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media/audio2.wav" ContentType="audio/wav"/>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23"/>
  </p:notesMasterIdLst>
  <p:sldIdLst>
    <p:sldId id="256" r:id="rId2"/>
    <p:sldId id="315" r:id="rId3"/>
    <p:sldId id="312" r:id="rId4"/>
    <p:sldId id="313"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9" r:id="rId18"/>
    <p:sldId id="331" r:id="rId19"/>
    <p:sldId id="332" r:id="rId20"/>
    <p:sldId id="333" r:id="rId21"/>
    <p:sldId id="292" r:id="rId22"/>
  </p:sldIdLst>
  <p:sldSz cx="9144000" cy="5143500" type="screen16x9"/>
  <p:notesSz cx="6858000" cy="9144000"/>
  <p:embeddedFontLst>
    <p:embeddedFont>
      <p:font typeface="宋体" panose="02010600030101010101" pitchFamily="2" charset="-122"/>
      <p:regular r:id="rId24"/>
    </p:embeddedFont>
    <p:embeddedFont>
      <p:font typeface="Cute Font" panose="020B0604020202020204" charset="0"/>
      <p:regular r:id="rId25"/>
    </p:embeddedFont>
    <p:embeddedFont>
      <p:font typeface="HP001 5 hàng" panose="020B0603050302020204" pitchFamily="34" charset="0"/>
      <p:regular r:id="rId26"/>
      <p:bold r:id="rId27"/>
    </p:embeddedFont>
    <p:embeddedFont>
      <p:font typeface="Calibri" panose="020F0502020204030204" pitchFamily="34" charset="0"/>
      <p:regular r:id="rId28"/>
      <p:bold r:id="rId29"/>
      <p:italic r:id="rId30"/>
      <p:boldItalic r:id="rId31"/>
    </p:embeddedFont>
    <p:embeddedFont>
      <p:font typeface="Montserrat SemiBold" panose="020B0604020202020204" charset="0"/>
      <p:regular r:id="rId32"/>
      <p:bold r:id="rId33"/>
      <p:italic r:id="rId34"/>
      <p:boldItalic r:id="rId35"/>
    </p:embeddedFont>
    <p:embeddedFont>
      <p:font typeface="Fira Sans Extra Condensed Medium" panose="020B0604020202020204" charset="0"/>
      <p:regular r:id="rId36"/>
      <p:bold r:id="rId37"/>
      <p:italic r:id="rId38"/>
      <p:boldItalic r:id="rId39"/>
    </p:embeddedFont>
    <p:embeddedFont>
      <p:font typeface="Arial-Rounded" panose="020B0500000000000000" charset="0"/>
      <p:regular r:id="rId40"/>
    </p:embeddedFont>
    <p:embeddedFont>
      <p:font typeface="HP001 4 hàng" panose="020B0603050302020204" pitchFamily="34" charset="0"/>
      <p:regular r:id="rId41"/>
      <p:bold r:id="rId42"/>
    </p:embeddedFont>
    <p:embeddedFont>
      <p:font typeface="等线" panose="020B0604020202020204" charset="-122"/>
      <p:regular r:id="rId43"/>
    </p:embeddedFont>
    <p:embeddedFont>
      <p:font typeface="Cambria" panose="02040503050406030204" pitchFamily="18" charset="0"/>
      <p:regular r:id="rId44"/>
      <p:bold r:id="rId45"/>
      <p:italic r:id="rId46"/>
      <p:boldItalic r:id="rId47"/>
    </p:embeddedFont>
    <p:embeddedFont>
      <p:font typeface="Montserrat Medium"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1E185A-A053-44D7-96AB-3FCBB1755A53}">
  <a:tblStyle styleId="{A51E185A-A053-44D7-96AB-3FCBB1755A5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64" autoAdjust="0"/>
  </p:normalViewPr>
  <p:slideViewPr>
    <p:cSldViewPr snapToGrid="0">
      <p:cViewPr varScale="1">
        <p:scale>
          <a:sx n="83" d="100"/>
          <a:sy n="83" d="100"/>
        </p:scale>
        <p:origin x="7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font" Target="fonts/font2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8" Type="http://schemas.openxmlformats.org/officeDocument/2006/relationships/slide" Target="slides/slide7.xml"/><Relationship Id="rId51" Type="http://schemas.openxmlformats.org/officeDocument/2006/relationships/font" Target="fonts/font2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9.xml"/><Relationship Id="rId41" Type="http://schemas.openxmlformats.org/officeDocument/2006/relationships/font" Target="fonts/font1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3"/>
        <p:cNvGrpSpPr/>
        <p:nvPr/>
      </p:nvGrpSpPr>
      <p:grpSpPr>
        <a:xfrm>
          <a:off x="0" y="0"/>
          <a:ext cx="0" cy="0"/>
          <a:chOff x="0" y="0"/>
          <a:chExt cx="0" cy="0"/>
        </a:xfrm>
      </p:grpSpPr>
      <p:sp>
        <p:nvSpPr>
          <p:cNvPr id="3824" name="Google Shape;38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5" name="Google Shape;38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26741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67938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3F73CF-F6A6-4CA6-A9DA-9A35694212C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40533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9628C-5FB7-4DD4-A232-928A4CE82FC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23886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3731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9"/>
        <p:cNvGrpSpPr/>
        <p:nvPr/>
      </p:nvGrpSpPr>
      <p:grpSpPr>
        <a:xfrm>
          <a:off x="0" y="0"/>
          <a:ext cx="0" cy="0"/>
          <a:chOff x="0" y="0"/>
          <a:chExt cx="0" cy="0"/>
        </a:xfrm>
      </p:grpSpPr>
      <p:sp>
        <p:nvSpPr>
          <p:cNvPr id="7640" name="Google Shape;7640;g1261fe607d3_1_100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1" name="Google Shape;7641;g1261fe607d3_1_100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5"/>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760094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522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b="1">
              <a:solidFill>
                <a:srgbClr val="000000"/>
              </a:solidFill>
            </a:endParaRPr>
          </a:p>
        </p:txBody>
      </p:sp>
    </p:spTree>
    <p:extLst>
      <p:ext uri="{BB962C8B-B14F-4D97-AF65-F5344CB8AC3E}">
        <p14:creationId xmlns:p14="http://schemas.microsoft.com/office/powerpoint/2010/main" val="2968192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b="1">
              <a:solidFill>
                <a:srgbClr val="000000"/>
              </a:solidFill>
            </a:endParaRPr>
          </a:p>
        </p:txBody>
      </p:sp>
    </p:spTree>
    <p:extLst>
      <p:ext uri="{BB962C8B-B14F-4D97-AF65-F5344CB8AC3E}">
        <p14:creationId xmlns:p14="http://schemas.microsoft.com/office/powerpoint/2010/main" val="2315461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b="1">
              <a:solidFill>
                <a:srgbClr val="000000"/>
              </a:solidFill>
            </a:endParaRPr>
          </a:p>
        </p:txBody>
      </p:sp>
    </p:spTree>
    <p:extLst>
      <p:ext uri="{BB962C8B-B14F-4D97-AF65-F5344CB8AC3E}">
        <p14:creationId xmlns:p14="http://schemas.microsoft.com/office/powerpoint/2010/main" val="252263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a:solidFill>
                  <a:srgbClr val="000000"/>
                </a:solidFill>
              </a:rPr>
              <a:t>Chú ý viết hoa những chữ nào?</a:t>
            </a:r>
          </a:p>
          <a:p>
            <a:pPr marL="158750" indent="0">
              <a:buNone/>
            </a:pPr>
            <a:endParaRPr lang="en-US" b="1">
              <a:solidFill>
                <a:srgbClr val="000000"/>
              </a:solidFill>
            </a:endParaRPr>
          </a:p>
        </p:txBody>
      </p:sp>
    </p:spTree>
    <p:extLst>
      <p:ext uri="{BB962C8B-B14F-4D97-AF65-F5344CB8AC3E}">
        <p14:creationId xmlns:p14="http://schemas.microsoft.com/office/powerpoint/2010/main" val="392572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9</a:t>
            </a:fld>
            <a:endParaRPr lang="zh-CN" altLang="en-US"/>
          </a:p>
        </p:txBody>
      </p:sp>
    </p:spTree>
    <p:extLst>
      <p:ext uri="{BB962C8B-B14F-4D97-AF65-F5344CB8AC3E}">
        <p14:creationId xmlns:p14="http://schemas.microsoft.com/office/powerpoint/2010/main" val="399313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10</a:t>
            </a:fld>
            <a:endParaRPr lang="en-US" altLang="zh-CN">
              <a:latin typeface="Calibri" panose="020F0502020204030204" pitchFamily="34" charset="0"/>
            </a:endParaRPr>
          </a:p>
        </p:txBody>
      </p:sp>
    </p:spTree>
    <p:extLst>
      <p:ext uri="{BB962C8B-B14F-4D97-AF65-F5344CB8AC3E}">
        <p14:creationId xmlns:p14="http://schemas.microsoft.com/office/powerpoint/2010/main" val="1402854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128010" y="-1747575"/>
            <a:ext cx="12132004" cy="8812444"/>
            <a:chOff x="-1128010" y="-1747575"/>
            <a:chExt cx="12132004" cy="8812444"/>
          </a:xfrm>
        </p:grpSpPr>
        <p:sp>
          <p:nvSpPr>
            <p:cNvPr id="11" name="Google Shape;11;p2"/>
            <p:cNvSpPr/>
            <p:nvPr/>
          </p:nvSpPr>
          <p:spPr>
            <a:xfrm rot="4430318">
              <a:off x="1927993" y="-2784670"/>
              <a:ext cx="6019999" cy="10886633"/>
            </a:xfrm>
            <a:custGeom>
              <a:avLst/>
              <a:gdLst/>
              <a:ahLst/>
              <a:cxnLst/>
              <a:rect l="l" t="t" r="r" b="b"/>
              <a:pathLst>
                <a:path w="26592" h="29678" extrusionOk="0">
                  <a:moveTo>
                    <a:pt x="6026" y="0"/>
                  </a:moveTo>
                  <a:cubicBezTo>
                    <a:pt x="4754" y="0"/>
                    <a:pt x="3793" y="1327"/>
                    <a:pt x="3681" y="2598"/>
                  </a:cubicBezTo>
                  <a:cubicBezTo>
                    <a:pt x="3567" y="3911"/>
                    <a:pt x="4066" y="5166"/>
                    <a:pt x="4423" y="6436"/>
                  </a:cubicBezTo>
                  <a:cubicBezTo>
                    <a:pt x="5336" y="9588"/>
                    <a:pt x="5322" y="13226"/>
                    <a:pt x="3410" y="15894"/>
                  </a:cubicBezTo>
                  <a:cubicBezTo>
                    <a:pt x="2840" y="16693"/>
                    <a:pt x="2112" y="17392"/>
                    <a:pt x="1599" y="18233"/>
                  </a:cubicBezTo>
                  <a:cubicBezTo>
                    <a:pt x="1" y="20887"/>
                    <a:pt x="1056" y="24553"/>
                    <a:pt x="3353" y="26650"/>
                  </a:cubicBezTo>
                  <a:cubicBezTo>
                    <a:pt x="4773" y="27968"/>
                    <a:pt x="7785" y="29678"/>
                    <a:pt x="10205" y="29678"/>
                  </a:cubicBezTo>
                  <a:cubicBezTo>
                    <a:pt x="10849" y="29678"/>
                    <a:pt x="11451" y="29556"/>
                    <a:pt x="11969" y="29275"/>
                  </a:cubicBezTo>
                  <a:cubicBezTo>
                    <a:pt x="13154" y="28647"/>
                    <a:pt x="13624" y="26978"/>
                    <a:pt x="14452" y="25994"/>
                  </a:cubicBezTo>
                  <a:cubicBezTo>
                    <a:pt x="15621" y="24624"/>
                    <a:pt x="17162" y="23597"/>
                    <a:pt x="18902" y="23155"/>
                  </a:cubicBezTo>
                  <a:cubicBezTo>
                    <a:pt x="21185" y="22570"/>
                    <a:pt x="24009" y="22770"/>
                    <a:pt x="25407" y="20872"/>
                  </a:cubicBezTo>
                  <a:cubicBezTo>
                    <a:pt x="26592" y="19246"/>
                    <a:pt x="25992" y="16907"/>
                    <a:pt x="24865" y="15237"/>
                  </a:cubicBezTo>
                  <a:cubicBezTo>
                    <a:pt x="22697" y="12014"/>
                    <a:pt x="19031" y="10202"/>
                    <a:pt x="15807" y="8034"/>
                  </a:cubicBezTo>
                  <a:cubicBezTo>
                    <a:pt x="13182" y="6265"/>
                    <a:pt x="10771" y="4182"/>
                    <a:pt x="8703" y="1785"/>
                  </a:cubicBezTo>
                  <a:cubicBezTo>
                    <a:pt x="7989" y="958"/>
                    <a:pt x="7191" y="31"/>
                    <a:pt x="6106" y="2"/>
                  </a:cubicBezTo>
                  <a:cubicBezTo>
                    <a:pt x="6080" y="1"/>
                    <a:pt x="6053" y="0"/>
                    <a:pt x="6026" y="0"/>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784887" y="4914850"/>
              <a:ext cx="3097898" cy="789596"/>
              <a:chOff x="4613625" y="4903500"/>
              <a:chExt cx="2223425" cy="566750"/>
            </a:xfrm>
          </p:grpSpPr>
          <p:sp>
            <p:nvSpPr>
              <p:cNvPr id="13" name="Google Shape;13;p2"/>
              <p:cNvSpPr/>
              <p:nvPr/>
            </p:nvSpPr>
            <p:spPr>
              <a:xfrm>
                <a:off x="4633525" y="4910800"/>
                <a:ext cx="2191675" cy="551175"/>
              </a:xfrm>
              <a:custGeom>
                <a:avLst/>
                <a:gdLst/>
                <a:ahLst/>
                <a:cxnLst/>
                <a:rect l="l" t="t" r="r" b="b"/>
                <a:pathLst>
                  <a:path w="87667" h="22047" extrusionOk="0">
                    <a:moveTo>
                      <a:pt x="78296" y="14521"/>
                    </a:moveTo>
                    <a:cubicBezTo>
                      <a:pt x="78291" y="14551"/>
                      <a:pt x="78293" y="14583"/>
                      <a:pt x="78300" y="14612"/>
                    </a:cubicBezTo>
                    <a:cubicBezTo>
                      <a:pt x="78296" y="14616"/>
                      <a:pt x="78292" y="14620"/>
                      <a:pt x="78287" y="14622"/>
                    </a:cubicBezTo>
                    <a:cubicBezTo>
                      <a:pt x="78286" y="14588"/>
                      <a:pt x="78290" y="14553"/>
                      <a:pt x="78296" y="14521"/>
                    </a:cubicBezTo>
                    <a:close/>
                    <a:moveTo>
                      <a:pt x="85860" y="20572"/>
                    </a:moveTo>
                    <a:lnTo>
                      <a:pt x="85860" y="20572"/>
                    </a:lnTo>
                    <a:cubicBezTo>
                      <a:pt x="85863" y="20573"/>
                      <a:pt x="85866" y="20573"/>
                      <a:pt x="85869" y="20574"/>
                    </a:cubicBezTo>
                    <a:cubicBezTo>
                      <a:pt x="85866" y="20573"/>
                      <a:pt x="85863" y="20573"/>
                      <a:pt x="85860" y="20572"/>
                    </a:cubicBezTo>
                    <a:close/>
                    <a:moveTo>
                      <a:pt x="44638" y="0"/>
                    </a:moveTo>
                    <a:cubicBezTo>
                      <a:pt x="44574" y="0"/>
                      <a:pt x="44515" y="19"/>
                      <a:pt x="44468" y="66"/>
                    </a:cubicBezTo>
                    <a:cubicBezTo>
                      <a:pt x="44445" y="91"/>
                      <a:pt x="44427" y="121"/>
                      <a:pt x="44417" y="153"/>
                    </a:cubicBezTo>
                    <a:cubicBezTo>
                      <a:pt x="44163" y="148"/>
                      <a:pt x="43910" y="143"/>
                      <a:pt x="43655" y="138"/>
                    </a:cubicBezTo>
                    <a:cubicBezTo>
                      <a:pt x="43594" y="137"/>
                      <a:pt x="43532" y="136"/>
                      <a:pt x="43470" y="136"/>
                    </a:cubicBezTo>
                    <a:cubicBezTo>
                      <a:pt x="43307" y="136"/>
                      <a:pt x="43144" y="140"/>
                      <a:pt x="42981" y="142"/>
                    </a:cubicBezTo>
                    <a:cubicBezTo>
                      <a:pt x="42830" y="144"/>
                      <a:pt x="42680" y="147"/>
                      <a:pt x="42529" y="149"/>
                    </a:cubicBezTo>
                    <a:cubicBezTo>
                      <a:pt x="42422" y="151"/>
                      <a:pt x="42315" y="150"/>
                      <a:pt x="42209" y="151"/>
                    </a:cubicBezTo>
                    <a:cubicBezTo>
                      <a:pt x="42133" y="152"/>
                      <a:pt x="42056" y="158"/>
                      <a:pt x="41980" y="170"/>
                    </a:cubicBezTo>
                    <a:cubicBezTo>
                      <a:pt x="41919" y="180"/>
                      <a:pt x="41858" y="199"/>
                      <a:pt x="41801" y="226"/>
                    </a:cubicBezTo>
                    <a:lnTo>
                      <a:pt x="41436" y="218"/>
                    </a:lnTo>
                    <a:cubicBezTo>
                      <a:pt x="41186" y="213"/>
                      <a:pt x="40938" y="210"/>
                      <a:pt x="40688" y="210"/>
                    </a:cubicBezTo>
                    <a:cubicBezTo>
                      <a:pt x="40652" y="210"/>
                      <a:pt x="40615" y="210"/>
                      <a:pt x="40579" y="210"/>
                    </a:cubicBezTo>
                    <a:cubicBezTo>
                      <a:pt x="40441" y="211"/>
                      <a:pt x="40303" y="209"/>
                      <a:pt x="40165" y="213"/>
                    </a:cubicBezTo>
                    <a:cubicBezTo>
                      <a:pt x="39998" y="217"/>
                      <a:pt x="39832" y="225"/>
                      <a:pt x="39666" y="225"/>
                    </a:cubicBezTo>
                    <a:cubicBezTo>
                      <a:pt x="39655" y="225"/>
                      <a:pt x="39645" y="225"/>
                      <a:pt x="39635" y="225"/>
                    </a:cubicBezTo>
                    <a:cubicBezTo>
                      <a:pt x="39576" y="220"/>
                      <a:pt x="39515" y="213"/>
                      <a:pt x="39456" y="213"/>
                    </a:cubicBezTo>
                    <a:cubicBezTo>
                      <a:pt x="39427" y="213"/>
                      <a:pt x="39399" y="215"/>
                      <a:pt x="39371" y="219"/>
                    </a:cubicBezTo>
                    <a:cubicBezTo>
                      <a:pt x="39324" y="226"/>
                      <a:pt x="39279" y="237"/>
                      <a:pt x="39235" y="255"/>
                    </a:cubicBezTo>
                    <a:cubicBezTo>
                      <a:pt x="39198" y="271"/>
                      <a:pt x="39171" y="297"/>
                      <a:pt x="39144" y="326"/>
                    </a:cubicBezTo>
                    <a:cubicBezTo>
                      <a:pt x="39131" y="340"/>
                      <a:pt x="39120" y="354"/>
                      <a:pt x="39110" y="370"/>
                    </a:cubicBezTo>
                    <a:cubicBezTo>
                      <a:pt x="38883" y="384"/>
                      <a:pt x="38656" y="401"/>
                      <a:pt x="38429" y="415"/>
                    </a:cubicBezTo>
                    <a:cubicBezTo>
                      <a:pt x="38206" y="429"/>
                      <a:pt x="37982" y="442"/>
                      <a:pt x="37759" y="456"/>
                    </a:cubicBezTo>
                    <a:cubicBezTo>
                      <a:pt x="37688" y="456"/>
                      <a:pt x="37617" y="458"/>
                      <a:pt x="37546" y="459"/>
                    </a:cubicBezTo>
                    <a:cubicBezTo>
                      <a:pt x="37330" y="462"/>
                      <a:pt x="37116" y="460"/>
                      <a:pt x="36901" y="491"/>
                    </a:cubicBezTo>
                    <a:cubicBezTo>
                      <a:pt x="36790" y="507"/>
                      <a:pt x="36709" y="609"/>
                      <a:pt x="36712" y="719"/>
                    </a:cubicBezTo>
                    <a:cubicBezTo>
                      <a:pt x="36712" y="730"/>
                      <a:pt x="36713" y="743"/>
                      <a:pt x="36717" y="755"/>
                    </a:cubicBezTo>
                    <a:cubicBezTo>
                      <a:pt x="36548" y="776"/>
                      <a:pt x="36380" y="797"/>
                      <a:pt x="36212" y="819"/>
                    </a:cubicBezTo>
                    <a:cubicBezTo>
                      <a:pt x="36051" y="839"/>
                      <a:pt x="35891" y="859"/>
                      <a:pt x="35730" y="880"/>
                    </a:cubicBezTo>
                    <a:cubicBezTo>
                      <a:pt x="35577" y="899"/>
                      <a:pt x="35424" y="928"/>
                      <a:pt x="35272" y="952"/>
                    </a:cubicBezTo>
                    <a:cubicBezTo>
                      <a:pt x="34977" y="999"/>
                      <a:pt x="34683" y="1047"/>
                      <a:pt x="34388" y="1098"/>
                    </a:cubicBezTo>
                    <a:lnTo>
                      <a:pt x="33837" y="1192"/>
                    </a:lnTo>
                    <a:cubicBezTo>
                      <a:pt x="33758" y="1205"/>
                      <a:pt x="33691" y="1261"/>
                      <a:pt x="33662" y="1337"/>
                    </a:cubicBezTo>
                    <a:cubicBezTo>
                      <a:pt x="33620" y="1344"/>
                      <a:pt x="33577" y="1350"/>
                      <a:pt x="33533" y="1358"/>
                    </a:cubicBezTo>
                    <a:cubicBezTo>
                      <a:pt x="33427" y="1367"/>
                      <a:pt x="33319" y="1375"/>
                      <a:pt x="33219" y="1415"/>
                    </a:cubicBezTo>
                    <a:cubicBezTo>
                      <a:pt x="33202" y="1421"/>
                      <a:pt x="33186" y="1429"/>
                      <a:pt x="33171" y="1441"/>
                    </a:cubicBezTo>
                    <a:cubicBezTo>
                      <a:pt x="33083" y="1454"/>
                      <a:pt x="32994" y="1464"/>
                      <a:pt x="32905" y="1477"/>
                    </a:cubicBezTo>
                    <a:cubicBezTo>
                      <a:pt x="32813" y="1490"/>
                      <a:pt x="32749" y="1557"/>
                      <a:pt x="32726" y="1640"/>
                    </a:cubicBezTo>
                    <a:cubicBezTo>
                      <a:pt x="32547" y="1655"/>
                      <a:pt x="32369" y="1697"/>
                      <a:pt x="32193" y="1736"/>
                    </a:cubicBezTo>
                    <a:lnTo>
                      <a:pt x="32193" y="1736"/>
                    </a:lnTo>
                    <a:cubicBezTo>
                      <a:pt x="32194" y="1736"/>
                      <a:pt x="32194" y="1736"/>
                      <a:pt x="32194" y="1736"/>
                    </a:cubicBezTo>
                    <a:lnTo>
                      <a:pt x="32194" y="1736"/>
                    </a:lnTo>
                    <a:cubicBezTo>
                      <a:pt x="32189" y="1737"/>
                      <a:pt x="32184" y="1738"/>
                      <a:pt x="32179" y="1739"/>
                    </a:cubicBezTo>
                    <a:lnTo>
                      <a:pt x="32179" y="1739"/>
                    </a:lnTo>
                    <a:cubicBezTo>
                      <a:pt x="32184" y="1738"/>
                      <a:pt x="32189" y="1737"/>
                      <a:pt x="32193" y="1736"/>
                    </a:cubicBezTo>
                    <a:lnTo>
                      <a:pt x="32193" y="1736"/>
                    </a:lnTo>
                    <a:cubicBezTo>
                      <a:pt x="32185" y="1737"/>
                      <a:pt x="32177" y="1739"/>
                      <a:pt x="32169" y="1741"/>
                    </a:cubicBezTo>
                    <a:lnTo>
                      <a:pt x="32169" y="1741"/>
                    </a:lnTo>
                    <a:cubicBezTo>
                      <a:pt x="32173" y="1740"/>
                      <a:pt x="32176" y="1739"/>
                      <a:pt x="32179" y="1739"/>
                    </a:cubicBezTo>
                    <a:lnTo>
                      <a:pt x="32179" y="1739"/>
                    </a:lnTo>
                    <a:cubicBezTo>
                      <a:pt x="32175" y="1740"/>
                      <a:pt x="32170" y="1741"/>
                      <a:pt x="32165" y="1742"/>
                    </a:cubicBezTo>
                    <a:cubicBezTo>
                      <a:pt x="32166" y="1742"/>
                      <a:pt x="32168" y="1741"/>
                      <a:pt x="32169" y="1741"/>
                    </a:cubicBezTo>
                    <a:lnTo>
                      <a:pt x="32169" y="1741"/>
                    </a:lnTo>
                    <a:cubicBezTo>
                      <a:pt x="31661" y="1848"/>
                      <a:pt x="31155" y="1966"/>
                      <a:pt x="30652" y="2095"/>
                    </a:cubicBezTo>
                    <a:cubicBezTo>
                      <a:pt x="30393" y="2161"/>
                      <a:pt x="30132" y="2221"/>
                      <a:pt x="29876" y="2293"/>
                    </a:cubicBezTo>
                    <a:cubicBezTo>
                      <a:pt x="29573" y="2377"/>
                      <a:pt x="29269" y="2462"/>
                      <a:pt x="28966" y="2545"/>
                    </a:cubicBezTo>
                    <a:cubicBezTo>
                      <a:pt x="28562" y="2658"/>
                      <a:pt x="28161" y="2779"/>
                      <a:pt x="27763" y="2910"/>
                    </a:cubicBezTo>
                    <a:cubicBezTo>
                      <a:pt x="27690" y="2933"/>
                      <a:pt x="27632" y="2991"/>
                      <a:pt x="27609" y="3064"/>
                    </a:cubicBezTo>
                    <a:lnTo>
                      <a:pt x="27041" y="3208"/>
                    </a:lnTo>
                    <a:cubicBezTo>
                      <a:pt x="26713" y="3292"/>
                      <a:pt x="26384" y="3376"/>
                      <a:pt x="26056" y="3462"/>
                    </a:cubicBezTo>
                    <a:cubicBezTo>
                      <a:pt x="25962" y="3487"/>
                      <a:pt x="25898" y="3577"/>
                      <a:pt x="25894" y="3672"/>
                    </a:cubicBezTo>
                    <a:cubicBezTo>
                      <a:pt x="25885" y="3675"/>
                      <a:pt x="25874" y="3677"/>
                      <a:pt x="25865" y="3681"/>
                    </a:cubicBezTo>
                    <a:cubicBezTo>
                      <a:pt x="25639" y="3753"/>
                      <a:pt x="25411" y="3821"/>
                      <a:pt x="25187" y="3898"/>
                    </a:cubicBezTo>
                    <a:lnTo>
                      <a:pt x="24272" y="4219"/>
                    </a:lnTo>
                    <a:cubicBezTo>
                      <a:pt x="24107" y="4276"/>
                      <a:pt x="23943" y="4339"/>
                      <a:pt x="23781" y="4403"/>
                    </a:cubicBezTo>
                    <a:cubicBezTo>
                      <a:pt x="23748" y="4388"/>
                      <a:pt x="23713" y="4380"/>
                      <a:pt x="23678" y="4380"/>
                    </a:cubicBezTo>
                    <a:cubicBezTo>
                      <a:pt x="23670" y="4380"/>
                      <a:pt x="23662" y="4381"/>
                      <a:pt x="23654" y="4381"/>
                    </a:cubicBezTo>
                    <a:cubicBezTo>
                      <a:pt x="23505" y="4394"/>
                      <a:pt x="23370" y="4486"/>
                      <a:pt x="23237" y="4546"/>
                    </a:cubicBezTo>
                    <a:cubicBezTo>
                      <a:pt x="23188" y="4568"/>
                      <a:pt x="23139" y="4589"/>
                      <a:pt x="23088" y="4612"/>
                    </a:cubicBezTo>
                    <a:cubicBezTo>
                      <a:pt x="22954" y="4671"/>
                      <a:pt x="22820" y="4730"/>
                      <a:pt x="22686" y="4789"/>
                    </a:cubicBezTo>
                    <a:cubicBezTo>
                      <a:pt x="22420" y="4906"/>
                      <a:pt x="22154" y="5023"/>
                      <a:pt x="21887" y="5142"/>
                    </a:cubicBezTo>
                    <a:cubicBezTo>
                      <a:pt x="21464" y="5328"/>
                      <a:pt x="21038" y="5514"/>
                      <a:pt x="20617" y="5710"/>
                    </a:cubicBezTo>
                    <a:cubicBezTo>
                      <a:pt x="20405" y="5808"/>
                      <a:pt x="20193" y="5906"/>
                      <a:pt x="19981" y="6005"/>
                    </a:cubicBezTo>
                    <a:cubicBezTo>
                      <a:pt x="19836" y="6073"/>
                      <a:pt x="19688" y="6136"/>
                      <a:pt x="19545" y="6208"/>
                    </a:cubicBezTo>
                    <a:cubicBezTo>
                      <a:pt x="19442" y="6259"/>
                      <a:pt x="19341" y="6309"/>
                      <a:pt x="19238" y="6359"/>
                    </a:cubicBezTo>
                    <a:cubicBezTo>
                      <a:pt x="19112" y="6416"/>
                      <a:pt x="18985" y="6476"/>
                      <a:pt x="18861" y="6538"/>
                    </a:cubicBezTo>
                    <a:cubicBezTo>
                      <a:pt x="18799" y="6566"/>
                      <a:pt x="18737" y="6594"/>
                      <a:pt x="18675" y="6625"/>
                    </a:cubicBezTo>
                    <a:cubicBezTo>
                      <a:pt x="18541" y="6688"/>
                      <a:pt x="18406" y="6753"/>
                      <a:pt x="18271" y="6816"/>
                    </a:cubicBezTo>
                    <a:cubicBezTo>
                      <a:pt x="18069" y="6909"/>
                      <a:pt x="17866" y="7001"/>
                      <a:pt x="17665" y="7098"/>
                    </a:cubicBezTo>
                    <a:cubicBezTo>
                      <a:pt x="17358" y="7245"/>
                      <a:pt x="17052" y="7394"/>
                      <a:pt x="16749" y="7548"/>
                    </a:cubicBezTo>
                    <a:cubicBezTo>
                      <a:pt x="16648" y="7599"/>
                      <a:pt x="16590" y="7703"/>
                      <a:pt x="16622" y="7815"/>
                    </a:cubicBezTo>
                    <a:cubicBezTo>
                      <a:pt x="16633" y="7850"/>
                      <a:pt x="16652" y="7881"/>
                      <a:pt x="16677" y="7907"/>
                    </a:cubicBezTo>
                    <a:cubicBezTo>
                      <a:pt x="15978" y="8285"/>
                      <a:pt x="15282" y="8667"/>
                      <a:pt x="14588" y="9052"/>
                    </a:cubicBezTo>
                    <a:cubicBezTo>
                      <a:pt x="14352" y="9180"/>
                      <a:pt x="14116" y="9308"/>
                      <a:pt x="13885" y="9445"/>
                    </a:cubicBezTo>
                    <a:cubicBezTo>
                      <a:pt x="13842" y="9472"/>
                      <a:pt x="13809" y="9512"/>
                      <a:pt x="13791" y="9559"/>
                    </a:cubicBezTo>
                    <a:cubicBezTo>
                      <a:pt x="13788" y="9560"/>
                      <a:pt x="13785" y="9561"/>
                      <a:pt x="13782" y="9562"/>
                    </a:cubicBezTo>
                    <a:cubicBezTo>
                      <a:pt x="13710" y="9590"/>
                      <a:pt x="13642" y="9624"/>
                      <a:pt x="13575" y="9664"/>
                    </a:cubicBezTo>
                    <a:cubicBezTo>
                      <a:pt x="13510" y="9705"/>
                      <a:pt x="13447" y="9752"/>
                      <a:pt x="13386" y="9799"/>
                    </a:cubicBezTo>
                    <a:cubicBezTo>
                      <a:pt x="13331" y="9841"/>
                      <a:pt x="13276" y="9881"/>
                      <a:pt x="13219" y="9921"/>
                    </a:cubicBezTo>
                    <a:cubicBezTo>
                      <a:pt x="13075" y="10027"/>
                      <a:pt x="12929" y="10133"/>
                      <a:pt x="12783" y="10237"/>
                    </a:cubicBezTo>
                    <a:cubicBezTo>
                      <a:pt x="12591" y="10377"/>
                      <a:pt x="12401" y="10521"/>
                      <a:pt x="12210" y="10665"/>
                    </a:cubicBezTo>
                    <a:cubicBezTo>
                      <a:pt x="12026" y="10803"/>
                      <a:pt x="11840" y="10939"/>
                      <a:pt x="11659" y="11081"/>
                    </a:cubicBezTo>
                    <a:cubicBezTo>
                      <a:pt x="11394" y="11288"/>
                      <a:pt x="11129" y="11496"/>
                      <a:pt x="10865" y="11703"/>
                    </a:cubicBezTo>
                    <a:cubicBezTo>
                      <a:pt x="10728" y="11809"/>
                      <a:pt x="10597" y="11922"/>
                      <a:pt x="10465" y="12032"/>
                    </a:cubicBezTo>
                    <a:lnTo>
                      <a:pt x="10149" y="12295"/>
                    </a:lnTo>
                    <a:cubicBezTo>
                      <a:pt x="10021" y="12400"/>
                      <a:pt x="9899" y="12514"/>
                      <a:pt x="9775" y="12625"/>
                    </a:cubicBezTo>
                    <a:cubicBezTo>
                      <a:pt x="9774" y="12626"/>
                      <a:pt x="9773" y="12627"/>
                      <a:pt x="9772" y="12627"/>
                    </a:cubicBezTo>
                    <a:cubicBezTo>
                      <a:pt x="9708" y="12658"/>
                      <a:pt x="9643" y="12688"/>
                      <a:pt x="9582" y="12721"/>
                    </a:cubicBezTo>
                    <a:cubicBezTo>
                      <a:pt x="9514" y="12759"/>
                      <a:pt x="9449" y="12805"/>
                      <a:pt x="9384" y="12849"/>
                    </a:cubicBezTo>
                    <a:cubicBezTo>
                      <a:pt x="9269" y="12930"/>
                      <a:pt x="9156" y="13014"/>
                      <a:pt x="9044" y="13097"/>
                    </a:cubicBezTo>
                    <a:cubicBezTo>
                      <a:pt x="8940" y="13174"/>
                      <a:pt x="8835" y="13252"/>
                      <a:pt x="8732" y="13330"/>
                    </a:cubicBezTo>
                    <a:cubicBezTo>
                      <a:pt x="8553" y="13463"/>
                      <a:pt x="8374" y="13595"/>
                      <a:pt x="8201" y="13733"/>
                    </a:cubicBezTo>
                    <a:cubicBezTo>
                      <a:pt x="7963" y="13922"/>
                      <a:pt x="7728" y="14110"/>
                      <a:pt x="7491" y="14298"/>
                    </a:cubicBezTo>
                    <a:cubicBezTo>
                      <a:pt x="7299" y="14452"/>
                      <a:pt x="7112" y="14614"/>
                      <a:pt x="6922" y="14773"/>
                    </a:cubicBezTo>
                    <a:lnTo>
                      <a:pt x="6112" y="15452"/>
                    </a:lnTo>
                    <a:cubicBezTo>
                      <a:pt x="6004" y="15542"/>
                      <a:pt x="5897" y="15633"/>
                      <a:pt x="5789" y="15725"/>
                    </a:cubicBezTo>
                    <a:cubicBezTo>
                      <a:pt x="5710" y="15795"/>
                      <a:pt x="5630" y="15864"/>
                      <a:pt x="5551" y="15932"/>
                    </a:cubicBezTo>
                    <a:cubicBezTo>
                      <a:pt x="5504" y="15973"/>
                      <a:pt x="5458" y="16013"/>
                      <a:pt x="5410" y="16054"/>
                    </a:cubicBezTo>
                    <a:cubicBezTo>
                      <a:pt x="5333" y="16119"/>
                      <a:pt x="5261" y="16192"/>
                      <a:pt x="5197" y="16271"/>
                    </a:cubicBezTo>
                    <a:cubicBezTo>
                      <a:pt x="5191" y="16278"/>
                      <a:pt x="5184" y="16287"/>
                      <a:pt x="5179" y="16295"/>
                    </a:cubicBezTo>
                    <a:cubicBezTo>
                      <a:pt x="4980" y="16479"/>
                      <a:pt x="4780" y="16664"/>
                      <a:pt x="4581" y="16850"/>
                    </a:cubicBezTo>
                    <a:cubicBezTo>
                      <a:pt x="4560" y="16868"/>
                      <a:pt x="4540" y="16888"/>
                      <a:pt x="4519" y="16907"/>
                    </a:cubicBezTo>
                    <a:cubicBezTo>
                      <a:pt x="4426" y="16991"/>
                      <a:pt x="4334" y="17075"/>
                      <a:pt x="4242" y="17160"/>
                    </a:cubicBezTo>
                    <a:cubicBezTo>
                      <a:pt x="4079" y="17309"/>
                      <a:pt x="3915" y="17456"/>
                      <a:pt x="3755" y="17609"/>
                    </a:cubicBezTo>
                    <a:lnTo>
                      <a:pt x="3099" y="18230"/>
                    </a:lnTo>
                    <a:cubicBezTo>
                      <a:pt x="2879" y="18440"/>
                      <a:pt x="2657" y="18646"/>
                      <a:pt x="2438" y="18855"/>
                    </a:cubicBezTo>
                    <a:cubicBezTo>
                      <a:pt x="2306" y="18980"/>
                      <a:pt x="2175" y="19106"/>
                      <a:pt x="2044" y="19231"/>
                    </a:cubicBezTo>
                    <a:cubicBezTo>
                      <a:pt x="1978" y="19294"/>
                      <a:pt x="1912" y="19359"/>
                      <a:pt x="1846" y="19424"/>
                    </a:cubicBezTo>
                    <a:cubicBezTo>
                      <a:pt x="1812" y="19457"/>
                      <a:pt x="1778" y="19490"/>
                      <a:pt x="1743" y="19522"/>
                    </a:cubicBezTo>
                    <a:cubicBezTo>
                      <a:pt x="1671" y="19590"/>
                      <a:pt x="1604" y="19657"/>
                      <a:pt x="1552" y="19744"/>
                    </a:cubicBezTo>
                    <a:cubicBezTo>
                      <a:pt x="1509" y="19816"/>
                      <a:pt x="1515" y="19908"/>
                      <a:pt x="1560" y="19977"/>
                    </a:cubicBezTo>
                    <a:cubicBezTo>
                      <a:pt x="1352" y="20187"/>
                      <a:pt x="1145" y="20399"/>
                      <a:pt x="947" y="20620"/>
                    </a:cubicBezTo>
                    <a:cubicBezTo>
                      <a:pt x="910" y="20662"/>
                      <a:pt x="888" y="20715"/>
                      <a:pt x="885" y="20770"/>
                    </a:cubicBezTo>
                    <a:cubicBezTo>
                      <a:pt x="783" y="20871"/>
                      <a:pt x="679" y="20973"/>
                      <a:pt x="578" y="21075"/>
                    </a:cubicBezTo>
                    <a:cubicBezTo>
                      <a:pt x="542" y="21112"/>
                      <a:pt x="520" y="21161"/>
                      <a:pt x="516" y="21212"/>
                    </a:cubicBezTo>
                    <a:cubicBezTo>
                      <a:pt x="418" y="21300"/>
                      <a:pt x="321" y="21389"/>
                      <a:pt x="225" y="21477"/>
                    </a:cubicBezTo>
                    <a:cubicBezTo>
                      <a:pt x="191" y="21510"/>
                      <a:pt x="170" y="21552"/>
                      <a:pt x="164" y="21599"/>
                    </a:cubicBezTo>
                    <a:cubicBezTo>
                      <a:pt x="138" y="21622"/>
                      <a:pt x="111" y="21645"/>
                      <a:pt x="85" y="21671"/>
                    </a:cubicBezTo>
                    <a:cubicBezTo>
                      <a:pt x="3" y="21744"/>
                      <a:pt x="0" y="21876"/>
                      <a:pt x="68" y="21963"/>
                    </a:cubicBezTo>
                    <a:cubicBezTo>
                      <a:pt x="111" y="22016"/>
                      <a:pt x="177" y="22046"/>
                      <a:pt x="245" y="22046"/>
                    </a:cubicBezTo>
                    <a:cubicBezTo>
                      <a:pt x="285" y="22046"/>
                      <a:pt x="325" y="22036"/>
                      <a:pt x="359" y="22015"/>
                    </a:cubicBezTo>
                    <a:cubicBezTo>
                      <a:pt x="398" y="21992"/>
                      <a:pt x="435" y="21965"/>
                      <a:pt x="471" y="21938"/>
                    </a:cubicBezTo>
                    <a:cubicBezTo>
                      <a:pt x="492" y="21936"/>
                      <a:pt x="513" y="21929"/>
                      <a:pt x="532" y="21921"/>
                    </a:cubicBezTo>
                    <a:cubicBezTo>
                      <a:pt x="536" y="21920"/>
                      <a:pt x="539" y="21919"/>
                      <a:pt x="542" y="21917"/>
                    </a:cubicBezTo>
                    <a:cubicBezTo>
                      <a:pt x="565" y="21931"/>
                      <a:pt x="592" y="21942"/>
                      <a:pt x="620" y="21945"/>
                    </a:cubicBezTo>
                    <a:cubicBezTo>
                      <a:pt x="651" y="21949"/>
                      <a:pt x="681" y="21950"/>
                      <a:pt x="712" y="21950"/>
                    </a:cubicBezTo>
                    <a:cubicBezTo>
                      <a:pt x="791" y="21950"/>
                      <a:pt x="870" y="21940"/>
                      <a:pt x="948" y="21935"/>
                    </a:cubicBezTo>
                    <a:cubicBezTo>
                      <a:pt x="1030" y="21929"/>
                      <a:pt x="1112" y="21923"/>
                      <a:pt x="1194" y="21918"/>
                    </a:cubicBezTo>
                    <a:cubicBezTo>
                      <a:pt x="1201" y="21917"/>
                      <a:pt x="1207" y="21917"/>
                      <a:pt x="1212" y="21917"/>
                    </a:cubicBezTo>
                    <a:cubicBezTo>
                      <a:pt x="1306" y="21923"/>
                      <a:pt x="1401" y="21925"/>
                      <a:pt x="1496" y="21926"/>
                    </a:cubicBezTo>
                    <a:cubicBezTo>
                      <a:pt x="1514" y="21926"/>
                      <a:pt x="1532" y="21926"/>
                      <a:pt x="1549" y="21926"/>
                    </a:cubicBezTo>
                    <a:cubicBezTo>
                      <a:pt x="1678" y="21926"/>
                      <a:pt x="1806" y="21920"/>
                      <a:pt x="1936" y="21916"/>
                    </a:cubicBezTo>
                    <a:cubicBezTo>
                      <a:pt x="2189" y="21904"/>
                      <a:pt x="2448" y="21891"/>
                      <a:pt x="2698" y="21844"/>
                    </a:cubicBezTo>
                    <a:cubicBezTo>
                      <a:pt x="2730" y="21837"/>
                      <a:pt x="2760" y="21824"/>
                      <a:pt x="2787" y="21803"/>
                    </a:cubicBezTo>
                    <a:cubicBezTo>
                      <a:pt x="3398" y="21752"/>
                      <a:pt x="4008" y="21696"/>
                      <a:pt x="4621" y="21653"/>
                    </a:cubicBezTo>
                    <a:lnTo>
                      <a:pt x="5047" y="21624"/>
                    </a:lnTo>
                    <a:cubicBezTo>
                      <a:pt x="5220" y="21623"/>
                      <a:pt x="5393" y="21622"/>
                      <a:pt x="5568" y="21621"/>
                    </a:cubicBezTo>
                    <a:cubicBezTo>
                      <a:pt x="5946" y="21617"/>
                      <a:pt x="6325" y="21586"/>
                      <a:pt x="6703" y="21565"/>
                    </a:cubicBezTo>
                    <a:cubicBezTo>
                      <a:pt x="6810" y="21559"/>
                      <a:pt x="6918" y="21549"/>
                      <a:pt x="7025" y="21539"/>
                    </a:cubicBezTo>
                    <a:cubicBezTo>
                      <a:pt x="7042" y="21537"/>
                      <a:pt x="7058" y="21535"/>
                      <a:pt x="7074" y="21534"/>
                    </a:cubicBezTo>
                    <a:cubicBezTo>
                      <a:pt x="7241" y="21523"/>
                      <a:pt x="7410" y="21515"/>
                      <a:pt x="7578" y="21497"/>
                    </a:cubicBezTo>
                    <a:cubicBezTo>
                      <a:pt x="7898" y="21463"/>
                      <a:pt x="8220" y="21422"/>
                      <a:pt x="8541" y="21388"/>
                    </a:cubicBezTo>
                    <a:cubicBezTo>
                      <a:pt x="8757" y="21364"/>
                      <a:pt x="8973" y="21341"/>
                      <a:pt x="9189" y="21318"/>
                    </a:cubicBezTo>
                    <a:cubicBezTo>
                      <a:pt x="9390" y="21317"/>
                      <a:pt x="9590" y="21313"/>
                      <a:pt x="9791" y="21311"/>
                    </a:cubicBezTo>
                    <a:cubicBezTo>
                      <a:pt x="10244" y="21304"/>
                      <a:pt x="10696" y="21282"/>
                      <a:pt x="11148" y="21263"/>
                    </a:cubicBezTo>
                    <a:cubicBezTo>
                      <a:pt x="11331" y="21256"/>
                      <a:pt x="11514" y="21245"/>
                      <a:pt x="11698" y="21236"/>
                    </a:cubicBezTo>
                    <a:lnTo>
                      <a:pt x="12131" y="21214"/>
                    </a:lnTo>
                    <a:cubicBezTo>
                      <a:pt x="12322" y="21204"/>
                      <a:pt x="12513" y="21182"/>
                      <a:pt x="12704" y="21163"/>
                    </a:cubicBezTo>
                    <a:cubicBezTo>
                      <a:pt x="12777" y="21155"/>
                      <a:pt x="12840" y="21115"/>
                      <a:pt x="12878" y="21053"/>
                    </a:cubicBezTo>
                    <a:cubicBezTo>
                      <a:pt x="12908" y="21050"/>
                      <a:pt x="12936" y="21049"/>
                      <a:pt x="12966" y="21046"/>
                    </a:cubicBezTo>
                    <a:cubicBezTo>
                      <a:pt x="13016" y="21046"/>
                      <a:pt x="13066" y="21046"/>
                      <a:pt x="13117" y="21046"/>
                    </a:cubicBezTo>
                    <a:cubicBezTo>
                      <a:pt x="13167" y="21046"/>
                      <a:pt x="13218" y="21046"/>
                      <a:pt x="13269" y="21044"/>
                    </a:cubicBezTo>
                    <a:cubicBezTo>
                      <a:pt x="13281" y="21047"/>
                      <a:pt x="13294" y="21048"/>
                      <a:pt x="13306" y="21048"/>
                    </a:cubicBezTo>
                    <a:cubicBezTo>
                      <a:pt x="13322" y="21048"/>
                      <a:pt x="13339" y="21046"/>
                      <a:pt x="13354" y="21042"/>
                    </a:cubicBezTo>
                    <a:cubicBezTo>
                      <a:pt x="13360" y="21041"/>
                      <a:pt x="13365" y="21041"/>
                      <a:pt x="13369" y="21041"/>
                    </a:cubicBezTo>
                    <a:cubicBezTo>
                      <a:pt x="13738" y="21025"/>
                      <a:pt x="14106" y="21009"/>
                      <a:pt x="14475" y="20992"/>
                    </a:cubicBezTo>
                    <a:cubicBezTo>
                      <a:pt x="14717" y="20980"/>
                      <a:pt x="14960" y="20967"/>
                      <a:pt x="15203" y="20954"/>
                    </a:cubicBezTo>
                    <a:cubicBezTo>
                      <a:pt x="15355" y="20946"/>
                      <a:pt x="15506" y="20937"/>
                      <a:pt x="15659" y="20929"/>
                    </a:cubicBezTo>
                    <a:cubicBezTo>
                      <a:pt x="15795" y="20922"/>
                      <a:pt x="15932" y="20918"/>
                      <a:pt x="16068" y="20909"/>
                    </a:cubicBezTo>
                    <a:cubicBezTo>
                      <a:pt x="16151" y="20903"/>
                      <a:pt x="16234" y="20891"/>
                      <a:pt x="16316" y="20876"/>
                    </a:cubicBezTo>
                    <a:cubicBezTo>
                      <a:pt x="16379" y="20863"/>
                      <a:pt x="16442" y="20842"/>
                      <a:pt x="16501" y="20813"/>
                    </a:cubicBezTo>
                    <a:lnTo>
                      <a:pt x="16845" y="20813"/>
                    </a:lnTo>
                    <a:cubicBezTo>
                      <a:pt x="16923" y="20813"/>
                      <a:pt x="17001" y="20815"/>
                      <a:pt x="17079" y="20815"/>
                    </a:cubicBezTo>
                    <a:cubicBezTo>
                      <a:pt x="17118" y="20815"/>
                      <a:pt x="17157" y="20814"/>
                      <a:pt x="17196" y="20813"/>
                    </a:cubicBezTo>
                    <a:cubicBezTo>
                      <a:pt x="17892" y="20792"/>
                      <a:pt x="18587" y="20772"/>
                      <a:pt x="19282" y="20747"/>
                    </a:cubicBezTo>
                    <a:cubicBezTo>
                      <a:pt x="19939" y="20722"/>
                      <a:pt x="20596" y="20703"/>
                      <a:pt x="21254" y="20683"/>
                    </a:cubicBezTo>
                    <a:lnTo>
                      <a:pt x="21224" y="20683"/>
                    </a:lnTo>
                    <a:cubicBezTo>
                      <a:pt x="21765" y="20674"/>
                      <a:pt x="22305" y="20666"/>
                      <a:pt x="22846" y="20660"/>
                    </a:cubicBezTo>
                    <a:cubicBezTo>
                      <a:pt x="22920" y="20660"/>
                      <a:pt x="22991" y="20626"/>
                      <a:pt x="23036" y="20567"/>
                    </a:cubicBezTo>
                    <a:cubicBezTo>
                      <a:pt x="23080" y="20566"/>
                      <a:pt x="23125" y="20566"/>
                      <a:pt x="23168" y="20564"/>
                    </a:cubicBezTo>
                    <a:cubicBezTo>
                      <a:pt x="23232" y="20560"/>
                      <a:pt x="23290" y="20528"/>
                      <a:pt x="23327" y="20476"/>
                    </a:cubicBezTo>
                    <a:cubicBezTo>
                      <a:pt x="23364" y="20476"/>
                      <a:pt x="23400" y="20478"/>
                      <a:pt x="23437" y="20478"/>
                    </a:cubicBezTo>
                    <a:cubicBezTo>
                      <a:pt x="23527" y="20478"/>
                      <a:pt x="23617" y="20479"/>
                      <a:pt x="23706" y="20479"/>
                    </a:cubicBezTo>
                    <a:cubicBezTo>
                      <a:pt x="23901" y="20479"/>
                      <a:pt x="24096" y="20495"/>
                      <a:pt x="24290" y="20495"/>
                    </a:cubicBezTo>
                    <a:cubicBezTo>
                      <a:pt x="24389" y="20495"/>
                      <a:pt x="24488" y="20491"/>
                      <a:pt x="24587" y="20479"/>
                    </a:cubicBezTo>
                    <a:cubicBezTo>
                      <a:pt x="24745" y="20485"/>
                      <a:pt x="24903" y="20490"/>
                      <a:pt x="25060" y="20497"/>
                    </a:cubicBezTo>
                    <a:cubicBezTo>
                      <a:pt x="25395" y="20509"/>
                      <a:pt x="25730" y="20511"/>
                      <a:pt x="26064" y="20518"/>
                    </a:cubicBezTo>
                    <a:cubicBezTo>
                      <a:pt x="26388" y="20525"/>
                      <a:pt x="26712" y="20532"/>
                      <a:pt x="27035" y="20540"/>
                    </a:cubicBezTo>
                    <a:cubicBezTo>
                      <a:pt x="27252" y="20544"/>
                      <a:pt x="27470" y="20551"/>
                      <a:pt x="27687" y="20558"/>
                    </a:cubicBezTo>
                    <a:cubicBezTo>
                      <a:pt x="27839" y="20562"/>
                      <a:pt x="27992" y="20566"/>
                      <a:pt x="28145" y="20571"/>
                    </a:cubicBezTo>
                    <a:cubicBezTo>
                      <a:pt x="28287" y="20576"/>
                      <a:pt x="28432" y="20591"/>
                      <a:pt x="28576" y="20591"/>
                    </a:cubicBezTo>
                    <a:cubicBezTo>
                      <a:pt x="28676" y="20591"/>
                      <a:pt x="28776" y="20584"/>
                      <a:pt x="28873" y="20560"/>
                    </a:cubicBezTo>
                    <a:cubicBezTo>
                      <a:pt x="28973" y="20537"/>
                      <a:pt x="29045" y="20451"/>
                      <a:pt x="29050" y="20349"/>
                    </a:cubicBezTo>
                    <a:lnTo>
                      <a:pt x="29064" y="20349"/>
                    </a:lnTo>
                    <a:cubicBezTo>
                      <a:pt x="29157" y="20350"/>
                      <a:pt x="29250" y="20352"/>
                      <a:pt x="29343" y="20355"/>
                    </a:cubicBezTo>
                    <a:cubicBezTo>
                      <a:pt x="29415" y="20357"/>
                      <a:pt x="29487" y="20359"/>
                      <a:pt x="29560" y="20359"/>
                    </a:cubicBezTo>
                    <a:cubicBezTo>
                      <a:pt x="29588" y="20359"/>
                      <a:pt x="29616" y="20359"/>
                      <a:pt x="29645" y="20358"/>
                    </a:cubicBezTo>
                    <a:cubicBezTo>
                      <a:pt x="29730" y="20355"/>
                      <a:pt x="29816" y="20347"/>
                      <a:pt x="29900" y="20334"/>
                    </a:cubicBezTo>
                    <a:cubicBezTo>
                      <a:pt x="29914" y="20332"/>
                      <a:pt x="29927" y="20328"/>
                      <a:pt x="29939" y="20323"/>
                    </a:cubicBezTo>
                    <a:cubicBezTo>
                      <a:pt x="29986" y="20330"/>
                      <a:pt x="30031" y="20335"/>
                      <a:pt x="30078" y="20340"/>
                    </a:cubicBezTo>
                    <a:cubicBezTo>
                      <a:pt x="30182" y="20353"/>
                      <a:pt x="30287" y="20365"/>
                      <a:pt x="30392" y="20374"/>
                    </a:cubicBezTo>
                    <a:cubicBezTo>
                      <a:pt x="30631" y="20396"/>
                      <a:pt x="30870" y="20412"/>
                      <a:pt x="31109" y="20428"/>
                    </a:cubicBezTo>
                    <a:cubicBezTo>
                      <a:pt x="31610" y="20463"/>
                      <a:pt x="32111" y="20487"/>
                      <a:pt x="32613" y="20516"/>
                    </a:cubicBezTo>
                    <a:cubicBezTo>
                      <a:pt x="32616" y="20516"/>
                      <a:pt x="32619" y="20516"/>
                      <a:pt x="32622" y="20516"/>
                    </a:cubicBezTo>
                    <a:cubicBezTo>
                      <a:pt x="32691" y="20516"/>
                      <a:pt x="32758" y="20482"/>
                      <a:pt x="32799" y="20426"/>
                    </a:cubicBezTo>
                    <a:cubicBezTo>
                      <a:pt x="33134" y="20420"/>
                      <a:pt x="33469" y="20411"/>
                      <a:pt x="33805" y="20392"/>
                    </a:cubicBezTo>
                    <a:cubicBezTo>
                      <a:pt x="33816" y="20391"/>
                      <a:pt x="33828" y="20389"/>
                      <a:pt x="33840" y="20386"/>
                    </a:cubicBezTo>
                    <a:cubicBezTo>
                      <a:pt x="33902" y="20387"/>
                      <a:pt x="33963" y="20387"/>
                      <a:pt x="34023" y="20387"/>
                    </a:cubicBezTo>
                    <a:cubicBezTo>
                      <a:pt x="34170" y="20387"/>
                      <a:pt x="34318" y="20379"/>
                      <a:pt x="34464" y="20373"/>
                    </a:cubicBezTo>
                    <a:cubicBezTo>
                      <a:pt x="34627" y="20387"/>
                      <a:pt x="34789" y="20399"/>
                      <a:pt x="34951" y="20409"/>
                    </a:cubicBezTo>
                    <a:cubicBezTo>
                      <a:pt x="35204" y="20424"/>
                      <a:pt x="35456" y="20439"/>
                      <a:pt x="35708" y="20454"/>
                    </a:cubicBezTo>
                    <a:cubicBezTo>
                      <a:pt x="35748" y="20456"/>
                      <a:pt x="35790" y="20456"/>
                      <a:pt x="35830" y="20456"/>
                    </a:cubicBezTo>
                    <a:cubicBezTo>
                      <a:pt x="35969" y="20457"/>
                      <a:pt x="36108" y="20457"/>
                      <a:pt x="36247" y="20459"/>
                    </a:cubicBezTo>
                    <a:cubicBezTo>
                      <a:pt x="36384" y="20459"/>
                      <a:pt x="36522" y="20462"/>
                      <a:pt x="36659" y="20462"/>
                    </a:cubicBezTo>
                    <a:cubicBezTo>
                      <a:pt x="36717" y="20462"/>
                      <a:pt x="36776" y="20461"/>
                      <a:pt x="36835" y="20460"/>
                    </a:cubicBezTo>
                    <a:lnTo>
                      <a:pt x="37574" y="20436"/>
                    </a:lnTo>
                    <a:cubicBezTo>
                      <a:pt x="37687" y="20432"/>
                      <a:pt x="37800" y="20429"/>
                      <a:pt x="37913" y="20425"/>
                    </a:cubicBezTo>
                    <a:cubicBezTo>
                      <a:pt x="38109" y="20418"/>
                      <a:pt x="38306" y="20417"/>
                      <a:pt x="38502" y="20398"/>
                    </a:cubicBezTo>
                    <a:cubicBezTo>
                      <a:pt x="38594" y="20389"/>
                      <a:pt x="38670" y="20325"/>
                      <a:pt x="38696" y="20238"/>
                    </a:cubicBezTo>
                    <a:lnTo>
                      <a:pt x="38800" y="20230"/>
                    </a:lnTo>
                    <a:cubicBezTo>
                      <a:pt x="39037" y="20239"/>
                      <a:pt x="39275" y="20247"/>
                      <a:pt x="39513" y="20257"/>
                    </a:cubicBezTo>
                    <a:cubicBezTo>
                      <a:pt x="39587" y="20260"/>
                      <a:pt x="39659" y="20261"/>
                      <a:pt x="39732" y="20261"/>
                    </a:cubicBezTo>
                    <a:cubicBezTo>
                      <a:pt x="39794" y="20261"/>
                      <a:pt x="39857" y="20260"/>
                      <a:pt x="39920" y="20259"/>
                    </a:cubicBezTo>
                    <a:cubicBezTo>
                      <a:pt x="39934" y="20258"/>
                      <a:pt x="39947" y="20258"/>
                      <a:pt x="39960" y="20258"/>
                    </a:cubicBezTo>
                    <a:lnTo>
                      <a:pt x="40083" y="20266"/>
                    </a:lnTo>
                    <a:cubicBezTo>
                      <a:pt x="40282" y="20277"/>
                      <a:pt x="40481" y="20284"/>
                      <a:pt x="40679" y="20294"/>
                    </a:cubicBezTo>
                    <a:cubicBezTo>
                      <a:pt x="40849" y="20302"/>
                      <a:pt x="41018" y="20314"/>
                      <a:pt x="41188" y="20318"/>
                    </a:cubicBezTo>
                    <a:cubicBezTo>
                      <a:pt x="41439" y="20322"/>
                      <a:pt x="41692" y="20328"/>
                      <a:pt x="41943" y="20333"/>
                    </a:cubicBezTo>
                    <a:cubicBezTo>
                      <a:pt x="42087" y="20335"/>
                      <a:pt x="42231" y="20342"/>
                      <a:pt x="42374" y="20342"/>
                    </a:cubicBezTo>
                    <a:cubicBezTo>
                      <a:pt x="42392" y="20342"/>
                      <a:pt x="42410" y="20342"/>
                      <a:pt x="42427" y="20341"/>
                    </a:cubicBezTo>
                    <a:cubicBezTo>
                      <a:pt x="42632" y="20338"/>
                      <a:pt x="42837" y="20335"/>
                      <a:pt x="43042" y="20333"/>
                    </a:cubicBezTo>
                    <a:cubicBezTo>
                      <a:pt x="43249" y="20339"/>
                      <a:pt x="43456" y="20344"/>
                      <a:pt x="43662" y="20352"/>
                    </a:cubicBezTo>
                    <a:cubicBezTo>
                      <a:pt x="43779" y="20355"/>
                      <a:pt x="43895" y="20361"/>
                      <a:pt x="44012" y="20361"/>
                    </a:cubicBezTo>
                    <a:cubicBezTo>
                      <a:pt x="44028" y="20361"/>
                      <a:pt x="44045" y="20361"/>
                      <a:pt x="44061" y="20360"/>
                    </a:cubicBezTo>
                    <a:cubicBezTo>
                      <a:pt x="44510" y="20356"/>
                      <a:pt x="44956" y="20350"/>
                      <a:pt x="45403" y="20346"/>
                    </a:cubicBezTo>
                    <a:cubicBezTo>
                      <a:pt x="45667" y="20342"/>
                      <a:pt x="45931" y="20335"/>
                      <a:pt x="46196" y="20328"/>
                    </a:cubicBezTo>
                    <a:cubicBezTo>
                      <a:pt x="46338" y="20335"/>
                      <a:pt x="46483" y="20342"/>
                      <a:pt x="46625" y="20351"/>
                    </a:cubicBezTo>
                    <a:cubicBezTo>
                      <a:pt x="47015" y="20372"/>
                      <a:pt x="47406" y="20380"/>
                      <a:pt x="47797" y="20391"/>
                    </a:cubicBezTo>
                    <a:cubicBezTo>
                      <a:pt x="48115" y="20398"/>
                      <a:pt x="48433" y="20406"/>
                      <a:pt x="48751" y="20414"/>
                    </a:cubicBezTo>
                    <a:cubicBezTo>
                      <a:pt x="48844" y="20420"/>
                      <a:pt x="48936" y="20426"/>
                      <a:pt x="49027" y="20432"/>
                    </a:cubicBezTo>
                    <a:cubicBezTo>
                      <a:pt x="49182" y="20442"/>
                      <a:pt x="49338" y="20443"/>
                      <a:pt x="49492" y="20448"/>
                    </a:cubicBezTo>
                    <a:lnTo>
                      <a:pt x="50312" y="20474"/>
                    </a:lnTo>
                    <a:cubicBezTo>
                      <a:pt x="50718" y="20488"/>
                      <a:pt x="51123" y="20493"/>
                      <a:pt x="51530" y="20501"/>
                    </a:cubicBezTo>
                    <a:cubicBezTo>
                      <a:pt x="51899" y="20509"/>
                      <a:pt x="52269" y="20526"/>
                      <a:pt x="52638" y="20539"/>
                    </a:cubicBezTo>
                    <a:cubicBezTo>
                      <a:pt x="52775" y="20543"/>
                      <a:pt x="52910" y="20548"/>
                      <a:pt x="53046" y="20554"/>
                    </a:cubicBezTo>
                    <a:cubicBezTo>
                      <a:pt x="53048" y="20554"/>
                      <a:pt x="53051" y="20554"/>
                      <a:pt x="53053" y="20554"/>
                    </a:cubicBezTo>
                    <a:cubicBezTo>
                      <a:pt x="53120" y="20554"/>
                      <a:pt x="53183" y="20524"/>
                      <a:pt x="53225" y="20473"/>
                    </a:cubicBezTo>
                    <a:cubicBezTo>
                      <a:pt x="53239" y="20474"/>
                      <a:pt x="53253" y="20474"/>
                      <a:pt x="53266" y="20474"/>
                    </a:cubicBezTo>
                    <a:cubicBezTo>
                      <a:pt x="53495" y="20482"/>
                      <a:pt x="53723" y="20488"/>
                      <a:pt x="53951" y="20493"/>
                    </a:cubicBezTo>
                    <a:cubicBezTo>
                      <a:pt x="54151" y="20514"/>
                      <a:pt x="54352" y="20516"/>
                      <a:pt x="54553" y="20522"/>
                    </a:cubicBezTo>
                    <a:cubicBezTo>
                      <a:pt x="54747" y="20528"/>
                      <a:pt x="54940" y="20535"/>
                      <a:pt x="55135" y="20540"/>
                    </a:cubicBezTo>
                    <a:cubicBezTo>
                      <a:pt x="55541" y="20551"/>
                      <a:pt x="55947" y="20563"/>
                      <a:pt x="56353" y="20576"/>
                    </a:cubicBezTo>
                    <a:cubicBezTo>
                      <a:pt x="56869" y="20594"/>
                      <a:pt x="57384" y="20611"/>
                      <a:pt x="57900" y="20627"/>
                    </a:cubicBezTo>
                    <a:cubicBezTo>
                      <a:pt x="57907" y="20628"/>
                      <a:pt x="57913" y="20628"/>
                      <a:pt x="57920" y="20630"/>
                    </a:cubicBezTo>
                    <a:lnTo>
                      <a:pt x="57936" y="20630"/>
                    </a:lnTo>
                    <a:cubicBezTo>
                      <a:pt x="58260" y="20640"/>
                      <a:pt x="58584" y="20652"/>
                      <a:pt x="58908" y="20665"/>
                    </a:cubicBezTo>
                    <a:cubicBezTo>
                      <a:pt x="59052" y="20671"/>
                      <a:pt x="59199" y="20676"/>
                      <a:pt x="59346" y="20681"/>
                    </a:cubicBezTo>
                    <a:cubicBezTo>
                      <a:pt x="59464" y="20687"/>
                      <a:pt x="59581" y="20696"/>
                      <a:pt x="59700" y="20701"/>
                    </a:cubicBezTo>
                    <a:cubicBezTo>
                      <a:pt x="59748" y="20705"/>
                      <a:pt x="59798" y="20707"/>
                      <a:pt x="59846" y="20707"/>
                    </a:cubicBezTo>
                    <a:cubicBezTo>
                      <a:pt x="59875" y="20707"/>
                      <a:pt x="59902" y="20706"/>
                      <a:pt x="59931" y="20705"/>
                    </a:cubicBezTo>
                    <a:cubicBezTo>
                      <a:pt x="59999" y="20700"/>
                      <a:pt x="60065" y="20692"/>
                      <a:pt x="60130" y="20677"/>
                    </a:cubicBezTo>
                    <a:cubicBezTo>
                      <a:pt x="60163" y="20671"/>
                      <a:pt x="60195" y="20656"/>
                      <a:pt x="60221" y="20635"/>
                    </a:cubicBezTo>
                    <a:lnTo>
                      <a:pt x="60374" y="20638"/>
                    </a:lnTo>
                    <a:cubicBezTo>
                      <a:pt x="60551" y="20641"/>
                      <a:pt x="60728" y="20651"/>
                      <a:pt x="60905" y="20651"/>
                    </a:cubicBezTo>
                    <a:cubicBezTo>
                      <a:pt x="61014" y="20651"/>
                      <a:pt x="61124" y="20647"/>
                      <a:pt x="61234" y="20636"/>
                    </a:cubicBezTo>
                    <a:cubicBezTo>
                      <a:pt x="61332" y="20625"/>
                      <a:pt x="61430" y="20603"/>
                      <a:pt x="61526" y="20586"/>
                    </a:cubicBezTo>
                    <a:cubicBezTo>
                      <a:pt x="61541" y="20583"/>
                      <a:pt x="61555" y="20579"/>
                      <a:pt x="61567" y="20574"/>
                    </a:cubicBezTo>
                    <a:cubicBezTo>
                      <a:pt x="61627" y="20574"/>
                      <a:pt x="61687" y="20575"/>
                      <a:pt x="61746" y="20575"/>
                    </a:cubicBezTo>
                    <a:cubicBezTo>
                      <a:pt x="61912" y="20575"/>
                      <a:pt x="62077" y="20572"/>
                      <a:pt x="62242" y="20571"/>
                    </a:cubicBezTo>
                    <a:cubicBezTo>
                      <a:pt x="62372" y="20569"/>
                      <a:pt x="62501" y="20568"/>
                      <a:pt x="62631" y="20567"/>
                    </a:cubicBezTo>
                    <a:cubicBezTo>
                      <a:pt x="62767" y="20571"/>
                      <a:pt x="62904" y="20573"/>
                      <a:pt x="63041" y="20573"/>
                    </a:cubicBezTo>
                    <a:cubicBezTo>
                      <a:pt x="63069" y="20573"/>
                      <a:pt x="63098" y="20573"/>
                      <a:pt x="63126" y="20573"/>
                    </a:cubicBezTo>
                    <a:cubicBezTo>
                      <a:pt x="63298" y="20573"/>
                      <a:pt x="63469" y="20570"/>
                      <a:pt x="63639" y="20569"/>
                    </a:cubicBezTo>
                    <a:cubicBezTo>
                      <a:pt x="63699" y="20568"/>
                      <a:pt x="63757" y="20566"/>
                      <a:pt x="63815" y="20562"/>
                    </a:cubicBezTo>
                    <a:cubicBezTo>
                      <a:pt x="63870" y="20562"/>
                      <a:pt x="63924" y="20561"/>
                      <a:pt x="63978" y="20561"/>
                    </a:cubicBezTo>
                    <a:cubicBezTo>
                      <a:pt x="64082" y="20559"/>
                      <a:pt x="64185" y="20556"/>
                      <a:pt x="64289" y="20550"/>
                    </a:cubicBezTo>
                    <a:cubicBezTo>
                      <a:pt x="64460" y="20555"/>
                      <a:pt x="64631" y="20558"/>
                      <a:pt x="64801" y="20561"/>
                    </a:cubicBezTo>
                    <a:cubicBezTo>
                      <a:pt x="65028" y="20563"/>
                      <a:pt x="65254" y="20567"/>
                      <a:pt x="65480" y="20569"/>
                    </a:cubicBezTo>
                    <a:cubicBezTo>
                      <a:pt x="65487" y="20569"/>
                      <a:pt x="65495" y="20570"/>
                      <a:pt x="65502" y="20570"/>
                    </a:cubicBezTo>
                    <a:cubicBezTo>
                      <a:pt x="65575" y="20570"/>
                      <a:pt x="65650" y="20565"/>
                      <a:pt x="65724" y="20562"/>
                    </a:cubicBezTo>
                    <a:lnTo>
                      <a:pt x="66158" y="20549"/>
                    </a:lnTo>
                    <a:lnTo>
                      <a:pt x="66253" y="20546"/>
                    </a:lnTo>
                    <a:lnTo>
                      <a:pt x="66251" y="20546"/>
                    </a:lnTo>
                    <a:cubicBezTo>
                      <a:pt x="66394" y="20544"/>
                      <a:pt x="66536" y="20532"/>
                      <a:pt x="66677" y="20514"/>
                    </a:cubicBezTo>
                    <a:cubicBezTo>
                      <a:pt x="66701" y="20545"/>
                      <a:pt x="66733" y="20569"/>
                      <a:pt x="66770" y="20583"/>
                    </a:cubicBezTo>
                    <a:cubicBezTo>
                      <a:pt x="66852" y="20614"/>
                      <a:pt x="66938" y="20621"/>
                      <a:pt x="67026" y="20621"/>
                    </a:cubicBezTo>
                    <a:cubicBezTo>
                      <a:pt x="67058" y="20621"/>
                      <a:pt x="67091" y="20620"/>
                      <a:pt x="67123" y="20619"/>
                    </a:cubicBezTo>
                    <a:cubicBezTo>
                      <a:pt x="67161" y="20618"/>
                      <a:pt x="67197" y="20618"/>
                      <a:pt x="67234" y="20618"/>
                    </a:cubicBezTo>
                    <a:cubicBezTo>
                      <a:pt x="67365" y="20621"/>
                      <a:pt x="67496" y="20623"/>
                      <a:pt x="67625" y="20624"/>
                    </a:cubicBezTo>
                    <a:cubicBezTo>
                      <a:pt x="67746" y="20626"/>
                      <a:pt x="67868" y="20627"/>
                      <a:pt x="67990" y="20627"/>
                    </a:cubicBezTo>
                    <a:cubicBezTo>
                      <a:pt x="68071" y="20627"/>
                      <a:pt x="68152" y="20626"/>
                      <a:pt x="68233" y="20626"/>
                    </a:cubicBezTo>
                    <a:cubicBezTo>
                      <a:pt x="68248" y="20626"/>
                      <a:pt x="68264" y="20627"/>
                      <a:pt x="68280" y="20627"/>
                    </a:cubicBezTo>
                    <a:cubicBezTo>
                      <a:pt x="68441" y="20627"/>
                      <a:pt x="68603" y="20622"/>
                      <a:pt x="68764" y="20618"/>
                    </a:cubicBezTo>
                    <a:cubicBezTo>
                      <a:pt x="68863" y="20615"/>
                      <a:pt x="68961" y="20613"/>
                      <a:pt x="69061" y="20611"/>
                    </a:cubicBezTo>
                    <a:cubicBezTo>
                      <a:pt x="69155" y="20607"/>
                      <a:pt x="69249" y="20603"/>
                      <a:pt x="69343" y="20597"/>
                    </a:cubicBezTo>
                    <a:cubicBezTo>
                      <a:pt x="69677" y="20630"/>
                      <a:pt x="70009" y="20682"/>
                      <a:pt x="70340" y="20735"/>
                    </a:cubicBezTo>
                    <a:cubicBezTo>
                      <a:pt x="70350" y="20737"/>
                      <a:pt x="70359" y="20737"/>
                      <a:pt x="70368" y="20737"/>
                    </a:cubicBezTo>
                    <a:cubicBezTo>
                      <a:pt x="70478" y="20737"/>
                      <a:pt x="70575" y="20643"/>
                      <a:pt x="70587" y="20535"/>
                    </a:cubicBezTo>
                    <a:cubicBezTo>
                      <a:pt x="70592" y="20493"/>
                      <a:pt x="70584" y="20451"/>
                      <a:pt x="70565" y="20413"/>
                    </a:cubicBezTo>
                    <a:cubicBezTo>
                      <a:pt x="70576" y="20411"/>
                      <a:pt x="70587" y="20408"/>
                      <a:pt x="70598" y="20406"/>
                    </a:cubicBezTo>
                    <a:cubicBezTo>
                      <a:pt x="70631" y="20399"/>
                      <a:pt x="70661" y="20387"/>
                      <a:pt x="70689" y="20369"/>
                    </a:cubicBezTo>
                    <a:cubicBezTo>
                      <a:pt x="70943" y="20374"/>
                      <a:pt x="71200" y="20377"/>
                      <a:pt x="71454" y="20380"/>
                    </a:cubicBezTo>
                    <a:cubicBezTo>
                      <a:pt x="71710" y="20389"/>
                      <a:pt x="71964" y="20397"/>
                      <a:pt x="72220" y="20405"/>
                    </a:cubicBezTo>
                    <a:cubicBezTo>
                      <a:pt x="72367" y="20409"/>
                      <a:pt x="72516" y="20412"/>
                      <a:pt x="72665" y="20415"/>
                    </a:cubicBezTo>
                    <a:cubicBezTo>
                      <a:pt x="72785" y="20416"/>
                      <a:pt x="72904" y="20418"/>
                      <a:pt x="73024" y="20422"/>
                    </a:cubicBezTo>
                    <a:cubicBezTo>
                      <a:pt x="73137" y="20423"/>
                      <a:pt x="73251" y="20430"/>
                      <a:pt x="73364" y="20430"/>
                    </a:cubicBezTo>
                    <a:cubicBezTo>
                      <a:pt x="73418" y="20430"/>
                      <a:pt x="73473" y="20428"/>
                      <a:pt x="73527" y="20424"/>
                    </a:cubicBezTo>
                    <a:cubicBezTo>
                      <a:pt x="73548" y="20423"/>
                      <a:pt x="73569" y="20417"/>
                      <a:pt x="73588" y="20411"/>
                    </a:cubicBezTo>
                    <a:lnTo>
                      <a:pt x="73694" y="20413"/>
                    </a:lnTo>
                    <a:cubicBezTo>
                      <a:pt x="73939" y="20416"/>
                      <a:pt x="74182" y="20419"/>
                      <a:pt x="74427" y="20422"/>
                    </a:cubicBezTo>
                    <a:cubicBezTo>
                      <a:pt x="74621" y="20451"/>
                      <a:pt x="74815" y="20479"/>
                      <a:pt x="75009" y="20504"/>
                    </a:cubicBezTo>
                    <a:cubicBezTo>
                      <a:pt x="75183" y="20527"/>
                      <a:pt x="75358" y="20556"/>
                      <a:pt x="75533" y="20574"/>
                    </a:cubicBezTo>
                    <a:cubicBezTo>
                      <a:pt x="75745" y="20597"/>
                      <a:pt x="75959" y="20618"/>
                      <a:pt x="76173" y="20639"/>
                    </a:cubicBezTo>
                    <a:cubicBezTo>
                      <a:pt x="76598" y="20684"/>
                      <a:pt x="77024" y="20718"/>
                      <a:pt x="77451" y="20743"/>
                    </a:cubicBezTo>
                    <a:lnTo>
                      <a:pt x="77468" y="20743"/>
                    </a:lnTo>
                    <a:cubicBezTo>
                      <a:pt x="77562" y="20743"/>
                      <a:pt x="77648" y="20694"/>
                      <a:pt x="77684" y="20603"/>
                    </a:cubicBezTo>
                    <a:cubicBezTo>
                      <a:pt x="77691" y="20584"/>
                      <a:pt x="77696" y="20565"/>
                      <a:pt x="77697" y="20545"/>
                    </a:cubicBezTo>
                    <a:cubicBezTo>
                      <a:pt x="77914" y="20545"/>
                      <a:pt x="78131" y="20543"/>
                      <a:pt x="78348" y="20536"/>
                    </a:cubicBezTo>
                    <a:cubicBezTo>
                      <a:pt x="78364" y="20535"/>
                      <a:pt x="78379" y="20531"/>
                      <a:pt x="78395" y="20528"/>
                    </a:cubicBezTo>
                    <a:cubicBezTo>
                      <a:pt x="78543" y="20540"/>
                      <a:pt x="78692" y="20554"/>
                      <a:pt x="78841" y="20560"/>
                    </a:cubicBezTo>
                    <a:cubicBezTo>
                      <a:pt x="78839" y="20559"/>
                      <a:pt x="78835" y="20559"/>
                      <a:pt x="78833" y="20559"/>
                    </a:cubicBezTo>
                    <a:cubicBezTo>
                      <a:pt x="78838" y="20559"/>
                      <a:pt x="78842" y="20559"/>
                      <a:pt x="78846" y="20560"/>
                    </a:cubicBezTo>
                    <a:lnTo>
                      <a:pt x="78847" y="20560"/>
                    </a:lnTo>
                    <a:cubicBezTo>
                      <a:pt x="78857" y="20561"/>
                      <a:pt x="78866" y="20561"/>
                      <a:pt x="78875" y="20561"/>
                    </a:cubicBezTo>
                    <a:lnTo>
                      <a:pt x="78876" y="20561"/>
                    </a:lnTo>
                    <a:cubicBezTo>
                      <a:pt x="78878" y="20561"/>
                      <a:pt x="78881" y="20562"/>
                      <a:pt x="78883" y="20562"/>
                    </a:cubicBezTo>
                    <a:cubicBezTo>
                      <a:pt x="78898" y="20562"/>
                      <a:pt x="78913" y="20562"/>
                      <a:pt x="78927" y="20563"/>
                    </a:cubicBezTo>
                    <a:cubicBezTo>
                      <a:pt x="78944" y="20566"/>
                      <a:pt x="78961" y="20567"/>
                      <a:pt x="78978" y="20567"/>
                    </a:cubicBezTo>
                    <a:cubicBezTo>
                      <a:pt x="78986" y="20568"/>
                      <a:pt x="78994" y="20568"/>
                      <a:pt x="79002" y="20568"/>
                    </a:cubicBezTo>
                    <a:cubicBezTo>
                      <a:pt x="79010" y="20568"/>
                      <a:pt x="79019" y="20568"/>
                      <a:pt x="79027" y="20567"/>
                    </a:cubicBezTo>
                    <a:lnTo>
                      <a:pt x="79052" y="20567"/>
                    </a:lnTo>
                    <a:cubicBezTo>
                      <a:pt x="79058" y="20567"/>
                      <a:pt x="79065" y="20568"/>
                      <a:pt x="79071" y="20568"/>
                    </a:cubicBezTo>
                    <a:lnTo>
                      <a:pt x="79058" y="20568"/>
                    </a:lnTo>
                    <a:lnTo>
                      <a:pt x="79127" y="20571"/>
                    </a:lnTo>
                    <a:lnTo>
                      <a:pt x="79146" y="20571"/>
                    </a:lnTo>
                    <a:lnTo>
                      <a:pt x="79147" y="20573"/>
                    </a:lnTo>
                    <a:lnTo>
                      <a:pt x="79178" y="20573"/>
                    </a:lnTo>
                    <a:cubicBezTo>
                      <a:pt x="79200" y="20574"/>
                      <a:pt x="79222" y="20576"/>
                      <a:pt x="79244" y="20577"/>
                    </a:cubicBezTo>
                    <a:cubicBezTo>
                      <a:pt x="79234" y="20576"/>
                      <a:pt x="79224" y="20576"/>
                      <a:pt x="79213" y="20575"/>
                    </a:cubicBezTo>
                    <a:lnTo>
                      <a:pt x="79213" y="20575"/>
                    </a:lnTo>
                    <a:cubicBezTo>
                      <a:pt x="79235" y="20576"/>
                      <a:pt x="79255" y="20577"/>
                      <a:pt x="79275" y="20577"/>
                    </a:cubicBezTo>
                    <a:cubicBezTo>
                      <a:pt x="79285" y="20578"/>
                      <a:pt x="79296" y="20578"/>
                      <a:pt x="79307" y="20579"/>
                    </a:cubicBezTo>
                    <a:lnTo>
                      <a:pt x="79414" y="20583"/>
                    </a:lnTo>
                    <a:lnTo>
                      <a:pt x="79439" y="20583"/>
                    </a:lnTo>
                    <a:cubicBezTo>
                      <a:pt x="79449" y="20584"/>
                      <a:pt x="79458" y="20585"/>
                      <a:pt x="79468" y="20585"/>
                    </a:cubicBezTo>
                    <a:lnTo>
                      <a:pt x="79478" y="20585"/>
                    </a:lnTo>
                    <a:cubicBezTo>
                      <a:pt x="79481" y="20585"/>
                      <a:pt x="79482" y="20585"/>
                      <a:pt x="79483" y="20586"/>
                    </a:cubicBezTo>
                    <a:lnTo>
                      <a:pt x="79494" y="20586"/>
                    </a:lnTo>
                    <a:cubicBezTo>
                      <a:pt x="79501" y="20586"/>
                      <a:pt x="79507" y="20587"/>
                      <a:pt x="79512" y="20587"/>
                    </a:cubicBezTo>
                    <a:lnTo>
                      <a:pt x="79523" y="20587"/>
                    </a:lnTo>
                    <a:cubicBezTo>
                      <a:pt x="79524" y="20587"/>
                      <a:pt x="79524" y="20588"/>
                      <a:pt x="79525" y="20588"/>
                    </a:cubicBezTo>
                    <a:cubicBezTo>
                      <a:pt x="79526" y="20588"/>
                      <a:pt x="79526" y="20588"/>
                      <a:pt x="79527" y="20587"/>
                    </a:cubicBezTo>
                    <a:lnTo>
                      <a:pt x="79535" y="20587"/>
                    </a:lnTo>
                    <a:cubicBezTo>
                      <a:pt x="79540" y="20588"/>
                      <a:pt x="79543" y="20588"/>
                      <a:pt x="79547" y="20588"/>
                    </a:cubicBezTo>
                    <a:cubicBezTo>
                      <a:pt x="79553" y="20588"/>
                      <a:pt x="79559" y="20589"/>
                      <a:pt x="79565" y="20589"/>
                    </a:cubicBezTo>
                    <a:cubicBezTo>
                      <a:pt x="79560" y="20588"/>
                      <a:pt x="79554" y="20588"/>
                      <a:pt x="79549" y="20588"/>
                    </a:cubicBezTo>
                    <a:lnTo>
                      <a:pt x="79564" y="20588"/>
                    </a:lnTo>
                    <a:cubicBezTo>
                      <a:pt x="79565" y="20588"/>
                      <a:pt x="79566" y="20589"/>
                      <a:pt x="79568" y="20589"/>
                    </a:cubicBezTo>
                    <a:cubicBezTo>
                      <a:pt x="79577" y="20590"/>
                      <a:pt x="79586" y="20590"/>
                      <a:pt x="79595" y="20590"/>
                    </a:cubicBezTo>
                    <a:lnTo>
                      <a:pt x="79599" y="20590"/>
                    </a:lnTo>
                    <a:cubicBezTo>
                      <a:pt x="80074" y="20609"/>
                      <a:pt x="80549" y="20601"/>
                      <a:pt x="81024" y="20618"/>
                    </a:cubicBezTo>
                    <a:lnTo>
                      <a:pt x="81017" y="20618"/>
                    </a:lnTo>
                    <a:cubicBezTo>
                      <a:pt x="81095" y="20621"/>
                      <a:pt x="81174" y="20626"/>
                      <a:pt x="81252" y="20626"/>
                    </a:cubicBezTo>
                    <a:cubicBezTo>
                      <a:pt x="81316" y="20626"/>
                      <a:pt x="81379" y="20623"/>
                      <a:pt x="81441" y="20614"/>
                    </a:cubicBezTo>
                    <a:lnTo>
                      <a:pt x="81638" y="20626"/>
                    </a:lnTo>
                    <a:lnTo>
                      <a:pt x="81902" y="20645"/>
                    </a:lnTo>
                    <a:cubicBezTo>
                      <a:pt x="82041" y="20654"/>
                      <a:pt x="82181" y="20665"/>
                      <a:pt x="82322" y="20672"/>
                    </a:cubicBezTo>
                    <a:cubicBezTo>
                      <a:pt x="82360" y="20673"/>
                      <a:pt x="82398" y="20674"/>
                      <a:pt x="82436" y="20674"/>
                    </a:cubicBezTo>
                    <a:cubicBezTo>
                      <a:pt x="82541" y="20674"/>
                      <a:pt x="82646" y="20669"/>
                      <a:pt x="82752" y="20663"/>
                    </a:cubicBezTo>
                    <a:cubicBezTo>
                      <a:pt x="82777" y="20661"/>
                      <a:pt x="82802" y="20656"/>
                      <a:pt x="82825" y="20647"/>
                    </a:cubicBezTo>
                    <a:cubicBezTo>
                      <a:pt x="83077" y="20661"/>
                      <a:pt x="83329" y="20672"/>
                      <a:pt x="83581" y="20681"/>
                    </a:cubicBezTo>
                    <a:cubicBezTo>
                      <a:pt x="83641" y="20683"/>
                      <a:pt x="83700" y="20684"/>
                      <a:pt x="83760" y="20684"/>
                    </a:cubicBezTo>
                    <a:cubicBezTo>
                      <a:pt x="83879" y="20684"/>
                      <a:pt x="83999" y="20681"/>
                      <a:pt x="84118" y="20681"/>
                    </a:cubicBezTo>
                    <a:cubicBezTo>
                      <a:pt x="84282" y="20681"/>
                      <a:pt x="84447" y="20670"/>
                      <a:pt x="84613" y="20655"/>
                    </a:cubicBezTo>
                    <a:cubicBezTo>
                      <a:pt x="84768" y="20672"/>
                      <a:pt x="84922" y="20691"/>
                      <a:pt x="85077" y="20710"/>
                    </a:cubicBezTo>
                    <a:cubicBezTo>
                      <a:pt x="85219" y="20730"/>
                      <a:pt x="85360" y="20749"/>
                      <a:pt x="85504" y="20764"/>
                    </a:cubicBezTo>
                    <a:cubicBezTo>
                      <a:pt x="85511" y="20764"/>
                      <a:pt x="85518" y="20765"/>
                      <a:pt x="85526" y="20765"/>
                    </a:cubicBezTo>
                    <a:cubicBezTo>
                      <a:pt x="85639" y="20765"/>
                      <a:pt x="85736" y="20679"/>
                      <a:pt x="85750" y="20564"/>
                    </a:cubicBezTo>
                    <a:cubicBezTo>
                      <a:pt x="85750" y="20560"/>
                      <a:pt x="85751" y="20557"/>
                      <a:pt x="85751" y="20552"/>
                    </a:cubicBezTo>
                    <a:cubicBezTo>
                      <a:pt x="85788" y="20558"/>
                      <a:pt x="85824" y="20566"/>
                      <a:pt x="85860" y="20572"/>
                    </a:cubicBezTo>
                    <a:lnTo>
                      <a:pt x="85860" y="20572"/>
                    </a:lnTo>
                    <a:cubicBezTo>
                      <a:pt x="85853" y="20571"/>
                      <a:pt x="85846" y="20569"/>
                      <a:pt x="85840" y="20567"/>
                    </a:cubicBezTo>
                    <a:lnTo>
                      <a:pt x="85840" y="20567"/>
                    </a:lnTo>
                    <a:cubicBezTo>
                      <a:pt x="85917" y="20582"/>
                      <a:pt x="85994" y="20594"/>
                      <a:pt x="86071" y="20604"/>
                    </a:cubicBezTo>
                    <a:cubicBezTo>
                      <a:pt x="86119" y="20612"/>
                      <a:pt x="86167" y="20616"/>
                      <a:pt x="86216" y="20617"/>
                    </a:cubicBezTo>
                    <a:cubicBezTo>
                      <a:pt x="86237" y="20622"/>
                      <a:pt x="86258" y="20628"/>
                      <a:pt x="86279" y="20634"/>
                    </a:cubicBezTo>
                    <a:cubicBezTo>
                      <a:pt x="86378" y="20660"/>
                      <a:pt x="86480" y="20679"/>
                      <a:pt x="86581" y="20689"/>
                    </a:cubicBezTo>
                    <a:cubicBezTo>
                      <a:pt x="86590" y="20689"/>
                      <a:pt x="86600" y="20690"/>
                      <a:pt x="86609" y="20690"/>
                    </a:cubicBezTo>
                    <a:cubicBezTo>
                      <a:pt x="86696" y="20715"/>
                      <a:pt x="86784" y="20734"/>
                      <a:pt x="86872" y="20757"/>
                    </a:cubicBezTo>
                    <a:cubicBezTo>
                      <a:pt x="87022" y="20796"/>
                      <a:pt x="87173" y="20835"/>
                      <a:pt x="87324" y="20872"/>
                    </a:cubicBezTo>
                    <a:cubicBezTo>
                      <a:pt x="87338" y="20876"/>
                      <a:pt x="87353" y="20878"/>
                      <a:pt x="87368" y="20878"/>
                    </a:cubicBezTo>
                    <a:cubicBezTo>
                      <a:pt x="87371" y="20878"/>
                      <a:pt x="87374" y="20878"/>
                      <a:pt x="87377" y="20878"/>
                    </a:cubicBezTo>
                    <a:cubicBezTo>
                      <a:pt x="87378" y="20878"/>
                      <a:pt x="87380" y="20878"/>
                      <a:pt x="87381" y="20878"/>
                    </a:cubicBezTo>
                    <a:cubicBezTo>
                      <a:pt x="87560" y="20878"/>
                      <a:pt x="87667" y="20676"/>
                      <a:pt x="87564" y="20528"/>
                    </a:cubicBezTo>
                    <a:cubicBezTo>
                      <a:pt x="87601" y="20508"/>
                      <a:pt x="87633" y="20478"/>
                      <a:pt x="87655" y="20441"/>
                    </a:cubicBezTo>
                    <a:lnTo>
                      <a:pt x="87657" y="20436"/>
                    </a:lnTo>
                    <a:cubicBezTo>
                      <a:pt x="87641" y="20431"/>
                      <a:pt x="87626" y="20423"/>
                      <a:pt x="87615" y="20410"/>
                    </a:cubicBezTo>
                    <a:cubicBezTo>
                      <a:pt x="87510" y="20301"/>
                      <a:pt x="87399" y="20199"/>
                      <a:pt x="87286" y="20097"/>
                    </a:cubicBezTo>
                    <a:cubicBezTo>
                      <a:pt x="87248" y="20064"/>
                      <a:pt x="87244" y="20006"/>
                      <a:pt x="87268" y="19963"/>
                    </a:cubicBezTo>
                    <a:cubicBezTo>
                      <a:pt x="87232" y="19912"/>
                      <a:pt x="87197" y="19860"/>
                      <a:pt x="87163" y="19806"/>
                    </a:cubicBezTo>
                    <a:cubicBezTo>
                      <a:pt x="87148" y="19782"/>
                      <a:pt x="87144" y="19753"/>
                      <a:pt x="87151" y="19726"/>
                    </a:cubicBezTo>
                    <a:lnTo>
                      <a:pt x="87035" y="19613"/>
                    </a:lnTo>
                    <a:cubicBezTo>
                      <a:pt x="86897" y="19480"/>
                      <a:pt x="86766" y="19341"/>
                      <a:pt x="86632" y="19206"/>
                    </a:cubicBezTo>
                    <a:lnTo>
                      <a:pt x="86252" y="18781"/>
                    </a:lnTo>
                    <a:cubicBezTo>
                      <a:pt x="86103" y="18614"/>
                      <a:pt x="85957" y="18446"/>
                      <a:pt x="85800" y="18288"/>
                    </a:cubicBezTo>
                    <a:cubicBezTo>
                      <a:pt x="85722" y="18206"/>
                      <a:pt x="85639" y="18131"/>
                      <a:pt x="85552" y="18061"/>
                    </a:cubicBezTo>
                    <a:cubicBezTo>
                      <a:pt x="85491" y="18014"/>
                      <a:pt x="85424" y="17976"/>
                      <a:pt x="85353" y="17949"/>
                    </a:cubicBezTo>
                    <a:cubicBezTo>
                      <a:pt x="85270" y="17877"/>
                      <a:pt x="85186" y="17804"/>
                      <a:pt x="85102" y="17733"/>
                    </a:cubicBezTo>
                    <a:cubicBezTo>
                      <a:pt x="84592" y="17271"/>
                      <a:pt x="84084" y="16805"/>
                      <a:pt x="83579" y="16338"/>
                    </a:cubicBezTo>
                    <a:cubicBezTo>
                      <a:pt x="83566" y="16311"/>
                      <a:pt x="83551" y="16286"/>
                      <a:pt x="83535" y="16259"/>
                    </a:cubicBezTo>
                    <a:cubicBezTo>
                      <a:pt x="83487" y="16176"/>
                      <a:pt x="83439" y="16086"/>
                      <a:pt x="83368" y="16022"/>
                    </a:cubicBezTo>
                    <a:cubicBezTo>
                      <a:pt x="83326" y="15981"/>
                      <a:pt x="83271" y="15959"/>
                      <a:pt x="83213" y="15959"/>
                    </a:cubicBezTo>
                    <a:cubicBezTo>
                      <a:pt x="83200" y="15959"/>
                      <a:pt x="83187" y="15960"/>
                      <a:pt x="83174" y="15963"/>
                    </a:cubicBezTo>
                    <a:lnTo>
                      <a:pt x="83143" y="15934"/>
                    </a:lnTo>
                    <a:cubicBezTo>
                      <a:pt x="83100" y="15893"/>
                      <a:pt x="83043" y="15872"/>
                      <a:pt x="82986" y="15872"/>
                    </a:cubicBezTo>
                    <a:cubicBezTo>
                      <a:pt x="82962" y="15872"/>
                      <a:pt x="82938" y="15875"/>
                      <a:pt x="82915" y="15883"/>
                    </a:cubicBezTo>
                    <a:cubicBezTo>
                      <a:pt x="82849" y="15818"/>
                      <a:pt x="82781" y="15755"/>
                      <a:pt x="82714" y="15691"/>
                    </a:cubicBezTo>
                    <a:cubicBezTo>
                      <a:pt x="82339" y="15342"/>
                      <a:pt x="81963" y="14992"/>
                      <a:pt x="81586" y="14644"/>
                    </a:cubicBezTo>
                    <a:cubicBezTo>
                      <a:pt x="81524" y="14585"/>
                      <a:pt x="81460" y="14527"/>
                      <a:pt x="81397" y="14470"/>
                    </a:cubicBezTo>
                    <a:cubicBezTo>
                      <a:pt x="81353" y="14403"/>
                      <a:pt x="81308" y="14339"/>
                      <a:pt x="81253" y="14282"/>
                    </a:cubicBezTo>
                    <a:cubicBezTo>
                      <a:pt x="81179" y="14203"/>
                      <a:pt x="81098" y="14132"/>
                      <a:pt x="81019" y="14058"/>
                    </a:cubicBezTo>
                    <a:cubicBezTo>
                      <a:pt x="80974" y="14016"/>
                      <a:pt x="80929" y="13974"/>
                      <a:pt x="80886" y="13931"/>
                    </a:cubicBezTo>
                    <a:cubicBezTo>
                      <a:pt x="80778" y="13831"/>
                      <a:pt x="80675" y="13729"/>
                      <a:pt x="80567" y="13630"/>
                    </a:cubicBezTo>
                    <a:cubicBezTo>
                      <a:pt x="80433" y="13509"/>
                      <a:pt x="80300" y="13388"/>
                      <a:pt x="80167" y="13266"/>
                    </a:cubicBezTo>
                    <a:cubicBezTo>
                      <a:pt x="80063" y="13174"/>
                      <a:pt x="79964" y="13076"/>
                      <a:pt x="79860" y="12986"/>
                    </a:cubicBezTo>
                    <a:cubicBezTo>
                      <a:pt x="79502" y="12677"/>
                      <a:pt x="79149" y="12362"/>
                      <a:pt x="78777" y="12068"/>
                    </a:cubicBezTo>
                    <a:cubicBezTo>
                      <a:pt x="78639" y="11958"/>
                      <a:pt x="78502" y="11848"/>
                      <a:pt x="78364" y="11739"/>
                    </a:cubicBezTo>
                    <a:cubicBezTo>
                      <a:pt x="78301" y="11689"/>
                      <a:pt x="78241" y="11636"/>
                      <a:pt x="78175" y="11590"/>
                    </a:cubicBezTo>
                    <a:cubicBezTo>
                      <a:pt x="78050" y="11502"/>
                      <a:pt x="77924" y="11414"/>
                      <a:pt x="77799" y="11327"/>
                    </a:cubicBezTo>
                    <a:cubicBezTo>
                      <a:pt x="77747" y="11291"/>
                      <a:pt x="77695" y="11255"/>
                      <a:pt x="77643" y="11219"/>
                    </a:cubicBezTo>
                    <a:cubicBezTo>
                      <a:pt x="77618" y="11200"/>
                      <a:pt x="77592" y="11183"/>
                      <a:pt x="77565" y="11167"/>
                    </a:cubicBezTo>
                    <a:cubicBezTo>
                      <a:pt x="77429" y="11055"/>
                      <a:pt x="77283" y="10956"/>
                      <a:pt x="77144" y="10852"/>
                    </a:cubicBezTo>
                    <a:cubicBezTo>
                      <a:pt x="77104" y="10822"/>
                      <a:pt x="77057" y="10807"/>
                      <a:pt x="77009" y="10807"/>
                    </a:cubicBezTo>
                    <a:cubicBezTo>
                      <a:pt x="76973" y="10807"/>
                      <a:pt x="76937" y="10816"/>
                      <a:pt x="76903" y="10834"/>
                    </a:cubicBezTo>
                    <a:cubicBezTo>
                      <a:pt x="76889" y="10822"/>
                      <a:pt x="76875" y="10809"/>
                      <a:pt x="76860" y="10798"/>
                    </a:cubicBezTo>
                    <a:cubicBezTo>
                      <a:pt x="76796" y="10746"/>
                      <a:pt x="76728" y="10699"/>
                      <a:pt x="76659" y="10653"/>
                    </a:cubicBezTo>
                    <a:cubicBezTo>
                      <a:pt x="76590" y="10603"/>
                      <a:pt x="76519" y="10555"/>
                      <a:pt x="76448" y="10506"/>
                    </a:cubicBezTo>
                    <a:lnTo>
                      <a:pt x="76043" y="10225"/>
                    </a:lnTo>
                    <a:cubicBezTo>
                      <a:pt x="75849" y="10089"/>
                      <a:pt x="75650" y="9957"/>
                      <a:pt x="75454" y="9824"/>
                    </a:cubicBezTo>
                    <a:cubicBezTo>
                      <a:pt x="75066" y="9562"/>
                      <a:pt x="74679" y="9299"/>
                      <a:pt x="74289" y="9040"/>
                    </a:cubicBezTo>
                    <a:cubicBezTo>
                      <a:pt x="74154" y="8948"/>
                      <a:pt x="74018" y="8858"/>
                      <a:pt x="73883" y="8767"/>
                    </a:cubicBezTo>
                    <a:cubicBezTo>
                      <a:pt x="73799" y="8711"/>
                      <a:pt x="73715" y="8658"/>
                      <a:pt x="73630" y="8604"/>
                    </a:cubicBezTo>
                    <a:cubicBezTo>
                      <a:pt x="73551" y="8553"/>
                      <a:pt x="73470" y="8505"/>
                      <a:pt x="73387" y="8462"/>
                    </a:cubicBezTo>
                    <a:cubicBezTo>
                      <a:pt x="73308" y="8419"/>
                      <a:pt x="73222" y="8387"/>
                      <a:pt x="73138" y="8352"/>
                    </a:cubicBezTo>
                    <a:lnTo>
                      <a:pt x="73138" y="8351"/>
                    </a:lnTo>
                    <a:cubicBezTo>
                      <a:pt x="73078" y="8315"/>
                      <a:pt x="73017" y="8280"/>
                      <a:pt x="72956" y="8246"/>
                    </a:cubicBezTo>
                    <a:cubicBezTo>
                      <a:pt x="72884" y="8205"/>
                      <a:pt x="72811" y="8163"/>
                      <a:pt x="72739" y="8122"/>
                    </a:cubicBezTo>
                    <a:cubicBezTo>
                      <a:pt x="72721" y="8110"/>
                      <a:pt x="72702" y="8099"/>
                      <a:pt x="72683" y="8087"/>
                    </a:cubicBezTo>
                    <a:cubicBezTo>
                      <a:pt x="72447" y="7935"/>
                      <a:pt x="72210" y="7785"/>
                      <a:pt x="71974" y="7633"/>
                    </a:cubicBezTo>
                    <a:cubicBezTo>
                      <a:pt x="71905" y="7590"/>
                      <a:pt x="71834" y="7550"/>
                      <a:pt x="71765" y="7509"/>
                    </a:cubicBezTo>
                    <a:cubicBezTo>
                      <a:pt x="71614" y="7419"/>
                      <a:pt x="71463" y="7328"/>
                      <a:pt x="71311" y="7238"/>
                    </a:cubicBezTo>
                    <a:cubicBezTo>
                      <a:pt x="71143" y="7138"/>
                      <a:pt x="70978" y="7034"/>
                      <a:pt x="70806" y="6941"/>
                    </a:cubicBezTo>
                    <a:cubicBezTo>
                      <a:pt x="70576" y="6817"/>
                      <a:pt x="70347" y="6693"/>
                      <a:pt x="70116" y="6568"/>
                    </a:cubicBezTo>
                    <a:cubicBezTo>
                      <a:pt x="69990" y="6499"/>
                      <a:pt x="69864" y="6427"/>
                      <a:pt x="69734" y="6364"/>
                    </a:cubicBezTo>
                    <a:cubicBezTo>
                      <a:pt x="69502" y="6253"/>
                      <a:pt x="69271" y="6141"/>
                      <a:pt x="69040" y="6031"/>
                    </a:cubicBezTo>
                    <a:cubicBezTo>
                      <a:pt x="68973" y="5999"/>
                      <a:pt x="68906" y="5965"/>
                      <a:pt x="68839" y="5935"/>
                    </a:cubicBezTo>
                    <a:cubicBezTo>
                      <a:pt x="68716" y="5879"/>
                      <a:pt x="68595" y="5821"/>
                      <a:pt x="68471" y="5768"/>
                    </a:cubicBezTo>
                    <a:cubicBezTo>
                      <a:pt x="68412" y="5743"/>
                      <a:pt x="68352" y="5721"/>
                      <a:pt x="68291" y="5702"/>
                    </a:cubicBezTo>
                    <a:cubicBezTo>
                      <a:pt x="68232" y="5684"/>
                      <a:pt x="68171" y="5672"/>
                      <a:pt x="68109" y="5662"/>
                    </a:cubicBezTo>
                    <a:cubicBezTo>
                      <a:pt x="68099" y="5660"/>
                      <a:pt x="68088" y="5659"/>
                      <a:pt x="68077" y="5659"/>
                    </a:cubicBezTo>
                    <a:cubicBezTo>
                      <a:pt x="68046" y="5659"/>
                      <a:pt x="68015" y="5667"/>
                      <a:pt x="67987" y="5682"/>
                    </a:cubicBezTo>
                    <a:cubicBezTo>
                      <a:pt x="67949" y="5662"/>
                      <a:pt x="67910" y="5642"/>
                      <a:pt x="67872" y="5623"/>
                    </a:cubicBezTo>
                    <a:cubicBezTo>
                      <a:pt x="67723" y="5544"/>
                      <a:pt x="67573" y="5465"/>
                      <a:pt x="67424" y="5387"/>
                    </a:cubicBezTo>
                    <a:cubicBezTo>
                      <a:pt x="67357" y="5350"/>
                      <a:pt x="67290" y="5313"/>
                      <a:pt x="67221" y="5281"/>
                    </a:cubicBezTo>
                    <a:lnTo>
                      <a:pt x="66452" y="4923"/>
                    </a:lnTo>
                    <a:cubicBezTo>
                      <a:pt x="66074" y="4748"/>
                      <a:pt x="65692" y="4580"/>
                      <a:pt x="65292" y="4456"/>
                    </a:cubicBezTo>
                    <a:cubicBezTo>
                      <a:pt x="65211" y="4431"/>
                      <a:pt x="65128" y="4413"/>
                      <a:pt x="65045" y="4394"/>
                    </a:cubicBezTo>
                    <a:lnTo>
                      <a:pt x="64990" y="4368"/>
                    </a:lnTo>
                    <a:cubicBezTo>
                      <a:pt x="64979" y="4304"/>
                      <a:pt x="64939" y="4251"/>
                      <a:pt x="64882" y="4222"/>
                    </a:cubicBezTo>
                    <a:cubicBezTo>
                      <a:pt x="64787" y="4174"/>
                      <a:pt x="64692" y="4122"/>
                      <a:pt x="64592" y="4081"/>
                    </a:cubicBezTo>
                    <a:cubicBezTo>
                      <a:pt x="64525" y="4051"/>
                      <a:pt x="64457" y="4023"/>
                      <a:pt x="64390" y="3995"/>
                    </a:cubicBezTo>
                    <a:cubicBezTo>
                      <a:pt x="64287" y="3952"/>
                      <a:pt x="64184" y="3906"/>
                      <a:pt x="64081" y="3865"/>
                    </a:cubicBezTo>
                    <a:cubicBezTo>
                      <a:pt x="63817" y="3760"/>
                      <a:pt x="63553" y="3654"/>
                      <a:pt x="63291" y="3548"/>
                    </a:cubicBezTo>
                    <a:cubicBezTo>
                      <a:pt x="63058" y="3455"/>
                      <a:pt x="62824" y="3371"/>
                      <a:pt x="62590" y="3281"/>
                    </a:cubicBezTo>
                    <a:cubicBezTo>
                      <a:pt x="62380" y="3202"/>
                      <a:pt x="62169" y="3127"/>
                      <a:pt x="61959" y="3052"/>
                    </a:cubicBezTo>
                    <a:cubicBezTo>
                      <a:pt x="61895" y="3028"/>
                      <a:pt x="61830" y="3006"/>
                      <a:pt x="61766" y="2982"/>
                    </a:cubicBezTo>
                    <a:cubicBezTo>
                      <a:pt x="61754" y="2918"/>
                      <a:pt x="61714" y="2861"/>
                      <a:pt x="61656" y="2829"/>
                    </a:cubicBezTo>
                    <a:cubicBezTo>
                      <a:pt x="61569" y="2782"/>
                      <a:pt x="61475" y="2752"/>
                      <a:pt x="61381" y="2718"/>
                    </a:cubicBezTo>
                    <a:cubicBezTo>
                      <a:pt x="61300" y="2691"/>
                      <a:pt x="61219" y="2663"/>
                      <a:pt x="61139" y="2634"/>
                    </a:cubicBezTo>
                    <a:cubicBezTo>
                      <a:pt x="61063" y="2607"/>
                      <a:pt x="60987" y="2581"/>
                      <a:pt x="60912" y="2554"/>
                    </a:cubicBezTo>
                    <a:cubicBezTo>
                      <a:pt x="60902" y="2545"/>
                      <a:pt x="60892" y="2538"/>
                      <a:pt x="60881" y="2532"/>
                    </a:cubicBezTo>
                    <a:cubicBezTo>
                      <a:pt x="60833" y="2503"/>
                      <a:pt x="60782" y="2479"/>
                      <a:pt x="60727" y="2464"/>
                    </a:cubicBezTo>
                    <a:lnTo>
                      <a:pt x="60727" y="2464"/>
                    </a:lnTo>
                    <a:cubicBezTo>
                      <a:pt x="60511" y="2390"/>
                      <a:pt x="60295" y="2319"/>
                      <a:pt x="60077" y="2250"/>
                    </a:cubicBezTo>
                    <a:cubicBezTo>
                      <a:pt x="60066" y="2245"/>
                      <a:pt x="60054" y="2242"/>
                      <a:pt x="60043" y="2239"/>
                    </a:cubicBezTo>
                    <a:cubicBezTo>
                      <a:pt x="59974" y="2217"/>
                      <a:pt x="59906" y="2196"/>
                      <a:pt x="59836" y="2175"/>
                    </a:cubicBezTo>
                    <a:cubicBezTo>
                      <a:pt x="59732" y="2142"/>
                      <a:pt x="59629" y="2112"/>
                      <a:pt x="59526" y="2083"/>
                    </a:cubicBezTo>
                    <a:cubicBezTo>
                      <a:pt x="59013" y="1917"/>
                      <a:pt x="58498" y="1759"/>
                      <a:pt x="57980" y="1614"/>
                    </a:cubicBezTo>
                    <a:cubicBezTo>
                      <a:pt x="57872" y="1582"/>
                      <a:pt x="57765" y="1553"/>
                      <a:pt x="57658" y="1522"/>
                    </a:cubicBezTo>
                    <a:cubicBezTo>
                      <a:pt x="57541" y="1491"/>
                      <a:pt x="57422" y="1464"/>
                      <a:pt x="57303" y="1437"/>
                    </a:cubicBezTo>
                    <a:cubicBezTo>
                      <a:pt x="57285" y="1433"/>
                      <a:pt x="57268" y="1431"/>
                      <a:pt x="57250" y="1431"/>
                    </a:cubicBezTo>
                    <a:cubicBezTo>
                      <a:pt x="57179" y="1431"/>
                      <a:pt x="57111" y="1464"/>
                      <a:pt x="57068" y="1522"/>
                    </a:cubicBezTo>
                    <a:cubicBezTo>
                      <a:pt x="57044" y="1518"/>
                      <a:pt x="57021" y="1513"/>
                      <a:pt x="56998" y="1509"/>
                    </a:cubicBezTo>
                    <a:cubicBezTo>
                      <a:pt x="56865" y="1481"/>
                      <a:pt x="56733" y="1456"/>
                      <a:pt x="56599" y="1429"/>
                    </a:cubicBezTo>
                    <a:cubicBezTo>
                      <a:pt x="56466" y="1403"/>
                      <a:pt x="56331" y="1379"/>
                      <a:pt x="56195" y="1355"/>
                    </a:cubicBezTo>
                    <a:cubicBezTo>
                      <a:pt x="56060" y="1325"/>
                      <a:pt x="55925" y="1293"/>
                      <a:pt x="55790" y="1264"/>
                    </a:cubicBezTo>
                    <a:cubicBezTo>
                      <a:pt x="55538" y="1205"/>
                      <a:pt x="55285" y="1148"/>
                      <a:pt x="55032" y="1091"/>
                    </a:cubicBezTo>
                    <a:cubicBezTo>
                      <a:pt x="54916" y="1061"/>
                      <a:pt x="54800" y="1029"/>
                      <a:pt x="54682" y="1000"/>
                    </a:cubicBezTo>
                    <a:cubicBezTo>
                      <a:pt x="54390" y="921"/>
                      <a:pt x="54098" y="842"/>
                      <a:pt x="53804" y="770"/>
                    </a:cubicBezTo>
                    <a:cubicBezTo>
                      <a:pt x="53510" y="699"/>
                      <a:pt x="53219" y="626"/>
                      <a:pt x="52924" y="561"/>
                    </a:cubicBezTo>
                    <a:cubicBezTo>
                      <a:pt x="52788" y="531"/>
                      <a:pt x="52652" y="501"/>
                      <a:pt x="52516" y="475"/>
                    </a:cubicBezTo>
                    <a:cubicBezTo>
                      <a:pt x="52449" y="461"/>
                      <a:pt x="52384" y="448"/>
                      <a:pt x="52316" y="437"/>
                    </a:cubicBezTo>
                    <a:cubicBezTo>
                      <a:pt x="52282" y="431"/>
                      <a:pt x="52247" y="423"/>
                      <a:pt x="52212" y="423"/>
                    </a:cubicBezTo>
                    <a:cubicBezTo>
                      <a:pt x="52200" y="423"/>
                      <a:pt x="52187" y="424"/>
                      <a:pt x="52175" y="426"/>
                    </a:cubicBezTo>
                    <a:cubicBezTo>
                      <a:pt x="52122" y="434"/>
                      <a:pt x="52082" y="460"/>
                      <a:pt x="52044" y="495"/>
                    </a:cubicBezTo>
                    <a:cubicBezTo>
                      <a:pt x="51976" y="557"/>
                      <a:pt x="51966" y="650"/>
                      <a:pt x="51996" y="728"/>
                    </a:cubicBezTo>
                    <a:cubicBezTo>
                      <a:pt x="51715" y="697"/>
                      <a:pt x="51432" y="666"/>
                      <a:pt x="51149" y="640"/>
                    </a:cubicBezTo>
                    <a:cubicBezTo>
                      <a:pt x="50577" y="557"/>
                      <a:pt x="50007" y="480"/>
                      <a:pt x="49435" y="402"/>
                    </a:cubicBezTo>
                    <a:cubicBezTo>
                      <a:pt x="48840" y="321"/>
                      <a:pt x="48243" y="252"/>
                      <a:pt x="47647" y="182"/>
                    </a:cubicBezTo>
                    <a:cubicBezTo>
                      <a:pt x="47639" y="181"/>
                      <a:pt x="47631" y="181"/>
                      <a:pt x="47622" y="181"/>
                    </a:cubicBezTo>
                    <a:cubicBezTo>
                      <a:pt x="47578" y="181"/>
                      <a:pt x="47534" y="195"/>
                      <a:pt x="47498" y="220"/>
                    </a:cubicBezTo>
                    <a:cubicBezTo>
                      <a:pt x="47214" y="190"/>
                      <a:pt x="46930" y="158"/>
                      <a:pt x="46644" y="127"/>
                    </a:cubicBezTo>
                    <a:cubicBezTo>
                      <a:pt x="46544" y="116"/>
                      <a:pt x="46443" y="111"/>
                      <a:pt x="46342" y="102"/>
                    </a:cubicBezTo>
                    <a:cubicBezTo>
                      <a:pt x="46129" y="85"/>
                      <a:pt x="45917" y="69"/>
                      <a:pt x="45705" y="54"/>
                    </a:cubicBezTo>
                    <a:cubicBezTo>
                      <a:pt x="45355" y="26"/>
                      <a:pt x="45004" y="16"/>
                      <a:pt x="44653" y="1"/>
                    </a:cubicBezTo>
                    <a:cubicBezTo>
                      <a:pt x="44648" y="1"/>
                      <a:pt x="44643" y="0"/>
                      <a:pt x="44638"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616075" y="5425275"/>
                <a:ext cx="750" cy="50"/>
              </a:xfrm>
              <a:custGeom>
                <a:avLst/>
                <a:gdLst/>
                <a:ahLst/>
                <a:cxnLst/>
                <a:rect l="l" t="t" r="r" b="b"/>
                <a:pathLst>
                  <a:path w="30" h="2" extrusionOk="0">
                    <a:moveTo>
                      <a:pt x="0" y="1"/>
                    </a:moveTo>
                    <a:cubicBezTo>
                      <a:pt x="11" y="2"/>
                      <a:pt x="20" y="2"/>
                      <a:pt x="30" y="2"/>
                    </a:cubicBezTo>
                    <a:cubicBezTo>
                      <a:pt x="21" y="2"/>
                      <a:pt x="14" y="1"/>
                      <a:pt x="5" y="1"/>
                    </a:cubicBezTo>
                    <a:close/>
                  </a:path>
                </a:pathLst>
              </a:custGeom>
              <a:solidFill>
                <a:srgbClr val="EED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626000" y="5360250"/>
                <a:ext cx="2199375" cy="107450"/>
              </a:xfrm>
              <a:custGeom>
                <a:avLst/>
                <a:gdLst/>
                <a:ahLst/>
                <a:cxnLst/>
                <a:rect l="l" t="t" r="r" b="b"/>
                <a:pathLst>
                  <a:path w="87975" h="4298" extrusionOk="0">
                    <a:moveTo>
                      <a:pt x="76548" y="2592"/>
                    </a:moveTo>
                    <a:cubicBezTo>
                      <a:pt x="76550" y="2593"/>
                      <a:pt x="76552" y="2593"/>
                      <a:pt x="76554" y="2593"/>
                    </a:cubicBezTo>
                    <a:lnTo>
                      <a:pt x="76554" y="2593"/>
                    </a:lnTo>
                    <a:cubicBezTo>
                      <a:pt x="76552" y="2593"/>
                      <a:pt x="76550" y="2593"/>
                      <a:pt x="76548" y="2592"/>
                    </a:cubicBezTo>
                    <a:close/>
                    <a:moveTo>
                      <a:pt x="62263" y="2835"/>
                    </a:moveTo>
                    <a:cubicBezTo>
                      <a:pt x="62263" y="2835"/>
                      <a:pt x="62263" y="2835"/>
                      <a:pt x="62262" y="2835"/>
                    </a:cubicBezTo>
                    <a:cubicBezTo>
                      <a:pt x="62263" y="2835"/>
                      <a:pt x="62263" y="2835"/>
                      <a:pt x="62263" y="2835"/>
                    </a:cubicBezTo>
                    <a:close/>
                    <a:moveTo>
                      <a:pt x="28322" y="1"/>
                    </a:moveTo>
                    <a:cubicBezTo>
                      <a:pt x="28239" y="1"/>
                      <a:pt x="28155" y="2"/>
                      <a:pt x="28072" y="4"/>
                    </a:cubicBezTo>
                    <a:cubicBezTo>
                      <a:pt x="27865" y="6"/>
                      <a:pt x="27658" y="12"/>
                      <a:pt x="27450" y="18"/>
                    </a:cubicBezTo>
                    <a:cubicBezTo>
                      <a:pt x="27040" y="30"/>
                      <a:pt x="26631" y="35"/>
                      <a:pt x="26223" y="36"/>
                    </a:cubicBezTo>
                    <a:lnTo>
                      <a:pt x="26251" y="36"/>
                    </a:lnTo>
                    <a:cubicBezTo>
                      <a:pt x="25802" y="37"/>
                      <a:pt x="25352" y="38"/>
                      <a:pt x="24903" y="43"/>
                    </a:cubicBezTo>
                    <a:cubicBezTo>
                      <a:pt x="24441" y="48"/>
                      <a:pt x="23979" y="71"/>
                      <a:pt x="23517" y="89"/>
                    </a:cubicBezTo>
                    <a:cubicBezTo>
                      <a:pt x="23063" y="108"/>
                      <a:pt x="22608" y="132"/>
                      <a:pt x="22155" y="156"/>
                    </a:cubicBezTo>
                    <a:cubicBezTo>
                      <a:pt x="21702" y="180"/>
                      <a:pt x="21250" y="203"/>
                      <a:pt x="20798" y="239"/>
                    </a:cubicBezTo>
                    <a:cubicBezTo>
                      <a:pt x="20318" y="277"/>
                      <a:pt x="19838" y="304"/>
                      <a:pt x="19359" y="331"/>
                    </a:cubicBezTo>
                    <a:cubicBezTo>
                      <a:pt x="18911" y="356"/>
                      <a:pt x="18464" y="390"/>
                      <a:pt x="18017" y="421"/>
                    </a:cubicBezTo>
                    <a:cubicBezTo>
                      <a:pt x="17575" y="451"/>
                      <a:pt x="17133" y="484"/>
                      <a:pt x="16692" y="518"/>
                    </a:cubicBezTo>
                    <a:cubicBezTo>
                      <a:pt x="16266" y="550"/>
                      <a:pt x="15840" y="593"/>
                      <a:pt x="15414" y="626"/>
                    </a:cubicBezTo>
                    <a:cubicBezTo>
                      <a:pt x="15057" y="656"/>
                      <a:pt x="14702" y="683"/>
                      <a:pt x="14345" y="705"/>
                    </a:cubicBezTo>
                    <a:cubicBezTo>
                      <a:pt x="14020" y="724"/>
                      <a:pt x="13694" y="738"/>
                      <a:pt x="13370" y="757"/>
                    </a:cubicBezTo>
                    <a:cubicBezTo>
                      <a:pt x="12649" y="802"/>
                      <a:pt x="11929" y="862"/>
                      <a:pt x="11211" y="942"/>
                    </a:cubicBezTo>
                    <a:cubicBezTo>
                      <a:pt x="10859" y="981"/>
                      <a:pt x="10510" y="1038"/>
                      <a:pt x="10159" y="1092"/>
                    </a:cubicBezTo>
                    <a:cubicBezTo>
                      <a:pt x="9805" y="1146"/>
                      <a:pt x="9449" y="1202"/>
                      <a:pt x="9096" y="1263"/>
                    </a:cubicBezTo>
                    <a:cubicBezTo>
                      <a:pt x="8386" y="1387"/>
                      <a:pt x="7676" y="1514"/>
                      <a:pt x="6964" y="1617"/>
                    </a:cubicBezTo>
                    <a:lnTo>
                      <a:pt x="6968" y="1617"/>
                    </a:lnTo>
                    <a:cubicBezTo>
                      <a:pt x="6586" y="1664"/>
                      <a:pt x="6203" y="1703"/>
                      <a:pt x="5822" y="1751"/>
                    </a:cubicBezTo>
                    <a:cubicBezTo>
                      <a:pt x="5454" y="1796"/>
                      <a:pt x="5088" y="1854"/>
                      <a:pt x="4720" y="1909"/>
                    </a:cubicBezTo>
                    <a:cubicBezTo>
                      <a:pt x="4356" y="1956"/>
                      <a:pt x="3990" y="1988"/>
                      <a:pt x="3623" y="2016"/>
                    </a:cubicBezTo>
                    <a:cubicBezTo>
                      <a:pt x="3279" y="2042"/>
                      <a:pt x="2934" y="2065"/>
                      <a:pt x="2589" y="2091"/>
                    </a:cubicBezTo>
                    <a:cubicBezTo>
                      <a:pt x="2410" y="2105"/>
                      <a:pt x="2229" y="2120"/>
                      <a:pt x="2049" y="2132"/>
                    </a:cubicBezTo>
                    <a:cubicBezTo>
                      <a:pt x="1872" y="2144"/>
                      <a:pt x="1697" y="2148"/>
                      <a:pt x="1521" y="2154"/>
                    </a:cubicBezTo>
                    <a:lnTo>
                      <a:pt x="1223" y="2162"/>
                    </a:lnTo>
                    <a:cubicBezTo>
                      <a:pt x="1219" y="2182"/>
                      <a:pt x="1209" y="2202"/>
                      <a:pt x="1196" y="2218"/>
                    </a:cubicBezTo>
                    <a:cubicBezTo>
                      <a:pt x="1115" y="2312"/>
                      <a:pt x="1017" y="2391"/>
                      <a:pt x="926" y="2474"/>
                    </a:cubicBezTo>
                    <a:cubicBezTo>
                      <a:pt x="872" y="2524"/>
                      <a:pt x="818" y="2570"/>
                      <a:pt x="763" y="2618"/>
                    </a:cubicBezTo>
                    <a:cubicBezTo>
                      <a:pt x="886" y="2617"/>
                      <a:pt x="1010" y="2617"/>
                      <a:pt x="1133" y="2614"/>
                    </a:cubicBezTo>
                    <a:cubicBezTo>
                      <a:pt x="1155" y="2612"/>
                      <a:pt x="1178" y="2612"/>
                      <a:pt x="1200" y="2612"/>
                    </a:cubicBezTo>
                    <a:cubicBezTo>
                      <a:pt x="1191" y="2623"/>
                      <a:pt x="1183" y="2633"/>
                      <a:pt x="1174" y="2642"/>
                    </a:cubicBezTo>
                    <a:cubicBezTo>
                      <a:pt x="1156" y="2664"/>
                      <a:pt x="1137" y="2686"/>
                      <a:pt x="1117" y="2711"/>
                    </a:cubicBezTo>
                    <a:cubicBezTo>
                      <a:pt x="1094" y="2703"/>
                      <a:pt x="1070" y="2699"/>
                      <a:pt x="1046" y="2699"/>
                    </a:cubicBezTo>
                    <a:cubicBezTo>
                      <a:pt x="971" y="2699"/>
                      <a:pt x="896" y="2736"/>
                      <a:pt x="856" y="2804"/>
                    </a:cubicBezTo>
                    <a:cubicBezTo>
                      <a:pt x="766" y="2958"/>
                      <a:pt x="673" y="3110"/>
                      <a:pt x="572" y="3258"/>
                    </a:cubicBezTo>
                    <a:cubicBezTo>
                      <a:pt x="550" y="3284"/>
                      <a:pt x="530" y="3310"/>
                      <a:pt x="508" y="3337"/>
                    </a:cubicBezTo>
                    <a:cubicBezTo>
                      <a:pt x="499" y="3348"/>
                      <a:pt x="487" y="3360"/>
                      <a:pt x="475" y="3372"/>
                    </a:cubicBezTo>
                    <a:cubicBezTo>
                      <a:pt x="432" y="3416"/>
                      <a:pt x="407" y="3475"/>
                      <a:pt x="406" y="3537"/>
                    </a:cubicBezTo>
                    <a:cubicBezTo>
                      <a:pt x="338" y="3614"/>
                      <a:pt x="263" y="3689"/>
                      <a:pt x="228" y="3789"/>
                    </a:cubicBezTo>
                    <a:cubicBezTo>
                      <a:pt x="223" y="3806"/>
                      <a:pt x="219" y="3824"/>
                      <a:pt x="218" y="3840"/>
                    </a:cubicBezTo>
                    <a:cubicBezTo>
                      <a:pt x="159" y="3854"/>
                      <a:pt x="107" y="3890"/>
                      <a:pt x="72" y="3940"/>
                    </a:cubicBezTo>
                    <a:cubicBezTo>
                      <a:pt x="64" y="3952"/>
                      <a:pt x="57" y="3966"/>
                      <a:pt x="51" y="3980"/>
                    </a:cubicBezTo>
                    <a:cubicBezTo>
                      <a:pt x="0" y="4083"/>
                      <a:pt x="45" y="4201"/>
                      <a:pt x="139" y="4260"/>
                    </a:cubicBezTo>
                    <a:cubicBezTo>
                      <a:pt x="179" y="4285"/>
                      <a:pt x="225" y="4298"/>
                      <a:pt x="272" y="4298"/>
                    </a:cubicBezTo>
                    <a:cubicBezTo>
                      <a:pt x="276" y="4298"/>
                      <a:pt x="280" y="4298"/>
                      <a:pt x="283" y="4298"/>
                    </a:cubicBezTo>
                    <a:cubicBezTo>
                      <a:pt x="354" y="4298"/>
                      <a:pt x="427" y="4281"/>
                      <a:pt x="489" y="4272"/>
                    </a:cubicBezTo>
                    <a:cubicBezTo>
                      <a:pt x="607" y="4256"/>
                      <a:pt x="726" y="4236"/>
                      <a:pt x="842" y="4217"/>
                    </a:cubicBezTo>
                    <a:cubicBezTo>
                      <a:pt x="844" y="4217"/>
                      <a:pt x="846" y="4217"/>
                      <a:pt x="848" y="4216"/>
                    </a:cubicBezTo>
                    <a:lnTo>
                      <a:pt x="850" y="4216"/>
                    </a:lnTo>
                    <a:cubicBezTo>
                      <a:pt x="1319" y="4146"/>
                      <a:pt x="1790" y="4102"/>
                      <a:pt x="2262" y="4066"/>
                    </a:cubicBezTo>
                    <a:cubicBezTo>
                      <a:pt x="2749" y="4028"/>
                      <a:pt x="3234" y="3998"/>
                      <a:pt x="3719" y="3945"/>
                    </a:cubicBezTo>
                    <a:cubicBezTo>
                      <a:pt x="4197" y="3893"/>
                      <a:pt x="4677" y="3853"/>
                      <a:pt x="5154" y="3805"/>
                    </a:cubicBezTo>
                    <a:cubicBezTo>
                      <a:pt x="5390" y="3780"/>
                      <a:pt x="5627" y="3756"/>
                      <a:pt x="5863" y="3732"/>
                    </a:cubicBezTo>
                    <a:cubicBezTo>
                      <a:pt x="6101" y="3707"/>
                      <a:pt x="6338" y="3681"/>
                      <a:pt x="6576" y="3666"/>
                    </a:cubicBezTo>
                    <a:cubicBezTo>
                      <a:pt x="7057" y="3636"/>
                      <a:pt x="7544" y="3641"/>
                      <a:pt x="8024" y="3583"/>
                    </a:cubicBezTo>
                    <a:cubicBezTo>
                      <a:pt x="8263" y="3553"/>
                      <a:pt x="8502" y="3517"/>
                      <a:pt x="8742" y="3495"/>
                    </a:cubicBezTo>
                    <a:cubicBezTo>
                      <a:pt x="8985" y="3472"/>
                      <a:pt x="9229" y="3455"/>
                      <a:pt x="9475" y="3440"/>
                    </a:cubicBezTo>
                    <a:cubicBezTo>
                      <a:pt x="9960" y="3412"/>
                      <a:pt x="10445" y="3383"/>
                      <a:pt x="10929" y="3359"/>
                    </a:cubicBezTo>
                    <a:cubicBezTo>
                      <a:pt x="11423" y="3335"/>
                      <a:pt x="11917" y="3308"/>
                      <a:pt x="12411" y="3270"/>
                    </a:cubicBezTo>
                    <a:cubicBezTo>
                      <a:pt x="12633" y="3254"/>
                      <a:pt x="12856" y="3236"/>
                      <a:pt x="13079" y="3221"/>
                    </a:cubicBezTo>
                    <a:cubicBezTo>
                      <a:pt x="13090" y="3331"/>
                      <a:pt x="13181" y="3416"/>
                      <a:pt x="13292" y="3422"/>
                    </a:cubicBezTo>
                    <a:cubicBezTo>
                      <a:pt x="13360" y="3424"/>
                      <a:pt x="13427" y="3425"/>
                      <a:pt x="13496" y="3425"/>
                    </a:cubicBezTo>
                    <a:cubicBezTo>
                      <a:pt x="13665" y="3425"/>
                      <a:pt x="13835" y="3418"/>
                      <a:pt x="14002" y="3402"/>
                    </a:cubicBezTo>
                    <a:cubicBezTo>
                      <a:pt x="14250" y="3378"/>
                      <a:pt x="14493" y="3342"/>
                      <a:pt x="14738" y="3308"/>
                    </a:cubicBezTo>
                    <a:cubicBezTo>
                      <a:pt x="15205" y="3242"/>
                      <a:pt x="15676" y="3209"/>
                      <a:pt x="16145" y="3152"/>
                    </a:cubicBezTo>
                    <a:cubicBezTo>
                      <a:pt x="16276" y="3137"/>
                      <a:pt x="16407" y="3118"/>
                      <a:pt x="16537" y="3099"/>
                    </a:cubicBezTo>
                    <a:cubicBezTo>
                      <a:pt x="16556" y="3099"/>
                      <a:pt x="16575" y="3096"/>
                      <a:pt x="16593" y="3092"/>
                    </a:cubicBezTo>
                    <a:cubicBezTo>
                      <a:pt x="16919" y="3043"/>
                      <a:pt x="17246" y="2992"/>
                      <a:pt x="17577" y="2973"/>
                    </a:cubicBezTo>
                    <a:cubicBezTo>
                      <a:pt x="17822" y="2960"/>
                      <a:pt x="18065" y="2952"/>
                      <a:pt x="18309" y="2942"/>
                    </a:cubicBezTo>
                    <a:cubicBezTo>
                      <a:pt x="18567" y="2930"/>
                      <a:pt x="18825" y="2916"/>
                      <a:pt x="19081" y="2900"/>
                    </a:cubicBezTo>
                    <a:cubicBezTo>
                      <a:pt x="19569" y="2870"/>
                      <a:pt x="20058" y="2843"/>
                      <a:pt x="20546" y="2814"/>
                    </a:cubicBezTo>
                    <a:cubicBezTo>
                      <a:pt x="21028" y="2786"/>
                      <a:pt x="21507" y="2718"/>
                      <a:pt x="21987" y="2661"/>
                    </a:cubicBezTo>
                    <a:cubicBezTo>
                      <a:pt x="22222" y="2631"/>
                      <a:pt x="22458" y="2600"/>
                      <a:pt x="22693" y="2574"/>
                    </a:cubicBezTo>
                    <a:cubicBezTo>
                      <a:pt x="22942" y="2547"/>
                      <a:pt x="23190" y="2530"/>
                      <a:pt x="23440" y="2517"/>
                    </a:cubicBezTo>
                    <a:cubicBezTo>
                      <a:pt x="23440" y="2517"/>
                      <a:pt x="23440" y="2517"/>
                      <a:pt x="23440" y="2517"/>
                    </a:cubicBezTo>
                    <a:lnTo>
                      <a:pt x="23440" y="2517"/>
                    </a:lnTo>
                    <a:cubicBezTo>
                      <a:pt x="23440" y="2517"/>
                      <a:pt x="23440" y="2517"/>
                      <a:pt x="23440" y="2517"/>
                    </a:cubicBezTo>
                    <a:lnTo>
                      <a:pt x="23455" y="2517"/>
                    </a:lnTo>
                    <a:cubicBezTo>
                      <a:pt x="23455" y="2517"/>
                      <a:pt x="23455" y="2517"/>
                      <a:pt x="23455" y="2517"/>
                    </a:cubicBezTo>
                    <a:lnTo>
                      <a:pt x="23455" y="2517"/>
                    </a:lnTo>
                    <a:cubicBezTo>
                      <a:pt x="23450" y="2517"/>
                      <a:pt x="23445" y="2517"/>
                      <a:pt x="23440" y="2517"/>
                    </a:cubicBezTo>
                    <a:lnTo>
                      <a:pt x="23440" y="2517"/>
                    </a:lnTo>
                    <a:cubicBezTo>
                      <a:pt x="23443" y="2517"/>
                      <a:pt x="23447" y="2517"/>
                      <a:pt x="23450" y="2517"/>
                    </a:cubicBezTo>
                    <a:cubicBezTo>
                      <a:pt x="23452" y="2517"/>
                      <a:pt x="23453" y="2517"/>
                      <a:pt x="23455" y="2517"/>
                    </a:cubicBezTo>
                    <a:lnTo>
                      <a:pt x="23455" y="2517"/>
                    </a:lnTo>
                    <a:cubicBezTo>
                      <a:pt x="23625" y="2516"/>
                      <a:pt x="23794" y="2516"/>
                      <a:pt x="23962" y="2516"/>
                    </a:cubicBezTo>
                    <a:cubicBezTo>
                      <a:pt x="24115" y="2516"/>
                      <a:pt x="24268" y="2516"/>
                      <a:pt x="24421" y="2515"/>
                    </a:cubicBezTo>
                    <a:cubicBezTo>
                      <a:pt x="24449" y="2566"/>
                      <a:pt x="24497" y="2603"/>
                      <a:pt x="24552" y="2618"/>
                    </a:cubicBezTo>
                    <a:cubicBezTo>
                      <a:pt x="24661" y="2648"/>
                      <a:pt x="24778" y="2650"/>
                      <a:pt x="24891" y="2657"/>
                    </a:cubicBezTo>
                    <a:cubicBezTo>
                      <a:pt x="24945" y="2660"/>
                      <a:pt x="25000" y="2661"/>
                      <a:pt x="25054" y="2661"/>
                    </a:cubicBezTo>
                    <a:cubicBezTo>
                      <a:pt x="25102" y="2661"/>
                      <a:pt x="25150" y="2660"/>
                      <a:pt x="25199" y="2658"/>
                    </a:cubicBezTo>
                    <a:cubicBezTo>
                      <a:pt x="25414" y="2652"/>
                      <a:pt x="25626" y="2623"/>
                      <a:pt x="25840" y="2597"/>
                    </a:cubicBezTo>
                    <a:cubicBezTo>
                      <a:pt x="26056" y="2569"/>
                      <a:pt x="26271" y="2539"/>
                      <a:pt x="26488" y="2512"/>
                    </a:cubicBezTo>
                    <a:cubicBezTo>
                      <a:pt x="26700" y="2487"/>
                      <a:pt x="26914" y="2478"/>
                      <a:pt x="27129" y="2467"/>
                    </a:cubicBezTo>
                    <a:cubicBezTo>
                      <a:pt x="27362" y="2461"/>
                      <a:pt x="27596" y="2459"/>
                      <a:pt x="27831" y="2459"/>
                    </a:cubicBezTo>
                    <a:cubicBezTo>
                      <a:pt x="27906" y="2459"/>
                      <a:pt x="27981" y="2459"/>
                      <a:pt x="28056" y="2459"/>
                    </a:cubicBezTo>
                    <a:cubicBezTo>
                      <a:pt x="28088" y="2519"/>
                      <a:pt x="28148" y="2559"/>
                      <a:pt x="28214" y="2568"/>
                    </a:cubicBezTo>
                    <a:cubicBezTo>
                      <a:pt x="28742" y="2638"/>
                      <a:pt x="29275" y="2659"/>
                      <a:pt x="29805" y="2676"/>
                    </a:cubicBezTo>
                    <a:cubicBezTo>
                      <a:pt x="30024" y="2683"/>
                      <a:pt x="30244" y="2686"/>
                      <a:pt x="30463" y="2686"/>
                    </a:cubicBezTo>
                    <a:cubicBezTo>
                      <a:pt x="30712" y="2686"/>
                      <a:pt x="30962" y="2682"/>
                      <a:pt x="31211" y="2678"/>
                    </a:cubicBezTo>
                    <a:cubicBezTo>
                      <a:pt x="31586" y="2672"/>
                      <a:pt x="31962" y="2665"/>
                      <a:pt x="32337" y="2665"/>
                    </a:cubicBezTo>
                    <a:cubicBezTo>
                      <a:pt x="32458" y="2665"/>
                      <a:pt x="32579" y="2666"/>
                      <a:pt x="32700" y="2667"/>
                    </a:cubicBezTo>
                    <a:cubicBezTo>
                      <a:pt x="32960" y="2671"/>
                      <a:pt x="33219" y="2675"/>
                      <a:pt x="33477" y="2679"/>
                    </a:cubicBezTo>
                    <a:cubicBezTo>
                      <a:pt x="33709" y="2683"/>
                      <a:pt x="33941" y="2683"/>
                      <a:pt x="34172" y="2691"/>
                    </a:cubicBezTo>
                    <a:cubicBezTo>
                      <a:pt x="34651" y="2706"/>
                      <a:pt x="35130" y="2732"/>
                      <a:pt x="35610" y="2735"/>
                    </a:cubicBezTo>
                    <a:lnTo>
                      <a:pt x="35670" y="2735"/>
                    </a:lnTo>
                    <a:cubicBezTo>
                      <a:pt x="35873" y="2735"/>
                      <a:pt x="36077" y="2729"/>
                      <a:pt x="36280" y="2724"/>
                    </a:cubicBezTo>
                    <a:cubicBezTo>
                      <a:pt x="36389" y="2723"/>
                      <a:pt x="36499" y="2722"/>
                      <a:pt x="36610" y="2721"/>
                    </a:cubicBezTo>
                    <a:cubicBezTo>
                      <a:pt x="36629" y="2721"/>
                      <a:pt x="36648" y="2721"/>
                      <a:pt x="36668" y="2721"/>
                    </a:cubicBezTo>
                    <a:cubicBezTo>
                      <a:pt x="36706" y="2721"/>
                      <a:pt x="36746" y="2721"/>
                      <a:pt x="36785" y="2721"/>
                    </a:cubicBezTo>
                    <a:cubicBezTo>
                      <a:pt x="36812" y="2721"/>
                      <a:pt x="36839" y="2722"/>
                      <a:pt x="36866" y="2722"/>
                    </a:cubicBezTo>
                    <a:cubicBezTo>
                      <a:pt x="36914" y="2722"/>
                      <a:pt x="36961" y="2719"/>
                      <a:pt x="37008" y="2702"/>
                    </a:cubicBezTo>
                    <a:cubicBezTo>
                      <a:pt x="37090" y="2672"/>
                      <a:pt x="37146" y="2584"/>
                      <a:pt x="37146" y="2497"/>
                    </a:cubicBezTo>
                    <a:cubicBezTo>
                      <a:pt x="37147" y="2474"/>
                      <a:pt x="37144" y="2451"/>
                      <a:pt x="37137" y="2429"/>
                    </a:cubicBezTo>
                    <a:lnTo>
                      <a:pt x="37137" y="2429"/>
                    </a:lnTo>
                    <a:cubicBezTo>
                      <a:pt x="37247" y="2431"/>
                      <a:pt x="37357" y="2432"/>
                      <a:pt x="37467" y="2432"/>
                    </a:cubicBezTo>
                    <a:cubicBezTo>
                      <a:pt x="37546" y="2432"/>
                      <a:pt x="37626" y="2431"/>
                      <a:pt x="37705" y="2430"/>
                    </a:cubicBezTo>
                    <a:cubicBezTo>
                      <a:pt x="37829" y="2427"/>
                      <a:pt x="37955" y="2423"/>
                      <a:pt x="38081" y="2421"/>
                    </a:cubicBezTo>
                    <a:cubicBezTo>
                      <a:pt x="38105" y="2432"/>
                      <a:pt x="38132" y="2438"/>
                      <a:pt x="38159" y="2438"/>
                    </a:cubicBezTo>
                    <a:cubicBezTo>
                      <a:pt x="38161" y="2438"/>
                      <a:pt x="38163" y="2438"/>
                      <a:pt x="38165" y="2438"/>
                    </a:cubicBezTo>
                    <a:cubicBezTo>
                      <a:pt x="38207" y="2437"/>
                      <a:pt x="38249" y="2437"/>
                      <a:pt x="38290" y="2437"/>
                    </a:cubicBezTo>
                    <a:cubicBezTo>
                      <a:pt x="38491" y="2437"/>
                      <a:pt x="38692" y="2448"/>
                      <a:pt x="38893" y="2460"/>
                    </a:cubicBezTo>
                    <a:cubicBezTo>
                      <a:pt x="39140" y="2474"/>
                      <a:pt x="39384" y="2485"/>
                      <a:pt x="39630" y="2486"/>
                    </a:cubicBezTo>
                    <a:cubicBezTo>
                      <a:pt x="39641" y="2486"/>
                      <a:pt x="39652" y="2486"/>
                      <a:pt x="39663" y="2486"/>
                    </a:cubicBezTo>
                    <a:cubicBezTo>
                      <a:pt x="39884" y="2486"/>
                      <a:pt x="40106" y="2476"/>
                      <a:pt x="40330" y="2472"/>
                    </a:cubicBezTo>
                    <a:cubicBezTo>
                      <a:pt x="40512" y="2469"/>
                      <a:pt x="40694" y="2466"/>
                      <a:pt x="40877" y="2466"/>
                    </a:cubicBezTo>
                    <a:cubicBezTo>
                      <a:pt x="40928" y="2466"/>
                      <a:pt x="40979" y="2466"/>
                      <a:pt x="41031" y="2467"/>
                    </a:cubicBezTo>
                    <a:cubicBezTo>
                      <a:pt x="41407" y="2470"/>
                      <a:pt x="41782" y="2477"/>
                      <a:pt x="42159" y="2477"/>
                    </a:cubicBezTo>
                    <a:cubicBezTo>
                      <a:pt x="42266" y="2477"/>
                      <a:pt x="42373" y="2477"/>
                      <a:pt x="42480" y="2475"/>
                    </a:cubicBezTo>
                    <a:cubicBezTo>
                      <a:pt x="42810" y="2471"/>
                      <a:pt x="43140" y="2463"/>
                      <a:pt x="43469" y="2463"/>
                    </a:cubicBezTo>
                    <a:cubicBezTo>
                      <a:pt x="43629" y="2463"/>
                      <a:pt x="43788" y="2465"/>
                      <a:pt x="43948" y="2470"/>
                    </a:cubicBezTo>
                    <a:cubicBezTo>
                      <a:pt x="44193" y="2476"/>
                      <a:pt x="44438" y="2494"/>
                      <a:pt x="44684" y="2511"/>
                    </a:cubicBezTo>
                    <a:cubicBezTo>
                      <a:pt x="44925" y="2529"/>
                      <a:pt x="45166" y="2539"/>
                      <a:pt x="45408" y="2550"/>
                    </a:cubicBezTo>
                    <a:cubicBezTo>
                      <a:pt x="45651" y="2562"/>
                      <a:pt x="45893" y="2565"/>
                      <a:pt x="46135" y="2573"/>
                    </a:cubicBezTo>
                    <a:cubicBezTo>
                      <a:pt x="46372" y="2583"/>
                      <a:pt x="46611" y="2588"/>
                      <a:pt x="46849" y="2593"/>
                    </a:cubicBezTo>
                    <a:cubicBezTo>
                      <a:pt x="47327" y="2603"/>
                      <a:pt x="47805" y="2597"/>
                      <a:pt x="48284" y="2612"/>
                    </a:cubicBezTo>
                    <a:cubicBezTo>
                      <a:pt x="48539" y="2620"/>
                      <a:pt x="48793" y="2625"/>
                      <a:pt x="49048" y="2627"/>
                    </a:cubicBezTo>
                    <a:cubicBezTo>
                      <a:pt x="49160" y="2627"/>
                      <a:pt x="49271" y="2627"/>
                      <a:pt x="49383" y="2626"/>
                    </a:cubicBezTo>
                    <a:cubicBezTo>
                      <a:pt x="49447" y="2626"/>
                      <a:pt x="49511" y="2626"/>
                      <a:pt x="49575" y="2626"/>
                    </a:cubicBezTo>
                    <a:cubicBezTo>
                      <a:pt x="49639" y="2626"/>
                      <a:pt x="49703" y="2626"/>
                      <a:pt x="49767" y="2627"/>
                    </a:cubicBezTo>
                    <a:cubicBezTo>
                      <a:pt x="50238" y="2631"/>
                      <a:pt x="50708" y="2646"/>
                      <a:pt x="51179" y="2656"/>
                    </a:cubicBezTo>
                    <a:cubicBezTo>
                      <a:pt x="51294" y="2658"/>
                      <a:pt x="51409" y="2660"/>
                      <a:pt x="51524" y="2660"/>
                    </a:cubicBezTo>
                    <a:cubicBezTo>
                      <a:pt x="51652" y="2660"/>
                      <a:pt x="51781" y="2658"/>
                      <a:pt x="51910" y="2653"/>
                    </a:cubicBezTo>
                    <a:cubicBezTo>
                      <a:pt x="52159" y="2641"/>
                      <a:pt x="52408" y="2625"/>
                      <a:pt x="52657" y="2606"/>
                    </a:cubicBezTo>
                    <a:cubicBezTo>
                      <a:pt x="53001" y="2580"/>
                      <a:pt x="53344" y="2550"/>
                      <a:pt x="53687" y="2527"/>
                    </a:cubicBezTo>
                    <a:cubicBezTo>
                      <a:pt x="53676" y="2527"/>
                      <a:pt x="53666" y="2528"/>
                      <a:pt x="53656" y="2528"/>
                    </a:cubicBezTo>
                    <a:cubicBezTo>
                      <a:pt x="53832" y="2520"/>
                      <a:pt x="54008" y="2513"/>
                      <a:pt x="54184" y="2513"/>
                    </a:cubicBezTo>
                    <a:cubicBezTo>
                      <a:pt x="54240" y="2513"/>
                      <a:pt x="54295" y="2514"/>
                      <a:pt x="54350" y="2515"/>
                    </a:cubicBezTo>
                    <a:cubicBezTo>
                      <a:pt x="54601" y="2523"/>
                      <a:pt x="54854" y="2534"/>
                      <a:pt x="55104" y="2543"/>
                    </a:cubicBezTo>
                    <a:cubicBezTo>
                      <a:pt x="55330" y="2551"/>
                      <a:pt x="55555" y="2557"/>
                      <a:pt x="55782" y="2557"/>
                    </a:cubicBezTo>
                    <a:cubicBezTo>
                      <a:pt x="55800" y="2557"/>
                      <a:pt x="55818" y="2557"/>
                      <a:pt x="55835" y="2557"/>
                    </a:cubicBezTo>
                    <a:cubicBezTo>
                      <a:pt x="55868" y="2556"/>
                      <a:pt x="55901" y="2556"/>
                      <a:pt x="55933" y="2556"/>
                    </a:cubicBezTo>
                    <a:cubicBezTo>
                      <a:pt x="55966" y="2556"/>
                      <a:pt x="55998" y="2556"/>
                      <a:pt x="56031" y="2557"/>
                    </a:cubicBezTo>
                    <a:cubicBezTo>
                      <a:pt x="56071" y="2557"/>
                      <a:pt x="56112" y="2557"/>
                      <a:pt x="56153" y="2557"/>
                    </a:cubicBezTo>
                    <a:cubicBezTo>
                      <a:pt x="56275" y="2557"/>
                      <a:pt x="56397" y="2556"/>
                      <a:pt x="56519" y="2551"/>
                    </a:cubicBezTo>
                    <a:cubicBezTo>
                      <a:pt x="56703" y="2544"/>
                      <a:pt x="56887" y="2535"/>
                      <a:pt x="57073" y="2535"/>
                    </a:cubicBezTo>
                    <a:cubicBezTo>
                      <a:pt x="57104" y="2535"/>
                      <a:pt x="57136" y="2535"/>
                      <a:pt x="57168" y="2535"/>
                    </a:cubicBezTo>
                    <a:cubicBezTo>
                      <a:pt x="57386" y="2539"/>
                      <a:pt x="57603" y="2550"/>
                      <a:pt x="57820" y="2563"/>
                    </a:cubicBezTo>
                    <a:cubicBezTo>
                      <a:pt x="57996" y="2574"/>
                      <a:pt x="58171" y="2586"/>
                      <a:pt x="58346" y="2600"/>
                    </a:cubicBezTo>
                    <a:cubicBezTo>
                      <a:pt x="58347" y="2601"/>
                      <a:pt x="58348" y="2602"/>
                      <a:pt x="58350" y="2602"/>
                    </a:cubicBezTo>
                    <a:cubicBezTo>
                      <a:pt x="58401" y="2636"/>
                      <a:pt x="58473" y="2645"/>
                      <a:pt x="58530" y="2655"/>
                    </a:cubicBezTo>
                    <a:cubicBezTo>
                      <a:pt x="58587" y="2665"/>
                      <a:pt x="58645" y="2675"/>
                      <a:pt x="58701" y="2683"/>
                    </a:cubicBezTo>
                    <a:cubicBezTo>
                      <a:pt x="58813" y="2700"/>
                      <a:pt x="58924" y="2717"/>
                      <a:pt x="59037" y="2727"/>
                    </a:cubicBezTo>
                    <a:cubicBezTo>
                      <a:pt x="59262" y="2748"/>
                      <a:pt x="59489" y="2759"/>
                      <a:pt x="59715" y="2768"/>
                    </a:cubicBezTo>
                    <a:cubicBezTo>
                      <a:pt x="60192" y="2785"/>
                      <a:pt x="60668" y="2823"/>
                      <a:pt x="61144" y="2848"/>
                    </a:cubicBezTo>
                    <a:cubicBezTo>
                      <a:pt x="61291" y="2855"/>
                      <a:pt x="61438" y="2861"/>
                      <a:pt x="61584" y="2861"/>
                    </a:cubicBezTo>
                    <a:cubicBezTo>
                      <a:pt x="61628" y="2861"/>
                      <a:pt x="61671" y="2861"/>
                      <a:pt x="61714" y="2860"/>
                    </a:cubicBezTo>
                    <a:cubicBezTo>
                      <a:pt x="61899" y="2856"/>
                      <a:pt x="62083" y="2845"/>
                      <a:pt x="62268" y="2834"/>
                    </a:cubicBezTo>
                    <a:lnTo>
                      <a:pt x="62268" y="2834"/>
                    </a:lnTo>
                    <a:cubicBezTo>
                      <a:pt x="62266" y="2834"/>
                      <a:pt x="62265" y="2835"/>
                      <a:pt x="62263" y="2835"/>
                    </a:cubicBezTo>
                    <a:lnTo>
                      <a:pt x="62263" y="2835"/>
                    </a:lnTo>
                    <a:cubicBezTo>
                      <a:pt x="62584" y="2819"/>
                      <a:pt x="62906" y="2801"/>
                      <a:pt x="63225" y="2772"/>
                    </a:cubicBezTo>
                    <a:cubicBezTo>
                      <a:pt x="63575" y="2737"/>
                      <a:pt x="63923" y="2705"/>
                      <a:pt x="64273" y="2686"/>
                    </a:cubicBezTo>
                    <a:cubicBezTo>
                      <a:pt x="64403" y="2683"/>
                      <a:pt x="64534" y="2682"/>
                      <a:pt x="64665" y="2682"/>
                    </a:cubicBezTo>
                    <a:cubicBezTo>
                      <a:pt x="64862" y="2682"/>
                      <a:pt x="65059" y="2686"/>
                      <a:pt x="65257" y="2698"/>
                    </a:cubicBezTo>
                    <a:cubicBezTo>
                      <a:pt x="65438" y="2709"/>
                      <a:pt x="65618" y="2717"/>
                      <a:pt x="65798" y="2718"/>
                    </a:cubicBezTo>
                    <a:cubicBezTo>
                      <a:pt x="65872" y="2718"/>
                      <a:pt x="65946" y="2717"/>
                      <a:pt x="66020" y="2716"/>
                    </a:cubicBezTo>
                    <a:cubicBezTo>
                      <a:pt x="66088" y="2716"/>
                      <a:pt x="66156" y="2715"/>
                      <a:pt x="66224" y="2715"/>
                    </a:cubicBezTo>
                    <a:cubicBezTo>
                      <a:pt x="66258" y="2715"/>
                      <a:pt x="66291" y="2715"/>
                      <a:pt x="66325" y="2716"/>
                    </a:cubicBezTo>
                    <a:cubicBezTo>
                      <a:pt x="66326" y="2716"/>
                      <a:pt x="66328" y="2716"/>
                      <a:pt x="66329" y="2716"/>
                    </a:cubicBezTo>
                    <a:cubicBezTo>
                      <a:pt x="66451" y="2716"/>
                      <a:pt x="66550" y="2619"/>
                      <a:pt x="66553" y="2496"/>
                    </a:cubicBezTo>
                    <a:cubicBezTo>
                      <a:pt x="66554" y="2486"/>
                      <a:pt x="66553" y="2475"/>
                      <a:pt x="66552" y="2464"/>
                    </a:cubicBezTo>
                    <a:lnTo>
                      <a:pt x="66552" y="2464"/>
                    </a:lnTo>
                    <a:cubicBezTo>
                      <a:pt x="66675" y="2469"/>
                      <a:pt x="66798" y="2473"/>
                      <a:pt x="66922" y="2476"/>
                    </a:cubicBezTo>
                    <a:cubicBezTo>
                      <a:pt x="67164" y="2483"/>
                      <a:pt x="67408" y="2490"/>
                      <a:pt x="67651" y="2500"/>
                    </a:cubicBezTo>
                    <a:cubicBezTo>
                      <a:pt x="67868" y="2509"/>
                      <a:pt x="68085" y="2524"/>
                      <a:pt x="68302" y="2524"/>
                    </a:cubicBezTo>
                    <a:cubicBezTo>
                      <a:pt x="68316" y="2524"/>
                      <a:pt x="68330" y="2524"/>
                      <a:pt x="68344" y="2524"/>
                    </a:cubicBezTo>
                    <a:cubicBezTo>
                      <a:pt x="68509" y="2522"/>
                      <a:pt x="68674" y="2519"/>
                      <a:pt x="68839" y="2519"/>
                    </a:cubicBezTo>
                    <a:cubicBezTo>
                      <a:pt x="68904" y="2519"/>
                      <a:pt x="68969" y="2519"/>
                      <a:pt x="69033" y="2521"/>
                    </a:cubicBezTo>
                    <a:cubicBezTo>
                      <a:pt x="69224" y="2525"/>
                      <a:pt x="69414" y="2535"/>
                      <a:pt x="69605" y="2535"/>
                    </a:cubicBezTo>
                    <a:cubicBezTo>
                      <a:pt x="69650" y="2535"/>
                      <a:pt x="69696" y="2535"/>
                      <a:pt x="69742" y="2533"/>
                    </a:cubicBezTo>
                    <a:cubicBezTo>
                      <a:pt x="69991" y="2525"/>
                      <a:pt x="70240" y="2513"/>
                      <a:pt x="70488" y="2500"/>
                    </a:cubicBezTo>
                    <a:lnTo>
                      <a:pt x="70490" y="2500"/>
                    </a:lnTo>
                    <a:cubicBezTo>
                      <a:pt x="70698" y="2491"/>
                      <a:pt x="70903" y="2482"/>
                      <a:pt x="71109" y="2482"/>
                    </a:cubicBezTo>
                    <a:cubicBezTo>
                      <a:pt x="71131" y="2482"/>
                      <a:pt x="71153" y="2482"/>
                      <a:pt x="71174" y="2483"/>
                    </a:cubicBezTo>
                    <a:lnTo>
                      <a:pt x="71447" y="2483"/>
                    </a:lnTo>
                    <a:cubicBezTo>
                      <a:pt x="71513" y="2482"/>
                      <a:pt x="71580" y="2482"/>
                      <a:pt x="71646" y="2482"/>
                    </a:cubicBezTo>
                    <a:cubicBezTo>
                      <a:pt x="71727" y="2482"/>
                      <a:pt x="71808" y="2482"/>
                      <a:pt x="71889" y="2485"/>
                    </a:cubicBezTo>
                    <a:cubicBezTo>
                      <a:pt x="72067" y="2490"/>
                      <a:pt x="72246" y="2493"/>
                      <a:pt x="72424" y="2493"/>
                    </a:cubicBezTo>
                    <a:cubicBezTo>
                      <a:pt x="72479" y="2493"/>
                      <a:pt x="72533" y="2493"/>
                      <a:pt x="72587" y="2492"/>
                    </a:cubicBezTo>
                    <a:cubicBezTo>
                      <a:pt x="72808" y="2490"/>
                      <a:pt x="73029" y="2476"/>
                      <a:pt x="73250" y="2476"/>
                    </a:cubicBezTo>
                    <a:cubicBezTo>
                      <a:pt x="73264" y="2476"/>
                      <a:pt x="73279" y="2476"/>
                      <a:pt x="73294" y="2476"/>
                    </a:cubicBezTo>
                    <a:cubicBezTo>
                      <a:pt x="73518" y="2479"/>
                      <a:pt x="73744" y="2489"/>
                      <a:pt x="73969" y="2491"/>
                    </a:cubicBezTo>
                    <a:cubicBezTo>
                      <a:pt x="74084" y="2492"/>
                      <a:pt x="74198" y="2494"/>
                      <a:pt x="74313" y="2495"/>
                    </a:cubicBezTo>
                    <a:cubicBezTo>
                      <a:pt x="74433" y="2496"/>
                      <a:pt x="74552" y="2504"/>
                      <a:pt x="74671" y="2505"/>
                    </a:cubicBezTo>
                    <a:cubicBezTo>
                      <a:pt x="74763" y="2506"/>
                      <a:pt x="74854" y="2506"/>
                      <a:pt x="74945" y="2506"/>
                    </a:cubicBezTo>
                    <a:cubicBezTo>
                      <a:pt x="75086" y="2506"/>
                      <a:pt x="75228" y="2506"/>
                      <a:pt x="75367" y="2511"/>
                    </a:cubicBezTo>
                    <a:cubicBezTo>
                      <a:pt x="75588" y="2521"/>
                      <a:pt x="75807" y="2526"/>
                      <a:pt x="76027" y="2540"/>
                    </a:cubicBezTo>
                    <a:cubicBezTo>
                      <a:pt x="76206" y="2556"/>
                      <a:pt x="76387" y="2579"/>
                      <a:pt x="76566" y="2594"/>
                    </a:cubicBezTo>
                    <a:lnTo>
                      <a:pt x="76566" y="2594"/>
                    </a:lnTo>
                    <a:cubicBezTo>
                      <a:pt x="76562" y="2593"/>
                      <a:pt x="76558" y="2593"/>
                      <a:pt x="76554" y="2593"/>
                    </a:cubicBezTo>
                    <a:lnTo>
                      <a:pt x="76554" y="2593"/>
                    </a:lnTo>
                    <a:cubicBezTo>
                      <a:pt x="76586" y="2596"/>
                      <a:pt x="76619" y="2599"/>
                      <a:pt x="76653" y="2602"/>
                    </a:cubicBezTo>
                    <a:cubicBezTo>
                      <a:pt x="76667" y="2603"/>
                      <a:pt x="76682" y="2604"/>
                      <a:pt x="76695" y="2607"/>
                    </a:cubicBezTo>
                    <a:cubicBezTo>
                      <a:pt x="76730" y="2626"/>
                      <a:pt x="76769" y="2636"/>
                      <a:pt x="76808" y="2636"/>
                    </a:cubicBezTo>
                    <a:cubicBezTo>
                      <a:pt x="76826" y="2636"/>
                      <a:pt x="76844" y="2634"/>
                      <a:pt x="76862" y="2629"/>
                    </a:cubicBezTo>
                    <a:cubicBezTo>
                      <a:pt x="76896" y="2621"/>
                      <a:pt x="76927" y="2605"/>
                      <a:pt x="76954" y="2584"/>
                    </a:cubicBezTo>
                    <a:cubicBezTo>
                      <a:pt x="77147" y="2580"/>
                      <a:pt x="77339" y="2578"/>
                      <a:pt x="77532" y="2576"/>
                    </a:cubicBezTo>
                    <a:cubicBezTo>
                      <a:pt x="77552" y="2583"/>
                      <a:pt x="77573" y="2588"/>
                      <a:pt x="77593" y="2588"/>
                    </a:cubicBezTo>
                    <a:cubicBezTo>
                      <a:pt x="77732" y="2596"/>
                      <a:pt x="77872" y="2592"/>
                      <a:pt x="78011" y="2595"/>
                    </a:cubicBezTo>
                    <a:cubicBezTo>
                      <a:pt x="78141" y="2596"/>
                      <a:pt x="78270" y="2596"/>
                      <a:pt x="78400" y="2596"/>
                    </a:cubicBezTo>
                    <a:cubicBezTo>
                      <a:pt x="78614" y="2597"/>
                      <a:pt x="78829" y="2598"/>
                      <a:pt x="79045" y="2601"/>
                    </a:cubicBezTo>
                    <a:cubicBezTo>
                      <a:pt x="79439" y="2606"/>
                      <a:pt x="79834" y="2610"/>
                      <a:pt x="80230" y="2621"/>
                    </a:cubicBezTo>
                    <a:lnTo>
                      <a:pt x="80273" y="2624"/>
                    </a:lnTo>
                    <a:lnTo>
                      <a:pt x="80308" y="2624"/>
                    </a:lnTo>
                    <a:cubicBezTo>
                      <a:pt x="80414" y="2626"/>
                      <a:pt x="80519" y="2629"/>
                      <a:pt x="80624" y="2634"/>
                    </a:cubicBezTo>
                    <a:lnTo>
                      <a:pt x="80911" y="2644"/>
                    </a:lnTo>
                    <a:cubicBezTo>
                      <a:pt x="81015" y="2648"/>
                      <a:pt x="81121" y="2656"/>
                      <a:pt x="81227" y="2656"/>
                    </a:cubicBezTo>
                    <a:cubicBezTo>
                      <a:pt x="81303" y="2656"/>
                      <a:pt x="81379" y="2652"/>
                      <a:pt x="81453" y="2638"/>
                    </a:cubicBezTo>
                    <a:cubicBezTo>
                      <a:pt x="81495" y="2629"/>
                      <a:pt x="81534" y="2609"/>
                      <a:pt x="81564" y="2579"/>
                    </a:cubicBezTo>
                    <a:cubicBezTo>
                      <a:pt x="81853" y="2605"/>
                      <a:pt x="82142" y="2629"/>
                      <a:pt x="82431" y="2655"/>
                    </a:cubicBezTo>
                    <a:cubicBezTo>
                      <a:pt x="82611" y="2669"/>
                      <a:pt x="82793" y="2685"/>
                      <a:pt x="82973" y="2701"/>
                    </a:cubicBezTo>
                    <a:cubicBezTo>
                      <a:pt x="82979" y="2702"/>
                      <a:pt x="82984" y="2702"/>
                      <a:pt x="82989" y="2702"/>
                    </a:cubicBezTo>
                    <a:cubicBezTo>
                      <a:pt x="83056" y="2702"/>
                      <a:pt x="83121" y="2671"/>
                      <a:pt x="83162" y="2616"/>
                    </a:cubicBezTo>
                    <a:cubicBezTo>
                      <a:pt x="83181" y="2619"/>
                      <a:pt x="83199" y="2620"/>
                      <a:pt x="83217" y="2622"/>
                    </a:cubicBezTo>
                    <a:cubicBezTo>
                      <a:pt x="83224" y="2623"/>
                      <a:pt x="83231" y="2623"/>
                      <a:pt x="83237" y="2623"/>
                    </a:cubicBezTo>
                    <a:cubicBezTo>
                      <a:pt x="83281" y="2623"/>
                      <a:pt x="83324" y="2608"/>
                      <a:pt x="83360" y="2582"/>
                    </a:cubicBezTo>
                    <a:cubicBezTo>
                      <a:pt x="83411" y="2585"/>
                      <a:pt x="83463" y="2587"/>
                      <a:pt x="83514" y="2591"/>
                    </a:cubicBezTo>
                    <a:cubicBezTo>
                      <a:pt x="83697" y="2604"/>
                      <a:pt x="83880" y="2610"/>
                      <a:pt x="84062" y="2618"/>
                    </a:cubicBezTo>
                    <a:cubicBezTo>
                      <a:pt x="84065" y="2618"/>
                      <a:pt x="84067" y="2619"/>
                      <a:pt x="84069" y="2619"/>
                    </a:cubicBezTo>
                    <a:cubicBezTo>
                      <a:pt x="84289" y="2659"/>
                      <a:pt x="84514" y="2666"/>
                      <a:pt x="84737" y="2679"/>
                    </a:cubicBezTo>
                    <a:cubicBezTo>
                      <a:pt x="84862" y="2686"/>
                      <a:pt x="84988" y="2697"/>
                      <a:pt x="85113" y="2705"/>
                    </a:cubicBezTo>
                    <a:cubicBezTo>
                      <a:pt x="85251" y="2716"/>
                      <a:pt x="85388" y="2727"/>
                      <a:pt x="85525" y="2734"/>
                    </a:cubicBezTo>
                    <a:cubicBezTo>
                      <a:pt x="85593" y="2738"/>
                      <a:pt x="85660" y="2742"/>
                      <a:pt x="85728" y="2746"/>
                    </a:cubicBezTo>
                    <a:cubicBezTo>
                      <a:pt x="85768" y="2748"/>
                      <a:pt x="85809" y="2749"/>
                      <a:pt x="85849" y="2750"/>
                    </a:cubicBezTo>
                    <a:cubicBezTo>
                      <a:pt x="85879" y="2752"/>
                      <a:pt x="85911" y="2755"/>
                      <a:pt x="85941" y="2755"/>
                    </a:cubicBezTo>
                    <a:cubicBezTo>
                      <a:pt x="85944" y="2755"/>
                      <a:pt x="85946" y="2755"/>
                      <a:pt x="85949" y="2755"/>
                    </a:cubicBezTo>
                    <a:cubicBezTo>
                      <a:pt x="85977" y="2755"/>
                      <a:pt x="86005" y="2750"/>
                      <a:pt x="86031" y="2739"/>
                    </a:cubicBezTo>
                    <a:cubicBezTo>
                      <a:pt x="86071" y="2723"/>
                      <a:pt x="86107" y="2697"/>
                      <a:pt x="86134" y="2663"/>
                    </a:cubicBezTo>
                    <a:cubicBezTo>
                      <a:pt x="86169" y="2666"/>
                      <a:pt x="86205" y="2667"/>
                      <a:pt x="86240" y="2669"/>
                    </a:cubicBezTo>
                    <a:cubicBezTo>
                      <a:pt x="86443" y="2682"/>
                      <a:pt x="86649" y="2709"/>
                      <a:pt x="86854" y="2709"/>
                    </a:cubicBezTo>
                    <a:cubicBezTo>
                      <a:pt x="86910" y="2709"/>
                      <a:pt x="86966" y="2707"/>
                      <a:pt x="87022" y="2702"/>
                    </a:cubicBezTo>
                    <a:cubicBezTo>
                      <a:pt x="87037" y="2700"/>
                      <a:pt x="87052" y="2698"/>
                      <a:pt x="87066" y="2694"/>
                    </a:cubicBezTo>
                    <a:cubicBezTo>
                      <a:pt x="87115" y="2746"/>
                      <a:pt x="87173" y="2787"/>
                      <a:pt x="87250" y="2790"/>
                    </a:cubicBezTo>
                    <a:cubicBezTo>
                      <a:pt x="87255" y="2790"/>
                      <a:pt x="87259" y="2790"/>
                      <a:pt x="87263" y="2790"/>
                    </a:cubicBezTo>
                    <a:cubicBezTo>
                      <a:pt x="87295" y="2790"/>
                      <a:pt x="87327" y="2783"/>
                      <a:pt x="87356" y="2770"/>
                    </a:cubicBezTo>
                    <a:cubicBezTo>
                      <a:pt x="87370" y="2773"/>
                      <a:pt x="87384" y="2774"/>
                      <a:pt x="87398" y="2774"/>
                    </a:cubicBezTo>
                    <a:cubicBezTo>
                      <a:pt x="87409" y="2774"/>
                      <a:pt x="87419" y="2773"/>
                      <a:pt x="87430" y="2772"/>
                    </a:cubicBezTo>
                    <a:cubicBezTo>
                      <a:pt x="87480" y="2826"/>
                      <a:pt x="87528" y="2880"/>
                      <a:pt x="87582" y="2928"/>
                    </a:cubicBezTo>
                    <a:cubicBezTo>
                      <a:pt x="87619" y="2962"/>
                      <a:pt x="87668" y="2981"/>
                      <a:pt x="87718" y="2981"/>
                    </a:cubicBezTo>
                    <a:cubicBezTo>
                      <a:pt x="87720" y="2981"/>
                      <a:pt x="87721" y="2981"/>
                      <a:pt x="87722" y="2981"/>
                    </a:cubicBezTo>
                    <a:cubicBezTo>
                      <a:pt x="87779" y="2981"/>
                      <a:pt x="87835" y="2961"/>
                      <a:pt x="87878" y="2923"/>
                    </a:cubicBezTo>
                    <a:cubicBezTo>
                      <a:pt x="87967" y="2838"/>
                      <a:pt x="87975" y="2698"/>
                      <a:pt x="87892" y="2606"/>
                    </a:cubicBezTo>
                    <a:cubicBezTo>
                      <a:pt x="87715" y="2402"/>
                      <a:pt x="87533" y="2204"/>
                      <a:pt x="87356" y="2000"/>
                    </a:cubicBezTo>
                    <a:cubicBezTo>
                      <a:pt x="87186" y="1805"/>
                      <a:pt x="87021" y="1605"/>
                      <a:pt x="86858" y="1405"/>
                    </a:cubicBezTo>
                    <a:lnTo>
                      <a:pt x="86858" y="1405"/>
                    </a:lnTo>
                    <a:lnTo>
                      <a:pt x="86877" y="1428"/>
                    </a:lnTo>
                    <a:cubicBezTo>
                      <a:pt x="86825" y="1362"/>
                      <a:pt x="86769" y="1299"/>
                      <a:pt x="86724" y="1230"/>
                    </a:cubicBezTo>
                    <a:lnTo>
                      <a:pt x="86724" y="1230"/>
                    </a:lnTo>
                    <a:cubicBezTo>
                      <a:pt x="86726" y="1235"/>
                      <a:pt x="86728" y="1238"/>
                      <a:pt x="86730" y="1242"/>
                    </a:cubicBezTo>
                    <a:cubicBezTo>
                      <a:pt x="86720" y="1225"/>
                      <a:pt x="86709" y="1208"/>
                      <a:pt x="86696" y="1191"/>
                    </a:cubicBezTo>
                    <a:lnTo>
                      <a:pt x="86696" y="1191"/>
                    </a:lnTo>
                    <a:lnTo>
                      <a:pt x="86787" y="1195"/>
                    </a:lnTo>
                    <a:cubicBezTo>
                      <a:pt x="86677" y="1077"/>
                      <a:pt x="86569" y="958"/>
                      <a:pt x="86463" y="840"/>
                    </a:cubicBezTo>
                    <a:cubicBezTo>
                      <a:pt x="86437" y="811"/>
                      <a:pt x="86428" y="772"/>
                      <a:pt x="86439" y="735"/>
                    </a:cubicBezTo>
                    <a:cubicBezTo>
                      <a:pt x="86095" y="724"/>
                      <a:pt x="85751" y="713"/>
                      <a:pt x="85407" y="705"/>
                    </a:cubicBezTo>
                    <a:cubicBezTo>
                      <a:pt x="85035" y="695"/>
                      <a:pt x="84663" y="689"/>
                      <a:pt x="84292" y="670"/>
                    </a:cubicBezTo>
                    <a:cubicBezTo>
                      <a:pt x="83900" y="650"/>
                      <a:pt x="83509" y="629"/>
                      <a:pt x="83118" y="594"/>
                    </a:cubicBezTo>
                    <a:cubicBezTo>
                      <a:pt x="82740" y="560"/>
                      <a:pt x="82361" y="519"/>
                      <a:pt x="81983" y="502"/>
                    </a:cubicBezTo>
                    <a:cubicBezTo>
                      <a:pt x="81798" y="493"/>
                      <a:pt x="81613" y="486"/>
                      <a:pt x="81429" y="484"/>
                    </a:cubicBezTo>
                    <a:cubicBezTo>
                      <a:pt x="81248" y="482"/>
                      <a:pt x="81068" y="482"/>
                      <a:pt x="80887" y="482"/>
                    </a:cubicBezTo>
                    <a:cubicBezTo>
                      <a:pt x="80522" y="483"/>
                      <a:pt x="80157" y="487"/>
                      <a:pt x="79793" y="490"/>
                    </a:cubicBezTo>
                    <a:cubicBezTo>
                      <a:pt x="79755" y="490"/>
                      <a:pt x="79717" y="490"/>
                      <a:pt x="79679" y="490"/>
                    </a:cubicBezTo>
                    <a:cubicBezTo>
                      <a:pt x="79212" y="490"/>
                      <a:pt x="78747" y="485"/>
                      <a:pt x="78281" y="482"/>
                    </a:cubicBezTo>
                    <a:cubicBezTo>
                      <a:pt x="78264" y="482"/>
                      <a:pt x="78247" y="482"/>
                      <a:pt x="78230" y="482"/>
                    </a:cubicBezTo>
                    <a:cubicBezTo>
                      <a:pt x="77784" y="482"/>
                      <a:pt x="77337" y="495"/>
                      <a:pt x="76891" y="503"/>
                    </a:cubicBezTo>
                    <a:cubicBezTo>
                      <a:pt x="76656" y="507"/>
                      <a:pt x="76422" y="508"/>
                      <a:pt x="76188" y="518"/>
                    </a:cubicBezTo>
                    <a:cubicBezTo>
                      <a:pt x="75924" y="531"/>
                      <a:pt x="75662" y="549"/>
                      <a:pt x="75398" y="568"/>
                    </a:cubicBezTo>
                    <a:cubicBezTo>
                      <a:pt x="75150" y="587"/>
                      <a:pt x="74902" y="610"/>
                      <a:pt x="74651" y="618"/>
                    </a:cubicBezTo>
                    <a:cubicBezTo>
                      <a:pt x="74516" y="623"/>
                      <a:pt x="74381" y="633"/>
                      <a:pt x="74245" y="633"/>
                    </a:cubicBezTo>
                    <a:cubicBezTo>
                      <a:pt x="74118" y="635"/>
                      <a:pt x="73990" y="636"/>
                      <a:pt x="73864" y="637"/>
                    </a:cubicBezTo>
                    <a:cubicBezTo>
                      <a:pt x="72989" y="628"/>
                      <a:pt x="72115" y="611"/>
                      <a:pt x="71241" y="567"/>
                    </a:cubicBezTo>
                    <a:cubicBezTo>
                      <a:pt x="70376" y="525"/>
                      <a:pt x="69512" y="507"/>
                      <a:pt x="68647" y="455"/>
                    </a:cubicBezTo>
                    <a:cubicBezTo>
                      <a:pt x="67790" y="403"/>
                      <a:pt x="66930" y="365"/>
                      <a:pt x="66071" y="359"/>
                    </a:cubicBezTo>
                    <a:cubicBezTo>
                      <a:pt x="65997" y="359"/>
                      <a:pt x="65923" y="359"/>
                      <a:pt x="65849" y="359"/>
                    </a:cubicBezTo>
                    <a:cubicBezTo>
                      <a:pt x="65468" y="359"/>
                      <a:pt x="65085" y="364"/>
                      <a:pt x="64703" y="374"/>
                    </a:cubicBezTo>
                    <a:cubicBezTo>
                      <a:pt x="64255" y="386"/>
                      <a:pt x="63807" y="393"/>
                      <a:pt x="63359" y="397"/>
                    </a:cubicBezTo>
                    <a:cubicBezTo>
                      <a:pt x="62757" y="395"/>
                      <a:pt x="62156" y="383"/>
                      <a:pt x="61554" y="383"/>
                    </a:cubicBezTo>
                    <a:cubicBezTo>
                      <a:pt x="61353" y="383"/>
                      <a:pt x="61153" y="384"/>
                      <a:pt x="60952" y="388"/>
                    </a:cubicBezTo>
                    <a:cubicBezTo>
                      <a:pt x="60529" y="395"/>
                      <a:pt x="60103" y="404"/>
                      <a:pt x="59680" y="424"/>
                    </a:cubicBezTo>
                    <a:cubicBezTo>
                      <a:pt x="59452" y="434"/>
                      <a:pt x="59223" y="444"/>
                      <a:pt x="58995" y="453"/>
                    </a:cubicBezTo>
                    <a:cubicBezTo>
                      <a:pt x="58781" y="463"/>
                      <a:pt x="58567" y="465"/>
                      <a:pt x="58354" y="469"/>
                    </a:cubicBezTo>
                    <a:cubicBezTo>
                      <a:pt x="58120" y="466"/>
                      <a:pt x="57888" y="463"/>
                      <a:pt x="57654" y="453"/>
                    </a:cubicBezTo>
                    <a:cubicBezTo>
                      <a:pt x="57398" y="443"/>
                      <a:pt x="57142" y="430"/>
                      <a:pt x="56885" y="417"/>
                    </a:cubicBezTo>
                    <a:cubicBezTo>
                      <a:pt x="56372" y="391"/>
                      <a:pt x="55859" y="375"/>
                      <a:pt x="55345" y="363"/>
                    </a:cubicBezTo>
                    <a:cubicBezTo>
                      <a:pt x="55107" y="357"/>
                      <a:pt x="54870" y="354"/>
                      <a:pt x="54632" y="354"/>
                    </a:cubicBezTo>
                    <a:cubicBezTo>
                      <a:pt x="54442" y="354"/>
                      <a:pt x="54251" y="356"/>
                      <a:pt x="54061" y="360"/>
                    </a:cubicBezTo>
                    <a:cubicBezTo>
                      <a:pt x="53550" y="372"/>
                      <a:pt x="53040" y="389"/>
                      <a:pt x="52531" y="402"/>
                    </a:cubicBezTo>
                    <a:cubicBezTo>
                      <a:pt x="52352" y="401"/>
                      <a:pt x="52175" y="401"/>
                      <a:pt x="52000" y="401"/>
                    </a:cubicBezTo>
                    <a:cubicBezTo>
                      <a:pt x="51813" y="401"/>
                      <a:pt x="51627" y="390"/>
                      <a:pt x="51440" y="386"/>
                    </a:cubicBezTo>
                    <a:cubicBezTo>
                      <a:pt x="51077" y="375"/>
                      <a:pt x="50712" y="360"/>
                      <a:pt x="50348" y="355"/>
                    </a:cubicBezTo>
                    <a:cubicBezTo>
                      <a:pt x="50117" y="351"/>
                      <a:pt x="49886" y="349"/>
                      <a:pt x="49655" y="349"/>
                    </a:cubicBezTo>
                    <a:cubicBezTo>
                      <a:pt x="49512" y="349"/>
                      <a:pt x="49369" y="350"/>
                      <a:pt x="49226" y="352"/>
                    </a:cubicBezTo>
                    <a:cubicBezTo>
                      <a:pt x="48830" y="359"/>
                      <a:pt x="48436" y="368"/>
                      <a:pt x="48040" y="374"/>
                    </a:cubicBezTo>
                    <a:cubicBezTo>
                      <a:pt x="47997" y="374"/>
                      <a:pt x="47953" y="374"/>
                      <a:pt x="47910" y="374"/>
                    </a:cubicBezTo>
                    <a:cubicBezTo>
                      <a:pt x="47679" y="374"/>
                      <a:pt x="47448" y="372"/>
                      <a:pt x="47218" y="366"/>
                    </a:cubicBezTo>
                    <a:cubicBezTo>
                      <a:pt x="46932" y="358"/>
                      <a:pt x="46646" y="334"/>
                      <a:pt x="46362" y="313"/>
                    </a:cubicBezTo>
                    <a:cubicBezTo>
                      <a:pt x="46082" y="293"/>
                      <a:pt x="45803" y="269"/>
                      <a:pt x="45523" y="250"/>
                    </a:cubicBezTo>
                    <a:cubicBezTo>
                      <a:pt x="45242" y="228"/>
                      <a:pt x="44962" y="215"/>
                      <a:pt x="44680" y="207"/>
                    </a:cubicBezTo>
                    <a:cubicBezTo>
                      <a:pt x="44379" y="198"/>
                      <a:pt x="44079" y="194"/>
                      <a:pt x="43779" y="194"/>
                    </a:cubicBezTo>
                    <a:cubicBezTo>
                      <a:pt x="42912" y="194"/>
                      <a:pt x="42044" y="225"/>
                      <a:pt x="41179" y="239"/>
                    </a:cubicBezTo>
                    <a:cubicBezTo>
                      <a:pt x="40525" y="239"/>
                      <a:pt x="39872" y="227"/>
                      <a:pt x="39220" y="220"/>
                    </a:cubicBezTo>
                    <a:cubicBezTo>
                      <a:pt x="38536" y="214"/>
                      <a:pt x="37852" y="209"/>
                      <a:pt x="37167" y="208"/>
                    </a:cubicBezTo>
                    <a:cubicBezTo>
                      <a:pt x="36480" y="208"/>
                      <a:pt x="35794" y="204"/>
                      <a:pt x="35106" y="186"/>
                    </a:cubicBezTo>
                    <a:cubicBezTo>
                      <a:pt x="34763" y="178"/>
                      <a:pt x="34421" y="169"/>
                      <a:pt x="34078" y="164"/>
                    </a:cubicBezTo>
                    <a:cubicBezTo>
                      <a:pt x="33945" y="161"/>
                      <a:pt x="33812" y="161"/>
                      <a:pt x="33680" y="161"/>
                    </a:cubicBezTo>
                    <a:cubicBezTo>
                      <a:pt x="33487" y="161"/>
                      <a:pt x="33295" y="162"/>
                      <a:pt x="33104" y="163"/>
                    </a:cubicBezTo>
                    <a:lnTo>
                      <a:pt x="33088" y="163"/>
                    </a:lnTo>
                    <a:cubicBezTo>
                      <a:pt x="33016" y="163"/>
                      <a:pt x="32945" y="163"/>
                      <a:pt x="32876" y="164"/>
                    </a:cubicBezTo>
                    <a:lnTo>
                      <a:pt x="32721" y="164"/>
                    </a:lnTo>
                    <a:cubicBezTo>
                      <a:pt x="32712" y="165"/>
                      <a:pt x="32703" y="165"/>
                      <a:pt x="32695" y="165"/>
                    </a:cubicBezTo>
                    <a:cubicBezTo>
                      <a:pt x="32677" y="164"/>
                      <a:pt x="32659" y="164"/>
                      <a:pt x="32642" y="164"/>
                    </a:cubicBezTo>
                    <a:lnTo>
                      <a:pt x="32221" y="164"/>
                    </a:lnTo>
                    <a:cubicBezTo>
                      <a:pt x="32107" y="163"/>
                      <a:pt x="31993" y="163"/>
                      <a:pt x="31880" y="163"/>
                    </a:cubicBezTo>
                    <a:cubicBezTo>
                      <a:pt x="31785" y="163"/>
                      <a:pt x="31690" y="163"/>
                      <a:pt x="31595" y="163"/>
                    </a:cubicBezTo>
                    <a:cubicBezTo>
                      <a:pt x="31404" y="163"/>
                      <a:pt x="31214" y="163"/>
                      <a:pt x="31024" y="160"/>
                    </a:cubicBezTo>
                    <a:cubicBezTo>
                      <a:pt x="30638" y="155"/>
                      <a:pt x="30251" y="137"/>
                      <a:pt x="29866" y="102"/>
                    </a:cubicBezTo>
                    <a:cubicBezTo>
                      <a:pt x="29663" y="84"/>
                      <a:pt x="29461" y="67"/>
                      <a:pt x="29256" y="49"/>
                    </a:cubicBezTo>
                    <a:cubicBezTo>
                      <a:pt x="29050" y="31"/>
                      <a:pt x="28847" y="20"/>
                      <a:pt x="28642" y="9"/>
                    </a:cubicBezTo>
                    <a:cubicBezTo>
                      <a:pt x="28536" y="3"/>
                      <a:pt x="28429" y="1"/>
                      <a:pt x="28322" y="1"/>
                    </a:cubicBezTo>
                    <a:close/>
                  </a:path>
                </a:pathLst>
              </a:custGeom>
              <a:solidFill>
                <a:srgbClr val="335A6D">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498825" y="5336875"/>
                <a:ext cx="13975" cy="11925"/>
              </a:xfrm>
              <a:custGeom>
                <a:avLst/>
                <a:gdLst/>
                <a:ahLst/>
                <a:cxnLst/>
                <a:rect l="l" t="t" r="r" b="b"/>
                <a:pathLst>
                  <a:path w="559" h="477" extrusionOk="0">
                    <a:moveTo>
                      <a:pt x="258" y="1"/>
                    </a:moveTo>
                    <a:cubicBezTo>
                      <a:pt x="192" y="1"/>
                      <a:pt x="128" y="29"/>
                      <a:pt x="84" y="81"/>
                    </a:cubicBezTo>
                    <a:cubicBezTo>
                      <a:pt x="0" y="174"/>
                      <a:pt x="20" y="337"/>
                      <a:pt x="119" y="413"/>
                    </a:cubicBezTo>
                    <a:cubicBezTo>
                      <a:pt x="172" y="453"/>
                      <a:pt x="237" y="475"/>
                      <a:pt x="304" y="476"/>
                    </a:cubicBezTo>
                    <a:cubicBezTo>
                      <a:pt x="336" y="476"/>
                      <a:pt x="367" y="471"/>
                      <a:pt x="397" y="460"/>
                    </a:cubicBezTo>
                    <a:cubicBezTo>
                      <a:pt x="506" y="422"/>
                      <a:pt x="559" y="310"/>
                      <a:pt x="542" y="202"/>
                    </a:cubicBezTo>
                    <a:cubicBezTo>
                      <a:pt x="531" y="138"/>
                      <a:pt x="484" y="78"/>
                      <a:pt x="429" y="46"/>
                    </a:cubicBezTo>
                    <a:cubicBezTo>
                      <a:pt x="399" y="27"/>
                      <a:pt x="365" y="16"/>
                      <a:pt x="331" y="13"/>
                    </a:cubicBezTo>
                    <a:cubicBezTo>
                      <a:pt x="307" y="5"/>
                      <a:pt x="283" y="1"/>
                      <a:pt x="258"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79725" y="5337700"/>
                <a:ext cx="13425" cy="12200"/>
              </a:xfrm>
              <a:custGeom>
                <a:avLst/>
                <a:gdLst/>
                <a:ahLst/>
                <a:cxnLst/>
                <a:rect l="l" t="t" r="r" b="b"/>
                <a:pathLst>
                  <a:path w="537" h="488" extrusionOk="0">
                    <a:moveTo>
                      <a:pt x="285" y="0"/>
                    </a:moveTo>
                    <a:cubicBezTo>
                      <a:pt x="244" y="0"/>
                      <a:pt x="202" y="11"/>
                      <a:pt x="166" y="34"/>
                    </a:cubicBezTo>
                    <a:cubicBezTo>
                      <a:pt x="151" y="39"/>
                      <a:pt x="137" y="45"/>
                      <a:pt x="123" y="51"/>
                    </a:cubicBezTo>
                    <a:cubicBezTo>
                      <a:pt x="47" y="93"/>
                      <a:pt x="1" y="173"/>
                      <a:pt x="3" y="259"/>
                    </a:cubicBezTo>
                    <a:cubicBezTo>
                      <a:pt x="2" y="348"/>
                      <a:pt x="53" y="428"/>
                      <a:pt x="133" y="466"/>
                    </a:cubicBezTo>
                    <a:cubicBezTo>
                      <a:pt x="162" y="480"/>
                      <a:pt x="194" y="487"/>
                      <a:pt x="226" y="487"/>
                    </a:cubicBezTo>
                    <a:cubicBezTo>
                      <a:pt x="243" y="487"/>
                      <a:pt x="260" y="485"/>
                      <a:pt x="276" y="481"/>
                    </a:cubicBezTo>
                    <a:cubicBezTo>
                      <a:pt x="294" y="479"/>
                      <a:pt x="311" y="475"/>
                      <a:pt x="328" y="468"/>
                    </a:cubicBezTo>
                    <a:cubicBezTo>
                      <a:pt x="367" y="454"/>
                      <a:pt x="401" y="429"/>
                      <a:pt x="428" y="398"/>
                    </a:cubicBezTo>
                    <a:lnTo>
                      <a:pt x="428" y="398"/>
                    </a:lnTo>
                    <a:lnTo>
                      <a:pt x="431" y="396"/>
                    </a:lnTo>
                    <a:cubicBezTo>
                      <a:pt x="520" y="320"/>
                      <a:pt x="536" y="187"/>
                      <a:pt x="466" y="91"/>
                    </a:cubicBezTo>
                    <a:cubicBezTo>
                      <a:pt x="423" y="32"/>
                      <a:pt x="354" y="0"/>
                      <a:pt x="285"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203750" y="5087925"/>
                <a:ext cx="12050" cy="11300"/>
              </a:xfrm>
              <a:custGeom>
                <a:avLst/>
                <a:gdLst/>
                <a:ahLst/>
                <a:cxnLst/>
                <a:rect l="l" t="t" r="r" b="b"/>
                <a:pathLst>
                  <a:path w="482" h="452" extrusionOk="0">
                    <a:moveTo>
                      <a:pt x="234" y="0"/>
                    </a:moveTo>
                    <a:cubicBezTo>
                      <a:pt x="225" y="0"/>
                      <a:pt x="215" y="1"/>
                      <a:pt x="205" y="3"/>
                    </a:cubicBezTo>
                    <a:cubicBezTo>
                      <a:pt x="94" y="13"/>
                      <a:pt x="8" y="104"/>
                      <a:pt x="4" y="216"/>
                    </a:cubicBezTo>
                    <a:cubicBezTo>
                      <a:pt x="0" y="279"/>
                      <a:pt x="23" y="340"/>
                      <a:pt x="70" y="385"/>
                    </a:cubicBezTo>
                    <a:cubicBezTo>
                      <a:pt x="77" y="392"/>
                      <a:pt x="86" y="398"/>
                      <a:pt x="94" y="405"/>
                    </a:cubicBezTo>
                    <a:cubicBezTo>
                      <a:pt x="86" y="398"/>
                      <a:pt x="78" y="392"/>
                      <a:pt x="71" y="385"/>
                    </a:cubicBezTo>
                    <a:lnTo>
                      <a:pt x="72" y="385"/>
                    </a:lnTo>
                    <a:lnTo>
                      <a:pt x="67" y="378"/>
                    </a:lnTo>
                    <a:lnTo>
                      <a:pt x="67" y="378"/>
                    </a:lnTo>
                    <a:cubicBezTo>
                      <a:pt x="77" y="390"/>
                      <a:pt x="89" y="401"/>
                      <a:pt x="102" y="410"/>
                    </a:cubicBezTo>
                    <a:lnTo>
                      <a:pt x="120" y="422"/>
                    </a:lnTo>
                    <a:cubicBezTo>
                      <a:pt x="114" y="419"/>
                      <a:pt x="109" y="415"/>
                      <a:pt x="105" y="412"/>
                    </a:cubicBezTo>
                    <a:lnTo>
                      <a:pt x="105" y="412"/>
                    </a:lnTo>
                    <a:cubicBezTo>
                      <a:pt x="109" y="415"/>
                      <a:pt x="113" y="419"/>
                      <a:pt x="118" y="422"/>
                    </a:cubicBezTo>
                    <a:cubicBezTo>
                      <a:pt x="152" y="441"/>
                      <a:pt x="191" y="451"/>
                      <a:pt x="230" y="451"/>
                    </a:cubicBezTo>
                    <a:cubicBezTo>
                      <a:pt x="254" y="451"/>
                      <a:pt x="277" y="448"/>
                      <a:pt x="299" y="441"/>
                    </a:cubicBezTo>
                    <a:cubicBezTo>
                      <a:pt x="417" y="404"/>
                      <a:pt x="482" y="263"/>
                      <a:pt x="437" y="142"/>
                    </a:cubicBezTo>
                    <a:cubicBezTo>
                      <a:pt x="426" y="111"/>
                      <a:pt x="407" y="85"/>
                      <a:pt x="383" y="64"/>
                    </a:cubicBezTo>
                    <a:lnTo>
                      <a:pt x="377" y="58"/>
                    </a:lnTo>
                    <a:cubicBezTo>
                      <a:pt x="364" y="48"/>
                      <a:pt x="352" y="37"/>
                      <a:pt x="338" y="29"/>
                    </a:cubicBezTo>
                    <a:lnTo>
                      <a:pt x="338" y="29"/>
                    </a:lnTo>
                    <a:lnTo>
                      <a:pt x="350" y="37"/>
                    </a:lnTo>
                    <a:cubicBezTo>
                      <a:pt x="344" y="35"/>
                      <a:pt x="339" y="32"/>
                      <a:pt x="334" y="29"/>
                    </a:cubicBezTo>
                    <a:lnTo>
                      <a:pt x="334" y="29"/>
                    </a:lnTo>
                    <a:lnTo>
                      <a:pt x="338" y="30"/>
                    </a:lnTo>
                    <a:cubicBezTo>
                      <a:pt x="306" y="11"/>
                      <a:pt x="271" y="0"/>
                      <a:pt x="234"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580375" y="5276875"/>
                <a:ext cx="14100" cy="12250"/>
              </a:xfrm>
              <a:custGeom>
                <a:avLst/>
                <a:gdLst/>
                <a:ahLst/>
                <a:cxnLst/>
                <a:rect l="l" t="t" r="r" b="b"/>
                <a:pathLst>
                  <a:path w="564" h="490" extrusionOk="0">
                    <a:moveTo>
                      <a:pt x="315" y="1"/>
                    </a:moveTo>
                    <a:cubicBezTo>
                      <a:pt x="269" y="1"/>
                      <a:pt x="222" y="15"/>
                      <a:pt x="182" y="43"/>
                    </a:cubicBezTo>
                    <a:cubicBezTo>
                      <a:pt x="162" y="53"/>
                      <a:pt x="143" y="64"/>
                      <a:pt x="126" y="78"/>
                    </a:cubicBezTo>
                    <a:cubicBezTo>
                      <a:pt x="1" y="187"/>
                      <a:pt x="36" y="392"/>
                      <a:pt x="180" y="465"/>
                    </a:cubicBezTo>
                    <a:cubicBezTo>
                      <a:pt x="214" y="481"/>
                      <a:pt x="250" y="490"/>
                      <a:pt x="287" y="490"/>
                    </a:cubicBezTo>
                    <a:cubicBezTo>
                      <a:pt x="304" y="490"/>
                      <a:pt x="322" y="488"/>
                      <a:pt x="339" y="484"/>
                    </a:cubicBezTo>
                    <a:cubicBezTo>
                      <a:pt x="415" y="464"/>
                      <a:pt x="479" y="414"/>
                      <a:pt x="517" y="345"/>
                    </a:cubicBezTo>
                    <a:cubicBezTo>
                      <a:pt x="564" y="259"/>
                      <a:pt x="551" y="152"/>
                      <a:pt x="486" y="78"/>
                    </a:cubicBezTo>
                    <a:cubicBezTo>
                      <a:pt x="442" y="27"/>
                      <a:pt x="378" y="1"/>
                      <a:pt x="315"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561950" y="5280150"/>
                <a:ext cx="12825" cy="12175"/>
              </a:xfrm>
              <a:custGeom>
                <a:avLst/>
                <a:gdLst/>
                <a:ahLst/>
                <a:cxnLst/>
                <a:rect l="l" t="t" r="r" b="b"/>
                <a:pathLst>
                  <a:path w="513" h="487" extrusionOk="0">
                    <a:moveTo>
                      <a:pt x="280" y="1"/>
                    </a:moveTo>
                    <a:cubicBezTo>
                      <a:pt x="238" y="1"/>
                      <a:pt x="195" y="12"/>
                      <a:pt x="157" y="35"/>
                    </a:cubicBezTo>
                    <a:cubicBezTo>
                      <a:pt x="34" y="112"/>
                      <a:pt x="1" y="277"/>
                      <a:pt x="85" y="395"/>
                    </a:cubicBezTo>
                    <a:cubicBezTo>
                      <a:pt x="86" y="396"/>
                      <a:pt x="86" y="397"/>
                      <a:pt x="88" y="398"/>
                    </a:cubicBezTo>
                    <a:cubicBezTo>
                      <a:pt x="91" y="401"/>
                      <a:pt x="94" y="405"/>
                      <a:pt x="97" y="410"/>
                    </a:cubicBezTo>
                    <a:cubicBezTo>
                      <a:pt x="140" y="459"/>
                      <a:pt x="203" y="486"/>
                      <a:pt x="268" y="486"/>
                    </a:cubicBezTo>
                    <a:cubicBezTo>
                      <a:pt x="285" y="486"/>
                      <a:pt x="302" y="484"/>
                      <a:pt x="320" y="480"/>
                    </a:cubicBezTo>
                    <a:cubicBezTo>
                      <a:pt x="344" y="475"/>
                      <a:pt x="368" y="464"/>
                      <a:pt x="389" y="451"/>
                    </a:cubicBezTo>
                    <a:cubicBezTo>
                      <a:pt x="439" y="419"/>
                      <a:pt x="474" y="368"/>
                      <a:pt x="485" y="310"/>
                    </a:cubicBezTo>
                    <a:cubicBezTo>
                      <a:pt x="513" y="242"/>
                      <a:pt x="505" y="164"/>
                      <a:pt x="466" y="101"/>
                    </a:cubicBezTo>
                    <a:cubicBezTo>
                      <a:pt x="424" y="34"/>
                      <a:pt x="353" y="1"/>
                      <a:pt x="280"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566625" y="5260875"/>
                <a:ext cx="12750" cy="12200"/>
              </a:xfrm>
              <a:custGeom>
                <a:avLst/>
                <a:gdLst/>
                <a:ahLst/>
                <a:cxnLst/>
                <a:rect l="l" t="t" r="r" b="b"/>
                <a:pathLst>
                  <a:path w="510" h="488" extrusionOk="0">
                    <a:moveTo>
                      <a:pt x="246" y="1"/>
                    </a:moveTo>
                    <a:cubicBezTo>
                      <a:pt x="190" y="1"/>
                      <a:pt x="134" y="22"/>
                      <a:pt x="91" y="62"/>
                    </a:cubicBezTo>
                    <a:cubicBezTo>
                      <a:pt x="15" y="136"/>
                      <a:pt x="1" y="253"/>
                      <a:pt x="56" y="342"/>
                    </a:cubicBezTo>
                    <a:cubicBezTo>
                      <a:pt x="86" y="431"/>
                      <a:pt x="177" y="487"/>
                      <a:pt x="269" y="487"/>
                    </a:cubicBezTo>
                    <a:cubicBezTo>
                      <a:pt x="279" y="487"/>
                      <a:pt x="290" y="486"/>
                      <a:pt x="301" y="485"/>
                    </a:cubicBezTo>
                    <a:cubicBezTo>
                      <a:pt x="308" y="484"/>
                      <a:pt x="316" y="482"/>
                      <a:pt x="324" y="481"/>
                    </a:cubicBezTo>
                    <a:cubicBezTo>
                      <a:pt x="421" y="459"/>
                      <a:pt x="494" y="377"/>
                      <a:pt x="501" y="278"/>
                    </a:cubicBezTo>
                    <a:cubicBezTo>
                      <a:pt x="510" y="179"/>
                      <a:pt x="453" y="92"/>
                      <a:pt x="372" y="39"/>
                    </a:cubicBezTo>
                    <a:cubicBezTo>
                      <a:pt x="334" y="13"/>
                      <a:pt x="290" y="1"/>
                      <a:pt x="246"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375100" y="5324900"/>
                <a:ext cx="13825" cy="12025"/>
              </a:xfrm>
              <a:custGeom>
                <a:avLst/>
                <a:gdLst/>
                <a:ahLst/>
                <a:cxnLst/>
                <a:rect l="l" t="t" r="r" b="b"/>
                <a:pathLst>
                  <a:path w="553" h="481" extrusionOk="0">
                    <a:moveTo>
                      <a:pt x="247" y="0"/>
                    </a:moveTo>
                    <a:cubicBezTo>
                      <a:pt x="188" y="0"/>
                      <a:pt x="130" y="22"/>
                      <a:pt x="86" y="64"/>
                    </a:cubicBezTo>
                    <a:cubicBezTo>
                      <a:pt x="18" y="133"/>
                      <a:pt x="1" y="221"/>
                      <a:pt x="27" y="312"/>
                    </a:cubicBezTo>
                    <a:cubicBezTo>
                      <a:pt x="49" y="388"/>
                      <a:pt x="120" y="440"/>
                      <a:pt x="190" y="465"/>
                    </a:cubicBezTo>
                    <a:cubicBezTo>
                      <a:pt x="217" y="476"/>
                      <a:pt x="246" y="481"/>
                      <a:pt x="275" y="481"/>
                    </a:cubicBezTo>
                    <a:cubicBezTo>
                      <a:pt x="393" y="480"/>
                      <a:pt x="496" y="398"/>
                      <a:pt x="522" y="281"/>
                    </a:cubicBezTo>
                    <a:cubicBezTo>
                      <a:pt x="553" y="149"/>
                      <a:pt x="453" y="40"/>
                      <a:pt x="333" y="16"/>
                    </a:cubicBezTo>
                    <a:lnTo>
                      <a:pt x="317" y="11"/>
                    </a:lnTo>
                    <a:cubicBezTo>
                      <a:pt x="294" y="4"/>
                      <a:pt x="270" y="0"/>
                      <a:pt x="247"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354275" y="5325050"/>
                <a:ext cx="12750" cy="12075"/>
              </a:xfrm>
              <a:custGeom>
                <a:avLst/>
                <a:gdLst/>
                <a:ahLst/>
                <a:cxnLst/>
                <a:rect l="l" t="t" r="r" b="b"/>
                <a:pathLst>
                  <a:path w="510" h="483" extrusionOk="0">
                    <a:moveTo>
                      <a:pt x="251" y="0"/>
                    </a:moveTo>
                    <a:cubicBezTo>
                      <a:pt x="243" y="0"/>
                      <a:pt x="235" y="1"/>
                      <a:pt x="227" y="2"/>
                    </a:cubicBezTo>
                    <a:cubicBezTo>
                      <a:pt x="124" y="18"/>
                      <a:pt x="32" y="84"/>
                      <a:pt x="15" y="192"/>
                    </a:cubicBezTo>
                    <a:cubicBezTo>
                      <a:pt x="1" y="282"/>
                      <a:pt x="34" y="361"/>
                      <a:pt x="101" y="421"/>
                    </a:cubicBezTo>
                    <a:cubicBezTo>
                      <a:pt x="143" y="460"/>
                      <a:pt x="199" y="481"/>
                      <a:pt x="257" y="482"/>
                    </a:cubicBezTo>
                    <a:cubicBezTo>
                      <a:pt x="273" y="482"/>
                      <a:pt x="289" y="480"/>
                      <a:pt x="305" y="476"/>
                    </a:cubicBezTo>
                    <a:cubicBezTo>
                      <a:pt x="369" y="460"/>
                      <a:pt x="424" y="418"/>
                      <a:pt x="457" y="359"/>
                    </a:cubicBezTo>
                    <a:cubicBezTo>
                      <a:pt x="509" y="275"/>
                      <a:pt x="507" y="156"/>
                      <a:pt x="432" y="84"/>
                    </a:cubicBezTo>
                    <a:cubicBezTo>
                      <a:pt x="385" y="39"/>
                      <a:pt x="319" y="0"/>
                      <a:pt x="251"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935100" y="5341750"/>
                <a:ext cx="13050" cy="11575"/>
              </a:xfrm>
              <a:custGeom>
                <a:avLst/>
                <a:gdLst/>
                <a:ahLst/>
                <a:cxnLst/>
                <a:rect l="l" t="t" r="r" b="b"/>
                <a:pathLst>
                  <a:path w="522" h="463" extrusionOk="0">
                    <a:moveTo>
                      <a:pt x="265" y="1"/>
                    </a:moveTo>
                    <a:cubicBezTo>
                      <a:pt x="213" y="1"/>
                      <a:pt x="160" y="19"/>
                      <a:pt x="118" y="56"/>
                    </a:cubicBezTo>
                    <a:cubicBezTo>
                      <a:pt x="88" y="77"/>
                      <a:pt x="64" y="107"/>
                      <a:pt x="49" y="141"/>
                    </a:cubicBezTo>
                    <a:cubicBezTo>
                      <a:pt x="0" y="247"/>
                      <a:pt x="45" y="393"/>
                      <a:pt x="158" y="438"/>
                    </a:cubicBezTo>
                    <a:cubicBezTo>
                      <a:pt x="195" y="454"/>
                      <a:pt x="235" y="462"/>
                      <a:pt x="276" y="463"/>
                    </a:cubicBezTo>
                    <a:cubicBezTo>
                      <a:pt x="277" y="463"/>
                      <a:pt x="278" y="463"/>
                      <a:pt x="280" y="463"/>
                    </a:cubicBezTo>
                    <a:cubicBezTo>
                      <a:pt x="335" y="463"/>
                      <a:pt x="390" y="441"/>
                      <a:pt x="430" y="401"/>
                    </a:cubicBezTo>
                    <a:cubicBezTo>
                      <a:pt x="503" y="332"/>
                      <a:pt x="522" y="224"/>
                      <a:pt x="476" y="133"/>
                    </a:cubicBezTo>
                    <a:cubicBezTo>
                      <a:pt x="465" y="110"/>
                      <a:pt x="448" y="88"/>
                      <a:pt x="427" y="70"/>
                    </a:cubicBezTo>
                    <a:cubicBezTo>
                      <a:pt x="383" y="24"/>
                      <a:pt x="324" y="1"/>
                      <a:pt x="265"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902850" y="5061475"/>
                <a:ext cx="12650" cy="12300"/>
              </a:xfrm>
              <a:custGeom>
                <a:avLst/>
                <a:gdLst/>
                <a:ahLst/>
                <a:cxnLst/>
                <a:rect l="l" t="t" r="r" b="b"/>
                <a:pathLst>
                  <a:path w="506" h="492" extrusionOk="0">
                    <a:moveTo>
                      <a:pt x="235" y="0"/>
                    </a:moveTo>
                    <a:cubicBezTo>
                      <a:pt x="138" y="0"/>
                      <a:pt x="46" y="66"/>
                      <a:pt x="17" y="161"/>
                    </a:cubicBezTo>
                    <a:cubicBezTo>
                      <a:pt x="1" y="212"/>
                      <a:pt x="3" y="264"/>
                      <a:pt x="22" y="314"/>
                    </a:cubicBezTo>
                    <a:cubicBezTo>
                      <a:pt x="31" y="334"/>
                      <a:pt x="42" y="354"/>
                      <a:pt x="54" y="373"/>
                    </a:cubicBezTo>
                    <a:cubicBezTo>
                      <a:pt x="93" y="446"/>
                      <a:pt x="170" y="491"/>
                      <a:pt x="253" y="491"/>
                    </a:cubicBezTo>
                    <a:cubicBezTo>
                      <a:pt x="289" y="491"/>
                      <a:pt x="324" y="483"/>
                      <a:pt x="356" y="466"/>
                    </a:cubicBezTo>
                    <a:cubicBezTo>
                      <a:pt x="463" y="409"/>
                      <a:pt x="505" y="278"/>
                      <a:pt x="453" y="169"/>
                    </a:cubicBezTo>
                    <a:cubicBezTo>
                      <a:pt x="432" y="95"/>
                      <a:pt x="377" y="37"/>
                      <a:pt x="304" y="12"/>
                    </a:cubicBezTo>
                    <a:cubicBezTo>
                      <a:pt x="281" y="4"/>
                      <a:pt x="258" y="0"/>
                      <a:pt x="235"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904150" y="5070775"/>
                <a:ext cx="50" cy="50"/>
              </a:xfrm>
              <a:custGeom>
                <a:avLst/>
                <a:gdLst/>
                <a:ahLst/>
                <a:cxnLst/>
                <a:rect l="l" t="t" r="r" b="b"/>
                <a:pathLst>
                  <a:path w="2" h="2" extrusionOk="0">
                    <a:moveTo>
                      <a:pt x="1" y="0"/>
                    </a:moveTo>
                    <a:lnTo>
                      <a:pt x="2" y="1"/>
                    </a:lnTo>
                    <a:cubicBezTo>
                      <a:pt x="2" y="0"/>
                      <a:pt x="1" y="0"/>
                      <a:pt x="1" y="0"/>
                    </a:cubicBezTo>
                    <a:close/>
                  </a:path>
                </a:pathLst>
              </a:custGeom>
              <a:solidFill>
                <a:srgbClr val="E3C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884325" y="5059225"/>
                <a:ext cx="14650" cy="13000"/>
              </a:xfrm>
              <a:custGeom>
                <a:avLst/>
                <a:gdLst/>
                <a:ahLst/>
                <a:cxnLst/>
                <a:rect l="l" t="t" r="r" b="b"/>
                <a:pathLst>
                  <a:path w="586" h="520" extrusionOk="0">
                    <a:moveTo>
                      <a:pt x="256" y="1"/>
                    </a:moveTo>
                    <a:cubicBezTo>
                      <a:pt x="185" y="1"/>
                      <a:pt x="115" y="35"/>
                      <a:pt x="71" y="98"/>
                    </a:cubicBezTo>
                    <a:cubicBezTo>
                      <a:pt x="1" y="200"/>
                      <a:pt x="26" y="340"/>
                      <a:pt x="128" y="410"/>
                    </a:cubicBezTo>
                    <a:cubicBezTo>
                      <a:pt x="170" y="478"/>
                      <a:pt x="244" y="519"/>
                      <a:pt x="324" y="519"/>
                    </a:cubicBezTo>
                    <a:cubicBezTo>
                      <a:pt x="325" y="519"/>
                      <a:pt x="326" y="519"/>
                      <a:pt x="327" y="519"/>
                    </a:cubicBezTo>
                    <a:cubicBezTo>
                      <a:pt x="341" y="519"/>
                      <a:pt x="355" y="518"/>
                      <a:pt x="369" y="515"/>
                    </a:cubicBezTo>
                    <a:cubicBezTo>
                      <a:pt x="508" y="490"/>
                      <a:pt x="586" y="335"/>
                      <a:pt x="539" y="206"/>
                    </a:cubicBezTo>
                    <a:cubicBezTo>
                      <a:pt x="511" y="130"/>
                      <a:pt x="451" y="81"/>
                      <a:pt x="384" y="41"/>
                    </a:cubicBezTo>
                    <a:cubicBezTo>
                      <a:pt x="345" y="14"/>
                      <a:pt x="300" y="1"/>
                      <a:pt x="256"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892100" y="5078650"/>
                <a:ext cx="13650" cy="11975"/>
              </a:xfrm>
              <a:custGeom>
                <a:avLst/>
                <a:gdLst/>
                <a:ahLst/>
                <a:cxnLst/>
                <a:rect l="l" t="t" r="r" b="b"/>
                <a:pathLst>
                  <a:path w="546" h="479" extrusionOk="0">
                    <a:moveTo>
                      <a:pt x="258" y="1"/>
                    </a:moveTo>
                    <a:cubicBezTo>
                      <a:pt x="223" y="1"/>
                      <a:pt x="188" y="9"/>
                      <a:pt x="156" y="25"/>
                    </a:cubicBezTo>
                    <a:cubicBezTo>
                      <a:pt x="52" y="80"/>
                      <a:pt x="0" y="223"/>
                      <a:pt x="61" y="328"/>
                    </a:cubicBezTo>
                    <a:cubicBezTo>
                      <a:pt x="78" y="357"/>
                      <a:pt x="99" y="382"/>
                      <a:pt x="125" y="403"/>
                    </a:cubicBezTo>
                    <a:lnTo>
                      <a:pt x="126" y="404"/>
                    </a:lnTo>
                    <a:cubicBezTo>
                      <a:pt x="126" y="404"/>
                      <a:pt x="126" y="405"/>
                      <a:pt x="127" y="405"/>
                    </a:cubicBezTo>
                    <a:cubicBezTo>
                      <a:pt x="170" y="452"/>
                      <a:pt x="230" y="478"/>
                      <a:pt x="294" y="478"/>
                    </a:cubicBezTo>
                    <a:cubicBezTo>
                      <a:pt x="328" y="478"/>
                      <a:pt x="363" y="470"/>
                      <a:pt x="395" y="453"/>
                    </a:cubicBezTo>
                    <a:cubicBezTo>
                      <a:pt x="504" y="396"/>
                      <a:pt x="546" y="261"/>
                      <a:pt x="490" y="151"/>
                    </a:cubicBezTo>
                    <a:cubicBezTo>
                      <a:pt x="474" y="121"/>
                      <a:pt x="452" y="96"/>
                      <a:pt x="425" y="75"/>
                    </a:cubicBezTo>
                    <a:lnTo>
                      <a:pt x="425" y="76"/>
                    </a:lnTo>
                    <a:lnTo>
                      <a:pt x="428" y="78"/>
                    </a:lnTo>
                    <a:lnTo>
                      <a:pt x="428" y="78"/>
                    </a:lnTo>
                    <a:cubicBezTo>
                      <a:pt x="433" y="84"/>
                      <a:pt x="439" y="90"/>
                      <a:pt x="443" y="98"/>
                    </a:cubicBezTo>
                    <a:cubicBezTo>
                      <a:pt x="446" y="100"/>
                      <a:pt x="447" y="102"/>
                      <a:pt x="449" y="105"/>
                    </a:cubicBezTo>
                    <a:cubicBezTo>
                      <a:pt x="438" y="91"/>
                      <a:pt x="428" y="78"/>
                      <a:pt x="415" y="66"/>
                    </a:cubicBezTo>
                    <a:lnTo>
                      <a:pt x="415" y="66"/>
                    </a:lnTo>
                    <a:lnTo>
                      <a:pt x="425" y="75"/>
                    </a:lnTo>
                    <a:lnTo>
                      <a:pt x="409" y="59"/>
                    </a:lnTo>
                    <a:lnTo>
                      <a:pt x="409" y="59"/>
                    </a:lnTo>
                    <a:lnTo>
                      <a:pt x="410" y="61"/>
                    </a:lnTo>
                    <a:cubicBezTo>
                      <a:pt x="367" y="21"/>
                      <a:pt x="313" y="1"/>
                      <a:pt x="258"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598800" y="5024125"/>
                <a:ext cx="12075" cy="11300"/>
              </a:xfrm>
              <a:custGeom>
                <a:avLst/>
                <a:gdLst/>
                <a:ahLst/>
                <a:cxnLst/>
                <a:rect l="l" t="t" r="r" b="b"/>
                <a:pathLst>
                  <a:path w="483" h="452" extrusionOk="0">
                    <a:moveTo>
                      <a:pt x="231" y="0"/>
                    </a:moveTo>
                    <a:cubicBezTo>
                      <a:pt x="112" y="0"/>
                      <a:pt x="14" y="93"/>
                      <a:pt x="7" y="212"/>
                    </a:cubicBezTo>
                    <a:cubicBezTo>
                      <a:pt x="1" y="331"/>
                      <a:pt x="88" y="435"/>
                      <a:pt x="207" y="448"/>
                    </a:cubicBezTo>
                    <a:cubicBezTo>
                      <a:pt x="219" y="450"/>
                      <a:pt x="232" y="451"/>
                      <a:pt x="246" y="451"/>
                    </a:cubicBezTo>
                    <a:cubicBezTo>
                      <a:pt x="355" y="450"/>
                      <a:pt x="448" y="370"/>
                      <a:pt x="465" y="261"/>
                    </a:cubicBezTo>
                    <a:cubicBezTo>
                      <a:pt x="482" y="153"/>
                      <a:pt x="418" y="48"/>
                      <a:pt x="313" y="14"/>
                    </a:cubicBezTo>
                    <a:cubicBezTo>
                      <a:pt x="287" y="6"/>
                      <a:pt x="260" y="0"/>
                      <a:pt x="233" y="0"/>
                    </a:cubicBezTo>
                    <a:cubicBezTo>
                      <a:pt x="232" y="0"/>
                      <a:pt x="232" y="0"/>
                      <a:pt x="231"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984300" y="5210800"/>
                <a:ext cx="13125" cy="11225"/>
              </a:xfrm>
              <a:custGeom>
                <a:avLst/>
                <a:gdLst/>
                <a:ahLst/>
                <a:cxnLst/>
                <a:rect l="l" t="t" r="r" b="b"/>
                <a:pathLst>
                  <a:path w="525" h="449" extrusionOk="0">
                    <a:moveTo>
                      <a:pt x="299" y="0"/>
                    </a:moveTo>
                    <a:cubicBezTo>
                      <a:pt x="243" y="0"/>
                      <a:pt x="187" y="21"/>
                      <a:pt x="142" y="67"/>
                    </a:cubicBezTo>
                    <a:cubicBezTo>
                      <a:pt x="0" y="208"/>
                      <a:pt x="100" y="449"/>
                      <a:pt x="300" y="449"/>
                    </a:cubicBezTo>
                    <a:cubicBezTo>
                      <a:pt x="423" y="448"/>
                      <a:pt x="524" y="348"/>
                      <a:pt x="525" y="224"/>
                    </a:cubicBezTo>
                    <a:cubicBezTo>
                      <a:pt x="524" y="89"/>
                      <a:pt x="414" y="0"/>
                      <a:pt x="299"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972675" y="5219250"/>
                <a:ext cx="11525" cy="11225"/>
              </a:xfrm>
              <a:custGeom>
                <a:avLst/>
                <a:gdLst/>
                <a:ahLst/>
                <a:cxnLst/>
                <a:rect l="l" t="t" r="r" b="b"/>
                <a:pathLst>
                  <a:path w="461" h="449" extrusionOk="0">
                    <a:moveTo>
                      <a:pt x="243" y="0"/>
                    </a:moveTo>
                    <a:cubicBezTo>
                      <a:pt x="120" y="0"/>
                      <a:pt x="13" y="85"/>
                      <a:pt x="7" y="212"/>
                    </a:cubicBezTo>
                    <a:cubicBezTo>
                      <a:pt x="1" y="330"/>
                      <a:pt x="97" y="449"/>
                      <a:pt x="218" y="449"/>
                    </a:cubicBezTo>
                    <a:cubicBezTo>
                      <a:pt x="342" y="449"/>
                      <a:pt x="448" y="363"/>
                      <a:pt x="456" y="237"/>
                    </a:cubicBezTo>
                    <a:cubicBezTo>
                      <a:pt x="461" y="118"/>
                      <a:pt x="366" y="0"/>
                      <a:pt x="243"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198975" y="5075500"/>
                <a:ext cx="12150" cy="11625"/>
              </a:xfrm>
              <a:custGeom>
                <a:avLst/>
                <a:gdLst/>
                <a:ahLst/>
                <a:cxnLst/>
                <a:rect l="l" t="t" r="r" b="b"/>
                <a:pathLst>
                  <a:path w="486" h="465" extrusionOk="0">
                    <a:moveTo>
                      <a:pt x="243" y="1"/>
                    </a:moveTo>
                    <a:cubicBezTo>
                      <a:pt x="219" y="1"/>
                      <a:pt x="195" y="5"/>
                      <a:pt x="171" y="13"/>
                    </a:cubicBezTo>
                    <a:cubicBezTo>
                      <a:pt x="63" y="49"/>
                      <a:pt x="0" y="160"/>
                      <a:pt x="23" y="271"/>
                    </a:cubicBezTo>
                    <a:cubicBezTo>
                      <a:pt x="26" y="297"/>
                      <a:pt x="35" y="321"/>
                      <a:pt x="49" y="343"/>
                    </a:cubicBezTo>
                    <a:cubicBezTo>
                      <a:pt x="88" y="409"/>
                      <a:pt x="154" y="465"/>
                      <a:pt x="235" y="465"/>
                    </a:cubicBezTo>
                    <a:lnTo>
                      <a:pt x="238" y="465"/>
                    </a:lnTo>
                    <a:cubicBezTo>
                      <a:pt x="341" y="465"/>
                      <a:pt x="428" y="410"/>
                      <a:pt x="462" y="309"/>
                    </a:cubicBezTo>
                    <a:cubicBezTo>
                      <a:pt x="486" y="248"/>
                      <a:pt x="472" y="186"/>
                      <a:pt x="446" y="129"/>
                    </a:cubicBezTo>
                    <a:cubicBezTo>
                      <a:pt x="408" y="49"/>
                      <a:pt x="328" y="1"/>
                      <a:pt x="243"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192650" y="5093800"/>
                <a:ext cx="900" cy="100"/>
              </a:xfrm>
              <a:custGeom>
                <a:avLst/>
                <a:gdLst/>
                <a:ahLst/>
                <a:cxnLst/>
                <a:rect l="l" t="t" r="r" b="b"/>
                <a:pathLst>
                  <a:path w="36" h="4" extrusionOk="0">
                    <a:moveTo>
                      <a:pt x="36" y="1"/>
                    </a:moveTo>
                    <a:cubicBezTo>
                      <a:pt x="27" y="1"/>
                      <a:pt x="19" y="2"/>
                      <a:pt x="11" y="3"/>
                    </a:cubicBezTo>
                    <a:lnTo>
                      <a:pt x="11" y="3"/>
                    </a:lnTo>
                    <a:cubicBezTo>
                      <a:pt x="19" y="3"/>
                      <a:pt x="27" y="2"/>
                      <a:pt x="36" y="1"/>
                    </a:cubicBezTo>
                    <a:close/>
                    <a:moveTo>
                      <a:pt x="11" y="3"/>
                    </a:moveTo>
                    <a:lnTo>
                      <a:pt x="11" y="3"/>
                    </a:lnTo>
                    <a:cubicBezTo>
                      <a:pt x="10" y="3"/>
                      <a:pt x="8" y="3"/>
                      <a:pt x="7" y="3"/>
                    </a:cubicBezTo>
                    <a:lnTo>
                      <a:pt x="8" y="3"/>
                    </a:lnTo>
                    <a:cubicBezTo>
                      <a:pt x="7" y="3"/>
                      <a:pt x="5" y="3"/>
                      <a:pt x="4" y="4"/>
                    </a:cubicBezTo>
                    <a:lnTo>
                      <a:pt x="4" y="4"/>
                    </a:lnTo>
                    <a:cubicBezTo>
                      <a:pt x="6" y="3"/>
                      <a:pt x="8" y="3"/>
                      <a:pt x="11" y="3"/>
                    </a:cubicBezTo>
                    <a:close/>
                    <a:moveTo>
                      <a:pt x="4" y="4"/>
                    </a:moveTo>
                    <a:cubicBezTo>
                      <a:pt x="3" y="4"/>
                      <a:pt x="2" y="4"/>
                      <a:pt x="1" y="4"/>
                    </a:cubicBezTo>
                    <a:cubicBezTo>
                      <a:pt x="2" y="4"/>
                      <a:pt x="3" y="4"/>
                      <a:pt x="4" y="4"/>
                    </a:cubicBezTo>
                    <a:close/>
                  </a:path>
                </a:pathLst>
              </a:custGeom>
              <a:solidFill>
                <a:srgbClr val="E3C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186575" y="5093825"/>
                <a:ext cx="13275" cy="11300"/>
              </a:xfrm>
              <a:custGeom>
                <a:avLst/>
                <a:gdLst/>
                <a:ahLst/>
                <a:cxnLst/>
                <a:rect l="l" t="t" r="r" b="b"/>
                <a:pathLst>
                  <a:path w="531" h="452" extrusionOk="0">
                    <a:moveTo>
                      <a:pt x="278" y="0"/>
                    </a:moveTo>
                    <a:cubicBezTo>
                      <a:pt x="265" y="0"/>
                      <a:pt x="253" y="1"/>
                      <a:pt x="240" y="3"/>
                    </a:cubicBezTo>
                    <a:lnTo>
                      <a:pt x="240" y="3"/>
                    </a:lnTo>
                    <a:cubicBezTo>
                      <a:pt x="207" y="6"/>
                      <a:pt x="174" y="14"/>
                      <a:pt x="145" y="30"/>
                    </a:cubicBezTo>
                    <a:cubicBezTo>
                      <a:pt x="38" y="93"/>
                      <a:pt x="1" y="229"/>
                      <a:pt x="61" y="337"/>
                    </a:cubicBezTo>
                    <a:cubicBezTo>
                      <a:pt x="102" y="407"/>
                      <a:pt x="177" y="450"/>
                      <a:pt x="259" y="450"/>
                    </a:cubicBezTo>
                    <a:cubicBezTo>
                      <a:pt x="268" y="451"/>
                      <a:pt x="277" y="451"/>
                      <a:pt x="287" y="451"/>
                    </a:cubicBezTo>
                    <a:cubicBezTo>
                      <a:pt x="310" y="451"/>
                      <a:pt x="334" y="448"/>
                      <a:pt x="356" y="440"/>
                    </a:cubicBezTo>
                    <a:cubicBezTo>
                      <a:pt x="389" y="430"/>
                      <a:pt x="421" y="411"/>
                      <a:pt x="445" y="386"/>
                    </a:cubicBezTo>
                    <a:cubicBezTo>
                      <a:pt x="531" y="297"/>
                      <a:pt x="530" y="156"/>
                      <a:pt x="443" y="68"/>
                    </a:cubicBezTo>
                    <a:cubicBezTo>
                      <a:pt x="399" y="24"/>
                      <a:pt x="339" y="0"/>
                      <a:pt x="278"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628125" y="4909825"/>
                <a:ext cx="2190925" cy="554525"/>
              </a:xfrm>
              <a:custGeom>
                <a:avLst/>
                <a:gdLst/>
                <a:ahLst/>
                <a:cxnLst/>
                <a:rect l="l" t="t" r="r" b="b"/>
                <a:pathLst>
                  <a:path w="87637" h="22181" extrusionOk="0">
                    <a:moveTo>
                      <a:pt x="70476" y="7836"/>
                    </a:moveTo>
                    <a:lnTo>
                      <a:pt x="70487" y="7842"/>
                    </a:lnTo>
                    <a:cubicBezTo>
                      <a:pt x="70483" y="7840"/>
                      <a:pt x="70481" y="7839"/>
                      <a:pt x="70478" y="7837"/>
                    </a:cubicBezTo>
                    <a:lnTo>
                      <a:pt x="70478" y="7837"/>
                    </a:lnTo>
                    <a:lnTo>
                      <a:pt x="70476" y="7836"/>
                    </a:lnTo>
                    <a:close/>
                    <a:moveTo>
                      <a:pt x="78822" y="13385"/>
                    </a:moveTo>
                    <a:cubicBezTo>
                      <a:pt x="78823" y="13386"/>
                      <a:pt x="78823" y="13386"/>
                      <a:pt x="78823" y="13386"/>
                    </a:cubicBezTo>
                    <a:lnTo>
                      <a:pt x="78823" y="13386"/>
                    </a:lnTo>
                    <a:cubicBezTo>
                      <a:pt x="78823" y="13386"/>
                      <a:pt x="78823" y="13386"/>
                      <a:pt x="78822" y="13385"/>
                    </a:cubicBezTo>
                    <a:close/>
                    <a:moveTo>
                      <a:pt x="78825" y="13387"/>
                    </a:moveTo>
                    <a:lnTo>
                      <a:pt x="78827" y="13389"/>
                    </a:lnTo>
                    <a:cubicBezTo>
                      <a:pt x="78826" y="13388"/>
                      <a:pt x="78825" y="13388"/>
                      <a:pt x="78825" y="13387"/>
                    </a:cubicBezTo>
                    <a:close/>
                    <a:moveTo>
                      <a:pt x="44514" y="0"/>
                    </a:moveTo>
                    <a:cubicBezTo>
                      <a:pt x="44511" y="0"/>
                      <a:pt x="44507" y="1"/>
                      <a:pt x="44503" y="1"/>
                    </a:cubicBezTo>
                    <a:cubicBezTo>
                      <a:pt x="44025" y="19"/>
                      <a:pt x="43551" y="69"/>
                      <a:pt x="43078" y="128"/>
                    </a:cubicBezTo>
                    <a:cubicBezTo>
                      <a:pt x="43028" y="134"/>
                      <a:pt x="42976" y="140"/>
                      <a:pt x="42925" y="146"/>
                    </a:cubicBezTo>
                    <a:cubicBezTo>
                      <a:pt x="42888" y="144"/>
                      <a:pt x="42850" y="144"/>
                      <a:pt x="42813" y="144"/>
                    </a:cubicBezTo>
                    <a:cubicBezTo>
                      <a:pt x="42701" y="144"/>
                      <a:pt x="42588" y="149"/>
                      <a:pt x="42475" y="157"/>
                    </a:cubicBezTo>
                    <a:cubicBezTo>
                      <a:pt x="42242" y="175"/>
                      <a:pt x="42012" y="200"/>
                      <a:pt x="41781" y="225"/>
                    </a:cubicBezTo>
                    <a:cubicBezTo>
                      <a:pt x="41293" y="273"/>
                      <a:pt x="40805" y="322"/>
                      <a:pt x="40320" y="391"/>
                    </a:cubicBezTo>
                    <a:cubicBezTo>
                      <a:pt x="40207" y="408"/>
                      <a:pt x="40093" y="426"/>
                      <a:pt x="39979" y="443"/>
                    </a:cubicBezTo>
                    <a:lnTo>
                      <a:pt x="39904" y="456"/>
                    </a:lnTo>
                    <a:cubicBezTo>
                      <a:pt x="39492" y="473"/>
                      <a:pt x="39080" y="500"/>
                      <a:pt x="38670" y="532"/>
                    </a:cubicBezTo>
                    <a:cubicBezTo>
                      <a:pt x="38422" y="551"/>
                      <a:pt x="38176" y="579"/>
                      <a:pt x="37929" y="607"/>
                    </a:cubicBezTo>
                    <a:cubicBezTo>
                      <a:pt x="37721" y="627"/>
                      <a:pt x="37516" y="664"/>
                      <a:pt x="37315" y="717"/>
                    </a:cubicBezTo>
                    <a:lnTo>
                      <a:pt x="37118" y="737"/>
                    </a:lnTo>
                    <a:cubicBezTo>
                      <a:pt x="36946" y="756"/>
                      <a:pt x="36775" y="775"/>
                      <a:pt x="36603" y="805"/>
                    </a:cubicBezTo>
                    <a:cubicBezTo>
                      <a:pt x="36498" y="827"/>
                      <a:pt x="36423" y="920"/>
                      <a:pt x="36424" y="1028"/>
                    </a:cubicBezTo>
                    <a:lnTo>
                      <a:pt x="35685" y="1127"/>
                    </a:lnTo>
                    <a:cubicBezTo>
                      <a:pt x="35472" y="1157"/>
                      <a:pt x="35261" y="1190"/>
                      <a:pt x="35050" y="1222"/>
                    </a:cubicBezTo>
                    <a:cubicBezTo>
                      <a:pt x="34834" y="1256"/>
                      <a:pt x="34615" y="1286"/>
                      <a:pt x="34399" y="1325"/>
                    </a:cubicBezTo>
                    <a:cubicBezTo>
                      <a:pt x="34056" y="1387"/>
                      <a:pt x="33712" y="1446"/>
                      <a:pt x="33372" y="1520"/>
                    </a:cubicBezTo>
                    <a:lnTo>
                      <a:pt x="33283" y="1540"/>
                    </a:lnTo>
                    <a:cubicBezTo>
                      <a:pt x="33269" y="1527"/>
                      <a:pt x="33252" y="1517"/>
                      <a:pt x="33235" y="1508"/>
                    </a:cubicBezTo>
                    <a:cubicBezTo>
                      <a:pt x="33192" y="1486"/>
                      <a:pt x="33145" y="1474"/>
                      <a:pt x="33097" y="1474"/>
                    </a:cubicBezTo>
                    <a:cubicBezTo>
                      <a:pt x="33090" y="1474"/>
                      <a:pt x="33082" y="1474"/>
                      <a:pt x="33075" y="1475"/>
                    </a:cubicBezTo>
                    <a:cubicBezTo>
                      <a:pt x="33006" y="1479"/>
                      <a:pt x="32935" y="1499"/>
                      <a:pt x="32869" y="1515"/>
                    </a:cubicBezTo>
                    <a:cubicBezTo>
                      <a:pt x="32791" y="1531"/>
                      <a:pt x="32712" y="1550"/>
                      <a:pt x="32635" y="1568"/>
                    </a:cubicBezTo>
                    <a:cubicBezTo>
                      <a:pt x="32514" y="1596"/>
                      <a:pt x="32394" y="1626"/>
                      <a:pt x="32272" y="1655"/>
                    </a:cubicBezTo>
                    <a:cubicBezTo>
                      <a:pt x="32022" y="1716"/>
                      <a:pt x="31774" y="1783"/>
                      <a:pt x="31526" y="1848"/>
                    </a:cubicBezTo>
                    <a:cubicBezTo>
                      <a:pt x="31278" y="1914"/>
                      <a:pt x="31032" y="1988"/>
                      <a:pt x="30784" y="2057"/>
                    </a:cubicBezTo>
                    <a:cubicBezTo>
                      <a:pt x="30571" y="2118"/>
                      <a:pt x="30359" y="2182"/>
                      <a:pt x="30150" y="2254"/>
                    </a:cubicBezTo>
                    <a:cubicBezTo>
                      <a:pt x="29835" y="2363"/>
                      <a:pt x="29522" y="2471"/>
                      <a:pt x="29205" y="2575"/>
                    </a:cubicBezTo>
                    <a:cubicBezTo>
                      <a:pt x="29112" y="2604"/>
                      <a:pt x="29020" y="2635"/>
                      <a:pt x="28928" y="2666"/>
                    </a:cubicBezTo>
                    <a:lnTo>
                      <a:pt x="28844" y="2692"/>
                    </a:lnTo>
                    <a:cubicBezTo>
                      <a:pt x="28751" y="2722"/>
                      <a:pt x="28657" y="2750"/>
                      <a:pt x="28565" y="2782"/>
                    </a:cubicBezTo>
                    <a:cubicBezTo>
                      <a:pt x="28465" y="2817"/>
                      <a:pt x="28361" y="2846"/>
                      <a:pt x="28265" y="2887"/>
                    </a:cubicBezTo>
                    <a:cubicBezTo>
                      <a:pt x="28139" y="2930"/>
                      <a:pt x="28012" y="2972"/>
                      <a:pt x="27892" y="3028"/>
                    </a:cubicBezTo>
                    <a:cubicBezTo>
                      <a:pt x="27838" y="3054"/>
                      <a:pt x="27796" y="3101"/>
                      <a:pt x="27777" y="3158"/>
                    </a:cubicBezTo>
                    <a:lnTo>
                      <a:pt x="27510" y="3239"/>
                    </a:lnTo>
                    <a:cubicBezTo>
                      <a:pt x="27478" y="3223"/>
                      <a:pt x="27443" y="3215"/>
                      <a:pt x="27408" y="3215"/>
                    </a:cubicBezTo>
                    <a:cubicBezTo>
                      <a:pt x="27385" y="3215"/>
                      <a:pt x="27362" y="3218"/>
                      <a:pt x="27339" y="3225"/>
                    </a:cubicBezTo>
                    <a:cubicBezTo>
                      <a:pt x="27085" y="3307"/>
                      <a:pt x="26835" y="3397"/>
                      <a:pt x="26581" y="3483"/>
                    </a:cubicBezTo>
                    <a:cubicBezTo>
                      <a:pt x="26347" y="3560"/>
                      <a:pt x="26114" y="3638"/>
                      <a:pt x="25880" y="3717"/>
                    </a:cubicBezTo>
                    <a:cubicBezTo>
                      <a:pt x="25397" y="3882"/>
                      <a:pt x="24912" y="4045"/>
                      <a:pt x="24432" y="4220"/>
                    </a:cubicBezTo>
                    <a:cubicBezTo>
                      <a:pt x="24410" y="4227"/>
                      <a:pt x="24389" y="4235"/>
                      <a:pt x="24368" y="4242"/>
                    </a:cubicBezTo>
                    <a:cubicBezTo>
                      <a:pt x="24040" y="4354"/>
                      <a:pt x="23712" y="4468"/>
                      <a:pt x="23388" y="4594"/>
                    </a:cubicBezTo>
                    <a:cubicBezTo>
                      <a:pt x="23364" y="4602"/>
                      <a:pt x="23342" y="4615"/>
                      <a:pt x="23322" y="4631"/>
                    </a:cubicBezTo>
                    <a:cubicBezTo>
                      <a:pt x="23291" y="4652"/>
                      <a:pt x="23266" y="4681"/>
                      <a:pt x="23250" y="4715"/>
                    </a:cubicBezTo>
                    <a:cubicBezTo>
                      <a:pt x="23229" y="4709"/>
                      <a:pt x="23208" y="4706"/>
                      <a:pt x="23187" y="4706"/>
                    </a:cubicBezTo>
                    <a:cubicBezTo>
                      <a:pt x="23175" y="4706"/>
                      <a:pt x="23163" y="4707"/>
                      <a:pt x="23151" y="4709"/>
                    </a:cubicBezTo>
                    <a:cubicBezTo>
                      <a:pt x="23001" y="4731"/>
                      <a:pt x="22858" y="4794"/>
                      <a:pt x="22718" y="4850"/>
                    </a:cubicBezTo>
                    <a:cubicBezTo>
                      <a:pt x="22670" y="4868"/>
                      <a:pt x="22622" y="4886"/>
                      <a:pt x="22574" y="4906"/>
                    </a:cubicBezTo>
                    <a:cubicBezTo>
                      <a:pt x="22420" y="4967"/>
                      <a:pt x="22266" y="5029"/>
                      <a:pt x="22113" y="5089"/>
                    </a:cubicBezTo>
                    <a:cubicBezTo>
                      <a:pt x="21879" y="5182"/>
                      <a:pt x="21651" y="5287"/>
                      <a:pt x="21419" y="5387"/>
                    </a:cubicBezTo>
                    <a:cubicBezTo>
                      <a:pt x="21218" y="5474"/>
                      <a:pt x="21018" y="5566"/>
                      <a:pt x="20819" y="5659"/>
                    </a:cubicBezTo>
                    <a:cubicBezTo>
                      <a:pt x="20615" y="5752"/>
                      <a:pt x="20410" y="5845"/>
                      <a:pt x="20208" y="5943"/>
                    </a:cubicBezTo>
                    <a:cubicBezTo>
                      <a:pt x="19926" y="6080"/>
                      <a:pt x="19644" y="6218"/>
                      <a:pt x="19365" y="6355"/>
                    </a:cubicBezTo>
                    <a:cubicBezTo>
                      <a:pt x="19086" y="6490"/>
                      <a:pt x="18804" y="6623"/>
                      <a:pt x="18528" y="6765"/>
                    </a:cubicBezTo>
                    <a:cubicBezTo>
                      <a:pt x="18419" y="6820"/>
                      <a:pt x="18372" y="6953"/>
                      <a:pt x="18426" y="7065"/>
                    </a:cubicBezTo>
                    <a:cubicBezTo>
                      <a:pt x="18433" y="7081"/>
                      <a:pt x="18443" y="7096"/>
                      <a:pt x="18455" y="7111"/>
                    </a:cubicBezTo>
                    <a:cubicBezTo>
                      <a:pt x="18128" y="7268"/>
                      <a:pt x="17804" y="7427"/>
                      <a:pt x="17480" y="7587"/>
                    </a:cubicBezTo>
                    <a:cubicBezTo>
                      <a:pt x="17169" y="7741"/>
                      <a:pt x="16862" y="7906"/>
                      <a:pt x="16556" y="8067"/>
                    </a:cubicBezTo>
                    <a:cubicBezTo>
                      <a:pt x="16432" y="8134"/>
                      <a:pt x="16308" y="8200"/>
                      <a:pt x="16186" y="8269"/>
                    </a:cubicBezTo>
                    <a:cubicBezTo>
                      <a:pt x="16078" y="8330"/>
                      <a:pt x="15969" y="8390"/>
                      <a:pt x="15861" y="8453"/>
                    </a:cubicBezTo>
                    <a:cubicBezTo>
                      <a:pt x="15736" y="8523"/>
                      <a:pt x="15615" y="8600"/>
                      <a:pt x="15495" y="8680"/>
                    </a:cubicBezTo>
                    <a:cubicBezTo>
                      <a:pt x="15433" y="8721"/>
                      <a:pt x="15395" y="8789"/>
                      <a:pt x="15394" y="8864"/>
                    </a:cubicBezTo>
                    <a:lnTo>
                      <a:pt x="15178" y="8993"/>
                    </a:lnTo>
                    <a:cubicBezTo>
                      <a:pt x="15137" y="8958"/>
                      <a:pt x="15083" y="8938"/>
                      <a:pt x="15029" y="8938"/>
                    </a:cubicBezTo>
                    <a:cubicBezTo>
                      <a:pt x="14996" y="8938"/>
                      <a:pt x="14964" y="8945"/>
                      <a:pt x="14934" y="8962"/>
                    </a:cubicBezTo>
                    <a:cubicBezTo>
                      <a:pt x="14817" y="9025"/>
                      <a:pt x="14707" y="9094"/>
                      <a:pt x="14596" y="9165"/>
                    </a:cubicBezTo>
                    <a:lnTo>
                      <a:pt x="14322" y="9344"/>
                    </a:lnTo>
                    <a:cubicBezTo>
                      <a:pt x="14147" y="9458"/>
                      <a:pt x="13975" y="9580"/>
                      <a:pt x="13802" y="9700"/>
                    </a:cubicBezTo>
                    <a:cubicBezTo>
                      <a:pt x="13454" y="9936"/>
                      <a:pt x="13110" y="10178"/>
                      <a:pt x="12766" y="10416"/>
                    </a:cubicBezTo>
                    <a:cubicBezTo>
                      <a:pt x="12722" y="10446"/>
                      <a:pt x="12691" y="10489"/>
                      <a:pt x="12675" y="10539"/>
                    </a:cubicBezTo>
                    <a:cubicBezTo>
                      <a:pt x="12586" y="10603"/>
                      <a:pt x="12499" y="10668"/>
                      <a:pt x="12409" y="10730"/>
                    </a:cubicBezTo>
                    <a:cubicBezTo>
                      <a:pt x="12394" y="10742"/>
                      <a:pt x="12378" y="10753"/>
                      <a:pt x="12362" y="10764"/>
                    </a:cubicBezTo>
                    <a:cubicBezTo>
                      <a:pt x="12302" y="10807"/>
                      <a:pt x="12265" y="10876"/>
                      <a:pt x="12264" y="10951"/>
                    </a:cubicBezTo>
                    <a:cubicBezTo>
                      <a:pt x="11818" y="11280"/>
                      <a:pt x="11371" y="11610"/>
                      <a:pt x="10923" y="11939"/>
                    </a:cubicBezTo>
                    <a:cubicBezTo>
                      <a:pt x="10560" y="12207"/>
                      <a:pt x="10202" y="12483"/>
                      <a:pt x="9839" y="12752"/>
                    </a:cubicBezTo>
                    <a:cubicBezTo>
                      <a:pt x="9044" y="13339"/>
                      <a:pt x="8251" y="13933"/>
                      <a:pt x="7485" y="14558"/>
                    </a:cubicBezTo>
                    <a:lnTo>
                      <a:pt x="7423" y="14607"/>
                    </a:lnTo>
                    <a:cubicBezTo>
                      <a:pt x="7201" y="14766"/>
                      <a:pt x="6978" y="14927"/>
                      <a:pt x="6759" y="15092"/>
                    </a:cubicBezTo>
                    <a:cubicBezTo>
                      <a:pt x="6684" y="15149"/>
                      <a:pt x="6613" y="15209"/>
                      <a:pt x="6542" y="15269"/>
                    </a:cubicBezTo>
                    <a:lnTo>
                      <a:pt x="6545" y="15266"/>
                    </a:lnTo>
                    <a:lnTo>
                      <a:pt x="6545" y="15266"/>
                    </a:lnTo>
                    <a:cubicBezTo>
                      <a:pt x="6427" y="15363"/>
                      <a:pt x="6297" y="15461"/>
                      <a:pt x="6262" y="15617"/>
                    </a:cubicBezTo>
                    <a:cubicBezTo>
                      <a:pt x="6262" y="15620"/>
                      <a:pt x="6261" y="15622"/>
                      <a:pt x="6261" y="15625"/>
                    </a:cubicBezTo>
                    <a:cubicBezTo>
                      <a:pt x="6134" y="15736"/>
                      <a:pt x="6009" y="15848"/>
                      <a:pt x="5882" y="15959"/>
                    </a:cubicBezTo>
                    <a:cubicBezTo>
                      <a:pt x="5502" y="16269"/>
                      <a:pt x="5097" y="16548"/>
                      <a:pt x="4724" y="16864"/>
                    </a:cubicBezTo>
                    <a:cubicBezTo>
                      <a:pt x="4531" y="17027"/>
                      <a:pt x="4351" y="17202"/>
                      <a:pt x="4169" y="17374"/>
                    </a:cubicBezTo>
                    <a:cubicBezTo>
                      <a:pt x="4000" y="17532"/>
                      <a:pt x="3827" y="17685"/>
                      <a:pt x="3654" y="17838"/>
                    </a:cubicBezTo>
                    <a:cubicBezTo>
                      <a:pt x="3457" y="18012"/>
                      <a:pt x="3260" y="18185"/>
                      <a:pt x="3071" y="18369"/>
                    </a:cubicBezTo>
                    <a:cubicBezTo>
                      <a:pt x="2876" y="18559"/>
                      <a:pt x="2684" y="18753"/>
                      <a:pt x="2499" y="18955"/>
                    </a:cubicBezTo>
                    <a:lnTo>
                      <a:pt x="2502" y="18952"/>
                    </a:lnTo>
                    <a:lnTo>
                      <a:pt x="2502" y="18952"/>
                    </a:lnTo>
                    <a:cubicBezTo>
                      <a:pt x="2364" y="19102"/>
                      <a:pt x="2227" y="19251"/>
                      <a:pt x="2089" y="19400"/>
                    </a:cubicBezTo>
                    <a:lnTo>
                      <a:pt x="2090" y="19399"/>
                    </a:lnTo>
                    <a:lnTo>
                      <a:pt x="2090" y="19399"/>
                    </a:lnTo>
                    <a:cubicBezTo>
                      <a:pt x="1783" y="19731"/>
                      <a:pt x="1464" y="20052"/>
                      <a:pt x="1156" y="20382"/>
                    </a:cubicBezTo>
                    <a:lnTo>
                      <a:pt x="1152" y="20386"/>
                    </a:lnTo>
                    <a:cubicBezTo>
                      <a:pt x="1074" y="20457"/>
                      <a:pt x="995" y="20529"/>
                      <a:pt x="918" y="20602"/>
                    </a:cubicBezTo>
                    <a:cubicBezTo>
                      <a:pt x="882" y="20634"/>
                      <a:pt x="847" y="20667"/>
                      <a:pt x="812" y="20700"/>
                    </a:cubicBezTo>
                    <a:cubicBezTo>
                      <a:pt x="772" y="20738"/>
                      <a:pt x="723" y="20776"/>
                      <a:pt x="695" y="20824"/>
                    </a:cubicBezTo>
                    <a:cubicBezTo>
                      <a:pt x="685" y="20841"/>
                      <a:pt x="678" y="20860"/>
                      <a:pt x="671" y="20879"/>
                    </a:cubicBezTo>
                    <a:cubicBezTo>
                      <a:pt x="592" y="20980"/>
                      <a:pt x="510" y="21077"/>
                      <a:pt x="427" y="21173"/>
                    </a:cubicBezTo>
                    <a:cubicBezTo>
                      <a:pt x="342" y="21271"/>
                      <a:pt x="252" y="21366"/>
                      <a:pt x="175" y="21470"/>
                    </a:cubicBezTo>
                    <a:cubicBezTo>
                      <a:pt x="171" y="21476"/>
                      <a:pt x="167" y="21482"/>
                      <a:pt x="162" y="21488"/>
                    </a:cubicBezTo>
                    <a:lnTo>
                      <a:pt x="158" y="21494"/>
                    </a:lnTo>
                    <a:cubicBezTo>
                      <a:pt x="122" y="21537"/>
                      <a:pt x="94" y="21589"/>
                      <a:pt x="63" y="21634"/>
                    </a:cubicBezTo>
                    <a:cubicBezTo>
                      <a:pt x="1" y="21724"/>
                      <a:pt x="33" y="21858"/>
                      <a:pt x="116" y="21923"/>
                    </a:cubicBezTo>
                    <a:cubicBezTo>
                      <a:pt x="157" y="21955"/>
                      <a:pt x="207" y="21972"/>
                      <a:pt x="258" y="21972"/>
                    </a:cubicBezTo>
                    <a:cubicBezTo>
                      <a:pt x="324" y="21972"/>
                      <a:pt x="389" y="21944"/>
                      <a:pt x="432" y="21889"/>
                    </a:cubicBezTo>
                    <a:cubicBezTo>
                      <a:pt x="441" y="21876"/>
                      <a:pt x="451" y="21864"/>
                      <a:pt x="460" y="21851"/>
                    </a:cubicBezTo>
                    <a:cubicBezTo>
                      <a:pt x="500" y="21912"/>
                      <a:pt x="565" y="21952"/>
                      <a:pt x="638" y="21960"/>
                    </a:cubicBezTo>
                    <a:cubicBezTo>
                      <a:pt x="642" y="21987"/>
                      <a:pt x="649" y="22014"/>
                      <a:pt x="659" y="22039"/>
                    </a:cubicBezTo>
                    <a:cubicBezTo>
                      <a:pt x="685" y="22103"/>
                      <a:pt x="739" y="22153"/>
                      <a:pt x="806" y="22171"/>
                    </a:cubicBezTo>
                    <a:cubicBezTo>
                      <a:pt x="825" y="22177"/>
                      <a:pt x="847" y="22179"/>
                      <a:pt x="867" y="22180"/>
                    </a:cubicBezTo>
                    <a:cubicBezTo>
                      <a:pt x="925" y="22178"/>
                      <a:pt x="980" y="22157"/>
                      <a:pt x="1023" y="22118"/>
                    </a:cubicBezTo>
                    <a:cubicBezTo>
                      <a:pt x="1092" y="22057"/>
                      <a:pt x="1153" y="21986"/>
                      <a:pt x="1216" y="21919"/>
                    </a:cubicBezTo>
                    <a:cubicBezTo>
                      <a:pt x="1267" y="21866"/>
                      <a:pt x="1317" y="21811"/>
                      <a:pt x="1369" y="21758"/>
                    </a:cubicBezTo>
                    <a:cubicBezTo>
                      <a:pt x="1464" y="21658"/>
                      <a:pt x="1561" y="21558"/>
                      <a:pt x="1655" y="21456"/>
                    </a:cubicBezTo>
                    <a:cubicBezTo>
                      <a:pt x="1690" y="21418"/>
                      <a:pt x="1733" y="21379"/>
                      <a:pt x="1766" y="21335"/>
                    </a:cubicBezTo>
                    <a:cubicBezTo>
                      <a:pt x="1774" y="21327"/>
                      <a:pt x="1782" y="21319"/>
                      <a:pt x="1789" y="21310"/>
                    </a:cubicBezTo>
                    <a:cubicBezTo>
                      <a:pt x="1812" y="21286"/>
                      <a:pt x="1834" y="21262"/>
                      <a:pt x="1857" y="21238"/>
                    </a:cubicBezTo>
                    <a:lnTo>
                      <a:pt x="1857" y="21238"/>
                    </a:lnTo>
                    <a:cubicBezTo>
                      <a:pt x="1855" y="21240"/>
                      <a:pt x="1853" y="21242"/>
                      <a:pt x="1850" y="21244"/>
                    </a:cubicBezTo>
                    <a:lnTo>
                      <a:pt x="1850" y="21244"/>
                    </a:lnTo>
                    <a:cubicBezTo>
                      <a:pt x="1855" y="21238"/>
                      <a:pt x="1860" y="21233"/>
                      <a:pt x="1865" y="21227"/>
                    </a:cubicBezTo>
                    <a:lnTo>
                      <a:pt x="1869" y="21225"/>
                    </a:lnTo>
                    <a:lnTo>
                      <a:pt x="1877" y="21215"/>
                    </a:lnTo>
                    <a:lnTo>
                      <a:pt x="1876" y="21217"/>
                    </a:lnTo>
                    <a:lnTo>
                      <a:pt x="1876" y="21217"/>
                    </a:lnTo>
                    <a:lnTo>
                      <a:pt x="1877" y="21214"/>
                    </a:lnTo>
                    <a:cubicBezTo>
                      <a:pt x="1878" y="21213"/>
                      <a:pt x="1880" y="21212"/>
                      <a:pt x="1881" y="21210"/>
                    </a:cubicBezTo>
                    <a:cubicBezTo>
                      <a:pt x="2010" y="21071"/>
                      <a:pt x="2138" y="20930"/>
                      <a:pt x="2260" y="20785"/>
                    </a:cubicBezTo>
                    <a:cubicBezTo>
                      <a:pt x="2393" y="20628"/>
                      <a:pt x="2524" y="20471"/>
                      <a:pt x="2660" y="20319"/>
                    </a:cubicBezTo>
                    <a:cubicBezTo>
                      <a:pt x="2991" y="19974"/>
                      <a:pt x="3348" y="19655"/>
                      <a:pt x="3688" y="19318"/>
                    </a:cubicBezTo>
                    <a:cubicBezTo>
                      <a:pt x="4033" y="18976"/>
                      <a:pt x="4387" y="18641"/>
                      <a:pt x="4736" y="18301"/>
                    </a:cubicBezTo>
                    <a:cubicBezTo>
                      <a:pt x="5036" y="18011"/>
                      <a:pt x="5341" y="17727"/>
                      <a:pt x="5641" y="17437"/>
                    </a:cubicBezTo>
                    <a:cubicBezTo>
                      <a:pt x="5795" y="17289"/>
                      <a:pt x="5948" y="17140"/>
                      <a:pt x="6105" y="16994"/>
                    </a:cubicBezTo>
                    <a:cubicBezTo>
                      <a:pt x="6269" y="16843"/>
                      <a:pt x="6435" y="16695"/>
                      <a:pt x="6602" y="16550"/>
                    </a:cubicBezTo>
                    <a:cubicBezTo>
                      <a:pt x="6988" y="16232"/>
                      <a:pt x="7385" y="15928"/>
                      <a:pt x="7777" y="15616"/>
                    </a:cubicBezTo>
                    <a:cubicBezTo>
                      <a:pt x="8149" y="15320"/>
                      <a:pt x="8509" y="15008"/>
                      <a:pt x="8871" y="14701"/>
                    </a:cubicBezTo>
                    <a:cubicBezTo>
                      <a:pt x="9145" y="14475"/>
                      <a:pt x="9421" y="14251"/>
                      <a:pt x="9703" y="14033"/>
                    </a:cubicBezTo>
                    <a:cubicBezTo>
                      <a:pt x="9834" y="13930"/>
                      <a:pt x="9965" y="13826"/>
                      <a:pt x="10095" y="13721"/>
                    </a:cubicBezTo>
                    <a:cubicBezTo>
                      <a:pt x="10183" y="13649"/>
                      <a:pt x="10273" y="13579"/>
                      <a:pt x="10360" y="13504"/>
                    </a:cubicBezTo>
                    <a:cubicBezTo>
                      <a:pt x="10464" y="13423"/>
                      <a:pt x="10568" y="13342"/>
                      <a:pt x="10673" y="13263"/>
                    </a:cubicBezTo>
                    <a:cubicBezTo>
                      <a:pt x="10878" y="13107"/>
                      <a:pt x="11082" y="12952"/>
                      <a:pt x="11289" y="12797"/>
                    </a:cubicBezTo>
                    <a:cubicBezTo>
                      <a:pt x="11650" y="12527"/>
                      <a:pt x="12008" y="12254"/>
                      <a:pt x="12361" y="11974"/>
                    </a:cubicBezTo>
                    <a:cubicBezTo>
                      <a:pt x="12529" y="11842"/>
                      <a:pt x="12694" y="11706"/>
                      <a:pt x="12867" y="11581"/>
                    </a:cubicBezTo>
                    <a:cubicBezTo>
                      <a:pt x="13051" y="11446"/>
                      <a:pt x="13232" y="11308"/>
                      <a:pt x="13425" y="11184"/>
                    </a:cubicBezTo>
                    <a:cubicBezTo>
                      <a:pt x="13628" y="11053"/>
                      <a:pt x="13833" y="10923"/>
                      <a:pt x="14031" y="10785"/>
                    </a:cubicBezTo>
                    <a:cubicBezTo>
                      <a:pt x="14234" y="10642"/>
                      <a:pt x="14434" y="10495"/>
                      <a:pt x="14632" y="10345"/>
                    </a:cubicBezTo>
                    <a:cubicBezTo>
                      <a:pt x="14827" y="10199"/>
                      <a:pt x="15014" y="10041"/>
                      <a:pt x="15206" y="9890"/>
                    </a:cubicBezTo>
                    <a:cubicBezTo>
                      <a:pt x="15382" y="9752"/>
                      <a:pt x="15566" y="9625"/>
                      <a:pt x="15744" y="9489"/>
                    </a:cubicBezTo>
                    <a:cubicBezTo>
                      <a:pt x="15890" y="9376"/>
                      <a:pt x="16036" y="9262"/>
                      <a:pt x="16183" y="9152"/>
                    </a:cubicBezTo>
                    <a:cubicBezTo>
                      <a:pt x="16555" y="8938"/>
                      <a:pt x="16926" y="8725"/>
                      <a:pt x="17296" y="8512"/>
                    </a:cubicBezTo>
                    <a:cubicBezTo>
                      <a:pt x="17628" y="8340"/>
                      <a:pt x="17958" y="8166"/>
                      <a:pt x="18289" y="7992"/>
                    </a:cubicBezTo>
                    <a:cubicBezTo>
                      <a:pt x="18703" y="7774"/>
                      <a:pt x="19119" y="7560"/>
                      <a:pt x="19533" y="7344"/>
                    </a:cubicBezTo>
                    <a:cubicBezTo>
                      <a:pt x="19965" y="7117"/>
                      <a:pt x="20395" y="6880"/>
                      <a:pt x="20843" y="6683"/>
                    </a:cubicBezTo>
                    <a:cubicBezTo>
                      <a:pt x="21055" y="6590"/>
                      <a:pt x="21266" y="6494"/>
                      <a:pt x="21473" y="6393"/>
                    </a:cubicBezTo>
                    <a:cubicBezTo>
                      <a:pt x="21577" y="6341"/>
                      <a:pt x="21678" y="6287"/>
                      <a:pt x="21779" y="6234"/>
                    </a:cubicBezTo>
                    <a:cubicBezTo>
                      <a:pt x="21828" y="6209"/>
                      <a:pt x="21875" y="6182"/>
                      <a:pt x="21922" y="6152"/>
                    </a:cubicBezTo>
                    <a:cubicBezTo>
                      <a:pt x="22091" y="6080"/>
                      <a:pt x="22261" y="6008"/>
                      <a:pt x="22430" y="5938"/>
                    </a:cubicBezTo>
                    <a:lnTo>
                      <a:pt x="22430" y="5938"/>
                    </a:lnTo>
                    <a:lnTo>
                      <a:pt x="22403" y="5948"/>
                    </a:lnTo>
                    <a:cubicBezTo>
                      <a:pt x="22658" y="5845"/>
                      <a:pt x="22913" y="5737"/>
                      <a:pt x="23167" y="5631"/>
                    </a:cubicBezTo>
                    <a:lnTo>
                      <a:pt x="23167" y="5631"/>
                    </a:lnTo>
                    <a:lnTo>
                      <a:pt x="23140" y="5642"/>
                    </a:lnTo>
                    <a:cubicBezTo>
                      <a:pt x="23345" y="5559"/>
                      <a:pt x="23546" y="5467"/>
                      <a:pt x="23747" y="5378"/>
                    </a:cubicBezTo>
                    <a:cubicBezTo>
                      <a:pt x="23898" y="5314"/>
                      <a:pt x="24045" y="5242"/>
                      <a:pt x="24190" y="5166"/>
                    </a:cubicBezTo>
                    <a:cubicBezTo>
                      <a:pt x="24588" y="5061"/>
                      <a:pt x="24976" y="4917"/>
                      <a:pt x="25360" y="4767"/>
                    </a:cubicBezTo>
                    <a:cubicBezTo>
                      <a:pt x="25580" y="4679"/>
                      <a:pt x="25800" y="4594"/>
                      <a:pt x="26023" y="4514"/>
                    </a:cubicBezTo>
                    <a:cubicBezTo>
                      <a:pt x="26250" y="4434"/>
                      <a:pt x="26478" y="4358"/>
                      <a:pt x="26707" y="4283"/>
                    </a:cubicBezTo>
                    <a:cubicBezTo>
                      <a:pt x="27491" y="4028"/>
                      <a:pt x="28279" y="3777"/>
                      <a:pt x="29075" y="3559"/>
                    </a:cubicBezTo>
                    <a:cubicBezTo>
                      <a:pt x="29322" y="3494"/>
                      <a:pt x="29567" y="3428"/>
                      <a:pt x="29812" y="3359"/>
                    </a:cubicBezTo>
                    <a:cubicBezTo>
                      <a:pt x="30048" y="3293"/>
                      <a:pt x="30281" y="3215"/>
                      <a:pt x="30514" y="3139"/>
                    </a:cubicBezTo>
                    <a:cubicBezTo>
                      <a:pt x="30966" y="2991"/>
                      <a:pt x="31417" y="2841"/>
                      <a:pt x="31875" y="2712"/>
                    </a:cubicBezTo>
                    <a:cubicBezTo>
                      <a:pt x="32011" y="2674"/>
                      <a:pt x="32148" y="2635"/>
                      <a:pt x="32284" y="2597"/>
                    </a:cubicBezTo>
                    <a:lnTo>
                      <a:pt x="32284" y="2597"/>
                    </a:lnTo>
                    <a:cubicBezTo>
                      <a:pt x="32274" y="2599"/>
                      <a:pt x="32266" y="2602"/>
                      <a:pt x="32256" y="2603"/>
                    </a:cubicBezTo>
                    <a:cubicBezTo>
                      <a:pt x="32402" y="2566"/>
                      <a:pt x="32549" y="2528"/>
                      <a:pt x="32696" y="2494"/>
                    </a:cubicBezTo>
                    <a:cubicBezTo>
                      <a:pt x="32822" y="2467"/>
                      <a:pt x="32949" y="2441"/>
                      <a:pt x="33075" y="2414"/>
                    </a:cubicBezTo>
                    <a:cubicBezTo>
                      <a:pt x="33502" y="2324"/>
                      <a:pt x="33930" y="2234"/>
                      <a:pt x="34356" y="2143"/>
                    </a:cubicBezTo>
                    <a:cubicBezTo>
                      <a:pt x="34603" y="2097"/>
                      <a:pt x="34850" y="2053"/>
                      <a:pt x="35098" y="2015"/>
                    </a:cubicBezTo>
                    <a:cubicBezTo>
                      <a:pt x="35587" y="1940"/>
                      <a:pt x="36077" y="1870"/>
                      <a:pt x="36567" y="1796"/>
                    </a:cubicBezTo>
                    <a:cubicBezTo>
                      <a:pt x="36676" y="1780"/>
                      <a:pt x="36785" y="1763"/>
                      <a:pt x="36893" y="1746"/>
                    </a:cubicBezTo>
                    <a:cubicBezTo>
                      <a:pt x="37050" y="1734"/>
                      <a:pt x="37206" y="1723"/>
                      <a:pt x="37362" y="1710"/>
                    </a:cubicBezTo>
                    <a:cubicBezTo>
                      <a:pt x="37860" y="1668"/>
                      <a:pt x="38355" y="1578"/>
                      <a:pt x="38847" y="1501"/>
                    </a:cubicBezTo>
                    <a:cubicBezTo>
                      <a:pt x="39063" y="1468"/>
                      <a:pt x="39278" y="1427"/>
                      <a:pt x="39492" y="1383"/>
                    </a:cubicBezTo>
                    <a:cubicBezTo>
                      <a:pt x="39620" y="1356"/>
                      <a:pt x="39747" y="1330"/>
                      <a:pt x="39874" y="1305"/>
                    </a:cubicBezTo>
                    <a:cubicBezTo>
                      <a:pt x="39940" y="1291"/>
                      <a:pt x="40005" y="1278"/>
                      <a:pt x="40069" y="1265"/>
                    </a:cubicBezTo>
                    <a:cubicBezTo>
                      <a:pt x="40160" y="1257"/>
                      <a:pt x="40250" y="1249"/>
                      <a:pt x="40341" y="1242"/>
                    </a:cubicBezTo>
                    <a:cubicBezTo>
                      <a:pt x="40579" y="1223"/>
                      <a:pt x="40816" y="1208"/>
                      <a:pt x="41056" y="1194"/>
                    </a:cubicBezTo>
                    <a:cubicBezTo>
                      <a:pt x="41519" y="1167"/>
                      <a:pt x="41985" y="1161"/>
                      <a:pt x="42449" y="1138"/>
                    </a:cubicBezTo>
                    <a:cubicBezTo>
                      <a:pt x="42937" y="1115"/>
                      <a:pt x="43423" y="1060"/>
                      <a:pt x="43909" y="1021"/>
                    </a:cubicBezTo>
                    <a:cubicBezTo>
                      <a:pt x="44142" y="1001"/>
                      <a:pt x="44375" y="1001"/>
                      <a:pt x="44607" y="996"/>
                    </a:cubicBezTo>
                    <a:cubicBezTo>
                      <a:pt x="44847" y="993"/>
                      <a:pt x="45087" y="979"/>
                      <a:pt x="45325" y="971"/>
                    </a:cubicBezTo>
                    <a:cubicBezTo>
                      <a:pt x="45476" y="967"/>
                      <a:pt x="45627" y="966"/>
                      <a:pt x="45778" y="964"/>
                    </a:cubicBezTo>
                    <a:cubicBezTo>
                      <a:pt x="46007" y="965"/>
                      <a:pt x="46236" y="966"/>
                      <a:pt x="46466" y="966"/>
                    </a:cubicBezTo>
                    <a:cubicBezTo>
                      <a:pt x="46660" y="984"/>
                      <a:pt x="46854" y="1001"/>
                      <a:pt x="47048" y="1012"/>
                    </a:cubicBezTo>
                    <a:cubicBezTo>
                      <a:pt x="47285" y="1027"/>
                      <a:pt x="47522" y="1036"/>
                      <a:pt x="47759" y="1049"/>
                    </a:cubicBezTo>
                    <a:cubicBezTo>
                      <a:pt x="48003" y="1062"/>
                      <a:pt x="48246" y="1079"/>
                      <a:pt x="48489" y="1099"/>
                    </a:cubicBezTo>
                    <a:cubicBezTo>
                      <a:pt x="48948" y="1136"/>
                      <a:pt x="49404" y="1184"/>
                      <a:pt x="49861" y="1231"/>
                    </a:cubicBezTo>
                    <a:cubicBezTo>
                      <a:pt x="50099" y="1254"/>
                      <a:pt x="50335" y="1277"/>
                      <a:pt x="50572" y="1299"/>
                    </a:cubicBezTo>
                    <a:cubicBezTo>
                      <a:pt x="50815" y="1324"/>
                      <a:pt x="51059" y="1342"/>
                      <a:pt x="51302" y="1373"/>
                    </a:cubicBezTo>
                    <a:cubicBezTo>
                      <a:pt x="51357" y="1381"/>
                      <a:pt x="51411" y="1387"/>
                      <a:pt x="51465" y="1394"/>
                    </a:cubicBezTo>
                    <a:cubicBezTo>
                      <a:pt x="51937" y="1466"/>
                      <a:pt x="52409" y="1538"/>
                      <a:pt x="52879" y="1624"/>
                    </a:cubicBezTo>
                    <a:cubicBezTo>
                      <a:pt x="53108" y="1665"/>
                      <a:pt x="53335" y="1714"/>
                      <a:pt x="53564" y="1756"/>
                    </a:cubicBezTo>
                    <a:cubicBezTo>
                      <a:pt x="53809" y="1799"/>
                      <a:pt x="54056" y="1835"/>
                      <a:pt x="54302" y="1877"/>
                    </a:cubicBezTo>
                    <a:cubicBezTo>
                      <a:pt x="54423" y="1898"/>
                      <a:pt x="54545" y="1920"/>
                      <a:pt x="54665" y="1945"/>
                    </a:cubicBezTo>
                    <a:cubicBezTo>
                      <a:pt x="54782" y="1969"/>
                      <a:pt x="54901" y="1993"/>
                      <a:pt x="55018" y="2017"/>
                    </a:cubicBezTo>
                    <a:cubicBezTo>
                      <a:pt x="55495" y="2119"/>
                      <a:pt x="55973" y="2222"/>
                      <a:pt x="56452" y="2321"/>
                    </a:cubicBezTo>
                    <a:cubicBezTo>
                      <a:pt x="56483" y="2328"/>
                      <a:pt x="56514" y="2334"/>
                      <a:pt x="56546" y="2340"/>
                    </a:cubicBezTo>
                    <a:cubicBezTo>
                      <a:pt x="56559" y="2344"/>
                      <a:pt x="56574" y="2345"/>
                      <a:pt x="56589" y="2345"/>
                    </a:cubicBezTo>
                    <a:cubicBezTo>
                      <a:pt x="56618" y="2345"/>
                      <a:pt x="56648" y="2338"/>
                      <a:pt x="56675" y="2326"/>
                    </a:cubicBezTo>
                    <a:cubicBezTo>
                      <a:pt x="56943" y="2415"/>
                      <a:pt x="57208" y="2509"/>
                      <a:pt x="57477" y="2592"/>
                    </a:cubicBezTo>
                    <a:cubicBezTo>
                      <a:pt x="57646" y="2643"/>
                      <a:pt x="57815" y="2692"/>
                      <a:pt x="57985" y="2738"/>
                    </a:cubicBezTo>
                    <a:cubicBezTo>
                      <a:pt x="58139" y="2780"/>
                      <a:pt x="58293" y="2820"/>
                      <a:pt x="58447" y="2866"/>
                    </a:cubicBezTo>
                    <a:lnTo>
                      <a:pt x="58447" y="2866"/>
                    </a:lnTo>
                    <a:cubicBezTo>
                      <a:pt x="58688" y="2941"/>
                      <a:pt x="58930" y="3011"/>
                      <a:pt x="59175" y="3075"/>
                    </a:cubicBezTo>
                    <a:cubicBezTo>
                      <a:pt x="59415" y="3138"/>
                      <a:pt x="59653" y="3210"/>
                      <a:pt x="59892" y="3280"/>
                    </a:cubicBezTo>
                    <a:cubicBezTo>
                      <a:pt x="60070" y="3336"/>
                      <a:pt x="60246" y="3394"/>
                      <a:pt x="60427" y="3444"/>
                    </a:cubicBezTo>
                    <a:cubicBezTo>
                      <a:pt x="60600" y="3492"/>
                      <a:pt x="60777" y="3535"/>
                      <a:pt x="60951" y="3581"/>
                    </a:cubicBezTo>
                    <a:cubicBezTo>
                      <a:pt x="61163" y="3648"/>
                      <a:pt x="61367" y="3724"/>
                      <a:pt x="61573" y="3803"/>
                    </a:cubicBezTo>
                    <a:cubicBezTo>
                      <a:pt x="61806" y="3893"/>
                      <a:pt x="62038" y="3985"/>
                      <a:pt x="62277" y="4057"/>
                    </a:cubicBezTo>
                    <a:cubicBezTo>
                      <a:pt x="62506" y="4127"/>
                      <a:pt x="62736" y="4201"/>
                      <a:pt x="62967" y="4264"/>
                    </a:cubicBezTo>
                    <a:cubicBezTo>
                      <a:pt x="63003" y="4275"/>
                      <a:pt x="63039" y="4283"/>
                      <a:pt x="63075" y="4293"/>
                    </a:cubicBezTo>
                    <a:cubicBezTo>
                      <a:pt x="63212" y="4352"/>
                      <a:pt x="63348" y="4411"/>
                      <a:pt x="63484" y="4472"/>
                    </a:cubicBezTo>
                    <a:cubicBezTo>
                      <a:pt x="63586" y="4518"/>
                      <a:pt x="63686" y="4563"/>
                      <a:pt x="63787" y="4608"/>
                    </a:cubicBezTo>
                    <a:cubicBezTo>
                      <a:pt x="63785" y="4607"/>
                      <a:pt x="63783" y="4606"/>
                      <a:pt x="63781" y="4605"/>
                    </a:cubicBezTo>
                    <a:lnTo>
                      <a:pt x="63781" y="4605"/>
                    </a:lnTo>
                    <a:cubicBezTo>
                      <a:pt x="63924" y="4670"/>
                      <a:pt x="64066" y="4733"/>
                      <a:pt x="64215" y="4784"/>
                    </a:cubicBezTo>
                    <a:lnTo>
                      <a:pt x="64434" y="4886"/>
                    </a:lnTo>
                    <a:cubicBezTo>
                      <a:pt x="64647" y="4987"/>
                      <a:pt x="64862" y="5084"/>
                      <a:pt x="65078" y="5181"/>
                    </a:cubicBezTo>
                    <a:lnTo>
                      <a:pt x="65078" y="5181"/>
                    </a:lnTo>
                    <a:cubicBezTo>
                      <a:pt x="65076" y="5181"/>
                      <a:pt x="65075" y="5180"/>
                      <a:pt x="65073" y="5180"/>
                    </a:cubicBezTo>
                    <a:lnTo>
                      <a:pt x="65073" y="5180"/>
                    </a:lnTo>
                    <a:cubicBezTo>
                      <a:pt x="65485" y="5366"/>
                      <a:pt x="65901" y="5540"/>
                      <a:pt x="66318" y="5715"/>
                    </a:cubicBezTo>
                    <a:lnTo>
                      <a:pt x="66318" y="5715"/>
                    </a:lnTo>
                    <a:cubicBezTo>
                      <a:pt x="66524" y="5811"/>
                      <a:pt x="66726" y="5910"/>
                      <a:pt x="66927" y="6014"/>
                    </a:cubicBezTo>
                    <a:cubicBezTo>
                      <a:pt x="67145" y="6126"/>
                      <a:pt x="67362" y="6236"/>
                      <a:pt x="67581" y="6343"/>
                    </a:cubicBezTo>
                    <a:cubicBezTo>
                      <a:pt x="67803" y="6451"/>
                      <a:pt x="68024" y="6556"/>
                      <a:pt x="68249" y="6655"/>
                    </a:cubicBezTo>
                    <a:cubicBezTo>
                      <a:pt x="68311" y="6681"/>
                      <a:pt x="68372" y="6708"/>
                      <a:pt x="68433" y="6735"/>
                    </a:cubicBezTo>
                    <a:lnTo>
                      <a:pt x="68436" y="6736"/>
                    </a:lnTo>
                    <a:cubicBezTo>
                      <a:pt x="68490" y="6774"/>
                      <a:pt x="68544" y="6811"/>
                      <a:pt x="68599" y="6849"/>
                    </a:cubicBezTo>
                    <a:cubicBezTo>
                      <a:pt x="68654" y="6886"/>
                      <a:pt x="68715" y="6916"/>
                      <a:pt x="68772" y="6951"/>
                    </a:cubicBezTo>
                    <a:cubicBezTo>
                      <a:pt x="68882" y="7016"/>
                      <a:pt x="68994" y="7074"/>
                      <a:pt x="69107" y="7133"/>
                    </a:cubicBezTo>
                    <a:cubicBezTo>
                      <a:pt x="69324" y="7246"/>
                      <a:pt x="69545" y="7354"/>
                      <a:pt x="69762" y="7465"/>
                    </a:cubicBezTo>
                    <a:cubicBezTo>
                      <a:pt x="69985" y="7579"/>
                      <a:pt x="70207" y="7696"/>
                      <a:pt x="70430" y="7812"/>
                    </a:cubicBezTo>
                    <a:cubicBezTo>
                      <a:pt x="70447" y="7820"/>
                      <a:pt x="70463" y="7829"/>
                      <a:pt x="70480" y="7838"/>
                    </a:cubicBezTo>
                    <a:lnTo>
                      <a:pt x="70478" y="7837"/>
                    </a:lnTo>
                    <a:lnTo>
                      <a:pt x="70478" y="7837"/>
                    </a:lnTo>
                    <a:cubicBezTo>
                      <a:pt x="70568" y="7887"/>
                      <a:pt x="70659" y="7936"/>
                      <a:pt x="70748" y="7987"/>
                    </a:cubicBezTo>
                    <a:lnTo>
                      <a:pt x="70747" y="7987"/>
                    </a:lnTo>
                    <a:cubicBezTo>
                      <a:pt x="70795" y="8012"/>
                      <a:pt x="70839" y="8041"/>
                      <a:pt x="70886" y="8069"/>
                    </a:cubicBezTo>
                    <a:cubicBezTo>
                      <a:pt x="70933" y="8099"/>
                      <a:pt x="70982" y="8126"/>
                      <a:pt x="71029" y="8156"/>
                    </a:cubicBezTo>
                    <a:cubicBezTo>
                      <a:pt x="71132" y="8221"/>
                      <a:pt x="71235" y="8287"/>
                      <a:pt x="71338" y="8352"/>
                    </a:cubicBezTo>
                    <a:cubicBezTo>
                      <a:pt x="71541" y="8479"/>
                      <a:pt x="71747" y="8601"/>
                      <a:pt x="71953" y="8723"/>
                    </a:cubicBezTo>
                    <a:cubicBezTo>
                      <a:pt x="72378" y="8973"/>
                      <a:pt x="72798" y="9229"/>
                      <a:pt x="73214" y="9492"/>
                    </a:cubicBezTo>
                    <a:cubicBezTo>
                      <a:pt x="73409" y="9614"/>
                      <a:pt x="73596" y="9746"/>
                      <a:pt x="73787" y="9873"/>
                    </a:cubicBezTo>
                    <a:cubicBezTo>
                      <a:pt x="73981" y="10004"/>
                      <a:pt x="74179" y="10131"/>
                      <a:pt x="74378" y="10254"/>
                    </a:cubicBezTo>
                    <a:cubicBezTo>
                      <a:pt x="74585" y="10381"/>
                      <a:pt x="74798" y="10501"/>
                      <a:pt x="75006" y="10627"/>
                    </a:cubicBezTo>
                    <a:cubicBezTo>
                      <a:pt x="75214" y="10752"/>
                      <a:pt x="75419" y="10883"/>
                      <a:pt x="75621" y="11019"/>
                    </a:cubicBezTo>
                    <a:cubicBezTo>
                      <a:pt x="75710" y="11080"/>
                      <a:pt x="75795" y="11142"/>
                      <a:pt x="75882" y="11204"/>
                    </a:cubicBezTo>
                    <a:cubicBezTo>
                      <a:pt x="75974" y="11275"/>
                      <a:pt x="76066" y="11345"/>
                      <a:pt x="76161" y="11415"/>
                    </a:cubicBezTo>
                    <a:cubicBezTo>
                      <a:pt x="76255" y="11486"/>
                      <a:pt x="76351" y="11557"/>
                      <a:pt x="76450" y="11620"/>
                    </a:cubicBezTo>
                    <a:cubicBezTo>
                      <a:pt x="76662" y="11757"/>
                      <a:pt x="76878" y="11889"/>
                      <a:pt x="77091" y="12027"/>
                    </a:cubicBezTo>
                    <a:cubicBezTo>
                      <a:pt x="77192" y="12091"/>
                      <a:pt x="77289" y="12163"/>
                      <a:pt x="77387" y="12232"/>
                    </a:cubicBezTo>
                    <a:cubicBezTo>
                      <a:pt x="77485" y="12300"/>
                      <a:pt x="77580" y="12371"/>
                      <a:pt x="77677" y="12439"/>
                    </a:cubicBezTo>
                    <a:cubicBezTo>
                      <a:pt x="77778" y="12513"/>
                      <a:pt x="77883" y="12582"/>
                      <a:pt x="77988" y="12650"/>
                    </a:cubicBezTo>
                    <a:cubicBezTo>
                      <a:pt x="78072" y="12716"/>
                      <a:pt x="78155" y="12782"/>
                      <a:pt x="78238" y="12848"/>
                    </a:cubicBezTo>
                    <a:cubicBezTo>
                      <a:pt x="78324" y="12919"/>
                      <a:pt x="78405" y="12995"/>
                      <a:pt x="78487" y="13070"/>
                    </a:cubicBezTo>
                    <a:cubicBezTo>
                      <a:pt x="78585" y="13162"/>
                      <a:pt x="78681" y="13252"/>
                      <a:pt x="78778" y="13343"/>
                    </a:cubicBezTo>
                    <a:cubicBezTo>
                      <a:pt x="78792" y="13358"/>
                      <a:pt x="78807" y="13371"/>
                      <a:pt x="78820" y="13384"/>
                    </a:cubicBezTo>
                    <a:cubicBezTo>
                      <a:pt x="78817" y="13381"/>
                      <a:pt x="78815" y="13379"/>
                      <a:pt x="78812" y="13376"/>
                    </a:cubicBezTo>
                    <a:lnTo>
                      <a:pt x="78812" y="13376"/>
                    </a:lnTo>
                    <a:lnTo>
                      <a:pt x="78821" y="13385"/>
                    </a:lnTo>
                    <a:lnTo>
                      <a:pt x="78824" y="13387"/>
                    </a:lnTo>
                    <a:lnTo>
                      <a:pt x="78824" y="13387"/>
                    </a:lnTo>
                    <a:cubicBezTo>
                      <a:pt x="79168" y="13721"/>
                      <a:pt x="79505" y="14064"/>
                      <a:pt x="79867" y="14380"/>
                    </a:cubicBezTo>
                    <a:cubicBezTo>
                      <a:pt x="80049" y="14539"/>
                      <a:pt x="80232" y="14697"/>
                      <a:pt x="80411" y="14865"/>
                    </a:cubicBezTo>
                    <a:cubicBezTo>
                      <a:pt x="80591" y="15033"/>
                      <a:pt x="80774" y="15195"/>
                      <a:pt x="80956" y="15358"/>
                    </a:cubicBezTo>
                    <a:cubicBezTo>
                      <a:pt x="81128" y="15511"/>
                      <a:pt x="81295" y="15668"/>
                      <a:pt x="81469" y="15819"/>
                    </a:cubicBezTo>
                    <a:cubicBezTo>
                      <a:pt x="81664" y="15987"/>
                      <a:pt x="81867" y="16141"/>
                      <a:pt x="82072" y="16294"/>
                    </a:cubicBezTo>
                    <a:cubicBezTo>
                      <a:pt x="82446" y="16575"/>
                      <a:pt x="82790" y="16894"/>
                      <a:pt x="83135" y="17208"/>
                    </a:cubicBezTo>
                    <a:cubicBezTo>
                      <a:pt x="83222" y="17288"/>
                      <a:pt x="83307" y="17367"/>
                      <a:pt x="83395" y="17448"/>
                    </a:cubicBezTo>
                    <a:cubicBezTo>
                      <a:pt x="83560" y="17609"/>
                      <a:pt x="83725" y="17769"/>
                      <a:pt x="83888" y="17931"/>
                    </a:cubicBezTo>
                    <a:cubicBezTo>
                      <a:pt x="84065" y="18105"/>
                      <a:pt x="84235" y="18286"/>
                      <a:pt x="84403" y="18465"/>
                    </a:cubicBezTo>
                    <a:cubicBezTo>
                      <a:pt x="84565" y="18636"/>
                      <a:pt x="84733" y="18801"/>
                      <a:pt x="84892" y="18973"/>
                    </a:cubicBezTo>
                    <a:cubicBezTo>
                      <a:pt x="85061" y="19157"/>
                      <a:pt x="85225" y="19341"/>
                      <a:pt x="85391" y="19526"/>
                    </a:cubicBezTo>
                    <a:cubicBezTo>
                      <a:pt x="85537" y="19689"/>
                      <a:pt x="85679" y="19855"/>
                      <a:pt x="85822" y="20020"/>
                    </a:cubicBezTo>
                    <a:cubicBezTo>
                      <a:pt x="85884" y="20091"/>
                      <a:pt x="85946" y="20161"/>
                      <a:pt x="86009" y="20229"/>
                    </a:cubicBezTo>
                    <a:cubicBezTo>
                      <a:pt x="86104" y="20332"/>
                      <a:pt x="86204" y="20433"/>
                      <a:pt x="86294" y="20541"/>
                    </a:cubicBezTo>
                    <a:cubicBezTo>
                      <a:pt x="86310" y="20560"/>
                      <a:pt x="86324" y="20581"/>
                      <a:pt x="86339" y="20602"/>
                    </a:cubicBezTo>
                    <a:lnTo>
                      <a:pt x="86345" y="20614"/>
                    </a:lnTo>
                    <a:cubicBezTo>
                      <a:pt x="86381" y="20696"/>
                      <a:pt x="86462" y="20749"/>
                      <a:pt x="86552" y="20749"/>
                    </a:cubicBezTo>
                    <a:cubicBezTo>
                      <a:pt x="86577" y="20749"/>
                      <a:pt x="86603" y="20745"/>
                      <a:pt x="86626" y="20736"/>
                    </a:cubicBezTo>
                    <a:cubicBezTo>
                      <a:pt x="86632" y="20733"/>
                      <a:pt x="86639" y="20729"/>
                      <a:pt x="86644" y="20725"/>
                    </a:cubicBezTo>
                    <a:cubicBezTo>
                      <a:pt x="86675" y="20739"/>
                      <a:pt x="86708" y="20746"/>
                      <a:pt x="86742" y="20746"/>
                    </a:cubicBezTo>
                    <a:cubicBezTo>
                      <a:pt x="86767" y="20746"/>
                      <a:pt x="86792" y="20742"/>
                      <a:pt x="86816" y="20734"/>
                    </a:cubicBezTo>
                    <a:cubicBezTo>
                      <a:pt x="86825" y="20731"/>
                      <a:pt x="86834" y="20727"/>
                      <a:pt x="86843" y="20722"/>
                    </a:cubicBezTo>
                    <a:cubicBezTo>
                      <a:pt x="86911" y="20749"/>
                      <a:pt x="86983" y="20763"/>
                      <a:pt x="87056" y="20763"/>
                    </a:cubicBezTo>
                    <a:cubicBezTo>
                      <a:pt x="87069" y="20763"/>
                      <a:pt x="87083" y="20762"/>
                      <a:pt x="87097" y="20761"/>
                    </a:cubicBezTo>
                    <a:cubicBezTo>
                      <a:pt x="87135" y="20758"/>
                      <a:pt x="87172" y="20747"/>
                      <a:pt x="87205" y="20729"/>
                    </a:cubicBezTo>
                    <a:lnTo>
                      <a:pt x="87246" y="20766"/>
                    </a:lnTo>
                    <a:cubicBezTo>
                      <a:pt x="87283" y="20800"/>
                      <a:pt x="87331" y="20819"/>
                      <a:pt x="87381" y="20819"/>
                    </a:cubicBezTo>
                    <a:cubicBezTo>
                      <a:pt x="87382" y="20819"/>
                      <a:pt x="87384" y="20819"/>
                      <a:pt x="87385" y="20818"/>
                    </a:cubicBezTo>
                    <a:cubicBezTo>
                      <a:pt x="87443" y="20818"/>
                      <a:pt x="87499" y="20797"/>
                      <a:pt x="87541" y="20758"/>
                    </a:cubicBezTo>
                    <a:cubicBezTo>
                      <a:pt x="87623" y="20682"/>
                      <a:pt x="87636" y="20557"/>
                      <a:pt x="87572" y="20465"/>
                    </a:cubicBezTo>
                    <a:cubicBezTo>
                      <a:pt x="87528" y="20397"/>
                      <a:pt x="87470" y="20341"/>
                      <a:pt x="87416" y="20283"/>
                    </a:cubicBezTo>
                    <a:cubicBezTo>
                      <a:pt x="87383" y="20247"/>
                      <a:pt x="87349" y="20211"/>
                      <a:pt x="87318" y="20175"/>
                    </a:cubicBezTo>
                    <a:cubicBezTo>
                      <a:pt x="87246" y="20096"/>
                      <a:pt x="87173" y="20017"/>
                      <a:pt x="87101" y="19939"/>
                    </a:cubicBezTo>
                    <a:cubicBezTo>
                      <a:pt x="86906" y="19726"/>
                      <a:pt x="86719" y="19501"/>
                      <a:pt x="86505" y="19305"/>
                    </a:cubicBezTo>
                    <a:lnTo>
                      <a:pt x="86410" y="19186"/>
                    </a:lnTo>
                    <a:cubicBezTo>
                      <a:pt x="86281" y="19027"/>
                      <a:pt x="86144" y="18873"/>
                      <a:pt x="86011" y="18716"/>
                    </a:cubicBezTo>
                    <a:cubicBezTo>
                      <a:pt x="85946" y="18641"/>
                      <a:pt x="85876" y="18569"/>
                      <a:pt x="85807" y="18496"/>
                    </a:cubicBezTo>
                    <a:cubicBezTo>
                      <a:pt x="85756" y="18433"/>
                      <a:pt x="85704" y="18371"/>
                      <a:pt x="85654" y="18309"/>
                    </a:cubicBezTo>
                    <a:cubicBezTo>
                      <a:pt x="85590" y="18233"/>
                      <a:pt x="85528" y="18157"/>
                      <a:pt x="85462" y="18084"/>
                    </a:cubicBezTo>
                    <a:cubicBezTo>
                      <a:pt x="85364" y="17975"/>
                      <a:pt x="85266" y="17867"/>
                      <a:pt x="85168" y="17760"/>
                    </a:cubicBezTo>
                    <a:cubicBezTo>
                      <a:pt x="85107" y="17691"/>
                      <a:pt x="85043" y="17626"/>
                      <a:pt x="84976" y="17564"/>
                    </a:cubicBezTo>
                    <a:cubicBezTo>
                      <a:pt x="84941" y="17530"/>
                      <a:pt x="84902" y="17499"/>
                      <a:pt x="84861" y="17472"/>
                    </a:cubicBezTo>
                    <a:cubicBezTo>
                      <a:pt x="84829" y="17452"/>
                      <a:pt x="84795" y="17435"/>
                      <a:pt x="84760" y="17419"/>
                    </a:cubicBezTo>
                    <a:cubicBezTo>
                      <a:pt x="84719" y="17378"/>
                      <a:pt x="84679" y="17336"/>
                      <a:pt x="84638" y="17296"/>
                    </a:cubicBezTo>
                    <a:cubicBezTo>
                      <a:pt x="84431" y="17069"/>
                      <a:pt x="84226" y="16842"/>
                      <a:pt x="84012" y="16624"/>
                    </a:cubicBezTo>
                    <a:cubicBezTo>
                      <a:pt x="83839" y="16446"/>
                      <a:pt x="83668" y="16266"/>
                      <a:pt x="83489" y="16093"/>
                    </a:cubicBezTo>
                    <a:cubicBezTo>
                      <a:pt x="83295" y="15905"/>
                      <a:pt x="83101" y="15717"/>
                      <a:pt x="82901" y="15534"/>
                    </a:cubicBezTo>
                    <a:cubicBezTo>
                      <a:pt x="82753" y="15398"/>
                      <a:pt x="82603" y="15262"/>
                      <a:pt x="82452" y="15128"/>
                    </a:cubicBezTo>
                    <a:cubicBezTo>
                      <a:pt x="82413" y="15093"/>
                      <a:pt x="82361" y="15077"/>
                      <a:pt x="82310" y="15077"/>
                    </a:cubicBezTo>
                    <a:cubicBezTo>
                      <a:pt x="82273" y="15077"/>
                      <a:pt x="82237" y="15085"/>
                      <a:pt x="82205" y="15101"/>
                    </a:cubicBezTo>
                    <a:cubicBezTo>
                      <a:pt x="82199" y="15104"/>
                      <a:pt x="82193" y="15109"/>
                      <a:pt x="82186" y="15113"/>
                    </a:cubicBezTo>
                    <a:cubicBezTo>
                      <a:pt x="82133" y="15069"/>
                      <a:pt x="82081" y="15027"/>
                      <a:pt x="82026" y="14987"/>
                    </a:cubicBezTo>
                    <a:cubicBezTo>
                      <a:pt x="81909" y="14900"/>
                      <a:pt x="81789" y="14814"/>
                      <a:pt x="81666" y="14735"/>
                    </a:cubicBezTo>
                    <a:cubicBezTo>
                      <a:pt x="81637" y="14718"/>
                      <a:pt x="81608" y="14700"/>
                      <a:pt x="81578" y="14682"/>
                    </a:cubicBezTo>
                    <a:cubicBezTo>
                      <a:pt x="81570" y="14668"/>
                      <a:pt x="81560" y="14656"/>
                      <a:pt x="81550" y="14645"/>
                    </a:cubicBezTo>
                    <a:cubicBezTo>
                      <a:pt x="81526" y="14621"/>
                      <a:pt x="81503" y="14596"/>
                      <a:pt x="81479" y="14572"/>
                    </a:cubicBezTo>
                    <a:lnTo>
                      <a:pt x="81429" y="14519"/>
                    </a:lnTo>
                    <a:cubicBezTo>
                      <a:pt x="81405" y="14421"/>
                      <a:pt x="81313" y="14339"/>
                      <a:pt x="81239" y="14266"/>
                    </a:cubicBezTo>
                    <a:cubicBezTo>
                      <a:pt x="81155" y="14182"/>
                      <a:pt x="81067" y="14100"/>
                      <a:pt x="80979" y="14020"/>
                    </a:cubicBezTo>
                    <a:cubicBezTo>
                      <a:pt x="80916" y="13962"/>
                      <a:pt x="80852" y="13904"/>
                      <a:pt x="80787" y="13847"/>
                    </a:cubicBezTo>
                    <a:cubicBezTo>
                      <a:pt x="80684" y="13740"/>
                      <a:pt x="80579" y="13635"/>
                      <a:pt x="80474" y="13529"/>
                    </a:cubicBezTo>
                    <a:cubicBezTo>
                      <a:pt x="80302" y="13358"/>
                      <a:pt x="80129" y="13186"/>
                      <a:pt x="79952" y="13020"/>
                    </a:cubicBezTo>
                    <a:cubicBezTo>
                      <a:pt x="79767" y="12848"/>
                      <a:pt x="79585" y="12673"/>
                      <a:pt x="79392" y="12507"/>
                    </a:cubicBezTo>
                    <a:cubicBezTo>
                      <a:pt x="79245" y="12379"/>
                      <a:pt x="79098" y="12250"/>
                      <a:pt x="78945" y="12128"/>
                    </a:cubicBezTo>
                    <a:cubicBezTo>
                      <a:pt x="78880" y="12075"/>
                      <a:pt x="78815" y="12022"/>
                      <a:pt x="78748" y="11971"/>
                    </a:cubicBezTo>
                    <a:cubicBezTo>
                      <a:pt x="78706" y="11938"/>
                      <a:pt x="78663" y="11904"/>
                      <a:pt x="78620" y="11871"/>
                    </a:cubicBezTo>
                    <a:cubicBezTo>
                      <a:pt x="78545" y="11813"/>
                      <a:pt x="78475" y="11753"/>
                      <a:pt x="78387" y="11714"/>
                    </a:cubicBezTo>
                    <a:cubicBezTo>
                      <a:pt x="78358" y="11701"/>
                      <a:pt x="78327" y="11694"/>
                      <a:pt x="78295" y="11694"/>
                    </a:cubicBezTo>
                    <a:cubicBezTo>
                      <a:pt x="78251" y="11694"/>
                      <a:pt x="78206" y="11707"/>
                      <a:pt x="78168" y="11733"/>
                    </a:cubicBezTo>
                    <a:cubicBezTo>
                      <a:pt x="78135" y="11708"/>
                      <a:pt x="78103" y="11682"/>
                      <a:pt x="78071" y="11658"/>
                    </a:cubicBezTo>
                    <a:cubicBezTo>
                      <a:pt x="77953" y="11566"/>
                      <a:pt x="77834" y="11477"/>
                      <a:pt x="77714" y="11389"/>
                    </a:cubicBezTo>
                    <a:cubicBezTo>
                      <a:pt x="77676" y="11355"/>
                      <a:pt x="77638" y="11321"/>
                      <a:pt x="77599" y="11289"/>
                    </a:cubicBezTo>
                    <a:cubicBezTo>
                      <a:pt x="77468" y="11179"/>
                      <a:pt x="77339" y="11062"/>
                      <a:pt x="77204" y="10956"/>
                    </a:cubicBezTo>
                    <a:cubicBezTo>
                      <a:pt x="77053" y="10836"/>
                      <a:pt x="76906" y="10712"/>
                      <a:pt x="76750" y="10599"/>
                    </a:cubicBezTo>
                    <a:cubicBezTo>
                      <a:pt x="76672" y="10542"/>
                      <a:pt x="76594" y="10486"/>
                      <a:pt x="76514" y="10429"/>
                    </a:cubicBezTo>
                    <a:cubicBezTo>
                      <a:pt x="76411" y="10354"/>
                      <a:pt x="76304" y="10284"/>
                      <a:pt x="76194" y="10216"/>
                    </a:cubicBezTo>
                    <a:cubicBezTo>
                      <a:pt x="76158" y="10193"/>
                      <a:pt x="76117" y="10181"/>
                      <a:pt x="76074" y="10181"/>
                    </a:cubicBezTo>
                    <a:cubicBezTo>
                      <a:pt x="76050" y="10181"/>
                      <a:pt x="76025" y="10186"/>
                      <a:pt x="76001" y="10194"/>
                    </a:cubicBezTo>
                    <a:cubicBezTo>
                      <a:pt x="75817" y="10047"/>
                      <a:pt x="75632" y="9903"/>
                      <a:pt x="75442" y="9766"/>
                    </a:cubicBezTo>
                    <a:lnTo>
                      <a:pt x="75437" y="9762"/>
                    </a:lnTo>
                    <a:cubicBezTo>
                      <a:pt x="75219" y="9600"/>
                      <a:pt x="74998" y="9442"/>
                      <a:pt x="74775" y="9284"/>
                    </a:cubicBezTo>
                    <a:cubicBezTo>
                      <a:pt x="74581" y="9144"/>
                      <a:pt x="74383" y="9012"/>
                      <a:pt x="74186" y="8878"/>
                    </a:cubicBezTo>
                    <a:cubicBezTo>
                      <a:pt x="73980" y="8738"/>
                      <a:pt x="73761" y="8618"/>
                      <a:pt x="73555" y="8479"/>
                    </a:cubicBezTo>
                    <a:cubicBezTo>
                      <a:pt x="73503" y="8443"/>
                      <a:pt x="73443" y="8424"/>
                      <a:pt x="73381" y="8424"/>
                    </a:cubicBezTo>
                    <a:cubicBezTo>
                      <a:pt x="73361" y="8424"/>
                      <a:pt x="73341" y="8426"/>
                      <a:pt x="73320" y="8430"/>
                    </a:cubicBezTo>
                    <a:cubicBezTo>
                      <a:pt x="73314" y="8432"/>
                      <a:pt x="73307" y="8434"/>
                      <a:pt x="73300" y="8436"/>
                    </a:cubicBezTo>
                    <a:cubicBezTo>
                      <a:pt x="73181" y="8369"/>
                      <a:pt x="73061" y="8304"/>
                      <a:pt x="72940" y="8237"/>
                    </a:cubicBezTo>
                    <a:cubicBezTo>
                      <a:pt x="72661" y="8082"/>
                      <a:pt x="72381" y="7928"/>
                      <a:pt x="72100" y="7774"/>
                    </a:cubicBezTo>
                    <a:lnTo>
                      <a:pt x="72101" y="7774"/>
                    </a:lnTo>
                    <a:cubicBezTo>
                      <a:pt x="72063" y="7753"/>
                      <a:pt x="72025" y="7730"/>
                      <a:pt x="71987" y="7709"/>
                    </a:cubicBezTo>
                    <a:cubicBezTo>
                      <a:pt x="71981" y="7686"/>
                      <a:pt x="71970" y="7665"/>
                      <a:pt x="71957" y="7645"/>
                    </a:cubicBezTo>
                    <a:cubicBezTo>
                      <a:pt x="71939" y="7622"/>
                      <a:pt x="71919" y="7602"/>
                      <a:pt x="71897" y="7583"/>
                    </a:cubicBezTo>
                    <a:cubicBezTo>
                      <a:pt x="71854" y="7544"/>
                      <a:pt x="71793" y="7526"/>
                      <a:pt x="71741" y="7500"/>
                    </a:cubicBezTo>
                    <a:cubicBezTo>
                      <a:pt x="71678" y="7470"/>
                      <a:pt x="71616" y="7434"/>
                      <a:pt x="71554" y="7401"/>
                    </a:cubicBezTo>
                    <a:cubicBezTo>
                      <a:pt x="71446" y="7344"/>
                      <a:pt x="71338" y="7289"/>
                      <a:pt x="71229" y="7232"/>
                    </a:cubicBezTo>
                    <a:cubicBezTo>
                      <a:pt x="71038" y="7134"/>
                      <a:pt x="70845" y="7038"/>
                      <a:pt x="70652" y="6944"/>
                    </a:cubicBezTo>
                    <a:lnTo>
                      <a:pt x="70509" y="6875"/>
                    </a:lnTo>
                    <a:cubicBezTo>
                      <a:pt x="70341" y="6784"/>
                      <a:pt x="70172" y="6696"/>
                      <a:pt x="70004" y="6606"/>
                    </a:cubicBezTo>
                    <a:cubicBezTo>
                      <a:pt x="69870" y="6535"/>
                      <a:pt x="69736" y="6463"/>
                      <a:pt x="69602" y="6393"/>
                    </a:cubicBezTo>
                    <a:lnTo>
                      <a:pt x="69381" y="6278"/>
                    </a:lnTo>
                    <a:cubicBezTo>
                      <a:pt x="69309" y="6241"/>
                      <a:pt x="69239" y="6204"/>
                      <a:pt x="69166" y="6171"/>
                    </a:cubicBezTo>
                    <a:cubicBezTo>
                      <a:pt x="69153" y="6152"/>
                      <a:pt x="69137" y="6135"/>
                      <a:pt x="69119" y="6120"/>
                    </a:cubicBezTo>
                    <a:cubicBezTo>
                      <a:pt x="69082" y="6089"/>
                      <a:pt x="69040" y="6070"/>
                      <a:pt x="68997" y="6049"/>
                    </a:cubicBezTo>
                    <a:cubicBezTo>
                      <a:pt x="68947" y="6025"/>
                      <a:pt x="68900" y="5997"/>
                      <a:pt x="68851" y="5970"/>
                    </a:cubicBezTo>
                    <a:cubicBezTo>
                      <a:pt x="68767" y="5924"/>
                      <a:pt x="68681" y="5880"/>
                      <a:pt x="68596" y="5835"/>
                    </a:cubicBezTo>
                    <a:cubicBezTo>
                      <a:pt x="68390" y="5731"/>
                      <a:pt x="68184" y="5627"/>
                      <a:pt x="67977" y="5524"/>
                    </a:cubicBezTo>
                    <a:cubicBezTo>
                      <a:pt x="67781" y="5425"/>
                      <a:pt x="67582" y="5326"/>
                      <a:pt x="67385" y="5228"/>
                    </a:cubicBezTo>
                    <a:cubicBezTo>
                      <a:pt x="67252" y="5162"/>
                      <a:pt x="67119" y="5097"/>
                      <a:pt x="66984" y="5032"/>
                    </a:cubicBezTo>
                    <a:cubicBezTo>
                      <a:pt x="66847" y="4966"/>
                      <a:pt x="66708" y="4905"/>
                      <a:pt x="66567" y="4848"/>
                    </a:cubicBezTo>
                    <a:cubicBezTo>
                      <a:pt x="66507" y="4824"/>
                      <a:pt x="66446" y="4802"/>
                      <a:pt x="66383" y="4784"/>
                    </a:cubicBezTo>
                    <a:cubicBezTo>
                      <a:pt x="66308" y="4765"/>
                      <a:pt x="66232" y="4751"/>
                      <a:pt x="66156" y="4741"/>
                    </a:cubicBezTo>
                    <a:cubicBezTo>
                      <a:pt x="66145" y="4740"/>
                      <a:pt x="66135" y="4739"/>
                      <a:pt x="66125" y="4739"/>
                    </a:cubicBezTo>
                    <a:cubicBezTo>
                      <a:pt x="66081" y="4739"/>
                      <a:pt x="66040" y="4753"/>
                      <a:pt x="66005" y="4779"/>
                    </a:cubicBezTo>
                    <a:lnTo>
                      <a:pt x="65925" y="4746"/>
                    </a:lnTo>
                    <a:cubicBezTo>
                      <a:pt x="65908" y="4686"/>
                      <a:pt x="65875" y="4634"/>
                      <a:pt x="65829" y="4593"/>
                    </a:cubicBezTo>
                    <a:cubicBezTo>
                      <a:pt x="65773" y="4541"/>
                      <a:pt x="65701" y="4513"/>
                      <a:pt x="65631" y="4485"/>
                    </a:cubicBezTo>
                    <a:cubicBezTo>
                      <a:pt x="65406" y="4377"/>
                      <a:pt x="65185" y="4262"/>
                      <a:pt x="64960" y="4153"/>
                    </a:cubicBezTo>
                    <a:cubicBezTo>
                      <a:pt x="64737" y="4046"/>
                      <a:pt x="64513" y="3939"/>
                      <a:pt x="64288" y="3833"/>
                    </a:cubicBezTo>
                    <a:cubicBezTo>
                      <a:pt x="63835" y="3620"/>
                      <a:pt x="63381" y="3415"/>
                      <a:pt x="62917" y="3226"/>
                    </a:cubicBezTo>
                    <a:cubicBezTo>
                      <a:pt x="62806" y="3180"/>
                      <a:pt x="62695" y="3131"/>
                      <a:pt x="62581" y="3089"/>
                    </a:cubicBezTo>
                    <a:cubicBezTo>
                      <a:pt x="62425" y="3032"/>
                      <a:pt x="62265" y="2980"/>
                      <a:pt x="62113" y="2914"/>
                    </a:cubicBezTo>
                    <a:lnTo>
                      <a:pt x="62113" y="2914"/>
                    </a:lnTo>
                    <a:cubicBezTo>
                      <a:pt x="62114" y="2915"/>
                      <a:pt x="62116" y="2915"/>
                      <a:pt x="62117" y="2916"/>
                    </a:cubicBezTo>
                    <a:lnTo>
                      <a:pt x="62117" y="2916"/>
                    </a:lnTo>
                    <a:cubicBezTo>
                      <a:pt x="62035" y="2878"/>
                      <a:pt x="61950" y="2842"/>
                      <a:pt x="61857" y="2842"/>
                    </a:cubicBezTo>
                    <a:cubicBezTo>
                      <a:pt x="61855" y="2842"/>
                      <a:pt x="61852" y="2842"/>
                      <a:pt x="61850" y="2842"/>
                    </a:cubicBezTo>
                    <a:lnTo>
                      <a:pt x="61848" y="2842"/>
                    </a:lnTo>
                    <a:cubicBezTo>
                      <a:pt x="61818" y="2779"/>
                      <a:pt x="61762" y="2731"/>
                      <a:pt x="61694" y="2713"/>
                    </a:cubicBezTo>
                    <a:cubicBezTo>
                      <a:pt x="61256" y="2594"/>
                      <a:pt x="60816" y="2478"/>
                      <a:pt x="60377" y="2364"/>
                    </a:cubicBezTo>
                    <a:lnTo>
                      <a:pt x="60154" y="2299"/>
                    </a:lnTo>
                    <a:cubicBezTo>
                      <a:pt x="59726" y="2175"/>
                      <a:pt x="59296" y="2052"/>
                      <a:pt x="58866" y="1932"/>
                    </a:cubicBezTo>
                    <a:lnTo>
                      <a:pt x="58234" y="1756"/>
                    </a:lnTo>
                    <a:cubicBezTo>
                      <a:pt x="58072" y="1709"/>
                      <a:pt x="57909" y="1671"/>
                      <a:pt x="57745" y="1630"/>
                    </a:cubicBezTo>
                    <a:cubicBezTo>
                      <a:pt x="57391" y="1540"/>
                      <a:pt x="57036" y="1455"/>
                      <a:pt x="56680" y="1371"/>
                    </a:cubicBezTo>
                    <a:cubicBezTo>
                      <a:pt x="56664" y="1368"/>
                      <a:pt x="56649" y="1366"/>
                      <a:pt x="56633" y="1366"/>
                    </a:cubicBezTo>
                    <a:cubicBezTo>
                      <a:pt x="56582" y="1366"/>
                      <a:pt x="56531" y="1384"/>
                      <a:pt x="56491" y="1418"/>
                    </a:cubicBezTo>
                    <a:cubicBezTo>
                      <a:pt x="56377" y="1390"/>
                      <a:pt x="56263" y="1362"/>
                      <a:pt x="56147" y="1336"/>
                    </a:cubicBezTo>
                    <a:cubicBezTo>
                      <a:pt x="55874" y="1276"/>
                      <a:pt x="55601" y="1215"/>
                      <a:pt x="55327" y="1155"/>
                    </a:cubicBezTo>
                    <a:cubicBezTo>
                      <a:pt x="55008" y="1084"/>
                      <a:pt x="54691" y="1008"/>
                      <a:pt x="54373" y="940"/>
                    </a:cubicBezTo>
                    <a:cubicBezTo>
                      <a:pt x="54356" y="937"/>
                      <a:pt x="54340" y="935"/>
                      <a:pt x="54324" y="935"/>
                    </a:cubicBezTo>
                    <a:cubicBezTo>
                      <a:pt x="54269" y="935"/>
                      <a:pt x="54216" y="954"/>
                      <a:pt x="54174" y="990"/>
                    </a:cubicBezTo>
                    <a:lnTo>
                      <a:pt x="54006" y="959"/>
                    </a:lnTo>
                    <a:cubicBezTo>
                      <a:pt x="53913" y="943"/>
                      <a:pt x="53821" y="922"/>
                      <a:pt x="53728" y="909"/>
                    </a:cubicBezTo>
                    <a:cubicBezTo>
                      <a:pt x="53480" y="873"/>
                      <a:pt x="53234" y="837"/>
                      <a:pt x="52986" y="811"/>
                    </a:cubicBezTo>
                    <a:cubicBezTo>
                      <a:pt x="52979" y="810"/>
                      <a:pt x="52971" y="810"/>
                      <a:pt x="52964" y="810"/>
                    </a:cubicBezTo>
                    <a:cubicBezTo>
                      <a:pt x="52956" y="810"/>
                      <a:pt x="52948" y="810"/>
                      <a:pt x="52941" y="811"/>
                    </a:cubicBezTo>
                    <a:lnTo>
                      <a:pt x="52608" y="766"/>
                    </a:lnTo>
                    <a:cubicBezTo>
                      <a:pt x="52521" y="754"/>
                      <a:pt x="52433" y="743"/>
                      <a:pt x="52345" y="733"/>
                    </a:cubicBezTo>
                    <a:lnTo>
                      <a:pt x="52212" y="718"/>
                    </a:lnTo>
                    <a:cubicBezTo>
                      <a:pt x="52172" y="712"/>
                      <a:pt x="52130" y="706"/>
                      <a:pt x="52089" y="706"/>
                    </a:cubicBezTo>
                    <a:cubicBezTo>
                      <a:pt x="52079" y="706"/>
                      <a:pt x="52070" y="706"/>
                      <a:pt x="52060" y="707"/>
                    </a:cubicBezTo>
                    <a:lnTo>
                      <a:pt x="51859" y="670"/>
                    </a:lnTo>
                    <a:cubicBezTo>
                      <a:pt x="51738" y="649"/>
                      <a:pt x="51617" y="634"/>
                      <a:pt x="51494" y="616"/>
                    </a:cubicBezTo>
                    <a:cubicBezTo>
                      <a:pt x="51430" y="608"/>
                      <a:pt x="51365" y="598"/>
                      <a:pt x="51300" y="590"/>
                    </a:cubicBezTo>
                    <a:cubicBezTo>
                      <a:pt x="51291" y="589"/>
                      <a:pt x="51280" y="587"/>
                      <a:pt x="51271" y="586"/>
                    </a:cubicBezTo>
                    <a:cubicBezTo>
                      <a:pt x="51013" y="544"/>
                      <a:pt x="50756" y="502"/>
                      <a:pt x="50497" y="473"/>
                    </a:cubicBezTo>
                    <a:cubicBezTo>
                      <a:pt x="50254" y="445"/>
                      <a:pt x="50010" y="418"/>
                      <a:pt x="49766" y="401"/>
                    </a:cubicBezTo>
                    <a:lnTo>
                      <a:pt x="49634" y="393"/>
                    </a:lnTo>
                    <a:cubicBezTo>
                      <a:pt x="49620" y="374"/>
                      <a:pt x="49603" y="358"/>
                      <a:pt x="49586" y="344"/>
                    </a:cubicBezTo>
                    <a:cubicBezTo>
                      <a:pt x="49530" y="305"/>
                      <a:pt x="49461" y="294"/>
                      <a:pt x="49395" y="283"/>
                    </a:cubicBezTo>
                    <a:cubicBezTo>
                      <a:pt x="49344" y="272"/>
                      <a:pt x="49291" y="264"/>
                      <a:pt x="49238" y="256"/>
                    </a:cubicBezTo>
                    <a:cubicBezTo>
                      <a:pt x="49124" y="238"/>
                      <a:pt x="49010" y="225"/>
                      <a:pt x="48895" y="215"/>
                    </a:cubicBezTo>
                    <a:cubicBezTo>
                      <a:pt x="48647" y="195"/>
                      <a:pt x="48399" y="179"/>
                      <a:pt x="48150" y="164"/>
                    </a:cubicBezTo>
                    <a:cubicBezTo>
                      <a:pt x="47909" y="151"/>
                      <a:pt x="47668" y="138"/>
                      <a:pt x="47427" y="132"/>
                    </a:cubicBezTo>
                    <a:cubicBezTo>
                      <a:pt x="47174" y="124"/>
                      <a:pt x="46921" y="124"/>
                      <a:pt x="46667" y="122"/>
                    </a:cubicBezTo>
                    <a:cubicBezTo>
                      <a:pt x="46589" y="122"/>
                      <a:pt x="46510" y="121"/>
                      <a:pt x="46431" y="121"/>
                    </a:cubicBezTo>
                    <a:cubicBezTo>
                      <a:pt x="46228" y="121"/>
                      <a:pt x="46026" y="123"/>
                      <a:pt x="45824" y="125"/>
                    </a:cubicBezTo>
                    <a:lnTo>
                      <a:pt x="45381" y="131"/>
                    </a:lnTo>
                    <a:cubicBezTo>
                      <a:pt x="45285" y="132"/>
                      <a:pt x="45187" y="134"/>
                      <a:pt x="45091" y="134"/>
                    </a:cubicBezTo>
                    <a:cubicBezTo>
                      <a:pt x="45023" y="135"/>
                      <a:pt x="44957" y="137"/>
                      <a:pt x="44889" y="140"/>
                    </a:cubicBezTo>
                    <a:cubicBezTo>
                      <a:pt x="44836" y="140"/>
                      <a:pt x="44783" y="147"/>
                      <a:pt x="44731" y="160"/>
                    </a:cubicBezTo>
                    <a:cubicBezTo>
                      <a:pt x="44701" y="65"/>
                      <a:pt x="44613" y="0"/>
                      <a:pt x="44514" y="0"/>
                    </a:cubicBezTo>
                    <a:close/>
                  </a:path>
                </a:pathLst>
              </a:custGeom>
              <a:solidFill>
                <a:srgbClr val="BBE1E3">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613625" y="4903500"/>
                <a:ext cx="2223425" cy="566750"/>
              </a:xfrm>
              <a:custGeom>
                <a:avLst/>
                <a:gdLst/>
                <a:ahLst/>
                <a:cxnLst/>
                <a:rect l="l" t="t" r="r" b="b"/>
                <a:pathLst>
                  <a:path w="88937" h="22670" extrusionOk="0">
                    <a:moveTo>
                      <a:pt x="58595" y="2068"/>
                    </a:moveTo>
                    <a:lnTo>
                      <a:pt x="58595" y="2068"/>
                    </a:lnTo>
                    <a:cubicBezTo>
                      <a:pt x="58596" y="2068"/>
                      <a:pt x="58596" y="2068"/>
                      <a:pt x="58597" y="2068"/>
                    </a:cubicBezTo>
                    <a:lnTo>
                      <a:pt x="58597" y="2068"/>
                    </a:lnTo>
                    <a:cubicBezTo>
                      <a:pt x="58596" y="2068"/>
                      <a:pt x="58596" y="2068"/>
                      <a:pt x="58595" y="2068"/>
                    </a:cubicBezTo>
                    <a:close/>
                    <a:moveTo>
                      <a:pt x="12654" y="11314"/>
                    </a:moveTo>
                    <a:cubicBezTo>
                      <a:pt x="12651" y="11316"/>
                      <a:pt x="12648" y="11318"/>
                      <a:pt x="12645" y="11320"/>
                    </a:cubicBezTo>
                    <a:lnTo>
                      <a:pt x="12645" y="11320"/>
                    </a:lnTo>
                    <a:cubicBezTo>
                      <a:pt x="12648" y="11318"/>
                      <a:pt x="12651" y="11316"/>
                      <a:pt x="12654" y="11314"/>
                    </a:cubicBezTo>
                    <a:close/>
                    <a:moveTo>
                      <a:pt x="45919" y="448"/>
                    </a:moveTo>
                    <a:cubicBezTo>
                      <a:pt x="46267" y="454"/>
                      <a:pt x="46614" y="460"/>
                      <a:pt x="46961" y="466"/>
                    </a:cubicBezTo>
                    <a:cubicBezTo>
                      <a:pt x="47084" y="469"/>
                      <a:pt x="47206" y="477"/>
                      <a:pt x="47331" y="482"/>
                    </a:cubicBezTo>
                    <a:cubicBezTo>
                      <a:pt x="47558" y="492"/>
                      <a:pt x="47786" y="503"/>
                      <a:pt x="48013" y="512"/>
                    </a:cubicBezTo>
                    <a:cubicBezTo>
                      <a:pt x="48334" y="527"/>
                      <a:pt x="48654" y="558"/>
                      <a:pt x="48975" y="582"/>
                    </a:cubicBezTo>
                    <a:cubicBezTo>
                      <a:pt x="49308" y="606"/>
                      <a:pt x="49641" y="648"/>
                      <a:pt x="49972" y="682"/>
                    </a:cubicBezTo>
                    <a:cubicBezTo>
                      <a:pt x="50298" y="716"/>
                      <a:pt x="50622" y="756"/>
                      <a:pt x="50947" y="794"/>
                    </a:cubicBezTo>
                    <a:cubicBezTo>
                      <a:pt x="51282" y="832"/>
                      <a:pt x="51617" y="864"/>
                      <a:pt x="51953" y="898"/>
                    </a:cubicBezTo>
                    <a:cubicBezTo>
                      <a:pt x="52286" y="933"/>
                      <a:pt x="52618" y="965"/>
                      <a:pt x="52951" y="1000"/>
                    </a:cubicBezTo>
                    <a:cubicBezTo>
                      <a:pt x="53261" y="1032"/>
                      <a:pt x="53571" y="1073"/>
                      <a:pt x="53881" y="1111"/>
                    </a:cubicBezTo>
                    <a:cubicBezTo>
                      <a:pt x="54248" y="1166"/>
                      <a:pt x="54617" y="1217"/>
                      <a:pt x="54982" y="1282"/>
                    </a:cubicBezTo>
                    <a:cubicBezTo>
                      <a:pt x="55229" y="1325"/>
                      <a:pt x="55477" y="1370"/>
                      <a:pt x="55726" y="1415"/>
                    </a:cubicBezTo>
                    <a:cubicBezTo>
                      <a:pt x="55917" y="1449"/>
                      <a:pt x="56107" y="1492"/>
                      <a:pt x="56298" y="1531"/>
                    </a:cubicBezTo>
                    <a:cubicBezTo>
                      <a:pt x="56712" y="1616"/>
                      <a:pt x="57122" y="1711"/>
                      <a:pt x="57535" y="1804"/>
                    </a:cubicBezTo>
                    <a:cubicBezTo>
                      <a:pt x="57897" y="1886"/>
                      <a:pt x="58255" y="1982"/>
                      <a:pt x="58615" y="2072"/>
                    </a:cubicBezTo>
                    <a:cubicBezTo>
                      <a:pt x="58609" y="2071"/>
                      <a:pt x="58604" y="2070"/>
                      <a:pt x="58597" y="2068"/>
                    </a:cubicBezTo>
                    <a:lnTo>
                      <a:pt x="58597" y="2068"/>
                    </a:lnTo>
                    <a:cubicBezTo>
                      <a:pt x="58961" y="2169"/>
                      <a:pt x="59325" y="2265"/>
                      <a:pt x="59687" y="2372"/>
                    </a:cubicBezTo>
                    <a:cubicBezTo>
                      <a:pt x="60110" y="2496"/>
                      <a:pt x="60535" y="2620"/>
                      <a:pt x="60958" y="2749"/>
                    </a:cubicBezTo>
                    <a:cubicBezTo>
                      <a:pt x="61149" y="2807"/>
                      <a:pt x="61342" y="2863"/>
                      <a:pt x="61534" y="2924"/>
                    </a:cubicBezTo>
                    <a:cubicBezTo>
                      <a:pt x="61779" y="3004"/>
                      <a:pt x="62026" y="3084"/>
                      <a:pt x="62271" y="3164"/>
                    </a:cubicBezTo>
                    <a:cubicBezTo>
                      <a:pt x="62634" y="3283"/>
                      <a:pt x="62990" y="3424"/>
                      <a:pt x="63350" y="3558"/>
                    </a:cubicBezTo>
                    <a:cubicBezTo>
                      <a:pt x="63583" y="3658"/>
                      <a:pt x="63815" y="3758"/>
                      <a:pt x="64049" y="3857"/>
                    </a:cubicBezTo>
                    <a:cubicBezTo>
                      <a:pt x="64251" y="3945"/>
                      <a:pt x="64450" y="4038"/>
                      <a:pt x="64650" y="4131"/>
                    </a:cubicBezTo>
                    <a:cubicBezTo>
                      <a:pt x="65082" y="4329"/>
                      <a:pt x="65510" y="4533"/>
                      <a:pt x="65938" y="4738"/>
                    </a:cubicBezTo>
                    <a:cubicBezTo>
                      <a:pt x="66820" y="5158"/>
                      <a:pt x="67701" y="5577"/>
                      <a:pt x="68582" y="5996"/>
                    </a:cubicBezTo>
                    <a:cubicBezTo>
                      <a:pt x="69411" y="6389"/>
                      <a:pt x="70239" y="6787"/>
                      <a:pt x="71055" y="7208"/>
                    </a:cubicBezTo>
                    <a:cubicBezTo>
                      <a:pt x="71453" y="7414"/>
                      <a:pt x="71853" y="7621"/>
                      <a:pt x="72248" y="7837"/>
                    </a:cubicBezTo>
                    <a:cubicBezTo>
                      <a:pt x="72477" y="7961"/>
                      <a:pt x="72706" y="8087"/>
                      <a:pt x="72936" y="8211"/>
                    </a:cubicBezTo>
                    <a:cubicBezTo>
                      <a:pt x="73159" y="8334"/>
                      <a:pt x="73379" y="8465"/>
                      <a:pt x="73601" y="8592"/>
                    </a:cubicBezTo>
                    <a:cubicBezTo>
                      <a:pt x="73617" y="8600"/>
                      <a:pt x="73634" y="8610"/>
                      <a:pt x="73650" y="8620"/>
                    </a:cubicBezTo>
                    <a:lnTo>
                      <a:pt x="73650" y="8620"/>
                    </a:lnTo>
                    <a:cubicBezTo>
                      <a:pt x="73650" y="8620"/>
                      <a:pt x="73650" y="8620"/>
                      <a:pt x="73650" y="8620"/>
                    </a:cubicBezTo>
                    <a:lnTo>
                      <a:pt x="73650" y="8620"/>
                    </a:lnTo>
                    <a:cubicBezTo>
                      <a:pt x="73650" y="8620"/>
                      <a:pt x="73650" y="8620"/>
                      <a:pt x="73651" y="8620"/>
                    </a:cubicBezTo>
                    <a:lnTo>
                      <a:pt x="73651" y="8620"/>
                    </a:lnTo>
                    <a:cubicBezTo>
                      <a:pt x="73650" y="8620"/>
                      <a:pt x="73650" y="8620"/>
                      <a:pt x="73650" y="8620"/>
                    </a:cubicBezTo>
                    <a:lnTo>
                      <a:pt x="73650" y="8620"/>
                    </a:lnTo>
                    <a:cubicBezTo>
                      <a:pt x="73653" y="8622"/>
                      <a:pt x="73656" y="8624"/>
                      <a:pt x="73660" y="8625"/>
                    </a:cubicBezTo>
                    <a:lnTo>
                      <a:pt x="73660" y="8625"/>
                    </a:lnTo>
                    <a:cubicBezTo>
                      <a:pt x="73657" y="8623"/>
                      <a:pt x="73654" y="8622"/>
                      <a:pt x="73651" y="8620"/>
                    </a:cubicBezTo>
                    <a:lnTo>
                      <a:pt x="73651" y="8620"/>
                    </a:lnTo>
                    <a:cubicBezTo>
                      <a:pt x="73656" y="8623"/>
                      <a:pt x="73661" y="8626"/>
                      <a:pt x="73666" y="8629"/>
                    </a:cubicBezTo>
                    <a:cubicBezTo>
                      <a:pt x="73664" y="8628"/>
                      <a:pt x="73662" y="8627"/>
                      <a:pt x="73660" y="8625"/>
                    </a:cubicBezTo>
                    <a:lnTo>
                      <a:pt x="73660" y="8625"/>
                    </a:lnTo>
                    <a:cubicBezTo>
                      <a:pt x="74149" y="8921"/>
                      <a:pt x="74639" y="9217"/>
                      <a:pt x="75119" y="9530"/>
                    </a:cubicBezTo>
                    <a:cubicBezTo>
                      <a:pt x="75653" y="9877"/>
                      <a:pt x="76187" y="10221"/>
                      <a:pt x="76718" y="10572"/>
                    </a:cubicBezTo>
                    <a:cubicBezTo>
                      <a:pt x="77241" y="10919"/>
                      <a:pt x="77757" y="11274"/>
                      <a:pt x="78273" y="11633"/>
                    </a:cubicBezTo>
                    <a:cubicBezTo>
                      <a:pt x="78531" y="11815"/>
                      <a:pt x="78787" y="12002"/>
                      <a:pt x="79042" y="12188"/>
                    </a:cubicBezTo>
                    <a:cubicBezTo>
                      <a:pt x="79274" y="12356"/>
                      <a:pt x="79499" y="12537"/>
                      <a:pt x="79726" y="12714"/>
                    </a:cubicBezTo>
                    <a:lnTo>
                      <a:pt x="79726" y="12714"/>
                    </a:lnTo>
                    <a:cubicBezTo>
                      <a:pt x="79968" y="12915"/>
                      <a:pt x="80213" y="13113"/>
                      <a:pt x="80446" y="13324"/>
                    </a:cubicBezTo>
                    <a:cubicBezTo>
                      <a:pt x="80724" y="13572"/>
                      <a:pt x="81001" y="13824"/>
                      <a:pt x="81273" y="14078"/>
                    </a:cubicBezTo>
                    <a:cubicBezTo>
                      <a:pt x="81529" y="14317"/>
                      <a:pt x="81785" y="14557"/>
                      <a:pt x="82043" y="14796"/>
                    </a:cubicBezTo>
                    <a:cubicBezTo>
                      <a:pt x="82292" y="15029"/>
                      <a:pt x="82551" y="15253"/>
                      <a:pt x="82809" y="15477"/>
                    </a:cubicBezTo>
                    <a:cubicBezTo>
                      <a:pt x="83326" y="15923"/>
                      <a:pt x="83856" y="16355"/>
                      <a:pt x="84372" y="16803"/>
                    </a:cubicBezTo>
                    <a:cubicBezTo>
                      <a:pt x="84528" y="16939"/>
                      <a:pt x="84686" y="17075"/>
                      <a:pt x="84842" y="17211"/>
                    </a:cubicBezTo>
                    <a:cubicBezTo>
                      <a:pt x="84965" y="17319"/>
                      <a:pt x="85084" y="17432"/>
                      <a:pt x="85204" y="17543"/>
                    </a:cubicBezTo>
                    <a:cubicBezTo>
                      <a:pt x="85305" y="17635"/>
                      <a:pt x="85408" y="17728"/>
                      <a:pt x="85506" y="17825"/>
                    </a:cubicBezTo>
                    <a:cubicBezTo>
                      <a:pt x="85656" y="17975"/>
                      <a:pt x="85809" y="18126"/>
                      <a:pt x="85960" y="18277"/>
                    </a:cubicBezTo>
                    <a:cubicBezTo>
                      <a:pt x="86081" y="18410"/>
                      <a:pt x="86202" y="18544"/>
                      <a:pt x="86325" y="18677"/>
                    </a:cubicBezTo>
                    <a:cubicBezTo>
                      <a:pt x="86437" y="18800"/>
                      <a:pt x="86543" y="18927"/>
                      <a:pt x="86651" y="19055"/>
                    </a:cubicBezTo>
                    <a:cubicBezTo>
                      <a:pt x="86884" y="19337"/>
                      <a:pt x="87110" y="19623"/>
                      <a:pt x="87333" y="19913"/>
                    </a:cubicBezTo>
                    <a:cubicBezTo>
                      <a:pt x="87561" y="20212"/>
                      <a:pt x="87789" y="20511"/>
                      <a:pt x="88023" y="20803"/>
                    </a:cubicBezTo>
                    <a:lnTo>
                      <a:pt x="88082" y="20878"/>
                    </a:lnTo>
                    <a:cubicBezTo>
                      <a:pt x="87510" y="20873"/>
                      <a:pt x="86937" y="20865"/>
                      <a:pt x="86366" y="20858"/>
                    </a:cubicBezTo>
                    <a:cubicBezTo>
                      <a:pt x="86020" y="20853"/>
                      <a:pt x="85674" y="20851"/>
                      <a:pt x="85329" y="20850"/>
                    </a:cubicBezTo>
                    <a:cubicBezTo>
                      <a:pt x="84956" y="20849"/>
                      <a:pt x="84584" y="20842"/>
                      <a:pt x="84212" y="20837"/>
                    </a:cubicBezTo>
                    <a:cubicBezTo>
                      <a:pt x="83877" y="20831"/>
                      <a:pt x="83541" y="20817"/>
                      <a:pt x="83206" y="20808"/>
                    </a:cubicBezTo>
                    <a:cubicBezTo>
                      <a:pt x="82872" y="20797"/>
                      <a:pt x="82539" y="20793"/>
                      <a:pt x="82205" y="20786"/>
                    </a:cubicBezTo>
                    <a:cubicBezTo>
                      <a:pt x="82138" y="20785"/>
                      <a:pt x="82072" y="20785"/>
                      <a:pt x="82006" y="20785"/>
                    </a:cubicBezTo>
                    <a:cubicBezTo>
                      <a:pt x="81755" y="20785"/>
                      <a:pt x="81503" y="20792"/>
                      <a:pt x="81250" y="20795"/>
                    </a:cubicBezTo>
                    <a:cubicBezTo>
                      <a:pt x="80940" y="20798"/>
                      <a:pt x="80628" y="20800"/>
                      <a:pt x="80318" y="20802"/>
                    </a:cubicBezTo>
                    <a:cubicBezTo>
                      <a:pt x="79776" y="20792"/>
                      <a:pt x="79236" y="20780"/>
                      <a:pt x="78694" y="20765"/>
                    </a:cubicBezTo>
                    <a:cubicBezTo>
                      <a:pt x="78212" y="20752"/>
                      <a:pt x="77732" y="20746"/>
                      <a:pt x="77251" y="20734"/>
                    </a:cubicBezTo>
                    <a:cubicBezTo>
                      <a:pt x="76206" y="20707"/>
                      <a:pt x="75161" y="20662"/>
                      <a:pt x="74117" y="20649"/>
                    </a:cubicBezTo>
                    <a:cubicBezTo>
                      <a:pt x="73560" y="20642"/>
                      <a:pt x="73004" y="20631"/>
                      <a:pt x="72448" y="20620"/>
                    </a:cubicBezTo>
                    <a:cubicBezTo>
                      <a:pt x="72043" y="20611"/>
                      <a:pt x="71638" y="20598"/>
                      <a:pt x="71233" y="20598"/>
                    </a:cubicBezTo>
                    <a:cubicBezTo>
                      <a:pt x="71191" y="20598"/>
                      <a:pt x="71149" y="20598"/>
                      <a:pt x="71107" y="20598"/>
                    </a:cubicBezTo>
                    <a:lnTo>
                      <a:pt x="70833" y="20598"/>
                    </a:lnTo>
                    <a:cubicBezTo>
                      <a:pt x="70785" y="20598"/>
                      <a:pt x="70736" y="20598"/>
                      <a:pt x="70688" y="20598"/>
                    </a:cubicBezTo>
                    <a:cubicBezTo>
                      <a:pt x="70566" y="20598"/>
                      <a:pt x="70445" y="20599"/>
                      <a:pt x="70323" y="20603"/>
                    </a:cubicBezTo>
                    <a:cubicBezTo>
                      <a:pt x="70007" y="20611"/>
                      <a:pt x="69690" y="20620"/>
                      <a:pt x="69373" y="20628"/>
                    </a:cubicBezTo>
                    <a:cubicBezTo>
                      <a:pt x="68887" y="20641"/>
                      <a:pt x="68400" y="20653"/>
                      <a:pt x="67913" y="20664"/>
                    </a:cubicBezTo>
                    <a:cubicBezTo>
                      <a:pt x="67351" y="20676"/>
                      <a:pt x="66788" y="20683"/>
                      <a:pt x="66227" y="20699"/>
                    </a:cubicBezTo>
                    <a:cubicBezTo>
                      <a:pt x="65637" y="20715"/>
                      <a:pt x="65045" y="20735"/>
                      <a:pt x="64456" y="20741"/>
                    </a:cubicBezTo>
                    <a:cubicBezTo>
                      <a:pt x="63851" y="20749"/>
                      <a:pt x="63247" y="20758"/>
                      <a:pt x="62643" y="20767"/>
                    </a:cubicBezTo>
                    <a:cubicBezTo>
                      <a:pt x="62352" y="20773"/>
                      <a:pt x="62060" y="20783"/>
                      <a:pt x="61770" y="20792"/>
                    </a:cubicBezTo>
                    <a:cubicBezTo>
                      <a:pt x="61479" y="20799"/>
                      <a:pt x="61193" y="20803"/>
                      <a:pt x="60904" y="20809"/>
                    </a:cubicBezTo>
                    <a:cubicBezTo>
                      <a:pt x="60602" y="20806"/>
                      <a:pt x="60300" y="20804"/>
                      <a:pt x="59999" y="20802"/>
                    </a:cubicBezTo>
                    <a:cubicBezTo>
                      <a:pt x="59680" y="20800"/>
                      <a:pt x="59362" y="20784"/>
                      <a:pt x="59043" y="20782"/>
                    </a:cubicBezTo>
                    <a:cubicBezTo>
                      <a:pt x="58717" y="20781"/>
                      <a:pt x="58392" y="20780"/>
                      <a:pt x="58066" y="20780"/>
                    </a:cubicBezTo>
                    <a:cubicBezTo>
                      <a:pt x="57741" y="20780"/>
                      <a:pt x="57416" y="20781"/>
                      <a:pt x="57091" y="20782"/>
                    </a:cubicBezTo>
                    <a:cubicBezTo>
                      <a:pt x="56573" y="20777"/>
                      <a:pt x="56057" y="20772"/>
                      <a:pt x="55541" y="20756"/>
                    </a:cubicBezTo>
                    <a:cubicBezTo>
                      <a:pt x="55030" y="20742"/>
                      <a:pt x="54519" y="20721"/>
                      <a:pt x="54008" y="20707"/>
                    </a:cubicBezTo>
                    <a:cubicBezTo>
                      <a:pt x="52960" y="20679"/>
                      <a:pt x="51914" y="20650"/>
                      <a:pt x="50866" y="20640"/>
                    </a:cubicBezTo>
                    <a:cubicBezTo>
                      <a:pt x="50327" y="20634"/>
                      <a:pt x="49788" y="20629"/>
                      <a:pt x="49250" y="20623"/>
                    </a:cubicBezTo>
                    <a:cubicBezTo>
                      <a:pt x="48727" y="20616"/>
                      <a:pt x="48206" y="20602"/>
                      <a:pt x="47684" y="20589"/>
                    </a:cubicBezTo>
                    <a:cubicBezTo>
                      <a:pt x="47211" y="20575"/>
                      <a:pt x="46738" y="20564"/>
                      <a:pt x="46265" y="20560"/>
                    </a:cubicBezTo>
                    <a:cubicBezTo>
                      <a:pt x="45678" y="20555"/>
                      <a:pt x="45092" y="20550"/>
                      <a:pt x="44504" y="20546"/>
                    </a:cubicBezTo>
                    <a:cubicBezTo>
                      <a:pt x="43988" y="20543"/>
                      <a:pt x="43470" y="20535"/>
                      <a:pt x="42952" y="20535"/>
                    </a:cubicBezTo>
                    <a:cubicBezTo>
                      <a:pt x="42920" y="20535"/>
                      <a:pt x="42888" y="20535"/>
                      <a:pt x="42856" y="20535"/>
                    </a:cubicBezTo>
                    <a:cubicBezTo>
                      <a:pt x="42218" y="20538"/>
                      <a:pt x="41581" y="20547"/>
                      <a:pt x="40944" y="20560"/>
                    </a:cubicBezTo>
                    <a:cubicBezTo>
                      <a:pt x="39659" y="20593"/>
                      <a:pt x="38373" y="20631"/>
                      <a:pt x="37087" y="20664"/>
                    </a:cubicBezTo>
                    <a:cubicBezTo>
                      <a:pt x="36820" y="20663"/>
                      <a:pt x="36555" y="20663"/>
                      <a:pt x="36288" y="20661"/>
                    </a:cubicBezTo>
                    <a:cubicBezTo>
                      <a:pt x="36028" y="20660"/>
                      <a:pt x="35768" y="20647"/>
                      <a:pt x="35509" y="20638"/>
                    </a:cubicBezTo>
                    <a:cubicBezTo>
                      <a:pt x="35029" y="20622"/>
                      <a:pt x="34551" y="20603"/>
                      <a:pt x="34072" y="20594"/>
                    </a:cubicBezTo>
                    <a:cubicBezTo>
                      <a:pt x="33635" y="20586"/>
                      <a:pt x="33198" y="20583"/>
                      <a:pt x="32761" y="20583"/>
                    </a:cubicBezTo>
                    <a:cubicBezTo>
                      <a:pt x="32163" y="20583"/>
                      <a:pt x="31566" y="20589"/>
                      <a:pt x="30969" y="20594"/>
                    </a:cubicBezTo>
                    <a:cubicBezTo>
                      <a:pt x="29923" y="20604"/>
                      <a:pt x="28879" y="20655"/>
                      <a:pt x="27835" y="20691"/>
                    </a:cubicBezTo>
                    <a:cubicBezTo>
                      <a:pt x="27337" y="20709"/>
                      <a:pt x="26837" y="20720"/>
                      <a:pt x="26339" y="20731"/>
                    </a:cubicBezTo>
                    <a:cubicBezTo>
                      <a:pt x="25858" y="20741"/>
                      <a:pt x="25378" y="20757"/>
                      <a:pt x="24898" y="20762"/>
                    </a:cubicBezTo>
                    <a:cubicBezTo>
                      <a:pt x="24374" y="20767"/>
                      <a:pt x="23850" y="20771"/>
                      <a:pt x="23328" y="20774"/>
                    </a:cubicBezTo>
                    <a:cubicBezTo>
                      <a:pt x="22812" y="20777"/>
                      <a:pt x="22298" y="20798"/>
                      <a:pt x="21783" y="20820"/>
                    </a:cubicBezTo>
                    <a:cubicBezTo>
                      <a:pt x="21528" y="20831"/>
                      <a:pt x="21273" y="20855"/>
                      <a:pt x="21020" y="20872"/>
                    </a:cubicBezTo>
                    <a:cubicBezTo>
                      <a:pt x="20745" y="20891"/>
                      <a:pt x="20472" y="20913"/>
                      <a:pt x="20197" y="20934"/>
                    </a:cubicBezTo>
                    <a:cubicBezTo>
                      <a:pt x="19669" y="20974"/>
                      <a:pt x="19141" y="20991"/>
                      <a:pt x="18613" y="21012"/>
                    </a:cubicBezTo>
                    <a:cubicBezTo>
                      <a:pt x="18106" y="21032"/>
                      <a:pt x="17598" y="21051"/>
                      <a:pt x="17091" y="21077"/>
                    </a:cubicBezTo>
                    <a:cubicBezTo>
                      <a:pt x="16584" y="21101"/>
                      <a:pt x="16073" y="21134"/>
                      <a:pt x="15565" y="21163"/>
                    </a:cubicBezTo>
                    <a:cubicBezTo>
                      <a:pt x="14555" y="21220"/>
                      <a:pt x="13542" y="21253"/>
                      <a:pt x="12533" y="21341"/>
                    </a:cubicBezTo>
                    <a:cubicBezTo>
                      <a:pt x="11985" y="21389"/>
                      <a:pt x="11439" y="21445"/>
                      <a:pt x="10892" y="21497"/>
                    </a:cubicBezTo>
                    <a:cubicBezTo>
                      <a:pt x="10402" y="21542"/>
                      <a:pt x="9910" y="21575"/>
                      <a:pt x="9419" y="21609"/>
                    </a:cubicBezTo>
                    <a:cubicBezTo>
                      <a:pt x="8946" y="21642"/>
                      <a:pt x="8473" y="21679"/>
                      <a:pt x="7999" y="21700"/>
                    </a:cubicBezTo>
                    <a:cubicBezTo>
                      <a:pt x="7459" y="21726"/>
                      <a:pt x="6916" y="21746"/>
                      <a:pt x="6376" y="21770"/>
                    </a:cubicBezTo>
                    <a:cubicBezTo>
                      <a:pt x="5849" y="21794"/>
                      <a:pt x="5324" y="21831"/>
                      <a:pt x="4798" y="21872"/>
                    </a:cubicBezTo>
                    <a:cubicBezTo>
                      <a:pt x="4559" y="21891"/>
                      <a:pt x="4320" y="21916"/>
                      <a:pt x="4082" y="21939"/>
                    </a:cubicBezTo>
                    <a:cubicBezTo>
                      <a:pt x="3828" y="21963"/>
                      <a:pt x="3573" y="21986"/>
                      <a:pt x="3320" y="22009"/>
                    </a:cubicBezTo>
                    <a:cubicBezTo>
                      <a:pt x="3084" y="22030"/>
                      <a:pt x="2848" y="22044"/>
                      <a:pt x="2612" y="22062"/>
                    </a:cubicBezTo>
                    <a:cubicBezTo>
                      <a:pt x="2376" y="22079"/>
                      <a:pt x="2136" y="22089"/>
                      <a:pt x="1900" y="22100"/>
                    </a:cubicBezTo>
                    <a:cubicBezTo>
                      <a:pt x="1638" y="22109"/>
                      <a:pt x="1376" y="22122"/>
                      <a:pt x="1115" y="22136"/>
                    </a:cubicBezTo>
                    <a:cubicBezTo>
                      <a:pt x="1031" y="22140"/>
                      <a:pt x="947" y="22147"/>
                      <a:pt x="864" y="22154"/>
                    </a:cubicBezTo>
                    <a:cubicBezTo>
                      <a:pt x="873" y="22141"/>
                      <a:pt x="884" y="22129"/>
                      <a:pt x="893" y="22117"/>
                    </a:cubicBezTo>
                    <a:cubicBezTo>
                      <a:pt x="985" y="21992"/>
                      <a:pt x="1070" y="21861"/>
                      <a:pt x="1155" y="21732"/>
                    </a:cubicBezTo>
                    <a:cubicBezTo>
                      <a:pt x="1250" y="21590"/>
                      <a:pt x="1347" y="21448"/>
                      <a:pt x="1446" y="21307"/>
                    </a:cubicBezTo>
                    <a:cubicBezTo>
                      <a:pt x="1478" y="21260"/>
                      <a:pt x="1519" y="21214"/>
                      <a:pt x="1551" y="21164"/>
                    </a:cubicBezTo>
                    <a:cubicBezTo>
                      <a:pt x="1571" y="21141"/>
                      <a:pt x="1590" y="21115"/>
                      <a:pt x="1608" y="21090"/>
                    </a:cubicBezTo>
                    <a:cubicBezTo>
                      <a:pt x="1910" y="20717"/>
                      <a:pt x="2221" y="20350"/>
                      <a:pt x="2552" y="20002"/>
                    </a:cubicBezTo>
                    <a:cubicBezTo>
                      <a:pt x="2910" y="19625"/>
                      <a:pt x="3277" y="19258"/>
                      <a:pt x="3646" y="18890"/>
                    </a:cubicBezTo>
                    <a:cubicBezTo>
                      <a:pt x="4306" y="18243"/>
                      <a:pt x="4966" y="17595"/>
                      <a:pt x="5646" y="16967"/>
                    </a:cubicBezTo>
                    <a:cubicBezTo>
                      <a:pt x="5817" y="16809"/>
                      <a:pt x="5984" y="16650"/>
                      <a:pt x="6157" y="16496"/>
                    </a:cubicBezTo>
                    <a:cubicBezTo>
                      <a:pt x="6383" y="16296"/>
                      <a:pt x="6608" y="16096"/>
                      <a:pt x="6833" y="15897"/>
                    </a:cubicBezTo>
                    <a:cubicBezTo>
                      <a:pt x="6966" y="15778"/>
                      <a:pt x="7105" y="15666"/>
                      <a:pt x="7241" y="15551"/>
                    </a:cubicBezTo>
                    <a:cubicBezTo>
                      <a:pt x="7368" y="15445"/>
                      <a:pt x="7493" y="15339"/>
                      <a:pt x="7620" y="15234"/>
                    </a:cubicBezTo>
                    <a:cubicBezTo>
                      <a:pt x="7686" y="15180"/>
                      <a:pt x="7749" y="15123"/>
                      <a:pt x="7815" y="15070"/>
                    </a:cubicBezTo>
                    <a:cubicBezTo>
                      <a:pt x="8175" y="14789"/>
                      <a:pt x="8531" y="14505"/>
                      <a:pt x="8893" y="14231"/>
                    </a:cubicBezTo>
                    <a:cubicBezTo>
                      <a:pt x="9281" y="13936"/>
                      <a:pt x="9669" y="13643"/>
                      <a:pt x="10053" y="13345"/>
                    </a:cubicBezTo>
                    <a:cubicBezTo>
                      <a:pt x="10856" y="12722"/>
                      <a:pt x="11654" y="12093"/>
                      <a:pt x="12456" y="11469"/>
                    </a:cubicBezTo>
                    <a:cubicBezTo>
                      <a:pt x="12518" y="11419"/>
                      <a:pt x="12582" y="11370"/>
                      <a:pt x="12645" y="11320"/>
                    </a:cubicBezTo>
                    <a:lnTo>
                      <a:pt x="12645" y="11320"/>
                    </a:lnTo>
                    <a:cubicBezTo>
                      <a:pt x="12641" y="11324"/>
                      <a:pt x="12636" y="11327"/>
                      <a:pt x="12631" y="11330"/>
                    </a:cubicBezTo>
                    <a:cubicBezTo>
                      <a:pt x="13009" y="11052"/>
                      <a:pt x="13381" y="10763"/>
                      <a:pt x="13768" y="10497"/>
                    </a:cubicBezTo>
                    <a:cubicBezTo>
                      <a:pt x="14044" y="10308"/>
                      <a:pt x="14318" y="10119"/>
                      <a:pt x="14592" y="9931"/>
                    </a:cubicBezTo>
                    <a:cubicBezTo>
                      <a:pt x="14803" y="9787"/>
                      <a:pt x="15022" y="9655"/>
                      <a:pt x="15236" y="9517"/>
                    </a:cubicBezTo>
                    <a:cubicBezTo>
                      <a:pt x="15423" y="9397"/>
                      <a:pt x="15608" y="9275"/>
                      <a:pt x="15797" y="9161"/>
                    </a:cubicBezTo>
                    <a:cubicBezTo>
                      <a:pt x="16095" y="8979"/>
                      <a:pt x="16392" y="8797"/>
                      <a:pt x="16690" y="8617"/>
                    </a:cubicBezTo>
                    <a:cubicBezTo>
                      <a:pt x="16864" y="8509"/>
                      <a:pt x="17042" y="8410"/>
                      <a:pt x="17220" y="8308"/>
                    </a:cubicBezTo>
                    <a:cubicBezTo>
                      <a:pt x="17472" y="8163"/>
                      <a:pt x="17723" y="8019"/>
                      <a:pt x="17976" y="7876"/>
                    </a:cubicBezTo>
                    <a:cubicBezTo>
                      <a:pt x="18431" y="7633"/>
                      <a:pt x="18884" y="7388"/>
                      <a:pt x="19341" y="7150"/>
                    </a:cubicBezTo>
                    <a:cubicBezTo>
                      <a:pt x="19897" y="6862"/>
                      <a:pt x="20455" y="6575"/>
                      <a:pt x="21012" y="6290"/>
                    </a:cubicBezTo>
                    <a:cubicBezTo>
                      <a:pt x="21207" y="6191"/>
                      <a:pt x="21402" y="6085"/>
                      <a:pt x="21601" y="5991"/>
                    </a:cubicBezTo>
                    <a:cubicBezTo>
                      <a:pt x="21938" y="5834"/>
                      <a:pt x="22275" y="5676"/>
                      <a:pt x="22612" y="5518"/>
                    </a:cubicBezTo>
                    <a:cubicBezTo>
                      <a:pt x="22679" y="5486"/>
                      <a:pt x="22746" y="5453"/>
                      <a:pt x="22815" y="5423"/>
                    </a:cubicBezTo>
                    <a:cubicBezTo>
                      <a:pt x="22947" y="5368"/>
                      <a:pt x="23079" y="5314"/>
                      <a:pt x="23211" y="5259"/>
                    </a:cubicBezTo>
                    <a:lnTo>
                      <a:pt x="24062" y="4907"/>
                    </a:lnTo>
                    <a:cubicBezTo>
                      <a:pt x="24379" y="4790"/>
                      <a:pt x="24698" y="4670"/>
                      <a:pt x="25016" y="4553"/>
                    </a:cubicBezTo>
                    <a:cubicBezTo>
                      <a:pt x="25273" y="4458"/>
                      <a:pt x="25530" y="4366"/>
                      <a:pt x="25788" y="4277"/>
                    </a:cubicBezTo>
                    <a:cubicBezTo>
                      <a:pt x="26078" y="4177"/>
                      <a:pt x="26368" y="4073"/>
                      <a:pt x="26660" y="3977"/>
                    </a:cubicBezTo>
                    <a:cubicBezTo>
                      <a:pt x="27036" y="3856"/>
                      <a:pt x="27409" y="3735"/>
                      <a:pt x="27783" y="3613"/>
                    </a:cubicBezTo>
                    <a:cubicBezTo>
                      <a:pt x="28326" y="3437"/>
                      <a:pt x="28865" y="3250"/>
                      <a:pt x="29407" y="3074"/>
                    </a:cubicBezTo>
                    <a:cubicBezTo>
                      <a:pt x="29706" y="2976"/>
                      <a:pt x="30004" y="2869"/>
                      <a:pt x="30305" y="2783"/>
                    </a:cubicBezTo>
                    <a:cubicBezTo>
                      <a:pt x="30663" y="2681"/>
                      <a:pt x="31021" y="2580"/>
                      <a:pt x="31378" y="2477"/>
                    </a:cubicBezTo>
                    <a:lnTo>
                      <a:pt x="31378" y="2477"/>
                    </a:lnTo>
                    <a:lnTo>
                      <a:pt x="31351" y="2486"/>
                    </a:lnTo>
                    <a:cubicBezTo>
                      <a:pt x="32093" y="2295"/>
                      <a:pt x="32835" y="2107"/>
                      <a:pt x="33577" y="1921"/>
                    </a:cubicBezTo>
                    <a:cubicBezTo>
                      <a:pt x="33945" y="1829"/>
                      <a:pt x="34316" y="1747"/>
                      <a:pt x="34685" y="1660"/>
                    </a:cubicBezTo>
                    <a:cubicBezTo>
                      <a:pt x="34843" y="1622"/>
                      <a:pt x="35005" y="1596"/>
                      <a:pt x="35164" y="1564"/>
                    </a:cubicBezTo>
                    <a:cubicBezTo>
                      <a:pt x="35374" y="1523"/>
                      <a:pt x="35585" y="1482"/>
                      <a:pt x="35794" y="1439"/>
                    </a:cubicBezTo>
                    <a:cubicBezTo>
                      <a:pt x="35838" y="1431"/>
                      <a:pt x="35883" y="1427"/>
                      <a:pt x="35928" y="1419"/>
                    </a:cubicBezTo>
                    <a:lnTo>
                      <a:pt x="36309" y="1362"/>
                    </a:lnTo>
                    <a:lnTo>
                      <a:pt x="36903" y="1273"/>
                    </a:lnTo>
                    <a:cubicBezTo>
                      <a:pt x="37280" y="1216"/>
                      <a:pt x="37659" y="1171"/>
                      <a:pt x="38037" y="1120"/>
                    </a:cubicBezTo>
                    <a:cubicBezTo>
                      <a:pt x="38225" y="1093"/>
                      <a:pt x="38414" y="1061"/>
                      <a:pt x="38602" y="1032"/>
                    </a:cubicBezTo>
                    <a:cubicBezTo>
                      <a:pt x="38790" y="1001"/>
                      <a:pt x="38980" y="973"/>
                      <a:pt x="39168" y="943"/>
                    </a:cubicBezTo>
                    <a:cubicBezTo>
                      <a:pt x="39543" y="885"/>
                      <a:pt x="39917" y="824"/>
                      <a:pt x="40290" y="765"/>
                    </a:cubicBezTo>
                    <a:lnTo>
                      <a:pt x="41023" y="678"/>
                    </a:lnTo>
                    <a:cubicBezTo>
                      <a:pt x="41202" y="657"/>
                      <a:pt x="41378" y="634"/>
                      <a:pt x="41557" y="620"/>
                    </a:cubicBezTo>
                    <a:cubicBezTo>
                      <a:pt x="41866" y="599"/>
                      <a:pt x="42174" y="577"/>
                      <a:pt x="42482" y="555"/>
                    </a:cubicBezTo>
                    <a:cubicBezTo>
                      <a:pt x="42683" y="541"/>
                      <a:pt x="42885" y="534"/>
                      <a:pt x="43085" y="525"/>
                    </a:cubicBezTo>
                    <a:cubicBezTo>
                      <a:pt x="43586" y="503"/>
                      <a:pt x="44086" y="484"/>
                      <a:pt x="44587" y="468"/>
                    </a:cubicBezTo>
                    <a:cubicBezTo>
                      <a:pt x="45031" y="453"/>
                      <a:pt x="45475" y="453"/>
                      <a:pt x="45919" y="448"/>
                    </a:cubicBezTo>
                    <a:close/>
                    <a:moveTo>
                      <a:pt x="45879" y="0"/>
                    </a:moveTo>
                    <a:cubicBezTo>
                      <a:pt x="45749" y="0"/>
                      <a:pt x="45620" y="2"/>
                      <a:pt x="45490" y="2"/>
                    </a:cubicBezTo>
                    <a:cubicBezTo>
                      <a:pt x="45264" y="6"/>
                      <a:pt x="45036" y="2"/>
                      <a:pt x="44809" y="11"/>
                    </a:cubicBezTo>
                    <a:cubicBezTo>
                      <a:pt x="44505" y="20"/>
                      <a:pt x="44200" y="31"/>
                      <a:pt x="43896" y="40"/>
                    </a:cubicBezTo>
                    <a:cubicBezTo>
                      <a:pt x="43455" y="55"/>
                      <a:pt x="43014" y="77"/>
                      <a:pt x="42573" y="96"/>
                    </a:cubicBezTo>
                    <a:cubicBezTo>
                      <a:pt x="42490" y="101"/>
                      <a:pt x="42404" y="109"/>
                      <a:pt x="42321" y="115"/>
                    </a:cubicBezTo>
                    <a:cubicBezTo>
                      <a:pt x="42152" y="127"/>
                      <a:pt x="41984" y="139"/>
                      <a:pt x="41816" y="151"/>
                    </a:cubicBezTo>
                    <a:cubicBezTo>
                      <a:pt x="41617" y="166"/>
                      <a:pt x="41420" y="179"/>
                      <a:pt x="41222" y="203"/>
                    </a:cubicBezTo>
                    <a:cubicBezTo>
                      <a:pt x="40917" y="239"/>
                      <a:pt x="40611" y="275"/>
                      <a:pt x="40306" y="312"/>
                    </a:cubicBezTo>
                    <a:cubicBezTo>
                      <a:pt x="40113" y="335"/>
                      <a:pt x="39921" y="369"/>
                      <a:pt x="39728" y="399"/>
                    </a:cubicBezTo>
                    <a:cubicBezTo>
                      <a:pt x="39217" y="481"/>
                      <a:pt x="38706" y="561"/>
                      <a:pt x="38194" y="641"/>
                    </a:cubicBezTo>
                    <a:cubicBezTo>
                      <a:pt x="37738" y="712"/>
                      <a:pt x="37281" y="769"/>
                      <a:pt x="36824" y="830"/>
                    </a:cubicBezTo>
                    <a:cubicBezTo>
                      <a:pt x="36594" y="862"/>
                      <a:pt x="36365" y="900"/>
                      <a:pt x="36136" y="935"/>
                    </a:cubicBezTo>
                    <a:cubicBezTo>
                      <a:pt x="35936" y="964"/>
                      <a:pt x="35738" y="993"/>
                      <a:pt x="35541" y="1032"/>
                    </a:cubicBezTo>
                    <a:cubicBezTo>
                      <a:pt x="35252" y="1089"/>
                      <a:pt x="34962" y="1147"/>
                      <a:pt x="34672" y="1203"/>
                    </a:cubicBezTo>
                    <a:cubicBezTo>
                      <a:pt x="34454" y="1246"/>
                      <a:pt x="34237" y="1303"/>
                      <a:pt x="34021" y="1355"/>
                    </a:cubicBezTo>
                    <a:cubicBezTo>
                      <a:pt x="33098" y="1572"/>
                      <a:pt x="32181" y="1809"/>
                      <a:pt x="31262" y="2043"/>
                    </a:cubicBezTo>
                    <a:cubicBezTo>
                      <a:pt x="31040" y="2100"/>
                      <a:pt x="30821" y="2169"/>
                      <a:pt x="30600" y="2232"/>
                    </a:cubicBezTo>
                    <a:cubicBezTo>
                      <a:pt x="30394" y="2290"/>
                      <a:pt x="30187" y="2343"/>
                      <a:pt x="29985" y="2410"/>
                    </a:cubicBezTo>
                    <a:cubicBezTo>
                      <a:pt x="29523" y="2561"/>
                      <a:pt x="29063" y="2712"/>
                      <a:pt x="28601" y="2865"/>
                    </a:cubicBezTo>
                    <a:cubicBezTo>
                      <a:pt x="28127" y="3024"/>
                      <a:pt x="27653" y="3182"/>
                      <a:pt x="27178" y="3336"/>
                    </a:cubicBezTo>
                    <a:cubicBezTo>
                      <a:pt x="26947" y="3411"/>
                      <a:pt x="26718" y="3486"/>
                      <a:pt x="26488" y="3560"/>
                    </a:cubicBezTo>
                    <a:cubicBezTo>
                      <a:pt x="26232" y="3643"/>
                      <a:pt x="25979" y="3736"/>
                      <a:pt x="25725" y="3823"/>
                    </a:cubicBezTo>
                    <a:cubicBezTo>
                      <a:pt x="25545" y="3886"/>
                      <a:pt x="25363" y="3945"/>
                      <a:pt x="25184" y="4010"/>
                    </a:cubicBezTo>
                    <a:cubicBezTo>
                      <a:pt x="24896" y="4117"/>
                      <a:pt x="24608" y="4224"/>
                      <a:pt x="24321" y="4331"/>
                    </a:cubicBezTo>
                    <a:cubicBezTo>
                      <a:pt x="24167" y="4389"/>
                      <a:pt x="24011" y="4442"/>
                      <a:pt x="23859" y="4506"/>
                    </a:cubicBezTo>
                    <a:cubicBezTo>
                      <a:pt x="23578" y="4622"/>
                      <a:pt x="23295" y="4738"/>
                      <a:pt x="23014" y="4854"/>
                    </a:cubicBezTo>
                    <a:cubicBezTo>
                      <a:pt x="22862" y="4917"/>
                      <a:pt x="22707" y="4976"/>
                      <a:pt x="22558" y="5046"/>
                    </a:cubicBezTo>
                    <a:cubicBezTo>
                      <a:pt x="22264" y="5183"/>
                      <a:pt x="21971" y="5322"/>
                      <a:pt x="21677" y="5459"/>
                    </a:cubicBezTo>
                    <a:cubicBezTo>
                      <a:pt x="21538" y="5524"/>
                      <a:pt x="21397" y="5589"/>
                      <a:pt x="21260" y="5659"/>
                    </a:cubicBezTo>
                    <a:cubicBezTo>
                      <a:pt x="20966" y="5808"/>
                      <a:pt x="20671" y="5958"/>
                      <a:pt x="20378" y="6108"/>
                    </a:cubicBezTo>
                    <a:cubicBezTo>
                      <a:pt x="19519" y="6544"/>
                      <a:pt x="18669" y="6996"/>
                      <a:pt x="17820" y="7449"/>
                    </a:cubicBezTo>
                    <a:cubicBezTo>
                      <a:pt x="17683" y="7522"/>
                      <a:pt x="17550" y="7600"/>
                      <a:pt x="17416" y="7677"/>
                    </a:cubicBezTo>
                    <a:cubicBezTo>
                      <a:pt x="17145" y="7832"/>
                      <a:pt x="16873" y="7988"/>
                      <a:pt x="16603" y="8143"/>
                    </a:cubicBezTo>
                    <a:cubicBezTo>
                      <a:pt x="16441" y="8236"/>
                      <a:pt x="16286" y="8335"/>
                      <a:pt x="16128" y="8431"/>
                    </a:cubicBezTo>
                    <a:cubicBezTo>
                      <a:pt x="15905" y="8567"/>
                      <a:pt x="15682" y="8702"/>
                      <a:pt x="15461" y="8838"/>
                    </a:cubicBezTo>
                    <a:cubicBezTo>
                      <a:pt x="15250" y="8965"/>
                      <a:pt x="15047" y="9104"/>
                      <a:pt x="14840" y="9236"/>
                    </a:cubicBezTo>
                    <a:cubicBezTo>
                      <a:pt x="14665" y="9348"/>
                      <a:pt x="14487" y="9456"/>
                      <a:pt x="14316" y="9574"/>
                    </a:cubicBezTo>
                    <a:cubicBezTo>
                      <a:pt x="13923" y="9844"/>
                      <a:pt x="13525" y="10107"/>
                      <a:pt x="13143" y="10391"/>
                    </a:cubicBezTo>
                    <a:cubicBezTo>
                      <a:pt x="12907" y="10566"/>
                      <a:pt x="12671" y="10740"/>
                      <a:pt x="12436" y="10915"/>
                    </a:cubicBezTo>
                    <a:cubicBezTo>
                      <a:pt x="12277" y="11033"/>
                      <a:pt x="12123" y="11155"/>
                      <a:pt x="11968" y="11277"/>
                    </a:cubicBezTo>
                    <a:cubicBezTo>
                      <a:pt x="11564" y="11592"/>
                      <a:pt x="11160" y="11909"/>
                      <a:pt x="10757" y="12227"/>
                    </a:cubicBezTo>
                    <a:cubicBezTo>
                      <a:pt x="10008" y="12816"/>
                      <a:pt x="9250" y="13393"/>
                      <a:pt x="8491" y="13970"/>
                    </a:cubicBezTo>
                    <a:cubicBezTo>
                      <a:pt x="8335" y="14089"/>
                      <a:pt x="8181" y="14213"/>
                      <a:pt x="8027" y="14334"/>
                    </a:cubicBezTo>
                    <a:cubicBezTo>
                      <a:pt x="7847" y="14475"/>
                      <a:pt x="7664" y="14610"/>
                      <a:pt x="7490" y="14754"/>
                    </a:cubicBezTo>
                    <a:cubicBezTo>
                      <a:pt x="7115" y="15068"/>
                      <a:pt x="6739" y="15377"/>
                      <a:pt x="6374" y="15702"/>
                    </a:cubicBezTo>
                    <a:cubicBezTo>
                      <a:pt x="6199" y="15857"/>
                      <a:pt x="6020" y="16009"/>
                      <a:pt x="5847" y="16167"/>
                    </a:cubicBezTo>
                    <a:cubicBezTo>
                      <a:pt x="5634" y="16365"/>
                      <a:pt x="5421" y="16562"/>
                      <a:pt x="5207" y="16758"/>
                    </a:cubicBezTo>
                    <a:cubicBezTo>
                      <a:pt x="4895" y="17047"/>
                      <a:pt x="4590" y="17342"/>
                      <a:pt x="4286" y="17637"/>
                    </a:cubicBezTo>
                    <a:cubicBezTo>
                      <a:pt x="3605" y="18299"/>
                      <a:pt x="2921" y="18959"/>
                      <a:pt x="2267" y="19648"/>
                    </a:cubicBezTo>
                    <a:cubicBezTo>
                      <a:pt x="1959" y="19973"/>
                      <a:pt x="1666" y="20310"/>
                      <a:pt x="1382" y="20654"/>
                    </a:cubicBezTo>
                    <a:cubicBezTo>
                      <a:pt x="1329" y="20720"/>
                      <a:pt x="1277" y="20784"/>
                      <a:pt x="1224" y="20851"/>
                    </a:cubicBezTo>
                    <a:cubicBezTo>
                      <a:pt x="1223" y="20852"/>
                      <a:pt x="1222" y="20854"/>
                      <a:pt x="1221" y="20855"/>
                    </a:cubicBezTo>
                    <a:cubicBezTo>
                      <a:pt x="1214" y="20861"/>
                      <a:pt x="1209" y="20870"/>
                      <a:pt x="1203" y="20877"/>
                    </a:cubicBezTo>
                    <a:cubicBezTo>
                      <a:pt x="1202" y="20879"/>
                      <a:pt x="1201" y="20880"/>
                      <a:pt x="1199" y="20882"/>
                    </a:cubicBezTo>
                    <a:cubicBezTo>
                      <a:pt x="1194" y="20888"/>
                      <a:pt x="1190" y="20894"/>
                      <a:pt x="1186" y="20900"/>
                    </a:cubicBezTo>
                    <a:cubicBezTo>
                      <a:pt x="938" y="21224"/>
                      <a:pt x="731" y="21575"/>
                      <a:pt x="490" y="21903"/>
                    </a:cubicBezTo>
                    <a:cubicBezTo>
                      <a:pt x="483" y="21912"/>
                      <a:pt x="475" y="21921"/>
                      <a:pt x="467" y="21930"/>
                    </a:cubicBezTo>
                    <a:cubicBezTo>
                      <a:pt x="466" y="21932"/>
                      <a:pt x="464" y="21935"/>
                      <a:pt x="462" y="21938"/>
                    </a:cubicBezTo>
                    <a:cubicBezTo>
                      <a:pt x="425" y="21995"/>
                      <a:pt x="390" y="22054"/>
                      <a:pt x="354" y="22113"/>
                    </a:cubicBezTo>
                    <a:lnTo>
                      <a:pt x="305" y="22192"/>
                    </a:lnTo>
                    <a:cubicBezTo>
                      <a:pt x="276" y="22247"/>
                      <a:pt x="243" y="22300"/>
                      <a:pt x="209" y="22353"/>
                    </a:cubicBezTo>
                    <a:cubicBezTo>
                      <a:pt x="143" y="22461"/>
                      <a:pt x="72" y="22567"/>
                      <a:pt x="0" y="22670"/>
                    </a:cubicBezTo>
                    <a:lnTo>
                      <a:pt x="30" y="22667"/>
                    </a:lnTo>
                    <a:cubicBezTo>
                      <a:pt x="503" y="22622"/>
                      <a:pt x="977" y="22588"/>
                      <a:pt x="1452" y="22567"/>
                    </a:cubicBezTo>
                    <a:cubicBezTo>
                      <a:pt x="1967" y="22543"/>
                      <a:pt x="2481" y="22519"/>
                      <a:pt x="2996" y="22481"/>
                    </a:cubicBezTo>
                    <a:cubicBezTo>
                      <a:pt x="3510" y="22442"/>
                      <a:pt x="4028" y="22392"/>
                      <a:pt x="4543" y="22344"/>
                    </a:cubicBezTo>
                    <a:cubicBezTo>
                      <a:pt x="5052" y="22296"/>
                      <a:pt x="5562" y="22262"/>
                      <a:pt x="6072" y="22232"/>
                    </a:cubicBezTo>
                    <a:cubicBezTo>
                      <a:pt x="6554" y="22203"/>
                      <a:pt x="7037" y="22192"/>
                      <a:pt x="7519" y="22170"/>
                    </a:cubicBezTo>
                    <a:cubicBezTo>
                      <a:pt x="8568" y="22120"/>
                      <a:pt x="9616" y="22047"/>
                      <a:pt x="10663" y="21966"/>
                    </a:cubicBezTo>
                    <a:cubicBezTo>
                      <a:pt x="11144" y="21929"/>
                      <a:pt x="11623" y="21869"/>
                      <a:pt x="12103" y="21826"/>
                    </a:cubicBezTo>
                    <a:cubicBezTo>
                      <a:pt x="12612" y="21782"/>
                      <a:pt x="13121" y="21740"/>
                      <a:pt x="13632" y="21712"/>
                    </a:cubicBezTo>
                    <a:cubicBezTo>
                      <a:pt x="14696" y="21652"/>
                      <a:pt x="15763" y="21600"/>
                      <a:pt x="16827" y="21538"/>
                    </a:cubicBezTo>
                    <a:cubicBezTo>
                      <a:pt x="17349" y="21508"/>
                      <a:pt x="17870" y="21486"/>
                      <a:pt x="18393" y="21467"/>
                    </a:cubicBezTo>
                    <a:cubicBezTo>
                      <a:pt x="18911" y="21448"/>
                      <a:pt x="19430" y="21425"/>
                      <a:pt x="19948" y="21396"/>
                    </a:cubicBezTo>
                    <a:cubicBezTo>
                      <a:pt x="20456" y="21367"/>
                      <a:pt x="20962" y="21324"/>
                      <a:pt x="21470" y="21290"/>
                    </a:cubicBezTo>
                    <a:cubicBezTo>
                      <a:pt x="21977" y="21256"/>
                      <a:pt x="22483" y="21237"/>
                      <a:pt x="22992" y="21227"/>
                    </a:cubicBezTo>
                    <a:cubicBezTo>
                      <a:pt x="23486" y="21217"/>
                      <a:pt x="23981" y="21217"/>
                      <a:pt x="24475" y="21212"/>
                    </a:cubicBezTo>
                    <a:cubicBezTo>
                      <a:pt x="25020" y="21206"/>
                      <a:pt x="25565" y="21195"/>
                      <a:pt x="26110" y="21182"/>
                    </a:cubicBezTo>
                    <a:cubicBezTo>
                      <a:pt x="27119" y="21159"/>
                      <a:pt x="28127" y="21130"/>
                      <a:pt x="29136" y="21093"/>
                    </a:cubicBezTo>
                    <a:cubicBezTo>
                      <a:pt x="30135" y="21054"/>
                      <a:pt x="31136" y="21033"/>
                      <a:pt x="32137" y="21031"/>
                    </a:cubicBezTo>
                    <a:cubicBezTo>
                      <a:pt x="32343" y="21030"/>
                      <a:pt x="32547" y="21030"/>
                      <a:pt x="32752" y="21030"/>
                    </a:cubicBezTo>
                    <a:cubicBezTo>
                      <a:pt x="33184" y="21030"/>
                      <a:pt x="33614" y="21032"/>
                      <a:pt x="34045" y="21041"/>
                    </a:cubicBezTo>
                    <a:cubicBezTo>
                      <a:pt x="34449" y="21048"/>
                      <a:pt x="34851" y="21063"/>
                      <a:pt x="35254" y="21077"/>
                    </a:cubicBezTo>
                    <a:cubicBezTo>
                      <a:pt x="35504" y="21085"/>
                      <a:pt x="35754" y="21094"/>
                      <a:pt x="36003" y="21102"/>
                    </a:cubicBezTo>
                    <a:cubicBezTo>
                      <a:pt x="36195" y="21107"/>
                      <a:pt x="36386" y="21107"/>
                      <a:pt x="36578" y="21108"/>
                    </a:cubicBezTo>
                    <a:cubicBezTo>
                      <a:pt x="36708" y="21109"/>
                      <a:pt x="36839" y="21112"/>
                      <a:pt x="36971" y="21112"/>
                    </a:cubicBezTo>
                    <a:cubicBezTo>
                      <a:pt x="37033" y="21112"/>
                      <a:pt x="37096" y="21111"/>
                      <a:pt x="37159" y="21109"/>
                    </a:cubicBezTo>
                    <a:cubicBezTo>
                      <a:pt x="37435" y="21102"/>
                      <a:pt x="37713" y="21095"/>
                      <a:pt x="37990" y="21087"/>
                    </a:cubicBezTo>
                    <a:cubicBezTo>
                      <a:pt x="38823" y="21066"/>
                      <a:pt x="39657" y="21040"/>
                      <a:pt x="40491" y="21020"/>
                    </a:cubicBezTo>
                    <a:cubicBezTo>
                      <a:pt x="40965" y="21008"/>
                      <a:pt x="41439" y="20998"/>
                      <a:pt x="41914" y="20989"/>
                    </a:cubicBezTo>
                    <a:cubicBezTo>
                      <a:pt x="42331" y="20981"/>
                      <a:pt x="42748" y="20983"/>
                      <a:pt x="43164" y="20981"/>
                    </a:cubicBezTo>
                    <a:cubicBezTo>
                      <a:pt x="44240" y="20990"/>
                      <a:pt x="45316" y="20999"/>
                      <a:pt x="46391" y="21007"/>
                    </a:cubicBezTo>
                    <a:cubicBezTo>
                      <a:pt x="46837" y="21010"/>
                      <a:pt x="47282" y="21025"/>
                      <a:pt x="47728" y="21037"/>
                    </a:cubicBezTo>
                    <a:cubicBezTo>
                      <a:pt x="48287" y="21051"/>
                      <a:pt x="48847" y="21065"/>
                      <a:pt x="49406" y="21071"/>
                    </a:cubicBezTo>
                    <a:cubicBezTo>
                      <a:pt x="49891" y="21078"/>
                      <a:pt x="50376" y="21078"/>
                      <a:pt x="50858" y="21086"/>
                    </a:cubicBezTo>
                    <a:cubicBezTo>
                      <a:pt x="51401" y="21096"/>
                      <a:pt x="51944" y="21105"/>
                      <a:pt x="52487" y="21116"/>
                    </a:cubicBezTo>
                    <a:cubicBezTo>
                      <a:pt x="53559" y="21138"/>
                      <a:pt x="54630" y="21178"/>
                      <a:pt x="55700" y="21209"/>
                    </a:cubicBezTo>
                    <a:cubicBezTo>
                      <a:pt x="56211" y="21222"/>
                      <a:pt x="56721" y="21226"/>
                      <a:pt x="57232" y="21226"/>
                    </a:cubicBezTo>
                    <a:cubicBezTo>
                      <a:pt x="57518" y="21226"/>
                      <a:pt x="57803" y="21225"/>
                      <a:pt x="58088" y="21224"/>
                    </a:cubicBezTo>
                    <a:cubicBezTo>
                      <a:pt x="58367" y="21225"/>
                      <a:pt x="58648" y="21226"/>
                      <a:pt x="58929" y="21228"/>
                    </a:cubicBezTo>
                    <a:cubicBezTo>
                      <a:pt x="59194" y="21229"/>
                      <a:pt x="59460" y="21237"/>
                      <a:pt x="59727" y="21244"/>
                    </a:cubicBezTo>
                    <a:cubicBezTo>
                      <a:pt x="60034" y="21250"/>
                      <a:pt x="60342" y="21255"/>
                      <a:pt x="60649" y="21255"/>
                    </a:cubicBezTo>
                    <a:cubicBezTo>
                      <a:pt x="60799" y="21255"/>
                      <a:pt x="60949" y="21254"/>
                      <a:pt x="61100" y="21251"/>
                    </a:cubicBezTo>
                    <a:cubicBezTo>
                      <a:pt x="61348" y="21247"/>
                      <a:pt x="61598" y="21244"/>
                      <a:pt x="61847" y="21236"/>
                    </a:cubicBezTo>
                    <a:cubicBezTo>
                      <a:pt x="62126" y="21229"/>
                      <a:pt x="62405" y="21218"/>
                      <a:pt x="62684" y="21213"/>
                    </a:cubicBezTo>
                    <a:cubicBezTo>
                      <a:pt x="63244" y="21203"/>
                      <a:pt x="63805" y="21195"/>
                      <a:pt x="64365" y="21188"/>
                    </a:cubicBezTo>
                    <a:cubicBezTo>
                      <a:pt x="64847" y="21182"/>
                      <a:pt x="65330" y="21168"/>
                      <a:pt x="65812" y="21155"/>
                    </a:cubicBezTo>
                    <a:cubicBezTo>
                      <a:pt x="66331" y="21141"/>
                      <a:pt x="66850" y="21131"/>
                      <a:pt x="67367" y="21121"/>
                    </a:cubicBezTo>
                    <a:cubicBezTo>
                      <a:pt x="67923" y="21109"/>
                      <a:pt x="68481" y="21097"/>
                      <a:pt x="69037" y="21083"/>
                    </a:cubicBezTo>
                    <a:cubicBezTo>
                      <a:pt x="69510" y="21069"/>
                      <a:pt x="69984" y="21049"/>
                      <a:pt x="70456" y="21047"/>
                    </a:cubicBezTo>
                    <a:lnTo>
                      <a:pt x="71346" y="21042"/>
                    </a:lnTo>
                    <a:cubicBezTo>
                      <a:pt x="72230" y="21060"/>
                      <a:pt x="73114" y="21081"/>
                      <a:pt x="73999" y="21093"/>
                    </a:cubicBezTo>
                    <a:cubicBezTo>
                      <a:pt x="74482" y="21099"/>
                      <a:pt x="74967" y="21111"/>
                      <a:pt x="75450" y="21124"/>
                    </a:cubicBezTo>
                    <a:cubicBezTo>
                      <a:pt x="75840" y="21134"/>
                      <a:pt x="76229" y="21153"/>
                      <a:pt x="76618" y="21163"/>
                    </a:cubicBezTo>
                    <a:cubicBezTo>
                      <a:pt x="77100" y="21176"/>
                      <a:pt x="77581" y="21189"/>
                      <a:pt x="78063" y="21197"/>
                    </a:cubicBezTo>
                    <a:cubicBezTo>
                      <a:pt x="78506" y="21206"/>
                      <a:pt x="78949" y="21220"/>
                      <a:pt x="79393" y="21230"/>
                    </a:cubicBezTo>
                    <a:cubicBezTo>
                      <a:pt x="79663" y="21235"/>
                      <a:pt x="79932" y="21240"/>
                      <a:pt x="80202" y="21247"/>
                    </a:cubicBezTo>
                    <a:cubicBezTo>
                      <a:pt x="80258" y="21248"/>
                      <a:pt x="80314" y="21248"/>
                      <a:pt x="80370" y="21248"/>
                    </a:cubicBezTo>
                    <a:cubicBezTo>
                      <a:pt x="80491" y="21248"/>
                      <a:pt x="80612" y="21246"/>
                      <a:pt x="80733" y="21246"/>
                    </a:cubicBezTo>
                    <a:cubicBezTo>
                      <a:pt x="81185" y="21240"/>
                      <a:pt x="81636" y="21236"/>
                      <a:pt x="82087" y="21230"/>
                    </a:cubicBezTo>
                    <a:cubicBezTo>
                      <a:pt x="82429" y="21236"/>
                      <a:pt x="82771" y="21240"/>
                      <a:pt x="83113" y="21250"/>
                    </a:cubicBezTo>
                    <a:cubicBezTo>
                      <a:pt x="83496" y="21263"/>
                      <a:pt x="83878" y="21276"/>
                      <a:pt x="84261" y="21283"/>
                    </a:cubicBezTo>
                    <a:cubicBezTo>
                      <a:pt x="85059" y="21295"/>
                      <a:pt x="85858" y="21297"/>
                      <a:pt x="86656" y="21307"/>
                    </a:cubicBezTo>
                    <a:cubicBezTo>
                      <a:pt x="86998" y="21311"/>
                      <a:pt x="87339" y="21320"/>
                      <a:pt x="87680" y="21322"/>
                    </a:cubicBezTo>
                    <a:cubicBezTo>
                      <a:pt x="87871" y="21323"/>
                      <a:pt x="88062" y="21324"/>
                      <a:pt x="88253" y="21326"/>
                    </a:cubicBezTo>
                    <a:cubicBezTo>
                      <a:pt x="88263" y="21321"/>
                      <a:pt x="88273" y="21319"/>
                      <a:pt x="88283" y="21317"/>
                    </a:cubicBezTo>
                    <a:cubicBezTo>
                      <a:pt x="88304" y="21314"/>
                      <a:pt x="88324" y="21312"/>
                      <a:pt x="88344" y="21311"/>
                    </a:cubicBezTo>
                    <a:cubicBezTo>
                      <a:pt x="88361" y="21300"/>
                      <a:pt x="88380" y="21293"/>
                      <a:pt x="88400" y="21291"/>
                    </a:cubicBezTo>
                    <a:cubicBezTo>
                      <a:pt x="88420" y="21289"/>
                      <a:pt x="88440" y="21289"/>
                      <a:pt x="88460" y="21289"/>
                    </a:cubicBezTo>
                    <a:cubicBezTo>
                      <a:pt x="88493" y="21289"/>
                      <a:pt x="88527" y="21290"/>
                      <a:pt x="88560" y="21291"/>
                    </a:cubicBezTo>
                    <a:lnTo>
                      <a:pt x="88664" y="21291"/>
                    </a:lnTo>
                    <a:cubicBezTo>
                      <a:pt x="88751" y="21294"/>
                      <a:pt x="88836" y="21297"/>
                      <a:pt x="88923" y="21304"/>
                    </a:cubicBezTo>
                    <a:cubicBezTo>
                      <a:pt x="88927" y="21304"/>
                      <a:pt x="88931" y="21304"/>
                      <a:pt x="88935" y="21305"/>
                    </a:cubicBezTo>
                    <a:lnTo>
                      <a:pt x="88936" y="21305"/>
                    </a:lnTo>
                    <a:cubicBezTo>
                      <a:pt x="88903" y="21259"/>
                      <a:pt x="88870" y="21214"/>
                      <a:pt x="88836" y="21170"/>
                    </a:cubicBezTo>
                    <a:cubicBezTo>
                      <a:pt x="88817" y="21143"/>
                      <a:pt x="88798" y="21118"/>
                      <a:pt x="88780" y="21092"/>
                    </a:cubicBezTo>
                    <a:cubicBezTo>
                      <a:pt x="88632" y="20890"/>
                      <a:pt x="88489" y="20685"/>
                      <a:pt x="88342" y="20482"/>
                    </a:cubicBezTo>
                    <a:cubicBezTo>
                      <a:pt x="88195" y="20298"/>
                      <a:pt x="88050" y="20113"/>
                      <a:pt x="87906" y="19926"/>
                    </a:cubicBezTo>
                    <a:cubicBezTo>
                      <a:pt x="87766" y="19742"/>
                      <a:pt x="87626" y="19560"/>
                      <a:pt x="87484" y="19377"/>
                    </a:cubicBezTo>
                    <a:lnTo>
                      <a:pt x="87214" y="19032"/>
                    </a:lnTo>
                    <a:cubicBezTo>
                      <a:pt x="87142" y="18940"/>
                      <a:pt x="87064" y="18851"/>
                      <a:pt x="86988" y="18761"/>
                    </a:cubicBezTo>
                    <a:cubicBezTo>
                      <a:pt x="86917" y="18674"/>
                      <a:pt x="86845" y="18587"/>
                      <a:pt x="86773" y="18502"/>
                    </a:cubicBezTo>
                    <a:cubicBezTo>
                      <a:pt x="86705" y="18421"/>
                      <a:pt x="86631" y="18344"/>
                      <a:pt x="86560" y="18267"/>
                    </a:cubicBezTo>
                    <a:cubicBezTo>
                      <a:pt x="86472" y="18172"/>
                      <a:pt x="86385" y="18076"/>
                      <a:pt x="86298" y="17981"/>
                    </a:cubicBezTo>
                    <a:cubicBezTo>
                      <a:pt x="86232" y="17909"/>
                      <a:pt x="86160" y="17843"/>
                      <a:pt x="86091" y="17774"/>
                    </a:cubicBezTo>
                    <a:cubicBezTo>
                      <a:pt x="85934" y="17617"/>
                      <a:pt x="85778" y="17459"/>
                      <a:pt x="85615" y="17309"/>
                    </a:cubicBezTo>
                    <a:cubicBezTo>
                      <a:pt x="85436" y="17146"/>
                      <a:pt x="85261" y="16979"/>
                      <a:pt x="85077" y="16821"/>
                    </a:cubicBezTo>
                    <a:cubicBezTo>
                      <a:pt x="84710" y="16501"/>
                      <a:pt x="84338" y="16184"/>
                      <a:pt x="83966" y="15870"/>
                    </a:cubicBezTo>
                    <a:cubicBezTo>
                      <a:pt x="83594" y="15558"/>
                      <a:pt x="83224" y="15242"/>
                      <a:pt x="82858" y="14923"/>
                    </a:cubicBezTo>
                    <a:cubicBezTo>
                      <a:pt x="82497" y="14612"/>
                      <a:pt x="82151" y="14283"/>
                      <a:pt x="81802" y="13957"/>
                    </a:cubicBezTo>
                    <a:cubicBezTo>
                      <a:pt x="81617" y="13784"/>
                      <a:pt x="81432" y="13610"/>
                      <a:pt x="81246" y="13437"/>
                    </a:cubicBezTo>
                    <a:cubicBezTo>
                      <a:pt x="81066" y="13270"/>
                      <a:pt x="80881" y="13108"/>
                      <a:pt x="80697" y="12944"/>
                    </a:cubicBezTo>
                    <a:cubicBezTo>
                      <a:pt x="80535" y="12798"/>
                      <a:pt x="80365" y="12662"/>
                      <a:pt x="80198" y="12522"/>
                    </a:cubicBezTo>
                    <a:cubicBezTo>
                      <a:pt x="80032" y="12383"/>
                      <a:pt x="79857" y="12248"/>
                      <a:pt x="79683" y="12114"/>
                    </a:cubicBezTo>
                    <a:cubicBezTo>
                      <a:pt x="79323" y="11834"/>
                      <a:pt x="78956" y="11563"/>
                      <a:pt x="78581" y="11301"/>
                    </a:cubicBezTo>
                    <a:cubicBezTo>
                      <a:pt x="78158" y="11006"/>
                      <a:pt x="77733" y="10714"/>
                      <a:pt x="77308" y="10423"/>
                    </a:cubicBezTo>
                    <a:cubicBezTo>
                      <a:pt x="76903" y="10148"/>
                      <a:pt x="76490" y="9885"/>
                      <a:pt x="76082" y="9618"/>
                    </a:cubicBezTo>
                    <a:cubicBezTo>
                      <a:pt x="75704" y="9373"/>
                      <a:pt x="75326" y="9129"/>
                      <a:pt x="74946" y="8888"/>
                    </a:cubicBezTo>
                    <a:cubicBezTo>
                      <a:pt x="74778" y="8782"/>
                      <a:pt x="74609" y="8676"/>
                      <a:pt x="74439" y="8573"/>
                    </a:cubicBezTo>
                    <a:cubicBezTo>
                      <a:pt x="74238" y="8452"/>
                      <a:pt x="74040" y="8327"/>
                      <a:pt x="73835" y="8210"/>
                    </a:cubicBezTo>
                    <a:cubicBezTo>
                      <a:pt x="73608" y="8080"/>
                      <a:pt x="73379" y="7949"/>
                      <a:pt x="73150" y="7819"/>
                    </a:cubicBezTo>
                    <a:cubicBezTo>
                      <a:pt x="72930" y="7693"/>
                      <a:pt x="72706" y="7576"/>
                      <a:pt x="72484" y="7454"/>
                    </a:cubicBezTo>
                    <a:cubicBezTo>
                      <a:pt x="72099" y="7245"/>
                      <a:pt x="71712" y="7043"/>
                      <a:pt x="71322" y="6842"/>
                    </a:cubicBezTo>
                    <a:cubicBezTo>
                      <a:pt x="71134" y="6745"/>
                      <a:pt x="70947" y="6646"/>
                      <a:pt x="70758" y="6552"/>
                    </a:cubicBezTo>
                    <a:lnTo>
                      <a:pt x="69946" y="6149"/>
                    </a:lnTo>
                    <a:cubicBezTo>
                      <a:pt x="69580" y="5969"/>
                      <a:pt x="69209" y="5798"/>
                      <a:pt x="68839" y="5622"/>
                    </a:cubicBezTo>
                    <a:cubicBezTo>
                      <a:pt x="68370" y="5401"/>
                      <a:pt x="67902" y="5179"/>
                      <a:pt x="67435" y="4956"/>
                    </a:cubicBezTo>
                    <a:cubicBezTo>
                      <a:pt x="66597" y="4558"/>
                      <a:pt x="65763" y="4150"/>
                      <a:pt x="64921" y="3761"/>
                    </a:cubicBezTo>
                    <a:cubicBezTo>
                      <a:pt x="64726" y="3674"/>
                      <a:pt x="64535" y="3580"/>
                      <a:pt x="64340" y="3496"/>
                    </a:cubicBezTo>
                    <a:cubicBezTo>
                      <a:pt x="64072" y="3382"/>
                      <a:pt x="63805" y="3267"/>
                      <a:pt x="63538" y="3153"/>
                    </a:cubicBezTo>
                    <a:cubicBezTo>
                      <a:pt x="63485" y="3130"/>
                      <a:pt x="63429" y="3111"/>
                      <a:pt x="63375" y="3091"/>
                    </a:cubicBezTo>
                    <a:cubicBezTo>
                      <a:pt x="63228" y="3036"/>
                      <a:pt x="63082" y="2981"/>
                      <a:pt x="62936" y="2926"/>
                    </a:cubicBezTo>
                    <a:lnTo>
                      <a:pt x="62616" y="2805"/>
                    </a:lnTo>
                    <a:cubicBezTo>
                      <a:pt x="62524" y="2771"/>
                      <a:pt x="62430" y="2744"/>
                      <a:pt x="62338" y="2714"/>
                    </a:cubicBezTo>
                    <a:cubicBezTo>
                      <a:pt x="62110" y="2640"/>
                      <a:pt x="61884" y="2562"/>
                      <a:pt x="61655" y="2492"/>
                    </a:cubicBezTo>
                    <a:lnTo>
                      <a:pt x="60816" y="2238"/>
                    </a:lnTo>
                    <a:cubicBezTo>
                      <a:pt x="60419" y="2117"/>
                      <a:pt x="60022" y="1997"/>
                      <a:pt x="59621" y="1887"/>
                    </a:cubicBezTo>
                    <a:cubicBezTo>
                      <a:pt x="59339" y="1809"/>
                      <a:pt x="59056" y="1730"/>
                      <a:pt x="58772" y="1652"/>
                    </a:cubicBezTo>
                    <a:cubicBezTo>
                      <a:pt x="58549" y="1589"/>
                      <a:pt x="58324" y="1538"/>
                      <a:pt x="58100" y="1481"/>
                    </a:cubicBezTo>
                    <a:cubicBezTo>
                      <a:pt x="57650" y="1368"/>
                      <a:pt x="57198" y="1267"/>
                      <a:pt x="56745" y="1164"/>
                    </a:cubicBezTo>
                    <a:cubicBezTo>
                      <a:pt x="56494" y="1107"/>
                      <a:pt x="56241" y="1061"/>
                      <a:pt x="55988" y="1009"/>
                    </a:cubicBezTo>
                    <a:cubicBezTo>
                      <a:pt x="55759" y="962"/>
                      <a:pt x="55528" y="923"/>
                      <a:pt x="55298" y="882"/>
                    </a:cubicBezTo>
                    <a:cubicBezTo>
                      <a:pt x="55106" y="847"/>
                      <a:pt x="54915" y="813"/>
                      <a:pt x="54721" y="784"/>
                    </a:cubicBezTo>
                    <a:lnTo>
                      <a:pt x="54238" y="711"/>
                    </a:lnTo>
                    <a:cubicBezTo>
                      <a:pt x="54138" y="695"/>
                      <a:pt x="54037" y="677"/>
                      <a:pt x="53936" y="666"/>
                    </a:cubicBezTo>
                    <a:cubicBezTo>
                      <a:pt x="53454" y="607"/>
                      <a:pt x="52973" y="550"/>
                      <a:pt x="52490" y="502"/>
                    </a:cubicBezTo>
                    <a:cubicBezTo>
                      <a:pt x="52014" y="452"/>
                      <a:pt x="51538" y="404"/>
                      <a:pt x="51062" y="355"/>
                    </a:cubicBezTo>
                    <a:cubicBezTo>
                      <a:pt x="50617" y="309"/>
                      <a:pt x="50173" y="252"/>
                      <a:pt x="49726" y="205"/>
                    </a:cubicBezTo>
                    <a:cubicBezTo>
                      <a:pt x="49516" y="183"/>
                      <a:pt x="49305" y="156"/>
                      <a:pt x="49094" y="140"/>
                    </a:cubicBezTo>
                    <a:cubicBezTo>
                      <a:pt x="48792" y="116"/>
                      <a:pt x="48489" y="95"/>
                      <a:pt x="48187" y="72"/>
                    </a:cubicBezTo>
                    <a:cubicBezTo>
                      <a:pt x="47995" y="58"/>
                      <a:pt x="47802" y="53"/>
                      <a:pt x="47609" y="45"/>
                    </a:cubicBezTo>
                    <a:cubicBezTo>
                      <a:pt x="47390" y="34"/>
                      <a:pt x="47169" y="20"/>
                      <a:pt x="46948" y="17"/>
                    </a:cubicBezTo>
                    <a:lnTo>
                      <a:pt x="46059" y="1"/>
                    </a:lnTo>
                    <a:cubicBezTo>
                      <a:pt x="45999" y="0"/>
                      <a:pt x="45939" y="0"/>
                      <a:pt x="45879"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191675" y="4575063"/>
              <a:ext cx="312625" cy="1042200"/>
              <a:chOff x="6732200" y="4312863"/>
              <a:chExt cx="312625" cy="1042200"/>
            </a:xfrm>
          </p:grpSpPr>
          <p:sp>
            <p:nvSpPr>
              <p:cNvPr id="38" name="Google Shape;38;p2"/>
              <p:cNvSpPr/>
              <p:nvPr/>
            </p:nvSpPr>
            <p:spPr>
              <a:xfrm>
                <a:off x="6776900" y="4722013"/>
                <a:ext cx="325" cy="475"/>
              </a:xfrm>
              <a:custGeom>
                <a:avLst/>
                <a:gdLst/>
                <a:ahLst/>
                <a:cxnLst/>
                <a:rect l="l" t="t" r="r" b="b"/>
                <a:pathLst>
                  <a:path w="13" h="19" extrusionOk="0">
                    <a:moveTo>
                      <a:pt x="12" y="0"/>
                    </a:moveTo>
                    <a:cubicBezTo>
                      <a:pt x="10" y="4"/>
                      <a:pt x="8" y="7"/>
                      <a:pt x="5" y="11"/>
                    </a:cubicBezTo>
                    <a:lnTo>
                      <a:pt x="5" y="11"/>
                    </a:lnTo>
                    <a:cubicBezTo>
                      <a:pt x="7" y="8"/>
                      <a:pt x="9" y="5"/>
                      <a:pt x="11" y="3"/>
                    </a:cubicBezTo>
                    <a:lnTo>
                      <a:pt x="12" y="0"/>
                    </a:lnTo>
                    <a:close/>
                    <a:moveTo>
                      <a:pt x="5" y="11"/>
                    </a:moveTo>
                    <a:lnTo>
                      <a:pt x="5" y="11"/>
                    </a:lnTo>
                    <a:cubicBezTo>
                      <a:pt x="4" y="14"/>
                      <a:pt x="2" y="16"/>
                      <a:pt x="1" y="18"/>
                    </a:cubicBezTo>
                    <a:cubicBezTo>
                      <a:pt x="2" y="16"/>
                      <a:pt x="4" y="14"/>
                      <a:pt x="5" y="1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738000" y="4316663"/>
                <a:ext cx="300150" cy="1031700"/>
              </a:xfrm>
              <a:custGeom>
                <a:avLst/>
                <a:gdLst/>
                <a:ahLst/>
                <a:cxnLst/>
                <a:rect l="l" t="t" r="r" b="b"/>
                <a:pathLst>
                  <a:path w="12006" h="41268" extrusionOk="0">
                    <a:moveTo>
                      <a:pt x="8594" y="6022"/>
                    </a:moveTo>
                    <a:lnTo>
                      <a:pt x="8594" y="6022"/>
                    </a:lnTo>
                    <a:cubicBezTo>
                      <a:pt x="8596" y="6027"/>
                      <a:pt x="8597" y="6032"/>
                      <a:pt x="8598" y="6036"/>
                    </a:cubicBezTo>
                    <a:cubicBezTo>
                      <a:pt x="8597" y="6031"/>
                      <a:pt x="8596" y="6027"/>
                      <a:pt x="8594" y="6022"/>
                    </a:cubicBezTo>
                    <a:close/>
                    <a:moveTo>
                      <a:pt x="10647" y="31067"/>
                    </a:moveTo>
                    <a:cubicBezTo>
                      <a:pt x="10647" y="31070"/>
                      <a:pt x="10646" y="31073"/>
                      <a:pt x="10646" y="31076"/>
                    </a:cubicBezTo>
                    <a:lnTo>
                      <a:pt x="10646" y="31076"/>
                    </a:lnTo>
                    <a:cubicBezTo>
                      <a:pt x="10646" y="31073"/>
                      <a:pt x="10647" y="31070"/>
                      <a:pt x="10647" y="31067"/>
                    </a:cubicBezTo>
                    <a:close/>
                    <a:moveTo>
                      <a:pt x="6771" y="0"/>
                    </a:moveTo>
                    <a:cubicBezTo>
                      <a:pt x="6680" y="0"/>
                      <a:pt x="6589" y="11"/>
                      <a:pt x="6500" y="32"/>
                    </a:cubicBezTo>
                    <a:cubicBezTo>
                      <a:pt x="6409" y="52"/>
                      <a:pt x="6303" y="101"/>
                      <a:pt x="6250" y="183"/>
                    </a:cubicBezTo>
                    <a:cubicBezTo>
                      <a:pt x="6241" y="194"/>
                      <a:pt x="6235" y="208"/>
                      <a:pt x="6229" y="222"/>
                    </a:cubicBezTo>
                    <a:cubicBezTo>
                      <a:pt x="6199" y="194"/>
                      <a:pt x="6160" y="179"/>
                      <a:pt x="6120" y="179"/>
                    </a:cubicBezTo>
                    <a:cubicBezTo>
                      <a:pt x="6115" y="179"/>
                      <a:pt x="6109" y="179"/>
                      <a:pt x="6103" y="180"/>
                    </a:cubicBezTo>
                    <a:cubicBezTo>
                      <a:pt x="6040" y="185"/>
                      <a:pt x="5978" y="196"/>
                      <a:pt x="5918" y="213"/>
                    </a:cubicBezTo>
                    <a:cubicBezTo>
                      <a:pt x="5842" y="238"/>
                      <a:pt x="5768" y="266"/>
                      <a:pt x="5697" y="300"/>
                    </a:cubicBezTo>
                    <a:cubicBezTo>
                      <a:pt x="5559" y="365"/>
                      <a:pt x="5421" y="445"/>
                      <a:pt x="5317" y="559"/>
                    </a:cubicBezTo>
                    <a:cubicBezTo>
                      <a:pt x="5243" y="641"/>
                      <a:pt x="5179" y="733"/>
                      <a:pt x="5128" y="832"/>
                    </a:cubicBezTo>
                    <a:cubicBezTo>
                      <a:pt x="5102" y="887"/>
                      <a:pt x="5074" y="944"/>
                      <a:pt x="5069" y="1006"/>
                    </a:cubicBezTo>
                    <a:cubicBezTo>
                      <a:pt x="5068" y="1031"/>
                      <a:pt x="5071" y="1055"/>
                      <a:pt x="5079" y="1078"/>
                    </a:cubicBezTo>
                    <a:cubicBezTo>
                      <a:pt x="5004" y="1106"/>
                      <a:pt x="4956" y="1178"/>
                      <a:pt x="4960" y="1258"/>
                    </a:cubicBezTo>
                    <a:cubicBezTo>
                      <a:pt x="4960" y="1269"/>
                      <a:pt x="4961" y="1279"/>
                      <a:pt x="4962" y="1290"/>
                    </a:cubicBezTo>
                    <a:cubicBezTo>
                      <a:pt x="4959" y="1401"/>
                      <a:pt x="4948" y="1514"/>
                      <a:pt x="4939" y="1626"/>
                    </a:cubicBezTo>
                    <a:cubicBezTo>
                      <a:pt x="4936" y="1705"/>
                      <a:pt x="4932" y="1787"/>
                      <a:pt x="4928" y="1868"/>
                    </a:cubicBezTo>
                    <a:cubicBezTo>
                      <a:pt x="4928" y="1875"/>
                      <a:pt x="4928" y="1880"/>
                      <a:pt x="4928" y="1888"/>
                    </a:cubicBezTo>
                    <a:cubicBezTo>
                      <a:pt x="4926" y="1920"/>
                      <a:pt x="4925" y="1952"/>
                      <a:pt x="4926" y="1984"/>
                    </a:cubicBezTo>
                    <a:cubicBezTo>
                      <a:pt x="4924" y="2022"/>
                      <a:pt x="4923" y="2059"/>
                      <a:pt x="4920" y="2096"/>
                    </a:cubicBezTo>
                    <a:cubicBezTo>
                      <a:pt x="4918" y="2142"/>
                      <a:pt x="4918" y="2190"/>
                      <a:pt x="4917" y="2235"/>
                    </a:cubicBezTo>
                    <a:cubicBezTo>
                      <a:pt x="4913" y="2299"/>
                      <a:pt x="4910" y="2359"/>
                      <a:pt x="4925" y="2419"/>
                    </a:cubicBezTo>
                    <a:cubicBezTo>
                      <a:pt x="4930" y="2443"/>
                      <a:pt x="4941" y="2466"/>
                      <a:pt x="4955" y="2488"/>
                    </a:cubicBezTo>
                    <a:cubicBezTo>
                      <a:pt x="4956" y="2494"/>
                      <a:pt x="4957" y="2500"/>
                      <a:pt x="4957" y="2507"/>
                    </a:cubicBezTo>
                    <a:cubicBezTo>
                      <a:pt x="4966" y="2578"/>
                      <a:pt x="4975" y="2651"/>
                      <a:pt x="4986" y="2723"/>
                    </a:cubicBezTo>
                    <a:cubicBezTo>
                      <a:pt x="4991" y="2779"/>
                      <a:pt x="5000" y="2834"/>
                      <a:pt x="5011" y="2889"/>
                    </a:cubicBezTo>
                    <a:cubicBezTo>
                      <a:pt x="5036" y="3005"/>
                      <a:pt x="5061" y="3119"/>
                      <a:pt x="5090" y="3233"/>
                    </a:cubicBezTo>
                    <a:cubicBezTo>
                      <a:pt x="5102" y="3281"/>
                      <a:pt x="5115" y="3326"/>
                      <a:pt x="5128" y="3371"/>
                    </a:cubicBezTo>
                    <a:cubicBezTo>
                      <a:pt x="5147" y="3433"/>
                      <a:pt x="5163" y="3496"/>
                      <a:pt x="5196" y="3553"/>
                    </a:cubicBezTo>
                    <a:cubicBezTo>
                      <a:pt x="5206" y="3569"/>
                      <a:pt x="5218" y="3585"/>
                      <a:pt x="5232" y="3598"/>
                    </a:cubicBezTo>
                    <a:lnTo>
                      <a:pt x="5232" y="3603"/>
                    </a:lnTo>
                    <a:cubicBezTo>
                      <a:pt x="5238" y="3645"/>
                      <a:pt x="5244" y="3687"/>
                      <a:pt x="5249" y="3729"/>
                    </a:cubicBezTo>
                    <a:cubicBezTo>
                      <a:pt x="5243" y="3797"/>
                      <a:pt x="5240" y="3863"/>
                      <a:pt x="5244" y="3931"/>
                    </a:cubicBezTo>
                    <a:cubicBezTo>
                      <a:pt x="5248" y="4073"/>
                      <a:pt x="5262" y="4213"/>
                      <a:pt x="5281" y="4354"/>
                    </a:cubicBezTo>
                    <a:cubicBezTo>
                      <a:pt x="5302" y="4515"/>
                      <a:pt x="5324" y="4677"/>
                      <a:pt x="5349" y="4838"/>
                    </a:cubicBezTo>
                    <a:cubicBezTo>
                      <a:pt x="5369" y="4958"/>
                      <a:pt x="5389" y="5080"/>
                      <a:pt x="5411" y="5200"/>
                    </a:cubicBezTo>
                    <a:cubicBezTo>
                      <a:pt x="5404" y="5298"/>
                      <a:pt x="5394" y="5397"/>
                      <a:pt x="5381" y="5496"/>
                    </a:cubicBezTo>
                    <a:cubicBezTo>
                      <a:pt x="5382" y="5494"/>
                      <a:pt x="5382" y="5490"/>
                      <a:pt x="5383" y="5489"/>
                    </a:cubicBezTo>
                    <a:lnTo>
                      <a:pt x="5383" y="5489"/>
                    </a:lnTo>
                    <a:cubicBezTo>
                      <a:pt x="5377" y="5532"/>
                      <a:pt x="5370" y="5575"/>
                      <a:pt x="5362" y="5617"/>
                    </a:cubicBezTo>
                    <a:cubicBezTo>
                      <a:pt x="5352" y="5643"/>
                      <a:pt x="5342" y="5670"/>
                      <a:pt x="5332" y="5696"/>
                    </a:cubicBezTo>
                    <a:cubicBezTo>
                      <a:pt x="5312" y="5738"/>
                      <a:pt x="5296" y="5781"/>
                      <a:pt x="5282" y="5825"/>
                    </a:cubicBezTo>
                    <a:cubicBezTo>
                      <a:pt x="5255" y="5893"/>
                      <a:pt x="5229" y="5961"/>
                      <a:pt x="5203" y="6030"/>
                    </a:cubicBezTo>
                    <a:cubicBezTo>
                      <a:pt x="5202" y="6034"/>
                      <a:pt x="5200" y="6039"/>
                      <a:pt x="5199" y="6044"/>
                    </a:cubicBezTo>
                    <a:cubicBezTo>
                      <a:pt x="5194" y="6053"/>
                      <a:pt x="5188" y="6063"/>
                      <a:pt x="5182" y="6071"/>
                    </a:cubicBezTo>
                    <a:cubicBezTo>
                      <a:pt x="5140" y="6142"/>
                      <a:pt x="5103" y="6215"/>
                      <a:pt x="5071" y="6290"/>
                    </a:cubicBezTo>
                    <a:cubicBezTo>
                      <a:pt x="5042" y="6359"/>
                      <a:pt x="5014" y="6432"/>
                      <a:pt x="4990" y="6506"/>
                    </a:cubicBezTo>
                    <a:cubicBezTo>
                      <a:pt x="4970" y="6567"/>
                      <a:pt x="4948" y="6629"/>
                      <a:pt x="4948" y="6693"/>
                    </a:cubicBezTo>
                    <a:cubicBezTo>
                      <a:pt x="4920" y="6730"/>
                      <a:pt x="4895" y="6766"/>
                      <a:pt x="4868" y="6804"/>
                    </a:cubicBezTo>
                    <a:cubicBezTo>
                      <a:pt x="4868" y="6803"/>
                      <a:pt x="4868" y="6802"/>
                      <a:pt x="4869" y="6801"/>
                    </a:cubicBezTo>
                    <a:lnTo>
                      <a:pt x="4869" y="6801"/>
                    </a:lnTo>
                    <a:cubicBezTo>
                      <a:pt x="4868" y="6802"/>
                      <a:pt x="4867" y="6803"/>
                      <a:pt x="4867" y="6804"/>
                    </a:cubicBezTo>
                    <a:cubicBezTo>
                      <a:pt x="4757" y="6945"/>
                      <a:pt x="4642" y="7080"/>
                      <a:pt x="4521" y="7212"/>
                    </a:cubicBezTo>
                    <a:cubicBezTo>
                      <a:pt x="4492" y="7195"/>
                      <a:pt x="4458" y="7186"/>
                      <a:pt x="4424" y="7186"/>
                    </a:cubicBezTo>
                    <a:cubicBezTo>
                      <a:pt x="4413" y="7186"/>
                      <a:pt x="4403" y="7186"/>
                      <a:pt x="4393" y="7188"/>
                    </a:cubicBezTo>
                    <a:cubicBezTo>
                      <a:pt x="4292" y="7205"/>
                      <a:pt x="4222" y="7289"/>
                      <a:pt x="4159" y="7362"/>
                    </a:cubicBezTo>
                    <a:cubicBezTo>
                      <a:pt x="4109" y="7423"/>
                      <a:pt x="4056" y="7483"/>
                      <a:pt x="4007" y="7547"/>
                    </a:cubicBezTo>
                    <a:cubicBezTo>
                      <a:pt x="3889" y="7701"/>
                      <a:pt x="3793" y="7869"/>
                      <a:pt x="3706" y="8043"/>
                    </a:cubicBezTo>
                    <a:cubicBezTo>
                      <a:pt x="3640" y="8175"/>
                      <a:pt x="3572" y="8307"/>
                      <a:pt x="3516" y="8445"/>
                    </a:cubicBezTo>
                    <a:cubicBezTo>
                      <a:pt x="3493" y="8503"/>
                      <a:pt x="3469" y="8562"/>
                      <a:pt x="3450" y="8621"/>
                    </a:cubicBezTo>
                    <a:cubicBezTo>
                      <a:pt x="3433" y="8663"/>
                      <a:pt x="3421" y="8706"/>
                      <a:pt x="3416" y="8752"/>
                    </a:cubicBezTo>
                    <a:cubicBezTo>
                      <a:pt x="3413" y="8819"/>
                      <a:pt x="3443" y="8885"/>
                      <a:pt x="3498" y="8925"/>
                    </a:cubicBezTo>
                    <a:cubicBezTo>
                      <a:pt x="3491" y="8934"/>
                      <a:pt x="3486" y="8943"/>
                      <a:pt x="3480" y="8952"/>
                    </a:cubicBezTo>
                    <a:cubicBezTo>
                      <a:pt x="3450" y="9009"/>
                      <a:pt x="3425" y="9066"/>
                      <a:pt x="3423" y="9131"/>
                    </a:cubicBezTo>
                    <a:cubicBezTo>
                      <a:pt x="3423" y="9176"/>
                      <a:pt x="3423" y="9223"/>
                      <a:pt x="3424" y="9269"/>
                    </a:cubicBezTo>
                    <a:cubicBezTo>
                      <a:pt x="3412" y="9314"/>
                      <a:pt x="3409" y="9360"/>
                      <a:pt x="3412" y="9406"/>
                    </a:cubicBezTo>
                    <a:cubicBezTo>
                      <a:pt x="3430" y="9571"/>
                      <a:pt x="3444" y="9736"/>
                      <a:pt x="3477" y="9901"/>
                    </a:cubicBezTo>
                    <a:cubicBezTo>
                      <a:pt x="3496" y="9990"/>
                      <a:pt x="3517" y="10080"/>
                      <a:pt x="3539" y="10169"/>
                    </a:cubicBezTo>
                    <a:cubicBezTo>
                      <a:pt x="3546" y="10199"/>
                      <a:pt x="3553" y="10230"/>
                      <a:pt x="3558" y="10261"/>
                    </a:cubicBezTo>
                    <a:cubicBezTo>
                      <a:pt x="3568" y="10303"/>
                      <a:pt x="3577" y="10343"/>
                      <a:pt x="3589" y="10384"/>
                    </a:cubicBezTo>
                    <a:cubicBezTo>
                      <a:pt x="3595" y="10400"/>
                      <a:pt x="3603" y="10416"/>
                      <a:pt x="3611" y="10431"/>
                    </a:cubicBezTo>
                    <a:cubicBezTo>
                      <a:pt x="3620" y="10459"/>
                      <a:pt x="3628" y="10488"/>
                      <a:pt x="3638" y="10517"/>
                    </a:cubicBezTo>
                    <a:cubicBezTo>
                      <a:pt x="3673" y="10634"/>
                      <a:pt x="3713" y="10749"/>
                      <a:pt x="3759" y="10863"/>
                    </a:cubicBezTo>
                    <a:cubicBezTo>
                      <a:pt x="3787" y="10933"/>
                      <a:pt x="3816" y="11002"/>
                      <a:pt x="3845" y="11071"/>
                    </a:cubicBezTo>
                    <a:cubicBezTo>
                      <a:pt x="3858" y="11104"/>
                      <a:pt x="3869" y="11140"/>
                      <a:pt x="3884" y="11172"/>
                    </a:cubicBezTo>
                    <a:cubicBezTo>
                      <a:pt x="3893" y="11194"/>
                      <a:pt x="3904" y="11215"/>
                      <a:pt x="3916" y="11235"/>
                    </a:cubicBezTo>
                    <a:cubicBezTo>
                      <a:pt x="3928" y="11252"/>
                      <a:pt x="3941" y="11267"/>
                      <a:pt x="3955" y="11281"/>
                    </a:cubicBezTo>
                    <a:cubicBezTo>
                      <a:pt x="3955" y="11286"/>
                      <a:pt x="3958" y="11291"/>
                      <a:pt x="3958" y="11295"/>
                    </a:cubicBezTo>
                    <a:cubicBezTo>
                      <a:pt x="3977" y="11391"/>
                      <a:pt x="3997" y="11487"/>
                      <a:pt x="4016" y="11584"/>
                    </a:cubicBezTo>
                    <a:cubicBezTo>
                      <a:pt x="4042" y="11709"/>
                      <a:pt x="4060" y="11837"/>
                      <a:pt x="4103" y="11957"/>
                    </a:cubicBezTo>
                    <a:cubicBezTo>
                      <a:pt x="4121" y="12008"/>
                      <a:pt x="4161" y="12048"/>
                      <a:pt x="4211" y="12067"/>
                    </a:cubicBezTo>
                    <a:cubicBezTo>
                      <a:pt x="4217" y="12090"/>
                      <a:pt x="4220" y="12114"/>
                      <a:pt x="4227" y="12139"/>
                    </a:cubicBezTo>
                    <a:cubicBezTo>
                      <a:pt x="4190" y="12173"/>
                      <a:pt x="4171" y="12222"/>
                      <a:pt x="4176" y="12272"/>
                    </a:cubicBezTo>
                    <a:cubicBezTo>
                      <a:pt x="4181" y="12304"/>
                      <a:pt x="4189" y="12333"/>
                      <a:pt x="4193" y="12364"/>
                    </a:cubicBezTo>
                    <a:cubicBezTo>
                      <a:pt x="4193" y="12369"/>
                      <a:pt x="4193" y="12378"/>
                      <a:pt x="4194" y="12382"/>
                    </a:cubicBezTo>
                    <a:cubicBezTo>
                      <a:pt x="4194" y="12511"/>
                      <a:pt x="4185" y="12638"/>
                      <a:pt x="4177" y="12765"/>
                    </a:cubicBezTo>
                    <a:cubicBezTo>
                      <a:pt x="4171" y="12874"/>
                      <a:pt x="4163" y="12984"/>
                      <a:pt x="4153" y="13091"/>
                    </a:cubicBezTo>
                    <a:cubicBezTo>
                      <a:pt x="4136" y="13164"/>
                      <a:pt x="4125" y="13238"/>
                      <a:pt x="4119" y="13312"/>
                    </a:cubicBezTo>
                    <a:cubicBezTo>
                      <a:pt x="4119" y="13330"/>
                      <a:pt x="4120" y="13349"/>
                      <a:pt x="4124" y="13366"/>
                    </a:cubicBezTo>
                    <a:cubicBezTo>
                      <a:pt x="4117" y="13401"/>
                      <a:pt x="4108" y="13435"/>
                      <a:pt x="4098" y="13469"/>
                    </a:cubicBezTo>
                    <a:lnTo>
                      <a:pt x="4105" y="13448"/>
                    </a:lnTo>
                    <a:lnTo>
                      <a:pt x="4105" y="13448"/>
                    </a:lnTo>
                    <a:cubicBezTo>
                      <a:pt x="4103" y="13456"/>
                      <a:pt x="4101" y="13463"/>
                      <a:pt x="4100" y="13471"/>
                    </a:cubicBezTo>
                    <a:cubicBezTo>
                      <a:pt x="4094" y="13475"/>
                      <a:pt x="4087" y="13479"/>
                      <a:pt x="4082" y="13483"/>
                    </a:cubicBezTo>
                    <a:cubicBezTo>
                      <a:pt x="4064" y="13500"/>
                      <a:pt x="4048" y="13518"/>
                      <a:pt x="4035" y="13539"/>
                    </a:cubicBezTo>
                    <a:cubicBezTo>
                      <a:pt x="4005" y="13577"/>
                      <a:pt x="3984" y="13623"/>
                      <a:pt x="3963" y="13669"/>
                    </a:cubicBezTo>
                    <a:cubicBezTo>
                      <a:pt x="3921" y="13755"/>
                      <a:pt x="3884" y="13846"/>
                      <a:pt x="3850" y="13937"/>
                    </a:cubicBezTo>
                    <a:cubicBezTo>
                      <a:pt x="3797" y="14078"/>
                      <a:pt x="3734" y="14222"/>
                      <a:pt x="3703" y="14371"/>
                    </a:cubicBezTo>
                    <a:cubicBezTo>
                      <a:pt x="3699" y="14394"/>
                      <a:pt x="3699" y="14418"/>
                      <a:pt x="3703" y="14442"/>
                    </a:cubicBezTo>
                    <a:cubicBezTo>
                      <a:pt x="3682" y="14462"/>
                      <a:pt x="3661" y="14482"/>
                      <a:pt x="3641" y="14503"/>
                    </a:cubicBezTo>
                    <a:cubicBezTo>
                      <a:pt x="3550" y="14601"/>
                      <a:pt x="3456" y="14705"/>
                      <a:pt x="3384" y="14816"/>
                    </a:cubicBezTo>
                    <a:cubicBezTo>
                      <a:pt x="3379" y="14824"/>
                      <a:pt x="3376" y="14832"/>
                      <a:pt x="3373" y="14840"/>
                    </a:cubicBezTo>
                    <a:cubicBezTo>
                      <a:pt x="3330" y="14880"/>
                      <a:pt x="3288" y="14920"/>
                      <a:pt x="3245" y="14961"/>
                    </a:cubicBezTo>
                    <a:cubicBezTo>
                      <a:pt x="3229" y="14957"/>
                      <a:pt x="3213" y="14955"/>
                      <a:pt x="3196" y="14955"/>
                    </a:cubicBezTo>
                    <a:cubicBezTo>
                      <a:pt x="3161" y="14955"/>
                      <a:pt x="3125" y="14965"/>
                      <a:pt x="3095" y="14984"/>
                    </a:cubicBezTo>
                    <a:cubicBezTo>
                      <a:pt x="2950" y="15073"/>
                      <a:pt x="2824" y="15187"/>
                      <a:pt x="2698" y="15299"/>
                    </a:cubicBezTo>
                    <a:lnTo>
                      <a:pt x="2523" y="15455"/>
                    </a:lnTo>
                    <a:cubicBezTo>
                      <a:pt x="2464" y="15505"/>
                      <a:pt x="2408" y="15558"/>
                      <a:pt x="2355" y="15614"/>
                    </a:cubicBezTo>
                    <a:cubicBezTo>
                      <a:pt x="2342" y="15627"/>
                      <a:pt x="2333" y="15644"/>
                      <a:pt x="2325" y="15661"/>
                    </a:cubicBezTo>
                    <a:cubicBezTo>
                      <a:pt x="2274" y="15708"/>
                      <a:pt x="2224" y="15752"/>
                      <a:pt x="2173" y="15797"/>
                    </a:cubicBezTo>
                    <a:cubicBezTo>
                      <a:pt x="2107" y="15858"/>
                      <a:pt x="2043" y="15921"/>
                      <a:pt x="1980" y="15986"/>
                    </a:cubicBezTo>
                    <a:cubicBezTo>
                      <a:pt x="1954" y="16014"/>
                      <a:pt x="1927" y="16041"/>
                      <a:pt x="1901" y="16068"/>
                    </a:cubicBezTo>
                    <a:lnTo>
                      <a:pt x="1879" y="16056"/>
                    </a:lnTo>
                    <a:cubicBezTo>
                      <a:pt x="1851" y="16044"/>
                      <a:pt x="1820" y="16038"/>
                      <a:pt x="1790" y="16038"/>
                    </a:cubicBezTo>
                    <a:cubicBezTo>
                      <a:pt x="1762" y="16038"/>
                      <a:pt x="1734" y="16043"/>
                      <a:pt x="1709" y="16056"/>
                    </a:cubicBezTo>
                    <a:cubicBezTo>
                      <a:pt x="1641" y="16091"/>
                      <a:pt x="1604" y="16152"/>
                      <a:pt x="1568" y="16215"/>
                    </a:cubicBezTo>
                    <a:cubicBezTo>
                      <a:pt x="1509" y="16318"/>
                      <a:pt x="1454" y="16423"/>
                      <a:pt x="1406" y="16531"/>
                    </a:cubicBezTo>
                    <a:cubicBezTo>
                      <a:pt x="1368" y="16612"/>
                      <a:pt x="1329" y="16694"/>
                      <a:pt x="1297" y="16778"/>
                    </a:cubicBezTo>
                    <a:cubicBezTo>
                      <a:pt x="1269" y="16856"/>
                      <a:pt x="1300" y="16943"/>
                      <a:pt x="1371" y="16986"/>
                    </a:cubicBezTo>
                    <a:cubicBezTo>
                      <a:pt x="1334" y="17096"/>
                      <a:pt x="1303" y="17209"/>
                      <a:pt x="1280" y="17323"/>
                    </a:cubicBezTo>
                    <a:cubicBezTo>
                      <a:pt x="1261" y="17417"/>
                      <a:pt x="1243" y="17508"/>
                      <a:pt x="1227" y="17601"/>
                    </a:cubicBezTo>
                    <a:cubicBezTo>
                      <a:pt x="1217" y="17662"/>
                      <a:pt x="1206" y="17722"/>
                      <a:pt x="1193" y="17781"/>
                    </a:cubicBezTo>
                    <a:cubicBezTo>
                      <a:pt x="1186" y="17818"/>
                      <a:pt x="1184" y="17855"/>
                      <a:pt x="1187" y="17892"/>
                    </a:cubicBezTo>
                    <a:cubicBezTo>
                      <a:pt x="1130" y="17902"/>
                      <a:pt x="1079" y="17936"/>
                      <a:pt x="1052" y="17988"/>
                    </a:cubicBezTo>
                    <a:cubicBezTo>
                      <a:pt x="1035" y="18020"/>
                      <a:pt x="1017" y="18048"/>
                      <a:pt x="1010" y="18083"/>
                    </a:cubicBezTo>
                    <a:cubicBezTo>
                      <a:pt x="1003" y="18116"/>
                      <a:pt x="1000" y="18149"/>
                      <a:pt x="1000" y="18181"/>
                    </a:cubicBezTo>
                    <a:cubicBezTo>
                      <a:pt x="1003" y="18266"/>
                      <a:pt x="1013" y="18347"/>
                      <a:pt x="1025" y="18431"/>
                    </a:cubicBezTo>
                    <a:cubicBezTo>
                      <a:pt x="1051" y="18615"/>
                      <a:pt x="1093" y="18799"/>
                      <a:pt x="1165" y="18972"/>
                    </a:cubicBezTo>
                    <a:cubicBezTo>
                      <a:pt x="1228" y="19128"/>
                      <a:pt x="1309" y="19277"/>
                      <a:pt x="1405" y="19415"/>
                    </a:cubicBezTo>
                    <a:cubicBezTo>
                      <a:pt x="1432" y="19456"/>
                      <a:pt x="1462" y="19496"/>
                      <a:pt x="1490" y="19534"/>
                    </a:cubicBezTo>
                    <a:cubicBezTo>
                      <a:pt x="1524" y="19580"/>
                      <a:pt x="1565" y="19620"/>
                      <a:pt x="1614" y="19651"/>
                    </a:cubicBezTo>
                    <a:cubicBezTo>
                      <a:pt x="1639" y="19671"/>
                      <a:pt x="1671" y="19682"/>
                      <a:pt x="1703" y="19683"/>
                    </a:cubicBezTo>
                    <a:cubicBezTo>
                      <a:pt x="1713" y="19711"/>
                      <a:pt x="1725" y="19739"/>
                      <a:pt x="1734" y="19767"/>
                    </a:cubicBezTo>
                    <a:cubicBezTo>
                      <a:pt x="1750" y="19861"/>
                      <a:pt x="1766" y="19955"/>
                      <a:pt x="1784" y="20050"/>
                    </a:cubicBezTo>
                    <a:cubicBezTo>
                      <a:pt x="1804" y="20156"/>
                      <a:pt x="1832" y="20260"/>
                      <a:pt x="1869" y="20361"/>
                    </a:cubicBezTo>
                    <a:cubicBezTo>
                      <a:pt x="1889" y="20487"/>
                      <a:pt x="1906" y="20613"/>
                      <a:pt x="1924" y="20739"/>
                    </a:cubicBezTo>
                    <a:cubicBezTo>
                      <a:pt x="1922" y="20731"/>
                      <a:pt x="1922" y="20723"/>
                      <a:pt x="1920" y="20714"/>
                    </a:cubicBezTo>
                    <a:lnTo>
                      <a:pt x="1920" y="20714"/>
                    </a:lnTo>
                    <a:cubicBezTo>
                      <a:pt x="1938" y="20881"/>
                      <a:pt x="1955" y="21047"/>
                      <a:pt x="1967" y="21214"/>
                    </a:cubicBezTo>
                    <a:cubicBezTo>
                      <a:pt x="1963" y="21264"/>
                      <a:pt x="1959" y="21315"/>
                      <a:pt x="1954" y="21366"/>
                    </a:cubicBezTo>
                    <a:cubicBezTo>
                      <a:pt x="1949" y="21431"/>
                      <a:pt x="1947" y="21496"/>
                      <a:pt x="1944" y="21560"/>
                    </a:cubicBezTo>
                    <a:cubicBezTo>
                      <a:pt x="1942" y="21608"/>
                      <a:pt x="1941" y="21653"/>
                      <a:pt x="1938" y="21699"/>
                    </a:cubicBezTo>
                    <a:cubicBezTo>
                      <a:pt x="1935" y="21748"/>
                      <a:pt x="1942" y="21795"/>
                      <a:pt x="1961" y="21840"/>
                    </a:cubicBezTo>
                    <a:cubicBezTo>
                      <a:pt x="1966" y="21853"/>
                      <a:pt x="1973" y="21864"/>
                      <a:pt x="1980" y="21876"/>
                    </a:cubicBezTo>
                    <a:cubicBezTo>
                      <a:pt x="1973" y="21913"/>
                      <a:pt x="1962" y="21950"/>
                      <a:pt x="1953" y="21984"/>
                    </a:cubicBezTo>
                    <a:lnTo>
                      <a:pt x="1953" y="21987"/>
                    </a:lnTo>
                    <a:cubicBezTo>
                      <a:pt x="1952" y="21988"/>
                      <a:pt x="1952" y="21988"/>
                      <a:pt x="1952" y="21989"/>
                    </a:cubicBezTo>
                    <a:lnTo>
                      <a:pt x="1952" y="21988"/>
                    </a:lnTo>
                    <a:cubicBezTo>
                      <a:pt x="1943" y="22016"/>
                      <a:pt x="1937" y="22045"/>
                      <a:pt x="1926" y="22071"/>
                    </a:cubicBezTo>
                    <a:cubicBezTo>
                      <a:pt x="1840" y="22224"/>
                      <a:pt x="1764" y="22384"/>
                      <a:pt x="1697" y="22546"/>
                    </a:cubicBezTo>
                    <a:cubicBezTo>
                      <a:pt x="1656" y="22652"/>
                      <a:pt x="1612" y="22756"/>
                      <a:pt x="1571" y="22863"/>
                    </a:cubicBezTo>
                    <a:cubicBezTo>
                      <a:pt x="1541" y="22878"/>
                      <a:pt x="1513" y="22900"/>
                      <a:pt x="1494" y="22927"/>
                    </a:cubicBezTo>
                    <a:cubicBezTo>
                      <a:pt x="1332" y="23150"/>
                      <a:pt x="1181" y="23383"/>
                      <a:pt x="1036" y="23617"/>
                    </a:cubicBezTo>
                    <a:cubicBezTo>
                      <a:pt x="979" y="23698"/>
                      <a:pt x="922" y="23782"/>
                      <a:pt x="865" y="23863"/>
                    </a:cubicBezTo>
                    <a:cubicBezTo>
                      <a:pt x="802" y="23954"/>
                      <a:pt x="745" y="24051"/>
                      <a:pt x="685" y="24145"/>
                    </a:cubicBezTo>
                    <a:cubicBezTo>
                      <a:pt x="659" y="24183"/>
                      <a:pt x="637" y="24222"/>
                      <a:pt x="613" y="24261"/>
                    </a:cubicBezTo>
                    <a:cubicBezTo>
                      <a:pt x="577" y="24275"/>
                      <a:pt x="546" y="24298"/>
                      <a:pt x="524" y="24328"/>
                    </a:cubicBezTo>
                    <a:cubicBezTo>
                      <a:pt x="445" y="24434"/>
                      <a:pt x="396" y="24558"/>
                      <a:pt x="350" y="24680"/>
                    </a:cubicBezTo>
                    <a:cubicBezTo>
                      <a:pt x="332" y="24726"/>
                      <a:pt x="315" y="24774"/>
                      <a:pt x="297" y="24820"/>
                    </a:cubicBezTo>
                    <a:cubicBezTo>
                      <a:pt x="296" y="24827"/>
                      <a:pt x="294" y="24832"/>
                      <a:pt x="291" y="24836"/>
                    </a:cubicBezTo>
                    <a:cubicBezTo>
                      <a:pt x="262" y="24896"/>
                      <a:pt x="232" y="24957"/>
                      <a:pt x="204" y="25017"/>
                    </a:cubicBezTo>
                    <a:cubicBezTo>
                      <a:pt x="185" y="25063"/>
                      <a:pt x="165" y="25108"/>
                      <a:pt x="145" y="25153"/>
                    </a:cubicBezTo>
                    <a:cubicBezTo>
                      <a:pt x="106" y="25169"/>
                      <a:pt x="70" y="25188"/>
                      <a:pt x="46" y="25226"/>
                    </a:cubicBezTo>
                    <a:cubicBezTo>
                      <a:pt x="19" y="25269"/>
                      <a:pt x="7" y="25319"/>
                      <a:pt x="8" y="25369"/>
                    </a:cubicBezTo>
                    <a:cubicBezTo>
                      <a:pt x="10" y="25411"/>
                      <a:pt x="11" y="25452"/>
                      <a:pt x="12" y="25493"/>
                    </a:cubicBezTo>
                    <a:cubicBezTo>
                      <a:pt x="0" y="25533"/>
                      <a:pt x="1" y="25576"/>
                      <a:pt x="17" y="25615"/>
                    </a:cubicBezTo>
                    <a:cubicBezTo>
                      <a:pt x="19" y="25644"/>
                      <a:pt x="20" y="25672"/>
                      <a:pt x="24" y="25701"/>
                    </a:cubicBezTo>
                    <a:cubicBezTo>
                      <a:pt x="32" y="25785"/>
                      <a:pt x="42" y="25870"/>
                      <a:pt x="52" y="25955"/>
                    </a:cubicBezTo>
                    <a:cubicBezTo>
                      <a:pt x="52" y="25955"/>
                      <a:pt x="52" y="25957"/>
                      <a:pt x="52" y="25958"/>
                    </a:cubicBezTo>
                    <a:cubicBezTo>
                      <a:pt x="52" y="26087"/>
                      <a:pt x="51" y="26217"/>
                      <a:pt x="52" y="26347"/>
                    </a:cubicBezTo>
                    <a:cubicBezTo>
                      <a:pt x="54" y="26395"/>
                      <a:pt x="75" y="26439"/>
                      <a:pt x="111" y="26470"/>
                    </a:cubicBezTo>
                    <a:cubicBezTo>
                      <a:pt x="118" y="26499"/>
                      <a:pt x="122" y="26529"/>
                      <a:pt x="126" y="26559"/>
                    </a:cubicBezTo>
                    <a:cubicBezTo>
                      <a:pt x="146" y="26676"/>
                      <a:pt x="167" y="26790"/>
                      <a:pt x="193" y="26906"/>
                    </a:cubicBezTo>
                    <a:cubicBezTo>
                      <a:pt x="215" y="27009"/>
                      <a:pt x="239" y="27114"/>
                      <a:pt x="270" y="27215"/>
                    </a:cubicBezTo>
                    <a:cubicBezTo>
                      <a:pt x="303" y="27327"/>
                      <a:pt x="334" y="27438"/>
                      <a:pt x="377" y="27546"/>
                    </a:cubicBezTo>
                    <a:cubicBezTo>
                      <a:pt x="408" y="27616"/>
                      <a:pt x="475" y="27666"/>
                      <a:pt x="548" y="27666"/>
                    </a:cubicBezTo>
                    <a:cubicBezTo>
                      <a:pt x="561" y="27666"/>
                      <a:pt x="574" y="27664"/>
                      <a:pt x="587" y="27661"/>
                    </a:cubicBezTo>
                    <a:cubicBezTo>
                      <a:pt x="619" y="27726"/>
                      <a:pt x="651" y="27792"/>
                      <a:pt x="687" y="27854"/>
                    </a:cubicBezTo>
                    <a:cubicBezTo>
                      <a:pt x="687" y="27869"/>
                      <a:pt x="690" y="27883"/>
                      <a:pt x="694" y="27897"/>
                    </a:cubicBezTo>
                    <a:cubicBezTo>
                      <a:pt x="717" y="27981"/>
                      <a:pt x="763" y="28053"/>
                      <a:pt x="814" y="28121"/>
                    </a:cubicBezTo>
                    <a:cubicBezTo>
                      <a:pt x="952" y="28305"/>
                      <a:pt x="1105" y="28483"/>
                      <a:pt x="1285" y="28628"/>
                    </a:cubicBezTo>
                    <a:cubicBezTo>
                      <a:pt x="1341" y="28672"/>
                      <a:pt x="1398" y="28714"/>
                      <a:pt x="1455" y="28757"/>
                    </a:cubicBezTo>
                    <a:cubicBezTo>
                      <a:pt x="1522" y="28829"/>
                      <a:pt x="1590" y="28902"/>
                      <a:pt x="1657" y="28973"/>
                    </a:cubicBezTo>
                    <a:cubicBezTo>
                      <a:pt x="1730" y="29047"/>
                      <a:pt x="1806" y="29118"/>
                      <a:pt x="1885" y="29184"/>
                    </a:cubicBezTo>
                    <a:cubicBezTo>
                      <a:pt x="1920" y="29213"/>
                      <a:pt x="1956" y="29244"/>
                      <a:pt x="1994" y="29274"/>
                    </a:cubicBezTo>
                    <a:cubicBezTo>
                      <a:pt x="2004" y="29291"/>
                      <a:pt x="2016" y="29308"/>
                      <a:pt x="2026" y="29326"/>
                    </a:cubicBezTo>
                    <a:cubicBezTo>
                      <a:pt x="2079" y="29404"/>
                      <a:pt x="2138" y="29476"/>
                      <a:pt x="2195" y="29551"/>
                    </a:cubicBezTo>
                    <a:cubicBezTo>
                      <a:pt x="2208" y="29566"/>
                      <a:pt x="2220" y="29581"/>
                      <a:pt x="2233" y="29597"/>
                    </a:cubicBezTo>
                    <a:cubicBezTo>
                      <a:pt x="2319" y="29738"/>
                      <a:pt x="2404" y="29882"/>
                      <a:pt x="2489" y="30024"/>
                    </a:cubicBezTo>
                    <a:cubicBezTo>
                      <a:pt x="2486" y="30017"/>
                      <a:pt x="2482" y="30011"/>
                      <a:pt x="2478" y="30003"/>
                    </a:cubicBezTo>
                    <a:lnTo>
                      <a:pt x="2478" y="30003"/>
                    </a:lnTo>
                    <a:lnTo>
                      <a:pt x="2585" y="30199"/>
                    </a:lnTo>
                    <a:cubicBezTo>
                      <a:pt x="2599" y="30244"/>
                      <a:pt x="2614" y="30289"/>
                      <a:pt x="2629" y="30333"/>
                    </a:cubicBezTo>
                    <a:cubicBezTo>
                      <a:pt x="2665" y="30433"/>
                      <a:pt x="2702" y="30532"/>
                      <a:pt x="2741" y="30632"/>
                    </a:cubicBezTo>
                    <a:cubicBezTo>
                      <a:pt x="2768" y="30694"/>
                      <a:pt x="2791" y="30756"/>
                      <a:pt x="2825" y="30813"/>
                    </a:cubicBezTo>
                    <a:cubicBezTo>
                      <a:pt x="2828" y="30857"/>
                      <a:pt x="2831" y="30899"/>
                      <a:pt x="2833" y="30942"/>
                    </a:cubicBezTo>
                    <a:cubicBezTo>
                      <a:pt x="2823" y="30986"/>
                      <a:pt x="2818" y="31031"/>
                      <a:pt x="2811" y="31074"/>
                    </a:cubicBezTo>
                    <a:cubicBezTo>
                      <a:pt x="2800" y="31141"/>
                      <a:pt x="2792" y="31205"/>
                      <a:pt x="2781" y="31270"/>
                    </a:cubicBezTo>
                    <a:cubicBezTo>
                      <a:pt x="2768" y="31364"/>
                      <a:pt x="2757" y="31459"/>
                      <a:pt x="2745" y="31556"/>
                    </a:cubicBezTo>
                    <a:cubicBezTo>
                      <a:pt x="2744" y="31574"/>
                      <a:pt x="2742" y="31591"/>
                      <a:pt x="2740" y="31610"/>
                    </a:cubicBezTo>
                    <a:cubicBezTo>
                      <a:pt x="2733" y="31648"/>
                      <a:pt x="2728" y="31688"/>
                      <a:pt x="2718" y="31726"/>
                    </a:cubicBezTo>
                    <a:cubicBezTo>
                      <a:pt x="2692" y="31851"/>
                      <a:pt x="2669" y="31978"/>
                      <a:pt x="2637" y="32105"/>
                    </a:cubicBezTo>
                    <a:cubicBezTo>
                      <a:pt x="2624" y="32137"/>
                      <a:pt x="2608" y="32169"/>
                      <a:pt x="2595" y="32202"/>
                    </a:cubicBezTo>
                    <a:cubicBezTo>
                      <a:pt x="2593" y="32203"/>
                      <a:pt x="2593" y="32206"/>
                      <a:pt x="2592" y="32207"/>
                    </a:cubicBezTo>
                    <a:cubicBezTo>
                      <a:pt x="2506" y="32418"/>
                      <a:pt x="2446" y="32637"/>
                      <a:pt x="2387" y="32858"/>
                    </a:cubicBezTo>
                    <a:lnTo>
                      <a:pt x="2387" y="32858"/>
                    </a:lnTo>
                    <a:cubicBezTo>
                      <a:pt x="2387" y="32857"/>
                      <a:pt x="2387" y="32856"/>
                      <a:pt x="2388" y="32855"/>
                    </a:cubicBezTo>
                    <a:lnTo>
                      <a:pt x="2388" y="32855"/>
                    </a:lnTo>
                    <a:cubicBezTo>
                      <a:pt x="2387" y="32857"/>
                      <a:pt x="2387" y="32858"/>
                      <a:pt x="2386" y="32860"/>
                    </a:cubicBezTo>
                    <a:lnTo>
                      <a:pt x="2386" y="32860"/>
                    </a:lnTo>
                    <a:cubicBezTo>
                      <a:pt x="2386" y="32859"/>
                      <a:pt x="2386" y="32858"/>
                      <a:pt x="2387" y="32858"/>
                    </a:cubicBezTo>
                    <a:lnTo>
                      <a:pt x="2387" y="32858"/>
                    </a:lnTo>
                    <a:cubicBezTo>
                      <a:pt x="2385" y="32861"/>
                      <a:pt x="2384" y="32864"/>
                      <a:pt x="2383" y="32867"/>
                    </a:cubicBezTo>
                    <a:lnTo>
                      <a:pt x="2383" y="32867"/>
                    </a:lnTo>
                    <a:cubicBezTo>
                      <a:pt x="2384" y="32865"/>
                      <a:pt x="2385" y="32862"/>
                      <a:pt x="2386" y="32860"/>
                    </a:cubicBezTo>
                    <a:lnTo>
                      <a:pt x="2386" y="32860"/>
                    </a:lnTo>
                    <a:cubicBezTo>
                      <a:pt x="2384" y="32866"/>
                      <a:pt x="2383" y="32872"/>
                      <a:pt x="2381" y="32877"/>
                    </a:cubicBezTo>
                    <a:cubicBezTo>
                      <a:pt x="2382" y="32874"/>
                      <a:pt x="2382" y="32871"/>
                      <a:pt x="2383" y="32867"/>
                    </a:cubicBezTo>
                    <a:lnTo>
                      <a:pt x="2383" y="32867"/>
                    </a:lnTo>
                    <a:cubicBezTo>
                      <a:pt x="2368" y="32911"/>
                      <a:pt x="2353" y="32953"/>
                      <a:pt x="2351" y="32998"/>
                    </a:cubicBezTo>
                    <a:cubicBezTo>
                      <a:pt x="2298" y="33114"/>
                      <a:pt x="2247" y="33230"/>
                      <a:pt x="2200" y="33347"/>
                    </a:cubicBezTo>
                    <a:cubicBezTo>
                      <a:pt x="2122" y="33514"/>
                      <a:pt x="2055" y="33687"/>
                      <a:pt x="1993" y="33861"/>
                    </a:cubicBezTo>
                    <a:cubicBezTo>
                      <a:pt x="1993" y="33863"/>
                      <a:pt x="1992" y="33865"/>
                      <a:pt x="1992" y="33867"/>
                    </a:cubicBezTo>
                    <a:cubicBezTo>
                      <a:pt x="1974" y="33861"/>
                      <a:pt x="1956" y="33859"/>
                      <a:pt x="1937" y="33859"/>
                    </a:cubicBezTo>
                    <a:cubicBezTo>
                      <a:pt x="1909" y="33859"/>
                      <a:pt x="1881" y="33865"/>
                      <a:pt x="1855" y="33877"/>
                    </a:cubicBezTo>
                    <a:cubicBezTo>
                      <a:pt x="1750" y="33928"/>
                      <a:pt x="1723" y="34053"/>
                      <a:pt x="1692" y="34156"/>
                    </a:cubicBezTo>
                    <a:cubicBezTo>
                      <a:pt x="1665" y="34247"/>
                      <a:pt x="1639" y="34338"/>
                      <a:pt x="1614" y="34428"/>
                    </a:cubicBezTo>
                    <a:cubicBezTo>
                      <a:pt x="1579" y="34555"/>
                      <a:pt x="1550" y="34685"/>
                      <a:pt x="1529" y="34815"/>
                    </a:cubicBezTo>
                    <a:cubicBezTo>
                      <a:pt x="1515" y="34811"/>
                      <a:pt x="1500" y="34809"/>
                      <a:pt x="1486" y="34809"/>
                    </a:cubicBezTo>
                    <a:cubicBezTo>
                      <a:pt x="1483" y="34809"/>
                      <a:pt x="1479" y="34809"/>
                      <a:pt x="1476" y="34810"/>
                    </a:cubicBezTo>
                    <a:cubicBezTo>
                      <a:pt x="1379" y="34817"/>
                      <a:pt x="1305" y="34901"/>
                      <a:pt x="1310" y="35000"/>
                    </a:cubicBezTo>
                    <a:cubicBezTo>
                      <a:pt x="1319" y="35236"/>
                      <a:pt x="1325" y="35473"/>
                      <a:pt x="1354" y="35708"/>
                    </a:cubicBezTo>
                    <a:cubicBezTo>
                      <a:pt x="1366" y="35819"/>
                      <a:pt x="1373" y="35933"/>
                      <a:pt x="1393" y="36043"/>
                    </a:cubicBezTo>
                    <a:cubicBezTo>
                      <a:pt x="1418" y="36182"/>
                      <a:pt x="1443" y="36321"/>
                      <a:pt x="1467" y="36459"/>
                    </a:cubicBezTo>
                    <a:cubicBezTo>
                      <a:pt x="1473" y="36499"/>
                      <a:pt x="1485" y="36538"/>
                      <a:pt x="1494" y="36574"/>
                    </a:cubicBezTo>
                    <a:cubicBezTo>
                      <a:pt x="1514" y="36655"/>
                      <a:pt x="1533" y="36736"/>
                      <a:pt x="1553" y="36818"/>
                    </a:cubicBezTo>
                    <a:cubicBezTo>
                      <a:pt x="1561" y="36841"/>
                      <a:pt x="1566" y="36864"/>
                      <a:pt x="1574" y="36886"/>
                    </a:cubicBezTo>
                    <a:cubicBezTo>
                      <a:pt x="1492" y="36935"/>
                      <a:pt x="1463" y="37037"/>
                      <a:pt x="1504" y="37122"/>
                    </a:cubicBezTo>
                    <a:cubicBezTo>
                      <a:pt x="1520" y="37155"/>
                      <a:pt x="1536" y="37188"/>
                      <a:pt x="1552" y="37220"/>
                    </a:cubicBezTo>
                    <a:cubicBezTo>
                      <a:pt x="1525" y="37261"/>
                      <a:pt x="1513" y="37311"/>
                      <a:pt x="1522" y="37359"/>
                    </a:cubicBezTo>
                    <a:cubicBezTo>
                      <a:pt x="1539" y="37470"/>
                      <a:pt x="1585" y="37574"/>
                      <a:pt x="1631" y="37676"/>
                    </a:cubicBezTo>
                    <a:cubicBezTo>
                      <a:pt x="1665" y="37754"/>
                      <a:pt x="1701" y="37835"/>
                      <a:pt x="1742" y="37908"/>
                    </a:cubicBezTo>
                    <a:cubicBezTo>
                      <a:pt x="1797" y="38008"/>
                      <a:pt x="1853" y="38105"/>
                      <a:pt x="1907" y="38204"/>
                    </a:cubicBezTo>
                    <a:cubicBezTo>
                      <a:pt x="1962" y="38302"/>
                      <a:pt x="2029" y="38395"/>
                      <a:pt x="2089" y="38489"/>
                    </a:cubicBezTo>
                    <a:cubicBezTo>
                      <a:pt x="2143" y="38575"/>
                      <a:pt x="2205" y="38654"/>
                      <a:pt x="2264" y="38735"/>
                    </a:cubicBezTo>
                    <a:cubicBezTo>
                      <a:pt x="2406" y="38934"/>
                      <a:pt x="2574" y="39111"/>
                      <a:pt x="2749" y="39283"/>
                    </a:cubicBezTo>
                    <a:cubicBezTo>
                      <a:pt x="2752" y="39296"/>
                      <a:pt x="2756" y="39310"/>
                      <a:pt x="2762" y="39321"/>
                    </a:cubicBezTo>
                    <a:cubicBezTo>
                      <a:pt x="2795" y="39388"/>
                      <a:pt x="2836" y="39451"/>
                      <a:pt x="2884" y="39507"/>
                    </a:cubicBezTo>
                    <a:cubicBezTo>
                      <a:pt x="2937" y="39571"/>
                      <a:pt x="2995" y="39631"/>
                      <a:pt x="3059" y="39683"/>
                    </a:cubicBezTo>
                    <a:cubicBezTo>
                      <a:pt x="3109" y="39722"/>
                      <a:pt x="3159" y="39759"/>
                      <a:pt x="3210" y="39796"/>
                    </a:cubicBezTo>
                    <a:lnTo>
                      <a:pt x="3236" y="39820"/>
                    </a:lnTo>
                    <a:cubicBezTo>
                      <a:pt x="3301" y="39875"/>
                      <a:pt x="3369" y="39927"/>
                      <a:pt x="3440" y="39975"/>
                    </a:cubicBezTo>
                    <a:cubicBezTo>
                      <a:pt x="3575" y="40066"/>
                      <a:pt x="3711" y="40154"/>
                      <a:pt x="3849" y="40241"/>
                    </a:cubicBezTo>
                    <a:cubicBezTo>
                      <a:pt x="3877" y="40259"/>
                      <a:pt x="3905" y="40275"/>
                      <a:pt x="3934" y="40291"/>
                    </a:cubicBezTo>
                    <a:cubicBezTo>
                      <a:pt x="3930" y="40362"/>
                      <a:pt x="3968" y="40429"/>
                      <a:pt x="4031" y="40461"/>
                    </a:cubicBezTo>
                    <a:cubicBezTo>
                      <a:pt x="4104" y="40498"/>
                      <a:pt x="4181" y="40530"/>
                      <a:pt x="4257" y="40560"/>
                    </a:cubicBezTo>
                    <a:cubicBezTo>
                      <a:pt x="4340" y="40592"/>
                      <a:pt x="4423" y="40628"/>
                      <a:pt x="4507" y="40659"/>
                    </a:cubicBezTo>
                    <a:cubicBezTo>
                      <a:pt x="4666" y="40715"/>
                      <a:pt x="4823" y="40776"/>
                      <a:pt x="4984" y="40829"/>
                    </a:cubicBezTo>
                    <a:cubicBezTo>
                      <a:pt x="5096" y="40866"/>
                      <a:pt x="5210" y="40904"/>
                      <a:pt x="5324" y="40941"/>
                    </a:cubicBezTo>
                    <a:cubicBezTo>
                      <a:pt x="5382" y="40960"/>
                      <a:pt x="5440" y="40981"/>
                      <a:pt x="5500" y="40997"/>
                    </a:cubicBezTo>
                    <a:cubicBezTo>
                      <a:pt x="5671" y="41045"/>
                      <a:pt x="5842" y="41100"/>
                      <a:pt x="6015" y="41135"/>
                    </a:cubicBezTo>
                    <a:cubicBezTo>
                      <a:pt x="6311" y="41195"/>
                      <a:pt x="6605" y="41261"/>
                      <a:pt x="6906" y="41266"/>
                    </a:cubicBezTo>
                    <a:cubicBezTo>
                      <a:pt x="6947" y="41267"/>
                      <a:pt x="6988" y="41267"/>
                      <a:pt x="7028" y="41267"/>
                    </a:cubicBezTo>
                    <a:cubicBezTo>
                      <a:pt x="7135" y="41267"/>
                      <a:pt x="7240" y="41265"/>
                      <a:pt x="7347" y="41261"/>
                    </a:cubicBezTo>
                    <a:lnTo>
                      <a:pt x="7369" y="41260"/>
                    </a:lnTo>
                    <a:cubicBezTo>
                      <a:pt x="7442" y="41255"/>
                      <a:pt x="7511" y="41246"/>
                      <a:pt x="7584" y="41237"/>
                    </a:cubicBezTo>
                    <a:cubicBezTo>
                      <a:pt x="7661" y="41229"/>
                      <a:pt x="7737" y="41212"/>
                      <a:pt x="7813" y="41197"/>
                    </a:cubicBezTo>
                    <a:lnTo>
                      <a:pt x="8049" y="41147"/>
                    </a:lnTo>
                    <a:cubicBezTo>
                      <a:pt x="8114" y="41131"/>
                      <a:pt x="8180" y="41118"/>
                      <a:pt x="8243" y="41100"/>
                    </a:cubicBezTo>
                    <a:cubicBezTo>
                      <a:pt x="8297" y="41084"/>
                      <a:pt x="8350" y="41061"/>
                      <a:pt x="8380" y="41014"/>
                    </a:cubicBezTo>
                    <a:cubicBezTo>
                      <a:pt x="8399" y="40984"/>
                      <a:pt x="8409" y="40950"/>
                      <a:pt x="8410" y="40917"/>
                    </a:cubicBezTo>
                    <a:cubicBezTo>
                      <a:pt x="8594" y="40871"/>
                      <a:pt x="8774" y="40813"/>
                      <a:pt x="8951" y="40743"/>
                    </a:cubicBezTo>
                    <a:cubicBezTo>
                      <a:pt x="9170" y="40655"/>
                      <a:pt x="9383" y="40550"/>
                      <a:pt x="9589" y="40431"/>
                    </a:cubicBezTo>
                    <a:cubicBezTo>
                      <a:pt x="9768" y="40329"/>
                      <a:pt x="9938" y="40214"/>
                      <a:pt x="10098" y="40088"/>
                    </a:cubicBezTo>
                    <a:cubicBezTo>
                      <a:pt x="10147" y="40051"/>
                      <a:pt x="10168" y="39982"/>
                      <a:pt x="10157" y="39921"/>
                    </a:cubicBezTo>
                    <a:cubicBezTo>
                      <a:pt x="10322" y="39798"/>
                      <a:pt x="10476" y="39664"/>
                      <a:pt x="10620" y="39519"/>
                    </a:cubicBezTo>
                    <a:cubicBezTo>
                      <a:pt x="10733" y="39402"/>
                      <a:pt x="10833" y="39274"/>
                      <a:pt x="10917" y="39135"/>
                    </a:cubicBezTo>
                    <a:cubicBezTo>
                      <a:pt x="10958" y="39071"/>
                      <a:pt x="11004" y="38992"/>
                      <a:pt x="11019" y="38915"/>
                    </a:cubicBezTo>
                    <a:cubicBezTo>
                      <a:pt x="11024" y="38915"/>
                      <a:pt x="11029" y="38916"/>
                      <a:pt x="11035" y="38916"/>
                    </a:cubicBezTo>
                    <a:cubicBezTo>
                      <a:pt x="11045" y="38916"/>
                      <a:pt x="11056" y="38914"/>
                      <a:pt x="11065" y="38912"/>
                    </a:cubicBezTo>
                    <a:cubicBezTo>
                      <a:pt x="11119" y="38901"/>
                      <a:pt x="11165" y="38866"/>
                      <a:pt x="11190" y="38819"/>
                    </a:cubicBezTo>
                    <a:cubicBezTo>
                      <a:pt x="11319" y="38591"/>
                      <a:pt x="11391" y="38336"/>
                      <a:pt x="11435" y="38081"/>
                    </a:cubicBezTo>
                    <a:cubicBezTo>
                      <a:pt x="11449" y="38001"/>
                      <a:pt x="11458" y="37922"/>
                      <a:pt x="11461" y="37842"/>
                    </a:cubicBezTo>
                    <a:cubicBezTo>
                      <a:pt x="11470" y="37839"/>
                      <a:pt x="11477" y="37836"/>
                      <a:pt x="11483" y="37832"/>
                    </a:cubicBezTo>
                    <a:cubicBezTo>
                      <a:pt x="11544" y="37803"/>
                      <a:pt x="11592" y="37754"/>
                      <a:pt x="11622" y="37695"/>
                    </a:cubicBezTo>
                    <a:cubicBezTo>
                      <a:pt x="11644" y="37650"/>
                      <a:pt x="11661" y="37601"/>
                      <a:pt x="11671" y="37553"/>
                    </a:cubicBezTo>
                    <a:cubicBezTo>
                      <a:pt x="11682" y="37510"/>
                      <a:pt x="11689" y="37467"/>
                      <a:pt x="11695" y="37424"/>
                    </a:cubicBezTo>
                    <a:cubicBezTo>
                      <a:pt x="11708" y="37302"/>
                      <a:pt x="11713" y="37179"/>
                      <a:pt x="11708" y="37056"/>
                    </a:cubicBezTo>
                    <a:cubicBezTo>
                      <a:pt x="11699" y="36877"/>
                      <a:pt x="11686" y="36697"/>
                      <a:pt x="11672" y="36518"/>
                    </a:cubicBezTo>
                    <a:cubicBezTo>
                      <a:pt x="11684" y="36447"/>
                      <a:pt x="11689" y="36375"/>
                      <a:pt x="11688" y="36304"/>
                    </a:cubicBezTo>
                    <a:cubicBezTo>
                      <a:pt x="11702" y="36304"/>
                      <a:pt x="11714" y="36300"/>
                      <a:pt x="11726" y="36296"/>
                    </a:cubicBezTo>
                    <a:cubicBezTo>
                      <a:pt x="11810" y="36267"/>
                      <a:pt x="11860" y="36181"/>
                      <a:pt x="11845" y="36094"/>
                    </a:cubicBezTo>
                    <a:cubicBezTo>
                      <a:pt x="11817" y="35930"/>
                      <a:pt x="11780" y="35768"/>
                      <a:pt x="11739" y="35609"/>
                    </a:cubicBezTo>
                    <a:cubicBezTo>
                      <a:pt x="11749" y="35589"/>
                      <a:pt x="11754" y="35569"/>
                      <a:pt x="11755" y="35547"/>
                    </a:cubicBezTo>
                    <a:cubicBezTo>
                      <a:pt x="11759" y="35504"/>
                      <a:pt x="11757" y="35462"/>
                      <a:pt x="11746" y="35422"/>
                    </a:cubicBezTo>
                    <a:cubicBezTo>
                      <a:pt x="11736" y="35379"/>
                      <a:pt x="11727" y="35339"/>
                      <a:pt x="11714" y="35298"/>
                    </a:cubicBezTo>
                    <a:cubicBezTo>
                      <a:pt x="11683" y="35206"/>
                      <a:pt x="11650" y="35117"/>
                      <a:pt x="11613" y="35028"/>
                    </a:cubicBezTo>
                    <a:cubicBezTo>
                      <a:pt x="11583" y="34962"/>
                      <a:pt x="11555" y="34894"/>
                      <a:pt x="11526" y="34827"/>
                    </a:cubicBezTo>
                    <a:cubicBezTo>
                      <a:pt x="11514" y="34779"/>
                      <a:pt x="11504" y="34731"/>
                      <a:pt x="11492" y="34685"/>
                    </a:cubicBezTo>
                    <a:cubicBezTo>
                      <a:pt x="11453" y="34509"/>
                      <a:pt x="11417" y="34330"/>
                      <a:pt x="11364" y="34158"/>
                    </a:cubicBezTo>
                    <a:cubicBezTo>
                      <a:pt x="11346" y="34090"/>
                      <a:pt x="11324" y="34022"/>
                      <a:pt x="11300" y="33957"/>
                    </a:cubicBezTo>
                    <a:cubicBezTo>
                      <a:pt x="11275" y="33896"/>
                      <a:pt x="11250" y="33849"/>
                      <a:pt x="11192" y="33816"/>
                    </a:cubicBezTo>
                    <a:cubicBezTo>
                      <a:pt x="11166" y="33801"/>
                      <a:pt x="11135" y="33794"/>
                      <a:pt x="11103" y="33794"/>
                    </a:cubicBezTo>
                    <a:cubicBezTo>
                      <a:pt x="11070" y="33613"/>
                      <a:pt x="11035" y="33433"/>
                      <a:pt x="10995" y="33252"/>
                    </a:cubicBezTo>
                    <a:cubicBezTo>
                      <a:pt x="10967" y="33122"/>
                      <a:pt x="10942" y="32993"/>
                      <a:pt x="10909" y="32863"/>
                    </a:cubicBezTo>
                    <a:cubicBezTo>
                      <a:pt x="10886" y="32779"/>
                      <a:pt x="10865" y="32694"/>
                      <a:pt x="10844" y="32608"/>
                    </a:cubicBezTo>
                    <a:cubicBezTo>
                      <a:pt x="10831" y="32563"/>
                      <a:pt x="10821" y="32516"/>
                      <a:pt x="10808" y="32472"/>
                    </a:cubicBezTo>
                    <a:cubicBezTo>
                      <a:pt x="10786" y="32405"/>
                      <a:pt x="10767" y="32337"/>
                      <a:pt x="10744" y="32269"/>
                    </a:cubicBezTo>
                    <a:cubicBezTo>
                      <a:pt x="10720" y="32099"/>
                      <a:pt x="10695" y="31929"/>
                      <a:pt x="10663" y="31759"/>
                    </a:cubicBezTo>
                    <a:cubicBezTo>
                      <a:pt x="10644" y="31661"/>
                      <a:pt x="10627" y="31564"/>
                      <a:pt x="10606" y="31468"/>
                    </a:cubicBezTo>
                    <a:cubicBezTo>
                      <a:pt x="10613" y="31337"/>
                      <a:pt x="10629" y="31206"/>
                      <a:pt x="10646" y="31076"/>
                    </a:cubicBezTo>
                    <a:lnTo>
                      <a:pt x="10646" y="31076"/>
                    </a:lnTo>
                    <a:cubicBezTo>
                      <a:pt x="10646" y="31078"/>
                      <a:pt x="10645" y="31081"/>
                      <a:pt x="10645" y="31083"/>
                    </a:cubicBezTo>
                    <a:lnTo>
                      <a:pt x="10645" y="31083"/>
                    </a:lnTo>
                    <a:cubicBezTo>
                      <a:pt x="10653" y="31021"/>
                      <a:pt x="10664" y="30960"/>
                      <a:pt x="10676" y="30899"/>
                    </a:cubicBezTo>
                    <a:cubicBezTo>
                      <a:pt x="10687" y="30858"/>
                      <a:pt x="10699" y="30815"/>
                      <a:pt x="10709" y="30773"/>
                    </a:cubicBezTo>
                    <a:cubicBezTo>
                      <a:pt x="10738" y="30698"/>
                      <a:pt x="10770" y="30624"/>
                      <a:pt x="10801" y="30548"/>
                    </a:cubicBezTo>
                    <a:cubicBezTo>
                      <a:pt x="10852" y="30444"/>
                      <a:pt x="10903" y="30336"/>
                      <a:pt x="10958" y="30234"/>
                    </a:cubicBezTo>
                    <a:lnTo>
                      <a:pt x="11133" y="29915"/>
                    </a:lnTo>
                    <a:cubicBezTo>
                      <a:pt x="11198" y="29795"/>
                      <a:pt x="11265" y="29674"/>
                      <a:pt x="11326" y="29552"/>
                    </a:cubicBezTo>
                    <a:cubicBezTo>
                      <a:pt x="11359" y="29487"/>
                      <a:pt x="11393" y="29423"/>
                      <a:pt x="11420" y="29357"/>
                    </a:cubicBezTo>
                    <a:cubicBezTo>
                      <a:pt x="11459" y="29260"/>
                      <a:pt x="11512" y="29156"/>
                      <a:pt x="11501" y="29048"/>
                    </a:cubicBezTo>
                    <a:cubicBezTo>
                      <a:pt x="11528" y="28987"/>
                      <a:pt x="11549" y="28923"/>
                      <a:pt x="11573" y="28861"/>
                    </a:cubicBezTo>
                    <a:cubicBezTo>
                      <a:pt x="11574" y="28857"/>
                      <a:pt x="11576" y="28853"/>
                      <a:pt x="11579" y="28848"/>
                    </a:cubicBezTo>
                    <a:cubicBezTo>
                      <a:pt x="11591" y="28840"/>
                      <a:pt x="11603" y="28830"/>
                      <a:pt x="11613" y="28820"/>
                    </a:cubicBezTo>
                    <a:cubicBezTo>
                      <a:pt x="11658" y="28772"/>
                      <a:pt x="11670" y="28702"/>
                      <a:pt x="11688" y="28643"/>
                    </a:cubicBezTo>
                    <a:cubicBezTo>
                      <a:pt x="11709" y="28567"/>
                      <a:pt x="11731" y="28489"/>
                      <a:pt x="11750" y="28413"/>
                    </a:cubicBezTo>
                    <a:cubicBezTo>
                      <a:pt x="11761" y="28363"/>
                      <a:pt x="11772" y="28313"/>
                      <a:pt x="11783" y="28262"/>
                    </a:cubicBezTo>
                    <a:cubicBezTo>
                      <a:pt x="11788" y="28243"/>
                      <a:pt x="11792" y="28225"/>
                      <a:pt x="11798" y="28206"/>
                    </a:cubicBezTo>
                    <a:cubicBezTo>
                      <a:pt x="11859" y="27965"/>
                      <a:pt x="11896" y="27717"/>
                      <a:pt x="11906" y="27466"/>
                    </a:cubicBezTo>
                    <a:cubicBezTo>
                      <a:pt x="11908" y="27443"/>
                      <a:pt x="11910" y="27419"/>
                      <a:pt x="11912" y="27396"/>
                    </a:cubicBezTo>
                    <a:cubicBezTo>
                      <a:pt x="11916" y="27327"/>
                      <a:pt x="11920" y="27258"/>
                      <a:pt x="11923" y="27188"/>
                    </a:cubicBezTo>
                    <a:cubicBezTo>
                      <a:pt x="11940" y="27177"/>
                      <a:pt x="11953" y="27162"/>
                      <a:pt x="11965" y="27145"/>
                    </a:cubicBezTo>
                    <a:cubicBezTo>
                      <a:pt x="12005" y="27079"/>
                      <a:pt x="11998" y="27013"/>
                      <a:pt x="11971" y="26944"/>
                    </a:cubicBezTo>
                    <a:cubicBezTo>
                      <a:pt x="11948" y="26882"/>
                      <a:pt x="11924" y="26821"/>
                      <a:pt x="11899" y="26759"/>
                    </a:cubicBezTo>
                    <a:cubicBezTo>
                      <a:pt x="11898" y="26759"/>
                      <a:pt x="11897" y="26758"/>
                      <a:pt x="11898" y="26758"/>
                    </a:cubicBezTo>
                    <a:cubicBezTo>
                      <a:pt x="11889" y="26688"/>
                      <a:pt x="11875" y="26621"/>
                      <a:pt x="11860" y="26553"/>
                    </a:cubicBezTo>
                    <a:cubicBezTo>
                      <a:pt x="11850" y="26515"/>
                      <a:pt x="11838" y="26478"/>
                      <a:pt x="11825" y="26442"/>
                    </a:cubicBezTo>
                    <a:cubicBezTo>
                      <a:pt x="11791" y="26317"/>
                      <a:pt x="11741" y="26195"/>
                      <a:pt x="11689" y="26076"/>
                    </a:cubicBezTo>
                    <a:cubicBezTo>
                      <a:pt x="11655" y="25993"/>
                      <a:pt x="11628" y="25896"/>
                      <a:pt x="11534" y="25864"/>
                    </a:cubicBezTo>
                    <a:cubicBezTo>
                      <a:pt x="11523" y="25859"/>
                      <a:pt x="11511" y="25857"/>
                      <a:pt x="11498" y="25856"/>
                    </a:cubicBezTo>
                    <a:cubicBezTo>
                      <a:pt x="11459" y="25792"/>
                      <a:pt x="11420" y="25727"/>
                      <a:pt x="11383" y="25663"/>
                    </a:cubicBezTo>
                    <a:cubicBezTo>
                      <a:pt x="11354" y="25611"/>
                      <a:pt x="11323" y="25558"/>
                      <a:pt x="11292" y="25508"/>
                    </a:cubicBezTo>
                    <a:cubicBezTo>
                      <a:pt x="11271" y="25473"/>
                      <a:pt x="11252" y="25433"/>
                      <a:pt x="11221" y="25405"/>
                    </a:cubicBezTo>
                    <a:cubicBezTo>
                      <a:pt x="11202" y="25390"/>
                      <a:pt x="11179" y="25378"/>
                      <a:pt x="11156" y="25368"/>
                    </a:cubicBezTo>
                    <a:cubicBezTo>
                      <a:pt x="11142" y="25363"/>
                      <a:pt x="11128" y="25360"/>
                      <a:pt x="11113" y="25359"/>
                    </a:cubicBezTo>
                    <a:cubicBezTo>
                      <a:pt x="11076" y="25307"/>
                      <a:pt x="11038" y="25256"/>
                      <a:pt x="11002" y="25206"/>
                    </a:cubicBezTo>
                    <a:cubicBezTo>
                      <a:pt x="10901" y="25064"/>
                      <a:pt x="10800" y="24923"/>
                      <a:pt x="10695" y="24783"/>
                    </a:cubicBezTo>
                    <a:cubicBezTo>
                      <a:pt x="10629" y="24695"/>
                      <a:pt x="10563" y="24608"/>
                      <a:pt x="10495" y="24521"/>
                    </a:cubicBezTo>
                    <a:cubicBezTo>
                      <a:pt x="10486" y="24506"/>
                      <a:pt x="10475" y="24490"/>
                      <a:pt x="10466" y="24475"/>
                    </a:cubicBezTo>
                    <a:cubicBezTo>
                      <a:pt x="10356" y="24303"/>
                      <a:pt x="10244" y="24133"/>
                      <a:pt x="10115" y="23977"/>
                    </a:cubicBezTo>
                    <a:cubicBezTo>
                      <a:pt x="10083" y="23937"/>
                      <a:pt x="10034" y="23918"/>
                      <a:pt x="9985" y="23918"/>
                    </a:cubicBezTo>
                    <a:cubicBezTo>
                      <a:pt x="9960" y="23918"/>
                      <a:pt x="9935" y="23923"/>
                      <a:pt x="9912" y="23932"/>
                    </a:cubicBezTo>
                    <a:cubicBezTo>
                      <a:pt x="9904" y="23880"/>
                      <a:pt x="9896" y="23830"/>
                      <a:pt x="9887" y="23779"/>
                    </a:cubicBezTo>
                    <a:cubicBezTo>
                      <a:pt x="9868" y="23670"/>
                      <a:pt x="9848" y="23561"/>
                      <a:pt x="9829" y="23450"/>
                    </a:cubicBezTo>
                    <a:cubicBezTo>
                      <a:pt x="9829" y="23398"/>
                      <a:pt x="9831" y="23347"/>
                      <a:pt x="9831" y="23297"/>
                    </a:cubicBezTo>
                    <a:lnTo>
                      <a:pt x="9831" y="23298"/>
                    </a:lnTo>
                    <a:cubicBezTo>
                      <a:pt x="9833" y="23211"/>
                      <a:pt x="9835" y="23124"/>
                      <a:pt x="9839" y="23036"/>
                    </a:cubicBezTo>
                    <a:cubicBezTo>
                      <a:pt x="9840" y="22982"/>
                      <a:pt x="9845" y="22924"/>
                      <a:pt x="9839" y="22870"/>
                    </a:cubicBezTo>
                    <a:cubicBezTo>
                      <a:pt x="9835" y="22843"/>
                      <a:pt x="9832" y="22815"/>
                      <a:pt x="9828" y="22787"/>
                    </a:cubicBezTo>
                    <a:cubicBezTo>
                      <a:pt x="9823" y="22764"/>
                      <a:pt x="9815" y="22742"/>
                      <a:pt x="9807" y="22720"/>
                    </a:cubicBezTo>
                    <a:cubicBezTo>
                      <a:pt x="9803" y="22710"/>
                      <a:pt x="9798" y="22700"/>
                      <a:pt x="9793" y="22692"/>
                    </a:cubicBezTo>
                    <a:cubicBezTo>
                      <a:pt x="9802" y="22642"/>
                      <a:pt x="9810" y="22593"/>
                      <a:pt x="9818" y="22544"/>
                    </a:cubicBezTo>
                    <a:cubicBezTo>
                      <a:pt x="9830" y="22473"/>
                      <a:pt x="9847" y="22403"/>
                      <a:pt x="9863" y="22333"/>
                    </a:cubicBezTo>
                    <a:cubicBezTo>
                      <a:pt x="9872" y="22318"/>
                      <a:pt x="9881" y="22303"/>
                      <a:pt x="9889" y="22288"/>
                    </a:cubicBezTo>
                    <a:cubicBezTo>
                      <a:pt x="9899" y="22266"/>
                      <a:pt x="9907" y="22244"/>
                      <a:pt x="9911" y="22221"/>
                    </a:cubicBezTo>
                    <a:cubicBezTo>
                      <a:pt x="9922" y="22182"/>
                      <a:pt x="9930" y="22142"/>
                      <a:pt x="9936" y="22101"/>
                    </a:cubicBezTo>
                    <a:cubicBezTo>
                      <a:pt x="9943" y="22052"/>
                      <a:pt x="9951" y="22001"/>
                      <a:pt x="9958" y="21952"/>
                    </a:cubicBezTo>
                    <a:cubicBezTo>
                      <a:pt x="9961" y="21935"/>
                      <a:pt x="9963" y="21917"/>
                      <a:pt x="9966" y="21898"/>
                    </a:cubicBezTo>
                    <a:cubicBezTo>
                      <a:pt x="9968" y="21885"/>
                      <a:pt x="9972" y="21873"/>
                      <a:pt x="9974" y="21860"/>
                    </a:cubicBezTo>
                    <a:cubicBezTo>
                      <a:pt x="10058" y="21673"/>
                      <a:pt x="10153" y="21491"/>
                      <a:pt x="10247" y="21309"/>
                    </a:cubicBezTo>
                    <a:cubicBezTo>
                      <a:pt x="10278" y="21272"/>
                      <a:pt x="10305" y="21232"/>
                      <a:pt x="10328" y="21188"/>
                    </a:cubicBezTo>
                    <a:cubicBezTo>
                      <a:pt x="10376" y="21109"/>
                      <a:pt x="10422" y="21030"/>
                      <a:pt x="10463" y="20947"/>
                    </a:cubicBezTo>
                    <a:lnTo>
                      <a:pt x="10587" y="20701"/>
                    </a:lnTo>
                    <a:cubicBezTo>
                      <a:pt x="10650" y="20574"/>
                      <a:pt x="10710" y="20443"/>
                      <a:pt x="10768" y="20313"/>
                    </a:cubicBezTo>
                    <a:cubicBezTo>
                      <a:pt x="10834" y="20163"/>
                      <a:pt x="10904" y="20012"/>
                      <a:pt x="10958" y="19857"/>
                    </a:cubicBezTo>
                    <a:cubicBezTo>
                      <a:pt x="10984" y="19780"/>
                      <a:pt x="11010" y="19705"/>
                      <a:pt x="11036" y="19630"/>
                    </a:cubicBezTo>
                    <a:cubicBezTo>
                      <a:pt x="11060" y="19552"/>
                      <a:pt x="11091" y="19473"/>
                      <a:pt x="11101" y="19392"/>
                    </a:cubicBezTo>
                    <a:cubicBezTo>
                      <a:pt x="11107" y="19343"/>
                      <a:pt x="11089" y="19293"/>
                      <a:pt x="11054" y="19258"/>
                    </a:cubicBezTo>
                    <a:cubicBezTo>
                      <a:pt x="11090" y="19123"/>
                      <a:pt x="11111" y="18984"/>
                      <a:pt x="11116" y="18844"/>
                    </a:cubicBezTo>
                    <a:cubicBezTo>
                      <a:pt x="11118" y="18716"/>
                      <a:pt x="11122" y="18583"/>
                      <a:pt x="11094" y="18457"/>
                    </a:cubicBezTo>
                    <a:cubicBezTo>
                      <a:pt x="11064" y="18325"/>
                      <a:pt x="11026" y="18188"/>
                      <a:pt x="10967" y="18065"/>
                    </a:cubicBezTo>
                    <a:cubicBezTo>
                      <a:pt x="10942" y="18008"/>
                      <a:pt x="10911" y="17953"/>
                      <a:pt x="10875" y="17902"/>
                    </a:cubicBezTo>
                    <a:cubicBezTo>
                      <a:pt x="10872" y="17897"/>
                      <a:pt x="10870" y="17894"/>
                      <a:pt x="10866" y="17891"/>
                    </a:cubicBezTo>
                    <a:cubicBezTo>
                      <a:pt x="10860" y="17868"/>
                      <a:pt x="10849" y="17846"/>
                      <a:pt x="10836" y="17826"/>
                    </a:cubicBezTo>
                    <a:cubicBezTo>
                      <a:pt x="10826" y="17812"/>
                      <a:pt x="10814" y="17799"/>
                      <a:pt x="10800" y="17788"/>
                    </a:cubicBezTo>
                    <a:cubicBezTo>
                      <a:pt x="10790" y="17759"/>
                      <a:pt x="10778" y="17730"/>
                      <a:pt x="10767" y="17702"/>
                    </a:cubicBezTo>
                    <a:lnTo>
                      <a:pt x="10767" y="17702"/>
                    </a:lnTo>
                    <a:cubicBezTo>
                      <a:pt x="10767" y="17702"/>
                      <a:pt x="10767" y="17702"/>
                      <a:pt x="10767" y="17702"/>
                    </a:cubicBezTo>
                    <a:cubicBezTo>
                      <a:pt x="10766" y="17701"/>
                      <a:pt x="10765" y="17699"/>
                      <a:pt x="10765" y="17698"/>
                    </a:cubicBezTo>
                    <a:lnTo>
                      <a:pt x="10765" y="17698"/>
                    </a:lnTo>
                    <a:cubicBezTo>
                      <a:pt x="10764" y="17697"/>
                      <a:pt x="10764" y="17696"/>
                      <a:pt x="10763" y="17695"/>
                    </a:cubicBezTo>
                    <a:lnTo>
                      <a:pt x="10763" y="17695"/>
                    </a:lnTo>
                    <a:cubicBezTo>
                      <a:pt x="10763" y="17695"/>
                      <a:pt x="10763" y="17695"/>
                      <a:pt x="10763" y="17695"/>
                    </a:cubicBezTo>
                    <a:lnTo>
                      <a:pt x="10763" y="17695"/>
                    </a:lnTo>
                    <a:cubicBezTo>
                      <a:pt x="10729" y="17614"/>
                      <a:pt x="10695" y="17533"/>
                      <a:pt x="10662" y="17451"/>
                    </a:cubicBezTo>
                    <a:lnTo>
                      <a:pt x="10662" y="17451"/>
                    </a:lnTo>
                    <a:cubicBezTo>
                      <a:pt x="10662" y="17455"/>
                      <a:pt x="10663" y="17458"/>
                      <a:pt x="10663" y="17460"/>
                    </a:cubicBezTo>
                    <a:cubicBezTo>
                      <a:pt x="10656" y="17439"/>
                      <a:pt x="10646" y="17418"/>
                      <a:pt x="10637" y="17398"/>
                    </a:cubicBezTo>
                    <a:cubicBezTo>
                      <a:pt x="10643" y="17393"/>
                      <a:pt x="10649" y="17386"/>
                      <a:pt x="10655" y="17380"/>
                    </a:cubicBezTo>
                    <a:cubicBezTo>
                      <a:pt x="10712" y="17315"/>
                      <a:pt x="10713" y="17209"/>
                      <a:pt x="10655" y="17145"/>
                    </a:cubicBezTo>
                    <a:cubicBezTo>
                      <a:pt x="10585" y="17069"/>
                      <a:pt x="10513" y="16995"/>
                      <a:pt x="10442" y="16920"/>
                    </a:cubicBezTo>
                    <a:lnTo>
                      <a:pt x="10402" y="16872"/>
                    </a:lnTo>
                    <a:cubicBezTo>
                      <a:pt x="10355" y="16812"/>
                      <a:pt x="10308" y="16751"/>
                      <a:pt x="10262" y="16690"/>
                    </a:cubicBezTo>
                    <a:cubicBezTo>
                      <a:pt x="10247" y="16669"/>
                      <a:pt x="10231" y="16649"/>
                      <a:pt x="10217" y="16629"/>
                    </a:cubicBezTo>
                    <a:cubicBezTo>
                      <a:pt x="10189" y="16590"/>
                      <a:pt x="10163" y="16552"/>
                      <a:pt x="10133" y="16514"/>
                    </a:cubicBezTo>
                    <a:cubicBezTo>
                      <a:pt x="10131" y="16510"/>
                      <a:pt x="10128" y="16505"/>
                      <a:pt x="10125" y="16502"/>
                    </a:cubicBezTo>
                    <a:cubicBezTo>
                      <a:pt x="10125" y="16502"/>
                      <a:pt x="10125" y="16503"/>
                      <a:pt x="10124" y="16503"/>
                    </a:cubicBezTo>
                    <a:cubicBezTo>
                      <a:pt x="10118" y="16496"/>
                      <a:pt x="10114" y="16491"/>
                      <a:pt x="10110" y="16484"/>
                    </a:cubicBezTo>
                    <a:cubicBezTo>
                      <a:pt x="10081" y="16450"/>
                      <a:pt x="10040" y="16428"/>
                      <a:pt x="9995" y="16424"/>
                    </a:cubicBezTo>
                    <a:cubicBezTo>
                      <a:pt x="9994" y="16424"/>
                      <a:pt x="9993" y="16423"/>
                      <a:pt x="9993" y="16422"/>
                    </a:cubicBezTo>
                    <a:cubicBezTo>
                      <a:pt x="9929" y="16348"/>
                      <a:pt x="9872" y="16271"/>
                      <a:pt x="9813" y="16194"/>
                    </a:cubicBezTo>
                    <a:cubicBezTo>
                      <a:pt x="9724" y="16081"/>
                      <a:pt x="9637" y="15964"/>
                      <a:pt x="9543" y="15854"/>
                    </a:cubicBezTo>
                    <a:cubicBezTo>
                      <a:pt x="9523" y="15830"/>
                      <a:pt x="9502" y="15806"/>
                      <a:pt x="9481" y="15780"/>
                    </a:cubicBezTo>
                    <a:cubicBezTo>
                      <a:pt x="9449" y="15734"/>
                      <a:pt x="9415" y="15686"/>
                      <a:pt x="9380" y="15641"/>
                    </a:cubicBezTo>
                    <a:cubicBezTo>
                      <a:pt x="9318" y="15554"/>
                      <a:pt x="9242" y="15477"/>
                      <a:pt x="9156" y="15414"/>
                    </a:cubicBezTo>
                    <a:cubicBezTo>
                      <a:pt x="9127" y="15337"/>
                      <a:pt x="9096" y="15260"/>
                      <a:pt x="9067" y="15182"/>
                    </a:cubicBezTo>
                    <a:cubicBezTo>
                      <a:pt x="9043" y="15125"/>
                      <a:pt x="9022" y="15066"/>
                      <a:pt x="9000" y="15005"/>
                    </a:cubicBezTo>
                    <a:cubicBezTo>
                      <a:pt x="8992" y="14947"/>
                      <a:pt x="8983" y="14887"/>
                      <a:pt x="8975" y="14828"/>
                    </a:cubicBezTo>
                    <a:cubicBezTo>
                      <a:pt x="8972" y="14790"/>
                      <a:pt x="8970" y="14754"/>
                      <a:pt x="8966" y="14717"/>
                    </a:cubicBezTo>
                    <a:cubicBezTo>
                      <a:pt x="9002" y="14682"/>
                      <a:pt x="9020" y="14633"/>
                      <a:pt x="9016" y="14583"/>
                    </a:cubicBezTo>
                    <a:cubicBezTo>
                      <a:pt x="9008" y="14508"/>
                      <a:pt x="9002" y="14433"/>
                      <a:pt x="8991" y="14358"/>
                    </a:cubicBezTo>
                    <a:cubicBezTo>
                      <a:pt x="8984" y="14286"/>
                      <a:pt x="8972" y="14215"/>
                      <a:pt x="8954" y="14144"/>
                    </a:cubicBezTo>
                    <a:cubicBezTo>
                      <a:pt x="8951" y="14131"/>
                      <a:pt x="8946" y="14120"/>
                      <a:pt x="8942" y="14107"/>
                    </a:cubicBezTo>
                    <a:cubicBezTo>
                      <a:pt x="8941" y="14104"/>
                      <a:pt x="8942" y="14100"/>
                      <a:pt x="8943" y="14096"/>
                    </a:cubicBezTo>
                    <a:lnTo>
                      <a:pt x="8943" y="14089"/>
                    </a:lnTo>
                    <a:cubicBezTo>
                      <a:pt x="8943" y="14020"/>
                      <a:pt x="8942" y="13951"/>
                      <a:pt x="8941" y="13883"/>
                    </a:cubicBezTo>
                    <a:cubicBezTo>
                      <a:pt x="8938" y="13836"/>
                      <a:pt x="8942" y="13782"/>
                      <a:pt x="8931" y="13736"/>
                    </a:cubicBezTo>
                    <a:cubicBezTo>
                      <a:pt x="8928" y="13727"/>
                      <a:pt x="8924" y="13716"/>
                      <a:pt x="8923" y="13705"/>
                    </a:cubicBezTo>
                    <a:cubicBezTo>
                      <a:pt x="8933" y="13661"/>
                      <a:pt x="8944" y="13619"/>
                      <a:pt x="8955" y="13575"/>
                    </a:cubicBezTo>
                    <a:lnTo>
                      <a:pt x="8955" y="13575"/>
                    </a:lnTo>
                    <a:cubicBezTo>
                      <a:pt x="8954" y="13578"/>
                      <a:pt x="8953" y="13581"/>
                      <a:pt x="8951" y="13585"/>
                    </a:cubicBezTo>
                    <a:cubicBezTo>
                      <a:pt x="8959" y="13559"/>
                      <a:pt x="8967" y="13529"/>
                      <a:pt x="8976" y="13503"/>
                    </a:cubicBezTo>
                    <a:cubicBezTo>
                      <a:pt x="8988" y="13484"/>
                      <a:pt x="8997" y="13464"/>
                      <a:pt x="9008" y="13444"/>
                    </a:cubicBezTo>
                    <a:cubicBezTo>
                      <a:pt x="9030" y="13395"/>
                      <a:pt x="9051" y="13348"/>
                      <a:pt x="9072" y="13298"/>
                    </a:cubicBezTo>
                    <a:cubicBezTo>
                      <a:pt x="9088" y="13260"/>
                      <a:pt x="9103" y="13221"/>
                      <a:pt x="9118" y="13181"/>
                    </a:cubicBezTo>
                    <a:cubicBezTo>
                      <a:pt x="9158" y="13085"/>
                      <a:pt x="9196" y="12987"/>
                      <a:pt x="9231" y="12886"/>
                    </a:cubicBezTo>
                    <a:cubicBezTo>
                      <a:pt x="9264" y="12797"/>
                      <a:pt x="9297" y="12706"/>
                      <a:pt x="9330" y="12614"/>
                    </a:cubicBezTo>
                    <a:cubicBezTo>
                      <a:pt x="9343" y="12573"/>
                      <a:pt x="9358" y="12533"/>
                      <a:pt x="9373" y="12492"/>
                    </a:cubicBezTo>
                    <a:cubicBezTo>
                      <a:pt x="9392" y="12439"/>
                      <a:pt x="9416" y="12386"/>
                      <a:pt x="9426" y="12331"/>
                    </a:cubicBezTo>
                    <a:cubicBezTo>
                      <a:pt x="9427" y="12325"/>
                      <a:pt x="9427" y="12318"/>
                      <a:pt x="9428" y="12312"/>
                    </a:cubicBezTo>
                    <a:cubicBezTo>
                      <a:pt x="9452" y="12257"/>
                      <a:pt x="9475" y="12204"/>
                      <a:pt x="9501" y="12152"/>
                    </a:cubicBezTo>
                    <a:cubicBezTo>
                      <a:pt x="9540" y="12068"/>
                      <a:pt x="9578" y="11985"/>
                      <a:pt x="9615" y="11899"/>
                    </a:cubicBezTo>
                    <a:cubicBezTo>
                      <a:pt x="9643" y="11831"/>
                      <a:pt x="9682" y="11759"/>
                      <a:pt x="9698" y="11684"/>
                    </a:cubicBezTo>
                    <a:cubicBezTo>
                      <a:pt x="9759" y="11677"/>
                      <a:pt x="9812" y="11641"/>
                      <a:pt x="9839" y="11586"/>
                    </a:cubicBezTo>
                    <a:cubicBezTo>
                      <a:pt x="9862" y="11536"/>
                      <a:pt x="9881" y="11484"/>
                      <a:pt x="9896" y="11431"/>
                    </a:cubicBezTo>
                    <a:cubicBezTo>
                      <a:pt x="9909" y="11389"/>
                      <a:pt x="9922" y="11346"/>
                      <a:pt x="9935" y="11303"/>
                    </a:cubicBezTo>
                    <a:cubicBezTo>
                      <a:pt x="9958" y="11225"/>
                      <a:pt x="9980" y="11142"/>
                      <a:pt x="9999" y="11062"/>
                    </a:cubicBezTo>
                    <a:cubicBezTo>
                      <a:pt x="10001" y="11062"/>
                      <a:pt x="10001" y="11060"/>
                      <a:pt x="10001" y="11059"/>
                    </a:cubicBezTo>
                    <a:cubicBezTo>
                      <a:pt x="10024" y="10981"/>
                      <a:pt x="10051" y="10903"/>
                      <a:pt x="10074" y="10824"/>
                    </a:cubicBezTo>
                    <a:lnTo>
                      <a:pt x="10088" y="10778"/>
                    </a:lnTo>
                    <a:cubicBezTo>
                      <a:pt x="10093" y="10764"/>
                      <a:pt x="10099" y="10753"/>
                      <a:pt x="10105" y="10742"/>
                    </a:cubicBezTo>
                    <a:cubicBezTo>
                      <a:pt x="10139" y="10669"/>
                      <a:pt x="10169" y="10595"/>
                      <a:pt x="10195" y="10520"/>
                    </a:cubicBezTo>
                    <a:cubicBezTo>
                      <a:pt x="10230" y="10422"/>
                      <a:pt x="10266" y="10320"/>
                      <a:pt x="10282" y="10215"/>
                    </a:cubicBezTo>
                    <a:cubicBezTo>
                      <a:pt x="10296" y="10118"/>
                      <a:pt x="10308" y="10021"/>
                      <a:pt x="10303" y="9924"/>
                    </a:cubicBezTo>
                    <a:cubicBezTo>
                      <a:pt x="10300" y="9846"/>
                      <a:pt x="10291" y="9769"/>
                      <a:pt x="10280" y="9690"/>
                    </a:cubicBezTo>
                    <a:lnTo>
                      <a:pt x="10280" y="9690"/>
                    </a:lnTo>
                    <a:cubicBezTo>
                      <a:pt x="10282" y="9699"/>
                      <a:pt x="10282" y="9706"/>
                      <a:pt x="10284" y="9715"/>
                    </a:cubicBezTo>
                    <a:cubicBezTo>
                      <a:pt x="10282" y="9699"/>
                      <a:pt x="10280" y="9684"/>
                      <a:pt x="10279" y="9668"/>
                    </a:cubicBezTo>
                    <a:cubicBezTo>
                      <a:pt x="10275" y="9613"/>
                      <a:pt x="10245" y="9563"/>
                      <a:pt x="10199" y="9532"/>
                    </a:cubicBezTo>
                    <a:cubicBezTo>
                      <a:pt x="10201" y="9412"/>
                      <a:pt x="10194" y="9290"/>
                      <a:pt x="10182" y="9170"/>
                    </a:cubicBezTo>
                    <a:cubicBezTo>
                      <a:pt x="10171" y="9053"/>
                      <a:pt x="10153" y="8937"/>
                      <a:pt x="10129" y="8821"/>
                    </a:cubicBezTo>
                    <a:cubicBezTo>
                      <a:pt x="10125" y="8805"/>
                      <a:pt x="10121" y="8787"/>
                      <a:pt x="10117" y="8769"/>
                    </a:cubicBezTo>
                    <a:cubicBezTo>
                      <a:pt x="10118" y="8733"/>
                      <a:pt x="10114" y="8698"/>
                      <a:pt x="10106" y="8663"/>
                    </a:cubicBezTo>
                    <a:cubicBezTo>
                      <a:pt x="10096" y="8622"/>
                      <a:pt x="10088" y="8582"/>
                      <a:pt x="10077" y="8541"/>
                    </a:cubicBezTo>
                    <a:cubicBezTo>
                      <a:pt x="10041" y="8400"/>
                      <a:pt x="9995" y="8263"/>
                      <a:pt x="9938" y="8130"/>
                    </a:cubicBezTo>
                    <a:cubicBezTo>
                      <a:pt x="9907" y="8044"/>
                      <a:pt x="9872" y="7962"/>
                      <a:pt x="9823" y="7885"/>
                    </a:cubicBezTo>
                    <a:cubicBezTo>
                      <a:pt x="9813" y="7872"/>
                      <a:pt x="9803" y="7861"/>
                      <a:pt x="9791" y="7850"/>
                    </a:cubicBezTo>
                    <a:cubicBezTo>
                      <a:pt x="9712" y="7716"/>
                      <a:pt x="9625" y="7586"/>
                      <a:pt x="9541" y="7455"/>
                    </a:cubicBezTo>
                    <a:cubicBezTo>
                      <a:pt x="9446" y="7312"/>
                      <a:pt x="9353" y="7167"/>
                      <a:pt x="9256" y="7027"/>
                    </a:cubicBezTo>
                    <a:cubicBezTo>
                      <a:pt x="9177" y="6907"/>
                      <a:pt x="9098" y="6789"/>
                      <a:pt x="9009" y="6678"/>
                    </a:cubicBezTo>
                    <a:cubicBezTo>
                      <a:pt x="8972" y="6635"/>
                      <a:pt x="8934" y="6591"/>
                      <a:pt x="8894" y="6548"/>
                    </a:cubicBezTo>
                    <a:cubicBezTo>
                      <a:pt x="8894" y="6545"/>
                      <a:pt x="8893" y="6542"/>
                      <a:pt x="8890" y="6540"/>
                    </a:cubicBezTo>
                    <a:cubicBezTo>
                      <a:pt x="8835" y="6427"/>
                      <a:pt x="8774" y="6317"/>
                      <a:pt x="8708" y="6210"/>
                    </a:cubicBezTo>
                    <a:cubicBezTo>
                      <a:pt x="8677" y="6163"/>
                      <a:pt x="8643" y="6116"/>
                      <a:pt x="8607" y="6073"/>
                    </a:cubicBezTo>
                    <a:cubicBezTo>
                      <a:pt x="8602" y="6054"/>
                      <a:pt x="8597" y="6034"/>
                      <a:pt x="8592" y="6013"/>
                    </a:cubicBezTo>
                    <a:lnTo>
                      <a:pt x="8592" y="6013"/>
                    </a:lnTo>
                    <a:cubicBezTo>
                      <a:pt x="8593" y="6016"/>
                      <a:pt x="8593" y="6019"/>
                      <a:pt x="8594" y="6022"/>
                    </a:cubicBezTo>
                    <a:lnTo>
                      <a:pt x="8594" y="6022"/>
                    </a:lnTo>
                    <a:cubicBezTo>
                      <a:pt x="8586" y="5990"/>
                      <a:pt x="8578" y="5957"/>
                      <a:pt x="8570" y="5924"/>
                    </a:cubicBezTo>
                    <a:cubicBezTo>
                      <a:pt x="8568" y="5914"/>
                      <a:pt x="8566" y="5902"/>
                      <a:pt x="8564" y="5892"/>
                    </a:cubicBezTo>
                    <a:cubicBezTo>
                      <a:pt x="8555" y="5842"/>
                      <a:pt x="8543" y="5791"/>
                      <a:pt x="8534" y="5740"/>
                    </a:cubicBezTo>
                    <a:cubicBezTo>
                      <a:pt x="8511" y="5636"/>
                      <a:pt x="8487" y="5535"/>
                      <a:pt x="8461" y="5431"/>
                    </a:cubicBezTo>
                    <a:cubicBezTo>
                      <a:pt x="8456" y="5419"/>
                      <a:pt x="8453" y="5406"/>
                      <a:pt x="8451" y="5392"/>
                    </a:cubicBezTo>
                    <a:cubicBezTo>
                      <a:pt x="8429" y="5275"/>
                      <a:pt x="8413" y="5157"/>
                      <a:pt x="8395" y="5037"/>
                    </a:cubicBezTo>
                    <a:cubicBezTo>
                      <a:pt x="8386" y="4918"/>
                      <a:pt x="8376" y="4799"/>
                      <a:pt x="8367" y="4678"/>
                    </a:cubicBezTo>
                    <a:cubicBezTo>
                      <a:pt x="8362" y="4624"/>
                      <a:pt x="8365" y="4565"/>
                      <a:pt x="8365" y="4511"/>
                    </a:cubicBezTo>
                    <a:cubicBezTo>
                      <a:pt x="8365" y="4463"/>
                      <a:pt x="8365" y="4413"/>
                      <a:pt x="8364" y="4366"/>
                    </a:cubicBezTo>
                    <a:cubicBezTo>
                      <a:pt x="8368" y="4274"/>
                      <a:pt x="8370" y="4181"/>
                      <a:pt x="8381" y="4091"/>
                    </a:cubicBezTo>
                    <a:cubicBezTo>
                      <a:pt x="8390" y="4017"/>
                      <a:pt x="8398" y="3945"/>
                      <a:pt x="8407" y="3872"/>
                    </a:cubicBezTo>
                    <a:cubicBezTo>
                      <a:pt x="8429" y="3726"/>
                      <a:pt x="8453" y="3581"/>
                      <a:pt x="8481" y="3438"/>
                    </a:cubicBezTo>
                    <a:cubicBezTo>
                      <a:pt x="8491" y="3438"/>
                      <a:pt x="8503" y="3439"/>
                      <a:pt x="8513" y="3439"/>
                    </a:cubicBezTo>
                    <a:cubicBezTo>
                      <a:pt x="8518" y="3439"/>
                      <a:pt x="8522" y="3437"/>
                      <a:pt x="8526" y="3436"/>
                    </a:cubicBezTo>
                    <a:cubicBezTo>
                      <a:pt x="8624" y="3430"/>
                      <a:pt x="8698" y="3346"/>
                      <a:pt x="8693" y="3248"/>
                    </a:cubicBezTo>
                    <a:cubicBezTo>
                      <a:pt x="8692" y="3151"/>
                      <a:pt x="8678" y="3052"/>
                      <a:pt x="8667" y="2955"/>
                    </a:cubicBezTo>
                    <a:cubicBezTo>
                      <a:pt x="8655" y="2844"/>
                      <a:pt x="8642" y="2734"/>
                      <a:pt x="8627" y="2623"/>
                    </a:cubicBezTo>
                    <a:cubicBezTo>
                      <a:pt x="8618" y="2551"/>
                      <a:pt x="8607" y="2478"/>
                      <a:pt x="8597" y="2408"/>
                    </a:cubicBezTo>
                    <a:cubicBezTo>
                      <a:pt x="8597" y="2366"/>
                      <a:pt x="8597" y="2326"/>
                      <a:pt x="8595" y="2284"/>
                    </a:cubicBezTo>
                    <a:cubicBezTo>
                      <a:pt x="8593" y="2253"/>
                      <a:pt x="8583" y="2224"/>
                      <a:pt x="8566" y="2197"/>
                    </a:cubicBezTo>
                    <a:cubicBezTo>
                      <a:pt x="8561" y="2159"/>
                      <a:pt x="8553" y="2120"/>
                      <a:pt x="8545" y="2081"/>
                    </a:cubicBezTo>
                    <a:cubicBezTo>
                      <a:pt x="8534" y="2027"/>
                      <a:pt x="8528" y="1969"/>
                      <a:pt x="8509" y="1916"/>
                    </a:cubicBezTo>
                    <a:cubicBezTo>
                      <a:pt x="8499" y="1879"/>
                      <a:pt x="8480" y="1846"/>
                      <a:pt x="8455" y="1817"/>
                    </a:cubicBezTo>
                    <a:cubicBezTo>
                      <a:pt x="8440" y="1799"/>
                      <a:pt x="8421" y="1784"/>
                      <a:pt x="8399" y="1773"/>
                    </a:cubicBezTo>
                    <a:cubicBezTo>
                      <a:pt x="8393" y="1769"/>
                      <a:pt x="8388" y="1765"/>
                      <a:pt x="8380" y="1761"/>
                    </a:cubicBezTo>
                    <a:cubicBezTo>
                      <a:pt x="8361" y="1679"/>
                      <a:pt x="8339" y="1595"/>
                      <a:pt x="8315" y="1513"/>
                    </a:cubicBezTo>
                    <a:cubicBezTo>
                      <a:pt x="8289" y="1422"/>
                      <a:pt x="8262" y="1331"/>
                      <a:pt x="8227" y="1243"/>
                    </a:cubicBezTo>
                    <a:cubicBezTo>
                      <a:pt x="8215" y="1205"/>
                      <a:pt x="8200" y="1168"/>
                      <a:pt x="8182" y="1132"/>
                    </a:cubicBezTo>
                    <a:cubicBezTo>
                      <a:pt x="8163" y="1093"/>
                      <a:pt x="8140" y="1057"/>
                      <a:pt x="8113" y="1023"/>
                    </a:cubicBezTo>
                    <a:cubicBezTo>
                      <a:pt x="8089" y="990"/>
                      <a:pt x="8054" y="965"/>
                      <a:pt x="8016" y="952"/>
                    </a:cubicBezTo>
                    <a:cubicBezTo>
                      <a:pt x="7994" y="909"/>
                      <a:pt x="7971" y="868"/>
                      <a:pt x="7945" y="826"/>
                    </a:cubicBezTo>
                    <a:cubicBezTo>
                      <a:pt x="7840" y="651"/>
                      <a:pt x="7718" y="475"/>
                      <a:pt x="7558" y="346"/>
                    </a:cubicBezTo>
                    <a:cubicBezTo>
                      <a:pt x="7554" y="343"/>
                      <a:pt x="7551" y="340"/>
                      <a:pt x="7547" y="337"/>
                    </a:cubicBezTo>
                    <a:cubicBezTo>
                      <a:pt x="7543" y="309"/>
                      <a:pt x="7534" y="283"/>
                      <a:pt x="7518" y="260"/>
                    </a:cubicBezTo>
                    <a:cubicBezTo>
                      <a:pt x="7494" y="223"/>
                      <a:pt x="7461" y="193"/>
                      <a:pt x="7424" y="171"/>
                    </a:cubicBezTo>
                    <a:cubicBezTo>
                      <a:pt x="7385" y="149"/>
                      <a:pt x="7345" y="130"/>
                      <a:pt x="7303" y="114"/>
                    </a:cubicBezTo>
                    <a:cubicBezTo>
                      <a:pt x="7199" y="69"/>
                      <a:pt x="7089" y="36"/>
                      <a:pt x="6976" y="18"/>
                    </a:cubicBezTo>
                    <a:cubicBezTo>
                      <a:pt x="6908" y="6"/>
                      <a:pt x="6839" y="0"/>
                      <a:pt x="6771"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823900" y="4579213"/>
                <a:ext cx="89700" cy="130800"/>
              </a:xfrm>
              <a:custGeom>
                <a:avLst/>
                <a:gdLst/>
                <a:ahLst/>
                <a:cxnLst/>
                <a:rect l="l" t="t" r="r" b="b"/>
                <a:pathLst>
                  <a:path w="3588" h="5232" extrusionOk="0">
                    <a:moveTo>
                      <a:pt x="1716" y="2320"/>
                    </a:moveTo>
                    <a:cubicBezTo>
                      <a:pt x="1719" y="2324"/>
                      <a:pt x="1722" y="2328"/>
                      <a:pt x="1725" y="2332"/>
                    </a:cubicBezTo>
                    <a:cubicBezTo>
                      <a:pt x="1722" y="2328"/>
                      <a:pt x="1719" y="2324"/>
                      <a:pt x="1716" y="2320"/>
                    </a:cubicBezTo>
                    <a:close/>
                    <a:moveTo>
                      <a:pt x="198" y="0"/>
                    </a:moveTo>
                    <a:cubicBezTo>
                      <a:pt x="163" y="0"/>
                      <a:pt x="128" y="10"/>
                      <a:pt x="99" y="29"/>
                    </a:cubicBezTo>
                    <a:cubicBezTo>
                      <a:pt x="16" y="84"/>
                      <a:pt x="0" y="193"/>
                      <a:pt x="49" y="276"/>
                    </a:cubicBezTo>
                    <a:cubicBezTo>
                      <a:pt x="90" y="342"/>
                      <a:pt x="137" y="403"/>
                      <a:pt x="182" y="466"/>
                    </a:cubicBezTo>
                    <a:cubicBezTo>
                      <a:pt x="248" y="562"/>
                      <a:pt x="313" y="659"/>
                      <a:pt x="383" y="753"/>
                    </a:cubicBezTo>
                    <a:cubicBezTo>
                      <a:pt x="454" y="847"/>
                      <a:pt x="523" y="939"/>
                      <a:pt x="594" y="1032"/>
                    </a:cubicBezTo>
                    <a:cubicBezTo>
                      <a:pt x="665" y="1124"/>
                      <a:pt x="748" y="1208"/>
                      <a:pt x="828" y="1294"/>
                    </a:cubicBezTo>
                    <a:cubicBezTo>
                      <a:pt x="906" y="1376"/>
                      <a:pt x="978" y="1463"/>
                      <a:pt x="1052" y="1549"/>
                    </a:cubicBezTo>
                    <a:cubicBezTo>
                      <a:pt x="1122" y="1632"/>
                      <a:pt x="1196" y="1713"/>
                      <a:pt x="1268" y="1793"/>
                    </a:cubicBezTo>
                    <a:cubicBezTo>
                      <a:pt x="1422" y="1965"/>
                      <a:pt x="1574" y="2138"/>
                      <a:pt x="1716" y="2320"/>
                    </a:cubicBezTo>
                    <a:lnTo>
                      <a:pt x="1716" y="2320"/>
                    </a:lnTo>
                    <a:cubicBezTo>
                      <a:pt x="1715" y="2318"/>
                      <a:pt x="1713" y="2315"/>
                      <a:pt x="1711" y="2313"/>
                    </a:cubicBezTo>
                    <a:lnTo>
                      <a:pt x="1711" y="2313"/>
                    </a:lnTo>
                    <a:cubicBezTo>
                      <a:pt x="1852" y="2498"/>
                      <a:pt x="2000" y="2678"/>
                      <a:pt x="2142" y="2864"/>
                    </a:cubicBezTo>
                    <a:cubicBezTo>
                      <a:pt x="2278" y="3047"/>
                      <a:pt x="2400" y="3240"/>
                      <a:pt x="2527" y="3429"/>
                    </a:cubicBezTo>
                    <a:cubicBezTo>
                      <a:pt x="2652" y="3618"/>
                      <a:pt x="2786" y="3810"/>
                      <a:pt x="2901" y="4010"/>
                    </a:cubicBezTo>
                    <a:cubicBezTo>
                      <a:pt x="2898" y="4004"/>
                      <a:pt x="2894" y="3998"/>
                      <a:pt x="2891" y="3990"/>
                    </a:cubicBezTo>
                    <a:lnTo>
                      <a:pt x="2891" y="3990"/>
                    </a:lnTo>
                    <a:cubicBezTo>
                      <a:pt x="2947" y="4091"/>
                      <a:pt x="3003" y="4192"/>
                      <a:pt x="3049" y="4298"/>
                    </a:cubicBezTo>
                    <a:cubicBezTo>
                      <a:pt x="3080" y="4369"/>
                      <a:pt x="3106" y="4442"/>
                      <a:pt x="3127" y="4517"/>
                    </a:cubicBezTo>
                    <a:cubicBezTo>
                      <a:pt x="3160" y="4646"/>
                      <a:pt x="3185" y="4777"/>
                      <a:pt x="3203" y="4909"/>
                    </a:cubicBezTo>
                    <a:cubicBezTo>
                      <a:pt x="3210" y="4968"/>
                      <a:pt x="3217" y="5028"/>
                      <a:pt x="3224" y="5088"/>
                    </a:cubicBezTo>
                    <a:cubicBezTo>
                      <a:pt x="3236" y="5173"/>
                      <a:pt x="3320" y="5231"/>
                      <a:pt x="3403" y="5231"/>
                    </a:cubicBezTo>
                    <a:cubicBezTo>
                      <a:pt x="3406" y="5231"/>
                      <a:pt x="3408" y="5231"/>
                      <a:pt x="3411" y="5231"/>
                    </a:cubicBezTo>
                    <a:cubicBezTo>
                      <a:pt x="3419" y="5231"/>
                      <a:pt x="3426" y="5230"/>
                      <a:pt x="3434" y="5229"/>
                    </a:cubicBezTo>
                    <a:cubicBezTo>
                      <a:pt x="3533" y="5209"/>
                      <a:pt x="3588" y="5115"/>
                      <a:pt x="3574" y="5020"/>
                    </a:cubicBezTo>
                    <a:cubicBezTo>
                      <a:pt x="3571" y="4999"/>
                      <a:pt x="3569" y="4979"/>
                      <a:pt x="3567" y="4958"/>
                    </a:cubicBezTo>
                    <a:lnTo>
                      <a:pt x="3567" y="4958"/>
                    </a:lnTo>
                    <a:cubicBezTo>
                      <a:pt x="3567" y="4961"/>
                      <a:pt x="3568" y="4965"/>
                      <a:pt x="3569" y="4968"/>
                    </a:cubicBezTo>
                    <a:cubicBezTo>
                      <a:pt x="3566" y="4950"/>
                      <a:pt x="3563" y="4932"/>
                      <a:pt x="3562" y="4914"/>
                    </a:cubicBezTo>
                    <a:cubicBezTo>
                      <a:pt x="3549" y="4790"/>
                      <a:pt x="3529" y="4666"/>
                      <a:pt x="3500" y="4544"/>
                    </a:cubicBezTo>
                    <a:cubicBezTo>
                      <a:pt x="3485" y="4473"/>
                      <a:pt x="3467" y="4403"/>
                      <a:pt x="3445" y="4335"/>
                    </a:cubicBezTo>
                    <a:cubicBezTo>
                      <a:pt x="3402" y="4211"/>
                      <a:pt x="3350" y="4092"/>
                      <a:pt x="3290" y="3977"/>
                    </a:cubicBezTo>
                    <a:cubicBezTo>
                      <a:pt x="3208" y="3821"/>
                      <a:pt x="3117" y="3670"/>
                      <a:pt x="3019" y="3525"/>
                    </a:cubicBezTo>
                    <a:cubicBezTo>
                      <a:pt x="2918" y="3375"/>
                      <a:pt x="2816" y="3224"/>
                      <a:pt x="2717" y="3071"/>
                    </a:cubicBezTo>
                    <a:cubicBezTo>
                      <a:pt x="2617" y="2917"/>
                      <a:pt x="2519" y="2771"/>
                      <a:pt x="2409" y="2626"/>
                    </a:cubicBezTo>
                    <a:cubicBezTo>
                      <a:pt x="2301" y="2484"/>
                      <a:pt x="2185" y="2346"/>
                      <a:pt x="2076" y="2205"/>
                    </a:cubicBezTo>
                    <a:cubicBezTo>
                      <a:pt x="1973" y="2069"/>
                      <a:pt x="1868" y="1936"/>
                      <a:pt x="1757" y="1807"/>
                    </a:cubicBezTo>
                    <a:cubicBezTo>
                      <a:pt x="1654" y="1688"/>
                      <a:pt x="1551" y="1574"/>
                      <a:pt x="1448" y="1458"/>
                    </a:cubicBezTo>
                    <a:cubicBezTo>
                      <a:pt x="1335" y="1331"/>
                      <a:pt x="1224" y="1202"/>
                      <a:pt x="1111" y="1074"/>
                    </a:cubicBezTo>
                    <a:cubicBezTo>
                      <a:pt x="1058" y="1014"/>
                      <a:pt x="1001" y="957"/>
                      <a:pt x="948" y="899"/>
                    </a:cubicBezTo>
                    <a:cubicBezTo>
                      <a:pt x="896" y="843"/>
                      <a:pt x="851" y="780"/>
                      <a:pt x="803" y="719"/>
                    </a:cubicBezTo>
                    <a:lnTo>
                      <a:pt x="803" y="719"/>
                    </a:lnTo>
                    <a:cubicBezTo>
                      <a:pt x="809" y="727"/>
                      <a:pt x="813" y="732"/>
                      <a:pt x="817" y="738"/>
                    </a:cubicBezTo>
                    <a:cubicBezTo>
                      <a:pt x="721" y="610"/>
                      <a:pt x="624" y="484"/>
                      <a:pt x="534" y="353"/>
                    </a:cubicBezTo>
                    <a:cubicBezTo>
                      <a:pt x="472" y="261"/>
                      <a:pt x="402" y="175"/>
                      <a:pt x="347" y="80"/>
                    </a:cubicBezTo>
                    <a:cubicBezTo>
                      <a:pt x="316" y="27"/>
                      <a:pt x="257" y="0"/>
                      <a:pt x="19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908475" y="4698888"/>
                <a:ext cx="63575" cy="87325"/>
              </a:xfrm>
              <a:custGeom>
                <a:avLst/>
                <a:gdLst/>
                <a:ahLst/>
                <a:cxnLst/>
                <a:rect l="l" t="t" r="r" b="b"/>
                <a:pathLst>
                  <a:path w="2543" h="3493" extrusionOk="0">
                    <a:moveTo>
                      <a:pt x="2345" y="0"/>
                    </a:moveTo>
                    <a:cubicBezTo>
                      <a:pt x="2303" y="0"/>
                      <a:pt x="2260" y="16"/>
                      <a:pt x="2227" y="46"/>
                    </a:cubicBezTo>
                    <a:cubicBezTo>
                      <a:pt x="2183" y="83"/>
                      <a:pt x="2147" y="130"/>
                      <a:pt x="2108" y="172"/>
                    </a:cubicBezTo>
                    <a:cubicBezTo>
                      <a:pt x="2034" y="244"/>
                      <a:pt x="1948" y="304"/>
                      <a:pt x="1875" y="375"/>
                    </a:cubicBezTo>
                    <a:cubicBezTo>
                      <a:pt x="1811" y="440"/>
                      <a:pt x="1750" y="507"/>
                      <a:pt x="1688" y="574"/>
                    </a:cubicBezTo>
                    <a:cubicBezTo>
                      <a:pt x="1586" y="677"/>
                      <a:pt x="1481" y="778"/>
                      <a:pt x="1377" y="880"/>
                    </a:cubicBezTo>
                    <a:cubicBezTo>
                      <a:pt x="1282" y="972"/>
                      <a:pt x="1197" y="1074"/>
                      <a:pt x="1105" y="1169"/>
                    </a:cubicBezTo>
                    <a:cubicBezTo>
                      <a:pt x="1050" y="1223"/>
                      <a:pt x="997" y="1276"/>
                      <a:pt x="945" y="1331"/>
                    </a:cubicBezTo>
                    <a:cubicBezTo>
                      <a:pt x="893" y="1386"/>
                      <a:pt x="849" y="1440"/>
                      <a:pt x="801" y="1496"/>
                    </a:cubicBezTo>
                    <a:cubicBezTo>
                      <a:pt x="734" y="1575"/>
                      <a:pt x="665" y="1654"/>
                      <a:pt x="599" y="1735"/>
                    </a:cubicBezTo>
                    <a:cubicBezTo>
                      <a:pt x="520" y="1830"/>
                      <a:pt x="439" y="1925"/>
                      <a:pt x="366" y="2026"/>
                    </a:cubicBezTo>
                    <a:cubicBezTo>
                      <a:pt x="298" y="2122"/>
                      <a:pt x="230" y="2220"/>
                      <a:pt x="184" y="2330"/>
                    </a:cubicBezTo>
                    <a:cubicBezTo>
                      <a:pt x="136" y="2442"/>
                      <a:pt x="99" y="2558"/>
                      <a:pt x="72" y="2676"/>
                    </a:cubicBezTo>
                    <a:cubicBezTo>
                      <a:pt x="45" y="2802"/>
                      <a:pt x="27" y="2929"/>
                      <a:pt x="18" y="3057"/>
                    </a:cubicBezTo>
                    <a:cubicBezTo>
                      <a:pt x="15" y="3139"/>
                      <a:pt x="9" y="3223"/>
                      <a:pt x="5" y="3305"/>
                    </a:cubicBezTo>
                    <a:cubicBezTo>
                      <a:pt x="1" y="3403"/>
                      <a:pt x="77" y="3486"/>
                      <a:pt x="174" y="3492"/>
                    </a:cubicBezTo>
                    <a:lnTo>
                      <a:pt x="192" y="3492"/>
                    </a:lnTo>
                    <a:cubicBezTo>
                      <a:pt x="283" y="3486"/>
                      <a:pt x="356" y="3414"/>
                      <a:pt x="362" y="3323"/>
                    </a:cubicBezTo>
                    <a:cubicBezTo>
                      <a:pt x="366" y="3211"/>
                      <a:pt x="373" y="3098"/>
                      <a:pt x="382" y="2986"/>
                    </a:cubicBezTo>
                    <a:cubicBezTo>
                      <a:pt x="396" y="2881"/>
                      <a:pt x="415" y="2776"/>
                      <a:pt x="440" y="2673"/>
                    </a:cubicBezTo>
                    <a:cubicBezTo>
                      <a:pt x="454" y="2626"/>
                      <a:pt x="469" y="2581"/>
                      <a:pt x="484" y="2536"/>
                    </a:cubicBezTo>
                    <a:cubicBezTo>
                      <a:pt x="502" y="2493"/>
                      <a:pt x="520" y="2451"/>
                      <a:pt x="540" y="2411"/>
                    </a:cubicBezTo>
                    <a:cubicBezTo>
                      <a:pt x="576" y="2352"/>
                      <a:pt x="614" y="2294"/>
                      <a:pt x="654" y="2238"/>
                    </a:cubicBezTo>
                    <a:cubicBezTo>
                      <a:pt x="772" y="2086"/>
                      <a:pt x="892" y="1937"/>
                      <a:pt x="1018" y="1792"/>
                    </a:cubicBezTo>
                    <a:cubicBezTo>
                      <a:pt x="1089" y="1707"/>
                      <a:pt x="1160" y="1620"/>
                      <a:pt x="1237" y="1541"/>
                    </a:cubicBezTo>
                    <a:lnTo>
                      <a:pt x="1237" y="1541"/>
                    </a:lnTo>
                    <a:lnTo>
                      <a:pt x="1236" y="1543"/>
                    </a:lnTo>
                    <a:cubicBezTo>
                      <a:pt x="1301" y="1475"/>
                      <a:pt x="1366" y="1412"/>
                      <a:pt x="1429" y="1343"/>
                    </a:cubicBezTo>
                    <a:cubicBezTo>
                      <a:pt x="1476" y="1293"/>
                      <a:pt x="1520" y="1241"/>
                      <a:pt x="1568" y="1193"/>
                    </a:cubicBezTo>
                    <a:cubicBezTo>
                      <a:pt x="1610" y="1148"/>
                      <a:pt x="1653" y="1107"/>
                      <a:pt x="1698" y="1066"/>
                    </a:cubicBezTo>
                    <a:cubicBezTo>
                      <a:pt x="1759" y="1009"/>
                      <a:pt x="1816" y="950"/>
                      <a:pt x="1875" y="891"/>
                    </a:cubicBezTo>
                    <a:cubicBezTo>
                      <a:pt x="1953" y="811"/>
                      <a:pt x="2027" y="731"/>
                      <a:pt x="2105" y="651"/>
                    </a:cubicBezTo>
                    <a:lnTo>
                      <a:pt x="2106" y="650"/>
                    </a:lnTo>
                    <a:lnTo>
                      <a:pt x="2109" y="647"/>
                    </a:lnTo>
                    <a:cubicBezTo>
                      <a:pt x="2133" y="621"/>
                      <a:pt x="2157" y="598"/>
                      <a:pt x="2182" y="577"/>
                    </a:cubicBezTo>
                    <a:cubicBezTo>
                      <a:pt x="2235" y="533"/>
                      <a:pt x="2292" y="494"/>
                      <a:pt x="2341" y="445"/>
                    </a:cubicBezTo>
                    <a:cubicBezTo>
                      <a:pt x="2371" y="413"/>
                      <a:pt x="2400" y="383"/>
                      <a:pt x="2429" y="350"/>
                    </a:cubicBezTo>
                    <a:cubicBezTo>
                      <a:pt x="2453" y="327"/>
                      <a:pt x="2474" y="301"/>
                      <a:pt x="2494" y="274"/>
                    </a:cubicBezTo>
                    <a:cubicBezTo>
                      <a:pt x="2542" y="200"/>
                      <a:pt x="2528" y="101"/>
                      <a:pt x="2460" y="43"/>
                    </a:cubicBezTo>
                    <a:cubicBezTo>
                      <a:pt x="2427" y="14"/>
                      <a:pt x="2386" y="0"/>
                      <a:pt x="234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961125" y="4715088"/>
                <a:ext cx="50" cy="50"/>
              </a:xfrm>
              <a:custGeom>
                <a:avLst/>
                <a:gdLst/>
                <a:ahLst/>
                <a:cxnLst/>
                <a:rect l="l" t="t" r="r" b="b"/>
                <a:pathLst>
                  <a:path w="2" h="2" extrusionOk="0">
                    <a:moveTo>
                      <a:pt x="1" y="1"/>
                    </a:moveTo>
                    <a:lnTo>
                      <a:pt x="0" y="2"/>
                    </a:lnTo>
                    <a:lnTo>
                      <a:pt x="0" y="2"/>
                    </a:ln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762975" y="4764613"/>
                <a:ext cx="152225" cy="168275"/>
              </a:xfrm>
              <a:custGeom>
                <a:avLst/>
                <a:gdLst/>
                <a:ahLst/>
                <a:cxnLst/>
                <a:rect l="l" t="t" r="r" b="b"/>
                <a:pathLst>
                  <a:path w="6089" h="6731" extrusionOk="0">
                    <a:moveTo>
                      <a:pt x="6043" y="6209"/>
                    </a:moveTo>
                    <a:cubicBezTo>
                      <a:pt x="6043" y="6210"/>
                      <a:pt x="6044" y="6211"/>
                      <a:pt x="6044" y="6212"/>
                    </a:cubicBezTo>
                    <a:cubicBezTo>
                      <a:pt x="6044" y="6211"/>
                      <a:pt x="6044" y="6210"/>
                      <a:pt x="6043" y="6209"/>
                    </a:cubicBezTo>
                    <a:close/>
                    <a:moveTo>
                      <a:pt x="5693" y="6274"/>
                    </a:moveTo>
                    <a:cubicBezTo>
                      <a:pt x="5694" y="6276"/>
                      <a:pt x="5694" y="6278"/>
                      <a:pt x="5694" y="6280"/>
                    </a:cubicBezTo>
                    <a:lnTo>
                      <a:pt x="5694" y="6280"/>
                    </a:lnTo>
                    <a:cubicBezTo>
                      <a:pt x="5694" y="6278"/>
                      <a:pt x="5694" y="6276"/>
                      <a:pt x="5693" y="6274"/>
                    </a:cubicBezTo>
                    <a:close/>
                    <a:moveTo>
                      <a:pt x="6061" y="6343"/>
                    </a:moveTo>
                    <a:cubicBezTo>
                      <a:pt x="6061" y="6345"/>
                      <a:pt x="6061" y="6347"/>
                      <a:pt x="6062" y="6349"/>
                    </a:cubicBezTo>
                    <a:cubicBezTo>
                      <a:pt x="6061" y="6347"/>
                      <a:pt x="6061" y="6345"/>
                      <a:pt x="6061" y="6343"/>
                    </a:cubicBezTo>
                    <a:close/>
                    <a:moveTo>
                      <a:pt x="204" y="0"/>
                    </a:moveTo>
                    <a:cubicBezTo>
                      <a:pt x="170" y="0"/>
                      <a:pt x="136" y="10"/>
                      <a:pt x="105" y="32"/>
                    </a:cubicBezTo>
                    <a:cubicBezTo>
                      <a:pt x="30" y="84"/>
                      <a:pt x="0" y="203"/>
                      <a:pt x="60" y="280"/>
                    </a:cubicBezTo>
                    <a:cubicBezTo>
                      <a:pt x="62" y="282"/>
                      <a:pt x="65" y="286"/>
                      <a:pt x="67" y="288"/>
                    </a:cubicBezTo>
                    <a:cubicBezTo>
                      <a:pt x="65" y="283"/>
                      <a:pt x="62" y="280"/>
                      <a:pt x="60" y="276"/>
                    </a:cubicBezTo>
                    <a:lnTo>
                      <a:pt x="60" y="276"/>
                    </a:lnTo>
                    <a:cubicBezTo>
                      <a:pt x="168" y="460"/>
                      <a:pt x="308" y="622"/>
                      <a:pt x="451" y="779"/>
                    </a:cubicBezTo>
                    <a:cubicBezTo>
                      <a:pt x="601" y="943"/>
                      <a:pt x="755" y="1103"/>
                      <a:pt x="909" y="1261"/>
                    </a:cubicBezTo>
                    <a:cubicBezTo>
                      <a:pt x="1067" y="1426"/>
                      <a:pt x="1240" y="1569"/>
                      <a:pt x="1417" y="1709"/>
                    </a:cubicBezTo>
                    <a:cubicBezTo>
                      <a:pt x="1590" y="1846"/>
                      <a:pt x="1752" y="1996"/>
                      <a:pt x="1911" y="2149"/>
                    </a:cubicBezTo>
                    <a:cubicBezTo>
                      <a:pt x="2024" y="2265"/>
                      <a:pt x="2132" y="2390"/>
                      <a:pt x="2253" y="2500"/>
                    </a:cubicBezTo>
                    <a:cubicBezTo>
                      <a:pt x="2380" y="2613"/>
                      <a:pt x="2510" y="2719"/>
                      <a:pt x="2637" y="2832"/>
                    </a:cubicBezTo>
                    <a:cubicBezTo>
                      <a:pt x="2760" y="2941"/>
                      <a:pt x="2882" y="3054"/>
                      <a:pt x="3009" y="3161"/>
                    </a:cubicBezTo>
                    <a:cubicBezTo>
                      <a:pt x="3139" y="3266"/>
                      <a:pt x="3274" y="3366"/>
                      <a:pt x="3405" y="3472"/>
                    </a:cubicBezTo>
                    <a:cubicBezTo>
                      <a:pt x="3544" y="3584"/>
                      <a:pt x="3684" y="3692"/>
                      <a:pt x="3816" y="3810"/>
                    </a:cubicBezTo>
                    <a:cubicBezTo>
                      <a:pt x="3940" y="3921"/>
                      <a:pt x="4063" y="4033"/>
                      <a:pt x="4191" y="4141"/>
                    </a:cubicBezTo>
                    <a:cubicBezTo>
                      <a:pt x="4324" y="4254"/>
                      <a:pt x="4455" y="4373"/>
                      <a:pt x="4587" y="4490"/>
                    </a:cubicBezTo>
                    <a:cubicBezTo>
                      <a:pt x="4695" y="4589"/>
                      <a:pt x="4812" y="4683"/>
                      <a:pt x="4921" y="4780"/>
                    </a:cubicBezTo>
                    <a:cubicBezTo>
                      <a:pt x="4971" y="4830"/>
                      <a:pt x="5021" y="4878"/>
                      <a:pt x="5066" y="4932"/>
                    </a:cubicBezTo>
                    <a:cubicBezTo>
                      <a:pt x="5108" y="4981"/>
                      <a:pt x="5147" y="5030"/>
                      <a:pt x="5187" y="5079"/>
                    </a:cubicBezTo>
                    <a:lnTo>
                      <a:pt x="5187" y="5079"/>
                    </a:lnTo>
                    <a:cubicBezTo>
                      <a:pt x="5183" y="5074"/>
                      <a:pt x="5177" y="5068"/>
                      <a:pt x="5173" y="5063"/>
                    </a:cubicBezTo>
                    <a:lnTo>
                      <a:pt x="5173" y="5063"/>
                    </a:lnTo>
                    <a:cubicBezTo>
                      <a:pt x="5207" y="5108"/>
                      <a:pt x="5240" y="5153"/>
                      <a:pt x="5270" y="5200"/>
                    </a:cubicBezTo>
                    <a:lnTo>
                      <a:pt x="5270" y="5200"/>
                    </a:lnTo>
                    <a:lnTo>
                      <a:pt x="5270" y="5200"/>
                    </a:lnTo>
                    <a:cubicBezTo>
                      <a:pt x="5271" y="5203"/>
                      <a:pt x="5273" y="5206"/>
                      <a:pt x="5275" y="5209"/>
                    </a:cubicBezTo>
                    <a:lnTo>
                      <a:pt x="5276" y="5211"/>
                    </a:lnTo>
                    <a:lnTo>
                      <a:pt x="5276" y="5211"/>
                    </a:lnTo>
                    <a:cubicBezTo>
                      <a:pt x="5362" y="5352"/>
                      <a:pt x="5438" y="5499"/>
                      <a:pt x="5504" y="5650"/>
                    </a:cubicBezTo>
                    <a:cubicBezTo>
                      <a:pt x="5501" y="5642"/>
                      <a:pt x="5499" y="5635"/>
                      <a:pt x="5496" y="5628"/>
                    </a:cubicBezTo>
                    <a:lnTo>
                      <a:pt x="5496" y="5628"/>
                    </a:lnTo>
                    <a:cubicBezTo>
                      <a:pt x="5531" y="5708"/>
                      <a:pt x="5561" y="5791"/>
                      <a:pt x="5593" y="5873"/>
                    </a:cubicBezTo>
                    <a:cubicBezTo>
                      <a:pt x="5614" y="5929"/>
                      <a:pt x="5635" y="5985"/>
                      <a:pt x="5655" y="6041"/>
                    </a:cubicBezTo>
                    <a:cubicBezTo>
                      <a:pt x="5661" y="6067"/>
                      <a:pt x="5668" y="6095"/>
                      <a:pt x="5673" y="6122"/>
                    </a:cubicBezTo>
                    <a:cubicBezTo>
                      <a:pt x="5680" y="6172"/>
                      <a:pt x="5685" y="6220"/>
                      <a:pt x="5693" y="6270"/>
                    </a:cubicBezTo>
                    <a:cubicBezTo>
                      <a:pt x="5691" y="6262"/>
                      <a:pt x="5691" y="6254"/>
                      <a:pt x="5689" y="6247"/>
                    </a:cubicBezTo>
                    <a:lnTo>
                      <a:pt x="5689" y="6247"/>
                    </a:lnTo>
                    <a:cubicBezTo>
                      <a:pt x="5690" y="6253"/>
                      <a:pt x="5691" y="6259"/>
                      <a:pt x="5692" y="6265"/>
                    </a:cubicBezTo>
                    <a:lnTo>
                      <a:pt x="5692" y="6265"/>
                    </a:lnTo>
                    <a:cubicBezTo>
                      <a:pt x="5692" y="6263"/>
                      <a:pt x="5691" y="6262"/>
                      <a:pt x="5691" y="6260"/>
                    </a:cubicBezTo>
                    <a:lnTo>
                      <a:pt x="5691" y="6260"/>
                    </a:lnTo>
                    <a:cubicBezTo>
                      <a:pt x="5692" y="6265"/>
                      <a:pt x="5693" y="6269"/>
                      <a:pt x="5693" y="6274"/>
                    </a:cubicBezTo>
                    <a:lnTo>
                      <a:pt x="5693" y="6274"/>
                    </a:lnTo>
                    <a:cubicBezTo>
                      <a:pt x="5693" y="6271"/>
                      <a:pt x="5693" y="6269"/>
                      <a:pt x="5692" y="6267"/>
                    </a:cubicBezTo>
                    <a:lnTo>
                      <a:pt x="5692" y="6267"/>
                    </a:lnTo>
                    <a:cubicBezTo>
                      <a:pt x="5693" y="6273"/>
                      <a:pt x="5694" y="6278"/>
                      <a:pt x="5695" y="6284"/>
                    </a:cubicBezTo>
                    <a:cubicBezTo>
                      <a:pt x="5695" y="6283"/>
                      <a:pt x="5695" y="6282"/>
                      <a:pt x="5694" y="6280"/>
                    </a:cubicBezTo>
                    <a:lnTo>
                      <a:pt x="5694" y="6280"/>
                    </a:lnTo>
                    <a:cubicBezTo>
                      <a:pt x="5706" y="6354"/>
                      <a:pt x="5715" y="6428"/>
                      <a:pt x="5727" y="6501"/>
                    </a:cubicBezTo>
                    <a:cubicBezTo>
                      <a:pt x="5725" y="6495"/>
                      <a:pt x="5725" y="6486"/>
                      <a:pt x="5723" y="6478"/>
                    </a:cubicBezTo>
                    <a:lnTo>
                      <a:pt x="5723" y="6478"/>
                    </a:lnTo>
                    <a:cubicBezTo>
                      <a:pt x="5726" y="6509"/>
                      <a:pt x="5728" y="6537"/>
                      <a:pt x="5729" y="6568"/>
                    </a:cubicBezTo>
                    <a:cubicBezTo>
                      <a:pt x="5732" y="6660"/>
                      <a:pt x="5820" y="6731"/>
                      <a:pt x="5909" y="6731"/>
                    </a:cubicBezTo>
                    <a:cubicBezTo>
                      <a:pt x="5912" y="6731"/>
                      <a:pt x="5915" y="6731"/>
                      <a:pt x="5918" y="6730"/>
                    </a:cubicBezTo>
                    <a:lnTo>
                      <a:pt x="5922" y="6730"/>
                    </a:lnTo>
                    <a:cubicBezTo>
                      <a:pt x="6023" y="6722"/>
                      <a:pt x="6088" y="6635"/>
                      <a:pt x="6085" y="6537"/>
                    </a:cubicBezTo>
                    <a:cubicBezTo>
                      <a:pt x="6081" y="6466"/>
                      <a:pt x="6071" y="6396"/>
                      <a:pt x="6058" y="6326"/>
                    </a:cubicBezTo>
                    <a:lnTo>
                      <a:pt x="6058" y="6326"/>
                    </a:lnTo>
                    <a:cubicBezTo>
                      <a:pt x="6058" y="6327"/>
                      <a:pt x="6059" y="6328"/>
                      <a:pt x="6059" y="6328"/>
                    </a:cubicBezTo>
                    <a:lnTo>
                      <a:pt x="6059" y="6328"/>
                    </a:lnTo>
                    <a:cubicBezTo>
                      <a:pt x="6053" y="6288"/>
                      <a:pt x="6048" y="6247"/>
                      <a:pt x="6043" y="6207"/>
                    </a:cubicBezTo>
                    <a:lnTo>
                      <a:pt x="6043" y="6207"/>
                    </a:lnTo>
                    <a:cubicBezTo>
                      <a:pt x="6043" y="6208"/>
                      <a:pt x="6043" y="6209"/>
                      <a:pt x="6043" y="6209"/>
                    </a:cubicBezTo>
                    <a:lnTo>
                      <a:pt x="6043" y="6209"/>
                    </a:lnTo>
                    <a:cubicBezTo>
                      <a:pt x="6033" y="6143"/>
                      <a:pt x="6027" y="6077"/>
                      <a:pt x="6013" y="6011"/>
                    </a:cubicBezTo>
                    <a:cubicBezTo>
                      <a:pt x="5998" y="5944"/>
                      <a:pt x="5978" y="5878"/>
                      <a:pt x="5952" y="5815"/>
                    </a:cubicBezTo>
                    <a:cubicBezTo>
                      <a:pt x="5869" y="5595"/>
                      <a:pt x="5782" y="5376"/>
                      <a:pt x="5665" y="5171"/>
                    </a:cubicBezTo>
                    <a:cubicBezTo>
                      <a:pt x="5621" y="5097"/>
                      <a:pt x="5578" y="5021"/>
                      <a:pt x="5530" y="4948"/>
                    </a:cubicBezTo>
                    <a:cubicBezTo>
                      <a:pt x="5485" y="4881"/>
                      <a:pt x="5434" y="4819"/>
                      <a:pt x="5384" y="4757"/>
                    </a:cubicBezTo>
                    <a:cubicBezTo>
                      <a:pt x="5326" y="4685"/>
                      <a:pt x="5263" y="4618"/>
                      <a:pt x="5198" y="4552"/>
                    </a:cubicBezTo>
                    <a:cubicBezTo>
                      <a:pt x="5138" y="4494"/>
                      <a:pt x="5076" y="4440"/>
                      <a:pt x="5011" y="4386"/>
                    </a:cubicBezTo>
                    <a:cubicBezTo>
                      <a:pt x="4878" y="4274"/>
                      <a:pt x="4751" y="4156"/>
                      <a:pt x="4619" y="4042"/>
                    </a:cubicBezTo>
                    <a:cubicBezTo>
                      <a:pt x="4473" y="3913"/>
                      <a:pt x="4324" y="3787"/>
                      <a:pt x="4178" y="3656"/>
                    </a:cubicBezTo>
                    <a:cubicBezTo>
                      <a:pt x="4044" y="3536"/>
                      <a:pt x="3910" y="3421"/>
                      <a:pt x="3771" y="3309"/>
                    </a:cubicBezTo>
                    <a:cubicBezTo>
                      <a:pt x="3621" y="3188"/>
                      <a:pt x="3464" y="3072"/>
                      <a:pt x="3315" y="2950"/>
                    </a:cubicBezTo>
                    <a:cubicBezTo>
                      <a:pt x="3172" y="2832"/>
                      <a:pt x="3034" y="2709"/>
                      <a:pt x="2894" y="2583"/>
                    </a:cubicBezTo>
                    <a:cubicBezTo>
                      <a:pt x="2758" y="2464"/>
                      <a:pt x="2619" y="2347"/>
                      <a:pt x="2482" y="2226"/>
                    </a:cubicBezTo>
                    <a:cubicBezTo>
                      <a:pt x="2296" y="2039"/>
                      <a:pt x="2117" y="1843"/>
                      <a:pt x="1920" y="1668"/>
                    </a:cubicBezTo>
                    <a:cubicBezTo>
                      <a:pt x="1814" y="1574"/>
                      <a:pt x="1707" y="1485"/>
                      <a:pt x="1597" y="1397"/>
                    </a:cubicBezTo>
                    <a:cubicBezTo>
                      <a:pt x="1492" y="1315"/>
                      <a:pt x="1393" y="1229"/>
                      <a:pt x="1295" y="1142"/>
                    </a:cubicBezTo>
                    <a:lnTo>
                      <a:pt x="1295" y="1142"/>
                    </a:lnTo>
                    <a:cubicBezTo>
                      <a:pt x="1300" y="1147"/>
                      <a:pt x="1305" y="1153"/>
                      <a:pt x="1310" y="1159"/>
                    </a:cubicBezTo>
                    <a:cubicBezTo>
                      <a:pt x="1025" y="877"/>
                      <a:pt x="743" y="588"/>
                      <a:pt x="490" y="276"/>
                    </a:cubicBezTo>
                    <a:cubicBezTo>
                      <a:pt x="454" y="229"/>
                      <a:pt x="420" y="181"/>
                      <a:pt x="388" y="130"/>
                    </a:cubicBezTo>
                    <a:cubicBezTo>
                      <a:pt x="377" y="111"/>
                      <a:pt x="367" y="93"/>
                      <a:pt x="353" y="77"/>
                    </a:cubicBezTo>
                    <a:cubicBezTo>
                      <a:pt x="315" y="29"/>
                      <a:pt x="260" y="0"/>
                      <a:pt x="204"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931625" y="4762513"/>
                <a:ext cx="10225" cy="9325"/>
              </a:xfrm>
              <a:custGeom>
                <a:avLst/>
                <a:gdLst/>
                <a:ahLst/>
                <a:cxnLst/>
                <a:rect l="l" t="t" r="r" b="b"/>
                <a:pathLst>
                  <a:path w="409" h="373" extrusionOk="0">
                    <a:moveTo>
                      <a:pt x="218" y="0"/>
                    </a:moveTo>
                    <a:cubicBezTo>
                      <a:pt x="209" y="0"/>
                      <a:pt x="199" y="1"/>
                      <a:pt x="190" y="3"/>
                    </a:cubicBezTo>
                    <a:cubicBezTo>
                      <a:pt x="147" y="4"/>
                      <a:pt x="105" y="21"/>
                      <a:pt x="74" y="51"/>
                    </a:cubicBezTo>
                    <a:cubicBezTo>
                      <a:pt x="3" y="119"/>
                      <a:pt x="1" y="231"/>
                      <a:pt x="67" y="304"/>
                    </a:cubicBezTo>
                    <a:cubicBezTo>
                      <a:pt x="89" y="325"/>
                      <a:pt x="115" y="342"/>
                      <a:pt x="143" y="354"/>
                    </a:cubicBezTo>
                    <a:cubicBezTo>
                      <a:pt x="167" y="366"/>
                      <a:pt x="193" y="373"/>
                      <a:pt x="219" y="373"/>
                    </a:cubicBezTo>
                    <a:cubicBezTo>
                      <a:pt x="221" y="373"/>
                      <a:pt x="223" y="373"/>
                      <a:pt x="225" y="373"/>
                    </a:cubicBezTo>
                    <a:lnTo>
                      <a:pt x="231" y="373"/>
                    </a:lnTo>
                    <a:cubicBezTo>
                      <a:pt x="325" y="367"/>
                      <a:pt x="405" y="297"/>
                      <a:pt x="408" y="199"/>
                    </a:cubicBezTo>
                    <a:cubicBezTo>
                      <a:pt x="404" y="105"/>
                      <a:pt x="339" y="24"/>
                      <a:pt x="247" y="4"/>
                    </a:cubicBezTo>
                    <a:lnTo>
                      <a:pt x="247" y="3"/>
                    </a:lnTo>
                    <a:cubicBezTo>
                      <a:pt x="237" y="1"/>
                      <a:pt x="228" y="0"/>
                      <a:pt x="21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943100" y="4750938"/>
                <a:ext cx="10825" cy="9525"/>
              </a:xfrm>
              <a:custGeom>
                <a:avLst/>
                <a:gdLst/>
                <a:ahLst/>
                <a:cxnLst/>
                <a:rect l="l" t="t" r="r" b="b"/>
                <a:pathLst>
                  <a:path w="433" h="381" extrusionOk="0">
                    <a:moveTo>
                      <a:pt x="208" y="1"/>
                    </a:moveTo>
                    <a:cubicBezTo>
                      <a:pt x="161" y="1"/>
                      <a:pt x="114" y="18"/>
                      <a:pt x="79" y="53"/>
                    </a:cubicBezTo>
                    <a:cubicBezTo>
                      <a:pt x="0" y="126"/>
                      <a:pt x="5" y="254"/>
                      <a:pt x="90" y="320"/>
                    </a:cubicBezTo>
                    <a:cubicBezTo>
                      <a:pt x="97" y="328"/>
                      <a:pt x="105" y="335"/>
                      <a:pt x="113" y="342"/>
                    </a:cubicBezTo>
                    <a:cubicBezTo>
                      <a:pt x="146" y="367"/>
                      <a:pt x="185" y="381"/>
                      <a:pt x="227" y="381"/>
                    </a:cubicBezTo>
                    <a:cubicBezTo>
                      <a:pt x="230" y="381"/>
                      <a:pt x="233" y="381"/>
                      <a:pt x="236" y="381"/>
                    </a:cubicBezTo>
                    <a:cubicBezTo>
                      <a:pt x="296" y="378"/>
                      <a:pt x="351" y="345"/>
                      <a:pt x="382" y="293"/>
                    </a:cubicBezTo>
                    <a:cubicBezTo>
                      <a:pt x="433" y="210"/>
                      <a:pt x="402" y="105"/>
                      <a:pt x="331" y="45"/>
                    </a:cubicBezTo>
                    <a:cubicBezTo>
                      <a:pt x="296" y="16"/>
                      <a:pt x="252" y="1"/>
                      <a:pt x="208"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735225" y="4314813"/>
                <a:ext cx="306550" cy="1035675"/>
              </a:xfrm>
              <a:custGeom>
                <a:avLst/>
                <a:gdLst/>
                <a:ahLst/>
                <a:cxnLst/>
                <a:rect l="l" t="t" r="r" b="b"/>
                <a:pathLst>
                  <a:path w="12262" h="41427" extrusionOk="0">
                    <a:moveTo>
                      <a:pt x="7419" y="964"/>
                    </a:moveTo>
                    <a:cubicBezTo>
                      <a:pt x="7420" y="964"/>
                      <a:pt x="7420" y="965"/>
                      <a:pt x="7421" y="965"/>
                    </a:cubicBezTo>
                    <a:cubicBezTo>
                      <a:pt x="7420" y="965"/>
                      <a:pt x="7420" y="964"/>
                      <a:pt x="7419" y="964"/>
                    </a:cubicBezTo>
                    <a:close/>
                    <a:moveTo>
                      <a:pt x="8567" y="1291"/>
                    </a:moveTo>
                    <a:cubicBezTo>
                      <a:pt x="8570" y="1296"/>
                      <a:pt x="8573" y="1301"/>
                      <a:pt x="8576" y="1306"/>
                    </a:cubicBezTo>
                    <a:cubicBezTo>
                      <a:pt x="8573" y="1301"/>
                      <a:pt x="8570" y="1296"/>
                      <a:pt x="8567" y="1291"/>
                    </a:cubicBezTo>
                    <a:close/>
                    <a:moveTo>
                      <a:pt x="3460" y="9909"/>
                    </a:moveTo>
                    <a:cubicBezTo>
                      <a:pt x="3461" y="9915"/>
                      <a:pt x="3463" y="9920"/>
                      <a:pt x="3464" y="9925"/>
                    </a:cubicBezTo>
                    <a:lnTo>
                      <a:pt x="3464" y="9925"/>
                    </a:lnTo>
                    <a:cubicBezTo>
                      <a:pt x="3463" y="9920"/>
                      <a:pt x="3462" y="9914"/>
                      <a:pt x="3460" y="9909"/>
                    </a:cubicBezTo>
                    <a:close/>
                    <a:moveTo>
                      <a:pt x="9278" y="13258"/>
                    </a:moveTo>
                    <a:cubicBezTo>
                      <a:pt x="9278" y="13260"/>
                      <a:pt x="9277" y="13262"/>
                      <a:pt x="9277" y="13264"/>
                    </a:cubicBezTo>
                    <a:lnTo>
                      <a:pt x="9277" y="13264"/>
                    </a:lnTo>
                    <a:cubicBezTo>
                      <a:pt x="9277" y="13262"/>
                      <a:pt x="9278" y="13260"/>
                      <a:pt x="9278" y="13258"/>
                    </a:cubicBezTo>
                    <a:close/>
                    <a:moveTo>
                      <a:pt x="9191" y="13701"/>
                    </a:moveTo>
                    <a:cubicBezTo>
                      <a:pt x="9191" y="13702"/>
                      <a:pt x="9191" y="13703"/>
                      <a:pt x="9191" y="13704"/>
                    </a:cubicBezTo>
                    <a:lnTo>
                      <a:pt x="9191" y="13704"/>
                    </a:lnTo>
                    <a:cubicBezTo>
                      <a:pt x="9191" y="13703"/>
                      <a:pt x="9191" y="13702"/>
                      <a:pt x="9191" y="13701"/>
                    </a:cubicBezTo>
                    <a:close/>
                    <a:moveTo>
                      <a:pt x="9044" y="14603"/>
                    </a:moveTo>
                    <a:cubicBezTo>
                      <a:pt x="9044" y="14603"/>
                      <a:pt x="9044" y="14604"/>
                      <a:pt x="9044" y="14604"/>
                    </a:cubicBezTo>
                    <a:cubicBezTo>
                      <a:pt x="9044" y="14604"/>
                      <a:pt x="9044" y="14603"/>
                      <a:pt x="9044" y="14603"/>
                    </a:cubicBezTo>
                    <a:close/>
                    <a:moveTo>
                      <a:pt x="9733" y="16904"/>
                    </a:moveTo>
                    <a:cubicBezTo>
                      <a:pt x="9734" y="16906"/>
                      <a:pt x="9735" y="16907"/>
                      <a:pt x="9736" y="16908"/>
                    </a:cubicBezTo>
                    <a:lnTo>
                      <a:pt x="9736" y="16908"/>
                    </a:lnTo>
                    <a:cubicBezTo>
                      <a:pt x="9735" y="16907"/>
                      <a:pt x="9734" y="16905"/>
                      <a:pt x="9733" y="16904"/>
                    </a:cubicBezTo>
                    <a:close/>
                    <a:moveTo>
                      <a:pt x="2282" y="22908"/>
                    </a:moveTo>
                    <a:cubicBezTo>
                      <a:pt x="2281" y="22911"/>
                      <a:pt x="2280" y="22914"/>
                      <a:pt x="2279" y="22917"/>
                    </a:cubicBezTo>
                    <a:lnTo>
                      <a:pt x="2279" y="22917"/>
                    </a:lnTo>
                    <a:cubicBezTo>
                      <a:pt x="2280" y="22914"/>
                      <a:pt x="2281" y="22911"/>
                      <a:pt x="2282" y="22908"/>
                    </a:cubicBezTo>
                    <a:close/>
                    <a:moveTo>
                      <a:pt x="9964" y="23318"/>
                    </a:moveTo>
                    <a:cubicBezTo>
                      <a:pt x="9964" y="23322"/>
                      <a:pt x="9964" y="23326"/>
                      <a:pt x="9963" y="23329"/>
                    </a:cubicBezTo>
                    <a:cubicBezTo>
                      <a:pt x="9963" y="23325"/>
                      <a:pt x="9964" y="23322"/>
                      <a:pt x="9964" y="23318"/>
                    </a:cubicBezTo>
                    <a:close/>
                    <a:moveTo>
                      <a:pt x="10420" y="24523"/>
                    </a:moveTo>
                    <a:cubicBezTo>
                      <a:pt x="10420" y="24523"/>
                      <a:pt x="10420" y="24523"/>
                      <a:pt x="10420" y="24524"/>
                    </a:cubicBezTo>
                    <a:cubicBezTo>
                      <a:pt x="10420" y="24523"/>
                      <a:pt x="10420" y="24523"/>
                      <a:pt x="10420" y="24523"/>
                    </a:cubicBezTo>
                    <a:close/>
                    <a:moveTo>
                      <a:pt x="136" y="25842"/>
                    </a:moveTo>
                    <a:cubicBezTo>
                      <a:pt x="136" y="25843"/>
                      <a:pt x="136" y="25844"/>
                      <a:pt x="136" y="25846"/>
                    </a:cubicBezTo>
                    <a:cubicBezTo>
                      <a:pt x="136" y="25844"/>
                      <a:pt x="136" y="25843"/>
                      <a:pt x="136" y="25842"/>
                    </a:cubicBezTo>
                    <a:close/>
                    <a:moveTo>
                      <a:pt x="11109" y="26171"/>
                    </a:moveTo>
                    <a:lnTo>
                      <a:pt x="11109" y="26171"/>
                    </a:lnTo>
                    <a:cubicBezTo>
                      <a:pt x="11110" y="26173"/>
                      <a:pt x="11112" y="26174"/>
                      <a:pt x="11113" y="26176"/>
                    </a:cubicBezTo>
                    <a:lnTo>
                      <a:pt x="11113" y="26176"/>
                    </a:lnTo>
                    <a:cubicBezTo>
                      <a:pt x="11112" y="26174"/>
                      <a:pt x="11110" y="26173"/>
                      <a:pt x="11109" y="26171"/>
                    </a:cubicBezTo>
                    <a:close/>
                    <a:moveTo>
                      <a:pt x="11411" y="28178"/>
                    </a:moveTo>
                    <a:cubicBezTo>
                      <a:pt x="11411" y="28178"/>
                      <a:pt x="11411" y="28179"/>
                      <a:pt x="11411" y="28180"/>
                    </a:cubicBezTo>
                    <a:cubicBezTo>
                      <a:pt x="11411" y="28179"/>
                      <a:pt x="11411" y="28179"/>
                      <a:pt x="11411" y="28178"/>
                    </a:cubicBezTo>
                    <a:close/>
                    <a:moveTo>
                      <a:pt x="2250" y="28975"/>
                    </a:moveTo>
                    <a:cubicBezTo>
                      <a:pt x="2251" y="28975"/>
                      <a:pt x="2251" y="28976"/>
                      <a:pt x="2252" y="28976"/>
                    </a:cubicBezTo>
                    <a:cubicBezTo>
                      <a:pt x="2252" y="28976"/>
                      <a:pt x="2251" y="28975"/>
                      <a:pt x="2250" y="28975"/>
                    </a:cubicBezTo>
                    <a:close/>
                    <a:moveTo>
                      <a:pt x="2912" y="31938"/>
                    </a:moveTo>
                    <a:cubicBezTo>
                      <a:pt x="2912" y="31940"/>
                      <a:pt x="2911" y="31942"/>
                      <a:pt x="2911" y="31944"/>
                    </a:cubicBezTo>
                    <a:lnTo>
                      <a:pt x="2911" y="31944"/>
                    </a:lnTo>
                    <a:cubicBezTo>
                      <a:pt x="2911" y="31942"/>
                      <a:pt x="2912" y="31940"/>
                      <a:pt x="2912" y="31938"/>
                    </a:cubicBezTo>
                    <a:close/>
                    <a:moveTo>
                      <a:pt x="10887" y="32351"/>
                    </a:moveTo>
                    <a:cubicBezTo>
                      <a:pt x="10888" y="32353"/>
                      <a:pt x="10889" y="32356"/>
                      <a:pt x="10889" y="32358"/>
                    </a:cubicBezTo>
                    <a:cubicBezTo>
                      <a:pt x="10889" y="32356"/>
                      <a:pt x="10888" y="32353"/>
                      <a:pt x="10887" y="32351"/>
                    </a:cubicBezTo>
                    <a:close/>
                    <a:moveTo>
                      <a:pt x="2367" y="35242"/>
                    </a:moveTo>
                    <a:lnTo>
                      <a:pt x="2367" y="35242"/>
                    </a:lnTo>
                    <a:cubicBezTo>
                      <a:pt x="2366" y="35242"/>
                      <a:pt x="2366" y="35243"/>
                      <a:pt x="2366" y="35244"/>
                    </a:cubicBezTo>
                    <a:lnTo>
                      <a:pt x="2366" y="35244"/>
                    </a:lnTo>
                    <a:cubicBezTo>
                      <a:pt x="2366" y="35243"/>
                      <a:pt x="2367" y="35242"/>
                      <a:pt x="2367" y="35242"/>
                    </a:cubicBezTo>
                    <a:close/>
                    <a:moveTo>
                      <a:pt x="11181" y="35278"/>
                    </a:moveTo>
                    <a:cubicBezTo>
                      <a:pt x="11181" y="35278"/>
                      <a:pt x="11181" y="35278"/>
                      <a:pt x="11181" y="35278"/>
                    </a:cubicBezTo>
                    <a:cubicBezTo>
                      <a:pt x="11181" y="35280"/>
                      <a:pt x="11182" y="35282"/>
                      <a:pt x="11182" y="35283"/>
                    </a:cubicBezTo>
                    <a:lnTo>
                      <a:pt x="11182" y="35283"/>
                    </a:lnTo>
                    <a:cubicBezTo>
                      <a:pt x="11181" y="35280"/>
                      <a:pt x="11181" y="35278"/>
                      <a:pt x="11181" y="35278"/>
                    </a:cubicBezTo>
                    <a:close/>
                    <a:moveTo>
                      <a:pt x="6550" y="665"/>
                    </a:moveTo>
                    <a:cubicBezTo>
                      <a:pt x="6611" y="666"/>
                      <a:pt x="6672" y="671"/>
                      <a:pt x="6731" y="678"/>
                    </a:cubicBezTo>
                    <a:cubicBezTo>
                      <a:pt x="6819" y="693"/>
                      <a:pt x="6908" y="710"/>
                      <a:pt x="6994" y="731"/>
                    </a:cubicBezTo>
                    <a:cubicBezTo>
                      <a:pt x="7020" y="738"/>
                      <a:pt x="7043" y="747"/>
                      <a:pt x="7067" y="756"/>
                    </a:cubicBezTo>
                    <a:cubicBezTo>
                      <a:pt x="7130" y="785"/>
                      <a:pt x="7191" y="816"/>
                      <a:pt x="7250" y="850"/>
                    </a:cubicBezTo>
                    <a:cubicBezTo>
                      <a:pt x="7309" y="885"/>
                      <a:pt x="7364" y="923"/>
                      <a:pt x="7419" y="964"/>
                    </a:cubicBezTo>
                    <a:lnTo>
                      <a:pt x="7419" y="964"/>
                    </a:lnTo>
                    <a:cubicBezTo>
                      <a:pt x="7418" y="963"/>
                      <a:pt x="7417" y="962"/>
                      <a:pt x="7417" y="961"/>
                    </a:cubicBezTo>
                    <a:lnTo>
                      <a:pt x="7417" y="961"/>
                    </a:lnTo>
                    <a:lnTo>
                      <a:pt x="7423" y="966"/>
                    </a:lnTo>
                    <a:lnTo>
                      <a:pt x="7435" y="976"/>
                    </a:lnTo>
                    <a:lnTo>
                      <a:pt x="7426" y="969"/>
                    </a:lnTo>
                    <a:lnTo>
                      <a:pt x="7426" y="969"/>
                    </a:lnTo>
                    <a:cubicBezTo>
                      <a:pt x="7469" y="1004"/>
                      <a:pt x="7511" y="1041"/>
                      <a:pt x="7552" y="1079"/>
                    </a:cubicBezTo>
                    <a:cubicBezTo>
                      <a:pt x="7618" y="1149"/>
                      <a:pt x="7681" y="1223"/>
                      <a:pt x="7739" y="1300"/>
                    </a:cubicBezTo>
                    <a:cubicBezTo>
                      <a:pt x="7778" y="1358"/>
                      <a:pt x="7818" y="1417"/>
                      <a:pt x="7855" y="1478"/>
                    </a:cubicBezTo>
                    <a:cubicBezTo>
                      <a:pt x="7899" y="1562"/>
                      <a:pt x="7938" y="1646"/>
                      <a:pt x="7975" y="1733"/>
                    </a:cubicBezTo>
                    <a:cubicBezTo>
                      <a:pt x="7977" y="1742"/>
                      <a:pt x="7981" y="1751"/>
                      <a:pt x="7984" y="1759"/>
                    </a:cubicBezTo>
                    <a:cubicBezTo>
                      <a:pt x="8018" y="1911"/>
                      <a:pt x="8045" y="2064"/>
                      <a:pt x="8063" y="2218"/>
                    </a:cubicBezTo>
                    <a:cubicBezTo>
                      <a:pt x="8075" y="2350"/>
                      <a:pt x="8081" y="2483"/>
                      <a:pt x="8079" y="2616"/>
                    </a:cubicBezTo>
                    <a:cubicBezTo>
                      <a:pt x="8076" y="2744"/>
                      <a:pt x="8071" y="2875"/>
                      <a:pt x="8061" y="3004"/>
                    </a:cubicBezTo>
                    <a:cubicBezTo>
                      <a:pt x="8049" y="3130"/>
                      <a:pt x="8035" y="3257"/>
                      <a:pt x="8024" y="3384"/>
                    </a:cubicBezTo>
                    <a:cubicBezTo>
                      <a:pt x="8016" y="3452"/>
                      <a:pt x="8011" y="3517"/>
                      <a:pt x="8005" y="3585"/>
                    </a:cubicBezTo>
                    <a:cubicBezTo>
                      <a:pt x="7997" y="3654"/>
                      <a:pt x="7986" y="3725"/>
                      <a:pt x="7978" y="3796"/>
                    </a:cubicBezTo>
                    <a:cubicBezTo>
                      <a:pt x="7966" y="3919"/>
                      <a:pt x="7958" y="4043"/>
                      <a:pt x="7956" y="4165"/>
                    </a:cubicBezTo>
                    <a:cubicBezTo>
                      <a:pt x="7954" y="4291"/>
                      <a:pt x="7953" y="4416"/>
                      <a:pt x="7956" y="4542"/>
                    </a:cubicBezTo>
                    <a:cubicBezTo>
                      <a:pt x="7958" y="4668"/>
                      <a:pt x="7965" y="4794"/>
                      <a:pt x="7965" y="4921"/>
                    </a:cubicBezTo>
                    <a:cubicBezTo>
                      <a:pt x="7965" y="5052"/>
                      <a:pt x="7969" y="5180"/>
                      <a:pt x="8003" y="5308"/>
                    </a:cubicBezTo>
                    <a:cubicBezTo>
                      <a:pt x="8032" y="5418"/>
                      <a:pt x="8065" y="5526"/>
                      <a:pt x="8093" y="5636"/>
                    </a:cubicBezTo>
                    <a:cubicBezTo>
                      <a:pt x="8116" y="5727"/>
                      <a:pt x="8135" y="5820"/>
                      <a:pt x="8162" y="5911"/>
                    </a:cubicBezTo>
                    <a:cubicBezTo>
                      <a:pt x="8196" y="6022"/>
                      <a:pt x="8239" y="6128"/>
                      <a:pt x="8292" y="6232"/>
                    </a:cubicBezTo>
                    <a:cubicBezTo>
                      <a:pt x="8340" y="6325"/>
                      <a:pt x="8388" y="6417"/>
                      <a:pt x="8439" y="6509"/>
                    </a:cubicBezTo>
                    <a:cubicBezTo>
                      <a:pt x="8488" y="6601"/>
                      <a:pt x="8534" y="6694"/>
                      <a:pt x="8590" y="6780"/>
                    </a:cubicBezTo>
                    <a:cubicBezTo>
                      <a:pt x="8643" y="6866"/>
                      <a:pt x="8706" y="6947"/>
                      <a:pt x="8763" y="7031"/>
                    </a:cubicBezTo>
                    <a:cubicBezTo>
                      <a:pt x="8815" y="7109"/>
                      <a:pt x="8865" y="7187"/>
                      <a:pt x="8920" y="7262"/>
                    </a:cubicBezTo>
                    <a:cubicBezTo>
                      <a:pt x="9043" y="7430"/>
                      <a:pt x="9173" y="7592"/>
                      <a:pt x="9299" y="7757"/>
                    </a:cubicBezTo>
                    <a:cubicBezTo>
                      <a:pt x="9366" y="7850"/>
                      <a:pt x="9429" y="7944"/>
                      <a:pt x="9494" y="8037"/>
                    </a:cubicBezTo>
                    <a:cubicBezTo>
                      <a:pt x="9559" y="8161"/>
                      <a:pt x="9617" y="8285"/>
                      <a:pt x="9669" y="8415"/>
                    </a:cubicBezTo>
                    <a:lnTo>
                      <a:pt x="9669" y="8415"/>
                    </a:lnTo>
                    <a:cubicBezTo>
                      <a:pt x="9669" y="8415"/>
                      <a:pt x="9669" y="8414"/>
                      <a:pt x="9669" y="8414"/>
                    </a:cubicBezTo>
                    <a:lnTo>
                      <a:pt x="9669" y="8414"/>
                    </a:lnTo>
                    <a:cubicBezTo>
                      <a:pt x="9670" y="8416"/>
                      <a:pt x="9671" y="8418"/>
                      <a:pt x="9672" y="8420"/>
                    </a:cubicBezTo>
                    <a:cubicBezTo>
                      <a:pt x="9681" y="8446"/>
                      <a:pt x="9690" y="8471"/>
                      <a:pt x="9699" y="8496"/>
                    </a:cubicBezTo>
                    <a:lnTo>
                      <a:pt x="9705" y="8526"/>
                    </a:lnTo>
                    <a:cubicBezTo>
                      <a:pt x="9745" y="8727"/>
                      <a:pt x="9773" y="8928"/>
                      <a:pt x="9799" y="9132"/>
                    </a:cubicBezTo>
                    <a:cubicBezTo>
                      <a:pt x="9799" y="9124"/>
                      <a:pt x="9797" y="9115"/>
                      <a:pt x="9797" y="9109"/>
                    </a:cubicBezTo>
                    <a:lnTo>
                      <a:pt x="9797" y="9109"/>
                    </a:lnTo>
                    <a:cubicBezTo>
                      <a:pt x="9815" y="9308"/>
                      <a:pt x="9824" y="9509"/>
                      <a:pt x="9826" y="9710"/>
                    </a:cubicBezTo>
                    <a:cubicBezTo>
                      <a:pt x="9813" y="9884"/>
                      <a:pt x="9786" y="10056"/>
                      <a:pt x="9759" y="10228"/>
                    </a:cubicBezTo>
                    <a:lnTo>
                      <a:pt x="9759" y="10228"/>
                    </a:lnTo>
                    <a:cubicBezTo>
                      <a:pt x="9760" y="10222"/>
                      <a:pt x="9761" y="10215"/>
                      <a:pt x="9762" y="10209"/>
                    </a:cubicBezTo>
                    <a:lnTo>
                      <a:pt x="9762" y="10209"/>
                    </a:lnTo>
                    <a:cubicBezTo>
                      <a:pt x="9726" y="10416"/>
                      <a:pt x="9664" y="10620"/>
                      <a:pt x="9604" y="10821"/>
                    </a:cubicBezTo>
                    <a:cubicBezTo>
                      <a:pt x="9573" y="10922"/>
                      <a:pt x="9534" y="11020"/>
                      <a:pt x="9500" y="11118"/>
                    </a:cubicBezTo>
                    <a:cubicBezTo>
                      <a:pt x="9472" y="11195"/>
                      <a:pt x="9444" y="11272"/>
                      <a:pt x="9412" y="11348"/>
                    </a:cubicBezTo>
                    <a:cubicBezTo>
                      <a:pt x="9416" y="11341"/>
                      <a:pt x="9418" y="11333"/>
                      <a:pt x="9423" y="11327"/>
                    </a:cubicBezTo>
                    <a:lnTo>
                      <a:pt x="9423" y="11327"/>
                    </a:lnTo>
                    <a:cubicBezTo>
                      <a:pt x="9376" y="11427"/>
                      <a:pt x="9321" y="11526"/>
                      <a:pt x="9281" y="11630"/>
                    </a:cubicBezTo>
                    <a:cubicBezTo>
                      <a:pt x="9242" y="11738"/>
                      <a:pt x="9207" y="11848"/>
                      <a:pt x="9163" y="11953"/>
                    </a:cubicBezTo>
                    <a:cubicBezTo>
                      <a:pt x="9115" y="12074"/>
                      <a:pt x="9069" y="12193"/>
                      <a:pt x="9025" y="12314"/>
                    </a:cubicBezTo>
                    <a:cubicBezTo>
                      <a:pt x="8996" y="12392"/>
                      <a:pt x="8965" y="12469"/>
                      <a:pt x="8938" y="12548"/>
                    </a:cubicBezTo>
                    <a:cubicBezTo>
                      <a:pt x="8910" y="12625"/>
                      <a:pt x="8888" y="12700"/>
                      <a:pt x="8865" y="12778"/>
                    </a:cubicBezTo>
                    <a:lnTo>
                      <a:pt x="8865" y="12778"/>
                    </a:lnTo>
                    <a:cubicBezTo>
                      <a:pt x="8865" y="12778"/>
                      <a:pt x="8865" y="12778"/>
                      <a:pt x="8865" y="12778"/>
                    </a:cubicBezTo>
                    <a:lnTo>
                      <a:pt x="8865" y="12778"/>
                    </a:lnTo>
                    <a:cubicBezTo>
                      <a:pt x="8786" y="13039"/>
                      <a:pt x="8697" y="13296"/>
                      <a:pt x="8662" y="13568"/>
                    </a:cubicBezTo>
                    <a:cubicBezTo>
                      <a:pt x="8647" y="13703"/>
                      <a:pt x="8641" y="13838"/>
                      <a:pt x="8650" y="13973"/>
                    </a:cubicBezTo>
                    <a:lnTo>
                      <a:pt x="8650" y="13987"/>
                    </a:lnTo>
                    <a:cubicBezTo>
                      <a:pt x="8630" y="14093"/>
                      <a:pt x="8619" y="14202"/>
                      <a:pt x="8615" y="14311"/>
                    </a:cubicBezTo>
                    <a:cubicBezTo>
                      <a:pt x="8611" y="14476"/>
                      <a:pt x="8616" y="14641"/>
                      <a:pt x="8631" y="14806"/>
                    </a:cubicBezTo>
                    <a:cubicBezTo>
                      <a:pt x="8642" y="14964"/>
                      <a:pt x="8672" y="15121"/>
                      <a:pt x="8718" y="15273"/>
                    </a:cubicBezTo>
                    <a:cubicBezTo>
                      <a:pt x="8744" y="15348"/>
                      <a:pt x="8773" y="15420"/>
                      <a:pt x="8807" y="15491"/>
                    </a:cubicBezTo>
                    <a:cubicBezTo>
                      <a:pt x="8841" y="15567"/>
                      <a:pt x="8876" y="15642"/>
                      <a:pt x="8912" y="15717"/>
                    </a:cubicBezTo>
                    <a:cubicBezTo>
                      <a:pt x="8982" y="15863"/>
                      <a:pt x="9056" y="16008"/>
                      <a:pt x="9138" y="16148"/>
                    </a:cubicBezTo>
                    <a:cubicBezTo>
                      <a:pt x="9219" y="16289"/>
                      <a:pt x="9312" y="16422"/>
                      <a:pt x="9417" y="16546"/>
                    </a:cubicBezTo>
                    <a:cubicBezTo>
                      <a:pt x="9470" y="16608"/>
                      <a:pt x="9523" y="16673"/>
                      <a:pt x="9578" y="16732"/>
                    </a:cubicBezTo>
                    <a:cubicBezTo>
                      <a:pt x="9629" y="16787"/>
                      <a:pt x="9679" y="16841"/>
                      <a:pt x="9727" y="16897"/>
                    </a:cubicBezTo>
                    <a:cubicBezTo>
                      <a:pt x="9732" y="16902"/>
                      <a:pt x="9736" y="16906"/>
                      <a:pt x="9740" y="16911"/>
                    </a:cubicBezTo>
                    <a:cubicBezTo>
                      <a:pt x="9739" y="16910"/>
                      <a:pt x="9738" y="16909"/>
                      <a:pt x="9736" y="16908"/>
                    </a:cubicBezTo>
                    <a:lnTo>
                      <a:pt x="9736" y="16908"/>
                    </a:lnTo>
                    <a:cubicBezTo>
                      <a:pt x="9863" y="17064"/>
                      <a:pt x="9981" y="17224"/>
                      <a:pt x="10103" y="17384"/>
                    </a:cubicBezTo>
                    <a:cubicBezTo>
                      <a:pt x="10147" y="17440"/>
                      <a:pt x="10191" y="17496"/>
                      <a:pt x="10236" y="17553"/>
                    </a:cubicBezTo>
                    <a:cubicBezTo>
                      <a:pt x="10253" y="17584"/>
                      <a:pt x="10270" y="17613"/>
                      <a:pt x="10287" y="17644"/>
                    </a:cubicBezTo>
                    <a:cubicBezTo>
                      <a:pt x="10331" y="17727"/>
                      <a:pt x="10374" y="17812"/>
                      <a:pt x="10416" y="17896"/>
                    </a:cubicBezTo>
                    <a:cubicBezTo>
                      <a:pt x="10444" y="17995"/>
                      <a:pt x="10469" y="18094"/>
                      <a:pt x="10493" y="18192"/>
                    </a:cubicBezTo>
                    <a:cubicBezTo>
                      <a:pt x="10533" y="18367"/>
                      <a:pt x="10564" y="18545"/>
                      <a:pt x="10585" y="18722"/>
                    </a:cubicBezTo>
                    <a:cubicBezTo>
                      <a:pt x="10593" y="18830"/>
                      <a:pt x="10594" y="18939"/>
                      <a:pt x="10589" y="19046"/>
                    </a:cubicBezTo>
                    <a:cubicBezTo>
                      <a:pt x="10579" y="19213"/>
                      <a:pt x="10567" y="19381"/>
                      <a:pt x="10540" y="19546"/>
                    </a:cubicBezTo>
                    <a:cubicBezTo>
                      <a:pt x="10541" y="19537"/>
                      <a:pt x="10542" y="19530"/>
                      <a:pt x="10543" y="19521"/>
                    </a:cubicBezTo>
                    <a:lnTo>
                      <a:pt x="10543" y="19521"/>
                    </a:lnTo>
                    <a:cubicBezTo>
                      <a:pt x="10527" y="19606"/>
                      <a:pt x="10506" y="19688"/>
                      <a:pt x="10481" y="19771"/>
                    </a:cubicBezTo>
                    <a:cubicBezTo>
                      <a:pt x="10407" y="20007"/>
                      <a:pt x="10319" y="20239"/>
                      <a:pt x="10218" y="20466"/>
                    </a:cubicBezTo>
                    <a:cubicBezTo>
                      <a:pt x="10167" y="20571"/>
                      <a:pt x="10114" y="20672"/>
                      <a:pt x="10064" y="20778"/>
                    </a:cubicBezTo>
                    <a:cubicBezTo>
                      <a:pt x="10011" y="20885"/>
                      <a:pt x="9969" y="20999"/>
                      <a:pt x="9917" y="21108"/>
                    </a:cubicBezTo>
                    <a:cubicBezTo>
                      <a:pt x="9921" y="21101"/>
                      <a:pt x="9923" y="21095"/>
                      <a:pt x="9927" y="21087"/>
                    </a:cubicBezTo>
                    <a:lnTo>
                      <a:pt x="9927" y="21087"/>
                    </a:lnTo>
                    <a:cubicBezTo>
                      <a:pt x="9886" y="21175"/>
                      <a:pt x="9843" y="21261"/>
                      <a:pt x="9806" y="21350"/>
                    </a:cubicBezTo>
                    <a:cubicBezTo>
                      <a:pt x="9757" y="21472"/>
                      <a:pt x="9726" y="21598"/>
                      <a:pt x="9696" y="21727"/>
                    </a:cubicBezTo>
                    <a:cubicBezTo>
                      <a:pt x="9692" y="21746"/>
                      <a:pt x="9689" y="21765"/>
                      <a:pt x="9685" y="21784"/>
                    </a:cubicBezTo>
                    <a:cubicBezTo>
                      <a:pt x="9677" y="21805"/>
                      <a:pt x="9670" y="21825"/>
                      <a:pt x="9661" y="21846"/>
                    </a:cubicBezTo>
                    <a:cubicBezTo>
                      <a:pt x="9634" y="21913"/>
                      <a:pt x="9611" y="21981"/>
                      <a:pt x="9591" y="22050"/>
                    </a:cubicBezTo>
                    <a:cubicBezTo>
                      <a:pt x="9572" y="22121"/>
                      <a:pt x="9556" y="22192"/>
                      <a:pt x="9543" y="22262"/>
                    </a:cubicBezTo>
                    <a:cubicBezTo>
                      <a:pt x="9515" y="22413"/>
                      <a:pt x="9482" y="22563"/>
                      <a:pt x="9460" y="22714"/>
                    </a:cubicBezTo>
                    <a:cubicBezTo>
                      <a:pt x="9433" y="22887"/>
                      <a:pt x="9443" y="23063"/>
                      <a:pt x="9453" y="23238"/>
                    </a:cubicBezTo>
                    <a:cubicBezTo>
                      <a:pt x="9458" y="23324"/>
                      <a:pt x="9461" y="23412"/>
                      <a:pt x="9467" y="23499"/>
                    </a:cubicBezTo>
                    <a:cubicBezTo>
                      <a:pt x="9475" y="23579"/>
                      <a:pt x="9487" y="23659"/>
                      <a:pt x="9503" y="23739"/>
                    </a:cubicBezTo>
                    <a:cubicBezTo>
                      <a:pt x="9541" y="23913"/>
                      <a:pt x="9596" y="24083"/>
                      <a:pt x="9666" y="24246"/>
                    </a:cubicBezTo>
                    <a:cubicBezTo>
                      <a:pt x="9700" y="24330"/>
                      <a:pt x="9743" y="24410"/>
                      <a:pt x="9784" y="24488"/>
                    </a:cubicBezTo>
                    <a:cubicBezTo>
                      <a:pt x="9823" y="24562"/>
                      <a:pt x="9862" y="24636"/>
                      <a:pt x="9903" y="24709"/>
                    </a:cubicBezTo>
                    <a:cubicBezTo>
                      <a:pt x="9990" y="24862"/>
                      <a:pt x="10091" y="25005"/>
                      <a:pt x="10194" y="25149"/>
                    </a:cubicBezTo>
                    <a:cubicBezTo>
                      <a:pt x="10296" y="25287"/>
                      <a:pt x="10392" y="25434"/>
                      <a:pt x="10511" y="25559"/>
                    </a:cubicBezTo>
                    <a:cubicBezTo>
                      <a:pt x="10631" y="25682"/>
                      <a:pt x="10761" y="25798"/>
                      <a:pt x="10880" y="25924"/>
                    </a:cubicBezTo>
                    <a:cubicBezTo>
                      <a:pt x="10961" y="26012"/>
                      <a:pt x="11044" y="26100"/>
                      <a:pt x="11126" y="26188"/>
                    </a:cubicBezTo>
                    <a:cubicBezTo>
                      <a:pt x="11121" y="26184"/>
                      <a:pt x="11117" y="26180"/>
                      <a:pt x="11113" y="26176"/>
                    </a:cubicBezTo>
                    <a:lnTo>
                      <a:pt x="11113" y="26176"/>
                    </a:lnTo>
                    <a:cubicBezTo>
                      <a:pt x="11144" y="26212"/>
                      <a:pt x="11170" y="26251"/>
                      <a:pt x="11199" y="26287"/>
                    </a:cubicBezTo>
                    <a:cubicBezTo>
                      <a:pt x="11214" y="26317"/>
                      <a:pt x="11230" y="26346"/>
                      <a:pt x="11245" y="26377"/>
                    </a:cubicBezTo>
                    <a:cubicBezTo>
                      <a:pt x="11297" y="26482"/>
                      <a:pt x="11342" y="26591"/>
                      <a:pt x="11390" y="26699"/>
                    </a:cubicBezTo>
                    <a:cubicBezTo>
                      <a:pt x="11419" y="26771"/>
                      <a:pt x="11444" y="26842"/>
                      <a:pt x="11466" y="26915"/>
                    </a:cubicBezTo>
                    <a:cubicBezTo>
                      <a:pt x="11486" y="26996"/>
                      <a:pt x="11504" y="27077"/>
                      <a:pt x="11521" y="27159"/>
                    </a:cubicBezTo>
                    <a:cubicBezTo>
                      <a:pt x="11527" y="27215"/>
                      <a:pt x="11533" y="27271"/>
                      <a:pt x="11536" y="27327"/>
                    </a:cubicBezTo>
                    <a:cubicBezTo>
                      <a:pt x="11534" y="27434"/>
                      <a:pt x="11527" y="27540"/>
                      <a:pt x="11513" y="27647"/>
                    </a:cubicBezTo>
                    <a:cubicBezTo>
                      <a:pt x="11487" y="27826"/>
                      <a:pt x="11452" y="28002"/>
                      <a:pt x="11411" y="28178"/>
                    </a:cubicBezTo>
                    <a:lnTo>
                      <a:pt x="11411" y="28178"/>
                    </a:lnTo>
                    <a:cubicBezTo>
                      <a:pt x="11412" y="28177"/>
                      <a:pt x="11412" y="28176"/>
                      <a:pt x="11413" y="28175"/>
                    </a:cubicBezTo>
                    <a:lnTo>
                      <a:pt x="11413" y="28175"/>
                    </a:lnTo>
                    <a:cubicBezTo>
                      <a:pt x="11412" y="28179"/>
                      <a:pt x="11411" y="28182"/>
                      <a:pt x="11410" y="28187"/>
                    </a:cubicBezTo>
                    <a:cubicBezTo>
                      <a:pt x="11409" y="28189"/>
                      <a:pt x="11408" y="28191"/>
                      <a:pt x="11408" y="28194"/>
                    </a:cubicBezTo>
                    <a:lnTo>
                      <a:pt x="11408" y="28194"/>
                    </a:lnTo>
                    <a:cubicBezTo>
                      <a:pt x="11408" y="28194"/>
                      <a:pt x="11408" y="28193"/>
                      <a:pt x="11408" y="28193"/>
                    </a:cubicBezTo>
                    <a:lnTo>
                      <a:pt x="11408" y="28193"/>
                    </a:lnTo>
                    <a:cubicBezTo>
                      <a:pt x="11383" y="28283"/>
                      <a:pt x="11360" y="28373"/>
                      <a:pt x="11331" y="28461"/>
                    </a:cubicBezTo>
                    <a:cubicBezTo>
                      <a:pt x="11304" y="28540"/>
                      <a:pt x="11276" y="28615"/>
                      <a:pt x="11245" y="28691"/>
                    </a:cubicBezTo>
                    <a:cubicBezTo>
                      <a:pt x="11219" y="28755"/>
                      <a:pt x="11192" y="28818"/>
                      <a:pt x="11165" y="28881"/>
                    </a:cubicBezTo>
                    <a:cubicBezTo>
                      <a:pt x="11117" y="28977"/>
                      <a:pt x="11067" y="29072"/>
                      <a:pt x="11015" y="29165"/>
                    </a:cubicBezTo>
                    <a:cubicBezTo>
                      <a:pt x="11018" y="29160"/>
                      <a:pt x="11022" y="29153"/>
                      <a:pt x="11026" y="29147"/>
                    </a:cubicBezTo>
                    <a:lnTo>
                      <a:pt x="11026" y="29147"/>
                    </a:lnTo>
                    <a:cubicBezTo>
                      <a:pt x="10910" y="29350"/>
                      <a:pt x="10790" y="29551"/>
                      <a:pt x="10674" y="29754"/>
                    </a:cubicBezTo>
                    <a:cubicBezTo>
                      <a:pt x="10610" y="29862"/>
                      <a:pt x="10552" y="29973"/>
                      <a:pt x="10501" y="30087"/>
                    </a:cubicBezTo>
                    <a:cubicBezTo>
                      <a:pt x="10453" y="30193"/>
                      <a:pt x="10425" y="30306"/>
                      <a:pt x="10383" y="30413"/>
                    </a:cubicBezTo>
                    <a:cubicBezTo>
                      <a:pt x="10335" y="30537"/>
                      <a:pt x="10289" y="30660"/>
                      <a:pt x="10268" y="30791"/>
                    </a:cubicBezTo>
                    <a:cubicBezTo>
                      <a:pt x="10250" y="30897"/>
                      <a:pt x="10238" y="31001"/>
                      <a:pt x="10227" y="31108"/>
                    </a:cubicBezTo>
                    <a:cubicBezTo>
                      <a:pt x="10223" y="31159"/>
                      <a:pt x="10216" y="31209"/>
                      <a:pt x="10211" y="31259"/>
                    </a:cubicBezTo>
                    <a:cubicBezTo>
                      <a:pt x="10208" y="31319"/>
                      <a:pt x="10207" y="31379"/>
                      <a:pt x="10208" y="31441"/>
                    </a:cubicBezTo>
                    <a:cubicBezTo>
                      <a:pt x="10208" y="31531"/>
                      <a:pt x="10205" y="31624"/>
                      <a:pt x="10209" y="31716"/>
                    </a:cubicBezTo>
                    <a:cubicBezTo>
                      <a:pt x="10211" y="31733"/>
                      <a:pt x="10216" y="31751"/>
                      <a:pt x="10222" y="31767"/>
                    </a:cubicBezTo>
                    <a:cubicBezTo>
                      <a:pt x="10220" y="31833"/>
                      <a:pt x="10219" y="31901"/>
                      <a:pt x="10221" y="31968"/>
                    </a:cubicBezTo>
                    <a:cubicBezTo>
                      <a:pt x="10223" y="32049"/>
                      <a:pt x="10230" y="32130"/>
                      <a:pt x="10242" y="32210"/>
                    </a:cubicBezTo>
                    <a:cubicBezTo>
                      <a:pt x="10255" y="32289"/>
                      <a:pt x="10270" y="32368"/>
                      <a:pt x="10287" y="32445"/>
                    </a:cubicBezTo>
                    <a:cubicBezTo>
                      <a:pt x="10318" y="32607"/>
                      <a:pt x="10357" y="32768"/>
                      <a:pt x="10405" y="32925"/>
                    </a:cubicBezTo>
                    <a:cubicBezTo>
                      <a:pt x="10457" y="33094"/>
                      <a:pt x="10511" y="33263"/>
                      <a:pt x="10566" y="33431"/>
                    </a:cubicBezTo>
                    <a:cubicBezTo>
                      <a:pt x="10619" y="33591"/>
                      <a:pt x="10675" y="33751"/>
                      <a:pt x="10729" y="33909"/>
                    </a:cubicBezTo>
                    <a:cubicBezTo>
                      <a:pt x="10786" y="34081"/>
                      <a:pt x="10837" y="34252"/>
                      <a:pt x="10905" y="34418"/>
                    </a:cubicBezTo>
                    <a:cubicBezTo>
                      <a:pt x="10916" y="34443"/>
                      <a:pt x="10925" y="34469"/>
                      <a:pt x="10935" y="34494"/>
                    </a:cubicBezTo>
                    <a:cubicBezTo>
                      <a:pt x="10954" y="34557"/>
                      <a:pt x="10973" y="34621"/>
                      <a:pt x="10993" y="34684"/>
                    </a:cubicBezTo>
                    <a:cubicBezTo>
                      <a:pt x="11057" y="34882"/>
                      <a:pt x="11123" y="35079"/>
                      <a:pt x="11181" y="35277"/>
                    </a:cubicBezTo>
                    <a:cubicBezTo>
                      <a:pt x="11182" y="35281"/>
                      <a:pt x="11183" y="35285"/>
                      <a:pt x="11184" y="35288"/>
                    </a:cubicBezTo>
                    <a:lnTo>
                      <a:pt x="11184" y="35288"/>
                    </a:lnTo>
                    <a:cubicBezTo>
                      <a:pt x="11183" y="35286"/>
                      <a:pt x="11183" y="35285"/>
                      <a:pt x="11182" y="35283"/>
                    </a:cubicBezTo>
                    <a:lnTo>
                      <a:pt x="11182" y="35283"/>
                    </a:lnTo>
                    <a:cubicBezTo>
                      <a:pt x="11183" y="35287"/>
                      <a:pt x="11185" y="35293"/>
                      <a:pt x="11187" y="35300"/>
                    </a:cubicBezTo>
                    <a:lnTo>
                      <a:pt x="11187" y="35300"/>
                    </a:lnTo>
                    <a:cubicBezTo>
                      <a:pt x="11187" y="35298"/>
                      <a:pt x="11186" y="35297"/>
                      <a:pt x="11186" y="35295"/>
                    </a:cubicBezTo>
                    <a:lnTo>
                      <a:pt x="11186" y="35295"/>
                    </a:lnTo>
                    <a:lnTo>
                      <a:pt x="11186" y="35296"/>
                    </a:lnTo>
                    <a:lnTo>
                      <a:pt x="11186" y="35296"/>
                    </a:lnTo>
                    <a:cubicBezTo>
                      <a:pt x="11185" y="35293"/>
                      <a:pt x="11185" y="35291"/>
                      <a:pt x="11184" y="35288"/>
                    </a:cubicBezTo>
                    <a:lnTo>
                      <a:pt x="11184" y="35288"/>
                    </a:lnTo>
                    <a:cubicBezTo>
                      <a:pt x="11185" y="35292"/>
                      <a:pt x="11187" y="35296"/>
                      <a:pt x="11188" y="35301"/>
                    </a:cubicBezTo>
                    <a:lnTo>
                      <a:pt x="11186" y="35296"/>
                    </a:lnTo>
                    <a:lnTo>
                      <a:pt x="11186" y="35296"/>
                    </a:lnTo>
                    <a:cubicBezTo>
                      <a:pt x="11202" y="35348"/>
                      <a:pt x="11207" y="35366"/>
                      <a:pt x="11207" y="35366"/>
                    </a:cubicBezTo>
                    <a:cubicBezTo>
                      <a:pt x="11207" y="35366"/>
                      <a:pt x="11195" y="35326"/>
                      <a:pt x="11187" y="35300"/>
                    </a:cubicBezTo>
                    <a:lnTo>
                      <a:pt x="11187" y="35300"/>
                    </a:lnTo>
                    <a:cubicBezTo>
                      <a:pt x="11207" y="35372"/>
                      <a:pt x="11225" y="35446"/>
                      <a:pt x="11245" y="35519"/>
                    </a:cubicBezTo>
                    <a:cubicBezTo>
                      <a:pt x="11253" y="35572"/>
                      <a:pt x="11260" y="35625"/>
                      <a:pt x="11269" y="35678"/>
                    </a:cubicBezTo>
                    <a:cubicBezTo>
                      <a:pt x="11288" y="35787"/>
                      <a:pt x="11301" y="35898"/>
                      <a:pt x="11307" y="36009"/>
                    </a:cubicBezTo>
                    <a:cubicBezTo>
                      <a:pt x="11319" y="36270"/>
                      <a:pt x="11334" y="36531"/>
                      <a:pt x="11315" y="36791"/>
                    </a:cubicBezTo>
                    <a:cubicBezTo>
                      <a:pt x="11316" y="36784"/>
                      <a:pt x="11317" y="36776"/>
                      <a:pt x="11318" y="36768"/>
                    </a:cubicBezTo>
                    <a:lnTo>
                      <a:pt x="11318" y="36768"/>
                    </a:lnTo>
                    <a:cubicBezTo>
                      <a:pt x="11314" y="36810"/>
                      <a:pt x="11310" y="36852"/>
                      <a:pt x="11305" y="36893"/>
                    </a:cubicBezTo>
                    <a:cubicBezTo>
                      <a:pt x="11296" y="36945"/>
                      <a:pt x="11285" y="36995"/>
                      <a:pt x="11275" y="37047"/>
                    </a:cubicBezTo>
                    <a:cubicBezTo>
                      <a:pt x="11276" y="37039"/>
                      <a:pt x="11278" y="37031"/>
                      <a:pt x="11279" y="37023"/>
                    </a:cubicBezTo>
                    <a:lnTo>
                      <a:pt x="11279" y="37023"/>
                    </a:lnTo>
                    <a:cubicBezTo>
                      <a:pt x="11207" y="37319"/>
                      <a:pt x="11120" y="37613"/>
                      <a:pt x="11018" y="37900"/>
                    </a:cubicBezTo>
                    <a:cubicBezTo>
                      <a:pt x="10965" y="38041"/>
                      <a:pt x="10907" y="38177"/>
                      <a:pt x="10843" y="38313"/>
                    </a:cubicBezTo>
                    <a:cubicBezTo>
                      <a:pt x="10743" y="38487"/>
                      <a:pt x="10636" y="38656"/>
                      <a:pt x="10521" y="38821"/>
                    </a:cubicBezTo>
                    <a:cubicBezTo>
                      <a:pt x="10395" y="38983"/>
                      <a:pt x="10262" y="39138"/>
                      <a:pt x="10125" y="39290"/>
                    </a:cubicBezTo>
                    <a:cubicBezTo>
                      <a:pt x="9998" y="39414"/>
                      <a:pt x="9864" y="39532"/>
                      <a:pt x="9730" y="39649"/>
                    </a:cubicBezTo>
                    <a:cubicBezTo>
                      <a:pt x="9556" y="39790"/>
                      <a:pt x="9373" y="39922"/>
                      <a:pt x="9184" y="40042"/>
                    </a:cubicBezTo>
                    <a:lnTo>
                      <a:pt x="9185" y="40041"/>
                    </a:lnTo>
                    <a:lnTo>
                      <a:pt x="9185" y="40041"/>
                    </a:lnTo>
                    <a:cubicBezTo>
                      <a:pt x="9037" y="40132"/>
                      <a:pt x="8884" y="40214"/>
                      <a:pt x="8726" y="40287"/>
                    </a:cubicBezTo>
                    <a:cubicBezTo>
                      <a:pt x="8567" y="40358"/>
                      <a:pt x="8404" y="40407"/>
                      <a:pt x="8239" y="40465"/>
                    </a:cubicBezTo>
                    <a:cubicBezTo>
                      <a:pt x="8155" y="40496"/>
                      <a:pt x="8072" y="40533"/>
                      <a:pt x="7991" y="40570"/>
                    </a:cubicBezTo>
                    <a:cubicBezTo>
                      <a:pt x="7880" y="40620"/>
                      <a:pt x="7769" y="40665"/>
                      <a:pt x="7653" y="40702"/>
                    </a:cubicBezTo>
                    <a:cubicBezTo>
                      <a:pt x="7524" y="40738"/>
                      <a:pt x="7393" y="40772"/>
                      <a:pt x="7264" y="40806"/>
                    </a:cubicBezTo>
                    <a:cubicBezTo>
                      <a:pt x="7232" y="40779"/>
                      <a:pt x="7194" y="40767"/>
                      <a:pt x="7155" y="40767"/>
                    </a:cubicBezTo>
                    <a:cubicBezTo>
                      <a:pt x="7119" y="40767"/>
                      <a:pt x="7082" y="40778"/>
                      <a:pt x="7049" y="40796"/>
                    </a:cubicBezTo>
                    <a:cubicBezTo>
                      <a:pt x="7040" y="40803"/>
                      <a:pt x="7031" y="40810"/>
                      <a:pt x="7023" y="40817"/>
                    </a:cubicBezTo>
                    <a:cubicBezTo>
                      <a:pt x="7010" y="40822"/>
                      <a:pt x="6996" y="40826"/>
                      <a:pt x="6984" y="40830"/>
                    </a:cubicBezTo>
                    <a:cubicBezTo>
                      <a:pt x="6950" y="40837"/>
                      <a:pt x="6917" y="40843"/>
                      <a:pt x="6884" y="40848"/>
                    </a:cubicBezTo>
                    <a:cubicBezTo>
                      <a:pt x="6834" y="40853"/>
                      <a:pt x="6782" y="40855"/>
                      <a:pt x="6730" y="40857"/>
                    </a:cubicBezTo>
                    <a:cubicBezTo>
                      <a:pt x="6623" y="40854"/>
                      <a:pt x="6515" y="40846"/>
                      <a:pt x="6407" y="40833"/>
                    </a:cubicBezTo>
                    <a:cubicBezTo>
                      <a:pt x="6274" y="40814"/>
                      <a:pt x="6142" y="40791"/>
                      <a:pt x="6011" y="40761"/>
                    </a:cubicBezTo>
                    <a:cubicBezTo>
                      <a:pt x="5679" y="40654"/>
                      <a:pt x="5355" y="40529"/>
                      <a:pt x="5030" y="40397"/>
                    </a:cubicBezTo>
                    <a:cubicBezTo>
                      <a:pt x="4943" y="40357"/>
                      <a:pt x="4857" y="40316"/>
                      <a:pt x="4774" y="40270"/>
                    </a:cubicBezTo>
                    <a:cubicBezTo>
                      <a:pt x="4657" y="40205"/>
                      <a:pt x="4537" y="40138"/>
                      <a:pt x="4423" y="40068"/>
                    </a:cubicBezTo>
                    <a:cubicBezTo>
                      <a:pt x="4343" y="40014"/>
                      <a:pt x="4262" y="39960"/>
                      <a:pt x="4184" y="39903"/>
                    </a:cubicBezTo>
                    <a:cubicBezTo>
                      <a:pt x="4136" y="39867"/>
                      <a:pt x="4089" y="39830"/>
                      <a:pt x="4042" y="39793"/>
                    </a:cubicBezTo>
                    <a:lnTo>
                      <a:pt x="4040" y="39791"/>
                    </a:lnTo>
                    <a:cubicBezTo>
                      <a:pt x="3942" y="39709"/>
                      <a:pt x="3848" y="39620"/>
                      <a:pt x="3754" y="39532"/>
                    </a:cubicBezTo>
                    <a:lnTo>
                      <a:pt x="3754" y="39532"/>
                    </a:lnTo>
                    <a:cubicBezTo>
                      <a:pt x="3759" y="39538"/>
                      <a:pt x="3765" y="39543"/>
                      <a:pt x="3770" y="39549"/>
                    </a:cubicBezTo>
                    <a:cubicBezTo>
                      <a:pt x="3690" y="39467"/>
                      <a:pt x="3610" y="39387"/>
                      <a:pt x="3532" y="39300"/>
                    </a:cubicBezTo>
                    <a:cubicBezTo>
                      <a:pt x="3465" y="39224"/>
                      <a:pt x="3401" y="39146"/>
                      <a:pt x="3337" y="39067"/>
                    </a:cubicBezTo>
                    <a:cubicBezTo>
                      <a:pt x="3243" y="38940"/>
                      <a:pt x="3150" y="38812"/>
                      <a:pt x="3067" y="38677"/>
                    </a:cubicBezTo>
                    <a:cubicBezTo>
                      <a:pt x="2985" y="38545"/>
                      <a:pt x="2904" y="38413"/>
                      <a:pt x="2824" y="38281"/>
                    </a:cubicBezTo>
                    <a:lnTo>
                      <a:pt x="2824" y="38281"/>
                    </a:lnTo>
                    <a:lnTo>
                      <a:pt x="2821" y="38276"/>
                    </a:lnTo>
                    <a:cubicBezTo>
                      <a:pt x="2728" y="38117"/>
                      <a:pt x="2643" y="37952"/>
                      <a:pt x="2567" y="37783"/>
                    </a:cubicBezTo>
                    <a:cubicBezTo>
                      <a:pt x="2469" y="37519"/>
                      <a:pt x="2390" y="37249"/>
                      <a:pt x="2315" y="36979"/>
                    </a:cubicBezTo>
                    <a:lnTo>
                      <a:pt x="2315" y="36979"/>
                    </a:lnTo>
                    <a:cubicBezTo>
                      <a:pt x="2298" y="36907"/>
                      <a:pt x="2284" y="36834"/>
                      <a:pt x="2272" y="36761"/>
                    </a:cubicBezTo>
                    <a:cubicBezTo>
                      <a:pt x="2269" y="36737"/>
                      <a:pt x="2265" y="36713"/>
                      <a:pt x="2264" y="36690"/>
                    </a:cubicBezTo>
                    <a:cubicBezTo>
                      <a:pt x="2258" y="36610"/>
                      <a:pt x="2260" y="36529"/>
                      <a:pt x="2258" y="36448"/>
                    </a:cubicBezTo>
                    <a:cubicBezTo>
                      <a:pt x="2255" y="36305"/>
                      <a:pt x="2244" y="36162"/>
                      <a:pt x="2243" y="36019"/>
                    </a:cubicBezTo>
                    <a:cubicBezTo>
                      <a:pt x="2246" y="35915"/>
                      <a:pt x="2254" y="35812"/>
                      <a:pt x="2266" y="35708"/>
                    </a:cubicBezTo>
                    <a:cubicBezTo>
                      <a:pt x="2292" y="35551"/>
                      <a:pt x="2327" y="35397"/>
                      <a:pt x="2366" y="35246"/>
                    </a:cubicBezTo>
                    <a:lnTo>
                      <a:pt x="2366" y="35246"/>
                    </a:lnTo>
                    <a:cubicBezTo>
                      <a:pt x="2366" y="35246"/>
                      <a:pt x="2366" y="35246"/>
                      <a:pt x="2366" y="35246"/>
                    </a:cubicBezTo>
                    <a:cubicBezTo>
                      <a:pt x="2366" y="35245"/>
                      <a:pt x="2366" y="35245"/>
                      <a:pt x="2366" y="35244"/>
                    </a:cubicBezTo>
                    <a:lnTo>
                      <a:pt x="2366" y="35244"/>
                    </a:lnTo>
                    <a:cubicBezTo>
                      <a:pt x="2366" y="35244"/>
                      <a:pt x="2366" y="35244"/>
                      <a:pt x="2366" y="35244"/>
                    </a:cubicBezTo>
                    <a:lnTo>
                      <a:pt x="2366" y="35244"/>
                    </a:lnTo>
                    <a:cubicBezTo>
                      <a:pt x="2366" y="35244"/>
                      <a:pt x="2366" y="35244"/>
                      <a:pt x="2366" y="35244"/>
                    </a:cubicBezTo>
                    <a:lnTo>
                      <a:pt x="2366" y="35244"/>
                    </a:lnTo>
                    <a:cubicBezTo>
                      <a:pt x="2367" y="35240"/>
                      <a:pt x="2368" y="35235"/>
                      <a:pt x="2370" y="35231"/>
                    </a:cubicBezTo>
                    <a:lnTo>
                      <a:pt x="2371" y="35225"/>
                    </a:lnTo>
                    <a:cubicBezTo>
                      <a:pt x="2371" y="35226"/>
                      <a:pt x="2371" y="35226"/>
                      <a:pt x="2371" y="35227"/>
                    </a:cubicBezTo>
                    <a:cubicBezTo>
                      <a:pt x="2425" y="35028"/>
                      <a:pt x="2488" y="34832"/>
                      <a:pt x="2562" y="34640"/>
                    </a:cubicBezTo>
                    <a:cubicBezTo>
                      <a:pt x="2603" y="34534"/>
                      <a:pt x="2646" y="34429"/>
                      <a:pt x="2687" y="34321"/>
                    </a:cubicBezTo>
                    <a:cubicBezTo>
                      <a:pt x="2725" y="34221"/>
                      <a:pt x="2759" y="34119"/>
                      <a:pt x="2799" y="34019"/>
                    </a:cubicBezTo>
                    <a:cubicBezTo>
                      <a:pt x="2885" y="33825"/>
                      <a:pt x="2953" y="33624"/>
                      <a:pt x="3030" y="33427"/>
                    </a:cubicBezTo>
                    <a:cubicBezTo>
                      <a:pt x="3069" y="33332"/>
                      <a:pt x="3112" y="33238"/>
                      <a:pt x="3139" y="33139"/>
                    </a:cubicBezTo>
                    <a:cubicBezTo>
                      <a:pt x="3162" y="33060"/>
                      <a:pt x="3182" y="32980"/>
                      <a:pt x="3202" y="32900"/>
                    </a:cubicBezTo>
                    <a:cubicBezTo>
                      <a:pt x="3210" y="32878"/>
                      <a:pt x="3219" y="32854"/>
                      <a:pt x="3227" y="32832"/>
                    </a:cubicBezTo>
                    <a:cubicBezTo>
                      <a:pt x="3277" y="32693"/>
                      <a:pt x="3317" y="32550"/>
                      <a:pt x="3347" y="32406"/>
                    </a:cubicBezTo>
                    <a:cubicBezTo>
                      <a:pt x="3350" y="32397"/>
                      <a:pt x="3352" y="32389"/>
                      <a:pt x="3354" y="32380"/>
                    </a:cubicBezTo>
                    <a:cubicBezTo>
                      <a:pt x="3392" y="32224"/>
                      <a:pt x="3419" y="32066"/>
                      <a:pt x="3437" y="31905"/>
                    </a:cubicBezTo>
                    <a:cubicBezTo>
                      <a:pt x="3444" y="31875"/>
                      <a:pt x="3448" y="31844"/>
                      <a:pt x="3455" y="31813"/>
                    </a:cubicBezTo>
                    <a:cubicBezTo>
                      <a:pt x="3475" y="31733"/>
                      <a:pt x="3497" y="31652"/>
                      <a:pt x="3511" y="31570"/>
                    </a:cubicBezTo>
                    <a:cubicBezTo>
                      <a:pt x="3526" y="31481"/>
                      <a:pt x="3538" y="31391"/>
                      <a:pt x="3543" y="31300"/>
                    </a:cubicBezTo>
                    <a:cubicBezTo>
                      <a:pt x="3550" y="31206"/>
                      <a:pt x="3550" y="31112"/>
                      <a:pt x="3542" y="31018"/>
                    </a:cubicBezTo>
                    <a:cubicBezTo>
                      <a:pt x="3532" y="30937"/>
                      <a:pt x="3517" y="30857"/>
                      <a:pt x="3496" y="30779"/>
                    </a:cubicBezTo>
                    <a:cubicBezTo>
                      <a:pt x="3450" y="30601"/>
                      <a:pt x="3384" y="30430"/>
                      <a:pt x="3301" y="30268"/>
                    </a:cubicBezTo>
                    <a:cubicBezTo>
                      <a:pt x="3258" y="30180"/>
                      <a:pt x="3207" y="30098"/>
                      <a:pt x="3149" y="30019"/>
                    </a:cubicBezTo>
                    <a:cubicBezTo>
                      <a:pt x="3101" y="29951"/>
                      <a:pt x="3050" y="29885"/>
                      <a:pt x="3001" y="29817"/>
                    </a:cubicBezTo>
                    <a:cubicBezTo>
                      <a:pt x="2901" y="29675"/>
                      <a:pt x="2791" y="29541"/>
                      <a:pt x="2671" y="29417"/>
                    </a:cubicBezTo>
                    <a:cubicBezTo>
                      <a:pt x="2596" y="29336"/>
                      <a:pt x="2514" y="29264"/>
                      <a:pt x="2437" y="29187"/>
                    </a:cubicBezTo>
                    <a:lnTo>
                      <a:pt x="2437" y="29187"/>
                    </a:lnTo>
                    <a:cubicBezTo>
                      <a:pt x="2371" y="29120"/>
                      <a:pt x="2307" y="29048"/>
                      <a:pt x="2249" y="28974"/>
                    </a:cubicBezTo>
                    <a:lnTo>
                      <a:pt x="2249" y="28974"/>
                    </a:lnTo>
                    <a:cubicBezTo>
                      <a:pt x="2249" y="28974"/>
                      <a:pt x="2250" y="28974"/>
                      <a:pt x="2250" y="28975"/>
                    </a:cubicBezTo>
                    <a:lnTo>
                      <a:pt x="2250" y="28975"/>
                    </a:lnTo>
                    <a:cubicBezTo>
                      <a:pt x="2167" y="28869"/>
                      <a:pt x="2077" y="28770"/>
                      <a:pt x="1984" y="28672"/>
                    </a:cubicBezTo>
                    <a:cubicBezTo>
                      <a:pt x="1883" y="28561"/>
                      <a:pt x="1785" y="28449"/>
                      <a:pt x="1681" y="28343"/>
                    </a:cubicBezTo>
                    <a:cubicBezTo>
                      <a:pt x="1588" y="28246"/>
                      <a:pt x="1497" y="28147"/>
                      <a:pt x="1403" y="28050"/>
                    </a:cubicBezTo>
                    <a:cubicBezTo>
                      <a:pt x="1367" y="28000"/>
                      <a:pt x="1329" y="27949"/>
                      <a:pt x="1293" y="27897"/>
                    </a:cubicBezTo>
                    <a:cubicBezTo>
                      <a:pt x="1207" y="27771"/>
                      <a:pt x="1129" y="27637"/>
                      <a:pt x="1051" y="27505"/>
                    </a:cubicBezTo>
                    <a:cubicBezTo>
                      <a:pt x="982" y="27378"/>
                      <a:pt x="921" y="27247"/>
                      <a:pt x="866" y="27114"/>
                    </a:cubicBezTo>
                    <a:cubicBezTo>
                      <a:pt x="861" y="27095"/>
                      <a:pt x="855" y="27076"/>
                      <a:pt x="848" y="27057"/>
                    </a:cubicBezTo>
                    <a:cubicBezTo>
                      <a:pt x="830" y="26981"/>
                      <a:pt x="813" y="26906"/>
                      <a:pt x="799" y="26830"/>
                    </a:cubicBezTo>
                    <a:cubicBezTo>
                      <a:pt x="787" y="26762"/>
                      <a:pt x="778" y="26694"/>
                      <a:pt x="768" y="26625"/>
                    </a:cubicBezTo>
                    <a:lnTo>
                      <a:pt x="768" y="26625"/>
                    </a:lnTo>
                    <a:cubicBezTo>
                      <a:pt x="769" y="26632"/>
                      <a:pt x="770" y="26641"/>
                      <a:pt x="772" y="26649"/>
                    </a:cubicBezTo>
                    <a:cubicBezTo>
                      <a:pt x="759" y="26516"/>
                      <a:pt x="752" y="26384"/>
                      <a:pt x="751" y="26249"/>
                    </a:cubicBezTo>
                    <a:cubicBezTo>
                      <a:pt x="758" y="26091"/>
                      <a:pt x="771" y="25934"/>
                      <a:pt x="791" y="25777"/>
                    </a:cubicBezTo>
                    <a:cubicBezTo>
                      <a:pt x="791" y="25778"/>
                      <a:pt x="791" y="25779"/>
                      <a:pt x="791" y="25780"/>
                    </a:cubicBezTo>
                    <a:cubicBezTo>
                      <a:pt x="807" y="25685"/>
                      <a:pt x="827" y="25593"/>
                      <a:pt x="851" y="25500"/>
                    </a:cubicBezTo>
                    <a:cubicBezTo>
                      <a:pt x="876" y="25418"/>
                      <a:pt x="902" y="25336"/>
                      <a:pt x="931" y="25256"/>
                    </a:cubicBezTo>
                    <a:cubicBezTo>
                      <a:pt x="964" y="25182"/>
                      <a:pt x="998" y="25109"/>
                      <a:pt x="1036" y="25037"/>
                    </a:cubicBezTo>
                    <a:cubicBezTo>
                      <a:pt x="1093" y="24942"/>
                      <a:pt x="1153" y="24851"/>
                      <a:pt x="1213" y="24757"/>
                    </a:cubicBezTo>
                    <a:cubicBezTo>
                      <a:pt x="1269" y="24668"/>
                      <a:pt x="1323" y="24578"/>
                      <a:pt x="1380" y="24490"/>
                    </a:cubicBezTo>
                    <a:cubicBezTo>
                      <a:pt x="1441" y="24394"/>
                      <a:pt x="1501" y="24300"/>
                      <a:pt x="1558" y="24206"/>
                    </a:cubicBezTo>
                    <a:cubicBezTo>
                      <a:pt x="1609" y="24126"/>
                      <a:pt x="1653" y="24043"/>
                      <a:pt x="1699" y="23962"/>
                    </a:cubicBezTo>
                    <a:lnTo>
                      <a:pt x="1699" y="23962"/>
                    </a:lnTo>
                    <a:cubicBezTo>
                      <a:pt x="1696" y="23970"/>
                      <a:pt x="1692" y="23976"/>
                      <a:pt x="1688" y="23983"/>
                    </a:cubicBezTo>
                    <a:cubicBezTo>
                      <a:pt x="1753" y="23875"/>
                      <a:pt x="1819" y="23768"/>
                      <a:pt x="1879" y="23658"/>
                    </a:cubicBezTo>
                    <a:cubicBezTo>
                      <a:pt x="1932" y="23566"/>
                      <a:pt x="1983" y="23474"/>
                      <a:pt x="2032" y="23382"/>
                    </a:cubicBezTo>
                    <a:cubicBezTo>
                      <a:pt x="2037" y="23374"/>
                      <a:pt x="2042" y="23367"/>
                      <a:pt x="2048" y="23359"/>
                    </a:cubicBezTo>
                    <a:cubicBezTo>
                      <a:pt x="2068" y="23329"/>
                      <a:pt x="2083" y="23295"/>
                      <a:pt x="2101" y="23262"/>
                    </a:cubicBezTo>
                    <a:cubicBezTo>
                      <a:pt x="2137" y="23208"/>
                      <a:pt x="2171" y="23151"/>
                      <a:pt x="2201" y="23093"/>
                    </a:cubicBezTo>
                    <a:cubicBezTo>
                      <a:pt x="2209" y="23076"/>
                      <a:pt x="2215" y="23058"/>
                      <a:pt x="2222" y="23041"/>
                    </a:cubicBezTo>
                    <a:cubicBezTo>
                      <a:pt x="2240" y="23003"/>
                      <a:pt x="2259" y="22965"/>
                      <a:pt x="2275" y="22926"/>
                    </a:cubicBezTo>
                    <a:lnTo>
                      <a:pt x="2275" y="22926"/>
                    </a:lnTo>
                    <a:cubicBezTo>
                      <a:pt x="2274" y="22927"/>
                      <a:pt x="2274" y="22928"/>
                      <a:pt x="2274" y="22930"/>
                    </a:cubicBezTo>
                    <a:cubicBezTo>
                      <a:pt x="2312" y="22841"/>
                      <a:pt x="2362" y="22758"/>
                      <a:pt x="2404" y="22671"/>
                    </a:cubicBezTo>
                    <a:cubicBezTo>
                      <a:pt x="2461" y="22546"/>
                      <a:pt x="2507" y="22416"/>
                      <a:pt x="2542" y="22283"/>
                    </a:cubicBezTo>
                    <a:cubicBezTo>
                      <a:pt x="2576" y="22165"/>
                      <a:pt x="2593" y="22043"/>
                      <a:pt x="2608" y="21920"/>
                    </a:cubicBezTo>
                    <a:cubicBezTo>
                      <a:pt x="2624" y="21796"/>
                      <a:pt x="2632" y="21670"/>
                      <a:pt x="2631" y="21543"/>
                    </a:cubicBezTo>
                    <a:cubicBezTo>
                      <a:pt x="2628" y="21413"/>
                      <a:pt x="2624" y="21285"/>
                      <a:pt x="2613" y="21155"/>
                    </a:cubicBezTo>
                    <a:cubicBezTo>
                      <a:pt x="2601" y="21036"/>
                      <a:pt x="2580" y="20914"/>
                      <a:pt x="2557" y="20797"/>
                    </a:cubicBezTo>
                    <a:cubicBezTo>
                      <a:pt x="2512" y="20579"/>
                      <a:pt x="2455" y="20363"/>
                      <a:pt x="2399" y="20151"/>
                    </a:cubicBezTo>
                    <a:lnTo>
                      <a:pt x="2399" y="20151"/>
                    </a:lnTo>
                    <a:lnTo>
                      <a:pt x="2405" y="20173"/>
                    </a:lnTo>
                    <a:cubicBezTo>
                      <a:pt x="2369" y="20037"/>
                      <a:pt x="2334" y="19900"/>
                      <a:pt x="2294" y="19765"/>
                    </a:cubicBezTo>
                    <a:cubicBezTo>
                      <a:pt x="2253" y="19619"/>
                      <a:pt x="2210" y="19470"/>
                      <a:pt x="2151" y="19327"/>
                    </a:cubicBezTo>
                    <a:lnTo>
                      <a:pt x="2151" y="19327"/>
                    </a:lnTo>
                    <a:cubicBezTo>
                      <a:pt x="2152" y="19328"/>
                      <a:pt x="2152" y="19328"/>
                      <a:pt x="2152" y="19328"/>
                    </a:cubicBezTo>
                    <a:cubicBezTo>
                      <a:pt x="2122" y="19252"/>
                      <a:pt x="2096" y="19175"/>
                      <a:pt x="2074" y="19096"/>
                    </a:cubicBezTo>
                    <a:lnTo>
                      <a:pt x="2074" y="19096"/>
                    </a:lnTo>
                    <a:cubicBezTo>
                      <a:pt x="2074" y="19096"/>
                      <a:pt x="2074" y="19096"/>
                      <a:pt x="2074" y="19097"/>
                    </a:cubicBezTo>
                    <a:cubicBezTo>
                      <a:pt x="2074" y="19096"/>
                      <a:pt x="2074" y="19096"/>
                      <a:pt x="2074" y="19095"/>
                    </a:cubicBezTo>
                    <a:lnTo>
                      <a:pt x="2074" y="19095"/>
                    </a:lnTo>
                    <a:cubicBezTo>
                      <a:pt x="2074" y="19095"/>
                      <a:pt x="2074" y="19095"/>
                      <a:pt x="2074" y="19096"/>
                    </a:cubicBezTo>
                    <a:lnTo>
                      <a:pt x="2074" y="19096"/>
                    </a:lnTo>
                    <a:cubicBezTo>
                      <a:pt x="2073" y="19093"/>
                      <a:pt x="2072" y="19090"/>
                      <a:pt x="2071" y="19087"/>
                    </a:cubicBezTo>
                    <a:lnTo>
                      <a:pt x="2071" y="19087"/>
                    </a:lnTo>
                    <a:cubicBezTo>
                      <a:pt x="2072" y="19089"/>
                      <a:pt x="2073" y="19092"/>
                      <a:pt x="2074" y="19095"/>
                    </a:cubicBezTo>
                    <a:lnTo>
                      <a:pt x="2074" y="19095"/>
                    </a:lnTo>
                    <a:cubicBezTo>
                      <a:pt x="2072" y="19088"/>
                      <a:pt x="2070" y="19081"/>
                      <a:pt x="2068" y="19074"/>
                    </a:cubicBezTo>
                    <a:lnTo>
                      <a:pt x="2068" y="19074"/>
                    </a:lnTo>
                    <a:cubicBezTo>
                      <a:pt x="2069" y="19078"/>
                      <a:pt x="2070" y="19082"/>
                      <a:pt x="2071" y="19087"/>
                    </a:cubicBezTo>
                    <a:lnTo>
                      <a:pt x="2071" y="19087"/>
                    </a:lnTo>
                    <a:cubicBezTo>
                      <a:pt x="2031" y="18933"/>
                      <a:pt x="1991" y="18780"/>
                      <a:pt x="1957" y="18625"/>
                    </a:cubicBezTo>
                    <a:cubicBezTo>
                      <a:pt x="1936" y="18529"/>
                      <a:pt x="1913" y="18434"/>
                      <a:pt x="1893" y="18337"/>
                    </a:cubicBezTo>
                    <a:cubicBezTo>
                      <a:pt x="1893" y="18255"/>
                      <a:pt x="1893" y="18174"/>
                      <a:pt x="1891" y="18092"/>
                    </a:cubicBezTo>
                    <a:lnTo>
                      <a:pt x="1891" y="18088"/>
                    </a:lnTo>
                    <a:lnTo>
                      <a:pt x="1891" y="18078"/>
                    </a:lnTo>
                    <a:cubicBezTo>
                      <a:pt x="1893" y="18029"/>
                      <a:pt x="1894" y="17981"/>
                      <a:pt x="1897" y="17931"/>
                    </a:cubicBezTo>
                    <a:cubicBezTo>
                      <a:pt x="1900" y="17874"/>
                      <a:pt x="1907" y="17818"/>
                      <a:pt x="1916" y="17761"/>
                    </a:cubicBezTo>
                    <a:cubicBezTo>
                      <a:pt x="1929" y="17694"/>
                      <a:pt x="1945" y="17628"/>
                      <a:pt x="1963" y="17562"/>
                    </a:cubicBezTo>
                    <a:cubicBezTo>
                      <a:pt x="2016" y="17398"/>
                      <a:pt x="2078" y="17241"/>
                      <a:pt x="2146" y="17084"/>
                    </a:cubicBezTo>
                    <a:cubicBezTo>
                      <a:pt x="2194" y="16980"/>
                      <a:pt x="2246" y="16879"/>
                      <a:pt x="2303" y="16778"/>
                    </a:cubicBezTo>
                    <a:cubicBezTo>
                      <a:pt x="2330" y="16735"/>
                      <a:pt x="2356" y="16693"/>
                      <a:pt x="2382" y="16651"/>
                    </a:cubicBezTo>
                    <a:cubicBezTo>
                      <a:pt x="2387" y="16646"/>
                      <a:pt x="2390" y="16641"/>
                      <a:pt x="2394" y="16638"/>
                    </a:cubicBezTo>
                    <a:cubicBezTo>
                      <a:pt x="2461" y="16568"/>
                      <a:pt x="2528" y="16501"/>
                      <a:pt x="2595" y="16434"/>
                    </a:cubicBezTo>
                    <a:lnTo>
                      <a:pt x="2595" y="16434"/>
                    </a:lnTo>
                    <a:cubicBezTo>
                      <a:pt x="2593" y="16436"/>
                      <a:pt x="2591" y="16437"/>
                      <a:pt x="2589" y="16439"/>
                    </a:cubicBezTo>
                    <a:lnTo>
                      <a:pt x="2589" y="16439"/>
                    </a:lnTo>
                    <a:cubicBezTo>
                      <a:pt x="2705" y="16326"/>
                      <a:pt x="2821" y="16214"/>
                      <a:pt x="2938" y="16102"/>
                    </a:cubicBezTo>
                    <a:cubicBezTo>
                      <a:pt x="2998" y="16046"/>
                      <a:pt x="3054" y="15986"/>
                      <a:pt x="3111" y="15927"/>
                    </a:cubicBezTo>
                    <a:cubicBezTo>
                      <a:pt x="3204" y="15862"/>
                      <a:pt x="3297" y="15794"/>
                      <a:pt x="3383" y="15721"/>
                    </a:cubicBezTo>
                    <a:cubicBezTo>
                      <a:pt x="3499" y="15622"/>
                      <a:pt x="3617" y="15524"/>
                      <a:pt x="3720" y="15413"/>
                    </a:cubicBezTo>
                    <a:cubicBezTo>
                      <a:pt x="3775" y="15358"/>
                      <a:pt x="3826" y="15299"/>
                      <a:pt x="3874" y="15239"/>
                    </a:cubicBezTo>
                    <a:cubicBezTo>
                      <a:pt x="3917" y="15184"/>
                      <a:pt x="3958" y="15128"/>
                      <a:pt x="4000" y="15073"/>
                    </a:cubicBezTo>
                    <a:cubicBezTo>
                      <a:pt x="4125" y="14922"/>
                      <a:pt x="4258" y="14781"/>
                      <a:pt x="4364" y="14616"/>
                    </a:cubicBezTo>
                    <a:cubicBezTo>
                      <a:pt x="4451" y="14479"/>
                      <a:pt x="4525" y="14334"/>
                      <a:pt x="4586" y="14185"/>
                    </a:cubicBezTo>
                    <a:cubicBezTo>
                      <a:pt x="4651" y="14026"/>
                      <a:pt x="4706" y="13862"/>
                      <a:pt x="4750" y="13695"/>
                    </a:cubicBezTo>
                    <a:cubicBezTo>
                      <a:pt x="4835" y="13365"/>
                      <a:pt x="4873" y="13023"/>
                      <a:pt x="4862" y="12682"/>
                    </a:cubicBezTo>
                    <a:cubicBezTo>
                      <a:pt x="4859" y="12589"/>
                      <a:pt x="4853" y="12495"/>
                      <a:pt x="4842" y="12402"/>
                    </a:cubicBezTo>
                    <a:cubicBezTo>
                      <a:pt x="4833" y="12322"/>
                      <a:pt x="4819" y="12241"/>
                      <a:pt x="4804" y="12161"/>
                    </a:cubicBezTo>
                    <a:cubicBezTo>
                      <a:pt x="4790" y="12070"/>
                      <a:pt x="4777" y="11979"/>
                      <a:pt x="4763" y="11889"/>
                    </a:cubicBezTo>
                    <a:cubicBezTo>
                      <a:pt x="4754" y="11802"/>
                      <a:pt x="4736" y="11717"/>
                      <a:pt x="4712" y="11634"/>
                    </a:cubicBezTo>
                    <a:cubicBezTo>
                      <a:pt x="4664" y="11479"/>
                      <a:pt x="4615" y="11323"/>
                      <a:pt x="4554" y="11172"/>
                    </a:cubicBezTo>
                    <a:cubicBezTo>
                      <a:pt x="4515" y="11080"/>
                      <a:pt x="4478" y="10987"/>
                      <a:pt x="4437" y="10898"/>
                    </a:cubicBezTo>
                    <a:cubicBezTo>
                      <a:pt x="4408" y="10832"/>
                      <a:pt x="4378" y="10765"/>
                      <a:pt x="4348" y="10698"/>
                    </a:cubicBezTo>
                    <a:lnTo>
                      <a:pt x="4348" y="10698"/>
                    </a:lnTo>
                    <a:lnTo>
                      <a:pt x="4353" y="10706"/>
                    </a:lnTo>
                    <a:lnTo>
                      <a:pt x="4346" y="10688"/>
                    </a:lnTo>
                    <a:cubicBezTo>
                      <a:pt x="4327" y="10626"/>
                      <a:pt x="4309" y="10564"/>
                      <a:pt x="4291" y="10500"/>
                    </a:cubicBezTo>
                    <a:cubicBezTo>
                      <a:pt x="4250" y="10365"/>
                      <a:pt x="4210" y="10231"/>
                      <a:pt x="4176" y="10094"/>
                    </a:cubicBezTo>
                    <a:cubicBezTo>
                      <a:pt x="4157" y="9992"/>
                      <a:pt x="4145" y="9893"/>
                      <a:pt x="4134" y="9790"/>
                    </a:cubicBezTo>
                    <a:cubicBezTo>
                      <a:pt x="4129" y="9696"/>
                      <a:pt x="4123" y="9602"/>
                      <a:pt x="4121" y="9508"/>
                    </a:cubicBezTo>
                    <a:cubicBezTo>
                      <a:pt x="4154" y="9323"/>
                      <a:pt x="4195" y="9141"/>
                      <a:pt x="4245" y="8960"/>
                    </a:cubicBezTo>
                    <a:cubicBezTo>
                      <a:pt x="4299" y="8793"/>
                      <a:pt x="4360" y="8629"/>
                      <a:pt x="4429" y="8469"/>
                    </a:cubicBezTo>
                    <a:cubicBezTo>
                      <a:pt x="4468" y="8413"/>
                      <a:pt x="4505" y="8354"/>
                      <a:pt x="4547" y="8299"/>
                    </a:cubicBezTo>
                    <a:lnTo>
                      <a:pt x="4547" y="8299"/>
                    </a:lnTo>
                    <a:lnTo>
                      <a:pt x="4551" y="8294"/>
                    </a:lnTo>
                    <a:lnTo>
                      <a:pt x="4553" y="8291"/>
                    </a:lnTo>
                    <a:lnTo>
                      <a:pt x="4553" y="8291"/>
                    </a:lnTo>
                    <a:cubicBezTo>
                      <a:pt x="4624" y="8204"/>
                      <a:pt x="4698" y="8121"/>
                      <a:pt x="4766" y="8035"/>
                    </a:cubicBezTo>
                    <a:cubicBezTo>
                      <a:pt x="4828" y="7958"/>
                      <a:pt x="4883" y="7878"/>
                      <a:pt x="4940" y="7800"/>
                    </a:cubicBezTo>
                    <a:lnTo>
                      <a:pt x="4940" y="7800"/>
                    </a:lnTo>
                    <a:lnTo>
                      <a:pt x="4942" y="7797"/>
                    </a:lnTo>
                    <a:lnTo>
                      <a:pt x="4947" y="7790"/>
                    </a:lnTo>
                    <a:lnTo>
                      <a:pt x="4947" y="7790"/>
                    </a:lnTo>
                    <a:cubicBezTo>
                      <a:pt x="4946" y="7791"/>
                      <a:pt x="4946" y="7792"/>
                      <a:pt x="4945" y="7793"/>
                    </a:cubicBezTo>
                    <a:cubicBezTo>
                      <a:pt x="4993" y="7732"/>
                      <a:pt x="5044" y="7674"/>
                      <a:pt x="5095" y="7617"/>
                    </a:cubicBezTo>
                    <a:cubicBezTo>
                      <a:pt x="5169" y="7537"/>
                      <a:pt x="5227" y="7446"/>
                      <a:pt x="5285" y="7354"/>
                    </a:cubicBezTo>
                    <a:cubicBezTo>
                      <a:pt x="5343" y="7265"/>
                      <a:pt x="5404" y="7182"/>
                      <a:pt x="5462" y="7094"/>
                    </a:cubicBezTo>
                    <a:cubicBezTo>
                      <a:pt x="5527" y="6997"/>
                      <a:pt x="5583" y="6894"/>
                      <a:pt x="5629" y="6787"/>
                    </a:cubicBezTo>
                    <a:cubicBezTo>
                      <a:pt x="5663" y="6709"/>
                      <a:pt x="5696" y="6634"/>
                      <a:pt x="5733" y="6558"/>
                    </a:cubicBezTo>
                    <a:cubicBezTo>
                      <a:pt x="5757" y="6506"/>
                      <a:pt x="5783" y="6457"/>
                      <a:pt x="5804" y="6403"/>
                    </a:cubicBezTo>
                    <a:cubicBezTo>
                      <a:pt x="5860" y="6251"/>
                      <a:pt x="5897" y="6094"/>
                      <a:pt x="5931" y="5937"/>
                    </a:cubicBezTo>
                    <a:cubicBezTo>
                      <a:pt x="5965" y="5780"/>
                      <a:pt x="5988" y="5620"/>
                      <a:pt x="6000" y="5460"/>
                    </a:cubicBezTo>
                    <a:cubicBezTo>
                      <a:pt x="6010" y="5334"/>
                      <a:pt x="6012" y="5210"/>
                      <a:pt x="6008" y="5084"/>
                    </a:cubicBezTo>
                    <a:cubicBezTo>
                      <a:pt x="6006" y="5015"/>
                      <a:pt x="6003" y="4948"/>
                      <a:pt x="5999" y="4879"/>
                    </a:cubicBezTo>
                    <a:cubicBezTo>
                      <a:pt x="5989" y="4729"/>
                      <a:pt x="5970" y="4580"/>
                      <a:pt x="5938" y="4434"/>
                    </a:cubicBezTo>
                    <a:cubicBezTo>
                      <a:pt x="5904" y="4258"/>
                      <a:pt x="5876" y="4081"/>
                      <a:pt x="5833" y="3908"/>
                    </a:cubicBezTo>
                    <a:cubicBezTo>
                      <a:pt x="5809" y="3812"/>
                      <a:pt x="5774" y="3717"/>
                      <a:pt x="5748" y="3622"/>
                    </a:cubicBezTo>
                    <a:cubicBezTo>
                      <a:pt x="5728" y="3545"/>
                      <a:pt x="5707" y="3469"/>
                      <a:pt x="5687" y="3391"/>
                    </a:cubicBezTo>
                    <a:cubicBezTo>
                      <a:pt x="5625" y="3151"/>
                      <a:pt x="5592" y="2902"/>
                      <a:pt x="5562" y="2654"/>
                    </a:cubicBezTo>
                    <a:cubicBezTo>
                      <a:pt x="5549" y="2545"/>
                      <a:pt x="5541" y="2435"/>
                      <a:pt x="5541" y="2324"/>
                    </a:cubicBezTo>
                    <a:cubicBezTo>
                      <a:pt x="5545" y="2186"/>
                      <a:pt x="5555" y="2046"/>
                      <a:pt x="5574" y="1909"/>
                    </a:cubicBezTo>
                    <a:cubicBezTo>
                      <a:pt x="5584" y="1854"/>
                      <a:pt x="5596" y="1800"/>
                      <a:pt x="5610" y="1745"/>
                    </a:cubicBezTo>
                    <a:cubicBezTo>
                      <a:pt x="5636" y="1663"/>
                      <a:pt x="5663" y="1582"/>
                      <a:pt x="5695" y="1500"/>
                    </a:cubicBezTo>
                    <a:cubicBezTo>
                      <a:pt x="5740" y="1404"/>
                      <a:pt x="5791" y="1311"/>
                      <a:pt x="5844" y="1220"/>
                    </a:cubicBezTo>
                    <a:cubicBezTo>
                      <a:pt x="5871" y="1175"/>
                      <a:pt x="5900" y="1132"/>
                      <a:pt x="5931" y="1091"/>
                    </a:cubicBezTo>
                    <a:cubicBezTo>
                      <a:pt x="5979" y="1032"/>
                      <a:pt x="6027" y="976"/>
                      <a:pt x="6078" y="922"/>
                    </a:cubicBezTo>
                    <a:cubicBezTo>
                      <a:pt x="6111" y="890"/>
                      <a:pt x="6145" y="860"/>
                      <a:pt x="6181" y="831"/>
                    </a:cubicBezTo>
                    <a:cubicBezTo>
                      <a:pt x="6216" y="806"/>
                      <a:pt x="6253" y="784"/>
                      <a:pt x="6290" y="761"/>
                    </a:cubicBezTo>
                    <a:lnTo>
                      <a:pt x="6290" y="761"/>
                    </a:lnTo>
                    <a:cubicBezTo>
                      <a:pt x="6284" y="766"/>
                      <a:pt x="6277" y="770"/>
                      <a:pt x="6271" y="774"/>
                    </a:cubicBezTo>
                    <a:cubicBezTo>
                      <a:pt x="6328" y="742"/>
                      <a:pt x="6386" y="713"/>
                      <a:pt x="6444" y="686"/>
                    </a:cubicBezTo>
                    <a:cubicBezTo>
                      <a:pt x="6462" y="679"/>
                      <a:pt x="6480" y="674"/>
                      <a:pt x="6498" y="667"/>
                    </a:cubicBezTo>
                    <a:cubicBezTo>
                      <a:pt x="6515" y="667"/>
                      <a:pt x="6533" y="665"/>
                      <a:pt x="6550" y="665"/>
                    </a:cubicBezTo>
                    <a:close/>
                    <a:moveTo>
                      <a:pt x="6493" y="1"/>
                    </a:moveTo>
                    <a:cubicBezTo>
                      <a:pt x="6479" y="1"/>
                      <a:pt x="6465" y="2"/>
                      <a:pt x="6451" y="4"/>
                    </a:cubicBezTo>
                    <a:cubicBezTo>
                      <a:pt x="6416" y="11"/>
                      <a:pt x="6383" y="21"/>
                      <a:pt x="6350" y="30"/>
                    </a:cubicBezTo>
                    <a:lnTo>
                      <a:pt x="6366" y="27"/>
                    </a:lnTo>
                    <a:lnTo>
                      <a:pt x="6366" y="27"/>
                    </a:lnTo>
                    <a:cubicBezTo>
                      <a:pt x="6347" y="31"/>
                      <a:pt x="6329" y="35"/>
                      <a:pt x="6311" y="40"/>
                    </a:cubicBezTo>
                    <a:cubicBezTo>
                      <a:pt x="6164" y="95"/>
                      <a:pt x="6024" y="167"/>
                      <a:pt x="5893" y="255"/>
                    </a:cubicBezTo>
                    <a:cubicBezTo>
                      <a:pt x="5746" y="354"/>
                      <a:pt x="5609" y="468"/>
                      <a:pt x="5484" y="595"/>
                    </a:cubicBezTo>
                    <a:cubicBezTo>
                      <a:pt x="5368" y="713"/>
                      <a:pt x="5271" y="848"/>
                      <a:pt x="5182" y="988"/>
                    </a:cubicBezTo>
                    <a:cubicBezTo>
                      <a:pt x="5123" y="1080"/>
                      <a:pt x="5059" y="1176"/>
                      <a:pt x="5014" y="1279"/>
                    </a:cubicBezTo>
                    <a:cubicBezTo>
                      <a:pt x="4957" y="1408"/>
                      <a:pt x="4915" y="1542"/>
                      <a:pt x="4890" y="1680"/>
                    </a:cubicBezTo>
                    <a:cubicBezTo>
                      <a:pt x="4872" y="1769"/>
                      <a:pt x="4859" y="1857"/>
                      <a:pt x="4855" y="1947"/>
                    </a:cubicBezTo>
                    <a:cubicBezTo>
                      <a:pt x="4853" y="2026"/>
                      <a:pt x="4851" y="2107"/>
                      <a:pt x="4852" y="2188"/>
                    </a:cubicBezTo>
                    <a:cubicBezTo>
                      <a:pt x="4854" y="2354"/>
                      <a:pt x="4856" y="2523"/>
                      <a:pt x="4879" y="2687"/>
                    </a:cubicBezTo>
                    <a:cubicBezTo>
                      <a:pt x="4891" y="2770"/>
                      <a:pt x="4903" y="2853"/>
                      <a:pt x="4920" y="2936"/>
                    </a:cubicBezTo>
                    <a:cubicBezTo>
                      <a:pt x="4936" y="3023"/>
                      <a:pt x="4961" y="3106"/>
                      <a:pt x="4984" y="3192"/>
                    </a:cubicBezTo>
                    <a:cubicBezTo>
                      <a:pt x="4982" y="3183"/>
                      <a:pt x="4980" y="3177"/>
                      <a:pt x="4979" y="3169"/>
                    </a:cubicBezTo>
                    <a:lnTo>
                      <a:pt x="4979" y="3169"/>
                    </a:lnTo>
                    <a:cubicBezTo>
                      <a:pt x="5037" y="3401"/>
                      <a:pt x="5095" y="3635"/>
                      <a:pt x="5143" y="3871"/>
                    </a:cubicBezTo>
                    <a:cubicBezTo>
                      <a:pt x="5194" y="4119"/>
                      <a:pt x="5230" y="4372"/>
                      <a:pt x="5271" y="4624"/>
                    </a:cubicBezTo>
                    <a:cubicBezTo>
                      <a:pt x="5286" y="4707"/>
                      <a:pt x="5366" y="4767"/>
                      <a:pt x="5447" y="4767"/>
                    </a:cubicBezTo>
                    <a:cubicBezTo>
                      <a:pt x="5458" y="4767"/>
                      <a:pt x="5469" y="4766"/>
                      <a:pt x="5480" y="4764"/>
                    </a:cubicBezTo>
                    <a:cubicBezTo>
                      <a:pt x="5499" y="4760"/>
                      <a:pt x="5517" y="4753"/>
                      <a:pt x="5533" y="4745"/>
                    </a:cubicBezTo>
                    <a:cubicBezTo>
                      <a:pt x="5550" y="4915"/>
                      <a:pt x="5560" y="5086"/>
                      <a:pt x="5563" y="5257"/>
                    </a:cubicBezTo>
                    <a:cubicBezTo>
                      <a:pt x="5560" y="5344"/>
                      <a:pt x="5554" y="5430"/>
                      <a:pt x="5548" y="5516"/>
                    </a:cubicBezTo>
                    <a:cubicBezTo>
                      <a:pt x="5516" y="5540"/>
                      <a:pt x="5494" y="5573"/>
                      <a:pt x="5483" y="5611"/>
                    </a:cubicBezTo>
                    <a:cubicBezTo>
                      <a:pt x="5464" y="5687"/>
                      <a:pt x="5447" y="5766"/>
                      <a:pt x="5431" y="5845"/>
                    </a:cubicBezTo>
                    <a:cubicBezTo>
                      <a:pt x="5409" y="5933"/>
                      <a:pt x="5386" y="6019"/>
                      <a:pt x="5360" y="6106"/>
                    </a:cubicBezTo>
                    <a:cubicBezTo>
                      <a:pt x="5301" y="6288"/>
                      <a:pt x="5230" y="6465"/>
                      <a:pt x="5147" y="6637"/>
                    </a:cubicBezTo>
                    <a:lnTo>
                      <a:pt x="5158" y="6615"/>
                    </a:lnTo>
                    <a:lnTo>
                      <a:pt x="5158" y="6615"/>
                    </a:lnTo>
                    <a:cubicBezTo>
                      <a:pt x="5127" y="6679"/>
                      <a:pt x="5096" y="6744"/>
                      <a:pt x="5062" y="6806"/>
                    </a:cubicBezTo>
                    <a:cubicBezTo>
                      <a:pt x="5056" y="6804"/>
                      <a:pt x="5048" y="6802"/>
                      <a:pt x="5042" y="6800"/>
                    </a:cubicBezTo>
                    <a:cubicBezTo>
                      <a:pt x="5027" y="6796"/>
                      <a:pt x="5012" y="6794"/>
                      <a:pt x="4997" y="6794"/>
                    </a:cubicBezTo>
                    <a:cubicBezTo>
                      <a:pt x="4972" y="6794"/>
                      <a:pt x="4947" y="6799"/>
                      <a:pt x="4924" y="6809"/>
                    </a:cubicBezTo>
                    <a:cubicBezTo>
                      <a:pt x="4876" y="6830"/>
                      <a:pt x="4835" y="6870"/>
                      <a:pt x="4798" y="6906"/>
                    </a:cubicBezTo>
                    <a:cubicBezTo>
                      <a:pt x="4743" y="6959"/>
                      <a:pt x="4689" y="7014"/>
                      <a:pt x="4638" y="7070"/>
                    </a:cubicBezTo>
                    <a:cubicBezTo>
                      <a:pt x="4530" y="7188"/>
                      <a:pt x="4422" y="7306"/>
                      <a:pt x="4323" y="7433"/>
                    </a:cubicBezTo>
                    <a:cubicBezTo>
                      <a:pt x="4197" y="7594"/>
                      <a:pt x="4077" y="7763"/>
                      <a:pt x="3984" y="7943"/>
                    </a:cubicBezTo>
                    <a:cubicBezTo>
                      <a:pt x="3888" y="8130"/>
                      <a:pt x="3806" y="8322"/>
                      <a:pt x="3737" y="8520"/>
                    </a:cubicBezTo>
                    <a:cubicBezTo>
                      <a:pt x="3720" y="8566"/>
                      <a:pt x="3711" y="8616"/>
                      <a:pt x="3695" y="8663"/>
                    </a:cubicBezTo>
                    <a:cubicBezTo>
                      <a:pt x="3682" y="8661"/>
                      <a:pt x="3669" y="8659"/>
                      <a:pt x="3657" y="8659"/>
                    </a:cubicBezTo>
                    <a:cubicBezTo>
                      <a:pt x="3633" y="8659"/>
                      <a:pt x="3609" y="8664"/>
                      <a:pt x="3586" y="8673"/>
                    </a:cubicBezTo>
                    <a:lnTo>
                      <a:pt x="3584" y="8673"/>
                    </a:lnTo>
                    <a:cubicBezTo>
                      <a:pt x="3527" y="8697"/>
                      <a:pt x="3490" y="8760"/>
                      <a:pt x="3485" y="8819"/>
                    </a:cubicBezTo>
                    <a:cubicBezTo>
                      <a:pt x="3480" y="8868"/>
                      <a:pt x="3480" y="8918"/>
                      <a:pt x="3479" y="8964"/>
                    </a:cubicBezTo>
                    <a:cubicBezTo>
                      <a:pt x="3476" y="9037"/>
                      <a:pt x="3473" y="9110"/>
                      <a:pt x="3476" y="9183"/>
                    </a:cubicBezTo>
                    <a:cubicBezTo>
                      <a:pt x="3483" y="9310"/>
                      <a:pt x="3501" y="9438"/>
                      <a:pt x="3529" y="9563"/>
                    </a:cubicBezTo>
                    <a:lnTo>
                      <a:pt x="3529" y="9591"/>
                    </a:lnTo>
                    <a:cubicBezTo>
                      <a:pt x="3531" y="9610"/>
                      <a:pt x="3533" y="9629"/>
                      <a:pt x="3536" y="9647"/>
                    </a:cubicBezTo>
                    <a:cubicBezTo>
                      <a:pt x="3515" y="9659"/>
                      <a:pt x="3497" y="9675"/>
                      <a:pt x="3485" y="9695"/>
                    </a:cubicBezTo>
                    <a:cubicBezTo>
                      <a:pt x="3457" y="9729"/>
                      <a:pt x="3444" y="9770"/>
                      <a:pt x="3444" y="9813"/>
                    </a:cubicBezTo>
                    <a:cubicBezTo>
                      <a:pt x="3445" y="9853"/>
                      <a:pt x="3457" y="9892"/>
                      <a:pt x="3466" y="9930"/>
                    </a:cubicBezTo>
                    <a:cubicBezTo>
                      <a:pt x="3465" y="9928"/>
                      <a:pt x="3465" y="9927"/>
                      <a:pt x="3464" y="9925"/>
                    </a:cubicBezTo>
                    <a:lnTo>
                      <a:pt x="3464" y="9925"/>
                    </a:lnTo>
                    <a:cubicBezTo>
                      <a:pt x="3493" y="10052"/>
                      <a:pt x="3525" y="10178"/>
                      <a:pt x="3572" y="10300"/>
                    </a:cubicBezTo>
                    <a:cubicBezTo>
                      <a:pt x="3645" y="10485"/>
                      <a:pt x="3739" y="10657"/>
                      <a:pt x="3842" y="10826"/>
                    </a:cubicBezTo>
                    <a:cubicBezTo>
                      <a:pt x="3873" y="10877"/>
                      <a:pt x="3905" y="10930"/>
                      <a:pt x="3937" y="10982"/>
                    </a:cubicBezTo>
                    <a:cubicBezTo>
                      <a:pt x="3978" y="11144"/>
                      <a:pt x="4018" y="11308"/>
                      <a:pt x="4050" y="11473"/>
                    </a:cubicBezTo>
                    <a:cubicBezTo>
                      <a:pt x="4101" y="11757"/>
                      <a:pt x="4150" y="12039"/>
                      <a:pt x="4191" y="12323"/>
                    </a:cubicBezTo>
                    <a:cubicBezTo>
                      <a:pt x="4222" y="12641"/>
                      <a:pt x="4236" y="12959"/>
                      <a:pt x="4235" y="13279"/>
                    </a:cubicBezTo>
                    <a:lnTo>
                      <a:pt x="4235" y="13285"/>
                    </a:lnTo>
                    <a:cubicBezTo>
                      <a:pt x="4215" y="13296"/>
                      <a:pt x="4197" y="13314"/>
                      <a:pt x="4185" y="13334"/>
                    </a:cubicBezTo>
                    <a:cubicBezTo>
                      <a:pt x="4151" y="13386"/>
                      <a:pt x="4139" y="13445"/>
                      <a:pt x="4123" y="13503"/>
                    </a:cubicBezTo>
                    <a:cubicBezTo>
                      <a:pt x="4111" y="13556"/>
                      <a:pt x="4097" y="13609"/>
                      <a:pt x="4081" y="13663"/>
                    </a:cubicBezTo>
                    <a:cubicBezTo>
                      <a:pt x="4045" y="13783"/>
                      <a:pt x="4007" y="13903"/>
                      <a:pt x="3968" y="14023"/>
                    </a:cubicBezTo>
                    <a:cubicBezTo>
                      <a:pt x="3936" y="14037"/>
                      <a:pt x="3909" y="14064"/>
                      <a:pt x="3892" y="14095"/>
                    </a:cubicBezTo>
                    <a:cubicBezTo>
                      <a:pt x="3817" y="14250"/>
                      <a:pt x="3740" y="14402"/>
                      <a:pt x="3657" y="14550"/>
                    </a:cubicBezTo>
                    <a:cubicBezTo>
                      <a:pt x="3608" y="14629"/>
                      <a:pt x="3559" y="14704"/>
                      <a:pt x="3503" y="14776"/>
                    </a:cubicBezTo>
                    <a:cubicBezTo>
                      <a:pt x="3483" y="14787"/>
                      <a:pt x="3463" y="14799"/>
                      <a:pt x="3445" y="14811"/>
                    </a:cubicBezTo>
                    <a:cubicBezTo>
                      <a:pt x="3406" y="14840"/>
                      <a:pt x="3369" y="14870"/>
                      <a:pt x="3334" y="14903"/>
                    </a:cubicBezTo>
                    <a:cubicBezTo>
                      <a:pt x="3220" y="15008"/>
                      <a:pt x="3108" y="15113"/>
                      <a:pt x="2987" y="15210"/>
                    </a:cubicBezTo>
                    <a:cubicBezTo>
                      <a:pt x="2982" y="15215"/>
                      <a:pt x="2977" y="15219"/>
                      <a:pt x="2971" y="15223"/>
                    </a:cubicBezTo>
                    <a:cubicBezTo>
                      <a:pt x="2975" y="15220"/>
                      <a:pt x="2979" y="15217"/>
                      <a:pt x="2984" y="15213"/>
                    </a:cubicBezTo>
                    <a:lnTo>
                      <a:pt x="2984" y="15213"/>
                    </a:lnTo>
                    <a:cubicBezTo>
                      <a:pt x="2836" y="15322"/>
                      <a:pt x="2685" y="15425"/>
                      <a:pt x="2547" y="15545"/>
                    </a:cubicBezTo>
                    <a:cubicBezTo>
                      <a:pt x="2514" y="15516"/>
                      <a:pt x="2469" y="15499"/>
                      <a:pt x="2423" y="15499"/>
                    </a:cubicBezTo>
                    <a:cubicBezTo>
                      <a:pt x="2397" y="15499"/>
                      <a:pt x="2372" y="15505"/>
                      <a:pt x="2349" y="15518"/>
                    </a:cubicBezTo>
                    <a:cubicBezTo>
                      <a:pt x="2267" y="15564"/>
                      <a:pt x="2212" y="15644"/>
                      <a:pt x="2152" y="15714"/>
                    </a:cubicBezTo>
                    <a:cubicBezTo>
                      <a:pt x="2098" y="15779"/>
                      <a:pt x="2048" y="15847"/>
                      <a:pt x="2001" y="15918"/>
                    </a:cubicBezTo>
                    <a:cubicBezTo>
                      <a:pt x="1909" y="16050"/>
                      <a:pt x="1821" y="16184"/>
                      <a:pt x="1751" y="16327"/>
                    </a:cubicBezTo>
                    <a:cubicBezTo>
                      <a:pt x="1687" y="16456"/>
                      <a:pt x="1634" y="16589"/>
                      <a:pt x="1592" y="16727"/>
                    </a:cubicBezTo>
                    <a:cubicBezTo>
                      <a:pt x="1534" y="16911"/>
                      <a:pt x="1487" y="17098"/>
                      <a:pt x="1443" y="17287"/>
                    </a:cubicBezTo>
                    <a:cubicBezTo>
                      <a:pt x="1406" y="17449"/>
                      <a:pt x="1377" y="17611"/>
                      <a:pt x="1358" y="17776"/>
                    </a:cubicBezTo>
                    <a:cubicBezTo>
                      <a:pt x="1320" y="18114"/>
                      <a:pt x="1302" y="18462"/>
                      <a:pt x="1366" y="18798"/>
                    </a:cubicBezTo>
                    <a:cubicBezTo>
                      <a:pt x="1395" y="18963"/>
                      <a:pt x="1436" y="19126"/>
                      <a:pt x="1488" y="19285"/>
                    </a:cubicBezTo>
                    <a:cubicBezTo>
                      <a:pt x="1541" y="19443"/>
                      <a:pt x="1605" y="19597"/>
                      <a:pt x="1671" y="19749"/>
                    </a:cubicBezTo>
                    <a:cubicBezTo>
                      <a:pt x="1668" y="19743"/>
                      <a:pt x="1664" y="19735"/>
                      <a:pt x="1661" y="19728"/>
                    </a:cubicBezTo>
                    <a:lnTo>
                      <a:pt x="1661" y="19728"/>
                    </a:lnTo>
                    <a:cubicBezTo>
                      <a:pt x="1689" y="19797"/>
                      <a:pt x="1715" y="19867"/>
                      <a:pt x="1740" y="19937"/>
                    </a:cubicBezTo>
                    <a:cubicBezTo>
                      <a:pt x="1757" y="20009"/>
                      <a:pt x="1774" y="20082"/>
                      <a:pt x="1791" y="20155"/>
                    </a:cubicBezTo>
                    <a:cubicBezTo>
                      <a:pt x="1869" y="20502"/>
                      <a:pt x="1970" y="20845"/>
                      <a:pt x="2061" y="21190"/>
                    </a:cubicBezTo>
                    <a:cubicBezTo>
                      <a:pt x="2075" y="21360"/>
                      <a:pt x="2082" y="21531"/>
                      <a:pt x="2109" y="21700"/>
                    </a:cubicBezTo>
                    <a:cubicBezTo>
                      <a:pt x="2098" y="21774"/>
                      <a:pt x="2087" y="21849"/>
                      <a:pt x="2079" y="21924"/>
                    </a:cubicBezTo>
                    <a:cubicBezTo>
                      <a:pt x="2065" y="22005"/>
                      <a:pt x="2048" y="22085"/>
                      <a:pt x="2029" y="22164"/>
                    </a:cubicBezTo>
                    <a:cubicBezTo>
                      <a:pt x="2030" y="22163"/>
                      <a:pt x="2030" y="22161"/>
                      <a:pt x="2031" y="22160"/>
                    </a:cubicBezTo>
                    <a:lnTo>
                      <a:pt x="2031" y="22160"/>
                    </a:lnTo>
                    <a:lnTo>
                      <a:pt x="2029" y="22166"/>
                    </a:lnTo>
                    <a:cubicBezTo>
                      <a:pt x="2028" y="22171"/>
                      <a:pt x="2027" y="22177"/>
                      <a:pt x="2025" y="22182"/>
                    </a:cubicBezTo>
                    <a:cubicBezTo>
                      <a:pt x="2026" y="22178"/>
                      <a:pt x="2027" y="22174"/>
                      <a:pt x="2028" y="22169"/>
                    </a:cubicBezTo>
                    <a:lnTo>
                      <a:pt x="2028" y="22169"/>
                    </a:lnTo>
                    <a:cubicBezTo>
                      <a:pt x="2010" y="22228"/>
                      <a:pt x="1993" y="22288"/>
                      <a:pt x="1972" y="22347"/>
                    </a:cubicBezTo>
                    <a:cubicBezTo>
                      <a:pt x="1954" y="22394"/>
                      <a:pt x="1934" y="22441"/>
                      <a:pt x="1914" y="22488"/>
                    </a:cubicBezTo>
                    <a:lnTo>
                      <a:pt x="1914" y="22488"/>
                    </a:lnTo>
                    <a:cubicBezTo>
                      <a:pt x="1915" y="22487"/>
                      <a:pt x="1915" y="22485"/>
                      <a:pt x="1916" y="22484"/>
                    </a:cubicBezTo>
                    <a:lnTo>
                      <a:pt x="1916" y="22484"/>
                    </a:lnTo>
                    <a:cubicBezTo>
                      <a:pt x="1881" y="22555"/>
                      <a:pt x="1844" y="22623"/>
                      <a:pt x="1805" y="22692"/>
                    </a:cubicBezTo>
                    <a:cubicBezTo>
                      <a:pt x="1788" y="22724"/>
                      <a:pt x="1783" y="22761"/>
                      <a:pt x="1789" y="22795"/>
                    </a:cubicBezTo>
                    <a:cubicBezTo>
                      <a:pt x="1686" y="22960"/>
                      <a:pt x="1581" y="23126"/>
                      <a:pt x="1480" y="23291"/>
                    </a:cubicBezTo>
                    <a:cubicBezTo>
                      <a:pt x="1402" y="23416"/>
                      <a:pt x="1319" y="23537"/>
                      <a:pt x="1235" y="23656"/>
                    </a:cubicBezTo>
                    <a:cubicBezTo>
                      <a:pt x="1218" y="23679"/>
                      <a:pt x="1202" y="23702"/>
                      <a:pt x="1185" y="23725"/>
                    </a:cubicBezTo>
                    <a:cubicBezTo>
                      <a:pt x="1177" y="23723"/>
                      <a:pt x="1168" y="23723"/>
                      <a:pt x="1160" y="23723"/>
                    </a:cubicBezTo>
                    <a:cubicBezTo>
                      <a:pt x="1134" y="23723"/>
                      <a:pt x="1108" y="23729"/>
                      <a:pt x="1085" y="23741"/>
                    </a:cubicBezTo>
                    <a:cubicBezTo>
                      <a:pt x="1049" y="23759"/>
                      <a:pt x="1017" y="23785"/>
                      <a:pt x="990" y="23814"/>
                    </a:cubicBezTo>
                    <a:cubicBezTo>
                      <a:pt x="968" y="23839"/>
                      <a:pt x="947" y="23863"/>
                      <a:pt x="924" y="23888"/>
                    </a:cubicBezTo>
                    <a:cubicBezTo>
                      <a:pt x="882" y="23937"/>
                      <a:pt x="841" y="23983"/>
                      <a:pt x="801" y="24032"/>
                    </a:cubicBezTo>
                    <a:cubicBezTo>
                      <a:pt x="650" y="24206"/>
                      <a:pt x="557" y="24418"/>
                      <a:pt x="468" y="24628"/>
                    </a:cubicBezTo>
                    <a:cubicBezTo>
                      <a:pt x="366" y="24871"/>
                      <a:pt x="291" y="25124"/>
                      <a:pt x="223" y="25378"/>
                    </a:cubicBezTo>
                    <a:cubicBezTo>
                      <a:pt x="205" y="25443"/>
                      <a:pt x="193" y="25511"/>
                      <a:pt x="179" y="25578"/>
                    </a:cubicBezTo>
                    <a:cubicBezTo>
                      <a:pt x="174" y="25603"/>
                      <a:pt x="167" y="25628"/>
                      <a:pt x="164" y="25655"/>
                    </a:cubicBezTo>
                    <a:cubicBezTo>
                      <a:pt x="158" y="25685"/>
                      <a:pt x="154" y="25716"/>
                      <a:pt x="151" y="25746"/>
                    </a:cubicBezTo>
                    <a:cubicBezTo>
                      <a:pt x="146" y="25778"/>
                      <a:pt x="141" y="25810"/>
                      <a:pt x="136" y="25842"/>
                    </a:cubicBezTo>
                    <a:lnTo>
                      <a:pt x="136" y="25842"/>
                    </a:lnTo>
                    <a:cubicBezTo>
                      <a:pt x="137" y="25835"/>
                      <a:pt x="139" y="25829"/>
                      <a:pt x="140" y="25823"/>
                    </a:cubicBezTo>
                    <a:lnTo>
                      <a:pt x="140" y="25823"/>
                    </a:lnTo>
                    <a:cubicBezTo>
                      <a:pt x="139" y="25831"/>
                      <a:pt x="139" y="25840"/>
                      <a:pt x="138" y="25849"/>
                    </a:cubicBezTo>
                    <a:cubicBezTo>
                      <a:pt x="60" y="25877"/>
                      <a:pt x="0" y="25966"/>
                      <a:pt x="22" y="26051"/>
                    </a:cubicBezTo>
                    <a:cubicBezTo>
                      <a:pt x="24" y="26058"/>
                      <a:pt x="26" y="26065"/>
                      <a:pt x="27" y="26073"/>
                    </a:cubicBezTo>
                    <a:cubicBezTo>
                      <a:pt x="27" y="26073"/>
                      <a:pt x="27" y="26074"/>
                      <a:pt x="27" y="26074"/>
                    </a:cubicBezTo>
                    <a:cubicBezTo>
                      <a:pt x="58" y="26197"/>
                      <a:pt x="72" y="26326"/>
                      <a:pt x="96" y="26453"/>
                    </a:cubicBezTo>
                    <a:cubicBezTo>
                      <a:pt x="126" y="26618"/>
                      <a:pt x="160" y="26780"/>
                      <a:pt x="200" y="26944"/>
                    </a:cubicBezTo>
                    <a:cubicBezTo>
                      <a:pt x="235" y="27088"/>
                      <a:pt x="280" y="27229"/>
                      <a:pt x="337" y="27366"/>
                    </a:cubicBezTo>
                    <a:cubicBezTo>
                      <a:pt x="420" y="27561"/>
                      <a:pt x="532" y="27737"/>
                      <a:pt x="645" y="27914"/>
                    </a:cubicBezTo>
                    <a:cubicBezTo>
                      <a:pt x="804" y="28162"/>
                      <a:pt x="1000" y="28383"/>
                      <a:pt x="1194" y="28605"/>
                    </a:cubicBezTo>
                    <a:cubicBezTo>
                      <a:pt x="1366" y="28801"/>
                      <a:pt x="1568" y="28966"/>
                      <a:pt x="1756" y="29147"/>
                    </a:cubicBezTo>
                    <a:cubicBezTo>
                      <a:pt x="1752" y="29143"/>
                      <a:pt x="1748" y="29139"/>
                      <a:pt x="1745" y="29135"/>
                    </a:cubicBezTo>
                    <a:lnTo>
                      <a:pt x="1745" y="29135"/>
                    </a:lnTo>
                    <a:cubicBezTo>
                      <a:pt x="1842" y="29233"/>
                      <a:pt x="1928" y="29337"/>
                      <a:pt x="2015" y="29442"/>
                    </a:cubicBezTo>
                    <a:cubicBezTo>
                      <a:pt x="2101" y="29545"/>
                      <a:pt x="2185" y="29648"/>
                      <a:pt x="2266" y="29752"/>
                    </a:cubicBezTo>
                    <a:cubicBezTo>
                      <a:pt x="2262" y="29745"/>
                      <a:pt x="2258" y="29740"/>
                      <a:pt x="2254" y="29733"/>
                    </a:cubicBezTo>
                    <a:lnTo>
                      <a:pt x="2254" y="29733"/>
                    </a:lnTo>
                    <a:cubicBezTo>
                      <a:pt x="2314" y="29812"/>
                      <a:pt x="2375" y="29892"/>
                      <a:pt x="2431" y="29973"/>
                    </a:cubicBezTo>
                    <a:cubicBezTo>
                      <a:pt x="2488" y="30054"/>
                      <a:pt x="2539" y="30138"/>
                      <a:pt x="2591" y="30220"/>
                    </a:cubicBezTo>
                    <a:cubicBezTo>
                      <a:pt x="2669" y="30337"/>
                      <a:pt x="2754" y="30451"/>
                      <a:pt x="2826" y="30573"/>
                    </a:cubicBezTo>
                    <a:cubicBezTo>
                      <a:pt x="2844" y="30603"/>
                      <a:pt x="2858" y="30637"/>
                      <a:pt x="2873" y="30669"/>
                    </a:cubicBezTo>
                    <a:cubicBezTo>
                      <a:pt x="2852" y="30715"/>
                      <a:pt x="2854" y="30769"/>
                      <a:pt x="2878" y="30813"/>
                    </a:cubicBezTo>
                    <a:cubicBezTo>
                      <a:pt x="2926" y="30900"/>
                      <a:pt x="2973" y="30988"/>
                      <a:pt x="3014" y="31077"/>
                    </a:cubicBezTo>
                    <a:cubicBezTo>
                      <a:pt x="3011" y="31069"/>
                      <a:pt x="3007" y="31062"/>
                      <a:pt x="3004" y="31054"/>
                    </a:cubicBezTo>
                    <a:lnTo>
                      <a:pt x="3004" y="31054"/>
                    </a:lnTo>
                    <a:cubicBezTo>
                      <a:pt x="3014" y="31074"/>
                      <a:pt x="3022" y="31093"/>
                      <a:pt x="3030" y="31112"/>
                    </a:cubicBezTo>
                    <a:cubicBezTo>
                      <a:pt x="3026" y="31106"/>
                      <a:pt x="3023" y="31097"/>
                      <a:pt x="3020" y="31091"/>
                    </a:cubicBezTo>
                    <a:lnTo>
                      <a:pt x="3020" y="31091"/>
                    </a:lnTo>
                    <a:cubicBezTo>
                      <a:pt x="3031" y="31117"/>
                      <a:pt x="3038" y="31144"/>
                      <a:pt x="3047" y="31170"/>
                    </a:cubicBezTo>
                    <a:cubicBezTo>
                      <a:pt x="3050" y="31186"/>
                      <a:pt x="3054" y="31202"/>
                      <a:pt x="3057" y="31218"/>
                    </a:cubicBezTo>
                    <a:cubicBezTo>
                      <a:pt x="3053" y="31249"/>
                      <a:pt x="3050" y="31281"/>
                      <a:pt x="3047" y="31313"/>
                    </a:cubicBezTo>
                    <a:cubicBezTo>
                      <a:pt x="3029" y="31418"/>
                      <a:pt x="3012" y="31522"/>
                      <a:pt x="2988" y="31627"/>
                    </a:cubicBezTo>
                    <a:cubicBezTo>
                      <a:pt x="2965" y="31735"/>
                      <a:pt x="2938" y="31841"/>
                      <a:pt x="2910" y="31947"/>
                    </a:cubicBezTo>
                    <a:cubicBezTo>
                      <a:pt x="2910" y="31946"/>
                      <a:pt x="2910" y="31945"/>
                      <a:pt x="2911" y="31944"/>
                    </a:cubicBezTo>
                    <a:lnTo>
                      <a:pt x="2911" y="31944"/>
                    </a:lnTo>
                    <a:cubicBezTo>
                      <a:pt x="2812" y="32288"/>
                      <a:pt x="2698" y="32627"/>
                      <a:pt x="2566" y="32962"/>
                    </a:cubicBezTo>
                    <a:cubicBezTo>
                      <a:pt x="2534" y="33038"/>
                      <a:pt x="2501" y="33113"/>
                      <a:pt x="2465" y="33186"/>
                    </a:cubicBezTo>
                    <a:cubicBezTo>
                      <a:pt x="2448" y="33199"/>
                      <a:pt x="2434" y="33213"/>
                      <a:pt x="2423" y="33231"/>
                    </a:cubicBezTo>
                    <a:cubicBezTo>
                      <a:pt x="2290" y="33450"/>
                      <a:pt x="2171" y="33677"/>
                      <a:pt x="2070" y="33912"/>
                    </a:cubicBezTo>
                    <a:cubicBezTo>
                      <a:pt x="2044" y="33972"/>
                      <a:pt x="2015" y="34033"/>
                      <a:pt x="1994" y="34094"/>
                    </a:cubicBezTo>
                    <a:cubicBezTo>
                      <a:pt x="1969" y="34167"/>
                      <a:pt x="1944" y="34237"/>
                      <a:pt x="1919" y="34310"/>
                    </a:cubicBezTo>
                    <a:cubicBezTo>
                      <a:pt x="1883" y="34414"/>
                      <a:pt x="1856" y="34521"/>
                      <a:pt x="1824" y="34628"/>
                    </a:cubicBezTo>
                    <a:cubicBezTo>
                      <a:pt x="1791" y="34744"/>
                      <a:pt x="1765" y="34864"/>
                      <a:pt x="1740" y="34982"/>
                    </a:cubicBezTo>
                    <a:cubicBezTo>
                      <a:pt x="1730" y="35035"/>
                      <a:pt x="1720" y="35087"/>
                      <a:pt x="1712" y="35140"/>
                    </a:cubicBezTo>
                    <a:cubicBezTo>
                      <a:pt x="1704" y="35139"/>
                      <a:pt x="1696" y="35139"/>
                      <a:pt x="1687" y="35139"/>
                    </a:cubicBezTo>
                    <a:cubicBezTo>
                      <a:pt x="1668" y="35139"/>
                      <a:pt x="1649" y="35141"/>
                      <a:pt x="1631" y="35147"/>
                    </a:cubicBezTo>
                    <a:cubicBezTo>
                      <a:pt x="1563" y="35163"/>
                      <a:pt x="1519" y="35228"/>
                      <a:pt x="1506" y="35292"/>
                    </a:cubicBezTo>
                    <a:cubicBezTo>
                      <a:pt x="1496" y="35349"/>
                      <a:pt x="1503" y="35410"/>
                      <a:pt x="1506" y="35467"/>
                    </a:cubicBezTo>
                    <a:cubicBezTo>
                      <a:pt x="1508" y="35504"/>
                      <a:pt x="1510" y="35542"/>
                      <a:pt x="1512" y="35579"/>
                    </a:cubicBezTo>
                    <a:cubicBezTo>
                      <a:pt x="1518" y="35678"/>
                      <a:pt x="1523" y="35775"/>
                      <a:pt x="1525" y="35872"/>
                    </a:cubicBezTo>
                    <a:cubicBezTo>
                      <a:pt x="1527" y="35970"/>
                      <a:pt x="1532" y="36071"/>
                      <a:pt x="1537" y="36170"/>
                    </a:cubicBezTo>
                    <a:cubicBezTo>
                      <a:pt x="1540" y="36255"/>
                      <a:pt x="1545" y="36342"/>
                      <a:pt x="1557" y="36424"/>
                    </a:cubicBezTo>
                    <a:cubicBezTo>
                      <a:pt x="1580" y="36599"/>
                      <a:pt x="1602" y="36775"/>
                      <a:pt x="1647" y="36946"/>
                    </a:cubicBezTo>
                    <a:cubicBezTo>
                      <a:pt x="1668" y="37026"/>
                      <a:pt x="1689" y="37107"/>
                      <a:pt x="1711" y="37187"/>
                    </a:cubicBezTo>
                    <a:cubicBezTo>
                      <a:pt x="1730" y="37265"/>
                      <a:pt x="1759" y="37339"/>
                      <a:pt x="1785" y="37417"/>
                    </a:cubicBezTo>
                    <a:cubicBezTo>
                      <a:pt x="1830" y="37556"/>
                      <a:pt x="1890" y="37692"/>
                      <a:pt x="1948" y="37827"/>
                    </a:cubicBezTo>
                    <a:cubicBezTo>
                      <a:pt x="2066" y="38095"/>
                      <a:pt x="2194" y="38357"/>
                      <a:pt x="2348" y="38605"/>
                    </a:cubicBezTo>
                    <a:cubicBezTo>
                      <a:pt x="2410" y="38706"/>
                      <a:pt x="2475" y="38804"/>
                      <a:pt x="2544" y="38899"/>
                    </a:cubicBezTo>
                    <a:cubicBezTo>
                      <a:pt x="2545" y="38924"/>
                      <a:pt x="2550" y="38950"/>
                      <a:pt x="2561" y="38974"/>
                    </a:cubicBezTo>
                    <a:cubicBezTo>
                      <a:pt x="2586" y="39030"/>
                      <a:pt x="2617" y="39085"/>
                      <a:pt x="2651" y="39136"/>
                    </a:cubicBezTo>
                    <a:cubicBezTo>
                      <a:pt x="2700" y="39213"/>
                      <a:pt x="2754" y="39286"/>
                      <a:pt x="2811" y="39357"/>
                    </a:cubicBezTo>
                    <a:cubicBezTo>
                      <a:pt x="2882" y="39440"/>
                      <a:pt x="2954" y="39519"/>
                      <a:pt x="3033" y="39595"/>
                    </a:cubicBezTo>
                    <a:cubicBezTo>
                      <a:pt x="3082" y="39643"/>
                      <a:pt x="3131" y="39695"/>
                      <a:pt x="3186" y="39741"/>
                    </a:cubicBezTo>
                    <a:cubicBezTo>
                      <a:pt x="3240" y="39787"/>
                      <a:pt x="3293" y="39842"/>
                      <a:pt x="3352" y="39884"/>
                    </a:cubicBezTo>
                    <a:cubicBezTo>
                      <a:pt x="3503" y="40000"/>
                      <a:pt x="3653" y="40117"/>
                      <a:pt x="3816" y="40216"/>
                    </a:cubicBezTo>
                    <a:cubicBezTo>
                      <a:pt x="3980" y="40314"/>
                      <a:pt x="4146" y="40408"/>
                      <a:pt x="4315" y="40496"/>
                    </a:cubicBezTo>
                    <a:cubicBezTo>
                      <a:pt x="4366" y="40523"/>
                      <a:pt x="4418" y="40549"/>
                      <a:pt x="4469" y="40575"/>
                    </a:cubicBezTo>
                    <a:cubicBezTo>
                      <a:pt x="4493" y="40598"/>
                      <a:pt x="4519" y="40618"/>
                      <a:pt x="4548" y="40635"/>
                    </a:cubicBezTo>
                    <a:cubicBezTo>
                      <a:pt x="4595" y="40663"/>
                      <a:pt x="4644" y="40693"/>
                      <a:pt x="4693" y="40716"/>
                    </a:cubicBezTo>
                    <a:cubicBezTo>
                      <a:pt x="4749" y="40742"/>
                      <a:pt x="4804" y="40772"/>
                      <a:pt x="4862" y="40795"/>
                    </a:cubicBezTo>
                    <a:cubicBezTo>
                      <a:pt x="4971" y="40842"/>
                      <a:pt x="5081" y="40888"/>
                      <a:pt x="5194" y="40928"/>
                    </a:cubicBezTo>
                    <a:cubicBezTo>
                      <a:pt x="5320" y="40975"/>
                      <a:pt x="5445" y="41012"/>
                      <a:pt x="5572" y="41051"/>
                    </a:cubicBezTo>
                    <a:lnTo>
                      <a:pt x="5584" y="41054"/>
                    </a:lnTo>
                    <a:cubicBezTo>
                      <a:pt x="5686" y="41090"/>
                      <a:pt x="5790" y="41124"/>
                      <a:pt x="5896" y="41150"/>
                    </a:cubicBezTo>
                    <a:lnTo>
                      <a:pt x="6066" y="41194"/>
                    </a:lnTo>
                    <a:cubicBezTo>
                      <a:pt x="6198" y="41233"/>
                      <a:pt x="6331" y="41270"/>
                      <a:pt x="6465" y="41305"/>
                    </a:cubicBezTo>
                    <a:cubicBezTo>
                      <a:pt x="6570" y="41330"/>
                      <a:pt x="6675" y="41350"/>
                      <a:pt x="6781" y="41363"/>
                    </a:cubicBezTo>
                    <a:cubicBezTo>
                      <a:pt x="6820" y="41373"/>
                      <a:pt x="6859" y="41382"/>
                      <a:pt x="6897" y="41392"/>
                    </a:cubicBezTo>
                    <a:cubicBezTo>
                      <a:pt x="6943" y="41401"/>
                      <a:pt x="6986" y="41412"/>
                      <a:pt x="7031" y="41419"/>
                    </a:cubicBezTo>
                    <a:cubicBezTo>
                      <a:pt x="7063" y="41424"/>
                      <a:pt x="7094" y="41427"/>
                      <a:pt x="7125" y="41427"/>
                    </a:cubicBezTo>
                    <a:cubicBezTo>
                      <a:pt x="7151" y="41426"/>
                      <a:pt x="7175" y="41419"/>
                      <a:pt x="7197" y="41407"/>
                    </a:cubicBezTo>
                    <a:cubicBezTo>
                      <a:pt x="7231" y="41363"/>
                      <a:pt x="7273" y="41325"/>
                      <a:pt x="7321" y="41297"/>
                    </a:cubicBezTo>
                    <a:cubicBezTo>
                      <a:pt x="7437" y="41280"/>
                      <a:pt x="7553" y="41261"/>
                      <a:pt x="7667" y="41234"/>
                    </a:cubicBezTo>
                    <a:cubicBezTo>
                      <a:pt x="7821" y="41199"/>
                      <a:pt x="7972" y="41149"/>
                      <a:pt x="8124" y="41099"/>
                    </a:cubicBezTo>
                    <a:cubicBezTo>
                      <a:pt x="8296" y="41042"/>
                      <a:pt x="8465" y="40983"/>
                      <a:pt x="8632" y="40914"/>
                    </a:cubicBezTo>
                    <a:cubicBezTo>
                      <a:pt x="8761" y="40860"/>
                      <a:pt x="8884" y="40794"/>
                      <a:pt x="9007" y="40729"/>
                    </a:cubicBezTo>
                    <a:cubicBezTo>
                      <a:pt x="9156" y="40651"/>
                      <a:pt x="9311" y="40579"/>
                      <a:pt x="9455" y="40491"/>
                    </a:cubicBezTo>
                    <a:cubicBezTo>
                      <a:pt x="9577" y="40417"/>
                      <a:pt x="9690" y="40330"/>
                      <a:pt x="9806" y="40246"/>
                    </a:cubicBezTo>
                    <a:cubicBezTo>
                      <a:pt x="9932" y="40154"/>
                      <a:pt x="10057" y="40064"/>
                      <a:pt x="10178" y="39963"/>
                    </a:cubicBezTo>
                    <a:cubicBezTo>
                      <a:pt x="10304" y="39859"/>
                      <a:pt x="10438" y="39758"/>
                      <a:pt x="10553" y="39638"/>
                    </a:cubicBezTo>
                    <a:cubicBezTo>
                      <a:pt x="10664" y="39523"/>
                      <a:pt x="10761" y="39398"/>
                      <a:pt x="10862" y="39274"/>
                    </a:cubicBezTo>
                    <a:cubicBezTo>
                      <a:pt x="10971" y="39138"/>
                      <a:pt x="11070" y="38994"/>
                      <a:pt x="11156" y="38843"/>
                    </a:cubicBezTo>
                    <a:cubicBezTo>
                      <a:pt x="11331" y="38536"/>
                      <a:pt x="11463" y="38211"/>
                      <a:pt x="11583" y="37879"/>
                    </a:cubicBezTo>
                    <a:cubicBezTo>
                      <a:pt x="11643" y="37711"/>
                      <a:pt x="11688" y="37537"/>
                      <a:pt x="11733" y="37366"/>
                    </a:cubicBezTo>
                    <a:cubicBezTo>
                      <a:pt x="11758" y="37272"/>
                      <a:pt x="11782" y="37179"/>
                      <a:pt x="11804" y="37084"/>
                    </a:cubicBezTo>
                    <a:cubicBezTo>
                      <a:pt x="11823" y="37002"/>
                      <a:pt x="11838" y="36918"/>
                      <a:pt x="11849" y="36835"/>
                    </a:cubicBezTo>
                    <a:cubicBezTo>
                      <a:pt x="11855" y="36771"/>
                      <a:pt x="11857" y="36707"/>
                      <a:pt x="11855" y="36643"/>
                    </a:cubicBezTo>
                    <a:cubicBezTo>
                      <a:pt x="11872" y="36614"/>
                      <a:pt x="11881" y="36581"/>
                      <a:pt x="11880" y="36549"/>
                    </a:cubicBezTo>
                    <a:cubicBezTo>
                      <a:pt x="11873" y="36463"/>
                      <a:pt x="11857" y="36375"/>
                      <a:pt x="11844" y="36290"/>
                    </a:cubicBezTo>
                    <a:cubicBezTo>
                      <a:pt x="11831" y="36203"/>
                      <a:pt x="11819" y="36121"/>
                      <a:pt x="11806" y="36037"/>
                    </a:cubicBezTo>
                    <a:cubicBezTo>
                      <a:pt x="11782" y="35885"/>
                      <a:pt x="11758" y="35732"/>
                      <a:pt x="11733" y="35582"/>
                    </a:cubicBezTo>
                    <a:cubicBezTo>
                      <a:pt x="11706" y="35414"/>
                      <a:pt x="11680" y="35244"/>
                      <a:pt x="11647" y="35078"/>
                    </a:cubicBezTo>
                    <a:cubicBezTo>
                      <a:pt x="11694" y="35035"/>
                      <a:pt x="11720" y="34970"/>
                      <a:pt x="11701" y="34907"/>
                    </a:cubicBezTo>
                    <a:cubicBezTo>
                      <a:pt x="11692" y="34868"/>
                      <a:pt x="11679" y="34829"/>
                      <a:pt x="11664" y="34791"/>
                    </a:cubicBezTo>
                    <a:cubicBezTo>
                      <a:pt x="11642" y="34738"/>
                      <a:pt x="11603" y="34695"/>
                      <a:pt x="11553" y="34666"/>
                    </a:cubicBezTo>
                    <a:cubicBezTo>
                      <a:pt x="11546" y="34640"/>
                      <a:pt x="11541" y="34614"/>
                      <a:pt x="11532" y="34588"/>
                    </a:cubicBezTo>
                    <a:cubicBezTo>
                      <a:pt x="11489" y="34426"/>
                      <a:pt x="11433" y="34267"/>
                      <a:pt x="11378" y="34110"/>
                    </a:cubicBezTo>
                    <a:cubicBezTo>
                      <a:pt x="11326" y="33958"/>
                      <a:pt x="11277" y="33806"/>
                      <a:pt x="11230" y="33653"/>
                    </a:cubicBezTo>
                    <a:cubicBezTo>
                      <a:pt x="11200" y="33549"/>
                      <a:pt x="11171" y="33443"/>
                      <a:pt x="11138" y="33342"/>
                    </a:cubicBezTo>
                    <a:cubicBezTo>
                      <a:pt x="11109" y="33215"/>
                      <a:pt x="11079" y="33088"/>
                      <a:pt x="11048" y="32962"/>
                    </a:cubicBezTo>
                    <a:cubicBezTo>
                      <a:pt x="10996" y="32756"/>
                      <a:pt x="10943" y="32550"/>
                      <a:pt x="10885" y="32345"/>
                    </a:cubicBezTo>
                    <a:lnTo>
                      <a:pt x="10885" y="32345"/>
                    </a:lnTo>
                    <a:cubicBezTo>
                      <a:pt x="10886" y="32347"/>
                      <a:pt x="10887" y="32349"/>
                      <a:pt x="10887" y="32351"/>
                    </a:cubicBezTo>
                    <a:lnTo>
                      <a:pt x="10887" y="32351"/>
                    </a:lnTo>
                    <a:cubicBezTo>
                      <a:pt x="10852" y="32223"/>
                      <a:pt x="10818" y="32092"/>
                      <a:pt x="10788" y="31962"/>
                    </a:cubicBezTo>
                    <a:cubicBezTo>
                      <a:pt x="10764" y="31864"/>
                      <a:pt x="10740" y="31767"/>
                      <a:pt x="10721" y="31669"/>
                    </a:cubicBezTo>
                    <a:cubicBezTo>
                      <a:pt x="10711" y="31581"/>
                      <a:pt x="10705" y="31492"/>
                      <a:pt x="10704" y="31404"/>
                    </a:cubicBezTo>
                    <a:cubicBezTo>
                      <a:pt x="10702" y="31319"/>
                      <a:pt x="10698" y="31236"/>
                      <a:pt x="10697" y="31153"/>
                    </a:cubicBezTo>
                    <a:cubicBezTo>
                      <a:pt x="10697" y="31136"/>
                      <a:pt x="10698" y="31120"/>
                      <a:pt x="10699" y="31102"/>
                    </a:cubicBezTo>
                    <a:cubicBezTo>
                      <a:pt x="10720" y="31025"/>
                      <a:pt x="10741" y="30946"/>
                      <a:pt x="10766" y="30870"/>
                    </a:cubicBezTo>
                    <a:cubicBezTo>
                      <a:pt x="10772" y="30849"/>
                      <a:pt x="10780" y="30829"/>
                      <a:pt x="10787" y="30808"/>
                    </a:cubicBezTo>
                    <a:cubicBezTo>
                      <a:pt x="10836" y="30767"/>
                      <a:pt x="10860" y="30704"/>
                      <a:pt x="10851" y="30640"/>
                    </a:cubicBezTo>
                    <a:cubicBezTo>
                      <a:pt x="10851" y="30636"/>
                      <a:pt x="10850" y="30634"/>
                      <a:pt x="10849" y="30631"/>
                    </a:cubicBezTo>
                    <a:cubicBezTo>
                      <a:pt x="10859" y="30604"/>
                      <a:pt x="10867" y="30578"/>
                      <a:pt x="10877" y="30552"/>
                    </a:cubicBezTo>
                    <a:cubicBezTo>
                      <a:pt x="10918" y="30440"/>
                      <a:pt x="10958" y="30329"/>
                      <a:pt x="11000" y="30219"/>
                    </a:cubicBezTo>
                    <a:cubicBezTo>
                      <a:pt x="11011" y="30193"/>
                      <a:pt x="11020" y="30166"/>
                      <a:pt x="11031" y="30139"/>
                    </a:cubicBezTo>
                    <a:cubicBezTo>
                      <a:pt x="11044" y="30132"/>
                      <a:pt x="11058" y="30124"/>
                      <a:pt x="11070" y="30114"/>
                    </a:cubicBezTo>
                    <a:cubicBezTo>
                      <a:pt x="11125" y="30074"/>
                      <a:pt x="11162" y="30009"/>
                      <a:pt x="11199" y="29953"/>
                    </a:cubicBezTo>
                    <a:cubicBezTo>
                      <a:pt x="11268" y="29845"/>
                      <a:pt x="11339" y="29739"/>
                      <a:pt x="11409" y="29630"/>
                    </a:cubicBezTo>
                    <a:cubicBezTo>
                      <a:pt x="11474" y="29526"/>
                      <a:pt x="11533" y="29419"/>
                      <a:pt x="11587" y="29309"/>
                    </a:cubicBezTo>
                    <a:cubicBezTo>
                      <a:pt x="11638" y="29206"/>
                      <a:pt x="11691" y="29109"/>
                      <a:pt x="11742" y="29008"/>
                    </a:cubicBezTo>
                    <a:cubicBezTo>
                      <a:pt x="11817" y="28862"/>
                      <a:pt x="11872" y="28708"/>
                      <a:pt x="11921" y="28552"/>
                    </a:cubicBezTo>
                    <a:cubicBezTo>
                      <a:pt x="11941" y="28486"/>
                      <a:pt x="11959" y="28420"/>
                      <a:pt x="11977" y="28353"/>
                    </a:cubicBezTo>
                    <a:cubicBezTo>
                      <a:pt x="12001" y="28366"/>
                      <a:pt x="12030" y="28373"/>
                      <a:pt x="12059" y="28373"/>
                    </a:cubicBezTo>
                    <a:cubicBezTo>
                      <a:pt x="12060" y="28373"/>
                      <a:pt x="12062" y="28373"/>
                      <a:pt x="12064" y="28373"/>
                    </a:cubicBezTo>
                    <a:cubicBezTo>
                      <a:pt x="12069" y="28373"/>
                      <a:pt x="12073" y="28373"/>
                      <a:pt x="12077" y="28372"/>
                    </a:cubicBezTo>
                    <a:cubicBezTo>
                      <a:pt x="12160" y="28361"/>
                      <a:pt x="12216" y="28296"/>
                      <a:pt x="12230" y="28217"/>
                    </a:cubicBezTo>
                    <a:cubicBezTo>
                      <a:pt x="12245" y="28126"/>
                      <a:pt x="12248" y="28032"/>
                      <a:pt x="12254" y="27942"/>
                    </a:cubicBezTo>
                    <a:cubicBezTo>
                      <a:pt x="12260" y="27876"/>
                      <a:pt x="12262" y="27809"/>
                      <a:pt x="12259" y="27742"/>
                    </a:cubicBezTo>
                    <a:cubicBezTo>
                      <a:pt x="12252" y="27540"/>
                      <a:pt x="12236" y="27339"/>
                      <a:pt x="12192" y="27141"/>
                    </a:cubicBezTo>
                    <a:cubicBezTo>
                      <a:pt x="12156" y="26978"/>
                      <a:pt x="12104" y="26817"/>
                      <a:pt x="12039" y="26663"/>
                    </a:cubicBezTo>
                    <a:cubicBezTo>
                      <a:pt x="12008" y="26592"/>
                      <a:pt x="11975" y="26523"/>
                      <a:pt x="11942" y="26455"/>
                    </a:cubicBezTo>
                    <a:cubicBezTo>
                      <a:pt x="11871" y="26316"/>
                      <a:pt x="11795" y="26178"/>
                      <a:pt x="11718" y="26043"/>
                    </a:cubicBezTo>
                    <a:cubicBezTo>
                      <a:pt x="11643" y="25911"/>
                      <a:pt x="11560" y="25784"/>
                      <a:pt x="11468" y="25665"/>
                    </a:cubicBezTo>
                    <a:cubicBezTo>
                      <a:pt x="11380" y="25552"/>
                      <a:pt x="11281" y="25451"/>
                      <a:pt x="11183" y="25351"/>
                    </a:cubicBezTo>
                    <a:cubicBezTo>
                      <a:pt x="11080" y="25250"/>
                      <a:pt x="10982" y="25147"/>
                      <a:pt x="10885" y="25043"/>
                    </a:cubicBezTo>
                    <a:cubicBezTo>
                      <a:pt x="10786" y="24938"/>
                      <a:pt x="10684" y="24836"/>
                      <a:pt x="10583" y="24731"/>
                    </a:cubicBezTo>
                    <a:cubicBezTo>
                      <a:pt x="10524" y="24663"/>
                      <a:pt x="10470" y="24594"/>
                      <a:pt x="10417" y="24520"/>
                    </a:cubicBezTo>
                    <a:lnTo>
                      <a:pt x="10417" y="24520"/>
                    </a:lnTo>
                    <a:cubicBezTo>
                      <a:pt x="10418" y="24521"/>
                      <a:pt x="10419" y="24522"/>
                      <a:pt x="10420" y="24523"/>
                    </a:cubicBezTo>
                    <a:lnTo>
                      <a:pt x="10420" y="24523"/>
                    </a:lnTo>
                    <a:cubicBezTo>
                      <a:pt x="10360" y="24429"/>
                      <a:pt x="10302" y="24339"/>
                      <a:pt x="10251" y="24243"/>
                    </a:cubicBezTo>
                    <a:cubicBezTo>
                      <a:pt x="10216" y="24176"/>
                      <a:pt x="10182" y="24108"/>
                      <a:pt x="10146" y="24043"/>
                    </a:cubicBezTo>
                    <a:cubicBezTo>
                      <a:pt x="10113" y="23989"/>
                      <a:pt x="10054" y="23958"/>
                      <a:pt x="9993" y="23958"/>
                    </a:cubicBezTo>
                    <a:cubicBezTo>
                      <a:pt x="9976" y="23958"/>
                      <a:pt x="9959" y="23960"/>
                      <a:pt x="9942" y="23965"/>
                    </a:cubicBezTo>
                    <a:cubicBezTo>
                      <a:pt x="9934" y="23944"/>
                      <a:pt x="9926" y="23922"/>
                      <a:pt x="9918" y="23901"/>
                    </a:cubicBezTo>
                    <a:cubicBezTo>
                      <a:pt x="9965" y="23861"/>
                      <a:pt x="9989" y="23801"/>
                      <a:pt x="9980" y="23739"/>
                    </a:cubicBezTo>
                    <a:cubicBezTo>
                      <a:pt x="9976" y="23712"/>
                      <a:pt x="9974" y="23682"/>
                      <a:pt x="9970" y="23655"/>
                    </a:cubicBezTo>
                    <a:cubicBezTo>
                      <a:pt x="9965" y="23538"/>
                      <a:pt x="9964" y="23424"/>
                      <a:pt x="9964" y="23307"/>
                    </a:cubicBezTo>
                    <a:lnTo>
                      <a:pt x="9964" y="23307"/>
                    </a:lnTo>
                    <a:cubicBezTo>
                      <a:pt x="9968" y="23231"/>
                      <a:pt x="9971" y="23155"/>
                      <a:pt x="9976" y="23078"/>
                    </a:cubicBezTo>
                    <a:cubicBezTo>
                      <a:pt x="10045" y="23057"/>
                      <a:pt x="10093" y="22998"/>
                      <a:pt x="10101" y="22926"/>
                    </a:cubicBezTo>
                    <a:cubicBezTo>
                      <a:pt x="10116" y="22774"/>
                      <a:pt x="10130" y="22620"/>
                      <a:pt x="10136" y="22465"/>
                    </a:cubicBezTo>
                    <a:cubicBezTo>
                      <a:pt x="10144" y="22280"/>
                      <a:pt x="10150" y="22094"/>
                      <a:pt x="10180" y="21912"/>
                    </a:cubicBezTo>
                    <a:cubicBezTo>
                      <a:pt x="10198" y="21817"/>
                      <a:pt x="10220" y="21724"/>
                      <a:pt x="10247" y="21632"/>
                    </a:cubicBezTo>
                    <a:cubicBezTo>
                      <a:pt x="10292" y="21497"/>
                      <a:pt x="10341" y="21364"/>
                      <a:pt x="10394" y="21232"/>
                    </a:cubicBezTo>
                    <a:cubicBezTo>
                      <a:pt x="10406" y="21204"/>
                      <a:pt x="10416" y="21177"/>
                      <a:pt x="10427" y="21149"/>
                    </a:cubicBezTo>
                    <a:cubicBezTo>
                      <a:pt x="10483" y="21040"/>
                      <a:pt x="10546" y="20935"/>
                      <a:pt x="10613" y="20831"/>
                    </a:cubicBezTo>
                    <a:cubicBezTo>
                      <a:pt x="10648" y="20810"/>
                      <a:pt x="10682" y="20788"/>
                      <a:pt x="10714" y="20762"/>
                    </a:cubicBezTo>
                    <a:cubicBezTo>
                      <a:pt x="10787" y="20707"/>
                      <a:pt x="10841" y="20623"/>
                      <a:pt x="10889" y="20547"/>
                    </a:cubicBezTo>
                    <a:cubicBezTo>
                      <a:pt x="10965" y="20428"/>
                      <a:pt x="11013" y="20296"/>
                      <a:pt x="11061" y="20166"/>
                    </a:cubicBezTo>
                    <a:cubicBezTo>
                      <a:pt x="11166" y="19890"/>
                      <a:pt x="11223" y="19598"/>
                      <a:pt x="11230" y="19303"/>
                    </a:cubicBezTo>
                    <a:cubicBezTo>
                      <a:pt x="11230" y="19281"/>
                      <a:pt x="11229" y="19259"/>
                      <a:pt x="11229" y="19237"/>
                    </a:cubicBezTo>
                    <a:cubicBezTo>
                      <a:pt x="11277" y="19230"/>
                      <a:pt x="11318" y="19202"/>
                      <a:pt x="11342" y="19161"/>
                    </a:cubicBezTo>
                    <a:cubicBezTo>
                      <a:pt x="11367" y="19118"/>
                      <a:pt x="11372" y="19080"/>
                      <a:pt x="11372" y="19029"/>
                    </a:cubicBezTo>
                    <a:cubicBezTo>
                      <a:pt x="11372" y="18951"/>
                      <a:pt x="11350" y="18867"/>
                      <a:pt x="11329" y="18792"/>
                    </a:cubicBezTo>
                    <a:cubicBezTo>
                      <a:pt x="11305" y="18707"/>
                      <a:pt x="11282" y="18621"/>
                      <a:pt x="11252" y="18538"/>
                    </a:cubicBezTo>
                    <a:cubicBezTo>
                      <a:pt x="11215" y="18438"/>
                      <a:pt x="11177" y="18338"/>
                      <a:pt x="11135" y="18237"/>
                    </a:cubicBezTo>
                    <a:cubicBezTo>
                      <a:pt x="11128" y="18207"/>
                      <a:pt x="11120" y="18175"/>
                      <a:pt x="11109" y="18145"/>
                    </a:cubicBezTo>
                    <a:cubicBezTo>
                      <a:pt x="11083" y="18075"/>
                      <a:pt x="11053" y="18007"/>
                      <a:pt x="11016" y="17943"/>
                    </a:cubicBezTo>
                    <a:cubicBezTo>
                      <a:pt x="10988" y="17892"/>
                      <a:pt x="10959" y="17844"/>
                      <a:pt x="10929" y="17795"/>
                    </a:cubicBezTo>
                    <a:cubicBezTo>
                      <a:pt x="10894" y="17724"/>
                      <a:pt x="10862" y="17653"/>
                      <a:pt x="10825" y="17582"/>
                    </a:cubicBezTo>
                    <a:cubicBezTo>
                      <a:pt x="10778" y="17493"/>
                      <a:pt x="10732" y="17407"/>
                      <a:pt x="10683" y="17320"/>
                    </a:cubicBezTo>
                    <a:cubicBezTo>
                      <a:pt x="10646" y="17251"/>
                      <a:pt x="10601" y="17185"/>
                      <a:pt x="10560" y="17119"/>
                    </a:cubicBezTo>
                    <a:cubicBezTo>
                      <a:pt x="10515" y="17050"/>
                      <a:pt x="10466" y="16982"/>
                      <a:pt x="10418" y="16914"/>
                    </a:cubicBezTo>
                    <a:cubicBezTo>
                      <a:pt x="10366" y="16840"/>
                      <a:pt x="10313" y="16766"/>
                      <a:pt x="10260" y="16691"/>
                    </a:cubicBezTo>
                    <a:cubicBezTo>
                      <a:pt x="10165" y="16557"/>
                      <a:pt x="10065" y="16426"/>
                      <a:pt x="9962" y="16299"/>
                    </a:cubicBezTo>
                    <a:cubicBezTo>
                      <a:pt x="9899" y="16222"/>
                      <a:pt x="9838" y="16146"/>
                      <a:pt x="9778" y="16068"/>
                    </a:cubicBezTo>
                    <a:cubicBezTo>
                      <a:pt x="9734" y="16010"/>
                      <a:pt x="9693" y="15951"/>
                      <a:pt x="9649" y="15894"/>
                    </a:cubicBezTo>
                    <a:cubicBezTo>
                      <a:pt x="9560" y="15775"/>
                      <a:pt x="9468" y="15659"/>
                      <a:pt x="9388" y="15534"/>
                    </a:cubicBezTo>
                    <a:lnTo>
                      <a:pt x="9388" y="15534"/>
                    </a:lnTo>
                    <a:cubicBezTo>
                      <a:pt x="9388" y="15535"/>
                      <a:pt x="9388" y="15536"/>
                      <a:pt x="9389" y="15537"/>
                    </a:cubicBezTo>
                    <a:cubicBezTo>
                      <a:pt x="9388" y="15535"/>
                      <a:pt x="9387" y="15533"/>
                      <a:pt x="9386" y="15531"/>
                    </a:cubicBezTo>
                    <a:lnTo>
                      <a:pt x="9386" y="15531"/>
                    </a:lnTo>
                    <a:cubicBezTo>
                      <a:pt x="9386" y="15532"/>
                      <a:pt x="9387" y="15533"/>
                      <a:pt x="9388" y="15534"/>
                    </a:cubicBezTo>
                    <a:lnTo>
                      <a:pt x="9388" y="15534"/>
                    </a:lnTo>
                    <a:cubicBezTo>
                      <a:pt x="9387" y="15532"/>
                      <a:pt x="9386" y="15531"/>
                      <a:pt x="9385" y="15530"/>
                    </a:cubicBezTo>
                    <a:lnTo>
                      <a:pt x="9385" y="15530"/>
                    </a:lnTo>
                    <a:cubicBezTo>
                      <a:pt x="9385" y="15530"/>
                      <a:pt x="9386" y="15531"/>
                      <a:pt x="9386" y="15531"/>
                    </a:cubicBezTo>
                    <a:lnTo>
                      <a:pt x="9386" y="15531"/>
                    </a:lnTo>
                    <a:cubicBezTo>
                      <a:pt x="9385" y="15530"/>
                      <a:pt x="9385" y="15530"/>
                      <a:pt x="9385" y="15529"/>
                    </a:cubicBezTo>
                    <a:lnTo>
                      <a:pt x="9385" y="15529"/>
                    </a:lnTo>
                    <a:cubicBezTo>
                      <a:pt x="9385" y="15529"/>
                      <a:pt x="9385" y="15530"/>
                      <a:pt x="9385" y="15530"/>
                    </a:cubicBezTo>
                    <a:lnTo>
                      <a:pt x="9385" y="15530"/>
                    </a:lnTo>
                    <a:cubicBezTo>
                      <a:pt x="9385" y="15529"/>
                      <a:pt x="9384" y="15528"/>
                      <a:pt x="9384" y="15527"/>
                    </a:cubicBezTo>
                    <a:cubicBezTo>
                      <a:pt x="9382" y="15525"/>
                      <a:pt x="9380" y="15521"/>
                      <a:pt x="9378" y="15519"/>
                    </a:cubicBezTo>
                    <a:lnTo>
                      <a:pt x="9378" y="15519"/>
                    </a:lnTo>
                    <a:cubicBezTo>
                      <a:pt x="9379" y="15520"/>
                      <a:pt x="9381" y="15523"/>
                      <a:pt x="9383" y="15525"/>
                    </a:cubicBezTo>
                    <a:cubicBezTo>
                      <a:pt x="9311" y="15398"/>
                      <a:pt x="9254" y="15265"/>
                      <a:pt x="9186" y="15136"/>
                    </a:cubicBezTo>
                    <a:cubicBezTo>
                      <a:pt x="9168" y="15101"/>
                      <a:pt x="9138" y="15073"/>
                      <a:pt x="9102" y="15058"/>
                    </a:cubicBezTo>
                    <a:cubicBezTo>
                      <a:pt x="9102" y="15057"/>
                      <a:pt x="9101" y="15056"/>
                      <a:pt x="9100" y="15055"/>
                    </a:cubicBezTo>
                    <a:cubicBezTo>
                      <a:pt x="9089" y="15012"/>
                      <a:pt x="9088" y="14968"/>
                      <a:pt x="9083" y="14925"/>
                    </a:cubicBezTo>
                    <a:cubicBezTo>
                      <a:pt x="9070" y="14816"/>
                      <a:pt x="9054" y="14708"/>
                      <a:pt x="9043" y="14600"/>
                    </a:cubicBezTo>
                    <a:lnTo>
                      <a:pt x="9043" y="14600"/>
                    </a:lnTo>
                    <a:cubicBezTo>
                      <a:pt x="9043" y="14601"/>
                      <a:pt x="9043" y="14602"/>
                      <a:pt x="9044" y="14603"/>
                    </a:cubicBezTo>
                    <a:lnTo>
                      <a:pt x="9044" y="14603"/>
                    </a:lnTo>
                    <a:cubicBezTo>
                      <a:pt x="9026" y="14406"/>
                      <a:pt x="9015" y="14208"/>
                      <a:pt x="9009" y="14010"/>
                    </a:cubicBezTo>
                    <a:cubicBezTo>
                      <a:pt x="9016" y="13965"/>
                      <a:pt x="9024" y="13918"/>
                      <a:pt x="9030" y="13873"/>
                    </a:cubicBezTo>
                    <a:cubicBezTo>
                      <a:pt x="9073" y="13868"/>
                      <a:pt x="9113" y="13849"/>
                      <a:pt x="9142" y="13818"/>
                    </a:cubicBezTo>
                    <a:cubicBezTo>
                      <a:pt x="9173" y="13785"/>
                      <a:pt x="9183" y="13746"/>
                      <a:pt x="9191" y="13704"/>
                    </a:cubicBezTo>
                    <a:lnTo>
                      <a:pt x="9191" y="13704"/>
                    </a:lnTo>
                    <a:cubicBezTo>
                      <a:pt x="9190" y="13706"/>
                      <a:pt x="9190" y="13707"/>
                      <a:pt x="9189" y="13709"/>
                    </a:cubicBezTo>
                    <a:cubicBezTo>
                      <a:pt x="9208" y="13604"/>
                      <a:pt x="9237" y="13502"/>
                      <a:pt x="9254" y="13398"/>
                    </a:cubicBezTo>
                    <a:lnTo>
                      <a:pt x="9254" y="13398"/>
                    </a:lnTo>
                    <a:cubicBezTo>
                      <a:pt x="9253" y="13405"/>
                      <a:pt x="9252" y="13412"/>
                      <a:pt x="9252" y="13421"/>
                    </a:cubicBezTo>
                    <a:cubicBezTo>
                      <a:pt x="9259" y="13370"/>
                      <a:pt x="9267" y="13316"/>
                      <a:pt x="9277" y="13264"/>
                    </a:cubicBezTo>
                    <a:lnTo>
                      <a:pt x="9277" y="13264"/>
                    </a:lnTo>
                    <a:cubicBezTo>
                      <a:pt x="9276" y="13269"/>
                      <a:pt x="9274" y="13274"/>
                      <a:pt x="9273" y="13279"/>
                    </a:cubicBezTo>
                    <a:lnTo>
                      <a:pt x="9273" y="13279"/>
                    </a:lnTo>
                    <a:cubicBezTo>
                      <a:pt x="9297" y="13137"/>
                      <a:pt x="9324" y="12995"/>
                      <a:pt x="9361" y="12857"/>
                    </a:cubicBezTo>
                    <a:cubicBezTo>
                      <a:pt x="9404" y="12717"/>
                      <a:pt x="9452" y="12577"/>
                      <a:pt x="9508" y="12441"/>
                    </a:cubicBezTo>
                    <a:cubicBezTo>
                      <a:pt x="9550" y="12347"/>
                      <a:pt x="9607" y="12263"/>
                      <a:pt x="9652" y="12170"/>
                    </a:cubicBezTo>
                    <a:lnTo>
                      <a:pt x="9661" y="12151"/>
                    </a:lnTo>
                    <a:cubicBezTo>
                      <a:pt x="9667" y="12148"/>
                      <a:pt x="9672" y="12145"/>
                      <a:pt x="9677" y="12142"/>
                    </a:cubicBezTo>
                    <a:cubicBezTo>
                      <a:pt x="9748" y="12100"/>
                      <a:pt x="9809" y="12042"/>
                      <a:pt x="9854" y="11973"/>
                    </a:cubicBezTo>
                    <a:cubicBezTo>
                      <a:pt x="9909" y="11895"/>
                      <a:pt x="9958" y="11813"/>
                      <a:pt x="10000" y="11726"/>
                    </a:cubicBezTo>
                    <a:cubicBezTo>
                      <a:pt x="10034" y="11655"/>
                      <a:pt x="10070" y="11584"/>
                      <a:pt x="10101" y="11509"/>
                    </a:cubicBezTo>
                    <a:cubicBezTo>
                      <a:pt x="10122" y="11458"/>
                      <a:pt x="10147" y="11406"/>
                      <a:pt x="10165" y="11351"/>
                    </a:cubicBezTo>
                    <a:cubicBezTo>
                      <a:pt x="10182" y="11302"/>
                      <a:pt x="10198" y="11253"/>
                      <a:pt x="10215" y="11204"/>
                    </a:cubicBezTo>
                    <a:cubicBezTo>
                      <a:pt x="10241" y="11128"/>
                      <a:pt x="10263" y="11050"/>
                      <a:pt x="10280" y="10972"/>
                    </a:cubicBezTo>
                    <a:cubicBezTo>
                      <a:pt x="10356" y="10610"/>
                      <a:pt x="10408" y="10238"/>
                      <a:pt x="10416" y="9867"/>
                    </a:cubicBezTo>
                    <a:cubicBezTo>
                      <a:pt x="10421" y="9677"/>
                      <a:pt x="10421" y="9487"/>
                      <a:pt x="10411" y="9297"/>
                    </a:cubicBezTo>
                    <a:cubicBezTo>
                      <a:pt x="10402" y="9203"/>
                      <a:pt x="10388" y="9109"/>
                      <a:pt x="10367" y="9017"/>
                    </a:cubicBezTo>
                    <a:cubicBezTo>
                      <a:pt x="10350" y="8938"/>
                      <a:pt x="10328" y="8859"/>
                      <a:pt x="10302" y="8783"/>
                    </a:cubicBezTo>
                    <a:cubicBezTo>
                      <a:pt x="10269" y="8682"/>
                      <a:pt x="10231" y="8585"/>
                      <a:pt x="10188" y="8490"/>
                    </a:cubicBezTo>
                    <a:cubicBezTo>
                      <a:pt x="10171" y="8453"/>
                      <a:pt x="10153" y="8416"/>
                      <a:pt x="10136" y="8379"/>
                    </a:cubicBezTo>
                    <a:cubicBezTo>
                      <a:pt x="10135" y="8356"/>
                      <a:pt x="10130" y="8334"/>
                      <a:pt x="10121" y="8314"/>
                    </a:cubicBezTo>
                    <a:cubicBezTo>
                      <a:pt x="10083" y="8236"/>
                      <a:pt x="10043" y="8157"/>
                      <a:pt x="10004" y="8079"/>
                    </a:cubicBezTo>
                    <a:cubicBezTo>
                      <a:pt x="9997" y="8063"/>
                      <a:pt x="9991" y="8047"/>
                      <a:pt x="9983" y="8030"/>
                    </a:cubicBezTo>
                    <a:cubicBezTo>
                      <a:pt x="9970" y="7994"/>
                      <a:pt x="9954" y="7959"/>
                      <a:pt x="9936" y="7924"/>
                    </a:cubicBezTo>
                    <a:cubicBezTo>
                      <a:pt x="9932" y="7918"/>
                      <a:pt x="9924" y="7914"/>
                      <a:pt x="9919" y="7908"/>
                    </a:cubicBezTo>
                    <a:cubicBezTo>
                      <a:pt x="9858" y="7786"/>
                      <a:pt x="9796" y="7663"/>
                      <a:pt x="9736" y="7542"/>
                    </a:cubicBezTo>
                    <a:cubicBezTo>
                      <a:pt x="9672" y="7411"/>
                      <a:pt x="9611" y="7279"/>
                      <a:pt x="9546" y="7149"/>
                    </a:cubicBezTo>
                    <a:cubicBezTo>
                      <a:pt x="9543" y="7143"/>
                      <a:pt x="9540" y="7136"/>
                      <a:pt x="9536" y="7130"/>
                    </a:cubicBezTo>
                    <a:cubicBezTo>
                      <a:pt x="9534" y="7126"/>
                      <a:pt x="9531" y="7122"/>
                      <a:pt x="9528" y="7117"/>
                    </a:cubicBezTo>
                    <a:cubicBezTo>
                      <a:pt x="9516" y="7090"/>
                      <a:pt x="9500" y="7065"/>
                      <a:pt x="9484" y="7038"/>
                    </a:cubicBezTo>
                    <a:cubicBezTo>
                      <a:pt x="9471" y="7014"/>
                      <a:pt x="9458" y="6987"/>
                      <a:pt x="9442" y="6962"/>
                    </a:cubicBezTo>
                    <a:cubicBezTo>
                      <a:pt x="9367" y="6839"/>
                      <a:pt x="9292" y="6715"/>
                      <a:pt x="9209" y="6596"/>
                    </a:cubicBezTo>
                    <a:cubicBezTo>
                      <a:pt x="9131" y="6483"/>
                      <a:pt x="9051" y="6374"/>
                      <a:pt x="8970" y="6266"/>
                    </a:cubicBezTo>
                    <a:lnTo>
                      <a:pt x="8884" y="6147"/>
                    </a:lnTo>
                    <a:cubicBezTo>
                      <a:pt x="8848" y="6096"/>
                      <a:pt x="8791" y="6066"/>
                      <a:pt x="8733" y="6066"/>
                    </a:cubicBezTo>
                    <a:cubicBezTo>
                      <a:pt x="8701" y="6066"/>
                      <a:pt x="8669" y="6075"/>
                      <a:pt x="8639" y="6094"/>
                    </a:cubicBezTo>
                    <a:cubicBezTo>
                      <a:pt x="8635" y="6098"/>
                      <a:pt x="8631" y="6100"/>
                      <a:pt x="8628" y="6103"/>
                    </a:cubicBezTo>
                    <a:cubicBezTo>
                      <a:pt x="8598" y="6045"/>
                      <a:pt x="8572" y="5987"/>
                      <a:pt x="8546" y="5928"/>
                    </a:cubicBezTo>
                    <a:cubicBezTo>
                      <a:pt x="8519" y="5853"/>
                      <a:pt x="8496" y="5777"/>
                      <a:pt x="8476" y="5699"/>
                    </a:cubicBezTo>
                    <a:cubicBezTo>
                      <a:pt x="8460" y="5634"/>
                      <a:pt x="8444" y="5566"/>
                      <a:pt x="8427" y="5500"/>
                    </a:cubicBezTo>
                    <a:lnTo>
                      <a:pt x="8427" y="5500"/>
                    </a:lnTo>
                    <a:cubicBezTo>
                      <a:pt x="8439" y="5503"/>
                      <a:pt x="8451" y="5504"/>
                      <a:pt x="8464" y="5504"/>
                    </a:cubicBezTo>
                    <a:cubicBezTo>
                      <a:pt x="8466" y="5504"/>
                      <a:pt x="8469" y="5504"/>
                      <a:pt x="8471" y="5504"/>
                    </a:cubicBezTo>
                    <a:cubicBezTo>
                      <a:pt x="8494" y="5503"/>
                      <a:pt x="8516" y="5498"/>
                      <a:pt x="8536" y="5488"/>
                    </a:cubicBezTo>
                    <a:cubicBezTo>
                      <a:pt x="8627" y="5446"/>
                      <a:pt x="8658" y="5341"/>
                      <a:pt x="8621" y="5251"/>
                    </a:cubicBezTo>
                    <a:cubicBezTo>
                      <a:pt x="8614" y="5234"/>
                      <a:pt x="8607" y="5215"/>
                      <a:pt x="8599" y="5197"/>
                    </a:cubicBezTo>
                    <a:lnTo>
                      <a:pt x="8599" y="5197"/>
                    </a:lnTo>
                    <a:cubicBezTo>
                      <a:pt x="8599" y="5197"/>
                      <a:pt x="8599" y="5197"/>
                      <a:pt x="8599" y="5197"/>
                    </a:cubicBezTo>
                    <a:lnTo>
                      <a:pt x="8599" y="5197"/>
                    </a:lnTo>
                    <a:cubicBezTo>
                      <a:pt x="8599" y="5196"/>
                      <a:pt x="8599" y="5195"/>
                      <a:pt x="8598" y="5195"/>
                    </a:cubicBezTo>
                    <a:lnTo>
                      <a:pt x="8594" y="5182"/>
                    </a:lnTo>
                    <a:lnTo>
                      <a:pt x="8594" y="5182"/>
                    </a:lnTo>
                    <a:cubicBezTo>
                      <a:pt x="8594" y="5184"/>
                      <a:pt x="8595" y="5186"/>
                      <a:pt x="8596" y="5188"/>
                    </a:cubicBezTo>
                    <a:cubicBezTo>
                      <a:pt x="8590" y="5169"/>
                      <a:pt x="8583" y="5150"/>
                      <a:pt x="8578" y="5130"/>
                    </a:cubicBezTo>
                    <a:cubicBezTo>
                      <a:pt x="8574" y="5110"/>
                      <a:pt x="8572" y="5095"/>
                      <a:pt x="8570" y="5076"/>
                    </a:cubicBezTo>
                    <a:cubicBezTo>
                      <a:pt x="8557" y="4919"/>
                      <a:pt x="8557" y="4764"/>
                      <a:pt x="8557" y="4608"/>
                    </a:cubicBezTo>
                    <a:cubicBezTo>
                      <a:pt x="8560" y="4389"/>
                      <a:pt x="8569" y="4171"/>
                      <a:pt x="8577" y="3953"/>
                    </a:cubicBezTo>
                    <a:cubicBezTo>
                      <a:pt x="8581" y="3852"/>
                      <a:pt x="8584" y="3750"/>
                      <a:pt x="8586" y="3649"/>
                    </a:cubicBezTo>
                    <a:cubicBezTo>
                      <a:pt x="8598" y="3590"/>
                      <a:pt x="8610" y="3531"/>
                      <a:pt x="8621" y="3471"/>
                    </a:cubicBezTo>
                    <a:cubicBezTo>
                      <a:pt x="8695" y="3463"/>
                      <a:pt x="8764" y="3415"/>
                      <a:pt x="8776" y="3332"/>
                    </a:cubicBezTo>
                    <a:cubicBezTo>
                      <a:pt x="8796" y="3210"/>
                      <a:pt x="8807" y="3086"/>
                      <a:pt x="8813" y="2963"/>
                    </a:cubicBezTo>
                    <a:cubicBezTo>
                      <a:pt x="8821" y="2834"/>
                      <a:pt x="8798" y="2703"/>
                      <a:pt x="8782" y="2575"/>
                    </a:cubicBezTo>
                    <a:lnTo>
                      <a:pt x="8782" y="2582"/>
                    </a:lnTo>
                    <a:cubicBezTo>
                      <a:pt x="8782" y="2578"/>
                      <a:pt x="8781" y="2576"/>
                      <a:pt x="8781" y="2573"/>
                    </a:cubicBezTo>
                    <a:lnTo>
                      <a:pt x="8781" y="2571"/>
                    </a:lnTo>
                    <a:cubicBezTo>
                      <a:pt x="8767" y="2436"/>
                      <a:pt x="8752" y="2301"/>
                      <a:pt x="8736" y="2167"/>
                    </a:cubicBezTo>
                    <a:cubicBezTo>
                      <a:pt x="8719" y="2037"/>
                      <a:pt x="8699" y="1908"/>
                      <a:pt x="8662" y="1783"/>
                    </a:cubicBezTo>
                    <a:cubicBezTo>
                      <a:pt x="8652" y="1751"/>
                      <a:pt x="8641" y="1719"/>
                      <a:pt x="8631" y="1687"/>
                    </a:cubicBezTo>
                    <a:cubicBezTo>
                      <a:pt x="8687" y="1634"/>
                      <a:pt x="8703" y="1551"/>
                      <a:pt x="8671" y="1480"/>
                    </a:cubicBezTo>
                    <a:cubicBezTo>
                      <a:pt x="8664" y="1465"/>
                      <a:pt x="8655" y="1450"/>
                      <a:pt x="8646" y="1435"/>
                    </a:cubicBezTo>
                    <a:lnTo>
                      <a:pt x="8646" y="1435"/>
                    </a:lnTo>
                    <a:cubicBezTo>
                      <a:pt x="8647" y="1437"/>
                      <a:pt x="8648" y="1440"/>
                      <a:pt x="8649" y="1443"/>
                    </a:cubicBezTo>
                    <a:cubicBezTo>
                      <a:pt x="8621" y="1392"/>
                      <a:pt x="8594" y="1338"/>
                      <a:pt x="8563" y="1286"/>
                    </a:cubicBezTo>
                    <a:lnTo>
                      <a:pt x="8563" y="1286"/>
                    </a:lnTo>
                    <a:cubicBezTo>
                      <a:pt x="8565" y="1288"/>
                      <a:pt x="8566" y="1289"/>
                      <a:pt x="8567" y="1291"/>
                    </a:cubicBezTo>
                    <a:lnTo>
                      <a:pt x="8567" y="1291"/>
                    </a:lnTo>
                    <a:cubicBezTo>
                      <a:pt x="8552" y="1265"/>
                      <a:pt x="8538" y="1239"/>
                      <a:pt x="8523" y="1214"/>
                    </a:cubicBezTo>
                    <a:lnTo>
                      <a:pt x="8523" y="1214"/>
                    </a:lnTo>
                    <a:cubicBezTo>
                      <a:pt x="8524" y="1215"/>
                      <a:pt x="8524" y="1215"/>
                      <a:pt x="8524" y="1215"/>
                    </a:cubicBezTo>
                    <a:cubicBezTo>
                      <a:pt x="8520" y="1208"/>
                      <a:pt x="8517" y="1202"/>
                      <a:pt x="8513" y="1195"/>
                    </a:cubicBezTo>
                    <a:lnTo>
                      <a:pt x="8513" y="1195"/>
                    </a:lnTo>
                    <a:cubicBezTo>
                      <a:pt x="8516" y="1202"/>
                      <a:pt x="8520" y="1208"/>
                      <a:pt x="8523" y="1214"/>
                    </a:cubicBezTo>
                    <a:lnTo>
                      <a:pt x="8523" y="1214"/>
                    </a:lnTo>
                    <a:cubicBezTo>
                      <a:pt x="8487" y="1152"/>
                      <a:pt x="8455" y="1091"/>
                      <a:pt x="8411" y="1035"/>
                    </a:cubicBezTo>
                    <a:lnTo>
                      <a:pt x="8411" y="1035"/>
                    </a:lnTo>
                    <a:cubicBezTo>
                      <a:pt x="8414" y="1039"/>
                      <a:pt x="8418" y="1043"/>
                      <a:pt x="8421" y="1046"/>
                    </a:cubicBezTo>
                    <a:cubicBezTo>
                      <a:pt x="8405" y="1025"/>
                      <a:pt x="8389" y="1004"/>
                      <a:pt x="8374" y="983"/>
                    </a:cubicBezTo>
                    <a:cubicBezTo>
                      <a:pt x="8351" y="954"/>
                      <a:pt x="8333" y="922"/>
                      <a:pt x="8311" y="891"/>
                    </a:cubicBezTo>
                    <a:cubicBezTo>
                      <a:pt x="8298" y="873"/>
                      <a:pt x="8283" y="856"/>
                      <a:pt x="8270" y="840"/>
                    </a:cubicBezTo>
                    <a:lnTo>
                      <a:pt x="8267" y="835"/>
                    </a:lnTo>
                    <a:cubicBezTo>
                      <a:pt x="8248" y="800"/>
                      <a:pt x="8226" y="767"/>
                      <a:pt x="8202" y="734"/>
                    </a:cubicBezTo>
                    <a:cubicBezTo>
                      <a:pt x="8167" y="689"/>
                      <a:pt x="8118" y="651"/>
                      <a:pt x="8073" y="613"/>
                    </a:cubicBezTo>
                    <a:cubicBezTo>
                      <a:pt x="7970" y="527"/>
                      <a:pt x="7861" y="445"/>
                      <a:pt x="7740" y="381"/>
                    </a:cubicBezTo>
                    <a:cubicBezTo>
                      <a:pt x="7639" y="330"/>
                      <a:pt x="7534" y="287"/>
                      <a:pt x="7426" y="254"/>
                    </a:cubicBezTo>
                    <a:cubicBezTo>
                      <a:pt x="7309" y="220"/>
                      <a:pt x="7186" y="195"/>
                      <a:pt x="7064" y="195"/>
                    </a:cubicBezTo>
                    <a:cubicBezTo>
                      <a:pt x="7052" y="195"/>
                      <a:pt x="7041" y="195"/>
                      <a:pt x="7029" y="195"/>
                    </a:cubicBezTo>
                    <a:cubicBezTo>
                      <a:pt x="6915" y="200"/>
                      <a:pt x="6802" y="216"/>
                      <a:pt x="6691" y="243"/>
                    </a:cubicBezTo>
                    <a:lnTo>
                      <a:pt x="6670" y="243"/>
                    </a:lnTo>
                    <a:cubicBezTo>
                      <a:pt x="6692" y="190"/>
                      <a:pt x="6686" y="130"/>
                      <a:pt x="6654" y="81"/>
                    </a:cubicBezTo>
                    <a:cubicBezTo>
                      <a:pt x="6614" y="25"/>
                      <a:pt x="6557" y="1"/>
                      <a:pt x="649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732200" y="4312863"/>
                <a:ext cx="312625" cy="1042200"/>
              </a:xfrm>
              <a:custGeom>
                <a:avLst/>
                <a:gdLst/>
                <a:ahLst/>
                <a:cxnLst/>
                <a:rect l="l" t="t" r="r" b="b"/>
                <a:pathLst>
                  <a:path w="12505" h="41688" extrusionOk="0">
                    <a:moveTo>
                      <a:pt x="8748" y="3011"/>
                    </a:moveTo>
                    <a:cubicBezTo>
                      <a:pt x="8748" y="3012"/>
                      <a:pt x="8748" y="3012"/>
                      <a:pt x="8748" y="3012"/>
                    </a:cubicBezTo>
                    <a:cubicBezTo>
                      <a:pt x="8748" y="3012"/>
                      <a:pt x="8748" y="3012"/>
                      <a:pt x="8748" y="3011"/>
                    </a:cubicBezTo>
                    <a:close/>
                    <a:moveTo>
                      <a:pt x="4768" y="6951"/>
                    </a:moveTo>
                    <a:lnTo>
                      <a:pt x="4768" y="6951"/>
                    </a:lnTo>
                    <a:cubicBezTo>
                      <a:pt x="4768" y="6952"/>
                      <a:pt x="4768" y="6952"/>
                      <a:pt x="4768" y="6952"/>
                    </a:cubicBezTo>
                    <a:cubicBezTo>
                      <a:pt x="4768" y="6952"/>
                      <a:pt x="4768" y="6952"/>
                      <a:pt x="4768" y="6951"/>
                    </a:cubicBezTo>
                    <a:close/>
                    <a:moveTo>
                      <a:pt x="10661" y="9039"/>
                    </a:moveTo>
                    <a:cubicBezTo>
                      <a:pt x="10662" y="9042"/>
                      <a:pt x="10662" y="9045"/>
                      <a:pt x="10663" y="9047"/>
                    </a:cubicBezTo>
                    <a:cubicBezTo>
                      <a:pt x="10662" y="9045"/>
                      <a:pt x="10662" y="9042"/>
                      <a:pt x="10661" y="9039"/>
                    </a:cubicBezTo>
                    <a:close/>
                    <a:moveTo>
                      <a:pt x="3888" y="11471"/>
                    </a:moveTo>
                    <a:lnTo>
                      <a:pt x="3888" y="11471"/>
                    </a:lnTo>
                    <a:cubicBezTo>
                      <a:pt x="3888" y="11471"/>
                      <a:pt x="3888" y="11471"/>
                      <a:pt x="3888" y="11471"/>
                    </a:cubicBezTo>
                    <a:lnTo>
                      <a:pt x="3888" y="11471"/>
                    </a:lnTo>
                    <a:cubicBezTo>
                      <a:pt x="3888" y="11471"/>
                      <a:pt x="3888" y="11471"/>
                      <a:pt x="3888" y="11471"/>
                    </a:cubicBezTo>
                    <a:close/>
                    <a:moveTo>
                      <a:pt x="4152" y="12944"/>
                    </a:moveTo>
                    <a:cubicBezTo>
                      <a:pt x="4152" y="12944"/>
                      <a:pt x="4152" y="12944"/>
                      <a:pt x="4152" y="12944"/>
                    </a:cubicBezTo>
                    <a:cubicBezTo>
                      <a:pt x="4152" y="12944"/>
                      <a:pt x="4152" y="12944"/>
                      <a:pt x="4152" y="12944"/>
                    </a:cubicBezTo>
                    <a:close/>
                    <a:moveTo>
                      <a:pt x="3650" y="14443"/>
                    </a:moveTo>
                    <a:cubicBezTo>
                      <a:pt x="3650" y="14443"/>
                      <a:pt x="3649" y="14443"/>
                      <a:pt x="3649" y="14444"/>
                    </a:cubicBezTo>
                    <a:lnTo>
                      <a:pt x="3649" y="14444"/>
                    </a:lnTo>
                    <a:cubicBezTo>
                      <a:pt x="3650" y="14443"/>
                      <a:pt x="3650" y="14443"/>
                      <a:pt x="3650" y="14443"/>
                    </a:cubicBezTo>
                    <a:close/>
                    <a:moveTo>
                      <a:pt x="10562" y="24240"/>
                    </a:moveTo>
                    <a:lnTo>
                      <a:pt x="10562" y="24240"/>
                    </a:lnTo>
                    <a:cubicBezTo>
                      <a:pt x="10562" y="24241"/>
                      <a:pt x="10562" y="24241"/>
                      <a:pt x="10563" y="24242"/>
                    </a:cubicBezTo>
                    <a:cubicBezTo>
                      <a:pt x="10562" y="24241"/>
                      <a:pt x="10562" y="24241"/>
                      <a:pt x="10562" y="24240"/>
                    </a:cubicBezTo>
                    <a:close/>
                    <a:moveTo>
                      <a:pt x="10567" y="24250"/>
                    </a:moveTo>
                    <a:cubicBezTo>
                      <a:pt x="10568" y="24251"/>
                      <a:pt x="10569" y="24252"/>
                      <a:pt x="10569" y="24253"/>
                    </a:cubicBezTo>
                    <a:lnTo>
                      <a:pt x="10567" y="24250"/>
                    </a:lnTo>
                    <a:close/>
                    <a:moveTo>
                      <a:pt x="11287" y="25561"/>
                    </a:moveTo>
                    <a:cubicBezTo>
                      <a:pt x="11288" y="25561"/>
                      <a:pt x="11288" y="25562"/>
                      <a:pt x="11289" y="25563"/>
                    </a:cubicBezTo>
                    <a:lnTo>
                      <a:pt x="11289" y="25563"/>
                    </a:lnTo>
                    <a:cubicBezTo>
                      <a:pt x="11288" y="25562"/>
                      <a:pt x="11288" y="25561"/>
                      <a:pt x="11287" y="25561"/>
                    </a:cubicBezTo>
                    <a:close/>
                    <a:moveTo>
                      <a:pt x="12139" y="27540"/>
                    </a:moveTo>
                    <a:cubicBezTo>
                      <a:pt x="12138" y="27544"/>
                      <a:pt x="12138" y="27548"/>
                      <a:pt x="12138" y="27551"/>
                    </a:cubicBezTo>
                    <a:lnTo>
                      <a:pt x="12138" y="27551"/>
                    </a:lnTo>
                    <a:cubicBezTo>
                      <a:pt x="12138" y="27548"/>
                      <a:pt x="12139" y="27544"/>
                      <a:pt x="12139" y="27540"/>
                    </a:cubicBezTo>
                    <a:close/>
                    <a:moveTo>
                      <a:pt x="2871" y="31229"/>
                    </a:moveTo>
                    <a:cubicBezTo>
                      <a:pt x="2871" y="31229"/>
                      <a:pt x="2871" y="31230"/>
                      <a:pt x="2871" y="31230"/>
                    </a:cubicBezTo>
                    <a:lnTo>
                      <a:pt x="2871" y="31230"/>
                    </a:lnTo>
                    <a:cubicBezTo>
                      <a:pt x="2871" y="31230"/>
                      <a:pt x="2871" y="31229"/>
                      <a:pt x="2871" y="31229"/>
                    </a:cubicBezTo>
                    <a:close/>
                    <a:moveTo>
                      <a:pt x="11235" y="32250"/>
                    </a:moveTo>
                    <a:lnTo>
                      <a:pt x="11235" y="32250"/>
                    </a:lnTo>
                    <a:cubicBezTo>
                      <a:pt x="11235" y="32251"/>
                      <a:pt x="11236" y="32253"/>
                      <a:pt x="11236" y="32254"/>
                    </a:cubicBezTo>
                    <a:lnTo>
                      <a:pt x="11236" y="32254"/>
                    </a:lnTo>
                    <a:cubicBezTo>
                      <a:pt x="11236" y="32252"/>
                      <a:pt x="11235" y="32251"/>
                      <a:pt x="11235" y="32250"/>
                    </a:cubicBezTo>
                    <a:close/>
                    <a:moveTo>
                      <a:pt x="11427" y="32927"/>
                    </a:moveTo>
                    <a:lnTo>
                      <a:pt x="11427" y="32927"/>
                    </a:lnTo>
                    <a:cubicBezTo>
                      <a:pt x="11428" y="32929"/>
                      <a:pt x="11428" y="32930"/>
                      <a:pt x="11429" y="32932"/>
                    </a:cubicBezTo>
                    <a:lnTo>
                      <a:pt x="11429" y="32932"/>
                    </a:lnTo>
                    <a:cubicBezTo>
                      <a:pt x="11428" y="32930"/>
                      <a:pt x="11428" y="32929"/>
                      <a:pt x="11427" y="32927"/>
                    </a:cubicBezTo>
                    <a:close/>
                    <a:moveTo>
                      <a:pt x="11106" y="33097"/>
                    </a:moveTo>
                    <a:cubicBezTo>
                      <a:pt x="11106" y="33097"/>
                      <a:pt x="11106" y="33097"/>
                      <a:pt x="11106" y="33098"/>
                    </a:cubicBezTo>
                    <a:lnTo>
                      <a:pt x="11106" y="33098"/>
                    </a:lnTo>
                    <a:cubicBezTo>
                      <a:pt x="11106" y="33097"/>
                      <a:pt x="11106" y="33097"/>
                      <a:pt x="11106" y="33097"/>
                    </a:cubicBezTo>
                    <a:close/>
                    <a:moveTo>
                      <a:pt x="11568" y="38211"/>
                    </a:moveTo>
                    <a:cubicBezTo>
                      <a:pt x="11566" y="38216"/>
                      <a:pt x="11565" y="38221"/>
                      <a:pt x="11563" y="38225"/>
                    </a:cubicBezTo>
                    <a:cubicBezTo>
                      <a:pt x="11565" y="38221"/>
                      <a:pt x="11566" y="38216"/>
                      <a:pt x="11568" y="38211"/>
                    </a:cubicBezTo>
                    <a:close/>
                    <a:moveTo>
                      <a:pt x="4706" y="40649"/>
                    </a:moveTo>
                    <a:cubicBezTo>
                      <a:pt x="4709" y="40651"/>
                      <a:pt x="4712" y="40652"/>
                      <a:pt x="4715" y="40654"/>
                    </a:cubicBezTo>
                    <a:lnTo>
                      <a:pt x="4715" y="40654"/>
                    </a:lnTo>
                    <a:cubicBezTo>
                      <a:pt x="4712" y="40652"/>
                      <a:pt x="4709" y="40651"/>
                      <a:pt x="4706" y="40649"/>
                    </a:cubicBezTo>
                    <a:close/>
                    <a:moveTo>
                      <a:pt x="6960" y="357"/>
                    </a:moveTo>
                    <a:cubicBezTo>
                      <a:pt x="6965" y="358"/>
                      <a:pt x="6970" y="358"/>
                      <a:pt x="6974" y="359"/>
                    </a:cubicBezTo>
                    <a:lnTo>
                      <a:pt x="6978" y="359"/>
                    </a:lnTo>
                    <a:cubicBezTo>
                      <a:pt x="7034" y="364"/>
                      <a:pt x="7088" y="373"/>
                      <a:pt x="7144" y="383"/>
                    </a:cubicBezTo>
                    <a:cubicBezTo>
                      <a:pt x="7194" y="395"/>
                      <a:pt x="7243" y="409"/>
                      <a:pt x="7292" y="426"/>
                    </a:cubicBezTo>
                    <a:cubicBezTo>
                      <a:pt x="7369" y="456"/>
                      <a:pt x="7445" y="487"/>
                      <a:pt x="7521" y="521"/>
                    </a:cubicBezTo>
                    <a:cubicBezTo>
                      <a:pt x="7573" y="551"/>
                      <a:pt x="7627" y="580"/>
                      <a:pt x="7679" y="613"/>
                    </a:cubicBezTo>
                    <a:cubicBezTo>
                      <a:pt x="7727" y="647"/>
                      <a:pt x="7773" y="681"/>
                      <a:pt x="7818" y="717"/>
                    </a:cubicBezTo>
                    <a:cubicBezTo>
                      <a:pt x="7889" y="780"/>
                      <a:pt x="7954" y="844"/>
                      <a:pt x="8019" y="911"/>
                    </a:cubicBezTo>
                    <a:cubicBezTo>
                      <a:pt x="8059" y="958"/>
                      <a:pt x="8098" y="1004"/>
                      <a:pt x="8135" y="1053"/>
                    </a:cubicBezTo>
                    <a:cubicBezTo>
                      <a:pt x="8175" y="1103"/>
                      <a:pt x="8211" y="1157"/>
                      <a:pt x="8246" y="1211"/>
                    </a:cubicBezTo>
                    <a:cubicBezTo>
                      <a:pt x="8299" y="1293"/>
                      <a:pt x="8345" y="1377"/>
                      <a:pt x="8391" y="1461"/>
                    </a:cubicBezTo>
                    <a:cubicBezTo>
                      <a:pt x="8434" y="1551"/>
                      <a:pt x="8477" y="1640"/>
                      <a:pt x="8514" y="1729"/>
                    </a:cubicBezTo>
                    <a:cubicBezTo>
                      <a:pt x="8549" y="1819"/>
                      <a:pt x="8582" y="1909"/>
                      <a:pt x="8613" y="2000"/>
                    </a:cubicBezTo>
                    <a:cubicBezTo>
                      <a:pt x="8642" y="2099"/>
                      <a:pt x="8668" y="2195"/>
                      <a:pt x="8694" y="2293"/>
                    </a:cubicBezTo>
                    <a:cubicBezTo>
                      <a:pt x="8709" y="2367"/>
                      <a:pt x="8721" y="2442"/>
                      <a:pt x="8733" y="2518"/>
                    </a:cubicBezTo>
                    <a:cubicBezTo>
                      <a:pt x="8742" y="2580"/>
                      <a:pt x="8747" y="2645"/>
                      <a:pt x="8752" y="2708"/>
                    </a:cubicBezTo>
                    <a:cubicBezTo>
                      <a:pt x="8752" y="2808"/>
                      <a:pt x="8751" y="2910"/>
                      <a:pt x="8748" y="3011"/>
                    </a:cubicBezTo>
                    <a:lnTo>
                      <a:pt x="8748" y="3011"/>
                    </a:lnTo>
                    <a:cubicBezTo>
                      <a:pt x="8748" y="3008"/>
                      <a:pt x="8749" y="3004"/>
                      <a:pt x="8749" y="3001"/>
                    </a:cubicBezTo>
                    <a:lnTo>
                      <a:pt x="8749" y="3001"/>
                    </a:lnTo>
                    <a:cubicBezTo>
                      <a:pt x="8749" y="3007"/>
                      <a:pt x="8748" y="3011"/>
                      <a:pt x="8749" y="3017"/>
                    </a:cubicBezTo>
                    <a:cubicBezTo>
                      <a:pt x="8749" y="3019"/>
                      <a:pt x="8748" y="3022"/>
                      <a:pt x="8748" y="3025"/>
                    </a:cubicBezTo>
                    <a:lnTo>
                      <a:pt x="8748" y="3021"/>
                    </a:lnTo>
                    <a:cubicBezTo>
                      <a:pt x="8738" y="3148"/>
                      <a:pt x="8724" y="3276"/>
                      <a:pt x="8705" y="3401"/>
                    </a:cubicBezTo>
                    <a:cubicBezTo>
                      <a:pt x="8687" y="3519"/>
                      <a:pt x="8663" y="3635"/>
                      <a:pt x="8641" y="3752"/>
                    </a:cubicBezTo>
                    <a:cubicBezTo>
                      <a:pt x="8573" y="4059"/>
                      <a:pt x="8495" y="4363"/>
                      <a:pt x="8453" y="4675"/>
                    </a:cubicBezTo>
                    <a:cubicBezTo>
                      <a:pt x="8449" y="4712"/>
                      <a:pt x="8447" y="4748"/>
                      <a:pt x="8442" y="4785"/>
                    </a:cubicBezTo>
                    <a:cubicBezTo>
                      <a:pt x="8441" y="4824"/>
                      <a:pt x="8435" y="4864"/>
                      <a:pt x="8435" y="4902"/>
                    </a:cubicBezTo>
                    <a:cubicBezTo>
                      <a:pt x="8435" y="4976"/>
                      <a:pt x="8431" y="5050"/>
                      <a:pt x="8437" y="5123"/>
                    </a:cubicBezTo>
                    <a:cubicBezTo>
                      <a:pt x="8445" y="5243"/>
                      <a:pt x="8452" y="5365"/>
                      <a:pt x="8475" y="5483"/>
                    </a:cubicBezTo>
                    <a:cubicBezTo>
                      <a:pt x="8505" y="5637"/>
                      <a:pt x="8544" y="5789"/>
                      <a:pt x="8608" y="5931"/>
                    </a:cubicBezTo>
                    <a:cubicBezTo>
                      <a:pt x="8755" y="6242"/>
                      <a:pt x="8961" y="6524"/>
                      <a:pt x="9156" y="6807"/>
                    </a:cubicBezTo>
                    <a:cubicBezTo>
                      <a:pt x="9322" y="7051"/>
                      <a:pt x="9499" y="7285"/>
                      <a:pt x="9669" y="7525"/>
                    </a:cubicBezTo>
                    <a:cubicBezTo>
                      <a:pt x="9757" y="7657"/>
                      <a:pt x="9840" y="7793"/>
                      <a:pt x="9916" y="7931"/>
                    </a:cubicBezTo>
                    <a:cubicBezTo>
                      <a:pt x="9918" y="7936"/>
                      <a:pt x="9921" y="7939"/>
                      <a:pt x="9923" y="7942"/>
                    </a:cubicBezTo>
                    <a:cubicBezTo>
                      <a:pt x="9923" y="7943"/>
                      <a:pt x="9923" y="7944"/>
                      <a:pt x="9924" y="7945"/>
                    </a:cubicBezTo>
                    <a:lnTo>
                      <a:pt x="9923" y="7945"/>
                    </a:lnTo>
                    <a:cubicBezTo>
                      <a:pt x="9971" y="8043"/>
                      <a:pt x="10017" y="8139"/>
                      <a:pt x="10059" y="8241"/>
                    </a:cubicBezTo>
                    <a:cubicBezTo>
                      <a:pt x="10096" y="8326"/>
                      <a:pt x="10125" y="8414"/>
                      <a:pt x="10159" y="8502"/>
                    </a:cubicBezTo>
                    <a:cubicBezTo>
                      <a:pt x="10191" y="8604"/>
                      <a:pt x="10220" y="8707"/>
                      <a:pt x="10247" y="8812"/>
                    </a:cubicBezTo>
                    <a:cubicBezTo>
                      <a:pt x="10272" y="8911"/>
                      <a:pt x="10294" y="9011"/>
                      <a:pt x="10317" y="9114"/>
                    </a:cubicBezTo>
                    <a:cubicBezTo>
                      <a:pt x="10315" y="9105"/>
                      <a:pt x="10313" y="9097"/>
                      <a:pt x="10313" y="9089"/>
                    </a:cubicBezTo>
                    <a:lnTo>
                      <a:pt x="10313" y="9089"/>
                    </a:lnTo>
                    <a:cubicBezTo>
                      <a:pt x="10319" y="9116"/>
                      <a:pt x="10324" y="9143"/>
                      <a:pt x="10328" y="9171"/>
                    </a:cubicBezTo>
                    <a:lnTo>
                      <a:pt x="10328" y="9167"/>
                    </a:lnTo>
                    <a:cubicBezTo>
                      <a:pt x="10336" y="9205"/>
                      <a:pt x="10343" y="9243"/>
                      <a:pt x="10350" y="9280"/>
                    </a:cubicBezTo>
                    <a:lnTo>
                      <a:pt x="10350" y="9280"/>
                    </a:lnTo>
                    <a:cubicBezTo>
                      <a:pt x="10350" y="9277"/>
                      <a:pt x="10349" y="9274"/>
                      <a:pt x="10348" y="9271"/>
                    </a:cubicBezTo>
                    <a:lnTo>
                      <a:pt x="10348" y="9271"/>
                    </a:lnTo>
                    <a:cubicBezTo>
                      <a:pt x="10385" y="9448"/>
                      <a:pt x="10412" y="9628"/>
                      <a:pt x="10428" y="9809"/>
                    </a:cubicBezTo>
                    <a:lnTo>
                      <a:pt x="10428" y="9809"/>
                    </a:lnTo>
                    <a:cubicBezTo>
                      <a:pt x="10428" y="9809"/>
                      <a:pt x="10428" y="9808"/>
                      <a:pt x="10427" y="9808"/>
                    </a:cubicBezTo>
                    <a:lnTo>
                      <a:pt x="10427" y="9808"/>
                    </a:lnTo>
                    <a:cubicBezTo>
                      <a:pt x="10432" y="9911"/>
                      <a:pt x="10432" y="10013"/>
                      <a:pt x="10425" y="10116"/>
                    </a:cubicBezTo>
                    <a:cubicBezTo>
                      <a:pt x="10412" y="10272"/>
                      <a:pt x="10383" y="10425"/>
                      <a:pt x="10355" y="10579"/>
                    </a:cubicBezTo>
                    <a:cubicBezTo>
                      <a:pt x="10328" y="10698"/>
                      <a:pt x="10302" y="10819"/>
                      <a:pt x="10267" y="10934"/>
                    </a:cubicBezTo>
                    <a:cubicBezTo>
                      <a:pt x="10234" y="11042"/>
                      <a:pt x="10200" y="11146"/>
                      <a:pt x="10164" y="11251"/>
                    </a:cubicBezTo>
                    <a:cubicBezTo>
                      <a:pt x="10106" y="11399"/>
                      <a:pt x="10045" y="11541"/>
                      <a:pt x="9978" y="11683"/>
                    </a:cubicBezTo>
                    <a:lnTo>
                      <a:pt x="9834" y="11955"/>
                    </a:lnTo>
                    <a:cubicBezTo>
                      <a:pt x="9746" y="12116"/>
                      <a:pt x="9657" y="12277"/>
                      <a:pt x="9580" y="12445"/>
                    </a:cubicBezTo>
                    <a:cubicBezTo>
                      <a:pt x="9504" y="12606"/>
                      <a:pt x="9428" y="12767"/>
                      <a:pt x="9368" y="12934"/>
                    </a:cubicBezTo>
                    <a:cubicBezTo>
                      <a:pt x="9332" y="13037"/>
                      <a:pt x="9298" y="13140"/>
                      <a:pt x="9266" y="13245"/>
                    </a:cubicBezTo>
                    <a:cubicBezTo>
                      <a:pt x="9240" y="13329"/>
                      <a:pt x="9220" y="13416"/>
                      <a:pt x="9199" y="13503"/>
                    </a:cubicBezTo>
                    <a:cubicBezTo>
                      <a:pt x="9157" y="13681"/>
                      <a:pt x="9126" y="13862"/>
                      <a:pt x="9108" y="14044"/>
                    </a:cubicBezTo>
                    <a:cubicBezTo>
                      <a:pt x="9092" y="14225"/>
                      <a:pt x="9086" y="14407"/>
                      <a:pt x="9093" y="14587"/>
                    </a:cubicBezTo>
                    <a:cubicBezTo>
                      <a:pt x="9100" y="14957"/>
                      <a:pt x="9201" y="15318"/>
                      <a:pt x="9384" y="15639"/>
                    </a:cubicBezTo>
                    <a:cubicBezTo>
                      <a:pt x="9504" y="15842"/>
                      <a:pt x="9650" y="16020"/>
                      <a:pt x="9809" y="16193"/>
                    </a:cubicBezTo>
                    <a:cubicBezTo>
                      <a:pt x="9931" y="16327"/>
                      <a:pt x="10060" y="16455"/>
                      <a:pt x="10183" y="16588"/>
                    </a:cubicBezTo>
                    <a:cubicBezTo>
                      <a:pt x="10178" y="16583"/>
                      <a:pt x="10174" y="16578"/>
                      <a:pt x="10168" y="16572"/>
                    </a:cubicBezTo>
                    <a:lnTo>
                      <a:pt x="10168" y="16572"/>
                    </a:lnTo>
                    <a:cubicBezTo>
                      <a:pt x="10250" y="16665"/>
                      <a:pt x="10333" y="16758"/>
                      <a:pt x="10408" y="16858"/>
                    </a:cubicBezTo>
                    <a:cubicBezTo>
                      <a:pt x="10482" y="16957"/>
                      <a:pt x="10552" y="17055"/>
                      <a:pt x="10623" y="17154"/>
                    </a:cubicBezTo>
                    <a:lnTo>
                      <a:pt x="10622" y="17153"/>
                    </a:lnTo>
                    <a:lnTo>
                      <a:pt x="10622" y="17153"/>
                    </a:lnTo>
                    <a:cubicBezTo>
                      <a:pt x="10623" y="17154"/>
                      <a:pt x="10623" y="17155"/>
                      <a:pt x="10625" y="17156"/>
                    </a:cubicBezTo>
                    <a:cubicBezTo>
                      <a:pt x="10626" y="17158"/>
                      <a:pt x="10626" y="17159"/>
                      <a:pt x="10628" y="17160"/>
                    </a:cubicBezTo>
                    <a:lnTo>
                      <a:pt x="10628" y="17162"/>
                    </a:lnTo>
                    <a:lnTo>
                      <a:pt x="10629" y="17164"/>
                    </a:lnTo>
                    <a:cubicBezTo>
                      <a:pt x="10629" y="17165"/>
                      <a:pt x="10629" y="17166"/>
                      <a:pt x="10629" y="17166"/>
                    </a:cubicBezTo>
                    <a:cubicBezTo>
                      <a:pt x="10630" y="17166"/>
                      <a:pt x="10630" y="17168"/>
                      <a:pt x="10630" y="17169"/>
                    </a:cubicBezTo>
                    <a:cubicBezTo>
                      <a:pt x="10680" y="17246"/>
                      <a:pt x="10728" y="17321"/>
                      <a:pt x="10775" y="17399"/>
                    </a:cubicBezTo>
                    <a:cubicBezTo>
                      <a:pt x="10820" y="17475"/>
                      <a:pt x="10859" y="17551"/>
                      <a:pt x="10901" y="17629"/>
                    </a:cubicBezTo>
                    <a:cubicBezTo>
                      <a:pt x="10939" y="17709"/>
                      <a:pt x="10977" y="17790"/>
                      <a:pt x="11013" y="17870"/>
                    </a:cubicBezTo>
                    <a:cubicBezTo>
                      <a:pt x="11051" y="17960"/>
                      <a:pt x="11087" y="18051"/>
                      <a:pt x="11121" y="18141"/>
                    </a:cubicBezTo>
                    <a:cubicBezTo>
                      <a:pt x="11143" y="18208"/>
                      <a:pt x="11165" y="18275"/>
                      <a:pt x="11183" y="18344"/>
                    </a:cubicBezTo>
                    <a:cubicBezTo>
                      <a:pt x="11204" y="18421"/>
                      <a:pt x="11222" y="18499"/>
                      <a:pt x="11239" y="18577"/>
                    </a:cubicBezTo>
                    <a:cubicBezTo>
                      <a:pt x="11249" y="18635"/>
                      <a:pt x="11261" y="18692"/>
                      <a:pt x="11266" y="18750"/>
                    </a:cubicBezTo>
                    <a:cubicBezTo>
                      <a:pt x="11270" y="18806"/>
                      <a:pt x="11274" y="18862"/>
                      <a:pt x="11279" y="18917"/>
                    </a:cubicBezTo>
                    <a:lnTo>
                      <a:pt x="11279" y="18917"/>
                    </a:lnTo>
                    <a:cubicBezTo>
                      <a:pt x="11279" y="18916"/>
                      <a:pt x="11279" y="18915"/>
                      <a:pt x="11279" y="18914"/>
                    </a:cubicBezTo>
                    <a:lnTo>
                      <a:pt x="11279" y="18914"/>
                    </a:lnTo>
                    <a:cubicBezTo>
                      <a:pt x="11279" y="18915"/>
                      <a:pt x="11279" y="18916"/>
                      <a:pt x="11279" y="18917"/>
                    </a:cubicBezTo>
                    <a:lnTo>
                      <a:pt x="11279" y="18917"/>
                    </a:lnTo>
                    <a:cubicBezTo>
                      <a:pt x="11279" y="18917"/>
                      <a:pt x="11279" y="18917"/>
                      <a:pt x="11279" y="18917"/>
                    </a:cubicBezTo>
                    <a:lnTo>
                      <a:pt x="11279" y="18917"/>
                    </a:lnTo>
                    <a:cubicBezTo>
                      <a:pt x="11279" y="18917"/>
                      <a:pt x="11279" y="18918"/>
                      <a:pt x="11280" y="18918"/>
                    </a:cubicBezTo>
                    <a:lnTo>
                      <a:pt x="11280" y="18918"/>
                    </a:lnTo>
                    <a:cubicBezTo>
                      <a:pt x="11279" y="18918"/>
                      <a:pt x="11279" y="18917"/>
                      <a:pt x="11279" y="18917"/>
                    </a:cubicBezTo>
                    <a:lnTo>
                      <a:pt x="11279" y="18917"/>
                    </a:lnTo>
                    <a:cubicBezTo>
                      <a:pt x="11280" y="18924"/>
                      <a:pt x="11281" y="18931"/>
                      <a:pt x="11282" y="18938"/>
                    </a:cubicBezTo>
                    <a:cubicBezTo>
                      <a:pt x="11281" y="18931"/>
                      <a:pt x="11280" y="18925"/>
                      <a:pt x="11280" y="18918"/>
                    </a:cubicBezTo>
                    <a:lnTo>
                      <a:pt x="11280" y="18918"/>
                    </a:lnTo>
                    <a:cubicBezTo>
                      <a:pt x="11281" y="18981"/>
                      <a:pt x="11285" y="19045"/>
                      <a:pt x="11282" y="19109"/>
                    </a:cubicBezTo>
                    <a:cubicBezTo>
                      <a:pt x="11279" y="19169"/>
                      <a:pt x="11274" y="19228"/>
                      <a:pt x="11272" y="19286"/>
                    </a:cubicBezTo>
                    <a:cubicBezTo>
                      <a:pt x="11265" y="19351"/>
                      <a:pt x="11261" y="19417"/>
                      <a:pt x="11248" y="19480"/>
                    </a:cubicBezTo>
                    <a:cubicBezTo>
                      <a:pt x="11235" y="19539"/>
                      <a:pt x="11223" y="19599"/>
                      <a:pt x="11212" y="19658"/>
                    </a:cubicBezTo>
                    <a:lnTo>
                      <a:pt x="11212" y="19655"/>
                    </a:lnTo>
                    <a:cubicBezTo>
                      <a:pt x="11195" y="19721"/>
                      <a:pt x="11180" y="19789"/>
                      <a:pt x="11157" y="19853"/>
                    </a:cubicBezTo>
                    <a:cubicBezTo>
                      <a:pt x="11136" y="19914"/>
                      <a:pt x="11116" y="19977"/>
                      <a:pt x="11094" y="20036"/>
                    </a:cubicBezTo>
                    <a:cubicBezTo>
                      <a:pt x="11068" y="20092"/>
                      <a:pt x="11048" y="20148"/>
                      <a:pt x="11022" y="20202"/>
                    </a:cubicBezTo>
                    <a:cubicBezTo>
                      <a:pt x="10999" y="20254"/>
                      <a:pt x="10972" y="20305"/>
                      <a:pt x="10947" y="20356"/>
                    </a:cubicBezTo>
                    <a:lnTo>
                      <a:pt x="10947" y="20354"/>
                    </a:lnTo>
                    <a:cubicBezTo>
                      <a:pt x="10856" y="20521"/>
                      <a:pt x="10758" y="20686"/>
                      <a:pt x="10668" y="20855"/>
                    </a:cubicBezTo>
                    <a:cubicBezTo>
                      <a:pt x="10578" y="21023"/>
                      <a:pt x="10496" y="21194"/>
                      <a:pt x="10420" y="21368"/>
                    </a:cubicBezTo>
                    <a:cubicBezTo>
                      <a:pt x="10349" y="21531"/>
                      <a:pt x="10286" y="21698"/>
                      <a:pt x="10232" y="21868"/>
                    </a:cubicBezTo>
                    <a:cubicBezTo>
                      <a:pt x="10170" y="22048"/>
                      <a:pt x="10118" y="22232"/>
                      <a:pt x="10076" y="22417"/>
                    </a:cubicBezTo>
                    <a:cubicBezTo>
                      <a:pt x="10055" y="22516"/>
                      <a:pt x="10031" y="22615"/>
                      <a:pt x="10015" y="22713"/>
                    </a:cubicBezTo>
                    <a:cubicBezTo>
                      <a:pt x="10000" y="22808"/>
                      <a:pt x="9986" y="22902"/>
                      <a:pt x="9975" y="22996"/>
                    </a:cubicBezTo>
                    <a:cubicBezTo>
                      <a:pt x="9966" y="23084"/>
                      <a:pt x="9962" y="23171"/>
                      <a:pt x="9964" y="23259"/>
                    </a:cubicBezTo>
                    <a:cubicBezTo>
                      <a:pt x="9963" y="23432"/>
                      <a:pt x="9978" y="23605"/>
                      <a:pt x="10008" y="23775"/>
                    </a:cubicBezTo>
                    <a:cubicBezTo>
                      <a:pt x="10047" y="23986"/>
                      <a:pt x="10119" y="24204"/>
                      <a:pt x="10234" y="24385"/>
                    </a:cubicBezTo>
                    <a:cubicBezTo>
                      <a:pt x="10292" y="24478"/>
                      <a:pt x="10357" y="24567"/>
                      <a:pt x="10427" y="24650"/>
                    </a:cubicBezTo>
                    <a:cubicBezTo>
                      <a:pt x="10456" y="24685"/>
                      <a:pt x="10489" y="24719"/>
                      <a:pt x="10520" y="24753"/>
                    </a:cubicBezTo>
                    <a:cubicBezTo>
                      <a:pt x="10641" y="24885"/>
                      <a:pt x="10768" y="25007"/>
                      <a:pt x="10892" y="25134"/>
                    </a:cubicBezTo>
                    <a:cubicBezTo>
                      <a:pt x="11028" y="25274"/>
                      <a:pt x="11160" y="25418"/>
                      <a:pt x="11290" y="25564"/>
                    </a:cubicBezTo>
                    <a:cubicBezTo>
                      <a:pt x="11290" y="25564"/>
                      <a:pt x="11290" y="25563"/>
                      <a:pt x="11289" y="25563"/>
                    </a:cubicBezTo>
                    <a:lnTo>
                      <a:pt x="11289" y="25563"/>
                    </a:lnTo>
                    <a:cubicBezTo>
                      <a:pt x="11291" y="25565"/>
                      <a:pt x="11292" y="25567"/>
                      <a:pt x="11294" y="25568"/>
                    </a:cubicBezTo>
                    <a:cubicBezTo>
                      <a:pt x="11333" y="25613"/>
                      <a:pt x="11373" y="25658"/>
                      <a:pt x="11411" y="25702"/>
                    </a:cubicBezTo>
                    <a:cubicBezTo>
                      <a:pt x="11549" y="25858"/>
                      <a:pt x="11677" y="26022"/>
                      <a:pt x="11796" y="26192"/>
                    </a:cubicBezTo>
                    <a:cubicBezTo>
                      <a:pt x="11836" y="26256"/>
                      <a:pt x="11873" y="26322"/>
                      <a:pt x="11909" y="26389"/>
                    </a:cubicBezTo>
                    <a:cubicBezTo>
                      <a:pt x="11928" y="26431"/>
                      <a:pt x="11950" y="26473"/>
                      <a:pt x="11965" y="26515"/>
                    </a:cubicBezTo>
                    <a:cubicBezTo>
                      <a:pt x="11981" y="26557"/>
                      <a:pt x="11994" y="26597"/>
                      <a:pt x="12008" y="26636"/>
                    </a:cubicBezTo>
                    <a:cubicBezTo>
                      <a:pt x="12035" y="26736"/>
                      <a:pt x="12062" y="26834"/>
                      <a:pt x="12084" y="26933"/>
                    </a:cubicBezTo>
                    <a:cubicBezTo>
                      <a:pt x="12084" y="26933"/>
                      <a:pt x="12084" y="26933"/>
                      <a:pt x="12084" y="26932"/>
                    </a:cubicBezTo>
                    <a:lnTo>
                      <a:pt x="12084" y="26932"/>
                    </a:lnTo>
                    <a:cubicBezTo>
                      <a:pt x="12099" y="27008"/>
                      <a:pt x="12113" y="27083"/>
                      <a:pt x="12122" y="27158"/>
                    </a:cubicBezTo>
                    <a:cubicBezTo>
                      <a:pt x="12133" y="27237"/>
                      <a:pt x="12138" y="27313"/>
                      <a:pt x="12142" y="27391"/>
                    </a:cubicBezTo>
                    <a:cubicBezTo>
                      <a:pt x="12142" y="27449"/>
                      <a:pt x="12142" y="27510"/>
                      <a:pt x="12141" y="27567"/>
                    </a:cubicBezTo>
                    <a:cubicBezTo>
                      <a:pt x="12139" y="27561"/>
                      <a:pt x="12138" y="27556"/>
                      <a:pt x="12138" y="27551"/>
                    </a:cubicBezTo>
                    <a:lnTo>
                      <a:pt x="12138" y="27551"/>
                    </a:lnTo>
                    <a:cubicBezTo>
                      <a:pt x="12130" y="27647"/>
                      <a:pt x="12121" y="27740"/>
                      <a:pt x="12108" y="27835"/>
                    </a:cubicBezTo>
                    <a:cubicBezTo>
                      <a:pt x="12097" y="27918"/>
                      <a:pt x="12082" y="28002"/>
                      <a:pt x="12066" y="28083"/>
                    </a:cubicBezTo>
                    <a:cubicBezTo>
                      <a:pt x="12066" y="28082"/>
                      <a:pt x="12066" y="28081"/>
                      <a:pt x="12066" y="28080"/>
                    </a:cubicBezTo>
                    <a:cubicBezTo>
                      <a:pt x="12066" y="28082"/>
                      <a:pt x="12066" y="28083"/>
                      <a:pt x="12065" y="28084"/>
                    </a:cubicBezTo>
                    <a:cubicBezTo>
                      <a:pt x="12064" y="28089"/>
                      <a:pt x="12063" y="28095"/>
                      <a:pt x="12063" y="28100"/>
                    </a:cubicBezTo>
                    <a:cubicBezTo>
                      <a:pt x="12043" y="28184"/>
                      <a:pt x="12023" y="28272"/>
                      <a:pt x="11997" y="28354"/>
                    </a:cubicBezTo>
                    <a:cubicBezTo>
                      <a:pt x="11973" y="28441"/>
                      <a:pt x="11945" y="28527"/>
                      <a:pt x="11916" y="28612"/>
                    </a:cubicBezTo>
                    <a:cubicBezTo>
                      <a:pt x="11878" y="28709"/>
                      <a:pt x="11839" y="28805"/>
                      <a:pt x="11799" y="28901"/>
                    </a:cubicBezTo>
                    <a:cubicBezTo>
                      <a:pt x="11757" y="29000"/>
                      <a:pt x="11710" y="29092"/>
                      <a:pt x="11662" y="29188"/>
                    </a:cubicBezTo>
                    <a:lnTo>
                      <a:pt x="11662" y="29188"/>
                    </a:lnTo>
                    <a:cubicBezTo>
                      <a:pt x="11665" y="29182"/>
                      <a:pt x="11668" y="29175"/>
                      <a:pt x="11671" y="29168"/>
                    </a:cubicBezTo>
                    <a:lnTo>
                      <a:pt x="11671" y="29168"/>
                    </a:lnTo>
                    <a:cubicBezTo>
                      <a:pt x="11586" y="29335"/>
                      <a:pt x="11496" y="29497"/>
                      <a:pt x="11399" y="29656"/>
                    </a:cubicBezTo>
                    <a:cubicBezTo>
                      <a:pt x="11304" y="29811"/>
                      <a:pt x="11208" y="29965"/>
                      <a:pt x="11125" y="30128"/>
                    </a:cubicBezTo>
                    <a:cubicBezTo>
                      <a:pt x="11123" y="30132"/>
                      <a:pt x="11121" y="30136"/>
                      <a:pt x="11119" y="30140"/>
                    </a:cubicBezTo>
                    <a:cubicBezTo>
                      <a:pt x="11115" y="30142"/>
                      <a:pt x="11109" y="30142"/>
                      <a:pt x="11106" y="30144"/>
                    </a:cubicBezTo>
                    <a:cubicBezTo>
                      <a:pt x="11089" y="30174"/>
                      <a:pt x="11072" y="30203"/>
                      <a:pt x="11057" y="30233"/>
                    </a:cubicBezTo>
                    <a:cubicBezTo>
                      <a:pt x="11038" y="30264"/>
                      <a:pt x="11020" y="30294"/>
                      <a:pt x="11000" y="30327"/>
                    </a:cubicBezTo>
                    <a:cubicBezTo>
                      <a:pt x="10984" y="30373"/>
                      <a:pt x="10973" y="30423"/>
                      <a:pt x="10960" y="30471"/>
                    </a:cubicBezTo>
                    <a:cubicBezTo>
                      <a:pt x="10922" y="30557"/>
                      <a:pt x="10885" y="30643"/>
                      <a:pt x="10854" y="30732"/>
                    </a:cubicBezTo>
                    <a:cubicBezTo>
                      <a:pt x="10792" y="30914"/>
                      <a:pt x="10747" y="31102"/>
                      <a:pt x="10723" y="31292"/>
                    </a:cubicBezTo>
                    <a:cubicBezTo>
                      <a:pt x="10733" y="31387"/>
                      <a:pt x="10738" y="31481"/>
                      <a:pt x="10744" y="31575"/>
                    </a:cubicBezTo>
                    <a:cubicBezTo>
                      <a:pt x="10753" y="31670"/>
                      <a:pt x="10759" y="31766"/>
                      <a:pt x="10766" y="31863"/>
                    </a:cubicBezTo>
                    <a:cubicBezTo>
                      <a:pt x="10785" y="31932"/>
                      <a:pt x="10805" y="32002"/>
                      <a:pt x="10825" y="32073"/>
                    </a:cubicBezTo>
                    <a:lnTo>
                      <a:pt x="10825" y="32077"/>
                    </a:lnTo>
                    <a:cubicBezTo>
                      <a:pt x="10839" y="32149"/>
                      <a:pt x="10862" y="32219"/>
                      <a:pt x="10877" y="32289"/>
                    </a:cubicBezTo>
                    <a:lnTo>
                      <a:pt x="10877" y="32289"/>
                    </a:lnTo>
                    <a:cubicBezTo>
                      <a:pt x="10876" y="32285"/>
                      <a:pt x="10875" y="32281"/>
                      <a:pt x="10874" y="32277"/>
                    </a:cubicBezTo>
                    <a:lnTo>
                      <a:pt x="10874" y="32277"/>
                    </a:lnTo>
                    <a:cubicBezTo>
                      <a:pt x="10882" y="32321"/>
                      <a:pt x="10893" y="32365"/>
                      <a:pt x="10907" y="32409"/>
                    </a:cubicBezTo>
                    <a:cubicBezTo>
                      <a:pt x="10916" y="32438"/>
                      <a:pt x="10928" y="32469"/>
                      <a:pt x="10939" y="32498"/>
                    </a:cubicBezTo>
                    <a:cubicBezTo>
                      <a:pt x="10962" y="32604"/>
                      <a:pt x="10985" y="32708"/>
                      <a:pt x="11014" y="32811"/>
                    </a:cubicBezTo>
                    <a:cubicBezTo>
                      <a:pt x="11043" y="32909"/>
                      <a:pt x="11075" y="33007"/>
                      <a:pt x="11109" y="33104"/>
                    </a:cubicBezTo>
                    <a:lnTo>
                      <a:pt x="11109" y="33104"/>
                    </a:lnTo>
                    <a:cubicBezTo>
                      <a:pt x="11108" y="33102"/>
                      <a:pt x="11107" y="33100"/>
                      <a:pt x="11106" y="33098"/>
                    </a:cubicBezTo>
                    <a:lnTo>
                      <a:pt x="11106" y="33098"/>
                    </a:lnTo>
                    <a:cubicBezTo>
                      <a:pt x="11178" y="33309"/>
                      <a:pt x="11225" y="33528"/>
                      <a:pt x="11283" y="33742"/>
                    </a:cubicBezTo>
                    <a:cubicBezTo>
                      <a:pt x="11343" y="33967"/>
                      <a:pt x="11418" y="34188"/>
                      <a:pt x="11485" y="34412"/>
                    </a:cubicBezTo>
                    <a:cubicBezTo>
                      <a:pt x="11613" y="34841"/>
                      <a:pt x="11719" y="35275"/>
                      <a:pt x="11809" y="35715"/>
                    </a:cubicBezTo>
                    <a:cubicBezTo>
                      <a:pt x="11827" y="35812"/>
                      <a:pt x="11846" y="35909"/>
                      <a:pt x="11857" y="36006"/>
                    </a:cubicBezTo>
                    <a:cubicBezTo>
                      <a:pt x="11869" y="36100"/>
                      <a:pt x="11876" y="36193"/>
                      <a:pt x="11883" y="36288"/>
                    </a:cubicBezTo>
                    <a:cubicBezTo>
                      <a:pt x="11883" y="36279"/>
                      <a:pt x="11882" y="36272"/>
                      <a:pt x="11882" y="36263"/>
                    </a:cubicBezTo>
                    <a:lnTo>
                      <a:pt x="11882" y="36263"/>
                    </a:lnTo>
                    <a:cubicBezTo>
                      <a:pt x="11888" y="36358"/>
                      <a:pt x="11895" y="36452"/>
                      <a:pt x="11894" y="36546"/>
                    </a:cubicBezTo>
                    <a:cubicBezTo>
                      <a:pt x="11892" y="36639"/>
                      <a:pt x="11888" y="36734"/>
                      <a:pt x="11880" y="36828"/>
                    </a:cubicBezTo>
                    <a:cubicBezTo>
                      <a:pt x="11861" y="36995"/>
                      <a:pt x="11836" y="37162"/>
                      <a:pt x="11804" y="37327"/>
                    </a:cubicBezTo>
                    <a:cubicBezTo>
                      <a:pt x="11807" y="37320"/>
                      <a:pt x="11807" y="37313"/>
                      <a:pt x="11811" y="37304"/>
                    </a:cubicBezTo>
                    <a:lnTo>
                      <a:pt x="11811" y="37304"/>
                    </a:lnTo>
                    <a:cubicBezTo>
                      <a:pt x="11777" y="37457"/>
                      <a:pt x="11745" y="37610"/>
                      <a:pt x="11703" y="37760"/>
                    </a:cubicBezTo>
                    <a:cubicBezTo>
                      <a:pt x="11662" y="37912"/>
                      <a:pt x="11617" y="38063"/>
                      <a:pt x="11568" y="38211"/>
                    </a:cubicBezTo>
                    <a:lnTo>
                      <a:pt x="11568" y="38211"/>
                    </a:lnTo>
                    <a:cubicBezTo>
                      <a:pt x="11569" y="38209"/>
                      <a:pt x="11570" y="38206"/>
                      <a:pt x="11572" y="38204"/>
                    </a:cubicBezTo>
                    <a:lnTo>
                      <a:pt x="11572" y="38204"/>
                    </a:lnTo>
                    <a:cubicBezTo>
                      <a:pt x="11505" y="38387"/>
                      <a:pt x="11436" y="38567"/>
                      <a:pt x="11354" y="38743"/>
                    </a:cubicBezTo>
                    <a:lnTo>
                      <a:pt x="11355" y="38740"/>
                    </a:lnTo>
                    <a:lnTo>
                      <a:pt x="11355" y="38740"/>
                    </a:lnTo>
                    <a:cubicBezTo>
                      <a:pt x="11353" y="38745"/>
                      <a:pt x="11351" y="38751"/>
                      <a:pt x="11348" y="38755"/>
                    </a:cubicBezTo>
                    <a:cubicBezTo>
                      <a:pt x="11347" y="38756"/>
                      <a:pt x="11347" y="38759"/>
                      <a:pt x="11346" y="38760"/>
                    </a:cubicBezTo>
                    <a:lnTo>
                      <a:pt x="11346" y="38759"/>
                    </a:lnTo>
                    <a:cubicBezTo>
                      <a:pt x="11296" y="38856"/>
                      <a:pt x="11246" y="38955"/>
                      <a:pt x="11192" y="39051"/>
                    </a:cubicBezTo>
                    <a:cubicBezTo>
                      <a:pt x="11141" y="39142"/>
                      <a:pt x="11082" y="39230"/>
                      <a:pt x="11025" y="39319"/>
                    </a:cubicBezTo>
                    <a:lnTo>
                      <a:pt x="11025" y="39317"/>
                    </a:lnTo>
                    <a:cubicBezTo>
                      <a:pt x="11024" y="39319"/>
                      <a:pt x="11023" y="39322"/>
                      <a:pt x="11022" y="39323"/>
                    </a:cubicBezTo>
                    <a:cubicBezTo>
                      <a:pt x="11020" y="39324"/>
                      <a:pt x="11019" y="39326"/>
                      <a:pt x="11018" y="39329"/>
                    </a:cubicBezTo>
                    <a:lnTo>
                      <a:pt x="11019" y="39328"/>
                    </a:lnTo>
                    <a:lnTo>
                      <a:pt x="11019" y="39328"/>
                    </a:lnTo>
                    <a:cubicBezTo>
                      <a:pt x="11018" y="39329"/>
                      <a:pt x="11018" y="39329"/>
                      <a:pt x="11018" y="39331"/>
                    </a:cubicBezTo>
                    <a:lnTo>
                      <a:pt x="11015" y="39333"/>
                    </a:lnTo>
                    <a:lnTo>
                      <a:pt x="11015" y="39332"/>
                    </a:lnTo>
                    <a:cubicBezTo>
                      <a:pt x="10972" y="39392"/>
                      <a:pt x="10931" y="39448"/>
                      <a:pt x="10882" y="39504"/>
                    </a:cubicBezTo>
                    <a:cubicBezTo>
                      <a:pt x="10845" y="39543"/>
                      <a:pt x="10807" y="39582"/>
                      <a:pt x="10767" y="39620"/>
                    </a:cubicBezTo>
                    <a:cubicBezTo>
                      <a:pt x="10582" y="39781"/>
                      <a:pt x="10379" y="39924"/>
                      <a:pt x="10178" y="40070"/>
                    </a:cubicBezTo>
                    <a:cubicBezTo>
                      <a:pt x="10072" y="40149"/>
                      <a:pt x="9966" y="40226"/>
                      <a:pt x="9859" y="40307"/>
                    </a:cubicBezTo>
                    <a:cubicBezTo>
                      <a:pt x="9770" y="40376"/>
                      <a:pt x="9680" y="40448"/>
                      <a:pt x="9587" y="40514"/>
                    </a:cubicBezTo>
                    <a:cubicBezTo>
                      <a:pt x="9429" y="40618"/>
                      <a:pt x="9259" y="40703"/>
                      <a:pt x="9091" y="40788"/>
                    </a:cubicBezTo>
                    <a:cubicBezTo>
                      <a:pt x="9005" y="40829"/>
                      <a:pt x="8919" y="40870"/>
                      <a:pt x="8830" y="40909"/>
                    </a:cubicBezTo>
                    <a:cubicBezTo>
                      <a:pt x="8734" y="40950"/>
                      <a:pt x="8635" y="40989"/>
                      <a:pt x="8536" y="41027"/>
                    </a:cubicBezTo>
                    <a:cubicBezTo>
                      <a:pt x="8545" y="41025"/>
                      <a:pt x="8552" y="41022"/>
                      <a:pt x="8560" y="41021"/>
                    </a:cubicBezTo>
                    <a:lnTo>
                      <a:pt x="8560" y="41021"/>
                    </a:lnTo>
                    <a:cubicBezTo>
                      <a:pt x="8424" y="41065"/>
                      <a:pt x="8290" y="41111"/>
                      <a:pt x="8151" y="41150"/>
                    </a:cubicBezTo>
                    <a:cubicBezTo>
                      <a:pt x="8012" y="41188"/>
                      <a:pt x="7871" y="41223"/>
                      <a:pt x="7730" y="41254"/>
                    </a:cubicBezTo>
                    <a:lnTo>
                      <a:pt x="7554" y="41285"/>
                    </a:lnTo>
                    <a:cubicBezTo>
                      <a:pt x="7533" y="41288"/>
                      <a:pt x="7511" y="41289"/>
                      <a:pt x="7490" y="41291"/>
                    </a:cubicBezTo>
                    <a:cubicBezTo>
                      <a:pt x="7497" y="41274"/>
                      <a:pt x="7501" y="41255"/>
                      <a:pt x="7501" y="41236"/>
                    </a:cubicBezTo>
                    <a:cubicBezTo>
                      <a:pt x="7497" y="41149"/>
                      <a:pt x="7481" y="41060"/>
                      <a:pt x="7470" y="40971"/>
                    </a:cubicBezTo>
                    <a:cubicBezTo>
                      <a:pt x="7451" y="40818"/>
                      <a:pt x="7432" y="40664"/>
                      <a:pt x="7415" y="40509"/>
                    </a:cubicBezTo>
                    <a:cubicBezTo>
                      <a:pt x="7372" y="40137"/>
                      <a:pt x="7331" y="39766"/>
                      <a:pt x="7305" y="39390"/>
                    </a:cubicBezTo>
                    <a:cubicBezTo>
                      <a:pt x="7296" y="39166"/>
                      <a:pt x="7297" y="38943"/>
                      <a:pt x="7299" y="38718"/>
                    </a:cubicBezTo>
                    <a:cubicBezTo>
                      <a:pt x="7301" y="38486"/>
                      <a:pt x="7295" y="38254"/>
                      <a:pt x="7287" y="38022"/>
                    </a:cubicBezTo>
                    <a:cubicBezTo>
                      <a:pt x="7280" y="37809"/>
                      <a:pt x="7269" y="37597"/>
                      <a:pt x="7269" y="37386"/>
                    </a:cubicBezTo>
                    <a:cubicBezTo>
                      <a:pt x="7269" y="37152"/>
                      <a:pt x="7274" y="36920"/>
                      <a:pt x="7284" y="36687"/>
                    </a:cubicBezTo>
                    <a:cubicBezTo>
                      <a:pt x="7293" y="36509"/>
                      <a:pt x="7305" y="36333"/>
                      <a:pt x="7312" y="36155"/>
                    </a:cubicBezTo>
                    <a:cubicBezTo>
                      <a:pt x="7321" y="35944"/>
                      <a:pt x="7327" y="35732"/>
                      <a:pt x="7333" y="35520"/>
                    </a:cubicBezTo>
                    <a:cubicBezTo>
                      <a:pt x="7339" y="35147"/>
                      <a:pt x="7323" y="34775"/>
                      <a:pt x="7312" y="34401"/>
                    </a:cubicBezTo>
                    <a:cubicBezTo>
                      <a:pt x="7302" y="34019"/>
                      <a:pt x="7307" y="33640"/>
                      <a:pt x="7310" y="33259"/>
                    </a:cubicBezTo>
                    <a:cubicBezTo>
                      <a:pt x="7312" y="32877"/>
                      <a:pt x="7302" y="32500"/>
                      <a:pt x="7283" y="32122"/>
                    </a:cubicBezTo>
                    <a:cubicBezTo>
                      <a:pt x="7264" y="31735"/>
                      <a:pt x="7243" y="31349"/>
                      <a:pt x="7239" y="30962"/>
                    </a:cubicBezTo>
                    <a:cubicBezTo>
                      <a:pt x="7232" y="30569"/>
                      <a:pt x="7229" y="30178"/>
                      <a:pt x="7232" y="29785"/>
                    </a:cubicBezTo>
                    <a:cubicBezTo>
                      <a:pt x="7240" y="29018"/>
                      <a:pt x="7245" y="28252"/>
                      <a:pt x="7275" y="27487"/>
                    </a:cubicBezTo>
                    <a:cubicBezTo>
                      <a:pt x="7288" y="27095"/>
                      <a:pt x="7305" y="26700"/>
                      <a:pt x="7314" y="26306"/>
                    </a:cubicBezTo>
                    <a:cubicBezTo>
                      <a:pt x="7323" y="25902"/>
                      <a:pt x="7324" y="25497"/>
                      <a:pt x="7323" y="25093"/>
                    </a:cubicBezTo>
                    <a:cubicBezTo>
                      <a:pt x="7321" y="24727"/>
                      <a:pt x="7310" y="24363"/>
                      <a:pt x="7306" y="23998"/>
                    </a:cubicBezTo>
                    <a:cubicBezTo>
                      <a:pt x="7303" y="23609"/>
                      <a:pt x="7303" y="23220"/>
                      <a:pt x="7306" y="22830"/>
                    </a:cubicBezTo>
                    <a:cubicBezTo>
                      <a:pt x="7308" y="22642"/>
                      <a:pt x="7310" y="22453"/>
                      <a:pt x="7316" y="22264"/>
                    </a:cubicBezTo>
                    <a:cubicBezTo>
                      <a:pt x="7322" y="22051"/>
                      <a:pt x="7331" y="21836"/>
                      <a:pt x="7341" y="21621"/>
                    </a:cubicBezTo>
                    <a:cubicBezTo>
                      <a:pt x="7359" y="21255"/>
                      <a:pt x="7378" y="20890"/>
                      <a:pt x="7383" y="20522"/>
                    </a:cubicBezTo>
                    <a:cubicBezTo>
                      <a:pt x="7394" y="19752"/>
                      <a:pt x="7412" y="18983"/>
                      <a:pt x="7380" y="18212"/>
                    </a:cubicBezTo>
                    <a:cubicBezTo>
                      <a:pt x="7346" y="17432"/>
                      <a:pt x="7294" y="16651"/>
                      <a:pt x="7278" y="15869"/>
                    </a:cubicBezTo>
                    <a:cubicBezTo>
                      <a:pt x="7270" y="15498"/>
                      <a:pt x="7274" y="15129"/>
                      <a:pt x="7269" y="14758"/>
                    </a:cubicBezTo>
                    <a:cubicBezTo>
                      <a:pt x="7263" y="14348"/>
                      <a:pt x="7256" y="13937"/>
                      <a:pt x="7253" y="13525"/>
                    </a:cubicBezTo>
                    <a:cubicBezTo>
                      <a:pt x="7248" y="13163"/>
                      <a:pt x="7259" y="12801"/>
                      <a:pt x="7263" y="12438"/>
                    </a:cubicBezTo>
                    <a:cubicBezTo>
                      <a:pt x="7264" y="12018"/>
                      <a:pt x="7264" y="11600"/>
                      <a:pt x="7261" y="11182"/>
                    </a:cubicBezTo>
                    <a:cubicBezTo>
                      <a:pt x="7259" y="10818"/>
                      <a:pt x="7256" y="10454"/>
                      <a:pt x="7234" y="10093"/>
                    </a:cubicBezTo>
                    <a:cubicBezTo>
                      <a:pt x="7210" y="9689"/>
                      <a:pt x="7178" y="9287"/>
                      <a:pt x="7147" y="8885"/>
                    </a:cubicBezTo>
                    <a:lnTo>
                      <a:pt x="7147" y="8885"/>
                    </a:lnTo>
                    <a:cubicBezTo>
                      <a:pt x="7147" y="8893"/>
                      <a:pt x="7148" y="8901"/>
                      <a:pt x="7148" y="8909"/>
                    </a:cubicBezTo>
                    <a:cubicBezTo>
                      <a:pt x="7141" y="8763"/>
                      <a:pt x="7128" y="8618"/>
                      <a:pt x="7125" y="8471"/>
                    </a:cubicBezTo>
                    <a:cubicBezTo>
                      <a:pt x="7122" y="8357"/>
                      <a:pt x="7119" y="8243"/>
                      <a:pt x="7117" y="8128"/>
                    </a:cubicBezTo>
                    <a:cubicBezTo>
                      <a:pt x="7108" y="8168"/>
                      <a:pt x="7099" y="8208"/>
                      <a:pt x="7091" y="8248"/>
                    </a:cubicBezTo>
                    <a:cubicBezTo>
                      <a:pt x="7093" y="8241"/>
                      <a:pt x="7094" y="8232"/>
                      <a:pt x="7096" y="8225"/>
                    </a:cubicBezTo>
                    <a:lnTo>
                      <a:pt x="7096" y="8225"/>
                    </a:lnTo>
                    <a:cubicBezTo>
                      <a:pt x="7092" y="8243"/>
                      <a:pt x="7090" y="8262"/>
                      <a:pt x="7086" y="8281"/>
                    </a:cubicBezTo>
                    <a:lnTo>
                      <a:pt x="7086" y="8277"/>
                    </a:lnTo>
                    <a:cubicBezTo>
                      <a:pt x="7079" y="8313"/>
                      <a:pt x="7072" y="8349"/>
                      <a:pt x="7064" y="8388"/>
                    </a:cubicBezTo>
                    <a:cubicBezTo>
                      <a:pt x="7064" y="8395"/>
                      <a:pt x="7061" y="8403"/>
                      <a:pt x="7059" y="8411"/>
                    </a:cubicBezTo>
                    <a:cubicBezTo>
                      <a:pt x="7059" y="8413"/>
                      <a:pt x="7058" y="8416"/>
                      <a:pt x="7058" y="8419"/>
                    </a:cubicBezTo>
                    <a:cubicBezTo>
                      <a:pt x="7058" y="8421"/>
                      <a:pt x="7057" y="8426"/>
                      <a:pt x="7056" y="8430"/>
                    </a:cubicBezTo>
                    <a:cubicBezTo>
                      <a:pt x="7057" y="8432"/>
                      <a:pt x="7056" y="8434"/>
                      <a:pt x="7055" y="8436"/>
                    </a:cubicBezTo>
                    <a:lnTo>
                      <a:pt x="7055" y="8438"/>
                    </a:lnTo>
                    <a:cubicBezTo>
                      <a:pt x="7048" y="8480"/>
                      <a:pt x="7039" y="8525"/>
                      <a:pt x="7032" y="8565"/>
                    </a:cubicBezTo>
                    <a:cubicBezTo>
                      <a:pt x="7032" y="8567"/>
                      <a:pt x="7032" y="8569"/>
                      <a:pt x="7031" y="8571"/>
                    </a:cubicBezTo>
                    <a:cubicBezTo>
                      <a:pt x="7026" y="8607"/>
                      <a:pt x="7019" y="8644"/>
                      <a:pt x="7013" y="8682"/>
                    </a:cubicBezTo>
                    <a:cubicBezTo>
                      <a:pt x="7000" y="8854"/>
                      <a:pt x="6984" y="9024"/>
                      <a:pt x="6966" y="9194"/>
                    </a:cubicBezTo>
                    <a:lnTo>
                      <a:pt x="6960" y="9375"/>
                    </a:lnTo>
                    <a:cubicBezTo>
                      <a:pt x="6952" y="9603"/>
                      <a:pt x="6942" y="9831"/>
                      <a:pt x="6933" y="10057"/>
                    </a:cubicBezTo>
                    <a:cubicBezTo>
                      <a:pt x="6923" y="10263"/>
                      <a:pt x="6924" y="10467"/>
                      <a:pt x="6927" y="10672"/>
                    </a:cubicBezTo>
                    <a:cubicBezTo>
                      <a:pt x="6927" y="10777"/>
                      <a:pt x="6934" y="10880"/>
                      <a:pt x="6933" y="10984"/>
                    </a:cubicBezTo>
                    <a:cubicBezTo>
                      <a:pt x="6930" y="11036"/>
                      <a:pt x="6929" y="11085"/>
                      <a:pt x="6927" y="11136"/>
                    </a:cubicBezTo>
                    <a:cubicBezTo>
                      <a:pt x="6924" y="11182"/>
                      <a:pt x="6922" y="11231"/>
                      <a:pt x="6905" y="11274"/>
                    </a:cubicBezTo>
                    <a:cubicBezTo>
                      <a:pt x="6906" y="11526"/>
                      <a:pt x="6907" y="11780"/>
                      <a:pt x="6908" y="12033"/>
                    </a:cubicBezTo>
                    <a:cubicBezTo>
                      <a:pt x="6908" y="12386"/>
                      <a:pt x="6900" y="12738"/>
                      <a:pt x="6898" y="13091"/>
                    </a:cubicBezTo>
                    <a:cubicBezTo>
                      <a:pt x="6895" y="13484"/>
                      <a:pt x="6898" y="13876"/>
                      <a:pt x="6906" y="14267"/>
                    </a:cubicBezTo>
                    <a:cubicBezTo>
                      <a:pt x="6913" y="14628"/>
                      <a:pt x="6915" y="14990"/>
                      <a:pt x="6917" y="15350"/>
                    </a:cubicBezTo>
                    <a:cubicBezTo>
                      <a:pt x="6918" y="15760"/>
                      <a:pt x="6928" y="16170"/>
                      <a:pt x="6943" y="16580"/>
                    </a:cubicBezTo>
                    <a:cubicBezTo>
                      <a:pt x="6957" y="16960"/>
                      <a:pt x="6981" y="17340"/>
                      <a:pt x="7000" y="17718"/>
                    </a:cubicBezTo>
                    <a:cubicBezTo>
                      <a:pt x="7018" y="18087"/>
                      <a:pt x="7039" y="18457"/>
                      <a:pt x="7041" y="18825"/>
                    </a:cubicBezTo>
                    <a:cubicBezTo>
                      <a:pt x="7042" y="19222"/>
                      <a:pt x="7038" y="19620"/>
                      <a:pt x="7034" y="20018"/>
                    </a:cubicBezTo>
                    <a:cubicBezTo>
                      <a:pt x="7030" y="20383"/>
                      <a:pt x="7026" y="20746"/>
                      <a:pt x="7008" y="21110"/>
                    </a:cubicBezTo>
                    <a:cubicBezTo>
                      <a:pt x="6990" y="21524"/>
                      <a:pt x="6969" y="21938"/>
                      <a:pt x="6955" y="22354"/>
                    </a:cubicBezTo>
                    <a:cubicBezTo>
                      <a:pt x="6948" y="22521"/>
                      <a:pt x="6950" y="22690"/>
                      <a:pt x="6950" y="22859"/>
                    </a:cubicBezTo>
                    <a:cubicBezTo>
                      <a:pt x="6948" y="23061"/>
                      <a:pt x="6947" y="23265"/>
                      <a:pt x="6947" y="23468"/>
                    </a:cubicBezTo>
                    <a:cubicBezTo>
                      <a:pt x="6946" y="24250"/>
                      <a:pt x="6971" y="25032"/>
                      <a:pt x="6965" y="25814"/>
                    </a:cubicBezTo>
                    <a:cubicBezTo>
                      <a:pt x="6960" y="26574"/>
                      <a:pt x="6918" y="27334"/>
                      <a:pt x="6899" y="28095"/>
                    </a:cubicBezTo>
                    <a:cubicBezTo>
                      <a:pt x="6882" y="28881"/>
                      <a:pt x="6868" y="29668"/>
                      <a:pt x="6875" y="30453"/>
                    </a:cubicBezTo>
                    <a:cubicBezTo>
                      <a:pt x="6878" y="30831"/>
                      <a:pt x="6883" y="31209"/>
                      <a:pt x="6900" y="31586"/>
                    </a:cubicBezTo>
                    <a:cubicBezTo>
                      <a:pt x="6917" y="31967"/>
                      <a:pt x="6941" y="32349"/>
                      <a:pt x="6947" y="32733"/>
                    </a:cubicBezTo>
                    <a:cubicBezTo>
                      <a:pt x="6951" y="32949"/>
                      <a:pt x="6952" y="33165"/>
                      <a:pt x="6950" y="33379"/>
                    </a:cubicBezTo>
                    <a:cubicBezTo>
                      <a:pt x="6948" y="33549"/>
                      <a:pt x="6945" y="33720"/>
                      <a:pt x="6946" y="33890"/>
                    </a:cubicBezTo>
                    <a:cubicBezTo>
                      <a:pt x="6946" y="34102"/>
                      <a:pt x="6952" y="34312"/>
                      <a:pt x="6957" y="34525"/>
                    </a:cubicBezTo>
                    <a:cubicBezTo>
                      <a:pt x="6962" y="34696"/>
                      <a:pt x="6969" y="34868"/>
                      <a:pt x="6971" y="35039"/>
                    </a:cubicBezTo>
                    <a:cubicBezTo>
                      <a:pt x="6975" y="35422"/>
                      <a:pt x="6974" y="35806"/>
                      <a:pt x="6952" y="36190"/>
                    </a:cubicBezTo>
                    <a:cubicBezTo>
                      <a:pt x="6929" y="36576"/>
                      <a:pt x="6908" y="36962"/>
                      <a:pt x="6910" y="37349"/>
                    </a:cubicBezTo>
                    <a:cubicBezTo>
                      <a:pt x="6911" y="37731"/>
                      <a:pt x="6934" y="38113"/>
                      <a:pt x="6941" y="38495"/>
                    </a:cubicBezTo>
                    <a:cubicBezTo>
                      <a:pt x="6942" y="38677"/>
                      <a:pt x="6937" y="38857"/>
                      <a:pt x="6938" y="39038"/>
                    </a:cubicBezTo>
                    <a:cubicBezTo>
                      <a:pt x="6939" y="39222"/>
                      <a:pt x="6946" y="39405"/>
                      <a:pt x="6960" y="39588"/>
                    </a:cubicBezTo>
                    <a:cubicBezTo>
                      <a:pt x="6986" y="39931"/>
                      <a:pt x="7026" y="40272"/>
                      <a:pt x="7066" y="40613"/>
                    </a:cubicBezTo>
                    <a:cubicBezTo>
                      <a:pt x="7090" y="40825"/>
                      <a:pt x="7122" y="41036"/>
                      <a:pt x="7143" y="41247"/>
                    </a:cubicBezTo>
                    <a:cubicBezTo>
                      <a:pt x="7143" y="41246"/>
                      <a:pt x="7143" y="41245"/>
                      <a:pt x="7143" y="41244"/>
                    </a:cubicBezTo>
                    <a:lnTo>
                      <a:pt x="7143" y="41244"/>
                    </a:lnTo>
                    <a:cubicBezTo>
                      <a:pt x="7146" y="41270"/>
                      <a:pt x="7155" y="41295"/>
                      <a:pt x="7168" y="41319"/>
                    </a:cubicBezTo>
                    <a:cubicBezTo>
                      <a:pt x="7142" y="41321"/>
                      <a:pt x="7114" y="41323"/>
                      <a:pt x="7087" y="41325"/>
                    </a:cubicBezTo>
                    <a:cubicBezTo>
                      <a:pt x="7034" y="41326"/>
                      <a:pt x="6980" y="41329"/>
                      <a:pt x="6927" y="41329"/>
                    </a:cubicBezTo>
                    <a:cubicBezTo>
                      <a:pt x="6907" y="41329"/>
                      <a:pt x="6886" y="41328"/>
                      <a:pt x="6866" y="41327"/>
                    </a:cubicBezTo>
                    <a:lnTo>
                      <a:pt x="6695" y="41316"/>
                    </a:lnTo>
                    <a:lnTo>
                      <a:pt x="6698" y="41316"/>
                    </a:lnTo>
                    <a:cubicBezTo>
                      <a:pt x="6626" y="41306"/>
                      <a:pt x="6551" y="41301"/>
                      <a:pt x="6482" y="41288"/>
                    </a:cubicBezTo>
                    <a:cubicBezTo>
                      <a:pt x="6411" y="41274"/>
                      <a:pt x="6336" y="41259"/>
                      <a:pt x="6262" y="41244"/>
                    </a:cubicBezTo>
                    <a:lnTo>
                      <a:pt x="6262" y="41244"/>
                    </a:lnTo>
                    <a:cubicBezTo>
                      <a:pt x="6271" y="41246"/>
                      <a:pt x="6278" y="41247"/>
                      <a:pt x="6285" y="41250"/>
                    </a:cubicBezTo>
                    <a:cubicBezTo>
                      <a:pt x="6206" y="41230"/>
                      <a:pt x="6124" y="41214"/>
                      <a:pt x="6046" y="41191"/>
                    </a:cubicBezTo>
                    <a:cubicBezTo>
                      <a:pt x="5965" y="41167"/>
                      <a:pt x="5886" y="41143"/>
                      <a:pt x="5806" y="41120"/>
                    </a:cubicBezTo>
                    <a:cubicBezTo>
                      <a:pt x="5716" y="41088"/>
                      <a:pt x="5622" y="41057"/>
                      <a:pt x="5535" y="41021"/>
                    </a:cubicBezTo>
                    <a:cubicBezTo>
                      <a:pt x="5439" y="40983"/>
                      <a:pt x="5343" y="40944"/>
                      <a:pt x="5248" y="40902"/>
                    </a:cubicBezTo>
                    <a:cubicBezTo>
                      <a:pt x="5069" y="40823"/>
                      <a:pt x="4891" y="40740"/>
                      <a:pt x="4715" y="40654"/>
                    </a:cubicBezTo>
                    <a:lnTo>
                      <a:pt x="4715" y="40654"/>
                    </a:lnTo>
                    <a:cubicBezTo>
                      <a:pt x="4719" y="40656"/>
                      <a:pt x="4723" y="40659"/>
                      <a:pt x="4726" y="40661"/>
                    </a:cubicBezTo>
                    <a:cubicBezTo>
                      <a:pt x="4573" y="40582"/>
                      <a:pt x="4418" y="40505"/>
                      <a:pt x="4267" y="40418"/>
                    </a:cubicBezTo>
                    <a:cubicBezTo>
                      <a:pt x="4194" y="40378"/>
                      <a:pt x="4118" y="40339"/>
                      <a:pt x="4047" y="40294"/>
                    </a:cubicBezTo>
                    <a:cubicBezTo>
                      <a:pt x="3979" y="40251"/>
                      <a:pt x="3913" y="40209"/>
                      <a:pt x="3843" y="40166"/>
                    </a:cubicBezTo>
                    <a:cubicBezTo>
                      <a:pt x="3809" y="40140"/>
                      <a:pt x="3774" y="40115"/>
                      <a:pt x="3740" y="40091"/>
                    </a:cubicBezTo>
                    <a:cubicBezTo>
                      <a:pt x="3711" y="40069"/>
                      <a:pt x="3679" y="40049"/>
                      <a:pt x="3652" y="40025"/>
                    </a:cubicBezTo>
                    <a:cubicBezTo>
                      <a:pt x="3592" y="39974"/>
                      <a:pt x="3531" y="39923"/>
                      <a:pt x="3471" y="39872"/>
                    </a:cubicBezTo>
                    <a:lnTo>
                      <a:pt x="3471" y="39872"/>
                    </a:lnTo>
                    <a:cubicBezTo>
                      <a:pt x="3473" y="39873"/>
                      <a:pt x="3476" y="39875"/>
                      <a:pt x="3478" y="39878"/>
                    </a:cubicBezTo>
                    <a:cubicBezTo>
                      <a:pt x="3417" y="39816"/>
                      <a:pt x="3350" y="39758"/>
                      <a:pt x="3292" y="39695"/>
                    </a:cubicBezTo>
                    <a:cubicBezTo>
                      <a:pt x="3236" y="39636"/>
                      <a:pt x="3181" y="39575"/>
                      <a:pt x="3126" y="39514"/>
                    </a:cubicBezTo>
                    <a:cubicBezTo>
                      <a:pt x="3041" y="39412"/>
                      <a:pt x="2956" y="39307"/>
                      <a:pt x="2875" y="39201"/>
                    </a:cubicBezTo>
                    <a:cubicBezTo>
                      <a:pt x="2800" y="39104"/>
                      <a:pt x="2731" y="39001"/>
                      <a:pt x="2662" y="38900"/>
                    </a:cubicBezTo>
                    <a:cubicBezTo>
                      <a:pt x="2662" y="38899"/>
                      <a:pt x="2661" y="38898"/>
                      <a:pt x="2660" y="38898"/>
                    </a:cubicBezTo>
                    <a:cubicBezTo>
                      <a:pt x="2659" y="38895"/>
                      <a:pt x="2658" y="38894"/>
                      <a:pt x="2655" y="38890"/>
                    </a:cubicBezTo>
                    <a:cubicBezTo>
                      <a:pt x="2577" y="38768"/>
                      <a:pt x="2501" y="38645"/>
                      <a:pt x="2427" y="38520"/>
                    </a:cubicBezTo>
                    <a:cubicBezTo>
                      <a:pt x="2355" y="38397"/>
                      <a:pt x="2289" y="38271"/>
                      <a:pt x="2224" y="38145"/>
                    </a:cubicBezTo>
                    <a:lnTo>
                      <a:pt x="2224" y="38145"/>
                    </a:lnTo>
                    <a:cubicBezTo>
                      <a:pt x="2186" y="38066"/>
                      <a:pt x="2145" y="37986"/>
                      <a:pt x="2114" y="37904"/>
                    </a:cubicBezTo>
                    <a:cubicBezTo>
                      <a:pt x="2080" y="37819"/>
                      <a:pt x="2046" y="37733"/>
                      <a:pt x="2014" y="37649"/>
                    </a:cubicBezTo>
                    <a:lnTo>
                      <a:pt x="2014" y="37649"/>
                    </a:lnTo>
                    <a:cubicBezTo>
                      <a:pt x="2016" y="37655"/>
                      <a:pt x="2019" y="37661"/>
                      <a:pt x="2020" y="37670"/>
                    </a:cubicBezTo>
                    <a:cubicBezTo>
                      <a:pt x="1978" y="37540"/>
                      <a:pt x="1934" y="37411"/>
                      <a:pt x="1897" y="37279"/>
                    </a:cubicBezTo>
                    <a:cubicBezTo>
                      <a:pt x="1861" y="37151"/>
                      <a:pt x="1832" y="37023"/>
                      <a:pt x="1803" y="36893"/>
                    </a:cubicBezTo>
                    <a:cubicBezTo>
                      <a:pt x="1791" y="36809"/>
                      <a:pt x="1775" y="36727"/>
                      <a:pt x="1766" y="36644"/>
                    </a:cubicBezTo>
                    <a:cubicBezTo>
                      <a:pt x="1758" y="36552"/>
                      <a:pt x="1751" y="36462"/>
                      <a:pt x="1741" y="36369"/>
                    </a:cubicBezTo>
                    <a:cubicBezTo>
                      <a:pt x="1733" y="36172"/>
                      <a:pt x="1725" y="35976"/>
                      <a:pt x="1738" y="35779"/>
                    </a:cubicBezTo>
                    <a:cubicBezTo>
                      <a:pt x="1750" y="35657"/>
                      <a:pt x="1768" y="35536"/>
                      <a:pt x="1793" y="35416"/>
                    </a:cubicBezTo>
                    <a:cubicBezTo>
                      <a:pt x="1811" y="35337"/>
                      <a:pt x="1831" y="35259"/>
                      <a:pt x="1855" y="35183"/>
                    </a:cubicBezTo>
                    <a:cubicBezTo>
                      <a:pt x="1891" y="35085"/>
                      <a:pt x="1927" y="34991"/>
                      <a:pt x="1967" y="34895"/>
                    </a:cubicBezTo>
                    <a:cubicBezTo>
                      <a:pt x="2004" y="34807"/>
                      <a:pt x="2045" y="34724"/>
                      <a:pt x="2086" y="34640"/>
                    </a:cubicBezTo>
                    <a:lnTo>
                      <a:pt x="2086" y="34640"/>
                    </a:lnTo>
                    <a:cubicBezTo>
                      <a:pt x="2085" y="34642"/>
                      <a:pt x="2083" y="34644"/>
                      <a:pt x="2082" y="34647"/>
                    </a:cubicBezTo>
                    <a:lnTo>
                      <a:pt x="2082" y="34647"/>
                    </a:lnTo>
                    <a:cubicBezTo>
                      <a:pt x="2084" y="34643"/>
                      <a:pt x="2085" y="34640"/>
                      <a:pt x="2087" y="34635"/>
                    </a:cubicBezTo>
                    <a:cubicBezTo>
                      <a:pt x="2088" y="34634"/>
                      <a:pt x="2088" y="34633"/>
                      <a:pt x="2090" y="34631"/>
                    </a:cubicBezTo>
                    <a:cubicBezTo>
                      <a:pt x="2203" y="34406"/>
                      <a:pt x="2315" y="34180"/>
                      <a:pt x="2417" y="33949"/>
                    </a:cubicBezTo>
                    <a:cubicBezTo>
                      <a:pt x="2570" y="33600"/>
                      <a:pt x="2707" y="33246"/>
                      <a:pt x="2847" y="32892"/>
                    </a:cubicBezTo>
                    <a:cubicBezTo>
                      <a:pt x="2919" y="32710"/>
                      <a:pt x="2996" y="32527"/>
                      <a:pt x="3060" y="32340"/>
                    </a:cubicBezTo>
                    <a:cubicBezTo>
                      <a:pt x="3106" y="32208"/>
                      <a:pt x="3153" y="32076"/>
                      <a:pt x="3183" y="31939"/>
                    </a:cubicBezTo>
                    <a:cubicBezTo>
                      <a:pt x="3226" y="31748"/>
                      <a:pt x="3255" y="31553"/>
                      <a:pt x="3239" y="31359"/>
                    </a:cubicBezTo>
                    <a:cubicBezTo>
                      <a:pt x="3222" y="31116"/>
                      <a:pt x="3157" y="30878"/>
                      <a:pt x="3075" y="30650"/>
                    </a:cubicBezTo>
                    <a:cubicBezTo>
                      <a:pt x="3019" y="30493"/>
                      <a:pt x="2950" y="30341"/>
                      <a:pt x="2871" y="30195"/>
                    </a:cubicBezTo>
                    <a:cubicBezTo>
                      <a:pt x="2857" y="30176"/>
                      <a:pt x="2843" y="30158"/>
                      <a:pt x="2830" y="30140"/>
                    </a:cubicBezTo>
                    <a:lnTo>
                      <a:pt x="2830" y="30139"/>
                    </a:lnTo>
                    <a:cubicBezTo>
                      <a:pt x="2814" y="30115"/>
                      <a:pt x="2797" y="30094"/>
                      <a:pt x="2780" y="30072"/>
                    </a:cubicBezTo>
                    <a:cubicBezTo>
                      <a:pt x="2779" y="30070"/>
                      <a:pt x="2777" y="30068"/>
                      <a:pt x="2775" y="30066"/>
                    </a:cubicBezTo>
                    <a:lnTo>
                      <a:pt x="2753" y="30036"/>
                    </a:lnTo>
                    <a:cubicBezTo>
                      <a:pt x="2735" y="30017"/>
                      <a:pt x="2720" y="29996"/>
                      <a:pt x="2704" y="29975"/>
                    </a:cubicBezTo>
                    <a:lnTo>
                      <a:pt x="2693" y="29962"/>
                    </a:lnTo>
                    <a:cubicBezTo>
                      <a:pt x="2668" y="29928"/>
                      <a:pt x="2642" y="29894"/>
                      <a:pt x="2616" y="29859"/>
                    </a:cubicBezTo>
                    <a:cubicBezTo>
                      <a:pt x="2591" y="29827"/>
                      <a:pt x="2567" y="29794"/>
                      <a:pt x="2544" y="29762"/>
                    </a:cubicBezTo>
                    <a:cubicBezTo>
                      <a:pt x="2529" y="29739"/>
                      <a:pt x="2512" y="29718"/>
                      <a:pt x="2496" y="29695"/>
                    </a:cubicBezTo>
                    <a:cubicBezTo>
                      <a:pt x="2489" y="29688"/>
                      <a:pt x="2482" y="29681"/>
                      <a:pt x="2475" y="29674"/>
                    </a:cubicBezTo>
                    <a:cubicBezTo>
                      <a:pt x="2385" y="29581"/>
                      <a:pt x="2292" y="29488"/>
                      <a:pt x="2204" y="29392"/>
                    </a:cubicBezTo>
                    <a:cubicBezTo>
                      <a:pt x="2194" y="29381"/>
                      <a:pt x="2185" y="29369"/>
                      <a:pt x="2174" y="29358"/>
                    </a:cubicBezTo>
                    <a:cubicBezTo>
                      <a:pt x="2134" y="29319"/>
                      <a:pt x="2096" y="29278"/>
                      <a:pt x="2057" y="29238"/>
                    </a:cubicBezTo>
                    <a:cubicBezTo>
                      <a:pt x="2036" y="29215"/>
                      <a:pt x="2016" y="29192"/>
                      <a:pt x="1995" y="29168"/>
                    </a:cubicBezTo>
                    <a:cubicBezTo>
                      <a:pt x="1985" y="29170"/>
                      <a:pt x="1976" y="29174"/>
                      <a:pt x="1967" y="29178"/>
                    </a:cubicBezTo>
                    <a:cubicBezTo>
                      <a:pt x="1930" y="29140"/>
                      <a:pt x="1890" y="29105"/>
                      <a:pt x="1853" y="29067"/>
                    </a:cubicBezTo>
                    <a:cubicBezTo>
                      <a:pt x="1701" y="28906"/>
                      <a:pt x="1550" y="28746"/>
                      <a:pt x="1398" y="28581"/>
                    </a:cubicBezTo>
                    <a:lnTo>
                      <a:pt x="1398" y="28581"/>
                    </a:lnTo>
                    <a:lnTo>
                      <a:pt x="1401" y="28584"/>
                    </a:lnTo>
                    <a:cubicBezTo>
                      <a:pt x="1217" y="28374"/>
                      <a:pt x="1036" y="28162"/>
                      <a:pt x="877" y="27931"/>
                    </a:cubicBezTo>
                    <a:lnTo>
                      <a:pt x="877" y="27932"/>
                    </a:lnTo>
                    <a:cubicBezTo>
                      <a:pt x="830" y="27859"/>
                      <a:pt x="787" y="27784"/>
                      <a:pt x="744" y="27707"/>
                    </a:cubicBezTo>
                    <a:lnTo>
                      <a:pt x="747" y="27707"/>
                    </a:lnTo>
                    <a:cubicBezTo>
                      <a:pt x="690" y="27589"/>
                      <a:pt x="640" y="27467"/>
                      <a:pt x="597" y="27344"/>
                    </a:cubicBezTo>
                    <a:cubicBezTo>
                      <a:pt x="570" y="27257"/>
                      <a:pt x="541" y="27172"/>
                      <a:pt x="518" y="27083"/>
                    </a:cubicBezTo>
                    <a:cubicBezTo>
                      <a:pt x="495" y="26990"/>
                      <a:pt x="474" y="26898"/>
                      <a:pt x="455" y="26806"/>
                    </a:cubicBezTo>
                    <a:cubicBezTo>
                      <a:pt x="455" y="26806"/>
                      <a:pt x="455" y="26807"/>
                      <a:pt x="455" y="26809"/>
                    </a:cubicBezTo>
                    <a:cubicBezTo>
                      <a:pt x="417" y="26610"/>
                      <a:pt x="378" y="26413"/>
                      <a:pt x="361" y="26210"/>
                    </a:cubicBezTo>
                    <a:cubicBezTo>
                      <a:pt x="358" y="26121"/>
                      <a:pt x="357" y="26035"/>
                      <a:pt x="361" y="25945"/>
                    </a:cubicBezTo>
                    <a:cubicBezTo>
                      <a:pt x="369" y="25850"/>
                      <a:pt x="383" y="25758"/>
                      <a:pt x="396" y="25666"/>
                    </a:cubicBezTo>
                    <a:cubicBezTo>
                      <a:pt x="418" y="25572"/>
                      <a:pt x="440" y="25480"/>
                      <a:pt x="467" y="25386"/>
                    </a:cubicBezTo>
                    <a:cubicBezTo>
                      <a:pt x="494" y="25292"/>
                      <a:pt x="527" y="25205"/>
                      <a:pt x="560" y="25113"/>
                    </a:cubicBezTo>
                    <a:cubicBezTo>
                      <a:pt x="603" y="25003"/>
                      <a:pt x="647" y="24894"/>
                      <a:pt x="696" y="24788"/>
                    </a:cubicBezTo>
                    <a:cubicBezTo>
                      <a:pt x="731" y="24717"/>
                      <a:pt x="768" y="24646"/>
                      <a:pt x="809" y="24578"/>
                    </a:cubicBezTo>
                    <a:cubicBezTo>
                      <a:pt x="843" y="24516"/>
                      <a:pt x="883" y="24460"/>
                      <a:pt x="920" y="24402"/>
                    </a:cubicBezTo>
                    <a:cubicBezTo>
                      <a:pt x="1019" y="24267"/>
                      <a:pt x="1121" y="24133"/>
                      <a:pt x="1230" y="24002"/>
                    </a:cubicBezTo>
                    <a:cubicBezTo>
                      <a:pt x="1339" y="23872"/>
                      <a:pt x="1453" y="23738"/>
                      <a:pt x="1551" y="23598"/>
                    </a:cubicBezTo>
                    <a:cubicBezTo>
                      <a:pt x="1657" y="23443"/>
                      <a:pt x="1761" y="23286"/>
                      <a:pt x="1848" y="23119"/>
                    </a:cubicBezTo>
                    <a:cubicBezTo>
                      <a:pt x="1934" y="22953"/>
                      <a:pt x="2017" y="22788"/>
                      <a:pt x="2092" y="22618"/>
                    </a:cubicBezTo>
                    <a:cubicBezTo>
                      <a:pt x="2135" y="22524"/>
                      <a:pt x="2173" y="22427"/>
                      <a:pt x="2207" y="22329"/>
                    </a:cubicBezTo>
                    <a:cubicBezTo>
                      <a:pt x="2276" y="22123"/>
                      <a:pt x="2318" y="21907"/>
                      <a:pt x="2327" y="21690"/>
                    </a:cubicBezTo>
                    <a:cubicBezTo>
                      <a:pt x="2337" y="21492"/>
                      <a:pt x="2327" y="21293"/>
                      <a:pt x="2300" y="21098"/>
                    </a:cubicBezTo>
                    <a:cubicBezTo>
                      <a:pt x="2274" y="20916"/>
                      <a:pt x="2236" y="20738"/>
                      <a:pt x="2188" y="20562"/>
                    </a:cubicBezTo>
                    <a:cubicBezTo>
                      <a:pt x="2137" y="20376"/>
                      <a:pt x="2088" y="20191"/>
                      <a:pt x="2027" y="20009"/>
                    </a:cubicBezTo>
                    <a:cubicBezTo>
                      <a:pt x="1968" y="19837"/>
                      <a:pt x="1908" y="19668"/>
                      <a:pt x="1838" y="19500"/>
                    </a:cubicBezTo>
                    <a:cubicBezTo>
                      <a:pt x="1768" y="19328"/>
                      <a:pt x="1693" y="19158"/>
                      <a:pt x="1628" y="18984"/>
                    </a:cubicBezTo>
                    <a:cubicBezTo>
                      <a:pt x="1594" y="18874"/>
                      <a:pt x="1561" y="18766"/>
                      <a:pt x="1535" y="18654"/>
                    </a:cubicBezTo>
                    <a:cubicBezTo>
                      <a:pt x="1519" y="18572"/>
                      <a:pt x="1506" y="18489"/>
                      <a:pt x="1498" y="18406"/>
                    </a:cubicBezTo>
                    <a:cubicBezTo>
                      <a:pt x="1494" y="18356"/>
                      <a:pt x="1490" y="18307"/>
                      <a:pt x="1485" y="18258"/>
                    </a:cubicBezTo>
                    <a:lnTo>
                      <a:pt x="1485" y="18258"/>
                    </a:lnTo>
                    <a:cubicBezTo>
                      <a:pt x="1487" y="18267"/>
                      <a:pt x="1487" y="18274"/>
                      <a:pt x="1488" y="18283"/>
                    </a:cubicBezTo>
                    <a:cubicBezTo>
                      <a:pt x="1486" y="18219"/>
                      <a:pt x="1481" y="18154"/>
                      <a:pt x="1484" y="18092"/>
                    </a:cubicBezTo>
                    <a:cubicBezTo>
                      <a:pt x="1488" y="18039"/>
                      <a:pt x="1490" y="17982"/>
                      <a:pt x="1491" y="17928"/>
                    </a:cubicBezTo>
                    <a:cubicBezTo>
                      <a:pt x="1499" y="17848"/>
                      <a:pt x="1508" y="17766"/>
                      <a:pt x="1517" y="17686"/>
                    </a:cubicBezTo>
                    <a:cubicBezTo>
                      <a:pt x="1530" y="17602"/>
                      <a:pt x="1546" y="17517"/>
                      <a:pt x="1564" y="17433"/>
                    </a:cubicBezTo>
                    <a:cubicBezTo>
                      <a:pt x="1581" y="17372"/>
                      <a:pt x="1598" y="17310"/>
                      <a:pt x="1614" y="17251"/>
                    </a:cubicBezTo>
                    <a:lnTo>
                      <a:pt x="1614" y="17251"/>
                    </a:lnTo>
                    <a:cubicBezTo>
                      <a:pt x="1613" y="17256"/>
                      <a:pt x="1610" y="17261"/>
                      <a:pt x="1608" y="17266"/>
                    </a:cubicBezTo>
                    <a:lnTo>
                      <a:pt x="1608" y="17266"/>
                    </a:lnTo>
                    <a:cubicBezTo>
                      <a:pt x="1632" y="17202"/>
                      <a:pt x="1650" y="17135"/>
                      <a:pt x="1678" y="17075"/>
                    </a:cubicBezTo>
                    <a:cubicBezTo>
                      <a:pt x="1705" y="17015"/>
                      <a:pt x="1733" y="16954"/>
                      <a:pt x="1758" y="16894"/>
                    </a:cubicBezTo>
                    <a:cubicBezTo>
                      <a:pt x="1810" y="16796"/>
                      <a:pt x="1860" y="16701"/>
                      <a:pt x="1915" y="16606"/>
                    </a:cubicBezTo>
                    <a:cubicBezTo>
                      <a:pt x="1961" y="16531"/>
                      <a:pt x="2008" y="16458"/>
                      <a:pt x="2056" y="16385"/>
                    </a:cubicBezTo>
                    <a:lnTo>
                      <a:pt x="2060" y="16380"/>
                    </a:lnTo>
                    <a:cubicBezTo>
                      <a:pt x="2060" y="16379"/>
                      <a:pt x="2061" y="16378"/>
                      <a:pt x="2061" y="16378"/>
                    </a:cubicBezTo>
                    <a:lnTo>
                      <a:pt x="2061" y="16376"/>
                    </a:lnTo>
                    <a:cubicBezTo>
                      <a:pt x="2063" y="16375"/>
                      <a:pt x="2064" y="16372"/>
                      <a:pt x="2065" y="16371"/>
                    </a:cubicBezTo>
                    <a:lnTo>
                      <a:pt x="2065" y="16372"/>
                    </a:lnTo>
                    <a:cubicBezTo>
                      <a:pt x="2097" y="16329"/>
                      <a:pt x="2127" y="16286"/>
                      <a:pt x="2158" y="16244"/>
                    </a:cubicBezTo>
                    <a:lnTo>
                      <a:pt x="2268" y="16112"/>
                    </a:lnTo>
                    <a:cubicBezTo>
                      <a:pt x="2302" y="16076"/>
                      <a:pt x="2337" y="16037"/>
                      <a:pt x="2373" y="16003"/>
                    </a:cubicBezTo>
                    <a:cubicBezTo>
                      <a:pt x="2414" y="15963"/>
                      <a:pt x="2455" y="15924"/>
                      <a:pt x="2497" y="15886"/>
                    </a:cubicBezTo>
                    <a:cubicBezTo>
                      <a:pt x="2583" y="15814"/>
                      <a:pt x="2668" y="15740"/>
                      <a:pt x="2758" y="15675"/>
                    </a:cubicBezTo>
                    <a:cubicBezTo>
                      <a:pt x="2850" y="15608"/>
                      <a:pt x="2943" y="15542"/>
                      <a:pt x="3037" y="15474"/>
                    </a:cubicBezTo>
                    <a:cubicBezTo>
                      <a:pt x="3137" y="15405"/>
                      <a:pt x="3237" y="15337"/>
                      <a:pt x="3333" y="15263"/>
                    </a:cubicBezTo>
                    <a:cubicBezTo>
                      <a:pt x="3463" y="15164"/>
                      <a:pt x="3593" y="15061"/>
                      <a:pt x="3703" y="14941"/>
                    </a:cubicBezTo>
                    <a:cubicBezTo>
                      <a:pt x="3789" y="14847"/>
                      <a:pt x="3869" y="14749"/>
                      <a:pt x="3941" y="14644"/>
                    </a:cubicBezTo>
                    <a:cubicBezTo>
                      <a:pt x="3970" y="14604"/>
                      <a:pt x="3994" y="14563"/>
                      <a:pt x="4020" y="14521"/>
                    </a:cubicBezTo>
                    <a:cubicBezTo>
                      <a:pt x="4067" y="14449"/>
                      <a:pt x="4109" y="14374"/>
                      <a:pt x="4146" y="14297"/>
                    </a:cubicBezTo>
                    <a:cubicBezTo>
                      <a:pt x="4224" y="14132"/>
                      <a:pt x="4301" y="13964"/>
                      <a:pt x="4351" y="13787"/>
                    </a:cubicBezTo>
                    <a:cubicBezTo>
                      <a:pt x="4459" y="13415"/>
                      <a:pt x="4531" y="13031"/>
                      <a:pt x="4512" y="12641"/>
                    </a:cubicBezTo>
                    <a:cubicBezTo>
                      <a:pt x="4505" y="12463"/>
                      <a:pt x="4493" y="12285"/>
                      <a:pt x="4454" y="12109"/>
                    </a:cubicBezTo>
                    <a:cubicBezTo>
                      <a:pt x="4410" y="11915"/>
                      <a:pt x="4349" y="11727"/>
                      <a:pt x="4288" y="11538"/>
                    </a:cubicBezTo>
                    <a:cubicBezTo>
                      <a:pt x="4231" y="11368"/>
                      <a:pt x="4174" y="11198"/>
                      <a:pt x="4109" y="11032"/>
                    </a:cubicBezTo>
                    <a:cubicBezTo>
                      <a:pt x="4046" y="10866"/>
                      <a:pt x="3976" y="10699"/>
                      <a:pt x="3913" y="10532"/>
                    </a:cubicBezTo>
                    <a:cubicBezTo>
                      <a:pt x="3870" y="10398"/>
                      <a:pt x="3832" y="10264"/>
                      <a:pt x="3798" y="10125"/>
                    </a:cubicBezTo>
                    <a:cubicBezTo>
                      <a:pt x="3773" y="10002"/>
                      <a:pt x="3754" y="9875"/>
                      <a:pt x="3742" y="9750"/>
                    </a:cubicBezTo>
                    <a:cubicBezTo>
                      <a:pt x="3740" y="9656"/>
                      <a:pt x="3742" y="9565"/>
                      <a:pt x="3746" y="9474"/>
                    </a:cubicBezTo>
                    <a:cubicBezTo>
                      <a:pt x="3758" y="9334"/>
                      <a:pt x="3777" y="9194"/>
                      <a:pt x="3803" y="9057"/>
                    </a:cubicBezTo>
                    <a:lnTo>
                      <a:pt x="3803" y="9057"/>
                    </a:lnTo>
                    <a:cubicBezTo>
                      <a:pt x="3801" y="9058"/>
                      <a:pt x="3802" y="9061"/>
                      <a:pt x="3800" y="9062"/>
                    </a:cubicBezTo>
                    <a:cubicBezTo>
                      <a:pt x="3801" y="9059"/>
                      <a:pt x="3801" y="9057"/>
                      <a:pt x="3802" y="9054"/>
                    </a:cubicBezTo>
                    <a:cubicBezTo>
                      <a:pt x="3803" y="9048"/>
                      <a:pt x="3803" y="9044"/>
                      <a:pt x="3804" y="9040"/>
                    </a:cubicBezTo>
                    <a:lnTo>
                      <a:pt x="3804" y="9040"/>
                    </a:lnTo>
                    <a:cubicBezTo>
                      <a:pt x="3804" y="9044"/>
                      <a:pt x="3803" y="9046"/>
                      <a:pt x="3804" y="9050"/>
                    </a:cubicBezTo>
                    <a:cubicBezTo>
                      <a:pt x="3821" y="8966"/>
                      <a:pt x="3841" y="8884"/>
                      <a:pt x="3862" y="8801"/>
                    </a:cubicBezTo>
                    <a:cubicBezTo>
                      <a:pt x="3883" y="8729"/>
                      <a:pt x="3909" y="8657"/>
                      <a:pt x="3933" y="8585"/>
                    </a:cubicBezTo>
                    <a:cubicBezTo>
                      <a:pt x="3951" y="8541"/>
                      <a:pt x="3968" y="8493"/>
                      <a:pt x="3988" y="8450"/>
                    </a:cubicBezTo>
                    <a:cubicBezTo>
                      <a:pt x="4008" y="8408"/>
                      <a:pt x="4030" y="8361"/>
                      <a:pt x="4053" y="8317"/>
                    </a:cubicBezTo>
                    <a:cubicBezTo>
                      <a:pt x="4079" y="8270"/>
                      <a:pt x="4102" y="8222"/>
                      <a:pt x="4133" y="8177"/>
                    </a:cubicBezTo>
                    <a:cubicBezTo>
                      <a:pt x="4161" y="8135"/>
                      <a:pt x="4189" y="8093"/>
                      <a:pt x="4216" y="8050"/>
                    </a:cubicBezTo>
                    <a:cubicBezTo>
                      <a:pt x="4248" y="8008"/>
                      <a:pt x="4277" y="7964"/>
                      <a:pt x="4311" y="7924"/>
                    </a:cubicBezTo>
                    <a:cubicBezTo>
                      <a:pt x="4341" y="7890"/>
                      <a:pt x="4371" y="7855"/>
                      <a:pt x="4402" y="7821"/>
                    </a:cubicBezTo>
                    <a:cubicBezTo>
                      <a:pt x="4519" y="7701"/>
                      <a:pt x="4643" y="7589"/>
                      <a:pt x="4763" y="7473"/>
                    </a:cubicBezTo>
                    <a:cubicBezTo>
                      <a:pt x="4894" y="7349"/>
                      <a:pt x="5016" y="7216"/>
                      <a:pt x="5130" y="7075"/>
                    </a:cubicBezTo>
                    <a:cubicBezTo>
                      <a:pt x="5362" y="6791"/>
                      <a:pt x="5553" y="6465"/>
                      <a:pt x="5642" y="6110"/>
                    </a:cubicBezTo>
                    <a:cubicBezTo>
                      <a:pt x="5666" y="6019"/>
                      <a:pt x="5691" y="5928"/>
                      <a:pt x="5702" y="5836"/>
                    </a:cubicBezTo>
                    <a:cubicBezTo>
                      <a:pt x="5714" y="5741"/>
                      <a:pt x="5723" y="5644"/>
                      <a:pt x="5727" y="5547"/>
                    </a:cubicBezTo>
                    <a:cubicBezTo>
                      <a:pt x="5735" y="5372"/>
                      <a:pt x="5730" y="5197"/>
                      <a:pt x="5712" y="5024"/>
                    </a:cubicBezTo>
                    <a:cubicBezTo>
                      <a:pt x="5696" y="4841"/>
                      <a:pt x="5676" y="4659"/>
                      <a:pt x="5646" y="4479"/>
                    </a:cubicBezTo>
                    <a:cubicBezTo>
                      <a:pt x="5613" y="4288"/>
                      <a:pt x="5568" y="4101"/>
                      <a:pt x="5526" y="3913"/>
                    </a:cubicBezTo>
                    <a:cubicBezTo>
                      <a:pt x="5447" y="3557"/>
                      <a:pt x="5367" y="3203"/>
                      <a:pt x="5294" y="2848"/>
                    </a:cubicBezTo>
                    <a:lnTo>
                      <a:pt x="5294" y="2848"/>
                    </a:lnTo>
                    <a:cubicBezTo>
                      <a:pt x="5296" y="2856"/>
                      <a:pt x="5297" y="2862"/>
                      <a:pt x="5299" y="2871"/>
                    </a:cubicBezTo>
                    <a:cubicBezTo>
                      <a:pt x="5268" y="2706"/>
                      <a:pt x="5241" y="2545"/>
                      <a:pt x="5224" y="2377"/>
                    </a:cubicBezTo>
                    <a:cubicBezTo>
                      <a:pt x="5220" y="2270"/>
                      <a:pt x="5218" y="2163"/>
                      <a:pt x="5222" y="2056"/>
                    </a:cubicBezTo>
                    <a:cubicBezTo>
                      <a:pt x="5231" y="1967"/>
                      <a:pt x="5243" y="1881"/>
                      <a:pt x="5258" y="1795"/>
                    </a:cubicBezTo>
                    <a:lnTo>
                      <a:pt x="5258" y="1795"/>
                    </a:lnTo>
                    <a:cubicBezTo>
                      <a:pt x="5256" y="1796"/>
                      <a:pt x="5256" y="1799"/>
                      <a:pt x="5255" y="1800"/>
                    </a:cubicBezTo>
                    <a:cubicBezTo>
                      <a:pt x="5256" y="1796"/>
                      <a:pt x="5257" y="1793"/>
                      <a:pt x="5259" y="1789"/>
                    </a:cubicBezTo>
                    <a:cubicBezTo>
                      <a:pt x="5260" y="1784"/>
                      <a:pt x="5259" y="1784"/>
                      <a:pt x="5260" y="1783"/>
                    </a:cubicBezTo>
                    <a:lnTo>
                      <a:pt x="5260" y="1783"/>
                    </a:lnTo>
                    <a:lnTo>
                      <a:pt x="5258" y="1784"/>
                    </a:lnTo>
                    <a:cubicBezTo>
                      <a:pt x="5258" y="1783"/>
                      <a:pt x="5259" y="1782"/>
                      <a:pt x="5259" y="1780"/>
                    </a:cubicBezTo>
                    <a:lnTo>
                      <a:pt x="5259" y="1779"/>
                    </a:lnTo>
                    <a:cubicBezTo>
                      <a:pt x="5278" y="1695"/>
                      <a:pt x="5299" y="1611"/>
                      <a:pt x="5320" y="1525"/>
                    </a:cubicBezTo>
                    <a:cubicBezTo>
                      <a:pt x="5339" y="1454"/>
                      <a:pt x="5365" y="1382"/>
                      <a:pt x="5388" y="1313"/>
                    </a:cubicBezTo>
                    <a:lnTo>
                      <a:pt x="5388" y="1313"/>
                    </a:lnTo>
                    <a:cubicBezTo>
                      <a:pt x="5387" y="1313"/>
                      <a:pt x="5387" y="1315"/>
                      <a:pt x="5386" y="1317"/>
                    </a:cubicBezTo>
                    <a:cubicBezTo>
                      <a:pt x="5388" y="1310"/>
                      <a:pt x="5391" y="1304"/>
                      <a:pt x="5394" y="1298"/>
                    </a:cubicBezTo>
                    <a:lnTo>
                      <a:pt x="5394" y="1297"/>
                    </a:lnTo>
                    <a:cubicBezTo>
                      <a:pt x="5407" y="1265"/>
                      <a:pt x="5421" y="1234"/>
                      <a:pt x="5437" y="1204"/>
                    </a:cubicBezTo>
                    <a:lnTo>
                      <a:pt x="5435" y="1204"/>
                    </a:lnTo>
                    <a:cubicBezTo>
                      <a:pt x="5450" y="1176"/>
                      <a:pt x="5466" y="1149"/>
                      <a:pt x="5483" y="1124"/>
                    </a:cubicBezTo>
                    <a:lnTo>
                      <a:pt x="5481" y="1124"/>
                    </a:lnTo>
                    <a:lnTo>
                      <a:pt x="5483" y="1123"/>
                    </a:lnTo>
                    <a:cubicBezTo>
                      <a:pt x="5484" y="1123"/>
                      <a:pt x="5484" y="1122"/>
                      <a:pt x="5484" y="1122"/>
                    </a:cubicBezTo>
                    <a:cubicBezTo>
                      <a:pt x="5487" y="1118"/>
                      <a:pt x="5490" y="1115"/>
                      <a:pt x="5492" y="1110"/>
                    </a:cubicBezTo>
                    <a:lnTo>
                      <a:pt x="5492" y="1110"/>
                    </a:lnTo>
                    <a:cubicBezTo>
                      <a:pt x="5491" y="1112"/>
                      <a:pt x="5491" y="1113"/>
                      <a:pt x="5490" y="1115"/>
                    </a:cubicBezTo>
                    <a:cubicBezTo>
                      <a:pt x="5525" y="1066"/>
                      <a:pt x="5562" y="1021"/>
                      <a:pt x="5600" y="976"/>
                    </a:cubicBezTo>
                    <a:cubicBezTo>
                      <a:pt x="5660" y="914"/>
                      <a:pt x="5721" y="855"/>
                      <a:pt x="5783" y="797"/>
                    </a:cubicBezTo>
                    <a:cubicBezTo>
                      <a:pt x="5837" y="752"/>
                      <a:pt x="5889" y="710"/>
                      <a:pt x="5945" y="667"/>
                    </a:cubicBezTo>
                    <a:cubicBezTo>
                      <a:pt x="6033" y="609"/>
                      <a:pt x="6125" y="553"/>
                      <a:pt x="6218" y="500"/>
                    </a:cubicBezTo>
                    <a:cubicBezTo>
                      <a:pt x="6271" y="476"/>
                      <a:pt x="6323" y="452"/>
                      <a:pt x="6380" y="433"/>
                    </a:cubicBezTo>
                    <a:cubicBezTo>
                      <a:pt x="6434" y="417"/>
                      <a:pt x="6489" y="403"/>
                      <a:pt x="6544" y="392"/>
                    </a:cubicBezTo>
                    <a:cubicBezTo>
                      <a:pt x="6607" y="381"/>
                      <a:pt x="6670" y="372"/>
                      <a:pt x="6734" y="363"/>
                    </a:cubicBezTo>
                    <a:cubicBezTo>
                      <a:pt x="6795" y="361"/>
                      <a:pt x="6856" y="358"/>
                      <a:pt x="6918" y="358"/>
                    </a:cubicBezTo>
                    <a:cubicBezTo>
                      <a:pt x="6936" y="358"/>
                      <a:pt x="6954" y="359"/>
                      <a:pt x="6972" y="359"/>
                    </a:cubicBezTo>
                    <a:cubicBezTo>
                      <a:pt x="6967" y="358"/>
                      <a:pt x="6964" y="358"/>
                      <a:pt x="6960" y="357"/>
                    </a:cubicBezTo>
                    <a:close/>
                    <a:moveTo>
                      <a:pt x="6903" y="0"/>
                    </a:moveTo>
                    <a:cubicBezTo>
                      <a:pt x="6842" y="0"/>
                      <a:pt x="6781" y="3"/>
                      <a:pt x="6720" y="6"/>
                    </a:cubicBezTo>
                    <a:cubicBezTo>
                      <a:pt x="6473" y="20"/>
                      <a:pt x="6224" y="86"/>
                      <a:pt x="6008" y="207"/>
                    </a:cubicBezTo>
                    <a:cubicBezTo>
                      <a:pt x="5767" y="335"/>
                      <a:pt x="5551" y="502"/>
                      <a:pt x="5366" y="702"/>
                    </a:cubicBezTo>
                    <a:cubicBezTo>
                      <a:pt x="5257" y="815"/>
                      <a:pt x="5154" y="944"/>
                      <a:pt x="5091" y="1090"/>
                    </a:cubicBezTo>
                    <a:cubicBezTo>
                      <a:pt x="5010" y="1278"/>
                      <a:pt x="4958" y="1475"/>
                      <a:pt x="4915" y="1676"/>
                    </a:cubicBezTo>
                    <a:cubicBezTo>
                      <a:pt x="4877" y="1849"/>
                      <a:pt x="4858" y="2025"/>
                      <a:pt x="4859" y="2202"/>
                    </a:cubicBezTo>
                    <a:cubicBezTo>
                      <a:pt x="4864" y="2570"/>
                      <a:pt x="4941" y="2929"/>
                      <a:pt x="5022" y="3287"/>
                    </a:cubicBezTo>
                    <a:cubicBezTo>
                      <a:pt x="5101" y="3641"/>
                      <a:pt x="5180" y="3993"/>
                      <a:pt x="5256" y="4346"/>
                    </a:cubicBezTo>
                    <a:lnTo>
                      <a:pt x="5256" y="4343"/>
                    </a:lnTo>
                    <a:cubicBezTo>
                      <a:pt x="5312" y="4631"/>
                      <a:pt x="5348" y="4921"/>
                      <a:pt x="5366" y="5214"/>
                    </a:cubicBezTo>
                    <a:cubicBezTo>
                      <a:pt x="5369" y="5293"/>
                      <a:pt x="5371" y="5373"/>
                      <a:pt x="5371" y="5452"/>
                    </a:cubicBezTo>
                    <a:cubicBezTo>
                      <a:pt x="5371" y="5519"/>
                      <a:pt x="5367" y="5584"/>
                      <a:pt x="5364" y="5649"/>
                    </a:cubicBezTo>
                    <a:cubicBezTo>
                      <a:pt x="5358" y="5697"/>
                      <a:pt x="5355" y="5748"/>
                      <a:pt x="5346" y="5794"/>
                    </a:cubicBezTo>
                    <a:cubicBezTo>
                      <a:pt x="5338" y="5837"/>
                      <a:pt x="5331" y="5876"/>
                      <a:pt x="5324" y="5917"/>
                    </a:cubicBezTo>
                    <a:cubicBezTo>
                      <a:pt x="5301" y="6002"/>
                      <a:pt x="5277" y="6086"/>
                      <a:pt x="5250" y="6170"/>
                    </a:cubicBezTo>
                    <a:cubicBezTo>
                      <a:pt x="5220" y="6244"/>
                      <a:pt x="5191" y="6315"/>
                      <a:pt x="5157" y="6388"/>
                    </a:cubicBezTo>
                    <a:cubicBezTo>
                      <a:pt x="5116" y="6466"/>
                      <a:pt x="5070" y="6541"/>
                      <a:pt x="5025" y="6615"/>
                    </a:cubicBezTo>
                    <a:cubicBezTo>
                      <a:pt x="4943" y="6731"/>
                      <a:pt x="4859" y="6843"/>
                      <a:pt x="4768" y="6951"/>
                    </a:cubicBezTo>
                    <a:lnTo>
                      <a:pt x="4768" y="6951"/>
                    </a:lnTo>
                    <a:cubicBezTo>
                      <a:pt x="4772" y="6947"/>
                      <a:pt x="4776" y="6943"/>
                      <a:pt x="4780" y="6940"/>
                    </a:cubicBezTo>
                    <a:lnTo>
                      <a:pt x="4780" y="6940"/>
                    </a:lnTo>
                    <a:cubicBezTo>
                      <a:pt x="4714" y="7013"/>
                      <a:pt x="4647" y="7089"/>
                      <a:pt x="4576" y="7157"/>
                    </a:cubicBezTo>
                    <a:cubicBezTo>
                      <a:pt x="4446" y="7283"/>
                      <a:pt x="4311" y="7402"/>
                      <a:pt x="4184" y="7531"/>
                    </a:cubicBezTo>
                    <a:cubicBezTo>
                      <a:pt x="4121" y="7595"/>
                      <a:pt x="4062" y="7662"/>
                      <a:pt x="4007" y="7733"/>
                    </a:cubicBezTo>
                    <a:cubicBezTo>
                      <a:pt x="3948" y="7812"/>
                      <a:pt x="3892" y="7891"/>
                      <a:pt x="3838" y="7975"/>
                    </a:cubicBezTo>
                    <a:cubicBezTo>
                      <a:pt x="3738" y="8127"/>
                      <a:pt x="3665" y="8296"/>
                      <a:pt x="3596" y="8464"/>
                    </a:cubicBezTo>
                    <a:cubicBezTo>
                      <a:pt x="3562" y="8554"/>
                      <a:pt x="3533" y="8646"/>
                      <a:pt x="3510" y="8739"/>
                    </a:cubicBezTo>
                    <a:cubicBezTo>
                      <a:pt x="3487" y="8821"/>
                      <a:pt x="3465" y="8905"/>
                      <a:pt x="3451" y="8990"/>
                    </a:cubicBezTo>
                    <a:cubicBezTo>
                      <a:pt x="3405" y="9250"/>
                      <a:pt x="3369" y="9515"/>
                      <a:pt x="3387" y="9780"/>
                    </a:cubicBezTo>
                    <a:cubicBezTo>
                      <a:pt x="3403" y="10021"/>
                      <a:pt x="3457" y="10255"/>
                      <a:pt x="3523" y="10488"/>
                    </a:cubicBezTo>
                    <a:cubicBezTo>
                      <a:pt x="3570" y="10653"/>
                      <a:pt x="3639" y="10816"/>
                      <a:pt x="3704" y="10976"/>
                    </a:cubicBezTo>
                    <a:cubicBezTo>
                      <a:pt x="3771" y="11147"/>
                      <a:pt x="3835" y="11318"/>
                      <a:pt x="3895" y="11493"/>
                    </a:cubicBezTo>
                    <a:cubicBezTo>
                      <a:pt x="3895" y="11492"/>
                      <a:pt x="3895" y="11492"/>
                      <a:pt x="3895" y="11491"/>
                    </a:cubicBezTo>
                    <a:lnTo>
                      <a:pt x="3895" y="11491"/>
                    </a:lnTo>
                    <a:cubicBezTo>
                      <a:pt x="3938" y="11619"/>
                      <a:pt x="3979" y="11746"/>
                      <a:pt x="4021" y="11873"/>
                    </a:cubicBezTo>
                    <a:cubicBezTo>
                      <a:pt x="4058" y="11990"/>
                      <a:pt x="4086" y="12104"/>
                      <a:pt x="4113" y="12222"/>
                    </a:cubicBezTo>
                    <a:lnTo>
                      <a:pt x="4113" y="12225"/>
                    </a:lnTo>
                    <a:cubicBezTo>
                      <a:pt x="4121" y="12270"/>
                      <a:pt x="4130" y="12313"/>
                      <a:pt x="4134" y="12358"/>
                    </a:cubicBezTo>
                    <a:cubicBezTo>
                      <a:pt x="4140" y="12408"/>
                      <a:pt x="4144" y="12457"/>
                      <a:pt x="4149" y="12505"/>
                    </a:cubicBezTo>
                    <a:cubicBezTo>
                      <a:pt x="4156" y="12653"/>
                      <a:pt x="4156" y="12799"/>
                      <a:pt x="4152" y="12944"/>
                    </a:cubicBezTo>
                    <a:lnTo>
                      <a:pt x="4152" y="12944"/>
                    </a:lnTo>
                    <a:cubicBezTo>
                      <a:pt x="4152" y="12940"/>
                      <a:pt x="4153" y="12937"/>
                      <a:pt x="4153" y="12933"/>
                    </a:cubicBezTo>
                    <a:lnTo>
                      <a:pt x="4153" y="12933"/>
                    </a:lnTo>
                    <a:cubicBezTo>
                      <a:pt x="4153" y="12938"/>
                      <a:pt x="4152" y="12941"/>
                      <a:pt x="4153" y="12947"/>
                    </a:cubicBezTo>
                    <a:cubicBezTo>
                      <a:pt x="4153" y="12948"/>
                      <a:pt x="4153" y="12949"/>
                      <a:pt x="4153" y="12950"/>
                    </a:cubicBezTo>
                    <a:cubicBezTo>
                      <a:pt x="4144" y="13031"/>
                      <a:pt x="4135" y="13113"/>
                      <a:pt x="4122" y="13194"/>
                    </a:cubicBezTo>
                    <a:cubicBezTo>
                      <a:pt x="4111" y="13268"/>
                      <a:pt x="4099" y="13336"/>
                      <a:pt x="4083" y="13409"/>
                    </a:cubicBezTo>
                    <a:cubicBezTo>
                      <a:pt x="4065" y="13487"/>
                      <a:pt x="4046" y="13564"/>
                      <a:pt x="4023" y="13640"/>
                    </a:cubicBezTo>
                    <a:cubicBezTo>
                      <a:pt x="4004" y="13708"/>
                      <a:pt x="3981" y="13772"/>
                      <a:pt x="3958" y="13838"/>
                    </a:cubicBezTo>
                    <a:cubicBezTo>
                      <a:pt x="3937" y="13890"/>
                      <a:pt x="3918" y="13945"/>
                      <a:pt x="3894" y="13998"/>
                    </a:cubicBezTo>
                    <a:cubicBezTo>
                      <a:pt x="3872" y="14048"/>
                      <a:pt x="3846" y="14098"/>
                      <a:pt x="3823" y="14148"/>
                    </a:cubicBezTo>
                    <a:cubicBezTo>
                      <a:pt x="3799" y="14199"/>
                      <a:pt x="3773" y="14247"/>
                      <a:pt x="3744" y="14294"/>
                    </a:cubicBezTo>
                    <a:cubicBezTo>
                      <a:pt x="3714" y="14339"/>
                      <a:pt x="3686" y="14388"/>
                      <a:pt x="3656" y="14433"/>
                    </a:cubicBezTo>
                    <a:cubicBezTo>
                      <a:pt x="3655" y="14435"/>
                      <a:pt x="3653" y="14437"/>
                      <a:pt x="3652" y="14440"/>
                    </a:cubicBezTo>
                    <a:cubicBezTo>
                      <a:pt x="3651" y="14442"/>
                      <a:pt x="3650" y="14445"/>
                      <a:pt x="3648" y="14447"/>
                    </a:cubicBezTo>
                    <a:cubicBezTo>
                      <a:pt x="3649" y="14446"/>
                      <a:pt x="3649" y="14445"/>
                      <a:pt x="3649" y="14444"/>
                    </a:cubicBezTo>
                    <a:lnTo>
                      <a:pt x="3649" y="14444"/>
                    </a:lnTo>
                    <a:cubicBezTo>
                      <a:pt x="3599" y="14515"/>
                      <a:pt x="3545" y="14582"/>
                      <a:pt x="3489" y="14650"/>
                    </a:cubicBezTo>
                    <a:cubicBezTo>
                      <a:pt x="3439" y="14705"/>
                      <a:pt x="3386" y="14756"/>
                      <a:pt x="3331" y="14806"/>
                    </a:cubicBezTo>
                    <a:cubicBezTo>
                      <a:pt x="3239" y="14885"/>
                      <a:pt x="3146" y="14962"/>
                      <a:pt x="3046" y="15033"/>
                    </a:cubicBezTo>
                    <a:cubicBezTo>
                      <a:pt x="2954" y="15098"/>
                      <a:pt x="2861" y="15165"/>
                      <a:pt x="2769" y="15229"/>
                    </a:cubicBezTo>
                    <a:cubicBezTo>
                      <a:pt x="2574" y="15367"/>
                      <a:pt x="2382" y="15505"/>
                      <a:pt x="2208" y="15668"/>
                    </a:cubicBezTo>
                    <a:cubicBezTo>
                      <a:pt x="2074" y="15792"/>
                      <a:pt x="1951" y="15927"/>
                      <a:pt x="1842" y="16073"/>
                    </a:cubicBezTo>
                    <a:cubicBezTo>
                      <a:pt x="1781" y="16158"/>
                      <a:pt x="1723" y="16245"/>
                      <a:pt x="1666" y="16333"/>
                    </a:cubicBezTo>
                    <a:cubicBezTo>
                      <a:pt x="1622" y="16399"/>
                      <a:pt x="1580" y="16468"/>
                      <a:pt x="1544" y="16537"/>
                    </a:cubicBezTo>
                    <a:cubicBezTo>
                      <a:pt x="1494" y="16632"/>
                      <a:pt x="1443" y="16724"/>
                      <a:pt x="1400" y="16821"/>
                    </a:cubicBezTo>
                    <a:cubicBezTo>
                      <a:pt x="1383" y="16862"/>
                      <a:pt x="1362" y="16902"/>
                      <a:pt x="1347" y="16943"/>
                    </a:cubicBezTo>
                    <a:cubicBezTo>
                      <a:pt x="1328" y="16999"/>
                      <a:pt x="1307" y="17053"/>
                      <a:pt x="1288" y="17109"/>
                    </a:cubicBezTo>
                    <a:cubicBezTo>
                      <a:pt x="1230" y="17280"/>
                      <a:pt x="1189" y="17457"/>
                      <a:pt x="1166" y="17637"/>
                    </a:cubicBezTo>
                    <a:cubicBezTo>
                      <a:pt x="1102" y="18085"/>
                      <a:pt x="1116" y="18546"/>
                      <a:pt x="1253" y="18981"/>
                    </a:cubicBezTo>
                    <a:cubicBezTo>
                      <a:pt x="1285" y="19080"/>
                      <a:pt x="1318" y="19180"/>
                      <a:pt x="1358" y="19277"/>
                    </a:cubicBezTo>
                    <a:cubicBezTo>
                      <a:pt x="1392" y="19359"/>
                      <a:pt x="1426" y="19441"/>
                      <a:pt x="1460" y="19522"/>
                    </a:cubicBezTo>
                    <a:cubicBezTo>
                      <a:pt x="1529" y="19681"/>
                      <a:pt x="1590" y="19840"/>
                      <a:pt x="1649" y="20002"/>
                    </a:cubicBezTo>
                    <a:cubicBezTo>
                      <a:pt x="1706" y="20172"/>
                      <a:pt x="1760" y="20342"/>
                      <a:pt x="1806" y="20514"/>
                    </a:cubicBezTo>
                    <a:cubicBezTo>
                      <a:pt x="1834" y="20618"/>
                      <a:pt x="1861" y="20724"/>
                      <a:pt x="1887" y="20830"/>
                    </a:cubicBezTo>
                    <a:cubicBezTo>
                      <a:pt x="1907" y="20909"/>
                      <a:pt x="1922" y="20989"/>
                      <a:pt x="1938" y="21069"/>
                    </a:cubicBezTo>
                    <a:lnTo>
                      <a:pt x="1938" y="21069"/>
                    </a:lnTo>
                    <a:cubicBezTo>
                      <a:pt x="1937" y="21066"/>
                      <a:pt x="1936" y="21064"/>
                      <a:pt x="1935" y="21061"/>
                    </a:cubicBezTo>
                    <a:lnTo>
                      <a:pt x="1935" y="21061"/>
                    </a:lnTo>
                    <a:cubicBezTo>
                      <a:pt x="1945" y="21126"/>
                      <a:pt x="1960" y="21195"/>
                      <a:pt x="1964" y="21263"/>
                    </a:cubicBezTo>
                    <a:cubicBezTo>
                      <a:pt x="1967" y="21321"/>
                      <a:pt x="1971" y="21378"/>
                      <a:pt x="1974" y="21436"/>
                    </a:cubicBezTo>
                    <a:cubicBezTo>
                      <a:pt x="1974" y="21540"/>
                      <a:pt x="1974" y="21644"/>
                      <a:pt x="1967" y="21748"/>
                    </a:cubicBezTo>
                    <a:cubicBezTo>
                      <a:pt x="1961" y="21820"/>
                      <a:pt x="1951" y="21892"/>
                      <a:pt x="1939" y="21962"/>
                    </a:cubicBezTo>
                    <a:cubicBezTo>
                      <a:pt x="1921" y="22050"/>
                      <a:pt x="1897" y="22136"/>
                      <a:pt x="1869" y="22221"/>
                    </a:cubicBezTo>
                    <a:cubicBezTo>
                      <a:pt x="1801" y="22412"/>
                      <a:pt x="1717" y="22594"/>
                      <a:pt x="1629" y="22775"/>
                    </a:cubicBezTo>
                    <a:cubicBezTo>
                      <a:pt x="1583" y="22865"/>
                      <a:pt x="1535" y="22955"/>
                      <a:pt x="1486" y="23043"/>
                    </a:cubicBezTo>
                    <a:cubicBezTo>
                      <a:pt x="1438" y="23124"/>
                      <a:pt x="1388" y="23204"/>
                      <a:pt x="1340" y="23283"/>
                    </a:cubicBezTo>
                    <a:cubicBezTo>
                      <a:pt x="1273" y="23380"/>
                      <a:pt x="1207" y="23477"/>
                      <a:pt x="1133" y="23566"/>
                    </a:cubicBezTo>
                    <a:cubicBezTo>
                      <a:pt x="1058" y="23656"/>
                      <a:pt x="983" y="23746"/>
                      <a:pt x="910" y="23834"/>
                    </a:cubicBezTo>
                    <a:cubicBezTo>
                      <a:pt x="823" y="23944"/>
                      <a:pt x="737" y="24053"/>
                      <a:pt x="656" y="24167"/>
                    </a:cubicBezTo>
                    <a:cubicBezTo>
                      <a:pt x="584" y="24266"/>
                      <a:pt x="518" y="24369"/>
                      <a:pt x="459" y="24475"/>
                    </a:cubicBezTo>
                    <a:cubicBezTo>
                      <a:pt x="426" y="24531"/>
                      <a:pt x="396" y="24589"/>
                      <a:pt x="370" y="24648"/>
                    </a:cubicBezTo>
                    <a:cubicBezTo>
                      <a:pt x="344" y="24703"/>
                      <a:pt x="319" y="24758"/>
                      <a:pt x="297" y="24812"/>
                    </a:cubicBezTo>
                    <a:cubicBezTo>
                      <a:pt x="251" y="24929"/>
                      <a:pt x="208" y="25044"/>
                      <a:pt x="167" y="25162"/>
                    </a:cubicBezTo>
                    <a:cubicBezTo>
                      <a:pt x="82" y="25408"/>
                      <a:pt x="20" y="25670"/>
                      <a:pt x="7" y="25930"/>
                    </a:cubicBezTo>
                    <a:cubicBezTo>
                      <a:pt x="0" y="26057"/>
                      <a:pt x="3" y="26183"/>
                      <a:pt x="15" y="26309"/>
                    </a:cubicBezTo>
                    <a:cubicBezTo>
                      <a:pt x="21" y="26372"/>
                      <a:pt x="30" y="26433"/>
                      <a:pt x="39" y="26494"/>
                    </a:cubicBezTo>
                    <a:cubicBezTo>
                      <a:pt x="50" y="26577"/>
                      <a:pt x="66" y="26662"/>
                      <a:pt x="80" y="26745"/>
                    </a:cubicBezTo>
                    <a:cubicBezTo>
                      <a:pt x="115" y="26924"/>
                      <a:pt x="149" y="27105"/>
                      <a:pt x="204" y="27279"/>
                    </a:cubicBezTo>
                    <a:cubicBezTo>
                      <a:pt x="282" y="27532"/>
                      <a:pt x="372" y="27782"/>
                      <a:pt x="508" y="28011"/>
                    </a:cubicBezTo>
                    <a:cubicBezTo>
                      <a:pt x="636" y="28222"/>
                      <a:pt x="789" y="28412"/>
                      <a:pt x="945" y="28601"/>
                    </a:cubicBezTo>
                    <a:cubicBezTo>
                      <a:pt x="1057" y="28740"/>
                      <a:pt x="1180" y="28872"/>
                      <a:pt x="1303" y="29001"/>
                    </a:cubicBezTo>
                    <a:cubicBezTo>
                      <a:pt x="1432" y="29139"/>
                      <a:pt x="1560" y="29275"/>
                      <a:pt x="1690" y="29409"/>
                    </a:cubicBezTo>
                    <a:cubicBezTo>
                      <a:pt x="1764" y="29485"/>
                      <a:pt x="1839" y="29559"/>
                      <a:pt x="1913" y="29633"/>
                    </a:cubicBezTo>
                    <a:cubicBezTo>
                      <a:pt x="1976" y="29692"/>
                      <a:pt x="2039" y="29753"/>
                      <a:pt x="2104" y="29806"/>
                    </a:cubicBezTo>
                    <a:cubicBezTo>
                      <a:pt x="2166" y="29857"/>
                      <a:pt x="2229" y="29904"/>
                      <a:pt x="2292" y="29953"/>
                    </a:cubicBezTo>
                    <a:cubicBezTo>
                      <a:pt x="2319" y="29988"/>
                      <a:pt x="2345" y="30020"/>
                      <a:pt x="2371" y="30055"/>
                    </a:cubicBezTo>
                    <a:cubicBezTo>
                      <a:pt x="2451" y="30176"/>
                      <a:pt x="2522" y="30295"/>
                      <a:pt x="2590" y="30422"/>
                    </a:cubicBezTo>
                    <a:cubicBezTo>
                      <a:pt x="2655" y="30557"/>
                      <a:pt x="2715" y="30695"/>
                      <a:pt x="2766" y="30835"/>
                    </a:cubicBezTo>
                    <a:cubicBezTo>
                      <a:pt x="2805" y="30963"/>
                      <a:pt x="2840" y="31090"/>
                      <a:pt x="2869" y="31221"/>
                    </a:cubicBezTo>
                    <a:lnTo>
                      <a:pt x="2869" y="31209"/>
                    </a:lnTo>
                    <a:cubicBezTo>
                      <a:pt x="2869" y="31216"/>
                      <a:pt x="2871" y="31221"/>
                      <a:pt x="2871" y="31226"/>
                    </a:cubicBezTo>
                    <a:lnTo>
                      <a:pt x="2871" y="31227"/>
                    </a:lnTo>
                    <a:cubicBezTo>
                      <a:pt x="2871" y="31230"/>
                      <a:pt x="2873" y="31231"/>
                      <a:pt x="2873" y="31235"/>
                    </a:cubicBezTo>
                    <a:cubicBezTo>
                      <a:pt x="2873" y="31234"/>
                      <a:pt x="2871" y="31231"/>
                      <a:pt x="2871" y="31230"/>
                    </a:cubicBezTo>
                    <a:lnTo>
                      <a:pt x="2871" y="31230"/>
                    </a:lnTo>
                    <a:cubicBezTo>
                      <a:pt x="2880" y="31284"/>
                      <a:pt x="2887" y="31340"/>
                      <a:pt x="2892" y="31395"/>
                    </a:cubicBezTo>
                    <a:cubicBezTo>
                      <a:pt x="2892" y="31454"/>
                      <a:pt x="2892" y="31511"/>
                      <a:pt x="2889" y="31570"/>
                    </a:cubicBezTo>
                    <a:cubicBezTo>
                      <a:pt x="2880" y="31641"/>
                      <a:pt x="2870" y="31713"/>
                      <a:pt x="2857" y="31785"/>
                    </a:cubicBezTo>
                    <a:cubicBezTo>
                      <a:pt x="2822" y="31935"/>
                      <a:pt x="2780" y="32082"/>
                      <a:pt x="2730" y="32228"/>
                    </a:cubicBezTo>
                    <a:cubicBezTo>
                      <a:pt x="2592" y="32588"/>
                      <a:pt x="2450" y="32948"/>
                      <a:pt x="2306" y="33309"/>
                    </a:cubicBezTo>
                    <a:cubicBezTo>
                      <a:pt x="2173" y="33646"/>
                      <a:pt x="2024" y="33978"/>
                      <a:pt x="1864" y="34304"/>
                    </a:cubicBezTo>
                    <a:lnTo>
                      <a:pt x="1865" y="34302"/>
                    </a:lnTo>
                    <a:lnTo>
                      <a:pt x="1865" y="34302"/>
                    </a:lnTo>
                    <a:cubicBezTo>
                      <a:pt x="1863" y="34306"/>
                      <a:pt x="1861" y="34309"/>
                      <a:pt x="1858" y="34313"/>
                    </a:cubicBezTo>
                    <a:cubicBezTo>
                      <a:pt x="1857" y="34315"/>
                      <a:pt x="1857" y="34318"/>
                      <a:pt x="1856" y="34320"/>
                    </a:cubicBezTo>
                    <a:lnTo>
                      <a:pt x="1856" y="34318"/>
                    </a:lnTo>
                    <a:cubicBezTo>
                      <a:pt x="1667" y="34691"/>
                      <a:pt x="1489" y="35068"/>
                      <a:pt x="1421" y="35483"/>
                    </a:cubicBezTo>
                    <a:cubicBezTo>
                      <a:pt x="1386" y="35694"/>
                      <a:pt x="1373" y="35908"/>
                      <a:pt x="1380" y="36121"/>
                    </a:cubicBezTo>
                    <a:cubicBezTo>
                      <a:pt x="1384" y="36210"/>
                      <a:pt x="1388" y="36299"/>
                      <a:pt x="1393" y="36388"/>
                    </a:cubicBezTo>
                    <a:cubicBezTo>
                      <a:pt x="1400" y="36573"/>
                      <a:pt x="1430" y="36755"/>
                      <a:pt x="1457" y="36940"/>
                    </a:cubicBezTo>
                    <a:cubicBezTo>
                      <a:pt x="1470" y="37029"/>
                      <a:pt x="1494" y="37117"/>
                      <a:pt x="1513" y="37204"/>
                    </a:cubicBezTo>
                    <a:cubicBezTo>
                      <a:pt x="1532" y="37283"/>
                      <a:pt x="1555" y="37360"/>
                      <a:pt x="1577" y="37439"/>
                    </a:cubicBezTo>
                    <a:cubicBezTo>
                      <a:pt x="1624" y="37601"/>
                      <a:pt x="1679" y="37761"/>
                      <a:pt x="1741" y="37917"/>
                    </a:cubicBezTo>
                    <a:cubicBezTo>
                      <a:pt x="1799" y="38069"/>
                      <a:pt x="1866" y="38218"/>
                      <a:pt x="1941" y="38361"/>
                    </a:cubicBezTo>
                    <a:cubicBezTo>
                      <a:pt x="1981" y="38440"/>
                      <a:pt x="2018" y="38520"/>
                      <a:pt x="2062" y="38594"/>
                    </a:cubicBezTo>
                    <a:cubicBezTo>
                      <a:pt x="2111" y="38676"/>
                      <a:pt x="2159" y="38758"/>
                      <a:pt x="2208" y="38841"/>
                    </a:cubicBezTo>
                    <a:cubicBezTo>
                      <a:pt x="2305" y="39008"/>
                      <a:pt x="2417" y="39166"/>
                      <a:pt x="2526" y="39324"/>
                    </a:cubicBezTo>
                    <a:cubicBezTo>
                      <a:pt x="2628" y="39472"/>
                      <a:pt x="2745" y="39609"/>
                      <a:pt x="2859" y="39747"/>
                    </a:cubicBezTo>
                    <a:cubicBezTo>
                      <a:pt x="2895" y="39789"/>
                      <a:pt x="2935" y="39829"/>
                      <a:pt x="2972" y="39870"/>
                    </a:cubicBezTo>
                    <a:cubicBezTo>
                      <a:pt x="2999" y="39898"/>
                      <a:pt x="3023" y="39928"/>
                      <a:pt x="3051" y="39955"/>
                    </a:cubicBezTo>
                    <a:cubicBezTo>
                      <a:pt x="3119" y="40021"/>
                      <a:pt x="3183" y="40091"/>
                      <a:pt x="3255" y="40151"/>
                    </a:cubicBezTo>
                    <a:cubicBezTo>
                      <a:pt x="3328" y="40214"/>
                      <a:pt x="3400" y="40282"/>
                      <a:pt x="3479" y="40339"/>
                    </a:cubicBezTo>
                    <a:cubicBezTo>
                      <a:pt x="3552" y="40392"/>
                      <a:pt x="3625" y="40448"/>
                      <a:pt x="3702" y="40497"/>
                    </a:cubicBezTo>
                    <a:cubicBezTo>
                      <a:pt x="3790" y="40552"/>
                      <a:pt x="3878" y="40607"/>
                      <a:pt x="3969" y="40659"/>
                    </a:cubicBezTo>
                    <a:cubicBezTo>
                      <a:pt x="4054" y="40707"/>
                      <a:pt x="4139" y="40754"/>
                      <a:pt x="4225" y="40800"/>
                    </a:cubicBezTo>
                    <a:cubicBezTo>
                      <a:pt x="4401" y="40894"/>
                      <a:pt x="4580" y="40984"/>
                      <a:pt x="4760" y="41070"/>
                    </a:cubicBezTo>
                    <a:cubicBezTo>
                      <a:pt x="5091" y="41230"/>
                      <a:pt x="5432" y="41381"/>
                      <a:pt x="5786" y="41488"/>
                    </a:cubicBezTo>
                    <a:cubicBezTo>
                      <a:pt x="5889" y="41517"/>
                      <a:pt x="5990" y="41546"/>
                      <a:pt x="6095" y="41572"/>
                    </a:cubicBezTo>
                    <a:cubicBezTo>
                      <a:pt x="6185" y="41593"/>
                      <a:pt x="6276" y="41611"/>
                      <a:pt x="6368" y="41630"/>
                    </a:cubicBezTo>
                    <a:cubicBezTo>
                      <a:pt x="6462" y="41649"/>
                      <a:pt x="6559" y="41661"/>
                      <a:pt x="6655" y="41674"/>
                    </a:cubicBezTo>
                    <a:cubicBezTo>
                      <a:pt x="6700" y="41679"/>
                      <a:pt x="6746" y="41682"/>
                      <a:pt x="6792" y="41682"/>
                    </a:cubicBezTo>
                    <a:cubicBezTo>
                      <a:pt x="6821" y="41685"/>
                      <a:pt x="6851" y="41687"/>
                      <a:pt x="6882" y="41687"/>
                    </a:cubicBezTo>
                    <a:cubicBezTo>
                      <a:pt x="6886" y="41687"/>
                      <a:pt x="6891" y="41687"/>
                      <a:pt x="6896" y="41687"/>
                    </a:cubicBezTo>
                    <a:cubicBezTo>
                      <a:pt x="7001" y="41686"/>
                      <a:pt x="7107" y="41683"/>
                      <a:pt x="7215" y="41677"/>
                    </a:cubicBezTo>
                    <a:cubicBezTo>
                      <a:pt x="7298" y="41672"/>
                      <a:pt x="7382" y="41666"/>
                      <a:pt x="7467" y="41658"/>
                    </a:cubicBezTo>
                    <a:cubicBezTo>
                      <a:pt x="7661" y="41637"/>
                      <a:pt x="7850" y="41596"/>
                      <a:pt x="8039" y="41553"/>
                    </a:cubicBezTo>
                    <a:cubicBezTo>
                      <a:pt x="8221" y="41512"/>
                      <a:pt x="8399" y="41455"/>
                      <a:pt x="8574" y="41396"/>
                    </a:cubicBezTo>
                    <a:cubicBezTo>
                      <a:pt x="8747" y="41339"/>
                      <a:pt x="8914" y="41272"/>
                      <a:pt x="9078" y="41195"/>
                    </a:cubicBezTo>
                    <a:cubicBezTo>
                      <a:pt x="9247" y="41114"/>
                      <a:pt x="9415" y="41033"/>
                      <a:pt x="9580" y="40942"/>
                    </a:cubicBezTo>
                    <a:cubicBezTo>
                      <a:pt x="9732" y="40856"/>
                      <a:pt x="9875" y="40758"/>
                      <a:pt x="10010" y="40648"/>
                    </a:cubicBezTo>
                    <a:cubicBezTo>
                      <a:pt x="10294" y="40424"/>
                      <a:pt x="10598" y="40224"/>
                      <a:pt x="10882" y="39997"/>
                    </a:cubicBezTo>
                    <a:cubicBezTo>
                      <a:pt x="10953" y="39943"/>
                      <a:pt x="11020" y="39884"/>
                      <a:pt x="11082" y="39821"/>
                    </a:cubicBezTo>
                    <a:cubicBezTo>
                      <a:pt x="11140" y="39761"/>
                      <a:pt x="11200" y="39699"/>
                      <a:pt x="11247" y="39633"/>
                    </a:cubicBezTo>
                    <a:cubicBezTo>
                      <a:pt x="11566" y="39188"/>
                      <a:pt x="11807" y="38693"/>
                      <a:pt x="11964" y="38169"/>
                    </a:cubicBezTo>
                    <a:cubicBezTo>
                      <a:pt x="12019" y="37981"/>
                      <a:pt x="12076" y="37794"/>
                      <a:pt x="12116" y="37603"/>
                    </a:cubicBezTo>
                    <a:cubicBezTo>
                      <a:pt x="12157" y="37413"/>
                      <a:pt x="12193" y="37224"/>
                      <a:pt x="12221" y="37031"/>
                    </a:cubicBezTo>
                    <a:cubicBezTo>
                      <a:pt x="12329" y="36316"/>
                      <a:pt x="12167" y="35594"/>
                      <a:pt x="11993" y="34902"/>
                    </a:cubicBezTo>
                    <a:cubicBezTo>
                      <a:pt x="11909" y="34566"/>
                      <a:pt x="11805" y="34235"/>
                      <a:pt x="11705" y="33905"/>
                    </a:cubicBezTo>
                    <a:cubicBezTo>
                      <a:pt x="11605" y="33581"/>
                      <a:pt x="11539" y="33251"/>
                      <a:pt x="11429" y="32933"/>
                    </a:cubicBezTo>
                    <a:lnTo>
                      <a:pt x="11429" y="32933"/>
                    </a:lnTo>
                    <a:cubicBezTo>
                      <a:pt x="11419" y="32900"/>
                      <a:pt x="11408" y="32868"/>
                      <a:pt x="11398" y="32836"/>
                    </a:cubicBezTo>
                    <a:cubicBezTo>
                      <a:pt x="11398" y="32835"/>
                      <a:pt x="11400" y="32834"/>
                      <a:pt x="11400" y="32833"/>
                    </a:cubicBezTo>
                    <a:cubicBezTo>
                      <a:pt x="11396" y="32826"/>
                      <a:pt x="11393" y="32818"/>
                      <a:pt x="11390" y="32811"/>
                    </a:cubicBezTo>
                    <a:cubicBezTo>
                      <a:pt x="11377" y="32780"/>
                      <a:pt x="11367" y="32748"/>
                      <a:pt x="11362" y="32715"/>
                    </a:cubicBezTo>
                    <a:cubicBezTo>
                      <a:pt x="11361" y="32710"/>
                      <a:pt x="11360" y="32705"/>
                      <a:pt x="11359" y="32700"/>
                    </a:cubicBezTo>
                    <a:cubicBezTo>
                      <a:pt x="11346" y="32663"/>
                      <a:pt x="11336" y="32625"/>
                      <a:pt x="11325" y="32587"/>
                    </a:cubicBezTo>
                    <a:cubicBezTo>
                      <a:pt x="11310" y="32541"/>
                      <a:pt x="11294" y="32494"/>
                      <a:pt x="11283" y="32447"/>
                    </a:cubicBezTo>
                    <a:cubicBezTo>
                      <a:pt x="11275" y="32412"/>
                      <a:pt x="11268" y="32378"/>
                      <a:pt x="11261" y="32342"/>
                    </a:cubicBezTo>
                    <a:cubicBezTo>
                      <a:pt x="11261" y="32340"/>
                      <a:pt x="11260" y="32339"/>
                      <a:pt x="11260" y="32338"/>
                    </a:cubicBezTo>
                    <a:cubicBezTo>
                      <a:pt x="11259" y="32333"/>
                      <a:pt x="11258" y="32327"/>
                      <a:pt x="11257" y="32322"/>
                    </a:cubicBezTo>
                    <a:cubicBezTo>
                      <a:pt x="11256" y="32321"/>
                      <a:pt x="11256" y="32320"/>
                      <a:pt x="11255" y="32319"/>
                    </a:cubicBezTo>
                    <a:cubicBezTo>
                      <a:pt x="11248" y="32297"/>
                      <a:pt x="11241" y="32275"/>
                      <a:pt x="11236" y="32254"/>
                    </a:cubicBezTo>
                    <a:lnTo>
                      <a:pt x="11236" y="32254"/>
                    </a:lnTo>
                    <a:cubicBezTo>
                      <a:pt x="11237" y="32257"/>
                      <a:pt x="11237" y="32260"/>
                      <a:pt x="11237" y="32264"/>
                    </a:cubicBezTo>
                    <a:lnTo>
                      <a:pt x="11237" y="32264"/>
                    </a:lnTo>
                    <a:cubicBezTo>
                      <a:pt x="11229" y="32218"/>
                      <a:pt x="11218" y="32172"/>
                      <a:pt x="11206" y="32127"/>
                    </a:cubicBezTo>
                    <a:cubicBezTo>
                      <a:pt x="11197" y="32095"/>
                      <a:pt x="11189" y="32063"/>
                      <a:pt x="11181" y="32031"/>
                    </a:cubicBezTo>
                    <a:cubicBezTo>
                      <a:pt x="11171" y="31968"/>
                      <a:pt x="11162" y="31907"/>
                      <a:pt x="11155" y="31846"/>
                    </a:cubicBezTo>
                    <a:cubicBezTo>
                      <a:pt x="11149" y="31796"/>
                      <a:pt x="11141" y="31748"/>
                      <a:pt x="11137" y="31701"/>
                    </a:cubicBezTo>
                    <a:cubicBezTo>
                      <a:pt x="11137" y="31689"/>
                      <a:pt x="11136" y="31675"/>
                      <a:pt x="11135" y="31661"/>
                    </a:cubicBezTo>
                    <a:cubicBezTo>
                      <a:pt x="11127" y="31635"/>
                      <a:pt x="11123" y="31606"/>
                      <a:pt x="11121" y="31579"/>
                    </a:cubicBezTo>
                    <a:cubicBezTo>
                      <a:pt x="11117" y="31537"/>
                      <a:pt x="11115" y="31494"/>
                      <a:pt x="11114" y="31450"/>
                    </a:cubicBezTo>
                    <a:cubicBezTo>
                      <a:pt x="11114" y="31451"/>
                      <a:pt x="11114" y="31452"/>
                      <a:pt x="11113" y="31453"/>
                    </a:cubicBezTo>
                    <a:cubicBezTo>
                      <a:pt x="11107" y="31307"/>
                      <a:pt x="11119" y="31162"/>
                      <a:pt x="11149" y="31019"/>
                    </a:cubicBezTo>
                    <a:cubicBezTo>
                      <a:pt x="11160" y="30978"/>
                      <a:pt x="11170" y="30937"/>
                      <a:pt x="11183" y="30896"/>
                    </a:cubicBezTo>
                    <a:cubicBezTo>
                      <a:pt x="11185" y="30888"/>
                      <a:pt x="11188" y="30880"/>
                      <a:pt x="11191" y="30871"/>
                    </a:cubicBezTo>
                    <a:cubicBezTo>
                      <a:pt x="11210" y="30821"/>
                      <a:pt x="11233" y="30771"/>
                      <a:pt x="11260" y="30724"/>
                    </a:cubicBezTo>
                    <a:cubicBezTo>
                      <a:pt x="11267" y="30695"/>
                      <a:pt x="11276" y="30668"/>
                      <a:pt x="11285" y="30639"/>
                    </a:cubicBezTo>
                    <a:cubicBezTo>
                      <a:pt x="11313" y="30573"/>
                      <a:pt x="11340" y="30505"/>
                      <a:pt x="11369" y="30441"/>
                    </a:cubicBezTo>
                    <a:lnTo>
                      <a:pt x="11369" y="30441"/>
                    </a:lnTo>
                    <a:lnTo>
                      <a:pt x="11368" y="30443"/>
                    </a:lnTo>
                    <a:cubicBezTo>
                      <a:pt x="11369" y="30441"/>
                      <a:pt x="11369" y="30440"/>
                      <a:pt x="11370" y="30438"/>
                    </a:cubicBezTo>
                    <a:cubicBezTo>
                      <a:pt x="11372" y="30436"/>
                      <a:pt x="11374" y="30433"/>
                      <a:pt x="11374" y="30431"/>
                    </a:cubicBezTo>
                    <a:cubicBezTo>
                      <a:pt x="11374" y="30428"/>
                      <a:pt x="11377" y="30425"/>
                      <a:pt x="11379" y="30423"/>
                    </a:cubicBezTo>
                    <a:lnTo>
                      <a:pt x="11379" y="30423"/>
                    </a:lnTo>
                    <a:cubicBezTo>
                      <a:pt x="11379" y="30424"/>
                      <a:pt x="11377" y="30425"/>
                      <a:pt x="11378" y="30427"/>
                    </a:cubicBezTo>
                    <a:cubicBezTo>
                      <a:pt x="11466" y="30254"/>
                      <a:pt x="11563" y="30087"/>
                      <a:pt x="11663" y="29919"/>
                    </a:cubicBezTo>
                    <a:cubicBezTo>
                      <a:pt x="11756" y="29768"/>
                      <a:pt x="11845" y="29617"/>
                      <a:pt x="11928" y="29461"/>
                    </a:cubicBezTo>
                    <a:cubicBezTo>
                      <a:pt x="12020" y="29284"/>
                      <a:pt x="12106" y="29105"/>
                      <a:pt x="12184" y="28920"/>
                    </a:cubicBezTo>
                    <a:cubicBezTo>
                      <a:pt x="12258" y="28750"/>
                      <a:pt x="12312" y="28572"/>
                      <a:pt x="12364" y="28392"/>
                    </a:cubicBezTo>
                    <a:cubicBezTo>
                      <a:pt x="12410" y="28217"/>
                      <a:pt x="12446" y="28039"/>
                      <a:pt x="12469" y="27858"/>
                    </a:cubicBezTo>
                    <a:cubicBezTo>
                      <a:pt x="12496" y="27679"/>
                      <a:pt x="12504" y="27496"/>
                      <a:pt x="12493" y="27315"/>
                    </a:cubicBezTo>
                    <a:cubicBezTo>
                      <a:pt x="12481" y="27133"/>
                      <a:pt x="12454" y="26951"/>
                      <a:pt x="12410" y="26773"/>
                    </a:cubicBezTo>
                    <a:cubicBezTo>
                      <a:pt x="12390" y="26680"/>
                      <a:pt x="12365" y="26587"/>
                      <a:pt x="12333" y="26497"/>
                    </a:cubicBezTo>
                    <a:cubicBezTo>
                      <a:pt x="12318" y="26455"/>
                      <a:pt x="12305" y="26409"/>
                      <a:pt x="12286" y="26367"/>
                    </a:cubicBezTo>
                    <a:cubicBezTo>
                      <a:pt x="12267" y="26325"/>
                      <a:pt x="12248" y="26281"/>
                      <a:pt x="12229" y="26237"/>
                    </a:cubicBezTo>
                    <a:cubicBezTo>
                      <a:pt x="12190" y="26152"/>
                      <a:pt x="12137" y="26070"/>
                      <a:pt x="12087" y="25990"/>
                    </a:cubicBezTo>
                    <a:cubicBezTo>
                      <a:pt x="12039" y="25909"/>
                      <a:pt x="11978" y="25835"/>
                      <a:pt x="11921" y="25761"/>
                    </a:cubicBezTo>
                    <a:cubicBezTo>
                      <a:pt x="11869" y="25693"/>
                      <a:pt x="11815" y="25627"/>
                      <a:pt x="11760" y="25563"/>
                    </a:cubicBezTo>
                    <a:cubicBezTo>
                      <a:pt x="11731" y="25530"/>
                      <a:pt x="11703" y="25497"/>
                      <a:pt x="11674" y="25464"/>
                    </a:cubicBezTo>
                    <a:cubicBezTo>
                      <a:pt x="11668" y="25457"/>
                      <a:pt x="11662" y="25450"/>
                      <a:pt x="11655" y="25443"/>
                    </a:cubicBezTo>
                    <a:cubicBezTo>
                      <a:pt x="11652" y="25439"/>
                      <a:pt x="11649" y="25436"/>
                      <a:pt x="11646" y="25433"/>
                    </a:cubicBezTo>
                    <a:cubicBezTo>
                      <a:pt x="11617" y="25399"/>
                      <a:pt x="11590" y="25366"/>
                      <a:pt x="11559" y="25332"/>
                    </a:cubicBezTo>
                    <a:cubicBezTo>
                      <a:pt x="11558" y="25332"/>
                      <a:pt x="11558" y="25331"/>
                      <a:pt x="11557" y="25331"/>
                    </a:cubicBezTo>
                    <a:cubicBezTo>
                      <a:pt x="11556" y="25331"/>
                      <a:pt x="11557" y="25328"/>
                      <a:pt x="11555" y="25328"/>
                    </a:cubicBezTo>
                    <a:cubicBezTo>
                      <a:pt x="11555" y="25328"/>
                      <a:pt x="11555" y="25327"/>
                      <a:pt x="11554" y="25327"/>
                    </a:cubicBezTo>
                    <a:lnTo>
                      <a:pt x="11550" y="25323"/>
                    </a:lnTo>
                    <a:cubicBezTo>
                      <a:pt x="11412" y="25165"/>
                      <a:pt x="11270" y="25009"/>
                      <a:pt x="11122" y="24861"/>
                    </a:cubicBezTo>
                    <a:cubicBezTo>
                      <a:pt x="10979" y="24716"/>
                      <a:pt x="10835" y="24570"/>
                      <a:pt x="10697" y="24419"/>
                    </a:cubicBezTo>
                    <a:cubicBezTo>
                      <a:pt x="10652" y="24364"/>
                      <a:pt x="10607" y="24308"/>
                      <a:pt x="10567" y="24249"/>
                    </a:cubicBezTo>
                    <a:lnTo>
                      <a:pt x="10567" y="24249"/>
                    </a:lnTo>
                    <a:lnTo>
                      <a:pt x="10565" y="24245"/>
                    </a:lnTo>
                    <a:cubicBezTo>
                      <a:pt x="10561" y="24242"/>
                      <a:pt x="10558" y="24238"/>
                      <a:pt x="10556" y="24234"/>
                    </a:cubicBezTo>
                    <a:lnTo>
                      <a:pt x="10556" y="24234"/>
                    </a:lnTo>
                    <a:cubicBezTo>
                      <a:pt x="10558" y="24236"/>
                      <a:pt x="10560" y="24239"/>
                      <a:pt x="10562" y="24240"/>
                    </a:cubicBezTo>
                    <a:lnTo>
                      <a:pt x="10562" y="24240"/>
                    </a:lnTo>
                    <a:cubicBezTo>
                      <a:pt x="10538" y="24202"/>
                      <a:pt x="10515" y="24162"/>
                      <a:pt x="10493" y="24121"/>
                    </a:cubicBezTo>
                    <a:cubicBezTo>
                      <a:pt x="10462" y="24058"/>
                      <a:pt x="10436" y="23993"/>
                      <a:pt x="10413" y="23927"/>
                    </a:cubicBezTo>
                    <a:cubicBezTo>
                      <a:pt x="10391" y="23859"/>
                      <a:pt x="10374" y="23790"/>
                      <a:pt x="10357" y="23719"/>
                    </a:cubicBezTo>
                    <a:cubicBezTo>
                      <a:pt x="10339" y="23623"/>
                      <a:pt x="10325" y="23527"/>
                      <a:pt x="10318" y="23429"/>
                    </a:cubicBezTo>
                    <a:cubicBezTo>
                      <a:pt x="10312" y="23294"/>
                      <a:pt x="10318" y="23163"/>
                      <a:pt x="10326" y="23029"/>
                    </a:cubicBezTo>
                    <a:lnTo>
                      <a:pt x="10326" y="23030"/>
                    </a:lnTo>
                    <a:cubicBezTo>
                      <a:pt x="10332" y="22975"/>
                      <a:pt x="10337" y="22920"/>
                      <a:pt x="10346" y="22866"/>
                    </a:cubicBezTo>
                    <a:cubicBezTo>
                      <a:pt x="10356" y="22813"/>
                      <a:pt x="10365" y="22756"/>
                      <a:pt x="10375" y="22700"/>
                    </a:cubicBezTo>
                    <a:cubicBezTo>
                      <a:pt x="10403" y="22567"/>
                      <a:pt x="10430" y="22433"/>
                      <a:pt x="10466" y="22303"/>
                    </a:cubicBezTo>
                    <a:cubicBezTo>
                      <a:pt x="10503" y="22177"/>
                      <a:pt x="10542" y="22052"/>
                      <a:pt x="10583" y="21925"/>
                    </a:cubicBezTo>
                    <a:cubicBezTo>
                      <a:pt x="10629" y="21802"/>
                      <a:pt x="10670" y="21676"/>
                      <a:pt x="10722" y="21554"/>
                    </a:cubicBezTo>
                    <a:cubicBezTo>
                      <a:pt x="10777" y="21429"/>
                      <a:pt x="10834" y="21306"/>
                      <a:pt x="10893" y="21184"/>
                    </a:cubicBezTo>
                    <a:lnTo>
                      <a:pt x="10893" y="21184"/>
                    </a:lnTo>
                    <a:cubicBezTo>
                      <a:pt x="10891" y="21188"/>
                      <a:pt x="10888" y="21192"/>
                      <a:pt x="10886" y="21196"/>
                    </a:cubicBezTo>
                    <a:lnTo>
                      <a:pt x="10886" y="21196"/>
                    </a:lnTo>
                    <a:cubicBezTo>
                      <a:pt x="11004" y="20972"/>
                      <a:pt x="11130" y="20754"/>
                      <a:pt x="11251" y="20532"/>
                    </a:cubicBezTo>
                    <a:cubicBezTo>
                      <a:pt x="11378" y="20301"/>
                      <a:pt x="11467" y="20052"/>
                      <a:pt x="11538" y="19799"/>
                    </a:cubicBezTo>
                    <a:cubicBezTo>
                      <a:pt x="11550" y="19758"/>
                      <a:pt x="11558" y="19717"/>
                      <a:pt x="11567" y="19673"/>
                    </a:cubicBezTo>
                    <a:cubicBezTo>
                      <a:pt x="11577" y="19625"/>
                      <a:pt x="11590" y="19577"/>
                      <a:pt x="11596" y="19528"/>
                    </a:cubicBezTo>
                    <a:cubicBezTo>
                      <a:pt x="11606" y="19446"/>
                      <a:pt x="11619" y="19365"/>
                      <a:pt x="11625" y="19282"/>
                    </a:cubicBezTo>
                    <a:cubicBezTo>
                      <a:pt x="11627" y="19225"/>
                      <a:pt x="11635" y="19166"/>
                      <a:pt x="11634" y="19110"/>
                    </a:cubicBezTo>
                    <a:cubicBezTo>
                      <a:pt x="11633" y="19062"/>
                      <a:pt x="11633" y="19014"/>
                      <a:pt x="11632" y="18965"/>
                    </a:cubicBezTo>
                    <a:cubicBezTo>
                      <a:pt x="11632" y="18930"/>
                      <a:pt x="11631" y="18895"/>
                      <a:pt x="11628" y="18860"/>
                    </a:cubicBezTo>
                    <a:cubicBezTo>
                      <a:pt x="11624" y="18810"/>
                      <a:pt x="11624" y="18755"/>
                      <a:pt x="11616" y="18704"/>
                    </a:cubicBezTo>
                    <a:cubicBezTo>
                      <a:pt x="11588" y="18519"/>
                      <a:pt x="11555" y="18338"/>
                      <a:pt x="11497" y="18160"/>
                    </a:cubicBezTo>
                    <a:cubicBezTo>
                      <a:pt x="11443" y="17986"/>
                      <a:pt x="11378" y="17815"/>
                      <a:pt x="11302" y="17649"/>
                    </a:cubicBezTo>
                    <a:cubicBezTo>
                      <a:pt x="11219" y="17475"/>
                      <a:pt x="11136" y="17300"/>
                      <a:pt x="11031" y="17137"/>
                    </a:cubicBezTo>
                    <a:cubicBezTo>
                      <a:pt x="10929" y="16979"/>
                      <a:pt x="10824" y="16824"/>
                      <a:pt x="10711" y="16674"/>
                    </a:cubicBezTo>
                    <a:cubicBezTo>
                      <a:pt x="10493" y="16381"/>
                      <a:pt x="10229" y="16129"/>
                      <a:pt x="9984" y="15861"/>
                    </a:cubicBezTo>
                    <a:lnTo>
                      <a:pt x="9984" y="15861"/>
                    </a:lnTo>
                    <a:lnTo>
                      <a:pt x="9986" y="15863"/>
                    </a:lnTo>
                    <a:cubicBezTo>
                      <a:pt x="9907" y="15773"/>
                      <a:pt x="9833" y="15679"/>
                      <a:pt x="9764" y="15581"/>
                    </a:cubicBezTo>
                    <a:cubicBezTo>
                      <a:pt x="9720" y="15513"/>
                      <a:pt x="9681" y="15445"/>
                      <a:pt x="9642" y="15373"/>
                    </a:cubicBezTo>
                    <a:lnTo>
                      <a:pt x="9642" y="15373"/>
                    </a:lnTo>
                    <a:lnTo>
                      <a:pt x="9644" y="15374"/>
                    </a:lnTo>
                    <a:cubicBezTo>
                      <a:pt x="9644" y="15373"/>
                      <a:pt x="9642" y="15371"/>
                      <a:pt x="9641" y="15370"/>
                    </a:cubicBezTo>
                    <a:cubicBezTo>
                      <a:pt x="9639" y="15364"/>
                      <a:pt x="9637" y="15359"/>
                      <a:pt x="9632" y="15354"/>
                    </a:cubicBezTo>
                    <a:lnTo>
                      <a:pt x="9632" y="15354"/>
                    </a:lnTo>
                    <a:cubicBezTo>
                      <a:pt x="9634" y="15356"/>
                      <a:pt x="9636" y="15358"/>
                      <a:pt x="9638" y="15360"/>
                    </a:cubicBezTo>
                    <a:cubicBezTo>
                      <a:pt x="9607" y="15295"/>
                      <a:pt x="9580" y="15229"/>
                      <a:pt x="9554" y="15164"/>
                    </a:cubicBezTo>
                    <a:lnTo>
                      <a:pt x="9554" y="15163"/>
                    </a:lnTo>
                    <a:cubicBezTo>
                      <a:pt x="9552" y="15157"/>
                      <a:pt x="9550" y="15153"/>
                      <a:pt x="9549" y="15148"/>
                    </a:cubicBezTo>
                    <a:lnTo>
                      <a:pt x="9549" y="15149"/>
                    </a:lnTo>
                    <a:cubicBezTo>
                      <a:pt x="9519" y="15060"/>
                      <a:pt x="9495" y="14971"/>
                      <a:pt x="9476" y="14880"/>
                    </a:cubicBezTo>
                    <a:cubicBezTo>
                      <a:pt x="9460" y="14781"/>
                      <a:pt x="9450" y="14682"/>
                      <a:pt x="9443" y="14583"/>
                    </a:cubicBezTo>
                    <a:cubicBezTo>
                      <a:pt x="9440" y="14436"/>
                      <a:pt x="9442" y="14293"/>
                      <a:pt x="9450" y="14147"/>
                    </a:cubicBezTo>
                    <a:cubicBezTo>
                      <a:pt x="9464" y="14010"/>
                      <a:pt x="9483" y="13877"/>
                      <a:pt x="9508" y="13741"/>
                    </a:cubicBezTo>
                    <a:cubicBezTo>
                      <a:pt x="9547" y="13560"/>
                      <a:pt x="9592" y="13383"/>
                      <a:pt x="9645" y="13205"/>
                    </a:cubicBezTo>
                    <a:cubicBezTo>
                      <a:pt x="9696" y="13063"/>
                      <a:pt x="9751" y="12923"/>
                      <a:pt x="9811" y="12785"/>
                    </a:cubicBezTo>
                    <a:cubicBezTo>
                      <a:pt x="9863" y="12665"/>
                      <a:pt x="9920" y="12547"/>
                      <a:pt x="9979" y="12429"/>
                    </a:cubicBezTo>
                    <a:cubicBezTo>
                      <a:pt x="10099" y="12203"/>
                      <a:pt x="10224" y="11980"/>
                      <a:pt x="10334" y="11750"/>
                    </a:cubicBezTo>
                    <a:cubicBezTo>
                      <a:pt x="10446" y="11521"/>
                      <a:pt x="10530" y="11280"/>
                      <a:pt x="10603" y="11037"/>
                    </a:cubicBezTo>
                    <a:cubicBezTo>
                      <a:pt x="10680" y="10784"/>
                      <a:pt x="10728" y="10522"/>
                      <a:pt x="10763" y="10261"/>
                    </a:cubicBezTo>
                    <a:cubicBezTo>
                      <a:pt x="10816" y="9881"/>
                      <a:pt x="10755" y="9507"/>
                      <a:pt x="10681" y="9136"/>
                    </a:cubicBezTo>
                    <a:lnTo>
                      <a:pt x="10681" y="9145"/>
                    </a:lnTo>
                    <a:cubicBezTo>
                      <a:pt x="10676" y="9105"/>
                      <a:pt x="10666" y="9065"/>
                      <a:pt x="10658" y="9024"/>
                    </a:cubicBezTo>
                    <a:lnTo>
                      <a:pt x="10658" y="9024"/>
                    </a:lnTo>
                    <a:cubicBezTo>
                      <a:pt x="10659" y="9029"/>
                      <a:pt x="10660" y="9035"/>
                      <a:pt x="10661" y="9039"/>
                    </a:cubicBezTo>
                    <a:lnTo>
                      <a:pt x="10661" y="9039"/>
                    </a:lnTo>
                    <a:cubicBezTo>
                      <a:pt x="10612" y="8793"/>
                      <a:pt x="10549" y="8544"/>
                      <a:pt x="10463" y="8306"/>
                    </a:cubicBezTo>
                    <a:cubicBezTo>
                      <a:pt x="10374" y="8062"/>
                      <a:pt x="10270" y="7821"/>
                      <a:pt x="10135" y="7598"/>
                    </a:cubicBezTo>
                    <a:cubicBezTo>
                      <a:pt x="10001" y="7378"/>
                      <a:pt x="9851" y="7171"/>
                      <a:pt x="9700" y="6963"/>
                    </a:cubicBezTo>
                    <a:cubicBezTo>
                      <a:pt x="9550" y="6758"/>
                      <a:pt x="9407" y="6548"/>
                      <a:pt x="9265" y="6337"/>
                    </a:cubicBezTo>
                    <a:cubicBezTo>
                      <a:pt x="9155" y="6173"/>
                      <a:pt x="9044" y="6012"/>
                      <a:pt x="8955" y="5836"/>
                    </a:cubicBezTo>
                    <a:cubicBezTo>
                      <a:pt x="8929" y="5782"/>
                      <a:pt x="8907" y="5726"/>
                      <a:pt x="8885" y="5670"/>
                    </a:cubicBezTo>
                    <a:cubicBezTo>
                      <a:pt x="8865" y="5608"/>
                      <a:pt x="8848" y="5547"/>
                      <a:pt x="8833" y="5485"/>
                    </a:cubicBezTo>
                    <a:cubicBezTo>
                      <a:pt x="8810" y="5353"/>
                      <a:pt x="8794" y="5220"/>
                      <a:pt x="8786" y="5086"/>
                    </a:cubicBezTo>
                    <a:cubicBezTo>
                      <a:pt x="8787" y="5026"/>
                      <a:pt x="8783" y="4965"/>
                      <a:pt x="8787" y="4904"/>
                    </a:cubicBezTo>
                    <a:cubicBezTo>
                      <a:pt x="8791" y="4855"/>
                      <a:pt x="8795" y="4804"/>
                      <a:pt x="8798" y="4754"/>
                    </a:cubicBezTo>
                    <a:lnTo>
                      <a:pt x="8798" y="4757"/>
                    </a:lnTo>
                    <a:cubicBezTo>
                      <a:pt x="8811" y="4648"/>
                      <a:pt x="8830" y="4542"/>
                      <a:pt x="8849" y="4436"/>
                    </a:cubicBezTo>
                    <a:lnTo>
                      <a:pt x="8849" y="4436"/>
                    </a:lnTo>
                    <a:cubicBezTo>
                      <a:pt x="8846" y="4444"/>
                      <a:pt x="8845" y="4451"/>
                      <a:pt x="8843" y="4458"/>
                    </a:cubicBezTo>
                    <a:cubicBezTo>
                      <a:pt x="8888" y="4244"/>
                      <a:pt x="8943" y="4032"/>
                      <a:pt x="8986" y="3819"/>
                    </a:cubicBezTo>
                    <a:cubicBezTo>
                      <a:pt x="9026" y="3617"/>
                      <a:pt x="9067" y="3415"/>
                      <a:pt x="9084" y="3210"/>
                    </a:cubicBezTo>
                    <a:cubicBezTo>
                      <a:pt x="9100" y="3023"/>
                      <a:pt x="9114" y="2837"/>
                      <a:pt x="9100" y="2649"/>
                    </a:cubicBezTo>
                    <a:cubicBezTo>
                      <a:pt x="9095" y="2557"/>
                      <a:pt x="9084" y="2466"/>
                      <a:pt x="9069" y="2376"/>
                    </a:cubicBezTo>
                    <a:cubicBezTo>
                      <a:pt x="9051" y="2281"/>
                      <a:pt x="9031" y="2187"/>
                      <a:pt x="9006" y="2093"/>
                    </a:cubicBezTo>
                    <a:cubicBezTo>
                      <a:pt x="8965" y="1918"/>
                      <a:pt x="8908" y="1748"/>
                      <a:pt x="8836" y="1584"/>
                    </a:cubicBezTo>
                    <a:cubicBezTo>
                      <a:pt x="8759" y="1410"/>
                      <a:pt x="8679" y="1236"/>
                      <a:pt x="8579" y="1074"/>
                    </a:cubicBezTo>
                    <a:cubicBezTo>
                      <a:pt x="8485" y="916"/>
                      <a:pt x="8375" y="770"/>
                      <a:pt x="8249" y="637"/>
                    </a:cubicBezTo>
                    <a:cubicBezTo>
                      <a:pt x="8185" y="569"/>
                      <a:pt x="8117" y="504"/>
                      <a:pt x="8047" y="442"/>
                    </a:cubicBezTo>
                    <a:cubicBezTo>
                      <a:pt x="7913" y="334"/>
                      <a:pt x="7767" y="243"/>
                      <a:pt x="7610" y="170"/>
                    </a:cubicBezTo>
                    <a:cubicBezTo>
                      <a:pt x="7484" y="111"/>
                      <a:pt x="7352" y="64"/>
                      <a:pt x="7216" y="33"/>
                    </a:cubicBezTo>
                    <a:cubicBezTo>
                      <a:pt x="7112" y="8"/>
                      <a:pt x="7008" y="0"/>
                      <a:pt x="6903"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a:off x="567700" y="4687838"/>
              <a:ext cx="312625" cy="1042200"/>
              <a:chOff x="6732200" y="4312863"/>
              <a:chExt cx="312625" cy="1042200"/>
            </a:xfrm>
          </p:grpSpPr>
          <p:sp>
            <p:nvSpPr>
              <p:cNvPr id="49" name="Google Shape;49;p2"/>
              <p:cNvSpPr/>
              <p:nvPr/>
            </p:nvSpPr>
            <p:spPr>
              <a:xfrm>
                <a:off x="6776900" y="4722013"/>
                <a:ext cx="325" cy="475"/>
              </a:xfrm>
              <a:custGeom>
                <a:avLst/>
                <a:gdLst/>
                <a:ahLst/>
                <a:cxnLst/>
                <a:rect l="l" t="t" r="r" b="b"/>
                <a:pathLst>
                  <a:path w="13" h="19" extrusionOk="0">
                    <a:moveTo>
                      <a:pt x="12" y="0"/>
                    </a:moveTo>
                    <a:cubicBezTo>
                      <a:pt x="10" y="4"/>
                      <a:pt x="8" y="7"/>
                      <a:pt x="5" y="11"/>
                    </a:cubicBezTo>
                    <a:lnTo>
                      <a:pt x="5" y="11"/>
                    </a:lnTo>
                    <a:cubicBezTo>
                      <a:pt x="7" y="8"/>
                      <a:pt x="9" y="5"/>
                      <a:pt x="11" y="3"/>
                    </a:cubicBezTo>
                    <a:lnTo>
                      <a:pt x="12" y="0"/>
                    </a:lnTo>
                    <a:close/>
                    <a:moveTo>
                      <a:pt x="5" y="11"/>
                    </a:moveTo>
                    <a:lnTo>
                      <a:pt x="5" y="11"/>
                    </a:lnTo>
                    <a:cubicBezTo>
                      <a:pt x="4" y="14"/>
                      <a:pt x="2" y="16"/>
                      <a:pt x="1" y="18"/>
                    </a:cubicBezTo>
                    <a:cubicBezTo>
                      <a:pt x="2" y="16"/>
                      <a:pt x="4" y="14"/>
                      <a:pt x="5" y="1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738000" y="4316663"/>
                <a:ext cx="300150" cy="1031700"/>
              </a:xfrm>
              <a:custGeom>
                <a:avLst/>
                <a:gdLst/>
                <a:ahLst/>
                <a:cxnLst/>
                <a:rect l="l" t="t" r="r" b="b"/>
                <a:pathLst>
                  <a:path w="12006" h="41268" extrusionOk="0">
                    <a:moveTo>
                      <a:pt x="8594" y="6022"/>
                    </a:moveTo>
                    <a:lnTo>
                      <a:pt x="8594" y="6022"/>
                    </a:lnTo>
                    <a:cubicBezTo>
                      <a:pt x="8596" y="6027"/>
                      <a:pt x="8597" y="6032"/>
                      <a:pt x="8598" y="6036"/>
                    </a:cubicBezTo>
                    <a:cubicBezTo>
                      <a:pt x="8597" y="6031"/>
                      <a:pt x="8596" y="6027"/>
                      <a:pt x="8594" y="6022"/>
                    </a:cubicBezTo>
                    <a:close/>
                    <a:moveTo>
                      <a:pt x="10647" y="31067"/>
                    </a:moveTo>
                    <a:cubicBezTo>
                      <a:pt x="10647" y="31070"/>
                      <a:pt x="10646" y="31073"/>
                      <a:pt x="10646" y="31076"/>
                    </a:cubicBezTo>
                    <a:lnTo>
                      <a:pt x="10646" y="31076"/>
                    </a:lnTo>
                    <a:cubicBezTo>
                      <a:pt x="10646" y="31073"/>
                      <a:pt x="10647" y="31070"/>
                      <a:pt x="10647" y="31067"/>
                    </a:cubicBezTo>
                    <a:close/>
                    <a:moveTo>
                      <a:pt x="6771" y="0"/>
                    </a:moveTo>
                    <a:cubicBezTo>
                      <a:pt x="6680" y="0"/>
                      <a:pt x="6589" y="11"/>
                      <a:pt x="6500" y="32"/>
                    </a:cubicBezTo>
                    <a:cubicBezTo>
                      <a:pt x="6409" y="52"/>
                      <a:pt x="6303" y="101"/>
                      <a:pt x="6250" y="183"/>
                    </a:cubicBezTo>
                    <a:cubicBezTo>
                      <a:pt x="6241" y="194"/>
                      <a:pt x="6235" y="208"/>
                      <a:pt x="6229" y="222"/>
                    </a:cubicBezTo>
                    <a:cubicBezTo>
                      <a:pt x="6199" y="194"/>
                      <a:pt x="6160" y="179"/>
                      <a:pt x="6120" y="179"/>
                    </a:cubicBezTo>
                    <a:cubicBezTo>
                      <a:pt x="6115" y="179"/>
                      <a:pt x="6109" y="179"/>
                      <a:pt x="6103" y="180"/>
                    </a:cubicBezTo>
                    <a:cubicBezTo>
                      <a:pt x="6040" y="185"/>
                      <a:pt x="5978" y="196"/>
                      <a:pt x="5918" y="213"/>
                    </a:cubicBezTo>
                    <a:cubicBezTo>
                      <a:pt x="5842" y="238"/>
                      <a:pt x="5768" y="266"/>
                      <a:pt x="5697" y="300"/>
                    </a:cubicBezTo>
                    <a:cubicBezTo>
                      <a:pt x="5559" y="365"/>
                      <a:pt x="5421" y="445"/>
                      <a:pt x="5317" y="559"/>
                    </a:cubicBezTo>
                    <a:cubicBezTo>
                      <a:pt x="5243" y="641"/>
                      <a:pt x="5179" y="733"/>
                      <a:pt x="5128" y="832"/>
                    </a:cubicBezTo>
                    <a:cubicBezTo>
                      <a:pt x="5102" y="887"/>
                      <a:pt x="5074" y="944"/>
                      <a:pt x="5069" y="1006"/>
                    </a:cubicBezTo>
                    <a:cubicBezTo>
                      <a:pt x="5068" y="1031"/>
                      <a:pt x="5071" y="1055"/>
                      <a:pt x="5079" y="1078"/>
                    </a:cubicBezTo>
                    <a:cubicBezTo>
                      <a:pt x="5004" y="1106"/>
                      <a:pt x="4956" y="1178"/>
                      <a:pt x="4960" y="1258"/>
                    </a:cubicBezTo>
                    <a:cubicBezTo>
                      <a:pt x="4960" y="1269"/>
                      <a:pt x="4961" y="1279"/>
                      <a:pt x="4962" y="1290"/>
                    </a:cubicBezTo>
                    <a:cubicBezTo>
                      <a:pt x="4959" y="1401"/>
                      <a:pt x="4948" y="1514"/>
                      <a:pt x="4939" y="1626"/>
                    </a:cubicBezTo>
                    <a:cubicBezTo>
                      <a:pt x="4936" y="1705"/>
                      <a:pt x="4932" y="1787"/>
                      <a:pt x="4928" y="1868"/>
                    </a:cubicBezTo>
                    <a:cubicBezTo>
                      <a:pt x="4928" y="1875"/>
                      <a:pt x="4928" y="1880"/>
                      <a:pt x="4928" y="1888"/>
                    </a:cubicBezTo>
                    <a:cubicBezTo>
                      <a:pt x="4926" y="1920"/>
                      <a:pt x="4925" y="1952"/>
                      <a:pt x="4926" y="1984"/>
                    </a:cubicBezTo>
                    <a:cubicBezTo>
                      <a:pt x="4924" y="2022"/>
                      <a:pt x="4923" y="2059"/>
                      <a:pt x="4920" y="2096"/>
                    </a:cubicBezTo>
                    <a:cubicBezTo>
                      <a:pt x="4918" y="2142"/>
                      <a:pt x="4918" y="2190"/>
                      <a:pt x="4917" y="2235"/>
                    </a:cubicBezTo>
                    <a:cubicBezTo>
                      <a:pt x="4913" y="2299"/>
                      <a:pt x="4910" y="2359"/>
                      <a:pt x="4925" y="2419"/>
                    </a:cubicBezTo>
                    <a:cubicBezTo>
                      <a:pt x="4930" y="2443"/>
                      <a:pt x="4941" y="2466"/>
                      <a:pt x="4955" y="2488"/>
                    </a:cubicBezTo>
                    <a:cubicBezTo>
                      <a:pt x="4956" y="2494"/>
                      <a:pt x="4957" y="2500"/>
                      <a:pt x="4957" y="2507"/>
                    </a:cubicBezTo>
                    <a:cubicBezTo>
                      <a:pt x="4966" y="2578"/>
                      <a:pt x="4975" y="2651"/>
                      <a:pt x="4986" y="2723"/>
                    </a:cubicBezTo>
                    <a:cubicBezTo>
                      <a:pt x="4991" y="2779"/>
                      <a:pt x="5000" y="2834"/>
                      <a:pt x="5011" y="2889"/>
                    </a:cubicBezTo>
                    <a:cubicBezTo>
                      <a:pt x="5036" y="3005"/>
                      <a:pt x="5061" y="3119"/>
                      <a:pt x="5090" y="3233"/>
                    </a:cubicBezTo>
                    <a:cubicBezTo>
                      <a:pt x="5102" y="3281"/>
                      <a:pt x="5115" y="3326"/>
                      <a:pt x="5128" y="3371"/>
                    </a:cubicBezTo>
                    <a:cubicBezTo>
                      <a:pt x="5147" y="3433"/>
                      <a:pt x="5163" y="3496"/>
                      <a:pt x="5196" y="3553"/>
                    </a:cubicBezTo>
                    <a:cubicBezTo>
                      <a:pt x="5206" y="3569"/>
                      <a:pt x="5218" y="3585"/>
                      <a:pt x="5232" y="3598"/>
                    </a:cubicBezTo>
                    <a:lnTo>
                      <a:pt x="5232" y="3603"/>
                    </a:lnTo>
                    <a:cubicBezTo>
                      <a:pt x="5238" y="3645"/>
                      <a:pt x="5244" y="3687"/>
                      <a:pt x="5249" y="3729"/>
                    </a:cubicBezTo>
                    <a:cubicBezTo>
                      <a:pt x="5243" y="3797"/>
                      <a:pt x="5240" y="3863"/>
                      <a:pt x="5244" y="3931"/>
                    </a:cubicBezTo>
                    <a:cubicBezTo>
                      <a:pt x="5248" y="4073"/>
                      <a:pt x="5262" y="4213"/>
                      <a:pt x="5281" y="4354"/>
                    </a:cubicBezTo>
                    <a:cubicBezTo>
                      <a:pt x="5302" y="4515"/>
                      <a:pt x="5324" y="4677"/>
                      <a:pt x="5349" y="4838"/>
                    </a:cubicBezTo>
                    <a:cubicBezTo>
                      <a:pt x="5369" y="4958"/>
                      <a:pt x="5389" y="5080"/>
                      <a:pt x="5411" y="5200"/>
                    </a:cubicBezTo>
                    <a:cubicBezTo>
                      <a:pt x="5404" y="5298"/>
                      <a:pt x="5394" y="5397"/>
                      <a:pt x="5381" y="5496"/>
                    </a:cubicBezTo>
                    <a:cubicBezTo>
                      <a:pt x="5382" y="5494"/>
                      <a:pt x="5382" y="5490"/>
                      <a:pt x="5383" y="5489"/>
                    </a:cubicBezTo>
                    <a:lnTo>
                      <a:pt x="5383" y="5489"/>
                    </a:lnTo>
                    <a:cubicBezTo>
                      <a:pt x="5377" y="5532"/>
                      <a:pt x="5370" y="5575"/>
                      <a:pt x="5362" y="5617"/>
                    </a:cubicBezTo>
                    <a:cubicBezTo>
                      <a:pt x="5352" y="5643"/>
                      <a:pt x="5342" y="5670"/>
                      <a:pt x="5332" y="5696"/>
                    </a:cubicBezTo>
                    <a:cubicBezTo>
                      <a:pt x="5312" y="5738"/>
                      <a:pt x="5296" y="5781"/>
                      <a:pt x="5282" y="5825"/>
                    </a:cubicBezTo>
                    <a:cubicBezTo>
                      <a:pt x="5255" y="5893"/>
                      <a:pt x="5229" y="5961"/>
                      <a:pt x="5203" y="6030"/>
                    </a:cubicBezTo>
                    <a:cubicBezTo>
                      <a:pt x="5202" y="6034"/>
                      <a:pt x="5200" y="6039"/>
                      <a:pt x="5199" y="6044"/>
                    </a:cubicBezTo>
                    <a:cubicBezTo>
                      <a:pt x="5194" y="6053"/>
                      <a:pt x="5188" y="6063"/>
                      <a:pt x="5182" y="6071"/>
                    </a:cubicBezTo>
                    <a:cubicBezTo>
                      <a:pt x="5140" y="6142"/>
                      <a:pt x="5103" y="6215"/>
                      <a:pt x="5071" y="6290"/>
                    </a:cubicBezTo>
                    <a:cubicBezTo>
                      <a:pt x="5042" y="6359"/>
                      <a:pt x="5014" y="6432"/>
                      <a:pt x="4990" y="6506"/>
                    </a:cubicBezTo>
                    <a:cubicBezTo>
                      <a:pt x="4970" y="6567"/>
                      <a:pt x="4948" y="6629"/>
                      <a:pt x="4948" y="6693"/>
                    </a:cubicBezTo>
                    <a:cubicBezTo>
                      <a:pt x="4920" y="6730"/>
                      <a:pt x="4895" y="6766"/>
                      <a:pt x="4868" y="6804"/>
                    </a:cubicBezTo>
                    <a:cubicBezTo>
                      <a:pt x="4868" y="6803"/>
                      <a:pt x="4868" y="6802"/>
                      <a:pt x="4869" y="6801"/>
                    </a:cubicBezTo>
                    <a:lnTo>
                      <a:pt x="4869" y="6801"/>
                    </a:lnTo>
                    <a:cubicBezTo>
                      <a:pt x="4868" y="6802"/>
                      <a:pt x="4867" y="6803"/>
                      <a:pt x="4867" y="6804"/>
                    </a:cubicBezTo>
                    <a:cubicBezTo>
                      <a:pt x="4757" y="6945"/>
                      <a:pt x="4642" y="7080"/>
                      <a:pt x="4521" y="7212"/>
                    </a:cubicBezTo>
                    <a:cubicBezTo>
                      <a:pt x="4492" y="7195"/>
                      <a:pt x="4458" y="7186"/>
                      <a:pt x="4424" y="7186"/>
                    </a:cubicBezTo>
                    <a:cubicBezTo>
                      <a:pt x="4413" y="7186"/>
                      <a:pt x="4403" y="7186"/>
                      <a:pt x="4393" y="7188"/>
                    </a:cubicBezTo>
                    <a:cubicBezTo>
                      <a:pt x="4292" y="7205"/>
                      <a:pt x="4222" y="7289"/>
                      <a:pt x="4159" y="7362"/>
                    </a:cubicBezTo>
                    <a:cubicBezTo>
                      <a:pt x="4109" y="7423"/>
                      <a:pt x="4056" y="7483"/>
                      <a:pt x="4007" y="7547"/>
                    </a:cubicBezTo>
                    <a:cubicBezTo>
                      <a:pt x="3889" y="7701"/>
                      <a:pt x="3793" y="7869"/>
                      <a:pt x="3706" y="8043"/>
                    </a:cubicBezTo>
                    <a:cubicBezTo>
                      <a:pt x="3640" y="8175"/>
                      <a:pt x="3572" y="8307"/>
                      <a:pt x="3516" y="8445"/>
                    </a:cubicBezTo>
                    <a:cubicBezTo>
                      <a:pt x="3493" y="8503"/>
                      <a:pt x="3469" y="8562"/>
                      <a:pt x="3450" y="8621"/>
                    </a:cubicBezTo>
                    <a:cubicBezTo>
                      <a:pt x="3433" y="8663"/>
                      <a:pt x="3421" y="8706"/>
                      <a:pt x="3416" y="8752"/>
                    </a:cubicBezTo>
                    <a:cubicBezTo>
                      <a:pt x="3413" y="8819"/>
                      <a:pt x="3443" y="8885"/>
                      <a:pt x="3498" y="8925"/>
                    </a:cubicBezTo>
                    <a:cubicBezTo>
                      <a:pt x="3491" y="8934"/>
                      <a:pt x="3486" y="8943"/>
                      <a:pt x="3480" y="8952"/>
                    </a:cubicBezTo>
                    <a:cubicBezTo>
                      <a:pt x="3450" y="9009"/>
                      <a:pt x="3425" y="9066"/>
                      <a:pt x="3423" y="9131"/>
                    </a:cubicBezTo>
                    <a:cubicBezTo>
                      <a:pt x="3423" y="9176"/>
                      <a:pt x="3423" y="9223"/>
                      <a:pt x="3424" y="9269"/>
                    </a:cubicBezTo>
                    <a:cubicBezTo>
                      <a:pt x="3412" y="9314"/>
                      <a:pt x="3409" y="9360"/>
                      <a:pt x="3412" y="9406"/>
                    </a:cubicBezTo>
                    <a:cubicBezTo>
                      <a:pt x="3430" y="9571"/>
                      <a:pt x="3444" y="9736"/>
                      <a:pt x="3477" y="9901"/>
                    </a:cubicBezTo>
                    <a:cubicBezTo>
                      <a:pt x="3496" y="9990"/>
                      <a:pt x="3517" y="10080"/>
                      <a:pt x="3539" y="10169"/>
                    </a:cubicBezTo>
                    <a:cubicBezTo>
                      <a:pt x="3546" y="10199"/>
                      <a:pt x="3553" y="10230"/>
                      <a:pt x="3558" y="10261"/>
                    </a:cubicBezTo>
                    <a:cubicBezTo>
                      <a:pt x="3568" y="10303"/>
                      <a:pt x="3577" y="10343"/>
                      <a:pt x="3589" y="10384"/>
                    </a:cubicBezTo>
                    <a:cubicBezTo>
                      <a:pt x="3595" y="10400"/>
                      <a:pt x="3603" y="10416"/>
                      <a:pt x="3611" y="10431"/>
                    </a:cubicBezTo>
                    <a:cubicBezTo>
                      <a:pt x="3620" y="10459"/>
                      <a:pt x="3628" y="10488"/>
                      <a:pt x="3638" y="10517"/>
                    </a:cubicBezTo>
                    <a:cubicBezTo>
                      <a:pt x="3673" y="10634"/>
                      <a:pt x="3713" y="10749"/>
                      <a:pt x="3759" y="10863"/>
                    </a:cubicBezTo>
                    <a:cubicBezTo>
                      <a:pt x="3787" y="10933"/>
                      <a:pt x="3816" y="11002"/>
                      <a:pt x="3845" y="11071"/>
                    </a:cubicBezTo>
                    <a:cubicBezTo>
                      <a:pt x="3858" y="11104"/>
                      <a:pt x="3869" y="11140"/>
                      <a:pt x="3884" y="11172"/>
                    </a:cubicBezTo>
                    <a:cubicBezTo>
                      <a:pt x="3893" y="11194"/>
                      <a:pt x="3904" y="11215"/>
                      <a:pt x="3916" y="11235"/>
                    </a:cubicBezTo>
                    <a:cubicBezTo>
                      <a:pt x="3928" y="11252"/>
                      <a:pt x="3941" y="11267"/>
                      <a:pt x="3955" y="11281"/>
                    </a:cubicBezTo>
                    <a:cubicBezTo>
                      <a:pt x="3955" y="11286"/>
                      <a:pt x="3958" y="11291"/>
                      <a:pt x="3958" y="11295"/>
                    </a:cubicBezTo>
                    <a:cubicBezTo>
                      <a:pt x="3977" y="11391"/>
                      <a:pt x="3997" y="11487"/>
                      <a:pt x="4016" y="11584"/>
                    </a:cubicBezTo>
                    <a:cubicBezTo>
                      <a:pt x="4042" y="11709"/>
                      <a:pt x="4060" y="11837"/>
                      <a:pt x="4103" y="11957"/>
                    </a:cubicBezTo>
                    <a:cubicBezTo>
                      <a:pt x="4121" y="12008"/>
                      <a:pt x="4161" y="12048"/>
                      <a:pt x="4211" y="12067"/>
                    </a:cubicBezTo>
                    <a:cubicBezTo>
                      <a:pt x="4217" y="12090"/>
                      <a:pt x="4220" y="12114"/>
                      <a:pt x="4227" y="12139"/>
                    </a:cubicBezTo>
                    <a:cubicBezTo>
                      <a:pt x="4190" y="12173"/>
                      <a:pt x="4171" y="12222"/>
                      <a:pt x="4176" y="12272"/>
                    </a:cubicBezTo>
                    <a:cubicBezTo>
                      <a:pt x="4181" y="12304"/>
                      <a:pt x="4189" y="12333"/>
                      <a:pt x="4193" y="12364"/>
                    </a:cubicBezTo>
                    <a:cubicBezTo>
                      <a:pt x="4193" y="12369"/>
                      <a:pt x="4193" y="12378"/>
                      <a:pt x="4194" y="12382"/>
                    </a:cubicBezTo>
                    <a:cubicBezTo>
                      <a:pt x="4194" y="12511"/>
                      <a:pt x="4185" y="12638"/>
                      <a:pt x="4177" y="12765"/>
                    </a:cubicBezTo>
                    <a:cubicBezTo>
                      <a:pt x="4171" y="12874"/>
                      <a:pt x="4163" y="12984"/>
                      <a:pt x="4153" y="13091"/>
                    </a:cubicBezTo>
                    <a:cubicBezTo>
                      <a:pt x="4136" y="13164"/>
                      <a:pt x="4125" y="13238"/>
                      <a:pt x="4119" y="13312"/>
                    </a:cubicBezTo>
                    <a:cubicBezTo>
                      <a:pt x="4119" y="13330"/>
                      <a:pt x="4120" y="13349"/>
                      <a:pt x="4124" y="13366"/>
                    </a:cubicBezTo>
                    <a:cubicBezTo>
                      <a:pt x="4117" y="13401"/>
                      <a:pt x="4108" y="13435"/>
                      <a:pt x="4098" y="13469"/>
                    </a:cubicBezTo>
                    <a:lnTo>
                      <a:pt x="4105" y="13448"/>
                    </a:lnTo>
                    <a:lnTo>
                      <a:pt x="4105" y="13448"/>
                    </a:lnTo>
                    <a:cubicBezTo>
                      <a:pt x="4103" y="13456"/>
                      <a:pt x="4101" y="13463"/>
                      <a:pt x="4100" y="13471"/>
                    </a:cubicBezTo>
                    <a:cubicBezTo>
                      <a:pt x="4094" y="13475"/>
                      <a:pt x="4087" y="13479"/>
                      <a:pt x="4082" y="13483"/>
                    </a:cubicBezTo>
                    <a:cubicBezTo>
                      <a:pt x="4064" y="13500"/>
                      <a:pt x="4048" y="13518"/>
                      <a:pt x="4035" y="13539"/>
                    </a:cubicBezTo>
                    <a:cubicBezTo>
                      <a:pt x="4005" y="13577"/>
                      <a:pt x="3984" y="13623"/>
                      <a:pt x="3963" y="13669"/>
                    </a:cubicBezTo>
                    <a:cubicBezTo>
                      <a:pt x="3921" y="13755"/>
                      <a:pt x="3884" y="13846"/>
                      <a:pt x="3850" y="13937"/>
                    </a:cubicBezTo>
                    <a:cubicBezTo>
                      <a:pt x="3797" y="14078"/>
                      <a:pt x="3734" y="14222"/>
                      <a:pt x="3703" y="14371"/>
                    </a:cubicBezTo>
                    <a:cubicBezTo>
                      <a:pt x="3699" y="14394"/>
                      <a:pt x="3699" y="14418"/>
                      <a:pt x="3703" y="14442"/>
                    </a:cubicBezTo>
                    <a:cubicBezTo>
                      <a:pt x="3682" y="14462"/>
                      <a:pt x="3661" y="14482"/>
                      <a:pt x="3641" y="14503"/>
                    </a:cubicBezTo>
                    <a:cubicBezTo>
                      <a:pt x="3550" y="14601"/>
                      <a:pt x="3456" y="14705"/>
                      <a:pt x="3384" y="14816"/>
                    </a:cubicBezTo>
                    <a:cubicBezTo>
                      <a:pt x="3379" y="14824"/>
                      <a:pt x="3376" y="14832"/>
                      <a:pt x="3373" y="14840"/>
                    </a:cubicBezTo>
                    <a:cubicBezTo>
                      <a:pt x="3330" y="14880"/>
                      <a:pt x="3288" y="14920"/>
                      <a:pt x="3245" y="14961"/>
                    </a:cubicBezTo>
                    <a:cubicBezTo>
                      <a:pt x="3229" y="14957"/>
                      <a:pt x="3213" y="14955"/>
                      <a:pt x="3196" y="14955"/>
                    </a:cubicBezTo>
                    <a:cubicBezTo>
                      <a:pt x="3161" y="14955"/>
                      <a:pt x="3125" y="14965"/>
                      <a:pt x="3095" y="14984"/>
                    </a:cubicBezTo>
                    <a:cubicBezTo>
                      <a:pt x="2950" y="15073"/>
                      <a:pt x="2824" y="15187"/>
                      <a:pt x="2698" y="15299"/>
                    </a:cubicBezTo>
                    <a:lnTo>
                      <a:pt x="2523" y="15455"/>
                    </a:lnTo>
                    <a:cubicBezTo>
                      <a:pt x="2464" y="15505"/>
                      <a:pt x="2408" y="15558"/>
                      <a:pt x="2355" y="15614"/>
                    </a:cubicBezTo>
                    <a:cubicBezTo>
                      <a:pt x="2342" y="15627"/>
                      <a:pt x="2333" y="15644"/>
                      <a:pt x="2325" y="15661"/>
                    </a:cubicBezTo>
                    <a:cubicBezTo>
                      <a:pt x="2274" y="15708"/>
                      <a:pt x="2224" y="15752"/>
                      <a:pt x="2173" y="15797"/>
                    </a:cubicBezTo>
                    <a:cubicBezTo>
                      <a:pt x="2107" y="15858"/>
                      <a:pt x="2043" y="15921"/>
                      <a:pt x="1980" y="15986"/>
                    </a:cubicBezTo>
                    <a:cubicBezTo>
                      <a:pt x="1954" y="16014"/>
                      <a:pt x="1927" y="16041"/>
                      <a:pt x="1901" y="16068"/>
                    </a:cubicBezTo>
                    <a:lnTo>
                      <a:pt x="1879" y="16056"/>
                    </a:lnTo>
                    <a:cubicBezTo>
                      <a:pt x="1851" y="16044"/>
                      <a:pt x="1820" y="16038"/>
                      <a:pt x="1790" y="16038"/>
                    </a:cubicBezTo>
                    <a:cubicBezTo>
                      <a:pt x="1762" y="16038"/>
                      <a:pt x="1734" y="16043"/>
                      <a:pt x="1709" y="16056"/>
                    </a:cubicBezTo>
                    <a:cubicBezTo>
                      <a:pt x="1641" y="16091"/>
                      <a:pt x="1604" y="16152"/>
                      <a:pt x="1568" y="16215"/>
                    </a:cubicBezTo>
                    <a:cubicBezTo>
                      <a:pt x="1509" y="16318"/>
                      <a:pt x="1454" y="16423"/>
                      <a:pt x="1406" y="16531"/>
                    </a:cubicBezTo>
                    <a:cubicBezTo>
                      <a:pt x="1368" y="16612"/>
                      <a:pt x="1329" y="16694"/>
                      <a:pt x="1297" y="16778"/>
                    </a:cubicBezTo>
                    <a:cubicBezTo>
                      <a:pt x="1269" y="16856"/>
                      <a:pt x="1300" y="16943"/>
                      <a:pt x="1371" y="16986"/>
                    </a:cubicBezTo>
                    <a:cubicBezTo>
                      <a:pt x="1334" y="17096"/>
                      <a:pt x="1303" y="17209"/>
                      <a:pt x="1280" y="17323"/>
                    </a:cubicBezTo>
                    <a:cubicBezTo>
                      <a:pt x="1261" y="17417"/>
                      <a:pt x="1243" y="17508"/>
                      <a:pt x="1227" y="17601"/>
                    </a:cubicBezTo>
                    <a:cubicBezTo>
                      <a:pt x="1217" y="17662"/>
                      <a:pt x="1206" y="17722"/>
                      <a:pt x="1193" y="17781"/>
                    </a:cubicBezTo>
                    <a:cubicBezTo>
                      <a:pt x="1186" y="17818"/>
                      <a:pt x="1184" y="17855"/>
                      <a:pt x="1187" y="17892"/>
                    </a:cubicBezTo>
                    <a:cubicBezTo>
                      <a:pt x="1130" y="17902"/>
                      <a:pt x="1079" y="17936"/>
                      <a:pt x="1052" y="17988"/>
                    </a:cubicBezTo>
                    <a:cubicBezTo>
                      <a:pt x="1035" y="18020"/>
                      <a:pt x="1017" y="18048"/>
                      <a:pt x="1010" y="18083"/>
                    </a:cubicBezTo>
                    <a:cubicBezTo>
                      <a:pt x="1003" y="18116"/>
                      <a:pt x="1000" y="18149"/>
                      <a:pt x="1000" y="18181"/>
                    </a:cubicBezTo>
                    <a:cubicBezTo>
                      <a:pt x="1003" y="18266"/>
                      <a:pt x="1013" y="18347"/>
                      <a:pt x="1025" y="18431"/>
                    </a:cubicBezTo>
                    <a:cubicBezTo>
                      <a:pt x="1051" y="18615"/>
                      <a:pt x="1093" y="18799"/>
                      <a:pt x="1165" y="18972"/>
                    </a:cubicBezTo>
                    <a:cubicBezTo>
                      <a:pt x="1228" y="19128"/>
                      <a:pt x="1309" y="19277"/>
                      <a:pt x="1405" y="19415"/>
                    </a:cubicBezTo>
                    <a:cubicBezTo>
                      <a:pt x="1432" y="19456"/>
                      <a:pt x="1462" y="19496"/>
                      <a:pt x="1490" y="19534"/>
                    </a:cubicBezTo>
                    <a:cubicBezTo>
                      <a:pt x="1524" y="19580"/>
                      <a:pt x="1565" y="19620"/>
                      <a:pt x="1614" y="19651"/>
                    </a:cubicBezTo>
                    <a:cubicBezTo>
                      <a:pt x="1639" y="19671"/>
                      <a:pt x="1671" y="19682"/>
                      <a:pt x="1703" y="19683"/>
                    </a:cubicBezTo>
                    <a:cubicBezTo>
                      <a:pt x="1713" y="19711"/>
                      <a:pt x="1725" y="19739"/>
                      <a:pt x="1734" y="19767"/>
                    </a:cubicBezTo>
                    <a:cubicBezTo>
                      <a:pt x="1750" y="19861"/>
                      <a:pt x="1766" y="19955"/>
                      <a:pt x="1784" y="20050"/>
                    </a:cubicBezTo>
                    <a:cubicBezTo>
                      <a:pt x="1804" y="20156"/>
                      <a:pt x="1832" y="20260"/>
                      <a:pt x="1869" y="20361"/>
                    </a:cubicBezTo>
                    <a:cubicBezTo>
                      <a:pt x="1889" y="20487"/>
                      <a:pt x="1906" y="20613"/>
                      <a:pt x="1924" y="20739"/>
                    </a:cubicBezTo>
                    <a:cubicBezTo>
                      <a:pt x="1922" y="20731"/>
                      <a:pt x="1922" y="20723"/>
                      <a:pt x="1920" y="20714"/>
                    </a:cubicBezTo>
                    <a:lnTo>
                      <a:pt x="1920" y="20714"/>
                    </a:lnTo>
                    <a:cubicBezTo>
                      <a:pt x="1938" y="20881"/>
                      <a:pt x="1955" y="21047"/>
                      <a:pt x="1967" y="21214"/>
                    </a:cubicBezTo>
                    <a:cubicBezTo>
                      <a:pt x="1963" y="21264"/>
                      <a:pt x="1959" y="21315"/>
                      <a:pt x="1954" y="21366"/>
                    </a:cubicBezTo>
                    <a:cubicBezTo>
                      <a:pt x="1949" y="21431"/>
                      <a:pt x="1947" y="21496"/>
                      <a:pt x="1944" y="21560"/>
                    </a:cubicBezTo>
                    <a:cubicBezTo>
                      <a:pt x="1942" y="21608"/>
                      <a:pt x="1941" y="21653"/>
                      <a:pt x="1938" y="21699"/>
                    </a:cubicBezTo>
                    <a:cubicBezTo>
                      <a:pt x="1935" y="21748"/>
                      <a:pt x="1942" y="21795"/>
                      <a:pt x="1961" y="21840"/>
                    </a:cubicBezTo>
                    <a:cubicBezTo>
                      <a:pt x="1966" y="21853"/>
                      <a:pt x="1973" y="21864"/>
                      <a:pt x="1980" y="21876"/>
                    </a:cubicBezTo>
                    <a:cubicBezTo>
                      <a:pt x="1973" y="21913"/>
                      <a:pt x="1962" y="21950"/>
                      <a:pt x="1953" y="21984"/>
                    </a:cubicBezTo>
                    <a:lnTo>
                      <a:pt x="1953" y="21987"/>
                    </a:lnTo>
                    <a:cubicBezTo>
                      <a:pt x="1952" y="21988"/>
                      <a:pt x="1952" y="21988"/>
                      <a:pt x="1952" y="21989"/>
                    </a:cubicBezTo>
                    <a:lnTo>
                      <a:pt x="1952" y="21988"/>
                    </a:lnTo>
                    <a:cubicBezTo>
                      <a:pt x="1943" y="22016"/>
                      <a:pt x="1937" y="22045"/>
                      <a:pt x="1926" y="22071"/>
                    </a:cubicBezTo>
                    <a:cubicBezTo>
                      <a:pt x="1840" y="22224"/>
                      <a:pt x="1764" y="22384"/>
                      <a:pt x="1697" y="22546"/>
                    </a:cubicBezTo>
                    <a:cubicBezTo>
                      <a:pt x="1656" y="22652"/>
                      <a:pt x="1612" y="22756"/>
                      <a:pt x="1571" y="22863"/>
                    </a:cubicBezTo>
                    <a:cubicBezTo>
                      <a:pt x="1541" y="22878"/>
                      <a:pt x="1513" y="22900"/>
                      <a:pt x="1494" y="22927"/>
                    </a:cubicBezTo>
                    <a:cubicBezTo>
                      <a:pt x="1332" y="23150"/>
                      <a:pt x="1181" y="23383"/>
                      <a:pt x="1036" y="23617"/>
                    </a:cubicBezTo>
                    <a:cubicBezTo>
                      <a:pt x="979" y="23698"/>
                      <a:pt x="922" y="23782"/>
                      <a:pt x="865" y="23863"/>
                    </a:cubicBezTo>
                    <a:cubicBezTo>
                      <a:pt x="802" y="23954"/>
                      <a:pt x="745" y="24051"/>
                      <a:pt x="685" y="24145"/>
                    </a:cubicBezTo>
                    <a:cubicBezTo>
                      <a:pt x="659" y="24183"/>
                      <a:pt x="637" y="24222"/>
                      <a:pt x="613" y="24261"/>
                    </a:cubicBezTo>
                    <a:cubicBezTo>
                      <a:pt x="577" y="24275"/>
                      <a:pt x="546" y="24298"/>
                      <a:pt x="524" y="24328"/>
                    </a:cubicBezTo>
                    <a:cubicBezTo>
                      <a:pt x="445" y="24434"/>
                      <a:pt x="396" y="24558"/>
                      <a:pt x="350" y="24680"/>
                    </a:cubicBezTo>
                    <a:cubicBezTo>
                      <a:pt x="332" y="24726"/>
                      <a:pt x="315" y="24774"/>
                      <a:pt x="297" y="24820"/>
                    </a:cubicBezTo>
                    <a:cubicBezTo>
                      <a:pt x="296" y="24827"/>
                      <a:pt x="294" y="24832"/>
                      <a:pt x="291" y="24836"/>
                    </a:cubicBezTo>
                    <a:cubicBezTo>
                      <a:pt x="262" y="24896"/>
                      <a:pt x="232" y="24957"/>
                      <a:pt x="204" y="25017"/>
                    </a:cubicBezTo>
                    <a:cubicBezTo>
                      <a:pt x="185" y="25063"/>
                      <a:pt x="165" y="25108"/>
                      <a:pt x="145" y="25153"/>
                    </a:cubicBezTo>
                    <a:cubicBezTo>
                      <a:pt x="106" y="25169"/>
                      <a:pt x="70" y="25188"/>
                      <a:pt x="46" y="25226"/>
                    </a:cubicBezTo>
                    <a:cubicBezTo>
                      <a:pt x="19" y="25269"/>
                      <a:pt x="7" y="25319"/>
                      <a:pt x="8" y="25369"/>
                    </a:cubicBezTo>
                    <a:cubicBezTo>
                      <a:pt x="10" y="25411"/>
                      <a:pt x="11" y="25452"/>
                      <a:pt x="12" y="25493"/>
                    </a:cubicBezTo>
                    <a:cubicBezTo>
                      <a:pt x="0" y="25533"/>
                      <a:pt x="1" y="25576"/>
                      <a:pt x="17" y="25615"/>
                    </a:cubicBezTo>
                    <a:cubicBezTo>
                      <a:pt x="19" y="25644"/>
                      <a:pt x="20" y="25672"/>
                      <a:pt x="24" y="25701"/>
                    </a:cubicBezTo>
                    <a:cubicBezTo>
                      <a:pt x="32" y="25785"/>
                      <a:pt x="42" y="25870"/>
                      <a:pt x="52" y="25955"/>
                    </a:cubicBezTo>
                    <a:cubicBezTo>
                      <a:pt x="52" y="25955"/>
                      <a:pt x="52" y="25957"/>
                      <a:pt x="52" y="25958"/>
                    </a:cubicBezTo>
                    <a:cubicBezTo>
                      <a:pt x="52" y="26087"/>
                      <a:pt x="51" y="26217"/>
                      <a:pt x="52" y="26347"/>
                    </a:cubicBezTo>
                    <a:cubicBezTo>
                      <a:pt x="54" y="26395"/>
                      <a:pt x="75" y="26439"/>
                      <a:pt x="111" y="26470"/>
                    </a:cubicBezTo>
                    <a:cubicBezTo>
                      <a:pt x="118" y="26499"/>
                      <a:pt x="122" y="26529"/>
                      <a:pt x="126" y="26559"/>
                    </a:cubicBezTo>
                    <a:cubicBezTo>
                      <a:pt x="146" y="26676"/>
                      <a:pt x="167" y="26790"/>
                      <a:pt x="193" y="26906"/>
                    </a:cubicBezTo>
                    <a:cubicBezTo>
                      <a:pt x="215" y="27009"/>
                      <a:pt x="239" y="27114"/>
                      <a:pt x="270" y="27215"/>
                    </a:cubicBezTo>
                    <a:cubicBezTo>
                      <a:pt x="303" y="27327"/>
                      <a:pt x="334" y="27438"/>
                      <a:pt x="377" y="27546"/>
                    </a:cubicBezTo>
                    <a:cubicBezTo>
                      <a:pt x="408" y="27616"/>
                      <a:pt x="475" y="27666"/>
                      <a:pt x="548" y="27666"/>
                    </a:cubicBezTo>
                    <a:cubicBezTo>
                      <a:pt x="561" y="27666"/>
                      <a:pt x="574" y="27664"/>
                      <a:pt x="587" y="27661"/>
                    </a:cubicBezTo>
                    <a:cubicBezTo>
                      <a:pt x="619" y="27726"/>
                      <a:pt x="651" y="27792"/>
                      <a:pt x="687" y="27854"/>
                    </a:cubicBezTo>
                    <a:cubicBezTo>
                      <a:pt x="687" y="27869"/>
                      <a:pt x="690" y="27883"/>
                      <a:pt x="694" y="27897"/>
                    </a:cubicBezTo>
                    <a:cubicBezTo>
                      <a:pt x="717" y="27981"/>
                      <a:pt x="763" y="28053"/>
                      <a:pt x="814" y="28121"/>
                    </a:cubicBezTo>
                    <a:cubicBezTo>
                      <a:pt x="952" y="28305"/>
                      <a:pt x="1105" y="28483"/>
                      <a:pt x="1285" y="28628"/>
                    </a:cubicBezTo>
                    <a:cubicBezTo>
                      <a:pt x="1341" y="28672"/>
                      <a:pt x="1398" y="28714"/>
                      <a:pt x="1455" y="28757"/>
                    </a:cubicBezTo>
                    <a:cubicBezTo>
                      <a:pt x="1522" y="28829"/>
                      <a:pt x="1590" y="28902"/>
                      <a:pt x="1657" y="28973"/>
                    </a:cubicBezTo>
                    <a:cubicBezTo>
                      <a:pt x="1730" y="29047"/>
                      <a:pt x="1806" y="29118"/>
                      <a:pt x="1885" y="29184"/>
                    </a:cubicBezTo>
                    <a:cubicBezTo>
                      <a:pt x="1920" y="29213"/>
                      <a:pt x="1956" y="29244"/>
                      <a:pt x="1994" y="29274"/>
                    </a:cubicBezTo>
                    <a:cubicBezTo>
                      <a:pt x="2004" y="29291"/>
                      <a:pt x="2016" y="29308"/>
                      <a:pt x="2026" y="29326"/>
                    </a:cubicBezTo>
                    <a:cubicBezTo>
                      <a:pt x="2079" y="29404"/>
                      <a:pt x="2138" y="29476"/>
                      <a:pt x="2195" y="29551"/>
                    </a:cubicBezTo>
                    <a:cubicBezTo>
                      <a:pt x="2208" y="29566"/>
                      <a:pt x="2220" y="29581"/>
                      <a:pt x="2233" y="29597"/>
                    </a:cubicBezTo>
                    <a:cubicBezTo>
                      <a:pt x="2319" y="29738"/>
                      <a:pt x="2404" y="29882"/>
                      <a:pt x="2489" y="30024"/>
                    </a:cubicBezTo>
                    <a:cubicBezTo>
                      <a:pt x="2486" y="30017"/>
                      <a:pt x="2482" y="30011"/>
                      <a:pt x="2478" y="30003"/>
                    </a:cubicBezTo>
                    <a:lnTo>
                      <a:pt x="2478" y="30003"/>
                    </a:lnTo>
                    <a:lnTo>
                      <a:pt x="2585" y="30199"/>
                    </a:lnTo>
                    <a:cubicBezTo>
                      <a:pt x="2599" y="30244"/>
                      <a:pt x="2614" y="30289"/>
                      <a:pt x="2629" y="30333"/>
                    </a:cubicBezTo>
                    <a:cubicBezTo>
                      <a:pt x="2665" y="30433"/>
                      <a:pt x="2702" y="30532"/>
                      <a:pt x="2741" y="30632"/>
                    </a:cubicBezTo>
                    <a:cubicBezTo>
                      <a:pt x="2768" y="30694"/>
                      <a:pt x="2791" y="30756"/>
                      <a:pt x="2825" y="30813"/>
                    </a:cubicBezTo>
                    <a:cubicBezTo>
                      <a:pt x="2828" y="30857"/>
                      <a:pt x="2831" y="30899"/>
                      <a:pt x="2833" y="30942"/>
                    </a:cubicBezTo>
                    <a:cubicBezTo>
                      <a:pt x="2823" y="30986"/>
                      <a:pt x="2818" y="31031"/>
                      <a:pt x="2811" y="31074"/>
                    </a:cubicBezTo>
                    <a:cubicBezTo>
                      <a:pt x="2800" y="31141"/>
                      <a:pt x="2792" y="31205"/>
                      <a:pt x="2781" y="31270"/>
                    </a:cubicBezTo>
                    <a:cubicBezTo>
                      <a:pt x="2768" y="31364"/>
                      <a:pt x="2757" y="31459"/>
                      <a:pt x="2745" y="31556"/>
                    </a:cubicBezTo>
                    <a:cubicBezTo>
                      <a:pt x="2744" y="31574"/>
                      <a:pt x="2742" y="31591"/>
                      <a:pt x="2740" y="31610"/>
                    </a:cubicBezTo>
                    <a:cubicBezTo>
                      <a:pt x="2733" y="31648"/>
                      <a:pt x="2728" y="31688"/>
                      <a:pt x="2718" y="31726"/>
                    </a:cubicBezTo>
                    <a:cubicBezTo>
                      <a:pt x="2692" y="31851"/>
                      <a:pt x="2669" y="31978"/>
                      <a:pt x="2637" y="32105"/>
                    </a:cubicBezTo>
                    <a:cubicBezTo>
                      <a:pt x="2624" y="32137"/>
                      <a:pt x="2608" y="32169"/>
                      <a:pt x="2595" y="32202"/>
                    </a:cubicBezTo>
                    <a:cubicBezTo>
                      <a:pt x="2593" y="32203"/>
                      <a:pt x="2593" y="32206"/>
                      <a:pt x="2592" y="32207"/>
                    </a:cubicBezTo>
                    <a:cubicBezTo>
                      <a:pt x="2506" y="32418"/>
                      <a:pt x="2446" y="32637"/>
                      <a:pt x="2387" y="32858"/>
                    </a:cubicBezTo>
                    <a:lnTo>
                      <a:pt x="2387" y="32858"/>
                    </a:lnTo>
                    <a:cubicBezTo>
                      <a:pt x="2387" y="32857"/>
                      <a:pt x="2387" y="32856"/>
                      <a:pt x="2388" y="32855"/>
                    </a:cubicBezTo>
                    <a:lnTo>
                      <a:pt x="2388" y="32855"/>
                    </a:lnTo>
                    <a:cubicBezTo>
                      <a:pt x="2387" y="32857"/>
                      <a:pt x="2387" y="32858"/>
                      <a:pt x="2386" y="32860"/>
                    </a:cubicBezTo>
                    <a:lnTo>
                      <a:pt x="2386" y="32860"/>
                    </a:lnTo>
                    <a:cubicBezTo>
                      <a:pt x="2386" y="32859"/>
                      <a:pt x="2386" y="32858"/>
                      <a:pt x="2387" y="32858"/>
                    </a:cubicBezTo>
                    <a:lnTo>
                      <a:pt x="2387" y="32858"/>
                    </a:lnTo>
                    <a:cubicBezTo>
                      <a:pt x="2385" y="32861"/>
                      <a:pt x="2384" y="32864"/>
                      <a:pt x="2383" y="32867"/>
                    </a:cubicBezTo>
                    <a:lnTo>
                      <a:pt x="2383" y="32867"/>
                    </a:lnTo>
                    <a:cubicBezTo>
                      <a:pt x="2384" y="32865"/>
                      <a:pt x="2385" y="32862"/>
                      <a:pt x="2386" y="32860"/>
                    </a:cubicBezTo>
                    <a:lnTo>
                      <a:pt x="2386" y="32860"/>
                    </a:lnTo>
                    <a:cubicBezTo>
                      <a:pt x="2384" y="32866"/>
                      <a:pt x="2383" y="32872"/>
                      <a:pt x="2381" y="32877"/>
                    </a:cubicBezTo>
                    <a:cubicBezTo>
                      <a:pt x="2382" y="32874"/>
                      <a:pt x="2382" y="32871"/>
                      <a:pt x="2383" y="32867"/>
                    </a:cubicBezTo>
                    <a:lnTo>
                      <a:pt x="2383" y="32867"/>
                    </a:lnTo>
                    <a:cubicBezTo>
                      <a:pt x="2368" y="32911"/>
                      <a:pt x="2353" y="32953"/>
                      <a:pt x="2351" y="32998"/>
                    </a:cubicBezTo>
                    <a:cubicBezTo>
                      <a:pt x="2298" y="33114"/>
                      <a:pt x="2247" y="33230"/>
                      <a:pt x="2200" y="33347"/>
                    </a:cubicBezTo>
                    <a:cubicBezTo>
                      <a:pt x="2122" y="33514"/>
                      <a:pt x="2055" y="33687"/>
                      <a:pt x="1993" y="33861"/>
                    </a:cubicBezTo>
                    <a:cubicBezTo>
                      <a:pt x="1993" y="33863"/>
                      <a:pt x="1992" y="33865"/>
                      <a:pt x="1992" y="33867"/>
                    </a:cubicBezTo>
                    <a:cubicBezTo>
                      <a:pt x="1974" y="33861"/>
                      <a:pt x="1956" y="33859"/>
                      <a:pt x="1937" y="33859"/>
                    </a:cubicBezTo>
                    <a:cubicBezTo>
                      <a:pt x="1909" y="33859"/>
                      <a:pt x="1881" y="33865"/>
                      <a:pt x="1855" y="33877"/>
                    </a:cubicBezTo>
                    <a:cubicBezTo>
                      <a:pt x="1750" y="33928"/>
                      <a:pt x="1723" y="34053"/>
                      <a:pt x="1692" y="34156"/>
                    </a:cubicBezTo>
                    <a:cubicBezTo>
                      <a:pt x="1665" y="34247"/>
                      <a:pt x="1639" y="34338"/>
                      <a:pt x="1614" y="34428"/>
                    </a:cubicBezTo>
                    <a:cubicBezTo>
                      <a:pt x="1579" y="34555"/>
                      <a:pt x="1550" y="34685"/>
                      <a:pt x="1529" y="34815"/>
                    </a:cubicBezTo>
                    <a:cubicBezTo>
                      <a:pt x="1515" y="34811"/>
                      <a:pt x="1500" y="34809"/>
                      <a:pt x="1486" y="34809"/>
                    </a:cubicBezTo>
                    <a:cubicBezTo>
                      <a:pt x="1483" y="34809"/>
                      <a:pt x="1479" y="34809"/>
                      <a:pt x="1476" y="34810"/>
                    </a:cubicBezTo>
                    <a:cubicBezTo>
                      <a:pt x="1379" y="34817"/>
                      <a:pt x="1305" y="34901"/>
                      <a:pt x="1310" y="35000"/>
                    </a:cubicBezTo>
                    <a:cubicBezTo>
                      <a:pt x="1319" y="35236"/>
                      <a:pt x="1325" y="35473"/>
                      <a:pt x="1354" y="35708"/>
                    </a:cubicBezTo>
                    <a:cubicBezTo>
                      <a:pt x="1366" y="35819"/>
                      <a:pt x="1373" y="35933"/>
                      <a:pt x="1393" y="36043"/>
                    </a:cubicBezTo>
                    <a:cubicBezTo>
                      <a:pt x="1418" y="36182"/>
                      <a:pt x="1443" y="36321"/>
                      <a:pt x="1467" y="36459"/>
                    </a:cubicBezTo>
                    <a:cubicBezTo>
                      <a:pt x="1473" y="36499"/>
                      <a:pt x="1485" y="36538"/>
                      <a:pt x="1494" y="36574"/>
                    </a:cubicBezTo>
                    <a:cubicBezTo>
                      <a:pt x="1514" y="36655"/>
                      <a:pt x="1533" y="36736"/>
                      <a:pt x="1553" y="36818"/>
                    </a:cubicBezTo>
                    <a:cubicBezTo>
                      <a:pt x="1561" y="36841"/>
                      <a:pt x="1566" y="36864"/>
                      <a:pt x="1574" y="36886"/>
                    </a:cubicBezTo>
                    <a:cubicBezTo>
                      <a:pt x="1492" y="36935"/>
                      <a:pt x="1463" y="37037"/>
                      <a:pt x="1504" y="37122"/>
                    </a:cubicBezTo>
                    <a:cubicBezTo>
                      <a:pt x="1520" y="37155"/>
                      <a:pt x="1536" y="37188"/>
                      <a:pt x="1552" y="37220"/>
                    </a:cubicBezTo>
                    <a:cubicBezTo>
                      <a:pt x="1525" y="37261"/>
                      <a:pt x="1513" y="37311"/>
                      <a:pt x="1522" y="37359"/>
                    </a:cubicBezTo>
                    <a:cubicBezTo>
                      <a:pt x="1539" y="37470"/>
                      <a:pt x="1585" y="37574"/>
                      <a:pt x="1631" y="37676"/>
                    </a:cubicBezTo>
                    <a:cubicBezTo>
                      <a:pt x="1665" y="37754"/>
                      <a:pt x="1701" y="37835"/>
                      <a:pt x="1742" y="37908"/>
                    </a:cubicBezTo>
                    <a:cubicBezTo>
                      <a:pt x="1797" y="38008"/>
                      <a:pt x="1853" y="38105"/>
                      <a:pt x="1907" y="38204"/>
                    </a:cubicBezTo>
                    <a:cubicBezTo>
                      <a:pt x="1962" y="38302"/>
                      <a:pt x="2029" y="38395"/>
                      <a:pt x="2089" y="38489"/>
                    </a:cubicBezTo>
                    <a:cubicBezTo>
                      <a:pt x="2143" y="38575"/>
                      <a:pt x="2205" y="38654"/>
                      <a:pt x="2264" y="38735"/>
                    </a:cubicBezTo>
                    <a:cubicBezTo>
                      <a:pt x="2406" y="38934"/>
                      <a:pt x="2574" y="39111"/>
                      <a:pt x="2749" y="39283"/>
                    </a:cubicBezTo>
                    <a:cubicBezTo>
                      <a:pt x="2752" y="39296"/>
                      <a:pt x="2756" y="39310"/>
                      <a:pt x="2762" y="39321"/>
                    </a:cubicBezTo>
                    <a:cubicBezTo>
                      <a:pt x="2795" y="39388"/>
                      <a:pt x="2836" y="39451"/>
                      <a:pt x="2884" y="39507"/>
                    </a:cubicBezTo>
                    <a:cubicBezTo>
                      <a:pt x="2937" y="39571"/>
                      <a:pt x="2995" y="39631"/>
                      <a:pt x="3059" y="39683"/>
                    </a:cubicBezTo>
                    <a:cubicBezTo>
                      <a:pt x="3109" y="39722"/>
                      <a:pt x="3159" y="39759"/>
                      <a:pt x="3210" y="39796"/>
                    </a:cubicBezTo>
                    <a:lnTo>
                      <a:pt x="3236" y="39820"/>
                    </a:lnTo>
                    <a:cubicBezTo>
                      <a:pt x="3301" y="39875"/>
                      <a:pt x="3369" y="39927"/>
                      <a:pt x="3440" y="39975"/>
                    </a:cubicBezTo>
                    <a:cubicBezTo>
                      <a:pt x="3575" y="40066"/>
                      <a:pt x="3711" y="40154"/>
                      <a:pt x="3849" y="40241"/>
                    </a:cubicBezTo>
                    <a:cubicBezTo>
                      <a:pt x="3877" y="40259"/>
                      <a:pt x="3905" y="40275"/>
                      <a:pt x="3934" y="40291"/>
                    </a:cubicBezTo>
                    <a:cubicBezTo>
                      <a:pt x="3930" y="40362"/>
                      <a:pt x="3968" y="40429"/>
                      <a:pt x="4031" y="40461"/>
                    </a:cubicBezTo>
                    <a:cubicBezTo>
                      <a:pt x="4104" y="40498"/>
                      <a:pt x="4181" y="40530"/>
                      <a:pt x="4257" y="40560"/>
                    </a:cubicBezTo>
                    <a:cubicBezTo>
                      <a:pt x="4340" y="40592"/>
                      <a:pt x="4423" y="40628"/>
                      <a:pt x="4507" y="40659"/>
                    </a:cubicBezTo>
                    <a:cubicBezTo>
                      <a:pt x="4666" y="40715"/>
                      <a:pt x="4823" y="40776"/>
                      <a:pt x="4984" y="40829"/>
                    </a:cubicBezTo>
                    <a:cubicBezTo>
                      <a:pt x="5096" y="40866"/>
                      <a:pt x="5210" y="40904"/>
                      <a:pt x="5324" y="40941"/>
                    </a:cubicBezTo>
                    <a:cubicBezTo>
                      <a:pt x="5382" y="40960"/>
                      <a:pt x="5440" y="40981"/>
                      <a:pt x="5500" y="40997"/>
                    </a:cubicBezTo>
                    <a:cubicBezTo>
                      <a:pt x="5671" y="41045"/>
                      <a:pt x="5842" y="41100"/>
                      <a:pt x="6015" y="41135"/>
                    </a:cubicBezTo>
                    <a:cubicBezTo>
                      <a:pt x="6311" y="41195"/>
                      <a:pt x="6605" y="41261"/>
                      <a:pt x="6906" y="41266"/>
                    </a:cubicBezTo>
                    <a:cubicBezTo>
                      <a:pt x="6947" y="41267"/>
                      <a:pt x="6988" y="41267"/>
                      <a:pt x="7028" y="41267"/>
                    </a:cubicBezTo>
                    <a:cubicBezTo>
                      <a:pt x="7135" y="41267"/>
                      <a:pt x="7240" y="41265"/>
                      <a:pt x="7347" y="41261"/>
                    </a:cubicBezTo>
                    <a:lnTo>
                      <a:pt x="7369" y="41260"/>
                    </a:lnTo>
                    <a:cubicBezTo>
                      <a:pt x="7442" y="41255"/>
                      <a:pt x="7511" y="41246"/>
                      <a:pt x="7584" y="41237"/>
                    </a:cubicBezTo>
                    <a:cubicBezTo>
                      <a:pt x="7661" y="41229"/>
                      <a:pt x="7737" y="41212"/>
                      <a:pt x="7813" y="41197"/>
                    </a:cubicBezTo>
                    <a:lnTo>
                      <a:pt x="8049" y="41147"/>
                    </a:lnTo>
                    <a:cubicBezTo>
                      <a:pt x="8114" y="41131"/>
                      <a:pt x="8180" y="41118"/>
                      <a:pt x="8243" y="41100"/>
                    </a:cubicBezTo>
                    <a:cubicBezTo>
                      <a:pt x="8297" y="41084"/>
                      <a:pt x="8350" y="41061"/>
                      <a:pt x="8380" y="41014"/>
                    </a:cubicBezTo>
                    <a:cubicBezTo>
                      <a:pt x="8399" y="40984"/>
                      <a:pt x="8409" y="40950"/>
                      <a:pt x="8410" y="40917"/>
                    </a:cubicBezTo>
                    <a:cubicBezTo>
                      <a:pt x="8594" y="40871"/>
                      <a:pt x="8774" y="40813"/>
                      <a:pt x="8951" y="40743"/>
                    </a:cubicBezTo>
                    <a:cubicBezTo>
                      <a:pt x="9170" y="40655"/>
                      <a:pt x="9383" y="40550"/>
                      <a:pt x="9589" y="40431"/>
                    </a:cubicBezTo>
                    <a:cubicBezTo>
                      <a:pt x="9768" y="40329"/>
                      <a:pt x="9938" y="40214"/>
                      <a:pt x="10098" y="40088"/>
                    </a:cubicBezTo>
                    <a:cubicBezTo>
                      <a:pt x="10147" y="40051"/>
                      <a:pt x="10168" y="39982"/>
                      <a:pt x="10157" y="39921"/>
                    </a:cubicBezTo>
                    <a:cubicBezTo>
                      <a:pt x="10322" y="39798"/>
                      <a:pt x="10476" y="39664"/>
                      <a:pt x="10620" y="39519"/>
                    </a:cubicBezTo>
                    <a:cubicBezTo>
                      <a:pt x="10733" y="39402"/>
                      <a:pt x="10833" y="39274"/>
                      <a:pt x="10917" y="39135"/>
                    </a:cubicBezTo>
                    <a:cubicBezTo>
                      <a:pt x="10958" y="39071"/>
                      <a:pt x="11004" y="38992"/>
                      <a:pt x="11019" y="38915"/>
                    </a:cubicBezTo>
                    <a:cubicBezTo>
                      <a:pt x="11024" y="38915"/>
                      <a:pt x="11029" y="38916"/>
                      <a:pt x="11035" y="38916"/>
                    </a:cubicBezTo>
                    <a:cubicBezTo>
                      <a:pt x="11045" y="38916"/>
                      <a:pt x="11056" y="38914"/>
                      <a:pt x="11065" y="38912"/>
                    </a:cubicBezTo>
                    <a:cubicBezTo>
                      <a:pt x="11119" y="38901"/>
                      <a:pt x="11165" y="38866"/>
                      <a:pt x="11190" y="38819"/>
                    </a:cubicBezTo>
                    <a:cubicBezTo>
                      <a:pt x="11319" y="38591"/>
                      <a:pt x="11391" y="38336"/>
                      <a:pt x="11435" y="38081"/>
                    </a:cubicBezTo>
                    <a:cubicBezTo>
                      <a:pt x="11449" y="38001"/>
                      <a:pt x="11458" y="37922"/>
                      <a:pt x="11461" y="37842"/>
                    </a:cubicBezTo>
                    <a:cubicBezTo>
                      <a:pt x="11470" y="37839"/>
                      <a:pt x="11477" y="37836"/>
                      <a:pt x="11483" y="37832"/>
                    </a:cubicBezTo>
                    <a:cubicBezTo>
                      <a:pt x="11544" y="37803"/>
                      <a:pt x="11592" y="37754"/>
                      <a:pt x="11622" y="37695"/>
                    </a:cubicBezTo>
                    <a:cubicBezTo>
                      <a:pt x="11644" y="37650"/>
                      <a:pt x="11661" y="37601"/>
                      <a:pt x="11671" y="37553"/>
                    </a:cubicBezTo>
                    <a:cubicBezTo>
                      <a:pt x="11682" y="37510"/>
                      <a:pt x="11689" y="37467"/>
                      <a:pt x="11695" y="37424"/>
                    </a:cubicBezTo>
                    <a:cubicBezTo>
                      <a:pt x="11708" y="37302"/>
                      <a:pt x="11713" y="37179"/>
                      <a:pt x="11708" y="37056"/>
                    </a:cubicBezTo>
                    <a:cubicBezTo>
                      <a:pt x="11699" y="36877"/>
                      <a:pt x="11686" y="36697"/>
                      <a:pt x="11672" y="36518"/>
                    </a:cubicBezTo>
                    <a:cubicBezTo>
                      <a:pt x="11684" y="36447"/>
                      <a:pt x="11689" y="36375"/>
                      <a:pt x="11688" y="36304"/>
                    </a:cubicBezTo>
                    <a:cubicBezTo>
                      <a:pt x="11702" y="36304"/>
                      <a:pt x="11714" y="36300"/>
                      <a:pt x="11726" y="36296"/>
                    </a:cubicBezTo>
                    <a:cubicBezTo>
                      <a:pt x="11810" y="36267"/>
                      <a:pt x="11860" y="36181"/>
                      <a:pt x="11845" y="36094"/>
                    </a:cubicBezTo>
                    <a:cubicBezTo>
                      <a:pt x="11817" y="35930"/>
                      <a:pt x="11780" y="35768"/>
                      <a:pt x="11739" y="35609"/>
                    </a:cubicBezTo>
                    <a:cubicBezTo>
                      <a:pt x="11749" y="35589"/>
                      <a:pt x="11754" y="35569"/>
                      <a:pt x="11755" y="35547"/>
                    </a:cubicBezTo>
                    <a:cubicBezTo>
                      <a:pt x="11759" y="35504"/>
                      <a:pt x="11757" y="35462"/>
                      <a:pt x="11746" y="35422"/>
                    </a:cubicBezTo>
                    <a:cubicBezTo>
                      <a:pt x="11736" y="35379"/>
                      <a:pt x="11727" y="35339"/>
                      <a:pt x="11714" y="35298"/>
                    </a:cubicBezTo>
                    <a:cubicBezTo>
                      <a:pt x="11683" y="35206"/>
                      <a:pt x="11650" y="35117"/>
                      <a:pt x="11613" y="35028"/>
                    </a:cubicBezTo>
                    <a:cubicBezTo>
                      <a:pt x="11583" y="34962"/>
                      <a:pt x="11555" y="34894"/>
                      <a:pt x="11526" y="34827"/>
                    </a:cubicBezTo>
                    <a:cubicBezTo>
                      <a:pt x="11514" y="34779"/>
                      <a:pt x="11504" y="34731"/>
                      <a:pt x="11492" y="34685"/>
                    </a:cubicBezTo>
                    <a:cubicBezTo>
                      <a:pt x="11453" y="34509"/>
                      <a:pt x="11417" y="34330"/>
                      <a:pt x="11364" y="34158"/>
                    </a:cubicBezTo>
                    <a:cubicBezTo>
                      <a:pt x="11346" y="34090"/>
                      <a:pt x="11324" y="34022"/>
                      <a:pt x="11300" y="33957"/>
                    </a:cubicBezTo>
                    <a:cubicBezTo>
                      <a:pt x="11275" y="33896"/>
                      <a:pt x="11250" y="33849"/>
                      <a:pt x="11192" y="33816"/>
                    </a:cubicBezTo>
                    <a:cubicBezTo>
                      <a:pt x="11166" y="33801"/>
                      <a:pt x="11135" y="33794"/>
                      <a:pt x="11103" y="33794"/>
                    </a:cubicBezTo>
                    <a:cubicBezTo>
                      <a:pt x="11070" y="33613"/>
                      <a:pt x="11035" y="33433"/>
                      <a:pt x="10995" y="33252"/>
                    </a:cubicBezTo>
                    <a:cubicBezTo>
                      <a:pt x="10967" y="33122"/>
                      <a:pt x="10942" y="32993"/>
                      <a:pt x="10909" y="32863"/>
                    </a:cubicBezTo>
                    <a:cubicBezTo>
                      <a:pt x="10886" y="32779"/>
                      <a:pt x="10865" y="32694"/>
                      <a:pt x="10844" y="32608"/>
                    </a:cubicBezTo>
                    <a:cubicBezTo>
                      <a:pt x="10831" y="32563"/>
                      <a:pt x="10821" y="32516"/>
                      <a:pt x="10808" y="32472"/>
                    </a:cubicBezTo>
                    <a:cubicBezTo>
                      <a:pt x="10786" y="32405"/>
                      <a:pt x="10767" y="32337"/>
                      <a:pt x="10744" y="32269"/>
                    </a:cubicBezTo>
                    <a:cubicBezTo>
                      <a:pt x="10720" y="32099"/>
                      <a:pt x="10695" y="31929"/>
                      <a:pt x="10663" y="31759"/>
                    </a:cubicBezTo>
                    <a:cubicBezTo>
                      <a:pt x="10644" y="31661"/>
                      <a:pt x="10627" y="31564"/>
                      <a:pt x="10606" y="31468"/>
                    </a:cubicBezTo>
                    <a:cubicBezTo>
                      <a:pt x="10613" y="31337"/>
                      <a:pt x="10629" y="31206"/>
                      <a:pt x="10646" y="31076"/>
                    </a:cubicBezTo>
                    <a:lnTo>
                      <a:pt x="10646" y="31076"/>
                    </a:lnTo>
                    <a:cubicBezTo>
                      <a:pt x="10646" y="31078"/>
                      <a:pt x="10645" y="31081"/>
                      <a:pt x="10645" y="31083"/>
                    </a:cubicBezTo>
                    <a:lnTo>
                      <a:pt x="10645" y="31083"/>
                    </a:lnTo>
                    <a:cubicBezTo>
                      <a:pt x="10653" y="31021"/>
                      <a:pt x="10664" y="30960"/>
                      <a:pt x="10676" y="30899"/>
                    </a:cubicBezTo>
                    <a:cubicBezTo>
                      <a:pt x="10687" y="30858"/>
                      <a:pt x="10699" y="30815"/>
                      <a:pt x="10709" y="30773"/>
                    </a:cubicBezTo>
                    <a:cubicBezTo>
                      <a:pt x="10738" y="30698"/>
                      <a:pt x="10770" y="30624"/>
                      <a:pt x="10801" y="30548"/>
                    </a:cubicBezTo>
                    <a:cubicBezTo>
                      <a:pt x="10852" y="30444"/>
                      <a:pt x="10903" y="30336"/>
                      <a:pt x="10958" y="30234"/>
                    </a:cubicBezTo>
                    <a:lnTo>
                      <a:pt x="11133" y="29915"/>
                    </a:lnTo>
                    <a:cubicBezTo>
                      <a:pt x="11198" y="29795"/>
                      <a:pt x="11265" y="29674"/>
                      <a:pt x="11326" y="29552"/>
                    </a:cubicBezTo>
                    <a:cubicBezTo>
                      <a:pt x="11359" y="29487"/>
                      <a:pt x="11393" y="29423"/>
                      <a:pt x="11420" y="29357"/>
                    </a:cubicBezTo>
                    <a:cubicBezTo>
                      <a:pt x="11459" y="29260"/>
                      <a:pt x="11512" y="29156"/>
                      <a:pt x="11501" y="29048"/>
                    </a:cubicBezTo>
                    <a:cubicBezTo>
                      <a:pt x="11528" y="28987"/>
                      <a:pt x="11549" y="28923"/>
                      <a:pt x="11573" y="28861"/>
                    </a:cubicBezTo>
                    <a:cubicBezTo>
                      <a:pt x="11574" y="28857"/>
                      <a:pt x="11576" y="28853"/>
                      <a:pt x="11579" y="28848"/>
                    </a:cubicBezTo>
                    <a:cubicBezTo>
                      <a:pt x="11591" y="28840"/>
                      <a:pt x="11603" y="28830"/>
                      <a:pt x="11613" y="28820"/>
                    </a:cubicBezTo>
                    <a:cubicBezTo>
                      <a:pt x="11658" y="28772"/>
                      <a:pt x="11670" y="28702"/>
                      <a:pt x="11688" y="28643"/>
                    </a:cubicBezTo>
                    <a:cubicBezTo>
                      <a:pt x="11709" y="28567"/>
                      <a:pt x="11731" y="28489"/>
                      <a:pt x="11750" y="28413"/>
                    </a:cubicBezTo>
                    <a:cubicBezTo>
                      <a:pt x="11761" y="28363"/>
                      <a:pt x="11772" y="28313"/>
                      <a:pt x="11783" y="28262"/>
                    </a:cubicBezTo>
                    <a:cubicBezTo>
                      <a:pt x="11788" y="28243"/>
                      <a:pt x="11792" y="28225"/>
                      <a:pt x="11798" y="28206"/>
                    </a:cubicBezTo>
                    <a:cubicBezTo>
                      <a:pt x="11859" y="27965"/>
                      <a:pt x="11896" y="27717"/>
                      <a:pt x="11906" y="27466"/>
                    </a:cubicBezTo>
                    <a:cubicBezTo>
                      <a:pt x="11908" y="27443"/>
                      <a:pt x="11910" y="27419"/>
                      <a:pt x="11912" y="27396"/>
                    </a:cubicBezTo>
                    <a:cubicBezTo>
                      <a:pt x="11916" y="27327"/>
                      <a:pt x="11920" y="27258"/>
                      <a:pt x="11923" y="27188"/>
                    </a:cubicBezTo>
                    <a:cubicBezTo>
                      <a:pt x="11940" y="27177"/>
                      <a:pt x="11953" y="27162"/>
                      <a:pt x="11965" y="27145"/>
                    </a:cubicBezTo>
                    <a:cubicBezTo>
                      <a:pt x="12005" y="27079"/>
                      <a:pt x="11998" y="27013"/>
                      <a:pt x="11971" y="26944"/>
                    </a:cubicBezTo>
                    <a:cubicBezTo>
                      <a:pt x="11948" y="26882"/>
                      <a:pt x="11924" y="26821"/>
                      <a:pt x="11899" y="26759"/>
                    </a:cubicBezTo>
                    <a:cubicBezTo>
                      <a:pt x="11898" y="26759"/>
                      <a:pt x="11897" y="26758"/>
                      <a:pt x="11898" y="26758"/>
                    </a:cubicBezTo>
                    <a:cubicBezTo>
                      <a:pt x="11889" y="26688"/>
                      <a:pt x="11875" y="26621"/>
                      <a:pt x="11860" y="26553"/>
                    </a:cubicBezTo>
                    <a:cubicBezTo>
                      <a:pt x="11850" y="26515"/>
                      <a:pt x="11838" y="26478"/>
                      <a:pt x="11825" y="26442"/>
                    </a:cubicBezTo>
                    <a:cubicBezTo>
                      <a:pt x="11791" y="26317"/>
                      <a:pt x="11741" y="26195"/>
                      <a:pt x="11689" y="26076"/>
                    </a:cubicBezTo>
                    <a:cubicBezTo>
                      <a:pt x="11655" y="25993"/>
                      <a:pt x="11628" y="25896"/>
                      <a:pt x="11534" y="25864"/>
                    </a:cubicBezTo>
                    <a:cubicBezTo>
                      <a:pt x="11523" y="25859"/>
                      <a:pt x="11511" y="25857"/>
                      <a:pt x="11498" y="25856"/>
                    </a:cubicBezTo>
                    <a:cubicBezTo>
                      <a:pt x="11459" y="25792"/>
                      <a:pt x="11420" y="25727"/>
                      <a:pt x="11383" y="25663"/>
                    </a:cubicBezTo>
                    <a:cubicBezTo>
                      <a:pt x="11354" y="25611"/>
                      <a:pt x="11323" y="25558"/>
                      <a:pt x="11292" y="25508"/>
                    </a:cubicBezTo>
                    <a:cubicBezTo>
                      <a:pt x="11271" y="25473"/>
                      <a:pt x="11252" y="25433"/>
                      <a:pt x="11221" y="25405"/>
                    </a:cubicBezTo>
                    <a:cubicBezTo>
                      <a:pt x="11202" y="25390"/>
                      <a:pt x="11179" y="25378"/>
                      <a:pt x="11156" y="25368"/>
                    </a:cubicBezTo>
                    <a:cubicBezTo>
                      <a:pt x="11142" y="25363"/>
                      <a:pt x="11128" y="25360"/>
                      <a:pt x="11113" y="25359"/>
                    </a:cubicBezTo>
                    <a:cubicBezTo>
                      <a:pt x="11076" y="25307"/>
                      <a:pt x="11038" y="25256"/>
                      <a:pt x="11002" y="25206"/>
                    </a:cubicBezTo>
                    <a:cubicBezTo>
                      <a:pt x="10901" y="25064"/>
                      <a:pt x="10800" y="24923"/>
                      <a:pt x="10695" y="24783"/>
                    </a:cubicBezTo>
                    <a:cubicBezTo>
                      <a:pt x="10629" y="24695"/>
                      <a:pt x="10563" y="24608"/>
                      <a:pt x="10495" y="24521"/>
                    </a:cubicBezTo>
                    <a:cubicBezTo>
                      <a:pt x="10486" y="24506"/>
                      <a:pt x="10475" y="24490"/>
                      <a:pt x="10466" y="24475"/>
                    </a:cubicBezTo>
                    <a:cubicBezTo>
                      <a:pt x="10356" y="24303"/>
                      <a:pt x="10244" y="24133"/>
                      <a:pt x="10115" y="23977"/>
                    </a:cubicBezTo>
                    <a:cubicBezTo>
                      <a:pt x="10083" y="23937"/>
                      <a:pt x="10034" y="23918"/>
                      <a:pt x="9985" y="23918"/>
                    </a:cubicBezTo>
                    <a:cubicBezTo>
                      <a:pt x="9960" y="23918"/>
                      <a:pt x="9935" y="23923"/>
                      <a:pt x="9912" y="23932"/>
                    </a:cubicBezTo>
                    <a:cubicBezTo>
                      <a:pt x="9904" y="23880"/>
                      <a:pt x="9896" y="23830"/>
                      <a:pt x="9887" y="23779"/>
                    </a:cubicBezTo>
                    <a:cubicBezTo>
                      <a:pt x="9868" y="23670"/>
                      <a:pt x="9848" y="23561"/>
                      <a:pt x="9829" y="23450"/>
                    </a:cubicBezTo>
                    <a:cubicBezTo>
                      <a:pt x="9829" y="23398"/>
                      <a:pt x="9831" y="23347"/>
                      <a:pt x="9831" y="23297"/>
                    </a:cubicBezTo>
                    <a:lnTo>
                      <a:pt x="9831" y="23298"/>
                    </a:lnTo>
                    <a:cubicBezTo>
                      <a:pt x="9833" y="23211"/>
                      <a:pt x="9835" y="23124"/>
                      <a:pt x="9839" y="23036"/>
                    </a:cubicBezTo>
                    <a:cubicBezTo>
                      <a:pt x="9840" y="22982"/>
                      <a:pt x="9845" y="22924"/>
                      <a:pt x="9839" y="22870"/>
                    </a:cubicBezTo>
                    <a:cubicBezTo>
                      <a:pt x="9835" y="22843"/>
                      <a:pt x="9832" y="22815"/>
                      <a:pt x="9828" y="22787"/>
                    </a:cubicBezTo>
                    <a:cubicBezTo>
                      <a:pt x="9823" y="22764"/>
                      <a:pt x="9815" y="22742"/>
                      <a:pt x="9807" y="22720"/>
                    </a:cubicBezTo>
                    <a:cubicBezTo>
                      <a:pt x="9803" y="22710"/>
                      <a:pt x="9798" y="22700"/>
                      <a:pt x="9793" y="22692"/>
                    </a:cubicBezTo>
                    <a:cubicBezTo>
                      <a:pt x="9802" y="22642"/>
                      <a:pt x="9810" y="22593"/>
                      <a:pt x="9818" y="22544"/>
                    </a:cubicBezTo>
                    <a:cubicBezTo>
                      <a:pt x="9830" y="22473"/>
                      <a:pt x="9847" y="22403"/>
                      <a:pt x="9863" y="22333"/>
                    </a:cubicBezTo>
                    <a:cubicBezTo>
                      <a:pt x="9872" y="22318"/>
                      <a:pt x="9881" y="22303"/>
                      <a:pt x="9889" y="22288"/>
                    </a:cubicBezTo>
                    <a:cubicBezTo>
                      <a:pt x="9899" y="22266"/>
                      <a:pt x="9907" y="22244"/>
                      <a:pt x="9911" y="22221"/>
                    </a:cubicBezTo>
                    <a:cubicBezTo>
                      <a:pt x="9922" y="22182"/>
                      <a:pt x="9930" y="22142"/>
                      <a:pt x="9936" y="22101"/>
                    </a:cubicBezTo>
                    <a:cubicBezTo>
                      <a:pt x="9943" y="22052"/>
                      <a:pt x="9951" y="22001"/>
                      <a:pt x="9958" y="21952"/>
                    </a:cubicBezTo>
                    <a:cubicBezTo>
                      <a:pt x="9961" y="21935"/>
                      <a:pt x="9963" y="21917"/>
                      <a:pt x="9966" y="21898"/>
                    </a:cubicBezTo>
                    <a:cubicBezTo>
                      <a:pt x="9968" y="21885"/>
                      <a:pt x="9972" y="21873"/>
                      <a:pt x="9974" y="21860"/>
                    </a:cubicBezTo>
                    <a:cubicBezTo>
                      <a:pt x="10058" y="21673"/>
                      <a:pt x="10153" y="21491"/>
                      <a:pt x="10247" y="21309"/>
                    </a:cubicBezTo>
                    <a:cubicBezTo>
                      <a:pt x="10278" y="21272"/>
                      <a:pt x="10305" y="21232"/>
                      <a:pt x="10328" y="21188"/>
                    </a:cubicBezTo>
                    <a:cubicBezTo>
                      <a:pt x="10376" y="21109"/>
                      <a:pt x="10422" y="21030"/>
                      <a:pt x="10463" y="20947"/>
                    </a:cubicBezTo>
                    <a:lnTo>
                      <a:pt x="10587" y="20701"/>
                    </a:lnTo>
                    <a:cubicBezTo>
                      <a:pt x="10650" y="20574"/>
                      <a:pt x="10710" y="20443"/>
                      <a:pt x="10768" y="20313"/>
                    </a:cubicBezTo>
                    <a:cubicBezTo>
                      <a:pt x="10834" y="20163"/>
                      <a:pt x="10904" y="20012"/>
                      <a:pt x="10958" y="19857"/>
                    </a:cubicBezTo>
                    <a:cubicBezTo>
                      <a:pt x="10984" y="19780"/>
                      <a:pt x="11010" y="19705"/>
                      <a:pt x="11036" y="19630"/>
                    </a:cubicBezTo>
                    <a:cubicBezTo>
                      <a:pt x="11060" y="19552"/>
                      <a:pt x="11091" y="19473"/>
                      <a:pt x="11101" y="19392"/>
                    </a:cubicBezTo>
                    <a:cubicBezTo>
                      <a:pt x="11107" y="19343"/>
                      <a:pt x="11089" y="19293"/>
                      <a:pt x="11054" y="19258"/>
                    </a:cubicBezTo>
                    <a:cubicBezTo>
                      <a:pt x="11090" y="19123"/>
                      <a:pt x="11111" y="18984"/>
                      <a:pt x="11116" y="18844"/>
                    </a:cubicBezTo>
                    <a:cubicBezTo>
                      <a:pt x="11118" y="18716"/>
                      <a:pt x="11122" y="18583"/>
                      <a:pt x="11094" y="18457"/>
                    </a:cubicBezTo>
                    <a:cubicBezTo>
                      <a:pt x="11064" y="18325"/>
                      <a:pt x="11026" y="18188"/>
                      <a:pt x="10967" y="18065"/>
                    </a:cubicBezTo>
                    <a:cubicBezTo>
                      <a:pt x="10942" y="18008"/>
                      <a:pt x="10911" y="17953"/>
                      <a:pt x="10875" y="17902"/>
                    </a:cubicBezTo>
                    <a:cubicBezTo>
                      <a:pt x="10872" y="17897"/>
                      <a:pt x="10870" y="17894"/>
                      <a:pt x="10866" y="17891"/>
                    </a:cubicBezTo>
                    <a:cubicBezTo>
                      <a:pt x="10860" y="17868"/>
                      <a:pt x="10849" y="17846"/>
                      <a:pt x="10836" y="17826"/>
                    </a:cubicBezTo>
                    <a:cubicBezTo>
                      <a:pt x="10826" y="17812"/>
                      <a:pt x="10814" y="17799"/>
                      <a:pt x="10800" y="17788"/>
                    </a:cubicBezTo>
                    <a:cubicBezTo>
                      <a:pt x="10790" y="17759"/>
                      <a:pt x="10778" y="17730"/>
                      <a:pt x="10767" y="17702"/>
                    </a:cubicBezTo>
                    <a:lnTo>
                      <a:pt x="10767" y="17702"/>
                    </a:lnTo>
                    <a:cubicBezTo>
                      <a:pt x="10767" y="17702"/>
                      <a:pt x="10767" y="17702"/>
                      <a:pt x="10767" y="17702"/>
                    </a:cubicBezTo>
                    <a:cubicBezTo>
                      <a:pt x="10766" y="17701"/>
                      <a:pt x="10765" y="17699"/>
                      <a:pt x="10765" y="17698"/>
                    </a:cubicBezTo>
                    <a:lnTo>
                      <a:pt x="10765" y="17698"/>
                    </a:lnTo>
                    <a:cubicBezTo>
                      <a:pt x="10764" y="17697"/>
                      <a:pt x="10764" y="17696"/>
                      <a:pt x="10763" y="17695"/>
                    </a:cubicBezTo>
                    <a:lnTo>
                      <a:pt x="10763" y="17695"/>
                    </a:lnTo>
                    <a:cubicBezTo>
                      <a:pt x="10763" y="17695"/>
                      <a:pt x="10763" y="17695"/>
                      <a:pt x="10763" y="17695"/>
                    </a:cubicBezTo>
                    <a:lnTo>
                      <a:pt x="10763" y="17695"/>
                    </a:lnTo>
                    <a:cubicBezTo>
                      <a:pt x="10729" y="17614"/>
                      <a:pt x="10695" y="17533"/>
                      <a:pt x="10662" y="17451"/>
                    </a:cubicBezTo>
                    <a:lnTo>
                      <a:pt x="10662" y="17451"/>
                    </a:lnTo>
                    <a:cubicBezTo>
                      <a:pt x="10662" y="17455"/>
                      <a:pt x="10663" y="17458"/>
                      <a:pt x="10663" y="17460"/>
                    </a:cubicBezTo>
                    <a:cubicBezTo>
                      <a:pt x="10656" y="17439"/>
                      <a:pt x="10646" y="17418"/>
                      <a:pt x="10637" y="17398"/>
                    </a:cubicBezTo>
                    <a:cubicBezTo>
                      <a:pt x="10643" y="17393"/>
                      <a:pt x="10649" y="17386"/>
                      <a:pt x="10655" y="17380"/>
                    </a:cubicBezTo>
                    <a:cubicBezTo>
                      <a:pt x="10712" y="17315"/>
                      <a:pt x="10713" y="17209"/>
                      <a:pt x="10655" y="17145"/>
                    </a:cubicBezTo>
                    <a:cubicBezTo>
                      <a:pt x="10585" y="17069"/>
                      <a:pt x="10513" y="16995"/>
                      <a:pt x="10442" y="16920"/>
                    </a:cubicBezTo>
                    <a:lnTo>
                      <a:pt x="10402" y="16872"/>
                    </a:lnTo>
                    <a:cubicBezTo>
                      <a:pt x="10355" y="16812"/>
                      <a:pt x="10308" y="16751"/>
                      <a:pt x="10262" y="16690"/>
                    </a:cubicBezTo>
                    <a:cubicBezTo>
                      <a:pt x="10247" y="16669"/>
                      <a:pt x="10231" y="16649"/>
                      <a:pt x="10217" y="16629"/>
                    </a:cubicBezTo>
                    <a:cubicBezTo>
                      <a:pt x="10189" y="16590"/>
                      <a:pt x="10163" y="16552"/>
                      <a:pt x="10133" y="16514"/>
                    </a:cubicBezTo>
                    <a:cubicBezTo>
                      <a:pt x="10131" y="16510"/>
                      <a:pt x="10128" y="16505"/>
                      <a:pt x="10125" y="16502"/>
                    </a:cubicBezTo>
                    <a:cubicBezTo>
                      <a:pt x="10125" y="16502"/>
                      <a:pt x="10125" y="16503"/>
                      <a:pt x="10124" y="16503"/>
                    </a:cubicBezTo>
                    <a:cubicBezTo>
                      <a:pt x="10118" y="16496"/>
                      <a:pt x="10114" y="16491"/>
                      <a:pt x="10110" y="16484"/>
                    </a:cubicBezTo>
                    <a:cubicBezTo>
                      <a:pt x="10081" y="16450"/>
                      <a:pt x="10040" y="16428"/>
                      <a:pt x="9995" y="16424"/>
                    </a:cubicBezTo>
                    <a:cubicBezTo>
                      <a:pt x="9994" y="16424"/>
                      <a:pt x="9993" y="16423"/>
                      <a:pt x="9993" y="16422"/>
                    </a:cubicBezTo>
                    <a:cubicBezTo>
                      <a:pt x="9929" y="16348"/>
                      <a:pt x="9872" y="16271"/>
                      <a:pt x="9813" y="16194"/>
                    </a:cubicBezTo>
                    <a:cubicBezTo>
                      <a:pt x="9724" y="16081"/>
                      <a:pt x="9637" y="15964"/>
                      <a:pt x="9543" y="15854"/>
                    </a:cubicBezTo>
                    <a:cubicBezTo>
                      <a:pt x="9523" y="15830"/>
                      <a:pt x="9502" y="15806"/>
                      <a:pt x="9481" y="15780"/>
                    </a:cubicBezTo>
                    <a:cubicBezTo>
                      <a:pt x="9449" y="15734"/>
                      <a:pt x="9415" y="15686"/>
                      <a:pt x="9380" y="15641"/>
                    </a:cubicBezTo>
                    <a:cubicBezTo>
                      <a:pt x="9318" y="15554"/>
                      <a:pt x="9242" y="15477"/>
                      <a:pt x="9156" y="15414"/>
                    </a:cubicBezTo>
                    <a:cubicBezTo>
                      <a:pt x="9127" y="15337"/>
                      <a:pt x="9096" y="15260"/>
                      <a:pt x="9067" y="15182"/>
                    </a:cubicBezTo>
                    <a:cubicBezTo>
                      <a:pt x="9043" y="15125"/>
                      <a:pt x="9022" y="15066"/>
                      <a:pt x="9000" y="15005"/>
                    </a:cubicBezTo>
                    <a:cubicBezTo>
                      <a:pt x="8992" y="14947"/>
                      <a:pt x="8983" y="14887"/>
                      <a:pt x="8975" y="14828"/>
                    </a:cubicBezTo>
                    <a:cubicBezTo>
                      <a:pt x="8972" y="14790"/>
                      <a:pt x="8970" y="14754"/>
                      <a:pt x="8966" y="14717"/>
                    </a:cubicBezTo>
                    <a:cubicBezTo>
                      <a:pt x="9002" y="14682"/>
                      <a:pt x="9020" y="14633"/>
                      <a:pt x="9016" y="14583"/>
                    </a:cubicBezTo>
                    <a:cubicBezTo>
                      <a:pt x="9008" y="14508"/>
                      <a:pt x="9002" y="14433"/>
                      <a:pt x="8991" y="14358"/>
                    </a:cubicBezTo>
                    <a:cubicBezTo>
                      <a:pt x="8984" y="14286"/>
                      <a:pt x="8972" y="14215"/>
                      <a:pt x="8954" y="14144"/>
                    </a:cubicBezTo>
                    <a:cubicBezTo>
                      <a:pt x="8951" y="14131"/>
                      <a:pt x="8946" y="14120"/>
                      <a:pt x="8942" y="14107"/>
                    </a:cubicBezTo>
                    <a:cubicBezTo>
                      <a:pt x="8941" y="14104"/>
                      <a:pt x="8942" y="14100"/>
                      <a:pt x="8943" y="14096"/>
                    </a:cubicBezTo>
                    <a:lnTo>
                      <a:pt x="8943" y="14089"/>
                    </a:lnTo>
                    <a:cubicBezTo>
                      <a:pt x="8943" y="14020"/>
                      <a:pt x="8942" y="13951"/>
                      <a:pt x="8941" y="13883"/>
                    </a:cubicBezTo>
                    <a:cubicBezTo>
                      <a:pt x="8938" y="13836"/>
                      <a:pt x="8942" y="13782"/>
                      <a:pt x="8931" y="13736"/>
                    </a:cubicBezTo>
                    <a:cubicBezTo>
                      <a:pt x="8928" y="13727"/>
                      <a:pt x="8924" y="13716"/>
                      <a:pt x="8923" y="13705"/>
                    </a:cubicBezTo>
                    <a:cubicBezTo>
                      <a:pt x="8933" y="13661"/>
                      <a:pt x="8944" y="13619"/>
                      <a:pt x="8955" y="13575"/>
                    </a:cubicBezTo>
                    <a:lnTo>
                      <a:pt x="8955" y="13575"/>
                    </a:lnTo>
                    <a:cubicBezTo>
                      <a:pt x="8954" y="13578"/>
                      <a:pt x="8953" y="13581"/>
                      <a:pt x="8951" y="13585"/>
                    </a:cubicBezTo>
                    <a:cubicBezTo>
                      <a:pt x="8959" y="13559"/>
                      <a:pt x="8967" y="13529"/>
                      <a:pt x="8976" y="13503"/>
                    </a:cubicBezTo>
                    <a:cubicBezTo>
                      <a:pt x="8988" y="13484"/>
                      <a:pt x="8997" y="13464"/>
                      <a:pt x="9008" y="13444"/>
                    </a:cubicBezTo>
                    <a:cubicBezTo>
                      <a:pt x="9030" y="13395"/>
                      <a:pt x="9051" y="13348"/>
                      <a:pt x="9072" y="13298"/>
                    </a:cubicBezTo>
                    <a:cubicBezTo>
                      <a:pt x="9088" y="13260"/>
                      <a:pt x="9103" y="13221"/>
                      <a:pt x="9118" y="13181"/>
                    </a:cubicBezTo>
                    <a:cubicBezTo>
                      <a:pt x="9158" y="13085"/>
                      <a:pt x="9196" y="12987"/>
                      <a:pt x="9231" y="12886"/>
                    </a:cubicBezTo>
                    <a:cubicBezTo>
                      <a:pt x="9264" y="12797"/>
                      <a:pt x="9297" y="12706"/>
                      <a:pt x="9330" y="12614"/>
                    </a:cubicBezTo>
                    <a:cubicBezTo>
                      <a:pt x="9343" y="12573"/>
                      <a:pt x="9358" y="12533"/>
                      <a:pt x="9373" y="12492"/>
                    </a:cubicBezTo>
                    <a:cubicBezTo>
                      <a:pt x="9392" y="12439"/>
                      <a:pt x="9416" y="12386"/>
                      <a:pt x="9426" y="12331"/>
                    </a:cubicBezTo>
                    <a:cubicBezTo>
                      <a:pt x="9427" y="12325"/>
                      <a:pt x="9427" y="12318"/>
                      <a:pt x="9428" y="12312"/>
                    </a:cubicBezTo>
                    <a:cubicBezTo>
                      <a:pt x="9452" y="12257"/>
                      <a:pt x="9475" y="12204"/>
                      <a:pt x="9501" y="12152"/>
                    </a:cubicBezTo>
                    <a:cubicBezTo>
                      <a:pt x="9540" y="12068"/>
                      <a:pt x="9578" y="11985"/>
                      <a:pt x="9615" y="11899"/>
                    </a:cubicBezTo>
                    <a:cubicBezTo>
                      <a:pt x="9643" y="11831"/>
                      <a:pt x="9682" y="11759"/>
                      <a:pt x="9698" y="11684"/>
                    </a:cubicBezTo>
                    <a:cubicBezTo>
                      <a:pt x="9759" y="11677"/>
                      <a:pt x="9812" y="11641"/>
                      <a:pt x="9839" y="11586"/>
                    </a:cubicBezTo>
                    <a:cubicBezTo>
                      <a:pt x="9862" y="11536"/>
                      <a:pt x="9881" y="11484"/>
                      <a:pt x="9896" y="11431"/>
                    </a:cubicBezTo>
                    <a:cubicBezTo>
                      <a:pt x="9909" y="11389"/>
                      <a:pt x="9922" y="11346"/>
                      <a:pt x="9935" y="11303"/>
                    </a:cubicBezTo>
                    <a:cubicBezTo>
                      <a:pt x="9958" y="11225"/>
                      <a:pt x="9980" y="11142"/>
                      <a:pt x="9999" y="11062"/>
                    </a:cubicBezTo>
                    <a:cubicBezTo>
                      <a:pt x="10001" y="11062"/>
                      <a:pt x="10001" y="11060"/>
                      <a:pt x="10001" y="11059"/>
                    </a:cubicBezTo>
                    <a:cubicBezTo>
                      <a:pt x="10024" y="10981"/>
                      <a:pt x="10051" y="10903"/>
                      <a:pt x="10074" y="10824"/>
                    </a:cubicBezTo>
                    <a:lnTo>
                      <a:pt x="10088" y="10778"/>
                    </a:lnTo>
                    <a:cubicBezTo>
                      <a:pt x="10093" y="10764"/>
                      <a:pt x="10099" y="10753"/>
                      <a:pt x="10105" y="10742"/>
                    </a:cubicBezTo>
                    <a:cubicBezTo>
                      <a:pt x="10139" y="10669"/>
                      <a:pt x="10169" y="10595"/>
                      <a:pt x="10195" y="10520"/>
                    </a:cubicBezTo>
                    <a:cubicBezTo>
                      <a:pt x="10230" y="10422"/>
                      <a:pt x="10266" y="10320"/>
                      <a:pt x="10282" y="10215"/>
                    </a:cubicBezTo>
                    <a:cubicBezTo>
                      <a:pt x="10296" y="10118"/>
                      <a:pt x="10308" y="10021"/>
                      <a:pt x="10303" y="9924"/>
                    </a:cubicBezTo>
                    <a:cubicBezTo>
                      <a:pt x="10300" y="9846"/>
                      <a:pt x="10291" y="9769"/>
                      <a:pt x="10280" y="9690"/>
                    </a:cubicBezTo>
                    <a:lnTo>
                      <a:pt x="10280" y="9690"/>
                    </a:lnTo>
                    <a:cubicBezTo>
                      <a:pt x="10282" y="9699"/>
                      <a:pt x="10282" y="9706"/>
                      <a:pt x="10284" y="9715"/>
                    </a:cubicBezTo>
                    <a:cubicBezTo>
                      <a:pt x="10282" y="9699"/>
                      <a:pt x="10280" y="9684"/>
                      <a:pt x="10279" y="9668"/>
                    </a:cubicBezTo>
                    <a:cubicBezTo>
                      <a:pt x="10275" y="9613"/>
                      <a:pt x="10245" y="9563"/>
                      <a:pt x="10199" y="9532"/>
                    </a:cubicBezTo>
                    <a:cubicBezTo>
                      <a:pt x="10201" y="9412"/>
                      <a:pt x="10194" y="9290"/>
                      <a:pt x="10182" y="9170"/>
                    </a:cubicBezTo>
                    <a:cubicBezTo>
                      <a:pt x="10171" y="9053"/>
                      <a:pt x="10153" y="8937"/>
                      <a:pt x="10129" y="8821"/>
                    </a:cubicBezTo>
                    <a:cubicBezTo>
                      <a:pt x="10125" y="8805"/>
                      <a:pt x="10121" y="8787"/>
                      <a:pt x="10117" y="8769"/>
                    </a:cubicBezTo>
                    <a:cubicBezTo>
                      <a:pt x="10118" y="8733"/>
                      <a:pt x="10114" y="8698"/>
                      <a:pt x="10106" y="8663"/>
                    </a:cubicBezTo>
                    <a:cubicBezTo>
                      <a:pt x="10096" y="8622"/>
                      <a:pt x="10088" y="8582"/>
                      <a:pt x="10077" y="8541"/>
                    </a:cubicBezTo>
                    <a:cubicBezTo>
                      <a:pt x="10041" y="8400"/>
                      <a:pt x="9995" y="8263"/>
                      <a:pt x="9938" y="8130"/>
                    </a:cubicBezTo>
                    <a:cubicBezTo>
                      <a:pt x="9907" y="8044"/>
                      <a:pt x="9872" y="7962"/>
                      <a:pt x="9823" y="7885"/>
                    </a:cubicBezTo>
                    <a:cubicBezTo>
                      <a:pt x="9813" y="7872"/>
                      <a:pt x="9803" y="7861"/>
                      <a:pt x="9791" y="7850"/>
                    </a:cubicBezTo>
                    <a:cubicBezTo>
                      <a:pt x="9712" y="7716"/>
                      <a:pt x="9625" y="7586"/>
                      <a:pt x="9541" y="7455"/>
                    </a:cubicBezTo>
                    <a:cubicBezTo>
                      <a:pt x="9446" y="7312"/>
                      <a:pt x="9353" y="7167"/>
                      <a:pt x="9256" y="7027"/>
                    </a:cubicBezTo>
                    <a:cubicBezTo>
                      <a:pt x="9177" y="6907"/>
                      <a:pt x="9098" y="6789"/>
                      <a:pt x="9009" y="6678"/>
                    </a:cubicBezTo>
                    <a:cubicBezTo>
                      <a:pt x="8972" y="6635"/>
                      <a:pt x="8934" y="6591"/>
                      <a:pt x="8894" y="6548"/>
                    </a:cubicBezTo>
                    <a:cubicBezTo>
                      <a:pt x="8894" y="6545"/>
                      <a:pt x="8893" y="6542"/>
                      <a:pt x="8890" y="6540"/>
                    </a:cubicBezTo>
                    <a:cubicBezTo>
                      <a:pt x="8835" y="6427"/>
                      <a:pt x="8774" y="6317"/>
                      <a:pt x="8708" y="6210"/>
                    </a:cubicBezTo>
                    <a:cubicBezTo>
                      <a:pt x="8677" y="6163"/>
                      <a:pt x="8643" y="6116"/>
                      <a:pt x="8607" y="6073"/>
                    </a:cubicBezTo>
                    <a:cubicBezTo>
                      <a:pt x="8602" y="6054"/>
                      <a:pt x="8597" y="6034"/>
                      <a:pt x="8592" y="6013"/>
                    </a:cubicBezTo>
                    <a:lnTo>
                      <a:pt x="8592" y="6013"/>
                    </a:lnTo>
                    <a:cubicBezTo>
                      <a:pt x="8593" y="6016"/>
                      <a:pt x="8593" y="6019"/>
                      <a:pt x="8594" y="6022"/>
                    </a:cubicBezTo>
                    <a:lnTo>
                      <a:pt x="8594" y="6022"/>
                    </a:lnTo>
                    <a:cubicBezTo>
                      <a:pt x="8586" y="5990"/>
                      <a:pt x="8578" y="5957"/>
                      <a:pt x="8570" y="5924"/>
                    </a:cubicBezTo>
                    <a:cubicBezTo>
                      <a:pt x="8568" y="5914"/>
                      <a:pt x="8566" y="5902"/>
                      <a:pt x="8564" y="5892"/>
                    </a:cubicBezTo>
                    <a:cubicBezTo>
                      <a:pt x="8555" y="5842"/>
                      <a:pt x="8543" y="5791"/>
                      <a:pt x="8534" y="5740"/>
                    </a:cubicBezTo>
                    <a:cubicBezTo>
                      <a:pt x="8511" y="5636"/>
                      <a:pt x="8487" y="5535"/>
                      <a:pt x="8461" y="5431"/>
                    </a:cubicBezTo>
                    <a:cubicBezTo>
                      <a:pt x="8456" y="5419"/>
                      <a:pt x="8453" y="5406"/>
                      <a:pt x="8451" y="5392"/>
                    </a:cubicBezTo>
                    <a:cubicBezTo>
                      <a:pt x="8429" y="5275"/>
                      <a:pt x="8413" y="5157"/>
                      <a:pt x="8395" y="5037"/>
                    </a:cubicBezTo>
                    <a:cubicBezTo>
                      <a:pt x="8386" y="4918"/>
                      <a:pt x="8376" y="4799"/>
                      <a:pt x="8367" y="4678"/>
                    </a:cubicBezTo>
                    <a:cubicBezTo>
                      <a:pt x="8362" y="4624"/>
                      <a:pt x="8365" y="4565"/>
                      <a:pt x="8365" y="4511"/>
                    </a:cubicBezTo>
                    <a:cubicBezTo>
                      <a:pt x="8365" y="4463"/>
                      <a:pt x="8365" y="4413"/>
                      <a:pt x="8364" y="4366"/>
                    </a:cubicBezTo>
                    <a:cubicBezTo>
                      <a:pt x="8368" y="4274"/>
                      <a:pt x="8370" y="4181"/>
                      <a:pt x="8381" y="4091"/>
                    </a:cubicBezTo>
                    <a:cubicBezTo>
                      <a:pt x="8390" y="4017"/>
                      <a:pt x="8398" y="3945"/>
                      <a:pt x="8407" y="3872"/>
                    </a:cubicBezTo>
                    <a:cubicBezTo>
                      <a:pt x="8429" y="3726"/>
                      <a:pt x="8453" y="3581"/>
                      <a:pt x="8481" y="3438"/>
                    </a:cubicBezTo>
                    <a:cubicBezTo>
                      <a:pt x="8491" y="3438"/>
                      <a:pt x="8503" y="3439"/>
                      <a:pt x="8513" y="3439"/>
                    </a:cubicBezTo>
                    <a:cubicBezTo>
                      <a:pt x="8518" y="3439"/>
                      <a:pt x="8522" y="3437"/>
                      <a:pt x="8526" y="3436"/>
                    </a:cubicBezTo>
                    <a:cubicBezTo>
                      <a:pt x="8624" y="3430"/>
                      <a:pt x="8698" y="3346"/>
                      <a:pt x="8693" y="3248"/>
                    </a:cubicBezTo>
                    <a:cubicBezTo>
                      <a:pt x="8692" y="3151"/>
                      <a:pt x="8678" y="3052"/>
                      <a:pt x="8667" y="2955"/>
                    </a:cubicBezTo>
                    <a:cubicBezTo>
                      <a:pt x="8655" y="2844"/>
                      <a:pt x="8642" y="2734"/>
                      <a:pt x="8627" y="2623"/>
                    </a:cubicBezTo>
                    <a:cubicBezTo>
                      <a:pt x="8618" y="2551"/>
                      <a:pt x="8607" y="2478"/>
                      <a:pt x="8597" y="2408"/>
                    </a:cubicBezTo>
                    <a:cubicBezTo>
                      <a:pt x="8597" y="2366"/>
                      <a:pt x="8597" y="2326"/>
                      <a:pt x="8595" y="2284"/>
                    </a:cubicBezTo>
                    <a:cubicBezTo>
                      <a:pt x="8593" y="2253"/>
                      <a:pt x="8583" y="2224"/>
                      <a:pt x="8566" y="2197"/>
                    </a:cubicBezTo>
                    <a:cubicBezTo>
                      <a:pt x="8561" y="2159"/>
                      <a:pt x="8553" y="2120"/>
                      <a:pt x="8545" y="2081"/>
                    </a:cubicBezTo>
                    <a:cubicBezTo>
                      <a:pt x="8534" y="2027"/>
                      <a:pt x="8528" y="1969"/>
                      <a:pt x="8509" y="1916"/>
                    </a:cubicBezTo>
                    <a:cubicBezTo>
                      <a:pt x="8499" y="1879"/>
                      <a:pt x="8480" y="1846"/>
                      <a:pt x="8455" y="1817"/>
                    </a:cubicBezTo>
                    <a:cubicBezTo>
                      <a:pt x="8440" y="1799"/>
                      <a:pt x="8421" y="1784"/>
                      <a:pt x="8399" y="1773"/>
                    </a:cubicBezTo>
                    <a:cubicBezTo>
                      <a:pt x="8393" y="1769"/>
                      <a:pt x="8388" y="1765"/>
                      <a:pt x="8380" y="1761"/>
                    </a:cubicBezTo>
                    <a:cubicBezTo>
                      <a:pt x="8361" y="1679"/>
                      <a:pt x="8339" y="1595"/>
                      <a:pt x="8315" y="1513"/>
                    </a:cubicBezTo>
                    <a:cubicBezTo>
                      <a:pt x="8289" y="1422"/>
                      <a:pt x="8262" y="1331"/>
                      <a:pt x="8227" y="1243"/>
                    </a:cubicBezTo>
                    <a:cubicBezTo>
                      <a:pt x="8215" y="1205"/>
                      <a:pt x="8200" y="1168"/>
                      <a:pt x="8182" y="1132"/>
                    </a:cubicBezTo>
                    <a:cubicBezTo>
                      <a:pt x="8163" y="1093"/>
                      <a:pt x="8140" y="1057"/>
                      <a:pt x="8113" y="1023"/>
                    </a:cubicBezTo>
                    <a:cubicBezTo>
                      <a:pt x="8089" y="990"/>
                      <a:pt x="8054" y="965"/>
                      <a:pt x="8016" y="952"/>
                    </a:cubicBezTo>
                    <a:cubicBezTo>
                      <a:pt x="7994" y="909"/>
                      <a:pt x="7971" y="868"/>
                      <a:pt x="7945" y="826"/>
                    </a:cubicBezTo>
                    <a:cubicBezTo>
                      <a:pt x="7840" y="651"/>
                      <a:pt x="7718" y="475"/>
                      <a:pt x="7558" y="346"/>
                    </a:cubicBezTo>
                    <a:cubicBezTo>
                      <a:pt x="7554" y="343"/>
                      <a:pt x="7551" y="340"/>
                      <a:pt x="7547" y="337"/>
                    </a:cubicBezTo>
                    <a:cubicBezTo>
                      <a:pt x="7543" y="309"/>
                      <a:pt x="7534" y="283"/>
                      <a:pt x="7518" y="260"/>
                    </a:cubicBezTo>
                    <a:cubicBezTo>
                      <a:pt x="7494" y="223"/>
                      <a:pt x="7461" y="193"/>
                      <a:pt x="7424" y="171"/>
                    </a:cubicBezTo>
                    <a:cubicBezTo>
                      <a:pt x="7385" y="149"/>
                      <a:pt x="7345" y="130"/>
                      <a:pt x="7303" y="114"/>
                    </a:cubicBezTo>
                    <a:cubicBezTo>
                      <a:pt x="7199" y="69"/>
                      <a:pt x="7089" y="36"/>
                      <a:pt x="6976" y="18"/>
                    </a:cubicBezTo>
                    <a:cubicBezTo>
                      <a:pt x="6908" y="6"/>
                      <a:pt x="6839" y="0"/>
                      <a:pt x="6771"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823900" y="4579213"/>
                <a:ext cx="89700" cy="130800"/>
              </a:xfrm>
              <a:custGeom>
                <a:avLst/>
                <a:gdLst/>
                <a:ahLst/>
                <a:cxnLst/>
                <a:rect l="l" t="t" r="r" b="b"/>
                <a:pathLst>
                  <a:path w="3588" h="5232" extrusionOk="0">
                    <a:moveTo>
                      <a:pt x="1716" y="2320"/>
                    </a:moveTo>
                    <a:cubicBezTo>
                      <a:pt x="1719" y="2324"/>
                      <a:pt x="1722" y="2328"/>
                      <a:pt x="1725" y="2332"/>
                    </a:cubicBezTo>
                    <a:cubicBezTo>
                      <a:pt x="1722" y="2328"/>
                      <a:pt x="1719" y="2324"/>
                      <a:pt x="1716" y="2320"/>
                    </a:cubicBezTo>
                    <a:close/>
                    <a:moveTo>
                      <a:pt x="198" y="0"/>
                    </a:moveTo>
                    <a:cubicBezTo>
                      <a:pt x="163" y="0"/>
                      <a:pt x="128" y="10"/>
                      <a:pt x="99" y="29"/>
                    </a:cubicBezTo>
                    <a:cubicBezTo>
                      <a:pt x="16" y="84"/>
                      <a:pt x="0" y="193"/>
                      <a:pt x="49" y="276"/>
                    </a:cubicBezTo>
                    <a:cubicBezTo>
                      <a:pt x="90" y="342"/>
                      <a:pt x="137" y="403"/>
                      <a:pt x="182" y="466"/>
                    </a:cubicBezTo>
                    <a:cubicBezTo>
                      <a:pt x="248" y="562"/>
                      <a:pt x="313" y="659"/>
                      <a:pt x="383" y="753"/>
                    </a:cubicBezTo>
                    <a:cubicBezTo>
                      <a:pt x="454" y="847"/>
                      <a:pt x="523" y="939"/>
                      <a:pt x="594" y="1032"/>
                    </a:cubicBezTo>
                    <a:cubicBezTo>
                      <a:pt x="665" y="1124"/>
                      <a:pt x="748" y="1208"/>
                      <a:pt x="828" y="1294"/>
                    </a:cubicBezTo>
                    <a:cubicBezTo>
                      <a:pt x="906" y="1376"/>
                      <a:pt x="978" y="1463"/>
                      <a:pt x="1052" y="1549"/>
                    </a:cubicBezTo>
                    <a:cubicBezTo>
                      <a:pt x="1122" y="1632"/>
                      <a:pt x="1196" y="1713"/>
                      <a:pt x="1268" y="1793"/>
                    </a:cubicBezTo>
                    <a:cubicBezTo>
                      <a:pt x="1422" y="1965"/>
                      <a:pt x="1574" y="2138"/>
                      <a:pt x="1716" y="2320"/>
                    </a:cubicBezTo>
                    <a:lnTo>
                      <a:pt x="1716" y="2320"/>
                    </a:lnTo>
                    <a:cubicBezTo>
                      <a:pt x="1715" y="2318"/>
                      <a:pt x="1713" y="2315"/>
                      <a:pt x="1711" y="2313"/>
                    </a:cubicBezTo>
                    <a:lnTo>
                      <a:pt x="1711" y="2313"/>
                    </a:lnTo>
                    <a:cubicBezTo>
                      <a:pt x="1852" y="2498"/>
                      <a:pt x="2000" y="2678"/>
                      <a:pt x="2142" y="2864"/>
                    </a:cubicBezTo>
                    <a:cubicBezTo>
                      <a:pt x="2278" y="3047"/>
                      <a:pt x="2400" y="3240"/>
                      <a:pt x="2527" y="3429"/>
                    </a:cubicBezTo>
                    <a:cubicBezTo>
                      <a:pt x="2652" y="3618"/>
                      <a:pt x="2786" y="3810"/>
                      <a:pt x="2901" y="4010"/>
                    </a:cubicBezTo>
                    <a:cubicBezTo>
                      <a:pt x="2898" y="4004"/>
                      <a:pt x="2894" y="3998"/>
                      <a:pt x="2891" y="3990"/>
                    </a:cubicBezTo>
                    <a:lnTo>
                      <a:pt x="2891" y="3990"/>
                    </a:lnTo>
                    <a:cubicBezTo>
                      <a:pt x="2947" y="4091"/>
                      <a:pt x="3003" y="4192"/>
                      <a:pt x="3049" y="4298"/>
                    </a:cubicBezTo>
                    <a:cubicBezTo>
                      <a:pt x="3080" y="4369"/>
                      <a:pt x="3106" y="4442"/>
                      <a:pt x="3127" y="4517"/>
                    </a:cubicBezTo>
                    <a:cubicBezTo>
                      <a:pt x="3160" y="4646"/>
                      <a:pt x="3185" y="4777"/>
                      <a:pt x="3203" y="4909"/>
                    </a:cubicBezTo>
                    <a:cubicBezTo>
                      <a:pt x="3210" y="4968"/>
                      <a:pt x="3217" y="5028"/>
                      <a:pt x="3224" y="5088"/>
                    </a:cubicBezTo>
                    <a:cubicBezTo>
                      <a:pt x="3236" y="5173"/>
                      <a:pt x="3320" y="5231"/>
                      <a:pt x="3403" y="5231"/>
                    </a:cubicBezTo>
                    <a:cubicBezTo>
                      <a:pt x="3406" y="5231"/>
                      <a:pt x="3408" y="5231"/>
                      <a:pt x="3411" y="5231"/>
                    </a:cubicBezTo>
                    <a:cubicBezTo>
                      <a:pt x="3419" y="5231"/>
                      <a:pt x="3426" y="5230"/>
                      <a:pt x="3434" y="5229"/>
                    </a:cubicBezTo>
                    <a:cubicBezTo>
                      <a:pt x="3533" y="5209"/>
                      <a:pt x="3588" y="5115"/>
                      <a:pt x="3574" y="5020"/>
                    </a:cubicBezTo>
                    <a:cubicBezTo>
                      <a:pt x="3571" y="4999"/>
                      <a:pt x="3569" y="4979"/>
                      <a:pt x="3567" y="4958"/>
                    </a:cubicBezTo>
                    <a:lnTo>
                      <a:pt x="3567" y="4958"/>
                    </a:lnTo>
                    <a:cubicBezTo>
                      <a:pt x="3567" y="4961"/>
                      <a:pt x="3568" y="4965"/>
                      <a:pt x="3569" y="4968"/>
                    </a:cubicBezTo>
                    <a:cubicBezTo>
                      <a:pt x="3566" y="4950"/>
                      <a:pt x="3563" y="4932"/>
                      <a:pt x="3562" y="4914"/>
                    </a:cubicBezTo>
                    <a:cubicBezTo>
                      <a:pt x="3549" y="4790"/>
                      <a:pt x="3529" y="4666"/>
                      <a:pt x="3500" y="4544"/>
                    </a:cubicBezTo>
                    <a:cubicBezTo>
                      <a:pt x="3485" y="4473"/>
                      <a:pt x="3467" y="4403"/>
                      <a:pt x="3445" y="4335"/>
                    </a:cubicBezTo>
                    <a:cubicBezTo>
                      <a:pt x="3402" y="4211"/>
                      <a:pt x="3350" y="4092"/>
                      <a:pt x="3290" y="3977"/>
                    </a:cubicBezTo>
                    <a:cubicBezTo>
                      <a:pt x="3208" y="3821"/>
                      <a:pt x="3117" y="3670"/>
                      <a:pt x="3019" y="3525"/>
                    </a:cubicBezTo>
                    <a:cubicBezTo>
                      <a:pt x="2918" y="3375"/>
                      <a:pt x="2816" y="3224"/>
                      <a:pt x="2717" y="3071"/>
                    </a:cubicBezTo>
                    <a:cubicBezTo>
                      <a:pt x="2617" y="2917"/>
                      <a:pt x="2519" y="2771"/>
                      <a:pt x="2409" y="2626"/>
                    </a:cubicBezTo>
                    <a:cubicBezTo>
                      <a:pt x="2301" y="2484"/>
                      <a:pt x="2185" y="2346"/>
                      <a:pt x="2076" y="2205"/>
                    </a:cubicBezTo>
                    <a:cubicBezTo>
                      <a:pt x="1973" y="2069"/>
                      <a:pt x="1868" y="1936"/>
                      <a:pt x="1757" y="1807"/>
                    </a:cubicBezTo>
                    <a:cubicBezTo>
                      <a:pt x="1654" y="1688"/>
                      <a:pt x="1551" y="1574"/>
                      <a:pt x="1448" y="1458"/>
                    </a:cubicBezTo>
                    <a:cubicBezTo>
                      <a:pt x="1335" y="1331"/>
                      <a:pt x="1224" y="1202"/>
                      <a:pt x="1111" y="1074"/>
                    </a:cubicBezTo>
                    <a:cubicBezTo>
                      <a:pt x="1058" y="1014"/>
                      <a:pt x="1001" y="957"/>
                      <a:pt x="948" y="899"/>
                    </a:cubicBezTo>
                    <a:cubicBezTo>
                      <a:pt x="896" y="843"/>
                      <a:pt x="851" y="780"/>
                      <a:pt x="803" y="719"/>
                    </a:cubicBezTo>
                    <a:lnTo>
                      <a:pt x="803" y="719"/>
                    </a:lnTo>
                    <a:cubicBezTo>
                      <a:pt x="809" y="727"/>
                      <a:pt x="813" y="732"/>
                      <a:pt x="817" y="738"/>
                    </a:cubicBezTo>
                    <a:cubicBezTo>
                      <a:pt x="721" y="610"/>
                      <a:pt x="624" y="484"/>
                      <a:pt x="534" y="353"/>
                    </a:cubicBezTo>
                    <a:cubicBezTo>
                      <a:pt x="472" y="261"/>
                      <a:pt x="402" y="175"/>
                      <a:pt x="347" y="80"/>
                    </a:cubicBezTo>
                    <a:cubicBezTo>
                      <a:pt x="316" y="27"/>
                      <a:pt x="257" y="0"/>
                      <a:pt x="19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908475" y="4698888"/>
                <a:ext cx="63575" cy="87325"/>
              </a:xfrm>
              <a:custGeom>
                <a:avLst/>
                <a:gdLst/>
                <a:ahLst/>
                <a:cxnLst/>
                <a:rect l="l" t="t" r="r" b="b"/>
                <a:pathLst>
                  <a:path w="2543" h="3493" extrusionOk="0">
                    <a:moveTo>
                      <a:pt x="2345" y="0"/>
                    </a:moveTo>
                    <a:cubicBezTo>
                      <a:pt x="2303" y="0"/>
                      <a:pt x="2260" y="16"/>
                      <a:pt x="2227" y="46"/>
                    </a:cubicBezTo>
                    <a:cubicBezTo>
                      <a:pt x="2183" y="83"/>
                      <a:pt x="2147" y="130"/>
                      <a:pt x="2108" y="172"/>
                    </a:cubicBezTo>
                    <a:cubicBezTo>
                      <a:pt x="2034" y="244"/>
                      <a:pt x="1948" y="304"/>
                      <a:pt x="1875" y="375"/>
                    </a:cubicBezTo>
                    <a:cubicBezTo>
                      <a:pt x="1811" y="440"/>
                      <a:pt x="1750" y="507"/>
                      <a:pt x="1688" y="574"/>
                    </a:cubicBezTo>
                    <a:cubicBezTo>
                      <a:pt x="1586" y="677"/>
                      <a:pt x="1481" y="778"/>
                      <a:pt x="1377" y="880"/>
                    </a:cubicBezTo>
                    <a:cubicBezTo>
                      <a:pt x="1282" y="972"/>
                      <a:pt x="1197" y="1074"/>
                      <a:pt x="1105" y="1169"/>
                    </a:cubicBezTo>
                    <a:cubicBezTo>
                      <a:pt x="1050" y="1223"/>
                      <a:pt x="997" y="1276"/>
                      <a:pt x="945" y="1331"/>
                    </a:cubicBezTo>
                    <a:cubicBezTo>
                      <a:pt x="893" y="1386"/>
                      <a:pt x="849" y="1440"/>
                      <a:pt x="801" y="1496"/>
                    </a:cubicBezTo>
                    <a:cubicBezTo>
                      <a:pt x="734" y="1575"/>
                      <a:pt x="665" y="1654"/>
                      <a:pt x="599" y="1735"/>
                    </a:cubicBezTo>
                    <a:cubicBezTo>
                      <a:pt x="520" y="1830"/>
                      <a:pt x="439" y="1925"/>
                      <a:pt x="366" y="2026"/>
                    </a:cubicBezTo>
                    <a:cubicBezTo>
                      <a:pt x="298" y="2122"/>
                      <a:pt x="230" y="2220"/>
                      <a:pt x="184" y="2330"/>
                    </a:cubicBezTo>
                    <a:cubicBezTo>
                      <a:pt x="136" y="2442"/>
                      <a:pt x="99" y="2558"/>
                      <a:pt x="72" y="2676"/>
                    </a:cubicBezTo>
                    <a:cubicBezTo>
                      <a:pt x="45" y="2802"/>
                      <a:pt x="27" y="2929"/>
                      <a:pt x="18" y="3057"/>
                    </a:cubicBezTo>
                    <a:cubicBezTo>
                      <a:pt x="15" y="3139"/>
                      <a:pt x="9" y="3223"/>
                      <a:pt x="5" y="3305"/>
                    </a:cubicBezTo>
                    <a:cubicBezTo>
                      <a:pt x="1" y="3403"/>
                      <a:pt x="77" y="3486"/>
                      <a:pt x="174" y="3492"/>
                    </a:cubicBezTo>
                    <a:lnTo>
                      <a:pt x="192" y="3492"/>
                    </a:lnTo>
                    <a:cubicBezTo>
                      <a:pt x="283" y="3486"/>
                      <a:pt x="356" y="3414"/>
                      <a:pt x="362" y="3323"/>
                    </a:cubicBezTo>
                    <a:cubicBezTo>
                      <a:pt x="366" y="3211"/>
                      <a:pt x="373" y="3098"/>
                      <a:pt x="382" y="2986"/>
                    </a:cubicBezTo>
                    <a:cubicBezTo>
                      <a:pt x="396" y="2881"/>
                      <a:pt x="415" y="2776"/>
                      <a:pt x="440" y="2673"/>
                    </a:cubicBezTo>
                    <a:cubicBezTo>
                      <a:pt x="454" y="2626"/>
                      <a:pt x="469" y="2581"/>
                      <a:pt x="484" y="2536"/>
                    </a:cubicBezTo>
                    <a:cubicBezTo>
                      <a:pt x="502" y="2493"/>
                      <a:pt x="520" y="2451"/>
                      <a:pt x="540" y="2411"/>
                    </a:cubicBezTo>
                    <a:cubicBezTo>
                      <a:pt x="576" y="2352"/>
                      <a:pt x="614" y="2294"/>
                      <a:pt x="654" y="2238"/>
                    </a:cubicBezTo>
                    <a:cubicBezTo>
                      <a:pt x="772" y="2086"/>
                      <a:pt x="892" y="1937"/>
                      <a:pt x="1018" y="1792"/>
                    </a:cubicBezTo>
                    <a:cubicBezTo>
                      <a:pt x="1089" y="1707"/>
                      <a:pt x="1160" y="1620"/>
                      <a:pt x="1237" y="1541"/>
                    </a:cubicBezTo>
                    <a:lnTo>
                      <a:pt x="1237" y="1541"/>
                    </a:lnTo>
                    <a:lnTo>
                      <a:pt x="1236" y="1543"/>
                    </a:lnTo>
                    <a:cubicBezTo>
                      <a:pt x="1301" y="1475"/>
                      <a:pt x="1366" y="1412"/>
                      <a:pt x="1429" y="1343"/>
                    </a:cubicBezTo>
                    <a:cubicBezTo>
                      <a:pt x="1476" y="1293"/>
                      <a:pt x="1520" y="1241"/>
                      <a:pt x="1568" y="1193"/>
                    </a:cubicBezTo>
                    <a:cubicBezTo>
                      <a:pt x="1610" y="1148"/>
                      <a:pt x="1653" y="1107"/>
                      <a:pt x="1698" y="1066"/>
                    </a:cubicBezTo>
                    <a:cubicBezTo>
                      <a:pt x="1759" y="1009"/>
                      <a:pt x="1816" y="950"/>
                      <a:pt x="1875" y="891"/>
                    </a:cubicBezTo>
                    <a:cubicBezTo>
                      <a:pt x="1953" y="811"/>
                      <a:pt x="2027" y="731"/>
                      <a:pt x="2105" y="651"/>
                    </a:cubicBezTo>
                    <a:lnTo>
                      <a:pt x="2106" y="650"/>
                    </a:lnTo>
                    <a:lnTo>
                      <a:pt x="2109" y="647"/>
                    </a:lnTo>
                    <a:cubicBezTo>
                      <a:pt x="2133" y="621"/>
                      <a:pt x="2157" y="598"/>
                      <a:pt x="2182" y="577"/>
                    </a:cubicBezTo>
                    <a:cubicBezTo>
                      <a:pt x="2235" y="533"/>
                      <a:pt x="2292" y="494"/>
                      <a:pt x="2341" y="445"/>
                    </a:cubicBezTo>
                    <a:cubicBezTo>
                      <a:pt x="2371" y="413"/>
                      <a:pt x="2400" y="383"/>
                      <a:pt x="2429" y="350"/>
                    </a:cubicBezTo>
                    <a:cubicBezTo>
                      <a:pt x="2453" y="327"/>
                      <a:pt x="2474" y="301"/>
                      <a:pt x="2494" y="274"/>
                    </a:cubicBezTo>
                    <a:cubicBezTo>
                      <a:pt x="2542" y="200"/>
                      <a:pt x="2528" y="101"/>
                      <a:pt x="2460" y="43"/>
                    </a:cubicBezTo>
                    <a:cubicBezTo>
                      <a:pt x="2427" y="14"/>
                      <a:pt x="2386" y="0"/>
                      <a:pt x="234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961125" y="4715088"/>
                <a:ext cx="50" cy="50"/>
              </a:xfrm>
              <a:custGeom>
                <a:avLst/>
                <a:gdLst/>
                <a:ahLst/>
                <a:cxnLst/>
                <a:rect l="l" t="t" r="r" b="b"/>
                <a:pathLst>
                  <a:path w="2" h="2" extrusionOk="0">
                    <a:moveTo>
                      <a:pt x="1" y="1"/>
                    </a:moveTo>
                    <a:lnTo>
                      <a:pt x="0" y="2"/>
                    </a:lnTo>
                    <a:lnTo>
                      <a:pt x="0" y="2"/>
                    </a:ln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762975" y="4764613"/>
                <a:ext cx="152225" cy="168275"/>
              </a:xfrm>
              <a:custGeom>
                <a:avLst/>
                <a:gdLst/>
                <a:ahLst/>
                <a:cxnLst/>
                <a:rect l="l" t="t" r="r" b="b"/>
                <a:pathLst>
                  <a:path w="6089" h="6731" extrusionOk="0">
                    <a:moveTo>
                      <a:pt x="6043" y="6209"/>
                    </a:moveTo>
                    <a:cubicBezTo>
                      <a:pt x="6043" y="6210"/>
                      <a:pt x="6044" y="6211"/>
                      <a:pt x="6044" y="6212"/>
                    </a:cubicBezTo>
                    <a:cubicBezTo>
                      <a:pt x="6044" y="6211"/>
                      <a:pt x="6044" y="6210"/>
                      <a:pt x="6043" y="6209"/>
                    </a:cubicBezTo>
                    <a:close/>
                    <a:moveTo>
                      <a:pt x="5693" y="6274"/>
                    </a:moveTo>
                    <a:cubicBezTo>
                      <a:pt x="5694" y="6276"/>
                      <a:pt x="5694" y="6278"/>
                      <a:pt x="5694" y="6280"/>
                    </a:cubicBezTo>
                    <a:lnTo>
                      <a:pt x="5694" y="6280"/>
                    </a:lnTo>
                    <a:cubicBezTo>
                      <a:pt x="5694" y="6278"/>
                      <a:pt x="5694" y="6276"/>
                      <a:pt x="5693" y="6274"/>
                    </a:cubicBezTo>
                    <a:close/>
                    <a:moveTo>
                      <a:pt x="6061" y="6343"/>
                    </a:moveTo>
                    <a:cubicBezTo>
                      <a:pt x="6061" y="6345"/>
                      <a:pt x="6061" y="6347"/>
                      <a:pt x="6062" y="6349"/>
                    </a:cubicBezTo>
                    <a:cubicBezTo>
                      <a:pt x="6061" y="6347"/>
                      <a:pt x="6061" y="6345"/>
                      <a:pt x="6061" y="6343"/>
                    </a:cubicBezTo>
                    <a:close/>
                    <a:moveTo>
                      <a:pt x="204" y="0"/>
                    </a:moveTo>
                    <a:cubicBezTo>
                      <a:pt x="170" y="0"/>
                      <a:pt x="136" y="10"/>
                      <a:pt x="105" y="32"/>
                    </a:cubicBezTo>
                    <a:cubicBezTo>
                      <a:pt x="30" y="84"/>
                      <a:pt x="0" y="203"/>
                      <a:pt x="60" y="280"/>
                    </a:cubicBezTo>
                    <a:cubicBezTo>
                      <a:pt x="62" y="282"/>
                      <a:pt x="65" y="286"/>
                      <a:pt x="67" y="288"/>
                    </a:cubicBezTo>
                    <a:cubicBezTo>
                      <a:pt x="65" y="283"/>
                      <a:pt x="62" y="280"/>
                      <a:pt x="60" y="276"/>
                    </a:cubicBezTo>
                    <a:lnTo>
                      <a:pt x="60" y="276"/>
                    </a:lnTo>
                    <a:cubicBezTo>
                      <a:pt x="168" y="460"/>
                      <a:pt x="308" y="622"/>
                      <a:pt x="451" y="779"/>
                    </a:cubicBezTo>
                    <a:cubicBezTo>
                      <a:pt x="601" y="943"/>
                      <a:pt x="755" y="1103"/>
                      <a:pt x="909" y="1261"/>
                    </a:cubicBezTo>
                    <a:cubicBezTo>
                      <a:pt x="1067" y="1426"/>
                      <a:pt x="1240" y="1569"/>
                      <a:pt x="1417" y="1709"/>
                    </a:cubicBezTo>
                    <a:cubicBezTo>
                      <a:pt x="1590" y="1846"/>
                      <a:pt x="1752" y="1996"/>
                      <a:pt x="1911" y="2149"/>
                    </a:cubicBezTo>
                    <a:cubicBezTo>
                      <a:pt x="2024" y="2265"/>
                      <a:pt x="2132" y="2390"/>
                      <a:pt x="2253" y="2500"/>
                    </a:cubicBezTo>
                    <a:cubicBezTo>
                      <a:pt x="2380" y="2613"/>
                      <a:pt x="2510" y="2719"/>
                      <a:pt x="2637" y="2832"/>
                    </a:cubicBezTo>
                    <a:cubicBezTo>
                      <a:pt x="2760" y="2941"/>
                      <a:pt x="2882" y="3054"/>
                      <a:pt x="3009" y="3161"/>
                    </a:cubicBezTo>
                    <a:cubicBezTo>
                      <a:pt x="3139" y="3266"/>
                      <a:pt x="3274" y="3366"/>
                      <a:pt x="3405" y="3472"/>
                    </a:cubicBezTo>
                    <a:cubicBezTo>
                      <a:pt x="3544" y="3584"/>
                      <a:pt x="3684" y="3692"/>
                      <a:pt x="3816" y="3810"/>
                    </a:cubicBezTo>
                    <a:cubicBezTo>
                      <a:pt x="3940" y="3921"/>
                      <a:pt x="4063" y="4033"/>
                      <a:pt x="4191" y="4141"/>
                    </a:cubicBezTo>
                    <a:cubicBezTo>
                      <a:pt x="4324" y="4254"/>
                      <a:pt x="4455" y="4373"/>
                      <a:pt x="4587" y="4490"/>
                    </a:cubicBezTo>
                    <a:cubicBezTo>
                      <a:pt x="4695" y="4589"/>
                      <a:pt x="4812" y="4683"/>
                      <a:pt x="4921" y="4780"/>
                    </a:cubicBezTo>
                    <a:cubicBezTo>
                      <a:pt x="4971" y="4830"/>
                      <a:pt x="5021" y="4878"/>
                      <a:pt x="5066" y="4932"/>
                    </a:cubicBezTo>
                    <a:cubicBezTo>
                      <a:pt x="5108" y="4981"/>
                      <a:pt x="5147" y="5030"/>
                      <a:pt x="5187" y="5079"/>
                    </a:cubicBezTo>
                    <a:lnTo>
                      <a:pt x="5187" y="5079"/>
                    </a:lnTo>
                    <a:cubicBezTo>
                      <a:pt x="5183" y="5074"/>
                      <a:pt x="5177" y="5068"/>
                      <a:pt x="5173" y="5063"/>
                    </a:cubicBezTo>
                    <a:lnTo>
                      <a:pt x="5173" y="5063"/>
                    </a:lnTo>
                    <a:cubicBezTo>
                      <a:pt x="5207" y="5108"/>
                      <a:pt x="5240" y="5153"/>
                      <a:pt x="5270" y="5200"/>
                    </a:cubicBezTo>
                    <a:lnTo>
                      <a:pt x="5270" y="5200"/>
                    </a:lnTo>
                    <a:lnTo>
                      <a:pt x="5270" y="5200"/>
                    </a:lnTo>
                    <a:cubicBezTo>
                      <a:pt x="5271" y="5203"/>
                      <a:pt x="5273" y="5206"/>
                      <a:pt x="5275" y="5209"/>
                    </a:cubicBezTo>
                    <a:lnTo>
                      <a:pt x="5276" y="5211"/>
                    </a:lnTo>
                    <a:lnTo>
                      <a:pt x="5276" y="5211"/>
                    </a:lnTo>
                    <a:cubicBezTo>
                      <a:pt x="5362" y="5352"/>
                      <a:pt x="5438" y="5499"/>
                      <a:pt x="5504" y="5650"/>
                    </a:cubicBezTo>
                    <a:cubicBezTo>
                      <a:pt x="5501" y="5642"/>
                      <a:pt x="5499" y="5635"/>
                      <a:pt x="5496" y="5628"/>
                    </a:cubicBezTo>
                    <a:lnTo>
                      <a:pt x="5496" y="5628"/>
                    </a:lnTo>
                    <a:cubicBezTo>
                      <a:pt x="5531" y="5708"/>
                      <a:pt x="5561" y="5791"/>
                      <a:pt x="5593" y="5873"/>
                    </a:cubicBezTo>
                    <a:cubicBezTo>
                      <a:pt x="5614" y="5929"/>
                      <a:pt x="5635" y="5985"/>
                      <a:pt x="5655" y="6041"/>
                    </a:cubicBezTo>
                    <a:cubicBezTo>
                      <a:pt x="5661" y="6067"/>
                      <a:pt x="5668" y="6095"/>
                      <a:pt x="5673" y="6122"/>
                    </a:cubicBezTo>
                    <a:cubicBezTo>
                      <a:pt x="5680" y="6172"/>
                      <a:pt x="5685" y="6220"/>
                      <a:pt x="5693" y="6270"/>
                    </a:cubicBezTo>
                    <a:cubicBezTo>
                      <a:pt x="5691" y="6262"/>
                      <a:pt x="5691" y="6254"/>
                      <a:pt x="5689" y="6247"/>
                    </a:cubicBezTo>
                    <a:lnTo>
                      <a:pt x="5689" y="6247"/>
                    </a:lnTo>
                    <a:cubicBezTo>
                      <a:pt x="5690" y="6253"/>
                      <a:pt x="5691" y="6259"/>
                      <a:pt x="5692" y="6265"/>
                    </a:cubicBezTo>
                    <a:lnTo>
                      <a:pt x="5692" y="6265"/>
                    </a:lnTo>
                    <a:cubicBezTo>
                      <a:pt x="5692" y="6263"/>
                      <a:pt x="5691" y="6262"/>
                      <a:pt x="5691" y="6260"/>
                    </a:cubicBezTo>
                    <a:lnTo>
                      <a:pt x="5691" y="6260"/>
                    </a:lnTo>
                    <a:cubicBezTo>
                      <a:pt x="5692" y="6265"/>
                      <a:pt x="5693" y="6269"/>
                      <a:pt x="5693" y="6274"/>
                    </a:cubicBezTo>
                    <a:lnTo>
                      <a:pt x="5693" y="6274"/>
                    </a:lnTo>
                    <a:cubicBezTo>
                      <a:pt x="5693" y="6271"/>
                      <a:pt x="5693" y="6269"/>
                      <a:pt x="5692" y="6267"/>
                    </a:cubicBezTo>
                    <a:lnTo>
                      <a:pt x="5692" y="6267"/>
                    </a:lnTo>
                    <a:cubicBezTo>
                      <a:pt x="5693" y="6273"/>
                      <a:pt x="5694" y="6278"/>
                      <a:pt x="5695" y="6284"/>
                    </a:cubicBezTo>
                    <a:cubicBezTo>
                      <a:pt x="5695" y="6283"/>
                      <a:pt x="5695" y="6282"/>
                      <a:pt x="5694" y="6280"/>
                    </a:cubicBezTo>
                    <a:lnTo>
                      <a:pt x="5694" y="6280"/>
                    </a:lnTo>
                    <a:cubicBezTo>
                      <a:pt x="5706" y="6354"/>
                      <a:pt x="5715" y="6428"/>
                      <a:pt x="5727" y="6501"/>
                    </a:cubicBezTo>
                    <a:cubicBezTo>
                      <a:pt x="5725" y="6495"/>
                      <a:pt x="5725" y="6486"/>
                      <a:pt x="5723" y="6478"/>
                    </a:cubicBezTo>
                    <a:lnTo>
                      <a:pt x="5723" y="6478"/>
                    </a:lnTo>
                    <a:cubicBezTo>
                      <a:pt x="5726" y="6509"/>
                      <a:pt x="5728" y="6537"/>
                      <a:pt x="5729" y="6568"/>
                    </a:cubicBezTo>
                    <a:cubicBezTo>
                      <a:pt x="5732" y="6660"/>
                      <a:pt x="5820" y="6731"/>
                      <a:pt x="5909" y="6731"/>
                    </a:cubicBezTo>
                    <a:cubicBezTo>
                      <a:pt x="5912" y="6731"/>
                      <a:pt x="5915" y="6731"/>
                      <a:pt x="5918" y="6730"/>
                    </a:cubicBezTo>
                    <a:lnTo>
                      <a:pt x="5922" y="6730"/>
                    </a:lnTo>
                    <a:cubicBezTo>
                      <a:pt x="6023" y="6722"/>
                      <a:pt x="6088" y="6635"/>
                      <a:pt x="6085" y="6537"/>
                    </a:cubicBezTo>
                    <a:cubicBezTo>
                      <a:pt x="6081" y="6466"/>
                      <a:pt x="6071" y="6396"/>
                      <a:pt x="6058" y="6326"/>
                    </a:cubicBezTo>
                    <a:lnTo>
                      <a:pt x="6058" y="6326"/>
                    </a:lnTo>
                    <a:cubicBezTo>
                      <a:pt x="6058" y="6327"/>
                      <a:pt x="6059" y="6328"/>
                      <a:pt x="6059" y="6328"/>
                    </a:cubicBezTo>
                    <a:lnTo>
                      <a:pt x="6059" y="6328"/>
                    </a:lnTo>
                    <a:cubicBezTo>
                      <a:pt x="6053" y="6288"/>
                      <a:pt x="6048" y="6247"/>
                      <a:pt x="6043" y="6207"/>
                    </a:cubicBezTo>
                    <a:lnTo>
                      <a:pt x="6043" y="6207"/>
                    </a:lnTo>
                    <a:cubicBezTo>
                      <a:pt x="6043" y="6208"/>
                      <a:pt x="6043" y="6209"/>
                      <a:pt x="6043" y="6209"/>
                    </a:cubicBezTo>
                    <a:lnTo>
                      <a:pt x="6043" y="6209"/>
                    </a:lnTo>
                    <a:cubicBezTo>
                      <a:pt x="6033" y="6143"/>
                      <a:pt x="6027" y="6077"/>
                      <a:pt x="6013" y="6011"/>
                    </a:cubicBezTo>
                    <a:cubicBezTo>
                      <a:pt x="5998" y="5944"/>
                      <a:pt x="5978" y="5878"/>
                      <a:pt x="5952" y="5815"/>
                    </a:cubicBezTo>
                    <a:cubicBezTo>
                      <a:pt x="5869" y="5595"/>
                      <a:pt x="5782" y="5376"/>
                      <a:pt x="5665" y="5171"/>
                    </a:cubicBezTo>
                    <a:cubicBezTo>
                      <a:pt x="5621" y="5097"/>
                      <a:pt x="5578" y="5021"/>
                      <a:pt x="5530" y="4948"/>
                    </a:cubicBezTo>
                    <a:cubicBezTo>
                      <a:pt x="5485" y="4881"/>
                      <a:pt x="5434" y="4819"/>
                      <a:pt x="5384" y="4757"/>
                    </a:cubicBezTo>
                    <a:cubicBezTo>
                      <a:pt x="5326" y="4685"/>
                      <a:pt x="5263" y="4618"/>
                      <a:pt x="5198" y="4552"/>
                    </a:cubicBezTo>
                    <a:cubicBezTo>
                      <a:pt x="5138" y="4494"/>
                      <a:pt x="5076" y="4440"/>
                      <a:pt x="5011" y="4386"/>
                    </a:cubicBezTo>
                    <a:cubicBezTo>
                      <a:pt x="4878" y="4274"/>
                      <a:pt x="4751" y="4156"/>
                      <a:pt x="4619" y="4042"/>
                    </a:cubicBezTo>
                    <a:cubicBezTo>
                      <a:pt x="4473" y="3913"/>
                      <a:pt x="4324" y="3787"/>
                      <a:pt x="4178" y="3656"/>
                    </a:cubicBezTo>
                    <a:cubicBezTo>
                      <a:pt x="4044" y="3536"/>
                      <a:pt x="3910" y="3421"/>
                      <a:pt x="3771" y="3309"/>
                    </a:cubicBezTo>
                    <a:cubicBezTo>
                      <a:pt x="3621" y="3188"/>
                      <a:pt x="3464" y="3072"/>
                      <a:pt x="3315" y="2950"/>
                    </a:cubicBezTo>
                    <a:cubicBezTo>
                      <a:pt x="3172" y="2832"/>
                      <a:pt x="3034" y="2709"/>
                      <a:pt x="2894" y="2583"/>
                    </a:cubicBezTo>
                    <a:cubicBezTo>
                      <a:pt x="2758" y="2464"/>
                      <a:pt x="2619" y="2347"/>
                      <a:pt x="2482" y="2226"/>
                    </a:cubicBezTo>
                    <a:cubicBezTo>
                      <a:pt x="2296" y="2039"/>
                      <a:pt x="2117" y="1843"/>
                      <a:pt x="1920" y="1668"/>
                    </a:cubicBezTo>
                    <a:cubicBezTo>
                      <a:pt x="1814" y="1574"/>
                      <a:pt x="1707" y="1485"/>
                      <a:pt x="1597" y="1397"/>
                    </a:cubicBezTo>
                    <a:cubicBezTo>
                      <a:pt x="1492" y="1315"/>
                      <a:pt x="1393" y="1229"/>
                      <a:pt x="1295" y="1142"/>
                    </a:cubicBezTo>
                    <a:lnTo>
                      <a:pt x="1295" y="1142"/>
                    </a:lnTo>
                    <a:cubicBezTo>
                      <a:pt x="1300" y="1147"/>
                      <a:pt x="1305" y="1153"/>
                      <a:pt x="1310" y="1159"/>
                    </a:cubicBezTo>
                    <a:cubicBezTo>
                      <a:pt x="1025" y="877"/>
                      <a:pt x="743" y="588"/>
                      <a:pt x="490" y="276"/>
                    </a:cubicBezTo>
                    <a:cubicBezTo>
                      <a:pt x="454" y="229"/>
                      <a:pt x="420" y="181"/>
                      <a:pt x="388" y="130"/>
                    </a:cubicBezTo>
                    <a:cubicBezTo>
                      <a:pt x="377" y="111"/>
                      <a:pt x="367" y="93"/>
                      <a:pt x="353" y="77"/>
                    </a:cubicBezTo>
                    <a:cubicBezTo>
                      <a:pt x="315" y="29"/>
                      <a:pt x="260" y="0"/>
                      <a:pt x="204"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931625" y="4762513"/>
                <a:ext cx="10225" cy="9325"/>
              </a:xfrm>
              <a:custGeom>
                <a:avLst/>
                <a:gdLst/>
                <a:ahLst/>
                <a:cxnLst/>
                <a:rect l="l" t="t" r="r" b="b"/>
                <a:pathLst>
                  <a:path w="409" h="373" extrusionOk="0">
                    <a:moveTo>
                      <a:pt x="218" y="0"/>
                    </a:moveTo>
                    <a:cubicBezTo>
                      <a:pt x="209" y="0"/>
                      <a:pt x="199" y="1"/>
                      <a:pt x="190" y="3"/>
                    </a:cubicBezTo>
                    <a:cubicBezTo>
                      <a:pt x="147" y="4"/>
                      <a:pt x="105" y="21"/>
                      <a:pt x="74" y="51"/>
                    </a:cubicBezTo>
                    <a:cubicBezTo>
                      <a:pt x="3" y="119"/>
                      <a:pt x="1" y="231"/>
                      <a:pt x="67" y="304"/>
                    </a:cubicBezTo>
                    <a:cubicBezTo>
                      <a:pt x="89" y="325"/>
                      <a:pt x="115" y="342"/>
                      <a:pt x="143" y="354"/>
                    </a:cubicBezTo>
                    <a:cubicBezTo>
                      <a:pt x="167" y="366"/>
                      <a:pt x="193" y="373"/>
                      <a:pt x="219" y="373"/>
                    </a:cubicBezTo>
                    <a:cubicBezTo>
                      <a:pt x="221" y="373"/>
                      <a:pt x="223" y="373"/>
                      <a:pt x="225" y="373"/>
                    </a:cubicBezTo>
                    <a:lnTo>
                      <a:pt x="231" y="373"/>
                    </a:lnTo>
                    <a:cubicBezTo>
                      <a:pt x="325" y="367"/>
                      <a:pt x="405" y="297"/>
                      <a:pt x="408" y="199"/>
                    </a:cubicBezTo>
                    <a:cubicBezTo>
                      <a:pt x="404" y="105"/>
                      <a:pt x="339" y="24"/>
                      <a:pt x="247" y="4"/>
                    </a:cubicBezTo>
                    <a:lnTo>
                      <a:pt x="247" y="3"/>
                    </a:lnTo>
                    <a:cubicBezTo>
                      <a:pt x="237" y="1"/>
                      <a:pt x="228" y="0"/>
                      <a:pt x="21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943100" y="4750938"/>
                <a:ext cx="10825" cy="9525"/>
              </a:xfrm>
              <a:custGeom>
                <a:avLst/>
                <a:gdLst/>
                <a:ahLst/>
                <a:cxnLst/>
                <a:rect l="l" t="t" r="r" b="b"/>
                <a:pathLst>
                  <a:path w="433" h="381" extrusionOk="0">
                    <a:moveTo>
                      <a:pt x="208" y="1"/>
                    </a:moveTo>
                    <a:cubicBezTo>
                      <a:pt x="161" y="1"/>
                      <a:pt x="114" y="18"/>
                      <a:pt x="79" y="53"/>
                    </a:cubicBezTo>
                    <a:cubicBezTo>
                      <a:pt x="0" y="126"/>
                      <a:pt x="5" y="254"/>
                      <a:pt x="90" y="320"/>
                    </a:cubicBezTo>
                    <a:cubicBezTo>
                      <a:pt x="97" y="328"/>
                      <a:pt x="105" y="335"/>
                      <a:pt x="113" y="342"/>
                    </a:cubicBezTo>
                    <a:cubicBezTo>
                      <a:pt x="146" y="367"/>
                      <a:pt x="185" y="381"/>
                      <a:pt x="227" y="381"/>
                    </a:cubicBezTo>
                    <a:cubicBezTo>
                      <a:pt x="230" y="381"/>
                      <a:pt x="233" y="381"/>
                      <a:pt x="236" y="381"/>
                    </a:cubicBezTo>
                    <a:cubicBezTo>
                      <a:pt x="296" y="378"/>
                      <a:pt x="351" y="345"/>
                      <a:pt x="382" y="293"/>
                    </a:cubicBezTo>
                    <a:cubicBezTo>
                      <a:pt x="433" y="210"/>
                      <a:pt x="402" y="105"/>
                      <a:pt x="331" y="45"/>
                    </a:cubicBezTo>
                    <a:cubicBezTo>
                      <a:pt x="296" y="16"/>
                      <a:pt x="252" y="1"/>
                      <a:pt x="208"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35225" y="4314813"/>
                <a:ext cx="306550" cy="1035675"/>
              </a:xfrm>
              <a:custGeom>
                <a:avLst/>
                <a:gdLst/>
                <a:ahLst/>
                <a:cxnLst/>
                <a:rect l="l" t="t" r="r" b="b"/>
                <a:pathLst>
                  <a:path w="12262" h="41427" extrusionOk="0">
                    <a:moveTo>
                      <a:pt x="7419" y="964"/>
                    </a:moveTo>
                    <a:cubicBezTo>
                      <a:pt x="7420" y="964"/>
                      <a:pt x="7420" y="965"/>
                      <a:pt x="7421" y="965"/>
                    </a:cubicBezTo>
                    <a:cubicBezTo>
                      <a:pt x="7420" y="965"/>
                      <a:pt x="7420" y="964"/>
                      <a:pt x="7419" y="964"/>
                    </a:cubicBezTo>
                    <a:close/>
                    <a:moveTo>
                      <a:pt x="8567" y="1291"/>
                    </a:moveTo>
                    <a:cubicBezTo>
                      <a:pt x="8570" y="1296"/>
                      <a:pt x="8573" y="1301"/>
                      <a:pt x="8576" y="1306"/>
                    </a:cubicBezTo>
                    <a:cubicBezTo>
                      <a:pt x="8573" y="1301"/>
                      <a:pt x="8570" y="1296"/>
                      <a:pt x="8567" y="1291"/>
                    </a:cubicBezTo>
                    <a:close/>
                    <a:moveTo>
                      <a:pt x="3460" y="9909"/>
                    </a:moveTo>
                    <a:cubicBezTo>
                      <a:pt x="3461" y="9915"/>
                      <a:pt x="3463" y="9920"/>
                      <a:pt x="3464" y="9925"/>
                    </a:cubicBezTo>
                    <a:lnTo>
                      <a:pt x="3464" y="9925"/>
                    </a:lnTo>
                    <a:cubicBezTo>
                      <a:pt x="3463" y="9920"/>
                      <a:pt x="3462" y="9914"/>
                      <a:pt x="3460" y="9909"/>
                    </a:cubicBezTo>
                    <a:close/>
                    <a:moveTo>
                      <a:pt x="9278" y="13258"/>
                    </a:moveTo>
                    <a:cubicBezTo>
                      <a:pt x="9278" y="13260"/>
                      <a:pt x="9277" y="13262"/>
                      <a:pt x="9277" y="13264"/>
                    </a:cubicBezTo>
                    <a:lnTo>
                      <a:pt x="9277" y="13264"/>
                    </a:lnTo>
                    <a:cubicBezTo>
                      <a:pt x="9277" y="13262"/>
                      <a:pt x="9278" y="13260"/>
                      <a:pt x="9278" y="13258"/>
                    </a:cubicBezTo>
                    <a:close/>
                    <a:moveTo>
                      <a:pt x="9191" y="13701"/>
                    </a:moveTo>
                    <a:cubicBezTo>
                      <a:pt x="9191" y="13702"/>
                      <a:pt x="9191" y="13703"/>
                      <a:pt x="9191" y="13704"/>
                    </a:cubicBezTo>
                    <a:lnTo>
                      <a:pt x="9191" y="13704"/>
                    </a:lnTo>
                    <a:cubicBezTo>
                      <a:pt x="9191" y="13703"/>
                      <a:pt x="9191" y="13702"/>
                      <a:pt x="9191" y="13701"/>
                    </a:cubicBezTo>
                    <a:close/>
                    <a:moveTo>
                      <a:pt x="9044" y="14603"/>
                    </a:moveTo>
                    <a:cubicBezTo>
                      <a:pt x="9044" y="14603"/>
                      <a:pt x="9044" y="14604"/>
                      <a:pt x="9044" y="14604"/>
                    </a:cubicBezTo>
                    <a:cubicBezTo>
                      <a:pt x="9044" y="14604"/>
                      <a:pt x="9044" y="14603"/>
                      <a:pt x="9044" y="14603"/>
                    </a:cubicBezTo>
                    <a:close/>
                    <a:moveTo>
                      <a:pt x="9733" y="16904"/>
                    </a:moveTo>
                    <a:cubicBezTo>
                      <a:pt x="9734" y="16906"/>
                      <a:pt x="9735" y="16907"/>
                      <a:pt x="9736" y="16908"/>
                    </a:cubicBezTo>
                    <a:lnTo>
                      <a:pt x="9736" y="16908"/>
                    </a:lnTo>
                    <a:cubicBezTo>
                      <a:pt x="9735" y="16907"/>
                      <a:pt x="9734" y="16905"/>
                      <a:pt x="9733" y="16904"/>
                    </a:cubicBezTo>
                    <a:close/>
                    <a:moveTo>
                      <a:pt x="2282" y="22908"/>
                    </a:moveTo>
                    <a:cubicBezTo>
                      <a:pt x="2281" y="22911"/>
                      <a:pt x="2280" y="22914"/>
                      <a:pt x="2279" y="22917"/>
                    </a:cubicBezTo>
                    <a:lnTo>
                      <a:pt x="2279" y="22917"/>
                    </a:lnTo>
                    <a:cubicBezTo>
                      <a:pt x="2280" y="22914"/>
                      <a:pt x="2281" y="22911"/>
                      <a:pt x="2282" y="22908"/>
                    </a:cubicBezTo>
                    <a:close/>
                    <a:moveTo>
                      <a:pt x="9964" y="23318"/>
                    </a:moveTo>
                    <a:cubicBezTo>
                      <a:pt x="9964" y="23322"/>
                      <a:pt x="9964" y="23326"/>
                      <a:pt x="9963" y="23329"/>
                    </a:cubicBezTo>
                    <a:cubicBezTo>
                      <a:pt x="9963" y="23325"/>
                      <a:pt x="9964" y="23322"/>
                      <a:pt x="9964" y="23318"/>
                    </a:cubicBezTo>
                    <a:close/>
                    <a:moveTo>
                      <a:pt x="10420" y="24523"/>
                    </a:moveTo>
                    <a:cubicBezTo>
                      <a:pt x="10420" y="24523"/>
                      <a:pt x="10420" y="24523"/>
                      <a:pt x="10420" y="24524"/>
                    </a:cubicBezTo>
                    <a:cubicBezTo>
                      <a:pt x="10420" y="24523"/>
                      <a:pt x="10420" y="24523"/>
                      <a:pt x="10420" y="24523"/>
                    </a:cubicBezTo>
                    <a:close/>
                    <a:moveTo>
                      <a:pt x="136" y="25842"/>
                    </a:moveTo>
                    <a:cubicBezTo>
                      <a:pt x="136" y="25843"/>
                      <a:pt x="136" y="25844"/>
                      <a:pt x="136" y="25846"/>
                    </a:cubicBezTo>
                    <a:cubicBezTo>
                      <a:pt x="136" y="25844"/>
                      <a:pt x="136" y="25843"/>
                      <a:pt x="136" y="25842"/>
                    </a:cubicBezTo>
                    <a:close/>
                    <a:moveTo>
                      <a:pt x="11109" y="26171"/>
                    </a:moveTo>
                    <a:lnTo>
                      <a:pt x="11109" y="26171"/>
                    </a:lnTo>
                    <a:cubicBezTo>
                      <a:pt x="11110" y="26173"/>
                      <a:pt x="11112" y="26174"/>
                      <a:pt x="11113" y="26176"/>
                    </a:cubicBezTo>
                    <a:lnTo>
                      <a:pt x="11113" y="26176"/>
                    </a:lnTo>
                    <a:cubicBezTo>
                      <a:pt x="11112" y="26174"/>
                      <a:pt x="11110" y="26173"/>
                      <a:pt x="11109" y="26171"/>
                    </a:cubicBezTo>
                    <a:close/>
                    <a:moveTo>
                      <a:pt x="11411" y="28178"/>
                    </a:moveTo>
                    <a:cubicBezTo>
                      <a:pt x="11411" y="28178"/>
                      <a:pt x="11411" y="28179"/>
                      <a:pt x="11411" y="28180"/>
                    </a:cubicBezTo>
                    <a:cubicBezTo>
                      <a:pt x="11411" y="28179"/>
                      <a:pt x="11411" y="28179"/>
                      <a:pt x="11411" y="28178"/>
                    </a:cubicBezTo>
                    <a:close/>
                    <a:moveTo>
                      <a:pt x="2250" y="28975"/>
                    </a:moveTo>
                    <a:cubicBezTo>
                      <a:pt x="2251" y="28975"/>
                      <a:pt x="2251" y="28976"/>
                      <a:pt x="2252" y="28976"/>
                    </a:cubicBezTo>
                    <a:cubicBezTo>
                      <a:pt x="2252" y="28976"/>
                      <a:pt x="2251" y="28975"/>
                      <a:pt x="2250" y="28975"/>
                    </a:cubicBezTo>
                    <a:close/>
                    <a:moveTo>
                      <a:pt x="2912" y="31938"/>
                    </a:moveTo>
                    <a:cubicBezTo>
                      <a:pt x="2912" y="31940"/>
                      <a:pt x="2911" y="31942"/>
                      <a:pt x="2911" y="31944"/>
                    </a:cubicBezTo>
                    <a:lnTo>
                      <a:pt x="2911" y="31944"/>
                    </a:lnTo>
                    <a:cubicBezTo>
                      <a:pt x="2911" y="31942"/>
                      <a:pt x="2912" y="31940"/>
                      <a:pt x="2912" y="31938"/>
                    </a:cubicBezTo>
                    <a:close/>
                    <a:moveTo>
                      <a:pt x="10887" y="32351"/>
                    </a:moveTo>
                    <a:cubicBezTo>
                      <a:pt x="10888" y="32353"/>
                      <a:pt x="10889" y="32356"/>
                      <a:pt x="10889" y="32358"/>
                    </a:cubicBezTo>
                    <a:cubicBezTo>
                      <a:pt x="10889" y="32356"/>
                      <a:pt x="10888" y="32353"/>
                      <a:pt x="10887" y="32351"/>
                    </a:cubicBezTo>
                    <a:close/>
                    <a:moveTo>
                      <a:pt x="2367" y="35242"/>
                    </a:moveTo>
                    <a:lnTo>
                      <a:pt x="2367" y="35242"/>
                    </a:lnTo>
                    <a:cubicBezTo>
                      <a:pt x="2366" y="35242"/>
                      <a:pt x="2366" y="35243"/>
                      <a:pt x="2366" y="35244"/>
                    </a:cubicBezTo>
                    <a:lnTo>
                      <a:pt x="2366" y="35244"/>
                    </a:lnTo>
                    <a:cubicBezTo>
                      <a:pt x="2366" y="35243"/>
                      <a:pt x="2367" y="35242"/>
                      <a:pt x="2367" y="35242"/>
                    </a:cubicBezTo>
                    <a:close/>
                    <a:moveTo>
                      <a:pt x="11181" y="35278"/>
                    </a:moveTo>
                    <a:cubicBezTo>
                      <a:pt x="11181" y="35278"/>
                      <a:pt x="11181" y="35278"/>
                      <a:pt x="11181" y="35278"/>
                    </a:cubicBezTo>
                    <a:cubicBezTo>
                      <a:pt x="11181" y="35280"/>
                      <a:pt x="11182" y="35282"/>
                      <a:pt x="11182" y="35283"/>
                    </a:cubicBezTo>
                    <a:lnTo>
                      <a:pt x="11182" y="35283"/>
                    </a:lnTo>
                    <a:cubicBezTo>
                      <a:pt x="11181" y="35280"/>
                      <a:pt x="11181" y="35278"/>
                      <a:pt x="11181" y="35278"/>
                    </a:cubicBezTo>
                    <a:close/>
                    <a:moveTo>
                      <a:pt x="6550" y="665"/>
                    </a:moveTo>
                    <a:cubicBezTo>
                      <a:pt x="6611" y="666"/>
                      <a:pt x="6672" y="671"/>
                      <a:pt x="6731" y="678"/>
                    </a:cubicBezTo>
                    <a:cubicBezTo>
                      <a:pt x="6819" y="693"/>
                      <a:pt x="6908" y="710"/>
                      <a:pt x="6994" y="731"/>
                    </a:cubicBezTo>
                    <a:cubicBezTo>
                      <a:pt x="7020" y="738"/>
                      <a:pt x="7043" y="747"/>
                      <a:pt x="7067" y="756"/>
                    </a:cubicBezTo>
                    <a:cubicBezTo>
                      <a:pt x="7130" y="785"/>
                      <a:pt x="7191" y="816"/>
                      <a:pt x="7250" y="850"/>
                    </a:cubicBezTo>
                    <a:cubicBezTo>
                      <a:pt x="7309" y="885"/>
                      <a:pt x="7364" y="923"/>
                      <a:pt x="7419" y="964"/>
                    </a:cubicBezTo>
                    <a:lnTo>
                      <a:pt x="7419" y="964"/>
                    </a:lnTo>
                    <a:cubicBezTo>
                      <a:pt x="7418" y="963"/>
                      <a:pt x="7417" y="962"/>
                      <a:pt x="7417" y="961"/>
                    </a:cubicBezTo>
                    <a:lnTo>
                      <a:pt x="7417" y="961"/>
                    </a:lnTo>
                    <a:lnTo>
                      <a:pt x="7423" y="966"/>
                    </a:lnTo>
                    <a:lnTo>
                      <a:pt x="7435" y="976"/>
                    </a:lnTo>
                    <a:lnTo>
                      <a:pt x="7426" y="969"/>
                    </a:lnTo>
                    <a:lnTo>
                      <a:pt x="7426" y="969"/>
                    </a:lnTo>
                    <a:cubicBezTo>
                      <a:pt x="7469" y="1004"/>
                      <a:pt x="7511" y="1041"/>
                      <a:pt x="7552" y="1079"/>
                    </a:cubicBezTo>
                    <a:cubicBezTo>
                      <a:pt x="7618" y="1149"/>
                      <a:pt x="7681" y="1223"/>
                      <a:pt x="7739" y="1300"/>
                    </a:cubicBezTo>
                    <a:cubicBezTo>
                      <a:pt x="7778" y="1358"/>
                      <a:pt x="7818" y="1417"/>
                      <a:pt x="7855" y="1478"/>
                    </a:cubicBezTo>
                    <a:cubicBezTo>
                      <a:pt x="7899" y="1562"/>
                      <a:pt x="7938" y="1646"/>
                      <a:pt x="7975" y="1733"/>
                    </a:cubicBezTo>
                    <a:cubicBezTo>
                      <a:pt x="7977" y="1742"/>
                      <a:pt x="7981" y="1751"/>
                      <a:pt x="7984" y="1759"/>
                    </a:cubicBezTo>
                    <a:cubicBezTo>
                      <a:pt x="8018" y="1911"/>
                      <a:pt x="8045" y="2064"/>
                      <a:pt x="8063" y="2218"/>
                    </a:cubicBezTo>
                    <a:cubicBezTo>
                      <a:pt x="8075" y="2350"/>
                      <a:pt x="8081" y="2483"/>
                      <a:pt x="8079" y="2616"/>
                    </a:cubicBezTo>
                    <a:cubicBezTo>
                      <a:pt x="8076" y="2744"/>
                      <a:pt x="8071" y="2875"/>
                      <a:pt x="8061" y="3004"/>
                    </a:cubicBezTo>
                    <a:cubicBezTo>
                      <a:pt x="8049" y="3130"/>
                      <a:pt x="8035" y="3257"/>
                      <a:pt x="8024" y="3384"/>
                    </a:cubicBezTo>
                    <a:cubicBezTo>
                      <a:pt x="8016" y="3452"/>
                      <a:pt x="8011" y="3517"/>
                      <a:pt x="8005" y="3585"/>
                    </a:cubicBezTo>
                    <a:cubicBezTo>
                      <a:pt x="7997" y="3654"/>
                      <a:pt x="7986" y="3725"/>
                      <a:pt x="7978" y="3796"/>
                    </a:cubicBezTo>
                    <a:cubicBezTo>
                      <a:pt x="7966" y="3919"/>
                      <a:pt x="7958" y="4043"/>
                      <a:pt x="7956" y="4165"/>
                    </a:cubicBezTo>
                    <a:cubicBezTo>
                      <a:pt x="7954" y="4291"/>
                      <a:pt x="7953" y="4416"/>
                      <a:pt x="7956" y="4542"/>
                    </a:cubicBezTo>
                    <a:cubicBezTo>
                      <a:pt x="7958" y="4668"/>
                      <a:pt x="7965" y="4794"/>
                      <a:pt x="7965" y="4921"/>
                    </a:cubicBezTo>
                    <a:cubicBezTo>
                      <a:pt x="7965" y="5052"/>
                      <a:pt x="7969" y="5180"/>
                      <a:pt x="8003" y="5308"/>
                    </a:cubicBezTo>
                    <a:cubicBezTo>
                      <a:pt x="8032" y="5418"/>
                      <a:pt x="8065" y="5526"/>
                      <a:pt x="8093" y="5636"/>
                    </a:cubicBezTo>
                    <a:cubicBezTo>
                      <a:pt x="8116" y="5727"/>
                      <a:pt x="8135" y="5820"/>
                      <a:pt x="8162" y="5911"/>
                    </a:cubicBezTo>
                    <a:cubicBezTo>
                      <a:pt x="8196" y="6022"/>
                      <a:pt x="8239" y="6128"/>
                      <a:pt x="8292" y="6232"/>
                    </a:cubicBezTo>
                    <a:cubicBezTo>
                      <a:pt x="8340" y="6325"/>
                      <a:pt x="8388" y="6417"/>
                      <a:pt x="8439" y="6509"/>
                    </a:cubicBezTo>
                    <a:cubicBezTo>
                      <a:pt x="8488" y="6601"/>
                      <a:pt x="8534" y="6694"/>
                      <a:pt x="8590" y="6780"/>
                    </a:cubicBezTo>
                    <a:cubicBezTo>
                      <a:pt x="8643" y="6866"/>
                      <a:pt x="8706" y="6947"/>
                      <a:pt x="8763" y="7031"/>
                    </a:cubicBezTo>
                    <a:cubicBezTo>
                      <a:pt x="8815" y="7109"/>
                      <a:pt x="8865" y="7187"/>
                      <a:pt x="8920" y="7262"/>
                    </a:cubicBezTo>
                    <a:cubicBezTo>
                      <a:pt x="9043" y="7430"/>
                      <a:pt x="9173" y="7592"/>
                      <a:pt x="9299" y="7757"/>
                    </a:cubicBezTo>
                    <a:cubicBezTo>
                      <a:pt x="9366" y="7850"/>
                      <a:pt x="9429" y="7944"/>
                      <a:pt x="9494" y="8037"/>
                    </a:cubicBezTo>
                    <a:cubicBezTo>
                      <a:pt x="9559" y="8161"/>
                      <a:pt x="9617" y="8285"/>
                      <a:pt x="9669" y="8415"/>
                    </a:cubicBezTo>
                    <a:lnTo>
                      <a:pt x="9669" y="8415"/>
                    </a:lnTo>
                    <a:cubicBezTo>
                      <a:pt x="9669" y="8415"/>
                      <a:pt x="9669" y="8414"/>
                      <a:pt x="9669" y="8414"/>
                    </a:cubicBezTo>
                    <a:lnTo>
                      <a:pt x="9669" y="8414"/>
                    </a:lnTo>
                    <a:cubicBezTo>
                      <a:pt x="9670" y="8416"/>
                      <a:pt x="9671" y="8418"/>
                      <a:pt x="9672" y="8420"/>
                    </a:cubicBezTo>
                    <a:cubicBezTo>
                      <a:pt x="9681" y="8446"/>
                      <a:pt x="9690" y="8471"/>
                      <a:pt x="9699" y="8496"/>
                    </a:cubicBezTo>
                    <a:lnTo>
                      <a:pt x="9705" y="8526"/>
                    </a:lnTo>
                    <a:cubicBezTo>
                      <a:pt x="9745" y="8727"/>
                      <a:pt x="9773" y="8928"/>
                      <a:pt x="9799" y="9132"/>
                    </a:cubicBezTo>
                    <a:cubicBezTo>
                      <a:pt x="9799" y="9124"/>
                      <a:pt x="9797" y="9115"/>
                      <a:pt x="9797" y="9109"/>
                    </a:cubicBezTo>
                    <a:lnTo>
                      <a:pt x="9797" y="9109"/>
                    </a:lnTo>
                    <a:cubicBezTo>
                      <a:pt x="9815" y="9308"/>
                      <a:pt x="9824" y="9509"/>
                      <a:pt x="9826" y="9710"/>
                    </a:cubicBezTo>
                    <a:cubicBezTo>
                      <a:pt x="9813" y="9884"/>
                      <a:pt x="9786" y="10056"/>
                      <a:pt x="9759" y="10228"/>
                    </a:cubicBezTo>
                    <a:lnTo>
                      <a:pt x="9759" y="10228"/>
                    </a:lnTo>
                    <a:cubicBezTo>
                      <a:pt x="9760" y="10222"/>
                      <a:pt x="9761" y="10215"/>
                      <a:pt x="9762" y="10209"/>
                    </a:cubicBezTo>
                    <a:lnTo>
                      <a:pt x="9762" y="10209"/>
                    </a:lnTo>
                    <a:cubicBezTo>
                      <a:pt x="9726" y="10416"/>
                      <a:pt x="9664" y="10620"/>
                      <a:pt x="9604" y="10821"/>
                    </a:cubicBezTo>
                    <a:cubicBezTo>
                      <a:pt x="9573" y="10922"/>
                      <a:pt x="9534" y="11020"/>
                      <a:pt x="9500" y="11118"/>
                    </a:cubicBezTo>
                    <a:cubicBezTo>
                      <a:pt x="9472" y="11195"/>
                      <a:pt x="9444" y="11272"/>
                      <a:pt x="9412" y="11348"/>
                    </a:cubicBezTo>
                    <a:cubicBezTo>
                      <a:pt x="9416" y="11341"/>
                      <a:pt x="9418" y="11333"/>
                      <a:pt x="9423" y="11327"/>
                    </a:cubicBezTo>
                    <a:lnTo>
                      <a:pt x="9423" y="11327"/>
                    </a:lnTo>
                    <a:cubicBezTo>
                      <a:pt x="9376" y="11427"/>
                      <a:pt x="9321" y="11526"/>
                      <a:pt x="9281" y="11630"/>
                    </a:cubicBezTo>
                    <a:cubicBezTo>
                      <a:pt x="9242" y="11738"/>
                      <a:pt x="9207" y="11848"/>
                      <a:pt x="9163" y="11953"/>
                    </a:cubicBezTo>
                    <a:cubicBezTo>
                      <a:pt x="9115" y="12074"/>
                      <a:pt x="9069" y="12193"/>
                      <a:pt x="9025" y="12314"/>
                    </a:cubicBezTo>
                    <a:cubicBezTo>
                      <a:pt x="8996" y="12392"/>
                      <a:pt x="8965" y="12469"/>
                      <a:pt x="8938" y="12548"/>
                    </a:cubicBezTo>
                    <a:cubicBezTo>
                      <a:pt x="8910" y="12625"/>
                      <a:pt x="8888" y="12700"/>
                      <a:pt x="8865" y="12778"/>
                    </a:cubicBezTo>
                    <a:lnTo>
                      <a:pt x="8865" y="12778"/>
                    </a:lnTo>
                    <a:cubicBezTo>
                      <a:pt x="8865" y="12778"/>
                      <a:pt x="8865" y="12778"/>
                      <a:pt x="8865" y="12778"/>
                    </a:cubicBezTo>
                    <a:lnTo>
                      <a:pt x="8865" y="12778"/>
                    </a:lnTo>
                    <a:cubicBezTo>
                      <a:pt x="8786" y="13039"/>
                      <a:pt x="8697" y="13296"/>
                      <a:pt x="8662" y="13568"/>
                    </a:cubicBezTo>
                    <a:cubicBezTo>
                      <a:pt x="8647" y="13703"/>
                      <a:pt x="8641" y="13838"/>
                      <a:pt x="8650" y="13973"/>
                    </a:cubicBezTo>
                    <a:lnTo>
                      <a:pt x="8650" y="13987"/>
                    </a:lnTo>
                    <a:cubicBezTo>
                      <a:pt x="8630" y="14093"/>
                      <a:pt x="8619" y="14202"/>
                      <a:pt x="8615" y="14311"/>
                    </a:cubicBezTo>
                    <a:cubicBezTo>
                      <a:pt x="8611" y="14476"/>
                      <a:pt x="8616" y="14641"/>
                      <a:pt x="8631" y="14806"/>
                    </a:cubicBezTo>
                    <a:cubicBezTo>
                      <a:pt x="8642" y="14964"/>
                      <a:pt x="8672" y="15121"/>
                      <a:pt x="8718" y="15273"/>
                    </a:cubicBezTo>
                    <a:cubicBezTo>
                      <a:pt x="8744" y="15348"/>
                      <a:pt x="8773" y="15420"/>
                      <a:pt x="8807" y="15491"/>
                    </a:cubicBezTo>
                    <a:cubicBezTo>
                      <a:pt x="8841" y="15567"/>
                      <a:pt x="8876" y="15642"/>
                      <a:pt x="8912" y="15717"/>
                    </a:cubicBezTo>
                    <a:cubicBezTo>
                      <a:pt x="8982" y="15863"/>
                      <a:pt x="9056" y="16008"/>
                      <a:pt x="9138" y="16148"/>
                    </a:cubicBezTo>
                    <a:cubicBezTo>
                      <a:pt x="9219" y="16289"/>
                      <a:pt x="9312" y="16422"/>
                      <a:pt x="9417" y="16546"/>
                    </a:cubicBezTo>
                    <a:cubicBezTo>
                      <a:pt x="9470" y="16608"/>
                      <a:pt x="9523" y="16673"/>
                      <a:pt x="9578" y="16732"/>
                    </a:cubicBezTo>
                    <a:cubicBezTo>
                      <a:pt x="9629" y="16787"/>
                      <a:pt x="9679" y="16841"/>
                      <a:pt x="9727" y="16897"/>
                    </a:cubicBezTo>
                    <a:cubicBezTo>
                      <a:pt x="9732" y="16902"/>
                      <a:pt x="9736" y="16906"/>
                      <a:pt x="9740" y="16911"/>
                    </a:cubicBezTo>
                    <a:cubicBezTo>
                      <a:pt x="9739" y="16910"/>
                      <a:pt x="9738" y="16909"/>
                      <a:pt x="9736" y="16908"/>
                    </a:cubicBezTo>
                    <a:lnTo>
                      <a:pt x="9736" y="16908"/>
                    </a:lnTo>
                    <a:cubicBezTo>
                      <a:pt x="9863" y="17064"/>
                      <a:pt x="9981" y="17224"/>
                      <a:pt x="10103" y="17384"/>
                    </a:cubicBezTo>
                    <a:cubicBezTo>
                      <a:pt x="10147" y="17440"/>
                      <a:pt x="10191" y="17496"/>
                      <a:pt x="10236" y="17553"/>
                    </a:cubicBezTo>
                    <a:cubicBezTo>
                      <a:pt x="10253" y="17584"/>
                      <a:pt x="10270" y="17613"/>
                      <a:pt x="10287" y="17644"/>
                    </a:cubicBezTo>
                    <a:cubicBezTo>
                      <a:pt x="10331" y="17727"/>
                      <a:pt x="10374" y="17812"/>
                      <a:pt x="10416" y="17896"/>
                    </a:cubicBezTo>
                    <a:cubicBezTo>
                      <a:pt x="10444" y="17995"/>
                      <a:pt x="10469" y="18094"/>
                      <a:pt x="10493" y="18192"/>
                    </a:cubicBezTo>
                    <a:cubicBezTo>
                      <a:pt x="10533" y="18367"/>
                      <a:pt x="10564" y="18545"/>
                      <a:pt x="10585" y="18722"/>
                    </a:cubicBezTo>
                    <a:cubicBezTo>
                      <a:pt x="10593" y="18830"/>
                      <a:pt x="10594" y="18939"/>
                      <a:pt x="10589" y="19046"/>
                    </a:cubicBezTo>
                    <a:cubicBezTo>
                      <a:pt x="10579" y="19213"/>
                      <a:pt x="10567" y="19381"/>
                      <a:pt x="10540" y="19546"/>
                    </a:cubicBezTo>
                    <a:cubicBezTo>
                      <a:pt x="10541" y="19537"/>
                      <a:pt x="10542" y="19530"/>
                      <a:pt x="10543" y="19521"/>
                    </a:cubicBezTo>
                    <a:lnTo>
                      <a:pt x="10543" y="19521"/>
                    </a:lnTo>
                    <a:cubicBezTo>
                      <a:pt x="10527" y="19606"/>
                      <a:pt x="10506" y="19688"/>
                      <a:pt x="10481" y="19771"/>
                    </a:cubicBezTo>
                    <a:cubicBezTo>
                      <a:pt x="10407" y="20007"/>
                      <a:pt x="10319" y="20239"/>
                      <a:pt x="10218" y="20466"/>
                    </a:cubicBezTo>
                    <a:cubicBezTo>
                      <a:pt x="10167" y="20571"/>
                      <a:pt x="10114" y="20672"/>
                      <a:pt x="10064" y="20778"/>
                    </a:cubicBezTo>
                    <a:cubicBezTo>
                      <a:pt x="10011" y="20885"/>
                      <a:pt x="9969" y="20999"/>
                      <a:pt x="9917" y="21108"/>
                    </a:cubicBezTo>
                    <a:cubicBezTo>
                      <a:pt x="9921" y="21101"/>
                      <a:pt x="9923" y="21095"/>
                      <a:pt x="9927" y="21087"/>
                    </a:cubicBezTo>
                    <a:lnTo>
                      <a:pt x="9927" y="21087"/>
                    </a:lnTo>
                    <a:cubicBezTo>
                      <a:pt x="9886" y="21175"/>
                      <a:pt x="9843" y="21261"/>
                      <a:pt x="9806" y="21350"/>
                    </a:cubicBezTo>
                    <a:cubicBezTo>
                      <a:pt x="9757" y="21472"/>
                      <a:pt x="9726" y="21598"/>
                      <a:pt x="9696" y="21727"/>
                    </a:cubicBezTo>
                    <a:cubicBezTo>
                      <a:pt x="9692" y="21746"/>
                      <a:pt x="9689" y="21765"/>
                      <a:pt x="9685" y="21784"/>
                    </a:cubicBezTo>
                    <a:cubicBezTo>
                      <a:pt x="9677" y="21805"/>
                      <a:pt x="9670" y="21825"/>
                      <a:pt x="9661" y="21846"/>
                    </a:cubicBezTo>
                    <a:cubicBezTo>
                      <a:pt x="9634" y="21913"/>
                      <a:pt x="9611" y="21981"/>
                      <a:pt x="9591" y="22050"/>
                    </a:cubicBezTo>
                    <a:cubicBezTo>
                      <a:pt x="9572" y="22121"/>
                      <a:pt x="9556" y="22192"/>
                      <a:pt x="9543" y="22262"/>
                    </a:cubicBezTo>
                    <a:cubicBezTo>
                      <a:pt x="9515" y="22413"/>
                      <a:pt x="9482" y="22563"/>
                      <a:pt x="9460" y="22714"/>
                    </a:cubicBezTo>
                    <a:cubicBezTo>
                      <a:pt x="9433" y="22887"/>
                      <a:pt x="9443" y="23063"/>
                      <a:pt x="9453" y="23238"/>
                    </a:cubicBezTo>
                    <a:cubicBezTo>
                      <a:pt x="9458" y="23324"/>
                      <a:pt x="9461" y="23412"/>
                      <a:pt x="9467" y="23499"/>
                    </a:cubicBezTo>
                    <a:cubicBezTo>
                      <a:pt x="9475" y="23579"/>
                      <a:pt x="9487" y="23659"/>
                      <a:pt x="9503" y="23739"/>
                    </a:cubicBezTo>
                    <a:cubicBezTo>
                      <a:pt x="9541" y="23913"/>
                      <a:pt x="9596" y="24083"/>
                      <a:pt x="9666" y="24246"/>
                    </a:cubicBezTo>
                    <a:cubicBezTo>
                      <a:pt x="9700" y="24330"/>
                      <a:pt x="9743" y="24410"/>
                      <a:pt x="9784" y="24488"/>
                    </a:cubicBezTo>
                    <a:cubicBezTo>
                      <a:pt x="9823" y="24562"/>
                      <a:pt x="9862" y="24636"/>
                      <a:pt x="9903" y="24709"/>
                    </a:cubicBezTo>
                    <a:cubicBezTo>
                      <a:pt x="9990" y="24862"/>
                      <a:pt x="10091" y="25005"/>
                      <a:pt x="10194" y="25149"/>
                    </a:cubicBezTo>
                    <a:cubicBezTo>
                      <a:pt x="10296" y="25287"/>
                      <a:pt x="10392" y="25434"/>
                      <a:pt x="10511" y="25559"/>
                    </a:cubicBezTo>
                    <a:cubicBezTo>
                      <a:pt x="10631" y="25682"/>
                      <a:pt x="10761" y="25798"/>
                      <a:pt x="10880" y="25924"/>
                    </a:cubicBezTo>
                    <a:cubicBezTo>
                      <a:pt x="10961" y="26012"/>
                      <a:pt x="11044" y="26100"/>
                      <a:pt x="11126" y="26188"/>
                    </a:cubicBezTo>
                    <a:cubicBezTo>
                      <a:pt x="11121" y="26184"/>
                      <a:pt x="11117" y="26180"/>
                      <a:pt x="11113" y="26176"/>
                    </a:cubicBezTo>
                    <a:lnTo>
                      <a:pt x="11113" y="26176"/>
                    </a:lnTo>
                    <a:cubicBezTo>
                      <a:pt x="11144" y="26212"/>
                      <a:pt x="11170" y="26251"/>
                      <a:pt x="11199" y="26287"/>
                    </a:cubicBezTo>
                    <a:cubicBezTo>
                      <a:pt x="11214" y="26317"/>
                      <a:pt x="11230" y="26346"/>
                      <a:pt x="11245" y="26377"/>
                    </a:cubicBezTo>
                    <a:cubicBezTo>
                      <a:pt x="11297" y="26482"/>
                      <a:pt x="11342" y="26591"/>
                      <a:pt x="11390" y="26699"/>
                    </a:cubicBezTo>
                    <a:cubicBezTo>
                      <a:pt x="11419" y="26771"/>
                      <a:pt x="11444" y="26842"/>
                      <a:pt x="11466" y="26915"/>
                    </a:cubicBezTo>
                    <a:cubicBezTo>
                      <a:pt x="11486" y="26996"/>
                      <a:pt x="11504" y="27077"/>
                      <a:pt x="11521" y="27159"/>
                    </a:cubicBezTo>
                    <a:cubicBezTo>
                      <a:pt x="11527" y="27215"/>
                      <a:pt x="11533" y="27271"/>
                      <a:pt x="11536" y="27327"/>
                    </a:cubicBezTo>
                    <a:cubicBezTo>
                      <a:pt x="11534" y="27434"/>
                      <a:pt x="11527" y="27540"/>
                      <a:pt x="11513" y="27647"/>
                    </a:cubicBezTo>
                    <a:cubicBezTo>
                      <a:pt x="11487" y="27826"/>
                      <a:pt x="11452" y="28002"/>
                      <a:pt x="11411" y="28178"/>
                    </a:cubicBezTo>
                    <a:lnTo>
                      <a:pt x="11411" y="28178"/>
                    </a:lnTo>
                    <a:cubicBezTo>
                      <a:pt x="11412" y="28177"/>
                      <a:pt x="11412" y="28176"/>
                      <a:pt x="11413" y="28175"/>
                    </a:cubicBezTo>
                    <a:lnTo>
                      <a:pt x="11413" y="28175"/>
                    </a:lnTo>
                    <a:cubicBezTo>
                      <a:pt x="11412" y="28179"/>
                      <a:pt x="11411" y="28182"/>
                      <a:pt x="11410" y="28187"/>
                    </a:cubicBezTo>
                    <a:cubicBezTo>
                      <a:pt x="11409" y="28189"/>
                      <a:pt x="11408" y="28191"/>
                      <a:pt x="11408" y="28194"/>
                    </a:cubicBezTo>
                    <a:lnTo>
                      <a:pt x="11408" y="28194"/>
                    </a:lnTo>
                    <a:cubicBezTo>
                      <a:pt x="11408" y="28194"/>
                      <a:pt x="11408" y="28193"/>
                      <a:pt x="11408" y="28193"/>
                    </a:cubicBezTo>
                    <a:lnTo>
                      <a:pt x="11408" y="28193"/>
                    </a:lnTo>
                    <a:cubicBezTo>
                      <a:pt x="11383" y="28283"/>
                      <a:pt x="11360" y="28373"/>
                      <a:pt x="11331" y="28461"/>
                    </a:cubicBezTo>
                    <a:cubicBezTo>
                      <a:pt x="11304" y="28540"/>
                      <a:pt x="11276" y="28615"/>
                      <a:pt x="11245" y="28691"/>
                    </a:cubicBezTo>
                    <a:cubicBezTo>
                      <a:pt x="11219" y="28755"/>
                      <a:pt x="11192" y="28818"/>
                      <a:pt x="11165" y="28881"/>
                    </a:cubicBezTo>
                    <a:cubicBezTo>
                      <a:pt x="11117" y="28977"/>
                      <a:pt x="11067" y="29072"/>
                      <a:pt x="11015" y="29165"/>
                    </a:cubicBezTo>
                    <a:cubicBezTo>
                      <a:pt x="11018" y="29160"/>
                      <a:pt x="11022" y="29153"/>
                      <a:pt x="11026" y="29147"/>
                    </a:cubicBezTo>
                    <a:lnTo>
                      <a:pt x="11026" y="29147"/>
                    </a:lnTo>
                    <a:cubicBezTo>
                      <a:pt x="10910" y="29350"/>
                      <a:pt x="10790" y="29551"/>
                      <a:pt x="10674" y="29754"/>
                    </a:cubicBezTo>
                    <a:cubicBezTo>
                      <a:pt x="10610" y="29862"/>
                      <a:pt x="10552" y="29973"/>
                      <a:pt x="10501" y="30087"/>
                    </a:cubicBezTo>
                    <a:cubicBezTo>
                      <a:pt x="10453" y="30193"/>
                      <a:pt x="10425" y="30306"/>
                      <a:pt x="10383" y="30413"/>
                    </a:cubicBezTo>
                    <a:cubicBezTo>
                      <a:pt x="10335" y="30537"/>
                      <a:pt x="10289" y="30660"/>
                      <a:pt x="10268" y="30791"/>
                    </a:cubicBezTo>
                    <a:cubicBezTo>
                      <a:pt x="10250" y="30897"/>
                      <a:pt x="10238" y="31001"/>
                      <a:pt x="10227" y="31108"/>
                    </a:cubicBezTo>
                    <a:cubicBezTo>
                      <a:pt x="10223" y="31159"/>
                      <a:pt x="10216" y="31209"/>
                      <a:pt x="10211" y="31259"/>
                    </a:cubicBezTo>
                    <a:cubicBezTo>
                      <a:pt x="10208" y="31319"/>
                      <a:pt x="10207" y="31379"/>
                      <a:pt x="10208" y="31441"/>
                    </a:cubicBezTo>
                    <a:cubicBezTo>
                      <a:pt x="10208" y="31531"/>
                      <a:pt x="10205" y="31624"/>
                      <a:pt x="10209" y="31716"/>
                    </a:cubicBezTo>
                    <a:cubicBezTo>
                      <a:pt x="10211" y="31733"/>
                      <a:pt x="10216" y="31751"/>
                      <a:pt x="10222" y="31767"/>
                    </a:cubicBezTo>
                    <a:cubicBezTo>
                      <a:pt x="10220" y="31833"/>
                      <a:pt x="10219" y="31901"/>
                      <a:pt x="10221" y="31968"/>
                    </a:cubicBezTo>
                    <a:cubicBezTo>
                      <a:pt x="10223" y="32049"/>
                      <a:pt x="10230" y="32130"/>
                      <a:pt x="10242" y="32210"/>
                    </a:cubicBezTo>
                    <a:cubicBezTo>
                      <a:pt x="10255" y="32289"/>
                      <a:pt x="10270" y="32368"/>
                      <a:pt x="10287" y="32445"/>
                    </a:cubicBezTo>
                    <a:cubicBezTo>
                      <a:pt x="10318" y="32607"/>
                      <a:pt x="10357" y="32768"/>
                      <a:pt x="10405" y="32925"/>
                    </a:cubicBezTo>
                    <a:cubicBezTo>
                      <a:pt x="10457" y="33094"/>
                      <a:pt x="10511" y="33263"/>
                      <a:pt x="10566" y="33431"/>
                    </a:cubicBezTo>
                    <a:cubicBezTo>
                      <a:pt x="10619" y="33591"/>
                      <a:pt x="10675" y="33751"/>
                      <a:pt x="10729" y="33909"/>
                    </a:cubicBezTo>
                    <a:cubicBezTo>
                      <a:pt x="10786" y="34081"/>
                      <a:pt x="10837" y="34252"/>
                      <a:pt x="10905" y="34418"/>
                    </a:cubicBezTo>
                    <a:cubicBezTo>
                      <a:pt x="10916" y="34443"/>
                      <a:pt x="10925" y="34469"/>
                      <a:pt x="10935" y="34494"/>
                    </a:cubicBezTo>
                    <a:cubicBezTo>
                      <a:pt x="10954" y="34557"/>
                      <a:pt x="10973" y="34621"/>
                      <a:pt x="10993" y="34684"/>
                    </a:cubicBezTo>
                    <a:cubicBezTo>
                      <a:pt x="11057" y="34882"/>
                      <a:pt x="11123" y="35079"/>
                      <a:pt x="11181" y="35277"/>
                    </a:cubicBezTo>
                    <a:cubicBezTo>
                      <a:pt x="11182" y="35281"/>
                      <a:pt x="11183" y="35285"/>
                      <a:pt x="11184" y="35288"/>
                    </a:cubicBezTo>
                    <a:lnTo>
                      <a:pt x="11184" y="35288"/>
                    </a:lnTo>
                    <a:cubicBezTo>
                      <a:pt x="11183" y="35286"/>
                      <a:pt x="11183" y="35285"/>
                      <a:pt x="11182" y="35283"/>
                    </a:cubicBezTo>
                    <a:lnTo>
                      <a:pt x="11182" y="35283"/>
                    </a:lnTo>
                    <a:cubicBezTo>
                      <a:pt x="11183" y="35287"/>
                      <a:pt x="11185" y="35293"/>
                      <a:pt x="11187" y="35300"/>
                    </a:cubicBezTo>
                    <a:lnTo>
                      <a:pt x="11187" y="35300"/>
                    </a:lnTo>
                    <a:cubicBezTo>
                      <a:pt x="11187" y="35298"/>
                      <a:pt x="11186" y="35297"/>
                      <a:pt x="11186" y="35295"/>
                    </a:cubicBezTo>
                    <a:lnTo>
                      <a:pt x="11186" y="35295"/>
                    </a:lnTo>
                    <a:lnTo>
                      <a:pt x="11186" y="35296"/>
                    </a:lnTo>
                    <a:lnTo>
                      <a:pt x="11186" y="35296"/>
                    </a:lnTo>
                    <a:cubicBezTo>
                      <a:pt x="11185" y="35293"/>
                      <a:pt x="11185" y="35291"/>
                      <a:pt x="11184" y="35288"/>
                    </a:cubicBezTo>
                    <a:lnTo>
                      <a:pt x="11184" y="35288"/>
                    </a:lnTo>
                    <a:cubicBezTo>
                      <a:pt x="11185" y="35292"/>
                      <a:pt x="11187" y="35296"/>
                      <a:pt x="11188" y="35301"/>
                    </a:cubicBezTo>
                    <a:lnTo>
                      <a:pt x="11186" y="35296"/>
                    </a:lnTo>
                    <a:lnTo>
                      <a:pt x="11186" y="35296"/>
                    </a:lnTo>
                    <a:cubicBezTo>
                      <a:pt x="11202" y="35348"/>
                      <a:pt x="11207" y="35366"/>
                      <a:pt x="11207" y="35366"/>
                    </a:cubicBezTo>
                    <a:cubicBezTo>
                      <a:pt x="11207" y="35366"/>
                      <a:pt x="11195" y="35326"/>
                      <a:pt x="11187" y="35300"/>
                    </a:cubicBezTo>
                    <a:lnTo>
                      <a:pt x="11187" y="35300"/>
                    </a:lnTo>
                    <a:cubicBezTo>
                      <a:pt x="11207" y="35372"/>
                      <a:pt x="11225" y="35446"/>
                      <a:pt x="11245" y="35519"/>
                    </a:cubicBezTo>
                    <a:cubicBezTo>
                      <a:pt x="11253" y="35572"/>
                      <a:pt x="11260" y="35625"/>
                      <a:pt x="11269" y="35678"/>
                    </a:cubicBezTo>
                    <a:cubicBezTo>
                      <a:pt x="11288" y="35787"/>
                      <a:pt x="11301" y="35898"/>
                      <a:pt x="11307" y="36009"/>
                    </a:cubicBezTo>
                    <a:cubicBezTo>
                      <a:pt x="11319" y="36270"/>
                      <a:pt x="11334" y="36531"/>
                      <a:pt x="11315" y="36791"/>
                    </a:cubicBezTo>
                    <a:cubicBezTo>
                      <a:pt x="11316" y="36784"/>
                      <a:pt x="11317" y="36776"/>
                      <a:pt x="11318" y="36768"/>
                    </a:cubicBezTo>
                    <a:lnTo>
                      <a:pt x="11318" y="36768"/>
                    </a:lnTo>
                    <a:cubicBezTo>
                      <a:pt x="11314" y="36810"/>
                      <a:pt x="11310" y="36852"/>
                      <a:pt x="11305" y="36893"/>
                    </a:cubicBezTo>
                    <a:cubicBezTo>
                      <a:pt x="11296" y="36945"/>
                      <a:pt x="11285" y="36995"/>
                      <a:pt x="11275" y="37047"/>
                    </a:cubicBezTo>
                    <a:cubicBezTo>
                      <a:pt x="11276" y="37039"/>
                      <a:pt x="11278" y="37031"/>
                      <a:pt x="11279" y="37023"/>
                    </a:cubicBezTo>
                    <a:lnTo>
                      <a:pt x="11279" y="37023"/>
                    </a:lnTo>
                    <a:cubicBezTo>
                      <a:pt x="11207" y="37319"/>
                      <a:pt x="11120" y="37613"/>
                      <a:pt x="11018" y="37900"/>
                    </a:cubicBezTo>
                    <a:cubicBezTo>
                      <a:pt x="10965" y="38041"/>
                      <a:pt x="10907" y="38177"/>
                      <a:pt x="10843" y="38313"/>
                    </a:cubicBezTo>
                    <a:cubicBezTo>
                      <a:pt x="10743" y="38487"/>
                      <a:pt x="10636" y="38656"/>
                      <a:pt x="10521" y="38821"/>
                    </a:cubicBezTo>
                    <a:cubicBezTo>
                      <a:pt x="10395" y="38983"/>
                      <a:pt x="10262" y="39138"/>
                      <a:pt x="10125" y="39290"/>
                    </a:cubicBezTo>
                    <a:cubicBezTo>
                      <a:pt x="9998" y="39414"/>
                      <a:pt x="9864" y="39532"/>
                      <a:pt x="9730" y="39649"/>
                    </a:cubicBezTo>
                    <a:cubicBezTo>
                      <a:pt x="9556" y="39790"/>
                      <a:pt x="9373" y="39922"/>
                      <a:pt x="9184" y="40042"/>
                    </a:cubicBezTo>
                    <a:lnTo>
                      <a:pt x="9185" y="40041"/>
                    </a:lnTo>
                    <a:lnTo>
                      <a:pt x="9185" y="40041"/>
                    </a:lnTo>
                    <a:cubicBezTo>
                      <a:pt x="9037" y="40132"/>
                      <a:pt x="8884" y="40214"/>
                      <a:pt x="8726" y="40287"/>
                    </a:cubicBezTo>
                    <a:cubicBezTo>
                      <a:pt x="8567" y="40358"/>
                      <a:pt x="8404" y="40407"/>
                      <a:pt x="8239" y="40465"/>
                    </a:cubicBezTo>
                    <a:cubicBezTo>
                      <a:pt x="8155" y="40496"/>
                      <a:pt x="8072" y="40533"/>
                      <a:pt x="7991" y="40570"/>
                    </a:cubicBezTo>
                    <a:cubicBezTo>
                      <a:pt x="7880" y="40620"/>
                      <a:pt x="7769" y="40665"/>
                      <a:pt x="7653" y="40702"/>
                    </a:cubicBezTo>
                    <a:cubicBezTo>
                      <a:pt x="7524" y="40738"/>
                      <a:pt x="7393" y="40772"/>
                      <a:pt x="7264" y="40806"/>
                    </a:cubicBezTo>
                    <a:cubicBezTo>
                      <a:pt x="7232" y="40779"/>
                      <a:pt x="7194" y="40767"/>
                      <a:pt x="7155" y="40767"/>
                    </a:cubicBezTo>
                    <a:cubicBezTo>
                      <a:pt x="7119" y="40767"/>
                      <a:pt x="7082" y="40778"/>
                      <a:pt x="7049" y="40796"/>
                    </a:cubicBezTo>
                    <a:cubicBezTo>
                      <a:pt x="7040" y="40803"/>
                      <a:pt x="7031" y="40810"/>
                      <a:pt x="7023" y="40817"/>
                    </a:cubicBezTo>
                    <a:cubicBezTo>
                      <a:pt x="7010" y="40822"/>
                      <a:pt x="6996" y="40826"/>
                      <a:pt x="6984" y="40830"/>
                    </a:cubicBezTo>
                    <a:cubicBezTo>
                      <a:pt x="6950" y="40837"/>
                      <a:pt x="6917" y="40843"/>
                      <a:pt x="6884" y="40848"/>
                    </a:cubicBezTo>
                    <a:cubicBezTo>
                      <a:pt x="6834" y="40853"/>
                      <a:pt x="6782" y="40855"/>
                      <a:pt x="6730" y="40857"/>
                    </a:cubicBezTo>
                    <a:cubicBezTo>
                      <a:pt x="6623" y="40854"/>
                      <a:pt x="6515" y="40846"/>
                      <a:pt x="6407" y="40833"/>
                    </a:cubicBezTo>
                    <a:cubicBezTo>
                      <a:pt x="6274" y="40814"/>
                      <a:pt x="6142" y="40791"/>
                      <a:pt x="6011" y="40761"/>
                    </a:cubicBezTo>
                    <a:cubicBezTo>
                      <a:pt x="5679" y="40654"/>
                      <a:pt x="5355" y="40529"/>
                      <a:pt x="5030" y="40397"/>
                    </a:cubicBezTo>
                    <a:cubicBezTo>
                      <a:pt x="4943" y="40357"/>
                      <a:pt x="4857" y="40316"/>
                      <a:pt x="4774" y="40270"/>
                    </a:cubicBezTo>
                    <a:cubicBezTo>
                      <a:pt x="4657" y="40205"/>
                      <a:pt x="4537" y="40138"/>
                      <a:pt x="4423" y="40068"/>
                    </a:cubicBezTo>
                    <a:cubicBezTo>
                      <a:pt x="4343" y="40014"/>
                      <a:pt x="4262" y="39960"/>
                      <a:pt x="4184" y="39903"/>
                    </a:cubicBezTo>
                    <a:cubicBezTo>
                      <a:pt x="4136" y="39867"/>
                      <a:pt x="4089" y="39830"/>
                      <a:pt x="4042" y="39793"/>
                    </a:cubicBezTo>
                    <a:lnTo>
                      <a:pt x="4040" y="39791"/>
                    </a:lnTo>
                    <a:cubicBezTo>
                      <a:pt x="3942" y="39709"/>
                      <a:pt x="3848" y="39620"/>
                      <a:pt x="3754" y="39532"/>
                    </a:cubicBezTo>
                    <a:lnTo>
                      <a:pt x="3754" y="39532"/>
                    </a:lnTo>
                    <a:cubicBezTo>
                      <a:pt x="3759" y="39538"/>
                      <a:pt x="3765" y="39543"/>
                      <a:pt x="3770" y="39549"/>
                    </a:cubicBezTo>
                    <a:cubicBezTo>
                      <a:pt x="3690" y="39467"/>
                      <a:pt x="3610" y="39387"/>
                      <a:pt x="3532" y="39300"/>
                    </a:cubicBezTo>
                    <a:cubicBezTo>
                      <a:pt x="3465" y="39224"/>
                      <a:pt x="3401" y="39146"/>
                      <a:pt x="3337" y="39067"/>
                    </a:cubicBezTo>
                    <a:cubicBezTo>
                      <a:pt x="3243" y="38940"/>
                      <a:pt x="3150" y="38812"/>
                      <a:pt x="3067" y="38677"/>
                    </a:cubicBezTo>
                    <a:cubicBezTo>
                      <a:pt x="2985" y="38545"/>
                      <a:pt x="2904" y="38413"/>
                      <a:pt x="2824" y="38281"/>
                    </a:cubicBezTo>
                    <a:lnTo>
                      <a:pt x="2824" y="38281"/>
                    </a:lnTo>
                    <a:lnTo>
                      <a:pt x="2821" y="38276"/>
                    </a:lnTo>
                    <a:cubicBezTo>
                      <a:pt x="2728" y="38117"/>
                      <a:pt x="2643" y="37952"/>
                      <a:pt x="2567" y="37783"/>
                    </a:cubicBezTo>
                    <a:cubicBezTo>
                      <a:pt x="2469" y="37519"/>
                      <a:pt x="2390" y="37249"/>
                      <a:pt x="2315" y="36979"/>
                    </a:cubicBezTo>
                    <a:lnTo>
                      <a:pt x="2315" y="36979"/>
                    </a:lnTo>
                    <a:cubicBezTo>
                      <a:pt x="2298" y="36907"/>
                      <a:pt x="2284" y="36834"/>
                      <a:pt x="2272" y="36761"/>
                    </a:cubicBezTo>
                    <a:cubicBezTo>
                      <a:pt x="2269" y="36737"/>
                      <a:pt x="2265" y="36713"/>
                      <a:pt x="2264" y="36690"/>
                    </a:cubicBezTo>
                    <a:cubicBezTo>
                      <a:pt x="2258" y="36610"/>
                      <a:pt x="2260" y="36529"/>
                      <a:pt x="2258" y="36448"/>
                    </a:cubicBezTo>
                    <a:cubicBezTo>
                      <a:pt x="2255" y="36305"/>
                      <a:pt x="2244" y="36162"/>
                      <a:pt x="2243" y="36019"/>
                    </a:cubicBezTo>
                    <a:cubicBezTo>
                      <a:pt x="2246" y="35915"/>
                      <a:pt x="2254" y="35812"/>
                      <a:pt x="2266" y="35708"/>
                    </a:cubicBezTo>
                    <a:cubicBezTo>
                      <a:pt x="2292" y="35551"/>
                      <a:pt x="2327" y="35397"/>
                      <a:pt x="2366" y="35246"/>
                    </a:cubicBezTo>
                    <a:lnTo>
                      <a:pt x="2366" y="35246"/>
                    </a:lnTo>
                    <a:cubicBezTo>
                      <a:pt x="2366" y="35246"/>
                      <a:pt x="2366" y="35246"/>
                      <a:pt x="2366" y="35246"/>
                    </a:cubicBezTo>
                    <a:cubicBezTo>
                      <a:pt x="2366" y="35245"/>
                      <a:pt x="2366" y="35245"/>
                      <a:pt x="2366" y="35244"/>
                    </a:cubicBezTo>
                    <a:lnTo>
                      <a:pt x="2366" y="35244"/>
                    </a:lnTo>
                    <a:cubicBezTo>
                      <a:pt x="2366" y="35244"/>
                      <a:pt x="2366" y="35244"/>
                      <a:pt x="2366" y="35244"/>
                    </a:cubicBezTo>
                    <a:lnTo>
                      <a:pt x="2366" y="35244"/>
                    </a:lnTo>
                    <a:cubicBezTo>
                      <a:pt x="2366" y="35244"/>
                      <a:pt x="2366" y="35244"/>
                      <a:pt x="2366" y="35244"/>
                    </a:cubicBezTo>
                    <a:lnTo>
                      <a:pt x="2366" y="35244"/>
                    </a:lnTo>
                    <a:cubicBezTo>
                      <a:pt x="2367" y="35240"/>
                      <a:pt x="2368" y="35235"/>
                      <a:pt x="2370" y="35231"/>
                    </a:cubicBezTo>
                    <a:lnTo>
                      <a:pt x="2371" y="35225"/>
                    </a:lnTo>
                    <a:cubicBezTo>
                      <a:pt x="2371" y="35226"/>
                      <a:pt x="2371" y="35226"/>
                      <a:pt x="2371" y="35227"/>
                    </a:cubicBezTo>
                    <a:cubicBezTo>
                      <a:pt x="2425" y="35028"/>
                      <a:pt x="2488" y="34832"/>
                      <a:pt x="2562" y="34640"/>
                    </a:cubicBezTo>
                    <a:cubicBezTo>
                      <a:pt x="2603" y="34534"/>
                      <a:pt x="2646" y="34429"/>
                      <a:pt x="2687" y="34321"/>
                    </a:cubicBezTo>
                    <a:cubicBezTo>
                      <a:pt x="2725" y="34221"/>
                      <a:pt x="2759" y="34119"/>
                      <a:pt x="2799" y="34019"/>
                    </a:cubicBezTo>
                    <a:cubicBezTo>
                      <a:pt x="2885" y="33825"/>
                      <a:pt x="2953" y="33624"/>
                      <a:pt x="3030" y="33427"/>
                    </a:cubicBezTo>
                    <a:cubicBezTo>
                      <a:pt x="3069" y="33332"/>
                      <a:pt x="3112" y="33238"/>
                      <a:pt x="3139" y="33139"/>
                    </a:cubicBezTo>
                    <a:cubicBezTo>
                      <a:pt x="3162" y="33060"/>
                      <a:pt x="3182" y="32980"/>
                      <a:pt x="3202" y="32900"/>
                    </a:cubicBezTo>
                    <a:cubicBezTo>
                      <a:pt x="3210" y="32878"/>
                      <a:pt x="3219" y="32854"/>
                      <a:pt x="3227" y="32832"/>
                    </a:cubicBezTo>
                    <a:cubicBezTo>
                      <a:pt x="3277" y="32693"/>
                      <a:pt x="3317" y="32550"/>
                      <a:pt x="3347" y="32406"/>
                    </a:cubicBezTo>
                    <a:cubicBezTo>
                      <a:pt x="3350" y="32397"/>
                      <a:pt x="3352" y="32389"/>
                      <a:pt x="3354" y="32380"/>
                    </a:cubicBezTo>
                    <a:cubicBezTo>
                      <a:pt x="3392" y="32224"/>
                      <a:pt x="3419" y="32066"/>
                      <a:pt x="3437" y="31905"/>
                    </a:cubicBezTo>
                    <a:cubicBezTo>
                      <a:pt x="3444" y="31875"/>
                      <a:pt x="3448" y="31844"/>
                      <a:pt x="3455" y="31813"/>
                    </a:cubicBezTo>
                    <a:cubicBezTo>
                      <a:pt x="3475" y="31733"/>
                      <a:pt x="3497" y="31652"/>
                      <a:pt x="3511" y="31570"/>
                    </a:cubicBezTo>
                    <a:cubicBezTo>
                      <a:pt x="3526" y="31481"/>
                      <a:pt x="3538" y="31391"/>
                      <a:pt x="3543" y="31300"/>
                    </a:cubicBezTo>
                    <a:cubicBezTo>
                      <a:pt x="3550" y="31206"/>
                      <a:pt x="3550" y="31112"/>
                      <a:pt x="3542" y="31018"/>
                    </a:cubicBezTo>
                    <a:cubicBezTo>
                      <a:pt x="3532" y="30937"/>
                      <a:pt x="3517" y="30857"/>
                      <a:pt x="3496" y="30779"/>
                    </a:cubicBezTo>
                    <a:cubicBezTo>
                      <a:pt x="3450" y="30601"/>
                      <a:pt x="3384" y="30430"/>
                      <a:pt x="3301" y="30268"/>
                    </a:cubicBezTo>
                    <a:cubicBezTo>
                      <a:pt x="3258" y="30180"/>
                      <a:pt x="3207" y="30098"/>
                      <a:pt x="3149" y="30019"/>
                    </a:cubicBezTo>
                    <a:cubicBezTo>
                      <a:pt x="3101" y="29951"/>
                      <a:pt x="3050" y="29885"/>
                      <a:pt x="3001" y="29817"/>
                    </a:cubicBezTo>
                    <a:cubicBezTo>
                      <a:pt x="2901" y="29675"/>
                      <a:pt x="2791" y="29541"/>
                      <a:pt x="2671" y="29417"/>
                    </a:cubicBezTo>
                    <a:cubicBezTo>
                      <a:pt x="2596" y="29336"/>
                      <a:pt x="2514" y="29264"/>
                      <a:pt x="2437" y="29187"/>
                    </a:cubicBezTo>
                    <a:lnTo>
                      <a:pt x="2437" y="29187"/>
                    </a:lnTo>
                    <a:cubicBezTo>
                      <a:pt x="2371" y="29120"/>
                      <a:pt x="2307" y="29048"/>
                      <a:pt x="2249" y="28974"/>
                    </a:cubicBezTo>
                    <a:lnTo>
                      <a:pt x="2249" y="28974"/>
                    </a:lnTo>
                    <a:cubicBezTo>
                      <a:pt x="2249" y="28974"/>
                      <a:pt x="2250" y="28974"/>
                      <a:pt x="2250" y="28975"/>
                    </a:cubicBezTo>
                    <a:lnTo>
                      <a:pt x="2250" y="28975"/>
                    </a:lnTo>
                    <a:cubicBezTo>
                      <a:pt x="2167" y="28869"/>
                      <a:pt x="2077" y="28770"/>
                      <a:pt x="1984" y="28672"/>
                    </a:cubicBezTo>
                    <a:cubicBezTo>
                      <a:pt x="1883" y="28561"/>
                      <a:pt x="1785" y="28449"/>
                      <a:pt x="1681" y="28343"/>
                    </a:cubicBezTo>
                    <a:cubicBezTo>
                      <a:pt x="1588" y="28246"/>
                      <a:pt x="1497" y="28147"/>
                      <a:pt x="1403" y="28050"/>
                    </a:cubicBezTo>
                    <a:cubicBezTo>
                      <a:pt x="1367" y="28000"/>
                      <a:pt x="1329" y="27949"/>
                      <a:pt x="1293" y="27897"/>
                    </a:cubicBezTo>
                    <a:cubicBezTo>
                      <a:pt x="1207" y="27771"/>
                      <a:pt x="1129" y="27637"/>
                      <a:pt x="1051" y="27505"/>
                    </a:cubicBezTo>
                    <a:cubicBezTo>
                      <a:pt x="982" y="27378"/>
                      <a:pt x="921" y="27247"/>
                      <a:pt x="866" y="27114"/>
                    </a:cubicBezTo>
                    <a:cubicBezTo>
                      <a:pt x="861" y="27095"/>
                      <a:pt x="855" y="27076"/>
                      <a:pt x="848" y="27057"/>
                    </a:cubicBezTo>
                    <a:cubicBezTo>
                      <a:pt x="830" y="26981"/>
                      <a:pt x="813" y="26906"/>
                      <a:pt x="799" y="26830"/>
                    </a:cubicBezTo>
                    <a:cubicBezTo>
                      <a:pt x="787" y="26762"/>
                      <a:pt x="778" y="26694"/>
                      <a:pt x="768" y="26625"/>
                    </a:cubicBezTo>
                    <a:lnTo>
                      <a:pt x="768" y="26625"/>
                    </a:lnTo>
                    <a:cubicBezTo>
                      <a:pt x="769" y="26632"/>
                      <a:pt x="770" y="26641"/>
                      <a:pt x="772" y="26649"/>
                    </a:cubicBezTo>
                    <a:cubicBezTo>
                      <a:pt x="759" y="26516"/>
                      <a:pt x="752" y="26384"/>
                      <a:pt x="751" y="26249"/>
                    </a:cubicBezTo>
                    <a:cubicBezTo>
                      <a:pt x="758" y="26091"/>
                      <a:pt x="771" y="25934"/>
                      <a:pt x="791" y="25777"/>
                    </a:cubicBezTo>
                    <a:cubicBezTo>
                      <a:pt x="791" y="25778"/>
                      <a:pt x="791" y="25779"/>
                      <a:pt x="791" y="25780"/>
                    </a:cubicBezTo>
                    <a:cubicBezTo>
                      <a:pt x="807" y="25685"/>
                      <a:pt x="827" y="25593"/>
                      <a:pt x="851" y="25500"/>
                    </a:cubicBezTo>
                    <a:cubicBezTo>
                      <a:pt x="876" y="25418"/>
                      <a:pt x="902" y="25336"/>
                      <a:pt x="931" y="25256"/>
                    </a:cubicBezTo>
                    <a:cubicBezTo>
                      <a:pt x="964" y="25182"/>
                      <a:pt x="998" y="25109"/>
                      <a:pt x="1036" y="25037"/>
                    </a:cubicBezTo>
                    <a:cubicBezTo>
                      <a:pt x="1093" y="24942"/>
                      <a:pt x="1153" y="24851"/>
                      <a:pt x="1213" y="24757"/>
                    </a:cubicBezTo>
                    <a:cubicBezTo>
                      <a:pt x="1269" y="24668"/>
                      <a:pt x="1323" y="24578"/>
                      <a:pt x="1380" y="24490"/>
                    </a:cubicBezTo>
                    <a:cubicBezTo>
                      <a:pt x="1441" y="24394"/>
                      <a:pt x="1501" y="24300"/>
                      <a:pt x="1558" y="24206"/>
                    </a:cubicBezTo>
                    <a:cubicBezTo>
                      <a:pt x="1609" y="24126"/>
                      <a:pt x="1653" y="24043"/>
                      <a:pt x="1699" y="23962"/>
                    </a:cubicBezTo>
                    <a:lnTo>
                      <a:pt x="1699" y="23962"/>
                    </a:lnTo>
                    <a:cubicBezTo>
                      <a:pt x="1696" y="23970"/>
                      <a:pt x="1692" y="23976"/>
                      <a:pt x="1688" y="23983"/>
                    </a:cubicBezTo>
                    <a:cubicBezTo>
                      <a:pt x="1753" y="23875"/>
                      <a:pt x="1819" y="23768"/>
                      <a:pt x="1879" y="23658"/>
                    </a:cubicBezTo>
                    <a:cubicBezTo>
                      <a:pt x="1932" y="23566"/>
                      <a:pt x="1983" y="23474"/>
                      <a:pt x="2032" y="23382"/>
                    </a:cubicBezTo>
                    <a:cubicBezTo>
                      <a:pt x="2037" y="23374"/>
                      <a:pt x="2042" y="23367"/>
                      <a:pt x="2048" y="23359"/>
                    </a:cubicBezTo>
                    <a:cubicBezTo>
                      <a:pt x="2068" y="23329"/>
                      <a:pt x="2083" y="23295"/>
                      <a:pt x="2101" y="23262"/>
                    </a:cubicBezTo>
                    <a:cubicBezTo>
                      <a:pt x="2137" y="23208"/>
                      <a:pt x="2171" y="23151"/>
                      <a:pt x="2201" y="23093"/>
                    </a:cubicBezTo>
                    <a:cubicBezTo>
                      <a:pt x="2209" y="23076"/>
                      <a:pt x="2215" y="23058"/>
                      <a:pt x="2222" y="23041"/>
                    </a:cubicBezTo>
                    <a:cubicBezTo>
                      <a:pt x="2240" y="23003"/>
                      <a:pt x="2259" y="22965"/>
                      <a:pt x="2275" y="22926"/>
                    </a:cubicBezTo>
                    <a:lnTo>
                      <a:pt x="2275" y="22926"/>
                    </a:lnTo>
                    <a:cubicBezTo>
                      <a:pt x="2274" y="22927"/>
                      <a:pt x="2274" y="22928"/>
                      <a:pt x="2274" y="22930"/>
                    </a:cubicBezTo>
                    <a:cubicBezTo>
                      <a:pt x="2312" y="22841"/>
                      <a:pt x="2362" y="22758"/>
                      <a:pt x="2404" y="22671"/>
                    </a:cubicBezTo>
                    <a:cubicBezTo>
                      <a:pt x="2461" y="22546"/>
                      <a:pt x="2507" y="22416"/>
                      <a:pt x="2542" y="22283"/>
                    </a:cubicBezTo>
                    <a:cubicBezTo>
                      <a:pt x="2576" y="22165"/>
                      <a:pt x="2593" y="22043"/>
                      <a:pt x="2608" y="21920"/>
                    </a:cubicBezTo>
                    <a:cubicBezTo>
                      <a:pt x="2624" y="21796"/>
                      <a:pt x="2632" y="21670"/>
                      <a:pt x="2631" y="21543"/>
                    </a:cubicBezTo>
                    <a:cubicBezTo>
                      <a:pt x="2628" y="21413"/>
                      <a:pt x="2624" y="21285"/>
                      <a:pt x="2613" y="21155"/>
                    </a:cubicBezTo>
                    <a:cubicBezTo>
                      <a:pt x="2601" y="21036"/>
                      <a:pt x="2580" y="20914"/>
                      <a:pt x="2557" y="20797"/>
                    </a:cubicBezTo>
                    <a:cubicBezTo>
                      <a:pt x="2512" y="20579"/>
                      <a:pt x="2455" y="20363"/>
                      <a:pt x="2399" y="20151"/>
                    </a:cubicBezTo>
                    <a:lnTo>
                      <a:pt x="2399" y="20151"/>
                    </a:lnTo>
                    <a:lnTo>
                      <a:pt x="2405" y="20173"/>
                    </a:lnTo>
                    <a:cubicBezTo>
                      <a:pt x="2369" y="20037"/>
                      <a:pt x="2334" y="19900"/>
                      <a:pt x="2294" y="19765"/>
                    </a:cubicBezTo>
                    <a:cubicBezTo>
                      <a:pt x="2253" y="19619"/>
                      <a:pt x="2210" y="19470"/>
                      <a:pt x="2151" y="19327"/>
                    </a:cubicBezTo>
                    <a:lnTo>
                      <a:pt x="2151" y="19327"/>
                    </a:lnTo>
                    <a:cubicBezTo>
                      <a:pt x="2152" y="19328"/>
                      <a:pt x="2152" y="19328"/>
                      <a:pt x="2152" y="19328"/>
                    </a:cubicBezTo>
                    <a:cubicBezTo>
                      <a:pt x="2122" y="19252"/>
                      <a:pt x="2096" y="19175"/>
                      <a:pt x="2074" y="19096"/>
                    </a:cubicBezTo>
                    <a:lnTo>
                      <a:pt x="2074" y="19096"/>
                    </a:lnTo>
                    <a:cubicBezTo>
                      <a:pt x="2074" y="19096"/>
                      <a:pt x="2074" y="19096"/>
                      <a:pt x="2074" y="19097"/>
                    </a:cubicBezTo>
                    <a:cubicBezTo>
                      <a:pt x="2074" y="19096"/>
                      <a:pt x="2074" y="19096"/>
                      <a:pt x="2074" y="19095"/>
                    </a:cubicBezTo>
                    <a:lnTo>
                      <a:pt x="2074" y="19095"/>
                    </a:lnTo>
                    <a:cubicBezTo>
                      <a:pt x="2074" y="19095"/>
                      <a:pt x="2074" y="19095"/>
                      <a:pt x="2074" y="19096"/>
                    </a:cubicBezTo>
                    <a:lnTo>
                      <a:pt x="2074" y="19096"/>
                    </a:lnTo>
                    <a:cubicBezTo>
                      <a:pt x="2073" y="19093"/>
                      <a:pt x="2072" y="19090"/>
                      <a:pt x="2071" y="19087"/>
                    </a:cubicBezTo>
                    <a:lnTo>
                      <a:pt x="2071" y="19087"/>
                    </a:lnTo>
                    <a:cubicBezTo>
                      <a:pt x="2072" y="19089"/>
                      <a:pt x="2073" y="19092"/>
                      <a:pt x="2074" y="19095"/>
                    </a:cubicBezTo>
                    <a:lnTo>
                      <a:pt x="2074" y="19095"/>
                    </a:lnTo>
                    <a:cubicBezTo>
                      <a:pt x="2072" y="19088"/>
                      <a:pt x="2070" y="19081"/>
                      <a:pt x="2068" y="19074"/>
                    </a:cubicBezTo>
                    <a:lnTo>
                      <a:pt x="2068" y="19074"/>
                    </a:lnTo>
                    <a:cubicBezTo>
                      <a:pt x="2069" y="19078"/>
                      <a:pt x="2070" y="19082"/>
                      <a:pt x="2071" y="19087"/>
                    </a:cubicBezTo>
                    <a:lnTo>
                      <a:pt x="2071" y="19087"/>
                    </a:lnTo>
                    <a:cubicBezTo>
                      <a:pt x="2031" y="18933"/>
                      <a:pt x="1991" y="18780"/>
                      <a:pt x="1957" y="18625"/>
                    </a:cubicBezTo>
                    <a:cubicBezTo>
                      <a:pt x="1936" y="18529"/>
                      <a:pt x="1913" y="18434"/>
                      <a:pt x="1893" y="18337"/>
                    </a:cubicBezTo>
                    <a:cubicBezTo>
                      <a:pt x="1893" y="18255"/>
                      <a:pt x="1893" y="18174"/>
                      <a:pt x="1891" y="18092"/>
                    </a:cubicBezTo>
                    <a:lnTo>
                      <a:pt x="1891" y="18088"/>
                    </a:lnTo>
                    <a:lnTo>
                      <a:pt x="1891" y="18078"/>
                    </a:lnTo>
                    <a:cubicBezTo>
                      <a:pt x="1893" y="18029"/>
                      <a:pt x="1894" y="17981"/>
                      <a:pt x="1897" y="17931"/>
                    </a:cubicBezTo>
                    <a:cubicBezTo>
                      <a:pt x="1900" y="17874"/>
                      <a:pt x="1907" y="17818"/>
                      <a:pt x="1916" y="17761"/>
                    </a:cubicBezTo>
                    <a:cubicBezTo>
                      <a:pt x="1929" y="17694"/>
                      <a:pt x="1945" y="17628"/>
                      <a:pt x="1963" y="17562"/>
                    </a:cubicBezTo>
                    <a:cubicBezTo>
                      <a:pt x="2016" y="17398"/>
                      <a:pt x="2078" y="17241"/>
                      <a:pt x="2146" y="17084"/>
                    </a:cubicBezTo>
                    <a:cubicBezTo>
                      <a:pt x="2194" y="16980"/>
                      <a:pt x="2246" y="16879"/>
                      <a:pt x="2303" y="16778"/>
                    </a:cubicBezTo>
                    <a:cubicBezTo>
                      <a:pt x="2330" y="16735"/>
                      <a:pt x="2356" y="16693"/>
                      <a:pt x="2382" y="16651"/>
                    </a:cubicBezTo>
                    <a:cubicBezTo>
                      <a:pt x="2387" y="16646"/>
                      <a:pt x="2390" y="16641"/>
                      <a:pt x="2394" y="16638"/>
                    </a:cubicBezTo>
                    <a:cubicBezTo>
                      <a:pt x="2461" y="16568"/>
                      <a:pt x="2528" y="16501"/>
                      <a:pt x="2595" y="16434"/>
                    </a:cubicBezTo>
                    <a:lnTo>
                      <a:pt x="2595" y="16434"/>
                    </a:lnTo>
                    <a:cubicBezTo>
                      <a:pt x="2593" y="16436"/>
                      <a:pt x="2591" y="16437"/>
                      <a:pt x="2589" y="16439"/>
                    </a:cubicBezTo>
                    <a:lnTo>
                      <a:pt x="2589" y="16439"/>
                    </a:lnTo>
                    <a:cubicBezTo>
                      <a:pt x="2705" y="16326"/>
                      <a:pt x="2821" y="16214"/>
                      <a:pt x="2938" y="16102"/>
                    </a:cubicBezTo>
                    <a:cubicBezTo>
                      <a:pt x="2998" y="16046"/>
                      <a:pt x="3054" y="15986"/>
                      <a:pt x="3111" y="15927"/>
                    </a:cubicBezTo>
                    <a:cubicBezTo>
                      <a:pt x="3204" y="15862"/>
                      <a:pt x="3297" y="15794"/>
                      <a:pt x="3383" y="15721"/>
                    </a:cubicBezTo>
                    <a:cubicBezTo>
                      <a:pt x="3499" y="15622"/>
                      <a:pt x="3617" y="15524"/>
                      <a:pt x="3720" y="15413"/>
                    </a:cubicBezTo>
                    <a:cubicBezTo>
                      <a:pt x="3775" y="15358"/>
                      <a:pt x="3826" y="15299"/>
                      <a:pt x="3874" y="15239"/>
                    </a:cubicBezTo>
                    <a:cubicBezTo>
                      <a:pt x="3917" y="15184"/>
                      <a:pt x="3958" y="15128"/>
                      <a:pt x="4000" y="15073"/>
                    </a:cubicBezTo>
                    <a:cubicBezTo>
                      <a:pt x="4125" y="14922"/>
                      <a:pt x="4258" y="14781"/>
                      <a:pt x="4364" y="14616"/>
                    </a:cubicBezTo>
                    <a:cubicBezTo>
                      <a:pt x="4451" y="14479"/>
                      <a:pt x="4525" y="14334"/>
                      <a:pt x="4586" y="14185"/>
                    </a:cubicBezTo>
                    <a:cubicBezTo>
                      <a:pt x="4651" y="14026"/>
                      <a:pt x="4706" y="13862"/>
                      <a:pt x="4750" y="13695"/>
                    </a:cubicBezTo>
                    <a:cubicBezTo>
                      <a:pt x="4835" y="13365"/>
                      <a:pt x="4873" y="13023"/>
                      <a:pt x="4862" y="12682"/>
                    </a:cubicBezTo>
                    <a:cubicBezTo>
                      <a:pt x="4859" y="12589"/>
                      <a:pt x="4853" y="12495"/>
                      <a:pt x="4842" y="12402"/>
                    </a:cubicBezTo>
                    <a:cubicBezTo>
                      <a:pt x="4833" y="12322"/>
                      <a:pt x="4819" y="12241"/>
                      <a:pt x="4804" y="12161"/>
                    </a:cubicBezTo>
                    <a:cubicBezTo>
                      <a:pt x="4790" y="12070"/>
                      <a:pt x="4777" y="11979"/>
                      <a:pt x="4763" y="11889"/>
                    </a:cubicBezTo>
                    <a:cubicBezTo>
                      <a:pt x="4754" y="11802"/>
                      <a:pt x="4736" y="11717"/>
                      <a:pt x="4712" y="11634"/>
                    </a:cubicBezTo>
                    <a:cubicBezTo>
                      <a:pt x="4664" y="11479"/>
                      <a:pt x="4615" y="11323"/>
                      <a:pt x="4554" y="11172"/>
                    </a:cubicBezTo>
                    <a:cubicBezTo>
                      <a:pt x="4515" y="11080"/>
                      <a:pt x="4478" y="10987"/>
                      <a:pt x="4437" y="10898"/>
                    </a:cubicBezTo>
                    <a:cubicBezTo>
                      <a:pt x="4408" y="10832"/>
                      <a:pt x="4378" y="10765"/>
                      <a:pt x="4348" y="10698"/>
                    </a:cubicBezTo>
                    <a:lnTo>
                      <a:pt x="4348" y="10698"/>
                    </a:lnTo>
                    <a:lnTo>
                      <a:pt x="4353" y="10706"/>
                    </a:lnTo>
                    <a:lnTo>
                      <a:pt x="4346" y="10688"/>
                    </a:lnTo>
                    <a:cubicBezTo>
                      <a:pt x="4327" y="10626"/>
                      <a:pt x="4309" y="10564"/>
                      <a:pt x="4291" y="10500"/>
                    </a:cubicBezTo>
                    <a:cubicBezTo>
                      <a:pt x="4250" y="10365"/>
                      <a:pt x="4210" y="10231"/>
                      <a:pt x="4176" y="10094"/>
                    </a:cubicBezTo>
                    <a:cubicBezTo>
                      <a:pt x="4157" y="9992"/>
                      <a:pt x="4145" y="9893"/>
                      <a:pt x="4134" y="9790"/>
                    </a:cubicBezTo>
                    <a:cubicBezTo>
                      <a:pt x="4129" y="9696"/>
                      <a:pt x="4123" y="9602"/>
                      <a:pt x="4121" y="9508"/>
                    </a:cubicBezTo>
                    <a:cubicBezTo>
                      <a:pt x="4154" y="9323"/>
                      <a:pt x="4195" y="9141"/>
                      <a:pt x="4245" y="8960"/>
                    </a:cubicBezTo>
                    <a:cubicBezTo>
                      <a:pt x="4299" y="8793"/>
                      <a:pt x="4360" y="8629"/>
                      <a:pt x="4429" y="8469"/>
                    </a:cubicBezTo>
                    <a:cubicBezTo>
                      <a:pt x="4468" y="8413"/>
                      <a:pt x="4505" y="8354"/>
                      <a:pt x="4547" y="8299"/>
                    </a:cubicBezTo>
                    <a:lnTo>
                      <a:pt x="4547" y="8299"/>
                    </a:lnTo>
                    <a:lnTo>
                      <a:pt x="4551" y="8294"/>
                    </a:lnTo>
                    <a:lnTo>
                      <a:pt x="4553" y="8291"/>
                    </a:lnTo>
                    <a:lnTo>
                      <a:pt x="4553" y="8291"/>
                    </a:lnTo>
                    <a:cubicBezTo>
                      <a:pt x="4624" y="8204"/>
                      <a:pt x="4698" y="8121"/>
                      <a:pt x="4766" y="8035"/>
                    </a:cubicBezTo>
                    <a:cubicBezTo>
                      <a:pt x="4828" y="7958"/>
                      <a:pt x="4883" y="7878"/>
                      <a:pt x="4940" y="7800"/>
                    </a:cubicBezTo>
                    <a:lnTo>
                      <a:pt x="4940" y="7800"/>
                    </a:lnTo>
                    <a:lnTo>
                      <a:pt x="4942" y="7797"/>
                    </a:lnTo>
                    <a:lnTo>
                      <a:pt x="4947" y="7790"/>
                    </a:lnTo>
                    <a:lnTo>
                      <a:pt x="4947" y="7790"/>
                    </a:lnTo>
                    <a:cubicBezTo>
                      <a:pt x="4946" y="7791"/>
                      <a:pt x="4946" y="7792"/>
                      <a:pt x="4945" y="7793"/>
                    </a:cubicBezTo>
                    <a:cubicBezTo>
                      <a:pt x="4993" y="7732"/>
                      <a:pt x="5044" y="7674"/>
                      <a:pt x="5095" y="7617"/>
                    </a:cubicBezTo>
                    <a:cubicBezTo>
                      <a:pt x="5169" y="7537"/>
                      <a:pt x="5227" y="7446"/>
                      <a:pt x="5285" y="7354"/>
                    </a:cubicBezTo>
                    <a:cubicBezTo>
                      <a:pt x="5343" y="7265"/>
                      <a:pt x="5404" y="7182"/>
                      <a:pt x="5462" y="7094"/>
                    </a:cubicBezTo>
                    <a:cubicBezTo>
                      <a:pt x="5527" y="6997"/>
                      <a:pt x="5583" y="6894"/>
                      <a:pt x="5629" y="6787"/>
                    </a:cubicBezTo>
                    <a:cubicBezTo>
                      <a:pt x="5663" y="6709"/>
                      <a:pt x="5696" y="6634"/>
                      <a:pt x="5733" y="6558"/>
                    </a:cubicBezTo>
                    <a:cubicBezTo>
                      <a:pt x="5757" y="6506"/>
                      <a:pt x="5783" y="6457"/>
                      <a:pt x="5804" y="6403"/>
                    </a:cubicBezTo>
                    <a:cubicBezTo>
                      <a:pt x="5860" y="6251"/>
                      <a:pt x="5897" y="6094"/>
                      <a:pt x="5931" y="5937"/>
                    </a:cubicBezTo>
                    <a:cubicBezTo>
                      <a:pt x="5965" y="5780"/>
                      <a:pt x="5988" y="5620"/>
                      <a:pt x="6000" y="5460"/>
                    </a:cubicBezTo>
                    <a:cubicBezTo>
                      <a:pt x="6010" y="5334"/>
                      <a:pt x="6012" y="5210"/>
                      <a:pt x="6008" y="5084"/>
                    </a:cubicBezTo>
                    <a:cubicBezTo>
                      <a:pt x="6006" y="5015"/>
                      <a:pt x="6003" y="4948"/>
                      <a:pt x="5999" y="4879"/>
                    </a:cubicBezTo>
                    <a:cubicBezTo>
                      <a:pt x="5989" y="4729"/>
                      <a:pt x="5970" y="4580"/>
                      <a:pt x="5938" y="4434"/>
                    </a:cubicBezTo>
                    <a:cubicBezTo>
                      <a:pt x="5904" y="4258"/>
                      <a:pt x="5876" y="4081"/>
                      <a:pt x="5833" y="3908"/>
                    </a:cubicBezTo>
                    <a:cubicBezTo>
                      <a:pt x="5809" y="3812"/>
                      <a:pt x="5774" y="3717"/>
                      <a:pt x="5748" y="3622"/>
                    </a:cubicBezTo>
                    <a:cubicBezTo>
                      <a:pt x="5728" y="3545"/>
                      <a:pt x="5707" y="3469"/>
                      <a:pt x="5687" y="3391"/>
                    </a:cubicBezTo>
                    <a:cubicBezTo>
                      <a:pt x="5625" y="3151"/>
                      <a:pt x="5592" y="2902"/>
                      <a:pt x="5562" y="2654"/>
                    </a:cubicBezTo>
                    <a:cubicBezTo>
                      <a:pt x="5549" y="2545"/>
                      <a:pt x="5541" y="2435"/>
                      <a:pt x="5541" y="2324"/>
                    </a:cubicBezTo>
                    <a:cubicBezTo>
                      <a:pt x="5545" y="2186"/>
                      <a:pt x="5555" y="2046"/>
                      <a:pt x="5574" y="1909"/>
                    </a:cubicBezTo>
                    <a:cubicBezTo>
                      <a:pt x="5584" y="1854"/>
                      <a:pt x="5596" y="1800"/>
                      <a:pt x="5610" y="1745"/>
                    </a:cubicBezTo>
                    <a:cubicBezTo>
                      <a:pt x="5636" y="1663"/>
                      <a:pt x="5663" y="1582"/>
                      <a:pt x="5695" y="1500"/>
                    </a:cubicBezTo>
                    <a:cubicBezTo>
                      <a:pt x="5740" y="1404"/>
                      <a:pt x="5791" y="1311"/>
                      <a:pt x="5844" y="1220"/>
                    </a:cubicBezTo>
                    <a:cubicBezTo>
                      <a:pt x="5871" y="1175"/>
                      <a:pt x="5900" y="1132"/>
                      <a:pt x="5931" y="1091"/>
                    </a:cubicBezTo>
                    <a:cubicBezTo>
                      <a:pt x="5979" y="1032"/>
                      <a:pt x="6027" y="976"/>
                      <a:pt x="6078" y="922"/>
                    </a:cubicBezTo>
                    <a:cubicBezTo>
                      <a:pt x="6111" y="890"/>
                      <a:pt x="6145" y="860"/>
                      <a:pt x="6181" y="831"/>
                    </a:cubicBezTo>
                    <a:cubicBezTo>
                      <a:pt x="6216" y="806"/>
                      <a:pt x="6253" y="784"/>
                      <a:pt x="6290" y="761"/>
                    </a:cubicBezTo>
                    <a:lnTo>
                      <a:pt x="6290" y="761"/>
                    </a:lnTo>
                    <a:cubicBezTo>
                      <a:pt x="6284" y="766"/>
                      <a:pt x="6277" y="770"/>
                      <a:pt x="6271" y="774"/>
                    </a:cubicBezTo>
                    <a:cubicBezTo>
                      <a:pt x="6328" y="742"/>
                      <a:pt x="6386" y="713"/>
                      <a:pt x="6444" y="686"/>
                    </a:cubicBezTo>
                    <a:cubicBezTo>
                      <a:pt x="6462" y="679"/>
                      <a:pt x="6480" y="674"/>
                      <a:pt x="6498" y="667"/>
                    </a:cubicBezTo>
                    <a:cubicBezTo>
                      <a:pt x="6515" y="667"/>
                      <a:pt x="6533" y="665"/>
                      <a:pt x="6550" y="665"/>
                    </a:cubicBezTo>
                    <a:close/>
                    <a:moveTo>
                      <a:pt x="6493" y="1"/>
                    </a:moveTo>
                    <a:cubicBezTo>
                      <a:pt x="6479" y="1"/>
                      <a:pt x="6465" y="2"/>
                      <a:pt x="6451" y="4"/>
                    </a:cubicBezTo>
                    <a:cubicBezTo>
                      <a:pt x="6416" y="11"/>
                      <a:pt x="6383" y="21"/>
                      <a:pt x="6350" y="30"/>
                    </a:cubicBezTo>
                    <a:lnTo>
                      <a:pt x="6366" y="27"/>
                    </a:lnTo>
                    <a:lnTo>
                      <a:pt x="6366" y="27"/>
                    </a:lnTo>
                    <a:cubicBezTo>
                      <a:pt x="6347" y="31"/>
                      <a:pt x="6329" y="35"/>
                      <a:pt x="6311" y="40"/>
                    </a:cubicBezTo>
                    <a:cubicBezTo>
                      <a:pt x="6164" y="95"/>
                      <a:pt x="6024" y="167"/>
                      <a:pt x="5893" y="255"/>
                    </a:cubicBezTo>
                    <a:cubicBezTo>
                      <a:pt x="5746" y="354"/>
                      <a:pt x="5609" y="468"/>
                      <a:pt x="5484" y="595"/>
                    </a:cubicBezTo>
                    <a:cubicBezTo>
                      <a:pt x="5368" y="713"/>
                      <a:pt x="5271" y="848"/>
                      <a:pt x="5182" y="988"/>
                    </a:cubicBezTo>
                    <a:cubicBezTo>
                      <a:pt x="5123" y="1080"/>
                      <a:pt x="5059" y="1176"/>
                      <a:pt x="5014" y="1279"/>
                    </a:cubicBezTo>
                    <a:cubicBezTo>
                      <a:pt x="4957" y="1408"/>
                      <a:pt x="4915" y="1542"/>
                      <a:pt x="4890" y="1680"/>
                    </a:cubicBezTo>
                    <a:cubicBezTo>
                      <a:pt x="4872" y="1769"/>
                      <a:pt x="4859" y="1857"/>
                      <a:pt x="4855" y="1947"/>
                    </a:cubicBezTo>
                    <a:cubicBezTo>
                      <a:pt x="4853" y="2026"/>
                      <a:pt x="4851" y="2107"/>
                      <a:pt x="4852" y="2188"/>
                    </a:cubicBezTo>
                    <a:cubicBezTo>
                      <a:pt x="4854" y="2354"/>
                      <a:pt x="4856" y="2523"/>
                      <a:pt x="4879" y="2687"/>
                    </a:cubicBezTo>
                    <a:cubicBezTo>
                      <a:pt x="4891" y="2770"/>
                      <a:pt x="4903" y="2853"/>
                      <a:pt x="4920" y="2936"/>
                    </a:cubicBezTo>
                    <a:cubicBezTo>
                      <a:pt x="4936" y="3023"/>
                      <a:pt x="4961" y="3106"/>
                      <a:pt x="4984" y="3192"/>
                    </a:cubicBezTo>
                    <a:cubicBezTo>
                      <a:pt x="4982" y="3183"/>
                      <a:pt x="4980" y="3177"/>
                      <a:pt x="4979" y="3169"/>
                    </a:cubicBezTo>
                    <a:lnTo>
                      <a:pt x="4979" y="3169"/>
                    </a:lnTo>
                    <a:cubicBezTo>
                      <a:pt x="5037" y="3401"/>
                      <a:pt x="5095" y="3635"/>
                      <a:pt x="5143" y="3871"/>
                    </a:cubicBezTo>
                    <a:cubicBezTo>
                      <a:pt x="5194" y="4119"/>
                      <a:pt x="5230" y="4372"/>
                      <a:pt x="5271" y="4624"/>
                    </a:cubicBezTo>
                    <a:cubicBezTo>
                      <a:pt x="5286" y="4707"/>
                      <a:pt x="5366" y="4767"/>
                      <a:pt x="5447" y="4767"/>
                    </a:cubicBezTo>
                    <a:cubicBezTo>
                      <a:pt x="5458" y="4767"/>
                      <a:pt x="5469" y="4766"/>
                      <a:pt x="5480" y="4764"/>
                    </a:cubicBezTo>
                    <a:cubicBezTo>
                      <a:pt x="5499" y="4760"/>
                      <a:pt x="5517" y="4753"/>
                      <a:pt x="5533" y="4745"/>
                    </a:cubicBezTo>
                    <a:cubicBezTo>
                      <a:pt x="5550" y="4915"/>
                      <a:pt x="5560" y="5086"/>
                      <a:pt x="5563" y="5257"/>
                    </a:cubicBezTo>
                    <a:cubicBezTo>
                      <a:pt x="5560" y="5344"/>
                      <a:pt x="5554" y="5430"/>
                      <a:pt x="5548" y="5516"/>
                    </a:cubicBezTo>
                    <a:cubicBezTo>
                      <a:pt x="5516" y="5540"/>
                      <a:pt x="5494" y="5573"/>
                      <a:pt x="5483" y="5611"/>
                    </a:cubicBezTo>
                    <a:cubicBezTo>
                      <a:pt x="5464" y="5687"/>
                      <a:pt x="5447" y="5766"/>
                      <a:pt x="5431" y="5845"/>
                    </a:cubicBezTo>
                    <a:cubicBezTo>
                      <a:pt x="5409" y="5933"/>
                      <a:pt x="5386" y="6019"/>
                      <a:pt x="5360" y="6106"/>
                    </a:cubicBezTo>
                    <a:cubicBezTo>
                      <a:pt x="5301" y="6288"/>
                      <a:pt x="5230" y="6465"/>
                      <a:pt x="5147" y="6637"/>
                    </a:cubicBezTo>
                    <a:lnTo>
                      <a:pt x="5158" y="6615"/>
                    </a:lnTo>
                    <a:lnTo>
                      <a:pt x="5158" y="6615"/>
                    </a:lnTo>
                    <a:cubicBezTo>
                      <a:pt x="5127" y="6679"/>
                      <a:pt x="5096" y="6744"/>
                      <a:pt x="5062" y="6806"/>
                    </a:cubicBezTo>
                    <a:cubicBezTo>
                      <a:pt x="5056" y="6804"/>
                      <a:pt x="5048" y="6802"/>
                      <a:pt x="5042" y="6800"/>
                    </a:cubicBezTo>
                    <a:cubicBezTo>
                      <a:pt x="5027" y="6796"/>
                      <a:pt x="5012" y="6794"/>
                      <a:pt x="4997" y="6794"/>
                    </a:cubicBezTo>
                    <a:cubicBezTo>
                      <a:pt x="4972" y="6794"/>
                      <a:pt x="4947" y="6799"/>
                      <a:pt x="4924" y="6809"/>
                    </a:cubicBezTo>
                    <a:cubicBezTo>
                      <a:pt x="4876" y="6830"/>
                      <a:pt x="4835" y="6870"/>
                      <a:pt x="4798" y="6906"/>
                    </a:cubicBezTo>
                    <a:cubicBezTo>
                      <a:pt x="4743" y="6959"/>
                      <a:pt x="4689" y="7014"/>
                      <a:pt x="4638" y="7070"/>
                    </a:cubicBezTo>
                    <a:cubicBezTo>
                      <a:pt x="4530" y="7188"/>
                      <a:pt x="4422" y="7306"/>
                      <a:pt x="4323" y="7433"/>
                    </a:cubicBezTo>
                    <a:cubicBezTo>
                      <a:pt x="4197" y="7594"/>
                      <a:pt x="4077" y="7763"/>
                      <a:pt x="3984" y="7943"/>
                    </a:cubicBezTo>
                    <a:cubicBezTo>
                      <a:pt x="3888" y="8130"/>
                      <a:pt x="3806" y="8322"/>
                      <a:pt x="3737" y="8520"/>
                    </a:cubicBezTo>
                    <a:cubicBezTo>
                      <a:pt x="3720" y="8566"/>
                      <a:pt x="3711" y="8616"/>
                      <a:pt x="3695" y="8663"/>
                    </a:cubicBezTo>
                    <a:cubicBezTo>
                      <a:pt x="3682" y="8661"/>
                      <a:pt x="3669" y="8659"/>
                      <a:pt x="3657" y="8659"/>
                    </a:cubicBezTo>
                    <a:cubicBezTo>
                      <a:pt x="3633" y="8659"/>
                      <a:pt x="3609" y="8664"/>
                      <a:pt x="3586" y="8673"/>
                    </a:cubicBezTo>
                    <a:lnTo>
                      <a:pt x="3584" y="8673"/>
                    </a:lnTo>
                    <a:cubicBezTo>
                      <a:pt x="3527" y="8697"/>
                      <a:pt x="3490" y="8760"/>
                      <a:pt x="3485" y="8819"/>
                    </a:cubicBezTo>
                    <a:cubicBezTo>
                      <a:pt x="3480" y="8868"/>
                      <a:pt x="3480" y="8918"/>
                      <a:pt x="3479" y="8964"/>
                    </a:cubicBezTo>
                    <a:cubicBezTo>
                      <a:pt x="3476" y="9037"/>
                      <a:pt x="3473" y="9110"/>
                      <a:pt x="3476" y="9183"/>
                    </a:cubicBezTo>
                    <a:cubicBezTo>
                      <a:pt x="3483" y="9310"/>
                      <a:pt x="3501" y="9438"/>
                      <a:pt x="3529" y="9563"/>
                    </a:cubicBezTo>
                    <a:lnTo>
                      <a:pt x="3529" y="9591"/>
                    </a:lnTo>
                    <a:cubicBezTo>
                      <a:pt x="3531" y="9610"/>
                      <a:pt x="3533" y="9629"/>
                      <a:pt x="3536" y="9647"/>
                    </a:cubicBezTo>
                    <a:cubicBezTo>
                      <a:pt x="3515" y="9659"/>
                      <a:pt x="3497" y="9675"/>
                      <a:pt x="3485" y="9695"/>
                    </a:cubicBezTo>
                    <a:cubicBezTo>
                      <a:pt x="3457" y="9729"/>
                      <a:pt x="3444" y="9770"/>
                      <a:pt x="3444" y="9813"/>
                    </a:cubicBezTo>
                    <a:cubicBezTo>
                      <a:pt x="3445" y="9853"/>
                      <a:pt x="3457" y="9892"/>
                      <a:pt x="3466" y="9930"/>
                    </a:cubicBezTo>
                    <a:cubicBezTo>
                      <a:pt x="3465" y="9928"/>
                      <a:pt x="3465" y="9927"/>
                      <a:pt x="3464" y="9925"/>
                    </a:cubicBezTo>
                    <a:lnTo>
                      <a:pt x="3464" y="9925"/>
                    </a:lnTo>
                    <a:cubicBezTo>
                      <a:pt x="3493" y="10052"/>
                      <a:pt x="3525" y="10178"/>
                      <a:pt x="3572" y="10300"/>
                    </a:cubicBezTo>
                    <a:cubicBezTo>
                      <a:pt x="3645" y="10485"/>
                      <a:pt x="3739" y="10657"/>
                      <a:pt x="3842" y="10826"/>
                    </a:cubicBezTo>
                    <a:cubicBezTo>
                      <a:pt x="3873" y="10877"/>
                      <a:pt x="3905" y="10930"/>
                      <a:pt x="3937" y="10982"/>
                    </a:cubicBezTo>
                    <a:cubicBezTo>
                      <a:pt x="3978" y="11144"/>
                      <a:pt x="4018" y="11308"/>
                      <a:pt x="4050" y="11473"/>
                    </a:cubicBezTo>
                    <a:cubicBezTo>
                      <a:pt x="4101" y="11757"/>
                      <a:pt x="4150" y="12039"/>
                      <a:pt x="4191" y="12323"/>
                    </a:cubicBezTo>
                    <a:cubicBezTo>
                      <a:pt x="4222" y="12641"/>
                      <a:pt x="4236" y="12959"/>
                      <a:pt x="4235" y="13279"/>
                    </a:cubicBezTo>
                    <a:lnTo>
                      <a:pt x="4235" y="13285"/>
                    </a:lnTo>
                    <a:cubicBezTo>
                      <a:pt x="4215" y="13296"/>
                      <a:pt x="4197" y="13314"/>
                      <a:pt x="4185" y="13334"/>
                    </a:cubicBezTo>
                    <a:cubicBezTo>
                      <a:pt x="4151" y="13386"/>
                      <a:pt x="4139" y="13445"/>
                      <a:pt x="4123" y="13503"/>
                    </a:cubicBezTo>
                    <a:cubicBezTo>
                      <a:pt x="4111" y="13556"/>
                      <a:pt x="4097" y="13609"/>
                      <a:pt x="4081" y="13663"/>
                    </a:cubicBezTo>
                    <a:cubicBezTo>
                      <a:pt x="4045" y="13783"/>
                      <a:pt x="4007" y="13903"/>
                      <a:pt x="3968" y="14023"/>
                    </a:cubicBezTo>
                    <a:cubicBezTo>
                      <a:pt x="3936" y="14037"/>
                      <a:pt x="3909" y="14064"/>
                      <a:pt x="3892" y="14095"/>
                    </a:cubicBezTo>
                    <a:cubicBezTo>
                      <a:pt x="3817" y="14250"/>
                      <a:pt x="3740" y="14402"/>
                      <a:pt x="3657" y="14550"/>
                    </a:cubicBezTo>
                    <a:cubicBezTo>
                      <a:pt x="3608" y="14629"/>
                      <a:pt x="3559" y="14704"/>
                      <a:pt x="3503" y="14776"/>
                    </a:cubicBezTo>
                    <a:cubicBezTo>
                      <a:pt x="3483" y="14787"/>
                      <a:pt x="3463" y="14799"/>
                      <a:pt x="3445" y="14811"/>
                    </a:cubicBezTo>
                    <a:cubicBezTo>
                      <a:pt x="3406" y="14840"/>
                      <a:pt x="3369" y="14870"/>
                      <a:pt x="3334" y="14903"/>
                    </a:cubicBezTo>
                    <a:cubicBezTo>
                      <a:pt x="3220" y="15008"/>
                      <a:pt x="3108" y="15113"/>
                      <a:pt x="2987" y="15210"/>
                    </a:cubicBezTo>
                    <a:cubicBezTo>
                      <a:pt x="2982" y="15215"/>
                      <a:pt x="2977" y="15219"/>
                      <a:pt x="2971" y="15223"/>
                    </a:cubicBezTo>
                    <a:cubicBezTo>
                      <a:pt x="2975" y="15220"/>
                      <a:pt x="2979" y="15217"/>
                      <a:pt x="2984" y="15213"/>
                    </a:cubicBezTo>
                    <a:lnTo>
                      <a:pt x="2984" y="15213"/>
                    </a:lnTo>
                    <a:cubicBezTo>
                      <a:pt x="2836" y="15322"/>
                      <a:pt x="2685" y="15425"/>
                      <a:pt x="2547" y="15545"/>
                    </a:cubicBezTo>
                    <a:cubicBezTo>
                      <a:pt x="2514" y="15516"/>
                      <a:pt x="2469" y="15499"/>
                      <a:pt x="2423" y="15499"/>
                    </a:cubicBezTo>
                    <a:cubicBezTo>
                      <a:pt x="2397" y="15499"/>
                      <a:pt x="2372" y="15505"/>
                      <a:pt x="2349" y="15518"/>
                    </a:cubicBezTo>
                    <a:cubicBezTo>
                      <a:pt x="2267" y="15564"/>
                      <a:pt x="2212" y="15644"/>
                      <a:pt x="2152" y="15714"/>
                    </a:cubicBezTo>
                    <a:cubicBezTo>
                      <a:pt x="2098" y="15779"/>
                      <a:pt x="2048" y="15847"/>
                      <a:pt x="2001" y="15918"/>
                    </a:cubicBezTo>
                    <a:cubicBezTo>
                      <a:pt x="1909" y="16050"/>
                      <a:pt x="1821" y="16184"/>
                      <a:pt x="1751" y="16327"/>
                    </a:cubicBezTo>
                    <a:cubicBezTo>
                      <a:pt x="1687" y="16456"/>
                      <a:pt x="1634" y="16589"/>
                      <a:pt x="1592" y="16727"/>
                    </a:cubicBezTo>
                    <a:cubicBezTo>
                      <a:pt x="1534" y="16911"/>
                      <a:pt x="1487" y="17098"/>
                      <a:pt x="1443" y="17287"/>
                    </a:cubicBezTo>
                    <a:cubicBezTo>
                      <a:pt x="1406" y="17449"/>
                      <a:pt x="1377" y="17611"/>
                      <a:pt x="1358" y="17776"/>
                    </a:cubicBezTo>
                    <a:cubicBezTo>
                      <a:pt x="1320" y="18114"/>
                      <a:pt x="1302" y="18462"/>
                      <a:pt x="1366" y="18798"/>
                    </a:cubicBezTo>
                    <a:cubicBezTo>
                      <a:pt x="1395" y="18963"/>
                      <a:pt x="1436" y="19126"/>
                      <a:pt x="1488" y="19285"/>
                    </a:cubicBezTo>
                    <a:cubicBezTo>
                      <a:pt x="1541" y="19443"/>
                      <a:pt x="1605" y="19597"/>
                      <a:pt x="1671" y="19749"/>
                    </a:cubicBezTo>
                    <a:cubicBezTo>
                      <a:pt x="1668" y="19743"/>
                      <a:pt x="1664" y="19735"/>
                      <a:pt x="1661" y="19728"/>
                    </a:cubicBezTo>
                    <a:lnTo>
                      <a:pt x="1661" y="19728"/>
                    </a:lnTo>
                    <a:cubicBezTo>
                      <a:pt x="1689" y="19797"/>
                      <a:pt x="1715" y="19867"/>
                      <a:pt x="1740" y="19937"/>
                    </a:cubicBezTo>
                    <a:cubicBezTo>
                      <a:pt x="1757" y="20009"/>
                      <a:pt x="1774" y="20082"/>
                      <a:pt x="1791" y="20155"/>
                    </a:cubicBezTo>
                    <a:cubicBezTo>
                      <a:pt x="1869" y="20502"/>
                      <a:pt x="1970" y="20845"/>
                      <a:pt x="2061" y="21190"/>
                    </a:cubicBezTo>
                    <a:cubicBezTo>
                      <a:pt x="2075" y="21360"/>
                      <a:pt x="2082" y="21531"/>
                      <a:pt x="2109" y="21700"/>
                    </a:cubicBezTo>
                    <a:cubicBezTo>
                      <a:pt x="2098" y="21774"/>
                      <a:pt x="2087" y="21849"/>
                      <a:pt x="2079" y="21924"/>
                    </a:cubicBezTo>
                    <a:cubicBezTo>
                      <a:pt x="2065" y="22005"/>
                      <a:pt x="2048" y="22085"/>
                      <a:pt x="2029" y="22164"/>
                    </a:cubicBezTo>
                    <a:cubicBezTo>
                      <a:pt x="2030" y="22163"/>
                      <a:pt x="2030" y="22161"/>
                      <a:pt x="2031" y="22160"/>
                    </a:cubicBezTo>
                    <a:lnTo>
                      <a:pt x="2031" y="22160"/>
                    </a:lnTo>
                    <a:lnTo>
                      <a:pt x="2029" y="22166"/>
                    </a:lnTo>
                    <a:cubicBezTo>
                      <a:pt x="2028" y="22171"/>
                      <a:pt x="2027" y="22177"/>
                      <a:pt x="2025" y="22182"/>
                    </a:cubicBezTo>
                    <a:cubicBezTo>
                      <a:pt x="2026" y="22178"/>
                      <a:pt x="2027" y="22174"/>
                      <a:pt x="2028" y="22169"/>
                    </a:cubicBezTo>
                    <a:lnTo>
                      <a:pt x="2028" y="22169"/>
                    </a:lnTo>
                    <a:cubicBezTo>
                      <a:pt x="2010" y="22228"/>
                      <a:pt x="1993" y="22288"/>
                      <a:pt x="1972" y="22347"/>
                    </a:cubicBezTo>
                    <a:cubicBezTo>
                      <a:pt x="1954" y="22394"/>
                      <a:pt x="1934" y="22441"/>
                      <a:pt x="1914" y="22488"/>
                    </a:cubicBezTo>
                    <a:lnTo>
                      <a:pt x="1914" y="22488"/>
                    </a:lnTo>
                    <a:cubicBezTo>
                      <a:pt x="1915" y="22487"/>
                      <a:pt x="1915" y="22485"/>
                      <a:pt x="1916" y="22484"/>
                    </a:cubicBezTo>
                    <a:lnTo>
                      <a:pt x="1916" y="22484"/>
                    </a:lnTo>
                    <a:cubicBezTo>
                      <a:pt x="1881" y="22555"/>
                      <a:pt x="1844" y="22623"/>
                      <a:pt x="1805" y="22692"/>
                    </a:cubicBezTo>
                    <a:cubicBezTo>
                      <a:pt x="1788" y="22724"/>
                      <a:pt x="1783" y="22761"/>
                      <a:pt x="1789" y="22795"/>
                    </a:cubicBezTo>
                    <a:cubicBezTo>
                      <a:pt x="1686" y="22960"/>
                      <a:pt x="1581" y="23126"/>
                      <a:pt x="1480" y="23291"/>
                    </a:cubicBezTo>
                    <a:cubicBezTo>
                      <a:pt x="1402" y="23416"/>
                      <a:pt x="1319" y="23537"/>
                      <a:pt x="1235" y="23656"/>
                    </a:cubicBezTo>
                    <a:cubicBezTo>
                      <a:pt x="1218" y="23679"/>
                      <a:pt x="1202" y="23702"/>
                      <a:pt x="1185" y="23725"/>
                    </a:cubicBezTo>
                    <a:cubicBezTo>
                      <a:pt x="1177" y="23723"/>
                      <a:pt x="1168" y="23723"/>
                      <a:pt x="1160" y="23723"/>
                    </a:cubicBezTo>
                    <a:cubicBezTo>
                      <a:pt x="1134" y="23723"/>
                      <a:pt x="1108" y="23729"/>
                      <a:pt x="1085" y="23741"/>
                    </a:cubicBezTo>
                    <a:cubicBezTo>
                      <a:pt x="1049" y="23759"/>
                      <a:pt x="1017" y="23785"/>
                      <a:pt x="990" y="23814"/>
                    </a:cubicBezTo>
                    <a:cubicBezTo>
                      <a:pt x="968" y="23839"/>
                      <a:pt x="947" y="23863"/>
                      <a:pt x="924" y="23888"/>
                    </a:cubicBezTo>
                    <a:cubicBezTo>
                      <a:pt x="882" y="23937"/>
                      <a:pt x="841" y="23983"/>
                      <a:pt x="801" y="24032"/>
                    </a:cubicBezTo>
                    <a:cubicBezTo>
                      <a:pt x="650" y="24206"/>
                      <a:pt x="557" y="24418"/>
                      <a:pt x="468" y="24628"/>
                    </a:cubicBezTo>
                    <a:cubicBezTo>
                      <a:pt x="366" y="24871"/>
                      <a:pt x="291" y="25124"/>
                      <a:pt x="223" y="25378"/>
                    </a:cubicBezTo>
                    <a:cubicBezTo>
                      <a:pt x="205" y="25443"/>
                      <a:pt x="193" y="25511"/>
                      <a:pt x="179" y="25578"/>
                    </a:cubicBezTo>
                    <a:cubicBezTo>
                      <a:pt x="174" y="25603"/>
                      <a:pt x="167" y="25628"/>
                      <a:pt x="164" y="25655"/>
                    </a:cubicBezTo>
                    <a:cubicBezTo>
                      <a:pt x="158" y="25685"/>
                      <a:pt x="154" y="25716"/>
                      <a:pt x="151" y="25746"/>
                    </a:cubicBezTo>
                    <a:cubicBezTo>
                      <a:pt x="146" y="25778"/>
                      <a:pt x="141" y="25810"/>
                      <a:pt x="136" y="25842"/>
                    </a:cubicBezTo>
                    <a:lnTo>
                      <a:pt x="136" y="25842"/>
                    </a:lnTo>
                    <a:cubicBezTo>
                      <a:pt x="137" y="25835"/>
                      <a:pt x="139" y="25829"/>
                      <a:pt x="140" y="25823"/>
                    </a:cubicBezTo>
                    <a:lnTo>
                      <a:pt x="140" y="25823"/>
                    </a:lnTo>
                    <a:cubicBezTo>
                      <a:pt x="139" y="25831"/>
                      <a:pt x="139" y="25840"/>
                      <a:pt x="138" y="25849"/>
                    </a:cubicBezTo>
                    <a:cubicBezTo>
                      <a:pt x="60" y="25877"/>
                      <a:pt x="0" y="25966"/>
                      <a:pt x="22" y="26051"/>
                    </a:cubicBezTo>
                    <a:cubicBezTo>
                      <a:pt x="24" y="26058"/>
                      <a:pt x="26" y="26065"/>
                      <a:pt x="27" y="26073"/>
                    </a:cubicBezTo>
                    <a:cubicBezTo>
                      <a:pt x="27" y="26073"/>
                      <a:pt x="27" y="26074"/>
                      <a:pt x="27" y="26074"/>
                    </a:cubicBezTo>
                    <a:cubicBezTo>
                      <a:pt x="58" y="26197"/>
                      <a:pt x="72" y="26326"/>
                      <a:pt x="96" y="26453"/>
                    </a:cubicBezTo>
                    <a:cubicBezTo>
                      <a:pt x="126" y="26618"/>
                      <a:pt x="160" y="26780"/>
                      <a:pt x="200" y="26944"/>
                    </a:cubicBezTo>
                    <a:cubicBezTo>
                      <a:pt x="235" y="27088"/>
                      <a:pt x="280" y="27229"/>
                      <a:pt x="337" y="27366"/>
                    </a:cubicBezTo>
                    <a:cubicBezTo>
                      <a:pt x="420" y="27561"/>
                      <a:pt x="532" y="27737"/>
                      <a:pt x="645" y="27914"/>
                    </a:cubicBezTo>
                    <a:cubicBezTo>
                      <a:pt x="804" y="28162"/>
                      <a:pt x="1000" y="28383"/>
                      <a:pt x="1194" y="28605"/>
                    </a:cubicBezTo>
                    <a:cubicBezTo>
                      <a:pt x="1366" y="28801"/>
                      <a:pt x="1568" y="28966"/>
                      <a:pt x="1756" y="29147"/>
                    </a:cubicBezTo>
                    <a:cubicBezTo>
                      <a:pt x="1752" y="29143"/>
                      <a:pt x="1748" y="29139"/>
                      <a:pt x="1745" y="29135"/>
                    </a:cubicBezTo>
                    <a:lnTo>
                      <a:pt x="1745" y="29135"/>
                    </a:lnTo>
                    <a:cubicBezTo>
                      <a:pt x="1842" y="29233"/>
                      <a:pt x="1928" y="29337"/>
                      <a:pt x="2015" y="29442"/>
                    </a:cubicBezTo>
                    <a:cubicBezTo>
                      <a:pt x="2101" y="29545"/>
                      <a:pt x="2185" y="29648"/>
                      <a:pt x="2266" y="29752"/>
                    </a:cubicBezTo>
                    <a:cubicBezTo>
                      <a:pt x="2262" y="29745"/>
                      <a:pt x="2258" y="29740"/>
                      <a:pt x="2254" y="29733"/>
                    </a:cubicBezTo>
                    <a:lnTo>
                      <a:pt x="2254" y="29733"/>
                    </a:lnTo>
                    <a:cubicBezTo>
                      <a:pt x="2314" y="29812"/>
                      <a:pt x="2375" y="29892"/>
                      <a:pt x="2431" y="29973"/>
                    </a:cubicBezTo>
                    <a:cubicBezTo>
                      <a:pt x="2488" y="30054"/>
                      <a:pt x="2539" y="30138"/>
                      <a:pt x="2591" y="30220"/>
                    </a:cubicBezTo>
                    <a:cubicBezTo>
                      <a:pt x="2669" y="30337"/>
                      <a:pt x="2754" y="30451"/>
                      <a:pt x="2826" y="30573"/>
                    </a:cubicBezTo>
                    <a:cubicBezTo>
                      <a:pt x="2844" y="30603"/>
                      <a:pt x="2858" y="30637"/>
                      <a:pt x="2873" y="30669"/>
                    </a:cubicBezTo>
                    <a:cubicBezTo>
                      <a:pt x="2852" y="30715"/>
                      <a:pt x="2854" y="30769"/>
                      <a:pt x="2878" y="30813"/>
                    </a:cubicBezTo>
                    <a:cubicBezTo>
                      <a:pt x="2926" y="30900"/>
                      <a:pt x="2973" y="30988"/>
                      <a:pt x="3014" y="31077"/>
                    </a:cubicBezTo>
                    <a:cubicBezTo>
                      <a:pt x="3011" y="31069"/>
                      <a:pt x="3007" y="31062"/>
                      <a:pt x="3004" y="31054"/>
                    </a:cubicBezTo>
                    <a:lnTo>
                      <a:pt x="3004" y="31054"/>
                    </a:lnTo>
                    <a:cubicBezTo>
                      <a:pt x="3014" y="31074"/>
                      <a:pt x="3022" y="31093"/>
                      <a:pt x="3030" y="31112"/>
                    </a:cubicBezTo>
                    <a:cubicBezTo>
                      <a:pt x="3026" y="31106"/>
                      <a:pt x="3023" y="31097"/>
                      <a:pt x="3020" y="31091"/>
                    </a:cubicBezTo>
                    <a:lnTo>
                      <a:pt x="3020" y="31091"/>
                    </a:lnTo>
                    <a:cubicBezTo>
                      <a:pt x="3031" y="31117"/>
                      <a:pt x="3038" y="31144"/>
                      <a:pt x="3047" y="31170"/>
                    </a:cubicBezTo>
                    <a:cubicBezTo>
                      <a:pt x="3050" y="31186"/>
                      <a:pt x="3054" y="31202"/>
                      <a:pt x="3057" y="31218"/>
                    </a:cubicBezTo>
                    <a:cubicBezTo>
                      <a:pt x="3053" y="31249"/>
                      <a:pt x="3050" y="31281"/>
                      <a:pt x="3047" y="31313"/>
                    </a:cubicBezTo>
                    <a:cubicBezTo>
                      <a:pt x="3029" y="31418"/>
                      <a:pt x="3012" y="31522"/>
                      <a:pt x="2988" y="31627"/>
                    </a:cubicBezTo>
                    <a:cubicBezTo>
                      <a:pt x="2965" y="31735"/>
                      <a:pt x="2938" y="31841"/>
                      <a:pt x="2910" y="31947"/>
                    </a:cubicBezTo>
                    <a:cubicBezTo>
                      <a:pt x="2910" y="31946"/>
                      <a:pt x="2910" y="31945"/>
                      <a:pt x="2911" y="31944"/>
                    </a:cubicBezTo>
                    <a:lnTo>
                      <a:pt x="2911" y="31944"/>
                    </a:lnTo>
                    <a:cubicBezTo>
                      <a:pt x="2812" y="32288"/>
                      <a:pt x="2698" y="32627"/>
                      <a:pt x="2566" y="32962"/>
                    </a:cubicBezTo>
                    <a:cubicBezTo>
                      <a:pt x="2534" y="33038"/>
                      <a:pt x="2501" y="33113"/>
                      <a:pt x="2465" y="33186"/>
                    </a:cubicBezTo>
                    <a:cubicBezTo>
                      <a:pt x="2448" y="33199"/>
                      <a:pt x="2434" y="33213"/>
                      <a:pt x="2423" y="33231"/>
                    </a:cubicBezTo>
                    <a:cubicBezTo>
                      <a:pt x="2290" y="33450"/>
                      <a:pt x="2171" y="33677"/>
                      <a:pt x="2070" y="33912"/>
                    </a:cubicBezTo>
                    <a:cubicBezTo>
                      <a:pt x="2044" y="33972"/>
                      <a:pt x="2015" y="34033"/>
                      <a:pt x="1994" y="34094"/>
                    </a:cubicBezTo>
                    <a:cubicBezTo>
                      <a:pt x="1969" y="34167"/>
                      <a:pt x="1944" y="34237"/>
                      <a:pt x="1919" y="34310"/>
                    </a:cubicBezTo>
                    <a:cubicBezTo>
                      <a:pt x="1883" y="34414"/>
                      <a:pt x="1856" y="34521"/>
                      <a:pt x="1824" y="34628"/>
                    </a:cubicBezTo>
                    <a:cubicBezTo>
                      <a:pt x="1791" y="34744"/>
                      <a:pt x="1765" y="34864"/>
                      <a:pt x="1740" y="34982"/>
                    </a:cubicBezTo>
                    <a:cubicBezTo>
                      <a:pt x="1730" y="35035"/>
                      <a:pt x="1720" y="35087"/>
                      <a:pt x="1712" y="35140"/>
                    </a:cubicBezTo>
                    <a:cubicBezTo>
                      <a:pt x="1704" y="35139"/>
                      <a:pt x="1696" y="35139"/>
                      <a:pt x="1687" y="35139"/>
                    </a:cubicBezTo>
                    <a:cubicBezTo>
                      <a:pt x="1668" y="35139"/>
                      <a:pt x="1649" y="35141"/>
                      <a:pt x="1631" y="35147"/>
                    </a:cubicBezTo>
                    <a:cubicBezTo>
                      <a:pt x="1563" y="35163"/>
                      <a:pt x="1519" y="35228"/>
                      <a:pt x="1506" y="35292"/>
                    </a:cubicBezTo>
                    <a:cubicBezTo>
                      <a:pt x="1496" y="35349"/>
                      <a:pt x="1503" y="35410"/>
                      <a:pt x="1506" y="35467"/>
                    </a:cubicBezTo>
                    <a:cubicBezTo>
                      <a:pt x="1508" y="35504"/>
                      <a:pt x="1510" y="35542"/>
                      <a:pt x="1512" y="35579"/>
                    </a:cubicBezTo>
                    <a:cubicBezTo>
                      <a:pt x="1518" y="35678"/>
                      <a:pt x="1523" y="35775"/>
                      <a:pt x="1525" y="35872"/>
                    </a:cubicBezTo>
                    <a:cubicBezTo>
                      <a:pt x="1527" y="35970"/>
                      <a:pt x="1532" y="36071"/>
                      <a:pt x="1537" y="36170"/>
                    </a:cubicBezTo>
                    <a:cubicBezTo>
                      <a:pt x="1540" y="36255"/>
                      <a:pt x="1545" y="36342"/>
                      <a:pt x="1557" y="36424"/>
                    </a:cubicBezTo>
                    <a:cubicBezTo>
                      <a:pt x="1580" y="36599"/>
                      <a:pt x="1602" y="36775"/>
                      <a:pt x="1647" y="36946"/>
                    </a:cubicBezTo>
                    <a:cubicBezTo>
                      <a:pt x="1668" y="37026"/>
                      <a:pt x="1689" y="37107"/>
                      <a:pt x="1711" y="37187"/>
                    </a:cubicBezTo>
                    <a:cubicBezTo>
                      <a:pt x="1730" y="37265"/>
                      <a:pt x="1759" y="37339"/>
                      <a:pt x="1785" y="37417"/>
                    </a:cubicBezTo>
                    <a:cubicBezTo>
                      <a:pt x="1830" y="37556"/>
                      <a:pt x="1890" y="37692"/>
                      <a:pt x="1948" y="37827"/>
                    </a:cubicBezTo>
                    <a:cubicBezTo>
                      <a:pt x="2066" y="38095"/>
                      <a:pt x="2194" y="38357"/>
                      <a:pt x="2348" y="38605"/>
                    </a:cubicBezTo>
                    <a:cubicBezTo>
                      <a:pt x="2410" y="38706"/>
                      <a:pt x="2475" y="38804"/>
                      <a:pt x="2544" y="38899"/>
                    </a:cubicBezTo>
                    <a:cubicBezTo>
                      <a:pt x="2545" y="38924"/>
                      <a:pt x="2550" y="38950"/>
                      <a:pt x="2561" y="38974"/>
                    </a:cubicBezTo>
                    <a:cubicBezTo>
                      <a:pt x="2586" y="39030"/>
                      <a:pt x="2617" y="39085"/>
                      <a:pt x="2651" y="39136"/>
                    </a:cubicBezTo>
                    <a:cubicBezTo>
                      <a:pt x="2700" y="39213"/>
                      <a:pt x="2754" y="39286"/>
                      <a:pt x="2811" y="39357"/>
                    </a:cubicBezTo>
                    <a:cubicBezTo>
                      <a:pt x="2882" y="39440"/>
                      <a:pt x="2954" y="39519"/>
                      <a:pt x="3033" y="39595"/>
                    </a:cubicBezTo>
                    <a:cubicBezTo>
                      <a:pt x="3082" y="39643"/>
                      <a:pt x="3131" y="39695"/>
                      <a:pt x="3186" y="39741"/>
                    </a:cubicBezTo>
                    <a:cubicBezTo>
                      <a:pt x="3240" y="39787"/>
                      <a:pt x="3293" y="39842"/>
                      <a:pt x="3352" y="39884"/>
                    </a:cubicBezTo>
                    <a:cubicBezTo>
                      <a:pt x="3503" y="40000"/>
                      <a:pt x="3653" y="40117"/>
                      <a:pt x="3816" y="40216"/>
                    </a:cubicBezTo>
                    <a:cubicBezTo>
                      <a:pt x="3980" y="40314"/>
                      <a:pt x="4146" y="40408"/>
                      <a:pt x="4315" y="40496"/>
                    </a:cubicBezTo>
                    <a:cubicBezTo>
                      <a:pt x="4366" y="40523"/>
                      <a:pt x="4418" y="40549"/>
                      <a:pt x="4469" y="40575"/>
                    </a:cubicBezTo>
                    <a:cubicBezTo>
                      <a:pt x="4493" y="40598"/>
                      <a:pt x="4519" y="40618"/>
                      <a:pt x="4548" y="40635"/>
                    </a:cubicBezTo>
                    <a:cubicBezTo>
                      <a:pt x="4595" y="40663"/>
                      <a:pt x="4644" y="40693"/>
                      <a:pt x="4693" y="40716"/>
                    </a:cubicBezTo>
                    <a:cubicBezTo>
                      <a:pt x="4749" y="40742"/>
                      <a:pt x="4804" y="40772"/>
                      <a:pt x="4862" y="40795"/>
                    </a:cubicBezTo>
                    <a:cubicBezTo>
                      <a:pt x="4971" y="40842"/>
                      <a:pt x="5081" y="40888"/>
                      <a:pt x="5194" y="40928"/>
                    </a:cubicBezTo>
                    <a:cubicBezTo>
                      <a:pt x="5320" y="40975"/>
                      <a:pt x="5445" y="41012"/>
                      <a:pt x="5572" y="41051"/>
                    </a:cubicBezTo>
                    <a:lnTo>
                      <a:pt x="5584" y="41054"/>
                    </a:lnTo>
                    <a:cubicBezTo>
                      <a:pt x="5686" y="41090"/>
                      <a:pt x="5790" y="41124"/>
                      <a:pt x="5896" y="41150"/>
                    </a:cubicBezTo>
                    <a:lnTo>
                      <a:pt x="6066" y="41194"/>
                    </a:lnTo>
                    <a:cubicBezTo>
                      <a:pt x="6198" y="41233"/>
                      <a:pt x="6331" y="41270"/>
                      <a:pt x="6465" y="41305"/>
                    </a:cubicBezTo>
                    <a:cubicBezTo>
                      <a:pt x="6570" y="41330"/>
                      <a:pt x="6675" y="41350"/>
                      <a:pt x="6781" y="41363"/>
                    </a:cubicBezTo>
                    <a:cubicBezTo>
                      <a:pt x="6820" y="41373"/>
                      <a:pt x="6859" y="41382"/>
                      <a:pt x="6897" y="41392"/>
                    </a:cubicBezTo>
                    <a:cubicBezTo>
                      <a:pt x="6943" y="41401"/>
                      <a:pt x="6986" y="41412"/>
                      <a:pt x="7031" y="41419"/>
                    </a:cubicBezTo>
                    <a:cubicBezTo>
                      <a:pt x="7063" y="41424"/>
                      <a:pt x="7094" y="41427"/>
                      <a:pt x="7125" y="41427"/>
                    </a:cubicBezTo>
                    <a:cubicBezTo>
                      <a:pt x="7151" y="41426"/>
                      <a:pt x="7175" y="41419"/>
                      <a:pt x="7197" y="41407"/>
                    </a:cubicBezTo>
                    <a:cubicBezTo>
                      <a:pt x="7231" y="41363"/>
                      <a:pt x="7273" y="41325"/>
                      <a:pt x="7321" y="41297"/>
                    </a:cubicBezTo>
                    <a:cubicBezTo>
                      <a:pt x="7437" y="41280"/>
                      <a:pt x="7553" y="41261"/>
                      <a:pt x="7667" y="41234"/>
                    </a:cubicBezTo>
                    <a:cubicBezTo>
                      <a:pt x="7821" y="41199"/>
                      <a:pt x="7972" y="41149"/>
                      <a:pt x="8124" y="41099"/>
                    </a:cubicBezTo>
                    <a:cubicBezTo>
                      <a:pt x="8296" y="41042"/>
                      <a:pt x="8465" y="40983"/>
                      <a:pt x="8632" y="40914"/>
                    </a:cubicBezTo>
                    <a:cubicBezTo>
                      <a:pt x="8761" y="40860"/>
                      <a:pt x="8884" y="40794"/>
                      <a:pt x="9007" y="40729"/>
                    </a:cubicBezTo>
                    <a:cubicBezTo>
                      <a:pt x="9156" y="40651"/>
                      <a:pt x="9311" y="40579"/>
                      <a:pt x="9455" y="40491"/>
                    </a:cubicBezTo>
                    <a:cubicBezTo>
                      <a:pt x="9577" y="40417"/>
                      <a:pt x="9690" y="40330"/>
                      <a:pt x="9806" y="40246"/>
                    </a:cubicBezTo>
                    <a:cubicBezTo>
                      <a:pt x="9932" y="40154"/>
                      <a:pt x="10057" y="40064"/>
                      <a:pt x="10178" y="39963"/>
                    </a:cubicBezTo>
                    <a:cubicBezTo>
                      <a:pt x="10304" y="39859"/>
                      <a:pt x="10438" y="39758"/>
                      <a:pt x="10553" y="39638"/>
                    </a:cubicBezTo>
                    <a:cubicBezTo>
                      <a:pt x="10664" y="39523"/>
                      <a:pt x="10761" y="39398"/>
                      <a:pt x="10862" y="39274"/>
                    </a:cubicBezTo>
                    <a:cubicBezTo>
                      <a:pt x="10971" y="39138"/>
                      <a:pt x="11070" y="38994"/>
                      <a:pt x="11156" y="38843"/>
                    </a:cubicBezTo>
                    <a:cubicBezTo>
                      <a:pt x="11331" y="38536"/>
                      <a:pt x="11463" y="38211"/>
                      <a:pt x="11583" y="37879"/>
                    </a:cubicBezTo>
                    <a:cubicBezTo>
                      <a:pt x="11643" y="37711"/>
                      <a:pt x="11688" y="37537"/>
                      <a:pt x="11733" y="37366"/>
                    </a:cubicBezTo>
                    <a:cubicBezTo>
                      <a:pt x="11758" y="37272"/>
                      <a:pt x="11782" y="37179"/>
                      <a:pt x="11804" y="37084"/>
                    </a:cubicBezTo>
                    <a:cubicBezTo>
                      <a:pt x="11823" y="37002"/>
                      <a:pt x="11838" y="36918"/>
                      <a:pt x="11849" y="36835"/>
                    </a:cubicBezTo>
                    <a:cubicBezTo>
                      <a:pt x="11855" y="36771"/>
                      <a:pt x="11857" y="36707"/>
                      <a:pt x="11855" y="36643"/>
                    </a:cubicBezTo>
                    <a:cubicBezTo>
                      <a:pt x="11872" y="36614"/>
                      <a:pt x="11881" y="36581"/>
                      <a:pt x="11880" y="36549"/>
                    </a:cubicBezTo>
                    <a:cubicBezTo>
                      <a:pt x="11873" y="36463"/>
                      <a:pt x="11857" y="36375"/>
                      <a:pt x="11844" y="36290"/>
                    </a:cubicBezTo>
                    <a:cubicBezTo>
                      <a:pt x="11831" y="36203"/>
                      <a:pt x="11819" y="36121"/>
                      <a:pt x="11806" y="36037"/>
                    </a:cubicBezTo>
                    <a:cubicBezTo>
                      <a:pt x="11782" y="35885"/>
                      <a:pt x="11758" y="35732"/>
                      <a:pt x="11733" y="35582"/>
                    </a:cubicBezTo>
                    <a:cubicBezTo>
                      <a:pt x="11706" y="35414"/>
                      <a:pt x="11680" y="35244"/>
                      <a:pt x="11647" y="35078"/>
                    </a:cubicBezTo>
                    <a:cubicBezTo>
                      <a:pt x="11694" y="35035"/>
                      <a:pt x="11720" y="34970"/>
                      <a:pt x="11701" y="34907"/>
                    </a:cubicBezTo>
                    <a:cubicBezTo>
                      <a:pt x="11692" y="34868"/>
                      <a:pt x="11679" y="34829"/>
                      <a:pt x="11664" y="34791"/>
                    </a:cubicBezTo>
                    <a:cubicBezTo>
                      <a:pt x="11642" y="34738"/>
                      <a:pt x="11603" y="34695"/>
                      <a:pt x="11553" y="34666"/>
                    </a:cubicBezTo>
                    <a:cubicBezTo>
                      <a:pt x="11546" y="34640"/>
                      <a:pt x="11541" y="34614"/>
                      <a:pt x="11532" y="34588"/>
                    </a:cubicBezTo>
                    <a:cubicBezTo>
                      <a:pt x="11489" y="34426"/>
                      <a:pt x="11433" y="34267"/>
                      <a:pt x="11378" y="34110"/>
                    </a:cubicBezTo>
                    <a:cubicBezTo>
                      <a:pt x="11326" y="33958"/>
                      <a:pt x="11277" y="33806"/>
                      <a:pt x="11230" y="33653"/>
                    </a:cubicBezTo>
                    <a:cubicBezTo>
                      <a:pt x="11200" y="33549"/>
                      <a:pt x="11171" y="33443"/>
                      <a:pt x="11138" y="33342"/>
                    </a:cubicBezTo>
                    <a:cubicBezTo>
                      <a:pt x="11109" y="33215"/>
                      <a:pt x="11079" y="33088"/>
                      <a:pt x="11048" y="32962"/>
                    </a:cubicBezTo>
                    <a:cubicBezTo>
                      <a:pt x="10996" y="32756"/>
                      <a:pt x="10943" y="32550"/>
                      <a:pt x="10885" y="32345"/>
                    </a:cubicBezTo>
                    <a:lnTo>
                      <a:pt x="10885" y="32345"/>
                    </a:lnTo>
                    <a:cubicBezTo>
                      <a:pt x="10886" y="32347"/>
                      <a:pt x="10887" y="32349"/>
                      <a:pt x="10887" y="32351"/>
                    </a:cubicBezTo>
                    <a:lnTo>
                      <a:pt x="10887" y="32351"/>
                    </a:lnTo>
                    <a:cubicBezTo>
                      <a:pt x="10852" y="32223"/>
                      <a:pt x="10818" y="32092"/>
                      <a:pt x="10788" y="31962"/>
                    </a:cubicBezTo>
                    <a:cubicBezTo>
                      <a:pt x="10764" y="31864"/>
                      <a:pt x="10740" y="31767"/>
                      <a:pt x="10721" y="31669"/>
                    </a:cubicBezTo>
                    <a:cubicBezTo>
                      <a:pt x="10711" y="31581"/>
                      <a:pt x="10705" y="31492"/>
                      <a:pt x="10704" y="31404"/>
                    </a:cubicBezTo>
                    <a:cubicBezTo>
                      <a:pt x="10702" y="31319"/>
                      <a:pt x="10698" y="31236"/>
                      <a:pt x="10697" y="31153"/>
                    </a:cubicBezTo>
                    <a:cubicBezTo>
                      <a:pt x="10697" y="31136"/>
                      <a:pt x="10698" y="31120"/>
                      <a:pt x="10699" y="31102"/>
                    </a:cubicBezTo>
                    <a:cubicBezTo>
                      <a:pt x="10720" y="31025"/>
                      <a:pt x="10741" y="30946"/>
                      <a:pt x="10766" y="30870"/>
                    </a:cubicBezTo>
                    <a:cubicBezTo>
                      <a:pt x="10772" y="30849"/>
                      <a:pt x="10780" y="30829"/>
                      <a:pt x="10787" y="30808"/>
                    </a:cubicBezTo>
                    <a:cubicBezTo>
                      <a:pt x="10836" y="30767"/>
                      <a:pt x="10860" y="30704"/>
                      <a:pt x="10851" y="30640"/>
                    </a:cubicBezTo>
                    <a:cubicBezTo>
                      <a:pt x="10851" y="30636"/>
                      <a:pt x="10850" y="30634"/>
                      <a:pt x="10849" y="30631"/>
                    </a:cubicBezTo>
                    <a:cubicBezTo>
                      <a:pt x="10859" y="30604"/>
                      <a:pt x="10867" y="30578"/>
                      <a:pt x="10877" y="30552"/>
                    </a:cubicBezTo>
                    <a:cubicBezTo>
                      <a:pt x="10918" y="30440"/>
                      <a:pt x="10958" y="30329"/>
                      <a:pt x="11000" y="30219"/>
                    </a:cubicBezTo>
                    <a:cubicBezTo>
                      <a:pt x="11011" y="30193"/>
                      <a:pt x="11020" y="30166"/>
                      <a:pt x="11031" y="30139"/>
                    </a:cubicBezTo>
                    <a:cubicBezTo>
                      <a:pt x="11044" y="30132"/>
                      <a:pt x="11058" y="30124"/>
                      <a:pt x="11070" y="30114"/>
                    </a:cubicBezTo>
                    <a:cubicBezTo>
                      <a:pt x="11125" y="30074"/>
                      <a:pt x="11162" y="30009"/>
                      <a:pt x="11199" y="29953"/>
                    </a:cubicBezTo>
                    <a:cubicBezTo>
                      <a:pt x="11268" y="29845"/>
                      <a:pt x="11339" y="29739"/>
                      <a:pt x="11409" y="29630"/>
                    </a:cubicBezTo>
                    <a:cubicBezTo>
                      <a:pt x="11474" y="29526"/>
                      <a:pt x="11533" y="29419"/>
                      <a:pt x="11587" y="29309"/>
                    </a:cubicBezTo>
                    <a:cubicBezTo>
                      <a:pt x="11638" y="29206"/>
                      <a:pt x="11691" y="29109"/>
                      <a:pt x="11742" y="29008"/>
                    </a:cubicBezTo>
                    <a:cubicBezTo>
                      <a:pt x="11817" y="28862"/>
                      <a:pt x="11872" y="28708"/>
                      <a:pt x="11921" y="28552"/>
                    </a:cubicBezTo>
                    <a:cubicBezTo>
                      <a:pt x="11941" y="28486"/>
                      <a:pt x="11959" y="28420"/>
                      <a:pt x="11977" y="28353"/>
                    </a:cubicBezTo>
                    <a:cubicBezTo>
                      <a:pt x="12001" y="28366"/>
                      <a:pt x="12030" y="28373"/>
                      <a:pt x="12059" y="28373"/>
                    </a:cubicBezTo>
                    <a:cubicBezTo>
                      <a:pt x="12060" y="28373"/>
                      <a:pt x="12062" y="28373"/>
                      <a:pt x="12064" y="28373"/>
                    </a:cubicBezTo>
                    <a:cubicBezTo>
                      <a:pt x="12069" y="28373"/>
                      <a:pt x="12073" y="28373"/>
                      <a:pt x="12077" y="28372"/>
                    </a:cubicBezTo>
                    <a:cubicBezTo>
                      <a:pt x="12160" y="28361"/>
                      <a:pt x="12216" y="28296"/>
                      <a:pt x="12230" y="28217"/>
                    </a:cubicBezTo>
                    <a:cubicBezTo>
                      <a:pt x="12245" y="28126"/>
                      <a:pt x="12248" y="28032"/>
                      <a:pt x="12254" y="27942"/>
                    </a:cubicBezTo>
                    <a:cubicBezTo>
                      <a:pt x="12260" y="27876"/>
                      <a:pt x="12262" y="27809"/>
                      <a:pt x="12259" y="27742"/>
                    </a:cubicBezTo>
                    <a:cubicBezTo>
                      <a:pt x="12252" y="27540"/>
                      <a:pt x="12236" y="27339"/>
                      <a:pt x="12192" y="27141"/>
                    </a:cubicBezTo>
                    <a:cubicBezTo>
                      <a:pt x="12156" y="26978"/>
                      <a:pt x="12104" y="26817"/>
                      <a:pt x="12039" y="26663"/>
                    </a:cubicBezTo>
                    <a:cubicBezTo>
                      <a:pt x="12008" y="26592"/>
                      <a:pt x="11975" y="26523"/>
                      <a:pt x="11942" y="26455"/>
                    </a:cubicBezTo>
                    <a:cubicBezTo>
                      <a:pt x="11871" y="26316"/>
                      <a:pt x="11795" y="26178"/>
                      <a:pt x="11718" y="26043"/>
                    </a:cubicBezTo>
                    <a:cubicBezTo>
                      <a:pt x="11643" y="25911"/>
                      <a:pt x="11560" y="25784"/>
                      <a:pt x="11468" y="25665"/>
                    </a:cubicBezTo>
                    <a:cubicBezTo>
                      <a:pt x="11380" y="25552"/>
                      <a:pt x="11281" y="25451"/>
                      <a:pt x="11183" y="25351"/>
                    </a:cubicBezTo>
                    <a:cubicBezTo>
                      <a:pt x="11080" y="25250"/>
                      <a:pt x="10982" y="25147"/>
                      <a:pt x="10885" y="25043"/>
                    </a:cubicBezTo>
                    <a:cubicBezTo>
                      <a:pt x="10786" y="24938"/>
                      <a:pt x="10684" y="24836"/>
                      <a:pt x="10583" y="24731"/>
                    </a:cubicBezTo>
                    <a:cubicBezTo>
                      <a:pt x="10524" y="24663"/>
                      <a:pt x="10470" y="24594"/>
                      <a:pt x="10417" y="24520"/>
                    </a:cubicBezTo>
                    <a:lnTo>
                      <a:pt x="10417" y="24520"/>
                    </a:lnTo>
                    <a:cubicBezTo>
                      <a:pt x="10418" y="24521"/>
                      <a:pt x="10419" y="24522"/>
                      <a:pt x="10420" y="24523"/>
                    </a:cubicBezTo>
                    <a:lnTo>
                      <a:pt x="10420" y="24523"/>
                    </a:lnTo>
                    <a:cubicBezTo>
                      <a:pt x="10360" y="24429"/>
                      <a:pt x="10302" y="24339"/>
                      <a:pt x="10251" y="24243"/>
                    </a:cubicBezTo>
                    <a:cubicBezTo>
                      <a:pt x="10216" y="24176"/>
                      <a:pt x="10182" y="24108"/>
                      <a:pt x="10146" y="24043"/>
                    </a:cubicBezTo>
                    <a:cubicBezTo>
                      <a:pt x="10113" y="23989"/>
                      <a:pt x="10054" y="23958"/>
                      <a:pt x="9993" y="23958"/>
                    </a:cubicBezTo>
                    <a:cubicBezTo>
                      <a:pt x="9976" y="23958"/>
                      <a:pt x="9959" y="23960"/>
                      <a:pt x="9942" y="23965"/>
                    </a:cubicBezTo>
                    <a:cubicBezTo>
                      <a:pt x="9934" y="23944"/>
                      <a:pt x="9926" y="23922"/>
                      <a:pt x="9918" y="23901"/>
                    </a:cubicBezTo>
                    <a:cubicBezTo>
                      <a:pt x="9965" y="23861"/>
                      <a:pt x="9989" y="23801"/>
                      <a:pt x="9980" y="23739"/>
                    </a:cubicBezTo>
                    <a:cubicBezTo>
                      <a:pt x="9976" y="23712"/>
                      <a:pt x="9974" y="23682"/>
                      <a:pt x="9970" y="23655"/>
                    </a:cubicBezTo>
                    <a:cubicBezTo>
                      <a:pt x="9965" y="23538"/>
                      <a:pt x="9964" y="23424"/>
                      <a:pt x="9964" y="23307"/>
                    </a:cubicBezTo>
                    <a:lnTo>
                      <a:pt x="9964" y="23307"/>
                    </a:lnTo>
                    <a:cubicBezTo>
                      <a:pt x="9968" y="23231"/>
                      <a:pt x="9971" y="23155"/>
                      <a:pt x="9976" y="23078"/>
                    </a:cubicBezTo>
                    <a:cubicBezTo>
                      <a:pt x="10045" y="23057"/>
                      <a:pt x="10093" y="22998"/>
                      <a:pt x="10101" y="22926"/>
                    </a:cubicBezTo>
                    <a:cubicBezTo>
                      <a:pt x="10116" y="22774"/>
                      <a:pt x="10130" y="22620"/>
                      <a:pt x="10136" y="22465"/>
                    </a:cubicBezTo>
                    <a:cubicBezTo>
                      <a:pt x="10144" y="22280"/>
                      <a:pt x="10150" y="22094"/>
                      <a:pt x="10180" y="21912"/>
                    </a:cubicBezTo>
                    <a:cubicBezTo>
                      <a:pt x="10198" y="21817"/>
                      <a:pt x="10220" y="21724"/>
                      <a:pt x="10247" y="21632"/>
                    </a:cubicBezTo>
                    <a:cubicBezTo>
                      <a:pt x="10292" y="21497"/>
                      <a:pt x="10341" y="21364"/>
                      <a:pt x="10394" y="21232"/>
                    </a:cubicBezTo>
                    <a:cubicBezTo>
                      <a:pt x="10406" y="21204"/>
                      <a:pt x="10416" y="21177"/>
                      <a:pt x="10427" y="21149"/>
                    </a:cubicBezTo>
                    <a:cubicBezTo>
                      <a:pt x="10483" y="21040"/>
                      <a:pt x="10546" y="20935"/>
                      <a:pt x="10613" y="20831"/>
                    </a:cubicBezTo>
                    <a:cubicBezTo>
                      <a:pt x="10648" y="20810"/>
                      <a:pt x="10682" y="20788"/>
                      <a:pt x="10714" y="20762"/>
                    </a:cubicBezTo>
                    <a:cubicBezTo>
                      <a:pt x="10787" y="20707"/>
                      <a:pt x="10841" y="20623"/>
                      <a:pt x="10889" y="20547"/>
                    </a:cubicBezTo>
                    <a:cubicBezTo>
                      <a:pt x="10965" y="20428"/>
                      <a:pt x="11013" y="20296"/>
                      <a:pt x="11061" y="20166"/>
                    </a:cubicBezTo>
                    <a:cubicBezTo>
                      <a:pt x="11166" y="19890"/>
                      <a:pt x="11223" y="19598"/>
                      <a:pt x="11230" y="19303"/>
                    </a:cubicBezTo>
                    <a:cubicBezTo>
                      <a:pt x="11230" y="19281"/>
                      <a:pt x="11229" y="19259"/>
                      <a:pt x="11229" y="19237"/>
                    </a:cubicBezTo>
                    <a:cubicBezTo>
                      <a:pt x="11277" y="19230"/>
                      <a:pt x="11318" y="19202"/>
                      <a:pt x="11342" y="19161"/>
                    </a:cubicBezTo>
                    <a:cubicBezTo>
                      <a:pt x="11367" y="19118"/>
                      <a:pt x="11372" y="19080"/>
                      <a:pt x="11372" y="19029"/>
                    </a:cubicBezTo>
                    <a:cubicBezTo>
                      <a:pt x="11372" y="18951"/>
                      <a:pt x="11350" y="18867"/>
                      <a:pt x="11329" y="18792"/>
                    </a:cubicBezTo>
                    <a:cubicBezTo>
                      <a:pt x="11305" y="18707"/>
                      <a:pt x="11282" y="18621"/>
                      <a:pt x="11252" y="18538"/>
                    </a:cubicBezTo>
                    <a:cubicBezTo>
                      <a:pt x="11215" y="18438"/>
                      <a:pt x="11177" y="18338"/>
                      <a:pt x="11135" y="18237"/>
                    </a:cubicBezTo>
                    <a:cubicBezTo>
                      <a:pt x="11128" y="18207"/>
                      <a:pt x="11120" y="18175"/>
                      <a:pt x="11109" y="18145"/>
                    </a:cubicBezTo>
                    <a:cubicBezTo>
                      <a:pt x="11083" y="18075"/>
                      <a:pt x="11053" y="18007"/>
                      <a:pt x="11016" y="17943"/>
                    </a:cubicBezTo>
                    <a:cubicBezTo>
                      <a:pt x="10988" y="17892"/>
                      <a:pt x="10959" y="17844"/>
                      <a:pt x="10929" y="17795"/>
                    </a:cubicBezTo>
                    <a:cubicBezTo>
                      <a:pt x="10894" y="17724"/>
                      <a:pt x="10862" y="17653"/>
                      <a:pt x="10825" y="17582"/>
                    </a:cubicBezTo>
                    <a:cubicBezTo>
                      <a:pt x="10778" y="17493"/>
                      <a:pt x="10732" y="17407"/>
                      <a:pt x="10683" y="17320"/>
                    </a:cubicBezTo>
                    <a:cubicBezTo>
                      <a:pt x="10646" y="17251"/>
                      <a:pt x="10601" y="17185"/>
                      <a:pt x="10560" y="17119"/>
                    </a:cubicBezTo>
                    <a:cubicBezTo>
                      <a:pt x="10515" y="17050"/>
                      <a:pt x="10466" y="16982"/>
                      <a:pt x="10418" y="16914"/>
                    </a:cubicBezTo>
                    <a:cubicBezTo>
                      <a:pt x="10366" y="16840"/>
                      <a:pt x="10313" y="16766"/>
                      <a:pt x="10260" y="16691"/>
                    </a:cubicBezTo>
                    <a:cubicBezTo>
                      <a:pt x="10165" y="16557"/>
                      <a:pt x="10065" y="16426"/>
                      <a:pt x="9962" y="16299"/>
                    </a:cubicBezTo>
                    <a:cubicBezTo>
                      <a:pt x="9899" y="16222"/>
                      <a:pt x="9838" y="16146"/>
                      <a:pt x="9778" y="16068"/>
                    </a:cubicBezTo>
                    <a:cubicBezTo>
                      <a:pt x="9734" y="16010"/>
                      <a:pt x="9693" y="15951"/>
                      <a:pt x="9649" y="15894"/>
                    </a:cubicBezTo>
                    <a:cubicBezTo>
                      <a:pt x="9560" y="15775"/>
                      <a:pt x="9468" y="15659"/>
                      <a:pt x="9388" y="15534"/>
                    </a:cubicBezTo>
                    <a:lnTo>
                      <a:pt x="9388" y="15534"/>
                    </a:lnTo>
                    <a:cubicBezTo>
                      <a:pt x="9388" y="15535"/>
                      <a:pt x="9388" y="15536"/>
                      <a:pt x="9389" y="15537"/>
                    </a:cubicBezTo>
                    <a:cubicBezTo>
                      <a:pt x="9388" y="15535"/>
                      <a:pt x="9387" y="15533"/>
                      <a:pt x="9386" y="15531"/>
                    </a:cubicBezTo>
                    <a:lnTo>
                      <a:pt x="9386" y="15531"/>
                    </a:lnTo>
                    <a:cubicBezTo>
                      <a:pt x="9386" y="15532"/>
                      <a:pt x="9387" y="15533"/>
                      <a:pt x="9388" y="15534"/>
                    </a:cubicBezTo>
                    <a:lnTo>
                      <a:pt x="9388" y="15534"/>
                    </a:lnTo>
                    <a:cubicBezTo>
                      <a:pt x="9387" y="15532"/>
                      <a:pt x="9386" y="15531"/>
                      <a:pt x="9385" y="15530"/>
                    </a:cubicBezTo>
                    <a:lnTo>
                      <a:pt x="9385" y="15530"/>
                    </a:lnTo>
                    <a:cubicBezTo>
                      <a:pt x="9385" y="15530"/>
                      <a:pt x="9386" y="15531"/>
                      <a:pt x="9386" y="15531"/>
                    </a:cubicBezTo>
                    <a:lnTo>
                      <a:pt x="9386" y="15531"/>
                    </a:lnTo>
                    <a:cubicBezTo>
                      <a:pt x="9385" y="15530"/>
                      <a:pt x="9385" y="15530"/>
                      <a:pt x="9385" y="15529"/>
                    </a:cubicBezTo>
                    <a:lnTo>
                      <a:pt x="9385" y="15529"/>
                    </a:lnTo>
                    <a:cubicBezTo>
                      <a:pt x="9385" y="15529"/>
                      <a:pt x="9385" y="15530"/>
                      <a:pt x="9385" y="15530"/>
                    </a:cubicBezTo>
                    <a:lnTo>
                      <a:pt x="9385" y="15530"/>
                    </a:lnTo>
                    <a:cubicBezTo>
                      <a:pt x="9385" y="15529"/>
                      <a:pt x="9384" y="15528"/>
                      <a:pt x="9384" y="15527"/>
                    </a:cubicBezTo>
                    <a:cubicBezTo>
                      <a:pt x="9382" y="15525"/>
                      <a:pt x="9380" y="15521"/>
                      <a:pt x="9378" y="15519"/>
                    </a:cubicBezTo>
                    <a:lnTo>
                      <a:pt x="9378" y="15519"/>
                    </a:lnTo>
                    <a:cubicBezTo>
                      <a:pt x="9379" y="15520"/>
                      <a:pt x="9381" y="15523"/>
                      <a:pt x="9383" y="15525"/>
                    </a:cubicBezTo>
                    <a:cubicBezTo>
                      <a:pt x="9311" y="15398"/>
                      <a:pt x="9254" y="15265"/>
                      <a:pt x="9186" y="15136"/>
                    </a:cubicBezTo>
                    <a:cubicBezTo>
                      <a:pt x="9168" y="15101"/>
                      <a:pt x="9138" y="15073"/>
                      <a:pt x="9102" y="15058"/>
                    </a:cubicBezTo>
                    <a:cubicBezTo>
                      <a:pt x="9102" y="15057"/>
                      <a:pt x="9101" y="15056"/>
                      <a:pt x="9100" y="15055"/>
                    </a:cubicBezTo>
                    <a:cubicBezTo>
                      <a:pt x="9089" y="15012"/>
                      <a:pt x="9088" y="14968"/>
                      <a:pt x="9083" y="14925"/>
                    </a:cubicBezTo>
                    <a:cubicBezTo>
                      <a:pt x="9070" y="14816"/>
                      <a:pt x="9054" y="14708"/>
                      <a:pt x="9043" y="14600"/>
                    </a:cubicBezTo>
                    <a:lnTo>
                      <a:pt x="9043" y="14600"/>
                    </a:lnTo>
                    <a:cubicBezTo>
                      <a:pt x="9043" y="14601"/>
                      <a:pt x="9043" y="14602"/>
                      <a:pt x="9044" y="14603"/>
                    </a:cubicBezTo>
                    <a:lnTo>
                      <a:pt x="9044" y="14603"/>
                    </a:lnTo>
                    <a:cubicBezTo>
                      <a:pt x="9026" y="14406"/>
                      <a:pt x="9015" y="14208"/>
                      <a:pt x="9009" y="14010"/>
                    </a:cubicBezTo>
                    <a:cubicBezTo>
                      <a:pt x="9016" y="13965"/>
                      <a:pt x="9024" y="13918"/>
                      <a:pt x="9030" y="13873"/>
                    </a:cubicBezTo>
                    <a:cubicBezTo>
                      <a:pt x="9073" y="13868"/>
                      <a:pt x="9113" y="13849"/>
                      <a:pt x="9142" y="13818"/>
                    </a:cubicBezTo>
                    <a:cubicBezTo>
                      <a:pt x="9173" y="13785"/>
                      <a:pt x="9183" y="13746"/>
                      <a:pt x="9191" y="13704"/>
                    </a:cubicBezTo>
                    <a:lnTo>
                      <a:pt x="9191" y="13704"/>
                    </a:lnTo>
                    <a:cubicBezTo>
                      <a:pt x="9190" y="13706"/>
                      <a:pt x="9190" y="13707"/>
                      <a:pt x="9189" y="13709"/>
                    </a:cubicBezTo>
                    <a:cubicBezTo>
                      <a:pt x="9208" y="13604"/>
                      <a:pt x="9237" y="13502"/>
                      <a:pt x="9254" y="13398"/>
                    </a:cubicBezTo>
                    <a:lnTo>
                      <a:pt x="9254" y="13398"/>
                    </a:lnTo>
                    <a:cubicBezTo>
                      <a:pt x="9253" y="13405"/>
                      <a:pt x="9252" y="13412"/>
                      <a:pt x="9252" y="13421"/>
                    </a:cubicBezTo>
                    <a:cubicBezTo>
                      <a:pt x="9259" y="13370"/>
                      <a:pt x="9267" y="13316"/>
                      <a:pt x="9277" y="13264"/>
                    </a:cubicBezTo>
                    <a:lnTo>
                      <a:pt x="9277" y="13264"/>
                    </a:lnTo>
                    <a:cubicBezTo>
                      <a:pt x="9276" y="13269"/>
                      <a:pt x="9274" y="13274"/>
                      <a:pt x="9273" y="13279"/>
                    </a:cubicBezTo>
                    <a:lnTo>
                      <a:pt x="9273" y="13279"/>
                    </a:lnTo>
                    <a:cubicBezTo>
                      <a:pt x="9297" y="13137"/>
                      <a:pt x="9324" y="12995"/>
                      <a:pt x="9361" y="12857"/>
                    </a:cubicBezTo>
                    <a:cubicBezTo>
                      <a:pt x="9404" y="12717"/>
                      <a:pt x="9452" y="12577"/>
                      <a:pt x="9508" y="12441"/>
                    </a:cubicBezTo>
                    <a:cubicBezTo>
                      <a:pt x="9550" y="12347"/>
                      <a:pt x="9607" y="12263"/>
                      <a:pt x="9652" y="12170"/>
                    </a:cubicBezTo>
                    <a:lnTo>
                      <a:pt x="9661" y="12151"/>
                    </a:lnTo>
                    <a:cubicBezTo>
                      <a:pt x="9667" y="12148"/>
                      <a:pt x="9672" y="12145"/>
                      <a:pt x="9677" y="12142"/>
                    </a:cubicBezTo>
                    <a:cubicBezTo>
                      <a:pt x="9748" y="12100"/>
                      <a:pt x="9809" y="12042"/>
                      <a:pt x="9854" y="11973"/>
                    </a:cubicBezTo>
                    <a:cubicBezTo>
                      <a:pt x="9909" y="11895"/>
                      <a:pt x="9958" y="11813"/>
                      <a:pt x="10000" y="11726"/>
                    </a:cubicBezTo>
                    <a:cubicBezTo>
                      <a:pt x="10034" y="11655"/>
                      <a:pt x="10070" y="11584"/>
                      <a:pt x="10101" y="11509"/>
                    </a:cubicBezTo>
                    <a:cubicBezTo>
                      <a:pt x="10122" y="11458"/>
                      <a:pt x="10147" y="11406"/>
                      <a:pt x="10165" y="11351"/>
                    </a:cubicBezTo>
                    <a:cubicBezTo>
                      <a:pt x="10182" y="11302"/>
                      <a:pt x="10198" y="11253"/>
                      <a:pt x="10215" y="11204"/>
                    </a:cubicBezTo>
                    <a:cubicBezTo>
                      <a:pt x="10241" y="11128"/>
                      <a:pt x="10263" y="11050"/>
                      <a:pt x="10280" y="10972"/>
                    </a:cubicBezTo>
                    <a:cubicBezTo>
                      <a:pt x="10356" y="10610"/>
                      <a:pt x="10408" y="10238"/>
                      <a:pt x="10416" y="9867"/>
                    </a:cubicBezTo>
                    <a:cubicBezTo>
                      <a:pt x="10421" y="9677"/>
                      <a:pt x="10421" y="9487"/>
                      <a:pt x="10411" y="9297"/>
                    </a:cubicBezTo>
                    <a:cubicBezTo>
                      <a:pt x="10402" y="9203"/>
                      <a:pt x="10388" y="9109"/>
                      <a:pt x="10367" y="9017"/>
                    </a:cubicBezTo>
                    <a:cubicBezTo>
                      <a:pt x="10350" y="8938"/>
                      <a:pt x="10328" y="8859"/>
                      <a:pt x="10302" y="8783"/>
                    </a:cubicBezTo>
                    <a:cubicBezTo>
                      <a:pt x="10269" y="8682"/>
                      <a:pt x="10231" y="8585"/>
                      <a:pt x="10188" y="8490"/>
                    </a:cubicBezTo>
                    <a:cubicBezTo>
                      <a:pt x="10171" y="8453"/>
                      <a:pt x="10153" y="8416"/>
                      <a:pt x="10136" y="8379"/>
                    </a:cubicBezTo>
                    <a:cubicBezTo>
                      <a:pt x="10135" y="8356"/>
                      <a:pt x="10130" y="8334"/>
                      <a:pt x="10121" y="8314"/>
                    </a:cubicBezTo>
                    <a:cubicBezTo>
                      <a:pt x="10083" y="8236"/>
                      <a:pt x="10043" y="8157"/>
                      <a:pt x="10004" y="8079"/>
                    </a:cubicBezTo>
                    <a:cubicBezTo>
                      <a:pt x="9997" y="8063"/>
                      <a:pt x="9991" y="8047"/>
                      <a:pt x="9983" y="8030"/>
                    </a:cubicBezTo>
                    <a:cubicBezTo>
                      <a:pt x="9970" y="7994"/>
                      <a:pt x="9954" y="7959"/>
                      <a:pt x="9936" y="7924"/>
                    </a:cubicBezTo>
                    <a:cubicBezTo>
                      <a:pt x="9932" y="7918"/>
                      <a:pt x="9924" y="7914"/>
                      <a:pt x="9919" y="7908"/>
                    </a:cubicBezTo>
                    <a:cubicBezTo>
                      <a:pt x="9858" y="7786"/>
                      <a:pt x="9796" y="7663"/>
                      <a:pt x="9736" y="7542"/>
                    </a:cubicBezTo>
                    <a:cubicBezTo>
                      <a:pt x="9672" y="7411"/>
                      <a:pt x="9611" y="7279"/>
                      <a:pt x="9546" y="7149"/>
                    </a:cubicBezTo>
                    <a:cubicBezTo>
                      <a:pt x="9543" y="7143"/>
                      <a:pt x="9540" y="7136"/>
                      <a:pt x="9536" y="7130"/>
                    </a:cubicBezTo>
                    <a:cubicBezTo>
                      <a:pt x="9534" y="7126"/>
                      <a:pt x="9531" y="7122"/>
                      <a:pt x="9528" y="7117"/>
                    </a:cubicBezTo>
                    <a:cubicBezTo>
                      <a:pt x="9516" y="7090"/>
                      <a:pt x="9500" y="7065"/>
                      <a:pt x="9484" y="7038"/>
                    </a:cubicBezTo>
                    <a:cubicBezTo>
                      <a:pt x="9471" y="7014"/>
                      <a:pt x="9458" y="6987"/>
                      <a:pt x="9442" y="6962"/>
                    </a:cubicBezTo>
                    <a:cubicBezTo>
                      <a:pt x="9367" y="6839"/>
                      <a:pt x="9292" y="6715"/>
                      <a:pt x="9209" y="6596"/>
                    </a:cubicBezTo>
                    <a:cubicBezTo>
                      <a:pt x="9131" y="6483"/>
                      <a:pt x="9051" y="6374"/>
                      <a:pt x="8970" y="6266"/>
                    </a:cubicBezTo>
                    <a:lnTo>
                      <a:pt x="8884" y="6147"/>
                    </a:lnTo>
                    <a:cubicBezTo>
                      <a:pt x="8848" y="6096"/>
                      <a:pt x="8791" y="6066"/>
                      <a:pt x="8733" y="6066"/>
                    </a:cubicBezTo>
                    <a:cubicBezTo>
                      <a:pt x="8701" y="6066"/>
                      <a:pt x="8669" y="6075"/>
                      <a:pt x="8639" y="6094"/>
                    </a:cubicBezTo>
                    <a:cubicBezTo>
                      <a:pt x="8635" y="6098"/>
                      <a:pt x="8631" y="6100"/>
                      <a:pt x="8628" y="6103"/>
                    </a:cubicBezTo>
                    <a:cubicBezTo>
                      <a:pt x="8598" y="6045"/>
                      <a:pt x="8572" y="5987"/>
                      <a:pt x="8546" y="5928"/>
                    </a:cubicBezTo>
                    <a:cubicBezTo>
                      <a:pt x="8519" y="5853"/>
                      <a:pt x="8496" y="5777"/>
                      <a:pt x="8476" y="5699"/>
                    </a:cubicBezTo>
                    <a:cubicBezTo>
                      <a:pt x="8460" y="5634"/>
                      <a:pt x="8444" y="5566"/>
                      <a:pt x="8427" y="5500"/>
                    </a:cubicBezTo>
                    <a:lnTo>
                      <a:pt x="8427" y="5500"/>
                    </a:lnTo>
                    <a:cubicBezTo>
                      <a:pt x="8439" y="5503"/>
                      <a:pt x="8451" y="5504"/>
                      <a:pt x="8464" y="5504"/>
                    </a:cubicBezTo>
                    <a:cubicBezTo>
                      <a:pt x="8466" y="5504"/>
                      <a:pt x="8469" y="5504"/>
                      <a:pt x="8471" y="5504"/>
                    </a:cubicBezTo>
                    <a:cubicBezTo>
                      <a:pt x="8494" y="5503"/>
                      <a:pt x="8516" y="5498"/>
                      <a:pt x="8536" y="5488"/>
                    </a:cubicBezTo>
                    <a:cubicBezTo>
                      <a:pt x="8627" y="5446"/>
                      <a:pt x="8658" y="5341"/>
                      <a:pt x="8621" y="5251"/>
                    </a:cubicBezTo>
                    <a:cubicBezTo>
                      <a:pt x="8614" y="5234"/>
                      <a:pt x="8607" y="5215"/>
                      <a:pt x="8599" y="5197"/>
                    </a:cubicBezTo>
                    <a:lnTo>
                      <a:pt x="8599" y="5197"/>
                    </a:lnTo>
                    <a:cubicBezTo>
                      <a:pt x="8599" y="5197"/>
                      <a:pt x="8599" y="5197"/>
                      <a:pt x="8599" y="5197"/>
                    </a:cubicBezTo>
                    <a:lnTo>
                      <a:pt x="8599" y="5197"/>
                    </a:lnTo>
                    <a:cubicBezTo>
                      <a:pt x="8599" y="5196"/>
                      <a:pt x="8599" y="5195"/>
                      <a:pt x="8598" y="5195"/>
                    </a:cubicBezTo>
                    <a:lnTo>
                      <a:pt x="8594" y="5182"/>
                    </a:lnTo>
                    <a:lnTo>
                      <a:pt x="8594" y="5182"/>
                    </a:lnTo>
                    <a:cubicBezTo>
                      <a:pt x="8594" y="5184"/>
                      <a:pt x="8595" y="5186"/>
                      <a:pt x="8596" y="5188"/>
                    </a:cubicBezTo>
                    <a:cubicBezTo>
                      <a:pt x="8590" y="5169"/>
                      <a:pt x="8583" y="5150"/>
                      <a:pt x="8578" y="5130"/>
                    </a:cubicBezTo>
                    <a:cubicBezTo>
                      <a:pt x="8574" y="5110"/>
                      <a:pt x="8572" y="5095"/>
                      <a:pt x="8570" y="5076"/>
                    </a:cubicBezTo>
                    <a:cubicBezTo>
                      <a:pt x="8557" y="4919"/>
                      <a:pt x="8557" y="4764"/>
                      <a:pt x="8557" y="4608"/>
                    </a:cubicBezTo>
                    <a:cubicBezTo>
                      <a:pt x="8560" y="4389"/>
                      <a:pt x="8569" y="4171"/>
                      <a:pt x="8577" y="3953"/>
                    </a:cubicBezTo>
                    <a:cubicBezTo>
                      <a:pt x="8581" y="3852"/>
                      <a:pt x="8584" y="3750"/>
                      <a:pt x="8586" y="3649"/>
                    </a:cubicBezTo>
                    <a:cubicBezTo>
                      <a:pt x="8598" y="3590"/>
                      <a:pt x="8610" y="3531"/>
                      <a:pt x="8621" y="3471"/>
                    </a:cubicBezTo>
                    <a:cubicBezTo>
                      <a:pt x="8695" y="3463"/>
                      <a:pt x="8764" y="3415"/>
                      <a:pt x="8776" y="3332"/>
                    </a:cubicBezTo>
                    <a:cubicBezTo>
                      <a:pt x="8796" y="3210"/>
                      <a:pt x="8807" y="3086"/>
                      <a:pt x="8813" y="2963"/>
                    </a:cubicBezTo>
                    <a:cubicBezTo>
                      <a:pt x="8821" y="2834"/>
                      <a:pt x="8798" y="2703"/>
                      <a:pt x="8782" y="2575"/>
                    </a:cubicBezTo>
                    <a:lnTo>
                      <a:pt x="8782" y="2582"/>
                    </a:lnTo>
                    <a:cubicBezTo>
                      <a:pt x="8782" y="2578"/>
                      <a:pt x="8781" y="2576"/>
                      <a:pt x="8781" y="2573"/>
                    </a:cubicBezTo>
                    <a:lnTo>
                      <a:pt x="8781" y="2571"/>
                    </a:lnTo>
                    <a:cubicBezTo>
                      <a:pt x="8767" y="2436"/>
                      <a:pt x="8752" y="2301"/>
                      <a:pt x="8736" y="2167"/>
                    </a:cubicBezTo>
                    <a:cubicBezTo>
                      <a:pt x="8719" y="2037"/>
                      <a:pt x="8699" y="1908"/>
                      <a:pt x="8662" y="1783"/>
                    </a:cubicBezTo>
                    <a:cubicBezTo>
                      <a:pt x="8652" y="1751"/>
                      <a:pt x="8641" y="1719"/>
                      <a:pt x="8631" y="1687"/>
                    </a:cubicBezTo>
                    <a:cubicBezTo>
                      <a:pt x="8687" y="1634"/>
                      <a:pt x="8703" y="1551"/>
                      <a:pt x="8671" y="1480"/>
                    </a:cubicBezTo>
                    <a:cubicBezTo>
                      <a:pt x="8664" y="1465"/>
                      <a:pt x="8655" y="1450"/>
                      <a:pt x="8646" y="1435"/>
                    </a:cubicBezTo>
                    <a:lnTo>
                      <a:pt x="8646" y="1435"/>
                    </a:lnTo>
                    <a:cubicBezTo>
                      <a:pt x="8647" y="1437"/>
                      <a:pt x="8648" y="1440"/>
                      <a:pt x="8649" y="1443"/>
                    </a:cubicBezTo>
                    <a:cubicBezTo>
                      <a:pt x="8621" y="1392"/>
                      <a:pt x="8594" y="1338"/>
                      <a:pt x="8563" y="1286"/>
                    </a:cubicBezTo>
                    <a:lnTo>
                      <a:pt x="8563" y="1286"/>
                    </a:lnTo>
                    <a:cubicBezTo>
                      <a:pt x="8565" y="1288"/>
                      <a:pt x="8566" y="1289"/>
                      <a:pt x="8567" y="1291"/>
                    </a:cubicBezTo>
                    <a:lnTo>
                      <a:pt x="8567" y="1291"/>
                    </a:lnTo>
                    <a:cubicBezTo>
                      <a:pt x="8552" y="1265"/>
                      <a:pt x="8538" y="1239"/>
                      <a:pt x="8523" y="1214"/>
                    </a:cubicBezTo>
                    <a:lnTo>
                      <a:pt x="8523" y="1214"/>
                    </a:lnTo>
                    <a:cubicBezTo>
                      <a:pt x="8524" y="1215"/>
                      <a:pt x="8524" y="1215"/>
                      <a:pt x="8524" y="1215"/>
                    </a:cubicBezTo>
                    <a:cubicBezTo>
                      <a:pt x="8520" y="1208"/>
                      <a:pt x="8517" y="1202"/>
                      <a:pt x="8513" y="1195"/>
                    </a:cubicBezTo>
                    <a:lnTo>
                      <a:pt x="8513" y="1195"/>
                    </a:lnTo>
                    <a:cubicBezTo>
                      <a:pt x="8516" y="1202"/>
                      <a:pt x="8520" y="1208"/>
                      <a:pt x="8523" y="1214"/>
                    </a:cubicBezTo>
                    <a:lnTo>
                      <a:pt x="8523" y="1214"/>
                    </a:lnTo>
                    <a:cubicBezTo>
                      <a:pt x="8487" y="1152"/>
                      <a:pt x="8455" y="1091"/>
                      <a:pt x="8411" y="1035"/>
                    </a:cubicBezTo>
                    <a:lnTo>
                      <a:pt x="8411" y="1035"/>
                    </a:lnTo>
                    <a:cubicBezTo>
                      <a:pt x="8414" y="1039"/>
                      <a:pt x="8418" y="1043"/>
                      <a:pt x="8421" y="1046"/>
                    </a:cubicBezTo>
                    <a:cubicBezTo>
                      <a:pt x="8405" y="1025"/>
                      <a:pt x="8389" y="1004"/>
                      <a:pt x="8374" y="983"/>
                    </a:cubicBezTo>
                    <a:cubicBezTo>
                      <a:pt x="8351" y="954"/>
                      <a:pt x="8333" y="922"/>
                      <a:pt x="8311" y="891"/>
                    </a:cubicBezTo>
                    <a:cubicBezTo>
                      <a:pt x="8298" y="873"/>
                      <a:pt x="8283" y="856"/>
                      <a:pt x="8270" y="840"/>
                    </a:cubicBezTo>
                    <a:lnTo>
                      <a:pt x="8267" y="835"/>
                    </a:lnTo>
                    <a:cubicBezTo>
                      <a:pt x="8248" y="800"/>
                      <a:pt x="8226" y="767"/>
                      <a:pt x="8202" y="734"/>
                    </a:cubicBezTo>
                    <a:cubicBezTo>
                      <a:pt x="8167" y="689"/>
                      <a:pt x="8118" y="651"/>
                      <a:pt x="8073" y="613"/>
                    </a:cubicBezTo>
                    <a:cubicBezTo>
                      <a:pt x="7970" y="527"/>
                      <a:pt x="7861" y="445"/>
                      <a:pt x="7740" y="381"/>
                    </a:cubicBezTo>
                    <a:cubicBezTo>
                      <a:pt x="7639" y="330"/>
                      <a:pt x="7534" y="287"/>
                      <a:pt x="7426" y="254"/>
                    </a:cubicBezTo>
                    <a:cubicBezTo>
                      <a:pt x="7309" y="220"/>
                      <a:pt x="7186" y="195"/>
                      <a:pt x="7064" y="195"/>
                    </a:cubicBezTo>
                    <a:cubicBezTo>
                      <a:pt x="7052" y="195"/>
                      <a:pt x="7041" y="195"/>
                      <a:pt x="7029" y="195"/>
                    </a:cubicBezTo>
                    <a:cubicBezTo>
                      <a:pt x="6915" y="200"/>
                      <a:pt x="6802" y="216"/>
                      <a:pt x="6691" y="243"/>
                    </a:cubicBezTo>
                    <a:lnTo>
                      <a:pt x="6670" y="243"/>
                    </a:lnTo>
                    <a:cubicBezTo>
                      <a:pt x="6692" y="190"/>
                      <a:pt x="6686" y="130"/>
                      <a:pt x="6654" y="81"/>
                    </a:cubicBezTo>
                    <a:cubicBezTo>
                      <a:pt x="6614" y="25"/>
                      <a:pt x="6557" y="1"/>
                      <a:pt x="649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32200" y="4312863"/>
                <a:ext cx="312625" cy="1042200"/>
              </a:xfrm>
              <a:custGeom>
                <a:avLst/>
                <a:gdLst/>
                <a:ahLst/>
                <a:cxnLst/>
                <a:rect l="l" t="t" r="r" b="b"/>
                <a:pathLst>
                  <a:path w="12505" h="41688" extrusionOk="0">
                    <a:moveTo>
                      <a:pt x="8748" y="3011"/>
                    </a:moveTo>
                    <a:cubicBezTo>
                      <a:pt x="8748" y="3012"/>
                      <a:pt x="8748" y="3012"/>
                      <a:pt x="8748" y="3012"/>
                    </a:cubicBezTo>
                    <a:cubicBezTo>
                      <a:pt x="8748" y="3012"/>
                      <a:pt x="8748" y="3012"/>
                      <a:pt x="8748" y="3011"/>
                    </a:cubicBezTo>
                    <a:close/>
                    <a:moveTo>
                      <a:pt x="4768" y="6951"/>
                    </a:moveTo>
                    <a:lnTo>
                      <a:pt x="4768" y="6951"/>
                    </a:lnTo>
                    <a:cubicBezTo>
                      <a:pt x="4768" y="6952"/>
                      <a:pt x="4768" y="6952"/>
                      <a:pt x="4768" y="6952"/>
                    </a:cubicBezTo>
                    <a:cubicBezTo>
                      <a:pt x="4768" y="6952"/>
                      <a:pt x="4768" y="6952"/>
                      <a:pt x="4768" y="6951"/>
                    </a:cubicBezTo>
                    <a:close/>
                    <a:moveTo>
                      <a:pt x="10661" y="9039"/>
                    </a:moveTo>
                    <a:cubicBezTo>
                      <a:pt x="10662" y="9042"/>
                      <a:pt x="10662" y="9045"/>
                      <a:pt x="10663" y="9047"/>
                    </a:cubicBezTo>
                    <a:cubicBezTo>
                      <a:pt x="10662" y="9045"/>
                      <a:pt x="10662" y="9042"/>
                      <a:pt x="10661" y="9039"/>
                    </a:cubicBezTo>
                    <a:close/>
                    <a:moveTo>
                      <a:pt x="3888" y="11471"/>
                    </a:moveTo>
                    <a:lnTo>
                      <a:pt x="3888" y="11471"/>
                    </a:lnTo>
                    <a:cubicBezTo>
                      <a:pt x="3888" y="11471"/>
                      <a:pt x="3888" y="11471"/>
                      <a:pt x="3888" y="11471"/>
                    </a:cubicBezTo>
                    <a:lnTo>
                      <a:pt x="3888" y="11471"/>
                    </a:lnTo>
                    <a:cubicBezTo>
                      <a:pt x="3888" y="11471"/>
                      <a:pt x="3888" y="11471"/>
                      <a:pt x="3888" y="11471"/>
                    </a:cubicBezTo>
                    <a:close/>
                    <a:moveTo>
                      <a:pt x="4152" y="12944"/>
                    </a:moveTo>
                    <a:cubicBezTo>
                      <a:pt x="4152" y="12944"/>
                      <a:pt x="4152" y="12944"/>
                      <a:pt x="4152" y="12944"/>
                    </a:cubicBezTo>
                    <a:cubicBezTo>
                      <a:pt x="4152" y="12944"/>
                      <a:pt x="4152" y="12944"/>
                      <a:pt x="4152" y="12944"/>
                    </a:cubicBezTo>
                    <a:close/>
                    <a:moveTo>
                      <a:pt x="3650" y="14443"/>
                    </a:moveTo>
                    <a:cubicBezTo>
                      <a:pt x="3650" y="14443"/>
                      <a:pt x="3649" y="14443"/>
                      <a:pt x="3649" y="14444"/>
                    </a:cubicBezTo>
                    <a:lnTo>
                      <a:pt x="3649" y="14444"/>
                    </a:lnTo>
                    <a:cubicBezTo>
                      <a:pt x="3650" y="14443"/>
                      <a:pt x="3650" y="14443"/>
                      <a:pt x="3650" y="14443"/>
                    </a:cubicBezTo>
                    <a:close/>
                    <a:moveTo>
                      <a:pt x="10562" y="24240"/>
                    </a:moveTo>
                    <a:lnTo>
                      <a:pt x="10562" y="24240"/>
                    </a:lnTo>
                    <a:cubicBezTo>
                      <a:pt x="10562" y="24241"/>
                      <a:pt x="10562" y="24241"/>
                      <a:pt x="10563" y="24242"/>
                    </a:cubicBezTo>
                    <a:cubicBezTo>
                      <a:pt x="10562" y="24241"/>
                      <a:pt x="10562" y="24241"/>
                      <a:pt x="10562" y="24240"/>
                    </a:cubicBezTo>
                    <a:close/>
                    <a:moveTo>
                      <a:pt x="10567" y="24250"/>
                    </a:moveTo>
                    <a:cubicBezTo>
                      <a:pt x="10568" y="24251"/>
                      <a:pt x="10569" y="24252"/>
                      <a:pt x="10569" y="24253"/>
                    </a:cubicBezTo>
                    <a:lnTo>
                      <a:pt x="10567" y="24250"/>
                    </a:lnTo>
                    <a:close/>
                    <a:moveTo>
                      <a:pt x="11287" y="25561"/>
                    </a:moveTo>
                    <a:cubicBezTo>
                      <a:pt x="11288" y="25561"/>
                      <a:pt x="11288" y="25562"/>
                      <a:pt x="11289" y="25563"/>
                    </a:cubicBezTo>
                    <a:lnTo>
                      <a:pt x="11289" y="25563"/>
                    </a:lnTo>
                    <a:cubicBezTo>
                      <a:pt x="11288" y="25562"/>
                      <a:pt x="11288" y="25561"/>
                      <a:pt x="11287" y="25561"/>
                    </a:cubicBezTo>
                    <a:close/>
                    <a:moveTo>
                      <a:pt x="12139" y="27540"/>
                    </a:moveTo>
                    <a:cubicBezTo>
                      <a:pt x="12138" y="27544"/>
                      <a:pt x="12138" y="27548"/>
                      <a:pt x="12138" y="27551"/>
                    </a:cubicBezTo>
                    <a:lnTo>
                      <a:pt x="12138" y="27551"/>
                    </a:lnTo>
                    <a:cubicBezTo>
                      <a:pt x="12138" y="27548"/>
                      <a:pt x="12139" y="27544"/>
                      <a:pt x="12139" y="27540"/>
                    </a:cubicBezTo>
                    <a:close/>
                    <a:moveTo>
                      <a:pt x="2871" y="31229"/>
                    </a:moveTo>
                    <a:cubicBezTo>
                      <a:pt x="2871" y="31229"/>
                      <a:pt x="2871" y="31230"/>
                      <a:pt x="2871" y="31230"/>
                    </a:cubicBezTo>
                    <a:lnTo>
                      <a:pt x="2871" y="31230"/>
                    </a:lnTo>
                    <a:cubicBezTo>
                      <a:pt x="2871" y="31230"/>
                      <a:pt x="2871" y="31229"/>
                      <a:pt x="2871" y="31229"/>
                    </a:cubicBezTo>
                    <a:close/>
                    <a:moveTo>
                      <a:pt x="11235" y="32250"/>
                    </a:moveTo>
                    <a:lnTo>
                      <a:pt x="11235" y="32250"/>
                    </a:lnTo>
                    <a:cubicBezTo>
                      <a:pt x="11235" y="32251"/>
                      <a:pt x="11236" y="32253"/>
                      <a:pt x="11236" y="32254"/>
                    </a:cubicBezTo>
                    <a:lnTo>
                      <a:pt x="11236" y="32254"/>
                    </a:lnTo>
                    <a:cubicBezTo>
                      <a:pt x="11236" y="32252"/>
                      <a:pt x="11235" y="32251"/>
                      <a:pt x="11235" y="32250"/>
                    </a:cubicBezTo>
                    <a:close/>
                    <a:moveTo>
                      <a:pt x="11427" y="32927"/>
                    </a:moveTo>
                    <a:lnTo>
                      <a:pt x="11427" y="32927"/>
                    </a:lnTo>
                    <a:cubicBezTo>
                      <a:pt x="11428" y="32929"/>
                      <a:pt x="11428" y="32930"/>
                      <a:pt x="11429" y="32932"/>
                    </a:cubicBezTo>
                    <a:lnTo>
                      <a:pt x="11429" y="32932"/>
                    </a:lnTo>
                    <a:cubicBezTo>
                      <a:pt x="11428" y="32930"/>
                      <a:pt x="11428" y="32929"/>
                      <a:pt x="11427" y="32927"/>
                    </a:cubicBezTo>
                    <a:close/>
                    <a:moveTo>
                      <a:pt x="11106" y="33097"/>
                    </a:moveTo>
                    <a:cubicBezTo>
                      <a:pt x="11106" y="33097"/>
                      <a:pt x="11106" y="33097"/>
                      <a:pt x="11106" y="33098"/>
                    </a:cubicBezTo>
                    <a:lnTo>
                      <a:pt x="11106" y="33098"/>
                    </a:lnTo>
                    <a:cubicBezTo>
                      <a:pt x="11106" y="33097"/>
                      <a:pt x="11106" y="33097"/>
                      <a:pt x="11106" y="33097"/>
                    </a:cubicBezTo>
                    <a:close/>
                    <a:moveTo>
                      <a:pt x="11568" y="38211"/>
                    </a:moveTo>
                    <a:cubicBezTo>
                      <a:pt x="11566" y="38216"/>
                      <a:pt x="11565" y="38221"/>
                      <a:pt x="11563" y="38225"/>
                    </a:cubicBezTo>
                    <a:cubicBezTo>
                      <a:pt x="11565" y="38221"/>
                      <a:pt x="11566" y="38216"/>
                      <a:pt x="11568" y="38211"/>
                    </a:cubicBezTo>
                    <a:close/>
                    <a:moveTo>
                      <a:pt x="4706" y="40649"/>
                    </a:moveTo>
                    <a:cubicBezTo>
                      <a:pt x="4709" y="40651"/>
                      <a:pt x="4712" y="40652"/>
                      <a:pt x="4715" y="40654"/>
                    </a:cubicBezTo>
                    <a:lnTo>
                      <a:pt x="4715" y="40654"/>
                    </a:lnTo>
                    <a:cubicBezTo>
                      <a:pt x="4712" y="40652"/>
                      <a:pt x="4709" y="40651"/>
                      <a:pt x="4706" y="40649"/>
                    </a:cubicBezTo>
                    <a:close/>
                    <a:moveTo>
                      <a:pt x="6960" y="357"/>
                    </a:moveTo>
                    <a:cubicBezTo>
                      <a:pt x="6965" y="358"/>
                      <a:pt x="6970" y="358"/>
                      <a:pt x="6974" y="359"/>
                    </a:cubicBezTo>
                    <a:lnTo>
                      <a:pt x="6978" y="359"/>
                    </a:lnTo>
                    <a:cubicBezTo>
                      <a:pt x="7034" y="364"/>
                      <a:pt x="7088" y="373"/>
                      <a:pt x="7144" y="383"/>
                    </a:cubicBezTo>
                    <a:cubicBezTo>
                      <a:pt x="7194" y="395"/>
                      <a:pt x="7243" y="409"/>
                      <a:pt x="7292" y="426"/>
                    </a:cubicBezTo>
                    <a:cubicBezTo>
                      <a:pt x="7369" y="456"/>
                      <a:pt x="7445" y="487"/>
                      <a:pt x="7521" y="521"/>
                    </a:cubicBezTo>
                    <a:cubicBezTo>
                      <a:pt x="7573" y="551"/>
                      <a:pt x="7627" y="580"/>
                      <a:pt x="7679" y="613"/>
                    </a:cubicBezTo>
                    <a:cubicBezTo>
                      <a:pt x="7727" y="647"/>
                      <a:pt x="7773" y="681"/>
                      <a:pt x="7818" y="717"/>
                    </a:cubicBezTo>
                    <a:cubicBezTo>
                      <a:pt x="7889" y="780"/>
                      <a:pt x="7954" y="844"/>
                      <a:pt x="8019" y="911"/>
                    </a:cubicBezTo>
                    <a:cubicBezTo>
                      <a:pt x="8059" y="958"/>
                      <a:pt x="8098" y="1004"/>
                      <a:pt x="8135" y="1053"/>
                    </a:cubicBezTo>
                    <a:cubicBezTo>
                      <a:pt x="8175" y="1103"/>
                      <a:pt x="8211" y="1157"/>
                      <a:pt x="8246" y="1211"/>
                    </a:cubicBezTo>
                    <a:cubicBezTo>
                      <a:pt x="8299" y="1293"/>
                      <a:pt x="8345" y="1377"/>
                      <a:pt x="8391" y="1461"/>
                    </a:cubicBezTo>
                    <a:cubicBezTo>
                      <a:pt x="8434" y="1551"/>
                      <a:pt x="8477" y="1640"/>
                      <a:pt x="8514" y="1729"/>
                    </a:cubicBezTo>
                    <a:cubicBezTo>
                      <a:pt x="8549" y="1819"/>
                      <a:pt x="8582" y="1909"/>
                      <a:pt x="8613" y="2000"/>
                    </a:cubicBezTo>
                    <a:cubicBezTo>
                      <a:pt x="8642" y="2099"/>
                      <a:pt x="8668" y="2195"/>
                      <a:pt x="8694" y="2293"/>
                    </a:cubicBezTo>
                    <a:cubicBezTo>
                      <a:pt x="8709" y="2367"/>
                      <a:pt x="8721" y="2442"/>
                      <a:pt x="8733" y="2518"/>
                    </a:cubicBezTo>
                    <a:cubicBezTo>
                      <a:pt x="8742" y="2580"/>
                      <a:pt x="8747" y="2645"/>
                      <a:pt x="8752" y="2708"/>
                    </a:cubicBezTo>
                    <a:cubicBezTo>
                      <a:pt x="8752" y="2808"/>
                      <a:pt x="8751" y="2910"/>
                      <a:pt x="8748" y="3011"/>
                    </a:cubicBezTo>
                    <a:lnTo>
                      <a:pt x="8748" y="3011"/>
                    </a:lnTo>
                    <a:cubicBezTo>
                      <a:pt x="8748" y="3008"/>
                      <a:pt x="8749" y="3004"/>
                      <a:pt x="8749" y="3001"/>
                    </a:cubicBezTo>
                    <a:lnTo>
                      <a:pt x="8749" y="3001"/>
                    </a:lnTo>
                    <a:cubicBezTo>
                      <a:pt x="8749" y="3007"/>
                      <a:pt x="8748" y="3011"/>
                      <a:pt x="8749" y="3017"/>
                    </a:cubicBezTo>
                    <a:cubicBezTo>
                      <a:pt x="8749" y="3019"/>
                      <a:pt x="8748" y="3022"/>
                      <a:pt x="8748" y="3025"/>
                    </a:cubicBezTo>
                    <a:lnTo>
                      <a:pt x="8748" y="3021"/>
                    </a:lnTo>
                    <a:cubicBezTo>
                      <a:pt x="8738" y="3148"/>
                      <a:pt x="8724" y="3276"/>
                      <a:pt x="8705" y="3401"/>
                    </a:cubicBezTo>
                    <a:cubicBezTo>
                      <a:pt x="8687" y="3519"/>
                      <a:pt x="8663" y="3635"/>
                      <a:pt x="8641" y="3752"/>
                    </a:cubicBezTo>
                    <a:cubicBezTo>
                      <a:pt x="8573" y="4059"/>
                      <a:pt x="8495" y="4363"/>
                      <a:pt x="8453" y="4675"/>
                    </a:cubicBezTo>
                    <a:cubicBezTo>
                      <a:pt x="8449" y="4712"/>
                      <a:pt x="8447" y="4748"/>
                      <a:pt x="8442" y="4785"/>
                    </a:cubicBezTo>
                    <a:cubicBezTo>
                      <a:pt x="8441" y="4824"/>
                      <a:pt x="8435" y="4864"/>
                      <a:pt x="8435" y="4902"/>
                    </a:cubicBezTo>
                    <a:cubicBezTo>
                      <a:pt x="8435" y="4976"/>
                      <a:pt x="8431" y="5050"/>
                      <a:pt x="8437" y="5123"/>
                    </a:cubicBezTo>
                    <a:cubicBezTo>
                      <a:pt x="8445" y="5243"/>
                      <a:pt x="8452" y="5365"/>
                      <a:pt x="8475" y="5483"/>
                    </a:cubicBezTo>
                    <a:cubicBezTo>
                      <a:pt x="8505" y="5637"/>
                      <a:pt x="8544" y="5789"/>
                      <a:pt x="8608" y="5931"/>
                    </a:cubicBezTo>
                    <a:cubicBezTo>
                      <a:pt x="8755" y="6242"/>
                      <a:pt x="8961" y="6524"/>
                      <a:pt x="9156" y="6807"/>
                    </a:cubicBezTo>
                    <a:cubicBezTo>
                      <a:pt x="9322" y="7051"/>
                      <a:pt x="9499" y="7285"/>
                      <a:pt x="9669" y="7525"/>
                    </a:cubicBezTo>
                    <a:cubicBezTo>
                      <a:pt x="9757" y="7657"/>
                      <a:pt x="9840" y="7793"/>
                      <a:pt x="9916" y="7931"/>
                    </a:cubicBezTo>
                    <a:cubicBezTo>
                      <a:pt x="9918" y="7936"/>
                      <a:pt x="9921" y="7939"/>
                      <a:pt x="9923" y="7942"/>
                    </a:cubicBezTo>
                    <a:cubicBezTo>
                      <a:pt x="9923" y="7943"/>
                      <a:pt x="9923" y="7944"/>
                      <a:pt x="9924" y="7945"/>
                    </a:cubicBezTo>
                    <a:lnTo>
                      <a:pt x="9923" y="7945"/>
                    </a:lnTo>
                    <a:cubicBezTo>
                      <a:pt x="9971" y="8043"/>
                      <a:pt x="10017" y="8139"/>
                      <a:pt x="10059" y="8241"/>
                    </a:cubicBezTo>
                    <a:cubicBezTo>
                      <a:pt x="10096" y="8326"/>
                      <a:pt x="10125" y="8414"/>
                      <a:pt x="10159" y="8502"/>
                    </a:cubicBezTo>
                    <a:cubicBezTo>
                      <a:pt x="10191" y="8604"/>
                      <a:pt x="10220" y="8707"/>
                      <a:pt x="10247" y="8812"/>
                    </a:cubicBezTo>
                    <a:cubicBezTo>
                      <a:pt x="10272" y="8911"/>
                      <a:pt x="10294" y="9011"/>
                      <a:pt x="10317" y="9114"/>
                    </a:cubicBezTo>
                    <a:cubicBezTo>
                      <a:pt x="10315" y="9105"/>
                      <a:pt x="10313" y="9097"/>
                      <a:pt x="10313" y="9089"/>
                    </a:cubicBezTo>
                    <a:lnTo>
                      <a:pt x="10313" y="9089"/>
                    </a:lnTo>
                    <a:cubicBezTo>
                      <a:pt x="10319" y="9116"/>
                      <a:pt x="10324" y="9143"/>
                      <a:pt x="10328" y="9171"/>
                    </a:cubicBezTo>
                    <a:lnTo>
                      <a:pt x="10328" y="9167"/>
                    </a:lnTo>
                    <a:cubicBezTo>
                      <a:pt x="10336" y="9205"/>
                      <a:pt x="10343" y="9243"/>
                      <a:pt x="10350" y="9280"/>
                    </a:cubicBezTo>
                    <a:lnTo>
                      <a:pt x="10350" y="9280"/>
                    </a:lnTo>
                    <a:cubicBezTo>
                      <a:pt x="10350" y="9277"/>
                      <a:pt x="10349" y="9274"/>
                      <a:pt x="10348" y="9271"/>
                    </a:cubicBezTo>
                    <a:lnTo>
                      <a:pt x="10348" y="9271"/>
                    </a:lnTo>
                    <a:cubicBezTo>
                      <a:pt x="10385" y="9448"/>
                      <a:pt x="10412" y="9628"/>
                      <a:pt x="10428" y="9809"/>
                    </a:cubicBezTo>
                    <a:lnTo>
                      <a:pt x="10428" y="9809"/>
                    </a:lnTo>
                    <a:cubicBezTo>
                      <a:pt x="10428" y="9809"/>
                      <a:pt x="10428" y="9808"/>
                      <a:pt x="10427" y="9808"/>
                    </a:cubicBezTo>
                    <a:lnTo>
                      <a:pt x="10427" y="9808"/>
                    </a:lnTo>
                    <a:cubicBezTo>
                      <a:pt x="10432" y="9911"/>
                      <a:pt x="10432" y="10013"/>
                      <a:pt x="10425" y="10116"/>
                    </a:cubicBezTo>
                    <a:cubicBezTo>
                      <a:pt x="10412" y="10272"/>
                      <a:pt x="10383" y="10425"/>
                      <a:pt x="10355" y="10579"/>
                    </a:cubicBezTo>
                    <a:cubicBezTo>
                      <a:pt x="10328" y="10698"/>
                      <a:pt x="10302" y="10819"/>
                      <a:pt x="10267" y="10934"/>
                    </a:cubicBezTo>
                    <a:cubicBezTo>
                      <a:pt x="10234" y="11042"/>
                      <a:pt x="10200" y="11146"/>
                      <a:pt x="10164" y="11251"/>
                    </a:cubicBezTo>
                    <a:cubicBezTo>
                      <a:pt x="10106" y="11399"/>
                      <a:pt x="10045" y="11541"/>
                      <a:pt x="9978" y="11683"/>
                    </a:cubicBezTo>
                    <a:lnTo>
                      <a:pt x="9834" y="11955"/>
                    </a:lnTo>
                    <a:cubicBezTo>
                      <a:pt x="9746" y="12116"/>
                      <a:pt x="9657" y="12277"/>
                      <a:pt x="9580" y="12445"/>
                    </a:cubicBezTo>
                    <a:cubicBezTo>
                      <a:pt x="9504" y="12606"/>
                      <a:pt x="9428" y="12767"/>
                      <a:pt x="9368" y="12934"/>
                    </a:cubicBezTo>
                    <a:cubicBezTo>
                      <a:pt x="9332" y="13037"/>
                      <a:pt x="9298" y="13140"/>
                      <a:pt x="9266" y="13245"/>
                    </a:cubicBezTo>
                    <a:cubicBezTo>
                      <a:pt x="9240" y="13329"/>
                      <a:pt x="9220" y="13416"/>
                      <a:pt x="9199" y="13503"/>
                    </a:cubicBezTo>
                    <a:cubicBezTo>
                      <a:pt x="9157" y="13681"/>
                      <a:pt x="9126" y="13862"/>
                      <a:pt x="9108" y="14044"/>
                    </a:cubicBezTo>
                    <a:cubicBezTo>
                      <a:pt x="9092" y="14225"/>
                      <a:pt x="9086" y="14407"/>
                      <a:pt x="9093" y="14587"/>
                    </a:cubicBezTo>
                    <a:cubicBezTo>
                      <a:pt x="9100" y="14957"/>
                      <a:pt x="9201" y="15318"/>
                      <a:pt x="9384" y="15639"/>
                    </a:cubicBezTo>
                    <a:cubicBezTo>
                      <a:pt x="9504" y="15842"/>
                      <a:pt x="9650" y="16020"/>
                      <a:pt x="9809" y="16193"/>
                    </a:cubicBezTo>
                    <a:cubicBezTo>
                      <a:pt x="9931" y="16327"/>
                      <a:pt x="10060" y="16455"/>
                      <a:pt x="10183" y="16588"/>
                    </a:cubicBezTo>
                    <a:cubicBezTo>
                      <a:pt x="10178" y="16583"/>
                      <a:pt x="10174" y="16578"/>
                      <a:pt x="10168" y="16572"/>
                    </a:cubicBezTo>
                    <a:lnTo>
                      <a:pt x="10168" y="16572"/>
                    </a:lnTo>
                    <a:cubicBezTo>
                      <a:pt x="10250" y="16665"/>
                      <a:pt x="10333" y="16758"/>
                      <a:pt x="10408" y="16858"/>
                    </a:cubicBezTo>
                    <a:cubicBezTo>
                      <a:pt x="10482" y="16957"/>
                      <a:pt x="10552" y="17055"/>
                      <a:pt x="10623" y="17154"/>
                    </a:cubicBezTo>
                    <a:lnTo>
                      <a:pt x="10622" y="17153"/>
                    </a:lnTo>
                    <a:lnTo>
                      <a:pt x="10622" y="17153"/>
                    </a:lnTo>
                    <a:cubicBezTo>
                      <a:pt x="10623" y="17154"/>
                      <a:pt x="10623" y="17155"/>
                      <a:pt x="10625" y="17156"/>
                    </a:cubicBezTo>
                    <a:cubicBezTo>
                      <a:pt x="10626" y="17158"/>
                      <a:pt x="10626" y="17159"/>
                      <a:pt x="10628" y="17160"/>
                    </a:cubicBezTo>
                    <a:lnTo>
                      <a:pt x="10628" y="17162"/>
                    </a:lnTo>
                    <a:lnTo>
                      <a:pt x="10629" y="17164"/>
                    </a:lnTo>
                    <a:cubicBezTo>
                      <a:pt x="10629" y="17165"/>
                      <a:pt x="10629" y="17166"/>
                      <a:pt x="10629" y="17166"/>
                    </a:cubicBezTo>
                    <a:cubicBezTo>
                      <a:pt x="10630" y="17166"/>
                      <a:pt x="10630" y="17168"/>
                      <a:pt x="10630" y="17169"/>
                    </a:cubicBezTo>
                    <a:cubicBezTo>
                      <a:pt x="10680" y="17246"/>
                      <a:pt x="10728" y="17321"/>
                      <a:pt x="10775" y="17399"/>
                    </a:cubicBezTo>
                    <a:cubicBezTo>
                      <a:pt x="10820" y="17475"/>
                      <a:pt x="10859" y="17551"/>
                      <a:pt x="10901" y="17629"/>
                    </a:cubicBezTo>
                    <a:cubicBezTo>
                      <a:pt x="10939" y="17709"/>
                      <a:pt x="10977" y="17790"/>
                      <a:pt x="11013" y="17870"/>
                    </a:cubicBezTo>
                    <a:cubicBezTo>
                      <a:pt x="11051" y="17960"/>
                      <a:pt x="11087" y="18051"/>
                      <a:pt x="11121" y="18141"/>
                    </a:cubicBezTo>
                    <a:cubicBezTo>
                      <a:pt x="11143" y="18208"/>
                      <a:pt x="11165" y="18275"/>
                      <a:pt x="11183" y="18344"/>
                    </a:cubicBezTo>
                    <a:cubicBezTo>
                      <a:pt x="11204" y="18421"/>
                      <a:pt x="11222" y="18499"/>
                      <a:pt x="11239" y="18577"/>
                    </a:cubicBezTo>
                    <a:cubicBezTo>
                      <a:pt x="11249" y="18635"/>
                      <a:pt x="11261" y="18692"/>
                      <a:pt x="11266" y="18750"/>
                    </a:cubicBezTo>
                    <a:cubicBezTo>
                      <a:pt x="11270" y="18806"/>
                      <a:pt x="11274" y="18862"/>
                      <a:pt x="11279" y="18917"/>
                    </a:cubicBezTo>
                    <a:lnTo>
                      <a:pt x="11279" y="18917"/>
                    </a:lnTo>
                    <a:cubicBezTo>
                      <a:pt x="11279" y="18916"/>
                      <a:pt x="11279" y="18915"/>
                      <a:pt x="11279" y="18914"/>
                    </a:cubicBezTo>
                    <a:lnTo>
                      <a:pt x="11279" y="18914"/>
                    </a:lnTo>
                    <a:cubicBezTo>
                      <a:pt x="11279" y="18915"/>
                      <a:pt x="11279" y="18916"/>
                      <a:pt x="11279" y="18917"/>
                    </a:cubicBezTo>
                    <a:lnTo>
                      <a:pt x="11279" y="18917"/>
                    </a:lnTo>
                    <a:cubicBezTo>
                      <a:pt x="11279" y="18917"/>
                      <a:pt x="11279" y="18917"/>
                      <a:pt x="11279" y="18917"/>
                    </a:cubicBezTo>
                    <a:lnTo>
                      <a:pt x="11279" y="18917"/>
                    </a:lnTo>
                    <a:cubicBezTo>
                      <a:pt x="11279" y="18917"/>
                      <a:pt x="11279" y="18918"/>
                      <a:pt x="11280" y="18918"/>
                    </a:cubicBezTo>
                    <a:lnTo>
                      <a:pt x="11280" y="18918"/>
                    </a:lnTo>
                    <a:cubicBezTo>
                      <a:pt x="11279" y="18918"/>
                      <a:pt x="11279" y="18917"/>
                      <a:pt x="11279" y="18917"/>
                    </a:cubicBezTo>
                    <a:lnTo>
                      <a:pt x="11279" y="18917"/>
                    </a:lnTo>
                    <a:cubicBezTo>
                      <a:pt x="11280" y="18924"/>
                      <a:pt x="11281" y="18931"/>
                      <a:pt x="11282" y="18938"/>
                    </a:cubicBezTo>
                    <a:cubicBezTo>
                      <a:pt x="11281" y="18931"/>
                      <a:pt x="11280" y="18925"/>
                      <a:pt x="11280" y="18918"/>
                    </a:cubicBezTo>
                    <a:lnTo>
                      <a:pt x="11280" y="18918"/>
                    </a:lnTo>
                    <a:cubicBezTo>
                      <a:pt x="11281" y="18981"/>
                      <a:pt x="11285" y="19045"/>
                      <a:pt x="11282" y="19109"/>
                    </a:cubicBezTo>
                    <a:cubicBezTo>
                      <a:pt x="11279" y="19169"/>
                      <a:pt x="11274" y="19228"/>
                      <a:pt x="11272" y="19286"/>
                    </a:cubicBezTo>
                    <a:cubicBezTo>
                      <a:pt x="11265" y="19351"/>
                      <a:pt x="11261" y="19417"/>
                      <a:pt x="11248" y="19480"/>
                    </a:cubicBezTo>
                    <a:cubicBezTo>
                      <a:pt x="11235" y="19539"/>
                      <a:pt x="11223" y="19599"/>
                      <a:pt x="11212" y="19658"/>
                    </a:cubicBezTo>
                    <a:lnTo>
                      <a:pt x="11212" y="19655"/>
                    </a:lnTo>
                    <a:cubicBezTo>
                      <a:pt x="11195" y="19721"/>
                      <a:pt x="11180" y="19789"/>
                      <a:pt x="11157" y="19853"/>
                    </a:cubicBezTo>
                    <a:cubicBezTo>
                      <a:pt x="11136" y="19914"/>
                      <a:pt x="11116" y="19977"/>
                      <a:pt x="11094" y="20036"/>
                    </a:cubicBezTo>
                    <a:cubicBezTo>
                      <a:pt x="11068" y="20092"/>
                      <a:pt x="11048" y="20148"/>
                      <a:pt x="11022" y="20202"/>
                    </a:cubicBezTo>
                    <a:cubicBezTo>
                      <a:pt x="10999" y="20254"/>
                      <a:pt x="10972" y="20305"/>
                      <a:pt x="10947" y="20356"/>
                    </a:cubicBezTo>
                    <a:lnTo>
                      <a:pt x="10947" y="20354"/>
                    </a:lnTo>
                    <a:cubicBezTo>
                      <a:pt x="10856" y="20521"/>
                      <a:pt x="10758" y="20686"/>
                      <a:pt x="10668" y="20855"/>
                    </a:cubicBezTo>
                    <a:cubicBezTo>
                      <a:pt x="10578" y="21023"/>
                      <a:pt x="10496" y="21194"/>
                      <a:pt x="10420" y="21368"/>
                    </a:cubicBezTo>
                    <a:cubicBezTo>
                      <a:pt x="10349" y="21531"/>
                      <a:pt x="10286" y="21698"/>
                      <a:pt x="10232" y="21868"/>
                    </a:cubicBezTo>
                    <a:cubicBezTo>
                      <a:pt x="10170" y="22048"/>
                      <a:pt x="10118" y="22232"/>
                      <a:pt x="10076" y="22417"/>
                    </a:cubicBezTo>
                    <a:cubicBezTo>
                      <a:pt x="10055" y="22516"/>
                      <a:pt x="10031" y="22615"/>
                      <a:pt x="10015" y="22713"/>
                    </a:cubicBezTo>
                    <a:cubicBezTo>
                      <a:pt x="10000" y="22808"/>
                      <a:pt x="9986" y="22902"/>
                      <a:pt x="9975" y="22996"/>
                    </a:cubicBezTo>
                    <a:cubicBezTo>
                      <a:pt x="9966" y="23084"/>
                      <a:pt x="9962" y="23171"/>
                      <a:pt x="9964" y="23259"/>
                    </a:cubicBezTo>
                    <a:cubicBezTo>
                      <a:pt x="9963" y="23432"/>
                      <a:pt x="9978" y="23605"/>
                      <a:pt x="10008" y="23775"/>
                    </a:cubicBezTo>
                    <a:cubicBezTo>
                      <a:pt x="10047" y="23986"/>
                      <a:pt x="10119" y="24204"/>
                      <a:pt x="10234" y="24385"/>
                    </a:cubicBezTo>
                    <a:cubicBezTo>
                      <a:pt x="10292" y="24478"/>
                      <a:pt x="10357" y="24567"/>
                      <a:pt x="10427" y="24650"/>
                    </a:cubicBezTo>
                    <a:cubicBezTo>
                      <a:pt x="10456" y="24685"/>
                      <a:pt x="10489" y="24719"/>
                      <a:pt x="10520" y="24753"/>
                    </a:cubicBezTo>
                    <a:cubicBezTo>
                      <a:pt x="10641" y="24885"/>
                      <a:pt x="10768" y="25007"/>
                      <a:pt x="10892" y="25134"/>
                    </a:cubicBezTo>
                    <a:cubicBezTo>
                      <a:pt x="11028" y="25274"/>
                      <a:pt x="11160" y="25418"/>
                      <a:pt x="11290" y="25564"/>
                    </a:cubicBezTo>
                    <a:cubicBezTo>
                      <a:pt x="11290" y="25564"/>
                      <a:pt x="11290" y="25563"/>
                      <a:pt x="11289" y="25563"/>
                    </a:cubicBezTo>
                    <a:lnTo>
                      <a:pt x="11289" y="25563"/>
                    </a:lnTo>
                    <a:cubicBezTo>
                      <a:pt x="11291" y="25565"/>
                      <a:pt x="11292" y="25567"/>
                      <a:pt x="11294" y="25568"/>
                    </a:cubicBezTo>
                    <a:cubicBezTo>
                      <a:pt x="11333" y="25613"/>
                      <a:pt x="11373" y="25658"/>
                      <a:pt x="11411" y="25702"/>
                    </a:cubicBezTo>
                    <a:cubicBezTo>
                      <a:pt x="11549" y="25858"/>
                      <a:pt x="11677" y="26022"/>
                      <a:pt x="11796" y="26192"/>
                    </a:cubicBezTo>
                    <a:cubicBezTo>
                      <a:pt x="11836" y="26256"/>
                      <a:pt x="11873" y="26322"/>
                      <a:pt x="11909" y="26389"/>
                    </a:cubicBezTo>
                    <a:cubicBezTo>
                      <a:pt x="11928" y="26431"/>
                      <a:pt x="11950" y="26473"/>
                      <a:pt x="11965" y="26515"/>
                    </a:cubicBezTo>
                    <a:cubicBezTo>
                      <a:pt x="11981" y="26557"/>
                      <a:pt x="11994" y="26597"/>
                      <a:pt x="12008" y="26636"/>
                    </a:cubicBezTo>
                    <a:cubicBezTo>
                      <a:pt x="12035" y="26736"/>
                      <a:pt x="12062" y="26834"/>
                      <a:pt x="12084" y="26933"/>
                    </a:cubicBezTo>
                    <a:cubicBezTo>
                      <a:pt x="12084" y="26933"/>
                      <a:pt x="12084" y="26933"/>
                      <a:pt x="12084" y="26932"/>
                    </a:cubicBezTo>
                    <a:lnTo>
                      <a:pt x="12084" y="26932"/>
                    </a:lnTo>
                    <a:cubicBezTo>
                      <a:pt x="12099" y="27008"/>
                      <a:pt x="12113" y="27083"/>
                      <a:pt x="12122" y="27158"/>
                    </a:cubicBezTo>
                    <a:cubicBezTo>
                      <a:pt x="12133" y="27237"/>
                      <a:pt x="12138" y="27313"/>
                      <a:pt x="12142" y="27391"/>
                    </a:cubicBezTo>
                    <a:cubicBezTo>
                      <a:pt x="12142" y="27449"/>
                      <a:pt x="12142" y="27510"/>
                      <a:pt x="12141" y="27567"/>
                    </a:cubicBezTo>
                    <a:cubicBezTo>
                      <a:pt x="12139" y="27561"/>
                      <a:pt x="12138" y="27556"/>
                      <a:pt x="12138" y="27551"/>
                    </a:cubicBezTo>
                    <a:lnTo>
                      <a:pt x="12138" y="27551"/>
                    </a:lnTo>
                    <a:cubicBezTo>
                      <a:pt x="12130" y="27647"/>
                      <a:pt x="12121" y="27740"/>
                      <a:pt x="12108" y="27835"/>
                    </a:cubicBezTo>
                    <a:cubicBezTo>
                      <a:pt x="12097" y="27918"/>
                      <a:pt x="12082" y="28002"/>
                      <a:pt x="12066" y="28083"/>
                    </a:cubicBezTo>
                    <a:cubicBezTo>
                      <a:pt x="12066" y="28082"/>
                      <a:pt x="12066" y="28081"/>
                      <a:pt x="12066" y="28080"/>
                    </a:cubicBezTo>
                    <a:cubicBezTo>
                      <a:pt x="12066" y="28082"/>
                      <a:pt x="12066" y="28083"/>
                      <a:pt x="12065" y="28084"/>
                    </a:cubicBezTo>
                    <a:cubicBezTo>
                      <a:pt x="12064" y="28089"/>
                      <a:pt x="12063" y="28095"/>
                      <a:pt x="12063" y="28100"/>
                    </a:cubicBezTo>
                    <a:cubicBezTo>
                      <a:pt x="12043" y="28184"/>
                      <a:pt x="12023" y="28272"/>
                      <a:pt x="11997" y="28354"/>
                    </a:cubicBezTo>
                    <a:cubicBezTo>
                      <a:pt x="11973" y="28441"/>
                      <a:pt x="11945" y="28527"/>
                      <a:pt x="11916" y="28612"/>
                    </a:cubicBezTo>
                    <a:cubicBezTo>
                      <a:pt x="11878" y="28709"/>
                      <a:pt x="11839" y="28805"/>
                      <a:pt x="11799" y="28901"/>
                    </a:cubicBezTo>
                    <a:cubicBezTo>
                      <a:pt x="11757" y="29000"/>
                      <a:pt x="11710" y="29092"/>
                      <a:pt x="11662" y="29188"/>
                    </a:cubicBezTo>
                    <a:lnTo>
                      <a:pt x="11662" y="29188"/>
                    </a:lnTo>
                    <a:cubicBezTo>
                      <a:pt x="11665" y="29182"/>
                      <a:pt x="11668" y="29175"/>
                      <a:pt x="11671" y="29168"/>
                    </a:cubicBezTo>
                    <a:lnTo>
                      <a:pt x="11671" y="29168"/>
                    </a:lnTo>
                    <a:cubicBezTo>
                      <a:pt x="11586" y="29335"/>
                      <a:pt x="11496" y="29497"/>
                      <a:pt x="11399" y="29656"/>
                    </a:cubicBezTo>
                    <a:cubicBezTo>
                      <a:pt x="11304" y="29811"/>
                      <a:pt x="11208" y="29965"/>
                      <a:pt x="11125" y="30128"/>
                    </a:cubicBezTo>
                    <a:cubicBezTo>
                      <a:pt x="11123" y="30132"/>
                      <a:pt x="11121" y="30136"/>
                      <a:pt x="11119" y="30140"/>
                    </a:cubicBezTo>
                    <a:cubicBezTo>
                      <a:pt x="11115" y="30142"/>
                      <a:pt x="11109" y="30142"/>
                      <a:pt x="11106" y="30144"/>
                    </a:cubicBezTo>
                    <a:cubicBezTo>
                      <a:pt x="11089" y="30174"/>
                      <a:pt x="11072" y="30203"/>
                      <a:pt x="11057" y="30233"/>
                    </a:cubicBezTo>
                    <a:cubicBezTo>
                      <a:pt x="11038" y="30264"/>
                      <a:pt x="11020" y="30294"/>
                      <a:pt x="11000" y="30327"/>
                    </a:cubicBezTo>
                    <a:cubicBezTo>
                      <a:pt x="10984" y="30373"/>
                      <a:pt x="10973" y="30423"/>
                      <a:pt x="10960" y="30471"/>
                    </a:cubicBezTo>
                    <a:cubicBezTo>
                      <a:pt x="10922" y="30557"/>
                      <a:pt x="10885" y="30643"/>
                      <a:pt x="10854" y="30732"/>
                    </a:cubicBezTo>
                    <a:cubicBezTo>
                      <a:pt x="10792" y="30914"/>
                      <a:pt x="10747" y="31102"/>
                      <a:pt x="10723" y="31292"/>
                    </a:cubicBezTo>
                    <a:cubicBezTo>
                      <a:pt x="10733" y="31387"/>
                      <a:pt x="10738" y="31481"/>
                      <a:pt x="10744" y="31575"/>
                    </a:cubicBezTo>
                    <a:cubicBezTo>
                      <a:pt x="10753" y="31670"/>
                      <a:pt x="10759" y="31766"/>
                      <a:pt x="10766" y="31863"/>
                    </a:cubicBezTo>
                    <a:cubicBezTo>
                      <a:pt x="10785" y="31932"/>
                      <a:pt x="10805" y="32002"/>
                      <a:pt x="10825" y="32073"/>
                    </a:cubicBezTo>
                    <a:lnTo>
                      <a:pt x="10825" y="32077"/>
                    </a:lnTo>
                    <a:cubicBezTo>
                      <a:pt x="10839" y="32149"/>
                      <a:pt x="10862" y="32219"/>
                      <a:pt x="10877" y="32289"/>
                    </a:cubicBezTo>
                    <a:lnTo>
                      <a:pt x="10877" y="32289"/>
                    </a:lnTo>
                    <a:cubicBezTo>
                      <a:pt x="10876" y="32285"/>
                      <a:pt x="10875" y="32281"/>
                      <a:pt x="10874" y="32277"/>
                    </a:cubicBezTo>
                    <a:lnTo>
                      <a:pt x="10874" y="32277"/>
                    </a:lnTo>
                    <a:cubicBezTo>
                      <a:pt x="10882" y="32321"/>
                      <a:pt x="10893" y="32365"/>
                      <a:pt x="10907" y="32409"/>
                    </a:cubicBezTo>
                    <a:cubicBezTo>
                      <a:pt x="10916" y="32438"/>
                      <a:pt x="10928" y="32469"/>
                      <a:pt x="10939" y="32498"/>
                    </a:cubicBezTo>
                    <a:cubicBezTo>
                      <a:pt x="10962" y="32604"/>
                      <a:pt x="10985" y="32708"/>
                      <a:pt x="11014" y="32811"/>
                    </a:cubicBezTo>
                    <a:cubicBezTo>
                      <a:pt x="11043" y="32909"/>
                      <a:pt x="11075" y="33007"/>
                      <a:pt x="11109" y="33104"/>
                    </a:cubicBezTo>
                    <a:lnTo>
                      <a:pt x="11109" y="33104"/>
                    </a:lnTo>
                    <a:cubicBezTo>
                      <a:pt x="11108" y="33102"/>
                      <a:pt x="11107" y="33100"/>
                      <a:pt x="11106" y="33098"/>
                    </a:cubicBezTo>
                    <a:lnTo>
                      <a:pt x="11106" y="33098"/>
                    </a:lnTo>
                    <a:cubicBezTo>
                      <a:pt x="11178" y="33309"/>
                      <a:pt x="11225" y="33528"/>
                      <a:pt x="11283" y="33742"/>
                    </a:cubicBezTo>
                    <a:cubicBezTo>
                      <a:pt x="11343" y="33967"/>
                      <a:pt x="11418" y="34188"/>
                      <a:pt x="11485" y="34412"/>
                    </a:cubicBezTo>
                    <a:cubicBezTo>
                      <a:pt x="11613" y="34841"/>
                      <a:pt x="11719" y="35275"/>
                      <a:pt x="11809" y="35715"/>
                    </a:cubicBezTo>
                    <a:cubicBezTo>
                      <a:pt x="11827" y="35812"/>
                      <a:pt x="11846" y="35909"/>
                      <a:pt x="11857" y="36006"/>
                    </a:cubicBezTo>
                    <a:cubicBezTo>
                      <a:pt x="11869" y="36100"/>
                      <a:pt x="11876" y="36193"/>
                      <a:pt x="11883" y="36288"/>
                    </a:cubicBezTo>
                    <a:cubicBezTo>
                      <a:pt x="11883" y="36279"/>
                      <a:pt x="11882" y="36272"/>
                      <a:pt x="11882" y="36263"/>
                    </a:cubicBezTo>
                    <a:lnTo>
                      <a:pt x="11882" y="36263"/>
                    </a:lnTo>
                    <a:cubicBezTo>
                      <a:pt x="11888" y="36358"/>
                      <a:pt x="11895" y="36452"/>
                      <a:pt x="11894" y="36546"/>
                    </a:cubicBezTo>
                    <a:cubicBezTo>
                      <a:pt x="11892" y="36639"/>
                      <a:pt x="11888" y="36734"/>
                      <a:pt x="11880" y="36828"/>
                    </a:cubicBezTo>
                    <a:cubicBezTo>
                      <a:pt x="11861" y="36995"/>
                      <a:pt x="11836" y="37162"/>
                      <a:pt x="11804" y="37327"/>
                    </a:cubicBezTo>
                    <a:cubicBezTo>
                      <a:pt x="11807" y="37320"/>
                      <a:pt x="11807" y="37313"/>
                      <a:pt x="11811" y="37304"/>
                    </a:cubicBezTo>
                    <a:lnTo>
                      <a:pt x="11811" y="37304"/>
                    </a:lnTo>
                    <a:cubicBezTo>
                      <a:pt x="11777" y="37457"/>
                      <a:pt x="11745" y="37610"/>
                      <a:pt x="11703" y="37760"/>
                    </a:cubicBezTo>
                    <a:cubicBezTo>
                      <a:pt x="11662" y="37912"/>
                      <a:pt x="11617" y="38063"/>
                      <a:pt x="11568" y="38211"/>
                    </a:cubicBezTo>
                    <a:lnTo>
                      <a:pt x="11568" y="38211"/>
                    </a:lnTo>
                    <a:cubicBezTo>
                      <a:pt x="11569" y="38209"/>
                      <a:pt x="11570" y="38206"/>
                      <a:pt x="11572" y="38204"/>
                    </a:cubicBezTo>
                    <a:lnTo>
                      <a:pt x="11572" y="38204"/>
                    </a:lnTo>
                    <a:cubicBezTo>
                      <a:pt x="11505" y="38387"/>
                      <a:pt x="11436" y="38567"/>
                      <a:pt x="11354" y="38743"/>
                    </a:cubicBezTo>
                    <a:lnTo>
                      <a:pt x="11355" y="38740"/>
                    </a:lnTo>
                    <a:lnTo>
                      <a:pt x="11355" y="38740"/>
                    </a:lnTo>
                    <a:cubicBezTo>
                      <a:pt x="11353" y="38745"/>
                      <a:pt x="11351" y="38751"/>
                      <a:pt x="11348" y="38755"/>
                    </a:cubicBezTo>
                    <a:cubicBezTo>
                      <a:pt x="11347" y="38756"/>
                      <a:pt x="11347" y="38759"/>
                      <a:pt x="11346" y="38760"/>
                    </a:cubicBezTo>
                    <a:lnTo>
                      <a:pt x="11346" y="38759"/>
                    </a:lnTo>
                    <a:cubicBezTo>
                      <a:pt x="11296" y="38856"/>
                      <a:pt x="11246" y="38955"/>
                      <a:pt x="11192" y="39051"/>
                    </a:cubicBezTo>
                    <a:cubicBezTo>
                      <a:pt x="11141" y="39142"/>
                      <a:pt x="11082" y="39230"/>
                      <a:pt x="11025" y="39319"/>
                    </a:cubicBezTo>
                    <a:lnTo>
                      <a:pt x="11025" y="39317"/>
                    </a:lnTo>
                    <a:cubicBezTo>
                      <a:pt x="11024" y="39319"/>
                      <a:pt x="11023" y="39322"/>
                      <a:pt x="11022" y="39323"/>
                    </a:cubicBezTo>
                    <a:cubicBezTo>
                      <a:pt x="11020" y="39324"/>
                      <a:pt x="11019" y="39326"/>
                      <a:pt x="11018" y="39329"/>
                    </a:cubicBezTo>
                    <a:lnTo>
                      <a:pt x="11019" y="39328"/>
                    </a:lnTo>
                    <a:lnTo>
                      <a:pt x="11019" y="39328"/>
                    </a:lnTo>
                    <a:cubicBezTo>
                      <a:pt x="11018" y="39329"/>
                      <a:pt x="11018" y="39329"/>
                      <a:pt x="11018" y="39331"/>
                    </a:cubicBezTo>
                    <a:lnTo>
                      <a:pt x="11015" y="39333"/>
                    </a:lnTo>
                    <a:lnTo>
                      <a:pt x="11015" y="39332"/>
                    </a:lnTo>
                    <a:cubicBezTo>
                      <a:pt x="10972" y="39392"/>
                      <a:pt x="10931" y="39448"/>
                      <a:pt x="10882" y="39504"/>
                    </a:cubicBezTo>
                    <a:cubicBezTo>
                      <a:pt x="10845" y="39543"/>
                      <a:pt x="10807" y="39582"/>
                      <a:pt x="10767" y="39620"/>
                    </a:cubicBezTo>
                    <a:cubicBezTo>
                      <a:pt x="10582" y="39781"/>
                      <a:pt x="10379" y="39924"/>
                      <a:pt x="10178" y="40070"/>
                    </a:cubicBezTo>
                    <a:cubicBezTo>
                      <a:pt x="10072" y="40149"/>
                      <a:pt x="9966" y="40226"/>
                      <a:pt x="9859" y="40307"/>
                    </a:cubicBezTo>
                    <a:cubicBezTo>
                      <a:pt x="9770" y="40376"/>
                      <a:pt x="9680" y="40448"/>
                      <a:pt x="9587" y="40514"/>
                    </a:cubicBezTo>
                    <a:cubicBezTo>
                      <a:pt x="9429" y="40618"/>
                      <a:pt x="9259" y="40703"/>
                      <a:pt x="9091" y="40788"/>
                    </a:cubicBezTo>
                    <a:cubicBezTo>
                      <a:pt x="9005" y="40829"/>
                      <a:pt x="8919" y="40870"/>
                      <a:pt x="8830" y="40909"/>
                    </a:cubicBezTo>
                    <a:cubicBezTo>
                      <a:pt x="8734" y="40950"/>
                      <a:pt x="8635" y="40989"/>
                      <a:pt x="8536" y="41027"/>
                    </a:cubicBezTo>
                    <a:cubicBezTo>
                      <a:pt x="8545" y="41025"/>
                      <a:pt x="8552" y="41022"/>
                      <a:pt x="8560" y="41021"/>
                    </a:cubicBezTo>
                    <a:lnTo>
                      <a:pt x="8560" y="41021"/>
                    </a:lnTo>
                    <a:cubicBezTo>
                      <a:pt x="8424" y="41065"/>
                      <a:pt x="8290" y="41111"/>
                      <a:pt x="8151" y="41150"/>
                    </a:cubicBezTo>
                    <a:cubicBezTo>
                      <a:pt x="8012" y="41188"/>
                      <a:pt x="7871" y="41223"/>
                      <a:pt x="7730" y="41254"/>
                    </a:cubicBezTo>
                    <a:lnTo>
                      <a:pt x="7554" y="41285"/>
                    </a:lnTo>
                    <a:cubicBezTo>
                      <a:pt x="7533" y="41288"/>
                      <a:pt x="7511" y="41289"/>
                      <a:pt x="7490" y="41291"/>
                    </a:cubicBezTo>
                    <a:cubicBezTo>
                      <a:pt x="7497" y="41274"/>
                      <a:pt x="7501" y="41255"/>
                      <a:pt x="7501" y="41236"/>
                    </a:cubicBezTo>
                    <a:cubicBezTo>
                      <a:pt x="7497" y="41149"/>
                      <a:pt x="7481" y="41060"/>
                      <a:pt x="7470" y="40971"/>
                    </a:cubicBezTo>
                    <a:cubicBezTo>
                      <a:pt x="7451" y="40818"/>
                      <a:pt x="7432" y="40664"/>
                      <a:pt x="7415" y="40509"/>
                    </a:cubicBezTo>
                    <a:cubicBezTo>
                      <a:pt x="7372" y="40137"/>
                      <a:pt x="7331" y="39766"/>
                      <a:pt x="7305" y="39390"/>
                    </a:cubicBezTo>
                    <a:cubicBezTo>
                      <a:pt x="7296" y="39166"/>
                      <a:pt x="7297" y="38943"/>
                      <a:pt x="7299" y="38718"/>
                    </a:cubicBezTo>
                    <a:cubicBezTo>
                      <a:pt x="7301" y="38486"/>
                      <a:pt x="7295" y="38254"/>
                      <a:pt x="7287" y="38022"/>
                    </a:cubicBezTo>
                    <a:cubicBezTo>
                      <a:pt x="7280" y="37809"/>
                      <a:pt x="7269" y="37597"/>
                      <a:pt x="7269" y="37386"/>
                    </a:cubicBezTo>
                    <a:cubicBezTo>
                      <a:pt x="7269" y="37152"/>
                      <a:pt x="7274" y="36920"/>
                      <a:pt x="7284" y="36687"/>
                    </a:cubicBezTo>
                    <a:cubicBezTo>
                      <a:pt x="7293" y="36509"/>
                      <a:pt x="7305" y="36333"/>
                      <a:pt x="7312" y="36155"/>
                    </a:cubicBezTo>
                    <a:cubicBezTo>
                      <a:pt x="7321" y="35944"/>
                      <a:pt x="7327" y="35732"/>
                      <a:pt x="7333" y="35520"/>
                    </a:cubicBezTo>
                    <a:cubicBezTo>
                      <a:pt x="7339" y="35147"/>
                      <a:pt x="7323" y="34775"/>
                      <a:pt x="7312" y="34401"/>
                    </a:cubicBezTo>
                    <a:cubicBezTo>
                      <a:pt x="7302" y="34019"/>
                      <a:pt x="7307" y="33640"/>
                      <a:pt x="7310" y="33259"/>
                    </a:cubicBezTo>
                    <a:cubicBezTo>
                      <a:pt x="7312" y="32877"/>
                      <a:pt x="7302" y="32500"/>
                      <a:pt x="7283" y="32122"/>
                    </a:cubicBezTo>
                    <a:cubicBezTo>
                      <a:pt x="7264" y="31735"/>
                      <a:pt x="7243" y="31349"/>
                      <a:pt x="7239" y="30962"/>
                    </a:cubicBezTo>
                    <a:cubicBezTo>
                      <a:pt x="7232" y="30569"/>
                      <a:pt x="7229" y="30178"/>
                      <a:pt x="7232" y="29785"/>
                    </a:cubicBezTo>
                    <a:cubicBezTo>
                      <a:pt x="7240" y="29018"/>
                      <a:pt x="7245" y="28252"/>
                      <a:pt x="7275" y="27487"/>
                    </a:cubicBezTo>
                    <a:cubicBezTo>
                      <a:pt x="7288" y="27095"/>
                      <a:pt x="7305" y="26700"/>
                      <a:pt x="7314" y="26306"/>
                    </a:cubicBezTo>
                    <a:cubicBezTo>
                      <a:pt x="7323" y="25902"/>
                      <a:pt x="7324" y="25497"/>
                      <a:pt x="7323" y="25093"/>
                    </a:cubicBezTo>
                    <a:cubicBezTo>
                      <a:pt x="7321" y="24727"/>
                      <a:pt x="7310" y="24363"/>
                      <a:pt x="7306" y="23998"/>
                    </a:cubicBezTo>
                    <a:cubicBezTo>
                      <a:pt x="7303" y="23609"/>
                      <a:pt x="7303" y="23220"/>
                      <a:pt x="7306" y="22830"/>
                    </a:cubicBezTo>
                    <a:cubicBezTo>
                      <a:pt x="7308" y="22642"/>
                      <a:pt x="7310" y="22453"/>
                      <a:pt x="7316" y="22264"/>
                    </a:cubicBezTo>
                    <a:cubicBezTo>
                      <a:pt x="7322" y="22051"/>
                      <a:pt x="7331" y="21836"/>
                      <a:pt x="7341" y="21621"/>
                    </a:cubicBezTo>
                    <a:cubicBezTo>
                      <a:pt x="7359" y="21255"/>
                      <a:pt x="7378" y="20890"/>
                      <a:pt x="7383" y="20522"/>
                    </a:cubicBezTo>
                    <a:cubicBezTo>
                      <a:pt x="7394" y="19752"/>
                      <a:pt x="7412" y="18983"/>
                      <a:pt x="7380" y="18212"/>
                    </a:cubicBezTo>
                    <a:cubicBezTo>
                      <a:pt x="7346" y="17432"/>
                      <a:pt x="7294" y="16651"/>
                      <a:pt x="7278" y="15869"/>
                    </a:cubicBezTo>
                    <a:cubicBezTo>
                      <a:pt x="7270" y="15498"/>
                      <a:pt x="7274" y="15129"/>
                      <a:pt x="7269" y="14758"/>
                    </a:cubicBezTo>
                    <a:cubicBezTo>
                      <a:pt x="7263" y="14348"/>
                      <a:pt x="7256" y="13937"/>
                      <a:pt x="7253" y="13525"/>
                    </a:cubicBezTo>
                    <a:cubicBezTo>
                      <a:pt x="7248" y="13163"/>
                      <a:pt x="7259" y="12801"/>
                      <a:pt x="7263" y="12438"/>
                    </a:cubicBezTo>
                    <a:cubicBezTo>
                      <a:pt x="7264" y="12018"/>
                      <a:pt x="7264" y="11600"/>
                      <a:pt x="7261" y="11182"/>
                    </a:cubicBezTo>
                    <a:cubicBezTo>
                      <a:pt x="7259" y="10818"/>
                      <a:pt x="7256" y="10454"/>
                      <a:pt x="7234" y="10093"/>
                    </a:cubicBezTo>
                    <a:cubicBezTo>
                      <a:pt x="7210" y="9689"/>
                      <a:pt x="7178" y="9287"/>
                      <a:pt x="7147" y="8885"/>
                    </a:cubicBezTo>
                    <a:lnTo>
                      <a:pt x="7147" y="8885"/>
                    </a:lnTo>
                    <a:cubicBezTo>
                      <a:pt x="7147" y="8893"/>
                      <a:pt x="7148" y="8901"/>
                      <a:pt x="7148" y="8909"/>
                    </a:cubicBezTo>
                    <a:cubicBezTo>
                      <a:pt x="7141" y="8763"/>
                      <a:pt x="7128" y="8618"/>
                      <a:pt x="7125" y="8471"/>
                    </a:cubicBezTo>
                    <a:cubicBezTo>
                      <a:pt x="7122" y="8357"/>
                      <a:pt x="7119" y="8243"/>
                      <a:pt x="7117" y="8128"/>
                    </a:cubicBezTo>
                    <a:cubicBezTo>
                      <a:pt x="7108" y="8168"/>
                      <a:pt x="7099" y="8208"/>
                      <a:pt x="7091" y="8248"/>
                    </a:cubicBezTo>
                    <a:cubicBezTo>
                      <a:pt x="7093" y="8241"/>
                      <a:pt x="7094" y="8232"/>
                      <a:pt x="7096" y="8225"/>
                    </a:cubicBezTo>
                    <a:lnTo>
                      <a:pt x="7096" y="8225"/>
                    </a:lnTo>
                    <a:cubicBezTo>
                      <a:pt x="7092" y="8243"/>
                      <a:pt x="7090" y="8262"/>
                      <a:pt x="7086" y="8281"/>
                    </a:cubicBezTo>
                    <a:lnTo>
                      <a:pt x="7086" y="8277"/>
                    </a:lnTo>
                    <a:cubicBezTo>
                      <a:pt x="7079" y="8313"/>
                      <a:pt x="7072" y="8349"/>
                      <a:pt x="7064" y="8388"/>
                    </a:cubicBezTo>
                    <a:cubicBezTo>
                      <a:pt x="7064" y="8395"/>
                      <a:pt x="7061" y="8403"/>
                      <a:pt x="7059" y="8411"/>
                    </a:cubicBezTo>
                    <a:cubicBezTo>
                      <a:pt x="7059" y="8413"/>
                      <a:pt x="7058" y="8416"/>
                      <a:pt x="7058" y="8419"/>
                    </a:cubicBezTo>
                    <a:cubicBezTo>
                      <a:pt x="7058" y="8421"/>
                      <a:pt x="7057" y="8426"/>
                      <a:pt x="7056" y="8430"/>
                    </a:cubicBezTo>
                    <a:cubicBezTo>
                      <a:pt x="7057" y="8432"/>
                      <a:pt x="7056" y="8434"/>
                      <a:pt x="7055" y="8436"/>
                    </a:cubicBezTo>
                    <a:lnTo>
                      <a:pt x="7055" y="8438"/>
                    </a:lnTo>
                    <a:cubicBezTo>
                      <a:pt x="7048" y="8480"/>
                      <a:pt x="7039" y="8525"/>
                      <a:pt x="7032" y="8565"/>
                    </a:cubicBezTo>
                    <a:cubicBezTo>
                      <a:pt x="7032" y="8567"/>
                      <a:pt x="7032" y="8569"/>
                      <a:pt x="7031" y="8571"/>
                    </a:cubicBezTo>
                    <a:cubicBezTo>
                      <a:pt x="7026" y="8607"/>
                      <a:pt x="7019" y="8644"/>
                      <a:pt x="7013" y="8682"/>
                    </a:cubicBezTo>
                    <a:cubicBezTo>
                      <a:pt x="7000" y="8854"/>
                      <a:pt x="6984" y="9024"/>
                      <a:pt x="6966" y="9194"/>
                    </a:cubicBezTo>
                    <a:lnTo>
                      <a:pt x="6960" y="9375"/>
                    </a:lnTo>
                    <a:cubicBezTo>
                      <a:pt x="6952" y="9603"/>
                      <a:pt x="6942" y="9831"/>
                      <a:pt x="6933" y="10057"/>
                    </a:cubicBezTo>
                    <a:cubicBezTo>
                      <a:pt x="6923" y="10263"/>
                      <a:pt x="6924" y="10467"/>
                      <a:pt x="6927" y="10672"/>
                    </a:cubicBezTo>
                    <a:cubicBezTo>
                      <a:pt x="6927" y="10777"/>
                      <a:pt x="6934" y="10880"/>
                      <a:pt x="6933" y="10984"/>
                    </a:cubicBezTo>
                    <a:cubicBezTo>
                      <a:pt x="6930" y="11036"/>
                      <a:pt x="6929" y="11085"/>
                      <a:pt x="6927" y="11136"/>
                    </a:cubicBezTo>
                    <a:cubicBezTo>
                      <a:pt x="6924" y="11182"/>
                      <a:pt x="6922" y="11231"/>
                      <a:pt x="6905" y="11274"/>
                    </a:cubicBezTo>
                    <a:cubicBezTo>
                      <a:pt x="6906" y="11526"/>
                      <a:pt x="6907" y="11780"/>
                      <a:pt x="6908" y="12033"/>
                    </a:cubicBezTo>
                    <a:cubicBezTo>
                      <a:pt x="6908" y="12386"/>
                      <a:pt x="6900" y="12738"/>
                      <a:pt x="6898" y="13091"/>
                    </a:cubicBezTo>
                    <a:cubicBezTo>
                      <a:pt x="6895" y="13484"/>
                      <a:pt x="6898" y="13876"/>
                      <a:pt x="6906" y="14267"/>
                    </a:cubicBezTo>
                    <a:cubicBezTo>
                      <a:pt x="6913" y="14628"/>
                      <a:pt x="6915" y="14990"/>
                      <a:pt x="6917" y="15350"/>
                    </a:cubicBezTo>
                    <a:cubicBezTo>
                      <a:pt x="6918" y="15760"/>
                      <a:pt x="6928" y="16170"/>
                      <a:pt x="6943" y="16580"/>
                    </a:cubicBezTo>
                    <a:cubicBezTo>
                      <a:pt x="6957" y="16960"/>
                      <a:pt x="6981" y="17340"/>
                      <a:pt x="7000" y="17718"/>
                    </a:cubicBezTo>
                    <a:cubicBezTo>
                      <a:pt x="7018" y="18087"/>
                      <a:pt x="7039" y="18457"/>
                      <a:pt x="7041" y="18825"/>
                    </a:cubicBezTo>
                    <a:cubicBezTo>
                      <a:pt x="7042" y="19222"/>
                      <a:pt x="7038" y="19620"/>
                      <a:pt x="7034" y="20018"/>
                    </a:cubicBezTo>
                    <a:cubicBezTo>
                      <a:pt x="7030" y="20383"/>
                      <a:pt x="7026" y="20746"/>
                      <a:pt x="7008" y="21110"/>
                    </a:cubicBezTo>
                    <a:cubicBezTo>
                      <a:pt x="6990" y="21524"/>
                      <a:pt x="6969" y="21938"/>
                      <a:pt x="6955" y="22354"/>
                    </a:cubicBezTo>
                    <a:cubicBezTo>
                      <a:pt x="6948" y="22521"/>
                      <a:pt x="6950" y="22690"/>
                      <a:pt x="6950" y="22859"/>
                    </a:cubicBezTo>
                    <a:cubicBezTo>
                      <a:pt x="6948" y="23061"/>
                      <a:pt x="6947" y="23265"/>
                      <a:pt x="6947" y="23468"/>
                    </a:cubicBezTo>
                    <a:cubicBezTo>
                      <a:pt x="6946" y="24250"/>
                      <a:pt x="6971" y="25032"/>
                      <a:pt x="6965" y="25814"/>
                    </a:cubicBezTo>
                    <a:cubicBezTo>
                      <a:pt x="6960" y="26574"/>
                      <a:pt x="6918" y="27334"/>
                      <a:pt x="6899" y="28095"/>
                    </a:cubicBezTo>
                    <a:cubicBezTo>
                      <a:pt x="6882" y="28881"/>
                      <a:pt x="6868" y="29668"/>
                      <a:pt x="6875" y="30453"/>
                    </a:cubicBezTo>
                    <a:cubicBezTo>
                      <a:pt x="6878" y="30831"/>
                      <a:pt x="6883" y="31209"/>
                      <a:pt x="6900" y="31586"/>
                    </a:cubicBezTo>
                    <a:cubicBezTo>
                      <a:pt x="6917" y="31967"/>
                      <a:pt x="6941" y="32349"/>
                      <a:pt x="6947" y="32733"/>
                    </a:cubicBezTo>
                    <a:cubicBezTo>
                      <a:pt x="6951" y="32949"/>
                      <a:pt x="6952" y="33165"/>
                      <a:pt x="6950" y="33379"/>
                    </a:cubicBezTo>
                    <a:cubicBezTo>
                      <a:pt x="6948" y="33549"/>
                      <a:pt x="6945" y="33720"/>
                      <a:pt x="6946" y="33890"/>
                    </a:cubicBezTo>
                    <a:cubicBezTo>
                      <a:pt x="6946" y="34102"/>
                      <a:pt x="6952" y="34312"/>
                      <a:pt x="6957" y="34525"/>
                    </a:cubicBezTo>
                    <a:cubicBezTo>
                      <a:pt x="6962" y="34696"/>
                      <a:pt x="6969" y="34868"/>
                      <a:pt x="6971" y="35039"/>
                    </a:cubicBezTo>
                    <a:cubicBezTo>
                      <a:pt x="6975" y="35422"/>
                      <a:pt x="6974" y="35806"/>
                      <a:pt x="6952" y="36190"/>
                    </a:cubicBezTo>
                    <a:cubicBezTo>
                      <a:pt x="6929" y="36576"/>
                      <a:pt x="6908" y="36962"/>
                      <a:pt x="6910" y="37349"/>
                    </a:cubicBezTo>
                    <a:cubicBezTo>
                      <a:pt x="6911" y="37731"/>
                      <a:pt x="6934" y="38113"/>
                      <a:pt x="6941" y="38495"/>
                    </a:cubicBezTo>
                    <a:cubicBezTo>
                      <a:pt x="6942" y="38677"/>
                      <a:pt x="6937" y="38857"/>
                      <a:pt x="6938" y="39038"/>
                    </a:cubicBezTo>
                    <a:cubicBezTo>
                      <a:pt x="6939" y="39222"/>
                      <a:pt x="6946" y="39405"/>
                      <a:pt x="6960" y="39588"/>
                    </a:cubicBezTo>
                    <a:cubicBezTo>
                      <a:pt x="6986" y="39931"/>
                      <a:pt x="7026" y="40272"/>
                      <a:pt x="7066" y="40613"/>
                    </a:cubicBezTo>
                    <a:cubicBezTo>
                      <a:pt x="7090" y="40825"/>
                      <a:pt x="7122" y="41036"/>
                      <a:pt x="7143" y="41247"/>
                    </a:cubicBezTo>
                    <a:cubicBezTo>
                      <a:pt x="7143" y="41246"/>
                      <a:pt x="7143" y="41245"/>
                      <a:pt x="7143" y="41244"/>
                    </a:cubicBezTo>
                    <a:lnTo>
                      <a:pt x="7143" y="41244"/>
                    </a:lnTo>
                    <a:cubicBezTo>
                      <a:pt x="7146" y="41270"/>
                      <a:pt x="7155" y="41295"/>
                      <a:pt x="7168" y="41319"/>
                    </a:cubicBezTo>
                    <a:cubicBezTo>
                      <a:pt x="7142" y="41321"/>
                      <a:pt x="7114" y="41323"/>
                      <a:pt x="7087" y="41325"/>
                    </a:cubicBezTo>
                    <a:cubicBezTo>
                      <a:pt x="7034" y="41326"/>
                      <a:pt x="6980" y="41329"/>
                      <a:pt x="6927" y="41329"/>
                    </a:cubicBezTo>
                    <a:cubicBezTo>
                      <a:pt x="6907" y="41329"/>
                      <a:pt x="6886" y="41328"/>
                      <a:pt x="6866" y="41327"/>
                    </a:cubicBezTo>
                    <a:lnTo>
                      <a:pt x="6695" y="41316"/>
                    </a:lnTo>
                    <a:lnTo>
                      <a:pt x="6698" y="41316"/>
                    </a:lnTo>
                    <a:cubicBezTo>
                      <a:pt x="6626" y="41306"/>
                      <a:pt x="6551" y="41301"/>
                      <a:pt x="6482" y="41288"/>
                    </a:cubicBezTo>
                    <a:cubicBezTo>
                      <a:pt x="6411" y="41274"/>
                      <a:pt x="6336" y="41259"/>
                      <a:pt x="6262" y="41244"/>
                    </a:cubicBezTo>
                    <a:lnTo>
                      <a:pt x="6262" y="41244"/>
                    </a:lnTo>
                    <a:cubicBezTo>
                      <a:pt x="6271" y="41246"/>
                      <a:pt x="6278" y="41247"/>
                      <a:pt x="6285" y="41250"/>
                    </a:cubicBezTo>
                    <a:cubicBezTo>
                      <a:pt x="6206" y="41230"/>
                      <a:pt x="6124" y="41214"/>
                      <a:pt x="6046" y="41191"/>
                    </a:cubicBezTo>
                    <a:cubicBezTo>
                      <a:pt x="5965" y="41167"/>
                      <a:pt x="5886" y="41143"/>
                      <a:pt x="5806" y="41120"/>
                    </a:cubicBezTo>
                    <a:cubicBezTo>
                      <a:pt x="5716" y="41088"/>
                      <a:pt x="5622" y="41057"/>
                      <a:pt x="5535" y="41021"/>
                    </a:cubicBezTo>
                    <a:cubicBezTo>
                      <a:pt x="5439" y="40983"/>
                      <a:pt x="5343" y="40944"/>
                      <a:pt x="5248" y="40902"/>
                    </a:cubicBezTo>
                    <a:cubicBezTo>
                      <a:pt x="5069" y="40823"/>
                      <a:pt x="4891" y="40740"/>
                      <a:pt x="4715" y="40654"/>
                    </a:cubicBezTo>
                    <a:lnTo>
                      <a:pt x="4715" y="40654"/>
                    </a:lnTo>
                    <a:cubicBezTo>
                      <a:pt x="4719" y="40656"/>
                      <a:pt x="4723" y="40659"/>
                      <a:pt x="4726" y="40661"/>
                    </a:cubicBezTo>
                    <a:cubicBezTo>
                      <a:pt x="4573" y="40582"/>
                      <a:pt x="4418" y="40505"/>
                      <a:pt x="4267" y="40418"/>
                    </a:cubicBezTo>
                    <a:cubicBezTo>
                      <a:pt x="4194" y="40378"/>
                      <a:pt x="4118" y="40339"/>
                      <a:pt x="4047" y="40294"/>
                    </a:cubicBezTo>
                    <a:cubicBezTo>
                      <a:pt x="3979" y="40251"/>
                      <a:pt x="3913" y="40209"/>
                      <a:pt x="3843" y="40166"/>
                    </a:cubicBezTo>
                    <a:cubicBezTo>
                      <a:pt x="3809" y="40140"/>
                      <a:pt x="3774" y="40115"/>
                      <a:pt x="3740" y="40091"/>
                    </a:cubicBezTo>
                    <a:cubicBezTo>
                      <a:pt x="3711" y="40069"/>
                      <a:pt x="3679" y="40049"/>
                      <a:pt x="3652" y="40025"/>
                    </a:cubicBezTo>
                    <a:cubicBezTo>
                      <a:pt x="3592" y="39974"/>
                      <a:pt x="3531" y="39923"/>
                      <a:pt x="3471" y="39872"/>
                    </a:cubicBezTo>
                    <a:lnTo>
                      <a:pt x="3471" y="39872"/>
                    </a:lnTo>
                    <a:cubicBezTo>
                      <a:pt x="3473" y="39873"/>
                      <a:pt x="3476" y="39875"/>
                      <a:pt x="3478" y="39878"/>
                    </a:cubicBezTo>
                    <a:cubicBezTo>
                      <a:pt x="3417" y="39816"/>
                      <a:pt x="3350" y="39758"/>
                      <a:pt x="3292" y="39695"/>
                    </a:cubicBezTo>
                    <a:cubicBezTo>
                      <a:pt x="3236" y="39636"/>
                      <a:pt x="3181" y="39575"/>
                      <a:pt x="3126" y="39514"/>
                    </a:cubicBezTo>
                    <a:cubicBezTo>
                      <a:pt x="3041" y="39412"/>
                      <a:pt x="2956" y="39307"/>
                      <a:pt x="2875" y="39201"/>
                    </a:cubicBezTo>
                    <a:cubicBezTo>
                      <a:pt x="2800" y="39104"/>
                      <a:pt x="2731" y="39001"/>
                      <a:pt x="2662" y="38900"/>
                    </a:cubicBezTo>
                    <a:cubicBezTo>
                      <a:pt x="2662" y="38899"/>
                      <a:pt x="2661" y="38898"/>
                      <a:pt x="2660" y="38898"/>
                    </a:cubicBezTo>
                    <a:cubicBezTo>
                      <a:pt x="2659" y="38895"/>
                      <a:pt x="2658" y="38894"/>
                      <a:pt x="2655" y="38890"/>
                    </a:cubicBezTo>
                    <a:cubicBezTo>
                      <a:pt x="2577" y="38768"/>
                      <a:pt x="2501" y="38645"/>
                      <a:pt x="2427" y="38520"/>
                    </a:cubicBezTo>
                    <a:cubicBezTo>
                      <a:pt x="2355" y="38397"/>
                      <a:pt x="2289" y="38271"/>
                      <a:pt x="2224" y="38145"/>
                    </a:cubicBezTo>
                    <a:lnTo>
                      <a:pt x="2224" y="38145"/>
                    </a:lnTo>
                    <a:cubicBezTo>
                      <a:pt x="2186" y="38066"/>
                      <a:pt x="2145" y="37986"/>
                      <a:pt x="2114" y="37904"/>
                    </a:cubicBezTo>
                    <a:cubicBezTo>
                      <a:pt x="2080" y="37819"/>
                      <a:pt x="2046" y="37733"/>
                      <a:pt x="2014" y="37649"/>
                    </a:cubicBezTo>
                    <a:lnTo>
                      <a:pt x="2014" y="37649"/>
                    </a:lnTo>
                    <a:cubicBezTo>
                      <a:pt x="2016" y="37655"/>
                      <a:pt x="2019" y="37661"/>
                      <a:pt x="2020" y="37670"/>
                    </a:cubicBezTo>
                    <a:cubicBezTo>
                      <a:pt x="1978" y="37540"/>
                      <a:pt x="1934" y="37411"/>
                      <a:pt x="1897" y="37279"/>
                    </a:cubicBezTo>
                    <a:cubicBezTo>
                      <a:pt x="1861" y="37151"/>
                      <a:pt x="1832" y="37023"/>
                      <a:pt x="1803" y="36893"/>
                    </a:cubicBezTo>
                    <a:cubicBezTo>
                      <a:pt x="1791" y="36809"/>
                      <a:pt x="1775" y="36727"/>
                      <a:pt x="1766" y="36644"/>
                    </a:cubicBezTo>
                    <a:cubicBezTo>
                      <a:pt x="1758" y="36552"/>
                      <a:pt x="1751" y="36462"/>
                      <a:pt x="1741" y="36369"/>
                    </a:cubicBezTo>
                    <a:cubicBezTo>
                      <a:pt x="1733" y="36172"/>
                      <a:pt x="1725" y="35976"/>
                      <a:pt x="1738" y="35779"/>
                    </a:cubicBezTo>
                    <a:cubicBezTo>
                      <a:pt x="1750" y="35657"/>
                      <a:pt x="1768" y="35536"/>
                      <a:pt x="1793" y="35416"/>
                    </a:cubicBezTo>
                    <a:cubicBezTo>
                      <a:pt x="1811" y="35337"/>
                      <a:pt x="1831" y="35259"/>
                      <a:pt x="1855" y="35183"/>
                    </a:cubicBezTo>
                    <a:cubicBezTo>
                      <a:pt x="1891" y="35085"/>
                      <a:pt x="1927" y="34991"/>
                      <a:pt x="1967" y="34895"/>
                    </a:cubicBezTo>
                    <a:cubicBezTo>
                      <a:pt x="2004" y="34807"/>
                      <a:pt x="2045" y="34724"/>
                      <a:pt x="2086" y="34640"/>
                    </a:cubicBezTo>
                    <a:lnTo>
                      <a:pt x="2086" y="34640"/>
                    </a:lnTo>
                    <a:cubicBezTo>
                      <a:pt x="2085" y="34642"/>
                      <a:pt x="2083" y="34644"/>
                      <a:pt x="2082" y="34647"/>
                    </a:cubicBezTo>
                    <a:lnTo>
                      <a:pt x="2082" y="34647"/>
                    </a:lnTo>
                    <a:cubicBezTo>
                      <a:pt x="2084" y="34643"/>
                      <a:pt x="2085" y="34640"/>
                      <a:pt x="2087" y="34635"/>
                    </a:cubicBezTo>
                    <a:cubicBezTo>
                      <a:pt x="2088" y="34634"/>
                      <a:pt x="2088" y="34633"/>
                      <a:pt x="2090" y="34631"/>
                    </a:cubicBezTo>
                    <a:cubicBezTo>
                      <a:pt x="2203" y="34406"/>
                      <a:pt x="2315" y="34180"/>
                      <a:pt x="2417" y="33949"/>
                    </a:cubicBezTo>
                    <a:cubicBezTo>
                      <a:pt x="2570" y="33600"/>
                      <a:pt x="2707" y="33246"/>
                      <a:pt x="2847" y="32892"/>
                    </a:cubicBezTo>
                    <a:cubicBezTo>
                      <a:pt x="2919" y="32710"/>
                      <a:pt x="2996" y="32527"/>
                      <a:pt x="3060" y="32340"/>
                    </a:cubicBezTo>
                    <a:cubicBezTo>
                      <a:pt x="3106" y="32208"/>
                      <a:pt x="3153" y="32076"/>
                      <a:pt x="3183" y="31939"/>
                    </a:cubicBezTo>
                    <a:cubicBezTo>
                      <a:pt x="3226" y="31748"/>
                      <a:pt x="3255" y="31553"/>
                      <a:pt x="3239" y="31359"/>
                    </a:cubicBezTo>
                    <a:cubicBezTo>
                      <a:pt x="3222" y="31116"/>
                      <a:pt x="3157" y="30878"/>
                      <a:pt x="3075" y="30650"/>
                    </a:cubicBezTo>
                    <a:cubicBezTo>
                      <a:pt x="3019" y="30493"/>
                      <a:pt x="2950" y="30341"/>
                      <a:pt x="2871" y="30195"/>
                    </a:cubicBezTo>
                    <a:cubicBezTo>
                      <a:pt x="2857" y="30176"/>
                      <a:pt x="2843" y="30158"/>
                      <a:pt x="2830" y="30140"/>
                    </a:cubicBezTo>
                    <a:lnTo>
                      <a:pt x="2830" y="30139"/>
                    </a:lnTo>
                    <a:cubicBezTo>
                      <a:pt x="2814" y="30115"/>
                      <a:pt x="2797" y="30094"/>
                      <a:pt x="2780" y="30072"/>
                    </a:cubicBezTo>
                    <a:cubicBezTo>
                      <a:pt x="2779" y="30070"/>
                      <a:pt x="2777" y="30068"/>
                      <a:pt x="2775" y="30066"/>
                    </a:cubicBezTo>
                    <a:lnTo>
                      <a:pt x="2753" y="30036"/>
                    </a:lnTo>
                    <a:cubicBezTo>
                      <a:pt x="2735" y="30017"/>
                      <a:pt x="2720" y="29996"/>
                      <a:pt x="2704" y="29975"/>
                    </a:cubicBezTo>
                    <a:lnTo>
                      <a:pt x="2693" y="29962"/>
                    </a:lnTo>
                    <a:cubicBezTo>
                      <a:pt x="2668" y="29928"/>
                      <a:pt x="2642" y="29894"/>
                      <a:pt x="2616" y="29859"/>
                    </a:cubicBezTo>
                    <a:cubicBezTo>
                      <a:pt x="2591" y="29827"/>
                      <a:pt x="2567" y="29794"/>
                      <a:pt x="2544" y="29762"/>
                    </a:cubicBezTo>
                    <a:cubicBezTo>
                      <a:pt x="2529" y="29739"/>
                      <a:pt x="2512" y="29718"/>
                      <a:pt x="2496" y="29695"/>
                    </a:cubicBezTo>
                    <a:cubicBezTo>
                      <a:pt x="2489" y="29688"/>
                      <a:pt x="2482" y="29681"/>
                      <a:pt x="2475" y="29674"/>
                    </a:cubicBezTo>
                    <a:cubicBezTo>
                      <a:pt x="2385" y="29581"/>
                      <a:pt x="2292" y="29488"/>
                      <a:pt x="2204" y="29392"/>
                    </a:cubicBezTo>
                    <a:cubicBezTo>
                      <a:pt x="2194" y="29381"/>
                      <a:pt x="2185" y="29369"/>
                      <a:pt x="2174" y="29358"/>
                    </a:cubicBezTo>
                    <a:cubicBezTo>
                      <a:pt x="2134" y="29319"/>
                      <a:pt x="2096" y="29278"/>
                      <a:pt x="2057" y="29238"/>
                    </a:cubicBezTo>
                    <a:cubicBezTo>
                      <a:pt x="2036" y="29215"/>
                      <a:pt x="2016" y="29192"/>
                      <a:pt x="1995" y="29168"/>
                    </a:cubicBezTo>
                    <a:cubicBezTo>
                      <a:pt x="1985" y="29170"/>
                      <a:pt x="1976" y="29174"/>
                      <a:pt x="1967" y="29178"/>
                    </a:cubicBezTo>
                    <a:cubicBezTo>
                      <a:pt x="1930" y="29140"/>
                      <a:pt x="1890" y="29105"/>
                      <a:pt x="1853" y="29067"/>
                    </a:cubicBezTo>
                    <a:cubicBezTo>
                      <a:pt x="1701" y="28906"/>
                      <a:pt x="1550" y="28746"/>
                      <a:pt x="1398" y="28581"/>
                    </a:cubicBezTo>
                    <a:lnTo>
                      <a:pt x="1398" y="28581"/>
                    </a:lnTo>
                    <a:lnTo>
                      <a:pt x="1401" y="28584"/>
                    </a:lnTo>
                    <a:cubicBezTo>
                      <a:pt x="1217" y="28374"/>
                      <a:pt x="1036" y="28162"/>
                      <a:pt x="877" y="27931"/>
                    </a:cubicBezTo>
                    <a:lnTo>
                      <a:pt x="877" y="27932"/>
                    </a:lnTo>
                    <a:cubicBezTo>
                      <a:pt x="830" y="27859"/>
                      <a:pt x="787" y="27784"/>
                      <a:pt x="744" y="27707"/>
                    </a:cubicBezTo>
                    <a:lnTo>
                      <a:pt x="747" y="27707"/>
                    </a:lnTo>
                    <a:cubicBezTo>
                      <a:pt x="690" y="27589"/>
                      <a:pt x="640" y="27467"/>
                      <a:pt x="597" y="27344"/>
                    </a:cubicBezTo>
                    <a:cubicBezTo>
                      <a:pt x="570" y="27257"/>
                      <a:pt x="541" y="27172"/>
                      <a:pt x="518" y="27083"/>
                    </a:cubicBezTo>
                    <a:cubicBezTo>
                      <a:pt x="495" y="26990"/>
                      <a:pt x="474" y="26898"/>
                      <a:pt x="455" y="26806"/>
                    </a:cubicBezTo>
                    <a:cubicBezTo>
                      <a:pt x="455" y="26806"/>
                      <a:pt x="455" y="26807"/>
                      <a:pt x="455" y="26809"/>
                    </a:cubicBezTo>
                    <a:cubicBezTo>
                      <a:pt x="417" y="26610"/>
                      <a:pt x="378" y="26413"/>
                      <a:pt x="361" y="26210"/>
                    </a:cubicBezTo>
                    <a:cubicBezTo>
                      <a:pt x="358" y="26121"/>
                      <a:pt x="357" y="26035"/>
                      <a:pt x="361" y="25945"/>
                    </a:cubicBezTo>
                    <a:cubicBezTo>
                      <a:pt x="369" y="25850"/>
                      <a:pt x="383" y="25758"/>
                      <a:pt x="396" y="25666"/>
                    </a:cubicBezTo>
                    <a:cubicBezTo>
                      <a:pt x="418" y="25572"/>
                      <a:pt x="440" y="25480"/>
                      <a:pt x="467" y="25386"/>
                    </a:cubicBezTo>
                    <a:cubicBezTo>
                      <a:pt x="494" y="25292"/>
                      <a:pt x="527" y="25205"/>
                      <a:pt x="560" y="25113"/>
                    </a:cubicBezTo>
                    <a:cubicBezTo>
                      <a:pt x="603" y="25003"/>
                      <a:pt x="647" y="24894"/>
                      <a:pt x="696" y="24788"/>
                    </a:cubicBezTo>
                    <a:cubicBezTo>
                      <a:pt x="731" y="24717"/>
                      <a:pt x="768" y="24646"/>
                      <a:pt x="809" y="24578"/>
                    </a:cubicBezTo>
                    <a:cubicBezTo>
                      <a:pt x="843" y="24516"/>
                      <a:pt x="883" y="24460"/>
                      <a:pt x="920" y="24402"/>
                    </a:cubicBezTo>
                    <a:cubicBezTo>
                      <a:pt x="1019" y="24267"/>
                      <a:pt x="1121" y="24133"/>
                      <a:pt x="1230" y="24002"/>
                    </a:cubicBezTo>
                    <a:cubicBezTo>
                      <a:pt x="1339" y="23872"/>
                      <a:pt x="1453" y="23738"/>
                      <a:pt x="1551" y="23598"/>
                    </a:cubicBezTo>
                    <a:cubicBezTo>
                      <a:pt x="1657" y="23443"/>
                      <a:pt x="1761" y="23286"/>
                      <a:pt x="1848" y="23119"/>
                    </a:cubicBezTo>
                    <a:cubicBezTo>
                      <a:pt x="1934" y="22953"/>
                      <a:pt x="2017" y="22788"/>
                      <a:pt x="2092" y="22618"/>
                    </a:cubicBezTo>
                    <a:cubicBezTo>
                      <a:pt x="2135" y="22524"/>
                      <a:pt x="2173" y="22427"/>
                      <a:pt x="2207" y="22329"/>
                    </a:cubicBezTo>
                    <a:cubicBezTo>
                      <a:pt x="2276" y="22123"/>
                      <a:pt x="2318" y="21907"/>
                      <a:pt x="2327" y="21690"/>
                    </a:cubicBezTo>
                    <a:cubicBezTo>
                      <a:pt x="2337" y="21492"/>
                      <a:pt x="2327" y="21293"/>
                      <a:pt x="2300" y="21098"/>
                    </a:cubicBezTo>
                    <a:cubicBezTo>
                      <a:pt x="2274" y="20916"/>
                      <a:pt x="2236" y="20738"/>
                      <a:pt x="2188" y="20562"/>
                    </a:cubicBezTo>
                    <a:cubicBezTo>
                      <a:pt x="2137" y="20376"/>
                      <a:pt x="2088" y="20191"/>
                      <a:pt x="2027" y="20009"/>
                    </a:cubicBezTo>
                    <a:cubicBezTo>
                      <a:pt x="1968" y="19837"/>
                      <a:pt x="1908" y="19668"/>
                      <a:pt x="1838" y="19500"/>
                    </a:cubicBezTo>
                    <a:cubicBezTo>
                      <a:pt x="1768" y="19328"/>
                      <a:pt x="1693" y="19158"/>
                      <a:pt x="1628" y="18984"/>
                    </a:cubicBezTo>
                    <a:cubicBezTo>
                      <a:pt x="1594" y="18874"/>
                      <a:pt x="1561" y="18766"/>
                      <a:pt x="1535" y="18654"/>
                    </a:cubicBezTo>
                    <a:cubicBezTo>
                      <a:pt x="1519" y="18572"/>
                      <a:pt x="1506" y="18489"/>
                      <a:pt x="1498" y="18406"/>
                    </a:cubicBezTo>
                    <a:cubicBezTo>
                      <a:pt x="1494" y="18356"/>
                      <a:pt x="1490" y="18307"/>
                      <a:pt x="1485" y="18258"/>
                    </a:cubicBezTo>
                    <a:lnTo>
                      <a:pt x="1485" y="18258"/>
                    </a:lnTo>
                    <a:cubicBezTo>
                      <a:pt x="1487" y="18267"/>
                      <a:pt x="1487" y="18274"/>
                      <a:pt x="1488" y="18283"/>
                    </a:cubicBezTo>
                    <a:cubicBezTo>
                      <a:pt x="1486" y="18219"/>
                      <a:pt x="1481" y="18154"/>
                      <a:pt x="1484" y="18092"/>
                    </a:cubicBezTo>
                    <a:cubicBezTo>
                      <a:pt x="1488" y="18039"/>
                      <a:pt x="1490" y="17982"/>
                      <a:pt x="1491" y="17928"/>
                    </a:cubicBezTo>
                    <a:cubicBezTo>
                      <a:pt x="1499" y="17848"/>
                      <a:pt x="1508" y="17766"/>
                      <a:pt x="1517" y="17686"/>
                    </a:cubicBezTo>
                    <a:cubicBezTo>
                      <a:pt x="1530" y="17602"/>
                      <a:pt x="1546" y="17517"/>
                      <a:pt x="1564" y="17433"/>
                    </a:cubicBezTo>
                    <a:cubicBezTo>
                      <a:pt x="1581" y="17372"/>
                      <a:pt x="1598" y="17310"/>
                      <a:pt x="1614" y="17251"/>
                    </a:cubicBezTo>
                    <a:lnTo>
                      <a:pt x="1614" y="17251"/>
                    </a:lnTo>
                    <a:cubicBezTo>
                      <a:pt x="1613" y="17256"/>
                      <a:pt x="1610" y="17261"/>
                      <a:pt x="1608" y="17266"/>
                    </a:cubicBezTo>
                    <a:lnTo>
                      <a:pt x="1608" y="17266"/>
                    </a:lnTo>
                    <a:cubicBezTo>
                      <a:pt x="1632" y="17202"/>
                      <a:pt x="1650" y="17135"/>
                      <a:pt x="1678" y="17075"/>
                    </a:cubicBezTo>
                    <a:cubicBezTo>
                      <a:pt x="1705" y="17015"/>
                      <a:pt x="1733" y="16954"/>
                      <a:pt x="1758" y="16894"/>
                    </a:cubicBezTo>
                    <a:cubicBezTo>
                      <a:pt x="1810" y="16796"/>
                      <a:pt x="1860" y="16701"/>
                      <a:pt x="1915" y="16606"/>
                    </a:cubicBezTo>
                    <a:cubicBezTo>
                      <a:pt x="1961" y="16531"/>
                      <a:pt x="2008" y="16458"/>
                      <a:pt x="2056" y="16385"/>
                    </a:cubicBezTo>
                    <a:lnTo>
                      <a:pt x="2060" y="16380"/>
                    </a:lnTo>
                    <a:cubicBezTo>
                      <a:pt x="2060" y="16379"/>
                      <a:pt x="2061" y="16378"/>
                      <a:pt x="2061" y="16378"/>
                    </a:cubicBezTo>
                    <a:lnTo>
                      <a:pt x="2061" y="16376"/>
                    </a:lnTo>
                    <a:cubicBezTo>
                      <a:pt x="2063" y="16375"/>
                      <a:pt x="2064" y="16372"/>
                      <a:pt x="2065" y="16371"/>
                    </a:cubicBezTo>
                    <a:lnTo>
                      <a:pt x="2065" y="16372"/>
                    </a:lnTo>
                    <a:cubicBezTo>
                      <a:pt x="2097" y="16329"/>
                      <a:pt x="2127" y="16286"/>
                      <a:pt x="2158" y="16244"/>
                    </a:cubicBezTo>
                    <a:lnTo>
                      <a:pt x="2268" y="16112"/>
                    </a:lnTo>
                    <a:cubicBezTo>
                      <a:pt x="2302" y="16076"/>
                      <a:pt x="2337" y="16037"/>
                      <a:pt x="2373" y="16003"/>
                    </a:cubicBezTo>
                    <a:cubicBezTo>
                      <a:pt x="2414" y="15963"/>
                      <a:pt x="2455" y="15924"/>
                      <a:pt x="2497" y="15886"/>
                    </a:cubicBezTo>
                    <a:cubicBezTo>
                      <a:pt x="2583" y="15814"/>
                      <a:pt x="2668" y="15740"/>
                      <a:pt x="2758" y="15675"/>
                    </a:cubicBezTo>
                    <a:cubicBezTo>
                      <a:pt x="2850" y="15608"/>
                      <a:pt x="2943" y="15542"/>
                      <a:pt x="3037" y="15474"/>
                    </a:cubicBezTo>
                    <a:cubicBezTo>
                      <a:pt x="3137" y="15405"/>
                      <a:pt x="3237" y="15337"/>
                      <a:pt x="3333" y="15263"/>
                    </a:cubicBezTo>
                    <a:cubicBezTo>
                      <a:pt x="3463" y="15164"/>
                      <a:pt x="3593" y="15061"/>
                      <a:pt x="3703" y="14941"/>
                    </a:cubicBezTo>
                    <a:cubicBezTo>
                      <a:pt x="3789" y="14847"/>
                      <a:pt x="3869" y="14749"/>
                      <a:pt x="3941" y="14644"/>
                    </a:cubicBezTo>
                    <a:cubicBezTo>
                      <a:pt x="3970" y="14604"/>
                      <a:pt x="3994" y="14563"/>
                      <a:pt x="4020" y="14521"/>
                    </a:cubicBezTo>
                    <a:cubicBezTo>
                      <a:pt x="4067" y="14449"/>
                      <a:pt x="4109" y="14374"/>
                      <a:pt x="4146" y="14297"/>
                    </a:cubicBezTo>
                    <a:cubicBezTo>
                      <a:pt x="4224" y="14132"/>
                      <a:pt x="4301" y="13964"/>
                      <a:pt x="4351" y="13787"/>
                    </a:cubicBezTo>
                    <a:cubicBezTo>
                      <a:pt x="4459" y="13415"/>
                      <a:pt x="4531" y="13031"/>
                      <a:pt x="4512" y="12641"/>
                    </a:cubicBezTo>
                    <a:cubicBezTo>
                      <a:pt x="4505" y="12463"/>
                      <a:pt x="4493" y="12285"/>
                      <a:pt x="4454" y="12109"/>
                    </a:cubicBezTo>
                    <a:cubicBezTo>
                      <a:pt x="4410" y="11915"/>
                      <a:pt x="4349" y="11727"/>
                      <a:pt x="4288" y="11538"/>
                    </a:cubicBezTo>
                    <a:cubicBezTo>
                      <a:pt x="4231" y="11368"/>
                      <a:pt x="4174" y="11198"/>
                      <a:pt x="4109" y="11032"/>
                    </a:cubicBezTo>
                    <a:cubicBezTo>
                      <a:pt x="4046" y="10866"/>
                      <a:pt x="3976" y="10699"/>
                      <a:pt x="3913" y="10532"/>
                    </a:cubicBezTo>
                    <a:cubicBezTo>
                      <a:pt x="3870" y="10398"/>
                      <a:pt x="3832" y="10264"/>
                      <a:pt x="3798" y="10125"/>
                    </a:cubicBezTo>
                    <a:cubicBezTo>
                      <a:pt x="3773" y="10002"/>
                      <a:pt x="3754" y="9875"/>
                      <a:pt x="3742" y="9750"/>
                    </a:cubicBezTo>
                    <a:cubicBezTo>
                      <a:pt x="3740" y="9656"/>
                      <a:pt x="3742" y="9565"/>
                      <a:pt x="3746" y="9474"/>
                    </a:cubicBezTo>
                    <a:cubicBezTo>
                      <a:pt x="3758" y="9334"/>
                      <a:pt x="3777" y="9194"/>
                      <a:pt x="3803" y="9057"/>
                    </a:cubicBezTo>
                    <a:lnTo>
                      <a:pt x="3803" y="9057"/>
                    </a:lnTo>
                    <a:cubicBezTo>
                      <a:pt x="3801" y="9058"/>
                      <a:pt x="3802" y="9061"/>
                      <a:pt x="3800" y="9062"/>
                    </a:cubicBezTo>
                    <a:cubicBezTo>
                      <a:pt x="3801" y="9059"/>
                      <a:pt x="3801" y="9057"/>
                      <a:pt x="3802" y="9054"/>
                    </a:cubicBezTo>
                    <a:cubicBezTo>
                      <a:pt x="3803" y="9048"/>
                      <a:pt x="3803" y="9044"/>
                      <a:pt x="3804" y="9040"/>
                    </a:cubicBezTo>
                    <a:lnTo>
                      <a:pt x="3804" y="9040"/>
                    </a:lnTo>
                    <a:cubicBezTo>
                      <a:pt x="3804" y="9044"/>
                      <a:pt x="3803" y="9046"/>
                      <a:pt x="3804" y="9050"/>
                    </a:cubicBezTo>
                    <a:cubicBezTo>
                      <a:pt x="3821" y="8966"/>
                      <a:pt x="3841" y="8884"/>
                      <a:pt x="3862" y="8801"/>
                    </a:cubicBezTo>
                    <a:cubicBezTo>
                      <a:pt x="3883" y="8729"/>
                      <a:pt x="3909" y="8657"/>
                      <a:pt x="3933" y="8585"/>
                    </a:cubicBezTo>
                    <a:cubicBezTo>
                      <a:pt x="3951" y="8541"/>
                      <a:pt x="3968" y="8493"/>
                      <a:pt x="3988" y="8450"/>
                    </a:cubicBezTo>
                    <a:cubicBezTo>
                      <a:pt x="4008" y="8408"/>
                      <a:pt x="4030" y="8361"/>
                      <a:pt x="4053" y="8317"/>
                    </a:cubicBezTo>
                    <a:cubicBezTo>
                      <a:pt x="4079" y="8270"/>
                      <a:pt x="4102" y="8222"/>
                      <a:pt x="4133" y="8177"/>
                    </a:cubicBezTo>
                    <a:cubicBezTo>
                      <a:pt x="4161" y="8135"/>
                      <a:pt x="4189" y="8093"/>
                      <a:pt x="4216" y="8050"/>
                    </a:cubicBezTo>
                    <a:cubicBezTo>
                      <a:pt x="4248" y="8008"/>
                      <a:pt x="4277" y="7964"/>
                      <a:pt x="4311" y="7924"/>
                    </a:cubicBezTo>
                    <a:cubicBezTo>
                      <a:pt x="4341" y="7890"/>
                      <a:pt x="4371" y="7855"/>
                      <a:pt x="4402" y="7821"/>
                    </a:cubicBezTo>
                    <a:cubicBezTo>
                      <a:pt x="4519" y="7701"/>
                      <a:pt x="4643" y="7589"/>
                      <a:pt x="4763" y="7473"/>
                    </a:cubicBezTo>
                    <a:cubicBezTo>
                      <a:pt x="4894" y="7349"/>
                      <a:pt x="5016" y="7216"/>
                      <a:pt x="5130" y="7075"/>
                    </a:cubicBezTo>
                    <a:cubicBezTo>
                      <a:pt x="5362" y="6791"/>
                      <a:pt x="5553" y="6465"/>
                      <a:pt x="5642" y="6110"/>
                    </a:cubicBezTo>
                    <a:cubicBezTo>
                      <a:pt x="5666" y="6019"/>
                      <a:pt x="5691" y="5928"/>
                      <a:pt x="5702" y="5836"/>
                    </a:cubicBezTo>
                    <a:cubicBezTo>
                      <a:pt x="5714" y="5741"/>
                      <a:pt x="5723" y="5644"/>
                      <a:pt x="5727" y="5547"/>
                    </a:cubicBezTo>
                    <a:cubicBezTo>
                      <a:pt x="5735" y="5372"/>
                      <a:pt x="5730" y="5197"/>
                      <a:pt x="5712" y="5024"/>
                    </a:cubicBezTo>
                    <a:cubicBezTo>
                      <a:pt x="5696" y="4841"/>
                      <a:pt x="5676" y="4659"/>
                      <a:pt x="5646" y="4479"/>
                    </a:cubicBezTo>
                    <a:cubicBezTo>
                      <a:pt x="5613" y="4288"/>
                      <a:pt x="5568" y="4101"/>
                      <a:pt x="5526" y="3913"/>
                    </a:cubicBezTo>
                    <a:cubicBezTo>
                      <a:pt x="5447" y="3557"/>
                      <a:pt x="5367" y="3203"/>
                      <a:pt x="5294" y="2848"/>
                    </a:cubicBezTo>
                    <a:lnTo>
                      <a:pt x="5294" y="2848"/>
                    </a:lnTo>
                    <a:cubicBezTo>
                      <a:pt x="5296" y="2856"/>
                      <a:pt x="5297" y="2862"/>
                      <a:pt x="5299" y="2871"/>
                    </a:cubicBezTo>
                    <a:cubicBezTo>
                      <a:pt x="5268" y="2706"/>
                      <a:pt x="5241" y="2545"/>
                      <a:pt x="5224" y="2377"/>
                    </a:cubicBezTo>
                    <a:cubicBezTo>
                      <a:pt x="5220" y="2270"/>
                      <a:pt x="5218" y="2163"/>
                      <a:pt x="5222" y="2056"/>
                    </a:cubicBezTo>
                    <a:cubicBezTo>
                      <a:pt x="5231" y="1967"/>
                      <a:pt x="5243" y="1881"/>
                      <a:pt x="5258" y="1795"/>
                    </a:cubicBezTo>
                    <a:lnTo>
                      <a:pt x="5258" y="1795"/>
                    </a:lnTo>
                    <a:cubicBezTo>
                      <a:pt x="5256" y="1796"/>
                      <a:pt x="5256" y="1799"/>
                      <a:pt x="5255" y="1800"/>
                    </a:cubicBezTo>
                    <a:cubicBezTo>
                      <a:pt x="5256" y="1796"/>
                      <a:pt x="5257" y="1793"/>
                      <a:pt x="5259" y="1789"/>
                    </a:cubicBezTo>
                    <a:cubicBezTo>
                      <a:pt x="5260" y="1784"/>
                      <a:pt x="5259" y="1784"/>
                      <a:pt x="5260" y="1783"/>
                    </a:cubicBezTo>
                    <a:lnTo>
                      <a:pt x="5260" y="1783"/>
                    </a:lnTo>
                    <a:lnTo>
                      <a:pt x="5258" y="1784"/>
                    </a:lnTo>
                    <a:cubicBezTo>
                      <a:pt x="5258" y="1783"/>
                      <a:pt x="5259" y="1782"/>
                      <a:pt x="5259" y="1780"/>
                    </a:cubicBezTo>
                    <a:lnTo>
                      <a:pt x="5259" y="1779"/>
                    </a:lnTo>
                    <a:cubicBezTo>
                      <a:pt x="5278" y="1695"/>
                      <a:pt x="5299" y="1611"/>
                      <a:pt x="5320" y="1525"/>
                    </a:cubicBezTo>
                    <a:cubicBezTo>
                      <a:pt x="5339" y="1454"/>
                      <a:pt x="5365" y="1382"/>
                      <a:pt x="5388" y="1313"/>
                    </a:cubicBezTo>
                    <a:lnTo>
                      <a:pt x="5388" y="1313"/>
                    </a:lnTo>
                    <a:cubicBezTo>
                      <a:pt x="5387" y="1313"/>
                      <a:pt x="5387" y="1315"/>
                      <a:pt x="5386" y="1317"/>
                    </a:cubicBezTo>
                    <a:cubicBezTo>
                      <a:pt x="5388" y="1310"/>
                      <a:pt x="5391" y="1304"/>
                      <a:pt x="5394" y="1298"/>
                    </a:cubicBezTo>
                    <a:lnTo>
                      <a:pt x="5394" y="1297"/>
                    </a:lnTo>
                    <a:cubicBezTo>
                      <a:pt x="5407" y="1265"/>
                      <a:pt x="5421" y="1234"/>
                      <a:pt x="5437" y="1204"/>
                    </a:cubicBezTo>
                    <a:lnTo>
                      <a:pt x="5435" y="1204"/>
                    </a:lnTo>
                    <a:cubicBezTo>
                      <a:pt x="5450" y="1176"/>
                      <a:pt x="5466" y="1149"/>
                      <a:pt x="5483" y="1124"/>
                    </a:cubicBezTo>
                    <a:lnTo>
                      <a:pt x="5481" y="1124"/>
                    </a:lnTo>
                    <a:lnTo>
                      <a:pt x="5483" y="1123"/>
                    </a:lnTo>
                    <a:cubicBezTo>
                      <a:pt x="5484" y="1123"/>
                      <a:pt x="5484" y="1122"/>
                      <a:pt x="5484" y="1122"/>
                    </a:cubicBezTo>
                    <a:cubicBezTo>
                      <a:pt x="5487" y="1118"/>
                      <a:pt x="5490" y="1115"/>
                      <a:pt x="5492" y="1110"/>
                    </a:cubicBezTo>
                    <a:lnTo>
                      <a:pt x="5492" y="1110"/>
                    </a:lnTo>
                    <a:cubicBezTo>
                      <a:pt x="5491" y="1112"/>
                      <a:pt x="5491" y="1113"/>
                      <a:pt x="5490" y="1115"/>
                    </a:cubicBezTo>
                    <a:cubicBezTo>
                      <a:pt x="5525" y="1066"/>
                      <a:pt x="5562" y="1021"/>
                      <a:pt x="5600" y="976"/>
                    </a:cubicBezTo>
                    <a:cubicBezTo>
                      <a:pt x="5660" y="914"/>
                      <a:pt x="5721" y="855"/>
                      <a:pt x="5783" y="797"/>
                    </a:cubicBezTo>
                    <a:cubicBezTo>
                      <a:pt x="5837" y="752"/>
                      <a:pt x="5889" y="710"/>
                      <a:pt x="5945" y="667"/>
                    </a:cubicBezTo>
                    <a:cubicBezTo>
                      <a:pt x="6033" y="609"/>
                      <a:pt x="6125" y="553"/>
                      <a:pt x="6218" y="500"/>
                    </a:cubicBezTo>
                    <a:cubicBezTo>
                      <a:pt x="6271" y="476"/>
                      <a:pt x="6323" y="452"/>
                      <a:pt x="6380" y="433"/>
                    </a:cubicBezTo>
                    <a:cubicBezTo>
                      <a:pt x="6434" y="417"/>
                      <a:pt x="6489" y="403"/>
                      <a:pt x="6544" y="392"/>
                    </a:cubicBezTo>
                    <a:cubicBezTo>
                      <a:pt x="6607" y="381"/>
                      <a:pt x="6670" y="372"/>
                      <a:pt x="6734" y="363"/>
                    </a:cubicBezTo>
                    <a:cubicBezTo>
                      <a:pt x="6795" y="361"/>
                      <a:pt x="6856" y="358"/>
                      <a:pt x="6918" y="358"/>
                    </a:cubicBezTo>
                    <a:cubicBezTo>
                      <a:pt x="6936" y="358"/>
                      <a:pt x="6954" y="359"/>
                      <a:pt x="6972" y="359"/>
                    </a:cubicBezTo>
                    <a:cubicBezTo>
                      <a:pt x="6967" y="358"/>
                      <a:pt x="6964" y="358"/>
                      <a:pt x="6960" y="357"/>
                    </a:cubicBezTo>
                    <a:close/>
                    <a:moveTo>
                      <a:pt x="6903" y="0"/>
                    </a:moveTo>
                    <a:cubicBezTo>
                      <a:pt x="6842" y="0"/>
                      <a:pt x="6781" y="3"/>
                      <a:pt x="6720" y="6"/>
                    </a:cubicBezTo>
                    <a:cubicBezTo>
                      <a:pt x="6473" y="20"/>
                      <a:pt x="6224" y="86"/>
                      <a:pt x="6008" y="207"/>
                    </a:cubicBezTo>
                    <a:cubicBezTo>
                      <a:pt x="5767" y="335"/>
                      <a:pt x="5551" y="502"/>
                      <a:pt x="5366" y="702"/>
                    </a:cubicBezTo>
                    <a:cubicBezTo>
                      <a:pt x="5257" y="815"/>
                      <a:pt x="5154" y="944"/>
                      <a:pt x="5091" y="1090"/>
                    </a:cubicBezTo>
                    <a:cubicBezTo>
                      <a:pt x="5010" y="1278"/>
                      <a:pt x="4958" y="1475"/>
                      <a:pt x="4915" y="1676"/>
                    </a:cubicBezTo>
                    <a:cubicBezTo>
                      <a:pt x="4877" y="1849"/>
                      <a:pt x="4858" y="2025"/>
                      <a:pt x="4859" y="2202"/>
                    </a:cubicBezTo>
                    <a:cubicBezTo>
                      <a:pt x="4864" y="2570"/>
                      <a:pt x="4941" y="2929"/>
                      <a:pt x="5022" y="3287"/>
                    </a:cubicBezTo>
                    <a:cubicBezTo>
                      <a:pt x="5101" y="3641"/>
                      <a:pt x="5180" y="3993"/>
                      <a:pt x="5256" y="4346"/>
                    </a:cubicBezTo>
                    <a:lnTo>
                      <a:pt x="5256" y="4343"/>
                    </a:lnTo>
                    <a:cubicBezTo>
                      <a:pt x="5312" y="4631"/>
                      <a:pt x="5348" y="4921"/>
                      <a:pt x="5366" y="5214"/>
                    </a:cubicBezTo>
                    <a:cubicBezTo>
                      <a:pt x="5369" y="5293"/>
                      <a:pt x="5371" y="5373"/>
                      <a:pt x="5371" y="5452"/>
                    </a:cubicBezTo>
                    <a:cubicBezTo>
                      <a:pt x="5371" y="5519"/>
                      <a:pt x="5367" y="5584"/>
                      <a:pt x="5364" y="5649"/>
                    </a:cubicBezTo>
                    <a:cubicBezTo>
                      <a:pt x="5358" y="5697"/>
                      <a:pt x="5355" y="5748"/>
                      <a:pt x="5346" y="5794"/>
                    </a:cubicBezTo>
                    <a:cubicBezTo>
                      <a:pt x="5338" y="5837"/>
                      <a:pt x="5331" y="5876"/>
                      <a:pt x="5324" y="5917"/>
                    </a:cubicBezTo>
                    <a:cubicBezTo>
                      <a:pt x="5301" y="6002"/>
                      <a:pt x="5277" y="6086"/>
                      <a:pt x="5250" y="6170"/>
                    </a:cubicBezTo>
                    <a:cubicBezTo>
                      <a:pt x="5220" y="6244"/>
                      <a:pt x="5191" y="6315"/>
                      <a:pt x="5157" y="6388"/>
                    </a:cubicBezTo>
                    <a:cubicBezTo>
                      <a:pt x="5116" y="6466"/>
                      <a:pt x="5070" y="6541"/>
                      <a:pt x="5025" y="6615"/>
                    </a:cubicBezTo>
                    <a:cubicBezTo>
                      <a:pt x="4943" y="6731"/>
                      <a:pt x="4859" y="6843"/>
                      <a:pt x="4768" y="6951"/>
                    </a:cubicBezTo>
                    <a:lnTo>
                      <a:pt x="4768" y="6951"/>
                    </a:lnTo>
                    <a:cubicBezTo>
                      <a:pt x="4772" y="6947"/>
                      <a:pt x="4776" y="6943"/>
                      <a:pt x="4780" y="6940"/>
                    </a:cubicBezTo>
                    <a:lnTo>
                      <a:pt x="4780" y="6940"/>
                    </a:lnTo>
                    <a:cubicBezTo>
                      <a:pt x="4714" y="7013"/>
                      <a:pt x="4647" y="7089"/>
                      <a:pt x="4576" y="7157"/>
                    </a:cubicBezTo>
                    <a:cubicBezTo>
                      <a:pt x="4446" y="7283"/>
                      <a:pt x="4311" y="7402"/>
                      <a:pt x="4184" y="7531"/>
                    </a:cubicBezTo>
                    <a:cubicBezTo>
                      <a:pt x="4121" y="7595"/>
                      <a:pt x="4062" y="7662"/>
                      <a:pt x="4007" y="7733"/>
                    </a:cubicBezTo>
                    <a:cubicBezTo>
                      <a:pt x="3948" y="7812"/>
                      <a:pt x="3892" y="7891"/>
                      <a:pt x="3838" y="7975"/>
                    </a:cubicBezTo>
                    <a:cubicBezTo>
                      <a:pt x="3738" y="8127"/>
                      <a:pt x="3665" y="8296"/>
                      <a:pt x="3596" y="8464"/>
                    </a:cubicBezTo>
                    <a:cubicBezTo>
                      <a:pt x="3562" y="8554"/>
                      <a:pt x="3533" y="8646"/>
                      <a:pt x="3510" y="8739"/>
                    </a:cubicBezTo>
                    <a:cubicBezTo>
                      <a:pt x="3487" y="8821"/>
                      <a:pt x="3465" y="8905"/>
                      <a:pt x="3451" y="8990"/>
                    </a:cubicBezTo>
                    <a:cubicBezTo>
                      <a:pt x="3405" y="9250"/>
                      <a:pt x="3369" y="9515"/>
                      <a:pt x="3387" y="9780"/>
                    </a:cubicBezTo>
                    <a:cubicBezTo>
                      <a:pt x="3403" y="10021"/>
                      <a:pt x="3457" y="10255"/>
                      <a:pt x="3523" y="10488"/>
                    </a:cubicBezTo>
                    <a:cubicBezTo>
                      <a:pt x="3570" y="10653"/>
                      <a:pt x="3639" y="10816"/>
                      <a:pt x="3704" y="10976"/>
                    </a:cubicBezTo>
                    <a:cubicBezTo>
                      <a:pt x="3771" y="11147"/>
                      <a:pt x="3835" y="11318"/>
                      <a:pt x="3895" y="11493"/>
                    </a:cubicBezTo>
                    <a:cubicBezTo>
                      <a:pt x="3895" y="11492"/>
                      <a:pt x="3895" y="11492"/>
                      <a:pt x="3895" y="11491"/>
                    </a:cubicBezTo>
                    <a:lnTo>
                      <a:pt x="3895" y="11491"/>
                    </a:lnTo>
                    <a:cubicBezTo>
                      <a:pt x="3938" y="11619"/>
                      <a:pt x="3979" y="11746"/>
                      <a:pt x="4021" y="11873"/>
                    </a:cubicBezTo>
                    <a:cubicBezTo>
                      <a:pt x="4058" y="11990"/>
                      <a:pt x="4086" y="12104"/>
                      <a:pt x="4113" y="12222"/>
                    </a:cubicBezTo>
                    <a:lnTo>
                      <a:pt x="4113" y="12225"/>
                    </a:lnTo>
                    <a:cubicBezTo>
                      <a:pt x="4121" y="12270"/>
                      <a:pt x="4130" y="12313"/>
                      <a:pt x="4134" y="12358"/>
                    </a:cubicBezTo>
                    <a:cubicBezTo>
                      <a:pt x="4140" y="12408"/>
                      <a:pt x="4144" y="12457"/>
                      <a:pt x="4149" y="12505"/>
                    </a:cubicBezTo>
                    <a:cubicBezTo>
                      <a:pt x="4156" y="12653"/>
                      <a:pt x="4156" y="12799"/>
                      <a:pt x="4152" y="12944"/>
                    </a:cubicBezTo>
                    <a:lnTo>
                      <a:pt x="4152" y="12944"/>
                    </a:lnTo>
                    <a:cubicBezTo>
                      <a:pt x="4152" y="12940"/>
                      <a:pt x="4153" y="12937"/>
                      <a:pt x="4153" y="12933"/>
                    </a:cubicBezTo>
                    <a:lnTo>
                      <a:pt x="4153" y="12933"/>
                    </a:lnTo>
                    <a:cubicBezTo>
                      <a:pt x="4153" y="12938"/>
                      <a:pt x="4152" y="12941"/>
                      <a:pt x="4153" y="12947"/>
                    </a:cubicBezTo>
                    <a:cubicBezTo>
                      <a:pt x="4153" y="12948"/>
                      <a:pt x="4153" y="12949"/>
                      <a:pt x="4153" y="12950"/>
                    </a:cubicBezTo>
                    <a:cubicBezTo>
                      <a:pt x="4144" y="13031"/>
                      <a:pt x="4135" y="13113"/>
                      <a:pt x="4122" y="13194"/>
                    </a:cubicBezTo>
                    <a:cubicBezTo>
                      <a:pt x="4111" y="13268"/>
                      <a:pt x="4099" y="13336"/>
                      <a:pt x="4083" y="13409"/>
                    </a:cubicBezTo>
                    <a:cubicBezTo>
                      <a:pt x="4065" y="13487"/>
                      <a:pt x="4046" y="13564"/>
                      <a:pt x="4023" y="13640"/>
                    </a:cubicBezTo>
                    <a:cubicBezTo>
                      <a:pt x="4004" y="13708"/>
                      <a:pt x="3981" y="13772"/>
                      <a:pt x="3958" y="13838"/>
                    </a:cubicBezTo>
                    <a:cubicBezTo>
                      <a:pt x="3937" y="13890"/>
                      <a:pt x="3918" y="13945"/>
                      <a:pt x="3894" y="13998"/>
                    </a:cubicBezTo>
                    <a:cubicBezTo>
                      <a:pt x="3872" y="14048"/>
                      <a:pt x="3846" y="14098"/>
                      <a:pt x="3823" y="14148"/>
                    </a:cubicBezTo>
                    <a:cubicBezTo>
                      <a:pt x="3799" y="14199"/>
                      <a:pt x="3773" y="14247"/>
                      <a:pt x="3744" y="14294"/>
                    </a:cubicBezTo>
                    <a:cubicBezTo>
                      <a:pt x="3714" y="14339"/>
                      <a:pt x="3686" y="14388"/>
                      <a:pt x="3656" y="14433"/>
                    </a:cubicBezTo>
                    <a:cubicBezTo>
                      <a:pt x="3655" y="14435"/>
                      <a:pt x="3653" y="14437"/>
                      <a:pt x="3652" y="14440"/>
                    </a:cubicBezTo>
                    <a:cubicBezTo>
                      <a:pt x="3651" y="14442"/>
                      <a:pt x="3650" y="14445"/>
                      <a:pt x="3648" y="14447"/>
                    </a:cubicBezTo>
                    <a:cubicBezTo>
                      <a:pt x="3649" y="14446"/>
                      <a:pt x="3649" y="14445"/>
                      <a:pt x="3649" y="14444"/>
                    </a:cubicBezTo>
                    <a:lnTo>
                      <a:pt x="3649" y="14444"/>
                    </a:lnTo>
                    <a:cubicBezTo>
                      <a:pt x="3599" y="14515"/>
                      <a:pt x="3545" y="14582"/>
                      <a:pt x="3489" y="14650"/>
                    </a:cubicBezTo>
                    <a:cubicBezTo>
                      <a:pt x="3439" y="14705"/>
                      <a:pt x="3386" y="14756"/>
                      <a:pt x="3331" y="14806"/>
                    </a:cubicBezTo>
                    <a:cubicBezTo>
                      <a:pt x="3239" y="14885"/>
                      <a:pt x="3146" y="14962"/>
                      <a:pt x="3046" y="15033"/>
                    </a:cubicBezTo>
                    <a:cubicBezTo>
                      <a:pt x="2954" y="15098"/>
                      <a:pt x="2861" y="15165"/>
                      <a:pt x="2769" y="15229"/>
                    </a:cubicBezTo>
                    <a:cubicBezTo>
                      <a:pt x="2574" y="15367"/>
                      <a:pt x="2382" y="15505"/>
                      <a:pt x="2208" y="15668"/>
                    </a:cubicBezTo>
                    <a:cubicBezTo>
                      <a:pt x="2074" y="15792"/>
                      <a:pt x="1951" y="15927"/>
                      <a:pt x="1842" y="16073"/>
                    </a:cubicBezTo>
                    <a:cubicBezTo>
                      <a:pt x="1781" y="16158"/>
                      <a:pt x="1723" y="16245"/>
                      <a:pt x="1666" y="16333"/>
                    </a:cubicBezTo>
                    <a:cubicBezTo>
                      <a:pt x="1622" y="16399"/>
                      <a:pt x="1580" y="16468"/>
                      <a:pt x="1544" y="16537"/>
                    </a:cubicBezTo>
                    <a:cubicBezTo>
                      <a:pt x="1494" y="16632"/>
                      <a:pt x="1443" y="16724"/>
                      <a:pt x="1400" y="16821"/>
                    </a:cubicBezTo>
                    <a:cubicBezTo>
                      <a:pt x="1383" y="16862"/>
                      <a:pt x="1362" y="16902"/>
                      <a:pt x="1347" y="16943"/>
                    </a:cubicBezTo>
                    <a:cubicBezTo>
                      <a:pt x="1328" y="16999"/>
                      <a:pt x="1307" y="17053"/>
                      <a:pt x="1288" y="17109"/>
                    </a:cubicBezTo>
                    <a:cubicBezTo>
                      <a:pt x="1230" y="17280"/>
                      <a:pt x="1189" y="17457"/>
                      <a:pt x="1166" y="17637"/>
                    </a:cubicBezTo>
                    <a:cubicBezTo>
                      <a:pt x="1102" y="18085"/>
                      <a:pt x="1116" y="18546"/>
                      <a:pt x="1253" y="18981"/>
                    </a:cubicBezTo>
                    <a:cubicBezTo>
                      <a:pt x="1285" y="19080"/>
                      <a:pt x="1318" y="19180"/>
                      <a:pt x="1358" y="19277"/>
                    </a:cubicBezTo>
                    <a:cubicBezTo>
                      <a:pt x="1392" y="19359"/>
                      <a:pt x="1426" y="19441"/>
                      <a:pt x="1460" y="19522"/>
                    </a:cubicBezTo>
                    <a:cubicBezTo>
                      <a:pt x="1529" y="19681"/>
                      <a:pt x="1590" y="19840"/>
                      <a:pt x="1649" y="20002"/>
                    </a:cubicBezTo>
                    <a:cubicBezTo>
                      <a:pt x="1706" y="20172"/>
                      <a:pt x="1760" y="20342"/>
                      <a:pt x="1806" y="20514"/>
                    </a:cubicBezTo>
                    <a:cubicBezTo>
                      <a:pt x="1834" y="20618"/>
                      <a:pt x="1861" y="20724"/>
                      <a:pt x="1887" y="20830"/>
                    </a:cubicBezTo>
                    <a:cubicBezTo>
                      <a:pt x="1907" y="20909"/>
                      <a:pt x="1922" y="20989"/>
                      <a:pt x="1938" y="21069"/>
                    </a:cubicBezTo>
                    <a:lnTo>
                      <a:pt x="1938" y="21069"/>
                    </a:lnTo>
                    <a:cubicBezTo>
                      <a:pt x="1937" y="21066"/>
                      <a:pt x="1936" y="21064"/>
                      <a:pt x="1935" y="21061"/>
                    </a:cubicBezTo>
                    <a:lnTo>
                      <a:pt x="1935" y="21061"/>
                    </a:lnTo>
                    <a:cubicBezTo>
                      <a:pt x="1945" y="21126"/>
                      <a:pt x="1960" y="21195"/>
                      <a:pt x="1964" y="21263"/>
                    </a:cubicBezTo>
                    <a:cubicBezTo>
                      <a:pt x="1967" y="21321"/>
                      <a:pt x="1971" y="21378"/>
                      <a:pt x="1974" y="21436"/>
                    </a:cubicBezTo>
                    <a:cubicBezTo>
                      <a:pt x="1974" y="21540"/>
                      <a:pt x="1974" y="21644"/>
                      <a:pt x="1967" y="21748"/>
                    </a:cubicBezTo>
                    <a:cubicBezTo>
                      <a:pt x="1961" y="21820"/>
                      <a:pt x="1951" y="21892"/>
                      <a:pt x="1939" y="21962"/>
                    </a:cubicBezTo>
                    <a:cubicBezTo>
                      <a:pt x="1921" y="22050"/>
                      <a:pt x="1897" y="22136"/>
                      <a:pt x="1869" y="22221"/>
                    </a:cubicBezTo>
                    <a:cubicBezTo>
                      <a:pt x="1801" y="22412"/>
                      <a:pt x="1717" y="22594"/>
                      <a:pt x="1629" y="22775"/>
                    </a:cubicBezTo>
                    <a:cubicBezTo>
                      <a:pt x="1583" y="22865"/>
                      <a:pt x="1535" y="22955"/>
                      <a:pt x="1486" y="23043"/>
                    </a:cubicBezTo>
                    <a:cubicBezTo>
                      <a:pt x="1438" y="23124"/>
                      <a:pt x="1388" y="23204"/>
                      <a:pt x="1340" y="23283"/>
                    </a:cubicBezTo>
                    <a:cubicBezTo>
                      <a:pt x="1273" y="23380"/>
                      <a:pt x="1207" y="23477"/>
                      <a:pt x="1133" y="23566"/>
                    </a:cubicBezTo>
                    <a:cubicBezTo>
                      <a:pt x="1058" y="23656"/>
                      <a:pt x="983" y="23746"/>
                      <a:pt x="910" y="23834"/>
                    </a:cubicBezTo>
                    <a:cubicBezTo>
                      <a:pt x="823" y="23944"/>
                      <a:pt x="737" y="24053"/>
                      <a:pt x="656" y="24167"/>
                    </a:cubicBezTo>
                    <a:cubicBezTo>
                      <a:pt x="584" y="24266"/>
                      <a:pt x="518" y="24369"/>
                      <a:pt x="459" y="24475"/>
                    </a:cubicBezTo>
                    <a:cubicBezTo>
                      <a:pt x="426" y="24531"/>
                      <a:pt x="396" y="24589"/>
                      <a:pt x="370" y="24648"/>
                    </a:cubicBezTo>
                    <a:cubicBezTo>
                      <a:pt x="344" y="24703"/>
                      <a:pt x="319" y="24758"/>
                      <a:pt x="297" y="24812"/>
                    </a:cubicBezTo>
                    <a:cubicBezTo>
                      <a:pt x="251" y="24929"/>
                      <a:pt x="208" y="25044"/>
                      <a:pt x="167" y="25162"/>
                    </a:cubicBezTo>
                    <a:cubicBezTo>
                      <a:pt x="82" y="25408"/>
                      <a:pt x="20" y="25670"/>
                      <a:pt x="7" y="25930"/>
                    </a:cubicBezTo>
                    <a:cubicBezTo>
                      <a:pt x="0" y="26057"/>
                      <a:pt x="3" y="26183"/>
                      <a:pt x="15" y="26309"/>
                    </a:cubicBezTo>
                    <a:cubicBezTo>
                      <a:pt x="21" y="26372"/>
                      <a:pt x="30" y="26433"/>
                      <a:pt x="39" y="26494"/>
                    </a:cubicBezTo>
                    <a:cubicBezTo>
                      <a:pt x="50" y="26577"/>
                      <a:pt x="66" y="26662"/>
                      <a:pt x="80" y="26745"/>
                    </a:cubicBezTo>
                    <a:cubicBezTo>
                      <a:pt x="115" y="26924"/>
                      <a:pt x="149" y="27105"/>
                      <a:pt x="204" y="27279"/>
                    </a:cubicBezTo>
                    <a:cubicBezTo>
                      <a:pt x="282" y="27532"/>
                      <a:pt x="372" y="27782"/>
                      <a:pt x="508" y="28011"/>
                    </a:cubicBezTo>
                    <a:cubicBezTo>
                      <a:pt x="636" y="28222"/>
                      <a:pt x="789" y="28412"/>
                      <a:pt x="945" y="28601"/>
                    </a:cubicBezTo>
                    <a:cubicBezTo>
                      <a:pt x="1057" y="28740"/>
                      <a:pt x="1180" y="28872"/>
                      <a:pt x="1303" y="29001"/>
                    </a:cubicBezTo>
                    <a:cubicBezTo>
                      <a:pt x="1432" y="29139"/>
                      <a:pt x="1560" y="29275"/>
                      <a:pt x="1690" y="29409"/>
                    </a:cubicBezTo>
                    <a:cubicBezTo>
                      <a:pt x="1764" y="29485"/>
                      <a:pt x="1839" y="29559"/>
                      <a:pt x="1913" y="29633"/>
                    </a:cubicBezTo>
                    <a:cubicBezTo>
                      <a:pt x="1976" y="29692"/>
                      <a:pt x="2039" y="29753"/>
                      <a:pt x="2104" y="29806"/>
                    </a:cubicBezTo>
                    <a:cubicBezTo>
                      <a:pt x="2166" y="29857"/>
                      <a:pt x="2229" y="29904"/>
                      <a:pt x="2292" y="29953"/>
                    </a:cubicBezTo>
                    <a:cubicBezTo>
                      <a:pt x="2319" y="29988"/>
                      <a:pt x="2345" y="30020"/>
                      <a:pt x="2371" y="30055"/>
                    </a:cubicBezTo>
                    <a:cubicBezTo>
                      <a:pt x="2451" y="30176"/>
                      <a:pt x="2522" y="30295"/>
                      <a:pt x="2590" y="30422"/>
                    </a:cubicBezTo>
                    <a:cubicBezTo>
                      <a:pt x="2655" y="30557"/>
                      <a:pt x="2715" y="30695"/>
                      <a:pt x="2766" y="30835"/>
                    </a:cubicBezTo>
                    <a:cubicBezTo>
                      <a:pt x="2805" y="30963"/>
                      <a:pt x="2840" y="31090"/>
                      <a:pt x="2869" y="31221"/>
                    </a:cubicBezTo>
                    <a:lnTo>
                      <a:pt x="2869" y="31209"/>
                    </a:lnTo>
                    <a:cubicBezTo>
                      <a:pt x="2869" y="31216"/>
                      <a:pt x="2871" y="31221"/>
                      <a:pt x="2871" y="31226"/>
                    </a:cubicBezTo>
                    <a:lnTo>
                      <a:pt x="2871" y="31227"/>
                    </a:lnTo>
                    <a:cubicBezTo>
                      <a:pt x="2871" y="31230"/>
                      <a:pt x="2873" y="31231"/>
                      <a:pt x="2873" y="31235"/>
                    </a:cubicBezTo>
                    <a:cubicBezTo>
                      <a:pt x="2873" y="31234"/>
                      <a:pt x="2871" y="31231"/>
                      <a:pt x="2871" y="31230"/>
                    </a:cubicBezTo>
                    <a:lnTo>
                      <a:pt x="2871" y="31230"/>
                    </a:lnTo>
                    <a:cubicBezTo>
                      <a:pt x="2880" y="31284"/>
                      <a:pt x="2887" y="31340"/>
                      <a:pt x="2892" y="31395"/>
                    </a:cubicBezTo>
                    <a:cubicBezTo>
                      <a:pt x="2892" y="31454"/>
                      <a:pt x="2892" y="31511"/>
                      <a:pt x="2889" y="31570"/>
                    </a:cubicBezTo>
                    <a:cubicBezTo>
                      <a:pt x="2880" y="31641"/>
                      <a:pt x="2870" y="31713"/>
                      <a:pt x="2857" y="31785"/>
                    </a:cubicBezTo>
                    <a:cubicBezTo>
                      <a:pt x="2822" y="31935"/>
                      <a:pt x="2780" y="32082"/>
                      <a:pt x="2730" y="32228"/>
                    </a:cubicBezTo>
                    <a:cubicBezTo>
                      <a:pt x="2592" y="32588"/>
                      <a:pt x="2450" y="32948"/>
                      <a:pt x="2306" y="33309"/>
                    </a:cubicBezTo>
                    <a:cubicBezTo>
                      <a:pt x="2173" y="33646"/>
                      <a:pt x="2024" y="33978"/>
                      <a:pt x="1864" y="34304"/>
                    </a:cubicBezTo>
                    <a:lnTo>
                      <a:pt x="1865" y="34302"/>
                    </a:lnTo>
                    <a:lnTo>
                      <a:pt x="1865" y="34302"/>
                    </a:lnTo>
                    <a:cubicBezTo>
                      <a:pt x="1863" y="34306"/>
                      <a:pt x="1861" y="34309"/>
                      <a:pt x="1858" y="34313"/>
                    </a:cubicBezTo>
                    <a:cubicBezTo>
                      <a:pt x="1857" y="34315"/>
                      <a:pt x="1857" y="34318"/>
                      <a:pt x="1856" y="34320"/>
                    </a:cubicBezTo>
                    <a:lnTo>
                      <a:pt x="1856" y="34318"/>
                    </a:lnTo>
                    <a:cubicBezTo>
                      <a:pt x="1667" y="34691"/>
                      <a:pt x="1489" y="35068"/>
                      <a:pt x="1421" y="35483"/>
                    </a:cubicBezTo>
                    <a:cubicBezTo>
                      <a:pt x="1386" y="35694"/>
                      <a:pt x="1373" y="35908"/>
                      <a:pt x="1380" y="36121"/>
                    </a:cubicBezTo>
                    <a:cubicBezTo>
                      <a:pt x="1384" y="36210"/>
                      <a:pt x="1388" y="36299"/>
                      <a:pt x="1393" y="36388"/>
                    </a:cubicBezTo>
                    <a:cubicBezTo>
                      <a:pt x="1400" y="36573"/>
                      <a:pt x="1430" y="36755"/>
                      <a:pt x="1457" y="36940"/>
                    </a:cubicBezTo>
                    <a:cubicBezTo>
                      <a:pt x="1470" y="37029"/>
                      <a:pt x="1494" y="37117"/>
                      <a:pt x="1513" y="37204"/>
                    </a:cubicBezTo>
                    <a:cubicBezTo>
                      <a:pt x="1532" y="37283"/>
                      <a:pt x="1555" y="37360"/>
                      <a:pt x="1577" y="37439"/>
                    </a:cubicBezTo>
                    <a:cubicBezTo>
                      <a:pt x="1624" y="37601"/>
                      <a:pt x="1679" y="37761"/>
                      <a:pt x="1741" y="37917"/>
                    </a:cubicBezTo>
                    <a:cubicBezTo>
                      <a:pt x="1799" y="38069"/>
                      <a:pt x="1866" y="38218"/>
                      <a:pt x="1941" y="38361"/>
                    </a:cubicBezTo>
                    <a:cubicBezTo>
                      <a:pt x="1981" y="38440"/>
                      <a:pt x="2018" y="38520"/>
                      <a:pt x="2062" y="38594"/>
                    </a:cubicBezTo>
                    <a:cubicBezTo>
                      <a:pt x="2111" y="38676"/>
                      <a:pt x="2159" y="38758"/>
                      <a:pt x="2208" y="38841"/>
                    </a:cubicBezTo>
                    <a:cubicBezTo>
                      <a:pt x="2305" y="39008"/>
                      <a:pt x="2417" y="39166"/>
                      <a:pt x="2526" y="39324"/>
                    </a:cubicBezTo>
                    <a:cubicBezTo>
                      <a:pt x="2628" y="39472"/>
                      <a:pt x="2745" y="39609"/>
                      <a:pt x="2859" y="39747"/>
                    </a:cubicBezTo>
                    <a:cubicBezTo>
                      <a:pt x="2895" y="39789"/>
                      <a:pt x="2935" y="39829"/>
                      <a:pt x="2972" y="39870"/>
                    </a:cubicBezTo>
                    <a:cubicBezTo>
                      <a:pt x="2999" y="39898"/>
                      <a:pt x="3023" y="39928"/>
                      <a:pt x="3051" y="39955"/>
                    </a:cubicBezTo>
                    <a:cubicBezTo>
                      <a:pt x="3119" y="40021"/>
                      <a:pt x="3183" y="40091"/>
                      <a:pt x="3255" y="40151"/>
                    </a:cubicBezTo>
                    <a:cubicBezTo>
                      <a:pt x="3328" y="40214"/>
                      <a:pt x="3400" y="40282"/>
                      <a:pt x="3479" y="40339"/>
                    </a:cubicBezTo>
                    <a:cubicBezTo>
                      <a:pt x="3552" y="40392"/>
                      <a:pt x="3625" y="40448"/>
                      <a:pt x="3702" y="40497"/>
                    </a:cubicBezTo>
                    <a:cubicBezTo>
                      <a:pt x="3790" y="40552"/>
                      <a:pt x="3878" y="40607"/>
                      <a:pt x="3969" y="40659"/>
                    </a:cubicBezTo>
                    <a:cubicBezTo>
                      <a:pt x="4054" y="40707"/>
                      <a:pt x="4139" y="40754"/>
                      <a:pt x="4225" y="40800"/>
                    </a:cubicBezTo>
                    <a:cubicBezTo>
                      <a:pt x="4401" y="40894"/>
                      <a:pt x="4580" y="40984"/>
                      <a:pt x="4760" y="41070"/>
                    </a:cubicBezTo>
                    <a:cubicBezTo>
                      <a:pt x="5091" y="41230"/>
                      <a:pt x="5432" y="41381"/>
                      <a:pt x="5786" y="41488"/>
                    </a:cubicBezTo>
                    <a:cubicBezTo>
                      <a:pt x="5889" y="41517"/>
                      <a:pt x="5990" y="41546"/>
                      <a:pt x="6095" y="41572"/>
                    </a:cubicBezTo>
                    <a:cubicBezTo>
                      <a:pt x="6185" y="41593"/>
                      <a:pt x="6276" y="41611"/>
                      <a:pt x="6368" y="41630"/>
                    </a:cubicBezTo>
                    <a:cubicBezTo>
                      <a:pt x="6462" y="41649"/>
                      <a:pt x="6559" y="41661"/>
                      <a:pt x="6655" y="41674"/>
                    </a:cubicBezTo>
                    <a:cubicBezTo>
                      <a:pt x="6700" y="41679"/>
                      <a:pt x="6746" y="41682"/>
                      <a:pt x="6792" y="41682"/>
                    </a:cubicBezTo>
                    <a:cubicBezTo>
                      <a:pt x="6821" y="41685"/>
                      <a:pt x="6851" y="41687"/>
                      <a:pt x="6882" y="41687"/>
                    </a:cubicBezTo>
                    <a:cubicBezTo>
                      <a:pt x="6886" y="41687"/>
                      <a:pt x="6891" y="41687"/>
                      <a:pt x="6896" y="41687"/>
                    </a:cubicBezTo>
                    <a:cubicBezTo>
                      <a:pt x="7001" y="41686"/>
                      <a:pt x="7107" y="41683"/>
                      <a:pt x="7215" y="41677"/>
                    </a:cubicBezTo>
                    <a:cubicBezTo>
                      <a:pt x="7298" y="41672"/>
                      <a:pt x="7382" y="41666"/>
                      <a:pt x="7467" y="41658"/>
                    </a:cubicBezTo>
                    <a:cubicBezTo>
                      <a:pt x="7661" y="41637"/>
                      <a:pt x="7850" y="41596"/>
                      <a:pt x="8039" y="41553"/>
                    </a:cubicBezTo>
                    <a:cubicBezTo>
                      <a:pt x="8221" y="41512"/>
                      <a:pt x="8399" y="41455"/>
                      <a:pt x="8574" y="41396"/>
                    </a:cubicBezTo>
                    <a:cubicBezTo>
                      <a:pt x="8747" y="41339"/>
                      <a:pt x="8914" y="41272"/>
                      <a:pt x="9078" y="41195"/>
                    </a:cubicBezTo>
                    <a:cubicBezTo>
                      <a:pt x="9247" y="41114"/>
                      <a:pt x="9415" y="41033"/>
                      <a:pt x="9580" y="40942"/>
                    </a:cubicBezTo>
                    <a:cubicBezTo>
                      <a:pt x="9732" y="40856"/>
                      <a:pt x="9875" y="40758"/>
                      <a:pt x="10010" y="40648"/>
                    </a:cubicBezTo>
                    <a:cubicBezTo>
                      <a:pt x="10294" y="40424"/>
                      <a:pt x="10598" y="40224"/>
                      <a:pt x="10882" y="39997"/>
                    </a:cubicBezTo>
                    <a:cubicBezTo>
                      <a:pt x="10953" y="39943"/>
                      <a:pt x="11020" y="39884"/>
                      <a:pt x="11082" y="39821"/>
                    </a:cubicBezTo>
                    <a:cubicBezTo>
                      <a:pt x="11140" y="39761"/>
                      <a:pt x="11200" y="39699"/>
                      <a:pt x="11247" y="39633"/>
                    </a:cubicBezTo>
                    <a:cubicBezTo>
                      <a:pt x="11566" y="39188"/>
                      <a:pt x="11807" y="38693"/>
                      <a:pt x="11964" y="38169"/>
                    </a:cubicBezTo>
                    <a:cubicBezTo>
                      <a:pt x="12019" y="37981"/>
                      <a:pt x="12076" y="37794"/>
                      <a:pt x="12116" y="37603"/>
                    </a:cubicBezTo>
                    <a:cubicBezTo>
                      <a:pt x="12157" y="37413"/>
                      <a:pt x="12193" y="37224"/>
                      <a:pt x="12221" y="37031"/>
                    </a:cubicBezTo>
                    <a:cubicBezTo>
                      <a:pt x="12329" y="36316"/>
                      <a:pt x="12167" y="35594"/>
                      <a:pt x="11993" y="34902"/>
                    </a:cubicBezTo>
                    <a:cubicBezTo>
                      <a:pt x="11909" y="34566"/>
                      <a:pt x="11805" y="34235"/>
                      <a:pt x="11705" y="33905"/>
                    </a:cubicBezTo>
                    <a:cubicBezTo>
                      <a:pt x="11605" y="33581"/>
                      <a:pt x="11539" y="33251"/>
                      <a:pt x="11429" y="32933"/>
                    </a:cubicBezTo>
                    <a:lnTo>
                      <a:pt x="11429" y="32933"/>
                    </a:lnTo>
                    <a:cubicBezTo>
                      <a:pt x="11419" y="32900"/>
                      <a:pt x="11408" y="32868"/>
                      <a:pt x="11398" y="32836"/>
                    </a:cubicBezTo>
                    <a:cubicBezTo>
                      <a:pt x="11398" y="32835"/>
                      <a:pt x="11400" y="32834"/>
                      <a:pt x="11400" y="32833"/>
                    </a:cubicBezTo>
                    <a:cubicBezTo>
                      <a:pt x="11396" y="32826"/>
                      <a:pt x="11393" y="32818"/>
                      <a:pt x="11390" y="32811"/>
                    </a:cubicBezTo>
                    <a:cubicBezTo>
                      <a:pt x="11377" y="32780"/>
                      <a:pt x="11367" y="32748"/>
                      <a:pt x="11362" y="32715"/>
                    </a:cubicBezTo>
                    <a:cubicBezTo>
                      <a:pt x="11361" y="32710"/>
                      <a:pt x="11360" y="32705"/>
                      <a:pt x="11359" y="32700"/>
                    </a:cubicBezTo>
                    <a:cubicBezTo>
                      <a:pt x="11346" y="32663"/>
                      <a:pt x="11336" y="32625"/>
                      <a:pt x="11325" y="32587"/>
                    </a:cubicBezTo>
                    <a:cubicBezTo>
                      <a:pt x="11310" y="32541"/>
                      <a:pt x="11294" y="32494"/>
                      <a:pt x="11283" y="32447"/>
                    </a:cubicBezTo>
                    <a:cubicBezTo>
                      <a:pt x="11275" y="32412"/>
                      <a:pt x="11268" y="32378"/>
                      <a:pt x="11261" y="32342"/>
                    </a:cubicBezTo>
                    <a:cubicBezTo>
                      <a:pt x="11261" y="32340"/>
                      <a:pt x="11260" y="32339"/>
                      <a:pt x="11260" y="32338"/>
                    </a:cubicBezTo>
                    <a:cubicBezTo>
                      <a:pt x="11259" y="32333"/>
                      <a:pt x="11258" y="32327"/>
                      <a:pt x="11257" y="32322"/>
                    </a:cubicBezTo>
                    <a:cubicBezTo>
                      <a:pt x="11256" y="32321"/>
                      <a:pt x="11256" y="32320"/>
                      <a:pt x="11255" y="32319"/>
                    </a:cubicBezTo>
                    <a:cubicBezTo>
                      <a:pt x="11248" y="32297"/>
                      <a:pt x="11241" y="32275"/>
                      <a:pt x="11236" y="32254"/>
                    </a:cubicBezTo>
                    <a:lnTo>
                      <a:pt x="11236" y="32254"/>
                    </a:lnTo>
                    <a:cubicBezTo>
                      <a:pt x="11237" y="32257"/>
                      <a:pt x="11237" y="32260"/>
                      <a:pt x="11237" y="32264"/>
                    </a:cubicBezTo>
                    <a:lnTo>
                      <a:pt x="11237" y="32264"/>
                    </a:lnTo>
                    <a:cubicBezTo>
                      <a:pt x="11229" y="32218"/>
                      <a:pt x="11218" y="32172"/>
                      <a:pt x="11206" y="32127"/>
                    </a:cubicBezTo>
                    <a:cubicBezTo>
                      <a:pt x="11197" y="32095"/>
                      <a:pt x="11189" y="32063"/>
                      <a:pt x="11181" y="32031"/>
                    </a:cubicBezTo>
                    <a:cubicBezTo>
                      <a:pt x="11171" y="31968"/>
                      <a:pt x="11162" y="31907"/>
                      <a:pt x="11155" y="31846"/>
                    </a:cubicBezTo>
                    <a:cubicBezTo>
                      <a:pt x="11149" y="31796"/>
                      <a:pt x="11141" y="31748"/>
                      <a:pt x="11137" y="31701"/>
                    </a:cubicBezTo>
                    <a:cubicBezTo>
                      <a:pt x="11137" y="31689"/>
                      <a:pt x="11136" y="31675"/>
                      <a:pt x="11135" y="31661"/>
                    </a:cubicBezTo>
                    <a:cubicBezTo>
                      <a:pt x="11127" y="31635"/>
                      <a:pt x="11123" y="31606"/>
                      <a:pt x="11121" y="31579"/>
                    </a:cubicBezTo>
                    <a:cubicBezTo>
                      <a:pt x="11117" y="31537"/>
                      <a:pt x="11115" y="31494"/>
                      <a:pt x="11114" y="31450"/>
                    </a:cubicBezTo>
                    <a:cubicBezTo>
                      <a:pt x="11114" y="31451"/>
                      <a:pt x="11114" y="31452"/>
                      <a:pt x="11113" y="31453"/>
                    </a:cubicBezTo>
                    <a:cubicBezTo>
                      <a:pt x="11107" y="31307"/>
                      <a:pt x="11119" y="31162"/>
                      <a:pt x="11149" y="31019"/>
                    </a:cubicBezTo>
                    <a:cubicBezTo>
                      <a:pt x="11160" y="30978"/>
                      <a:pt x="11170" y="30937"/>
                      <a:pt x="11183" y="30896"/>
                    </a:cubicBezTo>
                    <a:cubicBezTo>
                      <a:pt x="11185" y="30888"/>
                      <a:pt x="11188" y="30880"/>
                      <a:pt x="11191" y="30871"/>
                    </a:cubicBezTo>
                    <a:cubicBezTo>
                      <a:pt x="11210" y="30821"/>
                      <a:pt x="11233" y="30771"/>
                      <a:pt x="11260" y="30724"/>
                    </a:cubicBezTo>
                    <a:cubicBezTo>
                      <a:pt x="11267" y="30695"/>
                      <a:pt x="11276" y="30668"/>
                      <a:pt x="11285" y="30639"/>
                    </a:cubicBezTo>
                    <a:cubicBezTo>
                      <a:pt x="11313" y="30573"/>
                      <a:pt x="11340" y="30505"/>
                      <a:pt x="11369" y="30441"/>
                    </a:cubicBezTo>
                    <a:lnTo>
                      <a:pt x="11369" y="30441"/>
                    </a:lnTo>
                    <a:lnTo>
                      <a:pt x="11368" y="30443"/>
                    </a:lnTo>
                    <a:cubicBezTo>
                      <a:pt x="11369" y="30441"/>
                      <a:pt x="11369" y="30440"/>
                      <a:pt x="11370" y="30438"/>
                    </a:cubicBezTo>
                    <a:cubicBezTo>
                      <a:pt x="11372" y="30436"/>
                      <a:pt x="11374" y="30433"/>
                      <a:pt x="11374" y="30431"/>
                    </a:cubicBezTo>
                    <a:cubicBezTo>
                      <a:pt x="11374" y="30428"/>
                      <a:pt x="11377" y="30425"/>
                      <a:pt x="11379" y="30423"/>
                    </a:cubicBezTo>
                    <a:lnTo>
                      <a:pt x="11379" y="30423"/>
                    </a:lnTo>
                    <a:cubicBezTo>
                      <a:pt x="11379" y="30424"/>
                      <a:pt x="11377" y="30425"/>
                      <a:pt x="11378" y="30427"/>
                    </a:cubicBezTo>
                    <a:cubicBezTo>
                      <a:pt x="11466" y="30254"/>
                      <a:pt x="11563" y="30087"/>
                      <a:pt x="11663" y="29919"/>
                    </a:cubicBezTo>
                    <a:cubicBezTo>
                      <a:pt x="11756" y="29768"/>
                      <a:pt x="11845" y="29617"/>
                      <a:pt x="11928" y="29461"/>
                    </a:cubicBezTo>
                    <a:cubicBezTo>
                      <a:pt x="12020" y="29284"/>
                      <a:pt x="12106" y="29105"/>
                      <a:pt x="12184" y="28920"/>
                    </a:cubicBezTo>
                    <a:cubicBezTo>
                      <a:pt x="12258" y="28750"/>
                      <a:pt x="12312" y="28572"/>
                      <a:pt x="12364" y="28392"/>
                    </a:cubicBezTo>
                    <a:cubicBezTo>
                      <a:pt x="12410" y="28217"/>
                      <a:pt x="12446" y="28039"/>
                      <a:pt x="12469" y="27858"/>
                    </a:cubicBezTo>
                    <a:cubicBezTo>
                      <a:pt x="12496" y="27679"/>
                      <a:pt x="12504" y="27496"/>
                      <a:pt x="12493" y="27315"/>
                    </a:cubicBezTo>
                    <a:cubicBezTo>
                      <a:pt x="12481" y="27133"/>
                      <a:pt x="12454" y="26951"/>
                      <a:pt x="12410" y="26773"/>
                    </a:cubicBezTo>
                    <a:cubicBezTo>
                      <a:pt x="12390" y="26680"/>
                      <a:pt x="12365" y="26587"/>
                      <a:pt x="12333" y="26497"/>
                    </a:cubicBezTo>
                    <a:cubicBezTo>
                      <a:pt x="12318" y="26455"/>
                      <a:pt x="12305" y="26409"/>
                      <a:pt x="12286" y="26367"/>
                    </a:cubicBezTo>
                    <a:cubicBezTo>
                      <a:pt x="12267" y="26325"/>
                      <a:pt x="12248" y="26281"/>
                      <a:pt x="12229" y="26237"/>
                    </a:cubicBezTo>
                    <a:cubicBezTo>
                      <a:pt x="12190" y="26152"/>
                      <a:pt x="12137" y="26070"/>
                      <a:pt x="12087" y="25990"/>
                    </a:cubicBezTo>
                    <a:cubicBezTo>
                      <a:pt x="12039" y="25909"/>
                      <a:pt x="11978" y="25835"/>
                      <a:pt x="11921" y="25761"/>
                    </a:cubicBezTo>
                    <a:cubicBezTo>
                      <a:pt x="11869" y="25693"/>
                      <a:pt x="11815" y="25627"/>
                      <a:pt x="11760" y="25563"/>
                    </a:cubicBezTo>
                    <a:cubicBezTo>
                      <a:pt x="11731" y="25530"/>
                      <a:pt x="11703" y="25497"/>
                      <a:pt x="11674" y="25464"/>
                    </a:cubicBezTo>
                    <a:cubicBezTo>
                      <a:pt x="11668" y="25457"/>
                      <a:pt x="11662" y="25450"/>
                      <a:pt x="11655" y="25443"/>
                    </a:cubicBezTo>
                    <a:cubicBezTo>
                      <a:pt x="11652" y="25439"/>
                      <a:pt x="11649" y="25436"/>
                      <a:pt x="11646" y="25433"/>
                    </a:cubicBezTo>
                    <a:cubicBezTo>
                      <a:pt x="11617" y="25399"/>
                      <a:pt x="11590" y="25366"/>
                      <a:pt x="11559" y="25332"/>
                    </a:cubicBezTo>
                    <a:cubicBezTo>
                      <a:pt x="11558" y="25332"/>
                      <a:pt x="11558" y="25331"/>
                      <a:pt x="11557" y="25331"/>
                    </a:cubicBezTo>
                    <a:cubicBezTo>
                      <a:pt x="11556" y="25331"/>
                      <a:pt x="11557" y="25328"/>
                      <a:pt x="11555" y="25328"/>
                    </a:cubicBezTo>
                    <a:cubicBezTo>
                      <a:pt x="11555" y="25328"/>
                      <a:pt x="11555" y="25327"/>
                      <a:pt x="11554" y="25327"/>
                    </a:cubicBezTo>
                    <a:lnTo>
                      <a:pt x="11550" y="25323"/>
                    </a:lnTo>
                    <a:cubicBezTo>
                      <a:pt x="11412" y="25165"/>
                      <a:pt x="11270" y="25009"/>
                      <a:pt x="11122" y="24861"/>
                    </a:cubicBezTo>
                    <a:cubicBezTo>
                      <a:pt x="10979" y="24716"/>
                      <a:pt x="10835" y="24570"/>
                      <a:pt x="10697" y="24419"/>
                    </a:cubicBezTo>
                    <a:cubicBezTo>
                      <a:pt x="10652" y="24364"/>
                      <a:pt x="10607" y="24308"/>
                      <a:pt x="10567" y="24249"/>
                    </a:cubicBezTo>
                    <a:lnTo>
                      <a:pt x="10567" y="24249"/>
                    </a:lnTo>
                    <a:lnTo>
                      <a:pt x="10565" y="24245"/>
                    </a:lnTo>
                    <a:cubicBezTo>
                      <a:pt x="10561" y="24242"/>
                      <a:pt x="10558" y="24238"/>
                      <a:pt x="10556" y="24234"/>
                    </a:cubicBezTo>
                    <a:lnTo>
                      <a:pt x="10556" y="24234"/>
                    </a:lnTo>
                    <a:cubicBezTo>
                      <a:pt x="10558" y="24236"/>
                      <a:pt x="10560" y="24239"/>
                      <a:pt x="10562" y="24240"/>
                    </a:cubicBezTo>
                    <a:lnTo>
                      <a:pt x="10562" y="24240"/>
                    </a:lnTo>
                    <a:cubicBezTo>
                      <a:pt x="10538" y="24202"/>
                      <a:pt x="10515" y="24162"/>
                      <a:pt x="10493" y="24121"/>
                    </a:cubicBezTo>
                    <a:cubicBezTo>
                      <a:pt x="10462" y="24058"/>
                      <a:pt x="10436" y="23993"/>
                      <a:pt x="10413" y="23927"/>
                    </a:cubicBezTo>
                    <a:cubicBezTo>
                      <a:pt x="10391" y="23859"/>
                      <a:pt x="10374" y="23790"/>
                      <a:pt x="10357" y="23719"/>
                    </a:cubicBezTo>
                    <a:cubicBezTo>
                      <a:pt x="10339" y="23623"/>
                      <a:pt x="10325" y="23527"/>
                      <a:pt x="10318" y="23429"/>
                    </a:cubicBezTo>
                    <a:cubicBezTo>
                      <a:pt x="10312" y="23294"/>
                      <a:pt x="10318" y="23163"/>
                      <a:pt x="10326" y="23029"/>
                    </a:cubicBezTo>
                    <a:lnTo>
                      <a:pt x="10326" y="23030"/>
                    </a:lnTo>
                    <a:cubicBezTo>
                      <a:pt x="10332" y="22975"/>
                      <a:pt x="10337" y="22920"/>
                      <a:pt x="10346" y="22866"/>
                    </a:cubicBezTo>
                    <a:cubicBezTo>
                      <a:pt x="10356" y="22813"/>
                      <a:pt x="10365" y="22756"/>
                      <a:pt x="10375" y="22700"/>
                    </a:cubicBezTo>
                    <a:cubicBezTo>
                      <a:pt x="10403" y="22567"/>
                      <a:pt x="10430" y="22433"/>
                      <a:pt x="10466" y="22303"/>
                    </a:cubicBezTo>
                    <a:cubicBezTo>
                      <a:pt x="10503" y="22177"/>
                      <a:pt x="10542" y="22052"/>
                      <a:pt x="10583" y="21925"/>
                    </a:cubicBezTo>
                    <a:cubicBezTo>
                      <a:pt x="10629" y="21802"/>
                      <a:pt x="10670" y="21676"/>
                      <a:pt x="10722" y="21554"/>
                    </a:cubicBezTo>
                    <a:cubicBezTo>
                      <a:pt x="10777" y="21429"/>
                      <a:pt x="10834" y="21306"/>
                      <a:pt x="10893" y="21184"/>
                    </a:cubicBezTo>
                    <a:lnTo>
                      <a:pt x="10893" y="21184"/>
                    </a:lnTo>
                    <a:cubicBezTo>
                      <a:pt x="10891" y="21188"/>
                      <a:pt x="10888" y="21192"/>
                      <a:pt x="10886" y="21196"/>
                    </a:cubicBezTo>
                    <a:lnTo>
                      <a:pt x="10886" y="21196"/>
                    </a:lnTo>
                    <a:cubicBezTo>
                      <a:pt x="11004" y="20972"/>
                      <a:pt x="11130" y="20754"/>
                      <a:pt x="11251" y="20532"/>
                    </a:cubicBezTo>
                    <a:cubicBezTo>
                      <a:pt x="11378" y="20301"/>
                      <a:pt x="11467" y="20052"/>
                      <a:pt x="11538" y="19799"/>
                    </a:cubicBezTo>
                    <a:cubicBezTo>
                      <a:pt x="11550" y="19758"/>
                      <a:pt x="11558" y="19717"/>
                      <a:pt x="11567" y="19673"/>
                    </a:cubicBezTo>
                    <a:cubicBezTo>
                      <a:pt x="11577" y="19625"/>
                      <a:pt x="11590" y="19577"/>
                      <a:pt x="11596" y="19528"/>
                    </a:cubicBezTo>
                    <a:cubicBezTo>
                      <a:pt x="11606" y="19446"/>
                      <a:pt x="11619" y="19365"/>
                      <a:pt x="11625" y="19282"/>
                    </a:cubicBezTo>
                    <a:cubicBezTo>
                      <a:pt x="11627" y="19225"/>
                      <a:pt x="11635" y="19166"/>
                      <a:pt x="11634" y="19110"/>
                    </a:cubicBezTo>
                    <a:cubicBezTo>
                      <a:pt x="11633" y="19062"/>
                      <a:pt x="11633" y="19014"/>
                      <a:pt x="11632" y="18965"/>
                    </a:cubicBezTo>
                    <a:cubicBezTo>
                      <a:pt x="11632" y="18930"/>
                      <a:pt x="11631" y="18895"/>
                      <a:pt x="11628" y="18860"/>
                    </a:cubicBezTo>
                    <a:cubicBezTo>
                      <a:pt x="11624" y="18810"/>
                      <a:pt x="11624" y="18755"/>
                      <a:pt x="11616" y="18704"/>
                    </a:cubicBezTo>
                    <a:cubicBezTo>
                      <a:pt x="11588" y="18519"/>
                      <a:pt x="11555" y="18338"/>
                      <a:pt x="11497" y="18160"/>
                    </a:cubicBezTo>
                    <a:cubicBezTo>
                      <a:pt x="11443" y="17986"/>
                      <a:pt x="11378" y="17815"/>
                      <a:pt x="11302" y="17649"/>
                    </a:cubicBezTo>
                    <a:cubicBezTo>
                      <a:pt x="11219" y="17475"/>
                      <a:pt x="11136" y="17300"/>
                      <a:pt x="11031" y="17137"/>
                    </a:cubicBezTo>
                    <a:cubicBezTo>
                      <a:pt x="10929" y="16979"/>
                      <a:pt x="10824" y="16824"/>
                      <a:pt x="10711" y="16674"/>
                    </a:cubicBezTo>
                    <a:cubicBezTo>
                      <a:pt x="10493" y="16381"/>
                      <a:pt x="10229" y="16129"/>
                      <a:pt x="9984" y="15861"/>
                    </a:cubicBezTo>
                    <a:lnTo>
                      <a:pt x="9984" y="15861"/>
                    </a:lnTo>
                    <a:lnTo>
                      <a:pt x="9986" y="15863"/>
                    </a:lnTo>
                    <a:cubicBezTo>
                      <a:pt x="9907" y="15773"/>
                      <a:pt x="9833" y="15679"/>
                      <a:pt x="9764" y="15581"/>
                    </a:cubicBezTo>
                    <a:cubicBezTo>
                      <a:pt x="9720" y="15513"/>
                      <a:pt x="9681" y="15445"/>
                      <a:pt x="9642" y="15373"/>
                    </a:cubicBezTo>
                    <a:lnTo>
                      <a:pt x="9642" y="15373"/>
                    </a:lnTo>
                    <a:lnTo>
                      <a:pt x="9644" y="15374"/>
                    </a:lnTo>
                    <a:cubicBezTo>
                      <a:pt x="9644" y="15373"/>
                      <a:pt x="9642" y="15371"/>
                      <a:pt x="9641" y="15370"/>
                    </a:cubicBezTo>
                    <a:cubicBezTo>
                      <a:pt x="9639" y="15364"/>
                      <a:pt x="9637" y="15359"/>
                      <a:pt x="9632" y="15354"/>
                    </a:cubicBezTo>
                    <a:lnTo>
                      <a:pt x="9632" y="15354"/>
                    </a:lnTo>
                    <a:cubicBezTo>
                      <a:pt x="9634" y="15356"/>
                      <a:pt x="9636" y="15358"/>
                      <a:pt x="9638" y="15360"/>
                    </a:cubicBezTo>
                    <a:cubicBezTo>
                      <a:pt x="9607" y="15295"/>
                      <a:pt x="9580" y="15229"/>
                      <a:pt x="9554" y="15164"/>
                    </a:cubicBezTo>
                    <a:lnTo>
                      <a:pt x="9554" y="15163"/>
                    </a:lnTo>
                    <a:cubicBezTo>
                      <a:pt x="9552" y="15157"/>
                      <a:pt x="9550" y="15153"/>
                      <a:pt x="9549" y="15148"/>
                    </a:cubicBezTo>
                    <a:lnTo>
                      <a:pt x="9549" y="15149"/>
                    </a:lnTo>
                    <a:cubicBezTo>
                      <a:pt x="9519" y="15060"/>
                      <a:pt x="9495" y="14971"/>
                      <a:pt x="9476" y="14880"/>
                    </a:cubicBezTo>
                    <a:cubicBezTo>
                      <a:pt x="9460" y="14781"/>
                      <a:pt x="9450" y="14682"/>
                      <a:pt x="9443" y="14583"/>
                    </a:cubicBezTo>
                    <a:cubicBezTo>
                      <a:pt x="9440" y="14436"/>
                      <a:pt x="9442" y="14293"/>
                      <a:pt x="9450" y="14147"/>
                    </a:cubicBezTo>
                    <a:cubicBezTo>
                      <a:pt x="9464" y="14010"/>
                      <a:pt x="9483" y="13877"/>
                      <a:pt x="9508" y="13741"/>
                    </a:cubicBezTo>
                    <a:cubicBezTo>
                      <a:pt x="9547" y="13560"/>
                      <a:pt x="9592" y="13383"/>
                      <a:pt x="9645" y="13205"/>
                    </a:cubicBezTo>
                    <a:cubicBezTo>
                      <a:pt x="9696" y="13063"/>
                      <a:pt x="9751" y="12923"/>
                      <a:pt x="9811" y="12785"/>
                    </a:cubicBezTo>
                    <a:cubicBezTo>
                      <a:pt x="9863" y="12665"/>
                      <a:pt x="9920" y="12547"/>
                      <a:pt x="9979" y="12429"/>
                    </a:cubicBezTo>
                    <a:cubicBezTo>
                      <a:pt x="10099" y="12203"/>
                      <a:pt x="10224" y="11980"/>
                      <a:pt x="10334" y="11750"/>
                    </a:cubicBezTo>
                    <a:cubicBezTo>
                      <a:pt x="10446" y="11521"/>
                      <a:pt x="10530" y="11280"/>
                      <a:pt x="10603" y="11037"/>
                    </a:cubicBezTo>
                    <a:cubicBezTo>
                      <a:pt x="10680" y="10784"/>
                      <a:pt x="10728" y="10522"/>
                      <a:pt x="10763" y="10261"/>
                    </a:cubicBezTo>
                    <a:cubicBezTo>
                      <a:pt x="10816" y="9881"/>
                      <a:pt x="10755" y="9507"/>
                      <a:pt x="10681" y="9136"/>
                    </a:cubicBezTo>
                    <a:lnTo>
                      <a:pt x="10681" y="9145"/>
                    </a:lnTo>
                    <a:cubicBezTo>
                      <a:pt x="10676" y="9105"/>
                      <a:pt x="10666" y="9065"/>
                      <a:pt x="10658" y="9024"/>
                    </a:cubicBezTo>
                    <a:lnTo>
                      <a:pt x="10658" y="9024"/>
                    </a:lnTo>
                    <a:cubicBezTo>
                      <a:pt x="10659" y="9029"/>
                      <a:pt x="10660" y="9035"/>
                      <a:pt x="10661" y="9039"/>
                    </a:cubicBezTo>
                    <a:lnTo>
                      <a:pt x="10661" y="9039"/>
                    </a:lnTo>
                    <a:cubicBezTo>
                      <a:pt x="10612" y="8793"/>
                      <a:pt x="10549" y="8544"/>
                      <a:pt x="10463" y="8306"/>
                    </a:cubicBezTo>
                    <a:cubicBezTo>
                      <a:pt x="10374" y="8062"/>
                      <a:pt x="10270" y="7821"/>
                      <a:pt x="10135" y="7598"/>
                    </a:cubicBezTo>
                    <a:cubicBezTo>
                      <a:pt x="10001" y="7378"/>
                      <a:pt x="9851" y="7171"/>
                      <a:pt x="9700" y="6963"/>
                    </a:cubicBezTo>
                    <a:cubicBezTo>
                      <a:pt x="9550" y="6758"/>
                      <a:pt x="9407" y="6548"/>
                      <a:pt x="9265" y="6337"/>
                    </a:cubicBezTo>
                    <a:cubicBezTo>
                      <a:pt x="9155" y="6173"/>
                      <a:pt x="9044" y="6012"/>
                      <a:pt x="8955" y="5836"/>
                    </a:cubicBezTo>
                    <a:cubicBezTo>
                      <a:pt x="8929" y="5782"/>
                      <a:pt x="8907" y="5726"/>
                      <a:pt x="8885" y="5670"/>
                    </a:cubicBezTo>
                    <a:cubicBezTo>
                      <a:pt x="8865" y="5608"/>
                      <a:pt x="8848" y="5547"/>
                      <a:pt x="8833" y="5485"/>
                    </a:cubicBezTo>
                    <a:cubicBezTo>
                      <a:pt x="8810" y="5353"/>
                      <a:pt x="8794" y="5220"/>
                      <a:pt x="8786" y="5086"/>
                    </a:cubicBezTo>
                    <a:cubicBezTo>
                      <a:pt x="8787" y="5026"/>
                      <a:pt x="8783" y="4965"/>
                      <a:pt x="8787" y="4904"/>
                    </a:cubicBezTo>
                    <a:cubicBezTo>
                      <a:pt x="8791" y="4855"/>
                      <a:pt x="8795" y="4804"/>
                      <a:pt x="8798" y="4754"/>
                    </a:cubicBezTo>
                    <a:lnTo>
                      <a:pt x="8798" y="4757"/>
                    </a:lnTo>
                    <a:cubicBezTo>
                      <a:pt x="8811" y="4648"/>
                      <a:pt x="8830" y="4542"/>
                      <a:pt x="8849" y="4436"/>
                    </a:cubicBezTo>
                    <a:lnTo>
                      <a:pt x="8849" y="4436"/>
                    </a:lnTo>
                    <a:cubicBezTo>
                      <a:pt x="8846" y="4444"/>
                      <a:pt x="8845" y="4451"/>
                      <a:pt x="8843" y="4458"/>
                    </a:cubicBezTo>
                    <a:cubicBezTo>
                      <a:pt x="8888" y="4244"/>
                      <a:pt x="8943" y="4032"/>
                      <a:pt x="8986" y="3819"/>
                    </a:cubicBezTo>
                    <a:cubicBezTo>
                      <a:pt x="9026" y="3617"/>
                      <a:pt x="9067" y="3415"/>
                      <a:pt x="9084" y="3210"/>
                    </a:cubicBezTo>
                    <a:cubicBezTo>
                      <a:pt x="9100" y="3023"/>
                      <a:pt x="9114" y="2837"/>
                      <a:pt x="9100" y="2649"/>
                    </a:cubicBezTo>
                    <a:cubicBezTo>
                      <a:pt x="9095" y="2557"/>
                      <a:pt x="9084" y="2466"/>
                      <a:pt x="9069" y="2376"/>
                    </a:cubicBezTo>
                    <a:cubicBezTo>
                      <a:pt x="9051" y="2281"/>
                      <a:pt x="9031" y="2187"/>
                      <a:pt x="9006" y="2093"/>
                    </a:cubicBezTo>
                    <a:cubicBezTo>
                      <a:pt x="8965" y="1918"/>
                      <a:pt x="8908" y="1748"/>
                      <a:pt x="8836" y="1584"/>
                    </a:cubicBezTo>
                    <a:cubicBezTo>
                      <a:pt x="8759" y="1410"/>
                      <a:pt x="8679" y="1236"/>
                      <a:pt x="8579" y="1074"/>
                    </a:cubicBezTo>
                    <a:cubicBezTo>
                      <a:pt x="8485" y="916"/>
                      <a:pt x="8375" y="770"/>
                      <a:pt x="8249" y="637"/>
                    </a:cubicBezTo>
                    <a:cubicBezTo>
                      <a:pt x="8185" y="569"/>
                      <a:pt x="8117" y="504"/>
                      <a:pt x="8047" y="442"/>
                    </a:cubicBezTo>
                    <a:cubicBezTo>
                      <a:pt x="7913" y="334"/>
                      <a:pt x="7767" y="243"/>
                      <a:pt x="7610" y="170"/>
                    </a:cubicBezTo>
                    <a:cubicBezTo>
                      <a:pt x="7484" y="111"/>
                      <a:pt x="7352" y="64"/>
                      <a:pt x="7216" y="33"/>
                    </a:cubicBezTo>
                    <a:cubicBezTo>
                      <a:pt x="7112" y="8"/>
                      <a:pt x="7008" y="0"/>
                      <a:pt x="6903"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943725" y="4422663"/>
              <a:ext cx="312625" cy="1042200"/>
              <a:chOff x="6732200" y="4312863"/>
              <a:chExt cx="312625" cy="1042200"/>
            </a:xfrm>
          </p:grpSpPr>
          <p:sp>
            <p:nvSpPr>
              <p:cNvPr id="60" name="Google Shape;60;p2"/>
              <p:cNvSpPr/>
              <p:nvPr/>
            </p:nvSpPr>
            <p:spPr>
              <a:xfrm>
                <a:off x="6776900" y="4722013"/>
                <a:ext cx="325" cy="475"/>
              </a:xfrm>
              <a:custGeom>
                <a:avLst/>
                <a:gdLst/>
                <a:ahLst/>
                <a:cxnLst/>
                <a:rect l="l" t="t" r="r" b="b"/>
                <a:pathLst>
                  <a:path w="13" h="19" extrusionOk="0">
                    <a:moveTo>
                      <a:pt x="12" y="0"/>
                    </a:moveTo>
                    <a:cubicBezTo>
                      <a:pt x="10" y="4"/>
                      <a:pt x="8" y="7"/>
                      <a:pt x="5" y="11"/>
                    </a:cubicBezTo>
                    <a:lnTo>
                      <a:pt x="5" y="11"/>
                    </a:lnTo>
                    <a:cubicBezTo>
                      <a:pt x="7" y="8"/>
                      <a:pt x="9" y="5"/>
                      <a:pt x="11" y="3"/>
                    </a:cubicBezTo>
                    <a:lnTo>
                      <a:pt x="12" y="0"/>
                    </a:lnTo>
                    <a:close/>
                    <a:moveTo>
                      <a:pt x="5" y="11"/>
                    </a:moveTo>
                    <a:lnTo>
                      <a:pt x="5" y="11"/>
                    </a:lnTo>
                    <a:cubicBezTo>
                      <a:pt x="4" y="14"/>
                      <a:pt x="2" y="16"/>
                      <a:pt x="1" y="18"/>
                    </a:cubicBezTo>
                    <a:cubicBezTo>
                      <a:pt x="2" y="16"/>
                      <a:pt x="4" y="14"/>
                      <a:pt x="5" y="1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738000" y="4316663"/>
                <a:ext cx="300150" cy="1031700"/>
              </a:xfrm>
              <a:custGeom>
                <a:avLst/>
                <a:gdLst/>
                <a:ahLst/>
                <a:cxnLst/>
                <a:rect l="l" t="t" r="r" b="b"/>
                <a:pathLst>
                  <a:path w="12006" h="41268" extrusionOk="0">
                    <a:moveTo>
                      <a:pt x="8594" y="6022"/>
                    </a:moveTo>
                    <a:lnTo>
                      <a:pt x="8594" y="6022"/>
                    </a:lnTo>
                    <a:cubicBezTo>
                      <a:pt x="8596" y="6027"/>
                      <a:pt x="8597" y="6032"/>
                      <a:pt x="8598" y="6036"/>
                    </a:cubicBezTo>
                    <a:cubicBezTo>
                      <a:pt x="8597" y="6031"/>
                      <a:pt x="8596" y="6027"/>
                      <a:pt x="8594" y="6022"/>
                    </a:cubicBezTo>
                    <a:close/>
                    <a:moveTo>
                      <a:pt x="10647" y="31067"/>
                    </a:moveTo>
                    <a:cubicBezTo>
                      <a:pt x="10647" y="31070"/>
                      <a:pt x="10646" y="31073"/>
                      <a:pt x="10646" y="31076"/>
                    </a:cubicBezTo>
                    <a:lnTo>
                      <a:pt x="10646" y="31076"/>
                    </a:lnTo>
                    <a:cubicBezTo>
                      <a:pt x="10646" y="31073"/>
                      <a:pt x="10647" y="31070"/>
                      <a:pt x="10647" y="31067"/>
                    </a:cubicBezTo>
                    <a:close/>
                    <a:moveTo>
                      <a:pt x="6771" y="0"/>
                    </a:moveTo>
                    <a:cubicBezTo>
                      <a:pt x="6680" y="0"/>
                      <a:pt x="6589" y="11"/>
                      <a:pt x="6500" y="32"/>
                    </a:cubicBezTo>
                    <a:cubicBezTo>
                      <a:pt x="6409" y="52"/>
                      <a:pt x="6303" y="101"/>
                      <a:pt x="6250" y="183"/>
                    </a:cubicBezTo>
                    <a:cubicBezTo>
                      <a:pt x="6241" y="194"/>
                      <a:pt x="6235" y="208"/>
                      <a:pt x="6229" y="222"/>
                    </a:cubicBezTo>
                    <a:cubicBezTo>
                      <a:pt x="6199" y="194"/>
                      <a:pt x="6160" y="179"/>
                      <a:pt x="6120" y="179"/>
                    </a:cubicBezTo>
                    <a:cubicBezTo>
                      <a:pt x="6115" y="179"/>
                      <a:pt x="6109" y="179"/>
                      <a:pt x="6103" y="180"/>
                    </a:cubicBezTo>
                    <a:cubicBezTo>
                      <a:pt x="6040" y="185"/>
                      <a:pt x="5978" y="196"/>
                      <a:pt x="5918" y="213"/>
                    </a:cubicBezTo>
                    <a:cubicBezTo>
                      <a:pt x="5842" y="238"/>
                      <a:pt x="5768" y="266"/>
                      <a:pt x="5697" y="300"/>
                    </a:cubicBezTo>
                    <a:cubicBezTo>
                      <a:pt x="5559" y="365"/>
                      <a:pt x="5421" y="445"/>
                      <a:pt x="5317" y="559"/>
                    </a:cubicBezTo>
                    <a:cubicBezTo>
                      <a:pt x="5243" y="641"/>
                      <a:pt x="5179" y="733"/>
                      <a:pt x="5128" y="832"/>
                    </a:cubicBezTo>
                    <a:cubicBezTo>
                      <a:pt x="5102" y="887"/>
                      <a:pt x="5074" y="944"/>
                      <a:pt x="5069" y="1006"/>
                    </a:cubicBezTo>
                    <a:cubicBezTo>
                      <a:pt x="5068" y="1031"/>
                      <a:pt x="5071" y="1055"/>
                      <a:pt x="5079" y="1078"/>
                    </a:cubicBezTo>
                    <a:cubicBezTo>
                      <a:pt x="5004" y="1106"/>
                      <a:pt x="4956" y="1178"/>
                      <a:pt x="4960" y="1258"/>
                    </a:cubicBezTo>
                    <a:cubicBezTo>
                      <a:pt x="4960" y="1269"/>
                      <a:pt x="4961" y="1279"/>
                      <a:pt x="4962" y="1290"/>
                    </a:cubicBezTo>
                    <a:cubicBezTo>
                      <a:pt x="4959" y="1401"/>
                      <a:pt x="4948" y="1514"/>
                      <a:pt x="4939" y="1626"/>
                    </a:cubicBezTo>
                    <a:cubicBezTo>
                      <a:pt x="4936" y="1705"/>
                      <a:pt x="4932" y="1787"/>
                      <a:pt x="4928" y="1868"/>
                    </a:cubicBezTo>
                    <a:cubicBezTo>
                      <a:pt x="4928" y="1875"/>
                      <a:pt x="4928" y="1880"/>
                      <a:pt x="4928" y="1888"/>
                    </a:cubicBezTo>
                    <a:cubicBezTo>
                      <a:pt x="4926" y="1920"/>
                      <a:pt x="4925" y="1952"/>
                      <a:pt x="4926" y="1984"/>
                    </a:cubicBezTo>
                    <a:cubicBezTo>
                      <a:pt x="4924" y="2022"/>
                      <a:pt x="4923" y="2059"/>
                      <a:pt x="4920" y="2096"/>
                    </a:cubicBezTo>
                    <a:cubicBezTo>
                      <a:pt x="4918" y="2142"/>
                      <a:pt x="4918" y="2190"/>
                      <a:pt x="4917" y="2235"/>
                    </a:cubicBezTo>
                    <a:cubicBezTo>
                      <a:pt x="4913" y="2299"/>
                      <a:pt x="4910" y="2359"/>
                      <a:pt x="4925" y="2419"/>
                    </a:cubicBezTo>
                    <a:cubicBezTo>
                      <a:pt x="4930" y="2443"/>
                      <a:pt x="4941" y="2466"/>
                      <a:pt x="4955" y="2488"/>
                    </a:cubicBezTo>
                    <a:cubicBezTo>
                      <a:pt x="4956" y="2494"/>
                      <a:pt x="4957" y="2500"/>
                      <a:pt x="4957" y="2507"/>
                    </a:cubicBezTo>
                    <a:cubicBezTo>
                      <a:pt x="4966" y="2578"/>
                      <a:pt x="4975" y="2651"/>
                      <a:pt x="4986" y="2723"/>
                    </a:cubicBezTo>
                    <a:cubicBezTo>
                      <a:pt x="4991" y="2779"/>
                      <a:pt x="5000" y="2834"/>
                      <a:pt x="5011" y="2889"/>
                    </a:cubicBezTo>
                    <a:cubicBezTo>
                      <a:pt x="5036" y="3005"/>
                      <a:pt x="5061" y="3119"/>
                      <a:pt x="5090" y="3233"/>
                    </a:cubicBezTo>
                    <a:cubicBezTo>
                      <a:pt x="5102" y="3281"/>
                      <a:pt x="5115" y="3326"/>
                      <a:pt x="5128" y="3371"/>
                    </a:cubicBezTo>
                    <a:cubicBezTo>
                      <a:pt x="5147" y="3433"/>
                      <a:pt x="5163" y="3496"/>
                      <a:pt x="5196" y="3553"/>
                    </a:cubicBezTo>
                    <a:cubicBezTo>
                      <a:pt x="5206" y="3569"/>
                      <a:pt x="5218" y="3585"/>
                      <a:pt x="5232" y="3598"/>
                    </a:cubicBezTo>
                    <a:lnTo>
                      <a:pt x="5232" y="3603"/>
                    </a:lnTo>
                    <a:cubicBezTo>
                      <a:pt x="5238" y="3645"/>
                      <a:pt x="5244" y="3687"/>
                      <a:pt x="5249" y="3729"/>
                    </a:cubicBezTo>
                    <a:cubicBezTo>
                      <a:pt x="5243" y="3797"/>
                      <a:pt x="5240" y="3863"/>
                      <a:pt x="5244" y="3931"/>
                    </a:cubicBezTo>
                    <a:cubicBezTo>
                      <a:pt x="5248" y="4073"/>
                      <a:pt x="5262" y="4213"/>
                      <a:pt x="5281" y="4354"/>
                    </a:cubicBezTo>
                    <a:cubicBezTo>
                      <a:pt x="5302" y="4515"/>
                      <a:pt x="5324" y="4677"/>
                      <a:pt x="5349" y="4838"/>
                    </a:cubicBezTo>
                    <a:cubicBezTo>
                      <a:pt x="5369" y="4958"/>
                      <a:pt x="5389" y="5080"/>
                      <a:pt x="5411" y="5200"/>
                    </a:cubicBezTo>
                    <a:cubicBezTo>
                      <a:pt x="5404" y="5298"/>
                      <a:pt x="5394" y="5397"/>
                      <a:pt x="5381" y="5496"/>
                    </a:cubicBezTo>
                    <a:cubicBezTo>
                      <a:pt x="5382" y="5494"/>
                      <a:pt x="5382" y="5490"/>
                      <a:pt x="5383" y="5489"/>
                    </a:cubicBezTo>
                    <a:lnTo>
                      <a:pt x="5383" y="5489"/>
                    </a:lnTo>
                    <a:cubicBezTo>
                      <a:pt x="5377" y="5532"/>
                      <a:pt x="5370" y="5575"/>
                      <a:pt x="5362" y="5617"/>
                    </a:cubicBezTo>
                    <a:cubicBezTo>
                      <a:pt x="5352" y="5643"/>
                      <a:pt x="5342" y="5670"/>
                      <a:pt x="5332" y="5696"/>
                    </a:cubicBezTo>
                    <a:cubicBezTo>
                      <a:pt x="5312" y="5738"/>
                      <a:pt x="5296" y="5781"/>
                      <a:pt x="5282" y="5825"/>
                    </a:cubicBezTo>
                    <a:cubicBezTo>
                      <a:pt x="5255" y="5893"/>
                      <a:pt x="5229" y="5961"/>
                      <a:pt x="5203" y="6030"/>
                    </a:cubicBezTo>
                    <a:cubicBezTo>
                      <a:pt x="5202" y="6034"/>
                      <a:pt x="5200" y="6039"/>
                      <a:pt x="5199" y="6044"/>
                    </a:cubicBezTo>
                    <a:cubicBezTo>
                      <a:pt x="5194" y="6053"/>
                      <a:pt x="5188" y="6063"/>
                      <a:pt x="5182" y="6071"/>
                    </a:cubicBezTo>
                    <a:cubicBezTo>
                      <a:pt x="5140" y="6142"/>
                      <a:pt x="5103" y="6215"/>
                      <a:pt x="5071" y="6290"/>
                    </a:cubicBezTo>
                    <a:cubicBezTo>
                      <a:pt x="5042" y="6359"/>
                      <a:pt x="5014" y="6432"/>
                      <a:pt x="4990" y="6506"/>
                    </a:cubicBezTo>
                    <a:cubicBezTo>
                      <a:pt x="4970" y="6567"/>
                      <a:pt x="4948" y="6629"/>
                      <a:pt x="4948" y="6693"/>
                    </a:cubicBezTo>
                    <a:cubicBezTo>
                      <a:pt x="4920" y="6730"/>
                      <a:pt x="4895" y="6766"/>
                      <a:pt x="4868" y="6804"/>
                    </a:cubicBezTo>
                    <a:cubicBezTo>
                      <a:pt x="4868" y="6803"/>
                      <a:pt x="4868" y="6802"/>
                      <a:pt x="4869" y="6801"/>
                    </a:cubicBezTo>
                    <a:lnTo>
                      <a:pt x="4869" y="6801"/>
                    </a:lnTo>
                    <a:cubicBezTo>
                      <a:pt x="4868" y="6802"/>
                      <a:pt x="4867" y="6803"/>
                      <a:pt x="4867" y="6804"/>
                    </a:cubicBezTo>
                    <a:cubicBezTo>
                      <a:pt x="4757" y="6945"/>
                      <a:pt x="4642" y="7080"/>
                      <a:pt x="4521" y="7212"/>
                    </a:cubicBezTo>
                    <a:cubicBezTo>
                      <a:pt x="4492" y="7195"/>
                      <a:pt x="4458" y="7186"/>
                      <a:pt x="4424" y="7186"/>
                    </a:cubicBezTo>
                    <a:cubicBezTo>
                      <a:pt x="4413" y="7186"/>
                      <a:pt x="4403" y="7186"/>
                      <a:pt x="4393" y="7188"/>
                    </a:cubicBezTo>
                    <a:cubicBezTo>
                      <a:pt x="4292" y="7205"/>
                      <a:pt x="4222" y="7289"/>
                      <a:pt x="4159" y="7362"/>
                    </a:cubicBezTo>
                    <a:cubicBezTo>
                      <a:pt x="4109" y="7423"/>
                      <a:pt x="4056" y="7483"/>
                      <a:pt x="4007" y="7547"/>
                    </a:cubicBezTo>
                    <a:cubicBezTo>
                      <a:pt x="3889" y="7701"/>
                      <a:pt x="3793" y="7869"/>
                      <a:pt x="3706" y="8043"/>
                    </a:cubicBezTo>
                    <a:cubicBezTo>
                      <a:pt x="3640" y="8175"/>
                      <a:pt x="3572" y="8307"/>
                      <a:pt x="3516" y="8445"/>
                    </a:cubicBezTo>
                    <a:cubicBezTo>
                      <a:pt x="3493" y="8503"/>
                      <a:pt x="3469" y="8562"/>
                      <a:pt x="3450" y="8621"/>
                    </a:cubicBezTo>
                    <a:cubicBezTo>
                      <a:pt x="3433" y="8663"/>
                      <a:pt x="3421" y="8706"/>
                      <a:pt x="3416" y="8752"/>
                    </a:cubicBezTo>
                    <a:cubicBezTo>
                      <a:pt x="3413" y="8819"/>
                      <a:pt x="3443" y="8885"/>
                      <a:pt x="3498" y="8925"/>
                    </a:cubicBezTo>
                    <a:cubicBezTo>
                      <a:pt x="3491" y="8934"/>
                      <a:pt x="3486" y="8943"/>
                      <a:pt x="3480" y="8952"/>
                    </a:cubicBezTo>
                    <a:cubicBezTo>
                      <a:pt x="3450" y="9009"/>
                      <a:pt x="3425" y="9066"/>
                      <a:pt x="3423" y="9131"/>
                    </a:cubicBezTo>
                    <a:cubicBezTo>
                      <a:pt x="3423" y="9176"/>
                      <a:pt x="3423" y="9223"/>
                      <a:pt x="3424" y="9269"/>
                    </a:cubicBezTo>
                    <a:cubicBezTo>
                      <a:pt x="3412" y="9314"/>
                      <a:pt x="3409" y="9360"/>
                      <a:pt x="3412" y="9406"/>
                    </a:cubicBezTo>
                    <a:cubicBezTo>
                      <a:pt x="3430" y="9571"/>
                      <a:pt x="3444" y="9736"/>
                      <a:pt x="3477" y="9901"/>
                    </a:cubicBezTo>
                    <a:cubicBezTo>
                      <a:pt x="3496" y="9990"/>
                      <a:pt x="3517" y="10080"/>
                      <a:pt x="3539" y="10169"/>
                    </a:cubicBezTo>
                    <a:cubicBezTo>
                      <a:pt x="3546" y="10199"/>
                      <a:pt x="3553" y="10230"/>
                      <a:pt x="3558" y="10261"/>
                    </a:cubicBezTo>
                    <a:cubicBezTo>
                      <a:pt x="3568" y="10303"/>
                      <a:pt x="3577" y="10343"/>
                      <a:pt x="3589" y="10384"/>
                    </a:cubicBezTo>
                    <a:cubicBezTo>
                      <a:pt x="3595" y="10400"/>
                      <a:pt x="3603" y="10416"/>
                      <a:pt x="3611" y="10431"/>
                    </a:cubicBezTo>
                    <a:cubicBezTo>
                      <a:pt x="3620" y="10459"/>
                      <a:pt x="3628" y="10488"/>
                      <a:pt x="3638" y="10517"/>
                    </a:cubicBezTo>
                    <a:cubicBezTo>
                      <a:pt x="3673" y="10634"/>
                      <a:pt x="3713" y="10749"/>
                      <a:pt x="3759" y="10863"/>
                    </a:cubicBezTo>
                    <a:cubicBezTo>
                      <a:pt x="3787" y="10933"/>
                      <a:pt x="3816" y="11002"/>
                      <a:pt x="3845" y="11071"/>
                    </a:cubicBezTo>
                    <a:cubicBezTo>
                      <a:pt x="3858" y="11104"/>
                      <a:pt x="3869" y="11140"/>
                      <a:pt x="3884" y="11172"/>
                    </a:cubicBezTo>
                    <a:cubicBezTo>
                      <a:pt x="3893" y="11194"/>
                      <a:pt x="3904" y="11215"/>
                      <a:pt x="3916" y="11235"/>
                    </a:cubicBezTo>
                    <a:cubicBezTo>
                      <a:pt x="3928" y="11252"/>
                      <a:pt x="3941" y="11267"/>
                      <a:pt x="3955" y="11281"/>
                    </a:cubicBezTo>
                    <a:cubicBezTo>
                      <a:pt x="3955" y="11286"/>
                      <a:pt x="3958" y="11291"/>
                      <a:pt x="3958" y="11295"/>
                    </a:cubicBezTo>
                    <a:cubicBezTo>
                      <a:pt x="3977" y="11391"/>
                      <a:pt x="3997" y="11487"/>
                      <a:pt x="4016" y="11584"/>
                    </a:cubicBezTo>
                    <a:cubicBezTo>
                      <a:pt x="4042" y="11709"/>
                      <a:pt x="4060" y="11837"/>
                      <a:pt x="4103" y="11957"/>
                    </a:cubicBezTo>
                    <a:cubicBezTo>
                      <a:pt x="4121" y="12008"/>
                      <a:pt x="4161" y="12048"/>
                      <a:pt x="4211" y="12067"/>
                    </a:cubicBezTo>
                    <a:cubicBezTo>
                      <a:pt x="4217" y="12090"/>
                      <a:pt x="4220" y="12114"/>
                      <a:pt x="4227" y="12139"/>
                    </a:cubicBezTo>
                    <a:cubicBezTo>
                      <a:pt x="4190" y="12173"/>
                      <a:pt x="4171" y="12222"/>
                      <a:pt x="4176" y="12272"/>
                    </a:cubicBezTo>
                    <a:cubicBezTo>
                      <a:pt x="4181" y="12304"/>
                      <a:pt x="4189" y="12333"/>
                      <a:pt x="4193" y="12364"/>
                    </a:cubicBezTo>
                    <a:cubicBezTo>
                      <a:pt x="4193" y="12369"/>
                      <a:pt x="4193" y="12378"/>
                      <a:pt x="4194" y="12382"/>
                    </a:cubicBezTo>
                    <a:cubicBezTo>
                      <a:pt x="4194" y="12511"/>
                      <a:pt x="4185" y="12638"/>
                      <a:pt x="4177" y="12765"/>
                    </a:cubicBezTo>
                    <a:cubicBezTo>
                      <a:pt x="4171" y="12874"/>
                      <a:pt x="4163" y="12984"/>
                      <a:pt x="4153" y="13091"/>
                    </a:cubicBezTo>
                    <a:cubicBezTo>
                      <a:pt x="4136" y="13164"/>
                      <a:pt x="4125" y="13238"/>
                      <a:pt x="4119" y="13312"/>
                    </a:cubicBezTo>
                    <a:cubicBezTo>
                      <a:pt x="4119" y="13330"/>
                      <a:pt x="4120" y="13349"/>
                      <a:pt x="4124" y="13366"/>
                    </a:cubicBezTo>
                    <a:cubicBezTo>
                      <a:pt x="4117" y="13401"/>
                      <a:pt x="4108" y="13435"/>
                      <a:pt x="4098" y="13469"/>
                    </a:cubicBezTo>
                    <a:lnTo>
                      <a:pt x="4105" y="13448"/>
                    </a:lnTo>
                    <a:lnTo>
                      <a:pt x="4105" y="13448"/>
                    </a:lnTo>
                    <a:cubicBezTo>
                      <a:pt x="4103" y="13456"/>
                      <a:pt x="4101" y="13463"/>
                      <a:pt x="4100" y="13471"/>
                    </a:cubicBezTo>
                    <a:cubicBezTo>
                      <a:pt x="4094" y="13475"/>
                      <a:pt x="4087" y="13479"/>
                      <a:pt x="4082" y="13483"/>
                    </a:cubicBezTo>
                    <a:cubicBezTo>
                      <a:pt x="4064" y="13500"/>
                      <a:pt x="4048" y="13518"/>
                      <a:pt x="4035" y="13539"/>
                    </a:cubicBezTo>
                    <a:cubicBezTo>
                      <a:pt x="4005" y="13577"/>
                      <a:pt x="3984" y="13623"/>
                      <a:pt x="3963" y="13669"/>
                    </a:cubicBezTo>
                    <a:cubicBezTo>
                      <a:pt x="3921" y="13755"/>
                      <a:pt x="3884" y="13846"/>
                      <a:pt x="3850" y="13937"/>
                    </a:cubicBezTo>
                    <a:cubicBezTo>
                      <a:pt x="3797" y="14078"/>
                      <a:pt x="3734" y="14222"/>
                      <a:pt x="3703" y="14371"/>
                    </a:cubicBezTo>
                    <a:cubicBezTo>
                      <a:pt x="3699" y="14394"/>
                      <a:pt x="3699" y="14418"/>
                      <a:pt x="3703" y="14442"/>
                    </a:cubicBezTo>
                    <a:cubicBezTo>
                      <a:pt x="3682" y="14462"/>
                      <a:pt x="3661" y="14482"/>
                      <a:pt x="3641" y="14503"/>
                    </a:cubicBezTo>
                    <a:cubicBezTo>
                      <a:pt x="3550" y="14601"/>
                      <a:pt x="3456" y="14705"/>
                      <a:pt x="3384" y="14816"/>
                    </a:cubicBezTo>
                    <a:cubicBezTo>
                      <a:pt x="3379" y="14824"/>
                      <a:pt x="3376" y="14832"/>
                      <a:pt x="3373" y="14840"/>
                    </a:cubicBezTo>
                    <a:cubicBezTo>
                      <a:pt x="3330" y="14880"/>
                      <a:pt x="3288" y="14920"/>
                      <a:pt x="3245" y="14961"/>
                    </a:cubicBezTo>
                    <a:cubicBezTo>
                      <a:pt x="3229" y="14957"/>
                      <a:pt x="3213" y="14955"/>
                      <a:pt x="3196" y="14955"/>
                    </a:cubicBezTo>
                    <a:cubicBezTo>
                      <a:pt x="3161" y="14955"/>
                      <a:pt x="3125" y="14965"/>
                      <a:pt x="3095" y="14984"/>
                    </a:cubicBezTo>
                    <a:cubicBezTo>
                      <a:pt x="2950" y="15073"/>
                      <a:pt x="2824" y="15187"/>
                      <a:pt x="2698" y="15299"/>
                    </a:cubicBezTo>
                    <a:lnTo>
                      <a:pt x="2523" y="15455"/>
                    </a:lnTo>
                    <a:cubicBezTo>
                      <a:pt x="2464" y="15505"/>
                      <a:pt x="2408" y="15558"/>
                      <a:pt x="2355" y="15614"/>
                    </a:cubicBezTo>
                    <a:cubicBezTo>
                      <a:pt x="2342" y="15627"/>
                      <a:pt x="2333" y="15644"/>
                      <a:pt x="2325" y="15661"/>
                    </a:cubicBezTo>
                    <a:cubicBezTo>
                      <a:pt x="2274" y="15708"/>
                      <a:pt x="2224" y="15752"/>
                      <a:pt x="2173" y="15797"/>
                    </a:cubicBezTo>
                    <a:cubicBezTo>
                      <a:pt x="2107" y="15858"/>
                      <a:pt x="2043" y="15921"/>
                      <a:pt x="1980" y="15986"/>
                    </a:cubicBezTo>
                    <a:cubicBezTo>
                      <a:pt x="1954" y="16014"/>
                      <a:pt x="1927" y="16041"/>
                      <a:pt x="1901" y="16068"/>
                    </a:cubicBezTo>
                    <a:lnTo>
                      <a:pt x="1879" y="16056"/>
                    </a:lnTo>
                    <a:cubicBezTo>
                      <a:pt x="1851" y="16044"/>
                      <a:pt x="1820" y="16038"/>
                      <a:pt x="1790" y="16038"/>
                    </a:cubicBezTo>
                    <a:cubicBezTo>
                      <a:pt x="1762" y="16038"/>
                      <a:pt x="1734" y="16043"/>
                      <a:pt x="1709" y="16056"/>
                    </a:cubicBezTo>
                    <a:cubicBezTo>
                      <a:pt x="1641" y="16091"/>
                      <a:pt x="1604" y="16152"/>
                      <a:pt x="1568" y="16215"/>
                    </a:cubicBezTo>
                    <a:cubicBezTo>
                      <a:pt x="1509" y="16318"/>
                      <a:pt x="1454" y="16423"/>
                      <a:pt x="1406" y="16531"/>
                    </a:cubicBezTo>
                    <a:cubicBezTo>
                      <a:pt x="1368" y="16612"/>
                      <a:pt x="1329" y="16694"/>
                      <a:pt x="1297" y="16778"/>
                    </a:cubicBezTo>
                    <a:cubicBezTo>
                      <a:pt x="1269" y="16856"/>
                      <a:pt x="1300" y="16943"/>
                      <a:pt x="1371" y="16986"/>
                    </a:cubicBezTo>
                    <a:cubicBezTo>
                      <a:pt x="1334" y="17096"/>
                      <a:pt x="1303" y="17209"/>
                      <a:pt x="1280" y="17323"/>
                    </a:cubicBezTo>
                    <a:cubicBezTo>
                      <a:pt x="1261" y="17417"/>
                      <a:pt x="1243" y="17508"/>
                      <a:pt x="1227" y="17601"/>
                    </a:cubicBezTo>
                    <a:cubicBezTo>
                      <a:pt x="1217" y="17662"/>
                      <a:pt x="1206" y="17722"/>
                      <a:pt x="1193" y="17781"/>
                    </a:cubicBezTo>
                    <a:cubicBezTo>
                      <a:pt x="1186" y="17818"/>
                      <a:pt x="1184" y="17855"/>
                      <a:pt x="1187" y="17892"/>
                    </a:cubicBezTo>
                    <a:cubicBezTo>
                      <a:pt x="1130" y="17902"/>
                      <a:pt x="1079" y="17936"/>
                      <a:pt x="1052" y="17988"/>
                    </a:cubicBezTo>
                    <a:cubicBezTo>
                      <a:pt x="1035" y="18020"/>
                      <a:pt x="1017" y="18048"/>
                      <a:pt x="1010" y="18083"/>
                    </a:cubicBezTo>
                    <a:cubicBezTo>
                      <a:pt x="1003" y="18116"/>
                      <a:pt x="1000" y="18149"/>
                      <a:pt x="1000" y="18181"/>
                    </a:cubicBezTo>
                    <a:cubicBezTo>
                      <a:pt x="1003" y="18266"/>
                      <a:pt x="1013" y="18347"/>
                      <a:pt x="1025" y="18431"/>
                    </a:cubicBezTo>
                    <a:cubicBezTo>
                      <a:pt x="1051" y="18615"/>
                      <a:pt x="1093" y="18799"/>
                      <a:pt x="1165" y="18972"/>
                    </a:cubicBezTo>
                    <a:cubicBezTo>
                      <a:pt x="1228" y="19128"/>
                      <a:pt x="1309" y="19277"/>
                      <a:pt x="1405" y="19415"/>
                    </a:cubicBezTo>
                    <a:cubicBezTo>
                      <a:pt x="1432" y="19456"/>
                      <a:pt x="1462" y="19496"/>
                      <a:pt x="1490" y="19534"/>
                    </a:cubicBezTo>
                    <a:cubicBezTo>
                      <a:pt x="1524" y="19580"/>
                      <a:pt x="1565" y="19620"/>
                      <a:pt x="1614" y="19651"/>
                    </a:cubicBezTo>
                    <a:cubicBezTo>
                      <a:pt x="1639" y="19671"/>
                      <a:pt x="1671" y="19682"/>
                      <a:pt x="1703" y="19683"/>
                    </a:cubicBezTo>
                    <a:cubicBezTo>
                      <a:pt x="1713" y="19711"/>
                      <a:pt x="1725" y="19739"/>
                      <a:pt x="1734" y="19767"/>
                    </a:cubicBezTo>
                    <a:cubicBezTo>
                      <a:pt x="1750" y="19861"/>
                      <a:pt x="1766" y="19955"/>
                      <a:pt x="1784" y="20050"/>
                    </a:cubicBezTo>
                    <a:cubicBezTo>
                      <a:pt x="1804" y="20156"/>
                      <a:pt x="1832" y="20260"/>
                      <a:pt x="1869" y="20361"/>
                    </a:cubicBezTo>
                    <a:cubicBezTo>
                      <a:pt x="1889" y="20487"/>
                      <a:pt x="1906" y="20613"/>
                      <a:pt x="1924" y="20739"/>
                    </a:cubicBezTo>
                    <a:cubicBezTo>
                      <a:pt x="1922" y="20731"/>
                      <a:pt x="1922" y="20723"/>
                      <a:pt x="1920" y="20714"/>
                    </a:cubicBezTo>
                    <a:lnTo>
                      <a:pt x="1920" y="20714"/>
                    </a:lnTo>
                    <a:cubicBezTo>
                      <a:pt x="1938" y="20881"/>
                      <a:pt x="1955" y="21047"/>
                      <a:pt x="1967" y="21214"/>
                    </a:cubicBezTo>
                    <a:cubicBezTo>
                      <a:pt x="1963" y="21264"/>
                      <a:pt x="1959" y="21315"/>
                      <a:pt x="1954" y="21366"/>
                    </a:cubicBezTo>
                    <a:cubicBezTo>
                      <a:pt x="1949" y="21431"/>
                      <a:pt x="1947" y="21496"/>
                      <a:pt x="1944" y="21560"/>
                    </a:cubicBezTo>
                    <a:cubicBezTo>
                      <a:pt x="1942" y="21608"/>
                      <a:pt x="1941" y="21653"/>
                      <a:pt x="1938" y="21699"/>
                    </a:cubicBezTo>
                    <a:cubicBezTo>
                      <a:pt x="1935" y="21748"/>
                      <a:pt x="1942" y="21795"/>
                      <a:pt x="1961" y="21840"/>
                    </a:cubicBezTo>
                    <a:cubicBezTo>
                      <a:pt x="1966" y="21853"/>
                      <a:pt x="1973" y="21864"/>
                      <a:pt x="1980" y="21876"/>
                    </a:cubicBezTo>
                    <a:cubicBezTo>
                      <a:pt x="1973" y="21913"/>
                      <a:pt x="1962" y="21950"/>
                      <a:pt x="1953" y="21984"/>
                    </a:cubicBezTo>
                    <a:lnTo>
                      <a:pt x="1953" y="21987"/>
                    </a:lnTo>
                    <a:cubicBezTo>
                      <a:pt x="1952" y="21988"/>
                      <a:pt x="1952" y="21988"/>
                      <a:pt x="1952" y="21989"/>
                    </a:cubicBezTo>
                    <a:lnTo>
                      <a:pt x="1952" y="21988"/>
                    </a:lnTo>
                    <a:cubicBezTo>
                      <a:pt x="1943" y="22016"/>
                      <a:pt x="1937" y="22045"/>
                      <a:pt x="1926" y="22071"/>
                    </a:cubicBezTo>
                    <a:cubicBezTo>
                      <a:pt x="1840" y="22224"/>
                      <a:pt x="1764" y="22384"/>
                      <a:pt x="1697" y="22546"/>
                    </a:cubicBezTo>
                    <a:cubicBezTo>
                      <a:pt x="1656" y="22652"/>
                      <a:pt x="1612" y="22756"/>
                      <a:pt x="1571" y="22863"/>
                    </a:cubicBezTo>
                    <a:cubicBezTo>
                      <a:pt x="1541" y="22878"/>
                      <a:pt x="1513" y="22900"/>
                      <a:pt x="1494" y="22927"/>
                    </a:cubicBezTo>
                    <a:cubicBezTo>
                      <a:pt x="1332" y="23150"/>
                      <a:pt x="1181" y="23383"/>
                      <a:pt x="1036" y="23617"/>
                    </a:cubicBezTo>
                    <a:cubicBezTo>
                      <a:pt x="979" y="23698"/>
                      <a:pt x="922" y="23782"/>
                      <a:pt x="865" y="23863"/>
                    </a:cubicBezTo>
                    <a:cubicBezTo>
                      <a:pt x="802" y="23954"/>
                      <a:pt x="745" y="24051"/>
                      <a:pt x="685" y="24145"/>
                    </a:cubicBezTo>
                    <a:cubicBezTo>
                      <a:pt x="659" y="24183"/>
                      <a:pt x="637" y="24222"/>
                      <a:pt x="613" y="24261"/>
                    </a:cubicBezTo>
                    <a:cubicBezTo>
                      <a:pt x="577" y="24275"/>
                      <a:pt x="546" y="24298"/>
                      <a:pt x="524" y="24328"/>
                    </a:cubicBezTo>
                    <a:cubicBezTo>
                      <a:pt x="445" y="24434"/>
                      <a:pt x="396" y="24558"/>
                      <a:pt x="350" y="24680"/>
                    </a:cubicBezTo>
                    <a:cubicBezTo>
                      <a:pt x="332" y="24726"/>
                      <a:pt x="315" y="24774"/>
                      <a:pt x="297" y="24820"/>
                    </a:cubicBezTo>
                    <a:cubicBezTo>
                      <a:pt x="296" y="24827"/>
                      <a:pt x="294" y="24832"/>
                      <a:pt x="291" y="24836"/>
                    </a:cubicBezTo>
                    <a:cubicBezTo>
                      <a:pt x="262" y="24896"/>
                      <a:pt x="232" y="24957"/>
                      <a:pt x="204" y="25017"/>
                    </a:cubicBezTo>
                    <a:cubicBezTo>
                      <a:pt x="185" y="25063"/>
                      <a:pt x="165" y="25108"/>
                      <a:pt x="145" y="25153"/>
                    </a:cubicBezTo>
                    <a:cubicBezTo>
                      <a:pt x="106" y="25169"/>
                      <a:pt x="70" y="25188"/>
                      <a:pt x="46" y="25226"/>
                    </a:cubicBezTo>
                    <a:cubicBezTo>
                      <a:pt x="19" y="25269"/>
                      <a:pt x="7" y="25319"/>
                      <a:pt x="8" y="25369"/>
                    </a:cubicBezTo>
                    <a:cubicBezTo>
                      <a:pt x="10" y="25411"/>
                      <a:pt x="11" y="25452"/>
                      <a:pt x="12" y="25493"/>
                    </a:cubicBezTo>
                    <a:cubicBezTo>
                      <a:pt x="0" y="25533"/>
                      <a:pt x="1" y="25576"/>
                      <a:pt x="17" y="25615"/>
                    </a:cubicBezTo>
                    <a:cubicBezTo>
                      <a:pt x="19" y="25644"/>
                      <a:pt x="20" y="25672"/>
                      <a:pt x="24" y="25701"/>
                    </a:cubicBezTo>
                    <a:cubicBezTo>
                      <a:pt x="32" y="25785"/>
                      <a:pt x="42" y="25870"/>
                      <a:pt x="52" y="25955"/>
                    </a:cubicBezTo>
                    <a:cubicBezTo>
                      <a:pt x="52" y="25955"/>
                      <a:pt x="52" y="25957"/>
                      <a:pt x="52" y="25958"/>
                    </a:cubicBezTo>
                    <a:cubicBezTo>
                      <a:pt x="52" y="26087"/>
                      <a:pt x="51" y="26217"/>
                      <a:pt x="52" y="26347"/>
                    </a:cubicBezTo>
                    <a:cubicBezTo>
                      <a:pt x="54" y="26395"/>
                      <a:pt x="75" y="26439"/>
                      <a:pt x="111" y="26470"/>
                    </a:cubicBezTo>
                    <a:cubicBezTo>
                      <a:pt x="118" y="26499"/>
                      <a:pt x="122" y="26529"/>
                      <a:pt x="126" y="26559"/>
                    </a:cubicBezTo>
                    <a:cubicBezTo>
                      <a:pt x="146" y="26676"/>
                      <a:pt x="167" y="26790"/>
                      <a:pt x="193" y="26906"/>
                    </a:cubicBezTo>
                    <a:cubicBezTo>
                      <a:pt x="215" y="27009"/>
                      <a:pt x="239" y="27114"/>
                      <a:pt x="270" y="27215"/>
                    </a:cubicBezTo>
                    <a:cubicBezTo>
                      <a:pt x="303" y="27327"/>
                      <a:pt x="334" y="27438"/>
                      <a:pt x="377" y="27546"/>
                    </a:cubicBezTo>
                    <a:cubicBezTo>
                      <a:pt x="408" y="27616"/>
                      <a:pt x="475" y="27666"/>
                      <a:pt x="548" y="27666"/>
                    </a:cubicBezTo>
                    <a:cubicBezTo>
                      <a:pt x="561" y="27666"/>
                      <a:pt x="574" y="27664"/>
                      <a:pt x="587" y="27661"/>
                    </a:cubicBezTo>
                    <a:cubicBezTo>
                      <a:pt x="619" y="27726"/>
                      <a:pt x="651" y="27792"/>
                      <a:pt x="687" y="27854"/>
                    </a:cubicBezTo>
                    <a:cubicBezTo>
                      <a:pt x="687" y="27869"/>
                      <a:pt x="690" y="27883"/>
                      <a:pt x="694" y="27897"/>
                    </a:cubicBezTo>
                    <a:cubicBezTo>
                      <a:pt x="717" y="27981"/>
                      <a:pt x="763" y="28053"/>
                      <a:pt x="814" y="28121"/>
                    </a:cubicBezTo>
                    <a:cubicBezTo>
                      <a:pt x="952" y="28305"/>
                      <a:pt x="1105" y="28483"/>
                      <a:pt x="1285" y="28628"/>
                    </a:cubicBezTo>
                    <a:cubicBezTo>
                      <a:pt x="1341" y="28672"/>
                      <a:pt x="1398" y="28714"/>
                      <a:pt x="1455" y="28757"/>
                    </a:cubicBezTo>
                    <a:cubicBezTo>
                      <a:pt x="1522" y="28829"/>
                      <a:pt x="1590" y="28902"/>
                      <a:pt x="1657" y="28973"/>
                    </a:cubicBezTo>
                    <a:cubicBezTo>
                      <a:pt x="1730" y="29047"/>
                      <a:pt x="1806" y="29118"/>
                      <a:pt x="1885" y="29184"/>
                    </a:cubicBezTo>
                    <a:cubicBezTo>
                      <a:pt x="1920" y="29213"/>
                      <a:pt x="1956" y="29244"/>
                      <a:pt x="1994" y="29274"/>
                    </a:cubicBezTo>
                    <a:cubicBezTo>
                      <a:pt x="2004" y="29291"/>
                      <a:pt x="2016" y="29308"/>
                      <a:pt x="2026" y="29326"/>
                    </a:cubicBezTo>
                    <a:cubicBezTo>
                      <a:pt x="2079" y="29404"/>
                      <a:pt x="2138" y="29476"/>
                      <a:pt x="2195" y="29551"/>
                    </a:cubicBezTo>
                    <a:cubicBezTo>
                      <a:pt x="2208" y="29566"/>
                      <a:pt x="2220" y="29581"/>
                      <a:pt x="2233" y="29597"/>
                    </a:cubicBezTo>
                    <a:cubicBezTo>
                      <a:pt x="2319" y="29738"/>
                      <a:pt x="2404" y="29882"/>
                      <a:pt x="2489" y="30024"/>
                    </a:cubicBezTo>
                    <a:cubicBezTo>
                      <a:pt x="2486" y="30017"/>
                      <a:pt x="2482" y="30011"/>
                      <a:pt x="2478" y="30003"/>
                    </a:cubicBezTo>
                    <a:lnTo>
                      <a:pt x="2478" y="30003"/>
                    </a:lnTo>
                    <a:lnTo>
                      <a:pt x="2585" y="30199"/>
                    </a:lnTo>
                    <a:cubicBezTo>
                      <a:pt x="2599" y="30244"/>
                      <a:pt x="2614" y="30289"/>
                      <a:pt x="2629" y="30333"/>
                    </a:cubicBezTo>
                    <a:cubicBezTo>
                      <a:pt x="2665" y="30433"/>
                      <a:pt x="2702" y="30532"/>
                      <a:pt x="2741" y="30632"/>
                    </a:cubicBezTo>
                    <a:cubicBezTo>
                      <a:pt x="2768" y="30694"/>
                      <a:pt x="2791" y="30756"/>
                      <a:pt x="2825" y="30813"/>
                    </a:cubicBezTo>
                    <a:cubicBezTo>
                      <a:pt x="2828" y="30857"/>
                      <a:pt x="2831" y="30899"/>
                      <a:pt x="2833" y="30942"/>
                    </a:cubicBezTo>
                    <a:cubicBezTo>
                      <a:pt x="2823" y="30986"/>
                      <a:pt x="2818" y="31031"/>
                      <a:pt x="2811" y="31074"/>
                    </a:cubicBezTo>
                    <a:cubicBezTo>
                      <a:pt x="2800" y="31141"/>
                      <a:pt x="2792" y="31205"/>
                      <a:pt x="2781" y="31270"/>
                    </a:cubicBezTo>
                    <a:cubicBezTo>
                      <a:pt x="2768" y="31364"/>
                      <a:pt x="2757" y="31459"/>
                      <a:pt x="2745" y="31556"/>
                    </a:cubicBezTo>
                    <a:cubicBezTo>
                      <a:pt x="2744" y="31574"/>
                      <a:pt x="2742" y="31591"/>
                      <a:pt x="2740" y="31610"/>
                    </a:cubicBezTo>
                    <a:cubicBezTo>
                      <a:pt x="2733" y="31648"/>
                      <a:pt x="2728" y="31688"/>
                      <a:pt x="2718" y="31726"/>
                    </a:cubicBezTo>
                    <a:cubicBezTo>
                      <a:pt x="2692" y="31851"/>
                      <a:pt x="2669" y="31978"/>
                      <a:pt x="2637" y="32105"/>
                    </a:cubicBezTo>
                    <a:cubicBezTo>
                      <a:pt x="2624" y="32137"/>
                      <a:pt x="2608" y="32169"/>
                      <a:pt x="2595" y="32202"/>
                    </a:cubicBezTo>
                    <a:cubicBezTo>
                      <a:pt x="2593" y="32203"/>
                      <a:pt x="2593" y="32206"/>
                      <a:pt x="2592" y="32207"/>
                    </a:cubicBezTo>
                    <a:cubicBezTo>
                      <a:pt x="2506" y="32418"/>
                      <a:pt x="2446" y="32637"/>
                      <a:pt x="2387" y="32858"/>
                    </a:cubicBezTo>
                    <a:lnTo>
                      <a:pt x="2387" y="32858"/>
                    </a:lnTo>
                    <a:cubicBezTo>
                      <a:pt x="2387" y="32857"/>
                      <a:pt x="2387" y="32856"/>
                      <a:pt x="2388" y="32855"/>
                    </a:cubicBezTo>
                    <a:lnTo>
                      <a:pt x="2388" y="32855"/>
                    </a:lnTo>
                    <a:cubicBezTo>
                      <a:pt x="2387" y="32857"/>
                      <a:pt x="2387" y="32858"/>
                      <a:pt x="2386" y="32860"/>
                    </a:cubicBezTo>
                    <a:lnTo>
                      <a:pt x="2386" y="32860"/>
                    </a:lnTo>
                    <a:cubicBezTo>
                      <a:pt x="2386" y="32859"/>
                      <a:pt x="2386" y="32858"/>
                      <a:pt x="2387" y="32858"/>
                    </a:cubicBezTo>
                    <a:lnTo>
                      <a:pt x="2387" y="32858"/>
                    </a:lnTo>
                    <a:cubicBezTo>
                      <a:pt x="2385" y="32861"/>
                      <a:pt x="2384" y="32864"/>
                      <a:pt x="2383" y="32867"/>
                    </a:cubicBezTo>
                    <a:lnTo>
                      <a:pt x="2383" y="32867"/>
                    </a:lnTo>
                    <a:cubicBezTo>
                      <a:pt x="2384" y="32865"/>
                      <a:pt x="2385" y="32862"/>
                      <a:pt x="2386" y="32860"/>
                    </a:cubicBezTo>
                    <a:lnTo>
                      <a:pt x="2386" y="32860"/>
                    </a:lnTo>
                    <a:cubicBezTo>
                      <a:pt x="2384" y="32866"/>
                      <a:pt x="2383" y="32872"/>
                      <a:pt x="2381" y="32877"/>
                    </a:cubicBezTo>
                    <a:cubicBezTo>
                      <a:pt x="2382" y="32874"/>
                      <a:pt x="2382" y="32871"/>
                      <a:pt x="2383" y="32867"/>
                    </a:cubicBezTo>
                    <a:lnTo>
                      <a:pt x="2383" y="32867"/>
                    </a:lnTo>
                    <a:cubicBezTo>
                      <a:pt x="2368" y="32911"/>
                      <a:pt x="2353" y="32953"/>
                      <a:pt x="2351" y="32998"/>
                    </a:cubicBezTo>
                    <a:cubicBezTo>
                      <a:pt x="2298" y="33114"/>
                      <a:pt x="2247" y="33230"/>
                      <a:pt x="2200" y="33347"/>
                    </a:cubicBezTo>
                    <a:cubicBezTo>
                      <a:pt x="2122" y="33514"/>
                      <a:pt x="2055" y="33687"/>
                      <a:pt x="1993" y="33861"/>
                    </a:cubicBezTo>
                    <a:cubicBezTo>
                      <a:pt x="1993" y="33863"/>
                      <a:pt x="1992" y="33865"/>
                      <a:pt x="1992" y="33867"/>
                    </a:cubicBezTo>
                    <a:cubicBezTo>
                      <a:pt x="1974" y="33861"/>
                      <a:pt x="1956" y="33859"/>
                      <a:pt x="1937" y="33859"/>
                    </a:cubicBezTo>
                    <a:cubicBezTo>
                      <a:pt x="1909" y="33859"/>
                      <a:pt x="1881" y="33865"/>
                      <a:pt x="1855" y="33877"/>
                    </a:cubicBezTo>
                    <a:cubicBezTo>
                      <a:pt x="1750" y="33928"/>
                      <a:pt x="1723" y="34053"/>
                      <a:pt x="1692" y="34156"/>
                    </a:cubicBezTo>
                    <a:cubicBezTo>
                      <a:pt x="1665" y="34247"/>
                      <a:pt x="1639" y="34338"/>
                      <a:pt x="1614" y="34428"/>
                    </a:cubicBezTo>
                    <a:cubicBezTo>
                      <a:pt x="1579" y="34555"/>
                      <a:pt x="1550" y="34685"/>
                      <a:pt x="1529" y="34815"/>
                    </a:cubicBezTo>
                    <a:cubicBezTo>
                      <a:pt x="1515" y="34811"/>
                      <a:pt x="1500" y="34809"/>
                      <a:pt x="1486" y="34809"/>
                    </a:cubicBezTo>
                    <a:cubicBezTo>
                      <a:pt x="1483" y="34809"/>
                      <a:pt x="1479" y="34809"/>
                      <a:pt x="1476" y="34810"/>
                    </a:cubicBezTo>
                    <a:cubicBezTo>
                      <a:pt x="1379" y="34817"/>
                      <a:pt x="1305" y="34901"/>
                      <a:pt x="1310" y="35000"/>
                    </a:cubicBezTo>
                    <a:cubicBezTo>
                      <a:pt x="1319" y="35236"/>
                      <a:pt x="1325" y="35473"/>
                      <a:pt x="1354" y="35708"/>
                    </a:cubicBezTo>
                    <a:cubicBezTo>
                      <a:pt x="1366" y="35819"/>
                      <a:pt x="1373" y="35933"/>
                      <a:pt x="1393" y="36043"/>
                    </a:cubicBezTo>
                    <a:cubicBezTo>
                      <a:pt x="1418" y="36182"/>
                      <a:pt x="1443" y="36321"/>
                      <a:pt x="1467" y="36459"/>
                    </a:cubicBezTo>
                    <a:cubicBezTo>
                      <a:pt x="1473" y="36499"/>
                      <a:pt x="1485" y="36538"/>
                      <a:pt x="1494" y="36574"/>
                    </a:cubicBezTo>
                    <a:cubicBezTo>
                      <a:pt x="1514" y="36655"/>
                      <a:pt x="1533" y="36736"/>
                      <a:pt x="1553" y="36818"/>
                    </a:cubicBezTo>
                    <a:cubicBezTo>
                      <a:pt x="1561" y="36841"/>
                      <a:pt x="1566" y="36864"/>
                      <a:pt x="1574" y="36886"/>
                    </a:cubicBezTo>
                    <a:cubicBezTo>
                      <a:pt x="1492" y="36935"/>
                      <a:pt x="1463" y="37037"/>
                      <a:pt x="1504" y="37122"/>
                    </a:cubicBezTo>
                    <a:cubicBezTo>
                      <a:pt x="1520" y="37155"/>
                      <a:pt x="1536" y="37188"/>
                      <a:pt x="1552" y="37220"/>
                    </a:cubicBezTo>
                    <a:cubicBezTo>
                      <a:pt x="1525" y="37261"/>
                      <a:pt x="1513" y="37311"/>
                      <a:pt x="1522" y="37359"/>
                    </a:cubicBezTo>
                    <a:cubicBezTo>
                      <a:pt x="1539" y="37470"/>
                      <a:pt x="1585" y="37574"/>
                      <a:pt x="1631" y="37676"/>
                    </a:cubicBezTo>
                    <a:cubicBezTo>
                      <a:pt x="1665" y="37754"/>
                      <a:pt x="1701" y="37835"/>
                      <a:pt x="1742" y="37908"/>
                    </a:cubicBezTo>
                    <a:cubicBezTo>
                      <a:pt x="1797" y="38008"/>
                      <a:pt x="1853" y="38105"/>
                      <a:pt x="1907" y="38204"/>
                    </a:cubicBezTo>
                    <a:cubicBezTo>
                      <a:pt x="1962" y="38302"/>
                      <a:pt x="2029" y="38395"/>
                      <a:pt x="2089" y="38489"/>
                    </a:cubicBezTo>
                    <a:cubicBezTo>
                      <a:pt x="2143" y="38575"/>
                      <a:pt x="2205" y="38654"/>
                      <a:pt x="2264" y="38735"/>
                    </a:cubicBezTo>
                    <a:cubicBezTo>
                      <a:pt x="2406" y="38934"/>
                      <a:pt x="2574" y="39111"/>
                      <a:pt x="2749" y="39283"/>
                    </a:cubicBezTo>
                    <a:cubicBezTo>
                      <a:pt x="2752" y="39296"/>
                      <a:pt x="2756" y="39310"/>
                      <a:pt x="2762" y="39321"/>
                    </a:cubicBezTo>
                    <a:cubicBezTo>
                      <a:pt x="2795" y="39388"/>
                      <a:pt x="2836" y="39451"/>
                      <a:pt x="2884" y="39507"/>
                    </a:cubicBezTo>
                    <a:cubicBezTo>
                      <a:pt x="2937" y="39571"/>
                      <a:pt x="2995" y="39631"/>
                      <a:pt x="3059" y="39683"/>
                    </a:cubicBezTo>
                    <a:cubicBezTo>
                      <a:pt x="3109" y="39722"/>
                      <a:pt x="3159" y="39759"/>
                      <a:pt x="3210" y="39796"/>
                    </a:cubicBezTo>
                    <a:lnTo>
                      <a:pt x="3236" y="39820"/>
                    </a:lnTo>
                    <a:cubicBezTo>
                      <a:pt x="3301" y="39875"/>
                      <a:pt x="3369" y="39927"/>
                      <a:pt x="3440" y="39975"/>
                    </a:cubicBezTo>
                    <a:cubicBezTo>
                      <a:pt x="3575" y="40066"/>
                      <a:pt x="3711" y="40154"/>
                      <a:pt x="3849" y="40241"/>
                    </a:cubicBezTo>
                    <a:cubicBezTo>
                      <a:pt x="3877" y="40259"/>
                      <a:pt x="3905" y="40275"/>
                      <a:pt x="3934" y="40291"/>
                    </a:cubicBezTo>
                    <a:cubicBezTo>
                      <a:pt x="3930" y="40362"/>
                      <a:pt x="3968" y="40429"/>
                      <a:pt x="4031" y="40461"/>
                    </a:cubicBezTo>
                    <a:cubicBezTo>
                      <a:pt x="4104" y="40498"/>
                      <a:pt x="4181" y="40530"/>
                      <a:pt x="4257" y="40560"/>
                    </a:cubicBezTo>
                    <a:cubicBezTo>
                      <a:pt x="4340" y="40592"/>
                      <a:pt x="4423" y="40628"/>
                      <a:pt x="4507" y="40659"/>
                    </a:cubicBezTo>
                    <a:cubicBezTo>
                      <a:pt x="4666" y="40715"/>
                      <a:pt x="4823" y="40776"/>
                      <a:pt x="4984" y="40829"/>
                    </a:cubicBezTo>
                    <a:cubicBezTo>
                      <a:pt x="5096" y="40866"/>
                      <a:pt x="5210" y="40904"/>
                      <a:pt x="5324" y="40941"/>
                    </a:cubicBezTo>
                    <a:cubicBezTo>
                      <a:pt x="5382" y="40960"/>
                      <a:pt x="5440" y="40981"/>
                      <a:pt x="5500" y="40997"/>
                    </a:cubicBezTo>
                    <a:cubicBezTo>
                      <a:pt x="5671" y="41045"/>
                      <a:pt x="5842" y="41100"/>
                      <a:pt x="6015" y="41135"/>
                    </a:cubicBezTo>
                    <a:cubicBezTo>
                      <a:pt x="6311" y="41195"/>
                      <a:pt x="6605" y="41261"/>
                      <a:pt x="6906" y="41266"/>
                    </a:cubicBezTo>
                    <a:cubicBezTo>
                      <a:pt x="6947" y="41267"/>
                      <a:pt x="6988" y="41267"/>
                      <a:pt x="7028" y="41267"/>
                    </a:cubicBezTo>
                    <a:cubicBezTo>
                      <a:pt x="7135" y="41267"/>
                      <a:pt x="7240" y="41265"/>
                      <a:pt x="7347" y="41261"/>
                    </a:cubicBezTo>
                    <a:lnTo>
                      <a:pt x="7369" y="41260"/>
                    </a:lnTo>
                    <a:cubicBezTo>
                      <a:pt x="7442" y="41255"/>
                      <a:pt x="7511" y="41246"/>
                      <a:pt x="7584" y="41237"/>
                    </a:cubicBezTo>
                    <a:cubicBezTo>
                      <a:pt x="7661" y="41229"/>
                      <a:pt x="7737" y="41212"/>
                      <a:pt x="7813" y="41197"/>
                    </a:cubicBezTo>
                    <a:lnTo>
                      <a:pt x="8049" y="41147"/>
                    </a:lnTo>
                    <a:cubicBezTo>
                      <a:pt x="8114" y="41131"/>
                      <a:pt x="8180" y="41118"/>
                      <a:pt x="8243" y="41100"/>
                    </a:cubicBezTo>
                    <a:cubicBezTo>
                      <a:pt x="8297" y="41084"/>
                      <a:pt x="8350" y="41061"/>
                      <a:pt x="8380" y="41014"/>
                    </a:cubicBezTo>
                    <a:cubicBezTo>
                      <a:pt x="8399" y="40984"/>
                      <a:pt x="8409" y="40950"/>
                      <a:pt x="8410" y="40917"/>
                    </a:cubicBezTo>
                    <a:cubicBezTo>
                      <a:pt x="8594" y="40871"/>
                      <a:pt x="8774" y="40813"/>
                      <a:pt x="8951" y="40743"/>
                    </a:cubicBezTo>
                    <a:cubicBezTo>
                      <a:pt x="9170" y="40655"/>
                      <a:pt x="9383" y="40550"/>
                      <a:pt x="9589" y="40431"/>
                    </a:cubicBezTo>
                    <a:cubicBezTo>
                      <a:pt x="9768" y="40329"/>
                      <a:pt x="9938" y="40214"/>
                      <a:pt x="10098" y="40088"/>
                    </a:cubicBezTo>
                    <a:cubicBezTo>
                      <a:pt x="10147" y="40051"/>
                      <a:pt x="10168" y="39982"/>
                      <a:pt x="10157" y="39921"/>
                    </a:cubicBezTo>
                    <a:cubicBezTo>
                      <a:pt x="10322" y="39798"/>
                      <a:pt x="10476" y="39664"/>
                      <a:pt x="10620" y="39519"/>
                    </a:cubicBezTo>
                    <a:cubicBezTo>
                      <a:pt x="10733" y="39402"/>
                      <a:pt x="10833" y="39274"/>
                      <a:pt x="10917" y="39135"/>
                    </a:cubicBezTo>
                    <a:cubicBezTo>
                      <a:pt x="10958" y="39071"/>
                      <a:pt x="11004" y="38992"/>
                      <a:pt x="11019" y="38915"/>
                    </a:cubicBezTo>
                    <a:cubicBezTo>
                      <a:pt x="11024" y="38915"/>
                      <a:pt x="11029" y="38916"/>
                      <a:pt x="11035" y="38916"/>
                    </a:cubicBezTo>
                    <a:cubicBezTo>
                      <a:pt x="11045" y="38916"/>
                      <a:pt x="11056" y="38914"/>
                      <a:pt x="11065" y="38912"/>
                    </a:cubicBezTo>
                    <a:cubicBezTo>
                      <a:pt x="11119" y="38901"/>
                      <a:pt x="11165" y="38866"/>
                      <a:pt x="11190" y="38819"/>
                    </a:cubicBezTo>
                    <a:cubicBezTo>
                      <a:pt x="11319" y="38591"/>
                      <a:pt x="11391" y="38336"/>
                      <a:pt x="11435" y="38081"/>
                    </a:cubicBezTo>
                    <a:cubicBezTo>
                      <a:pt x="11449" y="38001"/>
                      <a:pt x="11458" y="37922"/>
                      <a:pt x="11461" y="37842"/>
                    </a:cubicBezTo>
                    <a:cubicBezTo>
                      <a:pt x="11470" y="37839"/>
                      <a:pt x="11477" y="37836"/>
                      <a:pt x="11483" y="37832"/>
                    </a:cubicBezTo>
                    <a:cubicBezTo>
                      <a:pt x="11544" y="37803"/>
                      <a:pt x="11592" y="37754"/>
                      <a:pt x="11622" y="37695"/>
                    </a:cubicBezTo>
                    <a:cubicBezTo>
                      <a:pt x="11644" y="37650"/>
                      <a:pt x="11661" y="37601"/>
                      <a:pt x="11671" y="37553"/>
                    </a:cubicBezTo>
                    <a:cubicBezTo>
                      <a:pt x="11682" y="37510"/>
                      <a:pt x="11689" y="37467"/>
                      <a:pt x="11695" y="37424"/>
                    </a:cubicBezTo>
                    <a:cubicBezTo>
                      <a:pt x="11708" y="37302"/>
                      <a:pt x="11713" y="37179"/>
                      <a:pt x="11708" y="37056"/>
                    </a:cubicBezTo>
                    <a:cubicBezTo>
                      <a:pt x="11699" y="36877"/>
                      <a:pt x="11686" y="36697"/>
                      <a:pt x="11672" y="36518"/>
                    </a:cubicBezTo>
                    <a:cubicBezTo>
                      <a:pt x="11684" y="36447"/>
                      <a:pt x="11689" y="36375"/>
                      <a:pt x="11688" y="36304"/>
                    </a:cubicBezTo>
                    <a:cubicBezTo>
                      <a:pt x="11702" y="36304"/>
                      <a:pt x="11714" y="36300"/>
                      <a:pt x="11726" y="36296"/>
                    </a:cubicBezTo>
                    <a:cubicBezTo>
                      <a:pt x="11810" y="36267"/>
                      <a:pt x="11860" y="36181"/>
                      <a:pt x="11845" y="36094"/>
                    </a:cubicBezTo>
                    <a:cubicBezTo>
                      <a:pt x="11817" y="35930"/>
                      <a:pt x="11780" y="35768"/>
                      <a:pt x="11739" y="35609"/>
                    </a:cubicBezTo>
                    <a:cubicBezTo>
                      <a:pt x="11749" y="35589"/>
                      <a:pt x="11754" y="35569"/>
                      <a:pt x="11755" y="35547"/>
                    </a:cubicBezTo>
                    <a:cubicBezTo>
                      <a:pt x="11759" y="35504"/>
                      <a:pt x="11757" y="35462"/>
                      <a:pt x="11746" y="35422"/>
                    </a:cubicBezTo>
                    <a:cubicBezTo>
                      <a:pt x="11736" y="35379"/>
                      <a:pt x="11727" y="35339"/>
                      <a:pt x="11714" y="35298"/>
                    </a:cubicBezTo>
                    <a:cubicBezTo>
                      <a:pt x="11683" y="35206"/>
                      <a:pt x="11650" y="35117"/>
                      <a:pt x="11613" y="35028"/>
                    </a:cubicBezTo>
                    <a:cubicBezTo>
                      <a:pt x="11583" y="34962"/>
                      <a:pt x="11555" y="34894"/>
                      <a:pt x="11526" y="34827"/>
                    </a:cubicBezTo>
                    <a:cubicBezTo>
                      <a:pt x="11514" y="34779"/>
                      <a:pt x="11504" y="34731"/>
                      <a:pt x="11492" y="34685"/>
                    </a:cubicBezTo>
                    <a:cubicBezTo>
                      <a:pt x="11453" y="34509"/>
                      <a:pt x="11417" y="34330"/>
                      <a:pt x="11364" y="34158"/>
                    </a:cubicBezTo>
                    <a:cubicBezTo>
                      <a:pt x="11346" y="34090"/>
                      <a:pt x="11324" y="34022"/>
                      <a:pt x="11300" y="33957"/>
                    </a:cubicBezTo>
                    <a:cubicBezTo>
                      <a:pt x="11275" y="33896"/>
                      <a:pt x="11250" y="33849"/>
                      <a:pt x="11192" y="33816"/>
                    </a:cubicBezTo>
                    <a:cubicBezTo>
                      <a:pt x="11166" y="33801"/>
                      <a:pt x="11135" y="33794"/>
                      <a:pt x="11103" y="33794"/>
                    </a:cubicBezTo>
                    <a:cubicBezTo>
                      <a:pt x="11070" y="33613"/>
                      <a:pt x="11035" y="33433"/>
                      <a:pt x="10995" y="33252"/>
                    </a:cubicBezTo>
                    <a:cubicBezTo>
                      <a:pt x="10967" y="33122"/>
                      <a:pt x="10942" y="32993"/>
                      <a:pt x="10909" y="32863"/>
                    </a:cubicBezTo>
                    <a:cubicBezTo>
                      <a:pt x="10886" y="32779"/>
                      <a:pt x="10865" y="32694"/>
                      <a:pt x="10844" y="32608"/>
                    </a:cubicBezTo>
                    <a:cubicBezTo>
                      <a:pt x="10831" y="32563"/>
                      <a:pt x="10821" y="32516"/>
                      <a:pt x="10808" y="32472"/>
                    </a:cubicBezTo>
                    <a:cubicBezTo>
                      <a:pt x="10786" y="32405"/>
                      <a:pt x="10767" y="32337"/>
                      <a:pt x="10744" y="32269"/>
                    </a:cubicBezTo>
                    <a:cubicBezTo>
                      <a:pt x="10720" y="32099"/>
                      <a:pt x="10695" y="31929"/>
                      <a:pt x="10663" y="31759"/>
                    </a:cubicBezTo>
                    <a:cubicBezTo>
                      <a:pt x="10644" y="31661"/>
                      <a:pt x="10627" y="31564"/>
                      <a:pt x="10606" y="31468"/>
                    </a:cubicBezTo>
                    <a:cubicBezTo>
                      <a:pt x="10613" y="31337"/>
                      <a:pt x="10629" y="31206"/>
                      <a:pt x="10646" y="31076"/>
                    </a:cubicBezTo>
                    <a:lnTo>
                      <a:pt x="10646" y="31076"/>
                    </a:lnTo>
                    <a:cubicBezTo>
                      <a:pt x="10646" y="31078"/>
                      <a:pt x="10645" y="31081"/>
                      <a:pt x="10645" y="31083"/>
                    </a:cubicBezTo>
                    <a:lnTo>
                      <a:pt x="10645" y="31083"/>
                    </a:lnTo>
                    <a:cubicBezTo>
                      <a:pt x="10653" y="31021"/>
                      <a:pt x="10664" y="30960"/>
                      <a:pt x="10676" y="30899"/>
                    </a:cubicBezTo>
                    <a:cubicBezTo>
                      <a:pt x="10687" y="30858"/>
                      <a:pt x="10699" y="30815"/>
                      <a:pt x="10709" y="30773"/>
                    </a:cubicBezTo>
                    <a:cubicBezTo>
                      <a:pt x="10738" y="30698"/>
                      <a:pt x="10770" y="30624"/>
                      <a:pt x="10801" y="30548"/>
                    </a:cubicBezTo>
                    <a:cubicBezTo>
                      <a:pt x="10852" y="30444"/>
                      <a:pt x="10903" y="30336"/>
                      <a:pt x="10958" y="30234"/>
                    </a:cubicBezTo>
                    <a:lnTo>
                      <a:pt x="11133" y="29915"/>
                    </a:lnTo>
                    <a:cubicBezTo>
                      <a:pt x="11198" y="29795"/>
                      <a:pt x="11265" y="29674"/>
                      <a:pt x="11326" y="29552"/>
                    </a:cubicBezTo>
                    <a:cubicBezTo>
                      <a:pt x="11359" y="29487"/>
                      <a:pt x="11393" y="29423"/>
                      <a:pt x="11420" y="29357"/>
                    </a:cubicBezTo>
                    <a:cubicBezTo>
                      <a:pt x="11459" y="29260"/>
                      <a:pt x="11512" y="29156"/>
                      <a:pt x="11501" y="29048"/>
                    </a:cubicBezTo>
                    <a:cubicBezTo>
                      <a:pt x="11528" y="28987"/>
                      <a:pt x="11549" y="28923"/>
                      <a:pt x="11573" y="28861"/>
                    </a:cubicBezTo>
                    <a:cubicBezTo>
                      <a:pt x="11574" y="28857"/>
                      <a:pt x="11576" y="28853"/>
                      <a:pt x="11579" y="28848"/>
                    </a:cubicBezTo>
                    <a:cubicBezTo>
                      <a:pt x="11591" y="28840"/>
                      <a:pt x="11603" y="28830"/>
                      <a:pt x="11613" y="28820"/>
                    </a:cubicBezTo>
                    <a:cubicBezTo>
                      <a:pt x="11658" y="28772"/>
                      <a:pt x="11670" y="28702"/>
                      <a:pt x="11688" y="28643"/>
                    </a:cubicBezTo>
                    <a:cubicBezTo>
                      <a:pt x="11709" y="28567"/>
                      <a:pt x="11731" y="28489"/>
                      <a:pt x="11750" y="28413"/>
                    </a:cubicBezTo>
                    <a:cubicBezTo>
                      <a:pt x="11761" y="28363"/>
                      <a:pt x="11772" y="28313"/>
                      <a:pt x="11783" y="28262"/>
                    </a:cubicBezTo>
                    <a:cubicBezTo>
                      <a:pt x="11788" y="28243"/>
                      <a:pt x="11792" y="28225"/>
                      <a:pt x="11798" y="28206"/>
                    </a:cubicBezTo>
                    <a:cubicBezTo>
                      <a:pt x="11859" y="27965"/>
                      <a:pt x="11896" y="27717"/>
                      <a:pt x="11906" y="27466"/>
                    </a:cubicBezTo>
                    <a:cubicBezTo>
                      <a:pt x="11908" y="27443"/>
                      <a:pt x="11910" y="27419"/>
                      <a:pt x="11912" y="27396"/>
                    </a:cubicBezTo>
                    <a:cubicBezTo>
                      <a:pt x="11916" y="27327"/>
                      <a:pt x="11920" y="27258"/>
                      <a:pt x="11923" y="27188"/>
                    </a:cubicBezTo>
                    <a:cubicBezTo>
                      <a:pt x="11940" y="27177"/>
                      <a:pt x="11953" y="27162"/>
                      <a:pt x="11965" y="27145"/>
                    </a:cubicBezTo>
                    <a:cubicBezTo>
                      <a:pt x="12005" y="27079"/>
                      <a:pt x="11998" y="27013"/>
                      <a:pt x="11971" y="26944"/>
                    </a:cubicBezTo>
                    <a:cubicBezTo>
                      <a:pt x="11948" y="26882"/>
                      <a:pt x="11924" y="26821"/>
                      <a:pt x="11899" y="26759"/>
                    </a:cubicBezTo>
                    <a:cubicBezTo>
                      <a:pt x="11898" y="26759"/>
                      <a:pt x="11897" y="26758"/>
                      <a:pt x="11898" y="26758"/>
                    </a:cubicBezTo>
                    <a:cubicBezTo>
                      <a:pt x="11889" y="26688"/>
                      <a:pt x="11875" y="26621"/>
                      <a:pt x="11860" y="26553"/>
                    </a:cubicBezTo>
                    <a:cubicBezTo>
                      <a:pt x="11850" y="26515"/>
                      <a:pt x="11838" y="26478"/>
                      <a:pt x="11825" y="26442"/>
                    </a:cubicBezTo>
                    <a:cubicBezTo>
                      <a:pt x="11791" y="26317"/>
                      <a:pt x="11741" y="26195"/>
                      <a:pt x="11689" y="26076"/>
                    </a:cubicBezTo>
                    <a:cubicBezTo>
                      <a:pt x="11655" y="25993"/>
                      <a:pt x="11628" y="25896"/>
                      <a:pt x="11534" y="25864"/>
                    </a:cubicBezTo>
                    <a:cubicBezTo>
                      <a:pt x="11523" y="25859"/>
                      <a:pt x="11511" y="25857"/>
                      <a:pt x="11498" y="25856"/>
                    </a:cubicBezTo>
                    <a:cubicBezTo>
                      <a:pt x="11459" y="25792"/>
                      <a:pt x="11420" y="25727"/>
                      <a:pt x="11383" y="25663"/>
                    </a:cubicBezTo>
                    <a:cubicBezTo>
                      <a:pt x="11354" y="25611"/>
                      <a:pt x="11323" y="25558"/>
                      <a:pt x="11292" y="25508"/>
                    </a:cubicBezTo>
                    <a:cubicBezTo>
                      <a:pt x="11271" y="25473"/>
                      <a:pt x="11252" y="25433"/>
                      <a:pt x="11221" y="25405"/>
                    </a:cubicBezTo>
                    <a:cubicBezTo>
                      <a:pt x="11202" y="25390"/>
                      <a:pt x="11179" y="25378"/>
                      <a:pt x="11156" y="25368"/>
                    </a:cubicBezTo>
                    <a:cubicBezTo>
                      <a:pt x="11142" y="25363"/>
                      <a:pt x="11128" y="25360"/>
                      <a:pt x="11113" y="25359"/>
                    </a:cubicBezTo>
                    <a:cubicBezTo>
                      <a:pt x="11076" y="25307"/>
                      <a:pt x="11038" y="25256"/>
                      <a:pt x="11002" y="25206"/>
                    </a:cubicBezTo>
                    <a:cubicBezTo>
                      <a:pt x="10901" y="25064"/>
                      <a:pt x="10800" y="24923"/>
                      <a:pt x="10695" y="24783"/>
                    </a:cubicBezTo>
                    <a:cubicBezTo>
                      <a:pt x="10629" y="24695"/>
                      <a:pt x="10563" y="24608"/>
                      <a:pt x="10495" y="24521"/>
                    </a:cubicBezTo>
                    <a:cubicBezTo>
                      <a:pt x="10486" y="24506"/>
                      <a:pt x="10475" y="24490"/>
                      <a:pt x="10466" y="24475"/>
                    </a:cubicBezTo>
                    <a:cubicBezTo>
                      <a:pt x="10356" y="24303"/>
                      <a:pt x="10244" y="24133"/>
                      <a:pt x="10115" y="23977"/>
                    </a:cubicBezTo>
                    <a:cubicBezTo>
                      <a:pt x="10083" y="23937"/>
                      <a:pt x="10034" y="23918"/>
                      <a:pt x="9985" y="23918"/>
                    </a:cubicBezTo>
                    <a:cubicBezTo>
                      <a:pt x="9960" y="23918"/>
                      <a:pt x="9935" y="23923"/>
                      <a:pt x="9912" y="23932"/>
                    </a:cubicBezTo>
                    <a:cubicBezTo>
                      <a:pt x="9904" y="23880"/>
                      <a:pt x="9896" y="23830"/>
                      <a:pt x="9887" y="23779"/>
                    </a:cubicBezTo>
                    <a:cubicBezTo>
                      <a:pt x="9868" y="23670"/>
                      <a:pt x="9848" y="23561"/>
                      <a:pt x="9829" y="23450"/>
                    </a:cubicBezTo>
                    <a:cubicBezTo>
                      <a:pt x="9829" y="23398"/>
                      <a:pt x="9831" y="23347"/>
                      <a:pt x="9831" y="23297"/>
                    </a:cubicBezTo>
                    <a:lnTo>
                      <a:pt x="9831" y="23298"/>
                    </a:lnTo>
                    <a:cubicBezTo>
                      <a:pt x="9833" y="23211"/>
                      <a:pt x="9835" y="23124"/>
                      <a:pt x="9839" y="23036"/>
                    </a:cubicBezTo>
                    <a:cubicBezTo>
                      <a:pt x="9840" y="22982"/>
                      <a:pt x="9845" y="22924"/>
                      <a:pt x="9839" y="22870"/>
                    </a:cubicBezTo>
                    <a:cubicBezTo>
                      <a:pt x="9835" y="22843"/>
                      <a:pt x="9832" y="22815"/>
                      <a:pt x="9828" y="22787"/>
                    </a:cubicBezTo>
                    <a:cubicBezTo>
                      <a:pt x="9823" y="22764"/>
                      <a:pt x="9815" y="22742"/>
                      <a:pt x="9807" y="22720"/>
                    </a:cubicBezTo>
                    <a:cubicBezTo>
                      <a:pt x="9803" y="22710"/>
                      <a:pt x="9798" y="22700"/>
                      <a:pt x="9793" y="22692"/>
                    </a:cubicBezTo>
                    <a:cubicBezTo>
                      <a:pt x="9802" y="22642"/>
                      <a:pt x="9810" y="22593"/>
                      <a:pt x="9818" y="22544"/>
                    </a:cubicBezTo>
                    <a:cubicBezTo>
                      <a:pt x="9830" y="22473"/>
                      <a:pt x="9847" y="22403"/>
                      <a:pt x="9863" y="22333"/>
                    </a:cubicBezTo>
                    <a:cubicBezTo>
                      <a:pt x="9872" y="22318"/>
                      <a:pt x="9881" y="22303"/>
                      <a:pt x="9889" y="22288"/>
                    </a:cubicBezTo>
                    <a:cubicBezTo>
                      <a:pt x="9899" y="22266"/>
                      <a:pt x="9907" y="22244"/>
                      <a:pt x="9911" y="22221"/>
                    </a:cubicBezTo>
                    <a:cubicBezTo>
                      <a:pt x="9922" y="22182"/>
                      <a:pt x="9930" y="22142"/>
                      <a:pt x="9936" y="22101"/>
                    </a:cubicBezTo>
                    <a:cubicBezTo>
                      <a:pt x="9943" y="22052"/>
                      <a:pt x="9951" y="22001"/>
                      <a:pt x="9958" y="21952"/>
                    </a:cubicBezTo>
                    <a:cubicBezTo>
                      <a:pt x="9961" y="21935"/>
                      <a:pt x="9963" y="21917"/>
                      <a:pt x="9966" y="21898"/>
                    </a:cubicBezTo>
                    <a:cubicBezTo>
                      <a:pt x="9968" y="21885"/>
                      <a:pt x="9972" y="21873"/>
                      <a:pt x="9974" y="21860"/>
                    </a:cubicBezTo>
                    <a:cubicBezTo>
                      <a:pt x="10058" y="21673"/>
                      <a:pt x="10153" y="21491"/>
                      <a:pt x="10247" y="21309"/>
                    </a:cubicBezTo>
                    <a:cubicBezTo>
                      <a:pt x="10278" y="21272"/>
                      <a:pt x="10305" y="21232"/>
                      <a:pt x="10328" y="21188"/>
                    </a:cubicBezTo>
                    <a:cubicBezTo>
                      <a:pt x="10376" y="21109"/>
                      <a:pt x="10422" y="21030"/>
                      <a:pt x="10463" y="20947"/>
                    </a:cubicBezTo>
                    <a:lnTo>
                      <a:pt x="10587" y="20701"/>
                    </a:lnTo>
                    <a:cubicBezTo>
                      <a:pt x="10650" y="20574"/>
                      <a:pt x="10710" y="20443"/>
                      <a:pt x="10768" y="20313"/>
                    </a:cubicBezTo>
                    <a:cubicBezTo>
                      <a:pt x="10834" y="20163"/>
                      <a:pt x="10904" y="20012"/>
                      <a:pt x="10958" y="19857"/>
                    </a:cubicBezTo>
                    <a:cubicBezTo>
                      <a:pt x="10984" y="19780"/>
                      <a:pt x="11010" y="19705"/>
                      <a:pt x="11036" y="19630"/>
                    </a:cubicBezTo>
                    <a:cubicBezTo>
                      <a:pt x="11060" y="19552"/>
                      <a:pt x="11091" y="19473"/>
                      <a:pt x="11101" y="19392"/>
                    </a:cubicBezTo>
                    <a:cubicBezTo>
                      <a:pt x="11107" y="19343"/>
                      <a:pt x="11089" y="19293"/>
                      <a:pt x="11054" y="19258"/>
                    </a:cubicBezTo>
                    <a:cubicBezTo>
                      <a:pt x="11090" y="19123"/>
                      <a:pt x="11111" y="18984"/>
                      <a:pt x="11116" y="18844"/>
                    </a:cubicBezTo>
                    <a:cubicBezTo>
                      <a:pt x="11118" y="18716"/>
                      <a:pt x="11122" y="18583"/>
                      <a:pt x="11094" y="18457"/>
                    </a:cubicBezTo>
                    <a:cubicBezTo>
                      <a:pt x="11064" y="18325"/>
                      <a:pt x="11026" y="18188"/>
                      <a:pt x="10967" y="18065"/>
                    </a:cubicBezTo>
                    <a:cubicBezTo>
                      <a:pt x="10942" y="18008"/>
                      <a:pt x="10911" y="17953"/>
                      <a:pt x="10875" y="17902"/>
                    </a:cubicBezTo>
                    <a:cubicBezTo>
                      <a:pt x="10872" y="17897"/>
                      <a:pt x="10870" y="17894"/>
                      <a:pt x="10866" y="17891"/>
                    </a:cubicBezTo>
                    <a:cubicBezTo>
                      <a:pt x="10860" y="17868"/>
                      <a:pt x="10849" y="17846"/>
                      <a:pt x="10836" y="17826"/>
                    </a:cubicBezTo>
                    <a:cubicBezTo>
                      <a:pt x="10826" y="17812"/>
                      <a:pt x="10814" y="17799"/>
                      <a:pt x="10800" y="17788"/>
                    </a:cubicBezTo>
                    <a:cubicBezTo>
                      <a:pt x="10790" y="17759"/>
                      <a:pt x="10778" y="17730"/>
                      <a:pt x="10767" y="17702"/>
                    </a:cubicBezTo>
                    <a:lnTo>
                      <a:pt x="10767" y="17702"/>
                    </a:lnTo>
                    <a:cubicBezTo>
                      <a:pt x="10767" y="17702"/>
                      <a:pt x="10767" y="17702"/>
                      <a:pt x="10767" y="17702"/>
                    </a:cubicBezTo>
                    <a:cubicBezTo>
                      <a:pt x="10766" y="17701"/>
                      <a:pt x="10765" y="17699"/>
                      <a:pt x="10765" y="17698"/>
                    </a:cubicBezTo>
                    <a:lnTo>
                      <a:pt x="10765" y="17698"/>
                    </a:lnTo>
                    <a:cubicBezTo>
                      <a:pt x="10764" y="17697"/>
                      <a:pt x="10764" y="17696"/>
                      <a:pt x="10763" y="17695"/>
                    </a:cubicBezTo>
                    <a:lnTo>
                      <a:pt x="10763" y="17695"/>
                    </a:lnTo>
                    <a:cubicBezTo>
                      <a:pt x="10763" y="17695"/>
                      <a:pt x="10763" y="17695"/>
                      <a:pt x="10763" y="17695"/>
                    </a:cubicBezTo>
                    <a:lnTo>
                      <a:pt x="10763" y="17695"/>
                    </a:lnTo>
                    <a:cubicBezTo>
                      <a:pt x="10729" y="17614"/>
                      <a:pt x="10695" y="17533"/>
                      <a:pt x="10662" y="17451"/>
                    </a:cubicBezTo>
                    <a:lnTo>
                      <a:pt x="10662" y="17451"/>
                    </a:lnTo>
                    <a:cubicBezTo>
                      <a:pt x="10662" y="17455"/>
                      <a:pt x="10663" y="17458"/>
                      <a:pt x="10663" y="17460"/>
                    </a:cubicBezTo>
                    <a:cubicBezTo>
                      <a:pt x="10656" y="17439"/>
                      <a:pt x="10646" y="17418"/>
                      <a:pt x="10637" y="17398"/>
                    </a:cubicBezTo>
                    <a:cubicBezTo>
                      <a:pt x="10643" y="17393"/>
                      <a:pt x="10649" y="17386"/>
                      <a:pt x="10655" y="17380"/>
                    </a:cubicBezTo>
                    <a:cubicBezTo>
                      <a:pt x="10712" y="17315"/>
                      <a:pt x="10713" y="17209"/>
                      <a:pt x="10655" y="17145"/>
                    </a:cubicBezTo>
                    <a:cubicBezTo>
                      <a:pt x="10585" y="17069"/>
                      <a:pt x="10513" y="16995"/>
                      <a:pt x="10442" y="16920"/>
                    </a:cubicBezTo>
                    <a:lnTo>
                      <a:pt x="10402" y="16872"/>
                    </a:lnTo>
                    <a:cubicBezTo>
                      <a:pt x="10355" y="16812"/>
                      <a:pt x="10308" y="16751"/>
                      <a:pt x="10262" y="16690"/>
                    </a:cubicBezTo>
                    <a:cubicBezTo>
                      <a:pt x="10247" y="16669"/>
                      <a:pt x="10231" y="16649"/>
                      <a:pt x="10217" y="16629"/>
                    </a:cubicBezTo>
                    <a:cubicBezTo>
                      <a:pt x="10189" y="16590"/>
                      <a:pt x="10163" y="16552"/>
                      <a:pt x="10133" y="16514"/>
                    </a:cubicBezTo>
                    <a:cubicBezTo>
                      <a:pt x="10131" y="16510"/>
                      <a:pt x="10128" y="16505"/>
                      <a:pt x="10125" y="16502"/>
                    </a:cubicBezTo>
                    <a:cubicBezTo>
                      <a:pt x="10125" y="16502"/>
                      <a:pt x="10125" y="16503"/>
                      <a:pt x="10124" y="16503"/>
                    </a:cubicBezTo>
                    <a:cubicBezTo>
                      <a:pt x="10118" y="16496"/>
                      <a:pt x="10114" y="16491"/>
                      <a:pt x="10110" y="16484"/>
                    </a:cubicBezTo>
                    <a:cubicBezTo>
                      <a:pt x="10081" y="16450"/>
                      <a:pt x="10040" y="16428"/>
                      <a:pt x="9995" y="16424"/>
                    </a:cubicBezTo>
                    <a:cubicBezTo>
                      <a:pt x="9994" y="16424"/>
                      <a:pt x="9993" y="16423"/>
                      <a:pt x="9993" y="16422"/>
                    </a:cubicBezTo>
                    <a:cubicBezTo>
                      <a:pt x="9929" y="16348"/>
                      <a:pt x="9872" y="16271"/>
                      <a:pt x="9813" y="16194"/>
                    </a:cubicBezTo>
                    <a:cubicBezTo>
                      <a:pt x="9724" y="16081"/>
                      <a:pt x="9637" y="15964"/>
                      <a:pt x="9543" y="15854"/>
                    </a:cubicBezTo>
                    <a:cubicBezTo>
                      <a:pt x="9523" y="15830"/>
                      <a:pt x="9502" y="15806"/>
                      <a:pt x="9481" y="15780"/>
                    </a:cubicBezTo>
                    <a:cubicBezTo>
                      <a:pt x="9449" y="15734"/>
                      <a:pt x="9415" y="15686"/>
                      <a:pt x="9380" y="15641"/>
                    </a:cubicBezTo>
                    <a:cubicBezTo>
                      <a:pt x="9318" y="15554"/>
                      <a:pt x="9242" y="15477"/>
                      <a:pt x="9156" y="15414"/>
                    </a:cubicBezTo>
                    <a:cubicBezTo>
                      <a:pt x="9127" y="15337"/>
                      <a:pt x="9096" y="15260"/>
                      <a:pt x="9067" y="15182"/>
                    </a:cubicBezTo>
                    <a:cubicBezTo>
                      <a:pt x="9043" y="15125"/>
                      <a:pt x="9022" y="15066"/>
                      <a:pt x="9000" y="15005"/>
                    </a:cubicBezTo>
                    <a:cubicBezTo>
                      <a:pt x="8992" y="14947"/>
                      <a:pt x="8983" y="14887"/>
                      <a:pt x="8975" y="14828"/>
                    </a:cubicBezTo>
                    <a:cubicBezTo>
                      <a:pt x="8972" y="14790"/>
                      <a:pt x="8970" y="14754"/>
                      <a:pt x="8966" y="14717"/>
                    </a:cubicBezTo>
                    <a:cubicBezTo>
                      <a:pt x="9002" y="14682"/>
                      <a:pt x="9020" y="14633"/>
                      <a:pt x="9016" y="14583"/>
                    </a:cubicBezTo>
                    <a:cubicBezTo>
                      <a:pt x="9008" y="14508"/>
                      <a:pt x="9002" y="14433"/>
                      <a:pt x="8991" y="14358"/>
                    </a:cubicBezTo>
                    <a:cubicBezTo>
                      <a:pt x="8984" y="14286"/>
                      <a:pt x="8972" y="14215"/>
                      <a:pt x="8954" y="14144"/>
                    </a:cubicBezTo>
                    <a:cubicBezTo>
                      <a:pt x="8951" y="14131"/>
                      <a:pt x="8946" y="14120"/>
                      <a:pt x="8942" y="14107"/>
                    </a:cubicBezTo>
                    <a:cubicBezTo>
                      <a:pt x="8941" y="14104"/>
                      <a:pt x="8942" y="14100"/>
                      <a:pt x="8943" y="14096"/>
                    </a:cubicBezTo>
                    <a:lnTo>
                      <a:pt x="8943" y="14089"/>
                    </a:lnTo>
                    <a:cubicBezTo>
                      <a:pt x="8943" y="14020"/>
                      <a:pt x="8942" y="13951"/>
                      <a:pt x="8941" y="13883"/>
                    </a:cubicBezTo>
                    <a:cubicBezTo>
                      <a:pt x="8938" y="13836"/>
                      <a:pt x="8942" y="13782"/>
                      <a:pt x="8931" y="13736"/>
                    </a:cubicBezTo>
                    <a:cubicBezTo>
                      <a:pt x="8928" y="13727"/>
                      <a:pt x="8924" y="13716"/>
                      <a:pt x="8923" y="13705"/>
                    </a:cubicBezTo>
                    <a:cubicBezTo>
                      <a:pt x="8933" y="13661"/>
                      <a:pt x="8944" y="13619"/>
                      <a:pt x="8955" y="13575"/>
                    </a:cubicBezTo>
                    <a:lnTo>
                      <a:pt x="8955" y="13575"/>
                    </a:lnTo>
                    <a:cubicBezTo>
                      <a:pt x="8954" y="13578"/>
                      <a:pt x="8953" y="13581"/>
                      <a:pt x="8951" y="13585"/>
                    </a:cubicBezTo>
                    <a:cubicBezTo>
                      <a:pt x="8959" y="13559"/>
                      <a:pt x="8967" y="13529"/>
                      <a:pt x="8976" y="13503"/>
                    </a:cubicBezTo>
                    <a:cubicBezTo>
                      <a:pt x="8988" y="13484"/>
                      <a:pt x="8997" y="13464"/>
                      <a:pt x="9008" y="13444"/>
                    </a:cubicBezTo>
                    <a:cubicBezTo>
                      <a:pt x="9030" y="13395"/>
                      <a:pt x="9051" y="13348"/>
                      <a:pt x="9072" y="13298"/>
                    </a:cubicBezTo>
                    <a:cubicBezTo>
                      <a:pt x="9088" y="13260"/>
                      <a:pt x="9103" y="13221"/>
                      <a:pt x="9118" y="13181"/>
                    </a:cubicBezTo>
                    <a:cubicBezTo>
                      <a:pt x="9158" y="13085"/>
                      <a:pt x="9196" y="12987"/>
                      <a:pt x="9231" y="12886"/>
                    </a:cubicBezTo>
                    <a:cubicBezTo>
                      <a:pt x="9264" y="12797"/>
                      <a:pt x="9297" y="12706"/>
                      <a:pt x="9330" y="12614"/>
                    </a:cubicBezTo>
                    <a:cubicBezTo>
                      <a:pt x="9343" y="12573"/>
                      <a:pt x="9358" y="12533"/>
                      <a:pt x="9373" y="12492"/>
                    </a:cubicBezTo>
                    <a:cubicBezTo>
                      <a:pt x="9392" y="12439"/>
                      <a:pt x="9416" y="12386"/>
                      <a:pt x="9426" y="12331"/>
                    </a:cubicBezTo>
                    <a:cubicBezTo>
                      <a:pt x="9427" y="12325"/>
                      <a:pt x="9427" y="12318"/>
                      <a:pt x="9428" y="12312"/>
                    </a:cubicBezTo>
                    <a:cubicBezTo>
                      <a:pt x="9452" y="12257"/>
                      <a:pt x="9475" y="12204"/>
                      <a:pt x="9501" y="12152"/>
                    </a:cubicBezTo>
                    <a:cubicBezTo>
                      <a:pt x="9540" y="12068"/>
                      <a:pt x="9578" y="11985"/>
                      <a:pt x="9615" y="11899"/>
                    </a:cubicBezTo>
                    <a:cubicBezTo>
                      <a:pt x="9643" y="11831"/>
                      <a:pt x="9682" y="11759"/>
                      <a:pt x="9698" y="11684"/>
                    </a:cubicBezTo>
                    <a:cubicBezTo>
                      <a:pt x="9759" y="11677"/>
                      <a:pt x="9812" y="11641"/>
                      <a:pt x="9839" y="11586"/>
                    </a:cubicBezTo>
                    <a:cubicBezTo>
                      <a:pt x="9862" y="11536"/>
                      <a:pt x="9881" y="11484"/>
                      <a:pt x="9896" y="11431"/>
                    </a:cubicBezTo>
                    <a:cubicBezTo>
                      <a:pt x="9909" y="11389"/>
                      <a:pt x="9922" y="11346"/>
                      <a:pt x="9935" y="11303"/>
                    </a:cubicBezTo>
                    <a:cubicBezTo>
                      <a:pt x="9958" y="11225"/>
                      <a:pt x="9980" y="11142"/>
                      <a:pt x="9999" y="11062"/>
                    </a:cubicBezTo>
                    <a:cubicBezTo>
                      <a:pt x="10001" y="11062"/>
                      <a:pt x="10001" y="11060"/>
                      <a:pt x="10001" y="11059"/>
                    </a:cubicBezTo>
                    <a:cubicBezTo>
                      <a:pt x="10024" y="10981"/>
                      <a:pt x="10051" y="10903"/>
                      <a:pt x="10074" y="10824"/>
                    </a:cubicBezTo>
                    <a:lnTo>
                      <a:pt x="10088" y="10778"/>
                    </a:lnTo>
                    <a:cubicBezTo>
                      <a:pt x="10093" y="10764"/>
                      <a:pt x="10099" y="10753"/>
                      <a:pt x="10105" y="10742"/>
                    </a:cubicBezTo>
                    <a:cubicBezTo>
                      <a:pt x="10139" y="10669"/>
                      <a:pt x="10169" y="10595"/>
                      <a:pt x="10195" y="10520"/>
                    </a:cubicBezTo>
                    <a:cubicBezTo>
                      <a:pt x="10230" y="10422"/>
                      <a:pt x="10266" y="10320"/>
                      <a:pt x="10282" y="10215"/>
                    </a:cubicBezTo>
                    <a:cubicBezTo>
                      <a:pt x="10296" y="10118"/>
                      <a:pt x="10308" y="10021"/>
                      <a:pt x="10303" y="9924"/>
                    </a:cubicBezTo>
                    <a:cubicBezTo>
                      <a:pt x="10300" y="9846"/>
                      <a:pt x="10291" y="9769"/>
                      <a:pt x="10280" y="9690"/>
                    </a:cubicBezTo>
                    <a:lnTo>
                      <a:pt x="10280" y="9690"/>
                    </a:lnTo>
                    <a:cubicBezTo>
                      <a:pt x="10282" y="9699"/>
                      <a:pt x="10282" y="9706"/>
                      <a:pt x="10284" y="9715"/>
                    </a:cubicBezTo>
                    <a:cubicBezTo>
                      <a:pt x="10282" y="9699"/>
                      <a:pt x="10280" y="9684"/>
                      <a:pt x="10279" y="9668"/>
                    </a:cubicBezTo>
                    <a:cubicBezTo>
                      <a:pt x="10275" y="9613"/>
                      <a:pt x="10245" y="9563"/>
                      <a:pt x="10199" y="9532"/>
                    </a:cubicBezTo>
                    <a:cubicBezTo>
                      <a:pt x="10201" y="9412"/>
                      <a:pt x="10194" y="9290"/>
                      <a:pt x="10182" y="9170"/>
                    </a:cubicBezTo>
                    <a:cubicBezTo>
                      <a:pt x="10171" y="9053"/>
                      <a:pt x="10153" y="8937"/>
                      <a:pt x="10129" y="8821"/>
                    </a:cubicBezTo>
                    <a:cubicBezTo>
                      <a:pt x="10125" y="8805"/>
                      <a:pt x="10121" y="8787"/>
                      <a:pt x="10117" y="8769"/>
                    </a:cubicBezTo>
                    <a:cubicBezTo>
                      <a:pt x="10118" y="8733"/>
                      <a:pt x="10114" y="8698"/>
                      <a:pt x="10106" y="8663"/>
                    </a:cubicBezTo>
                    <a:cubicBezTo>
                      <a:pt x="10096" y="8622"/>
                      <a:pt x="10088" y="8582"/>
                      <a:pt x="10077" y="8541"/>
                    </a:cubicBezTo>
                    <a:cubicBezTo>
                      <a:pt x="10041" y="8400"/>
                      <a:pt x="9995" y="8263"/>
                      <a:pt x="9938" y="8130"/>
                    </a:cubicBezTo>
                    <a:cubicBezTo>
                      <a:pt x="9907" y="8044"/>
                      <a:pt x="9872" y="7962"/>
                      <a:pt x="9823" y="7885"/>
                    </a:cubicBezTo>
                    <a:cubicBezTo>
                      <a:pt x="9813" y="7872"/>
                      <a:pt x="9803" y="7861"/>
                      <a:pt x="9791" y="7850"/>
                    </a:cubicBezTo>
                    <a:cubicBezTo>
                      <a:pt x="9712" y="7716"/>
                      <a:pt x="9625" y="7586"/>
                      <a:pt x="9541" y="7455"/>
                    </a:cubicBezTo>
                    <a:cubicBezTo>
                      <a:pt x="9446" y="7312"/>
                      <a:pt x="9353" y="7167"/>
                      <a:pt x="9256" y="7027"/>
                    </a:cubicBezTo>
                    <a:cubicBezTo>
                      <a:pt x="9177" y="6907"/>
                      <a:pt x="9098" y="6789"/>
                      <a:pt x="9009" y="6678"/>
                    </a:cubicBezTo>
                    <a:cubicBezTo>
                      <a:pt x="8972" y="6635"/>
                      <a:pt x="8934" y="6591"/>
                      <a:pt x="8894" y="6548"/>
                    </a:cubicBezTo>
                    <a:cubicBezTo>
                      <a:pt x="8894" y="6545"/>
                      <a:pt x="8893" y="6542"/>
                      <a:pt x="8890" y="6540"/>
                    </a:cubicBezTo>
                    <a:cubicBezTo>
                      <a:pt x="8835" y="6427"/>
                      <a:pt x="8774" y="6317"/>
                      <a:pt x="8708" y="6210"/>
                    </a:cubicBezTo>
                    <a:cubicBezTo>
                      <a:pt x="8677" y="6163"/>
                      <a:pt x="8643" y="6116"/>
                      <a:pt x="8607" y="6073"/>
                    </a:cubicBezTo>
                    <a:cubicBezTo>
                      <a:pt x="8602" y="6054"/>
                      <a:pt x="8597" y="6034"/>
                      <a:pt x="8592" y="6013"/>
                    </a:cubicBezTo>
                    <a:lnTo>
                      <a:pt x="8592" y="6013"/>
                    </a:lnTo>
                    <a:cubicBezTo>
                      <a:pt x="8593" y="6016"/>
                      <a:pt x="8593" y="6019"/>
                      <a:pt x="8594" y="6022"/>
                    </a:cubicBezTo>
                    <a:lnTo>
                      <a:pt x="8594" y="6022"/>
                    </a:lnTo>
                    <a:cubicBezTo>
                      <a:pt x="8586" y="5990"/>
                      <a:pt x="8578" y="5957"/>
                      <a:pt x="8570" y="5924"/>
                    </a:cubicBezTo>
                    <a:cubicBezTo>
                      <a:pt x="8568" y="5914"/>
                      <a:pt x="8566" y="5902"/>
                      <a:pt x="8564" y="5892"/>
                    </a:cubicBezTo>
                    <a:cubicBezTo>
                      <a:pt x="8555" y="5842"/>
                      <a:pt x="8543" y="5791"/>
                      <a:pt x="8534" y="5740"/>
                    </a:cubicBezTo>
                    <a:cubicBezTo>
                      <a:pt x="8511" y="5636"/>
                      <a:pt x="8487" y="5535"/>
                      <a:pt x="8461" y="5431"/>
                    </a:cubicBezTo>
                    <a:cubicBezTo>
                      <a:pt x="8456" y="5419"/>
                      <a:pt x="8453" y="5406"/>
                      <a:pt x="8451" y="5392"/>
                    </a:cubicBezTo>
                    <a:cubicBezTo>
                      <a:pt x="8429" y="5275"/>
                      <a:pt x="8413" y="5157"/>
                      <a:pt x="8395" y="5037"/>
                    </a:cubicBezTo>
                    <a:cubicBezTo>
                      <a:pt x="8386" y="4918"/>
                      <a:pt x="8376" y="4799"/>
                      <a:pt x="8367" y="4678"/>
                    </a:cubicBezTo>
                    <a:cubicBezTo>
                      <a:pt x="8362" y="4624"/>
                      <a:pt x="8365" y="4565"/>
                      <a:pt x="8365" y="4511"/>
                    </a:cubicBezTo>
                    <a:cubicBezTo>
                      <a:pt x="8365" y="4463"/>
                      <a:pt x="8365" y="4413"/>
                      <a:pt x="8364" y="4366"/>
                    </a:cubicBezTo>
                    <a:cubicBezTo>
                      <a:pt x="8368" y="4274"/>
                      <a:pt x="8370" y="4181"/>
                      <a:pt x="8381" y="4091"/>
                    </a:cubicBezTo>
                    <a:cubicBezTo>
                      <a:pt x="8390" y="4017"/>
                      <a:pt x="8398" y="3945"/>
                      <a:pt x="8407" y="3872"/>
                    </a:cubicBezTo>
                    <a:cubicBezTo>
                      <a:pt x="8429" y="3726"/>
                      <a:pt x="8453" y="3581"/>
                      <a:pt x="8481" y="3438"/>
                    </a:cubicBezTo>
                    <a:cubicBezTo>
                      <a:pt x="8491" y="3438"/>
                      <a:pt x="8503" y="3439"/>
                      <a:pt x="8513" y="3439"/>
                    </a:cubicBezTo>
                    <a:cubicBezTo>
                      <a:pt x="8518" y="3439"/>
                      <a:pt x="8522" y="3437"/>
                      <a:pt x="8526" y="3436"/>
                    </a:cubicBezTo>
                    <a:cubicBezTo>
                      <a:pt x="8624" y="3430"/>
                      <a:pt x="8698" y="3346"/>
                      <a:pt x="8693" y="3248"/>
                    </a:cubicBezTo>
                    <a:cubicBezTo>
                      <a:pt x="8692" y="3151"/>
                      <a:pt x="8678" y="3052"/>
                      <a:pt x="8667" y="2955"/>
                    </a:cubicBezTo>
                    <a:cubicBezTo>
                      <a:pt x="8655" y="2844"/>
                      <a:pt x="8642" y="2734"/>
                      <a:pt x="8627" y="2623"/>
                    </a:cubicBezTo>
                    <a:cubicBezTo>
                      <a:pt x="8618" y="2551"/>
                      <a:pt x="8607" y="2478"/>
                      <a:pt x="8597" y="2408"/>
                    </a:cubicBezTo>
                    <a:cubicBezTo>
                      <a:pt x="8597" y="2366"/>
                      <a:pt x="8597" y="2326"/>
                      <a:pt x="8595" y="2284"/>
                    </a:cubicBezTo>
                    <a:cubicBezTo>
                      <a:pt x="8593" y="2253"/>
                      <a:pt x="8583" y="2224"/>
                      <a:pt x="8566" y="2197"/>
                    </a:cubicBezTo>
                    <a:cubicBezTo>
                      <a:pt x="8561" y="2159"/>
                      <a:pt x="8553" y="2120"/>
                      <a:pt x="8545" y="2081"/>
                    </a:cubicBezTo>
                    <a:cubicBezTo>
                      <a:pt x="8534" y="2027"/>
                      <a:pt x="8528" y="1969"/>
                      <a:pt x="8509" y="1916"/>
                    </a:cubicBezTo>
                    <a:cubicBezTo>
                      <a:pt x="8499" y="1879"/>
                      <a:pt x="8480" y="1846"/>
                      <a:pt x="8455" y="1817"/>
                    </a:cubicBezTo>
                    <a:cubicBezTo>
                      <a:pt x="8440" y="1799"/>
                      <a:pt x="8421" y="1784"/>
                      <a:pt x="8399" y="1773"/>
                    </a:cubicBezTo>
                    <a:cubicBezTo>
                      <a:pt x="8393" y="1769"/>
                      <a:pt x="8388" y="1765"/>
                      <a:pt x="8380" y="1761"/>
                    </a:cubicBezTo>
                    <a:cubicBezTo>
                      <a:pt x="8361" y="1679"/>
                      <a:pt x="8339" y="1595"/>
                      <a:pt x="8315" y="1513"/>
                    </a:cubicBezTo>
                    <a:cubicBezTo>
                      <a:pt x="8289" y="1422"/>
                      <a:pt x="8262" y="1331"/>
                      <a:pt x="8227" y="1243"/>
                    </a:cubicBezTo>
                    <a:cubicBezTo>
                      <a:pt x="8215" y="1205"/>
                      <a:pt x="8200" y="1168"/>
                      <a:pt x="8182" y="1132"/>
                    </a:cubicBezTo>
                    <a:cubicBezTo>
                      <a:pt x="8163" y="1093"/>
                      <a:pt x="8140" y="1057"/>
                      <a:pt x="8113" y="1023"/>
                    </a:cubicBezTo>
                    <a:cubicBezTo>
                      <a:pt x="8089" y="990"/>
                      <a:pt x="8054" y="965"/>
                      <a:pt x="8016" y="952"/>
                    </a:cubicBezTo>
                    <a:cubicBezTo>
                      <a:pt x="7994" y="909"/>
                      <a:pt x="7971" y="868"/>
                      <a:pt x="7945" y="826"/>
                    </a:cubicBezTo>
                    <a:cubicBezTo>
                      <a:pt x="7840" y="651"/>
                      <a:pt x="7718" y="475"/>
                      <a:pt x="7558" y="346"/>
                    </a:cubicBezTo>
                    <a:cubicBezTo>
                      <a:pt x="7554" y="343"/>
                      <a:pt x="7551" y="340"/>
                      <a:pt x="7547" y="337"/>
                    </a:cubicBezTo>
                    <a:cubicBezTo>
                      <a:pt x="7543" y="309"/>
                      <a:pt x="7534" y="283"/>
                      <a:pt x="7518" y="260"/>
                    </a:cubicBezTo>
                    <a:cubicBezTo>
                      <a:pt x="7494" y="223"/>
                      <a:pt x="7461" y="193"/>
                      <a:pt x="7424" y="171"/>
                    </a:cubicBezTo>
                    <a:cubicBezTo>
                      <a:pt x="7385" y="149"/>
                      <a:pt x="7345" y="130"/>
                      <a:pt x="7303" y="114"/>
                    </a:cubicBezTo>
                    <a:cubicBezTo>
                      <a:pt x="7199" y="69"/>
                      <a:pt x="7089" y="36"/>
                      <a:pt x="6976" y="18"/>
                    </a:cubicBezTo>
                    <a:cubicBezTo>
                      <a:pt x="6908" y="6"/>
                      <a:pt x="6839" y="0"/>
                      <a:pt x="6771"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23900" y="4579213"/>
                <a:ext cx="89700" cy="130800"/>
              </a:xfrm>
              <a:custGeom>
                <a:avLst/>
                <a:gdLst/>
                <a:ahLst/>
                <a:cxnLst/>
                <a:rect l="l" t="t" r="r" b="b"/>
                <a:pathLst>
                  <a:path w="3588" h="5232" extrusionOk="0">
                    <a:moveTo>
                      <a:pt x="1716" y="2320"/>
                    </a:moveTo>
                    <a:cubicBezTo>
                      <a:pt x="1719" y="2324"/>
                      <a:pt x="1722" y="2328"/>
                      <a:pt x="1725" y="2332"/>
                    </a:cubicBezTo>
                    <a:cubicBezTo>
                      <a:pt x="1722" y="2328"/>
                      <a:pt x="1719" y="2324"/>
                      <a:pt x="1716" y="2320"/>
                    </a:cubicBezTo>
                    <a:close/>
                    <a:moveTo>
                      <a:pt x="198" y="0"/>
                    </a:moveTo>
                    <a:cubicBezTo>
                      <a:pt x="163" y="0"/>
                      <a:pt x="128" y="10"/>
                      <a:pt x="99" y="29"/>
                    </a:cubicBezTo>
                    <a:cubicBezTo>
                      <a:pt x="16" y="84"/>
                      <a:pt x="0" y="193"/>
                      <a:pt x="49" y="276"/>
                    </a:cubicBezTo>
                    <a:cubicBezTo>
                      <a:pt x="90" y="342"/>
                      <a:pt x="137" y="403"/>
                      <a:pt x="182" y="466"/>
                    </a:cubicBezTo>
                    <a:cubicBezTo>
                      <a:pt x="248" y="562"/>
                      <a:pt x="313" y="659"/>
                      <a:pt x="383" y="753"/>
                    </a:cubicBezTo>
                    <a:cubicBezTo>
                      <a:pt x="454" y="847"/>
                      <a:pt x="523" y="939"/>
                      <a:pt x="594" y="1032"/>
                    </a:cubicBezTo>
                    <a:cubicBezTo>
                      <a:pt x="665" y="1124"/>
                      <a:pt x="748" y="1208"/>
                      <a:pt x="828" y="1294"/>
                    </a:cubicBezTo>
                    <a:cubicBezTo>
                      <a:pt x="906" y="1376"/>
                      <a:pt x="978" y="1463"/>
                      <a:pt x="1052" y="1549"/>
                    </a:cubicBezTo>
                    <a:cubicBezTo>
                      <a:pt x="1122" y="1632"/>
                      <a:pt x="1196" y="1713"/>
                      <a:pt x="1268" y="1793"/>
                    </a:cubicBezTo>
                    <a:cubicBezTo>
                      <a:pt x="1422" y="1965"/>
                      <a:pt x="1574" y="2138"/>
                      <a:pt x="1716" y="2320"/>
                    </a:cubicBezTo>
                    <a:lnTo>
                      <a:pt x="1716" y="2320"/>
                    </a:lnTo>
                    <a:cubicBezTo>
                      <a:pt x="1715" y="2318"/>
                      <a:pt x="1713" y="2315"/>
                      <a:pt x="1711" y="2313"/>
                    </a:cubicBezTo>
                    <a:lnTo>
                      <a:pt x="1711" y="2313"/>
                    </a:lnTo>
                    <a:cubicBezTo>
                      <a:pt x="1852" y="2498"/>
                      <a:pt x="2000" y="2678"/>
                      <a:pt x="2142" y="2864"/>
                    </a:cubicBezTo>
                    <a:cubicBezTo>
                      <a:pt x="2278" y="3047"/>
                      <a:pt x="2400" y="3240"/>
                      <a:pt x="2527" y="3429"/>
                    </a:cubicBezTo>
                    <a:cubicBezTo>
                      <a:pt x="2652" y="3618"/>
                      <a:pt x="2786" y="3810"/>
                      <a:pt x="2901" y="4010"/>
                    </a:cubicBezTo>
                    <a:cubicBezTo>
                      <a:pt x="2898" y="4004"/>
                      <a:pt x="2894" y="3998"/>
                      <a:pt x="2891" y="3990"/>
                    </a:cubicBezTo>
                    <a:lnTo>
                      <a:pt x="2891" y="3990"/>
                    </a:lnTo>
                    <a:cubicBezTo>
                      <a:pt x="2947" y="4091"/>
                      <a:pt x="3003" y="4192"/>
                      <a:pt x="3049" y="4298"/>
                    </a:cubicBezTo>
                    <a:cubicBezTo>
                      <a:pt x="3080" y="4369"/>
                      <a:pt x="3106" y="4442"/>
                      <a:pt x="3127" y="4517"/>
                    </a:cubicBezTo>
                    <a:cubicBezTo>
                      <a:pt x="3160" y="4646"/>
                      <a:pt x="3185" y="4777"/>
                      <a:pt x="3203" y="4909"/>
                    </a:cubicBezTo>
                    <a:cubicBezTo>
                      <a:pt x="3210" y="4968"/>
                      <a:pt x="3217" y="5028"/>
                      <a:pt x="3224" y="5088"/>
                    </a:cubicBezTo>
                    <a:cubicBezTo>
                      <a:pt x="3236" y="5173"/>
                      <a:pt x="3320" y="5231"/>
                      <a:pt x="3403" y="5231"/>
                    </a:cubicBezTo>
                    <a:cubicBezTo>
                      <a:pt x="3406" y="5231"/>
                      <a:pt x="3408" y="5231"/>
                      <a:pt x="3411" y="5231"/>
                    </a:cubicBezTo>
                    <a:cubicBezTo>
                      <a:pt x="3419" y="5231"/>
                      <a:pt x="3426" y="5230"/>
                      <a:pt x="3434" y="5229"/>
                    </a:cubicBezTo>
                    <a:cubicBezTo>
                      <a:pt x="3533" y="5209"/>
                      <a:pt x="3588" y="5115"/>
                      <a:pt x="3574" y="5020"/>
                    </a:cubicBezTo>
                    <a:cubicBezTo>
                      <a:pt x="3571" y="4999"/>
                      <a:pt x="3569" y="4979"/>
                      <a:pt x="3567" y="4958"/>
                    </a:cubicBezTo>
                    <a:lnTo>
                      <a:pt x="3567" y="4958"/>
                    </a:lnTo>
                    <a:cubicBezTo>
                      <a:pt x="3567" y="4961"/>
                      <a:pt x="3568" y="4965"/>
                      <a:pt x="3569" y="4968"/>
                    </a:cubicBezTo>
                    <a:cubicBezTo>
                      <a:pt x="3566" y="4950"/>
                      <a:pt x="3563" y="4932"/>
                      <a:pt x="3562" y="4914"/>
                    </a:cubicBezTo>
                    <a:cubicBezTo>
                      <a:pt x="3549" y="4790"/>
                      <a:pt x="3529" y="4666"/>
                      <a:pt x="3500" y="4544"/>
                    </a:cubicBezTo>
                    <a:cubicBezTo>
                      <a:pt x="3485" y="4473"/>
                      <a:pt x="3467" y="4403"/>
                      <a:pt x="3445" y="4335"/>
                    </a:cubicBezTo>
                    <a:cubicBezTo>
                      <a:pt x="3402" y="4211"/>
                      <a:pt x="3350" y="4092"/>
                      <a:pt x="3290" y="3977"/>
                    </a:cubicBezTo>
                    <a:cubicBezTo>
                      <a:pt x="3208" y="3821"/>
                      <a:pt x="3117" y="3670"/>
                      <a:pt x="3019" y="3525"/>
                    </a:cubicBezTo>
                    <a:cubicBezTo>
                      <a:pt x="2918" y="3375"/>
                      <a:pt x="2816" y="3224"/>
                      <a:pt x="2717" y="3071"/>
                    </a:cubicBezTo>
                    <a:cubicBezTo>
                      <a:pt x="2617" y="2917"/>
                      <a:pt x="2519" y="2771"/>
                      <a:pt x="2409" y="2626"/>
                    </a:cubicBezTo>
                    <a:cubicBezTo>
                      <a:pt x="2301" y="2484"/>
                      <a:pt x="2185" y="2346"/>
                      <a:pt x="2076" y="2205"/>
                    </a:cubicBezTo>
                    <a:cubicBezTo>
                      <a:pt x="1973" y="2069"/>
                      <a:pt x="1868" y="1936"/>
                      <a:pt x="1757" y="1807"/>
                    </a:cubicBezTo>
                    <a:cubicBezTo>
                      <a:pt x="1654" y="1688"/>
                      <a:pt x="1551" y="1574"/>
                      <a:pt x="1448" y="1458"/>
                    </a:cubicBezTo>
                    <a:cubicBezTo>
                      <a:pt x="1335" y="1331"/>
                      <a:pt x="1224" y="1202"/>
                      <a:pt x="1111" y="1074"/>
                    </a:cubicBezTo>
                    <a:cubicBezTo>
                      <a:pt x="1058" y="1014"/>
                      <a:pt x="1001" y="957"/>
                      <a:pt x="948" y="899"/>
                    </a:cubicBezTo>
                    <a:cubicBezTo>
                      <a:pt x="896" y="843"/>
                      <a:pt x="851" y="780"/>
                      <a:pt x="803" y="719"/>
                    </a:cubicBezTo>
                    <a:lnTo>
                      <a:pt x="803" y="719"/>
                    </a:lnTo>
                    <a:cubicBezTo>
                      <a:pt x="809" y="727"/>
                      <a:pt x="813" y="732"/>
                      <a:pt x="817" y="738"/>
                    </a:cubicBezTo>
                    <a:cubicBezTo>
                      <a:pt x="721" y="610"/>
                      <a:pt x="624" y="484"/>
                      <a:pt x="534" y="353"/>
                    </a:cubicBezTo>
                    <a:cubicBezTo>
                      <a:pt x="472" y="261"/>
                      <a:pt x="402" y="175"/>
                      <a:pt x="347" y="80"/>
                    </a:cubicBezTo>
                    <a:cubicBezTo>
                      <a:pt x="316" y="27"/>
                      <a:pt x="257" y="0"/>
                      <a:pt x="19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908475" y="4698888"/>
                <a:ext cx="63575" cy="87325"/>
              </a:xfrm>
              <a:custGeom>
                <a:avLst/>
                <a:gdLst/>
                <a:ahLst/>
                <a:cxnLst/>
                <a:rect l="l" t="t" r="r" b="b"/>
                <a:pathLst>
                  <a:path w="2543" h="3493" extrusionOk="0">
                    <a:moveTo>
                      <a:pt x="2345" y="0"/>
                    </a:moveTo>
                    <a:cubicBezTo>
                      <a:pt x="2303" y="0"/>
                      <a:pt x="2260" y="16"/>
                      <a:pt x="2227" y="46"/>
                    </a:cubicBezTo>
                    <a:cubicBezTo>
                      <a:pt x="2183" y="83"/>
                      <a:pt x="2147" y="130"/>
                      <a:pt x="2108" y="172"/>
                    </a:cubicBezTo>
                    <a:cubicBezTo>
                      <a:pt x="2034" y="244"/>
                      <a:pt x="1948" y="304"/>
                      <a:pt x="1875" y="375"/>
                    </a:cubicBezTo>
                    <a:cubicBezTo>
                      <a:pt x="1811" y="440"/>
                      <a:pt x="1750" y="507"/>
                      <a:pt x="1688" y="574"/>
                    </a:cubicBezTo>
                    <a:cubicBezTo>
                      <a:pt x="1586" y="677"/>
                      <a:pt x="1481" y="778"/>
                      <a:pt x="1377" y="880"/>
                    </a:cubicBezTo>
                    <a:cubicBezTo>
                      <a:pt x="1282" y="972"/>
                      <a:pt x="1197" y="1074"/>
                      <a:pt x="1105" y="1169"/>
                    </a:cubicBezTo>
                    <a:cubicBezTo>
                      <a:pt x="1050" y="1223"/>
                      <a:pt x="997" y="1276"/>
                      <a:pt x="945" y="1331"/>
                    </a:cubicBezTo>
                    <a:cubicBezTo>
                      <a:pt x="893" y="1386"/>
                      <a:pt x="849" y="1440"/>
                      <a:pt x="801" y="1496"/>
                    </a:cubicBezTo>
                    <a:cubicBezTo>
                      <a:pt x="734" y="1575"/>
                      <a:pt x="665" y="1654"/>
                      <a:pt x="599" y="1735"/>
                    </a:cubicBezTo>
                    <a:cubicBezTo>
                      <a:pt x="520" y="1830"/>
                      <a:pt x="439" y="1925"/>
                      <a:pt x="366" y="2026"/>
                    </a:cubicBezTo>
                    <a:cubicBezTo>
                      <a:pt x="298" y="2122"/>
                      <a:pt x="230" y="2220"/>
                      <a:pt x="184" y="2330"/>
                    </a:cubicBezTo>
                    <a:cubicBezTo>
                      <a:pt x="136" y="2442"/>
                      <a:pt x="99" y="2558"/>
                      <a:pt x="72" y="2676"/>
                    </a:cubicBezTo>
                    <a:cubicBezTo>
                      <a:pt x="45" y="2802"/>
                      <a:pt x="27" y="2929"/>
                      <a:pt x="18" y="3057"/>
                    </a:cubicBezTo>
                    <a:cubicBezTo>
                      <a:pt x="15" y="3139"/>
                      <a:pt x="9" y="3223"/>
                      <a:pt x="5" y="3305"/>
                    </a:cubicBezTo>
                    <a:cubicBezTo>
                      <a:pt x="1" y="3403"/>
                      <a:pt x="77" y="3486"/>
                      <a:pt x="174" y="3492"/>
                    </a:cubicBezTo>
                    <a:lnTo>
                      <a:pt x="192" y="3492"/>
                    </a:lnTo>
                    <a:cubicBezTo>
                      <a:pt x="283" y="3486"/>
                      <a:pt x="356" y="3414"/>
                      <a:pt x="362" y="3323"/>
                    </a:cubicBezTo>
                    <a:cubicBezTo>
                      <a:pt x="366" y="3211"/>
                      <a:pt x="373" y="3098"/>
                      <a:pt x="382" y="2986"/>
                    </a:cubicBezTo>
                    <a:cubicBezTo>
                      <a:pt x="396" y="2881"/>
                      <a:pt x="415" y="2776"/>
                      <a:pt x="440" y="2673"/>
                    </a:cubicBezTo>
                    <a:cubicBezTo>
                      <a:pt x="454" y="2626"/>
                      <a:pt x="469" y="2581"/>
                      <a:pt x="484" y="2536"/>
                    </a:cubicBezTo>
                    <a:cubicBezTo>
                      <a:pt x="502" y="2493"/>
                      <a:pt x="520" y="2451"/>
                      <a:pt x="540" y="2411"/>
                    </a:cubicBezTo>
                    <a:cubicBezTo>
                      <a:pt x="576" y="2352"/>
                      <a:pt x="614" y="2294"/>
                      <a:pt x="654" y="2238"/>
                    </a:cubicBezTo>
                    <a:cubicBezTo>
                      <a:pt x="772" y="2086"/>
                      <a:pt x="892" y="1937"/>
                      <a:pt x="1018" y="1792"/>
                    </a:cubicBezTo>
                    <a:cubicBezTo>
                      <a:pt x="1089" y="1707"/>
                      <a:pt x="1160" y="1620"/>
                      <a:pt x="1237" y="1541"/>
                    </a:cubicBezTo>
                    <a:lnTo>
                      <a:pt x="1237" y="1541"/>
                    </a:lnTo>
                    <a:lnTo>
                      <a:pt x="1236" y="1543"/>
                    </a:lnTo>
                    <a:cubicBezTo>
                      <a:pt x="1301" y="1475"/>
                      <a:pt x="1366" y="1412"/>
                      <a:pt x="1429" y="1343"/>
                    </a:cubicBezTo>
                    <a:cubicBezTo>
                      <a:pt x="1476" y="1293"/>
                      <a:pt x="1520" y="1241"/>
                      <a:pt x="1568" y="1193"/>
                    </a:cubicBezTo>
                    <a:cubicBezTo>
                      <a:pt x="1610" y="1148"/>
                      <a:pt x="1653" y="1107"/>
                      <a:pt x="1698" y="1066"/>
                    </a:cubicBezTo>
                    <a:cubicBezTo>
                      <a:pt x="1759" y="1009"/>
                      <a:pt x="1816" y="950"/>
                      <a:pt x="1875" y="891"/>
                    </a:cubicBezTo>
                    <a:cubicBezTo>
                      <a:pt x="1953" y="811"/>
                      <a:pt x="2027" y="731"/>
                      <a:pt x="2105" y="651"/>
                    </a:cubicBezTo>
                    <a:lnTo>
                      <a:pt x="2106" y="650"/>
                    </a:lnTo>
                    <a:lnTo>
                      <a:pt x="2109" y="647"/>
                    </a:lnTo>
                    <a:cubicBezTo>
                      <a:pt x="2133" y="621"/>
                      <a:pt x="2157" y="598"/>
                      <a:pt x="2182" y="577"/>
                    </a:cubicBezTo>
                    <a:cubicBezTo>
                      <a:pt x="2235" y="533"/>
                      <a:pt x="2292" y="494"/>
                      <a:pt x="2341" y="445"/>
                    </a:cubicBezTo>
                    <a:cubicBezTo>
                      <a:pt x="2371" y="413"/>
                      <a:pt x="2400" y="383"/>
                      <a:pt x="2429" y="350"/>
                    </a:cubicBezTo>
                    <a:cubicBezTo>
                      <a:pt x="2453" y="327"/>
                      <a:pt x="2474" y="301"/>
                      <a:pt x="2494" y="274"/>
                    </a:cubicBezTo>
                    <a:cubicBezTo>
                      <a:pt x="2542" y="200"/>
                      <a:pt x="2528" y="101"/>
                      <a:pt x="2460" y="43"/>
                    </a:cubicBezTo>
                    <a:cubicBezTo>
                      <a:pt x="2427" y="14"/>
                      <a:pt x="2386" y="0"/>
                      <a:pt x="234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961125" y="4715088"/>
                <a:ext cx="50" cy="50"/>
              </a:xfrm>
              <a:custGeom>
                <a:avLst/>
                <a:gdLst/>
                <a:ahLst/>
                <a:cxnLst/>
                <a:rect l="l" t="t" r="r" b="b"/>
                <a:pathLst>
                  <a:path w="2" h="2" extrusionOk="0">
                    <a:moveTo>
                      <a:pt x="1" y="1"/>
                    </a:moveTo>
                    <a:lnTo>
                      <a:pt x="0" y="2"/>
                    </a:lnTo>
                    <a:lnTo>
                      <a:pt x="0" y="2"/>
                    </a:ln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762975" y="4764613"/>
                <a:ext cx="152225" cy="168275"/>
              </a:xfrm>
              <a:custGeom>
                <a:avLst/>
                <a:gdLst/>
                <a:ahLst/>
                <a:cxnLst/>
                <a:rect l="l" t="t" r="r" b="b"/>
                <a:pathLst>
                  <a:path w="6089" h="6731" extrusionOk="0">
                    <a:moveTo>
                      <a:pt x="6043" y="6209"/>
                    </a:moveTo>
                    <a:cubicBezTo>
                      <a:pt x="6043" y="6210"/>
                      <a:pt x="6044" y="6211"/>
                      <a:pt x="6044" y="6212"/>
                    </a:cubicBezTo>
                    <a:cubicBezTo>
                      <a:pt x="6044" y="6211"/>
                      <a:pt x="6044" y="6210"/>
                      <a:pt x="6043" y="6209"/>
                    </a:cubicBezTo>
                    <a:close/>
                    <a:moveTo>
                      <a:pt x="5693" y="6274"/>
                    </a:moveTo>
                    <a:cubicBezTo>
                      <a:pt x="5694" y="6276"/>
                      <a:pt x="5694" y="6278"/>
                      <a:pt x="5694" y="6280"/>
                    </a:cubicBezTo>
                    <a:lnTo>
                      <a:pt x="5694" y="6280"/>
                    </a:lnTo>
                    <a:cubicBezTo>
                      <a:pt x="5694" y="6278"/>
                      <a:pt x="5694" y="6276"/>
                      <a:pt x="5693" y="6274"/>
                    </a:cubicBezTo>
                    <a:close/>
                    <a:moveTo>
                      <a:pt x="6061" y="6343"/>
                    </a:moveTo>
                    <a:cubicBezTo>
                      <a:pt x="6061" y="6345"/>
                      <a:pt x="6061" y="6347"/>
                      <a:pt x="6062" y="6349"/>
                    </a:cubicBezTo>
                    <a:cubicBezTo>
                      <a:pt x="6061" y="6347"/>
                      <a:pt x="6061" y="6345"/>
                      <a:pt x="6061" y="6343"/>
                    </a:cubicBezTo>
                    <a:close/>
                    <a:moveTo>
                      <a:pt x="204" y="0"/>
                    </a:moveTo>
                    <a:cubicBezTo>
                      <a:pt x="170" y="0"/>
                      <a:pt x="136" y="10"/>
                      <a:pt x="105" y="32"/>
                    </a:cubicBezTo>
                    <a:cubicBezTo>
                      <a:pt x="30" y="84"/>
                      <a:pt x="0" y="203"/>
                      <a:pt x="60" y="280"/>
                    </a:cubicBezTo>
                    <a:cubicBezTo>
                      <a:pt x="62" y="282"/>
                      <a:pt x="65" y="286"/>
                      <a:pt x="67" y="288"/>
                    </a:cubicBezTo>
                    <a:cubicBezTo>
                      <a:pt x="65" y="283"/>
                      <a:pt x="62" y="280"/>
                      <a:pt x="60" y="276"/>
                    </a:cubicBezTo>
                    <a:lnTo>
                      <a:pt x="60" y="276"/>
                    </a:lnTo>
                    <a:cubicBezTo>
                      <a:pt x="168" y="460"/>
                      <a:pt x="308" y="622"/>
                      <a:pt x="451" y="779"/>
                    </a:cubicBezTo>
                    <a:cubicBezTo>
                      <a:pt x="601" y="943"/>
                      <a:pt x="755" y="1103"/>
                      <a:pt x="909" y="1261"/>
                    </a:cubicBezTo>
                    <a:cubicBezTo>
                      <a:pt x="1067" y="1426"/>
                      <a:pt x="1240" y="1569"/>
                      <a:pt x="1417" y="1709"/>
                    </a:cubicBezTo>
                    <a:cubicBezTo>
                      <a:pt x="1590" y="1846"/>
                      <a:pt x="1752" y="1996"/>
                      <a:pt x="1911" y="2149"/>
                    </a:cubicBezTo>
                    <a:cubicBezTo>
                      <a:pt x="2024" y="2265"/>
                      <a:pt x="2132" y="2390"/>
                      <a:pt x="2253" y="2500"/>
                    </a:cubicBezTo>
                    <a:cubicBezTo>
                      <a:pt x="2380" y="2613"/>
                      <a:pt x="2510" y="2719"/>
                      <a:pt x="2637" y="2832"/>
                    </a:cubicBezTo>
                    <a:cubicBezTo>
                      <a:pt x="2760" y="2941"/>
                      <a:pt x="2882" y="3054"/>
                      <a:pt x="3009" y="3161"/>
                    </a:cubicBezTo>
                    <a:cubicBezTo>
                      <a:pt x="3139" y="3266"/>
                      <a:pt x="3274" y="3366"/>
                      <a:pt x="3405" y="3472"/>
                    </a:cubicBezTo>
                    <a:cubicBezTo>
                      <a:pt x="3544" y="3584"/>
                      <a:pt x="3684" y="3692"/>
                      <a:pt x="3816" y="3810"/>
                    </a:cubicBezTo>
                    <a:cubicBezTo>
                      <a:pt x="3940" y="3921"/>
                      <a:pt x="4063" y="4033"/>
                      <a:pt x="4191" y="4141"/>
                    </a:cubicBezTo>
                    <a:cubicBezTo>
                      <a:pt x="4324" y="4254"/>
                      <a:pt x="4455" y="4373"/>
                      <a:pt x="4587" y="4490"/>
                    </a:cubicBezTo>
                    <a:cubicBezTo>
                      <a:pt x="4695" y="4589"/>
                      <a:pt x="4812" y="4683"/>
                      <a:pt x="4921" y="4780"/>
                    </a:cubicBezTo>
                    <a:cubicBezTo>
                      <a:pt x="4971" y="4830"/>
                      <a:pt x="5021" y="4878"/>
                      <a:pt x="5066" y="4932"/>
                    </a:cubicBezTo>
                    <a:cubicBezTo>
                      <a:pt x="5108" y="4981"/>
                      <a:pt x="5147" y="5030"/>
                      <a:pt x="5187" y="5079"/>
                    </a:cubicBezTo>
                    <a:lnTo>
                      <a:pt x="5187" y="5079"/>
                    </a:lnTo>
                    <a:cubicBezTo>
                      <a:pt x="5183" y="5074"/>
                      <a:pt x="5177" y="5068"/>
                      <a:pt x="5173" y="5063"/>
                    </a:cubicBezTo>
                    <a:lnTo>
                      <a:pt x="5173" y="5063"/>
                    </a:lnTo>
                    <a:cubicBezTo>
                      <a:pt x="5207" y="5108"/>
                      <a:pt x="5240" y="5153"/>
                      <a:pt x="5270" y="5200"/>
                    </a:cubicBezTo>
                    <a:lnTo>
                      <a:pt x="5270" y="5200"/>
                    </a:lnTo>
                    <a:lnTo>
                      <a:pt x="5270" y="5200"/>
                    </a:lnTo>
                    <a:cubicBezTo>
                      <a:pt x="5271" y="5203"/>
                      <a:pt x="5273" y="5206"/>
                      <a:pt x="5275" y="5209"/>
                    </a:cubicBezTo>
                    <a:lnTo>
                      <a:pt x="5276" y="5211"/>
                    </a:lnTo>
                    <a:lnTo>
                      <a:pt x="5276" y="5211"/>
                    </a:lnTo>
                    <a:cubicBezTo>
                      <a:pt x="5362" y="5352"/>
                      <a:pt x="5438" y="5499"/>
                      <a:pt x="5504" y="5650"/>
                    </a:cubicBezTo>
                    <a:cubicBezTo>
                      <a:pt x="5501" y="5642"/>
                      <a:pt x="5499" y="5635"/>
                      <a:pt x="5496" y="5628"/>
                    </a:cubicBezTo>
                    <a:lnTo>
                      <a:pt x="5496" y="5628"/>
                    </a:lnTo>
                    <a:cubicBezTo>
                      <a:pt x="5531" y="5708"/>
                      <a:pt x="5561" y="5791"/>
                      <a:pt x="5593" y="5873"/>
                    </a:cubicBezTo>
                    <a:cubicBezTo>
                      <a:pt x="5614" y="5929"/>
                      <a:pt x="5635" y="5985"/>
                      <a:pt x="5655" y="6041"/>
                    </a:cubicBezTo>
                    <a:cubicBezTo>
                      <a:pt x="5661" y="6067"/>
                      <a:pt x="5668" y="6095"/>
                      <a:pt x="5673" y="6122"/>
                    </a:cubicBezTo>
                    <a:cubicBezTo>
                      <a:pt x="5680" y="6172"/>
                      <a:pt x="5685" y="6220"/>
                      <a:pt x="5693" y="6270"/>
                    </a:cubicBezTo>
                    <a:cubicBezTo>
                      <a:pt x="5691" y="6262"/>
                      <a:pt x="5691" y="6254"/>
                      <a:pt x="5689" y="6247"/>
                    </a:cubicBezTo>
                    <a:lnTo>
                      <a:pt x="5689" y="6247"/>
                    </a:lnTo>
                    <a:cubicBezTo>
                      <a:pt x="5690" y="6253"/>
                      <a:pt x="5691" y="6259"/>
                      <a:pt x="5692" y="6265"/>
                    </a:cubicBezTo>
                    <a:lnTo>
                      <a:pt x="5692" y="6265"/>
                    </a:lnTo>
                    <a:cubicBezTo>
                      <a:pt x="5692" y="6263"/>
                      <a:pt x="5691" y="6262"/>
                      <a:pt x="5691" y="6260"/>
                    </a:cubicBezTo>
                    <a:lnTo>
                      <a:pt x="5691" y="6260"/>
                    </a:lnTo>
                    <a:cubicBezTo>
                      <a:pt x="5692" y="6265"/>
                      <a:pt x="5693" y="6269"/>
                      <a:pt x="5693" y="6274"/>
                    </a:cubicBezTo>
                    <a:lnTo>
                      <a:pt x="5693" y="6274"/>
                    </a:lnTo>
                    <a:cubicBezTo>
                      <a:pt x="5693" y="6271"/>
                      <a:pt x="5693" y="6269"/>
                      <a:pt x="5692" y="6267"/>
                    </a:cubicBezTo>
                    <a:lnTo>
                      <a:pt x="5692" y="6267"/>
                    </a:lnTo>
                    <a:cubicBezTo>
                      <a:pt x="5693" y="6273"/>
                      <a:pt x="5694" y="6278"/>
                      <a:pt x="5695" y="6284"/>
                    </a:cubicBezTo>
                    <a:cubicBezTo>
                      <a:pt x="5695" y="6283"/>
                      <a:pt x="5695" y="6282"/>
                      <a:pt x="5694" y="6280"/>
                    </a:cubicBezTo>
                    <a:lnTo>
                      <a:pt x="5694" y="6280"/>
                    </a:lnTo>
                    <a:cubicBezTo>
                      <a:pt x="5706" y="6354"/>
                      <a:pt x="5715" y="6428"/>
                      <a:pt x="5727" y="6501"/>
                    </a:cubicBezTo>
                    <a:cubicBezTo>
                      <a:pt x="5725" y="6495"/>
                      <a:pt x="5725" y="6486"/>
                      <a:pt x="5723" y="6478"/>
                    </a:cubicBezTo>
                    <a:lnTo>
                      <a:pt x="5723" y="6478"/>
                    </a:lnTo>
                    <a:cubicBezTo>
                      <a:pt x="5726" y="6509"/>
                      <a:pt x="5728" y="6537"/>
                      <a:pt x="5729" y="6568"/>
                    </a:cubicBezTo>
                    <a:cubicBezTo>
                      <a:pt x="5732" y="6660"/>
                      <a:pt x="5820" y="6731"/>
                      <a:pt x="5909" y="6731"/>
                    </a:cubicBezTo>
                    <a:cubicBezTo>
                      <a:pt x="5912" y="6731"/>
                      <a:pt x="5915" y="6731"/>
                      <a:pt x="5918" y="6730"/>
                    </a:cubicBezTo>
                    <a:lnTo>
                      <a:pt x="5922" y="6730"/>
                    </a:lnTo>
                    <a:cubicBezTo>
                      <a:pt x="6023" y="6722"/>
                      <a:pt x="6088" y="6635"/>
                      <a:pt x="6085" y="6537"/>
                    </a:cubicBezTo>
                    <a:cubicBezTo>
                      <a:pt x="6081" y="6466"/>
                      <a:pt x="6071" y="6396"/>
                      <a:pt x="6058" y="6326"/>
                    </a:cubicBezTo>
                    <a:lnTo>
                      <a:pt x="6058" y="6326"/>
                    </a:lnTo>
                    <a:cubicBezTo>
                      <a:pt x="6058" y="6327"/>
                      <a:pt x="6059" y="6328"/>
                      <a:pt x="6059" y="6328"/>
                    </a:cubicBezTo>
                    <a:lnTo>
                      <a:pt x="6059" y="6328"/>
                    </a:lnTo>
                    <a:cubicBezTo>
                      <a:pt x="6053" y="6288"/>
                      <a:pt x="6048" y="6247"/>
                      <a:pt x="6043" y="6207"/>
                    </a:cubicBezTo>
                    <a:lnTo>
                      <a:pt x="6043" y="6207"/>
                    </a:lnTo>
                    <a:cubicBezTo>
                      <a:pt x="6043" y="6208"/>
                      <a:pt x="6043" y="6209"/>
                      <a:pt x="6043" y="6209"/>
                    </a:cubicBezTo>
                    <a:lnTo>
                      <a:pt x="6043" y="6209"/>
                    </a:lnTo>
                    <a:cubicBezTo>
                      <a:pt x="6033" y="6143"/>
                      <a:pt x="6027" y="6077"/>
                      <a:pt x="6013" y="6011"/>
                    </a:cubicBezTo>
                    <a:cubicBezTo>
                      <a:pt x="5998" y="5944"/>
                      <a:pt x="5978" y="5878"/>
                      <a:pt x="5952" y="5815"/>
                    </a:cubicBezTo>
                    <a:cubicBezTo>
                      <a:pt x="5869" y="5595"/>
                      <a:pt x="5782" y="5376"/>
                      <a:pt x="5665" y="5171"/>
                    </a:cubicBezTo>
                    <a:cubicBezTo>
                      <a:pt x="5621" y="5097"/>
                      <a:pt x="5578" y="5021"/>
                      <a:pt x="5530" y="4948"/>
                    </a:cubicBezTo>
                    <a:cubicBezTo>
                      <a:pt x="5485" y="4881"/>
                      <a:pt x="5434" y="4819"/>
                      <a:pt x="5384" y="4757"/>
                    </a:cubicBezTo>
                    <a:cubicBezTo>
                      <a:pt x="5326" y="4685"/>
                      <a:pt x="5263" y="4618"/>
                      <a:pt x="5198" y="4552"/>
                    </a:cubicBezTo>
                    <a:cubicBezTo>
                      <a:pt x="5138" y="4494"/>
                      <a:pt x="5076" y="4440"/>
                      <a:pt x="5011" y="4386"/>
                    </a:cubicBezTo>
                    <a:cubicBezTo>
                      <a:pt x="4878" y="4274"/>
                      <a:pt x="4751" y="4156"/>
                      <a:pt x="4619" y="4042"/>
                    </a:cubicBezTo>
                    <a:cubicBezTo>
                      <a:pt x="4473" y="3913"/>
                      <a:pt x="4324" y="3787"/>
                      <a:pt x="4178" y="3656"/>
                    </a:cubicBezTo>
                    <a:cubicBezTo>
                      <a:pt x="4044" y="3536"/>
                      <a:pt x="3910" y="3421"/>
                      <a:pt x="3771" y="3309"/>
                    </a:cubicBezTo>
                    <a:cubicBezTo>
                      <a:pt x="3621" y="3188"/>
                      <a:pt x="3464" y="3072"/>
                      <a:pt x="3315" y="2950"/>
                    </a:cubicBezTo>
                    <a:cubicBezTo>
                      <a:pt x="3172" y="2832"/>
                      <a:pt x="3034" y="2709"/>
                      <a:pt x="2894" y="2583"/>
                    </a:cubicBezTo>
                    <a:cubicBezTo>
                      <a:pt x="2758" y="2464"/>
                      <a:pt x="2619" y="2347"/>
                      <a:pt x="2482" y="2226"/>
                    </a:cubicBezTo>
                    <a:cubicBezTo>
                      <a:pt x="2296" y="2039"/>
                      <a:pt x="2117" y="1843"/>
                      <a:pt x="1920" y="1668"/>
                    </a:cubicBezTo>
                    <a:cubicBezTo>
                      <a:pt x="1814" y="1574"/>
                      <a:pt x="1707" y="1485"/>
                      <a:pt x="1597" y="1397"/>
                    </a:cubicBezTo>
                    <a:cubicBezTo>
                      <a:pt x="1492" y="1315"/>
                      <a:pt x="1393" y="1229"/>
                      <a:pt x="1295" y="1142"/>
                    </a:cubicBezTo>
                    <a:lnTo>
                      <a:pt x="1295" y="1142"/>
                    </a:lnTo>
                    <a:cubicBezTo>
                      <a:pt x="1300" y="1147"/>
                      <a:pt x="1305" y="1153"/>
                      <a:pt x="1310" y="1159"/>
                    </a:cubicBezTo>
                    <a:cubicBezTo>
                      <a:pt x="1025" y="877"/>
                      <a:pt x="743" y="588"/>
                      <a:pt x="490" y="276"/>
                    </a:cubicBezTo>
                    <a:cubicBezTo>
                      <a:pt x="454" y="229"/>
                      <a:pt x="420" y="181"/>
                      <a:pt x="388" y="130"/>
                    </a:cubicBezTo>
                    <a:cubicBezTo>
                      <a:pt x="377" y="111"/>
                      <a:pt x="367" y="93"/>
                      <a:pt x="353" y="77"/>
                    </a:cubicBezTo>
                    <a:cubicBezTo>
                      <a:pt x="315" y="29"/>
                      <a:pt x="260" y="0"/>
                      <a:pt x="204"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931625" y="4762513"/>
                <a:ext cx="10225" cy="9325"/>
              </a:xfrm>
              <a:custGeom>
                <a:avLst/>
                <a:gdLst/>
                <a:ahLst/>
                <a:cxnLst/>
                <a:rect l="l" t="t" r="r" b="b"/>
                <a:pathLst>
                  <a:path w="409" h="373" extrusionOk="0">
                    <a:moveTo>
                      <a:pt x="218" y="0"/>
                    </a:moveTo>
                    <a:cubicBezTo>
                      <a:pt x="209" y="0"/>
                      <a:pt x="199" y="1"/>
                      <a:pt x="190" y="3"/>
                    </a:cubicBezTo>
                    <a:cubicBezTo>
                      <a:pt x="147" y="4"/>
                      <a:pt x="105" y="21"/>
                      <a:pt x="74" y="51"/>
                    </a:cubicBezTo>
                    <a:cubicBezTo>
                      <a:pt x="3" y="119"/>
                      <a:pt x="1" y="231"/>
                      <a:pt x="67" y="304"/>
                    </a:cubicBezTo>
                    <a:cubicBezTo>
                      <a:pt x="89" y="325"/>
                      <a:pt x="115" y="342"/>
                      <a:pt x="143" y="354"/>
                    </a:cubicBezTo>
                    <a:cubicBezTo>
                      <a:pt x="167" y="366"/>
                      <a:pt x="193" y="373"/>
                      <a:pt x="219" y="373"/>
                    </a:cubicBezTo>
                    <a:cubicBezTo>
                      <a:pt x="221" y="373"/>
                      <a:pt x="223" y="373"/>
                      <a:pt x="225" y="373"/>
                    </a:cubicBezTo>
                    <a:lnTo>
                      <a:pt x="231" y="373"/>
                    </a:lnTo>
                    <a:cubicBezTo>
                      <a:pt x="325" y="367"/>
                      <a:pt x="405" y="297"/>
                      <a:pt x="408" y="199"/>
                    </a:cubicBezTo>
                    <a:cubicBezTo>
                      <a:pt x="404" y="105"/>
                      <a:pt x="339" y="24"/>
                      <a:pt x="247" y="4"/>
                    </a:cubicBezTo>
                    <a:lnTo>
                      <a:pt x="247" y="3"/>
                    </a:lnTo>
                    <a:cubicBezTo>
                      <a:pt x="237" y="1"/>
                      <a:pt x="228" y="0"/>
                      <a:pt x="21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943100" y="4750938"/>
                <a:ext cx="10825" cy="9525"/>
              </a:xfrm>
              <a:custGeom>
                <a:avLst/>
                <a:gdLst/>
                <a:ahLst/>
                <a:cxnLst/>
                <a:rect l="l" t="t" r="r" b="b"/>
                <a:pathLst>
                  <a:path w="433" h="381" extrusionOk="0">
                    <a:moveTo>
                      <a:pt x="208" y="1"/>
                    </a:moveTo>
                    <a:cubicBezTo>
                      <a:pt x="161" y="1"/>
                      <a:pt x="114" y="18"/>
                      <a:pt x="79" y="53"/>
                    </a:cubicBezTo>
                    <a:cubicBezTo>
                      <a:pt x="0" y="126"/>
                      <a:pt x="5" y="254"/>
                      <a:pt x="90" y="320"/>
                    </a:cubicBezTo>
                    <a:cubicBezTo>
                      <a:pt x="97" y="328"/>
                      <a:pt x="105" y="335"/>
                      <a:pt x="113" y="342"/>
                    </a:cubicBezTo>
                    <a:cubicBezTo>
                      <a:pt x="146" y="367"/>
                      <a:pt x="185" y="381"/>
                      <a:pt x="227" y="381"/>
                    </a:cubicBezTo>
                    <a:cubicBezTo>
                      <a:pt x="230" y="381"/>
                      <a:pt x="233" y="381"/>
                      <a:pt x="236" y="381"/>
                    </a:cubicBezTo>
                    <a:cubicBezTo>
                      <a:pt x="296" y="378"/>
                      <a:pt x="351" y="345"/>
                      <a:pt x="382" y="293"/>
                    </a:cubicBezTo>
                    <a:cubicBezTo>
                      <a:pt x="433" y="210"/>
                      <a:pt x="402" y="105"/>
                      <a:pt x="331" y="45"/>
                    </a:cubicBezTo>
                    <a:cubicBezTo>
                      <a:pt x="296" y="16"/>
                      <a:pt x="252" y="1"/>
                      <a:pt x="208"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735225" y="4314813"/>
                <a:ext cx="306550" cy="1035675"/>
              </a:xfrm>
              <a:custGeom>
                <a:avLst/>
                <a:gdLst/>
                <a:ahLst/>
                <a:cxnLst/>
                <a:rect l="l" t="t" r="r" b="b"/>
                <a:pathLst>
                  <a:path w="12262" h="41427" extrusionOk="0">
                    <a:moveTo>
                      <a:pt x="7419" y="964"/>
                    </a:moveTo>
                    <a:cubicBezTo>
                      <a:pt x="7420" y="964"/>
                      <a:pt x="7420" y="965"/>
                      <a:pt x="7421" y="965"/>
                    </a:cubicBezTo>
                    <a:cubicBezTo>
                      <a:pt x="7420" y="965"/>
                      <a:pt x="7420" y="964"/>
                      <a:pt x="7419" y="964"/>
                    </a:cubicBezTo>
                    <a:close/>
                    <a:moveTo>
                      <a:pt x="8567" y="1291"/>
                    </a:moveTo>
                    <a:cubicBezTo>
                      <a:pt x="8570" y="1296"/>
                      <a:pt x="8573" y="1301"/>
                      <a:pt x="8576" y="1306"/>
                    </a:cubicBezTo>
                    <a:cubicBezTo>
                      <a:pt x="8573" y="1301"/>
                      <a:pt x="8570" y="1296"/>
                      <a:pt x="8567" y="1291"/>
                    </a:cubicBezTo>
                    <a:close/>
                    <a:moveTo>
                      <a:pt x="3460" y="9909"/>
                    </a:moveTo>
                    <a:cubicBezTo>
                      <a:pt x="3461" y="9915"/>
                      <a:pt x="3463" y="9920"/>
                      <a:pt x="3464" y="9925"/>
                    </a:cubicBezTo>
                    <a:lnTo>
                      <a:pt x="3464" y="9925"/>
                    </a:lnTo>
                    <a:cubicBezTo>
                      <a:pt x="3463" y="9920"/>
                      <a:pt x="3462" y="9914"/>
                      <a:pt x="3460" y="9909"/>
                    </a:cubicBezTo>
                    <a:close/>
                    <a:moveTo>
                      <a:pt x="9278" y="13258"/>
                    </a:moveTo>
                    <a:cubicBezTo>
                      <a:pt x="9278" y="13260"/>
                      <a:pt x="9277" y="13262"/>
                      <a:pt x="9277" y="13264"/>
                    </a:cubicBezTo>
                    <a:lnTo>
                      <a:pt x="9277" y="13264"/>
                    </a:lnTo>
                    <a:cubicBezTo>
                      <a:pt x="9277" y="13262"/>
                      <a:pt x="9278" y="13260"/>
                      <a:pt x="9278" y="13258"/>
                    </a:cubicBezTo>
                    <a:close/>
                    <a:moveTo>
                      <a:pt x="9191" y="13701"/>
                    </a:moveTo>
                    <a:cubicBezTo>
                      <a:pt x="9191" y="13702"/>
                      <a:pt x="9191" y="13703"/>
                      <a:pt x="9191" y="13704"/>
                    </a:cubicBezTo>
                    <a:lnTo>
                      <a:pt x="9191" y="13704"/>
                    </a:lnTo>
                    <a:cubicBezTo>
                      <a:pt x="9191" y="13703"/>
                      <a:pt x="9191" y="13702"/>
                      <a:pt x="9191" y="13701"/>
                    </a:cubicBezTo>
                    <a:close/>
                    <a:moveTo>
                      <a:pt x="9044" y="14603"/>
                    </a:moveTo>
                    <a:cubicBezTo>
                      <a:pt x="9044" y="14603"/>
                      <a:pt x="9044" y="14604"/>
                      <a:pt x="9044" y="14604"/>
                    </a:cubicBezTo>
                    <a:cubicBezTo>
                      <a:pt x="9044" y="14604"/>
                      <a:pt x="9044" y="14603"/>
                      <a:pt x="9044" y="14603"/>
                    </a:cubicBezTo>
                    <a:close/>
                    <a:moveTo>
                      <a:pt x="9733" y="16904"/>
                    </a:moveTo>
                    <a:cubicBezTo>
                      <a:pt x="9734" y="16906"/>
                      <a:pt x="9735" y="16907"/>
                      <a:pt x="9736" y="16908"/>
                    </a:cubicBezTo>
                    <a:lnTo>
                      <a:pt x="9736" y="16908"/>
                    </a:lnTo>
                    <a:cubicBezTo>
                      <a:pt x="9735" y="16907"/>
                      <a:pt x="9734" y="16905"/>
                      <a:pt x="9733" y="16904"/>
                    </a:cubicBezTo>
                    <a:close/>
                    <a:moveTo>
                      <a:pt x="2282" y="22908"/>
                    </a:moveTo>
                    <a:cubicBezTo>
                      <a:pt x="2281" y="22911"/>
                      <a:pt x="2280" y="22914"/>
                      <a:pt x="2279" y="22917"/>
                    </a:cubicBezTo>
                    <a:lnTo>
                      <a:pt x="2279" y="22917"/>
                    </a:lnTo>
                    <a:cubicBezTo>
                      <a:pt x="2280" y="22914"/>
                      <a:pt x="2281" y="22911"/>
                      <a:pt x="2282" y="22908"/>
                    </a:cubicBezTo>
                    <a:close/>
                    <a:moveTo>
                      <a:pt x="9964" y="23318"/>
                    </a:moveTo>
                    <a:cubicBezTo>
                      <a:pt x="9964" y="23322"/>
                      <a:pt x="9964" y="23326"/>
                      <a:pt x="9963" y="23329"/>
                    </a:cubicBezTo>
                    <a:cubicBezTo>
                      <a:pt x="9963" y="23325"/>
                      <a:pt x="9964" y="23322"/>
                      <a:pt x="9964" y="23318"/>
                    </a:cubicBezTo>
                    <a:close/>
                    <a:moveTo>
                      <a:pt x="10420" y="24523"/>
                    </a:moveTo>
                    <a:cubicBezTo>
                      <a:pt x="10420" y="24523"/>
                      <a:pt x="10420" y="24523"/>
                      <a:pt x="10420" y="24524"/>
                    </a:cubicBezTo>
                    <a:cubicBezTo>
                      <a:pt x="10420" y="24523"/>
                      <a:pt x="10420" y="24523"/>
                      <a:pt x="10420" y="24523"/>
                    </a:cubicBezTo>
                    <a:close/>
                    <a:moveTo>
                      <a:pt x="136" y="25842"/>
                    </a:moveTo>
                    <a:cubicBezTo>
                      <a:pt x="136" y="25843"/>
                      <a:pt x="136" y="25844"/>
                      <a:pt x="136" y="25846"/>
                    </a:cubicBezTo>
                    <a:cubicBezTo>
                      <a:pt x="136" y="25844"/>
                      <a:pt x="136" y="25843"/>
                      <a:pt x="136" y="25842"/>
                    </a:cubicBezTo>
                    <a:close/>
                    <a:moveTo>
                      <a:pt x="11109" y="26171"/>
                    </a:moveTo>
                    <a:lnTo>
                      <a:pt x="11109" y="26171"/>
                    </a:lnTo>
                    <a:cubicBezTo>
                      <a:pt x="11110" y="26173"/>
                      <a:pt x="11112" y="26174"/>
                      <a:pt x="11113" y="26176"/>
                    </a:cubicBezTo>
                    <a:lnTo>
                      <a:pt x="11113" y="26176"/>
                    </a:lnTo>
                    <a:cubicBezTo>
                      <a:pt x="11112" y="26174"/>
                      <a:pt x="11110" y="26173"/>
                      <a:pt x="11109" y="26171"/>
                    </a:cubicBezTo>
                    <a:close/>
                    <a:moveTo>
                      <a:pt x="11411" y="28178"/>
                    </a:moveTo>
                    <a:cubicBezTo>
                      <a:pt x="11411" y="28178"/>
                      <a:pt x="11411" y="28179"/>
                      <a:pt x="11411" y="28180"/>
                    </a:cubicBezTo>
                    <a:cubicBezTo>
                      <a:pt x="11411" y="28179"/>
                      <a:pt x="11411" y="28179"/>
                      <a:pt x="11411" y="28178"/>
                    </a:cubicBezTo>
                    <a:close/>
                    <a:moveTo>
                      <a:pt x="2250" y="28975"/>
                    </a:moveTo>
                    <a:cubicBezTo>
                      <a:pt x="2251" y="28975"/>
                      <a:pt x="2251" y="28976"/>
                      <a:pt x="2252" y="28976"/>
                    </a:cubicBezTo>
                    <a:cubicBezTo>
                      <a:pt x="2252" y="28976"/>
                      <a:pt x="2251" y="28975"/>
                      <a:pt x="2250" y="28975"/>
                    </a:cubicBezTo>
                    <a:close/>
                    <a:moveTo>
                      <a:pt x="2912" y="31938"/>
                    </a:moveTo>
                    <a:cubicBezTo>
                      <a:pt x="2912" y="31940"/>
                      <a:pt x="2911" y="31942"/>
                      <a:pt x="2911" y="31944"/>
                    </a:cubicBezTo>
                    <a:lnTo>
                      <a:pt x="2911" y="31944"/>
                    </a:lnTo>
                    <a:cubicBezTo>
                      <a:pt x="2911" y="31942"/>
                      <a:pt x="2912" y="31940"/>
                      <a:pt x="2912" y="31938"/>
                    </a:cubicBezTo>
                    <a:close/>
                    <a:moveTo>
                      <a:pt x="10887" y="32351"/>
                    </a:moveTo>
                    <a:cubicBezTo>
                      <a:pt x="10888" y="32353"/>
                      <a:pt x="10889" y="32356"/>
                      <a:pt x="10889" y="32358"/>
                    </a:cubicBezTo>
                    <a:cubicBezTo>
                      <a:pt x="10889" y="32356"/>
                      <a:pt x="10888" y="32353"/>
                      <a:pt x="10887" y="32351"/>
                    </a:cubicBezTo>
                    <a:close/>
                    <a:moveTo>
                      <a:pt x="2367" y="35242"/>
                    </a:moveTo>
                    <a:lnTo>
                      <a:pt x="2367" y="35242"/>
                    </a:lnTo>
                    <a:cubicBezTo>
                      <a:pt x="2366" y="35242"/>
                      <a:pt x="2366" y="35243"/>
                      <a:pt x="2366" y="35244"/>
                    </a:cubicBezTo>
                    <a:lnTo>
                      <a:pt x="2366" y="35244"/>
                    </a:lnTo>
                    <a:cubicBezTo>
                      <a:pt x="2366" y="35243"/>
                      <a:pt x="2367" y="35242"/>
                      <a:pt x="2367" y="35242"/>
                    </a:cubicBezTo>
                    <a:close/>
                    <a:moveTo>
                      <a:pt x="11181" y="35278"/>
                    </a:moveTo>
                    <a:cubicBezTo>
                      <a:pt x="11181" y="35278"/>
                      <a:pt x="11181" y="35278"/>
                      <a:pt x="11181" y="35278"/>
                    </a:cubicBezTo>
                    <a:cubicBezTo>
                      <a:pt x="11181" y="35280"/>
                      <a:pt x="11182" y="35282"/>
                      <a:pt x="11182" y="35283"/>
                    </a:cubicBezTo>
                    <a:lnTo>
                      <a:pt x="11182" y="35283"/>
                    </a:lnTo>
                    <a:cubicBezTo>
                      <a:pt x="11181" y="35280"/>
                      <a:pt x="11181" y="35278"/>
                      <a:pt x="11181" y="35278"/>
                    </a:cubicBezTo>
                    <a:close/>
                    <a:moveTo>
                      <a:pt x="6550" y="665"/>
                    </a:moveTo>
                    <a:cubicBezTo>
                      <a:pt x="6611" y="666"/>
                      <a:pt x="6672" y="671"/>
                      <a:pt x="6731" y="678"/>
                    </a:cubicBezTo>
                    <a:cubicBezTo>
                      <a:pt x="6819" y="693"/>
                      <a:pt x="6908" y="710"/>
                      <a:pt x="6994" y="731"/>
                    </a:cubicBezTo>
                    <a:cubicBezTo>
                      <a:pt x="7020" y="738"/>
                      <a:pt x="7043" y="747"/>
                      <a:pt x="7067" y="756"/>
                    </a:cubicBezTo>
                    <a:cubicBezTo>
                      <a:pt x="7130" y="785"/>
                      <a:pt x="7191" y="816"/>
                      <a:pt x="7250" y="850"/>
                    </a:cubicBezTo>
                    <a:cubicBezTo>
                      <a:pt x="7309" y="885"/>
                      <a:pt x="7364" y="923"/>
                      <a:pt x="7419" y="964"/>
                    </a:cubicBezTo>
                    <a:lnTo>
                      <a:pt x="7419" y="964"/>
                    </a:lnTo>
                    <a:cubicBezTo>
                      <a:pt x="7418" y="963"/>
                      <a:pt x="7417" y="962"/>
                      <a:pt x="7417" y="961"/>
                    </a:cubicBezTo>
                    <a:lnTo>
                      <a:pt x="7417" y="961"/>
                    </a:lnTo>
                    <a:lnTo>
                      <a:pt x="7423" y="966"/>
                    </a:lnTo>
                    <a:lnTo>
                      <a:pt x="7435" y="976"/>
                    </a:lnTo>
                    <a:lnTo>
                      <a:pt x="7426" y="969"/>
                    </a:lnTo>
                    <a:lnTo>
                      <a:pt x="7426" y="969"/>
                    </a:lnTo>
                    <a:cubicBezTo>
                      <a:pt x="7469" y="1004"/>
                      <a:pt x="7511" y="1041"/>
                      <a:pt x="7552" y="1079"/>
                    </a:cubicBezTo>
                    <a:cubicBezTo>
                      <a:pt x="7618" y="1149"/>
                      <a:pt x="7681" y="1223"/>
                      <a:pt x="7739" y="1300"/>
                    </a:cubicBezTo>
                    <a:cubicBezTo>
                      <a:pt x="7778" y="1358"/>
                      <a:pt x="7818" y="1417"/>
                      <a:pt x="7855" y="1478"/>
                    </a:cubicBezTo>
                    <a:cubicBezTo>
                      <a:pt x="7899" y="1562"/>
                      <a:pt x="7938" y="1646"/>
                      <a:pt x="7975" y="1733"/>
                    </a:cubicBezTo>
                    <a:cubicBezTo>
                      <a:pt x="7977" y="1742"/>
                      <a:pt x="7981" y="1751"/>
                      <a:pt x="7984" y="1759"/>
                    </a:cubicBezTo>
                    <a:cubicBezTo>
                      <a:pt x="8018" y="1911"/>
                      <a:pt x="8045" y="2064"/>
                      <a:pt x="8063" y="2218"/>
                    </a:cubicBezTo>
                    <a:cubicBezTo>
                      <a:pt x="8075" y="2350"/>
                      <a:pt x="8081" y="2483"/>
                      <a:pt x="8079" y="2616"/>
                    </a:cubicBezTo>
                    <a:cubicBezTo>
                      <a:pt x="8076" y="2744"/>
                      <a:pt x="8071" y="2875"/>
                      <a:pt x="8061" y="3004"/>
                    </a:cubicBezTo>
                    <a:cubicBezTo>
                      <a:pt x="8049" y="3130"/>
                      <a:pt x="8035" y="3257"/>
                      <a:pt x="8024" y="3384"/>
                    </a:cubicBezTo>
                    <a:cubicBezTo>
                      <a:pt x="8016" y="3452"/>
                      <a:pt x="8011" y="3517"/>
                      <a:pt x="8005" y="3585"/>
                    </a:cubicBezTo>
                    <a:cubicBezTo>
                      <a:pt x="7997" y="3654"/>
                      <a:pt x="7986" y="3725"/>
                      <a:pt x="7978" y="3796"/>
                    </a:cubicBezTo>
                    <a:cubicBezTo>
                      <a:pt x="7966" y="3919"/>
                      <a:pt x="7958" y="4043"/>
                      <a:pt x="7956" y="4165"/>
                    </a:cubicBezTo>
                    <a:cubicBezTo>
                      <a:pt x="7954" y="4291"/>
                      <a:pt x="7953" y="4416"/>
                      <a:pt x="7956" y="4542"/>
                    </a:cubicBezTo>
                    <a:cubicBezTo>
                      <a:pt x="7958" y="4668"/>
                      <a:pt x="7965" y="4794"/>
                      <a:pt x="7965" y="4921"/>
                    </a:cubicBezTo>
                    <a:cubicBezTo>
                      <a:pt x="7965" y="5052"/>
                      <a:pt x="7969" y="5180"/>
                      <a:pt x="8003" y="5308"/>
                    </a:cubicBezTo>
                    <a:cubicBezTo>
                      <a:pt x="8032" y="5418"/>
                      <a:pt x="8065" y="5526"/>
                      <a:pt x="8093" y="5636"/>
                    </a:cubicBezTo>
                    <a:cubicBezTo>
                      <a:pt x="8116" y="5727"/>
                      <a:pt x="8135" y="5820"/>
                      <a:pt x="8162" y="5911"/>
                    </a:cubicBezTo>
                    <a:cubicBezTo>
                      <a:pt x="8196" y="6022"/>
                      <a:pt x="8239" y="6128"/>
                      <a:pt x="8292" y="6232"/>
                    </a:cubicBezTo>
                    <a:cubicBezTo>
                      <a:pt x="8340" y="6325"/>
                      <a:pt x="8388" y="6417"/>
                      <a:pt x="8439" y="6509"/>
                    </a:cubicBezTo>
                    <a:cubicBezTo>
                      <a:pt x="8488" y="6601"/>
                      <a:pt x="8534" y="6694"/>
                      <a:pt x="8590" y="6780"/>
                    </a:cubicBezTo>
                    <a:cubicBezTo>
                      <a:pt x="8643" y="6866"/>
                      <a:pt x="8706" y="6947"/>
                      <a:pt x="8763" y="7031"/>
                    </a:cubicBezTo>
                    <a:cubicBezTo>
                      <a:pt x="8815" y="7109"/>
                      <a:pt x="8865" y="7187"/>
                      <a:pt x="8920" y="7262"/>
                    </a:cubicBezTo>
                    <a:cubicBezTo>
                      <a:pt x="9043" y="7430"/>
                      <a:pt x="9173" y="7592"/>
                      <a:pt x="9299" y="7757"/>
                    </a:cubicBezTo>
                    <a:cubicBezTo>
                      <a:pt x="9366" y="7850"/>
                      <a:pt x="9429" y="7944"/>
                      <a:pt x="9494" y="8037"/>
                    </a:cubicBezTo>
                    <a:cubicBezTo>
                      <a:pt x="9559" y="8161"/>
                      <a:pt x="9617" y="8285"/>
                      <a:pt x="9669" y="8415"/>
                    </a:cubicBezTo>
                    <a:lnTo>
                      <a:pt x="9669" y="8415"/>
                    </a:lnTo>
                    <a:cubicBezTo>
                      <a:pt x="9669" y="8415"/>
                      <a:pt x="9669" y="8414"/>
                      <a:pt x="9669" y="8414"/>
                    </a:cubicBezTo>
                    <a:lnTo>
                      <a:pt x="9669" y="8414"/>
                    </a:lnTo>
                    <a:cubicBezTo>
                      <a:pt x="9670" y="8416"/>
                      <a:pt x="9671" y="8418"/>
                      <a:pt x="9672" y="8420"/>
                    </a:cubicBezTo>
                    <a:cubicBezTo>
                      <a:pt x="9681" y="8446"/>
                      <a:pt x="9690" y="8471"/>
                      <a:pt x="9699" y="8496"/>
                    </a:cubicBezTo>
                    <a:lnTo>
                      <a:pt x="9705" y="8526"/>
                    </a:lnTo>
                    <a:cubicBezTo>
                      <a:pt x="9745" y="8727"/>
                      <a:pt x="9773" y="8928"/>
                      <a:pt x="9799" y="9132"/>
                    </a:cubicBezTo>
                    <a:cubicBezTo>
                      <a:pt x="9799" y="9124"/>
                      <a:pt x="9797" y="9115"/>
                      <a:pt x="9797" y="9109"/>
                    </a:cubicBezTo>
                    <a:lnTo>
                      <a:pt x="9797" y="9109"/>
                    </a:lnTo>
                    <a:cubicBezTo>
                      <a:pt x="9815" y="9308"/>
                      <a:pt x="9824" y="9509"/>
                      <a:pt x="9826" y="9710"/>
                    </a:cubicBezTo>
                    <a:cubicBezTo>
                      <a:pt x="9813" y="9884"/>
                      <a:pt x="9786" y="10056"/>
                      <a:pt x="9759" y="10228"/>
                    </a:cubicBezTo>
                    <a:lnTo>
                      <a:pt x="9759" y="10228"/>
                    </a:lnTo>
                    <a:cubicBezTo>
                      <a:pt x="9760" y="10222"/>
                      <a:pt x="9761" y="10215"/>
                      <a:pt x="9762" y="10209"/>
                    </a:cubicBezTo>
                    <a:lnTo>
                      <a:pt x="9762" y="10209"/>
                    </a:lnTo>
                    <a:cubicBezTo>
                      <a:pt x="9726" y="10416"/>
                      <a:pt x="9664" y="10620"/>
                      <a:pt x="9604" y="10821"/>
                    </a:cubicBezTo>
                    <a:cubicBezTo>
                      <a:pt x="9573" y="10922"/>
                      <a:pt x="9534" y="11020"/>
                      <a:pt x="9500" y="11118"/>
                    </a:cubicBezTo>
                    <a:cubicBezTo>
                      <a:pt x="9472" y="11195"/>
                      <a:pt x="9444" y="11272"/>
                      <a:pt x="9412" y="11348"/>
                    </a:cubicBezTo>
                    <a:cubicBezTo>
                      <a:pt x="9416" y="11341"/>
                      <a:pt x="9418" y="11333"/>
                      <a:pt x="9423" y="11327"/>
                    </a:cubicBezTo>
                    <a:lnTo>
                      <a:pt x="9423" y="11327"/>
                    </a:lnTo>
                    <a:cubicBezTo>
                      <a:pt x="9376" y="11427"/>
                      <a:pt x="9321" y="11526"/>
                      <a:pt x="9281" y="11630"/>
                    </a:cubicBezTo>
                    <a:cubicBezTo>
                      <a:pt x="9242" y="11738"/>
                      <a:pt x="9207" y="11848"/>
                      <a:pt x="9163" y="11953"/>
                    </a:cubicBezTo>
                    <a:cubicBezTo>
                      <a:pt x="9115" y="12074"/>
                      <a:pt x="9069" y="12193"/>
                      <a:pt x="9025" y="12314"/>
                    </a:cubicBezTo>
                    <a:cubicBezTo>
                      <a:pt x="8996" y="12392"/>
                      <a:pt x="8965" y="12469"/>
                      <a:pt x="8938" y="12548"/>
                    </a:cubicBezTo>
                    <a:cubicBezTo>
                      <a:pt x="8910" y="12625"/>
                      <a:pt x="8888" y="12700"/>
                      <a:pt x="8865" y="12778"/>
                    </a:cubicBezTo>
                    <a:lnTo>
                      <a:pt x="8865" y="12778"/>
                    </a:lnTo>
                    <a:cubicBezTo>
                      <a:pt x="8865" y="12778"/>
                      <a:pt x="8865" y="12778"/>
                      <a:pt x="8865" y="12778"/>
                    </a:cubicBezTo>
                    <a:lnTo>
                      <a:pt x="8865" y="12778"/>
                    </a:lnTo>
                    <a:cubicBezTo>
                      <a:pt x="8786" y="13039"/>
                      <a:pt x="8697" y="13296"/>
                      <a:pt x="8662" y="13568"/>
                    </a:cubicBezTo>
                    <a:cubicBezTo>
                      <a:pt x="8647" y="13703"/>
                      <a:pt x="8641" y="13838"/>
                      <a:pt x="8650" y="13973"/>
                    </a:cubicBezTo>
                    <a:lnTo>
                      <a:pt x="8650" y="13987"/>
                    </a:lnTo>
                    <a:cubicBezTo>
                      <a:pt x="8630" y="14093"/>
                      <a:pt x="8619" y="14202"/>
                      <a:pt x="8615" y="14311"/>
                    </a:cubicBezTo>
                    <a:cubicBezTo>
                      <a:pt x="8611" y="14476"/>
                      <a:pt x="8616" y="14641"/>
                      <a:pt x="8631" y="14806"/>
                    </a:cubicBezTo>
                    <a:cubicBezTo>
                      <a:pt x="8642" y="14964"/>
                      <a:pt x="8672" y="15121"/>
                      <a:pt x="8718" y="15273"/>
                    </a:cubicBezTo>
                    <a:cubicBezTo>
                      <a:pt x="8744" y="15348"/>
                      <a:pt x="8773" y="15420"/>
                      <a:pt x="8807" y="15491"/>
                    </a:cubicBezTo>
                    <a:cubicBezTo>
                      <a:pt x="8841" y="15567"/>
                      <a:pt x="8876" y="15642"/>
                      <a:pt x="8912" y="15717"/>
                    </a:cubicBezTo>
                    <a:cubicBezTo>
                      <a:pt x="8982" y="15863"/>
                      <a:pt x="9056" y="16008"/>
                      <a:pt x="9138" y="16148"/>
                    </a:cubicBezTo>
                    <a:cubicBezTo>
                      <a:pt x="9219" y="16289"/>
                      <a:pt x="9312" y="16422"/>
                      <a:pt x="9417" y="16546"/>
                    </a:cubicBezTo>
                    <a:cubicBezTo>
                      <a:pt x="9470" y="16608"/>
                      <a:pt x="9523" y="16673"/>
                      <a:pt x="9578" y="16732"/>
                    </a:cubicBezTo>
                    <a:cubicBezTo>
                      <a:pt x="9629" y="16787"/>
                      <a:pt x="9679" y="16841"/>
                      <a:pt x="9727" y="16897"/>
                    </a:cubicBezTo>
                    <a:cubicBezTo>
                      <a:pt x="9732" y="16902"/>
                      <a:pt x="9736" y="16906"/>
                      <a:pt x="9740" y="16911"/>
                    </a:cubicBezTo>
                    <a:cubicBezTo>
                      <a:pt x="9739" y="16910"/>
                      <a:pt x="9738" y="16909"/>
                      <a:pt x="9736" y="16908"/>
                    </a:cubicBezTo>
                    <a:lnTo>
                      <a:pt x="9736" y="16908"/>
                    </a:lnTo>
                    <a:cubicBezTo>
                      <a:pt x="9863" y="17064"/>
                      <a:pt x="9981" y="17224"/>
                      <a:pt x="10103" y="17384"/>
                    </a:cubicBezTo>
                    <a:cubicBezTo>
                      <a:pt x="10147" y="17440"/>
                      <a:pt x="10191" y="17496"/>
                      <a:pt x="10236" y="17553"/>
                    </a:cubicBezTo>
                    <a:cubicBezTo>
                      <a:pt x="10253" y="17584"/>
                      <a:pt x="10270" y="17613"/>
                      <a:pt x="10287" y="17644"/>
                    </a:cubicBezTo>
                    <a:cubicBezTo>
                      <a:pt x="10331" y="17727"/>
                      <a:pt x="10374" y="17812"/>
                      <a:pt x="10416" y="17896"/>
                    </a:cubicBezTo>
                    <a:cubicBezTo>
                      <a:pt x="10444" y="17995"/>
                      <a:pt x="10469" y="18094"/>
                      <a:pt x="10493" y="18192"/>
                    </a:cubicBezTo>
                    <a:cubicBezTo>
                      <a:pt x="10533" y="18367"/>
                      <a:pt x="10564" y="18545"/>
                      <a:pt x="10585" y="18722"/>
                    </a:cubicBezTo>
                    <a:cubicBezTo>
                      <a:pt x="10593" y="18830"/>
                      <a:pt x="10594" y="18939"/>
                      <a:pt x="10589" y="19046"/>
                    </a:cubicBezTo>
                    <a:cubicBezTo>
                      <a:pt x="10579" y="19213"/>
                      <a:pt x="10567" y="19381"/>
                      <a:pt x="10540" y="19546"/>
                    </a:cubicBezTo>
                    <a:cubicBezTo>
                      <a:pt x="10541" y="19537"/>
                      <a:pt x="10542" y="19530"/>
                      <a:pt x="10543" y="19521"/>
                    </a:cubicBezTo>
                    <a:lnTo>
                      <a:pt x="10543" y="19521"/>
                    </a:lnTo>
                    <a:cubicBezTo>
                      <a:pt x="10527" y="19606"/>
                      <a:pt x="10506" y="19688"/>
                      <a:pt x="10481" y="19771"/>
                    </a:cubicBezTo>
                    <a:cubicBezTo>
                      <a:pt x="10407" y="20007"/>
                      <a:pt x="10319" y="20239"/>
                      <a:pt x="10218" y="20466"/>
                    </a:cubicBezTo>
                    <a:cubicBezTo>
                      <a:pt x="10167" y="20571"/>
                      <a:pt x="10114" y="20672"/>
                      <a:pt x="10064" y="20778"/>
                    </a:cubicBezTo>
                    <a:cubicBezTo>
                      <a:pt x="10011" y="20885"/>
                      <a:pt x="9969" y="20999"/>
                      <a:pt x="9917" y="21108"/>
                    </a:cubicBezTo>
                    <a:cubicBezTo>
                      <a:pt x="9921" y="21101"/>
                      <a:pt x="9923" y="21095"/>
                      <a:pt x="9927" y="21087"/>
                    </a:cubicBezTo>
                    <a:lnTo>
                      <a:pt x="9927" y="21087"/>
                    </a:lnTo>
                    <a:cubicBezTo>
                      <a:pt x="9886" y="21175"/>
                      <a:pt x="9843" y="21261"/>
                      <a:pt x="9806" y="21350"/>
                    </a:cubicBezTo>
                    <a:cubicBezTo>
                      <a:pt x="9757" y="21472"/>
                      <a:pt x="9726" y="21598"/>
                      <a:pt x="9696" y="21727"/>
                    </a:cubicBezTo>
                    <a:cubicBezTo>
                      <a:pt x="9692" y="21746"/>
                      <a:pt x="9689" y="21765"/>
                      <a:pt x="9685" y="21784"/>
                    </a:cubicBezTo>
                    <a:cubicBezTo>
                      <a:pt x="9677" y="21805"/>
                      <a:pt x="9670" y="21825"/>
                      <a:pt x="9661" y="21846"/>
                    </a:cubicBezTo>
                    <a:cubicBezTo>
                      <a:pt x="9634" y="21913"/>
                      <a:pt x="9611" y="21981"/>
                      <a:pt x="9591" y="22050"/>
                    </a:cubicBezTo>
                    <a:cubicBezTo>
                      <a:pt x="9572" y="22121"/>
                      <a:pt x="9556" y="22192"/>
                      <a:pt x="9543" y="22262"/>
                    </a:cubicBezTo>
                    <a:cubicBezTo>
                      <a:pt x="9515" y="22413"/>
                      <a:pt x="9482" y="22563"/>
                      <a:pt x="9460" y="22714"/>
                    </a:cubicBezTo>
                    <a:cubicBezTo>
                      <a:pt x="9433" y="22887"/>
                      <a:pt x="9443" y="23063"/>
                      <a:pt x="9453" y="23238"/>
                    </a:cubicBezTo>
                    <a:cubicBezTo>
                      <a:pt x="9458" y="23324"/>
                      <a:pt x="9461" y="23412"/>
                      <a:pt x="9467" y="23499"/>
                    </a:cubicBezTo>
                    <a:cubicBezTo>
                      <a:pt x="9475" y="23579"/>
                      <a:pt x="9487" y="23659"/>
                      <a:pt x="9503" y="23739"/>
                    </a:cubicBezTo>
                    <a:cubicBezTo>
                      <a:pt x="9541" y="23913"/>
                      <a:pt x="9596" y="24083"/>
                      <a:pt x="9666" y="24246"/>
                    </a:cubicBezTo>
                    <a:cubicBezTo>
                      <a:pt x="9700" y="24330"/>
                      <a:pt x="9743" y="24410"/>
                      <a:pt x="9784" y="24488"/>
                    </a:cubicBezTo>
                    <a:cubicBezTo>
                      <a:pt x="9823" y="24562"/>
                      <a:pt x="9862" y="24636"/>
                      <a:pt x="9903" y="24709"/>
                    </a:cubicBezTo>
                    <a:cubicBezTo>
                      <a:pt x="9990" y="24862"/>
                      <a:pt x="10091" y="25005"/>
                      <a:pt x="10194" y="25149"/>
                    </a:cubicBezTo>
                    <a:cubicBezTo>
                      <a:pt x="10296" y="25287"/>
                      <a:pt x="10392" y="25434"/>
                      <a:pt x="10511" y="25559"/>
                    </a:cubicBezTo>
                    <a:cubicBezTo>
                      <a:pt x="10631" y="25682"/>
                      <a:pt x="10761" y="25798"/>
                      <a:pt x="10880" y="25924"/>
                    </a:cubicBezTo>
                    <a:cubicBezTo>
                      <a:pt x="10961" y="26012"/>
                      <a:pt x="11044" y="26100"/>
                      <a:pt x="11126" y="26188"/>
                    </a:cubicBezTo>
                    <a:cubicBezTo>
                      <a:pt x="11121" y="26184"/>
                      <a:pt x="11117" y="26180"/>
                      <a:pt x="11113" y="26176"/>
                    </a:cubicBezTo>
                    <a:lnTo>
                      <a:pt x="11113" y="26176"/>
                    </a:lnTo>
                    <a:cubicBezTo>
                      <a:pt x="11144" y="26212"/>
                      <a:pt x="11170" y="26251"/>
                      <a:pt x="11199" y="26287"/>
                    </a:cubicBezTo>
                    <a:cubicBezTo>
                      <a:pt x="11214" y="26317"/>
                      <a:pt x="11230" y="26346"/>
                      <a:pt x="11245" y="26377"/>
                    </a:cubicBezTo>
                    <a:cubicBezTo>
                      <a:pt x="11297" y="26482"/>
                      <a:pt x="11342" y="26591"/>
                      <a:pt x="11390" y="26699"/>
                    </a:cubicBezTo>
                    <a:cubicBezTo>
                      <a:pt x="11419" y="26771"/>
                      <a:pt x="11444" y="26842"/>
                      <a:pt x="11466" y="26915"/>
                    </a:cubicBezTo>
                    <a:cubicBezTo>
                      <a:pt x="11486" y="26996"/>
                      <a:pt x="11504" y="27077"/>
                      <a:pt x="11521" y="27159"/>
                    </a:cubicBezTo>
                    <a:cubicBezTo>
                      <a:pt x="11527" y="27215"/>
                      <a:pt x="11533" y="27271"/>
                      <a:pt x="11536" y="27327"/>
                    </a:cubicBezTo>
                    <a:cubicBezTo>
                      <a:pt x="11534" y="27434"/>
                      <a:pt x="11527" y="27540"/>
                      <a:pt x="11513" y="27647"/>
                    </a:cubicBezTo>
                    <a:cubicBezTo>
                      <a:pt x="11487" y="27826"/>
                      <a:pt x="11452" y="28002"/>
                      <a:pt x="11411" y="28178"/>
                    </a:cubicBezTo>
                    <a:lnTo>
                      <a:pt x="11411" y="28178"/>
                    </a:lnTo>
                    <a:cubicBezTo>
                      <a:pt x="11412" y="28177"/>
                      <a:pt x="11412" y="28176"/>
                      <a:pt x="11413" y="28175"/>
                    </a:cubicBezTo>
                    <a:lnTo>
                      <a:pt x="11413" y="28175"/>
                    </a:lnTo>
                    <a:cubicBezTo>
                      <a:pt x="11412" y="28179"/>
                      <a:pt x="11411" y="28182"/>
                      <a:pt x="11410" y="28187"/>
                    </a:cubicBezTo>
                    <a:cubicBezTo>
                      <a:pt x="11409" y="28189"/>
                      <a:pt x="11408" y="28191"/>
                      <a:pt x="11408" y="28194"/>
                    </a:cubicBezTo>
                    <a:lnTo>
                      <a:pt x="11408" y="28194"/>
                    </a:lnTo>
                    <a:cubicBezTo>
                      <a:pt x="11408" y="28194"/>
                      <a:pt x="11408" y="28193"/>
                      <a:pt x="11408" y="28193"/>
                    </a:cubicBezTo>
                    <a:lnTo>
                      <a:pt x="11408" y="28193"/>
                    </a:lnTo>
                    <a:cubicBezTo>
                      <a:pt x="11383" y="28283"/>
                      <a:pt x="11360" y="28373"/>
                      <a:pt x="11331" y="28461"/>
                    </a:cubicBezTo>
                    <a:cubicBezTo>
                      <a:pt x="11304" y="28540"/>
                      <a:pt x="11276" y="28615"/>
                      <a:pt x="11245" y="28691"/>
                    </a:cubicBezTo>
                    <a:cubicBezTo>
                      <a:pt x="11219" y="28755"/>
                      <a:pt x="11192" y="28818"/>
                      <a:pt x="11165" y="28881"/>
                    </a:cubicBezTo>
                    <a:cubicBezTo>
                      <a:pt x="11117" y="28977"/>
                      <a:pt x="11067" y="29072"/>
                      <a:pt x="11015" y="29165"/>
                    </a:cubicBezTo>
                    <a:cubicBezTo>
                      <a:pt x="11018" y="29160"/>
                      <a:pt x="11022" y="29153"/>
                      <a:pt x="11026" y="29147"/>
                    </a:cubicBezTo>
                    <a:lnTo>
                      <a:pt x="11026" y="29147"/>
                    </a:lnTo>
                    <a:cubicBezTo>
                      <a:pt x="10910" y="29350"/>
                      <a:pt x="10790" y="29551"/>
                      <a:pt x="10674" y="29754"/>
                    </a:cubicBezTo>
                    <a:cubicBezTo>
                      <a:pt x="10610" y="29862"/>
                      <a:pt x="10552" y="29973"/>
                      <a:pt x="10501" y="30087"/>
                    </a:cubicBezTo>
                    <a:cubicBezTo>
                      <a:pt x="10453" y="30193"/>
                      <a:pt x="10425" y="30306"/>
                      <a:pt x="10383" y="30413"/>
                    </a:cubicBezTo>
                    <a:cubicBezTo>
                      <a:pt x="10335" y="30537"/>
                      <a:pt x="10289" y="30660"/>
                      <a:pt x="10268" y="30791"/>
                    </a:cubicBezTo>
                    <a:cubicBezTo>
                      <a:pt x="10250" y="30897"/>
                      <a:pt x="10238" y="31001"/>
                      <a:pt x="10227" y="31108"/>
                    </a:cubicBezTo>
                    <a:cubicBezTo>
                      <a:pt x="10223" y="31159"/>
                      <a:pt x="10216" y="31209"/>
                      <a:pt x="10211" y="31259"/>
                    </a:cubicBezTo>
                    <a:cubicBezTo>
                      <a:pt x="10208" y="31319"/>
                      <a:pt x="10207" y="31379"/>
                      <a:pt x="10208" y="31441"/>
                    </a:cubicBezTo>
                    <a:cubicBezTo>
                      <a:pt x="10208" y="31531"/>
                      <a:pt x="10205" y="31624"/>
                      <a:pt x="10209" y="31716"/>
                    </a:cubicBezTo>
                    <a:cubicBezTo>
                      <a:pt x="10211" y="31733"/>
                      <a:pt x="10216" y="31751"/>
                      <a:pt x="10222" y="31767"/>
                    </a:cubicBezTo>
                    <a:cubicBezTo>
                      <a:pt x="10220" y="31833"/>
                      <a:pt x="10219" y="31901"/>
                      <a:pt x="10221" y="31968"/>
                    </a:cubicBezTo>
                    <a:cubicBezTo>
                      <a:pt x="10223" y="32049"/>
                      <a:pt x="10230" y="32130"/>
                      <a:pt x="10242" y="32210"/>
                    </a:cubicBezTo>
                    <a:cubicBezTo>
                      <a:pt x="10255" y="32289"/>
                      <a:pt x="10270" y="32368"/>
                      <a:pt x="10287" y="32445"/>
                    </a:cubicBezTo>
                    <a:cubicBezTo>
                      <a:pt x="10318" y="32607"/>
                      <a:pt x="10357" y="32768"/>
                      <a:pt x="10405" y="32925"/>
                    </a:cubicBezTo>
                    <a:cubicBezTo>
                      <a:pt x="10457" y="33094"/>
                      <a:pt x="10511" y="33263"/>
                      <a:pt x="10566" y="33431"/>
                    </a:cubicBezTo>
                    <a:cubicBezTo>
                      <a:pt x="10619" y="33591"/>
                      <a:pt x="10675" y="33751"/>
                      <a:pt x="10729" y="33909"/>
                    </a:cubicBezTo>
                    <a:cubicBezTo>
                      <a:pt x="10786" y="34081"/>
                      <a:pt x="10837" y="34252"/>
                      <a:pt x="10905" y="34418"/>
                    </a:cubicBezTo>
                    <a:cubicBezTo>
                      <a:pt x="10916" y="34443"/>
                      <a:pt x="10925" y="34469"/>
                      <a:pt x="10935" y="34494"/>
                    </a:cubicBezTo>
                    <a:cubicBezTo>
                      <a:pt x="10954" y="34557"/>
                      <a:pt x="10973" y="34621"/>
                      <a:pt x="10993" y="34684"/>
                    </a:cubicBezTo>
                    <a:cubicBezTo>
                      <a:pt x="11057" y="34882"/>
                      <a:pt x="11123" y="35079"/>
                      <a:pt x="11181" y="35277"/>
                    </a:cubicBezTo>
                    <a:cubicBezTo>
                      <a:pt x="11182" y="35281"/>
                      <a:pt x="11183" y="35285"/>
                      <a:pt x="11184" y="35288"/>
                    </a:cubicBezTo>
                    <a:lnTo>
                      <a:pt x="11184" y="35288"/>
                    </a:lnTo>
                    <a:cubicBezTo>
                      <a:pt x="11183" y="35286"/>
                      <a:pt x="11183" y="35285"/>
                      <a:pt x="11182" y="35283"/>
                    </a:cubicBezTo>
                    <a:lnTo>
                      <a:pt x="11182" y="35283"/>
                    </a:lnTo>
                    <a:cubicBezTo>
                      <a:pt x="11183" y="35287"/>
                      <a:pt x="11185" y="35293"/>
                      <a:pt x="11187" y="35300"/>
                    </a:cubicBezTo>
                    <a:lnTo>
                      <a:pt x="11187" y="35300"/>
                    </a:lnTo>
                    <a:cubicBezTo>
                      <a:pt x="11187" y="35298"/>
                      <a:pt x="11186" y="35297"/>
                      <a:pt x="11186" y="35295"/>
                    </a:cubicBezTo>
                    <a:lnTo>
                      <a:pt x="11186" y="35295"/>
                    </a:lnTo>
                    <a:lnTo>
                      <a:pt x="11186" y="35296"/>
                    </a:lnTo>
                    <a:lnTo>
                      <a:pt x="11186" y="35296"/>
                    </a:lnTo>
                    <a:cubicBezTo>
                      <a:pt x="11185" y="35293"/>
                      <a:pt x="11185" y="35291"/>
                      <a:pt x="11184" y="35288"/>
                    </a:cubicBezTo>
                    <a:lnTo>
                      <a:pt x="11184" y="35288"/>
                    </a:lnTo>
                    <a:cubicBezTo>
                      <a:pt x="11185" y="35292"/>
                      <a:pt x="11187" y="35296"/>
                      <a:pt x="11188" y="35301"/>
                    </a:cubicBezTo>
                    <a:lnTo>
                      <a:pt x="11186" y="35296"/>
                    </a:lnTo>
                    <a:lnTo>
                      <a:pt x="11186" y="35296"/>
                    </a:lnTo>
                    <a:cubicBezTo>
                      <a:pt x="11202" y="35348"/>
                      <a:pt x="11207" y="35366"/>
                      <a:pt x="11207" y="35366"/>
                    </a:cubicBezTo>
                    <a:cubicBezTo>
                      <a:pt x="11207" y="35366"/>
                      <a:pt x="11195" y="35326"/>
                      <a:pt x="11187" y="35300"/>
                    </a:cubicBezTo>
                    <a:lnTo>
                      <a:pt x="11187" y="35300"/>
                    </a:lnTo>
                    <a:cubicBezTo>
                      <a:pt x="11207" y="35372"/>
                      <a:pt x="11225" y="35446"/>
                      <a:pt x="11245" y="35519"/>
                    </a:cubicBezTo>
                    <a:cubicBezTo>
                      <a:pt x="11253" y="35572"/>
                      <a:pt x="11260" y="35625"/>
                      <a:pt x="11269" y="35678"/>
                    </a:cubicBezTo>
                    <a:cubicBezTo>
                      <a:pt x="11288" y="35787"/>
                      <a:pt x="11301" y="35898"/>
                      <a:pt x="11307" y="36009"/>
                    </a:cubicBezTo>
                    <a:cubicBezTo>
                      <a:pt x="11319" y="36270"/>
                      <a:pt x="11334" y="36531"/>
                      <a:pt x="11315" y="36791"/>
                    </a:cubicBezTo>
                    <a:cubicBezTo>
                      <a:pt x="11316" y="36784"/>
                      <a:pt x="11317" y="36776"/>
                      <a:pt x="11318" y="36768"/>
                    </a:cubicBezTo>
                    <a:lnTo>
                      <a:pt x="11318" y="36768"/>
                    </a:lnTo>
                    <a:cubicBezTo>
                      <a:pt x="11314" y="36810"/>
                      <a:pt x="11310" y="36852"/>
                      <a:pt x="11305" y="36893"/>
                    </a:cubicBezTo>
                    <a:cubicBezTo>
                      <a:pt x="11296" y="36945"/>
                      <a:pt x="11285" y="36995"/>
                      <a:pt x="11275" y="37047"/>
                    </a:cubicBezTo>
                    <a:cubicBezTo>
                      <a:pt x="11276" y="37039"/>
                      <a:pt x="11278" y="37031"/>
                      <a:pt x="11279" y="37023"/>
                    </a:cubicBezTo>
                    <a:lnTo>
                      <a:pt x="11279" y="37023"/>
                    </a:lnTo>
                    <a:cubicBezTo>
                      <a:pt x="11207" y="37319"/>
                      <a:pt x="11120" y="37613"/>
                      <a:pt x="11018" y="37900"/>
                    </a:cubicBezTo>
                    <a:cubicBezTo>
                      <a:pt x="10965" y="38041"/>
                      <a:pt x="10907" y="38177"/>
                      <a:pt x="10843" y="38313"/>
                    </a:cubicBezTo>
                    <a:cubicBezTo>
                      <a:pt x="10743" y="38487"/>
                      <a:pt x="10636" y="38656"/>
                      <a:pt x="10521" y="38821"/>
                    </a:cubicBezTo>
                    <a:cubicBezTo>
                      <a:pt x="10395" y="38983"/>
                      <a:pt x="10262" y="39138"/>
                      <a:pt x="10125" y="39290"/>
                    </a:cubicBezTo>
                    <a:cubicBezTo>
                      <a:pt x="9998" y="39414"/>
                      <a:pt x="9864" y="39532"/>
                      <a:pt x="9730" y="39649"/>
                    </a:cubicBezTo>
                    <a:cubicBezTo>
                      <a:pt x="9556" y="39790"/>
                      <a:pt x="9373" y="39922"/>
                      <a:pt x="9184" y="40042"/>
                    </a:cubicBezTo>
                    <a:lnTo>
                      <a:pt x="9185" y="40041"/>
                    </a:lnTo>
                    <a:lnTo>
                      <a:pt x="9185" y="40041"/>
                    </a:lnTo>
                    <a:cubicBezTo>
                      <a:pt x="9037" y="40132"/>
                      <a:pt x="8884" y="40214"/>
                      <a:pt x="8726" y="40287"/>
                    </a:cubicBezTo>
                    <a:cubicBezTo>
                      <a:pt x="8567" y="40358"/>
                      <a:pt x="8404" y="40407"/>
                      <a:pt x="8239" y="40465"/>
                    </a:cubicBezTo>
                    <a:cubicBezTo>
                      <a:pt x="8155" y="40496"/>
                      <a:pt x="8072" y="40533"/>
                      <a:pt x="7991" y="40570"/>
                    </a:cubicBezTo>
                    <a:cubicBezTo>
                      <a:pt x="7880" y="40620"/>
                      <a:pt x="7769" y="40665"/>
                      <a:pt x="7653" y="40702"/>
                    </a:cubicBezTo>
                    <a:cubicBezTo>
                      <a:pt x="7524" y="40738"/>
                      <a:pt x="7393" y="40772"/>
                      <a:pt x="7264" y="40806"/>
                    </a:cubicBezTo>
                    <a:cubicBezTo>
                      <a:pt x="7232" y="40779"/>
                      <a:pt x="7194" y="40767"/>
                      <a:pt x="7155" y="40767"/>
                    </a:cubicBezTo>
                    <a:cubicBezTo>
                      <a:pt x="7119" y="40767"/>
                      <a:pt x="7082" y="40778"/>
                      <a:pt x="7049" y="40796"/>
                    </a:cubicBezTo>
                    <a:cubicBezTo>
                      <a:pt x="7040" y="40803"/>
                      <a:pt x="7031" y="40810"/>
                      <a:pt x="7023" y="40817"/>
                    </a:cubicBezTo>
                    <a:cubicBezTo>
                      <a:pt x="7010" y="40822"/>
                      <a:pt x="6996" y="40826"/>
                      <a:pt x="6984" y="40830"/>
                    </a:cubicBezTo>
                    <a:cubicBezTo>
                      <a:pt x="6950" y="40837"/>
                      <a:pt x="6917" y="40843"/>
                      <a:pt x="6884" y="40848"/>
                    </a:cubicBezTo>
                    <a:cubicBezTo>
                      <a:pt x="6834" y="40853"/>
                      <a:pt x="6782" y="40855"/>
                      <a:pt x="6730" y="40857"/>
                    </a:cubicBezTo>
                    <a:cubicBezTo>
                      <a:pt x="6623" y="40854"/>
                      <a:pt x="6515" y="40846"/>
                      <a:pt x="6407" y="40833"/>
                    </a:cubicBezTo>
                    <a:cubicBezTo>
                      <a:pt x="6274" y="40814"/>
                      <a:pt x="6142" y="40791"/>
                      <a:pt x="6011" y="40761"/>
                    </a:cubicBezTo>
                    <a:cubicBezTo>
                      <a:pt x="5679" y="40654"/>
                      <a:pt x="5355" y="40529"/>
                      <a:pt x="5030" y="40397"/>
                    </a:cubicBezTo>
                    <a:cubicBezTo>
                      <a:pt x="4943" y="40357"/>
                      <a:pt x="4857" y="40316"/>
                      <a:pt x="4774" y="40270"/>
                    </a:cubicBezTo>
                    <a:cubicBezTo>
                      <a:pt x="4657" y="40205"/>
                      <a:pt x="4537" y="40138"/>
                      <a:pt x="4423" y="40068"/>
                    </a:cubicBezTo>
                    <a:cubicBezTo>
                      <a:pt x="4343" y="40014"/>
                      <a:pt x="4262" y="39960"/>
                      <a:pt x="4184" y="39903"/>
                    </a:cubicBezTo>
                    <a:cubicBezTo>
                      <a:pt x="4136" y="39867"/>
                      <a:pt x="4089" y="39830"/>
                      <a:pt x="4042" y="39793"/>
                    </a:cubicBezTo>
                    <a:lnTo>
                      <a:pt x="4040" y="39791"/>
                    </a:lnTo>
                    <a:cubicBezTo>
                      <a:pt x="3942" y="39709"/>
                      <a:pt x="3848" y="39620"/>
                      <a:pt x="3754" y="39532"/>
                    </a:cubicBezTo>
                    <a:lnTo>
                      <a:pt x="3754" y="39532"/>
                    </a:lnTo>
                    <a:cubicBezTo>
                      <a:pt x="3759" y="39538"/>
                      <a:pt x="3765" y="39543"/>
                      <a:pt x="3770" y="39549"/>
                    </a:cubicBezTo>
                    <a:cubicBezTo>
                      <a:pt x="3690" y="39467"/>
                      <a:pt x="3610" y="39387"/>
                      <a:pt x="3532" y="39300"/>
                    </a:cubicBezTo>
                    <a:cubicBezTo>
                      <a:pt x="3465" y="39224"/>
                      <a:pt x="3401" y="39146"/>
                      <a:pt x="3337" y="39067"/>
                    </a:cubicBezTo>
                    <a:cubicBezTo>
                      <a:pt x="3243" y="38940"/>
                      <a:pt x="3150" y="38812"/>
                      <a:pt x="3067" y="38677"/>
                    </a:cubicBezTo>
                    <a:cubicBezTo>
                      <a:pt x="2985" y="38545"/>
                      <a:pt x="2904" y="38413"/>
                      <a:pt x="2824" y="38281"/>
                    </a:cubicBezTo>
                    <a:lnTo>
                      <a:pt x="2824" y="38281"/>
                    </a:lnTo>
                    <a:lnTo>
                      <a:pt x="2821" y="38276"/>
                    </a:lnTo>
                    <a:cubicBezTo>
                      <a:pt x="2728" y="38117"/>
                      <a:pt x="2643" y="37952"/>
                      <a:pt x="2567" y="37783"/>
                    </a:cubicBezTo>
                    <a:cubicBezTo>
                      <a:pt x="2469" y="37519"/>
                      <a:pt x="2390" y="37249"/>
                      <a:pt x="2315" y="36979"/>
                    </a:cubicBezTo>
                    <a:lnTo>
                      <a:pt x="2315" y="36979"/>
                    </a:lnTo>
                    <a:cubicBezTo>
                      <a:pt x="2298" y="36907"/>
                      <a:pt x="2284" y="36834"/>
                      <a:pt x="2272" y="36761"/>
                    </a:cubicBezTo>
                    <a:cubicBezTo>
                      <a:pt x="2269" y="36737"/>
                      <a:pt x="2265" y="36713"/>
                      <a:pt x="2264" y="36690"/>
                    </a:cubicBezTo>
                    <a:cubicBezTo>
                      <a:pt x="2258" y="36610"/>
                      <a:pt x="2260" y="36529"/>
                      <a:pt x="2258" y="36448"/>
                    </a:cubicBezTo>
                    <a:cubicBezTo>
                      <a:pt x="2255" y="36305"/>
                      <a:pt x="2244" y="36162"/>
                      <a:pt x="2243" y="36019"/>
                    </a:cubicBezTo>
                    <a:cubicBezTo>
                      <a:pt x="2246" y="35915"/>
                      <a:pt x="2254" y="35812"/>
                      <a:pt x="2266" y="35708"/>
                    </a:cubicBezTo>
                    <a:cubicBezTo>
                      <a:pt x="2292" y="35551"/>
                      <a:pt x="2327" y="35397"/>
                      <a:pt x="2366" y="35246"/>
                    </a:cubicBezTo>
                    <a:lnTo>
                      <a:pt x="2366" y="35246"/>
                    </a:lnTo>
                    <a:cubicBezTo>
                      <a:pt x="2366" y="35246"/>
                      <a:pt x="2366" y="35246"/>
                      <a:pt x="2366" y="35246"/>
                    </a:cubicBezTo>
                    <a:cubicBezTo>
                      <a:pt x="2366" y="35245"/>
                      <a:pt x="2366" y="35245"/>
                      <a:pt x="2366" y="35244"/>
                    </a:cubicBezTo>
                    <a:lnTo>
                      <a:pt x="2366" y="35244"/>
                    </a:lnTo>
                    <a:cubicBezTo>
                      <a:pt x="2366" y="35244"/>
                      <a:pt x="2366" y="35244"/>
                      <a:pt x="2366" y="35244"/>
                    </a:cubicBezTo>
                    <a:lnTo>
                      <a:pt x="2366" y="35244"/>
                    </a:lnTo>
                    <a:cubicBezTo>
                      <a:pt x="2366" y="35244"/>
                      <a:pt x="2366" y="35244"/>
                      <a:pt x="2366" y="35244"/>
                    </a:cubicBezTo>
                    <a:lnTo>
                      <a:pt x="2366" y="35244"/>
                    </a:lnTo>
                    <a:cubicBezTo>
                      <a:pt x="2367" y="35240"/>
                      <a:pt x="2368" y="35235"/>
                      <a:pt x="2370" y="35231"/>
                    </a:cubicBezTo>
                    <a:lnTo>
                      <a:pt x="2371" y="35225"/>
                    </a:lnTo>
                    <a:cubicBezTo>
                      <a:pt x="2371" y="35226"/>
                      <a:pt x="2371" y="35226"/>
                      <a:pt x="2371" y="35227"/>
                    </a:cubicBezTo>
                    <a:cubicBezTo>
                      <a:pt x="2425" y="35028"/>
                      <a:pt x="2488" y="34832"/>
                      <a:pt x="2562" y="34640"/>
                    </a:cubicBezTo>
                    <a:cubicBezTo>
                      <a:pt x="2603" y="34534"/>
                      <a:pt x="2646" y="34429"/>
                      <a:pt x="2687" y="34321"/>
                    </a:cubicBezTo>
                    <a:cubicBezTo>
                      <a:pt x="2725" y="34221"/>
                      <a:pt x="2759" y="34119"/>
                      <a:pt x="2799" y="34019"/>
                    </a:cubicBezTo>
                    <a:cubicBezTo>
                      <a:pt x="2885" y="33825"/>
                      <a:pt x="2953" y="33624"/>
                      <a:pt x="3030" y="33427"/>
                    </a:cubicBezTo>
                    <a:cubicBezTo>
                      <a:pt x="3069" y="33332"/>
                      <a:pt x="3112" y="33238"/>
                      <a:pt x="3139" y="33139"/>
                    </a:cubicBezTo>
                    <a:cubicBezTo>
                      <a:pt x="3162" y="33060"/>
                      <a:pt x="3182" y="32980"/>
                      <a:pt x="3202" y="32900"/>
                    </a:cubicBezTo>
                    <a:cubicBezTo>
                      <a:pt x="3210" y="32878"/>
                      <a:pt x="3219" y="32854"/>
                      <a:pt x="3227" y="32832"/>
                    </a:cubicBezTo>
                    <a:cubicBezTo>
                      <a:pt x="3277" y="32693"/>
                      <a:pt x="3317" y="32550"/>
                      <a:pt x="3347" y="32406"/>
                    </a:cubicBezTo>
                    <a:cubicBezTo>
                      <a:pt x="3350" y="32397"/>
                      <a:pt x="3352" y="32389"/>
                      <a:pt x="3354" y="32380"/>
                    </a:cubicBezTo>
                    <a:cubicBezTo>
                      <a:pt x="3392" y="32224"/>
                      <a:pt x="3419" y="32066"/>
                      <a:pt x="3437" y="31905"/>
                    </a:cubicBezTo>
                    <a:cubicBezTo>
                      <a:pt x="3444" y="31875"/>
                      <a:pt x="3448" y="31844"/>
                      <a:pt x="3455" y="31813"/>
                    </a:cubicBezTo>
                    <a:cubicBezTo>
                      <a:pt x="3475" y="31733"/>
                      <a:pt x="3497" y="31652"/>
                      <a:pt x="3511" y="31570"/>
                    </a:cubicBezTo>
                    <a:cubicBezTo>
                      <a:pt x="3526" y="31481"/>
                      <a:pt x="3538" y="31391"/>
                      <a:pt x="3543" y="31300"/>
                    </a:cubicBezTo>
                    <a:cubicBezTo>
                      <a:pt x="3550" y="31206"/>
                      <a:pt x="3550" y="31112"/>
                      <a:pt x="3542" y="31018"/>
                    </a:cubicBezTo>
                    <a:cubicBezTo>
                      <a:pt x="3532" y="30937"/>
                      <a:pt x="3517" y="30857"/>
                      <a:pt x="3496" y="30779"/>
                    </a:cubicBezTo>
                    <a:cubicBezTo>
                      <a:pt x="3450" y="30601"/>
                      <a:pt x="3384" y="30430"/>
                      <a:pt x="3301" y="30268"/>
                    </a:cubicBezTo>
                    <a:cubicBezTo>
                      <a:pt x="3258" y="30180"/>
                      <a:pt x="3207" y="30098"/>
                      <a:pt x="3149" y="30019"/>
                    </a:cubicBezTo>
                    <a:cubicBezTo>
                      <a:pt x="3101" y="29951"/>
                      <a:pt x="3050" y="29885"/>
                      <a:pt x="3001" y="29817"/>
                    </a:cubicBezTo>
                    <a:cubicBezTo>
                      <a:pt x="2901" y="29675"/>
                      <a:pt x="2791" y="29541"/>
                      <a:pt x="2671" y="29417"/>
                    </a:cubicBezTo>
                    <a:cubicBezTo>
                      <a:pt x="2596" y="29336"/>
                      <a:pt x="2514" y="29264"/>
                      <a:pt x="2437" y="29187"/>
                    </a:cubicBezTo>
                    <a:lnTo>
                      <a:pt x="2437" y="29187"/>
                    </a:lnTo>
                    <a:cubicBezTo>
                      <a:pt x="2371" y="29120"/>
                      <a:pt x="2307" y="29048"/>
                      <a:pt x="2249" y="28974"/>
                    </a:cubicBezTo>
                    <a:lnTo>
                      <a:pt x="2249" y="28974"/>
                    </a:lnTo>
                    <a:cubicBezTo>
                      <a:pt x="2249" y="28974"/>
                      <a:pt x="2250" y="28974"/>
                      <a:pt x="2250" y="28975"/>
                    </a:cubicBezTo>
                    <a:lnTo>
                      <a:pt x="2250" y="28975"/>
                    </a:lnTo>
                    <a:cubicBezTo>
                      <a:pt x="2167" y="28869"/>
                      <a:pt x="2077" y="28770"/>
                      <a:pt x="1984" y="28672"/>
                    </a:cubicBezTo>
                    <a:cubicBezTo>
                      <a:pt x="1883" y="28561"/>
                      <a:pt x="1785" y="28449"/>
                      <a:pt x="1681" y="28343"/>
                    </a:cubicBezTo>
                    <a:cubicBezTo>
                      <a:pt x="1588" y="28246"/>
                      <a:pt x="1497" y="28147"/>
                      <a:pt x="1403" y="28050"/>
                    </a:cubicBezTo>
                    <a:cubicBezTo>
                      <a:pt x="1367" y="28000"/>
                      <a:pt x="1329" y="27949"/>
                      <a:pt x="1293" y="27897"/>
                    </a:cubicBezTo>
                    <a:cubicBezTo>
                      <a:pt x="1207" y="27771"/>
                      <a:pt x="1129" y="27637"/>
                      <a:pt x="1051" y="27505"/>
                    </a:cubicBezTo>
                    <a:cubicBezTo>
                      <a:pt x="982" y="27378"/>
                      <a:pt x="921" y="27247"/>
                      <a:pt x="866" y="27114"/>
                    </a:cubicBezTo>
                    <a:cubicBezTo>
                      <a:pt x="861" y="27095"/>
                      <a:pt x="855" y="27076"/>
                      <a:pt x="848" y="27057"/>
                    </a:cubicBezTo>
                    <a:cubicBezTo>
                      <a:pt x="830" y="26981"/>
                      <a:pt x="813" y="26906"/>
                      <a:pt x="799" y="26830"/>
                    </a:cubicBezTo>
                    <a:cubicBezTo>
                      <a:pt x="787" y="26762"/>
                      <a:pt x="778" y="26694"/>
                      <a:pt x="768" y="26625"/>
                    </a:cubicBezTo>
                    <a:lnTo>
                      <a:pt x="768" y="26625"/>
                    </a:lnTo>
                    <a:cubicBezTo>
                      <a:pt x="769" y="26632"/>
                      <a:pt x="770" y="26641"/>
                      <a:pt x="772" y="26649"/>
                    </a:cubicBezTo>
                    <a:cubicBezTo>
                      <a:pt x="759" y="26516"/>
                      <a:pt x="752" y="26384"/>
                      <a:pt x="751" y="26249"/>
                    </a:cubicBezTo>
                    <a:cubicBezTo>
                      <a:pt x="758" y="26091"/>
                      <a:pt x="771" y="25934"/>
                      <a:pt x="791" y="25777"/>
                    </a:cubicBezTo>
                    <a:cubicBezTo>
                      <a:pt x="791" y="25778"/>
                      <a:pt x="791" y="25779"/>
                      <a:pt x="791" y="25780"/>
                    </a:cubicBezTo>
                    <a:cubicBezTo>
                      <a:pt x="807" y="25685"/>
                      <a:pt x="827" y="25593"/>
                      <a:pt x="851" y="25500"/>
                    </a:cubicBezTo>
                    <a:cubicBezTo>
                      <a:pt x="876" y="25418"/>
                      <a:pt x="902" y="25336"/>
                      <a:pt x="931" y="25256"/>
                    </a:cubicBezTo>
                    <a:cubicBezTo>
                      <a:pt x="964" y="25182"/>
                      <a:pt x="998" y="25109"/>
                      <a:pt x="1036" y="25037"/>
                    </a:cubicBezTo>
                    <a:cubicBezTo>
                      <a:pt x="1093" y="24942"/>
                      <a:pt x="1153" y="24851"/>
                      <a:pt x="1213" y="24757"/>
                    </a:cubicBezTo>
                    <a:cubicBezTo>
                      <a:pt x="1269" y="24668"/>
                      <a:pt x="1323" y="24578"/>
                      <a:pt x="1380" y="24490"/>
                    </a:cubicBezTo>
                    <a:cubicBezTo>
                      <a:pt x="1441" y="24394"/>
                      <a:pt x="1501" y="24300"/>
                      <a:pt x="1558" y="24206"/>
                    </a:cubicBezTo>
                    <a:cubicBezTo>
                      <a:pt x="1609" y="24126"/>
                      <a:pt x="1653" y="24043"/>
                      <a:pt x="1699" y="23962"/>
                    </a:cubicBezTo>
                    <a:lnTo>
                      <a:pt x="1699" y="23962"/>
                    </a:lnTo>
                    <a:cubicBezTo>
                      <a:pt x="1696" y="23970"/>
                      <a:pt x="1692" y="23976"/>
                      <a:pt x="1688" y="23983"/>
                    </a:cubicBezTo>
                    <a:cubicBezTo>
                      <a:pt x="1753" y="23875"/>
                      <a:pt x="1819" y="23768"/>
                      <a:pt x="1879" y="23658"/>
                    </a:cubicBezTo>
                    <a:cubicBezTo>
                      <a:pt x="1932" y="23566"/>
                      <a:pt x="1983" y="23474"/>
                      <a:pt x="2032" y="23382"/>
                    </a:cubicBezTo>
                    <a:cubicBezTo>
                      <a:pt x="2037" y="23374"/>
                      <a:pt x="2042" y="23367"/>
                      <a:pt x="2048" y="23359"/>
                    </a:cubicBezTo>
                    <a:cubicBezTo>
                      <a:pt x="2068" y="23329"/>
                      <a:pt x="2083" y="23295"/>
                      <a:pt x="2101" y="23262"/>
                    </a:cubicBezTo>
                    <a:cubicBezTo>
                      <a:pt x="2137" y="23208"/>
                      <a:pt x="2171" y="23151"/>
                      <a:pt x="2201" y="23093"/>
                    </a:cubicBezTo>
                    <a:cubicBezTo>
                      <a:pt x="2209" y="23076"/>
                      <a:pt x="2215" y="23058"/>
                      <a:pt x="2222" y="23041"/>
                    </a:cubicBezTo>
                    <a:cubicBezTo>
                      <a:pt x="2240" y="23003"/>
                      <a:pt x="2259" y="22965"/>
                      <a:pt x="2275" y="22926"/>
                    </a:cubicBezTo>
                    <a:lnTo>
                      <a:pt x="2275" y="22926"/>
                    </a:lnTo>
                    <a:cubicBezTo>
                      <a:pt x="2274" y="22927"/>
                      <a:pt x="2274" y="22928"/>
                      <a:pt x="2274" y="22930"/>
                    </a:cubicBezTo>
                    <a:cubicBezTo>
                      <a:pt x="2312" y="22841"/>
                      <a:pt x="2362" y="22758"/>
                      <a:pt x="2404" y="22671"/>
                    </a:cubicBezTo>
                    <a:cubicBezTo>
                      <a:pt x="2461" y="22546"/>
                      <a:pt x="2507" y="22416"/>
                      <a:pt x="2542" y="22283"/>
                    </a:cubicBezTo>
                    <a:cubicBezTo>
                      <a:pt x="2576" y="22165"/>
                      <a:pt x="2593" y="22043"/>
                      <a:pt x="2608" y="21920"/>
                    </a:cubicBezTo>
                    <a:cubicBezTo>
                      <a:pt x="2624" y="21796"/>
                      <a:pt x="2632" y="21670"/>
                      <a:pt x="2631" y="21543"/>
                    </a:cubicBezTo>
                    <a:cubicBezTo>
                      <a:pt x="2628" y="21413"/>
                      <a:pt x="2624" y="21285"/>
                      <a:pt x="2613" y="21155"/>
                    </a:cubicBezTo>
                    <a:cubicBezTo>
                      <a:pt x="2601" y="21036"/>
                      <a:pt x="2580" y="20914"/>
                      <a:pt x="2557" y="20797"/>
                    </a:cubicBezTo>
                    <a:cubicBezTo>
                      <a:pt x="2512" y="20579"/>
                      <a:pt x="2455" y="20363"/>
                      <a:pt x="2399" y="20151"/>
                    </a:cubicBezTo>
                    <a:lnTo>
                      <a:pt x="2399" y="20151"/>
                    </a:lnTo>
                    <a:lnTo>
                      <a:pt x="2405" y="20173"/>
                    </a:lnTo>
                    <a:cubicBezTo>
                      <a:pt x="2369" y="20037"/>
                      <a:pt x="2334" y="19900"/>
                      <a:pt x="2294" y="19765"/>
                    </a:cubicBezTo>
                    <a:cubicBezTo>
                      <a:pt x="2253" y="19619"/>
                      <a:pt x="2210" y="19470"/>
                      <a:pt x="2151" y="19327"/>
                    </a:cubicBezTo>
                    <a:lnTo>
                      <a:pt x="2151" y="19327"/>
                    </a:lnTo>
                    <a:cubicBezTo>
                      <a:pt x="2152" y="19328"/>
                      <a:pt x="2152" y="19328"/>
                      <a:pt x="2152" y="19328"/>
                    </a:cubicBezTo>
                    <a:cubicBezTo>
                      <a:pt x="2122" y="19252"/>
                      <a:pt x="2096" y="19175"/>
                      <a:pt x="2074" y="19096"/>
                    </a:cubicBezTo>
                    <a:lnTo>
                      <a:pt x="2074" y="19096"/>
                    </a:lnTo>
                    <a:cubicBezTo>
                      <a:pt x="2074" y="19096"/>
                      <a:pt x="2074" y="19096"/>
                      <a:pt x="2074" y="19097"/>
                    </a:cubicBezTo>
                    <a:cubicBezTo>
                      <a:pt x="2074" y="19096"/>
                      <a:pt x="2074" y="19096"/>
                      <a:pt x="2074" y="19095"/>
                    </a:cubicBezTo>
                    <a:lnTo>
                      <a:pt x="2074" y="19095"/>
                    </a:lnTo>
                    <a:cubicBezTo>
                      <a:pt x="2074" y="19095"/>
                      <a:pt x="2074" y="19095"/>
                      <a:pt x="2074" y="19096"/>
                    </a:cubicBezTo>
                    <a:lnTo>
                      <a:pt x="2074" y="19096"/>
                    </a:lnTo>
                    <a:cubicBezTo>
                      <a:pt x="2073" y="19093"/>
                      <a:pt x="2072" y="19090"/>
                      <a:pt x="2071" y="19087"/>
                    </a:cubicBezTo>
                    <a:lnTo>
                      <a:pt x="2071" y="19087"/>
                    </a:lnTo>
                    <a:cubicBezTo>
                      <a:pt x="2072" y="19089"/>
                      <a:pt x="2073" y="19092"/>
                      <a:pt x="2074" y="19095"/>
                    </a:cubicBezTo>
                    <a:lnTo>
                      <a:pt x="2074" y="19095"/>
                    </a:lnTo>
                    <a:cubicBezTo>
                      <a:pt x="2072" y="19088"/>
                      <a:pt x="2070" y="19081"/>
                      <a:pt x="2068" y="19074"/>
                    </a:cubicBezTo>
                    <a:lnTo>
                      <a:pt x="2068" y="19074"/>
                    </a:lnTo>
                    <a:cubicBezTo>
                      <a:pt x="2069" y="19078"/>
                      <a:pt x="2070" y="19082"/>
                      <a:pt x="2071" y="19087"/>
                    </a:cubicBezTo>
                    <a:lnTo>
                      <a:pt x="2071" y="19087"/>
                    </a:lnTo>
                    <a:cubicBezTo>
                      <a:pt x="2031" y="18933"/>
                      <a:pt x="1991" y="18780"/>
                      <a:pt x="1957" y="18625"/>
                    </a:cubicBezTo>
                    <a:cubicBezTo>
                      <a:pt x="1936" y="18529"/>
                      <a:pt x="1913" y="18434"/>
                      <a:pt x="1893" y="18337"/>
                    </a:cubicBezTo>
                    <a:cubicBezTo>
                      <a:pt x="1893" y="18255"/>
                      <a:pt x="1893" y="18174"/>
                      <a:pt x="1891" y="18092"/>
                    </a:cubicBezTo>
                    <a:lnTo>
                      <a:pt x="1891" y="18088"/>
                    </a:lnTo>
                    <a:lnTo>
                      <a:pt x="1891" y="18078"/>
                    </a:lnTo>
                    <a:cubicBezTo>
                      <a:pt x="1893" y="18029"/>
                      <a:pt x="1894" y="17981"/>
                      <a:pt x="1897" y="17931"/>
                    </a:cubicBezTo>
                    <a:cubicBezTo>
                      <a:pt x="1900" y="17874"/>
                      <a:pt x="1907" y="17818"/>
                      <a:pt x="1916" y="17761"/>
                    </a:cubicBezTo>
                    <a:cubicBezTo>
                      <a:pt x="1929" y="17694"/>
                      <a:pt x="1945" y="17628"/>
                      <a:pt x="1963" y="17562"/>
                    </a:cubicBezTo>
                    <a:cubicBezTo>
                      <a:pt x="2016" y="17398"/>
                      <a:pt x="2078" y="17241"/>
                      <a:pt x="2146" y="17084"/>
                    </a:cubicBezTo>
                    <a:cubicBezTo>
                      <a:pt x="2194" y="16980"/>
                      <a:pt x="2246" y="16879"/>
                      <a:pt x="2303" y="16778"/>
                    </a:cubicBezTo>
                    <a:cubicBezTo>
                      <a:pt x="2330" y="16735"/>
                      <a:pt x="2356" y="16693"/>
                      <a:pt x="2382" y="16651"/>
                    </a:cubicBezTo>
                    <a:cubicBezTo>
                      <a:pt x="2387" y="16646"/>
                      <a:pt x="2390" y="16641"/>
                      <a:pt x="2394" y="16638"/>
                    </a:cubicBezTo>
                    <a:cubicBezTo>
                      <a:pt x="2461" y="16568"/>
                      <a:pt x="2528" y="16501"/>
                      <a:pt x="2595" y="16434"/>
                    </a:cubicBezTo>
                    <a:lnTo>
                      <a:pt x="2595" y="16434"/>
                    </a:lnTo>
                    <a:cubicBezTo>
                      <a:pt x="2593" y="16436"/>
                      <a:pt x="2591" y="16437"/>
                      <a:pt x="2589" y="16439"/>
                    </a:cubicBezTo>
                    <a:lnTo>
                      <a:pt x="2589" y="16439"/>
                    </a:lnTo>
                    <a:cubicBezTo>
                      <a:pt x="2705" y="16326"/>
                      <a:pt x="2821" y="16214"/>
                      <a:pt x="2938" y="16102"/>
                    </a:cubicBezTo>
                    <a:cubicBezTo>
                      <a:pt x="2998" y="16046"/>
                      <a:pt x="3054" y="15986"/>
                      <a:pt x="3111" y="15927"/>
                    </a:cubicBezTo>
                    <a:cubicBezTo>
                      <a:pt x="3204" y="15862"/>
                      <a:pt x="3297" y="15794"/>
                      <a:pt x="3383" y="15721"/>
                    </a:cubicBezTo>
                    <a:cubicBezTo>
                      <a:pt x="3499" y="15622"/>
                      <a:pt x="3617" y="15524"/>
                      <a:pt x="3720" y="15413"/>
                    </a:cubicBezTo>
                    <a:cubicBezTo>
                      <a:pt x="3775" y="15358"/>
                      <a:pt x="3826" y="15299"/>
                      <a:pt x="3874" y="15239"/>
                    </a:cubicBezTo>
                    <a:cubicBezTo>
                      <a:pt x="3917" y="15184"/>
                      <a:pt x="3958" y="15128"/>
                      <a:pt x="4000" y="15073"/>
                    </a:cubicBezTo>
                    <a:cubicBezTo>
                      <a:pt x="4125" y="14922"/>
                      <a:pt x="4258" y="14781"/>
                      <a:pt x="4364" y="14616"/>
                    </a:cubicBezTo>
                    <a:cubicBezTo>
                      <a:pt x="4451" y="14479"/>
                      <a:pt x="4525" y="14334"/>
                      <a:pt x="4586" y="14185"/>
                    </a:cubicBezTo>
                    <a:cubicBezTo>
                      <a:pt x="4651" y="14026"/>
                      <a:pt x="4706" y="13862"/>
                      <a:pt x="4750" y="13695"/>
                    </a:cubicBezTo>
                    <a:cubicBezTo>
                      <a:pt x="4835" y="13365"/>
                      <a:pt x="4873" y="13023"/>
                      <a:pt x="4862" y="12682"/>
                    </a:cubicBezTo>
                    <a:cubicBezTo>
                      <a:pt x="4859" y="12589"/>
                      <a:pt x="4853" y="12495"/>
                      <a:pt x="4842" y="12402"/>
                    </a:cubicBezTo>
                    <a:cubicBezTo>
                      <a:pt x="4833" y="12322"/>
                      <a:pt x="4819" y="12241"/>
                      <a:pt x="4804" y="12161"/>
                    </a:cubicBezTo>
                    <a:cubicBezTo>
                      <a:pt x="4790" y="12070"/>
                      <a:pt x="4777" y="11979"/>
                      <a:pt x="4763" y="11889"/>
                    </a:cubicBezTo>
                    <a:cubicBezTo>
                      <a:pt x="4754" y="11802"/>
                      <a:pt x="4736" y="11717"/>
                      <a:pt x="4712" y="11634"/>
                    </a:cubicBezTo>
                    <a:cubicBezTo>
                      <a:pt x="4664" y="11479"/>
                      <a:pt x="4615" y="11323"/>
                      <a:pt x="4554" y="11172"/>
                    </a:cubicBezTo>
                    <a:cubicBezTo>
                      <a:pt x="4515" y="11080"/>
                      <a:pt x="4478" y="10987"/>
                      <a:pt x="4437" y="10898"/>
                    </a:cubicBezTo>
                    <a:cubicBezTo>
                      <a:pt x="4408" y="10832"/>
                      <a:pt x="4378" y="10765"/>
                      <a:pt x="4348" y="10698"/>
                    </a:cubicBezTo>
                    <a:lnTo>
                      <a:pt x="4348" y="10698"/>
                    </a:lnTo>
                    <a:lnTo>
                      <a:pt x="4353" y="10706"/>
                    </a:lnTo>
                    <a:lnTo>
                      <a:pt x="4346" y="10688"/>
                    </a:lnTo>
                    <a:cubicBezTo>
                      <a:pt x="4327" y="10626"/>
                      <a:pt x="4309" y="10564"/>
                      <a:pt x="4291" y="10500"/>
                    </a:cubicBezTo>
                    <a:cubicBezTo>
                      <a:pt x="4250" y="10365"/>
                      <a:pt x="4210" y="10231"/>
                      <a:pt x="4176" y="10094"/>
                    </a:cubicBezTo>
                    <a:cubicBezTo>
                      <a:pt x="4157" y="9992"/>
                      <a:pt x="4145" y="9893"/>
                      <a:pt x="4134" y="9790"/>
                    </a:cubicBezTo>
                    <a:cubicBezTo>
                      <a:pt x="4129" y="9696"/>
                      <a:pt x="4123" y="9602"/>
                      <a:pt x="4121" y="9508"/>
                    </a:cubicBezTo>
                    <a:cubicBezTo>
                      <a:pt x="4154" y="9323"/>
                      <a:pt x="4195" y="9141"/>
                      <a:pt x="4245" y="8960"/>
                    </a:cubicBezTo>
                    <a:cubicBezTo>
                      <a:pt x="4299" y="8793"/>
                      <a:pt x="4360" y="8629"/>
                      <a:pt x="4429" y="8469"/>
                    </a:cubicBezTo>
                    <a:cubicBezTo>
                      <a:pt x="4468" y="8413"/>
                      <a:pt x="4505" y="8354"/>
                      <a:pt x="4547" y="8299"/>
                    </a:cubicBezTo>
                    <a:lnTo>
                      <a:pt x="4547" y="8299"/>
                    </a:lnTo>
                    <a:lnTo>
                      <a:pt x="4551" y="8294"/>
                    </a:lnTo>
                    <a:lnTo>
                      <a:pt x="4553" y="8291"/>
                    </a:lnTo>
                    <a:lnTo>
                      <a:pt x="4553" y="8291"/>
                    </a:lnTo>
                    <a:cubicBezTo>
                      <a:pt x="4624" y="8204"/>
                      <a:pt x="4698" y="8121"/>
                      <a:pt x="4766" y="8035"/>
                    </a:cubicBezTo>
                    <a:cubicBezTo>
                      <a:pt x="4828" y="7958"/>
                      <a:pt x="4883" y="7878"/>
                      <a:pt x="4940" y="7800"/>
                    </a:cubicBezTo>
                    <a:lnTo>
                      <a:pt x="4940" y="7800"/>
                    </a:lnTo>
                    <a:lnTo>
                      <a:pt x="4942" y="7797"/>
                    </a:lnTo>
                    <a:lnTo>
                      <a:pt x="4947" y="7790"/>
                    </a:lnTo>
                    <a:lnTo>
                      <a:pt x="4947" y="7790"/>
                    </a:lnTo>
                    <a:cubicBezTo>
                      <a:pt x="4946" y="7791"/>
                      <a:pt x="4946" y="7792"/>
                      <a:pt x="4945" y="7793"/>
                    </a:cubicBezTo>
                    <a:cubicBezTo>
                      <a:pt x="4993" y="7732"/>
                      <a:pt x="5044" y="7674"/>
                      <a:pt x="5095" y="7617"/>
                    </a:cubicBezTo>
                    <a:cubicBezTo>
                      <a:pt x="5169" y="7537"/>
                      <a:pt x="5227" y="7446"/>
                      <a:pt x="5285" y="7354"/>
                    </a:cubicBezTo>
                    <a:cubicBezTo>
                      <a:pt x="5343" y="7265"/>
                      <a:pt x="5404" y="7182"/>
                      <a:pt x="5462" y="7094"/>
                    </a:cubicBezTo>
                    <a:cubicBezTo>
                      <a:pt x="5527" y="6997"/>
                      <a:pt x="5583" y="6894"/>
                      <a:pt x="5629" y="6787"/>
                    </a:cubicBezTo>
                    <a:cubicBezTo>
                      <a:pt x="5663" y="6709"/>
                      <a:pt x="5696" y="6634"/>
                      <a:pt x="5733" y="6558"/>
                    </a:cubicBezTo>
                    <a:cubicBezTo>
                      <a:pt x="5757" y="6506"/>
                      <a:pt x="5783" y="6457"/>
                      <a:pt x="5804" y="6403"/>
                    </a:cubicBezTo>
                    <a:cubicBezTo>
                      <a:pt x="5860" y="6251"/>
                      <a:pt x="5897" y="6094"/>
                      <a:pt x="5931" y="5937"/>
                    </a:cubicBezTo>
                    <a:cubicBezTo>
                      <a:pt x="5965" y="5780"/>
                      <a:pt x="5988" y="5620"/>
                      <a:pt x="6000" y="5460"/>
                    </a:cubicBezTo>
                    <a:cubicBezTo>
                      <a:pt x="6010" y="5334"/>
                      <a:pt x="6012" y="5210"/>
                      <a:pt x="6008" y="5084"/>
                    </a:cubicBezTo>
                    <a:cubicBezTo>
                      <a:pt x="6006" y="5015"/>
                      <a:pt x="6003" y="4948"/>
                      <a:pt x="5999" y="4879"/>
                    </a:cubicBezTo>
                    <a:cubicBezTo>
                      <a:pt x="5989" y="4729"/>
                      <a:pt x="5970" y="4580"/>
                      <a:pt x="5938" y="4434"/>
                    </a:cubicBezTo>
                    <a:cubicBezTo>
                      <a:pt x="5904" y="4258"/>
                      <a:pt x="5876" y="4081"/>
                      <a:pt x="5833" y="3908"/>
                    </a:cubicBezTo>
                    <a:cubicBezTo>
                      <a:pt x="5809" y="3812"/>
                      <a:pt x="5774" y="3717"/>
                      <a:pt x="5748" y="3622"/>
                    </a:cubicBezTo>
                    <a:cubicBezTo>
                      <a:pt x="5728" y="3545"/>
                      <a:pt x="5707" y="3469"/>
                      <a:pt x="5687" y="3391"/>
                    </a:cubicBezTo>
                    <a:cubicBezTo>
                      <a:pt x="5625" y="3151"/>
                      <a:pt x="5592" y="2902"/>
                      <a:pt x="5562" y="2654"/>
                    </a:cubicBezTo>
                    <a:cubicBezTo>
                      <a:pt x="5549" y="2545"/>
                      <a:pt x="5541" y="2435"/>
                      <a:pt x="5541" y="2324"/>
                    </a:cubicBezTo>
                    <a:cubicBezTo>
                      <a:pt x="5545" y="2186"/>
                      <a:pt x="5555" y="2046"/>
                      <a:pt x="5574" y="1909"/>
                    </a:cubicBezTo>
                    <a:cubicBezTo>
                      <a:pt x="5584" y="1854"/>
                      <a:pt x="5596" y="1800"/>
                      <a:pt x="5610" y="1745"/>
                    </a:cubicBezTo>
                    <a:cubicBezTo>
                      <a:pt x="5636" y="1663"/>
                      <a:pt x="5663" y="1582"/>
                      <a:pt x="5695" y="1500"/>
                    </a:cubicBezTo>
                    <a:cubicBezTo>
                      <a:pt x="5740" y="1404"/>
                      <a:pt x="5791" y="1311"/>
                      <a:pt x="5844" y="1220"/>
                    </a:cubicBezTo>
                    <a:cubicBezTo>
                      <a:pt x="5871" y="1175"/>
                      <a:pt x="5900" y="1132"/>
                      <a:pt x="5931" y="1091"/>
                    </a:cubicBezTo>
                    <a:cubicBezTo>
                      <a:pt x="5979" y="1032"/>
                      <a:pt x="6027" y="976"/>
                      <a:pt x="6078" y="922"/>
                    </a:cubicBezTo>
                    <a:cubicBezTo>
                      <a:pt x="6111" y="890"/>
                      <a:pt x="6145" y="860"/>
                      <a:pt x="6181" y="831"/>
                    </a:cubicBezTo>
                    <a:cubicBezTo>
                      <a:pt x="6216" y="806"/>
                      <a:pt x="6253" y="784"/>
                      <a:pt x="6290" y="761"/>
                    </a:cubicBezTo>
                    <a:lnTo>
                      <a:pt x="6290" y="761"/>
                    </a:lnTo>
                    <a:cubicBezTo>
                      <a:pt x="6284" y="766"/>
                      <a:pt x="6277" y="770"/>
                      <a:pt x="6271" y="774"/>
                    </a:cubicBezTo>
                    <a:cubicBezTo>
                      <a:pt x="6328" y="742"/>
                      <a:pt x="6386" y="713"/>
                      <a:pt x="6444" y="686"/>
                    </a:cubicBezTo>
                    <a:cubicBezTo>
                      <a:pt x="6462" y="679"/>
                      <a:pt x="6480" y="674"/>
                      <a:pt x="6498" y="667"/>
                    </a:cubicBezTo>
                    <a:cubicBezTo>
                      <a:pt x="6515" y="667"/>
                      <a:pt x="6533" y="665"/>
                      <a:pt x="6550" y="665"/>
                    </a:cubicBezTo>
                    <a:close/>
                    <a:moveTo>
                      <a:pt x="6493" y="1"/>
                    </a:moveTo>
                    <a:cubicBezTo>
                      <a:pt x="6479" y="1"/>
                      <a:pt x="6465" y="2"/>
                      <a:pt x="6451" y="4"/>
                    </a:cubicBezTo>
                    <a:cubicBezTo>
                      <a:pt x="6416" y="11"/>
                      <a:pt x="6383" y="21"/>
                      <a:pt x="6350" y="30"/>
                    </a:cubicBezTo>
                    <a:lnTo>
                      <a:pt x="6366" y="27"/>
                    </a:lnTo>
                    <a:lnTo>
                      <a:pt x="6366" y="27"/>
                    </a:lnTo>
                    <a:cubicBezTo>
                      <a:pt x="6347" y="31"/>
                      <a:pt x="6329" y="35"/>
                      <a:pt x="6311" y="40"/>
                    </a:cubicBezTo>
                    <a:cubicBezTo>
                      <a:pt x="6164" y="95"/>
                      <a:pt x="6024" y="167"/>
                      <a:pt x="5893" y="255"/>
                    </a:cubicBezTo>
                    <a:cubicBezTo>
                      <a:pt x="5746" y="354"/>
                      <a:pt x="5609" y="468"/>
                      <a:pt x="5484" y="595"/>
                    </a:cubicBezTo>
                    <a:cubicBezTo>
                      <a:pt x="5368" y="713"/>
                      <a:pt x="5271" y="848"/>
                      <a:pt x="5182" y="988"/>
                    </a:cubicBezTo>
                    <a:cubicBezTo>
                      <a:pt x="5123" y="1080"/>
                      <a:pt x="5059" y="1176"/>
                      <a:pt x="5014" y="1279"/>
                    </a:cubicBezTo>
                    <a:cubicBezTo>
                      <a:pt x="4957" y="1408"/>
                      <a:pt x="4915" y="1542"/>
                      <a:pt x="4890" y="1680"/>
                    </a:cubicBezTo>
                    <a:cubicBezTo>
                      <a:pt x="4872" y="1769"/>
                      <a:pt x="4859" y="1857"/>
                      <a:pt x="4855" y="1947"/>
                    </a:cubicBezTo>
                    <a:cubicBezTo>
                      <a:pt x="4853" y="2026"/>
                      <a:pt x="4851" y="2107"/>
                      <a:pt x="4852" y="2188"/>
                    </a:cubicBezTo>
                    <a:cubicBezTo>
                      <a:pt x="4854" y="2354"/>
                      <a:pt x="4856" y="2523"/>
                      <a:pt x="4879" y="2687"/>
                    </a:cubicBezTo>
                    <a:cubicBezTo>
                      <a:pt x="4891" y="2770"/>
                      <a:pt x="4903" y="2853"/>
                      <a:pt x="4920" y="2936"/>
                    </a:cubicBezTo>
                    <a:cubicBezTo>
                      <a:pt x="4936" y="3023"/>
                      <a:pt x="4961" y="3106"/>
                      <a:pt x="4984" y="3192"/>
                    </a:cubicBezTo>
                    <a:cubicBezTo>
                      <a:pt x="4982" y="3183"/>
                      <a:pt x="4980" y="3177"/>
                      <a:pt x="4979" y="3169"/>
                    </a:cubicBezTo>
                    <a:lnTo>
                      <a:pt x="4979" y="3169"/>
                    </a:lnTo>
                    <a:cubicBezTo>
                      <a:pt x="5037" y="3401"/>
                      <a:pt x="5095" y="3635"/>
                      <a:pt x="5143" y="3871"/>
                    </a:cubicBezTo>
                    <a:cubicBezTo>
                      <a:pt x="5194" y="4119"/>
                      <a:pt x="5230" y="4372"/>
                      <a:pt x="5271" y="4624"/>
                    </a:cubicBezTo>
                    <a:cubicBezTo>
                      <a:pt x="5286" y="4707"/>
                      <a:pt x="5366" y="4767"/>
                      <a:pt x="5447" y="4767"/>
                    </a:cubicBezTo>
                    <a:cubicBezTo>
                      <a:pt x="5458" y="4767"/>
                      <a:pt x="5469" y="4766"/>
                      <a:pt x="5480" y="4764"/>
                    </a:cubicBezTo>
                    <a:cubicBezTo>
                      <a:pt x="5499" y="4760"/>
                      <a:pt x="5517" y="4753"/>
                      <a:pt x="5533" y="4745"/>
                    </a:cubicBezTo>
                    <a:cubicBezTo>
                      <a:pt x="5550" y="4915"/>
                      <a:pt x="5560" y="5086"/>
                      <a:pt x="5563" y="5257"/>
                    </a:cubicBezTo>
                    <a:cubicBezTo>
                      <a:pt x="5560" y="5344"/>
                      <a:pt x="5554" y="5430"/>
                      <a:pt x="5548" y="5516"/>
                    </a:cubicBezTo>
                    <a:cubicBezTo>
                      <a:pt x="5516" y="5540"/>
                      <a:pt x="5494" y="5573"/>
                      <a:pt x="5483" y="5611"/>
                    </a:cubicBezTo>
                    <a:cubicBezTo>
                      <a:pt x="5464" y="5687"/>
                      <a:pt x="5447" y="5766"/>
                      <a:pt x="5431" y="5845"/>
                    </a:cubicBezTo>
                    <a:cubicBezTo>
                      <a:pt x="5409" y="5933"/>
                      <a:pt x="5386" y="6019"/>
                      <a:pt x="5360" y="6106"/>
                    </a:cubicBezTo>
                    <a:cubicBezTo>
                      <a:pt x="5301" y="6288"/>
                      <a:pt x="5230" y="6465"/>
                      <a:pt x="5147" y="6637"/>
                    </a:cubicBezTo>
                    <a:lnTo>
                      <a:pt x="5158" y="6615"/>
                    </a:lnTo>
                    <a:lnTo>
                      <a:pt x="5158" y="6615"/>
                    </a:lnTo>
                    <a:cubicBezTo>
                      <a:pt x="5127" y="6679"/>
                      <a:pt x="5096" y="6744"/>
                      <a:pt x="5062" y="6806"/>
                    </a:cubicBezTo>
                    <a:cubicBezTo>
                      <a:pt x="5056" y="6804"/>
                      <a:pt x="5048" y="6802"/>
                      <a:pt x="5042" y="6800"/>
                    </a:cubicBezTo>
                    <a:cubicBezTo>
                      <a:pt x="5027" y="6796"/>
                      <a:pt x="5012" y="6794"/>
                      <a:pt x="4997" y="6794"/>
                    </a:cubicBezTo>
                    <a:cubicBezTo>
                      <a:pt x="4972" y="6794"/>
                      <a:pt x="4947" y="6799"/>
                      <a:pt x="4924" y="6809"/>
                    </a:cubicBezTo>
                    <a:cubicBezTo>
                      <a:pt x="4876" y="6830"/>
                      <a:pt x="4835" y="6870"/>
                      <a:pt x="4798" y="6906"/>
                    </a:cubicBezTo>
                    <a:cubicBezTo>
                      <a:pt x="4743" y="6959"/>
                      <a:pt x="4689" y="7014"/>
                      <a:pt x="4638" y="7070"/>
                    </a:cubicBezTo>
                    <a:cubicBezTo>
                      <a:pt x="4530" y="7188"/>
                      <a:pt x="4422" y="7306"/>
                      <a:pt x="4323" y="7433"/>
                    </a:cubicBezTo>
                    <a:cubicBezTo>
                      <a:pt x="4197" y="7594"/>
                      <a:pt x="4077" y="7763"/>
                      <a:pt x="3984" y="7943"/>
                    </a:cubicBezTo>
                    <a:cubicBezTo>
                      <a:pt x="3888" y="8130"/>
                      <a:pt x="3806" y="8322"/>
                      <a:pt x="3737" y="8520"/>
                    </a:cubicBezTo>
                    <a:cubicBezTo>
                      <a:pt x="3720" y="8566"/>
                      <a:pt x="3711" y="8616"/>
                      <a:pt x="3695" y="8663"/>
                    </a:cubicBezTo>
                    <a:cubicBezTo>
                      <a:pt x="3682" y="8661"/>
                      <a:pt x="3669" y="8659"/>
                      <a:pt x="3657" y="8659"/>
                    </a:cubicBezTo>
                    <a:cubicBezTo>
                      <a:pt x="3633" y="8659"/>
                      <a:pt x="3609" y="8664"/>
                      <a:pt x="3586" y="8673"/>
                    </a:cubicBezTo>
                    <a:lnTo>
                      <a:pt x="3584" y="8673"/>
                    </a:lnTo>
                    <a:cubicBezTo>
                      <a:pt x="3527" y="8697"/>
                      <a:pt x="3490" y="8760"/>
                      <a:pt x="3485" y="8819"/>
                    </a:cubicBezTo>
                    <a:cubicBezTo>
                      <a:pt x="3480" y="8868"/>
                      <a:pt x="3480" y="8918"/>
                      <a:pt x="3479" y="8964"/>
                    </a:cubicBezTo>
                    <a:cubicBezTo>
                      <a:pt x="3476" y="9037"/>
                      <a:pt x="3473" y="9110"/>
                      <a:pt x="3476" y="9183"/>
                    </a:cubicBezTo>
                    <a:cubicBezTo>
                      <a:pt x="3483" y="9310"/>
                      <a:pt x="3501" y="9438"/>
                      <a:pt x="3529" y="9563"/>
                    </a:cubicBezTo>
                    <a:lnTo>
                      <a:pt x="3529" y="9591"/>
                    </a:lnTo>
                    <a:cubicBezTo>
                      <a:pt x="3531" y="9610"/>
                      <a:pt x="3533" y="9629"/>
                      <a:pt x="3536" y="9647"/>
                    </a:cubicBezTo>
                    <a:cubicBezTo>
                      <a:pt x="3515" y="9659"/>
                      <a:pt x="3497" y="9675"/>
                      <a:pt x="3485" y="9695"/>
                    </a:cubicBezTo>
                    <a:cubicBezTo>
                      <a:pt x="3457" y="9729"/>
                      <a:pt x="3444" y="9770"/>
                      <a:pt x="3444" y="9813"/>
                    </a:cubicBezTo>
                    <a:cubicBezTo>
                      <a:pt x="3445" y="9853"/>
                      <a:pt x="3457" y="9892"/>
                      <a:pt x="3466" y="9930"/>
                    </a:cubicBezTo>
                    <a:cubicBezTo>
                      <a:pt x="3465" y="9928"/>
                      <a:pt x="3465" y="9927"/>
                      <a:pt x="3464" y="9925"/>
                    </a:cubicBezTo>
                    <a:lnTo>
                      <a:pt x="3464" y="9925"/>
                    </a:lnTo>
                    <a:cubicBezTo>
                      <a:pt x="3493" y="10052"/>
                      <a:pt x="3525" y="10178"/>
                      <a:pt x="3572" y="10300"/>
                    </a:cubicBezTo>
                    <a:cubicBezTo>
                      <a:pt x="3645" y="10485"/>
                      <a:pt x="3739" y="10657"/>
                      <a:pt x="3842" y="10826"/>
                    </a:cubicBezTo>
                    <a:cubicBezTo>
                      <a:pt x="3873" y="10877"/>
                      <a:pt x="3905" y="10930"/>
                      <a:pt x="3937" y="10982"/>
                    </a:cubicBezTo>
                    <a:cubicBezTo>
                      <a:pt x="3978" y="11144"/>
                      <a:pt x="4018" y="11308"/>
                      <a:pt x="4050" y="11473"/>
                    </a:cubicBezTo>
                    <a:cubicBezTo>
                      <a:pt x="4101" y="11757"/>
                      <a:pt x="4150" y="12039"/>
                      <a:pt x="4191" y="12323"/>
                    </a:cubicBezTo>
                    <a:cubicBezTo>
                      <a:pt x="4222" y="12641"/>
                      <a:pt x="4236" y="12959"/>
                      <a:pt x="4235" y="13279"/>
                    </a:cubicBezTo>
                    <a:lnTo>
                      <a:pt x="4235" y="13285"/>
                    </a:lnTo>
                    <a:cubicBezTo>
                      <a:pt x="4215" y="13296"/>
                      <a:pt x="4197" y="13314"/>
                      <a:pt x="4185" y="13334"/>
                    </a:cubicBezTo>
                    <a:cubicBezTo>
                      <a:pt x="4151" y="13386"/>
                      <a:pt x="4139" y="13445"/>
                      <a:pt x="4123" y="13503"/>
                    </a:cubicBezTo>
                    <a:cubicBezTo>
                      <a:pt x="4111" y="13556"/>
                      <a:pt x="4097" y="13609"/>
                      <a:pt x="4081" y="13663"/>
                    </a:cubicBezTo>
                    <a:cubicBezTo>
                      <a:pt x="4045" y="13783"/>
                      <a:pt x="4007" y="13903"/>
                      <a:pt x="3968" y="14023"/>
                    </a:cubicBezTo>
                    <a:cubicBezTo>
                      <a:pt x="3936" y="14037"/>
                      <a:pt x="3909" y="14064"/>
                      <a:pt x="3892" y="14095"/>
                    </a:cubicBezTo>
                    <a:cubicBezTo>
                      <a:pt x="3817" y="14250"/>
                      <a:pt x="3740" y="14402"/>
                      <a:pt x="3657" y="14550"/>
                    </a:cubicBezTo>
                    <a:cubicBezTo>
                      <a:pt x="3608" y="14629"/>
                      <a:pt x="3559" y="14704"/>
                      <a:pt x="3503" y="14776"/>
                    </a:cubicBezTo>
                    <a:cubicBezTo>
                      <a:pt x="3483" y="14787"/>
                      <a:pt x="3463" y="14799"/>
                      <a:pt x="3445" y="14811"/>
                    </a:cubicBezTo>
                    <a:cubicBezTo>
                      <a:pt x="3406" y="14840"/>
                      <a:pt x="3369" y="14870"/>
                      <a:pt x="3334" y="14903"/>
                    </a:cubicBezTo>
                    <a:cubicBezTo>
                      <a:pt x="3220" y="15008"/>
                      <a:pt x="3108" y="15113"/>
                      <a:pt x="2987" y="15210"/>
                    </a:cubicBezTo>
                    <a:cubicBezTo>
                      <a:pt x="2982" y="15215"/>
                      <a:pt x="2977" y="15219"/>
                      <a:pt x="2971" y="15223"/>
                    </a:cubicBezTo>
                    <a:cubicBezTo>
                      <a:pt x="2975" y="15220"/>
                      <a:pt x="2979" y="15217"/>
                      <a:pt x="2984" y="15213"/>
                    </a:cubicBezTo>
                    <a:lnTo>
                      <a:pt x="2984" y="15213"/>
                    </a:lnTo>
                    <a:cubicBezTo>
                      <a:pt x="2836" y="15322"/>
                      <a:pt x="2685" y="15425"/>
                      <a:pt x="2547" y="15545"/>
                    </a:cubicBezTo>
                    <a:cubicBezTo>
                      <a:pt x="2514" y="15516"/>
                      <a:pt x="2469" y="15499"/>
                      <a:pt x="2423" y="15499"/>
                    </a:cubicBezTo>
                    <a:cubicBezTo>
                      <a:pt x="2397" y="15499"/>
                      <a:pt x="2372" y="15505"/>
                      <a:pt x="2349" y="15518"/>
                    </a:cubicBezTo>
                    <a:cubicBezTo>
                      <a:pt x="2267" y="15564"/>
                      <a:pt x="2212" y="15644"/>
                      <a:pt x="2152" y="15714"/>
                    </a:cubicBezTo>
                    <a:cubicBezTo>
                      <a:pt x="2098" y="15779"/>
                      <a:pt x="2048" y="15847"/>
                      <a:pt x="2001" y="15918"/>
                    </a:cubicBezTo>
                    <a:cubicBezTo>
                      <a:pt x="1909" y="16050"/>
                      <a:pt x="1821" y="16184"/>
                      <a:pt x="1751" y="16327"/>
                    </a:cubicBezTo>
                    <a:cubicBezTo>
                      <a:pt x="1687" y="16456"/>
                      <a:pt x="1634" y="16589"/>
                      <a:pt x="1592" y="16727"/>
                    </a:cubicBezTo>
                    <a:cubicBezTo>
                      <a:pt x="1534" y="16911"/>
                      <a:pt x="1487" y="17098"/>
                      <a:pt x="1443" y="17287"/>
                    </a:cubicBezTo>
                    <a:cubicBezTo>
                      <a:pt x="1406" y="17449"/>
                      <a:pt x="1377" y="17611"/>
                      <a:pt x="1358" y="17776"/>
                    </a:cubicBezTo>
                    <a:cubicBezTo>
                      <a:pt x="1320" y="18114"/>
                      <a:pt x="1302" y="18462"/>
                      <a:pt x="1366" y="18798"/>
                    </a:cubicBezTo>
                    <a:cubicBezTo>
                      <a:pt x="1395" y="18963"/>
                      <a:pt x="1436" y="19126"/>
                      <a:pt x="1488" y="19285"/>
                    </a:cubicBezTo>
                    <a:cubicBezTo>
                      <a:pt x="1541" y="19443"/>
                      <a:pt x="1605" y="19597"/>
                      <a:pt x="1671" y="19749"/>
                    </a:cubicBezTo>
                    <a:cubicBezTo>
                      <a:pt x="1668" y="19743"/>
                      <a:pt x="1664" y="19735"/>
                      <a:pt x="1661" y="19728"/>
                    </a:cubicBezTo>
                    <a:lnTo>
                      <a:pt x="1661" y="19728"/>
                    </a:lnTo>
                    <a:cubicBezTo>
                      <a:pt x="1689" y="19797"/>
                      <a:pt x="1715" y="19867"/>
                      <a:pt x="1740" y="19937"/>
                    </a:cubicBezTo>
                    <a:cubicBezTo>
                      <a:pt x="1757" y="20009"/>
                      <a:pt x="1774" y="20082"/>
                      <a:pt x="1791" y="20155"/>
                    </a:cubicBezTo>
                    <a:cubicBezTo>
                      <a:pt x="1869" y="20502"/>
                      <a:pt x="1970" y="20845"/>
                      <a:pt x="2061" y="21190"/>
                    </a:cubicBezTo>
                    <a:cubicBezTo>
                      <a:pt x="2075" y="21360"/>
                      <a:pt x="2082" y="21531"/>
                      <a:pt x="2109" y="21700"/>
                    </a:cubicBezTo>
                    <a:cubicBezTo>
                      <a:pt x="2098" y="21774"/>
                      <a:pt x="2087" y="21849"/>
                      <a:pt x="2079" y="21924"/>
                    </a:cubicBezTo>
                    <a:cubicBezTo>
                      <a:pt x="2065" y="22005"/>
                      <a:pt x="2048" y="22085"/>
                      <a:pt x="2029" y="22164"/>
                    </a:cubicBezTo>
                    <a:cubicBezTo>
                      <a:pt x="2030" y="22163"/>
                      <a:pt x="2030" y="22161"/>
                      <a:pt x="2031" y="22160"/>
                    </a:cubicBezTo>
                    <a:lnTo>
                      <a:pt x="2031" y="22160"/>
                    </a:lnTo>
                    <a:lnTo>
                      <a:pt x="2029" y="22166"/>
                    </a:lnTo>
                    <a:cubicBezTo>
                      <a:pt x="2028" y="22171"/>
                      <a:pt x="2027" y="22177"/>
                      <a:pt x="2025" y="22182"/>
                    </a:cubicBezTo>
                    <a:cubicBezTo>
                      <a:pt x="2026" y="22178"/>
                      <a:pt x="2027" y="22174"/>
                      <a:pt x="2028" y="22169"/>
                    </a:cubicBezTo>
                    <a:lnTo>
                      <a:pt x="2028" y="22169"/>
                    </a:lnTo>
                    <a:cubicBezTo>
                      <a:pt x="2010" y="22228"/>
                      <a:pt x="1993" y="22288"/>
                      <a:pt x="1972" y="22347"/>
                    </a:cubicBezTo>
                    <a:cubicBezTo>
                      <a:pt x="1954" y="22394"/>
                      <a:pt x="1934" y="22441"/>
                      <a:pt x="1914" y="22488"/>
                    </a:cubicBezTo>
                    <a:lnTo>
                      <a:pt x="1914" y="22488"/>
                    </a:lnTo>
                    <a:cubicBezTo>
                      <a:pt x="1915" y="22487"/>
                      <a:pt x="1915" y="22485"/>
                      <a:pt x="1916" y="22484"/>
                    </a:cubicBezTo>
                    <a:lnTo>
                      <a:pt x="1916" y="22484"/>
                    </a:lnTo>
                    <a:cubicBezTo>
                      <a:pt x="1881" y="22555"/>
                      <a:pt x="1844" y="22623"/>
                      <a:pt x="1805" y="22692"/>
                    </a:cubicBezTo>
                    <a:cubicBezTo>
                      <a:pt x="1788" y="22724"/>
                      <a:pt x="1783" y="22761"/>
                      <a:pt x="1789" y="22795"/>
                    </a:cubicBezTo>
                    <a:cubicBezTo>
                      <a:pt x="1686" y="22960"/>
                      <a:pt x="1581" y="23126"/>
                      <a:pt x="1480" y="23291"/>
                    </a:cubicBezTo>
                    <a:cubicBezTo>
                      <a:pt x="1402" y="23416"/>
                      <a:pt x="1319" y="23537"/>
                      <a:pt x="1235" y="23656"/>
                    </a:cubicBezTo>
                    <a:cubicBezTo>
                      <a:pt x="1218" y="23679"/>
                      <a:pt x="1202" y="23702"/>
                      <a:pt x="1185" y="23725"/>
                    </a:cubicBezTo>
                    <a:cubicBezTo>
                      <a:pt x="1177" y="23723"/>
                      <a:pt x="1168" y="23723"/>
                      <a:pt x="1160" y="23723"/>
                    </a:cubicBezTo>
                    <a:cubicBezTo>
                      <a:pt x="1134" y="23723"/>
                      <a:pt x="1108" y="23729"/>
                      <a:pt x="1085" y="23741"/>
                    </a:cubicBezTo>
                    <a:cubicBezTo>
                      <a:pt x="1049" y="23759"/>
                      <a:pt x="1017" y="23785"/>
                      <a:pt x="990" y="23814"/>
                    </a:cubicBezTo>
                    <a:cubicBezTo>
                      <a:pt x="968" y="23839"/>
                      <a:pt x="947" y="23863"/>
                      <a:pt x="924" y="23888"/>
                    </a:cubicBezTo>
                    <a:cubicBezTo>
                      <a:pt x="882" y="23937"/>
                      <a:pt x="841" y="23983"/>
                      <a:pt x="801" y="24032"/>
                    </a:cubicBezTo>
                    <a:cubicBezTo>
                      <a:pt x="650" y="24206"/>
                      <a:pt x="557" y="24418"/>
                      <a:pt x="468" y="24628"/>
                    </a:cubicBezTo>
                    <a:cubicBezTo>
                      <a:pt x="366" y="24871"/>
                      <a:pt x="291" y="25124"/>
                      <a:pt x="223" y="25378"/>
                    </a:cubicBezTo>
                    <a:cubicBezTo>
                      <a:pt x="205" y="25443"/>
                      <a:pt x="193" y="25511"/>
                      <a:pt x="179" y="25578"/>
                    </a:cubicBezTo>
                    <a:cubicBezTo>
                      <a:pt x="174" y="25603"/>
                      <a:pt x="167" y="25628"/>
                      <a:pt x="164" y="25655"/>
                    </a:cubicBezTo>
                    <a:cubicBezTo>
                      <a:pt x="158" y="25685"/>
                      <a:pt x="154" y="25716"/>
                      <a:pt x="151" y="25746"/>
                    </a:cubicBezTo>
                    <a:cubicBezTo>
                      <a:pt x="146" y="25778"/>
                      <a:pt x="141" y="25810"/>
                      <a:pt x="136" y="25842"/>
                    </a:cubicBezTo>
                    <a:lnTo>
                      <a:pt x="136" y="25842"/>
                    </a:lnTo>
                    <a:cubicBezTo>
                      <a:pt x="137" y="25835"/>
                      <a:pt x="139" y="25829"/>
                      <a:pt x="140" y="25823"/>
                    </a:cubicBezTo>
                    <a:lnTo>
                      <a:pt x="140" y="25823"/>
                    </a:lnTo>
                    <a:cubicBezTo>
                      <a:pt x="139" y="25831"/>
                      <a:pt x="139" y="25840"/>
                      <a:pt x="138" y="25849"/>
                    </a:cubicBezTo>
                    <a:cubicBezTo>
                      <a:pt x="60" y="25877"/>
                      <a:pt x="0" y="25966"/>
                      <a:pt x="22" y="26051"/>
                    </a:cubicBezTo>
                    <a:cubicBezTo>
                      <a:pt x="24" y="26058"/>
                      <a:pt x="26" y="26065"/>
                      <a:pt x="27" y="26073"/>
                    </a:cubicBezTo>
                    <a:cubicBezTo>
                      <a:pt x="27" y="26073"/>
                      <a:pt x="27" y="26074"/>
                      <a:pt x="27" y="26074"/>
                    </a:cubicBezTo>
                    <a:cubicBezTo>
                      <a:pt x="58" y="26197"/>
                      <a:pt x="72" y="26326"/>
                      <a:pt x="96" y="26453"/>
                    </a:cubicBezTo>
                    <a:cubicBezTo>
                      <a:pt x="126" y="26618"/>
                      <a:pt x="160" y="26780"/>
                      <a:pt x="200" y="26944"/>
                    </a:cubicBezTo>
                    <a:cubicBezTo>
                      <a:pt x="235" y="27088"/>
                      <a:pt x="280" y="27229"/>
                      <a:pt x="337" y="27366"/>
                    </a:cubicBezTo>
                    <a:cubicBezTo>
                      <a:pt x="420" y="27561"/>
                      <a:pt x="532" y="27737"/>
                      <a:pt x="645" y="27914"/>
                    </a:cubicBezTo>
                    <a:cubicBezTo>
                      <a:pt x="804" y="28162"/>
                      <a:pt x="1000" y="28383"/>
                      <a:pt x="1194" y="28605"/>
                    </a:cubicBezTo>
                    <a:cubicBezTo>
                      <a:pt x="1366" y="28801"/>
                      <a:pt x="1568" y="28966"/>
                      <a:pt x="1756" y="29147"/>
                    </a:cubicBezTo>
                    <a:cubicBezTo>
                      <a:pt x="1752" y="29143"/>
                      <a:pt x="1748" y="29139"/>
                      <a:pt x="1745" y="29135"/>
                    </a:cubicBezTo>
                    <a:lnTo>
                      <a:pt x="1745" y="29135"/>
                    </a:lnTo>
                    <a:cubicBezTo>
                      <a:pt x="1842" y="29233"/>
                      <a:pt x="1928" y="29337"/>
                      <a:pt x="2015" y="29442"/>
                    </a:cubicBezTo>
                    <a:cubicBezTo>
                      <a:pt x="2101" y="29545"/>
                      <a:pt x="2185" y="29648"/>
                      <a:pt x="2266" y="29752"/>
                    </a:cubicBezTo>
                    <a:cubicBezTo>
                      <a:pt x="2262" y="29745"/>
                      <a:pt x="2258" y="29740"/>
                      <a:pt x="2254" y="29733"/>
                    </a:cubicBezTo>
                    <a:lnTo>
                      <a:pt x="2254" y="29733"/>
                    </a:lnTo>
                    <a:cubicBezTo>
                      <a:pt x="2314" y="29812"/>
                      <a:pt x="2375" y="29892"/>
                      <a:pt x="2431" y="29973"/>
                    </a:cubicBezTo>
                    <a:cubicBezTo>
                      <a:pt x="2488" y="30054"/>
                      <a:pt x="2539" y="30138"/>
                      <a:pt x="2591" y="30220"/>
                    </a:cubicBezTo>
                    <a:cubicBezTo>
                      <a:pt x="2669" y="30337"/>
                      <a:pt x="2754" y="30451"/>
                      <a:pt x="2826" y="30573"/>
                    </a:cubicBezTo>
                    <a:cubicBezTo>
                      <a:pt x="2844" y="30603"/>
                      <a:pt x="2858" y="30637"/>
                      <a:pt x="2873" y="30669"/>
                    </a:cubicBezTo>
                    <a:cubicBezTo>
                      <a:pt x="2852" y="30715"/>
                      <a:pt x="2854" y="30769"/>
                      <a:pt x="2878" y="30813"/>
                    </a:cubicBezTo>
                    <a:cubicBezTo>
                      <a:pt x="2926" y="30900"/>
                      <a:pt x="2973" y="30988"/>
                      <a:pt x="3014" y="31077"/>
                    </a:cubicBezTo>
                    <a:cubicBezTo>
                      <a:pt x="3011" y="31069"/>
                      <a:pt x="3007" y="31062"/>
                      <a:pt x="3004" y="31054"/>
                    </a:cubicBezTo>
                    <a:lnTo>
                      <a:pt x="3004" y="31054"/>
                    </a:lnTo>
                    <a:cubicBezTo>
                      <a:pt x="3014" y="31074"/>
                      <a:pt x="3022" y="31093"/>
                      <a:pt x="3030" y="31112"/>
                    </a:cubicBezTo>
                    <a:cubicBezTo>
                      <a:pt x="3026" y="31106"/>
                      <a:pt x="3023" y="31097"/>
                      <a:pt x="3020" y="31091"/>
                    </a:cubicBezTo>
                    <a:lnTo>
                      <a:pt x="3020" y="31091"/>
                    </a:lnTo>
                    <a:cubicBezTo>
                      <a:pt x="3031" y="31117"/>
                      <a:pt x="3038" y="31144"/>
                      <a:pt x="3047" y="31170"/>
                    </a:cubicBezTo>
                    <a:cubicBezTo>
                      <a:pt x="3050" y="31186"/>
                      <a:pt x="3054" y="31202"/>
                      <a:pt x="3057" y="31218"/>
                    </a:cubicBezTo>
                    <a:cubicBezTo>
                      <a:pt x="3053" y="31249"/>
                      <a:pt x="3050" y="31281"/>
                      <a:pt x="3047" y="31313"/>
                    </a:cubicBezTo>
                    <a:cubicBezTo>
                      <a:pt x="3029" y="31418"/>
                      <a:pt x="3012" y="31522"/>
                      <a:pt x="2988" y="31627"/>
                    </a:cubicBezTo>
                    <a:cubicBezTo>
                      <a:pt x="2965" y="31735"/>
                      <a:pt x="2938" y="31841"/>
                      <a:pt x="2910" y="31947"/>
                    </a:cubicBezTo>
                    <a:cubicBezTo>
                      <a:pt x="2910" y="31946"/>
                      <a:pt x="2910" y="31945"/>
                      <a:pt x="2911" y="31944"/>
                    </a:cubicBezTo>
                    <a:lnTo>
                      <a:pt x="2911" y="31944"/>
                    </a:lnTo>
                    <a:cubicBezTo>
                      <a:pt x="2812" y="32288"/>
                      <a:pt x="2698" y="32627"/>
                      <a:pt x="2566" y="32962"/>
                    </a:cubicBezTo>
                    <a:cubicBezTo>
                      <a:pt x="2534" y="33038"/>
                      <a:pt x="2501" y="33113"/>
                      <a:pt x="2465" y="33186"/>
                    </a:cubicBezTo>
                    <a:cubicBezTo>
                      <a:pt x="2448" y="33199"/>
                      <a:pt x="2434" y="33213"/>
                      <a:pt x="2423" y="33231"/>
                    </a:cubicBezTo>
                    <a:cubicBezTo>
                      <a:pt x="2290" y="33450"/>
                      <a:pt x="2171" y="33677"/>
                      <a:pt x="2070" y="33912"/>
                    </a:cubicBezTo>
                    <a:cubicBezTo>
                      <a:pt x="2044" y="33972"/>
                      <a:pt x="2015" y="34033"/>
                      <a:pt x="1994" y="34094"/>
                    </a:cubicBezTo>
                    <a:cubicBezTo>
                      <a:pt x="1969" y="34167"/>
                      <a:pt x="1944" y="34237"/>
                      <a:pt x="1919" y="34310"/>
                    </a:cubicBezTo>
                    <a:cubicBezTo>
                      <a:pt x="1883" y="34414"/>
                      <a:pt x="1856" y="34521"/>
                      <a:pt x="1824" y="34628"/>
                    </a:cubicBezTo>
                    <a:cubicBezTo>
                      <a:pt x="1791" y="34744"/>
                      <a:pt x="1765" y="34864"/>
                      <a:pt x="1740" y="34982"/>
                    </a:cubicBezTo>
                    <a:cubicBezTo>
                      <a:pt x="1730" y="35035"/>
                      <a:pt x="1720" y="35087"/>
                      <a:pt x="1712" y="35140"/>
                    </a:cubicBezTo>
                    <a:cubicBezTo>
                      <a:pt x="1704" y="35139"/>
                      <a:pt x="1696" y="35139"/>
                      <a:pt x="1687" y="35139"/>
                    </a:cubicBezTo>
                    <a:cubicBezTo>
                      <a:pt x="1668" y="35139"/>
                      <a:pt x="1649" y="35141"/>
                      <a:pt x="1631" y="35147"/>
                    </a:cubicBezTo>
                    <a:cubicBezTo>
                      <a:pt x="1563" y="35163"/>
                      <a:pt x="1519" y="35228"/>
                      <a:pt x="1506" y="35292"/>
                    </a:cubicBezTo>
                    <a:cubicBezTo>
                      <a:pt x="1496" y="35349"/>
                      <a:pt x="1503" y="35410"/>
                      <a:pt x="1506" y="35467"/>
                    </a:cubicBezTo>
                    <a:cubicBezTo>
                      <a:pt x="1508" y="35504"/>
                      <a:pt x="1510" y="35542"/>
                      <a:pt x="1512" y="35579"/>
                    </a:cubicBezTo>
                    <a:cubicBezTo>
                      <a:pt x="1518" y="35678"/>
                      <a:pt x="1523" y="35775"/>
                      <a:pt x="1525" y="35872"/>
                    </a:cubicBezTo>
                    <a:cubicBezTo>
                      <a:pt x="1527" y="35970"/>
                      <a:pt x="1532" y="36071"/>
                      <a:pt x="1537" y="36170"/>
                    </a:cubicBezTo>
                    <a:cubicBezTo>
                      <a:pt x="1540" y="36255"/>
                      <a:pt x="1545" y="36342"/>
                      <a:pt x="1557" y="36424"/>
                    </a:cubicBezTo>
                    <a:cubicBezTo>
                      <a:pt x="1580" y="36599"/>
                      <a:pt x="1602" y="36775"/>
                      <a:pt x="1647" y="36946"/>
                    </a:cubicBezTo>
                    <a:cubicBezTo>
                      <a:pt x="1668" y="37026"/>
                      <a:pt x="1689" y="37107"/>
                      <a:pt x="1711" y="37187"/>
                    </a:cubicBezTo>
                    <a:cubicBezTo>
                      <a:pt x="1730" y="37265"/>
                      <a:pt x="1759" y="37339"/>
                      <a:pt x="1785" y="37417"/>
                    </a:cubicBezTo>
                    <a:cubicBezTo>
                      <a:pt x="1830" y="37556"/>
                      <a:pt x="1890" y="37692"/>
                      <a:pt x="1948" y="37827"/>
                    </a:cubicBezTo>
                    <a:cubicBezTo>
                      <a:pt x="2066" y="38095"/>
                      <a:pt x="2194" y="38357"/>
                      <a:pt x="2348" y="38605"/>
                    </a:cubicBezTo>
                    <a:cubicBezTo>
                      <a:pt x="2410" y="38706"/>
                      <a:pt x="2475" y="38804"/>
                      <a:pt x="2544" y="38899"/>
                    </a:cubicBezTo>
                    <a:cubicBezTo>
                      <a:pt x="2545" y="38924"/>
                      <a:pt x="2550" y="38950"/>
                      <a:pt x="2561" y="38974"/>
                    </a:cubicBezTo>
                    <a:cubicBezTo>
                      <a:pt x="2586" y="39030"/>
                      <a:pt x="2617" y="39085"/>
                      <a:pt x="2651" y="39136"/>
                    </a:cubicBezTo>
                    <a:cubicBezTo>
                      <a:pt x="2700" y="39213"/>
                      <a:pt x="2754" y="39286"/>
                      <a:pt x="2811" y="39357"/>
                    </a:cubicBezTo>
                    <a:cubicBezTo>
                      <a:pt x="2882" y="39440"/>
                      <a:pt x="2954" y="39519"/>
                      <a:pt x="3033" y="39595"/>
                    </a:cubicBezTo>
                    <a:cubicBezTo>
                      <a:pt x="3082" y="39643"/>
                      <a:pt x="3131" y="39695"/>
                      <a:pt x="3186" y="39741"/>
                    </a:cubicBezTo>
                    <a:cubicBezTo>
                      <a:pt x="3240" y="39787"/>
                      <a:pt x="3293" y="39842"/>
                      <a:pt x="3352" y="39884"/>
                    </a:cubicBezTo>
                    <a:cubicBezTo>
                      <a:pt x="3503" y="40000"/>
                      <a:pt x="3653" y="40117"/>
                      <a:pt x="3816" y="40216"/>
                    </a:cubicBezTo>
                    <a:cubicBezTo>
                      <a:pt x="3980" y="40314"/>
                      <a:pt x="4146" y="40408"/>
                      <a:pt x="4315" y="40496"/>
                    </a:cubicBezTo>
                    <a:cubicBezTo>
                      <a:pt x="4366" y="40523"/>
                      <a:pt x="4418" y="40549"/>
                      <a:pt x="4469" y="40575"/>
                    </a:cubicBezTo>
                    <a:cubicBezTo>
                      <a:pt x="4493" y="40598"/>
                      <a:pt x="4519" y="40618"/>
                      <a:pt x="4548" y="40635"/>
                    </a:cubicBezTo>
                    <a:cubicBezTo>
                      <a:pt x="4595" y="40663"/>
                      <a:pt x="4644" y="40693"/>
                      <a:pt x="4693" y="40716"/>
                    </a:cubicBezTo>
                    <a:cubicBezTo>
                      <a:pt x="4749" y="40742"/>
                      <a:pt x="4804" y="40772"/>
                      <a:pt x="4862" y="40795"/>
                    </a:cubicBezTo>
                    <a:cubicBezTo>
                      <a:pt x="4971" y="40842"/>
                      <a:pt x="5081" y="40888"/>
                      <a:pt x="5194" y="40928"/>
                    </a:cubicBezTo>
                    <a:cubicBezTo>
                      <a:pt x="5320" y="40975"/>
                      <a:pt x="5445" y="41012"/>
                      <a:pt x="5572" y="41051"/>
                    </a:cubicBezTo>
                    <a:lnTo>
                      <a:pt x="5584" y="41054"/>
                    </a:lnTo>
                    <a:cubicBezTo>
                      <a:pt x="5686" y="41090"/>
                      <a:pt x="5790" y="41124"/>
                      <a:pt x="5896" y="41150"/>
                    </a:cubicBezTo>
                    <a:lnTo>
                      <a:pt x="6066" y="41194"/>
                    </a:lnTo>
                    <a:cubicBezTo>
                      <a:pt x="6198" y="41233"/>
                      <a:pt x="6331" y="41270"/>
                      <a:pt x="6465" y="41305"/>
                    </a:cubicBezTo>
                    <a:cubicBezTo>
                      <a:pt x="6570" y="41330"/>
                      <a:pt x="6675" y="41350"/>
                      <a:pt x="6781" y="41363"/>
                    </a:cubicBezTo>
                    <a:cubicBezTo>
                      <a:pt x="6820" y="41373"/>
                      <a:pt x="6859" y="41382"/>
                      <a:pt x="6897" y="41392"/>
                    </a:cubicBezTo>
                    <a:cubicBezTo>
                      <a:pt x="6943" y="41401"/>
                      <a:pt x="6986" y="41412"/>
                      <a:pt x="7031" y="41419"/>
                    </a:cubicBezTo>
                    <a:cubicBezTo>
                      <a:pt x="7063" y="41424"/>
                      <a:pt x="7094" y="41427"/>
                      <a:pt x="7125" y="41427"/>
                    </a:cubicBezTo>
                    <a:cubicBezTo>
                      <a:pt x="7151" y="41426"/>
                      <a:pt x="7175" y="41419"/>
                      <a:pt x="7197" y="41407"/>
                    </a:cubicBezTo>
                    <a:cubicBezTo>
                      <a:pt x="7231" y="41363"/>
                      <a:pt x="7273" y="41325"/>
                      <a:pt x="7321" y="41297"/>
                    </a:cubicBezTo>
                    <a:cubicBezTo>
                      <a:pt x="7437" y="41280"/>
                      <a:pt x="7553" y="41261"/>
                      <a:pt x="7667" y="41234"/>
                    </a:cubicBezTo>
                    <a:cubicBezTo>
                      <a:pt x="7821" y="41199"/>
                      <a:pt x="7972" y="41149"/>
                      <a:pt x="8124" y="41099"/>
                    </a:cubicBezTo>
                    <a:cubicBezTo>
                      <a:pt x="8296" y="41042"/>
                      <a:pt x="8465" y="40983"/>
                      <a:pt x="8632" y="40914"/>
                    </a:cubicBezTo>
                    <a:cubicBezTo>
                      <a:pt x="8761" y="40860"/>
                      <a:pt x="8884" y="40794"/>
                      <a:pt x="9007" y="40729"/>
                    </a:cubicBezTo>
                    <a:cubicBezTo>
                      <a:pt x="9156" y="40651"/>
                      <a:pt x="9311" y="40579"/>
                      <a:pt x="9455" y="40491"/>
                    </a:cubicBezTo>
                    <a:cubicBezTo>
                      <a:pt x="9577" y="40417"/>
                      <a:pt x="9690" y="40330"/>
                      <a:pt x="9806" y="40246"/>
                    </a:cubicBezTo>
                    <a:cubicBezTo>
                      <a:pt x="9932" y="40154"/>
                      <a:pt x="10057" y="40064"/>
                      <a:pt x="10178" y="39963"/>
                    </a:cubicBezTo>
                    <a:cubicBezTo>
                      <a:pt x="10304" y="39859"/>
                      <a:pt x="10438" y="39758"/>
                      <a:pt x="10553" y="39638"/>
                    </a:cubicBezTo>
                    <a:cubicBezTo>
                      <a:pt x="10664" y="39523"/>
                      <a:pt x="10761" y="39398"/>
                      <a:pt x="10862" y="39274"/>
                    </a:cubicBezTo>
                    <a:cubicBezTo>
                      <a:pt x="10971" y="39138"/>
                      <a:pt x="11070" y="38994"/>
                      <a:pt x="11156" y="38843"/>
                    </a:cubicBezTo>
                    <a:cubicBezTo>
                      <a:pt x="11331" y="38536"/>
                      <a:pt x="11463" y="38211"/>
                      <a:pt x="11583" y="37879"/>
                    </a:cubicBezTo>
                    <a:cubicBezTo>
                      <a:pt x="11643" y="37711"/>
                      <a:pt x="11688" y="37537"/>
                      <a:pt x="11733" y="37366"/>
                    </a:cubicBezTo>
                    <a:cubicBezTo>
                      <a:pt x="11758" y="37272"/>
                      <a:pt x="11782" y="37179"/>
                      <a:pt x="11804" y="37084"/>
                    </a:cubicBezTo>
                    <a:cubicBezTo>
                      <a:pt x="11823" y="37002"/>
                      <a:pt x="11838" y="36918"/>
                      <a:pt x="11849" y="36835"/>
                    </a:cubicBezTo>
                    <a:cubicBezTo>
                      <a:pt x="11855" y="36771"/>
                      <a:pt x="11857" y="36707"/>
                      <a:pt x="11855" y="36643"/>
                    </a:cubicBezTo>
                    <a:cubicBezTo>
                      <a:pt x="11872" y="36614"/>
                      <a:pt x="11881" y="36581"/>
                      <a:pt x="11880" y="36549"/>
                    </a:cubicBezTo>
                    <a:cubicBezTo>
                      <a:pt x="11873" y="36463"/>
                      <a:pt x="11857" y="36375"/>
                      <a:pt x="11844" y="36290"/>
                    </a:cubicBezTo>
                    <a:cubicBezTo>
                      <a:pt x="11831" y="36203"/>
                      <a:pt x="11819" y="36121"/>
                      <a:pt x="11806" y="36037"/>
                    </a:cubicBezTo>
                    <a:cubicBezTo>
                      <a:pt x="11782" y="35885"/>
                      <a:pt x="11758" y="35732"/>
                      <a:pt x="11733" y="35582"/>
                    </a:cubicBezTo>
                    <a:cubicBezTo>
                      <a:pt x="11706" y="35414"/>
                      <a:pt x="11680" y="35244"/>
                      <a:pt x="11647" y="35078"/>
                    </a:cubicBezTo>
                    <a:cubicBezTo>
                      <a:pt x="11694" y="35035"/>
                      <a:pt x="11720" y="34970"/>
                      <a:pt x="11701" y="34907"/>
                    </a:cubicBezTo>
                    <a:cubicBezTo>
                      <a:pt x="11692" y="34868"/>
                      <a:pt x="11679" y="34829"/>
                      <a:pt x="11664" y="34791"/>
                    </a:cubicBezTo>
                    <a:cubicBezTo>
                      <a:pt x="11642" y="34738"/>
                      <a:pt x="11603" y="34695"/>
                      <a:pt x="11553" y="34666"/>
                    </a:cubicBezTo>
                    <a:cubicBezTo>
                      <a:pt x="11546" y="34640"/>
                      <a:pt x="11541" y="34614"/>
                      <a:pt x="11532" y="34588"/>
                    </a:cubicBezTo>
                    <a:cubicBezTo>
                      <a:pt x="11489" y="34426"/>
                      <a:pt x="11433" y="34267"/>
                      <a:pt x="11378" y="34110"/>
                    </a:cubicBezTo>
                    <a:cubicBezTo>
                      <a:pt x="11326" y="33958"/>
                      <a:pt x="11277" y="33806"/>
                      <a:pt x="11230" y="33653"/>
                    </a:cubicBezTo>
                    <a:cubicBezTo>
                      <a:pt x="11200" y="33549"/>
                      <a:pt x="11171" y="33443"/>
                      <a:pt x="11138" y="33342"/>
                    </a:cubicBezTo>
                    <a:cubicBezTo>
                      <a:pt x="11109" y="33215"/>
                      <a:pt x="11079" y="33088"/>
                      <a:pt x="11048" y="32962"/>
                    </a:cubicBezTo>
                    <a:cubicBezTo>
                      <a:pt x="10996" y="32756"/>
                      <a:pt x="10943" y="32550"/>
                      <a:pt x="10885" y="32345"/>
                    </a:cubicBezTo>
                    <a:lnTo>
                      <a:pt x="10885" y="32345"/>
                    </a:lnTo>
                    <a:cubicBezTo>
                      <a:pt x="10886" y="32347"/>
                      <a:pt x="10887" y="32349"/>
                      <a:pt x="10887" y="32351"/>
                    </a:cubicBezTo>
                    <a:lnTo>
                      <a:pt x="10887" y="32351"/>
                    </a:lnTo>
                    <a:cubicBezTo>
                      <a:pt x="10852" y="32223"/>
                      <a:pt x="10818" y="32092"/>
                      <a:pt x="10788" y="31962"/>
                    </a:cubicBezTo>
                    <a:cubicBezTo>
                      <a:pt x="10764" y="31864"/>
                      <a:pt x="10740" y="31767"/>
                      <a:pt x="10721" y="31669"/>
                    </a:cubicBezTo>
                    <a:cubicBezTo>
                      <a:pt x="10711" y="31581"/>
                      <a:pt x="10705" y="31492"/>
                      <a:pt x="10704" y="31404"/>
                    </a:cubicBezTo>
                    <a:cubicBezTo>
                      <a:pt x="10702" y="31319"/>
                      <a:pt x="10698" y="31236"/>
                      <a:pt x="10697" y="31153"/>
                    </a:cubicBezTo>
                    <a:cubicBezTo>
                      <a:pt x="10697" y="31136"/>
                      <a:pt x="10698" y="31120"/>
                      <a:pt x="10699" y="31102"/>
                    </a:cubicBezTo>
                    <a:cubicBezTo>
                      <a:pt x="10720" y="31025"/>
                      <a:pt x="10741" y="30946"/>
                      <a:pt x="10766" y="30870"/>
                    </a:cubicBezTo>
                    <a:cubicBezTo>
                      <a:pt x="10772" y="30849"/>
                      <a:pt x="10780" y="30829"/>
                      <a:pt x="10787" y="30808"/>
                    </a:cubicBezTo>
                    <a:cubicBezTo>
                      <a:pt x="10836" y="30767"/>
                      <a:pt x="10860" y="30704"/>
                      <a:pt x="10851" y="30640"/>
                    </a:cubicBezTo>
                    <a:cubicBezTo>
                      <a:pt x="10851" y="30636"/>
                      <a:pt x="10850" y="30634"/>
                      <a:pt x="10849" y="30631"/>
                    </a:cubicBezTo>
                    <a:cubicBezTo>
                      <a:pt x="10859" y="30604"/>
                      <a:pt x="10867" y="30578"/>
                      <a:pt x="10877" y="30552"/>
                    </a:cubicBezTo>
                    <a:cubicBezTo>
                      <a:pt x="10918" y="30440"/>
                      <a:pt x="10958" y="30329"/>
                      <a:pt x="11000" y="30219"/>
                    </a:cubicBezTo>
                    <a:cubicBezTo>
                      <a:pt x="11011" y="30193"/>
                      <a:pt x="11020" y="30166"/>
                      <a:pt x="11031" y="30139"/>
                    </a:cubicBezTo>
                    <a:cubicBezTo>
                      <a:pt x="11044" y="30132"/>
                      <a:pt x="11058" y="30124"/>
                      <a:pt x="11070" y="30114"/>
                    </a:cubicBezTo>
                    <a:cubicBezTo>
                      <a:pt x="11125" y="30074"/>
                      <a:pt x="11162" y="30009"/>
                      <a:pt x="11199" y="29953"/>
                    </a:cubicBezTo>
                    <a:cubicBezTo>
                      <a:pt x="11268" y="29845"/>
                      <a:pt x="11339" y="29739"/>
                      <a:pt x="11409" y="29630"/>
                    </a:cubicBezTo>
                    <a:cubicBezTo>
                      <a:pt x="11474" y="29526"/>
                      <a:pt x="11533" y="29419"/>
                      <a:pt x="11587" y="29309"/>
                    </a:cubicBezTo>
                    <a:cubicBezTo>
                      <a:pt x="11638" y="29206"/>
                      <a:pt x="11691" y="29109"/>
                      <a:pt x="11742" y="29008"/>
                    </a:cubicBezTo>
                    <a:cubicBezTo>
                      <a:pt x="11817" y="28862"/>
                      <a:pt x="11872" y="28708"/>
                      <a:pt x="11921" y="28552"/>
                    </a:cubicBezTo>
                    <a:cubicBezTo>
                      <a:pt x="11941" y="28486"/>
                      <a:pt x="11959" y="28420"/>
                      <a:pt x="11977" y="28353"/>
                    </a:cubicBezTo>
                    <a:cubicBezTo>
                      <a:pt x="12001" y="28366"/>
                      <a:pt x="12030" y="28373"/>
                      <a:pt x="12059" y="28373"/>
                    </a:cubicBezTo>
                    <a:cubicBezTo>
                      <a:pt x="12060" y="28373"/>
                      <a:pt x="12062" y="28373"/>
                      <a:pt x="12064" y="28373"/>
                    </a:cubicBezTo>
                    <a:cubicBezTo>
                      <a:pt x="12069" y="28373"/>
                      <a:pt x="12073" y="28373"/>
                      <a:pt x="12077" y="28372"/>
                    </a:cubicBezTo>
                    <a:cubicBezTo>
                      <a:pt x="12160" y="28361"/>
                      <a:pt x="12216" y="28296"/>
                      <a:pt x="12230" y="28217"/>
                    </a:cubicBezTo>
                    <a:cubicBezTo>
                      <a:pt x="12245" y="28126"/>
                      <a:pt x="12248" y="28032"/>
                      <a:pt x="12254" y="27942"/>
                    </a:cubicBezTo>
                    <a:cubicBezTo>
                      <a:pt x="12260" y="27876"/>
                      <a:pt x="12262" y="27809"/>
                      <a:pt x="12259" y="27742"/>
                    </a:cubicBezTo>
                    <a:cubicBezTo>
                      <a:pt x="12252" y="27540"/>
                      <a:pt x="12236" y="27339"/>
                      <a:pt x="12192" y="27141"/>
                    </a:cubicBezTo>
                    <a:cubicBezTo>
                      <a:pt x="12156" y="26978"/>
                      <a:pt x="12104" y="26817"/>
                      <a:pt x="12039" y="26663"/>
                    </a:cubicBezTo>
                    <a:cubicBezTo>
                      <a:pt x="12008" y="26592"/>
                      <a:pt x="11975" y="26523"/>
                      <a:pt x="11942" y="26455"/>
                    </a:cubicBezTo>
                    <a:cubicBezTo>
                      <a:pt x="11871" y="26316"/>
                      <a:pt x="11795" y="26178"/>
                      <a:pt x="11718" y="26043"/>
                    </a:cubicBezTo>
                    <a:cubicBezTo>
                      <a:pt x="11643" y="25911"/>
                      <a:pt x="11560" y="25784"/>
                      <a:pt x="11468" y="25665"/>
                    </a:cubicBezTo>
                    <a:cubicBezTo>
                      <a:pt x="11380" y="25552"/>
                      <a:pt x="11281" y="25451"/>
                      <a:pt x="11183" y="25351"/>
                    </a:cubicBezTo>
                    <a:cubicBezTo>
                      <a:pt x="11080" y="25250"/>
                      <a:pt x="10982" y="25147"/>
                      <a:pt x="10885" y="25043"/>
                    </a:cubicBezTo>
                    <a:cubicBezTo>
                      <a:pt x="10786" y="24938"/>
                      <a:pt x="10684" y="24836"/>
                      <a:pt x="10583" y="24731"/>
                    </a:cubicBezTo>
                    <a:cubicBezTo>
                      <a:pt x="10524" y="24663"/>
                      <a:pt x="10470" y="24594"/>
                      <a:pt x="10417" y="24520"/>
                    </a:cubicBezTo>
                    <a:lnTo>
                      <a:pt x="10417" y="24520"/>
                    </a:lnTo>
                    <a:cubicBezTo>
                      <a:pt x="10418" y="24521"/>
                      <a:pt x="10419" y="24522"/>
                      <a:pt x="10420" y="24523"/>
                    </a:cubicBezTo>
                    <a:lnTo>
                      <a:pt x="10420" y="24523"/>
                    </a:lnTo>
                    <a:cubicBezTo>
                      <a:pt x="10360" y="24429"/>
                      <a:pt x="10302" y="24339"/>
                      <a:pt x="10251" y="24243"/>
                    </a:cubicBezTo>
                    <a:cubicBezTo>
                      <a:pt x="10216" y="24176"/>
                      <a:pt x="10182" y="24108"/>
                      <a:pt x="10146" y="24043"/>
                    </a:cubicBezTo>
                    <a:cubicBezTo>
                      <a:pt x="10113" y="23989"/>
                      <a:pt x="10054" y="23958"/>
                      <a:pt x="9993" y="23958"/>
                    </a:cubicBezTo>
                    <a:cubicBezTo>
                      <a:pt x="9976" y="23958"/>
                      <a:pt x="9959" y="23960"/>
                      <a:pt x="9942" y="23965"/>
                    </a:cubicBezTo>
                    <a:cubicBezTo>
                      <a:pt x="9934" y="23944"/>
                      <a:pt x="9926" y="23922"/>
                      <a:pt x="9918" y="23901"/>
                    </a:cubicBezTo>
                    <a:cubicBezTo>
                      <a:pt x="9965" y="23861"/>
                      <a:pt x="9989" y="23801"/>
                      <a:pt x="9980" y="23739"/>
                    </a:cubicBezTo>
                    <a:cubicBezTo>
                      <a:pt x="9976" y="23712"/>
                      <a:pt x="9974" y="23682"/>
                      <a:pt x="9970" y="23655"/>
                    </a:cubicBezTo>
                    <a:cubicBezTo>
                      <a:pt x="9965" y="23538"/>
                      <a:pt x="9964" y="23424"/>
                      <a:pt x="9964" y="23307"/>
                    </a:cubicBezTo>
                    <a:lnTo>
                      <a:pt x="9964" y="23307"/>
                    </a:lnTo>
                    <a:cubicBezTo>
                      <a:pt x="9968" y="23231"/>
                      <a:pt x="9971" y="23155"/>
                      <a:pt x="9976" y="23078"/>
                    </a:cubicBezTo>
                    <a:cubicBezTo>
                      <a:pt x="10045" y="23057"/>
                      <a:pt x="10093" y="22998"/>
                      <a:pt x="10101" y="22926"/>
                    </a:cubicBezTo>
                    <a:cubicBezTo>
                      <a:pt x="10116" y="22774"/>
                      <a:pt x="10130" y="22620"/>
                      <a:pt x="10136" y="22465"/>
                    </a:cubicBezTo>
                    <a:cubicBezTo>
                      <a:pt x="10144" y="22280"/>
                      <a:pt x="10150" y="22094"/>
                      <a:pt x="10180" y="21912"/>
                    </a:cubicBezTo>
                    <a:cubicBezTo>
                      <a:pt x="10198" y="21817"/>
                      <a:pt x="10220" y="21724"/>
                      <a:pt x="10247" y="21632"/>
                    </a:cubicBezTo>
                    <a:cubicBezTo>
                      <a:pt x="10292" y="21497"/>
                      <a:pt x="10341" y="21364"/>
                      <a:pt x="10394" y="21232"/>
                    </a:cubicBezTo>
                    <a:cubicBezTo>
                      <a:pt x="10406" y="21204"/>
                      <a:pt x="10416" y="21177"/>
                      <a:pt x="10427" y="21149"/>
                    </a:cubicBezTo>
                    <a:cubicBezTo>
                      <a:pt x="10483" y="21040"/>
                      <a:pt x="10546" y="20935"/>
                      <a:pt x="10613" y="20831"/>
                    </a:cubicBezTo>
                    <a:cubicBezTo>
                      <a:pt x="10648" y="20810"/>
                      <a:pt x="10682" y="20788"/>
                      <a:pt x="10714" y="20762"/>
                    </a:cubicBezTo>
                    <a:cubicBezTo>
                      <a:pt x="10787" y="20707"/>
                      <a:pt x="10841" y="20623"/>
                      <a:pt x="10889" y="20547"/>
                    </a:cubicBezTo>
                    <a:cubicBezTo>
                      <a:pt x="10965" y="20428"/>
                      <a:pt x="11013" y="20296"/>
                      <a:pt x="11061" y="20166"/>
                    </a:cubicBezTo>
                    <a:cubicBezTo>
                      <a:pt x="11166" y="19890"/>
                      <a:pt x="11223" y="19598"/>
                      <a:pt x="11230" y="19303"/>
                    </a:cubicBezTo>
                    <a:cubicBezTo>
                      <a:pt x="11230" y="19281"/>
                      <a:pt x="11229" y="19259"/>
                      <a:pt x="11229" y="19237"/>
                    </a:cubicBezTo>
                    <a:cubicBezTo>
                      <a:pt x="11277" y="19230"/>
                      <a:pt x="11318" y="19202"/>
                      <a:pt x="11342" y="19161"/>
                    </a:cubicBezTo>
                    <a:cubicBezTo>
                      <a:pt x="11367" y="19118"/>
                      <a:pt x="11372" y="19080"/>
                      <a:pt x="11372" y="19029"/>
                    </a:cubicBezTo>
                    <a:cubicBezTo>
                      <a:pt x="11372" y="18951"/>
                      <a:pt x="11350" y="18867"/>
                      <a:pt x="11329" y="18792"/>
                    </a:cubicBezTo>
                    <a:cubicBezTo>
                      <a:pt x="11305" y="18707"/>
                      <a:pt x="11282" y="18621"/>
                      <a:pt x="11252" y="18538"/>
                    </a:cubicBezTo>
                    <a:cubicBezTo>
                      <a:pt x="11215" y="18438"/>
                      <a:pt x="11177" y="18338"/>
                      <a:pt x="11135" y="18237"/>
                    </a:cubicBezTo>
                    <a:cubicBezTo>
                      <a:pt x="11128" y="18207"/>
                      <a:pt x="11120" y="18175"/>
                      <a:pt x="11109" y="18145"/>
                    </a:cubicBezTo>
                    <a:cubicBezTo>
                      <a:pt x="11083" y="18075"/>
                      <a:pt x="11053" y="18007"/>
                      <a:pt x="11016" y="17943"/>
                    </a:cubicBezTo>
                    <a:cubicBezTo>
                      <a:pt x="10988" y="17892"/>
                      <a:pt x="10959" y="17844"/>
                      <a:pt x="10929" y="17795"/>
                    </a:cubicBezTo>
                    <a:cubicBezTo>
                      <a:pt x="10894" y="17724"/>
                      <a:pt x="10862" y="17653"/>
                      <a:pt x="10825" y="17582"/>
                    </a:cubicBezTo>
                    <a:cubicBezTo>
                      <a:pt x="10778" y="17493"/>
                      <a:pt x="10732" y="17407"/>
                      <a:pt x="10683" y="17320"/>
                    </a:cubicBezTo>
                    <a:cubicBezTo>
                      <a:pt x="10646" y="17251"/>
                      <a:pt x="10601" y="17185"/>
                      <a:pt x="10560" y="17119"/>
                    </a:cubicBezTo>
                    <a:cubicBezTo>
                      <a:pt x="10515" y="17050"/>
                      <a:pt x="10466" y="16982"/>
                      <a:pt x="10418" y="16914"/>
                    </a:cubicBezTo>
                    <a:cubicBezTo>
                      <a:pt x="10366" y="16840"/>
                      <a:pt x="10313" y="16766"/>
                      <a:pt x="10260" y="16691"/>
                    </a:cubicBezTo>
                    <a:cubicBezTo>
                      <a:pt x="10165" y="16557"/>
                      <a:pt x="10065" y="16426"/>
                      <a:pt x="9962" y="16299"/>
                    </a:cubicBezTo>
                    <a:cubicBezTo>
                      <a:pt x="9899" y="16222"/>
                      <a:pt x="9838" y="16146"/>
                      <a:pt x="9778" y="16068"/>
                    </a:cubicBezTo>
                    <a:cubicBezTo>
                      <a:pt x="9734" y="16010"/>
                      <a:pt x="9693" y="15951"/>
                      <a:pt x="9649" y="15894"/>
                    </a:cubicBezTo>
                    <a:cubicBezTo>
                      <a:pt x="9560" y="15775"/>
                      <a:pt x="9468" y="15659"/>
                      <a:pt x="9388" y="15534"/>
                    </a:cubicBezTo>
                    <a:lnTo>
                      <a:pt x="9388" y="15534"/>
                    </a:lnTo>
                    <a:cubicBezTo>
                      <a:pt x="9388" y="15535"/>
                      <a:pt x="9388" y="15536"/>
                      <a:pt x="9389" y="15537"/>
                    </a:cubicBezTo>
                    <a:cubicBezTo>
                      <a:pt x="9388" y="15535"/>
                      <a:pt x="9387" y="15533"/>
                      <a:pt x="9386" y="15531"/>
                    </a:cubicBezTo>
                    <a:lnTo>
                      <a:pt x="9386" y="15531"/>
                    </a:lnTo>
                    <a:cubicBezTo>
                      <a:pt x="9386" y="15532"/>
                      <a:pt x="9387" y="15533"/>
                      <a:pt x="9388" y="15534"/>
                    </a:cubicBezTo>
                    <a:lnTo>
                      <a:pt x="9388" y="15534"/>
                    </a:lnTo>
                    <a:cubicBezTo>
                      <a:pt x="9387" y="15532"/>
                      <a:pt x="9386" y="15531"/>
                      <a:pt x="9385" y="15530"/>
                    </a:cubicBezTo>
                    <a:lnTo>
                      <a:pt x="9385" y="15530"/>
                    </a:lnTo>
                    <a:cubicBezTo>
                      <a:pt x="9385" y="15530"/>
                      <a:pt x="9386" y="15531"/>
                      <a:pt x="9386" y="15531"/>
                    </a:cubicBezTo>
                    <a:lnTo>
                      <a:pt x="9386" y="15531"/>
                    </a:lnTo>
                    <a:cubicBezTo>
                      <a:pt x="9385" y="15530"/>
                      <a:pt x="9385" y="15530"/>
                      <a:pt x="9385" y="15529"/>
                    </a:cubicBezTo>
                    <a:lnTo>
                      <a:pt x="9385" y="15529"/>
                    </a:lnTo>
                    <a:cubicBezTo>
                      <a:pt x="9385" y="15529"/>
                      <a:pt x="9385" y="15530"/>
                      <a:pt x="9385" y="15530"/>
                    </a:cubicBezTo>
                    <a:lnTo>
                      <a:pt x="9385" y="15530"/>
                    </a:lnTo>
                    <a:cubicBezTo>
                      <a:pt x="9385" y="15529"/>
                      <a:pt x="9384" y="15528"/>
                      <a:pt x="9384" y="15527"/>
                    </a:cubicBezTo>
                    <a:cubicBezTo>
                      <a:pt x="9382" y="15525"/>
                      <a:pt x="9380" y="15521"/>
                      <a:pt x="9378" y="15519"/>
                    </a:cubicBezTo>
                    <a:lnTo>
                      <a:pt x="9378" y="15519"/>
                    </a:lnTo>
                    <a:cubicBezTo>
                      <a:pt x="9379" y="15520"/>
                      <a:pt x="9381" y="15523"/>
                      <a:pt x="9383" y="15525"/>
                    </a:cubicBezTo>
                    <a:cubicBezTo>
                      <a:pt x="9311" y="15398"/>
                      <a:pt x="9254" y="15265"/>
                      <a:pt x="9186" y="15136"/>
                    </a:cubicBezTo>
                    <a:cubicBezTo>
                      <a:pt x="9168" y="15101"/>
                      <a:pt x="9138" y="15073"/>
                      <a:pt x="9102" y="15058"/>
                    </a:cubicBezTo>
                    <a:cubicBezTo>
                      <a:pt x="9102" y="15057"/>
                      <a:pt x="9101" y="15056"/>
                      <a:pt x="9100" y="15055"/>
                    </a:cubicBezTo>
                    <a:cubicBezTo>
                      <a:pt x="9089" y="15012"/>
                      <a:pt x="9088" y="14968"/>
                      <a:pt x="9083" y="14925"/>
                    </a:cubicBezTo>
                    <a:cubicBezTo>
                      <a:pt x="9070" y="14816"/>
                      <a:pt x="9054" y="14708"/>
                      <a:pt x="9043" y="14600"/>
                    </a:cubicBezTo>
                    <a:lnTo>
                      <a:pt x="9043" y="14600"/>
                    </a:lnTo>
                    <a:cubicBezTo>
                      <a:pt x="9043" y="14601"/>
                      <a:pt x="9043" y="14602"/>
                      <a:pt x="9044" y="14603"/>
                    </a:cubicBezTo>
                    <a:lnTo>
                      <a:pt x="9044" y="14603"/>
                    </a:lnTo>
                    <a:cubicBezTo>
                      <a:pt x="9026" y="14406"/>
                      <a:pt x="9015" y="14208"/>
                      <a:pt x="9009" y="14010"/>
                    </a:cubicBezTo>
                    <a:cubicBezTo>
                      <a:pt x="9016" y="13965"/>
                      <a:pt x="9024" y="13918"/>
                      <a:pt x="9030" y="13873"/>
                    </a:cubicBezTo>
                    <a:cubicBezTo>
                      <a:pt x="9073" y="13868"/>
                      <a:pt x="9113" y="13849"/>
                      <a:pt x="9142" y="13818"/>
                    </a:cubicBezTo>
                    <a:cubicBezTo>
                      <a:pt x="9173" y="13785"/>
                      <a:pt x="9183" y="13746"/>
                      <a:pt x="9191" y="13704"/>
                    </a:cubicBezTo>
                    <a:lnTo>
                      <a:pt x="9191" y="13704"/>
                    </a:lnTo>
                    <a:cubicBezTo>
                      <a:pt x="9190" y="13706"/>
                      <a:pt x="9190" y="13707"/>
                      <a:pt x="9189" y="13709"/>
                    </a:cubicBezTo>
                    <a:cubicBezTo>
                      <a:pt x="9208" y="13604"/>
                      <a:pt x="9237" y="13502"/>
                      <a:pt x="9254" y="13398"/>
                    </a:cubicBezTo>
                    <a:lnTo>
                      <a:pt x="9254" y="13398"/>
                    </a:lnTo>
                    <a:cubicBezTo>
                      <a:pt x="9253" y="13405"/>
                      <a:pt x="9252" y="13412"/>
                      <a:pt x="9252" y="13421"/>
                    </a:cubicBezTo>
                    <a:cubicBezTo>
                      <a:pt x="9259" y="13370"/>
                      <a:pt x="9267" y="13316"/>
                      <a:pt x="9277" y="13264"/>
                    </a:cubicBezTo>
                    <a:lnTo>
                      <a:pt x="9277" y="13264"/>
                    </a:lnTo>
                    <a:cubicBezTo>
                      <a:pt x="9276" y="13269"/>
                      <a:pt x="9274" y="13274"/>
                      <a:pt x="9273" y="13279"/>
                    </a:cubicBezTo>
                    <a:lnTo>
                      <a:pt x="9273" y="13279"/>
                    </a:lnTo>
                    <a:cubicBezTo>
                      <a:pt x="9297" y="13137"/>
                      <a:pt x="9324" y="12995"/>
                      <a:pt x="9361" y="12857"/>
                    </a:cubicBezTo>
                    <a:cubicBezTo>
                      <a:pt x="9404" y="12717"/>
                      <a:pt x="9452" y="12577"/>
                      <a:pt x="9508" y="12441"/>
                    </a:cubicBezTo>
                    <a:cubicBezTo>
                      <a:pt x="9550" y="12347"/>
                      <a:pt x="9607" y="12263"/>
                      <a:pt x="9652" y="12170"/>
                    </a:cubicBezTo>
                    <a:lnTo>
                      <a:pt x="9661" y="12151"/>
                    </a:lnTo>
                    <a:cubicBezTo>
                      <a:pt x="9667" y="12148"/>
                      <a:pt x="9672" y="12145"/>
                      <a:pt x="9677" y="12142"/>
                    </a:cubicBezTo>
                    <a:cubicBezTo>
                      <a:pt x="9748" y="12100"/>
                      <a:pt x="9809" y="12042"/>
                      <a:pt x="9854" y="11973"/>
                    </a:cubicBezTo>
                    <a:cubicBezTo>
                      <a:pt x="9909" y="11895"/>
                      <a:pt x="9958" y="11813"/>
                      <a:pt x="10000" y="11726"/>
                    </a:cubicBezTo>
                    <a:cubicBezTo>
                      <a:pt x="10034" y="11655"/>
                      <a:pt x="10070" y="11584"/>
                      <a:pt x="10101" y="11509"/>
                    </a:cubicBezTo>
                    <a:cubicBezTo>
                      <a:pt x="10122" y="11458"/>
                      <a:pt x="10147" y="11406"/>
                      <a:pt x="10165" y="11351"/>
                    </a:cubicBezTo>
                    <a:cubicBezTo>
                      <a:pt x="10182" y="11302"/>
                      <a:pt x="10198" y="11253"/>
                      <a:pt x="10215" y="11204"/>
                    </a:cubicBezTo>
                    <a:cubicBezTo>
                      <a:pt x="10241" y="11128"/>
                      <a:pt x="10263" y="11050"/>
                      <a:pt x="10280" y="10972"/>
                    </a:cubicBezTo>
                    <a:cubicBezTo>
                      <a:pt x="10356" y="10610"/>
                      <a:pt x="10408" y="10238"/>
                      <a:pt x="10416" y="9867"/>
                    </a:cubicBezTo>
                    <a:cubicBezTo>
                      <a:pt x="10421" y="9677"/>
                      <a:pt x="10421" y="9487"/>
                      <a:pt x="10411" y="9297"/>
                    </a:cubicBezTo>
                    <a:cubicBezTo>
                      <a:pt x="10402" y="9203"/>
                      <a:pt x="10388" y="9109"/>
                      <a:pt x="10367" y="9017"/>
                    </a:cubicBezTo>
                    <a:cubicBezTo>
                      <a:pt x="10350" y="8938"/>
                      <a:pt x="10328" y="8859"/>
                      <a:pt x="10302" y="8783"/>
                    </a:cubicBezTo>
                    <a:cubicBezTo>
                      <a:pt x="10269" y="8682"/>
                      <a:pt x="10231" y="8585"/>
                      <a:pt x="10188" y="8490"/>
                    </a:cubicBezTo>
                    <a:cubicBezTo>
                      <a:pt x="10171" y="8453"/>
                      <a:pt x="10153" y="8416"/>
                      <a:pt x="10136" y="8379"/>
                    </a:cubicBezTo>
                    <a:cubicBezTo>
                      <a:pt x="10135" y="8356"/>
                      <a:pt x="10130" y="8334"/>
                      <a:pt x="10121" y="8314"/>
                    </a:cubicBezTo>
                    <a:cubicBezTo>
                      <a:pt x="10083" y="8236"/>
                      <a:pt x="10043" y="8157"/>
                      <a:pt x="10004" y="8079"/>
                    </a:cubicBezTo>
                    <a:cubicBezTo>
                      <a:pt x="9997" y="8063"/>
                      <a:pt x="9991" y="8047"/>
                      <a:pt x="9983" y="8030"/>
                    </a:cubicBezTo>
                    <a:cubicBezTo>
                      <a:pt x="9970" y="7994"/>
                      <a:pt x="9954" y="7959"/>
                      <a:pt x="9936" y="7924"/>
                    </a:cubicBezTo>
                    <a:cubicBezTo>
                      <a:pt x="9932" y="7918"/>
                      <a:pt x="9924" y="7914"/>
                      <a:pt x="9919" y="7908"/>
                    </a:cubicBezTo>
                    <a:cubicBezTo>
                      <a:pt x="9858" y="7786"/>
                      <a:pt x="9796" y="7663"/>
                      <a:pt x="9736" y="7542"/>
                    </a:cubicBezTo>
                    <a:cubicBezTo>
                      <a:pt x="9672" y="7411"/>
                      <a:pt x="9611" y="7279"/>
                      <a:pt x="9546" y="7149"/>
                    </a:cubicBezTo>
                    <a:cubicBezTo>
                      <a:pt x="9543" y="7143"/>
                      <a:pt x="9540" y="7136"/>
                      <a:pt x="9536" y="7130"/>
                    </a:cubicBezTo>
                    <a:cubicBezTo>
                      <a:pt x="9534" y="7126"/>
                      <a:pt x="9531" y="7122"/>
                      <a:pt x="9528" y="7117"/>
                    </a:cubicBezTo>
                    <a:cubicBezTo>
                      <a:pt x="9516" y="7090"/>
                      <a:pt x="9500" y="7065"/>
                      <a:pt x="9484" y="7038"/>
                    </a:cubicBezTo>
                    <a:cubicBezTo>
                      <a:pt x="9471" y="7014"/>
                      <a:pt x="9458" y="6987"/>
                      <a:pt x="9442" y="6962"/>
                    </a:cubicBezTo>
                    <a:cubicBezTo>
                      <a:pt x="9367" y="6839"/>
                      <a:pt x="9292" y="6715"/>
                      <a:pt x="9209" y="6596"/>
                    </a:cubicBezTo>
                    <a:cubicBezTo>
                      <a:pt x="9131" y="6483"/>
                      <a:pt x="9051" y="6374"/>
                      <a:pt x="8970" y="6266"/>
                    </a:cubicBezTo>
                    <a:lnTo>
                      <a:pt x="8884" y="6147"/>
                    </a:lnTo>
                    <a:cubicBezTo>
                      <a:pt x="8848" y="6096"/>
                      <a:pt x="8791" y="6066"/>
                      <a:pt x="8733" y="6066"/>
                    </a:cubicBezTo>
                    <a:cubicBezTo>
                      <a:pt x="8701" y="6066"/>
                      <a:pt x="8669" y="6075"/>
                      <a:pt x="8639" y="6094"/>
                    </a:cubicBezTo>
                    <a:cubicBezTo>
                      <a:pt x="8635" y="6098"/>
                      <a:pt x="8631" y="6100"/>
                      <a:pt x="8628" y="6103"/>
                    </a:cubicBezTo>
                    <a:cubicBezTo>
                      <a:pt x="8598" y="6045"/>
                      <a:pt x="8572" y="5987"/>
                      <a:pt x="8546" y="5928"/>
                    </a:cubicBezTo>
                    <a:cubicBezTo>
                      <a:pt x="8519" y="5853"/>
                      <a:pt x="8496" y="5777"/>
                      <a:pt x="8476" y="5699"/>
                    </a:cubicBezTo>
                    <a:cubicBezTo>
                      <a:pt x="8460" y="5634"/>
                      <a:pt x="8444" y="5566"/>
                      <a:pt x="8427" y="5500"/>
                    </a:cubicBezTo>
                    <a:lnTo>
                      <a:pt x="8427" y="5500"/>
                    </a:lnTo>
                    <a:cubicBezTo>
                      <a:pt x="8439" y="5503"/>
                      <a:pt x="8451" y="5504"/>
                      <a:pt x="8464" y="5504"/>
                    </a:cubicBezTo>
                    <a:cubicBezTo>
                      <a:pt x="8466" y="5504"/>
                      <a:pt x="8469" y="5504"/>
                      <a:pt x="8471" y="5504"/>
                    </a:cubicBezTo>
                    <a:cubicBezTo>
                      <a:pt x="8494" y="5503"/>
                      <a:pt x="8516" y="5498"/>
                      <a:pt x="8536" y="5488"/>
                    </a:cubicBezTo>
                    <a:cubicBezTo>
                      <a:pt x="8627" y="5446"/>
                      <a:pt x="8658" y="5341"/>
                      <a:pt x="8621" y="5251"/>
                    </a:cubicBezTo>
                    <a:cubicBezTo>
                      <a:pt x="8614" y="5234"/>
                      <a:pt x="8607" y="5215"/>
                      <a:pt x="8599" y="5197"/>
                    </a:cubicBezTo>
                    <a:lnTo>
                      <a:pt x="8599" y="5197"/>
                    </a:lnTo>
                    <a:cubicBezTo>
                      <a:pt x="8599" y="5197"/>
                      <a:pt x="8599" y="5197"/>
                      <a:pt x="8599" y="5197"/>
                    </a:cubicBezTo>
                    <a:lnTo>
                      <a:pt x="8599" y="5197"/>
                    </a:lnTo>
                    <a:cubicBezTo>
                      <a:pt x="8599" y="5196"/>
                      <a:pt x="8599" y="5195"/>
                      <a:pt x="8598" y="5195"/>
                    </a:cubicBezTo>
                    <a:lnTo>
                      <a:pt x="8594" y="5182"/>
                    </a:lnTo>
                    <a:lnTo>
                      <a:pt x="8594" y="5182"/>
                    </a:lnTo>
                    <a:cubicBezTo>
                      <a:pt x="8594" y="5184"/>
                      <a:pt x="8595" y="5186"/>
                      <a:pt x="8596" y="5188"/>
                    </a:cubicBezTo>
                    <a:cubicBezTo>
                      <a:pt x="8590" y="5169"/>
                      <a:pt x="8583" y="5150"/>
                      <a:pt x="8578" y="5130"/>
                    </a:cubicBezTo>
                    <a:cubicBezTo>
                      <a:pt x="8574" y="5110"/>
                      <a:pt x="8572" y="5095"/>
                      <a:pt x="8570" y="5076"/>
                    </a:cubicBezTo>
                    <a:cubicBezTo>
                      <a:pt x="8557" y="4919"/>
                      <a:pt x="8557" y="4764"/>
                      <a:pt x="8557" y="4608"/>
                    </a:cubicBezTo>
                    <a:cubicBezTo>
                      <a:pt x="8560" y="4389"/>
                      <a:pt x="8569" y="4171"/>
                      <a:pt x="8577" y="3953"/>
                    </a:cubicBezTo>
                    <a:cubicBezTo>
                      <a:pt x="8581" y="3852"/>
                      <a:pt x="8584" y="3750"/>
                      <a:pt x="8586" y="3649"/>
                    </a:cubicBezTo>
                    <a:cubicBezTo>
                      <a:pt x="8598" y="3590"/>
                      <a:pt x="8610" y="3531"/>
                      <a:pt x="8621" y="3471"/>
                    </a:cubicBezTo>
                    <a:cubicBezTo>
                      <a:pt x="8695" y="3463"/>
                      <a:pt x="8764" y="3415"/>
                      <a:pt x="8776" y="3332"/>
                    </a:cubicBezTo>
                    <a:cubicBezTo>
                      <a:pt x="8796" y="3210"/>
                      <a:pt x="8807" y="3086"/>
                      <a:pt x="8813" y="2963"/>
                    </a:cubicBezTo>
                    <a:cubicBezTo>
                      <a:pt x="8821" y="2834"/>
                      <a:pt x="8798" y="2703"/>
                      <a:pt x="8782" y="2575"/>
                    </a:cubicBezTo>
                    <a:lnTo>
                      <a:pt x="8782" y="2582"/>
                    </a:lnTo>
                    <a:cubicBezTo>
                      <a:pt x="8782" y="2578"/>
                      <a:pt x="8781" y="2576"/>
                      <a:pt x="8781" y="2573"/>
                    </a:cubicBezTo>
                    <a:lnTo>
                      <a:pt x="8781" y="2571"/>
                    </a:lnTo>
                    <a:cubicBezTo>
                      <a:pt x="8767" y="2436"/>
                      <a:pt x="8752" y="2301"/>
                      <a:pt x="8736" y="2167"/>
                    </a:cubicBezTo>
                    <a:cubicBezTo>
                      <a:pt x="8719" y="2037"/>
                      <a:pt x="8699" y="1908"/>
                      <a:pt x="8662" y="1783"/>
                    </a:cubicBezTo>
                    <a:cubicBezTo>
                      <a:pt x="8652" y="1751"/>
                      <a:pt x="8641" y="1719"/>
                      <a:pt x="8631" y="1687"/>
                    </a:cubicBezTo>
                    <a:cubicBezTo>
                      <a:pt x="8687" y="1634"/>
                      <a:pt x="8703" y="1551"/>
                      <a:pt x="8671" y="1480"/>
                    </a:cubicBezTo>
                    <a:cubicBezTo>
                      <a:pt x="8664" y="1465"/>
                      <a:pt x="8655" y="1450"/>
                      <a:pt x="8646" y="1435"/>
                    </a:cubicBezTo>
                    <a:lnTo>
                      <a:pt x="8646" y="1435"/>
                    </a:lnTo>
                    <a:cubicBezTo>
                      <a:pt x="8647" y="1437"/>
                      <a:pt x="8648" y="1440"/>
                      <a:pt x="8649" y="1443"/>
                    </a:cubicBezTo>
                    <a:cubicBezTo>
                      <a:pt x="8621" y="1392"/>
                      <a:pt x="8594" y="1338"/>
                      <a:pt x="8563" y="1286"/>
                    </a:cubicBezTo>
                    <a:lnTo>
                      <a:pt x="8563" y="1286"/>
                    </a:lnTo>
                    <a:cubicBezTo>
                      <a:pt x="8565" y="1288"/>
                      <a:pt x="8566" y="1289"/>
                      <a:pt x="8567" y="1291"/>
                    </a:cubicBezTo>
                    <a:lnTo>
                      <a:pt x="8567" y="1291"/>
                    </a:lnTo>
                    <a:cubicBezTo>
                      <a:pt x="8552" y="1265"/>
                      <a:pt x="8538" y="1239"/>
                      <a:pt x="8523" y="1214"/>
                    </a:cubicBezTo>
                    <a:lnTo>
                      <a:pt x="8523" y="1214"/>
                    </a:lnTo>
                    <a:cubicBezTo>
                      <a:pt x="8524" y="1215"/>
                      <a:pt x="8524" y="1215"/>
                      <a:pt x="8524" y="1215"/>
                    </a:cubicBezTo>
                    <a:cubicBezTo>
                      <a:pt x="8520" y="1208"/>
                      <a:pt x="8517" y="1202"/>
                      <a:pt x="8513" y="1195"/>
                    </a:cubicBezTo>
                    <a:lnTo>
                      <a:pt x="8513" y="1195"/>
                    </a:lnTo>
                    <a:cubicBezTo>
                      <a:pt x="8516" y="1202"/>
                      <a:pt x="8520" y="1208"/>
                      <a:pt x="8523" y="1214"/>
                    </a:cubicBezTo>
                    <a:lnTo>
                      <a:pt x="8523" y="1214"/>
                    </a:lnTo>
                    <a:cubicBezTo>
                      <a:pt x="8487" y="1152"/>
                      <a:pt x="8455" y="1091"/>
                      <a:pt x="8411" y="1035"/>
                    </a:cubicBezTo>
                    <a:lnTo>
                      <a:pt x="8411" y="1035"/>
                    </a:lnTo>
                    <a:cubicBezTo>
                      <a:pt x="8414" y="1039"/>
                      <a:pt x="8418" y="1043"/>
                      <a:pt x="8421" y="1046"/>
                    </a:cubicBezTo>
                    <a:cubicBezTo>
                      <a:pt x="8405" y="1025"/>
                      <a:pt x="8389" y="1004"/>
                      <a:pt x="8374" y="983"/>
                    </a:cubicBezTo>
                    <a:cubicBezTo>
                      <a:pt x="8351" y="954"/>
                      <a:pt x="8333" y="922"/>
                      <a:pt x="8311" y="891"/>
                    </a:cubicBezTo>
                    <a:cubicBezTo>
                      <a:pt x="8298" y="873"/>
                      <a:pt x="8283" y="856"/>
                      <a:pt x="8270" y="840"/>
                    </a:cubicBezTo>
                    <a:lnTo>
                      <a:pt x="8267" y="835"/>
                    </a:lnTo>
                    <a:cubicBezTo>
                      <a:pt x="8248" y="800"/>
                      <a:pt x="8226" y="767"/>
                      <a:pt x="8202" y="734"/>
                    </a:cubicBezTo>
                    <a:cubicBezTo>
                      <a:pt x="8167" y="689"/>
                      <a:pt x="8118" y="651"/>
                      <a:pt x="8073" y="613"/>
                    </a:cubicBezTo>
                    <a:cubicBezTo>
                      <a:pt x="7970" y="527"/>
                      <a:pt x="7861" y="445"/>
                      <a:pt x="7740" y="381"/>
                    </a:cubicBezTo>
                    <a:cubicBezTo>
                      <a:pt x="7639" y="330"/>
                      <a:pt x="7534" y="287"/>
                      <a:pt x="7426" y="254"/>
                    </a:cubicBezTo>
                    <a:cubicBezTo>
                      <a:pt x="7309" y="220"/>
                      <a:pt x="7186" y="195"/>
                      <a:pt x="7064" y="195"/>
                    </a:cubicBezTo>
                    <a:cubicBezTo>
                      <a:pt x="7052" y="195"/>
                      <a:pt x="7041" y="195"/>
                      <a:pt x="7029" y="195"/>
                    </a:cubicBezTo>
                    <a:cubicBezTo>
                      <a:pt x="6915" y="200"/>
                      <a:pt x="6802" y="216"/>
                      <a:pt x="6691" y="243"/>
                    </a:cubicBezTo>
                    <a:lnTo>
                      <a:pt x="6670" y="243"/>
                    </a:lnTo>
                    <a:cubicBezTo>
                      <a:pt x="6692" y="190"/>
                      <a:pt x="6686" y="130"/>
                      <a:pt x="6654" y="81"/>
                    </a:cubicBezTo>
                    <a:cubicBezTo>
                      <a:pt x="6614" y="25"/>
                      <a:pt x="6557" y="1"/>
                      <a:pt x="649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732200" y="4312863"/>
                <a:ext cx="312625" cy="1042200"/>
              </a:xfrm>
              <a:custGeom>
                <a:avLst/>
                <a:gdLst/>
                <a:ahLst/>
                <a:cxnLst/>
                <a:rect l="l" t="t" r="r" b="b"/>
                <a:pathLst>
                  <a:path w="12505" h="41688" extrusionOk="0">
                    <a:moveTo>
                      <a:pt x="8748" y="3011"/>
                    </a:moveTo>
                    <a:cubicBezTo>
                      <a:pt x="8748" y="3012"/>
                      <a:pt x="8748" y="3012"/>
                      <a:pt x="8748" y="3012"/>
                    </a:cubicBezTo>
                    <a:cubicBezTo>
                      <a:pt x="8748" y="3012"/>
                      <a:pt x="8748" y="3012"/>
                      <a:pt x="8748" y="3011"/>
                    </a:cubicBezTo>
                    <a:close/>
                    <a:moveTo>
                      <a:pt x="4768" y="6951"/>
                    </a:moveTo>
                    <a:lnTo>
                      <a:pt x="4768" y="6951"/>
                    </a:lnTo>
                    <a:cubicBezTo>
                      <a:pt x="4768" y="6952"/>
                      <a:pt x="4768" y="6952"/>
                      <a:pt x="4768" y="6952"/>
                    </a:cubicBezTo>
                    <a:cubicBezTo>
                      <a:pt x="4768" y="6952"/>
                      <a:pt x="4768" y="6952"/>
                      <a:pt x="4768" y="6951"/>
                    </a:cubicBezTo>
                    <a:close/>
                    <a:moveTo>
                      <a:pt x="10661" y="9039"/>
                    </a:moveTo>
                    <a:cubicBezTo>
                      <a:pt x="10662" y="9042"/>
                      <a:pt x="10662" y="9045"/>
                      <a:pt x="10663" y="9047"/>
                    </a:cubicBezTo>
                    <a:cubicBezTo>
                      <a:pt x="10662" y="9045"/>
                      <a:pt x="10662" y="9042"/>
                      <a:pt x="10661" y="9039"/>
                    </a:cubicBezTo>
                    <a:close/>
                    <a:moveTo>
                      <a:pt x="3888" y="11471"/>
                    </a:moveTo>
                    <a:lnTo>
                      <a:pt x="3888" y="11471"/>
                    </a:lnTo>
                    <a:cubicBezTo>
                      <a:pt x="3888" y="11471"/>
                      <a:pt x="3888" y="11471"/>
                      <a:pt x="3888" y="11471"/>
                    </a:cubicBezTo>
                    <a:lnTo>
                      <a:pt x="3888" y="11471"/>
                    </a:lnTo>
                    <a:cubicBezTo>
                      <a:pt x="3888" y="11471"/>
                      <a:pt x="3888" y="11471"/>
                      <a:pt x="3888" y="11471"/>
                    </a:cubicBezTo>
                    <a:close/>
                    <a:moveTo>
                      <a:pt x="4152" y="12944"/>
                    </a:moveTo>
                    <a:cubicBezTo>
                      <a:pt x="4152" y="12944"/>
                      <a:pt x="4152" y="12944"/>
                      <a:pt x="4152" y="12944"/>
                    </a:cubicBezTo>
                    <a:cubicBezTo>
                      <a:pt x="4152" y="12944"/>
                      <a:pt x="4152" y="12944"/>
                      <a:pt x="4152" y="12944"/>
                    </a:cubicBezTo>
                    <a:close/>
                    <a:moveTo>
                      <a:pt x="3650" y="14443"/>
                    </a:moveTo>
                    <a:cubicBezTo>
                      <a:pt x="3650" y="14443"/>
                      <a:pt x="3649" y="14443"/>
                      <a:pt x="3649" y="14444"/>
                    </a:cubicBezTo>
                    <a:lnTo>
                      <a:pt x="3649" y="14444"/>
                    </a:lnTo>
                    <a:cubicBezTo>
                      <a:pt x="3650" y="14443"/>
                      <a:pt x="3650" y="14443"/>
                      <a:pt x="3650" y="14443"/>
                    </a:cubicBezTo>
                    <a:close/>
                    <a:moveTo>
                      <a:pt x="10562" y="24240"/>
                    </a:moveTo>
                    <a:lnTo>
                      <a:pt x="10562" y="24240"/>
                    </a:lnTo>
                    <a:cubicBezTo>
                      <a:pt x="10562" y="24241"/>
                      <a:pt x="10562" y="24241"/>
                      <a:pt x="10563" y="24242"/>
                    </a:cubicBezTo>
                    <a:cubicBezTo>
                      <a:pt x="10562" y="24241"/>
                      <a:pt x="10562" y="24241"/>
                      <a:pt x="10562" y="24240"/>
                    </a:cubicBezTo>
                    <a:close/>
                    <a:moveTo>
                      <a:pt x="10567" y="24250"/>
                    </a:moveTo>
                    <a:cubicBezTo>
                      <a:pt x="10568" y="24251"/>
                      <a:pt x="10569" y="24252"/>
                      <a:pt x="10569" y="24253"/>
                    </a:cubicBezTo>
                    <a:lnTo>
                      <a:pt x="10567" y="24250"/>
                    </a:lnTo>
                    <a:close/>
                    <a:moveTo>
                      <a:pt x="11287" y="25561"/>
                    </a:moveTo>
                    <a:cubicBezTo>
                      <a:pt x="11288" y="25561"/>
                      <a:pt x="11288" y="25562"/>
                      <a:pt x="11289" y="25563"/>
                    </a:cubicBezTo>
                    <a:lnTo>
                      <a:pt x="11289" y="25563"/>
                    </a:lnTo>
                    <a:cubicBezTo>
                      <a:pt x="11288" y="25562"/>
                      <a:pt x="11288" y="25561"/>
                      <a:pt x="11287" y="25561"/>
                    </a:cubicBezTo>
                    <a:close/>
                    <a:moveTo>
                      <a:pt x="12139" y="27540"/>
                    </a:moveTo>
                    <a:cubicBezTo>
                      <a:pt x="12138" y="27544"/>
                      <a:pt x="12138" y="27548"/>
                      <a:pt x="12138" y="27551"/>
                    </a:cubicBezTo>
                    <a:lnTo>
                      <a:pt x="12138" y="27551"/>
                    </a:lnTo>
                    <a:cubicBezTo>
                      <a:pt x="12138" y="27548"/>
                      <a:pt x="12139" y="27544"/>
                      <a:pt x="12139" y="27540"/>
                    </a:cubicBezTo>
                    <a:close/>
                    <a:moveTo>
                      <a:pt x="2871" y="31229"/>
                    </a:moveTo>
                    <a:cubicBezTo>
                      <a:pt x="2871" y="31229"/>
                      <a:pt x="2871" y="31230"/>
                      <a:pt x="2871" y="31230"/>
                    </a:cubicBezTo>
                    <a:lnTo>
                      <a:pt x="2871" y="31230"/>
                    </a:lnTo>
                    <a:cubicBezTo>
                      <a:pt x="2871" y="31230"/>
                      <a:pt x="2871" y="31229"/>
                      <a:pt x="2871" y="31229"/>
                    </a:cubicBezTo>
                    <a:close/>
                    <a:moveTo>
                      <a:pt x="11235" y="32250"/>
                    </a:moveTo>
                    <a:lnTo>
                      <a:pt x="11235" y="32250"/>
                    </a:lnTo>
                    <a:cubicBezTo>
                      <a:pt x="11235" y="32251"/>
                      <a:pt x="11236" y="32253"/>
                      <a:pt x="11236" y="32254"/>
                    </a:cubicBezTo>
                    <a:lnTo>
                      <a:pt x="11236" y="32254"/>
                    </a:lnTo>
                    <a:cubicBezTo>
                      <a:pt x="11236" y="32252"/>
                      <a:pt x="11235" y="32251"/>
                      <a:pt x="11235" y="32250"/>
                    </a:cubicBezTo>
                    <a:close/>
                    <a:moveTo>
                      <a:pt x="11427" y="32927"/>
                    </a:moveTo>
                    <a:lnTo>
                      <a:pt x="11427" y="32927"/>
                    </a:lnTo>
                    <a:cubicBezTo>
                      <a:pt x="11428" y="32929"/>
                      <a:pt x="11428" y="32930"/>
                      <a:pt x="11429" y="32932"/>
                    </a:cubicBezTo>
                    <a:lnTo>
                      <a:pt x="11429" y="32932"/>
                    </a:lnTo>
                    <a:cubicBezTo>
                      <a:pt x="11428" y="32930"/>
                      <a:pt x="11428" y="32929"/>
                      <a:pt x="11427" y="32927"/>
                    </a:cubicBezTo>
                    <a:close/>
                    <a:moveTo>
                      <a:pt x="11106" y="33097"/>
                    </a:moveTo>
                    <a:cubicBezTo>
                      <a:pt x="11106" y="33097"/>
                      <a:pt x="11106" y="33097"/>
                      <a:pt x="11106" y="33098"/>
                    </a:cubicBezTo>
                    <a:lnTo>
                      <a:pt x="11106" y="33098"/>
                    </a:lnTo>
                    <a:cubicBezTo>
                      <a:pt x="11106" y="33097"/>
                      <a:pt x="11106" y="33097"/>
                      <a:pt x="11106" y="33097"/>
                    </a:cubicBezTo>
                    <a:close/>
                    <a:moveTo>
                      <a:pt x="11568" y="38211"/>
                    </a:moveTo>
                    <a:cubicBezTo>
                      <a:pt x="11566" y="38216"/>
                      <a:pt x="11565" y="38221"/>
                      <a:pt x="11563" y="38225"/>
                    </a:cubicBezTo>
                    <a:cubicBezTo>
                      <a:pt x="11565" y="38221"/>
                      <a:pt x="11566" y="38216"/>
                      <a:pt x="11568" y="38211"/>
                    </a:cubicBezTo>
                    <a:close/>
                    <a:moveTo>
                      <a:pt x="4706" y="40649"/>
                    </a:moveTo>
                    <a:cubicBezTo>
                      <a:pt x="4709" y="40651"/>
                      <a:pt x="4712" y="40652"/>
                      <a:pt x="4715" y="40654"/>
                    </a:cubicBezTo>
                    <a:lnTo>
                      <a:pt x="4715" y="40654"/>
                    </a:lnTo>
                    <a:cubicBezTo>
                      <a:pt x="4712" y="40652"/>
                      <a:pt x="4709" y="40651"/>
                      <a:pt x="4706" y="40649"/>
                    </a:cubicBezTo>
                    <a:close/>
                    <a:moveTo>
                      <a:pt x="6960" y="357"/>
                    </a:moveTo>
                    <a:cubicBezTo>
                      <a:pt x="6965" y="358"/>
                      <a:pt x="6970" y="358"/>
                      <a:pt x="6974" y="359"/>
                    </a:cubicBezTo>
                    <a:lnTo>
                      <a:pt x="6978" y="359"/>
                    </a:lnTo>
                    <a:cubicBezTo>
                      <a:pt x="7034" y="364"/>
                      <a:pt x="7088" y="373"/>
                      <a:pt x="7144" y="383"/>
                    </a:cubicBezTo>
                    <a:cubicBezTo>
                      <a:pt x="7194" y="395"/>
                      <a:pt x="7243" y="409"/>
                      <a:pt x="7292" y="426"/>
                    </a:cubicBezTo>
                    <a:cubicBezTo>
                      <a:pt x="7369" y="456"/>
                      <a:pt x="7445" y="487"/>
                      <a:pt x="7521" y="521"/>
                    </a:cubicBezTo>
                    <a:cubicBezTo>
                      <a:pt x="7573" y="551"/>
                      <a:pt x="7627" y="580"/>
                      <a:pt x="7679" y="613"/>
                    </a:cubicBezTo>
                    <a:cubicBezTo>
                      <a:pt x="7727" y="647"/>
                      <a:pt x="7773" y="681"/>
                      <a:pt x="7818" y="717"/>
                    </a:cubicBezTo>
                    <a:cubicBezTo>
                      <a:pt x="7889" y="780"/>
                      <a:pt x="7954" y="844"/>
                      <a:pt x="8019" y="911"/>
                    </a:cubicBezTo>
                    <a:cubicBezTo>
                      <a:pt x="8059" y="958"/>
                      <a:pt x="8098" y="1004"/>
                      <a:pt x="8135" y="1053"/>
                    </a:cubicBezTo>
                    <a:cubicBezTo>
                      <a:pt x="8175" y="1103"/>
                      <a:pt x="8211" y="1157"/>
                      <a:pt x="8246" y="1211"/>
                    </a:cubicBezTo>
                    <a:cubicBezTo>
                      <a:pt x="8299" y="1293"/>
                      <a:pt x="8345" y="1377"/>
                      <a:pt x="8391" y="1461"/>
                    </a:cubicBezTo>
                    <a:cubicBezTo>
                      <a:pt x="8434" y="1551"/>
                      <a:pt x="8477" y="1640"/>
                      <a:pt x="8514" y="1729"/>
                    </a:cubicBezTo>
                    <a:cubicBezTo>
                      <a:pt x="8549" y="1819"/>
                      <a:pt x="8582" y="1909"/>
                      <a:pt x="8613" y="2000"/>
                    </a:cubicBezTo>
                    <a:cubicBezTo>
                      <a:pt x="8642" y="2099"/>
                      <a:pt x="8668" y="2195"/>
                      <a:pt x="8694" y="2293"/>
                    </a:cubicBezTo>
                    <a:cubicBezTo>
                      <a:pt x="8709" y="2367"/>
                      <a:pt x="8721" y="2442"/>
                      <a:pt x="8733" y="2518"/>
                    </a:cubicBezTo>
                    <a:cubicBezTo>
                      <a:pt x="8742" y="2580"/>
                      <a:pt x="8747" y="2645"/>
                      <a:pt x="8752" y="2708"/>
                    </a:cubicBezTo>
                    <a:cubicBezTo>
                      <a:pt x="8752" y="2808"/>
                      <a:pt x="8751" y="2910"/>
                      <a:pt x="8748" y="3011"/>
                    </a:cubicBezTo>
                    <a:lnTo>
                      <a:pt x="8748" y="3011"/>
                    </a:lnTo>
                    <a:cubicBezTo>
                      <a:pt x="8748" y="3008"/>
                      <a:pt x="8749" y="3004"/>
                      <a:pt x="8749" y="3001"/>
                    </a:cubicBezTo>
                    <a:lnTo>
                      <a:pt x="8749" y="3001"/>
                    </a:lnTo>
                    <a:cubicBezTo>
                      <a:pt x="8749" y="3007"/>
                      <a:pt x="8748" y="3011"/>
                      <a:pt x="8749" y="3017"/>
                    </a:cubicBezTo>
                    <a:cubicBezTo>
                      <a:pt x="8749" y="3019"/>
                      <a:pt x="8748" y="3022"/>
                      <a:pt x="8748" y="3025"/>
                    </a:cubicBezTo>
                    <a:lnTo>
                      <a:pt x="8748" y="3021"/>
                    </a:lnTo>
                    <a:cubicBezTo>
                      <a:pt x="8738" y="3148"/>
                      <a:pt x="8724" y="3276"/>
                      <a:pt x="8705" y="3401"/>
                    </a:cubicBezTo>
                    <a:cubicBezTo>
                      <a:pt x="8687" y="3519"/>
                      <a:pt x="8663" y="3635"/>
                      <a:pt x="8641" y="3752"/>
                    </a:cubicBezTo>
                    <a:cubicBezTo>
                      <a:pt x="8573" y="4059"/>
                      <a:pt x="8495" y="4363"/>
                      <a:pt x="8453" y="4675"/>
                    </a:cubicBezTo>
                    <a:cubicBezTo>
                      <a:pt x="8449" y="4712"/>
                      <a:pt x="8447" y="4748"/>
                      <a:pt x="8442" y="4785"/>
                    </a:cubicBezTo>
                    <a:cubicBezTo>
                      <a:pt x="8441" y="4824"/>
                      <a:pt x="8435" y="4864"/>
                      <a:pt x="8435" y="4902"/>
                    </a:cubicBezTo>
                    <a:cubicBezTo>
                      <a:pt x="8435" y="4976"/>
                      <a:pt x="8431" y="5050"/>
                      <a:pt x="8437" y="5123"/>
                    </a:cubicBezTo>
                    <a:cubicBezTo>
                      <a:pt x="8445" y="5243"/>
                      <a:pt x="8452" y="5365"/>
                      <a:pt x="8475" y="5483"/>
                    </a:cubicBezTo>
                    <a:cubicBezTo>
                      <a:pt x="8505" y="5637"/>
                      <a:pt x="8544" y="5789"/>
                      <a:pt x="8608" y="5931"/>
                    </a:cubicBezTo>
                    <a:cubicBezTo>
                      <a:pt x="8755" y="6242"/>
                      <a:pt x="8961" y="6524"/>
                      <a:pt x="9156" y="6807"/>
                    </a:cubicBezTo>
                    <a:cubicBezTo>
                      <a:pt x="9322" y="7051"/>
                      <a:pt x="9499" y="7285"/>
                      <a:pt x="9669" y="7525"/>
                    </a:cubicBezTo>
                    <a:cubicBezTo>
                      <a:pt x="9757" y="7657"/>
                      <a:pt x="9840" y="7793"/>
                      <a:pt x="9916" y="7931"/>
                    </a:cubicBezTo>
                    <a:cubicBezTo>
                      <a:pt x="9918" y="7936"/>
                      <a:pt x="9921" y="7939"/>
                      <a:pt x="9923" y="7942"/>
                    </a:cubicBezTo>
                    <a:cubicBezTo>
                      <a:pt x="9923" y="7943"/>
                      <a:pt x="9923" y="7944"/>
                      <a:pt x="9924" y="7945"/>
                    </a:cubicBezTo>
                    <a:lnTo>
                      <a:pt x="9923" y="7945"/>
                    </a:lnTo>
                    <a:cubicBezTo>
                      <a:pt x="9971" y="8043"/>
                      <a:pt x="10017" y="8139"/>
                      <a:pt x="10059" y="8241"/>
                    </a:cubicBezTo>
                    <a:cubicBezTo>
                      <a:pt x="10096" y="8326"/>
                      <a:pt x="10125" y="8414"/>
                      <a:pt x="10159" y="8502"/>
                    </a:cubicBezTo>
                    <a:cubicBezTo>
                      <a:pt x="10191" y="8604"/>
                      <a:pt x="10220" y="8707"/>
                      <a:pt x="10247" y="8812"/>
                    </a:cubicBezTo>
                    <a:cubicBezTo>
                      <a:pt x="10272" y="8911"/>
                      <a:pt x="10294" y="9011"/>
                      <a:pt x="10317" y="9114"/>
                    </a:cubicBezTo>
                    <a:cubicBezTo>
                      <a:pt x="10315" y="9105"/>
                      <a:pt x="10313" y="9097"/>
                      <a:pt x="10313" y="9089"/>
                    </a:cubicBezTo>
                    <a:lnTo>
                      <a:pt x="10313" y="9089"/>
                    </a:lnTo>
                    <a:cubicBezTo>
                      <a:pt x="10319" y="9116"/>
                      <a:pt x="10324" y="9143"/>
                      <a:pt x="10328" y="9171"/>
                    </a:cubicBezTo>
                    <a:lnTo>
                      <a:pt x="10328" y="9167"/>
                    </a:lnTo>
                    <a:cubicBezTo>
                      <a:pt x="10336" y="9205"/>
                      <a:pt x="10343" y="9243"/>
                      <a:pt x="10350" y="9280"/>
                    </a:cubicBezTo>
                    <a:lnTo>
                      <a:pt x="10350" y="9280"/>
                    </a:lnTo>
                    <a:cubicBezTo>
                      <a:pt x="10350" y="9277"/>
                      <a:pt x="10349" y="9274"/>
                      <a:pt x="10348" y="9271"/>
                    </a:cubicBezTo>
                    <a:lnTo>
                      <a:pt x="10348" y="9271"/>
                    </a:lnTo>
                    <a:cubicBezTo>
                      <a:pt x="10385" y="9448"/>
                      <a:pt x="10412" y="9628"/>
                      <a:pt x="10428" y="9809"/>
                    </a:cubicBezTo>
                    <a:lnTo>
                      <a:pt x="10428" y="9809"/>
                    </a:lnTo>
                    <a:cubicBezTo>
                      <a:pt x="10428" y="9809"/>
                      <a:pt x="10428" y="9808"/>
                      <a:pt x="10427" y="9808"/>
                    </a:cubicBezTo>
                    <a:lnTo>
                      <a:pt x="10427" y="9808"/>
                    </a:lnTo>
                    <a:cubicBezTo>
                      <a:pt x="10432" y="9911"/>
                      <a:pt x="10432" y="10013"/>
                      <a:pt x="10425" y="10116"/>
                    </a:cubicBezTo>
                    <a:cubicBezTo>
                      <a:pt x="10412" y="10272"/>
                      <a:pt x="10383" y="10425"/>
                      <a:pt x="10355" y="10579"/>
                    </a:cubicBezTo>
                    <a:cubicBezTo>
                      <a:pt x="10328" y="10698"/>
                      <a:pt x="10302" y="10819"/>
                      <a:pt x="10267" y="10934"/>
                    </a:cubicBezTo>
                    <a:cubicBezTo>
                      <a:pt x="10234" y="11042"/>
                      <a:pt x="10200" y="11146"/>
                      <a:pt x="10164" y="11251"/>
                    </a:cubicBezTo>
                    <a:cubicBezTo>
                      <a:pt x="10106" y="11399"/>
                      <a:pt x="10045" y="11541"/>
                      <a:pt x="9978" y="11683"/>
                    </a:cubicBezTo>
                    <a:lnTo>
                      <a:pt x="9834" y="11955"/>
                    </a:lnTo>
                    <a:cubicBezTo>
                      <a:pt x="9746" y="12116"/>
                      <a:pt x="9657" y="12277"/>
                      <a:pt x="9580" y="12445"/>
                    </a:cubicBezTo>
                    <a:cubicBezTo>
                      <a:pt x="9504" y="12606"/>
                      <a:pt x="9428" y="12767"/>
                      <a:pt x="9368" y="12934"/>
                    </a:cubicBezTo>
                    <a:cubicBezTo>
                      <a:pt x="9332" y="13037"/>
                      <a:pt x="9298" y="13140"/>
                      <a:pt x="9266" y="13245"/>
                    </a:cubicBezTo>
                    <a:cubicBezTo>
                      <a:pt x="9240" y="13329"/>
                      <a:pt x="9220" y="13416"/>
                      <a:pt x="9199" y="13503"/>
                    </a:cubicBezTo>
                    <a:cubicBezTo>
                      <a:pt x="9157" y="13681"/>
                      <a:pt x="9126" y="13862"/>
                      <a:pt x="9108" y="14044"/>
                    </a:cubicBezTo>
                    <a:cubicBezTo>
                      <a:pt x="9092" y="14225"/>
                      <a:pt x="9086" y="14407"/>
                      <a:pt x="9093" y="14587"/>
                    </a:cubicBezTo>
                    <a:cubicBezTo>
                      <a:pt x="9100" y="14957"/>
                      <a:pt x="9201" y="15318"/>
                      <a:pt x="9384" y="15639"/>
                    </a:cubicBezTo>
                    <a:cubicBezTo>
                      <a:pt x="9504" y="15842"/>
                      <a:pt x="9650" y="16020"/>
                      <a:pt x="9809" y="16193"/>
                    </a:cubicBezTo>
                    <a:cubicBezTo>
                      <a:pt x="9931" y="16327"/>
                      <a:pt x="10060" y="16455"/>
                      <a:pt x="10183" y="16588"/>
                    </a:cubicBezTo>
                    <a:cubicBezTo>
                      <a:pt x="10178" y="16583"/>
                      <a:pt x="10174" y="16578"/>
                      <a:pt x="10168" y="16572"/>
                    </a:cubicBezTo>
                    <a:lnTo>
                      <a:pt x="10168" y="16572"/>
                    </a:lnTo>
                    <a:cubicBezTo>
                      <a:pt x="10250" y="16665"/>
                      <a:pt x="10333" y="16758"/>
                      <a:pt x="10408" y="16858"/>
                    </a:cubicBezTo>
                    <a:cubicBezTo>
                      <a:pt x="10482" y="16957"/>
                      <a:pt x="10552" y="17055"/>
                      <a:pt x="10623" y="17154"/>
                    </a:cubicBezTo>
                    <a:lnTo>
                      <a:pt x="10622" y="17153"/>
                    </a:lnTo>
                    <a:lnTo>
                      <a:pt x="10622" y="17153"/>
                    </a:lnTo>
                    <a:cubicBezTo>
                      <a:pt x="10623" y="17154"/>
                      <a:pt x="10623" y="17155"/>
                      <a:pt x="10625" y="17156"/>
                    </a:cubicBezTo>
                    <a:cubicBezTo>
                      <a:pt x="10626" y="17158"/>
                      <a:pt x="10626" y="17159"/>
                      <a:pt x="10628" y="17160"/>
                    </a:cubicBezTo>
                    <a:lnTo>
                      <a:pt x="10628" y="17162"/>
                    </a:lnTo>
                    <a:lnTo>
                      <a:pt x="10629" y="17164"/>
                    </a:lnTo>
                    <a:cubicBezTo>
                      <a:pt x="10629" y="17165"/>
                      <a:pt x="10629" y="17166"/>
                      <a:pt x="10629" y="17166"/>
                    </a:cubicBezTo>
                    <a:cubicBezTo>
                      <a:pt x="10630" y="17166"/>
                      <a:pt x="10630" y="17168"/>
                      <a:pt x="10630" y="17169"/>
                    </a:cubicBezTo>
                    <a:cubicBezTo>
                      <a:pt x="10680" y="17246"/>
                      <a:pt x="10728" y="17321"/>
                      <a:pt x="10775" y="17399"/>
                    </a:cubicBezTo>
                    <a:cubicBezTo>
                      <a:pt x="10820" y="17475"/>
                      <a:pt x="10859" y="17551"/>
                      <a:pt x="10901" y="17629"/>
                    </a:cubicBezTo>
                    <a:cubicBezTo>
                      <a:pt x="10939" y="17709"/>
                      <a:pt x="10977" y="17790"/>
                      <a:pt x="11013" y="17870"/>
                    </a:cubicBezTo>
                    <a:cubicBezTo>
                      <a:pt x="11051" y="17960"/>
                      <a:pt x="11087" y="18051"/>
                      <a:pt x="11121" y="18141"/>
                    </a:cubicBezTo>
                    <a:cubicBezTo>
                      <a:pt x="11143" y="18208"/>
                      <a:pt x="11165" y="18275"/>
                      <a:pt x="11183" y="18344"/>
                    </a:cubicBezTo>
                    <a:cubicBezTo>
                      <a:pt x="11204" y="18421"/>
                      <a:pt x="11222" y="18499"/>
                      <a:pt x="11239" y="18577"/>
                    </a:cubicBezTo>
                    <a:cubicBezTo>
                      <a:pt x="11249" y="18635"/>
                      <a:pt x="11261" y="18692"/>
                      <a:pt x="11266" y="18750"/>
                    </a:cubicBezTo>
                    <a:cubicBezTo>
                      <a:pt x="11270" y="18806"/>
                      <a:pt x="11274" y="18862"/>
                      <a:pt x="11279" y="18917"/>
                    </a:cubicBezTo>
                    <a:lnTo>
                      <a:pt x="11279" y="18917"/>
                    </a:lnTo>
                    <a:cubicBezTo>
                      <a:pt x="11279" y="18916"/>
                      <a:pt x="11279" y="18915"/>
                      <a:pt x="11279" y="18914"/>
                    </a:cubicBezTo>
                    <a:lnTo>
                      <a:pt x="11279" y="18914"/>
                    </a:lnTo>
                    <a:cubicBezTo>
                      <a:pt x="11279" y="18915"/>
                      <a:pt x="11279" y="18916"/>
                      <a:pt x="11279" y="18917"/>
                    </a:cubicBezTo>
                    <a:lnTo>
                      <a:pt x="11279" y="18917"/>
                    </a:lnTo>
                    <a:cubicBezTo>
                      <a:pt x="11279" y="18917"/>
                      <a:pt x="11279" y="18917"/>
                      <a:pt x="11279" y="18917"/>
                    </a:cubicBezTo>
                    <a:lnTo>
                      <a:pt x="11279" y="18917"/>
                    </a:lnTo>
                    <a:cubicBezTo>
                      <a:pt x="11279" y="18917"/>
                      <a:pt x="11279" y="18918"/>
                      <a:pt x="11280" y="18918"/>
                    </a:cubicBezTo>
                    <a:lnTo>
                      <a:pt x="11280" y="18918"/>
                    </a:lnTo>
                    <a:cubicBezTo>
                      <a:pt x="11279" y="18918"/>
                      <a:pt x="11279" y="18917"/>
                      <a:pt x="11279" y="18917"/>
                    </a:cubicBezTo>
                    <a:lnTo>
                      <a:pt x="11279" y="18917"/>
                    </a:lnTo>
                    <a:cubicBezTo>
                      <a:pt x="11280" y="18924"/>
                      <a:pt x="11281" y="18931"/>
                      <a:pt x="11282" y="18938"/>
                    </a:cubicBezTo>
                    <a:cubicBezTo>
                      <a:pt x="11281" y="18931"/>
                      <a:pt x="11280" y="18925"/>
                      <a:pt x="11280" y="18918"/>
                    </a:cubicBezTo>
                    <a:lnTo>
                      <a:pt x="11280" y="18918"/>
                    </a:lnTo>
                    <a:cubicBezTo>
                      <a:pt x="11281" y="18981"/>
                      <a:pt x="11285" y="19045"/>
                      <a:pt x="11282" y="19109"/>
                    </a:cubicBezTo>
                    <a:cubicBezTo>
                      <a:pt x="11279" y="19169"/>
                      <a:pt x="11274" y="19228"/>
                      <a:pt x="11272" y="19286"/>
                    </a:cubicBezTo>
                    <a:cubicBezTo>
                      <a:pt x="11265" y="19351"/>
                      <a:pt x="11261" y="19417"/>
                      <a:pt x="11248" y="19480"/>
                    </a:cubicBezTo>
                    <a:cubicBezTo>
                      <a:pt x="11235" y="19539"/>
                      <a:pt x="11223" y="19599"/>
                      <a:pt x="11212" y="19658"/>
                    </a:cubicBezTo>
                    <a:lnTo>
                      <a:pt x="11212" y="19655"/>
                    </a:lnTo>
                    <a:cubicBezTo>
                      <a:pt x="11195" y="19721"/>
                      <a:pt x="11180" y="19789"/>
                      <a:pt x="11157" y="19853"/>
                    </a:cubicBezTo>
                    <a:cubicBezTo>
                      <a:pt x="11136" y="19914"/>
                      <a:pt x="11116" y="19977"/>
                      <a:pt x="11094" y="20036"/>
                    </a:cubicBezTo>
                    <a:cubicBezTo>
                      <a:pt x="11068" y="20092"/>
                      <a:pt x="11048" y="20148"/>
                      <a:pt x="11022" y="20202"/>
                    </a:cubicBezTo>
                    <a:cubicBezTo>
                      <a:pt x="10999" y="20254"/>
                      <a:pt x="10972" y="20305"/>
                      <a:pt x="10947" y="20356"/>
                    </a:cubicBezTo>
                    <a:lnTo>
                      <a:pt x="10947" y="20354"/>
                    </a:lnTo>
                    <a:cubicBezTo>
                      <a:pt x="10856" y="20521"/>
                      <a:pt x="10758" y="20686"/>
                      <a:pt x="10668" y="20855"/>
                    </a:cubicBezTo>
                    <a:cubicBezTo>
                      <a:pt x="10578" y="21023"/>
                      <a:pt x="10496" y="21194"/>
                      <a:pt x="10420" y="21368"/>
                    </a:cubicBezTo>
                    <a:cubicBezTo>
                      <a:pt x="10349" y="21531"/>
                      <a:pt x="10286" y="21698"/>
                      <a:pt x="10232" y="21868"/>
                    </a:cubicBezTo>
                    <a:cubicBezTo>
                      <a:pt x="10170" y="22048"/>
                      <a:pt x="10118" y="22232"/>
                      <a:pt x="10076" y="22417"/>
                    </a:cubicBezTo>
                    <a:cubicBezTo>
                      <a:pt x="10055" y="22516"/>
                      <a:pt x="10031" y="22615"/>
                      <a:pt x="10015" y="22713"/>
                    </a:cubicBezTo>
                    <a:cubicBezTo>
                      <a:pt x="10000" y="22808"/>
                      <a:pt x="9986" y="22902"/>
                      <a:pt x="9975" y="22996"/>
                    </a:cubicBezTo>
                    <a:cubicBezTo>
                      <a:pt x="9966" y="23084"/>
                      <a:pt x="9962" y="23171"/>
                      <a:pt x="9964" y="23259"/>
                    </a:cubicBezTo>
                    <a:cubicBezTo>
                      <a:pt x="9963" y="23432"/>
                      <a:pt x="9978" y="23605"/>
                      <a:pt x="10008" y="23775"/>
                    </a:cubicBezTo>
                    <a:cubicBezTo>
                      <a:pt x="10047" y="23986"/>
                      <a:pt x="10119" y="24204"/>
                      <a:pt x="10234" y="24385"/>
                    </a:cubicBezTo>
                    <a:cubicBezTo>
                      <a:pt x="10292" y="24478"/>
                      <a:pt x="10357" y="24567"/>
                      <a:pt x="10427" y="24650"/>
                    </a:cubicBezTo>
                    <a:cubicBezTo>
                      <a:pt x="10456" y="24685"/>
                      <a:pt x="10489" y="24719"/>
                      <a:pt x="10520" y="24753"/>
                    </a:cubicBezTo>
                    <a:cubicBezTo>
                      <a:pt x="10641" y="24885"/>
                      <a:pt x="10768" y="25007"/>
                      <a:pt x="10892" y="25134"/>
                    </a:cubicBezTo>
                    <a:cubicBezTo>
                      <a:pt x="11028" y="25274"/>
                      <a:pt x="11160" y="25418"/>
                      <a:pt x="11290" y="25564"/>
                    </a:cubicBezTo>
                    <a:cubicBezTo>
                      <a:pt x="11290" y="25564"/>
                      <a:pt x="11290" y="25563"/>
                      <a:pt x="11289" y="25563"/>
                    </a:cubicBezTo>
                    <a:lnTo>
                      <a:pt x="11289" y="25563"/>
                    </a:lnTo>
                    <a:cubicBezTo>
                      <a:pt x="11291" y="25565"/>
                      <a:pt x="11292" y="25567"/>
                      <a:pt x="11294" y="25568"/>
                    </a:cubicBezTo>
                    <a:cubicBezTo>
                      <a:pt x="11333" y="25613"/>
                      <a:pt x="11373" y="25658"/>
                      <a:pt x="11411" y="25702"/>
                    </a:cubicBezTo>
                    <a:cubicBezTo>
                      <a:pt x="11549" y="25858"/>
                      <a:pt x="11677" y="26022"/>
                      <a:pt x="11796" y="26192"/>
                    </a:cubicBezTo>
                    <a:cubicBezTo>
                      <a:pt x="11836" y="26256"/>
                      <a:pt x="11873" y="26322"/>
                      <a:pt x="11909" y="26389"/>
                    </a:cubicBezTo>
                    <a:cubicBezTo>
                      <a:pt x="11928" y="26431"/>
                      <a:pt x="11950" y="26473"/>
                      <a:pt x="11965" y="26515"/>
                    </a:cubicBezTo>
                    <a:cubicBezTo>
                      <a:pt x="11981" y="26557"/>
                      <a:pt x="11994" y="26597"/>
                      <a:pt x="12008" y="26636"/>
                    </a:cubicBezTo>
                    <a:cubicBezTo>
                      <a:pt x="12035" y="26736"/>
                      <a:pt x="12062" y="26834"/>
                      <a:pt x="12084" y="26933"/>
                    </a:cubicBezTo>
                    <a:cubicBezTo>
                      <a:pt x="12084" y="26933"/>
                      <a:pt x="12084" y="26933"/>
                      <a:pt x="12084" y="26932"/>
                    </a:cubicBezTo>
                    <a:lnTo>
                      <a:pt x="12084" y="26932"/>
                    </a:lnTo>
                    <a:cubicBezTo>
                      <a:pt x="12099" y="27008"/>
                      <a:pt x="12113" y="27083"/>
                      <a:pt x="12122" y="27158"/>
                    </a:cubicBezTo>
                    <a:cubicBezTo>
                      <a:pt x="12133" y="27237"/>
                      <a:pt x="12138" y="27313"/>
                      <a:pt x="12142" y="27391"/>
                    </a:cubicBezTo>
                    <a:cubicBezTo>
                      <a:pt x="12142" y="27449"/>
                      <a:pt x="12142" y="27510"/>
                      <a:pt x="12141" y="27567"/>
                    </a:cubicBezTo>
                    <a:cubicBezTo>
                      <a:pt x="12139" y="27561"/>
                      <a:pt x="12138" y="27556"/>
                      <a:pt x="12138" y="27551"/>
                    </a:cubicBezTo>
                    <a:lnTo>
                      <a:pt x="12138" y="27551"/>
                    </a:lnTo>
                    <a:cubicBezTo>
                      <a:pt x="12130" y="27647"/>
                      <a:pt x="12121" y="27740"/>
                      <a:pt x="12108" y="27835"/>
                    </a:cubicBezTo>
                    <a:cubicBezTo>
                      <a:pt x="12097" y="27918"/>
                      <a:pt x="12082" y="28002"/>
                      <a:pt x="12066" y="28083"/>
                    </a:cubicBezTo>
                    <a:cubicBezTo>
                      <a:pt x="12066" y="28082"/>
                      <a:pt x="12066" y="28081"/>
                      <a:pt x="12066" y="28080"/>
                    </a:cubicBezTo>
                    <a:cubicBezTo>
                      <a:pt x="12066" y="28082"/>
                      <a:pt x="12066" y="28083"/>
                      <a:pt x="12065" y="28084"/>
                    </a:cubicBezTo>
                    <a:cubicBezTo>
                      <a:pt x="12064" y="28089"/>
                      <a:pt x="12063" y="28095"/>
                      <a:pt x="12063" y="28100"/>
                    </a:cubicBezTo>
                    <a:cubicBezTo>
                      <a:pt x="12043" y="28184"/>
                      <a:pt x="12023" y="28272"/>
                      <a:pt x="11997" y="28354"/>
                    </a:cubicBezTo>
                    <a:cubicBezTo>
                      <a:pt x="11973" y="28441"/>
                      <a:pt x="11945" y="28527"/>
                      <a:pt x="11916" y="28612"/>
                    </a:cubicBezTo>
                    <a:cubicBezTo>
                      <a:pt x="11878" y="28709"/>
                      <a:pt x="11839" y="28805"/>
                      <a:pt x="11799" y="28901"/>
                    </a:cubicBezTo>
                    <a:cubicBezTo>
                      <a:pt x="11757" y="29000"/>
                      <a:pt x="11710" y="29092"/>
                      <a:pt x="11662" y="29188"/>
                    </a:cubicBezTo>
                    <a:lnTo>
                      <a:pt x="11662" y="29188"/>
                    </a:lnTo>
                    <a:cubicBezTo>
                      <a:pt x="11665" y="29182"/>
                      <a:pt x="11668" y="29175"/>
                      <a:pt x="11671" y="29168"/>
                    </a:cubicBezTo>
                    <a:lnTo>
                      <a:pt x="11671" y="29168"/>
                    </a:lnTo>
                    <a:cubicBezTo>
                      <a:pt x="11586" y="29335"/>
                      <a:pt x="11496" y="29497"/>
                      <a:pt x="11399" y="29656"/>
                    </a:cubicBezTo>
                    <a:cubicBezTo>
                      <a:pt x="11304" y="29811"/>
                      <a:pt x="11208" y="29965"/>
                      <a:pt x="11125" y="30128"/>
                    </a:cubicBezTo>
                    <a:cubicBezTo>
                      <a:pt x="11123" y="30132"/>
                      <a:pt x="11121" y="30136"/>
                      <a:pt x="11119" y="30140"/>
                    </a:cubicBezTo>
                    <a:cubicBezTo>
                      <a:pt x="11115" y="30142"/>
                      <a:pt x="11109" y="30142"/>
                      <a:pt x="11106" y="30144"/>
                    </a:cubicBezTo>
                    <a:cubicBezTo>
                      <a:pt x="11089" y="30174"/>
                      <a:pt x="11072" y="30203"/>
                      <a:pt x="11057" y="30233"/>
                    </a:cubicBezTo>
                    <a:cubicBezTo>
                      <a:pt x="11038" y="30264"/>
                      <a:pt x="11020" y="30294"/>
                      <a:pt x="11000" y="30327"/>
                    </a:cubicBezTo>
                    <a:cubicBezTo>
                      <a:pt x="10984" y="30373"/>
                      <a:pt x="10973" y="30423"/>
                      <a:pt x="10960" y="30471"/>
                    </a:cubicBezTo>
                    <a:cubicBezTo>
                      <a:pt x="10922" y="30557"/>
                      <a:pt x="10885" y="30643"/>
                      <a:pt x="10854" y="30732"/>
                    </a:cubicBezTo>
                    <a:cubicBezTo>
                      <a:pt x="10792" y="30914"/>
                      <a:pt x="10747" y="31102"/>
                      <a:pt x="10723" y="31292"/>
                    </a:cubicBezTo>
                    <a:cubicBezTo>
                      <a:pt x="10733" y="31387"/>
                      <a:pt x="10738" y="31481"/>
                      <a:pt x="10744" y="31575"/>
                    </a:cubicBezTo>
                    <a:cubicBezTo>
                      <a:pt x="10753" y="31670"/>
                      <a:pt x="10759" y="31766"/>
                      <a:pt x="10766" y="31863"/>
                    </a:cubicBezTo>
                    <a:cubicBezTo>
                      <a:pt x="10785" y="31932"/>
                      <a:pt x="10805" y="32002"/>
                      <a:pt x="10825" y="32073"/>
                    </a:cubicBezTo>
                    <a:lnTo>
                      <a:pt x="10825" y="32077"/>
                    </a:lnTo>
                    <a:cubicBezTo>
                      <a:pt x="10839" y="32149"/>
                      <a:pt x="10862" y="32219"/>
                      <a:pt x="10877" y="32289"/>
                    </a:cubicBezTo>
                    <a:lnTo>
                      <a:pt x="10877" y="32289"/>
                    </a:lnTo>
                    <a:cubicBezTo>
                      <a:pt x="10876" y="32285"/>
                      <a:pt x="10875" y="32281"/>
                      <a:pt x="10874" y="32277"/>
                    </a:cubicBezTo>
                    <a:lnTo>
                      <a:pt x="10874" y="32277"/>
                    </a:lnTo>
                    <a:cubicBezTo>
                      <a:pt x="10882" y="32321"/>
                      <a:pt x="10893" y="32365"/>
                      <a:pt x="10907" y="32409"/>
                    </a:cubicBezTo>
                    <a:cubicBezTo>
                      <a:pt x="10916" y="32438"/>
                      <a:pt x="10928" y="32469"/>
                      <a:pt x="10939" y="32498"/>
                    </a:cubicBezTo>
                    <a:cubicBezTo>
                      <a:pt x="10962" y="32604"/>
                      <a:pt x="10985" y="32708"/>
                      <a:pt x="11014" y="32811"/>
                    </a:cubicBezTo>
                    <a:cubicBezTo>
                      <a:pt x="11043" y="32909"/>
                      <a:pt x="11075" y="33007"/>
                      <a:pt x="11109" y="33104"/>
                    </a:cubicBezTo>
                    <a:lnTo>
                      <a:pt x="11109" y="33104"/>
                    </a:lnTo>
                    <a:cubicBezTo>
                      <a:pt x="11108" y="33102"/>
                      <a:pt x="11107" y="33100"/>
                      <a:pt x="11106" y="33098"/>
                    </a:cubicBezTo>
                    <a:lnTo>
                      <a:pt x="11106" y="33098"/>
                    </a:lnTo>
                    <a:cubicBezTo>
                      <a:pt x="11178" y="33309"/>
                      <a:pt x="11225" y="33528"/>
                      <a:pt x="11283" y="33742"/>
                    </a:cubicBezTo>
                    <a:cubicBezTo>
                      <a:pt x="11343" y="33967"/>
                      <a:pt x="11418" y="34188"/>
                      <a:pt x="11485" y="34412"/>
                    </a:cubicBezTo>
                    <a:cubicBezTo>
                      <a:pt x="11613" y="34841"/>
                      <a:pt x="11719" y="35275"/>
                      <a:pt x="11809" y="35715"/>
                    </a:cubicBezTo>
                    <a:cubicBezTo>
                      <a:pt x="11827" y="35812"/>
                      <a:pt x="11846" y="35909"/>
                      <a:pt x="11857" y="36006"/>
                    </a:cubicBezTo>
                    <a:cubicBezTo>
                      <a:pt x="11869" y="36100"/>
                      <a:pt x="11876" y="36193"/>
                      <a:pt x="11883" y="36288"/>
                    </a:cubicBezTo>
                    <a:cubicBezTo>
                      <a:pt x="11883" y="36279"/>
                      <a:pt x="11882" y="36272"/>
                      <a:pt x="11882" y="36263"/>
                    </a:cubicBezTo>
                    <a:lnTo>
                      <a:pt x="11882" y="36263"/>
                    </a:lnTo>
                    <a:cubicBezTo>
                      <a:pt x="11888" y="36358"/>
                      <a:pt x="11895" y="36452"/>
                      <a:pt x="11894" y="36546"/>
                    </a:cubicBezTo>
                    <a:cubicBezTo>
                      <a:pt x="11892" y="36639"/>
                      <a:pt x="11888" y="36734"/>
                      <a:pt x="11880" y="36828"/>
                    </a:cubicBezTo>
                    <a:cubicBezTo>
                      <a:pt x="11861" y="36995"/>
                      <a:pt x="11836" y="37162"/>
                      <a:pt x="11804" y="37327"/>
                    </a:cubicBezTo>
                    <a:cubicBezTo>
                      <a:pt x="11807" y="37320"/>
                      <a:pt x="11807" y="37313"/>
                      <a:pt x="11811" y="37304"/>
                    </a:cubicBezTo>
                    <a:lnTo>
                      <a:pt x="11811" y="37304"/>
                    </a:lnTo>
                    <a:cubicBezTo>
                      <a:pt x="11777" y="37457"/>
                      <a:pt x="11745" y="37610"/>
                      <a:pt x="11703" y="37760"/>
                    </a:cubicBezTo>
                    <a:cubicBezTo>
                      <a:pt x="11662" y="37912"/>
                      <a:pt x="11617" y="38063"/>
                      <a:pt x="11568" y="38211"/>
                    </a:cubicBezTo>
                    <a:lnTo>
                      <a:pt x="11568" y="38211"/>
                    </a:lnTo>
                    <a:cubicBezTo>
                      <a:pt x="11569" y="38209"/>
                      <a:pt x="11570" y="38206"/>
                      <a:pt x="11572" y="38204"/>
                    </a:cubicBezTo>
                    <a:lnTo>
                      <a:pt x="11572" y="38204"/>
                    </a:lnTo>
                    <a:cubicBezTo>
                      <a:pt x="11505" y="38387"/>
                      <a:pt x="11436" y="38567"/>
                      <a:pt x="11354" y="38743"/>
                    </a:cubicBezTo>
                    <a:lnTo>
                      <a:pt x="11355" y="38740"/>
                    </a:lnTo>
                    <a:lnTo>
                      <a:pt x="11355" y="38740"/>
                    </a:lnTo>
                    <a:cubicBezTo>
                      <a:pt x="11353" y="38745"/>
                      <a:pt x="11351" y="38751"/>
                      <a:pt x="11348" y="38755"/>
                    </a:cubicBezTo>
                    <a:cubicBezTo>
                      <a:pt x="11347" y="38756"/>
                      <a:pt x="11347" y="38759"/>
                      <a:pt x="11346" y="38760"/>
                    </a:cubicBezTo>
                    <a:lnTo>
                      <a:pt x="11346" y="38759"/>
                    </a:lnTo>
                    <a:cubicBezTo>
                      <a:pt x="11296" y="38856"/>
                      <a:pt x="11246" y="38955"/>
                      <a:pt x="11192" y="39051"/>
                    </a:cubicBezTo>
                    <a:cubicBezTo>
                      <a:pt x="11141" y="39142"/>
                      <a:pt x="11082" y="39230"/>
                      <a:pt x="11025" y="39319"/>
                    </a:cubicBezTo>
                    <a:lnTo>
                      <a:pt x="11025" y="39317"/>
                    </a:lnTo>
                    <a:cubicBezTo>
                      <a:pt x="11024" y="39319"/>
                      <a:pt x="11023" y="39322"/>
                      <a:pt x="11022" y="39323"/>
                    </a:cubicBezTo>
                    <a:cubicBezTo>
                      <a:pt x="11020" y="39324"/>
                      <a:pt x="11019" y="39326"/>
                      <a:pt x="11018" y="39329"/>
                    </a:cubicBezTo>
                    <a:lnTo>
                      <a:pt x="11019" y="39328"/>
                    </a:lnTo>
                    <a:lnTo>
                      <a:pt x="11019" y="39328"/>
                    </a:lnTo>
                    <a:cubicBezTo>
                      <a:pt x="11018" y="39329"/>
                      <a:pt x="11018" y="39329"/>
                      <a:pt x="11018" y="39331"/>
                    </a:cubicBezTo>
                    <a:lnTo>
                      <a:pt x="11015" y="39333"/>
                    </a:lnTo>
                    <a:lnTo>
                      <a:pt x="11015" y="39332"/>
                    </a:lnTo>
                    <a:cubicBezTo>
                      <a:pt x="10972" y="39392"/>
                      <a:pt x="10931" y="39448"/>
                      <a:pt x="10882" y="39504"/>
                    </a:cubicBezTo>
                    <a:cubicBezTo>
                      <a:pt x="10845" y="39543"/>
                      <a:pt x="10807" y="39582"/>
                      <a:pt x="10767" y="39620"/>
                    </a:cubicBezTo>
                    <a:cubicBezTo>
                      <a:pt x="10582" y="39781"/>
                      <a:pt x="10379" y="39924"/>
                      <a:pt x="10178" y="40070"/>
                    </a:cubicBezTo>
                    <a:cubicBezTo>
                      <a:pt x="10072" y="40149"/>
                      <a:pt x="9966" y="40226"/>
                      <a:pt x="9859" y="40307"/>
                    </a:cubicBezTo>
                    <a:cubicBezTo>
                      <a:pt x="9770" y="40376"/>
                      <a:pt x="9680" y="40448"/>
                      <a:pt x="9587" y="40514"/>
                    </a:cubicBezTo>
                    <a:cubicBezTo>
                      <a:pt x="9429" y="40618"/>
                      <a:pt x="9259" y="40703"/>
                      <a:pt x="9091" y="40788"/>
                    </a:cubicBezTo>
                    <a:cubicBezTo>
                      <a:pt x="9005" y="40829"/>
                      <a:pt x="8919" y="40870"/>
                      <a:pt x="8830" y="40909"/>
                    </a:cubicBezTo>
                    <a:cubicBezTo>
                      <a:pt x="8734" y="40950"/>
                      <a:pt x="8635" y="40989"/>
                      <a:pt x="8536" y="41027"/>
                    </a:cubicBezTo>
                    <a:cubicBezTo>
                      <a:pt x="8545" y="41025"/>
                      <a:pt x="8552" y="41022"/>
                      <a:pt x="8560" y="41021"/>
                    </a:cubicBezTo>
                    <a:lnTo>
                      <a:pt x="8560" y="41021"/>
                    </a:lnTo>
                    <a:cubicBezTo>
                      <a:pt x="8424" y="41065"/>
                      <a:pt x="8290" y="41111"/>
                      <a:pt x="8151" y="41150"/>
                    </a:cubicBezTo>
                    <a:cubicBezTo>
                      <a:pt x="8012" y="41188"/>
                      <a:pt x="7871" y="41223"/>
                      <a:pt x="7730" y="41254"/>
                    </a:cubicBezTo>
                    <a:lnTo>
                      <a:pt x="7554" y="41285"/>
                    </a:lnTo>
                    <a:cubicBezTo>
                      <a:pt x="7533" y="41288"/>
                      <a:pt x="7511" y="41289"/>
                      <a:pt x="7490" y="41291"/>
                    </a:cubicBezTo>
                    <a:cubicBezTo>
                      <a:pt x="7497" y="41274"/>
                      <a:pt x="7501" y="41255"/>
                      <a:pt x="7501" y="41236"/>
                    </a:cubicBezTo>
                    <a:cubicBezTo>
                      <a:pt x="7497" y="41149"/>
                      <a:pt x="7481" y="41060"/>
                      <a:pt x="7470" y="40971"/>
                    </a:cubicBezTo>
                    <a:cubicBezTo>
                      <a:pt x="7451" y="40818"/>
                      <a:pt x="7432" y="40664"/>
                      <a:pt x="7415" y="40509"/>
                    </a:cubicBezTo>
                    <a:cubicBezTo>
                      <a:pt x="7372" y="40137"/>
                      <a:pt x="7331" y="39766"/>
                      <a:pt x="7305" y="39390"/>
                    </a:cubicBezTo>
                    <a:cubicBezTo>
                      <a:pt x="7296" y="39166"/>
                      <a:pt x="7297" y="38943"/>
                      <a:pt x="7299" y="38718"/>
                    </a:cubicBezTo>
                    <a:cubicBezTo>
                      <a:pt x="7301" y="38486"/>
                      <a:pt x="7295" y="38254"/>
                      <a:pt x="7287" y="38022"/>
                    </a:cubicBezTo>
                    <a:cubicBezTo>
                      <a:pt x="7280" y="37809"/>
                      <a:pt x="7269" y="37597"/>
                      <a:pt x="7269" y="37386"/>
                    </a:cubicBezTo>
                    <a:cubicBezTo>
                      <a:pt x="7269" y="37152"/>
                      <a:pt x="7274" y="36920"/>
                      <a:pt x="7284" y="36687"/>
                    </a:cubicBezTo>
                    <a:cubicBezTo>
                      <a:pt x="7293" y="36509"/>
                      <a:pt x="7305" y="36333"/>
                      <a:pt x="7312" y="36155"/>
                    </a:cubicBezTo>
                    <a:cubicBezTo>
                      <a:pt x="7321" y="35944"/>
                      <a:pt x="7327" y="35732"/>
                      <a:pt x="7333" y="35520"/>
                    </a:cubicBezTo>
                    <a:cubicBezTo>
                      <a:pt x="7339" y="35147"/>
                      <a:pt x="7323" y="34775"/>
                      <a:pt x="7312" y="34401"/>
                    </a:cubicBezTo>
                    <a:cubicBezTo>
                      <a:pt x="7302" y="34019"/>
                      <a:pt x="7307" y="33640"/>
                      <a:pt x="7310" y="33259"/>
                    </a:cubicBezTo>
                    <a:cubicBezTo>
                      <a:pt x="7312" y="32877"/>
                      <a:pt x="7302" y="32500"/>
                      <a:pt x="7283" y="32122"/>
                    </a:cubicBezTo>
                    <a:cubicBezTo>
                      <a:pt x="7264" y="31735"/>
                      <a:pt x="7243" y="31349"/>
                      <a:pt x="7239" y="30962"/>
                    </a:cubicBezTo>
                    <a:cubicBezTo>
                      <a:pt x="7232" y="30569"/>
                      <a:pt x="7229" y="30178"/>
                      <a:pt x="7232" y="29785"/>
                    </a:cubicBezTo>
                    <a:cubicBezTo>
                      <a:pt x="7240" y="29018"/>
                      <a:pt x="7245" y="28252"/>
                      <a:pt x="7275" y="27487"/>
                    </a:cubicBezTo>
                    <a:cubicBezTo>
                      <a:pt x="7288" y="27095"/>
                      <a:pt x="7305" y="26700"/>
                      <a:pt x="7314" y="26306"/>
                    </a:cubicBezTo>
                    <a:cubicBezTo>
                      <a:pt x="7323" y="25902"/>
                      <a:pt x="7324" y="25497"/>
                      <a:pt x="7323" y="25093"/>
                    </a:cubicBezTo>
                    <a:cubicBezTo>
                      <a:pt x="7321" y="24727"/>
                      <a:pt x="7310" y="24363"/>
                      <a:pt x="7306" y="23998"/>
                    </a:cubicBezTo>
                    <a:cubicBezTo>
                      <a:pt x="7303" y="23609"/>
                      <a:pt x="7303" y="23220"/>
                      <a:pt x="7306" y="22830"/>
                    </a:cubicBezTo>
                    <a:cubicBezTo>
                      <a:pt x="7308" y="22642"/>
                      <a:pt x="7310" y="22453"/>
                      <a:pt x="7316" y="22264"/>
                    </a:cubicBezTo>
                    <a:cubicBezTo>
                      <a:pt x="7322" y="22051"/>
                      <a:pt x="7331" y="21836"/>
                      <a:pt x="7341" y="21621"/>
                    </a:cubicBezTo>
                    <a:cubicBezTo>
                      <a:pt x="7359" y="21255"/>
                      <a:pt x="7378" y="20890"/>
                      <a:pt x="7383" y="20522"/>
                    </a:cubicBezTo>
                    <a:cubicBezTo>
                      <a:pt x="7394" y="19752"/>
                      <a:pt x="7412" y="18983"/>
                      <a:pt x="7380" y="18212"/>
                    </a:cubicBezTo>
                    <a:cubicBezTo>
                      <a:pt x="7346" y="17432"/>
                      <a:pt x="7294" y="16651"/>
                      <a:pt x="7278" y="15869"/>
                    </a:cubicBezTo>
                    <a:cubicBezTo>
                      <a:pt x="7270" y="15498"/>
                      <a:pt x="7274" y="15129"/>
                      <a:pt x="7269" y="14758"/>
                    </a:cubicBezTo>
                    <a:cubicBezTo>
                      <a:pt x="7263" y="14348"/>
                      <a:pt x="7256" y="13937"/>
                      <a:pt x="7253" y="13525"/>
                    </a:cubicBezTo>
                    <a:cubicBezTo>
                      <a:pt x="7248" y="13163"/>
                      <a:pt x="7259" y="12801"/>
                      <a:pt x="7263" y="12438"/>
                    </a:cubicBezTo>
                    <a:cubicBezTo>
                      <a:pt x="7264" y="12018"/>
                      <a:pt x="7264" y="11600"/>
                      <a:pt x="7261" y="11182"/>
                    </a:cubicBezTo>
                    <a:cubicBezTo>
                      <a:pt x="7259" y="10818"/>
                      <a:pt x="7256" y="10454"/>
                      <a:pt x="7234" y="10093"/>
                    </a:cubicBezTo>
                    <a:cubicBezTo>
                      <a:pt x="7210" y="9689"/>
                      <a:pt x="7178" y="9287"/>
                      <a:pt x="7147" y="8885"/>
                    </a:cubicBezTo>
                    <a:lnTo>
                      <a:pt x="7147" y="8885"/>
                    </a:lnTo>
                    <a:cubicBezTo>
                      <a:pt x="7147" y="8893"/>
                      <a:pt x="7148" y="8901"/>
                      <a:pt x="7148" y="8909"/>
                    </a:cubicBezTo>
                    <a:cubicBezTo>
                      <a:pt x="7141" y="8763"/>
                      <a:pt x="7128" y="8618"/>
                      <a:pt x="7125" y="8471"/>
                    </a:cubicBezTo>
                    <a:cubicBezTo>
                      <a:pt x="7122" y="8357"/>
                      <a:pt x="7119" y="8243"/>
                      <a:pt x="7117" y="8128"/>
                    </a:cubicBezTo>
                    <a:cubicBezTo>
                      <a:pt x="7108" y="8168"/>
                      <a:pt x="7099" y="8208"/>
                      <a:pt x="7091" y="8248"/>
                    </a:cubicBezTo>
                    <a:cubicBezTo>
                      <a:pt x="7093" y="8241"/>
                      <a:pt x="7094" y="8232"/>
                      <a:pt x="7096" y="8225"/>
                    </a:cubicBezTo>
                    <a:lnTo>
                      <a:pt x="7096" y="8225"/>
                    </a:lnTo>
                    <a:cubicBezTo>
                      <a:pt x="7092" y="8243"/>
                      <a:pt x="7090" y="8262"/>
                      <a:pt x="7086" y="8281"/>
                    </a:cubicBezTo>
                    <a:lnTo>
                      <a:pt x="7086" y="8277"/>
                    </a:lnTo>
                    <a:cubicBezTo>
                      <a:pt x="7079" y="8313"/>
                      <a:pt x="7072" y="8349"/>
                      <a:pt x="7064" y="8388"/>
                    </a:cubicBezTo>
                    <a:cubicBezTo>
                      <a:pt x="7064" y="8395"/>
                      <a:pt x="7061" y="8403"/>
                      <a:pt x="7059" y="8411"/>
                    </a:cubicBezTo>
                    <a:cubicBezTo>
                      <a:pt x="7059" y="8413"/>
                      <a:pt x="7058" y="8416"/>
                      <a:pt x="7058" y="8419"/>
                    </a:cubicBezTo>
                    <a:cubicBezTo>
                      <a:pt x="7058" y="8421"/>
                      <a:pt x="7057" y="8426"/>
                      <a:pt x="7056" y="8430"/>
                    </a:cubicBezTo>
                    <a:cubicBezTo>
                      <a:pt x="7057" y="8432"/>
                      <a:pt x="7056" y="8434"/>
                      <a:pt x="7055" y="8436"/>
                    </a:cubicBezTo>
                    <a:lnTo>
                      <a:pt x="7055" y="8438"/>
                    </a:lnTo>
                    <a:cubicBezTo>
                      <a:pt x="7048" y="8480"/>
                      <a:pt x="7039" y="8525"/>
                      <a:pt x="7032" y="8565"/>
                    </a:cubicBezTo>
                    <a:cubicBezTo>
                      <a:pt x="7032" y="8567"/>
                      <a:pt x="7032" y="8569"/>
                      <a:pt x="7031" y="8571"/>
                    </a:cubicBezTo>
                    <a:cubicBezTo>
                      <a:pt x="7026" y="8607"/>
                      <a:pt x="7019" y="8644"/>
                      <a:pt x="7013" y="8682"/>
                    </a:cubicBezTo>
                    <a:cubicBezTo>
                      <a:pt x="7000" y="8854"/>
                      <a:pt x="6984" y="9024"/>
                      <a:pt x="6966" y="9194"/>
                    </a:cubicBezTo>
                    <a:lnTo>
                      <a:pt x="6960" y="9375"/>
                    </a:lnTo>
                    <a:cubicBezTo>
                      <a:pt x="6952" y="9603"/>
                      <a:pt x="6942" y="9831"/>
                      <a:pt x="6933" y="10057"/>
                    </a:cubicBezTo>
                    <a:cubicBezTo>
                      <a:pt x="6923" y="10263"/>
                      <a:pt x="6924" y="10467"/>
                      <a:pt x="6927" y="10672"/>
                    </a:cubicBezTo>
                    <a:cubicBezTo>
                      <a:pt x="6927" y="10777"/>
                      <a:pt x="6934" y="10880"/>
                      <a:pt x="6933" y="10984"/>
                    </a:cubicBezTo>
                    <a:cubicBezTo>
                      <a:pt x="6930" y="11036"/>
                      <a:pt x="6929" y="11085"/>
                      <a:pt x="6927" y="11136"/>
                    </a:cubicBezTo>
                    <a:cubicBezTo>
                      <a:pt x="6924" y="11182"/>
                      <a:pt x="6922" y="11231"/>
                      <a:pt x="6905" y="11274"/>
                    </a:cubicBezTo>
                    <a:cubicBezTo>
                      <a:pt x="6906" y="11526"/>
                      <a:pt x="6907" y="11780"/>
                      <a:pt x="6908" y="12033"/>
                    </a:cubicBezTo>
                    <a:cubicBezTo>
                      <a:pt x="6908" y="12386"/>
                      <a:pt x="6900" y="12738"/>
                      <a:pt x="6898" y="13091"/>
                    </a:cubicBezTo>
                    <a:cubicBezTo>
                      <a:pt x="6895" y="13484"/>
                      <a:pt x="6898" y="13876"/>
                      <a:pt x="6906" y="14267"/>
                    </a:cubicBezTo>
                    <a:cubicBezTo>
                      <a:pt x="6913" y="14628"/>
                      <a:pt x="6915" y="14990"/>
                      <a:pt x="6917" y="15350"/>
                    </a:cubicBezTo>
                    <a:cubicBezTo>
                      <a:pt x="6918" y="15760"/>
                      <a:pt x="6928" y="16170"/>
                      <a:pt x="6943" y="16580"/>
                    </a:cubicBezTo>
                    <a:cubicBezTo>
                      <a:pt x="6957" y="16960"/>
                      <a:pt x="6981" y="17340"/>
                      <a:pt x="7000" y="17718"/>
                    </a:cubicBezTo>
                    <a:cubicBezTo>
                      <a:pt x="7018" y="18087"/>
                      <a:pt x="7039" y="18457"/>
                      <a:pt x="7041" y="18825"/>
                    </a:cubicBezTo>
                    <a:cubicBezTo>
                      <a:pt x="7042" y="19222"/>
                      <a:pt x="7038" y="19620"/>
                      <a:pt x="7034" y="20018"/>
                    </a:cubicBezTo>
                    <a:cubicBezTo>
                      <a:pt x="7030" y="20383"/>
                      <a:pt x="7026" y="20746"/>
                      <a:pt x="7008" y="21110"/>
                    </a:cubicBezTo>
                    <a:cubicBezTo>
                      <a:pt x="6990" y="21524"/>
                      <a:pt x="6969" y="21938"/>
                      <a:pt x="6955" y="22354"/>
                    </a:cubicBezTo>
                    <a:cubicBezTo>
                      <a:pt x="6948" y="22521"/>
                      <a:pt x="6950" y="22690"/>
                      <a:pt x="6950" y="22859"/>
                    </a:cubicBezTo>
                    <a:cubicBezTo>
                      <a:pt x="6948" y="23061"/>
                      <a:pt x="6947" y="23265"/>
                      <a:pt x="6947" y="23468"/>
                    </a:cubicBezTo>
                    <a:cubicBezTo>
                      <a:pt x="6946" y="24250"/>
                      <a:pt x="6971" y="25032"/>
                      <a:pt x="6965" y="25814"/>
                    </a:cubicBezTo>
                    <a:cubicBezTo>
                      <a:pt x="6960" y="26574"/>
                      <a:pt x="6918" y="27334"/>
                      <a:pt x="6899" y="28095"/>
                    </a:cubicBezTo>
                    <a:cubicBezTo>
                      <a:pt x="6882" y="28881"/>
                      <a:pt x="6868" y="29668"/>
                      <a:pt x="6875" y="30453"/>
                    </a:cubicBezTo>
                    <a:cubicBezTo>
                      <a:pt x="6878" y="30831"/>
                      <a:pt x="6883" y="31209"/>
                      <a:pt x="6900" y="31586"/>
                    </a:cubicBezTo>
                    <a:cubicBezTo>
                      <a:pt x="6917" y="31967"/>
                      <a:pt x="6941" y="32349"/>
                      <a:pt x="6947" y="32733"/>
                    </a:cubicBezTo>
                    <a:cubicBezTo>
                      <a:pt x="6951" y="32949"/>
                      <a:pt x="6952" y="33165"/>
                      <a:pt x="6950" y="33379"/>
                    </a:cubicBezTo>
                    <a:cubicBezTo>
                      <a:pt x="6948" y="33549"/>
                      <a:pt x="6945" y="33720"/>
                      <a:pt x="6946" y="33890"/>
                    </a:cubicBezTo>
                    <a:cubicBezTo>
                      <a:pt x="6946" y="34102"/>
                      <a:pt x="6952" y="34312"/>
                      <a:pt x="6957" y="34525"/>
                    </a:cubicBezTo>
                    <a:cubicBezTo>
                      <a:pt x="6962" y="34696"/>
                      <a:pt x="6969" y="34868"/>
                      <a:pt x="6971" y="35039"/>
                    </a:cubicBezTo>
                    <a:cubicBezTo>
                      <a:pt x="6975" y="35422"/>
                      <a:pt x="6974" y="35806"/>
                      <a:pt x="6952" y="36190"/>
                    </a:cubicBezTo>
                    <a:cubicBezTo>
                      <a:pt x="6929" y="36576"/>
                      <a:pt x="6908" y="36962"/>
                      <a:pt x="6910" y="37349"/>
                    </a:cubicBezTo>
                    <a:cubicBezTo>
                      <a:pt x="6911" y="37731"/>
                      <a:pt x="6934" y="38113"/>
                      <a:pt x="6941" y="38495"/>
                    </a:cubicBezTo>
                    <a:cubicBezTo>
                      <a:pt x="6942" y="38677"/>
                      <a:pt x="6937" y="38857"/>
                      <a:pt x="6938" y="39038"/>
                    </a:cubicBezTo>
                    <a:cubicBezTo>
                      <a:pt x="6939" y="39222"/>
                      <a:pt x="6946" y="39405"/>
                      <a:pt x="6960" y="39588"/>
                    </a:cubicBezTo>
                    <a:cubicBezTo>
                      <a:pt x="6986" y="39931"/>
                      <a:pt x="7026" y="40272"/>
                      <a:pt x="7066" y="40613"/>
                    </a:cubicBezTo>
                    <a:cubicBezTo>
                      <a:pt x="7090" y="40825"/>
                      <a:pt x="7122" y="41036"/>
                      <a:pt x="7143" y="41247"/>
                    </a:cubicBezTo>
                    <a:cubicBezTo>
                      <a:pt x="7143" y="41246"/>
                      <a:pt x="7143" y="41245"/>
                      <a:pt x="7143" y="41244"/>
                    </a:cubicBezTo>
                    <a:lnTo>
                      <a:pt x="7143" y="41244"/>
                    </a:lnTo>
                    <a:cubicBezTo>
                      <a:pt x="7146" y="41270"/>
                      <a:pt x="7155" y="41295"/>
                      <a:pt x="7168" y="41319"/>
                    </a:cubicBezTo>
                    <a:cubicBezTo>
                      <a:pt x="7142" y="41321"/>
                      <a:pt x="7114" y="41323"/>
                      <a:pt x="7087" y="41325"/>
                    </a:cubicBezTo>
                    <a:cubicBezTo>
                      <a:pt x="7034" y="41326"/>
                      <a:pt x="6980" y="41329"/>
                      <a:pt x="6927" y="41329"/>
                    </a:cubicBezTo>
                    <a:cubicBezTo>
                      <a:pt x="6907" y="41329"/>
                      <a:pt x="6886" y="41328"/>
                      <a:pt x="6866" y="41327"/>
                    </a:cubicBezTo>
                    <a:lnTo>
                      <a:pt x="6695" y="41316"/>
                    </a:lnTo>
                    <a:lnTo>
                      <a:pt x="6698" y="41316"/>
                    </a:lnTo>
                    <a:cubicBezTo>
                      <a:pt x="6626" y="41306"/>
                      <a:pt x="6551" y="41301"/>
                      <a:pt x="6482" y="41288"/>
                    </a:cubicBezTo>
                    <a:cubicBezTo>
                      <a:pt x="6411" y="41274"/>
                      <a:pt x="6336" y="41259"/>
                      <a:pt x="6262" y="41244"/>
                    </a:cubicBezTo>
                    <a:lnTo>
                      <a:pt x="6262" y="41244"/>
                    </a:lnTo>
                    <a:cubicBezTo>
                      <a:pt x="6271" y="41246"/>
                      <a:pt x="6278" y="41247"/>
                      <a:pt x="6285" y="41250"/>
                    </a:cubicBezTo>
                    <a:cubicBezTo>
                      <a:pt x="6206" y="41230"/>
                      <a:pt x="6124" y="41214"/>
                      <a:pt x="6046" y="41191"/>
                    </a:cubicBezTo>
                    <a:cubicBezTo>
                      <a:pt x="5965" y="41167"/>
                      <a:pt x="5886" y="41143"/>
                      <a:pt x="5806" y="41120"/>
                    </a:cubicBezTo>
                    <a:cubicBezTo>
                      <a:pt x="5716" y="41088"/>
                      <a:pt x="5622" y="41057"/>
                      <a:pt x="5535" y="41021"/>
                    </a:cubicBezTo>
                    <a:cubicBezTo>
                      <a:pt x="5439" y="40983"/>
                      <a:pt x="5343" y="40944"/>
                      <a:pt x="5248" y="40902"/>
                    </a:cubicBezTo>
                    <a:cubicBezTo>
                      <a:pt x="5069" y="40823"/>
                      <a:pt x="4891" y="40740"/>
                      <a:pt x="4715" y="40654"/>
                    </a:cubicBezTo>
                    <a:lnTo>
                      <a:pt x="4715" y="40654"/>
                    </a:lnTo>
                    <a:cubicBezTo>
                      <a:pt x="4719" y="40656"/>
                      <a:pt x="4723" y="40659"/>
                      <a:pt x="4726" y="40661"/>
                    </a:cubicBezTo>
                    <a:cubicBezTo>
                      <a:pt x="4573" y="40582"/>
                      <a:pt x="4418" y="40505"/>
                      <a:pt x="4267" y="40418"/>
                    </a:cubicBezTo>
                    <a:cubicBezTo>
                      <a:pt x="4194" y="40378"/>
                      <a:pt x="4118" y="40339"/>
                      <a:pt x="4047" y="40294"/>
                    </a:cubicBezTo>
                    <a:cubicBezTo>
                      <a:pt x="3979" y="40251"/>
                      <a:pt x="3913" y="40209"/>
                      <a:pt x="3843" y="40166"/>
                    </a:cubicBezTo>
                    <a:cubicBezTo>
                      <a:pt x="3809" y="40140"/>
                      <a:pt x="3774" y="40115"/>
                      <a:pt x="3740" y="40091"/>
                    </a:cubicBezTo>
                    <a:cubicBezTo>
                      <a:pt x="3711" y="40069"/>
                      <a:pt x="3679" y="40049"/>
                      <a:pt x="3652" y="40025"/>
                    </a:cubicBezTo>
                    <a:cubicBezTo>
                      <a:pt x="3592" y="39974"/>
                      <a:pt x="3531" y="39923"/>
                      <a:pt x="3471" y="39872"/>
                    </a:cubicBezTo>
                    <a:lnTo>
                      <a:pt x="3471" y="39872"/>
                    </a:lnTo>
                    <a:cubicBezTo>
                      <a:pt x="3473" y="39873"/>
                      <a:pt x="3476" y="39875"/>
                      <a:pt x="3478" y="39878"/>
                    </a:cubicBezTo>
                    <a:cubicBezTo>
                      <a:pt x="3417" y="39816"/>
                      <a:pt x="3350" y="39758"/>
                      <a:pt x="3292" y="39695"/>
                    </a:cubicBezTo>
                    <a:cubicBezTo>
                      <a:pt x="3236" y="39636"/>
                      <a:pt x="3181" y="39575"/>
                      <a:pt x="3126" y="39514"/>
                    </a:cubicBezTo>
                    <a:cubicBezTo>
                      <a:pt x="3041" y="39412"/>
                      <a:pt x="2956" y="39307"/>
                      <a:pt x="2875" y="39201"/>
                    </a:cubicBezTo>
                    <a:cubicBezTo>
                      <a:pt x="2800" y="39104"/>
                      <a:pt x="2731" y="39001"/>
                      <a:pt x="2662" y="38900"/>
                    </a:cubicBezTo>
                    <a:cubicBezTo>
                      <a:pt x="2662" y="38899"/>
                      <a:pt x="2661" y="38898"/>
                      <a:pt x="2660" y="38898"/>
                    </a:cubicBezTo>
                    <a:cubicBezTo>
                      <a:pt x="2659" y="38895"/>
                      <a:pt x="2658" y="38894"/>
                      <a:pt x="2655" y="38890"/>
                    </a:cubicBezTo>
                    <a:cubicBezTo>
                      <a:pt x="2577" y="38768"/>
                      <a:pt x="2501" y="38645"/>
                      <a:pt x="2427" y="38520"/>
                    </a:cubicBezTo>
                    <a:cubicBezTo>
                      <a:pt x="2355" y="38397"/>
                      <a:pt x="2289" y="38271"/>
                      <a:pt x="2224" y="38145"/>
                    </a:cubicBezTo>
                    <a:lnTo>
                      <a:pt x="2224" y="38145"/>
                    </a:lnTo>
                    <a:cubicBezTo>
                      <a:pt x="2186" y="38066"/>
                      <a:pt x="2145" y="37986"/>
                      <a:pt x="2114" y="37904"/>
                    </a:cubicBezTo>
                    <a:cubicBezTo>
                      <a:pt x="2080" y="37819"/>
                      <a:pt x="2046" y="37733"/>
                      <a:pt x="2014" y="37649"/>
                    </a:cubicBezTo>
                    <a:lnTo>
                      <a:pt x="2014" y="37649"/>
                    </a:lnTo>
                    <a:cubicBezTo>
                      <a:pt x="2016" y="37655"/>
                      <a:pt x="2019" y="37661"/>
                      <a:pt x="2020" y="37670"/>
                    </a:cubicBezTo>
                    <a:cubicBezTo>
                      <a:pt x="1978" y="37540"/>
                      <a:pt x="1934" y="37411"/>
                      <a:pt x="1897" y="37279"/>
                    </a:cubicBezTo>
                    <a:cubicBezTo>
                      <a:pt x="1861" y="37151"/>
                      <a:pt x="1832" y="37023"/>
                      <a:pt x="1803" y="36893"/>
                    </a:cubicBezTo>
                    <a:cubicBezTo>
                      <a:pt x="1791" y="36809"/>
                      <a:pt x="1775" y="36727"/>
                      <a:pt x="1766" y="36644"/>
                    </a:cubicBezTo>
                    <a:cubicBezTo>
                      <a:pt x="1758" y="36552"/>
                      <a:pt x="1751" y="36462"/>
                      <a:pt x="1741" y="36369"/>
                    </a:cubicBezTo>
                    <a:cubicBezTo>
                      <a:pt x="1733" y="36172"/>
                      <a:pt x="1725" y="35976"/>
                      <a:pt x="1738" y="35779"/>
                    </a:cubicBezTo>
                    <a:cubicBezTo>
                      <a:pt x="1750" y="35657"/>
                      <a:pt x="1768" y="35536"/>
                      <a:pt x="1793" y="35416"/>
                    </a:cubicBezTo>
                    <a:cubicBezTo>
                      <a:pt x="1811" y="35337"/>
                      <a:pt x="1831" y="35259"/>
                      <a:pt x="1855" y="35183"/>
                    </a:cubicBezTo>
                    <a:cubicBezTo>
                      <a:pt x="1891" y="35085"/>
                      <a:pt x="1927" y="34991"/>
                      <a:pt x="1967" y="34895"/>
                    </a:cubicBezTo>
                    <a:cubicBezTo>
                      <a:pt x="2004" y="34807"/>
                      <a:pt x="2045" y="34724"/>
                      <a:pt x="2086" y="34640"/>
                    </a:cubicBezTo>
                    <a:lnTo>
                      <a:pt x="2086" y="34640"/>
                    </a:lnTo>
                    <a:cubicBezTo>
                      <a:pt x="2085" y="34642"/>
                      <a:pt x="2083" y="34644"/>
                      <a:pt x="2082" y="34647"/>
                    </a:cubicBezTo>
                    <a:lnTo>
                      <a:pt x="2082" y="34647"/>
                    </a:lnTo>
                    <a:cubicBezTo>
                      <a:pt x="2084" y="34643"/>
                      <a:pt x="2085" y="34640"/>
                      <a:pt x="2087" y="34635"/>
                    </a:cubicBezTo>
                    <a:cubicBezTo>
                      <a:pt x="2088" y="34634"/>
                      <a:pt x="2088" y="34633"/>
                      <a:pt x="2090" y="34631"/>
                    </a:cubicBezTo>
                    <a:cubicBezTo>
                      <a:pt x="2203" y="34406"/>
                      <a:pt x="2315" y="34180"/>
                      <a:pt x="2417" y="33949"/>
                    </a:cubicBezTo>
                    <a:cubicBezTo>
                      <a:pt x="2570" y="33600"/>
                      <a:pt x="2707" y="33246"/>
                      <a:pt x="2847" y="32892"/>
                    </a:cubicBezTo>
                    <a:cubicBezTo>
                      <a:pt x="2919" y="32710"/>
                      <a:pt x="2996" y="32527"/>
                      <a:pt x="3060" y="32340"/>
                    </a:cubicBezTo>
                    <a:cubicBezTo>
                      <a:pt x="3106" y="32208"/>
                      <a:pt x="3153" y="32076"/>
                      <a:pt x="3183" y="31939"/>
                    </a:cubicBezTo>
                    <a:cubicBezTo>
                      <a:pt x="3226" y="31748"/>
                      <a:pt x="3255" y="31553"/>
                      <a:pt x="3239" y="31359"/>
                    </a:cubicBezTo>
                    <a:cubicBezTo>
                      <a:pt x="3222" y="31116"/>
                      <a:pt x="3157" y="30878"/>
                      <a:pt x="3075" y="30650"/>
                    </a:cubicBezTo>
                    <a:cubicBezTo>
                      <a:pt x="3019" y="30493"/>
                      <a:pt x="2950" y="30341"/>
                      <a:pt x="2871" y="30195"/>
                    </a:cubicBezTo>
                    <a:cubicBezTo>
                      <a:pt x="2857" y="30176"/>
                      <a:pt x="2843" y="30158"/>
                      <a:pt x="2830" y="30140"/>
                    </a:cubicBezTo>
                    <a:lnTo>
                      <a:pt x="2830" y="30139"/>
                    </a:lnTo>
                    <a:cubicBezTo>
                      <a:pt x="2814" y="30115"/>
                      <a:pt x="2797" y="30094"/>
                      <a:pt x="2780" y="30072"/>
                    </a:cubicBezTo>
                    <a:cubicBezTo>
                      <a:pt x="2779" y="30070"/>
                      <a:pt x="2777" y="30068"/>
                      <a:pt x="2775" y="30066"/>
                    </a:cubicBezTo>
                    <a:lnTo>
                      <a:pt x="2753" y="30036"/>
                    </a:lnTo>
                    <a:cubicBezTo>
                      <a:pt x="2735" y="30017"/>
                      <a:pt x="2720" y="29996"/>
                      <a:pt x="2704" y="29975"/>
                    </a:cubicBezTo>
                    <a:lnTo>
                      <a:pt x="2693" y="29962"/>
                    </a:lnTo>
                    <a:cubicBezTo>
                      <a:pt x="2668" y="29928"/>
                      <a:pt x="2642" y="29894"/>
                      <a:pt x="2616" y="29859"/>
                    </a:cubicBezTo>
                    <a:cubicBezTo>
                      <a:pt x="2591" y="29827"/>
                      <a:pt x="2567" y="29794"/>
                      <a:pt x="2544" y="29762"/>
                    </a:cubicBezTo>
                    <a:cubicBezTo>
                      <a:pt x="2529" y="29739"/>
                      <a:pt x="2512" y="29718"/>
                      <a:pt x="2496" y="29695"/>
                    </a:cubicBezTo>
                    <a:cubicBezTo>
                      <a:pt x="2489" y="29688"/>
                      <a:pt x="2482" y="29681"/>
                      <a:pt x="2475" y="29674"/>
                    </a:cubicBezTo>
                    <a:cubicBezTo>
                      <a:pt x="2385" y="29581"/>
                      <a:pt x="2292" y="29488"/>
                      <a:pt x="2204" y="29392"/>
                    </a:cubicBezTo>
                    <a:cubicBezTo>
                      <a:pt x="2194" y="29381"/>
                      <a:pt x="2185" y="29369"/>
                      <a:pt x="2174" y="29358"/>
                    </a:cubicBezTo>
                    <a:cubicBezTo>
                      <a:pt x="2134" y="29319"/>
                      <a:pt x="2096" y="29278"/>
                      <a:pt x="2057" y="29238"/>
                    </a:cubicBezTo>
                    <a:cubicBezTo>
                      <a:pt x="2036" y="29215"/>
                      <a:pt x="2016" y="29192"/>
                      <a:pt x="1995" y="29168"/>
                    </a:cubicBezTo>
                    <a:cubicBezTo>
                      <a:pt x="1985" y="29170"/>
                      <a:pt x="1976" y="29174"/>
                      <a:pt x="1967" y="29178"/>
                    </a:cubicBezTo>
                    <a:cubicBezTo>
                      <a:pt x="1930" y="29140"/>
                      <a:pt x="1890" y="29105"/>
                      <a:pt x="1853" y="29067"/>
                    </a:cubicBezTo>
                    <a:cubicBezTo>
                      <a:pt x="1701" y="28906"/>
                      <a:pt x="1550" y="28746"/>
                      <a:pt x="1398" y="28581"/>
                    </a:cubicBezTo>
                    <a:lnTo>
                      <a:pt x="1398" y="28581"/>
                    </a:lnTo>
                    <a:lnTo>
                      <a:pt x="1401" y="28584"/>
                    </a:lnTo>
                    <a:cubicBezTo>
                      <a:pt x="1217" y="28374"/>
                      <a:pt x="1036" y="28162"/>
                      <a:pt x="877" y="27931"/>
                    </a:cubicBezTo>
                    <a:lnTo>
                      <a:pt x="877" y="27932"/>
                    </a:lnTo>
                    <a:cubicBezTo>
                      <a:pt x="830" y="27859"/>
                      <a:pt x="787" y="27784"/>
                      <a:pt x="744" y="27707"/>
                    </a:cubicBezTo>
                    <a:lnTo>
                      <a:pt x="747" y="27707"/>
                    </a:lnTo>
                    <a:cubicBezTo>
                      <a:pt x="690" y="27589"/>
                      <a:pt x="640" y="27467"/>
                      <a:pt x="597" y="27344"/>
                    </a:cubicBezTo>
                    <a:cubicBezTo>
                      <a:pt x="570" y="27257"/>
                      <a:pt x="541" y="27172"/>
                      <a:pt x="518" y="27083"/>
                    </a:cubicBezTo>
                    <a:cubicBezTo>
                      <a:pt x="495" y="26990"/>
                      <a:pt x="474" y="26898"/>
                      <a:pt x="455" y="26806"/>
                    </a:cubicBezTo>
                    <a:cubicBezTo>
                      <a:pt x="455" y="26806"/>
                      <a:pt x="455" y="26807"/>
                      <a:pt x="455" y="26809"/>
                    </a:cubicBezTo>
                    <a:cubicBezTo>
                      <a:pt x="417" y="26610"/>
                      <a:pt x="378" y="26413"/>
                      <a:pt x="361" y="26210"/>
                    </a:cubicBezTo>
                    <a:cubicBezTo>
                      <a:pt x="358" y="26121"/>
                      <a:pt x="357" y="26035"/>
                      <a:pt x="361" y="25945"/>
                    </a:cubicBezTo>
                    <a:cubicBezTo>
                      <a:pt x="369" y="25850"/>
                      <a:pt x="383" y="25758"/>
                      <a:pt x="396" y="25666"/>
                    </a:cubicBezTo>
                    <a:cubicBezTo>
                      <a:pt x="418" y="25572"/>
                      <a:pt x="440" y="25480"/>
                      <a:pt x="467" y="25386"/>
                    </a:cubicBezTo>
                    <a:cubicBezTo>
                      <a:pt x="494" y="25292"/>
                      <a:pt x="527" y="25205"/>
                      <a:pt x="560" y="25113"/>
                    </a:cubicBezTo>
                    <a:cubicBezTo>
                      <a:pt x="603" y="25003"/>
                      <a:pt x="647" y="24894"/>
                      <a:pt x="696" y="24788"/>
                    </a:cubicBezTo>
                    <a:cubicBezTo>
                      <a:pt x="731" y="24717"/>
                      <a:pt x="768" y="24646"/>
                      <a:pt x="809" y="24578"/>
                    </a:cubicBezTo>
                    <a:cubicBezTo>
                      <a:pt x="843" y="24516"/>
                      <a:pt x="883" y="24460"/>
                      <a:pt x="920" y="24402"/>
                    </a:cubicBezTo>
                    <a:cubicBezTo>
                      <a:pt x="1019" y="24267"/>
                      <a:pt x="1121" y="24133"/>
                      <a:pt x="1230" y="24002"/>
                    </a:cubicBezTo>
                    <a:cubicBezTo>
                      <a:pt x="1339" y="23872"/>
                      <a:pt x="1453" y="23738"/>
                      <a:pt x="1551" y="23598"/>
                    </a:cubicBezTo>
                    <a:cubicBezTo>
                      <a:pt x="1657" y="23443"/>
                      <a:pt x="1761" y="23286"/>
                      <a:pt x="1848" y="23119"/>
                    </a:cubicBezTo>
                    <a:cubicBezTo>
                      <a:pt x="1934" y="22953"/>
                      <a:pt x="2017" y="22788"/>
                      <a:pt x="2092" y="22618"/>
                    </a:cubicBezTo>
                    <a:cubicBezTo>
                      <a:pt x="2135" y="22524"/>
                      <a:pt x="2173" y="22427"/>
                      <a:pt x="2207" y="22329"/>
                    </a:cubicBezTo>
                    <a:cubicBezTo>
                      <a:pt x="2276" y="22123"/>
                      <a:pt x="2318" y="21907"/>
                      <a:pt x="2327" y="21690"/>
                    </a:cubicBezTo>
                    <a:cubicBezTo>
                      <a:pt x="2337" y="21492"/>
                      <a:pt x="2327" y="21293"/>
                      <a:pt x="2300" y="21098"/>
                    </a:cubicBezTo>
                    <a:cubicBezTo>
                      <a:pt x="2274" y="20916"/>
                      <a:pt x="2236" y="20738"/>
                      <a:pt x="2188" y="20562"/>
                    </a:cubicBezTo>
                    <a:cubicBezTo>
                      <a:pt x="2137" y="20376"/>
                      <a:pt x="2088" y="20191"/>
                      <a:pt x="2027" y="20009"/>
                    </a:cubicBezTo>
                    <a:cubicBezTo>
                      <a:pt x="1968" y="19837"/>
                      <a:pt x="1908" y="19668"/>
                      <a:pt x="1838" y="19500"/>
                    </a:cubicBezTo>
                    <a:cubicBezTo>
                      <a:pt x="1768" y="19328"/>
                      <a:pt x="1693" y="19158"/>
                      <a:pt x="1628" y="18984"/>
                    </a:cubicBezTo>
                    <a:cubicBezTo>
                      <a:pt x="1594" y="18874"/>
                      <a:pt x="1561" y="18766"/>
                      <a:pt x="1535" y="18654"/>
                    </a:cubicBezTo>
                    <a:cubicBezTo>
                      <a:pt x="1519" y="18572"/>
                      <a:pt x="1506" y="18489"/>
                      <a:pt x="1498" y="18406"/>
                    </a:cubicBezTo>
                    <a:cubicBezTo>
                      <a:pt x="1494" y="18356"/>
                      <a:pt x="1490" y="18307"/>
                      <a:pt x="1485" y="18258"/>
                    </a:cubicBezTo>
                    <a:lnTo>
                      <a:pt x="1485" y="18258"/>
                    </a:lnTo>
                    <a:cubicBezTo>
                      <a:pt x="1487" y="18267"/>
                      <a:pt x="1487" y="18274"/>
                      <a:pt x="1488" y="18283"/>
                    </a:cubicBezTo>
                    <a:cubicBezTo>
                      <a:pt x="1486" y="18219"/>
                      <a:pt x="1481" y="18154"/>
                      <a:pt x="1484" y="18092"/>
                    </a:cubicBezTo>
                    <a:cubicBezTo>
                      <a:pt x="1488" y="18039"/>
                      <a:pt x="1490" y="17982"/>
                      <a:pt x="1491" y="17928"/>
                    </a:cubicBezTo>
                    <a:cubicBezTo>
                      <a:pt x="1499" y="17848"/>
                      <a:pt x="1508" y="17766"/>
                      <a:pt x="1517" y="17686"/>
                    </a:cubicBezTo>
                    <a:cubicBezTo>
                      <a:pt x="1530" y="17602"/>
                      <a:pt x="1546" y="17517"/>
                      <a:pt x="1564" y="17433"/>
                    </a:cubicBezTo>
                    <a:cubicBezTo>
                      <a:pt x="1581" y="17372"/>
                      <a:pt x="1598" y="17310"/>
                      <a:pt x="1614" y="17251"/>
                    </a:cubicBezTo>
                    <a:lnTo>
                      <a:pt x="1614" y="17251"/>
                    </a:lnTo>
                    <a:cubicBezTo>
                      <a:pt x="1613" y="17256"/>
                      <a:pt x="1610" y="17261"/>
                      <a:pt x="1608" y="17266"/>
                    </a:cubicBezTo>
                    <a:lnTo>
                      <a:pt x="1608" y="17266"/>
                    </a:lnTo>
                    <a:cubicBezTo>
                      <a:pt x="1632" y="17202"/>
                      <a:pt x="1650" y="17135"/>
                      <a:pt x="1678" y="17075"/>
                    </a:cubicBezTo>
                    <a:cubicBezTo>
                      <a:pt x="1705" y="17015"/>
                      <a:pt x="1733" y="16954"/>
                      <a:pt x="1758" y="16894"/>
                    </a:cubicBezTo>
                    <a:cubicBezTo>
                      <a:pt x="1810" y="16796"/>
                      <a:pt x="1860" y="16701"/>
                      <a:pt x="1915" y="16606"/>
                    </a:cubicBezTo>
                    <a:cubicBezTo>
                      <a:pt x="1961" y="16531"/>
                      <a:pt x="2008" y="16458"/>
                      <a:pt x="2056" y="16385"/>
                    </a:cubicBezTo>
                    <a:lnTo>
                      <a:pt x="2060" y="16380"/>
                    </a:lnTo>
                    <a:cubicBezTo>
                      <a:pt x="2060" y="16379"/>
                      <a:pt x="2061" y="16378"/>
                      <a:pt x="2061" y="16378"/>
                    </a:cubicBezTo>
                    <a:lnTo>
                      <a:pt x="2061" y="16376"/>
                    </a:lnTo>
                    <a:cubicBezTo>
                      <a:pt x="2063" y="16375"/>
                      <a:pt x="2064" y="16372"/>
                      <a:pt x="2065" y="16371"/>
                    </a:cubicBezTo>
                    <a:lnTo>
                      <a:pt x="2065" y="16372"/>
                    </a:lnTo>
                    <a:cubicBezTo>
                      <a:pt x="2097" y="16329"/>
                      <a:pt x="2127" y="16286"/>
                      <a:pt x="2158" y="16244"/>
                    </a:cubicBezTo>
                    <a:lnTo>
                      <a:pt x="2268" y="16112"/>
                    </a:lnTo>
                    <a:cubicBezTo>
                      <a:pt x="2302" y="16076"/>
                      <a:pt x="2337" y="16037"/>
                      <a:pt x="2373" y="16003"/>
                    </a:cubicBezTo>
                    <a:cubicBezTo>
                      <a:pt x="2414" y="15963"/>
                      <a:pt x="2455" y="15924"/>
                      <a:pt x="2497" y="15886"/>
                    </a:cubicBezTo>
                    <a:cubicBezTo>
                      <a:pt x="2583" y="15814"/>
                      <a:pt x="2668" y="15740"/>
                      <a:pt x="2758" y="15675"/>
                    </a:cubicBezTo>
                    <a:cubicBezTo>
                      <a:pt x="2850" y="15608"/>
                      <a:pt x="2943" y="15542"/>
                      <a:pt x="3037" y="15474"/>
                    </a:cubicBezTo>
                    <a:cubicBezTo>
                      <a:pt x="3137" y="15405"/>
                      <a:pt x="3237" y="15337"/>
                      <a:pt x="3333" y="15263"/>
                    </a:cubicBezTo>
                    <a:cubicBezTo>
                      <a:pt x="3463" y="15164"/>
                      <a:pt x="3593" y="15061"/>
                      <a:pt x="3703" y="14941"/>
                    </a:cubicBezTo>
                    <a:cubicBezTo>
                      <a:pt x="3789" y="14847"/>
                      <a:pt x="3869" y="14749"/>
                      <a:pt x="3941" y="14644"/>
                    </a:cubicBezTo>
                    <a:cubicBezTo>
                      <a:pt x="3970" y="14604"/>
                      <a:pt x="3994" y="14563"/>
                      <a:pt x="4020" y="14521"/>
                    </a:cubicBezTo>
                    <a:cubicBezTo>
                      <a:pt x="4067" y="14449"/>
                      <a:pt x="4109" y="14374"/>
                      <a:pt x="4146" y="14297"/>
                    </a:cubicBezTo>
                    <a:cubicBezTo>
                      <a:pt x="4224" y="14132"/>
                      <a:pt x="4301" y="13964"/>
                      <a:pt x="4351" y="13787"/>
                    </a:cubicBezTo>
                    <a:cubicBezTo>
                      <a:pt x="4459" y="13415"/>
                      <a:pt x="4531" y="13031"/>
                      <a:pt x="4512" y="12641"/>
                    </a:cubicBezTo>
                    <a:cubicBezTo>
                      <a:pt x="4505" y="12463"/>
                      <a:pt x="4493" y="12285"/>
                      <a:pt x="4454" y="12109"/>
                    </a:cubicBezTo>
                    <a:cubicBezTo>
                      <a:pt x="4410" y="11915"/>
                      <a:pt x="4349" y="11727"/>
                      <a:pt x="4288" y="11538"/>
                    </a:cubicBezTo>
                    <a:cubicBezTo>
                      <a:pt x="4231" y="11368"/>
                      <a:pt x="4174" y="11198"/>
                      <a:pt x="4109" y="11032"/>
                    </a:cubicBezTo>
                    <a:cubicBezTo>
                      <a:pt x="4046" y="10866"/>
                      <a:pt x="3976" y="10699"/>
                      <a:pt x="3913" y="10532"/>
                    </a:cubicBezTo>
                    <a:cubicBezTo>
                      <a:pt x="3870" y="10398"/>
                      <a:pt x="3832" y="10264"/>
                      <a:pt x="3798" y="10125"/>
                    </a:cubicBezTo>
                    <a:cubicBezTo>
                      <a:pt x="3773" y="10002"/>
                      <a:pt x="3754" y="9875"/>
                      <a:pt x="3742" y="9750"/>
                    </a:cubicBezTo>
                    <a:cubicBezTo>
                      <a:pt x="3740" y="9656"/>
                      <a:pt x="3742" y="9565"/>
                      <a:pt x="3746" y="9474"/>
                    </a:cubicBezTo>
                    <a:cubicBezTo>
                      <a:pt x="3758" y="9334"/>
                      <a:pt x="3777" y="9194"/>
                      <a:pt x="3803" y="9057"/>
                    </a:cubicBezTo>
                    <a:lnTo>
                      <a:pt x="3803" y="9057"/>
                    </a:lnTo>
                    <a:cubicBezTo>
                      <a:pt x="3801" y="9058"/>
                      <a:pt x="3802" y="9061"/>
                      <a:pt x="3800" y="9062"/>
                    </a:cubicBezTo>
                    <a:cubicBezTo>
                      <a:pt x="3801" y="9059"/>
                      <a:pt x="3801" y="9057"/>
                      <a:pt x="3802" y="9054"/>
                    </a:cubicBezTo>
                    <a:cubicBezTo>
                      <a:pt x="3803" y="9048"/>
                      <a:pt x="3803" y="9044"/>
                      <a:pt x="3804" y="9040"/>
                    </a:cubicBezTo>
                    <a:lnTo>
                      <a:pt x="3804" y="9040"/>
                    </a:lnTo>
                    <a:cubicBezTo>
                      <a:pt x="3804" y="9044"/>
                      <a:pt x="3803" y="9046"/>
                      <a:pt x="3804" y="9050"/>
                    </a:cubicBezTo>
                    <a:cubicBezTo>
                      <a:pt x="3821" y="8966"/>
                      <a:pt x="3841" y="8884"/>
                      <a:pt x="3862" y="8801"/>
                    </a:cubicBezTo>
                    <a:cubicBezTo>
                      <a:pt x="3883" y="8729"/>
                      <a:pt x="3909" y="8657"/>
                      <a:pt x="3933" y="8585"/>
                    </a:cubicBezTo>
                    <a:cubicBezTo>
                      <a:pt x="3951" y="8541"/>
                      <a:pt x="3968" y="8493"/>
                      <a:pt x="3988" y="8450"/>
                    </a:cubicBezTo>
                    <a:cubicBezTo>
                      <a:pt x="4008" y="8408"/>
                      <a:pt x="4030" y="8361"/>
                      <a:pt x="4053" y="8317"/>
                    </a:cubicBezTo>
                    <a:cubicBezTo>
                      <a:pt x="4079" y="8270"/>
                      <a:pt x="4102" y="8222"/>
                      <a:pt x="4133" y="8177"/>
                    </a:cubicBezTo>
                    <a:cubicBezTo>
                      <a:pt x="4161" y="8135"/>
                      <a:pt x="4189" y="8093"/>
                      <a:pt x="4216" y="8050"/>
                    </a:cubicBezTo>
                    <a:cubicBezTo>
                      <a:pt x="4248" y="8008"/>
                      <a:pt x="4277" y="7964"/>
                      <a:pt x="4311" y="7924"/>
                    </a:cubicBezTo>
                    <a:cubicBezTo>
                      <a:pt x="4341" y="7890"/>
                      <a:pt x="4371" y="7855"/>
                      <a:pt x="4402" y="7821"/>
                    </a:cubicBezTo>
                    <a:cubicBezTo>
                      <a:pt x="4519" y="7701"/>
                      <a:pt x="4643" y="7589"/>
                      <a:pt x="4763" y="7473"/>
                    </a:cubicBezTo>
                    <a:cubicBezTo>
                      <a:pt x="4894" y="7349"/>
                      <a:pt x="5016" y="7216"/>
                      <a:pt x="5130" y="7075"/>
                    </a:cubicBezTo>
                    <a:cubicBezTo>
                      <a:pt x="5362" y="6791"/>
                      <a:pt x="5553" y="6465"/>
                      <a:pt x="5642" y="6110"/>
                    </a:cubicBezTo>
                    <a:cubicBezTo>
                      <a:pt x="5666" y="6019"/>
                      <a:pt x="5691" y="5928"/>
                      <a:pt x="5702" y="5836"/>
                    </a:cubicBezTo>
                    <a:cubicBezTo>
                      <a:pt x="5714" y="5741"/>
                      <a:pt x="5723" y="5644"/>
                      <a:pt x="5727" y="5547"/>
                    </a:cubicBezTo>
                    <a:cubicBezTo>
                      <a:pt x="5735" y="5372"/>
                      <a:pt x="5730" y="5197"/>
                      <a:pt x="5712" y="5024"/>
                    </a:cubicBezTo>
                    <a:cubicBezTo>
                      <a:pt x="5696" y="4841"/>
                      <a:pt x="5676" y="4659"/>
                      <a:pt x="5646" y="4479"/>
                    </a:cubicBezTo>
                    <a:cubicBezTo>
                      <a:pt x="5613" y="4288"/>
                      <a:pt x="5568" y="4101"/>
                      <a:pt x="5526" y="3913"/>
                    </a:cubicBezTo>
                    <a:cubicBezTo>
                      <a:pt x="5447" y="3557"/>
                      <a:pt x="5367" y="3203"/>
                      <a:pt x="5294" y="2848"/>
                    </a:cubicBezTo>
                    <a:lnTo>
                      <a:pt x="5294" y="2848"/>
                    </a:lnTo>
                    <a:cubicBezTo>
                      <a:pt x="5296" y="2856"/>
                      <a:pt x="5297" y="2862"/>
                      <a:pt x="5299" y="2871"/>
                    </a:cubicBezTo>
                    <a:cubicBezTo>
                      <a:pt x="5268" y="2706"/>
                      <a:pt x="5241" y="2545"/>
                      <a:pt x="5224" y="2377"/>
                    </a:cubicBezTo>
                    <a:cubicBezTo>
                      <a:pt x="5220" y="2270"/>
                      <a:pt x="5218" y="2163"/>
                      <a:pt x="5222" y="2056"/>
                    </a:cubicBezTo>
                    <a:cubicBezTo>
                      <a:pt x="5231" y="1967"/>
                      <a:pt x="5243" y="1881"/>
                      <a:pt x="5258" y="1795"/>
                    </a:cubicBezTo>
                    <a:lnTo>
                      <a:pt x="5258" y="1795"/>
                    </a:lnTo>
                    <a:cubicBezTo>
                      <a:pt x="5256" y="1796"/>
                      <a:pt x="5256" y="1799"/>
                      <a:pt x="5255" y="1800"/>
                    </a:cubicBezTo>
                    <a:cubicBezTo>
                      <a:pt x="5256" y="1796"/>
                      <a:pt x="5257" y="1793"/>
                      <a:pt x="5259" y="1789"/>
                    </a:cubicBezTo>
                    <a:cubicBezTo>
                      <a:pt x="5260" y="1784"/>
                      <a:pt x="5259" y="1784"/>
                      <a:pt x="5260" y="1783"/>
                    </a:cubicBezTo>
                    <a:lnTo>
                      <a:pt x="5260" y="1783"/>
                    </a:lnTo>
                    <a:lnTo>
                      <a:pt x="5258" y="1784"/>
                    </a:lnTo>
                    <a:cubicBezTo>
                      <a:pt x="5258" y="1783"/>
                      <a:pt x="5259" y="1782"/>
                      <a:pt x="5259" y="1780"/>
                    </a:cubicBezTo>
                    <a:lnTo>
                      <a:pt x="5259" y="1779"/>
                    </a:lnTo>
                    <a:cubicBezTo>
                      <a:pt x="5278" y="1695"/>
                      <a:pt x="5299" y="1611"/>
                      <a:pt x="5320" y="1525"/>
                    </a:cubicBezTo>
                    <a:cubicBezTo>
                      <a:pt x="5339" y="1454"/>
                      <a:pt x="5365" y="1382"/>
                      <a:pt x="5388" y="1313"/>
                    </a:cubicBezTo>
                    <a:lnTo>
                      <a:pt x="5388" y="1313"/>
                    </a:lnTo>
                    <a:cubicBezTo>
                      <a:pt x="5387" y="1313"/>
                      <a:pt x="5387" y="1315"/>
                      <a:pt x="5386" y="1317"/>
                    </a:cubicBezTo>
                    <a:cubicBezTo>
                      <a:pt x="5388" y="1310"/>
                      <a:pt x="5391" y="1304"/>
                      <a:pt x="5394" y="1298"/>
                    </a:cubicBezTo>
                    <a:lnTo>
                      <a:pt x="5394" y="1297"/>
                    </a:lnTo>
                    <a:cubicBezTo>
                      <a:pt x="5407" y="1265"/>
                      <a:pt x="5421" y="1234"/>
                      <a:pt x="5437" y="1204"/>
                    </a:cubicBezTo>
                    <a:lnTo>
                      <a:pt x="5435" y="1204"/>
                    </a:lnTo>
                    <a:cubicBezTo>
                      <a:pt x="5450" y="1176"/>
                      <a:pt x="5466" y="1149"/>
                      <a:pt x="5483" y="1124"/>
                    </a:cubicBezTo>
                    <a:lnTo>
                      <a:pt x="5481" y="1124"/>
                    </a:lnTo>
                    <a:lnTo>
                      <a:pt x="5483" y="1123"/>
                    </a:lnTo>
                    <a:cubicBezTo>
                      <a:pt x="5484" y="1123"/>
                      <a:pt x="5484" y="1122"/>
                      <a:pt x="5484" y="1122"/>
                    </a:cubicBezTo>
                    <a:cubicBezTo>
                      <a:pt x="5487" y="1118"/>
                      <a:pt x="5490" y="1115"/>
                      <a:pt x="5492" y="1110"/>
                    </a:cubicBezTo>
                    <a:lnTo>
                      <a:pt x="5492" y="1110"/>
                    </a:lnTo>
                    <a:cubicBezTo>
                      <a:pt x="5491" y="1112"/>
                      <a:pt x="5491" y="1113"/>
                      <a:pt x="5490" y="1115"/>
                    </a:cubicBezTo>
                    <a:cubicBezTo>
                      <a:pt x="5525" y="1066"/>
                      <a:pt x="5562" y="1021"/>
                      <a:pt x="5600" y="976"/>
                    </a:cubicBezTo>
                    <a:cubicBezTo>
                      <a:pt x="5660" y="914"/>
                      <a:pt x="5721" y="855"/>
                      <a:pt x="5783" y="797"/>
                    </a:cubicBezTo>
                    <a:cubicBezTo>
                      <a:pt x="5837" y="752"/>
                      <a:pt x="5889" y="710"/>
                      <a:pt x="5945" y="667"/>
                    </a:cubicBezTo>
                    <a:cubicBezTo>
                      <a:pt x="6033" y="609"/>
                      <a:pt x="6125" y="553"/>
                      <a:pt x="6218" y="500"/>
                    </a:cubicBezTo>
                    <a:cubicBezTo>
                      <a:pt x="6271" y="476"/>
                      <a:pt x="6323" y="452"/>
                      <a:pt x="6380" y="433"/>
                    </a:cubicBezTo>
                    <a:cubicBezTo>
                      <a:pt x="6434" y="417"/>
                      <a:pt x="6489" y="403"/>
                      <a:pt x="6544" y="392"/>
                    </a:cubicBezTo>
                    <a:cubicBezTo>
                      <a:pt x="6607" y="381"/>
                      <a:pt x="6670" y="372"/>
                      <a:pt x="6734" y="363"/>
                    </a:cubicBezTo>
                    <a:cubicBezTo>
                      <a:pt x="6795" y="361"/>
                      <a:pt x="6856" y="358"/>
                      <a:pt x="6918" y="358"/>
                    </a:cubicBezTo>
                    <a:cubicBezTo>
                      <a:pt x="6936" y="358"/>
                      <a:pt x="6954" y="359"/>
                      <a:pt x="6972" y="359"/>
                    </a:cubicBezTo>
                    <a:cubicBezTo>
                      <a:pt x="6967" y="358"/>
                      <a:pt x="6964" y="358"/>
                      <a:pt x="6960" y="357"/>
                    </a:cubicBezTo>
                    <a:close/>
                    <a:moveTo>
                      <a:pt x="6903" y="0"/>
                    </a:moveTo>
                    <a:cubicBezTo>
                      <a:pt x="6842" y="0"/>
                      <a:pt x="6781" y="3"/>
                      <a:pt x="6720" y="6"/>
                    </a:cubicBezTo>
                    <a:cubicBezTo>
                      <a:pt x="6473" y="20"/>
                      <a:pt x="6224" y="86"/>
                      <a:pt x="6008" y="207"/>
                    </a:cubicBezTo>
                    <a:cubicBezTo>
                      <a:pt x="5767" y="335"/>
                      <a:pt x="5551" y="502"/>
                      <a:pt x="5366" y="702"/>
                    </a:cubicBezTo>
                    <a:cubicBezTo>
                      <a:pt x="5257" y="815"/>
                      <a:pt x="5154" y="944"/>
                      <a:pt x="5091" y="1090"/>
                    </a:cubicBezTo>
                    <a:cubicBezTo>
                      <a:pt x="5010" y="1278"/>
                      <a:pt x="4958" y="1475"/>
                      <a:pt x="4915" y="1676"/>
                    </a:cubicBezTo>
                    <a:cubicBezTo>
                      <a:pt x="4877" y="1849"/>
                      <a:pt x="4858" y="2025"/>
                      <a:pt x="4859" y="2202"/>
                    </a:cubicBezTo>
                    <a:cubicBezTo>
                      <a:pt x="4864" y="2570"/>
                      <a:pt x="4941" y="2929"/>
                      <a:pt x="5022" y="3287"/>
                    </a:cubicBezTo>
                    <a:cubicBezTo>
                      <a:pt x="5101" y="3641"/>
                      <a:pt x="5180" y="3993"/>
                      <a:pt x="5256" y="4346"/>
                    </a:cubicBezTo>
                    <a:lnTo>
                      <a:pt x="5256" y="4343"/>
                    </a:lnTo>
                    <a:cubicBezTo>
                      <a:pt x="5312" y="4631"/>
                      <a:pt x="5348" y="4921"/>
                      <a:pt x="5366" y="5214"/>
                    </a:cubicBezTo>
                    <a:cubicBezTo>
                      <a:pt x="5369" y="5293"/>
                      <a:pt x="5371" y="5373"/>
                      <a:pt x="5371" y="5452"/>
                    </a:cubicBezTo>
                    <a:cubicBezTo>
                      <a:pt x="5371" y="5519"/>
                      <a:pt x="5367" y="5584"/>
                      <a:pt x="5364" y="5649"/>
                    </a:cubicBezTo>
                    <a:cubicBezTo>
                      <a:pt x="5358" y="5697"/>
                      <a:pt x="5355" y="5748"/>
                      <a:pt x="5346" y="5794"/>
                    </a:cubicBezTo>
                    <a:cubicBezTo>
                      <a:pt x="5338" y="5837"/>
                      <a:pt x="5331" y="5876"/>
                      <a:pt x="5324" y="5917"/>
                    </a:cubicBezTo>
                    <a:cubicBezTo>
                      <a:pt x="5301" y="6002"/>
                      <a:pt x="5277" y="6086"/>
                      <a:pt x="5250" y="6170"/>
                    </a:cubicBezTo>
                    <a:cubicBezTo>
                      <a:pt x="5220" y="6244"/>
                      <a:pt x="5191" y="6315"/>
                      <a:pt x="5157" y="6388"/>
                    </a:cubicBezTo>
                    <a:cubicBezTo>
                      <a:pt x="5116" y="6466"/>
                      <a:pt x="5070" y="6541"/>
                      <a:pt x="5025" y="6615"/>
                    </a:cubicBezTo>
                    <a:cubicBezTo>
                      <a:pt x="4943" y="6731"/>
                      <a:pt x="4859" y="6843"/>
                      <a:pt x="4768" y="6951"/>
                    </a:cubicBezTo>
                    <a:lnTo>
                      <a:pt x="4768" y="6951"/>
                    </a:lnTo>
                    <a:cubicBezTo>
                      <a:pt x="4772" y="6947"/>
                      <a:pt x="4776" y="6943"/>
                      <a:pt x="4780" y="6940"/>
                    </a:cubicBezTo>
                    <a:lnTo>
                      <a:pt x="4780" y="6940"/>
                    </a:lnTo>
                    <a:cubicBezTo>
                      <a:pt x="4714" y="7013"/>
                      <a:pt x="4647" y="7089"/>
                      <a:pt x="4576" y="7157"/>
                    </a:cubicBezTo>
                    <a:cubicBezTo>
                      <a:pt x="4446" y="7283"/>
                      <a:pt x="4311" y="7402"/>
                      <a:pt x="4184" y="7531"/>
                    </a:cubicBezTo>
                    <a:cubicBezTo>
                      <a:pt x="4121" y="7595"/>
                      <a:pt x="4062" y="7662"/>
                      <a:pt x="4007" y="7733"/>
                    </a:cubicBezTo>
                    <a:cubicBezTo>
                      <a:pt x="3948" y="7812"/>
                      <a:pt x="3892" y="7891"/>
                      <a:pt x="3838" y="7975"/>
                    </a:cubicBezTo>
                    <a:cubicBezTo>
                      <a:pt x="3738" y="8127"/>
                      <a:pt x="3665" y="8296"/>
                      <a:pt x="3596" y="8464"/>
                    </a:cubicBezTo>
                    <a:cubicBezTo>
                      <a:pt x="3562" y="8554"/>
                      <a:pt x="3533" y="8646"/>
                      <a:pt x="3510" y="8739"/>
                    </a:cubicBezTo>
                    <a:cubicBezTo>
                      <a:pt x="3487" y="8821"/>
                      <a:pt x="3465" y="8905"/>
                      <a:pt x="3451" y="8990"/>
                    </a:cubicBezTo>
                    <a:cubicBezTo>
                      <a:pt x="3405" y="9250"/>
                      <a:pt x="3369" y="9515"/>
                      <a:pt x="3387" y="9780"/>
                    </a:cubicBezTo>
                    <a:cubicBezTo>
                      <a:pt x="3403" y="10021"/>
                      <a:pt x="3457" y="10255"/>
                      <a:pt x="3523" y="10488"/>
                    </a:cubicBezTo>
                    <a:cubicBezTo>
                      <a:pt x="3570" y="10653"/>
                      <a:pt x="3639" y="10816"/>
                      <a:pt x="3704" y="10976"/>
                    </a:cubicBezTo>
                    <a:cubicBezTo>
                      <a:pt x="3771" y="11147"/>
                      <a:pt x="3835" y="11318"/>
                      <a:pt x="3895" y="11493"/>
                    </a:cubicBezTo>
                    <a:cubicBezTo>
                      <a:pt x="3895" y="11492"/>
                      <a:pt x="3895" y="11492"/>
                      <a:pt x="3895" y="11491"/>
                    </a:cubicBezTo>
                    <a:lnTo>
                      <a:pt x="3895" y="11491"/>
                    </a:lnTo>
                    <a:cubicBezTo>
                      <a:pt x="3938" y="11619"/>
                      <a:pt x="3979" y="11746"/>
                      <a:pt x="4021" y="11873"/>
                    </a:cubicBezTo>
                    <a:cubicBezTo>
                      <a:pt x="4058" y="11990"/>
                      <a:pt x="4086" y="12104"/>
                      <a:pt x="4113" y="12222"/>
                    </a:cubicBezTo>
                    <a:lnTo>
                      <a:pt x="4113" y="12225"/>
                    </a:lnTo>
                    <a:cubicBezTo>
                      <a:pt x="4121" y="12270"/>
                      <a:pt x="4130" y="12313"/>
                      <a:pt x="4134" y="12358"/>
                    </a:cubicBezTo>
                    <a:cubicBezTo>
                      <a:pt x="4140" y="12408"/>
                      <a:pt x="4144" y="12457"/>
                      <a:pt x="4149" y="12505"/>
                    </a:cubicBezTo>
                    <a:cubicBezTo>
                      <a:pt x="4156" y="12653"/>
                      <a:pt x="4156" y="12799"/>
                      <a:pt x="4152" y="12944"/>
                    </a:cubicBezTo>
                    <a:lnTo>
                      <a:pt x="4152" y="12944"/>
                    </a:lnTo>
                    <a:cubicBezTo>
                      <a:pt x="4152" y="12940"/>
                      <a:pt x="4153" y="12937"/>
                      <a:pt x="4153" y="12933"/>
                    </a:cubicBezTo>
                    <a:lnTo>
                      <a:pt x="4153" y="12933"/>
                    </a:lnTo>
                    <a:cubicBezTo>
                      <a:pt x="4153" y="12938"/>
                      <a:pt x="4152" y="12941"/>
                      <a:pt x="4153" y="12947"/>
                    </a:cubicBezTo>
                    <a:cubicBezTo>
                      <a:pt x="4153" y="12948"/>
                      <a:pt x="4153" y="12949"/>
                      <a:pt x="4153" y="12950"/>
                    </a:cubicBezTo>
                    <a:cubicBezTo>
                      <a:pt x="4144" y="13031"/>
                      <a:pt x="4135" y="13113"/>
                      <a:pt x="4122" y="13194"/>
                    </a:cubicBezTo>
                    <a:cubicBezTo>
                      <a:pt x="4111" y="13268"/>
                      <a:pt x="4099" y="13336"/>
                      <a:pt x="4083" y="13409"/>
                    </a:cubicBezTo>
                    <a:cubicBezTo>
                      <a:pt x="4065" y="13487"/>
                      <a:pt x="4046" y="13564"/>
                      <a:pt x="4023" y="13640"/>
                    </a:cubicBezTo>
                    <a:cubicBezTo>
                      <a:pt x="4004" y="13708"/>
                      <a:pt x="3981" y="13772"/>
                      <a:pt x="3958" y="13838"/>
                    </a:cubicBezTo>
                    <a:cubicBezTo>
                      <a:pt x="3937" y="13890"/>
                      <a:pt x="3918" y="13945"/>
                      <a:pt x="3894" y="13998"/>
                    </a:cubicBezTo>
                    <a:cubicBezTo>
                      <a:pt x="3872" y="14048"/>
                      <a:pt x="3846" y="14098"/>
                      <a:pt x="3823" y="14148"/>
                    </a:cubicBezTo>
                    <a:cubicBezTo>
                      <a:pt x="3799" y="14199"/>
                      <a:pt x="3773" y="14247"/>
                      <a:pt x="3744" y="14294"/>
                    </a:cubicBezTo>
                    <a:cubicBezTo>
                      <a:pt x="3714" y="14339"/>
                      <a:pt x="3686" y="14388"/>
                      <a:pt x="3656" y="14433"/>
                    </a:cubicBezTo>
                    <a:cubicBezTo>
                      <a:pt x="3655" y="14435"/>
                      <a:pt x="3653" y="14437"/>
                      <a:pt x="3652" y="14440"/>
                    </a:cubicBezTo>
                    <a:cubicBezTo>
                      <a:pt x="3651" y="14442"/>
                      <a:pt x="3650" y="14445"/>
                      <a:pt x="3648" y="14447"/>
                    </a:cubicBezTo>
                    <a:cubicBezTo>
                      <a:pt x="3649" y="14446"/>
                      <a:pt x="3649" y="14445"/>
                      <a:pt x="3649" y="14444"/>
                    </a:cubicBezTo>
                    <a:lnTo>
                      <a:pt x="3649" y="14444"/>
                    </a:lnTo>
                    <a:cubicBezTo>
                      <a:pt x="3599" y="14515"/>
                      <a:pt x="3545" y="14582"/>
                      <a:pt x="3489" y="14650"/>
                    </a:cubicBezTo>
                    <a:cubicBezTo>
                      <a:pt x="3439" y="14705"/>
                      <a:pt x="3386" y="14756"/>
                      <a:pt x="3331" y="14806"/>
                    </a:cubicBezTo>
                    <a:cubicBezTo>
                      <a:pt x="3239" y="14885"/>
                      <a:pt x="3146" y="14962"/>
                      <a:pt x="3046" y="15033"/>
                    </a:cubicBezTo>
                    <a:cubicBezTo>
                      <a:pt x="2954" y="15098"/>
                      <a:pt x="2861" y="15165"/>
                      <a:pt x="2769" y="15229"/>
                    </a:cubicBezTo>
                    <a:cubicBezTo>
                      <a:pt x="2574" y="15367"/>
                      <a:pt x="2382" y="15505"/>
                      <a:pt x="2208" y="15668"/>
                    </a:cubicBezTo>
                    <a:cubicBezTo>
                      <a:pt x="2074" y="15792"/>
                      <a:pt x="1951" y="15927"/>
                      <a:pt x="1842" y="16073"/>
                    </a:cubicBezTo>
                    <a:cubicBezTo>
                      <a:pt x="1781" y="16158"/>
                      <a:pt x="1723" y="16245"/>
                      <a:pt x="1666" y="16333"/>
                    </a:cubicBezTo>
                    <a:cubicBezTo>
                      <a:pt x="1622" y="16399"/>
                      <a:pt x="1580" y="16468"/>
                      <a:pt x="1544" y="16537"/>
                    </a:cubicBezTo>
                    <a:cubicBezTo>
                      <a:pt x="1494" y="16632"/>
                      <a:pt x="1443" y="16724"/>
                      <a:pt x="1400" y="16821"/>
                    </a:cubicBezTo>
                    <a:cubicBezTo>
                      <a:pt x="1383" y="16862"/>
                      <a:pt x="1362" y="16902"/>
                      <a:pt x="1347" y="16943"/>
                    </a:cubicBezTo>
                    <a:cubicBezTo>
                      <a:pt x="1328" y="16999"/>
                      <a:pt x="1307" y="17053"/>
                      <a:pt x="1288" y="17109"/>
                    </a:cubicBezTo>
                    <a:cubicBezTo>
                      <a:pt x="1230" y="17280"/>
                      <a:pt x="1189" y="17457"/>
                      <a:pt x="1166" y="17637"/>
                    </a:cubicBezTo>
                    <a:cubicBezTo>
                      <a:pt x="1102" y="18085"/>
                      <a:pt x="1116" y="18546"/>
                      <a:pt x="1253" y="18981"/>
                    </a:cubicBezTo>
                    <a:cubicBezTo>
                      <a:pt x="1285" y="19080"/>
                      <a:pt x="1318" y="19180"/>
                      <a:pt x="1358" y="19277"/>
                    </a:cubicBezTo>
                    <a:cubicBezTo>
                      <a:pt x="1392" y="19359"/>
                      <a:pt x="1426" y="19441"/>
                      <a:pt x="1460" y="19522"/>
                    </a:cubicBezTo>
                    <a:cubicBezTo>
                      <a:pt x="1529" y="19681"/>
                      <a:pt x="1590" y="19840"/>
                      <a:pt x="1649" y="20002"/>
                    </a:cubicBezTo>
                    <a:cubicBezTo>
                      <a:pt x="1706" y="20172"/>
                      <a:pt x="1760" y="20342"/>
                      <a:pt x="1806" y="20514"/>
                    </a:cubicBezTo>
                    <a:cubicBezTo>
                      <a:pt x="1834" y="20618"/>
                      <a:pt x="1861" y="20724"/>
                      <a:pt x="1887" y="20830"/>
                    </a:cubicBezTo>
                    <a:cubicBezTo>
                      <a:pt x="1907" y="20909"/>
                      <a:pt x="1922" y="20989"/>
                      <a:pt x="1938" y="21069"/>
                    </a:cubicBezTo>
                    <a:lnTo>
                      <a:pt x="1938" y="21069"/>
                    </a:lnTo>
                    <a:cubicBezTo>
                      <a:pt x="1937" y="21066"/>
                      <a:pt x="1936" y="21064"/>
                      <a:pt x="1935" y="21061"/>
                    </a:cubicBezTo>
                    <a:lnTo>
                      <a:pt x="1935" y="21061"/>
                    </a:lnTo>
                    <a:cubicBezTo>
                      <a:pt x="1945" y="21126"/>
                      <a:pt x="1960" y="21195"/>
                      <a:pt x="1964" y="21263"/>
                    </a:cubicBezTo>
                    <a:cubicBezTo>
                      <a:pt x="1967" y="21321"/>
                      <a:pt x="1971" y="21378"/>
                      <a:pt x="1974" y="21436"/>
                    </a:cubicBezTo>
                    <a:cubicBezTo>
                      <a:pt x="1974" y="21540"/>
                      <a:pt x="1974" y="21644"/>
                      <a:pt x="1967" y="21748"/>
                    </a:cubicBezTo>
                    <a:cubicBezTo>
                      <a:pt x="1961" y="21820"/>
                      <a:pt x="1951" y="21892"/>
                      <a:pt x="1939" y="21962"/>
                    </a:cubicBezTo>
                    <a:cubicBezTo>
                      <a:pt x="1921" y="22050"/>
                      <a:pt x="1897" y="22136"/>
                      <a:pt x="1869" y="22221"/>
                    </a:cubicBezTo>
                    <a:cubicBezTo>
                      <a:pt x="1801" y="22412"/>
                      <a:pt x="1717" y="22594"/>
                      <a:pt x="1629" y="22775"/>
                    </a:cubicBezTo>
                    <a:cubicBezTo>
                      <a:pt x="1583" y="22865"/>
                      <a:pt x="1535" y="22955"/>
                      <a:pt x="1486" y="23043"/>
                    </a:cubicBezTo>
                    <a:cubicBezTo>
                      <a:pt x="1438" y="23124"/>
                      <a:pt x="1388" y="23204"/>
                      <a:pt x="1340" y="23283"/>
                    </a:cubicBezTo>
                    <a:cubicBezTo>
                      <a:pt x="1273" y="23380"/>
                      <a:pt x="1207" y="23477"/>
                      <a:pt x="1133" y="23566"/>
                    </a:cubicBezTo>
                    <a:cubicBezTo>
                      <a:pt x="1058" y="23656"/>
                      <a:pt x="983" y="23746"/>
                      <a:pt x="910" y="23834"/>
                    </a:cubicBezTo>
                    <a:cubicBezTo>
                      <a:pt x="823" y="23944"/>
                      <a:pt x="737" y="24053"/>
                      <a:pt x="656" y="24167"/>
                    </a:cubicBezTo>
                    <a:cubicBezTo>
                      <a:pt x="584" y="24266"/>
                      <a:pt x="518" y="24369"/>
                      <a:pt x="459" y="24475"/>
                    </a:cubicBezTo>
                    <a:cubicBezTo>
                      <a:pt x="426" y="24531"/>
                      <a:pt x="396" y="24589"/>
                      <a:pt x="370" y="24648"/>
                    </a:cubicBezTo>
                    <a:cubicBezTo>
                      <a:pt x="344" y="24703"/>
                      <a:pt x="319" y="24758"/>
                      <a:pt x="297" y="24812"/>
                    </a:cubicBezTo>
                    <a:cubicBezTo>
                      <a:pt x="251" y="24929"/>
                      <a:pt x="208" y="25044"/>
                      <a:pt x="167" y="25162"/>
                    </a:cubicBezTo>
                    <a:cubicBezTo>
                      <a:pt x="82" y="25408"/>
                      <a:pt x="20" y="25670"/>
                      <a:pt x="7" y="25930"/>
                    </a:cubicBezTo>
                    <a:cubicBezTo>
                      <a:pt x="0" y="26057"/>
                      <a:pt x="3" y="26183"/>
                      <a:pt x="15" y="26309"/>
                    </a:cubicBezTo>
                    <a:cubicBezTo>
                      <a:pt x="21" y="26372"/>
                      <a:pt x="30" y="26433"/>
                      <a:pt x="39" y="26494"/>
                    </a:cubicBezTo>
                    <a:cubicBezTo>
                      <a:pt x="50" y="26577"/>
                      <a:pt x="66" y="26662"/>
                      <a:pt x="80" y="26745"/>
                    </a:cubicBezTo>
                    <a:cubicBezTo>
                      <a:pt x="115" y="26924"/>
                      <a:pt x="149" y="27105"/>
                      <a:pt x="204" y="27279"/>
                    </a:cubicBezTo>
                    <a:cubicBezTo>
                      <a:pt x="282" y="27532"/>
                      <a:pt x="372" y="27782"/>
                      <a:pt x="508" y="28011"/>
                    </a:cubicBezTo>
                    <a:cubicBezTo>
                      <a:pt x="636" y="28222"/>
                      <a:pt x="789" y="28412"/>
                      <a:pt x="945" y="28601"/>
                    </a:cubicBezTo>
                    <a:cubicBezTo>
                      <a:pt x="1057" y="28740"/>
                      <a:pt x="1180" y="28872"/>
                      <a:pt x="1303" y="29001"/>
                    </a:cubicBezTo>
                    <a:cubicBezTo>
                      <a:pt x="1432" y="29139"/>
                      <a:pt x="1560" y="29275"/>
                      <a:pt x="1690" y="29409"/>
                    </a:cubicBezTo>
                    <a:cubicBezTo>
                      <a:pt x="1764" y="29485"/>
                      <a:pt x="1839" y="29559"/>
                      <a:pt x="1913" y="29633"/>
                    </a:cubicBezTo>
                    <a:cubicBezTo>
                      <a:pt x="1976" y="29692"/>
                      <a:pt x="2039" y="29753"/>
                      <a:pt x="2104" y="29806"/>
                    </a:cubicBezTo>
                    <a:cubicBezTo>
                      <a:pt x="2166" y="29857"/>
                      <a:pt x="2229" y="29904"/>
                      <a:pt x="2292" y="29953"/>
                    </a:cubicBezTo>
                    <a:cubicBezTo>
                      <a:pt x="2319" y="29988"/>
                      <a:pt x="2345" y="30020"/>
                      <a:pt x="2371" y="30055"/>
                    </a:cubicBezTo>
                    <a:cubicBezTo>
                      <a:pt x="2451" y="30176"/>
                      <a:pt x="2522" y="30295"/>
                      <a:pt x="2590" y="30422"/>
                    </a:cubicBezTo>
                    <a:cubicBezTo>
                      <a:pt x="2655" y="30557"/>
                      <a:pt x="2715" y="30695"/>
                      <a:pt x="2766" y="30835"/>
                    </a:cubicBezTo>
                    <a:cubicBezTo>
                      <a:pt x="2805" y="30963"/>
                      <a:pt x="2840" y="31090"/>
                      <a:pt x="2869" y="31221"/>
                    </a:cubicBezTo>
                    <a:lnTo>
                      <a:pt x="2869" y="31209"/>
                    </a:lnTo>
                    <a:cubicBezTo>
                      <a:pt x="2869" y="31216"/>
                      <a:pt x="2871" y="31221"/>
                      <a:pt x="2871" y="31226"/>
                    </a:cubicBezTo>
                    <a:lnTo>
                      <a:pt x="2871" y="31227"/>
                    </a:lnTo>
                    <a:cubicBezTo>
                      <a:pt x="2871" y="31230"/>
                      <a:pt x="2873" y="31231"/>
                      <a:pt x="2873" y="31235"/>
                    </a:cubicBezTo>
                    <a:cubicBezTo>
                      <a:pt x="2873" y="31234"/>
                      <a:pt x="2871" y="31231"/>
                      <a:pt x="2871" y="31230"/>
                    </a:cubicBezTo>
                    <a:lnTo>
                      <a:pt x="2871" y="31230"/>
                    </a:lnTo>
                    <a:cubicBezTo>
                      <a:pt x="2880" y="31284"/>
                      <a:pt x="2887" y="31340"/>
                      <a:pt x="2892" y="31395"/>
                    </a:cubicBezTo>
                    <a:cubicBezTo>
                      <a:pt x="2892" y="31454"/>
                      <a:pt x="2892" y="31511"/>
                      <a:pt x="2889" y="31570"/>
                    </a:cubicBezTo>
                    <a:cubicBezTo>
                      <a:pt x="2880" y="31641"/>
                      <a:pt x="2870" y="31713"/>
                      <a:pt x="2857" y="31785"/>
                    </a:cubicBezTo>
                    <a:cubicBezTo>
                      <a:pt x="2822" y="31935"/>
                      <a:pt x="2780" y="32082"/>
                      <a:pt x="2730" y="32228"/>
                    </a:cubicBezTo>
                    <a:cubicBezTo>
                      <a:pt x="2592" y="32588"/>
                      <a:pt x="2450" y="32948"/>
                      <a:pt x="2306" y="33309"/>
                    </a:cubicBezTo>
                    <a:cubicBezTo>
                      <a:pt x="2173" y="33646"/>
                      <a:pt x="2024" y="33978"/>
                      <a:pt x="1864" y="34304"/>
                    </a:cubicBezTo>
                    <a:lnTo>
                      <a:pt x="1865" y="34302"/>
                    </a:lnTo>
                    <a:lnTo>
                      <a:pt x="1865" y="34302"/>
                    </a:lnTo>
                    <a:cubicBezTo>
                      <a:pt x="1863" y="34306"/>
                      <a:pt x="1861" y="34309"/>
                      <a:pt x="1858" y="34313"/>
                    </a:cubicBezTo>
                    <a:cubicBezTo>
                      <a:pt x="1857" y="34315"/>
                      <a:pt x="1857" y="34318"/>
                      <a:pt x="1856" y="34320"/>
                    </a:cubicBezTo>
                    <a:lnTo>
                      <a:pt x="1856" y="34318"/>
                    </a:lnTo>
                    <a:cubicBezTo>
                      <a:pt x="1667" y="34691"/>
                      <a:pt x="1489" y="35068"/>
                      <a:pt x="1421" y="35483"/>
                    </a:cubicBezTo>
                    <a:cubicBezTo>
                      <a:pt x="1386" y="35694"/>
                      <a:pt x="1373" y="35908"/>
                      <a:pt x="1380" y="36121"/>
                    </a:cubicBezTo>
                    <a:cubicBezTo>
                      <a:pt x="1384" y="36210"/>
                      <a:pt x="1388" y="36299"/>
                      <a:pt x="1393" y="36388"/>
                    </a:cubicBezTo>
                    <a:cubicBezTo>
                      <a:pt x="1400" y="36573"/>
                      <a:pt x="1430" y="36755"/>
                      <a:pt x="1457" y="36940"/>
                    </a:cubicBezTo>
                    <a:cubicBezTo>
                      <a:pt x="1470" y="37029"/>
                      <a:pt x="1494" y="37117"/>
                      <a:pt x="1513" y="37204"/>
                    </a:cubicBezTo>
                    <a:cubicBezTo>
                      <a:pt x="1532" y="37283"/>
                      <a:pt x="1555" y="37360"/>
                      <a:pt x="1577" y="37439"/>
                    </a:cubicBezTo>
                    <a:cubicBezTo>
                      <a:pt x="1624" y="37601"/>
                      <a:pt x="1679" y="37761"/>
                      <a:pt x="1741" y="37917"/>
                    </a:cubicBezTo>
                    <a:cubicBezTo>
                      <a:pt x="1799" y="38069"/>
                      <a:pt x="1866" y="38218"/>
                      <a:pt x="1941" y="38361"/>
                    </a:cubicBezTo>
                    <a:cubicBezTo>
                      <a:pt x="1981" y="38440"/>
                      <a:pt x="2018" y="38520"/>
                      <a:pt x="2062" y="38594"/>
                    </a:cubicBezTo>
                    <a:cubicBezTo>
                      <a:pt x="2111" y="38676"/>
                      <a:pt x="2159" y="38758"/>
                      <a:pt x="2208" y="38841"/>
                    </a:cubicBezTo>
                    <a:cubicBezTo>
                      <a:pt x="2305" y="39008"/>
                      <a:pt x="2417" y="39166"/>
                      <a:pt x="2526" y="39324"/>
                    </a:cubicBezTo>
                    <a:cubicBezTo>
                      <a:pt x="2628" y="39472"/>
                      <a:pt x="2745" y="39609"/>
                      <a:pt x="2859" y="39747"/>
                    </a:cubicBezTo>
                    <a:cubicBezTo>
                      <a:pt x="2895" y="39789"/>
                      <a:pt x="2935" y="39829"/>
                      <a:pt x="2972" y="39870"/>
                    </a:cubicBezTo>
                    <a:cubicBezTo>
                      <a:pt x="2999" y="39898"/>
                      <a:pt x="3023" y="39928"/>
                      <a:pt x="3051" y="39955"/>
                    </a:cubicBezTo>
                    <a:cubicBezTo>
                      <a:pt x="3119" y="40021"/>
                      <a:pt x="3183" y="40091"/>
                      <a:pt x="3255" y="40151"/>
                    </a:cubicBezTo>
                    <a:cubicBezTo>
                      <a:pt x="3328" y="40214"/>
                      <a:pt x="3400" y="40282"/>
                      <a:pt x="3479" y="40339"/>
                    </a:cubicBezTo>
                    <a:cubicBezTo>
                      <a:pt x="3552" y="40392"/>
                      <a:pt x="3625" y="40448"/>
                      <a:pt x="3702" y="40497"/>
                    </a:cubicBezTo>
                    <a:cubicBezTo>
                      <a:pt x="3790" y="40552"/>
                      <a:pt x="3878" y="40607"/>
                      <a:pt x="3969" y="40659"/>
                    </a:cubicBezTo>
                    <a:cubicBezTo>
                      <a:pt x="4054" y="40707"/>
                      <a:pt x="4139" y="40754"/>
                      <a:pt x="4225" y="40800"/>
                    </a:cubicBezTo>
                    <a:cubicBezTo>
                      <a:pt x="4401" y="40894"/>
                      <a:pt x="4580" y="40984"/>
                      <a:pt x="4760" y="41070"/>
                    </a:cubicBezTo>
                    <a:cubicBezTo>
                      <a:pt x="5091" y="41230"/>
                      <a:pt x="5432" y="41381"/>
                      <a:pt x="5786" y="41488"/>
                    </a:cubicBezTo>
                    <a:cubicBezTo>
                      <a:pt x="5889" y="41517"/>
                      <a:pt x="5990" y="41546"/>
                      <a:pt x="6095" y="41572"/>
                    </a:cubicBezTo>
                    <a:cubicBezTo>
                      <a:pt x="6185" y="41593"/>
                      <a:pt x="6276" y="41611"/>
                      <a:pt x="6368" y="41630"/>
                    </a:cubicBezTo>
                    <a:cubicBezTo>
                      <a:pt x="6462" y="41649"/>
                      <a:pt x="6559" y="41661"/>
                      <a:pt x="6655" y="41674"/>
                    </a:cubicBezTo>
                    <a:cubicBezTo>
                      <a:pt x="6700" y="41679"/>
                      <a:pt x="6746" y="41682"/>
                      <a:pt x="6792" y="41682"/>
                    </a:cubicBezTo>
                    <a:cubicBezTo>
                      <a:pt x="6821" y="41685"/>
                      <a:pt x="6851" y="41687"/>
                      <a:pt x="6882" y="41687"/>
                    </a:cubicBezTo>
                    <a:cubicBezTo>
                      <a:pt x="6886" y="41687"/>
                      <a:pt x="6891" y="41687"/>
                      <a:pt x="6896" y="41687"/>
                    </a:cubicBezTo>
                    <a:cubicBezTo>
                      <a:pt x="7001" y="41686"/>
                      <a:pt x="7107" y="41683"/>
                      <a:pt x="7215" y="41677"/>
                    </a:cubicBezTo>
                    <a:cubicBezTo>
                      <a:pt x="7298" y="41672"/>
                      <a:pt x="7382" y="41666"/>
                      <a:pt x="7467" y="41658"/>
                    </a:cubicBezTo>
                    <a:cubicBezTo>
                      <a:pt x="7661" y="41637"/>
                      <a:pt x="7850" y="41596"/>
                      <a:pt x="8039" y="41553"/>
                    </a:cubicBezTo>
                    <a:cubicBezTo>
                      <a:pt x="8221" y="41512"/>
                      <a:pt x="8399" y="41455"/>
                      <a:pt x="8574" y="41396"/>
                    </a:cubicBezTo>
                    <a:cubicBezTo>
                      <a:pt x="8747" y="41339"/>
                      <a:pt x="8914" y="41272"/>
                      <a:pt x="9078" y="41195"/>
                    </a:cubicBezTo>
                    <a:cubicBezTo>
                      <a:pt x="9247" y="41114"/>
                      <a:pt x="9415" y="41033"/>
                      <a:pt x="9580" y="40942"/>
                    </a:cubicBezTo>
                    <a:cubicBezTo>
                      <a:pt x="9732" y="40856"/>
                      <a:pt x="9875" y="40758"/>
                      <a:pt x="10010" y="40648"/>
                    </a:cubicBezTo>
                    <a:cubicBezTo>
                      <a:pt x="10294" y="40424"/>
                      <a:pt x="10598" y="40224"/>
                      <a:pt x="10882" y="39997"/>
                    </a:cubicBezTo>
                    <a:cubicBezTo>
                      <a:pt x="10953" y="39943"/>
                      <a:pt x="11020" y="39884"/>
                      <a:pt x="11082" y="39821"/>
                    </a:cubicBezTo>
                    <a:cubicBezTo>
                      <a:pt x="11140" y="39761"/>
                      <a:pt x="11200" y="39699"/>
                      <a:pt x="11247" y="39633"/>
                    </a:cubicBezTo>
                    <a:cubicBezTo>
                      <a:pt x="11566" y="39188"/>
                      <a:pt x="11807" y="38693"/>
                      <a:pt x="11964" y="38169"/>
                    </a:cubicBezTo>
                    <a:cubicBezTo>
                      <a:pt x="12019" y="37981"/>
                      <a:pt x="12076" y="37794"/>
                      <a:pt x="12116" y="37603"/>
                    </a:cubicBezTo>
                    <a:cubicBezTo>
                      <a:pt x="12157" y="37413"/>
                      <a:pt x="12193" y="37224"/>
                      <a:pt x="12221" y="37031"/>
                    </a:cubicBezTo>
                    <a:cubicBezTo>
                      <a:pt x="12329" y="36316"/>
                      <a:pt x="12167" y="35594"/>
                      <a:pt x="11993" y="34902"/>
                    </a:cubicBezTo>
                    <a:cubicBezTo>
                      <a:pt x="11909" y="34566"/>
                      <a:pt x="11805" y="34235"/>
                      <a:pt x="11705" y="33905"/>
                    </a:cubicBezTo>
                    <a:cubicBezTo>
                      <a:pt x="11605" y="33581"/>
                      <a:pt x="11539" y="33251"/>
                      <a:pt x="11429" y="32933"/>
                    </a:cubicBezTo>
                    <a:lnTo>
                      <a:pt x="11429" y="32933"/>
                    </a:lnTo>
                    <a:cubicBezTo>
                      <a:pt x="11419" y="32900"/>
                      <a:pt x="11408" y="32868"/>
                      <a:pt x="11398" y="32836"/>
                    </a:cubicBezTo>
                    <a:cubicBezTo>
                      <a:pt x="11398" y="32835"/>
                      <a:pt x="11400" y="32834"/>
                      <a:pt x="11400" y="32833"/>
                    </a:cubicBezTo>
                    <a:cubicBezTo>
                      <a:pt x="11396" y="32826"/>
                      <a:pt x="11393" y="32818"/>
                      <a:pt x="11390" y="32811"/>
                    </a:cubicBezTo>
                    <a:cubicBezTo>
                      <a:pt x="11377" y="32780"/>
                      <a:pt x="11367" y="32748"/>
                      <a:pt x="11362" y="32715"/>
                    </a:cubicBezTo>
                    <a:cubicBezTo>
                      <a:pt x="11361" y="32710"/>
                      <a:pt x="11360" y="32705"/>
                      <a:pt x="11359" y="32700"/>
                    </a:cubicBezTo>
                    <a:cubicBezTo>
                      <a:pt x="11346" y="32663"/>
                      <a:pt x="11336" y="32625"/>
                      <a:pt x="11325" y="32587"/>
                    </a:cubicBezTo>
                    <a:cubicBezTo>
                      <a:pt x="11310" y="32541"/>
                      <a:pt x="11294" y="32494"/>
                      <a:pt x="11283" y="32447"/>
                    </a:cubicBezTo>
                    <a:cubicBezTo>
                      <a:pt x="11275" y="32412"/>
                      <a:pt x="11268" y="32378"/>
                      <a:pt x="11261" y="32342"/>
                    </a:cubicBezTo>
                    <a:cubicBezTo>
                      <a:pt x="11261" y="32340"/>
                      <a:pt x="11260" y="32339"/>
                      <a:pt x="11260" y="32338"/>
                    </a:cubicBezTo>
                    <a:cubicBezTo>
                      <a:pt x="11259" y="32333"/>
                      <a:pt x="11258" y="32327"/>
                      <a:pt x="11257" y="32322"/>
                    </a:cubicBezTo>
                    <a:cubicBezTo>
                      <a:pt x="11256" y="32321"/>
                      <a:pt x="11256" y="32320"/>
                      <a:pt x="11255" y="32319"/>
                    </a:cubicBezTo>
                    <a:cubicBezTo>
                      <a:pt x="11248" y="32297"/>
                      <a:pt x="11241" y="32275"/>
                      <a:pt x="11236" y="32254"/>
                    </a:cubicBezTo>
                    <a:lnTo>
                      <a:pt x="11236" y="32254"/>
                    </a:lnTo>
                    <a:cubicBezTo>
                      <a:pt x="11237" y="32257"/>
                      <a:pt x="11237" y="32260"/>
                      <a:pt x="11237" y="32264"/>
                    </a:cubicBezTo>
                    <a:lnTo>
                      <a:pt x="11237" y="32264"/>
                    </a:lnTo>
                    <a:cubicBezTo>
                      <a:pt x="11229" y="32218"/>
                      <a:pt x="11218" y="32172"/>
                      <a:pt x="11206" y="32127"/>
                    </a:cubicBezTo>
                    <a:cubicBezTo>
                      <a:pt x="11197" y="32095"/>
                      <a:pt x="11189" y="32063"/>
                      <a:pt x="11181" y="32031"/>
                    </a:cubicBezTo>
                    <a:cubicBezTo>
                      <a:pt x="11171" y="31968"/>
                      <a:pt x="11162" y="31907"/>
                      <a:pt x="11155" y="31846"/>
                    </a:cubicBezTo>
                    <a:cubicBezTo>
                      <a:pt x="11149" y="31796"/>
                      <a:pt x="11141" y="31748"/>
                      <a:pt x="11137" y="31701"/>
                    </a:cubicBezTo>
                    <a:cubicBezTo>
                      <a:pt x="11137" y="31689"/>
                      <a:pt x="11136" y="31675"/>
                      <a:pt x="11135" y="31661"/>
                    </a:cubicBezTo>
                    <a:cubicBezTo>
                      <a:pt x="11127" y="31635"/>
                      <a:pt x="11123" y="31606"/>
                      <a:pt x="11121" y="31579"/>
                    </a:cubicBezTo>
                    <a:cubicBezTo>
                      <a:pt x="11117" y="31537"/>
                      <a:pt x="11115" y="31494"/>
                      <a:pt x="11114" y="31450"/>
                    </a:cubicBezTo>
                    <a:cubicBezTo>
                      <a:pt x="11114" y="31451"/>
                      <a:pt x="11114" y="31452"/>
                      <a:pt x="11113" y="31453"/>
                    </a:cubicBezTo>
                    <a:cubicBezTo>
                      <a:pt x="11107" y="31307"/>
                      <a:pt x="11119" y="31162"/>
                      <a:pt x="11149" y="31019"/>
                    </a:cubicBezTo>
                    <a:cubicBezTo>
                      <a:pt x="11160" y="30978"/>
                      <a:pt x="11170" y="30937"/>
                      <a:pt x="11183" y="30896"/>
                    </a:cubicBezTo>
                    <a:cubicBezTo>
                      <a:pt x="11185" y="30888"/>
                      <a:pt x="11188" y="30880"/>
                      <a:pt x="11191" y="30871"/>
                    </a:cubicBezTo>
                    <a:cubicBezTo>
                      <a:pt x="11210" y="30821"/>
                      <a:pt x="11233" y="30771"/>
                      <a:pt x="11260" y="30724"/>
                    </a:cubicBezTo>
                    <a:cubicBezTo>
                      <a:pt x="11267" y="30695"/>
                      <a:pt x="11276" y="30668"/>
                      <a:pt x="11285" y="30639"/>
                    </a:cubicBezTo>
                    <a:cubicBezTo>
                      <a:pt x="11313" y="30573"/>
                      <a:pt x="11340" y="30505"/>
                      <a:pt x="11369" y="30441"/>
                    </a:cubicBezTo>
                    <a:lnTo>
                      <a:pt x="11369" y="30441"/>
                    </a:lnTo>
                    <a:lnTo>
                      <a:pt x="11368" y="30443"/>
                    </a:lnTo>
                    <a:cubicBezTo>
                      <a:pt x="11369" y="30441"/>
                      <a:pt x="11369" y="30440"/>
                      <a:pt x="11370" y="30438"/>
                    </a:cubicBezTo>
                    <a:cubicBezTo>
                      <a:pt x="11372" y="30436"/>
                      <a:pt x="11374" y="30433"/>
                      <a:pt x="11374" y="30431"/>
                    </a:cubicBezTo>
                    <a:cubicBezTo>
                      <a:pt x="11374" y="30428"/>
                      <a:pt x="11377" y="30425"/>
                      <a:pt x="11379" y="30423"/>
                    </a:cubicBezTo>
                    <a:lnTo>
                      <a:pt x="11379" y="30423"/>
                    </a:lnTo>
                    <a:cubicBezTo>
                      <a:pt x="11379" y="30424"/>
                      <a:pt x="11377" y="30425"/>
                      <a:pt x="11378" y="30427"/>
                    </a:cubicBezTo>
                    <a:cubicBezTo>
                      <a:pt x="11466" y="30254"/>
                      <a:pt x="11563" y="30087"/>
                      <a:pt x="11663" y="29919"/>
                    </a:cubicBezTo>
                    <a:cubicBezTo>
                      <a:pt x="11756" y="29768"/>
                      <a:pt x="11845" y="29617"/>
                      <a:pt x="11928" y="29461"/>
                    </a:cubicBezTo>
                    <a:cubicBezTo>
                      <a:pt x="12020" y="29284"/>
                      <a:pt x="12106" y="29105"/>
                      <a:pt x="12184" y="28920"/>
                    </a:cubicBezTo>
                    <a:cubicBezTo>
                      <a:pt x="12258" y="28750"/>
                      <a:pt x="12312" y="28572"/>
                      <a:pt x="12364" y="28392"/>
                    </a:cubicBezTo>
                    <a:cubicBezTo>
                      <a:pt x="12410" y="28217"/>
                      <a:pt x="12446" y="28039"/>
                      <a:pt x="12469" y="27858"/>
                    </a:cubicBezTo>
                    <a:cubicBezTo>
                      <a:pt x="12496" y="27679"/>
                      <a:pt x="12504" y="27496"/>
                      <a:pt x="12493" y="27315"/>
                    </a:cubicBezTo>
                    <a:cubicBezTo>
                      <a:pt x="12481" y="27133"/>
                      <a:pt x="12454" y="26951"/>
                      <a:pt x="12410" y="26773"/>
                    </a:cubicBezTo>
                    <a:cubicBezTo>
                      <a:pt x="12390" y="26680"/>
                      <a:pt x="12365" y="26587"/>
                      <a:pt x="12333" y="26497"/>
                    </a:cubicBezTo>
                    <a:cubicBezTo>
                      <a:pt x="12318" y="26455"/>
                      <a:pt x="12305" y="26409"/>
                      <a:pt x="12286" y="26367"/>
                    </a:cubicBezTo>
                    <a:cubicBezTo>
                      <a:pt x="12267" y="26325"/>
                      <a:pt x="12248" y="26281"/>
                      <a:pt x="12229" y="26237"/>
                    </a:cubicBezTo>
                    <a:cubicBezTo>
                      <a:pt x="12190" y="26152"/>
                      <a:pt x="12137" y="26070"/>
                      <a:pt x="12087" y="25990"/>
                    </a:cubicBezTo>
                    <a:cubicBezTo>
                      <a:pt x="12039" y="25909"/>
                      <a:pt x="11978" y="25835"/>
                      <a:pt x="11921" y="25761"/>
                    </a:cubicBezTo>
                    <a:cubicBezTo>
                      <a:pt x="11869" y="25693"/>
                      <a:pt x="11815" y="25627"/>
                      <a:pt x="11760" y="25563"/>
                    </a:cubicBezTo>
                    <a:cubicBezTo>
                      <a:pt x="11731" y="25530"/>
                      <a:pt x="11703" y="25497"/>
                      <a:pt x="11674" y="25464"/>
                    </a:cubicBezTo>
                    <a:cubicBezTo>
                      <a:pt x="11668" y="25457"/>
                      <a:pt x="11662" y="25450"/>
                      <a:pt x="11655" y="25443"/>
                    </a:cubicBezTo>
                    <a:cubicBezTo>
                      <a:pt x="11652" y="25439"/>
                      <a:pt x="11649" y="25436"/>
                      <a:pt x="11646" y="25433"/>
                    </a:cubicBezTo>
                    <a:cubicBezTo>
                      <a:pt x="11617" y="25399"/>
                      <a:pt x="11590" y="25366"/>
                      <a:pt x="11559" y="25332"/>
                    </a:cubicBezTo>
                    <a:cubicBezTo>
                      <a:pt x="11558" y="25332"/>
                      <a:pt x="11558" y="25331"/>
                      <a:pt x="11557" y="25331"/>
                    </a:cubicBezTo>
                    <a:cubicBezTo>
                      <a:pt x="11556" y="25331"/>
                      <a:pt x="11557" y="25328"/>
                      <a:pt x="11555" y="25328"/>
                    </a:cubicBezTo>
                    <a:cubicBezTo>
                      <a:pt x="11555" y="25328"/>
                      <a:pt x="11555" y="25327"/>
                      <a:pt x="11554" y="25327"/>
                    </a:cubicBezTo>
                    <a:lnTo>
                      <a:pt x="11550" y="25323"/>
                    </a:lnTo>
                    <a:cubicBezTo>
                      <a:pt x="11412" y="25165"/>
                      <a:pt x="11270" y="25009"/>
                      <a:pt x="11122" y="24861"/>
                    </a:cubicBezTo>
                    <a:cubicBezTo>
                      <a:pt x="10979" y="24716"/>
                      <a:pt x="10835" y="24570"/>
                      <a:pt x="10697" y="24419"/>
                    </a:cubicBezTo>
                    <a:cubicBezTo>
                      <a:pt x="10652" y="24364"/>
                      <a:pt x="10607" y="24308"/>
                      <a:pt x="10567" y="24249"/>
                    </a:cubicBezTo>
                    <a:lnTo>
                      <a:pt x="10567" y="24249"/>
                    </a:lnTo>
                    <a:lnTo>
                      <a:pt x="10565" y="24245"/>
                    </a:lnTo>
                    <a:cubicBezTo>
                      <a:pt x="10561" y="24242"/>
                      <a:pt x="10558" y="24238"/>
                      <a:pt x="10556" y="24234"/>
                    </a:cubicBezTo>
                    <a:lnTo>
                      <a:pt x="10556" y="24234"/>
                    </a:lnTo>
                    <a:cubicBezTo>
                      <a:pt x="10558" y="24236"/>
                      <a:pt x="10560" y="24239"/>
                      <a:pt x="10562" y="24240"/>
                    </a:cubicBezTo>
                    <a:lnTo>
                      <a:pt x="10562" y="24240"/>
                    </a:lnTo>
                    <a:cubicBezTo>
                      <a:pt x="10538" y="24202"/>
                      <a:pt x="10515" y="24162"/>
                      <a:pt x="10493" y="24121"/>
                    </a:cubicBezTo>
                    <a:cubicBezTo>
                      <a:pt x="10462" y="24058"/>
                      <a:pt x="10436" y="23993"/>
                      <a:pt x="10413" y="23927"/>
                    </a:cubicBezTo>
                    <a:cubicBezTo>
                      <a:pt x="10391" y="23859"/>
                      <a:pt x="10374" y="23790"/>
                      <a:pt x="10357" y="23719"/>
                    </a:cubicBezTo>
                    <a:cubicBezTo>
                      <a:pt x="10339" y="23623"/>
                      <a:pt x="10325" y="23527"/>
                      <a:pt x="10318" y="23429"/>
                    </a:cubicBezTo>
                    <a:cubicBezTo>
                      <a:pt x="10312" y="23294"/>
                      <a:pt x="10318" y="23163"/>
                      <a:pt x="10326" y="23029"/>
                    </a:cubicBezTo>
                    <a:lnTo>
                      <a:pt x="10326" y="23030"/>
                    </a:lnTo>
                    <a:cubicBezTo>
                      <a:pt x="10332" y="22975"/>
                      <a:pt x="10337" y="22920"/>
                      <a:pt x="10346" y="22866"/>
                    </a:cubicBezTo>
                    <a:cubicBezTo>
                      <a:pt x="10356" y="22813"/>
                      <a:pt x="10365" y="22756"/>
                      <a:pt x="10375" y="22700"/>
                    </a:cubicBezTo>
                    <a:cubicBezTo>
                      <a:pt x="10403" y="22567"/>
                      <a:pt x="10430" y="22433"/>
                      <a:pt x="10466" y="22303"/>
                    </a:cubicBezTo>
                    <a:cubicBezTo>
                      <a:pt x="10503" y="22177"/>
                      <a:pt x="10542" y="22052"/>
                      <a:pt x="10583" y="21925"/>
                    </a:cubicBezTo>
                    <a:cubicBezTo>
                      <a:pt x="10629" y="21802"/>
                      <a:pt x="10670" y="21676"/>
                      <a:pt x="10722" y="21554"/>
                    </a:cubicBezTo>
                    <a:cubicBezTo>
                      <a:pt x="10777" y="21429"/>
                      <a:pt x="10834" y="21306"/>
                      <a:pt x="10893" y="21184"/>
                    </a:cubicBezTo>
                    <a:lnTo>
                      <a:pt x="10893" y="21184"/>
                    </a:lnTo>
                    <a:cubicBezTo>
                      <a:pt x="10891" y="21188"/>
                      <a:pt x="10888" y="21192"/>
                      <a:pt x="10886" y="21196"/>
                    </a:cubicBezTo>
                    <a:lnTo>
                      <a:pt x="10886" y="21196"/>
                    </a:lnTo>
                    <a:cubicBezTo>
                      <a:pt x="11004" y="20972"/>
                      <a:pt x="11130" y="20754"/>
                      <a:pt x="11251" y="20532"/>
                    </a:cubicBezTo>
                    <a:cubicBezTo>
                      <a:pt x="11378" y="20301"/>
                      <a:pt x="11467" y="20052"/>
                      <a:pt x="11538" y="19799"/>
                    </a:cubicBezTo>
                    <a:cubicBezTo>
                      <a:pt x="11550" y="19758"/>
                      <a:pt x="11558" y="19717"/>
                      <a:pt x="11567" y="19673"/>
                    </a:cubicBezTo>
                    <a:cubicBezTo>
                      <a:pt x="11577" y="19625"/>
                      <a:pt x="11590" y="19577"/>
                      <a:pt x="11596" y="19528"/>
                    </a:cubicBezTo>
                    <a:cubicBezTo>
                      <a:pt x="11606" y="19446"/>
                      <a:pt x="11619" y="19365"/>
                      <a:pt x="11625" y="19282"/>
                    </a:cubicBezTo>
                    <a:cubicBezTo>
                      <a:pt x="11627" y="19225"/>
                      <a:pt x="11635" y="19166"/>
                      <a:pt x="11634" y="19110"/>
                    </a:cubicBezTo>
                    <a:cubicBezTo>
                      <a:pt x="11633" y="19062"/>
                      <a:pt x="11633" y="19014"/>
                      <a:pt x="11632" y="18965"/>
                    </a:cubicBezTo>
                    <a:cubicBezTo>
                      <a:pt x="11632" y="18930"/>
                      <a:pt x="11631" y="18895"/>
                      <a:pt x="11628" y="18860"/>
                    </a:cubicBezTo>
                    <a:cubicBezTo>
                      <a:pt x="11624" y="18810"/>
                      <a:pt x="11624" y="18755"/>
                      <a:pt x="11616" y="18704"/>
                    </a:cubicBezTo>
                    <a:cubicBezTo>
                      <a:pt x="11588" y="18519"/>
                      <a:pt x="11555" y="18338"/>
                      <a:pt x="11497" y="18160"/>
                    </a:cubicBezTo>
                    <a:cubicBezTo>
                      <a:pt x="11443" y="17986"/>
                      <a:pt x="11378" y="17815"/>
                      <a:pt x="11302" y="17649"/>
                    </a:cubicBezTo>
                    <a:cubicBezTo>
                      <a:pt x="11219" y="17475"/>
                      <a:pt x="11136" y="17300"/>
                      <a:pt x="11031" y="17137"/>
                    </a:cubicBezTo>
                    <a:cubicBezTo>
                      <a:pt x="10929" y="16979"/>
                      <a:pt x="10824" y="16824"/>
                      <a:pt x="10711" y="16674"/>
                    </a:cubicBezTo>
                    <a:cubicBezTo>
                      <a:pt x="10493" y="16381"/>
                      <a:pt x="10229" y="16129"/>
                      <a:pt x="9984" y="15861"/>
                    </a:cubicBezTo>
                    <a:lnTo>
                      <a:pt x="9984" y="15861"/>
                    </a:lnTo>
                    <a:lnTo>
                      <a:pt x="9986" y="15863"/>
                    </a:lnTo>
                    <a:cubicBezTo>
                      <a:pt x="9907" y="15773"/>
                      <a:pt x="9833" y="15679"/>
                      <a:pt x="9764" y="15581"/>
                    </a:cubicBezTo>
                    <a:cubicBezTo>
                      <a:pt x="9720" y="15513"/>
                      <a:pt x="9681" y="15445"/>
                      <a:pt x="9642" y="15373"/>
                    </a:cubicBezTo>
                    <a:lnTo>
                      <a:pt x="9642" y="15373"/>
                    </a:lnTo>
                    <a:lnTo>
                      <a:pt x="9644" y="15374"/>
                    </a:lnTo>
                    <a:cubicBezTo>
                      <a:pt x="9644" y="15373"/>
                      <a:pt x="9642" y="15371"/>
                      <a:pt x="9641" y="15370"/>
                    </a:cubicBezTo>
                    <a:cubicBezTo>
                      <a:pt x="9639" y="15364"/>
                      <a:pt x="9637" y="15359"/>
                      <a:pt x="9632" y="15354"/>
                    </a:cubicBezTo>
                    <a:lnTo>
                      <a:pt x="9632" y="15354"/>
                    </a:lnTo>
                    <a:cubicBezTo>
                      <a:pt x="9634" y="15356"/>
                      <a:pt x="9636" y="15358"/>
                      <a:pt x="9638" y="15360"/>
                    </a:cubicBezTo>
                    <a:cubicBezTo>
                      <a:pt x="9607" y="15295"/>
                      <a:pt x="9580" y="15229"/>
                      <a:pt x="9554" y="15164"/>
                    </a:cubicBezTo>
                    <a:lnTo>
                      <a:pt x="9554" y="15163"/>
                    </a:lnTo>
                    <a:cubicBezTo>
                      <a:pt x="9552" y="15157"/>
                      <a:pt x="9550" y="15153"/>
                      <a:pt x="9549" y="15148"/>
                    </a:cubicBezTo>
                    <a:lnTo>
                      <a:pt x="9549" y="15149"/>
                    </a:lnTo>
                    <a:cubicBezTo>
                      <a:pt x="9519" y="15060"/>
                      <a:pt x="9495" y="14971"/>
                      <a:pt x="9476" y="14880"/>
                    </a:cubicBezTo>
                    <a:cubicBezTo>
                      <a:pt x="9460" y="14781"/>
                      <a:pt x="9450" y="14682"/>
                      <a:pt x="9443" y="14583"/>
                    </a:cubicBezTo>
                    <a:cubicBezTo>
                      <a:pt x="9440" y="14436"/>
                      <a:pt x="9442" y="14293"/>
                      <a:pt x="9450" y="14147"/>
                    </a:cubicBezTo>
                    <a:cubicBezTo>
                      <a:pt x="9464" y="14010"/>
                      <a:pt x="9483" y="13877"/>
                      <a:pt x="9508" y="13741"/>
                    </a:cubicBezTo>
                    <a:cubicBezTo>
                      <a:pt x="9547" y="13560"/>
                      <a:pt x="9592" y="13383"/>
                      <a:pt x="9645" y="13205"/>
                    </a:cubicBezTo>
                    <a:cubicBezTo>
                      <a:pt x="9696" y="13063"/>
                      <a:pt x="9751" y="12923"/>
                      <a:pt x="9811" y="12785"/>
                    </a:cubicBezTo>
                    <a:cubicBezTo>
                      <a:pt x="9863" y="12665"/>
                      <a:pt x="9920" y="12547"/>
                      <a:pt x="9979" y="12429"/>
                    </a:cubicBezTo>
                    <a:cubicBezTo>
                      <a:pt x="10099" y="12203"/>
                      <a:pt x="10224" y="11980"/>
                      <a:pt x="10334" y="11750"/>
                    </a:cubicBezTo>
                    <a:cubicBezTo>
                      <a:pt x="10446" y="11521"/>
                      <a:pt x="10530" y="11280"/>
                      <a:pt x="10603" y="11037"/>
                    </a:cubicBezTo>
                    <a:cubicBezTo>
                      <a:pt x="10680" y="10784"/>
                      <a:pt x="10728" y="10522"/>
                      <a:pt x="10763" y="10261"/>
                    </a:cubicBezTo>
                    <a:cubicBezTo>
                      <a:pt x="10816" y="9881"/>
                      <a:pt x="10755" y="9507"/>
                      <a:pt x="10681" y="9136"/>
                    </a:cubicBezTo>
                    <a:lnTo>
                      <a:pt x="10681" y="9145"/>
                    </a:lnTo>
                    <a:cubicBezTo>
                      <a:pt x="10676" y="9105"/>
                      <a:pt x="10666" y="9065"/>
                      <a:pt x="10658" y="9024"/>
                    </a:cubicBezTo>
                    <a:lnTo>
                      <a:pt x="10658" y="9024"/>
                    </a:lnTo>
                    <a:cubicBezTo>
                      <a:pt x="10659" y="9029"/>
                      <a:pt x="10660" y="9035"/>
                      <a:pt x="10661" y="9039"/>
                    </a:cubicBezTo>
                    <a:lnTo>
                      <a:pt x="10661" y="9039"/>
                    </a:lnTo>
                    <a:cubicBezTo>
                      <a:pt x="10612" y="8793"/>
                      <a:pt x="10549" y="8544"/>
                      <a:pt x="10463" y="8306"/>
                    </a:cubicBezTo>
                    <a:cubicBezTo>
                      <a:pt x="10374" y="8062"/>
                      <a:pt x="10270" y="7821"/>
                      <a:pt x="10135" y="7598"/>
                    </a:cubicBezTo>
                    <a:cubicBezTo>
                      <a:pt x="10001" y="7378"/>
                      <a:pt x="9851" y="7171"/>
                      <a:pt x="9700" y="6963"/>
                    </a:cubicBezTo>
                    <a:cubicBezTo>
                      <a:pt x="9550" y="6758"/>
                      <a:pt x="9407" y="6548"/>
                      <a:pt x="9265" y="6337"/>
                    </a:cubicBezTo>
                    <a:cubicBezTo>
                      <a:pt x="9155" y="6173"/>
                      <a:pt x="9044" y="6012"/>
                      <a:pt x="8955" y="5836"/>
                    </a:cubicBezTo>
                    <a:cubicBezTo>
                      <a:pt x="8929" y="5782"/>
                      <a:pt x="8907" y="5726"/>
                      <a:pt x="8885" y="5670"/>
                    </a:cubicBezTo>
                    <a:cubicBezTo>
                      <a:pt x="8865" y="5608"/>
                      <a:pt x="8848" y="5547"/>
                      <a:pt x="8833" y="5485"/>
                    </a:cubicBezTo>
                    <a:cubicBezTo>
                      <a:pt x="8810" y="5353"/>
                      <a:pt x="8794" y="5220"/>
                      <a:pt x="8786" y="5086"/>
                    </a:cubicBezTo>
                    <a:cubicBezTo>
                      <a:pt x="8787" y="5026"/>
                      <a:pt x="8783" y="4965"/>
                      <a:pt x="8787" y="4904"/>
                    </a:cubicBezTo>
                    <a:cubicBezTo>
                      <a:pt x="8791" y="4855"/>
                      <a:pt x="8795" y="4804"/>
                      <a:pt x="8798" y="4754"/>
                    </a:cubicBezTo>
                    <a:lnTo>
                      <a:pt x="8798" y="4757"/>
                    </a:lnTo>
                    <a:cubicBezTo>
                      <a:pt x="8811" y="4648"/>
                      <a:pt x="8830" y="4542"/>
                      <a:pt x="8849" y="4436"/>
                    </a:cubicBezTo>
                    <a:lnTo>
                      <a:pt x="8849" y="4436"/>
                    </a:lnTo>
                    <a:cubicBezTo>
                      <a:pt x="8846" y="4444"/>
                      <a:pt x="8845" y="4451"/>
                      <a:pt x="8843" y="4458"/>
                    </a:cubicBezTo>
                    <a:cubicBezTo>
                      <a:pt x="8888" y="4244"/>
                      <a:pt x="8943" y="4032"/>
                      <a:pt x="8986" y="3819"/>
                    </a:cubicBezTo>
                    <a:cubicBezTo>
                      <a:pt x="9026" y="3617"/>
                      <a:pt x="9067" y="3415"/>
                      <a:pt x="9084" y="3210"/>
                    </a:cubicBezTo>
                    <a:cubicBezTo>
                      <a:pt x="9100" y="3023"/>
                      <a:pt x="9114" y="2837"/>
                      <a:pt x="9100" y="2649"/>
                    </a:cubicBezTo>
                    <a:cubicBezTo>
                      <a:pt x="9095" y="2557"/>
                      <a:pt x="9084" y="2466"/>
                      <a:pt x="9069" y="2376"/>
                    </a:cubicBezTo>
                    <a:cubicBezTo>
                      <a:pt x="9051" y="2281"/>
                      <a:pt x="9031" y="2187"/>
                      <a:pt x="9006" y="2093"/>
                    </a:cubicBezTo>
                    <a:cubicBezTo>
                      <a:pt x="8965" y="1918"/>
                      <a:pt x="8908" y="1748"/>
                      <a:pt x="8836" y="1584"/>
                    </a:cubicBezTo>
                    <a:cubicBezTo>
                      <a:pt x="8759" y="1410"/>
                      <a:pt x="8679" y="1236"/>
                      <a:pt x="8579" y="1074"/>
                    </a:cubicBezTo>
                    <a:cubicBezTo>
                      <a:pt x="8485" y="916"/>
                      <a:pt x="8375" y="770"/>
                      <a:pt x="8249" y="637"/>
                    </a:cubicBezTo>
                    <a:cubicBezTo>
                      <a:pt x="8185" y="569"/>
                      <a:pt x="8117" y="504"/>
                      <a:pt x="8047" y="442"/>
                    </a:cubicBezTo>
                    <a:cubicBezTo>
                      <a:pt x="7913" y="334"/>
                      <a:pt x="7767" y="243"/>
                      <a:pt x="7610" y="170"/>
                    </a:cubicBezTo>
                    <a:cubicBezTo>
                      <a:pt x="7484" y="111"/>
                      <a:pt x="7352" y="64"/>
                      <a:pt x="7216" y="33"/>
                    </a:cubicBezTo>
                    <a:cubicBezTo>
                      <a:pt x="7112" y="8"/>
                      <a:pt x="7008" y="0"/>
                      <a:pt x="6903"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2"/>
          <p:cNvGrpSpPr/>
          <p:nvPr/>
        </p:nvGrpSpPr>
        <p:grpSpPr>
          <a:xfrm>
            <a:off x="8226900" y="4529288"/>
            <a:ext cx="312625" cy="1042200"/>
            <a:chOff x="6732200" y="4312863"/>
            <a:chExt cx="312625" cy="1042200"/>
          </a:xfrm>
        </p:grpSpPr>
        <p:sp>
          <p:nvSpPr>
            <p:cNvPr id="71" name="Google Shape;71;p2"/>
            <p:cNvSpPr/>
            <p:nvPr/>
          </p:nvSpPr>
          <p:spPr>
            <a:xfrm>
              <a:off x="6776900" y="4722013"/>
              <a:ext cx="325" cy="475"/>
            </a:xfrm>
            <a:custGeom>
              <a:avLst/>
              <a:gdLst/>
              <a:ahLst/>
              <a:cxnLst/>
              <a:rect l="l" t="t" r="r" b="b"/>
              <a:pathLst>
                <a:path w="13" h="19" extrusionOk="0">
                  <a:moveTo>
                    <a:pt x="12" y="0"/>
                  </a:moveTo>
                  <a:cubicBezTo>
                    <a:pt x="10" y="4"/>
                    <a:pt x="8" y="7"/>
                    <a:pt x="5" y="11"/>
                  </a:cubicBezTo>
                  <a:lnTo>
                    <a:pt x="5" y="11"/>
                  </a:lnTo>
                  <a:cubicBezTo>
                    <a:pt x="7" y="8"/>
                    <a:pt x="9" y="5"/>
                    <a:pt x="11" y="3"/>
                  </a:cubicBezTo>
                  <a:lnTo>
                    <a:pt x="12" y="0"/>
                  </a:lnTo>
                  <a:close/>
                  <a:moveTo>
                    <a:pt x="5" y="11"/>
                  </a:moveTo>
                  <a:lnTo>
                    <a:pt x="5" y="11"/>
                  </a:lnTo>
                  <a:cubicBezTo>
                    <a:pt x="4" y="14"/>
                    <a:pt x="2" y="16"/>
                    <a:pt x="1" y="18"/>
                  </a:cubicBezTo>
                  <a:cubicBezTo>
                    <a:pt x="2" y="16"/>
                    <a:pt x="4" y="14"/>
                    <a:pt x="5" y="1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738000" y="4316663"/>
              <a:ext cx="300150" cy="1031700"/>
            </a:xfrm>
            <a:custGeom>
              <a:avLst/>
              <a:gdLst/>
              <a:ahLst/>
              <a:cxnLst/>
              <a:rect l="l" t="t" r="r" b="b"/>
              <a:pathLst>
                <a:path w="12006" h="41268" extrusionOk="0">
                  <a:moveTo>
                    <a:pt x="8594" y="6022"/>
                  </a:moveTo>
                  <a:lnTo>
                    <a:pt x="8594" y="6022"/>
                  </a:lnTo>
                  <a:cubicBezTo>
                    <a:pt x="8596" y="6027"/>
                    <a:pt x="8597" y="6032"/>
                    <a:pt x="8598" y="6036"/>
                  </a:cubicBezTo>
                  <a:cubicBezTo>
                    <a:pt x="8597" y="6031"/>
                    <a:pt x="8596" y="6027"/>
                    <a:pt x="8594" y="6022"/>
                  </a:cubicBezTo>
                  <a:close/>
                  <a:moveTo>
                    <a:pt x="10647" y="31067"/>
                  </a:moveTo>
                  <a:cubicBezTo>
                    <a:pt x="10647" y="31070"/>
                    <a:pt x="10646" y="31073"/>
                    <a:pt x="10646" y="31076"/>
                  </a:cubicBezTo>
                  <a:lnTo>
                    <a:pt x="10646" y="31076"/>
                  </a:lnTo>
                  <a:cubicBezTo>
                    <a:pt x="10646" y="31073"/>
                    <a:pt x="10647" y="31070"/>
                    <a:pt x="10647" y="31067"/>
                  </a:cubicBezTo>
                  <a:close/>
                  <a:moveTo>
                    <a:pt x="6771" y="0"/>
                  </a:moveTo>
                  <a:cubicBezTo>
                    <a:pt x="6680" y="0"/>
                    <a:pt x="6589" y="11"/>
                    <a:pt x="6500" y="32"/>
                  </a:cubicBezTo>
                  <a:cubicBezTo>
                    <a:pt x="6409" y="52"/>
                    <a:pt x="6303" y="101"/>
                    <a:pt x="6250" y="183"/>
                  </a:cubicBezTo>
                  <a:cubicBezTo>
                    <a:pt x="6241" y="194"/>
                    <a:pt x="6235" y="208"/>
                    <a:pt x="6229" y="222"/>
                  </a:cubicBezTo>
                  <a:cubicBezTo>
                    <a:pt x="6199" y="194"/>
                    <a:pt x="6160" y="179"/>
                    <a:pt x="6120" y="179"/>
                  </a:cubicBezTo>
                  <a:cubicBezTo>
                    <a:pt x="6115" y="179"/>
                    <a:pt x="6109" y="179"/>
                    <a:pt x="6103" y="180"/>
                  </a:cubicBezTo>
                  <a:cubicBezTo>
                    <a:pt x="6040" y="185"/>
                    <a:pt x="5978" y="196"/>
                    <a:pt x="5918" y="213"/>
                  </a:cubicBezTo>
                  <a:cubicBezTo>
                    <a:pt x="5842" y="238"/>
                    <a:pt x="5768" y="266"/>
                    <a:pt x="5697" y="300"/>
                  </a:cubicBezTo>
                  <a:cubicBezTo>
                    <a:pt x="5559" y="365"/>
                    <a:pt x="5421" y="445"/>
                    <a:pt x="5317" y="559"/>
                  </a:cubicBezTo>
                  <a:cubicBezTo>
                    <a:pt x="5243" y="641"/>
                    <a:pt x="5179" y="733"/>
                    <a:pt x="5128" y="832"/>
                  </a:cubicBezTo>
                  <a:cubicBezTo>
                    <a:pt x="5102" y="887"/>
                    <a:pt x="5074" y="944"/>
                    <a:pt x="5069" y="1006"/>
                  </a:cubicBezTo>
                  <a:cubicBezTo>
                    <a:pt x="5068" y="1031"/>
                    <a:pt x="5071" y="1055"/>
                    <a:pt x="5079" y="1078"/>
                  </a:cubicBezTo>
                  <a:cubicBezTo>
                    <a:pt x="5004" y="1106"/>
                    <a:pt x="4956" y="1178"/>
                    <a:pt x="4960" y="1258"/>
                  </a:cubicBezTo>
                  <a:cubicBezTo>
                    <a:pt x="4960" y="1269"/>
                    <a:pt x="4961" y="1279"/>
                    <a:pt x="4962" y="1290"/>
                  </a:cubicBezTo>
                  <a:cubicBezTo>
                    <a:pt x="4959" y="1401"/>
                    <a:pt x="4948" y="1514"/>
                    <a:pt x="4939" y="1626"/>
                  </a:cubicBezTo>
                  <a:cubicBezTo>
                    <a:pt x="4936" y="1705"/>
                    <a:pt x="4932" y="1787"/>
                    <a:pt x="4928" y="1868"/>
                  </a:cubicBezTo>
                  <a:cubicBezTo>
                    <a:pt x="4928" y="1875"/>
                    <a:pt x="4928" y="1880"/>
                    <a:pt x="4928" y="1888"/>
                  </a:cubicBezTo>
                  <a:cubicBezTo>
                    <a:pt x="4926" y="1920"/>
                    <a:pt x="4925" y="1952"/>
                    <a:pt x="4926" y="1984"/>
                  </a:cubicBezTo>
                  <a:cubicBezTo>
                    <a:pt x="4924" y="2022"/>
                    <a:pt x="4923" y="2059"/>
                    <a:pt x="4920" y="2096"/>
                  </a:cubicBezTo>
                  <a:cubicBezTo>
                    <a:pt x="4918" y="2142"/>
                    <a:pt x="4918" y="2190"/>
                    <a:pt x="4917" y="2235"/>
                  </a:cubicBezTo>
                  <a:cubicBezTo>
                    <a:pt x="4913" y="2299"/>
                    <a:pt x="4910" y="2359"/>
                    <a:pt x="4925" y="2419"/>
                  </a:cubicBezTo>
                  <a:cubicBezTo>
                    <a:pt x="4930" y="2443"/>
                    <a:pt x="4941" y="2466"/>
                    <a:pt x="4955" y="2488"/>
                  </a:cubicBezTo>
                  <a:cubicBezTo>
                    <a:pt x="4956" y="2494"/>
                    <a:pt x="4957" y="2500"/>
                    <a:pt x="4957" y="2507"/>
                  </a:cubicBezTo>
                  <a:cubicBezTo>
                    <a:pt x="4966" y="2578"/>
                    <a:pt x="4975" y="2651"/>
                    <a:pt x="4986" y="2723"/>
                  </a:cubicBezTo>
                  <a:cubicBezTo>
                    <a:pt x="4991" y="2779"/>
                    <a:pt x="5000" y="2834"/>
                    <a:pt x="5011" y="2889"/>
                  </a:cubicBezTo>
                  <a:cubicBezTo>
                    <a:pt x="5036" y="3005"/>
                    <a:pt x="5061" y="3119"/>
                    <a:pt x="5090" y="3233"/>
                  </a:cubicBezTo>
                  <a:cubicBezTo>
                    <a:pt x="5102" y="3281"/>
                    <a:pt x="5115" y="3326"/>
                    <a:pt x="5128" y="3371"/>
                  </a:cubicBezTo>
                  <a:cubicBezTo>
                    <a:pt x="5147" y="3433"/>
                    <a:pt x="5163" y="3496"/>
                    <a:pt x="5196" y="3553"/>
                  </a:cubicBezTo>
                  <a:cubicBezTo>
                    <a:pt x="5206" y="3569"/>
                    <a:pt x="5218" y="3585"/>
                    <a:pt x="5232" y="3598"/>
                  </a:cubicBezTo>
                  <a:lnTo>
                    <a:pt x="5232" y="3603"/>
                  </a:lnTo>
                  <a:cubicBezTo>
                    <a:pt x="5238" y="3645"/>
                    <a:pt x="5244" y="3687"/>
                    <a:pt x="5249" y="3729"/>
                  </a:cubicBezTo>
                  <a:cubicBezTo>
                    <a:pt x="5243" y="3797"/>
                    <a:pt x="5240" y="3863"/>
                    <a:pt x="5244" y="3931"/>
                  </a:cubicBezTo>
                  <a:cubicBezTo>
                    <a:pt x="5248" y="4073"/>
                    <a:pt x="5262" y="4213"/>
                    <a:pt x="5281" y="4354"/>
                  </a:cubicBezTo>
                  <a:cubicBezTo>
                    <a:pt x="5302" y="4515"/>
                    <a:pt x="5324" y="4677"/>
                    <a:pt x="5349" y="4838"/>
                  </a:cubicBezTo>
                  <a:cubicBezTo>
                    <a:pt x="5369" y="4958"/>
                    <a:pt x="5389" y="5080"/>
                    <a:pt x="5411" y="5200"/>
                  </a:cubicBezTo>
                  <a:cubicBezTo>
                    <a:pt x="5404" y="5298"/>
                    <a:pt x="5394" y="5397"/>
                    <a:pt x="5381" y="5496"/>
                  </a:cubicBezTo>
                  <a:cubicBezTo>
                    <a:pt x="5382" y="5494"/>
                    <a:pt x="5382" y="5490"/>
                    <a:pt x="5383" y="5489"/>
                  </a:cubicBezTo>
                  <a:lnTo>
                    <a:pt x="5383" y="5489"/>
                  </a:lnTo>
                  <a:cubicBezTo>
                    <a:pt x="5377" y="5532"/>
                    <a:pt x="5370" y="5575"/>
                    <a:pt x="5362" y="5617"/>
                  </a:cubicBezTo>
                  <a:cubicBezTo>
                    <a:pt x="5352" y="5643"/>
                    <a:pt x="5342" y="5670"/>
                    <a:pt x="5332" y="5696"/>
                  </a:cubicBezTo>
                  <a:cubicBezTo>
                    <a:pt x="5312" y="5738"/>
                    <a:pt x="5296" y="5781"/>
                    <a:pt x="5282" y="5825"/>
                  </a:cubicBezTo>
                  <a:cubicBezTo>
                    <a:pt x="5255" y="5893"/>
                    <a:pt x="5229" y="5961"/>
                    <a:pt x="5203" y="6030"/>
                  </a:cubicBezTo>
                  <a:cubicBezTo>
                    <a:pt x="5202" y="6034"/>
                    <a:pt x="5200" y="6039"/>
                    <a:pt x="5199" y="6044"/>
                  </a:cubicBezTo>
                  <a:cubicBezTo>
                    <a:pt x="5194" y="6053"/>
                    <a:pt x="5188" y="6063"/>
                    <a:pt x="5182" y="6071"/>
                  </a:cubicBezTo>
                  <a:cubicBezTo>
                    <a:pt x="5140" y="6142"/>
                    <a:pt x="5103" y="6215"/>
                    <a:pt x="5071" y="6290"/>
                  </a:cubicBezTo>
                  <a:cubicBezTo>
                    <a:pt x="5042" y="6359"/>
                    <a:pt x="5014" y="6432"/>
                    <a:pt x="4990" y="6506"/>
                  </a:cubicBezTo>
                  <a:cubicBezTo>
                    <a:pt x="4970" y="6567"/>
                    <a:pt x="4948" y="6629"/>
                    <a:pt x="4948" y="6693"/>
                  </a:cubicBezTo>
                  <a:cubicBezTo>
                    <a:pt x="4920" y="6730"/>
                    <a:pt x="4895" y="6766"/>
                    <a:pt x="4868" y="6804"/>
                  </a:cubicBezTo>
                  <a:cubicBezTo>
                    <a:pt x="4868" y="6803"/>
                    <a:pt x="4868" y="6802"/>
                    <a:pt x="4869" y="6801"/>
                  </a:cubicBezTo>
                  <a:lnTo>
                    <a:pt x="4869" y="6801"/>
                  </a:lnTo>
                  <a:cubicBezTo>
                    <a:pt x="4868" y="6802"/>
                    <a:pt x="4867" y="6803"/>
                    <a:pt x="4867" y="6804"/>
                  </a:cubicBezTo>
                  <a:cubicBezTo>
                    <a:pt x="4757" y="6945"/>
                    <a:pt x="4642" y="7080"/>
                    <a:pt x="4521" y="7212"/>
                  </a:cubicBezTo>
                  <a:cubicBezTo>
                    <a:pt x="4492" y="7195"/>
                    <a:pt x="4458" y="7186"/>
                    <a:pt x="4424" y="7186"/>
                  </a:cubicBezTo>
                  <a:cubicBezTo>
                    <a:pt x="4413" y="7186"/>
                    <a:pt x="4403" y="7186"/>
                    <a:pt x="4393" y="7188"/>
                  </a:cubicBezTo>
                  <a:cubicBezTo>
                    <a:pt x="4292" y="7205"/>
                    <a:pt x="4222" y="7289"/>
                    <a:pt x="4159" y="7362"/>
                  </a:cubicBezTo>
                  <a:cubicBezTo>
                    <a:pt x="4109" y="7423"/>
                    <a:pt x="4056" y="7483"/>
                    <a:pt x="4007" y="7547"/>
                  </a:cubicBezTo>
                  <a:cubicBezTo>
                    <a:pt x="3889" y="7701"/>
                    <a:pt x="3793" y="7869"/>
                    <a:pt x="3706" y="8043"/>
                  </a:cubicBezTo>
                  <a:cubicBezTo>
                    <a:pt x="3640" y="8175"/>
                    <a:pt x="3572" y="8307"/>
                    <a:pt x="3516" y="8445"/>
                  </a:cubicBezTo>
                  <a:cubicBezTo>
                    <a:pt x="3493" y="8503"/>
                    <a:pt x="3469" y="8562"/>
                    <a:pt x="3450" y="8621"/>
                  </a:cubicBezTo>
                  <a:cubicBezTo>
                    <a:pt x="3433" y="8663"/>
                    <a:pt x="3421" y="8706"/>
                    <a:pt x="3416" y="8752"/>
                  </a:cubicBezTo>
                  <a:cubicBezTo>
                    <a:pt x="3413" y="8819"/>
                    <a:pt x="3443" y="8885"/>
                    <a:pt x="3498" y="8925"/>
                  </a:cubicBezTo>
                  <a:cubicBezTo>
                    <a:pt x="3491" y="8934"/>
                    <a:pt x="3486" y="8943"/>
                    <a:pt x="3480" y="8952"/>
                  </a:cubicBezTo>
                  <a:cubicBezTo>
                    <a:pt x="3450" y="9009"/>
                    <a:pt x="3425" y="9066"/>
                    <a:pt x="3423" y="9131"/>
                  </a:cubicBezTo>
                  <a:cubicBezTo>
                    <a:pt x="3423" y="9176"/>
                    <a:pt x="3423" y="9223"/>
                    <a:pt x="3424" y="9269"/>
                  </a:cubicBezTo>
                  <a:cubicBezTo>
                    <a:pt x="3412" y="9314"/>
                    <a:pt x="3409" y="9360"/>
                    <a:pt x="3412" y="9406"/>
                  </a:cubicBezTo>
                  <a:cubicBezTo>
                    <a:pt x="3430" y="9571"/>
                    <a:pt x="3444" y="9736"/>
                    <a:pt x="3477" y="9901"/>
                  </a:cubicBezTo>
                  <a:cubicBezTo>
                    <a:pt x="3496" y="9990"/>
                    <a:pt x="3517" y="10080"/>
                    <a:pt x="3539" y="10169"/>
                  </a:cubicBezTo>
                  <a:cubicBezTo>
                    <a:pt x="3546" y="10199"/>
                    <a:pt x="3553" y="10230"/>
                    <a:pt x="3558" y="10261"/>
                  </a:cubicBezTo>
                  <a:cubicBezTo>
                    <a:pt x="3568" y="10303"/>
                    <a:pt x="3577" y="10343"/>
                    <a:pt x="3589" y="10384"/>
                  </a:cubicBezTo>
                  <a:cubicBezTo>
                    <a:pt x="3595" y="10400"/>
                    <a:pt x="3603" y="10416"/>
                    <a:pt x="3611" y="10431"/>
                  </a:cubicBezTo>
                  <a:cubicBezTo>
                    <a:pt x="3620" y="10459"/>
                    <a:pt x="3628" y="10488"/>
                    <a:pt x="3638" y="10517"/>
                  </a:cubicBezTo>
                  <a:cubicBezTo>
                    <a:pt x="3673" y="10634"/>
                    <a:pt x="3713" y="10749"/>
                    <a:pt x="3759" y="10863"/>
                  </a:cubicBezTo>
                  <a:cubicBezTo>
                    <a:pt x="3787" y="10933"/>
                    <a:pt x="3816" y="11002"/>
                    <a:pt x="3845" y="11071"/>
                  </a:cubicBezTo>
                  <a:cubicBezTo>
                    <a:pt x="3858" y="11104"/>
                    <a:pt x="3869" y="11140"/>
                    <a:pt x="3884" y="11172"/>
                  </a:cubicBezTo>
                  <a:cubicBezTo>
                    <a:pt x="3893" y="11194"/>
                    <a:pt x="3904" y="11215"/>
                    <a:pt x="3916" y="11235"/>
                  </a:cubicBezTo>
                  <a:cubicBezTo>
                    <a:pt x="3928" y="11252"/>
                    <a:pt x="3941" y="11267"/>
                    <a:pt x="3955" y="11281"/>
                  </a:cubicBezTo>
                  <a:cubicBezTo>
                    <a:pt x="3955" y="11286"/>
                    <a:pt x="3958" y="11291"/>
                    <a:pt x="3958" y="11295"/>
                  </a:cubicBezTo>
                  <a:cubicBezTo>
                    <a:pt x="3977" y="11391"/>
                    <a:pt x="3997" y="11487"/>
                    <a:pt x="4016" y="11584"/>
                  </a:cubicBezTo>
                  <a:cubicBezTo>
                    <a:pt x="4042" y="11709"/>
                    <a:pt x="4060" y="11837"/>
                    <a:pt x="4103" y="11957"/>
                  </a:cubicBezTo>
                  <a:cubicBezTo>
                    <a:pt x="4121" y="12008"/>
                    <a:pt x="4161" y="12048"/>
                    <a:pt x="4211" y="12067"/>
                  </a:cubicBezTo>
                  <a:cubicBezTo>
                    <a:pt x="4217" y="12090"/>
                    <a:pt x="4220" y="12114"/>
                    <a:pt x="4227" y="12139"/>
                  </a:cubicBezTo>
                  <a:cubicBezTo>
                    <a:pt x="4190" y="12173"/>
                    <a:pt x="4171" y="12222"/>
                    <a:pt x="4176" y="12272"/>
                  </a:cubicBezTo>
                  <a:cubicBezTo>
                    <a:pt x="4181" y="12304"/>
                    <a:pt x="4189" y="12333"/>
                    <a:pt x="4193" y="12364"/>
                  </a:cubicBezTo>
                  <a:cubicBezTo>
                    <a:pt x="4193" y="12369"/>
                    <a:pt x="4193" y="12378"/>
                    <a:pt x="4194" y="12382"/>
                  </a:cubicBezTo>
                  <a:cubicBezTo>
                    <a:pt x="4194" y="12511"/>
                    <a:pt x="4185" y="12638"/>
                    <a:pt x="4177" y="12765"/>
                  </a:cubicBezTo>
                  <a:cubicBezTo>
                    <a:pt x="4171" y="12874"/>
                    <a:pt x="4163" y="12984"/>
                    <a:pt x="4153" y="13091"/>
                  </a:cubicBezTo>
                  <a:cubicBezTo>
                    <a:pt x="4136" y="13164"/>
                    <a:pt x="4125" y="13238"/>
                    <a:pt x="4119" y="13312"/>
                  </a:cubicBezTo>
                  <a:cubicBezTo>
                    <a:pt x="4119" y="13330"/>
                    <a:pt x="4120" y="13349"/>
                    <a:pt x="4124" y="13366"/>
                  </a:cubicBezTo>
                  <a:cubicBezTo>
                    <a:pt x="4117" y="13401"/>
                    <a:pt x="4108" y="13435"/>
                    <a:pt x="4098" y="13469"/>
                  </a:cubicBezTo>
                  <a:lnTo>
                    <a:pt x="4105" y="13448"/>
                  </a:lnTo>
                  <a:lnTo>
                    <a:pt x="4105" y="13448"/>
                  </a:lnTo>
                  <a:cubicBezTo>
                    <a:pt x="4103" y="13456"/>
                    <a:pt x="4101" y="13463"/>
                    <a:pt x="4100" y="13471"/>
                  </a:cubicBezTo>
                  <a:cubicBezTo>
                    <a:pt x="4094" y="13475"/>
                    <a:pt x="4087" y="13479"/>
                    <a:pt x="4082" y="13483"/>
                  </a:cubicBezTo>
                  <a:cubicBezTo>
                    <a:pt x="4064" y="13500"/>
                    <a:pt x="4048" y="13518"/>
                    <a:pt x="4035" y="13539"/>
                  </a:cubicBezTo>
                  <a:cubicBezTo>
                    <a:pt x="4005" y="13577"/>
                    <a:pt x="3984" y="13623"/>
                    <a:pt x="3963" y="13669"/>
                  </a:cubicBezTo>
                  <a:cubicBezTo>
                    <a:pt x="3921" y="13755"/>
                    <a:pt x="3884" y="13846"/>
                    <a:pt x="3850" y="13937"/>
                  </a:cubicBezTo>
                  <a:cubicBezTo>
                    <a:pt x="3797" y="14078"/>
                    <a:pt x="3734" y="14222"/>
                    <a:pt x="3703" y="14371"/>
                  </a:cubicBezTo>
                  <a:cubicBezTo>
                    <a:pt x="3699" y="14394"/>
                    <a:pt x="3699" y="14418"/>
                    <a:pt x="3703" y="14442"/>
                  </a:cubicBezTo>
                  <a:cubicBezTo>
                    <a:pt x="3682" y="14462"/>
                    <a:pt x="3661" y="14482"/>
                    <a:pt x="3641" y="14503"/>
                  </a:cubicBezTo>
                  <a:cubicBezTo>
                    <a:pt x="3550" y="14601"/>
                    <a:pt x="3456" y="14705"/>
                    <a:pt x="3384" y="14816"/>
                  </a:cubicBezTo>
                  <a:cubicBezTo>
                    <a:pt x="3379" y="14824"/>
                    <a:pt x="3376" y="14832"/>
                    <a:pt x="3373" y="14840"/>
                  </a:cubicBezTo>
                  <a:cubicBezTo>
                    <a:pt x="3330" y="14880"/>
                    <a:pt x="3288" y="14920"/>
                    <a:pt x="3245" y="14961"/>
                  </a:cubicBezTo>
                  <a:cubicBezTo>
                    <a:pt x="3229" y="14957"/>
                    <a:pt x="3213" y="14955"/>
                    <a:pt x="3196" y="14955"/>
                  </a:cubicBezTo>
                  <a:cubicBezTo>
                    <a:pt x="3161" y="14955"/>
                    <a:pt x="3125" y="14965"/>
                    <a:pt x="3095" y="14984"/>
                  </a:cubicBezTo>
                  <a:cubicBezTo>
                    <a:pt x="2950" y="15073"/>
                    <a:pt x="2824" y="15187"/>
                    <a:pt x="2698" y="15299"/>
                  </a:cubicBezTo>
                  <a:lnTo>
                    <a:pt x="2523" y="15455"/>
                  </a:lnTo>
                  <a:cubicBezTo>
                    <a:pt x="2464" y="15505"/>
                    <a:pt x="2408" y="15558"/>
                    <a:pt x="2355" y="15614"/>
                  </a:cubicBezTo>
                  <a:cubicBezTo>
                    <a:pt x="2342" y="15627"/>
                    <a:pt x="2333" y="15644"/>
                    <a:pt x="2325" y="15661"/>
                  </a:cubicBezTo>
                  <a:cubicBezTo>
                    <a:pt x="2274" y="15708"/>
                    <a:pt x="2224" y="15752"/>
                    <a:pt x="2173" y="15797"/>
                  </a:cubicBezTo>
                  <a:cubicBezTo>
                    <a:pt x="2107" y="15858"/>
                    <a:pt x="2043" y="15921"/>
                    <a:pt x="1980" y="15986"/>
                  </a:cubicBezTo>
                  <a:cubicBezTo>
                    <a:pt x="1954" y="16014"/>
                    <a:pt x="1927" y="16041"/>
                    <a:pt x="1901" y="16068"/>
                  </a:cubicBezTo>
                  <a:lnTo>
                    <a:pt x="1879" y="16056"/>
                  </a:lnTo>
                  <a:cubicBezTo>
                    <a:pt x="1851" y="16044"/>
                    <a:pt x="1820" y="16038"/>
                    <a:pt x="1790" y="16038"/>
                  </a:cubicBezTo>
                  <a:cubicBezTo>
                    <a:pt x="1762" y="16038"/>
                    <a:pt x="1734" y="16043"/>
                    <a:pt x="1709" y="16056"/>
                  </a:cubicBezTo>
                  <a:cubicBezTo>
                    <a:pt x="1641" y="16091"/>
                    <a:pt x="1604" y="16152"/>
                    <a:pt x="1568" y="16215"/>
                  </a:cubicBezTo>
                  <a:cubicBezTo>
                    <a:pt x="1509" y="16318"/>
                    <a:pt x="1454" y="16423"/>
                    <a:pt x="1406" y="16531"/>
                  </a:cubicBezTo>
                  <a:cubicBezTo>
                    <a:pt x="1368" y="16612"/>
                    <a:pt x="1329" y="16694"/>
                    <a:pt x="1297" y="16778"/>
                  </a:cubicBezTo>
                  <a:cubicBezTo>
                    <a:pt x="1269" y="16856"/>
                    <a:pt x="1300" y="16943"/>
                    <a:pt x="1371" y="16986"/>
                  </a:cubicBezTo>
                  <a:cubicBezTo>
                    <a:pt x="1334" y="17096"/>
                    <a:pt x="1303" y="17209"/>
                    <a:pt x="1280" y="17323"/>
                  </a:cubicBezTo>
                  <a:cubicBezTo>
                    <a:pt x="1261" y="17417"/>
                    <a:pt x="1243" y="17508"/>
                    <a:pt x="1227" y="17601"/>
                  </a:cubicBezTo>
                  <a:cubicBezTo>
                    <a:pt x="1217" y="17662"/>
                    <a:pt x="1206" y="17722"/>
                    <a:pt x="1193" y="17781"/>
                  </a:cubicBezTo>
                  <a:cubicBezTo>
                    <a:pt x="1186" y="17818"/>
                    <a:pt x="1184" y="17855"/>
                    <a:pt x="1187" y="17892"/>
                  </a:cubicBezTo>
                  <a:cubicBezTo>
                    <a:pt x="1130" y="17902"/>
                    <a:pt x="1079" y="17936"/>
                    <a:pt x="1052" y="17988"/>
                  </a:cubicBezTo>
                  <a:cubicBezTo>
                    <a:pt x="1035" y="18020"/>
                    <a:pt x="1017" y="18048"/>
                    <a:pt x="1010" y="18083"/>
                  </a:cubicBezTo>
                  <a:cubicBezTo>
                    <a:pt x="1003" y="18116"/>
                    <a:pt x="1000" y="18149"/>
                    <a:pt x="1000" y="18181"/>
                  </a:cubicBezTo>
                  <a:cubicBezTo>
                    <a:pt x="1003" y="18266"/>
                    <a:pt x="1013" y="18347"/>
                    <a:pt x="1025" y="18431"/>
                  </a:cubicBezTo>
                  <a:cubicBezTo>
                    <a:pt x="1051" y="18615"/>
                    <a:pt x="1093" y="18799"/>
                    <a:pt x="1165" y="18972"/>
                  </a:cubicBezTo>
                  <a:cubicBezTo>
                    <a:pt x="1228" y="19128"/>
                    <a:pt x="1309" y="19277"/>
                    <a:pt x="1405" y="19415"/>
                  </a:cubicBezTo>
                  <a:cubicBezTo>
                    <a:pt x="1432" y="19456"/>
                    <a:pt x="1462" y="19496"/>
                    <a:pt x="1490" y="19534"/>
                  </a:cubicBezTo>
                  <a:cubicBezTo>
                    <a:pt x="1524" y="19580"/>
                    <a:pt x="1565" y="19620"/>
                    <a:pt x="1614" y="19651"/>
                  </a:cubicBezTo>
                  <a:cubicBezTo>
                    <a:pt x="1639" y="19671"/>
                    <a:pt x="1671" y="19682"/>
                    <a:pt x="1703" y="19683"/>
                  </a:cubicBezTo>
                  <a:cubicBezTo>
                    <a:pt x="1713" y="19711"/>
                    <a:pt x="1725" y="19739"/>
                    <a:pt x="1734" y="19767"/>
                  </a:cubicBezTo>
                  <a:cubicBezTo>
                    <a:pt x="1750" y="19861"/>
                    <a:pt x="1766" y="19955"/>
                    <a:pt x="1784" y="20050"/>
                  </a:cubicBezTo>
                  <a:cubicBezTo>
                    <a:pt x="1804" y="20156"/>
                    <a:pt x="1832" y="20260"/>
                    <a:pt x="1869" y="20361"/>
                  </a:cubicBezTo>
                  <a:cubicBezTo>
                    <a:pt x="1889" y="20487"/>
                    <a:pt x="1906" y="20613"/>
                    <a:pt x="1924" y="20739"/>
                  </a:cubicBezTo>
                  <a:cubicBezTo>
                    <a:pt x="1922" y="20731"/>
                    <a:pt x="1922" y="20723"/>
                    <a:pt x="1920" y="20714"/>
                  </a:cubicBezTo>
                  <a:lnTo>
                    <a:pt x="1920" y="20714"/>
                  </a:lnTo>
                  <a:cubicBezTo>
                    <a:pt x="1938" y="20881"/>
                    <a:pt x="1955" y="21047"/>
                    <a:pt x="1967" y="21214"/>
                  </a:cubicBezTo>
                  <a:cubicBezTo>
                    <a:pt x="1963" y="21264"/>
                    <a:pt x="1959" y="21315"/>
                    <a:pt x="1954" y="21366"/>
                  </a:cubicBezTo>
                  <a:cubicBezTo>
                    <a:pt x="1949" y="21431"/>
                    <a:pt x="1947" y="21496"/>
                    <a:pt x="1944" y="21560"/>
                  </a:cubicBezTo>
                  <a:cubicBezTo>
                    <a:pt x="1942" y="21608"/>
                    <a:pt x="1941" y="21653"/>
                    <a:pt x="1938" y="21699"/>
                  </a:cubicBezTo>
                  <a:cubicBezTo>
                    <a:pt x="1935" y="21748"/>
                    <a:pt x="1942" y="21795"/>
                    <a:pt x="1961" y="21840"/>
                  </a:cubicBezTo>
                  <a:cubicBezTo>
                    <a:pt x="1966" y="21853"/>
                    <a:pt x="1973" y="21864"/>
                    <a:pt x="1980" y="21876"/>
                  </a:cubicBezTo>
                  <a:cubicBezTo>
                    <a:pt x="1973" y="21913"/>
                    <a:pt x="1962" y="21950"/>
                    <a:pt x="1953" y="21984"/>
                  </a:cubicBezTo>
                  <a:lnTo>
                    <a:pt x="1953" y="21987"/>
                  </a:lnTo>
                  <a:cubicBezTo>
                    <a:pt x="1952" y="21988"/>
                    <a:pt x="1952" y="21988"/>
                    <a:pt x="1952" y="21989"/>
                  </a:cubicBezTo>
                  <a:lnTo>
                    <a:pt x="1952" y="21988"/>
                  </a:lnTo>
                  <a:cubicBezTo>
                    <a:pt x="1943" y="22016"/>
                    <a:pt x="1937" y="22045"/>
                    <a:pt x="1926" y="22071"/>
                  </a:cubicBezTo>
                  <a:cubicBezTo>
                    <a:pt x="1840" y="22224"/>
                    <a:pt x="1764" y="22384"/>
                    <a:pt x="1697" y="22546"/>
                  </a:cubicBezTo>
                  <a:cubicBezTo>
                    <a:pt x="1656" y="22652"/>
                    <a:pt x="1612" y="22756"/>
                    <a:pt x="1571" y="22863"/>
                  </a:cubicBezTo>
                  <a:cubicBezTo>
                    <a:pt x="1541" y="22878"/>
                    <a:pt x="1513" y="22900"/>
                    <a:pt x="1494" y="22927"/>
                  </a:cubicBezTo>
                  <a:cubicBezTo>
                    <a:pt x="1332" y="23150"/>
                    <a:pt x="1181" y="23383"/>
                    <a:pt x="1036" y="23617"/>
                  </a:cubicBezTo>
                  <a:cubicBezTo>
                    <a:pt x="979" y="23698"/>
                    <a:pt x="922" y="23782"/>
                    <a:pt x="865" y="23863"/>
                  </a:cubicBezTo>
                  <a:cubicBezTo>
                    <a:pt x="802" y="23954"/>
                    <a:pt x="745" y="24051"/>
                    <a:pt x="685" y="24145"/>
                  </a:cubicBezTo>
                  <a:cubicBezTo>
                    <a:pt x="659" y="24183"/>
                    <a:pt x="637" y="24222"/>
                    <a:pt x="613" y="24261"/>
                  </a:cubicBezTo>
                  <a:cubicBezTo>
                    <a:pt x="577" y="24275"/>
                    <a:pt x="546" y="24298"/>
                    <a:pt x="524" y="24328"/>
                  </a:cubicBezTo>
                  <a:cubicBezTo>
                    <a:pt x="445" y="24434"/>
                    <a:pt x="396" y="24558"/>
                    <a:pt x="350" y="24680"/>
                  </a:cubicBezTo>
                  <a:cubicBezTo>
                    <a:pt x="332" y="24726"/>
                    <a:pt x="315" y="24774"/>
                    <a:pt x="297" y="24820"/>
                  </a:cubicBezTo>
                  <a:cubicBezTo>
                    <a:pt x="296" y="24827"/>
                    <a:pt x="294" y="24832"/>
                    <a:pt x="291" y="24836"/>
                  </a:cubicBezTo>
                  <a:cubicBezTo>
                    <a:pt x="262" y="24896"/>
                    <a:pt x="232" y="24957"/>
                    <a:pt x="204" y="25017"/>
                  </a:cubicBezTo>
                  <a:cubicBezTo>
                    <a:pt x="185" y="25063"/>
                    <a:pt x="165" y="25108"/>
                    <a:pt x="145" y="25153"/>
                  </a:cubicBezTo>
                  <a:cubicBezTo>
                    <a:pt x="106" y="25169"/>
                    <a:pt x="70" y="25188"/>
                    <a:pt x="46" y="25226"/>
                  </a:cubicBezTo>
                  <a:cubicBezTo>
                    <a:pt x="19" y="25269"/>
                    <a:pt x="7" y="25319"/>
                    <a:pt x="8" y="25369"/>
                  </a:cubicBezTo>
                  <a:cubicBezTo>
                    <a:pt x="10" y="25411"/>
                    <a:pt x="11" y="25452"/>
                    <a:pt x="12" y="25493"/>
                  </a:cubicBezTo>
                  <a:cubicBezTo>
                    <a:pt x="0" y="25533"/>
                    <a:pt x="1" y="25576"/>
                    <a:pt x="17" y="25615"/>
                  </a:cubicBezTo>
                  <a:cubicBezTo>
                    <a:pt x="19" y="25644"/>
                    <a:pt x="20" y="25672"/>
                    <a:pt x="24" y="25701"/>
                  </a:cubicBezTo>
                  <a:cubicBezTo>
                    <a:pt x="32" y="25785"/>
                    <a:pt x="42" y="25870"/>
                    <a:pt x="52" y="25955"/>
                  </a:cubicBezTo>
                  <a:cubicBezTo>
                    <a:pt x="52" y="25955"/>
                    <a:pt x="52" y="25957"/>
                    <a:pt x="52" y="25958"/>
                  </a:cubicBezTo>
                  <a:cubicBezTo>
                    <a:pt x="52" y="26087"/>
                    <a:pt x="51" y="26217"/>
                    <a:pt x="52" y="26347"/>
                  </a:cubicBezTo>
                  <a:cubicBezTo>
                    <a:pt x="54" y="26395"/>
                    <a:pt x="75" y="26439"/>
                    <a:pt x="111" y="26470"/>
                  </a:cubicBezTo>
                  <a:cubicBezTo>
                    <a:pt x="118" y="26499"/>
                    <a:pt x="122" y="26529"/>
                    <a:pt x="126" y="26559"/>
                  </a:cubicBezTo>
                  <a:cubicBezTo>
                    <a:pt x="146" y="26676"/>
                    <a:pt x="167" y="26790"/>
                    <a:pt x="193" y="26906"/>
                  </a:cubicBezTo>
                  <a:cubicBezTo>
                    <a:pt x="215" y="27009"/>
                    <a:pt x="239" y="27114"/>
                    <a:pt x="270" y="27215"/>
                  </a:cubicBezTo>
                  <a:cubicBezTo>
                    <a:pt x="303" y="27327"/>
                    <a:pt x="334" y="27438"/>
                    <a:pt x="377" y="27546"/>
                  </a:cubicBezTo>
                  <a:cubicBezTo>
                    <a:pt x="408" y="27616"/>
                    <a:pt x="475" y="27666"/>
                    <a:pt x="548" y="27666"/>
                  </a:cubicBezTo>
                  <a:cubicBezTo>
                    <a:pt x="561" y="27666"/>
                    <a:pt x="574" y="27664"/>
                    <a:pt x="587" y="27661"/>
                  </a:cubicBezTo>
                  <a:cubicBezTo>
                    <a:pt x="619" y="27726"/>
                    <a:pt x="651" y="27792"/>
                    <a:pt x="687" y="27854"/>
                  </a:cubicBezTo>
                  <a:cubicBezTo>
                    <a:pt x="687" y="27869"/>
                    <a:pt x="690" y="27883"/>
                    <a:pt x="694" y="27897"/>
                  </a:cubicBezTo>
                  <a:cubicBezTo>
                    <a:pt x="717" y="27981"/>
                    <a:pt x="763" y="28053"/>
                    <a:pt x="814" y="28121"/>
                  </a:cubicBezTo>
                  <a:cubicBezTo>
                    <a:pt x="952" y="28305"/>
                    <a:pt x="1105" y="28483"/>
                    <a:pt x="1285" y="28628"/>
                  </a:cubicBezTo>
                  <a:cubicBezTo>
                    <a:pt x="1341" y="28672"/>
                    <a:pt x="1398" y="28714"/>
                    <a:pt x="1455" y="28757"/>
                  </a:cubicBezTo>
                  <a:cubicBezTo>
                    <a:pt x="1522" y="28829"/>
                    <a:pt x="1590" y="28902"/>
                    <a:pt x="1657" y="28973"/>
                  </a:cubicBezTo>
                  <a:cubicBezTo>
                    <a:pt x="1730" y="29047"/>
                    <a:pt x="1806" y="29118"/>
                    <a:pt x="1885" y="29184"/>
                  </a:cubicBezTo>
                  <a:cubicBezTo>
                    <a:pt x="1920" y="29213"/>
                    <a:pt x="1956" y="29244"/>
                    <a:pt x="1994" y="29274"/>
                  </a:cubicBezTo>
                  <a:cubicBezTo>
                    <a:pt x="2004" y="29291"/>
                    <a:pt x="2016" y="29308"/>
                    <a:pt x="2026" y="29326"/>
                  </a:cubicBezTo>
                  <a:cubicBezTo>
                    <a:pt x="2079" y="29404"/>
                    <a:pt x="2138" y="29476"/>
                    <a:pt x="2195" y="29551"/>
                  </a:cubicBezTo>
                  <a:cubicBezTo>
                    <a:pt x="2208" y="29566"/>
                    <a:pt x="2220" y="29581"/>
                    <a:pt x="2233" y="29597"/>
                  </a:cubicBezTo>
                  <a:cubicBezTo>
                    <a:pt x="2319" y="29738"/>
                    <a:pt x="2404" y="29882"/>
                    <a:pt x="2489" y="30024"/>
                  </a:cubicBezTo>
                  <a:cubicBezTo>
                    <a:pt x="2486" y="30017"/>
                    <a:pt x="2482" y="30011"/>
                    <a:pt x="2478" y="30003"/>
                  </a:cubicBezTo>
                  <a:lnTo>
                    <a:pt x="2478" y="30003"/>
                  </a:lnTo>
                  <a:lnTo>
                    <a:pt x="2585" y="30199"/>
                  </a:lnTo>
                  <a:cubicBezTo>
                    <a:pt x="2599" y="30244"/>
                    <a:pt x="2614" y="30289"/>
                    <a:pt x="2629" y="30333"/>
                  </a:cubicBezTo>
                  <a:cubicBezTo>
                    <a:pt x="2665" y="30433"/>
                    <a:pt x="2702" y="30532"/>
                    <a:pt x="2741" y="30632"/>
                  </a:cubicBezTo>
                  <a:cubicBezTo>
                    <a:pt x="2768" y="30694"/>
                    <a:pt x="2791" y="30756"/>
                    <a:pt x="2825" y="30813"/>
                  </a:cubicBezTo>
                  <a:cubicBezTo>
                    <a:pt x="2828" y="30857"/>
                    <a:pt x="2831" y="30899"/>
                    <a:pt x="2833" y="30942"/>
                  </a:cubicBezTo>
                  <a:cubicBezTo>
                    <a:pt x="2823" y="30986"/>
                    <a:pt x="2818" y="31031"/>
                    <a:pt x="2811" y="31074"/>
                  </a:cubicBezTo>
                  <a:cubicBezTo>
                    <a:pt x="2800" y="31141"/>
                    <a:pt x="2792" y="31205"/>
                    <a:pt x="2781" y="31270"/>
                  </a:cubicBezTo>
                  <a:cubicBezTo>
                    <a:pt x="2768" y="31364"/>
                    <a:pt x="2757" y="31459"/>
                    <a:pt x="2745" y="31556"/>
                  </a:cubicBezTo>
                  <a:cubicBezTo>
                    <a:pt x="2744" y="31574"/>
                    <a:pt x="2742" y="31591"/>
                    <a:pt x="2740" y="31610"/>
                  </a:cubicBezTo>
                  <a:cubicBezTo>
                    <a:pt x="2733" y="31648"/>
                    <a:pt x="2728" y="31688"/>
                    <a:pt x="2718" y="31726"/>
                  </a:cubicBezTo>
                  <a:cubicBezTo>
                    <a:pt x="2692" y="31851"/>
                    <a:pt x="2669" y="31978"/>
                    <a:pt x="2637" y="32105"/>
                  </a:cubicBezTo>
                  <a:cubicBezTo>
                    <a:pt x="2624" y="32137"/>
                    <a:pt x="2608" y="32169"/>
                    <a:pt x="2595" y="32202"/>
                  </a:cubicBezTo>
                  <a:cubicBezTo>
                    <a:pt x="2593" y="32203"/>
                    <a:pt x="2593" y="32206"/>
                    <a:pt x="2592" y="32207"/>
                  </a:cubicBezTo>
                  <a:cubicBezTo>
                    <a:pt x="2506" y="32418"/>
                    <a:pt x="2446" y="32637"/>
                    <a:pt x="2387" y="32858"/>
                  </a:cubicBezTo>
                  <a:lnTo>
                    <a:pt x="2387" y="32858"/>
                  </a:lnTo>
                  <a:cubicBezTo>
                    <a:pt x="2387" y="32857"/>
                    <a:pt x="2387" y="32856"/>
                    <a:pt x="2388" y="32855"/>
                  </a:cubicBezTo>
                  <a:lnTo>
                    <a:pt x="2388" y="32855"/>
                  </a:lnTo>
                  <a:cubicBezTo>
                    <a:pt x="2387" y="32857"/>
                    <a:pt x="2387" y="32858"/>
                    <a:pt x="2386" y="32860"/>
                  </a:cubicBezTo>
                  <a:lnTo>
                    <a:pt x="2386" y="32860"/>
                  </a:lnTo>
                  <a:cubicBezTo>
                    <a:pt x="2386" y="32859"/>
                    <a:pt x="2386" y="32858"/>
                    <a:pt x="2387" y="32858"/>
                  </a:cubicBezTo>
                  <a:lnTo>
                    <a:pt x="2387" y="32858"/>
                  </a:lnTo>
                  <a:cubicBezTo>
                    <a:pt x="2385" y="32861"/>
                    <a:pt x="2384" y="32864"/>
                    <a:pt x="2383" y="32867"/>
                  </a:cubicBezTo>
                  <a:lnTo>
                    <a:pt x="2383" y="32867"/>
                  </a:lnTo>
                  <a:cubicBezTo>
                    <a:pt x="2384" y="32865"/>
                    <a:pt x="2385" y="32862"/>
                    <a:pt x="2386" y="32860"/>
                  </a:cubicBezTo>
                  <a:lnTo>
                    <a:pt x="2386" y="32860"/>
                  </a:lnTo>
                  <a:cubicBezTo>
                    <a:pt x="2384" y="32866"/>
                    <a:pt x="2383" y="32872"/>
                    <a:pt x="2381" y="32877"/>
                  </a:cubicBezTo>
                  <a:cubicBezTo>
                    <a:pt x="2382" y="32874"/>
                    <a:pt x="2382" y="32871"/>
                    <a:pt x="2383" y="32867"/>
                  </a:cubicBezTo>
                  <a:lnTo>
                    <a:pt x="2383" y="32867"/>
                  </a:lnTo>
                  <a:cubicBezTo>
                    <a:pt x="2368" y="32911"/>
                    <a:pt x="2353" y="32953"/>
                    <a:pt x="2351" y="32998"/>
                  </a:cubicBezTo>
                  <a:cubicBezTo>
                    <a:pt x="2298" y="33114"/>
                    <a:pt x="2247" y="33230"/>
                    <a:pt x="2200" y="33347"/>
                  </a:cubicBezTo>
                  <a:cubicBezTo>
                    <a:pt x="2122" y="33514"/>
                    <a:pt x="2055" y="33687"/>
                    <a:pt x="1993" y="33861"/>
                  </a:cubicBezTo>
                  <a:cubicBezTo>
                    <a:pt x="1993" y="33863"/>
                    <a:pt x="1992" y="33865"/>
                    <a:pt x="1992" y="33867"/>
                  </a:cubicBezTo>
                  <a:cubicBezTo>
                    <a:pt x="1974" y="33861"/>
                    <a:pt x="1956" y="33859"/>
                    <a:pt x="1937" y="33859"/>
                  </a:cubicBezTo>
                  <a:cubicBezTo>
                    <a:pt x="1909" y="33859"/>
                    <a:pt x="1881" y="33865"/>
                    <a:pt x="1855" y="33877"/>
                  </a:cubicBezTo>
                  <a:cubicBezTo>
                    <a:pt x="1750" y="33928"/>
                    <a:pt x="1723" y="34053"/>
                    <a:pt x="1692" y="34156"/>
                  </a:cubicBezTo>
                  <a:cubicBezTo>
                    <a:pt x="1665" y="34247"/>
                    <a:pt x="1639" y="34338"/>
                    <a:pt x="1614" y="34428"/>
                  </a:cubicBezTo>
                  <a:cubicBezTo>
                    <a:pt x="1579" y="34555"/>
                    <a:pt x="1550" y="34685"/>
                    <a:pt x="1529" y="34815"/>
                  </a:cubicBezTo>
                  <a:cubicBezTo>
                    <a:pt x="1515" y="34811"/>
                    <a:pt x="1500" y="34809"/>
                    <a:pt x="1486" y="34809"/>
                  </a:cubicBezTo>
                  <a:cubicBezTo>
                    <a:pt x="1483" y="34809"/>
                    <a:pt x="1479" y="34809"/>
                    <a:pt x="1476" y="34810"/>
                  </a:cubicBezTo>
                  <a:cubicBezTo>
                    <a:pt x="1379" y="34817"/>
                    <a:pt x="1305" y="34901"/>
                    <a:pt x="1310" y="35000"/>
                  </a:cubicBezTo>
                  <a:cubicBezTo>
                    <a:pt x="1319" y="35236"/>
                    <a:pt x="1325" y="35473"/>
                    <a:pt x="1354" y="35708"/>
                  </a:cubicBezTo>
                  <a:cubicBezTo>
                    <a:pt x="1366" y="35819"/>
                    <a:pt x="1373" y="35933"/>
                    <a:pt x="1393" y="36043"/>
                  </a:cubicBezTo>
                  <a:cubicBezTo>
                    <a:pt x="1418" y="36182"/>
                    <a:pt x="1443" y="36321"/>
                    <a:pt x="1467" y="36459"/>
                  </a:cubicBezTo>
                  <a:cubicBezTo>
                    <a:pt x="1473" y="36499"/>
                    <a:pt x="1485" y="36538"/>
                    <a:pt x="1494" y="36574"/>
                  </a:cubicBezTo>
                  <a:cubicBezTo>
                    <a:pt x="1514" y="36655"/>
                    <a:pt x="1533" y="36736"/>
                    <a:pt x="1553" y="36818"/>
                  </a:cubicBezTo>
                  <a:cubicBezTo>
                    <a:pt x="1561" y="36841"/>
                    <a:pt x="1566" y="36864"/>
                    <a:pt x="1574" y="36886"/>
                  </a:cubicBezTo>
                  <a:cubicBezTo>
                    <a:pt x="1492" y="36935"/>
                    <a:pt x="1463" y="37037"/>
                    <a:pt x="1504" y="37122"/>
                  </a:cubicBezTo>
                  <a:cubicBezTo>
                    <a:pt x="1520" y="37155"/>
                    <a:pt x="1536" y="37188"/>
                    <a:pt x="1552" y="37220"/>
                  </a:cubicBezTo>
                  <a:cubicBezTo>
                    <a:pt x="1525" y="37261"/>
                    <a:pt x="1513" y="37311"/>
                    <a:pt x="1522" y="37359"/>
                  </a:cubicBezTo>
                  <a:cubicBezTo>
                    <a:pt x="1539" y="37470"/>
                    <a:pt x="1585" y="37574"/>
                    <a:pt x="1631" y="37676"/>
                  </a:cubicBezTo>
                  <a:cubicBezTo>
                    <a:pt x="1665" y="37754"/>
                    <a:pt x="1701" y="37835"/>
                    <a:pt x="1742" y="37908"/>
                  </a:cubicBezTo>
                  <a:cubicBezTo>
                    <a:pt x="1797" y="38008"/>
                    <a:pt x="1853" y="38105"/>
                    <a:pt x="1907" y="38204"/>
                  </a:cubicBezTo>
                  <a:cubicBezTo>
                    <a:pt x="1962" y="38302"/>
                    <a:pt x="2029" y="38395"/>
                    <a:pt x="2089" y="38489"/>
                  </a:cubicBezTo>
                  <a:cubicBezTo>
                    <a:pt x="2143" y="38575"/>
                    <a:pt x="2205" y="38654"/>
                    <a:pt x="2264" y="38735"/>
                  </a:cubicBezTo>
                  <a:cubicBezTo>
                    <a:pt x="2406" y="38934"/>
                    <a:pt x="2574" y="39111"/>
                    <a:pt x="2749" y="39283"/>
                  </a:cubicBezTo>
                  <a:cubicBezTo>
                    <a:pt x="2752" y="39296"/>
                    <a:pt x="2756" y="39310"/>
                    <a:pt x="2762" y="39321"/>
                  </a:cubicBezTo>
                  <a:cubicBezTo>
                    <a:pt x="2795" y="39388"/>
                    <a:pt x="2836" y="39451"/>
                    <a:pt x="2884" y="39507"/>
                  </a:cubicBezTo>
                  <a:cubicBezTo>
                    <a:pt x="2937" y="39571"/>
                    <a:pt x="2995" y="39631"/>
                    <a:pt x="3059" y="39683"/>
                  </a:cubicBezTo>
                  <a:cubicBezTo>
                    <a:pt x="3109" y="39722"/>
                    <a:pt x="3159" y="39759"/>
                    <a:pt x="3210" y="39796"/>
                  </a:cubicBezTo>
                  <a:lnTo>
                    <a:pt x="3236" y="39820"/>
                  </a:lnTo>
                  <a:cubicBezTo>
                    <a:pt x="3301" y="39875"/>
                    <a:pt x="3369" y="39927"/>
                    <a:pt x="3440" y="39975"/>
                  </a:cubicBezTo>
                  <a:cubicBezTo>
                    <a:pt x="3575" y="40066"/>
                    <a:pt x="3711" y="40154"/>
                    <a:pt x="3849" y="40241"/>
                  </a:cubicBezTo>
                  <a:cubicBezTo>
                    <a:pt x="3877" y="40259"/>
                    <a:pt x="3905" y="40275"/>
                    <a:pt x="3934" y="40291"/>
                  </a:cubicBezTo>
                  <a:cubicBezTo>
                    <a:pt x="3930" y="40362"/>
                    <a:pt x="3968" y="40429"/>
                    <a:pt x="4031" y="40461"/>
                  </a:cubicBezTo>
                  <a:cubicBezTo>
                    <a:pt x="4104" y="40498"/>
                    <a:pt x="4181" y="40530"/>
                    <a:pt x="4257" y="40560"/>
                  </a:cubicBezTo>
                  <a:cubicBezTo>
                    <a:pt x="4340" y="40592"/>
                    <a:pt x="4423" y="40628"/>
                    <a:pt x="4507" y="40659"/>
                  </a:cubicBezTo>
                  <a:cubicBezTo>
                    <a:pt x="4666" y="40715"/>
                    <a:pt x="4823" y="40776"/>
                    <a:pt x="4984" y="40829"/>
                  </a:cubicBezTo>
                  <a:cubicBezTo>
                    <a:pt x="5096" y="40866"/>
                    <a:pt x="5210" y="40904"/>
                    <a:pt x="5324" y="40941"/>
                  </a:cubicBezTo>
                  <a:cubicBezTo>
                    <a:pt x="5382" y="40960"/>
                    <a:pt x="5440" y="40981"/>
                    <a:pt x="5500" y="40997"/>
                  </a:cubicBezTo>
                  <a:cubicBezTo>
                    <a:pt x="5671" y="41045"/>
                    <a:pt x="5842" y="41100"/>
                    <a:pt x="6015" y="41135"/>
                  </a:cubicBezTo>
                  <a:cubicBezTo>
                    <a:pt x="6311" y="41195"/>
                    <a:pt x="6605" y="41261"/>
                    <a:pt x="6906" y="41266"/>
                  </a:cubicBezTo>
                  <a:cubicBezTo>
                    <a:pt x="6947" y="41267"/>
                    <a:pt x="6988" y="41267"/>
                    <a:pt x="7028" y="41267"/>
                  </a:cubicBezTo>
                  <a:cubicBezTo>
                    <a:pt x="7135" y="41267"/>
                    <a:pt x="7240" y="41265"/>
                    <a:pt x="7347" y="41261"/>
                  </a:cubicBezTo>
                  <a:lnTo>
                    <a:pt x="7369" y="41260"/>
                  </a:lnTo>
                  <a:cubicBezTo>
                    <a:pt x="7442" y="41255"/>
                    <a:pt x="7511" y="41246"/>
                    <a:pt x="7584" y="41237"/>
                  </a:cubicBezTo>
                  <a:cubicBezTo>
                    <a:pt x="7661" y="41229"/>
                    <a:pt x="7737" y="41212"/>
                    <a:pt x="7813" y="41197"/>
                  </a:cubicBezTo>
                  <a:lnTo>
                    <a:pt x="8049" y="41147"/>
                  </a:lnTo>
                  <a:cubicBezTo>
                    <a:pt x="8114" y="41131"/>
                    <a:pt x="8180" y="41118"/>
                    <a:pt x="8243" y="41100"/>
                  </a:cubicBezTo>
                  <a:cubicBezTo>
                    <a:pt x="8297" y="41084"/>
                    <a:pt x="8350" y="41061"/>
                    <a:pt x="8380" y="41014"/>
                  </a:cubicBezTo>
                  <a:cubicBezTo>
                    <a:pt x="8399" y="40984"/>
                    <a:pt x="8409" y="40950"/>
                    <a:pt x="8410" y="40917"/>
                  </a:cubicBezTo>
                  <a:cubicBezTo>
                    <a:pt x="8594" y="40871"/>
                    <a:pt x="8774" y="40813"/>
                    <a:pt x="8951" y="40743"/>
                  </a:cubicBezTo>
                  <a:cubicBezTo>
                    <a:pt x="9170" y="40655"/>
                    <a:pt x="9383" y="40550"/>
                    <a:pt x="9589" y="40431"/>
                  </a:cubicBezTo>
                  <a:cubicBezTo>
                    <a:pt x="9768" y="40329"/>
                    <a:pt x="9938" y="40214"/>
                    <a:pt x="10098" y="40088"/>
                  </a:cubicBezTo>
                  <a:cubicBezTo>
                    <a:pt x="10147" y="40051"/>
                    <a:pt x="10168" y="39982"/>
                    <a:pt x="10157" y="39921"/>
                  </a:cubicBezTo>
                  <a:cubicBezTo>
                    <a:pt x="10322" y="39798"/>
                    <a:pt x="10476" y="39664"/>
                    <a:pt x="10620" y="39519"/>
                  </a:cubicBezTo>
                  <a:cubicBezTo>
                    <a:pt x="10733" y="39402"/>
                    <a:pt x="10833" y="39274"/>
                    <a:pt x="10917" y="39135"/>
                  </a:cubicBezTo>
                  <a:cubicBezTo>
                    <a:pt x="10958" y="39071"/>
                    <a:pt x="11004" y="38992"/>
                    <a:pt x="11019" y="38915"/>
                  </a:cubicBezTo>
                  <a:cubicBezTo>
                    <a:pt x="11024" y="38915"/>
                    <a:pt x="11029" y="38916"/>
                    <a:pt x="11035" y="38916"/>
                  </a:cubicBezTo>
                  <a:cubicBezTo>
                    <a:pt x="11045" y="38916"/>
                    <a:pt x="11056" y="38914"/>
                    <a:pt x="11065" y="38912"/>
                  </a:cubicBezTo>
                  <a:cubicBezTo>
                    <a:pt x="11119" y="38901"/>
                    <a:pt x="11165" y="38866"/>
                    <a:pt x="11190" y="38819"/>
                  </a:cubicBezTo>
                  <a:cubicBezTo>
                    <a:pt x="11319" y="38591"/>
                    <a:pt x="11391" y="38336"/>
                    <a:pt x="11435" y="38081"/>
                  </a:cubicBezTo>
                  <a:cubicBezTo>
                    <a:pt x="11449" y="38001"/>
                    <a:pt x="11458" y="37922"/>
                    <a:pt x="11461" y="37842"/>
                  </a:cubicBezTo>
                  <a:cubicBezTo>
                    <a:pt x="11470" y="37839"/>
                    <a:pt x="11477" y="37836"/>
                    <a:pt x="11483" y="37832"/>
                  </a:cubicBezTo>
                  <a:cubicBezTo>
                    <a:pt x="11544" y="37803"/>
                    <a:pt x="11592" y="37754"/>
                    <a:pt x="11622" y="37695"/>
                  </a:cubicBezTo>
                  <a:cubicBezTo>
                    <a:pt x="11644" y="37650"/>
                    <a:pt x="11661" y="37601"/>
                    <a:pt x="11671" y="37553"/>
                  </a:cubicBezTo>
                  <a:cubicBezTo>
                    <a:pt x="11682" y="37510"/>
                    <a:pt x="11689" y="37467"/>
                    <a:pt x="11695" y="37424"/>
                  </a:cubicBezTo>
                  <a:cubicBezTo>
                    <a:pt x="11708" y="37302"/>
                    <a:pt x="11713" y="37179"/>
                    <a:pt x="11708" y="37056"/>
                  </a:cubicBezTo>
                  <a:cubicBezTo>
                    <a:pt x="11699" y="36877"/>
                    <a:pt x="11686" y="36697"/>
                    <a:pt x="11672" y="36518"/>
                  </a:cubicBezTo>
                  <a:cubicBezTo>
                    <a:pt x="11684" y="36447"/>
                    <a:pt x="11689" y="36375"/>
                    <a:pt x="11688" y="36304"/>
                  </a:cubicBezTo>
                  <a:cubicBezTo>
                    <a:pt x="11702" y="36304"/>
                    <a:pt x="11714" y="36300"/>
                    <a:pt x="11726" y="36296"/>
                  </a:cubicBezTo>
                  <a:cubicBezTo>
                    <a:pt x="11810" y="36267"/>
                    <a:pt x="11860" y="36181"/>
                    <a:pt x="11845" y="36094"/>
                  </a:cubicBezTo>
                  <a:cubicBezTo>
                    <a:pt x="11817" y="35930"/>
                    <a:pt x="11780" y="35768"/>
                    <a:pt x="11739" y="35609"/>
                  </a:cubicBezTo>
                  <a:cubicBezTo>
                    <a:pt x="11749" y="35589"/>
                    <a:pt x="11754" y="35569"/>
                    <a:pt x="11755" y="35547"/>
                  </a:cubicBezTo>
                  <a:cubicBezTo>
                    <a:pt x="11759" y="35504"/>
                    <a:pt x="11757" y="35462"/>
                    <a:pt x="11746" y="35422"/>
                  </a:cubicBezTo>
                  <a:cubicBezTo>
                    <a:pt x="11736" y="35379"/>
                    <a:pt x="11727" y="35339"/>
                    <a:pt x="11714" y="35298"/>
                  </a:cubicBezTo>
                  <a:cubicBezTo>
                    <a:pt x="11683" y="35206"/>
                    <a:pt x="11650" y="35117"/>
                    <a:pt x="11613" y="35028"/>
                  </a:cubicBezTo>
                  <a:cubicBezTo>
                    <a:pt x="11583" y="34962"/>
                    <a:pt x="11555" y="34894"/>
                    <a:pt x="11526" y="34827"/>
                  </a:cubicBezTo>
                  <a:cubicBezTo>
                    <a:pt x="11514" y="34779"/>
                    <a:pt x="11504" y="34731"/>
                    <a:pt x="11492" y="34685"/>
                  </a:cubicBezTo>
                  <a:cubicBezTo>
                    <a:pt x="11453" y="34509"/>
                    <a:pt x="11417" y="34330"/>
                    <a:pt x="11364" y="34158"/>
                  </a:cubicBezTo>
                  <a:cubicBezTo>
                    <a:pt x="11346" y="34090"/>
                    <a:pt x="11324" y="34022"/>
                    <a:pt x="11300" y="33957"/>
                  </a:cubicBezTo>
                  <a:cubicBezTo>
                    <a:pt x="11275" y="33896"/>
                    <a:pt x="11250" y="33849"/>
                    <a:pt x="11192" y="33816"/>
                  </a:cubicBezTo>
                  <a:cubicBezTo>
                    <a:pt x="11166" y="33801"/>
                    <a:pt x="11135" y="33794"/>
                    <a:pt x="11103" y="33794"/>
                  </a:cubicBezTo>
                  <a:cubicBezTo>
                    <a:pt x="11070" y="33613"/>
                    <a:pt x="11035" y="33433"/>
                    <a:pt x="10995" y="33252"/>
                  </a:cubicBezTo>
                  <a:cubicBezTo>
                    <a:pt x="10967" y="33122"/>
                    <a:pt x="10942" y="32993"/>
                    <a:pt x="10909" y="32863"/>
                  </a:cubicBezTo>
                  <a:cubicBezTo>
                    <a:pt x="10886" y="32779"/>
                    <a:pt x="10865" y="32694"/>
                    <a:pt x="10844" y="32608"/>
                  </a:cubicBezTo>
                  <a:cubicBezTo>
                    <a:pt x="10831" y="32563"/>
                    <a:pt x="10821" y="32516"/>
                    <a:pt x="10808" y="32472"/>
                  </a:cubicBezTo>
                  <a:cubicBezTo>
                    <a:pt x="10786" y="32405"/>
                    <a:pt x="10767" y="32337"/>
                    <a:pt x="10744" y="32269"/>
                  </a:cubicBezTo>
                  <a:cubicBezTo>
                    <a:pt x="10720" y="32099"/>
                    <a:pt x="10695" y="31929"/>
                    <a:pt x="10663" y="31759"/>
                  </a:cubicBezTo>
                  <a:cubicBezTo>
                    <a:pt x="10644" y="31661"/>
                    <a:pt x="10627" y="31564"/>
                    <a:pt x="10606" y="31468"/>
                  </a:cubicBezTo>
                  <a:cubicBezTo>
                    <a:pt x="10613" y="31337"/>
                    <a:pt x="10629" y="31206"/>
                    <a:pt x="10646" y="31076"/>
                  </a:cubicBezTo>
                  <a:lnTo>
                    <a:pt x="10646" y="31076"/>
                  </a:lnTo>
                  <a:cubicBezTo>
                    <a:pt x="10646" y="31078"/>
                    <a:pt x="10645" y="31081"/>
                    <a:pt x="10645" y="31083"/>
                  </a:cubicBezTo>
                  <a:lnTo>
                    <a:pt x="10645" y="31083"/>
                  </a:lnTo>
                  <a:cubicBezTo>
                    <a:pt x="10653" y="31021"/>
                    <a:pt x="10664" y="30960"/>
                    <a:pt x="10676" y="30899"/>
                  </a:cubicBezTo>
                  <a:cubicBezTo>
                    <a:pt x="10687" y="30858"/>
                    <a:pt x="10699" y="30815"/>
                    <a:pt x="10709" y="30773"/>
                  </a:cubicBezTo>
                  <a:cubicBezTo>
                    <a:pt x="10738" y="30698"/>
                    <a:pt x="10770" y="30624"/>
                    <a:pt x="10801" y="30548"/>
                  </a:cubicBezTo>
                  <a:cubicBezTo>
                    <a:pt x="10852" y="30444"/>
                    <a:pt x="10903" y="30336"/>
                    <a:pt x="10958" y="30234"/>
                  </a:cubicBezTo>
                  <a:lnTo>
                    <a:pt x="11133" y="29915"/>
                  </a:lnTo>
                  <a:cubicBezTo>
                    <a:pt x="11198" y="29795"/>
                    <a:pt x="11265" y="29674"/>
                    <a:pt x="11326" y="29552"/>
                  </a:cubicBezTo>
                  <a:cubicBezTo>
                    <a:pt x="11359" y="29487"/>
                    <a:pt x="11393" y="29423"/>
                    <a:pt x="11420" y="29357"/>
                  </a:cubicBezTo>
                  <a:cubicBezTo>
                    <a:pt x="11459" y="29260"/>
                    <a:pt x="11512" y="29156"/>
                    <a:pt x="11501" y="29048"/>
                  </a:cubicBezTo>
                  <a:cubicBezTo>
                    <a:pt x="11528" y="28987"/>
                    <a:pt x="11549" y="28923"/>
                    <a:pt x="11573" y="28861"/>
                  </a:cubicBezTo>
                  <a:cubicBezTo>
                    <a:pt x="11574" y="28857"/>
                    <a:pt x="11576" y="28853"/>
                    <a:pt x="11579" y="28848"/>
                  </a:cubicBezTo>
                  <a:cubicBezTo>
                    <a:pt x="11591" y="28840"/>
                    <a:pt x="11603" y="28830"/>
                    <a:pt x="11613" y="28820"/>
                  </a:cubicBezTo>
                  <a:cubicBezTo>
                    <a:pt x="11658" y="28772"/>
                    <a:pt x="11670" y="28702"/>
                    <a:pt x="11688" y="28643"/>
                  </a:cubicBezTo>
                  <a:cubicBezTo>
                    <a:pt x="11709" y="28567"/>
                    <a:pt x="11731" y="28489"/>
                    <a:pt x="11750" y="28413"/>
                  </a:cubicBezTo>
                  <a:cubicBezTo>
                    <a:pt x="11761" y="28363"/>
                    <a:pt x="11772" y="28313"/>
                    <a:pt x="11783" y="28262"/>
                  </a:cubicBezTo>
                  <a:cubicBezTo>
                    <a:pt x="11788" y="28243"/>
                    <a:pt x="11792" y="28225"/>
                    <a:pt x="11798" y="28206"/>
                  </a:cubicBezTo>
                  <a:cubicBezTo>
                    <a:pt x="11859" y="27965"/>
                    <a:pt x="11896" y="27717"/>
                    <a:pt x="11906" y="27466"/>
                  </a:cubicBezTo>
                  <a:cubicBezTo>
                    <a:pt x="11908" y="27443"/>
                    <a:pt x="11910" y="27419"/>
                    <a:pt x="11912" y="27396"/>
                  </a:cubicBezTo>
                  <a:cubicBezTo>
                    <a:pt x="11916" y="27327"/>
                    <a:pt x="11920" y="27258"/>
                    <a:pt x="11923" y="27188"/>
                  </a:cubicBezTo>
                  <a:cubicBezTo>
                    <a:pt x="11940" y="27177"/>
                    <a:pt x="11953" y="27162"/>
                    <a:pt x="11965" y="27145"/>
                  </a:cubicBezTo>
                  <a:cubicBezTo>
                    <a:pt x="12005" y="27079"/>
                    <a:pt x="11998" y="27013"/>
                    <a:pt x="11971" y="26944"/>
                  </a:cubicBezTo>
                  <a:cubicBezTo>
                    <a:pt x="11948" y="26882"/>
                    <a:pt x="11924" y="26821"/>
                    <a:pt x="11899" y="26759"/>
                  </a:cubicBezTo>
                  <a:cubicBezTo>
                    <a:pt x="11898" y="26759"/>
                    <a:pt x="11897" y="26758"/>
                    <a:pt x="11898" y="26758"/>
                  </a:cubicBezTo>
                  <a:cubicBezTo>
                    <a:pt x="11889" y="26688"/>
                    <a:pt x="11875" y="26621"/>
                    <a:pt x="11860" y="26553"/>
                  </a:cubicBezTo>
                  <a:cubicBezTo>
                    <a:pt x="11850" y="26515"/>
                    <a:pt x="11838" y="26478"/>
                    <a:pt x="11825" y="26442"/>
                  </a:cubicBezTo>
                  <a:cubicBezTo>
                    <a:pt x="11791" y="26317"/>
                    <a:pt x="11741" y="26195"/>
                    <a:pt x="11689" y="26076"/>
                  </a:cubicBezTo>
                  <a:cubicBezTo>
                    <a:pt x="11655" y="25993"/>
                    <a:pt x="11628" y="25896"/>
                    <a:pt x="11534" y="25864"/>
                  </a:cubicBezTo>
                  <a:cubicBezTo>
                    <a:pt x="11523" y="25859"/>
                    <a:pt x="11511" y="25857"/>
                    <a:pt x="11498" y="25856"/>
                  </a:cubicBezTo>
                  <a:cubicBezTo>
                    <a:pt x="11459" y="25792"/>
                    <a:pt x="11420" y="25727"/>
                    <a:pt x="11383" y="25663"/>
                  </a:cubicBezTo>
                  <a:cubicBezTo>
                    <a:pt x="11354" y="25611"/>
                    <a:pt x="11323" y="25558"/>
                    <a:pt x="11292" y="25508"/>
                  </a:cubicBezTo>
                  <a:cubicBezTo>
                    <a:pt x="11271" y="25473"/>
                    <a:pt x="11252" y="25433"/>
                    <a:pt x="11221" y="25405"/>
                  </a:cubicBezTo>
                  <a:cubicBezTo>
                    <a:pt x="11202" y="25390"/>
                    <a:pt x="11179" y="25378"/>
                    <a:pt x="11156" y="25368"/>
                  </a:cubicBezTo>
                  <a:cubicBezTo>
                    <a:pt x="11142" y="25363"/>
                    <a:pt x="11128" y="25360"/>
                    <a:pt x="11113" y="25359"/>
                  </a:cubicBezTo>
                  <a:cubicBezTo>
                    <a:pt x="11076" y="25307"/>
                    <a:pt x="11038" y="25256"/>
                    <a:pt x="11002" y="25206"/>
                  </a:cubicBezTo>
                  <a:cubicBezTo>
                    <a:pt x="10901" y="25064"/>
                    <a:pt x="10800" y="24923"/>
                    <a:pt x="10695" y="24783"/>
                  </a:cubicBezTo>
                  <a:cubicBezTo>
                    <a:pt x="10629" y="24695"/>
                    <a:pt x="10563" y="24608"/>
                    <a:pt x="10495" y="24521"/>
                  </a:cubicBezTo>
                  <a:cubicBezTo>
                    <a:pt x="10486" y="24506"/>
                    <a:pt x="10475" y="24490"/>
                    <a:pt x="10466" y="24475"/>
                  </a:cubicBezTo>
                  <a:cubicBezTo>
                    <a:pt x="10356" y="24303"/>
                    <a:pt x="10244" y="24133"/>
                    <a:pt x="10115" y="23977"/>
                  </a:cubicBezTo>
                  <a:cubicBezTo>
                    <a:pt x="10083" y="23937"/>
                    <a:pt x="10034" y="23918"/>
                    <a:pt x="9985" y="23918"/>
                  </a:cubicBezTo>
                  <a:cubicBezTo>
                    <a:pt x="9960" y="23918"/>
                    <a:pt x="9935" y="23923"/>
                    <a:pt x="9912" y="23932"/>
                  </a:cubicBezTo>
                  <a:cubicBezTo>
                    <a:pt x="9904" y="23880"/>
                    <a:pt x="9896" y="23830"/>
                    <a:pt x="9887" y="23779"/>
                  </a:cubicBezTo>
                  <a:cubicBezTo>
                    <a:pt x="9868" y="23670"/>
                    <a:pt x="9848" y="23561"/>
                    <a:pt x="9829" y="23450"/>
                  </a:cubicBezTo>
                  <a:cubicBezTo>
                    <a:pt x="9829" y="23398"/>
                    <a:pt x="9831" y="23347"/>
                    <a:pt x="9831" y="23297"/>
                  </a:cubicBezTo>
                  <a:lnTo>
                    <a:pt x="9831" y="23298"/>
                  </a:lnTo>
                  <a:cubicBezTo>
                    <a:pt x="9833" y="23211"/>
                    <a:pt x="9835" y="23124"/>
                    <a:pt x="9839" y="23036"/>
                  </a:cubicBezTo>
                  <a:cubicBezTo>
                    <a:pt x="9840" y="22982"/>
                    <a:pt x="9845" y="22924"/>
                    <a:pt x="9839" y="22870"/>
                  </a:cubicBezTo>
                  <a:cubicBezTo>
                    <a:pt x="9835" y="22843"/>
                    <a:pt x="9832" y="22815"/>
                    <a:pt x="9828" y="22787"/>
                  </a:cubicBezTo>
                  <a:cubicBezTo>
                    <a:pt x="9823" y="22764"/>
                    <a:pt x="9815" y="22742"/>
                    <a:pt x="9807" y="22720"/>
                  </a:cubicBezTo>
                  <a:cubicBezTo>
                    <a:pt x="9803" y="22710"/>
                    <a:pt x="9798" y="22700"/>
                    <a:pt x="9793" y="22692"/>
                  </a:cubicBezTo>
                  <a:cubicBezTo>
                    <a:pt x="9802" y="22642"/>
                    <a:pt x="9810" y="22593"/>
                    <a:pt x="9818" y="22544"/>
                  </a:cubicBezTo>
                  <a:cubicBezTo>
                    <a:pt x="9830" y="22473"/>
                    <a:pt x="9847" y="22403"/>
                    <a:pt x="9863" y="22333"/>
                  </a:cubicBezTo>
                  <a:cubicBezTo>
                    <a:pt x="9872" y="22318"/>
                    <a:pt x="9881" y="22303"/>
                    <a:pt x="9889" y="22288"/>
                  </a:cubicBezTo>
                  <a:cubicBezTo>
                    <a:pt x="9899" y="22266"/>
                    <a:pt x="9907" y="22244"/>
                    <a:pt x="9911" y="22221"/>
                  </a:cubicBezTo>
                  <a:cubicBezTo>
                    <a:pt x="9922" y="22182"/>
                    <a:pt x="9930" y="22142"/>
                    <a:pt x="9936" y="22101"/>
                  </a:cubicBezTo>
                  <a:cubicBezTo>
                    <a:pt x="9943" y="22052"/>
                    <a:pt x="9951" y="22001"/>
                    <a:pt x="9958" y="21952"/>
                  </a:cubicBezTo>
                  <a:cubicBezTo>
                    <a:pt x="9961" y="21935"/>
                    <a:pt x="9963" y="21917"/>
                    <a:pt x="9966" y="21898"/>
                  </a:cubicBezTo>
                  <a:cubicBezTo>
                    <a:pt x="9968" y="21885"/>
                    <a:pt x="9972" y="21873"/>
                    <a:pt x="9974" y="21860"/>
                  </a:cubicBezTo>
                  <a:cubicBezTo>
                    <a:pt x="10058" y="21673"/>
                    <a:pt x="10153" y="21491"/>
                    <a:pt x="10247" y="21309"/>
                  </a:cubicBezTo>
                  <a:cubicBezTo>
                    <a:pt x="10278" y="21272"/>
                    <a:pt x="10305" y="21232"/>
                    <a:pt x="10328" y="21188"/>
                  </a:cubicBezTo>
                  <a:cubicBezTo>
                    <a:pt x="10376" y="21109"/>
                    <a:pt x="10422" y="21030"/>
                    <a:pt x="10463" y="20947"/>
                  </a:cubicBezTo>
                  <a:lnTo>
                    <a:pt x="10587" y="20701"/>
                  </a:lnTo>
                  <a:cubicBezTo>
                    <a:pt x="10650" y="20574"/>
                    <a:pt x="10710" y="20443"/>
                    <a:pt x="10768" y="20313"/>
                  </a:cubicBezTo>
                  <a:cubicBezTo>
                    <a:pt x="10834" y="20163"/>
                    <a:pt x="10904" y="20012"/>
                    <a:pt x="10958" y="19857"/>
                  </a:cubicBezTo>
                  <a:cubicBezTo>
                    <a:pt x="10984" y="19780"/>
                    <a:pt x="11010" y="19705"/>
                    <a:pt x="11036" y="19630"/>
                  </a:cubicBezTo>
                  <a:cubicBezTo>
                    <a:pt x="11060" y="19552"/>
                    <a:pt x="11091" y="19473"/>
                    <a:pt x="11101" y="19392"/>
                  </a:cubicBezTo>
                  <a:cubicBezTo>
                    <a:pt x="11107" y="19343"/>
                    <a:pt x="11089" y="19293"/>
                    <a:pt x="11054" y="19258"/>
                  </a:cubicBezTo>
                  <a:cubicBezTo>
                    <a:pt x="11090" y="19123"/>
                    <a:pt x="11111" y="18984"/>
                    <a:pt x="11116" y="18844"/>
                  </a:cubicBezTo>
                  <a:cubicBezTo>
                    <a:pt x="11118" y="18716"/>
                    <a:pt x="11122" y="18583"/>
                    <a:pt x="11094" y="18457"/>
                  </a:cubicBezTo>
                  <a:cubicBezTo>
                    <a:pt x="11064" y="18325"/>
                    <a:pt x="11026" y="18188"/>
                    <a:pt x="10967" y="18065"/>
                  </a:cubicBezTo>
                  <a:cubicBezTo>
                    <a:pt x="10942" y="18008"/>
                    <a:pt x="10911" y="17953"/>
                    <a:pt x="10875" y="17902"/>
                  </a:cubicBezTo>
                  <a:cubicBezTo>
                    <a:pt x="10872" y="17897"/>
                    <a:pt x="10870" y="17894"/>
                    <a:pt x="10866" y="17891"/>
                  </a:cubicBezTo>
                  <a:cubicBezTo>
                    <a:pt x="10860" y="17868"/>
                    <a:pt x="10849" y="17846"/>
                    <a:pt x="10836" y="17826"/>
                  </a:cubicBezTo>
                  <a:cubicBezTo>
                    <a:pt x="10826" y="17812"/>
                    <a:pt x="10814" y="17799"/>
                    <a:pt x="10800" y="17788"/>
                  </a:cubicBezTo>
                  <a:cubicBezTo>
                    <a:pt x="10790" y="17759"/>
                    <a:pt x="10778" y="17730"/>
                    <a:pt x="10767" y="17702"/>
                  </a:cubicBezTo>
                  <a:lnTo>
                    <a:pt x="10767" y="17702"/>
                  </a:lnTo>
                  <a:cubicBezTo>
                    <a:pt x="10767" y="17702"/>
                    <a:pt x="10767" y="17702"/>
                    <a:pt x="10767" y="17702"/>
                  </a:cubicBezTo>
                  <a:cubicBezTo>
                    <a:pt x="10766" y="17701"/>
                    <a:pt x="10765" y="17699"/>
                    <a:pt x="10765" y="17698"/>
                  </a:cubicBezTo>
                  <a:lnTo>
                    <a:pt x="10765" y="17698"/>
                  </a:lnTo>
                  <a:cubicBezTo>
                    <a:pt x="10764" y="17697"/>
                    <a:pt x="10764" y="17696"/>
                    <a:pt x="10763" y="17695"/>
                  </a:cubicBezTo>
                  <a:lnTo>
                    <a:pt x="10763" y="17695"/>
                  </a:lnTo>
                  <a:cubicBezTo>
                    <a:pt x="10763" y="17695"/>
                    <a:pt x="10763" y="17695"/>
                    <a:pt x="10763" y="17695"/>
                  </a:cubicBezTo>
                  <a:lnTo>
                    <a:pt x="10763" y="17695"/>
                  </a:lnTo>
                  <a:cubicBezTo>
                    <a:pt x="10729" y="17614"/>
                    <a:pt x="10695" y="17533"/>
                    <a:pt x="10662" y="17451"/>
                  </a:cubicBezTo>
                  <a:lnTo>
                    <a:pt x="10662" y="17451"/>
                  </a:lnTo>
                  <a:cubicBezTo>
                    <a:pt x="10662" y="17455"/>
                    <a:pt x="10663" y="17458"/>
                    <a:pt x="10663" y="17460"/>
                  </a:cubicBezTo>
                  <a:cubicBezTo>
                    <a:pt x="10656" y="17439"/>
                    <a:pt x="10646" y="17418"/>
                    <a:pt x="10637" y="17398"/>
                  </a:cubicBezTo>
                  <a:cubicBezTo>
                    <a:pt x="10643" y="17393"/>
                    <a:pt x="10649" y="17386"/>
                    <a:pt x="10655" y="17380"/>
                  </a:cubicBezTo>
                  <a:cubicBezTo>
                    <a:pt x="10712" y="17315"/>
                    <a:pt x="10713" y="17209"/>
                    <a:pt x="10655" y="17145"/>
                  </a:cubicBezTo>
                  <a:cubicBezTo>
                    <a:pt x="10585" y="17069"/>
                    <a:pt x="10513" y="16995"/>
                    <a:pt x="10442" y="16920"/>
                  </a:cubicBezTo>
                  <a:lnTo>
                    <a:pt x="10402" y="16872"/>
                  </a:lnTo>
                  <a:cubicBezTo>
                    <a:pt x="10355" y="16812"/>
                    <a:pt x="10308" y="16751"/>
                    <a:pt x="10262" y="16690"/>
                  </a:cubicBezTo>
                  <a:cubicBezTo>
                    <a:pt x="10247" y="16669"/>
                    <a:pt x="10231" y="16649"/>
                    <a:pt x="10217" y="16629"/>
                  </a:cubicBezTo>
                  <a:cubicBezTo>
                    <a:pt x="10189" y="16590"/>
                    <a:pt x="10163" y="16552"/>
                    <a:pt x="10133" y="16514"/>
                  </a:cubicBezTo>
                  <a:cubicBezTo>
                    <a:pt x="10131" y="16510"/>
                    <a:pt x="10128" y="16505"/>
                    <a:pt x="10125" y="16502"/>
                  </a:cubicBezTo>
                  <a:cubicBezTo>
                    <a:pt x="10125" y="16502"/>
                    <a:pt x="10125" y="16503"/>
                    <a:pt x="10124" y="16503"/>
                  </a:cubicBezTo>
                  <a:cubicBezTo>
                    <a:pt x="10118" y="16496"/>
                    <a:pt x="10114" y="16491"/>
                    <a:pt x="10110" y="16484"/>
                  </a:cubicBezTo>
                  <a:cubicBezTo>
                    <a:pt x="10081" y="16450"/>
                    <a:pt x="10040" y="16428"/>
                    <a:pt x="9995" y="16424"/>
                  </a:cubicBezTo>
                  <a:cubicBezTo>
                    <a:pt x="9994" y="16424"/>
                    <a:pt x="9993" y="16423"/>
                    <a:pt x="9993" y="16422"/>
                  </a:cubicBezTo>
                  <a:cubicBezTo>
                    <a:pt x="9929" y="16348"/>
                    <a:pt x="9872" y="16271"/>
                    <a:pt x="9813" y="16194"/>
                  </a:cubicBezTo>
                  <a:cubicBezTo>
                    <a:pt x="9724" y="16081"/>
                    <a:pt x="9637" y="15964"/>
                    <a:pt x="9543" y="15854"/>
                  </a:cubicBezTo>
                  <a:cubicBezTo>
                    <a:pt x="9523" y="15830"/>
                    <a:pt x="9502" y="15806"/>
                    <a:pt x="9481" y="15780"/>
                  </a:cubicBezTo>
                  <a:cubicBezTo>
                    <a:pt x="9449" y="15734"/>
                    <a:pt x="9415" y="15686"/>
                    <a:pt x="9380" y="15641"/>
                  </a:cubicBezTo>
                  <a:cubicBezTo>
                    <a:pt x="9318" y="15554"/>
                    <a:pt x="9242" y="15477"/>
                    <a:pt x="9156" y="15414"/>
                  </a:cubicBezTo>
                  <a:cubicBezTo>
                    <a:pt x="9127" y="15337"/>
                    <a:pt x="9096" y="15260"/>
                    <a:pt x="9067" y="15182"/>
                  </a:cubicBezTo>
                  <a:cubicBezTo>
                    <a:pt x="9043" y="15125"/>
                    <a:pt x="9022" y="15066"/>
                    <a:pt x="9000" y="15005"/>
                  </a:cubicBezTo>
                  <a:cubicBezTo>
                    <a:pt x="8992" y="14947"/>
                    <a:pt x="8983" y="14887"/>
                    <a:pt x="8975" y="14828"/>
                  </a:cubicBezTo>
                  <a:cubicBezTo>
                    <a:pt x="8972" y="14790"/>
                    <a:pt x="8970" y="14754"/>
                    <a:pt x="8966" y="14717"/>
                  </a:cubicBezTo>
                  <a:cubicBezTo>
                    <a:pt x="9002" y="14682"/>
                    <a:pt x="9020" y="14633"/>
                    <a:pt x="9016" y="14583"/>
                  </a:cubicBezTo>
                  <a:cubicBezTo>
                    <a:pt x="9008" y="14508"/>
                    <a:pt x="9002" y="14433"/>
                    <a:pt x="8991" y="14358"/>
                  </a:cubicBezTo>
                  <a:cubicBezTo>
                    <a:pt x="8984" y="14286"/>
                    <a:pt x="8972" y="14215"/>
                    <a:pt x="8954" y="14144"/>
                  </a:cubicBezTo>
                  <a:cubicBezTo>
                    <a:pt x="8951" y="14131"/>
                    <a:pt x="8946" y="14120"/>
                    <a:pt x="8942" y="14107"/>
                  </a:cubicBezTo>
                  <a:cubicBezTo>
                    <a:pt x="8941" y="14104"/>
                    <a:pt x="8942" y="14100"/>
                    <a:pt x="8943" y="14096"/>
                  </a:cubicBezTo>
                  <a:lnTo>
                    <a:pt x="8943" y="14089"/>
                  </a:lnTo>
                  <a:cubicBezTo>
                    <a:pt x="8943" y="14020"/>
                    <a:pt x="8942" y="13951"/>
                    <a:pt x="8941" y="13883"/>
                  </a:cubicBezTo>
                  <a:cubicBezTo>
                    <a:pt x="8938" y="13836"/>
                    <a:pt x="8942" y="13782"/>
                    <a:pt x="8931" y="13736"/>
                  </a:cubicBezTo>
                  <a:cubicBezTo>
                    <a:pt x="8928" y="13727"/>
                    <a:pt x="8924" y="13716"/>
                    <a:pt x="8923" y="13705"/>
                  </a:cubicBezTo>
                  <a:cubicBezTo>
                    <a:pt x="8933" y="13661"/>
                    <a:pt x="8944" y="13619"/>
                    <a:pt x="8955" y="13575"/>
                  </a:cubicBezTo>
                  <a:lnTo>
                    <a:pt x="8955" y="13575"/>
                  </a:lnTo>
                  <a:cubicBezTo>
                    <a:pt x="8954" y="13578"/>
                    <a:pt x="8953" y="13581"/>
                    <a:pt x="8951" y="13585"/>
                  </a:cubicBezTo>
                  <a:cubicBezTo>
                    <a:pt x="8959" y="13559"/>
                    <a:pt x="8967" y="13529"/>
                    <a:pt x="8976" y="13503"/>
                  </a:cubicBezTo>
                  <a:cubicBezTo>
                    <a:pt x="8988" y="13484"/>
                    <a:pt x="8997" y="13464"/>
                    <a:pt x="9008" y="13444"/>
                  </a:cubicBezTo>
                  <a:cubicBezTo>
                    <a:pt x="9030" y="13395"/>
                    <a:pt x="9051" y="13348"/>
                    <a:pt x="9072" y="13298"/>
                  </a:cubicBezTo>
                  <a:cubicBezTo>
                    <a:pt x="9088" y="13260"/>
                    <a:pt x="9103" y="13221"/>
                    <a:pt x="9118" y="13181"/>
                  </a:cubicBezTo>
                  <a:cubicBezTo>
                    <a:pt x="9158" y="13085"/>
                    <a:pt x="9196" y="12987"/>
                    <a:pt x="9231" y="12886"/>
                  </a:cubicBezTo>
                  <a:cubicBezTo>
                    <a:pt x="9264" y="12797"/>
                    <a:pt x="9297" y="12706"/>
                    <a:pt x="9330" y="12614"/>
                  </a:cubicBezTo>
                  <a:cubicBezTo>
                    <a:pt x="9343" y="12573"/>
                    <a:pt x="9358" y="12533"/>
                    <a:pt x="9373" y="12492"/>
                  </a:cubicBezTo>
                  <a:cubicBezTo>
                    <a:pt x="9392" y="12439"/>
                    <a:pt x="9416" y="12386"/>
                    <a:pt x="9426" y="12331"/>
                  </a:cubicBezTo>
                  <a:cubicBezTo>
                    <a:pt x="9427" y="12325"/>
                    <a:pt x="9427" y="12318"/>
                    <a:pt x="9428" y="12312"/>
                  </a:cubicBezTo>
                  <a:cubicBezTo>
                    <a:pt x="9452" y="12257"/>
                    <a:pt x="9475" y="12204"/>
                    <a:pt x="9501" y="12152"/>
                  </a:cubicBezTo>
                  <a:cubicBezTo>
                    <a:pt x="9540" y="12068"/>
                    <a:pt x="9578" y="11985"/>
                    <a:pt x="9615" y="11899"/>
                  </a:cubicBezTo>
                  <a:cubicBezTo>
                    <a:pt x="9643" y="11831"/>
                    <a:pt x="9682" y="11759"/>
                    <a:pt x="9698" y="11684"/>
                  </a:cubicBezTo>
                  <a:cubicBezTo>
                    <a:pt x="9759" y="11677"/>
                    <a:pt x="9812" y="11641"/>
                    <a:pt x="9839" y="11586"/>
                  </a:cubicBezTo>
                  <a:cubicBezTo>
                    <a:pt x="9862" y="11536"/>
                    <a:pt x="9881" y="11484"/>
                    <a:pt x="9896" y="11431"/>
                  </a:cubicBezTo>
                  <a:cubicBezTo>
                    <a:pt x="9909" y="11389"/>
                    <a:pt x="9922" y="11346"/>
                    <a:pt x="9935" y="11303"/>
                  </a:cubicBezTo>
                  <a:cubicBezTo>
                    <a:pt x="9958" y="11225"/>
                    <a:pt x="9980" y="11142"/>
                    <a:pt x="9999" y="11062"/>
                  </a:cubicBezTo>
                  <a:cubicBezTo>
                    <a:pt x="10001" y="11062"/>
                    <a:pt x="10001" y="11060"/>
                    <a:pt x="10001" y="11059"/>
                  </a:cubicBezTo>
                  <a:cubicBezTo>
                    <a:pt x="10024" y="10981"/>
                    <a:pt x="10051" y="10903"/>
                    <a:pt x="10074" y="10824"/>
                  </a:cubicBezTo>
                  <a:lnTo>
                    <a:pt x="10088" y="10778"/>
                  </a:lnTo>
                  <a:cubicBezTo>
                    <a:pt x="10093" y="10764"/>
                    <a:pt x="10099" y="10753"/>
                    <a:pt x="10105" y="10742"/>
                  </a:cubicBezTo>
                  <a:cubicBezTo>
                    <a:pt x="10139" y="10669"/>
                    <a:pt x="10169" y="10595"/>
                    <a:pt x="10195" y="10520"/>
                  </a:cubicBezTo>
                  <a:cubicBezTo>
                    <a:pt x="10230" y="10422"/>
                    <a:pt x="10266" y="10320"/>
                    <a:pt x="10282" y="10215"/>
                  </a:cubicBezTo>
                  <a:cubicBezTo>
                    <a:pt x="10296" y="10118"/>
                    <a:pt x="10308" y="10021"/>
                    <a:pt x="10303" y="9924"/>
                  </a:cubicBezTo>
                  <a:cubicBezTo>
                    <a:pt x="10300" y="9846"/>
                    <a:pt x="10291" y="9769"/>
                    <a:pt x="10280" y="9690"/>
                  </a:cubicBezTo>
                  <a:lnTo>
                    <a:pt x="10280" y="9690"/>
                  </a:lnTo>
                  <a:cubicBezTo>
                    <a:pt x="10282" y="9699"/>
                    <a:pt x="10282" y="9706"/>
                    <a:pt x="10284" y="9715"/>
                  </a:cubicBezTo>
                  <a:cubicBezTo>
                    <a:pt x="10282" y="9699"/>
                    <a:pt x="10280" y="9684"/>
                    <a:pt x="10279" y="9668"/>
                  </a:cubicBezTo>
                  <a:cubicBezTo>
                    <a:pt x="10275" y="9613"/>
                    <a:pt x="10245" y="9563"/>
                    <a:pt x="10199" y="9532"/>
                  </a:cubicBezTo>
                  <a:cubicBezTo>
                    <a:pt x="10201" y="9412"/>
                    <a:pt x="10194" y="9290"/>
                    <a:pt x="10182" y="9170"/>
                  </a:cubicBezTo>
                  <a:cubicBezTo>
                    <a:pt x="10171" y="9053"/>
                    <a:pt x="10153" y="8937"/>
                    <a:pt x="10129" y="8821"/>
                  </a:cubicBezTo>
                  <a:cubicBezTo>
                    <a:pt x="10125" y="8805"/>
                    <a:pt x="10121" y="8787"/>
                    <a:pt x="10117" y="8769"/>
                  </a:cubicBezTo>
                  <a:cubicBezTo>
                    <a:pt x="10118" y="8733"/>
                    <a:pt x="10114" y="8698"/>
                    <a:pt x="10106" y="8663"/>
                  </a:cubicBezTo>
                  <a:cubicBezTo>
                    <a:pt x="10096" y="8622"/>
                    <a:pt x="10088" y="8582"/>
                    <a:pt x="10077" y="8541"/>
                  </a:cubicBezTo>
                  <a:cubicBezTo>
                    <a:pt x="10041" y="8400"/>
                    <a:pt x="9995" y="8263"/>
                    <a:pt x="9938" y="8130"/>
                  </a:cubicBezTo>
                  <a:cubicBezTo>
                    <a:pt x="9907" y="8044"/>
                    <a:pt x="9872" y="7962"/>
                    <a:pt x="9823" y="7885"/>
                  </a:cubicBezTo>
                  <a:cubicBezTo>
                    <a:pt x="9813" y="7872"/>
                    <a:pt x="9803" y="7861"/>
                    <a:pt x="9791" y="7850"/>
                  </a:cubicBezTo>
                  <a:cubicBezTo>
                    <a:pt x="9712" y="7716"/>
                    <a:pt x="9625" y="7586"/>
                    <a:pt x="9541" y="7455"/>
                  </a:cubicBezTo>
                  <a:cubicBezTo>
                    <a:pt x="9446" y="7312"/>
                    <a:pt x="9353" y="7167"/>
                    <a:pt x="9256" y="7027"/>
                  </a:cubicBezTo>
                  <a:cubicBezTo>
                    <a:pt x="9177" y="6907"/>
                    <a:pt x="9098" y="6789"/>
                    <a:pt x="9009" y="6678"/>
                  </a:cubicBezTo>
                  <a:cubicBezTo>
                    <a:pt x="8972" y="6635"/>
                    <a:pt x="8934" y="6591"/>
                    <a:pt x="8894" y="6548"/>
                  </a:cubicBezTo>
                  <a:cubicBezTo>
                    <a:pt x="8894" y="6545"/>
                    <a:pt x="8893" y="6542"/>
                    <a:pt x="8890" y="6540"/>
                  </a:cubicBezTo>
                  <a:cubicBezTo>
                    <a:pt x="8835" y="6427"/>
                    <a:pt x="8774" y="6317"/>
                    <a:pt x="8708" y="6210"/>
                  </a:cubicBezTo>
                  <a:cubicBezTo>
                    <a:pt x="8677" y="6163"/>
                    <a:pt x="8643" y="6116"/>
                    <a:pt x="8607" y="6073"/>
                  </a:cubicBezTo>
                  <a:cubicBezTo>
                    <a:pt x="8602" y="6054"/>
                    <a:pt x="8597" y="6034"/>
                    <a:pt x="8592" y="6013"/>
                  </a:cubicBezTo>
                  <a:lnTo>
                    <a:pt x="8592" y="6013"/>
                  </a:lnTo>
                  <a:cubicBezTo>
                    <a:pt x="8593" y="6016"/>
                    <a:pt x="8593" y="6019"/>
                    <a:pt x="8594" y="6022"/>
                  </a:cubicBezTo>
                  <a:lnTo>
                    <a:pt x="8594" y="6022"/>
                  </a:lnTo>
                  <a:cubicBezTo>
                    <a:pt x="8586" y="5990"/>
                    <a:pt x="8578" y="5957"/>
                    <a:pt x="8570" y="5924"/>
                  </a:cubicBezTo>
                  <a:cubicBezTo>
                    <a:pt x="8568" y="5914"/>
                    <a:pt x="8566" y="5902"/>
                    <a:pt x="8564" y="5892"/>
                  </a:cubicBezTo>
                  <a:cubicBezTo>
                    <a:pt x="8555" y="5842"/>
                    <a:pt x="8543" y="5791"/>
                    <a:pt x="8534" y="5740"/>
                  </a:cubicBezTo>
                  <a:cubicBezTo>
                    <a:pt x="8511" y="5636"/>
                    <a:pt x="8487" y="5535"/>
                    <a:pt x="8461" y="5431"/>
                  </a:cubicBezTo>
                  <a:cubicBezTo>
                    <a:pt x="8456" y="5419"/>
                    <a:pt x="8453" y="5406"/>
                    <a:pt x="8451" y="5392"/>
                  </a:cubicBezTo>
                  <a:cubicBezTo>
                    <a:pt x="8429" y="5275"/>
                    <a:pt x="8413" y="5157"/>
                    <a:pt x="8395" y="5037"/>
                  </a:cubicBezTo>
                  <a:cubicBezTo>
                    <a:pt x="8386" y="4918"/>
                    <a:pt x="8376" y="4799"/>
                    <a:pt x="8367" y="4678"/>
                  </a:cubicBezTo>
                  <a:cubicBezTo>
                    <a:pt x="8362" y="4624"/>
                    <a:pt x="8365" y="4565"/>
                    <a:pt x="8365" y="4511"/>
                  </a:cubicBezTo>
                  <a:cubicBezTo>
                    <a:pt x="8365" y="4463"/>
                    <a:pt x="8365" y="4413"/>
                    <a:pt x="8364" y="4366"/>
                  </a:cubicBezTo>
                  <a:cubicBezTo>
                    <a:pt x="8368" y="4274"/>
                    <a:pt x="8370" y="4181"/>
                    <a:pt x="8381" y="4091"/>
                  </a:cubicBezTo>
                  <a:cubicBezTo>
                    <a:pt x="8390" y="4017"/>
                    <a:pt x="8398" y="3945"/>
                    <a:pt x="8407" y="3872"/>
                  </a:cubicBezTo>
                  <a:cubicBezTo>
                    <a:pt x="8429" y="3726"/>
                    <a:pt x="8453" y="3581"/>
                    <a:pt x="8481" y="3438"/>
                  </a:cubicBezTo>
                  <a:cubicBezTo>
                    <a:pt x="8491" y="3438"/>
                    <a:pt x="8503" y="3439"/>
                    <a:pt x="8513" y="3439"/>
                  </a:cubicBezTo>
                  <a:cubicBezTo>
                    <a:pt x="8518" y="3439"/>
                    <a:pt x="8522" y="3437"/>
                    <a:pt x="8526" y="3436"/>
                  </a:cubicBezTo>
                  <a:cubicBezTo>
                    <a:pt x="8624" y="3430"/>
                    <a:pt x="8698" y="3346"/>
                    <a:pt x="8693" y="3248"/>
                  </a:cubicBezTo>
                  <a:cubicBezTo>
                    <a:pt x="8692" y="3151"/>
                    <a:pt x="8678" y="3052"/>
                    <a:pt x="8667" y="2955"/>
                  </a:cubicBezTo>
                  <a:cubicBezTo>
                    <a:pt x="8655" y="2844"/>
                    <a:pt x="8642" y="2734"/>
                    <a:pt x="8627" y="2623"/>
                  </a:cubicBezTo>
                  <a:cubicBezTo>
                    <a:pt x="8618" y="2551"/>
                    <a:pt x="8607" y="2478"/>
                    <a:pt x="8597" y="2408"/>
                  </a:cubicBezTo>
                  <a:cubicBezTo>
                    <a:pt x="8597" y="2366"/>
                    <a:pt x="8597" y="2326"/>
                    <a:pt x="8595" y="2284"/>
                  </a:cubicBezTo>
                  <a:cubicBezTo>
                    <a:pt x="8593" y="2253"/>
                    <a:pt x="8583" y="2224"/>
                    <a:pt x="8566" y="2197"/>
                  </a:cubicBezTo>
                  <a:cubicBezTo>
                    <a:pt x="8561" y="2159"/>
                    <a:pt x="8553" y="2120"/>
                    <a:pt x="8545" y="2081"/>
                  </a:cubicBezTo>
                  <a:cubicBezTo>
                    <a:pt x="8534" y="2027"/>
                    <a:pt x="8528" y="1969"/>
                    <a:pt x="8509" y="1916"/>
                  </a:cubicBezTo>
                  <a:cubicBezTo>
                    <a:pt x="8499" y="1879"/>
                    <a:pt x="8480" y="1846"/>
                    <a:pt x="8455" y="1817"/>
                  </a:cubicBezTo>
                  <a:cubicBezTo>
                    <a:pt x="8440" y="1799"/>
                    <a:pt x="8421" y="1784"/>
                    <a:pt x="8399" y="1773"/>
                  </a:cubicBezTo>
                  <a:cubicBezTo>
                    <a:pt x="8393" y="1769"/>
                    <a:pt x="8388" y="1765"/>
                    <a:pt x="8380" y="1761"/>
                  </a:cubicBezTo>
                  <a:cubicBezTo>
                    <a:pt x="8361" y="1679"/>
                    <a:pt x="8339" y="1595"/>
                    <a:pt x="8315" y="1513"/>
                  </a:cubicBezTo>
                  <a:cubicBezTo>
                    <a:pt x="8289" y="1422"/>
                    <a:pt x="8262" y="1331"/>
                    <a:pt x="8227" y="1243"/>
                  </a:cubicBezTo>
                  <a:cubicBezTo>
                    <a:pt x="8215" y="1205"/>
                    <a:pt x="8200" y="1168"/>
                    <a:pt x="8182" y="1132"/>
                  </a:cubicBezTo>
                  <a:cubicBezTo>
                    <a:pt x="8163" y="1093"/>
                    <a:pt x="8140" y="1057"/>
                    <a:pt x="8113" y="1023"/>
                  </a:cubicBezTo>
                  <a:cubicBezTo>
                    <a:pt x="8089" y="990"/>
                    <a:pt x="8054" y="965"/>
                    <a:pt x="8016" y="952"/>
                  </a:cubicBezTo>
                  <a:cubicBezTo>
                    <a:pt x="7994" y="909"/>
                    <a:pt x="7971" y="868"/>
                    <a:pt x="7945" y="826"/>
                  </a:cubicBezTo>
                  <a:cubicBezTo>
                    <a:pt x="7840" y="651"/>
                    <a:pt x="7718" y="475"/>
                    <a:pt x="7558" y="346"/>
                  </a:cubicBezTo>
                  <a:cubicBezTo>
                    <a:pt x="7554" y="343"/>
                    <a:pt x="7551" y="340"/>
                    <a:pt x="7547" y="337"/>
                  </a:cubicBezTo>
                  <a:cubicBezTo>
                    <a:pt x="7543" y="309"/>
                    <a:pt x="7534" y="283"/>
                    <a:pt x="7518" y="260"/>
                  </a:cubicBezTo>
                  <a:cubicBezTo>
                    <a:pt x="7494" y="223"/>
                    <a:pt x="7461" y="193"/>
                    <a:pt x="7424" y="171"/>
                  </a:cubicBezTo>
                  <a:cubicBezTo>
                    <a:pt x="7385" y="149"/>
                    <a:pt x="7345" y="130"/>
                    <a:pt x="7303" y="114"/>
                  </a:cubicBezTo>
                  <a:cubicBezTo>
                    <a:pt x="7199" y="69"/>
                    <a:pt x="7089" y="36"/>
                    <a:pt x="6976" y="18"/>
                  </a:cubicBezTo>
                  <a:cubicBezTo>
                    <a:pt x="6908" y="6"/>
                    <a:pt x="6839" y="0"/>
                    <a:pt x="6771"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823900" y="4579213"/>
              <a:ext cx="89700" cy="130800"/>
            </a:xfrm>
            <a:custGeom>
              <a:avLst/>
              <a:gdLst/>
              <a:ahLst/>
              <a:cxnLst/>
              <a:rect l="l" t="t" r="r" b="b"/>
              <a:pathLst>
                <a:path w="3588" h="5232" extrusionOk="0">
                  <a:moveTo>
                    <a:pt x="1716" y="2320"/>
                  </a:moveTo>
                  <a:cubicBezTo>
                    <a:pt x="1719" y="2324"/>
                    <a:pt x="1722" y="2328"/>
                    <a:pt x="1725" y="2332"/>
                  </a:cubicBezTo>
                  <a:cubicBezTo>
                    <a:pt x="1722" y="2328"/>
                    <a:pt x="1719" y="2324"/>
                    <a:pt x="1716" y="2320"/>
                  </a:cubicBezTo>
                  <a:close/>
                  <a:moveTo>
                    <a:pt x="198" y="0"/>
                  </a:moveTo>
                  <a:cubicBezTo>
                    <a:pt x="163" y="0"/>
                    <a:pt x="128" y="10"/>
                    <a:pt x="99" y="29"/>
                  </a:cubicBezTo>
                  <a:cubicBezTo>
                    <a:pt x="16" y="84"/>
                    <a:pt x="0" y="193"/>
                    <a:pt x="49" y="276"/>
                  </a:cubicBezTo>
                  <a:cubicBezTo>
                    <a:pt x="90" y="342"/>
                    <a:pt x="137" y="403"/>
                    <a:pt x="182" y="466"/>
                  </a:cubicBezTo>
                  <a:cubicBezTo>
                    <a:pt x="248" y="562"/>
                    <a:pt x="313" y="659"/>
                    <a:pt x="383" y="753"/>
                  </a:cubicBezTo>
                  <a:cubicBezTo>
                    <a:pt x="454" y="847"/>
                    <a:pt x="523" y="939"/>
                    <a:pt x="594" y="1032"/>
                  </a:cubicBezTo>
                  <a:cubicBezTo>
                    <a:pt x="665" y="1124"/>
                    <a:pt x="748" y="1208"/>
                    <a:pt x="828" y="1294"/>
                  </a:cubicBezTo>
                  <a:cubicBezTo>
                    <a:pt x="906" y="1376"/>
                    <a:pt x="978" y="1463"/>
                    <a:pt x="1052" y="1549"/>
                  </a:cubicBezTo>
                  <a:cubicBezTo>
                    <a:pt x="1122" y="1632"/>
                    <a:pt x="1196" y="1713"/>
                    <a:pt x="1268" y="1793"/>
                  </a:cubicBezTo>
                  <a:cubicBezTo>
                    <a:pt x="1422" y="1965"/>
                    <a:pt x="1574" y="2138"/>
                    <a:pt x="1716" y="2320"/>
                  </a:cubicBezTo>
                  <a:lnTo>
                    <a:pt x="1716" y="2320"/>
                  </a:lnTo>
                  <a:cubicBezTo>
                    <a:pt x="1715" y="2318"/>
                    <a:pt x="1713" y="2315"/>
                    <a:pt x="1711" y="2313"/>
                  </a:cubicBezTo>
                  <a:lnTo>
                    <a:pt x="1711" y="2313"/>
                  </a:lnTo>
                  <a:cubicBezTo>
                    <a:pt x="1852" y="2498"/>
                    <a:pt x="2000" y="2678"/>
                    <a:pt x="2142" y="2864"/>
                  </a:cubicBezTo>
                  <a:cubicBezTo>
                    <a:pt x="2278" y="3047"/>
                    <a:pt x="2400" y="3240"/>
                    <a:pt x="2527" y="3429"/>
                  </a:cubicBezTo>
                  <a:cubicBezTo>
                    <a:pt x="2652" y="3618"/>
                    <a:pt x="2786" y="3810"/>
                    <a:pt x="2901" y="4010"/>
                  </a:cubicBezTo>
                  <a:cubicBezTo>
                    <a:pt x="2898" y="4004"/>
                    <a:pt x="2894" y="3998"/>
                    <a:pt x="2891" y="3990"/>
                  </a:cubicBezTo>
                  <a:lnTo>
                    <a:pt x="2891" y="3990"/>
                  </a:lnTo>
                  <a:cubicBezTo>
                    <a:pt x="2947" y="4091"/>
                    <a:pt x="3003" y="4192"/>
                    <a:pt x="3049" y="4298"/>
                  </a:cubicBezTo>
                  <a:cubicBezTo>
                    <a:pt x="3080" y="4369"/>
                    <a:pt x="3106" y="4442"/>
                    <a:pt x="3127" y="4517"/>
                  </a:cubicBezTo>
                  <a:cubicBezTo>
                    <a:pt x="3160" y="4646"/>
                    <a:pt x="3185" y="4777"/>
                    <a:pt x="3203" y="4909"/>
                  </a:cubicBezTo>
                  <a:cubicBezTo>
                    <a:pt x="3210" y="4968"/>
                    <a:pt x="3217" y="5028"/>
                    <a:pt x="3224" y="5088"/>
                  </a:cubicBezTo>
                  <a:cubicBezTo>
                    <a:pt x="3236" y="5173"/>
                    <a:pt x="3320" y="5231"/>
                    <a:pt x="3403" y="5231"/>
                  </a:cubicBezTo>
                  <a:cubicBezTo>
                    <a:pt x="3406" y="5231"/>
                    <a:pt x="3408" y="5231"/>
                    <a:pt x="3411" y="5231"/>
                  </a:cubicBezTo>
                  <a:cubicBezTo>
                    <a:pt x="3419" y="5231"/>
                    <a:pt x="3426" y="5230"/>
                    <a:pt x="3434" y="5229"/>
                  </a:cubicBezTo>
                  <a:cubicBezTo>
                    <a:pt x="3533" y="5209"/>
                    <a:pt x="3588" y="5115"/>
                    <a:pt x="3574" y="5020"/>
                  </a:cubicBezTo>
                  <a:cubicBezTo>
                    <a:pt x="3571" y="4999"/>
                    <a:pt x="3569" y="4979"/>
                    <a:pt x="3567" y="4958"/>
                  </a:cubicBezTo>
                  <a:lnTo>
                    <a:pt x="3567" y="4958"/>
                  </a:lnTo>
                  <a:cubicBezTo>
                    <a:pt x="3567" y="4961"/>
                    <a:pt x="3568" y="4965"/>
                    <a:pt x="3569" y="4968"/>
                  </a:cubicBezTo>
                  <a:cubicBezTo>
                    <a:pt x="3566" y="4950"/>
                    <a:pt x="3563" y="4932"/>
                    <a:pt x="3562" y="4914"/>
                  </a:cubicBezTo>
                  <a:cubicBezTo>
                    <a:pt x="3549" y="4790"/>
                    <a:pt x="3529" y="4666"/>
                    <a:pt x="3500" y="4544"/>
                  </a:cubicBezTo>
                  <a:cubicBezTo>
                    <a:pt x="3485" y="4473"/>
                    <a:pt x="3467" y="4403"/>
                    <a:pt x="3445" y="4335"/>
                  </a:cubicBezTo>
                  <a:cubicBezTo>
                    <a:pt x="3402" y="4211"/>
                    <a:pt x="3350" y="4092"/>
                    <a:pt x="3290" y="3977"/>
                  </a:cubicBezTo>
                  <a:cubicBezTo>
                    <a:pt x="3208" y="3821"/>
                    <a:pt x="3117" y="3670"/>
                    <a:pt x="3019" y="3525"/>
                  </a:cubicBezTo>
                  <a:cubicBezTo>
                    <a:pt x="2918" y="3375"/>
                    <a:pt x="2816" y="3224"/>
                    <a:pt x="2717" y="3071"/>
                  </a:cubicBezTo>
                  <a:cubicBezTo>
                    <a:pt x="2617" y="2917"/>
                    <a:pt x="2519" y="2771"/>
                    <a:pt x="2409" y="2626"/>
                  </a:cubicBezTo>
                  <a:cubicBezTo>
                    <a:pt x="2301" y="2484"/>
                    <a:pt x="2185" y="2346"/>
                    <a:pt x="2076" y="2205"/>
                  </a:cubicBezTo>
                  <a:cubicBezTo>
                    <a:pt x="1973" y="2069"/>
                    <a:pt x="1868" y="1936"/>
                    <a:pt x="1757" y="1807"/>
                  </a:cubicBezTo>
                  <a:cubicBezTo>
                    <a:pt x="1654" y="1688"/>
                    <a:pt x="1551" y="1574"/>
                    <a:pt x="1448" y="1458"/>
                  </a:cubicBezTo>
                  <a:cubicBezTo>
                    <a:pt x="1335" y="1331"/>
                    <a:pt x="1224" y="1202"/>
                    <a:pt x="1111" y="1074"/>
                  </a:cubicBezTo>
                  <a:cubicBezTo>
                    <a:pt x="1058" y="1014"/>
                    <a:pt x="1001" y="957"/>
                    <a:pt x="948" y="899"/>
                  </a:cubicBezTo>
                  <a:cubicBezTo>
                    <a:pt x="896" y="843"/>
                    <a:pt x="851" y="780"/>
                    <a:pt x="803" y="719"/>
                  </a:cubicBezTo>
                  <a:lnTo>
                    <a:pt x="803" y="719"/>
                  </a:lnTo>
                  <a:cubicBezTo>
                    <a:pt x="809" y="727"/>
                    <a:pt x="813" y="732"/>
                    <a:pt x="817" y="738"/>
                  </a:cubicBezTo>
                  <a:cubicBezTo>
                    <a:pt x="721" y="610"/>
                    <a:pt x="624" y="484"/>
                    <a:pt x="534" y="353"/>
                  </a:cubicBezTo>
                  <a:cubicBezTo>
                    <a:pt x="472" y="261"/>
                    <a:pt x="402" y="175"/>
                    <a:pt x="347" y="80"/>
                  </a:cubicBezTo>
                  <a:cubicBezTo>
                    <a:pt x="316" y="27"/>
                    <a:pt x="257" y="0"/>
                    <a:pt x="19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908475" y="4698888"/>
              <a:ext cx="63575" cy="87325"/>
            </a:xfrm>
            <a:custGeom>
              <a:avLst/>
              <a:gdLst/>
              <a:ahLst/>
              <a:cxnLst/>
              <a:rect l="l" t="t" r="r" b="b"/>
              <a:pathLst>
                <a:path w="2543" h="3493" extrusionOk="0">
                  <a:moveTo>
                    <a:pt x="2345" y="0"/>
                  </a:moveTo>
                  <a:cubicBezTo>
                    <a:pt x="2303" y="0"/>
                    <a:pt x="2260" y="16"/>
                    <a:pt x="2227" y="46"/>
                  </a:cubicBezTo>
                  <a:cubicBezTo>
                    <a:pt x="2183" y="83"/>
                    <a:pt x="2147" y="130"/>
                    <a:pt x="2108" y="172"/>
                  </a:cubicBezTo>
                  <a:cubicBezTo>
                    <a:pt x="2034" y="244"/>
                    <a:pt x="1948" y="304"/>
                    <a:pt x="1875" y="375"/>
                  </a:cubicBezTo>
                  <a:cubicBezTo>
                    <a:pt x="1811" y="440"/>
                    <a:pt x="1750" y="507"/>
                    <a:pt x="1688" y="574"/>
                  </a:cubicBezTo>
                  <a:cubicBezTo>
                    <a:pt x="1586" y="677"/>
                    <a:pt x="1481" y="778"/>
                    <a:pt x="1377" y="880"/>
                  </a:cubicBezTo>
                  <a:cubicBezTo>
                    <a:pt x="1282" y="972"/>
                    <a:pt x="1197" y="1074"/>
                    <a:pt x="1105" y="1169"/>
                  </a:cubicBezTo>
                  <a:cubicBezTo>
                    <a:pt x="1050" y="1223"/>
                    <a:pt x="997" y="1276"/>
                    <a:pt x="945" y="1331"/>
                  </a:cubicBezTo>
                  <a:cubicBezTo>
                    <a:pt x="893" y="1386"/>
                    <a:pt x="849" y="1440"/>
                    <a:pt x="801" y="1496"/>
                  </a:cubicBezTo>
                  <a:cubicBezTo>
                    <a:pt x="734" y="1575"/>
                    <a:pt x="665" y="1654"/>
                    <a:pt x="599" y="1735"/>
                  </a:cubicBezTo>
                  <a:cubicBezTo>
                    <a:pt x="520" y="1830"/>
                    <a:pt x="439" y="1925"/>
                    <a:pt x="366" y="2026"/>
                  </a:cubicBezTo>
                  <a:cubicBezTo>
                    <a:pt x="298" y="2122"/>
                    <a:pt x="230" y="2220"/>
                    <a:pt x="184" y="2330"/>
                  </a:cubicBezTo>
                  <a:cubicBezTo>
                    <a:pt x="136" y="2442"/>
                    <a:pt x="99" y="2558"/>
                    <a:pt x="72" y="2676"/>
                  </a:cubicBezTo>
                  <a:cubicBezTo>
                    <a:pt x="45" y="2802"/>
                    <a:pt x="27" y="2929"/>
                    <a:pt x="18" y="3057"/>
                  </a:cubicBezTo>
                  <a:cubicBezTo>
                    <a:pt x="15" y="3139"/>
                    <a:pt x="9" y="3223"/>
                    <a:pt x="5" y="3305"/>
                  </a:cubicBezTo>
                  <a:cubicBezTo>
                    <a:pt x="1" y="3403"/>
                    <a:pt x="77" y="3486"/>
                    <a:pt x="174" y="3492"/>
                  </a:cubicBezTo>
                  <a:lnTo>
                    <a:pt x="192" y="3492"/>
                  </a:lnTo>
                  <a:cubicBezTo>
                    <a:pt x="283" y="3486"/>
                    <a:pt x="356" y="3414"/>
                    <a:pt x="362" y="3323"/>
                  </a:cubicBezTo>
                  <a:cubicBezTo>
                    <a:pt x="366" y="3211"/>
                    <a:pt x="373" y="3098"/>
                    <a:pt x="382" y="2986"/>
                  </a:cubicBezTo>
                  <a:cubicBezTo>
                    <a:pt x="396" y="2881"/>
                    <a:pt x="415" y="2776"/>
                    <a:pt x="440" y="2673"/>
                  </a:cubicBezTo>
                  <a:cubicBezTo>
                    <a:pt x="454" y="2626"/>
                    <a:pt x="469" y="2581"/>
                    <a:pt x="484" y="2536"/>
                  </a:cubicBezTo>
                  <a:cubicBezTo>
                    <a:pt x="502" y="2493"/>
                    <a:pt x="520" y="2451"/>
                    <a:pt x="540" y="2411"/>
                  </a:cubicBezTo>
                  <a:cubicBezTo>
                    <a:pt x="576" y="2352"/>
                    <a:pt x="614" y="2294"/>
                    <a:pt x="654" y="2238"/>
                  </a:cubicBezTo>
                  <a:cubicBezTo>
                    <a:pt x="772" y="2086"/>
                    <a:pt x="892" y="1937"/>
                    <a:pt x="1018" y="1792"/>
                  </a:cubicBezTo>
                  <a:cubicBezTo>
                    <a:pt x="1089" y="1707"/>
                    <a:pt x="1160" y="1620"/>
                    <a:pt x="1237" y="1541"/>
                  </a:cubicBezTo>
                  <a:lnTo>
                    <a:pt x="1237" y="1541"/>
                  </a:lnTo>
                  <a:lnTo>
                    <a:pt x="1236" y="1543"/>
                  </a:lnTo>
                  <a:cubicBezTo>
                    <a:pt x="1301" y="1475"/>
                    <a:pt x="1366" y="1412"/>
                    <a:pt x="1429" y="1343"/>
                  </a:cubicBezTo>
                  <a:cubicBezTo>
                    <a:pt x="1476" y="1293"/>
                    <a:pt x="1520" y="1241"/>
                    <a:pt x="1568" y="1193"/>
                  </a:cubicBezTo>
                  <a:cubicBezTo>
                    <a:pt x="1610" y="1148"/>
                    <a:pt x="1653" y="1107"/>
                    <a:pt x="1698" y="1066"/>
                  </a:cubicBezTo>
                  <a:cubicBezTo>
                    <a:pt x="1759" y="1009"/>
                    <a:pt x="1816" y="950"/>
                    <a:pt x="1875" y="891"/>
                  </a:cubicBezTo>
                  <a:cubicBezTo>
                    <a:pt x="1953" y="811"/>
                    <a:pt x="2027" y="731"/>
                    <a:pt x="2105" y="651"/>
                  </a:cubicBezTo>
                  <a:lnTo>
                    <a:pt x="2106" y="650"/>
                  </a:lnTo>
                  <a:lnTo>
                    <a:pt x="2109" y="647"/>
                  </a:lnTo>
                  <a:cubicBezTo>
                    <a:pt x="2133" y="621"/>
                    <a:pt x="2157" y="598"/>
                    <a:pt x="2182" y="577"/>
                  </a:cubicBezTo>
                  <a:cubicBezTo>
                    <a:pt x="2235" y="533"/>
                    <a:pt x="2292" y="494"/>
                    <a:pt x="2341" y="445"/>
                  </a:cubicBezTo>
                  <a:cubicBezTo>
                    <a:pt x="2371" y="413"/>
                    <a:pt x="2400" y="383"/>
                    <a:pt x="2429" y="350"/>
                  </a:cubicBezTo>
                  <a:cubicBezTo>
                    <a:pt x="2453" y="327"/>
                    <a:pt x="2474" y="301"/>
                    <a:pt x="2494" y="274"/>
                  </a:cubicBezTo>
                  <a:cubicBezTo>
                    <a:pt x="2542" y="200"/>
                    <a:pt x="2528" y="101"/>
                    <a:pt x="2460" y="43"/>
                  </a:cubicBezTo>
                  <a:cubicBezTo>
                    <a:pt x="2427" y="14"/>
                    <a:pt x="2386" y="0"/>
                    <a:pt x="234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961125" y="4715088"/>
              <a:ext cx="50" cy="50"/>
            </a:xfrm>
            <a:custGeom>
              <a:avLst/>
              <a:gdLst/>
              <a:ahLst/>
              <a:cxnLst/>
              <a:rect l="l" t="t" r="r" b="b"/>
              <a:pathLst>
                <a:path w="2" h="2" extrusionOk="0">
                  <a:moveTo>
                    <a:pt x="1" y="1"/>
                  </a:moveTo>
                  <a:lnTo>
                    <a:pt x="0" y="2"/>
                  </a:lnTo>
                  <a:lnTo>
                    <a:pt x="0" y="2"/>
                  </a:ln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762975" y="4764613"/>
              <a:ext cx="152225" cy="168275"/>
            </a:xfrm>
            <a:custGeom>
              <a:avLst/>
              <a:gdLst/>
              <a:ahLst/>
              <a:cxnLst/>
              <a:rect l="l" t="t" r="r" b="b"/>
              <a:pathLst>
                <a:path w="6089" h="6731" extrusionOk="0">
                  <a:moveTo>
                    <a:pt x="6043" y="6209"/>
                  </a:moveTo>
                  <a:cubicBezTo>
                    <a:pt x="6043" y="6210"/>
                    <a:pt x="6044" y="6211"/>
                    <a:pt x="6044" y="6212"/>
                  </a:cubicBezTo>
                  <a:cubicBezTo>
                    <a:pt x="6044" y="6211"/>
                    <a:pt x="6044" y="6210"/>
                    <a:pt x="6043" y="6209"/>
                  </a:cubicBezTo>
                  <a:close/>
                  <a:moveTo>
                    <a:pt x="5693" y="6274"/>
                  </a:moveTo>
                  <a:cubicBezTo>
                    <a:pt x="5694" y="6276"/>
                    <a:pt x="5694" y="6278"/>
                    <a:pt x="5694" y="6280"/>
                  </a:cubicBezTo>
                  <a:lnTo>
                    <a:pt x="5694" y="6280"/>
                  </a:lnTo>
                  <a:cubicBezTo>
                    <a:pt x="5694" y="6278"/>
                    <a:pt x="5694" y="6276"/>
                    <a:pt x="5693" y="6274"/>
                  </a:cubicBezTo>
                  <a:close/>
                  <a:moveTo>
                    <a:pt x="6061" y="6343"/>
                  </a:moveTo>
                  <a:cubicBezTo>
                    <a:pt x="6061" y="6345"/>
                    <a:pt x="6061" y="6347"/>
                    <a:pt x="6062" y="6349"/>
                  </a:cubicBezTo>
                  <a:cubicBezTo>
                    <a:pt x="6061" y="6347"/>
                    <a:pt x="6061" y="6345"/>
                    <a:pt x="6061" y="6343"/>
                  </a:cubicBezTo>
                  <a:close/>
                  <a:moveTo>
                    <a:pt x="204" y="0"/>
                  </a:moveTo>
                  <a:cubicBezTo>
                    <a:pt x="170" y="0"/>
                    <a:pt x="136" y="10"/>
                    <a:pt x="105" y="32"/>
                  </a:cubicBezTo>
                  <a:cubicBezTo>
                    <a:pt x="30" y="84"/>
                    <a:pt x="0" y="203"/>
                    <a:pt x="60" y="280"/>
                  </a:cubicBezTo>
                  <a:cubicBezTo>
                    <a:pt x="62" y="282"/>
                    <a:pt x="65" y="286"/>
                    <a:pt x="67" y="288"/>
                  </a:cubicBezTo>
                  <a:cubicBezTo>
                    <a:pt x="65" y="283"/>
                    <a:pt x="62" y="280"/>
                    <a:pt x="60" y="276"/>
                  </a:cubicBezTo>
                  <a:lnTo>
                    <a:pt x="60" y="276"/>
                  </a:lnTo>
                  <a:cubicBezTo>
                    <a:pt x="168" y="460"/>
                    <a:pt x="308" y="622"/>
                    <a:pt x="451" y="779"/>
                  </a:cubicBezTo>
                  <a:cubicBezTo>
                    <a:pt x="601" y="943"/>
                    <a:pt x="755" y="1103"/>
                    <a:pt x="909" y="1261"/>
                  </a:cubicBezTo>
                  <a:cubicBezTo>
                    <a:pt x="1067" y="1426"/>
                    <a:pt x="1240" y="1569"/>
                    <a:pt x="1417" y="1709"/>
                  </a:cubicBezTo>
                  <a:cubicBezTo>
                    <a:pt x="1590" y="1846"/>
                    <a:pt x="1752" y="1996"/>
                    <a:pt x="1911" y="2149"/>
                  </a:cubicBezTo>
                  <a:cubicBezTo>
                    <a:pt x="2024" y="2265"/>
                    <a:pt x="2132" y="2390"/>
                    <a:pt x="2253" y="2500"/>
                  </a:cubicBezTo>
                  <a:cubicBezTo>
                    <a:pt x="2380" y="2613"/>
                    <a:pt x="2510" y="2719"/>
                    <a:pt x="2637" y="2832"/>
                  </a:cubicBezTo>
                  <a:cubicBezTo>
                    <a:pt x="2760" y="2941"/>
                    <a:pt x="2882" y="3054"/>
                    <a:pt x="3009" y="3161"/>
                  </a:cubicBezTo>
                  <a:cubicBezTo>
                    <a:pt x="3139" y="3266"/>
                    <a:pt x="3274" y="3366"/>
                    <a:pt x="3405" y="3472"/>
                  </a:cubicBezTo>
                  <a:cubicBezTo>
                    <a:pt x="3544" y="3584"/>
                    <a:pt x="3684" y="3692"/>
                    <a:pt x="3816" y="3810"/>
                  </a:cubicBezTo>
                  <a:cubicBezTo>
                    <a:pt x="3940" y="3921"/>
                    <a:pt x="4063" y="4033"/>
                    <a:pt x="4191" y="4141"/>
                  </a:cubicBezTo>
                  <a:cubicBezTo>
                    <a:pt x="4324" y="4254"/>
                    <a:pt x="4455" y="4373"/>
                    <a:pt x="4587" y="4490"/>
                  </a:cubicBezTo>
                  <a:cubicBezTo>
                    <a:pt x="4695" y="4589"/>
                    <a:pt x="4812" y="4683"/>
                    <a:pt x="4921" y="4780"/>
                  </a:cubicBezTo>
                  <a:cubicBezTo>
                    <a:pt x="4971" y="4830"/>
                    <a:pt x="5021" y="4878"/>
                    <a:pt x="5066" y="4932"/>
                  </a:cubicBezTo>
                  <a:cubicBezTo>
                    <a:pt x="5108" y="4981"/>
                    <a:pt x="5147" y="5030"/>
                    <a:pt x="5187" y="5079"/>
                  </a:cubicBezTo>
                  <a:lnTo>
                    <a:pt x="5187" y="5079"/>
                  </a:lnTo>
                  <a:cubicBezTo>
                    <a:pt x="5183" y="5074"/>
                    <a:pt x="5177" y="5068"/>
                    <a:pt x="5173" y="5063"/>
                  </a:cubicBezTo>
                  <a:lnTo>
                    <a:pt x="5173" y="5063"/>
                  </a:lnTo>
                  <a:cubicBezTo>
                    <a:pt x="5207" y="5108"/>
                    <a:pt x="5240" y="5153"/>
                    <a:pt x="5270" y="5200"/>
                  </a:cubicBezTo>
                  <a:lnTo>
                    <a:pt x="5270" y="5200"/>
                  </a:lnTo>
                  <a:lnTo>
                    <a:pt x="5270" y="5200"/>
                  </a:lnTo>
                  <a:cubicBezTo>
                    <a:pt x="5271" y="5203"/>
                    <a:pt x="5273" y="5206"/>
                    <a:pt x="5275" y="5209"/>
                  </a:cubicBezTo>
                  <a:lnTo>
                    <a:pt x="5276" y="5211"/>
                  </a:lnTo>
                  <a:lnTo>
                    <a:pt x="5276" y="5211"/>
                  </a:lnTo>
                  <a:cubicBezTo>
                    <a:pt x="5362" y="5352"/>
                    <a:pt x="5438" y="5499"/>
                    <a:pt x="5504" y="5650"/>
                  </a:cubicBezTo>
                  <a:cubicBezTo>
                    <a:pt x="5501" y="5642"/>
                    <a:pt x="5499" y="5635"/>
                    <a:pt x="5496" y="5628"/>
                  </a:cubicBezTo>
                  <a:lnTo>
                    <a:pt x="5496" y="5628"/>
                  </a:lnTo>
                  <a:cubicBezTo>
                    <a:pt x="5531" y="5708"/>
                    <a:pt x="5561" y="5791"/>
                    <a:pt x="5593" y="5873"/>
                  </a:cubicBezTo>
                  <a:cubicBezTo>
                    <a:pt x="5614" y="5929"/>
                    <a:pt x="5635" y="5985"/>
                    <a:pt x="5655" y="6041"/>
                  </a:cubicBezTo>
                  <a:cubicBezTo>
                    <a:pt x="5661" y="6067"/>
                    <a:pt x="5668" y="6095"/>
                    <a:pt x="5673" y="6122"/>
                  </a:cubicBezTo>
                  <a:cubicBezTo>
                    <a:pt x="5680" y="6172"/>
                    <a:pt x="5685" y="6220"/>
                    <a:pt x="5693" y="6270"/>
                  </a:cubicBezTo>
                  <a:cubicBezTo>
                    <a:pt x="5691" y="6262"/>
                    <a:pt x="5691" y="6254"/>
                    <a:pt x="5689" y="6247"/>
                  </a:cubicBezTo>
                  <a:lnTo>
                    <a:pt x="5689" y="6247"/>
                  </a:lnTo>
                  <a:cubicBezTo>
                    <a:pt x="5690" y="6253"/>
                    <a:pt x="5691" y="6259"/>
                    <a:pt x="5692" y="6265"/>
                  </a:cubicBezTo>
                  <a:lnTo>
                    <a:pt x="5692" y="6265"/>
                  </a:lnTo>
                  <a:cubicBezTo>
                    <a:pt x="5692" y="6263"/>
                    <a:pt x="5691" y="6262"/>
                    <a:pt x="5691" y="6260"/>
                  </a:cubicBezTo>
                  <a:lnTo>
                    <a:pt x="5691" y="6260"/>
                  </a:lnTo>
                  <a:cubicBezTo>
                    <a:pt x="5692" y="6265"/>
                    <a:pt x="5693" y="6269"/>
                    <a:pt x="5693" y="6274"/>
                  </a:cubicBezTo>
                  <a:lnTo>
                    <a:pt x="5693" y="6274"/>
                  </a:lnTo>
                  <a:cubicBezTo>
                    <a:pt x="5693" y="6271"/>
                    <a:pt x="5693" y="6269"/>
                    <a:pt x="5692" y="6267"/>
                  </a:cubicBezTo>
                  <a:lnTo>
                    <a:pt x="5692" y="6267"/>
                  </a:lnTo>
                  <a:cubicBezTo>
                    <a:pt x="5693" y="6273"/>
                    <a:pt x="5694" y="6278"/>
                    <a:pt x="5695" y="6284"/>
                  </a:cubicBezTo>
                  <a:cubicBezTo>
                    <a:pt x="5695" y="6283"/>
                    <a:pt x="5695" y="6282"/>
                    <a:pt x="5694" y="6280"/>
                  </a:cubicBezTo>
                  <a:lnTo>
                    <a:pt x="5694" y="6280"/>
                  </a:lnTo>
                  <a:cubicBezTo>
                    <a:pt x="5706" y="6354"/>
                    <a:pt x="5715" y="6428"/>
                    <a:pt x="5727" y="6501"/>
                  </a:cubicBezTo>
                  <a:cubicBezTo>
                    <a:pt x="5725" y="6495"/>
                    <a:pt x="5725" y="6486"/>
                    <a:pt x="5723" y="6478"/>
                  </a:cubicBezTo>
                  <a:lnTo>
                    <a:pt x="5723" y="6478"/>
                  </a:lnTo>
                  <a:cubicBezTo>
                    <a:pt x="5726" y="6509"/>
                    <a:pt x="5728" y="6537"/>
                    <a:pt x="5729" y="6568"/>
                  </a:cubicBezTo>
                  <a:cubicBezTo>
                    <a:pt x="5732" y="6660"/>
                    <a:pt x="5820" y="6731"/>
                    <a:pt x="5909" y="6731"/>
                  </a:cubicBezTo>
                  <a:cubicBezTo>
                    <a:pt x="5912" y="6731"/>
                    <a:pt x="5915" y="6731"/>
                    <a:pt x="5918" y="6730"/>
                  </a:cubicBezTo>
                  <a:lnTo>
                    <a:pt x="5922" y="6730"/>
                  </a:lnTo>
                  <a:cubicBezTo>
                    <a:pt x="6023" y="6722"/>
                    <a:pt x="6088" y="6635"/>
                    <a:pt x="6085" y="6537"/>
                  </a:cubicBezTo>
                  <a:cubicBezTo>
                    <a:pt x="6081" y="6466"/>
                    <a:pt x="6071" y="6396"/>
                    <a:pt x="6058" y="6326"/>
                  </a:cubicBezTo>
                  <a:lnTo>
                    <a:pt x="6058" y="6326"/>
                  </a:lnTo>
                  <a:cubicBezTo>
                    <a:pt x="6058" y="6327"/>
                    <a:pt x="6059" y="6328"/>
                    <a:pt x="6059" y="6328"/>
                  </a:cubicBezTo>
                  <a:lnTo>
                    <a:pt x="6059" y="6328"/>
                  </a:lnTo>
                  <a:cubicBezTo>
                    <a:pt x="6053" y="6288"/>
                    <a:pt x="6048" y="6247"/>
                    <a:pt x="6043" y="6207"/>
                  </a:cubicBezTo>
                  <a:lnTo>
                    <a:pt x="6043" y="6207"/>
                  </a:lnTo>
                  <a:cubicBezTo>
                    <a:pt x="6043" y="6208"/>
                    <a:pt x="6043" y="6209"/>
                    <a:pt x="6043" y="6209"/>
                  </a:cubicBezTo>
                  <a:lnTo>
                    <a:pt x="6043" y="6209"/>
                  </a:lnTo>
                  <a:cubicBezTo>
                    <a:pt x="6033" y="6143"/>
                    <a:pt x="6027" y="6077"/>
                    <a:pt x="6013" y="6011"/>
                  </a:cubicBezTo>
                  <a:cubicBezTo>
                    <a:pt x="5998" y="5944"/>
                    <a:pt x="5978" y="5878"/>
                    <a:pt x="5952" y="5815"/>
                  </a:cubicBezTo>
                  <a:cubicBezTo>
                    <a:pt x="5869" y="5595"/>
                    <a:pt x="5782" y="5376"/>
                    <a:pt x="5665" y="5171"/>
                  </a:cubicBezTo>
                  <a:cubicBezTo>
                    <a:pt x="5621" y="5097"/>
                    <a:pt x="5578" y="5021"/>
                    <a:pt x="5530" y="4948"/>
                  </a:cubicBezTo>
                  <a:cubicBezTo>
                    <a:pt x="5485" y="4881"/>
                    <a:pt x="5434" y="4819"/>
                    <a:pt x="5384" y="4757"/>
                  </a:cubicBezTo>
                  <a:cubicBezTo>
                    <a:pt x="5326" y="4685"/>
                    <a:pt x="5263" y="4618"/>
                    <a:pt x="5198" y="4552"/>
                  </a:cubicBezTo>
                  <a:cubicBezTo>
                    <a:pt x="5138" y="4494"/>
                    <a:pt x="5076" y="4440"/>
                    <a:pt x="5011" y="4386"/>
                  </a:cubicBezTo>
                  <a:cubicBezTo>
                    <a:pt x="4878" y="4274"/>
                    <a:pt x="4751" y="4156"/>
                    <a:pt x="4619" y="4042"/>
                  </a:cubicBezTo>
                  <a:cubicBezTo>
                    <a:pt x="4473" y="3913"/>
                    <a:pt x="4324" y="3787"/>
                    <a:pt x="4178" y="3656"/>
                  </a:cubicBezTo>
                  <a:cubicBezTo>
                    <a:pt x="4044" y="3536"/>
                    <a:pt x="3910" y="3421"/>
                    <a:pt x="3771" y="3309"/>
                  </a:cubicBezTo>
                  <a:cubicBezTo>
                    <a:pt x="3621" y="3188"/>
                    <a:pt x="3464" y="3072"/>
                    <a:pt x="3315" y="2950"/>
                  </a:cubicBezTo>
                  <a:cubicBezTo>
                    <a:pt x="3172" y="2832"/>
                    <a:pt x="3034" y="2709"/>
                    <a:pt x="2894" y="2583"/>
                  </a:cubicBezTo>
                  <a:cubicBezTo>
                    <a:pt x="2758" y="2464"/>
                    <a:pt x="2619" y="2347"/>
                    <a:pt x="2482" y="2226"/>
                  </a:cubicBezTo>
                  <a:cubicBezTo>
                    <a:pt x="2296" y="2039"/>
                    <a:pt x="2117" y="1843"/>
                    <a:pt x="1920" y="1668"/>
                  </a:cubicBezTo>
                  <a:cubicBezTo>
                    <a:pt x="1814" y="1574"/>
                    <a:pt x="1707" y="1485"/>
                    <a:pt x="1597" y="1397"/>
                  </a:cubicBezTo>
                  <a:cubicBezTo>
                    <a:pt x="1492" y="1315"/>
                    <a:pt x="1393" y="1229"/>
                    <a:pt x="1295" y="1142"/>
                  </a:cubicBezTo>
                  <a:lnTo>
                    <a:pt x="1295" y="1142"/>
                  </a:lnTo>
                  <a:cubicBezTo>
                    <a:pt x="1300" y="1147"/>
                    <a:pt x="1305" y="1153"/>
                    <a:pt x="1310" y="1159"/>
                  </a:cubicBezTo>
                  <a:cubicBezTo>
                    <a:pt x="1025" y="877"/>
                    <a:pt x="743" y="588"/>
                    <a:pt x="490" y="276"/>
                  </a:cubicBezTo>
                  <a:cubicBezTo>
                    <a:pt x="454" y="229"/>
                    <a:pt x="420" y="181"/>
                    <a:pt x="388" y="130"/>
                  </a:cubicBezTo>
                  <a:cubicBezTo>
                    <a:pt x="377" y="111"/>
                    <a:pt x="367" y="93"/>
                    <a:pt x="353" y="77"/>
                  </a:cubicBezTo>
                  <a:cubicBezTo>
                    <a:pt x="315" y="29"/>
                    <a:pt x="260" y="0"/>
                    <a:pt x="204"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931625" y="4762513"/>
              <a:ext cx="10225" cy="9325"/>
            </a:xfrm>
            <a:custGeom>
              <a:avLst/>
              <a:gdLst/>
              <a:ahLst/>
              <a:cxnLst/>
              <a:rect l="l" t="t" r="r" b="b"/>
              <a:pathLst>
                <a:path w="409" h="373" extrusionOk="0">
                  <a:moveTo>
                    <a:pt x="218" y="0"/>
                  </a:moveTo>
                  <a:cubicBezTo>
                    <a:pt x="209" y="0"/>
                    <a:pt x="199" y="1"/>
                    <a:pt x="190" y="3"/>
                  </a:cubicBezTo>
                  <a:cubicBezTo>
                    <a:pt x="147" y="4"/>
                    <a:pt x="105" y="21"/>
                    <a:pt x="74" y="51"/>
                  </a:cubicBezTo>
                  <a:cubicBezTo>
                    <a:pt x="3" y="119"/>
                    <a:pt x="1" y="231"/>
                    <a:pt x="67" y="304"/>
                  </a:cubicBezTo>
                  <a:cubicBezTo>
                    <a:pt x="89" y="325"/>
                    <a:pt x="115" y="342"/>
                    <a:pt x="143" y="354"/>
                  </a:cubicBezTo>
                  <a:cubicBezTo>
                    <a:pt x="167" y="366"/>
                    <a:pt x="193" y="373"/>
                    <a:pt x="219" y="373"/>
                  </a:cubicBezTo>
                  <a:cubicBezTo>
                    <a:pt x="221" y="373"/>
                    <a:pt x="223" y="373"/>
                    <a:pt x="225" y="373"/>
                  </a:cubicBezTo>
                  <a:lnTo>
                    <a:pt x="231" y="373"/>
                  </a:lnTo>
                  <a:cubicBezTo>
                    <a:pt x="325" y="367"/>
                    <a:pt x="405" y="297"/>
                    <a:pt x="408" y="199"/>
                  </a:cubicBezTo>
                  <a:cubicBezTo>
                    <a:pt x="404" y="105"/>
                    <a:pt x="339" y="24"/>
                    <a:pt x="247" y="4"/>
                  </a:cubicBezTo>
                  <a:lnTo>
                    <a:pt x="247" y="3"/>
                  </a:lnTo>
                  <a:cubicBezTo>
                    <a:pt x="237" y="1"/>
                    <a:pt x="228" y="0"/>
                    <a:pt x="21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943100" y="4750938"/>
              <a:ext cx="10825" cy="9525"/>
            </a:xfrm>
            <a:custGeom>
              <a:avLst/>
              <a:gdLst/>
              <a:ahLst/>
              <a:cxnLst/>
              <a:rect l="l" t="t" r="r" b="b"/>
              <a:pathLst>
                <a:path w="433" h="381" extrusionOk="0">
                  <a:moveTo>
                    <a:pt x="208" y="1"/>
                  </a:moveTo>
                  <a:cubicBezTo>
                    <a:pt x="161" y="1"/>
                    <a:pt x="114" y="18"/>
                    <a:pt x="79" y="53"/>
                  </a:cubicBezTo>
                  <a:cubicBezTo>
                    <a:pt x="0" y="126"/>
                    <a:pt x="5" y="254"/>
                    <a:pt x="90" y="320"/>
                  </a:cubicBezTo>
                  <a:cubicBezTo>
                    <a:pt x="97" y="328"/>
                    <a:pt x="105" y="335"/>
                    <a:pt x="113" y="342"/>
                  </a:cubicBezTo>
                  <a:cubicBezTo>
                    <a:pt x="146" y="367"/>
                    <a:pt x="185" y="381"/>
                    <a:pt x="227" y="381"/>
                  </a:cubicBezTo>
                  <a:cubicBezTo>
                    <a:pt x="230" y="381"/>
                    <a:pt x="233" y="381"/>
                    <a:pt x="236" y="381"/>
                  </a:cubicBezTo>
                  <a:cubicBezTo>
                    <a:pt x="296" y="378"/>
                    <a:pt x="351" y="345"/>
                    <a:pt x="382" y="293"/>
                  </a:cubicBezTo>
                  <a:cubicBezTo>
                    <a:pt x="433" y="210"/>
                    <a:pt x="402" y="105"/>
                    <a:pt x="331" y="45"/>
                  </a:cubicBezTo>
                  <a:cubicBezTo>
                    <a:pt x="296" y="16"/>
                    <a:pt x="252" y="1"/>
                    <a:pt x="208"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735225" y="4314813"/>
              <a:ext cx="306550" cy="1035675"/>
            </a:xfrm>
            <a:custGeom>
              <a:avLst/>
              <a:gdLst/>
              <a:ahLst/>
              <a:cxnLst/>
              <a:rect l="l" t="t" r="r" b="b"/>
              <a:pathLst>
                <a:path w="12262" h="41427" extrusionOk="0">
                  <a:moveTo>
                    <a:pt x="7419" y="964"/>
                  </a:moveTo>
                  <a:cubicBezTo>
                    <a:pt x="7420" y="964"/>
                    <a:pt x="7420" y="965"/>
                    <a:pt x="7421" y="965"/>
                  </a:cubicBezTo>
                  <a:cubicBezTo>
                    <a:pt x="7420" y="965"/>
                    <a:pt x="7420" y="964"/>
                    <a:pt x="7419" y="964"/>
                  </a:cubicBezTo>
                  <a:close/>
                  <a:moveTo>
                    <a:pt x="8567" y="1291"/>
                  </a:moveTo>
                  <a:cubicBezTo>
                    <a:pt x="8570" y="1296"/>
                    <a:pt x="8573" y="1301"/>
                    <a:pt x="8576" y="1306"/>
                  </a:cubicBezTo>
                  <a:cubicBezTo>
                    <a:pt x="8573" y="1301"/>
                    <a:pt x="8570" y="1296"/>
                    <a:pt x="8567" y="1291"/>
                  </a:cubicBezTo>
                  <a:close/>
                  <a:moveTo>
                    <a:pt x="3460" y="9909"/>
                  </a:moveTo>
                  <a:cubicBezTo>
                    <a:pt x="3461" y="9915"/>
                    <a:pt x="3463" y="9920"/>
                    <a:pt x="3464" y="9925"/>
                  </a:cubicBezTo>
                  <a:lnTo>
                    <a:pt x="3464" y="9925"/>
                  </a:lnTo>
                  <a:cubicBezTo>
                    <a:pt x="3463" y="9920"/>
                    <a:pt x="3462" y="9914"/>
                    <a:pt x="3460" y="9909"/>
                  </a:cubicBezTo>
                  <a:close/>
                  <a:moveTo>
                    <a:pt x="9278" y="13258"/>
                  </a:moveTo>
                  <a:cubicBezTo>
                    <a:pt x="9278" y="13260"/>
                    <a:pt x="9277" y="13262"/>
                    <a:pt x="9277" y="13264"/>
                  </a:cubicBezTo>
                  <a:lnTo>
                    <a:pt x="9277" y="13264"/>
                  </a:lnTo>
                  <a:cubicBezTo>
                    <a:pt x="9277" y="13262"/>
                    <a:pt x="9278" y="13260"/>
                    <a:pt x="9278" y="13258"/>
                  </a:cubicBezTo>
                  <a:close/>
                  <a:moveTo>
                    <a:pt x="9191" y="13701"/>
                  </a:moveTo>
                  <a:cubicBezTo>
                    <a:pt x="9191" y="13702"/>
                    <a:pt x="9191" y="13703"/>
                    <a:pt x="9191" y="13704"/>
                  </a:cubicBezTo>
                  <a:lnTo>
                    <a:pt x="9191" y="13704"/>
                  </a:lnTo>
                  <a:cubicBezTo>
                    <a:pt x="9191" y="13703"/>
                    <a:pt x="9191" y="13702"/>
                    <a:pt x="9191" y="13701"/>
                  </a:cubicBezTo>
                  <a:close/>
                  <a:moveTo>
                    <a:pt x="9044" y="14603"/>
                  </a:moveTo>
                  <a:cubicBezTo>
                    <a:pt x="9044" y="14603"/>
                    <a:pt x="9044" y="14604"/>
                    <a:pt x="9044" y="14604"/>
                  </a:cubicBezTo>
                  <a:cubicBezTo>
                    <a:pt x="9044" y="14604"/>
                    <a:pt x="9044" y="14603"/>
                    <a:pt x="9044" y="14603"/>
                  </a:cubicBezTo>
                  <a:close/>
                  <a:moveTo>
                    <a:pt x="9733" y="16904"/>
                  </a:moveTo>
                  <a:cubicBezTo>
                    <a:pt x="9734" y="16906"/>
                    <a:pt x="9735" y="16907"/>
                    <a:pt x="9736" y="16908"/>
                  </a:cubicBezTo>
                  <a:lnTo>
                    <a:pt x="9736" y="16908"/>
                  </a:lnTo>
                  <a:cubicBezTo>
                    <a:pt x="9735" y="16907"/>
                    <a:pt x="9734" y="16905"/>
                    <a:pt x="9733" y="16904"/>
                  </a:cubicBezTo>
                  <a:close/>
                  <a:moveTo>
                    <a:pt x="2282" y="22908"/>
                  </a:moveTo>
                  <a:cubicBezTo>
                    <a:pt x="2281" y="22911"/>
                    <a:pt x="2280" y="22914"/>
                    <a:pt x="2279" y="22917"/>
                  </a:cubicBezTo>
                  <a:lnTo>
                    <a:pt x="2279" y="22917"/>
                  </a:lnTo>
                  <a:cubicBezTo>
                    <a:pt x="2280" y="22914"/>
                    <a:pt x="2281" y="22911"/>
                    <a:pt x="2282" y="22908"/>
                  </a:cubicBezTo>
                  <a:close/>
                  <a:moveTo>
                    <a:pt x="9964" y="23318"/>
                  </a:moveTo>
                  <a:cubicBezTo>
                    <a:pt x="9964" y="23322"/>
                    <a:pt x="9964" y="23326"/>
                    <a:pt x="9963" y="23329"/>
                  </a:cubicBezTo>
                  <a:cubicBezTo>
                    <a:pt x="9963" y="23325"/>
                    <a:pt x="9964" y="23322"/>
                    <a:pt x="9964" y="23318"/>
                  </a:cubicBezTo>
                  <a:close/>
                  <a:moveTo>
                    <a:pt x="10420" y="24523"/>
                  </a:moveTo>
                  <a:cubicBezTo>
                    <a:pt x="10420" y="24523"/>
                    <a:pt x="10420" y="24523"/>
                    <a:pt x="10420" y="24524"/>
                  </a:cubicBezTo>
                  <a:cubicBezTo>
                    <a:pt x="10420" y="24523"/>
                    <a:pt x="10420" y="24523"/>
                    <a:pt x="10420" y="24523"/>
                  </a:cubicBezTo>
                  <a:close/>
                  <a:moveTo>
                    <a:pt x="136" y="25842"/>
                  </a:moveTo>
                  <a:cubicBezTo>
                    <a:pt x="136" y="25843"/>
                    <a:pt x="136" y="25844"/>
                    <a:pt x="136" y="25846"/>
                  </a:cubicBezTo>
                  <a:cubicBezTo>
                    <a:pt x="136" y="25844"/>
                    <a:pt x="136" y="25843"/>
                    <a:pt x="136" y="25842"/>
                  </a:cubicBezTo>
                  <a:close/>
                  <a:moveTo>
                    <a:pt x="11109" y="26171"/>
                  </a:moveTo>
                  <a:lnTo>
                    <a:pt x="11109" y="26171"/>
                  </a:lnTo>
                  <a:cubicBezTo>
                    <a:pt x="11110" y="26173"/>
                    <a:pt x="11112" y="26174"/>
                    <a:pt x="11113" y="26176"/>
                  </a:cubicBezTo>
                  <a:lnTo>
                    <a:pt x="11113" y="26176"/>
                  </a:lnTo>
                  <a:cubicBezTo>
                    <a:pt x="11112" y="26174"/>
                    <a:pt x="11110" y="26173"/>
                    <a:pt x="11109" y="26171"/>
                  </a:cubicBezTo>
                  <a:close/>
                  <a:moveTo>
                    <a:pt x="11411" y="28178"/>
                  </a:moveTo>
                  <a:cubicBezTo>
                    <a:pt x="11411" y="28178"/>
                    <a:pt x="11411" y="28179"/>
                    <a:pt x="11411" y="28180"/>
                  </a:cubicBezTo>
                  <a:cubicBezTo>
                    <a:pt x="11411" y="28179"/>
                    <a:pt x="11411" y="28179"/>
                    <a:pt x="11411" y="28178"/>
                  </a:cubicBezTo>
                  <a:close/>
                  <a:moveTo>
                    <a:pt x="2250" y="28975"/>
                  </a:moveTo>
                  <a:cubicBezTo>
                    <a:pt x="2251" y="28975"/>
                    <a:pt x="2251" y="28976"/>
                    <a:pt x="2252" y="28976"/>
                  </a:cubicBezTo>
                  <a:cubicBezTo>
                    <a:pt x="2252" y="28976"/>
                    <a:pt x="2251" y="28975"/>
                    <a:pt x="2250" y="28975"/>
                  </a:cubicBezTo>
                  <a:close/>
                  <a:moveTo>
                    <a:pt x="2912" y="31938"/>
                  </a:moveTo>
                  <a:cubicBezTo>
                    <a:pt x="2912" y="31940"/>
                    <a:pt x="2911" y="31942"/>
                    <a:pt x="2911" y="31944"/>
                  </a:cubicBezTo>
                  <a:lnTo>
                    <a:pt x="2911" y="31944"/>
                  </a:lnTo>
                  <a:cubicBezTo>
                    <a:pt x="2911" y="31942"/>
                    <a:pt x="2912" y="31940"/>
                    <a:pt x="2912" y="31938"/>
                  </a:cubicBezTo>
                  <a:close/>
                  <a:moveTo>
                    <a:pt x="10887" y="32351"/>
                  </a:moveTo>
                  <a:cubicBezTo>
                    <a:pt x="10888" y="32353"/>
                    <a:pt x="10889" y="32356"/>
                    <a:pt x="10889" y="32358"/>
                  </a:cubicBezTo>
                  <a:cubicBezTo>
                    <a:pt x="10889" y="32356"/>
                    <a:pt x="10888" y="32353"/>
                    <a:pt x="10887" y="32351"/>
                  </a:cubicBezTo>
                  <a:close/>
                  <a:moveTo>
                    <a:pt x="2367" y="35242"/>
                  </a:moveTo>
                  <a:lnTo>
                    <a:pt x="2367" y="35242"/>
                  </a:lnTo>
                  <a:cubicBezTo>
                    <a:pt x="2366" y="35242"/>
                    <a:pt x="2366" y="35243"/>
                    <a:pt x="2366" y="35244"/>
                  </a:cubicBezTo>
                  <a:lnTo>
                    <a:pt x="2366" y="35244"/>
                  </a:lnTo>
                  <a:cubicBezTo>
                    <a:pt x="2366" y="35243"/>
                    <a:pt x="2367" y="35242"/>
                    <a:pt x="2367" y="35242"/>
                  </a:cubicBezTo>
                  <a:close/>
                  <a:moveTo>
                    <a:pt x="11181" y="35278"/>
                  </a:moveTo>
                  <a:cubicBezTo>
                    <a:pt x="11181" y="35278"/>
                    <a:pt x="11181" y="35278"/>
                    <a:pt x="11181" y="35278"/>
                  </a:cubicBezTo>
                  <a:cubicBezTo>
                    <a:pt x="11181" y="35280"/>
                    <a:pt x="11182" y="35282"/>
                    <a:pt x="11182" y="35283"/>
                  </a:cubicBezTo>
                  <a:lnTo>
                    <a:pt x="11182" y="35283"/>
                  </a:lnTo>
                  <a:cubicBezTo>
                    <a:pt x="11181" y="35280"/>
                    <a:pt x="11181" y="35278"/>
                    <a:pt x="11181" y="35278"/>
                  </a:cubicBezTo>
                  <a:close/>
                  <a:moveTo>
                    <a:pt x="6550" y="665"/>
                  </a:moveTo>
                  <a:cubicBezTo>
                    <a:pt x="6611" y="666"/>
                    <a:pt x="6672" y="671"/>
                    <a:pt x="6731" y="678"/>
                  </a:cubicBezTo>
                  <a:cubicBezTo>
                    <a:pt x="6819" y="693"/>
                    <a:pt x="6908" y="710"/>
                    <a:pt x="6994" y="731"/>
                  </a:cubicBezTo>
                  <a:cubicBezTo>
                    <a:pt x="7020" y="738"/>
                    <a:pt x="7043" y="747"/>
                    <a:pt x="7067" y="756"/>
                  </a:cubicBezTo>
                  <a:cubicBezTo>
                    <a:pt x="7130" y="785"/>
                    <a:pt x="7191" y="816"/>
                    <a:pt x="7250" y="850"/>
                  </a:cubicBezTo>
                  <a:cubicBezTo>
                    <a:pt x="7309" y="885"/>
                    <a:pt x="7364" y="923"/>
                    <a:pt x="7419" y="964"/>
                  </a:cubicBezTo>
                  <a:lnTo>
                    <a:pt x="7419" y="964"/>
                  </a:lnTo>
                  <a:cubicBezTo>
                    <a:pt x="7418" y="963"/>
                    <a:pt x="7417" y="962"/>
                    <a:pt x="7417" y="961"/>
                  </a:cubicBezTo>
                  <a:lnTo>
                    <a:pt x="7417" y="961"/>
                  </a:lnTo>
                  <a:lnTo>
                    <a:pt x="7423" y="966"/>
                  </a:lnTo>
                  <a:lnTo>
                    <a:pt x="7435" y="976"/>
                  </a:lnTo>
                  <a:lnTo>
                    <a:pt x="7426" y="969"/>
                  </a:lnTo>
                  <a:lnTo>
                    <a:pt x="7426" y="969"/>
                  </a:lnTo>
                  <a:cubicBezTo>
                    <a:pt x="7469" y="1004"/>
                    <a:pt x="7511" y="1041"/>
                    <a:pt x="7552" y="1079"/>
                  </a:cubicBezTo>
                  <a:cubicBezTo>
                    <a:pt x="7618" y="1149"/>
                    <a:pt x="7681" y="1223"/>
                    <a:pt x="7739" y="1300"/>
                  </a:cubicBezTo>
                  <a:cubicBezTo>
                    <a:pt x="7778" y="1358"/>
                    <a:pt x="7818" y="1417"/>
                    <a:pt x="7855" y="1478"/>
                  </a:cubicBezTo>
                  <a:cubicBezTo>
                    <a:pt x="7899" y="1562"/>
                    <a:pt x="7938" y="1646"/>
                    <a:pt x="7975" y="1733"/>
                  </a:cubicBezTo>
                  <a:cubicBezTo>
                    <a:pt x="7977" y="1742"/>
                    <a:pt x="7981" y="1751"/>
                    <a:pt x="7984" y="1759"/>
                  </a:cubicBezTo>
                  <a:cubicBezTo>
                    <a:pt x="8018" y="1911"/>
                    <a:pt x="8045" y="2064"/>
                    <a:pt x="8063" y="2218"/>
                  </a:cubicBezTo>
                  <a:cubicBezTo>
                    <a:pt x="8075" y="2350"/>
                    <a:pt x="8081" y="2483"/>
                    <a:pt x="8079" y="2616"/>
                  </a:cubicBezTo>
                  <a:cubicBezTo>
                    <a:pt x="8076" y="2744"/>
                    <a:pt x="8071" y="2875"/>
                    <a:pt x="8061" y="3004"/>
                  </a:cubicBezTo>
                  <a:cubicBezTo>
                    <a:pt x="8049" y="3130"/>
                    <a:pt x="8035" y="3257"/>
                    <a:pt x="8024" y="3384"/>
                  </a:cubicBezTo>
                  <a:cubicBezTo>
                    <a:pt x="8016" y="3452"/>
                    <a:pt x="8011" y="3517"/>
                    <a:pt x="8005" y="3585"/>
                  </a:cubicBezTo>
                  <a:cubicBezTo>
                    <a:pt x="7997" y="3654"/>
                    <a:pt x="7986" y="3725"/>
                    <a:pt x="7978" y="3796"/>
                  </a:cubicBezTo>
                  <a:cubicBezTo>
                    <a:pt x="7966" y="3919"/>
                    <a:pt x="7958" y="4043"/>
                    <a:pt x="7956" y="4165"/>
                  </a:cubicBezTo>
                  <a:cubicBezTo>
                    <a:pt x="7954" y="4291"/>
                    <a:pt x="7953" y="4416"/>
                    <a:pt x="7956" y="4542"/>
                  </a:cubicBezTo>
                  <a:cubicBezTo>
                    <a:pt x="7958" y="4668"/>
                    <a:pt x="7965" y="4794"/>
                    <a:pt x="7965" y="4921"/>
                  </a:cubicBezTo>
                  <a:cubicBezTo>
                    <a:pt x="7965" y="5052"/>
                    <a:pt x="7969" y="5180"/>
                    <a:pt x="8003" y="5308"/>
                  </a:cubicBezTo>
                  <a:cubicBezTo>
                    <a:pt x="8032" y="5418"/>
                    <a:pt x="8065" y="5526"/>
                    <a:pt x="8093" y="5636"/>
                  </a:cubicBezTo>
                  <a:cubicBezTo>
                    <a:pt x="8116" y="5727"/>
                    <a:pt x="8135" y="5820"/>
                    <a:pt x="8162" y="5911"/>
                  </a:cubicBezTo>
                  <a:cubicBezTo>
                    <a:pt x="8196" y="6022"/>
                    <a:pt x="8239" y="6128"/>
                    <a:pt x="8292" y="6232"/>
                  </a:cubicBezTo>
                  <a:cubicBezTo>
                    <a:pt x="8340" y="6325"/>
                    <a:pt x="8388" y="6417"/>
                    <a:pt x="8439" y="6509"/>
                  </a:cubicBezTo>
                  <a:cubicBezTo>
                    <a:pt x="8488" y="6601"/>
                    <a:pt x="8534" y="6694"/>
                    <a:pt x="8590" y="6780"/>
                  </a:cubicBezTo>
                  <a:cubicBezTo>
                    <a:pt x="8643" y="6866"/>
                    <a:pt x="8706" y="6947"/>
                    <a:pt x="8763" y="7031"/>
                  </a:cubicBezTo>
                  <a:cubicBezTo>
                    <a:pt x="8815" y="7109"/>
                    <a:pt x="8865" y="7187"/>
                    <a:pt x="8920" y="7262"/>
                  </a:cubicBezTo>
                  <a:cubicBezTo>
                    <a:pt x="9043" y="7430"/>
                    <a:pt x="9173" y="7592"/>
                    <a:pt x="9299" y="7757"/>
                  </a:cubicBezTo>
                  <a:cubicBezTo>
                    <a:pt x="9366" y="7850"/>
                    <a:pt x="9429" y="7944"/>
                    <a:pt x="9494" y="8037"/>
                  </a:cubicBezTo>
                  <a:cubicBezTo>
                    <a:pt x="9559" y="8161"/>
                    <a:pt x="9617" y="8285"/>
                    <a:pt x="9669" y="8415"/>
                  </a:cubicBezTo>
                  <a:lnTo>
                    <a:pt x="9669" y="8415"/>
                  </a:lnTo>
                  <a:cubicBezTo>
                    <a:pt x="9669" y="8415"/>
                    <a:pt x="9669" y="8414"/>
                    <a:pt x="9669" y="8414"/>
                  </a:cubicBezTo>
                  <a:lnTo>
                    <a:pt x="9669" y="8414"/>
                  </a:lnTo>
                  <a:cubicBezTo>
                    <a:pt x="9670" y="8416"/>
                    <a:pt x="9671" y="8418"/>
                    <a:pt x="9672" y="8420"/>
                  </a:cubicBezTo>
                  <a:cubicBezTo>
                    <a:pt x="9681" y="8446"/>
                    <a:pt x="9690" y="8471"/>
                    <a:pt x="9699" y="8496"/>
                  </a:cubicBezTo>
                  <a:lnTo>
                    <a:pt x="9705" y="8526"/>
                  </a:lnTo>
                  <a:cubicBezTo>
                    <a:pt x="9745" y="8727"/>
                    <a:pt x="9773" y="8928"/>
                    <a:pt x="9799" y="9132"/>
                  </a:cubicBezTo>
                  <a:cubicBezTo>
                    <a:pt x="9799" y="9124"/>
                    <a:pt x="9797" y="9115"/>
                    <a:pt x="9797" y="9109"/>
                  </a:cubicBezTo>
                  <a:lnTo>
                    <a:pt x="9797" y="9109"/>
                  </a:lnTo>
                  <a:cubicBezTo>
                    <a:pt x="9815" y="9308"/>
                    <a:pt x="9824" y="9509"/>
                    <a:pt x="9826" y="9710"/>
                  </a:cubicBezTo>
                  <a:cubicBezTo>
                    <a:pt x="9813" y="9884"/>
                    <a:pt x="9786" y="10056"/>
                    <a:pt x="9759" y="10228"/>
                  </a:cubicBezTo>
                  <a:lnTo>
                    <a:pt x="9759" y="10228"/>
                  </a:lnTo>
                  <a:cubicBezTo>
                    <a:pt x="9760" y="10222"/>
                    <a:pt x="9761" y="10215"/>
                    <a:pt x="9762" y="10209"/>
                  </a:cubicBezTo>
                  <a:lnTo>
                    <a:pt x="9762" y="10209"/>
                  </a:lnTo>
                  <a:cubicBezTo>
                    <a:pt x="9726" y="10416"/>
                    <a:pt x="9664" y="10620"/>
                    <a:pt x="9604" y="10821"/>
                  </a:cubicBezTo>
                  <a:cubicBezTo>
                    <a:pt x="9573" y="10922"/>
                    <a:pt x="9534" y="11020"/>
                    <a:pt x="9500" y="11118"/>
                  </a:cubicBezTo>
                  <a:cubicBezTo>
                    <a:pt x="9472" y="11195"/>
                    <a:pt x="9444" y="11272"/>
                    <a:pt x="9412" y="11348"/>
                  </a:cubicBezTo>
                  <a:cubicBezTo>
                    <a:pt x="9416" y="11341"/>
                    <a:pt x="9418" y="11333"/>
                    <a:pt x="9423" y="11327"/>
                  </a:cubicBezTo>
                  <a:lnTo>
                    <a:pt x="9423" y="11327"/>
                  </a:lnTo>
                  <a:cubicBezTo>
                    <a:pt x="9376" y="11427"/>
                    <a:pt x="9321" y="11526"/>
                    <a:pt x="9281" y="11630"/>
                  </a:cubicBezTo>
                  <a:cubicBezTo>
                    <a:pt x="9242" y="11738"/>
                    <a:pt x="9207" y="11848"/>
                    <a:pt x="9163" y="11953"/>
                  </a:cubicBezTo>
                  <a:cubicBezTo>
                    <a:pt x="9115" y="12074"/>
                    <a:pt x="9069" y="12193"/>
                    <a:pt x="9025" y="12314"/>
                  </a:cubicBezTo>
                  <a:cubicBezTo>
                    <a:pt x="8996" y="12392"/>
                    <a:pt x="8965" y="12469"/>
                    <a:pt x="8938" y="12548"/>
                  </a:cubicBezTo>
                  <a:cubicBezTo>
                    <a:pt x="8910" y="12625"/>
                    <a:pt x="8888" y="12700"/>
                    <a:pt x="8865" y="12778"/>
                  </a:cubicBezTo>
                  <a:lnTo>
                    <a:pt x="8865" y="12778"/>
                  </a:lnTo>
                  <a:cubicBezTo>
                    <a:pt x="8865" y="12778"/>
                    <a:pt x="8865" y="12778"/>
                    <a:pt x="8865" y="12778"/>
                  </a:cubicBezTo>
                  <a:lnTo>
                    <a:pt x="8865" y="12778"/>
                  </a:lnTo>
                  <a:cubicBezTo>
                    <a:pt x="8786" y="13039"/>
                    <a:pt x="8697" y="13296"/>
                    <a:pt x="8662" y="13568"/>
                  </a:cubicBezTo>
                  <a:cubicBezTo>
                    <a:pt x="8647" y="13703"/>
                    <a:pt x="8641" y="13838"/>
                    <a:pt x="8650" y="13973"/>
                  </a:cubicBezTo>
                  <a:lnTo>
                    <a:pt x="8650" y="13987"/>
                  </a:lnTo>
                  <a:cubicBezTo>
                    <a:pt x="8630" y="14093"/>
                    <a:pt x="8619" y="14202"/>
                    <a:pt x="8615" y="14311"/>
                  </a:cubicBezTo>
                  <a:cubicBezTo>
                    <a:pt x="8611" y="14476"/>
                    <a:pt x="8616" y="14641"/>
                    <a:pt x="8631" y="14806"/>
                  </a:cubicBezTo>
                  <a:cubicBezTo>
                    <a:pt x="8642" y="14964"/>
                    <a:pt x="8672" y="15121"/>
                    <a:pt x="8718" y="15273"/>
                  </a:cubicBezTo>
                  <a:cubicBezTo>
                    <a:pt x="8744" y="15348"/>
                    <a:pt x="8773" y="15420"/>
                    <a:pt x="8807" y="15491"/>
                  </a:cubicBezTo>
                  <a:cubicBezTo>
                    <a:pt x="8841" y="15567"/>
                    <a:pt x="8876" y="15642"/>
                    <a:pt x="8912" y="15717"/>
                  </a:cubicBezTo>
                  <a:cubicBezTo>
                    <a:pt x="8982" y="15863"/>
                    <a:pt x="9056" y="16008"/>
                    <a:pt x="9138" y="16148"/>
                  </a:cubicBezTo>
                  <a:cubicBezTo>
                    <a:pt x="9219" y="16289"/>
                    <a:pt x="9312" y="16422"/>
                    <a:pt x="9417" y="16546"/>
                  </a:cubicBezTo>
                  <a:cubicBezTo>
                    <a:pt x="9470" y="16608"/>
                    <a:pt x="9523" y="16673"/>
                    <a:pt x="9578" y="16732"/>
                  </a:cubicBezTo>
                  <a:cubicBezTo>
                    <a:pt x="9629" y="16787"/>
                    <a:pt x="9679" y="16841"/>
                    <a:pt x="9727" y="16897"/>
                  </a:cubicBezTo>
                  <a:cubicBezTo>
                    <a:pt x="9732" y="16902"/>
                    <a:pt x="9736" y="16906"/>
                    <a:pt x="9740" y="16911"/>
                  </a:cubicBezTo>
                  <a:cubicBezTo>
                    <a:pt x="9739" y="16910"/>
                    <a:pt x="9738" y="16909"/>
                    <a:pt x="9736" y="16908"/>
                  </a:cubicBezTo>
                  <a:lnTo>
                    <a:pt x="9736" y="16908"/>
                  </a:lnTo>
                  <a:cubicBezTo>
                    <a:pt x="9863" y="17064"/>
                    <a:pt x="9981" y="17224"/>
                    <a:pt x="10103" y="17384"/>
                  </a:cubicBezTo>
                  <a:cubicBezTo>
                    <a:pt x="10147" y="17440"/>
                    <a:pt x="10191" y="17496"/>
                    <a:pt x="10236" y="17553"/>
                  </a:cubicBezTo>
                  <a:cubicBezTo>
                    <a:pt x="10253" y="17584"/>
                    <a:pt x="10270" y="17613"/>
                    <a:pt x="10287" y="17644"/>
                  </a:cubicBezTo>
                  <a:cubicBezTo>
                    <a:pt x="10331" y="17727"/>
                    <a:pt x="10374" y="17812"/>
                    <a:pt x="10416" y="17896"/>
                  </a:cubicBezTo>
                  <a:cubicBezTo>
                    <a:pt x="10444" y="17995"/>
                    <a:pt x="10469" y="18094"/>
                    <a:pt x="10493" y="18192"/>
                  </a:cubicBezTo>
                  <a:cubicBezTo>
                    <a:pt x="10533" y="18367"/>
                    <a:pt x="10564" y="18545"/>
                    <a:pt x="10585" y="18722"/>
                  </a:cubicBezTo>
                  <a:cubicBezTo>
                    <a:pt x="10593" y="18830"/>
                    <a:pt x="10594" y="18939"/>
                    <a:pt x="10589" y="19046"/>
                  </a:cubicBezTo>
                  <a:cubicBezTo>
                    <a:pt x="10579" y="19213"/>
                    <a:pt x="10567" y="19381"/>
                    <a:pt x="10540" y="19546"/>
                  </a:cubicBezTo>
                  <a:cubicBezTo>
                    <a:pt x="10541" y="19537"/>
                    <a:pt x="10542" y="19530"/>
                    <a:pt x="10543" y="19521"/>
                  </a:cubicBezTo>
                  <a:lnTo>
                    <a:pt x="10543" y="19521"/>
                  </a:lnTo>
                  <a:cubicBezTo>
                    <a:pt x="10527" y="19606"/>
                    <a:pt x="10506" y="19688"/>
                    <a:pt x="10481" y="19771"/>
                  </a:cubicBezTo>
                  <a:cubicBezTo>
                    <a:pt x="10407" y="20007"/>
                    <a:pt x="10319" y="20239"/>
                    <a:pt x="10218" y="20466"/>
                  </a:cubicBezTo>
                  <a:cubicBezTo>
                    <a:pt x="10167" y="20571"/>
                    <a:pt x="10114" y="20672"/>
                    <a:pt x="10064" y="20778"/>
                  </a:cubicBezTo>
                  <a:cubicBezTo>
                    <a:pt x="10011" y="20885"/>
                    <a:pt x="9969" y="20999"/>
                    <a:pt x="9917" y="21108"/>
                  </a:cubicBezTo>
                  <a:cubicBezTo>
                    <a:pt x="9921" y="21101"/>
                    <a:pt x="9923" y="21095"/>
                    <a:pt x="9927" y="21087"/>
                  </a:cubicBezTo>
                  <a:lnTo>
                    <a:pt x="9927" y="21087"/>
                  </a:lnTo>
                  <a:cubicBezTo>
                    <a:pt x="9886" y="21175"/>
                    <a:pt x="9843" y="21261"/>
                    <a:pt x="9806" y="21350"/>
                  </a:cubicBezTo>
                  <a:cubicBezTo>
                    <a:pt x="9757" y="21472"/>
                    <a:pt x="9726" y="21598"/>
                    <a:pt x="9696" y="21727"/>
                  </a:cubicBezTo>
                  <a:cubicBezTo>
                    <a:pt x="9692" y="21746"/>
                    <a:pt x="9689" y="21765"/>
                    <a:pt x="9685" y="21784"/>
                  </a:cubicBezTo>
                  <a:cubicBezTo>
                    <a:pt x="9677" y="21805"/>
                    <a:pt x="9670" y="21825"/>
                    <a:pt x="9661" y="21846"/>
                  </a:cubicBezTo>
                  <a:cubicBezTo>
                    <a:pt x="9634" y="21913"/>
                    <a:pt x="9611" y="21981"/>
                    <a:pt x="9591" y="22050"/>
                  </a:cubicBezTo>
                  <a:cubicBezTo>
                    <a:pt x="9572" y="22121"/>
                    <a:pt x="9556" y="22192"/>
                    <a:pt x="9543" y="22262"/>
                  </a:cubicBezTo>
                  <a:cubicBezTo>
                    <a:pt x="9515" y="22413"/>
                    <a:pt x="9482" y="22563"/>
                    <a:pt x="9460" y="22714"/>
                  </a:cubicBezTo>
                  <a:cubicBezTo>
                    <a:pt x="9433" y="22887"/>
                    <a:pt x="9443" y="23063"/>
                    <a:pt x="9453" y="23238"/>
                  </a:cubicBezTo>
                  <a:cubicBezTo>
                    <a:pt x="9458" y="23324"/>
                    <a:pt x="9461" y="23412"/>
                    <a:pt x="9467" y="23499"/>
                  </a:cubicBezTo>
                  <a:cubicBezTo>
                    <a:pt x="9475" y="23579"/>
                    <a:pt x="9487" y="23659"/>
                    <a:pt x="9503" y="23739"/>
                  </a:cubicBezTo>
                  <a:cubicBezTo>
                    <a:pt x="9541" y="23913"/>
                    <a:pt x="9596" y="24083"/>
                    <a:pt x="9666" y="24246"/>
                  </a:cubicBezTo>
                  <a:cubicBezTo>
                    <a:pt x="9700" y="24330"/>
                    <a:pt x="9743" y="24410"/>
                    <a:pt x="9784" y="24488"/>
                  </a:cubicBezTo>
                  <a:cubicBezTo>
                    <a:pt x="9823" y="24562"/>
                    <a:pt x="9862" y="24636"/>
                    <a:pt x="9903" y="24709"/>
                  </a:cubicBezTo>
                  <a:cubicBezTo>
                    <a:pt x="9990" y="24862"/>
                    <a:pt x="10091" y="25005"/>
                    <a:pt x="10194" y="25149"/>
                  </a:cubicBezTo>
                  <a:cubicBezTo>
                    <a:pt x="10296" y="25287"/>
                    <a:pt x="10392" y="25434"/>
                    <a:pt x="10511" y="25559"/>
                  </a:cubicBezTo>
                  <a:cubicBezTo>
                    <a:pt x="10631" y="25682"/>
                    <a:pt x="10761" y="25798"/>
                    <a:pt x="10880" y="25924"/>
                  </a:cubicBezTo>
                  <a:cubicBezTo>
                    <a:pt x="10961" y="26012"/>
                    <a:pt x="11044" y="26100"/>
                    <a:pt x="11126" y="26188"/>
                  </a:cubicBezTo>
                  <a:cubicBezTo>
                    <a:pt x="11121" y="26184"/>
                    <a:pt x="11117" y="26180"/>
                    <a:pt x="11113" y="26176"/>
                  </a:cubicBezTo>
                  <a:lnTo>
                    <a:pt x="11113" y="26176"/>
                  </a:lnTo>
                  <a:cubicBezTo>
                    <a:pt x="11144" y="26212"/>
                    <a:pt x="11170" y="26251"/>
                    <a:pt x="11199" y="26287"/>
                  </a:cubicBezTo>
                  <a:cubicBezTo>
                    <a:pt x="11214" y="26317"/>
                    <a:pt x="11230" y="26346"/>
                    <a:pt x="11245" y="26377"/>
                  </a:cubicBezTo>
                  <a:cubicBezTo>
                    <a:pt x="11297" y="26482"/>
                    <a:pt x="11342" y="26591"/>
                    <a:pt x="11390" y="26699"/>
                  </a:cubicBezTo>
                  <a:cubicBezTo>
                    <a:pt x="11419" y="26771"/>
                    <a:pt x="11444" y="26842"/>
                    <a:pt x="11466" y="26915"/>
                  </a:cubicBezTo>
                  <a:cubicBezTo>
                    <a:pt x="11486" y="26996"/>
                    <a:pt x="11504" y="27077"/>
                    <a:pt x="11521" y="27159"/>
                  </a:cubicBezTo>
                  <a:cubicBezTo>
                    <a:pt x="11527" y="27215"/>
                    <a:pt x="11533" y="27271"/>
                    <a:pt x="11536" y="27327"/>
                  </a:cubicBezTo>
                  <a:cubicBezTo>
                    <a:pt x="11534" y="27434"/>
                    <a:pt x="11527" y="27540"/>
                    <a:pt x="11513" y="27647"/>
                  </a:cubicBezTo>
                  <a:cubicBezTo>
                    <a:pt x="11487" y="27826"/>
                    <a:pt x="11452" y="28002"/>
                    <a:pt x="11411" y="28178"/>
                  </a:cubicBezTo>
                  <a:lnTo>
                    <a:pt x="11411" y="28178"/>
                  </a:lnTo>
                  <a:cubicBezTo>
                    <a:pt x="11412" y="28177"/>
                    <a:pt x="11412" y="28176"/>
                    <a:pt x="11413" y="28175"/>
                  </a:cubicBezTo>
                  <a:lnTo>
                    <a:pt x="11413" y="28175"/>
                  </a:lnTo>
                  <a:cubicBezTo>
                    <a:pt x="11412" y="28179"/>
                    <a:pt x="11411" y="28182"/>
                    <a:pt x="11410" y="28187"/>
                  </a:cubicBezTo>
                  <a:cubicBezTo>
                    <a:pt x="11409" y="28189"/>
                    <a:pt x="11408" y="28191"/>
                    <a:pt x="11408" y="28194"/>
                  </a:cubicBezTo>
                  <a:lnTo>
                    <a:pt x="11408" y="28194"/>
                  </a:lnTo>
                  <a:cubicBezTo>
                    <a:pt x="11408" y="28194"/>
                    <a:pt x="11408" y="28193"/>
                    <a:pt x="11408" y="28193"/>
                  </a:cubicBezTo>
                  <a:lnTo>
                    <a:pt x="11408" y="28193"/>
                  </a:lnTo>
                  <a:cubicBezTo>
                    <a:pt x="11383" y="28283"/>
                    <a:pt x="11360" y="28373"/>
                    <a:pt x="11331" y="28461"/>
                  </a:cubicBezTo>
                  <a:cubicBezTo>
                    <a:pt x="11304" y="28540"/>
                    <a:pt x="11276" y="28615"/>
                    <a:pt x="11245" y="28691"/>
                  </a:cubicBezTo>
                  <a:cubicBezTo>
                    <a:pt x="11219" y="28755"/>
                    <a:pt x="11192" y="28818"/>
                    <a:pt x="11165" y="28881"/>
                  </a:cubicBezTo>
                  <a:cubicBezTo>
                    <a:pt x="11117" y="28977"/>
                    <a:pt x="11067" y="29072"/>
                    <a:pt x="11015" y="29165"/>
                  </a:cubicBezTo>
                  <a:cubicBezTo>
                    <a:pt x="11018" y="29160"/>
                    <a:pt x="11022" y="29153"/>
                    <a:pt x="11026" y="29147"/>
                  </a:cubicBezTo>
                  <a:lnTo>
                    <a:pt x="11026" y="29147"/>
                  </a:lnTo>
                  <a:cubicBezTo>
                    <a:pt x="10910" y="29350"/>
                    <a:pt x="10790" y="29551"/>
                    <a:pt x="10674" y="29754"/>
                  </a:cubicBezTo>
                  <a:cubicBezTo>
                    <a:pt x="10610" y="29862"/>
                    <a:pt x="10552" y="29973"/>
                    <a:pt x="10501" y="30087"/>
                  </a:cubicBezTo>
                  <a:cubicBezTo>
                    <a:pt x="10453" y="30193"/>
                    <a:pt x="10425" y="30306"/>
                    <a:pt x="10383" y="30413"/>
                  </a:cubicBezTo>
                  <a:cubicBezTo>
                    <a:pt x="10335" y="30537"/>
                    <a:pt x="10289" y="30660"/>
                    <a:pt x="10268" y="30791"/>
                  </a:cubicBezTo>
                  <a:cubicBezTo>
                    <a:pt x="10250" y="30897"/>
                    <a:pt x="10238" y="31001"/>
                    <a:pt x="10227" y="31108"/>
                  </a:cubicBezTo>
                  <a:cubicBezTo>
                    <a:pt x="10223" y="31159"/>
                    <a:pt x="10216" y="31209"/>
                    <a:pt x="10211" y="31259"/>
                  </a:cubicBezTo>
                  <a:cubicBezTo>
                    <a:pt x="10208" y="31319"/>
                    <a:pt x="10207" y="31379"/>
                    <a:pt x="10208" y="31441"/>
                  </a:cubicBezTo>
                  <a:cubicBezTo>
                    <a:pt x="10208" y="31531"/>
                    <a:pt x="10205" y="31624"/>
                    <a:pt x="10209" y="31716"/>
                  </a:cubicBezTo>
                  <a:cubicBezTo>
                    <a:pt x="10211" y="31733"/>
                    <a:pt x="10216" y="31751"/>
                    <a:pt x="10222" y="31767"/>
                  </a:cubicBezTo>
                  <a:cubicBezTo>
                    <a:pt x="10220" y="31833"/>
                    <a:pt x="10219" y="31901"/>
                    <a:pt x="10221" y="31968"/>
                  </a:cubicBezTo>
                  <a:cubicBezTo>
                    <a:pt x="10223" y="32049"/>
                    <a:pt x="10230" y="32130"/>
                    <a:pt x="10242" y="32210"/>
                  </a:cubicBezTo>
                  <a:cubicBezTo>
                    <a:pt x="10255" y="32289"/>
                    <a:pt x="10270" y="32368"/>
                    <a:pt x="10287" y="32445"/>
                  </a:cubicBezTo>
                  <a:cubicBezTo>
                    <a:pt x="10318" y="32607"/>
                    <a:pt x="10357" y="32768"/>
                    <a:pt x="10405" y="32925"/>
                  </a:cubicBezTo>
                  <a:cubicBezTo>
                    <a:pt x="10457" y="33094"/>
                    <a:pt x="10511" y="33263"/>
                    <a:pt x="10566" y="33431"/>
                  </a:cubicBezTo>
                  <a:cubicBezTo>
                    <a:pt x="10619" y="33591"/>
                    <a:pt x="10675" y="33751"/>
                    <a:pt x="10729" y="33909"/>
                  </a:cubicBezTo>
                  <a:cubicBezTo>
                    <a:pt x="10786" y="34081"/>
                    <a:pt x="10837" y="34252"/>
                    <a:pt x="10905" y="34418"/>
                  </a:cubicBezTo>
                  <a:cubicBezTo>
                    <a:pt x="10916" y="34443"/>
                    <a:pt x="10925" y="34469"/>
                    <a:pt x="10935" y="34494"/>
                  </a:cubicBezTo>
                  <a:cubicBezTo>
                    <a:pt x="10954" y="34557"/>
                    <a:pt x="10973" y="34621"/>
                    <a:pt x="10993" y="34684"/>
                  </a:cubicBezTo>
                  <a:cubicBezTo>
                    <a:pt x="11057" y="34882"/>
                    <a:pt x="11123" y="35079"/>
                    <a:pt x="11181" y="35277"/>
                  </a:cubicBezTo>
                  <a:cubicBezTo>
                    <a:pt x="11182" y="35281"/>
                    <a:pt x="11183" y="35285"/>
                    <a:pt x="11184" y="35288"/>
                  </a:cubicBezTo>
                  <a:lnTo>
                    <a:pt x="11184" y="35288"/>
                  </a:lnTo>
                  <a:cubicBezTo>
                    <a:pt x="11183" y="35286"/>
                    <a:pt x="11183" y="35285"/>
                    <a:pt x="11182" y="35283"/>
                  </a:cubicBezTo>
                  <a:lnTo>
                    <a:pt x="11182" y="35283"/>
                  </a:lnTo>
                  <a:cubicBezTo>
                    <a:pt x="11183" y="35287"/>
                    <a:pt x="11185" y="35293"/>
                    <a:pt x="11187" y="35300"/>
                  </a:cubicBezTo>
                  <a:lnTo>
                    <a:pt x="11187" y="35300"/>
                  </a:lnTo>
                  <a:cubicBezTo>
                    <a:pt x="11187" y="35298"/>
                    <a:pt x="11186" y="35297"/>
                    <a:pt x="11186" y="35295"/>
                  </a:cubicBezTo>
                  <a:lnTo>
                    <a:pt x="11186" y="35295"/>
                  </a:lnTo>
                  <a:lnTo>
                    <a:pt x="11186" y="35296"/>
                  </a:lnTo>
                  <a:lnTo>
                    <a:pt x="11186" y="35296"/>
                  </a:lnTo>
                  <a:cubicBezTo>
                    <a:pt x="11185" y="35293"/>
                    <a:pt x="11185" y="35291"/>
                    <a:pt x="11184" y="35288"/>
                  </a:cubicBezTo>
                  <a:lnTo>
                    <a:pt x="11184" y="35288"/>
                  </a:lnTo>
                  <a:cubicBezTo>
                    <a:pt x="11185" y="35292"/>
                    <a:pt x="11187" y="35296"/>
                    <a:pt x="11188" y="35301"/>
                  </a:cubicBezTo>
                  <a:lnTo>
                    <a:pt x="11186" y="35296"/>
                  </a:lnTo>
                  <a:lnTo>
                    <a:pt x="11186" y="35296"/>
                  </a:lnTo>
                  <a:cubicBezTo>
                    <a:pt x="11202" y="35348"/>
                    <a:pt x="11207" y="35366"/>
                    <a:pt x="11207" y="35366"/>
                  </a:cubicBezTo>
                  <a:cubicBezTo>
                    <a:pt x="11207" y="35366"/>
                    <a:pt x="11195" y="35326"/>
                    <a:pt x="11187" y="35300"/>
                  </a:cubicBezTo>
                  <a:lnTo>
                    <a:pt x="11187" y="35300"/>
                  </a:lnTo>
                  <a:cubicBezTo>
                    <a:pt x="11207" y="35372"/>
                    <a:pt x="11225" y="35446"/>
                    <a:pt x="11245" y="35519"/>
                  </a:cubicBezTo>
                  <a:cubicBezTo>
                    <a:pt x="11253" y="35572"/>
                    <a:pt x="11260" y="35625"/>
                    <a:pt x="11269" y="35678"/>
                  </a:cubicBezTo>
                  <a:cubicBezTo>
                    <a:pt x="11288" y="35787"/>
                    <a:pt x="11301" y="35898"/>
                    <a:pt x="11307" y="36009"/>
                  </a:cubicBezTo>
                  <a:cubicBezTo>
                    <a:pt x="11319" y="36270"/>
                    <a:pt x="11334" y="36531"/>
                    <a:pt x="11315" y="36791"/>
                  </a:cubicBezTo>
                  <a:cubicBezTo>
                    <a:pt x="11316" y="36784"/>
                    <a:pt x="11317" y="36776"/>
                    <a:pt x="11318" y="36768"/>
                  </a:cubicBezTo>
                  <a:lnTo>
                    <a:pt x="11318" y="36768"/>
                  </a:lnTo>
                  <a:cubicBezTo>
                    <a:pt x="11314" y="36810"/>
                    <a:pt x="11310" y="36852"/>
                    <a:pt x="11305" y="36893"/>
                  </a:cubicBezTo>
                  <a:cubicBezTo>
                    <a:pt x="11296" y="36945"/>
                    <a:pt x="11285" y="36995"/>
                    <a:pt x="11275" y="37047"/>
                  </a:cubicBezTo>
                  <a:cubicBezTo>
                    <a:pt x="11276" y="37039"/>
                    <a:pt x="11278" y="37031"/>
                    <a:pt x="11279" y="37023"/>
                  </a:cubicBezTo>
                  <a:lnTo>
                    <a:pt x="11279" y="37023"/>
                  </a:lnTo>
                  <a:cubicBezTo>
                    <a:pt x="11207" y="37319"/>
                    <a:pt x="11120" y="37613"/>
                    <a:pt x="11018" y="37900"/>
                  </a:cubicBezTo>
                  <a:cubicBezTo>
                    <a:pt x="10965" y="38041"/>
                    <a:pt x="10907" y="38177"/>
                    <a:pt x="10843" y="38313"/>
                  </a:cubicBezTo>
                  <a:cubicBezTo>
                    <a:pt x="10743" y="38487"/>
                    <a:pt x="10636" y="38656"/>
                    <a:pt x="10521" y="38821"/>
                  </a:cubicBezTo>
                  <a:cubicBezTo>
                    <a:pt x="10395" y="38983"/>
                    <a:pt x="10262" y="39138"/>
                    <a:pt x="10125" y="39290"/>
                  </a:cubicBezTo>
                  <a:cubicBezTo>
                    <a:pt x="9998" y="39414"/>
                    <a:pt x="9864" y="39532"/>
                    <a:pt x="9730" y="39649"/>
                  </a:cubicBezTo>
                  <a:cubicBezTo>
                    <a:pt x="9556" y="39790"/>
                    <a:pt x="9373" y="39922"/>
                    <a:pt x="9184" y="40042"/>
                  </a:cubicBezTo>
                  <a:lnTo>
                    <a:pt x="9185" y="40041"/>
                  </a:lnTo>
                  <a:lnTo>
                    <a:pt x="9185" y="40041"/>
                  </a:lnTo>
                  <a:cubicBezTo>
                    <a:pt x="9037" y="40132"/>
                    <a:pt x="8884" y="40214"/>
                    <a:pt x="8726" y="40287"/>
                  </a:cubicBezTo>
                  <a:cubicBezTo>
                    <a:pt x="8567" y="40358"/>
                    <a:pt x="8404" y="40407"/>
                    <a:pt x="8239" y="40465"/>
                  </a:cubicBezTo>
                  <a:cubicBezTo>
                    <a:pt x="8155" y="40496"/>
                    <a:pt x="8072" y="40533"/>
                    <a:pt x="7991" y="40570"/>
                  </a:cubicBezTo>
                  <a:cubicBezTo>
                    <a:pt x="7880" y="40620"/>
                    <a:pt x="7769" y="40665"/>
                    <a:pt x="7653" y="40702"/>
                  </a:cubicBezTo>
                  <a:cubicBezTo>
                    <a:pt x="7524" y="40738"/>
                    <a:pt x="7393" y="40772"/>
                    <a:pt x="7264" y="40806"/>
                  </a:cubicBezTo>
                  <a:cubicBezTo>
                    <a:pt x="7232" y="40779"/>
                    <a:pt x="7194" y="40767"/>
                    <a:pt x="7155" y="40767"/>
                  </a:cubicBezTo>
                  <a:cubicBezTo>
                    <a:pt x="7119" y="40767"/>
                    <a:pt x="7082" y="40778"/>
                    <a:pt x="7049" y="40796"/>
                  </a:cubicBezTo>
                  <a:cubicBezTo>
                    <a:pt x="7040" y="40803"/>
                    <a:pt x="7031" y="40810"/>
                    <a:pt x="7023" y="40817"/>
                  </a:cubicBezTo>
                  <a:cubicBezTo>
                    <a:pt x="7010" y="40822"/>
                    <a:pt x="6996" y="40826"/>
                    <a:pt x="6984" y="40830"/>
                  </a:cubicBezTo>
                  <a:cubicBezTo>
                    <a:pt x="6950" y="40837"/>
                    <a:pt x="6917" y="40843"/>
                    <a:pt x="6884" y="40848"/>
                  </a:cubicBezTo>
                  <a:cubicBezTo>
                    <a:pt x="6834" y="40853"/>
                    <a:pt x="6782" y="40855"/>
                    <a:pt x="6730" y="40857"/>
                  </a:cubicBezTo>
                  <a:cubicBezTo>
                    <a:pt x="6623" y="40854"/>
                    <a:pt x="6515" y="40846"/>
                    <a:pt x="6407" y="40833"/>
                  </a:cubicBezTo>
                  <a:cubicBezTo>
                    <a:pt x="6274" y="40814"/>
                    <a:pt x="6142" y="40791"/>
                    <a:pt x="6011" y="40761"/>
                  </a:cubicBezTo>
                  <a:cubicBezTo>
                    <a:pt x="5679" y="40654"/>
                    <a:pt x="5355" y="40529"/>
                    <a:pt x="5030" y="40397"/>
                  </a:cubicBezTo>
                  <a:cubicBezTo>
                    <a:pt x="4943" y="40357"/>
                    <a:pt x="4857" y="40316"/>
                    <a:pt x="4774" y="40270"/>
                  </a:cubicBezTo>
                  <a:cubicBezTo>
                    <a:pt x="4657" y="40205"/>
                    <a:pt x="4537" y="40138"/>
                    <a:pt x="4423" y="40068"/>
                  </a:cubicBezTo>
                  <a:cubicBezTo>
                    <a:pt x="4343" y="40014"/>
                    <a:pt x="4262" y="39960"/>
                    <a:pt x="4184" y="39903"/>
                  </a:cubicBezTo>
                  <a:cubicBezTo>
                    <a:pt x="4136" y="39867"/>
                    <a:pt x="4089" y="39830"/>
                    <a:pt x="4042" y="39793"/>
                  </a:cubicBezTo>
                  <a:lnTo>
                    <a:pt x="4040" y="39791"/>
                  </a:lnTo>
                  <a:cubicBezTo>
                    <a:pt x="3942" y="39709"/>
                    <a:pt x="3848" y="39620"/>
                    <a:pt x="3754" y="39532"/>
                  </a:cubicBezTo>
                  <a:lnTo>
                    <a:pt x="3754" y="39532"/>
                  </a:lnTo>
                  <a:cubicBezTo>
                    <a:pt x="3759" y="39538"/>
                    <a:pt x="3765" y="39543"/>
                    <a:pt x="3770" y="39549"/>
                  </a:cubicBezTo>
                  <a:cubicBezTo>
                    <a:pt x="3690" y="39467"/>
                    <a:pt x="3610" y="39387"/>
                    <a:pt x="3532" y="39300"/>
                  </a:cubicBezTo>
                  <a:cubicBezTo>
                    <a:pt x="3465" y="39224"/>
                    <a:pt x="3401" y="39146"/>
                    <a:pt x="3337" y="39067"/>
                  </a:cubicBezTo>
                  <a:cubicBezTo>
                    <a:pt x="3243" y="38940"/>
                    <a:pt x="3150" y="38812"/>
                    <a:pt x="3067" y="38677"/>
                  </a:cubicBezTo>
                  <a:cubicBezTo>
                    <a:pt x="2985" y="38545"/>
                    <a:pt x="2904" y="38413"/>
                    <a:pt x="2824" y="38281"/>
                  </a:cubicBezTo>
                  <a:lnTo>
                    <a:pt x="2824" y="38281"/>
                  </a:lnTo>
                  <a:lnTo>
                    <a:pt x="2821" y="38276"/>
                  </a:lnTo>
                  <a:cubicBezTo>
                    <a:pt x="2728" y="38117"/>
                    <a:pt x="2643" y="37952"/>
                    <a:pt x="2567" y="37783"/>
                  </a:cubicBezTo>
                  <a:cubicBezTo>
                    <a:pt x="2469" y="37519"/>
                    <a:pt x="2390" y="37249"/>
                    <a:pt x="2315" y="36979"/>
                  </a:cubicBezTo>
                  <a:lnTo>
                    <a:pt x="2315" y="36979"/>
                  </a:lnTo>
                  <a:cubicBezTo>
                    <a:pt x="2298" y="36907"/>
                    <a:pt x="2284" y="36834"/>
                    <a:pt x="2272" y="36761"/>
                  </a:cubicBezTo>
                  <a:cubicBezTo>
                    <a:pt x="2269" y="36737"/>
                    <a:pt x="2265" y="36713"/>
                    <a:pt x="2264" y="36690"/>
                  </a:cubicBezTo>
                  <a:cubicBezTo>
                    <a:pt x="2258" y="36610"/>
                    <a:pt x="2260" y="36529"/>
                    <a:pt x="2258" y="36448"/>
                  </a:cubicBezTo>
                  <a:cubicBezTo>
                    <a:pt x="2255" y="36305"/>
                    <a:pt x="2244" y="36162"/>
                    <a:pt x="2243" y="36019"/>
                  </a:cubicBezTo>
                  <a:cubicBezTo>
                    <a:pt x="2246" y="35915"/>
                    <a:pt x="2254" y="35812"/>
                    <a:pt x="2266" y="35708"/>
                  </a:cubicBezTo>
                  <a:cubicBezTo>
                    <a:pt x="2292" y="35551"/>
                    <a:pt x="2327" y="35397"/>
                    <a:pt x="2366" y="35246"/>
                  </a:cubicBezTo>
                  <a:lnTo>
                    <a:pt x="2366" y="35246"/>
                  </a:lnTo>
                  <a:cubicBezTo>
                    <a:pt x="2366" y="35246"/>
                    <a:pt x="2366" y="35246"/>
                    <a:pt x="2366" y="35246"/>
                  </a:cubicBezTo>
                  <a:cubicBezTo>
                    <a:pt x="2366" y="35245"/>
                    <a:pt x="2366" y="35245"/>
                    <a:pt x="2366" y="35244"/>
                  </a:cubicBezTo>
                  <a:lnTo>
                    <a:pt x="2366" y="35244"/>
                  </a:lnTo>
                  <a:cubicBezTo>
                    <a:pt x="2366" y="35244"/>
                    <a:pt x="2366" y="35244"/>
                    <a:pt x="2366" y="35244"/>
                  </a:cubicBezTo>
                  <a:lnTo>
                    <a:pt x="2366" y="35244"/>
                  </a:lnTo>
                  <a:cubicBezTo>
                    <a:pt x="2366" y="35244"/>
                    <a:pt x="2366" y="35244"/>
                    <a:pt x="2366" y="35244"/>
                  </a:cubicBezTo>
                  <a:lnTo>
                    <a:pt x="2366" y="35244"/>
                  </a:lnTo>
                  <a:cubicBezTo>
                    <a:pt x="2367" y="35240"/>
                    <a:pt x="2368" y="35235"/>
                    <a:pt x="2370" y="35231"/>
                  </a:cubicBezTo>
                  <a:lnTo>
                    <a:pt x="2371" y="35225"/>
                  </a:lnTo>
                  <a:cubicBezTo>
                    <a:pt x="2371" y="35226"/>
                    <a:pt x="2371" y="35226"/>
                    <a:pt x="2371" y="35227"/>
                  </a:cubicBezTo>
                  <a:cubicBezTo>
                    <a:pt x="2425" y="35028"/>
                    <a:pt x="2488" y="34832"/>
                    <a:pt x="2562" y="34640"/>
                  </a:cubicBezTo>
                  <a:cubicBezTo>
                    <a:pt x="2603" y="34534"/>
                    <a:pt x="2646" y="34429"/>
                    <a:pt x="2687" y="34321"/>
                  </a:cubicBezTo>
                  <a:cubicBezTo>
                    <a:pt x="2725" y="34221"/>
                    <a:pt x="2759" y="34119"/>
                    <a:pt x="2799" y="34019"/>
                  </a:cubicBezTo>
                  <a:cubicBezTo>
                    <a:pt x="2885" y="33825"/>
                    <a:pt x="2953" y="33624"/>
                    <a:pt x="3030" y="33427"/>
                  </a:cubicBezTo>
                  <a:cubicBezTo>
                    <a:pt x="3069" y="33332"/>
                    <a:pt x="3112" y="33238"/>
                    <a:pt x="3139" y="33139"/>
                  </a:cubicBezTo>
                  <a:cubicBezTo>
                    <a:pt x="3162" y="33060"/>
                    <a:pt x="3182" y="32980"/>
                    <a:pt x="3202" y="32900"/>
                  </a:cubicBezTo>
                  <a:cubicBezTo>
                    <a:pt x="3210" y="32878"/>
                    <a:pt x="3219" y="32854"/>
                    <a:pt x="3227" y="32832"/>
                  </a:cubicBezTo>
                  <a:cubicBezTo>
                    <a:pt x="3277" y="32693"/>
                    <a:pt x="3317" y="32550"/>
                    <a:pt x="3347" y="32406"/>
                  </a:cubicBezTo>
                  <a:cubicBezTo>
                    <a:pt x="3350" y="32397"/>
                    <a:pt x="3352" y="32389"/>
                    <a:pt x="3354" y="32380"/>
                  </a:cubicBezTo>
                  <a:cubicBezTo>
                    <a:pt x="3392" y="32224"/>
                    <a:pt x="3419" y="32066"/>
                    <a:pt x="3437" y="31905"/>
                  </a:cubicBezTo>
                  <a:cubicBezTo>
                    <a:pt x="3444" y="31875"/>
                    <a:pt x="3448" y="31844"/>
                    <a:pt x="3455" y="31813"/>
                  </a:cubicBezTo>
                  <a:cubicBezTo>
                    <a:pt x="3475" y="31733"/>
                    <a:pt x="3497" y="31652"/>
                    <a:pt x="3511" y="31570"/>
                  </a:cubicBezTo>
                  <a:cubicBezTo>
                    <a:pt x="3526" y="31481"/>
                    <a:pt x="3538" y="31391"/>
                    <a:pt x="3543" y="31300"/>
                  </a:cubicBezTo>
                  <a:cubicBezTo>
                    <a:pt x="3550" y="31206"/>
                    <a:pt x="3550" y="31112"/>
                    <a:pt x="3542" y="31018"/>
                  </a:cubicBezTo>
                  <a:cubicBezTo>
                    <a:pt x="3532" y="30937"/>
                    <a:pt x="3517" y="30857"/>
                    <a:pt x="3496" y="30779"/>
                  </a:cubicBezTo>
                  <a:cubicBezTo>
                    <a:pt x="3450" y="30601"/>
                    <a:pt x="3384" y="30430"/>
                    <a:pt x="3301" y="30268"/>
                  </a:cubicBezTo>
                  <a:cubicBezTo>
                    <a:pt x="3258" y="30180"/>
                    <a:pt x="3207" y="30098"/>
                    <a:pt x="3149" y="30019"/>
                  </a:cubicBezTo>
                  <a:cubicBezTo>
                    <a:pt x="3101" y="29951"/>
                    <a:pt x="3050" y="29885"/>
                    <a:pt x="3001" y="29817"/>
                  </a:cubicBezTo>
                  <a:cubicBezTo>
                    <a:pt x="2901" y="29675"/>
                    <a:pt x="2791" y="29541"/>
                    <a:pt x="2671" y="29417"/>
                  </a:cubicBezTo>
                  <a:cubicBezTo>
                    <a:pt x="2596" y="29336"/>
                    <a:pt x="2514" y="29264"/>
                    <a:pt x="2437" y="29187"/>
                  </a:cubicBezTo>
                  <a:lnTo>
                    <a:pt x="2437" y="29187"/>
                  </a:lnTo>
                  <a:cubicBezTo>
                    <a:pt x="2371" y="29120"/>
                    <a:pt x="2307" y="29048"/>
                    <a:pt x="2249" y="28974"/>
                  </a:cubicBezTo>
                  <a:lnTo>
                    <a:pt x="2249" y="28974"/>
                  </a:lnTo>
                  <a:cubicBezTo>
                    <a:pt x="2249" y="28974"/>
                    <a:pt x="2250" y="28974"/>
                    <a:pt x="2250" y="28975"/>
                  </a:cubicBezTo>
                  <a:lnTo>
                    <a:pt x="2250" y="28975"/>
                  </a:lnTo>
                  <a:cubicBezTo>
                    <a:pt x="2167" y="28869"/>
                    <a:pt x="2077" y="28770"/>
                    <a:pt x="1984" y="28672"/>
                  </a:cubicBezTo>
                  <a:cubicBezTo>
                    <a:pt x="1883" y="28561"/>
                    <a:pt x="1785" y="28449"/>
                    <a:pt x="1681" y="28343"/>
                  </a:cubicBezTo>
                  <a:cubicBezTo>
                    <a:pt x="1588" y="28246"/>
                    <a:pt x="1497" y="28147"/>
                    <a:pt x="1403" y="28050"/>
                  </a:cubicBezTo>
                  <a:cubicBezTo>
                    <a:pt x="1367" y="28000"/>
                    <a:pt x="1329" y="27949"/>
                    <a:pt x="1293" y="27897"/>
                  </a:cubicBezTo>
                  <a:cubicBezTo>
                    <a:pt x="1207" y="27771"/>
                    <a:pt x="1129" y="27637"/>
                    <a:pt x="1051" y="27505"/>
                  </a:cubicBezTo>
                  <a:cubicBezTo>
                    <a:pt x="982" y="27378"/>
                    <a:pt x="921" y="27247"/>
                    <a:pt x="866" y="27114"/>
                  </a:cubicBezTo>
                  <a:cubicBezTo>
                    <a:pt x="861" y="27095"/>
                    <a:pt x="855" y="27076"/>
                    <a:pt x="848" y="27057"/>
                  </a:cubicBezTo>
                  <a:cubicBezTo>
                    <a:pt x="830" y="26981"/>
                    <a:pt x="813" y="26906"/>
                    <a:pt x="799" y="26830"/>
                  </a:cubicBezTo>
                  <a:cubicBezTo>
                    <a:pt x="787" y="26762"/>
                    <a:pt x="778" y="26694"/>
                    <a:pt x="768" y="26625"/>
                  </a:cubicBezTo>
                  <a:lnTo>
                    <a:pt x="768" y="26625"/>
                  </a:lnTo>
                  <a:cubicBezTo>
                    <a:pt x="769" y="26632"/>
                    <a:pt x="770" y="26641"/>
                    <a:pt x="772" y="26649"/>
                  </a:cubicBezTo>
                  <a:cubicBezTo>
                    <a:pt x="759" y="26516"/>
                    <a:pt x="752" y="26384"/>
                    <a:pt x="751" y="26249"/>
                  </a:cubicBezTo>
                  <a:cubicBezTo>
                    <a:pt x="758" y="26091"/>
                    <a:pt x="771" y="25934"/>
                    <a:pt x="791" y="25777"/>
                  </a:cubicBezTo>
                  <a:cubicBezTo>
                    <a:pt x="791" y="25778"/>
                    <a:pt x="791" y="25779"/>
                    <a:pt x="791" y="25780"/>
                  </a:cubicBezTo>
                  <a:cubicBezTo>
                    <a:pt x="807" y="25685"/>
                    <a:pt x="827" y="25593"/>
                    <a:pt x="851" y="25500"/>
                  </a:cubicBezTo>
                  <a:cubicBezTo>
                    <a:pt x="876" y="25418"/>
                    <a:pt x="902" y="25336"/>
                    <a:pt x="931" y="25256"/>
                  </a:cubicBezTo>
                  <a:cubicBezTo>
                    <a:pt x="964" y="25182"/>
                    <a:pt x="998" y="25109"/>
                    <a:pt x="1036" y="25037"/>
                  </a:cubicBezTo>
                  <a:cubicBezTo>
                    <a:pt x="1093" y="24942"/>
                    <a:pt x="1153" y="24851"/>
                    <a:pt x="1213" y="24757"/>
                  </a:cubicBezTo>
                  <a:cubicBezTo>
                    <a:pt x="1269" y="24668"/>
                    <a:pt x="1323" y="24578"/>
                    <a:pt x="1380" y="24490"/>
                  </a:cubicBezTo>
                  <a:cubicBezTo>
                    <a:pt x="1441" y="24394"/>
                    <a:pt x="1501" y="24300"/>
                    <a:pt x="1558" y="24206"/>
                  </a:cubicBezTo>
                  <a:cubicBezTo>
                    <a:pt x="1609" y="24126"/>
                    <a:pt x="1653" y="24043"/>
                    <a:pt x="1699" y="23962"/>
                  </a:cubicBezTo>
                  <a:lnTo>
                    <a:pt x="1699" y="23962"/>
                  </a:lnTo>
                  <a:cubicBezTo>
                    <a:pt x="1696" y="23970"/>
                    <a:pt x="1692" y="23976"/>
                    <a:pt x="1688" y="23983"/>
                  </a:cubicBezTo>
                  <a:cubicBezTo>
                    <a:pt x="1753" y="23875"/>
                    <a:pt x="1819" y="23768"/>
                    <a:pt x="1879" y="23658"/>
                  </a:cubicBezTo>
                  <a:cubicBezTo>
                    <a:pt x="1932" y="23566"/>
                    <a:pt x="1983" y="23474"/>
                    <a:pt x="2032" y="23382"/>
                  </a:cubicBezTo>
                  <a:cubicBezTo>
                    <a:pt x="2037" y="23374"/>
                    <a:pt x="2042" y="23367"/>
                    <a:pt x="2048" y="23359"/>
                  </a:cubicBezTo>
                  <a:cubicBezTo>
                    <a:pt x="2068" y="23329"/>
                    <a:pt x="2083" y="23295"/>
                    <a:pt x="2101" y="23262"/>
                  </a:cubicBezTo>
                  <a:cubicBezTo>
                    <a:pt x="2137" y="23208"/>
                    <a:pt x="2171" y="23151"/>
                    <a:pt x="2201" y="23093"/>
                  </a:cubicBezTo>
                  <a:cubicBezTo>
                    <a:pt x="2209" y="23076"/>
                    <a:pt x="2215" y="23058"/>
                    <a:pt x="2222" y="23041"/>
                  </a:cubicBezTo>
                  <a:cubicBezTo>
                    <a:pt x="2240" y="23003"/>
                    <a:pt x="2259" y="22965"/>
                    <a:pt x="2275" y="22926"/>
                  </a:cubicBezTo>
                  <a:lnTo>
                    <a:pt x="2275" y="22926"/>
                  </a:lnTo>
                  <a:cubicBezTo>
                    <a:pt x="2274" y="22927"/>
                    <a:pt x="2274" y="22928"/>
                    <a:pt x="2274" y="22930"/>
                  </a:cubicBezTo>
                  <a:cubicBezTo>
                    <a:pt x="2312" y="22841"/>
                    <a:pt x="2362" y="22758"/>
                    <a:pt x="2404" y="22671"/>
                  </a:cubicBezTo>
                  <a:cubicBezTo>
                    <a:pt x="2461" y="22546"/>
                    <a:pt x="2507" y="22416"/>
                    <a:pt x="2542" y="22283"/>
                  </a:cubicBezTo>
                  <a:cubicBezTo>
                    <a:pt x="2576" y="22165"/>
                    <a:pt x="2593" y="22043"/>
                    <a:pt x="2608" y="21920"/>
                  </a:cubicBezTo>
                  <a:cubicBezTo>
                    <a:pt x="2624" y="21796"/>
                    <a:pt x="2632" y="21670"/>
                    <a:pt x="2631" y="21543"/>
                  </a:cubicBezTo>
                  <a:cubicBezTo>
                    <a:pt x="2628" y="21413"/>
                    <a:pt x="2624" y="21285"/>
                    <a:pt x="2613" y="21155"/>
                  </a:cubicBezTo>
                  <a:cubicBezTo>
                    <a:pt x="2601" y="21036"/>
                    <a:pt x="2580" y="20914"/>
                    <a:pt x="2557" y="20797"/>
                  </a:cubicBezTo>
                  <a:cubicBezTo>
                    <a:pt x="2512" y="20579"/>
                    <a:pt x="2455" y="20363"/>
                    <a:pt x="2399" y="20151"/>
                  </a:cubicBezTo>
                  <a:lnTo>
                    <a:pt x="2399" y="20151"/>
                  </a:lnTo>
                  <a:lnTo>
                    <a:pt x="2405" y="20173"/>
                  </a:lnTo>
                  <a:cubicBezTo>
                    <a:pt x="2369" y="20037"/>
                    <a:pt x="2334" y="19900"/>
                    <a:pt x="2294" y="19765"/>
                  </a:cubicBezTo>
                  <a:cubicBezTo>
                    <a:pt x="2253" y="19619"/>
                    <a:pt x="2210" y="19470"/>
                    <a:pt x="2151" y="19327"/>
                  </a:cubicBezTo>
                  <a:lnTo>
                    <a:pt x="2151" y="19327"/>
                  </a:lnTo>
                  <a:cubicBezTo>
                    <a:pt x="2152" y="19328"/>
                    <a:pt x="2152" y="19328"/>
                    <a:pt x="2152" y="19328"/>
                  </a:cubicBezTo>
                  <a:cubicBezTo>
                    <a:pt x="2122" y="19252"/>
                    <a:pt x="2096" y="19175"/>
                    <a:pt x="2074" y="19096"/>
                  </a:cubicBezTo>
                  <a:lnTo>
                    <a:pt x="2074" y="19096"/>
                  </a:lnTo>
                  <a:cubicBezTo>
                    <a:pt x="2074" y="19096"/>
                    <a:pt x="2074" y="19096"/>
                    <a:pt x="2074" y="19097"/>
                  </a:cubicBezTo>
                  <a:cubicBezTo>
                    <a:pt x="2074" y="19096"/>
                    <a:pt x="2074" y="19096"/>
                    <a:pt x="2074" y="19095"/>
                  </a:cubicBezTo>
                  <a:lnTo>
                    <a:pt x="2074" y="19095"/>
                  </a:lnTo>
                  <a:cubicBezTo>
                    <a:pt x="2074" y="19095"/>
                    <a:pt x="2074" y="19095"/>
                    <a:pt x="2074" y="19096"/>
                  </a:cubicBezTo>
                  <a:lnTo>
                    <a:pt x="2074" y="19096"/>
                  </a:lnTo>
                  <a:cubicBezTo>
                    <a:pt x="2073" y="19093"/>
                    <a:pt x="2072" y="19090"/>
                    <a:pt x="2071" y="19087"/>
                  </a:cubicBezTo>
                  <a:lnTo>
                    <a:pt x="2071" y="19087"/>
                  </a:lnTo>
                  <a:cubicBezTo>
                    <a:pt x="2072" y="19089"/>
                    <a:pt x="2073" y="19092"/>
                    <a:pt x="2074" y="19095"/>
                  </a:cubicBezTo>
                  <a:lnTo>
                    <a:pt x="2074" y="19095"/>
                  </a:lnTo>
                  <a:cubicBezTo>
                    <a:pt x="2072" y="19088"/>
                    <a:pt x="2070" y="19081"/>
                    <a:pt x="2068" y="19074"/>
                  </a:cubicBezTo>
                  <a:lnTo>
                    <a:pt x="2068" y="19074"/>
                  </a:lnTo>
                  <a:cubicBezTo>
                    <a:pt x="2069" y="19078"/>
                    <a:pt x="2070" y="19082"/>
                    <a:pt x="2071" y="19087"/>
                  </a:cubicBezTo>
                  <a:lnTo>
                    <a:pt x="2071" y="19087"/>
                  </a:lnTo>
                  <a:cubicBezTo>
                    <a:pt x="2031" y="18933"/>
                    <a:pt x="1991" y="18780"/>
                    <a:pt x="1957" y="18625"/>
                  </a:cubicBezTo>
                  <a:cubicBezTo>
                    <a:pt x="1936" y="18529"/>
                    <a:pt x="1913" y="18434"/>
                    <a:pt x="1893" y="18337"/>
                  </a:cubicBezTo>
                  <a:cubicBezTo>
                    <a:pt x="1893" y="18255"/>
                    <a:pt x="1893" y="18174"/>
                    <a:pt x="1891" y="18092"/>
                  </a:cubicBezTo>
                  <a:lnTo>
                    <a:pt x="1891" y="18088"/>
                  </a:lnTo>
                  <a:lnTo>
                    <a:pt x="1891" y="18078"/>
                  </a:lnTo>
                  <a:cubicBezTo>
                    <a:pt x="1893" y="18029"/>
                    <a:pt x="1894" y="17981"/>
                    <a:pt x="1897" y="17931"/>
                  </a:cubicBezTo>
                  <a:cubicBezTo>
                    <a:pt x="1900" y="17874"/>
                    <a:pt x="1907" y="17818"/>
                    <a:pt x="1916" y="17761"/>
                  </a:cubicBezTo>
                  <a:cubicBezTo>
                    <a:pt x="1929" y="17694"/>
                    <a:pt x="1945" y="17628"/>
                    <a:pt x="1963" y="17562"/>
                  </a:cubicBezTo>
                  <a:cubicBezTo>
                    <a:pt x="2016" y="17398"/>
                    <a:pt x="2078" y="17241"/>
                    <a:pt x="2146" y="17084"/>
                  </a:cubicBezTo>
                  <a:cubicBezTo>
                    <a:pt x="2194" y="16980"/>
                    <a:pt x="2246" y="16879"/>
                    <a:pt x="2303" y="16778"/>
                  </a:cubicBezTo>
                  <a:cubicBezTo>
                    <a:pt x="2330" y="16735"/>
                    <a:pt x="2356" y="16693"/>
                    <a:pt x="2382" y="16651"/>
                  </a:cubicBezTo>
                  <a:cubicBezTo>
                    <a:pt x="2387" y="16646"/>
                    <a:pt x="2390" y="16641"/>
                    <a:pt x="2394" y="16638"/>
                  </a:cubicBezTo>
                  <a:cubicBezTo>
                    <a:pt x="2461" y="16568"/>
                    <a:pt x="2528" y="16501"/>
                    <a:pt x="2595" y="16434"/>
                  </a:cubicBezTo>
                  <a:lnTo>
                    <a:pt x="2595" y="16434"/>
                  </a:lnTo>
                  <a:cubicBezTo>
                    <a:pt x="2593" y="16436"/>
                    <a:pt x="2591" y="16437"/>
                    <a:pt x="2589" y="16439"/>
                  </a:cubicBezTo>
                  <a:lnTo>
                    <a:pt x="2589" y="16439"/>
                  </a:lnTo>
                  <a:cubicBezTo>
                    <a:pt x="2705" y="16326"/>
                    <a:pt x="2821" y="16214"/>
                    <a:pt x="2938" y="16102"/>
                  </a:cubicBezTo>
                  <a:cubicBezTo>
                    <a:pt x="2998" y="16046"/>
                    <a:pt x="3054" y="15986"/>
                    <a:pt x="3111" y="15927"/>
                  </a:cubicBezTo>
                  <a:cubicBezTo>
                    <a:pt x="3204" y="15862"/>
                    <a:pt x="3297" y="15794"/>
                    <a:pt x="3383" y="15721"/>
                  </a:cubicBezTo>
                  <a:cubicBezTo>
                    <a:pt x="3499" y="15622"/>
                    <a:pt x="3617" y="15524"/>
                    <a:pt x="3720" y="15413"/>
                  </a:cubicBezTo>
                  <a:cubicBezTo>
                    <a:pt x="3775" y="15358"/>
                    <a:pt x="3826" y="15299"/>
                    <a:pt x="3874" y="15239"/>
                  </a:cubicBezTo>
                  <a:cubicBezTo>
                    <a:pt x="3917" y="15184"/>
                    <a:pt x="3958" y="15128"/>
                    <a:pt x="4000" y="15073"/>
                  </a:cubicBezTo>
                  <a:cubicBezTo>
                    <a:pt x="4125" y="14922"/>
                    <a:pt x="4258" y="14781"/>
                    <a:pt x="4364" y="14616"/>
                  </a:cubicBezTo>
                  <a:cubicBezTo>
                    <a:pt x="4451" y="14479"/>
                    <a:pt x="4525" y="14334"/>
                    <a:pt x="4586" y="14185"/>
                  </a:cubicBezTo>
                  <a:cubicBezTo>
                    <a:pt x="4651" y="14026"/>
                    <a:pt x="4706" y="13862"/>
                    <a:pt x="4750" y="13695"/>
                  </a:cubicBezTo>
                  <a:cubicBezTo>
                    <a:pt x="4835" y="13365"/>
                    <a:pt x="4873" y="13023"/>
                    <a:pt x="4862" y="12682"/>
                  </a:cubicBezTo>
                  <a:cubicBezTo>
                    <a:pt x="4859" y="12589"/>
                    <a:pt x="4853" y="12495"/>
                    <a:pt x="4842" y="12402"/>
                  </a:cubicBezTo>
                  <a:cubicBezTo>
                    <a:pt x="4833" y="12322"/>
                    <a:pt x="4819" y="12241"/>
                    <a:pt x="4804" y="12161"/>
                  </a:cubicBezTo>
                  <a:cubicBezTo>
                    <a:pt x="4790" y="12070"/>
                    <a:pt x="4777" y="11979"/>
                    <a:pt x="4763" y="11889"/>
                  </a:cubicBezTo>
                  <a:cubicBezTo>
                    <a:pt x="4754" y="11802"/>
                    <a:pt x="4736" y="11717"/>
                    <a:pt x="4712" y="11634"/>
                  </a:cubicBezTo>
                  <a:cubicBezTo>
                    <a:pt x="4664" y="11479"/>
                    <a:pt x="4615" y="11323"/>
                    <a:pt x="4554" y="11172"/>
                  </a:cubicBezTo>
                  <a:cubicBezTo>
                    <a:pt x="4515" y="11080"/>
                    <a:pt x="4478" y="10987"/>
                    <a:pt x="4437" y="10898"/>
                  </a:cubicBezTo>
                  <a:cubicBezTo>
                    <a:pt x="4408" y="10832"/>
                    <a:pt x="4378" y="10765"/>
                    <a:pt x="4348" y="10698"/>
                  </a:cubicBezTo>
                  <a:lnTo>
                    <a:pt x="4348" y="10698"/>
                  </a:lnTo>
                  <a:lnTo>
                    <a:pt x="4353" y="10706"/>
                  </a:lnTo>
                  <a:lnTo>
                    <a:pt x="4346" y="10688"/>
                  </a:lnTo>
                  <a:cubicBezTo>
                    <a:pt x="4327" y="10626"/>
                    <a:pt x="4309" y="10564"/>
                    <a:pt x="4291" y="10500"/>
                  </a:cubicBezTo>
                  <a:cubicBezTo>
                    <a:pt x="4250" y="10365"/>
                    <a:pt x="4210" y="10231"/>
                    <a:pt x="4176" y="10094"/>
                  </a:cubicBezTo>
                  <a:cubicBezTo>
                    <a:pt x="4157" y="9992"/>
                    <a:pt x="4145" y="9893"/>
                    <a:pt x="4134" y="9790"/>
                  </a:cubicBezTo>
                  <a:cubicBezTo>
                    <a:pt x="4129" y="9696"/>
                    <a:pt x="4123" y="9602"/>
                    <a:pt x="4121" y="9508"/>
                  </a:cubicBezTo>
                  <a:cubicBezTo>
                    <a:pt x="4154" y="9323"/>
                    <a:pt x="4195" y="9141"/>
                    <a:pt x="4245" y="8960"/>
                  </a:cubicBezTo>
                  <a:cubicBezTo>
                    <a:pt x="4299" y="8793"/>
                    <a:pt x="4360" y="8629"/>
                    <a:pt x="4429" y="8469"/>
                  </a:cubicBezTo>
                  <a:cubicBezTo>
                    <a:pt x="4468" y="8413"/>
                    <a:pt x="4505" y="8354"/>
                    <a:pt x="4547" y="8299"/>
                  </a:cubicBezTo>
                  <a:lnTo>
                    <a:pt x="4547" y="8299"/>
                  </a:lnTo>
                  <a:lnTo>
                    <a:pt x="4551" y="8294"/>
                  </a:lnTo>
                  <a:lnTo>
                    <a:pt x="4553" y="8291"/>
                  </a:lnTo>
                  <a:lnTo>
                    <a:pt x="4553" y="8291"/>
                  </a:lnTo>
                  <a:cubicBezTo>
                    <a:pt x="4624" y="8204"/>
                    <a:pt x="4698" y="8121"/>
                    <a:pt x="4766" y="8035"/>
                  </a:cubicBezTo>
                  <a:cubicBezTo>
                    <a:pt x="4828" y="7958"/>
                    <a:pt x="4883" y="7878"/>
                    <a:pt x="4940" y="7800"/>
                  </a:cubicBezTo>
                  <a:lnTo>
                    <a:pt x="4940" y="7800"/>
                  </a:lnTo>
                  <a:lnTo>
                    <a:pt x="4942" y="7797"/>
                  </a:lnTo>
                  <a:lnTo>
                    <a:pt x="4947" y="7790"/>
                  </a:lnTo>
                  <a:lnTo>
                    <a:pt x="4947" y="7790"/>
                  </a:lnTo>
                  <a:cubicBezTo>
                    <a:pt x="4946" y="7791"/>
                    <a:pt x="4946" y="7792"/>
                    <a:pt x="4945" y="7793"/>
                  </a:cubicBezTo>
                  <a:cubicBezTo>
                    <a:pt x="4993" y="7732"/>
                    <a:pt x="5044" y="7674"/>
                    <a:pt x="5095" y="7617"/>
                  </a:cubicBezTo>
                  <a:cubicBezTo>
                    <a:pt x="5169" y="7537"/>
                    <a:pt x="5227" y="7446"/>
                    <a:pt x="5285" y="7354"/>
                  </a:cubicBezTo>
                  <a:cubicBezTo>
                    <a:pt x="5343" y="7265"/>
                    <a:pt x="5404" y="7182"/>
                    <a:pt x="5462" y="7094"/>
                  </a:cubicBezTo>
                  <a:cubicBezTo>
                    <a:pt x="5527" y="6997"/>
                    <a:pt x="5583" y="6894"/>
                    <a:pt x="5629" y="6787"/>
                  </a:cubicBezTo>
                  <a:cubicBezTo>
                    <a:pt x="5663" y="6709"/>
                    <a:pt x="5696" y="6634"/>
                    <a:pt x="5733" y="6558"/>
                  </a:cubicBezTo>
                  <a:cubicBezTo>
                    <a:pt x="5757" y="6506"/>
                    <a:pt x="5783" y="6457"/>
                    <a:pt x="5804" y="6403"/>
                  </a:cubicBezTo>
                  <a:cubicBezTo>
                    <a:pt x="5860" y="6251"/>
                    <a:pt x="5897" y="6094"/>
                    <a:pt x="5931" y="5937"/>
                  </a:cubicBezTo>
                  <a:cubicBezTo>
                    <a:pt x="5965" y="5780"/>
                    <a:pt x="5988" y="5620"/>
                    <a:pt x="6000" y="5460"/>
                  </a:cubicBezTo>
                  <a:cubicBezTo>
                    <a:pt x="6010" y="5334"/>
                    <a:pt x="6012" y="5210"/>
                    <a:pt x="6008" y="5084"/>
                  </a:cubicBezTo>
                  <a:cubicBezTo>
                    <a:pt x="6006" y="5015"/>
                    <a:pt x="6003" y="4948"/>
                    <a:pt x="5999" y="4879"/>
                  </a:cubicBezTo>
                  <a:cubicBezTo>
                    <a:pt x="5989" y="4729"/>
                    <a:pt x="5970" y="4580"/>
                    <a:pt x="5938" y="4434"/>
                  </a:cubicBezTo>
                  <a:cubicBezTo>
                    <a:pt x="5904" y="4258"/>
                    <a:pt x="5876" y="4081"/>
                    <a:pt x="5833" y="3908"/>
                  </a:cubicBezTo>
                  <a:cubicBezTo>
                    <a:pt x="5809" y="3812"/>
                    <a:pt x="5774" y="3717"/>
                    <a:pt x="5748" y="3622"/>
                  </a:cubicBezTo>
                  <a:cubicBezTo>
                    <a:pt x="5728" y="3545"/>
                    <a:pt x="5707" y="3469"/>
                    <a:pt x="5687" y="3391"/>
                  </a:cubicBezTo>
                  <a:cubicBezTo>
                    <a:pt x="5625" y="3151"/>
                    <a:pt x="5592" y="2902"/>
                    <a:pt x="5562" y="2654"/>
                  </a:cubicBezTo>
                  <a:cubicBezTo>
                    <a:pt x="5549" y="2545"/>
                    <a:pt x="5541" y="2435"/>
                    <a:pt x="5541" y="2324"/>
                  </a:cubicBezTo>
                  <a:cubicBezTo>
                    <a:pt x="5545" y="2186"/>
                    <a:pt x="5555" y="2046"/>
                    <a:pt x="5574" y="1909"/>
                  </a:cubicBezTo>
                  <a:cubicBezTo>
                    <a:pt x="5584" y="1854"/>
                    <a:pt x="5596" y="1800"/>
                    <a:pt x="5610" y="1745"/>
                  </a:cubicBezTo>
                  <a:cubicBezTo>
                    <a:pt x="5636" y="1663"/>
                    <a:pt x="5663" y="1582"/>
                    <a:pt x="5695" y="1500"/>
                  </a:cubicBezTo>
                  <a:cubicBezTo>
                    <a:pt x="5740" y="1404"/>
                    <a:pt x="5791" y="1311"/>
                    <a:pt x="5844" y="1220"/>
                  </a:cubicBezTo>
                  <a:cubicBezTo>
                    <a:pt x="5871" y="1175"/>
                    <a:pt x="5900" y="1132"/>
                    <a:pt x="5931" y="1091"/>
                  </a:cubicBezTo>
                  <a:cubicBezTo>
                    <a:pt x="5979" y="1032"/>
                    <a:pt x="6027" y="976"/>
                    <a:pt x="6078" y="922"/>
                  </a:cubicBezTo>
                  <a:cubicBezTo>
                    <a:pt x="6111" y="890"/>
                    <a:pt x="6145" y="860"/>
                    <a:pt x="6181" y="831"/>
                  </a:cubicBezTo>
                  <a:cubicBezTo>
                    <a:pt x="6216" y="806"/>
                    <a:pt x="6253" y="784"/>
                    <a:pt x="6290" y="761"/>
                  </a:cubicBezTo>
                  <a:lnTo>
                    <a:pt x="6290" y="761"/>
                  </a:lnTo>
                  <a:cubicBezTo>
                    <a:pt x="6284" y="766"/>
                    <a:pt x="6277" y="770"/>
                    <a:pt x="6271" y="774"/>
                  </a:cubicBezTo>
                  <a:cubicBezTo>
                    <a:pt x="6328" y="742"/>
                    <a:pt x="6386" y="713"/>
                    <a:pt x="6444" y="686"/>
                  </a:cubicBezTo>
                  <a:cubicBezTo>
                    <a:pt x="6462" y="679"/>
                    <a:pt x="6480" y="674"/>
                    <a:pt x="6498" y="667"/>
                  </a:cubicBezTo>
                  <a:cubicBezTo>
                    <a:pt x="6515" y="667"/>
                    <a:pt x="6533" y="665"/>
                    <a:pt x="6550" y="665"/>
                  </a:cubicBezTo>
                  <a:close/>
                  <a:moveTo>
                    <a:pt x="6493" y="1"/>
                  </a:moveTo>
                  <a:cubicBezTo>
                    <a:pt x="6479" y="1"/>
                    <a:pt x="6465" y="2"/>
                    <a:pt x="6451" y="4"/>
                  </a:cubicBezTo>
                  <a:cubicBezTo>
                    <a:pt x="6416" y="11"/>
                    <a:pt x="6383" y="21"/>
                    <a:pt x="6350" y="30"/>
                  </a:cubicBezTo>
                  <a:lnTo>
                    <a:pt x="6366" y="27"/>
                  </a:lnTo>
                  <a:lnTo>
                    <a:pt x="6366" y="27"/>
                  </a:lnTo>
                  <a:cubicBezTo>
                    <a:pt x="6347" y="31"/>
                    <a:pt x="6329" y="35"/>
                    <a:pt x="6311" y="40"/>
                  </a:cubicBezTo>
                  <a:cubicBezTo>
                    <a:pt x="6164" y="95"/>
                    <a:pt x="6024" y="167"/>
                    <a:pt x="5893" y="255"/>
                  </a:cubicBezTo>
                  <a:cubicBezTo>
                    <a:pt x="5746" y="354"/>
                    <a:pt x="5609" y="468"/>
                    <a:pt x="5484" y="595"/>
                  </a:cubicBezTo>
                  <a:cubicBezTo>
                    <a:pt x="5368" y="713"/>
                    <a:pt x="5271" y="848"/>
                    <a:pt x="5182" y="988"/>
                  </a:cubicBezTo>
                  <a:cubicBezTo>
                    <a:pt x="5123" y="1080"/>
                    <a:pt x="5059" y="1176"/>
                    <a:pt x="5014" y="1279"/>
                  </a:cubicBezTo>
                  <a:cubicBezTo>
                    <a:pt x="4957" y="1408"/>
                    <a:pt x="4915" y="1542"/>
                    <a:pt x="4890" y="1680"/>
                  </a:cubicBezTo>
                  <a:cubicBezTo>
                    <a:pt x="4872" y="1769"/>
                    <a:pt x="4859" y="1857"/>
                    <a:pt x="4855" y="1947"/>
                  </a:cubicBezTo>
                  <a:cubicBezTo>
                    <a:pt x="4853" y="2026"/>
                    <a:pt x="4851" y="2107"/>
                    <a:pt x="4852" y="2188"/>
                  </a:cubicBezTo>
                  <a:cubicBezTo>
                    <a:pt x="4854" y="2354"/>
                    <a:pt x="4856" y="2523"/>
                    <a:pt x="4879" y="2687"/>
                  </a:cubicBezTo>
                  <a:cubicBezTo>
                    <a:pt x="4891" y="2770"/>
                    <a:pt x="4903" y="2853"/>
                    <a:pt x="4920" y="2936"/>
                  </a:cubicBezTo>
                  <a:cubicBezTo>
                    <a:pt x="4936" y="3023"/>
                    <a:pt x="4961" y="3106"/>
                    <a:pt x="4984" y="3192"/>
                  </a:cubicBezTo>
                  <a:cubicBezTo>
                    <a:pt x="4982" y="3183"/>
                    <a:pt x="4980" y="3177"/>
                    <a:pt x="4979" y="3169"/>
                  </a:cubicBezTo>
                  <a:lnTo>
                    <a:pt x="4979" y="3169"/>
                  </a:lnTo>
                  <a:cubicBezTo>
                    <a:pt x="5037" y="3401"/>
                    <a:pt x="5095" y="3635"/>
                    <a:pt x="5143" y="3871"/>
                  </a:cubicBezTo>
                  <a:cubicBezTo>
                    <a:pt x="5194" y="4119"/>
                    <a:pt x="5230" y="4372"/>
                    <a:pt x="5271" y="4624"/>
                  </a:cubicBezTo>
                  <a:cubicBezTo>
                    <a:pt x="5286" y="4707"/>
                    <a:pt x="5366" y="4767"/>
                    <a:pt x="5447" y="4767"/>
                  </a:cubicBezTo>
                  <a:cubicBezTo>
                    <a:pt x="5458" y="4767"/>
                    <a:pt x="5469" y="4766"/>
                    <a:pt x="5480" y="4764"/>
                  </a:cubicBezTo>
                  <a:cubicBezTo>
                    <a:pt x="5499" y="4760"/>
                    <a:pt x="5517" y="4753"/>
                    <a:pt x="5533" y="4745"/>
                  </a:cubicBezTo>
                  <a:cubicBezTo>
                    <a:pt x="5550" y="4915"/>
                    <a:pt x="5560" y="5086"/>
                    <a:pt x="5563" y="5257"/>
                  </a:cubicBezTo>
                  <a:cubicBezTo>
                    <a:pt x="5560" y="5344"/>
                    <a:pt x="5554" y="5430"/>
                    <a:pt x="5548" y="5516"/>
                  </a:cubicBezTo>
                  <a:cubicBezTo>
                    <a:pt x="5516" y="5540"/>
                    <a:pt x="5494" y="5573"/>
                    <a:pt x="5483" y="5611"/>
                  </a:cubicBezTo>
                  <a:cubicBezTo>
                    <a:pt x="5464" y="5687"/>
                    <a:pt x="5447" y="5766"/>
                    <a:pt x="5431" y="5845"/>
                  </a:cubicBezTo>
                  <a:cubicBezTo>
                    <a:pt x="5409" y="5933"/>
                    <a:pt x="5386" y="6019"/>
                    <a:pt x="5360" y="6106"/>
                  </a:cubicBezTo>
                  <a:cubicBezTo>
                    <a:pt x="5301" y="6288"/>
                    <a:pt x="5230" y="6465"/>
                    <a:pt x="5147" y="6637"/>
                  </a:cubicBezTo>
                  <a:lnTo>
                    <a:pt x="5158" y="6615"/>
                  </a:lnTo>
                  <a:lnTo>
                    <a:pt x="5158" y="6615"/>
                  </a:lnTo>
                  <a:cubicBezTo>
                    <a:pt x="5127" y="6679"/>
                    <a:pt x="5096" y="6744"/>
                    <a:pt x="5062" y="6806"/>
                  </a:cubicBezTo>
                  <a:cubicBezTo>
                    <a:pt x="5056" y="6804"/>
                    <a:pt x="5048" y="6802"/>
                    <a:pt x="5042" y="6800"/>
                  </a:cubicBezTo>
                  <a:cubicBezTo>
                    <a:pt x="5027" y="6796"/>
                    <a:pt x="5012" y="6794"/>
                    <a:pt x="4997" y="6794"/>
                  </a:cubicBezTo>
                  <a:cubicBezTo>
                    <a:pt x="4972" y="6794"/>
                    <a:pt x="4947" y="6799"/>
                    <a:pt x="4924" y="6809"/>
                  </a:cubicBezTo>
                  <a:cubicBezTo>
                    <a:pt x="4876" y="6830"/>
                    <a:pt x="4835" y="6870"/>
                    <a:pt x="4798" y="6906"/>
                  </a:cubicBezTo>
                  <a:cubicBezTo>
                    <a:pt x="4743" y="6959"/>
                    <a:pt x="4689" y="7014"/>
                    <a:pt x="4638" y="7070"/>
                  </a:cubicBezTo>
                  <a:cubicBezTo>
                    <a:pt x="4530" y="7188"/>
                    <a:pt x="4422" y="7306"/>
                    <a:pt x="4323" y="7433"/>
                  </a:cubicBezTo>
                  <a:cubicBezTo>
                    <a:pt x="4197" y="7594"/>
                    <a:pt x="4077" y="7763"/>
                    <a:pt x="3984" y="7943"/>
                  </a:cubicBezTo>
                  <a:cubicBezTo>
                    <a:pt x="3888" y="8130"/>
                    <a:pt x="3806" y="8322"/>
                    <a:pt x="3737" y="8520"/>
                  </a:cubicBezTo>
                  <a:cubicBezTo>
                    <a:pt x="3720" y="8566"/>
                    <a:pt x="3711" y="8616"/>
                    <a:pt x="3695" y="8663"/>
                  </a:cubicBezTo>
                  <a:cubicBezTo>
                    <a:pt x="3682" y="8661"/>
                    <a:pt x="3669" y="8659"/>
                    <a:pt x="3657" y="8659"/>
                  </a:cubicBezTo>
                  <a:cubicBezTo>
                    <a:pt x="3633" y="8659"/>
                    <a:pt x="3609" y="8664"/>
                    <a:pt x="3586" y="8673"/>
                  </a:cubicBezTo>
                  <a:lnTo>
                    <a:pt x="3584" y="8673"/>
                  </a:lnTo>
                  <a:cubicBezTo>
                    <a:pt x="3527" y="8697"/>
                    <a:pt x="3490" y="8760"/>
                    <a:pt x="3485" y="8819"/>
                  </a:cubicBezTo>
                  <a:cubicBezTo>
                    <a:pt x="3480" y="8868"/>
                    <a:pt x="3480" y="8918"/>
                    <a:pt x="3479" y="8964"/>
                  </a:cubicBezTo>
                  <a:cubicBezTo>
                    <a:pt x="3476" y="9037"/>
                    <a:pt x="3473" y="9110"/>
                    <a:pt x="3476" y="9183"/>
                  </a:cubicBezTo>
                  <a:cubicBezTo>
                    <a:pt x="3483" y="9310"/>
                    <a:pt x="3501" y="9438"/>
                    <a:pt x="3529" y="9563"/>
                  </a:cubicBezTo>
                  <a:lnTo>
                    <a:pt x="3529" y="9591"/>
                  </a:lnTo>
                  <a:cubicBezTo>
                    <a:pt x="3531" y="9610"/>
                    <a:pt x="3533" y="9629"/>
                    <a:pt x="3536" y="9647"/>
                  </a:cubicBezTo>
                  <a:cubicBezTo>
                    <a:pt x="3515" y="9659"/>
                    <a:pt x="3497" y="9675"/>
                    <a:pt x="3485" y="9695"/>
                  </a:cubicBezTo>
                  <a:cubicBezTo>
                    <a:pt x="3457" y="9729"/>
                    <a:pt x="3444" y="9770"/>
                    <a:pt x="3444" y="9813"/>
                  </a:cubicBezTo>
                  <a:cubicBezTo>
                    <a:pt x="3445" y="9853"/>
                    <a:pt x="3457" y="9892"/>
                    <a:pt x="3466" y="9930"/>
                  </a:cubicBezTo>
                  <a:cubicBezTo>
                    <a:pt x="3465" y="9928"/>
                    <a:pt x="3465" y="9927"/>
                    <a:pt x="3464" y="9925"/>
                  </a:cubicBezTo>
                  <a:lnTo>
                    <a:pt x="3464" y="9925"/>
                  </a:lnTo>
                  <a:cubicBezTo>
                    <a:pt x="3493" y="10052"/>
                    <a:pt x="3525" y="10178"/>
                    <a:pt x="3572" y="10300"/>
                  </a:cubicBezTo>
                  <a:cubicBezTo>
                    <a:pt x="3645" y="10485"/>
                    <a:pt x="3739" y="10657"/>
                    <a:pt x="3842" y="10826"/>
                  </a:cubicBezTo>
                  <a:cubicBezTo>
                    <a:pt x="3873" y="10877"/>
                    <a:pt x="3905" y="10930"/>
                    <a:pt x="3937" y="10982"/>
                  </a:cubicBezTo>
                  <a:cubicBezTo>
                    <a:pt x="3978" y="11144"/>
                    <a:pt x="4018" y="11308"/>
                    <a:pt x="4050" y="11473"/>
                  </a:cubicBezTo>
                  <a:cubicBezTo>
                    <a:pt x="4101" y="11757"/>
                    <a:pt x="4150" y="12039"/>
                    <a:pt x="4191" y="12323"/>
                  </a:cubicBezTo>
                  <a:cubicBezTo>
                    <a:pt x="4222" y="12641"/>
                    <a:pt x="4236" y="12959"/>
                    <a:pt x="4235" y="13279"/>
                  </a:cubicBezTo>
                  <a:lnTo>
                    <a:pt x="4235" y="13285"/>
                  </a:lnTo>
                  <a:cubicBezTo>
                    <a:pt x="4215" y="13296"/>
                    <a:pt x="4197" y="13314"/>
                    <a:pt x="4185" y="13334"/>
                  </a:cubicBezTo>
                  <a:cubicBezTo>
                    <a:pt x="4151" y="13386"/>
                    <a:pt x="4139" y="13445"/>
                    <a:pt x="4123" y="13503"/>
                  </a:cubicBezTo>
                  <a:cubicBezTo>
                    <a:pt x="4111" y="13556"/>
                    <a:pt x="4097" y="13609"/>
                    <a:pt x="4081" y="13663"/>
                  </a:cubicBezTo>
                  <a:cubicBezTo>
                    <a:pt x="4045" y="13783"/>
                    <a:pt x="4007" y="13903"/>
                    <a:pt x="3968" y="14023"/>
                  </a:cubicBezTo>
                  <a:cubicBezTo>
                    <a:pt x="3936" y="14037"/>
                    <a:pt x="3909" y="14064"/>
                    <a:pt x="3892" y="14095"/>
                  </a:cubicBezTo>
                  <a:cubicBezTo>
                    <a:pt x="3817" y="14250"/>
                    <a:pt x="3740" y="14402"/>
                    <a:pt x="3657" y="14550"/>
                  </a:cubicBezTo>
                  <a:cubicBezTo>
                    <a:pt x="3608" y="14629"/>
                    <a:pt x="3559" y="14704"/>
                    <a:pt x="3503" y="14776"/>
                  </a:cubicBezTo>
                  <a:cubicBezTo>
                    <a:pt x="3483" y="14787"/>
                    <a:pt x="3463" y="14799"/>
                    <a:pt x="3445" y="14811"/>
                  </a:cubicBezTo>
                  <a:cubicBezTo>
                    <a:pt x="3406" y="14840"/>
                    <a:pt x="3369" y="14870"/>
                    <a:pt x="3334" y="14903"/>
                  </a:cubicBezTo>
                  <a:cubicBezTo>
                    <a:pt x="3220" y="15008"/>
                    <a:pt x="3108" y="15113"/>
                    <a:pt x="2987" y="15210"/>
                  </a:cubicBezTo>
                  <a:cubicBezTo>
                    <a:pt x="2982" y="15215"/>
                    <a:pt x="2977" y="15219"/>
                    <a:pt x="2971" y="15223"/>
                  </a:cubicBezTo>
                  <a:cubicBezTo>
                    <a:pt x="2975" y="15220"/>
                    <a:pt x="2979" y="15217"/>
                    <a:pt x="2984" y="15213"/>
                  </a:cubicBezTo>
                  <a:lnTo>
                    <a:pt x="2984" y="15213"/>
                  </a:lnTo>
                  <a:cubicBezTo>
                    <a:pt x="2836" y="15322"/>
                    <a:pt x="2685" y="15425"/>
                    <a:pt x="2547" y="15545"/>
                  </a:cubicBezTo>
                  <a:cubicBezTo>
                    <a:pt x="2514" y="15516"/>
                    <a:pt x="2469" y="15499"/>
                    <a:pt x="2423" y="15499"/>
                  </a:cubicBezTo>
                  <a:cubicBezTo>
                    <a:pt x="2397" y="15499"/>
                    <a:pt x="2372" y="15505"/>
                    <a:pt x="2349" y="15518"/>
                  </a:cubicBezTo>
                  <a:cubicBezTo>
                    <a:pt x="2267" y="15564"/>
                    <a:pt x="2212" y="15644"/>
                    <a:pt x="2152" y="15714"/>
                  </a:cubicBezTo>
                  <a:cubicBezTo>
                    <a:pt x="2098" y="15779"/>
                    <a:pt x="2048" y="15847"/>
                    <a:pt x="2001" y="15918"/>
                  </a:cubicBezTo>
                  <a:cubicBezTo>
                    <a:pt x="1909" y="16050"/>
                    <a:pt x="1821" y="16184"/>
                    <a:pt x="1751" y="16327"/>
                  </a:cubicBezTo>
                  <a:cubicBezTo>
                    <a:pt x="1687" y="16456"/>
                    <a:pt x="1634" y="16589"/>
                    <a:pt x="1592" y="16727"/>
                  </a:cubicBezTo>
                  <a:cubicBezTo>
                    <a:pt x="1534" y="16911"/>
                    <a:pt x="1487" y="17098"/>
                    <a:pt x="1443" y="17287"/>
                  </a:cubicBezTo>
                  <a:cubicBezTo>
                    <a:pt x="1406" y="17449"/>
                    <a:pt x="1377" y="17611"/>
                    <a:pt x="1358" y="17776"/>
                  </a:cubicBezTo>
                  <a:cubicBezTo>
                    <a:pt x="1320" y="18114"/>
                    <a:pt x="1302" y="18462"/>
                    <a:pt x="1366" y="18798"/>
                  </a:cubicBezTo>
                  <a:cubicBezTo>
                    <a:pt x="1395" y="18963"/>
                    <a:pt x="1436" y="19126"/>
                    <a:pt x="1488" y="19285"/>
                  </a:cubicBezTo>
                  <a:cubicBezTo>
                    <a:pt x="1541" y="19443"/>
                    <a:pt x="1605" y="19597"/>
                    <a:pt x="1671" y="19749"/>
                  </a:cubicBezTo>
                  <a:cubicBezTo>
                    <a:pt x="1668" y="19743"/>
                    <a:pt x="1664" y="19735"/>
                    <a:pt x="1661" y="19728"/>
                  </a:cubicBezTo>
                  <a:lnTo>
                    <a:pt x="1661" y="19728"/>
                  </a:lnTo>
                  <a:cubicBezTo>
                    <a:pt x="1689" y="19797"/>
                    <a:pt x="1715" y="19867"/>
                    <a:pt x="1740" y="19937"/>
                  </a:cubicBezTo>
                  <a:cubicBezTo>
                    <a:pt x="1757" y="20009"/>
                    <a:pt x="1774" y="20082"/>
                    <a:pt x="1791" y="20155"/>
                  </a:cubicBezTo>
                  <a:cubicBezTo>
                    <a:pt x="1869" y="20502"/>
                    <a:pt x="1970" y="20845"/>
                    <a:pt x="2061" y="21190"/>
                  </a:cubicBezTo>
                  <a:cubicBezTo>
                    <a:pt x="2075" y="21360"/>
                    <a:pt x="2082" y="21531"/>
                    <a:pt x="2109" y="21700"/>
                  </a:cubicBezTo>
                  <a:cubicBezTo>
                    <a:pt x="2098" y="21774"/>
                    <a:pt x="2087" y="21849"/>
                    <a:pt x="2079" y="21924"/>
                  </a:cubicBezTo>
                  <a:cubicBezTo>
                    <a:pt x="2065" y="22005"/>
                    <a:pt x="2048" y="22085"/>
                    <a:pt x="2029" y="22164"/>
                  </a:cubicBezTo>
                  <a:cubicBezTo>
                    <a:pt x="2030" y="22163"/>
                    <a:pt x="2030" y="22161"/>
                    <a:pt x="2031" y="22160"/>
                  </a:cubicBezTo>
                  <a:lnTo>
                    <a:pt x="2031" y="22160"/>
                  </a:lnTo>
                  <a:lnTo>
                    <a:pt x="2029" y="22166"/>
                  </a:lnTo>
                  <a:cubicBezTo>
                    <a:pt x="2028" y="22171"/>
                    <a:pt x="2027" y="22177"/>
                    <a:pt x="2025" y="22182"/>
                  </a:cubicBezTo>
                  <a:cubicBezTo>
                    <a:pt x="2026" y="22178"/>
                    <a:pt x="2027" y="22174"/>
                    <a:pt x="2028" y="22169"/>
                  </a:cubicBezTo>
                  <a:lnTo>
                    <a:pt x="2028" y="22169"/>
                  </a:lnTo>
                  <a:cubicBezTo>
                    <a:pt x="2010" y="22228"/>
                    <a:pt x="1993" y="22288"/>
                    <a:pt x="1972" y="22347"/>
                  </a:cubicBezTo>
                  <a:cubicBezTo>
                    <a:pt x="1954" y="22394"/>
                    <a:pt x="1934" y="22441"/>
                    <a:pt x="1914" y="22488"/>
                  </a:cubicBezTo>
                  <a:lnTo>
                    <a:pt x="1914" y="22488"/>
                  </a:lnTo>
                  <a:cubicBezTo>
                    <a:pt x="1915" y="22487"/>
                    <a:pt x="1915" y="22485"/>
                    <a:pt x="1916" y="22484"/>
                  </a:cubicBezTo>
                  <a:lnTo>
                    <a:pt x="1916" y="22484"/>
                  </a:lnTo>
                  <a:cubicBezTo>
                    <a:pt x="1881" y="22555"/>
                    <a:pt x="1844" y="22623"/>
                    <a:pt x="1805" y="22692"/>
                  </a:cubicBezTo>
                  <a:cubicBezTo>
                    <a:pt x="1788" y="22724"/>
                    <a:pt x="1783" y="22761"/>
                    <a:pt x="1789" y="22795"/>
                  </a:cubicBezTo>
                  <a:cubicBezTo>
                    <a:pt x="1686" y="22960"/>
                    <a:pt x="1581" y="23126"/>
                    <a:pt x="1480" y="23291"/>
                  </a:cubicBezTo>
                  <a:cubicBezTo>
                    <a:pt x="1402" y="23416"/>
                    <a:pt x="1319" y="23537"/>
                    <a:pt x="1235" y="23656"/>
                  </a:cubicBezTo>
                  <a:cubicBezTo>
                    <a:pt x="1218" y="23679"/>
                    <a:pt x="1202" y="23702"/>
                    <a:pt x="1185" y="23725"/>
                  </a:cubicBezTo>
                  <a:cubicBezTo>
                    <a:pt x="1177" y="23723"/>
                    <a:pt x="1168" y="23723"/>
                    <a:pt x="1160" y="23723"/>
                  </a:cubicBezTo>
                  <a:cubicBezTo>
                    <a:pt x="1134" y="23723"/>
                    <a:pt x="1108" y="23729"/>
                    <a:pt x="1085" y="23741"/>
                  </a:cubicBezTo>
                  <a:cubicBezTo>
                    <a:pt x="1049" y="23759"/>
                    <a:pt x="1017" y="23785"/>
                    <a:pt x="990" y="23814"/>
                  </a:cubicBezTo>
                  <a:cubicBezTo>
                    <a:pt x="968" y="23839"/>
                    <a:pt x="947" y="23863"/>
                    <a:pt x="924" y="23888"/>
                  </a:cubicBezTo>
                  <a:cubicBezTo>
                    <a:pt x="882" y="23937"/>
                    <a:pt x="841" y="23983"/>
                    <a:pt x="801" y="24032"/>
                  </a:cubicBezTo>
                  <a:cubicBezTo>
                    <a:pt x="650" y="24206"/>
                    <a:pt x="557" y="24418"/>
                    <a:pt x="468" y="24628"/>
                  </a:cubicBezTo>
                  <a:cubicBezTo>
                    <a:pt x="366" y="24871"/>
                    <a:pt x="291" y="25124"/>
                    <a:pt x="223" y="25378"/>
                  </a:cubicBezTo>
                  <a:cubicBezTo>
                    <a:pt x="205" y="25443"/>
                    <a:pt x="193" y="25511"/>
                    <a:pt x="179" y="25578"/>
                  </a:cubicBezTo>
                  <a:cubicBezTo>
                    <a:pt x="174" y="25603"/>
                    <a:pt x="167" y="25628"/>
                    <a:pt x="164" y="25655"/>
                  </a:cubicBezTo>
                  <a:cubicBezTo>
                    <a:pt x="158" y="25685"/>
                    <a:pt x="154" y="25716"/>
                    <a:pt x="151" y="25746"/>
                  </a:cubicBezTo>
                  <a:cubicBezTo>
                    <a:pt x="146" y="25778"/>
                    <a:pt x="141" y="25810"/>
                    <a:pt x="136" y="25842"/>
                  </a:cubicBezTo>
                  <a:lnTo>
                    <a:pt x="136" y="25842"/>
                  </a:lnTo>
                  <a:cubicBezTo>
                    <a:pt x="137" y="25835"/>
                    <a:pt x="139" y="25829"/>
                    <a:pt x="140" y="25823"/>
                  </a:cubicBezTo>
                  <a:lnTo>
                    <a:pt x="140" y="25823"/>
                  </a:lnTo>
                  <a:cubicBezTo>
                    <a:pt x="139" y="25831"/>
                    <a:pt x="139" y="25840"/>
                    <a:pt x="138" y="25849"/>
                  </a:cubicBezTo>
                  <a:cubicBezTo>
                    <a:pt x="60" y="25877"/>
                    <a:pt x="0" y="25966"/>
                    <a:pt x="22" y="26051"/>
                  </a:cubicBezTo>
                  <a:cubicBezTo>
                    <a:pt x="24" y="26058"/>
                    <a:pt x="26" y="26065"/>
                    <a:pt x="27" y="26073"/>
                  </a:cubicBezTo>
                  <a:cubicBezTo>
                    <a:pt x="27" y="26073"/>
                    <a:pt x="27" y="26074"/>
                    <a:pt x="27" y="26074"/>
                  </a:cubicBezTo>
                  <a:cubicBezTo>
                    <a:pt x="58" y="26197"/>
                    <a:pt x="72" y="26326"/>
                    <a:pt x="96" y="26453"/>
                  </a:cubicBezTo>
                  <a:cubicBezTo>
                    <a:pt x="126" y="26618"/>
                    <a:pt x="160" y="26780"/>
                    <a:pt x="200" y="26944"/>
                  </a:cubicBezTo>
                  <a:cubicBezTo>
                    <a:pt x="235" y="27088"/>
                    <a:pt x="280" y="27229"/>
                    <a:pt x="337" y="27366"/>
                  </a:cubicBezTo>
                  <a:cubicBezTo>
                    <a:pt x="420" y="27561"/>
                    <a:pt x="532" y="27737"/>
                    <a:pt x="645" y="27914"/>
                  </a:cubicBezTo>
                  <a:cubicBezTo>
                    <a:pt x="804" y="28162"/>
                    <a:pt x="1000" y="28383"/>
                    <a:pt x="1194" y="28605"/>
                  </a:cubicBezTo>
                  <a:cubicBezTo>
                    <a:pt x="1366" y="28801"/>
                    <a:pt x="1568" y="28966"/>
                    <a:pt x="1756" y="29147"/>
                  </a:cubicBezTo>
                  <a:cubicBezTo>
                    <a:pt x="1752" y="29143"/>
                    <a:pt x="1748" y="29139"/>
                    <a:pt x="1745" y="29135"/>
                  </a:cubicBezTo>
                  <a:lnTo>
                    <a:pt x="1745" y="29135"/>
                  </a:lnTo>
                  <a:cubicBezTo>
                    <a:pt x="1842" y="29233"/>
                    <a:pt x="1928" y="29337"/>
                    <a:pt x="2015" y="29442"/>
                  </a:cubicBezTo>
                  <a:cubicBezTo>
                    <a:pt x="2101" y="29545"/>
                    <a:pt x="2185" y="29648"/>
                    <a:pt x="2266" y="29752"/>
                  </a:cubicBezTo>
                  <a:cubicBezTo>
                    <a:pt x="2262" y="29745"/>
                    <a:pt x="2258" y="29740"/>
                    <a:pt x="2254" y="29733"/>
                  </a:cubicBezTo>
                  <a:lnTo>
                    <a:pt x="2254" y="29733"/>
                  </a:lnTo>
                  <a:cubicBezTo>
                    <a:pt x="2314" y="29812"/>
                    <a:pt x="2375" y="29892"/>
                    <a:pt x="2431" y="29973"/>
                  </a:cubicBezTo>
                  <a:cubicBezTo>
                    <a:pt x="2488" y="30054"/>
                    <a:pt x="2539" y="30138"/>
                    <a:pt x="2591" y="30220"/>
                  </a:cubicBezTo>
                  <a:cubicBezTo>
                    <a:pt x="2669" y="30337"/>
                    <a:pt x="2754" y="30451"/>
                    <a:pt x="2826" y="30573"/>
                  </a:cubicBezTo>
                  <a:cubicBezTo>
                    <a:pt x="2844" y="30603"/>
                    <a:pt x="2858" y="30637"/>
                    <a:pt x="2873" y="30669"/>
                  </a:cubicBezTo>
                  <a:cubicBezTo>
                    <a:pt x="2852" y="30715"/>
                    <a:pt x="2854" y="30769"/>
                    <a:pt x="2878" y="30813"/>
                  </a:cubicBezTo>
                  <a:cubicBezTo>
                    <a:pt x="2926" y="30900"/>
                    <a:pt x="2973" y="30988"/>
                    <a:pt x="3014" y="31077"/>
                  </a:cubicBezTo>
                  <a:cubicBezTo>
                    <a:pt x="3011" y="31069"/>
                    <a:pt x="3007" y="31062"/>
                    <a:pt x="3004" y="31054"/>
                  </a:cubicBezTo>
                  <a:lnTo>
                    <a:pt x="3004" y="31054"/>
                  </a:lnTo>
                  <a:cubicBezTo>
                    <a:pt x="3014" y="31074"/>
                    <a:pt x="3022" y="31093"/>
                    <a:pt x="3030" y="31112"/>
                  </a:cubicBezTo>
                  <a:cubicBezTo>
                    <a:pt x="3026" y="31106"/>
                    <a:pt x="3023" y="31097"/>
                    <a:pt x="3020" y="31091"/>
                  </a:cubicBezTo>
                  <a:lnTo>
                    <a:pt x="3020" y="31091"/>
                  </a:lnTo>
                  <a:cubicBezTo>
                    <a:pt x="3031" y="31117"/>
                    <a:pt x="3038" y="31144"/>
                    <a:pt x="3047" y="31170"/>
                  </a:cubicBezTo>
                  <a:cubicBezTo>
                    <a:pt x="3050" y="31186"/>
                    <a:pt x="3054" y="31202"/>
                    <a:pt x="3057" y="31218"/>
                  </a:cubicBezTo>
                  <a:cubicBezTo>
                    <a:pt x="3053" y="31249"/>
                    <a:pt x="3050" y="31281"/>
                    <a:pt x="3047" y="31313"/>
                  </a:cubicBezTo>
                  <a:cubicBezTo>
                    <a:pt x="3029" y="31418"/>
                    <a:pt x="3012" y="31522"/>
                    <a:pt x="2988" y="31627"/>
                  </a:cubicBezTo>
                  <a:cubicBezTo>
                    <a:pt x="2965" y="31735"/>
                    <a:pt x="2938" y="31841"/>
                    <a:pt x="2910" y="31947"/>
                  </a:cubicBezTo>
                  <a:cubicBezTo>
                    <a:pt x="2910" y="31946"/>
                    <a:pt x="2910" y="31945"/>
                    <a:pt x="2911" y="31944"/>
                  </a:cubicBezTo>
                  <a:lnTo>
                    <a:pt x="2911" y="31944"/>
                  </a:lnTo>
                  <a:cubicBezTo>
                    <a:pt x="2812" y="32288"/>
                    <a:pt x="2698" y="32627"/>
                    <a:pt x="2566" y="32962"/>
                  </a:cubicBezTo>
                  <a:cubicBezTo>
                    <a:pt x="2534" y="33038"/>
                    <a:pt x="2501" y="33113"/>
                    <a:pt x="2465" y="33186"/>
                  </a:cubicBezTo>
                  <a:cubicBezTo>
                    <a:pt x="2448" y="33199"/>
                    <a:pt x="2434" y="33213"/>
                    <a:pt x="2423" y="33231"/>
                  </a:cubicBezTo>
                  <a:cubicBezTo>
                    <a:pt x="2290" y="33450"/>
                    <a:pt x="2171" y="33677"/>
                    <a:pt x="2070" y="33912"/>
                  </a:cubicBezTo>
                  <a:cubicBezTo>
                    <a:pt x="2044" y="33972"/>
                    <a:pt x="2015" y="34033"/>
                    <a:pt x="1994" y="34094"/>
                  </a:cubicBezTo>
                  <a:cubicBezTo>
                    <a:pt x="1969" y="34167"/>
                    <a:pt x="1944" y="34237"/>
                    <a:pt x="1919" y="34310"/>
                  </a:cubicBezTo>
                  <a:cubicBezTo>
                    <a:pt x="1883" y="34414"/>
                    <a:pt x="1856" y="34521"/>
                    <a:pt x="1824" y="34628"/>
                  </a:cubicBezTo>
                  <a:cubicBezTo>
                    <a:pt x="1791" y="34744"/>
                    <a:pt x="1765" y="34864"/>
                    <a:pt x="1740" y="34982"/>
                  </a:cubicBezTo>
                  <a:cubicBezTo>
                    <a:pt x="1730" y="35035"/>
                    <a:pt x="1720" y="35087"/>
                    <a:pt x="1712" y="35140"/>
                  </a:cubicBezTo>
                  <a:cubicBezTo>
                    <a:pt x="1704" y="35139"/>
                    <a:pt x="1696" y="35139"/>
                    <a:pt x="1687" y="35139"/>
                  </a:cubicBezTo>
                  <a:cubicBezTo>
                    <a:pt x="1668" y="35139"/>
                    <a:pt x="1649" y="35141"/>
                    <a:pt x="1631" y="35147"/>
                  </a:cubicBezTo>
                  <a:cubicBezTo>
                    <a:pt x="1563" y="35163"/>
                    <a:pt x="1519" y="35228"/>
                    <a:pt x="1506" y="35292"/>
                  </a:cubicBezTo>
                  <a:cubicBezTo>
                    <a:pt x="1496" y="35349"/>
                    <a:pt x="1503" y="35410"/>
                    <a:pt x="1506" y="35467"/>
                  </a:cubicBezTo>
                  <a:cubicBezTo>
                    <a:pt x="1508" y="35504"/>
                    <a:pt x="1510" y="35542"/>
                    <a:pt x="1512" y="35579"/>
                  </a:cubicBezTo>
                  <a:cubicBezTo>
                    <a:pt x="1518" y="35678"/>
                    <a:pt x="1523" y="35775"/>
                    <a:pt x="1525" y="35872"/>
                  </a:cubicBezTo>
                  <a:cubicBezTo>
                    <a:pt x="1527" y="35970"/>
                    <a:pt x="1532" y="36071"/>
                    <a:pt x="1537" y="36170"/>
                  </a:cubicBezTo>
                  <a:cubicBezTo>
                    <a:pt x="1540" y="36255"/>
                    <a:pt x="1545" y="36342"/>
                    <a:pt x="1557" y="36424"/>
                  </a:cubicBezTo>
                  <a:cubicBezTo>
                    <a:pt x="1580" y="36599"/>
                    <a:pt x="1602" y="36775"/>
                    <a:pt x="1647" y="36946"/>
                  </a:cubicBezTo>
                  <a:cubicBezTo>
                    <a:pt x="1668" y="37026"/>
                    <a:pt x="1689" y="37107"/>
                    <a:pt x="1711" y="37187"/>
                  </a:cubicBezTo>
                  <a:cubicBezTo>
                    <a:pt x="1730" y="37265"/>
                    <a:pt x="1759" y="37339"/>
                    <a:pt x="1785" y="37417"/>
                  </a:cubicBezTo>
                  <a:cubicBezTo>
                    <a:pt x="1830" y="37556"/>
                    <a:pt x="1890" y="37692"/>
                    <a:pt x="1948" y="37827"/>
                  </a:cubicBezTo>
                  <a:cubicBezTo>
                    <a:pt x="2066" y="38095"/>
                    <a:pt x="2194" y="38357"/>
                    <a:pt x="2348" y="38605"/>
                  </a:cubicBezTo>
                  <a:cubicBezTo>
                    <a:pt x="2410" y="38706"/>
                    <a:pt x="2475" y="38804"/>
                    <a:pt x="2544" y="38899"/>
                  </a:cubicBezTo>
                  <a:cubicBezTo>
                    <a:pt x="2545" y="38924"/>
                    <a:pt x="2550" y="38950"/>
                    <a:pt x="2561" y="38974"/>
                  </a:cubicBezTo>
                  <a:cubicBezTo>
                    <a:pt x="2586" y="39030"/>
                    <a:pt x="2617" y="39085"/>
                    <a:pt x="2651" y="39136"/>
                  </a:cubicBezTo>
                  <a:cubicBezTo>
                    <a:pt x="2700" y="39213"/>
                    <a:pt x="2754" y="39286"/>
                    <a:pt x="2811" y="39357"/>
                  </a:cubicBezTo>
                  <a:cubicBezTo>
                    <a:pt x="2882" y="39440"/>
                    <a:pt x="2954" y="39519"/>
                    <a:pt x="3033" y="39595"/>
                  </a:cubicBezTo>
                  <a:cubicBezTo>
                    <a:pt x="3082" y="39643"/>
                    <a:pt x="3131" y="39695"/>
                    <a:pt x="3186" y="39741"/>
                  </a:cubicBezTo>
                  <a:cubicBezTo>
                    <a:pt x="3240" y="39787"/>
                    <a:pt x="3293" y="39842"/>
                    <a:pt x="3352" y="39884"/>
                  </a:cubicBezTo>
                  <a:cubicBezTo>
                    <a:pt x="3503" y="40000"/>
                    <a:pt x="3653" y="40117"/>
                    <a:pt x="3816" y="40216"/>
                  </a:cubicBezTo>
                  <a:cubicBezTo>
                    <a:pt x="3980" y="40314"/>
                    <a:pt x="4146" y="40408"/>
                    <a:pt x="4315" y="40496"/>
                  </a:cubicBezTo>
                  <a:cubicBezTo>
                    <a:pt x="4366" y="40523"/>
                    <a:pt x="4418" y="40549"/>
                    <a:pt x="4469" y="40575"/>
                  </a:cubicBezTo>
                  <a:cubicBezTo>
                    <a:pt x="4493" y="40598"/>
                    <a:pt x="4519" y="40618"/>
                    <a:pt x="4548" y="40635"/>
                  </a:cubicBezTo>
                  <a:cubicBezTo>
                    <a:pt x="4595" y="40663"/>
                    <a:pt x="4644" y="40693"/>
                    <a:pt x="4693" y="40716"/>
                  </a:cubicBezTo>
                  <a:cubicBezTo>
                    <a:pt x="4749" y="40742"/>
                    <a:pt x="4804" y="40772"/>
                    <a:pt x="4862" y="40795"/>
                  </a:cubicBezTo>
                  <a:cubicBezTo>
                    <a:pt x="4971" y="40842"/>
                    <a:pt x="5081" y="40888"/>
                    <a:pt x="5194" y="40928"/>
                  </a:cubicBezTo>
                  <a:cubicBezTo>
                    <a:pt x="5320" y="40975"/>
                    <a:pt x="5445" y="41012"/>
                    <a:pt x="5572" y="41051"/>
                  </a:cubicBezTo>
                  <a:lnTo>
                    <a:pt x="5584" y="41054"/>
                  </a:lnTo>
                  <a:cubicBezTo>
                    <a:pt x="5686" y="41090"/>
                    <a:pt x="5790" y="41124"/>
                    <a:pt x="5896" y="41150"/>
                  </a:cubicBezTo>
                  <a:lnTo>
                    <a:pt x="6066" y="41194"/>
                  </a:lnTo>
                  <a:cubicBezTo>
                    <a:pt x="6198" y="41233"/>
                    <a:pt x="6331" y="41270"/>
                    <a:pt x="6465" y="41305"/>
                  </a:cubicBezTo>
                  <a:cubicBezTo>
                    <a:pt x="6570" y="41330"/>
                    <a:pt x="6675" y="41350"/>
                    <a:pt x="6781" y="41363"/>
                  </a:cubicBezTo>
                  <a:cubicBezTo>
                    <a:pt x="6820" y="41373"/>
                    <a:pt x="6859" y="41382"/>
                    <a:pt x="6897" y="41392"/>
                  </a:cubicBezTo>
                  <a:cubicBezTo>
                    <a:pt x="6943" y="41401"/>
                    <a:pt x="6986" y="41412"/>
                    <a:pt x="7031" y="41419"/>
                  </a:cubicBezTo>
                  <a:cubicBezTo>
                    <a:pt x="7063" y="41424"/>
                    <a:pt x="7094" y="41427"/>
                    <a:pt x="7125" y="41427"/>
                  </a:cubicBezTo>
                  <a:cubicBezTo>
                    <a:pt x="7151" y="41426"/>
                    <a:pt x="7175" y="41419"/>
                    <a:pt x="7197" y="41407"/>
                  </a:cubicBezTo>
                  <a:cubicBezTo>
                    <a:pt x="7231" y="41363"/>
                    <a:pt x="7273" y="41325"/>
                    <a:pt x="7321" y="41297"/>
                  </a:cubicBezTo>
                  <a:cubicBezTo>
                    <a:pt x="7437" y="41280"/>
                    <a:pt x="7553" y="41261"/>
                    <a:pt x="7667" y="41234"/>
                  </a:cubicBezTo>
                  <a:cubicBezTo>
                    <a:pt x="7821" y="41199"/>
                    <a:pt x="7972" y="41149"/>
                    <a:pt x="8124" y="41099"/>
                  </a:cubicBezTo>
                  <a:cubicBezTo>
                    <a:pt x="8296" y="41042"/>
                    <a:pt x="8465" y="40983"/>
                    <a:pt x="8632" y="40914"/>
                  </a:cubicBezTo>
                  <a:cubicBezTo>
                    <a:pt x="8761" y="40860"/>
                    <a:pt x="8884" y="40794"/>
                    <a:pt x="9007" y="40729"/>
                  </a:cubicBezTo>
                  <a:cubicBezTo>
                    <a:pt x="9156" y="40651"/>
                    <a:pt x="9311" y="40579"/>
                    <a:pt x="9455" y="40491"/>
                  </a:cubicBezTo>
                  <a:cubicBezTo>
                    <a:pt x="9577" y="40417"/>
                    <a:pt x="9690" y="40330"/>
                    <a:pt x="9806" y="40246"/>
                  </a:cubicBezTo>
                  <a:cubicBezTo>
                    <a:pt x="9932" y="40154"/>
                    <a:pt x="10057" y="40064"/>
                    <a:pt x="10178" y="39963"/>
                  </a:cubicBezTo>
                  <a:cubicBezTo>
                    <a:pt x="10304" y="39859"/>
                    <a:pt x="10438" y="39758"/>
                    <a:pt x="10553" y="39638"/>
                  </a:cubicBezTo>
                  <a:cubicBezTo>
                    <a:pt x="10664" y="39523"/>
                    <a:pt x="10761" y="39398"/>
                    <a:pt x="10862" y="39274"/>
                  </a:cubicBezTo>
                  <a:cubicBezTo>
                    <a:pt x="10971" y="39138"/>
                    <a:pt x="11070" y="38994"/>
                    <a:pt x="11156" y="38843"/>
                  </a:cubicBezTo>
                  <a:cubicBezTo>
                    <a:pt x="11331" y="38536"/>
                    <a:pt x="11463" y="38211"/>
                    <a:pt x="11583" y="37879"/>
                  </a:cubicBezTo>
                  <a:cubicBezTo>
                    <a:pt x="11643" y="37711"/>
                    <a:pt x="11688" y="37537"/>
                    <a:pt x="11733" y="37366"/>
                  </a:cubicBezTo>
                  <a:cubicBezTo>
                    <a:pt x="11758" y="37272"/>
                    <a:pt x="11782" y="37179"/>
                    <a:pt x="11804" y="37084"/>
                  </a:cubicBezTo>
                  <a:cubicBezTo>
                    <a:pt x="11823" y="37002"/>
                    <a:pt x="11838" y="36918"/>
                    <a:pt x="11849" y="36835"/>
                  </a:cubicBezTo>
                  <a:cubicBezTo>
                    <a:pt x="11855" y="36771"/>
                    <a:pt x="11857" y="36707"/>
                    <a:pt x="11855" y="36643"/>
                  </a:cubicBezTo>
                  <a:cubicBezTo>
                    <a:pt x="11872" y="36614"/>
                    <a:pt x="11881" y="36581"/>
                    <a:pt x="11880" y="36549"/>
                  </a:cubicBezTo>
                  <a:cubicBezTo>
                    <a:pt x="11873" y="36463"/>
                    <a:pt x="11857" y="36375"/>
                    <a:pt x="11844" y="36290"/>
                  </a:cubicBezTo>
                  <a:cubicBezTo>
                    <a:pt x="11831" y="36203"/>
                    <a:pt x="11819" y="36121"/>
                    <a:pt x="11806" y="36037"/>
                  </a:cubicBezTo>
                  <a:cubicBezTo>
                    <a:pt x="11782" y="35885"/>
                    <a:pt x="11758" y="35732"/>
                    <a:pt x="11733" y="35582"/>
                  </a:cubicBezTo>
                  <a:cubicBezTo>
                    <a:pt x="11706" y="35414"/>
                    <a:pt x="11680" y="35244"/>
                    <a:pt x="11647" y="35078"/>
                  </a:cubicBezTo>
                  <a:cubicBezTo>
                    <a:pt x="11694" y="35035"/>
                    <a:pt x="11720" y="34970"/>
                    <a:pt x="11701" y="34907"/>
                  </a:cubicBezTo>
                  <a:cubicBezTo>
                    <a:pt x="11692" y="34868"/>
                    <a:pt x="11679" y="34829"/>
                    <a:pt x="11664" y="34791"/>
                  </a:cubicBezTo>
                  <a:cubicBezTo>
                    <a:pt x="11642" y="34738"/>
                    <a:pt x="11603" y="34695"/>
                    <a:pt x="11553" y="34666"/>
                  </a:cubicBezTo>
                  <a:cubicBezTo>
                    <a:pt x="11546" y="34640"/>
                    <a:pt x="11541" y="34614"/>
                    <a:pt x="11532" y="34588"/>
                  </a:cubicBezTo>
                  <a:cubicBezTo>
                    <a:pt x="11489" y="34426"/>
                    <a:pt x="11433" y="34267"/>
                    <a:pt x="11378" y="34110"/>
                  </a:cubicBezTo>
                  <a:cubicBezTo>
                    <a:pt x="11326" y="33958"/>
                    <a:pt x="11277" y="33806"/>
                    <a:pt x="11230" y="33653"/>
                  </a:cubicBezTo>
                  <a:cubicBezTo>
                    <a:pt x="11200" y="33549"/>
                    <a:pt x="11171" y="33443"/>
                    <a:pt x="11138" y="33342"/>
                  </a:cubicBezTo>
                  <a:cubicBezTo>
                    <a:pt x="11109" y="33215"/>
                    <a:pt x="11079" y="33088"/>
                    <a:pt x="11048" y="32962"/>
                  </a:cubicBezTo>
                  <a:cubicBezTo>
                    <a:pt x="10996" y="32756"/>
                    <a:pt x="10943" y="32550"/>
                    <a:pt x="10885" y="32345"/>
                  </a:cubicBezTo>
                  <a:lnTo>
                    <a:pt x="10885" y="32345"/>
                  </a:lnTo>
                  <a:cubicBezTo>
                    <a:pt x="10886" y="32347"/>
                    <a:pt x="10887" y="32349"/>
                    <a:pt x="10887" y="32351"/>
                  </a:cubicBezTo>
                  <a:lnTo>
                    <a:pt x="10887" y="32351"/>
                  </a:lnTo>
                  <a:cubicBezTo>
                    <a:pt x="10852" y="32223"/>
                    <a:pt x="10818" y="32092"/>
                    <a:pt x="10788" y="31962"/>
                  </a:cubicBezTo>
                  <a:cubicBezTo>
                    <a:pt x="10764" y="31864"/>
                    <a:pt x="10740" y="31767"/>
                    <a:pt x="10721" y="31669"/>
                  </a:cubicBezTo>
                  <a:cubicBezTo>
                    <a:pt x="10711" y="31581"/>
                    <a:pt x="10705" y="31492"/>
                    <a:pt x="10704" y="31404"/>
                  </a:cubicBezTo>
                  <a:cubicBezTo>
                    <a:pt x="10702" y="31319"/>
                    <a:pt x="10698" y="31236"/>
                    <a:pt x="10697" y="31153"/>
                  </a:cubicBezTo>
                  <a:cubicBezTo>
                    <a:pt x="10697" y="31136"/>
                    <a:pt x="10698" y="31120"/>
                    <a:pt x="10699" y="31102"/>
                  </a:cubicBezTo>
                  <a:cubicBezTo>
                    <a:pt x="10720" y="31025"/>
                    <a:pt x="10741" y="30946"/>
                    <a:pt x="10766" y="30870"/>
                  </a:cubicBezTo>
                  <a:cubicBezTo>
                    <a:pt x="10772" y="30849"/>
                    <a:pt x="10780" y="30829"/>
                    <a:pt x="10787" y="30808"/>
                  </a:cubicBezTo>
                  <a:cubicBezTo>
                    <a:pt x="10836" y="30767"/>
                    <a:pt x="10860" y="30704"/>
                    <a:pt x="10851" y="30640"/>
                  </a:cubicBezTo>
                  <a:cubicBezTo>
                    <a:pt x="10851" y="30636"/>
                    <a:pt x="10850" y="30634"/>
                    <a:pt x="10849" y="30631"/>
                  </a:cubicBezTo>
                  <a:cubicBezTo>
                    <a:pt x="10859" y="30604"/>
                    <a:pt x="10867" y="30578"/>
                    <a:pt x="10877" y="30552"/>
                  </a:cubicBezTo>
                  <a:cubicBezTo>
                    <a:pt x="10918" y="30440"/>
                    <a:pt x="10958" y="30329"/>
                    <a:pt x="11000" y="30219"/>
                  </a:cubicBezTo>
                  <a:cubicBezTo>
                    <a:pt x="11011" y="30193"/>
                    <a:pt x="11020" y="30166"/>
                    <a:pt x="11031" y="30139"/>
                  </a:cubicBezTo>
                  <a:cubicBezTo>
                    <a:pt x="11044" y="30132"/>
                    <a:pt x="11058" y="30124"/>
                    <a:pt x="11070" y="30114"/>
                  </a:cubicBezTo>
                  <a:cubicBezTo>
                    <a:pt x="11125" y="30074"/>
                    <a:pt x="11162" y="30009"/>
                    <a:pt x="11199" y="29953"/>
                  </a:cubicBezTo>
                  <a:cubicBezTo>
                    <a:pt x="11268" y="29845"/>
                    <a:pt x="11339" y="29739"/>
                    <a:pt x="11409" y="29630"/>
                  </a:cubicBezTo>
                  <a:cubicBezTo>
                    <a:pt x="11474" y="29526"/>
                    <a:pt x="11533" y="29419"/>
                    <a:pt x="11587" y="29309"/>
                  </a:cubicBezTo>
                  <a:cubicBezTo>
                    <a:pt x="11638" y="29206"/>
                    <a:pt x="11691" y="29109"/>
                    <a:pt x="11742" y="29008"/>
                  </a:cubicBezTo>
                  <a:cubicBezTo>
                    <a:pt x="11817" y="28862"/>
                    <a:pt x="11872" y="28708"/>
                    <a:pt x="11921" y="28552"/>
                  </a:cubicBezTo>
                  <a:cubicBezTo>
                    <a:pt x="11941" y="28486"/>
                    <a:pt x="11959" y="28420"/>
                    <a:pt x="11977" y="28353"/>
                  </a:cubicBezTo>
                  <a:cubicBezTo>
                    <a:pt x="12001" y="28366"/>
                    <a:pt x="12030" y="28373"/>
                    <a:pt x="12059" y="28373"/>
                  </a:cubicBezTo>
                  <a:cubicBezTo>
                    <a:pt x="12060" y="28373"/>
                    <a:pt x="12062" y="28373"/>
                    <a:pt x="12064" y="28373"/>
                  </a:cubicBezTo>
                  <a:cubicBezTo>
                    <a:pt x="12069" y="28373"/>
                    <a:pt x="12073" y="28373"/>
                    <a:pt x="12077" y="28372"/>
                  </a:cubicBezTo>
                  <a:cubicBezTo>
                    <a:pt x="12160" y="28361"/>
                    <a:pt x="12216" y="28296"/>
                    <a:pt x="12230" y="28217"/>
                  </a:cubicBezTo>
                  <a:cubicBezTo>
                    <a:pt x="12245" y="28126"/>
                    <a:pt x="12248" y="28032"/>
                    <a:pt x="12254" y="27942"/>
                  </a:cubicBezTo>
                  <a:cubicBezTo>
                    <a:pt x="12260" y="27876"/>
                    <a:pt x="12262" y="27809"/>
                    <a:pt x="12259" y="27742"/>
                  </a:cubicBezTo>
                  <a:cubicBezTo>
                    <a:pt x="12252" y="27540"/>
                    <a:pt x="12236" y="27339"/>
                    <a:pt x="12192" y="27141"/>
                  </a:cubicBezTo>
                  <a:cubicBezTo>
                    <a:pt x="12156" y="26978"/>
                    <a:pt x="12104" y="26817"/>
                    <a:pt x="12039" y="26663"/>
                  </a:cubicBezTo>
                  <a:cubicBezTo>
                    <a:pt x="12008" y="26592"/>
                    <a:pt x="11975" y="26523"/>
                    <a:pt x="11942" y="26455"/>
                  </a:cubicBezTo>
                  <a:cubicBezTo>
                    <a:pt x="11871" y="26316"/>
                    <a:pt x="11795" y="26178"/>
                    <a:pt x="11718" y="26043"/>
                  </a:cubicBezTo>
                  <a:cubicBezTo>
                    <a:pt x="11643" y="25911"/>
                    <a:pt x="11560" y="25784"/>
                    <a:pt x="11468" y="25665"/>
                  </a:cubicBezTo>
                  <a:cubicBezTo>
                    <a:pt x="11380" y="25552"/>
                    <a:pt x="11281" y="25451"/>
                    <a:pt x="11183" y="25351"/>
                  </a:cubicBezTo>
                  <a:cubicBezTo>
                    <a:pt x="11080" y="25250"/>
                    <a:pt x="10982" y="25147"/>
                    <a:pt x="10885" y="25043"/>
                  </a:cubicBezTo>
                  <a:cubicBezTo>
                    <a:pt x="10786" y="24938"/>
                    <a:pt x="10684" y="24836"/>
                    <a:pt x="10583" y="24731"/>
                  </a:cubicBezTo>
                  <a:cubicBezTo>
                    <a:pt x="10524" y="24663"/>
                    <a:pt x="10470" y="24594"/>
                    <a:pt x="10417" y="24520"/>
                  </a:cubicBezTo>
                  <a:lnTo>
                    <a:pt x="10417" y="24520"/>
                  </a:lnTo>
                  <a:cubicBezTo>
                    <a:pt x="10418" y="24521"/>
                    <a:pt x="10419" y="24522"/>
                    <a:pt x="10420" y="24523"/>
                  </a:cubicBezTo>
                  <a:lnTo>
                    <a:pt x="10420" y="24523"/>
                  </a:lnTo>
                  <a:cubicBezTo>
                    <a:pt x="10360" y="24429"/>
                    <a:pt x="10302" y="24339"/>
                    <a:pt x="10251" y="24243"/>
                  </a:cubicBezTo>
                  <a:cubicBezTo>
                    <a:pt x="10216" y="24176"/>
                    <a:pt x="10182" y="24108"/>
                    <a:pt x="10146" y="24043"/>
                  </a:cubicBezTo>
                  <a:cubicBezTo>
                    <a:pt x="10113" y="23989"/>
                    <a:pt x="10054" y="23958"/>
                    <a:pt x="9993" y="23958"/>
                  </a:cubicBezTo>
                  <a:cubicBezTo>
                    <a:pt x="9976" y="23958"/>
                    <a:pt x="9959" y="23960"/>
                    <a:pt x="9942" y="23965"/>
                  </a:cubicBezTo>
                  <a:cubicBezTo>
                    <a:pt x="9934" y="23944"/>
                    <a:pt x="9926" y="23922"/>
                    <a:pt x="9918" y="23901"/>
                  </a:cubicBezTo>
                  <a:cubicBezTo>
                    <a:pt x="9965" y="23861"/>
                    <a:pt x="9989" y="23801"/>
                    <a:pt x="9980" y="23739"/>
                  </a:cubicBezTo>
                  <a:cubicBezTo>
                    <a:pt x="9976" y="23712"/>
                    <a:pt x="9974" y="23682"/>
                    <a:pt x="9970" y="23655"/>
                  </a:cubicBezTo>
                  <a:cubicBezTo>
                    <a:pt x="9965" y="23538"/>
                    <a:pt x="9964" y="23424"/>
                    <a:pt x="9964" y="23307"/>
                  </a:cubicBezTo>
                  <a:lnTo>
                    <a:pt x="9964" y="23307"/>
                  </a:lnTo>
                  <a:cubicBezTo>
                    <a:pt x="9968" y="23231"/>
                    <a:pt x="9971" y="23155"/>
                    <a:pt x="9976" y="23078"/>
                  </a:cubicBezTo>
                  <a:cubicBezTo>
                    <a:pt x="10045" y="23057"/>
                    <a:pt x="10093" y="22998"/>
                    <a:pt x="10101" y="22926"/>
                  </a:cubicBezTo>
                  <a:cubicBezTo>
                    <a:pt x="10116" y="22774"/>
                    <a:pt x="10130" y="22620"/>
                    <a:pt x="10136" y="22465"/>
                  </a:cubicBezTo>
                  <a:cubicBezTo>
                    <a:pt x="10144" y="22280"/>
                    <a:pt x="10150" y="22094"/>
                    <a:pt x="10180" y="21912"/>
                  </a:cubicBezTo>
                  <a:cubicBezTo>
                    <a:pt x="10198" y="21817"/>
                    <a:pt x="10220" y="21724"/>
                    <a:pt x="10247" y="21632"/>
                  </a:cubicBezTo>
                  <a:cubicBezTo>
                    <a:pt x="10292" y="21497"/>
                    <a:pt x="10341" y="21364"/>
                    <a:pt x="10394" y="21232"/>
                  </a:cubicBezTo>
                  <a:cubicBezTo>
                    <a:pt x="10406" y="21204"/>
                    <a:pt x="10416" y="21177"/>
                    <a:pt x="10427" y="21149"/>
                  </a:cubicBezTo>
                  <a:cubicBezTo>
                    <a:pt x="10483" y="21040"/>
                    <a:pt x="10546" y="20935"/>
                    <a:pt x="10613" y="20831"/>
                  </a:cubicBezTo>
                  <a:cubicBezTo>
                    <a:pt x="10648" y="20810"/>
                    <a:pt x="10682" y="20788"/>
                    <a:pt x="10714" y="20762"/>
                  </a:cubicBezTo>
                  <a:cubicBezTo>
                    <a:pt x="10787" y="20707"/>
                    <a:pt x="10841" y="20623"/>
                    <a:pt x="10889" y="20547"/>
                  </a:cubicBezTo>
                  <a:cubicBezTo>
                    <a:pt x="10965" y="20428"/>
                    <a:pt x="11013" y="20296"/>
                    <a:pt x="11061" y="20166"/>
                  </a:cubicBezTo>
                  <a:cubicBezTo>
                    <a:pt x="11166" y="19890"/>
                    <a:pt x="11223" y="19598"/>
                    <a:pt x="11230" y="19303"/>
                  </a:cubicBezTo>
                  <a:cubicBezTo>
                    <a:pt x="11230" y="19281"/>
                    <a:pt x="11229" y="19259"/>
                    <a:pt x="11229" y="19237"/>
                  </a:cubicBezTo>
                  <a:cubicBezTo>
                    <a:pt x="11277" y="19230"/>
                    <a:pt x="11318" y="19202"/>
                    <a:pt x="11342" y="19161"/>
                  </a:cubicBezTo>
                  <a:cubicBezTo>
                    <a:pt x="11367" y="19118"/>
                    <a:pt x="11372" y="19080"/>
                    <a:pt x="11372" y="19029"/>
                  </a:cubicBezTo>
                  <a:cubicBezTo>
                    <a:pt x="11372" y="18951"/>
                    <a:pt x="11350" y="18867"/>
                    <a:pt x="11329" y="18792"/>
                  </a:cubicBezTo>
                  <a:cubicBezTo>
                    <a:pt x="11305" y="18707"/>
                    <a:pt x="11282" y="18621"/>
                    <a:pt x="11252" y="18538"/>
                  </a:cubicBezTo>
                  <a:cubicBezTo>
                    <a:pt x="11215" y="18438"/>
                    <a:pt x="11177" y="18338"/>
                    <a:pt x="11135" y="18237"/>
                  </a:cubicBezTo>
                  <a:cubicBezTo>
                    <a:pt x="11128" y="18207"/>
                    <a:pt x="11120" y="18175"/>
                    <a:pt x="11109" y="18145"/>
                  </a:cubicBezTo>
                  <a:cubicBezTo>
                    <a:pt x="11083" y="18075"/>
                    <a:pt x="11053" y="18007"/>
                    <a:pt x="11016" y="17943"/>
                  </a:cubicBezTo>
                  <a:cubicBezTo>
                    <a:pt x="10988" y="17892"/>
                    <a:pt x="10959" y="17844"/>
                    <a:pt x="10929" y="17795"/>
                  </a:cubicBezTo>
                  <a:cubicBezTo>
                    <a:pt x="10894" y="17724"/>
                    <a:pt x="10862" y="17653"/>
                    <a:pt x="10825" y="17582"/>
                  </a:cubicBezTo>
                  <a:cubicBezTo>
                    <a:pt x="10778" y="17493"/>
                    <a:pt x="10732" y="17407"/>
                    <a:pt x="10683" y="17320"/>
                  </a:cubicBezTo>
                  <a:cubicBezTo>
                    <a:pt x="10646" y="17251"/>
                    <a:pt x="10601" y="17185"/>
                    <a:pt x="10560" y="17119"/>
                  </a:cubicBezTo>
                  <a:cubicBezTo>
                    <a:pt x="10515" y="17050"/>
                    <a:pt x="10466" y="16982"/>
                    <a:pt x="10418" y="16914"/>
                  </a:cubicBezTo>
                  <a:cubicBezTo>
                    <a:pt x="10366" y="16840"/>
                    <a:pt x="10313" y="16766"/>
                    <a:pt x="10260" y="16691"/>
                  </a:cubicBezTo>
                  <a:cubicBezTo>
                    <a:pt x="10165" y="16557"/>
                    <a:pt x="10065" y="16426"/>
                    <a:pt x="9962" y="16299"/>
                  </a:cubicBezTo>
                  <a:cubicBezTo>
                    <a:pt x="9899" y="16222"/>
                    <a:pt x="9838" y="16146"/>
                    <a:pt x="9778" y="16068"/>
                  </a:cubicBezTo>
                  <a:cubicBezTo>
                    <a:pt x="9734" y="16010"/>
                    <a:pt x="9693" y="15951"/>
                    <a:pt x="9649" y="15894"/>
                  </a:cubicBezTo>
                  <a:cubicBezTo>
                    <a:pt x="9560" y="15775"/>
                    <a:pt x="9468" y="15659"/>
                    <a:pt x="9388" y="15534"/>
                  </a:cubicBezTo>
                  <a:lnTo>
                    <a:pt x="9388" y="15534"/>
                  </a:lnTo>
                  <a:cubicBezTo>
                    <a:pt x="9388" y="15535"/>
                    <a:pt x="9388" y="15536"/>
                    <a:pt x="9389" y="15537"/>
                  </a:cubicBezTo>
                  <a:cubicBezTo>
                    <a:pt x="9388" y="15535"/>
                    <a:pt x="9387" y="15533"/>
                    <a:pt x="9386" y="15531"/>
                  </a:cubicBezTo>
                  <a:lnTo>
                    <a:pt x="9386" y="15531"/>
                  </a:lnTo>
                  <a:cubicBezTo>
                    <a:pt x="9386" y="15532"/>
                    <a:pt x="9387" y="15533"/>
                    <a:pt x="9388" y="15534"/>
                  </a:cubicBezTo>
                  <a:lnTo>
                    <a:pt x="9388" y="15534"/>
                  </a:lnTo>
                  <a:cubicBezTo>
                    <a:pt x="9387" y="15532"/>
                    <a:pt x="9386" y="15531"/>
                    <a:pt x="9385" y="15530"/>
                  </a:cubicBezTo>
                  <a:lnTo>
                    <a:pt x="9385" y="15530"/>
                  </a:lnTo>
                  <a:cubicBezTo>
                    <a:pt x="9385" y="15530"/>
                    <a:pt x="9386" y="15531"/>
                    <a:pt x="9386" y="15531"/>
                  </a:cubicBezTo>
                  <a:lnTo>
                    <a:pt x="9386" y="15531"/>
                  </a:lnTo>
                  <a:cubicBezTo>
                    <a:pt x="9385" y="15530"/>
                    <a:pt x="9385" y="15530"/>
                    <a:pt x="9385" y="15529"/>
                  </a:cubicBezTo>
                  <a:lnTo>
                    <a:pt x="9385" y="15529"/>
                  </a:lnTo>
                  <a:cubicBezTo>
                    <a:pt x="9385" y="15529"/>
                    <a:pt x="9385" y="15530"/>
                    <a:pt x="9385" y="15530"/>
                  </a:cubicBezTo>
                  <a:lnTo>
                    <a:pt x="9385" y="15530"/>
                  </a:lnTo>
                  <a:cubicBezTo>
                    <a:pt x="9385" y="15529"/>
                    <a:pt x="9384" y="15528"/>
                    <a:pt x="9384" y="15527"/>
                  </a:cubicBezTo>
                  <a:cubicBezTo>
                    <a:pt x="9382" y="15525"/>
                    <a:pt x="9380" y="15521"/>
                    <a:pt x="9378" y="15519"/>
                  </a:cubicBezTo>
                  <a:lnTo>
                    <a:pt x="9378" y="15519"/>
                  </a:lnTo>
                  <a:cubicBezTo>
                    <a:pt x="9379" y="15520"/>
                    <a:pt x="9381" y="15523"/>
                    <a:pt x="9383" y="15525"/>
                  </a:cubicBezTo>
                  <a:cubicBezTo>
                    <a:pt x="9311" y="15398"/>
                    <a:pt x="9254" y="15265"/>
                    <a:pt x="9186" y="15136"/>
                  </a:cubicBezTo>
                  <a:cubicBezTo>
                    <a:pt x="9168" y="15101"/>
                    <a:pt x="9138" y="15073"/>
                    <a:pt x="9102" y="15058"/>
                  </a:cubicBezTo>
                  <a:cubicBezTo>
                    <a:pt x="9102" y="15057"/>
                    <a:pt x="9101" y="15056"/>
                    <a:pt x="9100" y="15055"/>
                  </a:cubicBezTo>
                  <a:cubicBezTo>
                    <a:pt x="9089" y="15012"/>
                    <a:pt x="9088" y="14968"/>
                    <a:pt x="9083" y="14925"/>
                  </a:cubicBezTo>
                  <a:cubicBezTo>
                    <a:pt x="9070" y="14816"/>
                    <a:pt x="9054" y="14708"/>
                    <a:pt x="9043" y="14600"/>
                  </a:cubicBezTo>
                  <a:lnTo>
                    <a:pt x="9043" y="14600"/>
                  </a:lnTo>
                  <a:cubicBezTo>
                    <a:pt x="9043" y="14601"/>
                    <a:pt x="9043" y="14602"/>
                    <a:pt x="9044" y="14603"/>
                  </a:cubicBezTo>
                  <a:lnTo>
                    <a:pt x="9044" y="14603"/>
                  </a:lnTo>
                  <a:cubicBezTo>
                    <a:pt x="9026" y="14406"/>
                    <a:pt x="9015" y="14208"/>
                    <a:pt x="9009" y="14010"/>
                  </a:cubicBezTo>
                  <a:cubicBezTo>
                    <a:pt x="9016" y="13965"/>
                    <a:pt x="9024" y="13918"/>
                    <a:pt x="9030" y="13873"/>
                  </a:cubicBezTo>
                  <a:cubicBezTo>
                    <a:pt x="9073" y="13868"/>
                    <a:pt x="9113" y="13849"/>
                    <a:pt x="9142" y="13818"/>
                  </a:cubicBezTo>
                  <a:cubicBezTo>
                    <a:pt x="9173" y="13785"/>
                    <a:pt x="9183" y="13746"/>
                    <a:pt x="9191" y="13704"/>
                  </a:cubicBezTo>
                  <a:lnTo>
                    <a:pt x="9191" y="13704"/>
                  </a:lnTo>
                  <a:cubicBezTo>
                    <a:pt x="9190" y="13706"/>
                    <a:pt x="9190" y="13707"/>
                    <a:pt x="9189" y="13709"/>
                  </a:cubicBezTo>
                  <a:cubicBezTo>
                    <a:pt x="9208" y="13604"/>
                    <a:pt x="9237" y="13502"/>
                    <a:pt x="9254" y="13398"/>
                  </a:cubicBezTo>
                  <a:lnTo>
                    <a:pt x="9254" y="13398"/>
                  </a:lnTo>
                  <a:cubicBezTo>
                    <a:pt x="9253" y="13405"/>
                    <a:pt x="9252" y="13412"/>
                    <a:pt x="9252" y="13421"/>
                  </a:cubicBezTo>
                  <a:cubicBezTo>
                    <a:pt x="9259" y="13370"/>
                    <a:pt x="9267" y="13316"/>
                    <a:pt x="9277" y="13264"/>
                  </a:cubicBezTo>
                  <a:lnTo>
                    <a:pt x="9277" y="13264"/>
                  </a:lnTo>
                  <a:cubicBezTo>
                    <a:pt x="9276" y="13269"/>
                    <a:pt x="9274" y="13274"/>
                    <a:pt x="9273" y="13279"/>
                  </a:cubicBezTo>
                  <a:lnTo>
                    <a:pt x="9273" y="13279"/>
                  </a:lnTo>
                  <a:cubicBezTo>
                    <a:pt x="9297" y="13137"/>
                    <a:pt x="9324" y="12995"/>
                    <a:pt x="9361" y="12857"/>
                  </a:cubicBezTo>
                  <a:cubicBezTo>
                    <a:pt x="9404" y="12717"/>
                    <a:pt x="9452" y="12577"/>
                    <a:pt x="9508" y="12441"/>
                  </a:cubicBezTo>
                  <a:cubicBezTo>
                    <a:pt x="9550" y="12347"/>
                    <a:pt x="9607" y="12263"/>
                    <a:pt x="9652" y="12170"/>
                  </a:cubicBezTo>
                  <a:lnTo>
                    <a:pt x="9661" y="12151"/>
                  </a:lnTo>
                  <a:cubicBezTo>
                    <a:pt x="9667" y="12148"/>
                    <a:pt x="9672" y="12145"/>
                    <a:pt x="9677" y="12142"/>
                  </a:cubicBezTo>
                  <a:cubicBezTo>
                    <a:pt x="9748" y="12100"/>
                    <a:pt x="9809" y="12042"/>
                    <a:pt x="9854" y="11973"/>
                  </a:cubicBezTo>
                  <a:cubicBezTo>
                    <a:pt x="9909" y="11895"/>
                    <a:pt x="9958" y="11813"/>
                    <a:pt x="10000" y="11726"/>
                  </a:cubicBezTo>
                  <a:cubicBezTo>
                    <a:pt x="10034" y="11655"/>
                    <a:pt x="10070" y="11584"/>
                    <a:pt x="10101" y="11509"/>
                  </a:cubicBezTo>
                  <a:cubicBezTo>
                    <a:pt x="10122" y="11458"/>
                    <a:pt x="10147" y="11406"/>
                    <a:pt x="10165" y="11351"/>
                  </a:cubicBezTo>
                  <a:cubicBezTo>
                    <a:pt x="10182" y="11302"/>
                    <a:pt x="10198" y="11253"/>
                    <a:pt x="10215" y="11204"/>
                  </a:cubicBezTo>
                  <a:cubicBezTo>
                    <a:pt x="10241" y="11128"/>
                    <a:pt x="10263" y="11050"/>
                    <a:pt x="10280" y="10972"/>
                  </a:cubicBezTo>
                  <a:cubicBezTo>
                    <a:pt x="10356" y="10610"/>
                    <a:pt x="10408" y="10238"/>
                    <a:pt x="10416" y="9867"/>
                  </a:cubicBezTo>
                  <a:cubicBezTo>
                    <a:pt x="10421" y="9677"/>
                    <a:pt x="10421" y="9487"/>
                    <a:pt x="10411" y="9297"/>
                  </a:cubicBezTo>
                  <a:cubicBezTo>
                    <a:pt x="10402" y="9203"/>
                    <a:pt x="10388" y="9109"/>
                    <a:pt x="10367" y="9017"/>
                  </a:cubicBezTo>
                  <a:cubicBezTo>
                    <a:pt x="10350" y="8938"/>
                    <a:pt x="10328" y="8859"/>
                    <a:pt x="10302" y="8783"/>
                  </a:cubicBezTo>
                  <a:cubicBezTo>
                    <a:pt x="10269" y="8682"/>
                    <a:pt x="10231" y="8585"/>
                    <a:pt x="10188" y="8490"/>
                  </a:cubicBezTo>
                  <a:cubicBezTo>
                    <a:pt x="10171" y="8453"/>
                    <a:pt x="10153" y="8416"/>
                    <a:pt x="10136" y="8379"/>
                  </a:cubicBezTo>
                  <a:cubicBezTo>
                    <a:pt x="10135" y="8356"/>
                    <a:pt x="10130" y="8334"/>
                    <a:pt x="10121" y="8314"/>
                  </a:cubicBezTo>
                  <a:cubicBezTo>
                    <a:pt x="10083" y="8236"/>
                    <a:pt x="10043" y="8157"/>
                    <a:pt x="10004" y="8079"/>
                  </a:cubicBezTo>
                  <a:cubicBezTo>
                    <a:pt x="9997" y="8063"/>
                    <a:pt x="9991" y="8047"/>
                    <a:pt x="9983" y="8030"/>
                  </a:cubicBezTo>
                  <a:cubicBezTo>
                    <a:pt x="9970" y="7994"/>
                    <a:pt x="9954" y="7959"/>
                    <a:pt x="9936" y="7924"/>
                  </a:cubicBezTo>
                  <a:cubicBezTo>
                    <a:pt x="9932" y="7918"/>
                    <a:pt x="9924" y="7914"/>
                    <a:pt x="9919" y="7908"/>
                  </a:cubicBezTo>
                  <a:cubicBezTo>
                    <a:pt x="9858" y="7786"/>
                    <a:pt x="9796" y="7663"/>
                    <a:pt x="9736" y="7542"/>
                  </a:cubicBezTo>
                  <a:cubicBezTo>
                    <a:pt x="9672" y="7411"/>
                    <a:pt x="9611" y="7279"/>
                    <a:pt x="9546" y="7149"/>
                  </a:cubicBezTo>
                  <a:cubicBezTo>
                    <a:pt x="9543" y="7143"/>
                    <a:pt x="9540" y="7136"/>
                    <a:pt x="9536" y="7130"/>
                  </a:cubicBezTo>
                  <a:cubicBezTo>
                    <a:pt x="9534" y="7126"/>
                    <a:pt x="9531" y="7122"/>
                    <a:pt x="9528" y="7117"/>
                  </a:cubicBezTo>
                  <a:cubicBezTo>
                    <a:pt x="9516" y="7090"/>
                    <a:pt x="9500" y="7065"/>
                    <a:pt x="9484" y="7038"/>
                  </a:cubicBezTo>
                  <a:cubicBezTo>
                    <a:pt x="9471" y="7014"/>
                    <a:pt x="9458" y="6987"/>
                    <a:pt x="9442" y="6962"/>
                  </a:cubicBezTo>
                  <a:cubicBezTo>
                    <a:pt x="9367" y="6839"/>
                    <a:pt x="9292" y="6715"/>
                    <a:pt x="9209" y="6596"/>
                  </a:cubicBezTo>
                  <a:cubicBezTo>
                    <a:pt x="9131" y="6483"/>
                    <a:pt x="9051" y="6374"/>
                    <a:pt x="8970" y="6266"/>
                  </a:cubicBezTo>
                  <a:lnTo>
                    <a:pt x="8884" y="6147"/>
                  </a:lnTo>
                  <a:cubicBezTo>
                    <a:pt x="8848" y="6096"/>
                    <a:pt x="8791" y="6066"/>
                    <a:pt x="8733" y="6066"/>
                  </a:cubicBezTo>
                  <a:cubicBezTo>
                    <a:pt x="8701" y="6066"/>
                    <a:pt x="8669" y="6075"/>
                    <a:pt x="8639" y="6094"/>
                  </a:cubicBezTo>
                  <a:cubicBezTo>
                    <a:pt x="8635" y="6098"/>
                    <a:pt x="8631" y="6100"/>
                    <a:pt x="8628" y="6103"/>
                  </a:cubicBezTo>
                  <a:cubicBezTo>
                    <a:pt x="8598" y="6045"/>
                    <a:pt x="8572" y="5987"/>
                    <a:pt x="8546" y="5928"/>
                  </a:cubicBezTo>
                  <a:cubicBezTo>
                    <a:pt x="8519" y="5853"/>
                    <a:pt x="8496" y="5777"/>
                    <a:pt x="8476" y="5699"/>
                  </a:cubicBezTo>
                  <a:cubicBezTo>
                    <a:pt x="8460" y="5634"/>
                    <a:pt x="8444" y="5566"/>
                    <a:pt x="8427" y="5500"/>
                  </a:cubicBezTo>
                  <a:lnTo>
                    <a:pt x="8427" y="5500"/>
                  </a:lnTo>
                  <a:cubicBezTo>
                    <a:pt x="8439" y="5503"/>
                    <a:pt x="8451" y="5504"/>
                    <a:pt x="8464" y="5504"/>
                  </a:cubicBezTo>
                  <a:cubicBezTo>
                    <a:pt x="8466" y="5504"/>
                    <a:pt x="8469" y="5504"/>
                    <a:pt x="8471" y="5504"/>
                  </a:cubicBezTo>
                  <a:cubicBezTo>
                    <a:pt x="8494" y="5503"/>
                    <a:pt x="8516" y="5498"/>
                    <a:pt x="8536" y="5488"/>
                  </a:cubicBezTo>
                  <a:cubicBezTo>
                    <a:pt x="8627" y="5446"/>
                    <a:pt x="8658" y="5341"/>
                    <a:pt x="8621" y="5251"/>
                  </a:cubicBezTo>
                  <a:cubicBezTo>
                    <a:pt x="8614" y="5234"/>
                    <a:pt x="8607" y="5215"/>
                    <a:pt x="8599" y="5197"/>
                  </a:cubicBezTo>
                  <a:lnTo>
                    <a:pt x="8599" y="5197"/>
                  </a:lnTo>
                  <a:cubicBezTo>
                    <a:pt x="8599" y="5197"/>
                    <a:pt x="8599" y="5197"/>
                    <a:pt x="8599" y="5197"/>
                  </a:cubicBezTo>
                  <a:lnTo>
                    <a:pt x="8599" y="5197"/>
                  </a:lnTo>
                  <a:cubicBezTo>
                    <a:pt x="8599" y="5196"/>
                    <a:pt x="8599" y="5195"/>
                    <a:pt x="8598" y="5195"/>
                  </a:cubicBezTo>
                  <a:lnTo>
                    <a:pt x="8594" y="5182"/>
                  </a:lnTo>
                  <a:lnTo>
                    <a:pt x="8594" y="5182"/>
                  </a:lnTo>
                  <a:cubicBezTo>
                    <a:pt x="8594" y="5184"/>
                    <a:pt x="8595" y="5186"/>
                    <a:pt x="8596" y="5188"/>
                  </a:cubicBezTo>
                  <a:cubicBezTo>
                    <a:pt x="8590" y="5169"/>
                    <a:pt x="8583" y="5150"/>
                    <a:pt x="8578" y="5130"/>
                  </a:cubicBezTo>
                  <a:cubicBezTo>
                    <a:pt x="8574" y="5110"/>
                    <a:pt x="8572" y="5095"/>
                    <a:pt x="8570" y="5076"/>
                  </a:cubicBezTo>
                  <a:cubicBezTo>
                    <a:pt x="8557" y="4919"/>
                    <a:pt x="8557" y="4764"/>
                    <a:pt x="8557" y="4608"/>
                  </a:cubicBezTo>
                  <a:cubicBezTo>
                    <a:pt x="8560" y="4389"/>
                    <a:pt x="8569" y="4171"/>
                    <a:pt x="8577" y="3953"/>
                  </a:cubicBezTo>
                  <a:cubicBezTo>
                    <a:pt x="8581" y="3852"/>
                    <a:pt x="8584" y="3750"/>
                    <a:pt x="8586" y="3649"/>
                  </a:cubicBezTo>
                  <a:cubicBezTo>
                    <a:pt x="8598" y="3590"/>
                    <a:pt x="8610" y="3531"/>
                    <a:pt x="8621" y="3471"/>
                  </a:cubicBezTo>
                  <a:cubicBezTo>
                    <a:pt x="8695" y="3463"/>
                    <a:pt x="8764" y="3415"/>
                    <a:pt x="8776" y="3332"/>
                  </a:cubicBezTo>
                  <a:cubicBezTo>
                    <a:pt x="8796" y="3210"/>
                    <a:pt x="8807" y="3086"/>
                    <a:pt x="8813" y="2963"/>
                  </a:cubicBezTo>
                  <a:cubicBezTo>
                    <a:pt x="8821" y="2834"/>
                    <a:pt x="8798" y="2703"/>
                    <a:pt x="8782" y="2575"/>
                  </a:cubicBezTo>
                  <a:lnTo>
                    <a:pt x="8782" y="2582"/>
                  </a:lnTo>
                  <a:cubicBezTo>
                    <a:pt x="8782" y="2578"/>
                    <a:pt x="8781" y="2576"/>
                    <a:pt x="8781" y="2573"/>
                  </a:cubicBezTo>
                  <a:lnTo>
                    <a:pt x="8781" y="2571"/>
                  </a:lnTo>
                  <a:cubicBezTo>
                    <a:pt x="8767" y="2436"/>
                    <a:pt x="8752" y="2301"/>
                    <a:pt x="8736" y="2167"/>
                  </a:cubicBezTo>
                  <a:cubicBezTo>
                    <a:pt x="8719" y="2037"/>
                    <a:pt x="8699" y="1908"/>
                    <a:pt x="8662" y="1783"/>
                  </a:cubicBezTo>
                  <a:cubicBezTo>
                    <a:pt x="8652" y="1751"/>
                    <a:pt x="8641" y="1719"/>
                    <a:pt x="8631" y="1687"/>
                  </a:cubicBezTo>
                  <a:cubicBezTo>
                    <a:pt x="8687" y="1634"/>
                    <a:pt x="8703" y="1551"/>
                    <a:pt x="8671" y="1480"/>
                  </a:cubicBezTo>
                  <a:cubicBezTo>
                    <a:pt x="8664" y="1465"/>
                    <a:pt x="8655" y="1450"/>
                    <a:pt x="8646" y="1435"/>
                  </a:cubicBezTo>
                  <a:lnTo>
                    <a:pt x="8646" y="1435"/>
                  </a:lnTo>
                  <a:cubicBezTo>
                    <a:pt x="8647" y="1437"/>
                    <a:pt x="8648" y="1440"/>
                    <a:pt x="8649" y="1443"/>
                  </a:cubicBezTo>
                  <a:cubicBezTo>
                    <a:pt x="8621" y="1392"/>
                    <a:pt x="8594" y="1338"/>
                    <a:pt x="8563" y="1286"/>
                  </a:cubicBezTo>
                  <a:lnTo>
                    <a:pt x="8563" y="1286"/>
                  </a:lnTo>
                  <a:cubicBezTo>
                    <a:pt x="8565" y="1288"/>
                    <a:pt x="8566" y="1289"/>
                    <a:pt x="8567" y="1291"/>
                  </a:cubicBezTo>
                  <a:lnTo>
                    <a:pt x="8567" y="1291"/>
                  </a:lnTo>
                  <a:cubicBezTo>
                    <a:pt x="8552" y="1265"/>
                    <a:pt x="8538" y="1239"/>
                    <a:pt x="8523" y="1214"/>
                  </a:cubicBezTo>
                  <a:lnTo>
                    <a:pt x="8523" y="1214"/>
                  </a:lnTo>
                  <a:cubicBezTo>
                    <a:pt x="8524" y="1215"/>
                    <a:pt x="8524" y="1215"/>
                    <a:pt x="8524" y="1215"/>
                  </a:cubicBezTo>
                  <a:cubicBezTo>
                    <a:pt x="8520" y="1208"/>
                    <a:pt x="8517" y="1202"/>
                    <a:pt x="8513" y="1195"/>
                  </a:cubicBezTo>
                  <a:lnTo>
                    <a:pt x="8513" y="1195"/>
                  </a:lnTo>
                  <a:cubicBezTo>
                    <a:pt x="8516" y="1202"/>
                    <a:pt x="8520" y="1208"/>
                    <a:pt x="8523" y="1214"/>
                  </a:cubicBezTo>
                  <a:lnTo>
                    <a:pt x="8523" y="1214"/>
                  </a:lnTo>
                  <a:cubicBezTo>
                    <a:pt x="8487" y="1152"/>
                    <a:pt x="8455" y="1091"/>
                    <a:pt x="8411" y="1035"/>
                  </a:cubicBezTo>
                  <a:lnTo>
                    <a:pt x="8411" y="1035"/>
                  </a:lnTo>
                  <a:cubicBezTo>
                    <a:pt x="8414" y="1039"/>
                    <a:pt x="8418" y="1043"/>
                    <a:pt x="8421" y="1046"/>
                  </a:cubicBezTo>
                  <a:cubicBezTo>
                    <a:pt x="8405" y="1025"/>
                    <a:pt x="8389" y="1004"/>
                    <a:pt x="8374" y="983"/>
                  </a:cubicBezTo>
                  <a:cubicBezTo>
                    <a:pt x="8351" y="954"/>
                    <a:pt x="8333" y="922"/>
                    <a:pt x="8311" y="891"/>
                  </a:cubicBezTo>
                  <a:cubicBezTo>
                    <a:pt x="8298" y="873"/>
                    <a:pt x="8283" y="856"/>
                    <a:pt x="8270" y="840"/>
                  </a:cubicBezTo>
                  <a:lnTo>
                    <a:pt x="8267" y="835"/>
                  </a:lnTo>
                  <a:cubicBezTo>
                    <a:pt x="8248" y="800"/>
                    <a:pt x="8226" y="767"/>
                    <a:pt x="8202" y="734"/>
                  </a:cubicBezTo>
                  <a:cubicBezTo>
                    <a:pt x="8167" y="689"/>
                    <a:pt x="8118" y="651"/>
                    <a:pt x="8073" y="613"/>
                  </a:cubicBezTo>
                  <a:cubicBezTo>
                    <a:pt x="7970" y="527"/>
                    <a:pt x="7861" y="445"/>
                    <a:pt x="7740" y="381"/>
                  </a:cubicBezTo>
                  <a:cubicBezTo>
                    <a:pt x="7639" y="330"/>
                    <a:pt x="7534" y="287"/>
                    <a:pt x="7426" y="254"/>
                  </a:cubicBezTo>
                  <a:cubicBezTo>
                    <a:pt x="7309" y="220"/>
                    <a:pt x="7186" y="195"/>
                    <a:pt x="7064" y="195"/>
                  </a:cubicBezTo>
                  <a:cubicBezTo>
                    <a:pt x="7052" y="195"/>
                    <a:pt x="7041" y="195"/>
                    <a:pt x="7029" y="195"/>
                  </a:cubicBezTo>
                  <a:cubicBezTo>
                    <a:pt x="6915" y="200"/>
                    <a:pt x="6802" y="216"/>
                    <a:pt x="6691" y="243"/>
                  </a:cubicBezTo>
                  <a:lnTo>
                    <a:pt x="6670" y="243"/>
                  </a:lnTo>
                  <a:cubicBezTo>
                    <a:pt x="6692" y="190"/>
                    <a:pt x="6686" y="130"/>
                    <a:pt x="6654" y="81"/>
                  </a:cubicBezTo>
                  <a:cubicBezTo>
                    <a:pt x="6614" y="25"/>
                    <a:pt x="6557" y="1"/>
                    <a:pt x="649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732200" y="4312863"/>
              <a:ext cx="312625" cy="1042200"/>
            </a:xfrm>
            <a:custGeom>
              <a:avLst/>
              <a:gdLst/>
              <a:ahLst/>
              <a:cxnLst/>
              <a:rect l="l" t="t" r="r" b="b"/>
              <a:pathLst>
                <a:path w="12505" h="41688" extrusionOk="0">
                  <a:moveTo>
                    <a:pt x="8748" y="3011"/>
                  </a:moveTo>
                  <a:cubicBezTo>
                    <a:pt x="8748" y="3012"/>
                    <a:pt x="8748" y="3012"/>
                    <a:pt x="8748" y="3012"/>
                  </a:cubicBezTo>
                  <a:cubicBezTo>
                    <a:pt x="8748" y="3012"/>
                    <a:pt x="8748" y="3012"/>
                    <a:pt x="8748" y="3011"/>
                  </a:cubicBezTo>
                  <a:close/>
                  <a:moveTo>
                    <a:pt x="4768" y="6951"/>
                  </a:moveTo>
                  <a:lnTo>
                    <a:pt x="4768" y="6951"/>
                  </a:lnTo>
                  <a:cubicBezTo>
                    <a:pt x="4768" y="6952"/>
                    <a:pt x="4768" y="6952"/>
                    <a:pt x="4768" y="6952"/>
                  </a:cubicBezTo>
                  <a:cubicBezTo>
                    <a:pt x="4768" y="6952"/>
                    <a:pt x="4768" y="6952"/>
                    <a:pt x="4768" y="6951"/>
                  </a:cubicBezTo>
                  <a:close/>
                  <a:moveTo>
                    <a:pt x="10661" y="9039"/>
                  </a:moveTo>
                  <a:cubicBezTo>
                    <a:pt x="10662" y="9042"/>
                    <a:pt x="10662" y="9045"/>
                    <a:pt x="10663" y="9047"/>
                  </a:cubicBezTo>
                  <a:cubicBezTo>
                    <a:pt x="10662" y="9045"/>
                    <a:pt x="10662" y="9042"/>
                    <a:pt x="10661" y="9039"/>
                  </a:cubicBezTo>
                  <a:close/>
                  <a:moveTo>
                    <a:pt x="3888" y="11471"/>
                  </a:moveTo>
                  <a:lnTo>
                    <a:pt x="3888" y="11471"/>
                  </a:lnTo>
                  <a:cubicBezTo>
                    <a:pt x="3888" y="11471"/>
                    <a:pt x="3888" y="11471"/>
                    <a:pt x="3888" y="11471"/>
                  </a:cubicBezTo>
                  <a:lnTo>
                    <a:pt x="3888" y="11471"/>
                  </a:lnTo>
                  <a:cubicBezTo>
                    <a:pt x="3888" y="11471"/>
                    <a:pt x="3888" y="11471"/>
                    <a:pt x="3888" y="11471"/>
                  </a:cubicBezTo>
                  <a:close/>
                  <a:moveTo>
                    <a:pt x="4152" y="12944"/>
                  </a:moveTo>
                  <a:cubicBezTo>
                    <a:pt x="4152" y="12944"/>
                    <a:pt x="4152" y="12944"/>
                    <a:pt x="4152" y="12944"/>
                  </a:cubicBezTo>
                  <a:cubicBezTo>
                    <a:pt x="4152" y="12944"/>
                    <a:pt x="4152" y="12944"/>
                    <a:pt x="4152" y="12944"/>
                  </a:cubicBezTo>
                  <a:close/>
                  <a:moveTo>
                    <a:pt x="3650" y="14443"/>
                  </a:moveTo>
                  <a:cubicBezTo>
                    <a:pt x="3650" y="14443"/>
                    <a:pt x="3649" y="14443"/>
                    <a:pt x="3649" y="14444"/>
                  </a:cubicBezTo>
                  <a:lnTo>
                    <a:pt x="3649" y="14444"/>
                  </a:lnTo>
                  <a:cubicBezTo>
                    <a:pt x="3650" y="14443"/>
                    <a:pt x="3650" y="14443"/>
                    <a:pt x="3650" y="14443"/>
                  </a:cubicBezTo>
                  <a:close/>
                  <a:moveTo>
                    <a:pt x="10562" y="24240"/>
                  </a:moveTo>
                  <a:lnTo>
                    <a:pt x="10562" y="24240"/>
                  </a:lnTo>
                  <a:cubicBezTo>
                    <a:pt x="10562" y="24241"/>
                    <a:pt x="10562" y="24241"/>
                    <a:pt x="10563" y="24242"/>
                  </a:cubicBezTo>
                  <a:cubicBezTo>
                    <a:pt x="10562" y="24241"/>
                    <a:pt x="10562" y="24241"/>
                    <a:pt x="10562" y="24240"/>
                  </a:cubicBezTo>
                  <a:close/>
                  <a:moveTo>
                    <a:pt x="10567" y="24250"/>
                  </a:moveTo>
                  <a:cubicBezTo>
                    <a:pt x="10568" y="24251"/>
                    <a:pt x="10569" y="24252"/>
                    <a:pt x="10569" y="24253"/>
                  </a:cubicBezTo>
                  <a:lnTo>
                    <a:pt x="10567" y="24250"/>
                  </a:lnTo>
                  <a:close/>
                  <a:moveTo>
                    <a:pt x="11287" y="25561"/>
                  </a:moveTo>
                  <a:cubicBezTo>
                    <a:pt x="11288" y="25561"/>
                    <a:pt x="11288" y="25562"/>
                    <a:pt x="11289" y="25563"/>
                  </a:cubicBezTo>
                  <a:lnTo>
                    <a:pt x="11289" y="25563"/>
                  </a:lnTo>
                  <a:cubicBezTo>
                    <a:pt x="11288" y="25562"/>
                    <a:pt x="11288" y="25561"/>
                    <a:pt x="11287" y="25561"/>
                  </a:cubicBezTo>
                  <a:close/>
                  <a:moveTo>
                    <a:pt x="12139" y="27540"/>
                  </a:moveTo>
                  <a:cubicBezTo>
                    <a:pt x="12138" y="27544"/>
                    <a:pt x="12138" y="27548"/>
                    <a:pt x="12138" y="27551"/>
                  </a:cubicBezTo>
                  <a:lnTo>
                    <a:pt x="12138" y="27551"/>
                  </a:lnTo>
                  <a:cubicBezTo>
                    <a:pt x="12138" y="27548"/>
                    <a:pt x="12139" y="27544"/>
                    <a:pt x="12139" y="27540"/>
                  </a:cubicBezTo>
                  <a:close/>
                  <a:moveTo>
                    <a:pt x="2871" y="31229"/>
                  </a:moveTo>
                  <a:cubicBezTo>
                    <a:pt x="2871" y="31229"/>
                    <a:pt x="2871" y="31230"/>
                    <a:pt x="2871" y="31230"/>
                  </a:cubicBezTo>
                  <a:lnTo>
                    <a:pt x="2871" y="31230"/>
                  </a:lnTo>
                  <a:cubicBezTo>
                    <a:pt x="2871" y="31230"/>
                    <a:pt x="2871" y="31229"/>
                    <a:pt x="2871" y="31229"/>
                  </a:cubicBezTo>
                  <a:close/>
                  <a:moveTo>
                    <a:pt x="11235" y="32250"/>
                  </a:moveTo>
                  <a:lnTo>
                    <a:pt x="11235" y="32250"/>
                  </a:lnTo>
                  <a:cubicBezTo>
                    <a:pt x="11235" y="32251"/>
                    <a:pt x="11236" y="32253"/>
                    <a:pt x="11236" y="32254"/>
                  </a:cubicBezTo>
                  <a:lnTo>
                    <a:pt x="11236" y="32254"/>
                  </a:lnTo>
                  <a:cubicBezTo>
                    <a:pt x="11236" y="32252"/>
                    <a:pt x="11235" y="32251"/>
                    <a:pt x="11235" y="32250"/>
                  </a:cubicBezTo>
                  <a:close/>
                  <a:moveTo>
                    <a:pt x="11427" y="32927"/>
                  </a:moveTo>
                  <a:lnTo>
                    <a:pt x="11427" y="32927"/>
                  </a:lnTo>
                  <a:cubicBezTo>
                    <a:pt x="11428" y="32929"/>
                    <a:pt x="11428" y="32930"/>
                    <a:pt x="11429" y="32932"/>
                  </a:cubicBezTo>
                  <a:lnTo>
                    <a:pt x="11429" y="32932"/>
                  </a:lnTo>
                  <a:cubicBezTo>
                    <a:pt x="11428" y="32930"/>
                    <a:pt x="11428" y="32929"/>
                    <a:pt x="11427" y="32927"/>
                  </a:cubicBezTo>
                  <a:close/>
                  <a:moveTo>
                    <a:pt x="11106" y="33097"/>
                  </a:moveTo>
                  <a:cubicBezTo>
                    <a:pt x="11106" y="33097"/>
                    <a:pt x="11106" y="33097"/>
                    <a:pt x="11106" y="33098"/>
                  </a:cubicBezTo>
                  <a:lnTo>
                    <a:pt x="11106" y="33098"/>
                  </a:lnTo>
                  <a:cubicBezTo>
                    <a:pt x="11106" y="33097"/>
                    <a:pt x="11106" y="33097"/>
                    <a:pt x="11106" y="33097"/>
                  </a:cubicBezTo>
                  <a:close/>
                  <a:moveTo>
                    <a:pt x="11568" y="38211"/>
                  </a:moveTo>
                  <a:cubicBezTo>
                    <a:pt x="11566" y="38216"/>
                    <a:pt x="11565" y="38221"/>
                    <a:pt x="11563" y="38225"/>
                  </a:cubicBezTo>
                  <a:cubicBezTo>
                    <a:pt x="11565" y="38221"/>
                    <a:pt x="11566" y="38216"/>
                    <a:pt x="11568" y="38211"/>
                  </a:cubicBezTo>
                  <a:close/>
                  <a:moveTo>
                    <a:pt x="4706" y="40649"/>
                  </a:moveTo>
                  <a:cubicBezTo>
                    <a:pt x="4709" y="40651"/>
                    <a:pt x="4712" y="40652"/>
                    <a:pt x="4715" y="40654"/>
                  </a:cubicBezTo>
                  <a:lnTo>
                    <a:pt x="4715" y="40654"/>
                  </a:lnTo>
                  <a:cubicBezTo>
                    <a:pt x="4712" y="40652"/>
                    <a:pt x="4709" y="40651"/>
                    <a:pt x="4706" y="40649"/>
                  </a:cubicBezTo>
                  <a:close/>
                  <a:moveTo>
                    <a:pt x="6960" y="357"/>
                  </a:moveTo>
                  <a:cubicBezTo>
                    <a:pt x="6965" y="358"/>
                    <a:pt x="6970" y="358"/>
                    <a:pt x="6974" y="359"/>
                  </a:cubicBezTo>
                  <a:lnTo>
                    <a:pt x="6978" y="359"/>
                  </a:lnTo>
                  <a:cubicBezTo>
                    <a:pt x="7034" y="364"/>
                    <a:pt x="7088" y="373"/>
                    <a:pt x="7144" y="383"/>
                  </a:cubicBezTo>
                  <a:cubicBezTo>
                    <a:pt x="7194" y="395"/>
                    <a:pt x="7243" y="409"/>
                    <a:pt x="7292" y="426"/>
                  </a:cubicBezTo>
                  <a:cubicBezTo>
                    <a:pt x="7369" y="456"/>
                    <a:pt x="7445" y="487"/>
                    <a:pt x="7521" y="521"/>
                  </a:cubicBezTo>
                  <a:cubicBezTo>
                    <a:pt x="7573" y="551"/>
                    <a:pt x="7627" y="580"/>
                    <a:pt x="7679" y="613"/>
                  </a:cubicBezTo>
                  <a:cubicBezTo>
                    <a:pt x="7727" y="647"/>
                    <a:pt x="7773" y="681"/>
                    <a:pt x="7818" y="717"/>
                  </a:cubicBezTo>
                  <a:cubicBezTo>
                    <a:pt x="7889" y="780"/>
                    <a:pt x="7954" y="844"/>
                    <a:pt x="8019" y="911"/>
                  </a:cubicBezTo>
                  <a:cubicBezTo>
                    <a:pt x="8059" y="958"/>
                    <a:pt x="8098" y="1004"/>
                    <a:pt x="8135" y="1053"/>
                  </a:cubicBezTo>
                  <a:cubicBezTo>
                    <a:pt x="8175" y="1103"/>
                    <a:pt x="8211" y="1157"/>
                    <a:pt x="8246" y="1211"/>
                  </a:cubicBezTo>
                  <a:cubicBezTo>
                    <a:pt x="8299" y="1293"/>
                    <a:pt x="8345" y="1377"/>
                    <a:pt x="8391" y="1461"/>
                  </a:cubicBezTo>
                  <a:cubicBezTo>
                    <a:pt x="8434" y="1551"/>
                    <a:pt x="8477" y="1640"/>
                    <a:pt x="8514" y="1729"/>
                  </a:cubicBezTo>
                  <a:cubicBezTo>
                    <a:pt x="8549" y="1819"/>
                    <a:pt x="8582" y="1909"/>
                    <a:pt x="8613" y="2000"/>
                  </a:cubicBezTo>
                  <a:cubicBezTo>
                    <a:pt x="8642" y="2099"/>
                    <a:pt x="8668" y="2195"/>
                    <a:pt x="8694" y="2293"/>
                  </a:cubicBezTo>
                  <a:cubicBezTo>
                    <a:pt x="8709" y="2367"/>
                    <a:pt x="8721" y="2442"/>
                    <a:pt x="8733" y="2518"/>
                  </a:cubicBezTo>
                  <a:cubicBezTo>
                    <a:pt x="8742" y="2580"/>
                    <a:pt x="8747" y="2645"/>
                    <a:pt x="8752" y="2708"/>
                  </a:cubicBezTo>
                  <a:cubicBezTo>
                    <a:pt x="8752" y="2808"/>
                    <a:pt x="8751" y="2910"/>
                    <a:pt x="8748" y="3011"/>
                  </a:cubicBezTo>
                  <a:lnTo>
                    <a:pt x="8748" y="3011"/>
                  </a:lnTo>
                  <a:cubicBezTo>
                    <a:pt x="8748" y="3008"/>
                    <a:pt x="8749" y="3004"/>
                    <a:pt x="8749" y="3001"/>
                  </a:cubicBezTo>
                  <a:lnTo>
                    <a:pt x="8749" y="3001"/>
                  </a:lnTo>
                  <a:cubicBezTo>
                    <a:pt x="8749" y="3007"/>
                    <a:pt x="8748" y="3011"/>
                    <a:pt x="8749" y="3017"/>
                  </a:cubicBezTo>
                  <a:cubicBezTo>
                    <a:pt x="8749" y="3019"/>
                    <a:pt x="8748" y="3022"/>
                    <a:pt x="8748" y="3025"/>
                  </a:cubicBezTo>
                  <a:lnTo>
                    <a:pt x="8748" y="3021"/>
                  </a:lnTo>
                  <a:cubicBezTo>
                    <a:pt x="8738" y="3148"/>
                    <a:pt x="8724" y="3276"/>
                    <a:pt x="8705" y="3401"/>
                  </a:cubicBezTo>
                  <a:cubicBezTo>
                    <a:pt x="8687" y="3519"/>
                    <a:pt x="8663" y="3635"/>
                    <a:pt x="8641" y="3752"/>
                  </a:cubicBezTo>
                  <a:cubicBezTo>
                    <a:pt x="8573" y="4059"/>
                    <a:pt x="8495" y="4363"/>
                    <a:pt x="8453" y="4675"/>
                  </a:cubicBezTo>
                  <a:cubicBezTo>
                    <a:pt x="8449" y="4712"/>
                    <a:pt x="8447" y="4748"/>
                    <a:pt x="8442" y="4785"/>
                  </a:cubicBezTo>
                  <a:cubicBezTo>
                    <a:pt x="8441" y="4824"/>
                    <a:pt x="8435" y="4864"/>
                    <a:pt x="8435" y="4902"/>
                  </a:cubicBezTo>
                  <a:cubicBezTo>
                    <a:pt x="8435" y="4976"/>
                    <a:pt x="8431" y="5050"/>
                    <a:pt x="8437" y="5123"/>
                  </a:cubicBezTo>
                  <a:cubicBezTo>
                    <a:pt x="8445" y="5243"/>
                    <a:pt x="8452" y="5365"/>
                    <a:pt x="8475" y="5483"/>
                  </a:cubicBezTo>
                  <a:cubicBezTo>
                    <a:pt x="8505" y="5637"/>
                    <a:pt x="8544" y="5789"/>
                    <a:pt x="8608" y="5931"/>
                  </a:cubicBezTo>
                  <a:cubicBezTo>
                    <a:pt x="8755" y="6242"/>
                    <a:pt x="8961" y="6524"/>
                    <a:pt x="9156" y="6807"/>
                  </a:cubicBezTo>
                  <a:cubicBezTo>
                    <a:pt x="9322" y="7051"/>
                    <a:pt x="9499" y="7285"/>
                    <a:pt x="9669" y="7525"/>
                  </a:cubicBezTo>
                  <a:cubicBezTo>
                    <a:pt x="9757" y="7657"/>
                    <a:pt x="9840" y="7793"/>
                    <a:pt x="9916" y="7931"/>
                  </a:cubicBezTo>
                  <a:cubicBezTo>
                    <a:pt x="9918" y="7936"/>
                    <a:pt x="9921" y="7939"/>
                    <a:pt x="9923" y="7942"/>
                  </a:cubicBezTo>
                  <a:cubicBezTo>
                    <a:pt x="9923" y="7943"/>
                    <a:pt x="9923" y="7944"/>
                    <a:pt x="9924" y="7945"/>
                  </a:cubicBezTo>
                  <a:lnTo>
                    <a:pt x="9923" y="7945"/>
                  </a:lnTo>
                  <a:cubicBezTo>
                    <a:pt x="9971" y="8043"/>
                    <a:pt x="10017" y="8139"/>
                    <a:pt x="10059" y="8241"/>
                  </a:cubicBezTo>
                  <a:cubicBezTo>
                    <a:pt x="10096" y="8326"/>
                    <a:pt x="10125" y="8414"/>
                    <a:pt x="10159" y="8502"/>
                  </a:cubicBezTo>
                  <a:cubicBezTo>
                    <a:pt x="10191" y="8604"/>
                    <a:pt x="10220" y="8707"/>
                    <a:pt x="10247" y="8812"/>
                  </a:cubicBezTo>
                  <a:cubicBezTo>
                    <a:pt x="10272" y="8911"/>
                    <a:pt x="10294" y="9011"/>
                    <a:pt x="10317" y="9114"/>
                  </a:cubicBezTo>
                  <a:cubicBezTo>
                    <a:pt x="10315" y="9105"/>
                    <a:pt x="10313" y="9097"/>
                    <a:pt x="10313" y="9089"/>
                  </a:cubicBezTo>
                  <a:lnTo>
                    <a:pt x="10313" y="9089"/>
                  </a:lnTo>
                  <a:cubicBezTo>
                    <a:pt x="10319" y="9116"/>
                    <a:pt x="10324" y="9143"/>
                    <a:pt x="10328" y="9171"/>
                  </a:cubicBezTo>
                  <a:lnTo>
                    <a:pt x="10328" y="9167"/>
                  </a:lnTo>
                  <a:cubicBezTo>
                    <a:pt x="10336" y="9205"/>
                    <a:pt x="10343" y="9243"/>
                    <a:pt x="10350" y="9280"/>
                  </a:cubicBezTo>
                  <a:lnTo>
                    <a:pt x="10350" y="9280"/>
                  </a:lnTo>
                  <a:cubicBezTo>
                    <a:pt x="10350" y="9277"/>
                    <a:pt x="10349" y="9274"/>
                    <a:pt x="10348" y="9271"/>
                  </a:cubicBezTo>
                  <a:lnTo>
                    <a:pt x="10348" y="9271"/>
                  </a:lnTo>
                  <a:cubicBezTo>
                    <a:pt x="10385" y="9448"/>
                    <a:pt x="10412" y="9628"/>
                    <a:pt x="10428" y="9809"/>
                  </a:cubicBezTo>
                  <a:lnTo>
                    <a:pt x="10428" y="9809"/>
                  </a:lnTo>
                  <a:cubicBezTo>
                    <a:pt x="10428" y="9809"/>
                    <a:pt x="10428" y="9808"/>
                    <a:pt x="10427" y="9808"/>
                  </a:cubicBezTo>
                  <a:lnTo>
                    <a:pt x="10427" y="9808"/>
                  </a:lnTo>
                  <a:cubicBezTo>
                    <a:pt x="10432" y="9911"/>
                    <a:pt x="10432" y="10013"/>
                    <a:pt x="10425" y="10116"/>
                  </a:cubicBezTo>
                  <a:cubicBezTo>
                    <a:pt x="10412" y="10272"/>
                    <a:pt x="10383" y="10425"/>
                    <a:pt x="10355" y="10579"/>
                  </a:cubicBezTo>
                  <a:cubicBezTo>
                    <a:pt x="10328" y="10698"/>
                    <a:pt x="10302" y="10819"/>
                    <a:pt x="10267" y="10934"/>
                  </a:cubicBezTo>
                  <a:cubicBezTo>
                    <a:pt x="10234" y="11042"/>
                    <a:pt x="10200" y="11146"/>
                    <a:pt x="10164" y="11251"/>
                  </a:cubicBezTo>
                  <a:cubicBezTo>
                    <a:pt x="10106" y="11399"/>
                    <a:pt x="10045" y="11541"/>
                    <a:pt x="9978" y="11683"/>
                  </a:cubicBezTo>
                  <a:lnTo>
                    <a:pt x="9834" y="11955"/>
                  </a:lnTo>
                  <a:cubicBezTo>
                    <a:pt x="9746" y="12116"/>
                    <a:pt x="9657" y="12277"/>
                    <a:pt x="9580" y="12445"/>
                  </a:cubicBezTo>
                  <a:cubicBezTo>
                    <a:pt x="9504" y="12606"/>
                    <a:pt x="9428" y="12767"/>
                    <a:pt x="9368" y="12934"/>
                  </a:cubicBezTo>
                  <a:cubicBezTo>
                    <a:pt x="9332" y="13037"/>
                    <a:pt x="9298" y="13140"/>
                    <a:pt x="9266" y="13245"/>
                  </a:cubicBezTo>
                  <a:cubicBezTo>
                    <a:pt x="9240" y="13329"/>
                    <a:pt x="9220" y="13416"/>
                    <a:pt x="9199" y="13503"/>
                  </a:cubicBezTo>
                  <a:cubicBezTo>
                    <a:pt x="9157" y="13681"/>
                    <a:pt x="9126" y="13862"/>
                    <a:pt x="9108" y="14044"/>
                  </a:cubicBezTo>
                  <a:cubicBezTo>
                    <a:pt x="9092" y="14225"/>
                    <a:pt x="9086" y="14407"/>
                    <a:pt x="9093" y="14587"/>
                  </a:cubicBezTo>
                  <a:cubicBezTo>
                    <a:pt x="9100" y="14957"/>
                    <a:pt x="9201" y="15318"/>
                    <a:pt x="9384" y="15639"/>
                  </a:cubicBezTo>
                  <a:cubicBezTo>
                    <a:pt x="9504" y="15842"/>
                    <a:pt x="9650" y="16020"/>
                    <a:pt x="9809" y="16193"/>
                  </a:cubicBezTo>
                  <a:cubicBezTo>
                    <a:pt x="9931" y="16327"/>
                    <a:pt x="10060" y="16455"/>
                    <a:pt x="10183" y="16588"/>
                  </a:cubicBezTo>
                  <a:cubicBezTo>
                    <a:pt x="10178" y="16583"/>
                    <a:pt x="10174" y="16578"/>
                    <a:pt x="10168" y="16572"/>
                  </a:cubicBezTo>
                  <a:lnTo>
                    <a:pt x="10168" y="16572"/>
                  </a:lnTo>
                  <a:cubicBezTo>
                    <a:pt x="10250" y="16665"/>
                    <a:pt x="10333" y="16758"/>
                    <a:pt x="10408" y="16858"/>
                  </a:cubicBezTo>
                  <a:cubicBezTo>
                    <a:pt x="10482" y="16957"/>
                    <a:pt x="10552" y="17055"/>
                    <a:pt x="10623" y="17154"/>
                  </a:cubicBezTo>
                  <a:lnTo>
                    <a:pt x="10622" y="17153"/>
                  </a:lnTo>
                  <a:lnTo>
                    <a:pt x="10622" y="17153"/>
                  </a:lnTo>
                  <a:cubicBezTo>
                    <a:pt x="10623" y="17154"/>
                    <a:pt x="10623" y="17155"/>
                    <a:pt x="10625" y="17156"/>
                  </a:cubicBezTo>
                  <a:cubicBezTo>
                    <a:pt x="10626" y="17158"/>
                    <a:pt x="10626" y="17159"/>
                    <a:pt x="10628" y="17160"/>
                  </a:cubicBezTo>
                  <a:lnTo>
                    <a:pt x="10628" y="17162"/>
                  </a:lnTo>
                  <a:lnTo>
                    <a:pt x="10629" y="17164"/>
                  </a:lnTo>
                  <a:cubicBezTo>
                    <a:pt x="10629" y="17165"/>
                    <a:pt x="10629" y="17166"/>
                    <a:pt x="10629" y="17166"/>
                  </a:cubicBezTo>
                  <a:cubicBezTo>
                    <a:pt x="10630" y="17166"/>
                    <a:pt x="10630" y="17168"/>
                    <a:pt x="10630" y="17169"/>
                  </a:cubicBezTo>
                  <a:cubicBezTo>
                    <a:pt x="10680" y="17246"/>
                    <a:pt x="10728" y="17321"/>
                    <a:pt x="10775" y="17399"/>
                  </a:cubicBezTo>
                  <a:cubicBezTo>
                    <a:pt x="10820" y="17475"/>
                    <a:pt x="10859" y="17551"/>
                    <a:pt x="10901" y="17629"/>
                  </a:cubicBezTo>
                  <a:cubicBezTo>
                    <a:pt x="10939" y="17709"/>
                    <a:pt x="10977" y="17790"/>
                    <a:pt x="11013" y="17870"/>
                  </a:cubicBezTo>
                  <a:cubicBezTo>
                    <a:pt x="11051" y="17960"/>
                    <a:pt x="11087" y="18051"/>
                    <a:pt x="11121" y="18141"/>
                  </a:cubicBezTo>
                  <a:cubicBezTo>
                    <a:pt x="11143" y="18208"/>
                    <a:pt x="11165" y="18275"/>
                    <a:pt x="11183" y="18344"/>
                  </a:cubicBezTo>
                  <a:cubicBezTo>
                    <a:pt x="11204" y="18421"/>
                    <a:pt x="11222" y="18499"/>
                    <a:pt x="11239" y="18577"/>
                  </a:cubicBezTo>
                  <a:cubicBezTo>
                    <a:pt x="11249" y="18635"/>
                    <a:pt x="11261" y="18692"/>
                    <a:pt x="11266" y="18750"/>
                  </a:cubicBezTo>
                  <a:cubicBezTo>
                    <a:pt x="11270" y="18806"/>
                    <a:pt x="11274" y="18862"/>
                    <a:pt x="11279" y="18917"/>
                  </a:cubicBezTo>
                  <a:lnTo>
                    <a:pt x="11279" y="18917"/>
                  </a:lnTo>
                  <a:cubicBezTo>
                    <a:pt x="11279" y="18916"/>
                    <a:pt x="11279" y="18915"/>
                    <a:pt x="11279" y="18914"/>
                  </a:cubicBezTo>
                  <a:lnTo>
                    <a:pt x="11279" y="18914"/>
                  </a:lnTo>
                  <a:cubicBezTo>
                    <a:pt x="11279" y="18915"/>
                    <a:pt x="11279" y="18916"/>
                    <a:pt x="11279" y="18917"/>
                  </a:cubicBezTo>
                  <a:lnTo>
                    <a:pt x="11279" y="18917"/>
                  </a:lnTo>
                  <a:cubicBezTo>
                    <a:pt x="11279" y="18917"/>
                    <a:pt x="11279" y="18917"/>
                    <a:pt x="11279" y="18917"/>
                  </a:cubicBezTo>
                  <a:lnTo>
                    <a:pt x="11279" y="18917"/>
                  </a:lnTo>
                  <a:cubicBezTo>
                    <a:pt x="11279" y="18917"/>
                    <a:pt x="11279" y="18918"/>
                    <a:pt x="11280" y="18918"/>
                  </a:cubicBezTo>
                  <a:lnTo>
                    <a:pt x="11280" y="18918"/>
                  </a:lnTo>
                  <a:cubicBezTo>
                    <a:pt x="11279" y="18918"/>
                    <a:pt x="11279" y="18917"/>
                    <a:pt x="11279" y="18917"/>
                  </a:cubicBezTo>
                  <a:lnTo>
                    <a:pt x="11279" y="18917"/>
                  </a:lnTo>
                  <a:cubicBezTo>
                    <a:pt x="11280" y="18924"/>
                    <a:pt x="11281" y="18931"/>
                    <a:pt x="11282" y="18938"/>
                  </a:cubicBezTo>
                  <a:cubicBezTo>
                    <a:pt x="11281" y="18931"/>
                    <a:pt x="11280" y="18925"/>
                    <a:pt x="11280" y="18918"/>
                  </a:cubicBezTo>
                  <a:lnTo>
                    <a:pt x="11280" y="18918"/>
                  </a:lnTo>
                  <a:cubicBezTo>
                    <a:pt x="11281" y="18981"/>
                    <a:pt x="11285" y="19045"/>
                    <a:pt x="11282" y="19109"/>
                  </a:cubicBezTo>
                  <a:cubicBezTo>
                    <a:pt x="11279" y="19169"/>
                    <a:pt x="11274" y="19228"/>
                    <a:pt x="11272" y="19286"/>
                  </a:cubicBezTo>
                  <a:cubicBezTo>
                    <a:pt x="11265" y="19351"/>
                    <a:pt x="11261" y="19417"/>
                    <a:pt x="11248" y="19480"/>
                  </a:cubicBezTo>
                  <a:cubicBezTo>
                    <a:pt x="11235" y="19539"/>
                    <a:pt x="11223" y="19599"/>
                    <a:pt x="11212" y="19658"/>
                  </a:cubicBezTo>
                  <a:lnTo>
                    <a:pt x="11212" y="19655"/>
                  </a:lnTo>
                  <a:cubicBezTo>
                    <a:pt x="11195" y="19721"/>
                    <a:pt x="11180" y="19789"/>
                    <a:pt x="11157" y="19853"/>
                  </a:cubicBezTo>
                  <a:cubicBezTo>
                    <a:pt x="11136" y="19914"/>
                    <a:pt x="11116" y="19977"/>
                    <a:pt x="11094" y="20036"/>
                  </a:cubicBezTo>
                  <a:cubicBezTo>
                    <a:pt x="11068" y="20092"/>
                    <a:pt x="11048" y="20148"/>
                    <a:pt x="11022" y="20202"/>
                  </a:cubicBezTo>
                  <a:cubicBezTo>
                    <a:pt x="10999" y="20254"/>
                    <a:pt x="10972" y="20305"/>
                    <a:pt x="10947" y="20356"/>
                  </a:cubicBezTo>
                  <a:lnTo>
                    <a:pt x="10947" y="20354"/>
                  </a:lnTo>
                  <a:cubicBezTo>
                    <a:pt x="10856" y="20521"/>
                    <a:pt x="10758" y="20686"/>
                    <a:pt x="10668" y="20855"/>
                  </a:cubicBezTo>
                  <a:cubicBezTo>
                    <a:pt x="10578" y="21023"/>
                    <a:pt x="10496" y="21194"/>
                    <a:pt x="10420" y="21368"/>
                  </a:cubicBezTo>
                  <a:cubicBezTo>
                    <a:pt x="10349" y="21531"/>
                    <a:pt x="10286" y="21698"/>
                    <a:pt x="10232" y="21868"/>
                  </a:cubicBezTo>
                  <a:cubicBezTo>
                    <a:pt x="10170" y="22048"/>
                    <a:pt x="10118" y="22232"/>
                    <a:pt x="10076" y="22417"/>
                  </a:cubicBezTo>
                  <a:cubicBezTo>
                    <a:pt x="10055" y="22516"/>
                    <a:pt x="10031" y="22615"/>
                    <a:pt x="10015" y="22713"/>
                  </a:cubicBezTo>
                  <a:cubicBezTo>
                    <a:pt x="10000" y="22808"/>
                    <a:pt x="9986" y="22902"/>
                    <a:pt x="9975" y="22996"/>
                  </a:cubicBezTo>
                  <a:cubicBezTo>
                    <a:pt x="9966" y="23084"/>
                    <a:pt x="9962" y="23171"/>
                    <a:pt x="9964" y="23259"/>
                  </a:cubicBezTo>
                  <a:cubicBezTo>
                    <a:pt x="9963" y="23432"/>
                    <a:pt x="9978" y="23605"/>
                    <a:pt x="10008" y="23775"/>
                  </a:cubicBezTo>
                  <a:cubicBezTo>
                    <a:pt x="10047" y="23986"/>
                    <a:pt x="10119" y="24204"/>
                    <a:pt x="10234" y="24385"/>
                  </a:cubicBezTo>
                  <a:cubicBezTo>
                    <a:pt x="10292" y="24478"/>
                    <a:pt x="10357" y="24567"/>
                    <a:pt x="10427" y="24650"/>
                  </a:cubicBezTo>
                  <a:cubicBezTo>
                    <a:pt x="10456" y="24685"/>
                    <a:pt x="10489" y="24719"/>
                    <a:pt x="10520" y="24753"/>
                  </a:cubicBezTo>
                  <a:cubicBezTo>
                    <a:pt x="10641" y="24885"/>
                    <a:pt x="10768" y="25007"/>
                    <a:pt x="10892" y="25134"/>
                  </a:cubicBezTo>
                  <a:cubicBezTo>
                    <a:pt x="11028" y="25274"/>
                    <a:pt x="11160" y="25418"/>
                    <a:pt x="11290" y="25564"/>
                  </a:cubicBezTo>
                  <a:cubicBezTo>
                    <a:pt x="11290" y="25564"/>
                    <a:pt x="11290" y="25563"/>
                    <a:pt x="11289" y="25563"/>
                  </a:cubicBezTo>
                  <a:lnTo>
                    <a:pt x="11289" y="25563"/>
                  </a:lnTo>
                  <a:cubicBezTo>
                    <a:pt x="11291" y="25565"/>
                    <a:pt x="11292" y="25567"/>
                    <a:pt x="11294" y="25568"/>
                  </a:cubicBezTo>
                  <a:cubicBezTo>
                    <a:pt x="11333" y="25613"/>
                    <a:pt x="11373" y="25658"/>
                    <a:pt x="11411" y="25702"/>
                  </a:cubicBezTo>
                  <a:cubicBezTo>
                    <a:pt x="11549" y="25858"/>
                    <a:pt x="11677" y="26022"/>
                    <a:pt x="11796" y="26192"/>
                  </a:cubicBezTo>
                  <a:cubicBezTo>
                    <a:pt x="11836" y="26256"/>
                    <a:pt x="11873" y="26322"/>
                    <a:pt x="11909" y="26389"/>
                  </a:cubicBezTo>
                  <a:cubicBezTo>
                    <a:pt x="11928" y="26431"/>
                    <a:pt x="11950" y="26473"/>
                    <a:pt x="11965" y="26515"/>
                  </a:cubicBezTo>
                  <a:cubicBezTo>
                    <a:pt x="11981" y="26557"/>
                    <a:pt x="11994" y="26597"/>
                    <a:pt x="12008" y="26636"/>
                  </a:cubicBezTo>
                  <a:cubicBezTo>
                    <a:pt x="12035" y="26736"/>
                    <a:pt x="12062" y="26834"/>
                    <a:pt x="12084" y="26933"/>
                  </a:cubicBezTo>
                  <a:cubicBezTo>
                    <a:pt x="12084" y="26933"/>
                    <a:pt x="12084" y="26933"/>
                    <a:pt x="12084" y="26932"/>
                  </a:cubicBezTo>
                  <a:lnTo>
                    <a:pt x="12084" y="26932"/>
                  </a:lnTo>
                  <a:cubicBezTo>
                    <a:pt x="12099" y="27008"/>
                    <a:pt x="12113" y="27083"/>
                    <a:pt x="12122" y="27158"/>
                  </a:cubicBezTo>
                  <a:cubicBezTo>
                    <a:pt x="12133" y="27237"/>
                    <a:pt x="12138" y="27313"/>
                    <a:pt x="12142" y="27391"/>
                  </a:cubicBezTo>
                  <a:cubicBezTo>
                    <a:pt x="12142" y="27449"/>
                    <a:pt x="12142" y="27510"/>
                    <a:pt x="12141" y="27567"/>
                  </a:cubicBezTo>
                  <a:cubicBezTo>
                    <a:pt x="12139" y="27561"/>
                    <a:pt x="12138" y="27556"/>
                    <a:pt x="12138" y="27551"/>
                  </a:cubicBezTo>
                  <a:lnTo>
                    <a:pt x="12138" y="27551"/>
                  </a:lnTo>
                  <a:cubicBezTo>
                    <a:pt x="12130" y="27647"/>
                    <a:pt x="12121" y="27740"/>
                    <a:pt x="12108" y="27835"/>
                  </a:cubicBezTo>
                  <a:cubicBezTo>
                    <a:pt x="12097" y="27918"/>
                    <a:pt x="12082" y="28002"/>
                    <a:pt x="12066" y="28083"/>
                  </a:cubicBezTo>
                  <a:cubicBezTo>
                    <a:pt x="12066" y="28082"/>
                    <a:pt x="12066" y="28081"/>
                    <a:pt x="12066" y="28080"/>
                  </a:cubicBezTo>
                  <a:cubicBezTo>
                    <a:pt x="12066" y="28082"/>
                    <a:pt x="12066" y="28083"/>
                    <a:pt x="12065" y="28084"/>
                  </a:cubicBezTo>
                  <a:cubicBezTo>
                    <a:pt x="12064" y="28089"/>
                    <a:pt x="12063" y="28095"/>
                    <a:pt x="12063" y="28100"/>
                  </a:cubicBezTo>
                  <a:cubicBezTo>
                    <a:pt x="12043" y="28184"/>
                    <a:pt x="12023" y="28272"/>
                    <a:pt x="11997" y="28354"/>
                  </a:cubicBezTo>
                  <a:cubicBezTo>
                    <a:pt x="11973" y="28441"/>
                    <a:pt x="11945" y="28527"/>
                    <a:pt x="11916" y="28612"/>
                  </a:cubicBezTo>
                  <a:cubicBezTo>
                    <a:pt x="11878" y="28709"/>
                    <a:pt x="11839" y="28805"/>
                    <a:pt x="11799" y="28901"/>
                  </a:cubicBezTo>
                  <a:cubicBezTo>
                    <a:pt x="11757" y="29000"/>
                    <a:pt x="11710" y="29092"/>
                    <a:pt x="11662" y="29188"/>
                  </a:cubicBezTo>
                  <a:lnTo>
                    <a:pt x="11662" y="29188"/>
                  </a:lnTo>
                  <a:cubicBezTo>
                    <a:pt x="11665" y="29182"/>
                    <a:pt x="11668" y="29175"/>
                    <a:pt x="11671" y="29168"/>
                  </a:cubicBezTo>
                  <a:lnTo>
                    <a:pt x="11671" y="29168"/>
                  </a:lnTo>
                  <a:cubicBezTo>
                    <a:pt x="11586" y="29335"/>
                    <a:pt x="11496" y="29497"/>
                    <a:pt x="11399" y="29656"/>
                  </a:cubicBezTo>
                  <a:cubicBezTo>
                    <a:pt x="11304" y="29811"/>
                    <a:pt x="11208" y="29965"/>
                    <a:pt x="11125" y="30128"/>
                  </a:cubicBezTo>
                  <a:cubicBezTo>
                    <a:pt x="11123" y="30132"/>
                    <a:pt x="11121" y="30136"/>
                    <a:pt x="11119" y="30140"/>
                  </a:cubicBezTo>
                  <a:cubicBezTo>
                    <a:pt x="11115" y="30142"/>
                    <a:pt x="11109" y="30142"/>
                    <a:pt x="11106" y="30144"/>
                  </a:cubicBezTo>
                  <a:cubicBezTo>
                    <a:pt x="11089" y="30174"/>
                    <a:pt x="11072" y="30203"/>
                    <a:pt x="11057" y="30233"/>
                  </a:cubicBezTo>
                  <a:cubicBezTo>
                    <a:pt x="11038" y="30264"/>
                    <a:pt x="11020" y="30294"/>
                    <a:pt x="11000" y="30327"/>
                  </a:cubicBezTo>
                  <a:cubicBezTo>
                    <a:pt x="10984" y="30373"/>
                    <a:pt x="10973" y="30423"/>
                    <a:pt x="10960" y="30471"/>
                  </a:cubicBezTo>
                  <a:cubicBezTo>
                    <a:pt x="10922" y="30557"/>
                    <a:pt x="10885" y="30643"/>
                    <a:pt x="10854" y="30732"/>
                  </a:cubicBezTo>
                  <a:cubicBezTo>
                    <a:pt x="10792" y="30914"/>
                    <a:pt x="10747" y="31102"/>
                    <a:pt x="10723" y="31292"/>
                  </a:cubicBezTo>
                  <a:cubicBezTo>
                    <a:pt x="10733" y="31387"/>
                    <a:pt x="10738" y="31481"/>
                    <a:pt x="10744" y="31575"/>
                  </a:cubicBezTo>
                  <a:cubicBezTo>
                    <a:pt x="10753" y="31670"/>
                    <a:pt x="10759" y="31766"/>
                    <a:pt x="10766" y="31863"/>
                  </a:cubicBezTo>
                  <a:cubicBezTo>
                    <a:pt x="10785" y="31932"/>
                    <a:pt x="10805" y="32002"/>
                    <a:pt x="10825" y="32073"/>
                  </a:cubicBezTo>
                  <a:lnTo>
                    <a:pt x="10825" y="32077"/>
                  </a:lnTo>
                  <a:cubicBezTo>
                    <a:pt x="10839" y="32149"/>
                    <a:pt x="10862" y="32219"/>
                    <a:pt x="10877" y="32289"/>
                  </a:cubicBezTo>
                  <a:lnTo>
                    <a:pt x="10877" y="32289"/>
                  </a:lnTo>
                  <a:cubicBezTo>
                    <a:pt x="10876" y="32285"/>
                    <a:pt x="10875" y="32281"/>
                    <a:pt x="10874" y="32277"/>
                  </a:cubicBezTo>
                  <a:lnTo>
                    <a:pt x="10874" y="32277"/>
                  </a:lnTo>
                  <a:cubicBezTo>
                    <a:pt x="10882" y="32321"/>
                    <a:pt x="10893" y="32365"/>
                    <a:pt x="10907" y="32409"/>
                  </a:cubicBezTo>
                  <a:cubicBezTo>
                    <a:pt x="10916" y="32438"/>
                    <a:pt x="10928" y="32469"/>
                    <a:pt x="10939" y="32498"/>
                  </a:cubicBezTo>
                  <a:cubicBezTo>
                    <a:pt x="10962" y="32604"/>
                    <a:pt x="10985" y="32708"/>
                    <a:pt x="11014" y="32811"/>
                  </a:cubicBezTo>
                  <a:cubicBezTo>
                    <a:pt x="11043" y="32909"/>
                    <a:pt x="11075" y="33007"/>
                    <a:pt x="11109" y="33104"/>
                  </a:cubicBezTo>
                  <a:lnTo>
                    <a:pt x="11109" y="33104"/>
                  </a:lnTo>
                  <a:cubicBezTo>
                    <a:pt x="11108" y="33102"/>
                    <a:pt x="11107" y="33100"/>
                    <a:pt x="11106" y="33098"/>
                  </a:cubicBezTo>
                  <a:lnTo>
                    <a:pt x="11106" y="33098"/>
                  </a:lnTo>
                  <a:cubicBezTo>
                    <a:pt x="11178" y="33309"/>
                    <a:pt x="11225" y="33528"/>
                    <a:pt x="11283" y="33742"/>
                  </a:cubicBezTo>
                  <a:cubicBezTo>
                    <a:pt x="11343" y="33967"/>
                    <a:pt x="11418" y="34188"/>
                    <a:pt x="11485" y="34412"/>
                  </a:cubicBezTo>
                  <a:cubicBezTo>
                    <a:pt x="11613" y="34841"/>
                    <a:pt x="11719" y="35275"/>
                    <a:pt x="11809" y="35715"/>
                  </a:cubicBezTo>
                  <a:cubicBezTo>
                    <a:pt x="11827" y="35812"/>
                    <a:pt x="11846" y="35909"/>
                    <a:pt x="11857" y="36006"/>
                  </a:cubicBezTo>
                  <a:cubicBezTo>
                    <a:pt x="11869" y="36100"/>
                    <a:pt x="11876" y="36193"/>
                    <a:pt x="11883" y="36288"/>
                  </a:cubicBezTo>
                  <a:cubicBezTo>
                    <a:pt x="11883" y="36279"/>
                    <a:pt x="11882" y="36272"/>
                    <a:pt x="11882" y="36263"/>
                  </a:cubicBezTo>
                  <a:lnTo>
                    <a:pt x="11882" y="36263"/>
                  </a:lnTo>
                  <a:cubicBezTo>
                    <a:pt x="11888" y="36358"/>
                    <a:pt x="11895" y="36452"/>
                    <a:pt x="11894" y="36546"/>
                  </a:cubicBezTo>
                  <a:cubicBezTo>
                    <a:pt x="11892" y="36639"/>
                    <a:pt x="11888" y="36734"/>
                    <a:pt x="11880" y="36828"/>
                  </a:cubicBezTo>
                  <a:cubicBezTo>
                    <a:pt x="11861" y="36995"/>
                    <a:pt x="11836" y="37162"/>
                    <a:pt x="11804" y="37327"/>
                  </a:cubicBezTo>
                  <a:cubicBezTo>
                    <a:pt x="11807" y="37320"/>
                    <a:pt x="11807" y="37313"/>
                    <a:pt x="11811" y="37304"/>
                  </a:cubicBezTo>
                  <a:lnTo>
                    <a:pt x="11811" y="37304"/>
                  </a:lnTo>
                  <a:cubicBezTo>
                    <a:pt x="11777" y="37457"/>
                    <a:pt x="11745" y="37610"/>
                    <a:pt x="11703" y="37760"/>
                  </a:cubicBezTo>
                  <a:cubicBezTo>
                    <a:pt x="11662" y="37912"/>
                    <a:pt x="11617" y="38063"/>
                    <a:pt x="11568" y="38211"/>
                  </a:cubicBezTo>
                  <a:lnTo>
                    <a:pt x="11568" y="38211"/>
                  </a:lnTo>
                  <a:cubicBezTo>
                    <a:pt x="11569" y="38209"/>
                    <a:pt x="11570" y="38206"/>
                    <a:pt x="11572" y="38204"/>
                  </a:cubicBezTo>
                  <a:lnTo>
                    <a:pt x="11572" y="38204"/>
                  </a:lnTo>
                  <a:cubicBezTo>
                    <a:pt x="11505" y="38387"/>
                    <a:pt x="11436" y="38567"/>
                    <a:pt x="11354" y="38743"/>
                  </a:cubicBezTo>
                  <a:lnTo>
                    <a:pt x="11355" y="38740"/>
                  </a:lnTo>
                  <a:lnTo>
                    <a:pt x="11355" y="38740"/>
                  </a:lnTo>
                  <a:cubicBezTo>
                    <a:pt x="11353" y="38745"/>
                    <a:pt x="11351" y="38751"/>
                    <a:pt x="11348" y="38755"/>
                  </a:cubicBezTo>
                  <a:cubicBezTo>
                    <a:pt x="11347" y="38756"/>
                    <a:pt x="11347" y="38759"/>
                    <a:pt x="11346" y="38760"/>
                  </a:cubicBezTo>
                  <a:lnTo>
                    <a:pt x="11346" y="38759"/>
                  </a:lnTo>
                  <a:cubicBezTo>
                    <a:pt x="11296" y="38856"/>
                    <a:pt x="11246" y="38955"/>
                    <a:pt x="11192" y="39051"/>
                  </a:cubicBezTo>
                  <a:cubicBezTo>
                    <a:pt x="11141" y="39142"/>
                    <a:pt x="11082" y="39230"/>
                    <a:pt x="11025" y="39319"/>
                  </a:cubicBezTo>
                  <a:lnTo>
                    <a:pt x="11025" y="39317"/>
                  </a:lnTo>
                  <a:cubicBezTo>
                    <a:pt x="11024" y="39319"/>
                    <a:pt x="11023" y="39322"/>
                    <a:pt x="11022" y="39323"/>
                  </a:cubicBezTo>
                  <a:cubicBezTo>
                    <a:pt x="11020" y="39324"/>
                    <a:pt x="11019" y="39326"/>
                    <a:pt x="11018" y="39329"/>
                  </a:cubicBezTo>
                  <a:lnTo>
                    <a:pt x="11019" y="39328"/>
                  </a:lnTo>
                  <a:lnTo>
                    <a:pt x="11019" y="39328"/>
                  </a:lnTo>
                  <a:cubicBezTo>
                    <a:pt x="11018" y="39329"/>
                    <a:pt x="11018" y="39329"/>
                    <a:pt x="11018" y="39331"/>
                  </a:cubicBezTo>
                  <a:lnTo>
                    <a:pt x="11015" y="39333"/>
                  </a:lnTo>
                  <a:lnTo>
                    <a:pt x="11015" y="39332"/>
                  </a:lnTo>
                  <a:cubicBezTo>
                    <a:pt x="10972" y="39392"/>
                    <a:pt x="10931" y="39448"/>
                    <a:pt x="10882" y="39504"/>
                  </a:cubicBezTo>
                  <a:cubicBezTo>
                    <a:pt x="10845" y="39543"/>
                    <a:pt x="10807" y="39582"/>
                    <a:pt x="10767" y="39620"/>
                  </a:cubicBezTo>
                  <a:cubicBezTo>
                    <a:pt x="10582" y="39781"/>
                    <a:pt x="10379" y="39924"/>
                    <a:pt x="10178" y="40070"/>
                  </a:cubicBezTo>
                  <a:cubicBezTo>
                    <a:pt x="10072" y="40149"/>
                    <a:pt x="9966" y="40226"/>
                    <a:pt x="9859" y="40307"/>
                  </a:cubicBezTo>
                  <a:cubicBezTo>
                    <a:pt x="9770" y="40376"/>
                    <a:pt x="9680" y="40448"/>
                    <a:pt x="9587" y="40514"/>
                  </a:cubicBezTo>
                  <a:cubicBezTo>
                    <a:pt x="9429" y="40618"/>
                    <a:pt x="9259" y="40703"/>
                    <a:pt x="9091" y="40788"/>
                  </a:cubicBezTo>
                  <a:cubicBezTo>
                    <a:pt x="9005" y="40829"/>
                    <a:pt x="8919" y="40870"/>
                    <a:pt x="8830" y="40909"/>
                  </a:cubicBezTo>
                  <a:cubicBezTo>
                    <a:pt x="8734" y="40950"/>
                    <a:pt x="8635" y="40989"/>
                    <a:pt x="8536" y="41027"/>
                  </a:cubicBezTo>
                  <a:cubicBezTo>
                    <a:pt x="8545" y="41025"/>
                    <a:pt x="8552" y="41022"/>
                    <a:pt x="8560" y="41021"/>
                  </a:cubicBezTo>
                  <a:lnTo>
                    <a:pt x="8560" y="41021"/>
                  </a:lnTo>
                  <a:cubicBezTo>
                    <a:pt x="8424" y="41065"/>
                    <a:pt x="8290" y="41111"/>
                    <a:pt x="8151" y="41150"/>
                  </a:cubicBezTo>
                  <a:cubicBezTo>
                    <a:pt x="8012" y="41188"/>
                    <a:pt x="7871" y="41223"/>
                    <a:pt x="7730" y="41254"/>
                  </a:cubicBezTo>
                  <a:lnTo>
                    <a:pt x="7554" y="41285"/>
                  </a:lnTo>
                  <a:cubicBezTo>
                    <a:pt x="7533" y="41288"/>
                    <a:pt x="7511" y="41289"/>
                    <a:pt x="7490" y="41291"/>
                  </a:cubicBezTo>
                  <a:cubicBezTo>
                    <a:pt x="7497" y="41274"/>
                    <a:pt x="7501" y="41255"/>
                    <a:pt x="7501" y="41236"/>
                  </a:cubicBezTo>
                  <a:cubicBezTo>
                    <a:pt x="7497" y="41149"/>
                    <a:pt x="7481" y="41060"/>
                    <a:pt x="7470" y="40971"/>
                  </a:cubicBezTo>
                  <a:cubicBezTo>
                    <a:pt x="7451" y="40818"/>
                    <a:pt x="7432" y="40664"/>
                    <a:pt x="7415" y="40509"/>
                  </a:cubicBezTo>
                  <a:cubicBezTo>
                    <a:pt x="7372" y="40137"/>
                    <a:pt x="7331" y="39766"/>
                    <a:pt x="7305" y="39390"/>
                  </a:cubicBezTo>
                  <a:cubicBezTo>
                    <a:pt x="7296" y="39166"/>
                    <a:pt x="7297" y="38943"/>
                    <a:pt x="7299" y="38718"/>
                  </a:cubicBezTo>
                  <a:cubicBezTo>
                    <a:pt x="7301" y="38486"/>
                    <a:pt x="7295" y="38254"/>
                    <a:pt x="7287" y="38022"/>
                  </a:cubicBezTo>
                  <a:cubicBezTo>
                    <a:pt x="7280" y="37809"/>
                    <a:pt x="7269" y="37597"/>
                    <a:pt x="7269" y="37386"/>
                  </a:cubicBezTo>
                  <a:cubicBezTo>
                    <a:pt x="7269" y="37152"/>
                    <a:pt x="7274" y="36920"/>
                    <a:pt x="7284" y="36687"/>
                  </a:cubicBezTo>
                  <a:cubicBezTo>
                    <a:pt x="7293" y="36509"/>
                    <a:pt x="7305" y="36333"/>
                    <a:pt x="7312" y="36155"/>
                  </a:cubicBezTo>
                  <a:cubicBezTo>
                    <a:pt x="7321" y="35944"/>
                    <a:pt x="7327" y="35732"/>
                    <a:pt x="7333" y="35520"/>
                  </a:cubicBezTo>
                  <a:cubicBezTo>
                    <a:pt x="7339" y="35147"/>
                    <a:pt x="7323" y="34775"/>
                    <a:pt x="7312" y="34401"/>
                  </a:cubicBezTo>
                  <a:cubicBezTo>
                    <a:pt x="7302" y="34019"/>
                    <a:pt x="7307" y="33640"/>
                    <a:pt x="7310" y="33259"/>
                  </a:cubicBezTo>
                  <a:cubicBezTo>
                    <a:pt x="7312" y="32877"/>
                    <a:pt x="7302" y="32500"/>
                    <a:pt x="7283" y="32122"/>
                  </a:cubicBezTo>
                  <a:cubicBezTo>
                    <a:pt x="7264" y="31735"/>
                    <a:pt x="7243" y="31349"/>
                    <a:pt x="7239" y="30962"/>
                  </a:cubicBezTo>
                  <a:cubicBezTo>
                    <a:pt x="7232" y="30569"/>
                    <a:pt x="7229" y="30178"/>
                    <a:pt x="7232" y="29785"/>
                  </a:cubicBezTo>
                  <a:cubicBezTo>
                    <a:pt x="7240" y="29018"/>
                    <a:pt x="7245" y="28252"/>
                    <a:pt x="7275" y="27487"/>
                  </a:cubicBezTo>
                  <a:cubicBezTo>
                    <a:pt x="7288" y="27095"/>
                    <a:pt x="7305" y="26700"/>
                    <a:pt x="7314" y="26306"/>
                  </a:cubicBezTo>
                  <a:cubicBezTo>
                    <a:pt x="7323" y="25902"/>
                    <a:pt x="7324" y="25497"/>
                    <a:pt x="7323" y="25093"/>
                  </a:cubicBezTo>
                  <a:cubicBezTo>
                    <a:pt x="7321" y="24727"/>
                    <a:pt x="7310" y="24363"/>
                    <a:pt x="7306" y="23998"/>
                  </a:cubicBezTo>
                  <a:cubicBezTo>
                    <a:pt x="7303" y="23609"/>
                    <a:pt x="7303" y="23220"/>
                    <a:pt x="7306" y="22830"/>
                  </a:cubicBezTo>
                  <a:cubicBezTo>
                    <a:pt x="7308" y="22642"/>
                    <a:pt x="7310" y="22453"/>
                    <a:pt x="7316" y="22264"/>
                  </a:cubicBezTo>
                  <a:cubicBezTo>
                    <a:pt x="7322" y="22051"/>
                    <a:pt x="7331" y="21836"/>
                    <a:pt x="7341" y="21621"/>
                  </a:cubicBezTo>
                  <a:cubicBezTo>
                    <a:pt x="7359" y="21255"/>
                    <a:pt x="7378" y="20890"/>
                    <a:pt x="7383" y="20522"/>
                  </a:cubicBezTo>
                  <a:cubicBezTo>
                    <a:pt x="7394" y="19752"/>
                    <a:pt x="7412" y="18983"/>
                    <a:pt x="7380" y="18212"/>
                  </a:cubicBezTo>
                  <a:cubicBezTo>
                    <a:pt x="7346" y="17432"/>
                    <a:pt x="7294" y="16651"/>
                    <a:pt x="7278" y="15869"/>
                  </a:cubicBezTo>
                  <a:cubicBezTo>
                    <a:pt x="7270" y="15498"/>
                    <a:pt x="7274" y="15129"/>
                    <a:pt x="7269" y="14758"/>
                  </a:cubicBezTo>
                  <a:cubicBezTo>
                    <a:pt x="7263" y="14348"/>
                    <a:pt x="7256" y="13937"/>
                    <a:pt x="7253" y="13525"/>
                  </a:cubicBezTo>
                  <a:cubicBezTo>
                    <a:pt x="7248" y="13163"/>
                    <a:pt x="7259" y="12801"/>
                    <a:pt x="7263" y="12438"/>
                  </a:cubicBezTo>
                  <a:cubicBezTo>
                    <a:pt x="7264" y="12018"/>
                    <a:pt x="7264" y="11600"/>
                    <a:pt x="7261" y="11182"/>
                  </a:cubicBezTo>
                  <a:cubicBezTo>
                    <a:pt x="7259" y="10818"/>
                    <a:pt x="7256" y="10454"/>
                    <a:pt x="7234" y="10093"/>
                  </a:cubicBezTo>
                  <a:cubicBezTo>
                    <a:pt x="7210" y="9689"/>
                    <a:pt x="7178" y="9287"/>
                    <a:pt x="7147" y="8885"/>
                  </a:cubicBezTo>
                  <a:lnTo>
                    <a:pt x="7147" y="8885"/>
                  </a:lnTo>
                  <a:cubicBezTo>
                    <a:pt x="7147" y="8893"/>
                    <a:pt x="7148" y="8901"/>
                    <a:pt x="7148" y="8909"/>
                  </a:cubicBezTo>
                  <a:cubicBezTo>
                    <a:pt x="7141" y="8763"/>
                    <a:pt x="7128" y="8618"/>
                    <a:pt x="7125" y="8471"/>
                  </a:cubicBezTo>
                  <a:cubicBezTo>
                    <a:pt x="7122" y="8357"/>
                    <a:pt x="7119" y="8243"/>
                    <a:pt x="7117" y="8128"/>
                  </a:cubicBezTo>
                  <a:cubicBezTo>
                    <a:pt x="7108" y="8168"/>
                    <a:pt x="7099" y="8208"/>
                    <a:pt x="7091" y="8248"/>
                  </a:cubicBezTo>
                  <a:cubicBezTo>
                    <a:pt x="7093" y="8241"/>
                    <a:pt x="7094" y="8232"/>
                    <a:pt x="7096" y="8225"/>
                  </a:cubicBezTo>
                  <a:lnTo>
                    <a:pt x="7096" y="8225"/>
                  </a:lnTo>
                  <a:cubicBezTo>
                    <a:pt x="7092" y="8243"/>
                    <a:pt x="7090" y="8262"/>
                    <a:pt x="7086" y="8281"/>
                  </a:cubicBezTo>
                  <a:lnTo>
                    <a:pt x="7086" y="8277"/>
                  </a:lnTo>
                  <a:cubicBezTo>
                    <a:pt x="7079" y="8313"/>
                    <a:pt x="7072" y="8349"/>
                    <a:pt x="7064" y="8388"/>
                  </a:cubicBezTo>
                  <a:cubicBezTo>
                    <a:pt x="7064" y="8395"/>
                    <a:pt x="7061" y="8403"/>
                    <a:pt x="7059" y="8411"/>
                  </a:cubicBezTo>
                  <a:cubicBezTo>
                    <a:pt x="7059" y="8413"/>
                    <a:pt x="7058" y="8416"/>
                    <a:pt x="7058" y="8419"/>
                  </a:cubicBezTo>
                  <a:cubicBezTo>
                    <a:pt x="7058" y="8421"/>
                    <a:pt x="7057" y="8426"/>
                    <a:pt x="7056" y="8430"/>
                  </a:cubicBezTo>
                  <a:cubicBezTo>
                    <a:pt x="7057" y="8432"/>
                    <a:pt x="7056" y="8434"/>
                    <a:pt x="7055" y="8436"/>
                  </a:cubicBezTo>
                  <a:lnTo>
                    <a:pt x="7055" y="8438"/>
                  </a:lnTo>
                  <a:cubicBezTo>
                    <a:pt x="7048" y="8480"/>
                    <a:pt x="7039" y="8525"/>
                    <a:pt x="7032" y="8565"/>
                  </a:cubicBezTo>
                  <a:cubicBezTo>
                    <a:pt x="7032" y="8567"/>
                    <a:pt x="7032" y="8569"/>
                    <a:pt x="7031" y="8571"/>
                  </a:cubicBezTo>
                  <a:cubicBezTo>
                    <a:pt x="7026" y="8607"/>
                    <a:pt x="7019" y="8644"/>
                    <a:pt x="7013" y="8682"/>
                  </a:cubicBezTo>
                  <a:cubicBezTo>
                    <a:pt x="7000" y="8854"/>
                    <a:pt x="6984" y="9024"/>
                    <a:pt x="6966" y="9194"/>
                  </a:cubicBezTo>
                  <a:lnTo>
                    <a:pt x="6960" y="9375"/>
                  </a:lnTo>
                  <a:cubicBezTo>
                    <a:pt x="6952" y="9603"/>
                    <a:pt x="6942" y="9831"/>
                    <a:pt x="6933" y="10057"/>
                  </a:cubicBezTo>
                  <a:cubicBezTo>
                    <a:pt x="6923" y="10263"/>
                    <a:pt x="6924" y="10467"/>
                    <a:pt x="6927" y="10672"/>
                  </a:cubicBezTo>
                  <a:cubicBezTo>
                    <a:pt x="6927" y="10777"/>
                    <a:pt x="6934" y="10880"/>
                    <a:pt x="6933" y="10984"/>
                  </a:cubicBezTo>
                  <a:cubicBezTo>
                    <a:pt x="6930" y="11036"/>
                    <a:pt x="6929" y="11085"/>
                    <a:pt x="6927" y="11136"/>
                  </a:cubicBezTo>
                  <a:cubicBezTo>
                    <a:pt x="6924" y="11182"/>
                    <a:pt x="6922" y="11231"/>
                    <a:pt x="6905" y="11274"/>
                  </a:cubicBezTo>
                  <a:cubicBezTo>
                    <a:pt x="6906" y="11526"/>
                    <a:pt x="6907" y="11780"/>
                    <a:pt x="6908" y="12033"/>
                  </a:cubicBezTo>
                  <a:cubicBezTo>
                    <a:pt x="6908" y="12386"/>
                    <a:pt x="6900" y="12738"/>
                    <a:pt x="6898" y="13091"/>
                  </a:cubicBezTo>
                  <a:cubicBezTo>
                    <a:pt x="6895" y="13484"/>
                    <a:pt x="6898" y="13876"/>
                    <a:pt x="6906" y="14267"/>
                  </a:cubicBezTo>
                  <a:cubicBezTo>
                    <a:pt x="6913" y="14628"/>
                    <a:pt x="6915" y="14990"/>
                    <a:pt x="6917" y="15350"/>
                  </a:cubicBezTo>
                  <a:cubicBezTo>
                    <a:pt x="6918" y="15760"/>
                    <a:pt x="6928" y="16170"/>
                    <a:pt x="6943" y="16580"/>
                  </a:cubicBezTo>
                  <a:cubicBezTo>
                    <a:pt x="6957" y="16960"/>
                    <a:pt x="6981" y="17340"/>
                    <a:pt x="7000" y="17718"/>
                  </a:cubicBezTo>
                  <a:cubicBezTo>
                    <a:pt x="7018" y="18087"/>
                    <a:pt x="7039" y="18457"/>
                    <a:pt x="7041" y="18825"/>
                  </a:cubicBezTo>
                  <a:cubicBezTo>
                    <a:pt x="7042" y="19222"/>
                    <a:pt x="7038" y="19620"/>
                    <a:pt x="7034" y="20018"/>
                  </a:cubicBezTo>
                  <a:cubicBezTo>
                    <a:pt x="7030" y="20383"/>
                    <a:pt x="7026" y="20746"/>
                    <a:pt x="7008" y="21110"/>
                  </a:cubicBezTo>
                  <a:cubicBezTo>
                    <a:pt x="6990" y="21524"/>
                    <a:pt x="6969" y="21938"/>
                    <a:pt x="6955" y="22354"/>
                  </a:cubicBezTo>
                  <a:cubicBezTo>
                    <a:pt x="6948" y="22521"/>
                    <a:pt x="6950" y="22690"/>
                    <a:pt x="6950" y="22859"/>
                  </a:cubicBezTo>
                  <a:cubicBezTo>
                    <a:pt x="6948" y="23061"/>
                    <a:pt x="6947" y="23265"/>
                    <a:pt x="6947" y="23468"/>
                  </a:cubicBezTo>
                  <a:cubicBezTo>
                    <a:pt x="6946" y="24250"/>
                    <a:pt x="6971" y="25032"/>
                    <a:pt x="6965" y="25814"/>
                  </a:cubicBezTo>
                  <a:cubicBezTo>
                    <a:pt x="6960" y="26574"/>
                    <a:pt x="6918" y="27334"/>
                    <a:pt x="6899" y="28095"/>
                  </a:cubicBezTo>
                  <a:cubicBezTo>
                    <a:pt x="6882" y="28881"/>
                    <a:pt x="6868" y="29668"/>
                    <a:pt x="6875" y="30453"/>
                  </a:cubicBezTo>
                  <a:cubicBezTo>
                    <a:pt x="6878" y="30831"/>
                    <a:pt x="6883" y="31209"/>
                    <a:pt x="6900" y="31586"/>
                  </a:cubicBezTo>
                  <a:cubicBezTo>
                    <a:pt x="6917" y="31967"/>
                    <a:pt x="6941" y="32349"/>
                    <a:pt x="6947" y="32733"/>
                  </a:cubicBezTo>
                  <a:cubicBezTo>
                    <a:pt x="6951" y="32949"/>
                    <a:pt x="6952" y="33165"/>
                    <a:pt x="6950" y="33379"/>
                  </a:cubicBezTo>
                  <a:cubicBezTo>
                    <a:pt x="6948" y="33549"/>
                    <a:pt x="6945" y="33720"/>
                    <a:pt x="6946" y="33890"/>
                  </a:cubicBezTo>
                  <a:cubicBezTo>
                    <a:pt x="6946" y="34102"/>
                    <a:pt x="6952" y="34312"/>
                    <a:pt x="6957" y="34525"/>
                  </a:cubicBezTo>
                  <a:cubicBezTo>
                    <a:pt x="6962" y="34696"/>
                    <a:pt x="6969" y="34868"/>
                    <a:pt x="6971" y="35039"/>
                  </a:cubicBezTo>
                  <a:cubicBezTo>
                    <a:pt x="6975" y="35422"/>
                    <a:pt x="6974" y="35806"/>
                    <a:pt x="6952" y="36190"/>
                  </a:cubicBezTo>
                  <a:cubicBezTo>
                    <a:pt x="6929" y="36576"/>
                    <a:pt x="6908" y="36962"/>
                    <a:pt x="6910" y="37349"/>
                  </a:cubicBezTo>
                  <a:cubicBezTo>
                    <a:pt x="6911" y="37731"/>
                    <a:pt x="6934" y="38113"/>
                    <a:pt x="6941" y="38495"/>
                  </a:cubicBezTo>
                  <a:cubicBezTo>
                    <a:pt x="6942" y="38677"/>
                    <a:pt x="6937" y="38857"/>
                    <a:pt x="6938" y="39038"/>
                  </a:cubicBezTo>
                  <a:cubicBezTo>
                    <a:pt x="6939" y="39222"/>
                    <a:pt x="6946" y="39405"/>
                    <a:pt x="6960" y="39588"/>
                  </a:cubicBezTo>
                  <a:cubicBezTo>
                    <a:pt x="6986" y="39931"/>
                    <a:pt x="7026" y="40272"/>
                    <a:pt x="7066" y="40613"/>
                  </a:cubicBezTo>
                  <a:cubicBezTo>
                    <a:pt x="7090" y="40825"/>
                    <a:pt x="7122" y="41036"/>
                    <a:pt x="7143" y="41247"/>
                  </a:cubicBezTo>
                  <a:cubicBezTo>
                    <a:pt x="7143" y="41246"/>
                    <a:pt x="7143" y="41245"/>
                    <a:pt x="7143" y="41244"/>
                  </a:cubicBezTo>
                  <a:lnTo>
                    <a:pt x="7143" y="41244"/>
                  </a:lnTo>
                  <a:cubicBezTo>
                    <a:pt x="7146" y="41270"/>
                    <a:pt x="7155" y="41295"/>
                    <a:pt x="7168" y="41319"/>
                  </a:cubicBezTo>
                  <a:cubicBezTo>
                    <a:pt x="7142" y="41321"/>
                    <a:pt x="7114" y="41323"/>
                    <a:pt x="7087" y="41325"/>
                  </a:cubicBezTo>
                  <a:cubicBezTo>
                    <a:pt x="7034" y="41326"/>
                    <a:pt x="6980" y="41329"/>
                    <a:pt x="6927" y="41329"/>
                  </a:cubicBezTo>
                  <a:cubicBezTo>
                    <a:pt x="6907" y="41329"/>
                    <a:pt x="6886" y="41328"/>
                    <a:pt x="6866" y="41327"/>
                  </a:cubicBezTo>
                  <a:lnTo>
                    <a:pt x="6695" y="41316"/>
                  </a:lnTo>
                  <a:lnTo>
                    <a:pt x="6698" y="41316"/>
                  </a:lnTo>
                  <a:cubicBezTo>
                    <a:pt x="6626" y="41306"/>
                    <a:pt x="6551" y="41301"/>
                    <a:pt x="6482" y="41288"/>
                  </a:cubicBezTo>
                  <a:cubicBezTo>
                    <a:pt x="6411" y="41274"/>
                    <a:pt x="6336" y="41259"/>
                    <a:pt x="6262" y="41244"/>
                  </a:cubicBezTo>
                  <a:lnTo>
                    <a:pt x="6262" y="41244"/>
                  </a:lnTo>
                  <a:cubicBezTo>
                    <a:pt x="6271" y="41246"/>
                    <a:pt x="6278" y="41247"/>
                    <a:pt x="6285" y="41250"/>
                  </a:cubicBezTo>
                  <a:cubicBezTo>
                    <a:pt x="6206" y="41230"/>
                    <a:pt x="6124" y="41214"/>
                    <a:pt x="6046" y="41191"/>
                  </a:cubicBezTo>
                  <a:cubicBezTo>
                    <a:pt x="5965" y="41167"/>
                    <a:pt x="5886" y="41143"/>
                    <a:pt x="5806" y="41120"/>
                  </a:cubicBezTo>
                  <a:cubicBezTo>
                    <a:pt x="5716" y="41088"/>
                    <a:pt x="5622" y="41057"/>
                    <a:pt x="5535" y="41021"/>
                  </a:cubicBezTo>
                  <a:cubicBezTo>
                    <a:pt x="5439" y="40983"/>
                    <a:pt x="5343" y="40944"/>
                    <a:pt x="5248" y="40902"/>
                  </a:cubicBezTo>
                  <a:cubicBezTo>
                    <a:pt x="5069" y="40823"/>
                    <a:pt x="4891" y="40740"/>
                    <a:pt x="4715" y="40654"/>
                  </a:cubicBezTo>
                  <a:lnTo>
                    <a:pt x="4715" y="40654"/>
                  </a:lnTo>
                  <a:cubicBezTo>
                    <a:pt x="4719" y="40656"/>
                    <a:pt x="4723" y="40659"/>
                    <a:pt x="4726" y="40661"/>
                  </a:cubicBezTo>
                  <a:cubicBezTo>
                    <a:pt x="4573" y="40582"/>
                    <a:pt x="4418" y="40505"/>
                    <a:pt x="4267" y="40418"/>
                  </a:cubicBezTo>
                  <a:cubicBezTo>
                    <a:pt x="4194" y="40378"/>
                    <a:pt x="4118" y="40339"/>
                    <a:pt x="4047" y="40294"/>
                  </a:cubicBezTo>
                  <a:cubicBezTo>
                    <a:pt x="3979" y="40251"/>
                    <a:pt x="3913" y="40209"/>
                    <a:pt x="3843" y="40166"/>
                  </a:cubicBezTo>
                  <a:cubicBezTo>
                    <a:pt x="3809" y="40140"/>
                    <a:pt x="3774" y="40115"/>
                    <a:pt x="3740" y="40091"/>
                  </a:cubicBezTo>
                  <a:cubicBezTo>
                    <a:pt x="3711" y="40069"/>
                    <a:pt x="3679" y="40049"/>
                    <a:pt x="3652" y="40025"/>
                  </a:cubicBezTo>
                  <a:cubicBezTo>
                    <a:pt x="3592" y="39974"/>
                    <a:pt x="3531" y="39923"/>
                    <a:pt x="3471" y="39872"/>
                  </a:cubicBezTo>
                  <a:lnTo>
                    <a:pt x="3471" y="39872"/>
                  </a:lnTo>
                  <a:cubicBezTo>
                    <a:pt x="3473" y="39873"/>
                    <a:pt x="3476" y="39875"/>
                    <a:pt x="3478" y="39878"/>
                  </a:cubicBezTo>
                  <a:cubicBezTo>
                    <a:pt x="3417" y="39816"/>
                    <a:pt x="3350" y="39758"/>
                    <a:pt x="3292" y="39695"/>
                  </a:cubicBezTo>
                  <a:cubicBezTo>
                    <a:pt x="3236" y="39636"/>
                    <a:pt x="3181" y="39575"/>
                    <a:pt x="3126" y="39514"/>
                  </a:cubicBezTo>
                  <a:cubicBezTo>
                    <a:pt x="3041" y="39412"/>
                    <a:pt x="2956" y="39307"/>
                    <a:pt x="2875" y="39201"/>
                  </a:cubicBezTo>
                  <a:cubicBezTo>
                    <a:pt x="2800" y="39104"/>
                    <a:pt x="2731" y="39001"/>
                    <a:pt x="2662" y="38900"/>
                  </a:cubicBezTo>
                  <a:cubicBezTo>
                    <a:pt x="2662" y="38899"/>
                    <a:pt x="2661" y="38898"/>
                    <a:pt x="2660" y="38898"/>
                  </a:cubicBezTo>
                  <a:cubicBezTo>
                    <a:pt x="2659" y="38895"/>
                    <a:pt x="2658" y="38894"/>
                    <a:pt x="2655" y="38890"/>
                  </a:cubicBezTo>
                  <a:cubicBezTo>
                    <a:pt x="2577" y="38768"/>
                    <a:pt x="2501" y="38645"/>
                    <a:pt x="2427" y="38520"/>
                  </a:cubicBezTo>
                  <a:cubicBezTo>
                    <a:pt x="2355" y="38397"/>
                    <a:pt x="2289" y="38271"/>
                    <a:pt x="2224" y="38145"/>
                  </a:cubicBezTo>
                  <a:lnTo>
                    <a:pt x="2224" y="38145"/>
                  </a:lnTo>
                  <a:cubicBezTo>
                    <a:pt x="2186" y="38066"/>
                    <a:pt x="2145" y="37986"/>
                    <a:pt x="2114" y="37904"/>
                  </a:cubicBezTo>
                  <a:cubicBezTo>
                    <a:pt x="2080" y="37819"/>
                    <a:pt x="2046" y="37733"/>
                    <a:pt x="2014" y="37649"/>
                  </a:cubicBezTo>
                  <a:lnTo>
                    <a:pt x="2014" y="37649"/>
                  </a:lnTo>
                  <a:cubicBezTo>
                    <a:pt x="2016" y="37655"/>
                    <a:pt x="2019" y="37661"/>
                    <a:pt x="2020" y="37670"/>
                  </a:cubicBezTo>
                  <a:cubicBezTo>
                    <a:pt x="1978" y="37540"/>
                    <a:pt x="1934" y="37411"/>
                    <a:pt x="1897" y="37279"/>
                  </a:cubicBezTo>
                  <a:cubicBezTo>
                    <a:pt x="1861" y="37151"/>
                    <a:pt x="1832" y="37023"/>
                    <a:pt x="1803" y="36893"/>
                  </a:cubicBezTo>
                  <a:cubicBezTo>
                    <a:pt x="1791" y="36809"/>
                    <a:pt x="1775" y="36727"/>
                    <a:pt x="1766" y="36644"/>
                  </a:cubicBezTo>
                  <a:cubicBezTo>
                    <a:pt x="1758" y="36552"/>
                    <a:pt x="1751" y="36462"/>
                    <a:pt x="1741" y="36369"/>
                  </a:cubicBezTo>
                  <a:cubicBezTo>
                    <a:pt x="1733" y="36172"/>
                    <a:pt x="1725" y="35976"/>
                    <a:pt x="1738" y="35779"/>
                  </a:cubicBezTo>
                  <a:cubicBezTo>
                    <a:pt x="1750" y="35657"/>
                    <a:pt x="1768" y="35536"/>
                    <a:pt x="1793" y="35416"/>
                  </a:cubicBezTo>
                  <a:cubicBezTo>
                    <a:pt x="1811" y="35337"/>
                    <a:pt x="1831" y="35259"/>
                    <a:pt x="1855" y="35183"/>
                  </a:cubicBezTo>
                  <a:cubicBezTo>
                    <a:pt x="1891" y="35085"/>
                    <a:pt x="1927" y="34991"/>
                    <a:pt x="1967" y="34895"/>
                  </a:cubicBezTo>
                  <a:cubicBezTo>
                    <a:pt x="2004" y="34807"/>
                    <a:pt x="2045" y="34724"/>
                    <a:pt x="2086" y="34640"/>
                  </a:cubicBezTo>
                  <a:lnTo>
                    <a:pt x="2086" y="34640"/>
                  </a:lnTo>
                  <a:cubicBezTo>
                    <a:pt x="2085" y="34642"/>
                    <a:pt x="2083" y="34644"/>
                    <a:pt x="2082" y="34647"/>
                  </a:cubicBezTo>
                  <a:lnTo>
                    <a:pt x="2082" y="34647"/>
                  </a:lnTo>
                  <a:cubicBezTo>
                    <a:pt x="2084" y="34643"/>
                    <a:pt x="2085" y="34640"/>
                    <a:pt x="2087" y="34635"/>
                  </a:cubicBezTo>
                  <a:cubicBezTo>
                    <a:pt x="2088" y="34634"/>
                    <a:pt x="2088" y="34633"/>
                    <a:pt x="2090" y="34631"/>
                  </a:cubicBezTo>
                  <a:cubicBezTo>
                    <a:pt x="2203" y="34406"/>
                    <a:pt x="2315" y="34180"/>
                    <a:pt x="2417" y="33949"/>
                  </a:cubicBezTo>
                  <a:cubicBezTo>
                    <a:pt x="2570" y="33600"/>
                    <a:pt x="2707" y="33246"/>
                    <a:pt x="2847" y="32892"/>
                  </a:cubicBezTo>
                  <a:cubicBezTo>
                    <a:pt x="2919" y="32710"/>
                    <a:pt x="2996" y="32527"/>
                    <a:pt x="3060" y="32340"/>
                  </a:cubicBezTo>
                  <a:cubicBezTo>
                    <a:pt x="3106" y="32208"/>
                    <a:pt x="3153" y="32076"/>
                    <a:pt x="3183" y="31939"/>
                  </a:cubicBezTo>
                  <a:cubicBezTo>
                    <a:pt x="3226" y="31748"/>
                    <a:pt x="3255" y="31553"/>
                    <a:pt x="3239" y="31359"/>
                  </a:cubicBezTo>
                  <a:cubicBezTo>
                    <a:pt x="3222" y="31116"/>
                    <a:pt x="3157" y="30878"/>
                    <a:pt x="3075" y="30650"/>
                  </a:cubicBezTo>
                  <a:cubicBezTo>
                    <a:pt x="3019" y="30493"/>
                    <a:pt x="2950" y="30341"/>
                    <a:pt x="2871" y="30195"/>
                  </a:cubicBezTo>
                  <a:cubicBezTo>
                    <a:pt x="2857" y="30176"/>
                    <a:pt x="2843" y="30158"/>
                    <a:pt x="2830" y="30140"/>
                  </a:cubicBezTo>
                  <a:lnTo>
                    <a:pt x="2830" y="30139"/>
                  </a:lnTo>
                  <a:cubicBezTo>
                    <a:pt x="2814" y="30115"/>
                    <a:pt x="2797" y="30094"/>
                    <a:pt x="2780" y="30072"/>
                  </a:cubicBezTo>
                  <a:cubicBezTo>
                    <a:pt x="2779" y="30070"/>
                    <a:pt x="2777" y="30068"/>
                    <a:pt x="2775" y="30066"/>
                  </a:cubicBezTo>
                  <a:lnTo>
                    <a:pt x="2753" y="30036"/>
                  </a:lnTo>
                  <a:cubicBezTo>
                    <a:pt x="2735" y="30017"/>
                    <a:pt x="2720" y="29996"/>
                    <a:pt x="2704" y="29975"/>
                  </a:cubicBezTo>
                  <a:lnTo>
                    <a:pt x="2693" y="29962"/>
                  </a:lnTo>
                  <a:cubicBezTo>
                    <a:pt x="2668" y="29928"/>
                    <a:pt x="2642" y="29894"/>
                    <a:pt x="2616" y="29859"/>
                  </a:cubicBezTo>
                  <a:cubicBezTo>
                    <a:pt x="2591" y="29827"/>
                    <a:pt x="2567" y="29794"/>
                    <a:pt x="2544" y="29762"/>
                  </a:cubicBezTo>
                  <a:cubicBezTo>
                    <a:pt x="2529" y="29739"/>
                    <a:pt x="2512" y="29718"/>
                    <a:pt x="2496" y="29695"/>
                  </a:cubicBezTo>
                  <a:cubicBezTo>
                    <a:pt x="2489" y="29688"/>
                    <a:pt x="2482" y="29681"/>
                    <a:pt x="2475" y="29674"/>
                  </a:cubicBezTo>
                  <a:cubicBezTo>
                    <a:pt x="2385" y="29581"/>
                    <a:pt x="2292" y="29488"/>
                    <a:pt x="2204" y="29392"/>
                  </a:cubicBezTo>
                  <a:cubicBezTo>
                    <a:pt x="2194" y="29381"/>
                    <a:pt x="2185" y="29369"/>
                    <a:pt x="2174" y="29358"/>
                  </a:cubicBezTo>
                  <a:cubicBezTo>
                    <a:pt x="2134" y="29319"/>
                    <a:pt x="2096" y="29278"/>
                    <a:pt x="2057" y="29238"/>
                  </a:cubicBezTo>
                  <a:cubicBezTo>
                    <a:pt x="2036" y="29215"/>
                    <a:pt x="2016" y="29192"/>
                    <a:pt x="1995" y="29168"/>
                  </a:cubicBezTo>
                  <a:cubicBezTo>
                    <a:pt x="1985" y="29170"/>
                    <a:pt x="1976" y="29174"/>
                    <a:pt x="1967" y="29178"/>
                  </a:cubicBezTo>
                  <a:cubicBezTo>
                    <a:pt x="1930" y="29140"/>
                    <a:pt x="1890" y="29105"/>
                    <a:pt x="1853" y="29067"/>
                  </a:cubicBezTo>
                  <a:cubicBezTo>
                    <a:pt x="1701" y="28906"/>
                    <a:pt x="1550" y="28746"/>
                    <a:pt x="1398" y="28581"/>
                  </a:cubicBezTo>
                  <a:lnTo>
                    <a:pt x="1398" y="28581"/>
                  </a:lnTo>
                  <a:lnTo>
                    <a:pt x="1401" y="28584"/>
                  </a:lnTo>
                  <a:cubicBezTo>
                    <a:pt x="1217" y="28374"/>
                    <a:pt x="1036" y="28162"/>
                    <a:pt x="877" y="27931"/>
                  </a:cubicBezTo>
                  <a:lnTo>
                    <a:pt x="877" y="27932"/>
                  </a:lnTo>
                  <a:cubicBezTo>
                    <a:pt x="830" y="27859"/>
                    <a:pt x="787" y="27784"/>
                    <a:pt x="744" y="27707"/>
                  </a:cubicBezTo>
                  <a:lnTo>
                    <a:pt x="747" y="27707"/>
                  </a:lnTo>
                  <a:cubicBezTo>
                    <a:pt x="690" y="27589"/>
                    <a:pt x="640" y="27467"/>
                    <a:pt x="597" y="27344"/>
                  </a:cubicBezTo>
                  <a:cubicBezTo>
                    <a:pt x="570" y="27257"/>
                    <a:pt x="541" y="27172"/>
                    <a:pt x="518" y="27083"/>
                  </a:cubicBezTo>
                  <a:cubicBezTo>
                    <a:pt x="495" y="26990"/>
                    <a:pt x="474" y="26898"/>
                    <a:pt x="455" y="26806"/>
                  </a:cubicBezTo>
                  <a:cubicBezTo>
                    <a:pt x="455" y="26806"/>
                    <a:pt x="455" y="26807"/>
                    <a:pt x="455" y="26809"/>
                  </a:cubicBezTo>
                  <a:cubicBezTo>
                    <a:pt x="417" y="26610"/>
                    <a:pt x="378" y="26413"/>
                    <a:pt x="361" y="26210"/>
                  </a:cubicBezTo>
                  <a:cubicBezTo>
                    <a:pt x="358" y="26121"/>
                    <a:pt x="357" y="26035"/>
                    <a:pt x="361" y="25945"/>
                  </a:cubicBezTo>
                  <a:cubicBezTo>
                    <a:pt x="369" y="25850"/>
                    <a:pt x="383" y="25758"/>
                    <a:pt x="396" y="25666"/>
                  </a:cubicBezTo>
                  <a:cubicBezTo>
                    <a:pt x="418" y="25572"/>
                    <a:pt x="440" y="25480"/>
                    <a:pt x="467" y="25386"/>
                  </a:cubicBezTo>
                  <a:cubicBezTo>
                    <a:pt x="494" y="25292"/>
                    <a:pt x="527" y="25205"/>
                    <a:pt x="560" y="25113"/>
                  </a:cubicBezTo>
                  <a:cubicBezTo>
                    <a:pt x="603" y="25003"/>
                    <a:pt x="647" y="24894"/>
                    <a:pt x="696" y="24788"/>
                  </a:cubicBezTo>
                  <a:cubicBezTo>
                    <a:pt x="731" y="24717"/>
                    <a:pt x="768" y="24646"/>
                    <a:pt x="809" y="24578"/>
                  </a:cubicBezTo>
                  <a:cubicBezTo>
                    <a:pt x="843" y="24516"/>
                    <a:pt x="883" y="24460"/>
                    <a:pt x="920" y="24402"/>
                  </a:cubicBezTo>
                  <a:cubicBezTo>
                    <a:pt x="1019" y="24267"/>
                    <a:pt x="1121" y="24133"/>
                    <a:pt x="1230" y="24002"/>
                  </a:cubicBezTo>
                  <a:cubicBezTo>
                    <a:pt x="1339" y="23872"/>
                    <a:pt x="1453" y="23738"/>
                    <a:pt x="1551" y="23598"/>
                  </a:cubicBezTo>
                  <a:cubicBezTo>
                    <a:pt x="1657" y="23443"/>
                    <a:pt x="1761" y="23286"/>
                    <a:pt x="1848" y="23119"/>
                  </a:cubicBezTo>
                  <a:cubicBezTo>
                    <a:pt x="1934" y="22953"/>
                    <a:pt x="2017" y="22788"/>
                    <a:pt x="2092" y="22618"/>
                  </a:cubicBezTo>
                  <a:cubicBezTo>
                    <a:pt x="2135" y="22524"/>
                    <a:pt x="2173" y="22427"/>
                    <a:pt x="2207" y="22329"/>
                  </a:cubicBezTo>
                  <a:cubicBezTo>
                    <a:pt x="2276" y="22123"/>
                    <a:pt x="2318" y="21907"/>
                    <a:pt x="2327" y="21690"/>
                  </a:cubicBezTo>
                  <a:cubicBezTo>
                    <a:pt x="2337" y="21492"/>
                    <a:pt x="2327" y="21293"/>
                    <a:pt x="2300" y="21098"/>
                  </a:cubicBezTo>
                  <a:cubicBezTo>
                    <a:pt x="2274" y="20916"/>
                    <a:pt x="2236" y="20738"/>
                    <a:pt x="2188" y="20562"/>
                  </a:cubicBezTo>
                  <a:cubicBezTo>
                    <a:pt x="2137" y="20376"/>
                    <a:pt x="2088" y="20191"/>
                    <a:pt x="2027" y="20009"/>
                  </a:cubicBezTo>
                  <a:cubicBezTo>
                    <a:pt x="1968" y="19837"/>
                    <a:pt x="1908" y="19668"/>
                    <a:pt x="1838" y="19500"/>
                  </a:cubicBezTo>
                  <a:cubicBezTo>
                    <a:pt x="1768" y="19328"/>
                    <a:pt x="1693" y="19158"/>
                    <a:pt x="1628" y="18984"/>
                  </a:cubicBezTo>
                  <a:cubicBezTo>
                    <a:pt x="1594" y="18874"/>
                    <a:pt x="1561" y="18766"/>
                    <a:pt x="1535" y="18654"/>
                  </a:cubicBezTo>
                  <a:cubicBezTo>
                    <a:pt x="1519" y="18572"/>
                    <a:pt x="1506" y="18489"/>
                    <a:pt x="1498" y="18406"/>
                  </a:cubicBezTo>
                  <a:cubicBezTo>
                    <a:pt x="1494" y="18356"/>
                    <a:pt x="1490" y="18307"/>
                    <a:pt x="1485" y="18258"/>
                  </a:cubicBezTo>
                  <a:lnTo>
                    <a:pt x="1485" y="18258"/>
                  </a:lnTo>
                  <a:cubicBezTo>
                    <a:pt x="1487" y="18267"/>
                    <a:pt x="1487" y="18274"/>
                    <a:pt x="1488" y="18283"/>
                  </a:cubicBezTo>
                  <a:cubicBezTo>
                    <a:pt x="1486" y="18219"/>
                    <a:pt x="1481" y="18154"/>
                    <a:pt x="1484" y="18092"/>
                  </a:cubicBezTo>
                  <a:cubicBezTo>
                    <a:pt x="1488" y="18039"/>
                    <a:pt x="1490" y="17982"/>
                    <a:pt x="1491" y="17928"/>
                  </a:cubicBezTo>
                  <a:cubicBezTo>
                    <a:pt x="1499" y="17848"/>
                    <a:pt x="1508" y="17766"/>
                    <a:pt x="1517" y="17686"/>
                  </a:cubicBezTo>
                  <a:cubicBezTo>
                    <a:pt x="1530" y="17602"/>
                    <a:pt x="1546" y="17517"/>
                    <a:pt x="1564" y="17433"/>
                  </a:cubicBezTo>
                  <a:cubicBezTo>
                    <a:pt x="1581" y="17372"/>
                    <a:pt x="1598" y="17310"/>
                    <a:pt x="1614" y="17251"/>
                  </a:cubicBezTo>
                  <a:lnTo>
                    <a:pt x="1614" y="17251"/>
                  </a:lnTo>
                  <a:cubicBezTo>
                    <a:pt x="1613" y="17256"/>
                    <a:pt x="1610" y="17261"/>
                    <a:pt x="1608" y="17266"/>
                  </a:cubicBezTo>
                  <a:lnTo>
                    <a:pt x="1608" y="17266"/>
                  </a:lnTo>
                  <a:cubicBezTo>
                    <a:pt x="1632" y="17202"/>
                    <a:pt x="1650" y="17135"/>
                    <a:pt x="1678" y="17075"/>
                  </a:cubicBezTo>
                  <a:cubicBezTo>
                    <a:pt x="1705" y="17015"/>
                    <a:pt x="1733" y="16954"/>
                    <a:pt x="1758" y="16894"/>
                  </a:cubicBezTo>
                  <a:cubicBezTo>
                    <a:pt x="1810" y="16796"/>
                    <a:pt x="1860" y="16701"/>
                    <a:pt x="1915" y="16606"/>
                  </a:cubicBezTo>
                  <a:cubicBezTo>
                    <a:pt x="1961" y="16531"/>
                    <a:pt x="2008" y="16458"/>
                    <a:pt x="2056" y="16385"/>
                  </a:cubicBezTo>
                  <a:lnTo>
                    <a:pt x="2060" y="16380"/>
                  </a:lnTo>
                  <a:cubicBezTo>
                    <a:pt x="2060" y="16379"/>
                    <a:pt x="2061" y="16378"/>
                    <a:pt x="2061" y="16378"/>
                  </a:cubicBezTo>
                  <a:lnTo>
                    <a:pt x="2061" y="16376"/>
                  </a:lnTo>
                  <a:cubicBezTo>
                    <a:pt x="2063" y="16375"/>
                    <a:pt x="2064" y="16372"/>
                    <a:pt x="2065" y="16371"/>
                  </a:cubicBezTo>
                  <a:lnTo>
                    <a:pt x="2065" y="16372"/>
                  </a:lnTo>
                  <a:cubicBezTo>
                    <a:pt x="2097" y="16329"/>
                    <a:pt x="2127" y="16286"/>
                    <a:pt x="2158" y="16244"/>
                  </a:cubicBezTo>
                  <a:lnTo>
                    <a:pt x="2268" y="16112"/>
                  </a:lnTo>
                  <a:cubicBezTo>
                    <a:pt x="2302" y="16076"/>
                    <a:pt x="2337" y="16037"/>
                    <a:pt x="2373" y="16003"/>
                  </a:cubicBezTo>
                  <a:cubicBezTo>
                    <a:pt x="2414" y="15963"/>
                    <a:pt x="2455" y="15924"/>
                    <a:pt x="2497" y="15886"/>
                  </a:cubicBezTo>
                  <a:cubicBezTo>
                    <a:pt x="2583" y="15814"/>
                    <a:pt x="2668" y="15740"/>
                    <a:pt x="2758" y="15675"/>
                  </a:cubicBezTo>
                  <a:cubicBezTo>
                    <a:pt x="2850" y="15608"/>
                    <a:pt x="2943" y="15542"/>
                    <a:pt x="3037" y="15474"/>
                  </a:cubicBezTo>
                  <a:cubicBezTo>
                    <a:pt x="3137" y="15405"/>
                    <a:pt x="3237" y="15337"/>
                    <a:pt x="3333" y="15263"/>
                  </a:cubicBezTo>
                  <a:cubicBezTo>
                    <a:pt x="3463" y="15164"/>
                    <a:pt x="3593" y="15061"/>
                    <a:pt x="3703" y="14941"/>
                  </a:cubicBezTo>
                  <a:cubicBezTo>
                    <a:pt x="3789" y="14847"/>
                    <a:pt x="3869" y="14749"/>
                    <a:pt x="3941" y="14644"/>
                  </a:cubicBezTo>
                  <a:cubicBezTo>
                    <a:pt x="3970" y="14604"/>
                    <a:pt x="3994" y="14563"/>
                    <a:pt x="4020" y="14521"/>
                  </a:cubicBezTo>
                  <a:cubicBezTo>
                    <a:pt x="4067" y="14449"/>
                    <a:pt x="4109" y="14374"/>
                    <a:pt x="4146" y="14297"/>
                  </a:cubicBezTo>
                  <a:cubicBezTo>
                    <a:pt x="4224" y="14132"/>
                    <a:pt x="4301" y="13964"/>
                    <a:pt x="4351" y="13787"/>
                  </a:cubicBezTo>
                  <a:cubicBezTo>
                    <a:pt x="4459" y="13415"/>
                    <a:pt x="4531" y="13031"/>
                    <a:pt x="4512" y="12641"/>
                  </a:cubicBezTo>
                  <a:cubicBezTo>
                    <a:pt x="4505" y="12463"/>
                    <a:pt x="4493" y="12285"/>
                    <a:pt x="4454" y="12109"/>
                  </a:cubicBezTo>
                  <a:cubicBezTo>
                    <a:pt x="4410" y="11915"/>
                    <a:pt x="4349" y="11727"/>
                    <a:pt x="4288" y="11538"/>
                  </a:cubicBezTo>
                  <a:cubicBezTo>
                    <a:pt x="4231" y="11368"/>
                    <a:pt x="4174" y="11198"/>
                    <a:pt x="4109" y="11032"/>
                  </a:cubicBezTo>
                  <a:cubicBezTo>
                    <a:pt x="4046" y="10866"/>
                    <a:pt x="3976" y="10699"/>
                    <a:pt x="3913" y="10532"/>
                  </a:cubicBezTo>
                  <a:cubicBezTo>
                    <a:pt x="3870" y="10398"/>
                    <a:pt x="3832" y="10264"/>
                    <a:pt x="3798" y="10125"/>
                  </a:cubicBezTo>
                  <a:cubicBezTo>
                    <a:pt x="3773" y="10002"/>
                    <a:pt x="3754" y="9875"/>
                    <a:pt x="3742" y="9750"/>
                  </a:cubicBezTo>
                  <a:cubicBezTo>
                    <a:pt x="3740" y="9656"/>
                    <a:pt x="3742" y="9565"/>
                    <a:pt x="3746" y="9474"/>
                  </a:cubicBezTo>
                  <a:cubicBezTo>
                    <a:pt x="3758" y="9334"/>
                    <a:pt x="3777" y="9194"/>
                    <a:pt x="3803" y="9057"/>
                  </a:cubicBezTo>
                  <a:lnTo>
                    <a:pt x="3803" y="9057"/>
                  </a:lnTo>
                  <a:cubicBezTo>
                    <a:pt x="3801" y="9058"/>
                    <a:pt x="3802" y="9061"/>
                    <a:pt x="3800" y="9062"/>
                  </a:cubicBezTo>
                  <a:cubicBezTo>
                    <a:pt x="3801" y="9059"/>
                    <a:pt x="3801" y="9057"/>
                    <a:pt x="3802" y="9054"/>
                  </a:cubicBezTo>
                  <a:cubicBezTo>
                    <a:pt x="3803" y="9048"/>
                    <a:pt x="3803" y="9044"/>
                    <a:pt x="3804" y="9040"/>
                  </a:cubicBezTo>
                  <a:lnTo>
                    <a:pt x="3804" y="9040"/>
                  </a:lnTo>
                  <a:cubicBezTo>
                    <a:pt x="3804" y="9044"/>
                    <a:pt x="3803" y="9046"/>
                    <a:pt x="3804" y="9050"/>
                  </a:cubicBezTo>
                  <a:cubicBezTo>
                    <a:pt x="3821" y="8966"/>
                    <a:pt x="3841" y="8884"/>
                    <a:pt x="3862" y="8801"/>
                  </a:cubicBezTo>
                  <a:cubicBezTo>
                    <a:pt x="3883" y="8729"/>
                    <a:pt x="3909" y="8657"/>
                    <a:pt x="3933" y="8585"/>
                  </a:cubicBezTo>
                  <a:cubicBezTo>
                    <a:pt x="3951" y="8541"/>
                    <a:pt x="3968" y="8493"/>
                    <a:pt x="3988" y="8450"/>
                  </a:cubicBezTo>
                  <a:cubicBezTo>
                    <a:pt x="4008" y="8408"/>
                    <a:pt x="4030" y="8361"/>
                    <a:pt x="4053" y="8317"/>
                  </a:cubicBezTo>
                  <a:cubicBezTo>
                    <a:pt x="4079" y="8270"/>
                    <a:pt x="4102" y="8222"/>
                    <a:pt x="4133" y="8177"/>
                  </a:cubicBezTo>
                  <a:cubicBezTo>
                    <a:pt x="4161" y="8135"/>
                    <a:pt x="4189" y="8093"/>
                    <a:pt x="4216" y="8050"/>
                  </a:cubicBezTo>
                  <a:cubicBezTo>
                    <a:pt x="4248" y="8008"/>
                    <a:pt x="4277" y="7964"/>
                    <a:pt x="4311" y="7924"/>
                  </a:cubicBezTo>
                  <a:cubicBezTo>
                    <a:pt x="4341" y="7890"/>
                    <a:pt x="4371" y="7855"/>
                    <a:pt x="4402" y="7821"/>
                  </a:cubicBezTo>
                  <a:cubicBezTo>
                    <a:pt x="4519" y="7701"/>
                    <a:pt x="4643" y="7589"/>
                    <a:pt x="4763" y="7473"/>
                  </a:cubicBezTo>
                  <a:cubicBezTo>
                    <a:pt x="4894" y="7349"/>
                    <a:pt x="5016" y="7216"/>
                    <a:pt x="5130" y="7075"/>
                  </a:cubicBezTo>
                  <a:cubicBezTo>
                    <a:pt x="5362" y="6791"/>
                    <a:pt x="5553" y="6465"/>
                    <a:pt x="5642" y="6110"/>
                  </a:cubicBezTo>
                  <a:cubicBezTo>
                    <a:pt x="5666" y="6019"/>
                    <a:pt x="5691" y="5928"/>
                    <a:pt x="5702" y="5836"/>
                  </a:cubicBezTo>
                  <a:cubicBezTo>
                    <a:pt x="5714" y="5741"/>
                    <a:pt x="5723" y="5644"/>
                    <a:pt x="5727" y="5547"/>
                  </a:cubicBezTo>
                  <a:cubicBezTo>
                    <a:pt x="5735" y="5372"/>
                    <a:pt x="5730" y="5197"/>
                    <a:pt x="5712" y="5024"/>
                  </a:cubicBezTo>
                  <a:cubicBezTo>
                    <a:pt x="5696" y="4841"/>
                    <a:pt x="5676" y="4659"/>
                    <a:pt x="5646" y="4479"/>
                  </a:cubicBezTo>
                  <a:cubicBezTo>
                    <a:pt x="5613" y="4288"/>
                    <a:pt x="5568" y="4101"/>
                    <a:pt x="5526" y="3913"/>
                  </a:cubicBezTo>
                  <a:cubicBezTo>
                    <a:pt x="5447" y="3557"/>
                    <a:pt x="5367" y="3203"/>
                    <a:pt x="5294" y="2848"/>
                  </a:cubicBezTo>
                  <a:lnTo>
                    <a:pt x="5294" y="2848"/>
                  </a:lnTo>
                  <a:cubicBezTo>
                    <a:pt x="5296" y="2856"/>
                    <a:pt x="5297" y="2862"/>
                    <a:pt x="5299" y="2871"/>
                  </a:cubicBezTo>
                  <a:cubicBezTo>
                    <a:pt x="5268" y="2706"/>
                    <a:pt x="5241" y="2545"/>
                    <a:pt x="5224" y="2377"/>
                  </a:cubicBezTo>
                  <a:cubicBezTo>
                    <a:pt x="5220" y="2270"/>
                    <a:pt x="5218" y="2163"/>
                    <a:pt x="5222" y="2056"/>
                  </a:cubicBezTo>
                  <a:cubicBezTo>
                    <a:pt x="5231" y="1967"/>
                    <a:pt x="5243" y="1881"/>
                    <a:pt x="5258" y="1795"/>
                  </a:cubicBezTo>
                  <a:lnTo>
                    <a:pt x="5258" y="1795"/>
                  </a:lnTo>
                  <a:cubicBezTo>
                    <a:pt x="5256" y="1796"/>
                    <a:pt x="5256" y="1799"/>
                    <a:pt x="5255" y="1800"/>
                  </a:cubicBezTo>
                  <a:cubicBezTo>
                    <a:pt x="5256" y="1796"/>
                    <a:pt x="5257" y="1793"/>
                    <a:pt x="5259" y="1789"/>
                  </a:cubicBezTo>
                  <a:cubicBezTo>
                    <a:pt x="5260" y="1784"/>
                    <a:pt x="5259" y="1784"/>
                    <a:pt x="5260" y="1783"/>
                  </a:cubicBezTo>
                  <a:lnTo>
                    <a:pt x="5260" y="1783"/>
                  </a:lnTo>
                  <a:lnTo>
                    <a:pt x="5258" y="1784"/>
                  </a:lnTo>
                  <a:cubicBezTo>
                    <a:pt x="5258" y="1783"/>
                    <a:pt x="5259" y="1782"/>
                    <a:pt x="5259" y="1780"/>
                  </a:cubicBezTo>
                  <a:lnTo>
                    <a:pt x="5259" y="1779"/>
                  </a:lnTo>
                  <a:cubicBezTo>
                    <a:pt x="5278" y="1695"/>
                    <a:pt x="5299" y="1611"/>
                    <a:pt x="5320" y="1525"/>
                  </a:cubicBezTo>
                  <a:cubicBezTo>
                    <a:pt x="5339" y="1454"/>
                    <a:pt x="5365" y="1382"/>
                    <a:pt x="5388" y="1313"/>
                  </a:cubicBezTo>
                  <a:lnTo>
                    <a:pt x="5388" y="1313"/>
                  </a:lnTo>
                  <a:cubicBezTo>
                    <a:pt x="5387" y="1313"/>
                    <a:pt x="5387" y="1315"/>
                    <a:pt x="5386" y="1317"/>
                  </a:cubicBezTo>
                  <a:cubicBezTo>
                    <a:pt x="5388" y="1310"/>
                    <a:pt x="5391" y="1304"/>
                    <a:pt x="5394" y="1298"/>
                  </a:cubicBezTo>
                  <a:lnTo>
                    <a:pt x="5394" y="1297"/>
                  </a:lnTo>
                  <a:cubicBezTo>
                    <a:pt x="5407" y="1265"/>
                    <a:pt x="5421" y="1234"/>
                    <a:pt x="5437" y="1204"/>
                  </a:cubicBezTo>
                  <a:lnTo>
                    <a:pt x="5435" y="1204"/>
                  </a:lnTo>
                  <a:cubicBezTo>
                    <a:pt x="5450" y="1176"/>
                    <a:pt x="5466" y="1149"/>
                    <a:pt x="5483" y="1124"/>
                  </a:cubicBezTo>
                  <a:lnTo>
                    <a:pt x="5481" y="1124"/>
                  </a:lnTo>
                  <a:lnTo>
                    <a:pt x="5483" y="1123"/>
                  </a:lnTo>
                  <a:cubicBezTo>
                    <a:pt x="5484" y="1123"/>
                    <a:pt x="5484" y="1122"/>
                    <a:pt x="5484" y="1122"/>
                  </a:cubicBezTo>
                  <a:cubicBezTo>
                    <a:pt x="5487" y="1118"/>
                    <a:pt x="5490" y="1115"/>
                    <a:pt x="5492" y="1110"/>
                  </a:cubicBezTo>
                  <a:lnTo>
                    <a:pt x="5492" y="1110"/>
                  </a:lnTo>
                  <a:cubicBezTo>
                    <a:pt x="5491" y="1112"/>
                    <a:pt x="5491" y="1113"/>
                    <a:pt x="5490" y="1115"/>
                  </a:cubicBezTo>
                  <a:cubicBezTo>
                    <a:pt x="5525" y="1066"/>
                    <a:pt x="5562" y="1021"/>
                    <a:pt x="5600" y="976"/>
                  </a:cubicBezTo>
                  <a:cubicBezTo>
                    <a:pt x="5660" y="914"/>
                    <a:pt x="5721" y="855"/>
                    <a:pt x="5783" y="797"/>
                  </a:cubicBezTo>
                  <a:cubicBezTo>
                    <a:pt x="5837" y="752"/>
                    <a:pt x="5889" y="710"/>
                    <a:pt x="5945" y="667"/>
                  </a:cubicBezTo>
                  <a:cubicBezTo>
                    <a:pt x="6033" y="609"/>
                    <a:pt x="6125" y="553"/>
                    <a:pt x="6218" y="500"/>
                  </a:cubicBezTo>
                  <a:cubicBezTo>
                    <a:pt x="6271" y="476"/>
                    <a:pt x="6323" y="452"/>
                    <a:pt x="6380" y="433"/>
                  </a:cubicBezTo>
                  <a:cubicBezTo>
                    <a:pt x="6434" y="417"/>
                    <a:pt x="6489" y="403"/>
                    <a:pt x="6544" y="392"/>
                  </a:cubicBezTo>
                  <a:cubicBezTo>
                    <a:pt x="6607" y="381"/>
                    <a:pt x="6670" y="372"/>
                    <a:pt x="6734" y="363"/>
                  </a:cubicBezTo>
                  <a:cubicBezTo>
                    <a:pt x="6795" y="361"/>
                    <a:pt x="6856" y="358"/>
                    <a:pt x="6918" y="358"/>
                  </a:cubicBezTo>
                  <a:cubicBezTo>
                    <a:pt x="6936" y="358"/>
                    <a:pt x="6954" y="359"/>
                    <a:pt x="6972" y="359"/>
                  </a:cubicBezTo>
                  <a:cubicBezTo>
                    <a:pt x="6967" y="358"/>
                    <a:pt x="6964" y="358"/>
                    <a:pt x="6960" y="357"/>
                  </a:cubicBezTo>
                  <a:close/>
                  <a:moveTo>
                    <a:pt x="6903" y="0"/>
                  </a:moveTo>
                  <a:cubicBezTo>
                    <a:pt x="6842" y="0"/>
                    <a:pt x="6781" y="3"/>
                    <a:pt x="6720" y="6"/>
                  </a:cubicBezTo>
                  <a:cubicBezTo>
                    <a:pt x="6473" y="20"/>
                    <a:pt x="6224" y="86"/>
                    <a:pt x="6008" y="207"/>
                  </a:cubicBezTo>
                  <a:cubicBezTo>
                    <a:pt x="5767" y="335"/>
                    <a:pt x="5551" y="502"/>
                    <a:pt x="5366" y="702"/>
                  </a:cubicBezTo>
                  <a:cubicBezTo>
                    <a:pt x="5257" y="815"/>
                    <a:pt x="5154" y="944"/>
                    <a:pt x="5091" y="1090"/>
                  </a:cubicBezTo>
                  <a:cubicBezTo>
                    <a:pt x="5010" y="1278"/>
                    <a:pt x="4958" y="1475"/>
                    <a:pt x="4915" y="1676"/>
                  </a:cubicBezTo>
                  <a:cubicBezTo>
                    <a:pt x="4877" y="1849"/>
                    <a:pt x="4858" y="2025"/>
                    <a:pt x="4859" y="2202"/>
                  </a:cubicBezTo>
                  <a:cubicBezTo>
                    <a:pt x="4864" y="2570"/>
                    <a:pt x="4941" y="2929"/>
                    <a:pt x="5022" y="3287"/>
                  </a:cubicBezTo>
                  <a:cubicBezTo>
                    <a:pt x="5101" y="3641"/>
                    <a:pt x="5180" y="3993"/>
                    <a:pt x="5256" y="4346"/>
                  </a:cubicBezTo>
                  <a:lnTo>
                    <a:pt x="5256" y="4343"/>
                  </a:lnTo>
                  <a:cubicBezTo>
                    <a:pt x="5312" y="4631"/>
                    <a:pt x="5348" y="4921"/>
                    <a:pt x="5366" y="5214"/>
                  </a:cubicBezTo>
                  <a:cubicBezTo>
                    <a:pt x="5369" y="5293"/>
                    <a:pt x="5371" y="5373"/>
                    <a:pt x="5371" y="5452"/>
                  </a:cubicBezTo>
                  <a:cubicBezTo>
                    <a:pt x="5371" y="5519"/>
                    <a:pt x="5367" y="5584"/>
                    <a:pt x="5364" y="5649"/>
                  </a:cubicBezTo>
                  <a:cubicBezTo>
                    <a:pt x="5358" y="5697"/>
                    <a:pt x="5355" y="5748"/>
                    <a:pt x="5346" y="5794"/>
                  </a:cubicBezTo>
                  <a:cubicBezTo>
                    <a:pt x="5338" y="5837"/>
                    <a:pt x="5331" y="5876"/>
                    <a:pt x="5324" y="5917"/>
                  </a:cubicBezTo>
                  <a:cubicBezTo>
                    <a:pt x="5301" y="6002"/>
                    <a:pt x="5277" y="6086"/>
                    <a:pt x="5250" y="6170"/>
                  </a:cubicBezTo>
                  <a:cubicBezTo>
                    <a:pt x="5220" y="6244"/>
                    <a:pt x="5191" y="6315"/>
                    <a:pt x="5157" y="6388"/>
                  </a:cubicBezTo>
                  <a:cubicBezTo>
                    <a:pt x="5116" y="6466"/>
                    <a:pt x="5070" y="6541"/>
                    <a:pt x="5025" y="6615"/>
                  </a:cubicBezTo>
                  <a:cubicBezTo>
                    <a:pt x="4943" y="6731"/>
                    <a:pt x="4859" y="6843"/>
                    <a:pt x="4768" y="6951"/>
                  </a:cubicBezTo>
                  <a:lnTo>
                    <a:pt x="4768" y="6951"/>
                  </a:lnTo>
                  <a:cubicBezTo>
                    <a:pt x="4772" y="6947"/>
                    <a:pt x="4776" y="6943"/>
                    <a:pt x="4780" y="6940"/>
                  </a:cubicBezTo>
                  <a:lnTo>
                    <a:pt x="4780" y="6940"/>
                  </a:lnTo>
                  <a:cubicBezTo>
                    <a:pt x="4714" y="7013"/>
                    <a:pt x="4647" y="7089"/>
                    <a:pt x="4576" y="7157"/>
                  </a:cubicBezTo>
                  <a:cubicBezTo>
                    <a:pt x="4446" y="7283"/>
                    <a:pt x="4311" y="7402"/>
                    <a:pt x="4184" y="7531"/>
                  </a:cubicBezTo>
                  <a:cubicBezTo>
                    <a:pt x="4121" y="7595"/>
                    <a:pt x="4062" y="7662"/>
                    <a:pt x="4007" y="7733"/>
                  </a:cubicBezTo>
                  <a:cubicBezTo>
                    <a:pt x="3948" y="7812"/>
                    <a:pt x="3892" y="7891"/>
                    <a:pt x="3838" y="7975"/>
                  </a:cubicBezTo>
                  <a:cubicBezTo>
                    <a:pt x="3738" y="8127"/>
                    <a:pt x="3665" y="8296"/>
                    <a:pt x="3596" y="8464"/>
                  </a:cubicBezTo>
                  <a:cubicBezTo>
                    <a:pt x="3562" y="8554"/>
                    <a:pt x="3533" y="8646"/>
                    <a:pt x="3510" y="8739"/>
                  </a:cubicBezTo>
                  <a:cubicBezTo>
                    <a:pt x="3487" y="8821"/>
                    <a:pt x="3465" y="8905"/>
                    <a:pt x="3451" y="8990"/>
                  </a:cubicBezTo>
                  <a:cubicBezTo>
                    <a:pt x="3405" y="9250"/>
                    <a:pt x="3369" y="9515"/>
                    <a:pt x="3387" y="9780"/>
                  </a:cubicBezTo>
                  <a:cubicBezTo>
                    <a:pt x="3403" y="10021"/>
                    <a:pt x="3457" y="10255"/>
                    <a:pt x="3523" y="10488"/>
                  </a:cubicBezTo>
                  <a:cubicBezTo>
                    <a:pt x="3570" y="10653"/>
                    <a:pt x="3639" y="10816"/>
                    <a:pt x="3704" y="10976"/>
                  </a:cubicBezTo>
                  <a:cubicBezTo>
                    <a:pt x="3771" y="11147"/>
                    <a:pt x="3835" y="11318"/>
                    <a:pt x="3895" y="11493"/>
                  </a:cubicBezTo>
                  <a:cubicBezTo>
                    <a:pt x="3895" y="11492"/>
                    <a:pt x="3895" y="11492"/>
                    <a:pt x="3895" y="11491"/>
                  </a:cubicBezTo>
                  <a:lnTo>
                    <a:pt x="3895" y="11491"/>
                  </a:lnTo>
                  <a:cubicBezTo>
                    <a:pt x="3938" y="11619"/>
                    <a:pt x="3979" y="11746"/>
                    <a:pt x="4021" y="11873"/>
                  </a:cubicBezTo>
                  <a:cubicBezTo>
                    <a:pt x="4058" y="11990"/>
                    <a:pt x="4086" y="12104"/>
                    <a:pt x="4113" y="12222"/>
                  </a:cubicBezTo>
                  <a:lnTo>
                    <a:pt x="4113" y="12225"/>
                  </a:lnTo>
                  <a:cubicBezTo>
                    <a:pt x="4121" y="12270"/>
                    <a:pt x="4130" y="12313"/>
                    <a:pt x="4134" y="12358"/>
                  </a:cubicBezTo>
                  <a:cubicBezTo>
                    <a:pt x="4140" y="12408"/>
                    <a:pt x="4144" y="12457"/>
                    <a:pt x="4149" y="12505"/>
                  </a:cubicBezTo>
                  <a:cubicBezTo>
                    <a:pt x="4156" y="12653"/>
                    <a:pt x="4156" y="12799"/>
                    <a:pt x="4152" y="12944"/>
                  </a:cubicBezTo>
                  <a:lnTo>
                    <a:pt x="4152" y="12944"/>
                  </a:lnTo>
                  <a:cubicBezTo>
                    <a:pt x="4152" y="12940"/>
                    <a:pt x="4153" y="12937"/>
                    <a:pt x="4153" y="12933"/>
                  </a:cubicBezTo>
                  <a:lnTo>
                    <a:pt x="4153" y="12933"/>
                  </a:lnTo>
                  <a:cubicBezTo>
                    <a:pt x="4153" y="12938"/>
                    <a:pt x="4152" y="12941"/>
                    <a:pt x="4153" y="12947"/>
                  </a:cubicBezTo>
                  <a:cubicBezTo>
                    <a:pt x="4153" y="12948"/>
                    <a:pt x="4153" y="12949"/>
                    <a:pt x="4153" y="12950"/>
                  </a:cubicBezTo>
                  <a:cubicBezTo>
                    <a:pt x="4144" y="13031"/>
                    <a:pt x="4135" y="13113"/>
                    <a:pt x="4122" y="13194"/>
                  </a:cubicBezTo>
                  <a:cubicBezTo>
                    <a:pt x="4111" y="13268"/>
                    <a:pt x="4099" y="13336"/>
                    <a:pt x="4083" y="13409"/>
                  </a:cubicBezTo>
                  <a:cubicBezTo>
                    <a:pt x="4065" y="13487"/>
                    <a:pt x="4046" y="13564"/>
                    <a:pt x="4023" y="13640"/>
                  </a:cubicBezTo>
                  <a:cubicBezTo>
                    <a:pt x="4004" y="13708"/>
                    <a:pt x="3981" y="13772"/>
                    <a:pt x="3958" y="13838"/>
                  </a:cubicBezTo>
                  <a:cubicBezTo>
                    <a:pt x="3937" y="13890"/>
                    <a:pt x="3918" y="13945"/>
                    <a:pt x="3894" y="13998"/>
                  </a:cubicBezTo>
                  <a:cubicBezTo>
                    <a:pt x="3872" y="14048"/>
                    <a:pt x="3846" y="14098"/>
                    <a:pt x="3823" y="14148"/>
                  </a:cubicBezTo>
                  <a:cubicBezTo>
                    <a:pt x="3799" y="14199"/>
                    <a:pt x="3773" y="14247"/>
                    <a:pt x="3744" y="14294"/>
                  </a:cubicBezTo>
                  <a:cubicBezTo>
                    <a:pt x="3714" y="14339"/>
                    <a:pt x="3686" y="14388"/>
                    <a:pt x="3656" y="14433"/>
                  </a:cubicBezTo>
                  <a:cubicBezTo>
                    <a:pt x="3655" y="14435"/>
                    <a:pt x="3653" y="14437"/>
                    <a:pt x="3652" y="14440"/>
                  </a:cubicBezTo>
                  <a:cubicBezTo>
                    <a:pt x="3651" y="14442"/>
                    <a:pt x="3650" y="14445"/>
                    <a:pt x="3648" y="14447"/>
                  </a:cubicBezTo>
                  <a:cubicBezTo>
                    <a:pt x="3649" y="14446"/>
                    <a:pt x="3649" y="14445"/>
                    <a:pt x="3649" y="14444"/>
                  </a:cubicBezTo>
                  <a:lnTo>
                    <a:pt x="3649" y="14444"/>
                  </a:lnTo>
                  <a:cubicBezTo>
                    <a:pt x="3599" y="14515"/>
                    <a:pt x="3545" y="14582"/>
                    <a:pt x="3489" y="14650"/>
                  </a:cubicBezTo>
                  <a:cubicBezTo>
                    <a:pt x="3439" y="14705"/>
                    <a:pt x="3386" y="14756"/>
                    <a:pt x="3331" y="14806"/>
                  </a:cubicBezTo>
                  <a:cubicBezTo>
                    <a:pt x="3239" y="14885"/>
                    <a:pt x="3146" y="14962"/>
                    <a:pt x="3046" y="15033"/>
                  </a:cubicBezTo>
                  <a:cubicBezTo>
                    <a:pt x="2954" y="15098"/>
                    <a:pt x="2861" y="15165"/>
                    <a:pt x="2769" y="15229"/>
                  </a:cubicBezTo>
                  <a:cubicBezTo>
                    <a:pt x="2574" y="15367"/>
                    <a:pt x="2382" y="15505"/>
                    <a:pt x="2208" y="15668"/>
                  </a:cubicBezTo>
                  <a:cubicBezTo>
                    <a:pt x="2074" y="15792"/>
                    <a:pt x="1951" y="15927"/>
                    <a:pt x="1842" y="16073"/>
                  </a:cubicBezTo>
                  <a:cubicBezTo>
                    <a:pt x="1781" y="16158"/>
                    <a:pt x="1723" y="16245"/>
                    <a:pt x="1666" y="16333"/>
                  </a:cubicBezTo>
                  <a:cubicBezTo>
                    <a:pt x="1622" y="16399"/>
                    <a:pt x="1580" y="16468"/>
                    <a:pt x="1544" y="16537"/>
                  </a:cubicBezTo>
                  <a:cubicBezTo>
                    <a:pt x="1494" y="16632"/>
                    <a:pt x="1443" y="16724"/>
                    <a:pt x="1400" y="16821"/>
                  </a:cubicBezTo>
                  <a:cubicBezTo>
                    <a:pt x="1383" y="16862"/>
                    <a:pt x="1362" y="16902"/>
                    <a:pt x="1347" y="16943"/>
                  </a:cubicBezTo>
                  <a:cubicBezTo>
                    <a:pt x="1328" y="16999"/>
                    <a:pt x="1307" y="17053"/>
                    <a:pt x="1288" y="17109"/>
                  </a:cubicBezTo>
                  <a:cubicBezTo>
                    <a:pt x="1230" y="17280"/>
                    <a:pt x="1189" y="17457"/>
                    <a:pt x="1166" y="17637"/>
                  </a:cubicBezTo>
                  <a:cubicBezTo>
                    <a:pt x="1102" y="18085"/>
                    <a:pt x="1116" y="18546"/>
                    <a:pt x="1253" y="18981"/>
                  </a:cubicBezTo>
                  <a:cubicBezTo>
                    <a:pt x="1285" y="19080"/>
                    <a:pt x="1318" y="19180"/>
                    <a:pt x="1358" y="19277"/>
                  </a:cubicBezTo>
                  <a:cubicBezTo>
                    <a:pt x="1392" y="19359"/>
                    <a:pt x="1426" y="19441"/>
                    <a:pt x="1460" y="19522"/>
                  </a:cubicBezTo>
                  <a:cubicBezTo>
                    <a:pt x="1529" y="19681"/>
                    <a:pt x="1590" y="19840"/>
                    <a:pt x="1649" y="20002"/>
                  </a:cubicBezTo>
                  <a:cubicBezTo>
                    <a:pt x="1706" y="20172"/>
                    <a:pt x="1760" y="20342"/>
                    <a:pt x="1806" y="20514"/>
                  </a:cubicBezTo>
                  <a:cubicBezTo>
                    <a:pt x="1834" y="20618"/>
                    <a:pt x="1861" y="20724"/>
                    <a:pt x="1887" y="20830"/>
                  </a:cubicBezTo>
                  <a:cubicBezTo>
                    <a:pt x="1907" y="20909"/>
                    <a:pt x="1922" y="20989"/>
                    <a:pt x="1938" y="21069"/>
                  </a:cubicBezTo>
                  <a:lnTo>
                    <a:pt x="1938" y="21069"/>
                  </a:lnTo>
                  <a:cubicBezTo>
                    <a:pt x="1937" y="21066"/>
                    <a:pt x="1936" y="21064"/>
                    <a:pt x="1935" y="21061"/>
                  </a:cubicBezTo>
                  <a:lnTo>
                    <a:pt x="1935" y="21061"/>
                  </a:lnTo>
                  <a:cubicBezTo>
                    <a:pt x="1945" y="21126"/>
                    <a:pt x="1960" y="21195"/>
                    <a:pt x="1964" y="21263"/>
                  </a:cubicBezTo>
                  <a:cubicBezTo>
                    <a:pt x="1967" y="21321"/>
                    <a:pt x="1971" y="21378"/>
                    <a:pt x="1974" y="21436"/>
                  </a:cubicBezTo>
                  <a:cubicBezTo>
                    <a:pt x="1974" y="21540"/>
                    <a:pt x="1974" y="21644"/>
                    <a:pt x="1967" y="21748"/>
                  </a:cubicBezTo>
                  <a:cubicBezTo>
                    <a:pt x="1961" y="21820"/>
                    <a:pt x="1951" y="21892"/>
                    <a:pt x="1939" y="21962"/>
                  </a:cubicBezTo>
                  <a:cubicBezTo>
                    <a:pt x="1921" y="22050"/>
                    <a:pt x="1897" y="22136"/>
                    <a:pt x="1869" y="22221"/>
                  </a:cubicBezTo>
                  <a:cubicBezTo>
                    <a:pt x="1801" y="22412"/>
                    <a:pt x="1717" y="22594"/>
                    <a:pt x="1629" y="22775"/>
                  </a:cubicBezTo>
                  <a:cubicBezTo>
                    <a:pt x="1583" y="22865"/>
                    <a:pt x="1535" y="22955"/>
                    <a:pt x="1486" y="23043"/>
                  </a:cubicBezTo>
                  <a:cubicBezTo>
                    <a:pt x="1438" y="23124"/>
                    <a:pt x="1388" y="23204"/>
                    <a:pt x="1340" y="23283"/>
                  </a:cubicBezTo>
                  <a:cubicBezTo>
                    <a:pt x="1273" y="23380"/>
                    <a:pt x="1207" y="23477"/>
                    <a:pt x="1133" y="23566"/>
                  </a:cubicBezTo>
                  <a:cubicBezTo>
                    <a:pt x="1058" y="23656"/>
                    <a:pt x="983" y="23746"/>
                    <a:pt x="910" y="23834"/>
                  </a:cubicBezTo>
                  <a:cubicBezTo>
                    <a:pt x="823" y="23944"/>
                    <a:pt x="737" y="24053"/>
                    <a:pt x="656" y="24167"/>
                  </a:cubicBezTo>
                  <a:cubicBezTo>
                    <a:pt x="584" y="24266"/>
                    <a:pt x="518" y="24369"/>
                    <a:pt x="459" y="24475"/>
                  </a:cubicBezTo>
                  <a:cubicBezTo>
                    <a:pt x="426" y="24531"/>
                    <a:pt x="396" y="24589"/>
                    <a:pt x="370" y="24648"/>
                  </a:cubicBezTo>
                  <a:cubicBezTo>
                    <a:pt x="344" y="24703"/>
                    <a:pt x="319" y="24758"/>
                    <a:pt x="297" y="24812"/>
                  </a:cubicBezTo>
                  <a:cubicBezTo>
                    <a:pt x="251" y="24929"/>
                    <a:pt x="208" y="25044"/>
                    <a:pt x="167" y="25162"/>
                  </a:cubicBezTo>
                  <a:cubicBezTo>
                    <a:pt x="82" y="25408"/>
                    <a:pt x="20" y="25670"/>
                    <a:pt x="7" y="25930"/>
                  </a:cubicBezTo>
                  <a:cubicBezTo>
                    <a:pt x="0" y="26057"/>
                    <a:pt x="3" y="26183"/>
                    <a:pt x="15" y="26309"/>
                  </a:cubicBezTo>
                  <a:cubicBezTo>
                    <a:pt x="21" y="26372"/>
                    <a:pt x="30" y="26433"/>
                    <a:pt x="39" y="26494"/>
                  </a:cubicBezTo>
                  <a:cubicBezTo>
                    <a:pt x="50" y="26577"/>
                    <a:pt x="66" y="26662"/>
                    <a:pt x="80" y="26745"/>
                  </a:cubicBezTo>
                  <a:cubicBezTo>
                    <a:pt x="115" y="26924"/>
                    <a:pt x="149" y="27105"/>
                    <a:pt x="204" y="27279"/>
                  </a:cubicBezTo>
                  <a:cubicBezTo>
                    <a:pt x="282" y="27532"/>
                    <a:pt x="372" y="27782"/>
                    <a:pt x="508" y="28011"/>
                  </a:cubicBezTo>
                  <a:cubicBezTo>
                    <a:pt x="636" y="28222"/>
                    <a:pt x="789" y="28412"/>
                    <a:pt x="945" y="28601"/>
                  </a:cubicBezTo>
                  <a:cubicBezTo>
                    <a:pt x="1057" y="28740"/>
                    <a:pt x="1180" y="28872"/>
                    <a:pt x="1303" y="29001"/>
                  </a:cubicBezTo>
                  <a:cubicBezTo>
                    <a:pt x="1432" y="29139"/>
                    <a:pt x="1560" y="29275"/>
                    <a:pt x="1690" y="29409"/>
                  </a:cubicBezTo>
                  <a:cubicBezTo>
                    <a:pt x="1764" y="29485"/>
                    <a:pt x="1839" y="29559"/>
                    <a:pt x="1913" y="29633"/>
                  </a:cubicBezTo>
                  <a:cubicBezTo>
                    <a:pt x="1976" y="29692"/>
                    <a:pt x="2039" y="29753"/>
                    <a:pt x="2104" y="29806"/>
                  </a:cubicBezTo>
                  <a:cubicBezTo>
                    <a:pt x="2166" y="29857"/>
                    <a:pt x="2229" y="29904"/>
                    <a:pt x="2292" y="29953"/>
                  </a:cubicBezTo>
                  <a:cubicBezTo>
                    <a:pt x="2319" y="29988"/>
                    <a:pt x="2345" y="30020"/>
                    <a:pt x="2371" y="30055"/>
                  </a:cubicBezTo>
                  <a:cubicBezTo>
                    <a:pt x="2451" y="30176"/>
                    <a:pt x="2522" y="30295"/>
                    <a:pt x="2590" y="30422"/>
                  </a:cubicBezTo>
                  <a:cubicBezTo>
                    <a:pt x="2655" y="30557"/>
                    <a:pt x="2715" y="30695"/>
                    <a:pt x="2766" y="30835"/>
                  </a:cubicBezTo>
                  <a:cubicBezTo>
                    <a:pt x="2805" y="30963"/>
                    <a:pt x="2840" y="31090"/>
                    <a:pt x="2869" y="31221"/>
                  </a:cubicBezTo>
                  <a:lnTo>
                    <a:pt x="2869" y="31209"/>
                  </a:lnTo>
                  <a:cubicBezTo>
                    <a:pt x="2869" y="31216"/>
                    <a:pt x="2871" y="31221"/>
                    <a:pt x="2871" y="31226"/>
                  </a:cubicBezTo>
                  <a:lnTo>
                    <a:pt x="2871" y="31227"/>
                  </a:lnTo>
                  <a:cubicBezTo>
                    <a:pt x="2871" y="31230"/>
                    <a:pt x="2873" y="31231"/>
                    <a:pt x="2873" y="31235"/>
                  </a:cubicBezTo>
                  <a:cubicBezTo>
                    <a:pt x="2873" y="31234"/>
                    <a:pt x="2871" y="31231"/>
                    <a:pt x="2871" y="31230"/>
                  </a:cubicBezTo>
                  <a:lnTo>
                    <a:pt x="2871" y="31230"/>
                  </a:lnTo>
                  <a:cubicBezTo>
                    <a:pt x="2880" y="31284"/>
                    <a:pt x="2887" y="31340"/>
                    <a:pt x="2892" y="31395"/>
                  </a:cubicBezTo>
                  <a:cubicBezTo>
                    <a:pt x="2892" y="31454"/>
                    <a:pt x="2892" y="31511"/>
                    <a:pt x="2889" y="31570"/>
                  </a:cubicBezTo>
                  <a:cubicBezTo>
                    <a:pt x="2880" y="31641"/>
                    <a:pt x="2870" y="31713"/>
                    <a:pt x="2857" y="31785"/>
                  </a:cubicBezTo>
                  <a:cubicBezTo>
                    <a:pt x="2822" y="31935"/>
                    <a:pt x="2780" y="32082"/>
                    <a:pt x="2730" y="32228"/>
                  </a:cubicBezTo>
                  <a:cubicBezTo>
                    <a:pt x="2592" y="32588"/>
                    <a:pt x="2450" y="32948"/>
                    <a:pt x="2306" y="33309"/>
                  </a:cubicBezTo>
                  <a:cubicBezTo>
                    <a:pt x="2173" y="33646"/>
                    <a:pt x="2024" y="33978"/>
                    <a:pt x="1864" y="34304"/>
                  </a:cubicBezTo>
                  <a:lnTo>
                    <a:pt x="1865" y="34302"/>
                  </a:lnTo>
                  <a:lnTo>
                    <a:pt x="1865" y="34302"/>
                  </a:lnTo>
                  <a:cubicBezTo>
                    <a:pt x="1863" y="34306"/>
                    <a:pt x="1861" y="34309"/>
                    <a:pt x="1858" y="34313"/>
                  </a:cubicBezTo>
                  <a:cubicBezTo>
                    <a:pt x="1857" y="34315"/>
                    <a:pt x="1857" y="34318"/>
                    <a:pt x="1856" y="34320"/>
                  </a:cubicBezTo>
                  <a:lnTo>
                    <a:pt x="1856" y="34318"/>
                  </a:lnTo>
                  <a:cubicBezTo>
                    <a:pt x="1667" y="34691"/>
                    <a:pt x="1489" y="35068"/>
                    <a:pt x="1421" y="35483"/>
                  </a:cubicBezTo>
                  <a:cubicBezTo>
                    <a:pt x="1386" y="35694"/>
                    <a:pt x="1373" y="35908"/>
                    <a:pt x="1380" y="36121"/>
                  </a:cubicBezTo>
                  <a:cubicBezTo>
                    <a:pt x="1384" y="36210"/>
                    <a:pt x="1388" y="36299"/>
                    <a:pt x="1393" y="36388"/>
                  </a:cubicBezTo>
                  <a:cubicBezTo>
                    <a:pt x="1400" y="36573"/>
                    <a:pt x="1430" y="36755"/>
                    <a:pt x="1457" y="36940"/>
                  </a:cubicBezTo>
                  <a:cubicBezTo>
                    <a:pt x="1470" y="37029"/>
                    <a:pt x="1494" y="37117"/>
                    <a:pt x="1513" y="37204"/>
                  </a:cubicBezTo>
                  <a:cubicBezTo>
                    <a:pt x="1532" y="37283"/>
                    <a:pt x="1555" y="37360"/>
                    <a:pt x="1577" y="37439"/>
                  </a:cubicBezTo>
                  <a:cubicBezTo>
                    <a:pt x="1624" y="37601"/>
                    <a:pt x="1679" y="37761"/>
                    <a:pt x="1741" y="37917"/>
                  </a:cubicBezTo>
                  <a:cubicBezTo>
                    <a:pt x="1799" y="38069"/>
                    <a:pt x="1866" y="38218"/>
                    <a:pt x="1941" y="38361"/>
                  </a:cubicBezTo>
                  <a:cubicBezTo>
                    <a:pt x="1981" y="38440"/>
                    <a:pt x="2018" y="38520"/>
                    <a:pt x="2062" y="38594"/>
                  </a:cubicBezTo>
                  <a:cubicBezTo>
                    <a:pt x="2111" y="38676"/>
                    <a:pt x="2159" y="38758"/>
                    <a:pt x="2208" y="38841"/>
                  </a:cubicBezTo>
                  <a:cubicBezTo>
                    <a:pt x="2305" y="39008"/>
                    <a:pt x="2417" y="39166"/>
                    <a:pt x="2526" y="39324"/>
                  </a:cubicBezTo>
                  <a:cubicBezTo>
                    <a:pt x="2628" y="39472"/>
                    <a:pt x="2745" y="39609"/>
                    <a:pt x="2859" y="39747"/>
                  </a:cubicBezTo>
                  <a:cubicBezTo>
                    <a:pt x="2895" y="39789"/>
                    <a:pt x="2935" y="39829"/>
                    <a:pt x="2972" y="39870"/>
                  </a:cubicBezTo>
                  <a:cubicBezTo>
                    <a:pt x="2999" y="39898"/>
                    <a:pt x="3023" y="39928"/>
                    <a:pt x="3051" y="39955"/>
                  </a:cubicBezTo>
                  <a:cubicBezTo>
                    <a:pt x="3119" y="40021"/>
                    <a:pt x="3183" y="40091"/>
                    <a:pt x="3255" y="40151"/>
                  </a:cubicBezTo>
                  <a:cubicBezTo>
                    <a:pt x="3328" y="40214"/>
                    <a:pt x="3400" y="40282"/>
                    <a:pt x="3479" y="40339"/>
                  </a:cubicBezTo>
                  <a:cubicBezTo>
                    <a:pt x="3552" y="40392"/>
                    <a:pt x="3625" y="40448"/>
                    <a:pt x="3702" y="40497"/>
                  </a:cubicBezTo>
                  <a:cubicBezTo>
                    <a:pt x="3790" y="40552"/>
                    <a:pt x="3878" y="40607"/>
                    <a:pt x="3969" y="40659"/>
                  </a:cubicBezTo>
                  <a:cubicBezTo>
                    <a:pt x="4054" y="40707"/>
                    <a:pt x="4139" y="40754"/>
                    <a:pt x="4225" y="40800"/>
                  </a:cubicBezTo>
                  <a:cubicBezTo>
                    <a:pt x="4401" y="40894"/>
                    <a:pt x="4580" y="40984"/>
                    <a:pt x="4760" y="41070"/>
                  </a:cubicBezTo>
                  <a:cubicBezTo>
                    <a:pt x="5091" y="41230"/>
                    <a:pt x="5432" y="41381"/>
                    <a:pt x="5786" y="41488"/>
                  </a:cubicBezTo>
                  <a:cubicBezTo>
                    <a:pt x="5889" y="41517"/>
                    <a:pt x="5990" y="41546"/>
                    <a:pt x="6095" y="41572"/>
                  </a:cubicBezTo>
                  <a:cubicBezTo>
                    <a:pt x="6185" y="41593"/>
                    <a:pt x="6276" y="41611"/>
                    <a:pt x="6368" y="41630"/>
                  </a:cubicBezTo>
                  <a:cubicBezTo>
                    <a:pt x="6462" y="41649"/>
                    <a:pt x="6559" y="41661"/>
                    <a:pt x="6655" y="41674"/>
                  </a:cubicBezTo>
                  <a:cubicBezTo>
                    <a:pt x="6700" y="41679"/>
                    <a:pt x="6746" y="41682"/>
                    <a:pt x="6792" y="41682"/>
                  </a:cubicBezTo>
                  <a:cubicBezTo>
                    <a:pt x="6821" y="41685"/>
                    <a:pt x="6851" y="41687"/>
                    <a:pt x="6882" y="41687"/>
                  </a:cubicBezTo>
                  <a:cubicBezTo>
                    <a:pt x="6886" y="41687"/>
                    <a:pt x="6891" y="41687"/>
                    <a:pt x="6896" y="41687"/>
                  </a:cubicBezTo>
                  <a:cubicBezTo>
                    <a:pt x="7001" y="41686"/>
                    <a:pt x="7107" y="41683"/>
                    <a:pt x="7215" y="41677"/>
                  </a:cubicBezTo>
                  <a:cubicBezTo>
                    <a:pt x="7298" y="41672"/>
                    <a:pt x="7382" y="41666"/>
                    <a:pt x="7467" y="41658"/>
                  </a:cubicBezTo>
                  <a:cubicBezTo>
                    <a:pt x="7661" y="41637"/>
                    <a:pt x="7850" y="41596"/>
                    <a:pt x="8039" y="41553"/>
                  </a:cubicBezTo>
                  <a:cubicBezTo>
                    <a:pt x="8221" y="41512"/>
                    <a:pt x="8399" y="41455"/>
                    <a:pt x="8574" y="41396"/>
                  </a:cubicBezTo>
                  <a:cubicBezTo>
                    <a:pt x="8747" y="41339"/>
                    <a:pt x="8914" y="41272"/>
                    <a:pt x="9078" y="41195"/>
                  </a:cubicBezTo>
                  <a:cubicBezTo>
                    <a:pt x="9247" y="41114"/>
                    <a:pt x="9415" y="41033"/>
                    <a:pt x="9580" y="40942"/>
                  </a:cubicBezTo>
                  <a:cubicBezTo>
                    <a:pt x="9732" y="40856"/>
                    <a:pt x="9875" y="40758"/>
                    <a:pt x="10010" y="40648"/>
                  </a:cubicBezTo>
                  <a:cubicBezTo>
                    <a:pt x="10294" y="40424"/>
                    <a:pt x="10598" y="40224"/>
                    <a:pt x="10882" y="39997"/>
                  </a:cubicBezTo>
                  <a:cubicBezTo>
                    <a:pt x="10953" y="39943"/>
                    <a:pt x="11020" y="39884"/>
                    <a:pt x="11082" y="39821"/>
                  </a:cubicBezTo>
                  <a:cubicBezTo>
                    <a:pt x="11140" y="39761"/>
                    <a:pt x="11200" y="39699"/>
                    <a:pt x="11247" y="39633"/>
                  </a:cubicBezTo>
                  <a:cubicBezTo>
                    <a:pt x="11566" y="39188"/>
                    <a:pt x="11807" y="38693"/>
                    <a:pt x="11964" y="38169"/>
                  </a:cubicBezTo>
                  <a:cubicBezTo>
                    <a:pt x="12019" y="37981"/>
                    <a:pt x="12076" y="37794"/>
                    <a:pt x="12116" y="37603"/>
                  </a:cubicBezTo>
                  <a:cubicBezTo>
                    <a:pt x="12157" y="37413"/>
                    <a:pt x="12193" y="37224"/>
                    <a:pt x="12221" y="37031"/>
                  </a:cubicBezTo>
                  <a:cubicBezTo>
                    <a:pt x="12329" y="36316"/>
                    <a:pt x="12167" y="35594"/>
                    <a:pt x="11993" y="34902"/>
                  </a:cubicBezTo>
                  <a:cubicBezTo>
                    <a:pt x="11909" y="34566"/>
                    <a:pt x="11805" y="34235"/>
                    <a:pt x="11705" y="33905"/>
                  </a:cubicBezTo>
                  <a:cubicBezTo>
                    <a:pt x="11605" y="33581"/>
                    <a:pt x="11539" y="33251"/>
                    <a:pt x="11429" y="32933"/>
                  </a:cubicBezTo>
                  <a:lnTo>
                    <a:pt x="11429" y="32933"/>
                  </a:lnTo>
                  <a:cubicBezTo>
                    <a:pt x="11419" y="32900"/>
                    <a:pt x="11408" y="32868"/>
                    <a:pt x="11398" y="32836"/>
                  </a:cubicBezTo>
                  <a:cubicBezTo>
                    <a:pt x="11398" y="32835"/>
                    <a:pt x="11400" y="32834"/>
                    <a:pt x="11400" y="32833"/>
                  </a:cubicBezTo>
                  <a:cubicBezTo>
                    <a:pt x="11396" y="32826"/>
                    <a:pt x="11393" y="32818"/>
                    <a:pt x="11390" y="32811"/>
                  </a:cubicBezTo>
                  <a:cubicBezTo>
                    <a:pt x="11377" y="32780"/>
                    <a:pt x="11367" y="32748"/>
                    <a:pt x="11362" y="32715"/>
                  </a:cubicBezTo>
                  <a:cubicBezTo>
                    <a:pt x="11361" y="32710"/>
                    <a:pt x="11360" y="32705"/>
                    <a:pt x="11359" y="32700"/>
                  </a:cubicBezTo>
                  <a:cubicBezTo>
                    <a:pt x="11346" y="32663"/>
                    <a:pt x="11336" y="32625"/>
                    <a:pt x="11325" y="32587"/>
                  </a:cubicBezTo>
                  <a:cubicBezTo>
                    <a:pt x="11310" y="32541"/>
                    <a:pt x="11294" y="32494"/>
                    <a:pt x="11283" y="32447"/>
                  </a:cubicBezTo>
                  <a:cubicBezTo>
                    <a:pt x="11275" y="32412"/>
                    <a:pt x="11268" y="32378"/>
                    <a:pt x="11261" y="32342"/>
                  </a:cubicBezTo>
                  <a:cubicBezTo>
                    <a:pt x="11261" y="32340"/>
                    <a:pt x="11260" y="32339"/>
                    <a:pt x="11260" y="32338"/>
                  </a:cubicBezTo>
                  <a:cubicBezTo>
                    <a:pt x="11259" y="32333"/>
                    <a:pt x="11258" y="32327"/>
                    <a:pt x="11257" y="32322"/>
                  </a:cubicBezTo>
                  <a:cubicBezTo>
                    <a:pt x="11256" y="32321"/>
                    <a:pt x="11256" y="32320"/>
                    <a:pt x="11255" y="32319"/>
                  </a:cubicBezTo>
                  <a:cubicBezTo>
                    <a:pt x="11248" y="32297"/>
                    <a:pt x="11241" y="32275"/>
                    <a:pt x="11236" y="32254"/>
                  </a:cubicBezTo>
                  <a:lnTo>
                    <a:pt x="11236" y="32254"/>
                  </a:lnTo>
                  <a:cubicBezTo>
                    <a:pt x="11237" y="32257"/>
                    <a:pt x="11237" y="32260"/>
                    <a:pt x="11237" y="32264"/>
                  </a:cubicBezTo>
                  <a:lnTo>
                    <a:pt x="11237" y="32264"/>
                  </a:lnTo>
                  <a:cubicBezTo>
                    <a:pt x="11229" y="32218"/>
                    <a:pt x="11218" y="32172"/>
                    <a:pt x="11206" y="32127"/>
                  </a:cubicBezTo>
                  <a:cubicBezTo>
                    <a:pt x="11197" y="32095"/>
                    <a:pt x="11189" y="32063"/>
                    <a:pt x="11181" y="32031"/>
                  </a:cubicBezTo>
                  <a:cubicBezTo>
                    <a:pt x="11171" y="31968"/>
                    <a:pt x="11162" y="31907"/>
                    <a:pt x="11155" y="31846"/>
                  </a:cubicBezTo>
                  <a:cubicBezTo>
                    <a:pt x="11149" y="31796"/>
                    <a:pt x="11141" y="31748"/>
                    <a:pt x="11137" y="31701"/>
                  </a:cubicBezTo>
                  <a:cubicBezTo>
                    <a:pt x="11137" y="31689"/>
                    <a:pt x="11136" y="31675"/>
                    <a:pt x="11135" y="31661"/>
                  </a:cubicBezTo>
                  <a:cubicBezTo>
                    <a:pt x="11127" y="31635"/>
                    <a:pt x="11123" y="31606"/>
                    <a:pt x="11121" y="31579"/>
                  </a:cubicBezTo>
                  <a:cubicBezTo>
                    <a:pt x="11117" y="31537"/>
                    <a:pt x="11115" y="31494"/>
                    <a:pt x="11114" y="31450"/>
                  </a:cubicBezTo>
                  <a:cubicBezTo>
                    <a:pt x="11114" y="31451"/>
                    <a:pt x="11114" y="31452"/>
                    <a:pt x="11113" y="31453"/>
                  </a:cubicBezTo>
                  <a:cubicBezTo>
                    <a:pt x="11107" y="31307"/>
                    <a:pt x="11119" y="31162"/>
                    <a:pt x="11149" y="31019"/>
                  </a:cubicBezTo>
                  <a:cubicBezTo>
                    <a:pt x="11160" y="30978"/>
                    <a:pt x="11170" y="30937"/>
                    <a:pt x="11183" y="30896"/>
                  </a:cubicBezTo>
                  <a:cubicBezTo>
                    <a:pt x="11185" y="30888"/>
                    <a:pt x="11188" y="30880"/>
                    <a:pt x="11191" y="30871"/>
                  </a:cubicBezTo>
                  <a:cubicBezTo>
                    <a:pt x="11210" y="30821"/>
                    <a:pt x="11233" y="30771"/>
                    <a:pt x="11260" y="30724"/>
                  </a:cubicBezTo>
                  <a:cubicBezTo>
                    <a:pt x="11267" y="30695"/>
                    <a:pt x="11276" y="30668"/>
                    <a:pt x="11285" y="30639"/>
                  </a:cubicBezTo>
                  <a:cubicBezTo>
                    <a:pt x="11313" y="30573"/>
                    <a:pt x="11340" y="30505"/>
                    <a:pt x="11369" y="30441"/>
                  </a:cubicBezTo>
                  <a:lnTo>
                    <a:pt x="11369" y="30441"/>
                  </a:lnTo>
                  <a:lnTo>
                    <a:pt x="11368" y="30443"/>
                  </a:lnTo>
                  <a:cubicBezTo>
                    <a:pt x="11369" y="30441"/>
                    <a:pt x="11369" y="30440"/>
                    <a:pt x="11370" y="30438"/>
                  </a:cubicBezTo>
                  <a:cubicBezTo>
                    <a:pt x="11372" y="30436"/>
                    <a:pt x="11374" y="30433"/>
                    <a:pt x="11374" y="30431"/>
                  </a:cubicBezTo>
                  <a:cubicBezTo>
                    <a:pt x="11374" y="30428"/>
                    <a:pt x="11377" y="30425"/>
                    <a:pt x="11379" y="30423"/>
                  </a:cubicBezTo>
                  <a:lnTo>
                    <a:pt x="11379" y="30423"/>
                  </a:lnTo>
                  <a:cubicBezTo>
                    <a:pt x="11379" y="30424"/>
                    <a:pt x="11377" y="30425"/>
                    <a:pt x="11378" y="30427"/>
                  </a:cubicBezTo>
                  <a:cubicBezTo>
                    <a:pt x="11466" y="30254"/>
                    <a:pt x="11563" y="30087"/>
                    <a:pt x="11663" y="29919"/>
                  </a:cubicBezTo>
                  <a:cubicBezTo>
                    <a:pt x="11756" y="29768"/>
                    <a:pt x="11845" y="29617"/>
                    <a:pt x="11928" y="29461"/>
                  </a:cubicBezTo>
                  <a:cubicBezTo>
                    <a:pt x="12020" y="29284"/>
                    <a:pt x="12106" y="29105"/>
                    <a:pt x="12184" y="28920"/>
                  </a:cubicBezTo>
                  <a:cubicBezTo>
                    <a:pt x="12258" y="28750"/>
                    <a:pt x="12312" y="28572"/>
                    <a:pt x="12364" y="28392"/>
                  </a:cubicBezTo>
                  <a:cubicBezTo>
                    <a:pt x="12410" y="28217"/>
                    <a:pt x="12446" y="28039"/>
                    <a:pt x="12469" y="27858"/>
                  </a:cubicBezTo>
                  <a:cubicBezTo>
                    <a:pt x="12496" y="27679"/>
                    <a:pt x="12504" y="27496"/>
                    <a:pt x="12493" y="27315"/>
                  </a:cubicBezTo>
                  <a:cubicBezTo>
                    <a:pt x="12481" y="27133"/>
                    <a:pt x="12454" y="26951"/>
                    <a:pt x="12410" y="26773"/>
                  </a:cubicBezTo>
                  <a:cubicBezTo>
                    <a:pt x="12390" y="26680"/>
                    <a:pt x="12365" y="26587"/>
                    <a:pt x="12333" y="26497"/>
                  </a:cubicBezTo>
                  <a:cubicBezTo>
                    <a:pt x="12318" y="26455"/>
                    <a:pt x="12305" y="26409"/>
                    <a:pt x="12286" y="26367"/>
                  </a:cubicBezTo>
                  <a:cubicBezTo>
                    <a:pt x="12267" y="26325"/>
                    <a:pt x="12248" y="26281"/>
                    <a:pt x="12229" y="26237"/>
                  </a:cubicBezTo>
                  <a:cubicBezTo>
                    <a:pt x="12190" y="26152"/>
                    <a:pt x="12137" y="26070"/>
                    <a:pt x="12087" y="25990"/>
                  </a:cubicBezTo>
                  <a:cubicBezTo>
                    <a:pt x="12039" y="25909"/>
                    <a:pt x="11978" y="25835"/>
                    <a:pt x="11921" y="25761"/>
                  </a:cubicBezTo>
                  <a:cubicBezTo>
                    <a:pt x="11869" y="25693"/>
                    <a:pt x="11815" y="25627"/>
                    <a:pt x="11760" y="25563"/>
                  </a:cubicBezTo>
                  <a:cubicBezTo>
                    <a:pt x="11731" y="25530"/>
                    <a:pt x="11703" y="25497"/>
                    <a:pt x="11674" y="25464"/>
                  </a:cubicBezTo>
                  <a:cubicBezTo>
                    <a:pt x="11668" y="25457"/>
                    <a:pt x="11662" y="25450"/>
                    <a:pt x="11655" y="25443"/>
                  </a:cubicBezTo>
                  <a:cubicBezTo>
                    <a:pt x="11652" y="25439"/>
                    <a:pt x="11649" y="25436"/>
                    <a:pt x="11646" y="25433"/>
                  </a:cubicBezTo>
                  <a:cubicBezTo>
                    <a:pt x="11617" y="25399"/>
                    <a:pt x="11590" y="25366"/>
                    <a:pt x="11559" y="25332"/>
                  </a:cubicBezTo>
                  <a:cubicBezTo>
                    <a:pt x="11558" y="25332"/>
                    <a:pt x="11558" y="25331"/>
                    <a:pt x="11557" y="25331"/>
                  </a:cubicBezTo>
                  <a:cubicBezTo>
                    <a:pt x="11556" y="25331"/>
                    <a:pt x="11557" y="25328"/>
                    <a:pt x="11555" y="25328"/>
                  </a:cubicBezTo>
                  <a:cubicBezTo>
                    <a:pt x="11555" y="25328"/>
                    <a:pt x="11555" y="25327"/>
                    <a:pt x="11554" y="25327"/>
                  </a:cubicBezTo>
                  <a:lnTo>
                    <a:pt x="11550" y="25323"/>
                  </a:lnTo>
                  <a:cubicBezTo>
                    <a:pt x="11412" y="25165"/>
                    <a:pt x="11270" y="25009"/>
                    <a:pt x="11122" y="24861"/>
                  </a:cubicBezTo>
                  <a:cubicBezTo>
                    <a:pt x="10979" y="24716"/>
                    <a:pt x="10835" y="24570"/>
                    <a:pt x="10697" y="24419"/>
                  </a:cubicBezTo>
                  <a:cubicBezTo>
                    <a:pt x="10652" y="24364"/>
                    <a:pt x="10607" y="24308"/>
                    <a:pt x="10567" y="24249"/>
                  </a:cubicBezTo>
                  <a:lnTo>
                    <a:pt x="10567" y="24249"/>
                  </a:lnTo>
                  <a:lnTo>
                    <a:pt x="10565" y="24245"/>
                  </a:lnTo>
                  <a:cubicBezTo>
                    <a:pt x="10561" y="24242"/>
                    <a:pt x="10558" y="24238"/>
                    <a:pt x="10556" y="24234"/>
                  </a:cubicBezTo>
                  <a:lnTo>
                    <a:pt x="10556" y="24234"/>
                  </a:lnTo>
                  <a:cubicBezTo>
                    <a:pt x="10558" y="24236"/>
                    <a:pt x="10560" y="24239"/>
                    <a:pt x="10562" y="24240"/>
                  </a:cubicBezTo>
                  <a:lnTo>
                    <a:pt x="10562" y="24240"/>
                  </a:lnTo>
                  <a:cubicBezTo>
                    <a:pt x="10538" y="24202"/>
                    <a:pt x="10515" y="24162"/>
                    <a:pt x="10493" y="24121"/>
                  </a:cubicBezTo>
                  <a:cubicBezTo>
                    <a:pt x="10462" y="24058"/>
                    <a:pt x="10436" y="23993"/>
                    <a:pt x="10413" y="23927"/>
                  </a:cubicBezTo>
                  <a:cubicBezTo>
                    <a:pt x="10391" y="23859"/>
                    <a:pt x="10374" y="23790"/>
                    <a:pt x="10357" y="23719"/>
                  </a:cubicBezTo>
                  <a:cubicBezTo>
                    <a:pt x="10339" y="23623"/>
                    <a:pt x="10325" y="23527"/>
                    <a:pt x="10318" y="23429"/>
                  </a:cubicBezTo>
                  <a:cubicBezTo>
                    <a:pt x="10312" y="23294"/>
                    <a:pt x="10318" y="23163"/>
                    <a:pt x="10326" y="23029"/>
                  </a:cubicBezTo>
                  <a:lnTo>
                    <a:pt x="10326" y="23030"/>
                  </a:lnTo>
                  <a:cubicBezTo>
                    <a:pt x="10332" y="22975"/>
                    <a:pt x="10337" y="22920"/>
                    <a:pt x="10346" y="22866"/>
                  </a:cubicBezTo>
                  <a:cubicBezTo>
                    <a:pt x="10356" y="22813"/>
                    <a:pt x="10365" y="22756"/>
                    <a:pt x="10375" y="22700"/>
                  </a:cubicBezTo>
                  <a:cubicBezTo>
                    <a:pt x="10403" y="22567"/>
                    <a:pt x="10430" y="22433"/>
                    <a:pt x="10466" y="22303"/>
                  </a:cubicBezTo>
                  <a:cubicBezTo>
                    <a:pt x="10503" y="22177"/>
                    <a:pt x="10542" y="22052"/>
                    <a:pt x="10583" y="21925"/>
                  </a:cubicBezTo>
                  <a:cubicBezTo>
                    <a:pt x="10629" y="21802"/>
                    <a:pt x="10670" y="21676"/>
                    <a:pt x="10722" y="21554"/>
                  </a:cubicBezTo>
                  <a:cubicBezTo>
                    <a:pt x="10777" y="21429"/>
                    <a:pt x="10834" y="21306"/>
                    <a:pt x="10893" y="21184"/>
                  </a:cubicBezTo>
                  <a:lnTo>
                    <a:pt x="10893" y="21184"/>
                  </a:lnTo>
                  <a:cubicBezTo>
                    <a:pt x="10891" y="21188"/>
                    <a:pt x="10888" y="21192"/>
                    <a:pt x="10886" y="21196"/>
                  </a:cubicBezTo>
                  <a:lnTo>
                    <a:pt x="10886" y="21196"/>
                  </a:lnTo>
                  <a:cubicBezTo>
                    <a:pt x="11004" y="20972"/>
                    <a:pt x="11130" y="20754"/>
                    <a:pt x="11251" y="20532"/>
                  </a:cubicBezTo>
                  <a:cubicBezTo>
                    <a:pt x="11378" y="20301"/>
                    <a:pt x="11467" y="20052"/>
                    <a:pt x="11538" y="19799"/>
                  </a:cubicBezTo>
                  <a:cubicBezTo>
                    <a:pt x="11550" y="19758"/>
                    <a:pt x="11558" y="19717"/>
                    <a:pt x="11567" y="19673"/>
                  </a:cubicBezTo>
                  <a:cubicBezTo>
                    <a:pt x="11577" y="19625"/>
                    <a:pt x="11590" y="19577"/>
                    <a:pt x="11596" y="19528"/>
                  </a:cubicBezTo>
                  <a:cubicBezTo>
                    <a:pt x="11606" y="19446"/>
                    <a:pt x="11619" y="19365"/>
                    <a:pt x="11625" y="19282"/>
                  </a:cubicBezTo>
                  <a:cubicBezTo>
                    <a:pt x="11627" y="19225"/>
                    <a:pt x="11635" y="19166"/>
                    <a:pt x="11634" y="19110"/>
                  </a:cubicBezTo>
                  <a:cubicBezTo>
                    <a:pt x="11633" y="19062"/>
                    <a:pt x="11633" y="19014"/>
                    <a:pt x="11632" y="18965"/>
                  </a:cubicBezTo>
                  <a:cubicBezTo>
                    <a:pt x="11632" y="18930"/>
                    <a:pt x="11631" y="18895"/>
                    <a:pt x="11628" y="18860"/>
                  </a:cubicBezTo>
                  <a:cubicBezTo>
                    <a:pt x="11624" y="18810"/>
                    <a:pt x="11624" y="18755"/>
                    <a:pt x="11616" y="18704"/>
                  </a:cubicBezTo>
                  <a:cubicBezTo>
                    <a:pt x="11588" y="18519"/>
                    <a:pt x="11555" y="18338"/>
                    <a:pt x="11497" y="18160"/>
                  </a:cubicBezTo>
                  <a:cubicBezTo>
                    <a:pt x="11443" y="17986"/>
                    <a:pt x="11378" y="17815"/>
                    <a:pt x="11302" y="17649"/>
                  </a:cubicBezTo>
                  <a:cubicBezTo>
                    <a:pt x="11219" y="17475"/>
                    <a:pt x="11136" y="17300"/>
                    <a:pt x="11031" y="17137"/>
                  </a:cubicBezTo>
                  <a:cubicBezTo>
                    <a:pt x="10929" y="16979"/>
                    <a:pt x="10824" y="16824"/>
                    <a:pt x="10711" y="16674"/>
                  </a:cubicBezTo>
                  <a:cubicBezTo>
                    <a:pt x="10493" y="16381"/>
                    <a:pt x="10229" y="16129"/>
                    <a:pt x="9984" y="15861"/>
                  </a:cubicBezTo>
                  <a:lnTo>
                    <a:pt x="9984" y="15861"/>
                  </a:lnTo>
                  <a:lnTo>
                    <a:pt x="9986" y="15863"/>
                  </a:lnTo>
                  <a:cubicBezTo>
                    <a:pt x="9907" y="15773"/>
                    <a:pt x="9833" y="15679"/>
                    <a:pt x="9764" y="15581"/>
                  </a:cubicBezTo>
                  <a:cubicBezTo>
                    <a:pt x="9720" y="15513"/>
                    <a:pt x="9681" y="15445"/>
                    <a:pt x="9642" y="15373"/>
                  </a:cubicBezTo>
                  <a:lnTo>
                    <a:pt x="9642" y="15373"/>
                  </a:lnTo>
                  <a:lnTo>
                    <a:pt x="9644" y="15374"/>
                  </a:lnTo>
                  <a:cubicBezTo>
                    <a:pt x="9644" y="15373"/>
                    <a:pt x="9642" y="15371"/>
                    <a:pt x="9641" y="15370"/>
                  </a:cubicBezTo>
                  <a:cubicBezTo>
                    <a:pt x="9639" y="15364"/>
                    <a:pt x="9637" y="15359"/>
                    <a:pt x="9632" y="15354"/>
                  </a:cubicBezTo>
                  <a:lnTo>
                    <a:pt x="9632" y="15354"/>
                  </a:lnTo>
                  <a:cubicBezTo>
                    <a:pt x="9634" y="15356"/>
                    <a:pt x="9636" y="15358"/>
                    <a:pt x="9638" y="15360"/>
                  </a:cubicBezTo>
                  <a:cubicBezTo>
                    <a:pt x="9607" y="15295"/>
                    <a:pt x="9580" y="15229"/>
                    <a:pt x="9554" y="15164"/>
                  </a:cubicBezTo>
                  <a:lnTo>
                    <a:pt x="9554" y="15163"/>
                  </a:lnTo>
                  <a:cubicBezTo>
                    <a:pt x="9552" y="15157"/>
                    <a:pt x="9550" y="15153"/>
                    <a:pt x="9549" y="15148"/>
                  </a:cubicBezTo>
                  <a:lnTo>
                    <a:pt x="9549" y="15149"/>
                  </a:lnTo>
                  <a:cubicBezTo>
                    <a:pt x="9519" y="15060"/>
                    <a:pt x="9495" y="14971"/>
                    <a:pt x="9476" y="14880"/>
                  </a:cubicBezTo>
                  <a:cubicBezTo>
                    <a:pt x="9460" y="14781"/>
                    <a:pt x="9450" y="14682"/>
                    <a:pt x="9443" y="14583"/>
                  </a:cubicBezTo>
                  <a:cubicBezTo>
                    <a:pt x="9440" y="14436"/>
                    <a:pt x="9442" y="14293"/>
                    <a:pt x="9450" y="14147"/>
                  </a:cubicBezTo>
                  <a:cubicBezTo>
                    <a:pt x="9464" y="14010"/>
                    <a:pt x="9483" y="13877"/>
                    <a:pt x="9508" y="13741"/>
                  </a:cubicBezTo>
                  <a:cubicBezTo>
                    <a:pt x="9547" y="13560"/>
                    <a:pt x="9592" y="13383"/>
                    <a:pt x="9645" y="13205"/>
                  </a:cubicBezTo>
                  <a:cubicBezTo>
                    <a:pt x="9696" y="13063"/>
                    <a:pt x="9751" y="12923"/>
                    <a:pt x="9811" y="12785"/>
                  </a:cubicBezTo>
                  <a:cubicBezTo>
                    <a:pt x="9863" y="12665"/>
                    <a:pt x="9920" y="12547"/>
                    <a:pt x="9979" y="12429"/>
                  </a:cubicBezTo>
                  <a:cubicBezTo>
                    <a:pt x="10099" y="12203"/>
                    <a:pt x="10224" y="11980"/>
                    <a:pt x="10334" y="11750"/>
                  </a:cubicBezTo>
                  <a:cubicBezTo>
                    <a:pt x="10446" y="11521"/>
                    <a:pt x="10530" y="11280"/>
                    <a:pt x="10603" y="11037"/>
                  </a:cubicBezTo>
                  <a:cubicBezTo>
                    <a:pt x="10680" y="10784"/>
                    <a:pt x="10728" y="10522"/>
                    <a:pt x="10763" y="10261"/>
                  </a:cubicBezTo>
                  <a:cubicBezTo>
                    <a:pt x="10816" y="9881"/>
                    <a:pt x="10755" y="9507"/>
                    <a:pt x="10681" y="9136"/>
                  </a:cubicBezTo>
                  <a:lnTo>
                    <a:pt x="10681" y="9145"/>
                  </a:lnTo>
                  <a:cubicBezTo>
                    <a:pt x="10676" y="9105"/>
                    <a:pt x="10666" y="9065"/>
                    <a:pt x="10658" y="9024"/>
                  </a:cubicBezTo>
                  <a:lnTo>
                    <a:pt x="10658" y="9024"/>
                  </a:lnTo>
                  <a:cubicBezTo>
                    <a:pt x="10659" y="9029"/>
                    <a:pt x="10660" y="9035"/>
                    <a:pt x="10661" y="9039"/>
                  </a:cubicBezTo>
                  <a:lnTo>
                    <a:pt x="10661" y="9039"/>
                  </a:lnTo>
                  <a:cubicBezTo>
                    <a:pt x="10612" y="8793"/>
                    <a:pt x="10549" y="8544"/>
                    <a:pt x="10463" y="8306"/>
                  </a:cubicBezTo>
                  <a:cubicBezTo>
                    <a:pt x="10374" y="8062"/>
                    <a:pt x="10270" y="7821"/>
                    <a:pt x="10135" y="7598"/>
                  </a:cubicBezTo>
                  <a:cubicBezTo>
                    <a:pt x="10001" y="7378"/>
                    <a:pt x="9851" y="7171"/>
                    <a:pt x="9700" y="6963"/>
                  </a:cubicBezTo>
                  <a:cubicBezTo>
                    <a:pt x="9550" y="6758"/>
                    <a:pt x="9407" y="6548"/>
                    <a:pt x="9265" y="6337"/>
                  </a:cubicBezTo>
                  <a:cubicBezTo>
                    <a:pt x="9155" y="6173"/>
                    <a:pt x="9044" y="6012"/>
                    <a:pt x="8955" y="5836"/>
                  </a:cubicBezTo>
                  <a:cubicBezTo>
                    <a:pt x="8929" y="5782"/>
                    <a:pt x="8907" y="5726"/>
                    <a:pt x="8885" y="5670"/>
                  </a:cubicBezTo>
                  <a:cubicBezTo>
                    <a:pt x="8865" y="5608"/>
                    <a:pt x="8848" y="5547"/>
                    <a:pt x="8833" y="5485"/>
                  </a:cubicBezTo>
                  <a:cubicBezTo>
                    <a:pt x="8810" y="5353"/>
                    <a:pt x="8794" y="5220"/>
                    <a:pt x="8786" y="5086"/>
                  </a:cubicBezTo>
                  <a:cubicBezTo>
                    <a:pt x="8787" y="5026"/>
                    <a:pt x="8783" y="4965"/>
                    <a:pt x="8787" y="4904"/>
                  </a:cubicBezTo>
                  <a:cubicBezTo>
                    <a:pt x="8791" y="4855"/>
                    <a:pt x="8795" y="4804"/>
                    <a:pt x="8798" y="4754"/>
                  </a:cubicBezTo>
                  <a:lnTo>
                    <a:pt x="8798" y="4757"/>
                  </a:lnTo>
                  <a:cubicBezTo>
                    <a:pt x="8811" y="4648"/>
                    <a:pt x="8830" y="4542"/>
                    <a:pt x="8849" y="4436"/>
                  </a:cubicBezTo>
                  <a:lnTo>
                    <a:pt x="8849" y="4436"/>
                  </a:lnTo>
                  <a:cubicBezTo>
                    <a:pt x="8846" y="4444"/>
                    <a:pt x="8845" y="4451"/>
                    <a:pt x="8843" y="4458"/>
                  </a:cubicBezTo>
                  <a:cubicBezTo>
                    <a:pt x="8888" y="4244"/>
                    <a:pt x="8943" y="4032"/>
                    <a:pt x="8986" y="3819"/>
                  </a:cubicBezTo>
                  <a:cubicBezTo>
                    <a:pt x="9026" y="3617"/>
                    <a:pt x="9067" y="3415"/>
                    <a:pt x="9084" y="3210"/>
                  </a:cubicBezTo>
                  <a:cubicBezTo>
                    <a:pt x="9100" y="3023"/>
                    <a:pt x="9114" y="2837"/>
                    <a:pt x="9100" y="2649"/>
                  </a:cubicBezTo>
                  <a:cubicBezTo>
                    <a:pt x="9095" y="2557"/>
                    <a:pt x="9084" y="2466"/>
                    <a:pt x="9069" y="2376"/>
                  </a:cubicBezTo>
                  <a:cubicBezTo>
                    <a:pt x="9051" y="2281"/>
                    <a:pt x="9031" y="2187"/>
                    <a:pt x="9006" y="2093"/>
                  </a:cubicBezTo>
                  <a:cubicBezTo>
                    <a:pt x="8965" y="1918"/>
                    <a:pt x="8908" y="1748"/>
                    <a:pt x="8836" y="1584"/>
                  </a:cubicBezTo>
                  <a:cubicBezTo>
                    <a:pt x="8759" y="1410"/>
                    <a:pt x="8679" y="1236"/>
                    <a:pt x="8579" y="1074"/>
                  </a:cubicBezTo>
                  <a:cubicBezTo>
                    <a:pt x="8485" y="916"/>
                    <a:pt x="8375" y="770"/>
                    <a:pt x="8249" y="637"/>
                  </a:cubicBezTo>
                  <a:cubicBezTo>
                    <a:pt x="8185" y="569"/>
                    <a:pt x="8117" y="504"/>
                    <a:pt x="8047" y="442"/>
                  </a:cubicBezTo>
                  <a:cubicBezTo>
                    <a:pt x="7913" y="334"/>
                    <a:pt x="7767" y="243"/>
                    <a:pt x="7610" y="170"/>
                  </a:cubicBezTo>
                  <a:cubicBezTo>
                    <a:pt x="7484" y="111"/>
                    <a:pt x="7352" y="64"/>
                    <a:pt x="7216" y="33"/>
                  </a:cubicBezTo>
                  <a:cubicBezTo>
                    <a:pt x="7112" y="8"/>
                    <a:pt x="7008" y="0"/>
                    <a:pt x="6903"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2"/>
          <p:cNvGrpSpPr/>
          <p:nvPr/>
        </p:nvGrpSpPr>
        <p:grpSpPr>
          <a:xfrm rot="932404">
            <a:off x="8508547" y="4632884"/>
            <a:ext cx="312611" cy="1042153"/>
            <a:chOff x="6732200" y="4312863"/>
            <a:chExt cx="312625" cy="1042200"/>
          </a:xfrm>
        </p:grpSpPr>
        <p:sp>
          <p:nvSpPr>
            <p:cNvPr id="82" name="Google Shape;82;p2"/>
            <p:cNvSpPr/>
            <p:nvPr/>
          </p:nvSpPr>
          <p:spPr>
            <a:xfrm>
              <a:off x="6776900" y="4722013"/>
              <a:ext cx="325" cy="475"/>
            </a:xfrm>
            <a:custGeom>
              <a:avLst/>
              <a:gdLst/>
              <a:ahLst/>
              <a:cxnLst/>
              <a:rect l="l" t="t" r="r" b="b"/>
              <a:pathLst>
                <a:path w="13" h="19" extrusionOk="0">
                  <a:moveTo>
                    <a:pt x="12" y="0"/>
                  </a:moveTo>
                  <a:cubicBezTo>
                    <a:pt x="10" y="4"/>
                    <a:pt x="8" y="7"/>
                    <a:pt x="5" y="11"/>
                  </a:cubicBezTo>
                  <a:lnTo>
                    <a:pt x="5" y="11"/>
                  </a:lnTo>
                  <a:cubicBezTo>
                    <a:pt x="7" y="8"/>
                    <a:pt x="9" y="5"/>
                    <a:pt x="11" y="3"/>
                  </a:cubicBezTo>
                  <a:lnTo>
                    <a:pt x="12" y="0"/>
                  </a:lnTo>
                  <a:close/>
                  <a:moveTo>
                    <a:pt x="5" y="11"/>
                  </a:moveTo>
                  <a:lnTo>
                    <a:pt x="5" y="11"/>
                  </a:lnTo>
                  <a:cubicBezTo>
                    <a:pt x="4" y="14"/>
                    <a:pt x="2" y="16"/>
                    <a:pt x="1" y="18"/>
                  </a:cubicBezTo>
                  <a:cubicBezTo>
                    <a:pt x="2" y="16"/>
                    <a:pt x="4" y="14"/>
                    <a:pt x="5" y="1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738000" y="4316663"/>
              <a:ext cx="300150" cy="1031700"/>
            </a:xfrm>
            <a:custGeom>
              <a:avLst/>
              <a:gdLst/>
              <a:ahLst/>
              <a:cxnLst/>
              <a:rect l="l" t="t" r="r" b="b"/>
              <a:pathLst>
                <a:path w="12006" h="41268" extrusionOk="0">
                  <a:moveTo>
                    <a:pt x="8594" y="6022"/>
                  </a:moveTo>
                  <a:lnTo>
                    <a:pt x="8594" y="6022"/>
                  </a:lnTo>
                  <a:cubicBezTo>
                    <a:pt x="8596" y="6027"/>
                    <a:pt x="8597" y="6032"/>
                    <a:pt x="8598" y="6036"/>
                  </a:cubicBezTo>
                  <a:cubicBezTo>
                    <a:pt x="8597" y="6031"/>
                    <a:pt x="8596" y="6027"/>
                    <a:pt x="8594" y="6022"/>
                  </a:cubicBezTo>
                  <a:close/>
                  <a:moveTo>
                    <a:pt x="10647" y="31067"/>
                  </a:moveTo>
                  <a:cubicBezTo>
                    <a:pt x="10647" y="31070"/>
                    <a:pt x="10646" y="31073"/>
                    <a:pt x="10646" y="31076"/>
                  </a:cubicBezTo>
                  <a:lnTo>
                    <a:pt x="10646" y="31076"/>
                  </a:lnTo>
                  <a:cubicBezTo>
                    <a:pt x="10646" y="31073"/>
                    <a:pt x="10647" y="31070"/>
                    <a:pt x="10647" y="31067"/>
                  </a:cubicBezTo>
                  <a:close/>
                  <a:moveTo>
                    <a:pt x="6771" y="0"/>
                  </a:moveTo>
                  <a:cubicBezTo>
                    <a:pt x="6680" y="0"/>
                    <a:pt x="6589" y="11"/>
                    <a:pt x="6500" y="32"/>
                  </a:cubicBezTo>
                  <a:cubicBezTo>
                    <a:pt x="6409" y="52"/>
                    <a:pt x="6303" y="101"/>
                    <a:pt x="6250" y="183"/>
                  </a:cubicBezTo>
                  <a:cubicBezTo>
                    <a:pt x="6241" y="194"/>
                    <a:pt x="6235" y="208"/>
                    <a:pt x="6229" y="222"/>
                  </a:cubicBezTo>
                  <a:cubicBezTo>
                    <a:pt x="6199" y="194"/>
                    <a:pt x="6160" y="179"/>
                    <a:pt x="6120" y="179"/>
                  </a:cubicBezTo>
                  <a:cubicBezTo>
                    <a:pt x="6115" y="179"/>
                    <a:pt x="6109" y="179"/>
                    <a:pt x="6103" y="180"/>
                  </a:cubicBezTo>
                  <a:cubicBezTo>
                    <a:pt x="6040" y="185"/>
                    <a:pt x="5978" y="196"/>
                    <a:pt x="5918" y="213"/>
                  </a:cubicBezTo>
                  <a:cubicBezTo>
                    <a:pt x="5842" y="238"/>
                    <a:pt x="5768" y="266"/>
                    <a:pt x="5697" y="300"/>
                  </a:cubicBezTo>
                  <a:cubicBezTo>
                    <a:pt x="5559" y="365"/>
                    <a:pt x="5421" y="445"/>
                    <a:pt x="5317" y="559"/>
                  </a:cubicBezTo>
                  <a:cubicBezTo>
                    <a:pt x="5243" y="641"/>
                    <a:pt x="5179" y="733"/>
                    <a:pt x="5128" y="832"/>
                  </a:cubicBezTo>
                  <a:cubicBezTo>
                    <a:pt x="5102" y="887"/>
                    <a:pt x="5074" y="944"/>
                    <a:pt x="5069" y="1006"/>
                  </a:cubicBezTo>
                  <a:cubicBezTo>
                    <a:pt x="5068" y="1031"/>
                    <a:pt x="5071" y="1055"/>
                    <a:pt x="5079" y="1078"/>
                  </a:cubicBezTo>
                  <a:cubicBezTo>
                    <a:pt x="5004" y="1106"/>
                    <a:pt x="4956" y="1178"/>
                    <a:pt x="4960" y="1258"/>
                  </a:cubicBezTo>
                  <a:cubicBezTo>
                    <a:pt x="4960" y="1269"/>
                    <a:pt x="4961" y="1279"/>
                    <a:pt x="4962" y="1290"/>
                  </a:cubicBezTo>
                  <a:cubicBezTo>
                    <a:pt x="4959" y="1401"/>
                    <a:pt x="4948" y="1514"/>
                    <a:pt x="4939" y="1626"/>
                  </a:cubicBezTo>
                  <a:cubicBezTo>
                    <a:pt x="4936" y="1705"/>
                    <a:pt x="4932" y="1787"/>
                    <a:pt x="4928" y="1868"/>
                  </a:cubicBezTo>
                  <a:cubicBezTo>
                    <a:pt x="4928" y="1875"/>
                    <a:pt x="4928" y="1880"/>
                    <a:pt x="4928" y="1888"/>
                  </a:cubicBezTo>
                  <a:cubicBezTo>
                    <a:pt x="4926" y="1920"/>
                    <a:pt x="4925" y="1952"/>
                    <a:pt x="4926" y="1984"/>
                  </a:cubicBezTo>
                  <a:cubicBezTo>
                    <a:pt x="4924" y="2022"/>
                    <a:pt x="4923" y="2059"/>
                    <a:pt x="4920" y="2096"/>
                  </a:cubicBezTo>
                  <a:cubicBezTo>
                    <a:pt x="4918" y="2142"/>
                    <a:pt x="4918" y="2190"/>
                    <a:pt x="4917" y="2235"/>
                  </a:cubicBezTo>
                  <a:cubicBezTo>
                    <a:pt x="4913" y="2299"/>
                    <a:pt x="4910" y="2359"/>
                    <a:pt x="4925" y="2419"/>
                  </a:cubicBezTo>
                  <a:cubicBezTo>
                    <a:pt x="4930" y="2443"/>
                    <a:pt x="4941" y="2466"/>
                    <a:pt x="4955" y="2488"/>
                  </a:cubicBezTo>
                  <a:cubicBezTo>
                    <a:pt x="4956" y="2494"/>
                    <a:pt x="4957" y="2500"/>
                    <a:pt x="4957" y="2507"/>
                  </a:cubicBezTo>
                  <a:cubicBezTo>
                    <a:pt x="4966" y="2578"/>
                    <a:pt x="4975" y="2651"/>
                    <a:pt x="4986" y="2723"/>
                  </a:cubicBezTo>
                  <a:cubicBezTo>
                    <a:pt x="4991" y="2779"/>
                    <a:pt x="5000" y="2834"/>
                    <a:pt x="5011" y="2889"/>
                  </a:cubicBezTo>
                  <a:cubicBezTo>
                    <a:pt x="5036" y="3005"/>
                    <a:pt x="5061" y="3119"/>
                    <a:pt x="5090" y="3233"/>
                  </a:cubicBezTo>
                  <a:cubicBezTo>
                    <a:pt x="5102" y="3281"/>
                    <a:pt x="5115" y="3326"/>
                    <a:pt x="5128" y="3371"/>
                  </a:cubicBezTo>
                  <a:cubicBezTo>
                    <a:pt x="5147" y="3433"/>
                    <a:pt x="5163" y="3496"/>
                    <a:pt x="5196" y="3553"/>
                  </a:cubicBezTo>
                  <a:cubicBezTo>
                    <a:pt x="5206" y="3569"/>
                    <a:pt x="5218" y="3585"/>
                    <a:pt x="5232" y="3598"/>
                  </a:cubicBezTo>
                  <a:lnTo>
                    <a:pt x="5232" y="3603"/>
                  </a:lnTo>
                  <a:cubicBezTo>
                    <a:pt x="5238" y="3645"/>
                    <a:pt x="5244" y="3687"/>
                    <a:pt x="5249" y="3729"/>
                  </a:cubicBezTo>
                  <a:cubicBezTo>
                    <a:pt x="5243" y="3797"/>
                    <a:pt x="5240" y="3863"/>
                    <a:pt x="5244" y="3931"/>
                  </a:cubicBezTo>
                  <a:cubicBezTo>
                    <a:pt x="5248" y="4073"/>
                    <a:pt x="5262" y="4213"/>
                    <a:pt x="5281" y="4354"/>
                  </a:cubicBezTo>
                  <a:cubicBezTo>
                    <a:pt x="5302" y="4515"/>
                    <a:pt x="5324" y="4677"/>
                    <a:pt x="5349" y="4838"/>
                  </a:cubicBezTo>
                  <a:cubicBezTo>
                    <a:pt x="5369" y="4958"/>
                    <a:pt x="5389" y="5080"/>
                    <a:pt x="5411" y="5200"/>
                  </a:cubicBezTo>
                  <a:cubicBezTo>
                    <a:pt x="5404" y="5298"/>
                    <a:pt x="5394" y="5397"/>
                    <a:pt x="5381" y="5496"/>
                  </a:cubicBezTo>
                  <a:cubicBezTo>
                    <a:pt x="5382" y="5494"/>
                    <a:pt x="5382" y="5490"/>
                    <a:pt x="5383" y="5489"/>
                  </a:cubicBezTo>
                  <a:lnTo>
                    <a:pt x="5383" y="5489"/>
                  </a:lnTo>
                  <a:cubicBezTo>
                    <a:pt x="5377" y="5532"/>
                    <a:pt x="5370" y="5575"/>
                    <a:pt x="5362" y="5617"/>
                  </a:cubicBezTo>
                  <a:cubicBezTo>
                    <a:pt x="5352" y="5643"/>
                    <a:pt x="5342" y="5670"/>
                    <a:pt x="5332" y="5696"/>
                  </a:cubicBezTo>
                  <a:cubicBezTo>
                    <a:pt x="5312" y="5738"/>
                    <a:pt x="5296" y="5781"/>
                    <a:pt x="5282" y="5825"/>
                  </a:cubicBezTo>
                  <a:cubicBezTo>
                    <a:pt x="5255" y="5893"/>
                    <a:pt x="5229" y="5961"/>
                    <a:pt x="5203" y="6030"/>
                  </a:cubicBezTo>
                  <a:cubicBezTo>
                    <a:pt x="5202" y="6034"/>
                    <a:pt x="5200" y="6039"/>
                    <a:pt x="5199" y="6044"/>
                  </a:cubicBezTo>
                  <a:cubicBezTo>
                    <a:pt x="5194" y="6053"/>
                    <a:pt x="5188" y="6063"/>
                    <a:pt x="5182" y="6071"/>
                  </a:cubicBezTo>
                  <a:cubicBezTo>
                    <a:pt x="5140" y="6142"/>
                    <a:pt x="5103" y="6215"/>
                    <a:pt x="5071" y="6290"/>
                  </a:cubicBezTo>
                  <a:cubicBezTo>
                    <a:pt x="5042" y="6359"/>
                    <a:pt x="5014" y="6432"/>
                    <a:pt x="4990" y="6506"/>
                  </a:cubicBezTo>
                  <a:cubicBezTo>
                    <a:pt x="4970" y="6567"/>
                    <a:pt x="4948" y="6629"/>
                    <a:pt x="4948" y="6693"/>
                  </a:cubicBezTo>
                  <a:cubicBezTo>
                    <a:pt x="4920" y="6730"/>
                    <a:pt x="4895" y="6766"/>
                    <a:pt x="4868" y="6804"/>
                  </a:cubicBezTo>
                  <a:cubicBezTo>
                    <a:pt x="4868" y="6803"/>
                    <a:pt x="4868" y="6802"/>
                    <a:pt x="4869" y="6801"/>
                  </a:cubicBezTo>
                  <a:lnTo>
                    <a:pt x="4869" y="6801"/>
                  </a:lnTo>
                  <a:cubicBezTo>
                    <a:pt x="4868" y="6802"/>
                    <a:pt x="4867" y="6803"/>
                    <a:pt x="4867" y="6804"/>
                  </a:cubicBezTo>
                  <a:cubicBezTo>
                    <a:pt x="4757" y="6945"/>
                    <a:pt x="4642" y="7080"/>
                    <a:pt x="4521" y="7212"/>
                  </a:cubicBezTo>
                  <a:cubicBezTo>
                    <a:pt x="4492" y="7195"/>
                    <a:pt x="4458" y="7186"/>
                    <a:pt x="4424" y="7186"/>
                  </a:cubicBezTo>
                  <a:cubicBezTo>
                    <a:pt x="4413" y="7186"/>
                    <a:pt x="4403" y="7186"/>
                    <a:pt x="4393" y="7188"/>
                  </a:cubicBezTo>
                  <a:cubicBezTo>
                    <a:pt x="4292" y="7205"/>
                    <a:pt x="4222" y="7289"/>
                    <a:pt x="4159" y="7362"/>
                  </a:cubicBezTo>
                  <a:cubicBezTo>
                    <a:pt x="4109" y="7423"/>
                    <a:pt x="4056" y="7483"/>
                    <a:pt x="4007" y="7547"/>
                  </a:cubicBezTo>
                  <a:cubicBezTo>
                    <a:pt x="3889" y="7701"/>
                    <a:pt x="3793" y="7869"/>
                    <a:pt x="3706" y="8043"/>
                  </a:cubicBezTo>
                  <a:cubicBezTo>
                    <a:pt x="3640" y="8175"/>
                    <a:pt x="3572" y="8307"/>
                    <a:pt x="3516" y="8445"/>
                  </a:cubicBezTo>
                  <a:cubicBezTo>
                    <a:pt x="3493" y="8503"/>
                    <a:pt x="3469" y="8562"/>
                    <a:pt x="3450" y="8621"/>
                  </a:cubicBezTo>
                  <a:cubicBezTo>
                    <a:pt x="3433" y="8663"/>
                    <a:pt x="3421" y="8706"/>
                    <a:pt x="3416" y="8752"/>
                  </a:cubicBezTo>
                  <a:cubicBezTo>
                    <a:pt x="3413" y="8819"/>
                    <a:pt x="3443" y="8885"/>
                    <a:pt x="3498" y="8925"/>
                  </a:cubicBezTo>
                  <a:cubicBezTo>
                    <a:pt x="3491" y="8934"/>
                    <a:pt x="3486" y="8943"/>
                    <a:pt x="3480" y="8952"/>
                  </a:cubicBezTo>
                  <a:cubicBezTo>
                    <a:pt x="3450" y="9009"/>
                    <a:pt x="3425" y="9066"/>
                    <a:pt x="3423" y="9131"/>
                  </a:cubicBezTo>
                  <a:cubicBezTo>
                    <a:pt x="3423" y="9176"/>
                    <a:pt x="3423" y="9223"/>
                    <a:pt x="3424" y="9269"/>
                  </a:cubicBezTo>
                  <a:cubicBezTo>
                    <a:pt x="3412" y="9314"/>
                    <a:pt x="3409" y="9360"/>
                    <a:pt x="3412" y="9406"/>
                  </a:cubicBezTo>
                  <a:cubicBezTo>
                    <a:pt x="3430" y="9571"/>
                    <a:pt x="3444" y="9736"/>
                    <a:pt x="3477" y="9901"/>
                  </a:cubicBezTo>
                  <a:cubicBezTo>
                    <a:pt x="3496" y="9990"/>
                    <a:pt x="3517" y="10080"/>
                    <a:pt x="3539" y="10169"/>
                  </a:cubicBezTo>
                  <a:cubicBezTo>
                    <a:pt x="3546" y="10199"/>
                    <a:pt x="3553" y="10230"/>
                    <a:pt x="3558" y="10261"/>
                  </a:cubicBezTo>
                  <a:cubicBezTo>
                    <a:pt x="3568" y="10303"/>
                    <a:pt x="3577" y="10343"/>
                    <a:pt x="3589" y="10384"/>
                  </a:cubicBezTo>
                  <a:cubicBezTo>
                    <a:pt x="3595" y="10400"/>
                    <a:pt x="3603" y="10416"/>
                    <a:pt x="3611" y="10431"/>
                  </a:cubicBezTo>
                  <a:cubicBezTo>
                    <a:pt x="3620" y="10459"/>
                    <a:pt x="3628" y="10488"/>
                    <a:pt x="3638" y="10517"/>
                  </a:cubicBezTo>
                  <a:cubicBezTo>
                    <a:pt x="3673" y="10634"/>
                    <a:pt x="3713" y="10749"/>
                    <a:pt x="3759" y="10863"/>
                  </a:cubicBezTo>
                  <a:cubicBezTo>
                    <a:pt x="3787" y="10933"/>
                    <a:pt x="3816" y="11002"/>
                    <a:pt x="3845" y="11071"/>
                  </a:cubicBezTo>
                  <a:cubicBezTo>
                    <a:pt x="3858" y="11104"/>
                    <a:pt x="3869" y="11140"/>
                    <a:pt x="3884" y="11172"/>
                  </a:cubicBezTo>
                  <a:cubicBezTo>
                    <a:pt x="3893" y="11194"/>
                    <a:pt x="3904" y="11215"/>
                    <a:pt x="3916" y="11235"/>
                  </a:cubicBezTo>
                  <a:cubicBezTo>
                    <a:pt x="3928" y="11252"/>
                    <a:pt x="3941" y="11267"/>
                    <a:pt x="3955" y="11281"/>
                  </a:cubicBezTo>
                  <a:cubicBezTo>
                    <a:pt x="3955" y="11286"/>
                    <a:pt x="3958" y="11291"/>
                    <a:pt x="3958" y="11295"/>
                  </a:cubicBezTo>
                  <a:cubicBezTo>
                    <a:pt x="3977" y="11391"/>
                    <a:pt x="3997" y="11487"/>
                    <a:pt x="4016" y="11584"/>
                  </a:cubicBezTo>
                  <a:cubicBezTo>
                    <a:pt x="4042" y="11709"/>
                    <a:pt x="4060" y="11837"/>
                    <a:pt x="4103" y="11957"/>
                  </a:cubicBezTo>
                  <a:cubicBezTo>
                    <a:pt x="4121" y="12008"/>
                    <a:pt x="4161" y="12048"/>
                    <a:pt x="4211" y="12067"/>
                  </a:cubicBezTo>
                  <a:cubicBezTo>
                    <a:pt x="4217" y="12090"/>
                    <a:pt x="4220" y="12114"/>
                    <a:pt x="4227" y="12139"/>
                  </a:cubicBezTo>
                  <a:cubicBezTo>
                    <a:pt x="4190" y="12173"/>
                    <a:pt x="4171" y="12222"/>
                    <a:pt x="4176" y="12272"/>
                  </a:cubicBezTo>
                  <a:cubicBezTo>
                    <a:pt x="4181" y="12304"/>
                    <a:pt x="4189" y="12333"/>
                    <a:pt x="4193" y="12364"/>
                  </a:cubicBezTo>
                  <a:cubicBezTo>
                    <a:pt x="4193" y="12369"/>
                    <a:pt x="4193" y="12378"/>
                    <a:pt x="4194" y="12382"/>
                  </a:cubicBezTo>
                  <a:cubicBezTo>
                    <a:pt x="4194" y="12511"/>
                    <a:pt x="4185" y="12638"/>
                    <a:pt x="4177" y="12765"/>
                  </a:cubicBezTo>
                  <a:cubicBezTo>
                    <a:pt x="4171" y="12874"/>
                    <a:pt x="4163" y="12984"/>
                    <a:pt x="4153" y="13091"/>
                  </a:cubicBezTo>
                  <a:cubicBezTo>
                    <a:pt x="4136" y="13164"/>
                    <a:pt x="4125" y="13238"/>
                    <a:pt x="4119" y="13312"/>
                  </a:cubicBezTo>
                  <a:cubicBezTo>
                    <a:pt x="4119" y="13330"/>
                    <a:pt x="4120" y="13349"/>
                    <a:pt x="4124" y="13366"/>
                  </a:cubicBezTo>
                  <a:cubicBezTo>
                    <a:pt x="4117" y="13401"/>
                    <a:pt x="4108" y="13435"/>
                    <a:pt x="4098" y="13469"/>
                  </a:cubicBezTo>
                  <a:lnTo>
                    <a:pt x="4105" y="13448"/>
                  </a:lnTo>
                  <a:lnTo>
                    <a:pt x="4105" y="13448"/>
                  </a:lnTo>
                  <a:cubicBezTo>
                    <a:pt x="4103" y="13456"/>
                    <a:pt x="4101" y="13463"/>
                    <a:pt x="4100" y="13471"/>
                  </a:cubicBezTo>
                  <a:cubicBezTo>
                    <a:pt x="4094" y="13475"/>
                    <a:pt x="4087" y="13479"/>
                    <a:pt x="4082" y="13483"/>
                  </a:cubicBezTo>
                  <a:cubicBezTo>
                    <a:pt x="4064" y="13500"/>
                    <a:pt x="4048" y="13518"/>
                    <a:pt x="4035" y="13539"/>
                  </a:cubicBezTo>
                  <a:cubicBezTo>
                    <a:pt x="4005" y="13577"/>
                    <a:pt x="3984" y="13623"/>
                    <a:pt x="3963" y="13669"/>
                  </a:cubicBezTo>
                  <a:cubicBezTo>
                    <a:pt x="3921" y="13755"/>
                    <a:pt x="3884" y="13846"/>
                    <a:pt x="3850" y="13937"/>
                  </a:cubicBezTo>
                  <a:cubicBezTo>
                    <a:pt x="3797" y="14078"/>
                    <a:pt x="3734" y="14222"/>
                    <a:pt x="3703" y="14371"/>
                  </a:cubicBezTo>
                  <a:cubicBezTo>
                    <a:pt x="3699" y="14394"/>
                    <a:pt x="3699" y="14418"/>
                    <a:pt x="3703" y="14442"/>
                  </a:cubicBezTo>
                  <a:cubicBezTo>
                    <a:pt x="3682" y="14462"/>
                    <a:pt x="3661" y="14482"/>
                    <a:pt x="3641" y="14503"/>
                  </a:cubicBezTo>
                  <a:cubicBezTo>
                    <a:pt x="3550" y="14601"/>
                    <a:pt x="3456" y="14705"/>
                    <a:pt x="3384" y="14816"/>
                  </a:cubicBezTo>
                  <a:cubicBezTo>
                    <a:pt x="3379" y="14824"/>
                    <a:pt x="3376" y="14832"/>
                    <a:pt x="3373" y="14840"/>
                  </a:cubicBezTo>
                  <a:cubicBezTo>
                    <a:pt x="3330" y="14880"/>
                    <a:pt x="3288" y="14920"/>
                    <a:pt x="3245" y="14961"/>
                  </a:cubicBezTo>
                  <a:cubicBezTo>
                    <a:pt x="3229" y="14957"/>
                    <a:pt x="3213" y="14955"/>
                    <a:pt x="3196" y="14955"/>
                  </a:cubicBezTo>
                  <a:cubicBezTo>
                    <a:pt x="3161" y="14955"/>
                    <a:pt x="3125" y="14965"/>
                    <a:pt x="3095" y="14984"/>
                  </a:cubicBezTo>
                  <a:cubicBezTo>
                    <a:pt x="2950" y="15073"/>
                    <a:pt x="2824" y="15187"/>
                    <a:pt x="2698" y="15299"/>
                  </a:cubicBezTo>
                  <a:lnTo>
                    <a:pt x="2523" y="15455"/>
                  </a:lnTo>
                  <a:cubicBezTo>
                    <a:pt x="2464" y="15505"/>
                    <a:pt x="2408" y="15558"/>
                    <a:pt x="2355" y="15614"/>
                  </a:cubicBezTo>
                  <a:cubicBezTo>
                    <a:pt x="2342" y="15627"/>
                    <a:pt x="2333" y="15644"/>
                    <a:pt x="2325" y="15661"/>
                  </a:cubicBezTo>
                  <a:cubicBezTo>
                    <a:pt x="2274" y="15708"/>
                    <a:pt x="2224" y="15752"/>
                    <a:pt x="2173" y="15797"/>
                  </a:cubicBezTo>
                  <a:cubicBezTo>
                    <a:pt x="2107" y="15858"/>
                    <a:pt x="2043" y="15921"/>
                    <a:pt x="1980" y="15986"/>
                  </a:cubicBezTo>
                  <a:cubicBezTo>
                    <a:pt x="1954" y="16014"/>
                    <a:pt x="1927" y="16041"/>
                    <a:pt x="1901" y="16068"/>
                  </a:cubicBezTo>
                  <a:lnTo>
                    <a:pt x="1879" y="16056"/>
                  </a:lnTo>
                  <a:cubicBezTo>
                    <a:pt x="1851" y="16044"/>
                    <a:pt x="1820" y="16038"/>
                    <a:pt x="1790" y="16038"/>
                  </a:cubicBezTo>
                  <a:cubicBezTo>
                    <a:pt x="1762" y="16038"/>
                    <a:pt x="1734" y="16043"/>
                    <a:pt x="1709" y="16056"/>
                  </a:cubicBezTo>
                  <a:cubicBezTo>
                    <a:pt x="1641" y="16091"/>
                    <a:pt x="1604" y="16152"/>
                    <a:pt x="1568" y="16215"/>
                  </a:cubicBezTo>
                  <a:cubicBezTo>
                    <a:pt x="1509" y="16318"/>
                    <a:pt x="1454" y="16423"/>
                    <a:pt x="1406" y="16531"/>
                  </a:cubicBezTo>
                  <a:cubicBezTo>
                    <a:pt x="1368" y="16612"/>
                    <a:pt x="1329" y="16694"/>
                    <a:pt x="1297" y="16778"/>
                  </a:cubicBezTo>
                  <a:cubicBezTo>
                    <a:pt x="1269" y="16856"/>
                    <a:pt x="1300" y="16943"/>
                    <a:pt x="1371" y="16986"/>
                  </a:cubicBezTo>
                  <a:cubicBezTo>
                    <a:pt x="1334" y="17096"/>
                    <a:pt x="1303" y="17209"/>
                    <a:pt x="1280" y="17323"/>
                  </a:cubicBezTo>
                  <a:cubicBezTo>
                    <a:pt x="1261" y="17417"/>
                    <a:pt x="1243" y="17508"/>
                    <a:pt x="1227" y="17601"/>
                  </a:cubicBezTo>
                  <a:cubicBezTo>
                    <a:pt x="1217" y="17662"/>
                    <a:pt x="1206" y="17722"/>
                    <a:pt x="1193" y="17781"/>
                  </a:cubicBezTo>
                  <a:cubicBezTo>
                    <a:pt x="1186" y="17818"/>
                    <a:pt x="1184" y="17855"/>
                    <a:pt x="1187" y="17892"/>
                  </a:cubicBezTo>
                  <a:cubicBezTo>
                    <a:pt x="1130" y="17902"/>
                    <a:pt x="1079" y="17936"/>
                    <a:pt x="1052" y="17988"/>
                  </a:cubicBezTo>
                  <a:cubicBezTo>
                    <a:pt x="1035" y="18020"/>
                    <a:pt x="1017" y="18048"/>
                    <a:pt x="1010" y="18083"/>
                  </a:cubicBezTo>
                  <a:cubicBezTo>
                    <a:pt x="1003" y="18116"/>
                    <a:pt x="1000" y="18149"/>
                    <a:pt x="1000" y="18181"/>
                  </a:cubicBezTo>
                  <a:cubicBezTo>
                    <a:pt x="1003" y="18266"/>
                    <a:pt x="1013" y="18347"/>
                    <a:pt x="1025" y="18431"/>
                  </a:cubicBezTo>
                  <a:cubicBezTo>
                    <a:pt x="1051" y="18615"/>
                    <a:pt x="1093" y="18799"/>
                    <a:pt x="1165" y="18972"/>
                  </a:cubicBezTo>
                  <a:cubicBezTo>
                    <a:pt x="1228" y="19128"/>
                    <a:pt x="1309" y="19277"/>
                    <a:pt x="1405" y="19415"/>
                  </a:cubicBezTo>
                  <a:cubicBezTo>
                    <a:pt x="1432" y="19456"/>
                    <a:pt x="1462" y="19496"/>
                    <a:pt x="1490" y="19534"/>
                  </a:cubicBezTo>
                  <a:cubicBezTo>
                    <a:pt x="1524" y="19580"/>
                    <a:pt x="1565" y="19620"/>
                    <a:pt x="1614" y="19651"/>
                  </a:cubicBezTo>
                  <a:cubicBezTo>
                    <a:pt x="1639" y="19671"/>
                    <a:pt x="1671" y="19682"/>
                    <a:pt x="1703" y="19683"/>
                  </a:cubicBezTo>
                  <a:cubicBezTo>
                    <a:pt x="1713" y="19711"/>
                    <a:pt x="1725" y="19739"/>
                    <a:pt x="1734" y="19767"/>
                  </a:cubicBezTo>
                  <a:cubicBezTo>
                    <a:pt x="1750" y="19861"/>
                    <a:pt x="1766" y="19955"/>
                    <a:pt x="1784" y="20050"/>
                  </a:cubicBezTo>
                  <a:cubicBezTo>
                    <a:pt x="1804" y="20156"/>
                    <a:pt x="1832" y="20260"/>
                    <a:pt x="1869" y="20361"/>
                  </a:cubicBezTo>
                  <a:cubicBezTo>
                    <a:pt x="1889" y="20487"/>
                    <a:pt x="1906" y="20613"/>
                    <a:pt x="1924" y="20739"/>
                  </a:cubicBezTo>
                  <a:cubicBezTo>
                    <a:pt x="1922" y="20731"/>
                    <a:pt x="1922" y="20723"/>
                    <a:pt x="1920" y="20714"/>
                  </a:cubicBezTo>
                  <a:lnTo>
                    <a:pt x="1920" y="20714"/>
                  </a:lnTo>
                  <a:cubicBezTo>
                    <a:pt x="1938" y="20881"/>
                    <a:pt x="1955" y="21047"/>
                    <a:pt x="1967" y="21214"/>
                  </a:cubicBezTo>
                  <a:cubicBezTo>
                    <a:pt x="1963" y="21264"/>
                    <a:pt x="1959" y="21315"/>
                    <a:pt x="1954" y="21366"/>
                  </a:cubicBezTo>
                  <a:cubicBezTo>
                    <a:pt x="1949" y="21431"/>
                    <a:pt x="1947" y="21496"/>
                    <a:pt x="1944" y="21560"/>
                  </a:cubicBezTo>
                  <a:cubicBezTo>
                    <a:pt x="1942" y="21608"/>
                    <a:pt x="1941" y="21653"/>
                    <a:pt x="1938" y="21699"/>
                  </a:cubicBezTo>
                  <a:cubicBezTo>
                    <a:pt x="1935" y="21748"/>
                    <a:pt x="1942" y="21795"/>
                    <a:pt x="1961" y="21840"/>
                  </a:cubicBezTo>
                  <a:cubicBezTo>
                    <a:pt x="1966" y="21853"/>
                    <a:pt x="1973" y="21864"/>
                    <a:pt x="1980" y="21876"/>
                  </a:cubicBezTo>
                  <a:cubicBezTo>
                    <a:pt x="1973" y="21913"/>
                    <a:pt x="1962" y="21950"/>
                    <a:pt x="1953" y="21984"/>
                  </a:cubicBezTo>
                  <a:lnTo>
                    <a:pt x="1953" y="21987"/>
                  </a:lnTo>
                  <a:cubicBezTo>
                    <a:pt x="1952" y="21988"/>
                    <a:pt x="1952" y="21988"/>
                    <a:pt x="1952" y="21989"/>
                  </a:cubicBezTo>
                  <a:lnTo>
                    <a:pt x="1952" y="21988"/>
                  </a:lnTo>
                  <a:cubicBezTo>
                    <a:pt x="1943" y="22016"/>
                    <a:pt x="1937" y="22045"/>
                    <a:pt x="1926" y="22071"/>
                  </a:cubicBezTo>
                  <a:cubicBezTo>
                    <a:pt x="1840" y="22224"/>
                    <a:pt x="1764" y="22384"/>
                    <a:pt x="1697" y="22546"/>
                  </a:cubicBezTo>
                  <a:cubicBezTo>
                    <a:pt x="1656" y="22652"/>
                    <a:pt x="1612" y="22756"/>
                    <a:pt x="1571" y="22863"/>
                  </a:cubicBezTo>
                  <a:cubicBezTo>
                    <a:pt x="1541" y="22878"/>
                    <a:pt x="1513" y="22900"/>
                    <a:pt x="1494" y="22927"/>
                  </a:cubicBezTo>
                  <a:cubicBezTo>
                    <a:pt x="1332" y="23150"/>
                    <a:pt x="1181" y="23383"/>
                    <a:pt x="1036" y="23617"/>
                  </a:cubicBezTo>
                  <a:cubicBezTo>
                    <a:pt x="979" y="23698"/>
                    <a:pt x="922" y="23782"/>
                    <a:pt x="865" y="23863"/>
                  </a:cubicBezTo>
                  <a:cubicBezTo>
                    <a:pt x="802" y="23954"/>
                    <a:pt x="745" y="24051"/>
                    <a:pt x="685" y="24145"/>
                  </a:cubicBezTo>
                  <a:cubicBezTo>
                    <a:pt x="659" y="24183"/>
                    <a:pt x="637" y="24222"/>
                    <a:pt x="613" y="24261"/>
                  </a:cubicBezTo>
                  <a:cubicBezTo>
                    <a:pt x="577" y="24275"/>
                    <a:pt x="546" y="24298"/>
                    <a:pt x="524" y="24328"/>
                  </a:cubicBezTo>
                  <a:cubicBezTo>
                    <a:pt x="445" y="24434"/>
                    <a:pt x="396" y="24558"/>
                    <a:pt x="350" y="24680"/>
                  </a:cubicBezTo>
                  <a:cubicBezTo>
                    <a:pt x="332" y="24726"/>
                    <a:pt x="315" y="24774"/>
                    <a:pt x="297" y="24820"/>
                  </a:cubicBezTo>
                  <a:cubicBezTo>
                    <a:pt x="296" y="24827"/>
                    <a:pt x="294" y="24832"/>
                    <a:pt x="291" y="24836"/>
                  </a:cubicBezTo>
                  <a:cubicBezTo>
                    <a:pt x="262" y="24896"/>
                    <a:pt x="232" y="24957"/>
                    <a:pt x="204" y="25017"/>
                  </a:cubicBezTo>
                  <a:cubicBezTo>
                    <a:pt x="185" y="25063"/>
                    <a:pt x="165" y="25108"/>
                    <a:pt x="145" y="25153"/>
                  </a:cubicBezTo>
                  <a:cubicBezTo>
                    <a:pt x="106" y="25169"/>
                    <a:pt x="70" y="25188"/>
                    <a:pt x="46" y="25226"/>
                  </a:cubicBezTo>
                  <a:cubicBezTo>
                    <a:pt x="19" y="25269"/>
                    <a:pt x="7" y="25319"/>
                    <a:pt x="8" y="25369"/>
                  </a:cubicBezTo>
                  <a:cubicBezTo>
                    <a:pt x="10" y="25411"/>
                    <a:pt x="11" y="25452"/>
                    <a:pt x="12" y="25493"/>
                  </a:cubicBezTo>
                  <a:cubicBezTo>
                    <a:pt x="0" y="25533"/>
                    <a:pt x="1" y="25576"/>
                    <a:pt x="17" y="25615"/>
                  </a:cubicBezTo>
                  <a:cubicBezTo>
                    <a:pt x="19" y="25644"/>
                    <a:pt x="20" y="25672"/>
                    <a:pt x="24" y="25701"/>
                  </a:cubicBezTo>
                  <a:cubicBezTo>
                    <a:pt x="32" y="25785"/>
                    <a:pt x="42" y="25870"/>
                    <a:pt x="52" y="25955"/>
                  </a:cubicBezTo>
                  <a:cubicBezTo>
                    <a:pt x="52" y="25955"/>
                    <a:pt x="52" y="25957"/>
                    <a:pt x="52" y="25958"/>
                  </a:cubicBezTo>
                  <a:cubicBezTo>
                    <a:pt x="52" y="26087"/>
                    <a:pt x="51" y="26217"/>
                    <a:pt x="52" y="26347"/>
                  </a:cubicBezTo>
                  <a:cubicBezTo>
                    <a:pt x="54" y="26395"/>
                    <a:pt x="75" y="26439"/>
                    <a:pt x="111" y="26470"/>
                  </a:cubicBezTo>
                  <a:cubicBezTo>
                    <a:pt x="118" y="26499"/>
                    <a:pt x="122" y="26529"/>
                    <a:pt x="126" y="26559"/>
                  </a:cubicBezTo>
                  <a:cubicBezTo>
                    <a:pt x="146" y="26676"/>
                    <a:pt x="167" y="26790"/>
                    <a:pt x="193" y="26906"/>
                  </a:cubicBezTo>
                  <a:cubicBezTo>
                    <a:pt x="215" y="27009"/>
                    <a:pt x="239" y="27114"/>
                    <a:pt x="270" y="27215"/>
                  </a:cubicBezTo>
                  <a:cubicBezTo>
                    <a:pt x="303" y="27327"/>
                    <a:pt x="334" y="27438"/>
                    <a:pt x="377" y="27546"/>
                  </a:cubicBezTo>
                  <a:cubicBezTo>
                    <a:pt x="408" y="27616"/>
                    <a:pt x="475" y="27666"/>
                    <a:pt x="548" y="27666"/>
                  </a:cubicBezTo>
                  <a:cubicBezTo>
                    <a:pt x="561" y="27666"/>
                    <a:pt x="574" y="27664"/>
                    <a:pt x="587" y="27661"/>
                  </a:cubicBezTo>
                  <a:cubicBezTo>
                    <a:pt x="619" y="27726"/>
                    <a:pt x="651" y="27792"/>
                    <a:pt x="687" y="27854"/>
                  </a:cubicBezTo>
                  <a:cubicBezTo>
                    <a:pt x="687" y="27869"/>
                    <a:pt x="690" y="27883"/>
                    <a:pt x="694" y="27897"/>
                  </a:cubicBezTo>
                  <a:cubicBezTo>
                    <a:pt x="717" y="27981"/>
                    <a:pt x="763" y="28053"/>
                    <a:pt x="814" y="28121"/>
                  </a:cubicBezTo>
                  <a:cubicBezTo>
                    <a:pt x="952" y="28305"/>
                    <a:pt x="1105" y="28483"/>
                    <a:pt x="1285" y="28628"/>
                  </a:cubicBezTo>
                  <a:cubicBezTo>
                    <a:pt x="1341" y="28672"/>
                    <a:pt x="1398" y="28714"/>
                    <a:pt x="1455" y="28757"/>
                  </a:cubicBezTo>
                  <a:cubicBezTo>
                    <a:pt x="1522" y="28829"/>
                    <a:pt x="1590" y="28902"/>
                    <a:pt x="1657" y="28973"/>
                  </a:cubicBezTo>
                  <a:cubicBezTo>
                    <a:pt x="1730" y="29047"/>
                    <a:pt x="1806" y="29118"/>
                    <a:pt x="1885" y="29184"/>
                  </a:cubicBezTo>
                  <a:cubicBezTo>
                    <a:pt x="1920" y="29213"/>
                    <a:pt x="1956" y="29244"/>
                    <a:pt x="1994" y="29274"/>
                  </a:cubicBezTo>
                  <a:cubicBezTo>
                    <a:pt x="2004" y="29291"/>
                    <a:pt x="2016" y="29308"/>
                    <a:pt x="2026" y="29326"/>
                  </a:cubicBezTo>
                  <a:cubicBezTo>
                    <a:pt x="2079" y="29404"/>
                    <a:pt x="2138" y="29476"/>
                    <a:pt x="2195" y="29551"/>
                  </a:cubicBezTo>
                  <a:cubicBezTo>
                    <a:pt x="2208" y="29566"/>
                    <a:pt x="2220" y="29581"/>
                    <a:pt x="2233" y="29597"/>
                  </a:cubicBezTo>
                  <a:cubicBezTo>
                    <a:pt x="2319" y="29738"/>
                    <a:pt x="2404" y="29882"/>
                    <a:pt x="2489" y="30024"/>
                  </a:cubicBezTo>
                  <a:cubicBezTo>
                    <a:pt x="2486" y="30017"/>
                    <a:pt x="2482" y="30011"/>
                    <a:pt x="2478" y="30003"/>
                  </a:cubicBezTo>
                  <a:lnTo>
                    <a:pt x="2478" y="30003"/>
                  </a:lnTo>
                  <a:lnTo>
                    <a:pt x="2585" y="30199"/>
                  </a:lnTo>
                  <a:cubicBezTo>
                    <a:pt x="2599" y="30244"/>
                    <a:pt x="2614" y="30289"/>
                    <a:pt x="2629" y="30333"/>
                  </a:cubicBezTo>
                  <a:cubicBezTo>
                    <a:pt x="2665" y="30433"/>
                    <a:pt x="2702" y="30532"/>
                    <a:pt x="2741" y="30632"/>
                  </a:cubicBezTo>
                  <a:cubicBezTo>
                    <a:pt x="2768" y="30694"/>
                    <a:pt x="2791" y="30756"/>
                    <a:pt x="2825" y="30813"/>
                  </a:cubicBezTo>
                  <a:cubicBezTo>
                    <a:pt x="2828" y="30857"/>
                    <a:pt x="2831" y="30899"/>
                    <a:pt x="2833" y="30942"/>
                  </a:cubicBezTo>
                  <a:cubicBezTo>
                    <a:pt x="2823" y="30986"/>
                    <a:pt x="2818" y="31031"/>
                    <a:pt x="2811" y="31074"/>
                  </a:cubicBezTo>
                  <a:cubicBezTo>
                    <a:pt x="2800" y="31141"/>
                    <a:pt x="2792" y="31205"/>
                    <a:pt x="2781" y="31270"/>
                  </a:cubicBezTo>
                  <a:cubicBezTo>
                    <a:pt x="2768" y="31364"/>
                    <a:pt x="2757" y="31459"/>
                    <a:pt x="2745" y="31556"/>
                  </a:cubicBezTo>
                  <a:cubicBezTo>
                    <a:pt x="2744" y="31574"/>
                    <a:pt x="2742" y="31591"/>
                    <a:pt x="2740" y="31610"/>
                  </a:cubicBezTo>
                  <a:cubicBezTo>
                    <a:pt x="2733" y="31648"/>
                    <a:pt x="2728" y="31688"/>
                    <a:pt x="2718" y="31726"/>
                  </a:cubicBezTo>
                  <a:cubicBezTo>
                    <a:pt x="2692" y="31851"/>
                    <a:pt x="2669" y="31978"/>
                    <a:pt x="2637" y="32105"/>
                  </a:cubicBezTo>
                  <a:cubicBezTo>
                    <a:pt x="2624" y="32137"/>
                    <a:pt x="2608" y="32169"/>
                    <a:pt x="2595" y="32202"/>
                  </a:cubicBezTo>
                  <a:cubicBezTo>
                    <a:pt x="2593" y="32203"/>
                    <a:pt x="2593" y="32206"/>
                    <a:pt x="2592" y="32207"/>
                  </a:cubicBezTo>
                  <a:cubicBezTo>
                    <a:pt x="2506" y="32418"/>
                    <a:pt x="2446" y="32637"/>
                    <a:pt x="2387" y="32858"/>
                  </a:cubicBezTo>
                  <a:lnTo>
                    <a:pt x="2387" y="32858"/>
                  </a:lnTo>
                  <a:cubicBezTo>
                    <a:pt x="2387" y="32857"/>
                    <a:pt x="2387" y="32856"/>
                    <a:pt x="2388" y="32855"/>
                  </a:cubicBezTo>
                  <a:lnTo>
                    <a:pt x="2388" y="32855"/>
                  </a:lnTo>
                  <a:cubicBezTo>
                    <a:pt x="2387" y="32857"/>
                    <a:pt x="2387" y="32858"/>
                    <a:pt x="2386" y="32860"/>
                  </a:cubicBezTo>
                  <a:lnTo>
                    <a:pt x="2386" y="32860"/>
                  </a:lnTo>
                  <a:cubicBezTo>
                    <a:pt x="2386" y="32859"/>
                    <a:pt x="2386" y="32858"/>
                    <a:pt x="2387" y="32858"/>
                  </a:cubicBezTo>
                  <a:lnTo>
                    <a:pt x="2387" y="32858"/>
                  </a:lnTo>
                  <a:cubicBezTo>
                    <a:pt x="2385" y="32861"/>
                    <a:pt x="2384" y="32864"/>
                    <a:pt x="2383" y="32867"/>
                  </a:cubicBezTo>
                  <a:lnTo>
                    <a:pt x="2383" y="32867"/>
                  </a:lnTo>
                  <a:cubicBezTo>
                    <a:pt x="2384" y="32865"/>
                    <a:pt x="2385" y="32862"/>
                    <a:pt x="2386" y="32860"/>
                  </a:cubicBezTo>
                  <a:lnTo>
                    <a:pt x="2386" y="32860"/>
                  </a:lnTo>
                  <a:cubicBezTo>
                    <a:pt x="2384" y="32866"/>
                    <a:pt x="2383" y="32872"/>
                    <a:pt x="2381" y="32877"/>
                  </a:cubicBezTo>
                  <a:cubicBezTo>
                    <a:pt x="2382" y="32874"/>
                    <a:pt x="2382" y="32871"/>
                    <a:pt x="2383" y="32867"/>
                  </a:cubicBezTo>
                  <a:lnTo>
                    <a:pt x="2383" y="32867"/>
                  </a:lnTo>
                  <a:cubicBezTo>
                    <a:pt x="2368" y="32911"/>
                    <a:pt x="2353" y="32953"/>
                    <a:pt x="2351" y="32998"/>
                  </a:cubicBezTo>
                  <a:cubicBezTo>
                    <a:pt x="2298" y="33114"/>
                    <a:pt x="2247" y="33230"/>
                    <a:pt x="2200" y="33347"/>
                  </a:cubicBezTo>
                  <a:cubicBezTo>
                    <a:pt x="2122" y="33514"/>
                    <a:pt x="2055" y="33687"/>
                    <a:pt x="1993" y="33861"/>
                  </a:cubicBezTo>
                  <a:cubicBezTo>
                    <a:pt x="1993" y="33863"/>
                    <a:pt x="1992" y="33865"/>
                    <a:pt x="1992" y="33867"/>
                  </a:cubicBezTo>
                  <a:cubicBezTo>
                    <a:pt x="1974" y="33861"/>
                    <a:pt x="1956" y="33859"/>
                    <a:pt x="1937" y="33859"/>
                  </a:cubicBezTo>
                  <a:cubicBezTo>
                    <a:pt x="1909" y="33859"/>
                    <a:pt x="1881" y="33865"/>
                    <a:pt x="1855" y="33877"/>
                  </a:cubicBezTo>
                  <a:cubicBezTo>
                    <a:pt x="1750" y="33928"/>
                    <a:pt x="1723" y="34053"/>
                    <a:pt x="1692" y="34156"/>
                  </a:cubicBezTo>
                  <a:cubicBezTo>
                    <a:pt x="1665" y="34247"/>
                    <a:pt x="1639" y="34338"/>
                    <a:pt x="1614" y="34428"/>
                  </a:cubicBezTo>
                  <a:cubicBezTo>
                    <a:pt x="1579" y="34555"/>
                    <a:pt x="1550" y="34685"/>
                    <a:pt x="1529" y="34815"/>
                  </a:cubicBezTo>
                  <a:cubicBezTo>
                    <a:pt x="1515" y="34811"/>
                    <a:pt x="1500" y="34809"/>
                    <a:pt x="1486" y="34809"/>
                  </a:cubicBezTo>
                  <a:cubicBezTo>
                    <a:pt x="1483" y="34809"/>
                    <a:pt x="1479" y="34809"/>
                    <a:pt x="1476" y="34810"/>
                  </a:cubicBezTo>
                  <a:cubicBezTo>
                    <a:pt x="1379" y="34817"/>
                    <a:pt x="1305" y="34901"/>
                    <a:pt x="1310" y="35000"/>
                  </a:cubicBezTo>
                  <a:cubicBezTo>
                    <a:pt x="1319" y="35236"/>
                    <a:pt x="1325" y="35473"/>
                    <a:pt x="1354" y="35708"/>
                  </a:cubicBezTo>
                  <a:cubicBezTo>
                    <a:pt x="1366" y="35819"/>
                    <a:pt x="1373" y="35933"/>
                    <a:pt x="1393" y="36043"/>
                  </a:cubicBezTo>
                  <a:cubicBezTo>
                    <a:pt x="1418" y="36182"/>
                    <a:pt x="1443" y="36321"/>
                    <a:pt x="1467" y="36459"/>
                  </a:cubicBezTo>
                  <a:cubicBezTo>
                    <a:pt x="1473" y="36499"/>
                    <a:pt x="1485" y="36538"/>
                    <a:pt x="1494" y="36574"/>
                  </a:cubicBezTo>
                  <a:cubicBezTo>
                    <a:pt x="1514" y="36655"/>
                    <a:pt x="1533" y="36736"/>
                    <a:pt x="1553" y="36818"/>
                  </a:cubicBezTo>
                  <a:cubicBezTo>
                    <a:pt x="1561" y="36841"/>
                    <a:pt x="1566" y="36864"/>
                    <a:pt x="1574" y="36886"/>
                  </a:cubicBezTo>
                  <a:cubicBezTo>
                    <a:pt x="1492" y="36935"/>
                    <a:pt x="1463" y="37037"/>
                    <a:pt x="1504" y="37122"/>
                  </a:cubicBezTo>
                  <a:cubicBezTo>
                    <a:pt x="1520" y="37155"/>
                    <a:pt x="1536" y="37188"/>
                    <a:pt x="1552" y="37220"/>
                  </a:cubicBezTo>
                  <a:cubicBezTo>
                    <a:pt x="1525" y="37261"/>
                    <a:pt x="1513" y="37311"/>
                    <a:pt x="1522" y="37359"/>
                  </a:cubicBezTo>
                  <a:cubicBezTo>
                    <a:pt x="1539" y="37470"/>
                    <a:pt x="1585" y="37574"/>
                    <a:pt x="1631" y="37676"/>
                  </a:cubicBezTo>
                  <a:cubicBezTo>
                    <a:pt x="1665" y="37754"/>
                    <a:pt x="1701" y="37835"/>
                    <a:pt x="1742" y="37908"/>
                  </a:cubicBezTo>
                  <a:cubicBezTo>
                    <a:pt x="1797" y="38008"/>
                    <a:pt x="1853" y="38105"/>
                    <a:pt x="1907" y="38204"/>
                  </a:cubicBezTo>
                  <a:cubicBezTo>
                    <a:pt x="1962" y="38302"/>
                    <a:pt x="2029" y="38395"/>
                    <a:pt x="2089" y="38489"/>
                  </a:cubicBezTo>
                  <a:cubicBezTo>
                    <a:pt x="2143" y="38575"/>
                    <a:pt x="2205" y="38654"/>
                    <a:pt x="2264" y="38735"/>
                  </a:cubicBezTo>
                  <a:cubicBezTo>
                    <a:pt x="2406" y="38934"/>
                    <a:pt x="2574" y="39111"/>
                    <a:pt x="2749" y="39283"/>
                  </a:cubicBezTo>
                  <a:cubicBezTo>
                    <a:pt x="2752" y="39296"/>
                    <a:pt x="2756" y="39310"/>
                    <a:pt x="2762" y="39321"/>
                  </a:cubicBezTo>
                  <a:cubicBezTo>
                    <a:pt x="2795" y="39388"/>
                    <a:pt x="2836" y="39451"/>
                    <a:pt x="2884" y="39507"/>
                  </a:cubicBezTo>
                  <a:cubicBezTo>
                    <a:pt x="2937" y="39571"/>
                    <a:pt x="2995" y="39631"/>
                    <a:pt x="3059" y="39683"/>
                  </a:cubicBezTo>
                  <a:cubicBezTo>
                    <a:pt x="3109" y="39722"/>
                    <a:pt x="3159" y="39759"/>
                    <a:pt x="3210" y="39796"/>
                  </a:cubicBezTo>
                  <a:lnTo>
                    <a:pt x="3236" y="39820"/>
                  </a:lnTo>
                  <a:cubicBezTo>
                    <a:pt x="3301" y="39875"/>
                    <a:pt x="3369" y="39927"/>
                    <a:pt x="3440" y="39975"/>
                  </a:cubicBezTo>
                  <a:cubicBezTo>
                    <a:pt x="3575" y="40066"/>
                    <a:pt x="3711" y="40154"/>
                    <a:pt x="3849" y="40241"/>
                  </a:cubicBezTo>
                  <a:cubicBezTo>
                    <a:pt x="3877" y="40259"/>
                    <a:pt x="3905" y="40275"/>
                    <a:pt x="3934" y="40291"/>
                  </a:cubicBezTo>
                  <a:cubicBezTo>
                    <a:pt x="3930" y="40362"/>
                    <a:pt x="3968" y="40429"/>
                    <a:pt x="4031" y="40461"/>
                  </a:cubicBezTo>
                  <a:cubicBezTo>
                    <a:pt x="4104" y="40498"/>
                    <a:pt x="4181" y="40530"/>
                    <a:pt x="4257" y="40560"/>
                  </a:cubicBezTo>
                  <a:cubicBezTo>
                    <a:pt x="4340" y="40592"/>
                    <a:pt x="4423" y="40628"/>
                    <a:pt x="4507" y="40659"/>
                  </a:cubicBezTo>
                  <a:cubicBezTo>
                    <a:pt x="4666" y="40715"/>
                    <a:pt x="4823" y="40776"/>
                    <a:pt x="4984" y="40829"/>
                  </a:cubicBezTo>
                  <a:cubicBezTo>
                    <a:pt x="5096" y="40866"/>
                    <a:pt x="5210" y="40904"/>
                    <a:pt x="5324" y="40941"/>
                  </a:cubicBezTo>
                  <a:cubicBezTo>
                    <a:pt x="5382" y="40960"/>
                    <a:pt x="5440" y="40981"/>
                    <a:pt x="5500" y="40997"/>
                  </a:cubicBezTo>
                  <a:cubicBezTo>
                    <a:pt x="5671" y="41045"/>
                    <a:pt x="5842" y="41100"/>
                    <a:pt x="6015" y="41135"/>
                  </a:cubicBezTo>
                  <a:cubicBezTo>
                    <a:pt x="6311" y="41195"/>
                    <a:pt x="6605" y="41261"/>
                    <a:pt x="6906" y="41266"/>
                  </a:cubicBezTo>
                  <a:cubicBezTo>
                    <a:pt x="6947" y="41267"/>
                    <a:pt x="6988" y="41267"/>
                    <a:pt x="7028" y="41267"/>
                  </a:cubicBezTo>
                  <a:cubicBezTo>
                    <a:pt x="7135" y="41267"/>
                    <a:pt x="7240" y="41265"/>
                    <a:pt x="7347" y="41261"/>
                  </a:cubicBezTo>
                  <a:lnTo>
                    <a:pt x="7369" y="41260"/>
                  </a:lnTo>
                  <a:cubicBezTo>
                    <a:pt x="7442" y="41255"/>
                    <a:pt x="7511" y="41246"/>
                    <a:pt x="7584" y="41237"/>
                  </a:cubicBezTo>
                  <a:cubicBezTo>
                    <a:pt x="7661" y="41229"/>
                    <a:pt x="7737" y="41212"/>
                    <a:pt x="7813" y="41197"/>
                  </a:cubicBezTo>
                  <a:lnTo>
                    <a:pt x="8049" y="41147"/>
                  </a:lnTo>
                  <a:cubicBezTo>
                    <a:pt x="8114" y="41131"/>
                    <a:pt x="8180" y="41118"/>
                    <a:pt x="8243" y="41100"/>
                  </a:cubicBezTo>
                  <a:cubicBezTo>
                    <a:pt x="8297" y="41084"/>
                    <a:pt x="8350" y="41061"/>
                    <a:pt x="8380" y="41014"/>
                  </a:cubicBezTo>
                  <a:cubicBezTo>
                    <a:pt x="8399" y="40984"/>
                    <a:pt x="8409" y="40950"/>
                    <a:pt x="8410" y="40917"/>
                  </a:cubicBezTo>
                  <a:cubicBezTo>
                    <a:pt x="8594" y="40871"/>
                    <a:pt x="8774" y="40813"/>
                    <a:pt x="8951" y="40743"/>
                  </a:cubicBezTo>
                  <a:cubicBezTo>
                    <a:pt x="9170" y="40655"/>
                    <a:pt x="9383" y="40550"/>
                    <a:pt x="9589" y="40431"/>
                  </a:cubicBezTo>
                  <a:cubicBezTo>
                    <a:pt x="9768" y="40329"/>
                    <a:pt x="9938" y="40214"/>
                    <a:pt x="10098" y="40088"/>
                  </a:cubicBezTo>
                  <a:cubicBezTo>
                    <a:pt x="10147" y="40051"/>
                    <a:pt x="10168" y="39982"/>
                    <a:pt x="10157" y="39921"/>
                  </a:cubicBezTo>
                  <a:cubicBezTo>
                    <a:pt x="10322" y="39798"/>
                    <a:pt x="10476" y="39664"/>
                    <a:pt x="10620" y="39519"/>
                  </a:cubicBezTo>
                  <a:cubicBezTo>
                    <a:pt x="10733" y="39402"/>
                    <a:pt x="10833" y="39274"/>
                    <a:pt x="10917" y="39135"/>
                  </a:cubicBezTo>
                  <a:cubicBezTo>
                    <a:pt x="10958" y="39071"/>
                    <a:pt x="11004" y="38992"/>
                    <a:pt x="11019" y="38915"/>
                  </a:cubicBezTo>
                  <a:cubicBezTo>
                    <a:pt x="11024" y="38915"/>
                    <a:pt x="11029" y="38916"/>
                    <a:pt x="11035" y="38916"/>
                  </a:cubicBezTo>
                  <a:cubicBezTo>
                    <a:pt x="11045" y="38916"/>
                    <a:pt x="11056" y="38914"/>
                    <a:pt x="11065" y="38912"/>
                  </a:cubicBezTo>
                  <a:cubicBezTo>
                    <a:pt x="11119" y="38901"/>
                    <a:pt x="11165" y="38866"/>
                    <a:pt x="11190" y="38819"/>
                  </a:cubicBezTo>
                  <a:cubicBezTo>
                    <a:pt x="11319" y="38591"/>
                    <a:pt x="11391" y="38336"/>
                    <a:pt x="11435" y="38081"/>
                  </a:cubicBezTo>
                  <a:cubicBezTo>
                    <a:pt x="11449" y="38001"/>
                    <a:pt x="11458" y="37922"/>
                    <a:pt x="11461" y="37842"/>
                  </a:cubicBezTo>
                  <a:cubicBezTo>
                    <a:pt x="11470" y="37839"/>
                    <a:pt x="11477" y="37836"/>
                    <a:pt x="11483" y="37832"/>
                  </a:cubicBezTo>
                  <a:cubicBezTo>
                    <a:pt x="11544" y="37803"/>
                    <a:pt x="11592" y="37754"/>
                    <a:pt x="11622" y="37695"/>
                  </a:cubicBezTo>
                  <a:cubicBezTo>
                    <a:pt x="11644" y="37650"/>
                    <a:pt x="11661" y="37601"/>
                    <a:pt x="11671" y="37553"/>
                  </a:cubicBezTo>
                  <a:cubicBezTo>
                    <a:pt x="11682" y="37510"/>
                    <a:pt x="11689" y="37467"/>
                    <a:pt x="11695" y="37424"/>
                  </a:cubicBezTo>
                  <a:cubicBezTo>
                    <a:pt x="11708" y="37302"/>
                    <a:pt x="11713" y="37179"/>
                    <a:pt x="11708" y="37056"/>
                  </a:cubicBezTo>
                  <a:cubicBezTo>
                    <a:pt x="11699" y="36877"/>
                    <a:pt x="11686" y="36697"/>
                    <a:pt x="11672" y="36518"/>
                  </a:cubicBezTo>
                  <a:cubicBezTo>
                    <a:pt x="11684" y="36447"/>
                    <a:pt x="11689" y="36375"/>
                    <a:pt x="11688" y="36304"/>
                  </a:cubicBezTo>
                  <a:cubicBezTo>
                    <a:pt x="11702" y="36304"/>
                    <a:pt x="11714" y="36300"/>
                    <a:pt x="11726" y="36296"/>
                  </a:cubicBezTo>
                  <a:cubicBezTo>
                    <a:pt x="11810" y="36267"/>
                    <a:pt x="11860" y="36181"/>
                    <a:pt x="11845" y="36094"/>
                  </a:cubicBezTo>
                  <a:cubicBezTo>
                    <a:pt x="11817" y="35930"/>
                    <a:pt x="11780" y="35768"/>
                    <a:pt x="11739" y="35609"/>
                  </a:cubicBezTo>
                  <a:cubicBezTo>
                    <a:pt x="11749" y="35589"/>
                    <a:pt x="11754" y="35569"/>
                    <a:pt x="11755" y="35547"/>
                  </a:cubicBezTo>
                  <a:cubicBezTo>
                    <a:pt x="11759" y="35504"/>
                    <a:pt x="11757" y="35462"/>
                    <a:pt x="11746" y="35422"/>
                  </a:cubicBezTo>
                  <a:cubicBezTo>
                    <a:pt x="11736" y="35379"/>
                    <a:pt x="11727" y="35339"/>
                    <a:pt x="11714" y="35298"/>
                  </a:cubicBezTo>
                  <a:cubicBezTo>
                    <a:pt x="11683" y="35206"/>
                    <a:pt x="11650" y="35117"/>
                    <a:pt x="11613" y="35028"/>
                  </a:cubicBezTo>
                  <a:cubicBezTo>
                    <a:pt x="11583" y="34962"/>
                    <a:pt x="11555" y="34894"/>
                    <a:pt x="11526" y="34827"/>
                  </a:cubicBezTo>
                  <a:cubicBezTo>
                    <a:pt x="11514" y="34779"/>
                    <a:pt x="11504" y="34731"/>
                    <a:pt x="11492" y="34685"/>
                  </a:cubicBezTo>
                  <a:cubicBezTo>
                    <a:pt x="11453" y="34509"/>
                    <a:pt x="11417" y="34330"/>
                    <a:pt x="11364" y="34158"/>
                  </a:cubicBezTo>
                  <a:cubicBezTo>
                    <a:pt x="11346" y="34090"/>
                    <a:pt x="11324" y="34022"/>
                    <a:pt x="11300" y="33957"/>
                  </a:cubicBezTo>
                  <a:cubicBezTo>
                    <a:pt x="11275" y="33896"/>
                    <a:pt x="11250" y="33849"/>
                    <a:pt x="11192" y="33816"/>
                  </a:cubicBezTo>
                  <a:cubicBezTo>
                    <a:pt x="11166" y="33801"/>
                    <a:pt x="11135" y="33794"/>
                    <a:pt x="11103" y="33794"/>
                  </a:cubicBezTo>
                  <a:cubicBezTo>
                    <a:pt x="11070" y="33613"/>
                    <a:pt x="11035" y="33433"/>
                    <a:pt x="10995" y="33252"/>
                  </a:cubicBezTo>
                  <a:cubicBezTo>
                    <a:pt x="10967" y="33122"/>
                    <a:pt x="10942" y="32993"/>
                    <a:pt x="10909" y="32863"/>
                  </a:cubicBezTo>
                  <a:cubicBezTo>
                    <a:pt x="10886" y="32779"/>
                    <a:pt x="10865" y="32694"/>
                    <a:pt x="10844" y="32608"/>
                  </a:cubicBezTo>
                  <a:cubicBezTo>
                    <a:pt x="10831" y="32563"/>
                    <a:pt x="10821" y="32516"/>
                    <a:pt x="10808" y="32472"/>
                  </a:cubicBezTo>
                  <a:cubicBezTo>
                    <a:pt x="10786" y="32405"/>
                    <a:pt x="10767" y="32337"/>
                    <a:pt x="10744" y="32269"/>
                  </a:cubicBezTo>
                  <a:cubicBezTo>
                    <a:pt x="10720" y="32099"/>
                    <a:pt x="10695" y="31929"/>
                    <a:pt x="10663" y="31759"/>
                  </a:cubicBezTo>
                  <a:cubicBezTo>
                    <a:pt x="10644" y="31661"/>
                    <a:pt x="10627" y="31564"/>
                    <a:pt x="10606" y="31468"/>
                  </a:cubicBezTo>
                  <a:cubicBezTo>
                    <a:pt x="10613" y="31337"/>
                    <a:pt x="10629" y="31206"/>
                    <a:pt x="10646" y="31076"/>
                  </a:cubicBezTo>
                  <a:lnTo>
                    <a:pt x="10646" y="31076"/>
                  </a:lnTo>
                  <a:cubicBezTo>
                    <a:pt x="10646" y="31078"/>
                    <a:pt x="10645" y="31081"/>
                    <a:pt x="10645" y="31083"/>
                  </a:cubicBezTo>
                  <a:lnTo>
                    <a:pt x="10645" y="31083"/>
                  </a:lnTo>
                  <a:cubicBezTo>
                    <a:pt x="10653" y="31021"/>
                    <a:pt x="10664" y="30960"/>
                    <a:pt x="10676" y="30899"/>
                  </a:cubicBezTo>
                  <a:cubicBezTo>
                    <a:pt x="10687" y="30858"/>
                    <a:pt x="10699" y="30815"/>
                    <a:pt x="10709" y="30773"/>
                  </a:cubicBezTo>
                  <a:cubicBezTo>
                    <a:pt x="10738" y="30698"/>
                    <a:pt x="10770" y="30624"/>
                    <a:pt x="10801" y="30548"/>
                  </a:cubicBezTo>
                  <a:cubicBezTo>
                    <a:pt x="10852" y="30444"/>
                    <a:pt x="10903" y="30336"/>
                    <a:pt x="10958" y="30234"/>
                  </a:cubicBezTo>
                  <a:lnTo>
                    <a:pt x="11133" y="29915"/>
                  </a:lnTo>
                  <a:cubicBezTo>
                    <a:pt x="11198" y="29795"/>
                    <a:pt x="11265" y="29674"/>
                    <a:pt x="11326" y="29552"/>
                  </a:cubicBezTo>
                  <a:cubicBezTo>
                    <a:pt x="11359" y="29487"/>
                    <a:pt x="11393" y="29423"/>
                    <a:pt x="11420" y="29357"/>
                  </a:cubicBezTo>
                  <a:cubicBezTo>
                    <a:pt x="11459" y="29260"/>
                    <a:pt x="11512" y="29156"/>
                    <a:pt x="11501" y="29048"/>
                  </a:cubicBezTo>
                  <a:cubicBezTo>
                    <a:pt x="11528" y="28987"/>
                    <a:pt x="11549" y="28923"/>
                    <a:pt x="11573" y="28861"/>
                  </a:cubicBezTo>
                  <a:cubicBezTo>
                    <a:pt x="11574" y="28857"/>
                    <a:pt x="11576" y="28853"/>
                    <a:pt x="11579" y="28848"/>
                  </a:cubicBezTo>
                  <a:cubicBezTo>
                    <a:pt x="11591" y="28840"/>
                    <a:pt x="11603" y="28830"/>
                    <a:pt x="11613" y="28820"/>
                  </a:cubicBezTo>
                  <a:cubicBezTo>
                    <a:pt x="11658" y="28772"/>
                    <a:pt x="11670" y="28702"/>
                    <a:pt x="11688" y="28643"/>
                  </a:cubicBezTo>
                  <a:cubicBezTo>
                    <a:pt x="11709" y="28567"/>
                    <a:pt x="11731" y="28489"/>
                    <a:pt x="11750" y="28413"/>
                  </a:cubicBezTo>
                  <a:cubicBezTo>
                    <a:pt x="11761" y="28363"/>
                    <a:pt x="11772" y="28313"/>
                    <a:pt x="11783" y="28262"/>
                  </a:cubicBezTo>
                  <a:cubicBezTo>
                    <a:pt x="11788" y="28243"/>
                    <a:pt x="11792" y="28225"/>
                    <a:pt x="11798" y="28206"/>
                  </a:cubicBezTo>
                  <a:cubicBezTo>
                    <a:pt x="11859" y="27965"/>
                    <a:pt x="11896" y="27717"/>
                    <a:pt x="11906" y="27466"/>
                  </a:cubicBezTo>
                  <a:cubicBezTo>
                    <a:pt x="11908" y="27443"/>
                    <a:pt x="11910" y="27419"/>
                    <a:pt x="11912" y="27396"/>
                  </a:cubicBezTo>
                  <a:cubicBezTo>
                    <a:pt x="11916" y="27327"/>
                    <a:pt x="11920" y="27258"/>
                    <a:pt x="11923" y="27188"/>
                  </a:cubicBezTo>
                  <a:cubicBezTo>
                    <a:pt x="11940" y="27177"/>
                    <a:pt x="11953" y="27162"/>
                    <a:pt x="11965" y="27145"/>
                  </a:cubicBezTo>
                  <a:cubicBezTo>
                    <a:pt x="12005" y="27079"/>
                    <a:pt x="11998" y="27013"/>
                    <a:pt x="11971" y="26944"/>
                  </a:cubicBezTo>
                  <a:cubicBezTo>
                    <a:pt x="11948" y="26882"/>
                    <a:pt x="11924" y="26821"/>
                    <a:pt x="11899" y="26759"/>
                  </a:cubicBezTo>
                  <a:cubicBezTo>
                    <a:pt x="11898" y="26759"/>
                    <a:pt x="11897" y="26758"/>
                    <a:pt x="11898" y="26758"/>
                  </a:cubicBezTo>
                  <a:cubicBezTo>
                    <a:pt x="11889" y="26688"/>
                    <a:pt x="11875" y="26621"/>
                    <a:pt x="11860" y="26553"/>
                  </a:cubicBezTo>
                  <a:cubicBezTo>
                    <a:pt x="11850" y="26515"/>
                    <a:pt x="11838" y="26478"/>
                    <a:pt x="11825" y="26442"/>
                  </a:cubicBezTo>
                  <a:cubicBezTo>
                    <a:pt x="11791" y="26317"/>
                    <a:pt x="11741" y="26195"/>
                    <a:pt x="11689" y="26076"/>
                  </a:cubicBezTo>
                  <a:cubicBezTo>
                    <a:pt x="11655" y="25993"/>
                    <a:pt x="11628" y="25896"/>
                    <a:pt x="11534" y="25864"/>
                  </a:cubicBezTo>
                  <a:cubicBezTo>
                    <a:pt x="11523" y="25859"/>
                    <a:pt x="11511" y="25857"/>
                    <a:pt x="11498" y="25856"/>
                  </a:cubicBezTo>
                  <a:cubicBezTo>
                    <a:pt x="11459" y="25792"/>
                    <a:pt x="11420" y="25727"/>
                    <a:pt x="11383" y="25663"/>
                  </a:cubicBezTo>
                  <a:cubicBezTo>
                    <a:pt x="11354" y="25611"/>
                    <a:pt x="11323" y="25558"/>
                    <a:pt x="11292" y="25508"/>
                  </a:cubicBezTo>
                  <a:cubicBezTo>
                    <a:pt x="11271" y="25473"/>
                    <a:pt x="11252" y="25433"/>
                    <a:pt x="11221" y="25405"/>
                  </a:cubicBezTo>
                  <a:cubicBezTo>
                    <a:pt x="11202" y="25390"/>
                    <a:pt x="11179" y="25378"/>
                    <a:pt x="11156" y="25368"/>
                  </a:cubicBezTo>
                  <a:cubicBezTo>
                    <a:pt x="11142" y="25363"/>
                    <a:pt x="11128" y="25360"/>
                    <a:pt x="11113" y="25359"/>
                  </a:cubicBezTo>
                  <a:cubicBezTo>
                    <a:pt x="11076" y="25307"/>
                    <a:pt x="11038" y="25256"/>
                    <a:pt x="11002" y="25206"/>
                  </a:cubicBezTo>
                  <a:cubicBezTo>
                    <a:pt x="10901" y="25064"/>
                    <a:pt x="10800" y="24923"/>
                    <a:pt x="10695" y="24783"/>
                  </a:cubicBezTo>
                  <a:cubicBezTo>
                    <a:pt x="10629" y="24695"/>
                    <a:pt x="10563" y="24608"/>
                    <a:pt x="10495" y="24521"/>
                  </a:cubicBezTo>
                  <a:cubicBezTo>
                    <a:pt x="10486" y="24506"/>
                    <a:pt x="10475" y="24490"/>
                    <a:pt x="10466" y="24475"/>
                  </a:cubicBezTo>
                  <a:cubicBezTo>
                    <a:pt x="10356" y="24303"/>
                    <a:pt x="10244" y="24133"/>
                    <a:pt x="10115" y="23977"/>
                  </a:cubicBezTo>
                  <a:cubicBezTo>
                    <a:pt x="10083" y="23937"/>
                    <a:pt x="10034" y="23918"/>
                    <a:pt x="9985" y="23918"/>
                  </a:cubicBezTo>
                  <a:cubicBezTo>
                    <a:pt x="9960" y="23918"/>
                    <a:pt x="9935" y="23923"/>
                    <a:pt x="9912" y="23932"/>
                  </a:cubicBezTo>
                  <a:cubicBezTo>
                    <a:pt x="9904" y="23880"/>
                    <a:pt x="9896" y="23830"/>
                    <a:pt x="9887" y="23779"/>
                  </a:cubicBezTo>
                  <a:cubicBezTo>
                    <a:pt x="9868" y="23670"/>
                    <a:pt x="9848" y="23561"/>
                    <a:pt x="9829" y="23450"/>
                  </a:cubicBezTo>
                  <a:cubicBezTo>
                    <a:pt x="9829" y="23398"/>
                    <a:pt x="9831" y="23347"/>
                    <a:pt x="9831" y="23297"/>
                  </a:cubicBezTo>
                  <a:lnTo>
                    <a:pt x="9831" y="23298"/>
                  </a:lnTo>
                  <a:cubicBezTo>
                    <a:pt x="9833" y="23211"/>
                    <a:pt x="9835" y="23124"/>
                    <a:pt x="9839" y="23036"/>
                  </a:cubicBezTo>
                  <a:cubicBezTo>
                    <a:pt x="9840" y="22982"/>
                    <a:pt x="9845" y="22924"/>
                    <a:pt x="9839" y="22870"/>
                  </a:cubicBezTo>
                  <a:cubicBezTo>
                    <a:pt x="9835" y="22843"/>
                    <a:pt x="9832" y="22815"/>
                    <a:pt x="9828" y="22787"/>
                  </a:cubicBezTo>
                  <a:cubicBezTo>
                    <a:pt x="9823" y="22764"/>
                    <a:pt x="9815" y="22742"/>
                    <a:pt x="9807" y="22720"/>
                  </a:cubicBezTo>
                  <a:cubicBezTo>
                    <a:pt x="9803" y="22710"/>
                    <a:pt x="9798" y="22700"/>
                    <a:pt x="9793" y="22692"/>
                  </a:cubicBezTo>
                  <a:cubicBezTo>
                    <a:pt x="9802" y="22642"/>
                    <a:pt x="9810" y="22593"/>
                    <a:pt x="9818" y="22544"/>
                  </a:cubicBezTo>
                  <a:cubicBezTo>
                    <a:pt x="9830" y="22473"/>
                    <a:pt x="9847" y="22403"/>
                    <a:pt x="9863" y="22333"/>
                  </a:cubicBezTo>
                  <a:cubicBezTo>
                    <a:pt x="9872" y="22318"/>
                    <a:pt x="9881" y="22303"/>
                    <a:pt x="9889" y="22288"/>
                  </a:cubicBezTo>
                  <a:cubicBezTo>
                    <a:pt x="9899" y="22266"/>
                    <a:pt x="9907" y="22244"/>
                    <a:pt x="9911" y="22221"/>
                  </a:cubicBezTo>
                  <a:cubicBezTo>
                    <a:pt x="9922" y="22182"/>
                    <a:pt x="9930" y="22142"/>
                    <a:pt x="9936" y="22101"/>
                  </a:cubicBezTo>
                  <a:cubicBezTo>
                    <a:pt x="9943" y="22052"/>
                    <a:pt x="9951" y="22001"/>
                    <a:pt x="9958" y="21952"/>
                  </a:cubicBezTo>
                  <a:cubicBezTo>
                    <a:pt x="9961" y="21935"/>
                    <a:pt x="9963" y="21917"/>
                    <a:pt x="9966" y="21898"/>
                  </a:cubicBezTo>
                  <a:cubicBezTo>
                    <a:pt x="9968" y="21885"/>
                    <a:pt x="9972" y="21873"/>
                    <a:pt x="9974" y="21860"/>
                  </a:cubicBezTo>
                  <a:cubicBezTo>
                    <a:pt x="10058" y="21673"/>
                    <a:pt x="10153" y="21491"/>
                    <a:pt x="10247" y="21309"/>
                  </a:cubicBezTo>
                  <a:cubicBezTo>
                    <a:pt x="10278" y="21272"/>
                    <a:pt x="10305" y="21232"/>
                    <a:pt x="10328" y="21188"/>
                  </a:cubicBezTo>
                  <a:cubicBezTo>
                    <a:pt x="10376" y="21109"/>
                    <a:pt x="10422" y="21030"/>
                    <a:pt x="10463" y="20947"/>
                  </a:cubicBezTo>
                  <a:lnTo>
                    <a:pt x="10587" y="20701"/>
                  </a:lnTo>
                  <a:cubicBezTo>
                    <a:pt x="10650" y="20574"/>
                    <a:pt x="10710" y="20443"/>
                    <a:pt x="10768" y="20313"/>
                  </a:cubicBezTo>
                  <a:cubicBezTo>
                    <a:pt x="10834" y="20163"/>
                    <a:pt x="10904" y="20012"/>
                    <a:pt x="10958" y="19857"/>
                  </a:cubicBezTo>
                  <a:cubicBezTo>
                    <a:pt x="10984" y="19780"/>
                    <a:pt x="11010" y="19705"/>
                    <a:pt x="11036" y="19630"/>
                  </a:cubicBezTo>
                  <a:cubicBezTo>
                    <a:pt x="11060" y="19552"/>
                    <a:pt x="11091" y="19473"/>
                    <a:pt x="11101" y="19392"/>
                  </a:cubicBezTo>
                  <a:cubicBezTo>
                    <a:pt x="11107" y="19343"/>
                    <a:pt x="11089" y="19293"/>
                    <a:pt x="11054" y="19258"/>
                  </a:cubicBezTo>
                  <a:cubicBezTo>
                    <a:pt x="11090" y="19123"/>
                    <a:pt x="11111" y="18984"/>
                    <a:pt x="11116" y="18844"/>
                  </a:cubicBezTo>
                  <a:cubicBezTo>
                    <a:pt x="11118" y="18716"/>
                    <a:pt x="11122" y="18583"/>
                    <a:pt x="11094" y="18457"/>
                  </a:cubicBezTo>
                  <a:cubicBezTo>
                    <a:pt x="11064" y="18325"/>
                    <a:pt x="11026" y="18188"/>
                    <a:pt x="10967" y="18065"/>
                  </a:cubicBezTo>
                  <a:cubicBezTo>
                    <a:pt x="10942" y="18008"/>
                    <a:pt x="10911" y="17953"/>
                    <a:pt x="10875" y="17902"/>
                  </a:cubicBezTo>
                  <a:cubicBezTo>
                    <a:pt x="10872" y="17897"/>
                    <a:pt x="10870" y="17894"/>
                    <a:pt x="10866" y="17891"/>
                  </a:cubicBezTo>
                  <a:cubicBezTo>
                    <a:pt x="10860" y="17868"/>
                    <a:pt x="10849" y="17846"/>
                    <a:pt x="10836" y="17826"/>
                  </a:cubicBezTo>
                  <a:cubicBezTo>
                    <a:pt x="10826" y="17812"/>
                    <a:pt x="10814" y="17799"/>
                    <a:pt x="10800" y="17788"/>
                  </a:cubicBezTo>
                  <a:cubicBezTo>
                    <a:pt x="10790" y="17759"/>
                    <a:pt x="10778" y="17730"/>
                    <a:pt x="10767" y="17702"/>
                  </a:cubicBezTo>
                  <a:lnTo>
                    <a:pt x="10767" y="17702"/>
                  </a:lnTo>
                  <a:cubicBezTo>
                    <a:pt x="10767" y="17702"/>
                    <a:pt x="10767" y="17702"/>
                    <a:pt x="10767" y="17702"/>
                  </a:cubicBezTo>
                  <a:cubicBezTo>
                    <a:pt x="10766" y="17701"/>
                    <a:pt x="10765" y="17699"/>
                    <a:pt x="10765" y="17698"/>
                  </a:cubicBezTo>
                  <a:lnTo>
                    <a:pt x="10765" y="17698"/>
                  </a:lnTo>
                  <a:cubicBezTo>
                    <a:pt x="10764" y="17697"/>
                    <a:pt x="10764" y="17696"/>
                    <a:pt x="10763" y="17695"/>
                  </a:cubicBezTo>
                  <a:lnTo>
                    <a:pt x="10763" y="17695"/>
                  </a:lnTo>
                  <a:cubicBezTo>
                    <a:pt x="10763" y="17695"/>
                    <a:pt x="10763" y="17695"/>
                    <a:pt x="10763" y="17695"/>
                  </a:cubicBezTo>
                  <a:lnTo>
                    <a:pt x="10763" y="17695"/>
                  </a:lnTo>
                  <a:cubicBezTo>
                    <a:pt x="10729" y="17614"/>
                    <a:pt x="10695" y="17533"/>
                    <a:pt x="10662" y="17451"/>
                  </a:cubicBezTo>
                  <a:lnTo>
                    <a:pt x="10662" y="17451"/>
                  </a:lnTo>
                  <a:cubicBezTo>
                    <a:pt x="10662" y="17455"/>
                    <a:pt x="10663" y="17458"/>
                    <a:pt x="10663" y="17460"/>
                  </a:cubicBezTo>
                  <a:cubicBezTo>
                    <a:pt x="10656" y="17439"/>
                    <a:pt x="10646" y="17418"/>
                    <a:pt x="10637" y="17398"/>
                  </a:cubicBezTo>
                  <a:cubicBezTo>
                    <a:pt x="10643" y="17393"/>
                    <a:pt x="10649" y="17386"/>
                    <a:pt x="10655" y="17380"/>
                  </a:cubicBezTo>
                  <a:cubicBezTo>
                    <a:pt x="10712" y="17315"/>
                    <a:pt x="10713" y="17209"/>
                    <a:pt x="10655" y="17145"/>
                  </a:cubicBezTo>
                  <a:cubicBezTo>
                    <a:pt x="10585" y="17069"/>
                    <a:pt x="10513" y="16995"/>
                    <a:pt x="10442" y="16920"/>
                  </a:cubicBezTo>
                  <a:lnTo>
                    <a:pt x="10402" y="16872"/>
                  </a:lnTo>
                  <a:cubicBezTo>
                    <a:pt x="10355" y="16812"/>
                    <a:pt x="10308" y="16751"/>
                    <a:pt x="10262" y="16690"/>
                  </a:cubicBezTo>
                  <a:cubicBezTo>
                    <a:pt x="10247" y="16669"/>
                    <a:pt x="10231" y="16649"/>
                    <a:pt x="10217" y="16629"/>
                  </a:cubicBezTo>
                  <a:cubicBezTo>
                    <a:pt x="10189" y="16590"/>
                    <a:pt x="10163" y="16552"/>
                    <a:pt x="10133" y="16514"/>
                  </a:cubicBezTo>
                  <a:cubicBezTo>
                    <a:pt x="10131" y="16510"/>
                    <a:pt x="10128" y="16505"/>
                    <a:pt x="10125" y="16502"/>
                  </a:cubicBezTo>
                  <a:cubicBezTo>
                    <a:pt x="10125" y="16502"/>
                    <a:pt x="10125" y="16503"/>
                    <a:pt x="10124" y="16503"/>
                  </a:cubicBezTo>
                  <a:cubicBezTo>
                    <a:pt x="10118" y="16496"/>
                    <a:pt x="10114" y="16491"/>
                    <a:pt x="10110" y="16484"/>
                  </a:cubicBezTo>
                  <a:cubicBezTo>
                    <a:pt x="10081" y="16450"/>
                    <a:pt x="10040" y="16428"/>
                    <a:pt x="9995" y="16424"/>
                  </a:cubicBezTo>
                  <a:cubicBezTo>
                    <a:pt x="9994" y="16424"/>
                    <a:pt x="9993" y="16423"/>
                    <a:pt x="9993" y="16422"/>
                  </a:cubicBezTo>
                  <a:cubicBezTo>
                    <a:pt x="9929" y="16348"/>
                    <a:pt x="9872" y="16271"/>
                    <a:pt x="9813" y="16194"/>
                  </a:cubicBezTo>
                  <a:cubicBezTo>
                    <a:pt x="9724" y="16081"/>
                    <a:pt x="9637" y="15964"/>
                    <a:pt x="9543" y="15854"/>
                  </a:cubicBezTo>
                  <a:cubicBezTo>
                    <a:pt x="9523" y="15830"/>
                    <a:pt x="9502" y="15806"/>
                    <a:pt x="9481" y="15780"/>
                  </a:cubicBezTo>
                  <a:cubicBezTo>
                    <a:pt x="9449" y="15734"/>
                    <a:pt x="9415" y="15686"/>
                    <a:pt x="9380" y="15641"/>
                  </a:cubicBezTo>
                  <a:cubicBezTo>
                    <a:pt x="9318" y="15554"/>
                    <a:pt x="9242" y="15477"/>
                    <a:pt x="9156" y="15414"/>
                  </a:cubicBezTo>
                  <a:cubicBezTo>
                    <a:pt x="9127" y="15337"/>
                    <a:pt x="9096" y="15260"/>
                    <a:pt x="9067" y="15182"/>
                  </a:cubicBezTo>
                  <a:cubicBezTo>
                    <a:pt x="9043" y="15125"/>
                    <a:pt x="9022" y="15066"/>
                    <a:pt x="9000" y="15005"/>
                  </a:cubicBezTo>
                  <a:cubicBezTo>
                    <a:pt x="8992" y="14947"/>
                    <a:pt x="8983" y="14887"/>
                    <a:pt x="8975" y="14828"/>
                  </a:cubicBezTo>
                  <a:cubicBezTo>
                    <a:pt x="8972" y="14790"/>
                    <a:pt x="8970" y="14754"/>
                    <a:pt x="8966" y="14717"/>
                  </a:cubicBezTo>
                  <a:cubicBezTo>
                    <a:pt x="9002" y="14682"/>
                    <a:pt x="9020" y="14633"/>
                    <a:pt x="9016" y="14583"/>
                  </a:cubicBezTo>
                  <a:cubicBezTo>
                    <a:pt x="9008" y="14508"/>
                    <a:pt x="9002" y="14433"/>
                    <a:pt x="8991" y="14358"/>
                  </a:cubicBezTo>
                  <a:cubicBezTo>
                    <a:pt x="8984" y="14286"/>
                    <a:pt x="8972" y="14215"/>
                    <a:pt x="8954" y="14144"/>
                  </a:cubicBezTo>
                  <a:cubicBezTo>
                    <a:pt x="8951" y="14131"/>
                    <a:pt x="8946" y="14120"/>
                    <a:pt x="8942" y="14107"/>
                  </a:cubicBezTo>
                  <a:cubicBezTo>
                    <a:pt x="8941" y="14104"/>
                    <a:pt x="8942" y="14100"/>
                    <a:pt x="8943" y="14096"/>
                  </a:cubicBezTo>
                  <a:lnTo>
                    <a:pt x="8943" y="14089"/>
                  </a:lnTo>
                  <a:cubicBezTo>
                    <a:pt x="8943" y="14020"/>
                    <a:pt x="8942" y="13951"/>
                    <a:pt x="8941" y="13883"/>
                  </a:cubicBezTo>
                  <a:cubicBezTo>
                    <a:pt x="8938" y="13836"/>
                    <a:pt x="8942" y="13782"/>
                    <a:pt x="8931" y="13736"/>
                  </a:cubicBezTo>
                  <a:cubicBezTo>
                    <a:pt x="8928" y="13727"/>
                    <a:pt x="8924" y="13716"/>
                    <a:pt x="8923" y="13705"/>
                  </a:cubicBezTo>
                  <a:cubicBezTo>
                    <a:pt x="8933" y="13661"/>
                    <a:pt x="8944" y="13619"/>
                    <a:pt x="8955" y="13575"/>
                  </a:cubicBezTo>
                  <a:lnTo>
                    <a:pt x="8955" y="13575"/>
                  </a:lnTo>
                  <a:cubicBezTo>
                    <a:pt x="8954" y="13578"/>
                    <a:pt x="8953" y="13581"/>
                    <a:pt x="8951" y="13585"/>
                  </a:cubicBezTo>
                  <a:cubicBezTo>
                    <a:pt x="8959" y="13559"/>
                    <a:pt x="8967" y="13529"/>
                    <a:pt x="8976" y="13503"/>
                  </a:cubicBezTo>
                  <a:cubicBezTo>
                    <a:pt x="8988" y="13484"/>
                    <a:pt x="8997" y="13464"/>
                    <a:pt x="9008" y="13444"/>
                  </a:cubicBezTo>
                  <a:cubicBezTo>
                    <a:pt x="9030" y="13395"/>
                    <a:pt x="9051" y="13348"/>
                    <a:pt x="9072" y="13298"/>
                  </a:cubicBezTo>
                  <a:cubicBezTo>
                    <a:pt x="9088" y="13260"/>
                    <a:pt x="9103" y="13221"/>
                    <a:pt x="9118" y="13181"/>
                  </a:cubicBezTo>
                  <a:cubicBezTo>
                    <a:pt x="9158" y="13085"/>
                    <a:pt x="9196" y="12987"/>
                    <a:pt x="9231" y="12886"/>
                  </a:cubicBezTo>
                  <a:cubicBezTo>
                    <a:pt x="9264" y="12797"/>
                    <a:pt x="9297" y="12706"/>
                    <a:pt x="9330" y="12614"/>
                  </a:cubicBezTo>
                  <a:cubicBezTo>
                    <a:pt x="9343" y="12573"/>
                    <a:pt x="9358" y="12533"/>
                    <a:pt x="9373" y="12492"/>
                  </a:cubicBezTo>
                  <a:cubicBezTo>
                    <a:pt x="9392" y="12439"/>
                    <a:pt x="9416" y="12386"/>
                    <a:pt x="9426" y="12331"/>
                  </a:cubicBezTo>
                  <a:cubicBezTo>
                    <a:pt x="9427" y="12325"/>
                    <a:pt x="9427" y="12318"/>
                    <a:pt x="9428" y="12312"/>
                  </a:cubicBezTo>
                  <a:cubicBezTo>
                    <a:pt x="9452" y="12257"/>
                    <a:pt x="9475" y="12204"/>
                    <a:pt x="9501" y="12152"/>
                  </a:cubicBezTo>
                  <a:cubicBezTo>
                    <a:pt x="9540" y="12068"/>
                    <a:pt x="9578" y="11985"/>
                    <a:pt x="9615" y="11899"/>
                  </a:cubicBezTo>
                  <a:cubicBezTo>
                    <a:pt x="9643" y="11831"/>
                    <a:pt x="9682" y="11759"/>
                    <a:pt x="9698" y="11684"/>
                  </a:cubicBezTo>
                  <a:cubicBezTo>
                    <a:pt x="9759" y="11677"/>
                    <a:pt x="9812" y="11641"/>
                    <a:pt x="9839" y="11586"/>
                  </a:cubicBezTo>
                  <a:cubicBezTo>
                    <a:pt x="9862" y="11536"/>
                    <a:pt x="9881" y="11484"/>
                    <a:pt x="9896" y="11431"/>
                  </a:cubicBezTo>
                  <a:cubicBezTo>
                    <a:pt x="9909" y="11389"/>
                    <a:pt x="9922" y="11346"/>
                    <a:pt x="9935" y="11303"/>
                  </a:cubicBezTo>
                  <a:cubicBezTo>
                    <a:pt x="9958" y="11225"/>
                    <a:pt x="9980" y="11142"/>
                    <a:pt x="9999" y="11062"/>
                  </a:cubicBezTo>
                  <a:cubicBezTo>
                    <a:pt x="10001" y="11062"/>
                    <a:pt x="10001" y="11060"/>
                    <a:pt x="10001" y="11059"/>
                  </a:cubicBezTo>
                  <a:cubicBezTo>
                    <a:pt x="10024" y="10981"/>
                    <a:pt x="10051" y="10903"/>
                    <a:pt x="10074" y="10824"/>
                  </a:cubicBezTo>
                  <a:lnTo>
                    <a:pt x="10088" y="10778"/>
                  </a:lnTo>
                  <a:cubicBezTo>
                    <a:pt x="10093" y="10764"/>
                    <a:pt x="10099" y="10753"/>
                    <a:pt x="10105" y="10742"/>
                  </a:cubicBezTo>
                  <a:cubicBezTo>
                    <a:pt x="10139" y="10669"/>
                    <a:pt x="10169" y="10595"/>
                    <a:pt x="10195" y="10520"/>
                  </a:cubicBezTo>
                  <a:cubicBezTo>
                    <a:pt x="10230" y="10422"/>
                    <a:pt x="10266" y="10320"/>
                    <a:pt x="10282" y="10215"/>
                  </a:cubicBezTo>
                  <a:cubicBezTo>
                    <a:pt x="10296" y="10118"/>
                    <a:pt x="10308" y="10021"/>
                    <a:pt x="10303" y="9924"/>
                  </a:cubicBezTo>
                  <a:cubicBezTo>
                    <a:pt x="10300" y="9846"/>
                    <a:pt x="10291" y="9769"/>
                    <a:pt x="10280" y="9690"/>
                  </a:cubicBezTo>
                  <a:lnTo>
                    <a:pt x="10280" y="9690"/>
                  </a:lnTo>
                  <a:cubicBezTo>
                    <a:pt x="10282" y="9699"/>
                    <a:pt x="10282" y="9706"/>
                    <a:pt x="10284" y="9715"/>
                  </a:cubicBezTo>
                  <a:cubicBezTo>
                    <a:pt x="10282" y="9699"/>
                    <a:pt x="10280" y="9684"/>
                    <a:pt x="10279" y="9668"/>
                  </a:cubicBezTo>
                  <a:cubicBezTo>
                    <a:pt x="10275" y="9613"/>
                    <a:pt x="10245" y="9563"/>
                    <a:pt x="10199" y="9532"/>
                  </a:cubicBezTo>
                  <a:cubicBezTo>
                    <a:pt x="10201" y="9412"/>
                    <a:pt x="10194" y="9290"/>
                    <a:pt x="10182" y="9170"/>
                  </a:cubicBezTo>
                  <a:cubicBezTo>
                    <a:pt x="10171" y="9053"/>
                    <a:pt x="10153" y="8937"/>
                    <a:pt x="10129" y="8821"/>
                  </a:cubicBezTo>
                  <a:cubicBezTo>
                    <a:pt x="10125" y="8805"/>
                    <a:pt x="10121" y="8787"/>
                    <a:pt x="10117" y="8769"/>
                  </a:cubicBezTo>
                  <a:cubicBezTo>
                    <a:pt x="10118" y="8733"/>
                    <a:pt x="10114" y="8698"/>
                    <a:pt x="10106" y="8663"/>
                  </a:cubicBezTo>
                  <a:cubicBezTo>
                    <a:pt x="10096" y="8622"/>
                    <a:pt x="10088" y="8582"/>
                    <a:pt x="10077" y="8541"/>
                  </a:cubicBezTo>
                  <a:cubicBezTo>
                    <a:pt x="10041" y="8400"/>
                    <a:pt x="9995" y="8263"/>
                    <a:pt x="9938" y="8130"/>
                  </a:cubicBezTo>
                  <a:cubicBezTo>
                    <a:pt x="9907" y="8044"/>
                    <a:pt x="9872" y="7962"/>
                    <a:pt x="9823" y="7885"/>
                  </a:cubicBezTo>
                  <a:cubicBezTo>
                    <a:pt x="9813" y="7872"/>
                    <a:pt x="9803" y="7861"/>
                    <a:pt x="9791" y="7850"/>
                  </a:cubicBezTo>
                  <a:cubicBezTo>
                    <a:pt x="9712" y="7716"/>
                    <a:pt x="9625" y="7586"/>
                    <a:pt x="9541" y="7455"/>
                  </a:cubicBezTo>
                  <a:cubicBezTo>
                    <a:pt x="9446" y="7312"/>
                    <a:pt x="9353" y="7167"/>
                    <a:pt x="9256" y="7027"/>
                  </a:cubicBezTo>
                  <a:cubicBezTo>
                    <a:pt x="9177" y="6907"/>
                    <a:pt x="9098" y="6789"/>
                    <a:pt x="9009" y="6678"/>
                  </a:cubicBezTo>
                  <a:cubicBezTo>
                    <a:pt x="8972" y="6635"/>
                    <a:pt x="8934" y="6591"/>
                    <a:pt x="8894" y="6548"/>
                  </a:cubicBezTo>
                  <a:cubicBezTo>
                    <a:pt x="8894" y="6545"/>
                    <a:pt x="8893" y="6542"/>
                    <a:pt x="8890" y="6540"/>
                  </a:cubicBezTo>
                  <a:cubicBezTo>
                    <a:pt x="8835" y="6427"/>
                    <a:pt x="8774" y="6317"/>
                    <a:pt x="8708" y="6210"/>
                  </a:cubicBezTo>
                  <a:cubicBezTo>
                    <a:pt x="8677" y="6163"/>
                    <a:pt x="8643" y="6116"/>
                    <a:pt x="8607" y="6073"/>
                  </a:cubicBezTo>
                  <a:cubicBezTo>
                    <a:pt x="8602" y="6054"/>
                    <a:pt x="8597" y="6034"/>
                    <a:pt x="8592" y="6013"/>
                  </a:cubicBezTo>
                  <a:lnTo>
                    <a:pt x="8592" y="6013"/>
                  </a:lnTo>
                  <a:cubicBezTo>
                    <a:pt x="8593" y="6016"/>
                    <a:pt x="8593" y="6019"/>
                    <a:pt x="8594" y="6022"/>
                  </a:cubicBezTo>
                  <a:lnTo>
                    <a:pt x="8594" y="6022"/>
                  </a:lnTo>
                  <a:cubicBezTo>
                    <a:pt x="8586" y="5990"/>
                    <a:pt x="8578" y="5957"/>
                    <a:pt x="8570" y="5924"/>
                  </a:cubicBezTo>
                  <a:cubicBezTo>
                    <a:pt x="8568" y="5914"/>
                    <a:pt x="8566" y="5902"/>
                    <a:pt x="8564" y="5892"/>
                  </a:cubicBezTo>
                  <a:cubicBezTo>
                    <a:pt x="8555" y="5842"/>
                    <a:pt x="8543" y="5791"/>
                    <a:pt x="8534" y="5740"/>
                  </a:cubicBezTo>
                  <a:cubicBezTo>
                    <a:pt x="8511" y="5636"/>
                    <a:pt x="8487" y="5535"/>
                    <a:pt x="8461" y="5431"/>
                  </a:cubicBezTo>
                  <a:cubicBezTo>
                    <a:pt x="8456" y="5419"/>
                    <a:pt x="8453" y="5406"/>
                    <a:pt x="8451" y="5392"/>
                  </a:cubicBezTo>
                  <a:cubicBezTo>
                    <a:pt x="8429" y="5275"/>
                    <a:pt x="8413" y="5157"/>
                    <a:pt x="8395" y="5037"/>
                  </a:cubicBezTo>
                  <a:cubicBezTo>
                    <a:pt x="8386" y="4918"/>
                    <a:pt x="8376" y="4799"/>
                    <a:pt x="8367" y="4678"/>
                  </a:cubicBezTo>
                  <a:cubicBezTo>
                    <a:pt x="8362" y="4624"/>
                    <a:pt x="8365" y="4565"/>
                    <a:pt x="8365" y="4511"/>
                  </a:cubicBezTo>
                  <a:cubicBezTo>
                    <a:pt x="8365" y="4463"/>
                    <a:pt x="8365" y="4413"/>
                    <a:pt x="8364" y="4366"/>
                  </a:cubicBezTo>
                  <a:cubicBezTo>
                    <a:pt x="8368" y="4274"/>
                    <a:pt x="8370" y="4181"/>
                    <a:pt x="8381" y="4091"/>
                  </a:cubicBezTo>
                  <a:cubicBezTo>
                    <a:pt x="8390" y="4017"/>
                    <a:pt x="8398" y="3945"/>
                    <a:pt x="8407" y="3872"/>
                  </a:cubicBezTo>
                  <a:cubicBezTo>
                    <a:pt x="8429" y="3726"/>
                    <a:pt x="8453" y="3581"/>
                    <a:pt x="8481" y="3438"/>
                  </a:cubicBezTo>
                  <a:cubicBezTo>
                    <a:pt x="8491" y="3438"/>
                    <a:pt x="8503" y="3439"/>
                    <a:pt x="8513" y="3439"/>
                  </a:cubicBezTo>
                  <a:cubicBezTo>
                    <a:pt x="8518" y="3439"/>
                    <a:pt x="8522" y="3437"/>
                    <a:pt x="8526" y="3436"/>
                  </a:cubicBezTo>
                  <a:cubicBezTo>
                    <a:pt x="8624" y="3430"/>
                    <a:pt x="8698" y="3346"/>
                    <a:pt x="8693" y="3248"/>
                  </a:cubicBezTo>
                  <a:cubicBezTo>
                    <a:pt x="8692" y="3151"/>
                    <a:pt x="8678" y="3052"/>
                    <a:pt x="8667" y="2955"/>
                  </a:cubicBezTo>
                  <a:cubicBezTo>
                    <a:pt x="8655" y="2844"/>
                    <a:pt x="8642" y="2734"/>
                    <a:pt x="8627" y="2623"/>
                  </a:cubicBezTo>
                  <a:cubicBezTo>
                    <a:pt x="8618" y="2551"/>
                    <a:pt x="8607" y="2478"/>
                    <a:pt x="8597" y="2408"/>
                  </a:cubicBezTo>
                  <a:cubicBezTo>
                    <a:pt x="8597" y="2366"/>
                    <a:pt x="8597" y="2326"/>
                    <a:pt x="8595" y="2284"/>
                  </a:cubicBezTo>
                  <a:cubicBezTo>
                    <a:pt x="8593" y="2253"/>
                    <a:pt x="8583" y="2224"/>
                    <a:pt x="8566" y="2197"/>
                  </a:cubicBezTo>
                  <a:cubicBezTo>
                    <a:pt x="8561" y="2159"/>
                    <a:pt x="8553" y="2120"/>
                    <a:pt x="8545" y="2081"/>
                  </a:cubicBezTo>
                  <a:cubicBezTo>
                    <a:pt x="8534" y="2027"/>
                    <a:pt x="8528" y="1969"/>
                    <a:pt x="8509" y="1916"/>
                  </a:cubicBezTo>
                  <a:cubicBezTo>
                    <a:pt x="8499" y="1879"/>
                    <a:pt x="8480" y="1846"/>
                    <a:pt x="8455" y="1817"/>
                  </a:cubicBezTo>
                  <a:cubicBezTo>
                    <a:pt x="8440" y="1799"/>
                    <a:pt x="8421" y="1784"/>
                    <a:pt x="8399" y="1773"/>
                  </a:cubicBezTo>
                  <a:cubicBezTo>
                    <a:pt x="8393" y="1769"/>
                    <a:pt x="8388" y="1765"/>
                    <a:pt x="8380" y="1761"/>
                  </a:cubicBezTo>
                  <a:cubicBezTo>
                    <a:pt x="8361" y="1679"/>
                    <a:pt x="8339" y="1595"/>
                    <a:pt x="8315" y="1513"/>
                  </a:cubicBezTo>
                  <a:cubicBezTo>
                    <a:pt x="8289" y="1422"/>
                    <a:pt x="8262" y="1331"/>
                    <a:pt x="8227" y="1243"/>
                  </a:cubicBezTo>
                  <a:cubicBezTo>
                    <a:pt x="8215" y="1205"/>
                    <a:pt x="8200" y="1168"/>
                    <a:pt x="8182" y="1132"/>
                  </a:cubicBezTo>
                  <a:cubicBezTo>
                    <a:pt x="8163" y="1093"/>
                    <a:pt x="8140" y="1057"/>
                    <a:pt x="8113" y="1023"/>
                  </a:cubicBezTo>
                  <a:cubicBezTo>
                    <a:pt x="8089" y="990"/>
                    <a:pt x="8054" y="965"/>
                    <a:pt x="8016" y="952"/>
                  </a:cubicBezTo>
                  <a:cubicBezTo>
                    <a:pt x="7994" y="909"/>
                    <a:pt x="7971" y="868"/>
                    <a:pt x="7945" y="826"/>
                  </a:cubicBezTo>
                  <a:cubicBezTo>
                    <a:pt x="7840" y="651"/>
                    <a:pt x="7718" y="475"/>
                    <a:pt x="7558" y="346"/>
                  </a:cubicBezTo>
                  <a:cubicBezTo>
                    <a:pt x="7554" y="343"/>
                    <a:pt x="7551" y="340"/>
                    <a:pt x="7547" y="337"/>
                  </a:cubicBezTo>
                  <a:cubicBezTo>
                    <a:pt x="7543" y="309"/>
                    <a:pt x="7534" y="283"/>
                    <a:pt x="7518" y="260"/>
                  </a:cubicBezTo>
                  <a:cubicBezTo>
                    <a:pt x="7494" y="223"/>
                    <a:pt x="7461" y="193"/>
                    <a:pt x="7424" y="171"/>
                  </a:cubicBezTo>
                  <a:cubicBezTo>
                    <a:pt x="7385" y="149"/>
                    <a:pt x="7345" y="130"/>
                    <a:pt x="7303" y="114"/>
                  </a:cubicBezTo>
                  <a:cubicBezTo>
                    <a:pt x="7199" y="69"/>
                    <a:pt x="7089" y="36"/>
                    <a:pt x="6976" y="18"/>
                  </a:cubicBezTo>
                  <a:cubicBezTo>
                    <a:pt x="6908" y="6"/>
                    <a:pt x="6839" y="0"/>
                    <a:pt x="6771"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823900" y="4579213"/>
              <a:ext cx="89700" cy="130800"/>
            </a:xfrm>
            <a:custGeom>
              <a:avLst/>
              <a:gdLst/>
              <a:ahLst/>
              <a:cxnLst/>
              <a:rect l="l" t="t" r="r" b="b"/>
              <a:pathLst>
                <a:path w="3588" h="5232" extrusionOk="0">
                  <a:moveTo>
                    <a:pt x="1716" y="2320"/>
                  </a:moveTo>
                  <a:cubicBezTo>
                    <a:pt x="1719" y="2324"/>
                    <a:pt x="1722" y="2328"/>
                    <a:pt x="1725" y="2332"/>
                  </a:cubicBezTo>
                  <a:cubicBezTo>
                    <a:pt x="1722" y="2328"/>
                    <a:pt x="1719" y="2324"/>
                    <a:pt x="1716" y="2320"/>
                  </a:cubicBezTo>
                  <a:close/>
                  <a:moveTo>
                    <a:pt x="198" y="0"/>
                  </a:moveTo>
                  <a:cubicBezTo>
                    <a:pt x="163" y="0"/>
                    <a:pt x="128" y="10"/>
                    <a:pt x="99" y="29"/>
                  </a:cubicBezTo>
                  <a:cubicBezTo>
                    <a:pt x="16" y="84"/>
                    <a:pt x="0" y="193"/>
                    <a:pt x="49" y="276"/>
                  </a:cubicBezTo>
                  <a:cubicBezTo>
                    <a:pt x="90" y="342"/>
                    <a:pt x="137" y="403"/>
                    <a:pt x="182" y="466"/>
                  </a:cubicBezTo>
                  <a:cubicBezTo>
                    <a:pt x="248" y="562"/>
                    <a:pt x="313" y="659"/>
                    <a:pt x="383" y="753"/>
                  </a:cubicBezTo>
                  <a:cubicBezTo>
                    <a:pt x="454" y="847"/>
                    <a:pt x="523" y="939"/>
                    <a:pt x="594" y="1032"/>
                  </a:cubicBezTo>
                  <a:cubicBezTo>
                    <a:pt x="665" y="1124"/>
                    <a:pt x="748" y="1208"/>
                    <a:pt x="828" y="1294"/>
                  </a:cubicBezTo>
                  <a:cubicBezTo>
                    <a:pt x="906" y="1376"/>
                    <a:pt x="978" y="1463"/>
                    <a:pt x="1052" y="1549"/>
                  </a:cubicBezTo>
                  <a:cubicBezTo>
                    <a:pt x="1122" y="1632"/>
                    <a:pt x="1196" y="1713"/>
                    <a:pt x="1268" y="1793"/>
                  </a:cubicBezTo>
                  <a:cubicBezTo>
                    <a:pt x="1422" y="1965"/>
                    <a:pt x="1574" y="2138"/>
                    <a:pt x="1716" y="2320"/>
                  </a:cubicBezTo>
                  <a:lnTo>
                    <a:pt x="1716" y="2320"/>
                  </a:lnTo>
                  <a:cubicBezTo>
                    <a:pt x="1715" y="2318"/>
                    <a:pt x="1713" y="2315"/>
                    <a:pt x="1711" y="2313"/>
                  </a:cubicBezTo>
                  <a:lnTo>
                    <a:pt x="1711" y="2313"/>
                  </a:lnTo>
                  <a:cubicBezTo>
                    <a:pt x="1852" y="2498"/>
                    <a:pt x="2000" y="2678"/>
                    <a:pt x="2142" y="2864"/>
                  </a:cubicBezTo>
                  <a:cubicBezTo>
                    <a:pt x="2278" y="3047"/>
                    <a:pt x="2400" y="3240"/>
                    <a:pt x="2527" y="3429"/>
                  </a:cubicBezTo>
                  <a:cubicBezTo>
                    <a:pt x="2652" y="3618"/>
                    <a:pt x="2786" y="3810"/>
                    <a:pt x="2901" y="4010"/>
                  </a:cubicBezTo>
                  <a:cubicBezTo>
                    <a:pt x="2898" y="4004"/>
                    <a:pt x="2894" y="3998"/>
                    <a:pt x="2891" y="3990"/>
                  </a:cubicBezTo>
                  <a:lnTo>
                    <a:pt x="2891" y="3990"/>
                  </a:lnTo>
                  <a:cubicBezTo>
                    <a:pt x="2947" y="4091"/>
                    <a:pt x="3003" y="4192"/>
                    <a:pt x="3049" y="4298"/>
                  </a:cubicBezTo>
                  <a:cubicBezTo>
                    <a:pt x="3080" y="4369"/>
                    <a:pt x="3106" y="4442"/>
                    <a:pt x="3127" y="4517"/>
                  </a:cubicBezTo>
                  <a:cubicBezTo>
                    <a:pt x="3160" y="4646"/>
                    <a:pt x="3185" y="4777"/>
                    <a:pt x="3203" y="4909"/>
                  </a:cubicBezTo>
                  <a:cubicBezTo>
                    <a:pt x="3210" y="4968"/>
                    <a:pt x="3217" y="5028"/>
                    <a:pt x="3224" y="5088"/>
                  </a:cubicBezTo>
                  <a:cubicBezTo>
                    <a:pt x="3236" y="5173"/>
                    <a:pt x="3320" y="5231"/>
                    <a:pt x="3403" y="5231"/>
                  </a:cubicBezTo>
                  <a:cubicBezTo>
                    <a:pt x="3406" y="5231"/>
                    <a:pt x="3408" y="5231"/>
                    <a:pt x="3411" y="5231"/>
                  </a:cubicBezTo>
                  <a:cubicBezTo>
                    <a:pt x="3419" y="5231"/>
                    <a:pt x="3426" y="5230"/>
                    <a:pt x="3434" y="5229"/>
                  </a:cubicBezTo>
                  <a:cubicBezTo>
                    <a:pt x="3533" y="5209"/>
                    <a:pt x="3588" y="5115"/>
                    <a:pt x="3574" y="5020"/>
                  </a:cubicBezTo>
                  <a:cubicBezTo>
                    <a:pt x="3571" y="4999"/>
                    <a:pt x="3569" y="4979"/>
                    <a:pt x="3567" y="4958"/>
                  </a:cubicBezTo>
                  <a:lnTo>
                    <a:pt x="3567" y="4958"/>
                  </a:lnTo>
                  <a:cubicBezTo>
                    <a:pt x="3567" y="4961"/>
                    <a:pt x="3568" y="4965"/>
                    <a:pt x="3569" y="4968"/>
                  </a:cubicBezTo>
                  <a:cubicBezTo>
                    <a:pt x="3566" y="4950"/>
                    <a:pt x="3563" y="4932"/>
                    <a:pt x="3562" y="4914"/>
                  </a:cubicBezTo>
                  <a:cubicBezTo>
                    <a:pt x="3549" y="4790"/>
                    <a:pt x="3529" y="4666"/>
                    <a:pt x="3500" y="4544"/>
                  </a:cubicBezTo>
                  <a:cubicBezTo>
                    <a:pt x="3485" y="4473"/>
                    <a:pt x="3467" y="4403"/>
                    <a:pt x="3445" y="4335"/>
                  </a:cubicBezTo>
                  <a:cubicBezTo>
                    <a:pt x="3402" y="4211"/>
                    <a:pt x="3350" y="4092"/>
                    <a:pt x="3290" y="3977"/>
                  </a:cubicBezTo>
                  <a:cubicBezTo>
                    <a:pt x="3208" y="3821"/>
                    <a:pt x="3117" y="3670"/>
                    <a:pt x="3019" y="3525"/>
                  </a:cubicBezTo>
                  <a:cubicBezTo>
                    <a:pt x="2918" y="3375"/>
                    <a:pt x="2816" y="3224"/>
                    <a:pt x="2717" y="3071"/>
                  </a:cubicBezTo>
                  <a:cubicBezTo>
                    <a:pt x="2617" y="2917"/>
                    <a:pt x="2519" y="2771"/>
                    <a:pt x="2409" y="2626"/>
                  </a:cubicBezTo>
                  <a:cubicBezTo>
                    <a:pt x="2301" y="2484"/>
                    <a:pt x="2185" y="2346"/>
                    <a:pt x="2076" y="2205"/>
                  </a:cubicBezTo>
                  <a:cubicBezTo>
                    <a:pt x="1973" y="2069"/>
                    <a:pt x="1868" y="1936"/>
                    <a:pt x="1757" y="1807"/>
                  </a:cubicBezTo>
                  <a:cubicBezTo>
                    <a:pt x="1654" y="1688"/>
                    <a:pt x="1551" y="1574"/>
                    <a:pt x="1448" y="1458"/>
                  </a:cubicBezTo>
                  <a:cubicBezTo>
                    <a:pt x="1335" y="1331"/>
                    <a:pt x="1224" y="1202"/>
                    <a:pt x="1111" y="1074"/>
                  </a:cubicBezTo>
                  <a:cubicBezTo>
                    <a:pt x="1058" y="1014"/>
                    <a:pt x="1001" y="957"/>
                    <a:pt x="948" y="899"/>
                  </a:cubicBezTo>
                  <a:cubicBezTo>
                    <a:pt x="896" y="843"/>
                    <a:pt x="851" y="780"/>
                    <a:pt x="803" y="719"/>
                  </a:cubicBezTo>
                  <a:lnTo>
                    <a:pt x="803" y="719"/>
                  </a:lnTo>
                  <a:cubicBezTo>
                    <a:pt x="809" y="727"/>
                    <a:pt x="813" y="732"/>
                    <a:pt x="817" y="738"/>
                  </a:cubicBezTo>
                  <a:cubicBezTo>
                    <a:pt x="721" y="610"/>
                    <a:pt x="624" y="484"/>
                    <a:pt x="534" y="353"/>
                  </a:cubicBezTo>
                  <a:cubicBezTo>
                    <a:pt x="472" y="261"/>
                    <a:pt x="402" y="175"/>
                    <a:pt x="347" y="80"/>
                  </a:cubicBezTo>
                  <a:cubicBezTo>
                    <a:pt x="316" y="27"/>
                    <a:pt x="257" y="0"/>
                    <a:pt x="19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908475" y="4698888"/>
              <a:ext cx="63575" cy="87325"/>
            </a:xfrm>
            <a:custGeom>
              <a:avLst/>
              <a:gdLst/>
              <a:ahLst/>
              <a:cxnLst/>
              <a:rect l="l" t="t" r="r" b="b"/>
              <a:pathLst>
                <a:path w="2543" h="3493" extrusionOk="0">
                  <a:moveTo>
                    <a:pt x="2345" y="0"/>
                  </a:moveTo>
                  <a:cubicBezTo>
                    <a:pt x="2303" y="0"/>
                    <a:pt x="2260" y="16"/>
                    <a:pt x="2227" y="46"/>
                  </a:cubicBezTo>
                  <a:cubicBezTo>
                    <a:pt x="2183" y="83"/>
                    <a:pt x="2147" y="130"/>
                    <a:pt x="2108" y="172"/>
                  </a:cubicBezTo>
                  <a:cubicBezTo>
                    <a:pt x="2034" y="244"/>
                    <a:pt x="1948" y="304"/>
                    <a:pt x="1875" y="375"/>
                  </a:cubicBezTo>
                  <a:cubicBezTo>
                    <a:pt x="1811" y="440"/>
                    <a:pt x="1750" y="507"/>
                    <a:pt x="1688" y="574"/>
                  </a:cubicBezTo>
                  <a:cubicBezTo>
                    <a:pt x="1586" y="677"/>
                    <a:pt x="1481" y="778"/>
                    <a:pt x="1377" y="880"/>
                  </a:cubicBezTo>
                  <a:cubicBezTo>
                    <a:pt x="1282" y="972"/>
                    <a:pt x="1197" y="1074"/>
                    <a:pt x="1105" y="1169"/>
                  </a:cubicBezTo>
                  <a:cubicBezTo>
                    <a:pt x="1050" y="1223"/>
                    <a:pt x="997" y="1276"/>
                    <a:pt x="945" y="1331"/>
                  </a:cubicBezTo>
                  <a:cubicBezTo>
                    <a:pt x="893" y="1386"/>
                    <a:pt x="849" y="1440"/>
                    <a:pt x="801" y="1496"/>
                  </a:cubicBezTo>
                  <a:cubicBezTo>
                    <a:pt x="734" y="1575"/>
                    <a:pt x="665" y="1654"/>
                    <a:pt x="599" y="1735"/>
                  </a:cubicBezTo>
                  <a:cubicBezTo>
                    <a:pt x="520" y="1830"/>
                    <a:pt x="439" y="1925"/>
                    <a:pt x="366" y="2026"/>
                  </a:cubicBezTo>
                  <a:cubicBezTo>
                    <a:pt x="298" y="2122"/>
                    <a:pt x="230" y="2220"/>
                    <a:pt x="184" y="2330"/>
                  </a:cubicBezTo>
                  <a:cubicBezTo>
                    <a:pt x="136" y="2442"/>
                    <a:pt x="99" y="2558"/>
                    <a:pt x="72" y="2676"/>
                  </a:cubicBezTo>
                  <a:cubicBezTo>
                    <a:pt x="45" y="2802"/>
                    <a:pt x="27" y="2929"/>
                    <a:pt x="18" y="3057"/>
                  </a:cubicBezTo>
                  <a:cubicBezTo>
                    <a:pt x="15" y="3139"/>
                    <a:pt x="9" y="3223"/>
                    <a:pt x="5" y="3305"/>
                  </a:cubicBezTo>
                  <a:cubicBezTo>
                    <a:pt x="1" y="3403"/>
                    <a:pt x="77" y="3486"/>
                    <a:pt x="174" y="3492"/>
                  </a:cubicBezTo>
                  <a:lnTo>
                    <a:pt x="192" y="3492"/>
                  </a:lnTo>
                  <a:cubicBezTo>
                    <a:pt x="283" y="3486"/>
                    <a:pt x="356" y="3414"/>
                    <a:pt x="362" y="3323"/>
                  </a:cubicBezTo>
                  <a:cubicBezTo>
                    <a:pt x="366" y="3211"/>
                    <a:pt x="373" y="3098"/>
                    <a:pt x="382" y="2986"/>
                  </a:cubicBezTo>
                  <a:cubicBezTo>
                    <a:pt x="396" y="2881"/>
                    <a:pt x="415" y="2776"/>
                    <a:pt x="440" y="2673"/>
                  </a:cubicBezTo>
                  <a:cubicBezTo>
                    <a:pt x="454" y="2626"/>
                    <a:pt x="469" y="2581"/>
                    <a:pt x="484" y="2536"/>
                  </a:cubicBezTo>
                  <a:cubicBezTo>
                    <a:pt x="502" y="2493"/>
                    <a:pt x="520" y="2451"/>
                    <a:pt x="540" y="2411"/>
                  </a:cubicBezTo>
                  <a:cubicBezTo>
                    <a:pt x="576" y="2352"/>
                    <a:pt x="614" y="2294"/>
                    <a:pt x="654" y="2238"/>
                  </a:cubicBezTo>
                  <a:cubicBezTo>
                    <a:pt x="772" y="2086"/>
                    <a:pt x="892" y="1937"/>
                    <a:pt x="1018" y="1792"/>
                  </a:cubicBezTo>
                  <a:cubicBezTo>
                    <a:pt x="1089" y="1707"/>
                    <a:pt x="1160" y="1620"/>
                    <a:pt x="1237" y="1541"/>
                  </a:cubicBezTo>
                  <a:lnTo>
                    <a:pt x="1237" y="1541"/>
                  </a:lnTo>
                  <a:lnTo>
                    <a:pt x="1236" y="1543"/>
                  </a:lnTo>
                  <a:cubicBezTo>
                    <a:pt x="1301" y="1475"/>
                    <a:pt x="1366" y="1412"/>
                    <a:pt x="1429" y="1343"/>
                  </a:cubicBezTo>
                  <a:cubicBezTo>
                    <a:pt x="1476" y="1293"/>
                    <a:pt x="1520" y="1241"/>
                    <a:pt x="1568" y="1193"/>
                  </a:cubicBezTo>
                  <a:cubicBezTo>
                    <a:pt x="1610" y="1148"/>
                    <a:pt x="1653" y="1107"/>
                    <a:pt x="1698" y="1066"/>
                  </a:cubicBezTo>
                  <a:cubicBezTo>
                    <a:pt x="1759" y="1009"/>
                    <a:pt x="1816" y="950"/>
                    <a:pt x="1875" y="891"/>
                  </a:cubicBezTo>
                  <a:cubicBezTo>
                    <a:pt x="1953" y="811"/>
                    <a:pt x="2027" y="731"/>
                    <a:pt x="2105" y="651"/>
                  </a:cubicBezTo>
                  <a:lnTo>
                    <a:pt x="2106" y="650"/>
                  </a:lnTo>
                  <a:lnTo>
                    <a:pt x="2109" y="647"/>
                  </a:lnTo>
                  <a:cubicBezTo>
                    <a:pt x="2133" y="621"/>
                    <a:pt x="2157" y="598"/>
                    <a:pt x="2182" y="577"/>
                  </a:cubicBezTo>
                  <a:cubicBezTo>
                    <a:pt x="2235" y="533"/>
                    <a:pt x="2292" y="494"/>
                    <a:pt x="2341" y="445"/>
                  </a:cubicBezTo>
                  <a:cubicBezTo>
                    <a:pt x="2371" y="413"/>
                    <a:pt x="2400" y="383"/>
                    <a:pt x="2429" y="350"/>
                  </a:cubicBezTo>
                  <a:cubicBezTo>
                    <a:pt x="2453" y="327"/>
                    <a:pt x="2474" y="301"/>
                    <a:pt x="2494" y="274"/>
                  </a:cubicBezTo>
                  <a:cubicBezTo>
                    <a:pt x="2542" y="200"/>
                    <a:pt x="2528" y="101"/>
                    <a:pt x="2460" y="43"/>
                  </a:cubicBezTo>
                  <a:cubicBezTo>
                    <a:pt x="2427" y="14"/>
                    <a:pt x="2386" y="0"/>
                    <a:pt x="234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961125" y="4715088"/>
              <a:ext cx="50" cy="50"/>
            </a:xfrm>
            <a:custGeom>
              <a:avLst/>
              <a:gdLst/>
              <a:ahLst/>
              <a:cxnLst/>
              <a:rect l="l" t="t" r="r" b="b"/>
              <a:pathLst>
                <a:path w="2" h="2" extrusionOk="0">
                  <a:moveTo>
                    <a:pt x="1" y="1"/>
                  </a:moveTo>
                  <a:lnTo>
                    <a:pt x="0" y="2"/>
                  </a:lnTo>
                  <a:lnTo>
                    <a:pt x="0" y="2"/>
                  </a:ln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762975" y="4764613"/>
              <a:ext cx="152225" cy="168275"/>
            </a:xfrm>
            <a:custGeom>
              <a:avLst/>
              <a:gdLst/>
              <a:ahLst/>
              <a:cxnLst/>
              <a:rect l="l" t="t" r="r" b="b"/>
              <a:pathLst>
                <a:path w="6089" h="6731" extrusionOk="0">
                  <a:moveTo>
                    <a:pt x="6043" y="6209"/>
                  </a:moveTo>
                  <a:cubicBezTo>
                    <a:pt x="6043" y="6210"/>
                    <a:pt x="6044" y="6211"/>
                    <a:pt x="6044" y="6212"/>
                  </a:cubicBezTo>
                  <a:cubicBezTo>
                    <a:pt x="6044" y="6211"/>
                    <a:pt x="6044" y="6210"/>
                    <a:pt x="6043" y="6209"/>
                  </a:cubicBezTo>
                  <a:close/>
                  <a:moveTo>
                    <a:pt x="5693" y="6274"/>
                  </a:moveTo>
                  <a:cubicBezTo>
                    <a:pt x="5694" y="6276"/>
                    <a:pt x="5694" y="6278"/>
                    <a:pt x="5694" y="6280"/>
                  </a:cubicBezTo>
                  <a:lnTo>
                    <a:pt x="5694" y="6280"/>
                  </a:lnTo>
                  <a:cubicBezTo>
                    <a:pt x="5694" y="6278"/>
                    <a:pt x="5694" y="6276"/>
                    <a:pt x="5693" y="6274"/>
                  </a:cubicBezTo>
                  <a:close/>
                  <a:moveTo>
                    <a:pt x="6061" y="6343"/>
                  </a:moveTo>
                  <a:cubicBezTo>
                    <a:pt x="6061" y="6345"/>
                    <a:pt x="6061" y="6347"/>
                    <a:pt x="6062" y="6349"/>
                  </a:cubicBezTo>
                  <a:cubicBezTo>
                    <a:pt x="6061" y="6347"/>
                    <a:pt x="6061" y="6345"/>
                    <a:pt x="6061" y="6343"/>
                  </a:cubicBezTo>
                  <a:close/>
                  <a:moveTo>
                    <a:pt x="204" y="0"/>
                  </a:moveTo>
                  <a:cubicBezTo>
                    <a:pt x="170" y="0"/>
                    <a:pt x="136" y="10"/>
                    <a:pt x="105" y="32"/>
                  </a:cubicBezTo>
                  <a:cubicBezTo>
                    <a:pt x="30" y="84"/>
                    <a:pt x="0" y="203"/>
                    <a:pt x="60" y="280"/>
                  </a:cubicBezTo>
                  <a:cubicBezTo>
                    <a:pt x="62" y="282"/>
                    <a:pt x="65" y="286"/>
                    <a:pt x="67" y="288"/>
                  </a:cubicBezTo>
                  <a:cubicBezTo>
                    <a:pt x="65" y="283"/>
                    <a:pt x="62" y="280"/>
                    <a:pt x="60" y="276"/>
                  </a:cubicBezTo>
                  <a:lnTo>
                    <a:pt x="60" y="276"/>
                  </a:lnTo>
                  <a:cubicBezTo>
                    <a:pt x="168" y="460"/>
                    <a:pt x="308" y="622"/>
                    <a:pt x="451" y="779"/>
                  </a:cubicBezTo>
                  <a:cubicBezTo>
                    <a:pt x="601" y="943"/>
                    <a:pt x="755" y="1103"/>
                    <a:pt x="909" y="1261"/>
                  </a:cubicBezTo>
                  <a:cubicBezTo>
                    <a:pt x="1067" y="1426"/>
                    <a:pt x="1240" y="1569"/>
                    <a:pt x="1417" y="1709"/>
                  </a:cubicBezTo>
                  <a:cubicBezTo>
                    <a:pt x="1590" y="1846"/>
                    <a:pt x="1752" y="1996"/>
                    <a:pt x="1911" y="2149"/>
                  </a:cubicBezTo>
                  <a:cubicBezTo>
                    <a:pt x="2024" y="2265"/>
                    <a:pt x="2132" y="2390"/>
                    <a:pt x="2253" y="2500"/>
                  </a:cubicBezTo>
                  <a:cubicBezTo>
                    <a:pt x="2380" y="2613"/>
                    <a:pt x="2510" y="2719"/>
                    <a:pt x="2637" y="2832"/>
                  </a:cubicBezTo>
                  <a:cubicBezTo>
                    <a:pt x="2760" y="2941"/>
                    <a:pt x="2882" y="3054"/>
                    <a:pt x="3009" y="3161"/>
                  </a:cubicBezTo>
                  <a:cubicBezTo>
                    <a:pt x="3139" y="3266"/>
                    <a:pt x="3274" y="3366"/>
                    <a:pt x="3405" y="3472"/>
                  </a:cubicBezTo>
                  <a:cubicBezTo>
                    <a:pt x="3544" y="3584"/>
                    <a:pt x="3684" y="3692"/>
                    <a:pt x="3816" y="3810"/>
                  </a:cubicBezTo>
                  <a:cubicBezTo>
                    <a:pt x="3940" y="3921"/>
                    <a:pt x="4063" y="4033"/>
                    <a:pt x="4191" y="4141"/>
                  </a:cubicBezTo>
                  <a:cubicBezTo>
                    <a:pt x="4324" y="4254"/>
                    <a:pt x="4455" y="4373"/>
                    <a:pt x="4587" y="4490"/>
                  </a:cubicBezTo>
                  <a:cubicBezTo>
                    <a:pt x="4695" y="4589"/>
                    <a:pt x="4812" y="4683"/>
                    <a:pt x="4921" y="4780"/>
                  </a:cubicBezTo>
                  <a:cubicBezTo>
                    <a:pt x="4971" y="4830"/>
                    <a:pt x="5021" y="4878"/>
                    <a:pt x="5066" y="4932"/>
                  </a:cubicBezTo>
                  <a:cubicBezTo>
                    <a:pt x="5108" y="4981"/>
                    <a:pt x="5147" y="5030"/>
                    <a:pt x="5187" y="5079"/>
                  </a:cubicBezTo>
                  <a:lnTo>
                    <a:pt x="5187" y="5079"/>
                  </a:lnTo>
                  <a:cubicBezTo>
                    <a:pt x="5183" y="5074"/>
                    <a:pt x="5177" y="5068"/>
                    <a:pt x="5173" y="5063"/>
                  </a:cubicBezTo>
                  <a:lnTo>
                    <a:pt x="5173" y="5063"/>
                  </a:lnTo>
                  <a:cubicBezTo>
                    <a:pt x="5207" y="5108"/>
                    <a:pt x="5240" y="5153"/>
                    <a:pt x="5270" y="5200"/>
                  </a:cubicBezTo>
                  <a:lnTo>
                    <a:pt x="5270" y="5200"/>
                  </a:lnTo>
                  <a:lnTo>
                    <a:pt x="5270" y="5200"/>
                  </a:lnTo>
                  <a:cubicBezTo>
                    <a:pt x="5271" y="5203"/>
                    <a:pt x="5273" y="5206"/>
                    <a:pt x="5275" y="5209"/>
                  </a:cubicBezTo>
                  <a:lnTo>
                    <a:pt x="5276" y="5211"/>
                  </a:lnTo>
                  <a:lnTo>
                    <a:pt x="5276" y="5211"/>
                  </a:lnTo>
                  <a:cubicBezTo>
                    <a:pt x="5362" y="5352"/>
                    <a:pt x="5438" y="5499"/>
                    <a:pt x="5504" y="5650"/>
                  </a:cubicBezTo>
                  <a:cubicBezTo>
                    <a:pt x="5501" y="5642"/>
                    <a:pt x="5499" y="5635"/>
                    <a:pt x="5496" y="5628"/>
                  </a:cubicBezTo>
                  <a:lnTo>
                    <a:pt x="5496" y="5628"/>
                  </a:lnTo>
                  <a:cubicBezTo>
                    <a:pt x="5531" y="5708"/>
                    <a:pt x="5561" y="5791"/>
                    <a:pt x="5593" y="5873"/>
                  </a:cubicBezTo>
                  <a:cubicBezTo>
                    <a:pt x="5614" y="5929"/>
                    <a:pt x="5635" y="5985"/>
                    <a:pt x="5655" y="6041"/>
                  </a:cubicBezTo>
                  <a:cubicBezTo>
                    <a:pt x="5661" y="6067"/>
                    <a:pt x="5668" y="6095"/>
                    <a:pt x="5673" y="6122"/>
                  </a:cubicBezTo>
                  <a:cubicBezTo>
                    <a:pt x="5680" y="6172"/>
                    <a:pt x="5685" y="6220"/>
                    <a:pt x="5693" y="6270"/>
                  </a:cubicBezTo>
                  <a:cubicBezTo>
                    <a:pt x="5691" y="6262"/>
                    <a:pt x="5691" y="6254"/>
                    <a:pt x="5689" y="6247"/>
                  </a:cubicBezTo>
                  <a:lnTo>
                    <a:pt x="5689" y="6247"/>
                  </a:lnTo>
                  <a:cubicBezTo>
                    <a:pt x="5690" y="6253"/>
                    <a:pt x="5691" y="6259"/>
                    <a:pt x="5692" y="6265"/>
                  </a:cubicBezTo>
                  <a:lnTo>
                    <a:pt x="5692" y="6265"/>
                  </a:lnTo>
                  <a:cubicBezTo>
                    <a:pt x="5692" y="6263"/>
                    <a:pt x="5691" y="6262"/>
                    <a:pt x="5691" y="6260"/>
                  </a:cubicBezTo>
                  <a:lnTo>
                    <a:pt x="5691" y="6260"/>
                  </a:lnTo>
                  <a:cubicBezTo>
                    <a:pt x="5692" y="6265"/>
                    <a:pt x="5693" y="6269"/>
                    <a:pt x="5693" y="6274"/>
                  </a:cubicBezTo>
                  <a:lnTo>
                    <a:pt x="5693" y="6274"/>
                  </a:lnTo>
                  <a:cubicBezTo>
                    <a:pt x="5693" y="6271"/>
                    <a:pt x="5693" y="6269"/>
                    <a:pt x="5692" y="6267"/>
                  </a:cubicBezTo>
                  <a:lnTo>
                    <a:pt x="5692" y="6267"/>
                  </a:lnTo>
                  <a:cubicBezTo>
                    <a:pt x="5693" y="6273"/>
                    <a:pt x="5694" y="6278"/>
                    <a:pt x="5695" y="6284"/>
                  </a:cubicBezTo>
                  <a:cubicBezTo>
                    <a:pt x="5695" y="6283"/>
                    <a:pt x="5695" y="6282"/>
                    <a:pt x="5694" y="6280"/>
                  </a:cubicBezTo>
                  <a:lnTo>
                    <a:pt x="5694" y="6280"/>
                  </a:lnTo>
                  <a:cubicBezTo>
                    <a:pt x="5706" y="6354"/>
                    <a:pt x="5715" y="6428"/>
                    <a:pt x="5727" y="6501"/>
                  </a:cubicBezTo>
                  <a:cubicBezTo>
                    <a:pt x="5725" y="6495"/>
                    <a:pt x="5725" y="6486"/>
                    <a:pt x="5723" y="6478"/>
                  </a:cubicBezTo>
                  <a:lnTo>
                    <a:pt x="5723" y="6478"/>
                  </a:lnTo>
                  <a:cubicBezTo>
                    <a:pt x="5726" y="6509"/>
                    <a:pt x="5728" y="6537"/>
                    <a:pt x="5729" y="6568"/>
                  </a:cubicBezTo>
                  <a:cubicBezTo>
                    <a:pt x="5732" y="6660"/>
                    <a:pt x="5820" y="6731"/>
                    <a:pt x="5909" y="6731"/>
                  </a:cubicBezTo>
                  <a:cubicBezTo>
                    <a:pt x="5912" y="6731"/>
                    <a:pt x="5915" y="6731"/>
                    <a:pt x="5918" y="6730"/>
                  </a:cubicBezTo>
                  <a:lnTo>
                    <a:pt x="5922" y="6730"/>
                  </a:lnTo>
                  <a:cubicBezTo>
                    <a:pt x="6023" y="6722"/>
                    <a:pt x="6088" y="6635"/>
                    <a:pt x="6085" y="6537"/>
                  </a:cubicBezTo>
                  <a:cubicBezTo>
                    <a:pt x="6081" y="6466"/>
                    <a:pt x="6071" y="6396"/>
                    <a:pt x="6058" y="6326"/>
                  </a:cubicBezTo>
                  <a:lnTo>
                    <a:pt x="6058" y="6326"/>
                  </a:lnTo>
                  <a:cubicBezTo>
                    <a:pt x="6058" y="6327"/>
                    <a:pt x="6059" y="6328"/>
                    <a:pt x="6059" y="6328"/>
                  </a:cubicBezTo>
                  <a:lnTo>
                    <a:pt x="6059" y="6328"/>
                  </a:lnTo>
                  <a:cubicBezTo>
                    <a:pt x="6053" y="6288"/>
                    <a:pt x="6048" y="6247"/>
                    <a:pt x="6043" y="6207"/>
                  </a:cubicBezTo>
                  <a:lnTo>
                    <a:pt x="6043" y="6207"/>
                  </a:lnTo>
                  <a:cubicBezTo>
                    <a:pt x="6043" y="6208"/>
                    <a:pt x="6043" y="6209"/>
                    <a:pt x="6043" y="6209"/>
                  </a:cubicBezTo>
                  <a:lnTo>
                    <a:pt x="6043" y="6209"/>
                  </a:lnTo>
                  <a:cubicBezTo>
                    <a:pt x="6033" y="6143"/>
                    <a:pt x="6027" y="6077"/>
                    <a:pt x="6013" y="6011"/>
                  </a:cubicBezTo>
                  <a:cubicBezTo>
                    <a:pt x="5998" y="5944"/>
                    <a:pt x="5978" y="5878"/>
                    <a:pt x="5952" y="5815"/>
                  </a:cubicBezTo>
                  <a:cubicBezTo>
                    <a:pt x="5869" y="5595"/>
                    <a:pt x="5782" y="5376"/>
                    <a:pt x="5665" y="5171"/>
                  </a:cubicBezTo>
                  <a:cubicBezTo>
                    <a:pt x="5621" y="5097"/>
                    <a:pt x="5578" y="5021"/>
                    <a:pt x="5530" y="4948"/>
                  </a:cubicBezTo>
                  <a:cubicBezTo>
                    <a:pt x="5485" y="4881"/>
                    <a:pt x="5434" y="4819"/>
                    <a:pt x="5384" y="4757"/>
                  </a:cubicBezTo>
                  <a:cubicBezTo>
                    <a:pt x="5326" y="4685"/>
                    <a:pt x="5263" y="4618"/>
                    <a:pt x="5198" y="4552"/>
                  </a:cubicBezTo>
                  <a:cubicBezTo>
                    <a:pt x="5138" y="4494"/>
                    <a:pt x="5076" y="4440"/>
                    <a:pt x="5011" y="4386"/>
                  </a:cubicBezTo>
                  <a:cubicBezTo>
                    <a:pt x="4878" y="4274"/>
                    <a:pt x="4751" y="4156"/>
                    <a:pt x="4619" y="4042"/>
                  </a:cubicBezTo>
                  <a:cubicBezTo>
                    <a:pt x="4473" y="3913"/>
                    <a:pt x="4324" y="3787"/>
                    <a:pt x="4178" y="3656"/>
                  </a:cubicBezTo>
                  <a:cubicBezTo>
                    <a:pt x="4044" y="3536"/>
                    <a:pt x="3910" y="3421"/>
                    <a:pt x="3771" y="3309"/>
                  </a:cubicBezTo>
                  <a:cubicBezTo>
                    <a:pt x="3621" y="3188"/>
                    <a:pt x="3464" y="3072"/>
                    <a:pt x="3315" y="2950"/>
                  </a:cubicBezTo>
                  <a:cubicBezTo>
                    <a:pt x="3172" y="2832"/>
                    <a:pt x="3034" y="2709"/>
                    <a:pt x="2894" y="2583"/>
                  </a:cubicBezTo>
                  <a:cubicBezTo>
                    <a:pt x="2758" y="2464"/>
                    <a:pt x="2619" y="2347"/>
                    <a:pt x="2482" y="2226"/>
                  </a:cubicBezTo>
                  <a:cubicBezTo>
                    <a:pt x="2296" y="2039"/>
                    <a:pt x="2117" y="1843"/>
                    <a:pt x="1920" y="1668"/>
                  </a:cubicBezTo>
                  <a:cubicBezTo>
                    <a:pt x="1814" y="1574"/>
                    <a:pt x="1707" y="1485"/>
                    <a:pt x="1597" y="1397"/>
                  </a:cubicBezTo>
                  <a:cubicBezTo>
                    <a:pt x="1492" y="1315"/>
                    <a:pt x="1393" y="1229"/>
                    <a:pt x="1295" y="1142"/>
                  </a:cubicBezTo>
                  <a:lnTo>
                    <a:pt x="1295" y="1142"/>
                  </a:lnTo>
                  <a:cubicBezTo>
                    <a:pt x="1300" y="1147"/>
                    <a:pt x="1305" y="1153"/>
                    <a:pt x="1310" y="1159"/>
                  </a:cubicBezTo>
                  <a:cubicBezTo>
                    <a:pt x="1025" y="877"/>
                    <a:pt x="743" y="588"/>
                    <a:pt x="490" y="276"/>
                  </a:cubicBezTo>
                  <a:cubicBezTo>
                    <a:pt x="454" y="229"/>
                    <a:pt x="420" y="181"/>
                    <a:pt x="388" y="130"/>
                  </a:cubicBezTo>
                  <a:cubicBezTo>
                    <a:pt x="377" y="111"/>
                    <a:pt x="367" y="93"/>
                    <a:pt x="353" y="77"/>
                  </a:cubicBezTo>
                  <a:cubicBezTo>
                    <a:pt x="315" y="29"/>
                    <a:pt x="260" y="0"/>
                    <a:pt x="204"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931625" y="4762513"/>
              <a:ext cx="10225" cy="9325"/>
            </a:xfrm>
            <a:custGeom>
              <a:avLst/>
              <a:gdLst/>
              <a:ahLst/>
              <a:cxnLst/>
              <a:rect l="l" t="t" r="r" b="b"/>
              <a:pathLst>
                <a:path w="409" h="373" extrusionOk="0">
                  <a:moveTo>
                    <a:pt x="218" y="0"/>
                  </a:moveTo>
                  <a:cubicBezTo>
                    <a:pt x="209" y="0"/>
                    <a:pt x="199" y="1"/>
                    <a:pt x="190" y="3"/>
                  </a:cubicBezTo>
                  <a:cubicBezTo>
                    <a:pt x="147" y="4"/>
                    <a:pt x="105" y="21"/>
                    <a:pt x="74" y="51"/>
                  </a:cubicBezTo>
                  <a:cubicBezTo>
                    <a:pt x="3" y="119"/>
                    <a:pt x="1" y="231"/>
                    <a:pt x="67" y="304"/>
                  </a:cubicBezTo>
                  <a:cubicBezTo>
                    <a:pt x="89" y="325"/>
                    <a:pt x="115" y="342"/>
                    <a:pt x="143" y="354"/>
                  </a:cubicBezTo>
                  <a:cubicBezTo>
                    <a:pt x="167" y="366"/>
                    <a:pt x="193" y="373"/>
                    <a:pt x="219" y="373"/>
                  </a:cubicBezTo>
                  <a:cubicBezTo>
                    <a:pt x="221" y="373"/>
                    <a:pt x="223" y="373"/>
                    <a:pt x="225" y="373"/>
                  </a:cubicBezTo>
                  <a:lnTo>
                    <a:pt x="231" y="373"/>
                  </a:lnTo>
                  <a:cubicBezTo>
                    <a:pt x="325" y="367"/>
                    <a:pt x="405" y="297"/>
                    <a:pt x="408" y="199"/>
                  </a:cubicBezTo>
                  <a:cubicBezTo>
                    <a:pt x="404" y="105"/>
                    <a:pt x="339" y="24"/>
                    <a:pt x="247" y="4"/>
                  </a:cubicBezTo>
                  <a:lnTo>
                    <a:pt x="247" y="3"/>
                  </a:lnTo>
                  <a:cubicBezTo>
                    <a:pt x="237" y="1"/>
                    <a:pt x="228" y="0"/>
                    <a:pt x="21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943100" y="4750938"/>
              <a:ext cx="10825" cy="9525"/>
            </a:xfrm>
            <a:custGeom>
              <a:avLst/>
              <a:gdLst/>
              <a:ahLst/>
              <a:cxnLst/>
              <a:rect l="l" t="t" r="r" b="b"/>
              <a:pathLst>
                <a:path w="433" h="381" extrusionOk="0">
                  <a:moveTo>
                    <a:pt x="208" y="1"/>
                  </a:moveTo>
                  <a:cubicBezTo>
                    <a:pt x="161" y="1"/>
                    <a:pt x="114" y="18"/>
                    <a:pt x="79" y="53"/>
                  </a:cubicBezTo>
                  <a:cubicBezTo>
                    <a:pt x="0" y="126"/>
                    <a:pt x="5" y="254"/>
                    <a:pt x="90" y="320"/>
                  </a:cubicBezTo>
                  <a:cubicBezTo>
                    <a:pt x="97" y="328"/>
                    <a:pt x="105" y="335"/>
                    <a:pt x="113" y="342"/>
                  </a:cubicBezTo>
                  <a:cubicBezTo>
                    <a:pt x="146" y="367"/>
                    <a:pt x="185" y="381"/>
                    <a:pt x="227" y="381"/>
                  </a:cubicBezTo>
                  <a:cubicBezTo>
                    <a:pt x="230" y="381"/>
                    <a:pt x="233" y="381"/>
                    <a:pt x="236" y="381"/>
                  </a:cubicBezTo>
                  <a:cubicBezTo>
                    <a:pt x="296" y="378"/>
                    <a:pt x="351" y="345"/>
                    <a:pt x="382" y="293"/>
                  </a:cubicBezTo>
                  <a:cubicBezTo>
                    <a:pt x="433" y="210"/>
                    <a:pt x="402" y="105"/>
                    <a:pt x="331" y="45"/>
                  </a:cubicBezTo>
                  <a:cubicBezTo>
                    <a:pt x="296" y="16"/>
                    <a:pt x="252" y="1"/>
                    <a:pt x="208"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735225" y="4314813"/>
              <a:ext cx="306550" cy="1035675"/>
            </a:xfrm>
            <a:custGeom>
              <a:avLst/>
              <a:gdLst/>
              <a:ahLst/>
              <a:cxnLst/>
              <a:rect l="l" t="t" r="r" b="b"/>
              <a:pathLst>
                <a:path w="12262" h="41427" extrusionOk="0">
                  <a:moveTo>
                    <a:pt x="7419" y="964"/>
                  </a:moveTo>
                  <a:cubicBezTo>
                    <a:pt x="7420" y="964"/>
                    <a:pt x="7420" y="965"/>
                    <a:pt x="7421" y="965"/>
                  </a:cubicBezTo>
                  <a:cubicBezTo>
                    <a:pt x="7420" y="965"/>
                    <a:pt x="7420" y="964"/>
                    <a:pt x="7419" y="964"/>
                  </a:cubicBezTo>
                  <a:close/>
                  <a:moveTo>
                    <a:pt x="8567" y="1291"/>
                  </a:moveTo>
                  <a:cubicBezTo>
                    <a:pt x="8570" y="1296"/>
                    <a:pt x="8573" y="1301"/>
                    <a:pt x="8576" y="1306"/>
                  </a:cubicBezTo>
                  <a:cubicBezTo>
                    <a:pt x="8573" y="1301"/>
                    <a:pt x="8570" y="1296"/>
                    <a:pt x="8567" y="1291"/>
                  </a:cubicBezTo>
                  <a:close/>
                  <a:moveTo>
                    <a:pt x="3460" y="9909"/>
                  </a:moveTo>
                  <a:cubicBezTo>
                    <a:pt x="3461" y="9915"/>
                    <a:pt x="3463" y="9920"/>
                    <a:pt x="3464" y="9925"/>
                  </a:cubicBezTo>
                  <a:lnTo>
                    <a:pt x="3464" y="9925"/>
                  </a:lnTo>
                  <a:cubicBezTo>
                    <a:pt x="3463" y="9920"/>
                    <a:pt x="3462" y="9914"/>
                    <a:pt x="3460" y="9909"/>
                  </a:cubicBezTo>
                  <a:close/>
                  <a:moveTo>
                    <a:pt x="9278" y="13258"/>
                  </a:moveTo>
                  <a:cubicBezTo>
                    <a:pt x="9278" y="13260"/>
                    <a:pt x="9277" y="13262"/>
                    <a:pt x="9277" y="13264"/>
                  </a:cubicBezTo>
                  <a:lnTo>
                    <a:pt x="9277" y="13264"/>
                  </a:lnTo>
                  <a:cubicBezTo>
                    <a:pt x="9277" y="13262"/>
                    <a:pt x="9278" y="13260"/>
                    <a:pt x="9278" y="13258"/>
                  </a:cubicBezTo>
                  <a:close/>
                  <a:moveTo>
                    <a:pt x="9191" y="13701"/>
                  </a:moveTo>
                  <a:cubicBezTo>
                    <a:pt x="9191" y="13702"/>
                    <a:pt x="9191" y="13703"/>
                    <a:pt x="9191" y="13704"/>
                  </a:cubicBezTo>
                  <a:lnTo>
                    <a:pt x="9191" y="13704"/>
                  </a:lnTo>
                  <a:cubicBezTo>
                    <a:pt x="9191" y="13703"/>
                    <a:pt x="9191" y="13702"/>
                    <a:pt x="9191" y="13701"/>
                  </a:cubicBezTo>
                  <a:close/>
                  <a:moveTo>
                    <a:pt x="9044" y="14603"/>
                  </a:moveTo>
                  <a:cubicBezTo>
                    <a:pt x="9044" y="14603"/>
                    <a:pt x="9044" y="14604"/>
                    <a:pt x="9044" y="14604"/>
                  </a:cubicBezTo>
                  <a:cubicBezTo>
                    <a:pt x="9044" y="14604"/>
                    <a:pt x="9044" y="14603"/>
                    <a:pt x="9044" y="14603"/>
                  </a:cubicBezTo>
                  <a:close/>
                  <a:moveTo>
                    <a:pt x="9733" y="16904"/>
                  </a:moveTo>
                  <a:cubicBezTo>
                    <a:pt x="9734" y="16906"/>
                    <a:pt x="9735" y="16907"/>
                    <a:pt x="9736" y="16908"/>
                  </a:cubicBezTo>
                  <a:lnTo>
                    <a:pt x="9736" y="16908"/>
                  </a:lnTo>
                  <a:cubicBezTo>
                    <a:pt x="9735" y="16907"/>
                    <a:pt x="9734" y="16905"/>
                    <a:pt x="9733" y="16904"/>
                  </a:cubicBezTo>
                  <a:close/>
                  <a:moveTo>
                    <a:pt x="2282" y="22908"/>
                  </a:moveTo>
                  <a:cubicBezTo>
                    <a:pt x="2281" y="22911"/>
                    <a:pt x="2280" y="22914"/>
                    <a:pt x="2279" y="22917"/>
                  </a:cubicBezTo>
                  <a:lnTo>
                    <a:pt x="2279" y="22917"/>
                  </a:lnTo>
                  <a:cubicBezTo>
                    <a:pt x="2280" y="22914"/>
                    <a:pt x="2281" y="22911"/>
                    <a:pt x="2282" y="22908"/>
                  </a:cubicBezTo>
                  <a:close/>
                  <a:moveTo>
                    <a:pt x="9964" y="23318"/>
                  </a:moveTo>
                  <a:cubicBezTo>
                    <a:pt x="9964" y="23322"/>
                    <a:pt x="9964" y="23326"/>
                    <a:pt x="9963" y="23329"/>
                  </a:cubicBezTo>
                  <a:cubicBezTo>
                    <a:pt x="9963" y="23325"/>
                    <a:pt x="9964" y="23322"/>
                    <a:pt x="9964" y="23318"/>
                  </a:cubicBezTo>
                  <a:close/>
                  <a:moveTo>
                    <a:pt x="10420" y="24523"/>
                  </a:moveTo>
                  <a:cubicBezTo>
                    <a:pt x="10420" y="24523"/>
                    <a:pt x="10420" y="24523"/>
                    <a:pt x="10420" y="24524"/>
                  </a:cubicBezTo>
                  <a:cubicBezTo>
                    <a:pt x="10420" y="24523"/>
                    <a:pt x="10420" y="24523"/>
                    <a:pt x="10420" y="24523"/>
                  </a:cubicBezTo>
                  <a:close/>
                  <a:moveTo>
                    <a:pt x="136" y="25842"/>
                  </a:moveTo>
                  <a:cubicBezTo>
                    <a:pt x="136" y="25843"/>
                    <a:pt x="136" y="25844"/>
                    <a:pt x="136" y="25846"/>
                  </a:cubicBezTo>
                  <a:cubicBezTo>
                    <a:pt x="136" y="25844"/>
                    <a:pt x="136" y="25843"/>
                    <a:pt x="136" y="25842"/>
                  </a:cubicBezTo>
                  <a:close/>
                  <a:moveTo>
                    <a:pt x="11109" y="26171"/>
                  </a:moveTo>
                  <a:lnTo>
                    <a:pt x="11109" y="26171"/>
                  </a:lnTo>
                  <a:cubicBezTo>
                    <a:pt x="11110" y="26173"/>
                    <a:pt x="11112" y="26174"/>
                    <a:pt x="11113" y="26176"/>
                  </a:cubicBezTo>
                  <a:lnTo>
                    <a:pt x="11113" y="26176"/>
                  </a:lnTo>
                  <a:cubicBezTo>
                    <a:pt x="11112" y="26174"/>
                    <a:pt x="11110" y="26173"/>
                    <a:pt x="11109" y="26171"/>
                  </a:cubicBezTo>
                  <a:close/>
                  <a:moveTo>
                    <a:pt x="11411" y="28178"/>
                  </a:moveTo>
                  <a:cubicBezTo>
                    <a:pt x="11411" y="28178"/>
                    <a:pt x="11411" y="28179"/>
                    <a:pt x="11411" y="28180"/>
                  </a:cubicBezTo>
                  <a:cubicBezTo>
                    <a:pt x="11411" y="28179"/>
                    <a:pt x="11411" y="28179"/>
                    <a:pt x="11411" y="28178"/>
                  </a:cubicBezTo>
                  <a:close/>
                  <a:moveTo>
                    <a:pt x="2250" y="28975"/>
                  </a:moveTo>
                  <a:cubicBezTo>
                    <a:pt x="2251" y="28975"/>
                    <a:pt x="2251" y="28976"/>
                    <a:pt x="2252" y="28976"/>
                  </a:cubicBezTo>
                  <a:cubicBezTo>
                    <a:pt x="2252" y="28976"/>
                    <a:pt x="2251" y="28975"/>
                    <a:pt x="2250" y="28975"/>
                  </a:cubicBezTo>
                  <a:close/>
                  <a:moveTo>
                    <a:pt x="2912" y="31938"/>
                  </a:moveTo>
                  <a:cubicBezTo>
                    <a:pt x="2912" y="31940"/>
                    <a:pt x="2911" y="31942"/>
                    <a:pt x="2911" y="31944"/>
                  </a:cubicBezTo>
                  <a:lnTo>
                    <a:pt x="2911" y="31944"/>
                  </a:lnTo>
                  <a:cubicBezTo>
                    <a:pt x="2911" y="31942"/>
                    <a:pt x="2912" y="31940"/>
                    <a:pt x="2912" y="31938"/>
                  </a:cubicBezTo>
                  <a:close/>
                  <a:moveTo>
                    <a:pt x="10887" y="32351"/>
                  </a:moveTo>
                  <a:cubicBezTo>
                    <a:pt x="10888" y="32353"/>
                    <a:pt x="10889" y="32356"/>
                    <a:pt x="10889" y="32358"/>
                  </a:cubicBezTo>
                  <a:cubicBezTo>
                    <a:pt x="10889" y="32356"/>
                    <a:pt x="10888" y="32353"/>
                    <a:pt x="10887" y="32351"/>
                  </a:cubicBezTo>
                  <a:close/>
                  <a:moveTo>
                    <a:pt x="2367" y="35242"/>
                  </a:moveTo>
                  <a:lnTo>
                    <a:pt x="2367" y="35242"/>
                  </a:lnTo>
                  <a:cubicBezTo>
                    <a:pt x="2366" y="35242"/>
                    <a:pt x="2366" y="35243"/>
                    <a:pt x="2366" y="35244"/>
                  </a:cubicBezTo>
                  <a:lnTo>
                    <a:pt x="2366" y="35244"/>
                  </a:lnTo>
                  <a:cubicBezTo>
                    <a:pt x="2366" y="35243"/>
                    <a:pt x="2367" y="35242"/>
                    <a:pt x="2367" y="35242"/>
                  </a:cubicBezTo>
                  <a:close/>
                  <a:moveTo>
                    <a:pt x="11181" y="35278"/>
                  </a:moveTo>
                  <a:cubicBezTo>
                    <a:pt x="11181" y="35278"/>
                    <a:pt x="11181" y="35278"/>
                    <a:pt x="11181" y="35278"/>
                  </a:cubicBezTo>
                  <a:cubicBezTo>
                    <a:pt x="11181" y="35280"/>
                    <a:pt x="11182" y="35282"/>
                    <a:pt x="11182" y="35283"/>
                  </a:cubicBezTo>
                  <a:lnTo>
                    <a:pt x="11182" y="35283"/>
                  </a:lnTo>
                  <a:cubicBezTo>
                    <a:pt x="11181" y="35280"/>
                    <a:pt x="11181" y="35278"/>
                    <a:pt x="11181" y="35278"/>
                  </a:cubicBezTo>
                  <a:close/>
                  <a:moveTo>
                    <a:pt x="6550" y="665"/>
                  </a:moveTo>
                  <a:cubicBezTo>
                    <a:pt x="6611" y="666"/>
                    <a:pt x="6672" y="671"/>
                    <a:pt x="6731" y="678"/>
                  </a:cubicBezTo>
                  <a:cubicBezTo>
                    <a:pt x="6819" y="693"/>
                    <a:pt x="6908" y="710"/>
                    <a:pt x="6994" y="731"/>
                  </a:cubicBezTo>
                  <a:cubicBezTo>
                    <a:pt x="7020" y="738"/>
                    <a:pt x="7043" y="747"/>
                    <a:pt x="7067" y="756"/>
                  </a:cubicBezTo>
                  <a:cubicBezTo>
                    <a:pt x="7130" y="785"/>
                    <a:pt x="7191" y="816"/>
                    <a:pt x="7250" y="850"/>
                  </a:cubicBezTo>
                  <a:cubicBezTo>
                    <a:pt x="7309" y="885"/>
                    <a:pt x="7364" y="923"/>
                    <a:pt x="7419" y="964"/>
                  </a:cubicBezTo>
                  <a:lnTo>
                    <a:pt x="7419" y="964"/>
                  </a:lnTo>
                  <a:cubicBezTo>
                    <a:pt x="7418" y="963"/>
                    <a:pt x="7417" y="962"/>
                    <a:pt x="7417" y="961"/>
                  </a:cubicBezTo>
                  <a:lnTo>
                    <a:pt x="7417" y="961"/>
                  </a:lnTo>
                  <a:lnTo>
                    <a:pt x="7423" y="966"/>
                  </a:lnTo>
                  <a:lnTo>
                    <a:pt x="7435" y="976"/>
                  </a:lnTo>
                  <a:lnTo>
                    <a:pt x="7426" y="969"/>
                  </a:lnTo>
                  <a:lnTo>
                    <a:pt x="7426" y="969"/>
                  </a:lnTo>
                  <a:cubicBezTo>
                    <a:pt x="7469" y="1004"/>
                    <a:pt x="7511" y="1041"/>
                    <a:pt x="7552" y="1079"/>
                  </a:cubicBezTo>
                  <a:cubicBezTo>
                    <a:pt x="7618" y="1149"/>
                    <a:pt x="7681" y="1223"/>
                    <a:pt x="7739" y="1300"/>
                  </a:cubicBezTo>
                  <a:cubicBezTo>
                    <a:pt x="7778" y="1358"/>
                    <a:pt x="7818" y="1417"/>
                    <a:pt x="7855" y="1478"/>
                  </a:cubicBezTo>
                  <a:cubicBezTo>
                    <a:pt x="7899" y="1562"/>
                    <a:pt x="7938" y="1646"/>
                    <a:pt x="7975" y="1733"/>
                  </a:cubicBezTo>
                  <a:cubicBezTo>
                    <a:pt x="7977" y="1742"/>
                    <a:pt x="7981" y="1751"/>
                    <a:pt x="7984" y="1759"/>
                  </a:cubicBezTo>
                  <a:cubicBezTo>
                    <a:pt x="8018" y="1911"/>
                    <a:pt x="8045" y="2064"/>
                    <a:pt x="8063" y="2218"/>
                  </a:cubicBezTo>
                  <a:cubicBezTo>
                    <a:pt x="8075" y="2350"/>
                    <a:pt x="8081" y="2483"/>
                    <a:pt x="8079" y="2616"/>
                  </a:cubicBezTo>
                  <a:cubicBezTo>
                    <a:pt x="8076" y="2744"/>
                    <a:pt x="8071" y="2875"/>
                    <a:pt x="8061" y="3004"/>
                  </a:cubicBezTo>
                  <a:cubicBezTo>
                    <a:pt x="8049" y="3130"/>
                    <a:pt x="8035" y="3257"/>
                    <a:pt x="8024" y="3384"/>
                  </a:cubicBezTo>
                  <a:cubicBezTo>
                    <a:pt x="8016" y="3452"/>
                    <a:pt x="8011" y="3517"/>
                    <a:pt x="8005" y="3585"/>
                  </a:cubicBezTo>
                  <a:cubicBezTo>
                    <a:pt x="7997" y="3654"/>
                    <a:pt x="7986" y="3725"/>
                    <a:pt x="7978" y="3796"/>
                  </a:cubicBezTo>
                  <a:cubicBezTo>
                    <a:pt x="7966" y="3919"/>
                    <a:pt x="7958" y="4043"/>
                    <a:pt x="7956" y="4165"/>
                  </a:cubicBezTo>
                  <a:cubicBezTo>
                    <a:pt x="7954" y="4291"/>
                    <a:pt x="7953" y="4416"/>
                    <a:pt x="7956" y="4542"/>
                  </a:cubicBezTo>
                  <a:cubicBezTo>
                    <a:pt x="7958" y="4668"/>
                    <a:pt x="7965" y="4794"/>
                    <a:pt x="7965" y="4921"/>
                  </a:cubicBezTo>
                  <a:cubicBezTo>
                    <a:pt x="7965" y="5052"/>
                    <a:pt x="7969" y="5180"/>
                    <a:pt x="8003" y="5308"/>
                  </a:cubicBezTo>
                  <a:cubicBezTo>
                    <a:pt x="8032" y="5418"/>
                    <a:pt x="8065" y="5526"/>
                    <a:pt x="8093" y="5636"/>
                  </a:cubicBezTo>
                  <a:cubicBezTo>
                    <a:pt x="8116" y="5727"/>
                    <a:pt x="8135" y="5820"/>
                    <a:pt x="8162" y="5911"/>
                  </a:cubicBezTo>
                  <a:cubicBezTo>
                    <a:pt x="8196" y="6022"/>
                    <a:pt x="8239" y="6128"/>
                    <a:pt x="8292" y="6232"/>
                  </a:cubicBezTo>
                  <a:cubicBezTo>
                    <a:pt x="8340" y="6325"/>
                    <a:pt x="8388" y="6417"/>
                    <a:pt x="8439" y="6509"/>
                  </a:cubicBezTo>
                  <a:cubicBezTo>
                    <a:pt x="8488" y="6601"/>
                    <a:pt x="8534" y="6694"/>
                    <a:pt x="8590" y="6780"/>
                  </a:cubicBezTo>
                  <a:cubicBezTo>
                    <a:pt x="8643" y="6866"/>
                    <a:pt x="8706" y="6947"/>
                    <a:pt x="8763" y="7031"/>
                  </a:cubicBezTo>
                  <a:cubicBezTo>
                    <a:pt x="8815" y="7109"/>
                    <a:pt x="8865" y="7187"/>
                    <a:pt x="8920" y="7262"/>
                  </a:cubicBezTo>
                  <a:cubicBezTo>
                    <a:pt x="9043" y="7430"/>
                    <a:pt x="9173" y="7592"/>
                    <a:pt x="9299" y="7757"/>
                  </a:cubicBezTo>
                  <a:cubicBezTo>
                    <a:pt x="9366" y="7850"/>
                    <a:pt x="9429" y="7944"/>
                    <a:pt x="9494" y="8037"/>
                  </a:cubicBezTo>
                  <a:cubicBezTo>
                    <a:pt x="9559" y="8161"/>
                    <a:pt x="9617" y="8285"/>
                    <a:pt x="9669" y="8415"/>
                  </a:cubicBezTo>
                  <a:lnTo>
                    <a:pt x="9669" y="8415"/>
                  </a:lnTo>
                  <a:cubicBezTo>
                    <a:pt x="9669" y="8415"/>
                    <a:pt x="9669" y="8414"/>
                    <a:pt x="9669" y="8414"/>
                  </a:cubicBezTo>
                  <a:lnTo>
                    <a:pt x="9669" y="8414"/>
                  </a:lnTo>
                  <a:cubicBezTo>
                    <a:pt x="9670" y="8416"/>
                    <a:pt x="9671" y="8418"/>
                    <a:pt x="9672" y="8420"/>
                  </a:cubicBezTo>
                  <a:cubicBezTo>
                    <a:pt x="9681" y="8446"/>
                    <a:pt x="9690" y="8471"/>
                    <a:pt x="9699" y="8496"/>
                  </a:cubicBezTo>
                  <a:lnTo>
                    <a:pt x="9705" y="8526"/>
                  </a:lnTo>
                  <a:cubicBezTo>
                    <a:pt x="9745" y="8727"/>
                    <a:pt x="9773" y="8928"/>
                    <a:pt x="9799" y="9132"/>
                  </a:cubicBezTo>
                  <a:cubicBezTo>
                    <a:pt x="9799" y="9124"/>
                    <a:pt x="9797" y="9115"/>
                    <a:pt x="9797" y="9109"/>
                  </a:cubicBezTo>
                  <a:lnTo>
                    <a:pt x="9797" y="9109"/>
                  </a:lnTo>
                  <a:cubicBezTo>
                    <a:pt x="9815" y="9308"/>
                    <a:pt x="9824" y="9509"/>
                    <a:pt x="9826" y="9710"/>
                  </a:cubicBezTo>
                  <a:cubicBezTo>
                    <a:pt x="9813" y="9884"/>
                    <a:pt x="9786" y="10056"/>
                    <a:pt x="9759" y="10228"/>
                  </a:cubicBezTo>
                  <a:lnTo>
                    <a:pt x="9759" y="10228"/>
                  </a:lnTo>
                  <a:cubicBezTo>
                    <a:pt x="9760" y="10222"/>
                    <a:pt x="9761" y="10215"/>
                    <a:pt x="9762" y="10209"/>
                  </a:cubicBezTo>
                  <a:lnTo>
                    <a:pt x="9762" y="10209"/>
                  </a:lnTo>
                  <a:cubicBezTo>
                    <a:pt x="9726" y="10416"/>
                    <a:pt x="9664" y="10620"/>
                    <a:pt x="9604" y="10821"/>
                  </a:cubicBezTo>
                  <a:cubicBezTo>
                    <a:pt x="9573" y="10922"/>
                    <a:pt x="9534" y="11020"/>
                    <a:pt x="9500" y="11118"/>
                  </a:cubicBezTo>
                  <a:cubicBezTo>
                    <a:pt x="9472" y="11195"/>
                    <a:pt x="9444" y="11272"/>
                    <a:pt x="9412" y="11348"/>
                  </a:cubicBezTo>
                  <a:cubicBezTo>
                    <a:pt x="9416" y="11341"/>
                    <a:pt x="9418" y="11333"/>
                    <a:pt x="9423" y="11327"/>
                  </a:cubicBezTo>
                  <a:lnTo>
                    <a:pt x="9423" y="11327"/>
                  </a:lnTo>
                  <a:cubicBezTo>
                    <a:pt x="9376" y="11427"/>
                    <a:pt x="9321" y="11526"/>
                    <a:pt x="9281" y="11630"/>
                  </a:cubicBezTo>
                  <a:cubicBezTo>
                    <a:pt x="9242" y="11738"/>
                    <a:pt x="9207" y="11848"/>
                    <a:pt x="9163" y="11953"/>
                  </a:cubicBezTo>
                  <a:cubicBezTo>
                    <a:pt x="9115" y="12074"/>
                    <a:pt x="9069" y="12193"/>
                    <a:pt x="9025" y="12314"/>
                  </a:cubicBezTo>
                  <a:cubicBezTo>
                    <a:pt x="8996" y="12392"/>
                    <a:pt x="8965" y="12469"/>
                    <a:pt x="8938" y="12548"/>
                  </a:cubicBezTo>
                  <a:cubicBezTo>
                    <a:pt x="8910" y="12625"/>
                    <a:pt x="8888" y="12700"/>
                    <a:pt x="8865" y="12778"/>
                  </a:cubicBezTo>
                  <a:lnTo>
                    <a:pt x="8865" y="12778"/>
                  </a:lnTo>
                  <a:cubicBezTo>
                    <a:pt x="8865" y="12778"/>
                    <a:pt x="8865" y="12778"/>
                    <a:pt x="8865" y="12778"/>
                  </a:cubicBezTo>
                  <a:lnTo>
                    <a:pt x="8865" y="12778"/>
                  </a:lnTo>
                  <a:cubicBezTo>
                    <a:pt x="8786" y="13039"/>
                    <a:pt x="8697" y="13296"/>
                    <a:pt x="8662" y="13568"/>
                  </a:cubicBezTo>
                  <a:cubicBezTo>
                    <a:pt x="8647" y="13703"/>
                    <a:pt x="8641" y="13838"/>
                    <a:pt x="8650" y="13973"/>
                  </a:cubicBezTo>
                  <a:lnTo>
                    <a:pt x="8650" y="13987"/>
                  </a:lnTo>
                  <a:cubicBezTo>
                    <a:pt x="8630" y="14093"/>
                    <a:pt x="8619" y="14202"/>
                    <a:pt x="8615" y="14311"/>
                  </a:cubicBezTo>
                  <a:cubicBezTo>
                    <a:pt x="8611" y="14476"/>
                    <a:pt x="8616" y="14641"/>
                    <a:pt x="8631" y="14806"/>
                  </a:cubicBezTo>
                  <a:cubicBezTo>
                    <a:pt x="8642" y="14964"/>
                    <a:pt x="8672" y="15121"/>
                    <a:pt x="8718" y="15273"/>
                  </a:cubicBezTo>
                  <a:cubicBezTo>
                    <a:pt x="8744" y="15348"/>
                    <a:pt x="8773" y="15420"/>
                    <a:pt x="8807" y="15491"/>
                  </a:cubicBezTo>
                  <a:cubicBezTo>
                    <a:pt x="8841" y="15567"/>
                    <a:pt x="8876" y="15642"/>
                    <a:pt x="8912" y="15717"/>
                  </a:cubicBezTo>
                  <a:cubicBezTo>
                    <a:pt x="8982" y="15863"/>
                    <a:pt x="9056" y="16008"/>
                    <a:pt x="9138" y="16148"/>
                  </a:cubicBezTo>
                  <a:cubicBezTo>
                    <a:pt x="9219" y="16289"/>
                    <a:pt x="9312" y="16422"/>
                    <a:pt x="9417" y="16546"/>
                  </a:cubicBezTo>
                  <a:cubicBezTo>
                    <a:pt x="9470" y="16608"/>
                    <a:pt x="9523" y="16673"/>
                    <a:pt x="9578" y="16732"/>
                  </a:cubicBezTo>
                  <a:cubicBezTo>
                    <a:pt x="9629" y="16787"/>
                    <a:pt x="9679" y="16841"/>
                    <a:pt x="9727" y="16897"/>
                  </a:cubicBezTo>
                  <a:cubicBezTo>
                    <a:pt x="9732" y="16902"/>
                    <a:pt x="9736" y="16906"/>
                    <a:pt x="9740" y="16911"/>
                  </a:cubicBezTo>
                  <a:cubicBezTo>
                    <a:pt x="9739" y="16910"/>
                    <a:pt x="9738" y="16909"/>
                    <a:pt x="9736" y="16908"/>
                  </a:cubicBezTo>
                  <a:lnTo>
                    <a:pt x="9736" y="16908"/>
                  </a:lnTo>
                  <a:cubicBezTo>
                    <a:pt x="9863" y="17064"/>
                    <a:pt x="9981" y="17224"/>
                    <a:pt x="10103" y="17384"/>
                  </a:cubicBezTo>
                  <a:cubicBezTo>
                    <a:pt x="10147" y="17440"/>
                    <a:pt x="10191" y="17496"/>
                    <a:pt x="10236" y="17553"/>
                  </a:cubicBezTo>
                  <a:cubicBezTo>
                    <a:pt x="10253" y="17584"/>
                    <a:pt x="10270" y="17613"/>
                    <a:pt x="10287" y="17644"/>
                  </a:cubicBezTo>
                  <a:cubicBezTo>
                    <a:pt x="10331" y="17727"/>
                    <a:pt x="10374" y="17812"/>
                    <a:pt x="10416" y="17896"/>
                  </a:cubicBezTo>
                  <a:cubicBezTo>
                    <a:pt x="10444" y="17995"/>
                    <a:pt x="10469" y="18094"/>
                    <a:pt x="10493" y="18192"/>
                  </a:cubicBezTo>
                  <a:cubicBezTo>
                    <a:pt x="10533" y="18367"/>
                    <a:pt x="10564" y="18545"/>
                    <a:pt x="10585" y="18722"/>
                  </a:cubicBezTo>
                  <a:cubicBezTo>
                    <a:pt x="10593" y="18830"/>
                    <a:pt x="10594" y="18939"/>
                    <a:pt x="10589" y="19046"/>
                  </a:cubicBezTo>
                  <a:cubicBezTo>
                    <a:pt x="10579" y="19213"/>
                    <a:pt x="10567" y="19381"/>
                    <a:pt x="10540" y="19546"/>
                  </a:cubicBezTo>
                  <a:cubicBezTo>
                    <a:pt x="10541" y="19537"/>
                    <a:pt x="10542" y="19530"/>
                    <a:pt x="10543" y="19521"/>
                  </a:cubicBezTo>
                  <a:lnTo>
                    <a:pt x="10543" y="19521"/>
                  </a:lnTo>
                  <a:cubicBezTo>
                    <a:pt x="10527" y="19606"/>
                    <a:pt x="10506" y="19688"/>
                    <a:pt x="10481" y="19771"/>
                  </a:cubicBezTo>
                  <a:cubicBezTo>
                    <a:pt x="10407" y="20007"/>
                    <a:pt x="10319" y="20239"/>
                    <a:pt x="10218" y="20466"/>
                  </a:cubicBezTo>
                  <a:cubicBezTo>
                    <a:pt x="10167" y="20571"/>
                    <a:pt x="10114" y="20672"/>
                    <a:pt x="10064" y="20778"/>
                  </a:cubicBezTo>
                  <a:cubicBezTo>
                    <a:pt x="10011" y="20885"/>
                    <a:pt x="9969" y="20999"/>
                    <a:pt x="9917" y="21108"/>
                  </a:cubicBezTo>
                  <a:cubicBezTo>
                    <a:pt x="9921" y="21101"/>
                    <a:pt x="9923" y="21095"/>
                    <a:pt x="9927" y="21087"/>
                  </a:cubicBezTo>
                  <a:lnTo>
                    <a:pt x="9927" y="21087"/>
                  </a:lnTo>
                  <a:cubicBezTo>
                    <a:pt x="9886" y="21175"/>
                    <a:pt x="9843" y="21261"/>
                    <a:pt x="9806" y="21350"/>
                  </a:cubicBezTo>
                  <a:cubicBezTo>
                    <a:pt x="9757" y="21472"/>
                    <a:pt x="9726" y="21598"/>
                    <a:pt x="9696" y="21727"/>
                  </a:cubicBezTo>
                  <a:cubicBezTo>
                    <a:pt x="9692" y="21746"/>
                    <a:pt x="9689" y="21765"/>
                    <a:pt x="9685" y="21784"/>
                  </a:cubicBezTo>
                  <a:cubicBezTo>
                    <a:pt x="9677" y="21805"/>
                    <a:pt x="9670" y="21825"/>
                    <a:pt x="9661" y="21846"/>
                  </a:cubicBezTo>
                  <a:cubicBezTo>
                    <a:pt x="9634" y="21913"/>
                    <a:pt x="9611" y="21981"/>
                    <a:pt x="9591" y="22050"/>
                  </a:cubicBezTo>
                  <a:cubicBezTo>
                    <a:pt x="9572" y="22121"/>
                    <a:pt x="9556" y="22192"/>
                    <a:pt x="9543" y="22262"/>
                  </a:cubicBezTo>
                  <a:cubicBezTo>
                    <a:pt x="9515" y="22413"/>
                    <a:pt x="9482" y="22563"/>
                    <a:pt x="9460" y="22714"/>
                  </a:cubicBezTo>
                  <a:cubicBezTo>
                    <a:pt x="9433" y="22887"/>
                    <a:pt x="9443" y="23063"/>
                    <a:pt x="9453" y="23238"/>
                  </a:cubicBezTo>
                  <a:cubicBezTo>
                    <a:pt x="9458" y="23324"/>
                    <a:pt x="9461" y="23412"/>
                    <a:pt x="9467" y="23499"/>
                  </a:cubicBezTo>
                  <a:cubicBezTo>
                    <a:pt x="9475" y="23579"/>
                    <a:pt x="9487" y="23659"/>
                    <a:pt x="9503" y="23739"/>
                  </a:cubicBezTo>
                  <a:cubicBezTo>
                    <a:pt x="9541" y="23913"/>
                    <a:pt x="9596" y="24083"/>
                    <a:pt x="9666" y="24246"/>
                  </a:cubicBezTo>
                  <a:cubicBezTo>
                    <a:pt x="9700" y="24330"/>
                    <a:pt x="9743" y="24410"/>
                    <a:pt x="9784" y="24488"/>
                  </a:cubicBezTo>
                  <a:cubicBezTo>
                    <a:pt x="9823" y="24562"/>
                    <a:pt x="9862" y="24636"/>
                    <a:pt x="9903" y="24709"/>
                  </a:cubicBezTo>
                  <a:cubicBezTo>
                    <a:pt x="9990" y="24862"/>
                    <a:pt x="10091" y="25005"/>
                    <a:pt x="10194" y="25149"/>
                  </a:cubicBezTo>
                  <a:cubicBezTo>
                    <a:pt x="10296" y="25287"/>
                    <a:pt x="10392" y="25434"/>
                    <a:pt x="10511" y="25559"/>
                  </a:cubicBezTo>
                  <a:cubicBezTo>
                    <a:pt x="10631" y="25682"/>
                    <a:pt x="10761" y="25798"/>
                    <a:pt x="10880" y="25924"/>
                  </a:cubicBezTo>
                  <a:cubicBezTo>
                    <a:pt x="10961" y="26012"/>
                    <a:pt x="11044" y="26100"/>
                    <a:pt x="11126" y="26188"/>
                  </a:cubicBezTo>
                  <a:cubicBezTo>
                    <a:pt x="11121" y="26184"/>
                    <a:pt x="11117" y="26180"/>
                    <a:pt x="11113" y="26176"/>
                  </a:cubicBezTo>
                  <a:lnTo>
                    <a:pt x="11113" y="26176"/>
                  </a:lnTo>
                  <a:cubicBezTo>
                    <a:pt x="11144" y="26212"/>
                    <a:pt x="11170" y="26251"/>
                    <a:pt x="11199" y="26287"/>
                  </a:cubicBezTo>
                  <a:cubicBezTo>
                    <a:pt x="11214" y="26317"/>
                    <a:pt x="11230" y="26346"/>
                    <a:pt x="11245" y="26377"/>
                  </a:cubicBezTo>
                  <a:cubicBezTo>
                    <a:pt x="11297" y="26482"/>
                    <a:pt x="11342" y="26591"/>
                    <a:pt x="11390" y="26699"/>
                  </a:cubicBezTo>
                  <a:cubicBezTo>
                    <a:pt x="11419" y="26771"/>
                    <a:pt x="11444" y="26842"/>
                    <a:pt x="11466" y="26915"/>
                  </a:cubicBezTo>
                  <a:cubicBezTo>
                    <a:pt x="11486" y="26996"/>
                    <a:pt x="11504" y="27077"/>
                    <a:pt x="11521" y="27159"/>
                  </a:cubicBezTo>
                  <a:cubicBezTo>
                    <a:pt x="11527" y="27215"/>
                    <a:pt x="11533" y="27271"/>
                    <a:pt x="11536" y="27327"/>
                  </a:cubicBezTo>
                  <a:cubicBezTo>
                    <a:pt x="11534" y="27434"/>
                    <a:pt x="11527" y="27540"/>
                    <a:pt x="11513" y="27647"/>
                  </a:cubicBezTo>
                  <a:cubicBezTo>
                    <a:pt x="11487" y="27826"/>
                    <a:pt x="11452" y="28002"/>
                    <a:pt x="11411" y="28178"/>
                  </a:cubicBezTo>
                  <a:lnTo>
                    <a:pt x="11411" y="28178"/>
                  </a:lnTo>
                  <a:cubicBezTo>
                    <a:pt x="11412" y="28177"/>
                    <a:pt x="11412" y="28176"/>
                    <a:pt x="11413" y="28175"/>
                  </a:cubicBezTo>
                  <a:lnTo>
                    <a:pt x="11413" y="28175"/>
                  </a:lnTo>
                  <a:cubicBezTo>
                    <a:pt x="11412" y="28179"/>
                    <a:pt x="11411" y="28182"/>
                    <a:pt x="11410" y="28187"/>
                  </a:cubicBezTo>
                  <a:cubicBezTo>
                    <a:pt x="11409" y="28189"/>
                    <a:pt x="11408" y="28191"/>
                    <a:pt x="11408" y="28194"/>
                  </a:cubicBezTo>
                  <a:lnTo>
                    <a:pt x="11408" y="28194"/>
                  </a:lnTo>
                  <a:cubicBezTo>
                    <a:pt x="11408" y="28194"/>
                    <a:pt x="11408" y="28193"/>
                    <a:pt x="11408" y="28193"/>
                  </a:cubicBezTo>
                  <a:lnTo>
                    <a:pt x="11408" y="28193"/>
                  </a:lnTo>
                  <a:cubicBezTo>
                    <a:pt x="11383" y="28283"/>
                    <a:pt x="11360" y="28373"/>
                    <a:pt x="11331" y="28461"/>
                  </a:cubicBezTo>
                  <a:cubicBezTo>
                    <a:pt x="11304" y="28540"/>
                    <a:pt x="11276" y="28615"/>
                    <a:pt x="11245" y="28691"/>
                  </a:cubicBezTo>
                  <a:cubicBezTo>
                    <a:pt x="11219" y="28755"/>
                    <a:pt x="11192" y="28818"/>
                    <a:pt x="11165" y="28881"/>
                  </a:cubicBezTo>
                  <a:cubicBezTo>
                    <a:pt x="11117" y="28977"/>
                    <a:pt x="11067" y="29072"/>
                    <a:pt x="11015" y="29165"/>
                  </a:cubicBezTo>
                  <a:cubicBezTo>
                    <a:pt x="11018" y="29160"/>
                    <a:pt x="11022" y="29153"/>
                    <a:pt x="11026" y="29147"/>
                  </a:cubicBezTo>
                  <a:lnTo>
                    <a:pt x="11026" y="29147"/>
                  </a:lnTo>
                  <a:cubicBezTo>
                    <a:pt x="10910" y="29350"/>
                    <a:pt x="10790" y="29551"/>
                    <a:pt x="10674" y="29754"/>
                  </a:cubicBezTo>
                  <a:cubicBezTo>
                    <a:pt x="10610" y="29862"/>
                    <a:pt x="10552" y="29973"/>
                    <a:pt x="10501" y="30087"/>
                  </a:cubicBezTo>
                  <a:cubicBezTo>
                    <a:pt x="10453" y="30193"/>
                    <a:pt x="10425" y="30306"/>
                    <a:pt x="10383" y="30413"/>
                  </a:cubicBezTo>
                  <a:cubicBezTo>
                    <a:pt x="10335" y="30537"/>
                    <a:pt x="10289" y="30660"/>
                    <a:pt x="10268" y="30791"/>
                  </a:cubicBezTo>
                  <a:cubicBezTo>
                    <a:pt x="10250" y="30897"/>
                    <a:pt x="10238" y="31001"/>
                    <a:pt x="10227" y="31108"/>
                  </a:cubicBezTo>
                  <a:cubicBezTo>
                    <a:pt x="10223" y="31159"/>
                    <a:pt x="10216" y="31209"/>
                    <a:pt x="10211" y="31259"/>
                  </a:cubicBezTo>
                  <a:cubicBezTo>
                    <a:pt x="10208" y="31319"/>
                    <a:pt x="10207" y="31379"/>
                    <a:pt x="10208" y="31441"/>
                  </a:cubicBezTo>
                  <a:cubicBezTo>
                    <a:pt x="10208" y="31531"/>
                    <a:pt x="10205" y="31624"/>
                    <a:pt x="10209" y="31716"/>
                  </a:cubicBezTo>
                  <a:cubicBezTo>
                    <a:pt x="10211" y="31733"/>
                    <a:pt x="10216" y="31751"/>
                    <a:pt x="10222" y="31767"/>
                  </a:cubicBezTo>
                  <a:cubicBezTo>
                    <a:pt x="10220" y="31833"/>
                    <a:pt x="10219" y="31901"/>
                    <a:pt x="10221" y="31968"/>
                  </a:cubicBezTo>
                  <a:cubicBezTo>
                    <a:pt x="10223" y="32049"/>
                    <a:pt x="10230" y="32130"/>
                    <a:pt x="10242" y="32210"/>
                  </a:cubicBezTo>
                  <a:cubicBezTo>
                    <a:pt x="10255" y="32289"/>
                    <a:pt x="10270" y="32368"/>
                    <a:pt x="10287" y="32445"/>
                  </a:cubicBezTo>
                  <a:cubicBezTo>
                    <a:pt x="10318" y="32607"/>
                    <a:pt x="10357" y="32768"/>
                    <a:pt x="10405" y="32925"/>
                  </a:cubicBezTo>
                  <a:cubicBezTo>
                    <a:pt x="10457" y="33094"/>
                    <a:pt x="10511" y="33263"/>
                    <a:pt x="10566" y="33431"/>
                  </a:cubicBezTo>
                  <a:cubicBezTo>
                    <a:pt x="10619" y="33591"/>
                    <a:pt x="10675" y="33751"/>
                    <a:pt x="10729" y="33909"/>
                  </a:cubicBezTo>
                  <a:cubicBezTo>
                    <a:pt x="10786" y="34081"/>
                    <a:pt x="10837" y="34252"/>
                    <a:pt x="10905" y="34418"/>
                  </a:cubicBezTo>
                  <a:cubicBezTo>
                    <a:pt x="10916" y="34443"/>
                    <a:pt x="10925" y="34469"/>
                    <a:pt x="10935" y="34494"/>
                  </a:cubicBezTo>
                  <a:cubicBezTo>
                    <a:pt x="10954" y="34557"/>
                    <a:pt x="10973" y="34621"/>
                    <a:pt x="10993" y="34684"/>
                  </a:cubicBezTo>
                  <a:cubicBezTo>
                    <a:pt x="11057" y="34882"/>
                    <a:pt x="11123" y="35079"/>
                    <a:pt x="11181" y="35277"/>
                  </a:cubicBezTo>
                  <a:cubicBezTo>
                    <a:pt x="11182" y="35281"/>
                    <a:pt x="11183" y="35285"/>
                    <a:pt x="11184" y="35288"/>
                  </a:cubicBezTo>
                  <a:lnTo>
                    <a:pt x="11184" y="35288"/>
                  </a:lnTo>
                  <a:cubicBezTo>
                    <a:pt x="11183" y="35286"/>
                    <a:pt x="11183" y="35285"/>
                    <a:pt x="11182" y="35283"/>
                  </a:cubicBezTo>
                  <a:lnTo>
                    <a:pt x="11182" y="35283"/>
                  </a:lnTo>
                  <a:cubicBezTo>
                    <a:pt x="11183" y="35287"/>
                    <a:pt x="11185" y="35293"/>
                    <a:pt x="11187" y="35300"/>
                  </a:cubicBezTo>
                  <a:lnTo>
                    <a:pt x="11187" y="35300"/>
                  </a:lnTo>
                  <a:cubicBezTo>
                    <a:pt x="11187" y="35298"/>
                    <a:pt x="11186" y="35297"/>
                    <a:pt x="11186" y="35295"/>
                  </a:cubicBezTo>
                  <a:lnTo>
                    <a:pt x="11186" y="35295"/>
                  </a:lnTo>
                  <a:lnTo>
                    <a:pt x="11186" y="35296"/>
                  </a:lnTo>
                  <a:lnTo>
                    <a:pt x="11186" y="35296"/>
                  </a:lnTo>
                  <a:cubicBezTo>
                    <a:pt x="11185" y="35293"/>
                    <a:pt x="11185" y="35291"/>
                    <a:pt x="11184" y="35288"/>
                  </a:cubicBezTo>
                  <a:lnTo>
                    <a:pt x="11184" y="35288"/>
                  </a:lnTo>
                  <a:cubicBezTo>
                    <a:pt x="11185" y="35292"/>
                    <a:pt x="11187" y="35296"/>
                    <a:pt x="11188" y="35301"/>
                  </a:cubicBezTo>
                  <a:lnTo>
                    <a:pt x="11186" y="35296"/>
                  </a:lnTo>
                  <a:lnTo>
                    <a:pt x="11186" y="35296"/>
                  </a:lnTo>
                  <a:cubicBezTo>
                    <a:pt x="11202" y="35348"/>
                    <a:pt x="11207" y="35366"/>
                    <a:pt x="11207" y="35366"/>
                  </a:cubicBezTo>
                  <a:cubicBezTo>
                    <a:pt x="11207" y="35366"/>
                    <a:pt x="11195" y="35326"/>
                    <a:pt x="11187" y="35300"/>
                  </a:cubicBezTo>
                  <a:lnTo>
                    <a:pt x="11187" y="35300"/>
                  </a:lnTo>
                  <a:cubicBezTo>
                    <a:pt x="11207" y="35372"/>
                    <a:pt x="11225" y="35446"/>
                    <a:pt x="11245" y="35519"/>
                  </a:cubicBezTo>
                  <a:cubicBezTo>
                    <a:pt x="11253" y="35572"/>
                    <a:pt x="11260" y="35625"/>
                    <a:pt x="11269" y="35678"/>
                  </a:cubicBezTo>
                  <a:cubicBezTo>
                    <a:pt x="11288" y="35787"/>
                    <a:pt x="11301" y="35898"/>
                    <a:pt x="11307" y="36009"/>
                  </a:cubicBezTo>
                  <a:cubicBezTo>
                    <a:pt x="11319" y="36270"/>
                    <a:pt x="11334" y="36531"/>
                    <a:pt x="11315" y="36791"/>
                  </a:cubicBezTo>
                  <a:cubicBezTo>
                    <a:pt x="11316" y="36784"/>
                    <a:pt x="11317" y="36776"/>
                    <a:pt x="11318" y="36768"/>
                  </a:cubicBezTo>
                  <a:lnTo>
                    <a:pt x="11318" y="36768"/>
                  </a:lnTo>
                  <a:cubicBezTo>
                    <a:pt x="11314" y="36810"/>
                    <a:pt x="11310" y="36852"/>
                    <a:pt x="11305" y="36893"/>
                  </a:cubicBezTo>
                  <a:cubicBezTo>
                    <a:pt x="11296" y="36945"/>
                    <a:pt x="11285" y="36995"/>
                    <a:pt x="11275" y="37047"/>
                  </a:cubicBezTo>
                  <a:cubicBezTo>
                    <a:pt x="11276" y="37039"/>
                    <a:pt x="11278" y="37031"/>
                    <a:pt x="11279" y="37023"/>
                  </a:cubicBezTo>
                  <a:lnTo>
                    <a:pt x="11279" y="37023"/>
                  </a:lnTo>
                  <a:cubicBezTo>
                    <a:pt x="11207" y="37319"/>
                    <a:pt x="11120" y="37613"/>
                    <a:pt x="11018" y="37900"/>
                  </a:cubicBezTo>
                  <a:cubicBezTo>
                    <a:pt x="10965" y="38041"/>
                    <a:pt x="10907" y="38177"/>
                    <a:pt x="10843" y="38313"/>
                  </a:cubicBezTo>
                  <a:cubicBezTo>
                    <a:pt x="10743" y="38487"/>
                    <a:pt x="10636" y="38656"/>
                    <a:pt x="10521" y="38821"/>
                  </a:cubicBezTo>
                  <a:cubicBezTo>
                    <a:pt x="10395" y="38983"/>
                    <a:pt x="10262" y="39138"/>
                    <a:pt x="10125" y="39290"/>
                  </a:cubicBezTo>
                  <a:cubicBezTo>
                    <a:pt x="9998" y="39414"/>
                    <a:pt x="9864" y="39532"/>
                    <a:pt x="9730" y="39649"/>
                  </a:cubicBezTo>
                  <a:cubicBezTo>
                    <a:pt x="9556" y="39790"/>
                    <a:pt x="9373" y="39922"/>
                    <a:pt x="9184" y="40042"/>
                  </a:cubicBezTo>
                  <a:lnTo>
                    <a:pt x="9185" y="40041"/>
                  </a:lnTo>
                  <a:lnTo>
                    <a:pt x="9185" y="40041"/>
                  </a:lnTo>
                  <a:cubicBezTo>
                    <a:pt x="9037" y="40132"/>
                    <a:pt x="8884" y="40214"/>
                    <a:pt x="8726" y="40287"/>
                  </a:cubicBezTo>
                  <a:cubicBezTo>
                    <a:pt x="8567" y="40358"/>
                    <a:pt x="8404" y="40407"/>
                    <a:pt x="8239" y="40465"/>
                  </a:cubicBezTo>
                  <a:cubicBezTo>
                    <a:pt x="8155" y="40496"/>
                    <a:pt x="8072" y="40533"/>
                    <a:pt x="7991" y="40570"/>
                  </a:cubicBezTo>
                  <a:cubicBezTo>
                    <a:pt x="7880" y="40620"/>
                    <a:pt x="7769" y="40665"/>
                    <a:pt x="7653" y="40702"/>
                  </a:cubicBezTo>
                  <a:cubicBezTo>
                    <a:pt x="7524" y="40738"/>
                    <a:pt x="7393" y="40772"/>
                    <a:pt x="7264" y="40806"/>
                  </a:cubicBezTo>
                  <a:cubicBezTo>
                    <a:pt x="7232" y="40779"/>
                    <a:pt x="7194" y="40767"/>
                    <a:pt x="7155" y="40767"/>
                  </a:cubicBezTo>
                  <a:cubicBezTo>
                    <a:pt x="7119" y="40767"/>
                    <a:pt x="7082" y="40778"/>
                    <a:pt x="7049" y="40796"/>
                  </a:cubicBezTo>
                  <a:cubicBezTo>
                    <a:pt x="7040" y="40803"/>
                    <a:pt x="7031" y="40810"/>
                    <a:pt x="7023" y="40817"/>
                  </a:cubicBezTo>
                  <a:cubicBezTo>
                    <a:pt x="7010" y="40822"/>
                    <a:pt x="6996" y="40826"/>
                    <a:pt x="6984" y="40830"/>
                  </a:cubicBezTo>
                  <a:cubicBezTo>
                    <a:pt x="6950" y="40837"/>
                    <a:pt x="6917" y="40843"/>
                    <a:pt x="6884" y="40848"/>
                  </a:cubicBezTo>
                  <a:cubicBezTo>
                    <a:pt x="6834" y="40853"/>
                    <a:pt x="6782" y="40855"/>
                    <a:pt x="6730" y="40857"/>
                  </a:cubicBezTo>
                  <a:cubicBezTo>
                    <a:pt x="6623" y="40854"/>
                    <a:pt x="6515" y="40846"/>
                    <a:pt x="6407" y="40833"/>
                  </a:cubicBezTo>
                  <a:cubicBezTo>
                    <a:pt x="6274" y="40814"/>
                    <a:pt x="6142" y="40791"/>
                    <a:pt x="6011" y="40761"/>
                  </a:cubicBezTo>
                  <a:cubicBezTo>
                    <a:pt x="5679" y="40654"/>
                    <a:pt x="5355" y="40529"/>
                    <a:pt x="5030" y="40397"/>
                  </a:cubicBezTo>
                  <a:cubicBezTo>
                    <a:pt x="4943" y="40357"/>
                    <a:pt x="4857" y="40316"/>
                    <a:pt x="4774" y="40270"/>
                  </a:cubicBezTo>
                  <a:cubicBezTo>
                    <a:pt x="4657" y="40205"/>
                    <a:pt x="4537" y="40138"/>
                    <a:pt x="4423" y="40068"/>
                  </a:cubicBezTo>
                  <a:cubicBezTo>
                    <a:pt x="4343" y="40014"/>
                    <a:pt x="4262" y="39960"/>
                    <a:pt x="4184" y="39903"/>
                  </a:cubicBezTo>
                  <a:cubicBezTo>
                    <a:pt x="4136" y="39867"/>
                    <a:pt x="4089" y="39830"/>
                    <a:pt x="4042" y="39793"/>
                  </a:cubicBezTo>
                  <a:lnTo>
                    <a:pt x="4040" y="39791"/>
                  </a:lnTo>
                  <a:cubicBezTo>
                    <a:pt x="3942" y="39709"/>
                    <a:pt x="3848" y="39620"/>
                    <a:pt x="3754" y="39532"/>
                  </a:cubicBezTo>
                  <a:lnTo>
                    <a:pt x="3754" y="39532"/>
                  </a:lnTo>
                  <a:cubicBezTo>
                    <a:pt x="3759" y="39538"/>
                    <a:pt x="3765" y="39543"/>
                    <a:pt x="3770" y="39549"/>
                  </a:cubicBezTo>
                  <a:cubicBezTo>
                    <a:pt x="3690" y="39467"/>
                    <a:pt x="3610" y="39387"/>
                    <a:pt x="3532" y="39300"/>
                  </a:cubicBezTo>
                  <a:cubicBezTo>
                    <a:pt x="3465" y="39224"/>
                    <a:pt x="3401" y="39146"/>
                    <a:pt x="3337" y="39067"/>
                  </a:cubicBezTo>
                  <a:cubicBezTo>
                    <a:pt x="3243" y="38940"/>
                    <a:pt x="3150" y="38812"/>
                    <a:pt x="3067" y="38677"/>
                  </a:cubicBezTo>
                  <a:cubicBezTo>
                    <a:pt x="2985" y="38545"/>
                    <a:pt x="2904" y="38413"/>
                    <a:pt x="2824" y="38281"/>
                  </a:cubicBezTo>
                  <a:lnTo>
                    <a:pt x="2824" y="38281"/>
                  </a:lnTo>
                  <a:lnTo>
                    <a:pt x="2821" y="38276"/>
                  </a:lnTo>
                  <a:cubicBezTo>
                    <a:pt x="2728" y="38117"/>
                    <a:pt x="2643" y="37952"/>
                    <a:pt x="2567" y="37783"/>
                  </a:cubicBezTo>
                  <a:cubicBezTo>
                    <a:pt x="2469" y="37519"/>
                    <a:pt x="2390" y="37249"/>
                    <a:pt x="2315" y="36979"/>
                  </a:cubicBezTo>
                  <a:lnTo>
                    <a:pt x="2315" y="36979"/>
                  </a:lnTo>
                  <a:cubicBezTo>
                    <a:pt x="2298" y="36907"/>
                    <a:pt x="2284" y="36834"/>
                    <a:pt x="2272" y="36761"/>
                  </a:cubicBezTo>
                  <a:cubicBezTo>
                    <a:pt x="2269" y="36737"/>
                    <a:pt x="2265" y="36713"/>
                    <a:pt x="2264" y="36690"/>
                  </a:cubicBezTo>
                  <a:cubicBezTo>
                    <a:pt x="2258" y="36610"/>
                    <a:pt x="2260" y="36529"/>
                    <a:pt x="2258" y="36448"/>
                  </a:cubicBezTo>
                  <a:cubicBezTo>
                    <a:pt x="2255" y="36305"/>
                    <a:pt x="2244" y="36162"/>
                    <a:pt x="2243" y="36019"/>
                  </a:cubicBezTo>
                  <a:cubicBezTo>
                    <a:pt x="2246" y="35915"/>
                    <a:pt x="2254" y="35812"/>
                    <a:pt x="2266" y="35708"/>
                  </a:cubicBezTo>
                  <a:cubicBezTo>
                    <a:pt x="2292" y="35551"/>
                    <a:pt x="2327" y="35397"/>
                    <a:pt x="2366" y="35246"/>
                  </a:cubicBezTo>
                  <a:lnTo>
                    <a:pt x="2366" y="35246"/>
                  </a:lnTo>
                  <a:cubicBezTo>
                    <a:pt x="2366" y="35246"/>
                    <a:pt x="2366" y="35246"/>
                    <a:pt x="2366" y="35246"/>
                  </a:cubicBezTo>
                  <a:cubicBezTo>
                    <a:pt x="2366" y="35245"/>
                    <a:pt x="2366" y="35245"/>
                    <a:pt x="2366" y="35244"/>
                  </a:cubicBezTo>
                  <a:lnTo>
                    <a:pt x="2366" y="35244"/>
                  </a:lnTo>
                  <a:cubicBezTo>
                    <a:pt x="2366" y="35244"/>
                    <a:pt x="2366" y="35244"/>
                    <a:pt x="2366" y="35244"/>
                  </a:cubicBezTo>
                  <a:lnTo>
                    <a:pt x="2366" y="35244"/>
                  </a:lnTo>
                  <a:cubicBezTo>
                    <a:pt x="2366" y="35244"/>
                    <a:pt x="2366" y="35244"/>
                    <a:pt x="2366" y="35244"/>
                  </a:cubicBezTo>
                  <a:lnTo>
                    <a:pt x="2366" y="35244"/>
                  </a:lnTo>
                  <a:cubicBezTo>
                    <a:pt x="2367" y="35240"/>
                    <a:pt x="2368" y="35235"/>
                    <a:pt x="2370" y="35231"/>
                  </a:cubicBezTo>
                  <a:lnTo>
                    <a:pt x="2371" y="35225"/>
                  </a:lnTo>
                  <a:cubicBezTo>
                    <a:pt x="2371" y="35226"/>
                    <a:pt x="2371" y="35226"/>
                    <a:pt x="2371" y="35227"/>
                  </a:cubicBezTo>
                  <a:cubicBezTo>
                    <a:pt x="2425" y="35028"/>
                    <a:pt x="2488" y="34832"/>
                    <a:pt x="2562" y="34640"/>
                  </a:cubicBezTo>
                  <a:cubicBezTo>
                    <a:pt x="2603" y="34534"/>
                    <a:pt x="2646" y="34429"/>
                    <a:pt x="2687" y="34321"/>
                  </a:cubicBezTo>
                  <a:cubicBezTo>
                    <a:pt x="2725" y="34221"/>
                    <a:pt x="2759" y="34119"/>
                    <a:pt x="2799" y="34019"/>
                  </a:cubicBezTo>
                  <a:cubicBezTo>
                    <a:pt x="2885" y="33825"/>
                    <a:pt x="2953" y="33624"/>
                    <a:pt x="3030" y="33427"/>
                  </a:cubicBezTo>
                  <a:cubicBezTo>
                    <a:pt x="3069" y="33332"/>
                    <a:pt x="3112" y="33238"/>
                    <a:pt x="3139" y="33139"/>
                  </a:cubicBezTo>
                  <a:cubicBezTo>
                    <a:pt x="3162" y="33060"/>
                    <a:pt x="3182" y="32980"/>
                    <a:pt x="3202" y="32900"/>
                  </a:cubicBezTo>
                  <a:cubicBezTo>
                    <a:pt x="3210" y="32878"/>
                    <a:pt x="3219" y="32854"/>
                    <a:pt x="3227" y="32832"/>
                  </a:cubicBezTo>
                  <a:cubicBezTo>
                    <a:pt x="3277" y="32693"/>
                    <a:pt x="3317" y="32550"/>
                    <a:pt x="3347" y="32406"/>
                  </a:cubicBezTo>
                  <a:cubicBezTo>
                    <a:pt x="3350" y="32397"/>
                    <a:pt x="3352" y="32389"/>
                    <a:pt x="3354" y="32380"/>
                  </a:cubicBezTo>
                  <a:cubicBezTo>
                    <a:pt x="3392" y="32224"/>
                    <a:pt x="3419" y="32066"/>
                    <a:pt x="3437" y="31905"/>
                  </a:cubicBezTo>
                  <a:cubicBezTo>
                    <a:pt x="3444" y="31875"/>
                    <a:pt x="3448" y="31844"/>
                    <a:pt x="3455" y="31813"/>
                  </a:cubicBezTo>
                  <a:cubicBezTo>
                    <a:pt x="3475" y="31733"/>
                    <a:pt x="3497" y="31652"/>
                    <a:pt x="3511" y="31570"/>
                  </a:cubicBezTo>
                  <a:cubicBezTo>
                    <a:pt x="3526" y="31481"/>
                    <a:pt x="3538" y="31391"/>
                    <a:pt x="3543" y="31300"/>
                  </a:cubicBezTo>
                  <a:cubicBezTo>
                    <a:pt x="3550" y="31206"/>
                    <a:pt x="3550" y="31112"/>
                    <a:pt x="3542" y="31018"/>
                  </a:cubicBezTo>
                  <a:cubicBezTo>
                    <a:pt x="3532" y="30937"/>
                    <a:pt x="3517" y="30857"/>
                    <a:pt x="3496" y="30779"/>
                  </a:cubicBezTo>
                  <a:cubicBezTo>
                    <a:pt x="3450" y="30601"/>
                    <a:pt x="3384" y="30430"/>
                    <a:pt x="3301" y="30268"/>
                  </a:cubicBezTo>
                  <a:cubicBezTo>
                    <a:pt x="3258" y="30180"/>
                    <a:pt x="3207" y="30098"/>
                    <a:pt x="3149" y="30019"/>
                  </a:cubicBezTo>
                  <a:cubicBezTo>
                    <a:pt x="3101" y="29951"/>
                    <a:pt x="3050" y="29885"/>
                    <a:pt x="3001" y="29817"/>
                  </a:cubicBezTo>
                  <a:cubicBezTo>
                    <a:pt x="2901" y="29675"/>
                    <a:pt x="2791" y="29541"/>
                    <a:pt x="2671" y="29417"/>
                  </a:cubicBezTo>
                  <a:cubicBezTo>
                    <a:pt x="2596" y="29336"/>
                    <a:pt x="2514" y="29264"/>
                    <a:pt x="2437" y="29187"/>
                  </a:cubicBezTo>
                  <a:lnTo>
                    <a:pt x="2437" y="29187"/>
                  </a:lnTo>
                  <a:cubicBezTo>
                    <a:pt x="2371" y="29120"/>
                    <a:pt x="2307" y="29048"/>
                    <a:pt x="2249" y="28974"/>
                  </a:cubicBezTo>
                  <a:lnTo>
                    <a:pt x="2249" y="28974"/>
                  </a:lnTo>
                  <a:cubicBezTo>
                    <a:pt x="2249" y="28974"/>
                    <a:pt x="2250" y="28974"/>
                    <a:pt x="2250" y="28975"/>
                  </a:cubicBezTo>
                  <a:lnTo>
                    <a:pt x="2250" y="28975"/>
                  </a:lnTo>
                  <a:cubicBezTo>
                    <a:pt x="2167" y="28869"/>
                    <a:pt x="2077" y="28770"/>
                    <a:pt x="1984" y="28672"/>
                  </a:cubicBezTo>
                  <a:cubicBezTo>
                    <a:pt x="1883" y="28561"/>
                    <a:pt x="1785" y="28449"/>
                    <a:pt x="1681" y="28343"/>
                  </a:cubicBezTo>
                  <a:cubicBezTo>
                    <a:pt x="1588" y="28246"/>
                    <a:pt x="1497" y="28147"/>
                    <a:pt x="1403" y="28050"/>
                  </a:cubicBezTo>
                  <a:cubicBezTo>
                    <a:pt x="1367" y="28000"/>
                    <a:pt x="1329" y="27949"/>
                    <a:pt x="1293" y="27897"/>
                  </a:cubicBezTo>
                  <a:cubicBezTo>
                    <a:pt x="1207" y="27771"/>
                    <a:pt x="1129" y="27637"/>
                    <a:pt x="1051" y="27505"/>
                  </a:cubicBezTo>
                  <a:cubicBezTo>
                    <a:pt x="982" y="27378"/>
                    <a:pt x="921" y="27247"/>
                    <a:pt x="866" y="27114"/>
                  </a:cubicBezTo>
                  <a:cubicBezTo>
                    <a:pt x="861" y="27095"/>
                    <a:pt x="855" y="27076"/>
                    <a:pt x="848" y="27057"/>
                  </a:cubicBezTo>
                  <a:cubicBezTo>
                    <a:pt x="830" y="26981"/>
                    <a:pt x="813" y="26906"/>
                    <a:pt x="799" y="26830"/>
                  </a:cubicBezTo>
                  <a:cubicBezTo>
                    <a:pt x="787" y="26762"/>
                    <a:pt x="778" y="26694"/>
                    <a:pt x="768" y="26625"/>
                  </a:cubicBezTo>
                  <a:lnTo>
                    <a:pt x="768" y="26625"/>
                  </a:lnTo>
                  <a:cubicBezTo>
                    <a:pt x="769" y="26632"/>
                    <a:pt x="770" y="26641"/>
                    <a:pt x="772" y="26649"/>
                  </a:cubicBezTo>
                  <a:cubicBezTo>
                    <a:pt x="759" y="26516"/>
                    <a:pt x="752" y="26384"/>
                    <a:pt x="751" y="26249"/>
                  </a:cubicBezTo>
                  <a:cubicBezTo>
                    <a:pt x="758" y="26091"/>
                    <a:pt x="771" y="25934"/>
                    <a:pt x="791" y="25777"/>
                  </a:cubicBezTo>
                  <a:cubicBezTo>
                    <a:pt x="791" y="25778"/>
                    <a:pt x="791" y="25779"/>
                    <a:pt x="791" y="25780"/>
                  </a:cubicBezTo>
                  <a:cubicBezTo>
                    <a:pt x="807" y="25685"/>
                    <a:pt x="827" y="25593"/>
                    <a:pt x="851" y="25500"/>
                  </a:cubicBezTo>
                  <a:cubicBezTo>
                    <a:pt x="876" y="25418"/>
                    <a:pt x="902" y="25336"/>
                    <a:pt x="931" y="25256"/>
                  </a:cubicBezTo>
                  <a:cubicBezTo>
                    <a:pt x="964" y="25182"/>
                    <a:pt x="998" y="25109"/>
                    <a:pt x="1036" y="25037"/>
                  </a:cubicBezTo>
                  <a:cubicBezTo>
                    <a:pt x="1093" y="24942"/>
                    <a:pt x="1153" y="24851"/>
                    <a:pt x="1213" y="24757"/>
                  </a:cubicBezTo>
                  <a:cubicBezTo>
                    <a:pt x="1269" y="24668"/>
                    <a:pt x="1323" y="24578"/>
                    <a:pt x="1380" y="24490"/>
                  </a:cubicBezTo>
                  <a:cubicBezTo>
                    <a:pt x="1441" y="24394"/>
                    <a:pt x="1501" y="24300"/>
                    <a:pt x="1558" y="24206"/>
                  </a:cubicBezTo>
                  <a:cubicBezTo>
                    <a:pt x="1609" y="24126"/>
                    <a:pt x="1653" y="24043"/>
                    <a:pt x="1699" y="23962"/>
                  </a:cubicBezTo>
                  <a:lnTo>
                    <a:pt x="1699" y="23962"/>
                  </a:lnTo>
                  <a:cubicBezTo>
                    <a:pt x="1696" y="23970"/>
                    <a:pt x="1692" y="23976"/>
                    <a:pt x="1688" y="23983"/>
                  </a:cubicBezTo>
                  <a:cubicBezTo>
                    <a:pt x="1753" y="23875"/>
                    <a:pt x="1819" y="23768"/>
                    <a:pt x="1879" y="23658"/>
                  </a:cubicBezTo>
                  <a:cubicBezTo>
                    <a:pt x="1932" y="23566"/>
                    <a:pt x="1983" y="23474"/>
                    <a:pt x="2032" y="23382"/>
                  </a:cubicBezTo>
                  <a:cubicBezTo>
                    <a:pt x="2037" y="23374"/>
                    <a:pt x="2042" y="23367"/>
                    <a:pt x="2048" y="23359"/>
                  </a:cubicBezTo>
                  <a:cubicBezTo>
                    <a:pt x="2068" y="23329"/>
                    <a:pt x="2083" y="23295"/>
                    <a:pt x="2101" y="23262"/>
                  </a:cubicBezTo>
                  <a:cubicBezTo>
                    <a:pt x="2137" y="23208"/>
                    <a:pt x="2171" y="23151"/>
                    <a:pt x="2201" y="23093"/>
                  </a:cubicBezTo>
                  <a:cubicBezTo>
                    <a:pt x="2209" y="23076"/>
                    <a:pt x="2215" y="23058"/>
                    <a:pt x="2222" y="23041"/>
                  </a:cubicBezTo>
                  <a:cubicBezTo>
                    <a:pt x="2240" y="23003"/>
                    <a:pt x="2259" y="22965"/>
                    <a:pt x="2275" y="22926"/>
                  </a:cubicBezTo>
                  <a:lnTo>
                    <a:pt x="2275" y="22926"/>
                  </a:lnTo>
                  <a:cubicBezTo>
                    <a:pt x="2274" y="22927"/>
                    <a:pt x="2274" y="22928"/>
                    <a:pt x="2274" y="22930"/>
                  </a:cubicBezTo>
                  <a:cubicBezTo>
                    <a:pt x="2312" y="22841"/>
                    <a:pt x="2362" y="22758"/>
                    <a:pt x="2404" y="22671"/>
                  </a:cubicBezTo>
                  <a:cubicBezTo>
                    <a:pt x="2461" y="22546"/>
                    <a:pt x="2507" y="22416"/>
                    <a:pt x="2542" y="22283"/>
                  </a:cubicBezTo>
                  <a:cubicBezTo>
                    <a:pt x="2576" y="22165"/>
                    <a:pt x="2593" y="22043"/>
                    <a:pt x="2608" y="21920"/>
                  </a:cubicBezTo>
                  <a:cubicBezTo>
                    <a:pt x="2624" y="21796"/>
                    <a:pt x="2632" y="21670"/>
                    <a:pt x="2631" y="21543"/>
                  </a:cubicBezTo>
                  <a:cubicBezTo>
                    <a:pt x="2628" y="21413"/>
                    <a:pt x="2624" y="21285"/>
                    <a:pt x="2613" y="21155"/>
                  </a:cubicBezTo>
                  <a:cubicBezTo>
                    <a:pt x="2601" y="21036"/>
                    <a:pt x="2580" y="20914"/>
                    <a:pt x="2557" y="20797"/>
                  </a:cubicBezTo>
                  <a:cubicBezTo>
                    <a:pt x="2512" y="20579"/>
                    <a:pt x="2455" y="20363"/>
                    <a:pt x="2399" y="20151"/>
                  </a:cubicBezTo>
                  <a:lnTo>
                    <a:pt x="2399" y="20151"/>
                  </a:lnTo>
                  <a:lnTo>
                    <a:pt x="2405" y="20173"/>
                  </a:lnTo>
                  <a:cubicBezTo>
                    <a:pt x="2369" y="20037"/>
                    <a:pt x="2334" y="19900"/>
                    <a:pt x="2294" y="19765"/>
                  </a:cubicBezTo>
                  <a:cubicBezTo>
                    <a:pt x="2253" y="19619"/>
                    <a:pt x="2210" y="19470"/>
                    <a:pt x="2151" y="19327"/>
                  </a:cubicBezTo>
                  <a:lnTo>
                    <a:pt x="2151" y="19327"/>
                  </a:lnTo>
                  <a:cubicBezTo>
                    <a:pt x="2152" y="19328"/>
                    <a:pt x="2152" y="19328"/>
                    <a:pt x="2152" y="19328"/>
                  </a:cubicBezTo>
                  <a:cubicBezTo>
                    <a:pt x="2122" y="19252"/>
                    <a:pt x="2096" y="19175"/>
                    <a:pt x="2074" y="19096"/>
                  </a:cubicBezTo>
                  <a:lnTo>
                    <a:pt x="2074" y="19096"/>
                  </a:lnTo>
                  <a:cubicBezTo>
                    <a:pt x="2074" y="19096"/>
                    <a:pt x="2074" y="19096"/>
                    <a:pt x="2074" y="19097"/>
                  </a:cubicBezTo>
                  <a:cubicBezTo>
                    <a:pt x="2074" y="19096"/>
                    <a:pt x="2074" y="19096"/>
                    <a:pt x="2074" y="19095"/>
                  </a:cubicBezTo>
                  <a:lnTo>
                    <a:pt x="2074" y="19095"/>
                  </a:lnTo>
                  <a:cubicBezTo>
                    <a:pt x="2074" y="19095"/>
                    <a:pt x="2074" y="19095"/>
                    <a:pt x="2074" y="19096"/>
                  </a:cubicBezTo>
                  <a:lnTo>
                    <a:pt x="2074" y="19096"/>
                  </a:lnTo>
                  <a:cubicBezTo>
                    <a:pt x="2073" y="19093"/>
                    <a:pt x="2072" y="19090"/>
                    <a:pt x="2071" y="19087"/>
                  </a:cubicBezTo>
                  <a:lnTo>
                    <a:pt x="2071" y="19087"/>
                  </a:lnTo>
                  <a:cubicBezTo>
                    <a:pt x="2072" y="19089"/>
                    <a:pt x="2073" y="19092"/>
                    <a:pt x="2074" y="19095"/>
                  </a:cubicBezTo>
                  <a:lnTo>
                    <a:pt x="2074" y="19095"/>
                  </a:lnTo>
                  <a:cubicBezTo>
                    <a:pt x="2072" y="19088"/>
                    <a:pt x="2070" y="19081"/>
                    <a:pt x="2068" y="19074"/>
                  </a:cubicBezTo>
                  <a:lnTo>
                    <a:pt x="2068" y="19074"/>
                  </a:lnTo>
                  <a:cubicBezTo>
                    <a:pt x="2069" y="19078"/>
                    <a:pt x="2070" y="19082"/>
                    <a:pt x="2071" y="19087"/>
                  </a:cubicBezTo>
                  <a:lnTo>
                    <a:pt x="2071" y="19087"/>
                  </a:lnTo>
                  <a:cubicBezTo>
                    <a:pt x="2031" y="18933"/>
                    <a:pt x="1991" y="18780"/>
                    <a:pt x="1957" y="18625"/>
                  </a:cubicBezTo>
                  <a:cubicBezTo>
                    <a:pt x="1936" y="18529"/>
                    <a:pt x="1913" y="18434"/>
                    <a:pt x="1893" y="18337"/>
                  </a:cubicBezTo>
                  <a:cubicBezTo>
                    <a:pt x="1893" y="18255"/>
                    <a:pt x="1893" y="18174"/>
                    <a:pt x="1891" y="18092"/>
                  </a:cubicBezTo>
                  <a:lnTo>
                    <a:pt x="1891" y="18088"/>
                  </a:lnTo>
                  <a:lnTo>
                    <a:pt x="1891" y="18078"/>
                  </a:lnTo>
                  <a:cubicBezTo>
                    <a:pt x="1893" y="18029"/>
                    <a:pt x="1894" y="17981"/>
                    <a:pt x="1897" y="17931"/>
                  </a:cubicBezTo>
                  <a:cubicBezTo>
                    <a:pt x="1900" y="17874"/>
                    <a:pt x="1907" y="17818"/>
                    <a:pt x="1916" y="17761"/>
                  </a:cubicBezTo>
                  <a:cubicBezTo>
                    <a:pt x="1929" y="17694"/>
                    <a:pt x="1945" y="17628"/>
                    <a:pt x="1963" y="17562"/>
                  </a:cubicBezTo>
                  <a:cubicBezTo>
                    <a:pt x="2016" y="17398"/>
                    <a:pt x="2078" y="17241"/>
                    <a:pt x="2146" y="17084"/>
                  </a:cubicBezTo>
                  <a:cubicBezTo>
                    <a:pt x="2194" y="16980"/>
                    <a:pt x="2246" y="16879"/>
                    <a:pt x="2303" y="16778"/>
                  </a:cubicBezTo>
                  <a:cubicBezTo>
                    <a:pt x="2330" y="16735"/>
                    <a:pt x="2356" y="16693"/>
                    <a:pt x="2382" y="16651"/>
                  </a:cubicBezTo>
                  <a:cubicBezTo>
                    <a:pt x="2387" y="16646"/>
                    <a:pt x="2390" y="16641"/>
                    <a:pt x="2394" y="16638"/>
                  </a:cubicBezTo>
                  <a:cubicBezTo>
                    <a:pt x="2461" y="16568"/>
                    <a:pt x="2528" y="16501"/>
                    <a:pt x="2595" y="16434"/>
                  </a:cubicBezTo>
                  <a:lnTo>
                    <a:pt x="2595" y="16434"/>
                  </a:lnTo>
                  <a:cubicBezTo>
                    <a:pt x="2593" y="16436"/>
                    <a:pt x="2591" y="16437"/>
                    <a:pt x="2589" y="16439"/>
                  </a:cubicBezTo>
                  <a:lnTo>
                    <a:pt x="2589" y="16439"/>
                  </a:lnTo>
                  <a:cubicBezTo>
                    <a:pt x="2705" y="16326"/>
                    <a:pt x="2821" y="16214"/>
                    <a:pt x="2938" y="16102"/>
                  </a:cubicBezTo>
                  <a:cubicBezTo>
                    <a:pt x="2998" y="16046"/>
                    <a:pt x="3054" y="15986"/>
                    <a:pt x="3111" y="15927"/>
                  </a:cubicBezTo>
                  <a:cubicBezTo>
                    <a:pt x="3204" y="15862"/>
                    <a:pt x="3297" y="15794"/>
                    <a:pt x="3383" y="15721"/>
                  </a:cubicBezTo>
                  <a:cubicBezTo>
                    <a:pt x="3499" y="15622"/>
                    <a:pt x="3617" y="15524"/>
                    <a:pt x="3720" y="15413"/>
                  </a:cubicBezTo>
                  <a:cubicBezTo>
                    <a:pt x="3775" y="15358"/>
                    <a:pt x="3826" y="15299"/>
                    <a:pt x="3874" y="15239"/>
                  </a:cubicBezTo>
                  <a:cubicBezTo>
                    <a:pt x="3917" y="15184"/>
                    <a:pt x="3958" y="15128"/>
                    <a:pt x="4000" y="15073"/>
                  </a:cubicBezTo>
                  <a:cubicBezTo>
                    <a:pt x="4125" y="14922"/>
                    <a:pt x="4258" y="14781"/>
                    <a:pt x="4364" y="14616"/>
                  </a:cubicBezTo>
                  <a:cubicBezTo>
                    <a:pt x="4451" y="14479"/>
                    <a:pt x="4525" y="14334"/>
                    <a:pt x="4586" y="14185"/>
                  </a:cubicBezTo>
                  <a:cubicBezTo>
                    <a:pt x="4651" y="14026"/>
                    <a:pt x="4706" y="13862"/>
                    <a:pt x="4750" y="13695"/>
                  </a:cubicBezTo>
                  <a:cubicBezTo>
                    <a:pt x="4835" y="13365"/>
                    <a:pt x="4873" y="13023"/>
                    <a:pt x="4862" y="12682"/>
                  </a:cubicBezTo>
                  <a:cubicBezTo>
                    <a:pt x="4859" y="12589"/>
                    <a:pt x="4853" y="12495"/>
                    <a:pt x="4842" y="12402"/>
                  </a:cubicBezTo>
                  <a:cubicBezTo>
                    <a:pt x="4833" y="12322"/>
                    <a:pt x="4819" y="12241"/>
                    <a:pt x="4804" y="12161"/>
                  </a:cubicBezTo>
                  <a:cubicBezTo>
                    <a:pt x="4790" y="12070"/>
                    <a:pt x="4777" y="11979"/>
                    <a:pt x="4763" y="11889"/>
                  </a:cubicBezTo>
                  <a:cubicBezTo>
                    <a:pt x="4754" y="11802"/>
                    <a:pt x="4736" y="11717"/>
                    <a:pt x="4712" y="11634"/>
                  </a:cubicBezTo>
                  <a:cubicBezTo>
                    <a:pt x="4664" y="11479"/>
                    <a:pt x="4615" y="11323"/>
                    <a:pt x="4554" y="11172"/>
                  </a:cubicBezTo>
                  <a:cubicBezTo>
                    <a:pt x="4515" y="11080"/>
                    <a:pt x="4478" y="10987"/>
                    <a:pt x="4437" y="10898"/>
                  </a:cubicBezTo>
                  <a:cubicBezTo>
                    <a:pt x="4408" y="10832"/>
                    <a:pt x="4378" y="10765"/>
                    <a:pt x="4348" y="10698"/>
                  </a:cubicBezTo>
                  <a:lnTo>
                    <a:pt x="4348" y="10698"/>
                  </a:lnTo>
                  <a:lnTo>
                    <a:pt x="4353" y="10706"/>
                  </a:lnTo>
                  <a:lnTo>
                    <a:pt x="4346" y="10688"/>
                  </a:lnTo>
                  <a:cubicBezTo>
                    <a:pt x="4327" y="10626"/>
                    <a:pt x="4309" y="10564"/>
                    <a:pt x="4291" y="10500"/>
                  </a:cubicBezTo>
                  <a:cubicBezTo>
                    <a:pt x="4250" y="10365"/>
                    <a:pt x="4210" y="10231"/>
                    <a:pt x="4176" y="10094"/>
                  </a:cubicBezTo>
                  <a:cubicBezTo>
                    <a:pt x="4157" y="9992"/>
                    <a:pt x="4145" y="9893"/>
                    <a:pt x="4134" y="9790"/>
                  </a:cubicBezTo>
                  <a:cubicBezTo>
                    <a:pt x="4129" y="9696"/>
                    <a:pt x="4123" y="9602"/>
                    <a:pt x="4121" y="9508"/>
                  </a:cubicBezTo>
                  <a:cubicBezTo>
                    <a:pt x="4154" y="9323"/>
                    <a:pt x="4195" y="9141"/>
                    <a:pt x="4245" y="8960"/>
                  </a:cubicBezTo>
                  <a:cubicBezTo>
                    <a:pt x="4299" y="8793"/>
                    <a:pt x="4360" y="8629"/>
                    <a:pt x="4429" y="8469"/>
                  </a:cubicBezTo>
                  <a:cubicBezTo>
                    <a:pt x="4468" y="8413"/>
                    <a:pt x="4505" y="8354"/>
                    <a:pt x="4547" y="8299"/>
                  </a:cubicBezTo>
                  <a:lnTo>
                    <a:pt x="4547" y="8299"/>
                  </a:lnTo>
                  <a:lnTo>
                    <a:pt x="4551" y="8294"/>
                  </a:lnTo>
                  <a:lnTo>
                    <a:pt x="4553" y="8291"/>
                  </a:lnTo>
                  <a:lnTo>
                    <a:pt x="4553" y="8291"/>
                  </a:lnTo>
                  <a:cubicBezTo>
                    <a:pt x="4624" y="8204"/>
                    <a:pt x="4698" y="8121"/>
                    <a:pt x="4766" y="8035"/>
                  </a:cubicBezTo>
                  <a:cubicBezTo>
                    <a:pt x="4828" y="7958"/>
                    <a:pt x="4883" y="7878"/>
                    <a:pt x="4940" y="7800"/>
                  </a:cubicBezTo>
                  <a:lnTo>
                    <a:pt x="4940" y="7800"/>
                  </a:lnTo>
                  <a:lnTo>
                    <a:pt x="4942" y="7797"/>
                  </a:lnTo>
                  <a:lnTo>
                    <a:pt x="4947" y="7790"/>
                  </a:lnTo>
                  <a:lnTo>
                    <a:pt x="4947" y="7790"/>
                  </a:lnTo>
                  <a:cubicBezTo>
                    <a:pt x="4946" y="7791"/>
                    <a:pt x="4946" y="7792"/>
                    <a:pt x="4945" y="7793"/>
                  </a:cubicBezTo>
                  <a:cubicBezTo>
                    <a:pt x="4993" y="7732"/>
                    <a:pt x="5044" y="7674"/>
                    <a:pt x="5095" y="7617"/>
                  </a:cubicBezTo>
                  <a:cubicBezTo>
                    <a:pt x="5169" y="7537"/>
                    <a:pt x="5227" y="7446"/>
                    <a:pt x="5285" y="7354"/>
                  </a:cubicBezTo>
                  <a:cubicBezTo>
                    <a:pt x="5343" y="7265"/>
                    <a:pt x="5404" y="7182"/>
                    <a:pt x="5462" y="7094"/>
                  </a:cubicBezTo>
                  <a:cubicBezTo>
                    <a:pt x="5527" y="6997"/>
                    <a:pt x="5583" y="6894"/>
                    <a:pt x="5629" y="6787"/>
                  </a:cubicBezTo>
                  <a:cubicBezTo>
                    <a:pt x="5663" y="6709"/>
                    <a:pt x="5696" y="6634"/>
                    <a:pt x="5733" y="6558"/>
                  </a:cubicBezTo>
                  <a:cubicBezTo>
                    <a:pt x="5757" y="6506"/>
                    <a:pt x="5783" y="6457"/>
                    <a:pt x="5804" y="6403"/>
                  </a:cubicBezTo>
                  <a:cubicBezTo>
                    <a:pt x="5860" y="6251"/>
                    <a:pt x="5897" y="6094"/>
                    <a:pt x="5931" y="5937"/>
                  </a:cubicBezTo>
                  <a:cubicBezTo>
                    <a:pt x="5965" y="5780"/>
                    <a:pt x="5988" y="5620"/>
                    <a:pt x="6000" y="5460"/>
                  </a:cubicBezTo>
                  <a:cubicBezTo>
                    <a:pt x="6010" y="5334"/>
                    <a:pt x="6012" y="5210"/>
                    <a:pt x="6008" y="5084"/>
                  </a:cubicBezTo>
                  <a:cubicBezTo>
                    <a:pt x="6006" y="5015"/>
                    <a:pt x="6003" y="4948"/>
                    <a:pt x="5999" y="4879"/>
                  </a:cubicBezTo>
                  <a:cubicBezTo>
                    <a:pt x="5989" y="4729"/>
                    <a:pt x="5970" y="4580"/>
                    <a:pt x="5938" y="4434"/>
                  </a:cubicBezTo>
                  <a:cubicBezTo>
                    <a:pt x="5904" y="4258"/>
                    <a:pt x="5876" y="4081"/>
                    <a:pt x="5833" y="3908"/>
                  </a:cubicBezTo>
                  <a:cubicBezTo>
                    <a:pt x="5809" y="3812"/>
                    <a:pt x="5774" y="3717"/>
                    <a:pt x="5748" y="3622"/>
                  </a:cubicBezTo>
                  <a:cubicBezTo>
                    <a:pt x="5728" y="3545"/>
                    <a:pt x="5707" y="3469"/>
                    <a:pt x="5687" y="3391"/>
                  </a:cubicBezTo>
                  <a:cubicBezTo>
                    <a:pt x="5625" y="3151"/>
                    <a:pt x="5592" y="2902"/>
                    <a:pt x="5562" y="2654"/>
                  </a:cubicBezTo>
                  <a:cubicBezTo>
                    <a:pt x="5549" y="2545"/>
                    <a:pt x="5541" y="2435"/>
                    <a:pt x="5541" y="2324"/>
                  </a:cubicBezTo>
                  <a:cubicBezTo>
                    <a:pt x="5545" y="2186"/>
                    <a:pt x="5555" y="2046"/>
                    <a:pt x="5574" y="1909"/>
                  </a:cubicBezTo>
                  <a:cubicBezTo>
                    <a:pt x="5584" y="1854"/>
                    <a:pt x="5596" y="1800"/>
                    <a:pt x="5610" y="1745"/>
                  </a:cubicBezTo>
                  <a:cubicBezTo>
                    <a:pt x="5636" y="1663"/>
                    <a:pt x="5663" y="1582"/>
                    <a:pt x="5695" y="1500"/>
                  </a:cubicBezTo>
                  <a:cubicBezTo>
                    <a:pt x="5740" y="1404"/>
                    <a:pt x="5791" y="1311"/>
                    <a:pt x="5844" y="1220"/>
                  </a:cubicBezTo>
                  <a:cubicBezTo>
                    <a:pt x="5871" y="1175"/>
                    <a:pt x="5900" y="1132"/>
                    <a:pt x="5931" y="1091"/>
                  </a:cubicBezTo>
                  <a:cubicBezTo>
                    <a:pt x="5979" y="1032"/>
                    <a:pt x="6027" y="976"/>
                    <a:pt x="6078" y="922"/>
                  </a:cubicBezTo>
                  <a:cubicBezTo>
                    <a:pt x="6111" y="890"/>
                    <a:pt x="6145" y="860"/>
                    <a:pt x="6181" y="831"/>
                  </a:cubicBezTo>
                  <a:cubicBezTo>
                    <a:pt x="6216" y="806"/>
                    <a:pt x="6253" y="784"/>
                    <a:pt x="6290" y="761"/>
                  </a:cubicBezTo>
                  <a:lnTo>
                    <a:pt x="6290" y="761"/>
                  </a:lnTo>
                  <a:cubicBezTo>
                    <a:pt x="6284" y="766"/>
                    <a:pt x="6277" y="770"/>
                    <a:pt x="6271" y="774"/>
                  </a:cubicBezTo>
                  <a:cubicBezTo>
                    <a:pt x="6328" y="742"/>
                    <a:pt x="6386" y="713"/>
                    <a:pt x="6444" y="686"/>
                  </a:cubicBezTo>
                  <a:cubicBezTo>
                    <a:pt x="6462" y="679"/>
                    <a:pt x="6480" y="674"/>
                    <a:pt x="6498" y="667"/>
                  </a:cubicBezTo>
                  <a:cubicBezTo>
                    <a:pt x="6515" y="667"/>
                    <a:pt x="6533" y="665"/>
                    <a:pt x="6550" y="665"/>
                  </a:cubicBezTo>
                  <a:close/>
                  <a:moveTo>
                    <a:pt x="6493" y="1"/>
                  </a:moveTo>
                  <a:cubicBezTo>
                    <a:pt x="6479" y="1"/>
                    <a:pt x="6465" y="2"/>
                    <a:pt x="6451" y="4"/>
                  </a:cubicBezTo>
                  <a:cubicBezTo>
                    <a:pt x="6416" y="11"/>
                    <a:pt x="6383" y="21"/>
                    <a:pt x="6350" y="30"/>
                  </a:cubicBezTo>
                  <a:lnTo>
                    <a:pt x="6366" y="27"/>
                  </a:lnTo>
                  <a:lnTo>
                    <a:pt x="6366" y="27"/>
                  </a:lnTo>
                  <a:cubicBezTo>
                    <a:pt x="6347" y="31"/>
                    <a:pt x="6329" y="35"/>
                    <a:pt x="6311" y="40"/>
                  </a:cubicBezTo>
                  <a:cubicBezTo>
                    <a:pt x="6164" y="95"/>
                    <a:pt x="6024" y="167"/>
                    <a:pt x="5893" y="255"/>
                  </a:cubicBezTo>
                  <a:cubicBezTo>
                    <a:pt x="5746" y="354"/>
                    <a:pt x="5609" y="468"/>
                    <a:pt x="5484" y="595"/>
                  </a:cubicBezTo>
                  <a:cubicBezTo>
                    <a:pt x="5368" y="713"/>
                    <a:pt x="5271" y="848"/>
                    <a:pt x="5182" y="988"/>
                  </a:cubicBezTo>
                  <a:cubicBezTo>
                    <a:pt x="5123" y="1080"/>
                    <a:pt x="5059" y="1176"/>
                    <a:pt x="5014" y="1279"/>
                  </a:cubicBezTo>
                  <a:cubicBezTo>
                    <a:pt x="4957" y="1408"/>
                    <a:pt x="4915" y="1542"/>
                    <a:pt x="4890" y="1680"/>
                  </a:cubicBezTo>
                  <a:cubicBezTo>
                    <a:pt x="4872" y="1769"/>
                    <a:pt x="4859" y="1857"/>
                    <a:pt x="4855" y="1947"/>
                  </a:cubicBezTo>
                  <a:cubicBezTo>
                    <a:pt x="4853" y="2026"/>
                    <a:pt x="4851" y="2107"/>
                    <a:pt x="4852" y="2188"/>
                  </a:cubicBezTo>
                  <a:cubicBezTo>
                    <a:pt x="4854" y="2354"/>
                    <a:pt x="4856" y="2523"/>
                    <a:pt x="4879" y="2687"/>
                  </a:cubicBezTo>
                  <a:cubicBezTo>
                    <a:pt x="4891" y="2770"/>
                    <a:pt x="4903" y="2853"/>
                    <a:pt x="4920" y="2936"/>
                  </a:cubicBezTo>
                  <a:cubicBezTo>
                    <a:pt x="4936" y="3023"/>
                    <a:pt x="4961" y="3106"/>
                    <a:pt x="4984" y="3192"/>
                  </a:cubicBezTo>
                  <a:cubicBezTo>
                    <a:pt x="4982" y="3183"/>
                    <a:pt x="4980" y="3177"/>
                    <a:pt x="4979" y="3169"/>
                  </a:cubicBezTo>
                  <a:lnTo>
                    <a:pt x="4979" y="3169"/>
                  </a:lnTo>
                  <a:cubicBezTo>
                    <a:pt x="5037" y="3401"/>
                    <a:pt x="5095" y="3635"/>
                    <a:pt x="5143" y="3871"/>
                  </a:cubicBezTo>
                  <a:cubicBezTo>
                    <a:pt x="5194" y="4119"/>
                    <a:pt x="5230" y="4372"/>
                    <a:pt x="5271" y="4624"/>
                  </a:cubicBezTo>
                  <a:cubicBezTo>
                    <a:pt x="5286" y="4707"/>
                    <a:pt x="5366" y="4767"/>
                    <a:pt x="5447" y="4767"/>
                  </a:cubicBezTo>
                  <a:cubicBezTo>
                    <a:pt x="5458" y="4767"/>
                    <a:pt x="5469" y="4766"/>
                    <a:pt x="5480" y="4764"/>
                  </a:cubicBezTo>
                  <a:cubicBezTo>
                    <a:pt x="5499" y="4760"/>
                    <a:pt x="5517" y="4753"/>
                    <a:pt x="5533" y="4745"/>
                  </a:cubicBezTo>
                  <a:cubicBezTo>
                    <a:pt x="5550" y="4915"/>
                    <a:pt x="5560" y="5086"/>
                    <a:pt x="5563" y="5257"/>
                  </a:cubicBezTo>
                  <a:cubicBezTo>
                    <a:pt x="5560" y="5344"/>
                    <a:pt x="5554" y="5430"/>
                    <a:pt x="5548" y="5516"/>
                  </a:cubicBezTo>
                  <a:cubicBezTo>
                    <a:pt x="5516" y="5540"/>
                    <a:pt x="5494" y="5573"/>
                    <a:pt x="5483" y="5611"/>
                  </a:cubicBezTo>
                  <a:cubicBezTo>
                    <a:pt x="5464" y="5687"/>
                    <a:pt x="5447" y="5766"/>
                    <a:pt x="5431" y="5845"/>
                  </a:cubicBezTo>
                  <a:cubicBezTo>
                    <a:pt x="5409" y="5933"/>
                    <a:pt x="5386" y="6019"/>
                    <a:pt x="5360" y="6106"/>
                  </a:cubicBezTo>
                  <a:cubicBezTo>
                    <a:pt x="5301" y="6288"/>
                    <a:pt x="5230" y="6465"/>
                    <a:pt x="5147" y="6637"/>
                  </a:cubicBezTo>
                  <a:lnTo>
                    <a:pt x="5158" y="6615"/>
                  </a:lnTo>
                  <a:lnTo>
                    <a:pt x="5158" y="6615"/>
                  </a:lnTo>
                  <a:cubicBezTo>
                    <a:pt x="5127" y="6679"/>
                    <a:pt x="5096" y="6744"/>
                    <a:pt x="5062" y="6806"/>
                  </a:cubicBezTo>
                  <a:cubicBezTo>
                    <a:pt x="5056" y="6804"/>
                    <a:pt x="5048" y="6802"/>
                    <a:pt x="5042" y="6800"/>
                  </a:cubicBezTo>
                  <a:cubicBezTo>
                    <a:pt x="5027" y="6796"/>
                    <a:pt x="5012" y="6794"/>
                    <a:pt x="4997" y="6794"/>
                  </a:cubicBezTo>
                  <a:cubicBezTo>
                    <a:pt x="4972" y="6794"/>
                    <a:pt x="4947" y="6799"/>
                    <a:pt x="4924" y="6809"/>
                  </a:cubicBezTo>
                  <a:cubicBezTo>
                    <a:pt x="4876" y="6830"/>
                    <a:pt x="4835" y="6870"/>
                    <a:pt x="4798" y="6906"/>
                  </a:cubicBezTo>
                  <a:cubicBezTo>
                    <a:pt x="4743" y="6959"/>
                    <a:pt x="4689" y="7014"/>
                    <a:pt x="4638" y="7070"/>
                  </a:cubicBezTo>
                  <a:cubicBezTo>
                    <a:pt x="4530" y="7188"/>
                    <a:pt x="4422" y="7306"/>
                    <a:pt x="4323" y="7433"/>
                  </a:cubicBezTo>
                  <a:cubicBezTo>
                    <a:pt x="4197" y="7594"/>
                    <a:pt x="4077" y="7763"/>
                    <a:pt x="3984" y="7943"/>
                  </a:cubicBezTo>
                  <a:cubicBezTo>
                    <a:pt x="3888" y="8130"/>
                    <a:pt x="3806" y="8322"/>
                    <a:pt x="3737" y="8520"/>
                  </a:cubicBezTo>
                  <a:cubicBezTo>
                    <a:pt x="3720" y="8566"/>
                    <a:pt x="3711" y="8616"/>
                    <a:pt x="3695" y="8663"/>
                  </a:cubicBezTo>
                  <a:cubicBezTo>
                    <a:pt x="3682" y="8661"/>
                    <a:pt x="3669" y="8659"/>
                    <a:pt x="3657" y="8659"/>
                  </a:cubicBezTo>
                  <a:cubicBezTo>
                    <a:pt x="3633" y="8659"/>
                    <a:pt x="3609" y="8664"/>
                    <a:pt x="3586" y="8673"/>
                  </a:cubicBezTo>
                  <a:lnTo>
                    <a:pt x="3584" y="8673"/>
                  </a:lnTo>
                  <a:cubicBezTo>
                    <a:pt x="3527" y="8697"/>
                    <a:pt x="3490" y="8760"/>
                    <a:pt x="3485" y="8819"/>
                  </a:cubicBezTo>
                  <a:cubicBezTo>
                    <a:pt x="3480" y="8868"/>
                    <a:pt x="3480" y="8918"/>
                    <a:pt x="3479" y="8964"/>
                  </a:cubicBezTo>
                  <a:cubicBezTo>
                    <a:pt x="3476" y="9037"/>
                    <a:pt x="3473" y="9110"/>
                    <a:pt x="3476" y="9183"/>
                  </a:cubicBezTo>
                  <a:cubicBezTo>
                    <a:pt x="3483" y="9310"/>
                    <a:pt x="3501" y="9438"/>
                    <a:pt x="3529" y="9563"/>
                  </a:cubicBezTo>
                  <a:lnTo>
                    <a:pt x="3529" y="9591"/>
                  </a:lnTo>
                  <a:cubicBezTo>
                    <a:pt x="3531" y="9610"/>
                    <a:pt x="3533" y="9629"/>
                    <a:pt x="3536" y="9647"/>
                  </a:cubicBezTo>
                  <a:cubicBezTo>
                    <a:pt x="3515" y="9659"/>
                    <a:pt x="3497" y="9675"/>
                    <a:pt x="3485" y="9695"/>
                  </a:cubicBezTo>
                  <a:cubicBezTo>
                    <a:pt x="3457" y="9729"/>
                    <a:pt x="3444" y="9770"/>
                    <a:pt x="3444" y="9813"/>
                  </a:cubicBezTo>
                  <a:cubicBezTo>
                    <a:pt x="3445" y="9853"/>
                    <a:pt x="3457" y="9892"/>
                    <a:pt x="3466" y="9930"/>
                  </a:cubicBezTo>
                  <a:cubicBezTo>
                    <a:pt x="3465" y="9928"/>
                    <a:pt x="3465" y="9927"/>
                    <a:pt x="3464" y="9925"/>
                  </a:cubicBezTo>
                  <a:lnTo>
                    <a:pt x="3464" y="9925"/>
                  </a:lnTo>
                  <a:cubicBezTo>
                    <a:pt x="3493" y="10052"/>
                    <a:pt x="3525" y="10178"/>
                    <a:pt x="3572" y="10300"/>
                  </a:cubicBezTo>
                  <a:cubicBezTo>
                    <a:pt x="3645" y="10485"/>
                    <a:pt x="3739" y="10657"/>
                    <a:pt x="3842" y="10826"/>
                  </a:cubicBezTo>
                  <a:cubicBezTo>
                    <a:pt x="3873" y="10877"/>
                    <a:pt x="3905" y="10930"/>
                    <a:pt x="3937" y="10982"/>
                  </a:cubicBezTo>
                  <a:cubicBezTo>
                    <a:pt x="3978" y="11144"/>
                    <a:pt x="4018" y="11308"/>
                    <a:pt x="4050" y="11473"/>
                  </a:cubicBezTo>
                  <a:cubicBezTo>
                    <a:pt x="4101" y="11757"/>
                    <a:pt x="4150" y="12039"/>
                    <a:pt x="4191" y="12323"/>
                  </a:cubicBezTo>
                  <a:cubicBezTo>
                    <a:pt x="4222" y="12641"/>
                    <a:pt x="4236" y="12959"/>
                    <a:pt x="4235" y="13279"/>
                  </a:cubicBezTo>
                  <a:lnTo>
                    <a:pt x="4235" y="13285"/>
                  </a:lnTo>
                  <a:cubicBezTo>
                    <a:pt x="4215" y="13296"/>
                    <a:pt x="4197" y="13314"/>
                    <a:pt x="4185" y="13334"/>
                  </a:cubicBezTo>
                  <a:cubicBezTo>
                    <a:pt x="4151" y="13386"/>
                    <a:pt x="4139" y="13445"/>
                    <a:pt x="4123" y="13503"/>
                  </a:cubicBezTo>
                  <a:cubicBezTo>
                    <a:pt x="4111" y="13556"/>
                    <a:pt x="4097" y="13609"/>
                    <a:pt x="4081" y="13663"/>
                  </a:cubicBezTo>
                  <a:cubicBezTo>
                    <a:pt x="4045" y="13783"/>
                    <a:pt x="4007" y="13903"/>
                    <a:pt x="3968" y="14023"/>
                  </a:cubicBezTo>
                  <a:cubicBezTo>
                    <a:pt x="3936" y="14037"/>
                    <a:pt x="3909" y="14064"/>
                    <a:pt x="3892" y="14095"/>
                  </a:cubicBezTo>
                  <a:cubicBezTo>
                    <a:pt x="3817" y="14250"/>
                    <a:pt x="3740" y="14402"/>
                    <a:pt x="3657" y="14550"/>
                  </a:cubicBezTo>
                  <a:cubicBezTo>
                    <a:pt x="3608" y="14629"/>
                    <a:pt x="3559" y="14704"/>
                    <a:pt x="3503" y="14776"/>
                  </a:cubicBezTo>
                  <a:cubicBezTo>
                    <a:pt x="3483" y="14787"/>
                    <a:pt x="3463" y="14799"/>
                    <a:pt x="3445" y="14811"/>
                  </a:cubicBezTo>
                  <a:cubicBezTo>
                    <a:pt x="3406" y="14840"/>
                    <a:pt x="3369" y="14870"/>
                    <a:pt x="3334" y="14903"/>
                  </a:cubicBezTo>
                  <a:cubicBezTo>
                    <a:pt x="3220" y="15008"/>
                    <a:pt x="3108" y="15113"/>
                    <a:pt x="2987" y="15210"/>
                  </a:cubicBezTo>
                  <a:cubicBezTo>
                    <a:pt x="2982" y="15215"/>
                    <a:pt x="2977" y="15219"/>
                    <a:pt x="2971" y="15223"/>
                  </a:cubicBezTo>
                  <a:cubicBezTo>
                    <a:pt x="2975" y="15220"/>
                    <a:pt x="2979" y="15217"/>
                    <a:pt x="2984" y="15213"/>
                  </a:cubicBezTo>
                  <a:lnTo>
                    <a:pt x="2984" y="15213"/>
                  </a:lnTo>
                  <a:cubicBezTo>
                    <a:pt x="2836" y="15322"/>
                    <a:pt x="2685" y="15425"/>
                    <a:pt x="2547" y="15545"/>
                  </a:cubicBezTo>
                  <a:cubicBezTo>
                    <a:pt x="2514" y="15516"/>
                    <a:pt x="2469" y="15499"/>
                    <a:pt x="2423" y="15499"/>
                  </a:cubicBezTo>
                  <a:cubicBezTo>
                    <a:pt x="2397" y="15499"/>
                    <a:pt x="2372" y="15505"/>
                    <a:pt x="2349" y="15518"/>
                  </a:cubicBezTo>
                  <a:cubicBezTo>
                    <a:pt x="2267" y="15564"/>
                    <a:pt x="2212" y="15644"/>
                    <a:pt x="2152" y="15714"/>
                  </a:cubicBezTo>
                  <a:cubicBezTo>
                    <a:pt x="2098" y="15779"/>
                    <a:pt x="2048" y="15847"/>
                    <a:pt x="2001" y="15918"/>
                  </a:cubicBezTo>
                  <a:cubicBezTo>
                    <a:pt x="1909" y="16050"/>
                    <a:pt x="1821" y="16184"/>
                    <a:pt x="1751" y="16327"/>
                  </a:cubicBezTo>
                  <a:cubicBezTo>
                    <a:pt x="1687" y="16456"/>
                    <a:pt x="1634" y="16589"/>
                    <a:pt x="1592" y="16727"/>
                  </a:cubicBezTo>
                  <a:cubicBezTo>
                    <a:pt x="1534" y="16911"/>
                    <a:pt x="1487" y="17098"/>
                    <a:pt x="1443" y="17287"/>
                  </a:cubicBezTo>
                  <a:cubicBezTo>
                    <a:pt x="1406" y="17449"/>
                    <a:pt x="1377" y="17611"/>
                    <a:pt x="1358" y="17776"/>
                  </a:cubicBezTo>
                  <a:cubicBezTo>
                    <a:pt x="1320" y="18114"/>
                    <a:pt x="1302" y="18462"/>
                    <a:pt x="1366" y="18798"/>
                  </a:cubicBezTo>
                  <a:cubicBezTo>
                    <a:pt x="1395" y="18963"/>
                    <a:pt x="1436" y="19126"/>
                    <a:pt x="1488" y="19285"/>
                  </a:cubicBezTo>
                  <a:cubicBezTo>
                    <a:pt x="1541" y="19443"/>
                    <a:pt x="1605" y="19597"/>
                    <a:pt x="1671" y="19749"/>
                  </a:cubicBezTo>
                  <a:cubicBezTo>
                    <a:pt x="1668" y="19743"/>
                    <a:pt x="1664" y="19735"/>
                    <a:pt x="1661" y="19728"/>
                  </a:cubicBezTo>
                  <a:lnTo>
                    <a:pt x="1661" y="19728"/>
                  </a:lnTo>
                  <a:cubicBezTo>
                    <a:pt x="1689" y="19797"/>
                    <a:pt x="1715" y="19867"/>
                    <a:pt x="1740" y="19937"/>
                  </a:cubicBezTo>
                  <a:cubicBezTo>
                    <a:pt x="1757" y="20009"/>
                    <a:pt x="1774" y="20082"/>
                    <a:pt x="1791" y="20155"/>
                  </a:cubicBezTo>
                  <a:cubicBezTo>
                    <a:pt x="1869" y="20502"/>
                    <a:pt x="1970" y="20845"/>
                    <a:pt x="2061" y="21190"/>
                  </a:cubicBezTo>
                  <a:cubicBezTo>
                    <a:pt x="2075" y="21360"/>
                    <a:pt x="2082" y="21531"/>
                    <a:pt x="2109" y="21700"/>
                  </a:cubicBezTo>
                  <a:cubicBezTo>
                    <a:pt x="2098" y="21774"/>
                    <a:pt x="2087" y="21849"/>
                    <a:pt x="2079" y="21924"/>
                  </a:cubicBezTo>
                  <a:cubicBezTo>
                    <a:pt x="2065" y="22005"/>
                    <a:pt x="2048" y="22085"/>
                    <a:pt x="2029" y="22164"/>
                  </a:cubicBezTo>
                  <a:cubicBezTo>
                    <a:pt x="2030" y="22163"/>
                    <a:pt x="2030" y="22161"/>
                    <a:pt x="2031" y="22160"/>
                  </a:cubicBezTo>
                  <a:lnTo>
                    <a:pt x="2031" y="22160"/>
                  </a:lnTo>
                  <a:lnTo>
                    <a:pt x="2029" y="22166"/>
                  </a:lnTo>
                  <a:cubicBezTo>
                    <a:pt x="2028" y="22171"/>
                    <a:pt x="2027" y="22177"/>
                    <a:pt x="2025" y="22182"/>
                  </a:cubicBezTo>
                  <a:cubicBezTo>
                    <a:pt x="2026" y="22178"/>
                    <a:pt x="2027" y="22174"/>
                    <a:pt x="2028" y="22169"/>
                  </a:cubicBezTo>
                  <a:lnTo>
                    <a:pt x="2028" y="22169"/>
                  </a:lnTo>
                  <a:cubicBezTo>
                    <a:pt x="2010" y="22228"/>
                    <a:pt x="1993" y="22288"/>
                    <a:pt x="1972" y="22347"/>
                  </a:cubicBezTo>
                  <a:cubicBezTo>
                    <a:pt x="1954" y="22394"/>
                    <a:pt x="1934" y="22441"/>
                    <a:pt x="1914" y="22488"/>
                  </a:cubicBezTo>
                  <a:lnTo>
                    <a:pt x="1914" y="22488"/>
                  </a:lnTo>
                  <a:cubicBezTo>
                    <a:pt x="1915" y="22487"/>
                    <a:pt x="1915" y="22485"/>
                    <a:pt x="1916" y="22484"/>
                  </a:cubicBezTo>
                  <a:lnTo>
                    <a:pt x="1916" y="22484"/>
                  </a:lnTo>
                  <a:cubicBezTo>
                    <a:pt x="1881" y="22555"/>
                    <a:pt x="1844" y="22623"/>
                    <a:pt x="1805" y="22692"/>
                  </a:cubicBezTo>
                  <a:cubicBezTo>
                    <a:pt x="1788" y="22724"/>
                    <a:pt x="1783" y="22761"/>
                    <a:pt x="1789" y="22795"/>
                  </a:cubicBezTo>
                  <a:cubicBezTo>
                    <a:pt x="1686" y="22960"/>
                    <a:pt x="1581" y="23126"/>
                    <a:pt x="1480" y="23291"/>
                  </a:cubicBezTo>
                  <a:cubicBezTo>
                    <a:pt x="1402" y="23416"/>
                    <a:pt x="1319" y="23537"/>
                    <a:pt x="1235" y="23656"/>
                  </a:cubicBezTo>
                  <a:cubicBezTo>
                    <a:pt x="1218" y="23679"/>
                    <a:pt x="1202" y="23702"/>
                    <a:pt x="1185" y="23725"/>
                  </a:cubicBezTo>
                  <a:cubicBezTo>
                    <a:pt x="1177" y="23723"/>
                    <a:pt x="1168" y="23723"/>
                    <a:pt x="1160" y="23723"/>
                  </a:cubicBezTo>
                  <a:cubicBezTo>
                    <a:pt x="1134" y="23723"/>
                    <a:pt x="1108" y="23729"/>
                    <a:pt x="1085" y="23741"/>
                  </a:cubicBezTo>
                  <a:cubicBezTo>
                    <a:pt x="1049" y="23759"/>
                    <a:pt x="1017" y="23785"/>
                    <a:pt x="990" y="23814"/>
                  </a:cubicBezTo>
                  <a:cubicBezTo>
                    <a:pt x="968" y="23839"/>
                    <a:pt x="947" y="23863"/>
                    <a:pt x="924" y="23888"/>
                  </a:cubicBezTo>
                  <a:cubicBezTo>
                    <a:pt x="882" y="23937"/>
                    <a:pt x="841" y="23983"/>
                    <a:pt x="801" y="24032"/>
                  </a:cubicBezTo>
                  <a:cubicBezTo>
                    <a:pt x="650" y="24206"/>
                    <a:pt x="557" y="24418"/>
                    <a:pt x="468" y="24628"/>
                  </a:cubicBezTo>
                  <a:cubicBezTo>
                    <a:pt x="366" y="24871"/>
                    <a:pt x="291" y="25124"/>
                    <a:pt x="223" y="25378"/>
                  </a:cubicBezTo>
                  <a:cubicBezTo>
                    <a:pt x="205" y="25443"/>
                    <a:pt x="193" y="25511"/>
                    <a:pt x="179" y="25578"/>
                  </a:cubicBezTo>
                  <a:cubicBezTo>
                    <a:pt x="174" y="25603"/>
                    <a:pt x="167" y="25628"/>
                    <a:pt x="164" y="25655"/>
                  </a:cubicBezTo>
                  <a:cubicBezTo>
                    <a:pt x="158" y="25685"/>
                    <a:pt x="154" y="25716"/>
                    <a:pt x="151" y="25746"/>
                  </a:cubicBezTo>
                  <a:cubicBezTo>
                    <a:pt x="146" y="25778"/>
                    <a:pt x="141" y="25810"/>
                    <a:pt x="136" y="25842"/>
                  </a:cubicBezTo>
                  <a:lnTo>
                    <a:pt x="136" y="25842"/>
                  </a:lnTo>
                  <a:cubicBezTo>
                    <a:pt x="137" y="25835"/>
                    <a:pt x="139" y="25829"/>
                    <a:pt x="140" y="25823"/>
                  </a:cubicBezTo>
                  <a:lnTo>
                    <a:pt x="140" y="25823"/>
                  </a:lnTo>
                  <a:cubicBezTo>
                    <a:pt x="139" y="25831"/>
                    <a:pt x="139" y="25840"/>
                    <a:pt x="138" y="25849"/>
                  </a:cubicBezTo>
                  <a:cubicBezTo>
                    <a:pt x="60" y="25877"/>
                    <a:pt x="0" y="25966"/>
                    <a:pt x="22" y="26051"/>
                  </a:cubicBezTo>
                  <a:cubicBezTo>
                    <a:pt x="24" y="26058"/>
                    <a:pt x="26" y="26065"/>
                    <a:pt x="27" y="26073"/>
                  </a:cubicBezTo>
                  <a:cubicBezTo>
                    <a:pt x="27" y="26073"/>
                    <a:pt x="27" y="26074"/>
                    <a:pt x="27" y="26074"/>
                  </a:cubicBezTo>
                  <a:cubicBezTo>
                    <a:pt x="58" y="26197"/>
                    <a:pt x="72" y="26326"/>
                    <a:pt x="96" y="26453"/>
                  </a:cubicBezTo>
                  <a:cubicBezTo>
                    <a:pt x="126" y="26618"/>
                    <a:pt x="160" y="26780"/>
                    <a:pt x="200" y="26944"/>
                  </a:cubicBezTo>
                  <a:cubicBezTo>
                    <a:pt x="235" y="27088"/>
                    <a:pt x="280" y="27229"/>
                    <a:pt x="337" y="27366"/>
                  </a:cubicBezTo>
                  <a:cubicBezTo>
                    <a:pt x="420" y="27561"/>
                    <a:pt x="532" y="27737"/>
                    <a:pt x="645" y="27914"/>
                  </a:cubicBezTo>
                  <a:cubicBezTo>
                    <a:pt x="804" y="28162"/>
                    <a:pt x="1000" y="28383"/>
                    <a:pt x="1194" y="28605"/>
                  </a:cubicBezTo>
                  <a:cubicBezTo>
                    <a:pt x="1366" y="28801"/>
                    <a:pt x="1568" y="28966"/>
                    <a:pt x="1756" y="29147"/>
                  </a:cubicBezTo>
                  <a:cubicBezTo>
                    <a:pt x="1752" y="29143"/>
                    <a:pt x="1748" y="29139"/>
                    <a:pt x="1745" y="29135"/>
                  </a:cubicBezTo>
                  <a:lnTo>
                    <a:pt x="1745" y="29135"/>
                  </a:lnTo>
                  <a:cubicBezTo>
                    <a:pt x="1842" y="29233"/>
                    <a:pt x="1928" y="29337"/>
                    <a:pt x="2015" y="29442"/>
                  </a:cubicBezTo>
                  <a:cubicBezTo>
                    <a:pt x="2101" y="29545"/>
                    <a:pt x="2185" y="29648"/>
                    <a:pt x="2266" y="29752"/>
                  </a:cubicBezTo>
                  <a:cubicBezTo>
                    <a:pt x="2262" y="29745"/>
                    <a:pt x="2258" y="29740"/>
                    <a:pt x="2254" y="29733"/>
                  </a:cubicBezTo>
                  <a:lnTo>
                    <a:pt x="2254" y="29733"/>
                  </a:lnTo>
                  <a:cubicBezTo>
                    <a:pt x="2314" y="29812"/>
                    <a:pt x="2375" y="29892"/>
                    <a:pt x="2431" y="29973"/>
                  </a:cubicBezTo>
                  <a:cubicBezTo>
                    <a:pt x="2488" y="30054"/>
                    <a:pt x="2539" y="30138"/>
                    <a:pt x="2591" y="30220"/>
                  </a:cubicBezTo>
                  <a:cubicBezTo>
                    <a:pt x="2669" y="30337"/>
                    <a:pt x="2754" y="30451"/>
                    <a:pt x="2826" y="30573"/>
                  </a:cubicBezTo>
                  <a:cubicBezTo>
                    <a:pt x="2844" y="30603"/>
                    <a:pt x="2858" y="30637"/>
                    <a:pt x="2873" y="30669"/>
                  </a:cubicBezTo>
                  <a:cubicBezTo>
                    <a:pt x="2852" y="30715"/>
                    <a:pt x="2854" y="30769"/>
                    <a:pt x="2878" y="30813"/>
                  </a:cubicBezTo>
                  <a:cubicBezTo>
                    <a:pt x="2926" y="30900"/>
                    <a:pt x="2973" y="30988"/>
                    <a:pt x="3014" y="31077"/>
                  </a:cubicBezTo>
                  <a:cubicBezTo>
                    <a:pt x="3011" y="31069"/>
                    <a:pt x="3007" y="31062"/>
                    <a:pt x="3004" y="31054"/>
                  </a:cubicBezTo>
                  <a:lnTo>
                    <a:pt x="3004" y="31054"/>
                  </a:lnTo>
                  <a:cubicBezTo>
                    <a:pt x="3014" y="31074"/>
                    <a:pt x="3022" y="31093"/>
                    <a:pt x="3030" y="31112"/>
                  </a:cubicBezTo>
                  <a:cubicBezTo>
                    <a:pt x="3026" y="31106"/>
                    <a:pt x="3023" y="31097"/>
                    <a:pt x="3020" y="31091"/>
                  </a:cubicBezTo>
                  <a:lnTo>
                    <a:pt x="3020" y="31091"/>
                  </a:lnTo>
                  <a:cubicBezTo>
                    <a:pt x="3031" y="31117"/>
                    <a:pt x="3038" y="31144"/>
                    <a:pt x="3047" y="31170"/>
                  </a:cubicBezTo>
                  <a:cubicBezTo>
                    <a:pt x="3050" y="31186"/>
                    <a:pt x="3054" y="31202"/>
                    <a:pt x="3057" y="31218"/>
                  </a:cubicBezTo>
                  <a:cubicBezTo>
                    <a:pt x="3053" y="31249"/>
                    <a:pt x="3050" y="31281"/>
                    <a:pt x="3047" y="31313"/>
                  </a:cubicBezTo>
                  <a:cubicBezTo>
                    <a:pt x="3029" y="31418"/>
                    <a:pt x="3012" y="31522"/>
                    <a:pt x="2988" y="31627"/>
                  </a:cubicBezTo>
                  <a:cubicBezTo>
                    <a:pt x="2965" y="31735"/>
                    <a:pt x="2938" y="31841"/>
                    <a:pt x="2910" y="31947"/>
                  </a:cubicBezTo>
                  <a:cubicBezTo>
                    <a:pt x="2910" y="31946"/>
                    <a:pt x="2910" y="31945"/>
                    <a:pt x="2911" y="31944"/>
                  </a:cubicBezTo>
                  <a:lnTo>
                    <a:pt x="2911" y="31944"/>
                  </a:lnTo>
                  <a:cubicBezTo>
                    <a:pt x="2812" y="32288"/>
                    <a:pt x="2698" y="32627"/>
                    <a:pt x="2566" y="32962"/>
                  </a:cubicBezTo>
                  <a:cubicBezTo>
                    <a:pt x="2534" y="33038"/>
                    <a:pt x="2501" y="33113"/>
                    <a:pt x="2465" y="33186"/>
                  </a:cubicBezTo>
                  <a:cubicBezTo>
                    <a:pt x="2448" y="33199"/>
                    <a:pt x="2434" y="33213"/>
                    <a:pt x="2423" y="33231"/>
                  </a:cubicBezTo>
                  <a:cubicBezTo>
                    <a:pt x="2290" y="33450"/>
                    <a:pt x="2171" y="33677"/>
                    <a:pt x="2070" y="33912"/>
                  </a:cubicBezTo>
                  <a:cubicBezTo>
                    <a:pt x="2044" y="33972"/>
                    <a:pt x="2015" y="34033"/>
                    <a:pt x="1994" y="34094"/>
                  </a:cubicBezTo>
                  <a:cubicBezTo>
                    <a:pt x="1969" y="34167"/>
                    <a:pt x="1944" y="34237"/>
                    <a:pt x="1919" y="34310"/>
                  </a:cubicBezTo>
                  <a:cubicBezTo>
                    <a:pt x="1883" y="34414"/>
                    <a:pt x="1856" y="34521"/>
                    <a:pt x="1824" y="34628"/>
                  </a:cubicBezTo>
                  <a:cubicBezTo>
                    <a:pt x="1791" y="34744"/>
                    <a:pt x="1765" y="34864"/>
                    <a:pt x="1740" y="34982"/>
                  </a:cubicBezTo>
                  <a:cubicBezTo>
                    <a:pt x="1730" y="35035"/>
                    <a:pt x="1720" y="35087"/>
                    <a:pt x="1712" y="35140"/>
                  </a:cubicBezTo>
                  <a:cubicBezTo>
                    <a:pt x="1704" y="35139"/>
                    <a:pt x="1696" y="35139"/>
                    <a:pt x="1687" y="35139"/>
                  </a:cubicBezTo>
                  <a:cubicBezTo>
                    <a:pt x="1668" y="35139"/>
                    <a:pt x="1649" y="35141"/>
                    <a:pt x="1631" y="35147"/>
                  </a:cubicBezTo>
                  <a:cubicBezTo>
                    <a:pt x="1563" y="35163"/>
                    <a:pt x="1519" y="35228"/>
                    <a:pt x="1506" y="35292"/>
                  </a:cubicBezTo>
                  <a:cubicBezTo>
                    <a:pt x="1496" y="35349"/>
                    <a:pt x="1503" y="35410"/>
                    <a:pt x="1506" y="35467"/>
                  </a:cubicBezTo>
                  <a:cubicBezTo>
                    <a:pt x="1508" y="35504"/>
                    <a:pt x="1510" y="35542"/>
                    <a:pt x="1512" y="35579"/>
                  </a:cubicBezTo>
                  <a:cubicBezTo>
                    <a:pt x="1518" y="35678"/>
                    <a:pt x="1523" y="35775"/>
                    <a:pt x="1525" y="35872"/>
                  </a:cubicBezTo>
                  <a:cubicBezTo>
                    <a:pt x="1527" y="35970"/>
                    <a:pt x="1532" y="36071"/>
                    <a:pt x="1537" y="36170"/>
                  </a:cubicBezTo>
                  <a:cubicBezTo>
                    <a:pt x="1540" y="36255"/>
                    <a:pt x="1545" y="36342"/>
                    <a:pt x="1557" y="36424"/>
                  </a:cubicBezTo>
                  <a:cubicBezTo>
                    <a:pt x="1580" y="36599"/>
                    <a:pt x="1602" y="36775"/>
                    <a:pt x="1647" y="36946"/>
                  </a:cubicBezTo>
                  <a:cubicBezTo>
                    <a:pt x="1668" y="37026"/>
                    <a:pt x="1689" y="37107"/>
                    <a:pt x="1711" y="37187"/>
                  </a:cubicBezTo>
                  <a:cubicBezTo>
                    <a:pt x="1730" y="37265"/>
                    <a:pt x="1759" y="37339"/>
                    <a:pt x="1785" y="37417"/>
                  </a:cubicBezTo>
                  <a:cubicBezTo>
                    <a:pt x="1830" y="37556"/>
                    <a:pt x="1890" y="37692"/>
                    <a:pt x="1948" y="37827"/>
                  </a:cubicBezTo>
                  <a:cubicBezTo>
                    <a:pt x="2066" y="38095"/>
                    <a:pt x="2194" y="38357"/>
                    <a:pt x="2348" y="38605"/>
                  </a:cubicBezTo>
                  <a:cubicBezTo>
                    <a:pt x="2410" y="38706"/>
                    <a:pt x="2475" y="38804"/>
                    <a:pt x="2544" y="38899"/>
                  </a:cubicBezTo>
                  <a:cubicBezTo>
                    <a:pt x="2545" y="38924"/>
                    <a:pt x="2550" y="38950"/>
                    <a:pt x="2561" y="38974"/>
                  </a:cubicBezTo>
                  <a:cubicBezTo>
                    <a:pt x="2586" y="39030"/>
                    <a:pt x="2617" y="39085"/>
                    <a:pt x="2651" y="39136"/>
                  </a:cubicBezTo>
                  <a:cubicBezTo>
                    <a:pt x="2700" y="39213"/>
                    <a:pt x="2754" y="39286"/>
                    <a:pt x="2811" y="39357"/>
                  </a:cubicBezTo>
                  <a:cubicBezTo>
                    <a:pt x="2882" y="39440"/>
                    <a:pt x="2954" y="39519"/>
                    <a:pt x="3033" y="39595"/>
                  </a:cubicBezTo>
                  <a:cubicBezTo>
                    <a:pt x="3082" y="39643"/>
                    <a:pt x="3131" y="39695"/>
                    <a:pt x="3186" y="39741"/>
                  </a:cubicBezTo>
                  <a:cubicBezTo>
                    <a:pt x="3240" y="39787"/>
                    <a:pt x="3293" y="39842"/>
                    <a:pt x="3352" y="39884"/>
                  </a:cubicBezTo>
                  <a:cubicBezTo>
                    <a:pt x="3503" y="40000"/>
                    <a:pt x="3653" y="40117"/>
                    <a:pt x="3816" y="40216"/>
                  </a:cubicBezTo>
                  <a:cubicBezTo>
                    <a:pt x="3980" y="40314"/>
                    <a:pt x="4146" y="40408"/>
                    <a:pt x="4315" y="40496"/>
                  </a:cubicBezTo>
                  <a:cubicBezTo>
                    <a:pt x="4366" y="40523"/>
                    <a:pt x="4418" y="40549"/>
                    <a:pt x="4469" y="40575"/>
                  </a:cubicBezTo>
                  <a:cubicBezTo>
                    <a:pt x="4493" y="40598"/>
                    <a:pt x="4519" y="40618"/>
                    <a:pt x="4548" y="40635"/>
                  </a:cubicBezTo>
                  <a:cubicBezTo>
                    <a:pt x="4595" y="40663"/>
                    <a:pt x="4644" y="40693"/>
                    <a:pt x="4693" y="40716"/>
                  </a:cubicBezTo>
                  <a:cubicBezTo>
                    <a:pt x="4749" y="40742"/>
                    <a:pt x="4804" y="40772"/>
                    <a:pt x="4862" y="40795"/>
                  </a:cubicBezTo>
                  <a:cubicBezTo>
                    <a:pt x="4971" y="40842"/>
                    <a:pt x="5081" y="40888"/>
                    <a:pt x="5194" y="40928"/>
                  </a:cubicBezTo>
                  <a:cubicBezTo>
                    <a:pt x="5320" y="40975"/>
                    <a:pt x="5445" y="41012"/>
                    <a:pt x="5572" y="41051"/>
                  </a:cubicBezTo>
                  <a:lnTo>
                    <a:pt x="5584" y="41054"/>
                  </a:lnTo>
                  <a:cubicBezTo>
                    <a:pt x="5686" y="41090"/>
                    <a:pt x="5790" y="41124"/>
                    <a:pt x="5896" y="41150"/>
                  </a:cubicBezTo>
                  <a:lnTo>
                    <a:pt x="6066" y="41194"/>
                  </a:lnTo>
                  <a:cubicBezTo>
                    <a:pt x="6198" y="41233"/>
                    <a:pt x="6331" y="41270"/>
                    <a:pt x="6465" y="41305"/>
                  </a:cubicBezTo>
                  <a:cubicBezTo>
                    <a:pt x="6570" y="41330"/>
                    <a:pt x="6675" y="41350"/>
                    <a:pt x="6781" y="41363"/>
                  </a:cubicBezTo>
                  <a:cubicBezTo>
                    <a:pt x="6820" y="41373"/>
                    <a:pt x="6859" y="41382"/>
                    <a:pt x="6897" y="41392"/>
                  </a:cubicBezTo>
                  <a:cubicBezTo>
                    <a:pt x="6943" y="41401"/>
                    <a:pt x="6986" y="41412"/>
                    <a:pt x="7031" y="41419"/>
                  </a:cubicBezTo>
                  <a:cubicBezTo>
                    <a:pt x="7063" y="41424"/>
                    <a:pt x="7094" y="41427"/>
                    <a:pt x="7125" y="41427"/>
                  </a:cubicBezTo>
                  <a:cubicBezTo>
                    <a:pt x="7151" y="41426"/>
                    <a:pt x="7175" y="41419"/>
                    <a:pt x="7197" y="41407"/>
                  </a:cubicBezTo>
                  <a:cubicBezTo>
                    <a:pt x="7231" y="41363"/>
                    <a:pt x="7273" y="41325"/>
                    <a:pt x="7321" y="41297"/>
                  </a:cubicBezTo>
                  <a:cubicBezTo>
                    <a:pt x="7437" y="41280"/>
                    <a:pt x="7553" y="41261"/>
                    <a:pt x="7667" y="41234"/>
                  </a:cubicBezTo>
                  <a:cubicBezTo>
                    <a:pt x="7821" y="41199"/>
                    <a:pt x="7972" y="41149"/>
                    <a:pt x="8124" y="41099"/>
                  </a:cubicBezTo>
                  <a:cubicBezTo>
                    <a:pt x="8296" y="41042"/>
                    <a:pt x="8465" y="40983"/>
                    <a:pt x="8632" y="40914"/>
                  </a:cubicBezTo>
                  <a:cubicBezTo>
                    <a:pt x="8761" y="40860"/>
                    <a:pt x="8884" y="40794"/>
                    <a:pt x="9007" y="40729"/>
                  </a:cubicBezTo>
                  <a:cubicBezTo>
                    <a:pt x="9156" y="40651"/>
                    <a:pt x="9311" y="40579"/>
                    <a:pt x="9455" y="40491"/>
                  </a:cubicBezTo>
                  <a:cubicBezTo>
                    <a:pt x="9577" y="40417"/>
                    <a:pt x="9690" y="40330"/>
                    <a:pt x="9806" y="40246"/>
                  </a:cubicBezTo>
                  <a:cubicBezTo>
                    <a:pt x="9932" y="40154"/>
                    <a:pt x="10057" y="40064"/>
                    <a:pt x="10178" y="39963"/>
                  </a:cubicBezTo>
                  <a:cubicBezTo>
                    <a:pt x="10304" y="39859"/>
                    <a:pt x="10438" y="39758"/>
                    <a:pt x="10553" y="39638"/>
                  </a:cubicBezTo>
                  <a:cubicBezTo>
                    <a:pt x="10664" y="39523"/>
                    <a:pt x="10761" y="39398"/>
                    <a:pt x="10862" y="39274"/>
                  </a:cubicBezTo>
                  <a:cubicBezTo>
                    <a:pt x="10971" y="39138"/>
                    <a:pt x="11070" y="38994"/>
                    <a:pt x="11156" y="38843"/>
                  </a:cubicBezTo>
                  <a:cubicBezTo>
                    <a:pt x="11331" y="38536"/>
                    <a:pt x="11463" y="38211"/>
                    <a:pt x="11583" y="37879"/>
                  </a:cubicBezTo>
                  <a:cubicBezTo>
                    <a:pt x="11643" y="37711"/>
                    <a:pt x="11688" y="37537"/>
                    <a:pt x="11733" y="37366"/>
                  </a:cubicBezTo>
                  <a:cubicBezTo>
                    <a:pt x="11758" y="37272"/>
                    <a:pt x="11782" y="37179"/>
                    <a:pt x="11804" y="37084"/>
                  </a:cubicBezTo>
                  <a:cubicBezTo>
                    <a:pt x="11823" y="37002"/>
                    <a:pt x="11838" y="36918"/>
                    <a:pt x="11849" y="36835"/>
                  </a:cubicBezTo>
                  <a:cubicBezTo>
                    <a:pt x="11855" y="36771"/>
                    <a:pt x="11857" y="36707"/>
                    <a:pt x="11855" y="36643"/>
                  </a:cubicBezTo>
                  <a:cubicBezTo>
                    <a:pt x="11872" y="36614"/>
                    <a:pt x="11881" y="36581"/>
                    <a:pt x="11880" y="36549"/>
                  </a:cubicBezTo>
                  <a:cubicBezTo>
                    <a:pt x="11873" y="36463"/>
                    <a:pt x="11857" y="36375"/>
                    <a:pt x="11844" y="36290"/>
                  </a:cubicBezTo>
                  <a:cubicBezTo>
                    <a:pt x="11831" y="36203"/>
                    <a:pt x="11819" y="36121"/>
                    <a:pt x="11806" y="36037"/>
                  </a:cubicBezTo>
                  <a:cubicBezTo>
                    <a:pt x="11782" y="35885"/>
                    <a:pt x="11758" y="35732"/>
                    <a:pt x="11733" y="35582"/>
                  </a:cubicBezTo>
                  <a:cubicBezTo>
                    <a:pt x="11706" y="35414"/>
                    <a:pt x="11680" y="35244"/>
                    <a:pt x="11647" y="35078"/>
                  </a:cubicBezTo>
                  <a:cubicBezTo>
                    <a:pt x="11694" y="35035"/>
                    <a:pt x="11720" y="34970"/>
                    <a:pt x="11701" y="34907"/>
                  </a:cubicBezTo>
                  <a:cubicBezTo>
                    <a:pt x="11692" y="34868"/>
                    <a:pt x="11679" y="34829"/>
                    <a:pt x="11664" y="34791"/>
                  </a:cubicBezTo>
                  <a:cubicBezTo>
                    <a:pt x="11642" y="34738"/>
                    <a:pt x="11603" y="34695"/>
                    <a:pt x="11553" y="34666"/>
                  </a:cubicBezTo>
                  <a:cubicBezTo>
                    <a:pt x="11546" y="34640"/>
                    <a:pt x="11541" y="34614"/>
                    <a:pt x="11532" y="34588"/>
                  </a:cubicBezTo>
                  <a:cubicBezTo>
                    <a:pt x="11489" y="34426"/>
                    <a:pt x="11433" y="34267"/>
                    <a:pt x="11378" y="34110"/>
                  </a:cubicBezTo>
                  <a:cubicBezTo>
                    <a:pt x="11326" y="33958"/>
                    <a:pt x="11277" y="33806"/>
                    <a:pt x="11230" y="33653"/>
                  </a:cubicBezTo>
                  <a:cubicBezTo>
                    <a:pt x="11200" y="33549"/>
                    <a:pt x="11171" y="33443"/>
                    <a:pt x="11138" y="33342"/>
                  </a:cubicBezTo>
                  <a:cubicBezTo>
                    <a:pt x="11109" y="33215"/>
                    <a:pt x="11079" y="33088"/>
                    <a:pt x="11048" y="32962"/>
                  </a:cubicBezTo>
                  <a:cubicBezTo>
                    <a:pt x="10996" y="32756"/>
                    <a:pt x="10943" y="32550"/>
                    <a:pt x="10885" y="32345"/>
                  </a:cubicBezTo>
                  <a:lnTo>
                    <a:pt x="10885" y="32345"/>
                  </a:lnTo>
                  <a:cubicBezTo>
                    <a:pt x="10886" y="32347"/>
                    <a:pt x="10887" y="32349"/>
                    <a:pt x="10887" y="32351"/>
                  </a:cubicBezTo>
                  <a:lnTo>
                    <a:pt x="10887" y="32351"/>
                  </a:lnTo>
                  <a:cubicBezTo>
                    <a:pt x="10852" y="32223"/>
                    <a:pt x="10818" y="32092"/>
                    <a:pt x="10788" y="31962"/>
                  </a:cubicBezTo>
                  <a:cubicBezTo>
                    <a:pt x="10764" y="31864"/>
                    <a:pt x="10740" y="31767"/>
                    <a:pt x="10721" y="31669"/>
                  </a:cubicBezTo>
                  <a:cubicBezTo>
                    <a:pt x="10711" y="31581"/>
                    <a:pt x="10705" y="31492"/>
                    <a:pt x="10704" y="31404"/>
                  </a:cubicBezTo>
                  <a:cubicBezTo>
                    <a:pt x="10702" y="31319"/>
                    <a:pt x="10698" y="31236"/>
                    <a:pt x="10697" y="31153"/>
                  </a:cubicBezTo>
                  <a:cubicBezTo>
                    <a:pt x="10697" y="31136"/>
                    <a:pt x="10698" y="31120"/>
                    <a:pt x="10699" y="31102"/>
                  </a:cubicBezTo>
                  <a:cubicBezTo>
                    <a:pt x="10720" y="31025"/>
                    <a:pt x="10741" y="30946"/>
                    <a:pt x="10766" y="30870"/>
                  </a:cubicBezTo>
                  <a:cubicBezTo>
                    <a:pt x="10772" y="30849"/>
                    <a:pt x="10780" y="30829"/>
                    <a:pt x="10787" y="30808"/>
                  </a:cubicBezTo>
                  <a:cubicBezTo>
                    <a:pt x="10836" y="30767"/>
                    <a:pt x="10860" y="30704"/>
                    <a:pt x="10851" y="30640"/>
                  </a:cubicBezTo>
                  <a:cubicBezTo>
                    <a:pt x="10851" y="30636"/>
                    <a:pt x="10850" y="30634"/>
                    <a:pt x="10849" y="30631"/>
                  </a:cubicBezTo>
                  <a:cubicBezTo>
                    <a:pt x="10859" y="30604"/>
                    <a:pt x="10867" y="30578"/>
                    <a:pt x="10877" y="30552"/>
                  </a:cubicBezTo>
                  <a:cubicBezTo>
                    <a:pt x="10918" y="30440"/>
                    <a:pt x="10958" y="30329"/>
                    <a:pt x="11000" y="30219"/>
                  </a:cubicBezTo>
                  <a:cubicBezTo>
                    <a:pt x="11011" y="30193"/>
                    <a:pt x="11020" y="30166"/>
                    <a:pt x="11031" y="30139"/>
                  </a:cubicBezTo>
                  <a:cubicBezTo>
                    <a:pt x="11044" y="30132"/>
                    <a:pt x="11058" y="30124"/>
                    <a:pt x="11070" y="30114"/>
                  </a:cubicBezTo>
                  <a:cubicBezTo>
                    <a:pt x="11125" y="30074"/>
                    <a:pt x="11162" y="30009"/>
                    <a:pt x="11199" y="29953"/>
                  </a:cubicBezTo>
                  <a:cubicBezTo>
                    <a:pt x="11268" y="29845"/>
                    <a:pt x="11339" y="29739"/>
                    <a:pt x="11409" y="29630"/>
                  </a:cubicBezTo>
                  <a:cubicBezTo>
                    <a:pt x="11474" y="29526"/>
                    <a:pt x="11533" y="29419"/>
                    <a:pt x="11587" y="29309"/>
                  </a:cubicBezTo>
                  <a:cubicBezTo>
                    <a:pt x="11638" y="29206"/>
                    <a:pt x="11691" y="29109"/>
                    <a:pt x="11742" y="29008"/>
                  </a:cubicBezTo>
                  <a:cubicBezTo>
                    <a:pt x="11817" y="28862"/>
                    <a:pt x="11872" y="28708"/>
                    <a:pt x="11921" y="28552"/>
                  </a:cubicBezTo>
                  <a:cubicBezTo>
                    <a:pt x="11941" y="28486"/>
                    <a:pt x="11959" y="28420"/>
                    <a:pt x="11977" y="28353"/>
                  </a:cubicBezTo>
                  <a:cubicBezTo>
                    <a:pt x="12001" y="28366"/>
                    <a:pt x="12030" y="28373"/>
                    <a:pt x="12059" y="28373"/>
                  </a:cubicBezTo>
                  <a:cubicBezTo>
                    <a:pt x="12060" y="28373"/>
                    <a:pt x="12062" y="28373"/>
                    <a:pt x="12064" y="28373"/>
                  </a:cubicBezTo>
                  <a:cubicBezTo>
                    <a:pt x="12069" y="28373"/>
                    <a:pt x="12073" y="28373"/>
                    <a:pt x="12077" y="28372"/>
                  </a:cubicBezTo>
                  <a:cubicBezTo>
                    <a:pt x="12160" y="28361"/>
                    <a:pt x="12216" y="28296"/>
                    <a:pt x="12230" y="28217"/>
                  </a:cubicBezTo>
                  <a:cubicBezTo>
                    <a:pt x="12245" y="28126"/>
                    <a:pt x="12248" y="28032"/>
                    <a:pt x="12254" y="27942"/>
                  </a:cubicBezTo>
                  <a:cubicBezTo>
                    <a:pt x="12260" y="27876"/>
                    <a:pt x="12262" y="27809"/>
                    <a:pt x="12259" y="27742"/>
                  </a:cubicBezTo>
                  <a:cubicBezTo>
                    <a:pt x="12252" y="27540"/>
                    <a:pt x="12236" y="27339"/>
                    <a:pt x="12192" y="27141"/>
                  </a:cubicBezTo>
                  <a:cubicBezTo>
                    <a:pt x="12156" y="26978"/>
                    <a:pt x="12104" y="26817"/>
                    <a:pt x="12039" y="26663"/>
                  </a:cubicBezTo>
                  <a:cubicBezTo>
                    <a:pt x="12008" y="26592"/>
                    <a:pt x="11975" y="26523"/>
                    <a:pt x="11942" y="26455"/>
                  </a:cubicBezTo>
                  <a:cubicBezTo>
                    <a:pt x="11871" y="26316"/>
                    <a:pt x="11795" y="26178"/>
                    <a:pt x="11718" y="26043"/>
                  </a:cubicBezTo>
                  <a:cubicBezTo>
                    <a:pt x="11643" y="25911"/>
                    <a:pt x="11560" y="25784"/>
                    <a:pt x="11468" y="25665"/>
                  </a:cubicBezTo>
                  <a:cubicBezTo>
                    <a:pt x="11380" y="25552"/>
                    <a:pt x="11281" y="25451"/>
                    <a:pt x="11183" y="25351"/>
                  </a:cubicBezTo>
                  <a:cubicBezTo>
                    <a:pt x="11080" y="25250"/>
                    <a:pt x="10982" y="25147"/>
                    <a:pt x="10885" y="25043"/>
                  </a:cubicBezTo>
                  <a:cubicBezTo>
                    <a:pt x="10786" y="24938"/>
                    <a:pt x="10684" y="24836"/>
                    <a:pt x="10583" y="24731"/>
                  </a:cubicBezTo>
                  <a:cubicBezTo>
                    <a:pt x="10524" y="24663"/>
                    <a:pt x="10470" y="24594"/>
                    <a:pt x="10417" y="24520"/>
                  </a:cubicBezTo>
                  <a:lnTo>
                    <a:pt x="10417" y="24520"/>
                  </a:lnTo>
                  <a:cubicBezTo>
                    <a:pt x="10418" y="24521"/>
                    <a:pt x="10419" y="24522"/>
                    <a:pt x="10420" y="24523"/>
                  </a:cubicBezTo>
                  <a:lnTo>
                    <a:pt x="10420" y="24523"/>
                  </a:lnTo>
                  <a:cubicBezTo>
                    <a:pt x="10360" y="24429"/>
                    <a:pt x="10302" y="24339"/>
                    <a:pt x="10251" y="24243"/>
                  </a:cubicBezTo>
                  <a:cubicBezTo>
                    <a:pt x="10216" y="24176"/>
                    <a:pt x="10182" y="24108"/>
                    <a:pt x="10146" y="24043"/>
                  </a:cubicBezTo>
                  <a:cubicBezTo>
                    <a:pt x="10113" y="23989"/>
                    <a:pt x="10054" y="23958"/>
                    <a:pt x="9993" y="23958"/>
                  </a:cubicBezTo>
                  <a:cubicBezTo>
                    <a:pt x="9976" y="23958"/>
                    <a:pt x="9959" y="23960"/>
                    <a:pt x="9942" y="23965"/>
                  </a:cubicBezTo>
                  <a:cubicBezTo>
                    <a:pt x="9934" y="23944"/>
                    <a:pt x="9926" y="23922"/>
                    <a:pt x="9918" y="23901"/>
                  </a:cubicBezTo>
                  <a:cubicBezTo>
                    <a:pt x="9965" y="23861"/>
                    <a:pt x="9989" y="23801"/>
                    <a:pt x="9980" y="23739"/>
                  </a:cubicBezTo>
                  <a:cubicBezTo>
                    <a:pt x="9976" y="23712"/>
                    <a:pt x="9974" y="23682"/>
                    <a:pt x="9970" y="23655"/>
                  </a:cubicBezTo>
                  <a:cubicBezTo>
                    <a:pt x="9965" y="23538"/>
                    <a:pt x="9964" y="23424"/>
                    <a:pt x="9964" y="23307"/>
                  </a:cubicBezTo>
                  <a:lnTo>
                    <a:pt x="9964" y="23307"/>
                  </a:lnTo>
                  <a:cubicBezTo>
                    <a:pt x="9968" y="23231"/>
                    <a:pt x="9971" y="23155"/>
                    <a:pt x="9976" y="23078"/>
                  </a:cubicBezTo>
                  <a:cubicBezTo>
                    <a:pt x="10045" y="23057"/>
                    <a:pt x="10093" y="22998"/>
                    <a:pt x="10101" y="22926"/>
                  </a:cubicBezTo>
                  <a:cubicBezTo>
                    <a:pt x="10116" y="22774"/>
                    <a:pt x="10130" y="22620"/>
                    <a:pt x="10136" y="22465"/>
                  </a:cubicBezTo>
                  <a:cubicBezTo>
                    <a:pt x="10144" y="22280"/>
                    <a:pt x="10150" y="22094"/>
                    <a:pt x="10180" y="21912"/>
                  </a:cubicBezTo>
                  <a:cubicBezTo>
                    <a:pt x="10198" y="21817"/>
                    <a:pt x="10220" y="21724"/>
                    <a:pt x="10247" y="21632"/>
                  </a:cubicBezTo>
                  <a:cubicBezTo>
                    <a:pt x="10292" y="21497"/>
                    <a:pt x="10341" y="21364"/>
                    <a:pt x="10394" y="21232"/>
                  </a:cubicBezTo>
                  <a:cubicBezTo>
                    <a:pt x="10406" y="21204"/>
                    <a:pt x="10416" y="21177"/>
                    <a:pt x="10427" y="21149"/>
                  </a:cubicBezTo>
                  <a:cubicBezTo>
                    <a:pt x="10483" y="21040"/>
                    <a:pt x="10546" y="20935"/>
                    <a:pt x="10613" y="20831"/>
                  </a:cubicBezTo>
                  <a:cubicBezTo>
                    <a:pt x="10648" y="20810"/>
                    <a:pt x="10682" y="20788"/>
                    <a:pt x="10714" y="20762"/>
                  </a:cubicBezTo>
                  <a:cubicBezTo>
                    <a:pt x="10787" y="20707"/>
                    <a:pt x="10841" y="20623"/>
                    <a:pt x="10889" y="20547"/>
                  </a:cubicBezTo>
                  <a:cubicBezTo>
                    <a:pt x="10965" y="20428"/>
                    <a:pt x="11013" y="20296"/>
                    <a:pt x="11061" y="20166"/>
                  </a:cubicBezTo>
                  <a:cubicBezTo>
                    <a:pt x="11166" y="19890"/>
                    <a:pt x="11223" y="19598"/>
                    <a:pt x="11230" y="19303"/>
                  </a:cubicBezTo>
                  <a:cubicBezTo>
                    <a:pt x="11230" y="19281"/>
                    <a:pt x="11229" y="19259"/>
                    <a:pt x="11229" y="19237"/>
                  </a:cubicBezTo>
                  <a:cubicBezTo>
                    <a:pt x="11277" y="19230"/>
                    <a:pt x="11318" y="19202"/>
                    <a:pt x="11342" y="19161"/>
                  </a:cubicBezTo>
                  <a:cubicBezTo>
                    <a:pt x="11367" y="19118"/>
                    <a:pt x="11372" y="19080"/>
                    <a:pt x="11372" y="19029"/>
                  </a:cubicBezTo>
                  <a:cubicBezTo>
                    <a:pt x="11372" y="18951"/>
                    <a:pt x="11350" y="18867"/>
                    <a:pt x="11329" y="18792"/>
                  </a:cubicBezTo>
                  <a:cubicBezTo>
                    <a:pt x="11305" y="18707"/>
                    <a:pt x="11282" y="18621"/>
                    <a:pt x="11252" y="18538"/>
                  </a:cubicBezTo>
                  <a:cubicBezTo>
                    <a:pt x="11215" y="18438"/>
                    <a:pt x="11177" y="18338"/>
                    <a:pt x="11135" y="18237"/>
                  </a:cubicBezTo>
                  <a:cubicBezTo>
                    <a:pt x="11128" y="18207"/>
                    <a:pt x="11120" y="18175"/>
                    <a:pt x="11109" y="18145"/>
                  </a:cubicBezTo>
                  <a:cubicBezTo>
                    <a:pt x="11083" y="18075"/>
                    <a:pt x="11053" y="18007"/>
                    <a:pt x="11016" y="17943"/>
                  </a:cubicBezTo>
                  <a:cubicBezTo>
                    <a:pt x="10988" y="17892"/>
                    <a:pt x="10959" y="17844"/>
                    <a:pt x="10929" y="17795"/>
                  </a:cubicBezTo>
                  <a:cubicBezTo>
                    <a:pt x="10894" y="17724"/>
                    <a:pt x="10862" y="17653"/>
                    <a:pt x="10825" y="17582"/>
                  </a:cubicBezTo>
                  <a:cubicBezTo>
                    <a:pt x="10778" y="17493"/>
                    <a:pt x="10732" y="17407"/>
                    <a:pt x="10683" y="17320"/>
                  </a:cubicBezTo>
                  <a:cubicBezTo>
                    <a:pt x="10646" y="17251"/>
                    <a:pt x="10601" y="17185"/>
                    <a:pt x="10560" y="17119"/>
                  </a:cubicBezTo>
                  <a:cubicBezTo>
                    <a:pt x="10515" y="17050"/>
                    <a:pt x="10466" y="16982"/>
                    <a:pt x="10418" y="16914"/>
                  </a:cubicBezTo>
                  <a:cubicBezTo>
                    <a:pt x="10366" y="16840"/>
                    <a:pt x="10313" y="16766"/>
                    <a:pt x="10260" y="16691"/>
                  </a:cubicBezTo>
                  <a:cubicBezTo>
                    <a:pt x="10165" y="16557"/>
                    <a:pt x="10065" y="16426"/>
                    <a:pt x="9962" y="16299"/>
                  </a:cubicBezTo>
                  <a:cubicBezTo>
                    <a:pt x="9899" y="16222"/>
                    <a:pt x="9838" y="16146"/>
                    <a:pt x="9778" y="16068"/>
                  </a:cubicBezTo>
                  <a:cubicBezTo>
                    <a:pt x="9734" y="16010"/>
                    <a:pt x="9693" y="15951"/>
                    <a:pt x="9649" y="15894"/>
                  </a:cubicBezTo>
                  <a:cubicBezTo>
                    <a:pt x="9560" y="15775"/>
                    <a:pt x="9468" y="15659"/>
                    <a:pt x="9388" y="15534"/>
                  </a:cubicBezTo>
                  <a:lnTo>
                    <a:pt x="9388" y="15534"/>
                  </a:lnTo>
                  <a:cubicBezTo>
                    <a:pt x="9388" y="15535"/>
                    <a:pt x="9388" y="15536"/>
                    <a:pt x="9389" y="15537"/>
                  </a:cubicBezTo>
                  <a:cubicBezTo>
                    <a:pt x="9388" y="15535"/>
                    <a:pt x="9387" y="15533"/>
                    <a:pt x="9386" y="15531"/>
                  </a:cubicBezTo>
                  <a:lnTo>
                    <a:pt x="9386" y="15531"/>
                  </a:lnTo>
                  <a:cubicBezTo>
                    <a:pt x="9386" y="15532"/>
                    <a:pt x="9387" y="15533"/>
                    <a:pt x="9388" y="15534"/>
                  </a:cubicBezTo>
                  <a:lnTo>
                    <a:pt x="9388" y="15534"/>
                  </a:lnTo>
                  <a:cubicBezTo>
                    <a:pt x="9387" y="15532"/>
                    <a:pt x="9386" y="15531"/>
                    <a:pt x="9385" y="15530"/>
                  </a:cubicBezTo>
                  <a:lnTo>
                    <a:pt x="9385" y="15530"/>
                  </a:lnTo>
                  <a:cubicBezTo>
                    <a:pt x="9385" y="15530"/>
                    <a:pt x="9386" y="15531"/>
                    <a:pt x="9386" y="15531"/>
                  </a:cubicBezTo>
                  <a:lnTo>
                    <a:pt x="9386" y="15531"/>
                  </a:lnTo>
                  <a:cubicBezTo>
                    <a:pt x="9385" y="15530"/>
                    <a:pt x="9385" y="15530"/>
                    <a:pt x="9385" y="15529"/>
                  </a:cubicBezTo>
                  <a:lnTo>
                    <a:pt x="9385" y="15529"/>
                  </a:lnTo>
                  <a:cubicBezTo>
                    <a:pt x="9385" y="15529"/>
                    <a:pt x="9385" y="15530"/>
                    <a:pt x="9385" y="15530"/>
                  </a:cubicBezTo>
                  <a:lnTo>
                    <a:pt x="9385" y="15530"/>
                  </a:lnTo>
                  <a:cubicBezTo>
                    <a:pt x="9385" y="15529"/>
                    <a:pt x="9384" y="15528"/>
                    <a:pt x="9384" y="15527"/>
                  </a:cubicBezTo>
                  <a:cubicBezTo>
                    <a:pt x="9382" y="15525"/>
                    <a:pt x="9380" y="15521"/>
                    <a:pt x="9378" y="15519"/>
                  </a:cubicBezTo>
                  <a:lnTo>
                    <a:pt x="9378" y="15519"/>
                  </a:lnTo>
                  <a:cubicBezTo>
                    <a:pt x="9379" y="15520"/>
                    <a:pt x="9381" y="15523"/>
                    <a:pt x="9383" y="15525"/>
                  </a:cubicBezTo>
                  <a:cubicBezTo>
                    <a:pt x="9311" y="15398"/>
                    <a:pt x="9254" y="15265"/>
                    <a:pt x="9186" y="15136"/>
                  </a:cubicBezTo>
                  <a:cubicBezTo>
                    <a:pt x="9168" y="15101"/>
                    <a:pt x="9138" y="15073"/>
                    <a:pt x="9102" y="15058"/>
                  </a:cubicBezTo>
                  <a:cubicBezTo>
                    <a:pt x="9102" y="15057"/>
                    <a:pt x="9101" y="15056"/>
                    <a:pt x="9100" y="15055"/>
                  </a:cubicBezTo>
                  <a:cubicBezTo>
                    <a:pt x="9089" y="15012"/>
                    <a:pt x="9088" y="14968"/>
                    <a:pt x="9083" y="14925"/>
                  </a:cubicBezTo>
                  <a:cubicBezTo>
                    <a:pt x="9070" y="14816"/>
                    <a:pt x="9054" y="14708"/>
                    <a:pt x="9043" y="14600"/>
                  </a:cubicBezTo>
                  <a:lnTo>
                    <a:pt x="9043" y="14600"/>
                  </a:lnTo>
                  <a:cubicBezTo>
                    <a:pt x="9043" y="14601"/>
                    <a:pt x="9043" y="14602"/>
                    <a:pt x="9044" y="14603"/>
                  </a:cubicBezTo>
                  <a:lnTo>
                    <a:pt x="9044" y="14603"/>
                  </a:lnTo>
                  <a:cubicBezTo>
                    <a:pt x="9026" y="14406"/>
                    <a:pt x="9015" y="14208"/>
                    <a:pt x="9009" y="14010"/>
                  </a:cubicBezTo>
                  <a:cubicBezTo>
                    <a:pt x="9016" y="13965"/>
                    <a:pt x="9024" y="13918"/>
                    <a:pt x="9030" y="13873"/>
                  </a:cubicBezTo>
                  <a:cubicBezTo>
                    <a:pt x="9073" y="13868"/>
                    <a:pt x="9113" y="13849"/>
                    <a:pt x="9142" y="13818"/>
                  </a:cubicBezTo>
                  <a:cubicBezTo>
                    <a:pt x="9173" y="13785"/>
                    <a:pt x="9183" y="13746"/>
                    <a:pt x="9191" y="13704"/>
                  </a:cubicBezTo>
                  <a:lnTo>
                    <a:pt x="9191" y="13704"/>
                  </a:lnTo>
                  <a:cubicBezTo>
                    <a:pt x="9190" y="13706"/>
                    <a:pt x="9190" y="13707"/>
                    <a:pt x="9189" y="13709"/>
                  </a:cubicBezTo>
                  <a:cubicBezTo>
                    <a:pt x="9208" y="13604"/>
                    <a:pt x="9237" y="13502"/>
                    <a:pt x="9254" y="13398"/>
                  </a:cubicBezTo>
                  <a:lnTo>
                    <a:pt x="9254" y="13398"/>
                  </a:lnTo>
                  <a:cubicBezTo>
                    <a:pt x="9253" y="13405"/>
                    <a:pt x="9252" y="13412"/>
                    <a:pt x="9252" y="13421"/>
                  </a:cubicBezTo>
                  <a:cubicBezTo>
                    <a:pt x="9259" y="13370"/>
                    <a:pt x="9267" y="13316"/>
                    <a:pt x="9277" y="13264"/>
                  </a:cubicBezTo>
                  <a:lnTo>
                    <a:pt x="9277" y="13264"/>
                  </a:lnTo>
                  <a:cubicBezTo>
                    <a:pt x="9276" y="13269"/>
                    <a:pt x="9274" y="13274"/>
                    <a:pt x="9273" y="13279"/>
                  </a:cubicBezTo>
                  <a:lnTo>
                    <a:pt x="9273" y="13279"/>
                  </a:lnTo>
                  <a:cubicBezTo>
                    <a:pt x="9297" y="13137"/>
                    <a:pt x="9324" y="12995"/>
                    <a:pt x="9361" y="12857"/>
                  </a:cubicBezTo>
                  <a:cubicBezTo>
                    <a:pt x="9404" y="12717"/>
                    <a:pt x="9452" y="12577"/>
                    <a:pt x="9508" y="12441"/>
                  </a:cubicBezTo>
                  <a:cubicBezTo>
                    <a:pt x="9550" y="12347"/>
                    <a:pt x="9607" y="12263"/>
                    <a:pt x="9652" y="12170"/>
                  </a:cubicBezTo>
                  <a:lnTo>
                    <a:pt x="9661" y="12151"/>
                  </a:lnTo>
                  <a:cubicBezTo>
                    <a:pt x="9667" y="12148"/>
                    <a:pt x="9672" y="12145"/>
                    <a:pt x="9677" y="12142"/>
                  </a:cubicBezTo>
                  <a:cubicBezTo>
                    <a:pt x="9748" y="12100"/>
                    <a:pt x="9809" y="12042"/>
                    <a:pt x="9854" y="11973"/>
                  </a:cubicBezTo>
                  <a:cubicBezTo>
                    <a:pt x="9909" y="11895"/>
                    <a:pt x="9958" y="11813"/>
                    <a:pt x="10000" y="11726"/>
                  </a:cubicBezTo>
                  <a:cubicBezTo>
                    <a:pt x="10034" y="11655"/>
                    <a:pt x="10070" y="11584"/>
                    <a:pt x="10101" y="11509"/>
                  </a:cubicBezTo>
                  <a:cubicBezTo>
                    <a:pt x="10122" y="11458"/>
                    <a:pt x="10147" y="11406"/>
                    <a:pt x="10165" y="11351"/>
                  </a:cubicBezTo>
                  <a:cubicBezTo>
                    <a:pt x="10182" y="11302"/>
                    <a:pt x="10198" y="11253"/>
                    <a:pt x="10215" y="11204"/>
                  </a:cubicBezTo>
                  <a:cubicBezTo>
                    <a:pt x="10241" y="11128"/>
                    <a:pt x="10263" y="11050"/>
                    <a:pt x="10280" y="10972"/>
                  </a:cubicBezTo>
                  <a:cubicBezTo>
                    <a:pt x="10356" y="10610"/>
                    <a:pt x="10408" y="10238"/>
                    <a:pt x="10416" y="9867"/>
                  </a:cubicBezTo>
                  <a:cubicBezTo>
                    <a:pt x="10421" y="9677"/>
                    <a:pt x="10421" y="9487"/>
                    <a:pt x="10411" y="9297"/>
                  </a:cubicBezTo>
                  <a:cubicBezTo>
                    <a:pt x="10402" y="9203"/>
                    <a:pt x="10388" y="9109"/>
                    <a:pt x="10367" y="9017"/>
                  </a:cubicBezTo>
                  <a:cubicBezTo>
                    <a:pt x="10350" y="8938"/>
                    <a:pt x="10328" y="8859"/>
                    <a:pt x="10302" y="8783"/>
                  </a:cubicBezTo>
                  <a:cubicBezTo>
                    <a:pt x="10269" y="8682"/>
                    <a:pt x="10231" y="8585"/>
                    <a:pt x="10188" y="8490"/>
                  </a:cubicBezTo>
                  <a:cubicBezTo>
                    <a:pt x="10171" y="8453"/>
                    <a:pt x="10153" y="8416"/>
                    <a:pt x="10136" y="8379"/>
                  </a:cubicBezTo>
                  <a:cubicBezTo>
                    <a:pt x="10135" y="8356"/>
                    <a:pt x="10130" y="8334"/>
                    <a:pt x="10121" y="8314"/>
                  </a:cubicBezTo>
                  <a:cubicBezTo>
                    <a:pt x="10083" y="8236"/>
                    <a:pt x="10043" y="8157"/>
                    <a:pt x="10004" y="8079"/>
                  </a:cubicBezTo>
                  <a:cubicBezTo>
                    <a:pt x="9997" y="8063"/>
                    <a:pt x="9991" y="8047"/>
                    <a:pt x="9983" y="8030"/>
                  </a:cubicBezTo>
                  <a:cubicBezTo>
                    <a:pt x="9970" y="7994"/>
                    <a:pt x="9954" y="7959"/>
                    <a:pt x="9936" y="7924"/>
                  </a:cubicBezTo>
                  <a:cubicBezTo>
                    <a:pt x="9932" y="7918"/>
                    <a:pt x="9924" y="7914"/>
                    <a:pt x="9919" y="7908"/>
                  </a:cubicBezTo>
                  <a:cubicBezTo>
                    <a:pt x="9858" y="7786"/>
                    <a:pt x="9796" y="7663"/>
                    <a:pt x="9736" y="7542"/>
                  </a:cubicBezTo>
                  <a:cubicBezTo>
                    <a:pt x="9672" y="7411"/>
                    <a:pt x="9611" y="7279"/>
                    <a:pt x="9546" y="7149"/>
                  </a:cubicBezTo>
                  <a:cubicBezTo>
                    <a:pt x="9543" y="7143"/>
                    <a:pt x="9540" y="7136"/>
                    <a:pt x="9536" y="7130"/>
                  </a:cubicBezTo>
                  <a:cubicBezTo>
                    <a:pt x="9534" y="7126"/>
                    <a:pt x="9531" y="7122"/>
                    <a:pt x="9528" y="7117"/>
                  </a:cubicBezTo>
                  <a:cubicBezTo>
                    <a:pt x="9516" y="7090"/>
                    <a:pt x="9500" y="7065"/>
                    <a:pt x="9484" y="7038"/>
                  </a:cubicBezTo>
                  <a:cubicBezTo>
                    <a:pt x="9471" y="7014"/>
                    <a:pt x="9458" y="6987"/>
                    <a:pt x="9442" y="6962"/>
                  </a:cubicBezTo>
                  <a:cubicBezTo>
                    <a:pt x="9367" y="6839"/>
                    <a:pt x="9292" y="6715"/>
                    <a:pt x="9209" y="6596"/>
                  </a:cubicBezTo>
                  <a:cubicBezTo>
                    <a:pt x="9131" y="6483"/>
                    <a:pt x="9051" y="6374"/>
                    <a:pt x="8970" y="6266"/>
                  </a:cubicBezTo>
                  <a:lnTo>
                    <a:pt x="8884" y="6147"/>
                  </a:lnTo>
                  <a:cubicBezTo>
                    <a:pt x="8848" y="6096"/>
                    <a:pt x="8791" y="6066"/>
                    <a:pt x="8733" y="6066"/>
                  </a:cubicBezTo>
                  <a:cubicBezTo>
                    <a:pt x="8701" y="6066"/>
                    <a:pt x="8669" y="6075"/>
                    <a:pt x="8639" y="6094"/>
                  </a:cubicBezTo>
                  <a:cubicBezTo>
                    <a:pt x="8635" y="6098"/>
                    <a:pt x="8631" y="6100"/>
                    <a:pt x="8628" y="6103"/>
                  </a:cubicBezTo>
                  <a:cubicBezTo>
                    <a:pt x="8598" y="6045"/>
                    <a:pt x="8572" y="5987"/>
                    <a:pt x="8546" y="5928"/>
                  </a:cubicBezTo>
                  <a:cubicBezTo>
                    <a:pt x="8519" y="5853"/>
                    <a:pt x="8496" y="5777"/>
                    <a:pt x="8476" y="5699"/>
                  </a:cubicBezTo>
                  <a:cubicBezTo>
                    <a:pt x="8460" y="5634"/>
                    <a:pt x="8444" y="5566"/>
                    <a:pt x="8427" y="5500"/>
                  </a:cubicBezTo>
                  <a:lnTo>
                    <a:pt x="8427" y="5500"/>
                  </a:lnTo>
                  <a:cubicBezTo>
                    <a:pt x="8439" y="5503"/>
                    <a:pt x="8451" y="5504"/>
                    <a:pt x="8464" y="5504"/>
                  </a:cubicBezTo>
                  <a:cubicBezTo>
                    <a:pt x="8466" y="5504"/>
                    <a:pt x="8469" y="5504"/>
                    <a:pt x="8471" y="5504"/>
                  </a:cubicBezTo>
                  <a:cubicBezTo>
                    <a:pt x="8494" y="5503"/>
                    <a:pt x="8516" y="5498"/>
                    <a:pt x="8536" y="5488"/>
                  </a:cubicBezTo>
                  <a:cubicBezTo>
                    <a:pt x="8627" y="5446"/>
                    <a:pt x="8658" y="5341"/>
                    <a:pt x="8621" y="5251"/>
                  </a:cubicBezTo>
                  <a:cubicBezTo>
                    <a:pt x="8614" y="5234"/>
                    <a:pt x="8607" y="5215"/>
                    <a:pt x="8599" y="5197"/>
                  </a:cubicBezTo>
                  <a:lnTo>
                    <a:pt x="8599" y="5197"/>
                  </a:lnTo>
                  <a:cubicBezTo>
                    <a:pt x="8599" y="5197"/>
                    <a:pt x="8599" y="5197"/>
                    <a:pt x="8599" y="5197"/>
                  </a:cubicBezTo>
                  <a:lnTo>
                    <a:pt x="8599" y="5197"/>
                  </a:lnTo>
                  <a:cubicBezTo>
                    <a:pt x="8599" y="5196"/>
                    <a:pt x="8599" y="5195"/>
                    <a:pt x="8598" y="5195"/>
                  </a:cubicBezTo>
                  <a:lnTo>
                    <a:pt x="8594" y="5182"/>
                  </a:lnTo>
                  <a:lnTo>
                    <a:pt x="8594" y="5182"/>
                  </a:lnTo>
                  <a:cubicBezTo>
                    <a:pt x="8594" y="5184"/>
                    <a:pt x="8595" y="5186"/>
                    <a:pt x="8596" y="5188"/>
                  </a:cubicBezTo>
                  <a:cubicBezTo>
                    <a:pt x="8590" y="5169"/>
                    <a:pt x="8583" y="5150"/>
                    <a:pt x="8578" y="5130"/>
                  </a:cubicBezTo>
                  <a:cubicBezTo>
                    <a:pt x="8574" y="5110"/>
                    <a:pt x="8572" y="5095"/>
                    <a:pt x="8570" y="5076"/>
                  </a:cubicBezTo>
                  <a:cubicBezTo>
                    <a:pt x="8557" y="4919"/>
                    <a:pt x="8557" y="4764"/>
                    <a:pt x="8557" y="4608"/>
                  </a:cubicBezTo>
                  <a:cubicBezTo>
                    <a:pt x="8560" y="4389"/>
                    <a:pt x="8569" y="4171"/>
                    <a:pt x="8577" y="3953"/>
                  </a:cubicBezTo>
                  <a:cubicBezTo>
                    <a:pt x="8581" y="3852"/>
                    <a:pt x="8584" y="3750"/>
                    <a:pt x="8586" y="3649"/>
                  </a:cubicBezTo>
                  <a:cubicBezTo>
                    <a:pt x="8598" y="3590"/>
                    <a:pt x="8610" y="3531"/>
                    <a:pt x="8621" y="3471"/>
                  </a:cubicBezTo>
                  <a:cubicBezTo>
                    <a:pt x="8695" y="3463"/>
                    <a:pt x="8764" y="3415"/>
                    <a:pt x="8776" y="3332"/>
                  </a:cubicBezTo>
                  <a:cubicBezTo>
                    <a:pt x="8796" y="3210"/>
                    <a:pt x="8807" y="3086"/>
                    <a:pt x="8813" y="2963"/>
                  </a:cubicBezTo>
                  <a:cubicBezTo>
                    <a:pt x="8821" y="2834"/>
                    <a:pt x="8798" y="2703"/>
                    <a:pt x="8782" y="2575"/>
                  </a:cubicBezTo>
                  <a:lnTo>
                    <a:pt x="8782" y="2582"/>
                  </a:lnTo>
                  <a:cubicBezTo>
                    <a:pt x="8782" y="2578"/>
                    <a:pt x="8781" y="2576"/>
                    <a:pt x="8781" y="2573"/>
                  </a:cubicBezTo>
                  <a:lnTo>
                    <a:pt x="8781" y="2571"/>
                  </a:lnTo>
                  <a:cubicBezTo>
                    <a:pt x="8767" y="2436"/>
                    <a:pt x="8752" y="2301"/>
                    <a:pt x="8736" y="2167"/>
                  </a:cubicBezTo>
                  <a:cubicBezTo>
                    <a:pt x="8719" y="2037"/>
                    <a:pt x="8699" y="1908"/>
                    <a:pt x="8662" y="1783"/>
                  </a:cubicBezTo>
                  <a:cubicBezTo>
                    <a:pt x="8652" y="1751"/>
                    <a:pt x="8641" y="1719"/>
                    <a:pt x="8631" y="1687"/>
                  </a:cubicBezTo>
                  <a:cubicBezTo>
                    <a:pt x="8687" y="1634"/>
                    <a:pt x="8703" y="1551"/>
                    <a:pt x="8671" y="1480"/>
                  </a:cubicBezTo>
                  <a:cubicBezTo>
                    <a:pt x="8664" y="1465"/>
                    <a:pt x="8655" y="1450"/>
                    <a:pt x="8646" y="1435"/>
                  </a:cubicBezTo>
                  <a:lnTo>
                    <a:pt x="8646" y="1435"/>
                  </a:lnTo>
                  <a:cubicBezTo>
                    <a:pt x="8647" y="1437"/>
                    <a:pt x="8648" y="1440"/>
                    <a:pt x="8649" y="1443"/>
                  </a:cubicBezTo>
                  <a:cubicBezTo>
                    <a:pt x="8621" y="1392"/>
                    <a:pt x="8594" y="1338"/>
                    <a:pt x="8563" y="1286"/>
                  </a:cubicBezTo>
                  <a:lnTo>
                    <a:pt x="8563" y="1286"/>
                  </a:lnTo>
                  <a:cubicBezTo>
                    <a:pt x="8565" y="1288"/>
                    <a:pt x="8566" y="1289"/>
                    <a:pt x="8567" y="1291"/>
                  </a:cubicBezTo>
                  <a:lnTo>
                    <a:pt x="8567" y="1291"/>
                  </a:lnTo>
                  <a:cubicBezTo>
                    <a:pt x="8552" y="1265"/>
                    <a:pt x="8538" y="1239"/>
                    <a:pt x="8523" y="1214"/>
                  </a:cubicBezTo>
                  <a:lnTo>
                    <a:pt x="8523" y="1214"/>
                  </a:lnTo>
                  <a:cubicBezTo>
                    <a:pt x="8524" y="1215"/>
                    <a:pt x="8524" y="1215"/>
                    <a:pt x="8524" y="1215"/>
                  </a:cubicBezTo>
                  <a:cubicBezTo>
                    <a:pt x="8520" y="1208"/>
                    <a:pt x="8517" y="1202"/>
                    <a:pt x="8513" y="1195"/>
                  </a:cubicBezTo>
                  <a:lnTo>
                    <a:pt x="8513" y="1195"/>
                  </a:lnTo>
                  <a:cubicBezTo>
                    <a:pt x="8516" y="1202"/>
                    <a:pt x="8520" y="1208"/>
                    <a:pt x="8523" y="1214"/>
                  </a:cubicBezTo>
                  <a:lnTo>
                    <a:pt x="8523" y="1214"/>
                  </a:lnTo>
                  <a:cubicBezTo>
                    <a:pt x="8487" y="1152"/>
                    <a:pt x="8455" y="1091"/>
                    <a:pt x="8411" y="1035"/>
                  </a:cubicBezTo>
                  <a:lnTo>
                    <a:pt x="8411" y="1035"/>
                  </a:lnTo>
                  <a:cubicBezTo>
                    <a:pt x="8414" y="1039"/>
                    <a:pt x="8418" y="1043"/>
                    <a:pt x="8421" y="1046"/>
                  </a:cubicBezTo>
                  <a:cubicBezTo>
                    <a:pt x="8405" y="1025"/>
                    <a:pt x="8389" y="1004"/>
                    <a:pt x="8374" y="983"/>
                  </a:cubicBezTo>
                  <a:cubicBezTo>
                    <a:pt x="8351" y="954"/>
                    <a:pt x="8333" y="922"/>
                    <a:pt x="8311" y="891"/>
                  </a:cubicBezTo>
                  <a:cubicBezTo>
                    <a:pt x="8298" y="873"/>
                    <a:pt x="8283" y="856"/>
                    <a:pt x="8270" y="840"/>
                  </a:cubicBezTo>
                  <a:lnTo>
                    <a:pt x="8267" y="835"/>
                  </a:lnTo>
                  <a:cubicBezTo>
                    <a:pt x="8248" y="800"/>
                    <a:pt x="8226" y="767"/>
                    <a:pt x="8202" y="734"/>
                  </a:cubicBezTo>
                  <a:cubicBezTo>
                    <a:pt x="8167" y="689"/>
                    <a:pt x="8118" y="651"/>
                    <a:pt x="8073" y="613"/>
                  </a:cubicBezTo>
                  <a:cubicBezTo>
                    <a:pt x="7970" y="527"/>
                    <a:pt x="7861" y="445"/>
                    <a:pt x="7740" y="381"/>
                  </a:cubicBezTo>
                  <a:cubicBezTo>
                    <a:pt x="7639" y="330"/>
                    <a:pt x="7534" y="287"/>
                    <a:pt x="7426" y="254"/>
                  </a:cubicBezTo>
                  <a:cubicBezTo>
                    <a:pt x="7309" y="220"/>
                    <a:pt x="7186" y="195"/>
                    <a:pt x="7064" y="195"/>
                  </a:cubicBezTo>
                  <a:cubicBezTo>
                    <a:pt x="7052" y="195"/>
                    <a:pt x="7041" y="195"/>
                    <a:pt x="7029" y="195"/>
                  </a:cubicBezTo>
                  <a:cubicBezTo>
                    <a:pt x="6915" y="200"/>
                    <a:pt x="6802" y="216"/>
                    <a:pt x="6691" y="243"/>
                  </a:cubicBezTo>
                  <a:lnTo>
                    <a:pt x="6670" y="243"/>
                  </a:lnTo>
                  <a:cubicBezTo>
                    <a:pt x="6692" y="190"/>
                    <a:pt x="6686" y="130"/>
                    <a:pt x="6654" y="81"/>
                  </a:cubicBezTo>
                  <a:cubicBezTo>
                    <a:pt x="6614" y="25"/>
                    <a:pt x="6557" y="1"/>
                    <a:pt x="649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732200" y="4312863"/>
              <a:ext cx="312625" cy="1042200"/>
            </a:xfrm>
            <a:custGeom>
              <a:avLst/>
              <a:gdLst/>
              <a:ahLst/>
              <a:cxnLst/>
              <a:rect l="l" t="t" r="r" b="b"/>
              <a:pathLst>
                <a:path w="12505" h="41688" extrusionOk="0">
                  <a:moveTo>
                    <a:pt x="8748" y="3011"/>
                  </a:moveTo>
                  <a:cubicBezTo>
                    <a:pt x="8748" y="3012"/>
                    <a:pt x="8748" y="3012"/>
                    <a:pt x="8748" y="3012"/>
                  </a:cubicBezTo>
                  <a:cubicBezTo>
                    <a:pt x="8748" y="3012"/>
                    <a:pt x="8748" y="3012"/>
                    <a:pt x="8748" y="3011"/>
                  </a:cubicBezTo>
                  <a:close/>
                  <a:moveTo>
                    <a:pt x="4768" y="6951"/>
                  </a:moveTo>
                  <a:lnTo>
                    <a:pt x="4768" y="6951"/>
                  </a:lnTo>
                  <a:cubicBezTo>
                    <a:pt x="4768" y="6952"/>
                    <a:pt x="4768" y="6952"/>
                    <a:pt x="4768" y="6952"/>
                  </a:cubicBezTo>
                  <a:cubicBezTo>
                    <a:pt x="4768" y="6952"/>
                    <a:pt x="4768" y="6952"/>
                    <a:pt x="4768" y="6951"/>
                  </a:cubicBezTo>
                  <a:close/>
                  <a:moveTo>
                    <a:pt x="10661" y="9039"/>
                  </a:moveTo>
                  <a:cubicBezTo>
                    <a:pt x="10662" y="9042"/>
                    <a:pt x="10662" y="9045"/>
                    <a:pt x="10663" y="9047"/>
                  </a:cubicBezTo>
                  <a:cubicBezTo>
                    <a:pt x="10662" y="9045"/>
                    <a:pt x="10662" y="9042"/>
                    <a:pt x="10661" y="9039"/>
                  </a:cubicBezTo>
                  <a:close/>
                  <a:moveTo>
                    <a:pt x="3888" y="11471"/>
                  </a:moveTo>
                  <a:lnTo>
                    <a:pt x="3888" y="11471"/>
                  </a:lnTo>
                  <a:cubicBezTo>
                    <a:pt x="3888" y="11471"/>
                    <a:pt x="3888" y="11471"/>
                    <a:pt x="3888" y="11471"/>
                  </a:cubicBezTo>
                  <a:lnTo>
                    <a:pt x="3888" y="11471"/>
                  </a:lnTo>
                  <a:cubicBezTo>
                    <a:pt x="3888" y="11471"/>
                    <a:pt x="3888" y="11471"/>
                    <a:pt x="3888" y="11471"/>
                  </a:cubicBezTo>
                  <a:close/>
                  <a:moveTo>
                    <a:pt x="4152" y="12944"/>
                  </a:moveTo>
                  <a:cubicBezTo>
                    <a:pt x="4152" y="12944"/>
                    <a:pt x="4152" y="12944"/>
                    <a:pt x="4152" y="12944"/>
                  </a:cubicBezTo>
                  <a:cubicBezTo>
                    <a:pt x="4152" y="12944"/>
                    <a:pt x="4152" y="12944"/>
                    <a:pt x="4152" y="12944"/>
                  </a:cubicBezTo>
                  <a:close/>
                  <a:moveTo>
                    <a:pt x="3650" y="14443"/>
                  </a:moveTo>
                  <a:cubicBezTo>
                    <a:pt x="3650" y="14443"/>
                    <a:pt x="3649" y="14443"/>
                    <a:pt x="3649" y="14444"/>
                  </a:cubicBezTo>
                  <a:lnTo>
                    <a:pt x="3649" y="14444"/>
                  </a:lnTo>
                  <a:cubicBezTo>
                    <a:pt x="3650" y="14443"/>
                    <a:pt x="3650" y="14443"/>
                    <a:pt x="3650" y="14443"/>
                  </a:cubicBezTo>
                  <a:close/>
                  <a:moveTo>
                    <a:pt x="10562" y="24240"/>
                  </a:moveTo>
                  <a:lnTo>
                    <a:pt x="10562" y="24240"/>
                  </a:lnTo>
                  <a:cubicBezTo>
                    <a:pt x="10562" y="24241"/>
                    <a:pt x="10562" y="24241"/>
                    <a:pt x="10563" y="24242"/>
                  </a:cubicBezTo>
                  <a:cubicBezTo>
                    <a:pt x="10562" y="24241"/>
                    <a:pt x="10562" y="24241"/>
                    <a:pt x="10562" y="24240"/>
                  </a:cubicBezTo>
                  <a:close/>
                  <a:moveTo>
                    <a:pt x="10567" y="24250"/>
                  </a:moveTo>
                  <a:cubicBezTo>
                    <a:pt x="10568" y="24251"/>
                    <a:pt x="10569" y="24252"/>
                    <a:pt x="10569" y="24253"/>
                  </a:cubicBezTo>
                  <a:lnTo>
                    <a:pt x="10567" y="24250"/>
                  </a:lnTo>
                  <a:close/>
                  <a:moveTo>
                    <a:pt x="11287" y="25561"/>
                  </a:moveTo>
                  <a:cubicBezTo>
                    <a:pt x="11288" y="25561"/>
                    <a:pt x="11288" y="25562"/>
                    <a:pt x="11289" y="25563"/>
                  </a:cubicBezTo>
                  <a:lnTo>
                    <a:pt x="11289" y="25563"/>
                  </a:lnTo>
                  <a:cubicBezTo>
                    <a:pt x="11288" y="25562"/>
                    <a:pt x="11288" y="25561"/>
                    <a:pt x="11287" y="25561"/>
                  </a:cubicBezTo>
                  <a:close/>
                  <a:moveTo>
                    <a:pt x="12139" y="27540"/>
                  </a:moveTo>
                  <a:cubicBezTo>
                    <a:pt x="12138" y="27544"/>
                    <a:pt x="12138" y="27548"/>
                    <a:pt x="12138" y="27551"/>
                  </a:cubicBezTo>
                  <a:lnTo>
                    <a:pt x="12138" y="27551"/>
                  </a:lnTo>
                  <a:cubicBezTo>
                    <a:pt x="12138" y="27548"/>
                    <a:pt x="12139" y="27544"/>
                    <a:pt x="12139" y="27540"/>
                  </a:cubicBezTo>
                  <a:close/>
                  <a:moveTo>
                    <a:pt x="2871" y="31229"/>
                  </a:moveTo>
                  <a:cubicBezTo>
                    <a:pt x="2871" y="31229"/>
                    <a:pt x="2871" y="31230"/>
                    <a:pt x="2871" y="31230"/>
                  </a:cubicBezTo>
                  <a:lnTo>
                    <a:pt x="2871" y="31230"/>
                  </a:lnTo>
                  <a:cubicBezTo>
                    <a:pt x="2871" y="31230"/>
                    <a:pt x="2871" y="31229"/>
                    <a:pt x="2871" y="31229"/>
                  </a:cubicBezTo>
                  <a:close/>
                  <a:moveTo>
                    <a:pt x="11235" y="32250"/>
                  </a:moveTo>
                  <a:lnTo>
                    <a:pt x="11235" y="32250"/>
                  </a:lnTo>
                  <a:cubicBezTo>
                    <a:pt x="11235" y="32251"/>
                    <a:pt x="11236" y="32253"/>
                    <a:pt x="11236" y="32254"/>
                  </a:cubicBezTo>
                  <a:lnTo>
                    <a:pt x="11236" y="32254"/>
                  </a:lnTo>
                  <a:cubicBezTo>
                    <a:pt x="11236" y="32252"/>
                    <a:pt x="11235" y="32251"/>
                    <a:pt x="11235" y="32250"/>
                  </a:cubicBezTo>
                  <a:close/>
                  <a:moveTo>
                    <a:pt x="11427" y="32927"/>
                  </a:moveTo>
                  <a:lnTo>
                    <a:pt x="11427" y="32927"/>
                  </a:lnTo>
                  <a:cubicBezTo>
                    <a:pt x="11428" y="32929"/>
                    <a:pt x="11428" y="32930"/>
                    <a:pt x="11429" y="32932"/>
                  </a:cubicBezTo>
                  <a:lnTo>
                    <a:pt x="11429" y="32932"/>
                  </a:lnTo>
                  <a:cubicBezTo>
                    <a:pt x="11428" y="32930"/>
                    <a:pt x="11428" y="32929"/>
                    <a:pt x="11427" y="32927"/>
                  </a:cubicBezTo>
                  <a:close/>
                  <a:moveTo>
                    <a:pt x="11106" y="33097"/>
                  </a:moveTo>
                  <a:cubicBezTo>
                    <a:pt x="11106" y="33097"/>
                    <a:pt x="11106" y="33097"/>
                    <a:pt x="11106" y="33098"/>
                  </a:cubicBezTo>
                  <a:lnTo>
                    <a:pt x="11106" y="33098"/>
                  </a:lnTo>
                  <a:cubicBezTo>
                    <a:pt x="11106" y="33097"/>
                    <a:pt x="11106" y="33097"/>
                    <a:pt x="11106" y="33097"/>
                  </a:cubicBezTo>
                  <a:close/>
                  <a:moveTo>
                    <a:pt x="11568" y="38211"/>
                  </a:moveTo>
                  <a:cubicBezTo>
                    <a:pt x="11566" y="38216"/>
                    <a:pt x="11565" y="38221"/>
                    <a:pt x="11563" y="38225"/>
                  </a:cubicBezTo>
                  <a:cubicBezTo>
                    <a:pt x="11565" y="38221"/>
                    <a:pt x="11566" y="38216"/>
                    <a:pt x="11568" y="38211"/>
                  </a:cubicBezTo>
                  <a:close/>
                  <a:moveTo>
                    <a:pt x="4706" y="40649"/>
                  </a:moveTo>
                  <a:cubicBezTo>
                    <a:pt x="4709" y="40651"/>
                    <a:pt x="4712" y="40652"/>
                    <a:pt x="4715" y="40654"/>
                  </a:cubicBezTo>
                  <a:lnTo>
                    <a:pt x="4715" y="40654"/>
                  </a:lnTo>
                  <a:cubicBezTo>
                    <a:pt x="4712" y="40652"/>
                    <a:pt x="4709" y="40651"/>
                    <a:pt x="4706" y="40649"/>
                  </a:cubicBezTo>
                  <a:close/>
                  <a:moveTo>
                    <a:pt x="6960" y="357"/>
                  </a:moveTo>
                  <a:cubicBezTo>
                    <a:pt x="6965" y="358"/>
                    <a:pt x="6970" y="358"/>
                    <a:pt x="6974" y="359"/>
                  </a:cubicBezTo>
                  <a:lnTo>
                    <a:pt x="6978" y="359"/>
                  </a:lnTo>
                  <a:cubicBezTo>
                    <a:pt x="7034" y="364"/>
                    <a:pt x="7088" y="373"/>
                    <a:pt x="7144" y="383"/>
                  </a:cubicBezTo>
                  <a:cubicBezTo>
                    <a:pt x="7194" y="395"/>
                    <a:pt x="7243" y="409"/>
                    <a:pt x="7292" y="426"/>
                  </a:cubicBezTo>
                  <a:cubicBezTo>
                    <a:pt x="7369" y="456"/>
                    <a:pt x="7445" y="487"/>
                    <a:pt x="7521" y="521"/>
                  </a:cubicBezTo>
                  <a:cubicBezTo>
                    <a:pt x="7573" y="551"/>
                    <a:pt x="7627" y="580"/>
                    <a:pt x="7679" y="613"/>
                  </a:cubicBezTo>
                  <a:cubicBezTo>
                    <a:pt x="7727" y="647"/>
                    <a:pt x="7773" y="681"/>
                    <a:pt x="7818" y="717"/>
                  </a:cubicBezTo>
                  <a:cubicBezTo>
                    <a:pt x="7889" y="780"/>
                    <a:pt x="7954" y="844"/>
                    <a:pt x="8019" y="911"/>
                  </a:cubicBezTo>
                  <a:cubicBezTo>
                    <a:pt x="8059" y="958"/>
                    <a:pt x="8098" y="1004"/>
                    <a:pt x="8135" y="1053"/>
                  </a:cubicBezTo>
                  <a:cubicBezTo>
                    <a:pt x="8175" y="1103"/>
                    <a:pt x="8211" y="1157"/>
                    <a:pt x="8246" y="1211"/>
                  </a:cubicBezTo>
                  <a:cubicBezTo>
                    <a:pt x="8299" y="1293"/>
                    <a:pt x="8345" y="1377"/>
                    <a:pt x="8391" y="1461"/>
                  </a:cubicBezTo>
                  <a:cubicBezTo>
                    <a:pt x="8434" y="1551"/>
                    <a:pt x="8477" y="1640"/>
                    <a:pt x="8514" y="1729"/>
                  </a:cubicBezTo>
                  <a:cubicBezTo>
                    <a:pt x="8549" y="1819"/>
                    <a:pt x="8582" y="1909"/>
                    <a:pt x="8613" y="2000"/>
                  </a:cubicBezTo>
                  <a:cubicBezTo>
                    <a:pt x="8642" y="2099"/>
                    <a:pt x="8668" y="2195"/>
                    <a:pt x="8694" y="2293"/>
                  </a:cubicBezTo>
                  <a:cubicBezTo>
                    <a:pt x="8709" y="2367"/>
                    <a:pt x="8721" y="2442"/>
                    <a:pt x="8733" y="2518"/>
                  </a:cubicBezTo>
                  <a:cubicBezTo>
                    <a:pt x="8742" y="2580"/>
                    <a:pt x="8747" y="2645"/>
                    <a:pt x="8752" y="2708"/>
                  </a:cubicBezTo>
                  <a:cubicBezTo>
                    <a:pt x="8752" y="2808"/>
                    <a:pt x="8751" y="2910"/>
                    <a:pt x="8748" y="3011"/>
                  </a:cubicBezTo>
                  <a:lnTo>
                    <a:pt x="8748" y="3011"/>
                  </a:lnTo>
                  <a:cubicBezTo>
                    <a:pt x="8748" y="3008"/>
                    <a:pt x="8749" y="3004"/>
                    <a:pt x="8749" y="3001"/>
                  </a:cubicBezTo>
                  <a:lnTo>
                    <a:pt x="8749" y="3001"/>
                  </a:lnTo>
                  <a:cubicBezTo>
                    <a:pt x="8749" y="3007"/>
                    <a:pt x="8748" y="3011"/>
                    <a:pt x="8749" y="3017"/>
                  </a:cubicBezTo>
                  <a:cubicBezTo>
                    <a:pt x="8749" y="3019"/>
                    <a:pt x="8748" y="3022"/>
                    <a:pt x="8748" y="3025"/>
                  </a:cubicBezTo>
                  <a:lnTo>
                    <a:pt x="8748" y="3021"/>
                  </a:lnTo>
                  <a:cubicBezTo>
                    <a:pt x="8738" y="3148"/>
                    <a:pt x="8724" y="3276"/>
                    <a:pt x="8705" y="3401"/>
                  </a:cubicBezTo>
                  <a:cubicBezTo>
                    <a:pt x="8687" y="3519"/>
                    <a:pt x="8663" y="3635"/>
                    <a:pt x="8641" y="3752"/>
                  </a:cubicBezTo>
                  <a:cubicBezTo>
                    <a:pt x="8573" y="4059"/>
                    <a:pt x="8495" y="4363"/>
                    <a:pt x="8453" y="4675"/>
                  </a:cubicBezTo>
                  <a:cubicBezTo>
                    <a:pt x="8449" y="4712"/>
                    <a:pt x="8447" y="4748"/>
                    <a:pt x="8442" y="4785"/>
                  </a:cubicBezTo>
                  <a:cubicBezTo>
                    <a:pt x="8441" y="4824"/>
                    <a:pt x="8435" y="4864"/>
                    <a:pt x="8435" y="4902"/>
                  </a:cubicBezTo>
                  <a:cubicBezTo>
                    <a:pt x="8435" y="4976"/>
                    <a:pt x="8431" y="5050"/>
                    <a:pt x="8437" y="5123"/>
                  </a:cubicBezTo>
                  <a:cubicBezTo>
                    <a:pt x="8445" y="5243"/>
                    <a:pt x="8452" y="5365"/>
                    <a:pt x="8475" y="5483"/>
                  </a:cubicBezTo>
                  <a:cubicBezTo>
                    <a:pt x="8505" y="5637"/>
                    <a:pt x="8544" y="5789"/>
                    <a:pt x="8608" y="5931"/>
                  </a:cubicBezTo>
                  <a:cubicBezTo>
                    <a:pt x="8755" y="6242"/>
                    <a:pt x="8961" y="6524"/>
                    <a:pt x="9156" y="6807"/>
                  </a:cubicBezTo>
                  <a:cubicBezTo>
                    <a:pt x="9322" y="7051"/>
                    <a:pt x="9499" y="7285"/>
                    <a:pt x="9669" y="7525"/>
                  </a:cubicBezTo>
                  <a:cubicBezTo>
                    <a:pt x="9757" y="7657"/>
                    <a:pt x="9840" y="7793"/>
                    <a:pt x="9916" y="7931"/>
                  </a:cubicBezTo>
                  <a:cubicBezTo>
                    <a:pt x="9918" y="7936"/>
                    <a:pt x="9921" y="7939"/>
                    <a:pt x="9923" y="7942"/>
                  </a:cubicBezTo>
                  <a:cubicBezTo>
                    <a:pt x="9923" y="7943"/>
                    <a:pt x="9923" y="7944"/>
                    <a:pt x="9924" y="7945"/>
                  </a:cubicBezTo>
                  <a:lnTo>
                    <a:pt x="9923" y="7945"/>
                  </a:lnTo>
                  <a:cubicBezTo>
                    <a:pt x="9971" y="8043"/>
                    <a:pt x="10017" y="8139"/>
                    <a:pt x="10059" y="8241"/>
                  </a:cubicBezTo>
                  <a:cubicBezTo>
                    <a:pt x="10096" y="8326"/>
                    <a:pt x="10125" y="8414"/>
                    <a:pt x="10159" y="8502"/>
                  </a:cubicBezTo>
                  <a:cubicBezTo>
                    <a:pt x="10191" y="8604"/>
                    <a:pt x="10220" y="8707"/>
                    <a:pt x="10247" y="8812"/>
                  </a:cubicBezTo>
                  <a:cubicBezTo>
                    <a:pt x="10272" y="8911"/>
                    <a:pt x="10294" y="9011"/>
                    <a:pt x="10317" y="9114"/>
                  </a:cubicBezTo>
                  <a:cubicBezTo>
                    <a:pt x="10315" y="9105"/>
                    <a:pt x="10313" y="9097"/>
                    <a:pt x="10313" y="9089"/>
                  </a:cubicBezTo>
                  <a:lnTo>
                    <a:pt x="10313" y="9089"/>
                  </a:lnTo>
                  <a:cubicBezTo>
                    <a:pt x="10319" y="9116"/>
                    <a:pt x="10324" y="9143"/>
                    <a:pt x="10328" y="9171"/>
                  </a:cubicBezTo>
                  <a:lnTo>
                    <a:pt x="10328" y="9167"/>
                  </a:lnTo>
                  <a:cubicBezTo>
                    <a:pt x="10336" y="9205"/>
                    <a:pt x="10343" y="9243"/>
                    <a:pt x="10350" y="9280"/>
                  </a:cubicBezTo>
                  <a:lnTo>
                    <a:pt x="10350" y="9280"/>
                  </a:lnTo>
                  <a:cubicBezTo>
                    <a:pt x="10350" y="9277"/>
                    <a:pt x="10349" y="9274"/>
                    <a:pt x="10348" y="9271"/>
                  </a:cubicBezTo>
                  <a:lnTo>
                    <a:pt x="10348" y="9271"/>
                  </a:lnTo>
                  <a:cubicBezTo>
                    <a:pt x="10385" y="9448"/>
                    <a:pt x="10412" y="9628"/>
                    <a:pt x="10428" y="9809"/>
                  </a:cubicBezTo>
                  <a:lnTo>
                    <a:pt x="10428" y="9809"/>
                  </a:lnTo>
                  <a:cubicBezTo>
                    <a:pt x="10428" y="9809"/>
                    <a:pt x="10428" y="9808"/>
                    <a:pt x="10427" y="9808"/>
                  </a:cubicBezTo>
                  <a:lnTo>
                    <a:pt x="10427" y="9808"/>
                  </a:lnTo>
                  <a:cubicBezTo>
                    <a:pt x="10432" y="9911"/>
                    <a:pt x="10432" y="10013"/>
                    <a:pt x="10425" y="10116"/>
                  </a:cubicBezTo>
                  <a:cubicBezTo>
                    <a:pt x="10412" y="10272"/>
                    <a:pt x="10383" y="10425"/>
                    <a:pt x="10355" y="10579"/>
                  </a:cubicBezTo>
                  <a:cubicBezTo>
                    <a:pt x="10328" y="10698"/>
                    <a:pt x="10302" y="10819"/>
                    <a:pt x="10267" y="10934"/>
                  </a:cubicBezTo>
                  <a:cubicBezTo>
                    <a:pt x="10234" y="11042"/>
                    <a:pt x="10200" y="11146"/>
                    <a:pt x="10164" y="11251"/>
                  </a:cubicBezTo>
                  <a:cubicBezTo>
                    <a:pt x="10106" y="11399"/>
                    <a:pt x="10045" y="11541"/>
                    <a:pt x="9978" y="11683"/>
                  </a:cubicBezTo>
                  <a:lnTo>
                    <a:pt x="9834" y="11955"/>
                  </a:lnTo>
                  <a:cubicBezTo>
                    <a:pt x="9746" y="12116"/>
                    <a:pt x="9657" y="12277"/>
                    <a:pt x="9580" y="12445"/>
                  </a:cubicBezTo>
                  <a:cubicBezTo>
                    <a:pt x="9504" y="12606"/>
                    <a:pt x="9428" y="12767"/>
                    <a:pt x="9368" y="12934"/>
                  </a:cubicBezTo>
                  <a:cubicBezTo>
                    <a:pt x="9332" y="13037"/>
                    <a:pt x="9298" y="13140"/>
                    <a:pt x="9266" y="13245"/>
                  </a:cubicBezTo>
                  <a:cubicBezTo>
                    <a:pt x="9240" y="13329"/>
                    <a:pt x="9220" y="13416"/>
                    <a:pt x="9199" y="13503"/>
                  </a:cubicBezTo>
                  <a:cubicBezTo>
                    <a:pt x="9157" y="13681"/>
                    <a:pt x="9126" y="13862"/>
                    <a:pt x="9108" y="14044"/>
                  </a:cubicBezTo>
                  <a:cubicBezTo>
                    <a:pt x="9092" y="14225"/>
                    <a:pt x="9086" y="14407"/>
                    <a:pt x="9093" y="14587"/>
                  </a:cubicBezTo>
                  <a:cubicBezTo>
                    <a:pt x="9100" y="14957"/>
                    <a:pt x="9201" y="15318"/>
                    <a:pt x="9384" y="15639"/>
                  </a:cubicBezTo>
                  <a:cubicBezTo>
                    <a:pt x="9504" y="15842"/>
                    <a:pt x="9650" y="16020"/>
                    <a:pt x="9809" y="16193"/>
                  </a:cubicBezTo>
                  <a:cubicBezTo>
                    <a:pt x="9931" y="16327"/>
                    <a:pt x="10060" y="16455"/>
                    <a:pt x="10183" y="16588"/>
                  </a:cubicBezTo>
                  <a:cubicBezTo>
                    <a:pt x="10178" y="16583"/>
                    <a:pt x="10174" y="16578"/>
                    <a:pt x="10168" y="16572"/>
                  </a:cubicBezTo>
                  <a:lnTo>
                    <a:pt x="10168" y="16572"/>
                  </a:lnTo>
                  <a:cubicBezTo>
                    <a:pt x="10250" y="16665"/>
                    <a:pt x="10333" y="16758"/>
                    <a:pt x="10408" y="16858"/>
                  </a:cubicBezTo>
                  <a:cubicBezTo>
                    <a:pt x="10482" y="16957"/>
                    <a:pt x="10552" y="17055"/>
                    <a:pt x="10623" y="17154"/>
                  </a:cubicBezTo>
                  <a:lnTo>
                    <a:pt x="10622" y="17153"/>
                  </a:lnTo>
                  <a:lnTo>
                    <a:pt x="10622" y="17153"/>
                  </a:lnTo>
                  <a:cubicBezTo>
                    <a:pt x="10623" y="17154"/>
                    <a:pt x="10623" y="17155"/>
                    <a:pt x="10625" y="17156"/>
                  </a:cubicBezTo>
                  <a:cubicBezTo>
                    <a:pt x="10626" y="17158"/>
                    <a:pt x="10626" y="17159"/>
                    <a:pt x="10628" y="17160"/>
                  </a:cubicBezTo>
                  <a:lnTo>
                    <a:pt x="10628" y="17162"/>
                  </a:lnTo>
                  <a:lnTo>
                    <a:pt x="10629" y="17164"/>
                  </a:lnTo>
                  <a:cubicBezTo>
                    <a:pt x="10629" y="17165"/>
                    <a:pt x="10629" y="17166"/>
                    <a:pt x="10629" y="17166"/>
                  </a:cubicBezTo>
                  <a:cubicBezTo>
                    <a:pt x="10630" y="17166"/>
                    <a:pt x="10630" y="17168"/>
                    <a:pt x="10630" y="17169"/>
                  </a:cubicBezTo>
                  <a:cubicBezTo>
                    <a:pt x="10680" y="17246"/>
                    <a:pt x="10728" y="17321"/>
                    <a:pt x="10775" y="17399"/>
                  </a:cubicBezTo>
                  <a:cubicBezTo>
                    <a:pt x="10820" y="17475"/>
                    <a:pt x="10859" y="17551"/>
                    <a:pt x="10901" y="17629"/>
                  </a:cubicBezTo>
                  <a:cubicBezTo>
                    <a:pt x="10939" y="17709"/>
                    <a:pt x="10977" y="17790"/>
                    <a:pt x="11013" y="17870"/>
                  </a:cubicBezTo>
                  <a:cubicBezTo>
                    <a:pt x="11051" y="17960"/>
                    <a:pt x="11087" y="18051"/>
                    <a:pt x="11121" y="18141"/>
                  </a:cubicBezTo>
                  <a:cubicBezTo>
                    <a:pt x="11143" y="18208"/>
                    <a:pt x="11165" y="18275"/>
                    <a:pt x="11183" y="18344"/>
                  </a:cubicBezTo>
                  <a:cubicBezTo>
                    <a:pt x="11204" y="18421"/>
                    <a:pt x="11222" y="18499"/>
                    <a:pt x="11239" y="18577"/>
                  </a:cubicBezTo>
                  <a:cubicBezTo>
                    <a:pt x="11249" y="18635"/>
                    <a:pt x="11261" y="18692"/>
                    <a:pt x="11266" y="18750"/>
                  </a:cubicBezTo>
                  <a:cubicBezTo>
                    <a:pt x="11270" y="18806"/>
                    <a:pt x="11274" y="18862"/>
                    <a:pt x="11279" y="18917"/>
                  </a:cubicBezTo>
                  <a:lnTo>
                    <a:pt x="11279" y="18917"/>
                  </a:lnTo>
                  <a:cubicBezTo>
                    <a:pt x="11279" y="18916"/>
                    <a:pt x="11279" y="18915"/>
                    <a:pt x="11279" y="18914"/>
                  </a:cubicBezTo>
                  <a:lnTo>
                    <a:pt x="11279" y="18914"/>
                  </a:lnTo>
                  <a:cubicBezTo>
                    <a:pt x="11279" y="18915"/>
                    <a:pt x="11279" y="18916"/>
                    <a:pt x="11279" y="18917"/>
                  </a:cubicBezTo>
                  <a:lnTo>
                    <a:pt x="11279" y="18917"/>
                  </a:lnTo>
                  <a:cubicBezTo>
                    <a:pt x="11279" y="18917"/>
                    <a:pt x="11279" y="18917"/>
                    <a:pt x="11279" y="18917"/>
                  </a:cubicBezTo>
                  <a:lnTo>
                    <a:pt x="11279" y="18917"/>
                  </a:lnTo>
                  <a:cubicBezTo>
                    <a:pt x="11279" y="18917"/>
                    <a:pt x="11279" y="18918"/>
                    <a:pt x="11280" y="18918"/>
                  </a:cubicBezTo>
                  <a:lnTo>
                    <a:pt x="11280" y="18918"/>
                  </a:lnTo>
                  <a:cubicBezTo>
                    <a:pt x="11279" y="18918"/>
                    <a:pt x="11279" y="18917"/>
                    <a:pt x="11279" y="18917"/>
                  </a:cubicBezTo>
                  <a:lnTo>
                    <a:pt x="11279" y="18917"/>
                  </a:lnTo>
                  <a:cubicBezTo>
                    <a:pt x="11280" y="18924"/>
                    <a:pt x="11281" y="18931"/>
                    <a:pt x="11282" y="18938"/>
                  </a:cubicBezTo>
                  <a:cubicBezTo>
                    <a:pt x="11281" y="18931"/>
                    <a:pt x="11280" y="18925"/>
                    <a:pt x="11280" y="18918"/>
                  </a:cubicBezTo>
                  <a:lnTo>
                    <a:pt x="11280" y="18918"/>
                  </a:lnTo>
                  <a:cubicBezTo>
                    <a:pt x="11281" y="18981"/>
                    <a:pt x="11285" y="19045"/>
                    <a:pt x="11282" y="19109"/>
                  </a:cubicBezTo>
                  <a:cubicBezTo>
                    <a:pt x="11279" y="19169"/>
                    <a:pt x="11274" y="19228"/>
                    <a:pt x="11272" y="19286"/>
                  </a:cubicBezTo>
                  <a:cubicBezTo>
                    <a:pt x="11265" y="19351"/>
                    <a:pt x="11261" y="19417"/>
                    <a:pt x="11248" y="19480"/>
                  </a:cubicBezTo>
                  <a:cubicBezTo>
                    <a:pt x="11235" y="19539"/>
                    <a:pt x="11223" y="19599"/>
                    <a:pt x="11212" y="19658"/>
                  </a:cubicBezTo>
                  <a:lnTo>
                    <a:pt x="11212" y="19655"/>
                  </a:lnTo>
                  <a:cubicBezTo>
                    <a:pt x="11195" y="19721"/>
                    <a:pt x="11180" y="19789"/>
                    <a:pt x="11157" y="19853"/>
                  </a:cubicBezTo>
                  <a:cubicBezTo>
                    <a:pt x="11136" y="19914"/>
                    <a:pt x="11116" y="19977"/>
                    <a:pt x="11094" y="20036"/>
                  </a:cubicBezTo>
                  <a:cubicBezTo>
                    <a:pt x="11068" y="20092"/>
                    <a:pt x="11048" y="20148"/>
                    <a:pt x="11022" y="20202"/>
                  </a:cubicBezTo>
                  <a:cubicBezTo>
                    <a:pt x="10999" y="20254"/>
                    <a:pt x="10972" y="20305"/>
                    <a:pt x="10947" y="20356"/>
                  </a:cubicBezTo>
                  <a:lnTo>
                    <a:pt x="10947" y="20354"/>
                  </a:lnTo>
                  <a:cubicBezTo>
                    <a:pt x="10856" y="20521"/>
                    <a:pt x="10758" y="20686"/>
                    <a:pt x="10668" y="20855"/>
                  </a:cubicBezTo>
                  <a:cubicBezTo>
                    <a:pt x="10578" y="21023"/>
                    <a:pt x="10496" y="21194"/>
                    <a:pt x="10420" y="21368"/>
                  </a:cubicBezTo>
                  <a:cubicBezTo>
                    <a:pt x="10349" y="21531"/>
                    <a:pt x="10286" y="21698"/>
                    <a:pt x="10232" y="21868"/>
                  </a:cubicBezTo>
                  <a:cubicBezTo>
                    <a:pt x="10170" y="22048"/>
                    <a:pt x="10118" y="22232"/>
                    <a:pt x="10076" y="22417"/>
                  </a:cubicBezTo>
                  <a:cubicBezTo>
                    <a:pt x="10055" y="22516"/>
                    <a:pt x="10031" y="22615"/>
                    <a:pt x="10015" y="22713"/>
                  </a:cubicBezTo>
                  <a:cubicBezTo>
                    <a:pt x="10000" y="22808"/>
                    <a:pt x="9986" y="22902"/>
                    <a:pt x="9975" y="22996"/>
                  </a:cubicBezTo>
                  <a:cubicBezTo>
                    <a:pt x="9966" y="23084"/>
                    <a:pt x="9962" y="23171"/>
                    <a:pt x="9964" y="23259"/>
                  </a:cubicBezTo>
                  <a:cubicBezTo>
                    <a:pt x="9963" y="23432"/>
                    <a:pt x="9978" y="23605"/>
                    <a:pt x="10008" y="23775"/>
                  </a:cubicBezTo>
                  <a:cubicBezTo>
                    <a:pt x="10047" y="23986"/>
                    <a:pt x="10119" y="24204"/>
                    <a:pt x="10234" y="24385"/>
                  </a:cubicBezTo>
                  <a:cubicBezTo>
                    <a:pt x="10292" y="24478"/>
                    <a:pt x="10357" y="24567"/>
                    <a:pt x="10427" y="24650"/>
                  </a:cubicBezTo>
                  <a:cubicBezTo>
                    <a:pt x="10456" y="24685"/>
                    <a:pt x="10489" y="24719"/>
                    <a:pt x="10520" y="24753"/>
                  </a:cubicBezTo>
                  <a:cubicBezTo>
                    <a:pt x="10641" y="24885"/>
                    <a:pt x="10768" y="25007"/>
                    <a:pt x="10892" y="25134"/>
                  </a:cubicBezTo>
                  <a:cubicBezTo>
                    <a:pt x="11028" y="25274"/>
                    <a:pt x="11160" y="25418"/>
                    <a:pt x="11290" y="25564"/>
                  </a:cubicBezTo>
                  <a:cubicBezTo>
                    <a:pt x="11290" y="25564"/>
                    <a:pt x="11290" y="25563"/>
                    <a:pt x="11289" y="25563"/>
                  </a:cubicBezTo>
                  <a:lnTo>
                    <a:pt x="11289" y="25563"/>
                  </a:lnTo>
                  <a:cubicBezTo>
                    <a:pt x="11291" y="25565"/>
                    <a:pt x="11292" y="25567"/>
                    <a:pt x="11294" y="25568"/>
                  </a:cubicBezTo>
                  <a:cubicBezTo>
                    <a:pt x="11333" y="25613"/>
                    <a:pt x="11373" y="25658"/>
                    <a:pt x="11411" y="25702"/>
                  </a:cubicBezTo>
                  <a:cubicBezTo>
                    <a:pt x="11549" y="25858"/>
                    <a:pt x="11677" y="26022"/>
                    <a:pt x="11796" y="26192"/>
                  </a:cubicBezTo>
                  <a:cubicBezTo>
                    <a:pt x="11836" y="26256"/>
                    <a:pt x="11873" y="26322"/>
                    <a:pt x="11909" y="26389"/>
                  </a:cubicBezTo>
                  <a:cubicBezTo>
                    <a:pt x="11928" y="26431"/>
                    <a:pt x="11950" y="26473"/>
                    <a:pt x="11965" y="26515"/>
                  </a:cubicBezTo>
                  <a:cubicBezTo>
                    <a:pt x="11981" y="26557"/>
                    <a:pt x="11994" y="26597"/>
                    <a:pt x="12008" y="26636"/>
                  </a:cubicBezTo>
                  <a:cubicBezTo>
                    <a:pt x="12035" y="26736"/>
                    <a:pt x="12062" y="26834"/>
                    <a:pt x="12084" y="26933"/>
                  </a:cubicBezTo>
                  <a:cubicBezTo>
                    <a:pt x="12084" y="26933"/>
                    <a:pt x="12084" y="26933"/>
                    <a:pt x="12084" y="26932"/>
                  </a:cubicBezTo>
                  <a:lnTo>
                    <a:pt x="12084" y="26932"/>
                  </a:lnTo>
                  <a:cubicBezTo>
                    <a:pt x="12099" y="27008"/>
                    <a:pt x="12113" y="27083"/>
                    <a:pt x="12122" y="27158"/>
                  </a:cubicBezTo>
                  <a:cubicBezTo>
                    <a:pt x="12133" y="27237"/>
                    <a:pt x="12138" y="27313"/>
                    <a:pt x="12142" y="27391"/>
                  </a:cubicBezTo>
                  <a:cubicBezTo>
                    <a:pt x="12142" y="27449"/>
                    <a:pt x="12142" y="27510"/>
                    <a:pt x="12141" y="27567"/>
                  </a:cubicBezTo>
                  <a:cubicBezTo>
                    <a:pt x="12139" y="27561"/>
                    <a:pt x="12138" y="27556"/>
                    <a:pt x="12138" y="27551"/>
                  </a:cubicBezTo>
                  <a:lnTo>
                    <a:pt x="12138" y="27551"/>
                  </a:lnTo>
                  <a:cubicBezTo>
                    <a:pt x="12130" y="27647"/>
                    <a:pt x="12121" y="27740"/>
                    <a:pt x="12108" y="27835"/>
                  </a:cubicBezTo>
                  <a:cubicBezTo>
                    <a:pt x="12097" y="27918"/>
                    <a:pt x="12082" y="28002"/>
                    <a:pt x="12066" y="28083"/>
                  </a:cubicBezTo>
                  <a:cubicBezTo>
                    <a:pt x="12066" y="28082"/>
                    <a:pt x="12066" y="28081"/>
                    <a:pt x="12066" y="28080"/>
                  </a:cubicBezTo>
                  <a:cubicBezTo>
                    <a:pt x="12066" y="28082"/>
                    <a:pt x="12066" y="28083"/>
                    <a:pt x="12065" y="28084"/>
                  </a:cubicBezTo>
                  <a:cubicBezTo>
                    <a:pt x="12064" y="28089"/>
                    <a:pt x="12063" y="28095"/>
                    <a:pt x="12063" y="28100"/>
                  </a:cubicBezTo>
                  <a:cubicBezTo>
                    <a:pt x="12043" y="28184"/>
                    <a:pt x="12023" y="28272"/>
                    <a:pt x="11997" y="28354"/>
                  </a:cubicBezTo>
                  <a:cubicBezTo>
                    <a:pt x="11973" y="28441"/>
                    <a:pt x="11945" y="28527"/>
                    <a:pt x="11916" y="28612"/>
                  </a:cubicBezTo>
                  <a:cubicBezTo>
                    <a:pt x="11878" y="28709"/>
                    <a:pt x="11839" y="28805"/>
                    <a:pt x="11799" y="28901"/>
                  </a:cubicBezTo>
                  <a:cubicBezTo>
                    <a:pt x="11757" y="29000"/>
                    <a:pt x="11710" y="29092"/>
                    <a:pt x="11662" y="29188"/>
                  </a:cubicBezTo>
                  <a:lnTo>
                    <a:pt x="11662" y="29188"/>
                  </a:lnTo>
                  <a:cubicBezTo>
                    <a:pt x="11665" y="29182"/>
                    <a:pt x="11668" y="29175"/>
                    <a:pt x="11671" y="29168"/>
                  </a:cubicBezTo>
                  <a:lnTo>
                    <a:pt x="11671" y="29168"/>
                  </a:lnTo>
                  <a:cubicBezTo>
                    <a:pt x="11586" y="29335"/>
                    <a:pt x="11496" y="29497"/>
                    <a:pt x="11399" y="29656"/>
                  </a:cubicBezTo>
                  <a:cubicBezTo>
                    <a:pt x="11304" y="29811"/>
                    <a:pt x="11208" y="29965"/>
                    <a:pt x="11125" y="30128"/>
                  </a:cubicBezTo>
                  <a:cubicBezTo>
                    <a:pt x="11123" y="30132"/>
                    <a:pt x="11121" y="30136"/>
                    <a:pt x="11119" y="30140"/>
                  </a:cubicBezTo>
                  <a:cubicBezTo>
                    <a:pt x="11115" y="30142"/>
                    <a:pt x="11109" y="30142"/>
                    <a:pt x="11106" y="30144"/>
                  </a:cubicBezTo>
                  <a:cubicBezTo>
                    <a:pt x="11089" y="30174"/>
                    <a:pt x="11072" y="30203"/>
                    <a:pt x="11057" y="30233"/>
                  </a:cubicBezTo>
                  <a:cubicBezTo>
                    <a:pt x="11038" y="30264"/>
                    <a:pt x="11020" y="30294"/>
                    <a:pt x="11000" y="30327"/>
                  </a:cubicBezTo>
                  <a:cubicBezTo>
                    <a:pt x="10984" y="30373"/>
                    <a:pt x="10973" y="30423"/>
                    <a:pt x="10960" y="30471"/>
                  </a:cubicBezTo>
                  <a:cubicBezTo>
                    <a:pt x="10922" y="30557"/>
                    <a:pt x="10885" y="30643"/>
                    <a:pt x="10854" y="30732"/>
                  </a:cubicBezTo>
                  <a:cubicBezTo>
                    <a:pt x="10792" y="30914"/>
                    <a:pt x="10747" y="31102"/>
                    <a:pt x="10723" y="31292"/>
                  </a:cubicBezTo>
                  <a:cubicBezTo>
                    <a:pt x="10733" y="31387"/>
                    <a:pt x="10738" y="31481"/>
                    <a:pt x="10744" y="31575"/>
                  </a:cubicBezTo>
                  <a:cubicBezTo>
                    <a:pt x="10753" y="31670"/>
                    <a:pt x="10759" y="31766"/>
                    <a:pt x="10766" y="31863"/>
                  </a:cubicBezTo>
                  <a:cubicBezTo>
                    <a:pt x="10785" y="31932"/>
                    <a:pt x="10805" y="32002"/>
                    <a:pt x="10825" y="32073"/>
                  </a:cubicBezTo>
                  <a:lnTo>
                    <a:pt x="10825" y="32077"/>
                  </a:lnTo>
                  <a:cubicBezTo>
                    <a:pt x="10839" y="32149"/>
                    <a:pt x="10862" y="32219"/>
                    <a:pt x="10877" y="32289"/>
                  </a:cubicBezTo>
                  <a:lnTo>
                    <a:pt x="10877" y="32289"/>
                  </a:lnTo>
                  <a:cubicBezTo>
                    <a:pt x="10876" y="32285"/>
                    <a:pt x="10875" y="32281"/>
                    <a:pt x="10874" y="32277"/>
                  </a:cubicBezTo>
                  <a:lnTo>
                    <a:pt x="10874" y="32277"/>
                  </a:lnTo>
                  <a:cubicBezTo>
                    <a:pt x="10882" y="32321"/>
                    <a:pt x="10893" y="32365"/>
                    <a:pt x="10907" y="32409"/>
                  </a:cubicBezTo>
                  <a:cubicBezTo>
                    <a:pt x="10916" y="32438"/>
                    <a:pt x="10928" y="32469"/>
                    <a:pt x="10939" y="32498"/>
                  </a:cubicBezTo>
                  <a:cubicBezTo>
                    <a:pt x="10962" y="32604"/>
                    <a:pt x="10985" y="32708"/>
                    <a:pt x="11014" y="32811"/>
                  </a:cubicBezTo>
                  <a:cubicBezTo>
                    <a:pt x="11043" y="32909"/>
                    <a:pt x="11075" y="33007"/>
                    <a:pt x="11109" y="33104"/>
                  </a:cubicBezTo>
                  <a:lnTo>
                    <a:pt x="11109" y="33104"/>
                  </a:lnTo>
                  <a:cubicBezTo>
                    <a:pt x="11108" y="33102"/>
                    <a:pt x="11107" y="33100"/>
                    <a:pt x="11106" y="33098"/>
                  </a:cubicBezTo>
                  <a:lnTo>
                    <a:pt x="11106" y="33098"/>
                  </a:lnTo>
                  <a:cubicBezTo>
                    <a:pt x="11178" y="33309"/>
                    <a:pt x="11225" y="33528"/>
                    <a:pt x="11283" y="33742"/>
                  </a:cubicBezTo>
                  <a:cubicBezTo>
                    <a:pt x="11343" y="33967"/>
                    <a:pt x="11418" y="34188"/>
                    <a:pt x="11485" y="34412"/>
                  </a:cubicBezTo>
                  <a:cubicBezTo>
                    <a:pt x="11613" y="34841"/>
                    <a:pt x="11719" y="35275"/>
                    <a:pt x="11809" y="35715"/>
                  </a:cubicBezTo>
                  <a:cubicBezTo>
                    <a:pt x="11827" y="35812"/>
                    <a:pt x="11846" y="35909"/>
                    <a:pt x="11857" y="36006"/>
                  </a:cubicBezTo>
                  <a:cubicBezTo>
                    <a:pt x="11869" y="36100"/>
                    <a:pt x="11876" y="36193"/>
                    <a:pt x="11883" y="36288"/>
                  </a:cubicBezTo>
                  <a:cubicBezTo>
                    <a:pt x="11883" y="36279"/>
                    <a:pt x="11882" y="36272"/>
                    <a:pt x="11882" y="36263"/>
                  </a:cubicBezTo>
                  <a:lnTo>
                    <a:pt x="11882" y="36263"/>
                  </a:lnTo>
                  <a:cubicBezTo>
                    <a:pt x="11888" y="36358"/>
                    <a:pt x="11895" y="36452"/>
                    <a:pt x="11894" y="36546"/>
                  </a:cubicBezTo>
                  <a:cubicBezTo>
                    <a:pt x="11892" y="36639"/>
                    <a:pt x="11888" y="36734"/>
                    <a:pt x="11880" y="36828"/>
                  </a:cubicBezTo>
                  <a:cubicBezTo>
                    <a:pt x="11861" y="36995"/>
                    <a:pt x="11836" y="37162"/>
                    <a:pt x="11804" y="37327"/>
                  </a:cubicBezTo>
                  <a:cubicBezTo>
                    <a:pt x="11807" y="37320"/>
                    <a:pt x="11807" y="37313"/>
                    <a:pt x="11811" y="37304"/>
                  </a:cubicBezTo>
                  <a:lnTo>
                    <a:pt x="11811" y="37304"/>
                  </a:lnTo>
                  <a:cubicBezTo>
                    <a:pt x="11777" y="37457"/>
                    <a:pt x="11745" y="37610"/>
                    <a:pt x="11703" y="37760"/>
                  </a:cubicBezTo>
                  <a:cubicBezTo>
                    <a:pt x="11662" y="37912"/>
                    <a:pt x="11617" y="38063"/>
                    <a:pt x="11568" y="38211"/>
                  </a:cubicBezTo>
                  <a:lnTo>
                    <a:pt x="11568" y="38211"/>
                  </a:lnTo>
                  <a:cubicBezTo>
                    <a:pt x="11569" y="38209"/>
                    <a:pt x="11570" y="38206"/>
                    <a:pt x="11572" y="38204"/>
                  </a:cubicBezTo>
                  <a:lnTo>
                    <a:pt x="11572" y="38204"/>
                  </a:lnTo>
                  <a:cubicBezTo>
                    <a:pt x="11505" y="38387"/>
                    <a:pt x="11436" y="38567"/>
                    <a:pt x="11354" y="38743"/>
                  </a:cubicBezTo>
                  <a:lnTo>
                    <a:pt x="11355" y="38740"/>
                  </a:lnTo>
                  <a:lnTo>
                    <a:pt x="11355" y="38740"/>
                  </a:lnTo>
                  <a:cubicBezTo>
                    <a:pt x="11353" y="38745"/>
                    <a:pt x="11351" y="38751"/>
                    <a:pt x="11348" y="38755"/>
                  </a:cubicBezTo>
                  <a:cubicBezTo>
                    <a:pt x="11347" y="38756"/>
                    <a:pt x="11347" y="38759"/>
                    <a:pt x="11346" y="38760"/>
                  </a:cubicBezTo>
                  <a:lnTo>
                    <a:pt x="11346" y="38759"/>
                  </a:lnTo>
                  <a:cubicBezTo>
                    <a:pt x="11296" y="38856"/>
                    <a:pt x="11246" y="38955"/>
                    <a:pt x="11192" y="39051"/>
                  </a:cubicBezTo>
                  <a:cubicBezTo>
                    <a:pt x="11141" y="39142"/>
                    <a:pt x="11082" y="39230"/>
                    <a:pt x="11025" y="39319"/>
                  </a:cubicBezTo>
                  <a:lnTo>
                    <a:pt x="11025" y="39317"/>
                  </a:lnTo>
                  <a:cubicBezTo>
                    <a:pt x="11024" y="39319"/>
                    <a:pt x="11023" y="39322"/>
                    <a:pt x="11022" y="39323"/>
                  </a:cubicBezTo>
                  <a:cubicBezTo>
                    <a:pt x="11020" y="39324"/>
                    <a:pt x="11019" y="39326"/>
                    <a:pt x="11018" y="39329"/>
                  </a:cubicBezTo>
                  <a:lnTo>
                    <a:pt x="11019" y="39328"/>
                  </a:lnTo>
                  <a:lnTo>
                    <a:pt x="11019" y="39328"/>
                  </a:lnTo>
                  <a:cubicBezTo>
                    <a:pt x="11018" y="39329"/>
                    <a:pt x="11018" y="39329"/>
                    <a:pt x="11018" y="39331"/>
                  </a:cubicBezTo>
                  <a:lnTo>
                    <a:pt x="11015" y="39333"/>
                  </a:lnTo>
                  <a:lnTo>
                    <a:pt x="11015" y="39332"/>
                  </a:lnTo>
                  <a:cubicBezTo>
                    <a:pt x="10972" y="39392"/>
                    <a:pt x="10931" y="39448"/>
                    <a:pt x="10882" y="39504"/>
                  </a:cubicBezTo>
                  <a:cubicBezTo>
                    <a:pt x="10845" y="39543"/>
                    <a:pt x="10807" y="39582"/>
                    <a:pt x="10767" y="39620"/>
                  </a:cubicBezTo>
                  <a:cubicBezTo>
                    <a:pt x="10582" y="39781"/>
                    <a:pt x="10379" y="39924"/>
                    <a:pt x="10178" y="40070"/>
                  </a:cubicBezTo>
                  <a:cubicBezTo>
                    <a:pt x="10072" y="40149"/>
                    <a:pt x="9966" y="40226"/>
                    <a:pt x="9859" y="40307"/>
                  </a:cubicBezTo>
                  <a:cubicBezTo>
                    <a:pt x="9770" y="40376"/>
                    <a:pt x="9680" y="40448"/>
                    <a:pt x="9587" y="40514"/>
                  </a:cubicBezTo>
                  <a:cubicBezTo>
                    <a:pt x="9429" y="40618"/>
                    <a:pt x="9259" y="40703"/>
                    <a:pt x="9091" y="40788"/>
                  </a:cubicBezTo>
                  <a:cubicBezTo>
                    <a:pt x="9005" y="40829"/>
                    <a:pt x="8919" y="40870"/>
                    <a:pt x="8830" y="40909"/>
                  </a:cubicBezTo>
                  <a:cubicBezTo>
                    <a:pt x="8734" y="40950"/>
                    <a:pt x="8635" y="40989"/>
                    <a:pt x="8536" y="41027"/>
                  </a:cubicBezTo>
                  <a:cubicBezTo>
                    <a:pt x="8545" y="41025"/>
                    <a:pt x="8552" y="41022"/>
                    <a:pt x="8560" y="41021"/>
                  </a:cubicBezTo>
                  <a:lnTo>
                    <a:pt x="8560" y="41021"/>
                  </a:lnTo>
                  <a:cubicBezTo>
                    <a:pt x="8424" y="41065"/>
                    <a:pt x="8290" y="41111"/>
                    <a:pt x="8151" y="41150"/>
                  </a:cubicBezTo>
                  <a:cubicBezTo>
                    <a:pt x="8012" y="41188"/>
                    <a:pt x="7871" y="41223"/>
                    <a:pt x="7730" y="41254"/>
                  </a:cubicBezTo>
                  <a:lnTo>
                    <a:pt x="7554" y="41285"/>
                  </a:lnTo>
                  <a:cubicBezTo>
                    <a:pt x="7533" y="41288"/>
                    <a:pt x="7511" y="41289"/>
                    <a:pt x="7490" y="41291"/>
                  </a:cubicBezTo>
                  <a:cubicBezTo>
                    <a:pt x="7497" y="41274"/>
                    <a:pt x="7501" y="41255"/>
                    <a:pt x="7501" y="41236"/>
                  </a:cubicBezTo>
                  <a:cubicBezTo>
                    <a:pt x="7497" y="41149"/>
                    <a:pt x="7481" y="41060"/>
                    <a:pt x="7470" y="40971"/>
                  </a:cubicBezTo>
                  <a:cubicBezTo>
                    <a:pt x="7451" y="40818"/>
                    <a:pt x="7432" y="40664"/>
                    <a:pt x="7415" y="40509"/>
                  </a:cubicBezTo>
                  <a:cubicBezTo>
                    <a:pt x="7372" y="40137"/>
                    <a:pt x="7331" y="39766"/>
                    <a:pt x="7305" y="39390"/>
                  </a:cubicBezTo>
                  <a:cubicBezTo>
                    <a:pt x="7296" y="39166"/>
                    <a:pt x="7297" y="38943"/>
                    <a:pt x="7299" y="38718"/>
                  </a:cubicBezTo>
                  <a:cubicBezTo>
                    <a:pt x="7301" y="38486"/>
                    <a:pt x="7295" y="38254"/>
                    <a:pt x="7287" y="38022"/>
                  </a:cubicBezTo>
                  <a:cubicBezTo>
                    <a:pt x="7280" y="37809"/>
                    <a:pt x="7269" y="37597"/>
                    <a:pt x="7269" y="37386"/>
                  </a:cubicBezTo>
                  <a:cubicBezTo>
                    <a:pt x="7269" y="37152"/>
                    <a:pt x="7274" y="36920"/>
                    <a:pt x="7284" y="36687"/>
                  </a:cubicBezTo>
                  <a:cubicBezTo>
                    <a:pt x="7293" y="36509"/>
                    <a:pt x="7305" y="36333"/>
                    <a:pt x="7312" y="36155"/>
                  </a:cubicBezTo>
                  <a:cubicBezTo>
                    <a:pt x="7321" y="35944"/>
                    <a:pt x="7327" y="35732"/>
                    <a:pt x="7333" y="35520"/>
                  </a:cubicBezTo>
                  <a:cubicBezTo>
                    <a:pt x="7339" y="35147"/>
                    <a:pt x="7323" y="34775"/>
                    <a:pt x="7312" y="34401"/>
                  </a:cubicBezTo>
                  <a:cubicBezTo>
                    <a:pt x="7302" y="34019"/>
                    <a:pt x="7307" y="33640"/>
                    <a:pt x="7310" y="33259"/>
                  </a:cubicBezTo>
                  <a:cubicBezTo>
                    <a:pt x="7312" y="32877"/>
                    <a:pt x="7302" y="32500"/>
                    <a:pt x="7283" y="32122"/>
                  </a:cubicBezTo>
                  <a:cubicBezTo>
                    <a:pt x="7264" y="31735"/>
                    <a:pt x="7243" y="31349"/>
                    <a:pt x="7239" y="30962"/>
                  </a:cubicBezTo>
                  <a:cubicBezTo>
                    <a:pt x="7232" y="30569"/>
                    <a:pt x="7229" y="30178"/>
                    <a:pt x="7232" y="29785"/>
                  </a:cubicBezTo>
                  <a:cubicBezTo>
                    <a:pt x="7240" y="29018"/>
                    <a:pt x="7245" y="28252"/>
                    <a:pt x="7275" y="27487"/>
                  </a:cubicBezTo>
                  <a:cubicBezTo>
                    <a:pt x="7288" y="27095"/>
                    <a:pt x="7305" y="26700"/>
                    <a:pt x="7314" y="26306"/>
                  </a:cubicBezTo>
                  <a:cubicBezTo>
                    <a:pt x="7323" y="25902"/>
                    <a:pt x="7324" y="25497"/>
                    <a:pt x="7323" y="25093"/>
                  </a:cubicBezTo>
                  <a:cubicBezTo>
                    <a:pt x="7321" y="24727"/>
                    <a:pt x="7310" y="24363"/>
                    <a:pt x="7306" y="23998"/>
                  </a:cubicBezTo>
                  <a:cubicBezTo>
                    <a:pt x="7303" y="23609"/>
                    <a:pt x="7303" y="23220"/>
                    <a:pt x="7306" y="22830"/>
                  </a:cubicBezTo>
                  <a:cubicBezTo>
                    <a:pt x="7308" y="22642"/>
                    <a:pt x="7310" y="22453"/>
                    <a:pt x="7316" y="22264"/>
                  </a:cubicBezTo>
                  <a:cubicBezTo>
                    <a:pt x="7322" y="22051"/>
                    <a:pt x="7331" y="21836"/>
                    <a:pt x="7341" y="21621"/>
                  </a:cubicBezTo>
                  <a:cubicBezTo>
                    <a:pt x="7359" y="21255"/>
                    <a:pt x="7378" y="20890"/>
                    <a:pt x="7383" y="20522"/>
                  </a:cubicBezTo>
                  <a:cubicBezTo>
                    <a:pt x="7394" y="19752"/>
                    <a:pt x="7412" y="18983"/>
                    <a:pt x="7380" y="18212"/>
                  </a:cubicBezTo>
                  <a:cubicBezTo>
                    <a:pt x="7346" y="17432"/>
                    <a:pt x="7294" y="16651"/>
                    <a:pt x="7278" y="15869"/>
                  </a:cubicBezTo>
                  <a:cubicBezTo>
                    <a:pt x="7270" y="15498"/>
                    <a:pt x="7274" y="15129"/>
                    <a:pt x="7269" y="14758"/>
                  </a:cubicBezTo>
                  <a:cubicBezTo>
                    <a:pt x="7263" y="14348"/>
                    <a:pt x="7256" y="13937"/>
                    <a:pt x="7253" y="13525"/>
                  </a:cubicBezTo>
                  <a:cubicBezTo>
                    <a:pt x="7248" y="13163"/>
                    <a:pt x="7259" y="12801"/>
                    <a:pt x="7263" y="12438"/>
                  </a:cubicBezTo>
                  <a:cubicBezTo>
                    <a:pt x="7264" y="12018"/>
                    <a:pt x="7264" y="11600"/>
                    <a:pt x="7261" y="11182"/>
                  </a:cubicBezTo>
                  <a:cubicBezTo>
                    <a:pt x="7259" y="10818"/>
                    <a:pt x="7256" y="10454"/>
                    <a:pt x="7234" y="10093"/>
                  </a:cubicBezTo>
                  <a:cubicBezTo>
                    <a:pt x="7210" y="9689"/>
                    <a:pt x="7178" y="9287"/>
                    <a:pt x="7147" y="8885"/>
                  </a:cubicBezTo>
                  <a:lnTo>
                    <a:pt x="7147" y="8885"/>
                  </a:lnTo>
                  <a:cubicBezTo>
                    <a:pt x="7147" y="8893"/>
                    <a:pt x="7148" y="8901"/>
                    <a:pt x="7148" y="8909"/>
                  </a:cubicBezTo>
                  <a:cubicBezTo>
                    <a:pt x="7141" y="8763"/>
                    <a:pt x="7128" y="8618"/>
                    <a:pt x="7125" y="8471"/>
                  </a:cubicBezTo>
                  <a:cubicBezTo>
                    <a:pt x="7122" y="8357"/>
                    <a:pt x="7119" y="8243"/>
                    <a:pt x="7117" y="8128"/>
                  </a:cubicBezTo>
                  <a:cubicBezTo>
                    <a:pt x="7108" y="8168"/>
                    <a:pt x="7099" y="8208"/>
                    <a:pt x="7091" y="8248"/>
                  </a:cubicBezTo>
                  <a:cubicBezTo>
                    <a:pt x="7093" y="8241"/>
                    <a:pt x="7094" y="8232"/>
                    <a:pt x="7096" y="8225"/>
                  </a:cubicBezTo>
                  <a:lnTo>
                    <a:pt x="7096" y="8225"/>
                  </a:lnTo>
                  <a:cubicBezTo>
                    <a:pt x="7092" y="8243"/>
                    <a:pt x="7090" y="8262"/>
                    <a:pt x="7086" y="8281"/>
                  </a:cubicBezTo>
                  <a:lnTo>
                    <a:pt x="7086" y="8277"/>
                  </a:lnTo>
                  <a:cubicBezTo>
                    <a:pt x="7079" y="8313"/>
                    <a:pt x="7072" y="8349"/>
                    <a:pt x="7064" y="8388"/>
                  </a:cubicBezTo>
                  <a:cubicBezTo>
                    <a:pt x="7064" y="8395"/>
                    <a:pt x="7061" y="8403"/>
                    <a:pt x="7059" y="8411"/>
                  </a:cubicBezTo>
                  <a:cubicBezTo>
                    <a:pt x="7059" y="8413"/>
                    <a:pt x="7058" y="8416"/>
                    <a:pt x="7058" y="8419"/>
                  </a:cubicBezTo>
                  <a:cubicBezTo>
                    <a:pt x="7058" y="8421"/>
                    <a:pt x="7057" y="8426"/>
                    <a:pt x="7056" y="8430"/>
                  </a:cubicBezTo>
                  <a:cubicBezTo>
                    <a:pt x="7057" y="8432"/>
                    <a:pt x="7056" y="8434"/>
                    <a:pt x="7055" y="8436"/>
                  </a:cubicBezTo>
                  <a:lnTo>
                    <a:pt x="7055" y="8438"/>
                  </a:lnTo>
                  <a:cubicBezTo>
                    <a:pt x="7048" y="8480"/>
                    <a:pt x="7039" y="8525"/>
                    <a:pt x="7032" y="8565"/>
                  </a:cubicBezTo>
                  <a:cubicBezTo>
                    <a:pt x="7032" y="8567"/>
                    <a:pt x="7032" y="8569"/>
                    <a:pt x="7031" y="8571"/>
                  </a:cubicBezTo>
                  <a:cubicBezTo>
                    <a:pt x="7026" y="8607"/>
                    <a:pt x="7019" y="8644"/>
                    <a:pt x="7013" y="8682"/>
                  </a:cubicBezTo>
                  <a:cubicBezTo>
                    <a:pt x="7000" y="8854"/>
                    <a:pt x="6984" y="9024"/>
                    <a:pt x="6966" y="9194"/>
                  </a:cubicBezTo>
                  <a:lnTo>
                    <a:pt x="6960" y="9375"/>
                  </a:lnTo>
                  <a:cubicBezTo>
                    <a:pt x="6952" y="9603"/>
                    <a:pt x="6942" y="9831"/>
                    <a:pt x="6933" y="10057"/>
                  </a:cubicBezTo>
                  <a:cubicBezTo>
                    <a:pt x="6923" y="10263"/>
                    <a:pt x="6924" y="10467"/>
                    <a:pt x="6927" y="10672"/>
                  </a:cubicBezTo>
                  <a:cubicBezTo>
                    <a:pt x="6927" y="10777"/>
                    <a:pt x="6934" y="10880"/>
                    <a:pt x="6933" y="10984"/>
                  </a:cubicBezTo>
                  <a:cubicBezTo>
                    <a:pt x="6930" y="11036"/>
                    <a:pt x="6929" y="11085"/>
                    <a:pt x="6927" y="11136"/>
                  </a:cubicBezTo>
                  <a:cubicBezTo>
                    <a:pt x="6924" y="11182"/>
                    <a:pt x="6922" y="11231"/>
                    <a:pt x="6905" y="11274"/>
                  </a:cubicBezTo>
                  <a:cubicBezTo>
                    <a:pt x="6906" y="11526"/>
                    <a:pt x="6907" y="11780"/>
                    <a:pt x="6908" y="12033"/>
                  </a:cubicBezTo>
                  <a:cubicBezTo>
                    <a:pt x="6908" y="12386"/>
                    <a:pt x="6900" y="12738"/>
                    <a:pt x="6898" y="13091"/>
                  </a:cubicBezTo>
                  <a:cubicBezTo>
                    <a:pt x="6895" y="13484"/>
                    <a:pt x="6898" y="13876"/>
                    <a:pt x="6906" y="14267"/>
                  </a:cubicBezTo>
                  <a:cubicBezTo>
                    <a:pt x="6913" y="14628"/>
                    <a:pt x="6915" y="14990"/>
                    <a:pt x="6917" y="15350"/>
                  </a:cubicBezTo>
                  <a:cubicBezTo>
                    <a:pt x="6918" y="15760"/>
                    <a:pt x="6928" y="16170"/>
                    <a:pt x="6943" y="16580"/>
                  </a:cubicBezTo>
                  <a:cubicBezTo>
                    <a:pt x="6957" y="16960"/>
                    <a:pt x="6981" y="17340"/>
                    <a:pt x="7000" y="17718"/>
                  </a:cubicBezTo>
                  <a:cubicBezTo>
                    <a:pt x="7018" y="18087"/>
                    <a:pt x="7039" y="18457"/>
                    <a:pt x="7041" y="18825"/>
                  </a:cubicBezTo>
                  <a:cubicBezTo>
                    <a:pt x="7042" y="19222"/>
                    <a:pt x="7038" y="19620"/>
                    <a:pt x="7034" y="20018"/>
                  </a:cubicBezTo>
                  <a:cubicBezTo>
                    <a:pt x="7030" y="20383"/>
                    <a:pt x="7026" y="20746"/>
                    <a:pt x="7008" y="21110"/>
                  </a:cubicBezTo>
                  <a:cubicBezTo>
                    <a:pt x="6990" y="21524"/>
                    <a:pt x="6969" y="21938"/>
                    <a:pt x="6955" y="22354"/>
                  </a:cubicBezTo>
                  <a:cubicBezTo>
                    <a:pt x="6948" y="22521"/>
                    <a:pt x="6950" y="22690"/>
                    <a:pt x="6950" y="22859"/>
                  </a:cubicBezTo>
                  <a:cubicBezTo>
                    <a:pt x="6948" y="23061"/>
                    <a:pt x="6947" y="23265"/>
                    <a:pt x="6947" y="23468"/>
                  </a:cubicBezTo>
                  <a:cubicBezTo>
                    <a:pt x="6946" y="24250"/>
                    <a:pt x="6971" y="25032"/>
                    <a:pt x="6965" y="25814"/>
                  </a:cubicBezTo>
                  <a:cubicBezTo>
                    <a:pt x="6960" y="26574"/>
                    <a:pt x="6918" y="27334"/>
                    <a:pt x="6899" y="28095"/>
                  </a:cubicBezTo>
                  <a:cubicBezTo>
                    <a:pt x="6882" y="28881"/>
                    <a:pt x="6868" y="29668"/>
                    <a:pt x="6875" y="30453"/>
                  </a:cubicBezTo>
                  <a:cubicBezTo>
                    <a:pt x="6878" y="30831"/>
                    <a:pt x="6883" y="31209"/>
                    <a:pt x="6900" y="31586"/>
                  </a:cubicBezTo>
                  <a:cubicBezTo>
                    <a:pt x="6917" y="31967"/>
                    <a:pt x="6941" y="32349"/>
                    <a:pt x="6947" y="32733"/>
                  </a:cubicBezTo>
                  <a:cubicBezTo>
                    <a:pt x="6951" y="32949"/>
                    <a:pt x="6952" y="33165"/>
                    <a:pt x="6950" y="33379"/>
                  </a:cubicBezTo>
                  <a:cubicBezTo>
                    <a:pt x="6948" y="33549"/>
                    <a:pt x="6945" y="33720"/>
                    <a:pt x="6946" y="33890"/>
                  </a:cubicBezTo>
                  <a:cubicBezTo>
                    <a:pt x="6946" y="34102"/>
                    <a:pt x="6952" y="34312"/>
                    <a:pt x="6957" y="34525"/>
                  </a:cubicBezTo>
                  <a:cubicBezTo>
                    <a:pt x="6962" y="34696"/>
                    <a:pt x="6969" y="34868"/>
                    <a:pt x="6971" y="35039"/>
                  </a:cubicBezTo>
                  <a:cubicBezTo>
                    <a:pt x="6975" y="35422"/>
                    <a:pt x="6974" y="35806"/>
                    <a:pt x="6952" y="36190"/>
                  </a:cubicBezTo>
                  <a:cubicBezTo>
                    <a:pt x="6929" y="36576"/>
                    <a:pt x="6908" y="36962"/>
                    <a:pt x="6910" y="37349"/>
                  </a:cubicBezTo>
                  <a:cubicBezTo>
                    <a:pt x="6911" y="37731"/>
                    <a:pt x="6934" y="38113"/>
                    <a:pt x="6941" y="38495"/>
                  </a:cubicBezTo>
                  <a:cubicBezTo>
                    <a:pt x="6942" y="38677"/>
                    <a:pt x="6937" y="38857"/>
                    <a:pt x="6938" y="39038"/>
                  </a:cubicBezTo>
                  <a:cubicBezTo>
                    <a:pt x="6939" y="39222"/>
                    <a:pt x="6946" y="39405"/>
                    <a:pt x="6960" y="39588"/>
                  </a:cubicBezTo>
                  <a:cubicBezTo>
                    <a:pt x="6986" y="39931"/>
                    <a:pt x="7026" y="40272"/>
                    <a:pt x="7066" y="40613"/>
                  </a:cubicBezTo>
                  <a:cubicBezTo>
                    <a:pt x="7090" y="40825"/>
                    <a:pt x="7122" y="41036"/>
                    <a:pt x="7143" y="41247"/>
                  </a:cubicBezTo>
                  <a:cubicBezTo>
                    <a:pt x="7143" y="41246"/>
                    <a:pt x="7143" y="41245"/>
                    <a:pt x="7143" y="41244"/>
                  </a:cubicBezTo>
                  <a:lnTo>
                    <a:pt x="7143" y="41244"/>
                  </a:lnTo>
                  <a:cubicBezTo>
                    <a:pt x="7146" y="41270"/>
                    <a:pt x="7155" y="41295"/>
                    <a:pt x="7168" y="41319"/>
                  </a:cubicBezTo>
                  <a:cubicBezTo>
                    <a:pt x="7142" y="41321"/>
                    <a:pt x="7114" y="41323"/>
                    <a:pt x="7087" y="41325"/>
                  </a:cubicBezTo>
                  <a:cubicBezTo>
                    <a:pt x="7034" y="41326"/>
                    <a:pt x="6980" y="41329"/>
                    <a:pt x="6927" y="41329"/>
                  </a:cubicBezTo>
                  <a:cubicBezTo>
                    <a:pt x="6907" y="41329"/>
                    <a:pt x="6886" y="41328"/>
                    <a:pt x="6866" y="41327"/>
                  </a:cubicBezTo>
                  <a:lnTo>
                    <a:pt x="6695" y="41316"/>
                  </a:lnTo>
                  <a:lnTo>
                    <a:pt x="6698" y="41316"/>
                  </a:lnTo>
                  <a:cubicBezTo>
                    <a:pt x="6626" y="41306"/>
                    <a:pt x="6551" y="41301"/>
                    <a:pt x="6482" y="41288"/>
                  </a:cubicBezTo>
                  <a:cubicBezTo>
                    <a:pt x="6411" y="41274"/>
                    <a:pt x="6336" y="41259"/>
                    <a:pt x="6262" y="41244"/>
                  </a:cubicBezTo>
                  <a:lnTo>
                    <a:pt x="6262" y="41244"/>
                  </a:lnTo>
                  <a:cubicBezTo>
                    <a:pt x="6271" y="41246"/>
                    <a:pt x="6278" y="41247"/>
                    <a:pt x="6285" y="41250"/>
                  </a:cubicBezTo>
                  <a:cubicBezTo>
                    <a:pt x="6206" y="41230"/>
                    <a:pt x="6124" y="41214"/>
                    <a:pt x="6046" y="41191"/>
                  </a:cubicBezTo>
                  <a:cubicBezTo>
                    <a:pt x="5965" y="41167"/>
                    <a:pt x="5886" y="41143"/>
                    <a:pt x="5806" y="41120"/>
                  </a:cubicBezTo>
                  <a:cubicBezTo>
                    <a:pt x="5716" y="41088"/>
                    <a:pt x="5622" y="41057"/>
                    <a:pt x="5535" y="41021"/>
                  </a:cubicBezTo>
                  <a:cubicBezTo>
                    <a:pt x="5439" y="40983"/>
                    <a:pt x="5343" y="40944"/>
                    <a:pt x="5248" y="40902"/>
                  </a:cubicBezTo>
                  <a:cubicBezTo>
                    <a:pt x="5069" y="40823"/>
                    <a:pt x="4891" y="40740"/>
                    <a:pt x="4715" y="40654"/>
                  </a:cubicBezTo>
                  <a:lnTo>
                    <a:pt x="4715" y="40654"/>
                  </a:lnTo>
                  <a:cubicBezTo>
                    <a:pt x="4719" y="40656"/>
                    <a:pt x="4723" y="40659"/>
                    <a:pt x="4726" y="40661"/>
                  </a:cubicBezTo>
                  <a:cubicBezTo>
                    <a:pt x="4573" y="40582"/>
                    <a:pt x="4418" y="40505"/>
                    <a:pt x="4267" y="40418"/>
                  </a:cubicBezTo>
                  <a:cubicBezTo>
                    <a:pt x="4194" y="40378"/>
                    <a:pt x="4118" y="40339"/>
                    <a:pt x="4047" y="40294"/>
                  </a:cubicBezTo>
                  <a:cubicBezTo>
                    <a:pt x="3979" y="40251"/>
                    <a:pt x="3913" y="40209"/>
                    <a:pt x="3843" y="40166"/>
                  </a:cubicBezTo>
                  <a:cubicBezTo>
                    <a:pt x="3809" y="40140"/>
                    <a:pt x="3774" y="40115"/>
                    <a:pt x="3740" y="40091"/>
                  </a:cubicBezTo>
                  <a:cubicBezTo>
                    <a:pt x="3711" y="40069"/>
                    <a:pt x="3679" y="40049"/>
                    <a:pt x="3652" y="40025"/>
                  </a:cubicBezTo>
                  <a:cubicBezTo>
                    <a:pt x="3592" y="39974"/>
                    <a:pt x="3531" y="39923"/>
                    <a:pt x="3471" y="39872"/>
                  </a:cubicBezTo>
                  <a:lnTo>
                    <a:pt x="3471" y="39872"/>
                  </a:lnTo>
                  <a:cubicBezTo>
                    <a:pt x="3473" y="39873"/>
                    <a:pt x="3476" y="39875"/>
                    <a:pt x="3478" y="39878"/>
                  </a:cubicBezTo>
                  <a:cubicBezTo>
                    <a:pt x="3417" y="39816"/>
                    <a:pt x="3350" y="39758"/>
                    <a:pt x="3292" y="39695"/>
                  </a:cubicBezTo>
                  <a:cubicBezTo>
                    <a:pt x="3236" y="39636"/>
                    <a:pt x="3181" y="39575"/>
                    <a:pt x="3126" y="39514"/>
                  </a:cubicBezTo>
                  <a:cubicBezTo>
                    <a:pt x="3041" y="39412"/>
                    <a:pt x="2956" y="39307"/>
                    <a:pt x="2875" y="39201"/>
                  </a:cubicBezTo>
                  <a:cubicBezTo>
                    <a:pt x="2800" y="39104"/>
                    <a:pt x="2731" y="39001"/>
                    <a:pt x="2662" y="38900"/>
                  </a:cubicBezTo>
                  <a:cubicBezTo>
                    <a:pt x="2662" y="38899"/>
                    <a:pt x="2661" y="38898"/>
                    <a:pt x="2660" y="38898"/>
                  </a:cubicBezTo>
                  <a:cubicBezTo>
                    <a:pt x="2659" y="38895"/>
                    <a:pt x="2658" y="38894"/>
                    <a:pt x="2655" y="38890"/>
                  </a:cubicBezTo>
                  <a:cubicBezTo>
                    <a:pt x="2577" y="38768"/>
                    <a:pt x="2501" y="38645"/>
                    <a:pt x="2427" y="38520"/>
                  </a:cubicBezTo>
                  <a:cubicBezTo>
                    <a:pt x="2355" y="38397"/>
                    <a:pt x="2289" y="38271"/>
                    <a:pt x="2224" y="38145"/>
                  </a:cubicBezTo>
                  <a:lnTo>
                    <a:pt x="2224" y="38145"/>
                  </a:lnTo>
                  <a:cubicBezTo>
                    <a:pt x="2186" y="38066"/>
                    <a:pt x="2145" y="37986"/>
                    <a:pt x="2114" y="37904"/>
                  </a:cubicBezTo>
                  <a:cubicBezTo>
                    <a:pt x="2080" y="37819"/>
                    <a:pt x="2046" y="37733"/>
                    <a:pt x="2014" y="37649"/>
                  </a:cubicBezTo>
                  <a:lnTo>
                    <a:pt x="2014" y="37649"/>
                  </a:lnTo>
                  <a:cubicBezTo>
                    <a:pt x="2016" y="37655"/>
                    <a:pt x="2019" y="37661"/>
                    <a:pt x="2020" y="37670"/>
                  </a:cubicBezTo>
                  <a:cubicBezTo>
                    <a:pt x="1978" y="37540"/>
                    <a:pt x="1934" y="37411"/>
                    <a:pt x="1897" y="37279"/>
                  </a:cubicBezTo>
                  <a:cubicBezTo>
                    <a:pt x="1861" y="37151"/>
                    <a:pt x="1832" y="37023"/>
                    <a:pt x="1803" y="36893"/>
                  </a:cubicBezTo>
                  <a:cubicBezTo>
                    <a:pt x="1791" y="36809"/>
                    <a:pt x="1775" y="36727"/>
                    <a:pt x="1766" y="36644"/>
                  </a:cubicBezTo>
                  <a:cubicBezTo>
                    <a:pt x="1758" y="36552"/>
                    <a:pt x="1751" y="36462"/>
                    <a:pt x="1741" y="36369"/>
                  </a:cubicBezTo>
                  <a:cubicBezTo>
                    <a:pt x="1733" y="36172"/>
                    <a:pt x="1725" y="35976"/>
                    <a:pt x="1738" y="35779"/>
                  </a:cubicBezTo>
                  <a:cubicBezTo>
                    <a:pt x="1750" y="35657"/>
                    <a:pt x="1768" y="35536"/>
                    <a:pt x="1793" y="35416"/>
                  </a:cubicBezTo>
                  <a:cubicBezTo>
                    <a:pt x="1811" y="35337"/>
                    <a:pt x="1831" y="35259"/>
                    <a:pt x="1855" y="35183"/>
                  </a:cubicBezTo>
                  <a:cubicBezTo>
                    <a:pt x="1891" y="35085"/>
                    <a:pt x="1927" y="34991"/>
                    <a:pt x="1967" y="34895"/>
                  </a:cubicBezTo>
                  <a:cubicBezTo>
                    <a:pt x="2004" y="34807"/>
                    <a:pt x="2045" y="34724"/>
                    <a:pt x="2086" y="34640"/>
                  </a:cubicBezTo>
                  <a:lnTo>
                    <a:pt x="2086" y="34640"/>
                  </a:lnTo>
                  <a:cubicBezTo>
                    <a:pt x="2085" y="34642"/>
                    <a:pt x="2083" y="34644"/>
                    <a:pt x="2082" y="34647"/>
                  </a:cubicBezTo>
                  <a:lnTo>
                    <a:pt x="2082" y="34647"/>
                  </a:lnTo>
                  <a:cubicBezTo>
                    <a:pt x="2084" y="34643"/>
                    <a:pt x="2085" y="34640"/>
                    <a:pt x="2087" y="34635"/>
                  </a:cubicBezTo>
                  <a:cubicBezTo>
                    <a:pt x="2088" y="34634"/>
                    <a:pt x="2088" y="34633"/>
                    <a:pt x="2090" y="34631"/>
                  </a:cubicBezTo>
                  <a:cubicBezTo>
                    <a:pt x="2203" y="34406"/>
                    <a:pt x="2315" y="34180"/>
                    <a:pt x="2417" y="33949"/>
                  </a:cubicBezTo>
                  <a:cubicBezTo>
                    <a:pt x="2570" y="33600"/>
                    <a:pt x="2707" y="33246"/>
                    <a:pt x="2847" y="32892"/>
                  </a:cubicBezTo>
                  <a:cubicBezTo>
                    <a:pt x="2919" y="32710"/>
                    <a:pt x="2996" y="32527"/>
                    <a:pt x="3060" y="32340"/>
                  </a:cubicBezTo>
                  <a:cubicBezTo>
                    <a:pt x="3106" y="32208"/>
                    <a:pt x="3153" y="32076"/>
                    <a:pt x="3183" y="31939"/>
                  </a:cubicBezTo>
                  <a:cubicBezTo>
                    <a:pt x="3226" y="31748"/>
                    <a:pt x="3255" y="31553"/>
                    <a:pt x="3239" y="31359"/>
                  </a:cubicBezTo>
                  <a:cubicBezTo>
                    <a:pt x="3222" y="31116"/>
                    <a:pt x="3157" y="30878"/>
                    <a:pt x="3075" y="30650"/>
                  </a:cubicBezTo>
                  <a:cubicBezTo>
                    <a:pt x="3019" y="30493"/>
                    <a:pt x="2950" y="30341"/>
                    <a:pt x="2871" y="30195"/>
                  </a:cubicBezTo>
                  <a:cubicBezTo>
                    <a:pt x="2857" y="30176"/>
                    <a:pt x="2843" y="30158"/>
                    <a:pt x="2830" y="30140"/>
                  </a:cubicBezTo>
                  <a:lnTo>
                    <a:pt x="2830" y="30139"/>
                  </a:lnTo>
                  <a:cubicBezTo>
                    <a:pt x="2814" y="30115"/>
                    <a:pt x="2797" y="30094"/>
                    <a:pt x="2780" y="30072"/>
                  </a:cubicBezTo>
                  <a:cubicBezTo>
                    <a:pt x="2779" y="30070"/>
                    <a:pt x="2777" y="30068"/>
                    <a:pt x="2775" y="30066"/>
                  </a:cubicBezTo>
                  <a:lnTo>
                    <a:pt x="2753" y="30036"/>
                  </a:lnTo>
                  <a:cubicBezTo>
                    <a:pt x="2735" y="30017"/>
                    <a:pt x="2720" y="29996"/>
                    <a:pt x="2704" y="29975"/>
                  </a:cubicBezTo>
                  <a:lnTo>
                    <a:pt x="2693" y="29962"/>
                  </a:lnTo>
                  <a:cubicBezTo>
                    <a:pt x="2668" y="29928"/>
                    <a:pt x="2642" y="29894"/>
                    <a:pt x="2616" y="29859"/>
                  </a:cubicBezTo>
                  <a:cubicBezTo>
                    <a:pt x="2591" y="29827"/>
                    <a:pt x="2567" y="29794"/>
                    <a:pt x="2544" y="29762"/>
                  </a:cubicBezTo>
                  <a:cubicBezTo>
                    <a:pt x="2529" y="29739"/>
                    <a:pt x="2512" y="29718"/>
                    <a:pt x="2496" y="29695"/>
                  </a:cubicBezTo>
                  <a:cubicBezTo>
                    <a:pt x="2489" y="29688"/>
                    <a:pt x="2482" y="29681"/>
                    <a:pt x="2475" y="29674"/>
                  </a:cubicBezTo>
                  <a:cubicBezTo>
                    <a:pt x="2385" y="29581"/>
                    <a:pt x="2292" y="29488"/>
                    <a:pt x="2204" y="29392"/>
                  </a:cubicBezTo>
                  <a:cubicBezTo>
                    <a:pt x="2194" y="29381"/>
                    <a:pt x="2185" y="29369"/>
                    <a:pt x="2174" y="29358"/>
                  </a:cubicBezTo>
                  <a:cubicBezTo>
                    <a:pt x="2134" y="29319"/>
                    <a:pt x="2096" y="29278"/>
                    <a:pt x="2057" y="29238"/>
                  </a:cubicBezTo>
                  <a:cubicBezTo>
                    <a:pt x="2036" y="29215"/>
                    <a:pt x="2016" y="29192"/>
                    <a:pt x="1995" y="29168"/>
                  </a:cubicBezTo>
                  <a:cubicBezTo>
                    <a:pt x="1985" y="29170"/>
                    <a:pt x="1976" y="29174"/>
                    <a:pt x="1967" y="29178"/>
                  </a:cubicBezTo>
                  <a:cubicBezTo>
                    <a:pt x="1930" y="29140"/>
                    <a:pt x="1890" y="29105"/>
                    <a:pt x="1853" y="29067"/>
                  </a:cubicBezTo>
                  <a:cubicBezTo>
                    <a:pt x="1701" y="28906"/>
                    <a:pt x="1550" y="28746"/>
                    <a:pt x="1398" y="28581"/>
                  </a:cubicBezTo>
                  <a:lnTo>
                    <a:pt x="1398" y="28581"/>
                  </a:lnTo>
                  <a:lnTo>
                    <a:pt x="1401" y="28584"/>
                  </a:lnTo>
                  <a:cubicBezTo>
                    <a:pt x="1217" y="28374"/>
                    <a:pt x="1036" y="28162"/>
                    <a:pt x="877" y="27931"/>
                  </a:cubicBezTo>
                  <a:lnTo>
                    <a:pt x="877" y="27932"/>
                  </a:lnTo>
                  <a:cubicBezTo>
                    <a:pt x="830" y="27859"/>
                    <a:pt x="787" y="27784"/>
                    <a:pt x="744" y="27707"/>
                  </a:cubicBezTo>
                  <a:lnTo>
                    <a:pt x="747" y="27707"/>
                  </a:lnTo>
                  <a:cubicBezTo>
                    <a:pt x="690" y="27589"/>
                    <a:pt x="640" y="27467"/>
                    <a:pt x="597" y="27344"/>
                  </a:cubicBezTo>
                  <a:cubicBezTo>
                    <a:pt x="570" y="27257"/>
                    <a:pt x="541" y="27172"/>
                    <a:pt x="518" y="27083"/>
                  </a:cubicBezTo>
                  <a:cubicBezTo>
                    <a:pt x="495" y="26990"/>
                    <a:pt x="474" y="26898"/>
                    <a:pt x="455" y="26806"/>
                  </a:cubicBezTo>
                  <a:cubicBezTo>
                    <a:pt x="455" y="26806"/>
                    <a:pt x="455" y="26807"/>
                    <a:pt x="455" y="26809"/>
                  </a:cubicBezTo>
                  <a:cubicBezTo>
                    <a:pt x="417" y="26610"/>
                    <a:pt x="378" y="26413"/>
                    <a:pt x="361" y="26210"/>
                  </a:cubicBezTo>
                  <a:cubicBezTo>
                    <a:pt x="358" y="26121"/>
                    <a:pt x="357" y="26035"/>
                    <a:pt x="361" y="25945"/>
                  </a:cubicBezTo>
                  <a:cubicBezTo>
                    <a:pt x="369" y="25850"/>
                    <a:pt x="383" y="25758"/>
                    <a:pt x="396" y="25666"/>
                  </a:cubicBezTo>
                  <a:cubicBezTo>
                    <a:pt x="418" y="25572"/>
                    <a:pt x="440" y="25480"/>
                    <a:pt x="467" y="25386"/>
                  </a:cubicBezTo>
                  <a:cubicBezTo>
                    <a:pt x="494" y="25292"/>
                    <a:pt x="527" y="25205"/>
                    <a:pt x="560" y="25113"/>
                  </a:cubicBezTo>
                  <a:cubicBezTo>
                    <a:pt x="603" y="25003"/>
                    <a:pt x="647" y="24894"/>
                    <a:pt x="696" y="24788"/>
                  </a:cubicBezTo>
                  <a:cubicBezTo>
                    <a:pt x="731" y="24717"/>
                    <a:pt x="768" y="24646"/>
                    <a:pt x="809" y="24578"/>
                  </a:cubicBezTo>
                  <a:cubicBezTo>
                    <a:pt x="843" y="24516"/>
                    <a:pt x="883" y="24460"/>
                    <a:pt x="920" y="24402"/>
                  </a:cubicBezTo>
                  <a:cubicBezTo>
                    <a:pt x="1019" y="24267"/>
                    <a:pt x="1121" y="24133"/>
                    <a:pt x="1230" y="24002"/>
                  </a:cubicBezTo>
                  <a:cubicBezTo>
                    <a:pt x="1339" y="23872"/>
                    <a:pt x="1453" y="23738"/>
                    <a:pt x="1551" y="23598"/>
                  </a:cubicBezTo>
                  <a:cubicBezTo>
                    <a:pt x="1657" y="23443"/>
                    <a:pt x="1761" y="23286"/>
                    <a:pt x="1848" y="23119"/>
                  </a:cubicBezTo>
                  <a:cubicBezTo>
                    <a:pt x="1934" y="22953"/>
                    <a:pt x="2017" y="22788"/>
                    <a:pt x="2092" y="22618"/>
                  </a:cubicBezTo>
                  <a:cubicBezTo>
                    <a:pt x="2135" y="22524"/>
                    <a:pt x="2173" y="22427"/>
                    <a:pt x="2207" y="22329"/>
                  </a:cubicBezTo>
                  <a:cubicBezTo>
                    <a:pt x="2276" y="22123"/>
                    <a:pt x="2318" y="21907"/>
                    <a:pt x="2327" y="21690"/>
                  </a:cubicBezTo>
                  <a:cubicBezTo>
                    <a:pt x="2337" y="21492"/>
                    <a:pt x="2327" y="21293"/>
                    <a:pt x="2300" y="21098"/>
                  </a:cubicBezTo>
                  <a:cubicBezTo>
                    <a:pt x="2274" y="20916"/>
                    <a:pt x="2236" y="20738"/>
                    <a:pt x="2188" y="20562"/>
                  </a:cubicBezTo>
                  <a:cubicBezTo>
                    <a:pt x="2137" y="20376"/>
                    <a:pt x="2088" y="20191"/>
                    <a:pt x="2027" y="20009"/>
                  </a:cubicBezTo>
                  <a:cubicBezTo>
                    <a:pt x="1968" y="19837"/>
                    <a:pt x="1908" y="19668"/>
                    <a:pt x="1838" y="19500"/>
                  </a:cubicBezTo>
                  <a:cubicBezTo>
                    <a:pt x="1768" y="19328"/>
                    <a:pt x="1693" y="19158"/>
                    <a:pt x="1628" y="18984"/>
                  </a:cubicBezTo>
                  <a:cubicBezTo>
                    <a:pt x="1594" y="18874"/>
                    <a:pt x="1561" y="18766"/>
                    <a:pt x="1535" y="18654"/>
                  </a:cubicBezTo>
                  <a:cubicBezTo>
                    <a:pt x="1519" y="18572"/>
                    <a:pt x="1506" y="18489"/>
                    <a:pt x="1498" y="18406"/>
                  </a:cubicBezTo>
                  <a:cubicBezTo>
                    <a:pt x="1494" y="18356"/>
                    <a:pt x="1490" y="18307"/>
                    <a:pt x="1485" y="18258"/>
                  </a:cubicBezTo>
                  <a:lnTo>
                    <a:pt x="1485" y="18258"/>
                  </a:lnTo>
                  <a:cubicBezTo>
                    <a:pt x="1487" y="18267"/>
                    <a:pt x="1487" y="18274"/>
                    <a:pt x="1488" y="18283"/>
                  </a:cubicBezTo>
                  <a:cubicBezTo>
                    <a:pt x="1486" y="18219"/>
                    <a:pt x="1481" y="18154"/>
                    <a:pt x="1484" y="18092"/>
                  </a:cubicBezTo>
                  <a:cubicBezTo>
                    <a:pt x="1488" y="18039"/>
                    <a:pt x="1490" y="17982"/>
                    <a:pt x="1491" y="17928"/>
                  </a:cubicBezTo>
                  <a:cubicBezTo>
                    <a:pt x="1499" y="17848"/>
                    <a:pt x="1508" y="17766"/>
                    <a:pt x="1517" y="17686"/>
                  </a:cubicBezTo>
                  <a:cubicBezTo>
                    <a:pt x="1530" y="17602"/>
                    <a:pt x="1546" y="17517"/>
                    <a:pt x="1564" y="17433"/>
                  </a:cubicBezTo>
                  <a:cubicBezTo>
                    <a:pt x="1581" y="17372"/>
                    <a:pt x="1598" y="17310"/>
                    <a:pt x="1614" y="17251"/>
                  </a:cubicBezTo>
                  <a:lnTo>
                    <a:pt x="1614" y="17251"/>
                  </a:lnTo>
                  <a:cubicBezTo>
                    <a:pt x="1613" y="17256"/>
                    <a:pt x="1610" y="17261"/>
                    <a:pt x="1608" y="17266"/>
                  </a:cubicBezTo>
                  <a:lnTo>
                    <a:pt x="1608" y="17266"/>
                  </a:lnTo>
                  <a:cubicBezTo>
                    <a:pt x="1632" y="17202"/>
                    <a:pt x="1650" y="17135"/>
                    <a:pt x="1678" y="17075"/>
                  </a:cubicBezTo>
                  <a:cubicBezTo>
                    <a:pt x="1705" y="17015"/>
                    <a:pt x="1733" y="16954"/>
                    <a:pt x="1758" y="16894"/>
                  </a:cubicBezTo>
                  <a:cubicBezTo>
                    <a:pt x="1810" y="16796"/>
                    <a:pt x="1860" y="16701"/>
                    <a:pt x="1915" y="16606"/>
                  </a:cubicBezTo>
                  <a:cubicBezTo>
                    <a:pt x="1961" y="16531"/>
                    <a:pt x="2008" y="16458"/>
                    <a:pt x="2056" y="16385"/>
                  </a:cubicBezTo>
                  <a:lnTo>
                    <a:pt x="2060" y="16380"/>
                  </a:lnTo>
                  <a:cubicBezTo>
                    <a:pt x="2060" y="16379"/>
                    <a:pt x="2061" y="16378"/>
                    <a:pt x="2061" y="16378"/>
                  </a:cubicBezTo>
                  <a:lnTo>
                    <a:pt x="2061" y="16376"/>
                  </a:lnTo>
                  <a:cubicBezTo>
                    <a:pt x="2063" y="16375"/>
                    <a:pt x="2064" y="16372"/>
                    <a:pt x="2065" y="16371"/>
                  </a:cubicBezTo>
                  <a:lnTo>
                    <a:pt x="2065" y="16372"/>
                  </a:lnTo>
                  <a:cubicBezTo>
                    <a:pt x="2097" y="16329"/>
                    <a:pt x="2127" y="16286"/>
                    <a:pt x="2158" y="16244"/>
                  </a:cubicBezTo>
                  <a:lnTo>
                    <a:pt x="2268" y="16112"/>
                  </a:lnTo>
                  <a:cubicBezTo>
                    <a:pt x="2302" y="16076"/>
                    <a:pt x="2337" y="16037"/>
                    <a:pt x="2373" y="16003"/>
                  </a:cubicBezTo>
                  <a:cubicBezTo>
                    <a:pt x="2414" y="15963"/>
                    <a:pt x="2455" y="15924"/>
                    <a:pt x="2497" y="15886"/>
                  </a:cubicBezTo>
                  <a:cubicBezTo>
                    <a:pt x="2583" y="15814"/>
                    <a:pt x="2668" y="15740"/>
                    <a:pt x="2758" y="15675"/>
                  </a:cubicBezTo>
                  <a:cubicBezTo>
                    <a:pt x="2850" y="15608"/>
                    <a:pt x="2943" y="15542"/>
                    <a:pt x="3037" y="15474"/>
                  </a:cubicBezTo>
                  <a:cubicBezTo>
                    <a:pt x="3137" y="15405"/>
                    <a:pt x="3237" y="15337"/>
                    <a:pt x="3333" y="15263"/>
                  </a:cubicBezTo>
                  <a:cubicBezTo>
                    <a:pt x="3463" y="15164"/>
                    <a:pt x="3593" y="15061"/>
                    <a:pt x="3703" y="14941"/>
                  </a:cubicBezTo>
                  <a:cubicBezTo>
                    <a:pt x="3789" y="14847"/>
                    <a:pt x="3869" y="14749"/>
                    <a:pt x="3941" y="14644"/>
                  </a:cubicBezTo>
                  <a:cubicBezTo>
                    <a:pt x="3970" y="14604"/>
                    <a:pt x="3994" y="14563"/>
                    <a:pt x="4020" y="14521"/>
                  </a:cubicBezTo>
                  <a:cubicBezTo>
                    <a:pt x="4067" y="14449"/>
                    <a:pt x="4109" y="14374"/>
                    <a:pt x="4146" y="14297"/>
                  </a:cubicBezTo>
                  <a:cubicBezTo>
                    <a:pt x="4224" y="14132"/>
                    <a:pt x="4301" y="13964"/>
                    <a:pt x="4351" y="13787"/>
                  </a:cubicBezTo>
                  <a:cubicBezTo>
                    <a:pt x="4459" y="13415"/>
                    <a:pt x="4531" y="13031"/>
                    <a:pt x="4512" y="12641"/>
                  </a:cubicBezTo>
                  <a:cubicBezTo>
                    <a:pt x="4505" y="12463"/>
                    <a:pt x="4493" y="12285"/>
                    <a:pt x="4454" y="12109"/>
                  </a:cubicBezTo>
                  <a:cubicBezTo>
                    <a:pt x="4410" y="11915"/>
                    <a:pt x="4349" y="11727"/>
                    <a:pt x="4288" y="11538"/>
                  </a:cubicBezTo>
                  <a:cubicBezTo>
                    <a:pt x="4231" y="11368"/>
                    <a:pt x="4174" y="11198"/>
                    <a:pt x="4109" y="11032"/>
                  </a:cubicBezTo>
                  <a:cubicBezTo>
                    <a:pt x="4046" y="10866"/>
                    <a:pt x="3976" y="10699"/>
                    <a:pt x="3913" y="10532"/>
                  </a:cubicBezTo>
                  <a:cubicBezTo>
                    <a:pt x="3870" y="10398"/>
                    <a:pt x="3832" y="10264"/>
                    <a:pt x="3798" y="10125"/>
                  </a:cubicBezTo>
                  <a:cubicBezTo>
                    <a:pt x="3773" y="10002"/>
                    <a:pt x="3754" y="9875"/>
                    <a:pt x="3742" y="9750"/>
                  </a:cubicBezTo>
                  <a:cubicBezTo>
                    <a:pt x="3740" y="9656"/>
                    <a:pt x="3742" y="9565"/>
                    <a:pt x="3746" y="9474"/>
                  </a:cubicBezTo>
                  <a:cubicBezTo>
                    <a:pt x="3758" y="9334"/>
                    <a:pt x="3777" y="9194"/>
                    <a:pt x="3803" y="9057"/>
                  </a:cubicBezTo>
                  <a:lnTo>
                    <a:pt x="3803" y="9057"/>
                  </a:lnTo>
                  <a:cubicBezTo>
                    <a:pt x="3801" y="9058"/>
                    <a:pt x="3802" y="9061"/>
                    <a:pt x="3800" y="9062"/>
                  </a:cubicBezTo>
                  <a:cubicBezTo>
                    <a:pt x="3801" y="9059"/>
                    <a:pt x="3801" y="9057"/>
                    <a:pt x="3802" y="9054"/>
                  </a:cubicBezTo>
                  <a:cubicBezTo>
                    <a:pt x="3803" y="9048"/>
                    <a:pt x="3803" y="9044"/>
                    <a:pt x="3804" y="9040"/>
                  </a:cubicBezTo>
                  <a:lnTo>
                    <a:pt x="3804" y="9040"/>
                  </a:lnTo>
                  <a:cubicBezTo>
                    <a:pt x="3804" y="9044"/>
                    <a:pt x="3803" y="9046"/>
                    <a:pt x="3804" y="9050"/>
                  </a:cubicBezTo>
                  <a:cubicBezTo>
                    <a:pt x="3821" y="8966"/>
                    <a:pt x="3841" y="8884"/>
                    <a:pt x="3862" y="8801"/>
                  </a:cubicBezTo>
                  <a:cubicBezTo>
                    <a:pt x="3883" y="8729"/>
                    <a:pt x="3909" y="8657"/>
                    <a:pt x="3933" y="8585"/>
                  </a:cubicBezTo>
                  <a:cubicBezTo>
                    <a:pt x="3951" y="8541"/>
                    <a:pt x="3968" y="8493"/>
                    <a:pt x="3988" y="8450"/>
                  </a:cubicBezTo>
                  <a:cubicBezTo>
                    <a:pt x="4008" y="8408"/>
                    <a:pt x="4030" y="8361"/>
                    <a:pt x="4053" y="8317"/>
                  </a:cubicBezTo>
                  <a:cubicBezTo>
                    <a:pt x="4079" y="8270"/>
                    <a:pt x="4102" y="8222"/>
                    <a:pt x="4133" y="8177"/>
                  </a:cubicBezTo>
                  <a:cubicBezTo>
                    <a:pt x="4161" y="8135"/>
                    <a:pt x="4189" y="8093"/>
                    <a:pt x="4216" y="8050"/>
                  </a:cubicBezTo>
                  <a:cubicBezTo>
                    <a:pt x="4248" y="8008"/>
                    <a:pt x="4277" y="7964"/>
                    <a:pt x="4311" y="7924"/>
                  </a:cubicBezTo>
                  <a:cubicBezTo>
                    <a:pt x="4341" y="7890"/>
                    <a:pt x="4371" y="7855"/>
                    <a:pt x="4402" y="7821"/>
                  </a:cubicBezTo>
                  <a:cubicBezTo>
                    <a:pt x="4519" y="7701"/>
                    <a:pt x="4643" y="7589"/>
                    <a:pt x="4763" y="7473"/>
                  </a:cubicBezTo>
                  <a:cubicBezTo>
                    <a:pt x="4894" y="7349"/>
                    <a:pt x="5016" y="7216"/>
                    <a:pt x="5130" y="7075"/>
                  </a:cubicBezTo>
                  <a:cubicBezTo>
                    <a:pt x="5362" y="6791"/>
                    <a:pt x="5553" y="6465"/>
                    <a:pt x="5642" y="6110"/>
                  </a:cubicBezTo>
                  <a:cubicBezTo>
                    <a:pt x="5666" y="6019"/>
                    <a:pt x="5691" y="5928"/>
                    <a:pt x="5702" y="5836"/>
                  </a:cubicBezTo>
                  <a:cubicBezTo>
                    <a:pt x="5714" y="5741"/>
                    <a:pt x="5723" y="5644"/>
                    <a:pt x="5727" y="5547"/>
                  </a:cubicBezTo>
                  <a:cubicBezTo>
                    <a:pt x="5735" y="5372"/>
                    <a:pt x="5730" y="5197"/>
                    <a:pt x="5712" y="5024"/>
                  </a:cubicBezTo>
                  <a:cubicBezTo>
                    <a:pt x="5696" y="4841"/>
                    <a:pt x="5676" y="4659"/>
                    <a:pt x="5646" y="4479"/>
                  </a:cubicBezTo>
                  <a:cubicBezTo>
                    <a:pt x="5613" y="4288"/>
                    <a:pt x="5568" y="4101"/>
                    <a:pt x="5526" y="3913"/>
                  </a:cubicBezTo>
                  <a:cubicBezTo>
                    <a:pt x="5447" y="3557"/>
                    <a:pt x="5367" y="3203"/>
                    <a:pt x="5294" y="2848"/>
                  </a:cubicBezTo>
                  <a:lnTo>
                    <a:pt x="5294" y="2848"/>
                  </a:lnTo>
                  <a:cubicBezTo>
                    <a:pt x="5296" y="2856"/>
                    <a:pt x="5297" y="2862"/>
                    <a:pt x="5299" y="2871"/>
                  </a:cubicBezTo>
                  <a:cubicBezTo>
                    <a:pt x="5268" y="2706"/>
                    <a:pt x="5241" y="2545"/>
                    <a:pt x="5224" y="2377"/>
                  </a:cubicBezTo>
                  <a:cubicBezTo>
                    <a:pt x="5220" y="2270"/>
                    <a:pt x="5218" y="2163"/>
                    <a:pt x="5222" y="2056"/>
                  </a:cubicBezTo>
                  <a:cubicBezTo>
                    <a:pt x="5231" y="1967"/>
                    <a:pt x="5243" y="1881"/>
                    <a:pt x="5258" y="1795"/>
                  </a:cubicBezTo>
                  <a:lnTo>
                    <a:pt x="5258" y="1795"/>
                  </a:lnTo>
                  <a:cubicBezTo>
                    <a:pt x="5256" y="1796"/>
                    <a:pt x="5256" y="1799"/>
                    <a:pt x="5255" y="1800"/>
                  </a:cubicBezTo>
                  <a:cubicBezTo>
                    <a:pt x="5256" y="1796"/>
                    <a:pt x="5257" y="1793"/>
                    <a:pt x="5259" y="1789"/>
                  </a:cubicBezTo>
                  <a:cubicBezTo>
                    <a:pt x="5260" y="1784"/>
                    <a:pt x="5259" y="1784"/>
                    <a:pt x="5260" y="1783"/>
                  </a:cubicBezTo>
                  <a:lnTo>
                    <a:pt x="5260" y="1783"/>
                  </a:lnTo>
                  <a:lnTo>
                    <a:pt x="5258" y="1784"/>
                  </a:lnTo>
                  <a:cubicBezTo>
                    <a:pt x="5258" y="1783"/>
                    <a:pt x="5259" y="1782"/>
                    <a:pt x="5259" y="1780"/>
                  </a:cubicBezTo>
                  <a:lnTo>
                    <a:pt x="5259" y="1779"/>
                  </a:lnTo>
                  <a:cubicBezTo>
                    <a:pt x="5278" y="1695"/>
                    <a:pt x="5299" y="1611"/>
                    <a:pt x="5320" y="1525"/>
                  </a:cubicBezTo>
                  <a:cubicBezTo>
                    <a:pt x="5339" y="1454"/>
                    <a:pt x="5365" y="1382"/>
                    <a:pt x="5388" y="1313"/>
                  </a:cubicBezTo>
                  <a:lnTo>
                    <a:pt x="5388" y="1313"/>
                  </a:lnTo>
                  <a:cubicBezTo>
                    <a:pt x="5387" y="1313"/>
                    <a:pt x="5387" y="1315"/>
                    <a:pt x="5386" y="1317"/>
                  </a:cubicBezTo>
                  <a:cubicBezTo>
                    <a:pt x="5388" y="1310"/>
                    <a:pt x="5391" y="1304"/>
                    <a:pt x="5394" y="1298"/>
                  </a:cubicBezTo>
                  <a:lnTo>
                    <a:pt x="5394" y="1297"/>
                  </a:lnTo>
                  <a:cubicBezTo>
                    <a:pt x="5407" y="1265"/>
                    <a:pt x="5421" y="1234"/>
                    <a:pt x="5437" y="1204"/>
                  </a:cubicBezTo>
                  <a:lnTo>
                    <a:pt x="5435" y="1204"/>
                  </a:lnTo>
                  <a:cubicBezTo>
                    <a:pt x="5450" y="1176"/>
                    <a:pt x="5466" y="1149"/>
                    <a:pt x="5483" y="1124"/>
                  </a:cubicBezTo>
                  <a:lnTo>
                    <a:pt x="5481" y="1124"/>
                  </a:lnTo>
                  <a:lnTo>
                    <a:pt x="5483" y="1123"/>
                  </a:lnTo>
                  <a:cubicBezTo>
                    <a:pt x="5484" y="1123"/>
                    <a:pt x="5484" y="1122"/>
                    <a:pt x="5484" y="1122"/>
                  </a:cubicBezTo>
                  <a:cubicBezTo>
                    <a:pt x="5487" y="1118"/>
                    <a:pt x="5490" y="1115"/>
                    <a:pt x="5492" y="1110"/>
                  </a:cubicBezTo>
                  <a:lnTo>
                    <a:pt x="5492" y="1110"/>
                  </a:lnTo>
                  <a:cubicBezTo>
                    <a:pt x="5491" y="1112"/>
                    <a:pt x="5491" y="1113"/>
                    <a:pt x="5490" y="1115"/>
                  </a:cubicBezTo>
                  <a:cubicBezTo>
                    <a:pt x="5525" y="1066"/>
                    <a:pt x="5562" y="1021"/>
                    <a:pt x="5600" y="976"/>
                  </a:cubicBezTo>
                  <a:cubicBezTo>
                    <a:pt x="5660" y="914"/>
                    <a:pt x="5721" y="855"/>
                    <a:pt x="5783" y="797"/>
                  </a:cubicBezTo>
                  <a:cubicBezTo>
                    <a:pt x="5837" y="752"/>
                    <a:pt x="5889" y="710"/>
                    <a:pt x="5945" y="667"/>
                  </a:cubicBezTo>
                  <a:cubicBezTo>
                    <a:pt x="6033" y="609"/>
                    <a:pt x="6125" y="553"/>
                    <a:pt x="6218" y="500"/>
                  </a:cubicBezTo>
                  <a:cubicBezTo>
                    <a:pt x="6271" y="476"/>
                    <a:pt x="6323" y="452"/>
                    <a:pt x="6380" y="433"/>
                  </a:cubicBezTo>
                  <a:cubicBezTo>
                    <a:pt x="6434" y="417"/>
                    <a:pt x="6489" y="403"/>
                    <a:pt x="6544" y="392"/>
                  </a:cubicBezTo>
                  <a:cubicBezTo>
                    <a:pt x="6607" y="381"/>
                    <a:pt x="6670" y="372"/>
                    <a:pt x="6734" y="363"/>
                  </a:cubicBezTo>
                  <a:cubicBezTo>
                    <a:pt x="6795" y="361"/>
                    <a:pt x="6856" y="358"/>
                    <a:pt x="6918" y="358"/>
                  </a:cubicBezTo>
                  <a:cubicBezTo>
                    <a:pt x="6936" y="358"/>
                    <a:pt x="6954" y="359"/>
                    <a:pt x="6972" y="359"/>
                  </a:cubicBezTo>
                  <a:cubicBezTo>
                    <a:pt x="6967" y="358"/>
                    <a:pt x="6964" y="358"/>
                    <a:pt x="6960" y="357"/>
                  </a:cubicBezTo>
                  <a:close/>
                  <a:moveTo>
                    <a:pt x="6903" y="0"/>
                  </a:moveTo>
                  <a:cubicBezTo>
                    <a:pt x="6842" y="0"/>
                    <a:pt x="6781" y="3"/>
                    <a:pt x="6720" y="6"/>
                  </a:cubicBezTo>
                  <a:cubicBezTo>
                    <a:pt x="6473" y="20"/>
                    <a:pt x="6224" y="86"/>
                    <a:pt x="6008" y="207"/>
                  </a:cubicBezTo>
                  <a:cubicBezTo>
                    <a:pt x="5767" y="335"/>
                    <a:pt x="5551" y="502"/>
                    <a:pt x="5366" y="702"/>
                  </a:cubicBezTo>
                  <a:cubicBezTo>
                    <a:pt x="5257" y="815"/>
                    <a:pt x="5154" y="944"/>
                    <a:pt x="5091" y="1090"/>
                  </a:cubicBezTo>
                  <a:cubicBezTo>
                    <a:pt x="5010" y="1278"/>
                    <a:pt x="4958" y="1475"/>
                    <a:pt x="4915" y="1676"/>
                  </a:cubicBezTo>
                  <a:cubicBezTo>
                    <a:pt x="4877" y="1849"/>
                    <a:pt x="4858" y="2025"/>
                    <a:pt x="4859" y="2202"/>
                  </a:cubicBezTo>
                  <a:cubicBezTo>
                    <a:pt x="4864" y="2570"/>
                    <a:pt x="4941" y="2929"/>
                    <a:pt x="5022" y="3287"/>
                  </a:cubicBezTo>
                  <a:cubicBezTo>
                    <a:pt x="5101" y="3641"/>
                    <a:pt x="5180" y="3993"/>
                    <a:pt x="5256" y="4346"/>
                  </a:cubicBezTo>
                  <a:lnTo>
                    <a:pt x="5256" y="4343"/>
                  </a:lnTo>
                  <a:cubicBezTo>
                    <a:pt x="5312" y="4631"/>
                    <a:pt x="5348" y="4921"/>
                    <a:pt x="5366" y="5214"/>
                  </a:cubicBezTo>
                  <a:cubicBezTo>
                    <a:pt x="5369" y="5293"/>
                    <a:pt x="5371" y="5373"/>
                    <a:pt x="5371" y="5452"/>
                  </a:cubicBezTo>
                  <a:cubicBezTo>
                    <a:pt x="5371" y="5519"/>
                    <a:pt x="5367" y="5584"/>
                    <a:pt x="5364" y="5649"/>
                  </a:cubicBezTo>
                  <a:cubicBezTo>
                    <a:pt x="5358" y="5697"/>
                    <a:pt x="5355" y="5748"/>
                    <a:pt x="5346" y="5794"/>
                  </a:cubicBezTo>
                  <a:cubicBezTo>
                    <a:pt x="5338" y="5837"/>
                    <a:pt x="5331" y="5876"/>
                    <a:pt x="5324" y="5917"/>
                  </a:cubicBezTo>
                  <a:cubicBezTo>
                    <a:pt x="5301" y="6002"/>
                    <a:pt x="5277" y="6086"/>
                    <a:pt x="5250" y="6170"/>
                  </a:cubicBezTo>
                  <a:cubicBezTo>
                    <a:pt x="5220" y="6244"/>
                    <a:pt x="5191" y="6315"/>
                    <a:pt x="5157" y="6388"/>
                  </a:cubicBezTo>
                  <a:cubicBezTo>
                    <a:pt x="5116" y="6466"/>
                    <a:pt x="5070" y="6541"/>
                    <a:pt x="5025" y="6615"/>
                  </a:cubicBezTo>
                  <a:cubicBezTo>
                    <a:pt x="4943" y="6731"/>
                    <a:pt x="4859" y="6843"/>
                    <a:pt x="4768" y="6951"/>
                  </a:cubicBezTo>
                  <a:lnTo>
                    <a:pt x="4768" y="6951"/>
                  </a:lnTo>
                  <a:cubicBezTo>
                    <a:pt x="4772" y="6947"/>
                    <a:pt x="4776" y="6943"/>
                    <a:pt x="4780" y="6940"/>
                  </a:cubicBezTo>
                  <a:lnTo>
                    <a:pt x="4780" y="6940"/>
                  </a:lnTo>
                  <a:cubicBezTo>
                    <a:pt x="4714" y="7013"/>
                    <a:pt x="4647" y="7089"/>
                    <a:pt x="4576" y="7157"/>
                  </a:cubicBezTo>
                  <a:cubicBezTo>
                    <a:pt x="4446" y="7283"/>
                    <a:pt x="4311" y="7402"/>
                    <a:pt x="4184" y="7531"/>
                  </a:cubicBezTo>
                  <a:cubicBezTo>
                    <a:pt x="4121" y="7595"/>
                    <a:pt x="4062" y="7662"/>
                    <a:pt x="4007" y="7733"/>
                  </a:cubicBezTo>
                  <a:cubicBezTo>
                    <a:pt x="3948" y="7812"/>
                    <a:pt x="3892" y="7891"/>
                    <a:pt x="3838" y="7975"/>
                  </a:cubicBezTo>
                  <a:cubicBezTo>
                    <a:pt x="3738" y="8127"/>
                    <a:pt x="3665" y="8296"/>
                    <a:pt x="3596" y="8464"/>
                  </a:cubicBezTo>
                  <a:cubicBezTo>
                    <a:pt x="3562" y="8554"/>
                    <a:pt x="3533" y="8646"/>
                    <a:pt x="3510" y="8739"/>
                  </a:cubicBezTo>
                  <a:cubicBezTo>
                    <a:pt x="3487" y="8821"/>
                    <a:pt x="3465" y="8905"/>
                    <a:pt x="3451" y="8990"/>
                  </a:cubicBezTo>
                  <a:cubicBezTo>
                    <a:pt x="3405" y="9250"/>
                    <a:pt x="3369" y="9515"/>
                    <a:pt x="3387" y="9780"/>
                  </a:cubicBezTo>
                  <a:cubicBezTo>
                    <a:pt x="3403" y="10021"/>
                    <a:pt x="3457" y="10255"/>
                    <a:pt x="3523" y="10488"/>
                  </a:cubicBezTo>
                  <a:cubicBezTo>
                    <a:pt x="3570" y="10653"/>
                    <a:pt x="3639" y="10816"/>
                    <a:pt x="3704" y="10976"/>
                  </a:cubicBezTo>
                  <a:cubicBezTo>
                    <a:pt x="3771" y="11147"/>
                    <a:pt x="3835" y="11318"/>
                    <a:pt x="3895" y="11493"/>
                  </a:cubicBezTo>
                  <a:cubicBezTo>
                    <a:pt x="3895" y="11492"/>
                    <a:pt x="3895" y="11492"/>
                    <a:pt x="3895" y="11491"/>
                  </a:cubicBezTo>
                  <a:lnTo>
                    <a:pt x="3895" y="11491"/>
                  </a:lnTo>
                  <a:cubicBezTo>
                    <a:pt x="3938" y="11619"/>
                    <a:pt x="3979" y="11746"/>
                    <a:pt x="4021" y="11873"/>
                  </a:cubicBezTo>
                  <a:cubicBezTo>
                    <a:pt x="4058" y="11990"/>
                    <a:pt x="4086" y="12104"/>
                    <a:pt x="4113" y="12222"/>
                  </a:cubicBezTo>
                  <a:lnTo>
                    <a:pt x="4113" y="12225"/>
                  </a:lnTo>
                  <a:cubicBezTo>
                    <a:pt x="4121" y="12270"/>
                    <a:pt x="4130" y="12313"/>
                    <a:pt x="4134" y="12358"/>
                  </a:cubicBezTo>
                  <a:cubicBezTo>
                    <a:pt x="4140" y="12408"/>
                    <a:pt x="4144" y="12457"/>
                    <a:pt x="4149" y="12505"/>
                  </a:cubicBezTo>
                  <a:cubicBezTo>
                    <a:pt x="4156" y="12653"/>
                    <a:pt x="4156" y="12799"/>
                    <a:pt x="4152" y="12944"/>
                  </a:cubicBezTo>
                  <a:lnTo>
                    <a:pt x="4152" y="12944"/>
                  </a:lnTo>
                  <a:cubicBezTo>
                    <a:pt x="4152" y="12940"/>
                    <a:pt x="4153" y="12937"/>
                    <a:pt x="4153" y="12933"/>
                  </a:cubicBezTo>
                  <a:lnTo>
                    <a:pt x="4153" y="12933"/>
                  </a:lnTo>
                  <a:cubicBezTo>
                    <a:pt x="4153" y="12938"/>
                    <a:pt x="4152" y="12941"/>
                    <a:pt x="4153" y="12947"/>
                  </a:cubicBezTo>
                  <a:cubicBezTo>
                    <a:pt x="4153" y="12948"/>
                    <a:pt x="4153" y="12949"/>
                    <a:pt x="4153" y="12950"/>
                  </a:cubicBezTo>
                  <a:cubicBezTo>
                    <a:pt x="4144" y="13031"/>
                    <a:pt x="4135" y="13113"/>
                    <a:pt x="4122" y="13194"/>
                  </a:cubicBezTo>
                  <a:cubicBezTo>
                    <a:pt x="4111" y="13268"/>
                    <a:pt x="4099" y="13336"/>
                    <a:pt x="4083" y="13409"/>
                  </a:cubicBezTo>
                  <a:cubicBezTo>
                    <a:pt x="4065" y="13487"/>
                    <a:pt x="4046" y="13564"/>
                    <a:pt x="4023" y="13640"/>
                  </a:cubicBezTo>
                  <a:cubicBezTo>
                    <a:pt x="4004" y="13708"/>
                    <a:pt x="3981" y="13772"/>
                    <a:pt x="3958" y="13838"/>
                  </a:cubicBezTo>
                  <a:cubicBezTo>
                    <a:pt x="3937" y="13890"/>
                    <a:pt x="3918" y="13945"/>
                    <a:pt x="3894" y="13998"/>
                  </a:cubicBezTo>
                  <a:cubicBezTo>
                    <a:pt x="3872" y="14048"/>
                    <a:pt x="3846" y="14098"/>
                    <a:pt x="3823" y="14148"/>
                  </a:cubicBezTo>
                  <a:cubicBezTo>
                    <a:pt x="3799" y="14199"/>
                    <a:pt x="3773" y="14247"/>
                    <a:pt x="3744" y="14294"/>
                  </a:cubicBezTo>
                  <a:cubicBezTo>
                    <a:pt x="3714" y="14339"/>
                    <a:pt x="3686" y="14388"/>
                    <a:pt x="3656" y="14433"/>
                  </a:cubicBezTo>
                  <a:cubicBezTo>
                    <a:pt x="3655" y="14435"/>
                    <a:pt x="3653" y="14437"/>
                    <a:pt x="3652" y="14440"/>
                  </a:cubicBezTo>
                  <a:cubicBezTo>
                    <a:pt x="3651" y="14442"/>
                    <a:pt x="3650" y="14445"/>
                    <a:pt x="3648" y="14447"/>
                  </a:cubicBezTo>
                  <a:cubicBezTo>
                    <a:pt x="3649" y="14446"/>
                    <a:pt x="3649" y="14445"/>
                    <a:pt x="3649" y="14444"/>
                  </a:cubicBezTo>
                  <a:lnTo>
                    <a:pt x="3649" y="14444"/>
                  </a:lnTo>
                  <a:cubicBezTo>
                    <a:pt x="3599" y="14515"/>
                    <a:pt x="3545" y="14582"/>
                    <a:pt x="3489" y="14650"/>
                  </a:cubicBezTo>
                  <a:cubicBezTo>
                    <a:pt x="3439" y="14705"/>
                    <a:pt x="3386" y="14756"/>
                    <a:pt x="3331" y="14806"/>
                  </a:cubicBezTo>
                  <a:cubicBezTo>
                    <a:pt x="3239" y="14885"/>
                    <a:pt x="3146" y="14962"/>
                    <a:pt x="3046" y="15033"/>
                  </a:cubicBezTo>
                  <a:cubicBezTo>
                    <a:pt x="2954" y="15098"/>
                    <a:pt x="2861" y="15165"/>
                    <a:pt x="2769" y="15229"/>
                  </a:cubicBezTo>
                  <a:cubicBezTo>
                    <a:pt x="2574" y="15367"/>
                    <a:pt x="2382" y="15505"/>
                    <a:pt x="2208" y="15668"/>
                  </a:cubicBezTo>
                  <a:cubicBezTo>
                    <a:pt x="2074" y="15792"/>
                    <a:pt x="1951" y="15927"/>
                    <a:pt x="1842" y="16073"/>
                  </a:cubicBezTo>
                  <a:cubicBezTo>
                    <a:pt x="1781" y="16158"/>
                    <a:pt x="1723" y="16245"/>
                    <a:pt x="1666" y="16333"/>
                  </a:cubicBezTo>
                  <a:cubicBezTo>
                    <a:pt x="1622" y="16399"/>
                    <a:pt x="1580" y="16468"/>
                    <a:pt x="1544" y="16537"/>
                  </a:cubicBezTo>
                  <a:cubicBezTo>
                    <a:pt x="1494" y="16632"/>
                    <a:pt x="1443" y="16724"/>
                    <a:pt x="1400" y="16821"/>
                  </a:cubicBezTo>
                  <a:cubicBezTo>
                    <a:pt x="1383" y="16862"/>
                    <a:pt x="1362" y="16902"/>
                    <a:pt x="1347" y="16943"/>
                  </a:cubicBezTo>
                  <a:cubicBezTo>
                    <a:pt x="1328" y="16999"/>
                    <a:pt x="1307" y="17053"/>
                    <a:pt x="1288" y="17109"/>
                  </a:cubicBezTo>
                  <a:cubicBezTo>
                    <a:pt x="1230" y="17280"/>
                    <a:pt x="1189" y="17457"/>
                    <a:pt x="1166" y="17637"/>
                  </a:cubicBezTo>
                  <a:cubicBezTo>
                    <a:pt x="1102" y="18085"/>
                    <a:pt x="1116" y="18546"/>
                    <a:pt x="1253" y="18981"/>
                  </a:cubicBezTo>
                  <a:cubicBezTo>
                    <a:pt x="1285" y="19080"/>
                    <a:pt x="1318" y="19180"/>
                    <a:pt x="1358" y="19277"/>
                  </a:cubicBezTo>
                  <a:cubicBezTo>
                    <a:pt x="1392" y="19359"/>
                    <a:pt x="1426" y="19441"/>
                    <a:pt x="1460" y="19522"/>
                  </a:cubicBezTo>
                  <a:cubicBezTo>
                    <a:pt x="1529" y="19681"/>
                    <a:pt x="1590" y="19840"/>
                    <a:pt x="1649" y="20002"/>
                  </a:cubicBezTo>
                  <a:cubicBezTo>
                    <a:pt x="1706" y="20172"/>
                    <a:pt x="1760" y="20342"/>
                    <a:pt x="1806" y="20514"/>
                  </a:cubicBezTo>
                  <a:cubicBezTo>
                    <a:pt x="1834" y="20618"/>
                    <a:pt x="1861" y="20724"/>
                    <a:pt x="1887" y="20830"/>
                  </a:cubicBezTo>
                  <a:cubicBezTo>
                    <a:pt x="1907" y="20909"/>
                    <a:pt x="1922" y="20989"/>
                    <a:pt x="1938" y="21069"/>
                  </a:cubicBezTo>
                  <a:lnTo>
                    <a:pt x="1938" y="21069"/>
                  </a:lnTo>
                  <a:cubicBezTo>
                    <a:pt x="1937" y="21066"/>
                    <a:pt x="1936" y="21064"/>
                    <a:pt x="1935" y="21061"/>
                  </a:cubicBezTo>
                  <a:lnTo>
                    <a:pt x="1935" y="21061"/>
                  </a:lnTo>
                  <a:cubicBezTo>
                    <a:pt x="1945" y="21126"/>
                    <a:pt x="1960" y="21195"/>
                    <a:pt x="1964" y="21263"/>
                  </a:cubicBezTo>
                  <a:cubicBezTo>
                    <a:pt x="1967" y="21321"/>
                    <a:pt x="1971" y="21378"/>
                    <a:pt x="1974" y="21436"/>
                  </a:cubicBezTo>
                  <a:cubicBezTo>
                    <a:pt x="1974" y="21540"/>
                    <a:pt x="1974" y="21644"/>
                    <a:pt x="1967" y="21748"/>
                  </a:cubicBezTo>
                  <a:cubicBezTo>
                    <a:pt x="1961" y="21820"/>
                    <a:pt x="1951" y="21892"/>
                    <a:pt x="1939" y="21962"/>
                  </a:cubicBezTo>
                  <a:cubicBezTo>
                    <a:pt x="1921" y="22050"/>
                    <a:pt x="1897" y="22136"/>
                    <a:pt x="1869" y="22221"/>
                  </a:cubicBezTo>
                  <a:cubicBezTo>
                    <a:pt x="1801" y="22412"/>
                    <a:pt x="1717" y="22594"/>
                    <a:pt x="1629" y="22775"/>
                  </a:cubicBezTo>
                  <a:cubicBezTo>
                    <a:pt x="1583" y="22865"/>
                    <a:pt x="1535" y="22955"/>
                    <a:pt x="1486" y="23043"/>
                  </a:cubicBezTo>
                  <a:cubicBezTo>
                    <a:pt x="1438" y="23124"/>
                    <a:pt x="1388" y="23204"/>
                    <a:pt x="1340" y="23283"/>
                  </a:cubicBezTo>
                  <a:cubicBezTo>
                    <a:pt x="1273" y="23380"/>
                    <a:pt x="1207" y="23477"/>
                    <a:pt x="1133" y="23566"/>
                  </a:cubicBezTo>
                  <a:cubicBezTo>
                    <a:pt x="1058" y="23656"/>
                    <a:pt x="983" y="23746"/>
                    <a:pt x="910" y="23834"/>
                  </a:cubicBezTo>
                  <a:cubicBezTo>
                    <a:pt x="823" y="23944"/>
                    <a:pt x="737" y="24053"/>
                    <a:pt x="656" y="24167"/>
                  </a:cubicBezTo>
                  <a:cubicBezTo>
                    <a:pt x="584" y="24266"/>
                    <a:pt x="518" y="24369"/>
                    <a:pt x="459" y="24475"/>
                  </a:cubicBezTo>
                  <a:cubicBezTo>
                    <a:pt x="426" y="24531"/>
                    <a:pt x="396" y="24589"/>
                    <a:pt x="370" y="24648"/>
                  </a:cubicBezTo>
                  <a:cubicBezTo>
                    <a:pt x="344" y="24703"/>
                    <a:pt x="319" y="24758"/>
                    <a:pt x="297" y="24812"/>
                  </a:cubicBezTo>
                  <a:cubicBezTo>
                    <a:pt x="251" y="24929"/>
                    <a:pt x="208" y="25044"/>
                    <a:pt x="167" y="25162"/>
                  </a:cubicBezTo>
                  <a:cubicBezTo>
                    <a:pt x="82" y="25408"/>
                    <a:pt x="20" y="25670"/>
                    <a:pt x="7" y="25930"/>
                  </a:cubicBezTo>
                  <a:cubicBezTo>
                    <a:pt x="0" y="26057"/>
                    <a:pt x="3" y="26183"/>
                    <a:pt x="15" y="26309"/>
                  </a:cubicBezTo>
                  <a:cubicBezTo>
                    <a:pt x="21" y="26372"/>
                    <a:pt x="30" y="26433"/>
                    <a:pt x="39" y="26494"/>
                  </a:cubicBezTo>
                  <a:cubicBezTo>
                    <a:pt x="50" y="26577"/>
                    <a:pt x="66" y="26662"/>
                    <a:pt x="80" y="26745"/>
                  </a:cubicBezTo>
                  <a:cubicBezTo>
                    <a:pt x="115" y="26924"/>
                    <a:pt x="149" y="27105"/>
                    <a:pt x="204" y="27279"/>
                  </a:cubicBezTo>
                  <a:cubicBezTo>
                    <a:pt x="282" y="27532"/>
                    <a:pt x="372" y="27782"/>
                    <a:pt x="508" y="28011"/>
                  </a:cubicBezTo>
                  <a:cubicBezTo>
                    <a:pt x="636" y="28222"/>
                    <a:pt x="789" y="28412"/>
                    <a:pt x="945" y="28601"/>
                  </a:cubicBezTo>
                  <a:cubicBezTo>
                    <a:pt x="1057" y="28740"/>
                    <a:pt x="1180" y="28872"/>
                    <a:pt x="1303" y="29001"/>
                  </a:cubicBezTo>
                  <a:cubicBezTo>
                    <a:pt x="1432" y="29139"/>
                    <a:pt x="1560" y="29275"/>
                    <a:pt x="1690" y="29409"/>
                  </a:cubicBezTo>
                  <a:cubicBezTo>
                    <a:pt x="1764" y="29485"/>
                    <a:pt x="1839" y="29559"/>
                    <a:pt x="1913" y="29633"/>
                  </a:cubicBezTo>
                  <a:cubicBezTo>
                    <a:pt x="1976" y="29692"/>
                    <a:pt x="2039" y="29753"/>
                    <a:pt x="2104" y="29806"/>
                  </a:cubicBezTo>
                  <a:cubicBezTo>
                    <a:pt x="2166" y="29857"/>
                    <a:pt x="2229" y="29904"/>
                    <a:pt x="2292" y="29953"/>
                  </a:cubicBezTo>
                  <a:cubicBezTo>
                    <a:pt x="2319" y="29988"/>
                    <a:pt x="2345" y="30020"/>
                    <a:pt x="2371" y="30055"/>
                  </a:cubicBezTo>
                  <a:cubicBezTo>
                    <a:pt x="2451" y="30176"/>
                    <a:pt x="2522" y="30295"/>
                    <a:pt x="2590" y="30422"/>
                  </a:cubicBezTo>
                  <a:cubicBezTo>
                    <a:pt x="2655" y="30557"/>
                    <a:pt x="2715" y="30695"/>
                    <a:pt x="2766" y="30835"/>
                  </a:cubicBezTo>
                  <a:cubicBezTo>
                    <a:pt x="2805" y="30963"/>
                    <a:pt x="2840" y="31090"/>
                    <a:pt x="2869" y="31221"/>
                  </a:cubicBezTo>
                  <a:lnTo>
                    <a:pt x="2869" y="31209"/>
                  </a:lnTo>
                  <a:cubicBezTo>
                    <a:pt x="2869" y="31216"/>
                    <a:pt x="2871" y="31221"/>
                    <a:pt x="2871" y="31226"/>
                  </a:cubicBezTo>
                  <a:lnTo>
                    <a:pt x="2871" y="31227"/>
                  </a:lnTo>
                  <a:cubicBezTo>
                    <a:pt x="2871" y="31230"/>
                    <a:pt x="2873" y="31231"/>
                    <a:pt x="2873" y="31235"/>
                  </a:cubicBezTo>
                  <a:cubicBezTo>
                    <a:pt x="2873" y="31234"/>
                    <a:pt x="2871" y="31231"/>
                    <a:pt x="2871" y="31230"/>
                  </a:cubicBezTo>
                  <a:lnTo>
                    <a:pt x="2871" y="31230"/>
                  </a:lnTo>
                  <a:cubicBezTo>
                    <a:pt x="2880" y="31284"/>
                    <a:pt x="2887" y="31340"/>
                    <a:pt x="2892" y="31395"/>
                  </a:cubicBezTo>
                  <a:cubicBezTo>
                    <a:pt x="2892" y="31454"/>
                    <a:pt x="2892" y="31511"/>
                    <a:pt x="2889" y="31570"/>
                  </a:cubicBezTo>
                  <a:cubicBezTo>
                    <a:pt x="2880" y="31641"/>
                    <a:pt x="2870" y="31713"/>
                    <a:pt x="2857" y="31785"/>
                  </a:cubicBezTo>
                  <a:cubicBezTo>
                    <a:pt x="2822" y="31935"/>
                    <a:pt x="2780" y="32082"/>
                    <a:pt x="2730" y="32228"/>
                  </a:cubicBezTo>
                  <a:cubicBezTo>
                    <a:pt x="2592" y="32588"/>
                    <a:pt x="2450" y="32948"/>
                    <a:pt x="2306" y="33309"/>
                  </a:cubicBezTo>
                  <a:cubicBezTo>
                    <a:pt x="2173" y="33646"/>
                    <a:pt x="2024" y="33978"/>
                    <a:pt x="1864" y="34304"/>
                  </a:cubicBezTo>
                  <a:lnTo>
                    <a:pt x="1865" y="34302"/>
                  </a:lnTo>
                  <a:lnTo>
                    <a:pt x="1865" y="34302"/>
                  </a:lnTo>
                  <a:cubicBezTo>
                    <a:pt x="1863" y="34306"/>
                    <a:pt x="1861" y="34309"/>
                    <a:pt x="1858" y="34313"/>
                  </a:cubicBezTo>
                  <a:cubicBezTo>
                    <a:pt x="1857" y="34315"/>
                    <a:pt x="1857" y="34318"/>
                    <a:pt x="1856" y="34320"/>
                  </a:cubicBezTo>
                  <a:lnTo>
                    <a:pt x="1856" y="34318"/>
                  </a:lnTo>
                  <a:cubicBezTo>
                    <a:pt x="1667" y="34691"/>
                    <a:pt x="1489" y="35068"/>
                    <a:pt x="1421" y="35483"/>
                  </a:cubicBezTo>
                  <a:cubicBezTo>
                    <a:pt x="1386" y="35694"/>
                    <a:pt x="1373" y="35908"/>
                    <a:pt x="1380" y="36121"/>
                  </a:cubicBezTo>
                  <a:cubicBezTo>
                    <a:pt x="1384" y="36210"/>
                    <a:pt x="1388" y="36299"/>
                    <a:pt x="1393" y="36388"/>
                  </a:cubicBezTo>
                  <a:cubicBezTo>
                    <a:pt x="1400" y="36573"/>
                    <a:pt x="1430" y="36755"/>
                    <a:pt x="1457" y="36940"/>
                  </a:cubicBezTo>
                  <a:cubicBezTo>
                    <a:pt x="1470" y="37029"/>
                    <a:pt x="1494" y="37117"/>
                    <a:pt x="1513" y="37204"/>
                  </a:cubicBezTo>
                  <a:cubicBezTo>
                    <a:pt x="1532" y="37283"/>
                    <a:pt x="1555" y="37360"/>
                    <a:pt x="1577" y="37439"/>
                  </a:cubicBezTo>
                  <a:cubicBezTo>
                    <a:pt x="1624" y="37601"/>
                    <a:pt x="1679" y="37761"/>
                    <a:pt x="1741" y="37917"/>
                  </a:cubicBezTo>
                  <a:cubicBezTo>
                    <a:pt x="1799" y="38069"/>
                    <a:pt x="1866" y="38218"/>
                    <a:pt x="1941" y="38361"/>
                  </a:cubicBezTo>
                  <a:cubicBezTo>
                    <a:pt x="1981" y="38440"/>
                    <a:pt x="2018" y="38520"/>
                    <a:pt x="2062" y="38594"/>
                  </a:cubicBezTo>
                  <a:cubicBezTo>
                    <a:pt x="2111" y="38676"/>
                    <a:pt x="2159" y="38758"/>
                    <a:pt x="2208" y="38841"/>
                  </a:cubicBezTo>
                  <a:cubicBezTo>
                    <a:pt x="2305" y="39008"/>
                    <a:pt x="2417" y="39166"/>
                    <a:pt x="2526" y="39324"/>
                  </a:cubicBezTo>
                  <a:cubicBezTo>
                    <a:pt x="2628" y="39472"/>
                    <a:pt x="2745" y="39609"/>
                    <a:pt x="2859" y="39747"/>
                  </a:cubicBezTo>
                  <a:cubicBezTo>
                    <a:pt x="2895" y="39789"/>
                    <a:pt x="2935" y="39829"/>
                    <a:pt x="2972" y="39870"/>
                  </a:cubicBezTo>
                  <a:cubicBezTo>
                    <a:pt x="2999" y="39898"/>
                    <a:pt x="3023" y="39928"/>
                    <a:pt x="3051" y="39955"/>
                  </a:cubicBezTo>
                  <a:cubicBezTo>
                    <a:pt x="3119" y="40021"/>
                    <a:pt x="3183" y="40091"/>
                    <a:pt x="3255" y="40151"/>
                  </a:cubicBezTo>
                  <a:cubicBezTo>
                    <a:pt x="3328" y="40214"/>
                    <a:pt x="3400" y="40282"/>
                    <a:pt x="3479" y="40339"/>
                  </a:cubicBezTo>
                  <a:cubicBezTo>
                    <a:pt x="3552" y="40392"/>
                    <a:pt x="3625" y="40448"/>
                    <a:pt x="3702" y="40497"/>
                  </a:cubicBezTo>
                  <a:cubicBezTo>
                    <a:pt x="3790" y="40552"/>
                    <a:pt x="3878" y="40607"/>
                    <a:pt x="3969" y="40659"/>
                  </a:cubicBezTo>
                  <a:cubicBezTo>
                    <a:pt x="4054" y="40707"/>
                    <a:pt x="4139" y="40754"/>
                    <a:pt x="4225" y="40800"/>
                  </a:cubicBezTo>
                  <a:cubicBezTo>
                    <a:pt x="4401" y="40894"/>
                    <a:pt x="4580" y="40984"/>
                    <a:pt x="4760" y="41070"/>
                  </a:cubicBezTo>
                  <a:cubicBezTo>
                    <a:pt x="5091" y="41230"/>
                    <a:pt x="5432" y="41381"/>
                    <a:pt x="5786" y="41488"/>
                  </a:cubicBezTo>
                  <a:cubicBezTo>
                    <a:pt x="5889" y="41517"/>
                    <a:pt x="5990" y="41546"/>
                    <a:pt x="6095" y="41572"/>
                  </a:cubicBezTo>
                  <a:cubicBezTo>
                    <a:pt x="6185" y="41593"/>
                    <a:pt x="6276" y="41611"/>
                    <a:pt x="6368" y="41630"/>
                  </a:cubicBezTo>
                  <a:cubicBezTo>
                    <a:pt x="6462" y="41649"/>
                    <a:pt x="6559" y="41661"/>
                    <a:pt x="6655" y="41674"/>
                  </a:cubicBezTo>
                  <a:cubicBezTo>
                    <a:pt x="6700" y="41679"/>
                    <a:pt x="6746" y="41682"/>
                    <a:pt x="6792" y="41682"/>
                  </a:cubicBezTo>
                  <a:cubicBezTo>
                    <a:pt x="6821" y="41685"/>
                    <a:pt x="6851" y="41687"/>
                    <a:pt x="6882" y="41687"/>
                  </a:cubicBezTo>
                  <a:cubicBezTo>
                    <a:pt x="6886" y="41687"/>
                    <a:pt x="6891" y="41687"/>
                    <a:pt x="6896" y="41687"/>
                  </a:cubicBezTo>
                  <a:cubicBezTo>
                    <a:pt x="7001" y="41686"/>
                    <a:pt x="7107" y="41683"/>
                    <a:pt x="7215" y="41677"/>
                  </a:cubicBezTo>
                  <a:cubicBezTo>
                    <a:pt x="7298" y="41672"/>
                    <a:pt x="7382" y="41666"/>
                    <a:pt x="7467" y="41658"/>
                  </a:cubicBezTo>
                  <a:cubicBezTo>
                    <a:pt x="7661" y="41637"/>
                    <a:pt x="7850" y="41596"/>
                    <a:pt x="8039" y="41553"/>
                  </a:cubicBezTo>
                  <a:cubicBezTo>
                    <a:pt x="8221" y="41512"/>
                    <a:pt x="8399" y="41455"/>
                    <a:pt x="8574" y="41396"/>
                  </a:cubicBezTo>
                  <a:cubicBezTo>
                    <a:pt x="8747" y="41339"/>
                    <a:pt x="8914" y="41272"/>
                    <a:pt x="9078" y="41195"/>
                  </a:cubicBezTo>
                  <a:cubicBezTo>
                    <a:pt x="9247" y="41114"/>
                    <a:pt x="9415" y="41033"/>
                    <a:pt x="9580" y="40942"/>
                  </a:cubicBezTo>
                  <a:cubicBezTo>
                    <a:pt x="9732" y="40856"/>
                    <a:pt x="9875" y="40758"/>
                    <a:pt x="10010" y="40648"/>
                  </a:cubicBezTo>
                  <a:cubicBezTo>
                    <a:pt x="10294" y="40424"/>
                    <a:pt x="10598" y="40224"/>
                    <a:pt x="10882" y="39997"/>
                  </a:cubicBezTo>
                  <a:cubicBezTo>
                    <a:pt x="10953" y="39943"/>
                    <a:pt x="11020" y="39884"/>
                    <a:pt x="11082" y="39821"/>
                  </a:cubicBezTo>
                  <a:cubicBezTo>
                    <a:pt x="11140" y="39761"/>
                    <a:pt x="11200" y="39699"/>
                    <a:pt x="11247" y="39633"/>
                  </a:cubicBezTo>
                  <a:cubicBezTo>
                    <a:pt x="11566" y="39188"/>
                    <a:pt x="11807" y="38693"/>
                    <a:pt x="11964" y="38169"/>
                  </a:cubicBezTo>
                  <a:cubicBezTo>
                    <a:pt x="12019" y="37981"/>
                    <a:pt x="12076" y="37794"/>
                    <a:pt x="12116" y="37603"/>
                  </a:cubicBezTo>
                  <a:cubicBezTo>
                    <a:pt x="12157" y="37413"/>
                    <a:pt x="12193" y="37224"/>
                    <a:pt x="12221" y="37031"/>
                  </a:cubicBezTo>
                  <a:cubicBezTo>
                    <a:pt x="12329" y="36316"/>
                    <a:pt x="12167" y="35594"/>
                    <a:pt x="11993" y="34902"/>
                  </a:cubicBezTo>
                  <a:cubicBezTo>
                    <a:pt x="11909" y="34566"/>
                    <a:pt x="11805" y="34235"/>
                    <a:pt x="11705" y="33905"/>
                  </a:cubicBezTo>
                  <a:cubicBezTo>
                    <a:pt x="11605" y="33581"/>
                    <a:pt x="11539" y="33251"/>
                    <a:pt x="11429" y="32933"/>
                  </a:cubicBezTo>
                  <a:lnTo>
                    <a:pt x="11429" y="32933"/>
                  </a:lnTo>
                  <a:cubicBezTo>
                    <a:pt x="11419" y="32900"/>
                    <a:pt x="11408" y="32868"/>
                    <a:pt x="11398" y="32836"/>
                  </a:cubicBezTo>
                  <a:cubicBezTo>
                    <a:pt x="11398" y="32835"/>
                    <a:pt x="11400" y="32834"/>
                    <a:pt x="11400" y="32833"/>
                  </a:cubicBezTo>
                  <a:cubicBezTo>
                    <a:pt x="11396" y="32826"/>
                    <a:pt x="11393" y="32818"/>
                    <a:pt x="11390" y="32811"/>
                  </a:cubicBezTo>
                  <a:cubicBezTo>
                    <a:pt x="11377" y="32780"/>
                    <a:pt x="11367" y="32748"/>
                    <a:pt x="11362" y="32715"/>
                  </a:cubicBezTo>
                  <a:cubicBezTo>
                    <a:pt x="11361" y="32710"/>
                    <a:pt x="11360" y="32705"/>
                    <a:pt x="11359" y="32700"/>
                  </a:cubicBezTo>
                  <a:cubicBezTo>
                    <a:pt x="11346" y="32663"/>
                    <a:pt x="11336" y="32625"/>
                    <a:pt x="11325" y="32587"/>
                  </a:cubicBezTo>
                  <a:cubicBezTo>
                    <a:pt x="11310" y="32541"/>
                    <a:pt x="11294" y="32494"/>
                    <a:pt x="11283" y="32447"/>
                  </a:cubicBezTo>
                  <a:cubicBezTo>
                    <a:pt x="11275" y="32412"/>
                    <a:pt x="11268" y="32378"/>
                    <a:pt x="11261" y="32342"/>
                  </a:cubicBezTo>
                  <a:cubicBezTo>
                    <a:pt x="11261" y="32340"/>
                    <a:pt x="11260" y="32339"/>
                    <a:pt x="11260" y="32338"/>
                  </a:cubicBezTo>
                  <a:cubicBezTo>
                    <a:pt x="11259" y="32333"/>
                    <a:pt x="11258" y="32327"/>
                    <a:pt x="11257" y="32322"/>
                  </a:cubicBezTo>
                  <a:cubicBezTo>
                    <a:pt x="11256" y="32321"/>
                    <a:pt x="11256" y="32320"/>
                    <a:pt x="11255" y="32319"/>
                  </a:cubicBezTo>
                  <a:cubicBezTo>
                    <a:pt x="11248" y="32297"/>
                    <a:pt x="11241" y="32275"/>
                    <a:pt x="11236" y="32254"/>
                  </a:cubicBezTo>
                  <a:lnTo>
                    <a:pt x="11236" y="32254"/>
                  </a:lnTo>
                  <a:cubicBezTo>
                    <a:pt x="11237" y="32257"/>
                    <a:pt x="11237" y="32260"/>
                    <a:pt x="11237" y="32264"/>
                  </a:cubicBezTo>
                  <a:lnTo>
                    <a:pt x="11237" y="32264"/>
                  </a:lnTo>
                  <a:cubicBezTo>
                    <a:pt x="11229" y="32218"/>
                    <a:pt x="11218" y="32172"/>
                    <a:pt x="11206" y="32127"/>
                  </a:cubicBezTo>
                  <a:cubicBezTo>
                    <a:pt x="11197" y="32095"/>
                    <a:pt x="11189" y="32063"/>
                    <a:pt x="11181" y="32031"/>
                  </a:cubicBezTo>
                  <a:cubicBezTo>
                    <a:pt x="11171" y="31968"/>
                    <a:pt x="11162" y="31907"/>
                    <a:pt x="11155" y="31846"/>
                  </a:cubicBezTo>
                  <a:cubicBezTo>
                    <a:pt x="11149" y="31796"/>
                    <a:pt x="11141" y="31748"/>
                    <a:pt x="11137" y="31701"/>
                  </a:cubicBezTo>
                  <a:cubicBezTo>
                    <a:pt x="11137" y="31689"/>
                    <a:pt x="11136" y="31675"/>
                    <a:pt x="11135" y="31661"/>
                  </a:cubicBezTo>
                  <a:cubicBezTo>
                    <a:pt x="11127" y="31635"/>
                    <a:pt x="11123" y="31606"/>
                    <a:pt x="11121" y="31579"/>
                  </a:cubicBezTo>
                  <a:cubicBezTo>
                    <a:pt x="11117" y="31537"/>
                    <a:pt x="11115" y="31494"/>
                    <a:pt x="11114" y="31450"/>
                  </a:cubicBezTo>
                  <a:cubicBezTo>
                    <a:pt x="11114" y="31451"/>
                    <a:pt x="11114" y="31452"/>
                    <a:pt x="11113" y="31453"/>
                  </a:cubicBezTo>
                  <a:cubicBezTo>
                    <a:pt x="11107" y="31307"/>
                    <a:pt x="11119" y="31162"/>
                    <a:pt x="11149" y="31019"/>
                  </a:cubicBezTo>
                  <a:cubicBezTo>
                    <a:pt x="11160" y="30978"/>
                    <a:pt x="11170" y="30937"/>
                    <a:pt x="11183" y="30896"/>
                  </a:cubicBezTo>
                  <a:cubicBezTo>
                    <a:pt x="11185" y="30888"/>
                    <a:pt x="11188" y="30880"/>
                    <a:pt x="11191" y="30871"/>
                  </a:cubicBezTo>
                  <a:cubicBezTo>
                    <a:pt x="11210" y="30821"/>
                    <a:pt x="11233" y="30771"/>
                    <a:pt x="11260" y="30724"/>
                  </a:cubicBezTo>
                  <a:cubicBezTo>
                    <a:pt x="11267" y="30695"/>
                    <a:pt x="11276" y="30668"/>
                    <a:pt x="11285" y="30639"/>
                  </a:cubicBezTo>
                  <a:cubicBezTo>
                    <a:pt x="11313" y="30573"/>
                    <a:pt x="11340" y="30505"/>
                    <a:pt x="11369" y="30441"/>
                  </a:cubicBezTo>
                  <a:lnTo>
                    <a:pt x="11369" y="30441"/>
                  </a:lnTo>
                  <a:lnTo>
                    <a:pt x="11368" y="30443"/>
                  </a:lnTo>
                  <a:cubicBezTo>
                    <a:pt x="11369" y="30441"/>
                    <a:pt x="11369" y="30440"/>
                    <a:pt x="11370" y="30438"/>
                  </a:cubicBezTo>
                  <a:cubicBezTo>
                    <a:pt x="11372" y="30436"/>
                    <a:pt x="11374" y="30433"/>
                    <a:pt x="11374" y="30431"/>
                  </a:cubicBezTo>
                  <a:cubicBezTo>
                    <a:pt x="11374" y="30428"/>
                    <a:pt x="11377" y="30425"/>
                    <a:pt x="11379" y="30423"/>
                  </a:cubicBezTo>
                  <a:lnTo>
                    <a:pt x="11379" y="30423"/>
                  </a:lnTo>
                  <a:cubicBezTo>
                    <a:pt x="11379" y="30424"/>
                    <a:pt x="11377" y="30425"/>
                    <a:pt x="11378" y="30427"/>
                  </a:cubicBezTo>
                  <a:cubicBezTo>
                    <a:pt x="11466" y="30254"/>
                    <a:pt x="11563" y="30087"/>
                    <a:pt x="11663" y="29919"/>
                  </a:cubicBezTo>
                  <a:cubicBezTo>
                    <a:pt x="11756" y="29768"/>
                    <a:pt x="11845" y="29617"/>
                    <a:pt x="11928" y="29461"/>
                  </a:cubicBezTo>
                  <a:cubicBezTo>
                    <a:pt x="12020" y="29284"/>
                    <a:pt x="12106" y="29105"/>
                    <a:pt x="12184" y="28920"/>
                  </a:cubicBezTo>
                  <a:cubicBezTo>
                    <a:pt x="12258" y="28750"/>
                    <a:pt x="12312" y="28572"/>
                    <a:pt x="12364" y="28392"/>
                  </a:cubicBezTo>
                  <a:cubicBezTo>
                    <a:pt x="12410" y="28217"/>
                    <a:pt x="12446" y="28039"/>
                    <a:pt x="12469" y="27858"/>
                  </a:cubicBezTo>
                  <a:cubicBezTo>
                    <a:pt x="12496" y="27679"/>
                    <a:pt x="12504" y="27496"/>
                    <a:pt x="12493" y="27315"/>
                  </a:cubicBezTo>
                  <a:cubicBezTo>
                    <a:pt x="12481" y="27133"/>
                    <a:pt x="12454" y="26951"/>
                    <a:pt x="12410" y="26773"/>
                  </a:cubicBezTo>
                  <a:cubicBezTo>
                    <a:pt x="12390" y="26680"/>
                    <a:pt x="12365" y="26587"/>
                    <a:pt x="12333" y="26497"/>
                  </a:cubicBezTo>
                  <a:cubicBezTo>
                    <a:pt x="12318" y="26455"/>
                    <a:pt x="12305" y="26409"/>
                    <a:pt x="12286" y="26367"/>
                  </a:cubicBezTo>
                  <a:cubicBezTo>
                    <a:pt x="12267" y="26325"/>
                    <a:pt x="12248" y="26281"/>
                    <a:pt x="12229" y="26237"/>
                  </a:cubicBezTo>
                  <a:cubicBezTo>
                    <a:pt x="12190" y="26152"/>
                    <a:pt x="12137" y="26070"/>
                    <a:pt x="12087" y="25990"/>
                  </a:cubicBezTo>
                  <a:cubicBezTo>
                    <a:pt x="12039" y="25909"/>
                    <a:pt x="11978" y="25835"/>
                    <a:pt x="11921" y="25761"/>
                  </a:cubicBezTo>
                  <a:cubicBezTo>
                    <a:pt x="11869" y="25693"/>
                    <a:pt x="11815" y="25627"/>
                    <a:pt x="11760" y="25563"/>
                  </a:cubicBezTo>
                  <a:cubicBezTo>
                    <a:pt x="11731" y="25530"/>
                    <a:pt x="11703" y="25497"/>
                    <a:pt x="11674" y="25464"/>
                  </a:cubicBezTo>
                  <a:cubicBezTo>
                    <a:pt x="11668" y="25457"/>
                    <a:pt x="11662" y="25450"/>
                    <a:pt x="11655" y="25443"/>
                  </a:cubicBezTo>
                  <a:cubicBezTo>
                    <a:pt x="11652" y="25439"/>
                    <a:pt x="11649" y="25436"/>
                    <a:pt x="11646" y="25433"/>
                  </a:cubicBezTo>
                  <a:cubicBezTo>
                    <a:pt x="11617" y="25399"/>
                    <a:pt x="11590" y="25366"/>
                    <a:pt x="11559" y="25332"/>
                  </a:cubicBezTo>
                  <a:cubicBezTo>
                    <a:pt x="11558" y="25332"/>
                    <a:pt x="11558" y="25331"/>
                    <a:pt x="11557" y="25331"/>
                  </a:cubicBezTo>
                  <a:cubicBezTo>
                    <a:pt x="11556" y="25331"/>
                    <a:pt x="11557" y="25328"/>
                    <a:pt x="11555" y="25328"/>
                  </a:cubicBezTo>
                  <a:cubicBezTo>
                    <a:pt x="11555" y="25328"/>
                    <a:pt x="11555" y="25327"/>
                    <a:pt x="11554" y="25327"/>
                  </a:cubicBezTo>
                  <a:lnTo>
                    <a:pt x="11550" y="25323"/>
                  </a:lnTo>
                  <a:cubicBezTo>
                    <a:pt x="11412" y="25165"/>
                    <a:pt x="11270" y="25009"/>
                    <a:pt x="11122" y="24861"/>
                  </a:cubicBezTo>
                  <a:cubicBezTo>
                    <a:pt x="10979" y="24716"/>
                    <a:pt x="10835" y="24570"/>
                    <a:pt x="10697" y="24419"/>
                  </a:cubicBezTo>
                  <a:cubicBezTo>
                    <a:pt x="10652" y="24364"/>
                    <a:pt x="10607" y="24308"/>
                    <a:pt x="10567" y="24249"/>
                  </a:cubicBezTo>
                  <a:lnTo>
                    <a:pt x="10567" y="24249"/>
                  </a:lnTo>
                  <a:lnTo>
                    <a:pt x="10565" y="24245"/>
                  </a:lnTo>
                  <a:cubicBezTo>
                    <a:pt x="10561" y="24242"/>
                    <a:pt x="10558" y="24238"/>
                    <a:pt x="10556" y="24234"/>
                  </a:cubicBezTo>
                  <a:lnTo>
                    <a:pt x="10556" y="24234"/>
                  </a:lnTo>
                  <a:cubicBezTo>
                    <a:pt x="10558" y="24236"/>
                    <a:pt x="10560" y="24239"/>
                    <a:pt x="10562" y="24240"/>
                  </a:cubicBezTo>
                  <a:lnTo>
                    <a:pt x="10562" y="24240"/>
                  </a:lnTo>
                  <a:cubicBezTo>
                    <a:pt x="10538" y="24202"/>
                    <a:pt x="10515" y="24162"/>
                    <a:pt x="10493" y="24121"/>
                  </a:cubicBezTo>
                  <a:cubicBezTo>
                    <a:pt x="10462" y="24058"/>
                    <a:pt x="10436" y="23993"/>
                    <a:pt x="10413" y="23927"/>
                  </a:cubicBezTo>
                  <a:cubicBezTo>
                    <a:pt x="10391" y="23859"/>
                    <a:pt x="10374" y="23790"/>
                    <a:pt x="10357" y="23719"/>
                  </a:cubicBezTo>
                  <a:cubicBezTo>
                    <a:pt x="10339" y="23623"/>
                    <a:pt x="10325" y="23527"/>
                    <a:pt x="10318" y="23429"/>
                  </a:cubicBezTo>
                  <a:cubicBezTo>
                    <a:pt x="10312" y="23294"/>
                    <a:pt x="10318" y="23163"/>
                    <a:pt x="10326" y="23029"/>
                  </a:cubicBezTo>
                  <a:lnTo>
                    <a:pt x="10326" y="23030"/>
                  </a:lnTo>
                  <a:cubicBezTo>
                    <a:pt x="10332" y="22975"/>
                    <a:pt x="10337" y="22920"/>
                    <a:pt x="10346" y="22866"/>
                  </a:cubicBezTo>
                  <a:cubicBezTo>
                    <a:pt x="10356" y="22813"/>
                    <a:pt x="10365" y="22756"/>
                    <a:pt x="10375" y="22700"/>
                  </a:cubicBezTo>
                  <a:cubicBezTo>
                    <a:pt x="10403" y="22567"/>
                    <a:pt x="10430" y="22433"/>
                    <a:pt x="10466" y="22303"/>
                  </a:cubicBezTo>
                  <a:cubicBezTo>
                    <a:pt x="10503" y="22177"/>
                    <a:pt x="10542" y="22052"/>
                    <a:pt x="10583" y="21925"/>
                  </a:cubicBezTo>
                  <a:cubicBezTo>
                    <a:pt x="10629" y="21802"/>
                    <a:pt x="10670" y="21676"/>
                    <a:pt x="10722" y="21554"/>
                  </a:cubicBezTo>
                  <a:cubicBezTo>
                    <a:pt x="10777" y="21429"/>
                    <a:pt x="10834" y="21306"/>
                    <a:pt x="10893" y="21184"/>
                  </a:cubicBezTo>
                  <a:lnTo>
                    <a:pt x="10893" y="21184"/>
                  </a:lnTo>
                  <a:cubicBezTo>
                    <a:pt x="10891" y="21188"/>
                    <a:pt x="10888" y="21192"/>
                    <a:pt x="10886" y="21196"/>
                  </a:cubicBezTo>
                  <a:lnTo>
                    <a:pt x="10886" y="21196"/>
                  </a:lnTo>
                  <a:cubicBezTo>
                    <a:pt x="11004" y="20972"/>
                    <a:pt x="11130" y="20754"/>
                    <a:pt x="11251" y="20532"/>
                  </a:cubicBezTo>
                  <a:cubicBezTo>
                    <a:pt x="11378" y="20301"/>
                    <a:pt x="11467" y="20052"/>
                    <a:pt x="11538" y="19799"/>
                  </a:cubicBezTo>
                  <a:cubicBezTo>
                    <a:pt x="11550" y="19758"/>
                    <a:pt x="11558" y="19717"/>
                    <a:pt x="11567" y="19673"/>
                  </a:cubicBezTo>
                  <a:cubicBezTo>
                    <a:pt x="11577" y="19625"/>
                    <a:pt x="11590" y="19577"/>
                    <a:pt x="11596" y="19528"/>
                  </a:cubicBezTo>
                  <a:cubicBezTo>
                    <a:pt x="11606" y="19446"/>
                    <a:pt x="11619" y="19365"/>
                    <a:pt x="11625" y="19282"/>
                  </a:cubicBezTo>
                  <a:cubicBezTo>
                    <a:pt x="11627" y="19225"/>
                    <a:pt x="11635" y="19166"/>
                    <a:pt x="11634" y="19110"/>
                  </a:cubicBezTo>
                  <a:cubicBezTo>
                    <a:pt x="11633" y="19062"/>
                    <a:pt x="11633" y="19014"/>
                    <a:pt x="11632" y="18965"/>
                  </a:cubicBezTo>
                  <a:cubicBezTo>
                    <a:pt x="11632" y="18930"/>
                    <a:pt x="11631" y="18895"/>
                    <a:pt x="11628" y="18860"/>
                  </a:cubicBezTo>
                  <a:cubicBezTo>
                    <a:pt x="11624" y="18810"/>
                    <a:pt x="11624" y="18755"/>
                    <a:pt x="11616" y="18704"/>
                  </a:cubicBezTo>
                  <a:cubicBezTo>
                    <a:pt x="11588" y="18519"/>
                    <a:pt x="11555" y="18338"/>
                    <a:pt x="11497" y="18160"/>
                  </a:cubicBezTo>
                  <a:cubicBezTo>
                    <a:pt x="11443" y="17986"/>
                    <a:pt x="11378" y="17815"/>
                    <a:pt x="11302" y="17649"/>
                  </a:cubicBezTo>
                  <a:cubicBezTo>
                    <a:pt x="11219" y="17475"/>
                    <a:pt x="11136" y="17300"/>
                    <a:pt x="11031" y="17137"/>
                  </a:cubicBezTo>
                  <a:cubicBezTo>
                    <a:pt x="10929" y="16979"/>
                    <a:pt x="10824" y="16824"/>
                    <a:pt x="10711" y="16674"/>
                  </a:cubicBezTo>
                  <a:cubicBezTo>
                    <a:pt x="10493" y="16381"/>
                    <a:pt x="10229" y="16129"/>
                    <a:pt x="9984" y="15861"/>
                  </a:cubicBezTo>
                  <a:lnTo>
                    <a:pt x="9984" y="15861"/>
                  </a:lnTo>
                  <a:lnTo>
                    <a:pt x="9986" y="15863"/>
                  </a:lnTo>
                  <a:cubicBezTo>
                    <a:pt x="9907" y="15773"/>
                    <a:pt x="9833" y="15679"/>
                    <a:pt x="9764" y="15581"/>
                  </a:cubicBezTo>
                  <a:cubicBezTo>
                    <a:pt x="9720" y="15513"/>
                    <a:pt x="9681" y="15445"/>
                    <a:pt x="9642" y="15373"/>
                  </a:cubicBezTo>
                  <a:lnTo>
                    <a:pt x="9642" y="15373"/>
                  </a:lnTo>
                  <a:lnTo>
                    <a:pt x="9644" y="15374"/>
                  </a:lnTo>
                  <a:cubicBezTo>
                    <a:pt x="9644" y="15373"/>
                    <a:pt x="9642" y="15371"/>
                    <a:pt x="9641" y="15370"/>
                  </a:cubicBezTo>
                  <a:cubicBezTo>
                    <a:pt x="9639" y="15364"/>
                    <a:pt x="9637" y="15359"/>
                    <a:pt x="9632" y="15354"/>
                  </a:cubicBezTo>
                  <a:lnTo>
                    <a:pt x="9632" y="15354"/>
                  </a:lnTo>
                  <a:cubicBezTo>
                    <a:pt x="9634" y="15356"/>
                    <a:pt x="9636" y="15358"/>
                    <a:pt x="9638" y="15360"/>
                  </a:cubicBezTo>
                  <a:cubicBezTo>
                    <a:pt x="9607" y="15295"/>
                    <a:pt x="9580" y="15229"/>
                    <a:pt x="9554" y="15164"/>
                  </a:cubicBezTo>
                  <a:lnTo>
                    <a:pt x="9554" y="15163"/>
                  </a:lnTo>
                  <a:cubicBezTo>
                    <a:pt x="9552" y="15157"/>
                    <a:pt x="9550" y="15153"/>
                    <a:pt x="9549" y="15148"/>
                  </a:cubicBezTo>
                  <a:lnTo>
                    <a:pt x="9549" y="15149"/>
                  </a:lnTo>
                  <a:cubicBezTo>
                    <a:pt x="9519" y="15060"/>
                    <a:pt x="9495" y="14971"/>
                    <a:pt x="9476" y="14880"/>
                  </a:cubicBezTo>
                  <a:cubicBezTo>
                    <a:pt x="9460" y="14781"/>
                    <a:pt x="9450" y="14682"/>
                    <a:pt x="9443" y="14583"/>
                  </a:cubicBezTo>
                  <a:cubicBezTo>
                    <a:pt x="9440" y="14436"/>
                    <a:pt x="9442" y="14293"/>
                    <a:pt x="9450" y="14147"/>
                  </a:cubicBezTo>
                  <a:cubicBezTo>
                    <a:pt x="9464" y="14010"/>
                    <a:pt x="9483" y="13877"/>
                    <a:pt x="9508" y="13741"/>
                  </a:cubicBezTo>
                  <a:cubicBezTo>
                    <a:pt x="9547" y="13560"/>
                    <a:pt x="9592" y="13383"/>
                    <a:pt x="9645" y="13205"/>
                  </a:cubicBezTo>
                  <a:cubicBezTo>
                    <a:pt x="9696" y="13063"/>
                    <a:pt x="9751" y="12923"/>
                    <a:pt x="9811" y="12785"/>
                  </a:cubicBezTo>
                  <a:cubicBezTo>
                    <a:pt x="9863" y="12665"/>
                    <a:pt x="9920" y="12547"/>
                    <a:pt x="9979" y="12429"/>
                  </a:cubicBezTo>
                  <a:cubicBezTo>
                    <a:pt x="10099" y="12203"/>
                    <a:pt x="10224" y="11980"/>
                    <a:pt x="10334" y="11750"/>
                  </a:cubicBezTo>
                  <a:cubicBezTo>
                    <a:pt x="10446" y="11521"/>
                    <a:pt x="10530" y="11280"/>
                    <a:pt x="10603" y="11037"/>
                  </a:cubicBezTo>
                  <a:cubicBezTo>
                    <a:pt x="10680" y="10784"/>
                    <a:pt x="10728" y="10522"/>
                    <a:pt x="10763" y="10261"/>
                  </a:cubicBezTo>
                  <a:cubicBezTo>
                    <a:pt x="10816" y="9881"/>
                    <a:pt x="10755" y="9507"/>
                    <a:pt x="10681" y="9136"/>
                  </a:cubicBezTo>
                  <a:lnTo>
                    <a:pt x="10681" y="9145"/>
                  </a:lnTo>
                  <a:cubicBezTo>
                    <a:pt x="10676" y="9105"/>
                    <a:pt x="10666" y="9065"/>
                    <a:pt x="10658" y="9024"/>
                  </a:cubicBezTo>
                  <a:lnTo>
                    <a:pt x="10658" y="9024"/>
                  </a:lnTo>
                  <a:cubicBezTo>
                    <a:pt x="10659" y="9029"/>
                    <a:pt x="10660" y="9035"/>
                    <a:pt x="10661" y="9039"/>
                  </a:cubicBezTo>
                  <a:lnTo>
                    <a:pt x="10661" y="9039"/>
                  </a:lnTo>
                  <a:cubicBezTo>
                    <a:pt x="10612" y="8793"/>
                    <a:pt x="10549" y="8544"/>
                    <a:pt x="10463" y="8306"/>
                  </a:cubicBezTo>
                  <a:cubicBezTo>
                    <a:pt x="10374" y="8062"/>
                    <a:pt x="10270" y="7821"/>
                    <a:pt x="10135" y="7598"/>
                  </a:cubicBezTo>
                  <a:cubicBezTo>
                    <a:pt x="10001" y="7378"/>
                    <a:pt x="9851" y="7171"/>
                    <a:pt x="9700" y="6963"/>
                  </a:cubicBezTo>
                  <a:cubicBezTo>
                    <a:pt x="9550" y="6758"/>
                    <a:pt x="9407" y="6548"/>
                    <a:pt x="9265" y="6337"/>
                  </a:cubicBezTo>
                  <a:cubicBezTo>
                    <a:pt x="9155" y="6173"/>
                    <a:pt x="9044" y="6012"/>
                    <a:pt x="8955" y="5836"/>
                  </a:cubicBezTo>
                  <a:cubicBezTo>
                    <a:pt x="8929" y="5782"/>
                    <a:pt x="8907" y="5726"/>
                    <a:pt x="8885" y="5670"/>
                  </a:cubicBezTo>
                  <a:cubicBezTo>
                    <a:pt x="8865" y="5608"/>
                    <a:pt x="8848" y="5547"/>
                    <a:pt x="8833" y="5485"/>
                  </a:cubicBezTo>
                  <a:cubicBezTo>
                    <a:pt x="8810" y="5353"/>
                    <a:pt x="8794" y="5220"/>
                    <a:pt x="8786" y="5086"/>
                  </a:cubicBezTo>
                  <a:cubicBezTo>
                    <a:pt x="8787" y="5026"/>
                    <a:pt x="8783" y="4965"/>
                    <a:pt x="8787" y="4904"/>
                  </a:cubicBezTo>
                  <a:cubicBezTo>
                    <a:pt x="8791" y="4855"/>
                    <a:pt x="8795" y="4804"/>
                    <a:pt x="8798" y="4754"/>
                  </a:cubicBezTo>
                  <a:lnTo>
                    <a:pt x="8798" y="4757"/>
                  </a:lnTo>
                  <a:cubicBezTo>
                    <a:pt x="8811" y="4648"/>
                    <a:pt x="8830" y="4542"/>
                    <a:pt x="8849" y="4436"/>
                  </a:cubicBezTo>
                  <a:lnTo>
                    <a:pt x="8849" y="4436"/>
                  </a:lnTo>
                  <a:cubicBezTo>
                    <a:pt x="8846" y="4444"/>
                    <a:pt x="8845" y="4451"/>
                    <a:pt x="8843" y="4458"/>
                  </a:cubicBezTo>
                  <a:cubicBezTo>
                    <a:pt x="8888" y="4244"/>
                    <a:pt x="8943" y="4032"/>
                    <a:pt x="8986" y="3819"/>
                  </a:cubicBezTo>
                  <a:cubicBezTo>
                    <a:pt x="9026" y="3617"/>
                    <a:pt x="9067" y="3415"/>
                    <a:pt x="9084" y="3210"/>
                  </a:cubicBezTo>
                  <a:cubicBezTo>
                    <a:pt x="9100" y="3023"/>
                    <a:pt x="9114" y="2837"/>
                    <a:pt x="9100" y="2649"/>
                  </a:cubicBezTo>
                  <a:cubicBezTo>
                    <a:pt x="9095" y="2557"/>
                    <a:pt x="9084" y="2466"/>
                    <a:pt x="9069" y="2376"/>
                  </a:cubicBezTo>
                  <a:cubicBezTo>
                    <a:pt x="9051" y="2281"/>
                    <a:pt x="9031" y="2187"/>
                    <a:pt x="9006" y="2093"/>
                  </a:cubicBezTo>
                  <a:cubicBezTo>
                    <a:pt x="8965" y="1918"/>
                    <a:pt x="8908" y="1748"/>
                    <a:pt x="8836" y="1584"/>
                  </a:cubicBezTo>
                  <a:cubicBezTo>
                    <a:pt x="8759" y="1410"/>
                    <a:pt x="8679" y="1236"/>
                    <a:pt x="8579" y="1074"/>
                  </a:cubicBezTo>
                  <a:cubicBezTo>
                    <a:pt x="8485" y="916"/>
                    <a:pt x="8375" y="770"/>
                    <a:pt x="8249" y="637"/>
                  </a:cubicBezTo>
                  <a:cubicBezTo>
                    <a:pt x="8185" y="569"/>
                    <a:pt x="8117" y="504"/>
                    <a:pt x="8047" y="442"/>
                  </a:cubicBezTo>
                  <a:cubicBezTo>
                    <a:pt x="7913" y="334"/>
                    <a:pt x="7767" y="243"/>
                    <a:pt x="7610" y="170"/>
                  </a:cubicBezTo>
                  <a:cubicBezTo>
                    <a:pt x="7484" y="111"/>
                    <a:pt x="7352" y="64"/>
                    <a:pt x="7216" y="33"/>
                  </a:cubicBezTo>
                  <a:cubicBezTo>
                    <a:pt x="7112" y="8"/>
                    <a:pt x="7008" y="0"/>
                    <a:pt x="6903"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rot="-952426">
            <a:off x="8090360" y="4788581"/>
            <a:ext cx="312603" cy="1042128"/>
            <a:chOff x="6732200" y="4312863"/>
            <a:chExt cx="312625" cy="1042200"/>
          </a:xfrm>
        </p:grpSpPr>
        <p:sp>
          <p:nvSpPr>
            <p:cNvPr id="93" name="Google Shape;93;p2"/>
            <p:cNvSpPr/>
            <p:nvPr/>
          </p:nvSpPr>
          <p:spPr>
            <a:xfrm>
              <a:off x="6776900" y="4722013"/>
              <a:ext cx="325" cy="475"/>
            </a:xfrm>
            <a:custGeom>
              <a:avLst/>
              <a:gdLst/>
              <a:ahLst/>
              <a:cxnLst/>
              <a:rect l="l" t="t" r="r" b="b"/>
              <a:pathLst>
                <a:path w="13" h="19" extrusionOk="0">
                  <a:moveTo>
                    <a:pt x="12" y="0"/>
                  </a:moveTo>
                  <a:cubicBezTo>
                    <a:pt x="10" y="4"/>
                    <a:pt x="8" y="7"/>
                    <a:pt x="5" y="11"/>
                  </a:cubicBezTo>
                  <a:lnTo>
                    <a:pt x="5" y="11"/>
                  </a:lnTo>
                  <a:cubicBezTo>
                    <a:pt x="7" y="8"/>
                    <a:pt x="9" y="5"/>
                    <a:pt x="11" y="3"/>
                  </a:cubicBezTo>
                  <a:lnTo>
                    <a:pt x="12" y="0"/>
                  </a:lnTo>
                  <a:close/>
                  <a:moveTo>
                    <a:pt x="5" y="11"/>
                  </a:moveTo>
                  <a:lnTo>
                    <a:pt x="5" y="11"/>
                  </a:lnTo>
                  <a:cubicBezTo>
                    <a:pt x="4" y="14"/>
                    <a:pt x="2" y="16"/>
                    <a:pt x="1" y="18"/>
                  </a:cubicBezTo>
                  <a:cubicBezTo>
                    <a:pt x="2" y="16"/>
                    <a:pt x="4" y="14"/>
                    <a:pt x="5" y="1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738000" y="4316663"/>
              <a:ext cx="300150" cy="1031700"/>
            </a:xfrm>
            <a:custGeom>
              <a:avLst/>
              <a:gdLst/>
              <a:ahLst/>
              <a:cxnLst/>
              <a:rect l="l" t="t" r="r" b="b"/>
              <a:pathLst>
                <a:path w="12006" h="41268" extrusionOk="0">
                  <a:moveTo>
                    <a:pt x="8594" y="6022"/>
                  </a:moveTo>
                  <a:lnTo>
                    <a:pt x="8594" y="6022"/>
                  </a:lnTo>
                  <a:cubicBezTo>
                    <a:pt x="8596" y="6027"/>
                    <a:pt x="8597" y="6032"/>
                    <a:pt x="8598" y="6036"/>
                  </a:cubicBezTo>
                  <a:cubicBezTo>
                    <a:pt x="8597" y="6031"/>
                    <a:pt x="8596" y="6027"/>
                    <a:pt x="8594" y="6022"/>
                  </a:cubicBezTo>
                  <a:close/>
                  <a:moveTo>
                    <a:pt x="10647" y="31067"/>
                  </a:moveTo>
                  <a:cubicBezTo>
                    <a:pt x="10647" y="31070"/>
                    <a:pt x="10646" y="31073"/>
                    <a:pt x="10646" y="31076"/>
                  </a:cubicBezTo>
                  <a:lnTo>
                    <a:pt x="10646" y="31076"/>
                  </a:lnTo>
                  <a:cubicBezTo>
                    <a:pt x="10646" y="31073"/>
                    <a:pt x="10647" y="31070"/>
                    <a:pt x="10647" y="31067"/>
                  </a:cubicBezTo>
                  <a:close/>
                  <a:moveTo>
                    <a:pt x="6771" y="0"/>
                  </a:moveTo>
                  <a:cubicBezTo>
                    <a:pt x="6680" y="0"/>
                    <a:pt x="6589" y="11"/>
                    <a:pt x="6500" y="32"/>
                  </a:cubicBezTo>
                  <a:cubicBezTo>
                    <a:pt x="6409" y="52"/>
                    <a:pt x="6303" y="101"/>
                    <a:pt x="6250" y="183"/>
                  </a:cubicBezTo>
                  <a:cubicBezTo>
                    <a:pt x="6241" y="194"/>
                    <a:pt x="6235" y="208"/>
                    <a:pt x="6229" y="222"/>
                  </a:cubicBezTo>
                  <a:cubicBezTo>
                    <a:pt x="6199" y="194"/>
                    <a:pt x="6160" y="179"/>
                    <a:pt x="6120" y="179"/>
                  </a:cubicBezTo>
                  <a:cubicBezTo>
                    <a:pt x="6115" y="179"/>
                    <a:pt x="6109" y="179"/>
                    <a:pt x="6103" y="180"/>
                  </a:cubicBezTo>
                  <a:cubicBezTo>
                    <a:pt x="6040" y="185"/>
                    <a:pt x="5978" y="196"/>
                    <a:pt x="5918" y="213"/>
                  </a:cubicBezTo>
                  <a:cubicBezTo>
                    <a:pt x="5842" y="238"/>
                    <a:pt x="5768" y="266"/>
                    <a:pt x="5697" y="300"/>
                  </a:cubicBezTo>
                  <a:cubicBezTo>
                    <a:pt x="5559" y="365"/>
                    <a:pt x="5421" y="445"/>
                    <a:pt x="5317" y="559"/>
                  </a:cubicBezTo>
                  <a:cubicBezTo>
                    <a:pt x="5243" y="641"/>
                    <a:pt x="5179" y="733"/>
                    <a:pt x="5128" y="832"/>
                  </a:cubicBezTo>
                  <a:cubicBezTo>
                    <a:pt x="5102" y="887"/>
                    <a:pt x="5074" y="944"/>
                    <a:pt x="5069" y="1006"/>
                  </a:cubicBezTo>
                  <a:cubicBezTo>
                    <a:pt x="5068" y="1031"/>
                    <a:pt x="5071" y="1055"/>
                    <a:pt x="5079" y="1078"/>
                  </a:cubicBezTo>
                  <a:cubicBezTo>
                    <a:pt x="5004" y="1106"/>
                    <a:pt x="4956" y="1178"/>
                    <a:pt x="4960" y="1258"/>
                  </a:cubicBezTo>
                  <a:cubicBezTo>
                    <a:pt x="4960" y="1269"/>
                    <a:pt x="4961" y="1279"/>
                    <a:pt x="4962" y="1290"/>
                  </a:cubicBezTo>
                  <a:cubicBezTo>
                    <a:pt x="4959" y="1401"/>
                    <a:pt x="4948" y="1514"/>
                    <a:pt x="4939" y="1626"/>
                  </a:cubicBezTo>
                  <a:cubicBezTo>
                    <a:pt x="4936" y="1705"/>
                    <a:pt x="4932" y="1787"/>
                    <a:pt x="4928" y="1868"/>
                  </a:cubicBezTo>
                  <a:cubicBezTo>
                    <a:pt x="4928" y="1875"/>
                    <a:pt x="4928" y="1880"/>
                    <a:pt x="4928" y="1888"/>
                  </a:cubicBezTo>
                  <a:cubicBezTo>
                    <a:pt x="4926" y="1920"/>
                    <a:pt x="4925" y="1952"/>
                    <a:pt x="4926" y="1984"/>
                  </a:cubicBezTo>
                  <a:cubicBezTo>
                    <a:pt x="4924" y="2022"/>
                    <a:pt x="4923" y="2059"/>
                    <a:pt x="4920" y="2096"/>
                  </a:cubicBezTo>
                  <a:cubicBezTo>
                    <a:pt x="4918" y="2142"/>
                    <a:pt x="4918" y="2190"/>
                    <a:pt x="4917" y="2235"/>
                  </a:cubicBezTo>
                  <a:cubicBezTo>
                    <a:pt x="4913" y="2299"/>
                    <a:pt x="4910" y="2359"/>
                    <a:pt x="4925" y="2419"/>
                  </a:cubicBezTo>
                  <a:cubicBezTo>
                    <a:pt x="4930" y="2443"/>
                    <a:pt x="4941" y="2466"/>
                    <a:pt x="4955" y="2488"/>
                  </a:cubicBezTo>
                  <a:cubicBezTo>
                    <a:pt x="4956" y="2494"/>
                    <a:pt x="4957" y="2500"/>
                    <a:pt x="4957" y="2507"/>
                  </a:cubicBezTo>
                  <a:cubicBezTo>
                    <a:pt x="4966" y="2578"/>
                    <a:pt x="4975" y="2651"/>
                    <a:pt x="4986" y="2723"/>
                  </a:cubicBezTo>
                  <a:cubicBezTo>
                    <a:pt x="4991" y="2779"/>
                    <a:pt x="5000" y="2834"/>
                    <a:pt x="5011" y="2889"/>
                  </a:cubicBezTo>
                  <a:cubicBezTo>
                    <a:pt x="5036" y="3005"/>
                    <a:pt x="5061" y="3119"/>
                    <a:pt x="5090" y="3233"/>
                  </a:cubicBezTo>
                  <a:cubicBezTo>
                    <a:pt x="5102" y="3281"/>
                    <a:pt x="5115" y="3326"/>
                    <a:pt x="5128" y="3371"/>
                  </a:cubicBezTo>
                  <a:cubicBezTo>
                    <a:pt x="5147" y="3433"/>
                    <a:pt x="5163" y="3496"/>
                    <a:pt x="5196" y="3553"/>
                  </a:cubicBezTo>
                  <a:cubicBezTo>
                    <a:pt x="5206" y="3569"/>
                    <a:pt x="5218" y="3585"/>
                    <a:pt x="5232" y="3598"/>
                  </a:cubicBezTo>
                  <a:lnTo>
                    <a:pt x="5232" y="3603"/>
                  </a:lnTo>
                  <a:cubicBezTo>
                    <a:pt x="5238" y="3645"/>
                    <a:pt x="5244" y="3687"/>
                    <a:pt x="5249" y="3729"/>
                  </a:cubicBezTo>
                  <a:cubicBezTo>
                    <a:pt x="5243" y="3797"/>
                    <a:pt x="5240" y="3863"/>
                    <a:pt x="5244" y="3931"/>
                  </a:cubicBezTo>
                  <a:cubicBezTo>
                    <a:pt x="5248" y="4073"/>
                    <a:pt x="5262" y="4213"/>
                    <a:pt x="5281" y="4354"/>
                  </a:cubicBezTo>
                  <a:cubicBezTo>
                    <a:pt x="5302" y="4515"/>
                    <a:pt x="5324" y="4677"/>
                    <a:pt x="5349" y="4838"/>
                  </a:cubicBezTo>
                  <a:cubicBezTo>
                    <a:pt x="5369" y="4958"/>
                    <a:pt x="5389" y="5080"/>
                    <a:pt x="5411" y="5200"/>
                  </a:cubicBezTo>
                  <a:cubicBezTo>
                    <a:pt x="5404" y="5298"/>
                    <a:pt x="5394" y="5397"/>
                    <a:pt x="5381" y="5496"/>
                  </a:cubicBezTo>
                  <a:cubicBezTo>
                    <a:pt x="5382" y="5494"/>
                    <a:pt x="5382" y="5490"/>
                    <a:pt x="5383" y="5489"/>
                  </a:cubicBezTo>
                  <a:lnTo>
                    <a:pt x="5383" y="5489"/>
                  </a:lnTo>
                  <a:cubicBezTo>
                    <a:pt x="5377" y="5532"/>
                    <a:pt x="5370" y="5575"/>
                    <a:pt x="5362" y="5617"/>
                  </a:cubicBezTo>
                  <a:cubicBezTo>
                    <a:pt x="5352" y="5643"/>
                    <a:pt x="5342" y="5670"/>
                    <a:pt x="5332" y="5696"/>
                  </a:cubicBezTo>
                  <a:cubicBezTo>
                    <a:pt x="5312" y="5738"/>
                    <a:pt x="5296" y="5781"/>
                    <a:pt x="5282" y="5825"/>
                  </a:cubicBezTo>
                  <a:cubicBezTo>
                    <a:pt x="5255" y="5893"/>
                    <a:pt x="5229" y="5961"/>
                    <a:pt x="5203" y="6030"/>
                  </a:cubicBezTo>
                  <a:cubicBezTo>
                    <a:pt x="5202" y="6034"/>
                    <a:pt x="5200" y="6039"/>
                    <a:pt x="5199" y="6044"/>
                  </a:cubicBezTo>
                  <a:cubicBezTo>
                    <a:pt x="5194" y="6053"/>
                    <a:pt x="5188" y="6063"/>
                    <a:pt x="5182" y="6071"/>
                  </a:cubicBezTo>
                  <a:cubicBezTo>
                    <a:pt x="5140" y="6142"/>
                    <a:pt x="5103" y="6215"/>
                    <a:pt x="5071" y="6290"/>
                  </a:cubicBezTo>
                  <a:cubicBezTo>
                    <a:pt x="5042" y="6359"/>
                    <a:pt x="5014" y="6432"/>
                    <a:pt x="4990" y="6506"/>
                  </a:cubicBezTo>
                  <a:cubicBezTo>
                    <a:pt x="4970" y="6567"/>
                    <a:pt x="4948" y="6629"/>
                    <a:pt x="4948" y="6693"/>
                  </a:cubicBezTo>
                  <a:cubicBezTo>
                    <a:pt x="4920" y="6730"/>
                    <a:pt x="4895" y="6766"/>
                    <a:pt x="4868" y="6804"/>
                  </a:cubicBezTo>
                  <a:cubicBezTo>
                    <a:pt x="4868" y="6803"/>
                    <a:pt x="4868" y="6802"/>
                    <a:pt x="4869" y="6801"/>
                  </a:cubicBezTo>
                  <a:lnTo>
                    <a:pt x="4869" y="6801"/>
                  </a:lnTo>
                  <a:cubicBezTo>
                    <a:pt x="4868" y="6802"/>
                    <a:pt x="4867" y="6803"/>
                    <a:pt x="4867" y="6804"/>
                  </a:cubicBezTo>
                  <a:cubicBezTo>
                    <a:pt x="4757" y="6945"/>
                    <a:pt x="4642" y="7080"/>
                    <a:pt x="4521" y="7212"/>
                  </a:cubicBezTo>
                  <a:cubicBezTo>
                    <a:pt x="4492" y="7195"/>
                    <a:pt x="4458" y="7186"/>
                    <a:pt x="4424" y="7186"/>
                  </a:cubicBezTo>
                  <a:cubicBezTo>
                    <a:pt x="4413" y="7186"/>
                    <a:pt x="4403" y="7186"/>
                    <a:pt x="4393" y="7188"/>
                  </a:cubicBezTo>
                  <a:cubicBezTo>
                    <a:pt x="4292" y="7205"/>
                    <a:pt x="4222" y="7289"/>
                    <a:pt x="4159" y="7362"/>
                  </a:cubicBezTo>
                  <a:cubicBezTo>
                    <a:pt x="4109" y="7423"/>
                    <a:pt x="4056" y="7483"/>
                    <a:pt x="4007" y="7547"/>
                  </a:cubicBezTo>
                  <a:cubicBezTo>
                    <a:pt x="3889" y="7701"/>
                    <a:pt x="3793" y="7869"/>
                    <a:pt x="3706" y="8043"/>
                  </a:cubicBezTo>
                  <a:cubicBezTo>
                    <a:pt x="3640" y="8175"/>
                    <a:pt x="3572" y="8307"/>
                    <a:pt x="3516" y="8445"/>
                  </a:cubicBezTo>
                  <a:cubicBezTo>
                    <a:pt x="3493" y="8503"/>
                    <a:pt x="3469" y="8562"/>
                    <a:pt x="3450" y="8621"/>
                  </a:cubicBezTo>
                  <a:cubicBezTo>
                    <a:pt x="3433" y="8663"/>
                    <a:pt x="3421" y="8706"/>
                    <a:pt x="3416" y="8752"/>
                  </a:cubicBezTo>
                  <a:cubicBezTo>
                    <a:pt x="3413" y="8819"/>
                    <a:pt x="3443" y="8885"/>
                    <a:pt x="3498" y="8925"/>
                  </a:cubicBezTo>
                  <a:cubicBezTo>
                    <a:pt x="3491" y="8934"/>
                    <a:pt x="3486" y="8943"/>
                    <a:pt x="3480" y="8952"/>
                  </a:cubicBezTo>
                  <a:cubicBezTo>
                    <a:pt x="3450" y="9009"/>
                    <a:pt x="3425" y="9066"/>
                    <a:pt x="3423" y="9131"/>
                  </a:cubicBezTo>
                  <a:cubicBezTo>
                    <a:pt x="3423" y="9176"/>
                    <a:pt x="3423" y="9223"/>
                    <a:pt x="3424" y="9269"/>
                  </a:cubicBezTo>
                  <a:cubicBezTo>
                    <a:pt x="3412" y="9314"/>
                    <a:pt x="3409" y="9360"/>
                    <a:pt x="3412" y="9406"/>
                  </a:cubicBezTo>
                  <a:cubicBezTo>
                    <a:pt x="3430" y="9571"/>
                    <a:pt x="3444" y="9736"/>
                    <a:pt x="3477" y="9901"/>
                  </a:cubicBezTo>
                  <a:cubicBezTo>
                    <a:pt x="3496" y="9990"/>
                    <a:pt x="3517" y="10080"/>
                    <a:pt x="3539" y="10169"/>
                  </a:cubicBezTo>
                  <a:cubicBezTo>
                    <a:pt x="3546" y="10199"/>
                    <a:pt x="3553" y="10230"/>
                    <a:pt x="3558" y="10261"/>
                  </a:cubicBezTo>
                  <a:cubicBezTo>
                    <a:pt x="3568" y="10303"/>
                    <a:pt x="3577" y="10343"/>
                    <a:pt x="3589" y="10384"/>
                  </a:cubicBezTo>
                  <a:cubicBezTo>
                    <a:pt x="3595" y="10400"/>
                    <a:pt x="3603" y="10416"/>
                    <a:pt x="3611" y="10431"/>
                  </a:cubicBezTo>
                  <a:cubicBezTo>
                    <a:pt x="3620" y="10459"/>
                    <a:pt x="3628" y="10488"/>
                    <a:pt x="3638" y="10517"/>
                  </a:cubicBezTo>
                  <a:cubicBezTo>
                    <a:pt x="3673" y="10634"/>
                    <a:pt x="3713" y="10749"/>
                    <a:pt x="3759" y="10863"/>
                  </a:cubicBezTo>
                  <a:cubicBezTo>
                    <a:pt x="3787" y="10933"/>
                    <a:pt x="3816" y="11002"/>
                    <a:pt x="3845" y="11071"/>
                  </a:cubicBezTo>
                  <a:cubicBezTo>
                    <a:pt x="3858" y="11104"/>
                    <a:pt x="3869" y="11140"/>
                    <a:pt x="3884" y="11172"/>
                  </a:cubicBezTo>
                  <a:cubicBezTo>
                    <a:pt x="3893" y="11194"/>
                    <a:pt x="3904" y="11215"/>
                    <a:pt x="3916" y="11235"/>
                  </a:cubicBezTo>
                  <a:cubicBezTo>
                    <a:pt x="3928" y="11252"/>
                    <a:pt x="3941" y="11267"/>
                    <a:pt x="3955" y="11281"/>
                  </a:cubicBezTo>
                  <a:cubicBezTo>
                    <a:pt x="3955" y="11286"/>
                    <a:pt x="3958" y="11291"/>
                    <a:pt x="3958" y="11295"/>
                  </a:cubicBezTo>
                  <a:cubicBezTo>
                    <a:pt x="3977" y="11391"/>
                    <a:pt x="3997" y="11487"/>
                    <a:pt x="4016" y="11584"/>
                  </a:cubicBezTo>
                  <a:cubicBezTo>
                    <a:pt x="4042" y="11709"/>
                    <a:pt x="4060" y="11837"/>
                    <a:pt x="4103" y="11957"/>
                  </a:cubicBezTo>
                  <a:cubicBezTo>
                    <a:pt x="4121" y="12008"/>
                    <a:pt x="4161" y="12048"/>
                    <a:pt x="4211" y="12067"/>
                  </a:cubicBezTo>
                  <a:cubicBezTo>
                    <a:pt x="4217" y="12090"/>
                    <a:pt x="4220" y="12114"/>
                    <a:pt x="4227" y="12139"/>
                  </a:cubicBezTo>
                  <a:cubicBezTo>
                    <a:pt x="4190" y="12173"/>
                    <a:pt x="4171" y="12222"/>
                    <a:pt x="4176" y="12272"/>
                  </a:cubicBezTo>
                  <a:cubicBezTo>
                    <a:pt x="4181" y="12304"/>
                    <a:pt x="4189" y="12333"/>
                    <a:pt x="4193" y="12364"/>
                  </a:cubicBezTo>
                  <a:cubicBezTo>
                    <a:pt x="4193" y="12369"/>
                    <a:pt x="4193" y="12378"/>
                    <a:pt x="4194" y="12382"/>
                  </a:cubicBezTo>
                  <a:cubicBezTo>
                    <a:pt x="4194" y="12511"/>
                    <a:pt x="4185" y="12638"/>
                    <a:pt x="4177" y="12765"/>
                  </a:cubicBezTo>
                  <a:cubicBezTo>
                    <a:pt x="4171" y="12874"/>
                    <a:pt x="4163" y="12984"/>
                    <a:pt x="4153" y="13091"/>
                  </a:cubicBezTo>
                  <a:cubicBezTo>
                    <a:pt x="4136" y="13164"/>
                    <a:pt x="4125" y="13238"/>
                    <a:pt x="4119" y="13312"/>
                  </a:cubicBezTo>
                  <a:cubicBezTo>
                    <a:pt x="4119" y="13330"/>
                    <a:pt x="4120" y="13349"/>
                    <a:pt x="4124" y="13366"/>
                  </a:cubicBezTo>
                  <a:cubicBezTo>
                    <a:pt x="4117" y="13401"/>
                    <a:pt x="4108" y="13435"/>
                    <a:pt x="4098" y="13469"/>
                  </a:cubicBezTo>
                  <a:lnTo>
                    <a:pt x="4105" y="13448"/>
                  </a:lnTo>
                  <a:lnTo>
                    <a:pt x="4105" y="13448"/>
                  </a:lnTo>
                  <a:cubicBezTo>
                    <a:pt x="4103" y="13456"/>
                    <a:pt x="4101" y="13463"/>
                    <a:pt x="4100" y="13471"/>
                  </a:cubicBezTo>
                  <a:cubicBezTo>
                    <a:pt x="4094" y="13475"/>
                    <a:pt x="4087" y="13479"/>
                    <a:pt x="4082" y="13483"/>
                  </a:cubicBezTo>
                  <a:cubicBezTo>
                    <a:pt x="4064" y="13500"/>
                    <a:pt x="4048" y="13518"/>
                    <a:pt x="4035" y="13539"/>
                  </a:cubicBezTo>
                  <a:cubicBezTo>
                    <a:pt x="4005" y="13577"/>
                    <a:pt x="3984" y="13623"/>
                    <a:pt x="3963" y="13669"/>
                  </a:cubicBezTo>
                  <a:cubicBezTo>
                    <a:pt x="3921" y="13755"/>
                    <a:pt x="3884" y="13846"/>
                    <a:pt x="3850" y="13937"/>
                  </a:cubicBezTo>
                  <a:cubicBezTo>
                    <a:pt x="3797" y="14078"/>
                    <a:pt x="3734" y="14222"/>
                    <a:pt x="3703" y="14371"/>
                  </a:cubicBezTo>
                  <a:cubicBezTo>
                    <a:pt x="3699" y="14394"/>
                    <a:pt x="3699" y="14418"/>
                    <a:pt x="3703" y="14442"/>
                  </a:cubicBezTo>
                  <a:cubicBezTo>
                    <a:pt x="3682" y="14462"/>
                    <a:pt x="3661" y="14482"/>
                    <a:pt x="3641" y="14503"/>
                  </a:cubicBezTo>
                  <a:cubicBezTo>
                    <a:pt x="3550" y="14601"/>
                    <a:pt x="3456" y="14705"/>
                    <a:pt x="3384" y="14816"/>
                  </a:cubicBezTo>
                  <a:cubicBezTo>
                    <a:pt x="3379" y="14824"/>
                    <a:pt x="3376" y="14832"/>
                    <a:pt x="3373" y="14840"/>
                  </a:cubicBezTo>
                  <a:cubicBezTo>
                    <a:pt x="3330" y="14880"/>
                    <a:pt x="3288" y="14920"/>
                    <a:pt x="3245" y="14961"/>
                  </a:cubicBezTo>
                  <a:cubicBezTo>
                    <a:pt x="3229" y="14957"/>
                    <a:pt x="3213" y="14955"/>
                    <a:pt x="3196" y="14955"/>
                  </a:cubicBezTo>
                  <a:cubicBezTo>
                    <a:pt x="3161" y="14955"/>
                    <a:pt x="3125" y="14965"/>
                    <a:pt x="3095" y="14984"/>
                  </a:cubicBezTo>
                  <a:cubicBezTo>
                    <a:pt x="2950" y="15073"/>
                    <a:pt x="2824" y="15187"/>
                    <a:pt x="2698" y="15299"/>
                  </a:cubicBezTo>
                  <a:lnTo>
                    <a:pt x="2523" y="15455"/>
                  </a:lnTo>
                  <a:cubicBezTo>
                    <a:pt x="2464" y="15505"/>
                    <a:pt x="2408" y="15558"/>
                    <a:pt x="2355" y="15614"/>
                  </a:cubicBezTo>
                  <a:cubicBezTo>
                    <a:pt x="2342" y="15627"/>
                    <a:pt x="2333" y="15644"/>
                    <a:pt x="2325" y="15661"/>
                  </a:cubicBezTo>
                  <a:cubicBezTo>
                    <a:pt x="2274" y="15708"/>
                    <a:pt x="2224" y="15752"/>
                    <a:pt x="2173" y="15797"/>
                  </a:cubicBezTo>
                  <a:cubicBezTo>
                    <a:pt x="2107" y="15858"/>
                    <a:pt x="2043" y="15921"/>
                    <a:pt x="1980" y="15986"/>
                  </a:cubicBezTo>
                  <a:cubicBezTo>
                    <a:pt x="1954" y="16014"/>
                    <a:pt x="1927" y="16041"/>
                    <a:pt x="1901" y="16068"/>
                  </a:cubicBezTo>
                  <a:lnTo>
                    <a:pt x="1879" y="16056"/>
                  </a:lnTo>
                  <a:cubicBezTo>
                    <a:pt x="1851" y="16044"/>
                    <a:pt x="1820" y="16038"/>
                    <a:pt x="1790" y="16038"/>
                  </a:cubicBezTo>
                  <a:cubicBezTo>
                    <a:pt x="1762" y="16038"/>
                    <a:pt x="1734" y="16043"/>
                    <a:pt x="1709" y="16056"/>
                  </a:cubicBezTo>
                  <a:cubicBezTo>
                    <a:pt x="1641" y="16091"/>
                    <a:pt x="1604" y="16152"/>
                    <a:pt x="1568" y="16215"/>
                  </a:cubicBezTo>
                  <a:cubicBezTo>
                    <a:pt x="1509" y="16318"/>
                    <a:pt x="1454" y="16423"/>
                    <a:pt x="1406" y="16531"/>
                  </a:cubicBezTo>
                  <a:cubicBezTo>
                    <a:pt x="1368" y="16612"/>
                    <a:pt x="1329" y="16694"/>
                    <a:pt x="1297" y="16778"/>
                  </a:cubicBezTo>
                  <a:cubicBezTo>
                    <a:pt x="1269" y="16856"/>
                    <a:pt x="1300" y="16943"/>
                    <a:pt x="1371" y="16986"/>
                  </a:cubicBezTo>
                  <a:cubicBezTo>
                    <a:pt x="1334" y="17096"/>
                    <a:pt x="1303" y="17209"/>
                    <a:pt x="1280" y="17323"/>
                  </a:cubicBezTo>
                  <a:cubicBezTo>
                    <a:pt x="1261" y="17417"/>
                    <a:pt x="1243" y="17508"/>
                    <a:pt x="1227" y="17601"/>
                  </a:cubicBezTo>
                  <a:cubicBezTo>
                    <a:pt x="1217" y="17662"/>
                    <a:pt x="1206" y="17722"/>
                    <a:pt x="1193" y="17781"/>
                  </a:cubicBezTo>
                  <a:cubicBezTo>
                    <a:pt x="1186" y="17818"/>
                    <a:pt x="1184" y="17855"/>
                    <a:pt x="1187" y="17892"/>
                  </a:cubicBezTo>
                  <a:cubicBezTo>
                    <a:pt x="1130" y="17902"/>
                    <a:pt x="1079" y="17936"/>
                    <a:pt x="1052" y="17988"/>
                  </a:cubicBezTo>
                  <a:cubicBezTo>
                    <a:pt x="1035" y="18020"/>
                    <a:pt x="1017" y="18048"/>
                    <a:pt x="1010" y="18083"/>
                  </a:cubicBezTo>
                  <a:cubicBezTo>
                    <a:pt x="1003" y="18116"/>
                    <a:pt x="1000" y="18149"/>
                    <a:pt x="1000" y="18181"/>
                  </a:cubicBezTo>
                  <a:cubicBezTo>
                    <a:pt x="1003" y="18266"/>
                    <a:pt x="1013" y="18347"/>
                    <a:pt x="1025" y="18431"/>
                  </a:cubicBezTo>
                  <a:cubicBezTo>
                    <a:pt x="1051" y="18615"/>
                    <a:pt x="1093" y="18799"/>
                    <a:pt x="1165" y="18972"/>
                  </a:cubicBezTo>
                  <a:cubicBezTo>
                    <a:pt x="1228" y="19128"/>
                    <a:pt x="1309" y="19277"/>
                    <a:pt x="1405" y="19415"/>
                  </a:cubicBezTo>
                  <a:cubicBezTo>
                    <a:pt x="1432" y="19456"/>
                    <a:pt x="1462" y="19496"/>
                    <a:pt x="1490" y="19534"/>
                  </a:cubicBezTo>
                  <a:cubicBezTo>
                    <a:pt x="1524" y="19580"/>
                    <a:pt x="1565" y="19620"/>
                    <a:pt x="1614" y="19651"/>
                  </a:cubicBezTo>
                  <a:cubicBezTo>
                    <a:pt x="1639" y="19671"/>
                    <a:pt x="1671" y="19682"/>
                    <a:pt x="1703" y="19683"/>
                  </a:cubicBezTo>
                  <a:cubicBezTo>
                    <a:pt x="1713" y="19711"/>
                    <a:pt x="1725" y="19739"/>
                    <a:pt x="1734" y="19767"/>
                  </a:cubicBezTo>
                  <a:cubicBezTo>
                    <a:pt x="1750" y="19861"/>
                    <a:pt x="1766" y="19955"/>
                    <a:pt x="1784" y="20050"/>
                  </a:cubicBezTo>
                  <a:cubicBezTo>
                    <a:pt x="1804" y="20156"/>
                    <a:pt x="1832" y="20260"/>
                    <a:pt x="1869" y="20361"/>
                  </a:cubicBezTo>
                  <a:cubicBezTo>
                    <a:pt x="1889" y="20487"/>
                    <a:pt x="1906" y="20613"/>
                    <a:pt x="1924" y="20739"/>
                  </a:cubicBezTo>
                  <a:cubicBezTo>
                    <a:pt x="1922" y="20731"/>
                    <a:pt x="1922" y="20723"/>
                    <a:pt x="1920" y="20714"/>
                  </a:cubicBezTo>
                  <a:lnTo>
                    <a:pt x="1920" y="20714"/>
                  </a:lnTo>
                  <a:cubicBezTo>
                    <a:pt x="1938" y="20881"/>
                    <a:pt x="1955" y="21047"/>
                    <a:pt x="1967" y="21214"/>
                  </a:cubicBezTo>
                  <a:cubicBezTo>
                    <a:pt x="1963" y="21264"/>
                    <a:pt x="1959" y="21315"/>
                    <a:pt x="1954" y="21366"/>
                  </a:cubicBezTo>
                  <a:cubicBezTo>
                    <a:pt x="1949" y="21431"/>
                    <a:pt x="1947" y="21496"/>
                    <a:pt x="1944" y="21560"/>
                  </a:cubicBezTo>
                  <a:cubicBezTo>
                    <a:pt x="1942" y="21608"/>
                    <a:pt x="1941" y="21653"/>
                    <a:pt x="1938" y="21699"/>
                  </a:cubicBezTo>
                  <a:cubicBezTo>
                    <a:pt x="1935" y="21748"/>
                    <a:pt x="1942" y="21795"/>
                    <a:pt x="1961" y="21840"/>
                  </a:cubicBezTo>
                  <a:cubicBezTo>
                    <a:pt x="1966" y="21853"/>
                    <a:pt x="1973" y="21864"/>
                    <a:pt x="1980" y="21876"/>
                  </a:cubicBezTo>
                  <a:cubicBezTo>
                    <a:pt x="1973" y="21913"/>
                    <a:pt x="1962" y="21950"/>
                    <a:pt x="1953" y="21984"/>
                  </a:cubicBezTo>
                  <a:lnTo>
                    <a:pt x="1953" y="21987"/>
                  </a:lnTo>
                  <a:cubicBezTo>
                    <a:pt x="1952" y="21988"/>
                    <a:pt x="1952" y="21988"/>
                    <a:pt x="1952" y="21989"/>
                  </a:cubicBezTo>
                  <a:lnTo>
                    <a:pt x="1952" y="21988"/>
                  </a:lnTo>
                  <a:cubicBezTo>
                    <a:pt x="1943" y="22016"/>
                    <a:pt x="1937" y="22045"/>
                    <a:pt x="1926" y="22071"/>
                  </a:cubicBezTo>
                  <a:cubicBezTo>
                    <a:pt x="1840" y="22224"/>
                    <a:pt x="1764" y="22384"/>
                    <a:pt x="1697" y="22546"/>
                  </a:cubicBezTo>
                  <a:cubicBezTo>
                    <a:pt x="1656" y="22652"/>
                    <a:pt x="1612" y="22756"/>
                    <a:pt x="1571" y="22863"/>
                  </a:cubicBezTo>
                  <a:cubicBezTo>
                    <a:pt x="1541" y="22878"/>
                    <a:pt x="1513" y="22900"/>
                    <a:pt x="1494" y="22927"/>
                  </a:cubicBezTo>
                  <a:cubicBezTo>
                    <a:pt x="1332" y="23150"/>
                    <a:pt x="1181" y="23383"/>
                    <a:pt x="1036" y="23617"/>
                  </a:cubicBezTo>
                  <a:cubicBezTo>
                    <a:pt x="979" y="23698"/>
                    <a:pt x="922" y="23782"/>
                    <a:pt x="865" y="23863"/>
                  </a:cubicBezTo>
                  <a:cubicBezTo>
                    <a:pt x="802" y="23954"/>
                    <a:pt x="745" y="24051"/>
                    <a:pt x="685" y="24145"/>
                  </a:cubicBezTo>
                  <a:cubicBezTo>
                    <a:pt x="659" y="24183"/>
                    <a:pt x="637" y="24222"/>
                    <a:pt x="613" y="24261"/>
                  </a:cubicBezTo>
                  <a:cubicBezTo>
                    <a:pt x="577" y="24275"/>
                    <a:pt x="546" y="24298"/>
                    <a:pt x="524" y="24328"/>
                  </a:cubicBezTo>
                  <a:cubicBezTo>
                    <a:pt x="445" y="24434"/>
                    <a:pt x="396" y="24558"/>
                    <a:pt x="350" y="24680"/>
                  </a:cubicBezTo>
                  <a:cubicBezTo>
                    <a:pt x="332" y="24726"/>
                    <a:pt x="315" y="24774"/>
                    <a:pt x="297" y="24820"/>
                  </a:cubicBezTo>
                  <a:cubicBezTo>
                    <a:pt x="296" y="24827"/>
                    <a:pt x="294" y="24832"/>
                    <a:pt x="291" y="24836"/>
                  </a:cubicBezTo>
                  <a:cubicBezTo>
                    <a:pt x="262" y="24896"/>
                    <a:pt x="232" y="24957"/>
                    <a:pt x="204" y="25017"/>
                  </a:cubicBezTo>
                  <a:cubicBezTo>
                    <a:pt x="185" y="25063"/>
                    <a:pt x="165" y="25108"/>
                    <a:pt x="145" y="25153"/>
                  </a:cubicBezTo>
                  <a:cubicBezTo>
                    <a:pt x="106" y="25169"/>
                    <a:pt x="70" y="25188"/>
                    <a:pt x="46" y="25226"/>
                  </a:cubicBezTo>
                  <a:cubicBezTo>
                    <a:pt x="19" y="25269"/>
                    <a:pt x="7" y="25319"/>
                    <a:pt x="8" y="25369"/>
                  </a:cubicBezTo>
                  <a:cubicBezTo>
                    <a:pt x="10" y="25411"/>
                    <a:pt x="11" y="25452"/>
                    <a:pt x="12" y="25493"/>
                  </a:cubicBezTo>
                  <a:cubicBezTo>
                    <a:pt x="0" y="25533"/>
                    <a:pt x="1" y="25576"/>
                    <a:pt x="17" y="25615"/>
                  </a:cubicBezTo>
                  <a:cubicBezTo>
                    <a:pt x="19" y="25644"/>
                    <a:pt x="20" y="25672"/>
                    <a:pt x="24" y="25701"/>
                  </a:cubicBezTo>
                  <a:cubicBezTo>
                    <a:pt x="32" y="25785"/>
                    <a:pt x="42" y="25870"/>
                    <a:pt x="52" y="25955"/>
                  </a:cubicBezTo>
                  <a:cubicBezTo>
                    <a:pt x="52" y="25955"/>
                    <a:pt x="52" y="25957"/>
                    <a:pt x="52" y="25958"/>
                  </a:cubicBezTo>
                  <a:cubicBezTo>
                    <a:pt x="52" y="26087"/>
                    <a:pt x="51" y="26217"/>
                    <a:pt x="52" y="26347"/>
                  </a:cubicBezTo>
                  <a:cubicBezTo>
                    <a:pt x="54" y="26395"/>
                    <a:pt x="75" y="26439"/>
                    <a:pt x="111" y="26470"/>
                  </a:cubicBezTo>
                  <a:cubicBezTo>
                    <a:pt x="118" y="26499"/>
                    <a:pt x="122" y="26529"/>
                    <a:pt x="126" y="26559"/>
                  </a:cubicBezTo>
                  <a:cubicBezTo>
                    <a:pt x="146" y="26676"/>
                    <a:pt x="167" y="26790"/>
                    <a:pt x="193" y="26906"/>
                  </a:cubicBezTo>
                  <a:cubicBezTo>
                    <a:pt x="215" y="27009"/>
                    <a:pt x="239" y="27114"/>
                    <a:pt x="270" y="27215"/>
                  </a:cubicBezTo>
                  <a:cubicBezTo>
                    <a:pt x="303" y="27327"/>
                    <a:pt x="334" y="27438"/>
                    <a:pt x="377" y="27546"/>
                  </a:cubicBezTo>
                  <a:cubicBezTo>
                    <a:pt x="408" y="27616"/>
                    <a:pt x="475" y="27666"/>
                    <a:pt x="548" y="27666"/>
                  </a:cubicBezTo>
                  <a:cubicBezTo>
                    <a:pt x="561" y="27666"/>
                    <a:pt x="574" y="27664"/>
                    <a:pt x="587" y="27661"/>
                  </a:cubicBezTo>
                  <a:cubicBezTo>
                    <a:pt x="619" y="27726"/>
                    <a:pt x="651" y="27792"/>
                    <a:pt x="687" y="27854"/>
                  </a:cubicBezTo>
                  <a:cubicBezTo>
                    <a:pt x="687" y="27869"/>
                    <a:pt x="690" y="27883"/>
                    <a:pt x="694" y="27897"/>
                  </a:cubicBezTo>
                  <a:cubicBezTo>
                    <a:pt x="717" y="27981"/>
                    <a:pt x="763" y="28053"/>
                    <a:pt x="814" y="28121"/>
                  </a:cubicBezTo>
                  <a:cubicBezTo>
                    <a:pt x="952" y="28305"/>
                    <a:pt x="1105" y="28483"/>
                    <a:pt x="1285" y="28628"/>
                  </a:cubicBezTo>
                  <a:cubicBezTo>
                    <a:pt x="1341" y="28672"/>
                    <a:pt x="1398" y="28714"/>
                    <a:pt x="1455" y="28757"/>
                  </a:cubicBezTo>
                  <a:cubicBezTo>
                    <a:pt x="1522" y="28829"/>
                    <a:pt x="1590" y="28902"/>
                    <a:pt x="1657" y="28973"/>
                  </a:cubicBezTo>
                  <a:cubicBezTo>
                    <a:pt x="1730" y="29047"/>
                    <a:pt x="1806" y="29118"/>
                    <a:pt x="1885" y="29184"/>
                  </a:cubicBezTo>
                  <a:cubicBezTo>
                    <a:pt x="1920" y="29213"/>
                    <a:pt x="1956" y="29244"/>
                    <a:pt x="1994" y="29274"/>
                  </a:cubicBezTo>
                  <a:cubicBezTo>
                    <a:pt x="2004" y="29291"/>
                    <a:pt x="2016" y="29308"/>
                    <a:pt x="2026" y="29326"/>
                  </a:cubicBezTo>
                  <a:cubicBezTo>
                    <a:pt x="2079" y="29404"/>
                    <a:pt x="2138" y="29476"/>
                    <a:pt x="2195" y="29551"/>
                  </a:cubicBezTo>
                  <a:cubicBezTo>
                    <a:pt x="2208" y="29566"/>
                    <a:pt x="2220" y="29581"/>
                    <a:pt x="2233" y="29597"/>
                  </a:cubicBezTo>
                  <a:cubicBezTo>
                    <a:pt x="2319" y="29738"/>
                    <a:pt x="2404" y="29882"/>
                    <a:pt x="2489" y="30024"/>
                  </a:cubicBezTo>
                  <a:cubicBezTo>
                    <a:pt x="2486" y="30017"/>
                    <a:pt x="2482" y="30011"/>
                    <a:pt x="2478" y="30003"/>
                  </a:cubicBezTo>
                  <a:lnTo>
                    <a:pt x="2478" y="30003"/>
                  </a:lnTo>
                  <a:lnTo>
                    <a:pt x="2585" y="30199"/>
                  </a:lnTo>
                  <a:cubicBezTo>
                    <a:pt x="2599" y="30244"/>
                    <a:pt x="2614" y="30289"/>
                    <a:pt x="2629" y="30333"/>
                  </a:cubicBezTo>
                  <a:cubicBezTo>
                    <a:pt x="2665" y="30433"/>
                    <a:pt x="2702" y="30532"/>
                    <a:pt x="2741" y="30632"/>
                  </a:cubicBezTo>
                  <a:cubicBezTo>
                    <a:pt x="2768" y="30694"/>
                    <a:pt x="2791" y="30756"/>
                    <a:pt x="2825" y="30813"/>
                  </a:cubicBezTo>
                  <a:cubicBezTo>
                    <a:pt x="2828" y="30857"/>
                    <a:pt x="2831" y="30899"/>
                    <a:pt x="2833" y="30942"/>
                  </a:cubicBezTo>
                  <a:cubicBezTo>
                    <a:pt x="2823" y="30986"/>
                    <a:pt x="2818" y="31031"/>
                    <a:pt x="2811" y="31074"/>
                  </a:cubicBezTo>
                  <a:cubicBezTo>
                    <a:pt x="2800" y="31141"/>
                    <a:pt x="2792" y="31205"/>
                    <a:pt x="2781" y="31270"/>
                  </a:cubicBezTo>
                  <a:cubicBezTo>
                    <a:pt x="2768" y="31364"/>
                    <a:pt x="2757" y="31459"/>
                    <a:pt x="2745" y="31556"/>
                  </a:cubicBezTo>
                  <a:cubicBezTo>
                    <a:pt x="2744" y="31574"/>
                    <a:pt x="2742" y="31591"/>
                    <a:pt x="2740" y="31610"/>
                  </a:cubicBezTo>
                  <a:cubicBezTo>
                    <a:pt x="2733" y="31648"/>
                    <a:pt x="2728" y="31688"/>
                    <a:pt x="2718" y="31726"/>
                  </a:cubicBezTo>
                  <a:cubicBezTo>
                    <a:pt x="2692" y="31851"/>
                    <a:pt x="2669" y="31978"/>
                    <a:pt x="2637" y="32105"/>
                  </a:cubicBezTo>
                  <a:cubicBezTo>
                    <a:pt x="2624" y="32137"/>
                    <a:pt x="2608" y="32169"/>
                    <a:pt x="2595" y="32202"/>
                  </a:cubicBezTo>
                  <a:cubicBezTo>
                    <a:pt x="2593" y="32203"/>
                    <a:pt x="2593" y="32206"/>
                    <a:pt x="2592" y="32207"/>
                  </a:cubicBezTo>
                  <a:cubicBezTo>
                    <a:pt x="2506" y="32418"/>
                    <a:pt x="2446" y="32637"/>
                    <a:pt x="2387" y="32858"/>
                  </a:cubicBezTo>
                  <a:lnTo>
                    <a:pt x="2387" y="32858"/>
                  </a:lnTo>
                  <a:cubicBezTo>
                    <a:pt x="2387" y="32857"/>
                    <a:pt x="2387" y="32856"/>
                    <a:pt x="2388" y="32855"/>
                  </a:cubicBezTo>
                  <a:lnTo>
                    <a:pt x="2388" y="32855"/>
                  </a:lnTo>
                  <a:cubicBezTo>
                    <a:pt x="2387" y="32857"/>
                    <a:pt x="2387" y="32858"/>
                    <a:pt x="2386" y="32860"/>
                  </a:cubicBezTo>
                  <a:lnTo>
                    <a:pt x="2386" y="32860"/>
                  </a:lnTo>
                  <a:cubicBezTo>
                    <a:pt x="2386" y="32859"/>
                    <a:pt x="2386" y="32858"/>
                    <a:pt x="2387" y="32858"/>
                  </a:cubicBezTo>
                  <a:lnTo>
                    <a:pt x="2387" y="32858"/>
                  </a:lnTo>
                  <a:cubicBezTo>
                    <a:pt x="2385" y="32861"/>
                    <a:pt x="2384" y="32864"/>
                    <a:pt x="2383" y="32867"/>
                  </a:cubicBezTo>
                  <a:lnTo>
                    <a:pt x="2383" y="32867"/>
                  </a:lnTo>
                  <a:cubicBezTo>
                    <a:pt x="2384" y="32865"/>
                    <a:pt x="2385" y="32862"/>
                    <a:pt x="2386" y="32860"/>
                  </a:cubicBezTo>
                  <a:lnTo>
                    <a:pt x="2386" y="32860"/>
                  </a:lnTo>
                  <a:cubicBezTo>
                    <a:pt x="2384" y="32866"/>
                    <a:pt x="2383" y="32872"/>
                    <a:pt x="2381" y="32877"/>
                  </a:cubicBezTo>
                  <a:cubicBezTo>
                    <a:pt x="2382" y="32874"/>
                    <a:pt x="2382" y="32871"/>
                    <a:pt x="2383" y="32867"/>
                  </a:cubicBezTo>
                  <a:lnTo>
                    <a:pt x="2383" y="32867"/>
                  </a:lnTo>
                  <a:cubicBezTo>
                    <a:pt x="2368" y="32911"/>
                    <a:pt x="2353" y="32953"/>
                    <a:pt x="2351" y="32998"/>
                  </a:cubicBezTo>
                  <a:cubicBezTo>
                    <a:pt x="2298" y="33114"/>
                    <a:pt x="2247" y="33230"/>
                    <a:pt x="2200" y="33347"/>
                  </a:cubicBezTo>
                  <a:cubicBezTo>
                    <a:pt x="2122" y="33514"/>
                    <a:pt x="2055" y="33687"/>
                    <a:pt x="1993" y="33861"/>
                  </a:cubicBezTo>
                  <a:cubicBezTo>
                    <a:pt x="1993" y="33863"/>
                    <a:pt x="1992" y="33865"/>
                    <a:pt x="1992" y="33867"/>
                  </a:cubicBezTo>
                  <a:cubicBezTo>
                    <a:pt x="1974" y="33861"/>
                    <a:pt x="1956" y="33859"/>
                    <a:pt x="1937" y="33859"/>
                  </a:cubicBezTo>
                  <a:cubicBezTo>
                    <a:pt x="1909" y="33859"/>
                    <a:pt x="1881" y="33865"/>
                    <a:pt x="1855" y="33877"/>
                  </a:cubicBezTo>
                  <a:cubicBezTo>
                    <a:pt x="1750" y="33928"/>
                    <a:pt x="1723" y="34053"/>
                    <a:pt x="1692" y="34156"/>
                  </a:cubicBezTo>
                  <a:cubicBezTo>
                    <a:pt x="1665" y="34247"/>
                    <a:pt x="1639" y="34338"/>
                    <a:pt x="1614" y="34428"/>
                  </a:cubicBezTo>
                  <a:cubicBezTo>
                    <a:pt x="1579" y="34555"/>
                    <a:pt x="1550" y="34685"/>
                    <a:pt x="1529" y="34815"/>
                  </a:cubicBezTo>
                  <a:cubicBezTo>
                    <a:pt x="1515" y="34811"/>
                    <a:pt x="1500" y="34809"/>
                    <a:pt x="1486" y="34809"/>
                  </a:cubicBezTo>
                  <a:cubicBezTo>
                    <a:pt x="1483" y="34809"/>
                    <a:pt x="1479" y="34809"/>
                    <a:pt x="1476" y="34810"/>
                  </a:cubicBezTo>
                  <a:cubicBezTo>
                    <a:pt x="1379" y="34817"/>
                    <a:pt x="1305" y="34901"/>
                    <a:pt x="1310" y="35000"/>
                  </a:cubicBezTo>
                  <a:cubicBezTo>
                    <a:pt x="1319" y="35236"/>
                    <a:pt x="1325" y="35473"/>
                    <a:pt x="1354" y="35708"/>
                  </a:cubicBezTo>
                  <a:cubicBezTo>
                    <a:pt x="1366" y="35819"/>
                    <a:pt x="1373" y="35933"/>
                    <a:pt x="1393" y="36043"/>
                  </a:cubicBezTo>
                  <a:cubicBezTo>
                    <a:pt x="1418" y="36182"/>
                    <a:pt x="1443" y="36321"/>
                    <a:pt x="1467" y="36459"/>
                  </a:cubicBezTo>
                  <a:cubicBezTo>
                    <a:pt x="1473" y="36499"/>
                    <a:pt x="1485" y="36538"/>
                    <a:pt x="1494" y="36574"/>
                  </a:cubicBezTo>
                  <a:cubicBezTo>
                    <a:pt x="1514" y="36655"/>
                    <a:pt x="1533" y="36736"/>
                    <a:pt x="1553" y="36818"/>
                  </a:cubicBezTo>
                  <a:cubicBezTo>
                    <a:pt x="1561" y="36841"/>
                    <a:pt x="1566" y="36864"/>
                    <a:pt x="1574" y="36886"/>
                  </a:cubicBezTo>
                  <a:cubicBezTo>
                    <a:pt x="1492" y="36935"/>
                    <a:pt x="1463" y="37037"/>
                    <a:pt x="1504" y="37122"/>
                  </a:cubicBezTo>
                  <a:cubicBezTo>
                    <a:pt x="1520" y="37155"/>
                    <a:pt x="1536" y="37188"/>
                    <a:pt x="1552" y="37220"/>
                  </a:cubicBezTo>
                  <a:cubicBezTo>
                    <a:pt x="1525" y="37261"/>
                    <a:pt x="1513" y="37311"/>
                    <a:pt x="1522" y="37359"/>
                  </a:cubicBezTo>
                  <a:cubicBezTo>
                    <a:pt x="1539" y="37470"/>
                    <a:pt x="1585" y="37574"/>
                    <a:pt x="1631" y="37676"/>
                  </a:cubicBezTo>
                  <a:cubicBezTo>
                    <a:pt x="1665" y="37754"/>
                    <a:pt x="1701" y="37835"/>
                    <a:pt x="1742" y="37908"/>
                  </a:cubicBezTo>
                  <a:cubicBezTo>
                    <a:pt x="1797" y="38008"/>
                    <a:pt x="1853" y="38105"/>
                    <a:pt x="1907" y="38204"/>
                  </a:cubicBezTo>
                  <a:cubicBezTo>
                    <a:pt x="1962" y="38302"/>
                    <a:pt x="2029" y="38395"/>
                    <a:pt x="2089" y="38489"/>
                  </a:cubicBezTo>
                  <a:cubicBezTo>
                    <a:pt x="2143" y="38575"/>
                    <a:pt x="2205" y="38654"/>
                    <a:pt x="2264" y="38735"/>
                  </a:cubicBezTo>
                  <a:cubicBezTo>
                    <a:pt x="2406" y="38934"/>
                    <a:pt x="2574" y="39111"/>
                    <a:pt x="2749" y="39283"/>
                  </a:cubicBezTo>
                  <a:cubicBezTo>
                    <a:pt x="2752" y="39296"/>
                    <a:pt x="2756" y="39310"/>
                    <a:pt x="2762" y="39321"/>
                  </a:cubicBezTo>
                  <a:cubicBezTo>
                    <a:pt x="2795" y="39388"/>
                    <a:pt x="2836" y="39451"/>
                    <a:pt x="2884" y="39507"/>
                  </a:cubicBezTo>
                  <a:cubicBezTo>
                    <a:pt x="2937" y="39571"/>
                    <a:pt x="2995" y="39631"/>
                    <a:pt x="3059" y="39683"/>
                  </a:cubicBezTo>
                  <a:cubicBezTo>
                    <a:pt x="3109" y="39722"/>
                    <a:pt x="3159" y="39759"/>
                    <a:pt x="3210" y="39796"/>
                  </a:cubicBezTo>
                  <a:lnTo>
                    <a:pt x="3236" y="39820"/>
                  </a:lnTo>
                  <a:cubicBezTo>
                    <a:pt x="3301" y="39875"/>
                    <a:pt x="3369" y="39927"/>
                    <a:pt x="3440" y="39975"/>
                  </a:cubicBezTo>
                  <a:cubicBezTo>
                    <a:pt x="3575" y="40066"/>
                    <a:pt x="3711" y="40154"/>
                    <a:pt x="3849" y="40241"/>
                  </a:cubicBezTo>
                  <a:cubicBezTo>
                    <a:pt x="3877" y="40259"/>
                    <a:pt x="3905" y="40275"/>
                    <a:pt x="3934" y="40291"/>
                  </a:cubicBezTo>
                  <a:cubicBezTo>
                    <a:pt x="3930" y="40362"/>
                    <a:pt x="3968" y="40429"/>
                    <a:pt x="4031" y="40461"/>
                  </a:cubicBezTo>
                  <a:cubicBezTo>
                    <a:pt x="4104" y="40498"/>
                    <a:pt x="4181" y="40530"/>
                    <a:pt x="4257" y="40560"/>
                  </a:cubicBezTo>
                  <a:cubicBezTo>
                    <a:pt x="4340" y="40592"/>
                    <a:pt x="4423" y="40628"/>
                    <a:pt x="4507" y="40659"/>
                  </a:cubicBezTo>
                  <a:cubicBezTo>
                    <a:pt x="4666" y="40715"/>
                    <a:pt x="4823" y="40776"/>
                    <a:pt x="4984" y="40829"/>
                  </a:cubicBezTo>
                  <a:cubicBezTo>
                    <a:pt x="5096" y="40866"/>
                    <a:pt x="5210" y="40904"/>
                    <a:pt x="5324" y="40941"/>
                  </a:cubicBezTo>
                  <a:cubicBezTo>
                    <a:pt x="5382" y="40960"/>
                    <a:pt x="5440" y="40981"/>
                    <a:pt x="5500" y="40997"/>
                  </a:cubicBezTo>
                  <a:cubicBezTo>
                    <a:pt x="5671" y="41045"/>
                    <a:pt x="5842" y="41100"/>
                    <a:pt x="6015" y="41135"/>
                  </a:cubicBezTo>
                  <a:cubicBezTo>
                    <a:pt x="6311" y="41195"/>
                    <a:pt x="6605" y="41261"/>
                    <a:pt x="6906" y="41266"/>
                  </a:cubicBezTo>
                  <a:cubicBezTo>
                    <a:pt x="6947" y="41267"/>
                    <a:pt x="6988" y="41267"/>
                    <a:pt x="7028" y="41267"/>
                  </a:cubicBezTo>
                  <a:cubicBezTo>
                    <a:pt x="7135" y="41267"/>
                    <a:pt x="7240" y="41265"/>
                    <a:pt x="7347" y="41261"/>
                  </a:cubicBezTo>
                  <a:lnTo>
                    <a:pt x="7369" y="41260"/>
                  </a:lnTo>
                  <a:cubicBezTo>
                    <a:pt x="7442" y="41255"/>
                    <a:pt x="7511" y="41246"/>
                    <a:pt x="7584" y="41237"/>
                  </a:cubicBezTo>
                  <a:cubicBezTo>
                    <a:pt x="7661" y="41229"/>
                    <a:pt x="7737" y="41212"/>
                    <a:pt x="7813" y="41197"/>
                  </a:cubicBezTo>
                  <a:lnTo>
                    <a:pt x="8049" y="41147"/>
                  </a:lnTo>
                  <a:cubicBezTo>
                    <a:pt x="8114" y="41131"/>
                    <a:pt x="8180" y="41118"/>
                    <a:pt x="8243" y="41100"/>
                  </a:cubicBezTo>
                  <a:cubicBezTo>
                    <a:pt x="8297" y="41084"/>
                    <a:pt x="8350" y="41061"/>
                    <a:pt x="8380" y="41014"/>
                  </a:cubicBezTo>
                  <a:cubicBezTo>
                    <a:pt x="8399" y="40984"/>
                    <a:pt x="8409" y="40950"/>
                    <a:pt x="8410" y="40917"/>
                  </a:cubicBezTo>
                  <a:cubicBezTo>
                    <a:pt x="8594" y="40871"/>
                    <a:pt x="8774" y="40813"/>
                    <a:pt x="8951" y="40743"/>
                  </a:cubicBezTo>
                  <a:cubicBezTo>
                    <a:pt x="9170" y="40655"/>
                    <a:pt x="9383" y="40550"/>
                    <a:pt x="9589" y="40431"/>
                  </a:cubicBezTo>
                  <a:cubicBezTo>
                    <a:pt x="9768" y="40329"/>
                    <a:pt x="9938" y="40214"/>
                    <a:pt x="10098" y="40088"/>
                  </a:cubicBezTo>
                  <a:cubicBezTo>
                    <a:pt x="10147" y="40051"/>
                    <a:pt x="10168" y="39982"/>
                    <a:pt x="10157" y="39921"/>
                  </a:cubicBezTo>
                  <a:cubicBezTo>
                    <a:pt x="10322" y="39798"/>
                    <a:pt x="10476" y="39664"/>
                    <a:pt x="10620" y="39519"/>
                  </a:cubicBezTo>
                  <a:cubicBezTo>
                    <a:pt x="10733" y="39402"/>
                    <a:pt x="10833" y="39274"/>
                    <a:pt x="10917" y="39135"/>
                  </a:cubicBezTo>
                  <a:cubicBezTo>
                    <a:pt x="10958" y="39071"/>
                    <a:pt x="11004" y="38992"/>
                    <a:pt x="11019" y="38915"/>
                  </a:cubicBezTo>
                  <a:cubicBezTo>
                    <a:pt x="11024" y="38915"/>
                    <a:pt x="11029" y="38916"/>
                    <a:pt x="11035" y="38916"/>
                  </a:cubicBezTo>
                  <a:cubicBezTo>
                    <a:pt x="11045" y="38916"/>
                    <a:pt x="11056" y="38914"/>
                    <a:pt x="11065" y="38912"/>
                  </a:cubicBezTo>
                  <a:cubicBezTo>
                    <a:pt x="11119" y="38901"/>
                    <a:pt x="11165" y="38866"/>
                    <a:pt x="11190" y="38819"/>
                  </a:cubicBezTo>
                  <a:cubicBezTo>
                    <a:pt x="11319" y="38591"/>
                    <a:pt x="11391" y="38336"/>
                    <a:pt x="11435" y="38081"/>
                  </a:cubicBezTo>
                  <a:cubicBezTo>
                    <a:pt x="11449" y="38001"/>
                    <a:pt x="11458" y="37922"/>
                    <a:pt x="11461" y="37842"/>
                  </a:cubicBezTo>
                  <a:cubicBezTo>
                    <a:pt x="11470" y="37839"/>
                    <a:pt x="11477" y="37836"/>
                    <a:pt x="11483" y="37832"/>
                  </a:cubicBezTo>
                  <a:cubicBezTo>
                    <a:pt x="11544" y="37803"/>
                    <a:pt x="11592" y="37754"/>
                    <a:pt x="11622" y="37695"/>
                  </a:cubicBezTo>
                  <a:cubicBezTo>
                    <a:pt x="11644" y="37650"/>
                    <a:pt x="11661" y="37601"/>
                    <a:pt x="11671" y="37553"/>
                  </a:cubicBezTo>
                  <a:cubicBezTo>
                    <a:pt x="11682" y="37510"/>
                    <a:pt x="11689" y="37467"/>
                    <a:pt x="11695" y="37424"/>
                  </a:cubicBezTo>
                  <a:cubicBezTo>
                    <a:pt x="11708" y="37302"/>
                    <a:pt x="11713" y="37179"/>
                    <a:pt x="11708" y="37056"/>
                  </a:cubicBezTo>
                  <a:cubicBezTo>
                    <a:pt x="11699" y="36877"/>
                    <a:pt x="11686" y="36697"/>
                    <a:pt x="11672" y="36518"/>
                  </a:cubicBezTo>
                  <a:cubicBezTo>
                    <a:pt x="11684" y="36447"/>
                    <a:pt x="11689" y="36375"/>
                    <a:pt x="11688" y="36304"/>
                  </a:cubicBezTo>
                  <a:cubicBezTo>
                    <a:pt x="11702" y="36304"/>
                    <a:pt x="11714" y="36300"/>
                    <a:pt x="11726" y="36296"/>
                  </a:cubicBezTo>
                  <a:cubicBezTo>
                    <a:pt x="11810" y="36267"/>
                    <a:pt x="11860" y="36181"/>
                    <a:pt x="11845" y="36094"/>
                  </a:cubicBezTo>
                  <a:cubicBezTo>
                    <a:pt x="11817" y="35930"/>
                    <a:pt x="11780" y="35768"/>
                    <a:pt x="11739" y="35609"/>
                  </a:cubicBezTo>
                  <a:cubicBezTo>
                    <a:pt x="11749" y="35589"/>
                    <a:pt x="11754" y="35569"/>
                    <a:pt x="11755" y="35547"/>
                  </a:cubicBezTo>
                  <a:cubicBezTo>
                    <a:pt x="11759" y="35504"/>
                    <a:pt x="11757" y="35462"/>
                    <a:pt x="11746" y="35422"/>
                  </a:cubicBezTo>
                  <a:cubicBezTo>
                    <a:pt x="11736" y="35379"/>
                    <a:pt x="11727" y="35339"/>
                    <a:pt x="11714" y="35298"/>
                  </a:cubicBezTo>
                  <a:cubicBezTo>
                    <a:pt x="11683" y="35206"/>
                    <a:pt x="11650" y="35117"/>
                    <a:pt x="11613" y="35028"/>
                  </a:cubicBezTo>
                  <a:cubicBezTo>
                    <a:pt x="11583" y="34962"/>
                    <a:pt x="11555" y="34894"/>
                    <a:pt x="11526" y="34827"/>
                  </a:cubicBezTo>
                  <a:cubicBezTo>
                    <a:pt x="11514" y="34779"/>
                    <a:pt x="11504" y="34731"/>
                    <a:pt x="11492" y="34685"/>
                  </a:cubicBezTo>
                  <a:cubicBezTo>
                    <a:pt x="11453" y="34509"/>
                    <a:pt x="11417" y="34330"/>
                    <a:pt x="11364" y="34158"/>
                  </a:cubicBezTo>
                  <a:cubicBezTo>
                    <a:pt x="11346" y="34090"/>
                    <a:pt x="11324" y="34022"/>
                    <a:pt x="11300" y="33957"/>
                  </a:cubicBezTo>
                  <a:cubicBezTo>
                    <a:pt x="11275" y="33896"/>
                    <a:pt x="11250" y="33849"/>
                    <a:pt x="11192" y="33816"/>
                  </a:cubicBezTo>
                  <a:cubicBezTo>
                    <a:pt x="11166" y="33801"/>
                    <a:pt x="11135" y="33794"/>
                    <a:pt x="11103" y="33794"/>
                  </a:cubicBezTo>
                  <a:cubicBezTo>
                    <a:pt x="11070" y="33613"/>
                    <a:pt x="11035" y="33433"/>
                    <a:pt x="10995" y="33252"/>
                  </a:cubicBezTo>
                  <a:cubicBezTo>
                    <a:pt x="10967" y="33122"/>
                    <a:pt x="10942" y="32993"/>
                    <a:pt x="10909" y="32863"/>
                  </a:cubicBezTo>
                  <a:cubicBezTo>
                    <a:pt x="10886" y="32779"/>
                    <a:pt x="10865" y="32694"/>
                    <a:pt x="10844" y="32608"/>
                  </a:cubicBezTo>
                  <a:cubicBezTo>
                    <a:pt x="10831" y="32563"/>
                    <a:pt x="10821" y="32516"/>
                    <a:pt x="10808" y="32472"/>
                  </a:cubicBezTo>
                  <a:cubicBezTo>
                    <a:pt x="10786" y="32405"/>
                    <a:pt x="10767" y="32337"/>
                    <a:pt x="10744" y="32269"/>
                  </a:cubicBezTo>
                  <a:cubicBezTo>
                    <a:pt x="10720" y="32099"/>
                    <a:pt x="10695" y="31929"/>
                    <a:pt x="10663" y="31759"/>
                  </a:cubicBezTo>
                  <a:cubicBezTo>
                    <a:pt x="10644" y="31661"/>
                    <a:pt x="10627" y="31564"/>
                    <a:pt x="10606" y="31468"/>
                  </a:cubicBezTo>
                  <a:cubicBezTo>
                    <a:pt x="10613" y="31337"/>
                    <a:pt x="10629" y="31206"/>
                    <a:pt x="10646" y="31076"/>
                  </a:cubicBezTo>
                  <a:lnTo>
                    <a:pt x="10646" y="31076"/>
                  </a:lnTo>
                  <a:cubicBezTo>
                    <a:pt x="10646" y="31078"/>
                    <a:pt x="10645" y="31081"/>
                    <a:pt x="10645" y="31083"/>
                  </a:cubicBezTo>
                  <a:lnTo>
                    <a:pt x="10645" y="31083"/>
                  </a:lnTo>
                  <a:cubicBezTo>
                    <a:pt x="10653" y="31021"/>
                    <a:pt x="10664" y="30960"/>
                    <a:pt x="10676" y="30899"/>
                  </a:cubicBezTo>
                  <a:cubicBezTo>
                    <a:pt x="10687" y="30858"/>
                    <a:pt x="10699" y="30815"/>
                    <a:pt x="10709" y="30773"/>
                  </a:cubicBezTo>
                  <a:cubicBezTo>
                    <a:pt x="10738" y="30698"/>
                    <a:pt x="10770" y="30624"/>
                    <a:pt x="10801" y="30548"/>
                  </a:cubicBezTo>
                  <a:cubicBezTo>
                    <a:pt x="10852" y="30444"/>
                    <a:pt x="10903" y="30336"/>
                    <a:pt x="10958" y="30234"/>
                  </a:cubicBezTo>
                  <a:lnTo>
                    <a:pt x="11133" y="29915"/>
                  </a:lnTo>
                  <a:cubicBezTo>
                    <a:pt x="11198" y="29795"/>
                    <a:pt x="11265" y="29674"/>
                    <a:pt x="11326" y="29552"/>
                  </a:cubicBezTo>
                  <a:cubicBezTo>
                    <a:pt x="11359" y="29487"/>
                    <a:pt x="11393" y="29423"/>
                    <a:pt x="11420" y="29357"/>
                  </a:cubicBezTo>
                  <a:cubicBezTo>
                    <a:pt x="11459" y="29260"/>
                    <a:pt x="11512" y="29156"/>
                    <a:pt x="11501" y="29048"/>
                  </a:cubicBezTo>
                  <a:cubicBezTo>
                    <a:pt x="11528" y="28987"/>
                    <a:pt x="11549" y="28923"/>
                    <a:pt x="11573" y="28861"/>
                  </a:cubicBezTo>
                  <a:cubicBezTo>
                    <a:pt x="11574" y="28857"/>
                    <a:pt x="11576" y="28853"/>
                    <a:pt x="11579" y="28848"/>
                  </a:cubicBezTo>
                  <a:cubicBezTo>
                    <a:pt x="11591" y="28840"/>
                    <a:pt x="11603" y="28830"/>
                    <a:pt x="11613" y="28820"/>
                  </a:cubicBezTo>
                  <a:cubicBezTo>
                    <a:pt x="11658" y="28772"/>
                    <a:pt x="11670" y="28702"/>
                    <a:pt x="11688" y="28643"/>
                  </a:cubicBezTo>
                  <a:cubicBezTo>
                    <a:pt x="11709" y="28567"/>
                    <a:pt x="11731" y="28489"/>
                    <a:pt x="11750" y="28413"/>
                  </a:cubicBezTo>
                  <a:cubicBezTo>
                    <a:pt x="11761" y="28363"/>
                    <a:pt x="11772" y="28313"/>
                    <a:pt x="11783" y="28262"/>
                  </a:cubicBezTo>
                  <a:cubicBezTo>
                    <a:pt x="11788" y="28243"/>
                    <a:pt x="11792" y="28225"/>
                    <a:pt x="11798" y="28206"/>
                  </a:cubicBezTo>
                  <a:cubicBezTo>
                    <a:pt x="11859" y="27965"/>
                    <a:pt x="11896" y="27717"/>
                    <a:pt x="11906" y="27466"/>
                  </a:cubicBezTo>
                  <a:cubicBezTo>
                    <a:pt x="11908" y="27443"/>
                    <a:pt x="11910" y="27419"/>
                    <a:pt x="11912" y="27396"/>
                  </a:cubicBezTo>
                  <a:cubicBezTo>
                    <a:pt x="11916" y="27327"/>
                    <a:pt x="11920" y="27258"/>
                    <a:pt x="11923" y="27188"/>
                  </a:cubicBezTo>
                  <a:cubicBezTo>
                    <a:pt x="11940" y="27177"/>
                    <a:pt x="11953" y="27162"/>
                    <a:pt x="11965" y="27145"/>
                  </a:cubicBezTo>
                  <a:cubicBezTo>
                    <a:pt x="12005" y="27079"/>
                    <a:pt x="11998" y="27013"/>
                    <a:pt x="11971" y="26944"/>
                  </a:cubicBezTo>
                  <a:cubicBezTo>
                    <a:pt x="11948" y="26882"/>
                    <a:pt x="11924" y="26821"/>
                    <a:pt x="11899" y="26759"/>
                  </a:cubicBezTo>
                  <a:cubicBezTo>
                    <a:pt x="11898" y="26759"/>
                    <a:pt x="11897" y="26758"/>
                    <a:pt x="11898" y="26758"/>
                  </a:cubicBezTo>
                  <a:cubicBezTo>
                    <a:pt x="11889" y="26688"/>
                    <a:pt x="11875" y="26621"/>
                    <a:pt x="11860" y="26553"/>
                  </a:cubicBezTo>
                  <a:cubicBezTo>
                    <a:pt x="11850" y="26515"/>
                    <a:pt x="11838" y="26478"/>
                    <a:pt x="11825" y="26442"/>
                  </a:cubicBezTo>
                  <a:cubicBezTo>
                    <a:pt x="11791" y="26317"/>
                    <a:pt x="11741" y="26195"/>
                    <a:pt x="11689" y="26076"/>
                  </a:cubicBezTo>
                  <a:cubicBezTo>
                    <a:pt x="11655" y="25993"/>
                    <a:pt x="11628" y="25896"/>
                    <a:pt x="11534" y="25864"/>
                  </a:cubicBezTo>
                  <a:cubicBezTo>
                    <a:pt x="11523" y="25859"/>
                    <a:pt x="11511" y="25857"/>
                    <a:pt x="11498" y="25856"/>
                  </a:cubicBezTo>
                  <a:cubicBezTo>
                    <a:pt x="11459" y="25792"/>
                    <a:pt x="11420" y="25727"/>
                    <a:pt x="11383" y="25663"/>
                  </a:cubicBezTo>
                  <a:cubicBezTo>
                    <a:pt x="11354" y="25611"/>
                    <a:pt x="11323" y="25558"/>
                    <a:pt x="11292" y="25508"/>
                  </a:cubicBezTo>
                  <a:cubicBezTo>
                    <a:pt x="11271" y="25473"/>
                    <a:pt x="11252" y="25433"/>
                    <a:pt x="11221" y="25405"/>
                  </a:cubicBezTo>
                  <a:cubicBezTo>
                    <a:pt x="11202" y="25390"/>
                    <a:pt x="11179" y="25378"/>
                    <a:pt x="11156" y="25368"/>
                  </a:cubicBezTo>
                  <a:cubicBezTo>
                    <a:pt x="11142" y="25363"/>
                    <a:pt x="11128" y="25360"/>
                    <a:pt x="11113" y="25359"/>
                  </a:cubicBezTo>
                  <a:cubicBezTo>
                    <a:pt x="11076" y="25307"/>
                    <a:pt x="11038" y="25256"/>
                    <a:pt x="11002" y="25206"/>
                  </a:cubicBezTo>
                  <a:cubicBezTo>
                    <a:pt x="10901" y="25064"/>
                    <a:pt x="10800" y="24923"/>
                    <a:pt x="10695" y="24783"/>
                  </a:cubicBezTo>
                  <a:cubicBezTo>
                    <a:pt x="10629" y="24695"/>
                    <a:pt x="10563" y="24608"/>
                    <a:pt x="10495" y="24521"/>
                  </a:cubicBezTo>
                  <a:cubicBezTo>
                    <a:pt x="10486" y="24506"/>
                    <a:pt x="10475" y="24490"/>
                    <a:pt x="10466" y="24475"/>
                  </a:cubicBezTo>
                  <a:cubicBezTo>
                    <a:pt x="10356" y="24303"/>
                    <a:pt x="10244" y="24133"/>
                    <a:pt x="10115" y="23977"/>
                  </a:cubicBezTo>
                  <a:cubicBezTo>
                    <a:pt x="10083" y="23937"/>
                    <a:pt x="10034" y="23918"/>
                    <a:pt x="9985" y="23918"/>
                  </a:cubicBezTo>
                  <a:cubicBezTo>
                    <a:pt x="9960" y="23918"/>
                    <a:pt x="9935" y="23923"/>
                    <a:pt x="9912" y="23932"/>
                  </a:cubicBezTo>
                  <a:cubicBezTo>
                    <a:pt x="9904" y="23880"/>
                    <a:pt x="9896" y="23830"/>
                    <a:pt x="9887" y="23779"/>
                  </a:cubicBezTo>
                  <a:cubicBezTo>
                    <a:pt x="9868" y="23670"/>
                    <a:pt x="9848" y="23561"/>
                    <a:pt x="9829" y="23450"/>
                  </a:cubicBezTo>
                  <a:cubicBezTo>
                    <a:pt x="9829" y="23398"/>
                    <a:pt x="9831" y="23347"/>
                    <a:pt x="9831" y="23297"/>
                  </a:cubicBezTo>
                  <a:lnTo>
                    <a:pt x="9831" y="23298"/>
                  </a:lnTo>
                  <a:cubicBezTo>
                    <a:pt x="9833" y="23211"/>
                    <a:pt x="9835" y="23124"/>
                    <a:pt x="9839" y="23036"/>
                  </a:cubicBezTo>
                  <a:cubicBezTo>
                    <a:pt x="9840" y="22982"/>
                    <a:pt x="9845" y="22924"/>
                    <a:pt x="9839" y="22870"/>
                  </a:cubicBezTo>
                  <a:cubicBezTo>
                    <a:pt x="9835" y="22843"/>
                    <a:pt x="9832" y="22815"/>
                    <a:pt x="9828" y="22787"/>
                  </a:cubicBezTo>
                  <a:cubicBezTo>
                    <a:pt x="9823" y="22764"/>
                    <a:pt x="9815" y="22742"/>
                    <a:pt x="9807" y="22720"/>
                  </a:cubicBezTo>
                  <a:cubicBezTo>
                    <a:pt x="9803" y="22710"/>
                    <a:pt x="9798" y="22700"/>
                    <a:pt x="9793" y="22692"/>
                  </a:cubicBezTo>
                  <a:cubicBezTo>
                    <a:pt x="9802" y="22642"/>
                    <a:pt x="9810" y="22593"/>
                    <a:pt x="9818" y="22544"/>
                  </a:cubicBezTo>
                  <a:cubicBezTo>
                    <a:pt x="9830" y="22473"/>
                    <a:pt x="9847" y="22403"/>
                    <a:pt x="9863" y="22333"/>
                  </a:cubicBezTo>
                  <a:cubicBezTo>
                    <a:pt x="9872" y="22318"/>
                    <a:pt x="9881" y="22303"/>
                    <a:pt x="9889" y="22288"/>
                  </a:cubicBezTo>
                  <a:cubicBezTo>
                    <a:pt x="9899" y="22266"/>
                    <a:pt x="9907" y="22244"/>
                    <a:pt x="9911" y="22221"/>
                  </a:cubicBezTo>
                  <a:cubicBezTo>
                    <a:pt x="9922" y="22182"/>
                    <a:pt x="9930" y="22142"/>
                    <a:pt x="9936" y="22101"/>
                  </a:cubicBezTo>
                  <a:cubicBezTo>
                    <a:pt x="9943" y="22052"/>
                    <a:pt x="9951" y="22001"/>
                    <a:pt x="9958" y="21952"/>
                  </a:cubicBezTo>
                  <a:cubicBezTo>
                    <a:pt x="9961" y="21935"/>
                    <a:pt x="9963" y="21917"/>
                    <a:pt x="9966" y="21898"/>
                  </a:cubicBezTo>
                  <a:cubicBezTo>
                    <a:pt x="9968" y="21885"/>
                    <a:pt x="9972" y="21873"/>
                    <a:pt x="9974" y="21860"/>
                  </a:cubicBezTo>
                  <a:cubicBezTo>
                    <a:pt x="10058" y="21673"/>
                    <a:pt x="10153" y="21491"/>
                    <a:pt x="10247" y="21309"/>
                  </a:cubicBezTo>
                  <a:cubicBezTo>
                    <a:pt x="10278" y="21272"/>
                    <a:pt x="10305" y="21232"/>
                    <a:pt x="10328" y="21188"/>
                  </a:cubicBezTo>
                  <a:cubicBezTo>
                    <a:pt x="10376" y="21109"/>
                    <a:pt x="10422" y="21030"/>
                    <a:pt x="10463" y="20947"/>
                  </a:cubicBezTo>
                  <a:lnTo>
                    <a:pt x="10587" y="20701"/>
                  </a:lnTo>
                  <a:cubicBezTo>
                    <a:pt x="10650" y="20574"/>
                    <a:pt x="10710" y="20443"/>
                    <a:pt x="10768" y="20313"/>
                  </a:cubicBezTo>
                  <a:cubicBezTo>
                    <a:pt x="10834" y="20163"/>
                    <a:pt x="10904" y="20012"/>
                    <a:pt x="10958" y="19857"/>
                  </a:cubicBezTo>
                  <a:cubicBezTo>
                    <a:pt x="10984" y="19780"/>
                    <a:pt x="11010" y="19705"/>
                    <a:pt x="11036" y="19630"/>
                  </a:cubicBezTo>
                  <a:cubicBezTo>
                    <a:pt x="11060" y="19552"/>
                    <a:pt x="11091" y="19473"/>
                    <a:pt x="11101" y="19392"/>
                  </a:cubicBezTo>
                  <a:cubicBezTo>
                    <a:pt x="11107" y="19343"/>
                    <a:pt x="11089" y="19293"/>
                    <a:pt x="11054" y="19258"/>
                  </a:cubicBezTo>
                  <a:cubicBezTo>
                    <a:pt x="11090" y="19123"/>
                    <a:pt x="11111" y="18984"/>
                    <a:pt x="11116" y="18844"/>
                  </a:cubicBezTo>
                  <a:cubicBezTo>
                    <a:pt x="11118" y="18716"/>
                    <a:pt x="11122" y="18583"/>
                    <a:pt x="11094" y="18457"/>
                  </a:cubicBezTo>
                  <a:cubicBezTo>
                    <a:pt x="11064" y="18325"/>
                    <a:pt x="11026" y="18188"/>
                    <a:pt x="10967" y="18065"/>
                  </a:cubicBezTo>
                  <a:cubicBezTo>
                    <a:pt x="10942" y="18008"/>
                    <a:pt x="10911" y="17953"/>
                    <a:pt x="10875" y="17902"/>
                  </a:cubicBezTo>
                  <a:cubicBezTo>
                    <a:pt x="10872" y="17897"/>
                    <a:pt x="10870" y="17894"/>
                    <a:pt x="10866" y="17891"/>
                  </a:cubicBezTo>
                  <a:cubicBezTo>
                    <a:pt x="10860" y="17868"/>
                    <a:pt x="10849" y="17846"/>
                    <a:pt x="10836" y="17826"/>
                  </a:cubicBezTo>
                  <a:cubicBezTo>
                    <a:pt x="10826" y="17812"/>
                    <a:pt x="10814" y="17799"/>
                    <a:pt x="10800" y="17788"/>
                  </a:cubicBezTo>
                  <a:cubicBezTo>
                    <a:pt x="10790" y="17759"/>
                    <a:pt x="10778" y="17730"/>
                    <a:pt x="10767" y="17702"/>
                  </a:cubicBezTo>
                  <a:lnTo>
                    <a:pt x="10767" y="17702"/>
                  </a:lnTo>
                  <a:cubicBezTo>
                    <a:pt x="10767" y="17702"/>
                    <a:pt x="10767" y="17702"/>
                    <a:pt x="10767" y="17702"/>
                  </a:cubicBezTo>
                  <a:cubicBezTo>
                    <a:pt x="10766" y="17701"/>
                    <a:pt x="10765" y="17699"/>
                    <a:pt x="10765" y="17698"/>
                  </a:cubicBezTo>
                  <a:lnTo>
                    <a:pt x="10765" y="17698"/>
                  </a:lnTo>
                  <a:cubicBezTo>
                    <a:pt x="10764" y="17697"/>
                    <a:pt x="10764" y="17696"/>
                    <a:pt x="10763" y="17695"/>
                  </a:cubicBezTo>
                  <a:lnTo>
                    <a:pt x="10763" y="17695"/>
                  </a:lnTo>
                  <a:cubicBezTo>
                    <a:pt x="10763" y="17695"/>
                    <a:pt x="10763" y="17695"/>
                    <a:pt x="10763" y="17695"/>
                  </a:cubicBezTo>
                  <a:lnTo>
                    <a:pt x="10763" y="17695"/>
                  </a:lnTo>
                  <a:cubicBezTo>
                    <a:pt x="10729" y="17614"/>
                    <a:pt x="10695" y="17533"/>
                    <a:pt x="10662" y="17451"/>
                  </a:cubicBezTo>
                  <a:lnTo>
                    <a:pt x="10662" y="17451"/>
                  </a:lnTo>
                  <a:cubicBezTo>
                    <a:pt x="10662" y="17455"/>
                    <a:pt x="10663" y="17458"/>
                    <a:pt x="10663" y="17460"/>
                  </a:cubicBezTo>
                  <a:cubicBezTo>
                    <a:pt x="10656" y="17439"/>
                    <a:pt x="10646" y="17418"/>
                    <a:pt x="10637" y="17398"/>
                  </a:cubicBezTo>
                  <a:cubicBezTo>
                    <a:pt x="10643" y="17393"/>
                    <a:pt x="10649" y="17386"/>
                    <a:pt x="10655" y="17380"/>
                  </a:cubicBezTo>
                  <a:cubicBezTo>
                    <a:pt x="10712" y="17315"/>
                    <a:pt x="10713" y="17209"/>
                    <a:pt x="10655" y="17145"/>
                  </a:cubicBezTo>
                  <a:cubicBezTo>
                    <a:pt x="10585" y="17069"/>
                    <a:pt x="10513" y="16995"/>
                    <a:pt x="10442" y="16920"/>
                  </a:cubicBezTo>
                  <a:lnTo>
                    <a:pt x="10402" y="16872"/>
                  </a:lnTo>
                  <a:cubicBezTo>
                    <a:pt x="10355" y="16812"/>
                    <a:pt x="10308" y="16751"/>
                    <a:pt x="10262" y="16690"/>
                  </a:cubicBezTo>
                  <a:cubicBezTo>
                    <a:pt x="10247" y="16669"/>
                    <a:pt x="10231" y="16649"/>
                    <a:pt x="10217" y="16629"/>
                  </a:cubicBezTo>
                  <a:cubicBezTo>
                    <a:pt x="10189" y="16590"/>
                    <a:pt x="10163" y="16552"/>
                    <a:pt x="10133" y="16514"/>
                  </a:cubicBezTo>
                  <a:cubicBezTo>
                    <a:pt x="10131" y="16510"/>
                    <a:pt x="10128" y="16505"/>
                    <a:pt x="10125" y="16502"/>
                  </a:cubicBezTo>
                  <a:cubicBezTo>
                    <a:pt x="10125" y="16502"/>
                    <a:pt x="10125" y="16503"/>
                    <a:pt x="10124" y="16503"/>
                  </a:cubicBezTo>
                  <a:cubicBezTo>
                    <a:pt x="10118" y="16496"/>
                    <a:pt x="10114" y="16491"/>
                    <a:pt x="10110" y="16484"/>
                  </a:cubicBezTo>
                  <a:cubicBezTo>
                    <a:pt x="10081" y="16450"/>
                    <a:pt x="10040" y="16428"/>
                    <a:pt x="9995" y="16424"/>
                  </a:cubicBezTo>
                  <a:cubicBezTo>
                    <a:pt x="9994" y="16424"/>
                    <a:pt x="9993" y="16423"/>
                    <a:pt x="9993" y="16422"/>
                  </a:cubicBezTo>
                  <a:cubicBezTo>
                    <a:pt x="9929" y="16348"/>
                    <a:pt x="9872" y="16271"/>
                    <a:pt x="9813" y="16194"/>
                  </a:cubicBezTo>
                  <a:cubicBezTo>
                    <a:pt x="9724" y="16081"/>
                    <a:pt x="9637" y="15964"/>
                    <a:pt x="9543" y="15854"/>
                  </a:cubicBezTo>
                  <a:cubicBezTo>
                    <a:pt x="9523" y="15830"/>
                    <a:pt x="9502" y="15806"/>
                    <a:pt x="9481" y="15780"/>
                  </a:cubicBezTo>
                  <a:cubicBezTo>
                    <a:pt x="9449" y="15734"/>
                    <a:pt x="9415" y="15686"/>
                    <a:pt x="9380" y="15641"/>
                  </a:cubicBezTo>
                  <a:cubicBezTo>
                    <a:pt x="9318" y="15554"/>
                    <a:pt x="9242" y="15477"/>
                    <a:pt x="9156" y="15414"/>
                  </a:cubicBezTo>
                  <a:cubicBezTo>
                    <a:pt x="9127" y="15337"/>
                    <a:pt x="9096" y="15260"/>
                    <a:pt x="9067" y="15182"/>
                  </a:cubicBezTo>
                  <a:cubicBezTo>
                    <a:pt x="9043" y="15125"/>
                    <a:pt x="9022" y="15066"/>
                    <a:pt x="9000" y="15005"/>
                  </a:cubicBezTo>
                  <a:cubicBezTo>
                    <a:pt x="8992" y="14947"/>
                    <a:pt x="8983" y="14887"/>
                    <a:pt x="8975" y="14828"/>
                  </a:cubicBezTo>
                  <a:cubicBezTo>
                    <a:pt x="8972" y="14790"/>
                    <a:pt x="8970" y="14754"/>
                    <a:pt x="8966" y="14717"/>
                  </a:cubicBezTo>
                  <a:cubicBezTo>
                    <a:pt x="9002" y="14682"/>
                    <a:pt x="9020" y="14633"/>
                    <a:pt x="9016" y="14583"/>
                  </a:cubicBezTo>
                  <a:cubicBezTo>
                    <a:pt x="9008" y="14508"/>
                    <a:pt x="9002" y="14433"/>
                    <a:pt x="8991" y="14358"/>
                  </a:cubicBezTo>
                  <a:cubicBezTo>
                    <a:pt x="8984" y="14286"/>
                    <a:pt x="8972" y="14215"/>
                    <a:pt x="8954" y="14144"/>
                  </a:cubicBezTo>
                  <a:cubicBezTo>
                    <a:pt x="8951" y="14131"/>
                    <a:pt x="8946" y="14120"/>
                    <a:pt x="8942" y="14107"/>
                  </a:cubicBezTo>
                  <a:cubicBezTo>
                    <a:pt x="8941" y="14104"/>
                    <a:pt x="8942" y="14100"/>
                    <a:pt x="8943" y="14096"/>
                  </a:cubicBezTo>
                  <a:lnTo>
                    <a:pt x="8943" y="14089"/>
                  </a:lnTo>
                  <a:cubicBezTo>
                    <a:pt x="8943" y="14020"/>
                    <a:pt x="8942" y="13951"/>
                    <a:pt x="8941" y="13883"/>
                  </a:cubicBezTo>
                  <a:cubicBezTo>
                    <a:pt x="8938" y="13836"/>
                    <a:pt x="8942" y="13782"/>
                    <a:pt x="8931" y="13736"/>
                  </a:cubicBezTo>
                  <a:cubicBezTo>
                    <a:pt x="8928" y="13727"/>
                    <a:pt x="8924" y="13716"/>
                    <a:pt x="8923" y="13705"/>
                  </a:cubicBezTo>
                  <a:cubicBezTo>
                    <a:pt x="8933" y="13661"/>
                    <a:pt x="8944" y="13619"/>
                    <a:pt x="8955" y="13575"/>
                  </a:cubicBezTo>
                  <a:lnTo>
                    <a:pt x="8955" y="13575"/>
                  </a:lnTo>
                  <a:cubicBezTo>
                    <a:pt x="8954" y="13578"/>
                    <a:pt x="8953" y="13581"/>
                    <a:pt x="8951" y="13585"/>
                  </a:cubicBezTo>
                  <a:cubicBezTo>
                    <a:pt x="8959" y="13559"/>
                    <a:pt x="8967" y="13529"/>
                    <a:pt x="8976" y="13503"/>
                  </a:cubicBezTo>
                  <a:cubicBezTo>
                    <a:pt x="8988" y="13484"/>
                    <a:pt x="8997" y="13464"/>
                    <a:pt x="9008" y="13444"/>
                  </a:cubicBezTo>
                  <a:cubicBezTo>
                    <a:pt x="9030" y="13395"/>
                    <a:pt x="9051" y="13348"/>
                    <a:pt x="9072" y="13298"/>
                  </a:cubicBezTo>
                  <a:cubicBezTo>
                    <a:pt x="9088" y="13260"/>
                    <a:pt x="9103" y="13221"/>
                    <a:pt x="9118" y="13181"/>
                  </a:cubicBezTo>
                  <a:cubicBezTo>
                    <a:pt x="9158" y="13085"/>
                    <a:pt x="9196" y="12987"/>
                    <a:pt x="9231" y="12886"/>
                  </a:cubicBezTo>
                  <a:cubicBezTo>
                    <a:pt x="9264" y="12797"/>
                    <a:pt x="9297" y="12706"/>
                    <a:pt x="9330" y="12614"/>
                  </a:cubicBezTo>
                  <a:cubicBezTo>
                    <a:pt x="9343" y="12573"/>
                    <a:pt x="9358" y="12533"/>
                    <a:pt x="9373" y="12492"/>
                  </a:cubicBezTo>
                  <a:cubicBezTo>
                    <a:pt x="9392" y="12439"/>
                    <a:pt x="9416" y="12386"/>
                    <a:pt x="9426" y="12331"/>
                  </a:cubicBezTo>
                  <a:cubicBezTo>
                    <a:pt x="9427" y="12325"/>
                    <a:pt x="9427" y="12318"/>
                    <a:pt x="9428" y="12312"/>
                  </a:cubicBezTo>
                  <a:cubicBezTo>
                    <a:pt x="9452" y="12257"/>
                    <a:pt x="9475" y="12204"/>
                    <a:pt x="9501" y="12152"/>
                  </a:cubicBezTo>
                  <a:cubicBezTo>
                    <a:pt x="9540" y="12068"/>
                    <a:pt x="9578" y="11985"/>
                    <a:pt x="9615" y="11899"/>
                  </a:cubicBezTo>
                  <a:cubicBezTo>
                    <a:pt x="9643" y="11831"/>
                    <a:pt x="9682" y="11759"/>
                    <a:pt x="9698" y="11684"/>
                  </a:cubicBezTo>
                  <a:cubicBezTo>
                    <a:pt x="9759" y="11677"/>
                    <a:pt x="9812" y="11641"/>
                    <a:pt x="9839" y="11586"/>
                  </a:cubicBezTo>
                  <a:cubicBezTo>
                    <a:pt x="9862" y="11536"/>
                    <a:pt x="9881" y="11484"/>
                    <a:pt x="9896" y="11431"/>
                  </a:cubicBezTo>
                  <a:cubicBezTo>
                    <a:pt x="9909" y="11389"/>
                    <a:pt x="9922" y="11346"/>
                    <a:pt x="9935" y="11303"/>
                  </a:cubicBezTo>
                  <a:cubicBezTo>
                    <a:pt x="9958" y="11225"/>
                    <a:pt x="9980" y="11142"/>
                    <a:pt x="9999" y="11062"/>
                  </a:cubicBezTo>
                  <a:cubicBezTo>
                    <a:pt x="10001" y="11062"/>
                    <a:pt x="10001" y="11060"/>
                    <a:pt x="10001" y="11059"/>
                  </a:cubicBezTo>
                  <a:cubicBezTo>
                    <a:pt x="10024" y="10981"/>
                    <a:pt x="10051" y="10903"/>
                    <a:pt x="10074" y="10824"/>
                  </a:cubicBezTo>
                  <a:lnTo>
                    <a:pt x="10088" y="10778"/>
                  </a:lnTo>
                  <a:cubicBezTo>
                    <a:pt x="10093" y="10764"/>
                    <a:pt x="10099" y="10753"/>
                    <a:pt x="10105" y="10742"/>
                  </a:cubicBezTo>
                  <a:cubicBezTo>
                    <a:pt x="10139" y="10669"/>
                    <a:pt x="10169" y="10595"/>
                    <a:pt x="10195" y="10520"/>
                  </a:cubicBezTo>
                  <a:cubicBezTo>
                    <a:pt x="10230" y="10422"/>
                    <a:pt x="10266" y="10320"/>
                    <a:pt x="10282" y="10215"/>
                  </a:cubicBezTo>
                  <a:cubicBezTo>
                    <a:pt x="10296" y="10118"/>
                    <a:pt x="10308" y="10021"/>
                    <a:pt x="10303" y="9924"/>
                  </a:cubicBezTo>
                  <a:cubicBezTo>
                    <a:pt x="10300" y="9846"/>
                    <a:pt x="10291" y="9769"/>
                    <a:pt x="10280" y="9690"/>
                  </a:cubicBezTo>
                  <a:lnTo>
                    <a:pt x="10280" y="9690"/>
                  </a:lnTo>
                  <a:cubicBezTo>
                    <a:pt x="10282" y="9699"/>
                    <a:pt x="10282" y="9706"/>
                    <a:pt x="10284" y="9715"/>
                  </a:cubicBezTo>
                  <a:cubicBezTo>
                    <a:pt x="10282" y="9699"/>
                    <a:pt x="10280" y="9684"/>
                    <a:pt x="10279" y="9668"/>
                  </a:cubicBezTo>
                  <a:cubicBezTo>
                    <a:pt x="10275" y="9613"/>
                    <a:pt x="10245" y="9563"/>
                    <a:pt x="10199" y="9532"/>
                  </a:cubicBezTo>
                  <a:cubicBezTo>
                    <a:pt x="10201" y="9412"/>
                    <a:pt x="10194" y="9290"/>
                    <a:pt x="10182" y="9170"/>
                  </a:cubicBezTo>
                  <a:cubicBezTo>
                    <a:pt x="10171" y="9053"/>
                    <a:pt x="10153" y="8937"/>
                    <a:pt x="10129" y="8821"/>
                  </a:cubicBezTo>
                  <a:cubicBezTo>
                    <a:pt x="10125" y="8805"/>
                    <a:pt x="10121" y="8787"/>
                    <a:pt x="10117" y="8769"/>
                  </a:cubicBezTo>
                  <a:cubicBezTo>
                    <a:pt x="10118" y="8733"/>
                    <a:pt x="10114" y="8698"/>
                    <a:pt x="10106" y="8663"/>
                  </a:cubicBezTo>
                  <a:cubicBezTo>
                    <a:pt x="10096" y="8622"/>
                    <a:pt x="10088" y="8582"/>
                    <a:pt x="10077" y="8541"/>
                  </a:cubicBezTo>
                  <a:cubicBezTo>
                    <a:pt x="10041" y="8400"/>
                    <a:pt x="9995" y="8263"/>
                    <a:pt x="9938" y="8130"/>
                  </a:cubicBezTo>
                  <a:cubicBezTo>
                    <a:pt x="9907" y="8044"/>
                    <a:pt x="9872" y="7962"/>
                    <a:pt x="9823" y="7885"/>
                  </a:cubicBezTo>
                  <a:cubicBezTo>
                    <a:pt x="9813" y="7872"/>
                    <a:pt x="9803" y="7861"/>
                    <a:pt x="9791" y="7850"/>
                  </a:cubicBezTo>
                  <a:cubicBezTo>
                    <a:pt x="9712" y="7716"/>
                    <a:pt x="9625" y="7586"/>
                    <a:pt x="9541" y="7455"/>
                  </a:cubicBezTo>
                  <a:cubicBezTo>
                    <a:pt x="9446" y="7312"/>
                    <a:pt x="9353" y="7167"/>
                    <a:pt x="9256" y="7027"/>
                  </a:cubicBezTo>
                  <a:cubicBezTo>
                    <a:pt x="9177" y="6907"/>
                    <a:pt x="9098" y="6789"/>
                    <a:pt x="9009" y="6678"/>
                  </a:cubicBezTo>
                  <a:cubicBezTo>
                    <a:pt x="8972" y="6635"/>
                    <a:pt x="8934" y="6591"/>
                    <a:pt x="8894" y="6548"/>
                  </a:cubicBezTo>
                  <a:cubicBezTo>
                    <a:pt x="8894" y="6545"/>
                    <a:pt x="8893" y="6542"/>
                    <a:pt x="8890" y="6540"/>
                  </a:cubicBezTo>
                  <a:cubicBezTo>
                    <a:pt x="8835" y="6427"/>
                    <a:pt x="8774" y="6317"/>
                    <a:pt x="8708" y="6210"/>
                  </a:cubicBezTo>
                  <a:cubicBezTo>
                    <a:pt x="8677" y="6163"/>
                    <a:pt x="8643" y="6116"/>
                    <a:pt x="8607" y="6073"/>
                  </a:cubicBezTo>
                  <a:cubicBezTo>
                    <a:pt x="8602" y="6054"/>
                    <a:pt x="8597" y="6034"/>
                    <a:pt x="8592" y="6013"/>
                  </a:cubicBezTo>
                  <a:lnTo>
                    <a:pt x="8592" y="6013"/>
                  </a:lnTo>
                  <a:cubicBezTo>
                    <a:pt x="8593" y="6016"/>
                    <a:pt x="8593" y="6019"/>
                    <a:pt x="8594" y="6022"/>
                  </a:cubicBezTo>
                  <a:lnTo>
                    <a:pt x="8594" y="6022"/>
                  </a:lnTo>
                  <a:cubicBezTo>
                    <a:pt x="8586" y="5990"/>
                    <a:pt x="8578" y="5957"/>
                    <a:pt x="8570" y="5924"/>
                  </a:cubicBezTo>
                  <a:cubicBezTo>
                    <a:pt x="8568" y="5914"/>
                    <a:pt x="8566" y="5902"/>
                    <a:pt x="8564" y="5892"/>
                  </a:cubicBezTo>
                  <a:cubicBezTo>
                    <a:pt x="8555" y="5842"/>
                    <a:pt x="8543" y="5791"/>
                    <a:pt x="8534" y="5740"/>
                  </a:cubicBezTo>
                  <a:cubicBezTo>
                    <a:pt x="8511" y="5636"/>
                    <a:pt x="8487" y="5535"/>
                    <a:pt x="8461" y="5431"/>
                  </a:cubicBezTo>
                  <a:cubicBezTo>
                    <a:pt x="8456" y="5419"/>
                    <a:pt x="8453" y="5406"/>
                    <a:pt x="8451" y="5392"/>
                  </a:cubicBezTo>
                  <a:cubicBezTo>
                    <a:pt x="8429" y="5275"/>
                    <a:pt x="8413" y="5157"/>
                    <a:pt x="8395" y="5037"/>
                  </a:cubicBezTo>
                  <a:cubicBezTo>
                    <a:pt x="8386" y="4918"/>
                    <a:pt x="8376" y="4799"/>
                    <a:pt x="8367" y="4678"/>
                  </a:cubicBezTo>
                  <a:cubicBezTo>
                    <a:pt x="8362" y="4624"/>
                    <a:pt x="8365" y="4565"/>
                    <a:pt x="8365" y="4511"/>
                  </a:cubicBezTo>
                  <a:cubicBezTo>
                    <a:pt x="8365" y="4463"/>
                    <a:pt x="8365" y="4413"/>
                    <a:pt x="8364" y="4366"/>
                  </a:cubicBezTo>
                  <a:cubicBezTo>
                    <a:pt x="8368" y="4274"/>
                    <a:pt x="8370" y="4181"/>
                    <a:pt x="8381" y="4091"/>
                  </a:cubicBezTo>
                  <a:cubicBezTo>
                    <a:pt x="8390" y="4017"/>
                    <a:pt x="8398" y="3945"/>
                    <a:pt x="8407" y="3872"/>
                  </a:cubicBezTo>
                  <a:cubicBezTo>
                    <a:pt x="8429" y="3726"/>
                    <a:pt x="8453" y="3581"/>
                    <a:pt x="8481" y="3438"/>
                  </a:cubicBezTo>
                  <a:cubicBezTo>
                    <a:pt x="8491" y="3438"/>
                    <a:pt x="8503" y="3439"/>
                    <a:pt x="8513" y="3439"/>
                  </a:cubicBezTo>
                  <a:cubicBezTo>
                    <a:pt x="8518" y="3439"/>
                    <a:pt x="8522" y="3437"/>
                    <a:pt x="8526" y="3436"/>
                  </a:cubicBezTo>
                  <a:cubicBezTo>
                    <a:pt x="8624" y="3430"/>
                    <a:pt x="8698" y="3346"/>
                    <a:pt x="8693" y="3248"/>
                  </a:cubicBezTo>
                  <a:cubicBezTo>
                    <a:pt x="8692" y="3151"/>
                    <a:pt x="8678" y="3052"/>
                    <a:pt x="8667" y="2955"/>
                  </a:cubicBezTo>
                  <a:cubicBezTo>
                    <a:pt x="8655" y="2844"/>
                    <a:pt x="8642" y="2734"/>
                    <a:pt x="8627" y="2623"/>
                  </a:cubicBezTo>
                  <a:cubicBezTo>
                    <a:pt x="8618" y="2551"/>
                    <a:pt x="8607" y="2478"/>
                    <a:pt x="8597" y="2408"/>
                  </a:cubicBezTo>
                  <a:cubicBezTo>
                    <a:pt x="8597" y="2366"/>
                    <a:pt x="8597" y="2326"/>
                    <a:pt x="8595" y="2284"/>
                  </a:cubicBezTo>
                  <a:cubicBezTo>
                    <a:pt x="8593" y="2253"/>
                    <a:pt x="8583" y="2224"/>
                    <a:pt x="8566" y="2197"/>
                  </a:cubicBezTo>
                  <a:cubicBezTo>
                    <a:pt x="8561" y="2159"/>
                    <a:pt x="8553" y="2120"/>
                    <a:pt x="8545" y="2081"/>
                  </a:cubicBezTo>
                  <a:cubicBezTo>
                    <a:pt x="8534" y="2027"/>
                    <a:pt x="8528" y="1969"/>
                    <a:pt x="8509" y="1916"/>
                  </a:cubicBezTo>
                  <a:cubicBezTo>
                    <a:pt x="8499" y="1879"/>
                    <a:pt x="8480" y="1846"/>
                    <a:pt x="8455" y="1817"/>
                  </a:cubicBezTo>
                  <a:cubicBezTo>
                    <a:pt x="8440" y="1799"/>
                    <a:pt x="8421" y="1784"/>
                    <a:pt x="8399" y="1773"/>
                  </a:cubicBezTo>
                  <a:cubicBezTo>
                    <a:pt x="8393" y="1769"/>
                    <a:pt x="8388" y="1765"/>
                    <a:pt x="8380" y="1761"/>
                  </a:cubicBezTo>
                  <a:cubicBezTo>
                    <a:pt x="8361" y="1679"/>
                    <a:pt x="8339" y="1595"/>
                    <a:pt x="8315" y="1513"/>
                  </a:cubicBezTo>
                  <a:cubicBezTo>
                    <a:pt x="8289" y="1422"/>
                    <a:pt x="8262" y="1331"/>
                    <a:pt x="8227" y="1243"/>
                  </a:cubicBezTo>
                  <a:cubicBezTo>
                    <a:pt x="8215" y="1205"/>
                    <a:pt x="8200" y="1168"/>
                    <a:pt x="8182" y="1132"/>
                  </a:cubicBezTo>
                  <a:cubicBezTo>
                    <a:pt x="8163" y="1093"/>
                    <a:pt x="8140" y="1057"/>
                    <a:pt x="8113" y="1023"/>
                  </a:cubicBezTo>
                  <a:cubicBezTo>
                    <a:pt x="8089" y="990"/>
                    <a:pt x="8054" y="965"/>
                    <a:pt x="8016" y="952"/>
                  </a:cubicBezTo>
                  <a:cubicBezTo>
                    <a:pt x="7994" y="909"/>
                    <a:pt x="7971" y="868"/>
                    <a:pt x="7945" y="826"/>
                  </a:cubicBezTo>
                  <a:cubicBezTo>
                    <a:pt x="7840" y="651"/>
                    <a:pt x="7718" y="475"/>
                    <a:pt x="7558" y="346"/>
                  </a:cubicBezTo>
                  <a:cubicBezTo>
                    <a:pt x="7554" y="343"/>
                    <a:pt x="7551" y="340"/>
                    <a:pt x="7547" y="337"/>
                  </a:cubicBezTo>
                  <a:cubicBezTo>
                    <a:pt x="7543" y="309"/>
                    <a:pt x="7534" y="283"/>
                    <a:pt x="7518" y="260"/>
                  </a:cubicBezTo>
                  <a:cubicBezTo>
                    <a:pt x="7494" y="223"/>
                    <a:pt x="7461" y="193"/>
                    <a:pt x="7424" y="171"/>
                  </a:cubicBezTo>
                  <a:cubicBezTo>
                    <a:pt x="7385" y="149"/>
                    <a:pt x="7345" y="130"/>
                    <a:pt x="7303" y="114"/>
                  </a:cubicBezTo>
                  <a:cubicBezTo>
                    <a:pt x="7199" y="69"/>
                    <a:pt x="7089" y="36"/>
                    <a:pt x="6976" y="18"/>
                  </a:cubicBezTo>
                  <a:cubicBezTo>
                    <a:pt x="6908" y="6"/>
                    <a:pt x="6839" y="0"/>
                    <a:pt x="6771"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823900" y="4579213"/>
              <a:ext cx="89700" cy="130800"/>
            </a:xfrm>
            <a:custGeom>
              <a:avLst/>
              <a:gdLst/>
              <a:ahLst/>
              <a:cxnLst/>
              <a:rect l="l" t="t" r="r" b="b"/>
              <a:pathLst>
                <a:path w="3588" h="5232" extrusionOk="0">
                  <a:moveTo>
                    <a:pt x="1716" y="2320"/>
                  </a:moveTo>
                  <a:cubicBezTo>
                    <a:pt x="1719" y="2324"/>
                    <a:pt x="1722" y="2328"/>
                    <a:pt x="1725" y="2332"/>
                  </a:cubicBezTo>
                  <a:cubicBezTo>
                    <a:pt x="1722" y="2328"/>
                    <a:pt x="1719" y="2324"/>
                    <a:pt x="1716" y="2320"/>
                  </a:cubicBezTo>
                  <a:close/>
                  <a:moveTo>
                    <a:pt x="198" y="0"/>
                  </a:moveTo>
                  <a:cubicBezTo>
                    <a:pt x="163" y="0"/>
                    <a:pt x="128" y="10"/>
                    <a:pt x="99" y="29"/>
                  </a:cubicBezTo>
                  <a:cubicBezTo>
                    <a:pt x="16" y="84"/>
                    <a:pt x="0" y="193"/>
                    <a:pt x="49" y="276"/>
                  </a:cubicBezTo>
                  <a:cubicBezTo>
                    <a:pt x="90" y="342"/>
                    <a:pt x="137" y="403"/>
                    <a:pt x="182" y="466"/>
                  </a:cubicBezTo>
                  <a:cubicBezTo>
                    <a:pt x="248" y="562"/>
                    <a:pt x="313" y="659"/>
                    <a:pt x="383" y="753"/>
                  </a:cubicBezTo>
                  <a:cubicBezTo>
                    <a:pt x="454" y="847"/>
                    <a:pt x="523" y="939"/>
                    <a:pt x="594" y="1032"/>
                  </a:cubicBezTo>
                  <a:cubicBezTo>
                    <a:pt x="665" y="1124"/>
                    <a:pt x="748" y="1208"/>
                    <a:pt x="828" y="1294"/>
                  </a:cubicBezTo>
                  <a:cubicBezTo>
                    <a:pt x="906" y="1376"/>
                    <a:pt x="978" y="1463"/>
                    <a:pt x="1052" y="1549"/>
                  </a:cubicBezTo>
                  <a:cubicBezTo>
                    <a:pt x="1122" y="1632"/>
                    <a:pt x="1196" y="1713"/>
                    <a:pt x="1268" y="1793"/>
                  </a:cubicBezTo>
                  <a:cubicBezTo>
                    <a:pt x="1422" y="1965"/>
                    <a:pt x="1574" y="2138"/>
                    <a:pt x="1716" y="2320"/>
                  </a:cubicBezTo>
                  <a:lnTo>
                    <a:pt x="1716" y="2320"/>
                  </a:lnTo>
                  <a:cubicBezTo>
                    <a:pt x="1715" y="2318"/>
                    <a:pt x="1713" y="2315"/>
                    <a:pt x="1711" y="2313"/>
                  </a:cubicBezTo>
                  <a:lnTo>
                    <a:pt x="1711" y="2313"/>
                  </a:lnTo>
                  <a:cubicBezTo>
                    <a:pt x="1852" y="2498"/>
                    <a:pt x="2000" y="2678"/>
                    <a:pt x="2142" y="2864"/>
                  </a:cubicBezTo>
                  <a:cubicBezTo>
                    <a:pt x="2278" y="3047"/>
                    <a:pt x="2400" y="3240"/>
                    <a:pt x="2527" y="3429"/>
                  </a:cubicBezTo>
                  <a:cubicBezTo>
                    <a:pt x="2652" y="3618"/>
                    <a:pt x="2786" y="3810"/>
                    <a:pt x="2901" y="4010"/>
                  </a:cubicBezTo>
                  <a:cubicBezTo>
                    <a:pt x="2898" y="4004"/>
                    <a:pt x="2894" y="3998"/>
                    <a:pt x="2891" y="3990"/>
                  </a:cubicBezTo>
                  <a:lnTo>
                    <a:pt x="2891" y="3990"/>
                  </a:lnTo>
                  <a:cubicBezTo>
                    <a:pt x="2947" y="4091"/>
                    <a:pt x="3003" y="4192"/>
                    <a:pt x="3049" y="4298"/>
                  </a:cubicBezTo>
                  <a:cubicBezTo>
                    <a:pt x="3080" y="4369"/>
                    <a:pt x="3106" y="4442"/>
                    <a:pt x="3127" y="4517"/>
                  </a:cubicBezTo>
                  <a:cubicBezTo>
                    <a:pt x="3160" y="4646"/>
                    <a:pt x="3185" y="4777"/>
                    <a:pt x="3203" y="4909"/>
                  </a:cubicBezTo>
                  <a:cubicBezTo>
                    <a:pt x="3210" y="4968"/>
                    <a:pt x="3217" y="5028"/>
                    <a:pt x="3224" y="5088"/>
                  </a:cubicBezTo>
                  <a:cubicBezTo>
                    <a:pt x="3236" y="5173"/>
                    <a:pt x="3320" y="5231"/>
                    <a:pt x="3403" y="5231"/>
                  </a:cubicBezTo>
                  <a:cubicBezTo>
                    <a:pt x="3406" y="5231"/>
                    <a:pt x="3408" y="5231"/>
                    <a:pt x="3411" y="5231"/>
                  </a:cubicBezTo>
                  <a:cubicBezTo>
                    <a:pt x="3419" y="5231"/>
                    <a:pt x="3426" y="5230"/>
                    <a:pt x="3434" y="5229"/>
                  </a:cubicBezTo>
                  <a:cubicBezTo>
                    <a:pt x="3533" y="5209"/>
                    <a:pt x="3588" y="5115"/>
                    <a:pt x="3574" y="5020"/>
                  </a:cubicBezTo>
                  <a:cubicBezTo>
                    <a:pt x="3571" y="4999"/>
                    <a:pt x="3569" y="4979"/>
                    <a:pt x="3567" y="4958"/>
                  </a:cubicBezTo>
                  <a:lnTo>
                    <a:pt x="3567" y="4958"/>
                  </a:lnTo>
                  <a:cubicBezTo>
                    <a:pt x="3567" y="4961"/>
                    <a:pt x="3568" y="4965"/>
                    <a:pt x="3569" y="4968"/>
                  </a:cubicBezTo>
                  <a:cubicBezTo>
                    <a:pt x="3566" y="4950"/>
                    <a:pt x="3563" y="4932"/>
                    <a:pt x="3562" y="4914"/>
                  </a:cubicBezTo>
                  <a:cubicBezTo>
                    <a:pt x="3549" y="4790"/>
                    <a:pt x="3529" y="4666"/>
                    <a:pt x="3500" y="4544"/>
                  </a:cubicBezTo>
                  <a:cubicBezTo>
                    <a:pt x="3485" y="4473"/>
                    <a:pt x="3467" y="4403"/>
                    <a:pt x="3445" y="4335"/>
                  </a:cubicBezTo>
                  <a:cubicBezTo>
                    <a:pt x="3402" y="4211"/>
                    <a:pt x="3350" y="4092"/>
                    <a:pt x="3290" y="3977"/>
                  </a:cubicBezTo>
                  <a:cubicBezTo>
                    <a:pt x="3208" y="3821"/>
                    <a:pt x="3117" y="3670"/>
                    <a:pt x="3019" y="3525"/>
                  </a:cubicBezTo>
                  <a:cubicBezTo>
                    <a:pt x="2918" y="3375"/>
                    <a:pt x="2816" y="3224"/>
                    <a:pt x="2717" y="3071"/>
                  </a:cubicBezTo>
                  <a:cubicBezTo>
                    <a:pt x="2617" y="2917"/>
                    <a:pt x="2519" y="2771"/>
                    <a:pt x="2409" y="2626"/>
                  </a:cubicBezTo>
                  <a:cubicBezTo>
                    <a:pt x="2301" y="2484"/>
                    <a:pt x="2185" y="2346"/>
                    <a:pt x="2076" y="2205"/>
                  </a:cubicBezTo>
                  <a:cubicBezTo>
                    <a:pt x="1973" y="2069"/>
                    <a:pt x="1868" y="1936"/>
                    <a:pt x="1757" y="1807"/>
                  </a:cubicBezTo>
                  <a:cubicBezTo>
                    <a:pt x="1654" y="1688"/>
                    <a:pt x="1551" y="1574"/>
                    <a:pt x="1448" y="1458"/>
                  </a:cubicBezTo>
                  <a:cubicBezTo>
                    <a:pt x="1335" y="1331"/>
                    <a:pt x="1224" y="1202"/>
                    <a:pt x="1111" y="1074"/>
                  </a:cubicBezTo>
                  <a:cubicBezTo>
                    <a:pt x="1058" y="1014"/>
                    <a:pt x="1001" y="957"/>
                    <a:pt x="948" y="899"/>
                  </a:cubicBezTo>
                  <a:cubicBezTo>
                    <a:pt x="896" y="843"/>
                    <a:pt x="851" y="780"/>
                    <a:pt x="803" y="719"/>
                  </a:cubicBezTo>
                  <a:lnTo>
                    <a:pt x="803" y="719"/>
                  </a:lnTo>
                  <a:cubicBezTo>
                    <a:pt x="809" y="727"/>
                    <a:pt x="813" y="732"/>
                    <a:pt x="817" y="738"/>
                  </a:cubicBezTo>
                  <a:cubicBezTo>
                    <a:pt x="721" y="610"/>
                    <a:pt x="624" y="484"/>
                    <a:pt x="534" y="353"/>
                  </a:cubicBezTo>
                  <a:cubicBezTo>
                    <a:pt x="472" y="261"/>
                    <a:pt x="402" y="175"/>
                    <a:pt x="347" y="80"/>
                  </a:cubicBezTo>
                  <a:cubicBezTo>
                    <a:pt x="316" y="27"/>
                    <a:pt x="257" y="0"/>
                    <a:pt x="19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908475" y="4698888"/>
              <a:ext cx="63575" cy="87325"/>
            </a:xfrm>
            <a:custGeom>
              <a:avLst/>
              <a:gdLst/>
              <a:ahLst/>
              <a:cxnLst/>
              <a:rect l="l" t="t" r="r" b="b"/>
              <a:pathLst>
                <a:path w="2543" h="3493" extrusionOk="0">
                  <a:moveTo>
                    <a:pt x="2345" y="0"/>
                  </a:moveTo>
                  <a:cubicBezTo>
                    <a:pt x="2303" y="0"/>
                    <a:pt x="2260" y="16"/>
                    <a:pt x="2227" y="46"/>
                  </a:cubicBezTo>
                  <a:cubicBezTo>
                    <a:pt x="2183" y="83"/>
                    <a:pt x="2147" y="130"/>
                    <a:pt x="2108" y="172"/>
                  </a:cubicBezTo>
                  <a:cubicBezTo>
                    <a:pt x="2034" y="244"/>
                    <a:pt x="1948" y="304"/>
                    <a:pt x="1875" y="375"/>
                  </a:cubicBezTo>
                  <a:cubicBezTo>
                    <a:pt x="1811" y="440"/>
                    <a:pt x="1750" y="507"/>
                    <a:pt x="1688" y="574"/>
                  </a:cubicBezTo>
                  <a:cubicBezTo>
                    <a:pt x="1586" y="677"/>
                    <a:pt x="1481" y="778"/>
                    <a:pt x="1377" y="880"/>
                  </a:cubicBezTo>
                  <a:cubicBezTo>
                    <a:pt x="1282" y="972"/>
                    <a:pt x="1197" y="1074"/>
                    <a:pt x="1105" y="1169"/>
                  </a:cubicBezTo>
                  <a:cubicBezTo>
                    <a:pt x="1050" y="1223"/>
                    <a:pt x="997" y="1276"/>
                    <a:pt x="945" y="1331"/>
                  </a:cubicBezTo>
                  <a:cubicBezTo>
                    <a:pt x="893" y="1386"/>
                    <a:pt x="849" y="1440"/>
                    <a:pt x="801" y="1496"/>
                  </a:cubicBezTo>
                  <a:cubicBezTo>
                    <a:pt x="734" y="1575"/>
                    <a:pt x="665" y="1654"/>
                    <a:pt x="599" y="1735"/>
                  </a:cubicBezTo>
                  <a:cubicBezTo>
                    <a:pt x="520" y="1830"/>
                    <a:pt x="439" y="1925"/>
                    <a:pt x="366" y="2026"/>
                  </a:cubicBezTo>
                  <a:cubicBezTo>
                    <a:pt x="298" y="2122"/>
                    <a:pt x="230" y="2220"/>
                    <a:pt x="184" y="2330"/>
                  </a:cubicBezTo>
                  <a:cubicBezTo>
                    <a:pt x="136" y="2442"/>
                    <a:pt x="99" y="2558"/>
                    <a:pt x="72" y="2676"/>
                  </a:cubicBezTo>
                  <a:cubicBezTo>
                    <a:pt x="45" y="2802"/>
                    <a:pt x="27" y="2929"/>
                    <a:pt x="18" y="3057"/>
                  </a:cubicBezTo>
                  <a:cubicBezTo>
                    <a:pt x="15" y="3139"/>
                    <a:pt x="9" y="3223"/>
                    <a:pt x="5" y="3305"/>
                  </a:cubicBezTo>
                  <a:cubicBezTo>
                    <a:pt x="1" y="3403"/>
                    <a:pt x="77" y="3486"/>
                    <a:pt x="174" y="3492"/>
                  </a:cubicBezTo>
                  <a:lnTo>
                    <a:pt x="192" y="3492"/>
                  </a:lnTo>
                  <a:cubicBezTo>
                    <a:pt x="283" y="3486"/>
                    <a:pt x="356" y="3414"/>
                    <a:pt x="362" y="3323"/>
                  </a:cubicBezTo>
                  <a:cubicBezTo>
                    <a:pt x="366" y="3211"/>
                    <a:pt x="373" y="3098"/>
                    <a:pt x="382" y="2986"/>
                  </a:cubicBezTo>
                  <a:cubicBezTo>
                    <a:pt x="396" y="2881"/>
                    <a:pt x="415" y="2776"/>
                    <a:pt x="440" y="2673"/>
                  </a:cubicBezTo>
                  <a:cubicBezTo>
                    <a:pt x="454" y="2626"/>
                    <a:pt x="469" y="2581"/>
                    <a:pt x="484" y="2536"/>
                  </a:cubicBezTo>
                  <a:cubicBezTo>
                    <a:pt x="502" y="2493"/>
                    <a:pt x="520" y="2451"/>
                    <a:pt x="540" y="2411"/>
                  </a:cubicBezTo>
                  <a:cubicBezTo>
                    <a:pt x="576" y="2352"/>
                    <a:pt x="614" y="2294"/>
                    <a:pt x="654" y="2238"/>
                  </a:cubicBezTo>
                  <a:cubicBezTo>
                    <a:pt x="772" y="2086"/>
                    <a:pt x="892" y="1937"/>
                    <a:pt x="1018" y="1792"/>
                  </a:cubicBezTo>
                  <a:cubicBezTo>
                    <a:pt x="1089" y="1707"/>
                    <a:pt x="1160" y="1620"/>
                    <a:pt x="1237" y="1541"/>
                  </a:cubicBezTo>
                  <a:lnTo>
                    <a:pt x="1237" y="1541"/>
                  </a:lnTo>
                  <a:lnTo>
                    <a:pt x="1236" y="1543"/>
                  </a:lnTo>
                  <a:cubicBezTo>
                    <a:pt x="1301" y="1475"/>
                    <a:pt x="1366" y="1412"/>
                    <a:pt x="1429" y="1343"/>
                  </a:cubicBezTo>
                  <a:cubicBezTo>
                    <a:pt x="1476" y="1293"/>
                    <a:pt x="1520" y="1241"/>
                    <a:pt x="1568" y="1193"/>
                  </a:cubicBezTo>
                  <a:cubicBezTo>
                    <a:pt x="1610" y="1148"/>
                    <a:pt x="1653" y="1107"/>
                    <a:pt x="1698" y="1066"/>
                  </a:cubicBezTo>
                  <a:cubicBezTo>
                    <a:pt x="1759" y="1009"/>
                    <a:pt x="1816" y="950"/>
                    <a:pt x="1875" y="891"/>
                  </a:cubicBezTo>
                  <a:cubicBezTo>
                    <a:pt x="1953" y="811"/>
                    <a:pt x="2027" y="731"/>
                    <a:pt x="2105" y="651"/>
                  </a:cubicBezTo>
                  <a:lnTo>
                    <a:pt x="2106" y="650"/>
                  </a:lnTo>
                  <a:lnTo>
                    <a:pt x="2109" y="647"/>
                  </a:lnTo>
                  <a:cubicBezTo>
                    <a:pt x="2133" y="621"/>
                    <a:pt x="2157" y="598"/>
                    <a:pt x="2182" y="577"/>
                  </a:cubicBezTo>
                  <a:cubicBezTo>
                    <a:pt x="2235" y="533"/>
                    <a:pt x="2292" y="494"/>
                    <a:pt x="2341" y="445"/>
                  </a:cubicBezTo>
                  <a:cubicBezTo>
                    <a:pt x="2371" y="413"/>
                    <a:pt x="2400" y="383"/>
                    <a:pt x="2429" y="350"/>
                  </a:cubicBezTo>
                  <a:cubicBezTo>
                    <a:pt x="2453" y="327"/>
                    <a:pt x="2474" y="301"/>
                    <a:pt x="2494" y="274"/>
                  </a:cubicBezTo>
                  <a:cubicBezTo>
                    <a:pt x="2542" y="200"/>
                    <a:pt x="2528" y="101"/>
                    <a:pt x="2460" y="43"/>
                  </a:cubicBezTo>
                  <a:cubicBezTo>
                    <a:pt x="2427" y="14"/>
                    <a:pt x="2386" y="0"/>
                    <a:pt x="234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961125" y="4715088"/>
              <a:ext cx="50" cy="50"/>
            </a:xfrm>
            <a:custGeom>
              <a:avLst/>
              <a:gdLst/>
              <a:ahLst/>
              <a:cxnLst/>
              <a:rect l="l" t="t" r="r" b="b"/>
              <a:pathLst>
                <a:path w="2" h="2" extrusionOk="0">
                  <a:moveTo>
                    <a:pt x="1" y="1"/>
                  </a:moveTo>
                  <a:lnTo>
                    <a:pt x="0" y="2"/>
                  </a:lnTo>
                  <a:lnTo>
                    <a:pt x="0" y="2"/>
                  </a:ln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762975" y="4764613"/>
              <a:ext cx="152225" cy="168275"/>
            </a:xfrm>
            <a:custGeom>
              <a:avLst/>
              <a:gdLst/>
              <a:ahLst/>
              <a:cxnLst/>
              <a:rect l="l" t="t" r="r" b="b"/>
              <a:pathLst>
                <a:path w="6089" h="6731" extrusionOk="0">
                  <a:moveTo>
                    <a:pt x="6043" y="6209"/>
                  </a:moveTo>
                  <a:cubicBezTo>
                    <a:pt x="6043" y="6210"/>
                    <a:pt x="6044" y="6211"/>
                    <a:pt x="6044" y="6212"/>
                  </a:cubicBezTo>
                  <a:cubicBezTo>
                    <a:pt x="6044" y="6211"/>
                    <a:pt x="6044" y="6210"/>
                    <a:pt x="6043" y="6209"/>
                  </a:cubicBezTo>
                  <a:close/>
                  <a:moveTo>
                    <a:pt x="5693" y="6274"/>
                  </a:moveTo>
                  <a:cubicBezTo>
                    <a:pt x="5694" y="6276"/>
                    <a:pt x="5694" y="6278"/>
                    <a:pt x="5694" y="6280"/>
                  </a:cubicBezTo>
                  <a:lnTo>
                    <a:pt x="5694" y="6280"/>
                  </a:lnTo>
                  <a:cubicBezTo>
                    <a:pt x="5694" y="6278"/>
                    <a:pt x="5694" y="6276"/>
                    <a:pt x="5693" y="6274"/>
                  </a:cubicBezTo>
                  <a:close/>
                  <a:moveTo>
                    <a:pt x="6061" y="6343"/>
                  </a:moveTo>
                  <a:cubicBezTo>
                    <a:pt x="6061" y="6345"/>
                    <a:pt x="6061" y="6347"/>
                    <a:pt x="6062" y="6349"/>
                  </a:cubicBezTo>
                  <a:cubicBezTo>
                    <a:pt x="6061" y="6347"/>
                    <a:pt x="6061" y="6345"/>
                    <a:pt x="6061" y="6343"/>
                  </a:cubicBezTo>
                  <a:close/>
                  <a:moveTo>
                    <a:pt x="204" y="0"/>
                  </a:moveTo>
                  <a:cubicBezTo>
                    <a:pt x="170" y="0"/>
                    <a:pt x="136" y="10"/>
                    <a:pt x="105" y="32"/>
                  </a:cubicBezTo>
                  <a:cubicBezTo>
                    <a:pt x="30" y="84"/>
                    <a:pt x="0" y="203"/>
                    <a:pt x="60" y="280"/>
                  </a:cubicBezTo>
                  <a:cubicBezTo>
                    <a:pt x="62" y="282"/>
                    <a:pt x="65" y="286"/>
                    <a:pt x="67" y="288"/>
                  </a:cubicBezTo>
                  <a:cubicBezTo>
                    <a:pt x="65" y="283"/>
                    <a:pt x="62" y="280"/>
                    <a:pt x="60" y="276"/>
                  </a:cubicBezTo>
                  <a:lnTo>
                    <a:pt x="60" y="276"/>
                  </a:lnTo>
                  <a:cubicBezTo>
                    <a:pt x="168" y="460"/>
                    <a:pt x="308" y="622"/>
                    <a:pt x="451" y="779"/>
                  </a:cubicBezTo>
                  <a:cubicBezTo>
                    <a:pt x="601" y="943"/>
                    <a:pt x="755" y="1103"/>
                    <a:pt x="909" y="1261"/>
                  </a:cubicBezTo>
                  <a:cubicBezTo>
                    <a:pt x="1067" y="1426"/>
                    <a:pt x="1240" y="1569"/>
                    <a:pt x="1417" y="1709"/>
                  </a:cubicBezTo>
                  <a:cubicBezTo>
                    <a:pt x="1590" y="1846"/>
                    <a:pt x="1752" y="1996"/>
                    <a:pt x="1911" y="2149"/>
                  </a:cubicBezTo>
                  <a:cubicBezTo>
                    <a:pt x="2024" y="2265"/>
                    <a:pt x="2132" y="2390"/>
                    <a:pt x="2253" y="2500"/>
                  </a:cubicBezTo>
                  <a:cubicBezTo>
                    <a:pt x="2380" y="2613"/>
                    <a:pt x="2510" y="2719"/>
                    <a:pt x="2637" y="2832"/>
                  </a:cubicBezTo>
                  <a:cubicBezTo>
                    <a:pt x="2760" y="2941"/>
                    <a:pt x="2882" y="3054"/>
                    <a:pt x="3009" y="3161"/>
                  </a:cubicBezTo>
                  <a:cubicBezTo>
                    <a:pt x="3139" y="3266"/>
                    <a:pt x="3274" y="3366"/>
                    <a:pt x="3405" y="3472"/>
                  </a:cubicBezTo>
                  <a:cubicBezTo>
                    <a:pt x="3544" y="3584"/>
                    <a:pt x="3684" y="3692"/>
                    <a:pt x="3816" y="3810"/>
                  </a:cubicBezTo>
                  <a:cubicBezTo>
                    <a:pt x="3940" y="3921"/>
                    <a:pt x="4063" y="4033"/>
                    <a:pt x="4191" y="4141"/>
                  </a:cubicBezTo>
                  <a:cubicBezTo>
                    <a:pt x="4324" y="4254"/>
                    <a:pt x="4455" y="4373"/>
                    <a:pt x="4587" y="4490"/>
                  </a:cubicBezTo>
                  <a:cubicBezTo>
                    <a:pt x="4695" y="4589"/>
                    <a:pt x="4812" y="4683"/>
                    <a:pt x="4921" y="4780"/>
                  </a:cubicBezTo>
                  <a:cubicBezTo>
                    <a:pt x="4971" y="4830"/>
                    <a:pt x="5021" y="4878"/>
                    <a:pt x="5066" y="4932"/>
                  </a:cubicBezTo>
                  <a:cubicBezTo>
                    <a:pt x="5108" y="4981"/>
                    <a:pt x="5147" y="5030"/>
                    <a:pt x="5187" y="5079"/>
                  </a:cubicBezTo>
                  <a:lnTo>
                    <a:pt x="5187" y="5079"/>
                  </a:lnTo>
                  <a:cubicBezTo>
                    <a:pt x="5183" y="5074"/>
                    <a:pt x="5177" y="5068"/>
                    <a:pt x="5173" y="5063"/>
                  </a:cubicBezTo>
                  <a:lnTo>
                    <a:pt x="5173" y="5063"/>
                  </a:lnTo>
                  <a:cubicBezTo>
                    <a:pt x="5207" y="5108"/>
                    <a:pt x="5240" y="5153"/>
                    <a:pt x="5270" y="5200"/>
                  </a:cubicBezTo>
                  <a:lnTo>
                    <a:pt x="5270" y="5200"/>
                  </a:lnTo>
                  <a:lnTo>
                    <a:pt x="5270" y="5200"/>
                  </a:lnTo>
                  <a:cubicBezTo>
                    <a:pt x="5271" y="5203"/>
                    <a:pt x="5273" y="5206"/>
                    <a:pt x="5275" y="5209"/>
                  </a:cubicBezTo>
                  <a:lnTo>
                    <a:pt x="5276" y="5211"/>
                  </a:lnTo>
                  <a:lnTo>
                    <a:pt x="5276" y="5211"/>
                  </a:lnTo>
                  <a:cubicBezTo>
                    <a:pt x="5362" y="5352"/>
                    <a:pt x="5438" y="5499"/>
                    <a:pt x="5504" y="5650"/>
                  </a:cubicBezTo>
                  <a:cubicBezTo>
                    <a:pt x="5501" y="5642"/>
                    <a:pt x="5499" y="5635"/>
                    <a:pt x="5496" y="5628"/>
                  </a:cubicBezTo>
                  <a:lnTo>
                    <a:pt x="5496" y="5628"/>
                  </a:lnTo>
                  <a:cubicBezTo>
                    <a:pt x="5531" y="5708"/>
                    <a:pt x="5561" y="5791"/>
                    <a:pt x="5593" y="5873"/>
                  </a:cubicBezTo>
                  <a:cubicBezTo>
                    <a:pt x="5614" y="5929"/>
                    <a:pt x="5635" y="5985"/>
                    <a:pt x="5655" y="6041"/>
                  </a:cubicBezTo>
                  <a:cubicBezTo>
                    <a:pt x="5661" y="6067"/>
                    <a:pt x="5668" y="6095"/>
                    <a:pt x="5673" y="6122"/>
                  </a:cubicBezTo>
                  <a:cubicBezTo>
                    <a:pt x="5680" y="6172"/>
                    <a:pt x="5685" y="6220"/>
                    <a:pt x="5693" y="6270"/>
                  </a:cubicBezTo>
                  <a:cubicBezTo>
                    <a:pt x="5691" y="6262"/>
                    <a:pt x="5691" y="6254"/>
                    <a:pt x="5689" y="6247"/>
                  </a:cubicBezTo>
                  <a:lnTo>
                    <a:pt x="5689" y="6247"/>
                  </a:lnTo>
                  <a:cubicBezTo>
                    <a:pt x="5690" y="6253"/>
                    <a:pt x="5691" y="6259"/>
                    <a:pt x="5692" y="6265"/>
                  </a:cubicBezTo>
                  <a:lnTo>
                    <a:pt x="5692" y="6265"/>
                  </a:lnTo>
                  <a:cubicBezTo>
                    <a:pt x="5692" y="6263"/>
                    <a:pt x="5691" y="6262"/>
                    <a:pt x="5691" y="6260"/>
                  </a:cubicBezTo>
                  <a:lnTo>
                    <a:pt x="5691" y="6260"/>
                  </a:lnTo>
                  <a:cubicBezTo>
                    <a:pt x="5692" y="6265"/>
                    <a:pt x="5693" y="6269"/>
                    <a:pt x="5693" y="6274"/>
                  </a:cubicBezTo>
                  <a:lnTo>
                    <a:pt x="5693" y="6274"/>
                  </a:lnTo>
                  <a:cubicBezTo>
                    <a:pt x="5693" y="6271"/>
                    <a:pt x="5693" y="6269"/>
                    <a:pt x="5692" y="6267"/>
                  </a:cubicBezTo>
                  <a:lnTo>
                    <a:pt x="5692" y="6267"/>
                  </a:lnTo>
                  <a:cubicBezTo>
                    <a:pt x="5693" y="6273"/>
                    <a:pt x="5694" y="6278"/>
                    <a:pt x="5695" y="6284"/>
                  </a:cubicBezTo>
                  <a:cubicBezTo>
                    <a:pt x="5695" y="6283"/>
                    <a:pt x="5695" y="6282"/>
                    <a:pt x="5694" y="6280"/>
                  </a:cubicBezTo>
                  <a:lnTo>
                    <a:pt x="5694" y="6280"/>
                  </a:lnTo>
                  <a:cubicBezTo>
                    <a:pt x="5706" y="6354"/>
                    <a:pt x="5715" y="6428"/>
                    <a:pt x="5727" y="6501"/>
                  </a:cubicBezTo>
                  <a:cubicBezTo>
                    <a:pt x="5725" y="6495"/>
                    <a:pt x="5725" y="6486"/>
                    <a:pt x="5723" y="6478"/>
                  </a:cubicBezTo>
                  <a:lnTo>
                    <a:pt x="5723" y="6478"/>
                  </a:lnTo>
                  <a:cubicBezTo>
                    <a:pt x="5726" y="6509"/>
                    <a:pt x="5728" y="6537"/>
                    <a:pt x="5729" y="6568"/>
                  </a:cubicBezTo>
                  <a:cubicBezTo>
                    <a:pt x="5732" y="6660"/>
                    <a:pt x="5820" y="6731"/>
                    <a:pt x="5909" y="6731"/>
                  </a:cubicBezTo>
                  <a:cubicBezTo>
                    <a:pt x="5912" y="6731"/>
                    <a:pt x="5915" y="6731"/>
                    <a:pt x="5918" y="6730"/>
                  </a:cubicBezTo>
                  <a:lnTo>
                    <a:pt x="5922" y="6730"/>
                  </a:lnTo>
                  <a:cubicBezTo>
                    <a:pt x="6023" y="6722"/>
                    <a:pt x="6088" y="6635"/>
                    <a:pt x="6085" y="6537"/>
                  </a:cubicBezTo>
                  <a:cubicBezTo>
                    <a:pt x="6081" y="6466"/>
                    <a:pt x="6071" y="6396"/>
                    <a:pt x="6058" y="6326"/>
                  </a:cubicBezTo>
                  <a:lnTo>
                    <a:pt x="6058" y="6326"/>
                  </a:lnTo>
                  <a:cubicBezTo>
                    <a:pt x="6058" y="6327"/>
                    <a:pt x="6059" y="6328"/>
                    <a:pt x="6059" y="6328"/>
                  </a:cubicBezTo>
                  <a:lnTo>
                    <a:pt x="6059" y="6328"/>
                  </a:lnTo>
                  <a:cubicBezTo>
                    <a:pt x="6053" y="6288"/>
                    <a:pt x="6048" y="6247"/>
                    <a:pt x="6043" y="6207"/>
                  </a:cubicBezTo>
                  <a:lnTo>
                    <a:pt x="6043" y="6207"/>
                  </a:lnTo>
                  <a:cubicBezTo>
                    <a:pt x="6043" y="6208"/>
                    <a:pt x="6043" y="6209"/>
                    <a:pt x="6043" y="6209"/>
                  </a:cubicBezTo>
                  <a:lnTo>
                    <a:pt x="6043" y="6209"/>
                  </a:lnTo>
                  <a:cubicBezTo>
                    <a:pt x="6033" y="6143"/>
                    <a:pt x="6027" y="6077"/>
                    <a:pt x="6013" y="6011"/>
                  </a:cubicBezTo>
                  <a:cubicBezTo>
                    <a:pt x="5998" y="5944"/>
                    <a:pt x="5978" y="5878"/>
                    <a:pt x="5952" y="5815"/>
                  </a:cubicBezTo>
                  <a:cubicBezTo>
                    <a:pt x="5869" y="5595"/>
                    <a:pt x="5782" y="5376"/>
                    <a:pt x="5665" y="5171"/>
                  </a:cubicBezTo>
                  <a:cubicBezTo>
                    <a:pt x="5621" y="5097"/>
                    <a:pt x="5578" y="5021"/>
                    <a:pt x="5530" y="4948"/>
                  </a:cubicBezTo>
                  <a:cubicBezTo>
                    <a:pt x="5485" y="4881"/>
                    <a:pt x="5434" y="4819"/>
                    <a:pt x="5384" y="4757"/>
                  </a:cubicBezTo>
                  <a:cubicBezTo>
                    <a:pt x="5326" y="4685"/>
                    <a:pt x="5263" y="4618"/>
                    <a:pt x="5198" y="4552"/>
                  </a:cubicBezTo>
                  <a:cubicBezTo>
                    <a:pt x="5138" y="4494"/>
                    <a:pt x="5076" y="4440"/>
                    <a:pt x="5011" y="4386"/>
                  </a:cubicBezTo>
                  <a:cubicBezTo>
                    <a:pt x="4878" y="4274"/>
                    <a:pt x="4751" y="4156"/>
                    <a:pt x="4619" y="4042"/>
                  </a:cubicBezTo>
                  <a:cubicBezTo>
                    <a:pt x="4473" y="3913"/>
                    <a:pt x="4324" y="3787"/>
                    <a:pt x="4178" y="3656"/>
                  </a:cubicBezTo>
                  <a:cubicBezTo>
                    <a:pt x="4044" y="3536"/>
                    <a:pt x="3910" y="3421"/>
                    <a:pt x="3771" y="3309"/>
                  </a:cubicBezTo>
                  <a:cubicBezTo>
                    <a:pt x="3621" y="3188"/>
                    <a:pt x="3464" y="3072"/>
                    <a:pt x="3315" y="2950"/>
                  </a:cubicBezTo>
                  <a:cubicBezTo>
                    <a:pt x="3172" y="2832"/>
                    <a:pt x="3034" y="2709"/>
                    <a:pt x="2894" y="2583"/>
                  </a:cubicBezTo>
                  <a:cubicBezTo>
                    <a:pt x="2758" y="2464"/>
                    <a:pt x="2619" y="2347"/>
                    <a:pt x="2482" y="2226"/>
                  </a:cubicBezTo>
                  <a:cubicBezTo>
                    <a:pt x="2296" y="2039"/>
                    <a:pt x="2117" y="1843"/>
                    <a:pt x="1920" y="1668"/>
                  </a:cubicBezTo>
                  <a:cubicBezTo>
                    <a:pt x="1814" y="1574"/>
                    <a:pt x="1707" y="1485"/>
                    <a:pt x="1597" y="1397"/>
                  </a:cubicBezTo>
                  <a:cubicBezTo>
                    <a:pt x="1492" y="1315"/>
                    <a:pt x="1393" y="1229"/>
                    <a:pt x="1295" y="1142"/>
                  </a:cubicBezTo>
                  <a:lnTo>
                    <a:pt x="1295" y="1142"/>
                  </a:lnTo>
                  <a:cubicBezTo>
                    <a:pt x="1300" y="1147"/>
                    <a:pt x="1305" y="1153"/>
                    <a:pt x="1310" y="1159"/>
                  </a:cubicBezTo>
                  <a:cubicBezTo>
                    <a:pt x="1025" y="877"/>
                    <a:pt x="743" y="588"/>
                    <a:pt x="490" y="276"/>
                  </a:cubicBezTo>
                  <a:cubicBezTo>
                    <a:pt x="454" y="229"/>
                    <a:pt x="420" y="181"/>
                    <a:pt x="388" y="130"/>
                  </a:cubicBezTo>
                  <a:cubicBezTo>
                    <a:pt x="377" y="111"/>
                    <a:pt x="367" y="93"/>
                    <a:pt x="353" y="77"/>
                  </a:cubicBezTo>
                  <a:cubicBezTo>
                    <a:pt x="315" y="29"/>
                    <a:pt x="260" y="0"/>
                    <a:pt x="204"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931625" y="4762513"/>
              <a:ext cx="10225" cy="9325"/>
            </a:xfrm>
            <a:custGeom>
              <a:avLst/>
              <a:gdLst/>
              <a:ahLst/>
              <a:cxnLst/>
              <a:rect l="l" t="t" r="r" b="b"/>
              <a:pathLst>
                <a:path w="409" h="373" extrusionOk="0">
                  <a:moveTo>
                    <a:pt x="218" y="0"/>
                  </a:moveTo>
                  <a:cubicBezTo>
                    <a:pt x="209" y="0"/>
                    <a:pt x="199" y="1"/>
                    <a:pt x="190" y="3"/>
                  </a:cubicBezTo>
                  <a:cubicBezTo>
                    <a:pt x="147" y="4"/>
                    <a:pt x="105" y="21"/>
                    <a:pt x="74" y="51"/>
                  </a:cubicBezTo>
                  <a:cubicBezTo>
                    <a:pt x="3" y="119"/>
                    <a:pt x="1" y="231"/>
                    <a:pt x="67" y="304"/>
                  </a:cubicBezTo>
                  <a:cubicBezTo>
                    <a:pt x="89" y="325"/>
                    <a:pt x="115" y="342"/>
                    <a:pt x="143" y="354"/>
                  </a:cubicBezTo>
                  <a:cubicBezTo>
                    <a:pt x="167" y="366"/>
                    <a:pt x="193" y="373"/>
                    <a:pt x="219" y="373"/>
                  </a:cubicBezTo>
                  <a:cubicBezTo>
                    <a:pt x="221" y="373"/>
                    <a:pt x="223" y="373"/>
                    <a:pt x="225" y="373"/>
                  </a:cubicBezTo>
                  <a:lnTo>
                    <a:pt x="231" y="373"/>
                  </a:lnTo>
                  <a:cubicBezTo>
                    <a:pt x="325" y="367"/>
                    <a:pt x="405" y="297"/>
                    <a:pt x="408" y="199"/>
                  </a:cubicBezTo>
                  <a:cubicBezTo>
                    <a:pt x="404" y="105"/>
                    <a:pt x="339" y="24"/>
                    <a:pt x="247" y="4"/>
                  </a:cubicBezTo>
                  <a:lnTo>
                    <a:pt x="247" y="3"/>
                  </a:lnTo>
                  <a:cubicBezTo>
                    <a:pt x="237" y="1"/>
                    <a:pt x="228" y="0"/>
                    <a:pt x="21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6943100" y="4750938"/>
              <a:ext cx="10825" cy="9525"/>
            </a:xfrm>
            <a:custGeom>
              <a:avLst/>
              <a:gdLst/>
              <a:ahLst/>
              <a:cxnLst/>
              <a:rect l="l" t="t" r="r" b="b"/>
              <a:pathLst>
                <a:path w="433" h="381" extrusionOk="0">
                  <a:moveTo>
                    <a:pt x="208" y="1"/>
                  </a:moveTo>
                  <a:cubicBezTo>
                    <a:pt x="161" y="1"/>
                    <a:pt x="114" y="18"/>
                    <a:pt x="79" y="53"/>
                  </a:cubicBezTo>
                  <a:cubicBezTo>
                    <a:pt x="0" y="126"/>
                    <a:pt x="5" y="254"/>
                    <a:pt x="90" y="320"/>
                  </a:cubicBezTo>
                  <a:cubicBezTo>
                    <a:pt x="97" y="328"/>
                    <a:pt x="105" y="335"/>
                    <a:pt x="113" y="342"/>
                  </a:cubicBezTo>
                  <a:cubicBezTo>
                    <a:pt x="146" y="367"/>
                    <a:pt x="185" y="381"/>
                    <a:pt x="227" y="381"/>
                  </a:cubicBezTo>
                  <a:cubicBezTo>
                    <a:pt x="230" y="381"/>
                    <a:pt x="233" y="381"/>
                    <a:pt x="236" y="381"/>
                  </a:cubicBezTo>
                  <a:cubicBezTo>
                    <a:pt x="296" y="378"/>
                    <a:pt x="351" y="345"/>
                    <a:pt x="382" y="293"/>
                  </a:cubicBezTo>
                  <a:cubicBezTo>
                    <a:pt x="433" y="210"/>
                    <a:pt x="402" y="105"/>
                    <a:pt x="331" y="45"/>
                  </a:cubicBezTo>
                  <a:cubicBezTo>
                    <a:pt x="296" y="16"/>
                    <a:pt x="252" y="1"/>
                    <a:pt x="208"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6735225" y="4314813"/>
              <a:ext cx="306550" cy="1035675"/>
            </a:xfrm>
            <a:custGeom>
              <a:avLst/>
              <a:gdLst/>
              <a:ahLst/>
              <a:cxnLst/>
              <a:rect l="l" t="t" r="r" b="b"/>
              <a:pathLst>
                <a:path w="12262" h="41427" extrusionOk="0">
                  <a:moveTo>
                    <a:pt x="7419" y="964"/>
                  </a:moveTo>
                  <a:cubicBezTo>
                    <a:pt x="7420" y="964"/>
                    <a:pt x="7420" y="965"/>
                    <a:pt x="7421" y="965"/>
                  </a:cubicBezTo>
                  <a:cubicBezTo>
                    <a:pt x="7420" y="965"/>
                    <a:pt x="7420" y="964"/>
                    <a:pt x="7419" y="964"/>
                  </a:cubicBezTo>
                  <a:close/>
                  <a:moveTo>
                    <a:pt x="8567" y="1291"/>
                  </a:moveTo>
                  <a:cubicBezTo>
                    <a:pt x="8570" y="1296"/>
                    <a:pt x="8573" y="1301"/>
                    <a:pt x="8576" y="1306"/>
                  </a:cubicBezTo>
                  <a:cubicBezTo>
                    <a:pt x="8573" y="1301"/>
                    <a:pt x="8570" y="1296"/>
                    <a:pt x="8567" y="1291"/>
                  </a:cubicBezTo>
                  <a:close/>
                  <a:moveTo>
                    <a:pt x="3460" y="9909"/>
                  </a:moveTo>
                  <a:cubicBezTo>
                    <a:pt x="3461" y="9915"/>
                    <a:pt x="3463" y="9920"/>
                    <a:pt x="3464" y="9925"/>
                  </a:cubicBezTo>
                  <a:lnTo>
                    <a:pt x="3464" y="9925"/>
                  </a:lnTo>
                  <a:cubicBezTo>
                    <a:pt x="3463" y="9920"/>
                    <a:pt x="3462" y="9914"/>
                    <a:pt x="3460" y="9909"/>
                  </a:cubicBezTo>
                  <a:close/>
                  <a:moveTo>
                    <a:pt x="9278" y="13258"/>
                  </a:moveTo>
                  <a:cubicBezTo>
                    <a:pt x="9278" y="13260"/>
                    <a:pt x="9277" y="13262"/>
                    <a:pt x="9277" y="13264"/>
                  </a:cubicBezTo>
                  <a:lnTo>
                    <a:pt x="9277" y="13264"/>
                  </a:lnTo>
                  <a:cubicBezTo>
                    <a:pt x="9277" y="13262"/>
                    <a:pt x="9278" y="13260"/>
                    <a:pt x="9278" y="13258"/>
                  </a:cubicBezTo>
                  <a:close/>
                  <a:moveTo>
                    <a:pt x="9191" y="13701"/>
                  </a:moveTo>
                  <a:cubicBezTo>
                    <a:pt x="9191" y="13702"/>
                    <a:pt x="9191" y="13703"/>
                    <a:pt x="9191" y="13704"/>
                  </a:cubicBezTo>
                  <a:lnTo>
                    <a:pt x="9191" y="13704"/>
                  </a:lnTo>
                  <a:cubicBezTo>
                    <a:pt x="9191" y="13703"/>
                    <a:pt x="9191" y="13702"/>
                    <a:pt x="9191" y="13701"/>
                  </a:cubicBezTo>
                  <a:close/>
                  <a:moveTo>
                    <a:pt x="9044" y="14603"/>
                  </a:moveTo>
                  <a:cubicBezTo>
                    <a:pt x="9044" y="14603"/>
                    <a:pt x="9044" y="14604"/>
                    <a:pt x="9044" y="14604"/>
                  </a:cubicBezTo>
                  <a:cubicBezTo>
                    <a:pt x="9044" y="14604"/>
                    <a:pt x="9044" y="14603"/>
                    <a:pt x="9044" y="14603"/>
                  </a:cubicBezTo>
                  <a:close/>
                  <a:moveTo>
                    <a:pt x="9733" y="16904"/>
                  </a:moveTo>
                  <a:cubicBezTo>
                    <a:pt x="9734" y="16906"/>
                    <a:pt x="9735" y="16907"/>
                    <a:pt x="9736" y="16908"/>
                  </a:cubicBezTo>
                  <a:lnTo>
                    <a:pt x="9736" y="16908"/>
                  </a:lnTo>
                  <a:cubicBezTo>
                    <a:pt x="9735" y="16907"/>
                    <a:pt x="9734" y="16905"/>
                    <a:pt x="9733" y="16904"/>
                  </a:cubicBezTo>
                  <a:close/>
                  <a:moveTo>
                    <a:pt x="2282" y="22908"/>
                  </a:moveTo>
                  <a:cubicBezTo>
                    <a:pt x="2281" y="22911"/>
                    <a:pt x="2280" y="22914"/>
                    <a:pt x="2279" y="22917"/>
                  </a:cubicBezTo>
                  <a:lnTo>
                    <a:pt x="2279" y="22917"/>
                  </a:lnTo>
                  <a:cubicBezTo>
                    <a:pt x="2280" y="22914"/>
                    <a:pt x="2281" y="22911"/>
                    <a:pt x="2282" y="22908"/>
                  </a:cubicBezTo>
                  <a:close/>
                  <a:moveTo>
                    <a:pt x="9964" y="23318"/>
                  </a:moveTo>
                  <a:cubicBezTo>
                    <a:pt x="9964" y="23322"/>
                    <a:pt x="9964" y="23326"/>
                    <a:pt x="9963" y="23329"/>
                  </a:cubicBezTo>
                  <a:cubicBezTo>
                    <a:pt x="9963" y="23325"/>
                    <a:pt x="9964" y="23322"/>
                    <a:pt x="9964" y="23318"/>
                  </a:cubicBezTo>
                  <a:close/>
                  <a:moveTo>
                    <a:pt x="10420" y="24523"/>
                  </a:moveTo>
                  <a:cubicBezTo>
                    <a:pt x="10420" y="24523"/>
                    <a:pt x="10420" y="24523"/>
                    <a:pt x="10420" y="24524"/>
                  </a:cubicBezTo>
                  <a:cubicBezTo>
                    <a:pt x="10420" y="24523"/>
                    <a:pt x="10420" y="24523"/>
                    <a:pt x="10420" y="24523"/>
                  </a:cubicBezTo>
                  <a:close/>
                  <a:moveTo>
                    <a:pt x="136" y="25842"/>
                  </a:moveTo>
                  <a:cubicBezTo>
                    <a:pt x="136" y="25843"/>
                    <a:pt x="136" y="25844"/>
                    <a:pt x="136" y="25846"/>
                  </a:cubicBezTo>
                  <a:cubicBezTo>
                    <a:pt x="136" y="25844"/>
                    <a:pt x="136" y="25843"/>
                    <a:pt x="136" y="25842"/>
                  </a:cubicBezTo>
                  <a:close/>
                  <a:moveTo>
                    <a:pt x="11109" y="26171"/>
                  </a:moveTo>
                  <a:lnTo>
                    <a:pt x="11109" y="26171"/>
                  </a:lnTo>
                  <a:cubicBezTo>
                    <a:pt x="11110" y="26173"/>
                    <a:pt x="11112" y="26174"/>
                    <a:pt x="11113" y="26176"/>
                  </a:cubicBezTo>
                  <a:lnTo>
                    <a:pt x="11113" y="26176"/>
                  </a:lnTo>
                  <a:cubicBezTo>
                    <a:pt x="11112" y="26174"/>
                    <a:pt x="11110" y="26173"/>
                    <a:pt x="11109" y="26171"/>
                  </a:cubicBezTo>
                  <a:close/>
                  <a:moveTo>
                    <a:pt x="11411" y="28178"/>
                  </a:moveTo>
                  <a:cubicBezTo>
                    <a:pt x="11411" y="28178"/>
                    <a:pt x="11411" y="28179"/>
                    <a:pt x="11411" y="28180"/>
                  </a:cubicBezTo>
                  <a:cubicBezTo>
                    <a:pt x="11411" y="28179"/>
                    <a:pt x="11411" y="28179"/>
                    <a:pt x="11411" y="28178"/>
                  </a:cubicBezTo>
                  <a:close/>
                  <a:moveTo>
                    <a:pt x="2250" y="28975"/>
                  </a:moveTo>
                  <a:cubicBezTo>
                    <a:pt x="2251" y="28975"/>
                    <a:pt x="2251" y="28976"/>
                    <a:pt x="2252" y="28976"/>
                  </a:cubicBezTo>
                  <a:cubicBezTo>
                    <a:pt x="2252" y="28976"/>
                    <a:pt x="2251" y="28975"/>
                    <a:pt x="2250" y="28975"/>
                  </a:cubicBezTo>
                  <a:close/>
                  <a:moveTo>
                    <a:pt x="2912" y="31938"/>
                  </a:moveTo>
                  <a:cubicBezTo>
                    <a:pt x="2912" y="31940"/>
                    <a:pt x="2911" y="31942"/>
                    <a:pt x="2911" y="31944"/>
                  </a:cubicBezTo>
                  <a:lnTo>
                    <a:pt x="2911" y="31944"/>
                  </a:lnTo>
                  <a:cubicBezTo>
                    <a:pt x="2911" y="31942"/>
                    <a:pt x="2912" y="31940"/>
                    <a:pt x="2912" y="31938"/>
                  </a:cubicBezTo>
                  <a:close/>
                  <a:moveTo>
                    <a:pt x="10887" y="32351"/>
                  </a:moveTo>
                  <a:cubicBezTo>
                    <a:pt x="10888" y="32353"/>
                    <a:pt x="10889" y="32356"/>
                    <a:pt x="10889" y="32358"/>
                  </a:cubicBezTo>
                  <a:cubicBezTo>
                    <a:pt x="10889" y="32356"/>
                    <a:pt x="10888" y="32353"/>
                    <a:pt x="10887" y="32351"/>
                  </a:cubicBezTo>
                  <a:close/>
                  <a:moveTo>
                    <a:pt x="2367" y="35242"/>
                  </a:moveTo>
                  <a:lnTo>
                    <a:pt x="2367" y="35242"/>
                  </a:lnTo>
                  <a:cubicBezTo>
                    <a:pt x="2366" y="35242"/>
                    <a:pt x="2366" y="35243"/>
                    <a:pt x="2366" y="35244"/>
                  </a:cubicBezTo>
                  <a:lnTo>
                    <a:pt x="2366" y="35244"/>
                  </a:lnTo>
                  <a:cubicBezTo>
                    <a:pt x="2366" y="35243"/>
                    <a:pt x="2367" y="35242"/>
                    <a:pt x="2367" y="35242"/>
                  </a:cubicBezTo>
                  <a:close/>
                  <a:moveTo>
                    <a:pt x="11181" y="35278"/>
                  </a:moveTo>
                  <a:cubicBezTo>
                    <a:pt x="11181" y="35278"/>
                    <a:pt x="11181" y="35278"/>
                    <a:pt x="11181" y="35278"/>
                  </a:cubicBezTo>
                  <a:cubicBezTo>
                    <a:pt x="11181" y="35280"/>
                    <a:pt x="11182" y="35282"/>
                    <a:pt x="11182" y="35283"/>
                  </a:cubicBezTo>
                  <a:lnTo>
                    <a:pt x="11182" y="35283"/>
                  </a:lnTo>
                  <a:cubicBezTo>
                    <a:pt x="11181" y="35280"/>
                    <a:pt x="11181" y="35278"/>
                    <a:pt x="11181" y="35278"/>
                  </a:cubicBezTo>
                  <a:close/>
                  <a:moveTo>
                    <a:pt x="6550" y="665"/>
                  </a:moveTo>
                  <a:cubicBezTo>
                    <a:pt x="6611" y="666"/>
                    <a:pt x="6672" y="671"/>
                    <a:pt x="6731" y="678"/>
                  </a:cubicBezTo>
                  <a:cubicBezTo>
                    <a:pt x="6819" y="693"/>
                    <a:pt x="6908" y="710"/>
                    <a:pt x="6994" y="731"/>
                  </a:cubicBezTo>
                  <a:cubicBezTo>
                    <a:pt x="7020" y="738"/>
                    <a:pt x="7043" y="747"/>
                    <a:pt x="7067" y="756"/>
                  </a:cubicBezTo>
                  <a:cubicBezTo>
                    <a:pt x="7130" y="785"/>
                    <a:pt x="7191" y="816"/>
                    <a:pt x="7250" y="850"/>
                  </a:cubicBezTo>
                  <a:cubicBezTo>
                    <a:pt x="7309" y="885"/>
                    <a:pt x="7364" y="923"/>
                    <a:pt x="7419" y="964"/>
                  </a:cubicBezTo>
                  <a:lnTo>
                    <a:pt x="7419" y="964"/>
                  </a:lnTo>
                  <a:cubicBezTo>
                    <a:pt x="7418" y="963"/>
                    <a:pt x="7417" y="962"/>
                    <a:pt x="7417" y="961"/>
                  </a:cubicBezTo>
                  <a:lnTo>
                    <a:pt x="7417" y="961"/>
                  </a:lnTo>
                  <a:lnTo>
                    <a:pt x="7423" y="966"/>
                  </a:lnTo>
                  <a:lnTo>
                    <a:pt x="7435" y="976"/>
                  </a:lnTo>
                  <a:lnTo>
                    <a:pt x="7426" y="969"/>
                  </a:lnTo>
                  <a:lnTo>
                    <a:pt x="7426" y="969"/>
                  </a:lnTo>
                  <a:cubicBezTo>
                    <a:pt x="7469" y="1004"/>
                    <a:pt x="7511" y="1041"/>
                    <a:pt x="7552" y="1079"/>
                  </a:cubicBezTo>
                  <a:cubicBezTo>
                    <a:pt x="7618" y="1149"/>
                    <a:pt x="7681" y="1223"/>
                    <a:pt x="7739" y="1300"/>
                  </a:cubicBezTo>
                  <a:cubicBezTo>
                    <a:pt x="7778" y="1358"/>
                    <a:pt x="7818" y="1417"/>
                    <a:pt x="7855" y="1478"/>
                  </a:cubicBezTo>
                  <a:cubicBezTo>
                    <a:pt x="7899" y="1562"/>
                    <a:pt x="7938" y="1646"/>
                    <a:pt x="7975" y="1733"/>
                  </a:cubicBezTo>
                  <a:cubicBezTo>
                    <a:pt x="7977" y="1742"/>
                    <a:pt x="7981" y="1751"/>
                    <a:pt x="7984" y="1759"/>
                  </a:cubicBezTo>
                  <a:cubicBezTo>
                    <a:pt x="8018" y="1911"/>
                    <a:pt x="8045" y="2064"/>
                    <a:pt x="8063" y="2218"/>
                  </a:cubicBezTo>
                  <a:cubicBezTo>
                    <a:pt x="8075" y="2350"/>
                    <a:pt x="8081" y="2483"/>
                    <a:pt x="8079" y="2616"/>
                  </a:cubicBezTo>
                  <a:cubicBezTo>
                    <a:pt x="8076" y="2744"/>
                    <a:pt x="8071" y="2875"/>
                    <a:pt x="8061" y="3004"/>
                  </a:cubicBezTo>
                  <a:cubicBezTo>
                    <a:pt x="8049" y="3130"/>
                    <a:pt x="8035" y="3257"/>
                    <a:pt x="8024" y="3384"/>
                  </a:cubicBezTo>
                  <a:cubicBezTo>
                    <a:pt x="8016" y="3452"/>
                    <a:pt x="8011" y="3517"/>
                    <a:pt x="8005" y="3585"/>
                  </a:cubicBezTo>
                  <a:cubicBezTo>
                    <a:pt x="7997" y="3654"/>
                    <a:pt x="7986" y="3725"/>
                    <a:pt x="7978" y="3796"/>
                  </a:cubicBezTo>
                  <a:cubicBezTo>
                    <a:pt x="7966" y="3919"/>
                    <a:pt x="7958" y="4043"/>
                    <a:pt x="7956" y="4165"/>
                  </a:cubicBezTo>
                  <a:cubicBezTo>
                    <a:pt x="7954" y="4291"/>
                    <a:pt x="7953" y="4416"/>
                    <a:pt x="7956" y="4542"/>
                  </a:cubicBezTo>
                  <a:cubicBezTo>
                    <a:pt x="7958" y="4668"/>
                    <a:pt x="7965" y="4794"/>
                    <a:pt x="7965" y="4921"/>
                  </a:cubicBezTo>
                  <a:cubicBezTo>
                    <a:pt x="7965" y="5052"/>
                    <a:pt x="7969" y="5180"/>
                    <a:pt x="8003" y="5308"/>
                  </a:cubicBezTo>
                  <a:cubicBezTo>
                    <a:pt x="8032" y="5418"/>
                    <a:pt x="8065" y="5526"/>
                    <a:pt x="8093" y="5636"/>
                  </a:cubicBezTo>
                  <a:cubicBezTo>
                    <a:pt x="8116" y="5727"/>
                    <a:pt x="8135" y="5820"/>
                    <a:pt x="8162" y="5911"/>
                  </a:cubicBezTo>
                  <a:cubicBezTo>
                    <a:pt x="8196" y="6022"/>
                    <a:pt x="8239" y="6128"/>
                    <a:pt x="8292" y="6232"/>
                  </a:cubicBezTo>
                  <a:cubicBezTo>
                    <a:pt x="8340" y="6325"/>
                    <a:pt x="8388" y="6417"/>
                    <a:pt x="8439" y="6509"/>
                  </a:cubicBezTo>
                  <a:cubicBezTo>
                    <a:pt x="8488" y="6601"/>
                    <a:pt x="8534" y="6694"/>
                    <a:pt x="8590" y="6780"/>
                  </a:cubicBezTo>
                  <a:cubicBezTo>
                    <a:pt x="8643" y="6866"/>
                    <a:pt x="8706" y="6947"/>
                    <a:pt x="8763" y="7031"/>
                  </a:cubicBezTo>
                  <a:cubicBezTo>
                    <a:pt x="8815" y="7109"/>
                    <a:pt x="8865" y="7187"/>
                    <a:pt x="8920" y="7262"/>
                  </a:cubicBezTo>
                  <a:cubicBezTo>
                    <a:pt x="9043" y="7430"/>
                    <a:pt x="9173" y="7592"/>
                    <a:pt x="9299" y="7757"/>
                  </a:cubicBezTo>
                  <a:cubicBezTo>
                    <a:pt x="9366" y="7850"/>
                    <a:pt x="9429" y="7944"/>
                    <a:pt x="9494" y="8037"/>
                  </a:cubicBezTo>
                  <a:cubicBezTo>
                    <a:pt x="9559" y="8161"/>
                    <a:pt x="9617" y="8285"/>
                    <a:pt x="9669" y="8415"/>
                  </a:cubicBezTo>
                  <a:lnTo>
                    <a:pt x="9669" y="8415"/>
                  </a:lnTo>
                  <a:cubicBezTo>
                    <a:pt x="9669" y="8415"/>
                    <a:pt x="9669" y="8414"/>
                    <a:pt x="9669" y="8414"/>
                  </a:cubicBezTo>
                  <a:lnTo>
                    <a:pt x="9669" y="8414"/>
                  </a:lnTo>
                  <a:cubicBezTo>
                    <a:pt x="9670" y="8416"/>
                    <a:pt x="9671" y="8418"/>
                    <a:pt x="9672" y="8420"/>
                  </a:cubicBezTo>
                  <a:cubicBezTo>
                    <a:pt x="9681" y="8446"/>
                    <a:pt x="9690" y="8471"/>
                    <a:pt x="9699" y="8496"/>
                  </a:cubicBezTo>
                  <a:lnTo>
                    <a:pt x="9705" y="8526"/>
                  </a:lnTo>
                  <a:cubicBezTo>
                    <a:pt x="9745" y="8727"/>
                    <a:pt x="9773" y="8928"/>
                    <a:pt x="9799" y="9132"/>
                  </a:cubicBezTo>
                  <a:cubicBezTo>
                    <a:pt x="9799" y="9124"/>
                    <a:pt x="9797" y="9115"/>
                    <a:pt x="9797" y="9109"/>
                  </a:cubicBezTo>
                  <a:lnTo>
                    <a:pt x="9797" y="9109"/>
                  </a:lnTo>
                  <a:cubicBezTo>
                    <a:pt x="9815" y="9308"/>
                    <a:pt x="9824" y="9509"/>
                    <a:pt x="9826" y="9710"/>
                  </a:cubicBezTo>
                  <a:cubicBezTo>
                    <a:pt x="9813" y="9884"/>
                    <a:pt x="9786" y="10056"/>
                    <a:pt x="9759" y="10228"/>
                  </a:cubicBezTo>
                  <a:lnTo>
                    <a:pt x="9759" y="10228"/>
                  </a:lnTo>
                  <a:cubicBezTo>
                    <a:pt x="9760" y="10222"/>
                    <a:pt x="9761" y="10215"/>
                    <a:pt x="9762" y="10209"/>
                  </a:cubicBezTo>
                  <a:lnTo>
                    <a:pt x="9762" y="10209"/>
                  </a:lnTo>
                  <a:cubicBezTo>
                    <a:pt x="9726" y="10416"/>
                    <a:pt x="9664" y="10620"/>
                    <a:pt x="9604" y="10821"/>
                  </a:cubicBezTo>
                  <a:cubicBezTo>
                    <a:pt x="9573" y="10922"/>
                    <a:pt x="9534" y="11020"/>
                    <a:pt x="9500" y="11118"/>
                  </a:cubicBezTo>
                  <a:cubicBezTo>
                    <a:pt x="9472" y="11195"/>
                    <a:pt x="9444" y="11272"/>
                    <a:pt x="9412" y="11348"/>
                  </a:cubicBezTo>
                  <a:cubicBezTo>
                    <a:pt x="9416" y="11341"/>
                    <a:pt x="9418" y="11333"/>
                    <a:pt x="9423" y="11327"/>
                  </a:cubicBezTo>
                  <a:lnTo>
                    <a:pt x="9423" y="11327"/>
                  </a:lnTo>
                  <a:cubicBezTo>
                    <a:pt x="9376" y="11427"/>
                    <a:pt x="9321" y="11526"/>
                    <a:pt x="9281" y="11630"/>
                  </a:cubicBezTo>
                  <a:cubicBezTo>
                    <a:pt x="9242" y="11738"/>
                    <a:pt x="9207" y="11848"/>
                    <a:pt x="9163" y="11953"/>
                  </a:cubicBezTo>
                  <a:cubicBezTo>
                    <a:pt x="9115" y="12074"/>
                    <a:pt x="9069" y="12193"/>
                    <a:pt x="9025" y="12314"/>
                  </a:cubicBezTo>
                  <a:cubicBezTo>
                    <a:pt x="8996" y="12392"/>
                    <a:pt x="8965" y="12469"/>
                    <a:pt x="8938" y="12548"/>
                  </a:cubicBezTo>
                  <a:cubicBezTo>
                    <a:pt x="8910" y="12625"/>
                    <a:pt x="8888" y="12700"/>
                    <a:pt x="8865" y="12778"/>
                  </a:cubicBezTo>
                  <a:lnTo>
                    <a:pt x="8865" y="12778"/>
                  </a:lnTo>
                  <a:cubicBezTo>
                    <a:pt x="8865" y="12778"/>
                    <a:pt x="8865" y="12778"/>
                    <a:pt x="8865" y="12778"/>
                  </a:cubicBezTo>
                  <a:lnTo>
                    <a:pt x="8865" y="12778"/>
                  </a:lnTo>
                  <a:cubicBezTo>
                    <a:pt x="8786" y="13039"/>
                    <a:pt x="8697" y="13296"/>
                    <a:pt x="8662" y="13568"/>
                  </a:cubicBezTo>
                  <a:cubicBezTo>
                    <a:pt x="8647" y="13703"/>
                    <a:pt x="8641" y="13838"/>
                    <a:pt x="8650" y="13973"/>
                  </a:cubicBezTo>
                  <a:lnTo>
                    <a:pt x="8650" y="13987"/>
                  </a:lnTo>
                  <a:cubicBezTo>
                    <a:pt x="8630" y="14093"/>
                    <a:pt x="8619" y="14202"/>
                    <a:pt x="8615" y="14311"/>
                  </a:cubicBezTo>
                  <a:cubicBezTo>
                    <a:pt x="8611" y="14476"/>
                    <a:pt x="8616" y="14641"/>
                    <a:pt x="8631" y="14806"/>
                  </a:cubicBezTo>
                  <a:cubicBezTo>
                    <a:pt x="8642" y="14964"/>
                    <a:pt x="8672" y="15121"/>
                    <a:pt x="8718" y="15273"/>
                  </a:cubicBezTo>
                  <a:cubicBezTo>
                    <a:pt x="8744" y="15348"/>
                    <a:pt x="8773" y="15420"/>
                    <a:pt x="8807" y="15491"/>
                  </a:cubicBezTo>
                  <a:cubicBezTo>
                    <a:pt x="8841" y="15567"/>
                    <a:pt x="8876" y="15642"/>
                    <a:pt x="8912" y="15717"/>
                  </a:cubicBezTo>
                  <a:cubicBezTo>
                    <a:pt x="8982" y="15863"/>
                    <a:pt x="9056" y="16008"/>
                    <a:pt x="9138" y="16148"/>
                  </a:cubicBezTo>
                  <a:cubicBezTo>
                    <a:pt x="9219" y="16289"/>
                    <a:pt x="9312" y="16422"/>
                    <a:pt x="9417" y="16546"/>
                  </a:cubicBezTo>
                  <a:cubicBezTo>
                    <a:pt x="9470" y="16608"/>
                    <a:pt x="9523" y="16673"/>
                    <a:pt x="9578" y="16732"/>
                  </a:cubicBezTo>
                  <a:cubicBezTo>
                    <a:pt x="9629" y="16787"/>
                    <a:pt x="9679" y="16841"/>
                    <a:pt x="9727" y="16897"/>
                  </a:cubicBezTo>
                  <a:cubicBezTo>
                    <a:pt x="9732" y="16902"/>
                    <a:pt x="9736" y="16906"/>
                    <a:pt x="9740" y="16911"/>
                  </a:cubicBezTo>
                  <a:cubicBezTo>
                    <a:pt x="9739" y="16910"/>
                    <a:pt x="9738" y="16909"/>
                    <a:pt x="9736" y="16908"/>
                  </a:cubicBezTo>
                  <a:lnTo>
                    <a:pt x="9736" y="16908"/>
                  </a:lnTo>
                  <a:cubicBezTo>
                    <a:pt x="9863" y="17064"/>
                    <a:pt x="9981" y="17224"/>
                    <a:pt x="10103" y="17384"/>
                  </a:cubicBezTo>
                  <a:cubicBezTo>
                    <a:pt x="10147" y="17440"/>
                    <a:pt x="10191" y="17496"/>
                    <a:pt x="10236" y="17553"/>
                  </a:cubicBezTo>
                  <a:cubicBezTo>
                    <a:pt x="10253" y="17584"/>
                    <a:pt x="10270" y="17613"/>
                    <a:pt x="10287" y="17644"/>
                  </a:cubicBezTo>
                  <a:cubicBezTo>
                    <a:pt x="10331" y="17727"/>
                    <a:pt x="10374" y="17812"/>
                    <a:pt x="10416" y="17896"/>
                  </a:cubicBezTo>
                  <a:cubicBezTo>
                    <a:pt x="10444" y="17995"/>
                    <a:pt x="10469" y="18094"/>
                    <a:pt x="10493" y="18192"/>
                  </a:cubicBezTo>
                  <a:cubicBezTo>
                    <a:pt x="10533" y="18367"/>
                    <a:pt x="10564" y="18545"/>
                    <a:pt x="10585" y="18722"/>
                  </a:cubicBezTo>
                  <a:cubicBezTo>
                    <a:pt x="10593" y="18830"/>
                    <a:pt x="10594" y="18939"/>
                    <a:pt x="10589" y="19046"/>
                  </a:cubicBezTo>
                  <a:cubicBezTo>
                    <a:pt x="10579" y="19213"/>
                    <a:pt x="10567" y="19381"/>
                    <a:pt x="10540" y="19546"/>
                  </a:cubicBezTo>
                  <a:cubicBezTo>
                    <a:pt x="10541" y="19537"/>
                    <a:pt x="10542" y="19530"/>
                    <a:pt x="10543" y="19521"/>
                  </a:cubicBezTo>
                  <a:lnTo>
                    <a:pt x="10543" y="19521"/>
                  </a:lnTo>
                  <a:cubicBezTo>
                    <a:pt x="10527" y="19606"/>
                    <a:pt x="10506" y="19688"/>
                    <a:pt x="10481" y="19771"/>
                  </a:cubicBezTo>
                  <a:cubicBezTo>
                    <a:pt x="10407" y="20007"/>
                    <a:pt x="10319" y="20239"/>
                    <a:pt x="10218" y="20466"/>
                  </a:cubicBezTo>
                  <a:cubicBezTo>
                    <a:pt x="10167" y="20571"/>
                    <a:pt x="10114" y="20672"/>
                    <a:pt x="10064" y="20778"/>
                  </a:cubicBezTo>
                  <a:cubicBezTo>
                    <a:pt x="10011" y="20885"/>
                    <a:pt x="9969" y="20999"/>
                    <a:pt x="9917" y="21108"/>
                  </a:cubicBezTo>
                  <a:cubicBezTo>
                    <a:pt x="9921" y="21101"/>
                    <a:pt x="9923" y="21095"/>
                    <a:pt x="9927" y="21087"/>
                  </a:cubicBezTo>
                  <a:lnTo>
                    <a:pt x="9927" y="21087"/>
                  </a:lnTo>
                  <a:cubicBezTo>
                    <a:pt x="9886" y="21175"/>
                    <a:pt x="9843" y="21261"/>
                    <a:pt x="9806" y="21350"/>
                  </a:cubicBezTo>
                  <a:cubicBezTo>
                    <a:pt x="9757" y="21472"/>
                    <a:pt x="9726" y="21598"/>
                    <a:pt x="9696" y="21727"/>
                  </a:cubicBezTo>
                  <a:cubicBezTo>
                    <a:pt x="9692" y="21746"/>
                    <a:pt x="9689" y="21765"/>
                    <a:pt x="9685" y="21784"/>
                  </a:cubicBezTo>
                  <a:cubicBezTo>
                    <a:pt x="9677" y="21805"/>
                    <a:pt x="9670" y="21825"/>
                    <a:pt x="9661" y="21846"/>
                  </a:cubicBezTo>
                  <a:cubicBezTo>
                    <a:pt x="9634" y="21913"/>
                    <a:pt x="9611" y="21981"/>
                    <a:pt x="9591" y="22050"/>
                  </a:cubicBezTo>
                  <a:cubicBezTo>
                    <a:pt x="9572" y="22121"/>
                    <a:pt x="9556" y="22192"/>
                    <a:pt x="9543" y="22262"/>
                  </a:cubicBezTo>
                  <a:cubicBezTo>
                    <a:pt x="9515" y="22413"/>
                    <a:pt x="9482" y="22563"/>
                    <a:pt x="9460" y="22714"/>
                  </a:cubicBezTo>
                  <a:cubicBezTo>
                    <a:pt x="9433" y="22887"/>
                    <a:pt x="9443" y="23063"/>
                    <a:pt x="9453" y="23238"/>
                  </a:cubicBezTo>
                  <a:cubicBezTo>
                    <a:pt x="9458" y="23324"/>
                    <a:pt x="9461" y="23412"/>
                    <a:pt x="9467" y="23499"/>
                  </a:cubicBezTo>
                  <a:cubicBezTo>
                    <a:pt x="9475" y="23579"/>
                    <a:pt x="9487" y="23659"/>
                    <a:pt x="9503" y="23739"/>
                  </a:cubicBezTo>
                  <a:cubicBezTo>
                    <a:pt x="9541" y="23913"/>
                    <a:pt x="9596" y="24083"/>
                    <a:pt x="9666" y="24246"/>
                  </a:cubicBezTo>
                  <a:cubicBezTo>
                    <a:pt x="9700" y="24330"/>
                    <a:pt x="9743" y="24410"/>
                    <a:pt x="9784" y="24488"/>
                  </a:cubicBezTo>
                  <a:cubicBezTo>
                    <a:pt x="9823" y="24562"/>
                    <a:pt x="9862" y="24636"/>
                    <a:pt x="9903" y="24709"/>
                  </a:cubicBezTo>
                  <a:cubicBezTo>
                    <a:pt x="9990" y="24862"/>
                    <a:pt x="10091" y="25005"/>
                    <a:pt x="10194" y="25149"/>
                  </a:cubicBezTo>
                  <a:cubicBezTo>
                    <a:pt x="10296" y="25287"/>
                    <a:pt x="10392" y="25434"/>
                    <a:pt x="10511" y="25559"/>
                  </a:cubicBezTo>
                  <a:cubicBezTo>
                    <a:pt x="10631" y="25682"/>
                    <a:pt x="10761" y="25798"/>
                    <a:pt x="10880" y="25924"/>
                  </a:cubicBezTo>
                  <a:cubicBezTo>
                    <a:pt x="10961" y="26012"/>
                    <a:pt x="11044" y="26100"/>
                    <a:pt x="11126" y="26188"/>
                  </a:cubicBezTo>
                  <a:cubicBezTo>
                    <a:pt x="11121" y="26184"/>
                    <a:pt x="11117" y="26180"/>
                    <a:pt x="11113" y="26176"/>
                  </a:cubicBezTo>
                  <a:lnTo>
                    <a:pt x="11113" y="26176"/>
                  </a:lnTo>
                  <a:cubicBezTo>
                    <a:pt x="11144" y="26212"/>
                    <a:pt x="11170" y="26251"/>
                    <a:pt x="11199" y="26287"/>
                  </a:cubicBezTo>
                  <a:cubicBezTo>
                    <a:pt x="11214" y="26317"/>
                    <a:pt x="11230" y="26346"/>
                    <a:pt x="11245" y="26377"/>
                  </a:cubicBezTo>
                  <a:cubicBezTo>
                    <a:pt x="11297" y="26482"/>
                    <a:pt x="11342" y="26591"/>
                    <a:pt x="11390" y="26699"/>
                  </a:cubicBezTo>
                  <a:cubicBezTo>
                    <a:pt x="11419" y="26771"/>
                    <a:pt x="11444" y="26842"/>
                    <a:pt x="11466" y="26915"/>
                  </a:cubicBezTo>
                  <a:cubicBezTo>
                    <a:pt x="11486" y="26996"/>
                    <a:pt x="11504" y="27077"/>
                    <a:pt x="11521" y="27159"/>
                  </a:cubicBezTo>
                  <a:cubicBezTo>
                    <a:pt x="11527" y="27215"/>
                    <a:pt x="11533" y="27271"/>
                    <a:pt x="11536" y="27327"/>
                  </a:cubicBezTo>
                  <a:cubicBezTo>
                    <a:pt x="11534" y="27434"/>
                    <a:pt x="11527" y="27540"/>
                    <a:pt x="11513" y="27647"/>
                  </a:cubicBezTo>
                  <a:cubicBezTo>
                    <a:pt x="11487" y="27826"/>
                    <a:pt x="11452" y="28002"/>
                    <a:pt x="11411" y="28178"/>
                  </a:cubicBezTo>
                  <a:lnTo>
                    <a:pt x="11411" y="28178"/>
                  </a:lnTo>
                  <a:cubicBezTo>
                    <a:pt x="11412" y="28177"/>
                    <a:pt x="11412" y="28176"/>
                    <a:pt x="11413" y="28175"/>
                  </a:cubicBezTo>
                  <a:lnTo>
                    <a:pt x="11413" y="28175"/>
                  </a:lnTo>
                  <a:cubicBezTo>
                    <a:pt x="11412" y="28179"/>
                    <a:pt x="11411" y="28182"/>
                    <a:pt x="11410" y="28187"/>
                  </a:cubicBezTo>
                  <a:cubicBezTo>
                    <a:pt x="11409" y="28189"/>
                    <a:pt x="11408" y="28191"/>
                    <a:pt x="11408" y="28194"/>
                  </a:cubicBezTo>
                  <a:lnTo>
                    <a:pt x="11408" y="28194"/>
                  </a:lnTo>
                  <a:cubicBezTo>
                    <a:pt x="11408" y="28194"/>
                    <a:pt x="11408" y="28193"/>
                    <a:pt x="11408" y="28193"/>
                  </a:cubicBezTo>
                  <a:lnTo>
                    <a:pt x="11408" y="28193"/>
                  </a:lnTo>
                  <a:cubicBezTo>
                    <a:pt x="11383" y="28283"/>
                    <a:pt x="11360" y="28373"/>
                    <a:pt x="11331" y="28461"/>
                  </a:cubicBezTo>
                  <a:cubicBezTo>
                    <a:pt x="11304" y="28540"/>
                    <a:pt x="11276" y="28615"/>
                    <a:pt x="11245" y="28691"/>
                  </a:cubicBezTo>
                  <a:cubicBezTo>
                    <a:pt x="11219" y="28755"/>
                    <a:pt x="11192" y="28818"/>
                    <a:pt x="11165" y="28881"/>
                  </a:cubicBezTo>
                  <a:cubicBezTo>
                    <a:pt x="11117" y="28977"/>
                    <a:pt x="11067" y="29072"/>
                    <a:pt x="11015" y="29165"/>
                  </a:cubicBezTo>
                  <a:cubicBezTo>
                    <a:pt x="11018" y="29160"/>
                    <a:pt x="11022" y="29153"/>
                    <a:pt x="11026" y="29147"/>
                  </a:cubicBezTo>
                  <a:lnTo>
                    <a:pt x="11026" y="29147"/>
                  </a:lnTo>
                  <a:cubicBezTo>
                    <a:pt x="10910" y="29350"/>
                    <a:pt x="10790" y="29551"/>
                    <a:pt x="10674" y="29754"/>
                  </a:cubicBezTo>
                  <a:cubicBezTo>
                    <a:pt x="10610" y="29862"/>
                    <a:pt x="10552" y="29973"/>
                    <a:pt x="10501" y="30087"/>
                  </a:cubicBezTo>
                  <a:cubicBezTo>
                    <a:pt x="10453" y="30193"/>
                    <a:pt x="10425" y="30306"/>
                    <a:pt x="10383" y="30413"/>
                  </a:cubicBezTo>
                  <a:cubicBezTo>
                    <a:pt x="10335" y="30537"/>
                    <a:pt x="10289" y="30660"/>
                    <a:pt x="10268" y="30791"/>
                  </a:cubicBezTo>
                  <a:cubicBezTo>
                    <a:pt x="10250" y="30897"/>
                    <a:pt x="10238" y="31001"/>
                    <a:pt x="10227" y="31108"/>
                  </a:cubicBezTo>
                  <a:cubicBezTo>
                    <a:pt x="10223" y="31159"/>
                    <a:pt x="10216" y="31209"/>
                    <a:pt x="10211" y="31259"/>
                  </a:cubicBezTo>
                  <a:cubicBezTo>
                    <a:pt x="10208" y="31319"/>
                    <a:pt x="10207" y="31379"/>
                    <a:pt x="10208" y="31441"/>
                  </a:cubicBezTo>
                  <a:cubicBezTo>
                    <a:pt x="10208" y="31531"/>
                    <a:pt x="10205" y="31624"/>
                    <a:pt x="10209" y="31716"/>
                  </a:cubicBezTo>
                  <a:cubicBezTo>
                    <a:pt x="10211" y="31733"/>
                    <a:pt x="10216" y="31751"/>
                    <a:pt x="10222" y="31767"/>
                  </a:cubicBezTo>
                  <a:cubicBezTo>
                    <a:pt x="10220" y="31833"/>
                    <a:pt x="10219" y="31901"/>
                    <a:pt x="10221" y="31968"/>
                  </a:cubicBezTo>
                  <a:cubicBezTo>
                    <a:pt x="10223" y="32049"/>
                    <a:pt x="10230" y="32130"/>
                    <a:pt x="10242" y="32210"/>
                  </a:cubicBezTo>
                  <a:cubicBezTo>
                    <a:pt x="10255" y="32289"/>
                    <a:pt x="10270" y="32368"/>
                    <a:pt x="10287" y="32445"/>
                  </a:cubicBezTo>
                  <a:cubicBezTo>
                    <a:pt x="10318" y="32607"/>
                    <a:pt x="10357" y="32768"/>
                    <a:pt x="10405" y="32925"/>
                  </a:cubicBezTo>
                  <a:cubicBezTo>
                    <a:pt x="10457" y="33094"/>
                    <a:pt x="10511" y="33263"/>
                    <a:pt x="10566" y="33431"/>
                  </a:cubicBezTo>
                  <a:cubicBezTo>
                    <a:pt x="10619" y="33591"/>
                    <a:pt x="10675" y="33751"/>
                    <a:pt x="10729" y="33909"/>
                  </a:cubicBezTo>
                  <a:cubicBezTo>
                    <a:pt x="10786" y="34081"/>
                    <a:pt x="10837" y="34252"/>
                    <a:pt x="10905" y="34418"/>
                  </a:cubicBezTo>
                  <a:cubicBezTo>
                    <a:pt x="10916" y="34443"/>
                    <a:pt x="10925" y="34469"/>
                    <a:pt x="10935" y="34494"/>
                  </a:cubicBezTo>
                  <a:cubicBezTo>
                    <a:pt x="10954" y="34557"/>
                    <a:pt x="10973" y="34621"/>
                    <a:pt x="10993" y="34684"/>
                  </a:cubicBezTo>
                  <a:cubicBezTo>
                    <a:pt x="11057" y="34882"/>
                    <a:pt x="11123" y="35079"/>
                    <a:pt x="11181" y="35277"/>
                  </a:cubicBezTo>
                  <a:cubicBezTo>
                    <a:pt x="11182" y="35281"/>
                    <a:pt x="11183" y="35285"/>
                    <a:pt x="11184" y="35288"/>
                  </a:cubicBezTo>
                  <a:lnTo>
                    <a:pt x="11184" y="35288"/>
                  </a:lnTo>
                  <a:cubicBezTo>
                    <a:pt x="11183" y="35286"/>
                    <a:pt x="11183" y="35285"/>
                    <a:pt x="11182" y="35283"/>
                  </a:cubicBezTo>
                  <a:lnTo>
                    <a:pt x="11182" y="35283"/>
                  </a:lnTo>
                  <a:cubicBezTo>
                    <a:pt x="11183" y="35287"/>
                    <a:pt x="11185" y="35293"/>
                    <a:pt x="11187" y="35300"/>
                  </a:cubicBezTo>
                  <a:lnTo>
                    <a:pt x="11187" y="35300"/>
                  </a:lnTo>
                  <a:cubicBezTo>
                    <a:pt x="11187" y="35298"/>
                    <a:pt x="11186" y="35297"/>
                    <a:pt x="11186" y="35295"/>
                  </a:cubicBezTo>
                  <a:lnTo>
                    <a:pt x="11186" y="35295"/>
                  </a:lnTo>
                  <a:lnTo>
                    <a:pt x="11186" y="35296"/>
                  </a:lnTo>
                  <a:lnTo>
                    <a:pt x="11186" y="35296"/>
                  </a:lnTo>
                  <a:cubicBezTo>
                    <a:pt x="11185" y="35293"/>
                    <a:pt x="11185" y="35291"/>
                    <a:pt x="11184" y="35288"/>
                  </a:cubicBezTo>
                  <a:lnTo>
                    <a:pt x="11184" y="35288"/>
                  </a:lnTo>
                  <a:cubicBezTo>
                    <a:pt x="11185" y="35292"/>
                    <a:pt x="11187" y="35296"/>
                    <a:pt x="11188" y="35301"/>
                  </a:cubicBezTo>
                  <a:lnTo>
                    <a:pt x="11186" y="35296"/>
                  </a:lnTo>
                  <a:lnTo>
                    <a:pt x="11186" y="35296"/>
                  </a:lnTo>
                  <a:cubicBezTo>
                    <a:pt x="11202" y="35348"/>
                    <a:pt x="11207" y="35366"/>
                    <a:pt x="11207" y="35366"/>
                  </a:cubicBezTo>
                  <a:cubicBezTo>
                    <a:pt x="11207" y="35366"/>
                    <a:pt x="11195" y="35326"/>
                    <a:pt x="11187" y="35300"/>
                  </a:cubicBezTo>
                  <a:lnTo>
                    <a:pt x="11187" y="35300"/>
                  </a:lnTo>
                  <a:cubicBezTo>
                    <a:pt x="11207" y="35372"/>
                    <a:pt x="11225" y="35446"/>
                    <a:pt x="11245" y="35519"/>
                  </a:cubicBezTo>
                  <a:cubicBezTo>
                    <a:pt x="11253" y="35572"/>
                    <a:pt x="11260" y="35625"/>
                    <a:pt x="11269" y="35678"/>
                  </a:cubicBezTo>
                  <a:cubicBezTo>
                    <a:pt x="11288" y="35787"/>
                    <a:pt x="11301" y="35898"/>
                    <a:pt x="11307" y="36009"/>
                  </a:cubicBezTo>
                  <a:cubicBezTo>
                    <a:pt x="11319" y="36270"/>
                    <a:pt x="11334" y="36531"/>
                    <a:pt x="11315" y="36791"/>
                  </a:cubicBezTo>
                  <a:cubicBezTo>
                    <a:pt x="11316" y="36784"/>
                    <a:pt x="11317" y="36776"/>
                    <a:pt x="11318" y="36768"/>
                  </a:cubicBezTo>
                  <a:lnTo>
                    <a:pt x="11318" y="36768"/>
                  </a:lnTo>
                  <a:cubicBezTo>
                    <a:pt x="11314" y="36810"/>
                    <a:pt x="11310" y="36852"/>
                    <a:pt x="11305" y="36893"/>
                  </a:cubicBezTo>
                  <a:cubicBezTo>
                    <a:pt x="11296" y="36945"/>
                    <a:pt x="11285" y="36995"/>
                    <a:pt x="11275" y="37047"/>
                  </a:cubicBezTo>
                  <a:cubicBezTo>
                    <a:pt x="11276" y="37039"/>
                    <a:pt x="11278" y="37031"/>
                    <a:pt x="11279" y="37023"/>
                  </a:cubicBezTo>
                  <a:lnTo>
                    <a:pt x="11279" y="37023"/>
                  </a:lnTo>
                  <a:cubicBezTo>
                    <a:pt x="11207" y="37319"/>
                    <a:pt x="11120" y="37613"/>
                    <a:pt x="11018" y="37900"/>
                  </a:cubicBezTo>
                  <a:cubicBezTo>
                    <a:pt x="10965" y="38041"/>
                    <a:pt x="10907" y="38177"/>
                    <a:pt x="10843" y="38313"/>
                  </a:cubicBezTo>
                  <a:cubicBezTo>
                    <a:pt x="10743" y="38487"/>
                    <a:pt x="10636" y="38656"/>
                    <a:pt x="10521" y="38821"/>
                  </a:cubicBezTo>
                  <a:cubicBezTo>
                    <a:pt x="10395" y="38983"/>
                    <a:pt x="10262" y="39138"/>
                    <a:pt x="10125" y="39290"/>
                  </a:cubicBezTo>
                  <a:cubicBezTo>
                    <a:pt x="9998" y="39414"/>
                    <a:pt x="9864" y="39532"/>
                    <a:pt x="9730" y="39649"/>
                  </a:cubicBezTo>
                  <a:cubicBezTo>
                    <a:pt x="9556" y="39790"/>
                    <a:pt x="9373" y="39922"/>
                    <a:pt x="9184" y="40042"/>
                  </a:cubicBezTo>
                  <a:lnTo>
                    <a:pt x="9185" y="40041"/>
                  </a:lnTo>
                  <a:lnTo>
                    <a:pt x="9185" y="40041"/>
                  </a:lnTo>
                  <a:cubicBezTo>
                    <a:pt x="9037" y="40132"/>
                    <a:pt x="8884" y="40214"/>
                    <a:pt x="8726" y="40287"/>
                  </a:cubicBezTo>
                  <a:cubicBezTo>
                    <a:pt x="8567" y="40358"/>
                    <a:pt x="8404" y="40407"/>
                    <a:pt x="8239" y="40465"/>
                  </a:cubicBezTo>
                  <a:cubicBezTo>
                    <a:pt x="8155" y="40496"/>
                    <a:pt x="8072" y="40533"/>
                    <a:pt x="7991" y="40570"/>
                  </a:cubicBezTo>
                  <a:cubicBezTo>
                    <a:pt x="7880" y="40620"/>
                    <a:pt x="7769" y="40665"/>
                    <a:pt x="7653" y="40702"/>
                  </a:cubicBezTo>
                  <a:cubicBezTo>
                    <a:pt x="7524" y="40738"/>
                    <a:pt x="7393" y="40772"/>
                    <a:pt x="7264" y="40806"/>
                  </a:cubicBezTo>
                  <a:cubicBezTo>
                    <a:pt x="7232" y="40779"/>
                    <a:pt x="7194" y="40767"/>
                    <a:pt x="7155" y="40767"/>
                  </a:cubicBezTo>
                  <a:cubicBezTo>
                    <a:pt x="7119" y="40767"/>
                    <a:pt x="7082" y="40778"/>
                    <a:pt x="7049" y="40796"/>
                  </a:cubicBezTo>
                  <a:cubicBezTo>
                    <a:pt x="7040" y="40803"/>
                    <a:pt x="7031" y="40810"/>
                    <a:pt x="7023" y="40817"/>
                  </a:cubicBezTo>
                  <a:cubicBezTo>
                    <a:pt x="7010" y="40822"/>
                    <a:pt x="6996" y="40826"/>
                    <a:pt x="6984" y="40830"/>
                  </a:cubicBezTo>
                  <a:cubicBezTo>
                    <a:pt x="6950" y="40837"/>
                    <a:pt x="6917" y="40843"/>
                    <a:pt x="6884" y="40848"/>
                  </a:cubicBezTo>
                  <a:cubicBezTo>
                    <a:pt x="6834" y="40853"/>
                    <a:pt x="6782" y="40855"/>
                    <a:pt x="6730" y="40857"/>
                  </a:cubicBezTo>
                  <a:cubicBezTo>
                    <a:pt x="6623" y="40854"/>
                    <a:pt x="6515" y="40846"/>
                    <a:pt x="6407" y="40833"/>
                  </a:cubicBezTo>
                  <a:cubicBezTo>
                    <a:pt x="6274" y="40814"/>
                    <a:pt x="6142" y="40791"/>
                    <a:pt x="6011" y="40761"/>
                  </a:cubicBezTo>
                  <a:cubicBezTo>
                    <a:pt x="5679" y="40654"/>
                    <a:pt x="5355" y="40529"/>
                    <a:pt x="5030" y="40397"/>
                  </a:cubicBezTo>
                  <a:cubicBezTo>
                    <a:pt x="4943" y="40357"/>
                    <a:pt x="4857" y="40316"/>
                    <a:pt x="4774" y="40270"/>
                  </a:cubicBezTo>
                  <a:cubicBezTo>
                    <a:pt x="4657" y="40205"/>
                    <a:pt x="4537" y="40138"/>
                    <a:pt x="4423" y="40068"/>
                  </a:cubicBezTo>
                  <a:cubicBezTo>
                    <a:pt x="4343" y="40014"/>
                    <a:pt x="4262" y="39960"/>
                    <a:pt x="4184" y="39903"/>
                  </a:cubicBezTo>
                  <a:cubicBezTo>
                    <a:pt x="4136" y="39867"/>
                    <a:pt x="4089" y="39830"/>
                    <a:pt x="4042" y="39793"/>
                  </a:cubicBezTo>
                  <a:lnTo>
                    <a:pt x="4040" y="39791"/>
                  </a:lnTo>
                  <a:cubicBezTo>
                    <a:pt x="3942" y="39709"/>
                    <a:pt x="3848" y="39620"/>
                    <a:pt x="3754" y="39532"/>
                  </a:cubicBezTo>
                  <a:lnTo>
                    <a:pt x="3754" y="39532"/>
                  </a:lnTo>
                  <a:cubicBezTo>
                    <a:pt x="3759" y="39538"/>
                    <a:pt x="3765" y="39543"/>
                    <a:pt x="3770" y="39549"/>
                  </a:cubicBezTo>
                  <a:cubicBezTo>
                    <a:pt x="3690" y="39467"/>
                    <a:pt x="3610" y="39387"/>
                    <a:pt x="3532" y="39300"/>
                  </a:cubicBezTo>
                  <a:cubicBezTo>
                    <a:pt x="3465" y="39224"/>
                    <a:pt x="3401" y="39146"/>
                    <a:pt x="3337" y="39067"/>
                  </a:cubicBezTo>
                  <a:cubicBezTo>
                    <a:pt x="3243" y="38940"/>
                    <a:pt x="3150" y="38812"/>
                    <a:pt x="3067" y="38677"/>
                  </a:cubicBezTo>
                  <a:cubicBezTo>
                    <a:pt x="2985" y="38545"/>
                    <a:pt x="2904" y="38413"/>
                    <a:pt x="2824" y="38281"/>
                  </a:cubicBezTo>
                  <a:lnTo>
                    <a:pt x="2824" y="38281"/>
                  </a:lnTo>
                  <a:lnTo>
                    <a:pt x="2821" y="38276"/>
                  </a:lnTo>
                  <a:cubicBezTo>
                    <a:pt x="2728" y="38117"/>
                    <a:pt x="2643" y="37952"/>
                    <a:pt x="2567" y="37783"/>
                  </a:cubicBezTo>
                  <a:cubicBezTo>
                    <a:pt x="2469" y="37519"/>
                    <a:pt x="2390" y="37249"/>
                    <a:pt x="2315" y="36979"/>
                  </a:cubicBezTo>
                  <a:lnTo>
                    <a:pt x="2315" y="36979"/>
                  </a:lnTo>
                  <a:cubicBezTo>
                    <a:pt x="2298" y="36907"/>
                    <a:pt x="2284" y="36834"/>
                    <a:pt x="2272" y="36761"/>
                  </a:cubicBezTo>
                  <a:cubicBezTo>
                    <a:pt x="2269" y="36737"/>
                    <a:pt x="2265" y="36713"/>
                    <a:pt x="2264" y="36690"/>
                  </a:cubicBezTo>
                  <a:cubicBezTo>
                    <a:pt x="2258" y="36610"/>
                    <a:pt x="2260" y="36529"/>
                    <a:pt x="2258" y="36448"/>
                  </a:cubicBezTo>
                  <a:cubicBezTo>
                    <a:pt x="2255" y="36305"/>
                    <a:pt x="2244" y="36162"/>
                    <a:pt x="2243" y="36019"/>
                  </a:cubicBezTo>
                  <a:cubicBezTo>
                    <a:pt x="2246" y="35915"/>
                    <a:pt x="2254" y="35812"/>
                    <a:pt x="2266" y="35708"/>
                  </a:cubicBezTo>
                  <a:cubicBezTo>
                    <a:pt x="2292" y="35551"/>
                    <a:pt x="2327" y="35397"/>
                    <a:pt x="2366" y="35246"/>
                  </a:cubicBezTo>
                  <a:lnTo>
                    <a:pt x="2366" y="35246"/>
                  </a:lnTo>
                  <a:cubicBezTo>
                    <a:pt x="2366" y="35246"/>
                    <a:pt x="2366" y="35246"/>
                    <a:pt x="2366" y="35246"/>
                  </a:cubicBezTo>
                  <a:cubicBezTo>
                    <a:pt x="2366" y="35245"/>
                    <a:pt x="2366" y="35245"/>
                    <a:pt x="2366" y="35244"/>
                  </a:cubicBezTo>
                  <a:lnTo>
                    <a:pt x="2366" y="35244"/>
                  </a:lnTo>
                  <a:cubicBezTo>
                    <a:pt x="2366" y="35244"/>
                    <a:pt x="2366" y="35244"/>
                    <a:pt x="2366" y="35244"/>
                  </a:cubicBezTo>
                  <a:lnTo>
                    <a:pt x="2366" y="35244"/>
                  </a:lnTo>
                  <a:cubicBezTo>
                    <a:pt x="2366" y="35244"/>
                    <a:pt x="2366" y="35244"/>
                    <a:pt x="2366" y="35244"/>
                  </a:cubicBezTo>
                  <a:lnTo>
                    <a:pt x="2366" y="35244"/>
                  </a:lnTo>
                  <a:cubicBezTo>
                    <a:pt x="2367" y="35240"/>
                    <a:pt x="2368" y="35235"/>
                    <a:pt x="2370" y="35231"/>
                  </a:cubicBezTo>
                  <a:lnTo>
                    <a:pt x="2371" y="35225"/>
                  </a:lnTo>
                  <a:cubicBezTo>
                    <a:pt x="2371" y="35226"/>
                    <a:pt x="2371" y="35226"/>
                    <a:pt x="2371" y="35227"/>
                  </a:cubicBezTo>
                  <a:cubicBezTo>
                    <a:pt x="2425" y="35028"/>
                    <a:pt x="2488" y="34832"/>
                    <a:pt x="2562" y="34640"/>
                  </a:cubicBezTo>
                  <a:cubicBezTo>
                    <a:pt x="2603" y="34534"/>
                    <a:pt x="2646" y="34429"/>
                    <a:pt x="2687" y="34321"/>
                  </a:cubicBezTo>
                  <a:cubicBezTo>
                    <a:pt x="2725" y="34221"/>
                    <a:pt x="2759" y="34119"/>
                    <a:pt x="2799" y="34019"/>
                  </a:cubicBezTo>
                  <a:cubicBezTo>
                    <a:pt x="2885" y="33825"/>
                    <a:pt x="2953" y="33624"/>
                    <a:pt x="3030" y="33427"/>
                  </a:cubicBezTo>
                  <a:cubicBezTo>
                    <a:pt x="3069" y="33332"/>
                    <a:pt x="3112" y="33238"/>
                    <a:pt x="3139" y="33139"/>
                  </a:cubicBezTo>
                  <a:cubicBezTo>
                    <a:pt x="3162" y="33060"/>
                    <a:pt x="3182" y="32980"/>
                    <a:pt x="3202" y="32900"/>
                  </a:cubicBezTo>
                  <a:cubicBezTo>
                    <a:pt x="3210" y="32878"/>
                    <a:pt x="3219" y="32854"/>
                    <a:pt x="3227" y="32832"/>
                  </a:cubicBezTo>
                  <a:cubicBezTo>
                    <a:pt x="3277" y="32693"/>
                    <a:pt x="3317" y="32550"/>
                    <a:pt x="3347" y="32406"/>
                  </a:cubicBezTo>
                  <a:cubicBezTo>
                    <a:pt x="3350" y="32397"/>
                    <a:pt x="3352" y="32389"/>
                    <a:pt x="3354" y="32380"/>
                  </a:cubicBezTo>
                  <a:cubicBezTo>
                    <a:pt x="3392" y="32224"/>
                    <a:pt x="3419" y="32066"/>
                    <a:pt x="3437" y="31905"/>
                  </a:cubicBezTo>
                  <a:cubicBezTo>
                    <a:pt x="3444" y="31875"/>
                    <a:pt x="3448" y="31844"/>
                    <a:pt x="3455" y="31813"/>
                  </a:cubicBezTo>
                  <a:cubicBezTo>
                    <a:pt x="3475" y="31733"/>
                    <a:pt x="3497" y="31652"/>
                    <a:pt x="3511" y="31570"/>
                  </a:cubicBezTo>
                  <a:cubicBezTo>
                    <a:pt x="3526" y="31481"/>
                    <a:pt x="3538" y="31391"/>
                    <a:pt x="3543" y="31300"/>
                  </a:cubicBezTo>
                  <a:cubicBezTo>
                    <a:pt x="3550" y="31206"/>
                    <a:pt x="3550" y="31112"/>
                    <a:pt x="3542" y="31018"/>
                  </a:cubicBezTo>
                  <a:cubicBezTo>
                    <a:pt x="3532" y="30937"/>
                    <a:pt x="3517" y="30857"/>
                    <a:pt x="3496" y="30779"/>
                  </a:cubicBezTo>
                  <a:cubicBezTo>
                    <a:pt x="3450" y="30601"/>
                    <a:pt x="3384" y="30430"/>
                    <a:pt x="3301" y="30268"/>
                  </a:cubicBezTo>
                  <a:cubicBezTo>
                    <a:pt x="3258" y="30180"/>
                    <a:pt x="3207" y="30098"/>
                    <a:pt x="3149" y="30019"/>
                  </a:cubicBezTo>
                  <a:cubicBezTo>
                    <a:pt x="3101" y="29951"/>
                    <a:pt x="3050" y="29885"/>
                    <a:pt x="3001" y="29817"/>
                  </a:cubicBezTo>
                  <a:cubicBezTo>
                    <a:pt x="2901" y="29675"/>
                    <a:pt x="2791" y="29541"/>
                    <a:pt x="2671" y="29417"/>
                  </a:cubicBezTo>
                  <a:cubicBezTo>
                    <a:pt x="2596" y="29336"/>
                    <a:pt x="2514" y="29264"/>
                    <a:pt x="2437" y="29187"/>
                  </a:cubicBezTo>
                  <a:lnTo>
                    <a:pt x="2437" y="29187"/>
                  </a:lnTo>
                  <a:cubicBezTo>
                    <a:pt x="2371" y="29120"/>
                    <a:pt x="2307" y="29048"/>
                    <a:pt x="2249" y="28974"/>
                  </a:cubicBezTo>
                  <a:lnTo>
                    <a:pt x="2249" y="28974"/>
                  </a:lnTo>
                  <a:cubicBezTo>
                    <a:pt x="2249" y="28974"/>
                    <a:pt x="2250" y="28974"/>
                    <a:pt x="2250" y="28975"/>
                  </a:cubicBezTo>
                  <a:lnTo>
                    <a:pt x="2250" y="28975"/>
                  </a:lnTo>
                  <a:cubicBezTo>
                    <a:pt x="2167" y="28869"/>
                    <a:pt x="2077" y="28770"/>
                    <a:pt x="1984" y="28672"/>
                  </a:cubicBezTo>
                  <a:cubicBezTo>
                    <a:pt x="1883" y="28561"/>
                    <a:pt x="1785" y="28449"/>
                    <a:pt x="1681" y="28343"/>
                  </a:cubicBezTo>
                  <a:cubicBezTo>
                    <a:pt x="1588" y="28246"/>
                    <a:pt x="1497" y="28147"/>
                    <a:pt x="1403" y="28050"/>
                  </a:cubicBezTo>
                  <a:cubicBezTo>
                    <a:pt x="1367" y="28000"/>
                    <a:pt x="1329" y="27949"/>
                    <a:pt x="1293" y="27897"/>
                  </a:cubicBezTo>
                  <a:cubicBezTo>
                    <a:pt x="1207" y="27771"/>
                    <a:pt x="1129" y="27637"/>
                    <a:pt x="1051" y="27505"/>
                  </a:cubicBezTo>
                  <a:cubicBezTo>
                    <a:pt x="982" y="27378"/>
                    <a:pt x="921" y="27247"/>
                    <a:pt x="866" y="27114"/>
                  </a:cubicBezTo>
                  <a:cubicBezTo>
                    <a:pt x="861" y="27095"/>
                    <a:pt x="855" y="27076"/>
                    <a:pt x="848" y="27057"/>
                  </a:cubicBezTo>
                  <a:cubicBezTo>
                    <a:pt x="830" y="26981"/>
                    <a:pt x="813" y="26906"/>
                    <a:pt x="799" y="26830"/>
                  </a:cubicBezTo>
                  <a:cubicBezTo>
                    <a:pt x="787" y="26762"/>
                    <a:pt x="778" y="26694"/>
                    <a:pt x="768" y="26625"/>
                  </a:cubicBezTo>
                  <a:lnTo>
                    <a:pt x="768" y="26625"/>
                  </a:lnTo>
                  <a:cubicBezTo>
                    <a:pt x="769" y="26632"/>
                    <a:pt x="770" y="26641"/>
                    <a:pt x="772" y="26649"/>
                  </a:cubicBezTo>
                  <a:cubicBezTo>
                    <a:pt x="759" y="26516"/>
                    <a:pt x="752" y="26384"/>
                    <a:pt x="751" y="26249"/>
                  </a:cubicBezTo>
                  <a:cubicBezTo>
                    <a:pt x="758" y="26091"/>
                    <a:pt x="771" y="25934"/>
                    <a:pt x="791" y="25777"/>
                  </a:cubicBezTo>
                  <a:cubicBezTo>
                    <a:pt x="791" y="25778"/>
                    <a:pt x="791" y="25779"/>
                    <a:pt x="791" y="25780"/>
                  </a:cubicBezTo>
                  <a:cubicBezTo>
                    <a:pt x="807" y="25685"/>
                    <a:pt x="827" y="25593"/>
                    <a:pt x="851" y="25500"/>
                  </a:cubicBezTo>
                  <a:cubicBezTo>
                    <a:pt x="876" y="25418"/>
                    <a:pt x="902" y="25336"/>
                    <a:pt x="931" y="25256"/>
                  </a:cubicBezTo>
                  <a:cubicBezTo>
                    <a:pt x="964" y="25182"/>
                    <a:pt x="998" y="25109"/>
                    <a:pt x="1036" y="25037"/>
                  </a:cubicBezTo>
                  <a:cubicBezTo>
                    <a:pt x="1093" y="24942"/>
                    <a:pt x="1153" y="24851"/>
                    <a:pt x="1213" y="24757"/>
                  </a:cubicBezTo>
                  <a:cubicBezTo>
                    <a:pt x="1269" y="24668"/>
                    <a:pt x="1323" y="24578"/>
                    <a:pt x="1380" y="24490"/>
                  </a:cubicBezTo>
                  <a:cubicBezTo>
                    <a:pt x="1441" y="24394"/>
                    <a:pt x="1501" y="24300"/>
                    <a:pt x="1558" y="24206"/>
                  </a:cubicBezTo>
                  <a:cubicBezTo>
                    <a:pt x="1609" y="24126"/>
                    <a:pt x="1653" y="24043"/>
                    <a:pt x="1699" y="23962"/>
                  </a:cubicBezTo>
                  <a:lnTo>
                    <a:pt x="1699" y="23962"/>
                  </a:lnTo>
                  <a:cubicBezTo>
                    <a:pt x="1696" y="23970"/>
                    <a:pt x="1692" y="23976"/>
                    <a:pt x="1688" y="23983"/>
                  </a:cubicBezTo>
                  <a:cubicBezTo>
                    <a:pt x="1753" y="23875"/>
                    <a:pt x="1819" y="23768"/>
                    <a:pt x="1879" y="23658"/>
                  </a:cubicBezTo>
                  <a:cubicBezTo>
                    <a:pt x="1932" y="23566"/>
                    <a:pt x="1983" y="23474"/>
                    <a:pt x="2032" y="23382"/>
                  </a:cubicBezTo>
                  <a:cubicBezTo>
                    <a:pt x="2037" y="23374"/>
                    <a:pt x="2042" y="23367"/>
                    <a:pt x="2048" y="23359"/>
                  </a:cubicBezTo>
                  <a:cubicBezTo>
                    <a:pt x="2068" y="23329"/>
                    <a:pt x="2083" y="23295"/>
                    <a:pt x="2101" y="23262"/>
                  </a:cubicBezTo>
                  <a:cubicBezTo>
                    <a:pt x="2137" y="23208"/>
                    <a:pt x="2171" y="23151"/>
                    <a:pt x="2201" y="23093"/>
                  </a:cubicBezTo>
                  <a:cubicBezTo>
                    <a:pt x="2209" y="23076"/>
                    <a:pt x="2215" y="23058"/>
                    <a:pt x="2222" y="23041"/>
                  </a:cubicBezTo>
                  <a:cubicBezTo>
                    <a:pt x="2240" y="23003"/>
                    <a:pt x="2259" y="22965"/>
                    <a:pt x="2275" y="22926"/>
                  </a:cubicBezTo>
                  <a:lnTo>
                    <a:pt x="2275" y="22926"/>
                  </a:lnTo>
                  <a:cubicBezTo>
                    <a:pt x="2274" y="22927"/>
                    <a:pt x="2274" y="22928"/>
                    <a:pt x="2274" y="22930"/>
                  </a:cubicBezTo>
                  <a:cubicBezTo>
                    <a:pt x="2312" y="22841"/>
                    <a:pt x="2362" y="22758"/>
                    <a:pt x="2404" y="22671"/>
                  </a:cubicBezTo>
                  <a:cubicBezTo>
                    <a:pt x="2461" y="22546"/>
                    <a:pt x="2507" y="22416"/>
                    <a:pt x="2542" y="22283"/>
                  </a:cubicBezTo>
                  <a:cubicBezTo>
                    <a:pt x="2576" y="22165"/>
                    <a:pt x="2593" y="22043"/>
                    <a:pt x="2608" y="21920"/>
                  </a:cubicBezTo>
                  <a:cubicBezTo>
                    <a:pt x="2624" y="21796"/>
                    <a:pt x="2632" y="21670"/>
                    <a:pt x="2631" y="21543"/>
                  </a:cubicBezTo>
                  <a:cubicBezTo>
                    <a:pt x="2628" y="21413"/>
                    <a:pt x="2624" y="21285"/>
                    <a:pt x="2613" y="21155"/>
                  </a:cubicBezTo>
                  <a:cubicBezTo>
                    <a:pt x="2601" y="21036"/>
                    <a:pt x="2580" y="20914"/>
                    <a:pt x="2557" y="20797"/>
                  </a:cubicBezTo>
                  <a:cubicBezTo>
                    <a:pt x="2512" y="20579"/>
                    <a:pt x="2455" y="20363"/>
                    <a:pt x="2399" y="20151"/>
                  </a:cubicBezTo>
                  <a:lnTo>
                    <a:pt x="2399" y="20151"/>
                  </a:lnTo>
                  <a:lnTo>
                    <a:pt x="2405" y="20173"/>
                  </a:lnTo>
                  <a:cubicBezTo>
                    <a:pt x="2369" y="20037"/>
                    <a:pt x="2334" y="19900"/>
                    <a:pt x="2294" y="19765"/>
                  </a:cubicBezTo>
                  <a:cubicBezTo>
                    <a:pt x="2253" y="19619"/>
                    <a:pt x="2210" y="19470"/>
                    <a:pt x="2151" y="19327"/>
                  </a:cubicBezTo>
                  <a:lnTo>
                    <a:pt x="2151" y="19327"/>
                  </a:lnTo>
                  <a:cubicBezTo>
                    <a:pt x="2152" y="19328"/>
                    <a:pt x="2152" y="19328"/>
                    <a:pt x="2152" y="19328"/>
                  </a:cubicBezTo>
                  <a:cubicBezTo>
                    <a:pt x="2122" y="19252"/>
                    <a:pt x="2096" y="19175"/>
                    <a:pt x="2074" y="19096"/>
                  </a:cubicBezTo>
                  <a:lnTo>
                    <a:pt x="2074" y="19096"/>
                  </a:lnTo>
                  <a:cubicBezTo>
                    <a:pt x="2074" y="19096"/>
                    <a:pt x="2074" y="19096"/>
                    <a:pt x="2074" y="19097"/>
                  </a:cubicBezTo>
                  <a:cubicBezTo>
                    <a:pt x="2074" y="19096"/>
                    <a:pt x="2074" y="19096"/>
                    <a:pt x="2074" y="19095"/>
                  </a:cubicBezTo>
                  <a:lnTo>
                    <a:pt x="2074" y="19095"/>
                  </a:lnTo>
                  <a:cubicBezTo>
                    <a:pt x="2074" y="19095"/>
                    <a:pt x="2074" y="19095"/>
                    <a:pt x="2074" y="19096"/>
                  </a:cubicBezTo>
                  <a:lnTo>
                    <a:pt x="2074" y="19096"/>
                  </a:lnTo>
                  <a:cubicBezTo>
                    <a:pt x="2073" y="19093"/>
                    <a:pt x="2072" y="19090"/>
                    <a:pt x="2071" y="19087"/>
                  </a:cubicBezTo>
                  <a:lnTo>
                    <a:pt x="2071" y="19087"/>
                  </a:lnTo>
                  <a:cubicBezTo>
                    <a:pt x="2072" y="19089"/>
                    <a:pt x="2073" y="19092"/>
                    <a:pt x="2074" y="19095"/>
                  </a:cubicBezTo>
                  <a:lnTo>
                    <a:pt x="2074" y="19095"/>
                  </a:lnTo>
                  <a:cubicBezTo>
                    <a:pt x="2072" y="19088"/>
                    <a:pt x="2070" y="19081"/>
                    <a:pt x="2068" y="19074"/>
                  </a:cubicBezTo>
                  <a:lnTo>
                    <a:pt x="2068" y="19074"/>
                  </a:lnTo>
                  <a:cubicBezTo>
                    <a:pt x="2069" y="19078"/>
                    <a:pt x="2070" y="19082"/>
                    <a:pt x="2071" y="19087"/>
                  </a:cubicBezTo>
                  <a:lnTo>
                    <a:pt x="2071" y="19087"/>
                  </a:lnTo>
                  <a:cubicBezTo>
                    <a:pt x="2031" y="18933"/>
                    <a:pt x="1991" y="18780"/>
                    <a:pt x="1957" y="18625"/>
                  </a:cubicBezTo>
                  <a:cubicBezTo>
                    <a:pt x="1936" y="18529"/>
                    <a:pt x="1913" y="18434"/>
                    <a:pt x="1893" y="18337"/>
                  </a:cubicBezTo>
                  <a:cubicBezTo>
                    <a:pt x="1893" y="18255"/>
                    <a:pt x="1893" y="18174"/>
                    <a:pt x="1891" y="18092"/>
                  </a:cubicBezTo>
                  <a:lnTo>
                    <a:pt x="1891" y="18088"/>
                  </a:lnTo>
                  <a:lnTo>
                    <a:pt x="1891" y="18078"/>
                  </a:lnTo>
                  <a:cubicBezTo>
                    <a:pt x="1893" y="18029"/>
                    <a:pt x="1894" y="17981"/>
                    <a:pt x="1897" y="17931"/>
                  </a:cubicBezTo>
                  <a:cubicBezTo>
                    <a:pt x="1900" y="17874"/>
                    <a:pt x="1907" y="17818"/>
                    <a:pt x="1916" y="17761"/>
                  </a:cubicBezTo>
                  <a:cubicBezTo>
                    <a:pt x="1929" y="17694"/>
                    <a:pt x="1945" y="17628"/>
                    <a:pt x="1963" y="17562"/>
                  </a:cubicBezTo>
                  <a:cubicBezTo>
                    <a:pt x="2016" y="17398"/>
                    <a:pt x="2078" y="17241"/>
                    <a:pt x="2146" y="17084"/>
                  </a:cubicBezTo>
                  <a:cubicBezTo>
                    <a:pt x="2194" y="16980"/>
                    <a:pt x="2246" y="16879"/>
                    <a:pt x="2303" y="16778"/>
                  </a:cubicBezTo>
                  <a:cubicBezTo>
                    <a:pt x="2330" y="16735"/>
                    <a:pt x="2356" y="16693"/>
                    <a:pt x="2382" y="16651"/>
                  </a:cubicBezTo>
                  <a:cubicBezTo>
                    <a:pt x="2387" y="16646"/>
                    <a:pt x="2390" y="16641"/>
                    <a:pt x="2394" y="16638"/>
                  </a:cubicBezTo>
                  <a:cubicBezTo>
                    <a:pt x="2461" y="16568"/>
                    <a:pt x="2528" y="16501"/>
                    <a:pt x="2595" y="16434"/>
                  </a:cubicBezTo>
                  <a:lnTo>
                    <a:pt x="2595" y="16434"/>
                  </a:lnTo>
                  <a:cubicBezTo>
                    <a:pt x="2593" y="16436"/>
                    <a:pt x="2591" y="16437"/>
                    <a:pt x="2589" y="16439"/>
                  </a:cubicBezTo>
                  <a:lnTo>
                    <a:pt x="2589" y="16439"/>
                  </a:lnTo>
                  <a:cubicBezTo>
                    <a:pt x="2705" y="16326"/>
                    <a:pt x="2821" y="16214"/>
                    <a:pt x="2938" y="16102"/>
                  </a:cubicBezTo>
                  <a:cubicBezTo>
                    <a:pt x="2998" y="16046"/>
                    <a:pt x="3054" y="15986"/>
                    <a:pt x="3111" y="15927"/>
                  </a:cubicBezTo>
                  <a:cubicBezTo>
                    <a:pt x="3204" y="15862"/>
                    <a:pt x="3297" y="15794"/>
                    <a:pt x="3383" y="15721"/>
                  </a:cubicBezTo>
                  <a:cubicBezTo>
                    <a:pt x="3499" y="15622"/>
                    <a:pt x="3617" y="15524"/>
                    <a:pt x="3720" y="15413"/>
                  </a:cubicBezTo>
                  <a:cubicBezTo>
                    <a:pt x="3775" y="15358"/>
                    <a:pt x="3826" y="15299"/>
                    <a:pt x="3874" y="15239"/>
                  </a:cubicBezTo>
                  <a:cubicBezTo>
                    <a:pt x="3917" y="15184"/>
                    <a:pt x="3958" y="15128"/>
                    <a:pt x="4000" y="15073"/>
                  </a:cubicBezTo>
                  <a:cubicBezTo>
                    <a:pt x="4125" y="14922"/>
                    <a:pt x="4258" y="14781"/>
                    <a:pt x="4364" y="14616"/>
                  </a:cubicBezTo>
                  <a:cubicBezTo>
                    <a:pt x="4451" y="14479"/>
                    <a:pt x="4525" y="14334"/>
                    <a:pt x="4586" y="14185"/>
                  </a:cubicBezTo>
                  <a:cubicBezTo>
                    <a:pt x="4651" y="14026"/>
                    <a:pt x="4706" y="13862"/>
                    <a:pt x="4750" y="13695"/>
                  </a:cubicBezTo>
                  <a:cubicBezTo>
                    <a:pt x="4835" y="13365"/>
                    <a:pt x="4873" y="13023"/>
                    <a:pt x="4862" y="12682"/>
                  </a:cubicBezTo>
                  <a:cubicBezTo>
                    <a:pt x="4859" y="12589"/>
                    <a:pt x="4853" y="12495"/>
                    <a:pt x="4842" y="12402"/>
                  </a:cubicBezTo>
                  <a:cubicBezTo>
                    <a:pt x="4833" y="12322"/>
                    <a:pt x="4819" y="12241"/>
                    <a:pt x="4804" y="12161"/>
                  </a:cubicBezTo>
                  <a:cubicBezTo>
                    <a:pt x="4790" y="12070"/>
                    <a:pt x="4777" y="11979"/>
                    <a:pt x="4763" y="11889"/>
                  </a:cubicBezTo>
                  <a:cubicBezTo>
                    <a:pt x="4754" y="11802"/>
                    <a:pt x="4736" y="11717"/>
                    <a:pt x="4712" y="11634"/>
                  </a:cubicBezTo>
                  <a:cubicBezTo>
                    <a:pt x="4664" y="11479"/>
                    <a:pt x="4615" y="11323"/>
                    <a:pt x="4554" y="11172"/>
                  </a:cubicBezTo>
                  <a:cubicBezTo>
                    <a:pt x="4515" y="11080"/>
                    <a:pt x="4478" y="10987"/>
                    <a:pt x="4437" y="10898"/>
                  </a:cubicBezTo>
                  <a:cubicBezTo>
                    <a:pt x="4408" y="10832"/>
                    <a:pt x="4378" y="10765"/>
                    <a:pt x="4348" y="10698"/>
                  </a:cubicBezTo>
                  <a:lnTo>
                    <a:pt x="4348" y="10698"/>
                  </a:lnTo>
                  <a:lnTo>
                    <a:pt x="4353" y="10706"/>
                  </a:lnTo>
                  <a:lnTo>
                    <a:pt x="4346" y="10688"/>
                  </a:lnTo>
                  <a:cubicBezTo>
                    <a:pt x="4327" y="10626"/>
                    <a:pt x="4309" y="10564"/>
                    <a:pt x="4291" y="10500"/>
                  </a:cubicBezTo>
                  <a:cubicBezTo>
                    <a:pt x="4250" y="10365"/>
                    <a:pt x="4210" y="10231"/>
                    <a:pt x="4176" y="10094"/>
                  </a:cubicBezTo>
                  <a:cubicBezTo>
                    <a:pt x="4157" y="9992"/>
                    <a:pt x="4145" y="9893"/>
                    <a:pt x="4134" y="9790"/>
                  </a:cubicBezTo>
                  <a:cubicBezTo>
                    <a:pt x="4129" y="9696"/>
                    <a:pt x="4123" y="9602"/>
                    <a:pt x="4121" y="9508"/>
                  </a:cubicBezTo>
                  <a:cubicBezTo>
                    <a:pt x="4154" y="9323"/>
                    <a:pt x="4195" y="9141"/>
                    <a:pt x="4245" y="8960"/>
                  </a:cubicBezTo>
                  <a:cubicBezTo>
                    <a:pt x="4299" y="8793"/>
                    <a:pt x="4360" y="8629"/>
                    <a:pt x="4429" y="8469"/>
                  </a:cubicBezTo>
                  <a:cubicBezTo>
                    <a:pt x="4468" y="8413"/>
                    <a:pt x="4505" y="8354"/>
                    <a:pt x="4547" y="8299"/>
                  </a:cubicBezTo>
                  <a:lnTo>
                    <a:pt x="4547" y="8299"/>
                  </a:lnTo>
                  <a:lnTo>
                    <a:pt x="4551" y="8294"/>
                  </a:lnTo>
                  <a:lnTo>
                    <a:pt x="4553" y="8291"/>
                  </a:lnTo>
                  <a:lnTo>
                    <a:pt x="4553" y="8291"/>
                  </a:lnTo>
                  <a:cubicBezTo>
                    <a:pt x="4624" y="8204"/>
                    <a:pt x="4698" y="8121"/>
                    <a:pt x="4766" y="8035"/>
                  </a:cubicBezTo>
                  <a:cubicBezTo>
                    <a:pt x="4828" y="7958"/>
                    <a:pt x="4883" y="7878"/>
                    <a:pt x="4940" y="7800"/>
                  </a:cubicBezTo>
                  <a:lnTo>
                    <a:pt x="4940" y="7800"/>
                  </a:lnTo>
                  <a:lnTo>
                    <a:pt x="4942" y="7797"/>
                  </a:lnTo>
                  <a:lnTo>
                    <a:pt x="4947" y="7790"/>
                  </a:lnTo>
                  <a:lnTo>
                    <a:pt x="4947" y="7790"/>
                  </a:lnTo>
                  <a:cubicBezTo>
                    <a:pt x="4946" y="7791"/>
                    <a:pt x="4946" y="7792"/>
                    <a:pt x="4945" y="7793"/>
                  </a:cubicBezTo>
                  <a:cubicBezTo>
                    <a:pt x="4993" y="7732"/>
                    <a:pt x="5044" y="7674"/>
                    <a:pt x="5095" y="7617"/>
                  </a:cubicBezTo>
                  <a:cubicBezTo>
                    <a:pt x="5169" y="7537"/>
                    <a:pt x="5227" y="7446"/>
                    <a:pt x="5285" y="7354"/>
                  </a:cubicBezTo>
                  <a:cubicBezTo>
                    <a:pt x="5343" y="7265"/>
                    <a:pt x="5404" y="7182"/>
                    <a:pt x="5462" y="7094"/>
                  </a:cubicBezTo>
                  <a:cubicBezTo>
                    <a:pt x="5527" y="6997"/>
                    <a:pt x="5583" y="6894"/>
                    <a:pt x="5629" y="6787"/>
                  </a:cubicBezTo>
                  <a:cubicBezTo>
                    <a:pt x="5663" y="6709"/>
                    <a:pt x="5696" y="6634"/>
                    <a:pt x="5733" y="6558"/>
                  </a:cubicBezTo>
                  <a:cubicBezTo>
                    <a:pt x="5757" y="6506"/>
                    <a:pt x="5783" y="6457"/>
                    <a:pt x="5804" y="6403"/>
                  </a:cubicBezTo>
                  <a:cubicBezTo>
                    <a:pt x="5860" y="6251"/>
                    <a:pt x="5897" y="6094"/>
                    <a:pt x="5931" y="5937"/>
                  </a:cubicBezTo>
                  <a:cubicBezTo>
                    <a:pt x="5965" y="5780"/>
                    <a:pt x="5988" y="5620"/>
                    <a:pt x="6000" y="5460"/>
                  </a:cubicBezTo>
                  <a:cubicBezTo>
                    <a:pt x="6010" y="5334"/>
                    <a:pt x="6012" y="5210"/>
                    <a:pt x="6008" y="5084"/>
                  </a:cubicBezTo>
                  <a:cubicBezTo>
                    <a:pt x="6006" y="5015"/>
                    <a:pt x="6003" y="4948"/>
                    <a:pt x="5999" y="4879"/>
                  </a:cubicBezTo>
                  <a:cubicBezTo>
                    <a:pt x="5989" y="4729"/>
                    <a:pt x="5970" y="4580"/>
                    <a:pt x="5938" y="4434"/>
                  </a:cubicBezTo>
                  <a:cubicBezTo>
                    <a:pt x="5904" y="4258"/>
                    <a:pt x="5876" y="4081"/>
                    <a:pt x="5833" y="3908"/>
                  </a:cubicBezTo>
                  <a:cubicBezTo>
                    <a:pt x="5809" y="3812"/>
                    <a:pt x="5774" y="3717"/>
                    <a:pt x="5748" y="3622"/>
                  </a:cubicBezTo>
                  <a:cubicBezTo>
                    <a:pt x="5728" y="3545"/>
                    <a:pt x="5707" y="3469"/>
                    <a:pt x="5687" y="3391"/>
                  </a:cubicBezTo>
                  <a:cubicBezTo>
                    <a:pt x="5625" y="3151"/>
                    <a:pt x="5592" y="2902"/>
                    <a:pt x="5562" y="2654"/>
                  </a:cubicBezTo>
                  <a:cubicBezTo>
                    <a:pt x="5549" y="2545"/>
                    <a:pt x="5541" y="2435"/>
                    <a:pt x="5541" y="2324"/>
                  </a:cubicBezTo>
                  <a:cubicBezTo>
                    <a:pt x="5545" y="2186"/>
                    <a:pt x="5555" y="2046"/>
                    <a:pt x="5574" y="1909"/>
                  </a:cubicBezTo>
                  <a:cubicBezTo>
                    <a:pt x="5584" y="1854"/>
                    <a:pt x="5596" y="1800"/>
                    <a:pt x="5610" y="1745"/>
                  </a:cubicBezTo>
                  <a:cubicBezTo>
                    <a:pt x="5636" y="1663"/>
                    <a:pt x="5663" y="1582"/>
                    <a:pt x="5695" y="1500"/>
                  </a:cubicBezTo>
                  <a:cubicBezTo>
                    <a:pt x="5740" y="1404"/>
                    <a:pt x="5791" y="1311"/>
                    <a:pt x="5844" y="1220"/>
                  </a:cubicBezTo>
                  <a:cubicBezTo>
                    <a:pt x="5871" y="1175"/>
                    <a:pt x="5900" y="1132"/>
                    <a:pt x="5931" y="1091"/>
                  </a:cubicBezTo>
                  <a:cubicBezTo>
                    <a:pt x="5979" y="1032"/>
                    <a:pt x="6027" y="976"/>
                    <a:pt x="6078" y="922"/>
                  </a:cubicBezTo>
                  <a:cubicBezTo>
                    <a:pt x="6111" y="890"/>
                    <a:pt x="6145" y="860"/>
                    <a:pt x="6181" y="831"/>
                  </a:cubicBezTo>
                  <a:cubicBezTo>
                    <a:pt x="6216" y="806"/>
                    <a:pt x="6253" y="784"/>
                    <a:pt x="6290" y="761"/>
                  </a:cubicBezTo>
                  <a:lnTo>
                    <a:pt x="6290" y="761"/>
                  </a:lnTo>
                  <a:cubicBezTo>
                    <a:pt x="6284" y="766"/>
                    <a:pt x="6277" y="770"/>
                    <a:pt x="6271" y="774"/>
                  </a:cubicBezTo>
                  <a:cubicBezTo>
                    <a:pt x="6328" y="742"/>
                    <a:pt x="6386" y="713"/>
                    <a:pt x="6444" y="686"/>
                  </a:cubicBezTo>
                  <a:cubicBezTo>
                    <a:pt x="6462" y="679"/>
                    <a:pt x="6480" y="674"/>
                    <a:pt x="6498" y="667"/>
                  </a:cubicBezTo>
                  <a:cubicBezTo>
                    <a:pt x="6515" y="667"/>
                    <a:pt x="6533" y="665"/>
                    <a:pt x="6550" y="665"/>
                  </a:cubicBezTo>
                  <a:close/>
                  <a:moveTo>
                    <a:pt x="6493" y="1"/>
                  </a:moveTo>
                  <a:cubicBezTo>
                    <a:pt x="6479" y="1"/>
                    <a:pt x="6465" y="2"/>
                    <a:pt x="6451" y="4"/>
                  </a:cubicBezTo>
                  <a:cubicBezTo>
                    <a:pt x="6416" y="11"/>
                    <a:pt x="6383" y="21"/>
                    <a:pt x="6350" y="30"/>
                  </a:cubicBezTo>
                  <a:lnTo>
                    <a:pt x="6366" y="27"/>
                  </a:lnTo>
                  <a:lnTo>
                    <a:pt x="6366" y="27"/>
                  </a:lnTo>
                  <a:cubicBezTo>
                    <a:pt x="6347" y="31"/>
                    <a:pt x="6329" y="35"/>
                    <a:pt x="6311" y="40"/>
                  </a:cubicBezTo>
                  <a:cubicBezTo>
                    <a:pt x="6164" y="95"/>
                    <a:pt x="6024" y="167"/>
                    <a:pt x="5893" y="255"/>
                  </a:cubicBezTo>
                  <a:cubicBezTo>
                    <a:pt x="5746" y="354"/>
                    <a:pt x="5609" y="468"/>
                    <a:pt x="5484" y="595"/>
                  </a:cubicBezTo>
                  <a:cubicBezTo>
                    <a:pt x="5368" y="713"/>
                    <a:pt x="5271" y="848"/>
                    <a:pt x="5182" y="988"/>
                  </a:cubicBezTo>
                  <a:cubicBezTo>
                    <a:pt x="5123" y="1080"/>
                    <a:pt x="5059" y="1176"/>
                    <a:pt x="5014" y="1279"/>
                  </a:cubicBezTo>
                  <a:cubicBezTo>
                    <a:pt x="4957" y="1408"/>
                    <a:pt x="4915" y="1542"/>
                    <a:pt x="4890" y="1680"/>
                  </a:cubicBezTo>
                  <a:cubicBezTo>
                    <a:pt x="4872" y="1769"/>
                    <a:pt x="4859" y="1857"/>
                    <a:pt x="4855" y="1947"/>
                  </a:cubicBezTo>
                  <a:cubicBezTo>
                    <a:pt x="4853" y="2026"/>
                    <a:pt x="4851" y="2107"/>
                    <a:pt x="4852" y="2188"/>
                  </a:cubicBezTo>
                  <a:cubicBezTo>
                    <a:pt x="4854" y="2354"/>
                    <a:pt x="4856" y="2523"/>
                    <a:pt x="4879" y="2687"/>
                  </a:cubicBezTo>
                  <a:cubicBezTo>
                    <a:pt x="4891" y="2770"/>
                    <a:pt x="4903" y="2853"/>
                    <a:pt x="4920" y="2936"/>
                  </a:cubicBezTo>
                  <a:cubicBezTo>
                    <a:pt x="4936" y="3023"/>
                    <a:pt x="4961" y="3106"/>
                    <a:pt x="4984" y="3192"/>
                  </a:cubicBezTo>
                  <a:cubicBezTo>
                    <a:pt x="4982" y="3183"/>
                    <a:pt x="4980" y="3177"/>
                    <a:pt x="4979" y="3169"/>
                  </a:cubicBezTo>
                  <a:lnTo>
                    <a:pt x="4979" y="3169"/>
                  </a:lnTo>
                  <a:cubicBezTo>
                    <a:pt x="5037" y="3401"/>
                    <a:pt x="5095" y="3635"/>
                    <a:pt x="5143" y="3871"/>
                  </a:cubicBezTo>
                  <a:cubicBezTo>
                    <a:pt x="5194" y="4119"/>
                    <a:pt x="5230" y="4372"/>
                    <a:pt x="5271" y="4624"/>
                  </a:cubicBezTo>
                  <a:cubicBezTo>
                    <a:pt x="5286" y="4707"/>
                    <a:pt x="5366" y="4767"/>
                    <a:pt x="5447" y="4767"/>
                  </a:cubicBezTo>
                  <a:cubicBezTo>
                    <a:pt x="5458" y="4767"/>
                    <a:pt x="5469" y="4766"/>
                    <a:pt x="5480" y="4764"/>
                  </a:cubicBezTo>
                  <a:cubicBezTo>
                    <a:pt x="5499" y="4760"/>
                    <a:pt x="5517" y="4753"/>
                    <a:pt x="5533" y="4745"/>
                  </a:cubicBezTo>
                  <a:cubicBezTo>
                    <a:pt x="5550" y="4915"/>
                    <a:pt x="5560" y="5086"/>
                    <a:pt x="5563" y="5257"/>
                  </a:cubicBezTo>
                  <a:cubicBezTo>
                    <a:pt x="5560" y="5344"/>
                    <a:pt x="5554" y="5430"/>
                    <a:pt x="5548" y="5516"/>
                  </a:cubicBezTo>
                  <a:cubicBezTo>
                    <a:pt x="5516" y="5540"/>
                    <a:pt x="5494" y="5573"/>
                    <a:pt x="5483" y="5611"/>
                  </a:cubicBezTo>
                  <a:cubicBezTo>
                    <a:pt x="5464" y="5687"/>
                    <a:pt x="5447" y="5766"/>
                    <a:pt x="5431" y="5845"/>
                  </a:cubicBezTo>
                  <a:cubicBezTo>
                    <a:pt x="5409" y="5933"/>
                    <a:pt x="5386" y="6019"/>
                    <a:pt x="5360" y="6106"/>
                  </a:cubicBezTo>
                  <a:cubicBezTo>
                    <a:pt x="5301" y="6288"/>
                    <a:pt x="5230" y="6465"/>
                    <a:pt x="5147" y="6637"/>
                  </a:cubicBezTo>
                  <a:lnTo>
                    <a:pt x="5158" y="6615"/>
                  </a:lnTo>
                  <a:lnTo>
                    <a:pt x="5158" y="6615"/>
                  </a:lnTo>
                  <a:cubicBezTo>
                    <a:pt x="5127" y="6679"/>
                    <a:pt x="5096" y="6744"/>
                    <a:pt x="5062" y="6806"/>
                  </a:cubicBezTo>
                  <a:cubicBezTo>
                    <a:pt x="5056" y="6804"/>
                    <a:pt x="5048" y="6802"/>
                    <a:pt x="5042" y="6800"/>
                  </a:cubicBezTo>
                  <a:cubicBezTo>
                    <a:pt x="5027" y="6796"/>
                    <a:pt x="5012" y="6794"/>
                    <a:pt x="4997" y="6794"/>
                  </a:cubicBezTo>
                  <a:cubicBezTo>
                    <a:pt x="4972" y="6794"/>
                    <a:pt x="4947" y="6799"/>
                    <a:pt x="4924" y="6809"/>
                  </a:cubicBezTo>
                  <a:cubicBezTo>
                    <a:pt x="4876" y="6830"/>
                    <a:pt x="4835" y="6870"/>
                    <a:pt x="4798" y="6906"/>
                  </a:cubicBezTo>
                  <a:cubicBezTo>
                    <a:pt x="4743" y="6959"/>
                    <a:pt x="4689" y="7014"/>
                    <a:pt x="4638" y="7070"/>
                  </a:cubicBezTo>
                  <a:cubicBezTo>
                    <a:pt x="4530" y="7188"/>
                    <a:pt x="4422" y="7306"/>
                    <a:pt x="4323" y="7433"/>
                  </a:cubicBezTo>
                  <a:cubicBezTo>
                    <a:pt x="4197" y="7594"/>
                    <a:pt x="4077" y="7763"/>
                    <a:pt x="3984" y="7943"/>
                  </a:cubicBezTo>
                  <a:cubicBezTo>
                    <a:pt x="3888" y="8130"/>
                    <a:pt x="3806" y="8322"/>
                    <a:pt x="3737" y="8520"/>
                  </a:cubicBezTo>
                  <a:cubicBezTo>
                    <a:pt x="3720" y="8566"/>
                    <a:pt x="3711" y="8616"/>
                    <a:pt x="3695" y="8663"/>
                  </a:cubicBezTo>
                  <a:cubicBezTo>
                    <a:pt x="3682" y="8661"/>
                    <a:pt x="3669" y="8659"/>
                    <a:pt x="3657" y="8659"/>
                  </a:cubicBezTo>
                  <a:cubicBezTo>
                    <a:pt x="3633" y="8659"/>
                    <a:pt x="3609" y="8664"/>
                    <a:pt x="3586" y="8673"/>
                  </a:cubicBezTo>
                  <a:lnTo>
                    <a:pt x="3584" y="8673"/>
                  </a:lnTo>
                  <a:cubicBezTo>
                    <a:pt x="3527" y="8697"/>
                    <a:pt x="3490" y="8760"/>
                    <a:pt x="3485" y="8819"/>
                  </a:cubicBezTo>
                  <a:cubicBezTo>
                    <a:pt x="3480" y="8868"/>
                    <a:pt x="3480" y="8918"/>
                    <a:pt x="3479" y="8964"/>
                  </a:cubicBezTo>
                  <a:cubicBezTo>
                    <a:pt x="3476" y="9037"/>
                    <a:pt x="3473" y="9110"/>
                    <a:pt x="3476" y="9183"/>
                  </a:cubicBezTo>
                  <a:cubicBezTo>
                    <a:pt x="3483" y="9310"/>
                    <a:pt x="3501" y="9438"/>
                    <a:pt x="3529" y="9563"/>
                  </a:cubicBezTo>
                  <a:lnTo>
                    <a:pt x="3529" y="9591"/>
                  </a:lnTo>
                  <a:cubicBezTo>
                    <a:pt x="3531" y="9610"/>
                    <a:pt x="3533" y="9629"/>
                    <a:pt x="3536" y="9647"/>
                  </a:cubicBezTo>
                  <a:cubicBezTo>
                    <a:pt x="3515" y="9659"/>
                    <a:pt x="3497" y="9675"/>
                    <a:pt x="3485" y="9695"/>
                  </a:cubicBezTo>
                  <a:cubicBezTo>
                    <a:pt x="3457" y="9729"/>
                    <a:pt x="3444" y="9770"/>
                    <a:pt x="3444" y="9813"/>
                  </a:cubicBezTo>
                  <a:cubicBezTo>
                    <a:pt x="3445" y="9853"/>
                    <a:pt x="3457" y="9892"/>
                    <a:pt x="3466" y="9930"/>
                  </a:cubicBezTo>
                  <a:cubicBezTo>
                    <a:pt x="3465" y="9928"/>
                    <a:pt x="3465" y="9927"/>
                    <a:pt x="3464" y="9925"/>
                  </a:cubicBezTo>
                  <a:lnTo>
                    <a:pt x="3464" y="9925"/>
                  </a:lnTo>
                  <a:cubicBezTo>
                    <a:pt x="3493" y="10052"/>
                    <a:pt x="3525" y="10178"/>
                    <a:pt x="3572" y="10300"/>
                  </a:cubicBezTo>
                  <a:cubicBezTo>
                    <a:pt x="3645" y="10485"/>
                    <a:pt x="3739" y="10657"/>
                    <a:pt x="3842" y="10826"/>
                  </a:cubicBezTo>
                  <a:cubicBezTo>
                    <a:pt x="3873" y="10877"/>
                    <a:pt x="3905" y="10930"/>
                    <a:pt x="3937" y="10982"/>
                  </a:cubicBezTo>
                  <a:cubicBezTo>
                    <a:pt x="3978" y="11144"/>
                    <a:pt x="4018" y="11308"/>
                    <a:pt x="4050" y="11473"/>
                  </a:cubicBezTo>
                  <a:cubicBezTo>
                    <a:pt x="4101" y="11757"/>
                    <a:pt x="4150" y="12039"/>
                    <a:pt x="4191" y="12323"/>
                  </a:cubicBezTo>
                  <a:cubicBezTo>
                    <a:pt x="4222" y="12641"/>
                    <a:pt x="4236" y="12959"/>
                    <a:pt x="4235" y="13279"/>
                  </a:cubicBezTo>
                  <a:lnTo>
                    <a:pt x="4235" y="13285"/>
                  </a:lnTo>
                  <a:cubicBezTo>
                    <a:pt x="4215" y="13296"/>
                    <a:pt x="4197" y="13314"/>
                    <a:pt x="4185" y="13334"/>
                  </a:cubicBezTo>
                  <a:cubicBezTo>
                    <a:pt x="4151" y="13386"/>
                    <a:pt x="4139" y="13445"/>
                    <a:pt x="4123" y="13503"/>
                  </a:cubicBezTo>
                  <a:cubicBezTo>
                    <a:pt x="4111" y="13556"/>
                    <a:pt x="4097" y="13609"/>
                    <a:pt x="4081" y="13663"/>
                  </a:cubicBezTo>
                  <a:cubicBezTo>
                    <a:pt x="4045" y="13783"/>
                    <a:pt x="4007" y="13903"/>
                    <a:pt x="3968" y="14023"/>
                  </a:cubicBezTo>
                  <a:cubicBezTo>
                    <a:pt x="3936" y="14037"/>
                    <a:pt x="3909" y="14064"/>
                    <a:pt x="3892" y="14095"/>
                  </a:cubicBezTo>
                  <a:cubicBezTo>
                    <a:pt x="3817" y="14250"/>
                    <a:pt x="3740" y="14402"/>
                    <a:pt x="3657" y="14550"/>
                  </a:cubicBezTo>
                  <a:cubicBezTo>
                    <a:pt x="3608" y="14629"/>
                    <a:pt x="3559" y="14704"/>
                    <a:pt x="3503" y="14776"/>
                  </a:cubicBezTo>
                  <a:cubicBezTo>
                    <a:pt x="3483" y="14787"/>
                    <a:pt x="3463" y="14799"/>
                    <a:pt x="3445" y="14811"/>
                  </a:cubicBezTo>
                  <a:cubicBezTo>
                    <a:pt x="3406" y="14840"/>
                    <a:pt x="3369" y="14870"/>
                    <a:pt x="3334" y="14903"/>
                  </a:cubicBezTo>
                  <a:cubicBezTo>
                    <a:pt x="3220" y="15008"/>
                    <a:pt x="3108" y="15113"/>
                    <a:pt x="2987" y="15210"/>
                  </a:cubicBezTo>
                  <a:cubicBezTo>
                    <a:pt x="2982" y="15215"/>
                    <a:pt x="2977" y="15219"/>
                    <a:pt x="2971" y="15223"/>
                  </a:cubicBezTo>
                  <a:cubicBezTo>
                    <a:pt x="2975" y="15220"/>
                    <a:pt x="2979" y="15217"/>
                    <a:pt x="2984" y="15213"/>
                  </a:cubicBezTo>
                  <a:lnTo>
                    <a:pt x="2984" y="15213"/>
                  </a:lnTo>
                  <a:cubicBezTo>
                    <a:pt x="2836" y="15322"/>
                    <a:pt x="2685" y="15425"/>
                    <a:pt x="2547" y="15545"/>
                  </a:cubicBezTo>
                  <a:cubicBezTo>
                    <a:pt x="2514" y="15516"/>
                    <a:pt x="2469" y="15499"/>
                    <a:pt x="2423" y="15499"/>
                  </a:cubicBezTo>
                  <a:cubicBezTo>
                    <a:pt x="2397" y="15499"/>
                    <a:pt x="2372" y="15505"/>
                    <a:pt x="2349" y="15518"/>
                  </a:cubicBezTo>
                  <a:cubicBezTo>
                    <a:pt x="2267" y="15564"/>
                    <a:pt x="2212" y="15644"/>
                    <a:pt x="2152" y="15714"/>
                  </a:cubicBezTo>
                  <a:cubicBezTo>
                    <a:pt x="2098" y="15779"/>
                    <a:pt x="2048" y="15847"/>
                    <a:pt x="2001" y="15918"/>
                  </a:cubicBezTo>
                  <a:cubicBezTo>
                    <a:pt x="1909" y="16050"/>
                    <a:pt x="1821" y="16184"/>
                    <a:pt x="1751" y="16327"/>
                  </a:cubicBezTo>
                  <a:cubicBezTo>
                    <a:pt x="1687" y="16456"/>
                    <a:pt x="1634" y="16589"/>
                    <a:pt x="1592" y="16727"/>
                  </a:cubicBezTo>
                  <a:cubicBezTo>
                    <a:pt x="1534" y="16911"/>
                    <a:pt x="1487" y="17098"/>
                    <a:pt x="1443" y="17287"/>
                  </a:cubicBezTo>
                  <a:cubicBezTo>
                    <a:pt x="1406" y="17449"/>
                    <a:pt x="1377" y="17611"/>
                    <a:pt x="1358" y="17776"/>
                  </a:cubicBezTo>
                  <a:cubicBezTo>
                    <a:pt x="1320" y="18114"/>
                    <a:pt x="1302" y="18462"/>
                    <a:pt x="1366" y="18798"/>
                  </a:cubicBezTo>
                  <a:cubicBezTo>
                    <a:pt x="1395" y="18963"/>
                    <a:pt x="1436" y="19126"/>
                    <a:pt x="1488" y="19285"/>
                  </a:cubicBezTo>
                  <a:cubicBezTo>
                    <a:pt x="1541" y="19443"/>
                    <a:pt x="1605" y="19597"/>
                    <a:pt x="1671" y="19749"/>
                  </a:cubicBezTo>
                  <a:cubicBezTo>
                    <a:pt x="1668" y="19743"/>
                    <a:pt x="1664" y="19735"/>
                    <a:pt x="1661" y="19728"/>
                  </a:cubicBezTo>
                  <a:lnTo>
                    <a:pt x="1661" y="19728"/>
                  </a:lnTo>
                  <a:cubicBezTo>
                    <a:pt x="1689" y="19797"/>
                    <a:pt x="1715" y="19867"/>
                    <a:pt x="1740" y="19937"/>
                  </a:cubicBezTo>
                  <a:cubicBezTo>
                    <a:pt x="1757" y="20009"/>
                    <a:pt x="1774" y="20082"/>
                    <a:pt x="1791" y="20155"/>
                  </a:cubicBezTo>
                  <a:cubicBezTo>
                    <a:pt x="1869" y="20502"/>
                    <a:pt x="1970" y="20845"/>
                    <a:pt x="2061" y="21190"/>
                  </a:cubicBezTo>
                  <a:cubicBezTo>
                    <a:pt x="2075" y="21360"/>
                    <a:pt x="2082" y="21531"/>
                    <a:pt x="2109" y="21700"/>
                  </a:cubicBezTo>
                  <a:cubicBezTo>
                    <a:pt x="2098" y="21774"/>
                    <a:pt x="2087" y="21849"/>
                    <a:pt x="2079" y="21924"/>
                  </a:cubicBezTo>
                  <a:cubicBezTo>
                    <a:pt x="2065" y="22005"/>
                    <a:pt x="2048" y="22085"/>
                    <a:pt x="2029" y="22164"/>
                  </a:cubicBezTo>
                  <a:cubicBezTo>
                    <a:pt x="2030" y="22163"/>
                    <a:pt x="2030" y="22161"/>
                    <a:pt x="2031" y="22160"/>
                  </a:cubicBezTo>
                  <a:lnTo>
                    <a:pt x="2031" y="22160"/>
                  </a:lnTo>
                  <a:lnTo>
                    <a:pt x="2029" y="22166"/>
                  </a:lnTo>
                  <a:cubicBezTo>
                    <a:pt x="2028" y="22171"/>
                    <a:pt x="2027" y="22177"/>
                    <a:pt x="2025" y="22182"/>
                  </a:cubicBezTo>
                  <a:cubicBezTo>
                    <a:pt x="2026" y="22178"/>
                    <a:pt x="2027" y="22174"/>
                    <a:pt x="2028" y="22169"/>
                  </a:cubicBezTo>
                  <a:lnTo>
                    <a:pt x="2028" y="22169"/>
                  </a:lnTo>
                  <a:cubicBezTo>
                    <a:pt x="2010" y="22228"/>
                    <a:pt x="1993" y="22288"/>
                    <a:pt x="1972" y="22347"/>
                  </a:cubicBezTo>
                  <a:cubicBezTo>
                    <a:pt x="1954" y="22394"/>
                    <a:pt x="1934" y="22441"/>
                    <a:pt x="1914" y="22488"/>
                  </a:cubicBezTo>
                  <a:lnTo>
                    <a:pt x="1914" y="22488"/>
                  </a:lnTo>
                  <a:cubicBezTo>
                    <a:pt x="1915" y="22487"/>
                    <a:pt x="1915" y="22485"/>
                    <a:pt x="1916" y="22484"/>
                  </a:cubicBezTo>
                  <a:lnTo>
                    <a:pt x="1916" y="22484"/>
                  </a:lnTo>
                  <a:cubicBezTo>
                    <a:pt x="1881" y="22555"/>
                    <a:pt x="1844" y="22623"/>
                    <a:pt x="1805" y="22692"/>
                  </a:cubicBezTo>
                  <a:cubicBezTo>
                    <a:pt x="1788" y="22724"/>
                    <a:pt x="1783" y="22761"/>
                    <a:pt x="1789" y="22795"/>
                  </a:cubicBezTo>
                  <a:cubicBezTo>
                    <a:pt x="1686" y="22960"/>
                    <a:pt x="1581" y="23126"/>
                    <a:pt x="1480" y="23291"/>
                  </a:cubicBezTo>
                  <a:cubicBezTo>
                    <a:pt x="1402" y="23416"/>
                    <a:pt x="1319" y="23537"/>
                    <a:pt x="1235" y="23656"/>
                  </a:cubicBezTo>
                  <a:cubicBezTo>
                    <a:pt x="1218" y="23679"/>
                    <a:pt x="1202" y="23702"/>
                    <a:pt x="1185" y="23725"/>
                  </a:cubicBezTo>
                  <a:cubicBezTo>
                    <a:pt x="1177" y="23723"/>
                    <a:pt x="1168" y="23723"/>
                    <a:pt x="1160" y="23723"/>
                  </a:cubicBezTo>
                  <a:cubicBezTo>
                    <a:pt x="1134" y="23723"/>
                    <a:pt x="1108" y="23729"/>
                    <a:pt x="1085" y="23741"/>
                  </a:cubicBezTo>
                  <a:cubicBezTo>
                    <a:pt x="1049" y="23759"/>
                    <a:pt x="1017" y="23785"/>
                    <a:pt x="990" y="23814"/>
                  </a:cubicBezTo>
                  <a:cubicBezTo>
                    <a:pt x="968" y="23839"/>
                    <a:pt x="947" y="23863"/>
                    <a:pt x="924" y="23888"/>
                  </a:cubicBezTo>
                  <a:cubicBezTo>
                    <a:pt x="882" y="23937"/>
                    <a:pt x="841" y="23983"/>
                    <a:pt x="801" y="24032"/>
                  </a:cubicBezTo>
                  <a:cubicBezTo>
                    <a:pt x="650" y="24206"/>
                    <a:pt x="557" y="24418"/>
                    <a:pt x="468" y="24628"/>
                  </a:cubicBezTo>
                  <a:cubicBezTo>
                    <a:pt x="366" y="24871"/>
                    <a:pt x="291" y="25124"/>
                    <a:pt x="223" y="25378"/>
                  </a:cubicBezTo>
                  <a:cubicBezTo>
                    <a:pt x="205" y="25443"/>
                    <a:pt x="193" y="25511"/>
                    <a:pt x="179" y="25578"/>
                  </a:cubicBezTo>
                  <a:cubicBezTo>
                    <a:pt x="174" y="25603"/>
                    <a:pt x="167" y="25628"/>
                    <a:pt x="164" y="25655"/>
                  </a:cubicBezTo>
                  <a:cubicBezTo>
                    <a:pt x="158" y="25685"/>
                    <a:pt x="154" y="25716"/>
                    <a:pt x="151" y="25746"/>
                  </a:cubicBezTo>
                  <a:cubicBezTo>
                    <a:pt x="146" y="25778"/>
                    <a:pt x="141" y="25810"/>
                    <a:pt x="136" y="25842"/>
                  </a:cubicBezTo>
                  <a:lnTo>
                    <a:pt x="136" y="25842"/>
                  </a:lnTo>
                  <a:cubicBezTo>
                    <a:pt x="137" y="25835"/>
                    <a:pt x="139" y="25829"/>
                    <a:pt x="140" y="25823"/>
                  </a:cubicBezTo>
                  <a:lnTo>
                    <a:pt x="140" y="25823"/>
                  </a:lnTo>
                  <a:cubicBezTo>
                    <a:pt x="139" y="25831"/>
                    <a:pt x="139" y="25840"/>
                    <a:pt x="138" y="25849"/>
                  </a:cubicBezTo>
                  <a:cubicBezTo>
                    <a:pt x="60" y="25877"/>
                    <a:pt x="0" y="25966"/>
                    <a:pt x="22" y="26051"/>
                  </a:cubicBezTo>
                  <a:cubicBezTo>
                    <a:pt x="24" y="26058"/>
                    <a:pt x="26" y="26065"/>
                    <a:pt x="27" y="26073"/>
                  </a:cubicBezTo>
                  <a:cubicBezTo>
                    <a:pt x="27" y="26073"/>
                    <a:pt x="27" y="26074"/>
                    <a:pt x="27" y="26074"/>
                  </a:cubicBezTo>
                  <a:cubicBezTo>
                    <a:pt x="58" y="26197"/>
                    <a:pt x="72" y="26326"/>
                    <a:pt x="96" y="26453"/>
                  </a:cubicBezTo>
                  <a:cubicBezTo>
                    <a:pt x="126" y="26618"/>
                    <a:pt x="160" y="26780"/>
                    <a:pt x="200" y="26944"/>
                  </a:cubicBezTo>
                  <a:cubicBezTo>
                    <a:pt x="235" y="27088"/>
                    <a:pt x="280" y="27229"/>
                    <a:pt x="337" y="27366"/>
                  </a:cubicBezTo>
                  <a:cubicBezTo>
                    <a:pt x="420" y="27561"/>
                    <a:pt x="532" y="27737"/>
                    <a:pt x="645" y="27914"/>
                  </a:cubicBezTo>
                  <a:cubicBezTo>
                    <a:pt x="804" y="28162"/>
                    <a:pt x="1000" y="28383"/>
                    <a:pt x="1194" y="28605"/>
                  </a:cubicBezTo>
                  <a:cubicBezTo>
                    <a:pt x="1366" y="28801"/>
                    <a:pt x="1568" y="28966"/>
                    <a:pt x="1756" y="29147"/>
                  </a:cubicBezTo>
                  <a:cubicBezTo>
                    <a:pt x="1752" y="29143"/>
                    <a:pt x="1748" y="29139"/>
                    <a:pt x="1745" y="29135"/>
                  </a:cubicBezTo>
                  <a:lnTo>
                    <a:pt x="1745" y="29135"/>
                  </a:lnTo>
                  <a:cubicBezTo>
                    <a:pt x="1842" y="29233"/>
                    <a:pt x="1928" y="29337"/>
                    <a:pt x="2015" y="29442"/>
                  </a:cubicBezTo>
                  <a:cubicBezTo>
                    <a:pt x="2101" y="29545"/>
                    <a:pt x="2185" y="29648"/>
                    <a:pt x="2266" y="29752"/>
                  </a:cubicBezTo>
                  <a:cubicBezTo>
                    <a:pt x="2262" y="29745"/>
                    <a:pt x="2258" y="29740"/>
                    <a:pt x="2254" y="29733"/>
                  </a:cubicBezTo>
                  <a:lnTo>
                    <a:pt x="2254" y="29733"/>
                  </a:lnTo>
                  <a:cubicBezTo>
                    <a:pt x="2314" y="29812"/>
                    <a:pt x="2375" y="29892"/>
                    <a:pt x="2431" y="29973"/>
                  </a:cubicBezTo>
                  <a:cubicBezTo>
                    <a:pt x="2488" y="30054"/>
                    <a:pt x="2539" y="30138"/>
                    <a:pt x="2591" y="30220"/>
                  </a:cubicBezTo>
                  <a:cubicBezTo>
                    <a:pt x="2669" y="30337"/>
                    <a:pt x="2754" y="30451"/>
                    <a:pt x="2826" y="30573"/>
                  </a:cubicBezTo>
                  <a:cubicBezTo>
                    <a:pt x="2844" y="30603"/>
                    <a:pt x="2858" y="30637"/>
                    <a:pt x="2873" y="30669"/>
                  </a:cubicBezTo>
                  <a:cubicBezTo>
                    <a:pt x="2852" y="30715"/>
                    <a:pt x="2854" y="30769"/>
                    <a:pt x="2878" y="30813"/>
                  </a:cubicBezTo>
                  <a:cubicBezTo>
                    <a:pt x="2926" y="30900"/>
                    <a:pt x="2973" y="30988"/>
                    <a:pt x="3014" y="31077"/>
                  </a:cubicBezTo>
                  <a:cubicBezTo>
                    <a:pt x="3011" y="31069"/>
                    <a:pt x="3007" y="31062"/>
                    <a:pt x="3004" y="31054"/>
                  </a:cubicBezTo>
                  <a:lnTo>
                    <a:pt x="3004" y="31054"/>
                  </a:lnTo>
                  <a:cubicBezTo>
                    <a:pt x="3014" y="31074"/>
                    <a:pt x="3022" y="31093"/>
                    <a:pt x="3030" y="31112"/>
                  </a:cubicBezTo>
                  <a:cubicBezTo>
                    <a:pt x="3026" y="31106"/>
                    <a:pt x="3023" y="31097"/>
                    <a:pt x="3020" y="31091"/>
                  </a:cubicBezTo>
                  <a:lnTo>
                    <a:pt x="3020" y="31091"/>
                  </a:lnTo>
                  <a:cubicBezTo>
                    <a:pt x="3031" y="31117"/>
                    <a:pt x="3038" y="31144"/>
                    <a:pt x="3047" y="31170"/>
                  </a:cubicBezTo>
                  <a:cubicBezTo>
                    <a:pt x="3050" y="31186"/>
                    <a:pt x="3054" y="31202"/>
                    <a:pt x="3057" y="31218"/>
                  </a:cubicBezTo>
                  <a:cubicBezTo>
                    <a:pt x="3053" y="31249"/>
                    <a:pt x="3050" y="31281"/>
                    <a:pt x="3047" y="31313"/>
                  </a:cubicBezTo>
                  <a:cubicBezTo>
                    <a:pt x="3029" y="31418"/>
                    <a:pt x="3012" y="31522"/>
                    <a:pt x="2988" y="31627"/>
                  </a:cubicBezTo>
                  <a:cubicBezTo>
                    <a:pt x="2965" y="31735"/>
                    <a:pt x="2938" y="31841"/>
                    <a:pt x="2910" y="31947"/>
                  </a:cubicBezTo>
                  <a:cubicBezTo>
                    <a:pt x="2910" y="31946"/>
                    <a:pt x="2910" y="31945"/>
                    <a:pt x="2911" y="31944"/>
                  </a:cubicBezTo>
                  <a:lnTo>
                    <a:pt x="2911" y="31944"/>
                  </a:lnTo>
                  <a:cubicBezTo>
                    <a:pt x="2812" y="32288"/>
                    <a:pt x="2698" y="32627"/>
                    <a:pt x="2566" y="32962"/>
                  </a:cubicBezTo>
                  <a:cubicBezTo>
                    <a:pt x="2534" y="33038"/>
                    <a:pt x="2501" y="33113"/>
                    <a:pt x="2465" y="33186"/>
                  </a:cubicBezTo>
                  <a:cubicBezTo>
                    <a:pt x="2448" y="33199"/>
                    <a:pt x="2434" y="33213"/>
                    <a:pt x="2423" y="33231"/>
                  </a:cubicBezTo>
                  <a:cubicBezTo>
                    <a:pt x="2290" y="33450"/>
                    <a:pt x="2171" y="33677"/>
                    <a:pt x="2070" y="33912"/>
                  </a:cubicBezTo>
                  <a:cubicBezTo>
                    <a:pt x="2044" y="33972"/>
                    <a:pt x="2015" y="34033"/>
                    <a:pt x="1994" y="34094"/>
                  </a:cubicBezTo>
                  <a:cubicBezTo>
                    <a:pt x="1969" y="34167"/>
                    <a:pt x="1944" y="34237"/>
                    <a:pt x="1919" y="34310"/>
                  </a:cubicBezTo>
                  <a:cubicBezTo>
                    <a:pt x="1883" y="34414"/>
                    <a:pt x="1856" y="34521"/>
                    <a:pt x="1824" y="34628"/>
                  </a:cubicBezTo>
                  <a:cubicBezTo>
                    <a:pt x="1791" y="34744"/>
                    <a:pt x="1765" y="34864"/>
                    <a:pt x="1740" y="34982"/>
                  </a:cubicBezTo>
                  <a:cubicBezTo>
                    <a:pt x="1730" y="35035"/>
                    <a:pt x="1720" y="35087"/>
                    <a:pt x="1712" y="35140"/>
                  </a:cubicBezTo>
                  <a:cubicBezTo>
                    <a:pt x="1704" y="35139"/>
                    <a:pt x="1696" y="35139"/>
                    <a:pt x="1687" y="35139"/>
                  </a:cubicBezTo>
                  <a:cubicBezTo>
                    <a:pt x="1668" y="35139"/>
                    <a:pt x="1649" y="35141"/>
                    <a:pt x="1631" y="35147"/>
                  </a:cubicBezTo>
                  <a:cubicBezTo>
                    <a:pt x="1563" y="35163"/>
                    <a:pt x="1519" y="35228"/>
                    <a:pt x="1506" y="35292"/>
                  </a:cubicBezTo>
                  <a:cubicBezTo>
                    <a:pt x="1496" y="35349"/>
                    <a:pt x="1503" y="35410"/>
                    <a:pt x="1506" y="35467"/>
                  </a:cubicBezTo>
                  <a:cubicBezTo>
                    <a:pt x="1508" y="35504"/>
                    <a:pt x="1510" y="35542"/>
                    <a:pt x="1512" y="35579"/>
                  </a:cubicBezTo>
                  <a:cubicBezTo>
                    <a:pt x="1518" y="35678"/>
                    <a:pt x="1523" y="35775"/>
                    <a:pt x="1525" y="35872"/>
                  </a:cubicBezTo>
                  <a:cubicBezTo>
                    <a:pt x="1527" y="35970"/>
                    <a:pt x="1532" y="36071"/>
                    <a:pt x="1537" y="36170"/>
                  </a:cubicBezTo>
                  <a:cubicBezTo>
                    <a:pt x="1540" y="36255"/>
                    <a:pt x="1545" y="36342"/>
                    <a:pt x="1557" y="36424"/>
                  </a:cubicBezTo>
                  <a:cubicBezTo>
                    <a:pt x="1580" y="36599"/>
                    <a:pt x="1602" y="36775"/>
                    <a:pt x="1647" y="36946"/>
                  </a:cubicBezTo>
                  <a:cubicBezTo>
                    <a:pt x="1668" y="37026"/>
                    <a:pt x="1689" y="37107"/>
                    <a:pt x="1711" y="37187"/>
                  </a:cubicBezTo>
                  <a:cubicBezTo>
                    <a:pt x="1730" y="37265"/>
                    <a:pt x="1759" y="37339"/>
                    <a:pt x="1785" y="37417"/>
                  </a:cubicBezTo>
                  <a:cubicBezTo>
                    <a:pt x="1830" y="37556"/>
                    <a:pt x="1890" y="37692"/>
                    <a:pt x="1948" y="37827"/>
                  </a:cubicBezTo>
                  <a:cubicBezTo>
                    <a:pt x="2066" y="38095"/>
                    <a:pt x="2194" y="38357"/>
                    <a:pt x="2348" y="38605"/>
                  </a:cubicBezTo>
                  <a:cubicBezTo>
                    <a:pt x="2410" y="38706"/>
                    <a:pt x="2475" y="38804"/>
                    <a:pt x="2544" y="38899"/>
                  </a:cubicBezTo>
                  <a:cubicBezTo>
                    <a:pt x="2545" y="38924"/>
                    <a:pt x="2550" y="38950"/>
                    <a:pt x="2561" y="38974"/>
                  </a:cubicBezTo>
                  <a:cubicBezTo>
                    <a:pt x="2586" y="39030"/>
                    <a:pt x="2617" y="39085"/>
                    <a:pt x="2651" y="39136"/>
                  </a:cubicBezTo>
                  <a:cubicBezTo>
                    <a:pt x="2700" y="39213"/>
                    <a:pt x="2754" y="39286"/>
                    <a:pt x="2811" y="39357"/>
                  </a:cubicBezTo>
                  <a:cubicBezTo>
                    <a:pt x="2882" y="39440"/>
                    <a:pt x="2954" y="39519"/>
                    <a:pt x="3033" y="39595"/>
                  </a:cubicBezTo>
                  <a:cubicBezTo>
                    <a:pt x="3082" y="39643"/>
                    <a:pt x="3131" y="39695"/>
                    <a:pt x="3186" y="39741"/>
                  </a:cubicBezTo>
                  <a:cubicBezTo>
                    <a:pt x="3240" y="39787"/>
                    <a:pt x="3293" y="39842"/>
                    <a:pt x="3352" y="39884"/>
                  </a:cubicBezTo>
                  <a:cubicBezTo>
                    <a:pt x="3503" y="40000"/>
                    <a:pt x="3653" y="40117"/>
                    <a:pt x="3816" y="40216"/>
                  </a:cubicBezTo>
                  <a:cubicBezTo>
                    <a:pt x="3980" y="40314"/>
                    <a:pt x="4146" y="40408"/>
                    <a:pt x="4315" y="40496"/>
                  </a:cubicBezTo>
                  <a:cubicBezTo>
                    <a:pt x="4366" y="40523"/>
                    <a:pt x="4418" y="40549"/>
                    <a:pt x="4469" y="40575"/>
                  </a:cubicBezTo>
                  <a:cubicBezTo>
                    <a:pt x="4493" y="40598"/>
                    <a:pt x="4519" y="40618"/>
                    <a:pt x="4548" y="40635"/>
                  </a:cubicBezTo>
                  <a:cubicBezTo>
                    <a:pt x="4595" y="40663"/>
                    <a:pt x="4644" y="40693"/>
                    <a:pt x="4693" y="40716"/>
                  </a:cubicBezTo>
                  <a:cubicBezTo>
                    <a:pt x="4749" y="40742"/>
                    <a:pt x="4804" y="40772"/>
                    <a:pt x="4862" y="40795"/>
                  </a:cubicBezTo>
                  <a:cubicBezTo>
                    <a:pt x="4971" y="40842"/>
                    <a:pt x="5081" y="40888"/>
                    <a:pt x="5194" y="40928"/>
                  </a:cubicBezTo>
                  <a:cubicBezTo>
                    <a:pt x="5320" y="40975"/>
                    <a:pt x="5445" y="41012"/>
                    <a:pt x="5572" y="41051"/>
                  </a:cubicBezTo>
                  <a:lnTo>
                    <a:pt x="5584" y="41054"/>
                  </a:lnTo>
                  <a:cubicBezTo>
                    <a:pt x="5686" y="41090"/>
                    <a:pt x="5790" y="41124"/>
                    <a:pt x="5896" y="41150"/>
                  </a:cubicBezTo>
                  <a:lnTo>
                    <a:pt x="6066" y="41194"/>
                  </a:lnTo>
                  <a:cubicBezTo>
                    <a:pt x="6198" y="41233"/>
                    <a:pt x="6331" y="41270"/>
                    <a:pt x="6465" y="41305"/>
                  </a:cubicBezTo>
                  <a:cubicBezTo>
                    <a:pt x="6570" y="41330"/>
                    <a:pt x="6675" y="41350"/>
                    <a:pt x="6781" y="41363"/>
                  </a:cubicBezTo>
                  <a:cubicBezTo>
                    <a:pt x="6820" y="41373"/>
                    <a:pt x="6859" y="41382"/>
                    <a:pt x="6897" y="41392"/>
                  </a:cubicBezTo>
                  <a:cubicBezTo>
                    <a:pt x="6943" y="41401"/>
                    <a:pt x="6986" y="41412"/>
                    <a:pt x="7031" y="41419"/>
                  </a:cubicBezTo>
                  <a:cubicBezTo>
                    <a:pt x="7063" y="41424"/>
                    <a:pt x="7094" y="41427"/>
                    <a:pt x="7125" y="41427"/>
                  </a:cubicBezTo>
                  <a:cubicBezTo>
                    <a:pt x="7151" y="41426"/>
                    <a:pt x="7175" y="41419"/>
                    <a:pt x="7197" y="41407"/>
                  </a:cubicBezTo>
                  <a:cubicBezTo>
                    <a:pt x="7231" y="41363"/>
                    <a:pt x="7273" y="41325"/>
                    <a:pt x="7321" y="41297"/>
                  </a:cubicBezTo>
                  <a:cubicBezTo>
                    <a:pt x="7437" y="41280"/>
                    <a:pt x="7553" y="41261"/>
                    <a:pt x="7667" y="41234"/>
                  </a:cubicBezTo>
                  <a:cubicBezTo>
                    <a:pt x="7821" y="41199"/>
                    <a:pt x="7972" y="41149"/>
                    <a:pt x="8124" y="41099"/>
                  </a:cubicBezTo>
                  <a:cubicBezTo>
                    <a:pt x="8296" y="41042"/>
                    <a:pt x="8465" y="40983"/>
                    <a:pt x="8632" y="40914"/>
                  </a:cubicBezTo>
                  <a:cubicBezTo>
                    <a:pt x="8761" y="40860"/>
                    <a:pt x="8884" y="40794"/>
                    <a:pt x="9007" y="40729"/>
                  </a:cubicBezTo>
                  <a:cubicBezTo>
                    <a:pt x="9156" y="40651"/>
                    <a:pt x="9311" y="40579"/>
                    <a:pt x="9455" y="40491"/>
                  </a:cubicBezTo>
                  <a:cubicBezTo>
                    <a:pt x="9577" y="40417"/>
                    <a:pt x="9690" y="40330"/>
                    <a:pt x="9806" y="40246"/>
                  </a:cubicBezTo>
                  <a:cubicBezTo>
                    <a:pt x="9932" y="40154"/>
                    <a:pt x="10057" y="40064"/>
                    <a:pt x="10178" y="39963"/>
                  </a:cubicBezTo>
                  <a:cubicBezTo>
                    <a:pt x="10304" y="39859"/>
                    <a:pt x="10438" y="39758"/>
                    <a:pt x="10553" y="39638"/>
                  </a:cubicBezTo>
                  <a:cubicBezTo>
                    <a:pt x="10664" y="39523"/>
                    <a:pt x="10761" y="39398"/>
                    <a:pt x="10862" y="39274"/>
                  </a:cubicBezTo>
                  <a:cubicBezTo>
                    <a:pt x="10971" y="39138"/>
                    <a:pt x="11070" y="38994"/>
                    <a:pt x="11156" y="38843"/>
                  </a:cubicBezTo>
                  <a:cubicBezTo>
                    <a:pt x="11331" y="38536"/>
                    <a:pt x="11463" y="38211"/>
                    <a:pt x="11583" y="37879"/>
                  </a:cubicBezTo>
                  <a:cubicBezTo>
                    <a:pt x="11643" y="37711"/>
                    <a:pt x="11688" y="37537"/>
                    <a:pt x="11733" y="37366"/>
                  </a:cubicBezTo>
                  <a:cubicBezTo>
                    <a:pt x="11758" y="37272"/>
                    <a:pt x="11782" y="37179"/>
                    <a:pt x="11804" y="37084"/>
                  </a:cubicBezTo>
                  <a:cubicBezTo>
                    <a:pt x="11823" y="37002"/>
                    <a:pt x="11838" y="36918"/>
                    <a:pt x="11849" y="36835"/>
                  </a:cubicBezTo>
                  <a:cubicBezTo>
                    <a:pt x="11855" y="36771"/>
                    <a:pt x="11857" y="36707"/>
                    <a:pt x="11855" y="36643"/>
                  </a:cubicBezTo>
                  <a:cubicBezTo>
                    <a:pt x="11872" y="36614"/>
                    <a:pt x="11881" y="36581"/>
                    <a:pt x="11880" y="36549"/>
                  </a:cubicBezTo>
                  <a:cubicBezTo>
                    <a:pt x="11873" y="36463"/>
                    <a:pt x="11857" y="36375"/>
                    <a:pt x="11844" y="36290"/>
                  </a:cubicBezTo>
                  <a:cubicBezTo>
                    <a:pt x="11831" y="36203"/>
                    <a:pt x="11819" y="36121"/>
                    <a:pt x="11806" y="36037"/>
                  </a:cubicBezTo>
                  <a:cubicBezTo>
                    <a:pt x="11782" y="35885"/>
                    <a:pt x="11758" y="35732"/>
                    <a:pt x="11733" y="35582"/>
                  </a:cubicBezTo>
                  <a:cubicBezTo>
                    <a:pt x="11706" y="35414"/>
                    <a:pt x="11680" y="35244"/>
                    <a:pt x="11647" y="35078"/>
                  </a:cubicBezTo>
                  <a:cubicBezTo>
                    <a:pt x="11694" y="35035"/>
                    <a:pt x="11720" y="34970"/>
                    <a:pt x="11701" y="34907"/>
                  </a:cubicBezTo>
                  <a:cubicBezTo>
                    <a:pt x="11692" y="34868"/>
                    <a:pt x="11679" y="34829"/>
                    <a:pt x="11664" y="34791"/>
                  </a:cubicBezTo>
                  <a:cubicBezTo>
                    <a:pt x="11642" y="34738"/>
                    <a:pt x="11603" y="34695"/>
                    <a:pt x="11553" y="34666"/>
                  </a:cubicBezTo>
                  <a:cubicBezTo>
                    <a:pt x="11546" y="34640"/>
                    <a:pt x="11541" y="34614"/>
                    <a:pt x="11532" y="34588"/>
                  </a:cubicBezTo>
                  <a:cubicBezTo>
                    <a:pt x="11489" y="34426"/>
                    <a:pt x="11433" y="34267"/>
                    <a:pt x="11378" y="34110"/>
                  </a:cubicBezTo>
                  <a:cubicBezTo>
                    <a:pt x="11326" y="33958"/>
                    <a:pt x="11277" y="33806"/>
                    <a:pt x="11230" y="33653"/>
                  </a:cubicBezTo>
                  <a:cubicBezTo>
                    <a:pt x="11200" y="33549"/>
                    <a:pt x="11171" y="33443"/>
                    <a:pt x="11138" y="33342"/>
                  </a:cubicBezTo>
                  <a:cubicBezTo>
                    <a:pt x="11109" y="33215"/>
                    <a:pt x="11079" y="33088"/>
                    <a:pt x="11048" y="32962"/>
                  </a:cubicBezTo>
                  <a:cubicBezTo>
                    <a:pt x="10996" y="32756"/>
                    <a:pt x="10943" y="32550"/>
                    <a:pt x="10885" y="32345"/>
                  </a:cubicBezTo>
                  <a:lnTo>
                    <a:pt x="10885" y="32345"/>
                  </a:lnTo>
                  <a:cubicBezTo>
                    <a:pt x="10886" y="32347"/>
                    <a:pt x="10887" y="32349"/>
                    <a:pt x="10887" y="32351"/>
                  </a:cubicBezTo>
                  <a:lnTo>
                    <a:pt x="10887" y="32351"/>
                  </a:lnTo>
                  <a:cubicBezTo>
                    <a:pt x="10852" y="32223"/>
                    <a:pt x="10818" y="32092"/>
                    <a:pt x="10788" y="31962"/>
                  </a:cubicBezTo>
                  <a:cubicBezTo>
                    <a:pt x="10764" y="31864"/>
                    <a:pt x="10740" y="31767"/>
                    <a:pt x="10721" y="31669"/>
                  </a:cubicBezTo>
                  <a:cubicBezTo>
                    <a:pt x="10711" y="31581"/>
                    <a:pt x="10705" y="31492"/>
                    <a:pt x="10704" y="31404"/>
                  </a:cubicBezTo>
                  <a:cubicBezTo>
                    <a:pt x="10702" y="31319"/>
                    <a:pt x="10698" y="31236"/>
                    <a:pt x="10697" y="31153"/>
                  </a:cubicBezTo>
                  <a:cubicBezTo>
                    <a:pt x="10697" y="31136"/>
                    <a:pt x="10698" y="31120"/>
                    <a:pt x="10699" y="31102"/>
                  </a:cubicBezTo>
                  <a:cubicBezTo>
                    <a:pt x="10720" y="31025"/>
                    <a:pt x="10741" y="30946"/>
                    <a:pt x="10766" y="30870"/>
                  </a:cubicBezTo>
                  <a:cubicBezTo>
                    <a:pt x="10772" y="30849"/>
                    <a:pt x="10780" y="30829"/>
                    <a:pt x="10787" y="30808"/>
                  </a:cubicBezTo>
                  <a:cubicBezTo>
                    <a:pt x="10836" y="30767"/>
                    <a:pt x="10860" y="30704"/>
                    <a:pt x="10851" y="30640"/>
                  </a:cubicBezTo>
                  <a:cubicBezTo>
                    <a:pt x="10851" y="30636"/>
                    <a:pt x="10850" y="30634"/>
                    <a:pt x="10849" y="30631"/>
                  </a:cubicBezTo>
                  <a:cubicBezTo>
                    <a:pt x="10859" y="30604"/>
                    <a:pt x="10867" y="30578"/>
                    <a:pt x="10877" y="30552"/>
                  </a:cubicBezTo>
                  <a:cubicBezTo>
                    <a:pt x="10918" y="30440"/>
                    <a:pt x="10958" y="30329"/>
                    <a:pt x="11000" y="30219"/>
                  </a:cubicBezTo>
                  <a:cubicBezTo>
                    <a:pt x="11011" y="30193"/>
                    <a:pt x="11020" y="30166"/>
                    <a:pt x="11031" y="30139"/>
                  </a:cubicBezTo>
                  <a:cubicBezTo>
                    <a:pt x="11044" y="30132"/>
                    <a:pt x="11058" y="30124"/>
                    <a:pt x="11070" y="30114"/>
                  </a:cubicBezTo>
                  <a:cubicBezTo>
                    <a:pt x="11125" y="30074"/>
                    <a:pt x="11162" y="30009"/>
                    <a:pt x="11199" y="29953"/>
                  </a:cubicBezTo>
                  <a:cubicBezTo>
                    <a:pt x="11268" y="29845"/>
                    <a:pt x="11339" y="29739"/>
                    <a:pt x="11409" y="29630"/>
                  </a:cubicBezTo>
                  <a:cubicBezTo>
                    <a:pt x="11474" y="29526"/>
                    <a:pt x="11533" y="29419"/>
                    <a:pt x="11587" y="29309"/>
                  </a:cubicBezTo>
                  <a:cubicBezTo>
                    <a:pt x="11638" y="29206"/>
                    <a:pt x="11691" y="29109"/>
                    <a:pt x="11742" y="29008"/>
                  </a:cubicBezTo>
                  <a:cubicBezTo>
                    <a:pt x="11817" y="28862"/>
                    <a:pt x="11872" y="28708"/>
                    <a:pt x="11921" y="28552"/>
                  </a:cubicBezTo>
                  <a:cubicBezTo>
                    <a:pt x="11941" y="28486"/>
                    <a:pt x="11959" y="28420"/>
                    <a:pt x="11977" y="28353"/>
                  </a:cubicBezTo>
                  <a:cubicBezTo>
                    <a:pt x="12001" y="28366"/>
                    <a:pt x="12030" y="28373"/>
                    <a:pt x="12059" y="28373"/>
                  </a:cubicBezTo>
                  <a:cubicBezTo>
                    <a:pt x="12060" y="28373"/>
                    <a:pt x="12062" y="28373"/>
                    <a:pt x="12064" y="28373"/>
                  </a:cubicBezTo>
                  <a:cubicBezTo>
                    <a:pt x="12069" y="28373"/>
                    <a:pt x="12073" y="28373"/>
                    <a:pt x="12077" y="28372"/>
                  </a:cubicBezTo>
                  <a:cubicBezTo>
                    <a:pt x="12160" y="28361"/>
                    <a:pt x="12216" y="28296"/>
                    <a:pt x="12230" y="28217"/>
                  </a:cubicBezTo>
                  <a:cubicBezTo>
                    <a:pt x="12245" y="28126"/>
                    <a:pt x="12248" y="28032"/>
                    <a:pt x="12254" y="27942"/>
                  </a:cubicBezTo>
                  <a:cubicBezTo>
                    <a:pt x="12260" y="27876"/>
                    <a:pt x="12262" y="27809"/>
                    <a:pt x="12259" y="27742"/>
                  </a:cubicBezTo>
                  <a:cubicBezTo>
                    <a:pt x="12252" y="27540"/>
                    <a:pt x="12236" y="27339"/>
                    <a:pt x="12192" y="27141"/>
                  </a:cubicBezTo>
                  <a:cubicBezTo>
                    <a:pt x="12156" y="26978"/>
                    <a:pt x="12104" y="26817"/>
                    <a:pt x="12039" y="26663"/>
                  </a:cubicBezTo>
                  <a:cubicBezTo>
                    <a:pt x="12008" y="26592"/>
                    <a:pt x="11975" y="26523"/>
                    <a:pt x="11942" y="26455"/>
                  </a:cubicBezTo>
                  <a:cubicBezTo>
                    <a:pt x="11871" y="26316"/>
                    <a:pt x="11795" y="26178"/>
                    <a:pt x="11718" y="26043"/>
                  </a:cubicBezTo>
                  <a:cubicBezTo>
                    <a:pt x="11643" y="25911"/>
                    <a:pt x="11560" y="25784"/>
                    <a:pt x="11468" y="25665"/>
                  </a:cubicBezTo>
                  <a:cubicBezTo>
                    <a:pt x="11380" y="25552"/>
                    <a:pt x="11281" y="25451"/>
                    <a:pt x="11183" y="25351"/>
                  </a:cubicBezTo>
                  <a:cubicBezTo>
                    <a:pt x="11080" y="25250"/>
                    <a:pt x="10982" y="25147"/>
                    <a:pt x="10885" y="25043"/>
                  </a:cubicBezTo>
                  <a:cubicBezTo>
                    <a:pt x="10786" y="24938"/>
                    <a:pt x="10684" y="24836"/>
                    <a:pt x="10583" y="24731"/>
                  </a:cubicBezTo>
                  <a:cubicBezTo>
                    <a:pt x="10524" y="24663"/>
                    <a:pt x="10470" y="24594"/>
                    <a:pt x="10417" y="24520"/>
                  </a:cubicBezTo>
                  <a:lnTo>
                    <a:pt x="10417" y="24520"/>
                  </a:lnTo>
                  <a:cubicBezTo>
                    <a:pt x="10418" y="24521"/>
                    <a:pt x="10419" y="24522"/>
                    <a:pt x="10420" y="24523"/>
                  </a:cubicBezTo>
                  <a:lnTo>
                    <a:pt x="10420" y="24523"/>
                  </a:lnTo>
                  <a:cubicBezTo>
                    <a:pt x="10360" y="24429"/>
                    <a:pt x="10302" y="24339"/>
                    <a:pt x="10251" y="24243"/>
                  </a:cubicBezTo>
                  <a:cubicBezTo>
                    <a:pt x="10216" y="24176"/>
                    <a:pt x="10182" y="24108"/>
                    <a:pt x="10146" y="24043"/>
                  </a:cubicBezTo>
                  <a:cubicBezTo>
                    <a:pt x="10113" y="23989"/>
                    <a:pt x="10054" y="23958"/>
                    <a:pt x="9993" y="23958"/>
                  </a:cubicBezTo>
                  <a:cubicBezTo>
                    <a:pt x="9976" y="23958"/>
                    <a:pt x="9959" y="23960"/>
                    <a:pt x="9942" y="23965"/>
                  </a:cubicBezTo>
                  <a:cubicBezTo>
                    <a:pt x="9934" y="23944"/>
                    <a:pt x="9926" y="23922"/>
                    <a:pt x="9918" y="23901"/>
                  </a:cubicBezTo>
                  <a:cubicBezTo>
                    <a:pt x="9965" y="23861"/>
                    <a:pt x="9989" y="23801"/>
                    <a:pt x="9980" y="23739"/>
                  </a:cubicBezTo>
                  <a:cubicBezTo>
                    <a:pt x="9976" y="23712"/>
                    <a:pt x="9974" y="23682"/>
                    <a:pt x="9970" y="23655"/>
                  </a:cubicBezTo>
                  <a:cubicBezTo>
                    <a:pt x="9965" y="23538"/>
                    <a:pt x="9964" y="23424"/>
                    <a:pt x="9964" y="23307"/>
                  </a:cubicBezTo>
                  <a:lnTo>
                    <a:pt x="9964" y="23307"/>
                  </a:lnTo>
                  <a:cubicBezTo>
                    <a:pt x="9968" y="23231"/>
                    <a:pt x="9971" y="23155"/>
                    <a:pt x="9976" y="23078"/>
                  </a:cubicBezTo>
                  <a:cubicBezTo>
                    <a:pt x="10045" y="23057"/>
                    <a:pt x="10093" y="22998"/>
                    <a:pt x="10101" y="22926"/>
                  </a:cubicBezTo>
                  <a:cubicBezTo>
                    <a:pt x="10116" y="22774"/>
                    <a:pt x="10130" y="22620"/>
                    <a:pt x="10136" y="22465"/>
                  </a:cubicBezTo>
                  <a:cubicBezTo>
                    <a:pt x="10144" y="22280"/>
                    <a:pt x="10150" y="22094"/>
                    <a:pt x="10180" y="21912"/>
                  </a:cubicBezTo>
                  <a:cubicBezTo>
                    <a:pt x="10198" y="21817"/>
                    <a:pt x="10220" y="21724"/>
                    <a:pt x="10247" y="21632"/>
                  </a:cubicBezTo>
                  <a:cubicBezTo>
                    <a:pt x="10292" y="21497"/>
                    <a:pt x="10341" y="21364"/>
                    <a:pt x="10394" y="21232"/>
                  </a:cubicBezTo>
                  <a:cubicBezTo>
                    <a:pt x="10406" y="21204"/>
                    <a:pt x="10416" y="21177"/>
                    <a:pt x="10427" y="21149"/>
                  </a:cubicBezTo>
                  <a:cubicBezTo>
                    <a:pt x="10483" y="21040"/>
                    <a:pt x="10546" y="20935"/>
                    <a:pt x="10613" y="20831"/>
                  </a:cubicBezTo>
                  <a:cubicBezTo>
                    <a:pt x="10648" y="20810"/>
                    <a:pt x="10682" y="20788"/>
                    <a:pt x="10714" y="20762"/>
                  </a:cubicBezTo>
                  <a:cubicBezTo>
                    <a:pt x="10787" y="20707"/>
                    <a:pt x="10841" y="20623"/>
                    <a:pt x="10889" y="20547"/>
                  </a:cubicBezTo>
                  <a:cubicBezTo>
                    <a:pt x="10965" y="20428"/>
                    <a:pt x="11013" y="20296"/>
                    <a:pt x="11061" y="20166"/>
                  </a:cubicBezTo>
                  <a:cubicBezTo>
                    <a:pt x="11166" y="19890"/>
                    <a:pt x="11223" y="19598"/>
                    <a:pt x="11230" y="19303"/>
                  </a:cubicBezTo>
                  <a:cubicBezTo>
                    <a:pt x="11230" y="19281"/>
                    <a:pt x="11229" y="19259"/>
                    <a:pt x="11229" y="19237"/>
                  </a:cubicBezTo>
                  <a:cubicBezTo>
                    <a:pt x="11277" y="19230"/>
                    <a:pt x="11318" y="19202"/>
                    <a:pt x="11342" y="19161"/>
                  </a:cubicBezTo>
                  <a:cubicBezTo>
                    <a:pt x="11367" y="19118"/>
                    <a:pt x="11372" y="19080"/>
                    <a:pt x="11372" y="19029"/>
                  </a:cubicBezTo>
                  <a:cubicBezTo>
                    <a:pt x="11372" y="18951"/>
                    <a:pt x="11350" y="18867"/>
                    <a:pt x="11329" y="18792"/>
                  </a:cubicBezTo>
                  <a:cubicBezTo>
                    <a:pt x="11305" y="18707"/>
                    <a:pt x="11282" y="18621"/>
                    <a:pt x="11252" y="18538"/>
                  </a:cubicBezTo>
                  <a:cubicBezTo>
                    <a:pt x="11215" y="18438"/>
                    <a:pt x="11177" y="18338"/>
                    <a:pt x="11135" y="18237"/>
                  </a:cubicBezTo>
                  <a:cubicBezTo>
                    <a:pt x="11128" y="18207"/>
                    <a:pt x="11120" y="18175"/>
                    <a:pt x="11109" y="18145"/>
                  </a:cubicBezTo>
                  <a:cubicBezTo>
                    <a:pt x="11083" y="18075"/>
                    <a:pt x="11053" y="18007"/>
                    <a:pt x="11016" y="17943"/>
                  </a:cubicBezTo>
                  <a:cubicBezTo>
                    <a:pt x="10988" y="17892"/>
                    <a:pt x="10959" y="17844"/>
                    <a:pt x="10929" y="17795"/>
                  </a:cubicBezTo>
                  <a:cubicBezTo>
                    <a:pt x="10894" y="17724"/>
                    <a:pt x="10862" y="17653"/>
                    <a:pt x="10825" y="17582"/>
                  </a:cubicBezTo>
                  <a:cubicBezTo>
                    <a:pt x="10778" y="17493"/>
                    <a:pt x="10732" y="17407"/>
                    <a:pt x="10683" y="17320"/>
                  </a:cubicBezTo>
                  <a:cubicBezTo>
                    <a:pt x="10646" y="17251"/>
                    <a:pt x="10601" y="17185"/>
                    <a:pt x="10560" y="17119"/>
                  </a:cubicBezTo>
                  <a:cubicBezTo>
                    <a:pt x="10515" y="17050"/>
                    <a:pt x="10466" y="16982"/>
                    <a:pt x="10418" y="16914"/>
                  </a:cubicBezTo>
                  <a:cubicBezTo>
                    <a:pt x="10366" y="16840"/>
                    <a:pt x="10313" y="16766"/>
                    <a:pt x="10260" y="16691"/>
                  </a:cubicBezTo>
                  <a:cubicBezTo>
                    <a:pt x="10165" y="16557"/>
                    <a:pt x="10065" y="16426"/>
                    <a:pt x="9962" y="16299"/>
                  </a:cubicBezTo>
                  <a:cubicBezTo>
                    <a:pt x="9899" y="16222"/>
                    <a:pt x="9838" y="16146"/>
                    <a:pt x="9778" y="16068"/>
                  </a:cubicBezTo>
                  <a:cubicBezTo>
                    <a:pt x="9734" y="16010"/>
                    <a:pt x="9693" y="15951"/>
                    <a:pt x="9649" y="15894"/>
                  </a:cubicBezTo>
                  <a:cubicBezTo>
                    <a:pt x="9560" y="15775"/>
                    <a:pt x="9468" y="15659"/>
                    <a:pt x="9388" y="15534"/>
                  </a:cubicBezTo>
                  <a:lnTo>
                    <a:pt x="9388" y="15534"/>
                  </a:lnTo>
                  <a:cubicBezTo>
                    <a:pt x="9388" y="15535"/>
                    <a:pt x="9388" y="15536"/>
                    <a:pt x="9389" y="15537"/>
                  </a:cubicBezTo>
                  <a:cubicBezTo>
                    <a:pt x="9388" y="15535"/>
                    <a:pt x="9387" y="15533"/>
                    <a:pt x="9386" y="15531"/>
                  </a:cubicBezTo>
                  <a:lnTo>
                    <a:pt x="9386" y="15531"/>
                  </a:lnTo>
                  <a:cubicBezTo>
                    <a:pt x="9386" y="15532"/>
                    <a:pt x="9387" y="15533"/>
                    <a:pt x="9388" y="15534"/>
                  </a:cubicBezTo>
                  <a:lnTo>
                    <a:pt x="9388" y="15534"/>
                  </a:lnTo>
                  <a:cubicBezTo>
                    <a:pt x="9387" y="15532"/>
                    <a:pt x="9386" y="15531"/>
                    <a:pt x="9385" y="15530"/>
                  </a:cubicBezTo>
                  <a:lnTo>
                    <a:pt x="9385" y="15530"/>
                  </a:lnTo>
                  <a:cubicBezTo>
                    <a:pt x="9385" y="15530"/>
                    <a:pt x="9386" y="15531"/>
                    <a:pt x="9386" y="15531"/>
                  </a:cubicBezTo>
                  <a:lnTo>
                    <a:pt x="9386" y="15531"/>
                  </a:lnTo>
                  <a:cubicBezTo>
                    <a:pt x="9385" y="15530"/>
                    <a:pt x="9385" y="15530"/>
                    <a:pt x="9385" y="15529"/>
                  </a:cubicBezTo>
                  <a:lnTo>
                    <a:pt x="9385" y="15529"/>
                  </a:lnTo>
                  <a:cubicBezTo>
                    <a:pt x="9385" y="15529"/>
                    <a:pt x="9385" y="15530"/>
                    <a:pt x="9385" y="15530"/>
                  </a:cubicBezTo>
                  <a:lnTo>
                    <a:pt x="9385" y="15530"/>
                  </a:lnTo>
                  <a:cubicBezTo>
                    <a:pt x="9385" y="15529"/>
                    <a:pt x="9384" y="15528"/>
                    <a:pt x="9384" y="15527"/>
                  </a:cubicBezTo>
                  <a:cubicBezTo>
                    <a:pt x="9382" y="15525"/>
                    <a:pt x="9380" y="15521"/>
                    <a:pt x="9378" y="15519"/>
                  </a:cubicBezTo>
                  <a:lnTo>
                    <a:pt x="9378" y="15519"/>
                  </a:lnTo>
                  <a:cubicBezTo>
                    <a:pt x="9379" y="15520"/>
                    <a:pt x="9381" y="15523"/>
                    <a:pt x="9383" y="15525"/>
                  </a:cubicBezTo>
                  <a:cubicBezTo>
                    <a:pt x="9311" y="15398"/>
                    <a:pt x="9254" y="15265"/>
                    <a:pt x="9186" y="15136"/>
                  </a:cubicBezTo>
                  <a:cubicBezTo>
                    <a:pt x="9168" y="15101"/>
                    <a:pt x="9138" y="15073"/>
                    <a:pt x="9102" y="15058"/>
                  </a:cubicBezTo>
                  <a:cubicBezTo>
                    <a:pt x="9102" y="15057"/>
                    <a:pt x="9101" y="15056"/>
                    <a:pt x="9100" y="15055"/>
                  </a:cubicBezTo>
                  <a:cubicBezTo>
                    <a:pt x="9089" y="15012"/>
                    <a:pt x="9088" y="14968"/>
                    <a:pt x="9083" y="14925"/>
                  </a:cubicBezTo>
                  <a:cubicBezTo>
                    <a:pt x="9070" y="14816"/>
                    <a:pt x="9054" y="14708"/>
                    <a:pt x="9043" y="14600"/>
                  </a:cubicBezTo>
                  <a:lnTo>
                    <a:pt x="9043" y="14600"/>
                  </a:lnTo>
                  <a:cubicBezTo>
                    <a:pt x="9043" y="14601"/>
                    <a:pt x="9043" y="14602"/>
                    <a:pt x="9044" y="14603"/>
                  </a:cubicBezTo>
                  <a:lnTo>
                    <a:pt x="9044" y="14603"/>
                  </a:lnTo>
                  <a:cubicBezTo>
                    <a:pt x="9026" y="14406"/>
                    <a:pt x="9015" y="14208"/>
                    <a:pt x="9009" y="14010"/>
                  </a:cubicBezTo>
                  <a:cubicBezTo>
                    <a:pt x="9016" y="13965"/>
                    <a:pt x="9024" y="13918"/>
                    <a:pt x="9030" y="13873"/>
                  </a:cubicBezTo>
                  <a:cubicBezTo>
                    <a:pt x="9073" y="13868"/>
                    <a:pt x="9113" y="13849"/>
                    <a:pt x="9142" y="13818"/>
                  </a:cubicBezTo>
                  <a:cubicBezTo>
                    <a:pt x="9173" y="13785"/>
                    <a:pt x="9183" y="13746"/>
                    <a:pt x="9191" y="13704"/>
                  </a:cubicBezTo>
                  <a:lnTo>
                    <a:pt x="9191" y="13704"/>
                  </a:lnTo>
                  <a:cubicBezTo>
                    <a:pt x="9190" y="13706"/>
                    <a:pt x="9190" y="13707"/>
                    <a:pt x="9189" y="13709"/>
                  </a:cubicBezTo>
                  <a:cubicBezTo>
                    <a:pt x="9208" y="13604"/>
                    <a:pt x="9237" y="13502"/>
                    <a:pt x="9254" y="13398"/>
                  </a:cubicBezTo>
                  <a:lnTo>
                    <a:pt x="9254" y="13398"/>
                  </a:lnTo>
                  <a:cubicBezTo>
                    <a:pt x="9253" y="13405"/>
                    <a:pt x="9252" y="13412"/>
                    <a:pt x="9252" y="13421"/>
                  </a:cubicBezTo>
                  <a:cubicBezTo>
                    <a:pt x="9259" y="13370"/>
                    <a:pt x="9267" y="13316"/>
                    <a:pt x="9277" y="13264"/>
                  </a:cubicBezTo>
                  <a:lnTo>
                    <a:pt x="9277" y="13264"/>
                  </a:lnTo>
                  <a:cubicBezTo>
                    <a:pt x="9276" y="13269"/>
                    <a:pt x="9274" y="13274"/>
                    <a:pt x="9273" y="13279"/>
                  </a:cubicBezTo>
                  <a:lnTo>
                    <a:pt x="9273" y="13279"/>
                  </a:lnTo>
                  <a:cubicBezTo>
                    <a:pt x="9297" y="13137"/>
                    <a:pt x="9324" y="12995"/>
                    <a:pt x="9361" y="12857"/>
                  </a:cubicBezTo>
                  <a:cubicBezTo>
                    <a:pt x="9404" y="12717"/>
                    <a:pt x="9452" y="12577"/>
                    <a:pt x="9508" y="12441"/>
                  </a:cubicBezTo>
                  <a:cubicBezTo>
                    <a:pt x="9550" y="12347"/>
                    <a:pt x="9607" y="12263"/>
                    <a:pt x="9652" y="12170"/>
                  </a:cubicBezTo>
                  <a:lnTo>
                    <a:pt x="9661" y="12151"/>
                  </a:lnTo>
                  <a:cubicBezTo>
                    <a:pt x="9667" y="12148"/>
                    <a:pt x="9672" y="12145"/>
                    <a:pt x="9677" y="12142"/>
                  </a:cubicBezTo>
                  <a:cubicBezTo>
                    <a:pt x="9748" y="12100"/>
                    <a:pt x="9809" y="12042"/>
                    <a:pt x="9854" y="11973"/>
                  </a:cubicBezTo>
                  <a:cubicBezTo>
                    <a:pt x="9909" y="11895"/>
                    <a:pt x="9958" y="11813"/>
                    <a:pt x="10000" y="11726"/>
                  </a:cubicBezTo>
                  <a:cubicBezTo>
                    <a:pt x="10034" y="11655"/>
                    <a:pt x="10070" y="11584"/>
                    <a:pt x="10101" y="11509"/>
                  </a:cubicBezTo>
                  <a:cubicBezTo>
                    <a:pt x="10122" y="11458"/>
                    <a:pt x="10147" y="11406"/>
                    <a:pt x="10165" y="11351"/>
                  </a:cubicBezTo>
                  <a:cubicBezTo>
                    <a:pt x="10182" y="11302"/>
                    <a:pt x="10198" y="11253"/>
                    <a:pt x="10215" y="11204"/>
                  </a:cubicBezTo>
                  <a:cubicBezTo>
                    <a:pt x="10241" y="11128"/>
                    <a:pt x="10263" y="11050"/>
                    <a:pt x="10280" y="10972"/>
                  </a:cubicBezTo>
                  <a:cubicBezTo>
                    <a:pt x="10356" y="10610"/>
                    <a:pt x="10408" y="10238"/>
                    <a:pt x="10416" y="9867"/>
                  </a:cubicBezTo>
                  <a:cubicBezTo>
                    <a:pt x="10421" y="9677"/>
                    <a:pt x="10421" y="9487"/>
                    <a:pt x="10411" y="9297"/>
                  </a:cubicBezTo>
                  <a:cubicBezTo>
                    <a:pt x="10402" y="9203"/>
                    <a:pt x="10388" y="9109"/>
                    <a:pt x="10367" y="9017"/>
                  </a:cubicBezTo>
                  <a:cubicBezTo>
                    <a:pt x="10350" y="8938"/>
                    <a:pt x="10328" y="8859"/>
                    <a:pt x="10302" y="8783"/>
                  </a:cubicBezTo>
                  <a:cubicBezTo>
                    <a:pt x="10269" y="8682"/>
                    <a:pt x="10231" y="8585"/>
                    <a:pt x="10188" y="8490"/>
                  </a:cubicBezTo>
                  <a:cubicBezTo>
                    <a:pt x="10171" y="8453"/>
                    <a:pt x="10153" y="8416"/>
                    <a:pt x="10136" y="8379"/>
                  </a:cubicBezTo>
                  <a:cubicBezTo>
                    <a:pt x="10135" y="8356"/>
                    <a:pt x="10130" y="8334"/>
                    <a:pt x="10121" y="8314"/>
                  </a:cubicBezTo>
                  <a:cubicBezTo>
                    <a:pt x="10083" y="8236"/>
                    <a:pt x="10043" y="8157"/>
                    <a:pt x="10004" y="8079"/>
                  </a:cubicBezTo>
                  <a:cubicBezTo>
                    <a:pt x="9997" y="8063"/>
                    <a:pt x="9991" y="8047"/>
                    <a:pt x="9983" y="8030"/>
                  </a:cubicBezTo>
                  <a:cubicBezTo>
                    <a:pt x="9970" y="7994"/>
                    <a:pt x="9954" y="7959"/>
                    <a:pt x="9936" y="7924"/>
                  </a:cubicBezTo>
                  <a:cubicBezTo>
                    <a:pt x="9932" y="7918"/>
                    <a:pt x="9924" y="7914"/>
                    <a:pt x="9919" y="7908"/>
                  </a:cubicBezTo>
                  <a:cubicBezTo>
                    <a:pt x="9858" y="7786"/>
                    <a:pt x="9796" y="7663"/>
                    <a:pt x="9736" y="7542"/>
                  </a:cubicBezTo>
                  <a:cubicBezTo>
                    <a:pt x="9672" y="7411"/>
                    <a:pt x="9611" y="7279"/>
                    <a:pt x="9546" y="7149"/>
                  </a:cubicBezTo>
                  <a:cubicBezTo>
                    <a:pt x="9543" y="7143"/>
                    <a:pt x="9540" y="7136"/>
                    <a:pt x="9536" y="7130"/>
                  </a:cubicBezTo>
                  <a:cubicBezTo>
                    <a:pt x="9534" y="7126"/>
                    <a:pt x="9531" y="7122"/>
                    <a:pt x="9528" y="7117"/>
                  </a:cubicBezTo>
                  <a:cubicBezTo>
                    <a:pt x="9516" y="7090"/>
                    <a:pt x="9500" y="7065"/>
                    <a:pt x="9484" y="7038"/>
                  </a:cubicBezTo>
                  <a:cubicBezTo>
                    <a:pt x="9471" y="7014"/>
                    <a:pt x="9458" y="6987"/>
                    <a:pt x="9442" y="6962"/>
                  </a:cubicBezTo>
                  <a:cubicBezTo>
                    <a:pt x="9367" y="6839"/>
                    <a:pt x="9292" y="6715"/>
                    <a:pt x="9209" y="6596"/>
                  </a:cubicBezTo>
                  <a:cubicBezTo>
                    <a:pt x="9131" y="6483"/>
                    <a:pt x="9051" y="6374"/>
                    <a:pt x="8970" y="6266"/>
                  </a:cubicBezTo>
                  <a:lnTo>
                    <a:pt x="8884" y="6147"/>
                  </a:lnTo>
                  <a:cubicBezTo>
                    <a:pt x="8848" y="6096"/>
                    <a:pt x="8791" y="6066"/>
                    <a:pt x="8733" y="6066"/>
                  </a:cubicBezTo>
                  <a:cubicBezTo>
                    <a:pt x="8701" y="6066"/>
                    <a:pt x="8669" y="6075"/>
                    <a:pt x="8639" y="6094"/>
                  </a:cubicBezTo>
                  <a:cubicBezTo>
                    <a:pt x="8635" y="6098"/>
                    <a:pt x="8631" y="6100"/>
                    <a:pt x="8628" y="6103"/>
                  </a:cubicBezTo>
                  <a:cubicBezTo>
                    <a:pt x="8598" y="6045"/>
                    <a:pt x="8572" y="5987"/>
                    <a:pt x="8546" y="5928"/>
                  </a:cubicBezTo>
                  <a:cubicBezTo>
                    <a:pt x="8519" y="5853"/>
                    <a:pt x="8496" y="5777"/>
                    <a:pt x="8476" y="5699"/>
                  </a:cubicBezTo>
                  <a:cubicBezTo>
                    <a:pt x="8460" y="5634"/>
                    <a:pt x="8444" y="5566"/>
                    <a:pt x="8427" y="5500"/>
                  </a:cubicBezTo>
                  <a:lnTo>
                    <a:pt x="8427" y="5500"/>
                  </a:lnTo>
                  <a:cubicBezTo>
                    <a:pt x="8439" y="5503"/>
                    <a:pt x="8451" y="5504"/>
                    <a:pt x="8464" y="5504"/>
                  </a:cubicBezTo>
                  <a:cubicBezTo>
                    <a:pt x="8466" y="5504"/>
                    <a:pt x="8469" y="5504"/>
                    <a:pt x="8471" y="5504"/>
                  </a:cubicBezTo>
                  <a:cubicBezTo>
                    <a:pt x="8494" y="5503"/>
                    <a:pt x="8516" y="5498"/>
                    <a:pt x="8536" y="5488"/>
                  </a:cubicBezTo>
                  <a:cubicBezTo>
                    <a:pt x="8627" y="5446"/>
                    <a:pt x="8658" y="5341"/>
                    <a:pt x="8621" y="5251"/>
                  </a:cubicBezTo>
                  <a:cubicBezTo>
                    <a:pt x="8614" y="5234"/>
                    <a:pt x="8607" y="5215"/>
                    <a:pt x="8599" y="5197"/>
                  </a:cubicBezTo>
                  <a:lnTo>
                    <a:pt x="8599" y="5197"/>
                  </a:lnTo>
                  <a:cubicBezTo>
                    <a:pt x="8599" y="5197"/>
                    <a:pt x="8599" y="5197"/>
                    <a:pt x="8599" y="5197"/>
                  </a:cubicBezTo>
                  <a:lnTo>
                    <a:pt x="8599" y="5197"/>
                  </a:lnTo>
                  <a:cubicBezTo>
                    <a:pt x="8599" y="5196"/>
                    <a:pt x="8599" y="5195"/>
                    <a:pt x="8598" y="5195"/>
                  </a:cubicBezTo>
                  <a:lnTo>
                    <a:pt x="8594" y="5182"/>
                  </a:lnTo>
                  <a:lnTo>
                    <a:pt x="8594" y="5182"/>
                  </a:lnTo>
                  <a:cubicBezTo>
                    <a:pt x="8594" y="5184"/>
                    <a:pt x="8595" y="5186"/>
                    <a:pt x="8596" y="5188"/>
                  </a:cubicBezTo>
                  <a:cubicBezTo>
                    <a:pt x="8590" y="5169"/>
                    <a:pt x="8583" y="5150"/>
                    <a:pt x="8578" y="5130"/>
                  </a:cubicBezTo>
                  <a:cubicBezTo>
                    <a:pt x="8574" y="5110"/>
                    <a:pt x="8572" y="5095"/>
                    <a:pt x="8570" y="5076"/>
                  </a:cubicBezTo>
                  <a:cubicBezTo>
                    <a:pt x="8557" y="4919"/>
                    <a:pt x="8557" y="4764"/>
                    <a:pt x="8557" y="4608"/>
                  </a:cubicBezTo>
                  <a:cubicBezTo>
                    <a:pt x="8560" y="4389"/>
                    <a:pt x="8569" y="4171"/>
                    <a:pt x="8577" y="3953"/>
                  </a:cubicBezTo>
                  <a:cubicBezTo>
                    <a:pt x="8581" y="3852"/>
                    <a:pt x="8584" y="3750"/>
                    <a:pt x="8586" y="3649"/>
                  </a:cubicBezTo>
                  <a:cubicBezTo>
                    <a:pt x="8598" y="3590"/>
                    <a:pt x="8610" y="3531"/>
                    <a:pt x="8621" y="3471"/>
                  </a:cubicBezTo>
                  <a:cubicBezTo>
                    <a:pt x="8695" y="3463"/>
                    <a:pt x="8764" y="3415"/>
                    <a:pt x="8776" y="3332"/>
                  </a:cubicBezTo>
                  <a:cubicBezTo>
                    <a:pt x="8796" y="3210"/>
                    <a:pt x="8807" y="3086"/>
                    <a:pt x="8813" y="2963"/>
                  </a:cubicBezTo>
                  <a:cubicBezTo>
                    <a:pt x="8821" y="2834"/>
                    <a:pt x="8798" y="2703"/>
                    <a:pt x="8782" y="2575"/>
                  </a:cubicBezTo>
                  <a:lnTo>
                    <a:pt x="8782" y="2582"/>
                  </a:lnTo>
                  <a:cubicBezTo>
                    <a:pt x="8782" y="2578"/>
                    <a:pt x="8781" y="2576"/>
                    <a:pt x="8781" y="2573"/>
                  </a:cubicBezTo>
                  <a:lnTo>
                    <a:pt x="8781" y="2571"/>
                  </a:lnTo>
                  <a:cubicBezTo>
                    <a:pt x="8767" y="2436"/>
                    <a:pt x="8752" y="2301"/>
                    <a:pt x="8736" y="2167"/>
                  </a:cubicBezTo>
                  <a:cubicBezTo>
                    <a:pt x="8719" y="2037"/>
                    <a:pt x="8699" y="1908"/>
                    <a:pt x="8662" y="1783"/>
                  </a:cubicBezTo>
                  <a:cubicBezTo>
                    <a:pt x="8652" y="1751"/>
                    <a:pt x="8641" y="1719"/>
                    <a:pt x="8631" y="1687"/>
                  </a:cubicBezTo>
                  <a:cubicBezTo>
                    <a:pt x="8687" y="1634"/>
                    <a:pt x="8703" y="1551"/>
                    <a:pt x="8671" y="1480"/>
                  </a:cubicBezTo>
                  <a:cubicBezTo>
                    <a:pt x="8664" y="1465"/>
                    <a:pt x="8655" y="1450"/>
                    <a:pt x="8646" y="1435"/>
                  </a:cubicBezTo>
                  <a:lnTo>
                    <a:pt x="8646" y="1435"/>
                  </a:lnTo>
                  <a:cubicBezTo>
                    <a:pt x="8647" y="1437"/>
                    <a:pt x="8648" y="1440"/>
                    <a:pt x="8649" y="1443"/>
                  </a:cubicBezTo>
                  <a:cubicBezTo>
                    <a:pt x="8621" y="1392"/>
                    <a:pt x="8594" y="1338"/>
                    <a:pt x="8563" y="1286"/>
                  </a:cubicBezTo>
                  <a:lnTo>
                    <a:pt x="8563" y="1286"/>
                  </a:lnTo>
                  <a:cubicBezTo>
                    <a:pt x="8565" y="1288"/>
                    <a:pt x="8566" y="1289"/>
                    <a:pt x="8567" y="1291"/>
                  </a:cubicBezTo>
                  <a:lnTo>
                    <a:pt x="8567" y="1291"/>
                  </a:lnTo>
                  <a:cubicBezTo>
                    <a:pt x="8552" y="1265"/>
                    <a:pt x="8538" y="1239"/>
                    <a:pt x="8523" y="1214"/>
                  </a:cubicBezTo>
                  <a:lnTo>
                    <a:pt x="8523" y="1214"/>
                  </a:lnTo>
                  <a:cubicBezTo>
                    <a:pt x="8524" y="1215"/>
                    <a:pt x="8524" y="1215"/>
                    <a:pt x="8524" y="1215"/>
                  </a:cubicBezTo>
                  <a:cubicBezTo>
                    <a:pt x="8520" y="1208"/>
                    <a:pt x="8517" y="1202"/>
                    <a:pt x="8513" y="1195"/>
                  </a:cubicBezTo>
                  <a:lnTo>
                    <a:pt x="8513" y="1195"/>
                  </a:lnTo>
                  <a:cubicBezTo>
                    <a:pt x="8516" y="1202"/>
                    <a:pt x="8520" y="1208"/>
                    <a:pt x="8523" y="1214"/>
                  </a:cubicBezTo>
                  <a:lnTo>
                    <a:pt x="8523" y="1214"/>
                  </a:lnTo>
                  <a:cubicBezTo>
                    <a:pt x="8487" y="1152"/>
                    <a:pt x="8455" y="1091"/>
                    <a:pt x="8411" y="1035"/>
                  </a:cubicBezTo>
                  <a:lnTo>
                    <a:pt x="8411" y="1035"/>
                  </a:lnTo>
                  <a:cubicBezTo>
                    <a:pt x="8414" y="1039"/>
                    <a:pt x="8418" y="1043"/>
                    <a:pt x="8421" y="1046"/>
                  </a:cubicBezTo>
                  <a:cubicBezTo>
                    <a:pt x="8405" y="1025"/>
                    <a:pt x="8389" y="1004"/>
                    <a:pt x="8374" y="983"/>
                  </a:cubicBezTo>
                  <a:cubicBezTo>
                    <a:pt x="8351" y="954"/>
                    <a:pt x="8333" y="922"/>
                    <a:pt x="8311" y="891"/>
                  </a:cubicBezTo>
                  <a:cubicBezTo>
                    <a:pt x="8298" y="873"/>
                    <a:pt x="8283" y="856"/>
                    <a:pt x="8270" y="840"/>
                  </a:cubicBezTo>
                  <a:lnTo>
                    <a:pt x="8267" y="835"/>
                  </a:lnTo>
                  <a:cubicBezTo>
                    <a:pt x="8248" y="800"/>
                    <a:pt x="8226" y="767"/>
                    <a:pt x="8202" y="734"/>
                  </a:cubicBezTo>
                  <a:cubicBezTo>
                    <a:pt x="8167" y="689"/>
                    <a:pt x="8118" y="651"/>
                    <a:pt x="8073" y="613"/>
                  </a:cubicBezTo>
                  <a:cubicBezTo>
                    <a:pt x="7970" y="527"/>
                    <a:pt x="7861" y="445"/>
                    <a:pt x="7740" y="381"/>
                  </a:cubicBezTo>
                  <a:cubicBezTo>
                    <a:pt x="7639" y="330"/>
                    <a:pt x="7534" y="287"/>
                    <a:pt x="7426" y="254"/>
                  </a:cubicBezTo>
                  <a:cubicBezTo>
                    <a:pt x="7309" y="220"/>
                    <a:pt x="7186" y="195"/>
                    <a:pt x="7064" y="195"/>
                  </a:cubicBezTo>
                  <a:cubicBezTo>
                    <a:pt x="7052" y="195"/>
                    <a:pt x="7041" y="195"/>
                    <a:pt x="7029" y="195"/>
                  </a:cubicBezTo>
                  <a:cubicBezTo>
                    <a:pt x="6915" y="200"/>
                    <a:pt x="6802" y="216"/>
                    <a:pt x="6691" y="243"/>
                  </a:cubicBezTo>
                  <a:lnTo>
                    <a:pt x="6670" y="243"/>
                  </a:lnTo>
                  <a:cubicBezTo>
                    <a:pt x="6692" y="190"/>
                    <a:pt x="6686" y="130"/>
                    <a:pt x="6654" y="81"/>
                  </a:cubicBezTo>
                  <a:cubicBezTo>
                    <a:pt x="6614" y="25"/>
                    <a:pt x="6557" y="1"/>
                    <a:pt x="649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6732200" y="4312863"/>
              <a:ext cx="312625" cy="1042200"/>
            </a:xfrm>
            <a:custGeom>
              <a:avLst/>
              <a:gdLst/>
              <a:ahLst/>
              <a:cxnLst/>
              <a:rect l="l" t="t" r="r" b="b"/>
              <a:pathLst>
                <a:path w="12505" h="41688" extrusionOk="0">
                  <a:moveTo>
                    <a:pt x="8748" y="3011"/>
                  </a:moveTo>
                  <a:cubicBezTo>
                    <a:pt x="8748" y="3012"/>
                    <a:pt x="8748" y="3012"/>
                    <a:pt x="8748" y="3012"/>
                  </a:cubicBezTo>
                  <a:cubicBezTo>
                    <a:pt x="8748" y="3012"/>
                    <a:pt x="8748" y="3012"/>
                    <a:pt x="8748" y="3011"/>
                  </a:cubicBezTo>
                  <a:close/>
                  <a:moveTo>
                    <a:pt x="4768" y="6951"/>
                  </a:moveTo>
                  <a:lnTo>
                    <a:pt x="4768" y="6951"/>
                  </a:lnTo>
                  <a:cubicBezTo>
                    <a:pt x="4768" y="6952"/>
                    <a:pt x="4768" y="6952"/>
                    <a:pt x="4768" y="6952"/>
                  </a:cubicBezTo>
                  <a:cubicBezTo>
                    <a:pt x="4768" y="6952"/>
                    <a:pt x="4768" y="6952"/>
                    <a:pt x="4768" y="6951"/>
                  </a:cubicBezTo>
                  <a:close/>
                  <a:moveTo>
                    <a:pt x="10661" y="9039"/>
                  </a:moveTo>
                  <a:cubicBezTo>
                    <a:pt x="10662" y="9042"/>
                    <a:pt x="10662" y="9045"/>
                    <a:pt x="10663" y="9047"/>
                  </a:cubicBezTo>
                  <a:cubicBezTo>
                    <a:pt x="10662" y="9045"/>
                    <a:pt x="10662" y="9042"/>
                    <a:pt x="10661" y="9039"/>
                  </a:cubicBezTo>
                  <a:close/>
                  <a:moveTo>
                    <a:pt x="3888" y="11471"/>
                  </a:moveTo>
                  <a:lnTo>
                    <a:pt x="3888" y="11471"/>
                  </a:lnTo>
                  <a:cubicBezTo>
                    <a:pt x="3888" y="11471"/>
                    <a:pt x="3888" y="11471"/>
                    <a:pt x="3888" y="11471"/>
                  </a:cubicBezTo>
                  <a:lnTo>
                    <a:pt x="3888" y="11471"/>
                  </a:lnTo>
                  <a:cubicBezTo>
                    <a:pt x="3888" y="11471"/>
                    <a:pt x="3888" y="11471"/>
                    <a:pt x="3888" y="11471"/>
                  </a:cubicBezTo>
                  <a:close/>
                  <a:moveTo>
                    <a:pt x="4152" y="12944"/>
                  </a:moveTo>
                  <a:cubicBezTo>
                    <a:pt x="4152" y="12944"/>
                    <a:pt x="4152" y="12944"/>
                    <a:pt x="4152" y="12944"/>
                  </a:cubicBezTo>
                  <a:cubicBezTo>
                    <a:pt x="4152" y="12944"/>
                    <a:pt x="4152" y="12944"/>
                    <a:pt x="4152" y="12944"/>
                  </a:cubicBezTo>
                  <a:close/>
                  <a:moveTo>
                    <a:pt x="3650" y="14443"/>
                  </a:moveTo>
                  <a:cubicBezTo>
                    <a:pt x="3650" y="14443"/>
                    <a:pt x="3649" y="14443"/>
                    <a:pt x="3649" y="14444"/>
                  </a:cubicBezTo>
                  <a:lnTo>
                    <a:pt x="3649" y="14444"/>
                  </a:lnTo>
                  <a:cubicBezTo>
                    <a:pt x="3650" y="14443"/>
                    <a:pt x="3650" y="14443"/>
                    <a:pt x="3650" y="14443"/>
                  </a:cubicBezTo>
                  <a:close/>
                  <a:moveTo>
                    <a:pt x="10562" y="24240"/>
                  </a:moveTo>
                  <a:lnTo>
                    <a:pt x="10562" y="24240"/>
                  </a:lnTo>
                  <a:cubicBezTo>
                    <a:pt x="10562" y="24241"/>
                    <a:pt x="10562" y="24241"/>
                    <a:pt x="10563" y="24242"/>
                  </a:cubicBezTo>
                  <a:cubicBezTo>
                    <a:pt x="10562" y="24241"/>
                    <a:pt x="10562" y="24241"/>
                    <a:pt x="10562" y="24240"/>
                  </a:cubicBezTo>
                  <a:close/>
                  <a:moveTo>
                    <a:pt x="10567" y="24250"/>
                  </a:moveTo>
                  <a:cubicBezTo>
                    <a:pt x="10568" y="24251"/>
                    <a:pt x="10569" y="24252"/>
                    <a:pt x="10569" y="24253"/>
                  </a:cubicBezTo>
                  <a:lnTo>
                    <a:pt x="10567" y="24250"/>
                  </a:lnTo>
                  <a:close/>
                  <a:moveTo>
                    <a:pt x="11287" y="25561"/>
                  </a:moveTo>
                  <a:cubicBezTo>
                    <a:pt x="11288" y="25561"/>
                    <a:pt x="11288" y="25562"/>
                    <a:pt x="11289" y="25563"/>
                  </a:cubicBezTo>
                  <a:lnTo>
                    <a:pt x="11289" y="25563"/>
                  </a:lnTo>
                  <a:cubicBezTo>
                    <a:pt x="11288" y="25562"/>
                    <a:pt x="11288" y="25561"/>
                    <a:pt x="11287" y="25561"/>
                  </a:cubicBezTo>
                  <a:close/>
                  <a:moveTo>
                    <a:pt x="12139" y="27540"/>
                  </a:moveTo>
                  <a:cubicBezTo>
                    <a:pt x="12138" y="27544"/>
                    <a:pt x="12138" y="27548"/>
                    <a:pt x="12138" y="27551"/>
                  </a:cubicBezTo>
                  <a:lnTo>
                    <a:pt x="12138" y="27551"/>
                  </a:lnTo>
                  <a:cubicBezTo>
                    <a:pt x="12138" y="27548"/>
                    <a:pt x="12139" y="27544"/>
                    <a:pt x="12139" y="27540"/>
                  </a:cubicBezTo>
                  <a:close/>
                  <a:moveTo>
                    <a:pt x="2871" y="31229"/>
                  </a:moveTo>
                  <a:cubicBezTo>
                    <a:pt x="2871" y="31229"/>
                    <a:pt x="2871" y="31230"/>
                    <a:pt x="2871" y="31230"/>
                  </a:cubicBezTo>
                  <a:lnTo>
                    <a:pt x="2871" y="31230"/>
                  </a:lnTo>
                  <a:cubicBezTo>
                    <a:pt x="2871" y="31230"/>
                    <a:pt x="2871" y="31229"/>
                    <a:pt x="2871" y="31229"/>
                  </a:cubicBezTo>
                  <a:close/>
                  <a:moveTo>
                    <a:pt x="11235" y="32250"/>
                  </a:moveTo>
                  <a:lnTo>
                    <a:pt x="11235" y="32250"/>
                  </a:lnTo>
                  <a:cubicBezTo>
                    <a:pt x="11235" y="32251"/>
                    <a:pt x="11236" y="32253"/>
                    <a:pt x="11236" y="32254"/>
                  </a:cubicBezTo>
                  <a:lnTo>
                    <a:pt x="11236" y="32254"/>
                  </a:lnTo>
                  <a:cubicBezTo>
                    <a:pt x="11236" y="32252"/>
                    <a:pt x="11235" y="32251"/>
                    <a:pt x="11235" y="32250"/>
                  </a:cubicBezTo>
                  <a:close/>
                  <a:moveTo>
                    <a:pt x="11427" y="32927"/>
                  </a:moveTo>
                  <a:lnTo>
                    <a:pt x="11427" y="32927"/>
                  </a:lnTo>
                  <a:cubicBezTo>
                    <a:pt x="11428" y="32929"/>
                    <a:pt x="11428" y="32930"/>
                    <a:pt x="11429" y="32932"/>
                  </a:cubicBezTo>
                  <a:lnTo>
                    <a:pt x="11429" y="32932"/>
                  </a:lnTo>
                  <a:cubicBezTo>
                    <a:pt x="11428" y="32930"/>
                    <a:pt x="11428" y="32929"/>
                    <a:pt x="11427" y="32927"/>
                  </a:cubicBezTo>
                  <a:close/>
                  <a:moveTo>
                    <a:pt x="11106" y="33097"/>
                  </a:moveTo>
                  <a:cubicBezTo>
                    <a:pt x="11106" y="33097"/>
                    <a:pt x="11106" y="33097"/>
                    <a:pt x="11106" y="33098"/>
                  </a:cubicBezTo>
                  <a:lnTo>
                    <a:pt x="11106" y="33098"/>
                  </a:lnTo>
                  <a:cubicBezTo>
                    <a:pt x="11106" y="33097"/>
                    <a:pt x="11106" y="33097"/>
                    <a:pt x="11106" y="33097"/>
                  </a:cubicBezTo>
                  <a:close/>
                  <a:moveTo>
                    <a:pt x="11568" y="38211"/>
                  </a:moveTo>
                  <a:cubicBezTo>
                    <a:pt x="11566" y="38216"/>
                    <a:pt x="11565" y="38221"/>
                    <a:pt x="11563" y="38225"/>
                  </a:cubicBezTo>
                  <a:cubicBezTo>
                    <a:pt x="11565" y="38221"/>
                    <a:pt x="11566" y="38216"/>
                    <a:pt x="11568" y="38211"/>
                  </a:cubicBezTo>
                  <a:close/>
                  <a:moveTo>
                    <a:pt x="4706" y="40649"/>
                  </a:moveTo>
                  <a:cubicBezTo>
                    <a:pt x="4709" y="40651"/>
                    <a:pt x="4712" y="40652"/>
                    <a:pt x="4715" y="40654"/>
                  </a:cubicBezTo>
                  <a:lnTo>
                    <a:pt x="4715" y="40654"/>
                  </a:lnTo>
                  <a:cubicBezTo>
                    <a:pt x="4712" y="40652"/>
                    <a:pt x="4709" y="40651"/>
                    <a:pt x="4706" y="40649"/>
                  </a:cubicBezTo>
                  <a:close/>
                  <a:moveTo>
                    <a:pt x="6960" y="357"/>
                  </a:moveTo>
                  <a:cubicBezTo>
                    <a:pt x="6965" y="358"/>
                    <a:pt x="6970" y="358"/>
                    <a:pt x="6974" y="359"/>
                  </a:cubicBezTo>
                  <a:lnTo>
                    <a:pt x="6978" y="359"/>
                  </a:lnTo>
                  <a:cubicBezTo>
                    <a:pt x="7034" y="364"/>
                    <a:pt x="7088" y="373"/>
                    <a:pt x="7144" y="383"/>
                  </a:cubicBezTo>
                  <a:cubicBezTo>
                    <a:pt x="7194" y="395"/>
                    <a:pt x="7243" y="409"/>
                    <a:pt x="7292" y="426"/>
                  </a:cubicBezTo>
                  <a:cubicBezTo>
                    <a:pt x="7369" y="456"/>
                    <a:pt x="7445" y="487"/>
                    <a:pt x="7521" y="521"/>
                  </a:cubicBezTo>
                  <a:cubicBezTo>
                    <a:pt x="7573" y="551"/>
                    <a:pt x="7627" y="580"/>
                    <a:pt x="7679" y="613"/>
                  </a:cubicBezTo>
                  <a:cubicBezTo>
                    <a:pt x="7727" y="647"/>
                    <a:pt x="7773" y="681"/>
                    <a:pt x="7818" y="717"/>
                  </a:cubicBezTo>
                  <a:cubicBezTo>
                    <a:pt x="7889" y="780"/>
                    <a:pt x="7954" y="844"/>
                    <a:pt x="8019" y="911"/>
                  </a:cubicBezTo>
                  <a:cubicBezTo>
                    <a:pt x="8059" y="958"/>
                    <a:pt x="8098" y="1004"/>
                    <a:pt x="8135" y="1053"/>
                  </a:cubicBezTo>
                  <a:cubicBezTo>
                    <a:pt x="8175" y="1103"/>
                    <a:pt x="8211" y="1157"/>
                    <a:pt x="8246" y="1211"/>
                  </a:cubicBezTo>
                  <a:cubicBezTo>
                    <a:pt x="8299" y="1293"/>
                    <a:pt x="8345" y="1377"/>
                    <a:pt x="8391" y="1461"/>
                  </a:cubicBezTo>
                  <a:cubicBezTo>
                    <a:pt x="8434" y="1551"/>
                    <a:pt x="8477" y="1640"/>
                    <a:pt x="8514" y="1729"/>
                  </a:cubicBezTo>
                  <a:cubicBezTo>
                    <a:pt x="8549" y="1819"/>
                    <a:pt x="8582" y="1909"/>
                    <a:pt x="8613" y="2000"/>
                  </a:cubicBezTo>
                  <a:cubicBezTo>
                    <a:pt x="8642" y="2099"/>
                    <a:pt x="8668" y="2195"/>
                    <a:pt x="8694" y="2293"/>
                  </a:cubicBezTo>
                  <a:cubicBezTo>
                    <a:pt x="8709" y="2367"/>
                    <a:pt x="8721" y="2442"/>
                    <a:pt x="8733" y="2518"/>
                  </a:cubicBezTo>
                  <a:cubicBezTo>
                    <a:pt x="8742" y="2580"/>
                    <a:pt x="8747" y="2645"/>
                    <a:pt x="8752" y="2708"/>
                  </a:cubicBezTo>
                  <a:cubicBezTo>
                    <a:pt x="8752" y="2808"/>
                    <a:pt x="8751" y="2910"/>
                    <a:pt x="8748" y="3011"/>
                  </a:cubicBezTo>
                  <a:lnTo>
                    <a:pt x="8748" y="3011"/>
                  </a:lnTo>
                  <a:cubicBezTo>
                    <a:pt x="8748" y="3008"/>
                    <a:pt x="8749" y="3004"/>
                    <a:pt x="8749" y="3001"/>
                  </a:cubicBezTo>
                  <a:lnTo>
                    <a:pt x="8749" y="3001"/>
                  </a:lnTo>
                  <a:cubicBezTo>
                    <a:pt x="8749" y="3007"/>
                    <a:pt x="8748" y="3011"/>
                    <a:pt x="8749" y="3017"/>
                  </a:cubicBezTo>
                  <a:cubicBezTo>
                    <a:pt x="8749" y="3019"/>
                    <a:pt x="8748" y="3022"/>
                    <a:pt x="8748" y="3025"/>
                  </a:cubicBezTo>
                  <a:lnTo>
                    <a:pt x="8748" y="3021"/>
                  </a:lnTo>
                  <a:cubicBezTo>
                    <a:pt x="8738" y="3148"/>
                    <a:pt x="8724" y="3276"/>
                    <a:pt x="8705" y="3401"/>
                  </a:cubicBezTo>
                  <a:cubicBezTo>
                    <a:pt x="8687" y="3519"/>
                    <a:pt x="8663" y="3635"/>
                    <a:pt x="8641" y="3752"/>
                  </a:cubicBezTo>
                  <a:cubicBezTo>
                    <a:pt x="8573" y="4059"/>
                    <a:pt x="8495" y="4363"/>
                    <a:pt x="8453" y="4675"/>
                  </a:cubicBezTo>
                  <a:cubicBezTo>
                    <a:pt x="8449" y="4712"/>
                    <a:pt x="8447" y="4748"/>
                    <a:pt x="8442" y="4785"/>
                  </a:cubicBezTo>
                  <a:cubicBezTo>
                    <a:pt x="8441" y="4824"/>
                    <a:pt x="8435" y="4864"/>
                    <a:pt x="8435" y="4902"/>
                  </a:cubicBezTo>
                  <a:cubicBezTo>
                    <a:pt x="8435" y="4976"/>
                    <a:pt x="8431" y="5050"/>
                    <a:pt x="8437" y="5123"/>
                  </a:cubicBezTo>
                  <a:cubicBezTo>
                    <a:pt x="8445" y="5243"/>
                    <a:pt x="8452" y="5365"/>
                    <a:pt x="8475" y="5483"/>
                  </a:cubicBezTo>
                  <a:cubicBezTo>
                    <a:pt x="8505" y="5637"/>
                    <a:pt x="8544" y="5789"/>
                    <a:pt x="8608" y="5931"/>
                  </a:cubicBezTo>
                  <a:cubicBezTo>
                    <a:pt x="8755" y="6242"/>
                    <a:pt x="8961" y="6524"/>
                    <a:pt x="9156" y="6807"/>
                  </a:cubicBezTo>
                  <a:cubicBezTo>
                    <a:pt x="9322" y="7051"/>
                    <a:pt x="9499" y="7285"/>
                    <a:pt x="9669" y="7525"/>
                  </a:cubicBezTo>
                  <a:cubicBezTo>
                    <a:pt x="9757" y="7657"/>
                    <a:pt x="9840" y="7793"/>
                    <a:pt x="9916" y="7931"/>
                  </a:cubicBezTo>
                  <a:cubicBezTo>
                    <a:pt x="9918" y="7936"/>
                    <a:pt x="9921" y="7939"/>
                    <a:pt x="9923" y="7942"/>
                  </a:cubicBezTo>
                  <a:cubicBezTo>
                    <a:pt x="9923" y="7943"/>
                    <a:pt x="9923" y="7944"/>
                    <a:pt x="9924" y="7945"/>
                  </a:cubicBezTo>
                  <a:lnTo>
                    <a:pt x="9923" y="7945"/>
                  </a:lnTo>
                  <a:cubicBezTo>
                    <a:pt x="9971" y="8043"/>
                    <a:pt x="10017" y="8139"/>
                    <a:pt x="10059" y="8241"/>
                  </a:cubicBezTo>
                  <a:cubicBezTo>
                    <a:pt x="10096" y="8326"/>
                    <a:pt x="10125" y="8414"/>
                    <a:pt x="10159" y="8502"/>
                  </a:cubicBezTo>
                  <a:cubicBezTo>
                    <a:pt x="10191" y="8604"/>
                    <a:pt x="10220" y="8707"/>
                    <a:pt x="10247" y="8812"/>
                  </a:cubicBezTo>
                  <a:cubicBezTo>
                    <a:pt x="10272" y="8911"/>
                    <a:pt x="10294" y="9011"/>
                    <a:pt x="10317" y="9114"/>
                  </a:cubicBezTo>
                  <a:cubicBezTo>
                    <a:pt x="10315" y="9105"/>
                    <a:pt x="10313" y="9097"/>
                    <a:pt x="10313" y="9089"/>
                  </a:cubicBezTo>
                  <a:lnTo>
                    <a:pt x="10313" y="9089"/>
                  </a:lnTo>
                  <a:cubicBezTo>
                    <a:pt x="10319" y="9116"/>
                    <a:pt x="10324" y="9143"/>
                    <a:pt x="10328" y="9171"/>
                  </a:cubicBezTo>
                  <a:lnTo>
                    <a:pt x="10328" y="9167"/>
                  </a:lnTo>
                  <a:cubicBezTo>
                    <a:pt x="10336" y="9205"/>
                    <a:pt x="10343" y="9243"/>
                    <a:pt x="10350" y="9280"/>
                  </a:cubicBezTo>
                  <a:lnTo>
                    <a:pt x="10350" y="9280"/>
                  </a:lnTo>
                  <a:cubicBezTo>
                    <a:pt x="10350" y="9277"/>
                    <a:pt x="10349" y="9274"/>
                    <a:pt x="10348" y="9271"/>
                  </a:cubicBezTo>
                  <a:lnTo>
                    <a:pt x="10348" y="9271"/>
                  </a:lnTo>
                  <a:cubicBezTo>
                    <a:pt x="10385" y="9448"/>
                    <a:pt x="10412" y="9628"/>
                    <a:pt x="10428" y="9809"/>
                  </a:cubicBezTo>
                  <a:lnTo>
                    <a:pt x="10428" y="9809"/>
                  </a:lnTo>
                  <a:cubicBezTo>
                    <a:pt x="10428" y="9809"/>
                    <a:pt x="10428" y="9808"/>
                    <a:pt x="10427" y="9808"/>
                  </a:cubicBezTo>
                  <a:lnTo>
                    <a:pt x="10427" y="9808"/>
                  </a:lnTo>
                  <a:cubicBezTo>
                    <a:pt x="10432" y="9911"/>
                    <a:pt x="10432" y="10013"/>
                    <a:pt x="10425" y="10116"/>
                  </a:cubicBezTo>
                  <a:cubicBezTo>
                    <a:pt x="10412" y="10272"/>
                    <a:pt x="10383" y="10425"/>
                    <a:pt x="10355" y="10579"/>
                  </a:cubicBezTo>
                  <a:cubicBezTo>
                    <a:pt x="10328" y="10698"/>
                    <a:pt x="10302" y="10819"/>
                    <a:pt x="10267" y="10934"/>
                  </a:cubicBezTo>
                  <a:cubicBezTo>
                    <a:pt x="10234" y="11042"/>
                    <a:pt x="10200" y="11146"/>
                    <a:pt x="10164" y="11251"/>
                  </a:cubicBezTo>
                  <a:cubicBezTo>
                    <a:pt x="10106" y="11399"/>
                    <a:pt x="10045" y="11541"/>
                    <a:pt x="9978" y="11683"/>
                  </a:cubicBezTo>
                  <a:lnTo>
                    <a:pt x="9834" y="11955"/>
                  </a:lnTo>
                  <a:cubicBezTo>
                    <a:pt x="9746" y="12116"/>
                    <a:pt x="9657" y="12277"/>
                    <a:pt x="9580" y="12445"/>
                  </a:cubicBezTo>
                  <a:cubicBezTo>
                    <a:pt x="9504" y="12606"/>
                    <a:pt x="9428" y="12767"/>
                    <a:pt x="9368" y="12934"/>
                  </a:cubicBezTo>
                  <a:cubicBezTo>
                    <a:pt x="9332" y="13037"/>
                    <a:pt x="9298" y="13140"/>
                    <a:pt x="9266" y="13245"/>
                  </a:cubicBezTo>
                  <a:cubicBezTo>
                    <a:pt x="9240" y="13329"/>
                    <a:pt x="9220" y="13416"/>
                    <a:pt x="9199" y="13503"/>
                  </a:cubicBezTo>
                  <a:cubicBezTo>
                    <a:pt x="9157" y="13681"/>
                    <a:pt x="9126" y="13862"/>
                    <a:pt x="9108" y="14044"/>
                  </a:cubicBezTo>
                  <a:cubicBezTo>
                    <a:pt x="9092" y="14225"/>
                    <a:pt x="9086" y="14407"/>
                    <a:pt x="9093" y="14587"/>
                  </a:cubicBezTo>
                  <a:cubicBezTo>
                    <a:pt x="9100" y="14957"/>
                    <a:pt x="9201" y="15318"/>
                    <a:pt x="9384" y="15639"/>
                  </a:cubicBezTo>
                  <a:cubicBezTo>
                    <a:pt x="9504" y="15842"/>
                    <a:pt x="9650" y="16020"/>
                    <a:pt x="9809" y="16193"/>
                  </a:cubicBezTo>
                  <a:cubicBezTo>
                    <a:pt x="9931" y="16327"/>
                    <a:pt x="10060" y="16455"/>
                    <a:pt x="10183" y="16588"/>
                  </a:cubicBezTo>
                  <a:cubicBezTo>
                    <a:pt x="10178" y="16583"/>
                    <a:pt x="10174" y="16578"/>
                    <a:pt x="10168" y="16572"/>
                  </a:cubicBezTo>
                  <a:lnTo>
                    <a:pt x="10168" y="16572"/>
                  </a:lnTo>
                  <a:cubicBezTo>
                    <a:pt x="10250" y="16665"/>
                    <a:pt x="10333" y="16758"/>
                    <a:pt x="10408" y="16858"/>
                  </a:cubicBezTo>
                  <a:cubicBezTo>
                    <a:pt x="10482" y="16957"/>
                    <a:pt x="10552" y="17055"/>
                    <a:pt x="10623" y="17154"/>
                  </a:cubicBezTo>
                  <a:lnTo>
                    <a:pt x="10622" y="17153"/>
                  </a:lnTo>
                  <a:lnTo>
                    <a:pt x="10622" y="17153"/>
                  </a:lnTo>
                  <a:cubicBezTo>
                    <a:pt x="10623" y="17154"/>
                    <a:pt x="10623" y="17155"/>
                    <a:pt x="10625" y="17156"/>
                  </a:cubicBezTo>
                  <a:cubicBezTo>
                    <a:pt x="10626" y="17158"/>
                    <a:pt x="10626" y="17159"/>
                    <a:pt x="10628" y="17160"/>
                  </a:cubicBezTo>
                  <a:lnTo>
                    <a:pt x="10628" y="17162"/>
                  </a:lnTo>
                  <a:lnTo>
                    <a:pt x="10629" y="17164"/>
                  </a:lnTo>
                  <a:cubicBezTo>
                    <a:pt x="10629" y="17165"/>
                    <a:pt x="10629" y="17166"/>
                    <a:pt x="10629" y="17166"/>
                  </a:cubicBezTo>
                  <a:cubicBezTo>
                    <a:pt x="10630" y="17166"/>
                    <a:pt x="10630" y="17168"/>
                    <a:pt x="10630" y="17169"/>
                  </a:cubicBezTo>
                  <a:cubicBezTo>
                    <a:pt x="10680" y="17246"/>
                    <a:pt x="10728" y="17321"/>
                    <a:pt x="10775" y="17399"/>
                  </a:cubicBezTo>
                  <a:cubicBezTo>
                    <a:pt x="10820" y="17475"/>
                    <a:pt x="10859" y="17551"/>
                    <a:pt x="10901" y="17629"/>
                  </a:cubicBezTo>
                  <a:cubicBezTo>
                    <a:pt x="10939" y="17709"/>
                    <a:pt x="10977" y="17790"/>
                    <a:pt x="11013" y="17870"/>
                  </a:cubicBezTo>
                  <a:cubicBezTo>
                    <a:pt x="11051" y="17960"/>
                    <a:pt x="11087" y="18051"/>
                    <a:pt x="11121" y="18141"/>
                  </a:cubicBezTo>
                  <a:cubicBezTo>
                    <a:pt x="11143" y="18208"/>
                    <a:pt x="11165" y="18275"/>
                    <a:pt x="11183" y="18344"/>
                  </a:cubicBezTo>
                  <a:cubicBezTo>
                    <a:pt x="11204" y="18421"/>
                    <a:pt x="11222" y="18499"/>
                    <a:pt x="11239" y="18577"/>
                  </a:cubicBezTo>
                  <a:cubicBezTo>
                    <a:pt x="11249" y="18635"/>
                    <a:pt x="11261" y="18692"/>
                    <a:pt x="11266" y="18750"/>
                  </a:cubicBezTo>
                  <a:cubicBezTo>
                    <a:pt x="11270" y="18806"/>
                    <a:pt x="11274" y="18862"/>
                    <a:pt x="11279" y="18917"/>
                  </a:cubicBezTo>
                  <a:lnTo>
                    <a:pt x="11279" y="18917"/>
                  </a:lnTo>
                  <a:cubicBezTo>
                    <a:pt x="11279" y="18916"/>
                    <a:pt x="11279" y="18915"/>
                    <a:pt x="11279" y="18914"/>
                  </a:cubicBezTo>
                  <a:lnTo>
                    <a:pt x="11279" y="18914"/>
                  </a:lnTo>
                  <a:cubicBezTo>
                    <a:pt x="11279" y="18915"/>
                    <a:pt x="11279" y="18916"/>
                    <a:pt x="11279" y="18917"/>
                  </a:cubicBezTo>
                  <a:lnTo>
                    <a:pt x="11279" y="18917"/>
                  </a:lnTo>
                  <a:cubicBezTo>
                    <a:pt x="11279" y="18917"/>
                    <a:pt x="11279" y="18917"/>
                    <a:pt x="11279" y="18917"/>
                  </a:cubicBezTo>
                  <a:lnTo>
                    <a:pt x="11279" y="18917"/>
                  </a:lnTo>
                  <a:cubicBezTo>
                    <a:pt x="11279" y="18917"/>
                    <a:pt x="11279" y="18918"/>
                    <a:pt x="11280" y="18918"/>
                  </a:cubicBezTo>
                  <a:lnTo>
                    <a:pt x="11280" y="18918"/>
                  </a:lnTo>
                  <a:cubicBezTo>
                    <a:pt x="11279" y="18918"/>
                    <a:pt x="11279" y="18917"/>
                    <a:pt x="11279" y="18917"/>
                  </a:cubicBezTo>
                  <a:lnTo>
                    <a:pt x="11279" y="18917"/>
                  </a:lnTo>
                  <a:cubicBezTo>
                    <a:pt x="11280" y="18924"/>
                    <a:pt x="11281" y="18931"/>
                    <a:pt x="11282" y="18938"/>
                  </a:cubicBezTo>
                  <a:cubicBezTo>
                    <a:pt x="11281" y="18931"/>
                    <a:pt x="11280" y="18925"/>
                    <a:pt x="11280" y="18918"/>
                  </a:cubicBezTo>
                  <a:lnTo>
                    <a:pt x="11280" y="18918"/>
                  </a:lnTo>
                  <a:cubicBezTo>
                    <a:pt x="11281" y="18981"/>
                    <a:pt x="11285" y="19045"/>
                    <a:pt x="11282" y="19109"/>
                  </a:cubicBezTo>
                  <a:cubicBezTo>
                    <a:pt x="11279" y="19169"/>
                    <a:pt x="11274" y="19228"/>
                    <a:pt x="11272" y="19286"/>
                  </a:cubicBezTo>
                  <a:cubicBezTo>
                    <a:pt x="11265" y="19351"/>
                    <a:pt x="11261" y="19417"/>
                    <a:pt x="11248" y="19480"/>
                  </a:cubicBezTo>
                  <a:cubicBezTo>
                    <a:pt x="11235" y="19539"/>
                    <a:pt x="11223" y="19599"/>
                    <a:pt x="11212" y="19658"/>
                  </a:cubicBezTo>
                  <a:lnTo>
                    <a:pt x="11212" y="19655"/>
                  </a:lnTo>
                  <a:cubicBezTo>
                    <a:pt x="11195" y="19721"/>
                    <a:pt x="11180" y="19789"/>
                    <a:pt x="11157" y="19853"/>
                  </a:cubicBezTo>
                  <a:cubicBezTo>
                    <a:pt x="11136" y="19914"/>
                    <a:pt x="11116" y="19977"/>
                    <a:pt x="11094" y="20036"/>
                  </a:cubicBezTo>
                  <a:cubicBezTo>
                    <a:pt x="11068" y="20092"/>
                    <a:pt x="11048" y="20148"/>
                    <a:pt x="11022" y="20202"/>
                  </a:cubicBezTo>
                  <a:cubicBezTo>
                    <a:pt x="10999" y="20254"/>
                    <a:pt x="10972" y="20305"/>
                    <a:pt x="10947" y="20356"/>
                  </a:cubicBezTo>
                  <a:lnTo>
                    <a:pt x="10947" y="20354"/>
                  </a:lnTo>
                  <a:cubicBezTo>
                    <a:pt x="10856" y="20521"/>
                    <a:pt x="10758" y="20686"/>
                    <a:pt x="10668" y="20855"/>
                  </a:cubicBezTo>
                  <a:cubicBezTo>
                    <a:pt x="10578" y="21023"/>
                    <a:pt x="10496" y="21194"/>
                    <a:pt x="10420" y="21368"/>
                  </a:cubicBezTo>
                  <a:cubicBezTo>
                    <a:pt x="10349" y="21531"/>
                    <a:pt x="10286" y="21698"/>
                    <a:pt x="10232" y="21868"/>
                  </a:cubicBezTo>
                  <a:cubicBezTo>
                    <a:pt x="10170" y="22048"/>
                    <a:pt x="10118" y="22232"/>
                    <a:pt x="10076" y="22417"/>
                  </a:cubicBezTo>
                  <a:cubicBezTo>
                    <a:pt x="10055" y="22516"/>
                    <a:pt x="10031" y="22615"/>
                    <a:pt x="10015" y="22713"/>
                  </a:cubicBezTo>
                  <a:cubicBezTo>
                    <a:pt x="10000" y="22808"/>
                    <a:pt x="9986" y="22902"/>
                    <a:pt x="9975" y="22996"/>
                  </a:cubicBezTo>
                  <a:cubicBezTo>
                    <a:pt x="9966" y="23084"/>
                    <a:pt x="9962" y="23171"/>
                    <a:pt x="9964" y="23259"/>
                  </a:cubicBezTo>
                  <a:cubicBezTo>
                    <a:pt x="9963" y="23432"/>
                    <a:pt x="9978" y="23605"/>
                    <a:pt x="10008" y="23775"/>
                  </a:cubicBezTo>
                  <a:cubicBezTo>
                    <a:pt x="10047" y="23986"/>
                    <a:pt x="10119" y="24204"/>
                    <a:pt x="10234" y="24385"/>
                  </a:cubicBezTo>
                  <a:cubicBezTo>
                    <a:pt x="10292" y="24478"/>
                    <a:pt x="10357" y="24567"/>
                    <a:pt x="10427" y="24650"/>
                  </a:cubicBezTo>
                  <a:cubicBezTo>
                    <a:pt x="10456" y="24685"/>
                    <a:pt x="10489" y="24719"/>
                    <a:pt x="10520" y="24753"/>
                  </a:cubicBezTo>
                  <a:cubicBezTo>
                    <a:pt x="10641" y="24885"/>
                    <a:pt x="10768" y="25007"/>
                    <a:pt x="10892" y="25134"/>
                  </a:cubicBezTo>
                  <a:cubicBezTo>
                    <a:pt x="11028" y="25274"/>
                    <a:pt x="11160" y="25418"/>
                    <a:pt x="11290" y="25564"/>
                  </a:cubicBezTo>
                  <a:cubicBezTo>
                    <a:pt x="11290" y="25564"/>
                    <a:pt x="11290" y="25563"/>
                    <a:pt x="11289" y="25563"/>
                  </a:cubicBezTo>
                  <a:lnTo>
                    <a:pt x="11289" y="25563"/>
                  </a:lnTo>
                  <a:cubicBezTo>
                    <a:pt x="11291" y="25565"/>
                    <a:pt x="11292" y="25567"/>
                    <a:pt x="11294" y="25568"/>
                  </a:cubicBezTo>
                  <a:cubicBezTo>
                    <a:pt x="11333" y="25613"/>
                    <a:pt x="11373" y="25658"/>
                    <a:pt x="11411" y="25702"/>
                  </a:cubicBezTo>
                  <a:cubicBezTo>
                    <a:pt x="11549" y="25858"/>
                    <a:pt x="11677" y="26022"/>
                    <a:pt x="11796" y="26192"/>
                  </a:cubicBezTo>
                  <a:cubicBezTo>
                    <a:pt x="11836" y="26256"/>
                    <a:pt x="11873" y="26322"/>
                    <a:pt x="11909" y="26389"/>
                  </a:cubicBezTo>
                  <a:cubicBezTo>
                    <a:pt x="11928" y="26431"/>
                    <a:pt x="11950" y="26473"/>
                    <a:pt x="11965" y="26515"/>
                  </a:cubicBezTo>
                  <a:cubicBezTo>
                    <a:pt x="11981" y="26557"/>
                    <a:pt x="11994" y="26597"/>
                    <a:pt x="12008" y="26636"/>
                  </a:cubicBezTo>
                  <a:cubicBezTo>
                    <a:pt x="12035" y="26736"/>
                    <a:pt x="12062" y="26834"/>
                    <a:pt x="12084" y="26933"/>
                  </a:cubicBezTo>
                  <a:cubicBezTo>
                    <a:pt x="12084" y="26933"/>
                    <a:pt x="12084" y="26933"/>
                    <a:pt x="12084" y="26932"/>
                  </a:cubicBezTo>
                  <a:lnTo>
                    <a:pt x="12084" y="26932"/>
                  </a:lnTo>
                  <a:cubicBezTo>
                    <a:pt x="12099" y="27008"/>
                    <a:pt x="12113" y="27083"/>
                    <a:pt x="12122" y="27158"/>
                  </a:cubicBezTo>
                  <a:cubicBezTo>
                    <a:pt x="12133" y="27237"/>
                    <a:pt x="12138" y="27313"/>
                    <a:pt x="12142" y="27391"/>
                  </a:cubicBezTo>
                  <a:cubicBezTo>
                    <a:pt x="12142" y="27449"/>
                    <a:pt x="12142" y="27510"/>
                    <a:pt x="12141" y="27567"/>
                  </a:cubicBezTo>
                  <a:cubicBezTo>
                    <a:pt x="12139" y="27561"/>
                    <a:pt x="12138" y="27556"/>
                    <a:pt x="12138" y="27551"/>
                  </a:cubicBezTo>
                  <a:lnTo>
                    <a:pt x="12138" y="27551"/>
                  </a:lnTo>
                  <a:cubicBezTo>
                    <a:pt x="12130" y="27647"/>
                    <a:pt x="12121" y="27740"/>
                    <a:pt x="12108" y="27835"/>
                  </a:cubicBezTo>
                  <a:cubicBezTo>
                    <a:pt x="12097" y="27918"/>
                    <a:pt x="12082" y="28002"/>
                    <a:pt x="12066" y="28083"/>
                  </a:cubicBezTo>
                  <a:cubicBezTo>
                    <a:pt x="12066" y="28082"/>
                    <a:pt x="12066" y="28081"/>
                    <a:pt x="12066" y="28080"/>
                  </a:cubicBezTo>
                  <a:cubicBezTo>
                    <a:pt x="12066" y="28082"/>
                    <a:pt x="12066" y="28083"/>
                    <a:pt x="12065" y="28084"/>
                  </a:cubicBezTo>
                  <a:cubicBezTo>
                    <a:pt x="12064" y="28089"/>
                    <a:pt x="12063" y="28095"/>
                    <a:pt x="12063" y="28100"/>
                  </a:cubicBezTo>
                  <a:cubicBezTo>
                    <a:pt x="12043" y="28184"/>
                    <a:pt x="12023" y="28272"/>
                    <a:pt x="11997" y="28354"/>
                  </a:cubicBezTo>
                  <a:cubicBezTo>
                    <a:pt x="11973" y="28441"/>
                    <a:pt x="11945" y="28527"/>
                    <a:pt x="11916" y="28612"/>
                  </a:cubicBezTo>
                  <a:cubicBezTo>
                    <a:pt x="11878" y="28709"/>
                    <a:pt x="11839" y="28805"/>
                    <a:pt x="11799" y="28901"/>
                  </a:cubicBezTo>
                  <a:cubicBezTo>
                    <a:pt x="11757" y="29000"/>
                    <a:pt x="11710" y="29092"/>
                    <a:pt x="11662" y="29188"/>
                  </a:cubicBezTo>
                  <a:lnTo>
                    <a:pt x="11662" y="29188"/>
                  </a:lnTo>
                  <a:cubicBezTo>
                    <a:pt x="11665" y="29182"/>
                    <a:pt x="11668" y="29175"/>
                    <a:pt x="11671" y="29168"/>
                  </a:cubicBezTo>
                  <a:lnTo>
                    <a:pt x="11671" y="29168"/>
                  </a:lnTo>
                  <a:cubicBezTo>
                    <a:pt x="11586" y="29335"/>
                    <a:pt x="11496" y="29497"/>
                    <a:pt x="11399" y="29656"/>
                  </a:cubicBezTo>
                  <a:cubicBezTo>
                    <a:pt x="11304" y="29811"/>
                    <a:pt x="11208" y="29965"/>
                    <a:pt x="11125" y="30128"/>
                  </a:cubicBezTo>
                  <a:cubicBezTo>
                    <a:pt x="11123" y="30132"/>
                    <a:pt x="11121" y="30136"/>
                    <a:pt x="11119" y="30140"/>
                  </a:cubicBezTo>
                  <a:cubicBezTo>
                    <a:pt x="11115" y="30142"/>
                    <a:pt x="11109" y="30142"/>
                    <a:pt x="11106" y="30144"/>
                  </a:cubicBezTo>
                  <a:cubicBezTo>
                    <a:pt x="11089" y="30174"/>
                    <a:pt x="11072" y="30203"/>
                    <a:pt x="11057" y="30233"/>
                  </a:cubicBezTo>
                  <a:cubicBezTo>
                    <a:pt x="11038" y="30264"/>
                    <a:pt x="11020" y="30294"/>
                    <a:pt x="11000" y="30327"/>
                  </a:cubicBezTo>
                  <a:cubicBezTo>
                    <a:pt x="10984" y="30373"/>
                    <a:pt x="10973" y="30423"/>
                    <a:pt x="10960" y="30471"/>
                  </a:cubicBezTo>
                  <a:cubicBezTo>
                    <a:pt x="10922" y="30557"/>
                    <a:pt x="10885" y="30643"/>
                    <a:pt x="10854" y="30732"/>
                  </a:cubicBezTo>
                  <a:cubicBezTo>
                    <a:pt x="10792" y="30914"/>
                    <a:pt x="10747" y="31102"/>
                    <a:pt x="10723" y="31292"/>
                  </a:cubicBezTo>
                  <a:cubicBezTo>
                    <a:pt x="10733" y="31387"/>
                    <a:pt x="10738" y="31481"/>
                    <a:pt x="10744" y="31575"/>
                  </a:cubicBezTo>
                  <a:cubicBezTo>
                    <a:pt x="10753" y="31670"/>
                    <a:pt x="10759" y="31766"/>
                    <a:pt x="10766" y="31863"/>
                  </a:cubicBezTo>
                  <a:cubicBezTo>
                    <a:pt x="10785" y="31932"/>
                    <a:pt x="10805" y="32002"/>
                    <a:pt x="10825" y="32073"/>
                  </a:cubicBezTo>
                  <a:lnTo>
                    <a:pt x="10825" y="32077"/>
                  </a:lnTo>
                  <a:cubicBezTo>
                    <a:pt x="10839" y="32149"/>
                    <a:pt x="10862" y="32219"/>
                    <a:pt x="10877" y="32289"/>
                  </a:cubicBezTo>
                  <a:lnTo>
                    <a:pt x="10877" y="32289"/>
                  </a:lnTo>
                  <a:cubicBezTo>
                    <a:pt x="10876" y="32285"/>
                    <a:pt x="10875" y="32281"/>
                    <a:pt x="10874" y="32277"/>
                  </a:cubicBezTo>
                  <a:lnTo>
                    <a:pt x="10874" y="32277"/>
                  </a:lnTo>
                  <a:cubicBezTo>
                    <a:pt x="10882" y="32321"/>
                    <a:pt x="10893" y="32365"/>
                    <a:pt x="10907" y="32409"/>
                  </a:cubicBezTo>
                  <a:cubicBezTo>
                    <a:pt x="10916" y="32438"/>
                    <a:pt x="10928" y="32469"/>
                    <a:pt x="10939" y="32498"/>
                  </a:cubicBezTo>
                  <a:cubicBezTo>
                    <a:pt x="10962" y="32604"/>
                    <a:pt x="10985" y="32708"/>
                    <a:pt x="11014" y="32811"/>
                  </a:cubicBezTo>
                  <a:cubicBezTo>
                    <a:pt x="11043" y="32909"/>
                    <a:pt x="11075" y="33007"/>
                    <a:pt x="11109" y="33104"/>
                  </a:cubicBezTo>
                  <a:lnTo>
                    <a:pt x="11109" y="33104"/>
                  </a:lnTo>
                  <a:cubicBezTo>
                    <a:pt x="11108" y="33102"/>
                    <a:pt x="11107" y="33100"/>
                    <a:pt x="11106" y="33098"/>
                  </a:cubicBezTo>
                  <a:lnTo>
                    <a:pt x="11106" y="33098"/>
                  </a:lnTo>
                  <a:cubicBezTo>
                    <a:pt x="11178" y="33309"/>
                    <a:pt x="11225" y="33528"/>
                    <a:pt x="11283" y="33742"/>
                  </a:cubicBezTo>
                  <a:cubicBezTo>
                    <a:pt x="11343" y="33967"/>
                    <a:pt x="11418" y="34188"/>
                    <a:pt x="11485" y="34412"/>
                  </a:cubicBezTo>
                  <a:cubicBezTo>
                    <a:pt x="11613" y="34841"/>
                    <a:pt x="11719" y="35275"/>
                    <a:pt x="11809" y="35715"/>
                  </a:cubicBezTo>
                  <a:cubicBezTo>
                    <a:pt x="11827" y="35812"/>
                    <a:pt x="11846" y="35909"/>
                    <a:pt x="11857" y="36006"/>
                  </a:cubicBezTo>
                  <a:cubicBezTo>
                    <a:pt x="11869" y="36100"/>
                    <a:pt x="11876" y="36193"/>
                    <a:pt x="11883" y="36288"/>
                  </a:cubicBezTo>
                  <a:cubicBezTo>
                    <a:pt x="11883" y="36279"/>
                    <a:pt x="11882" y="36272"/>
                    <a:pt x="11882" y="36263"/>
                  </a:cubicBezTo>
                  <a:lnTo>
                    <a:pt x="11882" y="36263"/>
                  </a:lnTo>
                  <a:cubicBezTo>
                    <a:pt x="11888" y="36358"/>
                    <a:pt x="11895" y="36452"/>
                    <a:pt x="11894" y="36546"/>
                  </a:cubicBezTo>
                  <a:cubicBezTo>
                    <a:pt x="11892" y="36639"/>
                    <a:pt x="11888" y="36734"/>
                    <a:pt x="11880" y="36828"/>
                  </a:cubicBezTo>
                  <a:cubicBezTo>
                    <a:pt x="11861" y="36995"/>
                    <a:pt x="11836" y="37162"/>
                    <a:pt x="11804" y="37327"/>
                  </a:cubicBezTo>
                  <a:cubicBezTo>
                    <a:pt x="11807" y="37320"/>
                    <a:pt x="11807" y="37313"/>
                    <a:pt x="11811" y="37304"/>
                  </a:cubicBezTo>
                  <a:lnTo>
                    <a:pt x="11811" y="37304"/>
                  </a:lnTo>
                  <a:cubicBezTo>
                    <a:pt x="11777" y="37457"/>
                    <a:pt x="11745" y="37610"/>
                    <a:pt x="11703" y="37760"/>
                  </a:cubicBezTo>
                  <a:cubicBezTo>
                    <a:pt x="11662" y="37912"/>
                    <a:pt x="11617" y="38063"/>
                    <a:pt x="11568" y="38211"/>
                  </a:cubicBezTo>
                  <a:lnTo>
                    <a:pt x="11568" y="38211"/>
                  </a:lnTo>
                  <a:cubicBezTo>
                    <a:pt x="11569" y="38209"/>
                    <a:pt x="11570" y="38206"/>
                    <a:pt x="11572" y="38204"/>
                  </a:cubicBezTo>
                  <a:lnTo>
                    <a:pt x="11572" y="38204"/>
                  </a:lnTo>
                  <a:cubicBezTo>
                    <a:pt x="11505" y="38387"/>
                    <a:pt x="11436" y="38567"/>
                    <a:pt x="11354" y="38743"/>
                  </a:cubicBezTo>
                  <a:lnTo>
                    <a:pt x="11355" y="38740"/>
                  </a:lnTo>
                  <a:lnTo>
                    <a:pt x="11355" y="38740"/>
                  </a:lnTo>
                  <a:cubicBezTo>
                    <a:pt x="11353" y="38745"/>
                    <a:pt x="11351" y="38751"/>
                    <a:pt x="11348" y="38755"/>
                  </a:cubicBezTo>
                  <a:cubicBezTo>
                    <a:pt x="11347" y="38756"/>
                    <a:pt x="11347" y="38759"/>
                    <a:pt x="11346" y="38760"/>
                  </a:cubicBezTo>
                  <a:lnTo>
                    <a:pt x="11346" y="38759"/>
                  </a:lnTo>
                  <a:cubicBezTo>
                    <a:pt x="11296" y="38856"/>
                    <a:pt x="11246" y="38955"/>
                    <a:pt x="11192" y="39051"/>
                  </a:cubicBezTo>
                  <a:cubicBezTo>
                    <a:pt x="11141" y="39142"/>
                    <a:pt x="11082" y="39230"/>
                    <a:pt x="11025" y="39319"/>
                  </a:cubicBezTo>
                  <a:lnTo>
                    <a:pt x="11025" y="39317"/>
                  </a:lnTo>
                  <a:cubicBezTo>
                    <a:pt x="11024" y="39319"/>
                    <a:pt x="11023" y="39322"/>
                    <a:pt x="11022" y="39323"/>
                  </a:cubicBezTo>
                  <a:cubicBezTo>
                    <a:pt x="11020" y="39324"/>
                    <a:pt x="11019" y="39326"/>
                    <a:pt x="11018" y="39329"/>
                  </a:cubicBezTo>
                  <a:lnTo>
                    <a:pt x="11019" y="39328"/>
                  </a:lnTo>
                  <a:lnTo>
                    <a:pt x="11019" y="39328"/>
                  </a:lnTo>
                  <a:cubicBezTo>
                    <a:pt x="11018" y="39329"/>
                    <a:pt x="11018" y="39329"/>
                    <a:pt x="11018" y="39331"/>
                  </a:cubicBezTo>
                  <a:lnTo>
                    <a:pt x="11015" y="39333"/>
                  </a:lnTo>
                  <a:lnTo>
                    <a:pt x="11015" y="39332"/>
                  </a:lnTo>
                  <a:cubicBezTo>
                    <a:pt x="10972" y="39392"/>
                    <a:pt x="10931" y="39448"/>
                    <a:pt x="10882" y="39504"/>
                  </a:cubicBezTo>
                  <a:cubicBezTo>
                    <a:pt x="10845" y="39543"/>
                    <a:pt x="10807" y="39582"/>
                    <a:pt x="10767" y="39620"/>
                  </a:cubicBezTo>
                  <a:cubicBezTo>
                    <a:pt x="10582" y="39781"/>
                    <a:pt x="10379" y="39924"/>
                    <a:pt x="10178" y="40070"/>
                  </a:cubicBezTo>
                  <a:cubicBezTo>
                    <a:pt x="10072" y="40149"/>
                    <a:pt x="9966" y="40226"/>
                    <a:pt x="9859" y="40307"/>
                  </a:cubicBezTo>
                  <a:cubicBezTo>
                    <a:pt x="9770" y="40376"/>
                    <a:pt x="9680" y="40448"/>
                    <a:pt x="9587" y="40514"/>
                  </a:cubicBezTo>
                  <a:cubicBezTo>
                    <a:pt x="9429" y="40618"/>
                    <a:pt x="9259" y="40703"/>
                    <a:pt x="9091" y="40788"/>
                  </a:cubicBezTo>
                  <a:cubicBezTo>
                    <a:pt x="9005" y="40829"/>
                    <a:pt x="8919" y="40870"/>
                    <a:pt x="8830" y="40909"/>
                  </a:cubicBezTo>
                  <a:cubicBezTo>
                    <a:pt x="8734" y="40950"/>
                    <a:pt x="8635" y="40989"/>
                    <a:pt x="8536" y="41027"/>
                  </a:cubicBezTo>
                  <a:cubicBezTo>
                    <a:pt x="8545" y="41025"/>
                    <a:pt x="8552" y="41022"/>
                    <a:pt x="8560" y="41021"/>
                  </a:cubicBezTo>
                  <a:lnTo>
                    <a:pt x="8560" y="41021"/>
                  </a:lnTo>
                  <a:cubicBezTo>
                    <a:pt x="8424" y="41065"/>
                    <a:pt x="8290" y="41111"/>
                    <a:pt x="8151" y="41150"/>
                  </a:cubicBezTo>
                  <a:cubicBezTo>
                    <a:pt x="8012" y="41188"/>
                    <a:pt x="7871" y="41223"/>
                    <a:pt x="7730" y="41254"/>
                  </a:cubicBezTo>
                  <a:lnTo>
                    <a:pt x="7554" y="41285"/>
                  </a:lnTo>
                  <a:cubicBezTo>
                    <a:pt x="7533" y="41288"/>
                    <a:pt x="7511" y="41289"/>
                    <a:pt x="7490" y="41291"/>
                  </a:cubicBezTo>
                  <a:cubicBezTo>
                    <a:pt x="7497" y="41274"/>
                    <a:pt x="7501" y="41255"/>
                    <a:pt x="7501" y="41236"/>
                  </a:cubicBezTo>
                  <a:cubicBezTo>
                    <a:pt x="7497" y="41149"/>
                    <a:pt x="7481" y="41060"/>
                    <a:pt x="7470" y="40971"/>
                  </a:cubicBezTo>
                  <a:cubicBezTo>
                    <a:pt x="7451" y="40818"/>
                    <a:pt x="7432" y="40664"/>
                    <a:pt x="7415" y="40509"/>
                  </a:cubicBezTo>
                  <a:cubicBezTo>
                    <a:pt x="7372" y="40137"/>
                    <a:pt x="7331" y="39766"/>
                    <a:pt x="7305" y="39390"/>
                  </a:cubicBezTo>
                  <a:cubicBezTo>
                    <a:pt x="7296" y="39166"/>
                    <a:pt x="7297" y="38943"/>
                    <a:pt x="7299" y="38718"/>
                  </a:cubicBezTo>
                  <a:cubicBezTo>
                    <a:pt x="7301" y="38486"/>
                    <a:pt x="7295" y="38254"/>
                    <a:pt x="7287" y="38022"/>
                  </a:cubicBezTo>
                  <a:cubicBezTo>
                    <a:pt x="7280" y="37809"/>
                    <a:pt x="7269" y="37597"/>
                    <a:pt x="7269" y="37386"/>
                  </a:cubicBezTo>
                  <a:cubicBezTo>
                    <a:pt x="7269" y="37152"/>
                    <a:pt x="7274" y="36920"/>
                    <a:pt x="7284" y="36687"/>
                  </a:cubicBezTo>
                  <a:cubicBezTo>
                    <a:pt x="7293" y="36509"/>
                    <a:pt x="7305" y="36333"/>
                    <a:pt x="7312" y="36155"/>
                  </a:cubicBezTo>
                  <a:cubicBezTo>
                    <a:pt x="7321" y="35944"/>
                    <a:pt x="7327" y="35732"/>
                    <a:pt x="7333" y="35520"/>
                  </a:cubicBezTo>
                  <a:cubicBezTo>
                    <a:pt x="7339" y="35147"/>
                    <a:pt x="7323" y="34775"/>
                    <a:pt x="7312" y="34401"/>
                  </a:cubicBezTo>
                  <a:cubicBezTo>
                    <a:pt x="7302" y="34019"/>
                    <a:pt x="7307" y="33640"/>
                    <a:pt x="7310" y="33259"/>
                  </a:cubicBezTo>
                  <a:cubicBezTo>
                    <a:pt x="7312" y="32877"/>
                    <a:pt x="7302" y="32500"/>
                    <a:pt x="7283" y="32122"/>
                  </a:cubicBezTo>
                  <a:cubicBezTo>
                    <a:pt x="7264" y="31735"/>
                    <a:pt x="7243" y="31349"/>
                    <a:pt x="7239" y="30962"/>
                  </a:cubicBezTo>
                  <a:cubicBezTo>
                    <a:pt x="7232" y="30569"/>
                    <a:pt x="7229" y="30178"/>
                    <a:pt x="7232" y="29785"/>
                  </a:cubicBezTo>
                  <a:cubicBezTo>
                    <a:pt x="7240" y="29018"/>
                    <a:pt x="7245" y="28252"/>
                    <a:pt x="7275" y="27487"/>
                  </a:cubicBezTo>
                  <a:cubicBezTo>
                    <a:pt x="7288" y="27095"/>
                    <a:pt x="7305" y="26700"/>
                    <a:pt x="7314" y="26306"/>
                  </a:cubicBezTo>
                  <a:cubicBezTo>
                    <a:pt x="7323" y="25902"/>
                    <a:pt x="7324" y="25497"/>
                    <a:pt x="7323" y="25093"/>
                  </a:cubicBezTo>
                  <a:cubicBezTo>
                    <a:pt x="7321" y="24727"/>
                    <a:pt x="7310" y="24363"/>
                    <a:pt x="7306" y="23998"/>
                  </a:cubicBezTo>
                  <a:cubicBezTo>
                    <a:pt x="7303" y="23609"/>
                    <a:pt x="7303" y="23220"/>
                    <a:pt x="7306" y="22830"/>
                  </a:cubicBezTo>
                  <a:cubicBezTo>
                    <a:pt x="7308" y="22642"/>
                    <a:pt x="7310" y="22453"/>
                    <a:pt x="7316" y="22264"/>
                  </a:cubicBezTo>
                  <a:cubicBezTo>
                    <a:pt x="7322" y="22051"/>
                    <a:pt x="7331" y="21836"/>
                    <a:pt x="7341" y="21621"/>
                  </a:cubicBezTo>
                  <a:cubicBezTo>
                    <a:pt x="7359" y="21255"/>
                    <a:pt x="7378" y="20890"/>
                    <a:pt x="7383" y="20522"/>
                  </a:cubicBezTo>
                  <a:cubicBezTo>
                    <a:pt x="7394" y="19752"/>
                    <a:pt x="7412" y="18983"/>
                    <a:pt x="7380" y="18212"/>
                  </a:cubicBezTo>
                  <a:cubicBezTo>
                    <a:pt x="7346" y="17432"/>
                    <a:pt x="7294" y="16651"/>
                    <a:pt x="7278" y="15869"/>
                  </a:cubicBezTo>
                  <a:cubicBezTo>
                    <a:pt x="7270" y="15498"/>
                    <a:pt x="7274" y="15129"/>
                    <a:pt x="7269" y="14758"/>
                  </a:cubicBezTo>
                  <a:cubicBezTo>
                    <a:pt x="7263" y="14348"/>
                    <a:pt x="7256" y="13937"/>
                    <a:pt x="7253" y="13525"/>
                  </a:cubicBezTo>
                  <a:cubicBezTo>
                    <a:pt x="7248" y="13163"/>
                    <a:pt x="7259" y="12801"/>
                    <a:pt x="7263" y="12438"/>
                  </a:cubicBezTo>
                  <a:cubicBezTo>
                    <a:pt x="7264" y="12018"/>
                    <a:pt x="7264" y="11600"/>
                    <a:pt x="7261" y="11182"/>
                  </a:cubicBezTo>
                  <a:cubicBezTo>
                    <a:pt x="7259" y="10818"/>
                    <a:pt x="7256" y="10454"/>
                    <a:pt x="7234" y="10093"/>
                  </a:cubicBezTo>
                  <a:cubicBezTo>
                    <a:pt x="7210" y="9689"/>
                    <a:pt x="7178" y="9287"/>
                    <a:pt x="7147" y="8885"/>
                  </a:cubicBezTo>
                  <a:lnTo>
                    <a:pt x="7147" y="8885"/>
                  </a:lnTo>
                  <a:cubicBezTo>
                    <a:pt x="7147" y="8893"/>
                    <a:pt x="7148" y="8901"/>
                    <a:pt x="7148" y="8909"/>
                  </a:cubicBezTo>
                  <a:cubicBezTo>
                    <a:pt x="7141" y="8763"/>
                    <a:pt x="7128" y="8618"/>
                    <a:pt x="7125" y="8471"/>
                  </a:cubicBezTo>
                  <a:cubicBezTo>
                    <a:pt x="7122" y="8357"/>
                    <a:pt x="7119" y="8243"/>
                    <a:pt x="7117" y="8128"/>
                  </a:cubicBezTo>
                  <a:cubicBezTo>
                    <a:pt x="7108" y="8168"/>
                    <a:pt x="7099" y="8208"/>
                    <a:pt x="7091" y="8248"/>
                  </a:cubicBezTo>
                  <a:cubicBezTo>
                    <a:pt x="7093" y="8241"/>
                    <a:pt x="7094" y="8232"/>
                    <a:pt x="7096" y="8225"/>
                  </a:cubicBezTo>
                  <a:lnTo>
                    <a:pt x="7096" y="8225"/>
                  </a:lnTo>
                  <a:cubicBezTo>
                    <a:pt x="7092" y="8243"/>
                    <a:pt x="7090" y="8262"/>
                    <a:pt x="7086" y="8281"/>
                  </a:cubicBezTo>
                  <a:lnTo>
                    <a:pt x="7086" y="8277"/>
                  </a:lnTo>
                  <a:cubicBezTo>
                    <a:pt x="7079" y="8313"/>
                    <a:pt x="7072" y="8349"/>
                    <a:pt x="7064" y="8388"/>
                  </a:cubicBezTo>
                  <a:cubicBezTo>
                    <a:pt x="7064" y="8395"/>
                    <a:pt x="7061" y="8403"/>
                    <a:pt x="7059" y="8411"/>
                  </a:cubicBezTo>
                  <a:cubicBezTo>
                    <a:pt x="7059" y="8413"/>
                    <a:pt x="7058" y="8416"/>
                    <a:pt x="7058" y="8419"/>
                  </a:cubicBezTo>
                  <a:cubicBezTo>
                    <a:pt x="7058" y="8421"/>
                    <a:pt x="7057" y="8426"/>
                    <a:pt x="7056" y="8430"/>
                  </a:cubicBezTo>
                  <a:cubicBezTo>
                    <a:pt x="7057" y="8432"/>
                    <a:pt x="7056" y="8434"/>
                    <a:pt x="7055" y="8436"/>
                  </a:cubicBezTo>
                  <a:lnTo>
                    <a:pt x="7055" y="8438"/>
                  </a:lnTo>
                  <a:cubicBezTo>
                    <a:pt x="7048" y="8480"/>
                    <a:pt x="7039" y="8525"/>
                    <a:pt x="7032" y="8565"/>
                  </a:cubicBezTo>
                  <a:cubicBezTo>
                    <a:pt x="7032" y="8567"/>
                    <a:pt x="7032" y="8569"/>
                    <a:pt x="7031" y="8571"/>
                  </a:cubicBezTo>
                  <a:cubicBezTo>
                    <a:pt x="7026" y="8607"/>
                    <a:pt x="7019" y="8644"/>
                    <a:pt x="7013" y="8682"/>
                  </a:cubicBezTo>
                  <a:cubicBezTo>
                    <a:pt x="7000" y="8854"/>
                    <a:pt x="6984" y="9024"/>
                    <a:pt x="6966" y="9194"/>
                  </a:cubicBezTo>
                  <a:lnTo>
                    <a:pt x="6960" y="9375"/>
                  </a:lnTo>
                  <a:cubicBezTo>
                    <a:pt x="6952" y="9603"/>
                    <a:pt x="6942" y="9831"/>
                    <a:pt x="6933" y="10057"/>
                  </a:cubicBezTo>
                  <a:cubicBezTo>
                    <a:pt x="6923" y="10263"/>
                    <a:pt x="6924" y="10467"/>
                    <a:pt x="6927" y="10672"/>
                  </a:cubicBezTo>
                  <a:cubicBezTo>
                    <a:pt x="6927" y="10777"/>
                    <a:pt x="6934" y="10880"/>
                    <a:pt x="6933" y="10984"/>
                  </a:cubicBezTo>
                  <a:cubicBezTo>
                    <a:pt x="6930" y="11036"/>
                    <a:pt x="6929" y="11085"/>
                    <a:pt x="6927" y="11136"/>
                  </a:cubicBezTo>
                  <a:cubicBezTo>
                    <a:pt x="6924" y="11182"/>
                    <a:pt x="6922" y="11231"/>
                    <a:pt x="6905" y="11274"/>
                  </a:cubicBezTo>
                  <a:cubicBezTo>
                    <a:pt x="6906" y="11526"/>
                    <a:pt x="6907" y="11780"/>
                    <a:pt x="6908" y="12033"/>
                  </a:cubicBezTo>
                  <a:cubicBezTo>
                    <a:pt x="6908" y="12386"/>
                    <a:pt x="6900" y="12738"/>
                    <a:pt x="6898" y="13091"/>
                  </a:cubicBezTo>
                  <a:cubicBezTo>
                    <a:pt x="6895" y="13484"/>
                    <a:pt x="6898" y="13876"/>
                    <a:pt x="6906" y="14267"/>
                  </a:cubicBezTo>
                  <a:cubicBezTo>
                    <a:pt x="6913" y="14628"/>
                    <a:pt x="6915" y="14990"/>
                    <a:pt x="6917" y="15350"/>
                  </a:cubicBezTo>
                  <a:cubicBezTo>
                    <a:pt x="6918" y="15760"/>
                    <a:pt x="6928" y="16170"/>
                    <a:pt x="6943" y="16580"/>
                  </a:cubicBezTo>
                  <a:cubicBezTo>
                    <a:pt x="6957" y="16960"/>
                    <a:pt x="6981" y="17340"/>
                    <a:pt x="7000" y="17718"/>
                  </a:cubicBezTo>
                  <a:cubicBezTo>
                    <a:pt x="7018" y="18087"/>
                    <a:pt x="7039" y="18457"/>
                    <a:pt x="7041" y="18825"/>
                  </a:cubicBezTo>
                  <a:cubicBezTo>
                    <a:pt x="7042" y="19222"/>
                    <a:pt x="7038" y="19620"/>
                    <a:pt x="7034" y="20018"/>
                  </a:cubicBezTo>
                  <a:cubicBezTo>
                    <a:pt x="7030" y="20383"/>
                    <a:pt x="7026" y="20746"/>
                    <a:pt x="7008" y="21110"/>
                  </a:cubicBezTo>
                  <a:cubicBezTo>
                    <a:pt x="6990" y="21524"/>
                    <a:pt x="6969" y="21938"/>
                    <a:pt x="6955" y="22354"/>
                  </a:cubicBezTo>
                  <a:cubicBezTo>
                    <a:pt x="6948" y="22521"/>
                    <a:pt x="6950" y="22690"/>
                    <a:pt x="6950" y="22859"/>
                  </a:cubicBezTo>
                  <a:cubicBezTo>
                    <a:pt x="6948" y="23061"/>
                    <a:pt x="6947" y="23265"/>
                    <a:pt x="6947" y="23468"/>
                  </a:cubicBezTo>
                  <a:cubicBezTo>
                    <a:pt x="6946" y="24250"/>
                    <a:pt x="6971" y="25032"/>
                    <a:pt x="6965" y="25814"/>
                  </a:cubicBezTo>
                  <a:cubicBezTo>
                    <a:pt x="6960" y="26574"/>
                    <a:pt x="6918" y="27334"/>
                    <a:pt x="6899" y="28095"/>
                  </a:cubicBezTo>
                  <a:cubicBezTo>
                    <a:pt x="6882" y="28881"/>
                    <a:pt x="6868" y="29668"/>
                    <a:pt x="6875" y="30453"/>
                  </a:cubicBezTo>
                  <a:cubicBezTo>
                    <a:pt x="6878" y="30831"/>
                    <a:pt x="6883" y="31209"/>
                    <a:pt x="6900" y="31586"/>
                  </a:cubicBezTo>
                  <a:cubicBezTo>
                    <a:pt x="6917" y="31967"/>
                    <a:pt x="6941" y="32349"/>
                    <a:pt x="6947" y="32733"/>
                  </a:cubicBezTo>
                  <a:cubicBezTo>
                    <a:pt x="6951" y="32949"/>
                    <a:pt x="6952" y="33165"/>
                    <a:pt x="6950" y="33379"/>
                  </a:cubicBezTo>
                  <a:cubicBezTo>
                    <a:pt x="6948" y="33549"/>
                    <a:pt x="6945" y="33720"/>
                    <a:pt x="6946" y="33890"/>
                  </a:cubicBezTo>
                  <a:cubicBezTo>
                    <a:pt x="6946" y="34102"/>
                    <a:pt x="6952" y="34312"/>
                    <a:pt x="6957" y="34525"/>
                  </a:cubicBezTo>
                  <a:cubicBezTo>
                    <a:pt x="6962" y="34696"/>
                    <a:pt x="6969" y="34868"/>
                    <a:pt x="6971" y="35039"/>
                  </a:cubicBezTo>
                  <a:cubicBezTo>
                    <a:pt x="6975" y="35422"/>
                    <a:pt x="6974" y="35806"/>
                    <a:pt x="6952" y="36190"/>
                  </a:cubicBezTo>
                  <a:cubicBezTo>
                    <a:pt x="6929" y="36576"/>
                    <a:pt x="6908" y="36962"/>
                    <a:pt x="6910" y="37349"/>
                  </a:cubicBezTo>
                  <a:cubicBezTo>
                    <a:pt x="6911" y="37731"/>
                    <a:pt x="6934" y="38113"/>
                    <a:pt x="6941" y="38495"/>
                  </a:cubicBezTo>
                  <a:cubicBezTo>
                    <a:pt x="6942" y="38677"/>
                    <a:pt x="6937" y="38857"/>
                    <a:pt x="6938" y="39038"/>
                  </a:cubicBezTo>
                  <a:cubicBezTo>
                    <a:pt x="6939" y="39222"/>
                    <a:pt x="6946" y="39405"/>
                    <a:pt x="6960" y="39588"/>
                  </a:cubicBezTo>
                  <a:cubicBezTo>
                    <a:pt x="6986" y="39931"/>
                    <a:pt x="7026" y="40272"/>
                    <a:pt x="7066" y="40613"/>
                  </a:cubicBezTo>
                  <a:cubicBezTo>
                    <a:pt x="7090" y="40825"/>
                    <a:pt x="7122" y="41036"/>
                    <a:pt x="7143" y="41247"/>
                  </a:cubicBezTo>
                  <a:cubicBezTo>
                    <a:pt x="7143" y="41246"/>
                    <a:pt x="7143" y="41245"/>
                    <a:pt x="7143" y="41244"/>
                  </a:cubicBezTo>
                  <a:lnTo>
                    <a:pt x="7143" y="41244"/>
                  </a:lnTo>
                  <a:cubicBezTo>
                    <a:pt x="7146" y="41270"/>
                    <a:pt x="7155" y="41295"/>
                    <a:pt x="7168" y="41319"/>
                  </a:cubicBezTo>
                  <a:cubicBezTo>
                    <a:pt x="7142" y="41321"/>
                    <a:pt x="7114" y="41323"/>
                    <a:pt x="7087" y="41325"/>
                  </a:cubicBezTo>
                  <a:cubicBezTo>
                    <a:pt x="7034" y="41326"/>
                    <a:pt x="6980" y="41329"/>
                    <a:pt x="6927" y="41329"/>
                  </a:cubicBezTo>
                  <a:cubicBezTo>
                    <a:pt x="6907" y="41329"/>
                    <a:pt x="6886" y="41328"/>
                    <a:pt x="6866" y="41327"/>
                  </a:cubicBezTo>
                  <a:lnTo>
                    <a:pt x="6695" y="41316"/>
                  </a:lnTo>
                  <a:lnTo>
                    <a:pt x="6698" y="41316"/>
                  </a:lnTo>
                  <a:cubicBezTo>
                    <a:pt x="6626" y="41306"/>
                    <a:pt x="6551" y="41301"/>
                    <a:pt x="6482" y="41288"/>
                  </a:cubicBezTo>
                  <a:cubicBezTo>
                    <a:pt x="6411" y="41274"/>
                    <a:pt x="6336" y="41259"/>
                    <a:pt x="6262" y="41244"/>
                  </a:cubicBezTo>
                  <a:lnTo>
                    <a:pt x="6262" y="41244"/>
                  </a:lnTo>
                  <a:cubicBezTo>
                    <a:pt x="6271" y="41246"/>
                    <a:pt x="6278" y="41247"/>
                    <a:pt x="6285" y="41250"/>
                  </a:cubicBezTo>
                  <a:cubicBezTo>
                    <a:pt x="6206" y="41230"/>
                    <a:pt x="6124" y="41214"/>
                    <a:pt x="6046" y="41191"/>
                  </a:cubicBezTo>
                  <a:cubicBezTo>
                    <a:pt x="5965" y="41167"/>
                    <a:pt x="5886" y="41143"/>
                    <a:pt x="5806" y="41120"/>
                  </a:cubicBezTo>
                  <a:cubicBezTo>
                    <a:pt x="5716" y="41088"/>
                    <a:pt x="5622" y="41057"/>
                    <a:pt x="5535" y="41021"/>
                  </a:cubicBezTo>
                  <a:cubicBezTo>
                    <a:pt x="5439" y="40983"/>
                    <a:pt x="5343" y="40944"/>
                    <a:pt x="5248" y="40902"/>
                  </a:cubicBezTo>
                  <a:cubicBezTo>
                    <a:pt x="5069" y="40823"/>
                    <a:pt x="4891" y="40740"/>
                    <a:pt x="4715" y="40654"/>
                  </a:cubicBezTo>
                  <a:lnTo>
                    <a:pt x="4715" y="40654"/>
                  </a:lnTo>
                  <a:cubicBezTo>
                    <a:pt x="4719" y="40656"/>
                    <a:pt x="4723" y="40659"/>
                    <a:pt x="4726" y="40661"/>
                  </a:cubicBezTo>
                  <a:cubicBezTo>
                    <a:pt x="4573" y="40582"/>
                    <a:pt x="4418" y="40505"/>
                    <a:pt x="4267" y="40418"/>
                  </a:cubicBezTo>
                  <a:cubicBezTo>
                    <a:pt x="4194" y="40378"/>
                    <a:pt x="4118" y="40339"/>
                    <a:pt x="4047" y="40294"/>
                  </a:cubicBezTo>
                  <a:cubicBezTo>
                    <a:pt x="3979" y="40251"/>
                    <a:pt x="3913" y="40209"/>
                    <a:pt x="3843" y="40166"/>
                  </a:cubicBezTo>
                  <a:cubicBezTo>
                    <a:pt x="3809" y="40140"/>
                    <a:pt x="3774" y="40115"/>
                    <a:pt x="3740" y="40091"/>
                  </a:cubicBezTo>
                  <a:cubicBezTo>
                    <a:pt x="3711" y="40069"/>
                    <a:pt x="3679" y="40049"/>
                    <a:pt x="3652" y="40025"/>
                  </a:cubicBezTo>
                  <a:cubicBezTo>
                    <a:pt x="3592" y="39974"/>
                    <a:pt x="3531" y="39923"/>
                    <a:pt x="3471" y="39872"/>
                  </a:cubicBezTo>
                  <a:lnTo>
                    <a:pt x="3471" y="39872"/>
                  </a:lnTo>
                  <a:cubicBezTo>
                    <a:pt x="3473" y="39873"/>
                    <a:pt x="3476" y="39875"/>
                    <a:pt x="3478" y="39878"/>
                  </a:cubicBezTo>
                  <a:cubicBezTo>
                    <a:pt x="3417" y="39816"/>
                    <a:pt x="3350" y="39758"/>
                    <a:pt x="3292" y="39695"/>
                  </a:cubicBezTo>
                  <a:cubicBezTo>
                    <a:pt x="3236" y="39636"/>
                    <a:pt x="3181" y="39575"/>
                    <a:pt x="3126" y="39514"/>
                  </a:cubicBezTo>
                  <a:cubicBezTo>
                    <a:pt x="3041" y="39412"/>
                    <a:pt x="2956" y="39307"/>
                    <a:pt x="2875" y="39201"/>
                  </a:cubicBezTo>
                  <a:cubicBezTo>
                    <a:pt x="2800" y="39104"/>
                    <a:pt x="2731" y="39001"/>
                    <a:pt x="2662" y="38900"/>
                  </a:cubicBezTo>
                  <a:cubicBezTo>
                    <a:pt x="2662" y="38899"/>
                    <a:pt x="2661" y="38898"/>
                    <a:pt x="2660" y="38898"/>
                  </a:cubicBezTo>
                  <a:cubicBezTo>
                    <a:pt x="2659" y="38895"/>
                    <a:pt x="2658" y="38894"/>
                    <a:pt x="2655" y="38890"/>
                  </a:cubicBezTo>
                  <a:cubicBezTo>
                    <a:pt x="2577" y="38768"/>
                    <a:pt x="2501" y="38645"/>
                    <a:pt x="2427" y="38520"/>
                  </a:cubicBezTo>
                  <a:cubicBezTo>
                    <a:pt x="2355" y="38397"/>
                    <a:pt x="2289" y="38271"/>
                    <a:pt x="2224" y="38145"/>
                  </a:cubicBezTo>
                  <a:lnTo>
                    <a:pt x="2224" y="38145"/>
                  </a:lnTo>
                  <a:cubicBezTo>
                    <a:pt x="2186" y="38066"/>
                    <a:pt x="2145" y="37986"/>
                    <a:pt x="2114" y="37904"/>
                  </a:cubicBezTo>
                  <a:cubicBezTo>
                    <a:pt x="2080" y="37819"/>
                    <a:pt x="2046" y="37733"/>
                    <a:pt x="2014" y="37649"/>
                  </a:cubicBezTo>
                  <a:lnTo>
                    <a:pt x="2014" y="37649"/>
                  </a:lnTo>
                  <a:cubicBezTo>
                    <a:pt x="2016" y="37655"/>
                    <a:pt x="2019" y="37661"/>
                    <a:pt x="2020" y="37670"/>
                  </a:cubicBezTo>
                  <a:cubicBezTo>
                    <a:pt x="1978" y="37540"/>
                    <a:pt x="1934" y="37411"/>
                    <a:pt x="1897" y="37279"/>
                  </a:cubicBezTo>
                  <a:cubicBezTo>
                    <a:pt x="1861" y="37151"/>
                    <a:pt x="1832" y="37023"/>
                    <a:pt x="1803" y="36893"/>
                  </a:cubicBezTo>
                  <a:cubicBezTo>
                    <a:pt x="1791" y="36809"/>
                    <a:pt x="1775" y="36727"/>
                    <a:pt x="1766" y="36644"/>
                  </a:cubicBezTo>
                  <a:cubicBezTo>
                    <a:pt x="1758" y="36552"/>
                    <a:pt x="1751" y="36462"/>
                    <a:pt x="1741" y="36369"/>
                  </a:cubicBezTo>
                  <a:cubicBezTo>
                    <a:pt x="1733" y="36172"/>
                    <a:pt x="1725" y="35976"/>
                    <a:pt x="1738" y="35779"/>
                  </a:cubicBezTo>
                  <a:cubicBezTo>
                    <a:pt x="1750" y="35657"/>
                    <a:pt x="1768" y="35536"/>
                    <a:pt x="1793" y="35416"/>
                  </a:cubicBezTo>
                  <a:cubicBezTo>
                    <a:pt x="1811" y="35337"/>
                    <a:pt x="1831" y="35259"/>
                    <a:pt x="1855" y="35183"/>
                  </a:cubicBezTo>
                  <a:cubicBezTo>
                    <a:pt x="1891" y="35085"/>
                    <a:pt x="1927" y="34991"/>
                    <a:pt x="1967" y="34895"/>
                  </a:cubicBezTo>
                  <a:cubicBezTo>
                    <a:pt x="2004" y="34807"/>
                    <a:pt x="2045" y="34724"/>
                    <a:pt x="2086" y="34640"/>
                  </a:cubicBezTo>
                  <a:lnTo>
                    <a:pt x="2086" y="34640"/>
                  </a:lnTo>
                  <a:cubicBezTo>
                    <a:pt x="2085" y="34642"/>
                    <a:pt x="2083" y="34644"/>
                    <a:pt x="2082" y="34647"/>
                  </a:cubicBezTo>
                  <a:lnTo>
                    <a:pt x="2082" y="34647"/>
                  </a:lnTo>
                  <a:cubicBezTo>
                    <a:pt x="2084" y="34643"/>
                    <a:pt x="2085" y="34640"/>
                    <a:pt x="2087" y="34635"/>
                  </a:cubicBezTo>
                  <a:cubicBezTo>
                    <a:pt x="2088" y="34634"/>
                    <a:pt x="2088" y="34633"/>
                    <a:pt x="2090" y="34631"/>
                  </a:cubicBezTo>
                  <a:cubicBezTo>
                    <a:pt x="2203" y="34406"/>
                    <a:pt x="2315" y="34180"/>
                    <a:pt x="2417" y="33949"/>
                  </a:cubicBezTo>
                  <a:cubicBezTo>
                    <a:pt x="2570" y="33600"/>
                    <a:pt x="2707" y="33246"/>
                    <a:pt x="2847" y="32892"/>
                  </a:cubicBezTo>
                  <a:cubicBezTo>
                    <a:pt x="2919" y="32710"/>
                    <a:pt x="2996" y="32527"/>
                    <a:pt x="3060" y="32340"/>
                  </a:cubicBezTo>
                  <a:cubicBezTo>
                    <a:pt x="3106" y="32208"/>
                    <a:pt x="3153" y="32076"/>
                    <a:pt x="3183" y="31939"/>
                  </a:cubicBezTo>
                  <a:cubicBezTo>
                    <a:pt x="3226" y="31748"/>
                    <a:pt x="3255" y="31553"/>
                    <a:pt x="3239" y="31359"/>
                  </a:cubicBezTo>
                  <a:cubicBezTo>
                    <a:pt x="3222" y="31116"/>
                    <a:pt x="3157" y="30878"/>
                    <a:pt x="3075" y="30650"/>
                  </a:cubicBezTo>
                  <a:cubicBezTo>
                    <a:pt x="3019" y="30493"/>
                    <a:pt x="2950" y="30341"/>
                    <a:pt x="2871" y="30195"/>
                  </a:cubicBezTo>
                  <a:cubicBezTo>
                    <a:pt x="2857" y="30176"/>
                    <a:pt x="2843" y="30158"/>
                    <a:pt x="2830" y="30140"/>
                  </a:cubicBezTo>
                  <a:lnTo>
                    <a:pt x="2830" y="30139"/>
                  </a:lnTo>
                  <a:cubicBezTo>
                    <a:pt x="2814" y="30115"/>
                    <a:pt x="2797" y="30094"/>
                    <a:pt x="2780" y="30072"/>
                  </a:cubicBezTo>
                  <a:cubicBezTo>
                    <a:pt x="2779" y="30070"/>
                    <a:pt x="2777" y="30068"/>
                    <a:pt x="2775" y="30066"/>
                  </a:cubicBezTo>
                  <a:lnTo>
                    <a:pt x="2753" y="30036"/>
                  </a:lnTo>
                  <a:cubicBezTo>
                    <a:pt x="2735" y="30017"/>
                    <a:pt x="2720" y="29996"/>
                    <a:pt x="2704" y="29975"/>
                  </a:cubicBezTo>
                  <a:lnTo>
                    <a:pt x="2693" y="29962"/>
                  </a:lnTo>
                  <a:cubicBezTo>
                    <a:pt x="2668" y="29928"/>
                    <a:pt x="2642" y="29894"/>
                    <a:pt x="2616" y="29859"/>
                  </a:cubicBezTo>
                  <a:cubicBezTo>
                    <a:pt x="2591" y="29827"/>
                    <a:pt x="2567" y="29794"/>
                    <a:pt x="2544" y="29762"/>
                  </a:cubicBezTo>
                  <a:cubicBezTo>
                    <a:pt x="2529" y="29739"/>
                    <a:pt x="2512" y="29718"/>
                    <a:pt x="2496" y="29695"/>
                  </a:cubicBezTo>
                  <a:cubicBezTo>
                    <a:pt x="2489" y="29688"/>
                    <a:pt x="2482" y="29681"/>
                    <a:pt x="2475" y="29674"/>
                  </a:cubicBezTo>
                  <a:cubicBezTo>
                    <a:pt x="2385" y="29581"/>
                    <a:pt x="2292" y="29488"/>
                    <a:pt x="2204" y="29392"/>
                  </a:cubicBezTo>
                  <a:cubicBezTo>
                    <a:pt x="2194" y="29381"/>
                    <a:pt x="2185" y="29369"/>
                    <a:pt x="2174" y="29358"/>
                  </a:cubicBezTo>
                  <a:cubicBezTo>
                    <a:pt x="2134" y="29319"/>
                    <a:pt x="2096" y="29278"/>
                    <a:pt x="2057" y="29238"/>
                  </a:cubicBezTo>
                  <a:cubicBezTo>
                    <a:pt x="2036" y="29215"/>
                    <a:pt x="2016" y="29192"/>
                    <a:pt x="1995" y="29168"/>
                  </a:cubicBezTo>
                  <a:cubicBezTo>
                    <a:pt x="1985" y="29170"/>
                    <a:pt x="1976" y="29174"/>
                    <a:pt x="1967" y="29178"/>
                  </a:cubicBezTo>
                  <a:cubicBezTo>
                    <a:pt x="1930" y="29140"/>
                    <a:pt x="1890" y="29105"/>
                    <a:pt x="1853" y="29067"/>
                  </a:cubicBezTo>
                  <a:cubicBezTo>
                    <a:pt x="1701" y="28906"/>
                    <a:pt x="1550" y="28746"/>
                    <a:pt x="1398" y="28581"/>
                  </a:cubicBezTo>
                  <a:lnTo>
                    <a:pt x="1398" y="28581"/>
                  </a:lnTo>
                  <a:lnTo>
                    <a:pt x="1401" y="28584"/>
                  </a:lnTo>
                  <a:cubicBezTo>
                    <a:pt x="1217" y="28374"/>
                    <a:pt x="1036" y="28162"/>
                    <a:pt x="877" y="27931"/>
                  </a:cubicBezTo>
                  <a:lnTo>
                    <a:pt x="877" y="27932"/>
                  </a:lnTo>
                  <a:cubicBezTo>
                    <a:pt x="830" y="27859"/>
                    <a:pt x="787" y="27784"/>
                    <a:pt x="744" y="27707"/>
                  </a:cubicBezTo>
                  <a:lnTo>
                    <a:pt x="747" y="27707"/>
                  </a:lnTo>
                  <a:cubicBezTo>
                    <a:pt x="690" y="27589"/>
                    <a:pt x="640" y="27467"/>
                    <a:pt x="597" y="27344"/>
                  </a:cubicBezTo>
                  <a:cubicBezTo>
                    <a:pt x="570" y="27257"/>
                    <a:pt x="541" y="27172"/>
                    <a:pt x="518" y="27083"/>
                  </a:cubicBezTo>
                  <a:cubicBezTo>
                    <a:pt x="495" y="26990"/>
                    <a:pt x="474" y="26898"/>
                    <a:pt x="455" y="26806"/>
                  </a:cubicBezTo>
                  <a:cubicBezTo>
                    <a:pt x="455" y="26806"/>
                    <a:pt x="455" y="26807"/>
                    <a:pt x="455" y="26809"/>
                  </a:cubicBezTo>
                  <a:cubicBezTo>
                    <a:pt x="417" y="26610"/>
                    <a:pt x="378" y="26413"/>
                    <a:pt x="361" y="26210"/>
                  </a:cubicBezTo>
                  <a:cubicBezTo>
                    <a:pt x="358" y="26121"/>
                    <a:pt x="357" y="26035"/>
                    <a:pt x="361" y="25945"/>
                  </a:cubicBezTo>
                  <a:cubicBezTo>
                    <a:pt x="369" y="25850"/>
                    <a:pt x="383" y="25758"/>
                    <a:pt x="396" y="25666"/>
                  </a:cubicBezTo>
                  <a:cubicBezTo>
                    <a:pt x="418" y="25572"/>
                    <a:pt x="440" y="25480"/>
                    <a:pt x="467" y="25386"/>
                  </a:cubicBezTo>
                  <a:cubicBezTo>
                    <a:pt x="494" y="25292"/>
                    <a:pt x="527" y="25205"/>
                    <a:pt x="560" y="25113"/>
                  </a:cubicBezTo>
                  <a:cubicBezTo>
                    <a:pt x="603" y="25003"/>
                    <a:pt x="647" y="24894"/>
                    <a:pt x="696" y="24788"/>
                  </a:cubicBezTo>
                  <a:cubicBezTo>
                    <a:pt x="731" y="24717"/>
                    <a:pt x="768" y="24646"/>
                    <a:pt x="809" y="24578"/>
                  </a:cubicBezTo>
                  <a:cubicBezTo>
                    <a:pt x="843" y="24516"/>
                    <a:pt x="883" y="24460"/>
                    <a:pt x="920" y="24402"/>
                  </a:cubicBezTo>
                  <a:cubicBezTo>
                    <a:pt x="1019" y="24267"/>
                    <a:pt x="1121" y="24133"/>
                    <a:pt x="1230" y="24002"/>
                  </a:cubicBezTo>
                  <a:cubicBezTo>
                    <a:pt x="1339" y="23872"/>
                    <a:pt x="1453" y="23738"/>
                    <a:pt x="1551" y="23598"/>
                  </a:cubicBezTo>
                  <a:cubicBezTo>
                    <a:pt x="1657" y="23443"/>
                    <a:pt x="1761" y="23286"/>
                    <a:pt x="1848" y="23119"/>
                  </a:cubicBezTo>
                  <a:cubicBezTo>
                    <a:pt x="1934" y="22953"/>
                    <a:pt x="2017" y="22788"/>
                    <a:pt x="2092" y="22618"/>
                  </a:cubicBezTo>
                  <a:cubicBezTo>
                    <a:pt x="2135" y="22524"/>
                    <a:pt x="2173" y="22427"/>
                    <a:pt x="2207" y="22329"/>
                  </a:cubicBezTo>
                  <a:cubicBezTo>
                    <a:pt x="2276" y="22123"/>
                    <a:pt x="2318" y="21907"/>
                    <a:pt x="2327" y="21690"/>
                  </a:cubicBezTo>
                  <a:cubicBezTo>
                    <a:pt x="2337" y="21492"/>
                    <a:pt x="2327" y="21293"/>
                    <a:pt x="2300" y="21098"/>
                  </a:cubicBezTo>
                  <a:cubicBezTo>
                    <a:pt x="2274" y="20916"/>
                    <a:pt x="2236" y="20738"/>
                    <a:pt x="2188" y="20562"/>
                  </a:cubicBezTo>
                  <a:cubicBezTo>
                    <a:pt x="2137" y="20376"/>
                    <a:pt x="2088" y="20191"/>
                    <a:pt x="2027" y="20009"/>
                  </a:cubicBezTo>
                  <a:cubicBezTo>
                    <a:pt x="1968" y="19837"/>
                    <a:pt x="1908" y="19668"/>
                    <a:pt x="1838" y="19500"/>
                  </a:cubicBezTo>
                  <a:cubicBezTo>
                    <a:pt x="1768" y="19328"/>
                    <a:pt x="1693" y="19158"/>
                    <a:pt x="1628" y="18984"/>
                  </a:cubicBezTo>
                  <a:cubicBezTo>
                    <a:pt x="1594" y="18874"/>
                    <a:pt x="1561" y="18766"/>
                    <a:pt x="1535" y="18654"/>
                  </a:cubicBezTo>
                  <a:cubicBezTo>
                    <a:pt x="1519" y="18572"/>
                    <a:pt x="1506" y="18489"/>
                    <a:pt x="1498" y="18406"/>
                  </a:cubicBezTo>
                  <a:cubicBezTo>
                    <a:pt x="1494" y="18356"/>
                    <a:pt x="1490" y="18307"/>
                    <a:pt x="1485" y="18258"/>
                  </a:cubicBezTo>
                  <a:lnTo>
                    <a:pt x="1485" y="18258"/>
                  </a:lnTo>
                  <a:cubicBezTo>
                    <a:pt x="1487" y="18267"/>
                    <a:pt x="1487" y="18274"/>
                    <a:pt x="1488" y="18283"/>
                  </a:cubicBezTo>
                  <a:cubicBezTo>
                    <a:pt x="1486" y="18219"/>
                    <a:pt x="1481" y="18154"/>
                    <a:pt x="1484" y="18092"/>
                  </a:cubicBezTo>
                  <a:cubicBezTo>
                    <a:pt x="1488" y="18039"/>
                    <a:pt x="1490" y="17982"/>
                    <a:pt x="1491" y="17928"/>
                  </a:cubicBezTo>
                  <a:cubicBezTo>
                    <a:pt x="1499" y="17848"/>
                    <a:pt x="1508" y="17766"/>
                    <a:pt x="1517" y="17686"/>
                  </a:cubicBezTo>
                  <a:cubicBezTo>
                    <a:pt x="1530" y="17602"/>
                    <a:pt x="1546" y="17517"/>
                    <a:pt x="1564" y="17433"/>
                  </a:cubicBezTo>
                  <a:cubicBezTo>
                    <a:pt x="1581" y="17372"/>
                    <a:pt x="1598" y="17310"/>
                    <a:pt x="1614" y="17251"/>
                  </a:cubicBezTo>
                  <a:lnTo>
                    <a:pt x="1614" y="17251"/>
                  </a:lnTo>
                  <a:cubicBezTo>
                    <a:pt x="1613" y="17256"/>
                    <a:pt x="1610" y="17261"/>
                    <a:pt x="1608" y="17266"/>
                  </a:cubicBezTo>
                  <a:lnTo>
                    <a:pt x="1608" y="17266"/>
                  </a:lnTo>
                  <a:cubicBezTo>
                    <a:pt x="1632" y="17202"/>
                    <a:pt x="1650" y="17135"/>
                    <a:pt x="1678" y="17075"/>
                  </a:cubicBezTo>
                  <a:cubicBezTo>
                    <a:pt x="1705" y="17015"/>
                    <a:pt x="1733" y="16954"/>
                    <a:pt x="1758" y="16894"/>
                  </a:cubicBezTo>
                  <a:cubicBezTo>
                    <a:pt x="1810" y="16796"/>
                    <a:pt x="1860" y="16701"/>
                    <a:pt x="1915" y="16606"/>
                  </a:cubicBezTo>
                  <a:cubicBezTo>
                    <a:pt x="1961" y="16531"/>
                    <a:pt x="2008" y="16458"/>
                    <a:pt x="2056" y="16385"/>
                  </a:cubicBezTo>
                  <a:lnTo>
                    <a:pt x="2060" y="16380"/>
                  </a:lnTo>
                  <a:cubicBezTo>
                    <a:pt x="2060" y="16379"/>
                    <a:pt x="2061" y="16378"/>
                    <a:pt x="2061" y="16378"/>
                  </a:cubicBezTo>
                  <a:lnTo>
                    <a:pt x="2061" y="16376"/>
                  </a:lnTo>
                  <a:cubicBezTo>
                    <a:pt x="2063" y="16375"/>
                    <a:pt x="2064" y="16372"/>
                    <a:pt x="2065" y="16371"/>
                  </a:cubicBezTo>
                  <a:lnTo>
                    <a:pt x="2065" y="16372"/>
                  </a:lnTo>
                  <a:cubicBezTo>
                    <a:pt x="2097" y="16329"/>
                    <a:pt x="2127" y="16286"/>
                    <a:pt x="2158" y="16244"/>
                  </a:cubicBezTo>
                  <a:lnTo>
                    <a:pt x="2268" y="16112"/>
                  </a:lnTo>
                  <a:cubicBezTo>
                    <a:pt x="2302" y="16076"/>
                    <a:pt x="2337" y="16037"/>
                    <a:pt x="2373" y="16003"/>
                  </a:cubicBezTo>
                  <a:cubicBezTo>
                    <a:pt x="2414" y="15963"/>
                    <a:pt x="2455" y="15924"/>
                    <a:pt x="2497" y="15886"/>
                  </a:cubicBezTo>
                  <a:cubicBezTo>
                    <a:pt x="2583" y="15814"/>
                    <a:pt x="2668" y="15740"/>
                    <a:pt x="2758" y="15675"/>
                  </a:cubicBezTo>
                  <a:cubicBezTo>
                    <a:pt x="2850" y="15608"/>
                    <a:pt x="2943" y="15542"/>
                    <a:pt x="3037" y="15474"/>
                  </a:cubicBezTo>
                  <a:cubicBezTo>
                    <a:pt x="3137" y="15405"/>
                    <a:pt x="3237" y="15337"/>
                    <a:pt x="3333" y="15263"/>
                  </a:cubicBezTo>
                  <a:cubicBezTo>
                    <a:pt x="3463" y="15164"/>
                    <a:pt x="3593" y="15061"/>
                    <a:pt x="3703" y="14941"/>
                  </a:cubicBezTo>
                  <a:cubicBezTo>
                    <a:pt x="3789" y="14847"/>
                    <a:pt x="3869" y="14749"/>
                    <a:pt x="3941" y="14644"/>
                  </a:cubicBezTo>
                  <a:cubicBezTo>
                    <a:pt x="3970" y="14604"/>
                    <a:pt x="3994" y="14563"/>
                    <a:pt x="4020" y="14521"/>
                  </a:cubicBezTo>
                  <a:cubicBezTo>
                    <a:pt x="4067" y="14449"/>
                    <a:pt x="4109" y="14374"/>
                    <a:pt x="4146" y="14297"/>
                  </a:cubicBezTo>
                  <a:cubicBezTo>
                    <a:pt x="4224" y="14132"/>
                    <a:pt x="4301" y="13964"/>
                    <a:pt x="4351" y="13787"/>
                  </a:cubicBezTo>
                  <a:cubicBezTo>
                    <a:pt x="4459" y="13415"/>
                    <a:pt x="4531" y="13031"/>
                    <a:pt x="4512" y="12641"/>
                  </a:cubicBezTo>
                  <a:cubicBezTo>
                    <a:pt x="4505" y="12463"/>
                    <a:pt x="4493" y="12285"/>
                    <a:pt x="4454" y="12109"/>
                  </a:cubicBezTo>
                  <a:cubicBezTo>
                    <a:pt x="4410" y="11915"/>
                    <a:pt x="4349" y="11727"/>
                    <a:pt x="4288" y="11538"/>
                  </a:cubicBezTo>
                  <a:cubicBezTo>
                    <a:pt x="4231" y="11368"/>
                    <a:pt x="4174" y="11198"/>
                    <a:pt x="4109" y="11032"/>
                  </a:cubicBezTo>
                  <a:cubicBezTo>
                    <a:pt x="4046" y="10866"/>
                    <a:pt x="3976" y="10699"/>
                    <a:pt x="3913" y="10532"/>
                  </a:cubicBezTo>
                  <a:cubicBezTo>
                    <a:pt x="3870" y="10398"/>
                    <a:pt x="3832" y="10264"/>
                    <a:pt x="3798" y="10125"/>
                  </a:cubicBezTo>
                  <a:cubicBezTo>
                    <a:pt x="3773" y="10002"/>
                    <a:pt x="3754" y="9875"/>
                    <a:pt x="3742" y="9750"/>
                  </a:cubicBezTo>
                  <a:cubicBezTo>
                    <a:pt x="3740" y="9656"/>
                    <a:pt x="3742" y="9565"/>
                    <a:pt x="3746" y="9474"/>
                  </a:cubicBezTo>
                  <a:cubicBezTo>
                    <a:pt x="3758" y="9334"/>
                    <a:pt x="3777" y="9194"/>
                    <a:pt x="3803" y="9057"/>
                  </a:cubicBezTo>
                  <a:lnTo>
                    <a:pt x="3803" y="9057"/>
                  </a:lnTo>
                  <a:cubicBezTo>
                    <a:pt x="3801" y="9058"/>
                    <a:pt x="3802" y="9061"/>
                    <a:pt x="3800" y="9062"/>
                  </a:cubicBezTo>
                  <a:cubicBezTo>
                    <a:pt x="3801" y="9059"/>
                    <a:pt x="3801" y="9057"/>
                    <a:pt x="3802" y="9054"/>
                  </a:cubicBezTo>
                  <a:cubicBezTo>
                    <a:pt x="3803" y="9048"/>
                    <a:pt x="3803" y="9044"/>
                    <a:pt x="3804" y="9040"/>
                  </a:cubicBezTo>
                  <a:lnTo>
                    <a:pt x="3804" y="9040"/>
                  </a:lnTo>
                  <a:cubicBezTo>
                    <a:pt x="3804" y="9044"/>
                    <a:pt x="3803" y="9046"/>
                    <a:pt x="3804" y="9050"/>
                  </a:cubicBezTo>
                  <a:cubicBezTo>
                    <a:pt x="3821" y="8966"/>
                    <a:pt x="3841" y="8884"/>
                    <a:pt x="3862" y="8801"/>
                  </a:cubicBezTo>
                  <a:cubicBezTo>
                    <a:pt x="3883" y="8729"/>
                    <a:pt x="3909" y="8657"/>
                    <a:pt x="3933" y="8585"/>
                  </a:cubicBezTo>
                  <a:cubicBezTo>
                    <a:pt x="3951" y="8541"/>
                    <a:pt x="3968" y="8493"/>
                    <a:pt x="3988" y="8450"/>
                  </a:cubicBezTo>
                  <a:cubicBezTo>
                    <a:pt x="4008" y="8408"/>
                    <a:pt x="4030" y="8361"/>
                    <a:pt x="4053" y="8317"/>
                  </a:cubicBezTo>
                  <a:cubicBezTo>
                    <a:pt x="4079" y="8270"/>
                    <a:pt x="4102" y="8222"/>
                    <a:pt x="4133" y="8177"/>
                  </a:cubicBezTo>
                  <a:cubicBezTo>
                    <a:pt x="4161" y="8135"/>
                    <a:pt x="4189" y="8093"/>
                    <a:pt x="4216" y="8050"/>
                  </a:cubicBezTo>
                  <a:cubicBezTo>
                    <a:pt x="4248" y="8008"/>
                    <a:pt x="4277" y="7964"/>
                    <a:pt x="4311" y="7924"/>
                  </a:cubicBezTo>
                  <a:cubicBezTo>
                    <a:pt x="4341" y="7890"/>
                    <a:pt x="4371" y="7855"/>
                    <a:pt x="4402" y="7821"/>
                  </a:cubicBezTo>
                  <a:cubicBezTo>
                    <a:pt x="4519" y="7701"/>
                    <a:pt x="4643" y="7589"/>
                    <a:pt x="4763" y="7473"/>
                  </a:cubicBezTo>
                  <a:cubicBezTo>
                    <a:pt x="4894" y="7349"/>
                    <a:pt x="5016" y="7216"/>
                    <a:pt x="5130" y="7075"/>
                  </a:cubicBezTo>
                  <a:cubicBezTo>
                    <a:pt x="5362" y="6791"/>
                    <a:pt x="5553" y="6465"/>
                    <a:pt x="5642" y="6110"/>
                  </a:cubicBezTo>
                  <a:cubicBezTo>
                    <a:pt x="5666" y="6019"/>
                    <a:pt x="5691" y="5928"/>
                    <a:pt x="5702" y="5836"/>
                  </a:cubicBezTo>
                  <a:cubicBezTo>
                    <a:pt x="5714" y="5741"/>
                    <a:pt x="5723" y="5644"/>
                    <a:pt x="5727" y="5547"/>
                  </a:cubicBezTo>
                  <a:cubicBezTo>
                    <a:pt x="5735" y="5372"/>
                    <a:pt x="5730" y="5197"/>
                    <a:pt x="5712" y="5024"/>
                  </a:cubicBezTo>
                  <a:cubicBezTo>
                    <a:pt x="5696" y="4841"/>
                    <a:pt x="5676" y="4659"/>
                    <a:pt x="5646" y="4479"/>
                  </a:cubicBezTo>
                  <a:cubicBezTo>
                    <a:pt x="5613" y="4288"/>
                    <a:pt x="5568" y="4101"/>
                    <a:pt x="5526" y="3913"/>
                  </a:cubicBezTo>
                  <a:cubicBezTo>
                    <a:pt x="5447" y="3557"/>
                    <a:pt x="5367" y="3203"/>
                    <a:pt x="5294" y="2848"/>
                  </a:cubicBezTo>
                  <a:lnTo>
                    <a:pt x="5294" y="2848"/>
                  </a:lnTo>
                  <a:cubicBezTo>
                    <a:pt x="5296" y="2856"/>
                    <a:pt x="5297" y="2862"/>
                    <a:pt x="5299" y="2871"/>
                  </a:cubicBezTo>
                  <a:cubicBezTo>
                    <a:pt x="5268" y="2706"/>
                    <a:pt x="5241" y="2545"/>
                    <a:pt x="5224" y="2377"/>
                  </a:cubicBezTo>
                  <a:cubicBezTo>
                    <a:pt x="5220" y="2270"/>
                    <a:pt x="5218" y="2163"/>
                    <a:pt x="5222" y="2056"/>
                  </a:cubicBezTo>
                  <a:cubicBezTo>
                    <a:pt x="5231" y="1967"/>
                    <a:pt x="5243" y="1881"/>
                    <a:pt x="5258" y="1795"/>
                  </a:cubicBezTo>
                  <a:lnTo>
                    <a:pt x="5258" y="1795"/>
                  </a:lnTo>
                  <a:cubicBezTo>
                    <a:pt x="5256" y="1796"/>
                    <a:pt x="5256" y="1799"/>
                    <a:pt x="5255" y="1800"/>
                  </a:cubicBezTo>
                  <a:cubicBezTo>
                    <a:pt x="5256" y="1796"/>
                    <a:pt x="5257" y="1793"/>
                    <a:pt x="5259" y="1789"/>
                  </a:cubicBezTo>
                  <a:cubicBezTo>
                    <a:pt x="5260" y="1784"/>
                    <a:pt x="5259" y="1784"/>
                    <a:pt x="5260" y="1783"/>
                  </a:cubicBezTo>
                  <a:lnTo>
                    <a:pt x="5260" y="1783"/>
                  </a:lnTo>
                  <a:lnTo>
                    <a:pt x="5258" y="1784"/>
                  </a:lnTo>
                  <a:cubicBezTo>
                    <a:pt x="5258" y="1783"/>
                    <a:pt x="5259" y="1782"/>
                    <a:pt x="5259" y="1780"/>
                  </a:cubicBezTo>
                  <a:lnTo>
                    <a:pt x="5259" y="1779"/>
                  </a:lnTo>
                  <a:cubicBezTo>
                    <a:pt x="5278" y="1695"/>
                    <a:pt x="5299" y="1611"/>
                    <a:pt x="5320" y="1525"/>
                  </a:cubicBezTo>
                  <a:cubicBezTo>
                    <a:pt x="5339" y="1454"/>
                    <a:pt x="5365" y="1382"/>
                    <a:pt x="5388" y="1313"/>
                  </a:cubicBezTo>
                  <a:lnTo>
                    <a:pt x="5388" y="1313"/>
                  </a:lnTo>
                  <a:cubicBezTo>
                    <a:pt x="5387" y="1313"/>
                    <a:pt x="5387" y="1315"/>
                    <a:pt x="5386" y="1317"/>
                  </a:cubicBezTo>
                  <a:cubicBezTo>
                    <a:pt x="5388" y="1310"/>
                    <a:pt x="5391" y="1304"/>
                    <a:pt x="5394" y="1298"/>
                  </a:cubicBezTo>
                  <a:lnTo>
                    <a:pt x="5394" y="1297"/>
                  </a:lnTo>
                  <a:cubicBezTo>
                    <a:pt x="5407" y="1265"/>
                    <a:pt x="5421" y="1234"/>
                    <a:pt x="5437" y="1204"/>
                  </a:cubicBezTo>
                  <a:lnTo>
                    <a:pt x="5435" y="1204"/>
                  </a:lnTo>
                  <a:cubicBezTo>
                    <a:pt x="5450" y="1176"/>
                    <a:pt x="5466" y="1149"/>
                    <a:pt x="5483" y="1124"/>
                  </a:cubicBezTo>
                  <a:lnTo>
                    <a:pt x="5481" y="1124"/>
                  </a:lnTo>
                  <a:lnTo>
                    <a:pt x="5483" y="1123"/>
                  </a:lnTo>
                  <a:cubicBezTo>
                    <a:pt x="5484" y="1123"/>
                    <a:pt x="5484" y="1122"/>
                    <a:pt x="5484" y="1122"/>
                  </a:cubicBezTo>
                  <a:cubicBezTo>
                    <a:pt x="5487" y="1118"/>
                    <a:pt x="5490" y="1115"/>
                    <a:pt x="5492" y="1110"/>
                  </a:cubicBezTo>
                  <a:lnTo>
                    <a:pt x="5492" y="1110"/>
                  </a:lnTo>
                  <a:cubicBezTo>
                    <a:pt x="5491" y="1112"/>
                    <a:pt x="5491" y="1113"/>
                    <a:pt x="5490" y="1115"/>
                  </a:cubicBezTo>
                  <a:cubicBezTo>
                    <a:pt x="5525" y="1066"/>
                    <a:pt x="5562" y="1021"/>
                    <a:pt x="5600" y="976"/>
                  </a:cubicBezTo>
                  <a:cubicBezTo>
                    <a:pt x="5660" y="914"/>
                    <a:pt x="5721" y="855"/>
                    <a:pt x="5783" y="797"/>
                  </a:cubicBezTo>
                  <a:cubicBezTo>
                    <a:pt x="5837" y="752"/>
                    <a:pt x="5889" y="710"/>
                    <a:pt x="5945" y="667"/>
                  </a:cubicBezTo>
                  <a:cubicBezTo>
                    <a:pt x="6033" y="609"/>
                    <a:pt x="6125" y="553"/>
                    <a:pt x="6218" y="500"/>
                  </a:cubicBezTo>
                  <a:cubicBezTo>
                    <a:pt x="6271" y="476"/>
                    <a:pt x="6323" y="452"/>
                    <a:pt x="6380" y="433"/>
                  </a:cubicBezTo>
                  <a:cubicBezTo>
                    <a:pt x="6434" y="417"/>
                    <a:pt x="6489" y="403"/>
                    <a:pt x="6544" y="392"/>
                  </a:cubicBezTo>
                  <a:cubicBezTo>
                    <a:pt x="6607" y="381"/>
                    <a:pt x="6670" y="372"/>
                    <a:pt x="6734" y="363"/>
                  </a:cubicBezTo>
                  <a:cubicBezTo>
                    <a:pt x="6795" y="361"/>
                    <a:pt x="6856" y="358"/>
                    <a:pt x="6918" y="358"/>
                  </a:cubicBezTo>
                  <a:cubicBezTo>
                    <a:pt x="6936" y="358"/>
                    <a:pt x="6954" y="359"/>
                    <a:pt x="6972" y="359"/>
                  </a:cubicBezTo>
                  <a:cubicBezTo>
                    <a:pt x="6967" y="358"/>
                    <a:pt x="6964" y="358"/>
                    <a:pt x="6960" y="357"/>
                  </a:cubicBezTo>
                  <a:close/>
                  <a:moveTo>
                    <a:pt x="6903" y="0"/>
                  </a:moveTo>
                  <a:cubicBezTo>
                    <a:pt x="6842" y="0"/>
                    <a:pt x="6781" y="3"/>
                    <a:pt x="6720" y="6"/>
                  </a:cubicBezTo>
                  <a:cubicBezTo>
                    <a:pt x="6473" y="20"/>
                    <a:pt x="6224" y="86"/>
                    <a:pt x="6008" y="207"/>
                  </a:cubicBezTo>
                  <a:cubicBezTo>
                    <a:pt x="5767" y="335"/>
                    <a:pt x="5551" y="502"/>
                    <a:pt x="5366" y="702"/>
                  </a:cubicBezTo>
                  <a:cubicBezTo>
                    <a:pt x="5257" y="815"/>
                    <a:pt x="5154" y="944"/>
                    <a:pt x="5091" y="1090"/>
                  </a:cubicBezTo>
                  <a:cubicBezTo>
                    <a:pt x="5010" y="1278"/>
                    <a:pt x="4958" y="1475"/>
                    <a:pt x="4915" y="1676"/>
                  </a:cubicBezTo>
                  <a:cubicBezTo>
                    <a:pt x="4877" y="1849"/>
                    <a:pt x="4858" y="2025"/>
                    <a:pt x="4859" y="2202"/>
                  </a:cubicBezTo>
                  <a:cubicBezTo>
                    <a:pt x="4864" y="2570"/>
                    <a:pt x="4941" y="2929"/>
                    <a:pt x="5022" y="3287"/>
                  </a:cubicBezTo>
                  <a:cubicBezTo>
                    <a:pt x="5101" y="3641"/>
                    <a:pt x="5180" y="3993"/>
                    <a:pt x="5256" y="4346"/>
                  </a:cubicBezTo>
                  <a:lnTo>
                    <a:pt x="5256" y="4343"/>
                  </a:lnTo>
                  <a:cubicBezTo>
                    <a:pt x="5312" y="4631"/>
                    <a:pt x="5348" y="4921"/>
                    <a:pt x="5366" y="5214"/>
                  </a:cubicBezTo>
                  <a:cubicBezTo>
                    <a:pt x="5369" y="5293"/>
                    <a:pt x="5371" y="5373"/>
                    <a:pt x="5371" y="5452"/>
                  </a:cubicBezTo>
                  <a:cubicBezTo>
                    <a:pt x="5371" y="5519"/>
                    <a:pt x="5367" y="5584"/>
                    <a:pt x="5364" y="5649"/>
                  </a:cubicBezTo>
                  <a:cubicBezTo>
                    <a:pt x="5358" y="5697"/>
                    <a:pt x="5355" y="5748"/>
                    <a:pt x="5346" y="5794"/>
                  </a:cubicBezTo>
                  <a:cubicBezTo>
                    <a:pt x="5338" y="5837"/>
                    <a:pt x="5331" y="5876"/>
                    <a:pt x="5324" y="5917"/>
                  </a:cubicBezTo>
                  <a:cubicBezTo>
                    <a:pt x="5301" y="6002"/>
                    <a:pt x="5277" y="6086"/>
                    <a:pt x="5250" y="6170"/>
                  </a:cubicBezTo>
                  <a:cubicBezTo>
                    <a:pt x="5220" y="6244"/>
                    <a:pt x="5191" y="6315"/>
                    <a:pt x="5157" y="6388"/>
                  </a:cubicBezTo>
                  <a:cubicBezTo>
                    <a:pt x="5116" y="6466"/>
                    <a:pt x="5070" y="6541"/>
                    <a:pt x="5025" y="6615"/>
                  </a:cubicBezTo>
                  <a:cubicBezTo>
                    <a:pt x="4943" y="6731"/>
                    <a:pt x="4859" y="6843"/>
                    <a:pt x="4768" y="6951"/>
                  </a:cubicBezTo>
                  <a:lnTo>
                    <a:pt x="4768" y="6951"/>
                  </a:lnTo>
                  <a:cubicBezTo>
                    <a:pt x="4772" y="6947"/>
                    <a:pt x="4776" y="6943"/>
                    <a:pt x="4780" y="6940"/>
                  </a:cubicBezTo>
                  <a:lnTo>
                    <a:pt x="4780" y="6940"/>
                  </a:lnTo>
                  <a:cubicBezTo>
                    <a:pt x="4714" y="7013"/>
                    <a:pt x="4647" y="7089"/>
                    <a:pt x="4576" y="7157"/>
                  </a:cubicBezTo>
                  <a:cubicBezTo>
                    <a:pt x="4446" y="7283"/>
                    <a:pt x="4311" y="7402"/>
                    <a:pt x="4184" y="7531"/>
                  </a:cubicBezTo>
                  <a:cubicBezTo>
                    <a:pt x="4121" y="7595"/>
                    <a:pt x="4062" y="7662"/>
                    <a:pt x="4007" y="7733"/>
                  </a:cubicBezTo>
                  <a:cubicBezTo>
                    <a:pt x="3948" y="7812"/>
                    <a:pt x="3892" y="7891"/>
                    <a:pt x="3838" y="7975"/>
                  </a:cubicBezTo>
                  <a:cubicBezTo>
                    <a:pt x="3738" y="8127"/>
                    <a:pt x="3665" y="8296"/>
                    <a:pt x="3596" y="8464"/>
                  </a:cubicBezTo>
                  <a:cubicBezTo>
                    <a:pt x="3562" y="8554"/>
                    <a:pt x="3533" y="8646"/>
                    <a:pt x="3510" y="8739"/>
                  </a:cubicBezTo>
                  <a:cubicBezTo>
                    <a:pt x="3487" y="8821"/>
                    <a:pt x="3465" y="8905"/>
                    <a:pt x="3451" y="8990"/>
                  </a:cubicBezTo>
                  <a:cubicBezTo>
                    <a:pt x="3405" y="9250"/>
                    <a:pt x="3369" y="9515"/>
                    <a:pt x="3387" y="9780"/>
                  </a:cubicBezTo>
                  <a:cubicBezTo>
                    <a:pt x="3403" y="10021"/>
                    <a:pt x="3457" y="10255"/>
                    <a:pt x="3523" y="10488"/>
                  </a:cubicBezTo>
                  <a:cubicBezTo>
                    <a:pt x="3570" y="10653"/>
                    <a:pt x="3639" y="10816"/>
                    <a:pt x="3704" y="10976"/>
                  </a:cubicBezTo>
                  <a:cubicBezTo>
                    <a:pt x="3771" y="11147"/>
                    <a:pt x="3835" y="11318"/>
                    <a:pt x="3895" y="11493"/>
                  </a:cubicBezTo>
                  <a:cubicBezTo>
                    <a:pt x="3895" y="11492"/>
                    <a:pt x="3895" y="11492"/>
                    <a:pt x="3895" y="11491"/>
                  </a:cubicBezTo>
                  <a:lnTo>
                    <a:pt x="3895" y="11491"/>
                  </a:lnTo>
                  <a:cubicBezTo>
                    <a:pt x="3938" y="11619"/>
                    <a:pt x="3979" y="11746"/>
                    <a:pt x="4021" y="11873"/>
                  </a:cubicBezTo>
                  <a:cubicBezTo>
                    <a:pt x="4058" y="11990"/>
                    <a:pt x="4086" y="12104"/>
                    <a:pt x="4113" y="12222"/>
                  </a:cubicBezTo>
                  <a:lnTo>
                    <a:pt x="4113" y="12225"/>
                  </a:lnTo>
                  <a:cubicBezTo>
                    <a:pt x="4121" y="12270"/>
                    <a:pt x="4130" y="12313"/>
                    <a:pt x="4134" y="12358"/>
                  </a:cubicBezTo>
                  <a:cubicBezTo>
                    <a:pt x="4140" y="12408"/>
                    <a:pt x="4144" y="12457"/>
                    <a:pt x="4149" y="12505"/>
                  </a:cubicBezTo>
                  <a:cubicBezTo>
                    <a:pt x="4156" y="12653"/>
                    <a:pt x="4156" y="12799"/>
                    <a:pt x="4152" y="12944"/>
                  </a:cubicBezTo>
                  <a:lnTo>
                    <a:pt x="4152" y="12944"/>
                  </a:lnTo>
                  <a:cubicBezTo>
                    <a:pt x="4152" y="12940"/>
                    <a:pt x="4153" y="12937"/>
                    <a:pt x="4153" y="12933"/>
                  </a:cubicBezTo>
                  <a:lnTo>
                    <a:pt x="4153" y="12933"/>
                  </a:lnTo>
                  <a:cubicBezTo>
                    <a:pt x="4153" y="12938"/>
                    <a:pt x="4152" y="12941"/>
                    <a:pt x="4153" y="12947"/>
                  </a:cubicBezTo>
                  <a:cubicBezTo>
                    <a:pt x="4153" y="12948"/>
                    <a:pt x="4153" y="12949"/>
                    <a:pt x="4153" y="12950"/>
                  </a:cubicBezTo>
                  <a:cubicBezTo>
                    <a:pt x="4144" y="13031"/>
                    <a:pt x="4135" y="13113"/>
                    <a:pt x="4122" y="13194"/>
                  </a:cubicBezTo>
                  <a:cubicBezTo>
                    <a:pt x="4111" y="13268"/>
                    <a:pt x="4099" y="13336"/>
                    <a:pt x="4083" y="13409"/>
                  </a:cubicBezTo>
                  <a:cubicBezTo>
                    <a:pt x="4065" y="13487"/>
                    <a:pt x="4046" y="13564"/>
                    <a:pt x="4023" y="13640"/>
                  </a:cubicBezTo>
                  <a:cubicBezTo>
                    <a:pt x="4004" y="13708"/>
                    <a:pt x="3981" y="13772"/>
                    <a:pt x="3958" y="13838"/>
                  </a:cubicBezTo>
                  <a:cubicBezTo>
                    <a:pt x="3937" y="13890"/>
                    <a:pt x="3918" y="13945"/>
                    <a:pt x="3894" y="13998"/>
                  </a:cubicBezTo>
                  <a:cubicBezTo>
                    <a:pt x="3872" y="14048"/>
                    <a:pt x="3846" y="14098"/>
                    <a:pt x="3823" y="14148"/>
                  </a:cubicBezTo>
                  <a:cubicBezTo>
                    <a:pt x="3799" y="14199"/>
                    <a:pt x="3773" y="14247"/>
                    <a:pt x="3744" y="14294"/>
                  </a:cubicBezTo>
                  <a:cubicBezTo>
                    <a:pt x="3714" y="14339"/>
                    <a:pt x="3686" y="14388"/>
                    <a:pt x="3656" y="14433"/>
                  </a:cubicBezTo>
                  <a:cubicBezTo>
                    <a:pt x="3655" y="14435"/>
                    <a:pt x="3653" y="14437"/>
                    <a:pt x="3652" y="14440"/>
                  </a:cubicBezTo>
                  <a:cubicBezTo>
                    <a:pt x="3651" y="14442"/>
                    <a:pt x="3650" y="14445"/>
                    <a:pt x="3648" y="14447"/>
                  </a:cubicBezTo>
                  <a:cubicBezTo>
                    <a:pt x="3649" y="14446"/>
                    <a:pt x="3649" y="14445"/>
                    <a:pt x="3649" y="14444"/>
                  </a:cubicBezTo>
                  <a:lnTo>
                    <a:pt x="3649" y="14444"/>
                  </a:lnTo>
                  <a:cubicBezTo>
                    <a:pt x="3599" y="14515"/>
                    <a:pt x="3545" y="14582"/>
                    <a:pt x="3489" y="14650"/>
                  </a:cubicBezTo>
                  <a:cubicBezTo>
                    <a:pt x="3439" y="14705"/>
                    <a:pt x="3386" y="14756"/>
                    <a:pt x="3331" y="14806"/>
                  </a:cubicBezTo>
                  <a:cubicBezTo>
                    <a:pt x="3239" y="14885"/>
                    <a:pt x="3146" y="14962"/>
                    <a:pt x="3046" y="15033"/>
                  </a:cubicBezTo>
                  <a:cubicBezTo>
                    <a:pt x="2954" y="15098"/>
                    <a:pt x="2861" y="15165"/>
                    <a:pt x="2769" y="15229"/>
                  </a:cubicBezTo>
                  <a:cubicBezTo>
                    <a:pt x="2574" y="15367"/>
                    <a:pt x="2382" y="15505"/>
                    <a:pt x="2208" y="15668"/>
                  </a:cubicBezTo>
                  <a:cubicBezTo>
                    <a:pt x="2074" y="15792"/>
                    <a:pt x="1951" y="15927"/>
                    <a:pt x="1842" y="16073"/>
                  </a:cubicBezTo>
                  <a:cubicBezTo>
                    <a:pt x="1781" y="16158"/>
                    <a:pt x="1723" y="16245"/>
                    <a:pt x="1666" y="16333"/>
                  </a:cubicBezTo>
                  <a:cubicBezTo>
                    <a:pt x="1622" y="16399"/>
                    <a:pt x="1580" y="16468"/>
                    <a:pt x="1544" y="16537"/>
                  </a:cubicBezTo>
                  <a:cubicBezTo>
                    <a:pt x="1494" y="16632"/>
                    <a:pt x="1443" y="16724"/>
                    <a:pt x="1400" y="16821"/>
                  </a:cubicBezTo>
                  <a:cubicBezTo>
                    <a:pt x="1383" y="16862"/>
                    <a:pt x="1362" y="16902"/>
                    <a:pt x="1347" y="16943"/>
                  </a:cubicBezTo>
                  <a:cubicBezTo>
                    <a:pt x="1328" y="16999"/>
                    <a:pt x="1307" y="17053"/>
                    <a:pt x="1288" y="17109"/>
                  </a:cubicBezTo>
                  <a:cubicBezTo>
                    <a:pt x="1230" y="17280"/>
                    <a:pt x="1189" y="17457"/>
                    <a:pt x="1166" y="17637"/>
                  </a:cubicBezTo>
                  <a:cubicBezTo>
                    <a:pt x="1102" y="18085"/>
                    <a:pt x="1116" y="18546"/>
                    <a:pt x="1253" y="18981"/>
                  </a:cubicBezTo>
                  <a:cubicBezTo>
                    <a:pt x="1285" y="19080"/>
                    <a:pt x="1318" y="19180"/>
                    <a:pt x="1358" y="19277"/>
                  </a:cubicBezTo>
                  <a:cubicBezTo>
                    <a:pt x="1392" y="19359"/>
                    <a:pt x="1426" y="19441"/>
                    <a:pt x="1460" y="19522"/>
                  </a:cubicBezTo>
                  <a:cubicBezTo>
                    <a:pt x="1529" y="19681"/>
                    <a:pt x="1590" y="19840"/>
                    <a:pt x="1649" y="20002"/>
                  </a:cubicBezTo>
                  <a:cubicBezTo>
                    <a:pt x="1706" y="20172"/>
                    <a:pt x="1760" y="20342"/>
                    <a:pt x="1806" y="20514"/>
                  </a:cubicBezTo>
                  <a:cubicBezTo>
                    <a:pt x="1834" y="20618"/>
                    <a:pt x="1861" y="20724"/>
                    <a:pt x="1887" y="20830"/>
                  </a:cubicBezTo>
                  <a:cubicBezTo>
                    <a:pt x="1907" y="20909"/>
                    <a:pt x="1922" y="20989"/>
                    <a:pt x="1938" y="21069"/>
                  </a:cubicBezTo>
                  <a:lnTo>
                    <a:pt x="1938" y="21069"/>
                  </a:lnTo>
                  <a:cubicBezTo>
                    <a:pt x="1937" y="21066"/>
                    <a:pt x="1936" y="21064"/>
                    <a:pt x="1935" y="21061"/>
                  </a:cubicBezTo>
                  <a:lnTo>
                    <a:pt x="1935" y="21061"/>
                  </a:lnTo>
                  <a:cubicBezTo>
                    <a:pt x="1945" y="21126"/>
                    <a:pt x="1960" y="21195"/>
                    <a:pt x="1964" y="21263"/>
                  </a:cubicBezTo>
                  <a:cubicBezTo>
                    <a:pt x="1967" y="21321"/>
                    <a:pt x="1971" y="21378"/>
                    <a:pt x="1974" y="21436"/>
                  </a:cubicBezTo>
                  <a:cubicBezTo>
                    <a:pt x="1974" y="21540"/>
                    <a:pt x="1974" y="21644"/>
                    <a:pt x="1967" y="21748"/>
                  </a:cubicBezTo>
                  <a:cubicBezTo>
                    <a:pt x="1961" y="21820"/>
                    <a:pt x="1951" y="21892"/>
                    <a:pt x="1939" y="21962"/>
                  </a:cubicBezTo>
                  <a:cubicBezTo>
                    <a:pt x="1921" y="22050"/>
                    <a:pt x="1897" y="22136"/>
                    <a:pt x="1869" y="22221"/>
                  </a:cubicBezTo>
                  <a:cubicBezTo>
                    <a:pt x="1801" y="22412"/>
                    <a:pt x="1717" y="22594"/>
                    <a:pt x="1629" y="22775"/>
                  </a:cubicBezTo>
                  <a:cubicBezTo>
                    <a:pt x="1583" y="22865"/>
                    <a:pt x="1535" y="22955"/>
                    <a:pt x="1486" y="23043"/>
                  </a:cubicBezTo>
                  <a:cubicBezTo>
                    <a:pt x="1438" y="23124"/>
                    <a:pt x="1388" y="23204"/>
                    <a:pt x="1340" y="23283"/>
                  </a:cubicBezTo>
                  <a:cubicBezTo>
                    <a:pt x="1273" y="23380"/>
                    <a:pt x="1207" y="23477"/>
                    <a:pt x="1133" y="23566"/>
                  </a:cubicBezTo>
                  <a:cubicBezTo>
                    <a:pt x="1058" y="23656"/>
                    <a:pt x="983" y="23746"/>
                    <a:pt x="910" y="23834"/>
                  </a:cubicBezTo>
                  <a:cubicBezTo>
                    <a:pt x="823" y="23944"/>
                    <a:pt x="737" y="24053"/>
                    <a:pt x="656" y="24167"/>
                  </a:cubicBezTo>
                  <a:cubicBezTo>
                    <a:pt x="584" y="24266"/>
                    <a:pt x="518" y="24369"/>
                    <a:pt x="459" y="24475"/>
                  </a:cubicBezTo>
                  <a:cubicBezTo>
                    <a:pt x="426" y="24531"/>
                    <a:pt x="396" y="24589"/>
                    <a:pt x="370" y="24648"/>
                  </a:cubicBezTo>
                  <a:cubicBezTo>
                    <a:pt x="344" y="24703"/>
                    <a:pt x="319" y="24758"/>
                    <a:pt x="297" y="24812"/>
                  </a:cubicBezTo>
                  <a:cubicBezTo>
                    <a:pt x="251" y="24929"/>
                    <a:pt x="208" y="25044"/>
                    <a:pt x="167" y="25162"/>
                  </a:cubicBezTo>
                  <a:cubicBezTo>
                    <a:pt x="82" y="25408"/>
                    <a:pt x="20" y="25670"/>
                    <a:pt x="7" y="25930"/>
                  </a:cubicBezTo>
                  <a:cubicBezTo>
                    <a:pt x="0" y="26057"/>
                    <a:pt x="3" y="26183"/>
                    <a:pt x="15" y="26309"/>
                  </a:cubicBezTo>
                  <a:cubicBezTo>
                    <a:pt x="21" y="26372"/>
                    <a:pt x="30" y="26433"/>
                    <a:pt x="39" y="26494"/>
                  </a:cubicBezTo>
                  <a:cubicBezTo>
                    <a:pt x="50" y="26577"/>
                    <a:pt x="66" y="26662"/>
                    <a:pt x="80" y="26745"/>
                  </a:cubicBezTo>
                  <a:cubicBezTo>
                    <a:pt x="115" y="26924"/>
                    <a:pt x="149" y="27105"/>
                    <a:pt x="204" y="27279"/>
                  </a:cubicBezTo>
                  <a:cubicBezTo>
                    <a:pt x="282" y="27532"/>
                    <a:pt x="372" y="27782"/>
                    <a:pt x="508" y="28011"/>
                  </a:cubicBezTo>
                  <a:cubicBezTo>
                    <a:pt x="636" y="28222"/>
                    <a:pt x="789" y="28412"/>
                    <a:pt x="945" y="28601"/>
                  </a:cubicBezTo>
                  <a:cubicBezTo>
                    <a:pt x="1057" y="28740"/>
                    <a:pt x="1180" y="28872"/>
                    <a:pt x="1303" y="29001"/>
                  </a:cubicBezTo>
                  <a:cubicBezTo>
                    <a:pt x="1432" y="29139"/>
                    <a:pt x="1560" y="29275"/>
                    <a:pt x="1690" y="29409"/>
                  </a:cubicBezTo>
                  <a:cubicBezTo>
                    <a:pt x="1764" y="29485"/>
                    <a:pt x="1839" y="29559"/>
                    <a:pt x="1913" y="29633"/>
                  </a:cubicBezTo>
                  <a:cubicBezTo>
                    <a:pt x="1976" y="29692"/>
                    <a:pt x="2039" y="29753"/>
                    <a:pt x="2104" y="29806"/>
                  </a:cubicBezTo>
                  <a:cubicBezTo>
                    <a:pt x="2166" y="29857"/>
                    <a:pt x="2229" y="29904"/>
                    <a:pt x="2292" y="29953"/>
                  </a:cubicBezTo>
                  <a:cubicBezTo>
                    <a:pt x="2319" y="29988"/>
                    <a:pt x="2345" y="30020"/>
                    <a:pt x="2371" y="30055"/>
                  </a:cubicBezTo>
                  <a:cubicBezTo>
                    <a:pt x="2451" y="30176"/>
                    <a:pt x="2522" y="30295"/>
                    <a:pt x="2590" y="30422"/>
                  </a:cubicBezTo>
                  <a:cubicBezTo>
                    <a:pt x="2655" y="30557"/>
                    <a:pt x="2715" y="30695"/>
                    <a:pt x="2766" y="30835"/>
                  </a:cubicBezTo>
                  <a:cubicBezTo>
                    <a:pt x="2805" y="30963"/>
                    <a:pt x="2840" y="31090"/>
                    <a:pt x="2869" y="31221"/>
                  </a:cubicBezTo>
                  <a:lnTo>
                    <a:pt x="2869" y="31209"/>
                  </a:lnTo>
                  <a:cubicBezTo>
                    <a:pt x="2869" y="31216"/>
                    <a:pt x="2871" y="31221"/>
                    <a:pt x="2871" y="31226"/>
                  </a:cubicBezTo>
                  <a:lnTo>
                    <a:pt x="2871" y="31227"/>
                  </a:lnTo>
                  <a:cubicBezTo>
                    <a:pt x="2871" y="31230"/>
                    <a:pt x="2873" y="31231"/>
                    <a:pt x="2873" y="31235"/>
                  </a:cubicBezTo>
                  <a:cubicBezTo>
                    <a:pt x="2873" y="31234"/>
                    <a:pt x="2871" y="31231"/>
                    <a:pt x="2871" y="31230"/>
                  </a:cubicBezTo>
                  <a:lnTo>
                    <a:pt x="2871" y="31230"/>
                  </a:lnTo>
                  <a:cubicBezTo>
                    <a:pt x="2880" y="31284"/>
                    <a:pt x="2887" y="31340"/>
                    <a:pt x="2892" y="31395"/>
                  </a:cubicBezTo>
                  <a:cubicBezTo>
                    <a:pt x="2892" y="31454"/>
                    <a:pt x="2892" y="31511"/>
                    <a:pt x="2889" y="31570"/>
                  </a:cubicBezTo>
                  <a:cubicBezTo>
                    <a:pt x="2880" y="31641"/>
                    <a:pt x="2870" y="31713"/>
                    <a:pt x="2857" y="31785"/>
                  </a:cubicBezTo>
                  <a:cubicBezTo>
                    <a:pt x="2822" y="31935"/>
                    <a:pt x="2780" y="32082"/>
                    <a:pt x="2730" y="32228"/>
                  </a:cubicBezTo>
                  <a:cubicBezTo>
                    <a:pt x="2592" y="32588"/>
                    <a:pt x="2450" y="32948"/>
                    <a:pt x="2306" y="33309"/>
                  </a:cubicBezTo>
                  <a:cubicBezTo>
                    <a:pt x="2173" y="33646"/>
                    <a:pt x="2024" y="33978"/>
                    <a:pt x="1864" y="34304"/>
                  </a:cubicBezTo>
                  <a:lnTo>
                    <a:pt x="1865" y="34302"/>
                  </a:lnTo>
                  <a:lnTo>
                    <a:pt x="1865" y="34302"/>
                  </a:lnTo>
                  <a:cubicBezTo>
                    <a:pt x="1863" y="34306"/>
                    <a:pt x="1861" y="34309"/>
                    <a:pt x="1858" y="34313"/>
                  </a:cubicBezTo>
                  <a:cubicBezTo>
                    <a:pt x="1857" y="34315"/>
                    <a:pt x="1857" y="34318"/>
                    <a:pt x="1856" y="34320"/>
                  </a:cubicBezTo>
                  <a:lnTo>
                    <a:pt x="1856" y="34318"/>
                  </a:lnTo>
                  <a:cubicBezTo>
                    <a:pt x="1667" y="34691"/>
                    <a:pt x="1489" y="35068"/>
                    <a:pt x="1421" y="35483"/>
                  </a:cubicBezTo>
                  <a:cubicBezTo>
                    <a:pt x="1386" y="35694"/>
                    <a:pt x="1373" y="35908"/>
                    <a:pt x="1380" y="36121"/>
                  </a:cubicBezTo>
                  <a:cubicBezTo>
                    <a:pt x="1384" y="36210"/>
                    <a:pt x="1388" y="36299"/>
                    <a:pt x="1393" y="36388"/>
                  </a:cubicBezTo>
                  <a:cubicBezTo>
                    <a:pt x="1400" y="36573"/>
                    <a:pt x="1430" y="36755"/>
                    <a:pt x="1457" y="36940"/>
                  </a:cubicBezTo>
                  <a:cubicBezTo>
                    <a:pt x="1470" y="37029"/>
                    <a:pt x="1494" y="37117"/>
                    <a:pt x="1513" y="37204"/>
                  </a:cubicBezTo>
                  <a:cubicBezTo>
                    <a:pt x="1532" y="37283"/>
                    <a:pt x="1555" y="37360"/>
                    <a:pt x="1577" y="37439"/>
                  </a:cubicBezTo>
                  <a:cubicBezTo>
                    <a:pt x="1624" y="37601"/>
                    <a:pt x="1679" y="37761"/>
                    <a:pt x="1741" y="37917"/>
                  </a:cubicBezTo>
                  <a:cubicBezTo>
                    <a:pt x="1799" y="38069"/>
                    <a:pt x="1866" y="38218"/>
                    <a:pt x="1941" y="38361"/>
                  </a:cubicBezTo>
                  <a:cubicBezTo>
                    <a:pt x="1981" y="38440"/>
                    <a:pt x="2018" y="38520"/>
                    <a:pt x="2062" y="38594"/>
                  </a:cubicBezTo>
                  <a:cubicBezTo>
                    <a:pt x="2111" y="38676"/>
                    <a:pt x="2159" y="38758"/>
                    <a:pt x="2208" y="38841"/>
                  </a:cubicBezTo>
                  <a:cubicBezTo>
                    <a:pt x="2305" y="39008"/>
                    <a:pt x="2417" y="39166"/>
                    <a:pt x="2526" y="39324"/>
                  </a:cubicBezTo>
                  <a:cubicBezTo>
                    <a:pt x="2628" y="39472"/>
                    <a:pt x="2745" y="39609"/>
                    <a:pt x="2859" y="39747"/>
                  </a:cubicBezTo>
                  <a:cubicBezTo>
                    <a:pt x="2895" y="39789"/>
                    <a:pt x="2935" y="39829"/>
                    <a:pt x="2972" y="39870"/>
                  </a:cubicBezTo>
                  <a:cubicBezTo>
                    <a:pt x="2999" y="39898"/>
                    <a:pt x="3023" y="39928"/>
                    <a:pt x="3051" y="39955"/>
                  </a:cubicBezTo>
                  <a:cubicBezTo>
                    <a:pt x="3119" y="40021"/>
                    <a:pt x="3183" y="40091"/>
                    <a:pt x="3255" y="40151"/>
                  </a:cubicBezTo>
                  <a:cubicBezTo>
                    <a:pt x="3328" y="40214"/>
                    <a:pt x="3400" y="40282"/>
                    <a:pt x="3479" y="40339"/>
                  </a:cubicBezTo>
                  <a:cubicBezTo>
                    <a:pt x="3552" y="40392"/>
                    <a:pt x="3625" y="40448"/>
                    <a:pt x="3702" y="40497"/>
                  </a:cubicBezTo>
                  <a:cubicBezTo>
                    <a:pt x="3790" y="40552"/>
                    <a:pt x="3878" y="40607"/>
                    <a:pt x="3969" y="40659"/>
                  </a:cubicBezTo>
                  <a:cubicBezTo>
                    <a:pt x="4054" y="40707"/>
                    <a:pt x="4139" y="40754"/>
                    <a:pt x="4225" y="40800"/>
                  </a:cubicBezTo>
                  <a:cubicBezTo>
                    <a:pt x="4401" y="40894"/>
                    <a:pt x="4580" y="40984"/>
                    <a:pt x="4760" y="41070"/>
                  </a:cubicBezTo>
                  <a:cubicBezTo>
                    <a:pt x="5091" y="41230"/>
                    <a:pt x="5432" y="41381"/>
                    <a:pt x="5786" y="41488"/>
                  </a:cubicBezTo>
                  <a:cubicBezTo>
                    <a:pt x="5889" y="41517"/>
                    <a:pt x="5990" y="41546"/>
                    <a:pt x="6095" y="41572"/>
                  </a:cubicBezTo>
                  <a:cubicBezTo>
                    <a:pt x="6185" y="41593"/>
                    <a:pt x="6276" y="41611"/>
                    <a:pt x="6368" y="41630"/>
                  </a:cubicBezTo>
                  <a:cubicBezTo>
                    <a:pt x="6462" y="41649"/>
                    <a:pt x="6559" y="41661"/>
                    <a:pt x="6655" y="41674"/>
                  </a:cubicBezTo>
                  <a:cubicBezTo>
                    <a:pt x="6700" y="41679"/>
                    <a:pt x="6746" y="41682"/>
                    <a:pt x="6792" y="41682"/>
                  </a:cubicBezTo>
                  <a:cubicBezTo>
                    <a:pt x="6821" y="41685"/>
                    <a:pt x="6851" y="41687"/>
                    <a:pt x="6882" y="41687"/>
                  </a:cubicBezTo>
                  <a:cubicBezTo>
                    <a:pt x="6886" y="41687"/>
                    <a:pt x="6891" y="41687"/>
                    <a:pt x="6896" y="41687"/>
                  </a:cubicBezTo>
                  <a:cubicBezTo>
                    <a:pt x="7001" y="41686"/>
                    <a:pt x="7107" y="41683"/>
                    <a:pt x="7215" y="41677"/>
                  </a:cubicBezTo>
                  <a:cubicBezTo>
                    <a:pt x="7298" y="41672"/>
                    <a:pt x="7382" y="41666"/>
                    <a:pt x="7467" y="41658"/>
                  </a:cubicBezTo>
                  <a:cubicBezTo>
                    <a:pt x="7661" y="41637"/>
                    <a:pt x="7850" y="41596"/>
                    <a:pt x="8039" y="41553"/>
                  </a:cubicBezTo>
                  <a:cubicBezTo>
                    <a:pt x="8221" y="41512"/>
                    <a:pt x="8399" y="41455"/>
                    <a:pt x="8574" y="41396"/>
                  </a:cubicBezTo>
                  <a:cubicBezTo>
                    <a:pt x="8747" y="41339"/>
                    <a:pt x="8914" y="41272"/>
                    <a:pt x="9078" y="41195"/>
                  </a:cubicBezTo>
                  <a:cubicBezTo>
                    <a:pt x="9247" y="41114"/>
                    <a:pt x="9415" y="41033"/>
                    <a:pt x="9580" y="40942"/>
                  </a:cubicBezTo>
                  <a:cubicBezTo>
                    <a:pt x="9732" y="40856"/>
                    <a:pt x="9875" y="40758"/>
                    <a:pt x="10010" y="40648"/>
                  </a:cubicBezTo>
                  <a:cubicBezTo>
                    <a:pt x="10294" y="40424"/>
                    <a:pt x="10598" y="40224"/>
                    <a:pt x="10882" y="39997"/>
                  </a:cubicBezTo>
                  <a:cubicBezTo>
                    <a:pt x="10953" y="39943"/>
                    <a:pt x="11020" y="39884"/>
                    <a:pt x="11082" y="39821"/>
                  </a:cubicBezTo>
                  <a:cubicBezTo>
                    <a:pt x="11140" y="39761"/>
                    <a:pt x="11200" y="39699"/>
                    <a:pt x="11247" y="39633"/>
                  </a:cubicBezTo>
                  <a:cubicBezTo>
                    <a:pt x="11566" y="39188"/>
                    <a:pt x="11807" y="38693"/>
                    <a:pt x="11964" y="38169"/>
                  </a:cubicBezTo>
                  <a:cubicBezTo>
                    <a:pt x="12019" y="37981"/>
                    <a:pt x="12076" y="37794"/>
                    <a:pt x="12116" y="37603"/>
                  </a:cubicBezTo>
                  <a:cubicBezTo>
                    <a:pt x="12157" y="37413"/>
                    <a:pt x="12193" y="37224"/>
                    <a:pt x="12221" y="37031"/>
                  </a:cubicBezTo>
                  <a:cubicBezTo>
                    <a:pt x="12329" y="36316"/>
                    <a:pt x="12167" y="35594"/>
                    <a:pt x="11993" y="34902"/>
                  </a:cubicBezTo>
                  <a:cubicBezTo>
                    <a:pt x="11909" y="34566"/>
                    <a:pt x="11805" y="34235"/>
                    <a:pt x="11705" y="33905"/>
                  </a:cubicBezTo>
                  <a:cubicBezTo>
                    <a:pt x="11605" y="33581"/>
                    <a:pt x="11539" y="33251"/>
                    <a:pt x="11429" y="32933"/>
                  </a:cubicBezTo>
                  <a:lnTo>
                    <a:pt x="11429" y="32933"/>
                  </a:lnTo>
                  <a:cubicBezTo>
                    <a:pt x="11419" y="32900"/>
                    <a:pt x="11408" y="32868"/>
                    <a:pt x="11398" y="32836"/>
                  </a:cubicBezTo>
                  <a:cubicBezTo>
                    <a:pt x="11398" y="32835"/>
                    <a:pt x="11400" y="32834"/>
                    <a:pt x="11400" y="32833"/>
                  </a:cubicBezTo>
                  <a:cubicBezTo>
                    <a:pt x="11396" y="32826"/>
                    <a:pt x="11393" y="32818"/>
                    <a:pt x="11390" y="32811"/>
                  </a:cubicBezTo>
                  <a:cubicBezTo>
                    <a:pt x="11377" y="32780"/>
                    <a:pt x="11367" y="32748"/>
                    <a:pt x="11362" y="32715"/>
                  </a:cubicBezTo>
                  <a:cubicBezTo>
                    <a:pt x="11361" y="32710"/>
                    <a:pt x="11360" y="32705"/>
                    <a:pt x="11359" y="32700"/>
                  </a:cubicBezTo>
                  <a:cubicBezTo>
                    <a:pt x="11346" y="32663"/>
                    <a:pt x="11336" y="32625"/>
                    <a:pt x="11325" y="32587"/>
                  </a:cubicBezTo>
                  <a:cubicBezTo>
                    <a:pt x="11310" y="32541"/>
                    <a:pt x="11294" y="32494"/>
                    <a:pt x="11283" y="32447"/>
                  </a:cubicBezTo>
                  <a:cubicBezTo>
                    <a:pt x="11275" y="32412"/>
                    <a:pt x="11268" y="32378"/>
                    <a:pt x="11261" y="32342"/>
                  </a:cubicBezTo>
                  <a:cubicBezTo>
                    <a:pt x="11261" y="32340"/>
                    <a:pt x="11260" y="32339"/>
                    <a:pt x="11260" y="32338"/>
                  </a:cubicBezTo>
                  <a:cubicBezTo>
                    <a:pt x="11259" y="32333"/>
                    <a:pt x="11258" y="32327"/>
                    <a:pt x="11257" y="32322"/>
                  </a:cubicBezTo>
                  <a:cubicBezTo>
                    <a:pt x="11256" y="32321"/>
                    <a:pt x="11256" y="32320"/>
                    <a:pt x="11255" y="32319"/>
                  </a:cubicBezTo>
                  <a:cubicBezTo>
                    <a:pt x="11248" y="32297"/>
                    <a:pt x="11241" y="32275"/>
                    <a:pt x="11236" y="32254"/>
                  </a:cubicBezTo>
                  <a:lnTo>
                    <a:pt x="11236" y="32254"/>
                  </a:lnTo>
                  <a:cubicBezTo>
                    <a:pt x="11237" y="32257"/>
                    <a:pt x="11237" y="32260"/>
                    <a:pt x="11237" y="32264"/>
                  </a:cubicBezTo>
                  <a:lnTo>
                    <a:pt x="11237" y="32264"/>
                  </a:lnTo>
                  <a:cubicBezTo>
                    <a:pt x="11229" y="32218"/>
                    <a:pt x="11218" y="32172"/>
                    <a:pt x="11206" y="32127"/>
                  </a:cubicBezTo>
                  <a:cubicBezTo>
                    <a:pt x="11197" y="32095"/>
                    <a:pt x="11189" y="32063"/>
                    <a:pt x="11181" y="32031"/>
                  </a:cubicBezTo>
                  <a:cubicBezTo>
                    <a:pt x="11171" y="31968"/>
                    <a:pt x="11162" y="31907"/>
                    <a:pt x="11155" y="31846"/>
                  </a:cubicBezTo>
                  <a:cubicBezTo>
                    <a:pt x="11149" y="31796"/>
                    <a:pt x="11141" y="31748"/>
                    <a:pt x="11137" y="31701"/>
                  </a:cubicBezTo>
                  <a:cubicBezTo>
                    <a:pt x="11137" y="31689"/>
                    <a:pt x="11136" y="31675"/>
                    <a:pt x="11135" y="31661"/>
                  </a:cubicBezTo>
                  <a:cubicBezTo>
                    <a:pt x="11127" y="31635"/>
                    <a:pt x="11123" y="31606"/>
                    <a:pt x="11121" y="31579"/>
                  </a:cubicBezTo>
                  <a:cubicBezTo>
                    <a:pt x="11117" y="31537"/>
                    <a:pt x="11115" y="31494"/>
                    <a:pt x="11114" y="31450"/>
                  </a:cubicBezTo>
                  <a:cubicBezTo>
                    <a:pt x="11114" y="31451"/>
                    <a:pt x="11114" y="31452"/>
                    <a:pt x="11113" y="31453"/>
                  </a:cubicBezTo>
                  <a:cubicBezTo>
                    <a:pt x="11107" y="31307"/>
                    <a:pt x="11119" y="31162"/>
                    <a:pt x="11149" y="31019"/>
                  </a:cubicBezTo>
                  <a:cubicBezTo>
                    <a:pt x="11160" y="30978"/>
                    <a:pt x="11170" y="30937"/>
                    <a:pt x="11183" y="30896"/>
                  </a:cubicBezTo>
                  <a:cubicBezTo>
                    <a:pt x="11185" y="30888"/>
                    <a:pt x="11188" y="30880"/>
                    <a:pt x="11191" y="30871"/>
                  </a:cubicBezTo>
                  <a:cubicBezTo>
                    <a:pt x="11210" y="30821"/>
                    <a:pt x="11233" y="30771"/>
                    <a:pt x="11260" y="30724"/>
                  </a:cubicBezTo>
                  <a:cubicBezTo>
                    <a:pt x="11267" y="30695"/>
                    <a:pt x="11276" y="30668"/>
                    <a:pt x="11285" y="30639"/>
                  </a:cubicBezTo>
                  <a:cubicBezTo>
                    <a:pt x="11313" y="30573"/>
                    <a:pt x="11340" y="30505"/>
                    <a:pt x="11369" y="30441"/>
                  </a:cubicBezTo>
                  <a:lnTo>
                    <a:pt x="11369" y="30441"/>
                  </a:lnTo>
                  <a:lnTo>
                    <a:pt x="11368" y="30443"/>
                  </a:lnTo>
                  <a:cubicBezTo>
                    <a:pt x="11369" y="30441"/>
                    <a:pt x="11369" y="30440"/>
                    <a:pt x="11370" y="30438"/>
                  </a:cubicBezTo>
                  <a:cubicBezTo>
                    <a:pt x="11372" y="30436"/>
                    <a:pt x="11374" y="30433"/>
                    <a:pt x="11374" y="30431"/>
                  </a:cubicBezTo>
                  <a:cubicBezTo>
                    <a:pt x="11374" y="30428"/>
                    <a:pt x="11377" y="30425"/>
                    <a:pt x="11379" y="30423"/>
                  </a:cubicBezTo>
                  <a:lnTo>
                    <a:pt x="11379" y="30423"/>
                  </a:lnTo>
                  <a:cubicBezTo>
                    <a:pt x="11379" y="30424"/>
                    <a:pt x="11377" y="30425"/>
                    <a:pt x="11378" y="30427"/>
                  </a:cubicBezTo>
                  <a:cubicBezTo>
                    <a:pt x="11466" y="30254"/>
                    <a:pt x="11563" y="30087"/>
                    <a:pt x="11663" y="29919"/>
                  </a:cubicBezTo>
                  <a:cubicBezTo>
                    <a:pt x="11756" y="29768"/>
                    <a:pt x="11845" y="29617"/>
                    <a:pt x="11928" y="29461"/>
                  </a:cubicBezTo>
                  <a:cubicBezTo>
                    <a:pt x="12020" y="29284"/>
                    <a:pt x="12106" y="29105"/>
                    <a:pt x="12184" y="28920"/>
                  </a:cubicBezTo>
                  <a:cubicBezTo>
                    <a:pt x="12258" y="28750"/>
                    <a:pt x="12312" y="28572"/>
                    <a:pt x="12364" y="28392"/>
                  </a:cubicBezTo>
                  <a:cubicBezTo>
                    <a:pt x="12410" y="28217"/>
                    <a:pt x="12446" y="28039"/>
                    <a:pt x="12469" y="27858"/>
                  </a:cubicBezTo>
                  <a:cubicBezTo>
                    <a:pt x="12496" y="27679"/>
                    <a:pt x="12504" y="27496"/>
                    <a:pt x="12493" y="27315"/>
                  </a:cubicBezTo>
                  <a:cubicBezTo>
                    <a:pt x="12481" y="27133"/>
                    <a:pt x="12454" y="26951"/>
                    <a:pt x="12410" y="26773"/>
                  </a:cubicBezTo>
                  <a:cubicBezTo>
                    <a:pt x="12390" y="26680"/>
                    <a:pt x="12365" y="26587"/>
                    <a:pt x="12333" y="26497"/>
                  </a:cubicBezTo>
                  <a:cubicBezTo>
                    <a:pt x="12318" y="26455"/>
                    <a:pt x="12305" y="26409"/>
                    <a:pt x="12286" y="26367"/>
                  </a:cubicBezTo>
                  <a:cubicBezTo>
                    <a:pt x="12267" y="26325"/>
                    <a:pt x="12248" y="26281"/>
                    <a:pt x="12229" y="26237"/>
                  </a:cubicBezTo>
                  <a:cubicBezTo>
                    <a:pt x="12190" y="26152"/>
                    <a:pt x="12137" y="26070"/>
                    <a:pt x="12087" y="25990"/>
                  </a:cubicBezTo>
                  <a:cubicBezTo>
                    <a:pt x="12039" y="25909"/>
                    <a:pt x="11978" y="25835"/>
                    <a:pt x="11921" y="25761"/>
                  </a:cubicBezTo>
                  <a:cubicBezTo>
                    <a:pt x="11869" y="25693"/>
                    <a:pt x="11815" y="25627"/>
                    <a:pt x="11760" y="25563"/>
                  </a:cubicBezTo>
                  <a:cubicBezTo>
                    <a:pt x="11731" y="25530"/>
                    <a:pt x="11703" y="25497"/>
                    <a:pt x="11674" y="25464"/>
                  </a:cubicBezTo>
                  <a:cubicBezTo>
                    <a:pt x="11668" y="25457"/>
                    <a:pt x="11662" y="25450"/>
                    <a:pt x="11655" y="25443"/>
                  </a:cubicBezTo>
                  <a:cubicBezTo>
                    <a:pt x="11652" y="25439"/>
                    <a:pt x="11649" y="25436"/>
                    <a:pt x="11646" y="25433"/>
                  </a:cubicBezTo>
                  <a:cubicBezTo>
                    <a:pt x="11617" y="25399"/>
                    <a:pt x="11590" y="25366"/>
                    <a:pt x="11559" y="25332"/>
                  </a:cubicBezTo>
                  <a:cubicBezTo>
                    <a:pt x="11558" y="25332"/>
                    <a:pt x="11558" y="25331"/>
                    <a:pt x="11557" y="25331"/>
                  </a:cubicBezTo>
                  <a:cubicBezTo>
                    <a:pt x="11556" y="25331"/>
                    <a:pt x="11557" y="25328"/>
                    <a:pt x="11555" y="25328"/>
                  </a:cubicBezTo>
                  <a:cubicBezTo>
                    <a:pt x="11555" y="25328"/>
                    <a:pt x="11555" y="25327"/>
                    <a:pt x="11554" y="25327"/>
                  </a:cubicBezTo>
                  <a:lnTo>
                    <a:pt x="11550" y="25323"/>
                  </a:lnTo>
                  <a:cubicBezTo>
                    <a:pt x="11412" y="25165"/>
                    <a:pt x="11270" y="25009"/>
                    <a:pt x="11122" y="24861"/>
                  </a:cubicBezTo>
                  <a:cubicBezTo>
                    <a:pt x="10979" y="24716"/>
                    <a:pt x="10835" y="24570"/>
                    <a:pt x="10697" y="24419"/>
                  </a:cubicBezTo>
                  <a:cubicBezTo>
                    <a:pt x="10652" y="24364"/>
                    <a:pt x="10607" y="24308"/>
                    <a:pt x="10567" y="24249"/>
                  </a:cubicBezTo>
                  <a:lnTo>
                    <a:pt x="10567" y="24249"/>
                  </a:lnTo>
                  <a:lnTo>
                    <a:pt x="10565" y="24245"/>
                  </a:lnTo>
                  <a:cubicBezTo>
                    <a:pt x="10561" y="24242"/>
                    <a:pt x="10558" y="24238"/>
                    <a:pt x="10556" y="24234"/>
                  </a:cubicBezTo>
                  <a:lnTo>
                    <a:pt x="10556" y="24234"/>
                  </a:lnTo>
                  <a:cubicBezTo>
                    <a:pt x="10558" y="24236"/>
                    <a:pt x="10560" y="24239"/>
                    <a:pt x="10562" y="24240"/>
                  </a:cubicBezTo>
                  <a:lnTo>
                    <a:pt x="10562" y="24240"/>
                  </a:lnTo>
                  <a:cubicBezTo>
                    <a:pt x="10538" y="24202"/>
                    <a:pt x="10515" y="24162"/>
                    <a:pt x="10493" y="24121"/>
                  </a:cubicBezTo>
                  <a:cubicBezTo>
                    <a:pt x="10462" y="24058"/>
                    <a:pt x="10436" y="23993"/>
                    <a:pt x="10413" y="23927"/>
                  </a:cubicBezTo>
                  <a:cubicBezTo>
                    <a:pt x="10391" y="23859"/>
                    <a:pt x="10374" y="23790"/>
                    <a:pt x="10357" y="23719"/>
                  </a:cubicBezTo>
                  <a:cubicBezTo>
                    <a:pt x="10339" y="23623"/>
                    <a:pt x="10325" y="23527"/>
                    <a:pt x="10318" y="23429"/>
                  </a:cubicBezTo>
                  <a:cubicBezTo>
                    <a:pt x="10312" y="23294"/>
                    <a:pt x="10318" y="23163"/>
                    <a:pt x="10326" y="23029"/>
                  </a:cubicBezTo>
                  <a:lnTo>
                    <a:pt x="10326" y="23030"/>
                  </a:lnTo>
                  <a:cubicBezTo>
                    <a:pt x="10332" y="22975"/>
                    <a:pt x="10337" y="22920"/>
                    <a:pt x="10346" y="22866"/>
                  </a:cubicBezTo>
                  <a:cubicBezTo>
                    <a:pt x="10356" y="22813"/>
                    <a:pt x="10365" y="22756"/>
                    <a:pt x="10375" y="22700"/>
                  </a:cubicBezTo>
                  <a:cubicBezTo>
                    <a:pt x="10403" y="22567"/>
                    <a:pt x="10430" y="22433"/>
                    <a:pt x="10466" y="22303"/>
                  </a:cubicBezTo>
                  <a:cubicBezTo>
                    <a:pt x="10503" y="22177"/>
                    <a:pt x="10542" y="22052"/>
                    <a:pt x="10583" y="21925"/>
                  </a:cubicBezTo>
                  <a:cubicBezTo>
                    <a:pt x="10629" y="21802"/>
                    <a:pt x="10670" y="21676"/>
                    <a:pt x="10722" y="21554"/>
                  </a:cubicBezTo>
                  <a:cubicBezTo>
                    <a:pt x="10777" y="21429"/>
                    <a:pt x="10834" y="21306"/>
                    <a:pt x="10893" y="21184"/>
                  </a:cubicBezTo>
                  <a:lnTo>
                    <a:pt x="10893" y="21184"/>
                  </a:lnTo>
                  <a:cubicBezTo>
                    <a:pt x="10891" y="21188"/>
                    <a:pt x="10888" y="21192"/>
                    <a:pt x="10886" y="21196"/>
                  </a:cubicBezTo>
                  <a:lnTo>
                    <a:pt x="10886" y="21196"/>
                  </a:lnTo>
                  <a:cubicBezTo>
                    <a:pt x="11004" y="20972"/>
                    <a:pt x="11130" y="20754"/>
                    <a:pt x="11251" y="20532"/>
                  </a:cubicBezTo>
                  <a:cubicBezTo>
                    <a:pt x="11378" y="20301"/>
                    <a:pt x="11467" y="20052"/>
                    <a:pt x="11538" y="19799"/>
                  </a:cubicBezTo>
                  <a:cubicBezTo>
                    <a:pt x="11550" y="19758"/>
                    <a:pt x="11558" y="19717"/>
                    <a:pt x="11567" y="19673"/>
                  </a:cubicBezTo>
                  <a:cubicBezTo>
                    <a:pt x="11577" y="19625"/>
                    <a:pt x="11590" y="19577"/>
                    <a:pt x="11596" y="19528"/>
                  </a:cubicBezTo>
                  <a:cubicBezTo>
                    <a:pt x="11606" y="19446"/>
                    <a:pt x="11619" y="19365"/>
                    <a:pt x="11625" y="19282"/>
                  </a:cubicBezTo>
                  <a:cubicBezTo>
                    <a:pt x="11627" y="19225"/>
                    <a:pt x="11635" y="19166"/>
                    <a:pt x="11634" y="19110"/>
                  </a:cubicBezTo>
                  <a:cubicBezTo>
                    <a:pt x="11633" y="19062"/>
                    <a:pt x="11633" y="19014"/>
                    <a:pt x="11632" y="18965"/>
                  </a:cubicBezTo>
                  <a:cubicBezTo>
                    <a:pt x="11632" y="18930"/>
                    <a:pt x="11631" y="18895"/>
                    <a:pt x="11628" y="18860"/>
                  </a:cubicBezTo>
                  <a:cubicBezTo>
                    <a:pt x="11624" y="18810"/>
                    <a:pt x="11624" y="18755"/>
                    <a:pt x="11616" y="18704"/>
                  </a:cubicBezTo>
                  <a:cubicBezTo>
                    <a:pt x="11588" y="18519"/>
                    <a:pt x="11555" y="18338"/>
                    <a:pt x="11497" y="18160"/>
                  </a:cubicBezTo>
                  <a:cubicBezTo>
                    <a:pt x="11443" y="17986"/>
                    <a:pt x="11378" y="17815"/>
                    <a:pt x="11302" y="17649"/>
                  </a:cubicBezTo>
                  <a:cubicBezTo>
                    <a:pt x="11219" y="17475"/>
                    <a:pt x="11136" y="17300"/>
                    <a:pt x="11031" y="17137"/>
                  </a:cubicBezTo>
                  <a:cubicBezTo>
                    <a:pt x="10929" y="16979"/>
                    <a:pt x="10824" y="16824"/>
                    <a:pt x="10711" y="16674"/>
                  </a:cubicBezTo>
                  <a:cubicBezTo>
                    <a:pt x="10493" y="16381"/>
                    <a:pt x="10229" y="16129"/>
                    <a:pt x="9984" y="15861"/>
                  </a:cubicBezTo>
                  <a:lnTo>
                    <a:pt x="9984" y="15861"/>
                  </a:lnTo>
                  <a:lnTo>
                    <a:pt x="9986" y="15863"/>
                  </a:lnTo>
                  <a:cubicBezTo>
                    <a:pt x="9907" y="15773"/>
                    <a:pt x="9833" y="15679"/>
                    <a:pt x="9764" y="15581"/>
                  </a:cubicBezTo>
                  <a:cubicBezTo>
                    <a:pt x="9720" y="15513"/>
                    <a:pt x="9681" y="15445"/>
                    <a:pt x="9642" y="15373"/>
                  </a:cubicBezTo>
                  <a:lnTo>
                    <a:pt x="9642" y="15373"/>
                  </a:lnTo>
                  <a:lnTo>
                    <a:pt x="9644" y="15374"/>
                  </a:lnTo>
                  <a:cubicBezTo>
                    <a:pt x="9644" y="15373"/>
                    <a:pt x="9642" y="15371"/>
                    <a:pt x="9641" y="15370"/>
                  </a:cubicBezTo>
                  <a:cubicBezTo>
                    <a:pt x="9639" y="15364"/>
                    <a:pt x="9637" y="15359"/>
                    <a:pt x="9632" y="15354"/>
                  </a:cubicBezTo>
                  <a:lnTo>
                    <a:pt x="9632" y="15354"/>
                  </a:lnTo>
                  <a:cubicBezTo>
                    <a:pt x="9634" y="15356"/>
                    <a:pt x="9636" y="15358"/>
                    <a:pt x="9638" y="15360"/>
                  </a:cubicBezTo>
                  <a:cubicBezTo>
                    <a:pt x="9607" y="15295"/>
                    <a:pt x="9580" y="15229"/>
                    <a:pt x="9554" y="15164"/>
                  </a:cubicBezTo>
                  <a:lnTo>
                    <a:pt x="9554" y="15163"/>
                  </a:lnTo>
                  <a:cubicBezTo>
                    <a:pt x="9552" y="15157"/>
                    <a:pt x="9550" y="15153"/>
                    <a:pt x="9549" y="15148"/>
                  </a:cubicBezTo>
                  <a:lnTo>
                    <a:pt x="9549" y="15149"/>
                  </a:lnTo>
                  <a:cubicBezTo>
                    <a:pt x="9519" y="15060"/>
                    <a:pt x="9495" y="14971"/>
                    <a:pt x="9476" y="14880"/>
                  </a:cubicBezTo>
                  <a:cubicBezTo>
                    <a:pt x="9460" y="14781"/>
                    <a:pt x="9450" y="14682"/>
                    <a:pt x="9443" y="14583"/>
                  </a:cubicBezTo>
                  <a:cubicBezTo>
                    <a:pt x="9440" y="14436"/>
                    <a:pt x="9442" y="14293"/>
                    <a:pt x="9450" y="14147"/>
                  </a:cubicBezTo>
                  <a:cubicBezTo>
                    <a:pt x="9464" y="14010"/>
                    <a:pt x="9483" y="13877"/>
                    <a:pt x="9508" y="13741"/>
                  </a:cubicBezTo>
                  <a:cubicBezTo>
                    <a:pt x="9547" y="13560"/>
                    <a:pt x="9592" y="13383"/>
                    <a:pt x="9645" y="13205"/>
                  </a:cubicBezTo>
                  <a:cubicBezTo>
                    <a:pt x="9696" y="13063"/>
                    <a:pt x="9751" y="12923"/>
                    <a:pt x="9811" y="12785"/>
                  </a:cubicBezTo>
                  <a:cubicBezTo>
                    <a:pt x="9863" y="12665"/>
                    <a:pt x="9920" y="12547"/>
                    <a:pt x="9979" y="12429"/>
                  </a:cubicBezTo>
                  <a:cubicBezTo>
                    <a:pt x="10099" y="12203"/>
                    <a:pt x="10224" y="11980"/>
                    <a:pt x="10334" y="11750"/>
                  </a:cubicBezTo>
                  <a:cubicBezTo>
                    <a:pt x="10446" y="11521"/>
                    <a:pt x="10530" y="11280"/>
                    <a:pt x="10603" y="11037"/>
                  </a:cubicBezTo>
                  <a:cubicBezTo>
                    <a:pt x="10680" y="10784"/>
                    <a:pt x="10728" y="10522"/>
                    <a:pt x="10763" y="10261"/>
                  </a:cubicBezTo>
                  <a:cubicBezTo>
                    <a:pt x="10816" y="9881"/>
                    <a:pt x="10755" y="9507"/>
                    <a:pt x="10681" y="9136"/>
                  </a:cubicBezTo>
                  <a:lnTo>
                    <a:pt x="10681" y="9145"/>
                  </a:lnTo>
                  <a:cubicBezTo>
                    <a:pt x="10676" y="9105"/>
                    <a:pt x="10666" y="9065"/>
                    <a:pt x="10658" y="9024"/>
                  </a:cubicBezTo>
                  <a:lnTo>
                    <a:pt x="10658" y="9024"/>
                  </a:lnTo>
                  <a:cubicBezTo>
                    <a:pt x="10659" y="9029"/>
                    <a:pt x="10660" y="9035"/>
                    <a:pt x="10661" y="9039"/>
                  </a:cubicBezTo>
                  <a:lnTo>
                    <a:pt x="10661" y="9039"/>
                  </a:lnTo>
                  <a:cubicBezTo>
                    <a:pt x="10612" y="8793"/>
                    <a:pt x="10549" y="8544"/>
                    <a:pt x="10463" y="8306"/>
                  </a:cubicBezTo>
                  <a:cubicBezTo>
                    <a:pt x="10374" y="8062"/>
                    <a:pt x="10270" y="7821"/>
                    <a:pt x="10135" y="7598"/>
                  </a:cubicBezTo>
                  <a:cubicBezTo>
                    <a:pt x="10001" y="7378"/>
                    <a:pt x="9851" y="7171"/>
                    <a:pt x="9700" y="6963"/>
                  </a:cubicBezTo>
                  <a:cubicBezTo>
                    <a:pt x="9550" y="6758"/>
                    <a:pt x="9407" y="6548"/>
                    <a:pt x="9265" y="6337"/>
                  </a:cubicBezTo>
                  <a:cubicBezTo>
                    <a:pt x="9155" y="6173"/>
                    <a:pt x="9044" y="6012"/>
                    <a:pt x="8955" y="5836"/>
                  </a:cubicBezTo>
                  <a:cubicBezTo>
                    <a:pt x="8929" y="5782"/>
                    <a:pt x="8907" y="5726"/>
                    <a:pt x="8885" y="5670"/>
                  </a:cubicBezTo>
                  <a:cubicBezTo>
                    <a:pt x="8865" y="5608"/>
                    <a:pt x="8848" y="5547"/>
                    <a:pt x="8833" y="5485"/>
                  </a:cubicBezTo>
                  <a:cubicBezTo>
                    <a:pt x="8810" y="5353"/>
                    <a:pt x="8794" y="5220"/>
                    <a:pt x="8786" y="5086"/>
                  </a:cubicBezTo>
                  <a:cubicBezTo>
                    <a:pt x="8787" y="5026"/>
                    <a:pt x="8783" y="4965"/>
                    <a:pt x="8787" y="4904"/>
                  </a:cubicBezTo>
                  <a:cubicBezTo>
                    <a:pt x="8791" y="4855"/>
                    <a:pt x="8795" y="4804"/>
                    <a:pt x="8798" y="4754"/>
                  </a:cubicBezTo>
                  <a:lnTo>
                    <a:pt x="8798" y="4757"/>
                  </a:lnTo>
                  <a:cubicBezTo>
                    <a:pt x="8811" y="4648"/>
                    <a:pt x="8830" y="4542"/>
                    <a:pt x="8849" y="4436"/>
                  </a:cubicBezTo>
                  <a:lnTo>
                    <a:pt x="8849" y="4436"/>
                  </a:lnTo>
                  <a:cubicBezTo>
                    <a:pt x="8846" y="4444"/>
                    <a:pt x="8845" y="4451"/>
                    <a:pt x="8843" y="4458"/>
                  </a:cubicBezTo>
                  <a:cubicBezTo>
                    <a:pt x="8888" y="4244"/>
                    <a:pt x="8943" y="4032"/>
                    <a:pt x="8986" y="3819"/>
                  </a:cubicBezTo>
                  <a:cubicBezTo>
                    <a:pt x="9026" y="3617"/>
                    <a:pt x="9067" y="3415"/>
                    <a:pt x="9084" y="3210"/>
                  </a:cubicBezTo>
                  <a:cubicBezTo>
                    <a:pt x="9100" y="3023"/>
                    <a:pt x="9114" y="2837"/>
                    <a:pt x="9100" y="2649"/>
                  </a:cubicBezTo>
                  <a:cubicBezTo>
                    <a:pt x="9095" y="2557"/>
                    <a:pt x="9084" y="2466"/>
                    <a:pt x="9069" y="2376"/>
                  </a:cubicBezTo>
                  <a:cubicBezTo>
                    <a:pt x="9051" y="2281"/>
                    <a:pt x="9031" y="2187"/>
                    <a:pt x="9006" y="2093"/>
                  </a:cubicBezTo>
                  <a:cubicBezTo>
                    <a:pt x="8965" y="1918"/>
                    <a:pt x="8908" y="1748"/>
                    <a:pt x="8836" y="1584"/>
                  </a:cubicBezTo>
                  <a:cubicBezTo>
                    <a:pt x="8759" y="1410"/>
                    <a:pt x="8679" y="1236"/>
                    <a:pt x="8579" y="1074"/>
                  </a:cubicBezTo>
                  <a:cubicBezTo>
                    <a:pt x="8485" y="916"/>
                    <a:pt x="8375" y="770"/>
                    <a:pt x="8249" y="637"/>
                  </a:cubicBezTo>
                  <a:cubicBezTo>
                    <a:pt x="8185" y="569"/>
                    <a:pt x="8117" y="504"/>
                    <a:pt x="8047" y="442"/>
                  </a:cubicBezTo>
                  <a:cubicBezTo>
                    <a:pt x="7913" y="334"/>
                    <a:pt x="7767" y="243"/>
                    <a:pt x="7610" y="170"/>
                  </a:cubicBezTo>
                  <a:cubicBezTo>
                    <a:pt x="7484" y="111"/>
                    <a:pt x="7352" y="64"/>
                    <a:pt x="7216" y="33"/>
                  </a:cubicBezTo>
                  <a:cubicBezTo>
                    <a:pt x="7112" y="8"/>
                    <a:pt x="7008" y="0"/>
                    <a:pt x="6903"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2"/>
          <p:cNvSpPr txBox="1">
            <a:spLocks noGrp="1"/>
          </p:cNvSpPr>
          <p:nvPr>
            <p:ph type="ctrTitle"/>
          </p:nvPr>
        </p:nvSpPr>
        <p:spPr>
          <a:xfrm>
            <a:off x="1095200" y="1769125"/>
            <a:ext cx="5000400" cy="1719900"/>
          </a:xfrm>
          <a:prstGeom prst="rect">
            <a:avLst/>
          </a:prstGeom>
        </p:spPr>
        <p:txBody>
          <a:bodyPr spcFirstLastPara="1" wrap="square" lIns="91425" tIns="91425" rIns="91425" bIns="91425" anchor="b" anchorCtr="0">
            <a:noAutofit/>
          </a:bodyPr>
          <a:lstStyle>
            <a:lvl1pPr lvl="0" rtl="0">
              <a:lnSpc>
                <a:spcPct val="60000"/>
              </a:lnSpc>
              <a:spcBef>
                <a:spcPts val="0"/>
              </a:spcBef>
              <a:spcAft>
                <a:spcPts val="0"/>
              </a:spcAft>
              <a:buSzPts val="5200"/>
              <a:buNone/>
              <a:defRPr sz="9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4" name="Google Shape;104;p2"/>
          <p:cNvSpPr txBox="1">
            <a:spLocks noGrp="1"/>
          </p:cNvSpPr>
          <p:nvPr>
            <p:ph type="subTitle" idx="1"/>
          </p:nvPr>
        </p:nvSpPr>
        <p:spPr>
          <a:xfrm>
            <a:off x="1095200" y="3590801"/>
            <a:ext cx="45402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5"/>
        <p:cNvGrpSpPr/>
        <p:nvPr/>
      </p:nvGrpSpPr>
      <p:grpSpPr>
        <a:xfrm>
          <a:off x="0" y="0"/>
          <a:ext cx="0" cy="0"/>
          <a:chOff x="0" y="0"/>
          <a:chExt cx="0" cy="0"/>
        </a:xfrm>
      </p:grpSpPr>
      <p:sp>
        <p:nvSpPr>
          <p:cNvPr id="106" name="Google Shape;106;p3"/>
          <p:cNvSpPr/>
          <p:nvPr/>
        </p:nvSpPr>
        <p:spPr>
          <a:xfrm rot="-5400000">
            <a:off x="1568926" y="-7927327"/>
            <a:ext cx="4769076" cy="13575979"/>
          </a:xfrm>
          <a:custGeom>
            <a:avLst/>
            <a:gdLst/>
            <a:ahLst/>
            <a:cxnLst/>
            <a:rect l="l" t="t" r="r" b="b"/>
            <a:pathLst>
              <a:path w="26592" h="29678" extrusionOk="0">
                <a:moveTo>
                  <a:pt x="6026" y="0"/>
                </a:moveTo>
                <a:cubicBezTo>
                  <a:pt x="4754" y="0"/>
                  <a:pt x="3793" y="1327"/>
                  <a:pt x="3681" y="2598"/>
                </a:cubicBezTo>
                <a:cubicBezTo>
                  <a:pt x="3567" y="3911"/>
                  <a:pt x="4066" y="5166"/>
                  <a:pt x="4423" y="6436"/>
                </a:cubicBezTo>
                <a:cubicBezTo>
                  <a:pt x="5336" y="9588"/>
                  <a:pt x="5322" y="13226"/>
                  <a:pt x="3410" y="15894"/>
                </a:cubicBezTo>
                <a:cubicBezTo>
                  <a:pt x="2840" y="16693"/>
                  <a:pt x="2112" y="17392"/>
                  <a:pt x="1599" y="18233"/>
                </a:cubicBezTo>
                <a:cubicBezTo>
                  <a:pt x="1" y="20887"/>
                  <a:pt x="1056" y="24553"/>
                  <a:pt x="3353" y="26650"/>
                </a:cubicBezTo>
                <a:cubicBezTo>
                  <a:pt x="4773" y="27968"/>
                  <a:pt x="7785" y="29678"/>
                  <a:pt x="10205" y="29678"/>
                </a:cubicBezTo>
                <a:cubicBezTo>
                  <a:pt x="10849" y="29678"/>
                  <a:pt x="11451" y="29556"/>
                  <a:pt x="11969" y="29275"/>
                </a:cubicBezTo>
                <a:cubicBezTo>
                  <a:pt x="13154" y="28647"/>
                  <a:pt x="13624" y="26978"/>
                  <a:pt x="14452" y="25994"/>
                </a:cubicBezTo>
                <a:cubicBezTo>
                  <a:pt x="15621" y="24624"/>
                  <a:pt x="17162" y="23597"/>
                  <a:pt x="18902" y="23155"/>
                </a:cubicBezTo>
                <a:cubicBezTo>
                  <a:pt x="21185" y="22570"/>
                  <a:pt x="24009" y="22770"/>
                  <a:pt x="25407" y="20872"/>
                </a:cubicBezTo>
                <a:cubicBezTo>
                  <a:pt x="26592" y="19246"/>
                  <a:pt x="25992" y="16907"/>
                  <a:pt x="24865" y="15237"/>
                </a:cubicBezTo>
                <a:cubicBezTo>
                  <a:pt x="22697" y="12014"/>
                  <a:pt x="19031" y="10202"/>
                  <a:pt x="15807" y="8034"/>
                </a:cubicBezTo>
                <a:cubicBezTo>
                  <a:pt x="13182" y="6265"/>
                  <a:pt x="10771" y="4182"/>
                  <a:pt x="8703" y="1785"/>
                </a:cubicBezTo>
                <a:cubicBezTo>
                  <a:pt x="7989" y="958"/>
                  <a:pt x="7191" y="31"/>
                  <a:pt x="6106" y="2"/>
                </a:cubicBezTo>
                <a:cubicBezTo>
                  <a:pt x="6080" y="1"/>
                  <a:pt x="6053" y="0"/>
                  <a:pt x="6026" y="0"/>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3"/>
          <p:cNvGrpSpPr/>
          <p:nvPr/>
        </p:nvGrpSpPr>
        <p:grpSpPr>
          <a:xfrm>
            <a:off x="3650650" y="4310988"/>
            <a:ext cx="2223425" cy="1249944"/>
            <a:chOff x="3650650" y="4310988"/>
            <a:chExt cx="2223425" cy="1249944"/>
          </a:xfrm>
        </p:grpSpPr>
        <p:grpSp>
          <p:nvGrpSpPr>
            <p:cNvPr id="108" name="Google Shape;108;p3"/>
            <p:cNvGrpSpPr/>
            <p:nvPr/>
          </p:nvGrpSpPr>
          <p:grpSpPr>
            <a:xfrm>
              <a:off x="5235125" y="4310988"/>
              <a:ext cx="312625" cy="1042200"/>
              <a:chOff x="6732200" y="4312863"/>
              <a:chExt cx="312625" cy="1042200"/>
            </a:xfrm>
          </p:grpSpPr>
          <p:sp>
            <p:nvSpPr>
              <p:cNvPr id="109" name="Google Shape;109;p3"/>
              <p:cNvSpPr/>
              <p:nvPr/>
            </p:nvSpPr>
            <p:spPr>
              <a:xfrm>
                <a:off x="6776900" y="4722013"/>
                <a:ext cx="325" cy="475"/>
              </a:xfrm>
              <a:custGeom>
                <a:avLst/>
                <a:gdLst/>
                <a:ahLst/>
                <a:cxnLst/>
                <a:rect l="l" t="t" r="r" b="b"/>
                <a:pathLst>
                  <a:path w="13" h="19" extrusionOk="0">
                    <a:moveTo>
                      <a:pt x="12" y="0"/>
                    </a:moveTo>
                    <a:cubicBezTo>
                      <a:pt x="10" y="4"/>
                      <a:pt x="8" y="7"/>
                      <a:pt x="5" y="11"/>
                    </a:cubicBezTo>
                    <a:lnTo>
                      <a:pt x="5" y="11"/>
                    </a:lnTo>
                    <a:cubicBezTo>
                      <a:pt x="7" y="8"/>
                      <a:pt x="9" y="5"/>
                      <a:pt x="11" y="3"/>
                    </a:cubicBezTo>
                    <a:lnTo>
                      <a:pt x="12" y="0"/>
                    </a:lnTo>
                    <a:close/>
                    <a:moveTo>
                      <a:pt x="5" y="11"/>
                    </a:moveTo>
                    <a:lnTo>
                      <a:pt x="5" y="11"/>
                    </a:lnTo>
                    <a:cubicBezTo>
                      <a:pt x="4" y="14"/>
                      <a:pt x="2" y="16"/>
                      <a:pt x="1" y="18"/>
                    </a:cubicBezTo>
                    <a:cubicBezTo>
                      <a:pt x="2" y="16"/>
                      <a:pt x="4" y="14"/>
                      <a:pt x="5" y="1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6738000" y="4316663"/>
                <a:ext cx="300150" cy="1031700"/>
              </a:xfrm>
              <a:custGeom>
                <a:avLst/>
                <a:gdLst/>
                <a:ahLst/>
                <a:cxnLst/>
                <a:rect l="l" t="t" r="r" b="b"/>
                <a:pathLst>
                  <a:path w="12006" h="41268" extrusionOk="0">
                    <a:moveTo>
                      <a:pt x="8594" y="6022"/>
                    </a:moveTo>
                    <a:lnTo>
                      <a:pt x="8594" y="6022"/>
                    </a:lnTo>
                    <a:cubicBezTo>
                      <a:pt x="8596" y="6027"/>
                      <a:pt x="8597" y="6032"/>
                      <a:pt x="8598" y="6036"/>
                    </a:cubicBezTo>
                    <a:cubicBezTo>
                      <a:pt x="8597" y="6031"/>
                      <a:pt x="8596" y="6027"/>
                      <a:pt x="8594" y="6022"/>
                    </a:cubicBezTo>
                    <a:close/>
                    <a:moveTo>
                      <a:pt x="10647" y="31067"/>
                    </a:moveTo>
                    <a:cubicBezTo>
                      <a:pt x="10647" y="31070"/>
                      <a:pt x="10646" y="31073"/>
                      <a:pt x="10646" y="31076"/>
                    </a:cubicBezTo>
                    <a:lnTo>
                      <a:pt x="10646" y="31076"/>
                    </a:lnTo>
                    <a:cubicBezTo>
                      <a:pt x="10646" y="31073"/>
                      <a:pt x="10647" y="31070"/>
                      <a:pt x="10647" y="31067"/>
                    </a:cubicBezTo>
                    <a:close/>
                    <a:moveTo>
                      <a:pt x="6771" y="0"/>
                    </a:moveTo>
                    <a:cubicBezTo>
                      <a:pt x="6680" y="0"/>
                      <a:pt x="6589" y="11"/>
                      <a:pt x="6500" y="32"/>
                    </a:cubicBezTo>
                    <a:cubicBezTo>
                      <a:pt x="6409" y="52"/>
                      <a:pt x="6303" y="101"/>
                      <a:pt x="6250" y="183"/>
                    </a:cubicBezTo>
                    <a:cubicBezTo>
                      <a:pt x="6241" y="194"/>
                      <a:pt x="6235" y="208"/>
                      <a:pt x="6229" y="222"/>
                    </a:cubicBezTo>
                    <a:cubicBezTo>
                      <a:pt x="6199" y="194"/>
                      <a:pt x="6160" y="179"/>
                      <a:pt x="6120" y="179"/>
                    </a:cubicBezTo>
                    <a:cubicBezTo>
                      <a:pt x="6115" y="179"/>
                      <a:pt x="6109" y="179"/>
                      <a:pt x="6103" y="180"/>
                    </a:cubicBezTo>
                    <a:cubicBezTo>
                      <a:pt x="6040" y="185"/>
                      <a:pt x="5978" y="196"/>
                      <a:pt x="5918" y="213"/>
                    </a:cubicBezTo>
                    <a:cubicBezTo>
                      <a:pt x="5842" y="238"/>
                      <a:pt x="5768" y="266"/>
                      <a:pt x="5697" y="300"/>
                    </a:cubicBezTo>
                    <a:cubicBezTo>
                      <a:pt x="5559" y="365"/>
                      <a:pt x="5421" y="445"/>
                      <a:pt x="5317" y="559"/>
                    </a:cubicBezTo>
                    <a:cubicBezTo>
                      <a:pt x="5243" y="641"/>
                      <a:pt x="5179" y="733"/>
                      <a:pt x="5128" y="832"/>
                    </a:cubicBezTo>
                    <a:cubicBezTo>
                      <a:pt x="5102" y="887"/>
                      <a:pt x="5074" y="944"/>
                      <a:pt x="5069" y="1006"/>
                    </a:cubicBezTo>
                    <a:cubicBezTo>
                      <a:pt x="5068" y="1031"/>
                      <a:pt x="5071" y="1055"/>
                      <a:pt x="5079" y="1078"/>
                    </a:cubicBezTo>
                    <a:cubicBezTo>
                      <a:pt x="5004" y="1106"/>
                      <a:pt x="4956" y="1178"/>
                      <a:pt x="4960" y="1258"/>
                    </a:cubicBezTo>
                    <a:cubicBezTo>
                      <a:pt x="4960" y="1269"/>
                      <a:pt x="4961" y="1279"/>
                      <a:pt x="4962" y="1290"/>
                    </a:cubicBezTo>
                    <a:cubicBezTo>
                      <a:pt x="4959" y="1401"/>
                      <a:pt x="4948" y="1514"/>
                      <a:pt x="4939" y="1626"/>
                    </a:cubicBezTo>
                    <a:cubicBezTo>
                      <a:pt x="4936" y="1705"/>
                      <a:pt x="4932" y="1787"/>
                      <a:pt x="4928" y="1868"/>
                    </a:cubicBezTo>
                    <a:cubicBezTo>
                      <a:pt x="4928" y="1875"/>
                      <a:pt x="4928" y="1880"/>
                      <a:pt x="4928" y="1888"/>
                    </a:cubicBezTo>
                    <a:cubicBezTo>
                      <a:pt x="4926" y="1920"/>
                      <a:pt x="4925" y="1952"/>
                      <a:pt x="4926" y="1984"/>
                    </a:cubicBezTo>
                    <a:cubicBezTo>
                      <a:pt x="4924" y="2022"/>
                      <a:pt x="4923" y="2059"/>
                      <a:pt x="4920" y="2096"/>
                    </a:cubicBezTo>
                    <a:cubicBezTo>
                      <a:pt x="4918" y="2142"/>
                      <a:pt x="4918" y="2190"/>
                      <a:pt x="4917" y="2235"/>
                    </a:cubicBezTo>
                    <a:cubicBezTo>
                      <a:pt x="4913" y="2299"/>
                      <a:pt x="4910" y="2359"/>
                      <a:pt x="4925" y="2419"/>
                    </a:cubicBezTo>
                    <a:cubicBezTo>
                      <a:pt x="4930" y="2443"/>
                      <a:pt x="4941" y="2466"/>
                      <a:pt x="4955" y="2488"/>
                    </a:cubicBezTo>
                    <a:cubicBezTo>
                      <a:pt x="4956" y="2494"/>
                      <a:pt x="4957" y="2500"/>
                      <a:pt x="4957" y="2507"/>
                    </a:cubicBezTo>
                    <a:cubicBezTo>
                      <a:pt x="4966" y="2578"/>
                      <a:pt x="4975" y="2651"/>
                      <a:pt x="4986" y="2723"/>
                    </a:cubicBezTo>
                    <a:cubicBezTo>
                      <a:pt x="4991" y="2779"/>
                      <a:pt x="5000" y="2834"/>
                      <a:pt x="5011" y="2889"/>
                    </a:cubicBezTo>
                    <a:cubicBezTo>
                      <a:pt x="5036" y="3005"/>
                      <a:pt x="5061" y="3119"/>
                      <a:pt x="5090" y="3233"/>
                    </a:cubicBezTo>
                    <a:cubicBezTo>
                      <a:pt x="5102" y="3281"/>
                      <a:pt x="5115" y="3326"/>
                      <a:pt x="5128" y="3371"/>
                    </a:cubicBezTo>
                    <a:cubicBezTo>
                      <a:pt x="5147" y="3433"/>
                      <a:pt x="5163" y="3496"/>
                      <a:pt x="5196" y="3553"/>
                    </a:cubicBezTo>
                    <a:cubicBezTo>
                      <a:pt x="5206" y="3569"/>
                      <a:pt x="5218" y="3585"/>
                      <a:pt x="5232" y="3598"/>
                    </a:cubicBezTo>
                    <a:lnTo>
                      <a:pt x="5232" y="3603"/>
                    </a:lnTo>
                    <a:cubicBezTo>
                      <a:pt x="5238" y="3645"/>
                      <a:pt x="5244" y="3687"/>
                      <a:pt x="5249" y="3729"/>
                    </a:cubicBezTo>
                    <a:cubicBezTo>
                      <a:pt x="5243" y="3797"/>
                      <a:pt x="5240" y="3863"/>
                      <a:pt x="5244" y="3931"/>
                    </a:cubicBezTo>
                    <a:cubicBezTo>
                      <a:pt x="5248" y="4073"/>
                      <a:pt x="5262" y="4213"/>
                      <a:pt x="5281" y="4354"/>
                    </a:cubicBezTo>
                    <a:cubicBezTo>
                      <a:pt x="5302" y="4515"/>
                      <a:pt x="5324" y="4677"/>
                      <a:pt x="5349" y="4838"/>
                    </a:cubicBezTo>
                    <a:cubicBezTo>
                      <a:pt x="5369" y="4958"/>
                      <a:pt x="5389" y="5080"/>
                      <a:pt x="5411" y="5200"/>
                    </a:cubicBezTo>
                    <a:cubicBezTo>
                      <a:pt x="5404" y="5298"/>
                      <a:pt x="5394" y="5397"/>
                      <a:pt x="5381" y="5496"/>
                    </a:cubicBezTo>
                    <a:cubicBezTo>
                      <a:pt x="5382" y="5494"/>
                      <a:pt x="5382" y="5490"/>
                      <a:pt x="5383" y="5489"/>
                    </a:cubicBezTo>
                    <a:lnTo>
                      <a:pt x="5383" y="5489"/>
                    </a:lnTo>
                    <a:cubicBezTo>
                      <a:pt x="5377" y="5532"/>
                      <a:pt x="5370" y="5575"/>
                      <a:pt x="5362" y="5617"/>
                    </a:cubicBezTo>
                    <a:cubicBezTo>
                      <a:pt x="5352" y="5643"/>
                      <a:pt x="5342" y="5670"/>
                      <a:pt x="5332" y="5696"/>
                    </a:cubicBezTo>
                    <a:cubicBezTo>
                      <a:pt x="5312" y="5738"/>
                      <a:pt x="5296" y="5781"/>
                      <a:pt x="5282" y="5825"/>
                    </a:cubicBezTo>
                    <a:cubicBezTo>
                      <a:pt x="5255" y="5893"/>
                      <a:pt x="5229" y="5961"/>
                      <a:pt x="5203" y="6030"/>
                    </a:cubicBezTo>
                    <a:cubicBezTo>
                      <a:pt x="5202" y="6034"/>
                      <a:pt x="5200" y="6039"/>
                      <a:pt x="5199" y="6044"/>
                    </a:cubicBezTo>
                    <a:cubicBezTo>
                      <a:pt x="5194" y="6053"/>
                      <a:pt x="5188" y="6063"/>
                      <a:pt x="5182" y="6071"/>
                    </a:cubicBezTo>
                    <a:cubicBezTo>
                      <a:pt x="5140" y="6142"/>
                      <a:pt x="5103" y="6215"/>
                      <a:pt x="5071" y="6290"/>
                    </a:cubicBezTo>
                    <a:cubicBezTo>
                      <a:pt x="5042" y="6359"/>
                      <a:pt x="5014" y="6432"/>
                      <a:pt x="4990" y="6506"/>
                    </a:cubicBezTo>
                    <a:cubicBezTo>
                      <a:pt x="4970" y="6567"/>
                      <a:pt x="4948" y="6629"/>
                      <a:pt x="4948" y="6693"/>
                    </a:cubicBezTo>
                    <a:cubicBezTo>
                      <a:pt x="4920" y="6730"/>
                      <a:pt x="4895" y="6766"/>
                      <a:pt x="4868" y="6804"/>
                    </a:cubicBezTo>
                    <a:cubicBezTo>
                      <a:pt x="4868" y="6803"/>
                      <a:pt x="4868" y="6802"/>
                      <a:pt x="4869" y="6801"/>
                    </a:cubicBezTo>
                    <a:lnTo>
                      <a:pt x="4869" y="6801"/>
                    </a:lnTo>
                    <a:cubicBezTo>
                      <a:pt x="4868" y="6802"/>
                      <a:pt x="4867" y="6803"/>
                      <a:pt x="4867" y="6804"/>
                    </a:cubicBezTo>
                    <a:cubicBezTo>
                      <a:pt x="4757" y="6945"/>
                      <a:pt x="4642" y="7080"/>
                      <a:pt x="4521" y="7212"/>
                    </a:cubicBezTo>
                    <a:cubicBezTo>
                      <a:pt x="4492" y="7195"/>
                      <a:pt x="4458" y="7186"/>
                      <a:pt x="4424" y="7186"/>
                    </a:cubicBezTo>
                    <a:cubicBezTo>
                      <a:pt x="4413" y="7186"/>
                      <a:pt x="4403" y="7186"/>
                      <a:pt x="4393" y="7188"/>
                    </a:cubicBezTo>
                    <a:cubicBezTo>
                      <a:pt x="4292" y="7205"/>
                      <a:pt x="4222" y="7289"/>
                      <a:pt x="4159" y="7362"/>
                    </a:cubicBezTo>
                    <a:cubicBezTo>
                      <a:pt x="4109" y="7423"/>
                      <a:pt x="4056" y="7483"/>
                      <a:pt x="4007" y="7547"/>
                    </a:cubicBezTo>
                    <a:cubicBezTo>
                      <a:pt x="3889" y="7701"/>
                      <a:pt x="3793" y="7869"/>
                      <a:pt x="3706" y="8043"/>
                    </a:cubicBezTo>
                    <a:cubicBezTo>
                      <a:pt x="3640" y="8175"/>
                      <a:pt x="3572" y="8307"/>
                      <a:pt x="3516" y="8445"/>
                    </a:cubicBezTo>
                    <a:cubicBezTo>
                      <a:pt x="3493" y="8503"/>
                      <a:pt x="3469" y="8562"/>
                      <a:pt x="3450" y="8621"/>
                    </a:cubicBezTo>
                    <a:cubicBezTo>
                      <a:pt x="3433" y="8663"/>
                      <a:pt x="3421" y="8706"/>
                      <a:pt x="3416" y="8752"/>
                    </a:cubicBezTo>
                    <a:cubicBezTo>
                      <a:pt x="3413" y="8819"/>
                      <a:pt x="3443" y="8885"/>
                      <a:pt x="3498" y="8925"/>
                    </a:cubicBezTo>
                    <a:cubicBezTo>
                      <a:pt x="3491" y="8934"/>
                      <a:pt x="3486" y="8943"/>
                      <a:pt x="3480" y="8952"/>
                    </a:cubicBezTo>
                    <a:cubicBezTo>
                      <a:pt x="3450" y="9009"/>
                      <a:pt x="3425" y="9066"/>
                      <a:pt x="3423" y="9131"/>
                    </a:cubicBezTo>
                    <a:cubicBezTo>
                      <a:pt x="3423" y="9176"/>
                      <a:pt x="3423" y="9223"/>
                      <a:pt x="3424" y="9269"/>
                    </a:cubicBezTo>
                    <a:cubicBezTo>
                      <a:pt x="3412" y="9314"/>
                      <a:pt x="3409" y="9360"/>
                      <a:pt x="3412" y="9406"/>
                    </a:cubicBezTo>
                    <a:cubicBezTo>
                      <a:pt x="3430" y="9571"/>
                      <a:pt x="3444" y="9736"/>
                      <a:pt x="3477" y="9901"/>
                    </a:cubicBezTo>
                    <a:cubicBezTo>
                      <a:pt x="3496" y="9990"/>
                      <a:pt x="3517" y="10080"/>
                      <a:pt x="3539" y="10169"/>
                    </a:cubicBezTo>
                    <a:cubicBezTo>
                      <a:pt x="3546" y="10199"/>
                      <a:pt x="3553" y="10230"/>
                      <a:pt x="3558" y="10261"/>
                    </a:cubicBezTo>
                    <a:cubicBezTo>
                      <a:pt x="3568" y="10303"/>
                      <a:pt x="3577" y="10343"/>
                      <a:pt x="3589" y="10384"/>
                    </a:cubicBezTo>
                    <a:cubicBezTo>
                      <a:pt x="3595" y="10400"/>
                      <a:pt x="3603" y="10416"/>
                      <a:pt x="3611" y="10431"/>
                    </a:cubicBezTo>
                    <a:cubicBezTo>
                      <a:pt x="3620" y="10459"/>
                      <a:pt x="3628" y="10488"/>
                      <a:pt x="3638" y="10517"/>
                    </a:cubicBezTo>
                    <a:cubicBezTo>
                      <a:pt x="3673" y="10634"/>
                      <a:pt x="3713" y="10749"/>
                      <a:pt x="3759" y="10863"/>
                    </a:cubicBezTo>
                    <a:cubicBezTo>
                      <a:pt x="3787" y="10933"/>
                      <a:pt x="3816" y="11002"/>
                      <a:pt x="3845" y="11071"/>
                    </a:cubicBezTo>
                    <a:cubicBezTo>
                      <a:pt x="3858" y="11104"/>
                      <a:pt x="3869" y="11140"/>
                      <a:pt x="3884" y="11172"/>
                    </a:cubicBezTo>
                    <a:cubicBezTo>
                      <a:pt x="3893" y="11194"/>
                      <a:pt x="3904" y="11215"/>
                      <a:pt x="3916" y="11235"/>
                    </a:cubicBezTo>
                    <a:cubicBezTo>
                      <a:pt x="3928" y="11252"/>
                      <a:pt x="3941" y="11267"/>
                      <a:pt x="3955" y="11281"/>
                    </a:cubicBezTo>
                    <a:cubicBezTo>
                      <a:pt x="3955" y="11286"/>
                      <a:pt x="3958" y="11291"/>
                      <a:pt x="3958" y="11295"/>
                    </a:cubicBezTo>
                    <a:cubicBezTo>
                      <a:pt x="3977" y="11391"/>
                      <a:pt x="3997" y="11487"/>
                      <a:pt x="4016" y="11584"/>
                    </a:cubicBezTo>
                    <a:cubicBezTo>
                      <a:pt x="4042" y="11709"/>
                      <a:pt x="4060" y="11837"/>
                      <a:pt x="4103" y="11957"/>
                    </a:cubicBezTo>
                    <a:cubicBezTo>
                      <a:pt x="4121" y="12008"/>
                      <a:pt x="4161" y="12048"/>
                      <a:pt x="4211" y="12067"/>
                    </a:cubicBezTo>
                    <a:cubicBezTo>
                      <a:pt x="4217" y="12090"/>
                      <a:pt x="4220" y="12114"/>
                      <a:pt x="4227" y="12139"/>
                    </a:cubicBezTo>
                    <a:cubicBezTo>
                      <a:pt x="4190" y="12173"/>
                      <a:pt x="4171" y="12222"/>
                      <a:pt x="4176" y="12272"/>
                    </a:cubicBezTo>
                    <a:cubicBezTo>
                      <a:pt x="4181" y="12304"/>
                      <a:pt x="4189" y="12333"/>
                      <a:pt x="4193" y="12364"/>
                    </a:cubicBezTo>
                    <a:cubicBezTo>
                      <a:pt x="4193" y="12369"/>
                      <a:pt x="4193" y="12378"/>
                      <a:pt x="4194" y="12382"/>
                    </a:cubicBezTo>
                    <a:cubicBezTo>
                      <a:pt x="4194" y="12511"/>
                      <a:pt x="4185" y="12638"/>
                      <a:pt x="4177" y="12765"/>
                    </a:cubicBezTo>
                    <a:cubicBezTo>
                      <a:pt x="4171" y="12874"/>
                      <a:pt x="4163" y="12984"/>
                      <a:pt x="4153" y="13091"/>
                    </a:cubicBezTo>
                    <a:cubicBezTo>
                      <a:pt x="4136" y="13164"/>
                      <a:pt x="4125" y="13238"/>
                      <a:pt x="4119" y="13312"/>
                    </a:cubicBezTo>
                    <a:cubicBezTo>
                      <a:pt x="4119" y="13330"/>
                      <a:pt x="4120" y="13349"/>
                      <a:pt x="4124" y="13366"/>
                    </a:cubicBezTo>
                    <a:cubicBezTo>
                      <a:pt x="4117" y="13401"/>
                      <a:pt x="4108" y="13435"/>
                      <a:pt x="4098" y="13469"/>
                    </a:cubicBezTo>
                    <a:lnTo>
                      <a:pt x="4105" y="13448"/>
                    </a:lnTo>
                    <a:lnTo>
                      <a:pt x="4105" y="13448"/>
                    </a:lnTo>
                    <a:cubicBezTo>
                      <a:pt x="4103" y="13456"/>
                      <a:pt x="4101" y="13463"/>
                      <a:pt x="4100" y="13471"/>
                    </a:cubicBezTo>
                    <a:cubicBezTo>
                      <a:pt x="4094" y="13475"/>
                      <a:pt x="4087" y="13479"/>
                      <a:pt x="4082" y="13483"/>
                    </a:cubicBezTo>
                    <a:cubicBezTo>
                      <a:pt x="4064" y="13500"/>
                      <a:pt x="4048" y="13518"/>
                      <a:pt x="4035" y="13539"/>
                    </a:cubicBezTo>
                    <a:cubicBezTo>
                      <a:pt x="4005" y="13577"/>
                      <a:pt x="3984" y="13623"/>
                      <a:pt x="3963" y="13669"/>
                    </a:cubicBezTo>
                    <a:cubicBezTo>
                      <a:pt x="3921" y="13755"/>
                      <a:pt x="3884" y="13846"/>
                      <a:pt x="3850" y="13937"/>
                    </a:cubicBezTo>
                    <a:cubicBezTo>
                      <a:pt x="3797" y="14078"/>
                      <a:pt x="3734" y="14222"/>
                      <a:pt x="3703" y="14371"/>
                    </a:cubicBezTo>
                    <a:cubicBezTo>
                      <a:pt x="3699" y="14394"/>
                      <a:pt x="3699" y="14418"/>
                      <a:pt x="3703" y="14442"/>
                    </a:cubicBezTo>
                    <a:cubicBezTo>
                      <a:pt x="3682" y="14462"/>
                      <a:pt x="3661" y="14482"/>
                      <a:pt x="3641" y="14503"/>
                    </a:cubicBezTo>
                    <a:cubicBezTo>
                      <a:pt x="3550" y="14601"/>
                      <a:pt x="3456" y="14705"/>
                      <a:pt x="3384" y="14816"/>
                    </a:cubicBezTo>
                    <a:cubicBezTo>
                      <a:pt x="3379" y="14824"/>
                      <a:pt x="3376" y="14832"/>
                      <a:pt x="3373" y="14840"/>
                    </a:cubicBezTo>
                    <a:cubicBezTo>
                      <a:pt x="3330" y="14880"/>
                      <a:pt x="3288" y="14920"/>
                      <a:pt x="3245" y="14961"/>
                    </a:cubicBezTo>
                    <a:cubicBezTo>
                      <a:pt x="3229" y="14957"/>
                      <a:pt x="3213" y="14955"/>
                      <a:pt x="3196" y="14955"/>
                    </a:cubicBezTo>
                    <a:cubicBezTo>
                      <a:pt x="3161" y="14955"/>
                      <a:pt x="3125" y="14965"/>
                      <a:pt x="3095" y="14984"/>
                    </a:cubicBezTo>
                    <a:cubicBezTo>
                      <a:pt x="2950" y="15073"/>
                      <a:pt x="2824" y="15187"/>
                      <a:pt x="2698" y="15299"/>
                    </a:cubicBezTo>
                    <a:lnTo>
                      <a:pt x="2523" y="15455"/>
                    </a:lnTo>
                    <a:cubicBezTo>
                      <a:pt x="2464" y="15505"/>
                      <a:pt x="2408" y="15558"/>
                      <a:pt x="2355" y="15614"/>
                    </a:cubicBezTo>
                    <a:cubicBezTo>
                      <a:pt x="2342" y="15627"/>
                      <a:pt x="2333" y="15644"/>
                      <a:pt x="2325" y="15661"/>
                    </a:cubicBezTo>
                    <a:cubicBezTo>
                      <a:pt x="2274" y="15708"/>
                      <a:pt x="2224" y="15752"/>
                      <a:pt x="2173" y="15797"/>
                    </a:cubicBezTo>
                    <a:cubicBezTo>
                      <a:pt x="2107" y="15858"/>
                      <a:pt x="2043" y="15921"/>
                      <a:pt x="1980" y="15986"/>
                    </a:cubicBezTo>
                    <a:cubicBezTo>
                      <a:pt x="1954" y="16014"/>
                      <a:pt x="1927" y="16041"/>
                      <a:pt x="1901" y="16068"/>
                    </a:cubicBezTo>
                    <a:lnTo>
                      <a:pt x="1879" y="16056"/>
                    </a:lnTo>
                    <a:cubicBezTo>
                      <a:pt x="1851" y="16044"/>
                      <a:pt x="1820" y="16038"/>
                      <a:pt x="1790" y="16038"/>
                    </a:cubicBezTo>
                    <a:cubicBezTo>
                      <a:pt x="1762" y="16038"/>
                      <a:pt x="1734" y="16043"/>
                      <a:pt x="1709" y="16056"/>
                    </a:cubicBezTo>
                    <a:cubicBezTo>
                      <a:pt x="1641" y="16091"/>
                      <a:pt x="1604" y="16152"/>
                      <a:pt x="1568" y="16215"/>
                    </a:cubicBezTo>
                    <a:cubicBezTo>
                      <a:pt x="1509" y="16318"/>
                      <a:pt x="1454" y="16423"/>
                      <a:pt x="1406" y="16531"/>
                    </a:cubicBezTo>
                    <a:cubicBezTo>
                      <a:pt x="1368" y="16612"/>
                      <a:pt x="1329" y="16694"/>
                      <a:pt x="1297" y="16778"/>
                    </a:cubicBezTo>
                    <a:cubicBezTo>
                      <a:pt x="1269" y="16856"/>
                      <a:pt x="1300" y="16943"/>
                      <a:pt x="1371" y="16986"/>
                    </a:cubicBezTo>
                    <a:cubicBezTo>
                      <a:pt x="1334" y="17096"/>
                      <a:pt x="1303" y="17209"/>
                      <a:pt x="1280" y="17323"/>
                    </a:cubicBezTo>
                    <a:cubicBezTo>
                      <a:pt x="1261" y="17417"/>
                      <a:pt x="1243" y="17508"/>
                      <a:pt x="1227" y="17601"/>
                    </a:cubicBezTo>
                    <a:cubicBezTo>
                      <a:pt x="1217" y="17662"/>
                      <a:pt x="1206" y="17722"/>
                      <a:pt x="1193" y="17781"/>
                    </a:cubicBezTo>
                    <a:cubicBezTo>
                      <a:pt x="1186" y="17818"/>
                      <a:pt x="1184" y="17855"/>
                      <a:pt x="1187" y="17892"/>
                    </a:cubicBezTo>
                    <a:cubicBezTo>
                      <a:pt x="1130" y="17902"/>
                      <a:pt x="1079" y="17936"/>
                      <a:pt x="1052" y="17988"/>
                    </a:cubicBezTo>
                    <a:cubicBezTo>
                      <a:pt x="1035" y="18020"/>
                      <a:pt x="1017" y="18048"/>
                      <a:pt x="1010" y="18083"/>
                    </a:cubicBezTo>
                    <a:cubicBezTo>
                      <a:pt x="1003" y="18116"/>
                      <a:pt x="1000" y="18149"/>
                      <a:pt x="1000" y="18181"/>
                    </a:cubicBezTo>
                    <a:cubicBezTo>
                      <a:pt x="1003" y="18266"/>
                      <a:pt x="1013" y="18347"/>
                      <a:pt x="1025" y="18431"/>
                    </a:cubicBezTo>
                    <a:cubicBezTo>
                      <a:pt x="1051" y="18615"/>
                      <a:pt x="1093" y="18799"/>
                      <a:pt x="1165" y="18972"/>
                    </a:cubicBezTo>
                    <a:cubicBezTo>
                      <a:pt x="1228" y="19128"/>
                      <a:pt x="1309" y="19277"/>
                      <a:pt x="1405" y="19415"/>
                    </a:cubicBezTo>
                    <a:cubicBezTo>
                      <a:pt x="1432" y="19456"/>
                      <a:pt x="1462" y="19496"/>
                      <a:pt x="1490" y="19534"/>
                    </a:cubicBezTo>
                    <a:cubicBezTo>
                      <a:pt x="1524" y="19580"/>
                      <a:pt x="1565" y="19620"/>
                      <a:pt x="1614" y="19651"/>
                    </a:cubicBezTo>
                    <a:cubicBezTo>
                      <a:pt x="1639" y="19671"/>
                      <a:pt x="1671" y="19682"/>
                      <a:pt x="1703" y="19683"/>
                    </a:cubicBezTo>
                    <a:cubicBezTo>
                      <a:pt x="1713" y="19711"/>
                      <a:pt x="1725" y="19739"/>
                      <a:pt x="1734" y="19767"/>
                    </a:cubicBezTo>
                    <a:cubicBezTo>
                      <a:pt x="1750" y="19861"/>
                      <a:pt x="1766" y="19955"/>
                      <a:pt x="1784" y="20050"/>
                    </a:cubicBezTo>
                    <a:cubicBezTo>
                      <a:pt x="1804" y="20156"/>
                      <a:pt x="1832" y="20260"/>
                      <a:pt x="1869" y="20361"/>
                    </a:cubicBezTo>
                    <a:cubicBezTo>
                      <a:pt x="1889" y="20487"/>
                      <a:pt x="1906" y="20613"/>
                      <a:pt x="1924" y="20739"/>
                    </a:cubicBezTo>
                    <a:cubicBezTo>
                      <a:pt x="1922" y="20731"/>
                      <a:pt x="1922" y="20723"/>
                      <a:pt x="1920" y="20714"/>
                    </a:cubicBezTo>
                    <a:lnTo>
                      <a:pt x="1920" y="20714"/>
                    </a:lnTo>
                    <a:cubicBezTo>
                      <a:pt x="1938" y="20881"/>
                      <a:pt x="1955" y="21047"/>
                      <a:pt x="1967" y="21214"/>
                    </a:cubicBezTo>
                    <a:cubicBezTo>
                      <a:pt x="1963" y="21264"/>
                      <a:pt x="1959" y="21315"/>
                      <a:pt x="1954" y="21366"/>
                    </a:cubicBezTo>
                    <a:cubicBezTo>
                      <a:pt x="1949" y="21431"/>
                      <a:pt x="1947" y="21496"/>
                      <a:pt x="1944" y="21560"/>
                    </a:cubicBezTo>
                    <a:cubicBezTo>
                      <a:pt x="1942" y="21608"/>
                      <a:pt x="1941" y="21653"/>
                      <a:pt x="1938" y="21699"/>
                    </a:cubicBezTo>
                    <a:cubicBezTo>
                      <a:pt x="1935" y="21748"/>
                      <a:pt x="1942" y="21795"/>
                      <a:pt x="1961" y="21840"/>
                    </a:cubicBezTo>
                    <a:cubicBezTo>
                      <a:pt x="1966" y="21853"/>
                      <a:pt x="1973" y="21864"/>
                      <a:pt x="1980" y="21876"/>
                    </a:cubicBezTo>
                    <a:cubicBezTo>
                      <a:pt x="1973" y="21913"/>
                      <a:pt x="1962" y="21950"/>
                      <a:pt x="1953" y="21984"/>
                    </a:cubicBezTo>
                    <a:lnTo>
                      <a:pt x="1953" y="21987"/>
                    </a:lnTo>
                    <a:cubicBezTo>
                      <a:pt x="1952" y="21988"/>
                      <a:pt x="1952" y="21988"/>
                      <a:pt x="1952" y="21989"/>
                    </a:cubicBezTo>
                    <a:lnTo>
                      <a:pt x="1952" y="21988"/>
                    </a:lnTo>
                    <a:cubicBezTo>
                      <a:pt x="1943" y="22016"/>
                      <a:pt x="1937" y="22045"/>
                      <a:pt x="1926" y="22071"/>
                    </a:cubicBezTo>
                    <a:cubicBezTo>
                      <a:pt x="1840" y="22224"/>
                      <a:pt x="1764" y="22384"/>
                      <a:pt x="1697" y="22546"/>
                    </a:cubicBezTo>
                    <a:cubicBezTo>
                      <a:pt x="1656" y="22652"/>
                      <a:pt x="1612" y="22756"/>
                      <a:pt x="1571" y="22863"/>
                    </a:cubicBezTo>
                    <a:cubicBezTo>
                      <a:pt x="1541" y="22878"/>
                      <a:pt x="1513" y="22900"/>
                      <a:pt x="1494" y="22927"/>
                    </a:cubicBezTo>
                    <a:cubicBezTo>
                      <a:pt x="1332" y="23150"/>
                      <a:pt x="1181" y="23383"/>
                      <a:pt x="1036" y="23617"/>
                    </a:cubicBezTo>
                    <a:cubicBezTo>
                      <a:pt x="979" y="23698"/>
                      <a:pt x="922" y="23782"/>
                      <a:pt x="865" y="23863"/>
                    </a:cubicBezTo>
                    <a:cubicBezTo>
                      <a:pt x="802" y="23954"/>
                      <a:pt x="745" y="24051"/>
                      <a:pt x="685" y="24145"/>
                    </a:cubicBezTo>
                    <a:cubicBezTo>
                      <a:pt x="659" y="24183"/>
                      <a:pt x="637" y="24222"/>
                      <a:pt x="613" y="24261"/>
                    </a:cubicBezTo>
                    <a:cubicBezTo>
                      <a:pt x="577" y="24275"/>
                      <a:pt x="546" y="24298"/>
                      <a:pt x="524" y="24328"/>
                    </a:cubicBezTo>
                    <a:cubicBezTo>
                      <a:pt x="445" y="24434"/>
                      <a:pt x="396" y="24558"/>
                      <a:pt x="350" y="24680"/>
                    </a:cubicBezTo>
                    <a:cubicBezTo>
                      <a:pt x="332" y="24726"/>
                      <a:pt x="315" y="24774"/>
                      <a:pt x="297" y="24820"/>
                    </a:cubicBezTo>
                    <a:cubicBezTo>
                      <a:pt x="296" y="24827"/>
                      <a:pt x="294" y="24832"/>
                      <a:pt x="291" y="24836"/>
                    </a:cubicBezTo>
                    <a:cubicBezTo>
                      <a:pt x="262" y="24896"/>
                      <a:pt x="232" y="24957"/>
                      <a:pt x="204" y="25017"/>
                    </a:cubicBezTo>
                    <a:cubicBezTo>
                      <a:pt x="185" y="25063"/>
                      <a:pt x="165" y="25108"/>
                      <a:pt x="145" y="25153"/>
                    </a:cubicBezTo>
                    <a:cubicBezTo>
                      <a:pt x="106" y="25169"/>
                      <a:pt x="70" y="25188"/>
                      <a:pt x="46" y="25226"/>
                    </a:cubicBezTo>
                    <a:cubicBezTo>
                      <a:pt x="19" y="25269"/>
                      <a:pt x="7" y="25319"/>
                      <a:pt x="8" y="25369"/>
                    </a:cubicBezTo>
                    <a:cubicBezTo>
                      <a:pt x="10" y="25411"/>
                      <a:pt x="11" y="25452"/>
                      <a:pt x="12" y="25493"/>
                    </a:cubicBezTo>
                    <a:cubicBezTo>
                      <a:pt x="0" y="25533"/>
                      <a:pt x="1" y="25576"/>
                      <a:pt x="17" y="25615"/>
                    </a:cubicBezTo>
                    <a:cubicBezTo>
                      <a:pt x="19" y="25644"/>
                      <a:pt x="20" y="25672"/>
                      <a:pt x="24" y="25701"/>
                    </a:cubicBezTo>
                    <a:cubicBezTo>
                      <a:pt x="32" y="25785"/>
                      <a:pt x="42" y="25870"/>
                      <a:pt x="52" y="25955"/>
                    </a:cubicBezTo>
                    <a:cubicBezTo>
                      <a:pt x="52" y="25955"/>
                      <a:pt x="52" y="25957"/>
                      <a:pt x="52" y="25958"/>
                    </a:cubicBezTo>
                    <a:cubicBezTo>
                      <a:pt x="52" y="26087"/>
                      <a:pt x="51" y="26217"/>
                      <a:pt x="52" y="26347"/>
                    </a:cubicBezTo>
                    <a:cubicBezTo>
                      <a:pt x="54" y="26395"/>
                      <a:pt x="75" y="26439"/>
                      <a:pt x="111" y="26470"/>
                    </a:cubicBezTo>
                    <a:cubicBezTo>
                      <a:pt x="118" y="26499"/>
                      <a:pt x="122" y="26529"/>
                      <a:pt x="126" y="26559"/>
                    </a:cubicBezTo>
                    <a:cubicBezTo>
                      <a:pt x="146" y="26676"/>
                      <a:pt x="167" y="26790"/>
                      <a:pt x="193" y="26906"/>
                    </a:cubicBezTo>
                    <a:cubicBezTo>
                      <a:pt x="215" y="27009"/>
                      <a:pt x="239" y="27114"/>
                      <a:pt x="270" y="27215"/>
                    </a:cubicBezTo>
                    <a:cubicBezTo>
                      <a:pt x="303" y="27327"/>
                      <a:pt x="334" y="27438"/>
                      <a:pt x="377" y="27546"/>
                    </a:cubicBezTo>
                    <a:cubicBezTo>
                      <a:pt x="408" y="27616"/>
                      <a:pt x="475" y="27666"/>
                      <a:pt x="548" y="27666"/>
                    </a:cubicBezTo>
                    <a:cubicBezTo>
                      <a:pt x="561" y="27666"/>
                      <a:pt x="574" y="27664"/>
                      <a:pt x="587" y="27661"/>
                    </a:cubicBezTo>
                    <a:cubicBezTo>
                      <a:pt x="619" y="27726"/>
                      <a:pt x="651" y="27792"/>
                      <a:pt x="687" y="27854"/>
                    </a:cubicBezTo>
                    <a:cubicBezTo>
                      <a:pt x="687" y="27869"/>
                      <a:pt x="690" y="27883"/>
                      <a:pt x="694" y="27897"/>
                    </a:cubicBezTo>
                    <a:cubicBezTo>
                      <a:pt x="717" y="27981"/>
                      <a:pt x="763" y="28053"/>
                      <a:pt x="814" y="28121"/>
                    </a:cubicBezTo>
                    <a:cubicBezTo>
                      <a:pt x="952" y="28305"/>
                      <a:pt x="1105" y="28483"/>
                      <a:pt x="1285" y="28628"/>
                    </a:cubicBezTo>
                    <a:cubicBezTo>
                      <a:pt x="1341" y="28672"/>
                      <a:pt x="1398" y="28714"/>
                      <a:pt x="1455" y="28757"/>
                    </a:cubicBezTo>
                    <a:cubicBezTo>
                      <a:pt x="1522" y="28829"/>
                      <a:pt x="1590" y="28902"/>
                      <a:pt x="1657" y="28973"/>
                    </a:cubicBezTo>
                    <a:cubicBezTo>
                      <a:pt x="1730" y="29047"/>
                      <a:pt x="1806" y="29118"/>
                      <a:pt x="1885" y="29184"/>
                    </a:cubicBezTo>
                    <a:cubicBezTo>
                      <a:pt x="1920" y="29213"/>
                      <a:pt x="1956" y="29244"/>
                      <a:pt x="1994" y="29274"/>
                    </a:cubicBezTo>
                    <a:cubicBezTo>
                      <a:pt x="2004" y="29291"/>
                      <a:pt x="2016" y="29308"/>
                      <a:pt x="2026" y="29326"/>
                    </a:cubicBezTo>
                    <a:cubicBezTo>
                      <a:pt x="2079" y="29404"/>
                      <a:pt x="2138" y="29476"/>
                      <a:pt x="2195" y="29551"/>
                    </a:cubicBezTo>
                    <a:cubicBezTo>
                      <a:pt x="2208" y="29566"/>
                      <a:pt x="2220" y="29581"/>
                      <a:pt x="2233" y="29597"/>
                    </a:cubicBezTo>
                    <a:cubicBezTo>
                      <a:pt x="2319" y="29738"/>
                      <a:pt x="2404" y="29882"/>
                      <a:pt x="2489" y="30024"/>
                    </a:cubicBezTo>
                    <a:cubicBezTo>
                      <a:pt x="2486" y="30017"/>
                      <a:pt x="2482" y="30011"/>
                      <a:pt x="2478" y="30003"/>
                    </a:cubicBezTo>
                    <a:lnTo>
                      <a:pt x="2478" y="30003"/>
                    </a:lnTo>
                    <a:lnTo>
                      <a:pt x="2585" y="30199"/>
                    </a:lnTo>
                    <a:cubicBezTo>
                      <a:pt x="2599" y="30244"/>
                      <a:pt x="2614" y="30289"/>
                      <a:pt x="2629" y="30333"/>
                    </a:cubicBezTo>
                    <a:cubicBezTo>
                      <a:pt x="2665" y="30433"/>
                      <a:pt x="2702" y="30532"/>
                      <a:pt x="2741" y="30632"/>
                    </a:cubicBezTo>
                    <a:cubicBezTo>
                      <a:pt x="2768" y="30694"/>
                      <a:pt x="2791" y="30756"/>
                      <a:pt x="2825" y="30813"/>
                    </a:cubicBezTo>
                    <a:cubicBezTo>
                      <a:pt x="2828" y="30857"/>
                      <a:pt x="2831" y="30899"/>
                      <a:pt x="2833" y="30942"/>
                    </a:cubicBezTo>
                    <a:cubicBezTo>
                      <a:pt x="2823" y="30986"/>
                      <a:pt x="2818" y="31031"/>
                      <a:pt x="2811" y="31074"/>
                    </a:cubicBezTo>
                    <a:cubicBezTo>
                      <a:pt x="2800" y="31141"/>
                      <a:pt x="2792" y="31205"/>
                      <a:pt x="2781" y="31270"/>
                    </a:cubicBezTo>
                    <a:cubicBezTo>
                      <a:pt x="2768" y="31364"/>
                      <a:pt x="2757" y="31459"/>
                      <a:pt x="2745" y="31556"/>
                    </a:cubicBezTo>
                    <a:cubicBezTo>
                      <a:pt x="2744" y="31574"/>
                      <a:pt x="2742" y="31591"/>
                      <a:pt x="2740" y="31610"/>
                    </a:cubicBezTo>
                    <a:cubicBezTo>
                      <a:pt x="2733" y="31648"/>
                      <a:pt x="2728" y="31688"/>
                      <a:pt x="2718" y="31726"/>
                    </a:cubicBezTo>
                    <a:cubicBezTo>
                      <a:pt x="2692" y="31851"/>
                      <a:pt x="2669" y="31978"/>
                      <a:pt x="2637" y="32105"/>
                    </a:cubicBezTo>
                    <a:cubicBezTo>
                      <a:pt x="2624" y="32137"/>
                      <a:pt x="2608" y="32169"/>
                      <a:pt x="2595" y="32202"/>
                    </a:cubicBezTo>
                    <a:cubicBezTo>
                      <a:pt x="2593" y="32203"/>
                      <a:pt x="2593" y="32206"/>
                      <a:pt x="2592" y="32207"/>
                    </a:cubicBezTo>
                    <a:cubicBezTo>
                      <a:pt x="2506" y="32418"/>
                      <a:pt x="2446" y="32637"/>
                      <a:pt x="2387" y="32858"/>
                    </a:cubicBezTo>
                    <a:lnTo>
                      <a:pt x="2387" y="32858"/>
                    </a:lnTo>
                    <a:cubicBezTo>
                      <a:pt x="2387" y="32857"/>
                      <a:pt x="2387" y="32856"/>
                      <a:pt x="2388" y="32855"/>
                    </a:cubicBezTo>
                    <a:lnTo>
                      <a:pt x="2388" y="32855"/>
                    </a:lnTo>
                    <a:cubicBezTo>
                      <a:pt x="2387" y="32857"/>
                      <a:pt x="2387" y="32858"/>
                      <a:pt x="2386" y="32860"/>
                    </a:cubicBezTo>
                    <a:lnTo>
                      <a:pt x="2386" y="32860"/>
                    </a:lnTo>
                    <a:cubicBezTo>
                      <a:pt x="2386" y="32859"/>
                      <a:pt x="2386" y="32858"/>
                      <a:pt x="2387" y="32858"/>
                    </a:cubicBezTo>
                    <a:lnTo>
                      <a:pt x="2387" y="32858"/>
                    </a:lnTo>
                    <a:cubicBezTo>
                      <a:pt x="2385" y="32861"/>
                      <a:pt x="2384" y="32864"/>
                      <a:pt x="2383" y="32867"/>
                    </a:cubicBezTo>
                    <a:lnTo>
                      <a:pt x="2383" y="32867"/>
                    </a:lnTo>
                    <a:cubicBezTo>
                      <a:pt x="2384" y="32865"/>
                      <a:pt x="2385" y="32862"/>
                      <a:pt x="2386" y="32860"/>
                    </a:cubicBezTo>
                    <a:lnTo>
                      <a:pt x="2386" y="32860"/>
                    </a:lnTo>
                    <a:cubicBezTo>
                      <a:pt x="2384" y="32866"/>
                      <a:pt x="2383" y="32872"/>
                      <a:pt x="2381" y="32877"/>
                    </a:cubicBezTo>
                    <a:cubicBezTo>
                      <a:pt x="2382" y="32874"/>
                      <a:pt x="2382" y="32871"/>
                      <a:pt x="2383" y="32867"/>
                    </a:cubicBezTo>
                    <a:lnTo>
                      <a:pt x="2383" y="32867"/>
                    </a:lnTo>
                    <a:cubicBezTo>
                      <a:pt x="2368" y="32911"/>
                      <a:pt x="2353" y="32953"/>
                      <a:pt x="2351" y="32998"/>
                    </a:cubicBezTo>
                    <a:cubicBezTo>
                      <a:pt x="2298" y="33114"/>
                      <a:pt x="2247" y="33230"/>
                      <a:pt x="2200" y="33347"/>
                    </a:cubicBezTo>
                    <a:cubicBezTo>
                      <a:pt x="2122" y="33514"/>
                      <a:pt x="2055" y="33687"/>
                      <a:pt x="1993" y="33861"/>
                    </a:cubicBezTo>
                    <a:cubicBezTo>
                      <a:pt x="1993" y="33863"/>
                      <a:pt x="1992" y="33865"/>
                      <a:pt x="1992" y="33867"/>
                    </a:cubicBezTo>
                    <a:cubicBezTo>
                      <a:pt x="1974" y="33861"/>
                      <a:pt x="1956" y="33859"/>
                      <a:pt x="1937" y="33859"/>
                    </a:cubicBezTo>
                    <a:cubicBezTo>
                      <a:pt x="1909" y="33859"/>
                      <a:pt x="1881" y="33865"/>
                      <a:pt x="1855" y="33877"/>
                    </a:cubicBezTo>
                    <a:cubicBezTo>
                      <a:pt x="1750" y="33928"/>
                      <a:pt x="1723" y="34053"/>
                      <a:pt x="1692" y="34156"/>
                    </a:cubicBezTo>
                    <a:cubicBezTo>
                      <a:pt x="1665" y="34247"/>
                      <a:pt x="1639" y="34338"/>
                      <a:pt x="1614" y="34428"/>
                    </a:cubicBezTo>
                    <a:cubicBezTo>
                      <a:pt x="1579" y="34555"/>
                      <a:pt x="1550" y="34685"/>
                      <a:pt x="1529" y="34815"/>
                    </a:cubicBezTo>
                    <a:cubicBezTo>
                      <a:pt x="1515" y="34811"/>
                      <a:pt x="1500" y="34809"/>
                      <a:pt x="1486" y="34809"/>
                    </a:cubicBezTo>
                    <a:cubicBezTo>
                      <a:pt x="1483" y="34809"/>
                      <a:pt x="1479" y="34809"/>
                      <a:pt x="1476" y="34810"/>
                    </a:cubicBezTo>
                    <a:cubicBezTo>
                      <a:pt x="1379" y="34817"/>
                      <a:pt x="1305" y="34901"/>
                      <a:pt x="1310" y="35000"/>
                    </a:cubicBezTo>
                    <a:cubicBezTo>
                      <a:pt x="1319" y="35236"/>
                      <a:pt x="1325" y="35473"/>
                      <a:pt x="1354" y="35708"/>
                    </a:cubicBezTo>
                    <a:cubicBezTo>
                      <a:pt x="1366" y="35819"/>
                      <a:pt x="1373" y="35933"/>
                      <a:pt x="1393" y="36043"/>
                    </a:cubicBezTo>
                    <a:cubicBezTo>
                      <a:pt x="1418" y="36182"/>
                      <a:pt x="1443" y="36321"/>
                      <a:pt x="1467" y="36459"/>
                    </a:cubicBezTo>
                    <a:cubicBezTo>
                      <a:pt x="1473" y="36499"/>
                      <a:pt x="1485" y="36538"/>
                      <a:pt x="1494" y="36574"/>
                    </a:cubicBezTo>
                    <a:cubicBezTo>
                      <a:pt x="1514" y="36655"/>
                      <a:pt x="1533" y="36736"/>
                      <a:pt x="1553" y="36818"/>
                    </a:cubicBezTo>
                    <a:cubicBezTo>
                      <a:pt x="1561" y="36841"/>
                      <a:pt x="1566" y="36864"/>
                      <a:pt x="1574" y="36886"/>
                    </a:cubicBezTo>
                    <a:cubicBezTo>
                      <a:pt x="1492" y="36935"/>
                      <a:pt x="1463" y="37037"/>
                      <a:pt x="1504" y="37122"/>
                    </a:cubicBezTo>
                    <a:cubicBezTo>
                      <a:pt x="1520" y="37155"/>
                      <a:pt x="1536" y="37188"/>
                      <a:pt x="1552" y="37220"/>
                    </a:cubicBezTo>
                    <a:cubicBezTo>
                      <a:pt x="1525" y="37261"/>
                      <a:pt x="1513" y="37311"/>
                      <a:pt x="1522" y="37359"/>
                    </a:cubicBezTo>
                    <a:cubicBezTo>
                      <a:pt x="1539" y="37470"/>
                      <a:pt x="1585" y="37574"/>
                      <a:pt x="1631" y="37676"/>
                    </a:cubicBezTo>
                    <a:cubicBezTo>
                      <a:pt x="1665" y="37754"/>
                      <a:pt x="1701" y="37835"/>
                      <a:pt x="1742" y="37908"/>
                    </a:cubicBezTo>
                    <a:cubicBezTo>
                      <a:pt x="1797" y="38008"/>
                      <a:pt x="1853" y="38105"/>
                      <a:pt x="1907" y="38204"/>
                    </a:cubicBezTo>
                    <a:cubicBezTo>
                      <a:pt x="1962" y="38302"/>
                      <a:pt x="2029" y="38395"/>
                      <a:pt x="2089" y="38489"/>
                    </a:cubicBezTo>
                    <a:cubicBezTo>
                      <a:pt x="2143" y="38575"/>
                      <a:pt x="2205" y="38654"/>
                      <a:pt x="2264" y="38735"/>
                    </a:cubicBezTo>
                    <a:cubicBezTo>
                      <a:pt x="2406" y="38934"/>
                      <a:pt x="2574" y="39111"/>
                      <a:pt x="2749" y="39283"/>
                    </a:cubicBezTo>
                    <a:cubicBezTo>
                      <a:pt x="2752" y="39296"/>
                      <a:pt x="2756" y="39310"/>
                      <a:pt x="2762" y="39321"/>
                    </a:cubicBezTo>
                    <a:cubicBezTo>
                      <a:pt x="2795" y="39388"/>
                      <a:pt x="2836" y="39451"/>
                      <a:pt x="2884" y="39507"/>
                    </a:cubicBezTo>
                    <a:cubicBezTo>
                      <a:pt x="2937" y="39571"/>
                      <a:pt x="2995" y="39631"/>
                      <a:pt x="3059" y="39683"/>
                    </a:cubicBezTo>
                    <a:cubicBezTo>
                      <a:pt x="3109" y="39722"/>
                      <a:pt x="3159" y="39759"/>
                      <a:pt x="3210" y="39796"/>
                    </a:cubicBezTo>
                    <a:lnTo>
                      <a:pt x="3236" y="39820"/>
                    </a:lnTo>
                    <a:cubicBezTo>
                      <a:pt x="3301" y="39875"/>
                      <a:pt x="3369" y="39927"/>
                      <a:pt x="3440" y="39975"/>
                    </a:cubicBezTo>
                    <a:cubicBezTo>
                      <a:pt x="3575" y="40066"/>
                      <a:pt x="3711" y="40154"/>
                      <a:pt x="3849" y="40241"/>
                    </a:cubicBezTo>
                    <a:cubicBezTo>
                      <a:pt x="3877" y="40259"/>
                      <a:pt x="3905" y="40275"/>
                      <a:pt x="3934" y="40291"/>
                    </a:cubicBezTo>
                    <a:cubicBezTo>
                      <a:pt x="3930" y="40362"/>
                      <a:pt x="3968" y="40429"/>
                      <a:pt x="4031" y="40461"/>
                    </a:cubicBezTo>
                    <a:cubicBezTo>
                      <a:pt x="4104" y="40498"/>
                      <a:pt x="4181" y="40530"/>
                      <a:pt x="4257" y="40560"/>
                    </a:cubicBezTo>
                    <a:cubicBezTo>
                      <a:pt x="4340" y="40592"/>
                      <a:pt x="4423" y="40628"/>
                      <a:pt x="4507" y="40659"/>
                    </a:cubicBezTo>
                    <a:cubicBezTo>
                      <a:pt x="4666" y="40715"/>
                      <a:pt x="4823" y="40776"/>
                      <a:pt x="4984" y="40829"/>
                    </a:cubicBezTo>
                    <a:cubicBezTo>
                      <a:pt x="5096" y="40866"/>
                      <a:pt x="5210" y="40904"/>
                      <a:pt x="5324" y="40941"/>
                    </a:cubicBezTo>
                    <a:cubicBezTo>
                      <a:pt x="5382" y="40960"/>
                      <a:pt x="5440" y="40981"/>
                      <a:pt x="5500" y="40997"/>
                    </a:cubicBezTo>
                    <a:cubicBezTo>
                      <a:pt x="5671" y="41045"/>
                      <a:pt x="5842" y="41100"/>
                      <a:pt x="6015" y="41135"/>
                    </a:cubicBezTo>
                    <a:cubicBezTo>
                      <a:pt x="6311" y="41195"/>
                      <a:pt x="6605" y="41261"/>
                      <a:pt x="6906" y="41266"/>
                    </a:cubicBezTo>
                    <a:cubicBezTo>
                      <a:pt x="6947" y="41267"/>
                      <a:pt x="6988" y="41267"/>
                      <a:pt x="7028" y="41267"/>
                    </a:cubicBezTo>
                    <a:cubicBezTo>
                      <a:pt x="7135" y="41267"/>
                      <a:pt x="7240" y="41265"/>
                      <a:pt x="7347" y="41261"/>
                    </a:cubicBezTo>
                    <a:lnTo>
                      <a:pt x="7369" y="41260"/>
                    </a:lnTo>
                    <a:cubicBezTo>
                      <a:pt x="7442" y="41255"/>
                      <a:pt x="7511" y="41246"/>
                      <a:pt x="7584" y="41237"/>
                    </a:cubicBezTo>
                    <a:cubicBezTo>
                      <a:pt x="7661" y="41229"/>
                      <a:pt x="7737" y="41212"/>
                      <a:pt x="7813" y="41197"/>
                    </a:cubicBezTo>
                    <a:lnTo>
                      <a:pt x="8049" y="41147"/>
                    </a:lnTo>
                    <a:cubicBezTo>
                      <a:pt x="8114" y="41131"/>
                      <a:pt x="8180" y="41118"/>
                      <a:pt x="8243" y="41100"/>
                    </a:cubicBezTo>
                    <a:cubicBezTo>
                      <a:pt x="8297" y="41084"/>
                      <a:pt x="8350" y="41061"/>
                      <a:pt x="8380" y="41014"/>
                    </a:cubicBezTo>
                    <a:cubicBezTo>
                      <a:pt x="8399" y="40984"/>
                      <a:pt x="8409" y="40950"/>
                      <a:pt x="8410" y="40917"/>
                    </a:cubicBezTo>
                    <a:cubicBezTo>
                      <a:pt x="8594" y="40871"/>
                      <a:pt x="8774" y="40813"/>
                      <a:pt x="8951" y="40743"/>
                    </a:cubicBezTo>
                    <a:cubicBezTo>
                      <a:pt x="9170" y="40655"/>
                      <a:pt x="9383" y="40550"/>
                      <a:pt x="9589" y="40431"/>
                    </a:cubicBezTo>
                    <a:cubicBezTo>
                      <a:pt x="9768" y="40329"/>
                      <a:pt x="9938" y="40214"/>
                      <a:pt x="10098" y="40088"/>
                    </a:cubicBezTo>
                    <a:cubicBezTo>
                      <a:pt x="10147" y="40051"/>
                      <a:pt x="10168" y="39982"/>
                      <a:pt x="10157" y="39921"/>
                    </a:cubicBezTo>
                    <a:cubicBezTo>
                      <a:pt x="10322" y="39798"/>
                      <a:pt x="10476" y="39664"/>
                      <a:pt x="10620" y="39519"/>
                    </a:cubicBezTo>
                    <a:cubicBezTo>
                      <a:pt x="10733" y="39402"/>
                      <a:pt x="10833" y="39274"/>
                      <a:pt x="10917" y="39135"/>
                    </a:cubicBezTo>
                    <a:cubicBezTo>
                      <a:pt x="10958" y="39071"/>
                      <a:pt x="11004" y="38992"/>
                      <a:pt x="11019" y="38915"/>
                    </a:cubicBezTo>
                    <a:cubicBezTo>
                      <a:pt x="11024" y="38915"/>
                      <a:pt x="11029" y="38916"/>
                      <a:pt x="11035" y="38916"/>
                    </a:cubicBezTo>
                    <a:cubicBezTo>
                      <a:pt x="11045" y="38916"/>
                      <a:pt x="11056" y="38914"/>
                      <a:pt x="11065" y="38912"/>
                    </a:cubicBezTo>
                    <a:cubicBezTo>
                      <a:pt x="11119" y="38901"/>
                      <a:pt x="11165" y="38866"/>
                      <a:pt x="11190" y="38819"/>
                    </a:cubicBezTo>
                    <a:cubicBezTo>
                      <a:pt x="11319" y="38591"/>
                      <a:pt x="11391" y="38336"/>
                      <a:pt x="11435" y="38081"/>
                    </a:cubicBezTo>
                    <a:cubicBezTo>
                      <a:pt x="11449" y="38001"/>
                      <a:pt x="11458" y="37922"/>
                      <a:pt x="11461" y="37842"/>
                    </a:cubicBezTo>
                    <a:cubicBezTo>
                      <a:pt x="11470" y="37839"/>
                      <a:pt x="11477" y="37836"/>
                      <a:pt x="11483" y="37832"/>
                    </a:cubicBezTo>
                    <a:cubicBezTo>
                      <a:pt x="11544" y="37803"/>
                      <a:pt x="11592" y="37754"/>
                      <a:pt x="11622" y="37695"/>
                    </a:cubicBezTo>
                    <a:cubicBezTo>
                      <a:pt x="11644" y="37650"/>
                      <a:pt x="11661" y="37601"/>
                      <a:pt x="11671" y="37553"/>
                    </a:cubicBezTo>
                    <a:cubicBezTo>
                      <a:pt x="11682" y="37510"/>
                      <a:pt x="11689" y="37467"/>
                      <a:pt x="11695" y="37424"/>
                    </a:cubicBezTo>
                    <a:cubicBezTo>
                      <a:pt x="11708" y="37302"/>
                      <a:pt x="11713" y="37179"/>
                      <a:pt x="11708" y="37056"/>
                    </a:cubicBezTo>
                    <a:cubicBezTo>
                      <a:pt x="11699" y="36877"/>
                      <a:pt x="11686" y="36697"/>
                      <a:pt x="11672" y="36518"/>
                    </a:cubicBezTo>
                    <a:cubicBezTo>
                      <a:pt x="11684" y="36447"/>
                      <a:pt x="11689" y="36375"/>
                      <a:pt x="11688" y="36304"/>
                    </a:cubicBezTo>
                    <a:cubicBezTo>
                      <a:pt x="11702" y="36304"/>
                      <a:pt x="11714" y="36300"/>
                      <a:pt x="11726" y="36296"/>
                    </a:cubicBezTo>
                    <a:cubicBezTo>
                      <a:pt x="11810" y="36267"/>
                      <a:pt x="11860" y="36181"/>
                      <a:pt x="11845" y="36094"/>
                    </a:cubicBezTo>
                    <a:cubicBezTo>
                      <a:pt x="11817" y="35930"/>
                      <a:pt x="11780" y="35768"/>
                      <a:pt x="11739" y="35609"/>
                    </a:cubicBezTo>
                    <a:cubicBezTo>
                      <a:pt x="11749" y="35589"/>
                      <a:pt x="11754" y="35569"/>
                      <a:pt x="11755" y="35547"/>
                    </a:cubicBezTo>
                    <a:cubicBezTo>
                      <a:pt x="11759" y="35504"/>
                      <a:pt x="11757" y="35462"/>
                      <a:pt x="11746" y="35422"/>
                    </a:cubicBezTo>
                    <a:cubicBezTo>
                      <a:pt x="11736" y="35379"/>
                      <a:pt x="11727" y="35339"/>
                      <a:pt x="11714" y="35298"/>
                    </a:cubicBezTo>
                    <a:cubicBezTo>
                      <a:pt x="11683" y="35206"/>
                      <a:pt x="11650" y="35117"/>
                      <a:pt x="11613" y="35028"/>
                    </a:cubicBezTo>
                    <a:cubicBezTo>
                      <a:pt x="11583" y="34962"/>
                      <a:pt x="11555" y="34894"/>
                      <a:pt x="11526" y="34827"/>
                    </a:cubicBezTo>
                    <a:cubicBezTo>
                      <a:pt x="11514" y="34779"/>
                      <a:pt x="11504" y="34731"/>
                      <a:pt x="11492" y="34685"/>
                    </a:cubicBezTo>
                    <a:cubicBezTo>
                      <a:pt x="11453" y="34509"/>
                      <a:pt x="11417" y="34330"/>
                      <a:pt x="11364" y="34158"/>
                    </a:cubicBezTo>
                    <a:cubicBezTo>
                      <a:pt x="11346" y="34090"/>
                      <a:pt x="11324" y="34022"/>
                      <a:pt x="11300" y="33957"/>
                    </a:cubicBezTo>
                    <a:cubicBezTo>
                      <a:pt x="11275" y="33896"/>
                      <a:pt x="11250" y="33849"/>
                      <a:pt x="11192" y="33816"/>
                    </a:cubicBezTo>
                    <a:cubicBezTo>
                      <a:pt x="11166" y="33801"/>
                      <a:pt x="11135" y="33794"/>
                      <a:pt x="11103" y="33794"/>
                    </a:cubicBezTo>
                    <a:cubicBezTo>
                      <a:pt x="11070" y="33613"/>
                      <a:pt x="11035" y="33433"/>
                      <a:pt x="10995" y="33252"/>
                    </a:cubicBezTo>
                    <a:cubicBezTo>
                      <a:pt x="10967" y="33122"/>
                      <a:pt x="10942" y="32993"/>
                      <a:pt x="10909" y="32863"/>
                    </a:cubicBezTo>
                    <a:cubicBezTo>
                      <a:pt x="10886" y="32779"/>
                      <a:pt x="10865" y="32694"/>
                      <a:pt x="10844" y="32608"/>
                    </a:cubicBezTo>
                    <a:cubicBezTo>
                      <a:pt x="10831" y="32563"/>
                      <a:pt x="10821" y="32516"/>
                      <a:pt x="10808" y="32472"/>
                    </a:cubicBezTo>
                    <a:cubicBezTo>
                      <a:pt x="10786" y="32405"/>
                      <a:pt x="10767" y="32337"/>
                      <a:pt x="10744" y="32269"/>
                    </a:cubicBezTo>
                    <a:cubicBezTo>
                      <a:pt x="10720" y="32099"/>
                      <a:pt x="10695" y="31929"/>
                      <a:pt x="10663" y="31759"/>
                    </a:cubicBezTo>
                    <a:cubicBezTo>
                      <a:pt x="10644" y="31661"/>
                      <a:pt x="10627" y="31564"/>
                      <a:pt x="10606" y="31468"/>
                    </a:cubicBezTo>
                    <a:cubicBezTo>
                      <a:pt x="10613" y="31337"/>
                      <a:pt x="10629" y="31206"/>
                      <a:pt x="10646" y="31076"/>
                    </a:cubicBezTo>
                    <a:lnTo>
                      <a:pt x="10646" y="31076"/>
                    </a:lnTo>
                    <a:cubicBezTo>
                      <a:pt x="10646" y="31078"/>
                      <a:pt x="10645" y="31081"/>
                      <a:pt x="10645" y="31083"/>
                    </a:cubicBezTo>
                    <a:lnTo>
                      <a:pt x="10645" y="31083"/>
                    </a:lnTo>
                    <a:cubicBezTo>
                      <a:pt x="10653" y="31021"/>
                      <a:pt x="10664" y="30960"/>
                      <a:pt x="10676" y="30899"/>
                    </a:cubicBezTo>
                    <a:cubicBezTo>
                      <a:pt x="10687" y="30858"/>
                      <a:pt x="10699" y="30815"/>
                      <a:pt x="10709" y="30773"/>
                    </a:cubicBezTo>
                    <a:cubicBezTo>
                      <a:pt x="10738" y="30698"/>
                      <a:pt x="10770" y="30624"/>
                      <a:pt x="10801" y="30548"/>
                    </a:cubicBezTo>
                    <a:cubicBezTo>
                      <a:pt x="10852" y="30444"/>
                      <a:pt x="10903" y="30336"/>
                      <a:pt x="10958" y="30234"/>
                    </a:cubicBezTo>
                    <a:lnTo>
                      <a:pt x="11133" y="29915"/>
                    </a:lnTo>
                    <a:cubicBezTo>
                      <a:pt x="11198" y="29795"/>
                      <a:pt x="11265" y="29674"/>
                      <a:pt x="11326" y="29552"/>
                    </a:cubicBezTo>
                    <a:cubicBezTo>
                      <a:pt x="11359" y="29487"/>
                      <a:pt x="11393" y="29423"/>
                      <a:pt x="11420" y="29357"/>
                    </a:cubicBezTo>
                    <a:cubicBezTo>
                      <a:pt x="11459" y="29260"/>
                      <a:pt x="11512" y="29156"/>
                      <a:pt x="11501" y="29048"/>
                    </a:cubicBezTo>
                    <a:cubicBezTo>
                      <a:pt x="11528" y="28987"/>
                      <a:pt x="11549" y="28923"/>
                      <a:pt x="11573" y="28861"/>
                    </a:cubicBezTo>
                    <a:cubicBezTo>
                      <a:pt x="11574" y="28857"/>
                      <a:pt x="11576" y="28853"/>
                      <a:pt x="11579" y="28848"/>
                    </a:cubicBezTo>
                    <a:cubicBezTo>
                      <a:pt x="11591" y="28840"/>
                      <a:pt x="11603" y="28830"/>
                      <a:pt x="11613" y="28820"/>
                    </a:cubicBezTo>
                    <a:cubicBezTo>
                      <a:pt x="11658" y="28772"/>
                      <a:pt x="11670" y="28702"/>
                      <a:pt x="11688" y="28643"/>
                    </a:cubicBezTo>
                    <a:cubicBezTo>
                      <a:pt x="11709" y="28567"/>
                      <a:pt x="11731" y="28489"/>
                      <a:pt x="11750" y="28413"/>
                    </a:cubicBezTo>
                    <a:cubicBezTo>
                      <a:pt x="11761" y="28363"/>
                      <a:pt x="11772" y="28313"/>
                      <a:pt x="11783" y="28262"/>
                    </a:cubicBezTo>
                    <a:cubicBezTo>
                      <a:pt x="11788" y="28243"/>
                      <a:pt x="11792" y="28225"/>
                      <a:pt x="11798" y="28206"/>
                    </a:cubicBezTo>
                    <a:cubicBezTo>
                      <a:pt x="11859" y="27965"/>
                      <a:pt x="11896" y="27717"/>
                      <a:pt x="11906" y="27466"/>
                    </a:cubicBezTo>
                    <a:cubicBezTo>
                      <a:pt x="11908" y="27443"/>
                      <a:pt x="11910" y="27419"/>
                      <a:pt x="11912" y="27396"/>
                    </a:cubicBezTo>
                    <a:cubicBezTo>
                      <a:pt x="11916" y="27327"/>
                      <a:pt x="11920" y="27258"/>
                      <a:pt x="11923" y="27188"/>
                    </a:cubicBezTo>
                    <a:cubicBezTo>
                      <a:pt x="11940" y="27177"/>
                      <a:pt x="11953" y="27162"/>
                      <a:pt x="11965" y="27145"/>
                    </a:cubicBezTo>
                    <a:cubicBezTo>
                      <a:pt x="12005" y="27079"/>
                      <a:pt x="11998" y="27013"/>
                      <a:pt x="11971" y="26944"/>
                    </a:cubicBezTo>
                    <a:cubicBezTo>
                      <a:pt x="11948" y="26882"/>
                      <a:pt x="11924" y="26821"/>
                      <a:pt x="11899" y="26759"/>
                    </a:cubicBezTo>
                    <a:cubicBezTo>
                      <a:pt x="11898" y="26759"/>
                      <a:pt x="11897" y="26758"/>
                      <a:pt x="11898" y="26758"/>
                    </a:cubicBezTo>
                    <a:cubicBezTo>
                      <a:pt x="11889" y="26688"/>
                      <a:pt x="11875" y="26621"/>
                      <a:pt x="11860" y="26553"/>
                    </a:cubicBezTo>
                    <a:cubicBezTo>
                      <a:pt x="11850" y="26515"/>
                      <a:pt x="11838" y="26478"/>
                      <a:pt x="11825" y="26442"/>
                    </a:cubicBezTo>
                    <a:cubicBezTo>
                      <a:pt x="11791" y="26317"/>
                      <a:pt x="11741" y="26195"/>
                      <a:pt x="11689" y="26076"/>
                    </a:cubicBezTo>
                    <a:cubicBezTo>
                      <a:pt x="11655" y="25993"/>
                      <a:pt x="11628" y="25896"/>
                      <a:pt x="11534" y="25864"/>
                    </a:cubicBezTo>
                    <a:cubicBezTo>
                      <a:pt x="11523" y="25859"/>
                      <a:pt x="11511" y="25857"/>
                      <a:pt x="11498" y="25856"/>
                    </a:cubicBezTo>
                    <a:cubicBezTo>
                      <a:pt x="11459" y="25792"/>
                      <a:pt x="11420" y="25727"/>
                      <a:pt x="11383" y="25663"/>
                    </a:cubicBezTo>
                    <a:cubicBezTo>
                      <a:pt x="11354" y="25611"/>
                      <a:pt x="11323" y="25558"/>
                      <a:pt x="11292" y="25508"/>
                    </a:cubicBezTo>
                    <a:cubicBezTo>
                      <a:pt x="11271" y="25473"/>
                      <a:pt x="11252" y="25433"/>
                      <a:pt x="11221" y="25405"/>
                    </a:cubicBezTo>
                    <a:cubicBezTo>
                      <a:pt x="11202" y="25390"/>
                      <a:pt x="11179" y="25378"/>
                      <a:pt x="11156" y="25368"/>
                    </a:cubicBezTo>
                    <a:cubicBezTo>
                      <a:pt x="11142" y="25363"/>
                      <a:pt x="11128" y="25360"/>
                      <a:pt x="11113" y="25359"/>
                    </a:cubicBezTo>
                    <a:cubicBezTo>
                      <a:pt x="11076" y="25307"/>
                      <a:pt x="11038" y="25256"/>
                      <a:pt x="11002" y="25206"/>
                    </a:cubicBezTo>
                    <a:cubicBezTo>
                      <a:pt x="10901" y="25064"/>
                      <a:pt x="10800" y="24923"/>
                      <a:pt x="10695" y="24783"/>
                    </a:cubicBezTo>
                    <a:cubicBezTo>
                      <a:pt x="10629" y="24695"/>
                      <a:pt x="10563" y="24608"/>
                      <a:pt x="10495" y="24521"/>
                    </a:cubicBezTo>
                    <a:cubicBezTo>
                      <a:pt x="10486" y="24506"/>
                      <a:pt x="10475" y="24490"/>
                      <a:pt x="10466" y="24475"/>
                    </a:cubicBezTo>
                    <a:cubicBezTo>
                      <a:pt x="10356" y="24303"/>
                      <a:pt x="10244" y="24133"/>
                      <a:pt x="10115" y="23977"/>
                    </a:cubicBezTo>
                    <a:cubicBezTo>
                      <a:pt x="10083" y="23937"/>
                      <a:pt x="10034" y="23918"/>
                      <a:pt x="9985" y="23918"/>
                    </a:cubicBezTo>
                    <a:cubicBezTo>
                      <a:pt x="9960" y="23918"/>
                      <a:pt x="9935" y="23923"/>
                      <a:pt x="9912" y="23932"/>
                    </a:cubicBezTo>
                    <a:cubicBezTo>
                      <a:pt x="9904" y="23880"/>
                      <a:pt x="9896" y="23830"/>
                      <a:pt x="9887" y="23779"/>
                    </a:cubicBezTo>
                    <a:cubicBezTo>
                      <a:pt x="9868" y="23670"/>
                      <a:pt x="9848" y="23561"/>
                      <a:pt x="9829" y="23450"/>
                    </a:cubicBezTo>
                    <a:cubicBezTo>
                      <a:pt x="9829" y="23398"/>
                      <a:pt x="9831" y="23347"/>
                      <a:pt x="9831" y="23297"/>
                    </a:cubicBezTo>
                    <a:lnTo>
                      <a:pt x="9831" y="23298"/>
                    </a:lnTo>
                    <a:cubicBezTo>
                      <a:pt x="9833" y="23211"/>
                      <a:pt x="9835" y="23124"/>
                      <a:pt x="9839" y="23036"/>
                    </a:cubicBezTo>
                    <a:cubicBezTo>
                      <a:pt x="9840" y="22982"/>
                      <a:pt x="9845" y="22924"/>
                      <a:pt x="9839" y="22870"/>
                    </a:cubicBezTo>
                    <a:cubicBezTo>
                      <a:pt x="9835" y="22843"/>
                      <a:pt x="9832" y="22815"/>
                      <a:pt x="9828" y="22787"/>
                    </a:cubicBezTo>
                    <a:cubicBezTo>
                      <a:pt x="9823" y="22764"/>
                      <a:pt x="9815" y="22742"/>
                      <a:pt x="9807" y="22720"/>
                    </a:cubicBezTo>
                    <a:cubicBezTo>
                      <a:pt x="9803" y="22710"/>
                      <a:pt x="9798" y="22700"/>
                      <a:pt x="9793" y="22692"/>
                    </a:cubicBezTo>
                    <a:cubicBezTo>
                      <a:pt x="9802" y="22642"/>
                      <a:pt x="9810" y="22593"/>
                      <a:pt x="9818" y="22544"/>
                    </a:cubicBezTo>
                    <a:cubicBezTo>
                      <a:pt x="9830" y="22473"/>
                      <a:pt x="9847" y="22403"/>
                      <a:pt x="9863" y="22333"/>
                    </a:cubicBezTo>
                    <a:cubicBezTo>
                      <a:pt x="9872" y="22318"/>
                      <a:pt x="9881" y="22303"/>
                      <a:pt x="9889" y="22288"/>
                    </a:cubicBezTo>
                    <a:cubicBezTo>
                      <a:pt x="9899" y="22266"/>
                      <a:pt x="9907" y="22244"/>
                      <a:pt x="9911" y="22221"/>
                    </a:cubicBezTo>
                    <a:cubicBezTo>
                      <a:pt x="9922" y="22182"/>
                      <a:pt x="9930" y="22142"/>
                      <a:pt x="9936" y="22101"/>
                    </a:cubicBezTo>
                    <a:cubicBezTo>
                      <a:pt x="9943" y="22052"/>
                      <a:pt x="9951" y="22001"/>
                      <a:pt x="9958" y="21952"/>
                    </a:cubicBezTo>
                    <a:cubicBezTo>
                      <a:pt x="9961" y="21935"/>
                      <a:pt x="9963" y="21917"/>
                      <a:pt x="9966" y="21898"/>
                    </a:cubicBezTo>
                    <a:cubicBezTo>
                      <a:pt x="9968" y="21885"/>
                      <a:pt x="9972" y="21873"/>
                      <a:pt x="9974" y="21860"/>
                    </a:cubicBezTo>
                    <a:cubicBezTo>
                      <a:pt x="10058" y="21673"/>
                      <a:pt x="10153" y="21491"/>
                      <a:pt x="10247" y="21309"/>
                    </a:cubicBezTo>
                    <a:cubicBezTo>
                      <a:pt x="10278" y="21272"/>
                      <a:pt x="10305" y="21232"/>
                      <a:pt x="10328" y="21188"/>
                    </a:cubicBezTo>
                    <a:cubicBezTo>
                      <a:pt x="10376" y="21109"/>
                      <a:pt x="10422" y="21030"/>
                      <a:pt x="10463" y="20947"/>
                    </a:cubicBezTo>
                    <a:lnTo>
                      <a:pt x="10587" y="20701"/>
                    </a:lnTo>
                    <a:cubicBezTo>
                      <a:pt x="10650" y="20574"/>
                      <a:pt x="10710" y="20443"/>
                      <a:pt x="10768" y="20313"/>
                    </a:cubicBezTo>
                    <a:cubicBezTo>
                      <a:pt x="10834" y="20163"/>
                      <a:pt x="10904" y="20012"/>
                      <a:pt x="10958" y="19857"/>
                    </a:cubicBezTo>
                    <a:cubicBezTo>
                      <a:pt x="10984" y="19780"/>
                      <a:pt x="11010" y="19705"/>
                      <a:pt x="11036" y="19630"/>
                    </a:cubicBezTo>
                    <a:cubicBezTo>
                      <a:pt x="11060" y="19552"/>
                      <a:pt x="11091" y="19473"/>
                      <a:pt x="11101" y="19392"/>
                    </a:cubicBezTo>
                    <a:cubicBezTo>
                      <a:pt x="11107" y="19343"/>
                      <a:pt x="11089" y="19293"/>
                      <a:pt x="11054" y="19258"/>
                    </a:cubicBezTo>
                    <a:cubicBezTo>
                      <a:pt x="11090" y="19123"/>
                      <a:pt x="11111" y="18984"/>
                      <a:pt x="11116" y="18844"/>
                    </a:cubicBezTo>
                    <a:cubicBezTo>
                      <a:pt x="11118" y="18716"/>
                      <a:pt x="11122" y="18583"/>
                      <a:pt x="11094" y="18457"/>
                    </a:cubicBezTo>
                    <a:cubicBezTo>
                      <a:pt x="11064" y="18325"/>
                      <a:pt x="11026" y="18188"/>
                      <a:pt x="10967" y="18065"/>
                    </a:cubicBezTo>
                    <a:cubicBezTo>
                      <a:pt x="10942" y="18008"/>
                      <a:pt x="10911" y="17953"/>
                      <a:pt x="10875" y="17902"/>
                    </a:cubicBezTo>
                    <a:cubicBezTo>
                      <a:pt x="10872" y="17897"/>
                      <a:pt x="10870" y="17894"/>
                      <a:pt x="10866" y="17891"/>
                    </a:cubicBezTo>
                    <a:cubicBezTo>
                      <a:pt x="10860" y="17868"/>
                      <a:pt x="10849" y="17846"/>
                      <a:pt x="10836" y="17826"/>
                    </a:cubicBezTo>
                    <a:cubicBezTo>
                      <a:pt x="10826" y="17812"/>
                      <a:pt x="10814" y="17799"/>
                      <a:pt x="10800" y="17788"/>
                    </a:cubicBezTo>
                    <a:cubicBezTo>
                      <a:pt x="10790" y="17759"/>
                      <a:pt x="10778" y="17730"/>
                      <a:pt x="10767" y="17702"/>
                    </a:cubicBezTo>
                    <a:lnTo>
                      <a:pt x="10767" y="17702"/>
                    </a:lnTo>
                    <a:cubicBezTo>
                      <a:pt x="10767" y="17702"/>
                      <a:pt x="10767" y="17702"/>
                      <a:pt x="10767" y="17702"/>
                    </a:cubicBezTo>
                    <a:cubicBezTo>
                      <a:pt x="10766" y="17701"/>
                      <a:pt x="10765" y="17699"/>
                      <a:pt x="10765" y="17698"/>
                    </a:cubicBezTo>
                    <a:lnTo>
                      <a:pt x="10765" y="17698"/>
                    </a:lnTo>
                    <a:cubicBezTo>
                      <a:pt x="10764" y="17697"/>
                      <a:pt x="10764" y="17696"/>
                      <a:pt x="10763" y="17695"/>
                    </a:cubicBezTo>
                    <a:lnTo>
                      <a:pt x="10763" y="17695"/>
                    </a:lnTo>
                    <a:cubicBezTo>
                      <a:pt x="10763" y="17695"/>
                      <a:pt x="10763" y="17695"/>
                      <a:pt x="10763" y="17695"/>
                    </a:cubicBezTo>
                    <a:lnTo>
                      <a:pt x="10763" y="17695"/>
                    </a:lnTo>
                    <a:cubicBezTo>
                      <a:pt x="10729" y="17614"/>
                      <a:pt x="10695" y="17533"/>
                      <a:pt x="10662" y="17451"/>
                    </a:cubicBezTo>
                    <a:lnTo>
                      <a:pt x="10662" y="17451"/>
                    </a:lnTo>
                    <a:cubicBezTo>
                      <a:pt x="10662" y="17455"/>
                      <a:pt x="10663" y="17458"/>
                      <a:pt x="10663" y="17460"/>
                    </a:cubicBezTo>
                    <a:cubicBezTo>
                      <a:pt x="10656" y="17439"/>
                      <a:pt x="10646" y="17418"/>
                      <a:pt x="10637" y="17398"/>
                    </a:cubicBezTo>
                    <a:cubicBezTo>
                      <a:pt x="10643" y="17393"/>
                      <a:pt x="10649" y="17386"/>
                      <a:pt x="10655" y="17380"/>
                    </a:cubicBezTo>
                    <a:cubicBezTo>
                      <a:pt x="10712" y="17315"/>
                      <a:pt x="10713" y="17209"/>
                      <a:pt x="10655" y="17145"/>
                    </a:cubicBezTo>
                    <a:cubicBezTo>
                      <a:pt x="10585" y="17069"/>
                      <a:pt x="10513" y="16995"/>
                      <a:pt x="10442" y="16920"/>
                    </a:cubicBezTo>
                    <a:lnTo>
                      <a:pt x="10402" y="16872"/>
                    </a:lnTo>
                    <a:cubicBezTo>
                      <a:pt x="10355" y="16812"/>
                      <a:pt x="10308" y="16751"/>
                      <a:pt x="10262" y="16690"/>
                    </a:cubicBezTo>
                    <a:cubicBezTo>
                      <a:pt x="10247" y="16669"/>
                      <a:pt x="10231" y="16649"/>
                      <a:pt x="10217" y="16629"/>
                    </a:cubicBezTo>
                    <a:cubicBezTo>
                      <a:pt x="10189" y="16590"/>
                      <a:pt x="10163" y="16552"/>
                      <a:pt x="10133" y="16514"/>
                    </a:cubicBezTo>
                    <a:cubicBezTo>
                      <a:pt x="10131" y="16510"/>
                      <a:pt x="10128" y="16505"/>
                      <a:pt x="10125" y="16502"/>
                    </a:cubicBezTo>
                    <a:cubicBezTo>
                      <a:pt x="10125" y="16502"/>
                      <a:pt x="10125" y="16503"/>
                      <a:pt x="10124" y="16503"/>
                    </a:cubicBezTo>
                    <a:cubicBezTo>
                      <a:pt x="10118" y="16496"/>
                      <a:pt x="10114" y="16491"/>
                      <a:pt x="10110" y="16484"/>
                    </a:cubicBezTo>
                    <a:cubicBezTo>
                      <a:pt x="10081" y="16450"/>
                      <a:pt x="10040" y="16428"/>
                      <a:pt x="9995" y="16424"/>
                    </a:cubicBezTo>
                    <a:cubicBezTo>
                      <a:pt x="9994" y="16424"/>
                      <a:pt x="9993" y="16423"/>
                      <a:pt x="9993" y="16422"/>
                    </a:cubicBezTo>
                    <a:cubicBezTo>
                      <a:pt x="9929" y="16348"/>
                      <a:pt x="9872" y="16271"/>
                      <a:pt x="9813" y="16194"/>
                    </a:cubicBezTo>
                    <a:cubicBezTo>
                      <a:pt x="9724" y="16081"/>
                      <a:pt x="9637" y="15964"/>
                      <a:pt x="9543" y="15854"/>
                    </a:cubicBezTo>
                    <a:cubicBezTo>
                      <a:pt x="9523" y="15830"/>
                      <a:pt x="9502" y="15806"/>
                      <a:pt x="9481" y="15780"/>
                    </a:cubicBezTo>
                    <a:cubicBezTo>
                      <a:pt x="9449" y="15734"/>
                      <a:pt x="9415" y="15686"/>
                      <a:pt x="9380" y="15641"/>
                    </a:cubicBezTo>
                    <a:cubicBezTo>
                      <a:pt x="9318" y="15554"/>
                      <a:pt x="9242" y="15477"/>
                      <a:pt x="9156" y="15414"/>
                    </a:cubicBezTo>
                    <a:cubicBezTo>
                      <a:pt x="9127" y="15337"/>
                      <a:pt x="9096" y="15260"/>
                      <a:pt x="9067" y="15182"/>
                    </a:cubicBezTo>
                    <a:cubicBezTo>
                      <a:pt x="9043" y="15125"/>
                      <a:pt x="9022" y="15066"/>
                      <a:pt x="9000" y="15005"/>
                    </a:cubicBezTo>
                    <a:cubicBezTo>
                      <a:pt x="8992" y="14947"/>
                      <a:pt x="8983" y="14887"/>
                      <a:pt x="8975" y="14828"/>
                    </a:cubicBezTo>
                    <a:cubicBezTo>
                      <a:pt x="8972" y="14790"/>
                      <a:pt x="8970" y="14754"/>
                      <a:pt x="8966" y="14717"/>
                    </a:cubicBezTo>
                    <a:cubicBezTo>
                      <a:pt x="9002" y="14682"/>
                      <a:pt x="9020" y="14633"/>
                      <a:pt x="9016" y="14583"/>
                    </a:cubicBezTo>
                    <a:cubicBezTo>
                      <a:pt x="9008" y="14508"/>
                      <a:pt x="9002" y="14433"/>
                      <a:pt x="8991" y="14358"/>
                    </a:cubicBezTo>
                    <a:cubicBezTo>
                      <a:pt x="8984" y="14286"/>
                      <a:pt x="8972" y="14215"/>
                      <a:pt x="8954" y="14144"/>
                    </a:cubicBezTo>
                    <a:cubicBezTo>
                      <a:pt x="8951" y="14131"/>
                      <a:pt x="8946" y="14120"/>
                      <a:pt x="8942" y="14107"/>
                    </a:cubicBezTo>
                    <a:cubicBezTo>
                      <a:pt x="8941" y="14104"/>
                      <a:pt x="8942" y="14100"/>
                      <a:pt x="8943" y="14096"/>
                    </a:cubicBezTo>
                    <a:lnTo>
                      <a:pt x="8943" y="14089"/>
                    </a:lnTo>
                    <a:cubicBezTo>
                      <a:pt x="8943" y="14020"/>
                      <a:pt x="8942" y="13951"/>
                      <a:pt x="8941" y="13883"/>
                    </a:cubicBezTo>
                    <a:cubicBezTo>
                      <a:pt x="8938" y="13836"/>
                      <a:pt x="8942" y="13782"/>
                      <a:pt x="8931" y="13736"/>
                    </a:cubicBezTo>
                    <a:cubicBezTo>
                      <a:pt x="8928" y="13727"/>
                      <a:pt x="8924" y="13716"/>
                      <a:pt x="8923" y="13705"/>
                    </a:cubicBezTo>
                    <a:cubicBezTo>
                      <a:pt x="8933" y="13661"/>
                      <a:pt x="8944" y="13619"/>
                      <a:pt x="8955" y="13575"/>
                    </a:cubicBezTo>
                    <a:lnTo>
                      <a:pt x="8955" y="13575"/>
                    </a:lnTo>
                    <a:cubicBezTo>
                      <a:pt x="8954" y="13578"/>
                      <a:pt x="8953" y="13581"/>
                      <a:pt x="8951" y="13585"/>
                    </a:cubicBezTo>
                    <a:cubicBezTo>
                      <a:pt x="8959" y="13559"/>
                      <a:pt x="8967" y="13529"/>
                      <a:pt x="8976" y="13503"/>
                    </a:cubicBezTo>
                    <a:cubicBezTo>
                      <a:pt x="8988" y="13484"/>
                      <a:pt x="8997" y="13464"/>
                      <a:pt x="9008" y="13444"/>
                    </a:cubicBezTo>
                    <a:cubicBezTo>
                      <a:pt x="9030" y="13395"/>
                      <a:pt x="9051" y="13348"/>
                      <a:pt x="9072" y="13298"/>
                    </a:cubicBezTo>
                    <a:cubicBezTo>
                      <a:pt x="9088" y="13260"/>
                      <a:pt x="9103" y="13221"/>
                      <a:pt x="9118" y="13181"/>
                    </a:cubicBezTo>
                    <a:cubicBezTo>
                      <a:pt x="9158" y="13085"/>
                      <a:pt x="9196" y="12987"/>
                      <a:pt x="9231" y="12886"/>
                    </a:cubicBezTo>
                    <a:cubicBezTo>
                      <a:pt x="9264" y="12797"/>
                      <a:pt x="9297" y="12706"/>
                      <a:pt x="9330" y="12614"/>
                    </a:cubicBezTo>
                    <a:cubicBezTo>
                      <a:pt x="9343" y="12573"/>
                      <a:pt x="9358" y="12533"/>
                      <a:pt x="9373" y="12492"/>
                    </a:cubicBezTo>
                    <a:cubicBezTo>
                      <a:pt x="9392" y="12439"/>
                      <a:pt x="9416" y="12386"/>
                      <a:pt x="9426" y="12331"/>
                    </a:cubicBezTo>
                    <a:cubicBezTo>
                      <a:pt x="9427" y="12325"/>
                      <a:pt x="9427" y="12318"/>
                      <a:pt x="9428" y="12312"/>
                    </a:cubicBezTo>
                    <a:cubicBezTo>
                      <a:pt x="9452" y="12257"/>
                      <a:pt x="9475" y="12204"/>
                      <a:pt x="9501" y="12152"/>
                    </a:cubicBezTo>
                    <a:cubicBezTo>
                      <a:pt x="9540" y="12068"/>
                      <a:pt x="9578" y="11985"/>
                      <a:pt x="9615" y="11899"/>
                    </a:cubicBezTo>
                    <a:cubicBezTo>
                      <a:pt x="9643" y="11831"/>
                      <a:pt x="9682" y="11759"/>
                      <a:pt x="9698" y="11684"/>
                    </a:cubicBezTo>
                    <a:cubicBezTo>
                      <a:pt x="9759" y="11677"/>
                      <a:pt x="9812" y="11641"/>
                      <a:pt x="9839" y="11586"/>
                    </a:cubicBezTo>
                    <a:cubicBezTo>
                      <a:pt x="9862" y="11536"/>
                      <a:pt x="9881" y="11484"/>
                      <a:pt x="9896" y="11431"/>
                    </a:cubicBezTo>
                    <a:cubicBezTo>
                      <a:pt x="9909" y="11389"/>
                      <a:pt x="9922" y="11346"/>
                      <a:pt x="9935" y="11303"/>
                    </a:cubicBezTo>
                    <a:cubicBezTo>
                      <a:pt x="9958" y="11225"/>
                      <a:pt x="9980" y="11142"/>
                      <a:pt x="9999" y="11062"/>
                    </a:cubicBezTo>
                    <a:cubicBezTo>
                      <a:pt x="10001" y="11062"/>
                      <a:pt x="10001" y="11060"/>
                      <a:pt x="10001" y="11059"/>
                    </a:cubicBezTo>
                    <a:cubicBezTo>
                      <a:pt x="10024" y="10981"/>
                      <a:pt x="10051" y="10903"/>
                      <a:pt x="10074" y="10824"/>
                    </a:cubicBezTo>
                    <a:lnTo>
                      <a:pt x="10088" y="10778"/>
                    </a:lnTo>
                    <a:cubicBezTo>
                      <a:pt x="10093" y="10764"/>
                      <a:pt x="10099" y="10753"/>
                      <a:pt x="10105" y="10742"/>
                    </a:cubicBezTo>
                    <a:cubicBezTo>
                      <a:pt x="10139" y="10669"/>
                      <a:pt x="10169" y="10595"/>
                      <a:pt x="10195" y="10520"/>
                    </a:cubicBezTo>
                    <a:cubicBezTo>
                      <a:pt x="10230" y="10422"/>
                      <a:pt x="10266" y="10320"/>
                      <a:pt x="10282" y="10215"/>
                    </a:cubicBezTo>
                    <a:cubicBezTo>
                      <a:pt x="10296" y="10118"/>
                      <a:pt x="10308" y="10021"/>
                      <a:pt x="10303" y="9924"/>
                    </a:cubicBezTo>
                    <a:cubicBezTo>
                      <a:pt x="10300" y="9846"/>
                      <a:pt x="10291" y="9769"/>
                      <a:pt x="10280" y="9690"/>
                    </a:cubicBezTo>
                    <a:lnTo>
                      <a:pt x="10280" y="9690"/>
                    </a:lnTo>
                    <a:cubicBezTo>
                      <a:pt x="10282" y="9699"/>
                      <a:pt x="10282" y="9706"/>
                      <a:pt x="10284" y="9715"/>
                    </a:cubicBezTo>
                    <a:cubicBezTo>
                      <a:pt x="10282" y="9699"/>
                      <a:pt x="10280" y="9684"/>
                      <a:pt x="10279" y="9668"/>
                    </a:cubicBezTo>
                    <a:cubicBezTo>
                      <a:pt x="10275" y="9613"/>
                      <a:pt x="10245" y="9563"/>
                      <a:pt x="10199" y="9532"/>
                    </a:cubicBezTo>
                    <a:cubicBezTo>
                      <a:pt x="10201" y="9412"/>
                      <a:pt x="10194" y="9290"/>
                      <a:pt x="10182" y="9170"/>
                    </a:cubicBezTo>
                    <a:cubicBezTo>
                      <a:pt x="10171" y="9053"/>
                      <a:pt x="10153" y="8937"/>
                      <a:pt x="10129" y="8821"/>
                    </a:cubicBezTo>
                    <a:cubicBezTo>
                      <a:pt x="10125" y="8805"/>
                      <a:pt x="10121" y="8787"/>
                      <a:pt x="10117" y="8769"/>
                    </a:cubicBezTo>
                    <a:cubicBezTo>
                      <a:pt x="10118" y="8733"/>
                      <a:pt x="10114" y="8698"/>
                      <a:pt x="10106" y="8663"/>
                    </a:cubicBezTo>
                    <a:cubicBezTo>
                      <a:pt x="10096" y="8622"/>
                      <a:pt x="10088" y="8582"/>
                      <a:pt x="10077" y="8541"/>
                    </a:cubicBezTo>
                    <a:cubicBezTo>
                      <a:pt x="10041" y="8400"/>
                      <a:pt x="9995" y="8263"/>
                      <a:pt x="9938" y="8130"/>
                    </a:cubicBezTo>
                    <a:cubicBezTo>
                      <a:pt x="9907" y="8044"/>
                      <a:pt x="9872" y="7962"/>
                      <a:pt x="9823" y="7885"/>
                    </a:cubicBezTo>
                    <a:cubicBezTo>
                      <a:pt x="9813" y="7872"/>
                      <a:pt x="9803" y="7861"/>
                      <a:pt x="9791" y="7850"/>
                    </a:cubicBezTo>
                    <a:cubicBezTo>
                      <a:pt x="9712" y="7716"/>
                      <a:pt x="9625" y="7586"/>
                      <a:pt x="9541" y="7455"/>
                    </a:cubicBezTo>
                    <a:cubicBezTo>
                      <a:pt x="9446" y="7312"/>
                      <a:pt x="9353" y="7167"/>
                      <a:pt x="9256" y="7027"/>
                    </a:cubicBezTo>
                    <a:cubicBezTo>
                      <a:pt x="9177" y="6907"/>
                      <a:pt x="9098" y="6789"/>
                      <a:pt x="9009" y="6678"/>
                    </a:cubicBezTo>
                    <a:cubicBezTo>
                      <a:pt x="8972" y="6635"/>
                      <a:pt x="8934" y="6591"/>
                      <a:pt x="8894" y="6548"/>
                    </a:cubicBezTo>
                    <a:cubicBezTo>
                      <a:pt x="8894" y="6545"/>
                      <a:pt x="8893" y="6542"/>
                      <a:pt x="8890" y="6540"/>
                    </a:cubicBezTo>
                    <a:cubicBezTo>
                      <a:pt x="8835" y="6427"/>
                      <a:pt x="8774" y="6317"/>
                      <a:pt x="8708" y="6210"/>
                    </a:cubicBezTo>
                    <a:cubicBezTo>
                      <a:pt x="8677" y="6163"/>
                      <a:pt x="8643" y="6116"/>
                      <a:pt x="8607" y="6073"/>
                    </a:cubicBezTo>
                    <a:cubicBezTo>
                      <a:pt x="8602" y="6054"/>
                      <a:pt x="8597" y="6034"/>
                      <a:pt x="8592" y="6013"/>
                    </a:cubicBezTo>
                    <a:lnTo>
                      <a:pt x="8592" y="6013"/>
                    </a:lnTo>
                    <a:cubicBezTo>
                      <a:pt x="8593" y="6016"/>
                      <a:pt x="8593" y="6019"/>
                      <a:pt x="8594" y="6022"/>
                    </a:cubicBezTo>
                    <a:lnTo>
                      <a:pt x="8594" y="6022"/>
                    </a:lnTo>
                    <a:cubicBezTo>
                      <a:pt x="8586" y="5990"/>
                      <a:pt x="8578" y="5957"/>
                      <a:pt x="8570" y="5924"/>
                    </a:cubicBezTo>
                    <a:cubicBezTo>
                      <a:pt x="8568" y="5914"/>
                      <a:pt x="8566" y="5902"/>
                      <a:pt x="8564" y="5892"/>
                    </a:cubicBezTo>
                    <a:cubicBezTo>
                      <a:pt x="8555" y="5842"/>
                      <a:pt x="8543" y="5791"/>
                      <a:pt x="8534" y="5740"/>
                    </a:cubicBezTo>
                    <a:cubicBezTo>
                      <a:pt x="8511" y="5636"/>
                      <a:pt x="8487" y="5535"/>
                      <a:pt x="8461" y="5431"/>
                    </a:cubicBezTo>
                    <a:cubicBezTo>
                      <a:pt x="8456" y="5419"/>
                      <a:pt x="8453" y="5406"/>
                      <a:pt x="8451" y="5392"/>
                    </a:cubicBezTo>
                    <a:cubicBezTo>
                      <a:pt x="8429" y="5275"/>
                      <a:pt x="8413" y="5157"/>
                      <a:pt x="8395" y="5037"/>
                    </a:cubicBezTo>
                    <a:cubicBezTo>
                      <a:pt x="8386" y="4918"/>
                      <a:pt x="8376" y="4799"/>
                      <a:pt x="8367" y="4678"/>
                    </a:cubicBezTo>
                    <a:cubicBezTo>
                      <a:pt x="8362" y="4624"/>
                      <a:pt x="8365" y="4565"/>
                      <a:pt x="8365" y="4511"/>
                    </a:cubicBezTo>
                    <a:cubicBezTo>
                      <a:pt x="8365" y="4463"/>
                      <a:pt x="8365" y="4413"/>
                      <a:pt x="8364" y="4366"/>
                    </a:cubicBezTo>
                    <a:cubicBezTo>
                      <a:pt x="8368" y="4274"/>
                      <a:pt x="8370" y="4181"/>
                      <a:pt x="8381" y="4091"/>
                    </a:cubicBezTo>
                    <a:cubicBezTo>
                      <a:pt x="8390" y="4017"/>
                      <a:pt x="8398" y="3945"/>
                      <a:pt x="8407" y="3872"/>
                    </a:cubicBezTo>
                    <a:cubicBezTo>
                      <a:pt x="8429" y="3726"/>
                      <a:pt x="8453" y="3581"/>
                      <a:pt x="8481" y="3438"/>
                    </a:cubicBezTo>
                    <a:cubicBezTo>
                      <a:pt x="8491" y="3438"/>
                      <a:pt x="8503" y="3439"/>
                      <a:pt x="8513" y="3439"/>
                    </a:cubicBezTo>
                    <a:cubicBezTo>
                      <a:pt x="8518" y="3439"/>
                      <a:pt x="8522" y="3437"/>
                      <a:pt x="8526" y="3436"/>
                    </a:cubicBezTo>
                    <a:cubicBezTo>
                      <a:pt x="8624" y="3430"/>
                      <a:pt x="8698" y="3346"/>
                      <a:pt x="8693" y="3248"/>
                    </a:cubicBezTo>
                    <a:cubicBezTo>
                      <a:pt x="8692" y="3151"/>
                      <a:pt x="8678" y="3052"/>
                      <a:pt x="8667" y="2955"/>
                    </a:cubicBezTo>
                    <a:cubicBezTo>
                      <a:pt x="8655" y="2844"/>
                      <a:pt x="8642" y="2734"/>
                      <a:pt x="8627" y="2623"/>
                    </a:cubicBezTo>
                    <a:cubicBezTo>
                      <a:pt x="8618" y="2551"/>
                      <a:pt x="8607" y="2478"/>
                      <a:pt x="8597" y="2408"/>
                    </a:cubicBezTo>
                    <a:cubicBezTo>
                      <a:pt x="8597" y="2366"/>
                      <a:pt x="8597" y="2326"/>
                      <a:pt x="8595" y="2284"/>
                    </a:cubicBezTo>
                    <a:cubicBezTo>
                      <a:pt x="8593" y="2253"/>
                      <a:pt x="8583" y="2224"/>
                      <a:pt x="8566" y="2197"/>
                    </a:cubicBezTo>
                    <a:cubicBezTo>
                      <a:pt x="8561" y="2159"/>
                      <a:pt x="8553" y="2120"/>
                      <a:pt x="8545" y="2081"/>
                    </a:cubicBezTo>
                    <a:cubicBezTo>
                      <a:pt x="8534" y="2027"/>
                      <a:pt x="8528" y="1969"/>
                      <a:pt x="8509" y="1916"/>
                    </a:cubicBezTo>
                    <a:cubicBezTo>
                      <a:pt x="8499" y="1879"/>
                      <a:pt x="8480" y="1846"/>
                      <a:pt x="8455" y="1817"/>
                    </a:cubicBezTo>
                    <a:cubicBezTo>
                      <a:pt x="8440" y="1799"/>
                      <a:pt x="8421" y="1784"/>
                      <a:pt x="8399" y="1773"/>
                    </a:cubicBezTo>
                    <a:cubicBezTo>
                      <a:pt x="8393" y="1769"/>
                      <a:pt x="8388" y="1765"/>
                      <a:pt x="8380" y="1761"/>
                    </a:cubicBezTo>
                    <a:cubicBezTo>
                      <a:pt x="8361" y="1679"/>
                      <a:pt x="8339" y="1595"/>
                      <a:pt x="8315" y="1513"/>
                    </a:cubicBezTo>
                    <a:cubicBezTo>
                      <a:pt x="8289" y="1422"/>
                      <a:pt x="8262" y="1331"/>
                      <a:pt x="8227" y="1243"/>
                    </a:cubicBezTo>
                    <a:cubicBezTo>
                      <a:pt x="8215" y="1205"/>
                      <a:pt x="8200" y="1168"/>
                      <a:pt x="8182" y="1132"/>
                    </a:cubicBezTo>
                    <a:cubicBezTo>
                      <a:pt x="8163" y="1093"/>
                      <a:pt x="8140" y="1057"/>
                      <a:pt x="8113" y="1023"/>
                    </a:cubicBezTo>
                    <a:cubicBezTo>
                      <a:pt x="8089" y="990"/>
                      <a:pt x="8054" y="965"/>
                      <a:pt x="8016" y="952"/>
                    </a:cubicBezTo>
                    <a:cubicBezTo>
                      <a:pt x="7994" y="909"/>
                      <a:pt x="7971" y="868"/>
                      <a:pt x="7945" y="826"/>
                    </a:cubicBezTo>
                    <a:cubicBezTo>
                      <a:pt x="7840" y="651"/>
                      <a:pt x="7718" y="475"/>
                      <a:pt x="7558" y="346"/>
                    </a:cubicBezTo>
                    <a:cubicBezTo>
                      <a:pt x="7554" y="343"/>
                      <a:pt x="7551" y="340"/>
                      <a:pt x="7547" y="337"/>
                    </a:cubicBezTo>
                    <a:cubicBezTo>
                      <a:pt x="7543" y="309"/>
                      <a:pt x="7534" y="283"/>
                      <a:pt x="7518" y="260"/>
                    </a:cubicBezTo>
                    <a:cubicBezTo>
                      <a:pt x="7494" y="223"/>
                      <a:pt x="7461" y="193"/>
                      <a:pt x="7424" y="171"/>
                    </a:cubicBezTo>
                    <a:cubicBezTo>
                      <a:pt x="7385" y="149"/>
                      <a:pt x="7345" y="130"/>
                      <a:pt x="7303" y="114"/>
                    </a:cubicBezTo>
                    <a:cubicBezTo>
                      <a:pt x="7199" y="69"/>
                      <a:pt x="7089" y="36"/>
                      <a:pt x="6976" y="18"/>
                    </a:cubicBezTo>
                    <a:cubicBezTo>
                      <a:pt x="6908" y="6"/>
                      <a:pt x="6839" y="0"/>
                      <a:pt x="6771"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6823900" y="4579213"/>
                <a:ext cx="89700" cy="130800"/>
              </a:xfrm>
              <a:custGeom>
                <a:avLst/>
                <a:gdLst/>
                <a:ahLst/>
                <a:cxnLst/>
                <a:rect l="l" t="t" r="r" b="b"/>
                <a:pathLst>
                  <a:path w="3588" h="5232" extrusionOk="0">
                    <a:moveTo>
                      <a:pt x="1716" y="2320"/>
                    </a:moveTo>
                    <a:cubicBezTo>
                      <a:pt x="1719" y="2324"/>
                      <a:pt x="1722" y="2328"/>
                      <a:pt x="1725" y="2332"/>
                    </a:cubicBezTo>
                    <a:cubicBezTo>
                      <a:pt x="1722" y="2328"/>
                      <a:pt x="1719" y="2324"/>
                      <a:pt x="1716" y="2320"/>
                    </a:cubicBezTo>
                    <a:close/>
                    <a:moveTo>
                      <a:pt x="198" y="0"/>
                    </a:moveTo>
                    <a:cubicBezTo>
                      <a:pt x="163" y="0"/>
                      <a:pt x="128" y="10"/>
                      <a:pt x="99" y="29"/>
                    </a:cubicBezTo>
                    <a:cubicBezTo>
                      <a:pt x="16" y="84"/>
                      <a:pt x="0" y="193"/>
                      <a:pt x="49" y="276"/>
                    </a:cubicBezTo>
                    <a:cubicBezTo>
                      <a:pt x="90" y="342"/>
                      <a:pt x="137" y="403"/>
                      <a:pt x="182" y="466"/>
                    </a:cubicBezTo>
                    <a:cubicBezTo>
                      <a:pt x="248" y="562"/>
                      <a:pt x="313" y="659"/>
                      <a:pt x="383" y="753"/>
                    </a:cubicBezTo>
                    <a:cubicBezTo>
                      <a:pt x="454" y="847"/>
                      <a:pt x="523" y="939"/>
                      <a:pt x="594" y="1032"/>
                    </a:cubicBezTo>
                    <a:cubicBezTo>
                      <a:pt x="665" y="1124"/>
                      <a:pt x="748" y="1208"/>
                      <a:pt x="828" y="1294"/>
                    </a:cubicBezTo>
                    <a:cubicBezTo>
                      <a:pt x="906" y="1376"/>
                      <a:pt x="978" y="1463"/>
                      <a:pt x="1052" y="1549"/>
                    </a:cubicBezTo>
                    <a:cubicBezTo>
                      <a:pt x="1122" y="1632"/>
                      <a:pt x="1196" y="1713"/>
                      <a:pt x="1268" y="1793"/>
                    </a:cubicBezTo>
                    <a:cubicBezTo>
                      <a:pt x="1422" y="1965"/>
                      <a:pt x="1574" y="2138"/>
                      <a:pt x="1716" y="2320"/>
                    </a:cubicBezTo>
                    <a:lnTo>
                      <a:pt x="1716" y="2320"/>
                    </a:lnTo>
                    <a:cubicBezTo>
                      <a:pt x="1715" y="2318"/>
                      <a:pt x="1713" y="2315"/>
                      <a:pt x="1711" y="2313"/>
                    </a:cubicBezTo>
                    <a:lnTo>
                      <a:pt x="1711" y="2313"/>
                    </a:lnTo>
                    <a:cubicBezTo>
                      <a:pt x="1852" y="2498"/>
                      <a:pt x="2000" y="2678"/>
                      <a:pt x="2142" y="2864"/>
                    </a:cubicBezTo>
                    <a:cubicBezTo>
                      <a:pt x="2278" y="3047"/>
                      <a:pt x="2400" y="3240"/>
                      <a:pt x="2527" y="3429"/>
                    </a:cubicBezTo>
                    <a:cubicBezTo>
                      <a:pt x="2652" y="3618"/>
                      <a:pt x="2786" y="3810"/>
                      <a:pt x="2901" y="4010"/>
                    </a:cubicBezTo>
                    <a:cubicBezTo>
                      <a:pt x="2898" y="4004"/>
                      <a:pt x="2894" y="3998"/>
                      <a:pt x="2891" y="3990"/>
                    </a:cubicBezTo>
                    <a:lnTo>
                      <a:pt x="2891" y="3990"/>
                    </a:lnTo>
                    <a:cubicBezTo>
                      <a:pt x="2947" y="4091"/>
                      <a:pt x="3003" y="4192"/>
                      <a:pt x="3049" y="4298"/>
                    </a:cubicBezTo>
                    <a:cubicBezTo>
                      <a:pt x="3080" y="4369"/>
                      <a:pt x="3106" y="4442"/>
                      <a:pt x="3127" y="4517"/>
                    </a:cubicBezTo>
                    <a:cubicBezTo>
                      <a:pt x="3160" y="4646"/>
                      <a:pt x="3185" y="4777"/>
                      <a:pt x="3203" y="4909"/>
                    </a:cubicBezTo>
                    <a:cubicBezTo>
                      <a:pt x="3210" y="4968"/>
                      <a:pt x="3217" y="5028"/>
                      <a:pt x="3224" y="5088"/>
                    </a:cubicBezTo>
                    <a:cubicBezTo>
                      <a:pt x="3236" y="5173"/>
                      <a:pt x="3320" y="5231"/>
                      <a:pt x="3403" y="5231"/>
                    </a:cubicBezTo>
                    <a:cubicBezTo>
                      <a:pt x="3406" y="5231"/>
                      <a:pt x="3408" y="5231"/>
                      <a:pt x="3411" y="5231"/>
                    </a:cubicBezTo>
                    <a:cubicBezTo>
                      <a:pt x="3419" y="5231"/>
                      <a:pt x="3426" y="5230"/>
                      <a:pt x="3434" y="5229"/>
                    </a:cubicBezTo>
                    <a:cubicBezTo>
                      <a:pt x="3533" y="5209"/>
                      <a:pt x="3588" y="5115"/>
                      <a:pt x="3574" y="5020"/>
                    </a:cubicBezTo>
                    <a:cubicBezTo>
                      <a:pt x="3571" y="4999"/>
                      <a:pt x="3569" y="4979"/>
                      <a:pt x="3567" y="4958"/>
                    </a:cubicBezTo>
                    <a:lnTo>
                      <a:pt x="3567" y="4958"/>
                    </a:lnTo>
                    <a:cubicBezTo>
                      <a:pt x="3567" y="4961"/>
                      <a:pt x="3568" y="4965"/>
                      <a:pt x="3569" y="4968"/>
                    </a:cubicBezTo>
                    <a:cubicBezTo>
                      <a:pt x="3566" y="4950"/>
                      <a:pt x="3563" y="4932"/>
                      <a:pt x="3562" y="4914"/>
                    </a:cubicBezTo>
                    <a:cubicBezTo>
                      <a:pt x="3549" y="4790"/>
                      <a:pt x="3529" y="4666"/>
                      <a:pt x="3500" y="4544"/>
                    </a:cubicBezTo>
                    <a:cubicBezTo>
                      <a:pt x="3485" y="4473"/>
                      <a:pt x="3467" y="4403"/>
                      <a:pt x="3445" y="4335"/>
                    </a:cubicBezTo>
                    <a:cubicBezTo>
                      <a:pt x="3402" y="4211"/>
                      <a:pt x="3350" y="4092"/>
                      <a:pt x="3290" y="3977"/>
                    </a:cubicBezTo>
                    <a:cubicBezTo>
                      <a:pt x="3208" y="3821"/>
                      <a:pt x="3117" y="3670"/>
                      <a:pt x="3019" y="3525"/>
                    </a:cubicBezTo>
                    <a:cubicBezTo>
                      <a:pt x="2918" y="3375"/>
                      <a:pt x="2816" y="3224"/>
                      <a:pt x="2717" y="3071"/>
                    </a:cubicBezTo>
                    <a:cubicBezTo>
                      <a:pt x="2617" y="2917"/>
                      <a:pt x="2519" y="2771"/>
                      <a:pt x="2409" y="2626"/>
                    </a:cubicBezTo>
                    <a:cubicBezTo>
                      <a:pt x="2301" y="2484"/>
                      <a:pt x="2185" y="2346"/>
                      <a:pt x="2076" y="2205"/>
                    </a:cubicBezTo>
                    <a:cubicBezTo>
                      <a:pt x="1973" y="2069"/>
                      <a:pt x="1868" y="1936"/>
                      <a:pt x="1757" y="1807"/>
                    </a:cubicBezTo>
                    <a:cubicBezTo>
                      <a:pt x="1654" y="1688"/>
                      <a:pt x="1551" y="1574"/>
                      <a:pt x="1448" y="1458"/>
                    </a:cubicBezTo>
                    <a:cubicBezTo>
                      <a:pt x="1335" y="1331"/>
                      <a:pt x="1224" y="1202"/>
                      <a:pt x="1111" y="1074"/>
                    </a:cubicBezTo>
                    <a:cubicBezTo>
                      <a:pt x="1058" y="1014"/>
                      <a:pt x="1001" y="957"/>
                      <a:pt x="948" y="899"/>
                    </a:cubicBezTo>
                    <a:cubicBezTo>
                      <a:pt x="896" y="843"/>
                      <a:pt x="851" y="780"/>
                      <a:pt x="803" y="719"/>
                    </a:cubicBezTo>
                    <a:lnTo>
                      <a:pt x="803" y="719"/>
                    </a:lnTo>
                    <a:cubicBezTo>
                      <a:pt x="809" y="727"/>
                      <a:pt x="813" y="732"/>
                      <a:pt x="817" y="738"/>
                    </a:cubicBezTo>
                    <a:cubicBezTo>
                      <a:pt x="721" y="610"/>
                      <a:pt x="624" y="484"/>
                      <a:pt x="534" y="353"/>
                    </a:cubicBezTo>
                    <a:cubicBezTo>
                      <a:pt x="472" y="261"/>
                      <a:pt x="402" y="175"/>
                      <a:pt x="347" y="80"/>
                    </a:cubicBezTo>
                    <a:cubicBezTo>
                      <a:pt x="316" y="27"/>
                      <a:pt x="257" y="0"/>
                      <a:pt x="19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6908475" y="4698888"/>
                <a:ext cx="63575" cy="87325"/>
              </a:xfrm>
              <a:custGeom>
                <a:avLst/>
                <a:gdLst/>
                <a:ahLst/>
                <a:cxnLst/>
                <a:rect l="l" t="t" r="r" b="b"/>
                <a:pathLst>
                  <a:path w="2543" h="3493" extrusionOk="0">
                    <a:moveTo>
                      <a:pt x="2345" y="0"/>
                    </a:moveTo>
                    <a:cubicBezTo>
                      <a:pt x="2303" y="0"/>
                      <a:pt x="2260" y="16"/>
                      <a:pt x="2227" y="46"/>
                    </a:cubicBezTo>
                    <a:cubicBezTo>
                      <a:pt x="2183" y="83"/>
                      <a:pt x="2147" y="130"/>
                      <a:pt x="2108" y="172"/>
                    </a:cubicBezTo>
                    <a:cubicBezTo>
                      <a:pt x="2034" y="244"/>
                      <a:pt x="1948" y="304"/>
                      <a:pt x="1875" y="375"/>
                    </a:cubicBezTo>
                    <a:cubicBezTo>
                      <a:pt x="1811" y="440"/>
                      <a:pt x="1750" y="507"/>
                      <a:pt x="1688" y="574"/>
                    </a:cubicBezTo>
                    <a:cubicBezTo>
                      <a:pt x="1586" y="677"/>
                      <a:pt x="1481" y="778"/>
                      <a:pt x="1377" y="880"/>
                    </a:cubicBezTo>
                    <a:cubicBezTo>
                      <a:pt x="1282" y="972"/>
                      <a:pt x="1197" y="1074"/>
                      <a:pt x="1105" y="1169"/>
                    </a:cubicBezTo>
                    <a:cubicBezTo>
                      <a:pt x="1050" y="1223"/>
                      <a:pt x="997" y="1276"/>
                      <a:pt x="945" y="1331"/>
                    </a:cubicBezTo>
                    <a:cubicBezTo>
                      <a:pt x="893" y="1386"/>
                      <a:pt x="849" y="1440"/>
                      <a:pt x="801" y="1496"/>
                    </a:cubicBezTo>
                    <a:cubicBezTo>
                      <a:pt x="734" y="1575"/>
                      <a:pt x="665" y="1654"/>
                      <a:pt x="599" y="1735"/>
                    </a:cubicBezTo>
                    <a:cubicBezTo>
                      <a:pt x="520" y="1830"/>
                      <a:pt x="439" y="1925"/>
                      <a:pt x="366" y="2026"/>
                    </a:cubicBezTo>
                    <a:cubicBezTo>
                      <a:pt x="298" y="2122"/>
                      <a:pt x="230" y="2220"/>
                      <a:pt x="184" y="2330"/>
                    </a:cubicBezTo>
                    <a:cubicBezTo>
                      <a:pt x="136" y="2442"/>
                      <a:pt x="99" y="2558"/>
                      <a:pt x="72" y="2676"/>
                    </a:cubicBezTo>
                    <a:cubicBezTo>
                      <a:pt x="45" y="2802"/>
                      <a:pt x="27" y="2929"/>
                      <a:pt x="18" y="3057"/>
                    </a:cubicBezTo>
                    <a:cubicBezTo>
                      <a:pt x="15" y="3139"/>
                      <a:pt x="9" y="3223"/>
                      <a:pt x="5" y="3305"/>
                    </a:cubicBezTo>
                    <a:cubicBezTo>
                      <a:pt x="1" y="3403"/>
                      <a:pt x="77" y="3486"/>
                      <a:pt x="174" y="3492"/>
                    </a:cubicBezTo>
                    <a:lnTo>
                      <a:pt x="192" y="3492"/>
                    </a:lnTo>
                    <a:cubicBezTo>
                      <a:pt x="283" y="3486"/>
                      <a:pt x="356" y="3414"/>
                      <a:pt x="362" y="3323"/>
                    </a:cubicBezTo>
                    <a:cubicBezTo>
                      <a:pt x="366" y="3211"/>
                      <a:pt x="373" y="3098"/>
                      <a:pt x="382" y="2986"/>
                    </a:cubicBezTo>
                    <a:cubicBezTo>
                      <a:pt x="396" y="2881"/>
                      <a:pt x="415" y="2776"/>
                      <a:pt x="440" y="2673"/>
                    </a:cubicBezTo>
                    <a:cubicBezTo>
                      <a:pt x="454" y="2626"/>
                      <a:pt x="469" y="2581"/>
                      <a:pt x="484" y="2536"/>
                    </a:cubicBezTo>
                    <a:cubicBezTo>
                      <a:pt x="502" y="2493"/>
                      <a:pt x="520" y="2451"/>
                      <a:pt x="540" y="2411"/>
                    </a:cubicBezTo>
                    <a:cubicBezTo>
                      <a:pt x="576" y="2352"/>
                      <a:pt x="614" y="2294"/>
                      <a:pt x="654" y="2238"/>
                    </a:cubicBezTo>
                    <a:cubicBezTo>
                      <a:pt x="772" y="2086"/>
                      <a:pt x="892" y="1937"/>
                      <a:pt x="1018" y="1792"/>
                    </a:cubicBezTo>
                    <a:cubicBezTo>
                      <a:pt x="1089" y="1707"/>
                      <a:pt x="1160" y="1620"/>
                      <a:pt x="1237" y="1541"/>
                    </a:cubicBezTo>
                    <a:lnTo>
                      <a:pt x="1237" y="1541"/>
                    </a:lnTo>
                    <a:lnTo>
                      <a:pt x="1236" y="1543"/>
                    </a:lnTo>
                    <a:cubicBezTo>
                      <a:pt x="1301" y="1475"/>
                      <a:pt x="1366" y="1412"/>
                      <a:pt x="1429" y="1343"/>
                    </a:cubicBezTo>
                    <a:cubicBezTo>
                      <a:pt x="1476" y="1293"/>
                      <a:pt x="1520" y="1241"/>
                      <a:pt x="1568" y="1193"/>
                    </a:cubicBezTo>
                    <a:cubicBezTo>
                      <a:pt x="1610" y="1148"/>
                      <a:pt x="1653" y="1107"/>
                      <a:pt x="1698" y="1066"/>
                    </a:cubicBezTo>
                    <a:cubicBezTo>
                      <a:pt x="1759" y="1009"/>
                      <a:pt x="1816" y="950"/>
                      <a:pt x="1875" y="891"/>
                    </a:cubicBezTo>
                    <a:cubicBezTo>
                      <a:pt x="1953" y="811"/>
                      <a:pt x="2027" y="731"/>
                      <a:pt x="2105" y="651"/>
                    </a:cubicBezTo>
                    <a:lnTo>
                      <a:pt x="2106" y="650"/>
                    </a:lnTo>
                    <a:lnTo>
                      <a:pt x="2109" y="647"/>
                    </a:lnTo>
                    <a:cubicBezTo>
                      <a:pt x="2133" y="621"/>
                      <a:pt x="2157" y="598"/>
                      <a:pt x="2182" y="577"/>
                    </a:cubicBezTo>
                    <a:cubicBezTo>
                      <a:pt x="2235" y="533"/>
                      <a:pt x="2292" y="494"/>
                      <a:pt x="2341" y="445"/>
                    </a:cubicBezTo>
                    <a:cubicBezTo>
                      <a:pt x="2371" y="413"/>
                      <a:pt x="2400" y="383"/>
                      <a:pt x="2429" y="350"/>
                    </a:cubicBezTo>
                    <a:cubicBezTo>
                      <a:pt x="2453" y="327"/>
                      <a:pt x="2474" y="301"/>
                      <a:pt x="2494" y="274"/>
                    </a:cubicBezTo>
                    <a:cubicBezTo>
                      <a:pt x="2542" y="200"/>
                      <a:pt x="2528" y="101"/>
                      <a:pt x="2460" y="43"/>
                    </a:cubicBezTo>
                    <a:cubicBezTo>
                      <a:pt x="2427" y="14"/>
                      <a:pt x="2386" y="0"/>
                      <a:pt x="234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6961125" y="4715088"/>
                <a:ext cx="50" cy="50"/>
              </a:xfrm>
              <a:custGeom>
                <a:avLst/>
                <a:gdLst/>
                <a:ahLst/>
                <a:cxnLst/>
                <a:rect l="l" t="t" r="r" b="b"/>
                <a:pathLst>
                  <a:path w="2" h="2" extrusionOk="0">
                    <a:moveTo>
                      <a:pt x="1" y="1"/>
                    </a:moveTo>
                    <a:lnTo>
                      <a:pt x="0" y="2"/>
                    </a:lnTo>
                    <a:lnTo>
                      <a:pt x="0" y="2"/>
                    </a:ln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6762975" y="4764613"/>
                <a:ext cx="152225" cy="168275"/>
              </a:xfrm>
              <a:custGeom>
                <a:avLst/>
                <a:gdLst/>
                <a:ahLst/>
                <a:cxnLst/>
                <a:rect l="l" t="t" r="r" b="b"/>
                <a:pathLst>
                  <a:path w="6089" h="6731" extrusionOk="0">
                    <a:moveTo>
                      <a:pt x="6043" y="6209"/>
                    </a:moveTo>
                    <a:cubicBezTo>
                      <a:pt x="6043" y="6210"/>
                      <a:pt x="6044" y="6211"/>
                      <a:pt x="6044" y="6212"/>
                    </a:cubicBezTo>
                    <a:cubicBezTo>
                      <a:pt x="6044" y="6211"/>
                      <a:pt x="6044" y="6210"/>
                      <a:pt x="6043" y="6209"/>
                    </a:cubicBezTo>
                    <a:close/>
                    <a:moveTo>
                      <a:pt x="5693" y="6274"/>
                    </a:moveTo>
                    <a:cubicBezTo>
                      <a:pt x="5694" y="6276"/>
                      <a:pt x="5694" y="6278"/>
                      <a:pt x="5694" y="6280"/>
                    </a:cubicBezTo>
                    <a:lnTo>
                      <a:pt x="5694" y="6280"/>
                    </a:lnTo>
                    <a:cubicBezTo>
                      <a:pt x="5694" y="6278"/>
                      <a:pt x="5694" y="6276"/>
                      <a:pt x="5693" y="6274"/>
                    </a:cubicBezTo>
                    <a:close/>
                    <a:moveTo>
                      <a:pt x="6061" y="6343"/>
                    </a:moveTo>
                    <a:cubicBezTo>
                      <a:pt x="6061" y="6345"/>
                      <a:pt x="6061" y="6347"/>
                      <a:pt x="6062" y="6349"/>
                    </a:cubicBezTo>
                    <a:cubicBezTo>
                      <a:pt x="6061" y="6347"/>
                      <a:pt x="6061" y="6345"/>
                      <a:pt x="6061" y="6343"/>
                    </a:cubicBezTo>
                    <a:close/>
                    <a:moveTo>
                      <a:pt x="204" y="0"/>
                    </a:moveTo>
                    <a:cubicBezTo>
                      <a:pt x="170" y="0"/>
                      <a:pt x="136" y="10"/>
                      <a:pt x="105" y="32"/>
                    </a:cubicBezTo>
                    <a:cubicBezTo>
                      <a:pt x="30" y="84"/>
                      <a:pt x="0" y="203"/>
                      <a:pt x="60" y="280"/>
                    </a:cubicBezTo>
                    <a:cubicBezTo>
                      <a:pt x="62" y="282"/>
                      <a:pt x="65" y="286"/>
                      <a:pt x="67" y="288"/>
                    </a:cubicBezTo>
                    <a:cubicBezTo>
                      <a:pt x="65" y="283"/>
                      <a:pt x="62" y="280"/>
                      <a:pt x="60" y="276"/>
                    </a:cubicBezTo>
                    <a:lnTo>
                      <a:pt x="60" y="276"/>
                    </a:lnTo>
                    <a:cubicBezTo>
                      <a:pt x="168" y="460"/>
                      <a:pt x="308" y="622"/>
                      <a:pt x="451" y="779"/>
                    </a:cubicBezTo>
                    <a:cubicBezTo>
                      <a:pt x="601" y="943"/>
                      <a:pt x="755" y="1103"/>
                      <a:pt x="909" y="1261"/>
                    </a:cubicBezTo>
                    <a:cubicBezTo>
                      <a:pt x="1067" y="1426"/>
                      <a:pt x="1240" y="1569"/>
                      <a:pt x="1417" y="1709"/>
                    </a:cubicBezTo>
                    <a:cubicBezTo>
                      <a:pt x="1590" y="1846"/>
                      <a:pt x="1752" y="1996"/>
                      <a:pt x="1911" y="2149"/>
                    </a:cubicBezTo>
                    <a:cubicBezTo>
                      <a:pt x="2024" y="2265"/>
                      <a:pt x="2132" y="2390"/>
                      <a:pt x="2253" y="2500"/>
                    </a:cubicBezTo>
                    <a:cubicBezTo>
                      <a:pt x="2380" y="2613"/>
                      <a:pt x="2510" y="2719"/>
                      <a:pt x="2637" y="2832"/>
                    </a:cubicBezTo>
                    <a:cubicBezTo>
                      <a:pt x="2760" y="2941"/>
                      <a:pt x="2882" y="3054"/>
                      <a:pt x="3009" y="3161"/>
                    </a:cubicBezTo>
                    <a:cubicBezTo>
                      <a:pt x="3139" y="3266"/>
                      <a:pt x="3274" y="3366"/>
                      <a:pt x="3405" y="3472"/>
                    </a:cubicBezTo>
                    <a:cubicBezTo>
                      <a:pt x="3544" y="3584"/>
                      <a:pt x="3684" y="3692"/>
                      <a:pt x="3816" y="3810"/>
                    </a:cubicBezTo>
                    <a:cubicBezTo>
                      <a:pt x="3940" y="3921"/>
                      <a:pt x="4063" y="4033"/>
                      <a:pt x="4191" y="4141"/>
                    </a:cubicBezTo>
                    <a:cubicBezTo>
                      <a:pt x="4324" y="4254"/>
                      <a:pt x="4455" y="4373"/>
                      <a:pt x="4587" y="4490"/>
                    </a:cubicBezTo>
                    <a:cubicBezTo>
                      <a:pt x="4695" y="4589"/>
                      <a:pt x="4812" y="4683"/>
                      <a:pt x="4921" y="4780"/>
                    </a:cubicBezTo>
                    <a:cubicBezTo>
                      <a:pt x="4971" y="4830"/>
                      <a:pt x="5021" y="4878"/>
                      <a:pt x="5066" y="4932"/>
                    </a:cubicBezTo>
                    <a:cubicBezTo>
                      <a:pt x="5108" y="4981"/>
                      <a:pt x="5147" y="5030"/>
                      <a:pt x="5187" y="5079"/>
                    </a:cubicBezTo>
                    <a:lnTo>
                      <a:pt x="5187" y="5079"/>
                    </a:lnTo>
                    <a:cubicBezTo>
                      <a:pt x="5183" y="5074"/>
                      <a:pt x="5177" y="5068"/>
                      <a:pt x="5173" y="5063"/>
                    </a:cubicBezTo>
                    <a:lnTo>
                      <a:pt x="5173" y="5063"/>
                    </a:lnTo>
                    <a:cubicBezTo>
                      <a:pt x="5207" y="5108"/>
                      <a:pt x="5240" y="5153"/>
                      <a:pt x="5270" y="5200"/>
                    </a:cubicBezTo>
                    <a:lnTo>
                      <a:pt x="5270" y="5200"/>
                    </a:lnTo>
                    <a:lnTo>
                      <a:pt x="5270" y="5200"/>
                    </a:lnTo>
                    <a:cubicBezTo>
                      <a:pt x="5271" y="5203"/>
                      <a:pt x="5273" y="5206"/>
                      <a:pt x="5275" y="5209"/>
                    </a:cubicBezTo>
                    <a:lnTo>
                      <a:pt x="5276" y="5211"/>
                    </a:lnTo>
                    <a:lnTo>
                      <a:pt x="5276" y="5211"/>
                    </a:lnTo>
                    <a:cubicBezTo>
                      <a:pt x="5362" y="5352"/>
                      <a:pt x="5438" y="5499"/>
                      <a:pt x="5504" y="5650"/>
                    </a:cubicBezTo>
                    <a:cubicBezTo>
                      <a:pt x="5501" y="5642"/>
                      <a:pt x="5499" y="5635"/>
                      <a:pt x="5496" y="5628"/>
                    </a:cubicBezTo>
                    <a:lnTo>
                      <a:pt x="5496" y="5628"/>
                    </a:lnTo>
                    <a:cubicBezTo>
                      <a:pt x="5531" y="5708"/>
                      <a:pt x="5561" y="5791"/>
                      <a:pt x="5593" y="5873"/>
                    </a:cubicBezTo>
                    <a:cubicBezTo>
                      <a:pt x="5614" y="5929"/>
                      <a:pt x="5635" y="5985"/>
                      <a:pt x="5655" y="6041"/>
                    </a:cubicBezTo>
                    <a:cubicBezTo>
                      <a:pt x="5661" y="6067"/>
                      <a:pt x="5668" y="6095"/>
                      <a:pt x="5673" y="6122"/>
                    </a:cubicBezTo>
                    <a:cubicBezTo>
                      <a:pt x="5680" y="6172"/>
                      <a:pt x="5685" y="6220"/>
                      <a:pt x="5693" y="6270"/>
                    </a:cubicBezTo>
                    <a:cubicBezTo>
                      <a:pt x="5691" y="6262"/>
                      <a:pt x="5691" y="6254"/>
                      <a:pt x="5689" y="6247"/>
                    </a:cubicBezTo>
                    <a:lnTo>
                      <a:pt x="5689" y="6247"/>
                    </a:lnTo>
                    <a:cubicBezTo>
                      <a:pt x="5690" y="6253"/>
                      <a:pt x="5691" y="6259"/>
                      <a:pt x="5692" y="6265"/>
                    </a:cubicBezTo>
                    <a:lnTo>
                      <a:pt x="5692" y="6265"/>
                    </a:lnTo>
                    <a:cubicBezTo>
                      <a:pt x="5692" y="6263"/>
                      <a:pt x="5691" y="6262"/>
                      <a:pt x="5691" y="6260"/>
                    </a:cubicBezTo>
                    <a:lnTo>
                      <a:pt x="5691" y="6260"/>
                    </a:lnTo>
                    <a:cubicBezTo>
                      <a:pt x="5692" y="6265"/>
                      <a:pt x="5693" y="6269"/>
                      <a:pt x="5693" y="6274"/>
                    </a:cubicBezTo>
                    <a:lnTo>
                      <a:pt x="5693" y="6274"/>
                    </a:lnTo>
                    <a:cubicBezTo>
                      <a:pt x="5693" y="6271"/>
                      <a:pt x="5693" y="6269"/>
                      <a:pt x="5692" y="6267"/>
                    </a:cubicBezTo>
                    <a:lnTo>
                      <a:pt x="5692" y="6267"/>
                    </a:lnTo>
                    <a:cubicBezTo>
                      <a:pt x="5693" y="6273"/>
                      <a:pt x="5694" y="6278"/>
                      <a:pt x="5695" y="6284"/>
                    </a:cubicBezTo>
                    <a:cubicBezTo>
                      <a:pt x="5695" y="6283"/>
                      <a:pt x="5695" y="6282"/>
                      <a:pt x="5694" y="6280"/>
                    </a:cubicBezTo>
                    <a:lnTo>
                      <a:pt x="5694" y="6280"/>
                    </a:lnTo>
                    <a:cubicBezTo>
                      <a:pt x="5706" y="6354"/>
                      <a:pt x="5715" y="6428"/>
                      <a:pt x="5727" y="6501"/>
                    </a:cubicBezTo>
                    <a:cubicBezTo>
                      <a:pt x="5725" y="6495"/>
                      <a:pt x="5725" y="6486"/>
                      <a:pt x="5723" y="6478"/>
                    </a:cubicBezTo>
                    <a:lnTo>
                      <a:pt x="5723" y="6478"/>
                    </a:lnTo>
                    <a:cubicBezTo>
                      <a:pt x="5726" y="6509"/>
                      <a:pt x="5728" y="6537"/>
                      <a:pt x="5729" y="6568"/>
                    </a:cubicBezTo>
                    <a:cubicBezTo>
                      <a:pt x="5732" y="6660"/>
                      <a:pt x="5820" y="6731"/>
                      <a:pt x="5909" y="6731"/>
                    </a:cubicBezTo>
                    <a:cubicBezTo>
                      <a:pt x="5912" y="6731"/>
                      <a:pt x="5915" y="6731"/>
                      <a:pt x="5918" y="6730"/>
                    </a:cubicBezTo>
                    <a:lnTo>
                      <a:pt x="5922" y="6730"/>
                    </a:lnTo>
                    <a:cubicBezTo>
                      <a:pt x="6023" y="6722"/>
                      <a:pt x="6088" y="6635"/>
                      <a:pt x="6085" y="6537"/>
                    </a:cubicBezTo>
                    <a:cubicBezTo>
                      <a:pt x="6081" y="6466"/>
                      <a:pt x="6071" y="6396"/>
                      <a:pt x="6058" y="6326"/>
                    </a:cubicBezTo>
                    <a:lnTo>
                      <a:pt x="6058" y="6326"/>
                    </a:lnTo>
                    <a:cubicBezTo>
                      <a:pt x="6058" y="6327"/>
                      <a:pt x="6059" y="6328"/>
                      <a:pt x="6059" y="6328"/>
                    </a:cubicBezTo>
                    <a:lnTo>
                      <a:pt x="6059" y="6328"/>
                    </a:lnTo>
                    <a:cubicBezTo>
                      <a:pt x="6053" y="6288"/>
                      <a:pt x="6048" y="6247"/>
                      <a:pt x="6043" y="6207"/>
                    </a:cubicBezTo>
                    <a:lnTo>
                      <a:pt x="6043" y="6207"/>
                    </a:lnTo>
                    <a:cubicBezTo>
                      <a:pt x="6043" y="6208"/>
                      <a:pt x="6043" y="6209"/>
                      <a:pt x="6043" y="6209"/>
                    </a:cubicBezTo>
                    <a:lnTo>
                      <a:pt x="6043" y="6209"/>
                    </a:lnTo>
                    <a:cubicBezTo>
                      <a:pt x="6033" y="6143"/>
                      <a:pt x="6027" y="6077"/>
                      <a:pt x="6013" y="6011"/>
                    </a:cubicBezTo>
                    <a:cubicBezTo>
                      <a:pt x="5998" y="5944"/>
                      <a:pt x="5978" y="5878"/>
                      <a:pt x="5952" y="5815"/>
                    </a:cubicBezTo>
                    <a:cubicBezTo>
                      <a:pt x="5869" y="5595"/>
                      <a:pt x="5782" y="5376"/>
                      <a:pt x="5665" y="5171"/>
                    </a:cubicBezTo>
                    <a:cubicBezTo>
                      <a:pt x="5621" y="5097"/>
                      <a:pt x="5578" y="5021"/>
                      <a:pt x="5530" y="4948"/>
                    </a:cubicBezTo>
                    <a:cubicBezTo>
                      <a:pt x="5485" y="4881"/>
                      <a:pt x="5434" y="4819"/>
                      <a:pt x="5384" y="4757"/>
                    </a:cubicBezTo>
                    <a:cubicBezTo>
                      <a:pt x="5326" y="4685"/>
                      <a:pt x="5263" y="4618"/>
                      <a:pt x="5198" y="4552"/>
                    </a:cubicBezTo>
                    <a:cubicBezTo>
                      <a:pt x="5138" y="4494"/>
                      <a:pt x="5076" y="4440"/>
                      <a:pt x="5011" y="4386"/>
                    </a:cubicBezTo>
                    <a:cubicBezTo>
                      <a:pt x="4878" y="4274"/>
                      <a:pt x="4751" y="4156"/>
                      <a:pt x="4619" y="4042"/>
                    </a:cubicBezTo>
                    <a:cubicBezTo>
                      <a:pt x="4473" y="3913"/>
                      <a:pt x="4324" y="3787"/>
                      <a:pt x="4178" y="3656"/>
                    </a:cubicBezTo>
                    <a:cubicBezTo>
                      <a:pt x="4044" y="3536"/>
                      <a:pt x="3910" y="3421"/>
                      <a:pt x="3771" y="3309"/>
                    </a:cubicBezTo>
                    <a:cubicBezTo>
                      <a:pt x="3621" y="3188"/>
                      <a:pt x="3464" y="3072"/>
                      <a:pt x="3315" y="2950"/>
                    </a:cubicBezTo>
                    <a:cubicBezTo>
                      <a:pt x="3172" y="2832"/>
                      <a:pt x="3034" y="2709"/>
                      <a:pt x="2894" y="2583"/>
                    </a:cubicBezTo>
                    <a:cubicBezTo>
                      <a:pt x="2758" y="2464"/>
                      <a:pt x="2619" y="2347"/>
                      <a:pt x="2482" y="2226"/>
                    </a:cubicBezTo>
                    <a:cubicBezTo>
                      <a:pt x="2296" y="2039"/>
                      <a:pt x="2117" y="1843"/>
                      <a:pt x="1920" y="1668"/>
                    </a:cubicBezTo>
                    <a:cubicBezTo>
                      <a:pt x="1814" y="1574"/>
                      <a:pt x="1707" y="1485"/>
                      <a:pt x="1597" y="1397"/>
                    </a:cubicBezTo>
                    <a:cubicBezTo>
                      <a:pt x="1492" y="1315"/>
                      <a:pt x="1393" y="1229"/>
                      <a:pt x="1295" y="1142"/>
                    </a:cubicBezTo>
                    <a:lnTo>
                      <a:pt x="1295" y="1142"/>
                    </a:lnTo>
                    <a:cubicBezTo>
                      <a:pt x="1300" y="1147"/>
                      <a:pt x="1305" y="1153"/>
                      <a:pt x="1310" y="1159"/>
                    </a:cubicBezTo>
                    <a:cubicBezTo>
                      <a:pt x="1025" y="877"/>
                      <a:pt x="743" y="588"/>
                      <a:pt x="490" y="276"/>
                    </a:cubicBezTo>
                    <a:cubicBezTo>
                      <a:pt x="454" y="229"/>
                      <a:pt x="420" y="181"/>
                      <a:pt x="388" y="130"/>
                    </a:cubicBezTo>
                    <a:cubicBezTo>
                      <a:pt x="377" y="111"/>
                      <a:pt x="367" y="93"/>
                      <a:pt x="353" y="77"/>
                    </a:cubicBezTo>
                    <a:cubicBezTo>
                      <a:pt x="315" y="29"/>
                      <a:pt x="260" y="0"/>
                      <a:pt x="204"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6931625" y="4762513"/>
                <a:ext cx="10225" cy="9325"/>
              </a:xfrm>
              <a:custGeom>
                <a:avLst/>
                <a:gdLst/>
                <a:ahLst/>
                <a:cxnLst/>
                <a:rect l="l" t="t" r="r" b="b"/>
                <a:pathLst>
                  <a:path w="409" h="373" extrusionOk="0">
                    <a:moveTo>
                      <a:pt x="218" y="0"/>
                    </a:moveTo>
                    <a:cubicBezTo>
                      <a:pt x="209" y="0"/>
                      <a:pt x="199" y="1"/>
                      <a:pt x="190" y="3"/>
                    </a:cubicBezTo>
                    <a:cubicBezTo>
                      <a:pt x="147" y="4"/>
                      <a:pt x="105" y="21"/>
                      <a:pt x="74" y="51"/>
                    </a:cubicBezTo>
                    <a:cubicBezTo>
                      <a:pt x="3" y="119"/>
                      <a:pt x="1" y="231"/>
                      <a:pt x="67" y="304"/>
                    </a:cubicBezTo>
                    <a:cubicBezTo>
                      <a:pt x="89" y="325"/>
                      <a:pt x="115" y="342"/>
                      <a:pt x="143" y="354"/>
                    </a:cubicBezTo>
                    <a:cubicBezTo>
                      <a:pt x="167" y="366"/>
                      <a:pt x="193" y="373"/>
                      <a:pt x="219" y="373"/>
                    </a:cubicBezTo>
                    <a:cubicBezTo>
                      <a:pt x="221" y="373"/>
                      <a:pt x="223" y="373"/>
                      <a:pt x="225" y="373"/>
                    </a:cubicBezTo>
                    <a:lnTo>
                      <a:pt x="231" y="373"/>
                    </a:lnTo>
                    <a:cubicBezTo>
                      <a:pt x="325" y="367"/>
                      <a:pt x="405" y="297"/>
                      <a:pt x="408" y="199"/>
                    </a:cubicBezTo>
                    <a:cubicBezTo>
                      <a:pt x="404" y="105"/>
                      <a:pt x="339" y="24"/>
                      <a:pt x="247" y="4"/>
                    </a:cubicBezTo>
                    <a:lnTo>
                      <a:pt x="247" y="3"/>
                    </a:lnTo>
                    <a:cubicBezTo>
                      <a:pt x="237" y="1"/>
                      <a:pt x="228" y="0"/>
                      <a:pt x="21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6943100" y="4750938"/>
                <a:ext cx="10825" cy="9525"/>
              </a:xfrm>
              <a:custGeom>
                <a:avLst/>
                <a:gdLst/>
                <a:ahLst/>
                <a:cxnLst/>
                <a:rect l="l" t="t" r="r" b="b"/>
                <a:pathLst>
                  <a:path w="433" h="381" extrusionOk="0">
                    <a:moveTo>
                      <a:pt x="208" y="1"/>
                    </a:moveTo>
                    <a:cubicBezTo>
                      <a:pt x="161" y="1"/>
                      <a:pt x="114" y="18"/>
                      <a:pt x="79" y="53"/>
                    </a:cubicBezTo>
                    <a:cubicBezTo>
                      <a:pt x="0" y="126"/>
                      <a:pt x="5" y="254"/>
                      <a:pt x="90" y="320"/>
                    </a:cubicBezTo>
                    <a:cubicBezTo>
                      <a:pt x="97" y="328"/>
                      <a:pt x="105" y="335"/>
                      <a:pt x="113" y="342"/>
                    </a:cubicBezTo>
                    <a:cubicBezTo>
                      <a:pt x="146" y="367"/>
                      <a:pt x="185" y="381"/>
                      <a:pt x="227" y="381"/>
                    </a:cubicBezTo>
                    <a:cubicBezTo>
                      <a:pt x="230" y="381"/>
                      <a:pt x="233" y="381"/>
                      <a:pt x="236" y="381"/>
                    </a:cubicBezTo>
                    <a:cubicBezTo>
                      <a:pt x="296" y="378"/>
                      <a:pt x="351" y="345"/>
                      <a:pt x="382" y="293"/>
                    </a:cubicBezTo>
                    <a:cubicBezTo>
                      <a:pt x="433" y="210"/>
                      <a:pt x="402" y="105"/>
                      <a:pt x="331" y="45"/>
                    </a:cubicBezTo>
                    <a:cubicBezTo>
                      <a:pt x="296" y="16"/>
                      <a:pt x="252" y="1"/>
                      <a:pt x="208"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6735225" y="4314813"/>
                <a:ext cx="306550" cy="1035675"/>
              </a:xfrm>
              <a:custGeom>
                <a:avLst/>
                <a:gdLst/>
                <a:ahLst/>
                <a:cxnLst/>
                <a:rect l="l" t="t" r="r" b="b"/>
                <a:pathLst>
                  <a:path w="12262" h="41427" extrusionOk="0">
                    <a:moveTo>
                      <a:pt x="7419" y="964"/>
                    </a:moveTo>
                    <a:cubicBezTo>
                      <a:pt x="7420" y="964"/>
                      <a:pt x="7420" y="965"/>
                      <a:pt x="7421" y="965"/>
                    </a:cubicBezTo>
                    <a:cubicBezTo>
                      <a:pt x="7420" y="965"/>
                      <a:pt x="7420" y="964"/>
                      <a:pt x="7419" y="964"/>
                    </a:cubicBezTo>
                    <a:close/>
                    <a:moveTo>
                      <a:pt x="8567" y="1291"/>
                    </a:moveTo>
                    <a:cubicBezTo>
                      <a:pt x="8570" y="1296"/>
                      <a:pt x="8573" y="1301"/>
                      <a:pt x="8576" y="1306"/>
                    </a:cubicBezTo>
                    <a:cubicBezTo>
                      <a:pt x="8573" y="1301"/>
                      <a:pt x="8570" y="1296"/>
                      <a:pt x="8567" y="1291"/>
                    </a:cubicBezTo>
                    <a:close/>
                    <a:moveTo>
                      <a:pt x="3460" y="9909"/>
                    </a:moveTo>
                    <a:cubicBezTo>
                      <a:pt x="3461" y="9915"/>
                      <a:pt x="3463" y="9920"/>
                      <a:pt x="3464" y="9925"/>
                    </a:cubicBezTo>
                    <a:lnTo>
                      <a:pt x="3464" y="9925"/>
                    </a:lnTo>
                    <a:cubicBezTo>
                      <a:pt x="3463" y="9920"/>
                      <a:pt x="3462" y="9914"/>
                      <a:pt x="3460" y="9909"/>
                    </a:cubicBezTo>
                    <a:close/>
                    <a:moveTo>
                      <a:pt x="9278" y="13258"/>
                    </a:moveTo>
                    <a:cubicBezTo>
                      <a:pt x="9278" y="13260"/>
                      <a:pt x="9277" y="13262"/>
                      <a:pt x="9277" y="13264"/>
                    </a:cubicBezTo>
                    <a:lnTo>
                      <a:pt x="9277" y="13264"/>
                    </a:lnTo>
                    <a:cubicBezTo>
                      <a:pt x="9277" y="13262"/>
                      <a:pt x="9278" y="13260"/>
                      <a:pt x="9278" y="13258"/>
                    </a:cubicBezTo>
                    <a:close/>
                    <a:moveTo>
                      <a:pt x="9191" y="13701"/>
                    </a:moveTo>
                    <a:cubicBezTo>
                      <a:pt x="9191" y="13702"/>
                      <a:pt x="9191" y="13703"/>
                      <a:pt x="9191" y="13704"/>
                    </a:cubicBezTo>
                    <a:lnTo>
                      <a:pt x="9191" y="13704"/>
                    </a:lnTo>
                    <a:cubicBezTo>
                      <a:pt x="9191" y="13703"/>
                      <a:pt x="9191" y="13702"/>
                      <a:pt x="9191" y="13701"/>
                    </a:cubicBezTo>
                    <a:close/>
                    <a:moveTo>
                      <a:pt x="9044" y="14603"/>
                    </a:moveTo>
                    <a:cubicBezTo>
                      <a:pt x="9044" y="14603"/>
                      <a:pt x="9044" y="14604"/>
                      <a:pt x="9044" y="14604"/>
                    </a:cubicBezTo>
                    <a:cubicBezTo>
                      <a:pt x="9044" y="14604"/>
                      <a:pt x="9044" y="14603"/>
                      <a:pt x="9044" y="14603"/>
                    </a:cubicBezTo>
                    <a:close/>
                    <a:moveTo>
                      <a:pt x="9733" y="16904"/>
                    </a:moveTo>
                    <a:cubicBezTo>
                      <a:pt x="9734" y="16906"/>
                      <a:pt x="9735" y="16907"/>
                      <a:pt x="9736" y="16908"/>
                    </a:cubicBezTo>
                    <a:lnTo>
                      <a:pt x="9736" y="16908"/>
                    </a:lnTo>
                    <a:cubicBezTo>
                      <a:pt x="9735" y="16907"/>
                      <a:pt x="9734" y="16905"/>
                      <a:pt x="9733" y="16904"/>
                    </a:cubicBezTo>
                    <a:close/>
                    <a:moveTo>
                      <a:pt x="2282" y="22908"/>
                    </a:moveTo>
                    <a:cubicBezTo>
                      <a:pt x="2281" y="22911"/>
                      <a:pt x="2280" y="22914"/>
                      <a:pt x="2279" y="22917"/>
                    </a:cubicBezTo>
                    <a:lnTo>
                      <a:pt x="2279" y="22917"/>
                    </a:lnTo>
                    <a:cubicBezTo>
                      <a:pt x="2280" y="22914"/>
                      <a:pt x="2281" y="22911"/>
                      <a:pt x="2282" y="22908"/>
                    </a:cubicBezTo>
                    <a:close/>
                    <a:moveTo>
                      <a:pt x="9964" y="23318"/>
                    </a:moveTo>
                    <a:cubicBezTo>
                      <a:pt x="9964" y="23322"/>
                      <a:pt x="9964" y="23326"/>
                      <a:pt x="9963" y="23329"/>
                    </a:cubicBezTo>
                    <a:cubicBezTo>
                      <a:pt x="9963" y="23325"/>
                      <a:pt x="9964" y="23322"/>
                      <a:pt x="9964" y="23318"/>
                    </a:cubicBezTo>
                    <a:close/>
                    <a:moveTo>
                      <a:pt x="10420" y="24523"/>
                    </a:moveTo>
                    <a:cubicBezTo>
                      <a:pt x="10420" y="24523"/>
                      <a:pt x="10420" y="24523"/>
                      <a:pt x="10420" y="24524"/>
                    </a:cubicBezTo>
                    <a:cubicBezTo>
                      <a:pt x="10420" y="24523"/>
                      <a:pt x="10420" y="24523"/>
                      <a:pt x="10420" y="24523"/>
                    </a:cubicBezTo>
                    <a:close/>
                    <a:moveTo>
                      <a:pt x="136" y="25842"/>
                    </a:moveTo>
                    <a:cubicBezTo>
                      <a:pt x="136" y="25843"/>
                      <a:pt x="136" y="25844"/>
                      <a:pt x="136" y="25846"/>
                    </a:cubicBezTo>
                    <a:cubicBezTo>
                      <a:pt x="136" y="25844"/>
                      <a:pt x="136" y="25843"/>
                      <a:pt x="136" y="25842"/>
                    </a:cubicBezTo>
                    <a:close/>
                    <a:moveTo>
                      <a:pt x="11109" y="26171"/>
                    </a:moveTo>
                    <a:lnTo>
                      <a:pt x="11109" y="26171"/>
                    </a:lnTo>
                    <a:cubicBezTo>
                      <a:pt x="11110" y="26173"/>
                      <a:pt x="11112" y="26174"/>
                      <a:pt x="11113" y="26176"/>
                    </a:cubicBezTo>
                    <a:lnTo>
                      <a:pt x="11113" y="26176"/>
                    </a:lnTo>
                    <a:cubicBezTo>
                      <a:pt x="11112" y="26174"/>
                      <a:pt x="11110" y="26173"/>
                      <a:pt x="11109" y="26171"/>
                    </a:cubicBezTo>
                    <a:close/>
                    <a:moveTo>
                      <a:pt x="11411" y="28178"/>
                    </a:moveTo>
                    <a:cubicBezTo>
                      <a:pt x="11411" y="28178"/>
                      <a:pt x="11411" y="28179"/>
                      <a:pt x="11411" y="28180"/>
                    </a:cubicBezTo>
                    <a:cubicBezTo>
                      <a:pt x="11411" y="28179"/>
                      <a:pt x="11411" y="28179"/>
                      <a:pt x="11411" y="28178"/>
                    </a:cubicBezTo>
                    <a:close/>
                    <a:moveTo>
                      <a:pt x="2250" y="28975"/>
                    </a:moveTo>
                    <a:cubicBezTo>
                      <a:pt x="2251" y="28975"/>
                      <a:pt x="2251" y="28976"/>
                      <a:pt x="2252" y="28976"/>
                    </a:cubicBezTo>
                    <a:cubicBezTo>
                      <a:pt x="2252" y="28976"/>
                      <a:pt x="2251" y="28975"/>
                      <a:pt x="2250" y="28975"/>
                    </a:cubicBezTo>
                    <a:close/>
                    <a:moveTo>
                      <a:pt x="2912" y="31938"/>
                    </a:moveTo>
                    <a:cubicBezTo>
                      <a:pt x="2912" y="31940"/>
                      <a:pt x="2911" y="31942"/>
                      <a:pt x="2911" y="31944"/>
                    </a:cubicBezTo>
                    <a:lnTo>
                      <a:pt x="2911" y="31944"/>
                    </a:lnTo>
                    <a:cubicBezTo>
                      <a:pt x="2911" y="31942"/>
                      <a:pt x="2912" y="31940"/>
                      <a:pt x="2912" y="31938"/>
                    </a:cubicBezTo>
                    <a:close/>
                    <a:moveTo>
                      <a:pt x="10887" y="32351"/>
                    </a:moveTo>
                    <a:cubicBezTo>
                      <a:pt x="10888" y="32353"/>
                      <a:pt x="10889" y="32356"/>
                      <a:pt x="10889" y="32358"/>
                    </a:cubicBezTo>
                    <a:cubicBezTo>
                      <a:pt x="10889" y="32356"/>
                      <a:pt x="10888" y="32353"/>
                      <a:pt x="10887" y="32351"/>
                    </a:cubicBezTo>
                    <a:close/>
                    <a:moveTo>
                      <a:pt x="2367" y="35242"/>
                    </a:moveTo>
                    <a:lnTo>
                      <a:pt x="2367" y="35242"/>
                    </a:lnTo>
                    <a:cubicBezTo>
                      <a:pt x="2366" y="35242"/>
                      <a:pt x="2366" y="35243"/>
                      <a:pt x="2366" y="35244"/>
                    </a:cubicBezTo>
                    <a:lnTo>
                      <a:pt x="2366" y="35244"/>
                    </a:lnTo>
                    <a:cubicBezTo>
                      <a:pt x="2366" y="35243"/>
                      <a:pt x="2367" y="35242"/>
                      <a:pt x="2367" y="35242"/>
                    </a:cubicBezTo>
                    <a:close/>
                    <a:moveTo>
                      <a:pt x="11181" y="35278"/>
                    </a:moveTo>
                    <a:cubicBezTo>
                      <a:pt x="11181" y="35278"/>
                      <a:pt x="11181" y="35278"/>
                      <a:pt x="11181" y="35278"/>
                    </a:cubicBezTo>
                    <a:cubicBezTo>
                      <a:pt x="11181" y="35280"/>
                      <a:pt x="11182" y="35282"/>
                      <a:pt x="11182" y="35283"/>
                    </a:cubicBezTo>
                    <a:lnTo>
                      <a:pt x="11182" y="35283"/>
                    </a:lnTo>
                    <a:cubicBezTo>
                      <a:pt x="11181" y="35280"/>
                      <a:pt x="11181" y="35278"/>
                      <a:pt x="11181" y="35278"/>
                    </a:cubicBezTo>
                    <a:close/>
                    <a:moveTo>
                      <a:pt x="6550" y="665"/>
                    </a:moveTo>
                    <a:cubicBezTo>
                      <a:pt x="6611" y="666"/>
                      <a:pt x="6672" y="671"/>
                      <a:pt x="6731" y="678"/>
                    </a:cubicBezTo>
                    <a:cubicBezTo>
                      <a:pt x="6819" y="693"/>
                      <a:pt x="6908" y="710"/>
                      <a:pt x="6994" y="731"/>
                    </a:cubicBezTo>
                    <a:cubicBezTo>
                      <a:pt x="7020" y="738"/>
                      <a:pt x="7043" y="747"/>
                      <a:pt x="7067" y="756"/>
                    </a:cubicBezTo>
                    <a:cubicBezTo>
                      <a:pt x="7130" y="785"/>
                      <a:pt x="7191" y="816"/>
                      <a:pt x="7250" y="850"/>
                    </a:cubicBezTo>
                    <a:cubicBezTo>
                      <a:pt x="7309" y="885"/>
                      <a:pt x="7364" y="923"/>
                      <a:pt x="7419" y="964"/>
                    </a:cubicBezTo>
                    <a:lnTo>
                      <a:pt x="7419" y="964"/>
                    </a:lnTo>
                    <a:cubicBezTo>
                      <a:pt x="7418" y="963"/>
                      <a:pt x="7417" y="962"/>
                      <a:pt x="7417" y="961"/>
                    </a:cubicBezTo>
                    <a:lnTo>
                      <a:pt x="7417" y="961"/>
                    </a:lnTo>
                    <a:lnTo>
                      <a:pt x="7423" y="966"/>
                    </a:lnTo>
                    <a:lnTo>
                      <a:pt x="7435" y="976"/>
                    </a:lnTo>
                    <a:lnTo>
                      <a:pt x="7426" y="969"/>
                    </a:lnTo>
                    <a:lnTo>
                      <a:pt x="7426" y="969"/>
                    </a:lnTo>
                    <a:cubicBezTo>
                      <a:pt x="7469" y="1004"/>
                      <a:pt x="7511" y="1041"/>
                      <a:pt x="7552" y="1079"/>
                    </a:cubicBezTo>
                    <a:cubicBezTo>
                      <a:pt x="7618" y="1149"/>
                      <a:pt x="7681" y="1223"/>
                      <a:pt x="7739" y="1300"/>
                    </a:cubicBezTo>
                    <a:cubicBezTo>
                      <a:pt x="7778" y="1358"/>
                      <a:pt x="7818" y="1417"/>
                      <a:pt x="7855" y="1478"/>
                    </a:cubicBezTo>
                    <a:cubicBezTo>
                      <a:pt x="7899" y="1562"/>
                      <a:pt x="7938" y="1646"/>
                      <a:pt x="7975" y="1733"/>
                    </a:cubicBezTo>
                    <a:cubicBezTo>
                      <a:pt x="7977" y="1742"/>
                      <a:pt x="7981" y="1751"/>
                      <a:pt x="7984" y="1759"/>
                    </a:cubicBezTo>
                    <a:cubicBezTo>
                      <a:pt x="8018" y="1911"/>
                      <a:pt x="8045" y="2064"/>
                      <a:pt x="8063" y="2218"/>
                    </a:cubicBezTo>
                    <a:cubicBezTo>
                      <a:pt x="8075" y="2350"/>
                      <a:pt x="8081" y="2483"/>
                      <a:pt x="8079" y="2616"/>
                    </a:cubicBezTo>
                    <a:cubicBezTo>
                      <a:pt x="8076" y="2744"/>
                      <a:pt x="8071" y="2875"/>
                      <a:pt x="8061" y="3004"/>
                    </a:cubicBezTo>
                    <a:cubicBezTo>
                      <a:pt x="8049" y="3130"/>
                      <a:pt x="8035" y="3257"/>
                      <a:pt x="8024" y="3384"/>
                    </a:cubicBezTo>
                    <a:cubicBezTo>
                      <a:pt x="8016" y="3452"/>
                      <a:pt x="8011" y="3517"/>
                      <a:pt x="8005" y="3585"/>
                    </a:cubicBezTo>
                    <a:cubicBezTo>
                      <a:pt x="7997" y="3654"/>
                      <a:pt x="7986" y="3725"/>
                      <a:pt x="7978" y="3796"/>
                    </a:cubicBezTo>
                    <a:cubicBezTo>
                      <a:pt x="7966" y="3919"/>
                      <a:pt x="7958" y="4043"/>
                      <a:pt x="7956" y="4165"/>
                    </a:cubicBezTo>
                    <a:cubicBezTo>
                      <a:pt x="7954" y="4291"/>
                      <a:pt x="7953" y="4416"/>
                      <a:pt x="7956" y="4542"/>
                    </a:cubicBezTo>
                    <a:cubicBezTo>
                      <a:pt x="7958" y="4668"/>
                      <a:pt x="7965" y="4794"/>
                      <a:pt x="7965" y="4921"/>
                    </a:cubicBezTo>
                    <a:cubicBezTo>
                      <a:pt x="7965" y="5052"/>
                      <a:pt x="7969" y="5180"/>
                      <a:pt x="8003" y="5308"/>
                    </a:cubicBezTo>
                    <a:cubicBezTo>
                      <a:pt x="8032" y="5418"/>
                      <a:pt x="8065" y="5526"/>
                      <a:pt x="8093" y="5636"/>
                    </a:cubicBezTo>
                    <a:cubicBezTo>
                      <a:pt x="8116" y="5727"/>
                      <a:pt x="8135" y="5820"/>
                      <a:pt x="8162" y="5911"/>
                    </a:cubicBezTo>
                    <a:cubicBezTo>
                      <a:pt x="8196" y="6022"/>
                      <a:pt x="8239" y="6128"/>
                      <a:pt x="8292" y="6232"/>
                    </a:cubicBezTo>
                    <a:cubicBezTo>
                      <a:pt x="8340" y="6325"/>
                      <a:pt x="8388" y="6417"/>
                      <a:pt x="8439" y="6509"/>
                    </a:cubicBezTo>
                    <a:cubicBezTo>
                      <a:pt x="8488" y="6601"/>
                      <a:pt x="8534" y="6694"/>
                      <a:pt x="8590" y="6780"/>
                    </a:cubicBezTo>
                    <a:cubicBezTo>
                      <a:pt x="8643" y="6866"/>
                      <a:pt x="8706" y="6947"/>
                      <a:pt x="8763" y="7031"/>
                    </a:cubicBezTo>
                    <a:cubicBezTo>
                      <a:pt x="8815" y="7109"/>
                      <a:pt x="8865" y="7187"/>
                      <a:pt x="8920" y="7262"/>
                    </a:cubicBezTo>
                    <a:cubicBezTo>
                      <a:pt x="9043" y="7430"/>
                      <a:pt x="9173" y="7592"/>
                      <a:pt x="9299" y="7757"/>
                    </a:cubicBezTo>
                    <a:cubicBezTo>
                      <a:pt x="9366" y="7850"/>
                      <a:pt x="9429" y="7944"/>
                      <a:pt x="9494" y="8037"/>
                    </a:cubicBezTo>
                    <a:cubicBezTo>
                      <a:pt x="9559" y="8161"/>
                      <a:pt x="9617" y="8285"/>
                      <a:pt x="9669" y="8415"/>
                    </a:cubicBezTo>
                    <a:lnTo>
                      <a:pt x="9669" y="8415"/>
                    </a:lnTo>
                    <a:cubicBezTo>
                      <a:pt x="9669" y="8415"/>
                      <a:pt x="9669" y="8414"/>
                      <a:pt x="9669" y="8414"/>
                    </a:cubicBezTo>
                    <a:lnTo>
                      <a:pt x="9669" y="8414"/>
                    </a:lnTo>
                    <a:cubicBezTo>
                      <a:pt x="9670" y="8416"/>
                      <a:pt x="9671" y="8418"/>
                      <a:pt x="9672" y="8420"/>
                    </a:cubicBezTo>
                    <a:cubicBezTo>
                      <a:pt x="9681" y="8446"/>
                      <a:pt x="9690" y="8471"/>
                      <a:pt x="9699" y="8496"/>
                    </a:cubicBezTo>
                    <a:lnTo>
                      <a:pt x="9705" y="8526"/>
                    </a:lnTo>
                    <a:cubicBezTo>
                      <a:pt x="9745" y="8727"/>
                      <a:pt x="9773" y="8928"/>
                      <a:pt x="9799" y="9132"/>
                    </a:cubicBezTo>
                    <a:cubicBezTo>
                      <a:pt x="9799" y="9124"/>
                      <a:pt x="9797" y="9115"/>
                      <a:pt x="9797" y="9109"/>
                    </a:cubicBezTo>
                    <a:lnTo>
                      <a:pt x="9797" y="9109"/>
                    </a:lnTo>
                    <a:cubicBezTo>
                      <a:pt x="9815" y="9308"/>
                      <a:pt x="9824" y="9509"/>
                      <a:pt x="9826" y="9710"/>
                    </a:cubicBezTo>
                    <a:cubicBezTo>
                      <a:pt x="9813" y="9884"/>
                      <a:pt x="9786" y="10056"/>
                      <a:pt x="9759" y="10228"/>
                    </a:cubicBezTo>
                    <a:lnTo>
                      <a:pt x="9759" y="10228"/>
                    </a:lnTo>
                    <a:cubicBezTo>
                      <a:pt x="9760" y="10222"/>
                      <a:pt x="9761" y="10215"/>
                      <a:pt x="9762" y="10209"/>
                    </a:cubicBezTo>
                    <a:lnTo>
                      <a:pt x="9762" y="10209"/>
                    </a:lnTo>
                    <a:cubicBezTo>
                      <a:pt x="9726" y="10416"/>
                      <a:pt x="9664" y="10620"/>
                      <a:pt x="9604" y="10821"/>
                    </a:cubicBezTo>
                    <a:cubicBezTo>
                      <a:pt x="9573" y="10922"/>
                      <a:pt x="9534" y="11020"/>
                      <a:pt x="9500" y="11118"/>
                    </a:cubicBezTo>
                    <a:cubicBezTo>
                      <a:pt x="9472" y="11195"/>
                      <a:pt x="9444" y="11272"/>
                      <a:pt x="9412" y="11348"/>
                    </a:cubicBezTo>
                    <a:cubicBezTo>
                      <a:pt x="9416" y="11341"/>
                      <a:pt x="9418" y="11333"/>
                      <a:pt x="9423" y="11327"/>
                    </a:cubicBezTo>
                    <a:lnTo>
                      <a:pt x="9423" y="11327"/>
                    </a:lnTo>
                    <a:cubicBezTo>
                      <a:pt x="9376" y="11427"/>
                      <a:pt x="9321" y="11526"/>
                      <a:pt x="9281" y="11630"/>
                    </a:cubicBezTo>
                    <a:cubicBezTo>
                      <a:pt x="9242" y="11738"/>
                      <a:pt x="9207" y="11848"/>
                      <a:pt x="9163" y="11953"/>
                    </a:cubicBezTo>
                    <a:cubicBezTo>
                      <a:pt x="9115" y="12074"/>
                      <a:pt x="9069" y="12193"/>
                      <a:pt x="9025" y="12314"/>
                    </a:cubicBezTo>
                    <a:cubicBezTo>
                      <a:pt x="8996" y="12392"/>
                      <a:pt x="8965" y="12469"/>
                      <a:pt x="8938" y="12548"/>
                    </a:cubicBezTo>
                    <a:cubicBezTo>
                      <a:pt x="8910" y="12625"/>
                      <a:pt x="8888" y="12700"/>
                      <a:pt x="8865" y="12778"/>
                    </a:cubicBezTo>
                    <a:lnTo>
                      <a:pt x="8865" y="12778"/>
                    </a:lnTo>
                    <a:cubicBezTo>
                      <a:pt x="8865" y="12778"/>
                      <a:pt x="8865" y="12778"/>
                      <a:pt x="8865" y="12778"/>
                    </a:cubicBezTo>
                    <a:lnTo>
                      <a:pt x="8865" y="12778"/>
                    </a:lnTo>
                    <a:cubicBezTo>
                      <a:pt x="8786" y="13039"/>
                      <a:pt x="8697" y="13296"/>
                      <a:pt x="8662" y="13568"/>
                    </a:cubicBezTo>
                    <a:cubicBezTo>
                      <a:pt x="8647" y="13703"/>
                      <a:pt x="8641" y="13838"/>
                      <a:pt x="8650" y="13973"/>
                    </a:cubicBezTo>
                    <a:lnTo>
                      <a:pt x="8650" y="13987"/>
                    </a:lnTo>
                    <a:cubicBezTo>
                      <a:pt x="8630" y="14093"/>
                      <a:pt x="8619" y="14202"/>
                      <a:pt x="8615" y="14311"/>
                    </a:cubicBezTo>
                    <a:cubicBezTo>
                      <a:pt x="8611" y="14476"/>
                      <a:pt x="8616" y="14641"/>
                      <a:pt x="8631" y="14806"/>
                    </a:cubicBezTo>
                    <a:cubicBezTo>
                      <a:pt x="8642" y="14964"/>
                      <a:pt x="8672" y="15121"/>
                      <a:pt x="8718" y="15273"/>
                    </a:cubicBezTo>
                    <a:cubicBezTo>
                      <a:pt x="8744" y="15348"/>
                      <a:pt x="8773" y="15420"/>
                      <a:pt x="8807" y="15491"/>
                    </a:cubicBezTo>
                    <a:cubicBezTo>
                      <a:pt x="8841" y="15567"/>
                      <a:pt x="8876" y="15642"/>
                      <a:pt x="8912" y="15717"/>
                    </a:cubicBezTo>
                    <a:cubicBezTo>
                      <a:pt x="8982" y="15863"/>
                      <a:pt x="9056" y="16008"/>
                      <a:pt x="9138" y="16148"/>
                    </a:cubicBezTo>
                    <a:cubicBezTo>
                      <a:pt x="9219" y="16289"/>
                      <a:pt x="9312" y="16422"/>
                      <a:pt x="9417" y="16546"/>
                    </a:cubicBezTo>
                    <a:cubicBezTo>
                      <a:pt x="9470" y="16608"/>
                      <a:pt x="9523" y="16673"/>
                      <a:pt x="9578" y="16732"/>
                    </a:cubicBezTo>
                    <a:cubicBezTo>
                      <a:pt x="9629" y="16787"/>
                      <a:pt x="9679" y="16841"/>
                      <a:pt x="9727" y="16897"/>
                    </a:cubicBezTo>
                    <a:cubicBezTo>
                      <a:pt x="9732" y="16902"/>
                      <a:pt x="9736" y="16906"/>
                      <a:pt x="9740" y="16911"/>
                    </a:cubicBezTo>
                    <a:cubicBezTo>
                      <a:pt x="9739" y="16910"/>
                      <a:pt x="9738" y="16909"/>
                      <a:pt x="9736" y="16908"/>
                    </a:cubicBezTo>
                    <a:lnTo>
                      <a:pt x="9736" y="16908"/>
                    </a:lnTo>
                    <a:cubicBezTo>
                      <a:pt x="9863" y="17064"/>
                      <a:pt x="9981" y="17224"/>
                      <a:pt x="10103" y="17384"/>
                    </a:cubicBezTo>
                    <a:cubicBezTo>
                      <a:pt x="10147" y="17440"/>
                      <a:pt x="10191" y="17496"/>
                      <a:pt x="10236" y="17553"/>
                    </a:cubicBezTo>
                    <a:cubicBezTo>
                      <a:pt x="10253" y="17584"/>
                      <a:pt x="10270" y="17613"/>
                      <a:pt x="10287" y="17644"/>
                    </a:cubicBezTo>
                    <a:cubicBezTo>
                      <a:pt x="10331" y="17727"/>
                      <a:pt x="10374" y="17812"/>
                      <a:pt x="10416" y="17896"/>
                    </a:cubicBezTo>
                    <a:cubicBezTo>
                      <a:pt x="10444" y="17995"/>
                      <a:pt x="10469" y="18094"/>
                      <a:pt x="10493" y="18192"/>
                    </a:cubicBezTo>
                    <a:cubicBezTo>
                      <a:pt x="10533" y="18367"/>
                      <a:pt x="10564" y="18545"/>
                      <a:pt x="10585" y="18722"/>
                    </a:cubicBezTo>
                    <a:cubicBezTo>
                      <a:pt x="10593" y="18830"/>
                      <a:pt x="10594" y="18939"/>
                      <a:pt x="10589" y="19046"/>
                    </a:cubicBezTo>
                    <a:cubicBezTo>
                      <a:pt x="10579" y="19213"/>
                      <a:pt x="10567" y="19381"/>
                      <a:pt x="10540" y="19546"/>
                    </a:cubicBezTo>
                    <a:cubicBezTo>
                      <a:pt x="10541" y="19537"/>
                      <a:pt x="10542" y="19530"/>
                      <a:pt x="10543" y="19521"/>
                    </a:cubicBezTo>
                    <a:lnTo>
                      <a:pt x="10543" y="19521"/>
                    </a:lnTo>
                    <a:cubicBezTo>
                      <a:pt x="10527" y="19606"/>
                      <a:pt x="10506" y="19688"/>
                      <a:pt x="10481" y="19771"/>
                    </a:cubicBezTo>
                    <a:cubicBezTo>
                      <a:pt x="10407" y="20007"/>
                      <a:pt x="10319" y="20239"/>
                      <a:pt x="10218" y="20466"/>
                    </a:cubicBezTo>
                    <a:cubicBezTo>
                      <a:pt x="10167" y="20571"/>
                      <a:pt x="10114" y="20672"/>
                      <a:pt x="10064" y="20778"/>
                    </a:cubicBezTo>
                    <a:cubicBezTo>
                      <a:pt x="10011" y="20885"/>
                      <a:pt x="9969" y="20999"/>
                      <a:pt x="9917" y="21108"/>
                    </a:cubicBezTo>
                    <a:cubicBezTo>
                      <a:pt x="9921" y="21101"/>
                      <a:pt x="9923" y="21095"/>
                      <a:pt x="9927" y="21087"/>
                    </a:cubicBezTo>
                    <a:lnTo>
                      <a:pt x="9927" y="21087"/>
                    </a:lnTo>
                    <a:cubicBezTo>
                      <a:pt x="9886" y="21175"/>
                      <a:pt x="9843" y="21261"/>
                      <a:pt x="9806" y="21350"/>
                    </a:cubicBezTo>
                    <a:cubicBezTo>
                      <a:pt x="9757" y="21472"/>
                      <a:pt x="9726" y="21598"/>
                      <a:pt x="9696" y="21727"/>
                    </a:cubicBezTo>
                    <a:cubicBezTo>
                      <a:pt x="9692" y="21746"/>
                      <a:pt x="9689" y="21765"/>
                      <a:pt x="9685" y="21784"/>
                    </a:cubicBezTo>
                    <a:cubicBezTo>
                      <a:pt x="9677" y="21805"/>
                      <a:pt x="9670" y="21825"/>
                      <a:pt x="9661" y="21846"/>
                    </a:cubicBezTo>
                    <a:cubicBezTo>
                      <a:pt x="9634" y="21913"/>
                      <a:pt x="9611" y="21981"/>
                      <a:pt x="9591" y="22050"/>
                    </a:cubicBezTo>
                    <a:cubicBezTo>
                      <a:pt x="9572" y="22121"/>
                      <a:pt x="9556" y="22192"/>
                      <a:pt x="9543" y="22262"/>
                    </a:cubicBezTo>
                    <a:cubicBezTo>
                      <a:pt x="9515" y="22413"/>
                      <a:pt x="9482" y="22563"/>
                      <a:pt x="9460" y="22714"/>
                    </a:cubicBezTo>
                    <a:cubicBezTo>
                      <a:pt x="9433" y="22887"/>
                      <a:pt x="9443" y="23063"/>
                      <a:pt x="9453" y="23238"/>
                    </a:cubicBezTo>
                    <a:cubicBezTo>
                      <a:pt x="9458" y="23324"/>
                      <a:pt x="9461" y="23412"/>
                      <a:pt x="9467" y="23499"/>
                    </a:cubicBezTo>
                    <a:cubicBezTo>
                      <a:pt x="9475" y="23579"/>
                      <a:pt x="9487" y="23659"/>
                      <a:pt x="9503" y="23739"/>
                    </a:cubicBezTo>
                    <a:cubicBezTo>
                      <a:pt x="9541" y="23913"/>
                      <a:pt x="9596" y="24083"/>
                      <a:pt x="9666" y="24246"/>
                    </a:cubicBezTo>
                    <a:cubicBezTo>
                      <a:pt x="9700" y="24330"/>
                      <a:pt x="9743" y="24410"/>
                      <a:pt x="9784" y="24488"/>
                    </a:cubicBezTo>
                    <a:cubicBezTo>
                      <a:pt x="9823" y="24562"/>
                      <a:pt x="9862" y="24636"/>
                      <a:pt x="9903" y="24709"/>
                    </a:cubicBezTo>
                    <a:cubicBezTo>
                      <a:pt x="9990" y="24862"/>
                      <a:pt x="10091" y="25005"/>
                      <a:pt x="10194" y="25149"/>
                    </a:cubicBezTo>
                    <a:cubicBezTo>
                      <a:pt x="10296" y="25287"/>
                      <a:pt x="10392" y="25434"/>
                      <a:pt x="10511" y="25559"/>
                    </a:cubicBezTo>
                    <a:cubicBezTo>
                      <a:pt x="10631" y="25682"/>
                      <a:pt x="10761" y="25798"/>
                      <a:pt x="10880" y="25924"/>
                    </a:cubicBezTo>
                    <a:cubicBezTo>
                      <a:pt x="10961" y="26012"/>
                      <a:pt x="11044" y="26100"/>
                      <a:pt x="11126" y="26188"/>
                    </a:cubicBezTo>
                    <a:cubicBezTo>
                      <a:pt x="11121" y="26184"/>
                      <a:pt x="11117" y="26180"/>
                      <a:pt x="11113" y="26176"/>
                    </a:cubicBezTo>
                    <a:lnTo>
                      <a:pt x="11113" y="26176"/>
                    </a:lnTo>
                    <a:cubicBezTo>
                      <a:pt x="11144" y="26212"/>
                      <a:pt x="11170" y="26251"/>
                      <a:pt x="11199" y="26287"/>
                    </a:cubicBezTo>
                    <a:cubicBezTo>
                      <a:pt x="11214" y="26317"/>
                      <a:pt x="11230" y="26346"/>
                      <a:pt x="11245" y="26377"/>
                    </a:cubicBezTo>
                    <a:cubicBezTo>
                      <a:pt x="11297" y="26482"/>
                      <a:pt x="11342" y="26591"/>
                      <a:pt x="11390" y="26699"/>
                    </a:cubicBezTo>
                    <a:cubicBezTo>
                      <a:pt x="11419" y="26771"/>
                      <a:pt x="11444" y="26842"/>
                      <a:pt x="11466" y="26915"/>
                    </a:cubicBezTo>
                    <a:cubicBezTo>
                      <a:pt x="11486" y="26996"/>
                      <a:pt x="11504" y="27077"/>
                      <a:pt x="11521" y="27159"/>
                    </a:cubicBezTo>
                    <a:cubicBezTo>
                      <a:pt x="11527" y="27215"/>
                      <a:pt x="11533" y="27271"/>
                      <a:pt x="11536" y="27327"/>
                    </a:cubicBezTo>
                    <a:cubicBezTo>
                      <a:pt x="11534" y="27434"/>
                      <a:pt x="11527" y="27540"/>
                      <a:pt x="11513" y="27647"/>
                    </a:cubicBezTo>
                    <a:cubicBezTo>
                      <a:pt x="11487" y="27826"/>
                      <a:pt x="11452" y="28002"/>
                      <a:pt x="11411" y="28178"/>
                    </a:cubicBezTo>
                    <a:lnTo>
                      <a:pt x="11411" y="28178"/>
                    </a:lnTo>
                    <a:cubicBezTo>
                      <a:pt x="11412" y="28177"/>
                      <a:pt x="11412" y="28176"/>
                      <a:pt x="11413" y="28175"/>
                    </a:cubicBezTo>
                    <a:lnTo>
                      <a:pt x="11413" y="28175"/>
                    </a:lnTo>
                    <a:cubicBezTo>
                      <a:pt x="11412" y="28179"/>
                      <a:pt x="11411" y="28182"/>
                      <a:pt x="11410" y="28187"/>
                    </a:cubicBezTo>
                    <a:cubicBezTo>
                      <a:pt x="11409" y="28189"/>
                      <a:pt x="11408" y="28191"/>
                      <a:pt x="11408" y="28194"/>
                    </a:cubicBezTo>
                    <a:lnTo>
                      <a:pt x="11408" y="28194"/>
                    </a:lnTo>
                    <a:cubicBezTo>
                      <a:pt x="11408" y="28194"/>
                      <a:pt x="11408" y="28193"/>
                      <a:pt x="11408" y="28193"/>
                    </a:cubicBezTo>
                    <a:lnTo>
                      <a:pt x="11408" y="28193"/>
                    </a:lnTo>
                    <a:cubicBezTo>
                      <a:pt x="11383" y="28283"/>
                      <a:pt x="11360" y="28373"/>
                      <a:pt x="11331" y="28461"/>
                    </a:cubicBezTo>
                    <a:cubicBezTo>
                      <a:pt x="11304" y="28540"/>
                      <a:pt x="11276" y="28615"/>
                      <a:pt x="11245" y="28691"/>
                    </a:cubicBezTo>
                    <a:cubicBezTo>
                      <a:pt x="11219" y="28755"/>
                      <a:pt x="11192" y="28818"/>
                      <a:pt x="11165" y="28881"/>
                    </a:cubicBezTo>
                    <a:cubicBezTo>
                      <a:pt x="11117" y="28977"/>
                      <a:pt x="11067" y="29072"/>
                      <a:pt x="11015" y="29165"/>
                    </a:cubicBezTo>
                    <a:cubicBezTo>
                      <a:pt x="11018" y="29160"/>
                      <a:pt x="11022" y="29153"/>
                      <a:pt x="11026" y="29147"/>
                    </a:cubicBezTo>
                    <a:lnTo>
                      <a:pt x="11026" y="29147"/>
                    </a:lnTo>
                    <a:cubicBezTo>
                      <a:pt x="10910" y="29350"/>
                      <a:pt x="10790" y="29551"/>
                      <a:pt x="10674" y="29754"/>
                    </a:cubicBezTo>
                    <a:cubicBezTo>
                      <a:pt x="10610" y="29862"/>
                      <a:pt x="10552" y="29973"/>
                      <a:pt x="10501" y="30087"/>
                    </a:cubicBezTo>
                    <a:cubicBezTo>
                      <a:pt x="10453" y="30193"/>
                      <a:pt x="10425" y="30306"/>
                      <a:pt x="10383" y="30413"/>
                    </a:cubicBezTo>
                    <a:cubicBezTo>
                      <a:pt x="10335" y="30537"/>
                      <a:pt x="10289" y="30660"/>
                      <a:pt x="10268" y="30791"/>
                    </a:cubicBezTo>
                    <a:cubicBezTo>
                      <a:pt x="10250" y="30897"/>
                      <a:pt x="10238" y="31001"/>
                      <a:pt x="10227" y="31108"/>
                    </a:cubicBezTo>
                    <a:cubicBezTo>
                      <a:pt x="10223" y="31159"/>
                      <a:pt x="10216" y="31209"/>
                      <a:pt x="10211" y="31259"/>
                    </a:cubicBezTo>
                    <a:cubicBezTo>
                      <a:pt x="10208" y="31319"/>
                      <a:pt x="10207" y="31379"/>
                      <a:pt x="10208" y="31441"/>
                    </a:cubicBezTo>
                    <a:cubicBezTo>
                      <a:pt x="10208" y="31531"/>
                      <a:pt x="10205" y="31624"/>
                      <a:pt x="10209" y="31716"/>
                    </a:cubicBezTo>
                    <a:cubicBezTo>
                      <a:pt x="10211" y="31733"/>
                      <a:pt x="10216" y="31751"/>
                      <a:pt x="10222" y="31767"/>
                    </a:cubicBezTo>
                    <a:cubicBezTo>
                      <a:pt x="10220" y="31833"/>
                      <a:pt x="10219" y="31901"/>
                      <a:pt x="10221" y="31968"/>
                    </a:cubicBezTo>
                    <a:cubicBezTo>
                      <a:pt x="10223" y="32049"/>
                      <a:pt x="10230" y="32130"/>
                      <a:pt x="10242" y="32210"/>
                    </a:cubicBezTo>
                    <a:cubicBezTo>
                      <a:pt x="10255" y="32289"/>
                      <a:pt x="10270" y="32368"/>
                      <a:pt x="10287" y="32445"/>
                    </a:cubicBezTo>
                    <a:cubicBezTo>
                      <a:pt x="10318" y="32607"/>
                      <a:pt x="10357" y="32768"/>
                      <a:pt x="10405" y="32925"/>
                    </a:cubicBezTo>
                    <a:cubicBezTo>
                      <a:pt x="10457" y="33094"/>
                      <a:pt x="10511" y="33263"/>
                      <a:pt x="10566" y="33431"/>
                    </a:cubicBezTo>
                    <a:cubicBezTo>
                      <a:pt x="10619" y="33591"/>
                      <a:pt x="10675" y="33751"/>
                      <a:pt x="10729" y="33909"/>
                    </a:cubicBezTo>
                    <a:cubicBezTo>
                      <a:pt x="10786" y="34081"/>
                      <a:pt x="10837" y="34252"/>
                      <a:pt x="10905" y="34418"/>
                    </a:cubicBezTo>
                    <a:cubicBezTo>
                      <a:pt x="10916" y="34443"/>
                      <a:pt x="10925" y="34469"/>
                      <a:pt x="10935" y="34494"/>
                    </a:cubicBezTo>
                    <a:cubicBezTo>
                      <a:pt x="10954" y="34557"/>
                      <a:pt x="10973" y="34621"/>
                      <a:pt x="10993" y="34684"/>
                    </a:cubicBezTo>
                    <a:cubicBezTo>
                      <a:pt x="11057" y="34882"/>
                      <a:pt x="11123" y="35079"/>
                      <a:pt x="11181" y="35277"/>
                    </a:cubicBezTo>
                    <a:cubicBezTo>
                      <a:pt x="11182" y="35281"/>
                      <a:pt x="11183" y="35285"/>
                      <a:pt x="11184" y="35288"/>
                    </a:cubicBezTo>
                    <a:lnTo>
                      <a:pt x="11184" y="35288"/>
                    </a:lnTo>
                    <a:cubicBezTo>
                      <a:pt x="11183" y="35286"/>
                      <a:pt x="11183" y="35285"/>
                      <a:pt x="11182" y="35283"/>
                    </a:cubicBezTo>
                    <a:lnTo>
                      <a:pt x="11182" y="35283"/>
                    </a:lnTo>
                    <a:cubicBezTo>
                      <a:pt x="11183" y="35287"/>
                      <a:pt x="11185" y="35293"/>
                      <a:pt x="11187" y="35300"/>
                    </a:cubicBezTo>
                    <a:lnTo>
                      <a:pt x="11187" y="35300"/>
                    </a:lnTo>
                    <a:cubicBezTo>
                      <a:pt x="11187" y="35298"/>
                      <a:pt x="11186" y="35297"/>
                      <a:pt x="11186" y="35295"/>
                    </a:cubicBezTo>
                    <a:lnTo>
                      <a:pt x="11186" y="35295"/>
                    </a:lnTo>
                    <a:lnTo>
                      <a:pt x="11186" y="35296"/>
                    </a:lnTo>
                    <a:lnTo>
                      <a:pt x="11186" y="35296"/>
                    </a:lnTo>
                    <a:cubicBezTo>
                      <a:pt x="11185" y="35293"/>
                      <a:pt x="11185" y="35291"/>
                      <a:pt x="11184" y="35288"/>
                    </a:cubicBezTo>
                    <a:lnTo>
                      <a:pt x="11184" y="35288"/>
                    </a:lnTo>
                    <a:cubicBezTo>
                      <a:pt x="11185" y="35292"/>
                      <a:pt x="11187" y="35296"/>
                      <a:pt x="11188" y="35301"/>
                    </a:cubicBezTo>
                    <a:lnTo>
                      <a:pt x="11186" y="35296"/>
                    </a:lnTo>
                    <a:lnTo>
                      <a:pt x="11186" y="35296"/>
                    </a:lnTo>
                    <a:cubicBezTo>
                      <a:pt x="11202" y="35348"/>
                      <a:pt x="11207" y="35366"/>
                      <a:pt x="11207" y="35366"/>
                    </a:cubicBezTo>
                    <a:cubicBezTo>
                      <a:pt x="11207" y="35366"/>
                      <a:pt x="11195" y="35326"/>
                      <a:pt x="11187" y="35300"/>
                    </a:cubicBezTo>
                    <a:lnTo>
                      <a:pt x="11187" y="35300"/>
                    </a:lnTo>
                    <a:cubicBezTo>
                      <a:pt x="11207" y="35372"/>
                      <a:pt x="11225" y="35446"/>
                      <a:pt x="11245" y="35519"/>
                    </a:cubicBezTo>
                    <a:cubicBezTo>
                      <a:pt x="11253" y="35572"/>
                      <a:pt x="11260" y="35625"/>
                      <a:pt x="11269" y="35678"/>
                    </a:cubicBezTo>
                    <a:cubicBezTo>
                      <a:pt x="11288" y="35787"/>
                      <a:pt x="11301" y="35898"/>
                      <a:pt x="11307" y="36009"/>
                    </a:cubicBezTo>
                    <a:cubicBezTo>
                      <a:pt x="11319" y="36270"/>
                      <a:pt x="11334" y="36531"/>
                      <a:pt x="11315" y="36791"/>
                    </a:cubicBezTo>
                    <a:cubicBezTo>
                      <a:pt x="11316" y="36784"/>
                      <a:pt x="11317" y="36776"/>
                      <a:pt x="11318" y="36768"/>
                    </a:cubicBezTo>
                    <a:lnTo>
                      <a:pt x="11318" y="36768"/>
                    </a:lnTo>
                    <a:cubicBezTo>
                      <a:pt x="11314" y="36810"/>
                      <a:pt x="11310" y="36852"/>
                      <a:pt x="11305" y="36893"/>
                    </a:cubicBezTo>
                    <a:cubicBezTo>
                      <a:pt x="11296" y="36945"/>
                      <a:pt x="11285" y="36995"/>
                      <a:pt x="11275" y="37047"/>
                    </a:cubicBezTo>
                    <a:cubicBezTo>
                      <a:pt x="11276" y="37039"/>
                      <a:pt x="11278" y="37031"/>
                      <a:pt x="11279" y="37023"/>
                    </a:cubicBezTo>
                    <a:lnTo>
                      <a:pt x="11279" y="37023"/>
                    </a:lnTo>
                    <a:cubicBezTo>
                      <a:pt x="11207" y="37319"/>
                      <a:pt x="11120" y="37613"/>
                      <a:pt x="11018" y="37900"/>
                    </a:cubicBezTo>
                    <a:cubicBezTo>
                      <a:pt x="10965" y="38041"/>
                      <a:pt x="10907" y="38177"/>
                      <a:pt x="10843" y="38313"/>
                    </a:cubicBezTo>
                    <a:cubicBezTo>
                      <a:pt x="10743" y="38487"/>
                      <a:pt x="10636" y="38656"/>
                      <a:pt x="10521" y="38821"/>
                    </a:cubicBezTo>
                    <a:cubicBezTo>
                      <a:pt x="10395" y="38983"/>
                      <a:pt x="10262" y="39138"/>
                      <a:pt x="10125" y="39290"/>
                    </a:cubicBezTo>
                    <a:cubicBezTo>
                      <a:pt x="9998" y="39414"/>
                      <a:pt x="9864" y="39532"/>
                      <a:pt x="9730" y="39649"/>
                    </a:cubicBezTo>
                    <a:cubicBezTo>
                      <a:pt x="9556" y="39790"/>
                      <a:pt x="9373" y="39922"/>
                      <a:pt x="9184" y="40042"/>
                    </a:cubicBezTo>
                    <a:lnTo>
                      <a:pt x="9185" y="40041"/>
                    </a:lnTo>
                    <a:lnTo>
                      <a:pt x="9185" y="40041"/>
                    </a:lnTo>
                    <a:cubicBezTo>
                      <a:pt x="9037" y="40132"/>
                      <a:pt x="8884" y="40214"/>
                      <a:pt x="8726" y="40287"/>
                    </a:cubicBezTo>
                    <a:cubicBezTo>
                      <a:pt x="8567" y="40358"/>
                      <a:pt x="8404" y="40407"/>
                      <a:pt x="8239" y="40465"/>
                    </a:cubicBezTo>
                    <a:cubicBezTo>
                      <a:pt x="8155" y="40496"/>
                      <a:pt x="8072" y="40533"/>
                      <a:pt x="7991" y="40570"/>
                    </a:cubicBezTo>
                    <a:cubicBezTo>
                      <a:pt x="7880" y="40620"/>
                      <a:pt x="7769" y="40665"/>
                      <a:pt x="7653" y="40702"/>
                    </a:cubicBezTo>
                    <a:cubicBezTo>
                      <a:pt x="7524" y="40738"/>
                      <a:pt x="7393" y="40772"/>
                      <a:pt x="7264" y="40806"/>
                    </a:cubicBezTo>
                    <a:cubicBezTo>
                      <a:pt x="7232" y="40779"/>
                      <a:pt x="7194" y="40767"/>
                      <a:pt x="7155" y="40767"/>
                    </a:cubicBezTo>
                    <a:cubicBezTo>
                      <a:pt x="7119" y="40767"/>
                      <a:pt x="7082" y="40778"/>
                      <a:pt x="7049" y="40796"/>
                    </a:cubicBezTo>
                    <a:cubicBezTo>
                      <a:pt x="7040" y="40803"/>
                      <a:pt x="7031" y="40810"/>
                      <a:pt x="7023" y="40817"/>
                    </a:cubicBezTo>
                    <a:cubicBezTo>
                      <a:pt x="7010" y="40822"/>
                      <a:pt x="6996" y="40826"/>
                      <a:pt x="6984" y="40830"/>
                    </a:cubicBezTo>
                    <a:cubicBezTo>
                      <a:pt x="6950" y="40837"/>
                      <a:pt x="6917" y="40843"/>
                      <a:pt x="6884" y="40848"/>
                    </a:cubicBezTo>
                    <a:cubicBezTo>
                      <a:pt x="6834" y="40853"/>
                      <a:pt x="6782" y="40855"/>
                      <a:pt x="6730" y="40857"/>
                    </a:cubicBezTo>
                    <a:cubicBezTo>
                      <a:pt x="6623" y="40854"/>
                      <a:pt x="6515" y="40846"/>
                      <a:pt x="6407" y="40833"/>
                    </a:cubicBezTo>
                    <a:cubicBezTo>
                      <a:pt x="6274" y="40814"/>
                      <a:pt x="6142" y="40791"/>
                      <a:pt x="6011" y="40761"/>
                    </a:cubicBezTo>
                    <a:cubicBezTo>
                      <a:pt x="5679" y="40654"/>
                      <a:pt x="5355" y="40529"/>
                      <a:pt x="5030" y="40397"/>
                    </a:cubicBezTo>
                    <a:cubicBezTo>
                      <a:pt x="4943" y="40357"/>
                      <a:pt x="4857" y="40316"/>
                      <a:pt x="4774" y="40270"/>
                    </a:cubicBezTo>
                    <a:cubicBezTo>
                      <a:pt x="4657" y="40205"/>
                      <a:pt x="4537" y="40138"/>
                      <a:pt x="4423" y="40068"/>
                    </a:cubicBezTo>
                    <a:cubicBezTo>
                      <a:pt x="4343" y="40014"/>
                      <a:pt x="4262" y="39960"/>
                      <a:pt x="4184" y="39903"/>
                    </a:cubicBezTo>
                    <a:cubicBezTo>
                      <a:pt x="4136" y="39867"/>
                      <a:pt x="4089" y="39830"/>
                      <a:pt x="4042" y="39793"/>
                    </a:cubicBezTo>
                    <a:lnTo>
                      <a:pt x="4040" y="39791"/>
                    </a:lnTo>
                    <a:cubicBezTo>
                      <a:pt x="3942" y="39709"/>
                      <a:pt x="3848" y="39620"/>
                      <a:pt x="3754" y="39532"/>
                    </a:cubicBezTo>
                    <a:lnTo>
                      <a:pt x="3754" y="39532"/>
                    </a:lnTo>
                    <a:cubicBezTo>
                      <a:pt x="3759" y="39538"/>
                      <a:pt x="3765" y="39543"/>
                      <a:pt x="3770" y="39549"/>
                    </a:cubicBezTo>
                    <a:cubicBezTo>
                      <a:pt x="3690" y="39467"/>
                      <a:pt x="3610" y="39387"/>
                      <a:pt x="3532" y="39300"/>
                    </a:cubicBezTo>
                    <a:cubicBezTo>
                      <a:pt x="3465" y="39224"/>
                      <a:pt x="3401" y="39146"/>
                      <a:pt x="3337" y="39067"/>
                    </a:cubicBezTo>
                    <a:cubicBezTo>
                      <a:pt x="3243" y="38940"/>
                      <a:pt x="3150" y="38812"/>
                      <a:pt x="3067" y="38677"/>
                    </a:cubicBezTo>
                    <a:cubicBezTo>
                      <a:pt x="2985" y="38545"/>
                      <a:pt x="2904" y="38413"/>
                      <a:pt x="2824" y="38281"/>
                    </a:cubicBezTo>
                    <a:lnTo>
                      <a:pt x="2824" y="38281"/>
                    </a:lnTo>
                    <a:lnTo>
                      <a:pt x="2821" y="38276"/>
                    </a:lnTo>
                    <a:cubicBezTo>
                      <a:pt x="2728" y="38117"/>
                      <a:pt x="2643" y="37952"/>
                      <a:pt x="2567" y="37783"/>
                    </a:cubicBezTo>
                    <a:cubicBezTo>
                      <a:pt x="2469" y="37519"/>
                      <a:pt x="2390" y="37249"/>
                      <a:pt x="2315" y="36979"/>
                    </a:cubicBezTo>
                    <a:lnTo>
                      <a:pt x="2315" y="36979"/>
                    </a:lnTo>
                    <a:cubicBezTo>
                      <a:pt x="2298" y="36907"/>
                      <a:pt x="2284" y="36834"/>
                      <a:pt x="2272" y="36761"/>
                    </a:cubicBezTo>
                    <a:cubicBezTo>
                      <a:pt x="2269" y="36737"/>
                      <a:pt x="2265" y="36713"/>
                      <a:pt x="2264" y="36690"/>
                    </a:cubicBezTo>
                    <a:cubicBezTo>
                      <a:pt x="2258" y="36610"/>
                      <a:pt x="2260" y="36529"/>
                      <a:pt x="2258" y="36448"/>
                    </a:cubicBezTo>
                    <a:cubicBezTo>
                      <a:pt x="2255" y="36305"/>
                      <a:pt x="2244" y="36162"/>
                      <a:pt x="2243" y="36019"/>
                    </a:cubicBezTo>
                    <a:cubicBezTo>
                      <a:pt x="2246" y="35915"/>
                      <a:pt x="2254" y="35812"/>
                      <a:pt x="2266" y="35708"/>
                    </a:cubicBezTo>
                    <a:cubicBezTo>
                      <a:pt x="2292" y="35551"/>
                      <a:pt x="2327" y="35397"/>
                      <a:pt x="2366" y="35246"/>
                    </a:cubicBezTo>
                    <a:lnTo>
                      <a:pt x="2366" y="35246"/>
                    </a:lnTo>
                    <a:cubicBezTo>
                      <a:pt x="2366" y="35246"/>
                      <a:pt x="2366" y="35246"/>
                      <a:pt x="2366" y="35246"/>
                    </a:cubicBezTo>
                    <a:cubicBezTo>
                      <a:pt x="2366" y="35245"/>
                      <a:pt x="2366" y="35245"/>
                      <a:pt x="2366" y="35244"/>
                    </a:cubicBezTo>
                    <a:lnTo>
                      <a:pt x="2366" y="35244"/>
                    </a:lnTo>
                    <a:cubicBezTo>
                      <a:pt x="2366" y="35244"/>
                      <a:pt x="2366" y="35244"/>
                      <a:pt x="2366" y="35244"/>
                    </a:cubicBezTo>
                    <a:lnTo>
                      <a:pt x="2366" y="35244"/>
                    </a:lnTo>
                    <a:cubicBezTo>
                      <a:pt x="2366" y="35244"/>
                      <a:pt x="2366" y="35244"/>
                      <a:pt x="2366" y="35244"/>
                    </a:cubicBezTo>
                    <a:lnTo>
                      <a:pt x="2366" y="35244"/>
                    </a:lnTo>
                    <a:cubicBezTo>
                      <a:pt x="2367" y="35240"/>
                      <a:pt x="2368" y="35235"/>
                      <a:pt x="2370" y="35231"/>
                    </a:cubicBezTo>
                    <a:lnTo>
                      <a:pt x="2371" y="35225"/>
                    </a:lnTo>
                    <a:cubicBezTo>
                      <a:pt x="2371" y="35226"/>
                      <a:pt x="2371" y="35226"/>
                      <a:pt x="2371" y="35227"/>
                    </a:cubicBezTo>
                    <a:cubicBezTo>
                      <a:pt x="2425" y="35028"/>
                      <a:pt x="2488" y="34832"/>
                      <a:pt x="2562" y="34640"/>
                    </a:cubicBezTo>
                    <a:cubicBezTo>
                      <a:pt x="2603" y="34534"/>
                      <a:pt x="2646" y="34429"/>
                      <a:pt x="2687" y="34321"/>
                    </a:cubicBezTo>
                    <a:cubicBezTo>
                      <a:pt x="2725" y="34221"/>
                      <a:pt x="2759" y="34119"/>
                      <a:pt x="2799" y="34019"/>
                    </a:cubicBezTo>
                    <a:cubicBezTo>
                      <a:pt x="2885" y="33825"/>
                      <a:pt x="2953" y="33624"/>
                      <a:pt x="3030" y="33427"/>
                    </a:cubicBezTo>
                    <a:cubicBezTo>
                      <a:pt x="3069" y="33332"/>
                      <a:pt x="3112" y="33238"/>
                      <a:pt x="3139" y="33139"/>
                    </a:cubicBezTo>
                    <a:cubicBezTo>
                      <a:pt x="3162" y="33060"/>
                      <a:pt x="3182" y="32980"/>
                      <a:pt x="3202" y="32900"/>
                    </a:cubicBezTo>
                    <a:cubicBezTo>
                      <a:pt x="3210" y="32878"/>
                      <a:pt x="3219" y="32854"/>
                      <a:pt x="3227" y="32832"/>
                    </a:cubicBezTo>
                    <a:cubicBezTo>
                      <a:pt x="3277" y="32693"/>
                      <a:pt x="3317" y="32550"/>
                      <a:pt x="3347" y="32406"/>
                    </a:cubicBezTo>
                    <a:cubicBezTo>
                      <a:pt x="3350" y="32397"/>
                      <a:pt x="3352" y="32389"/>
                      <a:pt x="3354" y="32380"/>
                    </a:cubicBezTo>
                    <a:cubicBezTo>
                      <a:pt x="3392" y="32224"/>
                      <a:pt x="3419" y="32066"/>
                      <a:pt x="3437" y="31905"/>
                    </a:cubicBezTo>
                    <a:cubicBezTo>
                      <a:pt x="3444" y="31875"/>
                      <a:pt x="3448" y="31844"/>
                      <a:pt x="3455" y="31813"/>
                    </a:cubicBezTo>
                    <a:cubicBezTo>
                      <a:pt x="3475" y="31733"/>
                      <a:pt x="3497" y="31652"/>
                      <a:pt x="3511" y="31570"/>
                    </a:cubicBezTo>
                    <a:cubicBezTo>
                      <a:pt x="3526" y="31481"/>
                      <a:pt x="3538" y="31391"/>
                      <a:pt x="3543" y="31300"/>
                    </a:cubicBezTo>
                    <a:cubicBezTo>
                      <a:pt x="3550" y="31206"/>
                      <a:pt x="3550" y="31112"/>
                      <a:pt x="3542" y="31018"/>
                    </a:cubicBezTo>
                    <a:cubicBezTo>
                      <a:pt x="3532" y="30937"/>
                      <a:pt x="3517" y="30857"/>
                      <a:pt x="3496" y="30779"/>
                    </a:cubicBezTo>
                    <a:cubicBezTo>
                      <a:pt x="3450" y="30601"/>
                      <a:pt x="3384" y="30430"/>
                      <a:pt x="3301" y="30268"/>
                    </a:cubicBezTo>
                    <a:cubicBezTo>
                      <a:pt x="3258" y="30180"/>
                      <a:pt x="3207" y="30098"/>
                      <a:pt x="3149" y="30019"/>
                    </a:cubicBezTo>
                    <a:cubicBezTo>
                      <a:pt x="3101" y="29951"/>
                      <a:pt x="3050" y="29885"/>
                      <a:pt x="3001" y="29817"/>
                    </a:cubicBezTo>
                    <a:cubicBezTo>
                      <a:pt x="2901" y="29675"/>
                      <a:pt x="2791" y="29541"/>
                      <a:pt x="2671" y="29417"/>
                    </a:cubicBezTo>
                    <a:cubicBezTo>
                      <a:pt x="2596" y="29336"/>
                      <a:pt x="2514" y="29264"/>
                      <a:pt x="2437" y="29187"/>
                    </a:cubicBezTo>
                    <a:lnTo>
                      <a:pt x="2437" y="29187"/>
                    </a:lnTo>
                    <a:cubicBezTo>
                      <a:pt x="2371" y="29120"/>
                      <a:pt x="2307" y="29048"/>
                      <a:pt x="2249" y="28974"/>
                    </a:cubicBezTo>
                    <a:lnTo>
                      <a:pt x="2249" y="28974"/>
                    </a:lnTo>
                    <a:cubicBezTo>
                      <a:pt x="2249" y="28974"/>
                      <a:pt x="2250" y="28974"/>
                      <a:pt x="2250" y="28975"/>
                    </a:cubicBezTo>
                    <a:lnTo>
                      <a:pt x="2250" y="28975"/>
                    </a:lnTo>
                    <a:cubicBezTo>
                      <a:pt x="2167" y="28869"/>
                      <a:pt x="2077" y="28770"/>
                      <a:pt x="1984" y="28672"/>
                    </a:cubicBezTo>
                    <a:cubicBezTo>
                      <a:pt x="1883" y="28561"/>
                      <a:pt x="1785" y="28449"/>
                      <a:pt x="1681" y="28343"/>
                    </a:cubicBezTo>
                    <a:cubicBezTo>
                      <a:pt x="1588" y="28246"/>
                      <a:pt x="1497" y="28147"/>
                      <a:pt x="1403" y="28050"/>
                    </a:cubicBezTo>
                    <a:cubicBezTo>
                      <a:pt x="1367" y="28000"/>
                      <a:pt x="1329" y="27949"/>
                      <a:pt x="1293" y="27897"/>
                    </a:cubicBezTo>
                    <a:cubicBezTo>
                      <a:pt x="1207" y="27771"/>
                      <a:pt x="1129" y="27637"/>
                      <a:pt x="1051" y="27505"/>
                    </a:cubicBezTo>
                    <a:cubicBezTo>
                      <a:pt x="982" y="27378"/>
                      <a:pt x="921" y="27247"/>
                      <a:pt x="866" y="27114"/>
                    </a:cubicBezTo>
                    <a:cubicBezTo>
                      <a:pt x="861" y="27095"/>
                      <a:pt x="855" y="27076"/>
                      <a:pt x="848" y="27057"/>
                    </a:cubicBezTo>
                    <a:cubicBezTo>
                      <a:pt x="830" y="26981"/>
                      <a:pt x="813" y="26906"/>
                      <a:pt x="799" y="26830"/>
                    </a:cubicBezTo>
                    <a:cubicBezTo>
                      <a:pt x="787" y="26762"/>
                      <a:pt x="778" y="26694"/>
                      <a:pt x="768" y="26625"/>
                    </a:cubicBezTo>
                    <a:lnTo>
                      <a:pt x="768" y="26625"/>
                    </a:lnTo>
                    <a:cubicBezTo>
                      <a:pt x="769" y="26632"/>
                      <a:pt x="770" y="26641"/>
                      <a:pt x="772" y="26649"/>
                    </a:cubicBezTo>
                    <a:cubicBezTo>
                      <a:pt x="759" y="26516"/>
                      <a:pt x="752" y="26384"/>
                      <a:pt x="751" y="26249"/>
                    </a:cubicBezTo>
                    <a:cubicBezTo>
                      <a:pt x="758" y="26091"/>
                      <a:pt x="771" y="25934"/>
                      <a:pt x="791" y="25777"/>
                    </a:cubicBezTo>
                    <a:cubicBezTo>
                      <a:pt x="791" y="25778"/>
                      <a:pt x="791" y="25779"/>
                      <a:pt x="791" y="25780"/>
                    </a:cubicBezTo>
                    <a:cubicBezTo>
                      <a:pt x="807" y="25685"/>
                      <a:pt x="827" y="25593"/>
                      <a:pt x="851" y="25500"/>
                    </a:cubicBezTo>
                    <a:cubicBezTo>
                      <a:pt x="876" y="25418"/>
                      <a:pt x="902" y="25336"/>
                      <a:pt x="931" y="25256"/>
                    </a:cubicBezTo>
                    <a:cubicBezTo>
                      <a:pt x="964" y="25182"/>
                      <a:pt x="998" y="25109"/>
                      <a:pt x="1036" y="25037"/>
                    </a:cubicBezTo>
                    <a:cubicBezTo>
                      <a:pt x="1093" y="24942"/>
                      <a:pt x="1153" y="24851"/>
                      <a:pt x="1213" y="24757"/>
                    </a:cubicBezTo>
                    <a:cubicBezTo>
                      <a:pt x="1269" y="24668"/>
                      <a:pt x="1323" y="24578"/>
                      <a:pt x="1380" y="24490"/>
                    </a:cubicBezTo>
                    <a:cubicBezTo>
                      <a:pt x="1441" y="24394"/>
                      <a:pt x="1501" y="24300"/>
                      <a:pt x="1558" y="24206"/>
                    </a:cubicBezTo>
                    <a:cubicBezTo>
                      <a:pt x="1609" y="24126"/>
                      <a:pt x="1653" y="24043"/>
                      <a:pt x="1699" y="23962"/>
                    </a:cubicBezTo>
                    <a:lnTo>
                      <a:pt x="1699" y="23962"/>
                    </a:lnTo>
                    <a:cubicBezTo>
                      <a:pt x="1696" y="23970"/>
                      <a:pt x="1692" y="23976"/>
                      <a:pt x="1688" y="23983"/>
                    </a:cubicBezTo>
                    <a:cubicBezTo>
                      <a:pt x="1753" y="23875"/>
                      <a:pt x="1819" y="23768"/>
                      <a:pt x="1879" y="23658"/>
                    </a:cubicBezTo>
                    <a:cubicBezTo>
                      <a:pt x="1932" y="23566"/>
                      <a:pt x="1983" y="23474"/>
                      <a:pt x="2032" y="23382"/>
                    </a:cubicBezTo>
                    <a:cubicBezTo>
                      <a:pt x="2037" y="23374"/>
                      <a:pt x="2042" y="23367"/>
                      <a:pt x="2048" y="23359"/>
                    </a:cubicBezTo>
                    <a:cubicBezTo>
                      <a:pt x="2068" y="23329"/>
                      <a:pt x="2083" y="23295"/>
                      <a:pt x="2101" y="23262"/>
                    </a:cubicBezTo>
                    <a:cubicBezTo>
                      <a:pt x="2137" y="23208"/>
                      <a:pt x="2171" y="23151"/>
                      <a:pt x="2201" y="23093"/>
                    </a:cubicBezTo>
                    <a:cubicBezTo>
                      <a:pt x="2209" y="23076"/>
                      <a:pt x="2215" y="23058"/>
                      <a:pt x="2222" y="23041"/>
                    </a:cubicBezTo>
                    <a:cubicBezTo>
                      <a:pt x="2240" y="23003"/>
                      <a:pt x="2259" y="22965"/>
                      <a:pt x="2275" y="22926"/>
                    </a:cubicBezTo>
                    <a:lnTo>
                      <a:pt x="2275" y="22926"/>
                    </a:lnTo>
                    <a:cubicBezTo>
                      <a:pt x="2274" y="22927"/>
                      <a:pt x="2274" y="22928"/>
                      <a:pt x="2274" y="22930"/>
                    </a:cubicBezTo>
                    <a:cubicBezTo>
                      <a:pt x="2312" y="22841"/>
                      <a:pt x="2362" y="22758"/>
                      <a:pt x="2404" y="22671"/>
                    </a:cubicBezTo>
                    <a:cubicBezTo>
                      <a:pt x="2461" y="22546"/>
                      <a:pt x="2507" y="22416"/>
                      <a:pt x="2542" y="22283"/>
                    </a:cubicBezTo>
                    <a:cubicBezTo>
                      <a:pt x="2576" y="22165"/>
                      <a:pt x="2593" y="22043"/>
                      <a:pt x="2608" y="21920"/>
                    </a:cubicBezTo>
                    <a:cubicBezTo>
                      <a:pt x="2624" y="21796"/>
                      <a:pt x="2632" y="21670"/>
                      <a:pt x="2631" y="21543"/>
                    </a:cubicBezTo>
                    <a:cubicBezTo>
                      <a:pt x="2628" y="21413"/>
                      <a:pt x="2624" y="21285"/>
                      <a:pt x="2613" y="21155"/>
                    </a:cubicBezTo>
                    <a:cubicBezTo>
                      <a:pt x="2601" y="21036"/>
                      <a:pt x="2580" y="20914"/>
                      <a:pt x="2557" y="20797"/>
                    </a:cubicBezTo>
                    <a:cubicBezTo>
                      <a:pt x="2512" y="20579"/>
                      <a:pt x="2455" y="20363"/>
                      <a:pt x="2399" y="20151"/>
                    </a:cubicBezTo>
                    <a:lnTo>
                      <a:pt x="2399" y="20151"/>
                    </a:lnTo>
                    <a:lnTo>
                      <a:pt x="2405" y="20173"/>
                    </a:lnTo>
                    <a:cubicBezTo>
                      <a:pt x="2369" y="20037"/>
                      <a:pt x="2334" y="19900"/>
                      <a:pt x="2294" y="19765"/>
                    </a:cubicBezTo>
                    <a:cubicBezTo>
                      <a:pt x="2253" y="19619"/>
                      <a:pt x="2210" y="19470"/>
                      <a:pt x="2151" y="19327"/>
                    </a:cubicBezTo>
                    <a:lnTo>
                      <a:pt x="2151" y="19327"/>
                    </a:lnTo>
                    <a:cubicBezTo>
                      <a:pt x="2152" y="19328"/>
                      <a:pt x="2152" y="19328"/>
                      <a:pt x="2152" y="19328"/>
                    </a:cubicBezTo>
                    <a:cubicBezTo>
                      <a:pt x="2122" y="19252"/>
                      <a:pt x="2096" y="19175"/>
                      <a:pt x="2074" y="19096"/>
                    </a:cubicBezTo>
                    <a:lnTo>
                      <a:pt x="2074" y="19096"/>
                    </a:lnTo>
                    <a:cubicBezTo>
                      <a:pt x="2074" y="19096"/>
                      <a:pt x="2074" y="19096"/>
                      <a:pt x="2074" y="19097"/>
                    </a:cubicBezTo>
                    <a:cubicBezTo>
                      <a:pt x="2074" y="19096"/>
                      <a:pt x="2074" y="19096"/>
                      <a:pt x="2074" y="19095"/>
                    </a:cubicBezTo>
                    <a:lnTo>
                      <a:pt x="2074" y="19095"/>
                    </a:lnTo>
                    <a:cubicBezTo>
                      <a:pt x="2074" y="19095"/>
                      <a:pt x="2074" y="19095"/>
                      <a:pt x="2074" y="19096"/>
                    </a:cubicBezTo>
                    <a:lnTo>
                      <a:pt x="2074" y="19096"/>
                    </a:lnTo>
                    <a:cubicBezTo>
                      <a:pt x="2073" y="19093"/>
                      <a:pt x="2072" y="19090"/>
                      <a:pt x="2071" y="19087"/>
                    </a:cubicBezTo>
                    <a:lnTo>
                      <a:pt x="2071" y="19087"/>
                    </a:lnTo>
                    <a:cubicBezTo>
                      <a:pt x="2072" y="19089"/>
                      <a:pt x="2073" y="19092"/>
                      <a:pt x="2074" y="19095"/>
                    </a:cubicBezTo>
                    <a:lnTo>
                      <a:pt x="2074" y="19095"/>
                    </a:lnTo>
                    <a:cubicBezTo>
                      <a:pt x="2072" y="19088"/>
                      <a:pt x="2070" y="19081"/>
                      <a:pt x="2068" y="19074"/>
                    </a:cubicBezTo>
                    <a:lnTo>
                      <a:pt x="2068" y="19074"/>
                    </a:lnTo>
                    <a:cubicBezTo>
                      <a:pt x="2069" y="19078"/>
                      <a:pt x="2070" y="19082"/>
                      <a:pt x="2071" y="19087"/>
                    </a:cubicBezTo>
                    <a:lnTo>
                      <a:pt x="2071" y="19087"/>
                    </a:lnTo>
                    <a:cubicBezTo>
                      <a:pt x="2031" y="18933"/>
                      <a:pt x="1991" y="18780"/>
                      <a:pt x="1957" y="18625"/>
                    </a:cubicBezTo>
                    <a:cubicBezTo>
                      <a:pt x="1936" y="18529"/>
                      <a:pt x="1913" y="18434"/>
                      <a:pt x="1893" y="18337"/>
                    </a:cubicBezTo>
                    <a:cubicBezTo>
                      <a:pt x="1893" y="18255"/>
                      <a:pt x="1893" y="18174"/>
                      <a:pt x="1891" y="18092"/>
                    </a:cubicBezTo>
                    <a:lnTo>
                      <a:pt x="1891" y="18088"/>
                    </a:lnTo>
                    <a:lnTo>
                      <a:pt x="1891" y="18078"/>
                    </a:lnTo>
                    <a:cubicBezTo>
                      <a:pt x="1893" y="18029"/>
                      <a:pt x="1894" y="17981"/>
                      <a:pt x="1897" y="17931"/>
                    </a:cubicBezTo>
                    <a:cubicBezTo>
                      <a:pt x="1900" y="17874"/>
                      <a:pt x="1907" y="17818"/>
                      <a:pt x="1916" y="17761"/>
                    </a:cubicBezTo>
                    <a:cubicBezTo>
                      <a:pt x="1929" y="17694"/>
                      <a:pt x="1945" y="17628"/>
                      <a:pt x="1963" y="17562"/>
                    </a:cubicBezTo>
                    <a:cubicBezTo>
                      <a:pt x="2016" y="17398"/>
                      <a:pt x="2078" y="17241"/>
                      <a:pt x="2146" y="17084"/>
                    </a:cubicBezTo>
                    <a:cubicBezTo>
                      <a:pt x="2194" y="16980"/>
                      <a:pt x="2246" y="16879"/>
                      <a:pt x="2303" y="16778"/>
                    </a:cubicBezTo>
                    <a:cubicBezTo>
                      <a:pt x="2330" y="16735"/>
                      <a:pt x="2356" y="16693"/>
                      <a:pt x="2382" y="16651"/>
                    </a:cubicBezTo>
                    <a:cubicBezTo>
                      <a:pt x="2387" y="16646"/>
                      <a:pt x="2390" y="16641"/>
                      <a:pt x="2394" y="16638"/>
                    </a:cubicBezTo>
                    <a:cubicBezTo>
                      <a:pt x="2461" y="16568"/>
                      <a:pt x="2528" y="16501"/>
                      <a:pt x="2595" y="16434"/>
                    </a:cubicBezTo>
                    <a:lnTo>
                      <a:pt x="2595" y="16434"/>
                    </a:lnTo>
                    <a:cubicBezTo>
                      <a:pt x="2593" y="16436"/>
                      <a:pt x="2591" y="16437"/>
                      <a:pt x="2589" y="16439"/>
                    </a:cubicBezTo>
                    <a:lnTo>
                      <a:pt x="2589" y="16439"/>
                    </a:lnTo>
                    <a:cubicBezTo>
                      <a:pt x="2705" y="16326"/>
                      <a:pt x="2821" y="16214"/>
                      <a:pt x="2938" y="16102"/>
                    </a:cubicBezTo>
                    <a:cubicBezTo>
                      <a:pt x="2998" y="16046"/>
                      <a:pt x="3054" y="15986"/>
                      <a:pt x="3111" y="15927"/>
                    </a:cubicBezTo>
                    <a:cubicBezTo>
                      <a:pt x="3204" y="15862"/>
                      <a:pt x="3297" y="15794"/>
                      <a:pt x="3383" y="15721"/>
                    </a:cubicBezTo>
                    <a:cubicBezTo>
                      <a:pt x="3499" y="15622"/>
                      <a:pt x="3617" y="15524"/>
                      <a:pt x="3720" y="15413"/>
                    </a:cubicBezTo>
                    <a:cubicBezTo>
                      <a:pt x="3775" y="15358"/>
                      <a:pt x="3826" y="15299"/>
                      <a:pt x="3874" y="15239"/>
                    </a:cubicBezTo>
                    <a:cubicBezTo>
                      <a:pt x="3917" y="15184"/>
                      <a:pt x="3958" y="15128"/>
                      <a:pt x="4000" y="15073"/>
                    </a:cubicBezTo>
                    <a:cubicBezTo>
                      <a:pt x="4125" y="14922"/>
                      <a:pt x="4258" y="14781"/>
                      <a:pt x="4364" y="14616"/>
                    </a:cubicBezTo>
                    <a:cubicBezTo>
                      <a:pt x="4451" y="14479"/>
                      <a:pt x="4525" y="14334"/>
                      <a:pt x="4586" y="14185"/>
                    </a:cubicBezTo>
                    <a:cubicBezTo>
                      <a:pt x="4651" y="14026"/>
                      <a:pt x="4706" y="13862"/>
                      <a:pt x="4750" y="13695"/>
                    </a:cubicBezTo>
                    <a:cubicBezTo>
                      <a:pt x="4835" y="13365"/>
                      <a:pt x="4873" y="13023"/>
                      <a:pt x="4862" y="12682"/>
                    </a:cubicBezTo>
                    <a:cubicBezTo>
                      <a:pt x="4859" y="12589"/>
                      <a:pt x="4853" y="12495"/>
                      <a:pt x="4842" y="12402"/>
                    </a:cubicBezTo>
                    <a:cubicBezTo>
                      <a:pt x="4833" y="12322"/>
                      <a:pt x="4819" y="12241"/>
                      <a:pt x="4804" y="12161"/>
                    </a:cubicBezTo>
                    <a:cubicBezTo>
                      <a:pt x="4790" y="12070"/>
                      <a:pt x="4777" y="11979"/>
                      <a:pt x="4763" y="11889"/>
                    </a:cubicBezTo>
                    <a:cubicBezTo>
                      <a:pt x="4754" y="11802"/>
                      <a:pt x="4736" y="11717"/>
                      <a:pt x="4712" y="11634"/>
                    </a:cubicBezTo>
                    <a:cubicBezTo>
                      <a:pt x="4664" y="11479"/>
                      <a:pt x="4615" y="11323"/>
                      <a:pt x="4554" y="11172"/>
                    </a:cubicBezTo>
                    <a:cubicBezTo>
                      <a:pt x="4515" y="11080"/>
                      <a:pt x="4478" y="10987"/>
                      <a:pt x="4437" y="10898"/>
                    </a:cubicBezTo>
                    <a:cubicBezTo>
                      <a:pt x="4408" y="10832"/>
                      <a:pt x="4378" y="10765"/>
                      <a:pt x="4348" y="10698"/>
                    </a:cubicBezTo>
                    <a:lnTo>
                      <a:pt x="4348" y="10698"/>
                    </a:lnTo>
                    <a:lnTo>
                      <a:pt x="4353" y="10706"/>
                    </a:lnTo>
                    <a:lnTo>
                      <a:pt x="4346" y="10688"/>
                    </a:lnTo>
                    <a:cubicBezTo>
                      <a:pt x="4327" y="10626"/>
                      <a:pt x="4309" y="10564"/>
                      <a:pt x="4291" y="10500"/>
                    </a:cubicBezTo>
                    <a:cubicBezTo>
                      <a:pt x="4250" y="10365"/>
                      <a:pt x="4210" y="10231"/>
                      <a:pt x="4176" y="10094"/>
                    </a:cubicBezTo>
                    <a:cubicBezTo>
                      <a:pt x="4157" y="9992"/>
                      <a:pt x="4145" y="9893"/>
                      <a:pt x="4134" y="9790"/>
                    </a:cubicBezTo>
                    <a:cubicBezTo>
                      <a:pt x="4129" y="9696"/>
                      <a:pt x="4123" y="9602"/>
                      <a:pt x="4121" y="9508"/>
                    </a:cubicBezTo>
                    <a:cubicBezTo>
                      <a:pt x="4154" y="9323"/>
                      <a:pt x="4195" y="9141"/>
                      <a:pt x="4245" y="8960"/>
                    </a:cubicBezTo>
                    <a:cubicBezTo>
                      <a:pt x="4299" y="8793"/>
                      <a:pt x="4360" y="8629"/>
                      <a:pt x="4429" y="8469"/>
                    </a:cubicBezTo>
                    <a:cubicBezTo>
                      <a:pt x="4468" y="8413"/>
                      <a:pt x="4505" y="8354"/>
                      <a:pt x="4547" y="8299"/>
                    </a:cubicBezTo>
                    <a:lnTo>
                      <a:pt x="4547" y="8299"/>
                    </a:lnTo>
                    <a:lnTo>
                      <a:pt x="4551" y="8294"/>
                    </a:lnTo>
                    <a:lnTo>
                      <a:pt x="4553" y="8291"/>
                    </a:lnTo>
                    <a:lnTo>
                      <a:pt x="4553" y="8291"/>
                    </a:lnTo>
                    <a:cubicBezTo>
                      <a:pt x="4624" y="8204"/>
                      <a:pt x="4698" y="8121"/>
                      <a:pt x="4766" y="8035"/>
                    </a:cubicBezTo>
                    <a:cubicBezTo>
                      <a:pt x="4828" y="7958"/>
                      <a:pt x="4883" y="7878"/>
                      <a:pt x="4940" y="7800"/>
                    </a:cubicBezTo>
                    <a:lnTo>
                      <a:pt x="4940" y="7800"/>
                    </a:lnTo>
                    <a:lnTo>
                      <a:pt x="4942" y="7797"/>
                    </a:lnTo>
                    <a:lnTo>
                      <a:pt x="4947" y="7790"/>
                    </a:lnTo>
                    <a:lnTo>
                      <a:pt x="4947" y="7790"/>
                    </a:lnTo>
                    <a:cubicBezTo>
                      <a:pt x="4946" y="7791"/>
                      <a:pt x="4946" y="7792"/>
                      <a:pt x="4945" y="7793"/>
                    </a:cubicBezTo>
                    <a:cubicBezTo>
                      <a:pt x="4993" y="7732"/>
                      <a:pt x="5044" y="7674"/>
                      <a:pt x="5095" y="7617"/>
                    </a:cubicBezTo>
                    <a:cubicBezTo>
                      <a:pt x="5169" y="7537"/>
                      <a:pt x="5227" y="7446"/>
                      <a:pt x="5285" y="7354"/>
                    </a:cubicBezTo>
                    <a:cubicBezTo>
                      <a:pt x="5343" y="7265"/>
                      <a:pt x="5404" y="7182"/>
                      <a:pt x="5462" y="7094"/>
                    </a:cubicBezTo>
                    <a:cubicBezTo>
                      <a:pt x="5527" y="6997"/>
                      <a:pt x="5583" y="6894"/>
                      <a:pt x="5629" y="6787"/>
                    </a:cubicBezTo>
                    <a:cubicBezTo>
                      <a:pt x="5663" y="6709"/>
                      <a:pt x="5696" y="6634"/>
                      <a:pt x="5733" y="6558"/>
                    </a:cubicBezTo>
                    <a:cubicBezTo>
                      <a:pt x="5757" y="6506"/>
                      <a:pt x="5783" y="6457"/>
                      <a:pt x="5804" y="6403"/>
                    </a:cubicBezTo>
                    <a:cubicBezTo>
                      <a:pt x="5860" y="6251"/>
                      <a:pt x="5897" y="6094"/>
                      <a:pt x="5931" y="5937"/>
                    </a:cubicBezTo>
                    <a:cubicBezTo>
                      <a:pt x="5965" y="5780"/>
                      <a:pt x="5988" y="5620"/>
                      <a:pt x="6000" y="5460"/>
                    </a:cubicBezTo>
                    <a:cubicBezTo>
                      <a:pt x="6010" y="5334"/>
                      <a:pt x="6012" y="5210"/>
                      <a:pt x="6008" y="5084"/>
                    </a:cubicBezTo>
                    <a:cubicBezTo>
                      <a:pt x="6006" y="5015"/>
                      <a:pt x="6003" y="4948"/>
                      <a:pt x="5999" y="4879"/>
                    </a:cubicBezTo>
                    <a:cubicBezTo>
                      <a:pt x="5989" y="4729"/>
                      <a:pt x="5970" y="4580"/>
                      <a:pt x="5938" y="4434"/>
                    </a:cubicBezTo>
                    <a:cubicBezTo>
                      <a:pt x="5904" y="4258"/>
                      <a:pt x="5876" y="4081"/>
                      <a:pt x="5833" y="3908"/>
                    </a:cubicBezTo>
                    <a:cubicBezTo>
                      <a:pt x="5809" y="3812"/>
                      <a:pt x="5774" y="3717"/>
                      <a:pt x="5748" y="3622"/>
                    </a:cubicBezTo>
                    <a:cubicBezTo>
                      <a:pt x="5728" y="3545"/>
                      <a:pt x="5707" y="3469"/>
                      <a:pt x="5687" y="3391"/>
                    </a:cubicBezTo>
                    <a:cubicBezTo>
                      <a:pt x="5625" y="3151"/>
                      <a:pt x="5592" y="2902"/>
                      <a:pt x="5562" y="2654"/>
                    </a:cubicBezTo>
                    <a:cubicBezTo>
                      <a:pt x="5549" y="2545"/>
                      <a:pt x="5541" y="2435"/>
                      <a:pt x="5541" y="2324"/>
                    </a:cubicBezTo>
                    <a:cubicBezTo>
                      <a:pt x="5545" y="2186"/>
                      <a:pt x="5555" y="2046"/>
                      <a:pt x="5574" y="1909"/>
                    </a:cubicBezTo>
                    <a:cubicBezTo>
                      <a:pt x="5584" y="1854"/>
                      <a:pt x="5596" y="1800"/>
                      <a:pt x="5610" y="1745"/>
                    </a:cubicBezTo>
                    <a:cubicBezTo>
                      <a:pt x="5636" y="1663"/>
                      <a:pt x="5663" y="1582"/>
                      <a:pt x="5695" y="1500"/>
                    </a:cubicBezTo>
                    <a:cubicBezTo>
                      <a:pt x="5740" y="1404"/>
                      <a:pt x="5791" y="1311"/>
                      <a:pt x="5844" y="1220"/>
                    </a:cubicBezTo>
                    <a:cubicBezTo>
                      <a:pt x="5871" y="1175"/>
                      <a:pt x="5900" y="1132"/>
                      <a:pt x="5931" y="1091"/>
                    </a:cubicBezTo>
                    <a:cubicBezTo>
                      <a:pt x="5979" y="1032"/>
                      <a:pt x="6027" y="976"/>
                      <a:pt x="6078" y="922"/>
                    </a:cubicBezTo>
                    <a:cubicBezTo>
                      <a:pt x="6111" y="890"/>
                      <a:pt x="6145" y="860"/>
                      <a:pt x="6181" y="831"/>
                    </a:cubicBezTo>
                    <a:cubicBezTo>
                      <a:pt x="6216" y="806"/>
                      <a:pt x="6253" y="784"/>
                      <a:pt x="6290" y="761"/>
                    </a:cubicBezTo>
                    <a:lnTo>
                      <a:pt x="6290" y="761"/>
                    </a:lnTo>
                    <a:cubicBezTo>
                      <a:pt x="6284" y="766"/>
                      <a:pt x="6277" y="770"/>
                      <a:pt x="6271" y="774"/>
                    </a:cubicBezTo>
                    <a:cubicBezTo>
                      <a:pt x="6328" y="742"/>
                      <a:pt x="6386" y="713"/>
                      <a:pt x="6444" y="686"/>
                    </a:cubicBezTo>
                    <a:cubicBezTo>
                      <a:pt x="6462" y="679"/>
                      <a:pt x="6480" y="674"/>
                      <a:pt x="6498" y="667"/>
                    </a:cubicBezTo>
                    <a:cubicBezTo>
                      <a:pt x="6515" y="667"/>
                      <a:pt x="6533" y="665"/>
                      <a:pt x="6550" y="665"/>
                    </a:cubicBezTo>
                    <a:close/>
                    <a:moveTo>
                      <a:pt x="6493" y="1"/>
                    </a:moveTo>
                    <a:cubicBezTo>
                      <a:pt x="6479" y="1"/>
                      <a:pt x="6465" y="2"/>
                      <a:pt x="6451" y="4"/>
                    </a:cubicBezTo>
                    <a:cubicBezTo>
                      <a:pt x="6416" y="11"/>
                      <a:pt x="6383" y="21"/>
                      <a:pt x="6350" y="30"/>
                    </a:cubicBezTo>
                    <a:lnTo>
                      <a:pt x="6366" y="27"/>
                    </a:lnTo>
                    <a:lnTo>
                      <a:pt x="6366" y="27"/>
                    </a:lnTo>
                    <a:cubicBezTo>
                      <a:pt x="6347" y="31"/>
                      <a:pt x="6329" y="35"/>
                      <a:pt x="6311" y="40"/>
                    </a:cubicBezTo>
                    <a:cubicBezTo>
                      <a:pt x="6164" y="95"/>
                      <a:pt x="6024" y="167"/>
                      <a:pt x="5893" y="255"/>
                    </a:cubicBezTo>
                    <a:cubicBezTo>
                      <a:pt x="5746" y="354"/>
                      <a:pt x="5609" y="468"/>
                      <a:pt x="5484" y="595"/>
                    </a:cubicBezTo>
                    <a:cubicBezTo>
                      <a:pt x="5368" y="713"/>
                      <a:pt x="5271" y="848"/>
                      <a:pt x="5182" y="988"/>
                    </a:cubicBezTo>
                    <a:cubicBezTo>
                      <a:pt x="5123" y="1080"/>
                      <a:pt x="5059" y="1176"/>
                      <a:pt x="5014" y="1279"/>
                    </a:cubicBezTo>
                    <a:cubicBezTo>
                      <a:pt x="4957" y="1408"/>
                      <a:pt x="4915" y="1542"/>
                      <a:pt x="4890" y="1680"/>
                    </a:cubicBezTo>
                    <a:cubicBezTo>
                      <a:pt x="4872" y="1769"/>
                      <a:pt x="4859" y="1857"/>
                      <a:pt x="4855" y="1947"/>
                    </a:cubicBezTo>
                    <a:cubicBezTo>
                      <a:pt x="4853" y="2026"/>
                      <a:pt x="4851" y="2107"/>
                      <a:pt x="4852" y="2188"/>
                    </a:cubicBezTo>
                    <a:cubicBezTo>
                      <a:pt x="4854" y="2354"/>
                      <a:pt x="4856" y="2523"/>
                      <a:pt x="4879" y="2687"/>
                    </a:cubicBezTo>
                    <a:cubicBezTo>
                      <a:pt x="4891" y="2770"/>
                      <a:pt x="4903" y="2853"/>
                      <a:pt x="4920" y="2936"/>
                    </a:cubicBezTo>
                    <a:cubicBezTo>
                      <a:pt x="4936" y="3023"/>
                      <a:pt x="4961" y="3106"/>
                      <a:pt x="4984" y="3192"/>
                    </a:cubicBezTo>
                    <a:cubicBezTo>
                      <a:pt x="4982" y="3183"/>
                      <a:pt x="4980" y="3177"/>
                      <a:pt x="4979" y="3169"/>
                    </a:cubicBezTo>
                    <a:lnTo>
                      <a:pt x="4979" y="3169"/>
                    </a:lnTo>
                    <a:cubicBezTo>
                      <a:pt x="5037" y="3401"/>
                      <a:pt x="5095" y="3635"/>
                      <a:pt x="5143" y="3871"/>
                    </a:cubicBezTo>
                    <a:cubicBezTo>
                      <a:pt x="5194" y="4119"/>
                      <a:pt x="5230" y="4372"/>
                      <a:pt x="5271" y="4624"/>
                    </a:cubicBezTo>
                    <a:cubicBezTo>
                      <a:pt x="5286" y="4707"/>
                      <a:pt x="5366" y="4767"/>
                      <a:pt x="5447" y="4767"/>
                    </a:cubicBezTo>
                    <a:cubicBezTo>
                      <a:pt x="5458" y="4767"/>
                      <a:pt x="5469" y="4766"/>
                      <a:pt x="5480" y="4764"/>
                    </a:cubicBezTo>
                    <a:cubicBezTo>
                      <a:pt x="5499" y="4760"/>
                      <a:pt x="5517" y="4753"/>
                      <a:pt x="5533" y="4745"/>
                    </a:cubicBezTo>
                    <a:cubicBezTo>
                      <a:pt x="5550" y="4915"/>
                      <a:pt x="5560" y="5086"/>
                      <a:pt x="5563" y="5257"/>
                    </a:cubicBezTo>
                    <a:cubicBezTo>
                      <a:pt x="5560" y="5344"/>
                      <a:pt x="5554" y="5430"/>
                      <a:pt x="5548" y="5516"/>
                    </a:cubicBezTo>
                    <a:cubicBezTo>
                      <a:pt x="5516" y="5540"/>
                      <a:pt x="5494" y="5573"/>
                      <a:pt x="5483" y="5611"/>
                    </a:cubicBezTo>
                    <a:cubicBezTo>
                      <a:pt x="5464" y="5687"/>
                      <a:pt x="5447" y="5766"/>
                      <a:pt x="5431" y="5845"/>
                    </a:cubicBezTo>
                    <a:cubicBezTo>
                      <a:pt x="5409" y="5933"/>
                      <a:pt x="5386" y="6019"/>
                      <a:pt x="5360" y="6106"/>
                    </a:cubicBezTo>
                    <a:cubicBezTo>
                      <a:pt x="5301" y="6288"/>
                      <a:pt x="5230" y="6465"/>
                      <a:pt x="5147" y="6637"/>
                    </a:cubicBezTo>
                    <a:lnTo>
                      <a:pt x="5158" y="6615"/>
                    </a:lnTo>
                    <a:lnTo>
                      <a:pt x="5158" y="6615"/>
                    </a:lnTo>
                    <a:cubicBezTo>
                      <a:pt x="5127" y="6679"/>
                      <a:pt x="5096" y="6744"/>
                      <a:pt x="5062" y="6806"/>
                    </a:cubicBezTo>
                    <a:cubicBezTo>
                      <a:pt x="5056" y="6804"/>
                      <a:pt x="5048" y="6802"/>
                      <a:pt x="5042" y="6800"/>
                    </a:cubicBezTo>
                    <a:cubicBezTo>
                      <a:pt x="5027" y="6796"/>
                      <a:pt x="5012" y="6794"/>
                      <a:pt x="4997" y="6794"/>
                    </a:cubicBezTo>
                    <a:cubicBezTo>
                      <a:pt x="4972" y="6794"/>
                      <a:pt x="4947" y="6799"/>
                      <a:pt x="4924" y="6809"/>
                    </a:cubicBezTo>
                    <a:cubicBezTo>
                      <a:pt x="4876" y="6830"/>
                      <a:pt x="4835" y="6870"/>
                      <a:pt x="4798" y="6906"/>
                    </a:cubicBezTo>
                    <a:cubicBezTo>
                      <a:pt x="4743" y="6959"/>
                      <a:pt x="4689" y="7014"/>
                      <a:pt x="4638" y="7070"/>
                    </a:cubicBezTo>
                    <a:cubicBezTo>
                      <a:pt x="4530" y="7188"/>
                      <a:pt x="4422" y="7306"/>
                      <a:pt x="4323" y="7433"/>
                    </a:cubicBezTo>
                    <a:cubicBezTo>
                      <a:pt x="4197" y="7594"/>
                      <a:pt x="4077" y="7763"/>
                      <a:pt x="3984" y="7943"/>
                    </a:cubicBezTo>
                    <a:cubicBezTo>
                      <a:pt x="3888" y="8130"/>
                      <a:pt x="3806" y="8322"/>
                      <a:pt x="3737" y="8520"/>
                    </a:cubicBezTo>
                    <a:cubicBezTo>
                      <a:pt x="3720" y="8566"/>
                      <a:pt x="3711" y="8616"/>
                      <a:pt x="3695" y="8663"/>
                    </a:cubicBezTo>
                    <a:cubicBezTo>
                      <a:pt x="3682" y="8661"/>
                      <a:pt x="3669" y="8659"/>
                      <a:pt x="3657" y="8659"/>
                    </a:cubicBezTo>
                    <a:cubicBezTo>
                      <a:pt x="3633" y="8659"/>
                      <a:pt x="3609" y="8664"/>
                      <a:pt x="3586" y="8673"/>
                    </a:cubicBezTo>
                    <a:lnTo>
                      <a:pt x="3584" y="8673"/>
                    </a:lnTo>
                    <a:cubicBezTo>
                      <a:pt x="3527" y="8697"/>
                      <a:pt x="3490" y="8760"/>
                      <a:pt x="3485" y="8819"/>
                    </a:cubicBezTo>
                    <a:cubicBezTo>
                      <a:pt x="3480" y="8868"/>
                      <a:pt x="3480" y="8918"/>
                      <a:pt x="3479" y="8964"/>
                    </a:cubicBezTo>
                    <a:cubicBezTo>
                      <a:pt x="3476" y="9037"/>
                      <a:pt x="3473" y="9110"/>
                      <a:pt x="3476" y="9183"/>
                    </a:cubicBezTo>
                    <a:cubicBezTo>
                      <a:pt x="3483" y="9310"/>
                      <a:pt x="3501" y="9438"/>
                      <a:pt x="3529" y="9563"/>
                    </a:cubicBezTo>
                    <a:lnTo>
                      <a:pt x="3529" y="9591"/>
                    </a:lnTo>
                    <a:cubicBezTo>
                      <a:pt x="3531" y="9610"/>
                      <a:pt x="3533" y="9629"/>
                      <a:pt x="3536" y="9647"/>
                    </a:cubicBezTo>
                    <a:cubicBezTo>
                      <a:pt x="3515" y="9659"/>
                      <a:pt x="3497" y="9675"/>
                      <a:pt x="3485" y="9695"/>
                    </a:cubicBezTo>
                    <a:cubicBezTo>
                      <a:pt x="3457" y="9729"/>
                      <a:pt x="3444" y="9770"/>
                      <a:pt x="3444" y="9813"/>
                    </a:cubicBezTo>
                    <a:cubicBezTo>
                      <a:pt x="3445" y="9853"/>
                      <a:pt x="3457" y="9892"/>
                      <a:pt x="3466" y="9930"/>
                    </a:cubicBezTo>
                    <a:cubicBezTo>
                      <a:pt x="3465" y="9928"/>
                      <a:pt x="3465" y="9927"/>
                      <a:pt x="3464" y="9925"/>
                    </a:cubicBezTo>
                    <a:lnTo>
                      <a:pt x="3464" y="9925"/>
                    </a:lnTo>
                    <a:cubicBezTo>
                      <a:pt x="3493" y="10052"/>
                      <a:pt x="3525" y="10178"/>
                      <a:pt x="3572" y="10300"/>
                    </a:cubicBezTo>
                    <a:cubicBezTo>
                      <a:pt x="3645" y="10485"/>
                      <a:pt x="3739" y="10657"/>
                      <a:pt x="3842" y="10826"/>
                    </a:cubicBezTo>
                    <a:cubicBezTo>
                      <a:pt x="3873" y="10877"/>
                      <a:pt x="3905" y="10930"/>
                      <a:pt x="3937" y="10982"/>
                    </a:cubicBezTo>
                    <a:cubicBezTo>
                      <a:pt x="3978" y="11144"/>
                      <a:pt x="4018" y="11308"/>
                      <a:pt x="4050" y="11473"/>
                    </a:cubicBezTo>
                    <a:cubicBezTo>
                      <a:pt x="4101" y="11757"/>
                      <a:pt x="4150" y="12039"/>
                      <a:pt x="4191" y="12323"/>
                    </a:cubicBezTo>
                    <a:cubicBezTo>
                      <a:pt x="4222" y="12641"/>
                      <a:pt x="4236" y="12959"/>
                      <a:pt x="4235" y="13279"/>
                    </a:cubicBezTo>
                    <a:lnTo>
                      <a:pt x="4235" y="13285"/>
                    </a:lnTo>
                    <a:cubicBezTo>
                      <a:pt x="4215" y="13296"/>
                      <a:pt x="4197" y="13314"/>
                      <a:pt x="4185" y="13334"/>
                    </a:cubicBezTo>
                    <a:cubicBezTo>
                      <a:pt x="4151" y="13386"/>
                      <a:pt x="4139" y="13445"/>
                      <a:pt x="4123" y="13503"/>
                    </a:cubicBezTo>
                    <a:cubicBezTo>
                      <a:pt x="4111" y="13556"/>
                      <a:pt x="4097" y="13609"/>
                      <a:pt x="4081" y="13663"/>
                    </a:cubicBezTo>
                    <a:cubicBezTo>
                      <a:pt x="4045" y="13783"/>
                      <a:pt x="4007" y="13903"/>
                      <a:pt x="3968" y="14023"/>
                    </a:cubicBezTo>
                    <a:cubicBezTo>
                      <a:pt x="3936" y="14037"/>
                      <a:pt x="3909" y="14064"/>
                      <a:pt x="3892" y="14095"/>
                    </a:cubicBezTo>
                    <a:cubicBezTo>
                      <a:pt x="3817" y="14250"/>
                      <a:pt x="3740" y="14402"/>
                      <a:pt x="3657" y="14550"/>
                    </a:cubicBezTo>
                    <a:cubicBezTo>
                      <a:pt x="3608" y="14629"/>
                      <a:pt x="3559" y="14704"/>
                      <a:pt x="3503" y="14776"/>
                    </a:cubicBezTo>
                    <a:cubicBezTo>
                      <a:pt x="3483" y="14787"/>
                      <a:pt x="3463" y="14799"/>
                      <a:pt x="3445" y="14811"/>
                    </a:cubicBezTo>
                    <a:cubicBezTo>
                      <a:pt x="3406" y="14840"/>
                      <a:pt x="3369" y="14870"/>
                      <a:pt x="3334" y="14903"/>
                    </a:cubicBezTo>
                    <a:cubicBezTo>
                      <a:pt x="3220" y="15008"/>
                      <a:pt x="3108" y="15113"/>
                      <a:pt x="2987" y="15210"/>
                    </a:cubicBezTo>
                    <a:cubicBezTo>
                      <a:pt x="2982" y="15215"/>
                      <a:pt x="2977" y="15219"/>
                      <a:pt x="2971" y="15223"/>
                    </a:cubicBezTo>
                    <a:cubicBezTo>
                      <a:pt x="2975" y="15220"/>
                      <a:pt x="2979" y="15217"/>
                      <a:pt x="2984" y="15213"/>
                    </a:cubicBezTo>
                    <a:lnTo>
                      <a:pt x="2984" y="15213"/>
                    </a:lnTo>
                    <a:cubicBezTo>
                      <a:pt x="2836" y="15322"/>
                      <a:pt x="2685" y="15425"/>
                      <a:pt x="2547" y="15545"/>
                    </a:cubicBezTo>
                    <a:cubicBezTo>
                      <a:pt x="2514" y="15516"/>
                      <a:pt x="2469" y="15499"/>
                      <a:pt x="2423" y="15499"/>
                    </a:cubicBezTo>
                    <a:cubicBezTo>
                      <a:pt x="2397" y="15499"/>
                      <a:pt x="2372" y="15505"/>
                      <a:pt x="2349" y="15518"/>
                    </a:cubicBezTo>
                    <a:cubicBezTo>
                      <a:pt x="2267" y="15564"/>
                      <a:pt x="2212" y="15644"/>
                      <a:pt x="2152" y="15714"/>
                    </a:cubicBezTo>
                    <a:cubicBezTo>
                      <a:pt x="2098" y="15779"/>
                      <a:pt x="2048" y="15847"/>
                      <a:pt x="2001" y="15918"/>
                    </a:cubicBezTo>
                    <a:cubicBezTo>
                      <a:pt x="1909" y="16050"/>
                      <a:pt x="1821" y="16184"/>
                      <a:pt x="1751" y="16327"/>
                    </a:cubicBezTo>
                    <a:cubicBezTo>
                      <a:pt x="1687" y="16456"/>
                      <a:pt x="1634" y="16589"/>
                      <a:pt x="1592" y="16727"/>
                    </a:cubicBezTo>
                    <a:cubicBezTo>
                      <a:pt x="1534" y="16911"/>
                      <a:pt x="1487" y="17098"/>
                      <a:pt x="1443" y="17287"/>
                    </a:cubicBezTo>
                    <a:cubicBezTo>
                      <a:pt x="1406" y="17449"/>
                      <a:pt x="1377" y="17611"/>
                      <a:pt x="1358" y="17776"/>
                    </a:cubicBezTo>
                    <a:cubicBezTo>
                      <a:pt x="1320" y="18114"/>
                      <a:pt x="1302" y="18462"/>
                      <a:pt x="1366" y="18798"/>
                    </a:cubicBezTo>
                    <a:cubicBezTo>
                      <a:pt x="1395" y="18963"/>
                      <a:pt x="1436" y="19126"/>
                      <a:pt x="1488" y="19285"/>
                    </a:cubicBezTo>
                    <a:cubicBezTo>
                      <a:pt x="1541" y="19443"/>
                      <a:pt x="1605" y="19597"/>
                      <a:pt x="1671" y="19749"/>
                    </a:cubicBezTo>
                    <a:cubicBezTo>
                      <a:pt x="1668" y="19743"/>
                      <a:pt x="1664" y="19735"/>
                      <a:pt x="1661" y="19728"/>
                    </a:cubicBezTo>
                    <a:lnTo>
                      <a:pt x="1661" y="19728"/>
                    </a:lnTo>
                    <a:cubicBezTo>
                      <a:pt x="1689" y="19797"/>
                      <a:pt x="1715" y="19867"/>
                      <a:pt x="1740" y="19937"/>
                    </a:cubicBezTo>
                    <a:cubicBezTo>
                      <a:pt x="1757" y="20009"/>
                      <a:pt x="1774" y="20082"/>
                      <a:pt x="1791" y="20155"/>
                    </a:cubicBezTo>
                    <a:cubicBezTo>
                      <a:pt x="1869" y="20502"/>
                      <a:pt x="1970" y="20845"/>
                      <a:pt x="2061" y="21190"/>
                    </a:cubicBezTo>
                    <a:cubicBezTo>
                      <a:pt x="2075" y="21360"/>
                      <a:pt x="2082" y="21531"/>
                      <a:pt x="2109" y="21700"/>
                    </a:cubicBezTo>
                    <a:cubicBezTo>
                      <a:pt x="2098" y="21774"/>
                      <a:pt x="2087" y="21849"/>
                      <a:pt x="2079" y="21924"/>
                    </a:cubicBezTo>
                    <a:cubicBezTo>
                      <a:pt x="2065" y="22005"/>
                      <a:pt x="2048" y="22085"/>
                      <a:pt x="2029" y="22164"/>
                    </a:cubicBezTo>
                    <a:cubicBezTo>
                      <a:pt x="2030" y="22163"/>
                      <a:pt x="2030" y="22161"/>
                      <a:pt x="2031" y="22160"/>
                    </a:cubicBezTo>
                    <a:lnTo>
                      <a:pt x="2031" y="22160"/>
                    </a:lnTo>
                    <a:lnTo>
                      <a:pt x="2029" y="22166"/>
                    </a:lnTo>
                    <a:cubicBezTo>
                      <a:pt x="2028" y="22171"/>
                      <a:pt x="2027" y="22177"/>
                      <a:pt x="2025" y="22182"/>
                    </a:cubicBezTo>
                    <a:cubicBezTo>
                      <a:pt x="2026" y="22178"/>
                      <a:pt x="2027" y="22174"/>
                      <a:pt x="2028" y="22169"/>
                    </a:cubicBezTo>
                    <a:lnTo>
                      <a:pt x="2028" y="22169"/>
                    </a:lnTo>
                    <a:cubicBezTo>
                      <a:pt x="2010" y="22228"/>
                      <a:pt x="1993" y="22288"/>
                      <a:pt x="1972" y="22347"/>
                    </a:cubicBezTo>
                    <a:cubicBezTo>
                      <a:pt x="1954" y="22394"/>
                      <a:pt x="1934" y="22441"/>
                      <a:pt x="1914" y="22488"/>
                    </a:cubicBezTo>
                    <a:lnTo>
                      <a:pt x="1914" y="22488"/>
                    </a:lnTo>
                    <a:cubicBezTo>
                      <a:pt x="1915" y="22487"/>
                      <a:pt x="1915" y="22485"/>
                      <a:pt x="1916" y="22484"/>
                    </a:cubicBezTo>
                    <a:lnTo>
                      <a:pt x="1916" y="22484"/>
                    </a:lnTo>
                    <a:cubicBezTo>
                      <a:pt x="1881" y="22555"/>
                      <a:pt x="1844" y="22623"/>
                      <a:pt x="1805" y="22692"/>
                    </a:cubicBezTo>
                    <a:cubicBezTo>
                      <a:pt x="1788" y="22724"/>
                      <a:pt x="1783" y="22761"/>
                      <a:pt x="1789" y="22795"/>
                    </a:cubicBezTo>
                    <a:cubicBezTo>
                      <a:pt x="1686" y="22960"/>
                      <a:pt x="1581" y="23126"/>
                      <a:pt x="1480" y="23291"/>
                    </a:cubicBezTo>
                    <a:cubicBezTo>
                      <a:pt x="1402" y="23416"/>
                      <a:pt x="1319" y="23537"/>
                      <a:pt x="1235" y="23656"/>
                    </a:cubicBezTo>
                    <a:cubicBezTo>
                      <a:pt x="1218" y="23679"/>
                      <a:pt x="1202" y="23702"/>
                      <a:pt x="1185" y="23725"/>
                    </a:cubicBezTo>
                    <a:cubicBezTo>
                      <a:pt x="1177" y="23723"/>
                      <a:pt x="1168" y="23723"/>
                      <a:pt x="1160" y="23723"/>
                    </a:cubicBezTo>
                    <a:cubicBezTo>
                      <a:pt x="1134" y="23723"/>
                      <a:pt x="1108" y="23729"/>
                      <a:pt x="1085" y="23741"/>
                    </a:cubicBezTo>
                    <a:cubicBezTo>
                      <a:pt x="1049" y="23759"/>
                      <a:pt x="1017" y="23785"/>
                      <a:pt x="990" y="23814"/>
                    </a:cubicBezTo>
                    <a:cubicBezTo>
                      <a:pt x="968" y="23839"/>
                      <a:pt x="947" y="23863"/>
                      <a:pt x="924" y="23888"/>
                    </a:cubicBezTo>
                    <a:cubicBezTo>
                      <a:pt x="882" y="23937"/>
                      <a:pt x="841" y="23983"/>
                      <a:pt x="801" y="24032"/>
                    </a:cubicBezTo>
                    <a:cubicBezTo>
                      <a:pt x="650" y="24206"/>
                      <a:pt x="557" y="24418"/>
                      <a:pt x="468" y="24628"/>
                    </a:cubicBezTo>
                    <a:cubicBezTo>
                      <a:pt x="366" y="24871"/>
                      <a:pt x="291" y="25124"/>
                      <a:pt x="223" y="25378"/>
                    </a:cubicBezTo>
                    <a:cubicBezTo>
                      <a:pt x="205" y="25443"/>
                      <a:pt x="193" y="25511"/>
                      <a:pt x="179" y="25578"/>
                    </a:cubicBezTo>
                    <a:cubicBezTo>
                      <a:pt x="174" y="25603"/>
                      <a:pt x="167" y="25628"/>
                      <a:pt x="164" y="25655"/>
                    </a:cubicBezTo>
                    <a:cubicBezTo>
                      <a:pt x="158" y="25685"/>
                      <a:pt x="154" y="25716"/>
                      <a:pt x="151" y="25746"/>
                    </a:cubicBezTo>
                    <a:cubicBezTo>
                      <a:pt x="146" y="25778"/>
                      <a:pt x="141" y="25810"/>
                      <a:pt x="136" y="25842"/>
                    </a:cubicBezTo>
                    <a:lnTo>
                      <a:pt x="136" y="25842"/>
                    </a:lnTo>
                    <a:cubicBezTo>
                      <a:pt x="137" y="25835"/>
                      <a:pt x="139" y="25829"/>
                      <a:pt x="140" y="25823"/>
                    </a:cubicBezTo>
                    <a:lnTo>
                      <a:pt x="140" y="25823"/>
                    </a:lnTo>
                    <a:cubicBezTo>
                      <a:pt x="139" y="25831"/>
                      <a:pt x="139" y="25840"/>
                      <a:pt x="138" y="25849"/>
                    </a:cubicBezTo>
                    <a:cubicBezTo>
                      <a:pt x="60" y="25877"/>
                      <a:pt x="0" y="25966"/>
                      <a:pt x="22" y="26051"/>
                    </a:cubicBezTo>
                    <a:cubicBezTo>
                      <a:pt x="24" y="26058"/>
                      <a:pt x="26" y="26065"/>
                      <a:pt x="27" y="26073"/>
                    </a:cubicBezTo>
                    <a:cubicBezTo>
                      <a:pt x="27" y="26073"/>
                      <a:pt x="27" y="26074"/>
                      <a:pt x="27" y="26074"/>
                    </a:cubicBezTo>
                    <a:cubicBezTo>
                      <a:pt x="58" y="26197"/>
                      <a:pt x="72" y="26326"/>
                      <a:pt x="96" y="26453"/>
                    </a:cubicBezTo>
                    <a:cubicBezTo>
                      <a:pt x="126" y="26618"/>
                      <a:pt x="160" y="26780"/>
                      <a:pt x="200" y="26944"/>
                    </a:cubicBezTo>
                    <a:cubicBezTo>
                      <a:pt x="235" y="27088"/>
                      <a:pt x="280" y="27229"/>
                      <a:pt x="337" y="27366"/>
                    </a:cubicBezTo>
                    <a:cubicBezTo>
                      <a:pt x="420" y="27561"/>
                      <a:pt x="532" y="27737"/>
                      <a:pt x="645" y="27914"/>
                    </a:cubicBezTo>
                    <a:cubicBezTo>
                      <a:pt x="804" y="28162"/>
                      <a:pt x="1000" y="28383"/>
                      <a:pt x="1194" y="28605"/>
                    </a:cubicBezTo>
                    <a:cubicBezTo>
                      <a:pt x="1366" y="28801"/>
                      <a:pt x="1568" y="28966"/>
                      <a:pt x="1756" y="29147"/>
                    </a:cubicBezTo>
                    <a:cubicBezTo>
                      <a:pt x="1752" y="29143"/>
                      <a:pt x="1748" y="29139"/>
                      <a:pt x="1745" y="29135"/>
                    </a:cubicBezTo>
                    <a:lnTo>
                      <a:pt x="1745" y="29135"/>
                    </a:lnTo>
                    <a:cubicBezTo>
                      <a:pt x="1842" y="29233"/>
                      <a:pt x="1928" y="29337"/>
                      <a:pt x="2015" y="29442"/>
                    </a:cubicBezTo>
                    <a:cubicBezTo>
                      <a:pt x="2101" y="29545"/>
                      <a:pt x="2185" y="29648"/>
                      <a:pt x="2266" y="29752"/>
                    </a:cubicBezTo>
                    <a:cubicBezTo>
                      <a:pt x="2262" y="29745"/>
                      <a:pt x="2258" y="29740"/>
                      <a:pt x="2254" y="29733"/>
                    </a:cubicBezTo>
                    <a:lnTo>
                      <a:pt x="2254" y="29733"/>
                    </a:lnTo>
                    <a:cubicBezTo>
                      <a:pt x="2314" y="29812"/>
                      <a:pt x="2375" y="29892"/>
                      <a:pt x="2431" y="29973"/>
                    </a:cubicBezTo>
                    <a:cubicBezTo>
                      <a:pt x="2488" y="30054"/>
                      <a:pt x="2539" y="30138"/>
                      <a:pt x="2591" y="30220"/>
                    </a:cubicBezTo>
                    <a:cubicBezTo>
                      <a:pt x="2669" y="30337"/>
                      <a:pt x="2754" y="30451"/>
                      <a:pt x="2826" y="30573"/>
                    </a:cubicBezTo>
                    <a:cubicBezTo>
                      <a:pt x="2844" y="30603"/>
                      <a:pt x="2858" y="30637"/>
                      <a:pt x="2873" y="30669"/>
                    </a:cubicBezTo>
                    <a:cubicBezTo>
                      <a:pt x="2852" y="30715"/>
                      <a:pt x="2854" y="30769"/>
                      <a:pt x="2878" y="30813"/>
                    </a:cubicBezTo>
                    <a:cubicBezTo>
                      <a:pt x="2926" y="30900"/>
                      <a:pt x="2973" y="30988"/>
                      <a:pt x="3014" y="31077"/>
                    </a:cubicBezTo>
                    <a:cubicBezTo>
                      <a:pt x="3011" y="31069"/>
                      <a:pt x="3007" y="31062"/>
                      <a:pt x="3004" y="31054"/>
                    </a:cubicBezTo>
                    <a:lnTo>
                      <a:pt x="3004" y="31054"/>
                    </a:lnTo>
                    <a:cubicBezTo>
                      <a:pt x="3014" y="31074"/>
                      <a:pt x="3022" y="31093"/>
                      <a:pt x="3030" y="31112"/>
                    </a:cubicBezTo>
                    <a:cubicBezTo>
                      <a:pt x="3026" y="31106"/>
                      <a:pt x="3023" y="31097"/>
                      <a:pt x="3020" y="31091"/>
                    </a:cubicBezTo>
                    <a:lnTo>
                      <a:pt x="3020" y="31091"/>
                    </a:lnTo>
                    <a:cubicBezTo>
                      <a:pt x="3031" y="31117"/>
                      <a:pt x="3038" y="31144"/>
                      <a:pt x="3047" y="31170"/>
                    </a:cubicBezTo>
                    <a:cubicBezTo>
                      <a:pt x="3050" y="31186"/>
                      <a:pt x="3054" y="31202"/>
                      <a:pt x="3057" y="31218"/>
                    </a:cubicBezTo>
                    <a:cubicBezTo>
                      <a:pt x="3053" y="31249"/>
                      <a:pt x="3050" y="31281"/>
                      <a:pt x="3047" y="31313"/>
                    </a:cubicBezTo>
                    <a:cubicBezTo>
                      <a:pt x="3029" y="31418"/>
                      <a:pt x="3012" y="31522"/>
                      <a:pt x="2988" y="31627"/>
                    </a:cubicBezTo>
                    <a:cubicBezTo>
                      <a:pt x="2965" y="31735"/>
                      <a:pt x="2938" y="31841"/>
                      <a:pt x="2910" y="31947"/>
                    </a:cubicBezTo>
                    <a:cubicBezTo>
                      <a:pt x="2910" y="31946"/>
                      <a:pt x="2910" y="31945"/>
                      <a:pt x="2911" y="31944"/>
                    </a:cubicBezTo>
                    <a:lnTo>
                      <a:pt x="2911" y="31944"/>
                    </a:lnTo>
                    <a:cubicBezTo>
                      <a:pt x="2812" y="32288"/>
                      <a:pt x="2698" y="32627"/>
                      <a:pt x="2566" y="32962"/>
                    </a:cubicBezTo>
                    <a:cubicBezTo>
                      <a:pt x="2534" y="33038"/>
                      <a:pt x="2501" y="33113"/>
                      <a:pt x="2465" y="33186"/>
                    </a:cubicBezTo>
                    <a:cubicBezTo>
                      <a:pt x="2448" y="33199"/>
                      <a:pt x="2434" y="33213"/>
                      <a:pt x="2423" y="33231"/>
                    </a:cubicBezTo>
                    <a:cubicBezTo>
                      <a:pt x="2290" y="33450"/>
                      <a:pt x="2171" y="33677"/>
                      <a:pt x="2070" y="33912"/>
                    </a:cubicBezTo>
                    <a:cubicBezTo>
                      <a:pt x="2044" y="33972"/>
                      <a:pt x="2015" y="34033"/>
                      <a:pt x="1994" y="34094"/>
                    </a:cubicBezTo>
                    <a:cubicBezTo>
                      <a:pt x="1969" y="34167"/>
                      <a:pt x="1944" y="34237"/>
                      <a:pt x="1919" y="34310"/>
                    </a:cubicBezTo>
                    <a:cubicBezTo>
                      <a:pt x="1883" y="34414"/>
                      <a:pt x="1856" y="34521"/>
                      <a:pt x="1824" y="34628"/>
                    </a:cubicBezTo>
                    <a:cubicBezTo>
                      <a:pt x="1791" y="34744"/>
                      <a:pt x="1765" y="34864"/>
                      <a:pt x="1740" y="34982"/>
                    </a:cubicBezTo>
                    <a:cubicBezTo>
                      <a:pt x="1730" y="35035"/>
                      <a:pt x="1720" y="35087"/>
                      <a:pt x="1712" y="35140"/>
                    </a:cubicBezTo>
                    <a:cubicBezTo>
                      <a:pt x="1704" y="35139"/>
                      <a:pt x="1696" y="35139"/>
                      <a:pt x="1687" y="35139"/>
                    </a:cubicBezTo>
                    <a:cubicBezTo>
                      <a:pt x="1668" y="35139"/>
                      <a:pt x="1649" y="35141"/>
                      <a:pt x="1631" y="35147"/>
                    </a:cubicBezTo>
                    <a:cubicBezTo>
                      <a:pt x="1563" y="35163"/>
                      <a:pt x="1519" y="35228"/>
                      <a:pt x="1506" y="35292"/>
                    </a:cubicBezTo>
                    <a:cubicBezTo>
                      <a:pt x="1496" y="35349"/>
                      <a:pt x="1503" y="35410"/>
                      <a:pt x="1506" y="35467"/>
                    </a:cubicBezTo>
                    <a:cubicBezTo>
                      <a:pt x="1508" y="35504"/>
                      <a:pt x="1510" y="35542"/>
                      <a:pt x="1512" y="35579"/>
                    </a:cubicBezTo>
                    <a:cubicBezTo>
                      <a:pt x="1518" y="35678"/>
                      <a:pt x="1523" y="35775"/>
                      <a:pt x="1525" y="35872"/>
                    </a:cubicBezTo>
                    <a:cubicBezTo>
                      <a:pt x="1527" y="35970"/>
                      <a:pt x="1532" y="36071"/>
                      <a:pt x="1537" y="36170"/>
                    </a:cubicBezTo>
                    <a:cubicBezTo>
                      <a:pt x="1540" y="36255"/>
                      <a:pt x="1545" y="36342"/>
                      <a:pt x="1557" y="36424"/>
                    </a:cubicBezTo>
                    <a:cubicBezTo>
                      <a:pt x="1580" y="36599"/>
                      <a:pt x="1602" y="36775"/>
                      <a:pt x="1647" y="36946"/>
                    </a:cubicBezTo>
                    <a:cubicBezTo>
                      <a:pt x="1668" y="37026"/>
                      <a:pt x="1689" y="37107"/>
                      <a:pt x="1711" y="37187"/>
                    </a:cubicBezTo>
                    <a:cubicBezTo>
                      <a:pt x="1730" y="37265"/>
                      <a:pt x="1759" y="37339"/>
                      <a:pt x="1785" y="37417"/>
                    </a:cubicBezTo>
                    <a:cubicBezTo>
                      <a:pt x="1830" y="37556"/>
                      <a:pt x="1890" y="37692"/>
                      <a:pt x="1948" y="37827"/>
                    </a:cubicBezTo>
                    <a:cubicBezTo>
                      <a:pt x="2066" y="38095"/>
                      <a:pt x="2194" y="38357"/>
                      <a:pt x="2348" y="38605"/>
                    </a:cubicBezTo>
                    <a:cubicBezTo>
                      <a:pt x="2410" y="38706"/>
                      <a:pt x="2475" y="38804"/>
                      <a:pt x="2544" y="38899"/>
                    </a:cubicBezTo>
                    <a:cubicBezTo>
                      <a:pt x="2545" y="38924"/>
                      <a:pt x="2550" y="38950"/>
                      <a:pt x="2561" y="38974"/>
                    </a:cubicBezTo>
                    <a:cubicBezTo>
                      <a:pt x="2586" y="39030"/>
                      <a:pt x="2617" y="39085"/>
                      <a:pt x="2651" y="39136"/>
                    </a:cubicBezTo>
                    <a:cubicBezTo>
                      <a:pt x="2700" y="39213"/>
                      <a:pt x="2754" y="39286"/>
                      <a:pt x="2811" y="39357"/>
                    </a:cubicBezTo>
                    <a:cubicBezTo>
                      <a:pt x="2882" y="39440"/>
                      <a:pt x="2954" y="39519"/>
                      <a:pt x="3033" y="39595"/>
                    </a:cubicBezTo>
                    <a:cubicBezTo>
                      <a:pt x="3082" y="39643"/>
                      <a:pt x="3131" y="39695"/>
                      <a:pt x="3186" y="39741"/>
                    </a:cubicBezTo>
                    <a:cubicBezTo>
                      <a:pt x="3240" y="39787"/>
                      <a:pt x="3293" y="39842"/>
                      <a:pt x="3352" y="39884"/>
                    </a:cubicBezTo>
                    <a:cubicBezTo>
                      <a:pt x="3503" y="40000"/>
                      <a:pt x="3653" y="40117"/>
                      <a:pt x="3816" y="40216"/>
                    </a:cubicBezTo>
                    <a:cubicBezTo>
                      <a:pt x="3980" y="40314"/>
                      <a:pt x="4146" y="40408"/>
                      <a:pt x="4315" y="40496"/>
                    </a:cubicBezTo>
                    <a:cubicBezTo>
                      <a:pt x="4366" y="40523"/>
                      <a:pt x="4418" y="40549"/>
                      <a:pt x="4469" y="40575"/>
                    </a:cubicBezTo>
                    <a:cubicBezTo>
                      <a:pt x="4493" y="40598"/>
                      <a:pt x="4519" y="40618"/>
                      <a:pt x="4548" y="40635"/>
                    </a:cubicBezTo>
                    <a:cubicBezTo>
                      <a:pt x="4595" y="40663"/>
                      <a:pt x="4644" y="40693"/>
                      <a:pt x="4693" y="40716"/>
                    </a:cubicBezTo>
                    <a:cubicBezTo>
                      <a:pt x="4749" y="40742"/>
                      <a:pt x="4804" y="40772"/>
                      <a:pt x="4862" y="40795"/>
                    </a:cubicBezTo>
                    <a:cubicBezTo>
                      <a:pt x="4971" y="40842"/>
                      <a:pt x="5081" y="40888"/>
                      <a:pt x="5194" y="40928"/>
                    </a:cubicBezTo>
                    <a:cubicBezTo>
                      <a:pt x="5320" y="40975"/>
                      <a:pt x="5445" y="41012"/>
                      <a:pt x="5572" y="41051"/>
                    </a:cubicBezTo>
                    <a:lnTo>
                      <a:pt x="5584" y="41054"/>
                    </a:lnTo>
                    <a:cubicBezTo>
                      <a:pt x="5686" y="41090"/>
                      <a:pt x="5790" y="41124"/>
                      <a:pt x="5896" y="41150"/>
                    </a:cubicBezTo>
                    <a:lnTo>
                      <a:pt x="6066" y="41194"/>
                    </a:lnTo>
                    <a:cubicBezTo>
                      <a:pt x="6198" y="41233"/>
                      <a:pt x="6331" y="41270"/>
                      <a:pt x="6465" y="41305"/>
                    </a:cubicBezTo>
                    <a:cubicBezTo>
                      <a:pt x="6570" y="41330"/>
                      <a:pt x="6675" y="41350"/>
                      <a:pt x="6781" y="41363"/>
                    </a:cubicBezTo>
                    <a:cubicBezTo>
                      <a:pt x="6820" y="41373"/>
                      <a:pt x="6859" y="41382"/>
                      <a:pt x="6897" y="41392"/>
                    </a:cubicBezTo>
                    <a:cubicBezTo>
                      <a:pt x="6943" y="41401"/>
                      <a:pt x="6986" y="41412"/>
                      <a:pt x="7031" y="41419"/>
                    </a:cubicBezTo>
                    <a:cubicBezTo>
                      <a:pt x="7063" y="41424"/>
                      <a:pt x="7094" y="41427"/>
                      <a:pt x="7125" y="41427"/>
                    </a:cubicBezTo>
                    <a:cubicBezTo>
                      <a:pt x="7151" y="41426"/>
                      <a:pt x="7175" y="41419"/>
                      <a:pt x="7197" y="41407"/>
                    </a:cubicBezTo>
                    <a:cubicBezTo>
                      <a:pt x="7231" y="41363"/>
                      <a:pt x="7273" y="41325"/>
                      <a:pt x="7321" y="41297"/>
                    </a:cubicBezTo>
                    <a:cubicBezTo>
                      <a:pt x="7437" y="41280"/>
                      <a:pt x="7553" y="41261"/>
                      <a:pt x="7667" y="41234"/>
                    </a:cubicBezTo>
                    <a:cubicBezTo>
                      <a:pt x="7821" y="41199"/>
                      <a:pt x="7972" y="41149"/>
                      <a:pt x="8124" y="41099"/>
                    </a:cubicBezTo>
                    <a:cubicBezTo>
                      <a:pt x="8296" y="41042"/>
                      <a:pt x="8465" y="40983"/>
                      <a:pt x="8632" y="40914"/>
                    </a:cubicBezTo>
                    <a:cubicBezTo>
                      <a:pt x="8761" y="40860"/>
                      <a:pt x="8884" y="40794"/>
                      <a:pt x="9007" y="40729"/>
                    </a:cubicBezTo>
                    <a:cubicBezTo>
                      <a:pt x="9156" y="40651"/>
                      <a:pt x="9311" y="40579"/>
                      <a:pt x="9455" y="40491"/>
                    </a:cubicBezTo>
                    <a:cubicBezTo>
                      <a:pt x="9577" y="40417"/>
                      <a:pt x="9690" y="40330"/>
                      <a:pt x="9806" y="40246"/>
                    </a:cubicBezTo>
                    <a:cubicBezTo>
                      <a:pt x="9932" y="40154"/>
                      <a:pt x="10057" y="40064"/>
                      <a:pt x="10178" y="39963"/>
                    </a:cubicBezTo>
                    <a:cubicBezTo>
                      <a:pt x="10304" y="39859"/>
                      <a:pt x="10438" y="39758"/>
                      <a:pt x="10553" y="39638"/>
                    </a:cubicBezTo>
                    <a:cubicBezTo>
                      <a:pt x="10664" y="39523"/>
                      <a:pt x="10761" y="39398"/>
                      <a:pt x="10862" y="39274"/>
                    </a:cubicBezTo>
                    <a:cubicBezTo>
                      <a:pt x="10971" y="39138"/>
                      <a:pt x="11070" y="38994"/>
                      <a:pt x="11156" y="38843"/>
                    </a:cubicBezTo>
                    <a:cubicBezTo>
                      <a:pt x="11331" y="38536"/>
                      <a:pt x="11463" y="38211"/>
                      <a:pt x="11583" y="37879"/>
                    </a:cubicBezTo>
                    <a:cubicBezTo>
                      <a:pt x="11643" y="37711"/>
                      <a:pt x="11688" y="37537"/>
                      <a:pt x="11733" y="37366"/>
                    </a:cubicBezTo>
                    <a:cubicBezTo>
                      <a:pt x="11758" y="37272"/>
                      <a:pt x="11782" y="37179"/>
                      <a:pt x="11804" y="37084"/>
                    </a:cubicBezTo>
                    <a:cubicBezTo>
                      <a:pt x="11823" y="37002"/>
                      <a:pt x="11838" y="36918"/>
                      <a:pt x="11849" y="36835"/>
                    </a:cubicBezTo>
                    <a:cubicBezTo>
                      <a:pt x="11855" y="36771"/>
                      <a:pt x="11857" y="36707"/>
                      <a:pt x="11855" y="36643"/>
                    </a:cubicBezTo>
                    <a:cubicBezTo>
                      <a:pt x="11872" y="36614"/>
                      <a:pt x="11881" y="36581"/>
                      <a:pt x="11880" y="36549"/>
                    </a:cubicBezTo>
                    <a:cubicBezTo>
                      <a:pt x="11873" y="36463"/>
                      <a:pt x="11857" y="36375"/>
                      <a:pt x="11844" y="36290"/>
                    </a:cubicBezTo>
                    <a:cubicBezTo>
                      <a:pt x="11831" y="36203"/>
                      <a:pt x="11819" y="36121"/>
                      <a:pt x="11806" y="36037"/>
                    </a:cubicBezTo>
                    <a:cubicBezTo>
                      <a:pt x="11782" y="35885"/>
                      <a:pt x="11758" y="35732"/>
                      <a:pt x="11733" y="35582"/>
                    </a:cubicBezTo>
                    <a:cubicBezTo>
                      <a:pt x="11706" y="35414"/>
                      <a:pt x="11680" y="35244"/>
                      <a:pt x="11647" y="35078"/>
                    </a:cubicBezTo>
                    <a:cubicBezTo>
                      <a:pt x="11694" y="35035"/>
                      <a:pt x="11720" y="34970"/>
                      <a:pt x="11701" y="34907"/>
                    </a:cubicBezTo>
                    <a:cubicBezTo>
                      <a:pt x="11692" y="34868"/>
                      <a:pt x="11679" y="34829"/>
                      <a:pt x="11664" y="34791"/>
                    </a:cubicBezTo>
                    <a:cubicBezTo>
                      <a:pt x="11642" y="34738"/>
                      <a:pt x="11603" y="34695"/>
                      <a:pt x="11553" y="34666"/>
                    </a:cubicBezTo>
                    <a:cubicBezTo>
                      <a:pt x="11546" y="34640"/>
                      <a:pt x="11541" y="34614"/>
                      <a:pt x="11532" y="34588"/>
                    </a:cubicBezTo>
                    <a:cubicBezTo>
                      <a:pt x="11489" y="34426"/>
                      <a:pt x="11433" y="34267"/>
                      <a:pt x="11378" y="34110"/>
                    </a:cubicBezTo>
                    <a:cubicBezTo>
                      <a:pt x="11326" y="33958"/>
                      <a:pt x="11277" y="33806"/>
                      <a:pt x="11230" y="33653"/>
                    </a:cubicBezTo>
                    <a:cubicBezTo>
                      <a:pt x="11200" y="33549"/>
                      <a:pt x="11171" y="33443"/>
                      <a:pt x="11138" y="33342"/>
                    </a:cubicBezTo>
                    <a:cubicBezTo>
                      <a:pt x="11109" y="33215"/>
                      <a:pt x="11079" y="33088"/>
                      <a:pt x="11048" y="32962"/>
                    </a:cubicBezTo>
                    <a:cubicBezTo>
                      <a:pt x="10996" y="32756"/>
                      <a:pt x="10943" y="32550"/>
                      <a:pt x="10885" y="32345"/>
                    </a:cubicBezTo>
                    <a:lnTo>
                      <a:pt x="10885" y="32345"/>
                    </a:lnTo>
                    <a:cubicBezTo>
                      <a:pt x="10886" y="32347"/>
                      <a:pt x="10887" y="32349"/>
                      <a:pt x="10887" y="32351"/>
                    </a:cubicBezTo>
                    <a:lnTo>
                      <a:pt x="10887" y="32351"/>
                    </a:lnTo>
                    <a:cubicBezTo>
                      <a:pt x="10852" y="32223"/>
                      <a:pt x="10818" y="32092"/>
                      <a:pt x="10788" y="31962"/>
                    </a:cubicBezTo>
                    <a:cubicBezTo>
                      <a:pt x="10764" y="31864"/>
                      <a:pt x="10740" y="31767"/>
                      <a:pt x="10721" y="31669"/>
                    </a:cubicBezTo>
                    <a:cubicBezTo>
                      <a:pt x="10711" y="31581"/>
                      <a:pt x="10705" y="31492"/>
                      <a:pt x="10704" y="31404"/>
                    </a:cubicBezTo>
                    <a:cubicBezTo>
                      <a:pt x="10702" y="31319"/>
                      <a:pt x="10698" y="31236"/>
                      <a:pt x="10697" y="31153"/>
                    </a:cubicBezTo>
                    <a:cubicBezTo>
                      <a:pt x="10697" y="31136"/>
                      <a:pt x="10698" y="31120"/>
                      <a:pt x="10699" y="31102"/>
                    </a:cubicBezTo>
                    <a:cubicBezTo>
                      <a:pt x="10720" y="31025"/>
                      <a:pt x="10741" y="30946"/>
                      <a:pt x="10766" y="30870"/>
                    </a:cubicBezTo>
                    <a:cubicBezTo>
                      <a:pt x="10772" y="30849"/>
                      <a:pt x="10780" y="30829"/>
                      <a:pt x="10787" y="30808"/>
                    </a:cubicBezTo>
                    <a:cubicBezTo>
                      <a:pt x="10836" y="30767"/>
                      <a:pt x="10860" y="30704"/>
                      <a:pt x="10851" y="30640"/>
                    </a:cubicBezTo>
                    <a:cubicBezTo>
                      <a:pt x="10851" y="30636"/>
                      <a:pt x="10850" y="30634"/>
                      <a:pt x="10849" y="30631"/>
                    </a:cubicBezTo>
                    <a:cubicBezTo>
                      <a:pt x="10859" y="30604"/>
                      <a:pt x="10867" y="30578"/>
                      <a:pt x="10877" y="30552"/>
                    </a:cubicBezTo>
                    <a:cubicBezTo>
                      <a:pt x="10918" y="30440"/>
                      <a:pt x="10958" y="30329"/>
                      <a:pt x="11000" y="30219"/>
                    </a:cubicBezTo>
                    <a:cubicBezTo>
                      <a:pt x="11011" y="30193"/>
                      <a:pt x="11020" y="30166"/>
                      <a:pt x="11031" y="30139"/>
                    </a:cubicBezTo>
                    <a:cubicBezTo>
                      <a:pt x="11044" y="30132"/>
                      <a:pt x="11058" y="30124"/>
                      <a:pt x="11070" y="30114"/>
                    </a:cubicBezTo>
                    <a:cubicBezTo>
                      <a:pt x="11125" y="30074"/>
                      <a:pt x="11162" y="30009"/>
                      <a:pt x="11199" y="29953"/>
                    </a:cubicBezTo>
                    <a:cubicBezTo>
                      <a:pt x="11268" y="29845"/>
                      <a:pt x="11339" y="29739"/>
                      <a:pt x="11409" y="29630"/>
                    </a:cubicBezTo>
                    <a:cubicBezTo>
                      <a:pt x="11474" y="29526"/>
                      <a:pt x="11533" y="29419"/>
                      <a:pt x="11587" y="29309"/>
                    </a:cubicBezTo>
                    <a:cubicBezTo>
                      <a:pt x="11638" y="29206"/>
                      <a:pt x="11691" y="29109"/>
                      <a:pt x="11742" y="29008"/>
                    </a:cubicBezTo>
                    <a:cubicBezTo>
                      <a:pt x="11817" y="28862"/>
                      <a:pt x="11872" y="28708"/>
                      <a:pt x="11921" y="28552"/>
                    </a:cubicBezTo>
                    <a:cubicBezTo>
                      <a:pt x="11941" y="28486"/>
                      <a:pt x="11959" y="28420"/>
                      <a:pt x="11977" y="28353"/>
                    </a:cubicBezTo>
                    <a:cubicBezTo>
                      <a:pt x="12001" y="28366"/>
                      <a:pt x="12030" y="28373"/>
                      <a:pt x="12059" y="28373"/>
                    </a:cubicBezTo>
                    <a:cubicBezTo>
                      <a:pt x="12060" y="28373"/>
                      <a:pt x="12062" y="28373"/>
                      <a:pt x="12064" y="28373"/>
                    </a:cubicBezTo>
                    <a:cubicBezTo>
                      <a:pt x="12069" y="28373"/>
                      <a:pt x="12073" y="28373"/>
                      <a:pt x="12077" y="28372"/>
                    </a:cubicBezTo>
                    <a:cubicBezTo>
                      <a:pt x="12160" y="28361"/>
                      <a:pt x="12216" y="28296"/>
                      <a:pt x="12230" y="28217"/>
                    </a:cubicBezTo>
                    <a:cubicBezTo>
                      <a:pt x="12245" y="28126"/>
                      <a:pt x="12248" y="28032"/>
                      <a:pt x="12254" y="27942"/>
                    </a:cubicBezTo>
                    <a:cubicBezTo>
                      <a:pt x="12260" y="27876"/>
                      <a:pt x="12262" y="27809"/>
                      <a:pt x="12259" y="27742"/>
                    </a:cubicBezTo>
                    <a:cubicBezTo>
                      <a:pt x="12252" y="27540"/>
                      <a:pt x="12236" y="27339"/>
                      <a:pt x="12192" y="27141"/>
                    </a:cubicBezTo>
                    <a:cubicBezTo>
                      <a:pt x="12156" y="26978"/>
                      <a:pt x="12104" y="26817"/>
                      <a:pt x="12039" y="26663"/>
                    </a:cubicBezTo>
                    <a:cubicBezTo>
                      <a:pt x="12008" y="26592"/>
                      <a:pt x="11975" y="26523"/>
                      <a:pt x="11942" y="26455"/>
                    </a:cubicBezTo>
                    <a:cubicBezTo>
                      <a:pt x="11871" y="26316"/>
                      <a:pt x="11795" y="26178"/>
                      <a:pt x="11718" y="26043"/>
                    </a:cubicBezTo>
                    <a:cubicBezTo>
                      <a:pt x="11643" y="25911"/>
                      <a:pt x="11560" y="25784"/>
                      <a:pt x="11468" y="25665"/>
                    </a:cubicBezTo>
                    <a:cubicBezTo>
                      <a:pt x="11380" y="25552"/>
                      <a:pt x="11281" y="25451"/>
                      <a:pt x="11183" y="25351"/>
                    </a:cubicBezTo>
                    <a:cubicBezTo>
                      <a:pt x="11080" y="25250"/>
                      <a:pt x="10982" y="25147"/>
                      <a:pt x="10885" y="25043"/>
                    </a:cubicBezTo>
                    <a:cubicBezTo>
                      <a:pt x="10786" y="24938"/>
                      <a:pt x="10684" y="24836"/>
                      <a:pt x="10583" y="24731"/>
                    </a:cubicBezTo>
                    <a:cubicBezTo>
                      <a:pt x="10524" y="24663"/>
                      <a:pt x="10470" y="24594"/>
                      <a:pt x="10417" y="24520"/>
                    </a:cubicBezTo>
                    <a:lnTo>
                      <a:pt x="10417" y="24520"/>
                    </a:lnTo>
                    <a:cubicBezTo>
                      <a:pt x="10418" y="24521"/>
                      <a:pt x="10419" y="24522"/>
                      <a:pt x="10420" y="24523"/>
                    </a:cubicBezTo>
                    <a:lnTo>
                      <a:pt x="10420" y="24523"/>
                    </a:lnTo>
                    <a:cubicBezTo>
                      <a:pt x="10360" y="24429"/>
                      <a:pt x="10302" y="24339"/>
                      <a:pt x="10251" y="24243"/>
                    </a:cubicBezTo>
                    <a:cubicBezTo>
                      <a:pt x="10216" y="24176"/>
                      <a:pt x="10182" y="24108"/>
                      <a:pt x="10146" y="24043"/>
                    </a:cubicBezTo>
                    <a:cubicBezTo>
                      <a:pt x="10113" y="23989"/>
                      <a:pt x="10054" y="23958"/>
                      <a:pt x="9993" y="23958"/>
                    </a:cubicBezTo>
                    <a:cubicBezTo>
                      <a:pt x="9976" y="23958"/>
                      <a:pt x="9959" y="23960"/>
                      <a:pt x="9942" y="23965"/>
                    </a:cubicBezTo>
                    <a:cubicBezTo>
                      <a:pt x="9934" y="23944"/>
                      <a:pt x="9926" y="23922"/>
                      <a:pt x="9918" y="23901"/>
                    </a:cubicBezTo>
                    <a:cubicBezTo>
                      <a:pt x="9965" y="23861"/>
                      <a:pt x="9989" y="23801"/>
                      <a:pt x="9980" y="23739"/>
                    </a:cubicBezTo>
                    <a:cubicBezTo>
                      <a:pt x="9976" y="23712"/>
                      <a:pt x="9974" y="23682"/>
                      <a:pt x="9970" y="23655"/>
                    </a:cubicBezTo>
                    <a:cubicBezTo>
                      <a:pt x="9965" y="23538"/>
                      <a:pt x="9964" y="23424"/>
                      <a:pt x="9964" y="23307"/>
                    </a:cubicBezTo>
                    <a:lnTo>
                      <a:pt x="9964" y="23307"/>
                    </a:lnTo>
                    <a:cubicBezTo>
                      <a:pt x="9968" y="23231"/>
                      <a:pt x="9971" y="23155"/>
                      <a:pt x="9976" y="23078"/>
                    </a:cubicBezTo>
                    <a:cubicBezTo>
                      <a:pt x="10045" y="23057"/>
                      <a:pt x="10093" y="22998"/>
                      <a:pt x="10101" y="22926"/>
                    </a:cubicBezTo>
                    <a:cubicBezTo>
                      <a:pt x="10116" y="22774"/>
                      <a:pt x="10130" y="22620"/>
                      <a:pt x="10136" y="22465"/>
                    </a:cubicBezTo>
                    <a:cubicBezTo>
                      <a:pt x="10144" y="22280"/>
                      <a:pt x="10150" y="22094"/>
                      <a:pt x="10180" y="21912"/>
                    </a:cubicBezTo>
                    <a:cubicBezTo>
                      <a:pt x="10198" y="21817"/>
                      <a:pt x="10220" y="21724"/>
                      <a:pt x="10247" y="21632"/>
                    </a:cubicBezTo>
                    <a:cubicBezTo>
                      <a:pt x="10292" y="21497"/>
                      <a:pt x="10341" y="21364"/>
                      <a:pt x="10394" y="21232"/>
                    </a:cubicBezTo>
                    <a:cubicBezTo>
                      <a:pt x="10406" y="21204"/>
                      <a:pt x="10416" y="21177"/>
                      <a:pt x="10427" y="21149"/>
                    </a:cubicBezTo>
                    <a:cubicBezTo>
                      <a:pt x="10483" y="21040"/>
                      <a:pt x="10546" y="20935"/>
                      <a:pt x="10613" y="20831"/>
                    </a:cubicBezTo>
                    <a:cubicBezTo>
                      <a:pt x="10648" y="20810"/>
                      <a:pt x="10682" y="20788"/>
                      <a:pt x="10714" y="20762"/>
                    </a:cubicBezTo>
                    <a:cubicBezTo>
                      <a:pt x="10787" y="20707"/>
                      <a:pt x="10841" y="20623"/>
                      <a:pt x="10889" y="20547"/>
                    </a:cubicBezTo>
                    <a:cubicBezTo>
                      <a:pt x="10965" y="20428"/>
                      <a:pt x="11013" y="20296"/>
                      <a:pt x="11061" y="20166"/>
                    </a:cubicBezTo>
                    <a:cubicBezTo>
                      <a:pt x="11166" y="19890"/>
                      <a:pt x="11223" y="19598"/>
                      <a:pt x="11230" y="19303"/>
                    </a:cubicBezTo>
                    <a:cubicBezTo>
                      <a:pt x="11230" y="19281"/>
                      <a:pt x="11229" y="19259"/>
                      <a:pt x="11229" y="19237"/>
                    </a:cubicBezTo>
                    <a:cubicBezTo>
                      <a:pt x="11277" y="19230"/>
                      <a:pt x="11318" y="19202"/>
                      <a:pt x="11342" y="19161"/>
                    </a:cubicBezTo>
                    <a:cubicBezTo>
                      <a:pt x="11367" y="19118"/>
                      <a:pt x="11372" y="19080"/>
                      <a:pt x="11372" y="19029"/>
                    </a:cubicBezTo>
                    <a:cubicBezTo>
                      <a:pt x="11372" y="18951"/>
                      <a:pt x="11350" y="18867"/>
                      <a:pt x="11329" y="18792"/>
                    </a:cubicBezTo>
                    <a:cubicBezTo>
                      <a:pt x="11305" y="18707"/>
                      <a:pt x="11282" y="18621"/>
                      <a:pt x="11252" y="18538"/>
                    </a:cubicBezTo>
                    <a:cubicBezTo>
                      <a:pt x="11215" y="18438"/>
                      <a:pt x="11177" y="18338"/>
                      <a:pt x="11135" y="18237"/>
                    </a:cubicBezTo>
                    <a:cubicBezTo>
                      <a:pt x="11128" y="18207"/>
                      <a:pt x="11120" y="18175"/>
                      <a:pt x="11109" y="18145"/>
                    </a:cubicBezTo>
                    <a:cubicBezTo>
                      <a:pt x="11083" y="18075"/>
                      <a:pt x="11053" y="18007"/>
                      <a:pt x="11016" y="17943"/>
                    </a:cubicBezTo>
                    <a:cubicBezTo>
                      <a:pt x="10988" y="17892"/>
                      <a:pt x="10959" y="17844"/>
                      <a:pt x="10929" y="17795"/>
                    </a:cubicBezTo>
                    <a:cubicBezTo>
                      <a:pt x="10894" y="17724"/>
                      <a:pt x="10862" y="17653"/>
                      <a:pt x="10825" y="17582"/>
                    </a:cubicBezTo>
                    <a:cubicBezTo>
                      <a:pt x="10778" y="17493"/>
                      <a:pt x="10732" y="17407"/>
                      <a:pt x="10683" y="17320"/>
                    </a:cubicBezTo>
                    <a:cubicBezTo>
                      <a:pt x="10646" y="17251"/>
                      <a:pt x="10601" y="17185"/>
                      <a:pt x="10560" y="17119"/>
                    </a:cubicBezTo>
                    <a:cubicBezTo>
                      <a:pt x="10515" y="17050"/>
                      <a:pt x="10466" y="16982"/>
                      <a:pt x="10418" y="16914"/>
                    </a:cubicBezTo>
                    <a:cubicBezTo>
                      <a:pt x="10366" y="16840"/>
                      <a:pt x="10313" y="16766"/>
                      <a:pt x="10260" y="16691"/>
                    </a:cubicBezTo>
                    <a:cubicBezTo>
                      <a:pt x="10165" y="16557"/>
                      <a:pt x="10065" y="16426"/>
                      <a:pt x="9962" y="16299"/>
                    </a:cubicBezTo>
                    <a:cubicBezTo>
                      <a:pt x="9899" y="16222"/>
                      <a:pt x="9838" y="16146"/>
                      <a:pt x="9778" y="16068"/>
                    </a:cubicBezTo>
                    <a:cubicBezTo>
                      <a:pt x="9734" y="16010"/>
                      <a:pt x="9693" y="15951"/>
                      <a:pt x="9649" y="15894"/>
                    </a:cubicBezTo>
                    <a:cubicBezTo>
                      <a:pt x="9560" y="15775"/>
                      <a:pt x="9468" y="15659"/>
                      <a:pt x="9388" y="15534"/>
                    </a:cubicBezTo>
                    <a:lnTo>
                      <a:pt x="9388" y="15534"/>
                    </a:lnTo>
                    <a:cubicBezTo>
                      <a:pt x="9388" y="15535"/>
                      <a:pt x="9388" y="15536"/>
                      <a:pt x="9389" y="15537"/>
                    </a:cubicBezTo>
                    <a:cubicBezTo>
                      <a:pt x="9388" y="15535"/>
                      <a:pt x="9387" y="15533"/>
                      <a:pt x="9386" y="15531"/>
                    </a:cubicBezTo>
                    <a:lnTo>
                      <a:pt x="9386" y="15531"/>
                    </a:lnTo>
                    <a:cubicBezTo>
                      <a:pt x="9386" y="15532"/>
                      <a:pt x="9387" y="15533"/>
                      <a:pt x="9388" y="15534"/>
                    </a:cubicBezTo>
                    <a:lnTo>
                      <a:pt x="9388" y="15534"/>
                    </a:lnTo>
                    <a:cubicBezTo>
                      <a:pt x="9387" y="15532"/>
                      <a:pt x="9386" y="15531"/>
                      <a:pt x="9385" y="15530"/>
                    </a:cubicBezTo>
                    <a:lnTo>
                      <a:pt x="9385" y="15530"/>
                    </a:lnTo>
                    <a:cubicBezTo>
                      <a:pt x="9385" y="15530"/>
                      <a:pt x="9386" y="15531"/>
                      <a:pt x="9386" y="15531"/>
                    </a:cubicBezTo>
                    <a:lnTo>
                      <a:pt x="9386" y="15531"/>
                    </a:lnTo>
                    <a:cubicBezTo>
                      <a:pt x="9385" y="15530"/>
                      <a:pt x="9385" y="15530"/>
                      <a:pt x="9385" y="15529"/>
                    </a:cubicBezTo>
                    <a:lnTo>
                      <a:pt x="9385" y="15529"/>
                    </a:lnTo>
                    <a:cubicBezTo>
                      <a:pt x="9385" y="15529"/>
                      <a:pt x="9385" y="15530"/>
                      <a:pt x="9385" y="15530"/>
                    </a:cubicBezTo>
                    <a:lnTo>
                      <a:pt x="9385" y="15530"/>
                    </a:lnTo>
                    <a:cubicBezTo>
                      <a:pt x="9385" y="15529"/>
                      <a:pt x="9384" y="15528"/>
                      <a:pt x="9384" y="15527"/>
                    </a:cubicBezTo>
                    <a:cubicBezTo>
                      <a:pt x="9382" y="15525"/>
                      <a:pt x="9380" y="15521"/>
                      <a:pt x="9378" y="15519"/>
                    </a:cubicBezTo>
                    <a:lnTo>
                      <a:pt x="9378" y="15519"/>
                    </a:lnTo>
                    <a:cubicBezTo>
                      <a:pt x="9379" y="15520"/>
                      <a:pt x="9381" y="15523"/>
                      <a:pt x="9383" y="15525"/>
                    </a:cubicBezTo>
                    <a:cubicBezTo>
                      <a:pt x="9311" y="15398"/>
                      <a:pt x="9254" y="15265"/>
                      <a:pt x="9186" y="15136"/>
                    </a:cubicBezTo>
                    <a:cubicBezTo>
                      <a:pt x="9168" y="15101"/>
                      <a:pt x="9138" y="15073"/>
                      <a:pt x="9102" y="15058"/>
                    </a:cubicBezTo>
                    <a:cubicBezTo>
                      <a:pt x="9102" y="15057"/>
                      <a:pt x="9101" y="15056"/>
                      <a:pt x="9100" y="15055"/>
                    </a:cubicBezTo>
                    <a:cubicBezTo>
                      <a:pt x="9089" y="15012"/>
                      <a:pt x="9088" y="14968"/>
                      <a:pt x="9083" y="14925"/>
                    </a:cubicBezTo>
                    <a:cubicBezTo>
                      <a:pt x="9070" y="14816"/>
                      <a:pt x="9054" y="14708"/>
                      <a:pt x="9043" y="14600"/>
                    </a:cubicBezTo>
                    <a:lnTo>
                      <a:pt x="9043" y="14600"/>
                    </a:lnTo>
                    <a:cubicBezTo>
                      <a:pt x="9043" y="14601"/>
                      <a:pt x="9043" y="14602"/>
                      <a:pt x="9044" y="14603"/>
                    </a:cubicBezTo>
                    <a:lnTo>
                      <a:pt x="9044" y="14603"/>
                    </a:lnTo>
                    <a:cubicBezTo>
                      <a:pt x="9026" y="14406"/>
                      <a:pt x="9015" y="14208"/>
                      <a:pt x="9009" y="14010"/>
                    </a:cubicBezTo>
                    <a:cubicBezTo>
                      <a:pt x="9016" y="13965"/>
                      <a:pt x="9024" y="13918"/>
                      <a:pt x="9030" y="13873"/>
                    </a:cubicBezTo>
                    <a:cubicBezTo>
                      <a:pt x="9073" y="13868"/>
                      <a:pt x="9113" y="13849"/>
                      <a:pt x="9142" y="13818"/>
                    </a:cubicBezTo>
                    <a:cubicBezTo>
                      <a:pt x="9173" y="13785"/>
                      <a:pt x="9183" y="13746"/>
                      <a:pt x="9191" y="13704"/>
                    </a:cubicBezTo>
                    <a:lnTo>
                      <a:pt x="9191" y="13704"/>
                    </a:lnTo>
                    <a:cubicBezTo>
                      <a:pt x="9190" y="13706"/>
                      <a:pt x="9190" y="13707"/>
                      <a:pt x="9189" y="13709"/>
                    </a:cubicBezTo>
                    <a:cubicBezTo>
                      <a:pt x="9208" y="13604"/>
                      <a:pt x="9237" y="13502"/>
                      <a:pt x="9254" y="13398"/>
                    </a:cubicBezTo>
                    <a:lnTo>
                      <a:pt x="9254" y="13398"/>
                    </a:lnTo>
                    <a:cubicBezTo>
                      <a:pt x="9253" y="13405"/>
                      <a:pt x="9252" y="13412"/>
                      <a:pt x="9252" y="13421"/>
                    </a:cubicBezTo>
                    <a:cubicBezTo>
                      <a:pt x="9259" y="13370"/>
                      <a:pt x="9267" y="13316"/>
                      <a:pt x="9277" y="13264"/>
                    </a:cubicBezTo>
                    <a:lnTo>
                      <a:pt x="9277" y="13264"/>
                    </a:lnTo>
                    <a:cubicBezTo>
                      <a:pt x="9276" y="13269"/>
                      <a:pt x="9274" y="13274"/>
                      <a:pt x="9273" y="13279"/>
                    </a:cubicBezTo>
                    <a:lnTo>
                      <a:pt x="9273" y="13279"/>
                    </a:lnTo>
                    <a:cubicBezTo>
                      <a:pt x="9297" y="13137"/>
                      <a:pt x="9324" y="12995"/>
                      <a:pt x="9361" y="12857"/>
                    </a:cubicBezTo>
                    <a:cubicBezTo>
                      <a:pt x="9404" y="12717"/>
                      <a:pt x="9452" y="12577"/>
                      <a:pt x="9508" y="12441"/>
                    </a:cubicBezTo>
                    <a:cubicBezTo>
                      <a:pt x="9550" y="12347"/>
                      <a:pt x="9607" y="12263"/>
                      <a:pt x="9652" y="12170"/>
                    </a:cubicBezTo>
                    <a:lnTo>
                      <a:pt x="9661" y="12151"/>
                    </a:lnTo>
                    <a:cubicBezTo>
                      <a:pt x="9667" y="12148"/>
                      <a:pt x="9672" y="12145"/>
                      <a:pt x="9677" y="12142"/>
                    </a:cubicBezTo>
                    <a:cubicBezTo>
                      <a:pt x="9748" y="12100"/>
                      <a:pt x="9809" y="12042"/>
                      <a:pt x="9854" y="11973"/>
                    </a:cubicBezTo>
                    <a:cubicBezTo>
                      <a:pt x="9909" y="11895"/>
                      <a:pt x="9958" y="11813"/>
                      <a:pt x="10000" y="11726"/>
                    </a:cubicBezTo>
                    <a:cubicBezTo>
                      <a:pt x="10034" y="11655"/>
                      <a:pt x="10070" y="11584"/>
                      <a:pt x="10101" y="11509"/>
                    </a:cubicBezTo>
                    <a:cubicBezTo>
                      <a:pt x="10122" y="11458"/>
                      <a:pt x="10147" y="11406"/>
                      <a:pt x="10165" y="11351"/>
                    </a:cubicBezTo>
                    <a:cubicBezTo>
                      <a:pt x="10182" y="11302"/>
                      <a:pt x="10198" y="11253"/>
                      <a:pt x="10215" y="11204"/>
                    </a:cubicBezTo>
                    <a:cubicBezTo>
                      <a:pt x="10241" y="11128"/>
                      <a:pt x="10263" y="11050"/>
                      <a:pt x="10280" y="10972"/>
                    </a:cubicBezTo>
                    <a:cubicBezTo>
                      <a:pt x="10356" y="10610"/>
                      <a:pt x="10408" y="10238"/>
                      <a:pt x="10416" y="9867"/>
                    </a:cubicBezTo>
                    <a:cubicBezTo>
                      <a:pt x="10421" y="9677"/>
                      <a:pt x="10421" y="9487"/>
                      <a:pt x="10411" y="9297"/>
                    </a:cubicBezTo>
                    <a:cubicBezTo>
                      <a:pt x="10402" y="9203"/>
                      <a:pt x="10388" y="9109"/>
                      <a:pt x="10367" y="9017"/>
                    </a:cubicBezTo>
                    <a:cubicBezTo>
                      <a:pt x="10350" y="8938"/>
                      <a:pt x="10328" y="8859"/>
                      <a:pt x="10302" y="8783"/>
                    </a:cubicBezTo>
                    <a:cubicBezTo>
                      <a:pt x="10269" y="8682"/>
                      <a:pt x="10231" y="8585"/>
                      <a:pt x="10188" y="8490"/>
                    </a:cubicBezTo>
                    <a:cubicBezTo>
                      <a:pt x="10171" y="8453"/>
                      <a:pt x="10153" y="8416"/>
                      <a:pt x="10136" y="8379"/>
                    </a:cubicBezTo>
                    <a:cubicBezTo>
                      <a:pt x="10135" y="8356"/>
                      <a:pt x="10130" y="8334"/>
                      <a:pt x="10121" y="8314"/>
                    </a:cubicBezTo>
                    <a:cubicBezTo>
                      <a:pt x="10083" y="8236"/>
                      <a:pt x="10043" y="8157"/>
                      <a:pt x="10004" y="8079"/>
                    </a:cubicBezTo>
                    <a:cubicBezTo>
                      <a:pt x="9997" y="8063"/>
                      <a:pt x="9991" y="8047"/>
                      <a:pt x="9983" y="8030"/>
                    </a:cubicBezTo>
                    <a:cubicBezTo>
                      <a:pt x="9970" y="7994"/>
                      <a:pt x="9954" y="7959"/>
                      <a:pt x="9936" y="7924"/>
                    </a:cubicBezTo>
                    <a:cubicBezTo>
                      <a:pt x="9932" y="7918"/>
                      <a:pt x="9924" y="7914"/>
                      <a:pt x="9919" y="7908"/>
                    </a:cubicBezTo>
                    <a:cubicBezTo>
                      <a:pt x="9858" y="7786"/>
                      <a:pt x="9796" y="7663"/>
                      <a:pt x="9736" y="7542"/>
                    </a:cubicBezTo>
                    <a:cubicBezTo>
                      <a:pt x="9672" y="7411"/>
                      <a:pt x="9611" y="7279"/>
                      <a:pt x="9546" y="7149"/>
                    </a:cubicBezTo>
                    <a:cubicBezTo>
                      <a:pt x="9543" y="7143"/>
                      <a:pt x="9540" y="7136"/>
                      <a:pt x="9536" y="7130"/>
                    </a:cubicBezTo>
                    <a:cubicBezTo>
                      <a:pt x="9534" y="7126"/>
                      <a:pt x="9531" y="7122"/>
                      <a:pt x="9528" y="7117"/>
                    </a:cubicBezTo>
                    <a:cubicBezTo>
                      <a:pt x="9516" y="7090"/>
                      <a:pt x="9500" y="7065"/>
                      <a:pt x="9484" y="7038"/>
                    </a:cubicBezTo>
                    <a:cubicBezTo>
                      <a:pt x="9471" y="7014"/>
                      <a:pt x="9458" y="6987"/>
                      <a:pt x="9442" y="6962"/>
                    </a:cubicBezTo>
                    <a:cubicBezTo>
                      <a:pt x="9367" y="6839"/>
                      <a:pt x="9292" y="6715"/>
                      <a:pt x="9209" y="6596"/>
                    </a:cubicBezTo>
                    <a:cubicBezTo>
                      <a:pt x="9131" y="6483"/>
                      <a:pt x="9051" y="6374"/>
                      <a:pt x="8970" y="6266"/>
                    </a:cubicBezTo>
                    <a:lnTo>
                      <a:pt x="8884" y="6147"/>
                    </a:lnTo>
                    <a:cubicBezTo>
                      <a:pt x="8848" y="6096"/>
                      <a:pt x="8791" y="6066"/>
                      <a:pt x="8733" y="6066"/>
                    </a:cubicBezTo>
                    <a:cubicBezTo>
                      <a:pt x="8701" y="6066"/>
                      <a:pt x="8669" y="6075"/>
                      <a:pt x="8639" y="6094"/>
                    </a:cubicBezTo>
                    <a:cubicBezTo>
                      <a:pt x="8635" y="6098"/>
                      <a:pt x="8631" y="6100"/>
                      <a:pt x="8628" y="6103"/>
                    </a:cubicBezTo>
                    <a:cubicBezTo>
                      <a:pt x="8598" y="6045"/>
                      <a:pt x="8572" y="5987"/>
                      <a:pt x="8546" y="5928"/>
                    </a:cubicBezTo>
                    <a:cubicBezTo>
                      <a:pt x="8519" y="5853"/>
                      <a:pt x="8496" y="5777"/>
                      <a:pt x="8476" y="5699"/>
                    </a:cubicBezTo>
                    <a:cubicBezTo>
                      <a:pt x="8460" y="5634"/>
                      <a:pt x="8444" y="5566"/>
                      <a:pt x="8427" y="5500"/>
                    </a:cubicBezTo>
                    <a:lnTo>
                      <a:pt x="8427" y="5500"/>
                    </a:lnTo>
                    <a:cubicBezTo>
                      <a:pt x="8439" y="5503"/>
                      <a:pt x="8451" y="5504"/>
                      <a:pt x="8464" y="5504"/>
                    </a:cubicBezTo>
                    <a:cubicBezTo>
                      <a:pt x="8466" y="5504"/>
                      <a:pt x="8469" y="5504"/>
                      <a:pt x="8471" y="5504"/>
                    </a:cubicBezTo>
                    <a:cubicBezTo>
                      <a:pt x="8494" y="5503"/>
                      <a:pt x="8516" y="5498"/>
                      <a:pt x="8536" y="5488"/>
                    </a:cubicBezTo>
                    <a:cubicBezTo>
                      <a:pt x="8627" y="5446"/>
                      <a:pt x="8658" y="5341"/>
                      <a:pt x="8621" y="5251"/>
                    </a:cubicBezTo>
                    <a:cubicBezTo>
                      <a:pt x="8614" y="5234"/>
                      <a:pt x="8607" y="5215"/>
                      <a:pt x="8599" y="5197"/>
                    </a:cubicBezTo>
                    <a:lnTo>
                      <a:pt x="8599" y="5197"/>
                    </a:lnTo>
                    <a:cubicBezTo>
                      <a:pt x="8599" y="5197"/>
                      <a:pt x="8599" y="5197"/>
                      <a:pt x="8599" y="5197"/>
                    </a:cubicBezTo>
                    <a:lnTo>
                      <a:pt x="8599" y="5197"/>
                    </a:lnTo>
                    <a:cubicBezTo>
                      <a:pt x="8599" y="5196"/>
                      <a:pt x="8599" y="5195"/>
                      <a:pt x="8598" y="5195"/>
                    </a:cubicBezTo>
                    <a:lnTo>
                      <a:pt x="8594" y="5182"/>
                    </a:lnTo>
                    <a:lnTo>
                      <a:pt x="8594" y="5182"/>
                    </a:lnTo>
                    <a:cubicBezTo>
                      <a:pt x="8594" y="5184"/>
                      <a:pt x="8595" y="5186"/>
                      <a:pt x="8596" y="5188"/>
                    </a:cubicBezTo>
                    <a:cubicBezTo>
                      <a:pt x="8590" y="5169"/>
                      <a:pt x="8583" y="5150"/>
                      <a:pt x="8578" y="5130"/>
                    </a:cubicBezTo>
                    <a:cubicBezTo>
                      <a:pt x="8574" y="5110"/>
                      <a:pt x="8572" y="5095"/>
                      <a:pt x="8570" y="5076"/>
                    </a:cubicBezTo>
                    <a:cubicBezTo>
                      <a:pt x="8557" y="4919"/>
                      <a:pt x="8557" y="4764"/>
                      <a:pt x="8557" y="4608"/>
                    </a:cubicBezTo>
                    <a:cubicBezTo>
                      <a:pt x="8560" y="4389"/>
                      <a:pt x="8569" y="4171"/>
                      <a:pt x="8577" y="3953"/>
                    </a:cubicBezTo>
                    <a:cubicBezTo>
                      <a:pt x="8581" y="3852"/>
                      <a:pt x="8584" y="3750"/>
                      <a:pt x="8586" y="3649"/>
                    </a:cubicBezTo>
                    <a:cubicBezTo>
                      <a:pt x="8598" y="3590"/>
                      <a:pt x="8610" y="3531"/>
                      <a:pt x="8621" y="3471"/>
                    </a:cubicBezTo>
                    <a:cubicBezTo>
                      <a:pt x="8695" y="3463"/>
                      <a:pt x="8764" y="3415"/>
                      <a:pt x="8776" y="3332"/>
                    </a:cubicBezTo>
                    <a:cubicBezTo>
                      <a:pt x="8796" y="3210"/>
                      <a:pt x="8807" y="3086"/>
                      <a:pt x="8813" y="2963"/>
                    </a:cubicBezTo>
                    <a:cubicBezTo>
                      <a:pt x="8821" y="2834"/>
                      <a:pt x="8798" y="2703"/>
                      <a:pt x="8782" y="2575"/>
                    </a:cubicBezTo>
                    <a:lnTo>
                      <a:pt x="8782" y="2582"/>
                    </a:lnTo>
                    <a:cubicBezTo>
                      <a:pt x="8782" y="2578"/>
                      <a:pt x="8781" y="2576"/>
                      <a:pt x="8781" y="2573"/>
                    </a:cubicBezTo>
                    <a:lnTo>
                      <a:pt x="8781" y="2571"/>
                    </a:lnTo>
                    <a:cubicBezTo>
                      <a:pt x="8767" y="2436"/>
                      <a:pt x="8752" y="2301"/>
                      <a:pt x="8736" y="2167"/>
                    </a:cubicBezTo>
                    <a:cubicBezTo>
                      <a:pt x="8719" y="2037"/>
                      <a:pt x="8699" y="1908"/>
                      <a:pt x="8662" y="1783"/>
                    </a:cubicBezTo>
                    <a:cubicBezTo>
                      <a:pt x="8652" y="1751"/>
                      <a:pt x="8641" y="1719"/>
                      <a:pt x="8631" y="1687"/>
                    </a:cubicBezTo>
                    <a:cubicBezTo>
                      <a:pt x="8687" y="1634"/>
                      <a:pt x="8703" y="1551"/>
                      <a:pt x="8671" y="1480"/>
                    </a:cubicBezTo>
                    <a:cubicBezTo>
                      <a:pt x="8664" y="1465"/>
                      <a:pt x="8655" y="1450"/>
                      <a:pt x="8646" y="1435"/>
                    </a:cubicBezTo>
                    <a:lnTo>
                      <a:pt x="8646" y="1435"/>
                    </a:lnTo>
                    <a:cubicBezTo>
                      <a:pt x="8647" y="1437"/>
                      <a:pt x="8648" y="1440"/>
                      <a:pt x="8649" y="1443"/>
                    </a:cubicBezTo>
                    <a:cubicBezTo>
                      <a:pt x="8621" y="1392"/>
                      <a:pt x="8594" y="1338"/>
                      <a:pt x="8563" y="1286"/>
                    </a:cubicBezTo>
                    <a:lnTo>
                      <a:pt x="8563" y="1286"/>
                    </a:lnTo>
                    <a:cubicBezTo>
                      <a:pt x="8565" y="1288"/>
                      <a:pt x="8566" y="1289"/>
                      <a:pt x="8567" y="1291"/>
                    </a:cubicBezTo>
                    <a:lnTo>
                      <a:pt x="8567" y="1291"/>
                    </a:lnTo>
                    <a:cubicBezTo>
                      <a:pt x="8552" y="1265"/>
                      <a:pt x="8538" y="1239"/>
                      <a:pt x="8523" y="1214"/>
                    </a:cubicBezTo>
                    <a:lnTo>
                      <a:pt x="8523" y="1214"/>
                    </a:lnTo>
                    <a:cubicBezTo>
                      <a:pt x="8524" y="1215"/>
                      <a:pt x="8524" y="1215"/>
                      <a:pt x="8524" y="1215"/>
                    </a:cubicBezTo>
                    <a:cubicBezTo>
                      <a:pt x="8520" y="1208"/>
                      <a:pt x="8517" y="1202"/>
                      <a:pt x="8513" y="1195"/>
                    </a:cubicBezTo>
                    <a:lnTo>
                      <a:pt x="8513" y="1195"/>
                    </a:lnTo>
                    <a:cubicBezTo>
                      <a:pt x="8516" y="1202"/>
                      <a:pt x="8520" y="1208"/>
                      <a:pt x="8523" y="1214"/>
                    </a:cubicBezTo>
                    <a:lnTo>
                      <a:pt x="8523" y="1214"/>
                    </a:lnTo>
                    <a:cubicBezTo>
                      <a:pt x="8487" y="1152"/>
                      <a:pt x="8455" y="1091"/>
                      <a:pt x="8411" y="1035"/>
                    </a:cubicBezTo>
                    <a:lnTo>
                      <a:pt x="8411" y="1035"/>
                    </a:lnTo>
                    <a:cubicBezTo>
                      <a:pt x="8414" y="1039"/>
                      <a:pt x="8418" y="1043"/>
                      <a:pt x="8421" y="1046"/>
                    </a:cubicBezTo>
                    <a:cubicBezTo>
                      <a:pt x="8405" y="1025"/>
                      <a:pt x="8389" y="1004"/>
                      <a:pt x="8374" y="983"/>
                    </a:cubicBezTo>
                    <a:cubicBezTo>
                      <a:pt x="8351" y="954"/>
                      <a:pt x="8333" y="922"/>
                      <a:pt x="8311" y="891"/>
                    </a:cubicBezTo>
                    <a:cubicBezTo>
                      <a:pt x="8298" y="873"/>
                      <a:pt x="8283" y="856"/>
                      <a:pt x="8270" y="840"/>
                    </a:cubicBezTo>
                    <a:lnTo>
                      <a:pt x="8267" y="835"/>
                    </a:lnTo>
                    <a:cubicBezTo>
                      <a:pt x="8248" y="800"/>
                      <a:pt x="8226" y="767"/>
                      <a:pt x="8202" y="734"/>
                    </a:cubicBezTo>
                    <a:cubicBezTo>
                      <a:pt x="8167" y="689"/>
                      <a:pt x="8118" y="651"/>
                      <a:pt x="8073" y="613"/>
                    </a:cubicBezTo>
                    <a:cubicBezTo>
                      <a:pt x="7970" y="527"/>
                      <a:pt x="7861" y="445"/>
                      <a:pt x="7740" y="381"/>
                    </a:cubicBezTo>
                    <a:cubicBezTo>
                      <a:pt x="7639" y="330"/>
                      <a:pt x="7534" y="287"/>
                      <a:pt x="7426" y="254"/>
                    </a:cubicBezTo>
                    <a:cubicBezTo>
                      <a:pt x="7309" y="220"/>
                      <a:pt x="7186" y="195"/>
                      <a:pt x="7064" y="195"/>
                    </a:cubicBezTo>
                    <a:cubicBezTo>
                      <a:pt x="7052" y="195"/>
                      <a:pt x="7041" y="195"/>
                      <a:pt x="7029" y="195"/>
                    </a:cubicBezTo>
                    <a:cubicBezTo>
                      <a:pt x="6915" y="200"/>
                      <a:pt x="6802" y="216"/>
                      <a:pt x="6691" y="243"/>
                    </a:cubicBezTo>
                    <a:lnTo>
                      <a:pt x="6670" y="243"/>
                    </a:lnTo>
                    <a:cubicBezTo>
                      <a:pt x="6692" y="190"/>
                      <a:pt x="6686" y="130"/>
                      <a:pt x="6654" y="81"/>
                    </a:cubicBezTo>
                    <a:cubicBezTo>
                      <a:pt x="6614" y="25"/>
                      <a:pt x="6557" y="1"/>
                      <a:pt x="649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6732200" y="4312863"/>
                <a:ext cx="312625" cy="1042200"/>
              </a:xfrm>
              <a:custGeom>
                <a:avLst/>
                <a:gdLst/>
                <a:ahLst/>
                <a:cxnLst/>
                <a:rect l="l" t="t" r="r" b="b"/>
                <a:pathLst>
                  <a:path w="12505" h="41688" extrusionOk="0">
                    <a:moveTo>
                      <a:pt x="8748" y="3011"/>
                    </a:moveTo>
                    <a:cubicBezTo>
                      <a:pt x="8748" y="3012"/>
                      <a:pt x="8748" y="3012"/>
                      <a:pt x="8748" y="3012"/>
                    </a:cubicBezTo>
                    <a:cubicBezTo>
                      <a:pt x="8748" y="3012"/>
                      <a:pt x="8748" y="3012"/>
                      <a:pt x="8748" y="3011"/>
                    </a:cubicBezTo>
                    <a:close/>
                    <a:moveTo>
                      <a:pt x="4768" y="6951"/>
                    </a:moveTo>
                    <a:lnTo>
                      <a:pt x="4768" y="6951"/>
                    </a:lnTo>
                    <a:cubicBezTo>
                      <a:pt x="4768" y="6952"/>
                      <a:pt x="4768" y="6952"/>
                      <a:pt x="4768" y="6952"/>
                    </a:cubicBezTo>
                    <a:cubicBezTo>
                      <a:pt x="4768" y="6952"/>
                      <a:pt x="4768" y="6952"/>
                      <a:pt x="4768" y="6951"/>
                    </a:cubicBezTo>
                    <a:close/>
                    <a:moveTo>
                      <a:pt x="10661" y="9039"/>
                    </a:moveTo>
                    <a:cubicBezTo>
                      <a:pt x="10662" y="9042"/>
                      <a:pt x="10662" y="9045"/>
                      <a:pt x="10663" y="9047"/>
                    </a:cubicBezTo>
                    <a:cubicBezTo>
                      <a:pt x="10662" y="9045"/>
                      <a:pt x="10662" y="9042"/>
                      <a:pt x="10661" y="9039"/>
                    </a:cubicBezTo>
                    <a:close/>
                    <a:moveTo>
                      <a:pt x="3888" y="11471"/>
                    </a:moveTo>
                    <a:lnTo>
                      <a:pt x="3888" y="11471"/>
                    </a:lnTo>
                    <a:cubicBezTo>
                      <a:pt x="3888" y="11471"/>
                      <a:pt x="3888" y="11471"/>
                      <a:pt x="3888" y="11471"/>
                    </a:cubicBezTo>
                    <a:lnTo>
                      <a:pt x="3888" y="11471"/>
                    </a:lnTo>
                    <a:cubicBezTo>
                      <a:pt x="3888" y="11471"/>
                      <a:pt x="3888" y="11471"/>
                      <a:pt x="3888" y="11471"/>
                    </a:cubicBezTo>
                    <a:close/>
                    <a:moveTo>
                      <a:pt x="4152" y="12944"/>
                    </a:moveTo>
                    <a:cubicBezTo>
                      <a:pt x="4152" y="12944"/>
                      <a:pt x="4152" y="12944"/>
                      <a:pt x="4152" y="12944"/>
                    </a:cubicBezTo>
                    <a:cubicBezTo>
                      <a:pt x="4152" y="12944"/>
                      <a:pt x="4152" y="12944"/>
                      <a:pt x="4152" y="12944"/>
                    </a:cubicBezTo>
                    <a:close/>
                    <a:moveTo>
                      <a:pt x="3650" y="14443"/>
                    </a:moveTo>
                    <a:cubicBezTo>
                      <a:pt x="3650" y="14443"/>
                      <a:pt x="3649" y="14443"/>
                      <a:pt x="3649" y="14444"/>
                    </a:cubicBezTo>
                    <a:lnTo>
                      <a:pt x="3649" y="14444"/>
                    </a:lnTo>
                    <a:cubicBezTo>
                      <a:pt x="3650" y="14443"/>
                      <a:pt x="3650" y="14443"/>
                      <a:pt x="3650" y="14443"/>
                    </a:cubicBezTo>
                    <a:close/>
                    <a:moveTo>
                      <a:pt x="10562" y="24240"/>
                    </a:moveTo>
                    <a:lnTo>
                      <a:pt x="10562" y="24240"/>
                    </a:lnTo>
                    <a:cubicBezTo>
                      <a:pt x="10562" y="24241"/>
                      <a:pt x="10562" y="24241"/>
                      <a:pt x="10563" y="24242"/>
                    </a:cubicBezTo>
                    <a:cubicBezTo>
                      <a:pt x="10562" y="24241"/>
                      <a:pt x="10562" y="24241"/>
                      <a:pt x="10562" y="24240"/>
                    </a:cubicBezTo>
                    <a:close/>
                    <a:moveTo>
                      <a:pt x="10567" y="24250"/>
                    </a:moveTo>
                    <a:cubicBezTo>
                      <a:pt x="10568" y="24251"/>
                      <a:pt x="10569" y="24252"/>
                      <a:pt x="10569" y="24253"/>
                    </a:cubicBezTo>
                    <a:lnTo>
                      <a:pt x="10567" y="24250"/>
                    </a:lnTo>
                    <a:close/>
                    <a:moveTo>
                      <a:pt x="11287" y="25561"/>
                    </a:moveTo>
                    <a:cubicBezTo>
                      <a:pt x="11288" y="25561"/>
                      <a:pt x="11288" y="25562"/>
                      <a:pt x="11289" y="25563"/>
                    </a:cubicBezTo>
                    <a:lnTo>
                      <a:pt x="11289" y="25563"/>
                    </a:lnTo>
                    <a:cubicBezTo>
                      <a:pt x="11288" y="25562"/>
                      <a:pt x="11288" y="25561"/>
                      <a:pt x="11287" y="25561"/>
                    </a:cubicBezTo>
                    <a:close/>
                    <a:moveTo>
                      <a:pt x="12139" y="27540"/>
                    </a:moveTo>
                    <a:cubicBezTo>
                      <a:pt x="12138" y="27544"/>
                      <a:pt x="12138" y="27548"/>
                      <a:pt x="12138" y="27551"/>
                    </a:cubicBezTo>
                    <a:lnTo>
                      <a:pt x="12138" y="27551"/>
                    </a:lnTo>
                    <a:cubicBezTo>
                      <a:pt x="12138" y="27548"/>
                      <a:pt x="12139" y="27544"/>
                      <a:pt x="12139" y="27540"/>
                    </a:cubicBezTo>
                    <a:close/>
                    <a:moveTo>
                      <a:pt x="2871" y="31229"/>
                    </a:moveTo>
                    <a:cubicBezTo>
                      <a:pt x="2871" y="31229"/>
                      <a:pt x="2871" y="31230"/>
                      <a:pt x="2871" y="31230"/>
                    </a:cubicBezTo>
                    <a:lnTo>
                      <a:pt x="2871" y="31230"/>
                    </a:lnTo>
                    <a:cubicBezTo>
                      <a:pt x="2871" y="31230"/>
                      <a:pt x="2871" y="31229"/>
                      <a:pt x="2871" y="31229"/>
                    </a:cubicBezTo>
                    <a:close/>
                    <a:moveTo>
                      <a:pt x="11235" y="32250"/>
                    </a:moveTo>
                    <a:lnTo>
                      <a:pt x="11235" y="32250"/>
                    </a:lnTo>
                    <a:cubicBezTo>
                      <a:pt x="11235" y="32251"/>
                      <a:pt x="11236" y="32253"/>
                      <a:pt x="11236" y="32254"/>
                    </a:cubicBezTo>
                    <a:lnTo>
                      <a:pt x="11236" y="32254"/>
                    </a:lnTo>
                    <a:cubicBezTo>
                      <a:pt x="11236" y="32252"/>
                      <a:pt x="11235" y="32251"/>
                      <a:pt x="11235" y="32250"/>
                    </a:cubicBezTo>
                    <a:close/>
                    <a:moveTo>
                      <a:pt x="11427" y="32927"/>
                    </a:moveTo>
                    <a:lnTo>
                      <a:pt x="11427" y="32927"/>
                    </a:lnTo>
                    <a:cubicBezTo>
                      <a:pt x="11428" y="32929"/>
                      <a:pt x="11428" y="32930"/>
                      <a:pt x="11429" y="32932"/>
                    </a:cubicBezTo>
                    <a:lnTo>
                      <a:pt x="11429" y="32932"/>
                    </a:lnTo>
                    <a:cubicBezTo>
                      <a:pt x="11428" y="32930"/>
                      <a:pt x="11428" y="32929"/>
                      <a:pt x="11427" y="32927"/>
                    </a:cubicBezTo>
                    <a:close/>
                    <a:moveTo>
                      <a:pt x="11106" y="33097"/>
                    </a:moveTo>
                    <a:cubicBezTo>
                      <a:pt x="11106" y="33097"/>
                      <a:pt x="11106" y="33097"/>
                      <a:pt x="11106" y="33098"/>
                    </a:cubicBezTo>
                    <a:lnTo>
                      <a:pt x="11106" y="33098"/>
                    </a:lnTo>
                    <a:cubicBezTo>
                      <a:pt x="11106" y="33097"/>
                      <a:pt x="11106" y="33097"/>
                      <a:pt x="11106" y="33097"/>
                    </a:cubicBezTo>
                    <a:close/>
                    <a:moveTo>
                      <a:pt x="11568" y="38211"/>
                    </a:moveTo>
                    <a:cubicBezTo>
                      <a:pt x="11566" y="38216"/>
                      <a:pt x="11565" y="38221"/>
                      <a:pt x="11563" y="38225"/>
                    </a:cubicBezTo>
                    <a:cubicBezTo>
                      <a:pt x="11565" y="38221"/>
                      <a:pt x="11566" y="38216"/>
                      <a:pt x="11568" y="38211"/>
                    </a:cubicBezTo>
                    <a:close/>
                    <a:moveTo>
                      <a:pt x="4706" y="40649"/>
                    </a:moveTo>
                    <a:cubicBezTo>
                      <a:pt x="4709" y="40651"/>
                      <a:pt x="4712" y="40652"/>
                      <a:pt x="4715" y="40654"/>
                    </a:cubicBezTo>
                    <a:lnTo>
                      <a:pt x="4715" y="40654"/>
                    </a:lnTo>
                    <a:cubicBezTo>
                      <a:pt x="4712" y="40652"/>
                      <a:pt x="4709" y="40651"/>
                      <a:pt x="4706" y="40649"/>
                    </a:cubicBezTo>
                    <a:close/>
                    <a:moveTo>
                      <a:pt x="6960" y="357"/>
                    </a:moveTo>
                    <a:cubicBezTo>
                      <a:pt x="6965" y="358"/>
                      <a:pt x="6970" y="358"/>
                      <a:pt x="6974" y="359"/>
                    </a:cubicBezTo>
                    <a:lnTo>
                      <a:pt x="6978" y="359"/>
                    </a:lnTo>
                    <a:cubicBezTo>
                      <a:pt x="7034" y="364"/>
                      <a:pt x="7088" y="373"/>
                      <a:pt x="7144" y="383"/>
                    </a:cubicBezTo>
                    <a:cubicBezTo>
                      <a:pt x="7194" y="395"/>
                      <a:pt x="7243" y="409"/>
                      <a:pt x="7292" y="426"/>
                    </a:cubicBezTo>
                    <a:cubicBezTo>
                      <a:pt x="7369" y="456"/>
                      <a:pt x="7445" y="487"/>
                      <a:pt x="7521" y="521"/>
                    </a:cubicBezTo>
                    <a:cubicBezTo>
                      <a:pt x="7573" y="551"/>
                      <a:pt x="7627" y="580"/>
                      <a:pt x="7679" y="613"/>
                    </a:cubicBezTo>
                    <a:cubicBezTo>
                      <a:pt x="7727" y="647"/>
                      <a:pt x="7773" y="681"/>
                      <a:pt x="7818" y="717"/>
                    </a:cubicBezTo>
                    <a:cubicBezTo>
                      <a:pt x="7889" y="780"/>
                      <a:pt x="7954" y="844"/>
                      <a:pt x="8019" y="911"/>
                    </a:cubicBezTo>
                    <a:cubicBezTo>
                      <a:pt x="8059" y="958"/>
                      <a:pt x="8098" y="1004"/>
                      <a:pt x="8135" y="1053"/>
                    </a:cubicBezTo>
                    <a:cubicBezTo>
                      <a:pt x="8175" y="1103"/>
                      <a:pt x="8211" y="1157"/>
                      <a:pt x="8246" y="1211"/>
                    </a:cubicBezTo>
                    <a:cubicBezTo>
                      <a:pt x="8299" y="1293"/>
                      <a:pt x="8345" y="1377"/>
                      <a:pt x="8391" y="1461"/>
                    </a:cubicBezTo>
                    <a:cubicBezTo>
                      <a:pt x="8434" y="1551"/>
                      <a:pt x="8477" y="1640"/>
                      <a:pt x="8514" y="1729"/>
                    </a:cubicBezTo>
                    <a:cubicBezTo>
                      <a:pt x="8549" y="1819"/>
                      <a:pt x="8582" y="1909"/>
                      <a:pt x="8613" y="2000"/>
                    </a:cubicBezTo>
                    <a:cubicBezTo>
                      <a:pt x="8642" y="2099"/>
                      <a:pt x="8668" y="2195"/>
                      <a:pt x="8694" y="2293"/>
                    </a:cubicBezTo>
                    <a:cubicBezTo>
                      <a:pt x="8709" y="2367"/>
                      <a:pt x="8721" y="2442"/>
                      <a:pt x="8733" y="2518"/>
                    </a:cubicBezTo>
                    <a:cubicBezTo>
                      <a:pt x="8742" y="2580"/>
                      <a:pt x="8747" y="2645"/>
                      <a:pt x="8752" y="2708"/>
                    </a:cubicBezTo>
                    <a:cubicBezTo>
                      <a:pt x="8752" y="2808"/>
                      <a:pt x="8751" y="2910"/>
                      <a:pt x="8748" y="3011"/>
                    </a:cubicBezTo>
                    <a:lnTo>
                      <a:pt x="8748" y="3011"/>
                    </a:lnTo>
                    <a:cubicBezTo>
                      <a:pt x="8748" y="3008"/>
                      <a:pt x="8749" y="3004"/>
                      <a:pt x="8749" y="3001"/>
                    </a:cubicBezTo>
                    <a:lnTo>
                      <a:pt x="8749" y="3001"/>
                    </a:lnTo>
                    <a:cubicBezTo>
                      <a:pt x="8749" y="3007"/>
                      <a:pt x="8748" y="3011"/>
                      <a:pt x="8749" y="3017"/>
                    </a:cubicBezTo>
                    <a:cubicBezTo>
                      <a:pt x="8749" y="3019"/>
                      <a:pt x="8748" y="3022"/>
                      <a:pt x="8748" y="3025"/>
                    </a:cubicBezTo>
                    <a:lnTo>
                      <a:pt x="8748" y="3021"/>
                    </a:lnTo>
                    <a:cubicBezTo>
                      <a:pt x="8738" y="3148"/>
                      <a:pt x="8724" y="3276"/>
                      <a:pt x="8705" y="3401"/>
                    </a:cubicBezTo>
                    <a:cubicBezTo>
                      <a:pt x="8687" y="3519"/>
                      <a:pt x="8663" y="3635"/>
                      <a:pt x="8641" y="3752"/>
                    </a:cubicBezTo>
                    <a:cubicBezTo>
                      <a:pt x="8573" y="4059"/>
                      <a:pt x="8495" y="4363"/>
                      <a:pt x="8453" y="4675"/>
                    </a:cubicBezTo>
                    <a:cubicBezTo>
                      <a:pt x="8449" y="4712"/>
                      <a:pt x="8447" y="4748"/>
                      <a:pt x="8442" y="4785"/>
                    </a:cubicBezTo>
                    <a:cubicBezTo>
                      <a:pt x="8441" y="4824"/>
                      <a:pt x="8435" y="4864"/>
                      <a:pt x="8435" y="4902"/>
                    </a:cubicBezTo>
                    <a:cubicBezTo>
                      <a:pt x="8435" y="4976"/>
                      <a:pt x="8431" y="5050"/>
                      <a:pt x="8437" y="5123"/>
                    </a:cubicBezTo>
                    <a:cubicBezTo>
                      <a:pt x="8445" y="5243"/>
                      <a:pt x="8452" y="5365"/>
                      <a:pt x="8475" y="5483"/>
                    </a:cubicBezTo>
                    <a:cubicBezTo>
                      <a:pt x="8505" y="5637"/>
                      <a:pt x="8544" y="5789"/>
                      <a:pt x="8608" y="5931"/>
                    </a:cubicBezTo>
                    <a:cubicBezTo>
                      <a:pt x="8755" y="6242"/>
                      <a:pt x="8961" y="6524"/>
                      <a:pt x="9156" y="6807"/>
                    </a:cubicBezTo>
                    <a:cubicBezTo>
                      <a:pt x="9322" y="7051"/>
                      <a:pt x="9499" y="7285"/>
                      <a:pt x="9669" y="7525"/>
                    </a:cubicBezTo>
                    <a:cubicBezTo>
                      <a:pt x="9757" y="7657"/>
                      <a:pt x="9840" y="7793"/>
                      <a:pt x="9916" y="7931"/>
                    </a:cubicBezTo>
                    <a:cubicBezTo>
                      <a:pt x="9918" y="7936"/>
                      <a:pt x="9921" y="7939"/>
                      <a:pt x="9923" y="7942"/>
                    </a:cubicBezTo>
                    <a:cubicBezTo>
                      <a:pt x="9923" y="7943"/>
                      <a:pt x="9923" y="7944"/>
                      <a:pt x="9924" y="7945"/>
                    </a:cubicBezTo>
                    <a:lnTo>
                      <a:pt x="9923" y="7945"/>
                    </a:lnTo>
                    <a:cubicBezTo>
                      <a:pt x="9971" y="8043"/>
                      <a:pt x="10017" y="8139"/>
                      <a:pt x="10059" y="8241"/>
                    </a:cubicBezTo>
                    <a:cubicBezTo>
                      <a:pt x="10096" y="8326"/>
                      <a:pt x="10125" y="8414"/>
                      <a:pt x="10159" y="8502"/>
                    </a:cubicBezTo>
                    <a:cubicBezTo>
                      <a:pt x="10191" y="8604"/>
                      <a:pt x="10220" y="8707"/>
                      <a:pt x="10247" y="8812"/>
                    </a:cubicBezTo>
                    <a:cubicBezTo>
                      <a:pt x="10272" y="8911"/>
                      <a:pt x="10294" y="9011"/>
                      <a:pt x="10317" y="9114"/>
                    </a:cubicBezTo>
                    <a:cubicBezTo>
                      <a:pt x="10315" y="9105"/>
                      <a:pt x="10313" y="9097"/>
                      <a:pt x="10313" y="9089"/>
                    </a:cubicBezTo>
                    <a:lnTo>
                      <a:pt x="10313" y="9089"/>
                    </a:lnTo>
                    <a:cubicBezTo>
                      <a:pt x="10319" y="9116"/>
                      <a:pt x="10324" y="9143"/>
                      <a:pt x="10328" y="9171"/>
                    </a:cubicBezTo>
                    <a:lnTo>
                      <a:pt x="10328" y="9167"/>
                    </a:lnTo>
                    <a:cubicBezTo>
                      <a:pt x="10336" y="9205"/>
                      <a:pt x="10343" y="9243"/>
                      <a:pt x="10350" y="9280"/>
                    </a:cubicBezTo>
                    <a:lnTo>
                      <a:pt x="10350" y="9280"/>
                    </a:lnTo>
                    <a:cubicBezTo>
                      <a:pt x="10350" y="9277"/>
                      <a:pt x="10349" y="9274"/>
                      <a:pt x="10348" y="9271"/>
                    </a:cubicBezTo>
                    <a:lnTo>
                      <a:pt x="10348" y="9271"/>
                    </a:lnTo>
                    <a:cubicBezTo>
                      <a:pt x="10385" y="9448"/>
                      <a:pt x="10412" y="9628"/>
                      <a:pt x="10428" y="9809"/>
                    </a:cubicBezTo>
                    <a:lnTo>
                      <a:pt x="10428" y="9809"/>
                    </a:lnTo>
                    <a:cubicBezTo>
                      <a:pt x="10428" y="9809"/>
                      <a:pt x="10428" y="9808"/>
                      <a:pt x="10427" y="9808"/>
                    </a:cubicBezTo>
                    <a:lnTo>
                      <a:pt x="10427" y="9808"/>
                    </a:lnTo>
                    <a:cubicBezTo>
                      <a:pt x="10432" y="9911"/>
                      <a:pt x="10432" y="10013"/>
                      <a:pt x="10425" y="10116"/>
                    </a:cubicBezTo>
                    <a:cubicBezTo>
                      <a:pt x="10412" y="10272"/>
                      <a:pt x="10383" y="10425"/>
                      <a:pt x="10355" y="10579"/>
                    </a:cubicBezTo>
                    <a:cubicBezTo>
                      <a:pt x="10328" y="10698"/>
                      <a:pt x="10302" y="10819"/>
                      <a:pt x="10267" y="10934"/>
                    </a:cubicBezTo>
                    <a:cubicBezTo>
                      <a:pt x="10234" y="11042"/>
                      <a:pt x="10200" y="11146"/>
                      <a:pt x="10164" y="11251"/>
                    </a:cubicBezTo>
                    <a:cubicBezTo>
                      <a:pt x="10106" y="11399"/>
                      <a:pt x="10045" y="11541"/>
                      <a:pt x="9978" y="11683"/>
                    </a:cubicBezTo>
                    <a:lnTo>
                      <a:pt x="9834" y="11955"/>
                    </a:lnTo>
                    <a:cubicBezTo>
                      <a:pt x="9746" y="12116"/>
                      <a:pt x="9657" y="12277"/>
                      <a:pt x="9580" y="12445"/>
                    </a:cubicBezTo>
                    <a:cubicBezTo>
                      <a:pt x="9504" y="12606"/>
                      <a:pt x="9428" y="12767"/>
                      <a:pt x="9368" y="12934"/>
                    </a:cubicBezTo>
                    <a:cubicBezTo>
                      <a:pt x="9332" y="13037"/>
                      <a:pt x="9298" y="13140"/>
                      <a:pt x="9266" y="13245"/>
                    </a:cubicBezTo>
                    <a:cubicBezTo>
                      <a:pt x="9240" y="13329"/>
                      <a:pt x="9220" y="13416"/>
                      <a:pt x="9199" y="13503"/>
                    </a:cubicBezTo>
                    <a:cubicBezTo>
                      <a:pt x="9157" y="13681"/>
                      <a:pt x="9126" y="13862"/>
                      <a:pt x="9108" y="14044"/>
                    </a:cubicBezTo>
                    <a:cubicBezTo>
                      <a:pt x="9092" y="14225"/>
                      <a:pt x="9086" y="14407"/>
                      <a:pt x="9093" y="14587"/>
                    </a:cubicBezTo>
                    <a:cubicBezTo>
                      <a:pt x="9100" y="14957"/>
                      <a:pt x="9201" y="15318"/>
                      <a:pt x="9384" y="15639"/>
                    </a:cubicBezTo>
                    <a:cubicBezTo>
                      <a:pt x="9504" y="15842"/>
                      <a:pt x="9650" y="16020"/>
                      <a:pt x="9809" y="16193"/>
                    </a:cubicBezTo>
                    <a:cubicBezTo>
                      <a:pt x="9931" y="16327"/>
                      <a:pt x="10060" y="16455"/>
                      <a:pt x="10183" y="16588"/>
                    </a:cubicBezTo>
                    <a:cubicBezTo>
                      <a:pt x="10178" y="16583"/>
                      <a:pt x="10174" y="16578"/>
                      <a:pt x="10168" y="16572"/>
                    </a:cubicBezTo>
                    <a:lnTo>
                      <a:pt x="10168" y="16572"/>
                    </a:lnTo>
                    <a:cubicBezTo>
                      <a:pt x="10250" y="16665"/>
                      <a:pt x="10333" y="16758"/>
                      <a:pt x="10408" y="16858"/>
                    </a:cubicBezTo>
                    <a:cubicBezTo>
                      <a:pt x="10482" y="16957"/>
                      <a:pt x="10552" y="17055"/>
                      <a:pt x="10623" y="17154"/>
                    </a:cubicBezTo>
                    <a:lnTo>
                      <a:pt x="10622" y="17153"/>
                    </a:lnTo>
                    <a:lnTo>
                      <a:pt x="10622" y="17153"/>
                    </a:lnTo>
                    <a:cubicBezTo>
                      <a:pt x="10623" y="17154"/>
                      <a:pt x="10623" y="17155"/>
                      <a:pt x="10625" y="17156"/>
                    </a:cubicBezTo>
                    <a:cubicBezTo>
                      <a:pt x="10626" y="17158"/>
                      <a:pt x="10626" y="17159"/>
                      <a:pt x="10628" y="17160"/>
                    </a:cubicBezTo>
                    <a:lnTo>
                      <a:pt x="10628" y="17162"/>
                    </a:lnTo>
                    <a:lnTo>
                      <a:pt x="10629" y="17164"/>
                    </a:lnTo>
                    <a:cubicBezTo>
                      <a:pt x="10629" y="17165"/>
                      <a:pt x="10629" y="17166"/>
                      <a:pt x="10629" y="17166"/>
                    </a:cubicBezTo>
                    <a:cubicBezTo>
                      <a:pt x="10630" y="17166"/>
                      <a:pt x="10630" y="17168"/>
                      <a:pt x="10630" y="17169"/>
                    </a:cubicBezTo>
                    <a:cubicBezTo>
                      <a:pt x="10680" y="17246"/>
                      <a:pt x="10728" y="17321"/>
                      <a:pt x="10775" y="17399"/>
                    </a:cubicBezTo>
                    <a:cubicBezTo>
                      <a:pt x="10820" y="17475"/>
                      <a:pt x="10859" y="17551"/>
                      <a:pt x="10901" y="17629"/>
                    </a:cubicBezTo>
                    <a:cubicBezTo>
                      <a:pt x="10939" y="17709"/>
                      <a:pt x="10977" y="17790"/>
                      <a:pt x="11013" y="17870"/>
                    </a:cubicBezTo>
                    <a:cubicBezTo>
                      <a:pt x="11051" y="17960"/>
                      <a:pt x="11087" y="18051"/>
                      <a:pt x="11121" y="18141"/>
                    </a:cubicBezTo>
                    <a:cubicBezTo>
                      <a:pt x="11143" y="18208"/>
                      <a:pt x="11165" y="18275"/>
                      <a:pt x="11183" y="18344"/>
                    </a:cubicBezTo>
                    <a:cubicBezTo>
                      <a:pt x="11204" y="18421"/>
                      <a:pt x="11222" y="18499"/>
                      <a:pt x="11239" y="18577"/>
                    </a:cubicBezTo>
                    <a:cubicBezTo>
                      <a:pt x="11249" y="18635"/>
                      <a:pt x="11261" y="18692"/>
                      <a:pt x="11266" y="18750"/>
                    </a:cubicBezTo>
                    <a:cubicBezTo>
                      <a:pt x="11270" y="18806"/>
                      <a:pt x="11274" y="18862"/>
                      <a:pt x="11279" y="18917"/>
                    </a:cubicBezTo>
                    <a:lnTo>
                      <a:pt x="11279" y="18917"/>
                    </a:lnTo>
                    <a:cubicBezTo>
                      <a:pt x="11279" y="18916"/>
                      <a:pt x="11279" y="18915"/>
                      <a:pt x="11279" y="18914"/>
                    </a:cubicBezTo>
                    <a:lnTo>
                      <a:pt x="11279" y="18914"/>
                    </a:lnTo>
                    <a:cubicBezTo>
                      <a:pt x="11279" y="18915"/>
                      <a:pt x="11279" y="18916"/>
                      <a:pt x="11279" y="18917"/>
                    </a:cubicBezTo>
                    <a:lnTo>
                      <a:pt x="11279" y="18917"/>
                    </a:lnTo>
                    <a:cubicBezTo>
                      <a:pt x="11279" y="18917"/>
                      <a:pt x="11279" y="18917"/>
                      <a:pt x="11279" y="18917"/>
                    </a:cubicBezTo>
                    <a:lnTo>
                      <a:pt x="11279" y="18917"/>
                    </a:lnTo>
                    <a:cubicBezTo>
                      <a:pt x="11279" y="18917"/>
                      <a:pt x="11279" y="18918"/>
                      <a:pt x="11280" y="18918"/>
                    </a:cubicBezTo>
                    <a:lnTo>
                      <a:pt x="11280" y="18918"/>
                    </a:lnTo>
                    <a:cubicBezTo>
                      <a:pt x="11279" y="18918"/>
                      <a:pt x="11279" y="18917"/>
                      <a:pt x="11279" y="18917"/>
                    </a:cubicBezTo>
                    <a:lnTo>
                      <a:pt x="11279" y="18917"/>
                    </a:lnTo>
                    <a:cubicBezTo>
                      <a:pt x="11280" y="18924"/>
                      <a:pt x="11281" y="18931"/>
                      <a:pt x="11282" y="18938"/>
                    </a:cubicBezTo>
                    <a:cubicBezTo>
                      <a:pt x="11281" y="18931"/>
                      <a:pt x="11280" y="18925"/>
                      <a:pt x="11280" y="18918"/>
                    </a:cubicBezTo>
                    <a:lnTo>
                      <a:pt x="11280" y="18918"/>
                    </a:lnTo>
                    <a:cubicBezTo>
                      <a:pt x="11281" y="18981"/>
                      <a:pt x="11285" y="19045"/>
                      <a:pt x="11282" y="19109"/>
                    </a:cubicBezTo>
                    <a:cubicBezTo>
                      <a:pt x="11279" y="19169"/>
                      <a:pt x="11274" y="19228"/>
                      <a:pt x="11272" y="19286"/>
                    </a:cubicBezTo>
                    <a:cubicBezTo>
                      <a:pt x="11265" y="19351"/>
                      <a:pt x="11261" y="19417"/>
                      <a:pt x="11248" y="19480"/>
                    </a:cubicBezTo>
                    <a:cubicBezTo>
                      <a:pt x="11235" y="19539"/>
                      <a:pt x="11223" y="19599"/>
                      <a:pt x="11212" y="19658"/>
                    </a:cubicBezTo>
                    <a:lnTo>
                      <a:pt x="11212" y="19655"/>
                    </a:lnTo>
                    <a:cubicBezTo>
                      <a:pt x="11195" y="19721"/>
                      <a:pt x="11180" y="19789"/>
                      <a:pt x="11157" y="19853"/>
                    </a:cubicBezTo>
                    <a:cubicBezTo>
                      <a:pt x="11136" y="19914"/>
                      <a:pt x="11116" y="19977"/>
                      <a:pt x="11094" y="20036"/>
                    </a:cubicBezTo>
                    <a:cubicBezTo>
                      <a:pt x="11068" y="20092"/>
                      <a:pt x="11048" y="20148"/>
                      <a:pt x="11022" y="20202"/>
                    </a:cubicBezTo>
                    <a:cubicBezTo>
                      <a:pt x="10999" y="20254"/>
                      <a:pt x="10972" y="20305"/>
                      <a:pt x="10947" y="20356"/>
                    </a:cubicBezTo>
                    <a:lnTo>
                      <a:pt x="10947" y="20354"/>
                    </a:lnTo>
                    <a:cubicBezTo>
                      <a:pt x="10856" y="20521"/>
                      <a:pt x="10758" y="20686"/>
                      <a:pt x="10668" y="20855"/>
                    </a:cubicBezTo>
                    <a:cubicBezTo>
                      <a:pt x="10578" y="21023"/>
                      <a:pt x="10496" y="21194"/>
                      <a:pt x="10420" y="21368"/>
                    </a:cubicBezTo>
                    <a:cubicBezTo>
                      <a:pt x="10349" y="21531"/>
                      <a:pt x="10286" y="21698"/>
                      <a:pt x="10232" y="21868"/>
                    </a:cubicBezTo>
                    <a:cubicBezTo>
                      <a:pt x="10170" y="22048"/>
                      <a:pt x="10118" y="22232"/>
                      <a:pt x="10076" y="22417"/>
                    </a:cubicBezTo>
                    <a:cubicBezTo>
                      <a:pt x="10055" y="22516"/>
                      <a:pt x="10031" y="22615"/>
                      <a:pt x="10015" y="22713"/>
                    </a:cubicBezTo>
                    <a:cubicBezTo>
                      <a:pt x="10000" y="22808"/>
                      <a:pt x="9986" y="22902"/>
                      <a:pt x="9975" y="22996"/>
                    </a:cubicBezTo>
                    <a:cubicBezTo>
                      <a:pt x="9966" y="23084"/>
                      <a:pt x="9962" y="23171"/>
                      <a:pt x="9964" y="23259"/>
                    </a:cubicBezTo>
                    <a:cubicBezTo>
                      <a:pt x="9963" y="23432"/>
                      <a:pt x="9978" y="23605"/>
                      <a:pt x="10008" y="23775"/>
                    </a:cubicBezTo>
                    <a:cubicBezTo>
                      <a:pt x="10047" y="23986"/>
                      <a:pt x="10119" y="24204"/>
                      <a:pt x="10234" y="24385"/>
                    </a:cubicBezTo>
                    <a:cubicBezTo>
                      <a:pt x="10292" y="24478"/>
                      <a:pt x="10357" y="24567"/>
                      <a:pt x="10427" y="24650"/>
                    </a:cubicBezTo>
                    <a:cubicBezTo>
                      <a:pt x="10456" y="24685"/>
                      <a:pt x="10489" y="24719"/>
                      <a:pt x="10520" y="24753"/>
                    </a:cubicBezTo>
                    <a:cubicBezTo>
                      <a:pt x="10641" y="24885"/>
                      <a:pt x="10768" y="25007"/>
                      <a:pt x="10892" y="25134"/>
                    </a:cubicBezTo>
                    <a:cubicBezTo>
                      <a:pt x="11028" y="25274"/>
                      <a:pt x="11160" y="25418"/>
                      <a:pt x="11290" y="25564"/>
                    </a:cubicBezTo>
                    <a:cubicBezTo>
                      <a:pt x="11290" y="25564"/>
                      <a:pt x="11290" y="25563"/>
                      <a:pt x="11289" y="25563"/>
                    </a:cubicBezTo>
                    <a:lnTo>
                      <a:pt x="11289" y="25563"/>
                    </a:lnTo>
                    <a:cubicBezTo>
                      <a:pt x="11291" y="25565"/>
                      <a:pt x="11292" y="25567"/>
                      <a:pt x="11294" y="25568"/>
                    </a:cubicBezTo>
                    <a:cubicBezTo>
                      <a:pt x="11333" y="25613"/>
                      <a:pt x="11373" y="25658"/>
                      <a:pt x="11411" y="25702"/>
                    </a:cubicBezTo>
                    <a:cubicBezTo>
                      <a:pt x="11549" y="25858"/>
                      <a:pt x="11677" y="26022"/>
                      <a:pt x="11796" y="26192"/>
                    </a:cubicBezTo>
                    <a:cubicBezTo>
                      <a:pt x="11836" y="26256"/>
                      <a:pt x="11873" y="26322"/>
                      <a:pt x="11909" y="26389"/>
                    </a:cubicBezTo>
                    <a:cubicBezTo>
                      <a:pt x="11928" y="26431"/>
                      <a:pt x="11950" y="26473"/>
                      <a:pt x="11965" y="26515"/>
                    </a:cubicBezTo>
                    <a:cubicBezTo>
                      <a:pt x="11981" y="26557"/>
                      <a:pt x="11994" y="26597"/>
                      <a:pt x="12008" y="26636"/>
                    </a:cubicBezTo>
                    <a:cubicBezTo>
                      <a:pt x="12035" y="26736"/>
                      <a:pt x="12062" y="26834"/>
                      <a:pt x="12084" y="26933"/>
                    </a:cubicBezTo>
                    <a:cubicBezTo>
                      <a:pt x="12084" y="26933"/>
                      <a:pt x="12084" y="26933"/>
                      <a:pt x="12084" y="26932"/>
                    </a:cubicBezTo>
                    <a:lnTo>
                      <a:pt x="12084" y="26932"/>
                    </a:lnTo>
                    <a:cubicBezTo>
                      <a:pt x="12099" y="27008"/>
                      <a:pt x="12113" y="27083"/>
                      <a:pt x="12122" y="27158"/>
                    </a:cubicBezTo>
                    <a:cubicBezTo>
                      <a:pt x="12133" y="27237"/>
                      <a:pt x="12138" y="27313"/>
                      <a:pt x="12142" y="27391"/>
                    </a:cubicBezTo>
                    <a:cubicBezTo>
                      <a:pt x="12142" y="27449"/>
                      <a:pt x="12142" y="27510"/>
                      <a:pt x="12141" y="27567"/>
                    </a:cubicBezTo>
                    <a:cubicBezTo>
                      <a:pt x="12139" y="27561"/>
                      <a:pt x="12138" y="27556"/>
                      <a:pt x="12138" y="27551"/>
                    </a:cubicBezTo>
                    <a:lnTo>
                      <a:pt x="12138" y="27551"/>
                    </a:lnTo>
                    <a:cubicBezTo>
                      <a:pt x="12130" y="27647"/>
                      <a:pt x="12121" y="27740"/>
                      <a:pt x="12108" y="27835"/>
                    </a:cubicBezTo>
                    <a:cubicBezTo>
                      <a:pt x="12097" y="27918"/>
                      <a:pt x="12082" y="28002"/>
                      <a:pt x="12066" y="28083"/>
                    </a:cubicBezTo>
                    <a:cubicBezTo>
                      <a:pt x="12066" y="28082"/>
                      <a:pt x="12066" y="28081"/>
                      <a:pt x="12066" y="28080"/>
                    </a:cubicBezTo>
                    <a:cubicBezTo>
                      <a:pt x="12066" y="28082"/>
                      <a:pt x="12066" y="28083"/>
                      <a:pt x="12065" y="28084"/>
                    </a:cubicBezTo>
                    <a:cubicBezTo>
                      <a:pt x="12064" y="28089"/>
                      <a:pt x="12063" y="28095"/>
                      <a:pt x="12063" y="28100"/>
                    </a:cubicBezTo>
                    <a:cubicBezTo>
                      <a:pt x="12043" y="28184"/>
                      <a:pt x="12023" y="28272"/>
                      <a:pt x="11997" y="28354"/>
                    </a:cubicBezTo>
                    <a:cubicBezTo>
                      <a:pt x="11973" y="28441"/>
                      <a:pt x="11945" y="28527"/>
                      <a:pt x="11916" y="28612"/>
                    </a:cubicBezTo>
                    <a:cubicBezTo>
                      <a:pt x="11878" y="28709"/>
                      <a:pt x="11839" y="28805"/>
                      <a:pt x="11799" y="28901"/>
                    </a:cubicBezTo>
                    <a:cubicBezTo>
                      <a:pt x="11757" y="29000"/>
                      <a:pt x="11710" y="29092"/>
                      <a:pt x="11662" y="29188"/>
                    </a:cubicBezTo>
                    <a:lnTo>
                      <a:pt x="11662" y="29188"/>
                    </a:lnTo>
                    <a:cubicBezTo>
                      <a:pt x="11665" y="29182"/>
                      <a:pt x="11668" y="29175"/>
                      <a:pt x="11671" y="29168"/>
                    </a:cubicBezTo>
                    <a:lnTo>
                      <a:pt x="11671" y="29168"/>
                    </a:lnTo>
                    <a:cubicBezTo>
                      <a:pt x="11586" y="29335"/>
                      <a:pt x="11496" y="29497"/>
                      <a:pt x="11399" y="29656"/>
                    </a:cubicBezTo>
                    <a:cubicBezTo>
                      <a:pt x="11304" y="29811"/>
                      <a:pt x="11208" y="29965"/>
                      <a:pt x="11125" y="30128"/>
                    </a:cubicBezTo>
                    <a:cubicBezTo>
                      <a:pt x="11123" y="30132"/>
                      <a:pt x="11121" y="30136"/>
                      <a:pt x="11119" y="30140"/>
                    </a:cubicBezTo>
                    <a:cubicBezTo>
                      <a:pt x="11115" y="30142"/>
                      <a:pt x="11109" y="30142"/>
                      <a:pt x="11106" y="30144"/>
                    </a:cubicBezTo>
                    <a:cubicBezTo>
                      <a:pt x="11089" y="30174"/>
                      <a:pt x="11072" y="30203"/>
                      <a:pt x="11057" y="30233"/>
                    </a:cubicBezTo>
                    <a:cubicBezTo>
                      <a:pt x="11038" y="30264"/>
                      <a:pt x="11020" y="30294"/>
                      <a:pt x="11000" y="30327"/>
                    </a:cubicBezTo>
                    <a:cubicBezTo>
                      <a:pt x="10984" y="30373"/>
                      <a:pt x="10973" y="30423"/>
                      <a:pt x="10960" y="30471"/>
                    </a:cubicBezTo>
                    <a:cubicBezTo>
                      <a:pt x="10922" y="30557"/>
                      <a:pt x="10885" y="30643"/>
                      <a:pt x="10854" y="30732"/>
                    </a:cubicBezTo>
                    <a:cubicBezTo>
                      <a:pt x="10792" y="30914"/>
                      <a:pt x="10747" y="31102"/>
                      <a:pt x="10723" y="31292"/>
                    </a:cubicBezTo>
                    <a:cubicBezTo>
                      <a:pt x="10733" y="31387"/>
                      <a:pt x="10738" y="31481"/>
                      <a:pt x="10744" y="31575"/>
                    </a:cubicBezTo>
                    <a:cubicBezTo>
                      <a:pt x="10753" y="31670"/>
                      <a:pt x="10759" y="31766"/>
                      <a:pt x="10766" y="31863"/>
                    </a:cubicBezTo>
                    <a:cubicBezTo>
                      <a:pt x="10785" y="31932"/>
                      <a:pt x="10805" y="32002"/>
                      <a:pt x="10825" y="32073"/>
                    </a:cubicBezTo>
                    <a:lnTo>
                      <a:pt x="10825" y="32077"/>
                    </a:lnTo>
                    <a:cubicBezTo>
                      <a:pt x="10839" y="32149"/>
                      <a:pt x="10862" y="32219"/>
                      <a:pt x="10877" y="32289"/>
                    </a:cubicBezTo>
                    <a:lnTo>
                      <a:pt x="10877" y="32289"/>
                    </a:lnTo>
                    <a:cubicBezTo>
                      <a:pt x="10876" y="32285"/>
                      <a:pt x="10875" y="32281"/>
                      <a:pt x="10874" y="32277"/>
                    </a:cubicBezTo>
                    <a:lnTo>
                      <a:pt x="10874" y="32277"/>
                    </a:lnTo>
                    <a:cubicBezTo>
                      <a:pt x="10882" y="32321"/>
                      <a:pt x="10893" y="32365"/>
                      <a:pt x="10907" y="32409"/>
                    </a:cubicBezTo>
                    <a:cubicBezTo>
                      <a:pt x="10916" y="32438"/>
                      <a:pt x="10928" y="32469"/>
                      <a:pt x="10939" y="32498"/>
                    </a:cubicBezTo>
                    <a:cubicBezTo>
                      <a:pt x="10962" y="32604"/>
                      <a:pt x="10985" y="32708"/>
                      <a:pt x="11014" y="32811"/>
                    </a:cubicBezTo>
                    <a:cubicBezTo>
                      <a:pt x="11043" y="32909"/>
                      <a:pt x="11075" y="33007"/>
                      <a:pt x="11109" y="33104"/>
                    </a:cubicBezTo>
                    <a:lnTo>
                      <a:pt x="11109" y="33104"/>
                    </a:lnTo>
                    <a:cubicBezTo>
                      <a:pt x="11108" y="33102"/>
                      <a:pt x="11107" y="33100"/>
                      <a:pt x="11106" y="33098"/>
                    </a:cubicBezTo>
                    <a:lnTo>
                      <a:pt x="11106" y="33098"/>
                    </a:lnTo>
                    <a:cubicBezTo>
                      <a:pt x="11178" y="33309"/>
                      <a:pt x="11225" y="33528"/>
                      <a:pt x="11283" y="33742"/>
                    </a:cubicBezTo>
                    <a:cubicBezTo>
                      <a:pt x="11343" y="33967"/>
                      <a:pt x="11418" y="34188"/>
                      <a:pt x="11485" y="34412"/>
                    </a:cubicBezTo>
                    <a:cubicBezTo>
                      <a:pt x="11613" y="34841"/>
                      <a:pt x="11719" y="35275"/>
                      <a:pt x="11809" y="35715"/>
                    </a:cubicBezTo>
                    <a:cubicBezTo>
                      <a:pt x="11827" y="35812"/>
                      <a:pt x="11846" y="35909"/>
                      <a:pt x="11857" y="36006"/>
                    </a:cubicBezTo>
                    <a:cubicBezTo>
                      <a:pt x="11869" y="36100"/>
                      <a:pt x="11876" y="36193"/>
                      <a:pt x="11883" y="36288"/>
                    </a:cubicBezTo>
                    <a:cubicBezTo>
                      <a:pt x="11883" y="36279"/>
                      <a:pt x="11882" y="36272"/>
                      <a:pt x="11882" y="36263"/>
                    </a:cubicBezTo>
                    <a:lnTo>
                      <a:pt x="11882" y="36263"/>
                    </a:lnTo>
                    <a:cubicBezTo>
                      <a:pt x="11888" y="36358"/>
                      <a:pt x="11895" y="36452"/>
                      <a:pt x="11894" y="36546"/>
                    </a:cubicBezTo>
                    <a:cubicBezTo>
                      <a:pt x="11892" y="36639"/>
                      <a:pt x="11888" y="36734"/>
                      <a:pt x="11880" y="36828"/>
                    </a:cubicBezTo>
                    <a:cubicBezTo>
                      <a:pt x="11861" y="36995"/>
                      <a:pt x="11836" y="37162"/>
                      <a:pt x="11804" y="37327"/>
                    </a:cubicBezTo>
                    <a:cubicBezTo>
                      <a:pt x="11807" y="37320"/>
                      <a:pt x="11807" y="37313"/>
                      <a:pt x="11811" y="37304"/>
                    </a:cubicBezTo>
                    <a:lnTo>
                      <a:pt x="11811" y="37304"/>
                    </a:lnTo>
                    <a:cubicBezTo>
                      <a:pt x="11777" y="37457"/>
                      <a:pt x="11745" y="37610"/>
                      <a:pt x="11703" y="37760"/>
                    </a:cubicBezTo>
                    <a:cubicBezTo>
                      <a:pt x="11662" y="37912"/>
                      <a:pt x="11617" y="38063"/>
                      <a:pt x="11568" y="38211"/>
                    </a:cubicBezTo>
                    <a:lnTo>
                      <a:pt x="11568" y="38211"/>
                    </a:lnTo>
                    <a:cubicBezTo>
                      <a:pt x="11569" y="38209"/>
                      <a:pt x="11570" y="38206"/>
                      <a:pt x="11572" y="38204"/>
                    </a:cubicBezTo>
                    <a:lnTo>
                      <a:pt x="11572" y="38204"/>
                    </a:lnTo>
                    <a:cubicBezTo>
                      <a:pt x="11505" y="38387"/>
                      <a:pt x="11436" y="38567"/>
                      <a:pt x="11354" y="38743"/>
                    </a:cubicBezTo>
                    <a:lnTo>
                      <a:pt x="11355" y="38740"/>
                    </a:lnTo>
                    <a:lnTo>
                      <a:pt x="11355" y="38740"/>
                    </a:lnTo>
                    <a:cubicBezTo>
                      <a:pt x="11353" y="38745"/>
                      <a:pt x="11351" y="38751"/>
                      <a:pt x="11348" y="38755"/>
                    </a:cubicBezTo>
                    <a:cubicBezTo>
                      <a:pt x="11347" y="38756"/>
                      <a:pt x="11347" y="38759"/>
                      <a:pt x="11346" y="38760"/>
                    </a:cubicBezTo>
                    <a:lnTo>
                      <a:pt x="11346" y="38759"/>
                    </a:lnTo>
                    <a:cubicBezTo>
                      <a:pt x="11296" y="38856"/>
                      <a:pt x="11246" y="38955"/>
                      <a:pt x="11192" y="39051"/>
                    </a:cubicBezTo>
                    <a:cubicBezTo>
                      <a:pt x="11141" y="39142"/>
                      <a:pt x="11082" y="39230"/>
                      <a:pt x="11025" y="39319"/>
                    </a:cubicBezTo>
                    <a:lnTo>
                      <a:pt x="11025" y="39317"/>
                    </a:lnTo>
                    <a:cubicBezTo>
                      <a:pt x="11024" y="39319"/>
                      <a:pt x="11023" y="39322"/>
                      <a:pt x="11022" y="39323"/>
                    </a:cubicBezTo>
                    <a:cubicBezTo>
                      <a:pt x="11020" y="39324"/>
                      <a:pt x="11019" y="39326"/>
                      <a:pt x="11018" y="39329"/>
                    </a:cubicBezTo>
                    <a:lnTo>
                      <a:pt x="11019" y="39328"/>
                    </a:lnTo>
                    <a:lnTo>
                      <a:pt x="11019" y="39328"/>
                    </a:lnTo>
                    <a:cubicBezTo>
                      <a:pt x="11018" y="39329"/>
                      <a:pt x="11018" y="39329"/>
                      <a:pt x="11018" y="39331"/>
                    </a:cubicBezTo>
                    <a:lnTo>
                      <a:pt x="11015" y="39333"/>
                    </a:lnTo>
                    <a:lnTo>
                      <a:pt x="11015" y="39332"/>
                    </a:lnTo>
                    <a:cubicBezTo>
                      <a:pt x="10972" y="39392"/>
                      <a:pt x="10931" y="39448"/>
                      <a:pt x="10882" y="39504"/>
                    </a:cubicBezTo>
                    <a:cubicBezTo>
                      <a:pt x="10845" y="39543"/>
                      <a:pt x="10807" y="39582"/>
                      <a:pt x="10767" y="39620"/>
                    </a:cubicBezTo>
                    <a:cubicBezTo>
                      <a:pt x="10582" y="39781"/>
                      <a:pt x="10379" y="39924"/>
                      <a:pt x="10178" y="40070"/>
                    </a:cubicBezTo>
                    <a:cubicBezTo>
                      <a:pt x="10072" y="40149"/>
                      <a:pt x="9966" y="40226"/>
                      <a:pt x="9859" y="40307"/>
                    </a:cubicBezTo>
                    <a:cubicBezTo>
                      <a:pt x="9770" y="40376"/>
                      <a:pt x="9680" y="40448"/>
                      <a:pt x="9587" y="40514"/>
                    </a:cubicBezTo>
                    <a:cubicBezTo>
                      <a:pt x="9429" y="40618"/>
                      <a:pt x="9259" y="40703"/>
                      <a:pt x="9091" y="40788"/>
                    </a:cubicBezTo>
                    <a:cubicBezTo>
                      <a:pt x="9005" y="40829"/>
                      <a:pt x="8919" y="40870"/>
                      <a:pt x="8830" y="40909"/>
                    </a:cubicBezTo>
                    <a:cubicBezTo>
                      <a:pt x="8734" y="40950"/>
                      <a:pt x="8635" y="40989"/>
                      <a:pt x="8536" y="41027"/>
                    </a:cubicBezTo>
                    <a:cubicBezTo>
                      <a:pt x="8545" y="41025"/>
                      <a:pt x="8552" y="41022"/>
                      <a:pt x="8560" y="41021"/>
                    </a:cubicBezTo>
                    <a:lnTo>
                      <a:pt x="8560" y="41021"/>
                    </a:lnTo>
                    <a:cubicBezTo>
                      <a:pt x="8424" y="41065"/>
                      <a:pt x="8290" y="41111"/>
                      <a:pt x="8151" y="41150"/>
                    </a:cubicBezTo>
                    <a:cubicBezTo>
                      <a:pt x="8012" y="41188"/>
                      <a:pt x="7871" y="41223"/>
                      <a:pt x="7730" y="41254"/>
                    </a:cubicBezTo>
                    <a:lnTo>
                      <a:pt x="7554" y="41285"/>
                    </a:lnTo>
                    <a:cubicBezTo>
                      <a:pt x="7533" y="41288"/>
                      <a:pt x="7511" y="41289"/>
                      <a:pt x="7490" y="41291"/>
                    </a:cubicBezTo>
                    <a:cubicBezTo>
                      <a:pt x="7497" y="41274"/>
                      <a:pt x="7501" y="41255"/>
                      <a:pt x="7501" y="41236"/>
                    </a:cubicBezTo>
                    <a:cubicBezTo>
                      <a:pt x="7497" y="41149"/>
                      <a:pt x="7481" y="41060"/>
                      <a:pt x="7470" y="40971"/>
                    </a:cubicBezTo>
                    <a:cubicBezTo>
                      <a:pt x="7451" y="40818"/>
                      <a:pt x="7432" y="40664"/>
                      <a:pt x="7415" y="40509"/>
                    </a:cubicBezTo>
                    <a:cubicBezTo>
                      <a:pt x="7372" y="40137"/>
                      <a:pt x="7331" y="39766"/>
                      <a:pt x="7305" y="39390"/>
                    </a:cubicBezTo>
                    <a:cubicBezTo>
                      <a:pt x="7296" y="39166"/>
                      <a:pt x="7297" y="38943"/>
                      <a:pt x="7299" y="38718"/>
                    </a:cubicBezTo>
                    <a:cubicBezTo>
                      <a:pt x="7301" y="38486"/>
                      <a:pt x="7295" y="38254"/>
                      <a:pt x="7287" y="38022"/>
                    </a:cubicBezTo>
                    <a:cubicBezTo>
                      <a:pt x="7280" y="37809"/>
                      <a:pt x="7269" y="37597"/>
                      <a:pt x="7269" y="37386"/>
                    </a:cubicBezTo>
                    <a:cubicBezTo>
                      <a:pt x="7269" y="37152"/>
                      <a:pt x="7274" y="36920"/>
                      <a:pt x="7284" y="36687"/>
                    </a:cubicBezTo>
                    <a:cubicBezTo>
                      <a:pt x="7293" y="36509"/>
                      <a:pt x="7305" y="36333"/>
                      <a:pt x="7312" y="36155"/>
                    </a:cubicBezTo>
                    <a:cubicBezTo>
                      <a:pt x="7321" y="35944"/>
                      <a:pt x="7327" y="35732"/>
                      <a:pt x="7333" y="35520"/>
                    </a:cubicBezTo>
                    <a:cubicBezTo>
                      <a:pt x="7339" y="35147"/>
                      <a:pt x="7323" y="34775"/>
                      <a:pt x="7312" y="34401"/>
                    </a:cubicBezTo>
                    <a:cubicBezTo>
                      <a:pt x="7302" y="34019"/>
                      <a:pt x="7307" y="33640"/>
                      <a:pt x="7310" y="33259"/>
                    </a:cubicBezTo>
                    <a:cubicBezTo>
                      <a:pt x="7312" y="32877"/>
                      <a:pt x="7302" y="32500"/>
                      <a:pt x="7283" y="32122"/>
                    </a:cubicBezTo>
                    <a:cubicBezTo>
                      <a:pt x="7264" y="31735"/>
                      <a:pt x="7243" y="31349"/>
                      <a:pt x="7239" y="30962"/>
                    </a:cubicBezTo>
                    <a:cubicBezTo>
                      <a:pt x="7232" y="30569"/>
                      <a:pt x="7229" y="30178"/>
                      <a:pt x="7232" y="29785"/>
                    </a:cubicBezTo>
                    <a:cubicBezTo>
                      <a:pt x="7240" y="29018"/>
                      <a:pt x="7245" y="28252"/>
                      <a:pt x="7275" y="27487"/>
                    </a:cubicBezTo>
                    <a:cubicBezTo>
                      <a:pt x="7288" y="27095"/>
                      <a:pt x="7305" y="26700"/>
                      <a:pt x="7314" y="26306"/>
                    </a:cubicBezTo>
                    <a:cubicBezTo>
                      <a:pt x="7323" y="25902"/>
                      <a:pt x="7324" y="25497"/>
                      <a:pt x="7323" y="25093"/>
                    </a:cubicBezTo>
                    <a:cubicBezTo>
                      <a:pt x="7321" y="24727"/>
                      <a:pt x="7310" y="24363"/>
                      <a:pt x="7306" y="23998"/>
                    </a:cubicBezTo>
                    <a:cubicBezTo>
                      <a:pt x="7303" y="23609"/>
                      <a:pt x="7303" y="23220"/>
                      <a:pt x="7306" y="22830"/>
                    </a:cubicBezTo>
                    <a:cubicBezTo>
                      <a:pt x="7308" y="22642"/>
                      <a:pt x="7310" y="22453"/>
                      <a:pt x="7316" y="22264"/>
                    </a:cubicBezTo>
                    <a:cubicBezTo>
                      <a:pt x="7322" y="22051"/>
                      <a:pt x="7331" y="21836"/>
                      <a:pt x="7341" y="21621"/>
                    </a:cubicBezTo>
                    <a:cubicBezTo>
                      <a:pt x="7359" y="21255"/>
                      <a:pt x="7378" y="20890"/>
                      <a:pt x="7383" y="20522"/>
                    </a:cubicBezTo>
                    <a:cubicBezTo>
                      <a:pt x="7394" y="19752"/>
                      <a:pt x="7412" y="18983"/>
                      <a:pt x="7380" y="18212"/>
                    </a:cubicBezTo>
                    <a:cubicBezTo>
                      <a:pt x="7346" y="17432"/>
                      <a:pt x="7294" y="16651"/>
                      <a:pt x="7278" y="15869"/>
                    </a:cubicBezTo>
                    <a:cubicBezTo>
                      <a:pt x="7270" y="15498"/>
                      <a:pt x="7274" y="15129"/>
                      <a:pt x="7269" y="14758"/>
                    </a:cubicBezTo>
                    <a:cubicBezTo>
                      <a:pt x="7263" y="14348"/>
                      <a:pt x="7256" y="13937"/>
                      <a:pt x="7253" y="13525"/>
                    </a:cubicBezTo>
                    <a:cubicBezTo>
                      <a:pt x="7248" y="13163"/>
                      <a:pt x="7259" y="12801"/>
                      <a:pt x="7263" y="12438"/>
                    </a:cubicBezTo>
                    <a:cubicBezTo>
                      <a:pt x="7264" y="12018"/>
                      <a:pt x="7264" y="11600"/>
                      <a:pt x="7261" y="11182"/>
                    </a:cubicBezTo>
                    <a:cubicBezTo>
                      <a:pt x="7259" y="10818"/>
                      <a:pt x="7256" y="10454"/>
                      <a:pt x="7234" y="10093"/>
                    </a:cubicBezTo>
                    <a:cubicBezTo>
                      <a:pt x="7210" y="9689"/>
                      <a:pt x="7178" y="9287"/>
                      <a:pt x="7147" y="8885"/>
                    </a:cubicBezTo>
                    <a:lnTo>
                      <a:pt x="7147" y="8885"/>
                    </a:lnTo>
                    <a:cubicBezTo>
                      <a:pt x="7147" y="8893"/>
                      <a:pt x="7148" y="8901"/>
                      <a:pt x="7148" y="8909"/>
                    </a:cubicBezTo>
                    <a:cubicBezTo>
                      <a:pt x="7141" y="8763"/>
                      <a:pt x="7128" y="8618"/>
                      <a:pt x="7125" y="8471"/>
                    </a:cubicBezTo>
                    <a:cubicBezTo>
                      <a:pt x="7122" y="8357"/>
                      <a:pt x="7119" y="8243"/>
                      <a:pt x="7117" y="8128"/>
                    </a:cubicBezTo>
                    <a:cubicBezTo>
                      <a:pt x="7108" y="8168"/>
                      <a:pt x="7099" y="8208"/>
                      <a:pt x="7091" y="8248"/>
                    </a:cubicBezTo>
                    <a:cubicBezTo>
                      <a:pt x="7093" y="8241"/>
                      <a:pt x="7094" y="8232"/>
                      <a:pt x="7096" y="8225"/>
                    </a:cubicBezTo>
                    <a:lnTo>
                      <a:pt x="7096" y="8225"/>
                    </a:lnTo>
                    <a:cubicBezTo>
                      <a:pt x="7092" y="8243"/>
                      <a:pt x="7090" y="8262"/>
                      <a:pt x="7086" y="8281"/>
                    </a:cubicBezTo>
                    <a:lnTo>
                      <a:pt x="7086" y="8277"/>
                    </a:lnTo>
                    <a:cubicBezTo>
                      <a:pt x="7079" y="8313"/>
                      <a:pt x="7072" y="8349"/>
                      <a:pt x="7064" y="8388"/>
                    </a:cubicBezTo>
                    <a:cubicBezTo>
                      <a:pt x="7064" y="8395"/>
                      <a:pt x="7061" y="8403"/>
                      <a:pt x="7059" y="8411"/>
                    </a:cubicBezTo>
                    <a:cubicBezTo>
                      <a:pt x="7059" y="8413"/>
                      <a:pt x="7058" y="8416"/>
                      <a:pt x="7058" y="8419"/>
                    </a:cubicBezTo>
                    <a:cubicBezTo>
                      <a:pt x="7058" y="8421"/>
                      <a:pt x="7057" y="8426"/>
                      <a:pt x="7056" y="8430"/>
                    </a:cubicBezTo>
                    <a:cubicBezTo>
                      <a:pt x="7057" y="8432"/>
                      <a:pt x="7056" y="8434"/>
                      <a:pt x="7055" y="8436"/>
                    </a:cubicBezTo>
                    <a:lnTo>
                      <a:pt x="7055" y="8438"/>
                    </a:lnTo>
                    <a:cubicBezTo>
                      <a:pt x="7048" y="8480"/>
                      <a:pt x="7039" y="8525"/>
                      <a:pt x="7032" y="8565"/>
                    </a:cubicBezTo>
                    <a:cubicBezTo>
                      <a:pt x="7032" y="8567"/>
                      <a:pt x="7032" y="8569"/>
                      <a:pt x="7031" y="8571"/>
                    </a:cubicBezTo>
                    <a:cubicBezTo>
                      <a:pt x="7026" y="8607"/>
                      <a:pt x="7019" y="8644"/>
                      <a:pt x="7013" y="8682"/>
                    </a:cubicBezTo>
                    <a:cubicBezTo>
                      <a:pt x="7000" y="8854"/>
                      <a:pt x="6984" y="9024"/>
                      <a:pt x="6966" y="9194"/>
                    </a:cubicBezTo>
                    <a:lnTo>
                      <a:pt x="6960" y="9375"/>
                    </a:lnTo>
                    <a:cubicBezTo>
                      <a:pt x="6952" y="9603"/>
                      <a:pt x="6942" y="9831"/>
                      <a:pt x="6933" y="10057"/>
                    </a:cubicBezTo>
                    <a:cubicBezTo>
                      <a:pt x="6923" y="10263"/>
                      <a:pt x="6924" y="10467"/>
                      <a:pt x="6927" y="10672"/>
                    </a:cubicBezTo>
                    <a:cubicBezTo>
                      <a:pt x="6927" y="10777"/>
                      <a:pt x="6934" y="10880"/>
                      <a:pt x="6933" y="10984"/>
                    </a:cubicBezTo>
                    <a:cubicBezTo>
                      <a:pt x="6930" y="11036"/>
                      <a:pt x="6929" y="11085"/>
                      <a:pt x="6927" y="11136"/>
                    </a:cubicBezTo>
                    <a:cubicBezTo>
                      <a:pt x="6924" y="11182"/>
                      <a:pt x="6922" y="11231"/>
                      <a:pt x="6905" y="11274"/>
                    </a:cubicBezTo>
                    <a:cubicBezTo>
                      <a:pt x="6906" y="11526"/>
                      <a:pt x="6907" y="11780"/>
                      <a:pt x="6908" y="12033"/>
                    </a:cubicBezTo>
                    <a:cubicBezTo>
                      <a:pt x="6908" y="12386"/>
                      <a:pt x="6900" y="12738"/>
                      <a:pt x="6898" y="13091"/>
                    </a:cubicBezTo>
                    <a:cubicBezTo>
                      <a:pt x="6895" y="13484"/>
                      <a:pt x="6898" y="13876"/>
                      <a:pt x="6906" y="14267"/>
                    </a:cubicBezTo>
                    <a:cubicBezTo>
                      <a:pt x="6913" y="14628"/>
                      <a:pt x="6915" y="14990"/>
                      <a:pt x="6917" y="15350"/>
                    </a:cubicBezTo>
                    <a:cubicBezTo>
                      <a:pt x="6918" y="15760"/>
                      <a:pt x="6928" y="16170"/>
                      <a:pt x="6943" y="16580"/>
                    </a:cubicBezTo>
                    <a:cubicBezTo>
                      <a:pt x="6957" y="16960"/>
                      <a:pt x="6981" y="17340"/>
                      <a:pt x="7000" y="17718"/>
                    </a:cubicBezTo>
                    <a:cubicBezTo>
                      <a:pt x="7018" y="18087"/>
                      <a:pt x="7039" y="18457"/>
                      <a:pt x="7041" y="18825"/>
                    </a:cubicBezTo>
                    <a:cubicBezTo>
                      <a:pt x="7042" y="19222"/>
                      <a:pt x="7038" y="19620"/>
                      <a:pt x="7034" y="20018"/>
                    </a:cubicBezTo>
                    <a:cubicBezTo>
                      <a:pt x="7030" y="20383"/>
                      <a:pt x="7026" y="20746"/>
                      <a:pt x="7008" y="21110"/>
                    </a:cubicBezTo>
                    <a:cubicBezTo>
                      <a:pt x="6990" y="21524"/>
                      <a:pt x="6969" y="21938"/>
                      <a:pt x="6955" y="22354"/>
                    </a:cubicBezTo>
                    <a:cubicBezTo>
                      <a:pt x="6948" y="22521"/>
                      <a:pt x="6950" y="22690"/>
                      <a:pt x="6950" y="22859"/>
                    </a:cubicBezTo>
                    <a:cubicBezTo>
                      <a:pt x="6948" y="23061"/>
                      <a:pt x="6947" y="23265"/>
                      <a:pt x="6947" y="23468"/>
                    </a:cubicBezTo>
                    <a:cubicBezTo>
                      <a:pt x="6946" y="24250"/>
                      <a:pt x="6971" y="25032"/>
                      <a:pt x="6965" y="25814"/>
                    </a:cubicBezTo>
                    <a:cubicBezTo>
                      <a:pt x="6960" y="26574"/>
                      <a:pt x="6918" y="27334"/>
                      <a:pt x="6899" y="28095"/>
                    </a:cubicBezTo>
                    <a:cubicBezTo>
                      <a:pt x="6882" y="28881"/>
                      <a:pt x="6868" y="29668"/>
                      <a:pt x="6875" y="30453"/>
                    </a:cubicBezTo>
                    <a:cubicBezTo>
                      <a:pt x="6878" y="30831"/>
                      <a:pt x="6883" y="31209"/>
                      <a:pt x="6900" y="31586"/>
                    </a:cubicBezTo>
                    <a:cubicBezTo>
                      <a:pt x="6917" y="31967"/>
                      <a:pt x="6941" y="32349"/>
                      <a:pt x="6947" y="32733"/>
                    </a:cubicBezTo>
                    <a:cubicBezTo>
                      <a:pt x="6951" y="32949"/>
                      <a:pt x="6952" y="33165"/>
                      <a:pt x="6950" y="33379"/>
                    </a:cubicBezTo>
                    <a:cubicBezTo>
                      <a:pt x="6948" y="33549"/>
                      <a:pt x="6945" y="33720"/>
                      <a:pt x="6946" y="33890"/>
                    </a:cubicBezTo>
                    <a:cubicBezTo>
                      <a:pt x="6946" y="34102"/>
                      <a:pt x="6952" y="34312"/>
                      <a:pt x="6957" y="34525"/>
                    </a:cubicBezTo>
                    <a:cubicBezTo>
                      <a:pt x="6962" y="34696"/>
                      <a:pt x="6969" y="34868"/>
                      <a:pt x="6971" y="35039"/>
                    </a:cubicBezTo>
                    <a:cubicBezTo>
                      <a:pt x="6975" y="35422"/>
                      <a:pt x="6974" y="35806"/>
                      <a:pt x="6952" y="36190"/>
                    </a:cubicBezTo>
                    <a:cubicBezTo>
                      <a:pt x="6929" y="36576"/>
                      <a:pt x="6908" y="36962"/>
                      <a:pt x="6910" y="37349"/>
                    </a:cubicBezTo>
                    <a:cubicBezTo>
                      <a:pt x="6911" y="37731"/>
                      <a:pt x="6934" y="38113"/>
                      <a:pt x="6941" y="38495"/>
                    </a:cubicBezTo>
                    <a:cubicBezTo>
                      <a:pt x="6942" y="38677"/>
                      <a:pt x="6937" y="38857"/>
                      <a:pt x="6938" y="39038"/>
                    </a:cubicBezTo>
                    <a:cubicBezTo>
                      <a:pt x="6939" y="39222"/>
                      <a:pt x="6946" y="39405"/>
                      <a:pt x="6960" y="39588"/>
                    </a:cubicBezTo>
                    <a:cubicBezTo>
                      <a:pt x="6986" y="39931"/>
                      <a:pt x="7026" y="40272"/>
                      <a:pt x="7066" y="40613"/>
                    </a:cubicBezTo>
                    <a:cubicBezTo>
                      <a:pt x="7090" y="40825"/>
                      <a:pt x="7122" y="41036"/>
                      <a:pt x="7143" y="41247"/>
                    </a:cubicBezTo>
                    <a:cubicBezTo>
                      <a:pt x="7143" y="41246"/>
                      <a:pt x="7143" y="41245"/>
                      <a:pt x="7143" y="41244"/>
                    </a:cubicBezTo>
                    <a:lnTo>
                      <a:pt x="7143" y="41244"/>
                    </a:lnTo>
                    <a:cubicBezTo>
                      <a:pt x="7146" y="41270"/>
                      <a:pt x="7155" y="41295"/>
                      <a:pt x="7168" y="41319"/>
                    </a:cubicBezTo>
                    <a:cubicBezTo>
                      <a:pt x="7142" y="41321"/>
                      <a:pt x="7114" y="41323"/>
                      <a:pt x="7087" y="41325"/>
                    </a:cubicBezTo>
                    <a:cubicBezTo>
                      <a:pt x="7034" y="41326"/>
                      <a:pt x="6980" y="41329"/>
                      <a:pt x="6927" y="41329"/>
                    </a:cubicBezTo>
                    <a:cubicBezTo>
                      <a:pt x="6907" y="41329"/>
                      <a:pt x="6886" y="41328"/>
                      <a:pt x="6866" y="41327"/>
                    </a:cubicBezTo>
                    <a:lnTo>
                      <a:pt x="6695" y="41316"/>
                    </a:lnTo>
                    <a:lnTo>
                      <a:pt x="6698" y="41316"/>
                    </a:lnTo>
                    <a:cubicBezTo>
                      <a:pt x="6626" y="41306"/>
                      <a:pt x="6551" y="41301"/>
                      <a:pt x="6482" y="41288"/>
                    </a:cubicBezTo>
                    <a:cubicBezTo>
                      <a:pt x="6411" y="41274"/>
                      <a:pt x="6336" y="41259"/>
                      <a:pt x="6262" y="41244"/>
                    </a:cubicBezTo>
                    <a:lnTo>
                      <a:pt x="6262" y="41244"/>
                    </a:lnTo>
                    <a:cubicBezTo>
                      <a:pt x="6271" y="41246"/>
                      <a:pt x="6278" y="41247"/>
                      <a:pt x="6285" y="41250"/>
                    </a:cubicBezTo>
                    <a:cubicBezTo>
                      <a:pt x="6206" y="41230"/>
                      <a:pt x="6124" y="41214"/>
                      <a:pt x="6046" y="41191"/>
                    </a:cubicBezTo>
                    <a:cubicBezTo>
                      <a:pt x="5965" y="41167"/>
                      <a:pt x="5886" y="41143"/>
                      <a:pt x="5806" y="41120"/>
                    </a:cubicBezTo>
                    <a:cubicBezTo>
                      <a:pt x="5716" y="41088"/>
                      <a:pt x="5622" y="41057"/>
                      <a:pt x="5535" y="41021"/>
                    </a:cubicBezTo>
                    <a:cubicBezTo>
                      <a:pt x="5439" y="40983"/>
                      <a:pt x="5343" y="40944"/>
                      <a:pt x="5248" y="40902"/>
                    </a:cubicBezTo>
                    <a:cubicBezTo>
                      <a:pt x="5069" y="40823"/>
                      <a:pt x="4891" y="40740"/>
                      <a:pt x="4715" y="40654"/>
                    </a:cubicBezTo>
                    <a:lnTo>
                      <a:pt x="4715" y="40654"/>
                    </a:lnTo>
                    <a:cubicBezTo>
                      <a:pt x="4719" y="40656"/>
                      <a:pt x="4723" y="40659"/>
                      <a:pt x="4726" y="40661"/>
                    </a:cubicBezTo>
                    <a:cubicBezTo>
                      <a:pt x="4573" y="40582"/>
                      <a:pt x="4418" y="40505"/>
                      <a:pt x="4267" y="40418"/>
                    </a:cubicBezTo>
                    <a:cubicBezTo>
                      <a:pt x="4194" y="40378"/>
                      <a:pt x="4118" y="40339"/>
                      <a:pt x="4047" y="40294"/>
                    </a:cubicBezTo>
                    <a:cubicBezTo>
                      <a:pt x="3979" y="40251"/>
                      <a:pt x="3913" y="40209"/>
                      <a:pt x="3843" y="40166"/>
                    </a:cubicBezTo>
                    <a:cubicBezTo>
                      <a:pt x="3809" y="40140"/>
                      <a:pt x="3774" y="40115"/>
                      <a:pt x="3740" y="40091"/>
                    </a:cubicBezTo>
                    <a:cubicBezTo>
                      <a:pt x="3711" y="40069"/>
                      <a:pt x="3679" y="40049"/>
                      <a:pt x="3652" y="40025"/>
                    </a:cubicBezTo>
                    <a:cubicBezTo>
                      <a:pt x="3592" y="39974"/>
                      <a:pt x="3531" y="39923"/>
                      <a:pt x="3471" y="39872"/>
                    </a:cubicBezTo>
                    <a:lnTo>
                      <a:pt x="3471" y="39872"/>
                    </a:lnTo>
                    <a:cubicBezTo>
                      <a:pt x="3473" y="39873"/>
                      <a:pt x="3476" y="39875"/>
                      <a:pt x="3478" y="39878"/>
                    </a:cubicBezTo>
                    <a:cubicBezTo>
                      <a:pt x="3417" y="39816"/>
                      <a:pt x="3350" y="39758"/>
                      <a:pt x="3292" y="39695"/>
                    </a:cubicBezTo>
                    <a:cubicBezTo>
                      <a:pt x="3236" y="39636"/>
                      <a:pt x="3181" y="39575"/>
                      <a:pt x="3126" y="39514"/>
                    </a:cubicBezTo>
                    <a:cubicBezTo>
                      <a:pt x="3041" y="39412"/>
                      <a:pt x="2956" y="39307"/>
                      <a:pt x="2875" y="39201"/>
                    </a:cubicBezTo>
                    <a:cubicBezTo>
                      <a:pt x="2800" y="39104"/>
                      <a:pt x="2731" y="39001"/>
                      <a:pt x="2662" y="38900"/>
                    </a:cubicBezTo>
                    <a:cubicBezTo>
                      <a:pt x="2662" y="38899"/>
                      <a:pt x="2661" y="38898"/>
                      <a:pt x="2660" y="38898"/>
                    </a:cubicBezTo>
                    <a:cubicBezTo>
                      <a:pt x="2659" y="38895"/>
                      <a:pt x="2658" y="38894"/>
                      <a:pt x="2655" y="38890"/>
                    </a:cubicBezTo>
                    <a:cubicBezTo>
                      <a:pt x="2577" y="38768"/>
                      <a:pt x="2501" y="38645"/>
                      <a:pt x="2427" y="38520"/>
                    </a:cubicBezTo>
                    <a:cubicBezTo>
                      <a:pt x="2355" y="38397"/>
                      <a:pt x="2289" y="38271"/>
                      <a:pt x="2224" y="38145"/>
                    </a:cubicBezTo>
                    <a:lnTo>
                      <a:pt x="2224" y="38145"/>
                    </a:lnTo>
                    <a:cubicBezTo>
                      <a:pt x="2186" y="38066"/>
                      <a:pt x="2145" y="37986"/>
                      <a:pt x="2114" y="37904"/>
                    </a:cubicBezTo>
                    <a:cubicBezTo>
                      <a:pt x="2080" y="37819"/>
                      <a:pt x="2046" y="37733"/>
                      <a:pt x="2014" y="37649"/>
                    </a:cubicBezTo>
                    <a:lnTo>
                      <a:pt x="2014" y="37649"/>
                    </a:lnTo>
                    <a:cubicBezTo>
                      <a:pt x="2016" y="37655"/>
                      <a:pt x="2019" y="37661"/>
                      <a:pt x="2020" y="37670"/>
                    </a:cubicBezTo>
                    <a:cubicBezTo>
                      <a:pt x="1978" y="37540"/>
                      <a:pt x="1934" y="37411"/>
                      <a:pt x="1897" y="37279"/>
                    </a:cubicBezTo>
                    <a:cubicBezTo>
                      <a:pt x="1861" y="37151"/>
                      <a:pt x="1832" y="37023"/>
                      <a:pt x="1803" y="36893"/>
                    </a:cubicBezTo>
                    <a:cubicBezTo>
                      <a:pt x="1791" y="36809"/>
                      <a:pt x="1775" y="36727"/>
                      <a:pt x="1766" y="36644"/>
                    </a:cubicBezTo>
                    <a:cubicBezTo>
                      <a:pt x="1758" y="36552"/>
                      <a:pt x="1751" y="36462"/>
                      <a:pt x="1741" y="36369"/>
                    </a:cubicBezTo>
                    <a:cubicBezTo>
                      <a:pt x="1733" y="36172"/>
                      <a:pt x="1725" y="35976"/>
                      <a:pt x="1738" y="35779"/>
                    </a:cubicBezTo>
                    <a:cubicBezTo>
                      <a:pt x="1750" y="35657"/>
                      <a:pt x="1768" y="35536"/>
                      <a:pt x="1793" y="35416"/>
                    </a:cubicBezTo>
                    <a:cubicBezTo>
                      <a:pt x="1811" y="35337"/>
                      <a:pt x="1831" y="35259"/>
                      <a:pt x="1855" y="35183"/>
                    </a:cubicBezTo>
                    <a:cubicBezTo>
                      <a:pt x="1891" y="35085"/>
                      <a:pt x="1927" y="34991"/>
                      <a:pt x="1967" y="34895"/>
                    </a:cubicBezTo>
                    <a:cubicBezTo>
                      <a:pt x="2004" y="34807"/>
                      <a:pt x="2045" y="34724"/>
                      <a:pt x="2086" y="34640"/>
                    </a:cubicBezTo>
                    <a:lnTo>
                      <a:pt x="2086" y="34640"/>
                    </a:lnTo>
                    <a:cubicBezTo>
                      <a:pt x="2085" y="34642"/>
                      <a:pt x="2083" y="34644"/>
                      <a:pt x="2082" y="34647"/>
                    </a:cubicBezTo>
                    <a:lnTo>
                      <a:pt x="2082" y="34647"/>
                    </a:lnTo>
                    <a:cubicBezTo>
                      <a:pt x="2084" y="34643"/>
                      <a:pt x="2085" y="34640"/>
                      <a:pt x="2087" y="34635"/>
                    </a:cubicBezTo>
                    <a:cubicBezTo>
                      <a:pt x="2088" y="34634"/>
                      <a:pt x="2088" y="34633"/>
                      <a:pt x="2090" y="34631"/>
                    </a:cubicBezTo>
                    <a:cubicBezTo>
                      <a:pt x="2203" y="34406"/>
                      <a:pt x="2315" y="34180"/>
                      <a:pt x="2417" y="33949"/>
                    </a:cubicBezTo>
                    <a:cubicBezTo>
                      <a:pt x="2570" y="33600"/>
                      <a:pt x="2707" y="33246"/>
                      <a:pt x="2847" y="32892"/>
                    </a:cubicBezTo>
                    <a:cubicBezTo>
                      <a:pt x="2919" y="32710"/>
                      <a:pt x="2996" y="32527"/>
                      <a:pt x="3060" y="32340"/>
                    </a:cubicBezTo>
                    <a:cubicBezTo>
                      <a:pt x="3106" y="32208"/>
                      <a:pt x="3153" y="32076"/>
                      <a:pt x="3183" y="31939"/>
                    </a:cubicBezTo>
                    <a:cubicBezTo>
                      <a:pt x="3226" y="31748"/>
                      <a:pt x="3255" y="31553"/>
                      <a:pt x="3239" y="31359"/>
                    </a:cubicBezTo>
                    <a:cubicBezTo>
                      <a:pt x="3222" y="31116"/>
                      <a:pt x="3157" y="30878"/>
                      <a:pt x="3075" y="30650"/>
                    </a:cubicBezTo>
                    <a:cubicBezTo>
                      <a:pt x="3019" y="30493"/>
                      <a:pt x="2950" y="30341"/>
                      <a:pt x="2871" y="30195"/>
                    </a:cubicBezTo>
                    <a:cubicBezTo>
                      <a:pt x="2857" y="30176"/>
                      <a:pt x="2843" y="30158"/>
                      <a:pt x="2830" y="30140"/>
                    </a:cubicBezTo>
                    <a:lnTo>
                      <a:pt x="2830" y="30139"/>
                    </a:lnTo>
                    <a:cubicBezTo>
                      <a:pt x="2814" y="30115"/>
                      <a:pt x="2797" y="30094"/>
                      <a:pt x="2780" y="30072"/>
                    </a:cubicBezTo>
                    <a:cubicBezTo>
                      <a:pt x="2779" y="30070"/>
                      <a:pt x="2777" y="30068"/>
                      <a:pt x="2775" y="30066"/>
                    </a:cubicBezTo>
                    <a:lnTo>
                      <a:pt x="2753" y="30036"/>
                    </a:lnTo>
                    <a:cubicBezTo>
                      <a:pt x="2735" y="30017"/>
                      <a:pt x="2720" y="29996"/>
                      <a:pt x="2704" y="29975"/>
                    </a:cubicBezTo>
                    <a:lnTo>
                      <a:pt x="2693" y="29962"/>
                    </a:lnTo>
                    <a:cubicBezTo>
                      <a:pt x="2668" y="29928"/>
                      <a:pt x="2642" y="29894"/>
                      <a:pt x="2616" y="29859"/>
                    </a:cubicBezTo>
                    <a:cubicBezTo>
                      <a:pt x="2591" y="29827"/>
                      <a:pt x="2567" y="29794"/>
                      <a:pt x="2544" y="29762"/>
                    </a:cubicBezTo>
                    <a:cubicBezTo>
                      <a:pt x="2529" y="29739"/>
                      <a:pt x="2512" y="29718"/>
                      <a:pt x="2496" y="29695"/>
                    </a:cubicBezTo>
                    <a:cubicBezTo>
                      <a:pt x="2489" y="29688"/>
                      <a:pt x="2482" y="29681"/>
                      <a:pt x="2475" y="29674"/>
                    </a:cubicBezTo>
                    <a:cubicBezTo>
                      <a:pt x="2385" y="29581"/>
                      <a:pt x="2292" y="29488"/>
                      <a:pt x="2204" y="29392"/>
                    </a:cubicBezTo>
                    <a:cubicBezTo>
                      <a:pt x="2194" y="29381"/>
                      <a:pt x="2185" y="29369"/>
                      <a:pt x="2174" y="29358"/>
                    </a:cubicBezTo>
                    <a:cubicBezTo>
                      <a:pt x="2134" y="29319"/>
                      <a:pt x="2096" y="29278"/>
                      <a:pt x="2057" y="29238"/>
                    </a:cubicBezTo>
                    <a:cubicBezTo>
                      <a:pt x="2036" y="29215"/>
                      <a:pt x="2016" y="29192"/>
                      <a:pt x="1995" y="29168"/>
                    </a:cubicBezTo>
                    <a:cubicBezTo>
                      <a:pt x="1985" y="29170"/>
                      <a:pt x="1976" y="29174"/>
                      <a:pt x="1967" y="29178"/>
                    </a:cubicBezTo>
                    <a:cubicBezTo>
                      <a:pt x="1930" y="29140"/>
                      <a:pt x="1890" y="29105"/>
                      <a:pt x="1853" y="29067"/>
                    </a:cubicBezTo>
                    <a:cubicBezTo>
                      <a:pt x="1701" y="28906"/>
                      <a:pt x="1550" y="28746"/>
                      <a:pt x="1398" y="28581"/>
                    </a:cubicBezTo>
                    <a:lnTo>
                      <a:pt x="1398" y="28581"/>
                    </a:lnTo>
                    <a:lnTo>
                      <a:pt x="1401" y="28584"/>
                    </a:lnTo>
                    <a:cubicBezTo>
                      <a:pt x="1217" y="28374"/>
                      <a:pt x="1036" y="28162"/>
                      <a:pt x="877" y="27931"/>
                    </a:cubicBezTo>
                    <a:lnTo>
                      <a:pt x="877" y="27932"/>
                    </a:lnTo>
                    <a:cubicBezTo>
                      <a:pt x="830" y="27859"/>
                      <a:pt x="787" y="27784"/>
                      <a:pt x="744" y="27707"/>
                    </a:cubicBezTo>
                    <a:lnTo>
                      <a:pt x="747" y="27707"/>
                    </a:lnTo>
                    <a:cubicBezTo>
                      <a:pt x="690" y="27589"/>
                      <a:pt x="640" y="27467"/>
                      <a:pt x="597" y="27344"/>
                    </a:cubicBezTo>
                    <a:cubicBezTo>
                      <a:pt x="570" y="27257"/>
                      <a:pt x="541" y="27172"/>
                      <a:pt x="518" y="27083"/>
                    </a:cubicBezTo>
                    <a:cubicBezTo>
                      <a:pt x="495" y="26990"/>
                      <a:pt x="474" y="26898"/>
                      <a:pt x="455" y="26806"/>
                    </a:cubicBezTo>
                    <a:cubicBezTo>
                      <a:pt x="455" y="26806"/>
                      <a:pt x="455" y="26807"/>
                      <a:pt x="455" y="26809"/>
                    </a:cubicBezTo>
                    <a:cubicBezTo>
                      <a:pt x="417" y="26610"/>
                      <a:pt x="378" y="26413"/>
                      <a:pt x="361" y="26210"/>
                    </a:cubicBezTo>
                    <a:cubicBezTo>
                      <a:pt x="358" y="26121"/>
                      <a:pt x="357" y="26035"/>
                      <a:pt x="361" y="25945"/>
                    </a:cubicBezTo>
                    <a:cubicBezTo>
                      <a:pt x="369" y="25850"/>
                      <a:pt x="383" y="25758"/>
                      <a:pt x="396" y="25666"/>
                    </a:cubicBezTo>
                    <a:cubicBezTo>
                      <a:pt x="418" y="25572"/>
                      <a:pt x="440" y="25480"/>
                      <a:pt x="467" y="25386"/>
                    </a:cubicBezTo>
                    <a:cubicBezTo>
                      <a:pt x="494" y="25292"/>
                      <a:pt x="527" y="25205"/>
                      <a:pt x="560" y="25113"/>
                    </a:cubicBezTo>
                    <a:cubicBezTo>
                      <a:pt x="603" y="25003"/>
                      <a:pt x="647" y="24894"/>
                      <a:pt x="696" y="24788"/>
                    </a:cubicBezTo>
                    <a:cubicBezTo>
                      <a:pt x="731" y="24717"/>
                      <a:pt x="768" y="24646"/>
                      <a:pt x="809" y="24578"/>
                    </a:cubicBezTo>
                    <a:cubicBezTo>
                      <a:pt x="843" y="24516"/>
                      <a:pt x="883" y="24460"/>
                      <a:pt x="920" y="24402"/>
                    </a:cubicBezTo>
                    <a:cubicBezTo>
                      <a:pt x="1019" y="24267"/>
                      <a:pt x="1121" y="24133"/>
                      <a:pt x="1230" y="24002"/>
                    </a:cubicBezTo>
                    <a:cubicBezTo>
                      <a:pt x="1339" y="23872"/>
                      <a:pt x="1453" y="23738"/>
                      <a:pt x="1551" y="23598"/>
                    </a:cubicBezTo>
                    <a:cubicBezTo>
                      <a:pt x="1657" y="23443"/>
                      <a:pt x="1761" y="23286"/>
                      <a:pt x="1848" y="23119"/>
                    </a:cubicBezTo>
                    <a:cubicBezTo>
                      <a:pt x="1934" y="22953"/>
                      <a:pt x="2017" y="22788"/>
                      <a:pt x="2092" y="22618"/>
                    </a:cubicBezTo>
                    <a:cubicBezTo>
                      <a:pt x="2135" y="22524"/>
                      <a:pt x="2173" y="22427"/>
                      <a:pt x="2207" y="22329"/>
                    </a:cubicBezTo>
                    <a:cubicBezTo>
                      <a:pt x="2276" y="22123"/>
                      <a:pt x="2318" y="21907"/>
                      <a:pt x="2327" y="21690"/>
                    </a:cubicBezTo>
                    <a:cubicBezTo>
                      <a:pt x="2337" y="21492"/>
                      <a:pt x="2327" y="21293"/>
                      <a:pt x="2300" y="21098"/>
                    </a:cubicBezTo>
                    <a:cubicBezTo>
                      <a:pt x="2274" y="20916"/>
                      <a:pt x="2236" y="20738"/>
                      <a:pt x="2188" y="20562"/>
                    </a:cubicBezTo>
                    <a:cubicBezTo>
                      <a:pt x="2137" y="20376"/>
                      <a:pt x="2088" y="20191"/>
                      <a:pt x="2027" y="20009"/>
                    </a:cubicBezTo>
                    <a:cubicBezTo>
                      <a:pt x="1968" y="19837"/>
                      <a:pt x="1908" y="19668"/>
                      <a:pt x="1838" y="19500"/>
                    </a:cubicBezTo>
                    <a:cubicBezTo>
                      <a:pt x="1768" y="19328"/>
                      <a:pt x="1693" y="19158"/>
                      <a:pt x="1628" y="18984"/>
                    </a:cubicBezTo>
                    <a:cubicBezTo>
                      <a:pt x="1594" y="18874"/>
                      <a:pt x="1561" y="18766"/>
                      <a:pt x="1535" y="18654"/>
                    </a:cubicBezTo>
                    <a:cubicBezTo>
                      <a:pt x="1519" y="18572"/>
                      <a:pt x="1506" y="18489"/>
                      <a:pt x="1498" y="18406"/>
                    </a:cubicBezTo>
                    <a:cubicBezTo>
                      <a:pt x="1494" y="18356"/>
                      <a:pt x="1490" y="18307"/>
                      <a:pt x="1485" y="18258"/>
                    </a:cubicBezTo>
                    <a:lnTo>
                      <a:pt x="1485" y="18258"/>
                    </a:lnTo>
                    <a:cubicBezTo>
                      <a:pt x="1487" y="18267"/>
                      <a:pt x="1487" y="18274"/>
                      <a:pt x="1488" y="18283"/>
                    </a:cubicBezTo>
                    <a:cubicBezTo>
                      <a:pt x="1486" y="18219"/>
                      <a:pt x="1481" y="18154"/>
                      <a:pt x="1484" y="18092"/>
                    </a:cubicBezTo>
                    <a:cubicBezTo>
                      <a:pt x="1488" y="18039"/>
                      <a:pt x="1490" y="17982"/>
                      <a:pt x="1491" y="17928"/>
                    </a:cubicBezTo>
                    <a:cubicBezTo>
                      <a:pt x="1499" y="17848"/>
                      <a:pt x="1508" y="17766"/>
                      <a:pt x="1517" y="17686"/>
                    </a:cubicBezTo>
                    <a:cubicBezTo>
                      <a:pt x="1530" y="17602"/>
                      <a:pt x="1546" y="17517"/>
                      <a:pt x="1564" y="17433"/>
                    </a:cubicBezTo>
                    <a:cubicBezTo>
                      <a:pt x="1581" y="17372"/>
                      <a:pt x="1598" y="17310"/>
                      <a:pt x="1614" y="17251"/>
                    </a:cubicBezTo>
                    <a:lnTo>
                      <a:pt x="1614" y="17251"/>
                    </a:lnTo>
                    <a:cubicBezTo>
                      <a:pt x="1613" y="17256"/>
                      <a:pt x="1610" y="17261"/>
                      <a:pt x="1608" y="17266"/>
                    </a:cubicBezTo>
                    <a:lnTo>
                      <a:pt x="1608" y="17266"/>
                    </a:lnTo>
                    <a:cubicBezTo>
                      <a:pt x="1632" y="17202"/>
                      <a:pt x="1650" y="17135"/>
                      <a:pt x="1678" y="17075"/>
                    </a:cubicBezTo>
                    <a:cubicBezTo>
                      <a:pt x="1705" y="17015"/>
                      <a:pt x="1733" y="16954"/>
                      <a:pt x="1758" y="16894"/>
                    </a:cubicBezTo>
                    <a:cubicBezTo>
                      <a:pt x="1810" y="16796"/>
                      <a:pt x="1860" y="16701"/>
                      <a:pt x="1915" y="16606"/>
                    </a:cubicBezTo>
                    <a:cubicBezTo>
                      <a:pt x="1961" y="16531"/>
                      <a:pt x="2008" y="16458"/>
                      <a:pt x="2056" y="16385"/>
                    </a:cubicBezTo>
                    <a:lnTo>
                      <a:pt x="2060" y="16380"/>
                    </a:lnTo>
                    <a:cubicBezTo>
                      <a:pt x="2060" y="16379"/>
                      <a:pt x="2061" y="16378"/>
                      <a:pt x="2061" y="16378"/>
                    </a:cubicBezTo>
                    <a:lnTo>
                      <a:pt x="2061" y="16376"/>
                    </a:lnTo>
                    <a:cubicBezTo>
                      <a:pt x="2063" y="16375"/>
                      <a:pt x="2064" y="16372"/>
                      <a:pt x="2065" y="16371"/>
                    </a:cubicBezTo>
                    <a:lnTo>
                      <a:pt x="2065" y="16372"/>
                    </a:lnTo>
                    <a:cubicBezTo>
                      <a:pt x="2097" y="16329"/>
                      <a:pt x="2127" y="16286"/>
                      <a:pt x="2158" y="16244"/>
                    </a:cubicBezTo>
                    <a:lnTo>
                      <a:pt x="2268" y="16112"/>
                    </a:lnTo>
                    <a:cubicBezTo>
                      <a:pt x="2302" y="16076"/>
                      <a:pt x="2337" y="16037"/>
                      <a:pt x="2373" y="16003"/>
                    </a:cubicBezTo>
                    <a:cubicBezTo>
                      <a:pt x="2414" y="15963"/>
                      <a:pt x="2455" y="15924"/>
                      <a:pt x="2497" y="15886"/>
                    </a:cubicBezTo>
                    <a:cubicBezTo>
                      <a:pt x="2583" y="15814"/>
                      <a:pt x="2668" y="15740"/>
                      <a:pt x="2758" y="15675"/>
                    </a:cubicBezTo>
                    <a:cubicBezTo>
                      <a:pt x="2850" y="15608"/>
                      <a:pt x="2943" y="15542"/>
                      <a:pt x="3037" y="15474"/>
                    </a:cubicBezTo>
                    <a:cubicBezTo>
                      <a:pt x="3137" y="15405"/>
                      <a:pt x="3237" y="15337"/>
                      <a:pt x="3333" y="15263"/>
                    </a:cubicBezTo>
                    <a:cubicBezTo>
                      <a:pt x="3463" y="15164"/>
                      <a:pt x="3593" y="15061"/>
                      <a:pt x="3703" y="14941"/>
                    </a:cubicBezTo>
                    <a:cubicBezTo>
                      <a:pt x="3789" y="14847"/>
                      <a:pt x="3869" y="14749"/>
                      <a:pt x="3941" y="14644"/>
                    </a:cubicBezTo>
                    <a:cubicBezTo>
                      <a:pt x="3970" y="14604"/>
                      <a:pt x="3994" y="14563"/>
                      <a:pt x="4020" y="14521"/>
                    </a:cubicBezTo>
                    <a:cubicBezTo>
                      <a:pt x="4067" y="14449"/>
                      <a:pt x="4109" y="14374"/>
                      <a:pt x="4146" y="14297"/>
                    </a:cubicBezTo>
                    <a:cubicBezTo>
                      <a:pt x="4224" y="14132"/>
                      <a:pt x="4301" y="13964"/>
                      <a:pt x="4351" y="13787"/>
                    </a:cubicBezTo>
                    <a:cubicBezTo>
                      <a:pt x="4459" y="13415"/>
                      <a:pt x="4531" y="13031"/>
                      <a:pt x="4512" y="12641"/>
                    </a:cubicBezTo>
                    <a:cubicBezTo>
                      <a:pt x="4505" y="12463"/>
                      <a:pt x="4493" y="12285"/>
                      <a:pt x="4454" y="12109"/>
                    </a:cubicBezTo>
                    <a:cubicBezTo>
                      <a:pt x="4410" y="11915"/>
                      <a:pt x="4349" y="11727"/>
                      <a:pt x="4288" y="11538"/>
                    </a:cubicBezTo>
                    <a:cubicBezTo>
                      <a:pt x="4231" y="11368"/>
                      <a:pt x="4174" y="11198"/>
                      <a:pt x="4109" y="11032"/>
                    </a:cubicBezTo>
                    <a:cubicBezTo>
                      <a:pt x="4046" y="10866"/>
                      <a:pt x="3976" y="10699"/>
                      <a:pt x="3913" y="10532"/>
                    </a:cubicBezTo>
                    <a:cubicBezTo>
                      <a:pt x="3870" y="10398"/>
                      <a:pt x="3832" y="10264"/>
                      <a:pt x="3798" y="10125"/>
                    </a:cubicBezTo>
                    <a:cubicBezTo>
                      <a:pt x="3773" y="10002"/>
                      <a:pt x="3754" y="9875"/>
                      <a:pt x="3742" y="9750"/>
                    </a:cubicBezTo>
                    <a:cubicBezTo>
                      <a:pt x="3740" y="9656"/>
                      <a:pt x="3742" y="9565"/>
                      <a:pt x="3746" y="9474"/>
                    </a:cubicBezTo>
                    <a:cubicBezTo>
                      <a:pt x="3758" y="9334"/>
                      <a:pt x="3777" y="9194"/>
                      <a:pt x="3803" y="9057"/>
                    </a:cubicBezTo>
                    <a:lnTo>
                      <a:pt x="3803" y="9057"/>
                    </a:lnTo>
                    <a:cubicBezTo>
                      <a:pt x="3801" y="9058"/>
                      <a:pt x="3802" y="9061"/>
                      <a:pt x="3800" y="9062"/>
                    </a:cubicBezTo>
                    <a:cubicBezTo>
                      <a:pt x="3801" y="9059"/>
                      <a:pt x="3801" y="9057"/>
                      <a:pt x="3802" y="9054"/>
                    </a:cubicBezTo>
                    <a:cubicBezTo>
                      <a:pt x="3803" y="9048"/>
                      <a:pt x="3803" y="9044"/>
                      <a:pt x="3804" y="9040"/>
                    </a:cubicBezTo>
                    <a:lnTo>
                      <a:pt x="3804" y="9040"/>
                    </a:lnTo>
                    <a:cubicBezTo>
                      <a:pt x="3804" y="9044"/>
                      <a:pt x="3803" y="9046"/>
                      <a:pt x="3804" y="9050"/>
                    </a:cubicBezTo>
                    <a:cubicBezTo>
                      <a:pt x="3821" y="8966"/>
                      <a:pt x="3841" y="8884"/>
                      <a:pt x="3862" y="8801"/>
                    </a:cubicBezTo>
                    <a:cubicBezTo>
                      <a:pt x="3883" y="8729"/>
                      <a:pt x="3909" y="8657"/>
                      <a:pt x="3933" y="8585"/>
                    </a:cubicBezTo>
                    <a:cubicBezTo>
                      <a:pt x="3951" y="8541"/>
                      <a:pt x="3968" y="8493"/>
                      <a:pt x="3988" y="8450"/>
                    </a:cubicBezTo>
                    <a:cubicBezTo>
                      <a:pt x="4008" y="8408"/>
                      <a:pt x="4030" y="8361"/>
                      <a:pt x="4053" y="8317"/>
                    </a:cubicBezTo>
                    <a:cubicBezTo>
                      <a:pt x="4079" y="8270"/>
                      <a:pt x="4102" y="8222"/>
                      <a:pt x="4133" y="8177"/>
                    </a:cubicBezTo>
                    <a:cubicBezTo>
                      <a:pt x="4161" y="8135"/>
                      <a:pt x="4189" y="8093"/>
                      <a:pt x="4216" y="8050"/>
                    </a:cubicBezTo>
                    <a:cubicBezTo>
                      <a:pt x="4248" y="8008"/>
                      <a:pt x="4277" y="7964"/>
                      <a:pt x="4311" y="7924"/>
                    </a:cubicBezTo>
                    <a:cubicBezTo>
                      <a:pt x="4341" y="7890"/>
                      <a:pt x="4371" y="7855"/>
                      <a:pt x="4402" y="7821"/>
                    </a:cubicBezTo>
                    <a:cubicBezTo>
                      <a:pt x="4519" y="7701"/>
                      <a:pt x="4643" y="7589"/>
                      <a:pt x="4763" y="7473"/>
                    </a:cubicBezTo>
                    <a:cubicBezTo>
                      <a:pt x="4894" y="7349"/>
                      <a:pt x="5016" y="7216"/>
                      <a:pt x="5130" y="7075"/>
                    </a:cubicBezTo>
                    <a:cubicBezTo>
                      <a:pt x="5362" y="6791"/>
                      <a:pt x="5553" y="6465"/>
                      <a:pt x="5642" y="6110"/>
                    </a:cubicBezTo>
                    <a:cubicBezTo>
                      <a:pt x="5666" y="6019"/>
                      <a:pt x="5691" y="5928"/>
                      <a:pt x="5702" y="5836"/>
                    </a:cubicBezTo>
                    <a:cubicBezTo>
                      <a:pt x="5714" y="5741"/>
                      <a:pt x="5723" y="5644"/>
                      <a:pt x="5727" y="5547"/>
                    </a:cubicBezTo>
                    <a:cubicBezTo>
                      <a:pt x="5735" y="5372"/>
                      <a:pt x="5730" y="5197"/>
                      <a:pt x="5712" y="5024"/>
                    </a:cubicBezTo>
                    <a:cubicBezTo>
                      <a:pt x="5696" y="4841"/>
                      <a:pt x="5676" y="4659"/>
                      <a:pt x="5646" y="4479"/>
                    </a:cubicBezTo>
                    <a:cubicBezTo>
                      <a:pt x="5613" y="4288"/>
                      <a:pt x="5568" y="4101"/>
                      <a:pt x="5526" y="3913"/>
                    </a:cubicBezTo>
                    <a:cubicBezTo>
                      <a:pt x="5447" y="3557"/>
                      <a:pt x="5367" y="3203"/>
                      <a:pt x="5294" y="2848"/>
                    </a:cubicBezTo>
                    <a:lnTo>
                      <a:pt x="5294" y="2848"/>
                    </a:lnTo>
                    <a:cubicBezTo>
                      <a:pt x="5296" y="2856"/>
                      <a:pt x="5297" y="2862"/>
                      <a:pt x="5299" y="2871"/>
                    </a:cubicBezTo>
                    <a:cubicBezTo>
                      <a:pt x="5268" y="2706"/>
                      <a:pt x="5241" y="2545"/>
                      <a:pt x="5224" y="2377"/>
                    </a:cubicBezTo>
                    <a:cubicBezTo>
                      <a:pt x="5220" y="2270"/>
                      <a:pt x="5218" y="2163"/>
                      <a:pt x="5222" y="2056"/>
                    </a:cubicBezTo>
                    <a:cubicBezTo>
                      <a:pt x="5231" y="1967"/>
                      <a:pt x="5243" y="1881"/>
                      <a:pt x="5258" y="1795"/>
                    </a:cubicBezTo>
                    <a:lnTo>
                      <a:pt x="5258" y="1795"/>
                    </a:lnTo>
                    <a:cubicBezTo>
                      <a:pt x="5256" y="1796"/>
                      <a:pt x="5256" y="1799"/>
                      <a:pt x="5255" y="1800"/>
                    </a:cubicBezTo>
                    <a:cubicBezTo>
                      <a:pt x="5256" y="1796"/>
                      <a:pt x="5257" y="1793"/>
                      <a:pt x="5259" y="1789"/>
                    </a:cubicBezTo>
                    <a:cubicBezTo>
                      <a:pt x="5260" y="1784"/>
                      <a:pt x="5259" y="1784"/>
                      <a:pt x="5260" y="1783"/>
                    </a:cubicBezTo>
                    <a:lnTo>
                      <a:pt x="5260" y="1783"/>
                    </a:lnTo>
                    <a:lnTo>
                      <a:pt x="5258" y="1784"/>
                    </a:lnTo>
                    <a:cubicBezTo>
                      <a:pt x="5258" y="1783"/>
                      <a:pt x="5259" y="1782"/>
                      <a:pt x="5259" y="1780"/>
                    </a:cubicBezTo>
                    <a:lnTo>
                      <a:pt x="5259" y="1779"/>
                    </a:lnTo>
                    <a:cubicBezTo>
                      <a:pt x="5278" y="1695"/>
                      <a:pt x="5299" y="1611"/>
                      <a:pt x="5320" y="1525"/>
                    </a:cubicBezTo>
                    <a:cubicBezTo>
                      <a:pt x="5339" y="1454"/>
                      <a:pt x="5365" y="1382"/>
                      <a:pt x="5388" y="1313"/>
                    </a:cubicBezTo>
                    <a:lnTo>
                      <a:pt x="5388" y="1313"/>
                    </a:lnTo>
                    <a:cubicBezTo>
                      <a:pt x="5387" y="1313"/>
                      <a:pt x="5387" y="1315"/>
                      <a:pt x="5386" y="1317"/>
                    </a:cubicBezTo>
                    <a:cubicBezTo>
                      <a:pt x="5388" y="1310"/>
                      <a:pt x="5391" y="1304"/>
                      <a:pt x="5394" y="1298"/>
                    </a:cubicBezTo>
                    <a:lnTo>
                      <a:pt x="5394" y="1297"/>
                    </a:lnTo>
                    <a:cubicBezTo>
                      <a:pt x="5407" y="1265"/>
                      <a:pt x="5421" y="1234"/>
                      <a:pt x="5437" y="1204"/>
                    </a:cubicBezTo>
                    <a:lnTo>
                      <a:pt x="5435" y="1204"/>
                    </a:lnTo>
                    <a:cubicBezTo>
                      <a:pt x="5450" y="1176"/>
                      <a:pt x="5466" y="1149"/>
                      <a:pt x="5483" y="1124"/>
                    </a:cubicBezTo>
                    <a:lnTo>
                      <a:pt x="5481" y="1124"/>
                    </a:lnTo>
                    <a:lnTo>
                      <a:pt x="5483" y="1123"/>
                    </a:lnTo>
                    <a:cubicBezTo>
                      <a:pt x="5484" y="1123"/>
                      <a:pt x="5484" y="1122"/>
                      <a:pt x="5484" y="1122"/>
                    </a:cubicBezTo>
                    <a:cubicBezTo>
                      <a:pt x="5487" y="1118"/>
                      <a:pt x="5490" y="1115"/>
                      <a:pt x="5492" y="1110"/>
                    </a:cubicBezTo>
                    <a:lnTo>
                      <a:pt x="5492" y="1110"/>
                    </a:lnTo>
                    <a:cubicBezTo>
                      <a:pt x="5491" y="1112"/>
                      <a:pt x="5491" y="1113"/>
                      <a:pt x="5490" y="1115"/>
                    </a:cubicBezTo>
                    <a:cubicBezTo>
                      <a:pt x="5525" y="1066"/>
                      <a:pt x="5562" y="1021"/>
                      <a:pt x="5600" y="976"/>
                    </a:cubicBezTo>
                    <a:cubicBezTo>
                      <a:pt x="5660" y="914"/>
                      <a:pt x="5721" y="855"/>
                      <a:pt x="5783" y="797"/>
                    </a:cubicBezTo>
                    <a:cubicBezTo>
                      <a:pt x="5837" y="752"/>
                      <a:pt x="5889" y="710"/>
                      <a:pt x="5945" y="667"/>
                    </a:cubicBezTo>
                    <a:cubicBezTo>
                      <a:pt x="6033" y="609"/>
                      <a:pt x="6125" y="553"/>
                      <a:pt x="6218" y="500"/>
                    </a:cubicBezTo>
                    <a:cubicBezTo>
                      <a:pt x="6271" y="476"/>
                      <a:pt x="6323" y="452"/>
                      <a:pt x="6380" y="433"/>
                    </a:cubicBezTo>
                    <a:cubicBezTo>
                      <a:pt x="6434" y="417"/>
                      <a:pt x="6489" y="403"/>
                      <a:pt x="6544" y="392"/>
                    </a:cubicBezTo>
                    <a:cubicBezTo>
                      <a:pt x="6607" y="381"/>
                      <a:pt x="6670" y="372"/>
                      <a:pt x="6734" y="363"/>
                    </a:cubicBezTo>
                    <a:cubicBezTo>
                      <a:pt x="6795" y="361"/>
                      <a:pt x="6856" y="358"/>
                      <a:pt x="6918" y="358"/>
                    </a:cubicBezTo>
                    <a:cubicBezTo>
                      <a:pt x="6936" y="358"/>
                      <a:pt x="6954" y="359"/>
                      <a:pt x="6972" y="359"/>
                    </a:cubicBezTo>
                    <a:cubicBezTo>
                      <a:pt x="6967" y="358"/>
                      <a:pt x="6964" y="358"/>
                      <a:pt x="6960" y="357"/>
                    </a:cubicBezTo>
                    <a:close/>
                    <a:moveTo>
                      <a:pt x="6903" y="0"/>
                    </a:moveTo>
                    <a:cubicBezTo>
                      <a:pt x="6842" y="0"/>
                      <a:pt x="6781" y="3"/>
                      <a:pt x="6720" y="6"/>
                    </a:cubicBezTo>
                    <a:cubicBezTo>
                      <a:pt x="6473" y="20"/>
                      <a:pt x="6224" y="86"/>
                      <a:pt x="6008" y="207"/>
                    </a:cubicBezTo>
                    <a:cubicBezTo>
                      <a:pt x="5767" y="335"/>
                      <a:pt x="5551" y="502"/>
                      <a:pt x="5366" y="702"/>
                    </a:cubicBezTo>
                    <a:cubicBezTo>
                      <a:pt x="5257" y="815"/>
                      <a:pt x="5154" y="944"/>
                      <a:pt x="5091" y="1090"/>
                    </a:cubicBezTo>
                    <a:cubicBezTo>
                      <a:pt x="5010" y="1278"/>
                      <a:pt x="4958" y="1475"/>
                      <a:pt x="4915" y="1676"/>
                    </a:cubicBezTo>
                    <a:cubicBezTo>
                      <a:pt x="4877" y="1849"/>
                      <a:pt x="4858" y="2025"/>
                      <a:pt x="4859" y="2202"/>
                    </a:cubicBezTo>
                    <a:cubicBezTo>
                      <a:pt x="4864" y="2570"/>
                      <a:pt x="4941" y="2929"/>
                      <a:pt x="5022" y="3287"/>
                    </a:cubicBezTo>
                    <a:cubicBezTo>
                      <a:pt x="5101" y="3641"/>
                      <a:pt x="5180" y="3993"/>
                      <a:pt x="5256" y="4346"/>
                    </a:cubicBezTo>
                    <a:lnTo>
                      <a:pt x="5256" y="4343"/>
                    </a:lnTo>
                    <a:cubicBezTo>
                      <a:pt x="5312" y="4631"/>
                      <a:pt x="5348" y="4921"/>
                      <a:pt x="5366" y="5214"/>
                    </a:cubicBezTo>
                    <a:cubicBezTo>
                      <a:pt x="5369" y="5293"/>
                      <a:pt x="5371" y="5373"/>
                      <a:pt x="5371" y="5452"/>
                    </a:cubicBezTo>
                    <a:cubicBezTo>
                      <a:pt x="5371" y="5519"/>
                      <a:pt x="5367" y="5584"/>
                      <a:pt x="5364" y="5649"/>
                    </a:cubicBezTo>
                    <a:cubicBezTo>
                      <a:pt x="5358" y="5697"/>
                      <a:pt x="5355" y="5748"/>
                      <a:pt x="5346" y="5794"/>
                    </a:cubicBezTo>
                    <a:cubicBezTo>
                      <a:pt x="5338" y="5837"/>
                      <a:pt x="5331" y="5876"/>
                      <a:pt x="5324" y="5917"/>
                    </a:cubicBezTo>
                    <a:cubicBezTo>
                      <a:pt x="5301" y="6002"/>
                      <a:pt x="5277" y="6086"/>
                      <a:pt x="5250" y="6170"/>
                    </a:cubicBezTo>
                    <a:cubicBezTo>
                      <a:pt x="5220" y="6244"/>
                      <a:pt x="5191" y="6315"/>
                      <a:pt x="5157" y="6388"/>
                    </a:cubicBezTo>
                    <a:cubicBezTo>
                      <a:pt x="5116" y="6466"/>
                      <a:pt x="5070" y="6541"/>
                      <a:pt x="5025" y="6615"/>
                    </a:cubicBezTo>
                    <a:cubicBezTo>
                      <a:pt x="4943" y="6731"/>
                      <a:pt x="4859" y="6843"/>
                      <a:pt x="4768" y="6951"/>
                    </a:cubicBezTo>
                    <a:lnTo>
                      <a:pt x="4768" y="6951"/>
                    </a:lnTo>
                    <a:cubicBezTo>
                      <a:pt x="4772" y="6947"/>
                      <a:pt x="4776" y="6943"/>
                      <a:pt x="4780" y="6940"/>
                    </a:cubicBezTo>
                    <a:lnTo>
                      <a:pt x="4780" y="6940"/>
                    </a:lnTo>
                    <a:cubicBezTo>
                      <a:pt x="4714" y="7013"/>
                      <a:pt x="4647" y="7089"/>
                      <a:pt x="4576" y="7157"/>
                    </a:cubicBezTo>
                    <a:cubicBezTo>
                      <a:pt x="4446" y="7283"/>
                      <a:pt x="4311" y="7402"/>
                      <a:pt x="4184" y="7531"/>
                    </a:cubicBezTo>
                    <a:cubicBezTo>
                      <a:pt x="4121" y="7595"/>
                      <a:pt x="4062" y="7662"/>
                      <a:pt x="4007" y="7733"/>
                    </a:cubicBezTo>
                    <a:cubicBezTo>
                      <a:pt x="3948" y="7812"/>
                      <a:pt x="3892" y="7891"/>
                      <a:pt x="3838" y="7975"/>
                    </a:cubicBezTo>
                    <a:cubicBezTo>
                      <a:pt x="3738" y="8127"/>
                      <a:pt x="3665" y="8296"/>
                      <a:pt x="3596" y="8464"/>
                    </a:cubicBezTo>
                    <a:cubicBezTo>
                      <a:pt x="3562" y="8554"/>
                      <a:pt x="3533" y="8646"/>
                      <a:pt x="3510" y="8739"/>
                    </a:cubicBezTo>
                    <a:cubicBezTo>
                      <a:pt x="3487" y="8821"/>
                      <a:pt x="3465" y="8905"/>
                      <a:pt x="3451" y="8990"/>
                    </a:cubicBezTo>
                    <a:cubicBezTo>
                      <a:pt x="3405" y="9250"/>
                      <a:pt x="3369" y="9515"/>
                      <a:pt x="3387" y="9780"/>
                    </a:cubicBezTo>
                    <a:cubicBezTo>
                      <a:pt x="3403" y="10021"/>
                      <a:pt x="3457" y="10255"/>
                      <a:pt x="3523" y="10488"/>
                    </a:cubicBezTo>
                    <a:cubicBezTo>
                      <a:pt x="3570" y="10653"/>
                      <a:pt x="3639" y="10816"/>
                      <a:pt x="3704" y="10976"/>
                    </a:cubicBezTo>
                    <a:cubicBezTo>
                      <a:pt x="3771" y="11147"/>
                      <a:pt x="3835" y="11318"/>
                      <a:pt x="3895" y="11493"/>
                    </a:cubicBezTo>
                    <a:cubicBezTo>
                      <a:pt x="3895" y="11492"/>
                      <a:pt x="3895" y="11492"/>
                      <a:pt x="3895" y="11491"/>
                    </a:cubicBezTo>
                    <a:lnTo>
                      <a:pt x="3895" y="11491"/>
                    </a:lnTo>
                    <a:cubicBezTo>
                      <a:pt x="3938" y="11619"/>
                      <a:pt x="3979" y="11746"/>
                      <a:pt x="4021" y="11873"/>
                    </a:cubicBezTo>
                    <a:cubicBezTo>
                      <a:pt x="4058" y="11990"/>
                      <a:pt x="4086" y="12104"/>
                      <a:pt x="4113" y="12222"/>
                    </a:cubicBezTo>
                    <a:lnTo>
                      <a:pt x="4113" y="12225"/>
                    </a:lnTo>
                    <a:cubicBezTo>
                      <a:pt x="4121" y="12270"/>
                      <a:pt x="4130" y="12313"/>
                      <a:pt x="4134" y="12358"/>
                    </a:cubicBezTo>
                    <a:cubicBezTo>
                      <a:pt x="4140" y="12408"/>
                      <a:pt x="4144" y="12457"/>
                      <a:pt x="4149" y="12505"/>
                    </a:cubicBezTo>
                    <a:cubicBezTo>
                      <a:pt x="4156" y="12653"/>
                      <a:pt x="4156" y="12799"/>
                      <a:pt x="4152" y="12944"/>
                    </a:cubicBezTo>
                    <a:lnTo>
                      <a:pt x="4152" y="12944"/>
                    </a:lnTo>
                    <a:cubicBezTo>
                      <a:pt x="4152" y="12940"/>
                      <a:pt x="4153" y="12937"/>
                      <a:pt x="4153" y="12933"/>
                    </a:cubicBezTo>
                    <a:lnTo>
                      <a:pt x="4153" y="12933"/>
                    </a:lnTo>
                    <a:cubicBezTo>
                      <a:pt x="4153" y="12938"/>
                      <a:pt x="4152" y="12941"/>
                      <a:pt x="4153" y="12947"/>
                    </a:cubicBezTo>
                    <a:cubicBezTo>
                      <a:pt x="4153" y="12948"/>
                      <a:pt x="4153" y="12949"/>
                      <a:pt x="4153" y="12950"/>
                    </a:cubicBezTo>
                    <a:cubicBezTo>
                      <a:pt x="4144" y="13031"/>
                      <a:pt x="4135" y="13113"/>
                      <a:pt x="4122" y="13194"/>
                    </a:cubicBezTo>
                    <a:cubicBezTo>
                      <a:pt x="4111" y="13268"/>
                      <a:pt x="4099" y="13336"/>
                      <a:pt x="4083" y="13409"/>
                    </a:cubicBezTo>
                    <a:cubicBezTo>
                      <a:pt x="4065" y="13487"/>
                      <a:pt x="4046" y="13564"/>
                      <a:pt x="4023" y="13640"/>
                    </a:cubicBezTo>
                    <a:cubicBezTo>
                      <a:pt x="4004" y="13708"/>
                      <a:pt x="3981" y="13772"/>
                      <a:pt x="3958" y="13838"/>
                    </a:cubicBezTo>
                    <a:cubicBezTo>
                      <a:pt x="3937" y="13890"/>
                      <a:pt x="3918" y="13945"/>
                      <a:pt x="3894" y="13998"/>
                    </a:cubicBezTo>
                    <a:cubicBezTo>
                      <a:pt x="3872" y="14048"/>
                      <a:pt x="3846" y="14098"/>
                      <a:pt x="3823" y="14148"/>
                    </a:cubicBezTo>
                    <a:cubicBezTo>
                      <a:pt x="3799" y="14199"/>
                      <a:pt x="3773" y="14247"/>
                      <a:pt x="3744" y="14294"/>
                    </a:cubicBezTo>
                    <a:cubicBezTo>
                      <a:pt x="3714" y="14339"/>
                      <a:pt x="3686" y="14388"/>
                      <a:pt x="3656" y="14433"/>
                    </a:cubicBezTo>
                    <a:cubicBezTo>
                      <a:pt x="3655" y="14435"/>
                      <a:pt x="3653" y="14437"/>
                      <a:pt x="3652" y="14440"/>
                    </a:cubicBezTo>
                    <a:cubicBezTo>
                      <a:pt x="3651" y="14442"/>
                      <a:pt x="3650" y="14445"/>
                      <a:pt x="3648" y="14447"/>
                    </a:cubicBezTo>
                    <a:cubicBezTo>
                      <a:pt x="3649" y="14446"/>
                      <a:pt x="3649" y="14445"/>
                      <a:pt x="3649" y="14444"/>
                    </a:cubicBezTo>
                    <a:lnTo>
                      <a:pt x="3649" y="14444"/>
                    </a:lnTo>
                    <a:cubicBezTo>
                      <a:pt x="3599" y="14515"/>
                      <a:pt x="3545" y="14582"/>
                      <a:pt x="3489" y="14650"/>
                    </a:cubicBezTo>
                    <a:cubicBezTo>
                      <a:pt x="3439" y="14705"/>
                      <a:pt x="3386" y="14756"/>
                      <a:pt x="3331" y="14806"/>
                    </a:cubicBezTo>
                    <a:cubicBezTo>
                      <a:pt x="3239" y="14885"/>
                      <a:pt x="3146" y="14962"/>
                      <a:pt x="3046" y="15033"/>
                    </a:cubicBezTo>
                    <a:cubicBezTo>
                      <a:pt x="2954" y="15098"/>
                      <a:pt x="2861" y="15165"/>
                      <a:pt x="2769" y="15229"/>
                    </a:cubicBezTo>
                    <a:cubicBezTo>
                      <a:pt x="2574" y="15367"/>
                      <a:pt x="2382" y="15505"/>
                      <a:pt x="2208" y="15668"/>
                    </a:cubicBezTo>
                    <a:cubicBezTo>
                      <a:pt x="2074" y="15792"/>
                      <a:pt x="1951" y="15927"/>
                      <a:pt x="1842" y="16073"/>
                    </a:cubicBezTo>
                    <a:cubicBezTo>
                      <a:pt x="1781" y="16158"/>
                      <a:pt x="1723" y="16245"/>
                      <a:pt x="1666" y="16333"/>
                    </a:cubicBezTo>
                    <a:cubicBezTo>
                      <a:pt x="1622" y="16399"/>
                      <a:pt x="1580" y="16468"/>
                      <a:pt x="1544" y="16537"/>
                    </a:cubicBezTo>
                    <a:cubicBezTo>
                      <a:pt x="1494" y="16632"/>
                      <a:pt x="1443" y="16724"/>
                      <a:pt x="1400" y="16821"/>
                    </a:cubicBezTo>
                    <a:cubicBezTo>
                      <a:pt x="1383" y="16862"/>
                      <a:pt x="1362" y="16902"/>
                      <a:pt x="1347" y="16943"/>
                    </a:cubicBezTo>
                    <a:cubicBezTo>
                      <a:pt x="1328" y="16999"/>
                      <a:pt x="1307" y="17053"/>
                      <a:pt x="1288" y="17109"/>
                    </a:cubicBezTo>
                    <a:cubicBezTo>
                      <a:pt x="1230" y="17280"/>
                      <a:pt x="1189" y="17457"/>
                      <a:pt x="1166" y="17637"/>
                    </a:cubicBezTo>
                    <a:cubicBezTo>
                      <a:pt x="1102" y="18085"/>
                      <a:pt x="1116" y="18546"/>
                      <a:pt x="1253" y="18981"/>
                    </a:cubicBezTo>
                    <a:cubicBezTo>
                      <a:pt x="1285" y="19080"/>
                      <a:pt x="1318" y="19180"/>
                      <a:pt x="1358" y="19277"/>
                    </a:cubicBezTo>
                    <a:cubicBezTo>
                      <a:pt x="1392" y="19359"/>
                      <a:pt x="1426" y="19441"/>
                      <a:pt x="1460" y="19522"/>
                    </a:cubicBezTo>
                    <a:cubicBezTo>
                      <a:pt x="1529" y="19681"/>
                      <a:pt x="1590" y="19840"/>
                      <a:pt x="1649" y="20002"/>
                    </a:cubicBezTo>
                    <a:cubicBezTo>
                      <a:pt x="1706" y="20172"/>
                      <a:pt x="1760" y="20342"/>
                      <a:pt x="1806" y="20514"/>
                    </a:cubicBezTo>
                    <a:cubicBezTo>
                      <a:pt x="1834" y="20618"/>
                      <a:pt x="1861" y="20724"/>
                      <a:pt x="1887" y="20830"/>
                    </a:cubicBezTo>
                    <a:cubicBezTo>
                      <a:pt x="1907" y="20909"/>
                      <a:pt x="1922" y="20989"/>
                      <a:pt x="1938" y="21069"/>
                    </a:cubicBezTo>
                    <a:lnTo>
                      <a:pt x="1938" y="21069"/>
                    </a:lnTo>
                    <a:cubicBezTo>
                      <a:pt x="1937" y="21066"/>
                      <a:pt x="1936" y="21064"/>
                      <a:pt x="1935" y="21061"/>
                    </a:cubicBezTo>
                    <a:lnTo>
                      <a:pt x="1935" y="21061"/>
                    </a:lnTo>
                    <a:cubicBezTo>
                      <a:pt x="1945" y="21126"/>
                      <a:pt x="1960" y="21195"/>
                      <a:pt x="1964" y="21263"/>
                    </a:cubicBezTo>
                    <a:cubicBezTo>
                      <a:pt x="1967" y="21321"/>
                      <a:pt x="1971" y="21378"/>
                      <a:pt x="1974" y="21436"/>
                    </a:cubicBezTo>
                    <a:cubicBezTo>
                      <a:pt x="1974" y="21540"/>
                      <a:pt x="1974" y="21644"/>
                      <a:pt x="1967" y="21748"/>
                    </a:cubicBezTo>
                    <a:cubicBezTo>
                      <a:pt x="1961" y="21820"/>
                      <a:pt x="1951" y="21892"/>
                      <a:pt x="1939" y="21962"/>
                    </a:cubicBezTo>
                    <a:cubicBezTo>
                      <a:pt x="1921" y="22050"/>
                      <a:pt x="1897" y="22136"/>
                      <a:pt x="1869" y="22221"/>
                    </a:cubicBezTo>
                    <a:cubicBezTo>
                      <a:pt x="1801" y="22412"/>
                      <a:pt x="1717" y="22594"/>
                      <a:pt x="1629" y="22775"/>
                    </a:cubicBezTo>
                    <a:cubicBezTo>
                      <a:pt x="1583" y="22865"/>
                      <a:pt x="1535" y="22955"/>
                      <a:pt x="1486" y="23043"/>
                    </a:cubicBezTo>
                    <a:cubicBezTo>
                      <a:pt x="1438" y="23124"/>
                      <a:pt x="1388" y="23204"/>
                      <a:pt x="1340" y="23283"/>
                    </a:cubicBezTo>
                    <a:cubicBezTo>
                      <a:pt x="1273" y="23380"/>
                      <a:pt x="1207" y="23477"/>
                      <a:pt x="1133" y="23566"/>
                    </a:cubicBezTo>
                    <a:cubicBezTo>
                      <a:pt x="1058" y="23656"/>
                      <a:pt x="983" y="23746"/>
                      <a:pt x="910" y="23834"/>
                    </a:cubicBezTo>
                    <a:cubicBezTo>
                      <a:pt x="823" y="23944"/>
                      <a:pt x="737" y="24053"/>
                      <a:pt x="656" y="24167"/>
                    </a:cubicBezTo>
                    <a:cubicBezTo>
                      <a:pt x="584" y="24266"/>
                      <a:pt x="518" y="24369"/>
                      <a:pt x="459" y="24475"/>
                    </a:cubicBezTo>
                    <a:cubicBezTo>
                      <a:pt x="426" y="24531"/>
                      <a:pt x="396" y="24589"/>
                      <a:pt x="370" y="24648"/>
                    </a:cubicBezTo>
                    <a:cubicBezTo>
                      <a:pt x="344" y="24703"/>
                      <a:pt x="319" y="24758"/>
                      <a:pt x="297" y="24812"/>
                    </a:cubicBezTo>
                    <a:cubicBezTo>
                      <a:pt x="251" y="24929"/>
                      <a:pt x="208" y="25044"/>
                      <a:pt x="167" y="25162"/>
                    </a:cubicBezTo>
                    <a:cubicBezTo>
                      <a:pt x="82" y="25408"/>
                      <a:pt x="20" y="25670"/>
                      <a:pt x="7" y="25930"/>
                    </a:cubicBezTo>
                    <a:cubicBezTo>
                      <a:pt x="0" y="26057"/>
                      <a:pt x="3" y="26183"/>
                      <a:pt x="15" y="26309"/>
                    </a:cubicBezTo>
                    <a:cubicBezTo>
                      <a:pt x="21" y="26372"/>
                      <a:pt x="30" y="26433"/>
                      <a:pt x="39" y="26494"/>
                    </a:cubicBezTo>
                    <a:cubicBezTo>
                      <a:pt x="50" y="26577"/>
                      <a:pt x="66" y="26662"/>
                      <a:pt x="80" y="26745"/>
                    </a:cubicBezTo>
                    <a:cubicBezTo>
                      <a:pt x="115" y="26924"/>
                      <a:pt x="149" y="27105"/>
                      <a:pt x="204" y="27279"/>
                    </a:cubicBezTo>
                    <a:cubicBezTo>
                      <a:pt x="282" y="27532"/>
                      <a:pt x="372" y="27782"/>
                      <a:pt x="508" y="28011"/>
                    </a:cubicBezTo>
                    <a:cubicBezTo>
                      <a:pt x="636" y="28222"/>
                      <a:pt x="789" y="28412"/>
                      <a:pt x="945" y="28601"/>
                    </a:cubicBezTo>
                    <a:cubicBezTo>
                      <a:pt x="1057" y="28740"/>
                      <a:pt x="1180" y="28872"/>
                      <a:pt x="1303" y="29001"/>
                    </a:cubicBezTo>
                    <a:cubicBezTo>
                      <a:pt x="1432" y="29139"/>
                      <a:pt x="1560" y="29275"/>
                      <a:pt x="1690" y="29409"/>
                    </a:cubicBezTo>
                    <a:cubicBezTo>
                      <a:pt x="1764" y="29485"/>
                      <a:pt x="1839" y="29559"/>
                      <a:pt x="1913" y="29633"/>
                    </a:cubicBezTo>
                    <a:cubicBezTo>
                      <a:pt x="1976" y="29692"/>
                      <a:pt x="2039" y="29753"/>
                      <a:pt x="2104" y="29806"/>
                    </a:cubicBezTo>
                    <a:cubicBezTo>
                      <a:pt x="2166" y="29857"/>
                      <a:pt x="2229" y="29904"/>
                      <a:pt x="2292" y="29953"/>
                    </a:cubicBezTo>
                    <a:cubicBezTo>
                      <a:pt x="2319" y="29988"/>
                      <a:pt x="2345" y="30020"/>
                      <a:pt x="2371" y="30055"/>
                    </a:cubicBezTo>
                    <a:cubicBezTo>
                      <a:pt x="2451" y="30176"/>
                      <a:pt x="2522" y="30295"/>
                      <a:pt x="2590" y="30422"/>
                    </a:cubicBezTo>
                    <a:cubicBezTo>
                      <a:pt x="2655" y="30557"/>
                      <a:pt x="2715" y="30695"/>
                      <a:pt x="2766" y="30835"/>
                    </a:cubicBezTo>
                    <a:cubicBezTo>
                      <a:pt x="2805" y="30963"/>
                      <a:pt x="2840" y="31090"/>
                      <a:pt x="2869" y="31221"/>
                    </a:cubicBezTo>
                    <a:lnTo>
                      <a:pt x="2869" y="31209"/>
                    </a:lnTo>
                    <a:cubicBezTo>
                      <a:pt x="2869" y="31216"/>
                      <a:pt x="2871" y="31221"/>
                      <a:pt x="2871" y="31226"/>
                    </a:cubicBezTo>
                    <a:lnTo>
                      <a:pt x="2871" y="31227"/>
                    </a:lnTo>
                    <a:cubicBezTo>
                      <a:pt x="2871" y="31230"/>
                      <a:pt x="2873" y="31231"/>
                      <a:pt x="2873" y="31235"/>
                    </a:cubicBezTo>
                    <a:cubicBezTo>
                      <a:pt x="2873" y="31234"/>
                      <a:pt x="2871" y="31231"/>
                      <a:pt x="2871" y="31230"/>
                    </a:cubicBezTo>
                    <a:lnTo>
                      <a:pt x="2871" y="31230"/>
                    </a:lnTo>
                    <a:cubicBezTo>
                      <a:pt x="2880" y="31284"/>
                      <a:pt x="2887" y="31340"/>
                      <a:pt x="2892" y="31395"/>
                    </a:cubicBezTo>
                    <a:cubicBezTo>
                      <a:pt x="2892" y="31454"/>
                      <a:pt x="2892" y="31511"/>
                      <a:pt x="2889" y="31570"/>
                    </a:cubicBezTo>
                    <a:cubicBezTo>
                      <a:pt x="2880" y="31641"/>
                      <a:pt x="2870" y="31713"/>
                      <a:pt x="2857" y="31785"/>
                    </a:cubicBezTo>
                    <a:cubicBezTo>
                      <a:pt x="2822" y="31935"/>
                      <a:pt x="2780" y="32082"/>
                      <a:pt x="2730" y="32228"/>
                    </a:cubicBezTo>
                    <a:cubicBezTo>
                      <a:pt x="2592" y="32588"/>
                      <a:pt x="2450" y="32948"/>
                      <a:pt x="2306" y="33309"/>
                    </a:cubicBezTo>
                    <a:cubicBezTo>
                      <a:pt x="2173" y="33646"/>
                      <a:pt x="2024" y="33978"/>
                      <a:pt x="1864" y="34304"/>
                    </a:cubicBezTo>
                    <a:lnTo>
                      <a:pt x="1865" y="34302"/>
                    </a:lnTo>
                    <a:lnTo>
                      <a:pt x="1865" y="34302"/>
                    </a:lnTo>
                    <a:cubicBezTo>
                      <a:pt x="1863" y="34306"/>
                      <a:pt x="1861" y="34309"/>
                      <a:pt x="1858" y="34313"/>
                    </a:cubicBezTo>
                    <a:cubicBezTo>
                      <a:pt x="1857" y="34315"/>
                      <a:pt x="1857" y="34318"/>
                      <a:pt x="1856" y="34320"/>
                    </a:cubicBezTo>
                    <a:lnTo>
                      <a:pt x="1856" y="34318"/>
                    </a:lnTo>
                    <a:cubicBezTo>
                      <a:pt x="1667" y="34691"/>
                      <a:pt x="1489" y="35068"/>
                      <a:pt x="1421" y="35483"/>
                    </a:cubicBezTo>
                    <a:cubicBezTo>
                      <a:pt x="1386" y="35694"/>
                      <a:pt x="1373" y="35908"/>
                      <a:pt x="1380" y="36121"/>
                    </a:cubicBezTo>
                    <a:cubicBezTo>
                      <a:pt x="1384" y="36210"/>
                      <a:pt x="1388" y="36299"/>
                      <a:pt x="1393" y="36388"/>
                    </a:cubicBezTo>
                    <a:cubicBezTo>
                      <a:pt x="1400" y="36573"/>
                      <a:pt x="1430" y="36755"/>
                      <a:pt x="1457" y="36940"/>
                    </a:cubicBezTo>
                    <a:cubicBezTo>
                      <a:pt x="1470" y="37029"/>
                      <a:pt x="1494" y="37117"/>
                      <a:pt x="1513" y="37204"/>
                    </a:cubicBezTo>
                    <a:cubicBezTo>
                      <a:pt x="1532" y="37283"/>
                      <a:pt x="1555" y="37360"/>
                      <a:pt x="1577" y="37439"/>
                    </a:cubicBezTo>
                    <a:cubicBezTo>
                      <a:pt x="1624" y="37601"/>
                      <a:pt x="1679" y="37761"/>
                      <a:pt x="1741" y="37917"/>
                    </a:cubicBezTo>
                    <a:cubicBezTo>
                      <a:pt x="1799" y="38069"/>
                      <a:pt x="1866" y="38218"/>
                      <a:pt x="1941" y="38361"/>
                    </a:cubicBezTo>
                    <a:cubicBezTo>
                      <a:pt x="1981" y="38440"/>
                      <a:pt x="2018" y="38520"/>
                      <a:pt x="2062" y="38594"/>
                    </a:cubicBezTo>
                    <a:cubicBezTo>
                      <a:pt x="2111" y="38676"/>
                      <a:pt x="2159" y="38758"/>
                      <a:pt x="2208" y="38841"/>
                    </a:cubicBezTo>
                    <a:cubicBezTo>
                      <a:pt x="2305" y="39008"/>
                      <a:pt x="2417" y="39166"/>
                      <a:pt x="2526" y="39324"/>
                    </a:cubicBezTo>
                    <a:cubicBezTo>
                      <a:pt x="2628" y="39472"/>
                      <a:pt x="2745" y="39609"/>
                      <a:pt x="2859" y="39747"/>
                    </a:cubicBezTo>
                    <a:cubicBezTo>
                      <a:pt x="2895" y="39789"/>
                      <a:pt x="2935" y="39829"/>
                      <a:pt x="2972" y="39870"/>
                    </a:cubicBezTo>
                    <a:cubicBezTo>
                      <a:pt x="2999" y="39898"/>
                      <a:pt x="3023" y="39928"/>
                      <a:pt x="3051" y="39955"/>
                    </a:cubicBezTo>
                    <a:cubicBezTo>
                      <a:pt x="3119" y="40021"/>
                      <a:pt x="3183" y="40091"/>
                      <a:pt x="3255" y="40151"/>
                    </a:cubicBezTo>
                    <a:cubicBezTo>
                      <a:pt x="3328" y="40214"/>
                      <a:pt x="3400" y="40282"/>
                      <a:pt x="3479" y="40339"/>
                    </a:cubicBezTo>
                    <a:cubicBezTo>
                      <a:pt x="3552" y="40392"/>
                      <a:pt x="3625" y="40448"/>
                      <a:pt x="3702" y="40497"/>
                    </a:cubicBezTo>
                    <a:cubicBezTo>
                      <a:pt x="3790" y="40552"/>
                      <a:pt x="3878" y="40607"/>
                      <a:pt x="3969" y="40659"/>
                    </a:cubicBezTo>
                    <a:cubicBezTo>
                      <a:pt x="4054" y="40707"/>
                      <a:pt x="4139" y="40754"/>
                      <a:pt x="4225" y="40800"/>
                    </a:cubicBezTo>
                    <a:cubicBezTo>
                      <a:pt x="4401" y="40894"/>
                      <a:pt x="4580" y="40984"/>
                      <a:pt x="4760" y="41070"/>
                    </a:cubicBezTo>
                    <a:cubicBezTo>
                      <a:pt x="5091" y="41230"/>
                      <a:pt x="5432" y="41381"/>
                      <a:pt x="5786" y="41488"/>
                    </a:cubicBezTo>
                    <a:cubicBezTo>
                      <a:pt x="5889" y="41517"/>
                      <a:pt x="5990" y="41546"/>
                      <a:pt x="6095" y="41572"/>
                    </a:cubicBezTo>
                    <a:cubicBezTo>
                      <a:pt x="6185" y="41593"/>
                      <a:pt x="6276" y="41611"/>
                      <a:pt x="6368" y="41630"/>
                    </a:cubicBezTo>
                    <a:cubicBezTo>
                      <a:pt x="6462" y="41649"/>
                      <a:pt x="6559" y="41661"/>
                      <a:pt x="6655" y="41674"/>
                    </a:cubicBezTo>
                    <a:cubicBezTo>
                      <a:pt x="6700" y="41679"/>
                      <a:pt x="6746" y="41682"/>
                      <a:pt x="6792" y="41682"/>
                    </a:cubicBezTo>
                    <a:cubicBezTo>
                      <a:pt x="6821" y="41685"/>
                      <a:pt x="6851" y="41687"/>
                      <a:pt x="6882" y="41687"/>
                    </a:cubicBezTo>
                    <a:cubicBezTo>
                      <a:pt x="6886" y="41687"/>
                      <a:pt x="6891" y="41687"/>
                      <a:pt x="6896" y="41687"/>
                    </a:cubicBezTo>
                    <a:cubicBezTo>
                      <a:pt x="7001" y="41686"/>
                      <a:pt x="7107" y="41683"/>
                      <a:pt x="7215" y="41677"/>
                    </a:cubicBezTo>
                    <a:cubicBezTo>
                      <a:pt x="7298" y="41672"/>
                      <a:pt x="7382" y="41666"/>
                      <a:pt x="7467" y="41658"/>
                    </a:cubicBezTo>
                    <a:cubicBezTo>
                      <a:pt x="7661" y="41637"/>
                      <a:pt x="7850" y="41596"/>
                      <a:pt x="8039" y="41553"/>
                    </a:cubicBezTo>
                    <a:cubicBezTo>
                      <a:pt x="8221" y="41512"/>
                      <a:pt x="8399" y="41455"/>
                      <a:pt x="8574" y="41396"/>
                    </a:cubicBezTo>
                    <a:cubicBezTo>
                      <a:pt x="8747" y="41339"/>
                      <a:pt x="8914" y="41272"/>
                      <a:pt x="9078" y="41195"/>
                    </a:cubicBezTo>
                    <a:cubicBezTo>
                      <a:pt x="9247" y="41114"/>
                      <a:pt x="9415" y="41033"/>
                      <a:pt x="9580" y="40942"/>
                    </a:cubicBezTo>
                    <a:cubicBezTo>
                      <a:pt x="9732" y="40856"/>
                      <a:pt x="9875" y="40758"/>
                      <a:pt x="10010" y="40648"/>
                    </a:cubicBezTo>
                    <a:cubicBezTo>
                      <a:pt x="10294" y="40424"/>
                      <a:pt x="10598" y="40224"/>
                      <a:pt x="10882" y="39997"/>
                    </a:cubicBezTo>
                    <a:cubicBezTo>
                      <a:pt x="10953" y="39943"/>
                      <a:pt x="11020" y="39884"/>
                      <a:pt x="11082" y="39821"/>
                    </a:cubicBezTo>
                    <a:cubicBezTo>
                      <a:pt x="11140" y="39761"/>
                      <a:pt x="11200" y="39699"/>
                      <a:pt x="11247" y="39633"/>
                    </a:cubicBezTo>
                    <a:cubicBezTo>
                      <a:pt x="11566" y="39188"/>
                      <a:pt x="11807" y="38693"/>
                      <a:pt x="11964" y="38169"/>
                    </a:cubicBezTo>
                    <a:cubicBezTo>
                      <a:pt x="12019" y="37981"/>
                      <a:pt x="12076" y="37794"/>
                      <a:pt x="12116" y="37603"/>
                    </a:cubicBezTo>
                    <a:cubicBezTo>
                      <a:pt x="12157" y="37413"/>
                      <a:pt x="12193" y="37224"/>
                      <a:pt x="12221" y="37031"/>
                    </a:cubicBezTo>
                    <a:cubicBezTo>
                      <a:pt x="12329" y="36316"/>
                      <a:pt x="12167" y="35594"/>
                      <a:pt x="11993" y="34902"/>
                    </a:cubicBezTo>
                    <a:cubicBezTo>
                      <a:pt x="11909" y="34566"/>
                      <a:pt x="11805" y="34235"/>
                      <a:pt x="11705" y="33905"/>
                    </a:cubicBezTo>
                    <a:cubicBezTo>
                      <a:pt x="11605" y="33581"/>
                      <a:pt x="11539" y="33251"/>
                      <a:pt x="11429" y="32933"/>
                    </a:cubicBezTo>
                    <a:lnTo>
                      <a:pt x="11429" y="32933"/>
                    </a:lnTo>
                    <a:cubicBezTo>
                      <a:pt x="11419" y="32900"/>
                      <a:pt x="11408" y="32868"/>
                      <a:pt x="11398" y="32836"/>
                    </a:cubicBezTo>
                    <a:cubicBezTo>
                      <a:pt x="11398" y="32835"/>
                      <a:pt x="11400" y="32834"/>
                      <a:pt x="11400" y="32833"/>
                    </a:cubicBezTo>
                    <a:cubicBezTo>
                      <a:pt x="11396" y="32826"/>
                      <a:pt x="11393" y="32818"/>
                      <a:pt x="11390" y="32811"/>
                    </a:cubicBezTo>
                    <a:cubicBezTo>
                      <a:pt x="11377" y="32780"/>
                      <a:pt x="11367" y="32748"/>
                      <a:pt x="11362" y="32715"/>
                    </a:cubicBezTo>
                    <a:cubicBezTo>
                      <a:pt x="11361" y="32710"/>
                      <a:pt x="11360" y="32705"/>
                      <a:pt x="11359" y="32700"/>
                    </a:cubicBezTo>
                    <a:cubicBezTo>
                      <a:pt x="11346" y="32663"/>
                      <a:pt x="11336" y="32625"/>
                      <a:pt x="11325" y="32587"/>
                    </a:cubicBezTo>
                    <a:cubicBezTo>
                      <a:pt x="11310" y="32541"/>
                      <a:pt x="11294" y="32494"/>
                      <a:pt x="11283" y="32447"/>
                    </a:cubicBezTo>
                    <a:cubicBezTo>
                      <a:pt x="11275" y="32412"/>
                      <a:pt x="11268" y="32378"/>
                      <a:pt x="11261" y="32342"/>
                    </a:cubicBezTo>
                    <a:cubicBezTo>
                      <a:pt x="11261" y="32340"/>
                      <a:pt x="11260" y="32339"/>
                      <a:pt x="11260" y="32338"/>
                    </a:cubicBezTo>
                    <a:cubicBezTo>
                      <a:pt x="11259" y="32333"/>
                      <a:pt x="11258" y="32327"/>
                      <a:pt x="11257" y="32322"/>
                    </a:cubicBezTo>
                    <a:cubicBezTo>
                      <a:pt x="11256" y="32321"/>
                      <a:pt x="11256" y="32320"/>
                      <a:pt x="11255" y="32319"/>
                    </a:cubicBezTo>
                    <a:cubicBezTo>
                      <a:pt x="11248" y="32297"/>
                      <a:pt x="11241" y="32275"/>
                      <a:pt x="11236" y="32254"/>
                    </a:cubicBezTo>
                    <a:lnTo>
                      <a:pt x="11236" y="32254"/>
                    </a:lnTo>
                    <a:cubicBezTo>
                      <a:pt x="11237" y="32257"/>
                      <a:pt x="11237" y="32260"/>
                      <a:pt x="11237" y="32264"/>
                    </a:cubicBezTo>
                    <a:lnTo>
                      <a:pt x="11237" y="32264"/>
                    </a:lnTo>
                    <a:cubicBezTo>
                      <a:pt x="11229" y="32218"/>
                      <a:pt x="11218" y="32172"/>
                      <a:pt x="11206" y="32127"/>
                    </a:cubicBezTo>
                    <a:cubicBezTo>
                      <a:pt x="11197" y="32095"/>
                      <a:pt x="11189" y="32063"/>
                      <a:pt x="11181" y="32031"/>
                    </a:cubicBezTo>
                    <a:cubicBezTo>
                      <a:pt x="11171" y="31968"/>
                      <a:pt x="11162" y="31907"/>
                      <a:pt x="11155" y="31846"/>
                    </a:cubicBezTo>
                    <a:cubicBezTo>
                      <a:pt x="11149" y="31796"/>
                      <a:pt x="11141" y="31748"/>
                      <a:pt x="11137" y="31701"/>
                    </a:cubicBezTo>
                    <a:cubicBezTo>
                      <a:pt x="11137" y="31689"/>
                      <a:pt x="11136" y="31675"/>
                      <a:pt x="11135" y="31661"/>
                    </a:cubicBezTo>
                    <a:cubicBezTo>
                      <a:pt x="11127" y="31635"/>
                      <a:pt x="11123" y="31606"/>
                      <a:pt x="11121" y="31579"/>
                    </a:cubicBezTo>
                    <a:cubicBezTo>
                      <a:pt x="11117" y="31537"/>
                      <a:pt x="11115" y="31494"/>
                      <a:pt x="11114" y="31450"/>
                    </a:cubicBezTo>
                    <a:cubicBezTo>
                      <a:pt x="11114" y="31451"/>
                      <a:pt x="11114" y="31452"/>
                      <a:pt x="11113" y="31453"/>
                    </a:cubicBezTo>
                    <a:cubicBezTo>
                      <a:pt x="11107" y="31307"/>
                      <a:pt x="11119" y="31162"/>
                      <a:pt x="11149" y="31019"/>
                    </a:cubicBezTo>
                    <a:cubicBezTo>
                      <a:pt x="11160" y="30978"/>
                      <a:pt x="11170" y="30937"/>
                      <a:pt x="11183" y="30896"/>
                    </a:cubicBezTo>
                    <a:cubicBezTo>
                      <a:pt x="11185" y="30888"/>
                      <a:pt x="11188" y="30880"/>
                      <a:pt x="11191" y="30871"/>
                    </a:cubicBezTo>
                    <a:cubicBezTo>
                      <a:pt x="11210" y="30821"/>
                      <a:pt x="11233" y="30771"/>
                      <a:pt x="11260" y="30724"/>
                    </a:cubicBezTo>
                    <a:cubicBezTo>
                      <a:pt x="11267" y="30695"/>
                      <a:pt x="11276" y="30668"/>
                      <a:pt x="11285" y="30639"/>
                    </a:cubicBezTo>
                    <a:cubicBezTo>
                      <a:pt x="11313" y="30573"/>
                      <a:pt x="11340" y="30505"/>
                      <a:pt x="11369" y="30441"/>
                    </a:cubicBezTo>
                    <a:lnTo>
                      <a:pt x="11369" y="30441"/>
                    </a:lnTo>
                    <a:lnTo>
                      <a:pt x="11368" y="30443"/>
                    </a:lnTo>
                    <a:cubicBezTo>
                      <a:pt x="11369" y="30441"/>
                      <a:pt x="11369" y="30440"/>
                      <a:pt x="11370" y="30438"/>
                    </a:cubicBezTo>
                    <a:cubicBezTo>
                      <a:pt x="11372" y="30436"/>
                      <a:pt x="11374" y="30433"/>
                      <a:pt x="11374" y="30431"/>
                    </a:cubicBezTo>
                    <a:cubicBezTo>
                      <a:pt x="11374" y="30428"/>
                      <a:pt x="11377" y="30425"/>
                      <a:pt x="11379" y="30423"/>
                    </a:cubicBezTo>
                    <a:lnTo>
                      <a:pt x="11379" y="30423"/>
                    </a:lnTo>
                    <a:cubicBezTo>
                      <a:pt x="11379" y="30424"/>
                      <a:pt x="11377" y="30425"/>
                      <a:pt x="11378" y="30427"/>
                    </a:cubicBezTo>
                    <a:cubicBezTo>
                      <a:pt x="11466" y="30254"/>
                      <a:pt x="11563" y="30087"/>
                      <a:pt x="11663" y="29919"/>
                    </a:cubicBezTo>
                    <a:cubicBezTo>
                      <a:pt x="11756" y="29768"/>
                      <a:pt x="11845" y="29617"/>
                      <a:pt x="11928" y="29461"/>
                    </a:cubicBezTo>
                    <a:cubicBezTo>
                      <a:pt x="12020" y="29284"/>
                      <a:pt x="12106" y="29105"/>
                      <a:pt x="12184" y="28920"/>
                    </a:cubicBezTo>
                    <a:cubicBezTo>
                      <a:pt x="12258" y="28750"/>
                      <a:pt x="12312" y="28572"/>
                      <a:pt x="12364" y="28392"/>
                    </a:cubicBezTo>
                    <a:cubicBezTo>
                      <a:pt x="12410" y="28217"/>
                      <a:pt x="12446" y="28039"/>
                      <a:pt x="12469" y="27858"/>
                    </a:cubicBezTo>
                    <a:cubicBezTo>
                      <a:pt x="12496" y="27679"/>
                      <a:pt x="12504" y="27496"/>
                      <a:pt x="12493" y="27315"/>
                    </a:cubicBezTo>
                    <a:cubicBezTo>
                      <a:pt x="12481" y="27133"/>
                      <a:pt x="12454" y="26951"/>
                      <a:pt x="12410" y="26773"/>
                    </a:cubicBezTo>
                    <a:cubicBezTo>
                      <a:pt x="12390" y="26680"/>
                      <a:pt x="12365" y="26587"/>
                      <a:pt x="12333" y="26497"/>
                    </a:cubicBezTo>
                    <a:cubicBezTo>
                      <a:pt x="12318" y="26455"/>
                      <a:pt x="12305" y="26409"/>
                      <a:pt x="12286" y="26367"/>
                    </a:cubicBezTo>
                    <a:cubicBezTo>
                      <a:pt x="12267" y="26325"/>
                      <a:pt x="12248" y="26281"/>
                      <a:pt x="12229" y="26237"/>
                    </a:cubicBezTo>
                    <a:cubicBezTo>
                      <a:pt x="12190" y="26152"/>
                      <a:pt x="12137" y="26070"/>
                      <a:pt x="12087" y="25990"/>
                    </a:cubicBezTo>
                    <a:cubicBezTo>
                      <a:pt x="12039" y="25909"/>
                      <a:pt x="11978" y="25835"/>
                      <a:pt x="11921" y="25761"/>
                    </a:cubicBezTo>
                    <a:cubicBezTo>
                      <a:pt x="11869" y="25693"/>
                      <a:pt x="11815" y="25627"/>
                      <a:pt x="11760" y="25563"/>
                    </a:cubicBezTo>
                    <a:cubicBezTo>
                      <a:pt x="11731" y="25530"/>
                      <a:pt x="11703" y="25497"/>
                      <a:pt x="11674" y="25464"/>
                    </a:cubicBezTo>
                    <a:cubicBezTo>
                      <a:pt x="11668" y="25457"/>
                      <a:pt x="11662" y="25450"/>
                      <a:pt x="11655" y="25443"/>
                    </a:cubicBezTo>
                    <a:cubicBezTo>
                      <a:pt x="11652" y="25439"/>
                      <a:pt x="11649" y="25436"/>
                      <a:pt x="11646" y="25433"/>
                    </a:cubicBezTo>
                    <a:cubicBezTo>
                      <a:pt x="11617" y="25399"/>
                      <a:pt x="11590" y="25366"/>
                      <a:pt x="11559" y="25332"/>
                    </a:cubicBezTo>
                    <a:cubicBezTo>
                      <a:pt x="11558" y="25332"/>
                      <a:pt x="11558" y="25331"/>
                      <a:pt x="11557" y="25331"/>
                    </a:cubicBezTo>
                    <a:cubicBezTo>
                      <a:pt x="11556" y="25331"/>
                      <a:pt x="11557" y="25328"/>
                      <a:pt x="11555" y="25328"/>
                    </a:cubicBezTo>
                    <a:cubicBezTo>
                      <a:pt x="11555" y="25328"/>
                      <a:pt x="11555" y="25327"/>
                      <a:pt x="11554" y="25327"/>
                    </a:cubicBezTo>
                    <a:lnTo>
                      <a:pt x="11550" y="25323"/>
                    </a:lnTo>
                    <a:cubicBezTo>
                      <a:pt x="11412" y="25165"/>
                      <a:pt x="11270" y="25009"/>
                      <a:pt x="11122" y="24861"/>
                    </a:cubicBezTo>
                    <a:cubicBezTo>
                      <a:pt x="10979" y="24716"/>
                      <a:pt x="10835" y="24570"/>
                      <a:pt x="10697" y="24419"/>
                    </a:cubicBezTo>
                    <a:cubicBezTo>
                      <a:pt x="10652" y="24364"/>
                      <a:pt x="10607" y="24308"/>
                      <a:pt x="10567" y="24249"/>
                    </a:cubicBezTo>
                    <a:lnTo>
                      <a:pt x="10567" y="24249"/>
                    </a:lnTo>
                    <a:lnTo>
                      <a:pt x="10565" y="24245"/>
                    </a:lnTo>
                    <a:cubicBezTo>
                      <a:pt x="10561" y="24242"/>
                      <a:pt x="10558" y="24238"/>
                      <a:pt x="10556" y="24234"/>
                    </a:cubicBezTo>
                    <a:lnTo>
                      <a:pt x="10556" y="24234"/>
                    </a:lnTo>
                    <a:cubicBezTo>
                      <a:pt x="10558" y="24236"/>
                      <a:pt x="10560" y="24239"/>
                      <a:pt x="10562" y="24240"/>
                    </a:cubicBezTo>
                    <a:lnTo>
                      <a:pt x="10562" y="24240"/>
                    </a:lnTo>
                    <a:cubicBezTo>
                      <a:pt x="10538" y="24202"/>
                      <a:pt x="10515" y="24162"/>
                      <a:pt x="10493" y="24121"/>
                    </a:cubicBezTo>
                    <a:cubicBezTo>
                      <a:pt x="10462" y="24058"/>
                      <a:pt x="10436" y="23993"/>
                      <a:pt x="10413" y="23927"/>
                    </a:cubicBezTo>
                    <a:cubicBezTo>
                      <a:pt x="10391" y="23859"/>
                      <a:pt x="10374" y="23790"/>
                      <a:pt x="10357" y="23719"/>
                    </a:cubicBezTo>
                    <a:cubicBezTo>
                      <a:pt x="10339" y="23623"/>
                      <a:pt x="10325" y="23527"/>
                      <a:pt x="10318" y="23429"/>
                    </a:cubicBezTo>
                    <a:cubicBezTo>
                      <a:pt x="10312" y="23294"/>
                      <a:pt x="10318" y="23163"/>
                      <a:pt x="10326" y="23029"/>
                    </a:cubicBezTo>
                    <a:lnTo>
                      <a:pt x="10326" y="23030"/>
                    </a:lnTo>
                    <a:cubicBezTo>
                      <a:pt x="10332" y="22975"/>
                      <a:pt x="10337" y="22920"/>
                      <a:pt x="10346" y="22866"/>
                    </a:cubicBezTo>
                    <a:cubicBezTo>
                      <a:pt x="10356" y="22813"/>
                      <a:pt x="10365" y="22756"/>
                      <a:pt x="10375" y="22700"/>
                    </a:cubicBezTo>
                    <a:cubicBezTo>
                      <a:pt x="10403" y="22567"/>
                      <a:pt x="10430" y="22433"/>
                      <a:pt x="10466" y="22303"/>
                    </a:cubicBezTo>
                    <a:cubicBezTo>
                      <a:pt x="10503" y="22177"/>
                      <a:pt x="10542" y="22052"/>
                      <a:pt x="10583" y="21925"/>
                    </a:cubicBezTo>
                    <a:cubicBezTo>
                      <a:pt x="10629" y="21802"/>
                      <a:pt x="10670" y="21676"/>
                      <a:pt x="10722" y="21554"/>
                    </a:cubicBezTo>
                    <a:cubicBezTo>
                      <a:pt x="10777" y="21429"/>
                      <a:pt x="10834" y="21306"/>
                      <a:pt x="10893" y="21184"/>
                    </a:cubicBezTo>
                    <a:lnTo>
                      <a:pt x="10893" y="21184"/>
                    </a:lnTo>
                    <a:cubicBezTo>
                      <a:pt x="10891" y="21188"/>
                      <a:pt x="10888" y="21192"/>
                      <a:pt x="10886" y="21196"/>
                    </a:cubicBezTo>
                    <a:lnTo>
                      <a:pt x="10886" y="21196"/>
                    </a:lnTo>
                    <a:cubicBezTo>
                      <a:pt x="11004" y="20972"/>
                      <a:pt x="11130" y="20754"/>
                      <a:pt x="11251" y="20532"/>
                    </a:cubicBezTo>
                    <a:cubicBezTo>
                      <a:pt x="11378" y="20301"/>
                      <a:pt x="11467" y="20052"/>
                      <a:pt x="11538" y="19799"/>
                    </a:cubicBezTo>
                    <a:cubicBezTo>
                      <a:pt x="11550" y="19758"/>
                      <a:pt x="11558" y="19717"/>
                      <a:pt x="11567" y="19673"/>
                    </a:cubicBezTo>
                    <a:cubicBezTo>
                      <a:pt x="11577" y="19625"/>
                      <a:pt x="11590" y="19577"/>
                      <a:pt x="11596" y="19528"/>
                    </a:cubicBezTo>
                    <a:cubicBezTo>
                      <a:pt x="11606" y="19446"/>
                      <a:pt x="11619" y="19365"/>
                      <a:pt x="11625" y="19282"/>
                    </a:cubicBezTo>
                    <a:cubicBezTo>
                      <a:pt x="11627" y="19225"/>
                      <a:pt x="11635" y="19166"/>
                      <a:pt x="11634" y="19110"/>
                    </a:cubicBezTo>
                    <a:cubicBezTo>
                      <a:pt x="11633" y="19062"/>
                      <a:pt x="11633" y="19014"/>
                      <a:pt x="11632" y="18965"/>
                    </a:cubicBezTo>
                    <a:cubicBezTo>
                      <a:pt x="11632" y="18930"/>
                      <a:pt x="11631" y="18895"/>
                      <a:pt x="11628" y="18860"/>
                    </a:cubicBezTo>
                    <a:cubicBezTo>
                      <a:pt x="11624" y="18810"/>
                      <a:pt x="11624" y="18755"/>
                      <a:pt x="11616" y="18704"/>
                    </a:cubicBezTo>
                    <a:cubicBezTo>
                      <a:pt x="11588" y="18519"/>
                      <a:pt x="11555" y="18338"/>
                      <a:pt x="11497" y="18160"/>
                    </a:cubicBezTo>
                    <a:cubicBezTo>
                      <a:pt x="11443" y="17986"/>
                      <a:pt x="11378" y="17815"/>
                      <a:pt x="11302" y="17649"/>
                    </a:cubicBezTo>
                    <a:cubicBezTo>
                      <a:pt x="11219" y="17475"/>
                      <a:pt x="11136" y="17300"/>
                      <a:pt x="11031" y="17137"/>
                    </a:cubicBezTo>
                    <a:cubicBezTo>
                      <a:pt x="10929" y="16979"/>
                      <a:pt x="10824" y="16824"/>
                      <a:pt x="10711" y="16674"/>
                    </a:cubicBezTo>
                    <a:cubicBezTo>
                      <a:pt x="10493" y="16381"/>
                      <a:pt x="10229" y="16129"/>
                      <a:pt x="9984" y="15861"/>
                    </a:cubicBezTo>
                    <a:lnTo>
                      <a:pt x="9984" y="15861"/>
                    </a:lnTo>
                    <a:lnTo>
                      <a:pt x="9986" y="15863"/>
                    </a:lnTo>
                    <a:cubicBezTo>
                      <a:pt x="9907" y="15773"/>
                      <a:pt x="9833" y="15679"/>
                      <a:pt x="9764" y="15581"/>
                    </a:cubicBezTo>
                    <a:cubicBezTo>
                      <a:pt x="9720" y="15513"/>
                      <a:pt x="9681" y="15445"/>
                      <a:pt x="9642" y="15373"/>
                    </a:cubicBezTo>
                    <a:lnTo>
                      <a:pt x="9642" y="15373"/>
                    </a:lnTo>
                    <a:lnTo>
                      <a:pt x="9644" y="15374"/>
                    </a:lnTo>
                    <a:cubicBezTo>
                      <a:pt x="9644" y="15373"/>
                      <a:pt x="9642" y="15371"/>
                      <a:pt x="9641" y="15370"/>
                    </a:cubicBezTo>
                    <a:cubicBezTo>
                      <a:pt x="9639" y="15364"/>
                      <a:pt x="9637" y="15359"/>
                      <a:pt x="9632" y="15354"/>
                    </a:cubicBezTo>
                    <a:lnTo>
                      <a:pt x="9632" y="15354"/>
                    </a:lnTo>
                    <a:cubicBezTo>
                      <a:pt x="9634" y="15356"/>
                      <a:pt x="9636" y="15358"/>
                      <a:pt x="9638" y="15360"/>
                    </a:cubicBezTo>
                    <a:cubicBezTo>
                      <a:pt x="9607" y="15295"/>
                      <a:pt x="9580" y="15229"/>
                      <a:pt x="9554" y="15164"/>
                    </a:cubicBezTo>
                    <a:lnTo>
                      <a:pt x="9554" y="15163"/>
                    </a:lnTo>
                    <a:cubicBezTo>
                      <a:pt x="9552" y="15157"/>
                      <a:pt x="9550" y="15153"/>
                      <a:pt x="9549" y="15148"/>
                    </a:cubicBezTo>
                    <a:lnTo>
                      <a:pt x="9549" y="15149"/>
                    </a:lnTo>
                    <a:cubicBezTo>
                      <a:pt x="9519" y="15060"/>
                      <a:pt x="9495" y="14971"/>
                      <a:pt x="9476" y="14880"/>
                    </a:cubicBezTo>
                    <a:cubicBezTo>
                      <a:pt x="9460" y="14781"/>
                      <a:pt x="9450" y="14682"/>
                      <a:pt x="9443" y="14583"/>
                    </a:cubicBezTo>
                    <a:cubicBezTo>
                      <a:pt x="9440" y="14436"/>
                      <a:pt x="9442" y="14293"/>
                      <a:pt x="9450" y="14147"/>
                    </a:cubicBezTo>
                    <a:cubicBezTo>
                      <a:pt x="9464" y="14010"/>
                      <a:pt x="9483" y="13877"/>
                      <a:pt x="9508" y="13741"/>
                    </a:cubicBezTo>
                    <a:cubicBezTo>
                      <a:pt x="9547" y="13560"/>
                      <a:pt x="9592" y="13383"/>
                      <a:pt x="9645" y="13205"/>
                    </a:cubicBezTo>
                    <a:cubicBezTo>
                      <a:pt x="9696" y="13063"/>
                      <a:pt x="9751" y="12923"/>
                      <a:pt x="9811" y="12785"/>
                    </a:cubicBezTo>
                    <a:cubicBezTo>
                      <a:pt x="9863" y="12665"/>
                      <a:pt x="9920" y="12547"/>
                      <a:pt x="9979" y="12429"/>
                    </a:cubicBezTo>
                    <a:cubicBezTo>
                      <a:pt x="10099" y="12203"/>
                      <a:pt x="10224" y="11980"/>
                      <a:pt x="10334" y="11750"/>
                    </a:cubicBezTo>
                    <a:cubicBezTo>
                      <a:pt x="10446" y="11521"/>
                      <a:pt x="10530" y="11280"/>
                      <a:pt x="10603" y="11037"/>
                    </a:cubicBezTo>
                    <a:cubicBezTo>
                      <a:pt x="10680" y="10784"/>
                      <a:pt x="10728" y="10522"/>
                      <a:pt x="10763" y="10261"/>
                    </a:cubicBezTo>
                    <a:cubicBezTo>
                      <a:pt x="10816" y="9881"/>
                      <a:pt x="10755" y="9507"/>
                      <a:pt x="10681" y="9136"/>
                    </a:cubicBezTo>
                    <a:lnTo>
                      <a:pt x="10681" y="9145"/>
                    </a:lnTo>
                    <a:cubicBezTo>
                      <a:pt x="10676" y="9105"/>
                      <a:pt x="10666" y="9065"/>
                      <a:pt x="10658" y="9024"/>
                    </a:cubicBezTo>
                    <a:lnTo>
                      <a:pt x="10658" y="9024"/>
                    </a:lnTo>
                    <a:cubicBezTo>
                      <a:pt x="10659" y="9029"/>
                      <a:pt x="10660" y="9035"/>
                      <a:pt x="10661" y="9039"/>
                    </a:cubicBezTo>
                    <a:lnTo>
                      <a:pt x="10661" y="9039"/>
                    </a:lnTo>
                    <a:cubicBezTo>
                      <a:pt x="10612" y="8793"/>
                      <a:pt x="10549" y="8544"/>
                      <a:pt x="10463" y="8306"/>
                    </a:cubicBezTo>
                    <a:cubicBezTo>
                      <a:pt x="10374" y="8062"/>
                      <a:pt x="10270" y="7821"/>
                      <a:pt x="10135" y="7598"/>
                    </a:cubicBezTo>
                    <a:cubicBezTo>
                      <a:pt x="10001" y="7378"/>
                      <a:pt x="9851" y="7171"/>
                      <a:pt x="9700" y="6963"/>
                    </a:cubicBezTo>
                    <a:cubicBezTo>
                      <a:pt x="9550" y="6758"/>
                      <a:pt x="9407" y="6548"/>
                      <a:pt x="9265" y="6337"/>
                    </a:cubicBezTo>
                    <a:cubicBezTo>
                      <a:pt x="9155" y="6173"/>
                      <a:pt x="9044" y="6012"/>
                      <a:pt x="8955" y="5836"/>
                    </a:cubicBezTo>
                    <a:cubicBezTo>
                      <a:pt x="8929" y="5782"/>
                      <a:pt x="8907" y="5726"/>
                      <a:pt x="8885" y="5670"/>
                    </a:cubicBezTo>
                    <a:cubicBezTo>
                      <a:pt x="8865" y="5608"/>
                      <a:pt x="8848" y="5547"/>
                      <a:pt x="8833" y="5485"/>
                    </a:cubicBezTo>
                    <a:cubicBezTo>
                      <a:pt x="8810" y="5353"/>
                      <a:pt x="8794" y="5220"/>
                      <a:pt x="8786" y="5086"/>
                    </a:cubicBezTo>
                    <a:cubicBezTo>
                      <a:pt x="8787" y="5026"/>
                      <a:pt x="8783" y="4965"/>
                      <a:pt x="8787" y="4904"/>
                    </a:cubicBezTo>
                    <a:cubicBezTo>
                      <a:pt x="8791" y="4855"/>
                      <a:pt x="8795" y="4804"/>
                      <a:pt x="8798" y="4754"/>
                    </a:cubicBezTo>
                    <a:lnTo>
                      <a:pt x="8798" y="4757"/>
                    </a:lnTo>
                    <a:cubicBezTo>
                      <a:pt x="8811" y="4648"/>
                      <a:pt x="8830" y="4542"/>
                      <a:pt x="8849" y="4436"/>
                    </a:cubicBezTo>
                    <a:lnTo>
                      <a:pt x="8849" y="4436"/>
                    </a:lnTo>
                    <a:cubicBezTo>
                      <a:pt x="8846" y="4444"/>
                      <a:pt x="8845" y="4451"/>
                      <a:pt x="8843" y="4458"/>
                    </a:cubicBezTo>
                    <a:cubicBezTo>
                      <a:pt x="8888" y="4244"/>
                      <a:pt x="8943" y="4032"/>
                      <a:pt x="8986" y="3819"/>
                    </a:cubicBezTo>
                    <a:cubicBezTo>
                      <a:pt x="9026" y="3617"/>
                      <a:pt x="9067" y="3415"/>
                      <a:pt x="9084" y="3210"/>
                    </a:cubicBezTo>
                    <a:cubicBezTo>
                      <a:pt x="9100" y="3023"/>
                      <a:pt x="9114" y="2837"/>
                      <a:pt x="9100" y="2649"/>
                    </a:cubicBezTo>
                    <a:cubicBezTo>
                      <a:pt x="9095" y="2557"/>
                      <a:pt x="9084" y="2466"/>
                      <a:pt x="9069" y="2376"/>
                    </a:cubicBezTo>
                    <a:cubicBezTo>
                      <a:pt x="9051" y="2281"/>
                      <a:pt x="9031" y="2187"/>
                      <a:pt x="9006" y="2093"/>
                    </a:cubicBezTo>
                    <a:cubicBezTo>
                      <a:pt x="8965" y="1918"/>
                      <a:pt x="8908" y="1748"/>
                      <a:pt x="8836" y="1584"/>
                    </a:cubicBezTo>
                    <a:cubicBezTo>
                      <a:pt x="8759" y="1410"/>
                      <a:pt x="8679" y="1236"/>
                      <a:pt x="8579" y="1074"/>
                    </a:cubicBezTo>
                    <a:cubicBezTo>
                      <a:pt x="8485" y="916"/>
                      <a:pt x="8375" y="770"/>
                      <a:pt x="8249" y="637"/>
                    </a:cubicBezTo>
                    <a:cubicBezTo>
                      <a:pt x="8185" y="569"/>
                      <a:pt x="8117" y="504"/>
                      <a:pt x="8047" y="442"/>
                    </a:cubicBezTo>
                    <a:cubicBezTo>
                      <a:pt x="7913" y="334"/>
                      <a:pt x="7767" y="243"/>
                      <a:pt x="7610" y="170"/>
                    </a:cubicBezTo>
                    <a:cubicBezTo>
                      <a:pt x="7484" y="111"/>
                      <a:pt x="7352" y="64"/>
                      <a:pt x="7216" y="33"/>
                    </a:cubicBezTo>
                    <a:cubicBezTo>
                      <a:pt x="7112" y="8"/>
                      <a:pt x="7008" y="0"/>
                      <a:pt x="6903"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3"/>
            <p:cNvGrpSpPr/>
            <p:nvPr/>
          </p:nvGrpSpPr>
          <p:grpSpPr>
            <a:xfrm>
              <a:off x="5387525" y="4463388"/>
              <a:ext cx="312625" cy="1042200"/>
              <a:chOff x="6732200" y="4312863"/>
              <a:chExt cx="312625" cy="1042200"/>
            </a:xfrm>
          </p:grpSpPr>
          <p:sp>
            <p:nvSpPr>
              <p:cNvPr id="120" name="Google Shape;120;p3"/>
              <p:cNvSpPr/>
              <p:nvPr/>
            </p:nvSpPr>
            <p:spPr>
              <a:xfrm>
                <a:off x="6776900" y="4722013"/>
                <a:ext cx="325" cy="475"/>
              </a:xfrm>
              <a:custGeom>
                <a:avLst/>
                <a:gdLst/>
                <a:ahLst/>
                <a:cxnLst/>
                <a:rect l="l" t="t" r="r" b="b"/>
                <a:pathLst>
                  <a:path w="13" h="19" extrusionOk="0">
                    <a:moveTo>
                      <a:pt x="12" y="0"/>
                    </a:moveTo>
                    <a:cubicBezTo>
                      <a:pt x="10" y="4"/>
                      <a:pt x="8" y="7"/>
                      <a:pt x="5" y="11"/>
                    </a:cubicBezTo>
                    <a:lnTo>
                      <a:pt x="5" y="11"/>
                    </a:lnTo>
                    <a:cubicBezTo>
                      <a:pt x="7" y="8"/>
                      <a:pt x="9" y="5"/>
                      <a:pt x="11" y="3"/>
                    </a:cubicBezTo>
                    <a:lnTo>
                      <a:pt x="12" y="0"/>
                    </a:lnTo>
                    <a:close/>
                    <a:moveTo>
                      <a:pt x="5" y="11"/>
                    </a:moveTo>
                    <a:lnTo>
                      <a:pt x="5" y="11"/>
                    </a:lnTo>
                    <a:cubicBezTo>
                      <a:pt x="4" y="14"/>
                      <a:pt x="2" y="16"/>
                      <a:pt x="1" y="18"/>
                    </a:cubicBezTo>
                    <a:cubicBezTo>
                      <a:pt x="2" y="16"/>
                      <a:pt x="4" y="14"/>
                      <a:pt x="5" y="1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6738000" y="4316663"/>
                <a:ext cx="300150" cy="1031700"/>
              </a:xfrm>
              <a:custGeom>
                <a:avLst/>
                <a:gdLst/>
                <a:ahLst/>
                <a:cxnLst/>
                <a:rect l="l" t="t" r="r" b="b"/>
                <a:pathLst>
                  <a:path w="12006" h="41268" extrusionOk="0">
                    <a:moveTo>
                      <a:pt x="8594" y="6022"/>
                    </a:moveTo>
                    <a:lnTo>
                      <a:pt x="8594" y="6022"/>
                    </a:lnTo>
                    <a:cubicBezTo>
                      <a:pt x="8596" y="6027"/>
                      <a:pt x="8597" y="6032"/>
                      <a:pt x="8598" y="6036"/>
                    </a:cubicBezTo>
                    <a:cubicBezTo>
                      <a:pt x="8597" y="6031"/>
                      <a:pt x="8596" y="6027"/>
                      <a:pt x="8594" y="6022"/>
                    </a:cubicBezTo>
                    <a:close/>
                    <a:moveTo>
                      <a:pt x="10647" y="31067"/>
                    </a:moveTo>
                    <a:cubicBezTo>
                      <a:pt x="10647" y="31070"/>
                      <a:pt x="10646" y="31073"/>
                      <a:pt x="10646" y="31076"/>
                    </a:cubicBezTo>
                    <a:lnTo>
                      <a:pt x="10646" y="31076"/>
                    </a:lnTo>
                    <a:cubicBezTo>
                      <a:pt x="10646" y="31073"/>
                      <a:pt x="10647" y="31070"/>
                      <a:pt x="10647" y="31067"/>
                    </a:cubicBezTo>
                    <a:close/>
                    <a:moveTo>
                      <a:pt x="6771" y="0"/>
                    </a:moveTo>
                    <a:cubicBezTo>
                      <a:pt x="6680" y="0"/>
                      <a:pt x="6589" y="11"/>
                      <a:pt x="6500" y="32"/>
                    </a:cubicBezTo>
                    <a:cubicBezTo>
                      <a:pt x="6409" y="52"/>
                      <a:pt x="6303" y="101"/>
                      <a:pt x="6250" y="183"/>
                    </a:cubicBezTo>
                    <a:cubicBezTo>
                      <a:pt x="6241" y="194"/>
                      <a:pt x="6235" y="208"/>
                      <a:pt x="6229" y="222"/>
                    </a:cubicBezTo>
                    <a:cubicBezTo>
                      <a:pt x="6199" y="194"/>
                      <a:pt x="6160" y="179"/>
                      <a:pt x="6120" y="179"/>
                    </a:cubicBezTo>
                    <a:cubicBezTo>
                      <a:pt x="6115" y="179"/>
                      <a:pt x="6109" y="179"/>
                      <a:pt x="6103" y="180"/>
                    </a:cubicBezTo>
                    <a:cubicBezTo>
                      <a:pt x="6040" y="185"/>
                      <a:pt x="5978" y="196"/>
                      <a:pt x="5918" y="213"/>
                    </a:cubicBezTo>
                    <a:cubicBezTo>
                      <a:pt x="5842" y="238"/>
                      <a:pt x="5768" y="266"/>
                      <a:pt x="5697" y="300"/>
                    </a:cubicBezTo>
                    <a:cubicBezTo>
                      <a:pt x="5559" y="365"/>
                      <a:pt x="5421" y="445"/>
                      <a:pt x="5317" y="559"/>
                    </a:cubicBezTo>
                    <a:cubicBezTo>
                      <a:pt x="5243" y="641"/>
                      <a:pt x="5179" y="733"/>
                      <a:pt x="5128" y="832"/>
                    </a:cubicBezTo>
                    <a:cubicBezTo>
                      <a:pt x="5102" y="887"/>
                      <a:pt x="5074" y="944"/>
                      <a:pt x="5069" y="1006"/>
                    </a:cubicBezTo>
                    <a:cubicBezTo>
                      <a:pt x="5068" y="1031"/>
                      <a:pt x="5071" y="1055"/>
                      <a:pt x="5079" y="1078"/>
                    </a:cubicBezTo>
                    <a:cubicBezTo>
                      <a:pt x="5004" y="1106"/>
                      <a:pt x="4956" y="1178"/>
                      <a:pt x="4960" y="1258"/>
                    </a:cubicBezTo>
                    <a:cubicBezTo>
                      <a:pt x="4960" y="1269"/>
                      <a:pt x="4961" y="1279"/>
                      <a:pt x="4962" y="1290"/>
                    </a:cubicBezTo>
                    <a:cubicBezTo>
                      <a:pt x="4959" y="1401"/>
                      <a:pt x="4948" y="1514"/>
                      <a:pt x="4939" y="1626"/>
                    </a:cubicBezTo>
                    <a:cubicBezTo>
                      <a:pt x="4936" y="1705"/>
                      <a:pt x="4932" y="1787"/>
                      <a:pt x="4928" y="1868"/>
                    </a:cubicBezTo>
                    <a:cubicBezTo>
                      <a:pt x="4928" y="1875"/>
                      <a:pt x="4928" y="1880"/>
                      <a:pt x="4928" y="1888"/>
                    </a:cubicBezTo>
                    <a:cubicBezTo>
                      <a:pt x="4926" y="1920"/>
                      <a:pt x="4925" y="1952"/>
                      <a:pt x="4926" y="1984"/>
                    </a:cubicBezTo>
                    <a:cubicBezTo>
                      <a:pt x="4924" y="2022"/>
                      <a:pt x="4923" y="2059"/>
                      <a:pt x="4920" y="2096"/>
                    </a:cubicBezTo>
                    <a:cubicBezTo>
                      <a:pt x="4918" y="2142"/>
                      <a:pt x="4918" y="2190"/>
                      <a:pt x="4917" y="2235"/>
                    </a:cubicBezTo>
                    <a:cubicBezTo>
                      <a:pt x="4913" y="2299"/>
                      <a:pt x="4910" y="2359"/>
                      <a:pt x="4925" y="2419"/>
                    </a:cubicBezTo>
                    <a:cubicBezTo>
                      <a:pt x="4930" y="2443"/>
                      <a:pt x="4941" y="2466"/>
                      <a:pt x="4955" y="2488"/>
                    </a:cubicBezTo>
                    <a:cubicBezTo>
                      <a:pt x="4956" y="2494"/>
                      <a:pt x="4957" y="2500"/>
                      <a:pt x="4957" y="2507"/>
                    </a:cubicBezTo>
                    <a:cubicBezTo>
                      <a:pt x="4966" y="2578"/>
                      <a:pt x="4975" y="2651"/>
                      <a:pt x="4986" y="2723"/>
                    </a:cubicBezTo>
                    <a:cubicBezTo>
                      <a:pt x="4991" y="2779"/>
                      <a:pt x="5000" y="2834"/>
                      <a:pt x="5011" y="2889"/>
                    </a:cubicBezTo>
                    <a:cubicBezTo>
                      <a:pt x="5036" y="3005"/>
                      <a:pt x="5061" y="3119"/>
                      <a:pt x="5090" y="3233"/>
                    </a:cubicBezTo>
                    <a:cubicBezTo>
                      <a:pt x="5102" y="3281"/>
                      <a:pt x="5115" y="3326"/>
                      <a:pt x="5128" y="3371"/>
                    </a:cubicBezTo>
                    <a:cubicBezTo>
                      <a:pt x="5147" y="3433"/>
                      <a:pt x="5163" y="3496"/>
                      <a:pt x="5196" y="3553"/>
                    </a:cubicBezTo>
                    <a:cubicBezTo>
                      <a:pt x="5206" y="3569"/>
                      <a:pt x="5218" y="3585"/>
                      <a:pt x="5232" y="3598"/>
                    </a:cubicBezTo>
                    <a:lnTo>
                      <a:pt x="5232" y="3603"/>
                    </a:lnTo>
                    <a:cubicBezTo>
                      <a:pt x="5238" y="3645"/>
                      <a:pt x="5244" y="3687"/>
                      <a:pt x="5249" y="3729"/>
                    </a:cubicBezTo>
                    <a:cubicBezTo>
                      <a:pt x="5243" y="3797"/>
                      <a:pt x="5240" y="3863"/>
                      <a:pt x="5244" y="3931"/>
                    </a:cubicBezTo>
                    <a:cubicBezTo>
                      <a:pt x="5248" y="4073"/>
                      <a:pt x="5262" y="4213"/>
                      <a:pt x="5281" y="4354"/>
                    </a:cubicBezTo>
                    <a:cubicBezTo>
                      <a:pt x="5302" y="4515"/>
                      <a:pt x="5324" y="4677"/>
                      <a:pt x="5349" y="4838"/>
                    </a:cubicBezTo>
                    <a:cubicBezTo>
                      <a:pt x="5369" y="4958"/>
                      <a:pt x="5389" y="5080"/>
                      <a:pt x="5411" y="5200"/>
                    </a:cubicBezTo>
                    <a:cubicBezTo>
                      <a:pt x="5404" y="5298"/>
                      <a:pt x="5394" y="5397"/>
                      <a:pt x="5381" y="5496"/>
                    </a:cubicBezTo>
                    <a:cubicBezTo>
                      <a:pt x="5382" y="5494"/>
                      <a:pt x="5382" y="5490"/>
                      <a:pt x="5383" y="5489"/>
                    </a:cubicBezTo>
                    <a:lnTo>
                      <a:pt x="5383" y="5489"/>
                    </a:lnTo>
                    <a:cubicBezTo>
                      <a:pt x="5377" y="5532"/>
                      <a:pt x="5370" y="5575"/>
                      <a:pt x="5362" y="5617"/>
                    </a:cubicBezTo>
                    <a:cubicBezTo>
                      <a:pt x="5352" y="5643"/>
                      <a:pt x="5342" y="5670"/>
                      <a:pt x="5332" y="5696"/>
                    </a:cubicBezTo>
                    <a:cubicBezTo>
                      <a:pt x="5312" y="5738"/>
                      <a:pt x="5296" y="5781"/>
                      <a:pt x="5282" y="5825"/>
                    </a:cubicBezTo>
                    <a:cubicBezTo>
                      <a:pt x="5255" y="5893"/>
                      <a:pt x="5229" y="5961"/>
                      <a:pt x="5203" y="6030"/>
                    </a:cubicBezTo>
                    <a:cubicBezTo>
                      <a:pt x="5202" y="6034"/>
                      <a:pt x="5200" y="6039"/>
                      <a:pt x="5199" y="6044"/>
                    </a:cubicBezTo>
                    <a:cubicBezTo>
                      <a:pt x="5194" y="6053"/>
                      <a:pt x="5188" y="6063"/>
                      <a:pt x="5182" y="6071"/>
                    </a:cubicBezTo>
                    <a:cubicBezTo>
                      <a:pt x="5140" y="6142"/>
                      <a:pt x="5103" y="6215"/>
                      <a:pt x="5071" y="6290"/>
                    </a:cubicBezTo>
                    <a:cubicBezTo>
                      <a:pt x="5042" y="6359"/>
                      <a:pt x="5014" y="6432"/>
                      <a:pt x="4990" y="6506"/>
                    </a:cubicBezTo>
                    <a:cubicBezTo>
                      <a:pt x="4970" y="6567"/>
                      <a:pt x="4948" y="6629"/>
                      <a:pt x="4948" y="6693"/>
                    </a:cubicBezTo>
                    <a:cubicBezTo>
                      <a:pt x="4920" y="6730"/>
                      <a:pt x="4895" y="6766"/>
                      <a:pt x="4868" y="6804"/>
                    </a:cubicBezTo>
                    <a:cubicBezTo>
                      <a:pt x="4868" y="6803"/>
                      <a:pt x="4868" y="6802"/>
                      <a:pt x="4869" y="6801"/>
                    </a:cubicBezTo>
                    <a:lnTo>
                      <a:pt x="4869" y="6801"/>
                    </a:lnTo>
                    <a:cubicBezTo>
                      <a:pt x="4868" y="6802"/>
                      <a:pt x="4867" y="6803"/>
                      <a:pt x="4867" y="6804"/>
                    </a:cubicBezTo>
                    <a:cubicBezTo>
                      <a:pt x="4757" y="6945"/>
                      <a:pt x="4642" y="7080"/>
                      <a:pt x="4521" y="7212"/>
                    </a:cubicBezTo>
                    <a:cubicBezTo>
                      <a:pt x="4492" y="7195"/>
                      <a:pt x="4458" y="7186"/>
                      <a:pt x="4424" y="7186"/>
                    </a:cubicBezTo>
                    <a:cubicBezTo>
                      <a:pt x="4413" y="7186"/>
                      <a:pt x="4403" y="7186"/>
                      <a:pt x="4393" y="7188"/>
                    </a:cubicBezTo>
                    <a:cubicBezTo>
                      <a:pt x="4292" y="7205"/>
                      <a:pt x="4222" y="7289"/>
                      <a:pt x="4159" y="7362"/>
                    </a:cubicBezTo>
                    <a:cubicBezTo>
                      <a:pt x="4109" y="7423"/>
                      <a:pt x="4056" y="7483"/>
                      <a:pt x="4007" y="7547"/>
                    </a:cubicBezTo>
                    <a:cubicBezTo>
                      <a:pt x="3889" y="7701"/>
                      <a:pt x="3793" y="7869"/>
                      <a:pt x="3706" y="8043"/>
                    </a:cubicBezTo>
                    <a:cubicBezTo>
                      <a:pt x="3640" y="8175"/>
                      <a:pt x="3572" y="8307"/>
                      <a:pt x="3516" y="8445"/>
                    </a:cubicBezTo>
                    <a:cubicBezTo>
                      <a:pt x="3493" y="8503"/>
                      <a:pt x="3469" y="8562"/>
                      <a:pt x="3450" y="8621"/>
                    </a:cubicBezTo>
                    <a:cubicBezTo>
                      <a:pt x="3433" y="8663"/>
                      <a:pt x="3421" y="8706"/>
                      <a:pt x="3416" y="8752"/>
                    </a:cubicBezTo>
                    <a:cubicBezTo>
                      <a:pt x="3413" y="8819"/>
                      <a:pt x="3443" y="8885"/>
                      <a:pt x="3498" y="8925"/>
                    </a:cubicBezTo>
                    <a:cubicBezTo>
                      <a:pt x="3491" y="8934"/>
                      <a:pt x="3486" y="8943"/>
                      <a:pt x="3480" y="8952"/>
                    </a:cubicBezTo>
                    <a:cubicBezTo>
                      <a:pt x="3450" y="9009"/>
                      <a:pt x="3425" y="9066"/>
                      <a:pt x="3423" y="9131"/>
                    </a:cubicBezTo>
                    <a:cubicBezTo>
                      <a:pt x="3423" y="9176"/>
                      <a:pt x="3423" y="9223"/>
                      <a:pt x="3424" y="9269"/>
                    </a:cubicBezTo>
                    <a:cubicBezTo>
                      <a:pt x="3412" y="9314"/>
                      <a:pt x="3409" y="9360"/>
                      <a:pt x="3412" y="9406"/>
                    </a:cubicBezTo>
                    <a:cubicBezTo>
                      <a:pt x="3430" y="9571"/>
                      <a:pt x="3444" y="9736"/>
                      <a:pt x="3477" y="9901"/>
                    </a:cubicBezTo>
                    <a:cubicBezTo>
                      <a:pt x="3496" y="9990"/>
                      <a:pt x="3517" y="10080"/>
                      <a:pt x="3539" y="10169"/>
                    </a:cubicBezTo>
                    <a:cubicBezTo>
                      <a:pt x="3546" y="10199"/>
                      <a:pt x="3553" y="10230"/>
                      <a:pt x="3558" y="10261"/>
                    </a:cubicBezTo>
                    <a:cubicBezTo>
                      <a:pt x="3568" y="10303"/>
                      <a:pt x="3577" y="10343"/>
                      <a:pt x="3589" y="10384"/>
                    </a:cubicBezTo>
                    <a:cubicBezTo>
                      <a:pt x="3595" y="10400"/>
                      <a:pt x="3603" y="10416"/>
                      <a:pt x="3611" y="10431"/>
                    </a:cubicBezTo>
                    <a:cubicBezTo>
                      <a:pt x="3620" y="10459"/>
                      <a:pt x="3628" y="10488"/>
                      <a:pt x="3638" y="10517"/>
                    </a:cubicBezTo>
                    <a:cubicBezTo>
                      <a:pt x="3673" y="10634"/>
                      <a:pt x="3713" y="10749"/>
                      <a:pt x="3759" y="10863"/>
                    </a:cubicBezTo>
                    <a:cubicBezTo>
                      <a:pt x="3787" y="10933"/>
                      <a:pt x="3816" y="11002"/>
                      <a:pt x="3845" y="11071"/>
                    </a:cubicBezTo>
                    <a:cubicBezTo>
                      <a:pt x="3858" y="11104"/>
                      <a:pt x="3869" y="11140"/>
                      <a:pt x="3884" y="11172"/>
                    </a:cubicBezTo>
                    <a:cubicBezTo>
                      <a:pt x="3893" y="11194"/>
                      <a:pt x="3904" y="11215"/>
                      <a:pt x="3916" y="11235"/>
                    </a:cubicBezTo>
                    <a:cubicBezTo>
                      <a:pt x="3928" y="11252"/>
                      <a:pt x="3941" y="11267"/>
                      <a:pt x="3955" y="11281"/>
                    </a:cubicBezTo>
                    <a:cubicBezTo>
                      <a:pt x="3955" y="11286"/>
                      <a:pt x="3958" y="11291"/>
                      <a:pt x="3958" y="11295"/>
                    </a:cubicBezTo>
                    <a:cubicBezTo>
                      <a:pt x="3977" y="11391"/>
                      <a:pt x="3997" y="11487"/>
                      <a:pt x="4016" y="11584"/>
                    </a:cubicBezTo>
                    <a:cubicBezTo>
                      <a:pt x="4042" y="11709"/>
                      <a:pt x="4060" y="11837"/>
                      <a:pt x="4103" y="11957"/>
                    </a:cubicBezTo>
                    <a:cubicBezTo>
                      <a:pt x="4121" y="12008"/>
                      <a:pt x="4161" y="12048"/>
                      <a:pt x="4211" y="12067"/>
                    </a:cubicBezTo>
                    <a:cubicBezTo>
                      <a:pt x="4217" y="12090"/>
                      <a:pt x="4220" y="12114"/>
                      <a:pt x="4227" y="12139"/>
                    </a:cubicBezTo>
                    <a:cubicBezTo>
                      <a:pt x="4190" y="12173"/>
                      <a:pt x="4171" y="12222"/>
                      <a:pt x="4176" y="12272"/>
                    </a:cubicBezTo>
                    <a:cubicBezTo>
                      <a:pt x="4181" y="12304"/>
                      <a:pt x="4189" y="12333"/>
                      <a:pt x="4193" y="12364"/>
                    </a:cubicBezTo>
                    <a:cubicBezTo>
                      <a:pt x="4193" y="12369"/>
                      <a:pt x="4193" y="12378"/>
                      <a:pt x="4194" y="12382"/>
                    </a:cubicBezTo>
                    <a:cubicBezTo>
                      <a:pt x="4194" y="12511"/>
                      <a:pt x="4185" y="12638"/>
                      <a:pt x="4177" y="12765"/>
                    </a:cubicBezTo>
                    <a:cubicBezTo>
                      <a:pt x="4171" y="12874"/>
                      <a:pt x="4163" y="12984"/>
                      <a:pt x="4153" y="13091"/>
                    </a:cubicBezTo>
                    <a:cubicBezTo>
                      <a:pt x="4136" y="13164"/>
                      <a:pt x="4125" y="13238"/>
                      <a:pt x="4119" y="13312"/>
                    </a:cubicBezTo>
                    <a:cubicBezTo>
                      <a:pt x="4119" y="13330"/>
                      <a:pt x="4120" y="13349"/>
                      <a:pt x="4124" y="13366"/>
                    </a:cubicBezTo>
                    <a:cubicBezTo>
                      <a:pt x="4117" y="13401"/>
                      <a:pt x="4108" y="13435"/>
                      <a:pt x="4098" y="13469"/>
                    </a:cubicBezTo>
                    <a:lnTo>
                      <a:pt x="4105" y="13448"/>
                    </a:lnTo>
                    <a:lnTo>
                      <a:pt x="4105" y="13448"/>
                    </a:lnTo>
                    <a:cubicBezTo>
                      <a:pt x="4103" y="13456"/>
                      <a:pt x="4101" y="13463"/>
                      <a:pt x="4100" y="13471"/>
                    </a:cubicBezTo>
                    <a:cubicBezTo>
                      <a:pt x="4094" y="13475"/>
                      <a:pt x="4087" y="13479"/>
                      <a:pt x="4082" y="13483"/>
                    </a:cubicBezTo>
                    <a:cubicBezTo>
                      <a:pt x="4064" y="13500"/>
                      <a:pt x="4048" y="13518"/>
                      <a:pt x="4035" y="13539"/>
                    </a:cubicBezTo>
                    <a:cubicBezTo>
                      <a:pt x="4005" y="13577"/>
                      <a:pt x="3984" y="13623"/>
                      <a:pt x="3963" y="13669"/>
                    </a:cubicBezTo>
                    <a:cubicBezTo>
                      <a:pt x="3921" y="13755"/>
                      <a:pt x="3884" y="13846"/>
                      <a:pt x="3850" y="13937"/>
                    </a:cubicBezTo>
                    <a:cubicBezTo>
                      <a:pt x="3797" y="14078"/>
                      <a:pt x="3734" y="14222"/>
                      <a:pt x="3703" y="14371"/>
                    </a:cubicBezTo>
                    <a:cubicBezTo>
                      <a:pt x="3699" y="14394"/>
                      <a:pt x="3699" y="14418"/>
                      <a:pt x="3703" y="14442"/>
                    </a:cubicBezTo>
                    <a:cubicBezTo>
                      <a:pt x="3682" y="14462"/>
                      <a:pt x="3661" y="14482"/>
                      <a:pt x="3641" y="14503"/>
                    </a:cubicBezTo>
                    <a:cubicBezTo>
                      <a:pt x="3550" y="14601"/>
                      <a:pt x="3456" y="14705"/>
                      <a:pt x="3384" y="14816"/>
                    </a:cubicBezTo>
                    <a:cubicBezTo>
                      <a:pt x="3379" y="14824"/>
                      <a:pt x="3376" y="14832"/>
                      <a:pt x="3373" y="14840"/>
                    </a:cubicBezTo>
                    <a:cubicBezTo>
                      <a:pt x="3330" y="14880"/>
                      <a:pt x="3288" y="14920"/>
                      <a:pt x="3245" y="14961"/>
                    </a:cubicBezTo>
                    <a:cubicBezTo>
                      <a:pt x="3229" y="14957"/>
                      <a:pt x="3213" y="14955"/>
                      <a:pt x="3196" y="14955"/>
                    </a:cubicBezTo>
                    <a:cubicBezTo>
                      <a:pt x="3161" y="14955"/>
                      <a:pt x="3125" y="14965"/>
                      <a:pt x="3095" y="14984"/>
                    </a:cubicBezTo>
                    <a:cubicBezTo>
                      <a:pt x="2950" y="15073"/>
                      <a:pt x="2824" y="15187"/>
                      <a:pt x="2698" y="15299"/>
                    </a:cubicBezTo>
                    <a:lnTo>
                      <a:pt x="2523" y="15455"/>
                    </a:lnTo>
                    <a:cubicBezTo>
                      <a:pt x="2464" y="15505"/>
                      <a:pt x="2408" y="15558"/>
                      <a:pt x="2355" y="15614"/>
                    </a:cubicBezTo>
                    <a:cubicBezTo>
                      <a:pt x="2342" y="15627"/>
                      <a:pt x="2333" y="15644"/>
                      <a:pt x="2325" y="15661"/>
                    </a:cubicBezTo>
                    <a:cubicBezTo>
                      <a:pt x="2274" y="15708"/>
                      <a:pt x="2224" y="15752"/>
                      <a:pt x="2173" y="15797"/>
                    </a:cubicBezTo>
                    <a:cubicBezTo>
                      <a:pt x="2107" y="15858"/>
                      <a:pt x="2043" y="15921"/>
                      <a:pt x="1980" y="15986"/>
                    </a:cubicBezTo>
                    <a:cubicBezTo>
                      <a:pt x="1954" y="16014"/>
                      <a:pt x="1927" y="16041"/>
                      <a:pt x="1901" y="16068"/>
                    </a:cubicBezTo>
                    <a:lnTo>
                      <a:pt x="1879" y="16056"/>
                    </a:lnTo>
                    <a:cubicBezTo>
                      <a:pt x="1851" y="16044"/>
                      <a:pt x="1820" y="16038"/>
                      <a:pt x="1790" y="16038"/>
                    </a:cubicBezTo>
                    <a:cubicBezTo>
                      <a:pt x="1762" y="16038"/>
                      <a:pt x="1734" y="16043"/>
                      <a:pt x="1709" y="16056"/>
                    </a:cubicBezTo>
                    <a:cubicBezTo>
                      <a:pt x="1641" y="16091"/>
                      <a:pt x="1604" y="16152"/>
                      <a:pt x="1568" y="16215"/>
                    </a:cubicBezTo>
                    <a:cubicBezTo>
                      <a:pt x="1509" y="16318"/>
                      <a:pt x="1454" y="16423"/>
                      <a:pt x="1406" y="16531"/>
                    </a:cubicBezTo>
                    <a:cubicBezTo>
                      <a:pt x="1368" y="16612"/>
                      <a:pt x="1329" y="16694"/>
                      <a:pt x="1297" y="16778"/>
                    </a:cubicBezTo>
                    <a:cubicBezTo>
                      <a:pt x="1269" y="16856"/>
                      <a:pt x="1300" y="16943"/>
                      <a:pt x="1371" y="16986"/>
                    </a:cubicBezTo>
                    <a:cubicBezTo>
                      <a:pt x="1334" y="17096"/>
                      <a:pt x="1303" y="17209"/>
                      <a:pt x="1280" y="17323"/>
                    </a:cubicBezTo>
                    <a:cubicBezTo>
                      <a:pt x="1261" y="17417"/>
                      <a:pt x="1243" y="17508"/>
                      <a:pt x="1227" y="17601"/>
                    </a:cubicBezTo>
                    <a:cubicBezTo>
                      <a:pt x="1217" y="17662"/>
                      <a:pt x="1206" y="17722"/>
                      <a:pt x="1193" y="17781"/>
                    </a:cubicBezTo>
                    <a:cubicBezTo>
                      <a:pt x="1186" y="17818"/>
                      <a:pt x="1184" y="17855"/>
                      <a:pt x="1187" y="17892"/>
                    </a:cubicBezTo>
                    <a:cubicBezTo>
                      <a:pt x="1130" y="17902"/>
                      <a:pt x="1079" y="17936"/>
                      <a:pt x="1052" y="17988"/>
                    </a:cubicBezTo>
                    <a:cubicBezTo>
                      <a:pt x="1035" y="18020"/>
                      <a:pt x="1017" y="18048"/>
                      <a:pt x="1010" y="18083"/>
                    </a:cubicBezTo>
                    <a:cubicBezTo>
                      <a:pt x="1003" y="18116"/>
                      <a:pt x="1000" y="18149"/>
                      <a:pt x="1000" y="18181"/>
                    </a:cubicBezTo>
                    <a:cubicBezTo>
                      <a:pt x="1003" y="18266"/>
                      <a:pt x="1013" y="18347"/>
                      <a:pt x="1025" y="18431"/>
                    </a:cubicBezTo>
                    <a:cubicBezTo>
                      <a:pt x="1051" y="18615"/>
                      <a:pt x="1093" y="18799"/>
                      <a:pt x="1165" y="18972"/>
                    </a:cubicBezTo>
                    <a:cubicBezTo>
                      <a:pt x="1228" y="19128"/>
                      <a:pt x="1309" y="19277"/>
                      <a:pt x="1405" y="19415"/>
                    </a:cubicBezTo>
                    <a:cubicBezTo>
                      <a:pt x="1432" y="19456"/>
                      <a:pt x="1462" y="19496"/>
                      <a:pt x="1490" y="19534"/>
                    </a:cubicBezTo>
                    <a:cubicBezTo>
                      <a:pt x="1524" y="19580"/>
                      <a:pt x="1565" y="19620"/>
                      <a:pt x="1614" y="19651"/>
                    </a:cubicBezTo>
                    <a:cubicBezTo>
                      <a:pt x="1639" y="19671"/>
                      <a:pt x="1671" y="19682"/>
                      <a:pt x="1703" y="19683"/>
                    </a:cubicBezTo>
                    <a:cubicBezTo>
                      <a:pt x="1713" y="19711"/>
                      <a:pt x="1725" y="19739"/>
                      <a:pt x="1734" y="19767"/>
                    </a:cubicBezTo>
                    <a:cubicBezTo>
                      <a:pt x="1750" y="19861"/>
                      <a:pt x="1766" y="19955"/>
                      <a:pt x="1784" y="20050"/>
                    </a:cubicBezTo>
                    <a:cubicBezTo>
                      <a:pt x="1804" y="20156"/>
                      <a:pt x="1832" y="20260"/>
                      <a:pt x="1869" y="20361"/>
                    </a:cubicBezTo>
                    <a:cubicBezTo>
                      <a:pt x="1889" y="20487"/>
                      <a:pt x="1906" y="20613"/>
                      <a:pt x="1924" y="20739"/>
                    </a:cubicBezTo>
                    <a:cubicBezTo>
                      <a:pt x="1922" y="20731"/>
                      <a:pt x="1922" y="20723"/>
                      <a:pt x="1920" y="20714"/>
                    </a:cubicBezTo>
                    <a:lnTo>
                      <a:pt x="1920" y="20714"/>
                    </a:lnTo>
                    <a:cubicBezTo>
                      <a:pt x="1938" y="20881"/>
                      <a:pt x="1955" y="21047"/>
                      <a:pt x="1967" y="21214"/>
                    </a:cubicBezTo>
                    <a:cubicBezTo>
                      <a:pt x="1963" y="21264"/>
                      <a:pt x="1959" y="21315"/>
                      <a:pt x="1954" y="21366"/>
                    </a:cubicBezTo>
                    <a:cubicBezTo>
                      <a:pt x="1949" y="21431"/>
                      <a:pt x="1947" y="21496"/>
                      <a:pt x="1944" y="21560"/>
                    </a:cubicBezTo>
                    <a:cubicBezTo>
                      <a:pt x="1942" y="21608"/>
                      <a:pt x="1941" y="21653"/>
                      <a:pt x="1938" y="21699"/>
                    </a:cubicBezTo>
                    <a:cubicBezTo>
                      <a:pt x="1935" y="21748"/>
                      <a:pt x="1942" y="21795"/>
                      <a:pt x="1961" y="21840"/>
                    </a:cubicBezTo>
                    <a:cubicBezTo>
                      <a:pt x="1966" y="21853"/>
                      <a:pt x="1973" y="21864"/>
                      <a:pt x="1980" y="21876"/>
                    </a:cubicBezTo>
                    <a:cubicBezTo>
                      <a:pt x="1973" y="21913"/>
                      <a:pt x="1962" y="21950"/>
                      <a:pt x="1953" y="21984"/>
                    </a:cubicBezTo>
                    <a:lnTo>
                      <a:pt x="1953" y="21987"/>
                    </a:lnTo>
                    <a:cubicBezTo>
                      <a:pt x="1952" y="21988"/>
                      <a:pt x="1952" y="21988"/>
                      <a:pt x="1952" y="21989"/>
                    </a:cubicBezTo>
                    <a:lnTo>
                      <a:pt x="1952" y="21988"/>
                    </a:lnTo>
                    <a:cubicBezTo>
                      <a:pt x="1943" y="22016"/>
                      <a:pt x="1937" y="22045"/>
                      <a:pt x="1926" y="22071"/>
                    </a:cubicBezTo>
                    <a:cubicBezTo>
                      <a:pt x="1840" y="22224"/>
                      <a:pt x="1764" y="22384"/>
                      <a:pt x="1697" y="22546"/>
                    </a:cubicBezTo>
                    <a:cubicBezTo>
                      <a:pt x="1656" y="22652"/>
                      <a:pt x="1612" y="22756"/>
                      <a:pt x="1571" y="22863"/>
                    </a:cubicBezTo>
                    <a:cubicBezTo>
                      <a:pt x="1541" y="22878"/>
                      <a:pt x="1513" y="22900"/>
                      <a:pt x="1494" y="22927"/>
                    </a:cubicBezTo>
                    <a:cubicBezTo>
                      <a:pt x="1332" y="23150"/>
                      <a:pt x="1181" y="23383"/>
                      <a:pt x="1036" y="23617"/>
                    </a:cubicBezTo>
                    <a:cubicBezTo>
                      <a:pt x="979" y="23698"/>
                      <a:pt x="922" y="23782"/>
                      <a:pt x="865" y="23863"/>
                    </a:cubicBezTo>
                    <a:cubicBezTo>
                      <a:pt x="802" y="23954"/>
                      <a:pt x="745" y="24051"/>
                      <a:pt x="685" y="24145"/>
                    </a:cubicBezTo>
                    <a:cubicBezTo>
                      <a:pt x="659" y="24183"/>
                      <a:pt x="637" y="24222"/>
                      <a:pt x="613" y="24261"/>
                    </a:cubicBezTo>
                    <a:cubicBezTo>
                      <a:pt x="577" y="24275"/>
                      <a:pt x="546" y="24298"/>
                      <a:pt x="524" y="24328"/>
                    </a:cubicBezTo>
                    <a:cubicBezTo>
                      <a:pt x="445" y="24434"/>
                      <a:pt x="396" y="24558"/>
                      <a:pt x="350" y="24680"/>
                    </a:cubicBezTo>
                    <a:cubicBezTo>
                      <a:pt x="332" y="24726"/>
                      <a:pt x="315" y="24774"/>
                      <a:pt x="297" y="24820"/>
                    </a:cubicBezTo>
                    <a:cubicBezTo>
                      <a:pt x="296" y="24827"/>
                      <a:pt x="294" y="24832"/>
                      <a:pt x="291" y="24836"/>
                    </a:cubicBezTo>
                    <a:cubicBezTo>
                      <a:pt x="262" y="24896"/>
                      <a:pt x="232" y="24957"/>
                      <a:pt x="204" y="25017"/>
                    </a:cubicBezTo>
                    <a:cubicBezTo>
                      <a:pt x="185" y="25063"/>
                      <a:pt x="165" y="25108"/>
                      <a:pt x="145" y="25153"/>
                    </a:cubicBezTo>
                    <a:cubicBezTo>
                      <a:pt x="106" y="25169"/>
                      <a:pt x="70" y="25188"/>
                      <a:pt x="46" y="25226"/>
                    </a:cubicBezTo>
                    <a:cubicBezTo>
                      <a:pt x="19" y="25269"/>
                      <a:pt x="7" y="25319"/>
                      <a:pt x="8" y="25369"/>
                    </a:cubicBezTo>
                    <a:cubicBezTo>
                      <a:pt x="10" y="25411"/>
                      <a:pt x="11" y="25452"/>
                      <a:pt x="12" y="25493"/>
                    </a:cubicBezTo>
                    <a:cubicBezTo>
                      <a:pt x="0" y="25533"/>
                      <a:pt x="1" y="25576"/>
                      <a:pt x="17" y="25615"/>
                    </a:cubicBezTo>
                    <a:cubicBezTo>
                      <a:pt x="19" y="25644"/>
                      <a:pt x="20" y="25672"/>
                      <a:pt x="24" y="25701"/>
                    </a:cubicBezTo>
                    <a:cubicBezTo>
                      <a:pt x="32" y="25785"/>
                      <a:pt x="42" y="25870"/>
                      <a:pt x="52" y="25955"/>
                    </a:cubicBezTo>
                    <a:cubicBezTo>
                      <a:pt x="52" y="25955"/>
                      <a:pt x="52" y="25957"/>
                      <a:pt x="52" y="25958"/>
                    </a:cubicBezTo>
                    <a:cubicBezTo>
                      <a:pt x="52" y="26087"/>
                      <a:pt x="51" y="26217"/>
                      <a:pt x="52" y="26347"/>
                    </a:cubicBezTo>
                    <a:cubicBezTo>
                      <a:pt x="54" y="26395"/>
                      <a:pt x="75" y="26439"/>
                      <a:pt x="111" y="26470"/>
                    </a:cubicBezTo>
                    <a:cubicBezTo>
                      <a:pt x="118" y="26499"/>
                      <a:pt x="122" y="26529"/>
                      <a:pt x="126" y="26559"/>
                    </a:cubicBezTo>
                    <a:cubicBezTo>
                      <a:pt x="146" y="26676"/>
                      <a:pt x="167" y="26790"/>
                      <a:pt x="193" y="26906"/>
                    </a:cubicBezTo>
                    <a:cubicBezTo>
                      <a:pt x="215" y="27009"/>
                      <a:pt x="239" y="27114"/>
                      <a:pt x="270" y="27215"/>
                    </a:cubicBezTo>
                    <a:cubicBezTo>
                      <a:pt x="303" y="27327"/>
                      <a:pt x="334" y="27438"/>
                      <a:pt x="377" y="27546"/>
                    </a:cubicBezTo>
                    <a:cubicBezTo>
                      <a:pt x="408" y="27616"/>
                      <a:pt x="475" y="27666"/>
                      <a:pt x="548" y="27666"/>
                    </a:cubicBezTo>
                    <a:cubicBezTo>
                      <a:pt x="561" y="27666"/>
                      <a:pt x="574" y="27664"/>
                      <a:pt x="587" y="27661"/>
                    </a:cubicBezTo>
                    <a:cubicBezTo>
                      <a:pt x="619" y="27726"/>
                      <a:pt x="651" y="27792"/>
                      <a:pt x="687" y="27854"/>
                    </a:cubicBezTo>
                    <a:cubicBezTo>
                      <a:pt x="687" y="27869"/>
                      <a:pt x="690" y="27883"/>
                      <a:pt x="694" y="27897"/>
                    </a:cubicBezTo>
                    <a:cubicBezTo>
                      <a:pt x="717" y="27981"/>
                      <a:pt x="763" y="28053"/>
                      <a:pt x="814" y="28121"/>
                    </a:cubicBezTo>
                    <a:cubicBezTo>
                      <a:pt x="952" y="28305"/>
                      <a:pt x="1105" y="28483"/>
                      <a:pt x="1285" y="28628"/>
                    </a:cubicBezTo>
                    <a:cubicBezTo>
                      <a:pt x="1341" y="28672"/>
                      <a:pt x="1398" y="28714"/>
                      <a:pt x="1455" y="28757"/>
                    </a:cubicBezTo>
                    <a:cubicBezTo>
                      <a:pt x="1522" y="28829"/>
                      <a:pt x="1590" y="28902"/>
                      <a:pt x="1657" y="28973"/>
                    </a:cubicBezTo>
                    <a:cubicBezTo>
                      <a:pt x="1730" y="29047"/>
                      <a:pt x="1806" y="29118"/>
                      <a:pt x="1885" y="29184"/>
                    </a:cubicBezTo>
                    <a:cubicBezTo>
                      <a:pt x="1920" y="29213"/>
                      <a:pt x="1956" y="29244"/>
                      <a:pt x="1994" y="29274"/>
                    </a:cubicBezTo>
                    <a:cubicBezTo>
                      <a:pt x="2004" y="29291"/>
                      <a:pt x="2016" y="29308"/>
                      <a:pt x="2026" y="29326"/>
                    </a:cubicBezTo>
                    <a:cubicBezTo>
                      <a:pt x="2079" y="29404"/>
                      <a:pt x="2138" y="29476"/>
                      <a:pt x="2195" y="29551"/>
                    </a:cubicBezTo>
                    <a:cubicBezTo>
                      <a:pt x="2208" y="29566"/>
                      <a:pt x="2220" y="29581"/>
                      <a:pt x="2233" y="29597"/>
                    </a:cubicBezTo>
                    <a:cubicBezTo>
                      <a:pt x="2319" y="29738"/>
                      <a:pt x="2404" y="29882"/>
                      <a:pt x="2489" y="30024"/>
                    </a:cubicBezTo>
                    <a:cubicBezTo>
                      <a:pt x="2486" y="30017"/>
                      <a:pt x="2482" y="30011"/>
                      <a:pt x="2478" y="30003"/>
                    </a:cubicBezTo>
                    <a:lnTo>
                      <a:pt x="2478" y="30003"/>
                    </a:lnTo>
                    <a:lnTo>
                      <a:pt x="2585" y="30199"/>
                    </a:lnTo>
                    <a:cubicBezTo>
                      <a:pt x="2599" y="30244"/>
                      <a:pt x="2614" y="30289"/>
                      <a:pt x="2629" y="30333"/>
                    </a:cubicBezTo>
                    <a:cubicBezTo>
                      <a:pt x="2665" y="30433"/>
                      <a:pt x="2702" y="30532"/>
                      <a:pt x="2741" y="30632"/>
                    </a:cubicBezTo>
                    <a:cubicBezTo>
                      <a:pt x="2768" y="30694"/>
                      <a:pt x="2791" y="30756"/>
                      <a:pt x="2825" y="30813"/>
                    </a:cubicBezTo>
                    <a:cubicBezTo>
                      <a:pt x="2828" y="30857"/>
                      <a:pt x="2831" y="30899"/>
                      <a:pt x="2833" y="30942"/>
                    </a:cubicBezTo>
                    <a:cubicBezTo>
                      <a:pt x="2823" y="30986"/>
                      <a:pt x="2818" y="31031"/>
                      <a:pt x="2811" y="31074"/>
                    </a:cubicBezTo>
                    <a:cubicBezTo>
                      <a:pt x="2800" y="31141"/>
                      <a:pt x="2792" y="31205"/>
                      <a:pt x="2781" y="31270"/>
                    </a:cubicBezTo>
                    <a:cubicBezTo>
                      <a:pt x="2768" y="31364"/>
                      <a:pt x="2757" y="31459"/>
                      <a:pt x="2745" y="31556"/>
                    </a:cubicBezTo>
                    <a:cubicBezTo>
                      <a:pt x="2744" y="31574"/>
                      <a:pt x="2742" y="31591"/>
                      <a:pt x="2740" y="31610"/>
                    </a:cubicBezTo>
                    <a:cubicBezTo>
                      <a:pt x="2733" y="31648"/>
                      <a:pt x="2728" y="31688"/>
                      <a:pt x="2718" y="31726"/>
                    </a:cubicBezTo>
                    <a:cubicBezTo>
                      <a:pt x="2692" y="31851"/>
                      <a:pt x="2669" y="31978"/>
                      <a:pt x="2637" y="32105"/>
                    </a:cubicBezTo>
                    <a:cubicBezTo>
                      <a:pt x="2624" y="32137"/>
                      <a:pt x="2608" y="32169"/>
                      <a:pt x="2595" y="32202"/>
                    </a:cubicBezTo>
                    <a:cubicBezTo>
                      <a:pt x="2593" y="32203"/>
                      <a:pt x="2593" y="32206"/>
                      <a:pt x="2592" y="32207"/>
                    </a:cubicBezTo>
                    <a:cubicBezTo>
                      <a:pt x="2506" y="32418"/>
                      <a:pt x="2446" y="32637"/>
                      <a:pt x="2387" y="32858"/>
                    </a:cubicBezTo>
                    <a:lnTo>
                      <a:pt x="2387" y="32858"/>
                    </a:lnTo>
                    <a:cubicBezTo>
                      <a:pt x="2387" y="32857"/>
                      <a:pt x="2387" y="32856"/>
                      <a:pt x="2388" y="32855"/>
                    </a:cubicBezTo>
                    <a:lnTo>
                      <a:pt x="2388" y="32855"/>
                    </a:lnTo>
                    <a:cubicBezTo>
                      <a:pt x="2387" y="32857"/>
                      <a:pt x="2387" y="32858"/>
                      <a:pt x="2386" y="32860"/>
                    </a:cubicBezTo>
                    <a:lnTo>
                      <a:pt x="2386" y="32860"/>
                    </a:lnTo>
                    <a:cubicBezTo>
                      <a:pt x="2386" y="32859"/>
                      <a:pt x="2386" y="32858"/>
                      <a:pt x="2387" y="32858"/>
                    </a:cubicBezTo>
                    <a:lnTo>
                      <a:pt x="2387" y="32858"/>
                    </a:lnTo>
                    <a:cubicBezTo>
                      <a:pt x="2385" y="32861"/>
                      <a:pt x="2384" y="32864"/>
                      <a:pt x="2383" y="32867"/>
                    </a:cubicBezTo>
                    <a:lnTo>
                      <a:pt x="2383" y="32867"/>
                    </a:lnTo>
                    <a:cubicBezTo>
                      <a:pt x="2384" y="32865"/>
                      <a:pt x="2385" y="32862"/>
                      <a:pt x="2386" y="32860"/>
                    </a:cubicBezTo>
                    <a:lnTo>
                      <a:pt x="2386" y="32860"/>
                    </a:lnTo>
                    <a:cubicBezTo>
                      <a:pt x="2384" y="32866"/>
                      <a:pt x="2383" y="32872"/>
                      <a:pt x="2381" y="32877"/>
                    </a:cubicBezTo>
                    <a:cubicBezTo>
                      <a:pt x="2382" y="32874"/>
                      <a:pt x="2382" y="32871"/>
                      <a:pt x="2383" y="32867"/>
                    </a:cubicBezTo>
                    <a:lnTo>
                      <a:pt x="2383" y="32867"/>
                    </a:lnTo>
                    <a:cubicBezTo>
                      <a:pt x="2368" y="32911"/>
                      <a:pt x="2353" y="32953"/>
                      <a:pt x="2351" y="32998"/>
                    </a:cubicBezTo>
                    <a:cubicBezTo>
                      <a:pt x="2298" y="33114"/>
                      <a:pt x="2247" y="33230"/>
                      <a:pt x="2200" y="33347"/>
                    </a:cubicBezTo>
                    <a:cubicBezTo>
                      <a:pt x="2122" y="33514"/>
                      <a:pt x="2055" y="33687"/>
                      <a:pt x="1993" y="33861"/>
                    </a:cubicBezTo>
                    <a:cubicBezTo>
                      <a:pt x="1993" y="33863"/>
                      <a:pt x="1992" y="33865"/>
                      <a:pt x="1992" y="33867"/>
                    </a:cubicBezTo>
                    <a:cubicBezTo>
                      <a:pt x="1974" y="33861"/>
                      <a:pt x="1956" y="33859"/>
                      <a:pt x="1937" y="33859"/>
                    </a:cubicBezTo>
                    <a:cubicBezTo>
                      <a:pt x="1909" y="33859"/>
                      <a:pt x="1881" y="33865"/>
                      <a:pt x="1855" y="33877"/>
                    </a:cubicBezTo>
                    <a:cubicBezTo>
                      <a:pt x="1750" y="33928"/>
                      <a:pt x="1723" y="34053"/>
                      <a:pt x="1692" y="34156"/>
                    </a:cubicBezTo>
                    <a:cubicBezTo>
                      <a:pt x="1665" y="34247"/>
                      <a:pt x="1639" y="34338"/>
                      <a:pt x="1614" y="34428"/>
                    </a:cubicBezTo>
                    <a:cubicBezTo>
                      <a:pt x="1579" y="34555"/>
                      <a:pt x="1550" y="34685"/>
                      <a:pt x="1529" y="34815"/>
                    </a:cubicBezTo>
                    <a:cubicBezTo>
                      <a:pt x="1515" y="34811"/>
                      <a:pt x="1500" y="34809"/>
                      <a:pt x="1486" y="34809"/>
                    </a:cubicBezTo>
                    <a:cubicBezTo>
                      <a:pt x="1483" y="34809"/>
                      <a:pt x="1479" y="34809"/>
                      <a:pt x="1476" y="34810"/>
                    </a:cubicBezTo>
                    <a:cubicBezTo>
                      <a:pt x="1379" y="34817"/>
                      <a:pt x="1305" y="34901"/>
                      <a:pt x="1310" y="35000"/>
                    </a:cubicBezTo>
                    <a:cubicBezTo>
                      <a:pt x="1319" y="35236"/>
                      <a:pt x="1325" y="35473"/>
                      <a:pt x="1354" y="35708"/>
                    </a:cubicBezTo>
                    <a:cubicBezTo>
                      <a:pt x="1366" y="35819"/>
                      <a:pt x="1373" y="35933"/>
                      <a:pt x="1393" y="36043"/>
                    </a:cubicBezTo>
                    <a:cubicBezTo>
                      <a:pt x="1418" y="36182"/>
                      <a:pt x="1443" y="36321"/>
                      <a:pt x="1467" y="36459"/>
                    </a:cubicBezTo>
                    <a:cubicBezTo>
                      <a:pt x="1473" y="36499"/>
                      <a:pt x="1485" y="36538"/>
                      <a:pt x="1494" y="36574"/>
                    </a:cubicBezTo>
                    <a:cubicBezTo>
                      <a:pt x="1514" y="36655"/>
                      <a:pt x="1533" y="36736"/>
                      <a:pt x="1553" y="36818"/>
                    </a:cubicBezTo>
                    <a:cubicBezTo>
                      <a:pt x="1561" y="36841"/>
                      <a:pt x="1566" y="36864"/>
                      <a:pt x="1574" y="36886"/>
                    </a:cubicBezTo>
                    <a:cubicBezTo>
                      <a:pt x="1492" y="36935"/>
                      <a:pt x="1463" y="37037"/>
                      <a:pt x="1504" y="37122"/>
                    </a:cubicBezTo>
                    <a:cubicBezTo>
                      <a:pt x="1520" y="37155"/>
                      <a:pt x="1536" y="37188"/>
                      <a:pt x="1552" y="37220"/>
                    </a:cubicBezTo>
                    <a:cubicBezTo>
                      <a:pt x="1525" y="37261"/>
                      <a:pt x="1513" y="37311"/>
                      <a:pt x="1522" y="37359"/>
                    </a:cubicBezTo>
                    <a:cubicBezTo>
                      <a:pt x="1539" y="37470"/>
                      <a:pt x="1585" y="37574"/>
                      <a:pt x="1631" y="37676"/>
                    </a:cubicBezTo>
                    <a:cubicBezTo>
                      <a:pt x="1665" y="37754"/>
                      <a:pt x="1701" y="37835"/>
                      <a:pt x="1742" y="37908"/>
                    </a:cubicBezTo>
                    <a:cubicBezTo>
                      <a:pt x="1797" y="38008"/>
                      <a:pt x="1853" y="38105"/>
                      <a:pt x="1907" y="38204"/>
                    </a:cubicBezTo>
                    <a:cubicBezTo>
                      <a:pt x="1962" y="38302"/>
                      <a:pt x="2029" y="38395"/>
                      <a:pt x="2089" y="38489"/>
                    </a:cubicBezTo>
                    <a:cubicBezTo>
                      <a:pt x="2143" y="38575"/>
                      <a:pt x="2205" y="38654"/>
                      <a:pt x="2264" y="38735"/>
                    </a:cubicBezTo>
                    <a:cubicBezTo>
                      <a:pt x="2406" y="38934"/>
                      <a:pt x="2574" y="39111"/>
                      <a:pt x="2749" y="39283"/>
                    </a:cubicBezTo>
                    <a:cubicBezTo>
                      <a:pt x="2752" y="39296"/>
                      <a:pt x="2756" y="39310"/>
                      <a:pt x="2762" y="39321"/>
                    </a:cubicBezTo>
                    <a:cubicBezTo>
                      <a:pt x="2795" y="39388"/>
                      <a:pt x="2836" y="39451"/>
                      <a:pt x="2884" y="39507"/>
                    </a:cubicBezTo>
                    <a:cubicBezTo>
                      <a:pt x="2937" y="39571"/>
                      <a:pt x="2995" y="39631"/>
                      <a:pt x="3059" y="39683"/>
                    </a:cubicBezTo>
                    <a:cubicBezTo>
                      <a:pt x="3109" y="39722"/>
                      <a:pt x="3159" y="39759"/>
                      <a:pt x="3210" y="39796"/>
                    </a:cubicBezTo>
                    <a:lnTo>
                      <a:pt x="3236" y="39820"/>
                    </a:lnTo>
                    <a:cubicBezTo>
                      <a:pt x="3301" y="39875"/>
                      <a:pt x="3369" y="39927"/>
                      <a:pt x="3440" y="39975"/>
                    </a:cubicBezTo>
                    <a:cubicBezTo>
                      <a:pt x="3575" y="40066"/>
                      <a:pt x="3711" y="40154"/>
                      <a:pt x="3849" y="40241"/>
                    </a:cubicBezTo>
                    <a:cubicBezTo>
                      <a:pt x="3877" y="40259"/>
                      <a:pt x="3905" y="40275"/>
                      <a:pt x="3934" y="40291"/>
                    </a:cubicBezTo>
                    <a:cubicBezTo>
                      <a:pt x="3930" y="40362"/>
                      <a:pt x="3968" y="40429"/>
                      <a:pt x="4031" y="40461"/>
                    </a:cubicBezTo>
                    <a:cubicBezTo>
                      <a:pt x="4104" y="40498"/>
                      <a:pt x="4181" y="40530"/>
                      <a:pt x="4257" y="40560"/>
                    </a:cubicBezTo>
                    <a:cubicBezTo>
                      <a:pt x="4340" y="40592"/>
                      <a:pt x="4423" y="40628"/>
                      <a:pt x="4507" y="40659"/>
                    </a:cubicBezTo>
                    <a:cubicBezTo>
                      <a:pt x="4666" y="40715"/>
                      <a:pt x="4823" y="40776"/>
                      <a:pt x="4984" y="40829"/>
                    </a:cubicBezTo>
                    <a:cubicBezTo>
                      <a:pt x="5096" y="40866"/>
                      <a:pt x="5210" y="40904"/>
                      <a:pt x="5324" y="40941"/>
                    </a:cubicBezTo>
                    <a:cubicBezTo>
                      <a:pt x="5382" y="40960"/>
                      <a:pt x="5440" y="40981"/>
                      <a:pt x="5500" y="40997"/>
                    </a:cubicBezTo>
                    <a:cubicBezTo>
                      <a:pt x="5671" y="41045"/>
                      <a:pt x="5842" y="41100"/>
                      <a:pt x="6015" y="41135"/>
                    </a:cubicBezTo>
                    <a:cubicBezTo>
                      <a:pt x="6311" y="41195"/>
                      <a:pt x="6605" y="41261"/>
                      <a:pt x="6906" y="41266"/>
                    </a:cubicBezTo>
                    <a:cubicBezTo>
                      <a:pt x="6947" y="41267"/>
                      <a:pt x="6988" y="41267"/>
                      <a:pt x="7028" y="41267"/>
                    </a:cubicBezTo>
                    <a:cubicBezTo>
                      <a:pt x="7135" y="41267"/>
                      <a:pt x="7240" y="41265"/>
                      <a:pt x="7347" y="41261"/>
                    </a:cubicBezTo>
                    <a:lnTo>
                      <a:pt x="7369" y="41260"/>
                    </a:lnTo>
                    <a:cubicBezTo>
                      <a:pt x="7442" y="41255"/>
                      <a:pt x="7511" y="41246"/>
                      <a:pt x="7584" y="41237"/>
                    </a:cubicBezTo>
                    <a:cubicBezTo>
                      <a:pt x="7661" y="41229"/>
                      <a:pt x="7737" y="41212"/>
                      <a:pt x="7813" y="41197"/>
                    </a:cubicBezTo>
                    <a:lnTo>
                      <a:pt x="8049" y="41147"/>
                    </a:lnTo>
                    <a:cubicBezTo>
                      <a:pt x="8114" y="41131"/>
                      <a:pt x="8180" y="41118"/>
                      <a:pt x="8243" y="41100"/>
                    </a:cubicBezTo>
                    <a:cubicBezTo>
                      <a:pt x="8297" y="41084"/>
                      <a:pt x="8350" y="41061"/>
                      <a:pt x="8380" y="41014"/>
                    </a:cubicBezTo>
                    <a:cubicBezTo>
                      <a:pt x="8399" y="40984"/>
                      <a:pt x="8409" y="40950"/>
                      <a:pt x="8410" y="40917"/>
                    </a:cubicBezTo>
                    <a:cubicBezTo>
                      <a:pt x="8594" y="40871"/>
                      <a:pt x="8774" y="40813"/>
                      <a:pt x="8951" y="40743"/>
                    </a:cubicBezTo>
                    <a:cubicBezTo>
                      <a:pt x="9170" y="40655"/>
                      <a:pt x="9383" y="40550"/>
                      <a:pt x="9589" y="40431"/>
                    </a:cubicBezTo>
                    <a:cubicBezTo>
                      <a:pt x="9768" y="40329"/>
                      <a:pt x="9938" y="40214"/>
                      <a:pt x="10098" y="40088"/>
                    </a:cubicBezTo>
                    <a:cubicBezTo>
                      <a:pt x="10147" y="40051"/>
                      <a:pt x="10168" y="39982"/>
                      <a:pt x="10157" y="39921"/>
                    </a:cubicBezTo>
                    <a:cubicBezTo>
                      <a:pt x="10322" y="39798"/>
                      <a:pt x="10476" y="39664"/>
                      <a:pt x="10620" y="39519"/>
                    </a:cubicBezTo>
                    <a:cubicBezTo>
                      <a:pt x="10733" y="39402"/>
                      <a:pt x="10833" y="39274"/>
                      <a:pt x="10917" y="39135"/>
                    </a:cubicBezTo>
                    <a:cubicBezTo>
                      <a:pt x="10958" y="39071"/>
                      <a:pt x="11004" y="38992"/>
                      <a:pt x="11019" y="38915"/>
                    </a:cubicBezTo>
                    <a:cubicBezTo>
                      <a:pt x="11024" y="38915"/>
                      <a:pt x="11029" y="38916"/>
                      <a:pt x="11035" y="38916"/>
                    </a:cubicBezTo>
                    <a:cubicBezTo>
                      <a:pt x="11045" y="38916"/>
                      <a:pt x="11056" y="38914"/>
                      <a:pt x="11065" y="38912"/>
                    </a:cubicBezTo>
                    <a:cubicBezTo>
                      <a:pt x="11119" y="38901"/>
                      <a:pt x="11165" y="38866"/>
                      <a:pt x="11190" y="38819"/>
                    </a:cubicBezTo>
                    <a:cubicBezTo>
                      <a:pt x="11319" y="38591"/>
                      <a:pt x="11391" y="38336"/>
                      <a:pt x="11435" y="38081"/>
                    </a:cubicBezTo>
                    <a:cubicBezTo>
                      <a:pt x="11449" y="38001"/>
                      <a:pt x="11458" y="37922"/>
                      <a:pt x="11461" y="37842"/>
                    </a:cubicBezTo>
                    <a:cubicBezTo>
                      <a:pt x="11470" y="37839"/>
                      <a:pt x="11477" y="37836"/>
                      <a:pt x="11483" y="37832"/>
                    </a:cubicBezTo>
                    <a:cubicBezTo>
                      <a:pt x="11544" y="37803"/>
                      <a:pt x="11592" y="37754"/>
                      <a:pt x="11622" y="37695"/>
                    </a:cubicBezTo>
                    <a:cubicBezTo>
                      <a:pt x="11644" y="37650"/>
                      <a:pt x="11661" y="37601"/>
                      <a:pt x="11671" y="37553"/>
                    </a:cubicBezTo>
                    <a:cubicBezTo>
                      <a:pt x="11682" y="37510"/>
                      <a:pt x="11689" y="37467"/>
                      <a:pt x="11695" y="37424"/>
                    </a:cubicBezTo>
                    <a:cubicBezTo>
                      <a:pt x="11708" y="37302"/>
                      <a:pt x="11713" y="37179"/>
                      <a:pt x="11708" y="37056"/>
                    </a:cubicBezTo>
                    <a:cubicBezTo>
                      <a:pt x="11699" y="36877"/>
                      <a:pt x="11686" y="36697"/>
                      <a:pt x="11672" y="36518"/>
                    </a:cubicBezTo>
                    <a:cubicBezTo>
                      <a:pt x="11684" y="36447"/>
                      <a:pt x="11689" y="36375"/>
                      <a:pt x="11688" y="36304"/>
                    </a:cubicBezTo>
                    <a:cubicBezTo>
                      <a:pt x="11702" y="36304"/>
                      <a:pt x="11714" y="36300"/>
                      <a:pt x="11726" y="36296"/>
                    </a:cubicBezTo>
                    <a:cubicBezTo>
                      <a:pt x="11810" y="36267"/>
                      <a:pt x="11860" y="36181"/>
                      <a:pt x="11845" y="36094"/>
                    </a:cubicBezTo>
                    <a:cubicBezTo>
                      <a:pt x="11817" y="35930"/>
                      <a:pt x="11780" y="35768"/>
                      <a:pt x="11739" y="35609"/>
                    </a:cubicBezTo>
                    <a:cubicBezTo>
                      <a:pt x="11749" y="35589"/>
                      <a:pt x="11754" y="35569"/>
                      <a:pt x="11755" y="35547"/>
                    </a:cubicBezTo>
                    <a:cubicBezTo>
                      <a:pt x="11759" y="35504"/>
                      <a:pt x="11757" y="35462"/>
                      <a:pt x="11746" y="35422"/>
                    </a:cubicBezTo>
                    <a:cubicBezTo>
                      <a:pt x="11736" y="35379"/>
                      <a:pt x="11727" y="35339"/>
                      <a:pt x="11714" y="35298"/>
                    </a:cubicBezTo>
                    <a:cubicBezTo>
                      <a:pt x="11683" y="35206"/>
                      <a:pt x="11650" y="35117"/>
                      <a:pt x="11613" y="35028"/>
                    </a:cubicBezTo>
                    <a:cubicBezTo>
                      <a:pt x="11583" y="34962"/>
                      <a:pt x="11555" y="34894"/>
                      <a:pt x="11526" y="34827"/>
                    </a:cubicBezTo>
                    <a:cubicBezTo>
                      <a:pt x="11514" y="34779"/>
                      <a:pt x="11504" y="34731"/>
                      <a:pt x="11492" y="34685"/>
                    </a:cubicBezTo>
                    <a:cubicBezTo>
                      <a:pt x="11453" y="34509"/>
                      <a:pt x="11417" y="34330"/>
                      <a:pt x="11364" y="34158"/>
                    </a:cubicBezTo>
                    <a:cubicBezTo>
                      <a:pt x="11346" y="34090"/>
                      <a:pt x="11324" y="34022"/>
                      <a:pt x="11300" y="33957"/>
                    </a:cubicBezTo>
                    <a:cubicBezTo>
                      <a:pt x="11275" y="33896"/>
                      <a:pt x="11250" y="33849"/>
                      <a:pt x="11192" y="33816"/>
                    </a:cubicBezTo>
                    <a:cubicBezTo>
                      <a:pt x="11166" y="33801"/>
                      <a:pt x="11135" y="33794"/>
                      <a:pt x="11103" y="33794"/>
                    </a:cubicBezTo>
                    <a:cubicBezTo>
                      <a:pt x="11070" y="33613"/>
                      <a:pt x="11035" y="33433"/>
                      <a:pt x="10995" y="33252"/>
                    </a:cubicBezTo>
                    <a:cubicBezTo>
                      <a:pt x="10967" y="33122"/>
                      <a:pt x="10942" y="32993"/>
                      <a:pt x="10909" y="32863"/>
                    </a:cubicBezTo>
                    <a:cubicBezTo>
                      <a:pt x="10886" y="32779"/>
                      <a:pt x="10865" y="32694"/>
                      <a:pt x="10844" y="32608"/>
                    </a:cubicBezTo>
                    <a:cubicBezTo>
                      <a:pt x="10831" y="32563"/>
                      <a:pt x="10821" y="32516"/>
                      <a:pt x="10808" y="32472"/>
                    </a:cubicBezTo>
                    <a:cubicBezTo>
                      <a:pt x="10786" y="32405"/>
                      <a:pt x="10767" y="32337"/>
                      <a:pt x="10744" y="32269"/>
                    </a:cubicBezTo>
                    <a:cubicBezTo>
                      <a:pt x="10720" y="32099"/>
                      <a:pt x="10695" y="31929"/>
                      <a:pt x="10663" y="31759"/>
                    </a:cubicBezTo>
                    <a:cubicBezTo>
                      <a:pt x="10644" y="31661"/>
                      <a:pt x="10627" y="31564"/>
                      <a:pt x="10606" y="31468"/>
                    </a:cubicBezTo>
                    <a:cubicBezTo>
                      <a:pt x="10613" y="31337"/>
                      <a:pt x="10629" y="31206"/>
                      <a:pt x="10646" y="31076"/>
                    </a:cubicBezTo>
                    <a:lnTo>
                      <a:pt x="10646" y="31076"/>
                    </a:lnTo>
                    <a:cubicBezTo>
                      <a:pt x="10646" y="31078"/>
                      <a:pt x="10645" y="31081"/>
                      <a:pt x="10645" y="31083"/>
                    </a:cubicBezTo>
                    <a:lnTo>
                      <a:pt x="10645" y="31083"/>
                    </a:lnTo>
                    <a:cubicBezTo>
                      <a:pt x="10653" y="31021"/>
                      <a:pt x="10664" y="30960"/>
                      <a:pt x="10676" y="30899"/>
                    </a:cubicBezTo>
                    <a:cubicBezTo>
                      <a:pt x="10687" y="30858"/>
                      <a:pt x="10699" y="30815"/>
                      <a:pt x="10709" y="30773"/>
                    </a:cubicBezTo>
                    <a:cubicBezTo>
                      <a:pt x="10738" y="30698"/>
                      <a:pt x="10770" y="30624"/>
                      <a:pt x="10801" y="30548"/>
                    </a:cubicBezTo>
                    <a:cubicBezTo>
                      <a:pt x="10852" y="30444"/>
                      <a:pt x="10903" y="30336"/>
                      <a:pt x="10958" y="30234"/>
                    </a:cubicBezTo>
                    <a:lnTo>
                      <a:pt x="11133" y="29915"/>
                    </a:lnTo>
                    <a:cubicBezTo>
                      <a:pt x="11198" y="29795"/>
                      <a:pt x="11265" y="29674"/>
                      <a:pt x="11326" y="29552"/>
                    </a:cubicBezTo>
                    <a:cubicBezTo>
                      <a:pt x="11359" y="29487"/>
                      <a:pt x="11393" y="29423"/>
                      <a:pt x="11420" y="29357"/>
                    </a:cubicBezTo>
                    <a:cubicBezTo>
                      <a:pt x="11459" y="29260"/>
                      <a:pt x="11512" y="29156"/>
                      <a:pt x="11501" y="29048"/>
                    </a:cubicBezTo>
                    <a:cubicBezTo>
                      <a:pt x="11528" y="28987"/>
                      <a:pt x="11549" y="28923"/>
                      <a:pt x="11573" y="28861"/>
                    </a:cubicBezTo>
                    <a:cubicBezTo>
                      <a:pt x="11574" y="28857"/>
                      <a:pt x="11576" y="28853"/>
                      <a:pt x="11579" y="28848"/>
                    </a:cubicBezTo>
                    <a:cubicBezTo>
                      <a:pt x="11591" y="28840"/>
                      <a:pt x="11603" y="28830"/>
                      <a:pt x="11613" y="28820"/>
                    </a:cubicBezTo>
                    <a:cubicBezTo>
                      <a:pt x="11658" y="28772"/>
                      <a:pt x="11670" y="28702"/>
                      <a:pt x="11688" y="28643"/>
                    </a:cubicBezTo>
                    <a:cubicBezTo>
                      <a:pt x="11709" y="28567"/>
                      <a:pt x="11731" y="28489"/>
                      <a:pt x="11750" y="28413"/>
                    </a:cubicBezTo>
                    <a:cubicBezTo>
                      <a:pt x="11761" y="28363"/>
                      <a:pt x="11772" y="28313"/>
                      <a:pt x="11783" y="28262"/>
                    </a:cubicBezTo>
                    <a:cubicBezTo>
                      <a:pt x="11788" y="28243"/>
                      <a:pt x="11792" y="28225"/>
                      <a:pt x="11798" y="28206"/>
                    </a:cubicBezTo>
                    <a:cubicBezTo>
                      <a:pt x="11859" y="27965"/>
                      <a:pt x="11896" y="27717"/>
                      <a:pt x="11906" y="27466"/>
                    </a:cubicBezTo>
                    <a:cubicBezTo>
                      <a:pt x="11908" y="27443"/>
                      <a:pt x="11910" y="27419"/>
                      <a:pt x="11912" y="27396"/>
                    </a:cubicBezTo>
                    <a:cubicBezTo>
                      <a:pt x="11916" y="27327"/>
                      <a:pt x="11920" y="27258"/>
                      <a:pt x="11923" y="27188"/>
                    </a:cubicBezTo>
                    <a:cubicBezTo>
                      <a:pt x="11940" y="27177"/>
                      <a:pt x="11953" y="27162"/>
                      <a:pt x="11965" y="27145"/>
                    </a:cubicBezTo>
                    <a:cubicBezTo>
                      <a:pt x="12005" y="27079"/>
                      <a:pt x="11998" y="27013"/>
                      <a:pt x="11971" y="26944"/>
                    </a:cubicBezTo>
                    <a:cubicBezTo>
                      <a:pt x="11948" y="26882"/>
                      <a:pt x="11924" y="26821"/>
                      <a:pt x="11899" y="26759"/>
                    </a:cubicBezTo>
                    <a:cubicBezTo>
                      <a:pt x="11898" y="26759"/>
                      <a:pt x="11897" y="26758"/>
                      <a:pt x="11898" y="26758"/>
                    </a:cubicBezTo>
                    <a:cubicBezTo>
                      <a:pt x="11889" y="26688"/>
                      <a:pt x="11875" y="26621"/>
                      <a:pt x="11860" y="26553"/>
                    </a:cubicBezTo>
                    <a:cubicBezTo>
                      <a:pt x="11850" y="26515"/>
                      <a:pt x="11838" y="26478"/>
                      <a:pt x="11825" y="26442"/>
                    </a:cubicBezTo>
                    <a:cubicBezTo>
                      <a:pt x="11791" y="26317"/>
                      <a:pt x="11741" y="26195"/>
                      <a:pt x="11689" y="26076"/>
                    </a:cubicBezTo>
                    <a:cubicBezTo>
                      <a:pt x="11655" y="25993"/>
                      <a:pt x="11628" y="25896"/>
                      <a:pt x="11534" y="25864"/>
                    </a:cubicBezTo>
                    <a:cubicBezTo>
                      <a:pt x="11523" y="25859"/>
                      <a:pt x="11511" y="25857"/>
                      <a:pt x="11498" y="25856"/>
                    </a:cubicBezTo>
                    <a:cubicBezTo>
                      <a:pt x="11459" y="25792"/>
                      <a:pt x="11420" y="25727"/>
                      <a:pt x="11383" y="25663"/>
                    </a:cubicBezTo>
                    <a:cubicBezTo>
                      <a:pt x="11354" y="25611"/>
                      <a:pt x="11323" y="25558"/>
                      <a:pt x="11292" y="25508"/>
                    </a:cubicBezTo>
                    <a:cubicBezTo>
                      <a:pt x="11271" y="25473"/>
                      <a:pt x="11252" y="25433"/>
                      <a:pt x="11221" y="25405"/>
                    </a:cubicBezTo>
                    <a:cubicBezTo>
                      <a:pt x="11202" y="25390"/>
                      <a:pt x="11179" y="25378"/>
                      <a:pt x="11156" y="25368"/>
                    </a:cubicBezTo>
                    <a:cubicBezTo>
                      <a:pt x="11142" y="25363"/>
                      <a:pt x="11128" y="25360"/>
                      <a:pt x="11113" y="25359"/>
                    </a:cubicBezTo>
                    <a:cubicBezTo>
                      <a:pt x="11076" y="25307"/>
                      <a:pt x="11038" y="25256"/>
                      <a:pt x="11002" y="25206"/>
                    </a:cubicBezTo>
                    <a:cubicBezTo>
                      <a:pt x="10901" y="25064"/>
                      <a:pt x="10800" y="24923"/>
                      <a:pt x="10695" y="24783"/>
                    </a:cubicBezTo>
                    <a:cubicBezTo>
                      <a:pt x="10629" y="24695"/>
                      <a:pt x="10563" y="24608"/>
                      <a:pt x="10495" y="24521"/>
                    </a:cubicBezTo>
                    <a:cubicBezTo>
                      <a:pt x="10486" y="24506"/>
                      <a:pt x="10475" y="24490"/>
                      <a:pt x="10466" y="24475"/>
                    </a:cubicBezTo>
                    <a:cubicBezTo>
                      <a:pt x="10356" y="24303"/>
                      <a:pt x="10244" y="24133"/>
                      <a:pt x="10115" y="23977"/>
                    </a:cubicBezTo>
                    <a:cubicBezTo>
                      <a:pt x="10083" y="23937"/>
                      <a:pt x="10034" y="23918"/>
                      <a:pt x="9985" y="23918"/>
                    </a:cubicBezTo>
                    <a:cubicBezTo>
                      <a:pt x="9960" y="23918"/>
                      <a:pt x="9935" y="23923"/>
                      <a:pt x="9912" y="23932"/>
                    </a:cubicBezTo>
                    <a:cubicBezTo>
                      <a:pt x="9904" y="23880"/>
                      <a:pt x="9896" y="23830"/>
                      <a:pt x="9887" y="23779"/>
                    </a:cubicBezTo>
                    <a:cubicBezTo>
                      <a:pt x="9868" y="23670"/>
                      <a:pt x="9848" y="23561"/>
                      <a:pt x="9829" y="23450"/>
                    </a:cubicBezTo>
                    <a:cubicBezTo>
                      <a:pt x="9829" y="23398"/>
                      <a:pt x="9831" y="23347"/>
                      <a:pt x="9831" y="23297"/>
                    </a:cubicBezTo>
                    <a:lnTo>
                      <a:pt x="9831" y="23298"/>
                    </a:lnTo>
                    <a:cubicBezTo>
                      <a:pt x="9833" y="23211"/>
                      <a:pt x="9835" y="23124"/>
                      <a:pt x="9839" y="23036"/>
                    </a:cubicBezTo>
                    <a:cubicBezTo>
                      <a:pt x="9840" y="22982"/>
                      <a:pt x="9845" y="22924"/>
                      <a:pt x="9839" y="22870"/>
                    </a:cubicBezTo>
                    <a:cubicBezTo>
                      <a:pt x="9835" y="22843"/>
                      <a:pt x="9832" y="22815"/>
                      <a:pt x="9828" y="22787"/>
                    </a:cubicBezTo>
                    <a:cubicBezTo>
                      <a:pt x="9823" y="22764"/>
                      <a:pt x="9815" y="22742"/>
                      <a:pt x="9807" y="22720"/>
                    </a:cubicBezTo>
                    <a:cubicBezTo>
                      <a:pt x="9803" y="22710"/>
                      <a:pt x="9798" y="22700"/>
                      <a:pt x="9793" y="22692"/>
                    </a:cubicBezTo>
                    <a:cubicBezTo>
                      <a:pt x="9802" y="22642"/>
                      <a:pt x="9810" y="22593"/>
                      <a:pt x="9818" y="22544"/>
                    </a:cubicBezTo>
                    <a:cubicBezTo>
                      <a:pt x="9830" y="22473"/>
                      <a:pt x="9847" y="22403"/>
                      <a:pt x="9863" y="22333"/>
                    </a:cubicBezTo>
                    <a:cubicBezTo>
                      <a:pt x="9872" y="22318"/>
                      <a:pt x="9881" y="22303"/>
                      <a:pt x="9889" y="22288"/>
                    </a:cubicBezTo>
                    <a:cubicBezTo>
                      <a:pt x="9899" y="22266"/>
                      <a:pt x="9907" y="22244"/>
                      <a:pt x="9911" y="22221"/>
                    </a:cubicBezTo>
                    <a:cubicBezTo>
                      <a:pt x="9922" y="22182"/>
                      <a:pt x="9930" y="22142"/>
                      <a:pt x="9936" y="22101"/>
                    </a:cubicBezTo>
                    <a:cubicBezTo>
                      <a:pt x="9943" y="22052"/>
                      <a:pt x="9951" y="22001"/>
                      <a:pt x="9958" y="21952"/>
                    </a:cubicBezTo>
                    <a:cubicBezTo>
                      <a:pt x="9961" y="21935"/>
                      <a:pt x="9963" y="21917"/>
                      <a:pt x="9966" y="21898"/>
                    </a:cubicBezTo>
                    <a:cubicBezTo>
                      <a:pt x="9968" y="21885"/>
                      <a:pt x="9972" y="21873"/>
                      <a:pt x="9974" y="21860"/>
                    </a:cubicBezTo>
                    <a:cubicBezTo>
                      <a:pt x="10058" y="21673"/>
                      <a:pt x="10153" y="21491"/>
                      <a:pt x="10247" y="21309"/>
                    </a:cubicBezTo>
                    <a:cubicBezTo>
                      <a:pt x="10278" y="21272"/>
                      <a:pt x="10305" y="21232"/>
                      <a:pt x="10328" y="21188"/>
                    </a:cubicBezTo>
                    <a:cubicBezTo>
                      <a:pt x="10376" y="21109"/>
                      <a:pt x="10422" y="21030"/>
                      <a:pt x="10463" y="20947"/>
                    </a:cubicBezTo>
                    <a:lnTo>
                      <a:pt x="10587" y="20701"/>
                    </a:lnTo>
                    <a:cubicBezTo>
                      <a:pt x="10650" y="20574"/>
                      <a:pt x="10710" y="20443"/>
                      <a:pt x="10768" y="20313"/>
                    </a:cubicBezTo>
                    <a:cubicBezTo>
                      <a:pt x="10834" y="20163"/>
                      <a:pt x="10904" y="20012"/>
                      <a:pt x="10958" y="19857"/>
                    </a:cubicBezTo>
                    <a:cubicBezTo>
                      <a:pt x="10984" y="19780"/>
                      <a:pt x="11010" y="19705"/>
                      <a:pt x="11036" y="19630"/>
                    </a:cubicBezTo>
                    <a:cubicBezTo>
                      <a:pt x="11060" y="19552"/>
                      <a:pt x="11091" y="19473"/>
                      <a:pt x="11101" y="19392"/>
                    </a:cubicBezTo>
                    <a:cubicBezTo>
                      <a:pt x="11107" y="19343"/>
                      <a:pt x="11089" y="19293"/>
                      <a:pt x="11054" y="19258"/>
                    </a:cubicBezTo>
                    <a:cubicBezTo>
                      <a:pt x="11090" y="19123"/>
                      <a:pt x="11111" y="18984"/>
                      <a:pt x="11116" y="18844"/>
                    </a:cubicBezTo>
                    <a:cubicBezTo>
                      <a:pt x="11118" y="18716"/>
                      <a:pt x="11122" y="18583"/>
                      <a:pt x="11094" y="18457"/>
                    </a:cubicBezTo>
                    <a:cubicBezTo>
                      <a:pt x="11064" y="18325"/>
                      <a:pt x="11026" y="18188"/>
                      <a:pt x="10967" y="18065"/>
                    </a:cubicBezTo>
                    <a:cubicBezTo>
                      <a:pt x="10942" y="18008"/>
                      <a:pt x="10911" y="17953"/>
                      <a:pt x="10875" y="17902"/>
                    </a:cubicBezTo>
                    <a:cubicBezTo>
                      <a:pt x="10872" y="17897"/>
                      <a:pt x="10870" y="17894"/>
                      <a:pt x="10866" y="17891"/>
                    </a:cubicBezTo>
                    <a:cubicBezTo>
                      <a:pt x="10860" y="17868"/>
                      <a:pt x="10849" y="17846"/>
                      <a:pt x="10836" y="17826"/>
                    </a:cubicBezTo>
                    <a:cubicBezTo>
                      <a:pt x="10826" y="17812"/>
                      <a:pt x="10814" y="17799"/>
                      <a:pt x="10800" y="17788"/>
                    </a:cubicBezTo>
                    <a:cubicBezTo>
                      <a:pt x="10790" y="17759"/>
                      <a:pt x="10778" y="17730"/>
                      <a:pt x="10767" y="17702"/>
                    </a:cubicBezTo>
                    <a:lnTo>
                      <a:pt x="10767" y="17702"/>
                    </a:lnTo>
                    <a:cubicBezTo>
                      <a:pt x="10767" y="17702"/>
                      <a:pt x="10767" y="17702"/>
                      <a:pt x="10767" y="17702"/>
                    </a:cubicBezTo>
                    <a:cubicBezTo>
                      <a:pt x="10766" y="17701"/>
                      <a:pt x="10765" y="17699"/>
                      <a:pt x="10765" y="17698"/>
                    </a:cubicBezTo>
                    <a:lnTo>
                      <a:pt x="10765" y="17698"/>
                    </a:lnTo>
                    <a:cubicBezTo>
                      <a:pt x="10764" y="17697"/>
                      <a:pt x="10764" y="17696"/>
                      <a:pt x="10763" y="17695"/>
                    </a:cubicBezTo>
                    <a:lnTo>
                      <a:pt x="10763" y="17695"/>
                    </a:lnTo>
                    <a:cubicBezTo>
                      <a:pt x="10763" y="17695"/>
                      <a:pt x="10763" y="17695"/>
                      <a:pt x="10763" y="17695"/>
                    </a:cubicBezTo>
                    <a:lnTo>
                      <a:pt x="10763" y="17695"/>
                    </a:lnTo>
                    <a:cubicBezTo>
                      <a:pt x="10729" y="17614"/>
                      <a:pt x="10695" y="17533"/>
                      <a:pt x="10662" y="17451"/>
                    </a:cubicBezTo>
                    <a:lnTo>
                      <a:pt x="10662" y="17451"/>
                    </a:lnTo>
                    <a:cubicBezTo>
                      <a:pt x="10662" y="17455"/>
                      <a:pt x="10663" y="17458"/>
                      <a:pt x="10663" y="17460"/>
                    </a:cubicBezTo>
                    <a:cubicBezTo>
                      <a:pt x="10656" y="17439"/>
                      <a:pt x="10646" y="17418"/>
                      <a:pt x="10637" y="17398"/>
                    </a:cubicBezTo>
                    <a:cubicBezTo>
                      <a:pt x="10643" y="17393"/>
                      <a:pt x="10649" y="17386"/>
                      <a:pt x="10655" y="17380"/>
                    </a:cubicBezTo>
                    <a:cubicBezTo>
                      <a:pt x="10712" y="17315"/>
                      <a:pt x="10713" y="17209"/>
                      <a:pt x="10655" y="17145"/>
                    </a:cubicBezTo>
                    <a:cubicBezTo>
                      <a:pt x="10585" y="17069"/>
                      <a:pt x="10513" y="16995"/>
                      <a:pt x="10442" y="16920"/>
                    </a:cubicBezTo>
                    <a:lnTo>
                      <a:pt x="10402" y="16872"/>
                    </a:lnTo>
                    <a:cubicBezTo>
                      <a:pt x="10355" y="16812"/>
                      <a:pt x="10308" y="16751"/>
                      <a:pt x="10262" y="16690"/>
                    </a:cubicBezTo>
                    <a:cubicBezTo>
                      <a:pt x="10247" y="16669"/>
                      <a:pt x="10231" y="16649"/>
                      <a:pt x="10217" y="16629"/>
                    </a:cubicBezTo>
                    <a:cubicBezTo>
                      <a:pt x="10189" y="16590"/>
                      <a:pt x="10163" y="16552"/>
                      <a:pt x="10133" y="16514"/>
                    </a:cubicBezTo>
                    <a:cubicBezTo>
                      <a:pt x="10131" y="16510"/>
                      <a:pt x="10128" y="16505"/>
                      <a:pt x="10125" y="16502"/>
                    </a:cubicBezTo>
                    <a:cubicBezTo>
                      <a:pt x="10125" y="16502"/>
                      <a:pt x="10125" y="16503"/>
                      <a:pt x="10124" y="16503"/>
                    </a:cubicBezTo>
                    <a:cubicBezTo>
                      <a:pt x="10118" y="16496"/>
                      <a:pt x="10114" y="16491"/>
                      <a:pt x="10110" y="16484"/>
                    </a:cubicBezTo>
                    <a:cubicBezTo>
                      <a:pt x="10081" y="16450"/>
                      <a:pt x="10040" y="16428"/>
                      <a:pt x="9995" y="16424"/>
                    </a:cubicBezTo>
                    <a:cubicBezTo>
                      <a:pt x="9994" y="16424"/>
                      <a:pt x="9993" y="16423"/>
                      <a:pt x="9993" y="16422"/>
                    </a:cubicBezTo>
                    <a:cubicBezTo>
                      <a:pt x="9929" y="16348"/>
                      <a:pt x="9872" y="16271"/>
                      <a:pt x="9813" y="16194"/>
                    </a:cubicBezTo>
                    <a:cubicBezTo>
                      <a:pt x="9724" y="16081"/>
                      <a:pt x="9637" y="15964"/>
                      <a:pt x="9543" y="15854"/>
                    </a:cubicBezTo>
                    <a:cubicBezTo>
                      <a:pt x="9523" y="15830"/>
                      <a:pt x="9502" y="15806"/>
                      <a:pt x="9481" y="15780"/>
                    </a:cubicBezTo>
                    <a:cubicBezTo>
                      <a:pt x="9449" y="15734"/>
                      <a:pt x="9415" y="15686"/>
                      <a:pt x="9380" y="15641"/>
                    </a:cubicBezTo>
                    <a:cubicBezTo>
                      <a:pt x="9318" y="15554"/>
                      <a:pt x="9242" y="15477"/>
                      <a:pt x="9156" y="15414"/>
                    </a:cubicBezTo>
                    <a:cubicBezTo>
                      <a:pt x="9127" y="15337"/>
                      <a:pt x="9096" y="15260"/>
                      <a:pt x="9067" y="15182"/>
                    </a:cubicBezTo>
                    <a:cubicBezTo>
                      <a:pt x="9043" y="15125"/>
                      <a:pt x="9022" y="15066"/>
                      <a:pt x="9000" y="15005"/>
                    </a:cubicBezTo>
                    <a:cubicBezTo>
                      <a:pt x="8992" y="14947"/>
                      <a:pt x="8983" y="14887"/>
                      <a:pt x="8975" y="14828"/>
                    </a:cubicBezTo>
                    <a:cubicBezTo>
                      <a:pt x="8972" y="14790"/>
                      <a:pt x="8970" y="14754"/>
                      <a:pt x="8966" y="14717"/>
                    </a:cubicBezTo>
                    <a:cubicBezTo>
                      <a:pt x="9002" y="14682"/>
                      <a:pt x="9020" y="14633"/>
                      <a:pt x="9016" y="14583"/>
                    </a:cubicBezTo>
                    <a:cubicBezTo>
                      <a:pt x="9008" y="14508"/>
                      <a:pt x="9002" y="14433"/>
                      <a:pt x="8991" y="14358"/>
                    </a:cubicBezTo>
                    <a:cubicBezTo>
                      <a:pt x="8984" y="14286"/>
                      <a:pt x="8972" y="14215"/>
                      <a:pt x="8954" y="14144"/>
                    </a:cubicBezTo>
                    <a:cubicBezTo>
                      <a:pt x="8951" y="14131"/>
                      <a:pt x="8946" y="14120"/>
                      <a:pt x="8942" y="14107"/>
                    </a:cubicBezTo>
                    <a:cubicBezTo>
                      <a:pt x="8941" y="14104"/>
                      <a:pt x="8942" y="14100"/>
                      <a:pt x="8943" y="14096"/>
                    </a:cubicBezTo>
                    <a:lnTo>
                      <a:pt x="8943" y="14089"/>
                    </a:lnTo>
                    <a:cubicBezTo>
                      <a:pt x="8943" y="14020"/>
                      <a:pt x="8942" y="13951"/>
                      <a:pt x="8941" y="13883"/>
                    </a:cubicBezTo>
                    <a:cubicBezTo>
                      <a:pt x="8938" y="13836"/>
                      <a:pt x="8942" y="13782"/>
                      <a:pt x="8931" y="13736"/>
                    </a:cubicBezTo>
                    <a:cubicBezTo>
                      <a:pt x="8928" y="13727"/>
                      <a:pt x="8924" y="13716"/>
                      <a:pt x="8923" y="13705"/>
                    </a:cubicBezTo>
                    <a:cubicBezTo>
                      <a:pt x="8933" y="13661"/>
                      <a:pt x="8944" y="13619"/>
                      <a:pt x="8955" y="13575"/>
                    </a:cubicBezTo>
                    <a:lnTo>
                      <a:pt x="8955" y="13575"/>
                    </a:lnTo>
                    <a:cubicBezTo>
                      <a:pt x="8954" y="13578"/>
                      <a:pt x="8953" y="13581"/>
                      <a:pt x="8951" y="13585"/>
                    </a:cubicBezTo>
                    <a:cubicBezTo>
                      <a:pt x="8959" y="13559"/>
                      <a:pt x="8967" y="13529"/>
                      <a:pt x="8976" y="13503"/>
                    </a:cubicBezTo>
                    <a:cubicBezTo>
                      <a:pt x="8988" y="13484"/>
                      <a:pt x="8997" y="13464"/>
                      <a:pt x="9008" y="13444"/>
                    </a:cubicBezTo>
                    <a:cubicBezTo>
                      <a:pt x="9030" y="13395"/>
                      <a:pt x="9051" y="13348"/>
                      <a:pt x="9072" y="13298"/>
                    </a:cubicBezTo>
                    <a:cubicBezTo>
                      <a:pt x="9088" y="13260"/>
                      <a:pt x="9103" y="13221"/>
                      <a:pt x="9118" y="13181"/>
                    </a:cubicBezTo>
                    <a:cubicBezTo>
                      <a:pt x="9158" y="13085"/>
                      <a:pt x="9196" y="12987"/>
                      <a:pt x="9231" y="12886"/>
                    </a:cubicBezTo>
                    <a:cubicBezTo>
                      <a:pt x="9264" y="12797"/>
                      <a:pt x="9297" y="12706"/>
                      <a:pt x="9330" y="12614"/>
                    </a:cubicBezTo>
                    <a:cubicBezTo>
                      <a:pt x="9343" y="12573"/>
                      <a:pt x="9358" y="12533"/>
                      <a:pt x="9373" y="12492"/>
                    </a:cubicBezTo>
                    <a:cubicBezTo>
                      <a:pt x="9392" y="12439"/>
                      <a:pt x="9416" y="12386"/>
                      <a:pt x="9426" y="12331"/>
                    </a:cubicBezTo>
                    <a:cubicBezTo>
                      <a:pt x="9427" y="12325"/>
                      <a:pt x="9427" y="12318"/>
                      <a:pt x="9428" y="12312"/>
                    </a:cubicBezTo>
                    <a:cubicBezTo>
                      <a:pt x="9452" y="12257"/>
                      <a:pt x="9475" y="12204"/>
                      <a:pt x="9501" y="12152"/>
                    </a:cubicBezTo>
                    <a:cubicBezTo>
                      <a:pt x="9540" y="12068"/>
                      <a:pt x="9578" y="11985"/>
                      <a:pt x="9615" y="11899"/>
                    </a:cubicBezTo>
                    <a:cubicBezTo>
                      <a:pt x="9643" y="11831"/>
                      <a:pt x="9682" y="11759"/>
                      <a:pt x="9698" y="11684"/>
                    </a:cubicBezTo>
                    <a:cubicBezTo>
                      <a:pt x="9759" y="11677"/>
                      <a:pt x="9812" y="11641"/>
                      <a:pt x="9839" y="11586"/>
                    </a:cubicBezTo>
                    <a:cubicBezTo>
                      <a:pt x="9862" y="11536"/>
                      <a:pt x="9881" y="11484"/>
                      <a:pt x="9896" y="11431"/>
                    </a:cubicBezTo>
                    <a:cubicBezTo>
                      <a:pt x="9909" y="11389"/>
                      <a:pt x="9922" y="11346"/>
                      <a:pt x="9935" y="11303"/>
                    </a:cubicBezTo>
                    <a:cubicBezTo>
                      <a:pt x="9958" y="11225"/>
                      <a:pt x="9980" y="11142"/>
                      <a:pt x="9999" y="11062"/>
                    </a:cubicBezTo>
                    <a:cubicBezTo>
                      <a:pt x="10001" y="11062"/>
                      <a:pt x="10001" y="11060"/>
                      <a:pt x="10001" y="11059"/>
                    </a:cubicBezTo>
                    <a:cubicBezTo>
                      <a:pt x="10024" y="10981"/>
                      <a:pt x="10051" y="10903"/>
                      <a:pt x="10074" y="10824"/>
                    </a:cubicBezTo>
                    <a:lnTo>
                      <a:pt x="10088" y="10778"/>
                    </a:lnTo>
                    <a:cubicBezTo>
                      <a:pt x="10093" y="10764"/>
                      <a:pt x="10099" y="10753"/>
                      <a:pt x="10105" y="10742"/>
                    </a:cubicBezTo>
                    <a:cubicBezTo>
                      <a:pt x="10139" y="10669"/>
                      <a:pt x="10169" y="10595"/>
                      <a:pt x="10195" y="10520"/>
                    </a:cubicBezTo>
                    <a:cubicBezTo>
                      <a:pt x="10230" y="10422"/>
                      <a:pt x="10266" y="10320"/>
                      <a:pt x="10282" y="10215"/>
                    </a:cubicBezTo>
                    <a:cubicBezTo>
                      <a:pt x="10296" y="10118"/>
                      <a:pt x="10308" y="10021"/>
                      <a:pt x="10303" y="9924"/>
                    </a:cubicBezTo>
                    <a:cubicBezTo>
                      <a:pt x="10300" y="9846"/>
                      <a:pt x="10291" y="9769"/>
                      <a:pt x="10280" y="9690"/>
                    </a:cubicBezTo>
                    <a:lnTo>
                      <a:pt x="10280" y="9690"/>
                    </a:lnTo>
                    <a:cubicBezTo>
                      <a:pt x="10282" y="9699"/>
                      <a:pt x="10282" y="9706"/>
                      <a:pt x="10284" y="9715"/>
                    </a:cubicBezTo>
                    <a:cubicBezTo>
                      <a:pt x="10282" y="9699"/>
                      <a:pt x="10280" y="9684"/>
                      <a:pt x="10279" y="9668"/>
                    </a:cubicBezTo>
                    <a:cubicBezTo>
                      <a:pt x="10275" y="9613"/>
                      <a:pt x="10245" y="9563"/>
                      <a:pt x="10199" y="9532"/>
                    </a:cubicBezTo>
                    <a:cubicBezTo>
                      <a:pt x="10201" y="9412"/>
                      <a:pt x="10194" y="9290"/>
                      <a:pt x="10182" y="9170"/>
                    </a:cubicBezTo>
                    <a:cubicBezTo>
                      <a:pt x="10171" y="9053"/>
                      <a:pt x="10153" y="8937"/>
                      <a:pt x="10129" y="8821"/>
                    </a:cubicBezTo>
                    <a:cubicBezTo>
                      <a:pt x="10125" y="8805"/>
                      <a:pt x="10121" y="8787"/>
                      <a:pt x="10117" y="8769"/>
                    </a:cubicBezTo>
                    <a:cubicBezTo>
                      <a:pt x="10118" y="8733"/>
                      <a:pt x="10114" y="8698"/>
                      <a:pt x="10106" y="8663"/>
                    </a:cubicBezTo>
                    <a:cubicBezTo>
                      <a:pt x="10096" y="8622"/>
                      <a:pt x="10088" y="8582"/>
                      <a:pt x="10077" y="8541"/>
                    </a:cubicBezTo>
                    <a:cubicBezTo>
                      <a:pt x="10041" y="8400"/>
                      <a:pt x="9995" y="8263"/>
                      <a:pt x="9938" y="8130"/>
                    </a:cubicBezTo>
                    <a:cubicBezTo>
                      <a:pt x="9907" y="8044"/>
                      <a:pt x="9872" y="7962"/>
                      <a:pt x="9823" y="7885"/>
                    </a:cubicBezTo>
                    <a:cubicBezTo>
                      <a:pt x="9813" y="7872"/>
                      <a:pt x="9803" y="7861"/>
                      <a:pt x="9791" y="7850"/>
                    </a:cubicBezTo>
                    <a:cubicBezTo>
                      <a:pt x="9712" y="7716"/>
                      <a:pt x="9625" y="7586"/>
                      <a:pt x="9541" y="7455"/>
                    </a:cubicBezTo>
                    <a:cubicBezTo>
                      <a:pt x="9446" y="7312"/>
                      <a:pt x="9353" y="7167"/>
                      <a:pt x="9256" y="7027"/>
                    </a:cubicBezTo>
                    <a:cubicBezTo>
                      <a:pt x="9177" y="6907"/>
                      <a:pt x="9098" y="6789"/>
                      <a:pt x="9009" y="6678"/>
                    </a:cubicBezTo>
                    <a:cubicBezTo>
                      <a:pt x="8972" y="6635"/>
                      <a:pt x="8934" y="6591"/>
                      <a:pt x="8894" y="6548"/>
                    </a:cubicBezTo>
                    <a:cubicBezTo>
                      <a:pt x="8894" y="6545"/>
                      <a:pt x="8893" y="6542"/>
                      <a:pt x="8890" y="6540"/>
                    </a:cubicBezTo>
                    <a:cubicBezTo>
                      <a:pt x="8835" y="6427"/>
                      <a:pt x="8774" y="6317"/>
                      <a:pt x="8708" y="6210"/>
                    </a:cubicBezTo>
                    <a:cubicBezTo>
                      <a:pt x="8677" y="6163"/>
                      <a:pt x="8643" y="6116"/>
                      <a:pt x="8607" y="6073"/>
                    </a:cubicBezTo>
                    <a:cubicBezTo>
                      <a:pt x="8602" y="6054"/>
                      <a:pt x="8597" y="6034"/>
                      <a:pt x="8592" y="6013"/>
                    </a:cubicBezTo>
                    <a:lnTo>
                      <a:pt x="8592" y="6013"/>
                    </a:lnTo>
                    <a:cubicBezTo>
                      <a:pt x="8593" y="6016"/>
                      <a:pt x="8593" y="6019"/>
                      <a:pt x="8594" y="6022"/>
                    </a:cubicBezTo>
                    <a:lnTo>
                      <a:pt x="8594" y="6022"/>
                    </a:lnTo>
                    <a:cubicBezTo>
                      <a:pt x="8586" y="5990"/>
                      <a:pt x="8578" y="5957"/>
                      <a:pt x="8570" y="5924"/>
                    </a:cubicBezTo>
                    <a:cubicBezTo>
                      <a:pt x="8568" y="5914"/>
                      <a:pt x="8566" y="5902"/>
                      <a:pt x="8564" y="5892"/>
                    </a:cubicBezTo>
                    <a:cubicBezTo>
                      <a:pt x="8555" y="5842"/>
                      <a:pt x="8543" y="5791"/>
                      <a:pt x="8534" y="5740"/>
                    </a:cubicBezTo>
                    <a:cubicBezTo>
                      <a:pt x="8511" y="5636"/>
                      <a:pt x="8487" y="5535"/>
                      <a:pt x="8461" y="5431"/>
                    </a:cubicBezTo>
                    <a:cubicBezTo>
                      <a:pt x="8456" y="5419"/>
                      <a:pt x="8453" y="5406"/>
                      <a:pt x="8451" y="5392"/>
                    </a:cubicBezTo>
                    <a:cubicBezTo>
                      <a:pt x="8429" y="5275"/>
                      <a:pt x="8413" y="5157"/>
                      <a:pt x="8395" y="5037"/>
                    </a:cubicBezTo>
                    <a:cubicBezTo>
                      <a:pt x="8386" y="4918"/>
                      <a:pt x="8376" y="4799"/>
                      <a:pt x="8367" y="4678"/>
                    </a:cubicBezTo>
                    <a:cubicBezTo>
                      <a:pt x="8362" y="4624"/>
                      <a:pt x="8365" y="4565"/>
                      <a:pt x="8365" y="4511"/>
                    </a:cubicBezTo>
                    <a:cubicBezTo>
                      <a:pt x="8365" y="4463"/>
                      <a:pt x="8365" y="4413"/>
                      <a:pt x="8364" y="4366"/>
                    </a:cubicBezTo>
                    <a:cubicBezTo>
                      <a:pt x="8368" y="4274"/>
                      <a:pt x="8370" y="4181"/>
                      <a:pt x="8381" y="4091"/>
                    </a:cubicBezTo>
                    <a:cubicBezTo>
                      <a:pt x="8390" y="4017"/>
                      <a:pt x="8398" y="3945"/>
                      <a:pt x="8407" y="3872"/>
                    </a:cubicBezTo>
                    <a:cubicBezTo>
                      <a:pt x="8429" y="3726"/>
                      <a:pt x="8453" y="3581"/>
                      <a:pt x="8481" y="3438"/>
                    </a:cubicBezTo>
                    <a:cubicBezTo>
                      <a:pt x="8491" y="3438"/>
                      <a:pt x="8503" y="3439"/>
                      <a:pt x="8513" y="3439"/>
                    </a:cubicBezTo>
                    <a:cubicBezTo>
                      <a:pt x="8518" y="3439"/>
                      <a:pt x="8522" y="3437"/>
                      <a:pt x="8526" y="3436"/>
                    </a:cubicBezTo>
                    <a:cubicBezTo>
                      <a:pt x="8624" y="3430"/>
                      <a:pt x="8698" y="3346"/>
                      <a:pt x="8693" y="3248"/>
                    </a:cubicBezTo>
                    <a:cubicBezTo>
                      <a:pt x="8692" y="3151"/>
                      <a:pt x="8678" y="3052"/>
                      <a:pt x="8667" y="2955"/>
                    </a:cubicBezTo>
                    <a:cubicBezTo>
                      <a:pt x="8655" y="2844"/>
                      <a:pt x="8642" y="2734"/>
                      <a:pt x="8627" y="2623"/>
                    </a:cubicBezTo>
                    <a:cubicBezTo>
                      <a:pt x="8618" y="2551"/>
                      <a:pt x="8607" y="2478"/>
                      <a:pt x="8597" y="2408"/>
                    </a:cubicBezTo>
                    <a:cubicBezTo>
                      <a:pt x="8597" y="2366"/>
                      <a:pt x="8597" y="2326"/>
                      <a:pt x="8595" y="2284"/>
                    </a:cubicBezTo>
                    <a:cubicBezTo>
                      <a:pt x="8593" y="2253"/>
                      <a:pt x="8583" y="2224"/>
                      <a:pt x="8566" y="2197"/>
                    </a:cubicBezTo>
                    <a:cubicBezTo>
                      <a:pt x="8561" y="2159"/>
                      <a:pt x="8553" y="2120"/>
                      <a:pt x="8545" y="2081"/>
                    </a:cubicBezTo>
                    <a:cubicBezTo>
                      <a:pt x="8534" y="2027"/>
                      <a:pt x="8528" y="1969"/>
                      <a:pt x="8509" y="1916"/>
                    </a:cubicBezTo>
                    <a:cubicBezTo>
                      <a:pt x="8499" y="1879"/>
                      <a:pt x="8480" y="1846"/>
                      <a:pt x="8455" y="1817"/>
                    </a:cubicBezTo>
                    <a:cubicBezTo>
                      <a:pt x="8440" y="1799"/>
                      <a:pt x="8421" y="1784"/>
                      <a:pt x="8399" y="1773"/>
                    </a:cubicBezTo>
                    <a:cubicBezTo>
                      <a:pt x="8393" y="1769"/>
                      <a:pt x="8388" y="1765"/>
                      <a:pt x="8380" y="1761"/>
                    </a:cubicBezTo>
                    <a:cubicBezTo>
                      <a:pt x="8361" y="1679"/>
                      <a:pt x="8339" y="1595"/>
                      <a:pt x="8315" y="1513"/>
                    </a:cubicBezTo>
                    <a:cubicBezTo>
                      <a:pt x="8289" y="1422"/>
                      <a:pt x="8262" y="1331"/>
                      <a:pt x="8227" y="1243"/>
                    </a:cubicBezTo>
                    <a:cubicBezTo>
                      <a:pt x="8215" y="1205"/>
                      <a:pt x="8200" y="1168"/>
                      <a:pt x="8182" y="1132"/>
                    </a:cubicBezTo>
                    <a:cubicBezTo>
                      <a:pt x="8163" y="1093"/>
                      <a:pt x="8140" y="1057"/>
                      <a:pt x="8113" y="1023"/>
                    </a:cubicBezTo>
                    <a:cubicBezTo>
                      <a:pt x="8089" y="990"/>
                      <a:pt x="8054" y="965"/>
                      <a:pt x="8016" y="952"/>
                    </a:cubicBezTo>
                    <a:cubicBezTo>
                      <a:pt x="7994" y="909"/>
                      <a:pt x="7971" y="868"/>
                      <a:pt x="7945" y="826"/>
                    </a:cubicBezTo>
                    <a:cubicBezTo>
                      <a:pt x="7840" y="651"/>
                      <a:pt x="7718" y="475"/>
                      <a:pt x="7558" y="346"/>
                    </a:cubicBezTo>
                    <a:cubicBezTo>
                      <a:pt x="7554" y="343"/>
                      <a:pt x="7551" y="340"/>
                      <a:pt x="7547" y="337"/>
                    </a:cubicBezTo>
                    <a:cubicBezTo>
                      <a:pt x="7543" y="309"/>
                      <a:pt x="7534" y="283"/>
                      <a:pt x="7518" y="260"/>
                    </a:cubicBezTo>
                    <a:cubicBezTo>
                      <a:pt x="7494" y="223"/>
                      <a:pt x="7461" y="193"/>
                      <a:pt x="7424" y="171"/>
                    </a:cubicBezTo>
                    <a:cubicBezTo>
                      <a:pt x="7385" y="149"/>
                      <a:pt x="7345" y="130"/>
                      <a:pt x="7303" y="114"/>
                    </a:cubicBezTo>
                    <a:cubicBezTo>
                      <a:pt x="7199" y="69"/>
                      <a:pt x="7089" y="36"/>
                      <a:pt x="6976" y="18"/>
                    </a:cubicBezTo>
                    <a:cubicBezTo>
                      <a:pt x="6908" y="6"/>
                      <a:pt x="6839" y="0"/>
                      <a:pt x="6771"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6823900" y="4579213"/>
                <a:ext cx="89700" cy="130800"/>
              </a:xfrm>
              <a:custGeom>
                <a:avLst/>
                <a:gdLst/>
                <a:ahLst/>
                <a:cxnLst/>
                <a:rect l="l" t="t" r="r" b="b"/>
                <a:pathLst>
                  <a:path w="3588" h="5232" extrusionOk="0">
                    <a:moveTo>
                      <a:pt x="1716" y="2320"/>
                    </a:moveTo>
                    <a:cubicBezTo>
                      <a:pt x="1719" y="2324"/>
                      <a:pt x="1722" y="2328"/>
                      <a:pt x="1725" y="2332"/>
                    </a:cubicBezTo>
                    <a:cubicBezTo>
                      <a:pt x="1722" y="2328"/>
                      <a:pt x="1719" y="2324"/>
                      <a:pt x="1716" y="2320"/>
                    </a:cubicBezTo>
                    <a:close/>
                    <a:moveTo>
                      <a:pt x="198" y="0"/>
                    </a:moveTo>
                    <a:cubicBezTo>
                      <a:pt x="163" y="0"/>
                      <a:pt x="128" y="10"/>
                      <a:pt x="99" y="29"/>
                    </a:cubicBezTo>
                    <a:cubicBezTo>
                      <a:pt x="16" y="84"/>
                      <a:pt x="0" y="193"/>
                      <a:pt x="49" y="276"/>
                    </a:cubicBezTo>
                    <a:cubicBezTo>
                      <a:pt x="90" y="342"/>
                      <a:pt x="137" y="403"/>
                      <a:pt x="182" y="466"/>
                    </a:cubicBezTo>
                    <a:cubicBezTo>
                      <a:pt x="248" y="562"/>
                      <a:pt x="313" y="659"/>
                      <a:pt x="383" y="753"/>
                    </a:cubicBezTo>
                    <a:cubicBezTo>
                      <a:pt x="454" y="847"/>
                      <a:pt x="523" y="939"/>
                      <a:pt x="594" y="1032"/>
                    </a:cubicBezTo>
                    <a:cubicBezTo>
                      <a:pt x="665" y="1124"/>
                      <a:pt x="748" y="1208"/>
                      <a:pt x="828" y="1294"/>
                    </a:cubicBezTo>
                    <a:cubicBezTo>
                      <a:pt x="906" y="1376"/>
                      <a:pt x="978" y="1463"/>
                      <a:pt x="1052" y="1549"/>
                    </a:cubicBezTo>
                    <a:cubicBezTo>
                      <a:pt x="1122" y="1632"/>
                      <a:pt x="1196" y="1713"/>
                      <a:pt x="1268" y="1793"/>
                    </a:cubicBezTo>
                    <a:cubicBezTo>
                      <a:pt x="1422" y="1965"/>
                      <a:pt x="1574" y="2138"/>
                      <a:pt x="1716" y="2320"/>
                    </a:cubicBezTo>
                    <a:lnTo>
                      <a:pt x="1716" y="2320"/>
                    </a:lnTo>
                    <a:cubicBezTo>
                      <a:pt x="1715" y="2318"/>
                      <a:pt x="1713" y="2315"/>
                      <a:pt x="1711" y="2313"/>
                    </a:cubicBezTo>
                    <a:lnTo>
                      <a:pt x="1711" y="2313"/>
                    </a:lnTo>
                    <a:cubicBezTo>
                      <a:pt x="1852" y="2498"/>
                      <a:pt x="2000" y="2678"/>
                      <a:pt x="2142" y="2864"/>
                    </a:cubicBezTo>
                    <a:cubicBezTo>
                      <a:pt x="2278" y="3047"/>
                      <a:pt x="2400" y="3240"/>
                      <a:pt x="2527" y="3429"/>
                    </a:cubicBezTo>
                    <a:cubicBezTo>
                      <a:pt x="2652" y="3618"/>
                      <a:pt x="2786" y="3810"/>
                      <a:pt x="2901" y="4010"/>
                    </a:cubicBezTo>
                    <a:cubicBezTo>
                      <a:pt x="2898" y="4004"/>
                      <a:pt x="2894" y="3998"/>
                      <a:pt x="2891" y="3990"/>
                    </a:cubicBezTo>
                    <a:lnTo>
                      <a:pt x="2891" y="3990"/>
                    </a:lnTo>
                    <a:cubicBezTo>
                      <a:pt x="2947" y="4091"/>
                      <a:pt x="3003" y="4192"/>
                      <a:pt x="3049" y="4298"/>
                    </a:cubicBezTo>
                    <a:cubicBezTo>
                      <a:pt x="3080" y="4369"/>
                      <a:pt x="3106" y="4442"/>
                      <a:pt x="3127" y="4517"/>
                    </a:cubicBezTo>
                    <a:cubicBezTo>
                      <a:pt x="3160" y="4646"/>
                      <a:pt x="3185" y="4777"/>
                      <a:pt x="3203" y="4909"/>
                    </a:cubicBezTo>
                    <a:cubicBezTo>
                      <a:pt x="3210" y="4968"/>
                      <a:pt x="3217" y="5028"/>
                      <a:pt x="3224" y="5088"/>
                    </a:cubicBezTo>
                    <a:cubicBezTo>
                      <a:pt x="3236" y="5173"/>
                      <a:pt x="3320" y="5231"/>
                      <a:pt x="3403" y="5231"/>
                    </a:cubicBezTo>
                    <a:cubicBezTo>
                      <a:pt x="3406" y="5231"/>
                      <a:pt x="3408" y="5231"/>
                      <a:pt x="3411" y="5231"/>
                    </a:cubicBezTo>
                    <a:cubicBezTo>
                      <a:pt x="3419" y="5231"/>
                      <a:pt x="3426" y="5230"/>
                      <a:pt x="3434" y="5229"/>
                    </a:cubicBezTo>
                    <a:cubicBezTo>
                      <a:pt x="3533" y="5209"/>
                      <a:pt x="3588" y="5115"/>
                      <a:pt x="3574" y="5020"/>
                    </a:cubicBezTo>
                    <a:cubicBezTo>
                      <a:pt x="3571" y="4999"/>
                      <a:pt x="3569" y="4979"/>
                      <a:pt x="3567" y="4958"/>
                    </a:cubicBezTo>
                    <a:lnTo>
                      <a:pt x="3567" y="4958"/>
                    </a:lnTo>
                    <a:cubicBezTo>
                      <a:pt x="3567" y="4961"/>
                      <a:pt x="3568" y="4965"/>
                      <a:pt x="3569" y="4968"/>
                    </a:cubicBezTo>
                    <a:cubicBezTo>
                      <a:pt x="3566" y="4950"/>
                      <a:pt x="3563" y="4932"/>
                      <a:pt x="3562" y="4914"/>
                    </a:cubicBezTo>
                    <a:cubicBezTo>
                      <a:pt x="3549" y="4790"/>
                      <a:pt x="3529" y="4666"/>
                      <a:pt x="3500" y="4544"/>
                    </a:cubicBezTo>
                    <a:cubicBezTo>
                      <a:pt x="3485" y="4473"/>
                      <a:pt x="3467" y="4403"/>
                      <a:pt x="3445" y="4335"/>
                    </a:cubicBezTo>
                    <a:cubicBezTo>
                      <a:pt x="3402" y="4211"/>
                      <a:pt x="3350" y="4092"/>
                      <a:pt x="3290" y="3977"/>
                    </a:cubicBezTo>
                    <a:cubicBezTo>
                      <a:pt x="3208" y="3821"/>
                      <a:pt x="3117" y="3670"/>
                      <a:pt x="3019" y="3525"/>
                    </a:cubicBezTo>
                    <a:cubicBezTo>
                      <a:pt x="2918" y="3375"/>
                      <a:pt x="2816" y="3224"/>
                      <a:pt x="2717" y="3071"/>
                    </a:cubicBezTo>
                    <a:cubicBezTo>
                      <a:pt x="2617" y="2917"/>
                      <a:pt x="2519" y="2771"/>
                      <a:pt x="2409" y="2626"/>
                    </a:cubicBezTo>
                    <a:cubicBezTo>
                      <a:pt x="2301" y="2484"/>
                      <a:pt x="2185" y="2346"/>
                      <a:pt x="2076" y="2205"/>
                    </a:cubicBezTo>
                    <a:cubicBezTo>
                      <a:pt x="1973" y="2069"/>
                      <a:pt x="1868" y="1936"/>
                      <a:pt x="1757" y="1807"/>
                    </a:cubicBezTo>
                    <a:cubicBezTo>
                      <a:pt x="1654" y="1688"/>
                      <a:pt x="1551" y="1574"/>
                      <a:pt x="1448" y="1458"/>
                    </a:cubicBezTo>
                    <a:cubicBezTo>
                      <a:pt x="1335" y="1331"/>
                      <a:pt x="1224" y="1202"/>
                      <a:pt x="1111" y="1074"/>
                    </a:cubicBezTo>
                    <a:cubicBezTo>
                      <a:pt x="1058" y="1014"/>
                      <a:pt x="1001" y="957"/>
                      <a:pt x="948" y="899"/>
                    </a:cubicBezTo>
                    <a:cubicBezTo>
                      <a:pt x="896" y="843"/>
                      <a:pt x="851" y="780"/>
                      <a:pt x="803" y="719"/>
                    </a:cubicBezTo>
                    <a:lnTo>
                      <a:pt x="803" y="719"/>
                    </a:lnTo>
                    <a:cubicBezTo>
                      <a:pt x="809" y="727"/>
                      <a:pt x="813" y="732"/>
                      <a:pt x="817" y="738"/>
                    </a:cubicBezTo>
                    <a:cubicBezTo>
                      <a:pt x="721" y="610"/>
                      <a:pt x="624" y="484"/>
                      <a:pt x="534" y="353"/>
                    </a:cubicBezTo>
                    <a:cubicBezTo>
                      <a:pt x="472" y="261"/>
                      <a:pt x="402" y="175"/>
                      <a:pt x="347" y="80"/>
                    </a:cubicBezTo>
                    <a:cubicBezTo>
                      <a:pt x="316" y="27"/>
                      <a:pt x="257" y="0"/>
                      <a:pt x="19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6908475" y="4698888"/>
                <a:ext cx="63575" cy="87325"/>
              </a:xfrm>
              <a:custGeom>
                <a:avLst/>
                <a:gdLst/>
                <a:ahLst/>
                <a:cxnLst/>
                <a:rect l="l" t="t" r="r" b="b"/>
                <a:pathLst>
                  <a:path w="2543" h="3493" extrusionOk="0">
                    <a:moveTo>
                      <a:pt x="2345" y="0"/>
                    </a:moveTo>
                    <a:cubicBezTo>
                      <a:pt x="2303" y="0"/>
                      <a:pt x="2260" y="16"/>
                      <a:pt x="2227" y="46"/>
                    </a:cubicBezTo>
                    <a:cubicBezTo>
                      <a:pt x="2183" y="83"/>
                      <a:pt x="2147" y="130"/>
                      <a:pt x="2108" y="172"/>
                    </a:cubicBezTo>
                    <a:cubicBezTo>
                      <a:pt x="2034" y="244"/>
                      <a:pt x="1948" y="304"/>
                      <a:pt x="1875" y="375"/>
                    </a:cubicBezTo>
                    <a:cubicBezTo>
                      <a:pt x="1811" y="440"/>
                      <a:pt x="1750" y="507"/>
                      <a:pt x="1688" y="574"/>
                    </a:cubicBezTo>
                    <a:cubicBezTo>
                      <a:pt x="1586" y="677"/>
                      <a:pt x="1481" y="778"/>
                      <a:pt x="1377" y="880"/>
                    </a:cubicBezTo>
                    <a:cubicBezTo>
                      <a:pt x="1282" y="972"/>
                      <a:pt x="1197" y="1074"/>
                      <a:pt x="1105" y="1169"/>
                    </a:cubicBezTo>
                    <a:cubicBezTo>
                      <a:pt x="1050" y="1223"/>
                      <a:pt x="997" y="1276"/>
                      <a:pt x="945" y="1331"/>
                    </a:cubicBezTo>
                    <a:cubicBezTo>
                      <a:pt x="893" y="1386"/>
                      <a:pt x="849" y="1440"/>
                      <a:pt x="801" y="1496"/>
                    </a:cubicBezTo>
                    <a:cubicBezTo>
                      <a:pt x="734" y="1575"/>
                      <a:pt x="665" y="1654"/>
                      <a:pt x="599" y="1735"/>
                    </a:cubicBezTo>
                    <a:cubicBezTo>
                      <a:pt x="520" y="1830"/>
                      <a:pt x="439" y="1925"/>
                      <a:pt x="366" y="2026"/>
                    </a:cubicBezTo>
                    <a:cubicBezTo>
                      <a:pt x="298" y="2122"/>
                      <a:pt x="230" y="2220"/>
                      <a:pt x="184" y="2330"/>
                    </a:cubicBezTo>
                    <a:cubicBezTo>
                      <a:pt x="136" y="2442"/>
                      <a:pt x="99" y="2558"/>
                      <a:pt x="72" y="2676"/>
                    </a:cubicBezTo>
                    <a:cubicBezTo>
                      <a:pt x="45" y="2802"/>
                      <a:pt x="27" y="2929"/>
                      <a:pt x="18" y="3057"/>
                    </a:cubicBezTo>
                    <a:cubicBezTo>
                      <a:pt x="15" y="3139"/>
                      <a:pt x="9" y="3223"/>
                      <a:pt x="5" y="3305"/>
                    </a:cubicBezTo>
                    <a:cubicBezTo>
                      <a:pt x="1" y="3403"/>
                      <a:pt x="77" y="3486"/>
                      <a:pt x="174" y="3492"/>
                    </a:cubicBezTo>
                    <a:lnTo>
                      <a:pt x="192" y="3492"/>
                    </a:lnTo>
                    <a:cubicBezTo>
                      <a:pt x="283" y="3486"/>
                      <a:pt x="356" y="3414"/>
                      <a:pt x="362" y="3323"/>
                    </a:cubicBezTo>
                    <a:cubicBezTo>
                      <a:pt x="366" y="3211"/>
                      <a:pt x="373" y="3098"/>
                      <a:pt x="382" y="2986"/>
                    </a:cubicBezTo>
                    <a:cubicBezTo>
                      <a:pt x="396" y="2881"/>
                      <a:pt x="415" y="2776"/>
                      <a:pt x="440" y="2673"/>
                    </a:cubicBezTo>
                    <a:cubicBezTo>
                      <a:pt x="454" y="2626"/>
                      <a:pt x="469" y="2581"/>
                      <a:pt x="484" y="2536"/>
                    </a:cubicBezTo>
                    <a:cubicBezTo>
                      <a:pt x="502" y="2493"/>
                      <a:pt x="520" y="2451"/>
                      <a:pt x="540" y="2411"/>
                    </a:cubicBezTo>
                    <a:cubicBezTo>
                      <a:pt x="576" y="2352"/>
                      <a:pt x="614" y="2294"/>
                      <a:pt x="654" y="2238"/>
                    </a:cubicBezTo>
                    <a:cubicBezTo>
                      <a:pt x="772" y="2086"/>
                      <a:pt x="892" y="1937"/>
                      <a:pt x="1018" y="1792"/>
                    </a:cubicBezTo>
                    <a:cubicBezTo>
                      <a:pt x="1089" y="1707"/>
                      <a:pt x="1160" y="1620"/>
                      <a:pt x="1237" y="1541"/>
                    </a:cubicBezTo>
                    <a:lnTo>
                      <a:pt x="1237" y="1541"/>
                    </a:lnTo>
                    <a:lnTo>
                      <a:pt x="1236" y="1543"/>
                    </a:lnTo>
                    <a:cubicBezTo>
                      <a:pt x="1301" y="1475"/>
                      <a:pt x="1366" y="1412"/>
                      <a:pt x="1429" y="1343"/>
                    </a:cubicBezTo>
                    <a:cubicBezTo>
                      <a:pt x="1476" y="1293"/>
                      <a:pt x="1520" y="1241"/>
                      <a:pt x="1568" y="1193"/>
                    </a:cubicBezTo>
                    <a:cubicBezTo>
                      <a:pt x="1610" y="1148"/>
                      <a:pt x="1653" y="1107"/>
                      <a:pt x="1698" y="1066"/>
                    </a:cubicBezTo>
                    <a:cubicBezTo>
                      <a:pt x="1759" y="1009"/>
                      <a:pt x="1816" y="950"/>
                      <a:pt x="1875" y="891"/>
                    </a:cubicBezTo>
                    <a:cubicBezTo>
                      <a:pt x="1953" y="811"/>
                      <a:pt x="2027" y="731"/>
                      <a:pt x="2105" y="651"/>
                    </a:cubicBezTo>
                    <a:lnTo>
                      <a:pt x="2106" y="650"/>
                    </a:lnTo>
                    <a:lnTo>
                      <a:pt x="2109" y="647"/>
                    </a:lnTo>
                    <a:cubicBezTo>
                      <a:pt x="2133" y="621"/>
                      <a:pt x="2157" y="598"/>
                      <a:pt x="2182" y="577"/>
                    </a:cubicBezTo>
                    <a:cubicBezTo>
                      <a:pt x="2235" y="533"/>
                      <a:pt x="2292" y="494"/>
                      <a:pt x="2341" y="445"/>
                    </a:cubicBezTo>
                    <a:cubicBezTo>
                      <a:pt x="2371" y="413"/>
                      <a:pt x="2400" y="383"/>
                      <a:pt x="2429" y="350"/>
                    </a:cubicBezTo>
                    <a:cubicBezTo>
                      <a:pt x="2453" y="327"/>
                      <a:pt x="2474" y="301"/>
                      <a:pt x="2494" y="274"/>
                    </a:cubicBezTo>
                    <a:cubicBezTo>
                      <a:pt x="2542" y="200"/>
                      <a:pt x="2528" y="101"/>
                      <a:pt x="2460" y="43"/>
                    </a:cubicBezTo>
                    <a:cubicBezTo>
                      <a:pt x="2427" y="14"/>
                      <a:pt x="2386" y="0"/>
                      <a:pt x="234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6961125" y="4715088"/>
                <a:ext cx="50" cy="50"/>
              </a:xfrm>
              <a:custGeom>
                <a:avLst/>
                <a:gdLst/>
                <a:ahLst/>
                <a:cxnLst/>
                <a:rect l="l" t="t" r="r" b="b"/>
                <a:pathLst>
                  <a:path w="2" h="2" extrusionOk="0">
                    <a:moveTo>
                      <a:pt x="1" y="1"/>
                    </a:moveTo>
                    <a:lnTo>
                      <a:pt x="0" y="2"/>
                    </a:lnTo>
                    <a:lnTo>
                      <a:pt x="0" y="2"/>
                    </a:ln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6762975" y="4764613"/>
                <a:ext cx="152225" cy="168275"/>
              </a:xfrm>
              <a:custGeom>
                <a:avLst/>
                <a:gdLst/>
                <a:ahLst/>
                <a:cxnLst/>
                <a:rect l="l" t="t" r="r" b="b"/>
                <a:pathLst>
                  <a:path w="6089" h="6731" extrusionOk="0">
                    <a:moveTo>
                      <a:pt x="6043" y="6209"/>
                    </a:moveTo>
                    <a:cubicBezTo>
                      <a:pt x="6043" y="6210"/>
                      <a:pt x="6044" y="6211"/>
                      <a:pt x="6044" y="6212"/>
                    </a:cubicBezTo>
                    <a:cubicBezTo>
                      <a:pt x="6044" y="6211"/>
                      <a:pt x="6044" y="6210"/>
                      <a:pt x="6043" y="6209"/>
                    </a:cubicBezTo>
                    <a:close/>
                    <a:moveTo>
                      <a:pt x="5693" y="6274"/>
                    </a:moveTo>
                    <a:cubicBezTo>
                      <a:pt x="5694" y="6276"/>
                      <a:pt x="5694" y="6278"/>
                      <a:pt x="5694" y="6280"/>
                    </a:cubicBezTo>
                    <a:lnTo>
                      <a:pt x="5694" y="6280"/>
                    </a:lnTo>
                    <a:cubicBezTo>
                      <a:pt x="5694" y="6278"/>
                      <a:pt x="5694" y="6276"/>
                      <a:pt x="5693" y="6274"/>
                    </a:cubicBezTo>
                    <a:close/>
                    <a:moveTo>
                      <a:pt x="6061" y="6343"/>
                    </a:moveTo>
                    <a:cubicBezTo>
                      <a:pt x="6061" y="6345"/>
                      <a:pt x="6061" y="6347"/>
                      <a:pt x="6062" y="6349"/>
                    </a:cubicBezTo>
                    <a:cubicBezTo>
                      <a:pt x="6061" y="6347"/>
                      <a:pt x="6061" y="6345"/>
                      <a:pt x="6061" y="6343"/>
                    </a:cubicBezTo>
                    <a:close/>
                    <a:moveTo>
                      <a:pt x="204" y="0"/>
                    </a:moveTo>
                    <a:cubicBezTo>
                      <a:pt x="170" y="0"/>
                      <a:pt x="136" y="10"/>
                      <a:pt x="105" y="32"/>
                    </a:cubicBezTo>
                    <a:cubicBezTo>
                      <a:pt x="30" y="84"/>
                      <a:pt x="0" y="203"/>
                      <a:pt x="60" y="280"/>
                    </a:cubicBezTo>
                    <a:cubicBezTo>
                      <a:pt x="62" y="282"/>
                      <a:pt x="65" y="286"/>
                      <a:pt x="67" y="288"/>
                    </a:cubicBezTo>
                    <a:cubicBezTo>
                      <a:pt x="65" y="283"/>
                      <a:pt x="62" y="280"/>
                      <a:pt x="60" y="276"/>
                    </a:cubicBezTo>
                    <a:lnTo>
                      <a:pt x="60" y="276"/>
                    </a:lnTo>
                    <a:cubicBezTo>
                      <a:pt x="168" y="460"/>
                      <a:pt x="308" y="622"/>
                      <a:pt x="451" y="779"/>
                    </a:cubicBezTo>
                    <a:cubicBezTo>
                      <a:pt x="601" y="943"/>
                      <a:pt x="755" y="1103"/>
                      <a:pt x="909" y="1261"/>
                    </a:cubicBezTo>
                    <a:cubicBezTo>
                      <a:pt x="1067" y="1426"/>
                      <a:pt x="1240" y="1569"/>
                      <a:pt x="1417" y="1709"/>
                    </a:cubicBezTo>
                    <a:cubicBezTo>
                      <a:pt x="1590" y="1846"/>
                      <a:pt x="1752" y="1996"/>
                      <a:pt x="1911" y="2149"/>
                    </a:cubicBezTo>
                    <a:cubicBezTo>
                      <a:pt x="2024" y="2265"/>
                      <a:pt x="2132" y="2390"/>
                      <a:pt x="2253" y="2500"/>
                    </a:cubicBezTo>
                    <a:cubicBezTo>
                      <a:pt x="2380" y="2613"/>
                      <a:pt x="2510" y="2719"/>
                      <a:pt x="2637" y="2832"/>
                    </a:cubicBezTo>
                    <a:cubicBezTo>
                      <a:pt x="2760" y="2941"/>
                      <a:pt x="2882" y="3054"/>
                      <a:pt x="3009" y="3161"/>
                    </a:cubicBezTo>
                    <a:cubicBezTo>
                      <a:pt x="3139" y="3266"/>
                      <a:pt x="3274" y="3366"/>
                      <a:pt x="3405" y="3472"/>
                    </a:cubicBezTo>
                    <a:cubicBezTo>
                      <a:pt x="3544" y="3584"/>
                      <a:pt x="3684" y="3692"/>
                      <a:pt x="3816" y="3810"/>
                    </a:cubicBezTo>
                    <a:cubicBezTo>
                      <a:pt x="3940" y="3921"/>
                      <a:pt x="4063" y="4033"/>
                      <a:pt x="4191" y="4141"/>
                    </a:cubicBezTo>
                    <a:cubicBezTo>
                      <a:pt x="4324" y="4254"/>
                      <a:pt x="4455" y="4373"/>
                      <a:pt x="4587" y="4490"/>
                    </a:cubicBezTo>
                    <a:cubicBezTo>
                      <a:pt x="4695" y="4589"/>
                      <a:pt x="4812" y="4683"/>
                      <a:pt x="4921" y="4780"/>
                    </a:cubicBezTo>
                    <a:cubicBezTo>
                      <a:pt x="4971" y="4830"/>
                      <a:pt x="5021" y="4878"/>
                      <a:pt x="5066" y="4932"/>
                    </a:cubicBezTo>
                    <a:cubicBezTo>
                      <a:pt x="5108" y="4981"/>
                      <a:pt x="5147" y="5030"/>
                      <a:pt x="5187" y="5079"/>
                    </a:cubicBezTo>
                    <a:lnTo>
                      <a:pt x="5187" y="5079"/>
                    </a:lnTo>
                    <a:cubicBezTo>
                      <a:pt x="5183" y="5074"/>
                      <a:pt x="5177" y="5068"/>
                      <a:pt x="5173" y="5063"/>
                    </a:cubicBezTo>
                    <a:lnTo>
                      <a:pt x="5173" y="5063"/>
                    </a:lnTo>
                    <a:cubicBezTo>
                      <a:pt x="5207" y="5108"/>
                      <a:pt x="5240" y="5153"/>
                      <a:pt x="5270" y="5200"/>
                    </a:cubicBezTo>
                    <a:lnTo>
                      <a:pt x="5270" y="5200"/>
                    </a:lnTo>
                    <a:lnTo>
                      <a:pt x="5270" y="5200"/>
                    </a:lnTo>
                    <a:cubicBezTo>
                      <a:pt x="5271" y="5203"/>
                      <a:pt x="5273" y="5206"/>
                      <a:pt x="5275" y="5209"/>
                    </a:cubicBezTo>
                    <a:lnTo>
                      <a:pt x="5276" y="5211"/>
                    </a:lnTo>
                    <a:lnTo>
                      <a:pt x="5276" y="5211"/>
                    </a:lnTo>
                    <a:cubicBezTo>
                      <a:pt x="5362" y="5352"/>
                      <a:pt x="5438" y="5499"/>
                      <a:pt x="5504" y="5650"/>
                    </a:cubicBezTo>
                    <a:cubicBezTo>
                      <a:pt x="5501" y="5642"/>
                      <a:pt x="5499" y="5635"/>
                      <a:pt x="5496" y="5628"/>
                    </a:cubicBezTo>
                    <a:lnTo>
                      <a:pt x="5496" y="5628"/>
                    </a:lnTo>
                    <a:cubicBezTo>
                      <a:pt x="5531" y="5708"/>
                      <a:pt x="5561" y="5791"/>
                      <a:pt x="5593" y="5873"/>
                    </a:cubicBezTo>
                    <a:cubicBezTo>
                      <a:pt x="5614" y="5929"/>
                      <a:pt x="5635" y="5985"/>
                      <a:pt x="5655" y="6041"/>
                    </a:cubicBezTo>
                    <a:cubicBezTo>
                      <a:pt x="5661" y="6067"/>
                      <a:pt x="5668" y="6095"/>
                      <a:pt x="5673" y="6122"/>
                    </a:cubicBezTo>
                    <a:cubicBezTo>
                      <a:pt x="5680" y="6172"/>
                      <a:pt x="5685" y="6220"/>
                      <a:pt x="5693" y="6270"/>
                    </a:cubicBezTo>
                    <a:cubicBezTo>
                      <a:pt x="5691" y="6262"/>
                      <a:pt x="5691" y="6254"/>
                      <a:pt x="5689" y="6247"/>
                    </a:cubicBezTo>
                    <a:lnTo>
                      <a:pt x="5689" y="6247"/>
                    </a:lnTo>
                    <a:cubicBezTo>
                      <a:pt x="5690" y="6253"/>
                      <a:pt x="5691" y="6259"/>
                      <a:pt x="5692" y="6265"/>
                    </a:cubicBezTo>
                    <a:lnTo>
                      <a:pt x="5692" y="6265"/>
                    </a:lnTo>
                    <a:cubicBezTo>
                      <a:pt x="5692" y="6263"/>
                      <a:pt x="5691" y="6262"/>
                      <a:pt x="5691" y="6260"/>
                    </a:cubicBezTo>
                    <a:lnTo>
                      <a:pt x="5691" y="6260"/>
                    </a:lnTo>
                    <a:cubicBezTo>
                      <a:pt x="5692" y="6265"/>
                      <a:pt x="5693" y="6269"/>
                      <a:pt x="5693" y="6274"/>
                    </a:cubicBezTo>
                    <a:lnTo>
                      <a:pt x="5693" y="6274"/>
                    </a:lnTo>
                    <a:cubicBezTo>
                      <a:pt x="5693" y="6271"/>
                      <a:pt x="5693" y="6269"/>
                      <a:pt x="5692" y="6267"/>
                    </a:cubicBezTo>
                    <a:lnTo>
                      <a:pt x="5692" y="6267"/>
                    </a:lnTo>
                    <a:cubicBezTo>
                      <a:pt x="5693" y="6273"/>
                      <a:pt x="5694" y="6278"/>
                      <a:pt x="5695" y="6284"/>
                    </a:cubicBezTo>
                    <a:cubicBezTo>
                      <a:pt x="5695" y="6283"/>
                      <a:pt x="5695" y="6282"/>
                      <a:pt x="5694" y="6280"/>
                    </a:cubicBezTo>
                    <a:lnTo>
                      <a:pt x="5694" y="6280"/>
                    </a:lnTo>
                    <a:cubicBezTo>
                      <a:pt x="5706" y="6354"/>
                      <a:pt x="5715" y="6428"/>
                      <a:pt x="5727" y="6501"/>
                    </a:cubicBezTo>
                    <a:cubicBezTo>
                      <a:pt x="5725" y="6495"/>
                      <a:pt x="5725" y="6486"/>
                      <a:pt x="5723" y="6478"/>
                    </a:cubicBezTo>
                    <a:lnTo>
                      <a:pt x="5723" y="6478"/>
                    </a:lnTo>
                    <a:cubicBezTo>
                      <a:pt x="5726" y="6509"/>
                      <a:pt x="5728" y="6537"/>
                      <a:pt x="5729" y="6568"/>
                    </a:cubicBezTo>
                    <a:cubicBezTo>
                      <a:pt x="5732" y="6660"/>
                      <a:pt x="5820" y="6731"/>
                      <a:pt x="5909" y="6731"/>
                    </a:cubicBezTo>
                    <a:cubicBezTo>
                      <a:pt x="5912" y="6731"/>
                      <a:pt x="5915" y="6731"/>
                      <a:pt x="5918" y="6730"/>
                    </a:cubicBezTo>
                    <a:lnTo>
                      <a:pt x="5922" y="6730"/>
                    </a:lnTo>
                    <a:cubicBezTo>
                      <a:pt x="6023" y="6722"/>
                      <a:pt x="6088" y="6635"/>
                      <a:pt x="6085" y="6537"/>
                    </a:cubicBezTo>
                    <a:cubicBezTo>
                      <a:pt x="6081" y="6466"/>
                      <a:pt x="6071" y="6396"/>
                      <a:pt x="6058" y="6326"/>
                    </a:cubicBezTo>
                    <a:lnTo>
                      <a:pt x="6058" y="6326"/>
                    </a:lnTo>
                    <a:cubicBezTo>
                      <a:pt x="6058" y="6327"/>
                      <a:pt x="6059" y="6328"/>
                      <a:pt x="6059" y="6328"/>
                    </a:cubicBezTo>
                    <a:lnTo>
                      <a:pt x="6059" y="6328"/>
                    </a:lnTo>
                    <a:cubicBezTo>
                      <a:pt x="6053" y="6288"/>
                      <a:pt x="6048" y="6247"/>
                      <a:pt x="6043" y="6207"/>
                    </a:cubicBezTo>
                    <a:lnTo>
                      <a:pt x="6043" y="6207"/>
                    </a:lnTo>
                    <a:cubicBezTo>
                      <a:pt x="6043" y="6208"/>
                      <a:pt x="6043" y="6209"/>
                      <a:pt x="6043" y="6209"/>
                    </a:cubicBezTo>
                    <a:lnTo>
                      <a:pt x="6043" y="6209"/>
                    </a:lnTo>
                    <a:cubicBezTo>
                      <a:pt x="6033" y="6143"/>
                      <a:pt x="6027" y="6077"/>
                      <a:pt x="6013" y="6011"/>
                    </a:cubicBezTo>
                    <a:cubicBezTo>
                      <a:pt x="5998" y="5944"/>
                      <a:pt x="5978" y="5878"/>
                      <a:pt x="5952" y="5815"/>
                    </a:cubicBezTo>
                    <a:cubicBezTo>
                      <a:pt x="5869" y="5595"/>
                      <a:pt x="5782" y="5376"/>
                      <a:pt x="5665" y="5171"/>
                    </a:cubicBezTo>
                    <a:cubicBezTo>
                      <a:pt x="5621" y="5097"/>
                      <a:pt x="5578" y="5021"/>
                      <a:pt x="5530" y="4948"/>
                    </a:cubicBezTo>
                    <a:cubicBezTo>
                      <a:pt x="5485" y="4881"/>
                      <a:pt x="5434" y="4819"/>
                      <a:pt x="5384" y="4757"/>
                    </a:cubicBezTo>
                    <a:cubicBezTo>
                      <a:pt x="5326" y="4685"/>
                      <a:pt x="5263" y="4618"/>
                      <a:pt x="5198" y="4552"/>
                    </a:cubicBezTo>
                    <a:cubicBezTo>
                      <a:pt x="5138" y="4494"/>
                      <a:pt x="5076" y="4440"/>
                      <a:pt x="5011" y="4386"/>
                    </a:cubicBezTo>
                    <a:cubicBezTo>
                      <a:pt x="4878" y="4274"/>
                      <a:pt x="4751" y="4156"/>
                      <a:pt x="4619" y="4042"/>
                    </a:cubicBezTo>
                    <a:cubicBezTo>
                      <a:pt x="4473" y="3913"/>
                      <a:pt x="4324" y="3787"/>
                      <a:pt x="4178" y="3656"/>
                    </a:cubicBezTo>
                    <a:cubicBezTo>
                      <a:pt x="4044" y="3536"/>
                      <a:pt x="3910" y="3421"/>
                      <a:pt x="3771" y="3309"/>
                    </a:cubicBezTo>
                    <a:cubicBezTo>
                      <a:pt x="3621" y="3188"/>
                      <a:pt x="3464" y="3072"/>
                      <a:pt x="3315" y="2950"/>
                    </a:cubicBezTo>
                    <a:cubicBezTo>
                      <a:pt x="3172" y="2832"/>
                      <a:pt x="3034" y="2709"/>
                      <a:pt x="2894" y="2583"/>
                    </a:cubicBezTo>
                    <a:cubicBezTo>
                      <a:pt x="2758" y="2464"/>
                      <a:pt x="2619" y="2347"/>
                      <a:pt x="2482" y="2226"/>
                    </a:cubicBezTo>
                    <a:cubicBezTo>
                      <a:pt x="2296" y="2039"/>
                      <a:pt x="2117" y="1843"/>
                      <a:pt x="1920" y="1668"/>
                    </a:cubicBezTo>
                    <a:cubicBezTo>
                      <a:pt x="1814" y="1574"/>
                      <a:pt x="1707" y="1485"/>
                      <a:pt x="1597" y="1397"/>
                    </a:cubicBezTo>
                    <a:cubicBezTo>
                      <a:pt x="1492" y="1315"/>
                      <a:pt x="1393" y="1229"/>
                      <a:pt x="1295" y="1142"/>
                    </a:cubicBezTo>
                    <a:lnTo>
                      <a:pt x="1295" y="1142"/>
                    </a:lnTo>
                    <a:cubicBezTo>
                      <a:pt x="1300" y="1147"/>
                      <a:pt x="1305" y="1153"/>
                      <a:pt x="1310" y="1159"/>
                    </a:cubicBezTo>
                    <a:cubicBezTo>
                      <a:pt x="1025" y="877"/>
                      <a:pt x="743" y="588"/>
                      <a:pt x="490" y="276"/>
                    </a:cubicBezTo>
                    <a:cubicBezTo>
                      <a:pt x="454" y="229"/>
                      <a:pt x="420" y="181"/>
                      <a:pt x="388" y="130"/>
                    </a:cubicBezTo>
                    <a:cubicBezTo>
                      <a:pt x="377" y="111"/>
                      <a:pt x="367" y="93"/>
                      <a:pt x="353" y="77"/>
                    </a:cubicBezTo>
                    <a:cubicBezTo>
                      <a:pt x="315" y="29"/>
                      <a:pt x="260" y="0"/>
                      <a:pt x="204"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6931625" y="4762513"/>
                <a:ext cx="10225" cy="9325"/>
              </a:xfrm>
              <a:custGeom>
                <a:avLst/>
                <a:gdLst/>
                <a:ahLst/>
                <a:cxnLst/>
                <a:rect l="l" t="t" r="r" b="b"/>
                <a:pathLst>
                  <a:path w="409" h="373" extrusionOk="0">
                    <a:moveTo>
                      <a:pt x="218" y="0"/>
                    </a:moveTo>
                    <a:cubicBezTo>
                      <a:pt x="209" y="0"/>
                      <a:pt x="199" y="1"/>
                      <a:pt x="190" y="3"/>
                    </a:cubicBezTo>
                    <a:cubicBezTo>
                      <a:pt x="147" y="4"/>
                      <a:pt x="105" y="21"/>
                      <a:pt x="74" y="51"/>
                    </a:cubicBezTo>
                    <a:cubicBezTo>
                      <a:pt x="3" y="119"/>
                      <a:pt x="1" y="231"/>
                      <a:pt x="67" y="304"/>
                    </a:cubicBezTo>
                    <a:cubicBezTo>
                      <a:pt x="89" y="325"/>
                      <a:pt x="115" y="342"/>
                      <a:pt x="143" y="354"/>
                    </a:cubicBezTo>
                    <a:cubicBezTo>
                      <a:pt x="167" y="366"/>
                      <a:pt x="193" y="373"/>
                      <a:pt x="219" y="373"/>
                    </a:cubicBezTo>
                    <a:cubicBezTo>
                      <a:pt x="221" y="373"/>
                      <a:pt x="223" y="373"/>
                      <a:pt x="225" y="373"/>
                    </a:cubicBezTo>
                    <a:lnTo>
                      <a:pt x="231" y="373"/>
                    </a:lnTo>
                    <a:cubicBezTo>
                      <a:pt x="325" y="367"/>
                      <a:pt x="405" y="297"/>
                      <a:pt x="408" y="199"/>
                    </a:cubicBezTo>
                    <a:cubicBezTo>
                      <a:pt x="404" y="105"/>
                      <a:pt x="339" y="24"/>
                      <a:pt x="247" y="4"/>
                    </a:cubicBezTo>
                    <a:lnTo>
                      <a:pt x="247" y="3"/>
                    </a:lnTo>
                    <a:cubicBezTo>
                      <a:pt x="237" y="1"/>
                      <a:pt x="228" y="0"/>
                      <a:pt x="21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6943100" y="4750938"/>
                <a:ext cx="10825" cy="9525"/>
              </a:xfrm>
              <a:custGeom>
                <a:avLst/>
                <a:gdLst/>
                <a:ahLst/>
                <a:cxnLst/>
                <a:rect l="l" t="t" r="r" b="b"/>
                <a:pathLst>
                  <a:path w="433" h="381" extrusionOk="0">
                    <a:moveTo>
                      <a:pt x="208" y="1"/>
                    </a:moveTo>
                    <a:cubicBezTo>
                      <a:pt x="161" y="1"/>
                      <a:pt x="114" y="18"/>
                      <a:pt x="79" y="53"/>
                    </a:cubicBezTo>
                    <a:cubicBezTo>
                      <a:pt x="0" y="126"/>
                      <a:pt x="5" y="254"/>
                      <a:pt x="90" y="320"/>
                    </a:cubicBezTo>
                    <a:cubicBezTo>
                      <a:pt x="97" y="328"/>
                      <a:pt x="105" y="335"/>
                      <a:pt x="113" y="342"/>
                    </a:cubicBezTo>
                    <a:cubicBezTo>
                      <a:pt x="146" y="367"/>
                      <a:pt x="185" y="381"/>
                      <a:pt x="227" y="381"/>
                    </a:cubicBezTo>
                    <a:cubicBezTo>
                      <a:pt x="230" y="381"/>
                      <a:pt x="233" y="381"/>
                      <a:pt x="236" y="381"/>
                    </a:cubicBezTo>
                    <a:cubicBezTo>
                      <a:pt x="296" y="378"/>
                      <a:pt x="351" y="345"/>
                      <a:pt x="382" y="293"/>
                    </a:cubicBezTo>
                    <a:cubicBezTo>
                      <a:pt x="433" y="210"/>
                      <a:pt x="402" y="105"/>
                      <a:pt x="331" y="45"/>
                    </a:cubicBezTo>
                    <a:cubicBezTo>
                      <a:pt x="296" y="16"/>
                      <a:pt x="252" y="1"/>
                      <a:pt x="208"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6735225" y="4314813"/>
                <a:ext cx="306550" cy="1035675"/>
              </a:xfrm>
              <a:custGeom>
                <a:avLst/>
                <a:gdLst/>
                <a:ahLst/>
                <a:cxnLst/>
                <a:rect l="l" t="t" r="r" b="b"/>
                <a:pathLst>
                  <a:path w="12262" h="41427" extrusionOk="0">
                    <a:moveTo>
                      <a:pt x="7419" y="964"/>
                    </a:moveTo>
                    <a:cubicBezTo>
                      <a:pt x="7420" y="964"/>
                      <a:pt x="7420" y="965"/>
                      <a:pt x="7421" y="965"/>
                    </a:cubicBezTo>
                    <a:cubicBezTo>
                      <a:pt x="7420" y="965"/>
                      <a:pt x="7420" y="964"/>
                      <a:pt x="7419" y="964"/>
                    </a:cubicBezTo>
                    <a:close/>
                    <a:moveTo>
                      <a:pt x="8567" y="1291"/>
                    </a:moveTo>
                    <a:cubicBezTo>
                      <a:pt x="8570" y="1296"/>
                      <a:pt x="8573" y="1301"/>
                      <a:pt x="8576" y="1306"/>
                    </a:cubicBezTo>
                    <a:cubicBezTo>
                      <a:pt x="8573" y="1301"/>
                      <a:pt x="8570" y="1296"/>
                      <a:pt x="8567" y="1291"/>
                    </a:cubicBezTo>
                    <a:close/>
                    <a:moveTo>
                      <a:pt x="3460" y="9909"/>
                    </a:moveTo>
                    <a:cubicBezTo>
                      <a:pt x="3461" y="9915"/>
                      <a:pt x="3463" y="9920"/>
                      <a:pt x="3464" y="9925"/>
                    </a:cubicBezTo>
                    <a:lnTo>
                      <a:pt x="3464" y="9925"/>
                    </a:lnTo>
                    <a:cubicBezTo>
                      <a:pt x="3463" y="9920"/>
                      <a:pt x="3462" y="9914"/>
                      <a:pt x="3460" y="9909"/>
                    </a:cubicBezTo>
                    <a:close/>
                    <a:moveTo>
                      <a:pt x="9278" y="13258"/>
                    </a:moveTo>
                    <a:cubicBezTo>
                      <a:pt x="9278" y="13260"/>
                      <a:pt x="9277" y="13262"/>
                      <a:pt x="9277" y="13264"/>
                    </a:cubicBezTo>
                    <a:lnTo>
                      <a:pt x="9277" y="13264"/>
                    </a:lnTo>
                    <a:cubicBezTo>
                      <a:pt x="9277" y="13262"/>
                      <a:pt x="9278" y="13260"/>
                      <a:pt x="9278" y="13258"/>
                    </a:cubicBezTo>
                    <a:close/>
                    <a:moveTo>
                      <a:pt x="9191" y="13701"/>
                    </a:moveTo>
                    <a:cubicBezTo>
                      <a:pt x="9191" y="13702"/>
                      <a:pt x="9191" y="13703"/>
                      <a:pt x="9191" y="13704"/>
                    </a:cubicBezTo>
                    <a:lnTo>
                      <a:pt x="9191" y="13704"/>
                    </a:lnTo>
                    <a:cubicBezTo>
                      <a:pt x="9191" y="13703"/>
                      <a:pt x="9191" y="13702"/>
                      <a:pt x="9191" y="13701"/>
                    </a:cubicBezTo>
                    <a:close/>
                    <a:moveTo>
                      <a:pt x="9044" y="14603"/>
                    </a:moveTo>
                    <a:cubicBezTo>
                      <a:pt x="9044" y="14603"/>
                      <a:pt x="9044" y="14604"/>
                      <a:pt x="9044" y="14604"/>
                    </a:cubicBezTo>
                    <a:cubicBezTo>
                      <a:pt x="9044" y="14604"/>
                      <a:pt x="9044" y="14603"/>
                      <a:pt x="9044" y="14603"/>
                    </a:cubicBezTo>
                    <a:close/>
                    <a:moveTo>
                      <a:pt x="9733" y="16904"/>
                    </a:moveTo>
                    <a:cubicBezTo>
                      <a:pt x="9734" y="16906"/>
                      <a:pt x="9735" y="16907"/>
                      <a:pt x="9736" y="16908"/>
                    </a:cubicBezTo>
                    <a:lnTo>
                      <a:pt x="9736" y="16908"/>
                    </a:lnTo>
                    <a:cubicBezTo>
                      <a:pt x="9735" y="16907"/>
                      <a:pt x="9734" y="16905"/>
                      <a:pt x="9733" y="16904"/>
                    </a:cubicBezTo>
                    <a:close/>
                    <a:moveTo>
                      <a:pt x="2282" y="22908"/>
                    </a:moveTo>
                    <a:cubicBezTo>
                      <a:pt x="2281" y="22911"/>
                      <a:pt x="2280" y="22914"/>
                      <a:pt x="2279" y="22917"/>
                    </a:cubicBezTo>
                    <a:lnTo>
                      <a:pt x="2279" y="22917"/>
                    </a:lnTo>
                    <a:cubicBezTo>
                      <a:pt x="2280" y="22914"/>
                      <a:pt x="2281" y="22911"/>
                      <a:pt x="2282" y="22908"/>
                    </a:cubicBezTo>
                    <a:close/>
                    <a:moveTo>
                      <a:pt x="9964" y="23318"/>
                    </a:moveTo>
                    <a:cubicBezTo>
                      <a:pt x="9964" y="23322"/>
                      <a:pt x="9964" y="23326"/>
                      <a:pt x="9963" y="23329"/>
                    </a:cubicBezTo>
                    <a:cubicBezTo>
                      <a:pt x="9963" y="23325"/>
                      <a:pt x="9964" y="23322"/>
                      <a:pt x="9964" y="23318"/>
                    </a:cubicBezTo>
                    <a:close/>
                    <a:moveTo>
                      <a:pt x="10420" y="24523"/>
                    </a:moveTo>
                    <a:cubicBezTo>
                      <a:pt x="10420" y="24523"/>
                      <a:pt x="10420" y="24523"/>
                      <a:pt x="10420" y="24524"/>
                    </a:cubicBezTo>
                    <a:cubicBezTo>
                      <a:pt x="10420" y="24523"/>
                      <a:pt x="10420" y="24523"/>
                      <a:pt x="10420" y="24523"/>
                    </a:cubicBezTo>
                    <a:close/>
                    <a:moveTo>
                      <a:pt x="136" y="25842"/>
                    </a:moveTo>
                    <a:cubicBezTo>
                      <a:pt x="136" y="25843"/>
                      <a:pt x="136" y="25844"/>
                      <a:pt x="136" y="25846"/>
                    </a:cubicBezTo>
                    <a:cubicBezTo>
                      <a:pt x="136" y="25844"/>
                      <a:pt x="136" y="25843"/>
                      <a:pt x="136" y="25842"/>
                    </a:cubicBezTo>
                    <a:close/>
                    <a:moveTo>
                      <a:pt x="11109" y="26171"/>
                    </a:moveTo>
                    <a:lnTo>
                      <a:pt x="11109" y="26171"/>
                    </a:lnTo>
                    <a:cubicBezTo>
                      <a:pt x="11110" y="26173"/>
                      <a:pt x="11112" y="26174"/>
                      <a:pt x="11113" y="26176"/>
                    </a:cubicBezTo>
                    <a:lnTo>
                      <a:pt x="11113" y="26176"/>
                    </a:lnTo>
                    <a:cubicBezTo>
                      <a:pt x="11112" y="26174"/>
                      <a:pt x="11110" y="26173"/>
                      <a:pt x="11109" y="26171"/>
                    </a:cubicBezTo>
                    <a:close/>
                    <a:moveTo>
                      <a:pt x="11411" y="28178"/>
                    </a:moveTo>
                    <a:cubicBezTo>
                      <a:pt x="11411" y="28178"/>
                      <a:pt x="11411" y="28179"/>
                      <a:pt x="11411" y="28180"/>
                    </a:cubicBezTo>
                    <a:cubicBezTo>
                      <a:pt x="11411" y="28179"/>
                      <a:pt x="11411" y="28179"/>
                      <a:pt x="11411" y="28178"/>
                    </a:cubicBezTo>
                    <a:close/>
                    <a:moveTo>
                      <a:pt x="2250" y="28975"/>
                    </a:moveTo>
                    <a:cubicBezTo>
                      <a:pt x="2251" y="28975"/>
                      <a:pt x="2251" y="28976"/>
                      <a:pt x="2252" y="28976"/>
                    </a:cubicBezTo>
                    <a:cubicBezTo>
                      <a:pt x="2252" y="28976"/>
                      <a:pt x="2251" y="28975"/>
                      <a:pt x="2250" y="28975"/>
                    </a:cubicBezTo>
                    <a:close/>
                    <a:moveTo>
                      <a:pt x="2912" y="31938"/>
                    </a:moveTo>
                    <a:cubicBezTo>
                      <a:pt x="2912" y="31940"/>
                      <a:pt x="2911" y="31942"/>
                      <a:pt x="2911" y="31944"/>
                    </a:cubicBezTo>
                    <a:lnTo>
                      <a:pt x="2911" y="31944"/>
                    </a:lnTo>
                    <a:cubicBezTo>
                      <a:pt x="2911" y="31942"/>
                      <a:pt x="2912" y="31940"/>
                      <a:pt x="2912" y="31938"/>
                    </a:cubicBezTo>
                    <a:close/>
                    <a:moveTo>
                      <a:pt x="10887" y="32351"/>
                    </a:moveTo>
                    <a:cubicBezTo>
                      <a:pt x="10888" y="32353"/>
                      <a:pt x="10889" y="32356"/>
                      <a:pt x="10889" y="32358"/>
                    </a:cubicBezTo>
                    <a:cubicBezTo>
                      <a:pt x="10889" y="32356"/>
                      <a:pt x="10888" y="32353"/>
                      <a:pt x="10887" y="32351"/>
                    </a:cubicBezTo>
                    <a:close/>
                    <a:moveTo>
                      <a:pt x="2367" y="35242"/>
                    </a:moveTo>
                    <a:lnTo>
                      <a:pt x="2367" y="35242"/>
                    </a:lnTo>
                    <a:cubicBezTo>
                      <a:pt x="2366" y="35242"/>
                      <a:pt x="2366" y="35243"/>
                      <a:pt x="2366" y="35244"/>
                    </a:cubicBezTo>
                    <a:lnTo>
                      <a:pt x="2366" y="35244"/>
                    </a:lnTo>
                    <a:cubicBezTo>
                      <a:pt x="2366" y="35243"/>
                      <a:pt x="2367" y="35242"/>
                      <a:pt x="2367" y="35242"/>
                    </a:cubicBezTo>
                    <a:close/>
                    <a:moveTo>
                      <a:pt x="11181" y="35278"/>
                    </a:moveTo>
                    <a:cubicBezTo>
                      <a:pt x="11181" y="35278"/>
                      <a:pt x="11181" y="35278"/>
                      <a:pt x="11181" y="35278"/>
                    </a:cubicBezTo>
                    <a:cubicBezTo>
                      <a:pt x="11181" y="35280"/>
                      <a:pt x="11182" y="35282"/>
                      <a:pt x="11182" y="35283"/>
                    </a:cubicBezTo>
                    <a:lnTo>
                      <a:pt x="11182" y="35283"/>
                    </a:lnTo>
                    <a:cubicBezTo>
                      <a:pt x="11181" y="35280"/>
                      <a:pt x="11181" y="35278"/>
                      <a:pt x="11181" y="35278"/>
                    </a:cubicBezTo>
                    <a:close/>
                    <a:moveTo>
                      <a:pt x="6550" y="665"/>
                    </a:moveTo>
                    <a:cubicBezTo>
                      <a:pt x="6611" y="666"/>
                      <a:pt x="6672" y="671"/>
                      <a:pt x="6731" y="678"/>
                    </a:cubicBezTo>
                    <a:cubicBezTo>
                      <a:pt x="6819" y="693"/>
                      <a:pt x="6908" y="710"/>
                      <a:pt x="6994" y="731"/>
                    </a:cubicBezTo>
                    <a:cubicBezTo>
                      <a:pt x="7020" y="738"/>
                      <a:pt x="7043" y="747"/>
                      <a:pt x="7067" y="756"/>
                    </a:cubicBezTo>
                    <a:cubicBezTo>
                      <a:pt x="7130" y="785"/>
                      <a:pt x="7191" y="816"/>
                      <a:pt x="7250" y="850"/>
                    </a:cubicBezTo>
                    <a:cubicBezTo>
                      <a:pt x="7309" y="885"/>
                      <a:pt x="7364" y="923"/>
                      <a:pt x="7419" y="964"/>
                    </a:cubicBezTo>
                    <a:lnTo>
                      <a:pt x="7419" y="964"/>
                    </a:lnTo>
                    <a:cubicBezTo>
                      <a:pt x="7418" y="963"/>
                      <a:pt x="7417" y="962"/>
                      <a:pt x="7417" y="961"/>
                    </a:cubicBezTo>
                    <a:lnTo>
                      <a:pt x="7417" y="961"/>
                    </a:lnTo>
                    <a:lnTo>
                      <a:pt x="7423" y="966"/>
                    </a:lnTo>
                    <a:lnTo>
                      <a:pt x="7435" y="976"/>
                    </a:lnTo>
                    <a:lnTo>
                      <a:pt x="7426" y="969"/>
                    </a:lnTo>
                    <a:lnTo>
                      <a:pt x="7426" y="969"/>
                    </a:lnTo>
                    <a:cubicBezTo>
                      <a:pt x="7469" y="1004"/>
                      <a:pt x="7511" y="1041"/>
                      <a:pt x="7552" y="1079"/>
                    </a:cubicBezTo>
                    <a:cubicBezTo>
                      <a:pt x="7618" y="1149"/>
                      <a:pt x="7681" y="1223"/>
                      <a:pt x="7739" y="1300"/>
                    </a:cubicBezTo>
                    <a:cubicBezTo>
                      <a:pt x="7778" y="1358"/>
                      <a:pt x="7818" y="1417"/>
                      <a:pt x="7855" y="1478"/>
                    </a:cubicBezTo>
                    <a:cubicBezTo>
                      <a:pt x="7899" y="1562"/>
                      <a:pt x="7938" y="1646"/>
                      <a:pt x="7975" y="1733"/>
                    </a:cubicBezTo>
                    <a:cubicBezTo>
                      <a:pt x="7977" y="1742"/>
                      <a:pt x="7981" y="1751"/>
                      <a:pt x="7984" y="1759"/>
                    </a:cubicBezTo>
                    <a:cubicBezTo>
                      <a:pt x="8018" y="1911"/>
                      <a:pt x="8045" y="2064"/>
                      <a:pt x="8063" y="2218"/>
                    </a:cubicBezTo>
                    <a:cubicBezTo>
                      <a:pt x="8075" y="2350"/>
                      <a:pt x="8081" y="2483"/>
                      <a:pt x="8079" y="2616"/>
                    </a:cubicBezTo>
                    <a:cubicBezTo>
                      <a:pt x="8076" y="2744"/>
                      <a:pt x="8071" y="2875"/>
                      <a:pt x="8061" y="3004"/>
                    </a:cubicBezTo>
                    <a:cubicBezTo>
                      <a:pt x="8049" y="3130"/>
                      <a:pt x="8035" y="3257"/>
                      <a:pt x="8024" y="3384"/>
                    </a:cubicBezTo>
                    <a:cubicBezTo>
                      <a:pt x="8016" y="3452"/>
                      <a:pt x="8011" y="3517"/>
                      <a:pt x="8005" y="3585"/>
                    </a:cubicBezTo>
                    <a:cubicBezTo>
                      <a:pt x="7997" y="3654"/>
                      <a:pt x="7986" y="3725"/>
                      <a:pt x="7978" y="3796"/>
                    </a:cubicBezTo>
                    <a:cubicBezTo>
                      <a:pt x="7966" y="3919"/>
                      <a:pt x="7958" y="4043"/>
                      <a:pt x="7956" y="4165"/>
                    </a:cubicBezTo>
                    <a:cubicBezTo>
                      <a:pt x="7954" y="4291"/>
                      <a:pt x="7953" y="4416"/>
                      <a:pt x="7956" y="4542"/>
                    </a:cubicBezTo>
                    <a:cubicBezTo>
                      <a:pt x="7958" y="4668"/>
                      <a:pt x="7965" y="4794"/>
                      <a:pt x="7965" y="4921"/>
                    </a:cubicBezTo>
                    <a:cubicBezTo>
                      <a:pt x="7965" y="5052"/>
                      <a:pt x="7969" y="5180"/>
                      <a:pt x="8003" y="5308"/>
                    </a:cubicBezTo>
                    <a:cubicBezTo>
                      <a:pt x="8032" y="5418"/>
                      <a:pt x="8065" y="5526"/>
                      <a:pt x="8093" y="5636"/>
                    </a:cubicBezTo>
                    <a:cubicBezTo>
                      <a:pt x="8116" y="5727"/>
                      <a:pt x="8135" y="5820"/>
                      <a:pt x="8162" y="5911"/>
                    </a:cubicBezTo>
                    <a:cubicBezTo>
                      <a:pt x="8196" y="6022"/>
                      <a:pt x="8239" y="6128"/>
                      <a:pt x="8292" y="6232"/>
                    </a:cubicBezTo>
                    <a:cubicBezTo>
                      <a:pt x="8340" y="6325"/>
                      <a:pt x="8388" y="6417"/>
                      <a:pt x="8439" y="6509"/>
                    </a:cubicBezTo>
                    <a:cubicBezTo>
                      <a:pt x="8488" y="6601"/>
                      <a:pt x="8534" y="6694"/>
                      <a:pt x="8590" y="6780"/>
                    </a:cubicBezTo>
                    <a:cubicBezTo>
                      <a:pt x="8643" y="6866"/>
                      <a:pt x="8706" y="6947"/>
                      <a:pt x="8763" y="7031"/>
                    </a:cubicBezTo>
                    <a:cubicBezTo>
                      <a:pt x="8815" y="7109"/>
                      <a:pt x="8865" y="7187"/>
                      <a:pt x="8920" y="7262"/>
                    </a:cubicBezTo>
                    <a:cubicBezTo>
                      <a:pt x="9043" y="7430"/>
                      <a:pt x="9173" y="7592"/>
                      <a:pt x="9299" y="7757"/>
                    </a:cubicBezTo>
                    <a:cubicBezTo>
                      <a:pt x="9366" y="7850"/>
                      <a:pt x="9429" y="7944"/>
                      <a:pt x="9494" y="8037"/>
                    </a:cubicBezTo>
                    <a:cubicBezTo>
                      <a:pt x="9559" y="8161"/>
                      <a:pt x="9617" y="8285"/>
                      <a:pt x="9669" y="8415"/>
                    </a:cubicBezTo>
                    <a:lnTo>
                      <a:pt x="9669" y="8415"/>
                    </a:lnTo>
                    <a:cubicBezTo>
                      <a:pt x="9669" y="8415"/>
                      <a:pt x="9669" y="8414"/>
                      <a:pt x="9669" y="8414"/>
                    </a:cubicBezTo>
                    <a:lnTo>
                      <a:pt x="9669" y="8414"/>
                    </a:lnTo>
                    <a:cubicBezTo>
                      <a:pt x="9670" y="8416"/>
                      <a:pt x="9671" y="8418"/>
                      <a:pt x="9672" y="8420"/>
                    </a:cubicBezTo>
                    <a:cubicBezTo>
                      <a:pt x="9681" y="8446"/>
                      <a:pt x="9690" y="8471"/>
                      <a:pt x="9699" y="8496"/>
                    </a:cubicBezTo>
                    <a:lnTo>
                      <a:pt x="9705" y="8526"/>
                    </a:lnTo>
                    <a:cubicBezTo>
                      <a:pt x="9745" y="8727"/>
                      <a:pt x="9773" y="8928"/>
                      <a:pt x="9799" y="9132"/>
                    </a:cubicBezTo>
                    <a:cubicBezTo>
                      <a:pt x="9799" y="9124"/>
                      <a:pt x="9797" y="9115"/>
                      <a:pt x="9797" y="9109"/>
                    </a:cubicBezTo>
                    <a:lnTo>
                      <a:pt x="9797" y="9109"/>
                    </a:lnTo>
                    <a:cubicBezTo>
                      <a:pt x="9815" y="9308"/>
                      <a:pt x="9824" y="9509"/>
                      <a:pt x="9826" y="9710"/>
                    </a:cubicBezTo>
                    <a:cubicBezTo>
                      <a:pt x="9813" y="9884"/>
                      <a:pt x="9786" y="10056"/>
                      <a:pt x="9759" y="10228"/>
                    </a:cubicBezTo>
                    <a:lnTo>
                      <a:pt x="9759" y="10228"/>
                    </a:lnTo>
                    <a:cubicBezTo>
                      <a:pt x="9760" y="10222"/>
                      <a:pt x="9761" y="10215"/>
                      <a:pt x="9762" y="10209"/>
                    </a:cubicBezTo>
                    <a:lnTo>
                      <a:pt x="9762" y="10209"/>
                    </a:lnTo>
                    <a:cubicBezTo>
                      <a:pt x="9726" y="10416"/>
                      <a:pt x="9664" y="10620"/>
                      <a:pt x="9604" y="10821"/>
                    </a:cubicBezTo>
                    <a:cubicBezTo>
                      <a:pt x="9573" y="10922"/>
                      <a:pt x="9534" y="11020"/>
                      <a:pt x="9500" y="11118"/>
                    </a:cubicBezTo>
                    <a:cubicBezTo>
                      <a:pt x="9472" y="11195"/>
                      <a:pt x="9444" y="11272"/>
                      <a:pt x="9412" y="11348"/>
                    </a:cubicBezTo>
                    <a:cubicBezTo>
                      <a:pt x="9416" y="11341"/>
                      <a:pt x="9418" y="11333"/>
                      <a:pt x="9423" y="11327"/>
                    </a:cubicBezTo>
                    <a:lnTo>
                      <a:pt x="9423" y="11327"/>
                    </a:lnTo>
                    <a:cubicBezTo>
                      <a:pt x="9376" y="11427"/>
                      <a:pt x="9321" y="11526"/>
                      <a:pt x="9281" y="11630"/>
                    </a:cubicBezTo>
                    <a:cubicBezTo>
                      <a:pt x="9242" y="11738"/>
                      <a:pt x="9207" y="11848"/>
                      <a:pt x="9163" y="11953"/>
                    </a:cubicBezTo>
                    <a:cubicBezTo>
                      <a:pt x="9115" y="12074"/>
                      <a:pt x="9069" y="12193"/>
                      <a:pt x="9025" y="12314"/>
                    </a:cubicBezTo>
                    <a:cubicBezTo>
                      <a:pt x="8996" y="12392"/>
                      <a:pt x="8965" y="12469"/>
                      <a:pt x="8938" y="12548"/>
                    </a:cubicBezTo>
                    <a:cubicBezTo>
                      <a:pt x="8910" y="12625"/>
                      <a:pt x="8888" y="12700"/>
                      <a:pt x="8865" y="12778"/>
                    </a:cubicBezTo>
                    <a:lnTo>
                      <a:pt x="8865" y="12778"/>
                    </a:lnTo>
                    <a:cubicBezTo>
                      <a:pt x="8865" y="12778"/>
                      <a:pt x="8865" y="12778"/>
                      <a:pt x="8865" y="12778"/>
                    </a:cubicBezTo>
                    <a:lnTo>
                      <a:pt x="8865" y="12778"/>
                    </a:lnTo>
                    <a:cubicBezTo>
                      <a:pt x="8786" y="13039"/>
                      <a:pt x="8697" y="13296"/>
                      <a:pt x="8662" y="13568"/>
                    </a:cubicBezTo>
                    <a:cubicBezTo>
                      <a:pt x="8647" y="13703"/>
                      <a:pt x="8641" y="13838"/>
                      <a:pt x="8650" y="13973"/>
                    </a:cubicBezTo>
                    <a:lnTo>
                      <a:pt x="8650" y="13987"/>
                    </a:lnTo>
                    <a:cubicBezTo>
                      <a:pt x="8630" y="14093"/>
                      <a:pt x="8619" y="14202"/>
                      <a:pt x="8615" y="14311"/>
                    </a:cubicBezTo>
                    <a:cubicBezTo>
                      <a:pt x="8611" y="14476"/>
                      <a:pt x="8616" y="14641"/>
                      <a:pt x="8631" y="14806"/>
                    </a:cubicBezTo>
                    <a:cubicBezTo>
                      <a:pt x="8642" y="14964"/>
                      <a:pt x="8672" y="15121"/>
                      <a:pt x="8718" y="15273"/>
                    </a:cubicBezTo>
                    <a:cubicBezTo>
                      <a:pt x="8744" y="15348"/>
                      <a:pt x="8773" y="15420"/>
                      <a:pt x="8807" y="15491"/>
                    </a:cubicBezTo>
                    <a:cubicBezTo>
                      <a:pt x="8841" y="15567"/>
                      <a:pt x="8876" y="15642"/>
                      <a:pt x="8912" y="15717"/>
                    </a:cubicBezTo>
                    <a:cubicBezTo>
                      <a:pt x="8982" y="15863"/>
                      <a:pt x="9056" y="16008"/>
                      <a:pt x="9138" y="16148"/>
                    </a:cubicBezTo>
                    <a:cubicBezTo>
                      <a:pt x="9219" y="16289"/>
                      <a:pt x="9312" y="16422"/>
                      <a:pt x="9417" y="16546"/>
                    </a:cubicBezTo>
                    <a:cubicBezTo>
                      <a:pt x="9470" y="16608"/>
                      <a:pt x="9523" y="16673"/>
                      <a:pt x="9578" y="16732"/>
                    </a:cubicBezTo>
                    <a:cubicBezTo>
                      <a:pt x="9629" y="16787"/>
                      <a:pt x="9679" y="16841"/>
                      <a:pt x="9727" y="16897"/>
                    </a:cubicBezTo>
                    <a:cubicBezTo>
                      <a:pt x="9732" y="16902"/>
                      <a:pt x="9736" y="16906"/>
                      <a:pt x="9740" y="16911"/>
                    </a:cubicBezTo>
                    <a:cubicBezTo>
                      <a:pt x="9739" y="16910"/>
                      <a:pt x="9738" y="16909"/>
                      <a:pt x="9736" y="16908"/>
                    </a:cubicBezTo>
                    <a:lnTo>
                      <a:pt x="9736" y="16908"/>
                    </a:lnTo>
                    <a:cubicBezTo>
                      <a:pt x="9863" y="17064"/>
                      <a:pt x="9981" y="17224"/>
                      <a:pt x="10103" y="17384"/>
                    </a:cubicBezTo>
                    <a:cubicBezTo>
                      <a:pt x="10147" y="17440"/>
                      <a:pt x="10191" y="17496"/>
                      <a:pt x="10236" y="17553"/>
                    </a:cubicBezTo>
                    <a:cubicBezTo>
                      <a:pt x="10253" y="17584"/>
                      <a:pt x="10270" y="17613"/>
                      <a:pt x="10287" y="17644"/>
                    </a:cubicBezTo>
                    <a:cubicBezTo>
                      <a:pt x="10331" y="17727"/>
                      <a:pt x="10374" y="17812"/>
                      <a:pt x="10416" y="17896"/>
                    </a:cubicBezTo>
                    <a:cubicBezTo>
                      <a:pt x="10444" y="17995"/>
                      <a:pt x="10469" y="18094"/>
                      <a:pt x="10493" y="18192"/>
                    </a:cubicBezTo>
                    <a:cubicBezTo>
                      <a:pt x="10533" y="18367"/>
                      <a:pt x="10564" y="18545"/>
                      <a:pt x="10585" y="18722"/>
                    </a:cubicBezTo>
                    <a:cubicBezTo>
                      <a:pt x="10593" y="18830"/>
                      <a:pt x="10594" y="18939"/>
                      <a:pt x="10589" y="19046"/>
                    </a:cubicBezTo>
                    <a:cubicBezTo>
                      <a:pt x="10579" y="19213"/>
                      <a:pt x="10567" y="19381"/>
                      <a:pt x="10540" y="19546"/>
                    </a:cubicBezTo>
                    <a:cubicBezTo>
                      <a:pt x="10541" y="19537"/>
                      <a:pt x="10542" y="19530"/>
                      <a:pt x="10543" y="19521"/>
                    </a:cubicBezTo>
                    <a:lnTo>
                      <a:pt x="10543" y="19521"/>
                    </a:lnTo>
                    <a:cubicBezTo>
                      <a:pt x="10527" y="19606"/>
                      <a:pt x="10506" y="19688"/>
                      <a:pt x="10481" y="19771"/>
                    </a:cubicBezTo>
                    <a:cubicBezTo>
                      <a:pt x="10407" y="20007"/>
                      <a:pt x="10319" y="20239"/>
                      <a:pt x="10218" y="20466"/>
                    </a:cubicBezTo>
                    <a:cubicBezTo>
                      <a:pt x="10167" y="20571"/>
                      <a:pt x="10114" y="20672"/>
                      <a:pt x="10064" y="20778"/>
                    </a:cubicBezTo>
                    <a:cubicBezTo>
                      <a:pt x="10011" y="20885"/>
                      <a:pt x="9969" y="20999"/>
                      <a:pt x="9917" y="21108"/>
                    </a:cubicBezTo>
                    <a:cubicBezTo>
                      <a:pt x="9921" y="21101"/>
                      <a:pt x="9923" y="21095"/>
                      <a:pt x="9927" y="21087"/>
                    </a:cubicBezTo>
                    <a:lnTo>
                      <a:pt x="9927" y="21087"/>
                    </a:lnTo>
                    <a:cubicBezTo>
                      <a:pt x="9886" y="21175"/>
                      <a:pt x="9843" y="21261"/>
                      <a:pt x="9806" y="21350"/>
                    </a:cubicBezTo>
                    <a:cubicBezTo>
                      <a:pt x="9757" y="21472"/>
                      <a:pt x="9726" y="21598"/>
                      <a:pt x="9696" y="21727"/>
                    </a:cubicBezTo>
                    <a:cubicBezTo>
                      <a:pt x="9692" y="21746"/>
                      <a:pt x="9689" y="21765"/>
                      <a:pt x="9685" y="21784"/>
                    </a:cubicBezTo>
                    <a:cubicBezTo>
                      <a:pt x="9677" y="21805"/>
                      <a:pt x="9670" y="21825"/>
                      <a:pt x="9661" y="21846"/>
                    </a:cubicBezTo>
                    <a:cubicBezTo>
                      <a:pt x="9634" y="21913"/>
                      <a:pt x="9611" y="21981"/>
                      <a:pt x="9591" y="22050"/>
                    </a:cubicBezTo>
                    <a:cubicBezTo>
                      <a:pt x="9572" y="22121"/>
                      <a:pt x="9556" y="22192"/>
                      <a:pt x="9543" y="22262"/>
                    </a:cubicBezTo>
                    <a:cubicBezTo>
                      <a:pt x="9515" y="22413"/>
                      <a:pt x="9482" y="22563"/>
                      <a:pt x="9460" y="22714"/>
                    </a:cubicBezTo>
                    <a:cubicBezTo>
                      <a:pt x="9433" y="22887"/>
                      <a:pt x="9443" y="23063"/>
                      <a:pt x="9453" y="23238"/>
                    </a:cubicBezTo>
                    <a:cubicBezTo>
                      <a:pt x="9458" y="23324"/>
                      <a:pt x="9461" y="23412"/>
                      <a:pt x="9467" y="23499"/>
                    </a:cubicBezTo>
                    <a:cubicBezTo>
                      <a:pt x="9475" y="23579"/>
                      <a:pt x="9487" y="23659"/>
                      <a:pt x="9503" y="23739"/>
                    </a:cubicBezTo>
                    <a:cubicBezTo>
                      <a:pt x="9541" y="23913"/>
                      <a:pt x="9596" y="24083"/>
                      <a:pt x="9666" y="24246"/>
                    </a:cubicBezTo>
                    <a:cubicBezTo>
                      <a:pt x="9700" y="24330"/>
                      <a:pt x="9743" y="24410"/>
                      <a:pt x="9784" y="24488"/>
                    </a:cubicBezTo>
                    <a:cubicBezTo>
                      <a:pt x="9823" y="24562"/>
                      <a:pt x="9862" y="24636"/>
                      <a:pt x="9903" y="24709"/>
                    </a:cubicBezTo>
                    <a:cubicBezTo>
                      <a:pt x="9990" y="24862"/>
                      <a:pt x="10091" y="25005"/>
                      <a:pt x="10194" y="25149"/>
                    </a:cubicBezTo>
                    <a:cubicBezTo>
                      <a:pt x="10296" y="25287"/>
                      <a:pt x="10392" y="25434"/>
                      <a:pt x="10511" y="25559"/>
                    </a:cubicBezTo>
                    <a:cubicBezTo>
                      <a:pt x="10631" y="25682"/>
                      <a:pt x="10761" y="25798"/>
                      <a:pt x="10880" y="25924"/>
                    </a:cubicBezTo>
                    <a:cubicBezTo>
                      <a:pt x="10961" y="26012"/>
                      <a:pt x="11044" y="26100"/>
                      <a:pt x="11126" y="26188"/>
                    </a:cubicBezTo>
                    <a:cubicBezTo>
                      <a:pt x="11121" y="26184"/>
                      <a:pt x="11117" y="26180"/>
                      <a:pt x="11113" y="26176"/>
                    </a:cubicBezTo>
                    <a:lnTo>
                      <a:pt x="11113" y="26176"/>
                    </a:lnTo>
                    <a:cubicBezTo>
                      <a:pt x="11144" y="26212"/>
                      <a:pt x="11170" y="26251"/>
                      <a:pt x="11199" y="26287"/>
                    </a:cubicBezTo>
                    <a:cubicBezTo>
                      <a:pt x="11214" y="26317"/>
                      <a:pt x="11230" y="26346"/>
                      <a:pt x="11245" y="26377"/>
                    </a:cubicBezTo>
                    <a:cubicBezTo>
                      <a:pt x="11297" y="26482"/>
                      <a:pt x="11342" y="26591"/>
                      <a:pt x="11390" y="26699"/>
                    </a:cubicBezTo>
                    <a:cubicBezTo>
                      <a:pt x="11419" y="26771"/>
                      <a:pt x="11444" y="26842"/>
                      <a:pt x="11466" y="26915"/>
                    </a:cubicBezTo>
                    <a:cubicBezTo>
                      <a:pt x="11486" y="26996"/>
                      <a:pt x="11504" y="27077"/>
                      <a:pt x="11521" y="27159"/>
                    </a:cubicBezTo>
                    <a:cubicBezTo>
                      <a:pt x="11527" y="27215"/>
                      <a:pt x="11533" y="27271"/>
                      <a:pt x="11536" y="27327"/>
                    </a:cubicBezTo>
                    <a:cubicBezTo>
                      <a:pt x="11534" y="27434"/>
                      <a:pt x="11527" y="27540"/>
                      <a:pt x="11513" y="27647"/>
                    </a:cubicBezTo>
                    <a:cubicBezTo>
                      <a:pt x="11487" y="27826"/>
                      <a:pt x="11452" y="28002"/>
                      <a:pt x="11411" y="28178"/>
                    </a:cubicBezTo>
                    <a:lnTo>
                      <a:pt x="11411" y="28178"/>
                    </a:lnTo>
                    <a:cubicBezTo>
                      <a:pt x="11412" y="28177"/>
                      <a:pt x="11412" y="28176"/>
                      <a:pt x="11413" y="28175"/>
                    </a:cubicBezTo>
                    <a:lnTo>
                      <a:pt x="11413" y="28175"/>
                    </a:lnTo>
                    <a:cubicBezTo>
                      <a:pt x="11412" y="28179"/>
                      <a:pt x="11411" y="28182"/>
                      <a:pt x="11410" y="28187"/>
                    </a:cubicBezTo>
                    <a:cubicBezTo>
                      <a:pt x="11409" y="28189"/>
                      <a:pt x="11408" y="28191"/>
                      <a:pt x="11408" y="28194"/>
                    </a:cubicBezTo>
                    <a:lnTo>
                      <a:pt x="11408" y="28194"/>
                    </a:lnTo>
                    <a:cubicBezTo>
                      <a:pt x="11408" y="28194"/>
                      <a:pt x="11408" y="28193"/>
                      <a:pt x="11408" y="28193"/>
                    </a:cubicBezTo>
                    <a:lnTo>
                      <a:pt x="11408" y="28193"/>
                    </a:lnTo>
                    <a:cubicBezTo>
                      <a:pt x="11383" y="28283"/>
                      <a:pt x="11360" y="28373"/>
                      <a:pt x="11331" y="28461"/>
                    </a:cubicBezTo>
                    <a:cubicBezTo>
                      <a:pt x="11304" y="28540"/>
                      <a:pt x="11276" y="28615"/>
                      <a:pt x="11245" y="28691"/>
                    </a:cubicBezTo>
                    <a:cubicBezTo>
                      <a:pt x="11219" y="28755"/>
                      <a:pt x="11192" y="28818"/>
                      <a:pt x="11165" y="28881"/>
                    </a:cubicBezTo>
                    <a:cubicBezTo>
                      <a:pt x="11117" y="28977"/>
                      <a:pt x="11067" y="29072"/>
                      <a:pt x="11015" y="29165"/>
                    </a:cubicBezTo>
                    <a:cubicBezTo>
                      <a:pt x="11018" y="29160"/>
                      <a:pt x="11022" y="29153"/>
                      <a:pt x="11026" y="29147"/>
                    </a:cubicBezTo>
                    <a:lnTo>
                      <a:pt x="11026" y="29147"/>
                    </a:lnTo>
                    <a:cubicBezTo>
                      <a:pt x="10910" y="29350"/>
                      <a:pt x="10790" y="29551"/>
                      <a:pt x="10674" y="29754"/>
                    </a:cubicBezTo>
                    <a:cubicBezTo>
                      <a:pt x="10610" y="29862"/>
                      <a:pt x="10552" y="29973"/>
                      <a:pt x="10501" y="30087"/>
                    </a:cubicBezTo>
                    <a:cubicBezTo>
                      <a:pt x="10453" y="30193"/>
                      <a:pt x="10425" y="30306"/>
                      <a:pt x="10383" y="30413"/>
                    </a:cubicBezTo>
                    <a:cubicBezTo>
                      <a:pt x="10335" y="30537"/>
                      <a:pt x="10289" y="30660"/>
                      <a:pt x="10268" y="30791"/>
                    </a:cubicBezTo>
                    <a:cubicBezTo>
                      <a:pt x="10250" y="30897"/>
                      <a:pt x="10238" y="31001"/>
                      <a:pt x="10227" y="31108"/>
                    </a:cubicBezTo>
                    <a:cubicBezTo>
                      <a:pt x="10223" y="31159"/>
                      <a:pt x="10216" y="31209"/>
                      <a:pt x="10211" y="31259"/>
                    </a:cubicBezTo>
                    <a:cubicBezTo>
                      <a:pt x="10208" y="31319"/>
                      <a:pt x="10207" y="31379"/>
                      <a:pt x="10208" y="31441"/>
                    </a:cubicBezTo>
                    <a:cubicBezTo>
                      <a:pt x="10208" y="31531"/>
                      <a:pt x="10205" y="31624"/>
                      <a:pt x="10209" y="31716"/>
                    </a:cubicBezTo>
                    <a:cubicBezTo>
                      <a:pt x="10211" y="31733"/>
                      <a:pt x="10216" y="31751"/>
                      <a:pt x="10222" y="31767"/>
                    </a:cubicBezTo>
                    <a:cubicBezTo>
                      <a:pt x="10220" y="31833"/>
                      <a:pt x="10219" y="31901"/>
                      <a:pt x="10221" y="31968"/>
                    </a:cubicBezTo>
                    <a:cubicBezTo>
                      <a:pt x="10223" y="32049"/>
                      <a:pt x="10230" y="32130"/>
                      <a:pt x="10242" y="32210"/>
                    </a:cubicBezTo>
                    <a:cubicBezTo>
                      <a:pt x="10255" y="32289"/>
                      <a:pt x="10270" y="32368"/>
                      <a:pt x="10287" y="32445"/>
                    </a:cubicBezTo>
                    <a:cubicBezTo>
                      <a:pt x="10318" y="32607"/>
                      <a:pt x="10357" y="32768"/>
                      <a:pt x="10405" y="32925"/>
                    </a:cubicBezTo>
                    <a:cubicBezTo>
                      <a:pt x="10457" y="33094"/>
                      <a:pt x="10511" y="33263"/>
                      <a:pt x="10566" y="33431"/>
                    </a:cubicBezTo>
                    <a:cubicBezTo>
                      <a:pt x="10619" y="33591"/>
                      <a:pt x="10675" y="33751"/>
                      <a:pt x="10729" y="33909"/>
                    </a:cubicBezTo>
                    <a:cubicBezTo>
                      <a:pt x="10786" y="34081"/>
                      <a:pt x="10837" y="34252"/>
                      <a:pt x="10905" y="34418"/>
                    </a:cubicBezTo>
                    <a:cubicBezTo>
                      <a:pt x="10916" y="34443"/>
                      <a:pt x="10925" y="34469"/>
                      <a:pt x="10935" y="34494"/>
                    </a:cubicBezTo>
                    <a:cubicBezTo>
                      <a:pt x="10954" y="34557"/>
                      <a:pt x="10973" y="34621"/>
                      <a:pt x="10993" y="34684"/>
                    </a:cubicBezTo>
                    <a:cubicBezTo>
                      <a:pt x="11057" y="34882"/>
                      <a:pt x="11123" y="35079"/>
                      <a:pt x="11181" y="35277"/>
                    </a:cubicBezTo>
                    <a:cubicBezTo>
                      <a:pt x="11182" y="35281"/>
                      <a:pt x="11183" y="35285"/>
                      <a:pt x="11184" y="35288"/>
                    </a:cubicBezTo>
                    <a:lnTo>
                      <a:pt x="11184" y="35288"/>
                    </a:lnTo>
                    <a:cubicBezTo>
                      <a:pt x="11183" y="35286"/>
                      <a:pt x="11183" y="35285"/>
                      <a:pt x="11182" y="35283"/>
                    </a:cubicBezTo>
                    <a:lnTo>
                      <a:pt x="11182" y="35283"/>
                    </a:lnTo>
                    <a:cubicBezTo>
                      <a:pt x="11183" y="35287"/>
                      <a:pt x="11185" y="35293"/>
                      <a:pt x="11187" y="35300"/>
                    </a:cubicBezTo>
                    <a:lnTo>
                      <a:pt x="11187" y="35300"/>
                    </a:lnTo>
                    <a:cubicBezTo>
                      <a:pt x="11187" y="35298"/>
                      <a:pt x="11186" y="35297"/>
                      <a:pt x="11186" y="35295"/>
                    </a:cubicBezTo>
                    <a:lnTo>
                      <a:pt x="11186" y="35295"/>
                    </a:lnTo>
                    <a:lnTo>
                      <a:pt x="11186" y="35296"/>
                    </a:lnTo>
                    <a:lnTo>
                      <a:pt x="11186" y="35296"/>
                    </a:lnTo>
                    <a:cubicBezTo>
                      <a:pt x="11185" y="35293"/>
                      <a:pt x="11185" y="35291"/>
                      <a:pt x="11184" y="35288"/>
                    </a:cubicBezTo>
                    <a:lnTo>
                      <a:pt x="11184" y="35288"/>
                    </a:lnTo>
                    <a:cubicBezTo>
                      <a:pt x="11185" y="35292"/>
                      <a:pt x="11187" y="35296"/>
                      <a:pt x="11188" y="35301"/>
                    </a:cubicBezTo>
                    <a:lnTo>
                      <a:pt x="11186" y="35296"/>
                    </a:lnTo>
                    <a:lnTo>
                      <a:pt x="11186" y="35296"/>
                    </a:lnTo>
                    <a:cubicBezTo>
                      <a:pt x="11202" y="35348"/>
                      <a:pt x="11207" y="35366"/>
                      <a:pt x="11207" y="35366"/>
                    </a:cubicBezTo>
                    <a:cubicBezTo>
                      <a:pt x="11207" y="35366"/>
                      <a:pt x="11195" y="35326"/>
                      <a:pt x="11187" y="35300"/>
                    </a:cubicBezTo>
                    <a:lnTo>
                      <a:pt x="11187" y="35300"/>
                    </a:lnTo>
                    <a:cubicBezTo>
                      <a:pt x="11207" y="35372"/>
                      <a:pt x="11225" y="35446"/>
                      <a:pt x="11245" y="35519"/>
                    </a:cubicBezTo>
                    <a:cubicBezTo>
                      <a:pt x="11253" y="35572"/>
                      <a:pt x="11260" y="35625"/>
                      <a:pt x="11269" y="35678"/>
                    </a:cubicBezTo>
                    <a:cubicBezTo>
                      <a:pt x="11288" y="35787"/>
                      <a:pt x="11301" y="35898"/>
                      <a:pt x="11307" y="36009"/>
                    </a:cubicBezTo>
                    <a:cubicBezTo>
                      <a:pt x="11319" y="36270"/>
                      <a:pt x="11334" y="36531"/>
                      <a:pt x="11315" y="36791"/>
                    </a:cubicBezTo>
                    <a:cubicBezTo>
                      <a:pt x="11316" y="36784"/>
                      <a:pt x="11317" y="36776"/>
                      <a:pt x="11318" y="36768"/>
                    </a:cubicBezTo>
                    <a:lnTo>
                      <a:pt x="11318" y="36768"/>
                    </a:lnTo>
                    <a:cubicBezTo>
                      <a:pt x="11314" y="36810"/>
                      <a:pt x="11310" y="36852"/>
                      <a:pt x="11305" y="36893"/>
                    </a:cubicBezTo>
                    <a:cubicBezTo>
                      <a:pt x="11296" y="36945"/>
                      <a:pt x="11285" y="36995"/>
                      <a:pt x="11275" y="37047"/>
                    </a:cubicBezTo>
                    <a:cubicBezTo>
                      <a:pt x="11276" y="37039"/>
                      <a:pt x="11278" y="37031"/>
                      <a:pt x="11279" y="37023"/>
                    </a:cubicBezTo>
                    <a:lnTo>
                      <a:pt x="11279" y="37023"/>
                    </a:lnTo>
                    <a:cubicBezTo>
                      <a:pt x="11207" y="37319"/>
                      <a:pt x="11120" y="37613"/>
                      <a:pt x="11018" y="37900"/>
                    </a:cubicBezTo>
                    <a:cubicBezTo>
                      <a:pt x="10965" y="38041"/>
                      <a:pt x="10907" y="38177"/>
                      <a:pt x="10843" y="38313"/>
                    </a:cubicBezTo>
                    <a:cubicBezTo>
                      <a:pt x="10743" y="38487"/>
                      <a:pt x="10636" y="38656"/>
                      <a:pt x="10521" y="38821"/>
                    </a:cubicBezTo>
                    <a:cubicBezTo>
                      <a:pt x="10395" y="38983"/>
                      <a:pt x="10262" y="39138"/>
                      <a:pt x="10125" y="39290"/>
                    </a:cubicBezTo>
                    <a:cubicBezTo>
                      <a:pt x="9998" y="39414"/>
                      <a:pt x="9864" y="39532"/>
                      <a:pt x="9730" y="39649"/>
                    </a:cubicBezTo>
                    <a:cubicBezTo>
                      <a:pt x="9556" y="39790"/>
                      <a:pt x="9373" y="39922"/>
                      <a:pt x="9184" y="40042"/>
                    </a:cubicBezTo>
                    <a:lnTo>
                      <a:pt x="9185" y="40041"/>
                    </a:lnTo>
                    <a:lnTo>
                      <a:pt x="9185" y="40041"/>
                    </a:lnTo>
                    <a:cubicBezTo>
                      <a:pt x="9037" y="40132"/>
                      <a:pt x="8884" y="40214"/>
                      <a:pt x="8726" y="40287"/>
                    </a:cubicBezTo>
                    <a:cubicBezTo>
                      <a:pt x="8567" y="40358"/>
                      <a:pt x="8404" y="40407"/>
                      <a:pt x="8239" y="40465"/>
                    </a:cubicBezTo>
                    <a:cubicBezTo>
                      <a:pt x="8155" y="40496"/>
                      <a:pt x="8072" y="40533"/>
                      <a:pt x="7991" y="40570"/>
                    </a:cubicBezTo>
                    <a:cubicBezTo>
                      <a:pt x="7880" y="40620"/>
                      <a:pt x="7769" y="40665"/>
                      <a:pt x="7653" y="40702"/>
                    </a:cubicBezTo>
                    <a:cubicBezTo>
                      <a:pt x="7524" y="40738"/>
                      <a:pt x="7393" y="40772"/>
                      <a:pt x="7264" y="40806"/>
                    </a:cubicBezTo>
                    <a:cubicBezTo>
                      <a:pt x="7232" y="40779"/>
                      <a:pt x="7194" y="40767"/>
                      <a:pt x="7155" y="40767"/>
                    </a:cubicBezTo>
                    <a:cubicBezTo>
                      <a:pt x="7119" y="40767"/>
                      <a:pt x="7082" y="40778"/>
                      <a:pt x="7049" y="40796"/>
                    </a:cubicBezTo>
                    <a:cubicBezTo>
                      <a:pt x="7040" y="40803"/>
                      <a:pt x="7031" y="40810"/>
                      <a:pt x="7023" y="40817"/>
                    </a:cubicBezTo>
                    <a:cubicBezTo>
                      <a:pt x="7010" y="40822"/>
                      <a:pt x="6996" y="40826"/>
                      <a:pt x="6984" y="40830"/>
                    </a:cubicBezTo>
                    <a:cubicBezTo>
                      <a:pt x="6950" y="40837"/>
                      <a:pt x="6917" y="40843"/>
                      <a:pt x="6884" y="40848"/>
                    </a:cubicBezTo>
                    <a:cubicBezTo>
                      <a:pt x="6834" y="40853"/>
                      <a:pt x="6782" y="40855"/>
                      <a:pt x="6730" y="40857"/>
                    </a:cubicBezTo>
                    <a:cubicBezTo>
                      <a:pt x="6623" y="40854"/>
                      <a:pt x="6515" y="40846"/>
                      <a:pt x="6407" y="40833"/>
                    </a:cubicBezTo>
                    <a:cubicBezTo>
                      <a:pt x="6274" y="40814"/>
                      <a:pt x="6142" y="40791"/>
                      <a:pt x="6011" y="40761"/>
                    </a:cubicBezTo>
                    <a:cubicBezTo>
                      <a:pt x="5679" y="40654"/>
                      <a:pt x="5355" y="40529"/>
                      <a:pt x="5030" y="40397"/>
                    </a:cubicBezTo>
                    <a:cubicBezTo>
                      <a:pt x="4943" y="40357"/>
                      <a:pt x="4857" y="40316"/>
                      <a:pt x="4774" y="40270"/>
                    </a:cubicBezTo>
                    <a:cubicBezTo>
                      <a:pt x="4657" y="40205"/>
                      <a:pt x="4537" y="40138"/>
                      <a:pt x="4423" y="40068"/>
                    </a:cubicBezTo>
                    <a:cubicBezTo>
                      <a:pt x="4343" y="40014"/>
                      <a:pt x="4262" y="39960"/>
                      <a:pt x="4184" y="39903"/>
                    </a:cubicBezTo>
                    <a:cubicBezTo>
                      <a:pt x="4136" y="39867"/>
                      <a:pt x="4089" y="39830"/>
                      <a:pt x="4042" y="39793"/>
                    </a:cubicBezTo>
                    <a:lnTo>
                      <a:pt x="4040" y="39791"/>
                    </a:lnTo>
                    <a:cubicBezTo>
                      <a:pt x="3942" y="39709"/>
                      <a:pt x="3848" y="39620"/>
                      <a:pt x="3754" y="39532"/>
                    </a:cubicBezTo>
                    <a:lnTo>
                      <a:pt x="3754" y="39532"/>
                    </a:lnTo>
                    <a:cubicBezTo>
                      <a:pt x="3759" y="39538"/>
                      <a:pt x="3765" y="39543"/>
                      <a:pt x="3770" y="39549"/>
                    </a:cubicBezTo>
                    <a:cubicBezTo>
                      <a:pt x="3690" y="39467"/>
                      <a:pt x="3610" y="39387"/>
                      <a:pt x="3532" y="39300"/>
                    </a:cubicBezTo>
                    <a:cubicBezTo>
                      <a:pt x="3465" y="39224"/>
                      <a:pt x="3401" y="39146"/>
                      <a:pt x="3337" y="39067"/>
                    </a:cubicBezTo>
                    <a:cubicBezTo>
                      <a:pt x="3243" y="38940"/>
                      <a:pt x="3150" y="38812"/>
                      <a:pt x="3067" y="38677"/>
                    </a:cubicBezTo>
                    <a:cubicBezTo>
                      <a:pt x="2985" y="38545"/>
                      <a:pt x="2904" y="38413"/>
                      <a:pt x="2824" y="38281"/>
                    </a:cubicBezTo>
                    <a:lnTo>
                      <a:pt x="2824" y="38281"/>
                    </a:lnTo>
                    <a:lnTo>
                      <a:pt x="2821" y="38276"/>
                    </a:lnTo>
                    <a:cubicBezTo>
                      <a:pt x="2728" y="38117"/>
                      <a:pt x="2643" y="37952"/>
                      <a:pt x="2567" y="37783"/>
                    </a:cubicBezTo>
                    <a:cubicBezTo>
                      <a:pt x="2469" y="37519"/>
                      <a:pt x="2390" y="37249"/>
                      <a:pt x="2315" y="36979"/>
                    </a:cubicBezTo>
                    <a:lnTo>
                      <a:pt x="2315" y="36979"/>
                    </a:lnTo>
                    <a:cubicBezTo>
                      <a:pt x="2298" y="36907"/>
                      <a:pt x="2284" y="36834"/>
                      <a:pt x="2272" y="36761"/>
                    </a:cubicBezTo>
                    <a:cubicBezTo>
                      <a:pt x="2269" y="36737"/>
                      <a:pt x="2265" y="36713"/>
                      <a:pt x="2264" y="36690"/>
                    </a:cubicBezTo>
                    <a:cubicBezTo>
                      <a:pt x="2258" y="36610"/>
                      <a:pt x="2260" y="36529"/>
                      <a:pt x="2258" y="36448"/>
                    </a:cubicBezTo>
                    <a:cubicBezTo>
                      <a:pt x="2255" y="36305"/>
                      <a:pt x="2244" y="36162"/>
                      <a:pt x="2243" y="36019"/>
                    </a:cubicBezTo>
                    <a:cubicBezTo>
                      <a:pt x="2246" y="35915"/>
                      <a:pt x="2254" y="35812"/>
                      <a:pt x="2266" y="35708"/>
                    </a:cubicBezTo>
                    <a:cubicBezTo>
                      <a:pt x="2292" y="35551"/>
                      <a:pt x="2327" y="35397"/>
                      <a:pt x="2366" y="35246"/>
                    </a:cubicBezTo>
                    <a:lnTo>
                      <a:pt x="2366" y="35246"/>
                    </a:lnTo>
                    <a:cubicBezTo>
                      <a:pt x="2366" y="35246"/>
                      <a:pt x="2366" y="35246"/>
                      <a:pt x="2366" y="35246"/>
                    </a:cubicBezTo>
                    <a:cubicBezTo>
                      <a:pt x="2366" y="35245"/>
                      <a:pt x="2366" y="35245"/>
                      <a:pt x="2366" y="35244"/>
                    </a:cubicBezTo>
                    <a:lnTo>
                      <a:pt x="2366" y="35244"/>
                    </a:lnTo>
                    <a:cubicBezTo>
                      <a:pt x="2366" y="35244"/>
                      <a:pt x="2366" y="35244"/>
                      <a:pt x="2366" y="35244"/>
                    </a:cubicBezTo>
                    <a:lnTo>
                      <a:pt x="2366" y="35244"/>
                    </a:lnTo>
                    <a:cubicBezTo>
                      <a:pt x="2366" y="35244"/>
                      <a:pt x="2366" y="35244"/>
                      <a:pt x="2366" y="35244"/>
                    </a:cubicBezTo>
                    <a:lnTo>
                      <a:pt x="2366" y="35244"/>
                    </a:lnTo>
                    <a:cubicBezTo>
                      <a:pt x="2367" y="35240"/>
                      <a:pt x="2368" y="35235"/>
                      <a:pt x="2370" y="35231"/>
                    </a:cubicBezTo>
                    <a:lnTo>
                      <a:pt x="2371" y="35225"/>
                    </a:lnTo>
                    <a:cubicBezTo>
                      <a:pt x="2371" y="35226"/>
                      <a:pt x="2371" y="35226"/>
                      <a:pt x="2371" y="35227"/>
                    </a:cubicBezTo>
                    <a:cubicBezTo>
                      <a:pt x="2425" y="35028"/>
                      <a:pt x="2488" y="34832"/>
                      <a:pt x="2562" y="34640"/>
                    </a:cubicBezTo>
                    <a:cubicBezTo>
                      <a:pt x="2603" y="34534"/>
                      <a:pt x="2646" y="34429"/>
                      <a:pt x="2687" y="34321"/>
                    </a:cubicBezTo>
                    <a:cubicBezTo>
                      <a:pt x="2725" y="34221"/>
                      <a:pt x="2759" y="34119"/>
                      <a:pt x="2799" y="34019"/>
                    </a:cubicBezTo>
                    <a:cubicBezTo>
                      <a:pt x="2885" y="33825"/>
                      <a:pt x="2953" y="33624"/>
                      <a:pt x="3030" y="33427"/>
                    </a:cubicBezTo>
                    <a:cubicBezTo>
                      <a:pt x="3069" y="33332"/>
                      <a:pt x="3112" y="33238"/>
                      <a:pt x="3139" y="33139"/>
                    </a:cubicBezTo>
                    <a:cubicBezTo>
                      <a:pt x="3162" y="33060"/>
                      <a:pt x="3182" y="32980"/>
                      <a:pt x="3202" y="32900"/>
                    </a:cubicBezTo>
                    <a:cubicBezTo>
                      <a:pt x="3210" y="32878"/>
                      <a:pt x="3219" y="32854"/>
                      <a:pt x="3227" y="32832"/>
                    </a:cubicBezTo>
                    <a:cubicBezTo>
                      <a:pt x="3277" y="32693"/>
                      <a:pt x="3317" y="32550"/>
                      <a:pt x="3347" y="32406"/>
                    </a:cubicBezTo>
                    <a:cubicBezTo>
                      <a:pt x="3350" y="32397"/>
                      <a:pt x="3352" y="32389"/>
                      <a:pt x="3354" y="32380"/>
                    </a:cubicBezTo>
                    <a:cubicBezTo>
                      <a:pt x="3392" y="32224"/>
                      <a:pt x="3419" y="32066"/>
                      <a:pt x="3437" y="31905"/>
                    </a:cubicBezTo>
                    <a:cubicBezTo>
                      <a:pt x="3444" y="31875"/>
                      <a:pt x="3448" y="31844"/>
                      <a:pt x="3455" y="31813"/>
                    </a:cubicBezTo>
                    <a:cubicBezTo>
                      <a:pt x="3475" y="31733"/>
                      <a:pt x="3497" y="31652"/>
                      <a:pt x="3511" y="31570"/>
                    </a:cubicBezTo>
                    <a:cubicBezTo>
                      <a:pt x="3526" y="31481"/>
                      <a:pt x="3538" y="31391"/>
                      <a:pt x="3543" y="31300"/>
                    </a:cubicBezTo>
                    <a:cubicBezTo>
                      <a:pt x="3550" y="31206"/>
                      <a:pt x="3550" y="31112"/>
                      <a:pt x="3542" y="31018"/>
                    </a:cubicBezTo>
                    <a:cubicBezTo>
                      <a:pt x="3532" y="30937"/>
                      <a:pt x="3517" y="30857"/>
                      <a:pt x="3496" y="30779"/>
                    </a:cubicBezTo>
                    <a:cubicBezTo>
                      <a:pt x="3450" y="30601"/>
                      <a:pt x="3384" y="30430"/>
                      <a:pt x="3301" y="30268"/>
                    </a:cubicBezTo>
                    <a:cubicBezTo>
                      <a:pt x="3258" y="30180"/>
                      <a:pt x="3207" y="30098"/>
                      <a:pt x="3149" y="30019"/>
                    </a:cubicBezTo>
                    <a:cubicBezTo>
                      <a:pt x="3101" y="29951"/>
                      <a:pt x="3050" y="29885"/>
                      <a:pt x="3001" y="29817"/>
                    </a:cubicBezTo>
                    <a:cubicBezTo>
                      <a:pt x="2901" y="29675"/>
                      <a:pt x="2791" y="29541"/>
                      <a:pt x="2671" y="29417"/>
                    </a:cubicBezTo>
                    <a:cubicBezTo>
                      <a:pt x="2596" y="29336"/>
                      <a:pt x="2514" y="29264"/>
                      <a:pt x="2437" y="29187"/>
                    </a:cubicBezTo>
                    <a:lnTo>
                      <a:pt x="2437" y="29187"/>
                    </a:lnTo>
                    <a:cubicBezTo>
                      <a:pt x="2371" y="29120"/>
                      <a:pt x="2307" y="29048"/>
                      <a:pt x="2249" y="28974"/>
                    </a:cubicBezTo>
                    <a:lnTo>
                      <a:pt x="2249" y="28974"/>
                    </a:lnTo>
                    <a:cubicBezTo>
                      <a:pt x="2249" y="28974"/>
                      <a:pt x="2250" y="28974"/>
                      <a:pt x="2250" y="28975"/>
                    </a:cubicBezTo>
                    <a:lnTo>
                      <a:pt x="2250" y="28975"/>
                    </a:lnTo>
                    <a:cubicBezTo>
                      <a:pt x="2167" y="28869"/>
                      <a:pt x="2077" y="28770"/>
                      <a:pt x="1984" y="28672"/>
                    </a:cubicBezTo>
                    <a:cubicBezTo>
                      <a:pt x="1883" y="28561"/>
                      <a:pt x="1785" y="28449"/>
                      <a:pt x="1681" y="28343"/>
                    </a:cubicBezTo>
                    <a:cubicBezTo>
                      <a:pt x="1588" y="28246"/>
                      <a:pt x="1497" y="28147"/>
                      <a:pt x="1403" y="28050"/>
                    </a:cubicBezTo>
                    <a:cubicBezTo>
                      <a:pt x="1367" y="28000"/>
                      <a:pt x="1329" y="27949"/>
                      <a:pt x="1293" y="27897"/>
                    </a:cubicBezTo>
                    <a:cubicBezTo>
                      <a:pt x="1207" y="27771"/>
                      <a:pt x="1129" y="27637"/>
                      <a:pt x="1051" y="27505"/>
                    </a:cubicBezTo>
                    <a:cubicBezTo>
                      <a:pt x="982" y="27378"/>
                      <a:pt x="921" y="27247"/>
                      <a:pt x="866" y="27114"/>
                    </a:cubicBezTo>
                    <a:cubicBezTo>
                      <a:pt x="861" y="27095"/>
                      <a:pt x="855" y="27076"/>
                      <a:pt x="848" y="27057"/>
                    </a:cubicBezTo>
                    <a:cubicBezTo>
                      <a:pt x="830" y="26981"/>
                      <a:pt x="813" y="26906"/>
                      <a:pt x="799" y="26830"/>
                    </a:cubicBezTo>
                    <a:cubicBezTo>
                      <a:pt x="787" y="26762"/>
                      <a:pt x="778" y="26694"/>
                      <a:pt x="768" y="26625"/>
                    </a:cubicBezTo>
                    <a:lnTo>
                      <a:pt x="768" y="26625"/>
                    </a:lnTo>
                    <a:cubicBezTo>
                      <a:pt x="769" y="26632"/>
                      <a:pt x="770" y="26641"/>
                      <a:pt x="772" y="26649"/>
                    </a:cubicBezTo>
                    <a:cubicBezTo>
                      <a:pt x="759" y="26516"/>
                      <a:pt x="752" y="26384"/>
                      <a:pt x="751" y="26249"/>
                    </a:cubicBezTo>
                    <a:cubicBezTo>
                      <a:pt x="758" y="26091"/>
                      <a:pt x="771" y="25934"/>
                      <a:pt x="791" y="25777"/>
                    </a:cubicBezTo>
                    <a:cubicBezTo>
                      <a:pt x="791" y="25778"/>
                      <a:pt x="791" y="25779"/>
                      <a:pt x="791" y="25780"/>
                    </a:cubicBezTo>
                    <a:cubicBezTo>
                      <a:pt x="807" y="25685"/>
                      <a:pt x="827" y="25593"/>
                      <a:pt x="851" y="25500"/>
                    </a:cubicBezTo>
                    <a:cubicBezTo>
                      <a:pt x="876" y="25418"/>
                      <a:pt x="902" y="25336"/>
                      <a:pt x="931" y="25256"/>
                    </a:cubicBezTo>
                    <a:cubicBezTo>
                      <a:pt x="964" y="25182"/>
                      <a:pt x="998" y="25109"/>
                      <a:pt x="1036" y="25037"/>
                    </a:cubicBezTo>
                    <a:cubicBezTo>
                      <a:pt x="1093" y="24942"/>
                      <a:pt x="1153" y="24851"/>
                      <a:pt x="1213" y="24757"/>
                    </a:cubicBezTo>
                    <a:cubicBezTo>
                      <a:pt x="1269" y="24668"/>
                      <a:pt x="1323" y="24578"/>
                      <a:pt x="1380" y="24490"/>
                    </a:cubicBezTo>
                    <a:cubicBezTo>
                      <a:pt x="1441" y="24394"/>
                      <a:pt x="1501" y="24300"/>
                      <a:pt x="1558" y="24206"/>
                    </a:cubicBezTo>
                    <a:cubicBezTo>
                      <a:pt x="1609" y="24126"/>
                      <a:pt x="1653" y="24043"/>
                      <a:pt x="1699" y="23962"/>
                    </a:cubicBezTo>
                    <a:lnTo>
                      <a:pt x="1699" y="23962"/>
                    </a:lnTo>
                    <a:cubicBezTo>
                      <a:pt x="1696" y="23970"/>
                      <a:pt x="1692" y="23976"/>
                      <a:pt x="1688" y="23983"/>
                    </a:cubicBezTo>
                    <a:cubicBezTo>
                      <a:pt x="1753" y="23875"/>
                      <a:pt x="1819" y="23768"/>
                      <a:pt x="1879" y="23658"/>
                    </a:cubicBezTo>
                    <a:cubicBezTo>
                      <a:pt x="1932" y="23566"/>
                      <a:pt x="1983" y="23474"/>
                      <a:pt x="2032" y="23382"/>
                    </a:cubicBezTo>
                    <a:cubicBezTo>
                      <a:pt x="2037" y="23374"/>
                      <a:pt x="2042" y="23367"/>
                      <a:pt x="2048" y="23359"/>
                    </a:cubicBezTo>
                    <a:cubicBezTo>
                      <a:pt x="2068" y="23329"/>
                      <a:pt x="2083" y="23295"/>
                      <a:pt x="2101" y="23262"/>
                    </a:cubicBezTo>
                    <a:cubicBezTo>
                      <a:pt x="2137" y="23208"/>
                      <a:pt x="2171" y="23151"/>
                      <a:pt x="2201" y="23093"/>
                    </a:cubicBezTo>
                    <a:cubicBezTo>
                      <a:pt x="2209" y="23076"/>
                      <a:pt x="2215" y="23058"/>
                      <a:pt x="2222" y="23041"/>
                    </a:cubicBezTo>
                    <a:cubicBezTo>
                      <a:pt x="2240" y="23003"/>
                      <a:pt x="2259" y="22965"/>
                      <a:pt x="2275" y="22926"/>
                    </a:cubicBezTo>
                    <a:lnTo>
                      <a:pt x="2275" y="22926"/>
                    </a:lnTo>
                    <a:cubicBezTo>
                      <a:pt x="2274" y="22927"/>
                      <a:pt x="2274" y="22928"/>
                      <a:pt x="2274" y="22930"/>
                    </a:cubicBezTo>
                    <a:cubicBezTo>
                      <a:pt x="2312" y="22841"/>
                      <a:pt x="2362" y="22758"/>
                      <a:pt x="2404" y="22671"/>
                    </a:cubicBezTo>
                    <a:cubicBezTo>
                      <a:pt x="2461" y="22546"/>
                      <a:pt x="2507" y="22416"/>
                      <a:pt x="2542" y="22283"/>
                    </a:cubicBezTo>
                    <a:cubicBezTo>
                      <a:pt x="2576" y="22165"/>
                      <a:pt x="2593" y="22043"/>
                      <a:pt x="2608" y="21920"/>
                    </a:cubicBezTo>
                    <a:cubicBezTo>
                      <a:pt x="2624" y="21796"/>
                      <a:pt x="2632" y="21670"/>
                      <a:pt x="2631" y="21543"/>
                    </a:cubicBezTo>
                    <a:cubicBezTo>
                      <a:pt x="2628" y="21413"/>
                      <a:pt x="2624" y="21285"/>
                      <a:pt x="2613" y="21155"/>
                    </a:cubicBezTo>
                    <a:cubicBezTo>
                      <a:pt x="2601" y="21036"/>
                      <a:pt x="2580" y="20914"/>
                      <a:pt x="2557" y="20797"/>
                    </a:cubicBezTo>
                    <a:cubicBezTo>
                      <a:pt x="2512" y="20579"/>
                      <a:pt x="2455" y="20363"/>
                      <a:pt x="2399" y="20151"/>
                    </a:cubicBezTo>
                    <a:lnTo>
                      <a:pt x="2399" y="20151"/>
                    </a:lnTo>
                    <a:lnTo>
                      <a:pt x="2405" y="20173"/>
                    </a:lnTo>
                    <a:cubicBezTo>
                      <a:pt x="2369" y="20037"/>
                      <a:pt x="2334" y="19900"/>
                      <a:pt x="2294" y="19765"/>
                    </a:cubicBezTo>
                    <a:cubicBezTo>
                      <a:pt x="2253" y="19619"/>
                      <a:pt x="2210" y="19470"/>
                      <a:pt x="2151" y="19327"/>
                    </a:cubicBezTo>
                    <a:lnTo>
                      <a:pt x="2151" y="19327"/>
                    </a:lnTo>
                    <a:cubicBezTo>
                      <a:pt x="2152" y="19328"/>
                      <a:pt x="2152" y="19328"/>
                      <a:pt x="2152" y="19328"/>
                    </a:cubicBezTo>
                    <a:cubicBezTo>
                      <a:pt x="2122" y="19252"/>
                      <a:pt x="2096" y="19175"/>
                      <a:pt x="2074" y="19096"/>
                    </a:cubicBezTo>
                    <a:lnTo>
                      <a:pt x="2074" y="19096"/>
                    </a:lnTo>
                    <a:cubicBezTo>
                      <a:pt x="2074" y="19096"/>
                      <a:pt x="2074" y="19096"/>
                      <a:pt x="2074" y="19097"/>
                    </a:cubicBezTo>
                    <a:cubicBezTo>
                      <a:pt x="2074" y="19096"/>
                      <a:pt x="2074" y="19096"/>
                      <a:pt x="2074" y="19095"/>
                    </a:cubicBezTo>
                    <a:lnTo>
                      <a:pt x="2074" y="19095"/>
                    </a:lnTo>
                    <a:cubicBezTo>
                      <a:pt x="2074" y="19095"/>
                      <a:pt x="2074" y="19095"/>
                      <a:pt x="2074" y="19096"/>
                    </a:cubicBezTo>
                    <a:lnTo>
                      <a:pt x="2074" y="19096"/>
                    </a:lnTo>
                    <a:cubicBezTo>
                      <a:pt x="2073" y="19093"/>
                      <a:pt x="2072" y="19090"/>
                      <a:pt x="2071" y="19087"/>
                    </a:cubicBezTo>
                    <a:lnTo>
                      <a:pt x="2071" y="19087"/>
                    </a:lnTo>
                    <a:cubicBezTo>
                      <a:pt x="2072" y="19089"/>
                      <a:pt x="2073" y="19092"/>
                      <a:pt x="2074" y="19095"/>
                    </a:cubicBezTo>
                    <a:lnTo>
                      <a:pt x="2074" y="19095"/>
                    </a:lnTo>
                    <a:cubicBezTo>
                      <a:pt x="2072" y="19088"/>
                      <a:pt x="2070" y="19081"/>
                      <a:pt x="2068" y="19074"/>
                    </a:cubicBezTo>
                    <a:lnTo>
                      <a:pt x="2068" y="19074"/>
                    </a:lnTo>
                    <a:cubicBezTo>
                      <a:pt x="2069" y="19078"/>
                      <a:pt x="2070" y="19082"/>
                      <a:pt x="2071" y="19087"/>
                    </a:cubicBezTo>
                    <a:lnTo>
                      <a:pt x="2071" y="19087"/>
                    </a:lnTo>
                    <a:cubicBezTo>
                      <a:pt x="2031" y="18933"/>
                      <a:pt x="1991" y="18780"/>
                      <a:pt x="1957" y="18625"/>
                    </a:cubicBezTo>
                    <a:cubicBezTo>
                      <a:pt x="1936" y="18529"/>
                      <a:pt x="1913" y="18434"/>
                      <a:pt x="1893" y="18337"/>
                    </a:cubicBezTo>
                    <a:cubicBezTo>
                      <a:pt x="1893" y="18255"/>
                      <a:pt x="1893" y="18174"/>
                      <a:pt x="1891" y="18092"/>
                    </a:cubicBezTo>
                    <a:lnTo>
                      <a:pt x="1891" y="18088"/>
                    </a:lnTo>
                    <a:lnTo>
                      <a:pt x="1891" y="18078"/>
                    </a:lnTo>
                    <a:cubicBezTo>
                      <a:pt x="1893" y="18029"/>
                      <a:pt x="1894" y="17981"/>
                      <a:pt x="1897" y="17931"/>
                    </a:cubicBezTo>
                    <a:cubicBezTo>
                      <a:pt x="1900" y="17874"/>
                      <a:pt x="1907" y="17818"/>
                      <a:pt x="1916" y="17761"/>
                    </a:cubicBezTo>
                    <a:cubicBezTo>
                      <a:pt x="1929" y="17694"/>
                      <a:pt x="1945" y="17628"/>
                      <a:pt x="1963" y="17562"/>
                    </a:cubicBezTo>
                    <a:cubicBezTo>
                      <a:pt x="2016" y="17398"/>
                      <a:pt x="2078" y="17241"/>
                      <a:pt x="2146" y="17084"/>
                    </a:cubicBezTo>
                    <a:cubicBezTo>
                      <a:pt x="2194" y="16980"/>
                      <a:pt x="2246" y="16879"/>
                      <a:pt x="2303" y="16778"/>
                    </a:cubicBezTo>
                    <a:cubicBezTo>
                      <a:pt x="2330" y="16735"/>
                      <a:pt x="2356" y="16693"/>
                      <a:pt x="2382" y="16651"/>
                    </a:cubicBezTo>
                    <a:cubicBezTo>
                      <a:pt x="2387" y="16646"/>
                      <a:pt x="2390" y="16641"/>
                      <a:pt x="2394" y="16638"/>
                    </a:cubicBezTo>
                    <a:cubicBezTo>
                      <a:pt x="2461" y="16568"/>
                      <a:pt x="2528" y="16501"/>
                      <a:pt x="2595" y="16434"/>
                    </a:cubicBezTo>
                    <a:lnTo>
                      <a:pt x="2595" y="16434"/>
                    </a:lnTo>
                    <a:cubicBezTo>
                      <a:pt x="2593" y="16436"/>
                      <a:pt x="2591" y="16437"/>
                      <a:pt x="2589" y="16439"/>
                    </a:cubicBezTo>
                    <a:lnTo>
                      <a:pt x="2589" y="16439"/>
                    </a:lnTo>
                    <a:cubicBezTo>
                      <a:pt x="2705" y="16326"/>
                      <a:pt x="2821" y="16214"/>
                      <a:pt x="2938" y="16102"/>
                    </a:cubicBezTo>
                    <a:cubicBezTo>
                      <a:pt x="2998" y="16046"/>
                      <a:pt x="3054" y="15986"/>
                      <a:pt x="3111" y="15927"/>
                    </a:cubicBezTo>
                    <a:cubicBezTo>
                      <a:pt x="3204" y="15862"/>
                      <a:pt x="3297" y="15794"/>
                      <a:pt x="3383" y="15721"/>
                    </a:cubicBezTo>
                    <a:cubicBezTo>
                      <a:pt x="3499" y="15622"/>
                      <a:pt x="3617" y="15524"/>
                      <a:pt x="3720" y="15413"/>
                    </a:cubicBezTo>
                    <a:cubicBezTo>
                      <a:pt x="3775" y="15358"/>
                      <a:pt x="3826" y="15299"/>
                      <a:pt x="3874" y="15239"/>
                    </a:cubicBezTo>
                    <a:cubicBezTo>
                      <a:pt x="3917" y="15184"/>
                      <a:pt x="3958" y="15128"/>
                      <a:pt x="4000" y="15073"/>
                    </a:cubicBezTo>
                    <a:cubicBezTo>
                      <a:pt x="4125" y="14922"/>
                      <a:pt x="4258" y="14781"/>
                      <a:pt x="4364" y="14616"/>
                    </a:cubicBezTo>
                    <a:cubicBezTo>
                      <a:pt x="4451" y="14479"/>
                      <a:pt x="4525" y="14334"/>
                      <a:pt x="4586" y="14185"/>
                    </a:cubicBezTo>
                    <a:cubicBezTo>
                      <a:pt x="4651" y="14026"/>
                      <a:pt x="4706" y="13862"/>
                      <a:pt x="4750" y="13695"/>
                    </a:cubicBezTo>
                    <a:cubicBezTo>
                      <a:pt x="4835" y="13365"/>
                      <a:pt x="4873" y="13023"/>
                      <a:pt x="4862" y="12682"/>
                    </a:cubicBezTo>
                    <a:cubicBezTo>
                      <a:pt x="4859" y="12589"/>
                      <a:pt x="4853" y="12495"/>
                      <a:pt x="4842" y="12402"/>
                    </a:cubicBezTo>
                    <a:cubicBezTo>
                      <a:pt x="4833" y="12322"/>
                      <a:pt x="4819" y="12241"/>
                      <a:pt x="4804" y="12161"/>
                    </a:cubicBezTo>
                    <a:cubicBezTo>
                      <a:pt x="4790" y="12070"/>
                      <a:pt x="4777" y="11979"/>
                      <a:pt x="4763" y="11889"/>
                    </a:cubicBezTo>
                    <a:cubicBezTo>
                      <a:pt x="4754" y="11802"/>
                      <a:pt x="4736" y="11717"/>
                      <a:pt x="4712" y="11634"/>
                    </a:cubicBezTo>
                    <a:cubicBezTo>
                      <a:pt x="4664" y="11479"/>
                      <a:pt x="4615" y="11323"/>
                      <a:pt x="4554" y="11172"/>
                    </a:cubicBezTo>
                    <a:cubicBezTo>
                      <a:pt x="4515" y="11080"/>
                      <a:pt x="4478" y="10987"/>
                      <a:pt x="4437" y="10898"/>
                    </a:cubicBezTo>
                    <a:cubicBezTo>
                      <a:pt x="4408" y="10832"/>
                      <a:pt x="4378" y="10765"/>
                      <a:pt x="4348" y="10698"/>
                    </a:cubicBezTo>
                    <a:lnTo>
                      <a:pt x="4348" y="10698"/>
                    </a:lnTo>
                    <a:lnTo>
                      <a:pt x="4353" y="10706"/>
                    </a:lnTo>
                    <a:lnTo>
                      <a:pt x="4346" y="10688"/>
                    </a:lnTo>
                    <a:cubicBezTo>
                      <a:pt x="4327" y="10626"/>
                      <a:pt x="4309" y="10564"/>
                      <a:pt x="4291" y="10500"/>
                    </a:cubicBezTo>
                    <a:cubicBezTo>
                      <a:pt x="4250" y="10365"/>
                      <a:pt x="4210" y="10231"/>
                      <a:pt x="4176" y="10094"/>
                    </a:cubicBezTo>
                    <a:cubicBezTo>
                      <a:pt x="4157" y="9992"/>
                      <a:pt x="4145" y="9893"/>
                      <a:pt x="4134" y="9790"/>
                    </a:cubicBezTo>
                    <a:cubicBezTo>
                      <a:pt x="4129" y="9696"/>
                      <a:pt x="4123" y="9602"/>
                      <a:pt x="4121" y="9508"/>
                    </a:cubicBezTo>
                    <a:cubicBezTo>
                      <a:pt x="4154" y="9323"/>
                      <a:pt x="4195" y="9141"/>
                      <a:pt x="4245" y="8960"/>
                    </a:cubicBezTo>
                    <a:cubicBezTo>
                      <a:pt x="4299" y="8793"/>
                      <a:pt x="4360" y="8629"/>
                      <a:pt x="4429" y="8469"/>
                    </a:cubicBezTo>
                    <a:cubicBezTo>
                      <a:pt x="4468" y="8413"/>
                      <a:pt x="4505" y="8354"/>
                      <a:pt x="4547" y="8299"/>
                    </a:cubicBezTo>
                    <a:lnTo>
                      <a:pt x="4547" y="8299"/>
                    </a:lnTo>
                    <a:lnTo>
                      <a:pt x="4551" y="8294"/>
                    </a:lnTo>
                    <a:lnTo>
                      <a:pt x="4553" y="8291"/>
                    </a:lnTo>
                    <a:lnTo>
                      <a:pt x="4553" y="8291"/>
                    </a:lnTo>
                    <a:cubicBezTo>
                      <a:pt x="4624" y="8204"/>
                      <a:pt x="4698" y="8121"/>
                      <a:pt x="4766" y="8035"/>
                    </a:cubicBezTo>
                    <a:cubicBezTo>
                      <a:pt x="4828" y="7958"/>
                      <a:pt x="4883" y="7878"/>
                      <a:pt x="4940" y="7800"/>
                    </a:cubicBezTo>
                    <a:lnTo>
                      <a:pt x="4940" y="7800"/>
                    </a:lnTo>
                    <a:lnTo>
                      <a:pt x="4942" y="7797"/>
                    </a:lnTo>
                    <a:lnTo>
                      <a:pt x="4947" y="7790"/>
                    </a:lnTo>
                    <a:lnTo>
                      <a:pt x="4947" y="7790"/>
                    </a:lnTo>
                    <a:cubicBezTo>
                      <a:pt x="4946" y="7791"/>
                      <a:pt x="4946" y="7792"/>
                      <a:pt x="4945" y="7793"/>
                    </a:cubicBezTo>
                    <a:cubicBezTo>
                      <a:pt x="4993" y="7732"/>
                      <a:pt x="5044" y="7674"/>
                      <a:pt x="5095" y="7617"/>
                    </a:cubicBezTo>
                    <a:cubicBezTo>
                      <a:pt x="5169" y="7537"/>
                      <a:pt x="5227" y="7446"/>
                      <a:pt x="5285" y="7354"/>
                    </a:cubicBezTo>
                    <a:cubicBezTo>
                      <a:pt x="5343" y="7265"/>
                      <a:pt x="5404" y="7182"/>
                      <a:pt x="5462" y="7094"/>
                    </a:cubicBezTo>
                    <a:cubicBezTo>
                      <a:pt x="5527" y="6997"/>
                      <a:pt x="5583" y="6894"/>
                      <a:pt x="5629" y="6787"/>
                    </a:cubicBezTo>
                    <a:cubicBezTo>
                      <a:pt x="5663" y="6709"/>
                      <a:pt x="5696" y="6634"/>
                      <a:pt x="5733" y="6558"/>
                    </a:cubicBezTo>
                    <a:cubicBezTo>
                      <a:pt x="5757" y="6506"/>
                      <a:pt x="5783" y="6457"/>
                      <a:pt x="5804" y="6403"/>
                    </a:cubicBezTo>
                    <a:cubicBezTo>
                      <a:pt x="5860" y="6251"/>
                      <a:pt x="5897" y="6094"/>
                      <a:pt x="5931" y="5937"/>
                    </a:cubicBezTo>
                    <a:cubicBezTo>
                      <a:pt x="5965" y="5780"/>
                      <a:pt x="5988" y="5620"/>
                      <a:pt x="6000" y="5460"/>
                    </a:cubicBezTo>
                    <a:cubicBezTo>
                      <a:pt x="6010" y="5334"/>
                      <a:pt x="6012" y="5210"/>
                      <a:pt x="6008" y="5084"/>
                    </a:cubicBezTo>
                    <a:cubicBezTo>
                      <a:pt x="6006" y="5015"/>
                      <a:pt x="6003" y="4948"/>
                      <a:pt x="5999" y="4879"/>
                    </a:cubicBezTo>
                    <a:cubicBezTo>
                      <a:pt x="5989" y="4729"/>
                      <a:pt x="5970" y="4580"/>
                      <a:pt x="5938" y="4434"/>
                    </a:cubicBezTo>
                    <a:cubicBezTo>
                      <a:pt x="5904" y="4258"/>
                      <a:pt x="5876" y="4081"/>
                      <a:pt x="5833" y="3908"/>
                    </a:cubicBezTo>
                    <a:cubicBezTo>
                      <a:pt x="5809" y="3812"/>
                      <a:pt x="5774" y="3717"/>
                      <a:pt x="5748" y="3622"/>
                    </a:cubicBezTo>
                    <a:cubicBezTo>
                      <a:pt x="5728" y="3545"/>
                      <a:pt x="5707" y="3469"/>
                      <a:pt x="5687" y="3391"/>
                    </a:cubicBezTo>
                    <a:cubicBezTo>
                      <a:pt x="5625" y="3151"/>
                      <a:pt x="5592" y="2902"/>
                      <a:pt x="5562" y="2654"/>
                    </a:cubicBezTo>
                    <a:cubicBezTo>
                      <a:pt x="5549" y="2545"/>
                      <a:pt x="5541" y="2435"/>
                      <a:pt x="5541" y="2324"/>
                    </a:cubicBezTo>
                    <a:cubicBezTo>
                      <a:pt x="5545" y="2186"/>
                      <a:pt x="5555" y="2046"/>
                      <a:pt x="5574" y="1909"/>
                    </a:cubicBezTo>
                    <a:cubicBezTo>
                      <a:pt x="5584" y="1854"/>
                      <a:pt x="5596" y="1800"/>
                      <a:pt x="5610" y="1745"/>
                    </a:cubicBezTo>
                    <a:cubicBezTo>
                      <a:pt x="5636" y="1663"/>
                      <a:pt x="5663" y="1582"/>
                      <a:pt x="5695" y="1500"/>
                    </a:cubicBezTo>
                    <a:cubicBezTo>
                      <a:pt x="5740" y="1404"/>
                      <a:pt x="5791" y="1311"/>
                      <a:pt x="5844" y="1220"/>
                    </a:cubicBezTo>
                    <a:cubicBezTo>
                      <a:pt x="5871" y="1175"/>
                      <a:pt x="5900" y="1132"/>
                      <a:pt x="5931" y="1091"/>
                    </a:cubicBezTo>
                    <a:cubicBezTo>
                      <a:pt x="5979" y="1032"/>
                      <a:pt x="6027" y="976"/>
                      <a:pt x="6078" y="922"/>
                    </a:cubicBezTo>
                    <a:cubicBezTo>
                      <a:pt x="6111" y="890"/>
                      <a:pt x="6145" y="860"/>
                      <a:pt x="6181" y="831"/>
                    </a:cubicBezTo>
                    <a:cubicBezTo>
                      <a:pt x="6216" y="806"/>
                      <a:pt x="6253" y="784"/>
                      <a:pt x="6290" y="761"/>
                    </a:cubicBezTo>
                    <a:lnTo>
                      <a:pt x="6290" y="761"/>
                    </a:lnTo>
                    <a:cubicBezTo>
                      <a:pt x="6284" y="766"/>
                      <a:pt x="6277" y="770"/>
                      <a:pt x="6271" y="774"/>
                    </a:cubicBezTo>
                    <a:cubicBezTo>
                      <a:pt x="6328" y="742"/>
                      <a:pt x="6386" y="713"/>
                      <a:pt x="6444" y="686"/>
                    </a:cubicBezTo>
                    <a:cubicBezTo>
                      <a:pt x="6462" y="679"/>
                      <a:pt x="6480" y="674"/>
                      <a:pt x="6498" y="667"/>
                    </a:cubicBezTo>
                    <a:cubicBezTo>
                      <a:pt x="6515" y="667"/>
                      <a:pt x="6533" y="665"/>
                      <a:pt x="6550" y="665"/>
                    </a:cubicBezTo>
                    <a:close/>
                    <a:moveTo>
                      <a:pt x="6493" y="1"/>
                    </a:moveTo>
                    <a:cubicBezTo>
                      <a:pt x="6479" y="1"/>
                      <a:pt x="6465" y="2"/>
                      <a:pt x="6451" y="4"/>
                    </a:cubicBezTo>
                    <a:cubicBezTo>
                      <a:pt x="6416" y="11"/>
                      <a:pt x="6383" y="21"/>
                      <a:pt x="6350" y="30"/>
                    </a:cubicBezTo>
                    <a:lnTo>
                      <a:pt x="6366" y="27"/>
                    </a:lnTo>
                    <a:lnTo>
                      <a:pt x="6366" y="27"/>
                    </a:lnTo>
                    <a:cubicBezTo>
                      <a:pt x="6347" y="31"/>
                      <a:pt x="6329" y="35"/>
                      <a:pt x="6311" y="40"/>
                    </a:cubicBezTo>
                    <a:cubicBezTo>
                      <a:pt x="6164" y="95"/>
                      <a:pt x="6024" y="167"/>
                      <a:pt x="5893" y="255"/>
                    </a:cubicBezTo>
                    <a:cubicBezTo>
                      <a:pt x="5746" y="354"/>
                      <a:pt x="5609" y="468"/>
                      <a:pt x="5484" y="595"/>
                    </a:cubicBezTo>
                    <a:cubicBezTo>
                      <a:pt x="5368" y="713"/>
                      <a:pt x="5271" y="848"/>
                      <a:pt x="5182" y="988"/>
                    </a:cubicBezTo>
                    <a:cubicBezTo>
                      <a:pt x="5123" y="1080"/>
                      <a:pt x="5059" y="1176"/>
                      <a:pt x="5014" y="1279"/>
                    </a:cubicBezTo>
                    <a:cubicBezTo>
                      <a:pt x="4957" y="1408"/>
                      <a:pt x="4915" y="1542"/>
                      <a:pt x="4890" y="1680"/>
                    </a:cubicBezTo>
                    <a:cubicBezTo>
                      <a:pt x="4872" y="1769"/>
                      <a:pt x="4859" y="1857"/>
                      <a:pt x="4855" y="1947"/>
                    </a:cubicBezTo>
                    <a:cubicBezTo>
                      <a:pt x="4853" y="2026"/>
                      <a:pt x="4851" y="2107"/>
                      <a:pt x="4852" y="2188"/>
                    </a:cubicBezTo>
                    <a:cubicBezTo>
                      <a:pt x="4854" y="2354"/>
                      <a:pt x="4856" y="2523"/>
                      <a:pt x="4879" y="2687"/>
                    </a:cubicBezTo>
                    <a:cubicBezTo>
                      <a:pt x="4891" y="2770"/>
                      <a:pt x="4903" y="2853"/>
                      <a:pt x="4920" y="2936"/>
                    </a:cubicBezTo>
                    <a:cubicBezTo>
                      <a:pt x="4936" y="3023"/>
                      <a:pt x="4961" y="3106"/>
                      <a:pt x="4984" y="3192"/>
                    </a:cubicBezTo>
                    <a:cubicBezTo>
                      <a:pt x="4982" y="3183"/>
                      <a:pt x="4980" y="3177"/>
                      <a:pt x="4979" y="3169"/>
                    </a:cubicBezTo>
                    <a:lnTo>
                      <a:pt x="4979" y="3169"/>
                    </a:lnTo>
                    <a:cubicBezTo>
                      <a:pt x="5037" y="3401"/>
                      <a:pt x="5095" y="3635"/>
                      <a:pt x="5143" y="3871"/>
                    </a:cubicBezTo>
                    <a:cubicBezTo>
                      <a:pt x="5194" y="4119"/>
                      <a:pt x="5230" y="4372"/>
                      <a:pt x="5271" y="4624"/>
                    </a:cubicBezTo>
                    <a:cubicBezTo>
                      <a:pt x="5286" y="4707"/>
                      <a:pt x="5366" y="4767"/>
                      <a:pt x="5447" y="4767"/>
                    </a:cubicBezTo>
                    <a:cubicBezTo>
                      <a:pt x="5458" y="4767"/>
                      <a:pt x="5469" y="4766"/>
                      <a:pt x="5480" y="4764"/>
                    </a:cubicBezTo>
                    <a:cubicBezTo>
                      <a:pt x="5499" y="4760"/>
                      <a:pt x="5517" y="4753"/>
                      <a:pt x="5533" y="4745"/>
                    </a:cubicBezTo>
                    <a:cubicBezTo>
                      <a:pt x="5550" y="4915"/>
                      <a:pt x="5560" y="5086"/>
                      <a:pt x="5563" y="5257"/>
                    </a:cubicBezTo>
                    <a:cubicBezTo>
                      <a:pt x="5560" y="5344"/>
                      <a:pt x="5554" y="5430"/>
                      <a:pt x="5548" y="5516"/>
                    </a:cubicBezTo>
                    <a:cubicBezTo>
                      <a:pt x="5516" y="5540"/>
                      <a:pt x="5494" y="5573"/>
                      <a:pt x="5483" y="5611"/>
                    </a:cubicBezTo>
                    <a:cubicBezTo>
                      <a:pt x="5464" y="5687"/>
                      <a:pt x="5447" y="5766"/>
                      <a:pt x="5431" y="5845"/>
                    </a:cubicBezTo>
                    <a:cubicBezTo>
                      <a:pt x="5409" y="5933"/>
                      <a:pt x="5386" y="6019"/>
                      <a:pt x="5360" y="6106"/>
                    </a:cubicBezTo>
                    <a:cubicBezTo>
                      <a:pt x="5301" y="6288"/>
                      <a:pt x="5230" y="6465"/>
                      <a:pt x="5147" y="6637"/>
                    </a:cubicBezTo>
                    <a:lnTo>
                      <a:pt x="5158" y="6615"/>
                    </a:lnTo>
                    <a:lnTo>
                      <a:pt x="5158" y="6615"/>
                    </a:lnTo>
                    <a:cubicBezTo>
                      <a:pt x="5127" y="6679"/>
                      <a:pt x="5096" y="6744"/>
                      <a:pt x="5062" y="6806"/>
                    </a:cubicBezTo>
                    <a:cubicBezTo>
                      <a:pt x="5056" y="6804"/>
                      <a:pt x="5048" y="6802"/>
                      <a:pt x="5042" y="6800"/>
                    </a:cubicBezTo>
                    <a:cubicBezTo>
                      <a:pt x="5027" y="6796"/>
                      <a:pt x="5012" y="6794"/>
                      <a:pt x="4997" y="6794"/>
                    </a:cubicBezTo>
                    <a:cubicBezTo>
                      <a:pt x="4972" y="6794"/>
                      <a:pt x="4947" y="6799"/>
                      <a:pt x="4924" y="6809"/>
                    </a:cubicBezTo>
                    <a:cubicBezTo>
                      <a:pt x="4876" y="6830"/>
                      <a:pt x="4835" y="6870"/>
                      <a:pt x="4798" y="6906"/>
                    </a:cubicBezTo>
                    <a:cubicBezTo>
                      <a:pt x="4743" y="6959"/>
                      <a:pt x="4689" y="7014"/>
                      <a:pt x="4638" y="7070"/>
                    </a:cubicBezTo>
                    <a:cubicBezTo>
                      <a:pt x="4530" y="7188"/>
                      <a:pt x="4422" y="7306"/>
                      <a:pt x="4323" y="7433"/>
                    </a:cubicBezTo>
                    <a:cubicBezTo>
                      <a:pt x="4197" y="7594"/>
                      <a:pt x="4077" y="7763"/>
                      <a:pt x="3984" y="7943"/>
                    </a:cubicBezTo>
                    <a:cubicBezTo>
                      <a:pt x="3888" y="8130"/>
                      <a:pt x="3806" y="8322"/>
                      <a:pt x="3737" y="8520"/>
                    </a:cubicBezTo>
                    <a:cubicBezTo>
                      <a:pt x="3720" y="8566"/>
                      <a:pt x="3711" y="8616"/>
                      <a:pt x="3695" y="8663"/>
                    </a:cubicBezTo>
                    <a:cubicBezTo>
                      <a:pt x="3682" y="8661"/>
                      <a:pt x="3669" y="8659"/>
                      <a:pt x="3657" y="8659"/>
                    </a:cubicBezTo>
                    <a:cubicBezTo>
                      <a:pt x="3633" y="8659"/>
                      <a:pt x="3609" y="8664"/>
                      <a:pt x="3586" y="8673"/>
                    </a:cubicBezTo>
                    <a:lnTo>
                      <a:pt x="3584" y="8673"/>
                    </a:lnTo>
                    <a:cubicBezTo>
                      <a:pt x="3527" y="8697"/>
                      <a:pt x="3490" y="8760"/>
                      <a:pt x="3485" y="8819"/>
                    </a:cubicBezTo>
                    <a:cubicBezTo>
                      <a:pt x="3480" y="8868"/>
                      <a:pt x="3480" y="8918"/>
                      <a:pt x="3479" y="8964"/>
                    </a:cubicBezTo>
                    <a:cubicBezTo>
                      <a:pt x="3476" y="9037"/>
                      <a:pt x="3473" y="9110"/>
                      <a:pt x="3476" y="9183"/>
                    </a:cubicBezTo>
                    <a:cubicBezTo>
                      <a:pt x="3483" y="9310"/>
                      <a:pt x="3501" y="9438"/>
                      <a:pt x="3529" y="9563"/>
                    </a:cubicBezTo>
                    <a:lnTo>
                      <a:pt x="3529" y="9591"/>
                    </a:lnTo>
                    <a:cubicBezTo>
                      <a:pt x="3531" y="9610"/>
                      <a:pt x="3533" y="9629"/>
                      <a:pt x="3536" y="9647"/>
                    </a:cubicBezTo>
                    <a:cubicBezTo>
                      <a:pt x="3515" y="9659"/>
                      <a:pt x="3497" y="9675"/>
                      <a:pt x="3485" y="9695"/>
                    </a:cubicBezTo>
                    <a:cubicBezTo>
                      <a:pt x="3457" y="9729"/>
                      <a:pt x="3444" y="9770"/>
                      <a:pt x="3444" y="9813"/>
                    </a:cubicBezTo>
                    <a:cubicBezTo>
                      <a:pt x="3445" y="9853"/>
                      <a:pt x="3457" y="9892"/>
                      <a:pt x="3466" y="9930"/>
                    </a:cubicBezTo>
                    <a:cubicBezTo>
                      <a:pt x="3465" y="9928"/>
                      <a:pt x="3465" y="9927"/>
                      <a:pt x="3464" y="9925"/>
                    </a:cubicBezTo>
                    <a:lnTo>
                      <a:pt x="3464" y="9925"/>
                    </a:lnTo>
                    <a:cubicBezTo>
                      <a:pt x="3493" y="10052"/>
                      <a:pt x="3525" y="10178"/>
                      <a:pt x="3572" y="10300"/>
                    </a:cubicBezTo>
                    <a:cubicBezTo>
                      <a:pt x="3645" y="10485"/>
                      <a:pt x="3739" y="10657"/>
                      <a:pt x="3842" y="10826"/>
                    </a:cubicBezTo>
                    <a:cubicBezTo>
                      <a:pt x="3873" y="10877"/>
                      <a:pt x="3905" y="10930"/>
                      <a:pt x="3937" y="10982"/>
                    </a:cubicBezTo>
                    <a:cubicBezTo>
                      <a:pt x="3978" y="11144"/>
                      <a:pt x="4018" y="11308"/>
                      <a:pt x="4050" y="11473"/>
                    </a:cubicBezTo>
                    <a:cubicBezTo>
                      <a:pt x="4101" y="11757"/>
                      <a:pt x="4150" y="12039"/>
                      <a:pt x="4191" y="12323"/>
                    </a:cubicBezTo>
                    <a:cubicBezTo>
                      <a:pt x="4222" y="12641"/>
                      <a:pt x="4236" y="12959"/>
                      <a:pt x="4235" y="13279"/>
                    </a:cubicBezTo>
                    <a:lnTo>
                      <a:pt x="4235" y="13285"/>
                    </a:lnTo>
                    <a:cubicBezTo>
                      <a:pt x="4215" y="13296"/>
                      <a:pt x="4197" y="13314"/>
                      <a:pt x="4185" y="13334"/>
                    </a:cubicBezTo>
                    <a:cubicBezTo>
                      <a:pt x="4151" y="13386"/>
                      <a:pt x="4139" y="13445"/>
                      <a:pt x="4123" y="13503"/>
                    </a:cubicBezTo>
                    <a:cubicBezTo>
                      <a:pt x="4111" y="13556"/>
                      <a:pt x="4097" y="13609"/>
                      <a:pt x="4081" y="13663"/>
                    </a:cubicBezTo>
                    <a:cubicBezTo>
                      <a:pt x="4045" y="13783"/>
                      <a:pt x="4007" y="13903"/>
                      <a:pt x="3968" y="14023"/>
                    </a:cubicBezTo>
                    <a:cubicBezTo>
                      <a:pt x="3936" y="14037"/>
                      <a:pt x="3909" y="14064"/>
                      <a:pt x="3892" y="14095"/>
                    </a:cubicBezTo>
                    <a:cubicBezTo>
                      <a:pt x="3817" y="14250"/>
                      <a:pt x="3740" y="14402"/>
                      <a:pt x="3657" y="14550"/>
                    </a:cubicBezTo>
                    <a:cubicBezTo>
                      <a:pt x="3608" y="14629"/>
                      <a:pt x="3559" y="14704"/>
                      <a:pt x="3503" y="14776"/>
                    </a:cubicBezTo>
                    <a:cubicBezTo>
                      <a:pt x="3483" y="14787"/>
                      <a:pt x="3463" y="14799"/>
                      <a:pt x="3445" y="14811"/>
                    </a:cubicBezTo>
                    <a:cubicBezTo>
                      <a:pt x="3406" y="14840"/>
                      <a:pt x="3369" y="14870"/>
                      <a:pt x="3334" y="14903"/>
                    </a:cubicBezTo>
                    <a:cubicBezTo>
                      <a:pt x="3220" y="15008"/>
                      <a:pt x="3108" y="15113"/>
                      <a:pt x="2987" y="15210"/>
                    </a:cubicBezTo>
                    <a:cubicBezTo>
                      <a:pt x="2982" y="15215"/>
                      <a:pt x="2977" y="15219"/>
                      <a:pt x="2971" y="15223"/>
                    </a:cubicBezTo>
                    <a:cubicBezTo>
                      <a:pt x="2975" y="15220"/>
                      <a:pt x="2979" y="15217"/>
                      <a:pt x="2984" y="15213"/>
                    </a:cubicBezTo>
                    <a:lnTo>
                      <a:pt x="2984" y="15213"/>
                    </a:lnTo>
                    <a:cubicBezTo>
                      <a:pt x="2836" y="15322"/>
                      <a:pt x="2685" y="15425"/>
                      <a:pt x="2547" y="15545"/>
                    </a:cubicBezTo>
                    <a:cubicBezTo>
                      <a:pt x="2514" y="15516"/>
                      <a:pt x="2469" y="15499"/>
                      <a:pt x="2423" y="15499"/>
                    </a:cubicBezTo>
                    <a:cubicBezTo>
                      <a:pt x="2397" y="15499"/>
                      <a:pt x="2372" y="15505"/>
                      <a:pt x="2349" y="15518"/>
                    </a:cubicBezTo>
                    <a:cubicBezTo>
                      <a:pt x="2267" y="15564"/>
                      <a:pt x="2212" y="15644"/>
                      <a:pt x="2152" y="15714"/>
                    </a:cubicBezTo>
                    <a:cubicBezTo>
                      <a:pt x="2098" y="15779"/>
                      <a:pt x="2048" y="15847"/>
                      <a:pt x="2001" y="15918"/>
                    </a:cubicBezTo>
                    <a:cubicBezTo>
                      <a:pt x="1909" y="16050"/>
                      <a:pt x="1821" y="16184"/>
                      <a:pt x="1751" y="16327"/>
                    </a:cubicBezTo>
                    <a:cubicBezTo>
                      <a:pt x="1687" y="16456"/>
                      <a:pt x="1634" y="16589"/>
                      <a:pt x="1592" y="16727"/>
                    </a:cubicBezTo>
                    <a:cubicBezTo>
                      <a:pt x="1534" y="16911"/>
                      <a:pt x="1487" y="17098"/>
                      <a:pt x="1443" y="17287"/>
                    </a:cubicBezTo>
                    <a:cubicBezTo>
                      <a:pt x="1406" y="17449"/>
                      <a:pt x="1377" y="17611"/>
                      <a:pt x="1358" y="17776"/>
                    </a:cubicBezTo>
                    <a:cubicBezTo>
                      <a:pt x="1320" y="18114"/>
                      <a:pt x="1302" y="18462"/>
                      <a:pt x="1366" y="18798"/>
                    </a:cubicBezTo>
                    <a:cubicBezTo>
                      <a:pt x="1395" y="18963"/>
                      <a:pt x="1436" y="19126"/>
                      <a:pt x="1488" y="19285"/>
                    </a:cubicBezTo>
                    <a:cubicBezTo>
                      <a:pt x="1541" y="19443"/>
                      <a:pt x="1605" y="19597"/>
                      <a:pt x="1671" y="19749"/>
                    </a:cubicBezTo>
                    <a:cubicBezTo>
                      <a:pt x="1668" y="19743"/>
                      <a:pt x="1664" y="19735"/>
                      <a:pt x="1661" y="19728"/>
                    </a:cubicBezTo>
                    <a:lnTo>
                      <a:pt x="1661" y="19728"/>
                    </a:lnTo>
                    <a:cubicBezTo>
                      <a:pt x="1689" y="19797"/>
                      <a:pt x="1715" y="19867"/>
                      <a:pt x="1740" y="19937"/>
                    </a:cubicBezTo>
                    <a:cubicBezTo>
                      <a:pt x="1757" y="20009"/>
                      <a:pt x="1774" y="20082"/>
                      <a:pt x="1791" y="20155"/>
                    </a:cubicBezTo>
                    <a:cubicBezTo>
                      <a:pt x="1869" y="20502"/>
                      <a:pt x="1970" y="20845"/>
                      <a:pt x="2061" y="21190"/>
                    </a:cubicBezTo>
                    <a:cubicBezTo>
                      <a:pt x="2075" y="21360"/>
                      <a:pt x="2082" y="21531"/>
                      <a:pt x="2109" y="21700"/>
                    </a:cubicBezTo>
                    <a:cubicBezTo>
                      <a:pt x="2098" y="21774"/>
                      <a:pt x="2087" y="21849"/>
                      <a:pt x="2079" y="21924"/>
                    </a:cubicBezTo>
                    <a:cubicBezTo>
                      <a:pt x="2065" y="22005"/>
                      <a:pt x="2048" y="22085"/>
                      <a:pt x="2029" y="22164"/>
                    </a:cubicBezTo>
                    <a:cubicBezTo>
                      <a:pt x="2030" y="22163"/>
                      <a:pt x="2030" y="22161"/>
                      <a:pt x="2031" y="22160"/>
                    </a:cubicBezTo>
                    <a:lnTo>
                      <a:pt x="2031" y="22160"/>
                    </a:lnTo>
                    <a:lnTo>
                      <a:pt x="2029" y="22166"/>
                    </a:lnTo>
                    <a:cubicBezTo>
                      <a:pt x="2028" y="22171"/>
                      <a:pt x="2027" y="22177"/>
                      <a:pt x="2025" y="22182"/>
                    </a:cubicBezTo>
                    <a:cubicBezTo>
                      <a:pt x="2026" y="22178"/>
                      <a:pt x="2027" y="22174"/>
                      <a:pt x="2028" y="22169"/>
                    </a:cubicBezTo>
                    <a:lnTo>
                      <a:pt x="2028" y="22169"/>
                    </a:lnTo>
                    <a:cubicBezTo>
                      <a:pt x="2010" y="22228"/>
                      <a:pt x="1993" y="22288"/>
                      <a:pt x="1972" y="22347"/>
                    </a:cubicBezTo>
                    <a:cubicBezTo>
                      <a:pt x="1954" y="22394"/>
                      <a:pt x="1934" y="22441"/>
                      <a:pt x="1914" y="22488"/>
                    </a:cubicBezTo>
                    <a:lnTo>
                      <a:pt x="1914" y="22488"/>
                    </a:lnTo>
                    <a:cubicBezTo>
                      <a:pt x="1915" y="22487"/>
                      <a:pt x="1915" y="22485"/>
                      <a:pt x="1916" y="22484"/>
                    </a:cubicBezTo>
                    <a:lnTo>
                      <a:pt x="1916" y="22484"/>
                    </a:lnTo>
                    <a:cubicBezTo>
                      <a:pt x="1881" y="22555"/>
                      <a:pt x="1844" y="22623"/>
                      <a:pt x="1805" y="22692"/>
                    </a:cubicBezTo>
                    <a:cubicBezTo>
                      <a:pt x="1788" y="22724"/>
                      <a:pt x="1783" y="22761"/>
                      <a:pt x="1789" y="22795"/>
                    </a:cubicBezTo>
                    <a:cubicBezTo>
                      <a:pt x="1686" y="22960"/>
                      <a:pt x="1581" y="23126"/>
                      <a:pt x="1480" y="23291"/>
                    </a:cubicBezTo>
                    <a:cubicBezTo>
                      <a:pt x="1402" y="23416"/>
                      <a:pt x="1319" y="23537"/>
                      <a:pt x="1235" y="23656"/>
                    </a:cubicBezTo>
                    <a:cubicBezTo>
                      <a:pt x="1218" y="23679"/>
                      <a:pt x="1202" y="23702"/>
                      <a:pt x="1185" y="23725"/>
                    </a:cubicBezTo>
                    <a:cubicBezTo>
                      <a:pt x="1177" y="23723"/>
                      <a:pt x="1168" y="23723"/>
                      <a:pt x="1160" y="23723"/>
                    </a:cubicBezTo>
                    <a:cubicBezTo>
                      <a:pt x="1134" y="23723"/>
                      <a:pt x="1108" y="23729"/>
                      <a:pt x="1085" y="23741"/>
                    </a:cubicBezTo>
                    <a:cubicBezTo>
                      <a:pt x="1049" y="23759"/>
                      <a:pt x="1017" y="23785"/>
                      <a:pt x="990" y="23814"/>
                    </a:cubicBezTo>
                    <a:cubicBezTo>
                      <a:pt x="968" y="23839"/>
                      <a:pt x="947" y="23863"/>
                      <a:pt x="924" y="23888"/>
                    </a:cubicBezTo>
                    <a:cubicBezTo>
                      <a:pt x="882" y="23937"/>
                      <a:pt x="841" y="23983"/>
                      <a:pt x="801" y="24032"/>
                    </a:cubicBezTo>
                    <a:cubicBezTo>
                      <a:pt x="650" y="24206"/>
                      <a:pt x="557" y="24418"/>
                      <a:pt x="468" y="24628"/>
                    </a:cubicBezTo>
                    <a:cubicBezTo>
                      <a:pt x="366" y="24871"/>
                      <a:pt x="291" y="25124"/>
                      <a:pt x="223" y="25378"/>
                    </a:cubicBezTo>
                    <a:cubicBezTo>
                      <a:pt x="205" y="25443"/>
                      <a:pt x="193" y="25511"/>
                      <a:pt x="179" y="25578"/>
                    </a:cubicBezTo>
                    <a:cubicBezTo>
                      <a:pt x="174" y="25603"/>
                      <a:pt x="167" y="25628"/>
                      <a:pt x="164" y="25655"/>
                    </a:cubicBezTo>
                    <a:cubicBezTo>
                      <a:pt x="158" y="25685"/>
                      <a:pt x="154" y="25716"/>
                      <a:pt x="151" y="25746"/>
                    </a:cubicBezTo>
                    <a:cubicBezTo>
                      <a:pt x="146" y="25778"/>
                      <a:pt x="141" y="25810"/>
                      <a:pt x="136" y="25842"/>
                    </a:cubicBezTo>
                    <a:lnTo>
                      <a:pt x="136" y="25842"/>
                    </a:lnTo>
                    <a:cubicBezTo>
                      <a:pt x="137" y="25835"/>
                      <a:pt x="139" y="25829"/>
                      <a:pt x="140" y="25823"/>
                    </a:cubicBezTo>
                    <a:lnTo>
                      <a:pt x="140" y="25823"/>
                    </a:lnTo>
                    <a:cubicBezTo>
                      <a:pt x="139" y="25831"/>
                      <a:pt x="139" y="25840"/>
                      <a:pt x="138" y="25849"/>
                    </a:cubicBezTo>
                    <a:cubicBezTo>
                      <a:pt x="60" y="25877"/>
                      <a:pt x="0" y="25966"/>
                      <a:pt x="22" y="26051"/>
                    </a:cubicBezTo>
                    <a:cubicBezTo>
                      <a:pt x="24" y="26058"/>
                      <a:pt x="26" y="26065"/>
                      <a:pt x="27" y="26073"/>
                    </a:cubicBezTo>
                    <a:cubicBezTo>
                      <a:pt x="27" y="26073"/>
                      <a:pt x="27" y="26074"/>
                      <a:pt x="27" y="26074"/>
                    </a:cubicBezTo>
                    <a:cubicBezTo>
                      <a:pt x="58" y="26197"/>
                      <a:pt x="72" y="26326"/>
                      <a:pt x="96" y="26453"/>
                    </a:cubicBezTo>
                    <a:cubicBezTo>
                      <a:pt x="126" y="26618"/>
                      <a:pt x="160" y="26780"/>
                      <a:pt x="200" y="26944"/>
                    </a:cubicBezTo>
                    <a:cubicBezTo>
                      <a:pt x="235" y="27088"/>
                      <a:pt x="280" y="27229"/>
                      <a:pt x="337" y="27366"/>
                    </a:cubicBezTo>
                    <a:cubicBezTo>
                      <a:pt x="420" y="27561"/>
                      <a:pt x="532" y="27737"/>
                      <a:pt x="645" y="27914"/>
                    </a:cubicBezTo>
                    <a:cubicBezTo>
                      <a:pt x="804" y="28162"/>
                      <a:pt x="1000" y="28383"/>
                      <a:pt x="1194" y="28605"/>
                    </a:cubicBezTo>
                    <a:cubicBezTo>
                      <a:pt x="1366" y="28801"/>
                      <a:pt x="1568" y="28966"/>
                      <a:pt x="1756" y="29147"/>
                    </a:cubicBezTo>
                    <a:cubicBezTo>
                      <a:pt x="1752" y="29143"/>
                      <a:pt x="1748" y="29139"/>
                      <a:pt x="1745" y="29135"/>
                    </a:cubicBezTo>
                    <a:lnTo>
                      <a:pt x="1745" y="29135"/>
                    </a:lnTo>
                    <a:cubicBezTo>
                      <a:pt x="1842" y="29233"/>
                      <a:pt x="1928" y="29337"/>
                      <a:pt x="2015" y="29442"/>
                    </a:cubicBezTo>
                    <a:cubicBezTo>
                      <a:pt x="2101" y="29545"/>
                      <a:pt x="2185" y="29648"/>
                      <a:pt x="2266" y="29752"/>
                    </a:cubicBezTo>
                    <a:cubicBezTo>
                      <a:pt x="2262" y="29745"/>
                      <a:pt x="2258" y="29740"/>
                      <a:pt x="2254" y="29733"/>
                    </a:cubicBezTo>
                    <a:lnTo>
                      <a:pt x="2254" y="29733"/>
                    </a:lnTo>
                    <a:cubicBezTo>
                      <a:pt x="2314" y="29812"/>
                      <a:pt x="2375" y="29892"/>
                      <a:pt x="2431" y="29973"/>
                    </a:cubicBezTo>
                    <a:cubicBezTo>
                      <a:pt x="2488" y="30054"/>
                      <a:pt x="2539" y="30138"/>
                      <a:pt x="2591" y="30220"/>
                    </a:cubicBezTo>
                    <a:cubicBezTo>
                      <a:pt x="2669" y="30337"/>
                      <a:pt x="2754" y="30451"/>
                      <a:pt x="2826" y="30573"/>
                    </a:cubicBezTo>
                    <a:cubicBezTo>
                      <a:pt x="2844" y="30603"/>
                      <a:pt x="2858" y="30637"/>
                      <a:pt x="2873" y="30669"/>
                    </a:cubicBezTo>
                    <a:cubicBezTo>
                      <a:pt x="2852" y="30715"/>
                      <a:pt x="2854" y="30769"/>
                      <a:pt x="2878" y="30813"/>
                    </a:cubicBezTo>
                    <a:cubicBezTo>
                      <a:pt x="2926" y="30900"/>
                      <a:pt x="2973" y="30988"/>
                      <a:pt x="3014" y="31077"/>
                    </a:cubicBezTo>
                    <a:cubicBezTo>
                      <a:pt x="3011" y="31069"/>
                      <a:pt x="3007" y="31062"/>
                      <a:pt x="3004" y="31054"/>
                    </a:cubicBezTo>
                    <a:lnTo>
                      <a:pt x="3004" y="31054"/>
                    </a:lnTo>
                    <a:cubicBezTo>
                      <a:pt x="3014" y="31074"/>
                      <a:pt x="3022" y="31093"/>
                      <a:pt x="3030" y="31112"/>
                    </a:cubicBezTo>
                    <a:cubicBezTo>
                      <a:pt x="3026" y="31106"/>
                      <a:pt x="3023" y="31097"/>
                      <a:pt x="3020" y="31091"/>
                    </a:cubicBezTo>
                    <a:lnTo>
                      <a:pt x="3020" y="31091"/>
                    </a:lnTo>
                    <a:cubicBezTo>
                      <a:pt x="3031" y="31117"/>
                      <a:pt x="3038" y="31144"/>
                      <a:pt x="3047" y="31170"/>
                    </a:cubicBezTo>
                    <a:cubicBezTo>
                      <a:pt x="3050" y="31186"/>
                      <a:pt x="3054" y="31202"/>
                      <a:pt x="3057" y="31218"/>
                    </a:cubicBezTo>
                    <a:cubicBezTo>
                      <a:pt x="3053" y="31249"/>
                      <a:pt x="3050" y="31281"/>
                      <a:pt x="3047" y="31313"/>
                    </a:cubicBezTo>
                    <a:cubicBezTo>
                      <a:pt x="3029" y="31418"/>
                      <a:pt x="3012" y="31522"/>
                      <a:pt x="2988" y="31627"/>
                    </a:cubicBezTo>
                    <a:cubicBezTo>
                      <a:pt x="2965" y="31735"/>
                      <a:pt x="2938" y="31841"/>
                      <a:pt x="2910" y="31947"/>
                    </a:cubicBezTo>
                    <a:cubicBezTo>
                      <a:pt x="2910" y="31946"/>
                      <a:pt x="2910" y="31945"/>
                      <a:pt x="2911" y="31944"/>
                    </a:cubicBezTo>
                    <a:lnTo>
                      <a:pt x="2911" y="31944"/>
                    </a:lnTo>
                    <a:cubicBezTo>
                      <a:pt x="2812" y="32288"/>
                      <a:pt x="2698" y="32627"/>
                      <a:pt x="2566" y="32962"/>
                    </a:cubicBezTo>
                    <a:cubicBezTo>
                      <a:pt x="2534" y="33038"/>
                      <a:pt x="2501" y="33113"/>
                      <a:pt x="2465" y="33186"/>
                    </a:cubicBezTo>
                    <a:cubicBezTo>
                      <a:pt x="2448" y="33199"/>
                      <a:pt x="2434" y="33213"/>
                      <a:pt x="2423" y="33231"/>
                    </a:cubicBezTo>
                    <a:cubicBezTo>
                      <a:pt x="2290" y="33450"/>
                      <a:pt x="2171" y="33677"/>
                      <a:pt x="2070" y="33912"/>
                    </a:cubicBezTo>
                    <a:cubicBezTo>
                      <a:pt x="2044" y="33972"/>
                      <a:pt x="2015" y="34033"/>
                      <a:pt x="1994" y="34094"/>
                    </a:cubicBezTo>
                    <a:cubicBezTo>
                      <a:pt x="1969" y="34167"/>
                      <a:pt x="1944" y="34237"/>
                      <a:pt x="1919" y="34310"/>
                    </a:cubicBezTo>
                    <a:cubicBezTo>
                      <a:pt x="1883" y="34414"/>
                      <a:pt x="1856" y="34521"/>
                      <a:pt x="1824" y="34628"/>
                    </a:cubicBezTo>
                    <a:cubicBezTo>
                      <a:pt x="1791" y="34744"/>
                      <a:pt x="1765" y="34864"/>
                      <a:pt x="1740" y="34982"/>
                    </a:cubicBezTo>
                    <a:cubicBezTo>
                      <a:pt x="1730" y="35035"/>
                      <a:pt x="1720" y="35087"/>
                      <a:pt x="1712" y="35140"/>
                    </a:cubicBezTo>
                    <a:cubicBezTo>
                      <a:pt x="1704" y="35139"/>
                      <a:pt x="1696" y="35139"/>
                      <a:pt x="1687" y="35139"/>
                    </a:cubicBezTo>
                    <a:cubicBezTo>
                      <a:pt x="1668" y="35139"/>
                      <a:pt x="1649" y="35141"/>
                      <a:pt x="1631" y="35147"/>
                    </a:cubicBezTo>
                    <a:cubicBezTo>
                      <a:pt x="1563" y="35163"/>
                      <a:pt x="1519" y="35228"/>
                      <a:pt x="1506" y="35292"/>
                    </a:cubicBezTo>
                    <a:cubicBezTo>
                      <a:pt x="1496" y="35349"/>
                      <a:pt x="1503" y="35410"/>
                      <a:pt x="1506" y="35467"/>
                    </a:cubicBezTo>
                    <a:cubicBezTo>
                      <a:pt x="1508" y="35504"/>
                      <a:pt x="1510" y="35542"/>
                      <a:pt x="1512" y="35579"/>
                    </a:cubicBezTo>
                    <a:cubicBezTo>
                      <a:pt x="1518" y="35678"/>
                      <a:pt x="1523" y="35775"/>
                      <a:pt x="1525" y="35872"/>
                    </a:cubicBezTo>
                    <a:cubicBezTo>
                      <a:pt x="1527" y="35970"/>
                      <a:pt x="1532" y="36071"/>
                      <a:pt x="1537" y="36170"/>
                    </a:cubicBezTo>
                    <a:cubicBezTo>
                      <a:pt x="1540" y="36255"/>
                      <a:pt x="1545" y="36342"/>
                      <a:pt x="1557" y="36424"/>
                    </a:cubicBezTo>
                    <a:cubicBezTo>
                      <a:pt x="1580" y="36599"/>
                      <a:pt x="1602" y="36775"/>
                      <a:pt x="1647" y="36946"/>
                    </a:cubicBezTo>
                    <a:cubicBezTo>
                      <a:pt x="1668" y="37026"/>
                      <a:pt x="1689" y="37107"/>
                      <a:pt x="1711" y="37187"/>
                    </a:cubicBezTo>
                    <a:cubicBezTo>
                      <a:pt x="1730" y="37265"/>
                      <a:pt x="1759" y="37339"/>
                      <a:pt x="1785" y="37417"/>
                    </a:cubicBezTo>
                    <a:cubicBezTo>
                      <a:pt x="1830" y="37556"/>
                      <a:pt x="1890" y="37692"/>
                      <a:pt x="1948" y="37827"/>
                    </a:cubicBezTo>
                    <a:cubicBezTo>
                      <a:pt x="2066" y="38095"/>
                      <a:pt x="2194" y="38357"/>
                      <a:pt x="2348" y="38605"/>
                    </a:cubicBezTo>
                    <a:cubicBezTo>
                      <a:pt x="2410" y="38706"/>
                      <a:pt x="2475" y="38804"/>
                      <a:pt x="2544" y="38899"/>
                    </a:cubicBezTo>
                    <a:cubicBezTo>
                      <a:pt x="2545" y="38924"/>
                      <a:pt x="2550" y="38950"/>
                      <a:pt x="2561" y="38974"/>
                    </a:cubicBezTo>
                    <a:cubicBezTo>
                      <a:pt x="2586" y="39030"/>
                      <a:pt x="2617" y="39085"/>
                      <a:pt x="2651" y="39136"/>
                    </a:cubicBezTo>
                    <a:cubicBezTo>
                      <a:pt x="2700" y="39213"/>
                      <a:pt x="2754" y="39286"/>
                      <a:pt x="2811" y="39357"/>
                    </a:cubicBezTo>
                    <a:cubicBezTo>
                      <a:pt x="2882" y="39440"/>
                      <a:pt x="2954" y="39519"/>
                      <a:pt x="3033" y="39595"/>
                    </a:cubicBezTo>
                    <a:cubicBezTo>
                      <a:pt x="3082" y="39643"/>
                      <a:pt x="3131" y="39695"/>
                      <a:pt x="3186" y="39741"/>
                    </a:cubicBezTo>
                    <a:cubicBezTo>
                      <a:pt x="3240" y="39787"/>
                      <a:pt x="3293" y="39842"/>
                      <a:pt x="3352" y="39884"/>
                    </a:cubicBezTo>
                    <a:cubicBezTo>
                      <a:pt x="3503" y="40000"/>
                      <a:pt x="3653" y="40117"/>
                      <a:pt x="3816" y="40216"/>
                    </a:cubicBezTo>
                    <a:cubicBezTo>
                      <a:pt x="3980" y="40314"/>
                      <a:pt x="4146" y="40408"/>
                      <a:pt x="4315" y="40496"/>
                    </a:cubicBezTo>
                    <a:cubicBezTo>
                      <a:pt x="4366" y="40523"/>
                      <a:pt x="4418" y="40549"/>
                      <a:pt x="4469" y="40575"/>
                    </a:cubicBezTo>
                    <a:cubicBezTo>
                      <a:pt x="4493" y="40598"/>
                      <a:pt x="4519" y="40618"/>
                      <a:pt x="4548" y="40635"/>
                    </a:cubicBezTo>
                    <a:cubicBezTo>
                      <a:pt x="4595" y="40663"/>
                      <a:pt x="4644" y="40693"/>
                      <a:pt x="4693" y="40716"/>
                    </a:cubicBezTo>
                    <a:cubicBezTo>
                      <a:pt x="4749" y="40742"/>
                      <a:pt x="4804" y="40772"/>
                      <a:pt x="4862" y="40795"/>
                    </a:cubicBezTo>
                    <a:cubicBezTo>
                      <a:pt x="4971" y="40842"/>
                      <a:pt x="5081" y="40888"/>
                      <a:pt x="5194" y="40928"/>
                    </a:cubicBezTo>
                    <a:cubicBezTo>
                      <a:pt x="5320" y="40975"/>
                      <a:pt x="5445" y="41012"/>
                      <a:pt x="5572" y="41051"/>
                    </a:cubicBezTo>
                    <a:lnTo>
                      <a:pt x="5584" y="41054"/>
                    </a:lnTo>
                    <a:cubicBezTo>
                      <a:pt x="5686" y="41090"/>
                      <a:pt x="5790" y="41124"/>
                      <a:pt x="5896" y="41150"/>
                    </a:cubicBezTo>
                    <a:lnTo>
                      <a:pt x="6066" y="41194"/>
                    </a:lnTo>
                    <a:cubicBezTo>
                      <a:pt x="6198" y="41233"/>
                      <a:pt x="6331" y="41270"/>
                      <a:pt x="6465" y="41305"/>
                    </a:cubicBezTo>
                    <a:cubicBezTo>
                      <a:pt x="6570" y="41330"/>
                      <a:pt x="6675" y="41350"/>
                      <a:pt x="6781" y="41363"/>
                    </a:cubicBezTo>
                    <a:cubicBezTo>
                      <a:pt x="6820" y="41373"/>
                      <a:pt x="6859" y="41382"/>
                      <a:pt x="6897" y="41392"/>
                    </a:cubicBezTo>
                    <a:cubicBezTo>
                      <a:pt x="6943" y="41401"/>
                      <a:pt x="6986" y="41412"/>
                      <a:pt x="7031" y="41419"/>
                    </a:cubicBezTo>
                    <a:cubicBezTo>
                      <a:pt x="7063" y="41424"/>
                      <a:pt x="7094" y="41427"/>
                      <a:pt x="7125" y="41427"/>
                    </a:cubicBezTo>
                    <a:cubicBezTo>
                      <a:pt x="7151" y="41426"/>
                      <a:pt x="7175" y="41419"/>
                      <a:pt x="7197" y="41407"/>
                    </a:cubicBezTo>
                    <a:cubicBezTo>
                      <a:pt x="7231" y="41363"/>
                      <a:pt x="7273" y="41325"/>
                      <a:pt x="7321" y="41297"/>
                    </a:cubicBezTo>
                    <a:cubicBezTo>
                      <a:pt x="7437" y="41280"/>
                      <a:pt x="7553" y="41261"/>
                      <a:pt x="7667" y="41234"/>
                    </a:cubicBezTo>
                    <a:cubicBezTo>
                      <a:pt x="7821" y="41199"/>
                      <a:pt x="7972" y="41149"/>
                      <a:pt x="8124" y="41099"/>
                    </a:cubicBezTo>
                    <a:cubicBezTo>
                      <a:pt x="8296" y="41042"/>
                      <a:pt x="8465" y="40983"/>
                      <a:pt x="8632" y="40914"/>
                    </a:cubicBezTo>
                    <a:cubicBezTo>
                      <a:pt x="8761" y="40860"/>
                      <a:pt x="8884" y="40794"/>
                      <a:pt x="9007" y="40729"/>
                    </a:cubicBezTo>
                    <a:cubicBezTo>
                      <a:pt x="9156" y="40651"/>
                      <a:pt x="9311" y="40579"/>
                      <a:pt x="9455" y="40491"/>
                    </a:cubicBezTo>
                    <a:cubicBezTo>
                      <a:pt x="9577" y="40417"/>
                      <a:pt x="9690" y="40330"/>
                      <a:pt x="9806" y="40246"/>
                    </a:cubicBezTo>
                    <a:cubicBezTo>
                      <a:pt x="9932" y="40154"/>
                      <a:pt x="10057" y="40064"/>
                      <a:pt x="10178" y="39963"/>
                    </a:cubicBezTo>
                    <a:cubicBezTo>
                      <a:pt x="10304" y="39859"/>
                      <a:pt x="10438" y="39758"/>
                      <a:pt x="10553" y="39638"/>
                    </a:cubicBezTo>
                    <a:cubicBezTo>
                      <a:pt x="10664" y="39523"/>
                      <a:pt x="10761" y="39398"/>
                      <a:pt x="10862" y="39274"/>
                    </a:cubicBezTo>
                    <a:cubicBezTo>
                      <a:pt x="10971" y="39138"/>
                      <a:pt x="11070" y="38994"/>
                      <a:pt x="11156" y="38843"/>
                    </a:cubicBezTo>
                    <a:cubicBezTo>
                      <a:pt x="11331" y="38536"/>
                      <a:pt x="11463" y="38211"/>
                      <a:pt x="11583" y="37879"/>
                    </a:cubicBezTo>
                    <a:cubicBezTo>
                      <a:pt x="11643" y="37711"/>
                      <a:pt x="11688" y="37537"/>
                      <a:pt x="11733" y="37366"/>
                    </a:cubicBezTo>
                    <a:cubicBezTo>
                      <a:pt x="11758" y="37272"/>
                      <a:pt x="11782" y="37179"/>
                      <a:pt x="11804" y="37084"/>
                    </a:cubicBezTo>
                    <a:cubicBezTo>
                      <a:pt x="11823" y="37002"/>
                      <a:pt x="11838" y="36918"/>
                      <a:pt x="11849" y="36835"/>
                    </a:cubicBezTo>
                    <a:cubicBezTo>
                      <a:pt x="11855" y="36771"/>
                      <a:pt x="11857" y="36707"/>
                      <a:pt x="11855" y="36643"/>
                    </a:cubicBezTo>
                    <a:cubicBezTo>
                      <a:pt x="11872" y="36614"/>
                      <a:pt x="11881" y="36581"/>
                      <a:pt x="11880" y="36549"/>
                    </a:cubicBezTo>
                    <a:cubicBezTo>
                      <a:pt x="11873" y="36463"/>
                      <a:pt x="11857" y="36375"/>
                      <a:pt x="11844" y="36290"/>
                    </a:cubicBezTo>
                    <a:cubicBezTo>
                      <a:pt x="11831" y="36203"/>
                      <a:pt x="11819" y="36121"/>
                      <a:pt x="11806" y="36037"/>
                    </a:cubicBezTo>
                    <a:cubicBezTo>
                      <a:pt x="11782" y="35885"/>
                      <a:pt x="11758" y="35732"/>
                      <a:pt x="11733" y="35582"/>
                    </a:cubicBezTo>
                    <a:cubicBezTo>
                      <a:pt x="11706" y="35414"/>
                      <a:pt x="11680" y="35244"/>
                      <a:pt x="11647" y="35078"/>
                    </a:cubicBezTo>
                    <a:cubicBezTo>
                      <a:pt x="11694" y="35035"/>
                      <a:pt x="11720" y="34970"/>
                      <a:pt x="11701" y="34907"/>
                    </a:cubicBezTo>
                    <a:cubicBezTo>
                      <a:pt x="11692" y="34868"/>
                      <a:pt x="11679" y="34829"/>
                      <a:pt x="11664" y="34791"/>
                    </a:cubicBezTo>
                    <a:cubicBezTo>
                      <a:pt x="11642" y="34738"/>
                      <a:pt x="11603" y="34695"/>
                      <a:pt x="11553" y="34666"/>
                    </a:cubicBezTo>
                    <a:cubicBezTo>
                      <a:pt x="11546" y="34640"/>
                      <a:pt x="11541" y="34614"/>
                      <a:pt x="11532" y="34588"/>
                    </a:cubicBezTo>
                    <a:cubicBezTo>
                      <a:pt x="11489" y="34426"/>
                      <a:pt x="11433" y="34267"/>
                      <a:pt x="11378" y="34110"/>
                    </a:cubicBezTo>
                    <a:cubicBezTo>
                      <a:pt x="11326" y="33958"/>
                      <a:pt x="11277" y="33806"/>
                      <a:pt x="11230" y="33653"/>
                    </a:cubicBezTo>
                    <a:cubicBezTo>
                      <a:pt x="11200" y="33549"/>
                      <a:pt x="11171" y="33443"/>
                      <a:pt x="11138" y="33342"/>
                    </a:cubicBezTo>
                    <a:cubicBezTo>
                      <a:pt x="11109" y="33215"/>
                      <a:pt x="11079" y="33088"/>
                      <a:pt x="11048" y="32962"/>
                    </a:cubicBezTo>
                    <a:cubicBezTo>
                      <a:pt x="10996" y="32756"/>
                      <a:pt x="10943" y="32550"/>
                      <a:pt x="10885" y="32345"/>
                    </a:cubicBezTo>
                    <a:lnTo>
                      <a:pt x="10885" y="32345"/>
                    </a:lnTo>
                    <a:cubicBezTo>
                      <a:pt x="10886" y="32347"/>
                      <a:pt x="10887" y="32349"/>
                      <a:pt x="10887" y="32351"/>
                    </a:cubicBezTo>
                    <a:lnTo>
                      <a:pt x="10887" y="32351"/>
                    </a:lnTo>
                    <a:cubicBezTo>
                      <a:pt x="10852" y="32223"/>
                      <a:pt x="10818" y="32092"/>
                      <a:pt x="10788" y="31962"/>
                    </a:cubicBezTo>
                    <a:cubicBezTo>
                      <a:pt x="10764" y="31864"/>
                      <a:pt x="10740" y="31767"/>
                      <a:pt x="10721" y="31669"/>
                    </a:cubicBezTo>
                    <a:cubicBezTo>
                      <a:pt x="10711" y="31581"/>
                      <a:pt x="10705" y="31492"/>
                      <a:pt x="10704" y="31404"/>
                    </a:cubicBezTo>
                    <a:cubicBezTo>
                      <a:pt x="10702" y="31319"/>
                      <a:pt x="10698" y="31236"/>
                      <a:pt x="10697" y="31153"/>
                    </a:cubicBezTo>
                    <a:cubicBezTo>
                      <a:pt x="10697" y="31136"/>
                      <a:pt x="10698" y="31120"/>
                      <a:pt x="10699" y="31102"/>
                    </a:cubicBezTo>
                    <a:cubicBezTo>
                      <a:pt x="10720" y="31025"/>
                      <a:pt x="10741" y="30946"/>
                      <a:pt x="10766" y="30870"/>
                    </a:cubicBezTo>
                    <a:cubicBezTo>
                      <a:pt x="10772" y="30849"/>
                      <a:pt x="10780" y="30829"/>
                      <a:pt x="10787" y="30808"/>
                    </a:cubicBezTo>
                    <a:cubicBezTo>
                      <a:pt x="10836" y="30767"/>
                      <a:pt x="10860" y="30704"/>
                      <a:pt x="10851" y="30640"/>
                    </a:cubicBezTo>
                    <a:cubicBezTo>
                      <a:pt x="10851" y="30636"/>
                      <a:pt x="10850" y="30634"/>
                      <a:pt x="10849" y="30631"/>
                    </a:cubicBezTo>
                    <a:cubicBezTo>
                      <a:pt x="10859" y="30604"/>
                      <a:pt x="10867" y="30578"/>
                      <a:pt x="10877" y="30552"/>
                    </a:cubicBezTo>
                    <a:cubicBezTo>
                      <a:pt x="10918" y="30440"/>
                      <a:pt x="10958" y="30329"/>
                      <a:pt x="11000" y="30219"/>
                    </a:cubicBezTo>
                    <a:cubicBezTo>
                      <a:pt x="11011" y="30193"/>
                      <a:pt x="11020" y="30166"/>
                      <a:pt x="11031" y="30139"/>
                    </a:cubicBezTo>
                    <a:cubicBezTo>
                      <a:pt x="11044" y="30132"/>
                      <a:pt x="11058" y="30124"/>
                      <a:pt x="11070" y="30114"/>
                    </a:cubicBezTo>
                    <a:cubicBezTo>
                      <a:pt x="11125" y="30074"/>
                      <a:pt x="11162" y="30009"/>
                      <a:pt x="11199" y="29953"/>
                    </a:cubicBezTo>
                    <a:cubicBezTo>
                      <a:pt x="11268" y="29845"/>
                      <a:pt x="11339" y="29739"/>
                      <a:pt x="11409" y="29630"/>
                    </a:cubicBezTo>
                    <a:cubicBezTo>
                      <a:pt x="11474" y="29526"/>
                      <a:pt x="11533" y="29419"/>
                      <a:pt x="11587" y="29309"/>
                    </a:cubicBezTo>
                    <a:cubicBezTo>
                      <a:pt x="11638" y="29206"/>
                      <a:pt x="11691" y="29109"/>
                      <a:pt x="11742" y="29008"/>
                    </a:cubicBezTo>
                    <a:cubicBezTo>
                      <a:pt x="11817" y="28862"/>
                      <a:pt x="11872" y="28708"/>
                      <a:pt x="11921" y="28552"/>
                    </a:cubicBezTo>
                    <a:cubicBezTo>
                      <a:pt x="11941" y="28486"/>
                      <a:pt x="11959" y="28420"/>
                      <a:pt x="11977" y="28353"/>
                    </a:cubicBezTo>
                    <a:cubicBezTo>
                      <a:pt x="12001" y="28366"/>
                      <a:pt x="12030" y="28373"/>
                      <a:pt x="12059" y="28373"/>
                    </a:cubicBezTo>
                    <a:cubicBezTo>
                      <a:pt x="12060" y="28373"/>
                      <a:pt x="12062" y="28373"/>
                      <a:pt x="12064" y="28373"/>
                    </a:cubicBezTo>
                    <a:cubicBezTo>
                      <a:pt x="12069" y="28373"/>
                      <a:pt x="12073" y="28373"/>
                      <a:pt x="12077" y="28372"/>
                    </a:cubicBezTo>
                    <a:cubicBezTo>
                      <a:pt x="12160" y="28361"/>
                      <a:pt x="12216" y="28296"/>
                      <a:pt x="12230" y="28217"/>
                    </a:cubicBezTo>
                    <a:cubicBezTo>
                      <a:pt x="12245" y="28126"/>
                      <a:pt x="12248" y="28032"/>
                      <a:pt x="12254" y="27942"/>
                    </a:cubicBezTo>
                    <a:cubicBezTo>
                      <a:pt x="12260" y="27876"/>
                      <a:pt x="12262" y="27809"/>
                      <a:pt x="12259" y="27742"/>
                    </a:cubicBezTo>
                    <a:cubicBezTo>
                      <a:pt x="12252" y="27540"/>
                      <a:pt x="12236" y="27339"/>
                      <a:pt x="12192" y="27141"/>
                    </a:cubicBezTo>
                    <a:cubicBezTo>
                      <a:pt x="12156" y="26978"/>
                      <a:pt x="12104" y="26817"/>
                      <a:pt x="12039" y="26663"/>
                    </a:cubicBezTo>
                    <a:cubicBezTo>
                      <a:pt x="12008" y="26592"/>
                      <a:pt x="11975" y="26523"/>
                      <a:pt x="11942" y="26455"/>
                    </a:cubicBezTo>
                    <a:cubicBezTo>
                      <a:pt x="11871" y="26316"/>
                      <a:pt x="11795" y="26178"/>
                      <a:pt x="11718" y="26043"/>
                    </a:cubicBezTo>
                    <a:cubicBezTo>
                      <a:pt x="11643" y="25911"/>
                      <a:pt x="11560" y="25784"/>
                      <a:pt x="11468" y="25665"/>
                    </a:cubicBezTo>
                    <a:cubicBezTo>
                      <a:pt x="11380" y="25552"/>
                      <a:pt x="11281" y="25451"/>
                      <a:pt x="11183" y="25351"/>
                    </a:cubicBezTo>
                    <a:cubicBezTo>
                      <a:pt x="11080" y="25250"/>
                      <a:pt x="10982" y="25147"/>
                      <a:pt x="10885" y="25043"/>
                    </a:cubicBezTo>
                    <a:cubicBezTo>
                      <a:pt x="10786" y="24938"/>
                      <a:pt x="10684" y="24836"/>
                      <a:pt x="10583" y="24731"/>
                    </a:cubicBezTo>
                    <a:cubicBezTo>
                      <a:pt x="10524" y="24663"/>
                      <a:pt x="10470" y="24594"/>
                      <a:pt x="10417" y="24520"/>
                    </a:cubicBezTo>
                    <a:lnTo>
                      <a:pt x="10417" y="24520"/>
                    </a:lnTo>
                    <a:cubicBezTo>
                      <a:pt x="10418" y="24521"/>
                      <a:pt x="10419" y="24522"/>
                      <a:pt x="10420" y="24523"/>
                    </a:cubicBezTo>
                    <a:lnTo>
                      <a:pt x="10420" y="24523"/>
                    </a:lnTo>
                    <a:cubicBezTo>
                      <a:pt x="10360" y="24429"/>
                      <a:pt x="10302" y="24339"/>
                      <a:pt x="10251" y="24243"/>
                    </a:cubicBezTo>
                    <a:cubicBezTo>
                      <a:pt x="10216" y="24176"/>
                      <a:pt x="10182" y="24108"/>
                      <a:pt x="10146" y="24043"/>
                    </a:cubicBezTo>
                    <a:cubicBezTo>
                      <a:pt x="10113" y="23989"/>
                      <a:pt x="10054" y="23958"/>
                      <a:pt x="9993" y="23958"/>
                    </a:cubicBezTo>
                    <a:cubicBezTo>
                      <a:pt x="9976" y="23958"/>
                      <a:pt x="9959" y="23960"/>
                      <a:pt x="9942" y="23965"/>
                    </a:cubicBezTo>
                    <a:cubicBezTo>
                      <a:pt x="9934" y="23944"/>
                      <a:pt x="9926" y="23922"/>
                      <a:pt x="9918" y="23901"/>
                    </a:cubicBezTo>
                    <a:cubicBezTo>
                      <a:pt x="9965" y="23861"/>
                      <a:pt x="9989" y="23801"/>
                      <a:pt x="9980" y="23739"/>
                    </a:cubicBezTo>
                    <a:cubicBezTo>
                      <a:pt x="9976" y="23712"/>
                      <a:pt x="9974" y="23682"/>
                      <a:pt x="9970" y="23655"/>
                    </a:cubicBezTo>
                    <a:cubicBezTo>
                      <a:pt x="9965" y="23538"/>
                      <a:pt x="9964" y="23424"/>
                      <a:pt x="9964" y="23307"/>
                    </a:cubicBezTo>
                    <a:lnTo>
                      <a:pt x="9964" y="23307"/>
                    </a:lnTo>
                    <a:cubicBezTo>
                      <a:pt x="9968" y="23231"/>
                      <a:pt x="9971" y="23155"/>
                      <a:pt x="9976" y="23078"/>
                    </a:cubicBezTo>
                    <a:cubicBezTo>
                      <a:pt x="10045" y="23057"/>
                      <a:pt x="10093" y="22998"/>
                      <a:pt x="10101" y="22926"/>
                    </a:cubicBezTo>
                    <a:cubicBezTo>
                      <a:pt x="10116" y="22774"/>
                      <a:pt x="10130" y="22620"/>
                      <a:pt x="10136" y="22465"/>
                    </a:cubicBezTo>
                    <a:cubicBezTo>
                      <a:pt x="10144" y="22280"/>
                      <a:pt x="10150" y="22094"/>
                      <a:pt x="10180" y="21912"/>
                    </a:cubicBezTo>
                    <a:cubicBezTo>
                      <a:pt x="10198" y="21817"/>
                      <a:pt x="10220" y="21724"/>
                      <a:pt x="10247" y="21632"/>
                    </a:cubicBezTo>
                    <a:cubicBezTo>
                      <a:pt x="10292" y="21497"/>
                      <a:pt x="10341" y="21364"/>
                      <a:pt x="10394" y="21232"/>
                    </a:cubicBezTo>
                    <a:cubicBezTo>
                      <a:pt x="10406" y="21204"/>
                      <a:pt x="10416" y="21177"/>
                      <a:pt x="10427" y="21149"/>
                    </a:cubicBezTo>
                    <a:cubicBezTo>
                      <a:pt x="10483" y="21040"/>
                      <a:pt x="10546" y="20935"/>
                      <a:pt x="10613" y="20831"/>
                    </a:cubicBezTo>
                    <a:cubicBezTo>
                      <a:pt x="10648" y="20810"/>
                      <a:pt x="10682" y="20788"/>
                      <a:pt x="10714" y="20762"/>
                    </a:cubicBezTo>
                    <a:cubicBezTo>
                      <a:pt x="10787" y="20707"/>
                      <a:pt x="10841" y="20623"/>
                      <a:pt x="10889" y="20547"/>
                    </a:cubicBezTo>
                    <a:cubicBezTo>
                      <a:pt x="10965" y="20428"/>
                      <a:pt x="11013" y="20296"/>
                      <a:pt x="11061" y="20166"/>
                    </a:cubicBezTo>
                    <a:cubicBezTo>
                      <a:pt x="11166" y="19890"/>
                      <a:pt x="11223" y="19598"/>
                      <a:pt x="11230" y="19303"/>
                    </a:cubicBezTo>
                    <a:cubicBezTo>
                      <a:pt x="11230" y="19281"/>
                      <a:pt x="11229" y="19259"/>
                      <a:pt x="11229" y="19237"/>
                    </a:cubicBezTo>
                    <a:cubicBezTo>
                      <a:pt x="11277" y="19230"/>
                      <a:pt x="11318" y="19202"/>
                      <a:pt x="11342" y="19161"/>
                    </a:cubicBezTo>
                    <a:cubicBezTo>
                      <a:pt x="11367" y="19118"/>
                      <a:pt x="11372" y="19080"/>
                      <a:pt x="11372" y="19029"/>
                    </a:cubicBezTo>
                    <a:cubicBezTo>
                      <a:pt x="11372" y="18951"/>
                      <a:pt x="11350" y="18867"/>
                      <a:pt x="11329" y="18792"/>
                    </a:cubicBezTo>
                    <a:cubicBezTo>
                      <a:pt x="11305" y="18707"/>
                      <a:pt x="11282" y="18621"/>
                      <a:pt x="11252" y="18538"/>
                    </a:cubicBezTo>
                    <a:cubicBezTo>
                      <a:pt x="11215" y="18438"/>
                      <a:pt x="11177" y="18338"/>
                      <a:pt x="11135" y="18237"/>
                    </a:cubicBezTo>
                    <a:cubicBezTo>
                      <a:pt x="11128" y="18207"/>
                      <a:pt x="11120" y="18175"/>
                      <a:pt x="11109" y="18145"/>
                    </a:cubicBezTo>
                    <a:cubicBezTo>
                      <a:pt x="11083" y="18075"/>
                      <a:pt x="11053" y="18007"/>
                      <a:pt x="11016" y="17943"/>
                    </a:cubicBezTo>
                    <a:cubicBezTo>
                      <a:pt x="10988" y="17892"/>
                      <a:pt x="10959" y="17844"/>
                      <a:pt x="10929" y="17795"/>
                    </a:cubicBezTo>
                    <a:cubicBezTo>
                      <a:pt x="10894" y="17724"/>
                      <a:pt x="10862" y="17653"/>
                      <a:pt x="10825" y="17582"/>
                    </a:cubicBezTo>
                    <a:cubicBezTo>
                      <a:pt x="10778" y="17493"/>
                      <a:pt x="10732" y="17407"/>
                      <a:pt x="10683" y="17320"/>
                    </a:cubicBezTo>
                    <a:cubicBezTo>
                      <a:pt x="10646" y="17251"/>
                      <a:pt x="10601" y="17185"/>
                      <a:pt x="10560" y="17119"/>
                    </a:cubicBezTo>
                    <a:cubicBezTo>
                      <a:pt x="10515" y="17050"/>
                      <a:pt x="10466" y="16982"/>
                      <a:pt x="10418" y="16914"/>
                    </a:cubicBezTo>
                    <a:cubicBezTo>
                      <a:pt x="10366" y="16840"/>
                      <a:pt x="10313" y="16766"/>
                      <a:pt x="10260" y="16691"/>
                    </a:cubicBezTo>
                    <a:cubicBezTo>
                      <a:pt x="10165" y="16557"/>
                      <a:pt x="10065" y="16426"/>
                      <a:pt x="9962" y="16299"/>
                    </a:cubicBezTo>
                    <a:cubicBezTo>
                      <a:pt x="9899" y="16222"/>
                      <a:pt x="9838" y="16146"/>
                      <a:pt x="9778" y="16068"/>
                    </a:cubicBezTo>
                    <a:cubicBezTo>
                      <a:pt x="9734" y="16010"/>
                      <a:pt x="9693" y="15951"/>
                      <a:pt x="9649" y="15894"/>
                    </a:cubicBezTo>
                    <a:cubicBezTo>
                      <a:pt x="9560" y="15775"/>
                      <a:pt x="9468" y="15659"/>
                      <a:pt x="9388" y="15534"/>
                    </a:cubicBezTo>
                    <a:lnTo>
                      <a:pt x="9388" y="15534"/>
                    </a:lnTo>
                    <a:cubicBezTo>
                      <a:pt x="9388" y="15535"/>
                      <a:pt x="9388" y="15536"/>
                      <a:pt x="9389" y="15537"/>
                    </a:cubicBezTo>
                    <a:cubicBezTo>
                      <a:pt x="9388" y="15535"/>
                      <a:pt x="9387" y="15533"/>
                      <a:pt x="9386" y="15531"/>
                    </a:cubicBezTo>
                    <a:lnTo>
                      <a:pt x="9386" y="15531"/>
                    </a:lnTo>
                    <a:cubicBezTo>
                      <a:pt x="9386" y="15532"/>
                      <a:pt x="9387" y="15533"/>
                      <a:pt x="9388" y="15534"/>
                    </a:cubicBezTo>
                    <a:lnTo>
                      <a:pt x="9388" y="15534"/>
                    </a:lnTo>
                    <a:cubicBezTo>
                      <a:pt x="9387" y="15532"/>
                      <a:pt x="9386" y="15531"/>
                      <a:pt x="9385" y="15530"/>
                    </a:cubicBezTo>
                    <a:lnTo>
                      <a:pt x="9385" y="15530"/>
                    </a:lnTo>
                    <a:cubicBezTo>
                      <a:pt x="9385" y="15530"/>
                      <a:pt x="9386" y="15531"/>
                      <a:pt x="9386" y="15531"/>
                    </a:cubicBezTo>
                    <a:lnTo>
                      <a:pt x="9386" y="15531"/>
                    </a:lnTo>
                    <a:cubicBezTo>
                      <a:pt x="9385" y="15530"/>
                      <a:pt x="9385" y="15530"/>
                      <a:pt x="9385" y="15529"/>
                    </a:cubicBezTo>
                    <a:lnTo>
                      <a:pt x="9385" y="15529"/>
                    </a:lnTo>
                    <a:cubicBezTo>
                      <a:pt x="9385" y="15529"/>
                      <a:pt x="9385" y="15530"/>
                      <a:pt x="9385" y="15530"/>
                    </a:cubicBezTo>
                    <a:lnTo>
                      <a:pt x="9385" y="15530"/>
                    </a:lnTo>
                    <a:cubicBezTo>
                      <a:pt x="9385" y="15529"/>
                      <a:pt x="9384" y="15528"/>
                      <a:pt x="9384" y="15527"/>
                    </a:cubicBezTo>
                    <a:cubicBezTo>
                      <a:pt x="9382" y="15525"/>
                      <a:pt x="9380" y="15521"/>
                      <a:pt x="9378" y="15519"/>
                    </a:cubicBezTo>
                    <a:lnTo>
                      <a:pt x="9378" y="15519"/>
                    </a:lnTo>
                    <a:cubicBezTo>
                      <a:pt x="9379" y="15520"/>
                      <a:pt x="9381" y="15523"/>
                      <a:pt x="9383" y="15525"/>
                    </a:cubicBezTo>
                    <a:cubicBezTo>
                      <a:pt x="9311" y="15398"/>
                      <a:pt x="9254" y="15265"/>
                      <a:pt x="9186" y="15136"/>
                    </a:cubicBezTo>
                    <a:cubicBezTo>
                      <a:pt x="9168" y="15101"/>
                      <a:pt x="9138" y="15073"/>
                      <a:pt x="9102" y="15058"/>
                    </a:cubicBezTo>
                    <a:cubicBezTo>
                      <a:pt x="9102" y="15057"/>
                      <a:pt x="9101" y="15056"/>
                      <a:pt x="9100" y="15055"/>
                    </a:cubicBezTo>
                    <a:cubicBezTo>
                      <a:pt x="9089" y="15012"/>
                      <a:pt x="9088" y="14968"/>
                      <a:pt x="9083" y="14925"/>
                    </a:cubicBezTo>
                    <a:cubicBezTo>
                      <a:pt x="9070" y="14816"/>
                      <a:pt x="9054" y="14708"/>
                      <a:pt x="9043" y="14600"/>
                    </a:cubicBezTo>
                    <a:lnTo>
                      <a:pt x="9043" y="14600"/>
                    </a:lnTo>
                    <a:cubicBezTo>
                      <a:pt x="9043" y="14601"/>
                      <a:pt x="9043" y="14602"/>
                      <a:pt x="9044" y="14603"/>
                    </a:cubicBezTo>
                    <a:lnTo>
                      <a:pt x="9044" y="14603"/>
                    </a:lnTo>
                    <a:cubicBezTo>
                      <a:pt x="9026" y="14406"/>
                      <a:pt x="9015" y="14208"/>
                      <a:pt x="9009" y="14010"/>
                    </a:cubicBezTo>
                    <a:cubicBezTo>
                      <a:pt x="9016" y="13965"/>
                      <a:pt x="9024" y="13918"/>
                      <a:pt x="9030" y="13873"/>
                    </a:cubicBezTo>
                    <a:cubicBezTo>
                      <a:pt x="9073" y="13868"/>
                      <a:pt x="9113" y="13849"/>
                      <a:pt x="9142" y="13818"/>
                    </a:cubicBezTo>
                    <a:cubicBezTo>
                      <a:pt x="9173" y="13785"/>
                      <a:pt x="9183" y="13746"/>
                      <a:pt x="9191" y="13704"/>
                    </a:cubicBezTo>
                    <a:lnTo>
                      <a:pt x="9191" y="13704"/>
                    </a:lnTo>
                    <a:cubicBezTo>
                      <a:pt x="9190" y="13706"/>
                      <a:pt x="9190" y="13707"/>
                      <a:pt x="9189" y="13709"/>
                    </a:cubicBezTo>
                    <a:cubicBezTo>
                      <a:pt x="9208" y="13604"/>
                      <a:pt x="9237" y="13502"/>
                      <a:pt x="9254" y="13398"/>
                    </a:cubicBezTo>
                    <a:lnTo>
                      <a:pt x="9254" y="13398"/>
                    </a:lnTo>
                    <a:cubicBezTo>
                      <a:pt x="9253" y="13405"/>
                      <a:pt x="9252" y="13412"/>
                      <a:pt x="9252" y="13421"/>
                    </a:cubicBezTo>
                    <a:cubicBezTo>
                      <a:pt x="9259" y="13370"/>
                      <a:pt x="9267" y="13316"/>
                      <a:pt x="9277" y="13264"/>
                    </a:cubicBezTo>
                    <a:lnTo>
                      <a:pt x="9277" y="13264"/>
                    </a:lnTo>
                    <a:cubicBezTo>
                      <a:pt x="9276" y="13269"/>
                      <a:pt x="9274" y="13274"/>
                      <a:pt x="9273" y="13279"/>
                    </a:cubicBezTo>
                    <a:lnTo>
                      <a:pt x="9273" y="13279"/>
                    </a:lnTo>
                    <a:cubicBezTo>
                      <a:pt x="9297" y="13137"/>
                      <a:pt x="9324" y="12995"/>
                      <a:pt x="9361" y="12857"/>
                    </a:cubicBezTo>
                    <a:cubicBezTo>
                      <a:pt x="9404" y="12717"/>
                      <a:pt x="9452" y="12577"/>
                      <a:pt x="9508" y="12441"/>
                    </a:cubicBezTo>
                    <a:cubicBezTo>
                      <a:pt x="9550" y="12347"/>
                      <a:pt x="9607" y="12263"/>
                      <a:pt x="9652" y="12170"/>
                    </a:cubicBezTo>
                    <a:lnTo>
                      <a:pt x="9661" y="12151"/>
                    </a:lnTo>
                    <a:cubicBezTo>
                      <a:pt x="9667" y="12148"/>
                      <a:pt x="9672" y="12145"/>
                      <a:pt x="9677" y="12142"/>
                    </a:cubicBezTo>
                    <a:cubicBezTo>
                      <a:pt x="9748" y="12100"/>
                      <a:pt x="9809" y="12042"/>
                      <a:pt x="9854" y="11973"/>
                    </a:cubicBezTo>
                    <a:cubicBezTo>
                      <a:pt x="9909" y="11895"/>
                      <a:pt x="9958" y="11813"/>
                      <a:pt x="10000" y="11726"/>
                    </a:cubicBezTo>
                    <a:cubicBezTo>
                      <a:pt x="10034" y="11655"/>
                      <a:pt x="10070" y="11584"/>
                      <a:pt x="10101" y="11509"/>
                    </a:cubicBezTo>
                    <a:cubicBezTo>
                      <a:pt x="10122" y="11458"/>
                      <a:pt x="10147" y="11406"/>
                      <a:pt x="10165" y="11351"/>
                    </a:cubicBezTo>
                    <a:cubicBezTo>
                      <a:pt x="10182" y="11302"/>
                      <a:pt x="10198" y="11253"/>
                      <a:pt x="10215" y="11204"/>
                    </a:cubicBezTo>
                    <a:cubicBezTo>
                      <a:pt x="10241" y="11128"/>
                      <a:pt x="10263" y="11050"/>
                      <a:pt x="10280" y="10972"/>
                    </a:cubicBezTo>
                    <a:cubicBezTo>
                      <a:pt x="10356" y="10610"/>
                      <a:pt x="10408" y="10238"/>
                      <a:pt x="10416" y="9867"/>
                    </a:cubicBezTo>
                    <a:cubicBezTo>
                      <a:pt x="10421" y="9677"/>
                      <a:pt x="10421" y="9487"/>
                      <a:pt x="10411" y="9297"/>
                    </a:cubicBezTo>
                    <a:cubicBezTo>
                      <a:pt x="10402" y="9203"/>
                      <a:pt x="10388" y="9109"/>
                      <a:pt x="10367" y="9017"/>
                    </a:cubicBezTo>
                    <a:cubicBezTo>
                      <a:pt x="10350" y="8938"/>
                      <a:pt x="10328" y="8859"/>
                      <a:pt x="10302" y="8783"/>
                    </a:cubicBezTo>
                    <a:cubicBezTo>
                      <a:pt x="10269" y="8682"/>
                      <a:pt x="10231" y="8585"/>
                      <a:pt x="10188" y="8490"/>
                    </a:cubicBezTo>
                    <a:cubicBezTo>
                      <a:pt x="10171" y="8453"/>
                      <a:pt x="10153" y="8416"/>
                      <a:pt x="10136" y="8379"/>
                    </a:cubicBezTo>
                    <a:cubicBezTo>
                      <a:pt x="10135" y="8356"/>
                      <a:pt x="10130" y="8334"/>
                      <a:pt x="10121" y="8314"/>
                    </a:cubicBezTo>
                    <a:cubicBezTo>
                      <a:pt x="10083" y="8236"/>
                      <a:pt x="10043" y="8157"/>
                      <a:pt x="10004" y="8079"/>
                    </a:cubicBezTo>
                    <a:cubicBezTo>
                      <a:pt x="9997" y="8063"/>
                      <a:pt x="9991" y="8047"/>
                      <a:pt x="9983" y="8030"/>
                    </a:cubicBezTo>
                    <a:cubicBezTo>
                      <a:pt x="9970" y="7994"/>
                      <a:pt x="9954" y="7959"/>
                      <a:pt x="9936" y="7924"/>
                    </a:cubicBezTo>
                    <a:cubicBezTo>
                      <a:pt x="9932" y="7918"/>
                      <a:pt x="9924" y="7914"/>
                      <a:pt x="9919" y="7908"/>
                    </a:cubicBezTo>
                    <a:cubicBezTo>
                      <a:pt x="9858" y="7786"/>
                      <a:pt x="9796" y="7663"/>
                      <a:pt x="9736" y="7542"/>
                    </a:cubicBezTo>
                    <a:cubicBezTo>
                      <a:pt x="9672" y="7411"/>
                      <a:pt x="9611" y="7279"/>
                      <a:pt x="9546" y="7149"/>
                    </a:cubicBezTo>
                    <a:cubicBezTo>
                      <a:pt x="9543" y="7143"/>
                      <a:pt x="9540" y="7136"/>
                      <a:pt x="9536" y="7130"/>
                    </a:cubicBezTo>
                    <a:cubicBezTo>
                      <a:pt x="9534" y="7126"/>
                      <a:pt x="9531" y="7122"/>
                      <a:pt x="9528" y="7117"/>
                    </a:cubicBezTo>
                    <a:cubicBezTo>
                      <a:pt x="9516" y="7090"/>
                      <a:pt x="9500" y="7065"/>
                      <a:pt x="9484" y="7038"/>
                    </a:cubicBezTo>
                    <a:cubicBezTo>
                      <a:pt x="9471" y="7014"/>
                      <a:pt x="9458" y="6987"/>
                      <a:pt x="9442" y="6962"/>
                    </a:cubicBezTo>
                    <a:cubicBezTo>
                      <a:pt x="9367" y="6839"/>
                      <a:pt x="9292" y="6715"/>
                      <a:pt x="9209" y="6596"/>
                    </a:cubicBezTo>
                    <a:cubicBezTo>
                      <a:pt x="9131" y="6483"/>
                      <a:pt x="9051" y="6374"/>
                      <a:pt x="8970" y="6266"/>
                    </a:cubicBezTo>
                    <a:lnTo>
                      <a:pt x="8884" y="6147"/>
                    </a:lnTo>
                    <a:cubicBezTo>
                      <a:pt x="8848" y="6096"/>
                      <a:pt x="8791" y="6066"/>
                      <a:pt x="8733" y="6066"/>
                    </a:cubicBezTo>
                    <a:cubicBezTo>
                      <a:pt x="8701" y="6066"/>
                      <a:pt x="8669" y="6075"/>
                      <a:pt x="8639" y="6094"/>
                    </a:cubicBezTo>
                    <a:cubicBezTo>
                      <a:pt x="8635" y="6098"/>
                      <a:pt x="8631" y="6100"/>
                      <a:pt x="8628" y="6103"/>
                    </a:cubicBezTo>
                    <a:cubicBezTo>
                      <a:pt x="8598" y="6045"/>
                      <a:pt x="8572" y="5987"/>
                      <a:pt x="8546" y="5928"/>
                    </a:cubicBezTo>
                    <a:cubicBezTo>
                      <a:pt x="8519" y="5853"/>
                      <a:pt x="8496" y="5777"/>
                      <a:pt x="8476" y="5699"/>
                    </a:cubicBezTo>
                    <a:cubicBezTo>
                      <a:pt x="8460" y="5634"/>
                      <a:pt x="8444" y="5566"/>
                      <a:pt x="8427" y="5500"/>
                    </a:cubicBezTo>
                    <a:lnTo>
                      <a:pt x="8427" y="5500"/>
                    </a:lnTo>
                    <a:cubicBezTo>
                      <a:pt x="8439" y="5503"/>
                      <a:pt x="8451" y="5504"/>
                      <a:pt x="8464" y="5504"/>
                    </a:cubicBezTo>
                    <a:cubicBezTo>
                      <a:pt x="8466" y="5504"/>
                      <a:pt x="8469" y="5504"/>
                      <a:pt x="8471" y="5504"/>
                    </a:cubicBezTo>
                    <a:cubicBezTo>
                      <a:pt x="8494" y="5503"/>
                      <a:pt x="8516" y="5498"/>
                      <a:pt x="8536" y="5488"/>
                    </a:cubicBezTo>
                    <a:cubicBezTo>
                      <a:pt x="8627" y="5446"/>
                      <a:pt x="8658" y="5341"/>
                      <a:pt x="8621" y="5251"/>
                    </a:cubicBezTo>
                    <a:cubicBezTo>
                      <a:pt x="8614" y="5234"/>
                      <a:pt x="8607" y="5215"/>
                      <a:pt x="8599" y="5197"/>
                    </a:cubicBezTo>
                    <a:lnTo>
                      <a:pt x="8599" y="5197"/>
                    </a:lnTo>
                    <a:cubicBezTo>
                      <a:pt x="8599" y="5197"/>
                      <a:pt x="8599" y="5197"/>
                      <a:pt x="8599" y="5197"/>
                    </a:cubicBezTo>
                    <a:lnTo>
                      <a:pt x="8599" y="5197"/>
                    </a:lnTo>
                    <a:cubicBezTo>
                      <a:pt x="8599" y="5196"/>
                      <a:pt x="8599" y="5195"/>
                      <a:pt x="8598" y="5195"/>
                    </a:cubicBezTo>
                    <a:lnTo>
                      <a:pt x="8594" y="5182"/>
                    </a:lnTo>
                    <a:lnTo>
                      <a:pt x="8594" y="5182"/>
                    </a:lnTo>
                    <a:cubicBezTo>
                      <a:pt x="8594" y="5184"/>
                      <a:pt x="8595" y="5186"/>
                      <a:pt x="8596" y="5188"/>
                    </a:cubicBezTo>
                    <a:cubicBezTo>
                      <a:pt x="8590" y="5169"/>
                      <a:pt x="8583" y="5150"/>
                      <a:pt x="8578" y="5130"/>
                    </a:cubicBezTo>
                    <a:cubicBezTo>
                      <a:pt x="8574" y="5110"/>
                      <a:pt x="8572" y="5095"/>
                      <a:pt x="8570" y="5076"/>
                    </a:cubicBezTo>
                    <a:cubicBezTo>
                      <a:pt x="8557" y="4919"/>
                      <a:pt x="8557" y="4764"/>
                      <a:pt x="8557" y="4608"/>
                    </a:cubicBezTo>
                    <a:cubicBezTo>
                      <a:pt x="8560" y="4389"/>
                      <a:pt x="8569" y="4171"/>
                      <a:pt x="8577" y="3953"/>
                    </a:cubicBezTo>
                    <a:cubicBezTo>
                      <a:pt x="8581" y="3852"/>
                      <a:pt x="8584" y="3750"/>
                      <a:pt x="8586" y="3649"/>
                    </a:cubicBezTo>
                    <a:cubicBezTo>
                      <a:pt x="8598" y="3590"/>
                      <a:pt x="8610" y="3531"/>
                      <a:pt x="8621" y="3471"/>
                    </a:cubicBezTo>
                    <a:cubicBezTo>
                      <a:pt x="8695" y="3463"/>
                      <a:pt x="8764" y="3415"/>
                      <a:pt x="8776" y="3332"/>
                    </a:cubicBezTo>
                    <a:cubicBezTo>
                      <a:pt x="8796" y="3210"/>
                      <a:pt x="8807" y="3086"/>
                      <a:pt x="8813" y="2963"/>
                    </a:cubicBezTo>
                    <a:cubicBezTo>
                      <a:pt x="8821" y="2834"/>
                      <a:pt x="8798" y="2703"/>
                      <a:pt x="8782" y="2575"/>
                    </a:cubicBezTo>
                    <a:lnTo>
                      <a:pt x="8782" y="2582"/>
                    </a:lnTo>
                    <a:cubicBezTo>
                      <a:pt x="8782" y="2578"/>
                      <a:pt x="8781" y="2576"/>
                      <a:pt x="8781" y="2573"/>
                    </a:cubicBezTo>
                    <a:lnTo>
                      <a:pt x="8781" y="2571"/>
                    </a:lnTo>
                    <a:cubicBezTo>
                      <a:pt x="8767" y="2436"/>
                      <a:pt x="8752" y="2301"/>
                      <a:pt x="8736" y="2167"/>
                    </a:cubicBezTo>
                    <a:cubicBezTo>
                      <a:pt x="8719" y="2037"/>
                      <a:pt x="8699" y="1908"/>
                      <a:pt x="8662" y="1783"/>
                    </a:cubicBezTo>
                    <a:cubicBezTo>
                      <a:pt x="8652" y="1751"/>
                      <a:pt x="8641" y="1719"/>
                      <a:pt x="8631" y="1687"/>
                    </a:cubicBezTo>
                    <a:cubicBezTo>
                      <a:pt x="8687" y="1634"/>
                      <a:pt x="8703" y="1551"/>
                      <a:pt x="8671" y="1480"/>
                    </a:cubicBezTo>
                    <a:cubicBezTo>
                      <a:pt x="8664" y="1465"/>
                      <a:pt x="8655" y="1450"/>
                      <a:pt x="8646" y="1435"/>
                    </a:cubicBezTo>
                    <a:lnTo>
                      <a:pt x="8646" y="1435"/>
                    </a:lnTo>
                    <a:cubicBezTo>
                      <a:pt x="8647" y="1437"/>
                      <a:pt x="8648" y="1440"/>
                      <a:pt x="8649" y="1443"/>
                    </a:cubicBezTo>
                    <a:cubicBezTo>
                      <a:pt x="8621" y="1392"/>
                      <a:pt x="8594" y="1338"/>
                      <a:pt x="8563" y="1286"/>
                    </a:cubicBezTo>
                    <a:lnTo>
                      <a:pt x="8563" y="1286"/>
                    </a:lnTo>
                    <a:cubicBezTo>
                      <a:pt x="8565" y="1288"/>
                      <a:pt x="8566" y="1289"/>
                      <a:pt x="8567" y="1291"/>
                    </a:cubicBezTo>
                    <a:lnTo>
                      <a:pt x="8567" y="1291"/>
                    </a:lnTo>
                    <a:cubicBezTo>
                      <a:pt x="8552" y="1265"/>
                      <a:pt x="8538" y="1239"/>
                      <a:pt x="8523" y="1214"/>
                    </a:cubicBezTo>
                    <a:lnTo>
                      <a:pt x="8523" y="1214"/>
                    </a:lnTo>
                    <a:cubicBezTo>
                      <a:pt x="8524" y="1215"/>
                      <a:pt x="8524" y="1215"/>
                      <a:pt x="8524" y="1215"/>
                    </a:cubicBezTo>
                    <a:cubicBezTo>
                      <a:pt x="8520" y="1208"/>
                      <a:pt x="8517" y="1202"/>
                      <a:pt x="8513" y="1195"/>
                    </a:cubicBezTo>
                    <a:lnTo>
                      <a:pt x="8513" y="1195"/>
                    </a:lnTo>
                    <a:cubicBezTo>
                      <a:pt x="8516" y="1202"/>
                      <a:pt x="8520" y="1208"/>
                      <a:pt x="8523" y="1214"/>
                    </a:cubicBezTo>
                    <a:lnTo>
                      <a:pt x="8523" y="1214"/>
                    </a:lnTo>
                    <a:cubicBezTo>
                      <a:pt x="8487" y="1152"/>
                      <a:pt x="8455" y="1091"/>
                      <a:pt x="8411" y="1035"/>
                    </a:cubicBezTo>
                    <a:lnTo>
                      <a:pt x="8411" y="1035"/>
                    </a:lnTo>
                    <a:cubicBezTo>
                      <a:pt x="8414" y="1039"/>
                      <a:pt x="8418" y="1043"/>
                      <a:pt x="8421" y="1046"/>
                    </a:cubicBezTo>
                    <a:cubicBezTo>
                      <a:pt x="8405" y="1025"/>
                      <a:pt x="8389" y="1004"/>
                      <a:pt x="8374" y="983"/>
                    </a:cubicBezTo>
                    <a:cubicBezTo>
                      <a:pt x="8351" y="954"/>
                      <a:pt x="8333" y="922"/>
                      <a:pt x="8311" y="891"/>
                    </a:cubicBezTo>
                    <a:cubicBezTo>
                      <a:pt x="8298" y="873"/>
                      <a:pt x="8283" y="856"/>
                      <a:pt x="8270" y="840"/>
                    </a:cubicBezTo>
                    <a:lnTo>
                      <a:pt x="8267" y="835"/>
                    </a:lnTo>
                    <a:cubicBezTo>
                      <a:pt x="8248" y="800"/>
                      <a:pt x="8226" y="767"/>
                      <a:pt x="8202" y="734"/>
                    </a:cubicBezTo>
                    <a:cubicBezTo>
                      <a:pt x="8167" y="689"/>
                      <a:pt x="8118" y="651"/>
                      <a:pt x="8073" y="613"/>
                    </a:cubicBezTo>
                    <a:cubicBezTo>
                      <a:pt x="7970" y="527"/>
                      <a:pt x="7861" y="445"/>
                      <a:pt x="7740" y="381"/>
                    </a:cubicBezTo>
                    <a:cubicBezTo>
                      <a:pt x="7639" y="330"/>
                      <a:pt x="7534" y="287"/>
                      <a:pt x="7426" y="254"/>
                    </a:cubicBezTo>
                    <a:cubicBezTo>
                      <a:pt x="7309" y="220"/>
                      <a:pt x="7186" y="195"/>
                      <a:pt x="7064" y="195"/>
                    </a:cubicBezTo>
                    <a:cubicBezTo>
                      <a:pt x="7052" y="195"/>
                      <a:pt x="7041" y="195"/>
                      <a:pt x="7029" y="195"/>
                    </a:cubicBezTo>
                    <a:cubicBezTo>
                      <a:pt x="6915" y="200"/>
                      <a:pt x="6802" y="216"/>
                      <a:pt x="6691" y="243"/>
                    </a:cubicBezTo>
                    <a:lnTo>
                      <a:pt x="6670" y="243"/>
                    </a:lnTo>
                    <a:cubicBezTo>
                      <a:pt x="6692" y="190"/>
                      <a:pt x="6686" y="130"/>
                      <a:pt x="6654" y="81"/>
                    </a:cubicBezTo>
                    <a:cubicBezTo>
                      <a:pt x="6614" y="25"/>
                      <a:pt x="6557" y="1"/>
                      <a:pt x="649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6732200" y="4312863"/>
                <a:ext cx="312625" cy="1042200"/>
              </a:xfrm>
              <a:custGeom>
                <a:avLst/>
                <a:gdLst/>
                <a:ahLst/>
                <a:cxnLst/>
                <a:rect l="l" t="t" r="r" b="b"/>
                <a:pathLst>
                  <a:path w="12505" h="41688" extrusionOk="0">
                    <a:moveTo>
                      <a:pt x="8748" y="3011"/>
                    </a:moveTo>
                    <a:cubicBezTo>
                      <a:pt x="8748" y="3012"/>
                      <a:pt x="8748" y="3012"/>
                      <a:pt x="8748" y="3012"/>
                    </a:cubicBezTo>
                    <a:cubicBezTo>
                      <a:pt x="8748" y="3012"/>
                      <a:pt x="8748" y="3012"/>
                      <a:pt x="8748" y="3011"/>
                    </a:cubicBezTo>
                    <a:close/>
                    <a:moveTo>
                      <a:pt x="4768" y="6951"/>
                    </a:moveTo>
                    <a:lnTo>
                      <a:pt x="4768" y="6951"/>
                    </a:lnTo>
                    <a:cubicBezTo>
                      <a:pt x="4768" y="6952"/>
                      <a:pt x="4768" y="6952"/>
                      <a:pt x="4768" y="6952"/>
                    </a:cubicBezTo>
                    <a:cubicBezTo>
                      <a:pt x="4768" y="6952"/>
                      <a:pt x="4768" y="6952"/>
                      <a:pt x="4768" y="6951"/>
                    </a:cubicBezTo>
                    <a:close/>
                    <a:moveTo>
                      <a:pt x="10661" y="9039"/>
                    </a:moveTo>
                    <a:cubicBezTo>
                      <a:pt x="10662" y="9042"/>
                      <a:pt x="10662" y="9045"/>
                      <a:pt x="10663" y="9047"/>
                    </a:cubicBezTo>
                    <a:cubicBezTo>
                      <a:pt x="10662" y="9045"/>
                      <a:pt x="10662" y="9042"/>
                      <a:pt x="10661" y="9039"/>
                    </a:cubicBezTo>
                    <a:close/>
                    <a:moveTo>
                      <a:pt x="3888" y="11471"/>
                    </a:moveTo>
                    <a:lnTo>
                      <a:pt x="3888" y="11471"/>
                    </a:lnTo>
                    <a:cubicBezTo>
                      <a:pt x="3888" y="11471"/>
                      <a:pt x="3888" y="11471"/>
                      <a:pt x="3888" y="11471"/>
                    </a:cubicBezTo>
                    <a:lnTo>
                      <a:pt x="3888" y="11471"/>
                    </a:lnTo>
                    <a:cubicBezTo>
                      <a:pt x="3888" y="11471"/>
                      <a:pt x="3888" y="11471"/>
                      <a:pt x="3888" y="11471"/>
                    </a:cubicBezTo>
                    <a:close/>
                    <a:moveTo>
                      <a:pt x="4152" y="12944"/>
                    </a:moveTo>
                    <a:cubicBezTo>
                      <a:pt x="4152" y="12944"/>
                      <a:pt x="4152" y="12944"/>
                      <a:pt x="4152" y="12944"/>
                    </a:cubicBezTo>
                    <a:cubicBezTo>
                      <a:pt x="4152" y="12944"/>
                      <a:pt x="4152" y="12944"/>
                      <a:pt x="4152" y="12944"/>
                    </a:cubicBezTo>
                    <a:close/>
                    <a:moveTo>
                      <a:pt x="3650" y="14443"/>
                    </a:moveTo>
                    <a:cubicBezTo>
                      <a:pt x="3650" y="14443"/>
                      <a:pt x="3649" y="14443"/>
                      <a:pt x="3649" y="14444"/>
                    </a:cubicBezTo>
                    <a:lnTo>
                      <a:pt x="3649" y="14444"/>
                    </a:lnTo>
                    <a:cubicBezTo>
                      <a:pt x="3650" y="14443"/>
                      <a:pt x="3650" y="14443"/>
                      <a:pt x="3650" y="14443"/>
                    </a:cubicBezTo>
                    <a:close/>
                    <a:moveTo>
                      <a:pt x="10562" y="24240"/>
                    </a:moveTo>
                    <a:lnTo>
                      <a:pt x="10562" y="24240"/>
                    </a:lnTo>
                    <a:cubicBezTo>
                      <a:pt x="10562" y="24241"/>
                      <a:pt x="10562" y="24241"/>
                      <a:pt x="10563" y="24242"/>
                    </a:cubicBezTo>
                    <a:cubicBezTo>
                      <a:pt x="10562" y="24241"/>
                      <a:pt x="10562" y="24241"/>
                      <a:pt x="10562" y="24240"/>
                    </a:cubicBezTo>
                    <a:close/>
                    <a:moveTo>
                      <a:pt x="10567" y="24250"/>
                    </a:moveTo>
                    <a:cubicBezTo>
                      <a:pt x="10568" y="24251"/>
                      <a:pt x="10569" y="24252"/>
                      <a:pt x="10569" y="24253"/>
                    </a:cubicBezTo>
                    <a:lnTo>
                      <a:pt x="10567" y="24250"/>
                    </a:lnTo>
                    <a:close/>
                    <a:moveTo>
                      <a:pt x="11287" y="25561"/>
                    </a:moveTo>
                    <a:cubicBezTo>
                      <a:pt x="11288" y="25561"/>
                      <a:pt x="11288" y="25562"/>
                      <a:pt x="11289" y="25563"/>
                    </a:cubicBezTo>
                    <a:lnTo>
                      <a:pt x="11289" y="25563"/>
                    </a:lnTo>
                    <a:cubicBezTo>
                      <a:pt x="11288" y="25562"/>
                      <a:pt x="11288" y="25561"/>
                      <a:pt x="11287" y="25561"/>
                    </a:cubicBezTo>
                    <a:close/>
                    <a:moveTo>
                      <a:pt x="12139" y="27540"/>
                    </a:moveTo>
                    <a:cubicBezTo>
                      <a:pt x="12138" y="27544"/>
                      <a:pt x="12138" y="27548"/>
                      <a:pt x="12138" y="27551"/>
                    </a:cubicBezTo>
                    <a:lnTo>
                      <a:pt x="12138" y="27551"/>
                    </a:lnTo>
                    <a:cubicBezTo>
                      <a:pt x="12138" y="27548"/>
                      <a:pt x="12139" y="27544"/>
                      <a:pt x="12139" y="27540"/>
                    </a:cubicBezTo>
                    <a:close/>
                    <a:moveTo>
                      <a:pt x="2871" y="31229"/>
                    </a:moveTo>
                    <a:cubicBezTo>
                      <a:pt x="2871" y="31229"/>
                      <a:pt x="2871" y="31230"/>
                      <a:pt x="2871" y="31230"/>
                    </a:cubicBezTo>
                    <a:lnTo>
                      <a:pt x="2871" y="31230"/>
                    </a:lnTo>
                    <a:cubicBezTo>
                      <a:pt x="2871" y="31230"/>
                      <a:pt x="2871" y="31229"/>
                      <a:pt x="2871" y="31229"/>
                    </a:cubicBezTo>
                    <a:close/>
                    <a:moveTo>
                      <a:pt x="11235" y="32250"/>
                    </a:moveTo>
                    <a:lnTo>
                      <a:pt x="11235" y="32250"/>
                    </a:lnTo>
                    <a:cubicBezTo>
                      <a:pt x="11235" y="32251"/>
                      <a:pt x="11236" y="32253"/>
                      <a:pt x="11236" y="32254"/>
                    </a:cubicBezTo>
                    <a:lnTo>
                      <a:pt x="11236" y="32254"/>
                    </a:lnTo>
                    <a:cubicBezTo>
                      <a:pt x="11236" y="32252"/>
                      <a:pt x="11235" y="32251"/>
                      <a:pt x="11235" y="32250"/>
                    </a:cubicBezTo>
                    <a:close/>
                    <a:moveTo>
                      <a:pt x="11427" y="32927"/>
                    </a:moveTo>
                    <a:lnTo>
                      <a:pt x="11427" y="32927"/>
                    </a:lnTo>
                    <a:cubicBezTo>
                      <a:pt x="11428" y="32929"/>
                      <a:pt x="11428" y="32930"/>
                      <a:pt x="11429" y="32932"/>
                    </a:cubicBezTo>
                    <a:lnTo>
                      <a:pt x="11429" y="32932"/>
                    </a:lnTo>
                    <a:cubicBezTo>
                      <a:pt x="11428" y="32930"/>
                      <a:pt x="11428" y="32929"/>
                      <a:pt x="11427" y="32927"/>
                    </a:cubicBezTo>
                    <a:close/>
                    <a:moveTo>
                      <a:pt x="11106" y="33097"/>
                    </a:moveTo>
                    <a:cubicBezTo>
                      <a:pt x="11106" y="33097"/>
                      <a:pt x="11106" y="33097"/>
                      <a:pt x="11106" y="33098"/>
                    </a:cubicBezTo>
                    <a:lnTo>
                      <a:pt x="11106" y="33098"/>
                    </a:lnTo>
                    <a:cubicBezTo>
                      <a:pt x="11106" y="33097"/>
                      <a:pt x="11106" y="33097"/>
                      <a:pt x="11106" y="33097"/>
                    </a:cubicBezTo>
                    <a:close/>
                    <a:moveTo>
                      <a:pt x="11568" y="38211"/>
                    </a:moveTo>
                    <a:cubicBezTo>
                      <a:pt x="11566" y="38216"/>
                      <a:pt x="11565" y="38221"/>
                      <a:pt x="11563" y="38225"/>
                    </a:cubicBezTo>
                    <a:cubicBezTo>
                      <a:pt x="11565" y="38221"/>
                      <a:pt x="11566" y="38216"/>
                      <a:pt x="11568" y="38211"/>
                    </a:cubicBezTo>
                    <a:close/>
                    <a:moveTo>
                      <a:pt x="4706" y="40649"/>
                    </a:moveTo>
                    <a:cubicBezTo>
                      <a:pt x="4709" y="40651"/>
                      <a:pt x="4712" y="40652"/>
                      <a:pt x="4715" y="40654"/>
                    </a:cubicBezTo>
                    <a:lnTo>
                      <a:pt x="4715" y="40654"/>
                    </a:lnTo>
                    <a:cubicBezTo>
                      <a:pt x="4712" y="40652"/>
                      <a:pt x="4709" y="40651"/>
                      <a:pt x="4706" y="40649"/>
                    </a:cubicBezTo>
                    <a:close/>
                    <a:moveTo>
                      <a:pt x="6960" y="357"/>
                    </a:moveTo>
                    <a:cubicBezTo>
                      <a:pt x="6965" y="358"/>
                      <a:pt x="6970" y="358"/>
                      <a:pt x="6974" y="359"/>
                    </a:cubicBezTo>
                    <a:lnTo>
                      <a:pt x="6978" y="359"/>
                    </a:lnTo>
                    <a:cubicBezTo>
                      <a:pt x="7034" y="364"/>
                      <a:pt x="7088" y="373"/>
                      <a:pt x="7144" y="383"/>
                    </a:cubicBezTo>
                    <a:cubicBezTo>
                      <a:pt x="7194" y="395"/>
                      <a:pt x="7243" y="409"/>
                      <a:pt x="7292" y="426"/>
                    </a:cubicBezTo>
                    <a:cubicBezTo>
                      <a:pt x="7369" y="456"/>
                      <a:pt x="7445" y="487"/>
                      <a:pt x="7521" y="521"/>
                    </a:cubicBezTo>
                    <a:cubicBezTo>
                      <a:pt x="7573" y="551"/>
                      <a:pt x="7627" y="580"/>
                      <a:pt x="7679" y="613"/>
                    </a:cubicBezTo>
                    <a:cubicBezTo>
                      <a:pt x="7727" y="647"/>
                      <a:pt x="7773" y="681"/>
                      <a:pt x="7818" y="717"/>
                    </a:cubicBezTo>
                    <a:cubicBezTo>
                      <a:pt x="7889" y="780"/>
                      <a:pt x="7954" y="844"/>
                      <a:pt x="8019" y="911"/>
                    </a:cubicBezTo>
                    <a:cubicBezTo>
                      <a:pt x="8059" y="958"/>
                      <a:pt x="8098" y="1004"/>
                      <a:pt x="8135" y="1053"/>
                    </a:cubicBezTo>
                    <a:cubicBezTo>
                      <a:pt x="8175" y="1103"/>
                      <a:pt x="8211" y="1157"/>
                      <a:pt x="8246" y="1211"/>
                    </a:cubicBezTo>
                    <a:cubicBezTo>
                      <a:pt x="8299" y="1293"/>
                      <a:pt x="8345" y="1377"/>
                      <a:pt x="8391" y="1461"/>
                    </a:cubicBezTo>
                    <a:cubicBezTo>
                      <a:pt x="8434" y="1551"/>
                      <a:pt x="8477" y="1640"/>
                      <a:pt x="8514" y="1729"/>
                    </a:cubicBezTo>
                    <a:cubicBezTo>
                      <a:pt x="8549" y="1819"/>
                      <a:pt x="8582" y="1909"/>
                      <a:pt x="8613" y="2000"/>
                    </a:cubicBezTo>
                    <a:cubicBezTo>
                      <a:pt x="8642" y="2099"/>
                      <a:pt x="8668" y="2195"/>
                      <a:pt x="8694" y="2293"/>
                    </a:cubicBezTo>
                    <a:cubicBezTo>
                      <a:pt x="8709" y="2367"/>
                      <a:pt x="8721" y="2442"/>
                      <a:pt x="8733" y="2518"/>
                    </a:cubicBezTo>
                    <a:cubicBezTo>
                      <a:pt x="8742" y="2580"/>
                      <a:pt x="8747" y="2645"/>
                      <a:pt x="8752" y="2708"/>
                    </a:cubicBezTo>
                    <a:cubicBezTo>
                      <a:pt x="8752" y="2808"/>
                      <a:pt x="8751" y="2910"/>
                      <a:pt x="8748" y="3011"/>
                    </a:cubicBezTo>
                    <a:lnTo>
                      <a:pt x="8748" y="3011"/>
                    </a:lnTo>
                    <a:cubicBezTo>
                      <a:pt x="8748" y="3008"/>
                      <a:pt x="8749" y="3004"/>
                      <a:pt x="8749" y="3001"/>
                    </a:cubicBezTo>
                    <a:lnTo>
                      <a:pt x="8749" y="3001"/>
                    </a:lnTo>
                    <a:cubicBezTo>
                      <a:pt x="8749" y="3007"/>
                      <a:pt x="8748" y="3011"/>
                      <a:pt x="8749" y="3017"/>
                    </a:cubicBezTo>
                    <a:cubicBezTo>
                      <a:pt x="8749" y="3019"/>
                      <a:pt x="8748" y="3022"/>
                      <a:pt x="8748" y="3025"/>
                    </a:cubicBezTo>
                    <a:lnTo>
                      <a:pt x="8748" y="3021"/>
                    </a:lnTo>
                    <a:cubicBezTo>
                      <a:pt x="8738" y="3148"/>
                      <a:pt x="8724" y="3276"/>
                      <a:pt x="8705" y="3401"/>
                    </a:cubicBezTo>
                    <a:cubicBezTo>
                      <a:pt x="8687" y="3519"/>
                      <a:pt x="8663" y="3635"/>
                      <a:pt x="8641" y="3752"/>
                    </a:cubicBezTo>
                    <a:cubicBezTo>
                      <a:pt x="8573" y="4059"/>
                      <a:pt x="8495" y="4363"/>
                      <a:pt x="8453" y="4675"/>
                    </a:cubicBezTo>
                    <a:cubicBezTo>
                      <a:pt x="8449" y="4712"/>
                      <a:pt x="8447" y="4748"/>
                      <a:pt x="8442" y="4785"/>
                    </a:cubicBezTo>
                    <a:cubicBezTo>
                      <a:pt x="8441" y="4824"/>
                      <a:pt x="8435" y="4864"/>
                      <a:pt x="8435" y="4902"/>
                    </a:cubicBezTo>
                    <a:cubicBezTo>
                      <a:pt x="8435" y="4976"/>
                      <a:pt x="8431" y="5050"/>
                      <a:pt x="8437" y="5123"/>
                    </a:cubicBezTo>
                    <a:cubicBezTo>
                      <a:pt x="8445" y="5243"/>
                      <a:pt x="8452" y="5365"/>
                      <a:pt x="8475" y="5483"/>
                    </a:cubicBezTo>
                    <a:cubicBezTo>
                      <a:pt x="8505" y="5637"/>
                      <a:pt x="8544" y="5789"/>
                      <a:pt x="8608" y="5931"/>
                    </a:cubicBezTo>
                    <a:cubicBezTo>
                      <a:pt x="8755" y="6242"/>
                      <a:pt x="8961" y="6524"/>
                      <a:pt x="9156" y="6807"/>
                    </a:cubicBezTo>
                    <a:cubicBezTo>
                      <a:pt x="9322" y="7051"/>
                      <a:pt x="9499" y="7285"/>
                      <a:pt x="9669" y="7525"/>
                    </a:cubicBezTo>
                    <a:cubicBezTo>
                      <a:pt x="9757" y="7657"/>
                      <a:pt x="9840" y="7793"/>
                      <a:pt x="9916" y="7931"/>
                    </a:cubicBezTo>
                    <a:cubicBezTo>
                      <a:pt x="9918" y="7936"/>
                      <a:pt x="9921" y="7939"/>
                      <a:pt x="9923" y="7942"/>
                    </a:cubicBezTo>
                    <a:cubicBezTo>
                      <a:pt x="9923" y="7943"/>
                      <a:pt x="9923" y="7944"/>
                      <a:pt x="9924" y="7945"/>
                    </a:cubicBezTo>
                    <a:lnTo>
                      <a:pt x="9923" y="7945"/>
                    </a:lnTo>
                    <a:cubicBezTo>
                      <a:pt x="9971" y="8043"/>
                      <a:pt x="10017" y="8139"/>
                      <a:pt x="10059" y="8241"/>
                    </a:cubicBezTo>
                    <a:cubicBezTo>
                      <a:pt x="10096" y="8326"/>
                      <a:pt x="10125" y="8414"/>
                      <a:pt x="10159" y="8502"/>
                    </a:cubicBezTo>
                    <a:cubicBezTo>
                      <a:pt x="10191" y="8604"/>
                      <a:pt x="10220" y="8707"/>
                      <a:pt x="10247" y="8812"/>
                    </a:cubicBezTo>
                    <a:cubicBezTo>
                      <a:pt x="10272" y="8911"/>
                      <a:pt x="10294" y="9011"/>
                      <a:pt x="10317" y="9114"/>
                    </a:cubicBezTo>
                    <a:cubicBezTo>
                      <a:pt x="10315" y="9105"/>
                      <a:pt x="10313" y="9097"/>
                      <a:pt x="10313" y="9089"/>
                    </a:cubicBezTo>
                    <a:lnTo>
                      <a:pt x="10313" y="9089"/>
                    </a:lnTo>
                    <a:cubicBezTo>
                      <a:pt x="10319" y="9116"/>
                      <a:pt x="10324" y="9143"/>
                      <a:pt x="10328" y="9171"/>
                    </a:cubicBezTo>
                    <a:lnTo>
                      <a:pt x="10328" y="9167"/>
                    </a:lnTo>
                    <a:cubicBezTo>
                      <a:pt x="10336" y="9205"/>
                      <a:pt x="10343" y="9243"/>
                      <a:pt x="10350" y="9280"/>
                    </a:cubicBezTo>
                    <a:lnTo>
                      <a:pt x="10350" y="9280"/>
                    </a:lnTo>
                    <a:cubicBezTo>
                      <a:pt x="10350" y="9277"/>
                      <a:pt x="10349" y="9274"/>
                      <a:pt x="10348" y="9271"/>
                    </a:cubicBezTo>
                    <a:lnTo>
                      <a:pt x="10348" y="9271"/>
                    </a:lnTo>
                    <a:cubicBezTo>
                      <a:pt x="10385" y="9448"/>
                      <a:pt x="10412" y="9628"/>
                      <a:pt x="10428" y="9809"/>
                    </a:cubicBezTo>
                    <a:lnTo>
                      <a:pt x="10428" y="9809"/>
                    </a:lnTo>
                    <a:cubicBezTo>
                      <a:pt x="10428" y="9809"/>
                      <a:pt x="10428" y="9808"/>
                      <a:pt x="10427" y="9808"/>
                    </a:cubicBezTo>
                    <a:lnTo>
                      <a:pt x="10427" y="9808"/>
                    </a:lnTo>
                    <a:cubicBezTo>
                      <a:pt x="10432" y="9911"/>
                      <a:pt x="10432" y="10013"/>
                      <a:pt x="10425" y="10116"/>
                    </a:cubicBezTo>
                    <a:cubicBezTo>
                      <a:pt x="10412" y="10272"/>
                      <a:pt x="10383" y="10425"/>
                      <a:pt x="10355" y="10579"/>
                    </a:cubicBezTo>
                    <a:cubicBezTo>
                      <a:pt x="10328" y="10698"/>
                      <a:pt x="10302" y="10819"/>
                      <a:pt x="10267" y="10934"/>
                    </a:cubicBezTo>
                    <a:cubicBezTo>
                      <a:pt x="10234" y="11042"/>
                      <a:pt x="10200" y="11146"/>
                      <a:pt x="10164" y="11251"/>
                    </a:cubicBezTo>
                    <a:cubicBezTo>
                      <a:pt x="10106" y="11399"/>
                      <a:pt x="10045" y="11541"/>
                      <a:pt x="9978" y="11683"/>
                    </a:cubicBezTo>
                    <a:lnTo>
                      <a:pt x="9834" y="11955"/>
                    </a:lnTo>
                    <a:cubicBezTo>
                      <a:pt x="9746" y="12116"/>
                      <a:pt x="9657" y="12277"/>
                      <a:pt x="9580" y="12445"/>
                    </a:cubicBezTo>
                    <a:cubicBezTo>
                      <a:pt x="9504" y="12606"/>
                      <a:pt x="9428" y="12767"/>
                      <a:pt x="9368" y="12934"/>
                    </a:cubicBezTo>
                    <a:cubicBezTo>
                      <a:pt x="9332" y="13037"/>
                      <a:pt x="9298" y="13140"/>
                      <a:pt x="9266" y="13245"/>
                    </a:cubicBezTo>
                    <a:cubicBezTo>
                      <a:pt x="9240" y="13329"/>
                      <a:pt x="9220" y="13416"/>
                      <a:pt x="9199" y="13503"/>
                    </a:cubicBezTo>
                    <a:cubicBezTo>
                      <a:pt x="9157" y="13681"/>
                      <a:pt x="9126" y="13862"/>
                      <a:pt x="9108" y="14044"/>
                    </a:cubicBezTo>
                    <a:cubicBezTo>
                      <a:pt x="9092" y="14225"/>
                      <a:pt x="9086" y="14407"/>
                      <a:pt x="9093" y="14587"/>
                    </a:cubicBezTo>
                    <a:cubicBezTo>
                      <a:pt x="9100" y="14957"/>
                      <a:pt x="9201" y="15318"/>
                      <a:pt x="9384" y="15639"/>
                    </a:cubicBezTo>
                    <a:cubicBezTo>
                      <a:pt x="9504" y="15842"/>
                      <a:pt x="9650" y="16020"/>
                      <a:pt x="9809" y="16193"/>
                    </a:cubicBezTo>
                    <a:cubicBezTo>
                      <a:pt x="9931" y="16327"/>
                      <a:pt x="10060" y="16455"/>
                      <a:pt x="10183" y="16588"/>
                    </a:cubicBezTo>
                    <a:cubicBezTo>
                      <a:pt x="10178" y="16583"/>
                      <a:pt x="10174" y="16578"/>
                      <a:pt x="10168" y="16572"/>
                    </a:cubicBezTo>
                    <a:lnTo>
                      <a:pt x="10168" y="16572"/>
                    </a:lnTo>
                    <a:cubicBezTo>
                      <a:pt x="10250" y="16665"/>
                      <a:pt x="10333" y="16758"/>
                      <a:pt x="10408" y="16858"/>
                    </a:cubicBezTo>
                    <a:cubicBezTo>
                      <a:pt x="10482" y="16957"/>
                      <a:pt x="10552" y="17055"/>
                      <a:pt x="10623" y="17154"/>
                    </a:cubicBezTo>
                    <a:lnTo>
                      <a:pt x="10622" y="17153"/>
                    </a:lnTo>
                    <a:lnTo>
                      <a:pt x="10622" y="17153"/>
                    </a:lnTo>
                    <a:cubicBezTo>
                      <a:pt x="10623" y="17154"/>
                      <a:pt x="10623" y="17155"/>
                      <a:pt x="10625" y="17156"/>
                    </a:cubicBezTo>
                    <a:cubicBezTo>
                      <a:pt x="10626" y="17158"/>
                      <a:pt x="10626" y="17159"/>
                      <a:pt x="10628" y="17160"/>
                    </a:cubicBezTo>
                    <a:lnTo>
                      <a:pt x="10628" y="17162"/>
                    </a:lnTo>
                    <a:lnTo>
                      <a:pt x="10629" y="17164"/>
                    </a:lnTo>
                    <a:cubicBezTo>
                      <a:pt x="10629" y="17165"/>
                      <a:pt x="10629" y="17166"/>
                      <a:pt x="10629" y="17166"/>
                    </a:cubicBezTo>
                    <a:cubicBezTo>
                      <a:pt x="10630" y="17166"/>
                      <a:pt x="10630" y="17168"/>
                      <a:pt x="10630" y="17169"/>
                    </a:cubicBezTo>
                    <a:cubicBezTo>
                      <a:pt x="10680" y="17246"/>
                      <a:pt x="10728" y="17321"/>
                      <a:pt x="10775" y="17399"/>
                    </a:cubicBezTo>
                    <a:cubicBezTo>
                      <a:pt x="10820" y="17475"/>
                      <a:pt x="10859" y="17551"/>
                      <a:pt x="10901" y="17629"/>
                    </a:cubicBezTo>
                    <a:cubicBezTo>
                      <a:pt x="10939" y="17709"/>
                      <a:pt x="10977" y="17790"/>
                      <a:pt x="11013" y="17870"/>
                    </a:cubicBezTo>
                    <a:cubicBezTo>
                      <a:pt x="11051" y="17960"/>
                      <a:pt x="11087" y="18051"/>
                      <a:pt x="11121" y="18141"/>
                    </a:cubicBezTo>
                    <a:cubicBezTo>
                      <a:pt x="11143" y="18208"/>
                      <a:pt x="11165" y="18275"/>
                      <a:pt x="11183" y="18344"/>
                    </a:cubicBezTo>
                    <a:cubicBezTo>
                      <a:pt x="11204" y="18421"/>
                      <a:pt x="11222" y="18499"/>
                      <a:pt x="11239" y="18577"/>
                    </a:cubicBezTo>
                    <a:cubicBezTo>
                      <a:pt x="11249" y="18635"/>
                      <a:pt x="11261" y="18692"/>
                      <a:pt x="11266" y="18750"/>
                    </a:cubicBezTo>
                    <a:cubicBezTo>
                      <a:pt x="11270" y="18806"/>
                      <a:pt x="11274" y="18862"/>
                      <a:pt x="11279" y="18917"/>
                    </a:cubicBezTo>
                    <a:lnTo>
                      <a:pt x="11279" y="18917"/>
                    </a:lnTo>
                    <a:cubicBezTo>
                      <a:pt x="11279" y="18916"/>
                      <a:pt x="11279" y="18915"/>
                      <a:pt x="11279" y="18914"/>
                    </a:cubicBezTo>
                    <a:lnTo>
                      <a:pt x="11279" y="18914"/>
                    </a:lnTo>
                    <a:cubicBezTo>
                      <a:pt x="11279" y="18915"/>
                      <a:pt x="11279" y="18916"/>
                      <a:pt x="11279" y="18917"/>
                    </a:cubicBezTo>
                    <a:lnTo>
                      <a:pt x="11279" y="18917"/>
                    </a:lnTo>
                    <a:cubicBezTo>
                      <a:pt x="11279" y="18917"/>
                      <a:pt x="11279" y="18917"/>
                      <a:pt x="11279" y="18917"/>
                    </a:cubicBezTo>
                    <a:lnTo>
                      <a:pt x="11279" y="18917"/>
                    </a:lnTo>
                    <a:cubicBezTo>
                      <a:pt x="11279" y="18917"/>
                      <a:pt x="11279" y="18918"/>
                      <a:pt x="11280" y="18918"/>
                    </a:cubicBezTo>
                    <a:lnTo>
                      <a:pt x="11280" y="18918"/>
                    </a:lnTo>
                    <a:cubicBezTo>
                      <a:pt x="11279" y="18918"/>
                      <a:pt x="11279" y="18917"/>
                      <a:pt x="11279" y="18917"/>
                    </a:cubicBezTo>
                    <a:lnTo>
                      <a:pt x="11279" y="18917"/>
                    </a:lnTo>
                    <a:cubicBezTo>
                      <a:pt x="11280" y="18924"/>
                      <a:pt x="11281" y="18931"/>
                      <a:pt x="11282" y="18938"/>
                    </a:cubicBezTo>
                    <a:cubicBezTo>
                      <a:pt x="11281" y="18931"/>
                      <a:pt x="11280" y="18925"/>
                      <a:pt x="11280" y="18918"/>
                    </a:cubicBezTo>
                    <a:lnTo>
                      <a:pt x="11280" y="18918"/>
                    </a:lnTo>
                    <a:cubicBezTo>
                      <a:pt x="11281" y="18981"/>
                      <a:pt x="11285" y="19045"/>
                      <a:pt x="11282" y="19109"/>
                    </a:cubicBezTo>
                    <a:cubicBezTo>
                      <a:pt x="11279" y="19169"/>
                      <a:pt x="11274" y="19228"/>
                      <a:pt x="11272" y="19286"/>
                    </a:cubicBezTo>
                    <a:cubicBezTo>
                      <a:pt x="11265" y="19351"/>
                      <a:pt x="11261" y="19417"/>
                      <a:pt x="11248" y="19480"/>
                    </a:cubicBezTo>
                    <a:cubicBezTo>
                      <a:pt x="11235" y="19539"/>
                      <a:pt x="11223" y="19599"/>
                      <a:pt x="11212" y="19658"/>
                    </a:cubicBezTo>
                    <a:lnTo>
                      <a:pt x="11212" y="19655"/>
                    </a:lnTo>
                    <a:cubicBezTo>
                      <a:pt x="11195" y="19721"/>
                      <a:pt x="11180" y="19789"/>
                      <a:pt x="11157" y="19853"/>
                    </a:cubicBezTo>
                    <a:cubicBezTo>
                      <a:pt x="11136" y="19914"/>
                      <a:pt x="11116" y="19977"/>
                      <a:pt x="11094" y="20036"/>
                    </a:cubicBezTo>
                    <a:cubicBezTo>
                      <a:pt x="11068" y="20092"/>
                      <a:pt x="11048" y="20148"/>
                      <a:pt x="11022" y="20202"/>
                    </a:cubicBezTo>
                    <a:cubicBezTo>
                      <a:pt x="10999" y="20254"/>
                      <a:pt x="10972" y="20305"/>
                      <a:pt x="10947" y="20356"/>
                    </a:cubicBezTo>
                    <a:lnTo>
                      <a:pt x="10947" y="20354"/>
                    </a:lnTo>
                    <a:cubicBezTo>
                      <a:pt x="10856" y="20521"/>
                      <a:pt x="10758" y="20686"/>
                      <a:pt x="10668" y="20855"/>
                    </a:cubicBezTo>
                    <a:cubicBezTo>
                      <a:pt x="10578" y="21023"/>
                      <a:pt x="10496" y="21194"/>
                      <a:pt x="10420" y="21368"/>
                    </a:cubicBezTo>
                    <a:cubicBezTo>
                      <a:pt x="10349" y="21531"/>
                      <a:pt x="10286" y="21698"/>
                      <a:pt x="10232" y="21868"/>
                    </a:cubicBezTo>
                    <a:cubicBezTo>
                      <a:pt x="10170" y="22048"/>
                      <a:pt x="10118" y="22232"/>
                      <a:pt x="10076" y="22417"/>
                    </a:cubicBezTo>
                    <a:cubicBezTo>
                      <a:pt x="10055" y="22516"/>
                      <a:pt x="10031" y="22615"/>
                      <a:pt x="10015" y="22713"/>
                    </a:cubicBezTo>
                    <a:cubicBezTo>
                      <a:pt x="10000" y="22808"/>
                      <a:pt x="9986" y="22902"/>
                      <a:pt x="9975" y="22996"/>
                    </a:cubicBezTo>
                    <a:cubicBezTo>
                      <a:pt x="9966" y="23084"/>
                      <a:pt x="9962" y="23171"/>
                      <a:pt x="9964" y="23259"/>
                    </a:cubicBezTo>
                    <a:cubicBezTo>
                      <a:pt x="9963" y="23432"/>
                      <a:pt x="9978" y="23605"/>
                      <a:pt x="10008" y="23775"/>
                    </a:cubicBezTo>
                    <a:cubicBezTo>
                      <a:pt x="10047" y="23986"/>
                      <a:pt x="10119" y="24204"/>
                      <a:pt x="10234" y="24385"/>
                    </a:cubicBezTo>
                    <a:cubicBezTo>
                      <a:pt x="10292" y="24478"/>
                      <a:pt x="10357" y="24567"/>
                      <a:pt x="10427" y="24650"/>
                    </a:cubicBezTo>
                    <a:cubicBezTo>
                      <a:pt x="10456" y="24685"/>
                      <a:pt x="10489" y="24719"/>
                      <a:pt x="10520" y="24753"/>
                    </a:cubicBezTo>
                    <a:cubicBezTo>
                      <a:pt x="10641" y="24885"/>
                      <a:pt x="10768" y="25007"/>
                      <a:pt x="10892" y="25134"/>
                    </a:cubicBezTo>
                    <a:cubicBezTo>
                      <a:pt x="11028" y="25274"/>
                      <a:pt x="11160" y="25418"/>
                      <a:pt x="11290" y="25564"/>
                    </a:cubicBezTo>
                    <a:cubicBezTo>
                      <a:pt x="11290" y="25564"/>
                      <a:pt x="11290" y="25563"/>
                      <a:pt x="11289" y="25563"/>
                    </a:cubicBezTo>
                    <a:lnTo>
                      <a:pt x="11289" y="25563"/>
                    </a:lnTo>
                    <a:cubicBezTo>
                      <a:pt x="11291" y="25565"/>
                      <a:pt x="11292" y="25567"/>
                      <a:pt x="11294" y="25568"/>
                    </a:cubicBezTo>
                    <a:cubicBezTo>
                      <a:pt x="11333" y="25613"/>
                      <a:pt x="11373" y="25658"/>
                      <a:pt x="11411" y="25702"/>
                    </a:cubicBezTo>
                    <a:cubicBezTo>
                      <a:pt x="11549" y="25858"/>
                      <a:pt x="11677" y="26022"/>
                      <a:pt x="11796" y="26192"/>
                    </a:cubicBezTo>
                    <a:cubicBezTo>
                      <a:pt x="11836" y="26256"/>
                      <a:pt x="11873" y="26322"/>
                      <a:pt x="11909" y="26389"/>
                    </a:cubicBezTo>
                    <a:cubicBezTo>
                      <a:pt x="11928" y="26431"/>
                      <a:pt x="11950" y="26473"/>
                      <a:pt x="11965" y="26515"/>
                    </a:cubicBezTo>
                    <a:cubicBezTo>
                      <a:pt x="11981" y="26557"/>
                      <a:pt x="11994" y="26597"/>
                      <a:pt x="12008" y="26636"/>
                    </a:cubicBezTo>
                    <a:cubicBezTo>
                      <a:pt x="12035" y="26736"/>
                      <a:pt x="12062" y="26834"/>
                      <a:pt x="12084" y="26933"/>
                    </a:cubicBezTo>
                    <a:cubicBezTo>
                      <a:pt x="12084" y="26933"/>
                      <a:pt x="12084" y="26933"/>
                      <a:pt x="12084" y="26932"/>
                    </a:cubicBezTo>
                    <a:lnTo>
                      <a:pt x="12084" y="26932"/>
                    </a:lnTo>
                    <a:cubicBezTo>
                      <a:pt x="12099" y="27008"/>
                      <a:pt x="12113" y="27083"/>
                      <a:pt x="12122" y="27158"/>
                    </a:cubicBezTo>
                    <a:cubicBezTo>
                      <a:pt x="12133" y="27237"/>
                      <a:pt x="12138" y="27313"/>
                      <a:pt x="12142" y="27391"/>
                    </a:cubicBezTo>
                    <a:cubicBezTo>
                      <a:pt x="12142" y="27449"/>
                      <a:pt x="12142" y="27510"/>
                      <a:pt x="12141" y="27567"/>
                    </a:cubicBezTo>
                    <a:cubicBezTo>
                      <a:pt x="12139" y="27561"/>
                      <a:pt x="12138" y="27556"/>
                      <a:pt x="12138" y="27551"/>
                    </a:cubicBezTo>
                    <a:lnTo>
                      <a:pt x="12138" y="27551"/>
                    </a:lnTo>
                    <a:cubicBezTo>
                      <a:pt x="12130" y="27647"/>
                      <a:pt x="12121" y="27740"/>
                      <a:pt x="12108" y="27835"/>
                    </a:cubicBezTo>
                    <a:cubicBezTo>
                      <a:pt x="12097" y="27918"/>
                      <a:pt x="12082" y="28002"/>
                      <a:pt x="12066" y="28083"/>
                    </a:cubicBezTo>
                    <a:cubicBezTo>
                      <a:pt x="12066" y="28082"/>
                      <a:pt x="12066" y="28081"/>
                      <a:pt x="12066" y="28080"/>
                    </a:cubicBezTo>
                    <a:cubicBezTo>
                      <a:pt x="12066" y="28082"/>
                      <a:pt x="12066" y="28083"/>
                      <a:pt x="12065" y="28084"/>
                    </a:cubicBezTo>
                    <a:cubicBezTo>
                      <a:pt x="12064" y="28089"/>
                      <a:pt x="12063" y="28095"/>
                      <a:pt x="12063" y="28100"/>
                    </a:cubicBezTo>
                    <a:cubicBezTo>
                      <a:pt x="12043" y="28184"/>
                      <a:pt x="12023" y="28272"/>
                      <a:pt x="11997" y="28354"/>
                    </a:cubicBezTo>
                    <a:cubicBezTo>
                      <a:pt x="11973" y="28441"/>
                      <a:pt x="11945" y="28527"/>
                      <a:pt x="11916" y="28612"/>
                    </a:cubicBezTo>
                    <a:cubicBezTo>
                      <a:pt x="11878" y="28709"/>
                      <a:pt x="11839" y="28805"/>
                      <a:pt x="11799" y="28901"/>
                    </a:cubicBezTo>
                    <a:cubicBezTo>
                      <a:pt x="11757" y="29000"/>
                      <a:pt x="11710" y="29092"/>
                      <a:pt x="11662" y="29188"/>
                    </a:cubicBezTo>
                    <a:lnTo>
                      <a:pt x="11662" y="29188"/>
                    </a:lnTo>
                    <a:cubicBezTo>
                      <a:pt x="11665" y="29182"/>
                      <a:pt x="11668" y="29175"/>
                      <a:pt x="11671" y="29168"/>
                    </a:cubicBezTo>
                    <a:lnTo>
                      <a:pt x="11671" y="29168"/>
                    </a:lnTo>
                    <a:cubicBezTo>
                      <a:pt x="11586" y="29335"/>
                      <a:pt x="11496" y="29497"/>
                      <a:pt x="11399" y="29656"/>
                    </a:cubicBezTo>
                    <a:cubicBezTo>
                      <a:pt x="11304" y="29811"/>
                      <a:pt x="11208" y="29965"/>
                      <a:pt x="11125" y="30128"/>
                    </a:cubicBezTo>
                    <a:cubicBezTo>
                      <a:pt x="11123" y="30132"/>
                      <a:pt x="11121" y="30136"/>
                      <a:pt x="11119" y="30140"/>
                    </a:cubicBezTo>
                    <a:cubicBezTo>
                      <a:pt x="11115" y="30142"/>
                      <a:pt x="11109" y="30142"/>
                      <a:pt x="11106" y="30144"/>
                    </a:cubicBezTo>
                    <a:cubicBezTo>
                      <a:pt x="11089" y="30174"/>
                      <a:pt x="11072" y="30203"/>
                      <a:pt x="11057" y="30233"/>
                    </a:cubicBezTo>
                    <a:cubicBezTo>
                      <a:pt x="11038" y="30264"/>
                      <a:pt x="11020" y="30294"/>
                      <a:pt x="11000" y="30327"/>
                    </a:cubicBezTo>
                    <a:cubicBezTo>
                      <a:pt x="10984" y="30373"/>
                      <a:pt x="10973" y="30423"/>
                      <a:pt x="10960" y="30471"/>
                    </a:cubicBezTo>
                    <a:cubicBezTo>
                      <a:pt x="10922" y="30557"/>
                      <a:pt x="10885" y="30643"/>
                      <a:pt x="10854" y="30732"/>
                    </a:cubicBezTo>
                    <a:cubicBezTo>
                      <a:pt x="10792" y="30914"/>
                      <a:pt x="10747" y="31102"/>
                      <a:pt x="10723" y="31292"/>
                    </a:cubicBezTo>
                    <a:cubicBezTo>
                      <a:pt x="10733" y="31387"/>
                      <a:pt x="10738" y="31481"/>
                      <a:pt x="10744" y="31575"/>
                    </a:cubicBezTo>
                    <a:cubicBezTo>
                      <a:pt x="10753" y="31670"/>
                      <a:pt x="10759" y="31766"/>
                      <a:pt x="10766" y="31863"/>
                    </a:cubicBezTo>
                    <a:cubicBezTo>
                      <a:pt x="10785" y="31932"/>
                      <a:pt x="10805" y="32002"/>
                      <a:pt x="10825" y="32073"/>
                    </a:cubicBezTo>
                    <a:lnTo>
                      <a:pt x="10825" y="32077"/>
                    </a:lnTo>
                    <a:cubicBezTo>
                      <a:pt x="10839" y="32149"/>
                      <a:pt x="10862" y="32219"/>
                      <a:pt x="10877" y="32289"/>
                    </a:cubicBezTo>
                    <a:lnTo>
                      <a:pt x="10877" y="32289"/>
                    </a:lnTo>
                    <a:cubicBezTo>
                      <a:pt x="10876" y="32285"/>
                      <a:pt x="10875" y="32281"/>
                      <a:pt x="10874" y="32277"/>
                    </a:cubicBezTo>
                    <a:lnTo>
                      <a:pt x="10874" y="32277"/>
                    </a:lnTo>
                    <a:cubicBezTo>
                      <a:pt x="10882" y="32321"/>
                      <a:pt x="10893" y="32365"/>
                      <a:pt x="10907" y="32409"/>
                    </a:cubicBezTo>
                    <a:cubicBezTo>
                      <a:pt x="10916" y="32438"/>
                      <a:pt x="10928" y="32469"/>
                      <a:pt x="10939" y="32498"/>
                    </a:cubicBezTo>
                    <a:cubicBezTo>
                      <a:pt x="10962" y="32604"/>
                      <a:pt x="10985" y="32708"/>
                      <a:pt x="11014" y="32811"/>
                    </a:cubicBezTo>
                    <a:cubicBezTo>
                      <a:pt x="11043" y="32909"/>
                      <a:pt x="11075" y="33007"/>
                      <a:pt x="11109" y="33104"/>
                    </a:cubicBezTo>
                    <a:lnTo>
                      <a:pt x="11109" y="33104"/>
                    </a:lnTo>
                    <a:cubicBezTo>
                      <a:pt x="11108" y="33102"/>
                      <a:pt x="11107" y="33100"/>
                      <a:pt x="11106" y="33098"/>
                    </a:cubicBezTo>
                    <a:lnTo>
                      <a:pt x="11106" y="33098"/>
                    </a:lnTo>
                    <a:cubicBezTo>
                      <a:pt x="11178" y="33309"/>
                      <a:pt x="11225" y="33528"/>
                      <a:pt x="11283" y="33742"/>
                    </a:cubicBezTo>
                    <a:cubicBezTo>
                      <a:pt x="11343" y="33967"/>
                      <a:pt x="11418" y="34188"/>
                      <a:pt x="11485" y="34412"/>
                    </a:cubicBezTo>
                    <a:cubicBezTo>
                      <a:pt x="11613" y="34841"/>
                      <a:pt x="11719" y="35275"/>
                      <a:pt x="11809" y="35715"/>
                    </a:cubicBezTo>
                    <a:cubicBezTo>
                      <a:pt x="11827" y="35812"/>
                      <a:pt x="11846" y="35909"/>
                      <a:pt x="11857" y="36006"/>
                    </a:cubicBezTo>
                    <a:cubicBezTo>
                      <a:pt x="11869" y="36100"/>
                      <a:pt x="11876" y="36193"/>
                      <a:pt x="11883" y="36288"/>
                    </a:cubicBezTo>
                    <a:cubicBezTo>
                      <a:pt x="11883" y="36279"/>
                      <a:pt x="11882" y="36272"/>
                      <a:pt x="11882" y="36263"/>
                    </a:cubicBezTo>
                    <a:lnTo>
                      <a:pt x="11882" y="36263"/>
                    </a:lnTo>
                    <a:cubicBezTo>
                      <a:pt x="11888" y="36358"/>
                      <a:pt x="11895" y="36452"/>
                      <a:pt x="11894" y="36546"/>
                    </a:cubicBezTo>
                    <a:cubicBezTo>
                      <a:pt x="11892" y="36639"/>
                      <a:pt x="11888" y="36734"/>
                      <a:pt x="11880" y="36828"/>
                    </a:cubicBezTo>
                    <a:cubicBezTo>
                      <a:pt x="11861" y="36995"/>
                      <a:pt x="11836" y="37162"/>
                      <a:pt x="11804" y="37327"/>
                    </a:cubicBezTo>
                    <a:cubicBezTo>
                      <a:pt x="11807" y="37320"/>
                      <a:pt x="11807" y="37313"/>
                      <a:pt x="11811" y="37304"/>
                    </a:cubicBezTo>
                    <a:lnTo>
                      <a:pt x="11811" y="37304"/>
                    </a:lnTo>
                    <a:cubicBezTo>
                      <a:pt x="11777" y="37457"/>
                      <a:pt x="11745" y="37610"/>
                      <a:pt x="11703" y="37760"/>
                    </a:cubicBezTo>
                    <a:cubicBezTo>
                      <a:pt x="11662" y="37912"/>
                      <a:pt x="11617" y="38063"/>
                      <a:pt x="11568" y="38211"/>
                    </a:cubicBezTo>
                    <a:lnTo>
                      <a:pt x="11568" y="38211"/>
                    </a:lnTo>
                    <a:cubicBezTo>
                      <a:pt x="11569" y="38209"/>
                      <a:pt x="11570" y="38206"/>
                      <a:pt x="11572" y="38204"/>
                    </a:cubicBezTo>
                    <a:lnTo>
                      <a:pt x="11572" y="38204"/>
                    </a:lnTo>
                    <a:cubicBezTo>
                      <a:pt x="11505" y="38387"/>
                      <a:pt x="11436" y="38567"/>
                      <a:pt x="11354" y="38743"/>
                    </a:cubicBezTo>
                    <a:lnTo>
                      <a:pt x="11355" y="38740"/>
                    </a:lnTo>
                    <a:lnTo>
                      <a:pt x="11355" y="38740"/>
                    </a:lnTo>
                    <a:cubicBezTo>
                      <a:pt x="11353" y="38745"/>
                      <a:pt x="11351" y="38751"/>
                      <a:pt x="11348" y="38755"/>
                    </a:cubicBezTo>
                    <a:cubicBezTo>
                      <a:pt x="11347" y="38756"/>
                      <a:pt x="11347" y="38759"/>
                      <a:pt x="11346" y="38760"/>
                    </a:cubicBezTo>
                    <a:lnTo>
                      <a:pt x="11346" y="38759"/>
                    </a:lnTo>
                    <a:cubicBezTo>
                      <a:pt x="11296" y="38856"/>
                      <a:pt x="11246" y="38955"/>
                      <a:pt x="11192" y="39051"/>
                    </a:cubicBezTo>
                    <a:cubicBezTo>
                      <a:pt x="11141" y="39142"/>
                      <a:pt x="11082" y="39230"/>
                      <a:pt x="11025" y="39319"/>
                    </a:cubicBezTo>
                    <a:lnTo>
                      <a:pt x="11025" y="39317"/>
                    </a:lnTo>
                    <a:cubicBezTo>
                      <a:pt x="11024" y="39319"/>
                      <a:pt x="11023" y="39322"/>
                      <a:pt x="11022" y="39323"/>
                    </a:cubicBezTo>
                    <a:cubicBezTo>
                      <a:pt x="11020" y="39324"/>
                      <a:pt x="11019" y="39326"/>
                      <a:pt x="11018" y="39329"/>
                    </a:cubicBezTo>
                    <a:lnTo>
                      <a:pt x="11019" y="39328"/>
                    </a:lnTo>
                    <a:lnTo>
                      <a:pt x="11019" y="39328"/>
                    </a:lnTo>
                    <a:cubicBezTo>
                      <a:pt x="11018" y="39329"/>
                      <a:pt x="11018" y="39329"/>
                      <a:pt x="11018" y="39331"/>
                    </a:cubicBezTo>
                    <a:lnTo>
                      <a:pt x="11015" y="39333"/>
                    </a:lnTo>
                    <a:lnTo>
                      <a:pt x="11015" y="39332"/>
                    </a:lnTo>
                    <a:cubicBezTo>
                      <a:pt x="10972" y="39392"/>
                      <a:pt x="10931" y="39448"/>
                      <a:pt x="10882" y="39504"/>
                    </a:cubicBezTo>
                    <a:cubicBezTo>
                      <a:pt x="10845" y="39543"/>
                      <a:pt x="10807" y="39582"/>
                      <a:pt x="10767" y="39620"/>
                    </a:cubicBezTo>
                    <a:cubicBezTo>
                      <a:pt x="10582" y="39781"/>
                      <a:pt x="10379" y="39924"/>
                      <a:pt x="10178" y="40070"/>
                    </a:cubicBezTo>
                    <a:cubicBezTo>
                      <a:pt x="10072" y="40149"/>
                      <a:pt x="9966" y="40226"/>
                      <a:pt x="9859" y="40307"/>
                    </a:cubicBezTo>
                    <a:cubicBezTo>
                      <a:pt x="9770" y="40376"/>
                      <a:pt x="9680" y="40448"/>
                      <a:pt x="9587" y="40514"/>
                    </a:cubicBezTo>
                    <a:cubicBezTo>
                      <a:pt x="9429" y="40618"/>
                      <a:pt x="9259" y="40703"/>
                      <a:pt x="9091" y="40788"/>
                    </a:cubicBezTo>
                    <a:cubicBezTo>
                      <a:pt x="9005" y="40829"/>
                      <a:pt x="8919" y="40870"/>
                      <a:pt x="8830" y="40909"/>
                    </a:cubicBezTo>
                    <a:cubicBezTo>
                      <a:pt x="8734" y="40950"/>
                      <a:pt x="8635" y="40989"/>
                      <a:pt x="8536" y="41027"/>
                    </a:cubicBezTo>
                    <a:cubicBezTo>
                      <a:pt x="8545" y="41025"/>
                      <a:pt x="8552" y="41022"/>
                      <a:pt x="8560" y="41021"/>
                    </a:cubicBezTo>
                    <a:lnTo>
                      <a:pt x="8560" y="41021"/>
                    </a:lnTo>
                    <a:cubicBezTo>
                      <a:pt x="8424" y="41065"/>
                      <a:pt x="8290" y="41111"/>
                      <a:pt x="8151" y="41150"/>
                    </a:cubicBezTo>
                    <a:cubicBezTo>
                      <a:pt x="8012" y="41188"/>
                      <a:pt x="7871" y="41223"/>
                      <a:pt x="7730" y="41254"/>
                    </a:cubicBezTo>
                    <a:lnTo>
                      <a:pt x="7554" y="41285"/>
                    </a:lnTo>
                    <a:cubicBezTo>
                      <a:pt x="7533" y="41288"/>
                      <a:pt x="7511" y="41289"/>
                      <a:pt x="7490" y="41291"/>
                    </a:cubicBezTo>
                    <a:cubicBezTo>
                      <a:pt x="7497" y="41274"/>
                      <a:pt x="7501" y="41255"/>
                      <a:pt x="7501" y="41236"/>
                    </a:cubicBezTo>
                    <a:cubicBezTo>
                      <a:pt x="7497" y="41149"/>
                      <a:pt x="7481" y="41060"/>
                      <a:pt x="7470" y="40971"/>
                    </a:cubicBezTo>
                    <a:cubicBezTo>
                      <a:pt x="7451" y="40818"/>
                      <a:pt x="7432" y="40664"/>
                      <a:pt x="7415" y="40509"/>
                    </a:cubicBezTo>
                    <a:cubicBezTo>
                      <a:pt x="7372" y="40137"/>
                      <a:pt x="7331" y="39766"/>
                      <a:pt x="7305" y="39390"/>
                    </a:cubicBezTo>
                    <a:cubicBezTo>
                      <a:pt x="7296" y="39166"/>
                      <a:pt x="7297" y="38943"/>
                      <a:pt x="7299" y="38718"/>
                    </a:cubicBezTo>
                    <a:cubicBezTo>
                      <a:pt x="7301" y="38486"/>
                      <a:pt x="7295" y="38254"/>
                      <a:pt x="7287" y="38022"/>
                    </a:cubicBezTo>
                    <a:cubicBezTo>
                      <a:pt x="7280" y="37809"/>
                      <a:pt x="7269" y="37597"/>
                      <a:pt x="7269" y="37386"/>
                    </a:cubicBezTo>
                    <a:cubicBezTo>
                      <a:pt x="7269" y="37152"/>
                      <a:pt x="7274" y="36920"/>
                      <a:pt x="7284" y="36687"/>
                    </a:cubicBezTo>
                    <a:cubicBezTo>
                      <a:pt x="7293" y="36509"/>
                      <a:pt x="7305" y="36333"/>
                      <a:pt x="7312" y="36155"/>
                    </a:cubicBezTo>
                    <a:cubicBezTo>
                      <a:pt x="7321" y="35944"/>
                      <a:pt x="7327" y="35732"/>
                      <a:pt x="7333" y="35520"/>
                    </a:cubicBezTo>
                    <a:cubicBezTo>
                      <a:pt x="7339" y="35147"/>
                      <a:pt x="7323" y="34775"/>
                      <a:pt x="7312" y="34401"/>
                    </a:cubicBezTo>
                    <a:cubicBezTo>
                      <a:pt x="7302" y="34019"/>
                      <a:pt x="7307" y="33640"/>
                      <a:pt x="7310" y="33259"/>
                    </a:cubicBezTo>
                    <a:cubicBezTo>
                      <a:pt x="7312" y="32877"/>
                      <a:pt x="7302" y="32500"/>
                      <a:pt x="7283" y="32122"/>
                    </a:cubicBezTo>
                    <a:cubicBezTo>
                      <a:pt x="7264" y="31735"/>
                      <a:pt x="7243" y="31349"/>
                      <a:pt x="7239" y="30962"/>
                    </a:cubicBezTo>
                    <a:cubicBezTo>
                      <a:pt x="7232" y="30569"/>
                      <a:pt x="7229" y="30178"/>
                      <a:pt x="7232" y="29785"/>
                    </a:cubicBezTo>
                    <a:cubicBezTo>
                      <a:pt x="7240" y="29018"/>
                      <a:pt x="7245" y="28252"/>
                      <a:pt x="7275" y="27487"/>
                    </a:cubicBezTo>
                    <a:cubicBezTo>
                      <a:pt x="7288" y="27095"/>
                      <a:pt x="7305" y="26700"/>
                      <a:pt x="7314" y="26306"/>
                    </a:cubicBezTo>
                    <a:cubicBezTo>
                      <a:pt x="7323" y="25902"/>
                      <a:pt x="7324" y="25497"/>
                      <a:pt x="7323" y="25093"/>
                    </a:cubicBezTo>
                    <a:cubicBezTo>
                      <a:pt x="7321" y="24727"/>
                      <a:pt x="7310" y="24363"/>
                      <a:pt x="7306" y="23998"/>
                    </a:cubicBezTo>
                    <a:cubicBezTo>
                      <a:pt x="7303" y="23609"/>
                      <a:pt x="7303" y="23220"/>
                      <a:pt x="7306" y="22830"/>
                    </a:cubicBezTo>
                    <a:cubicBezTo>
                      <a:pt x="7308" y="22642"/>
                      <a:pt x="7310" y="22453"/>
                      <a:pt x="7316" y="22264"/>
                    </a:cubicBezTo>
                    <a:cubicBezTo>
                      <a:pt x="7322" y="22051"/>
                      <a:pt x="7331" y="21836"/>
                      <a:pt x="7341" y="21621"/>
                    </a:cubicBezTo>
                    <a:cubicBezTo>
                      <a:pt x="7359" y="21255"/>
                      <a:pt x="7378" y="20890"/>
                      <a:pt x="7383" y="20522"/>
                    </a:cubicBezTo>
                    <a:cubicBezTo>
                      <a:pt x="7394" y="19752"/>
                      <a:pt x="7412" y="18983"/>
                      <a:pt x="7380" y="18212"/>
                    </a:cubicBezTo>
                    <a:cubicBezTo>
                      <a:pt x="7346" y="17432"/>
                      <a:pt x="7294" y="16651"/>
                      <a:pt x="7278" y="15869"/>
                    </a:cubicBezTo>
                    <a:cubicBezTo>
                      <a:pt x="7270" y="15498"/>
                      <a:pt x="7274" y="15129"/>
                      <a:pt x="7269" y="14758"/>
                    </a:cubicBezTo>
                    <a:cubicBezTo>
                      <a:pt x="7263" y="14348"/>
                      <a:pt x="7256" y="13937"/>
                      <a:pt x="7253" y="13525"/>
                    </a:cubicBezTo>
                    <a:cubicBezTo>
                      <a:pt x="7248" y="13163"/>
                      <a:pt x="7259" y="12801"/>
                      <a:pt x="7263" y="12438"/>
                    </a:cubicBezTo>
                    <a:cubicBezTo>
                      <a:pt x="7264" y="12018"/>
                      <a:pt x="7264" y="11600"/>
                      <a:pt x="7261" y="11182"/>
                    </a:cubicBezTo>
                    <a:cubicBezTo>
                      <a:pt x="7259" y="10818"/>
                      <a:pt x="7256" y="10454"/>
                      <a:pt x="7234" y="10093"/>
                    </a:cubicBezTo>
                    <a:cubicBezTo>
                      <a:pt x="7210" y="9689"/>
                      <a:pt x="7178" y="9287"/>
                      <a:pt x="7147" y="8885"/>
                    </a:cubicBezTo>
                    <a:lnTo>
                      <a:pt x="7147" y="8885"/>
                    </a:lnTo>
                    <a:cubicBezTo>
                      <a:pt x="7147" y="8893"/>
                      <a:pt x="7148" y="8901"/>
                      <a:pt x="7148" y="8909"/>
                    </a:cubicBezTo>
                    <a:cubicBezTo>
                      <a:pt x="7141" y="8763"/>
                      <a:pt x="7128" y="8618"/>
                      <a:pt x="7125" y="8471"/>
                    </a:cubicBezTo>
                    <a:cubicBezTo>
                      <a:pt x="7122" y="8357"/>
                      <a:pt x="7119" y="8243"/>
                      <a:pt x="7117" y="8128"/>
                    </a:cubicBezTo>
                    <a:cubicBezTo>
                      <a:pt x="7108" y="8168"/>
                      <a:pt x="7099" y="8208"/>
                      <a:pt x="7091" y="8248"/>
                    </a:cubicBezTo>
                    <a:cubicBezTo>
                      <a:pt x="7093" y="8241"/>
                      <a:pt x="7094" y="8232"/>
                      <a:pt x="7096" y="8225"/>
                    </a:cubicBezTo>
                    <a:lnTo>
                      <a:pt x="7096" y="8225"/>
                    </a:lnTo>
                    <a:cubicBezTo>
                      <a:pt x="7092" y="8243"/>
                      <a:pt x="7090" y="8262"/>
                      <a:pt x="7086" y="8281"/>
                    </a:cubicBezTo>
                    <a:lnTo>
                      <a:pt x="7086" y="8277"/>
                    </a:lnTo>
                    <a:cubicBezTo>
                      <a:pt x="7079" y="8313"/>
                      <a:pt x="7072" y="8349"/>
                      <a:pt x="7064" y="8388"/>
                    </a:cubicBezTo>
                    <a:cubicBezTo>
                      <a:pt x="7064" y="8395"/>
                      <a:pt x="7061" y="8403"/>
                      <a:pt x="7059" y="8411"/>
                    </a:cubicBezTo>
                    <a:cubicBezTo>
                      <a:pt x="7059" y="8413"/>
                      <a:pt x="7058" y="8416"/>
                      <a:pt x="7058" y="8419"/>
                    </a:cubicBezTo>
                    <a:cubicBezTo>
                      <a:pt x="7058" y="8421"/>
                      <a:pt x="7057" y="8426"/>
                      <a:pt x="7056" y="8430"/>
                    </a:cubicBezTo>
                    <a:cubicBezTo>
                      <a:pt x="7057" y="8432"/>
                      <a:pt x="7056" y="8434"/>
                      <a:pt x="7055" y="8436"/>
                    </a:cubicBezTo>
                    <a:lnTo>
                      <a:pt x="7055" y="8438"/>
                    </a:lnTo>
                    <a:cubicBezTo>
                      <a:pt x="7048" y="8480"/>
                      <a:pt x="7039" y="8525"/>
                      <a:pt x="7032" y="8565"/>
                    </a:cubicBezTo>
                    <a:cubicBezTo>
                      <a:pt x="7032" y="8567"/>
                      <a:pt x="7032" y="8569"/>
                      <a:pt x="7031" y="8571"/>
                    </a:cubicBezTo>
                    <a:cubicBezTo>
                      <a:pt x="7026" y="8607"/>
                      <a:pt x="7019" y="8644"/>
                      <a:pt x="7013" y="8682"/>
                    </a:cubicBezTo>
                    <a:cubicBezTo>
                      <a:pt x="7000" y="8854"/>
                      <a:pt x="6984" y="9024"/>
                      <a:pt x="6966" y="9194"/>
                    </a:cubicBezTo>
                    <a:lnTo>
                      <a:pt x="6960" y="9375"/>
                    </a:lnTo>
                    <a:cubicBezTo>
                      <a:pt x="6952" y="9603"/>
                      <a:pt x="6942" y="9831"/>
                      <a:pt x="6933" y="10057"/>
                    </a:cubicBezTo>
                    <a:cubicBezTo>
                      <a:pt x="6923" y="10263"/>
                      <a:pt x="6924" y="10467"/>
                      <a:pt x="6927" y="10672"/>
                    </a:cubicBezTo>
                    <a:cubicBezTo>
                      <a:pt x="6927" y="10777"/>
                      <a:pt x="6934" y="10880"/>
                      <a:pt x="6933" y="10984"/>
                    </a:cubicBezTo>
                    <a:cubicBezTo>
                      <a:pt x="6930" y="11036"/>
                      <a:pt x="6929" y="11085"/>
                      <a:pt x="6927" y="11136"/>
                    </a:cubicBezTo>
                    <a:cubicBezTo>
                      <a:pt x="6924" y="11182"/>
                      <a:pt x="6922" y="11231"/>
                      <a:pt x="6905" y="11274"/>
                    </a:cubicBezTo>
                    <a:cubicBezTo>
                      <a:pt x="6906" y="11526"/>
                      <a:pt x="6907" y="11780"/>
                      <a:pt x="6908" y="12033"/>
                    </a:cubicBezTo>
                    <a:cubicBezTo>
                      <a:pt x="6908" y="12386"/>
                      <a:pt x="6900" y="12738"/>
                      <a:pt x="6898" y="13091"/>
                    </a:cubicBezTo>
                    <a:cubicBezTo>
                      <a:pt x="6895" y="13484"/>
                      <a:pt x="6898" y="13876"/>
                      <a:pt x="6906" y="14267"/>
                    </a:cubicBezTo>
                    <a:cubicBezTo>
                      <a:pt x="6913" y="14628"/>
                      <a:pt x="6915" y="14990"/>
                      <a:pt x="6917" y="15350"/>
                    </a:cubicBezTo>
                    <a:cubicBezTo>
                      <a:pt x="6918" y="15760"/>
                      <a:pt x="6928" y="16170"/>
                      <a:pt x="6943" y="16580"/>
                    </a:cubicBezTo>
                    <a:cubicBezTo>
                      <a:pt x="6957" y="16960"/>
                      <a:pt x="6981" y="17340"/>
                      <a:pt x="7000" y="17718"/>
                    </a:cubicBezTo>
                    <a:cubicBezTo>
                      <a:pt x="7018" y="18087"/>
                      <a:pt x="7039" y="18457"/>
                      <a:pt x="7041" y="18825"/>
                    </a:cubicBezTo>
                    <a:cubicBezTo>
                      <a:pt x="7042" y="19222"/>
                      <a:pt x="7038" y="19620"/>
                      <a:pt x="7034" y="20018"/>
                    </a:cubicBezTo>
                    <a:cubicBezTo>
                      <a:pt x="7030" y="20383"/>
                      <a:pt x="7026" y="20746"/>
                      <a:pt x="7008" y="21110"/>
                    </a:cubicBezTo>
                    <a:cubicBezTo>
                      <a:pt x="6990" y="21524"/>
                      <a:pt x="6969" y="21938"/>
                      <a:pt x="6955" y="22354"/>
                    </a:cubicBezTo>
                    <a:cubicBezTo>
                      <a:pt x="6948" y="22521"/>
                      <a:pt x="6950" y="22690"/>
                      <a:pt x="6950" y="22859"/>
                    </a:cubicBezTo>
                    <a:cubicBezTo>
                      <a:pt x="6948" y="23061"/>
                      <a:pt x="6947" y="23265"/>
                      <a:pt x="6947" y="23468"/>
                    </a:cubicBezTo>
                    <a:cubicBezTo>
                      <a:pt x="6946" y="24250"/>
                      <a:pt x="6971" y="25032"/>
                      <a:pt x="6965" y="25814"/>
                    </a:cubicBezTo>
                    <a:cubicBezTo>
                      <a:pt x="6960" y="26574"/>
                      <a:pt x="6918" y="27334"/>
                      <a:pt x="6899" y="28095"/>
                    </a:cubicBezTo>
                    <a:cubicBezTo>
                      <a:pt x="6882" y="28881"/>
                      <a:pt x="6868" y="29668"/>
                      <a:pt x="6875" y="30453"/>
                    </a:cubicBezTo>
                    <a:cubicBezTo>
                      <a:pt x="6878" y="30831"/>
                      <a:pt x="6883" y="31209"/>
                      <a:pt x="6900" y="31586"/>
                    </a:cubicBezTo>
                    <a:cubicBezTo>
                      <a:pt x="6917" y="31967"/>
                      <a:pt x="6941" y="32349"/>
                      <a:pt x="6947" y="32733"/>
                    </a:cubicBezTo>
                    <a:cubicBezTo>
                      <a:pt x="6951" y="32949"/>
                      <a:pt x="6952" y="33165"/>
                      <a:pt x="6950" y="33379"/>
                    </a:cubicBezTo>
                    <a:cubicBezTo>
                      <a:pt x="6948" y="33549"/>
                      <a:pt x="6945" y="33720"/>
                      <a:pt x="6946" y="33890"/>
                    </a:cubicBezTo>
                    <a:cubicBezTo>
                      <a:pt x="6946" y="34102"/>
                      <a:pt x="6952" y="34312"/>
                      <a:pt x="6957" y="34525"/>
                    </a:cubicBezTo>
                    <a:cubicBezTo>
                      <a:pt x="6962" y="34696"/>
                      <a:pt x="6969" y="34868"/>
                      <a:pt x="6971" y="35039"/>
                    </a:cubicBezTo>
                    <a:cubicBezTo>
                      <a:pt x="6975" y="35422"/>
                      <a:pt x="6974" y="35806"/>
                      <a:pt x="6952" y="36190"/>
                    </a:cubicBezTo>
                    <a:cubicBezTo>
                      <a:pt x="6929" y="36576"/>
                      <a:pt x="6908" y="36962"/>
                      <a:pt x="6910" y="37349"/>
                    </a:cubicBezTo>
                    <a:cubicBezTo>
                      <a:pt x="6911" y="37731"/>
                      <a:pt x="6934" y="38113"/>
                      <a:pt x="6941" y="38495"/>
                    </a:cubicBezTo>
                    <a:cubicBezTo>
                      <a:pt x="6942" y="38677"/>
                      <a:pt x="6937" y="38857"/>
                      <a:pt x="6938" y="39038"/>
                    </a:cubicBezTo>
                    <a:cubicBezTo>
                      <a:pt x="6939" y="39222"/>
                      <a:pt x="6946" y="39405"/>
                      <a:pt x="6960" y="39588"/>
                    </a:cubicBezTo>
                    <a:cubicBezTo>
                      <a:pt x="6986" y="39931"/>
                      <a:pt x="7026" y="40272"/>
                      <a:pt x="7066" y="40613"/>
                    </a:cubicBezTo>
                    <a:cubicBezTo>
                      <a:pt x="7090" y="40825"/>
                      <a:pt x="7122" y="41036"/>
                      <a:pt x="7143" y="41247"/>
                    </a:cubicBezTo>
                    <a:cubicBezTo>
                      <a:pt x="7143" y="41246"/>
                      <a:pt x="7143" y="41245"/>
                      <a:pt x="7143" y="41244"/>
                    </a:cubicBezTo>
                    <a:lnTo>
                      <a:pt x="7143" y="41244"/>
                    </a:lnTo>
                    <a:cubicBezTo>
                      <a:pt x="7146" y="41270"/>
                      <a:pt x="7155" y="41295"/>
                      <a:pt x="7168" y="41319"/>
                    </a:cubicBezTo>
                    <a:cubicBezTo>
                      <a:pt x="7142" y="41321"/>
                      <a:pt x="7114" y="41323"/>
                      <a:pt x="7087" y="41325"/>
                    </a:cubicBezTo>
                    <a:cubicBezTo>
                      <a:pt x="7034" y="41326"/>
                      <a:pt x="6980" y="41329"/>
                      <a:pt x="6927" y="41329"/>
                    </a:cubicBezTo>
                    <a:cubicBezTo>
                      <a:pt x="6907" y="41329"/>
                      <a:pt x="6886" y="41328"/>
                      <a:pt x="6866" y="41327"/>
                    </a:cubicBezTo>
                    <a:lnTo>
                      <a:pt x="6695" y="41316"/>
                    </a:lnTo>
                    <a:lnTo>
                      <a:pt x="6698" y="41316"/>
                    </a:lnTo>
                    <a:cubicBezTo>
                      <a:pt x="6626" y="41306"/>
                      <a:pt x="6551" y="41301"/>
                      <a:pt x="6482" y="41288"/>
                    </a:cubicBezTo>
                    <a:cubicBezTo>
                      <a:pt x="6411" y="41274"/>
                      <a:pt x="6336" y="41259"/>
                      <a:pt x="6262" y="41244"/>
                    </a:cubicBezTo>
                    <a:lnTo>
                      <a:pt x="6262" y="41244"/>
                    </a:lnTo>
                    <a:cubicBezTo>
                      <a:pt x="6271" y="41246"/>
                      <a:pt x="6278" y="41247"/>
                      <a:pt x="6285" y="41250"/>
                    </a:cubicBezTo>
                    <a:cubicBezTo>
                      <a:pt x="6206" y="41230"/>
                      <a:pt x="6124" y="41214"/>
                      <a:pt x="6046" y="41191"/>
                    </a:cubicBezTo>
                    <a:cubicBezTo>
                      <a:pt x="5965" y="41167"/>
                      <a:pt x="5886" y="41143"/>
                      <a:pt x="5806" y="41120"/>
                    </a:cubicBezTo>
                    <a:cubicBezTo>
                      <a:pt x="5716" y="41088"/>
                      <a:pt x="5622" y="41057"/>
                      <a:pt x="5535" y="41021"/>
                    </a:cubicBezTo>
                    <a:cubicBezTo>
                      <a:pt x="5439" y="40983"/>
                      <a:pt x="5343" y="40944"/>
                      <a:pt x="5248" y="40902"/>
                    </a:cubicBezTo>
                    <a:cubicBezTo>
                      <a:pt x="5069" y="40823"/>
                      <a:pt x="4891" y="40740"/>
                      <a:pt x="4715" y="40654"/>
                    </a:cubicBezTo>
                    <a:lnTo>
                      <a:pt x="4715" y="40654"/>
                    </a:lnTo>
                    <a:cubicBezTo>
                      <a:pt x="4719" y="40656"/>
                      <a:pt x="4723" y="40659"/>
                      <a:pt x="4726" y="40661"/>
                    </a:cubicBezTo>
                    <a:cubicBezTo>
                      <a:pt x="4573" y="40582"/>
                      <a:pt x="4418" y="40505"/>
                      <a:pt x="4267" y="40418"/>
                    </a:cubicBezTo>
                    <a:cubicBezTo>
                      <a:pt x="4194" y="40378"/>
                      <a:pt x="4118" y="40339"/>
                      <a:pt x="4047" y="40294"/>
                    </a:cubicBezTo>
                    <a:cubicBezTo>
                      <a:pt x="3979" y="40251"/>
                      <a:pt x="3913" y="40209"/>
                      <a:pt x="3843" y="40166"/>
                    </a:cubicBezTo>
                    <a:cubicBezTo>
                      <a:pt x="3809" y="40140"/>
                      <a:pt x="3774" y="40115"/>
                      <a:pt x="3740" y="40091"/>
                    </a:cubicBezTo>
                    <a:cubicBezTo>
                      <a:pt x="3711" y="40069"/>
                      <a:pt x="3679" y="40049"/>
                      <a:pt x="3652" y="40025"/>
                    </a:cubicBezTo>
                    <a:cubicBezTo>
                      <a:pt x="3592" y="39974"/>
                      <a:pt x="3531" y="39923"/>
                      <a:pt x="3471" y="39872"/>
                    </a:cubicBezTo>
                    <a:lnTo>
                      <a:pt x="3471" y="39872"/>
                    </a:lnTo>
                    <a:cubicBezTo>
                      <a:pt x="3473" y="39873"/>
                      <a:pt x="3476" y="39875"/>
                      <a:pt x="3478" y="39878"/>
                    </a:cubicBezTo>
                    <a:cubicBezTo>
                      <a:pt x="3417" y="39816"/>
                      <a:pt x="3350" y="39758"/>
                      <a:pt x="3292" y="39695"/>
                    </a:cubicBezTo>
                    <a:cubicBezTo>
                      <a:pt x="3236" y="39636"/>
                      <a:pt x="3181" y="39575"/>
                      <a:pt x="3126" y="39514"/>
                    </a:cubicBezTo>
                    <a:cubicBezTo>
                      <a:pt x="3041" y="39412"/>
                      <a:pt x="2956" y="39307"/>
                      <a:pt x="2875" y="39201"/>
                    </a:cubicBezTo>
                    <a:cubicBezTo>
                      <a:pt x="2800" y="39104"/>
                      <a:pt x="2731" y="39001"/>
                      <a:pt x="2662" y="38900"/>
                    </a:cubicBezTo>
                    <a:cubicBezTo>
                      <a:pt x="2662" y="38899"/>
                      <a:pt x="2661" y="38898"/>
                      <a:pt x="2660" y="38898"/>
                    </a:cubicBezTo>
                    <a:cubicBezTo>
                      <a:pt x="2659" y="38895"/>
                      <a:pt x="2658" y="38894"/>
                      <a:pt x="2655" y="38890"/>
                    </a:cubicBezTo>
                    <a:cubicBezTo>
                      <a:pt x="2577" y="38768"/>
                      <a:pt x="2501" y="38645"/>
                      <a:pt x="2427" y="38520"/>
                    </a:cubicBezTo>
                    <a:cubicBezTo>
                      <a:pt x="2355" y="38397"/>
                      <a:pt x="2289" y="38271"/>
                      <a:pt x="2224" y="38145"/>
                    </a:cubicBezTo>
                    <a:lnTo>
                      <a:pt x="2224" y="38145"/>
                    </a:lnTo>
                    <a:cubicBezTo>
                      <a:pt x="2186" y="38066"/>
                      <a:pt x="2145" y="37986"/>
                      <a:pt x="2114" y="37904"/>
                    </a:cubicBezTo>
                    <a:cubicBezTo>
                      <a:pt x="2080" y="37819"/>
                      <a:pt x="2046" y="37733"/>
                      <a:pt x="2014" y="37649"/>
                    </a:cubicBezTo>
                    <a:lnTo>
                      <a:pt x="2014" y="37649"/>
                    </a:lnTo>
                    <a:cubicBezTo>
                      <a:pt x="2016" y="37655"/>
                      <a:pt x="2019" y="37661"/>
                      <a:pt x="2020" y="37670"/>
                    </a:cubicBezTo>
                    <a:cubicBezTo>
                      <a:pt x="1978" y="37540"/>
                      <a:pt x="1934" y="37411"/>
                      <a:pt x="1897" y="37279"/>
                    </a:cubicBezTo>
                    <a:cubicBezTo>
                      <a:pt x="1861" y="37151"/>
                      <a:pt x="1832" y="37023"/>
                      <a:pt x="1803" y="36893"/>
                    </a:cubicBezTo>
                    <a:cubicBezTo>
                      <a:pt x="1791" y="36809"/>
                      <a:pt x="1775" y="36727"/>
                      <a:pt x="1766" y="36644"/>
                    </a:cubicBezTo>
                    <a:cubicBezTo>
                      <a:pt x="1758" y="36552"/>
                      <a:pt x="1751" y="36462"/>
                      <a:pt x="1741" y="36369"/>
                    </a:cubicBezTo>
                    <a:cubicBezTo>
                      <a:pt x="1733" y="36172"/>
                      <a:pt x="1725" y="35976"/>
                      <a:pt x="1738" y="35779"/>
                    </a:cubicBezTo>
                    <a:cubicBezTo>
                      <a:pt x="1750" y="35657"/>
                      <a:pt x="1768" y="35536"/>
                      <a:pt x="1793" y="35416"/>
                    </a:cubicBezTo>
                    <a:cubicBezTo>
                      <a:pt x="1811" y="35337"/>
                      <a:pt x="1831" y="35259"/>
                      <a:pt x="1855" y="35183"/>
                    </a:cubicBezTo>
                    <a:cubicBezTo>
                      <a:pt x="1891" y="35085"/>
                      <a:pt x="1927" y="34991"/>
                      <a:pt x="1967" y="34895"/>
                    </a:cubicBezTo>
                    <a:cubicBezTo>
                      <a:pt x="2004" y="34807"/>
                      <a:pt x="2045" y="34724"/>
                      <a:pt x="2086" y="34640"/>
                    </a:cubicBezTo>
                    <a:lnTo>
                      <a:pt x="2086" y="34640"/>
                    </a:lnTo>
                    <a:cubicBezTo>
                      <a:pt x="2085" y="34642"/>
                      <a:pt x="2083" y="34644"/>
                      <a:pt x="2082" y="34647"/>
                    </a:cubicBezTo>
                    <a:lnTo>
                      <a:pt x="2082" y="34647"/>
                    </a:lnTo>
                    <a:cubicBezTo>
                      <a:pt x="2084" y="34643"/>
                      <a:pt x="2085" y="34640"/>
                      <a:pt x="2087" y="34635"/>
                    </a:cubicBezTo>
                    <a:cubicBezTo>
                      <a:pt x="2088" y="34634"/>
                      <a:pt x="2088" y="34633"/>
                      <a:pt x="2090" y="34631"/>
                    </a:cubicBezTo>
                    <a:cubicBezTo>
                      <a:pt x="2203" y="34406"/>
                      <a:pt x="2315" y="34180"/>
                      <a:pt x="2417" y="33949"/>
                    </a:cubicBezTo>
                    <a:cubicBezTo>
                      <a:pt x="2570" y="33600"/>
                      <a:pt x="2707" y="33246"/>
                      <a:pt x="2847" y="32892"/>
                    </a:cubicBezTo>
                    <a:cubicBezTo>
                      <a:pt x="2919" y="32710"/>
                      <a:pt x="2996" y="32527"/>
                      <a:pt x="3060" y="32340"/>
                    </a:cubicBezTo>
                    <a:cubicBezTo>
                      <a:pt x="3106" y="32208"/>
                      <a:pt x="3153" y="32076"/>
                      <a:pt x="3183" y="31939"/>
                    </a:cubicBezTo>
                    <a:cubicBezTo>
                      <a:pt x="3226" y="31748"/>
                      <a:pt x="3255" y="31553"/>
                      <a:pt x="3239" y="31359"/>
                    </a:cubicBezTo>
                    <a:cubicBezTo>
                      <a:pt x="3222" y="31116"/>
                      <a:pt x="3157" y="30878"/>
                      <a:pt x="3075" y="30650"/>
                    </a:cubicBezTo>
                    <a:cubicBezTo>
                      <a:pt x="3019" y="30493"/>
                      <a:pt x="2950" y="30341"/>
                      <a:pt x="2871" y="30195"/>
                    </a:cubicBezTo>
                    <a:cubicBezTo>
                      <a:pt x="2857" y="30176"/>
                      <a:pt x="2843" y="30158"/>
                      <a:pt x="2830" y="30140"/>
                    </a:cubicBezTo>
                    <a:lnTo>
                      <a:pt x="2830" y="30139"/>
                    </a:lnTo>
                    <a:cubicBezTo>
                      <a:pt x="2814" y="30115"/>
                      <a:pt x="2797" y="30094"/>
                      <a:pt x="2780" y="30072"/>
                    </a:cubicBezTo>
                    <a:cubicBezTo>
                      <a:pt x="2779" y="30070"/>
                      <a:pt x="2777" y="30068"/>
                      <a:pt x="2775" y="30066"/>
                    </a:cubicBezTo>
                    <a:lnTo>
                      <a:pt x="2753" y="30036"/>
                    </a:lnTo>
                    <a:cubicBezTo>
                      <a:pt x="2735" y="30017"/>
                      <a:pt x="2720" y="29996"/>
                      <a:pt x="2704" y="29975"/>
                    </a:cubicBezTo>
                    <a:lnTo>
                      <a:pt x="2693" y="29962"/>
                    </a:lnTo>
                    <a:cubicBezTo>
                      <a:pt x="2668" y="29928"/>
                      <a:pt x="2642" y="29894"/>
                      <a:pt x="2616" y="29859"/>
                    </a:cubicBezTo>
                    <a:cubicBezTo>
                      <a:pt x="2591" y="29827"/>
                      <a:pt x="2567" y="29794"/>
                      <a:pt x="2544" y="29762"/>
                    </a:cubicBezTo>
                    <a:cubicBezTo>
                      <a:pt x="2529" y="29739"/>
                      <a:pt x="2512" y="29718"/>
                      <a:pt x="2496" y="29695"/>
                    </a:cubicBezTo>
                    <a:cubicBezTo>
                      <a:pt x="2489" y="29688"/>
                      <a:pt x="2482" y="29681"/>
                      <a:pt x="2475" y="29674"/>
                    </a:cubicBezTo>
                    <a:cubicBezTo>
                      <a:pt x="2385" y="29581"/>
                      <a:pt x="2292" y="29488"/>
                      <a:pt x="2204" y="29392"/>
                    </a:cubicBezTo>
                    <a:cubicBezTo>
                      <a:pt x="2194" y="29381"/>
                      <a:pt x="2185" y="29369"/>
                      <a:pt x="2174" y="29358"/>
                    </a:cubicBezTo>
                    <a:cubicBezTo>
                      <a:pt x="2134" y="29319"/>
                      <a:pt x="2096" y="29278"/>
                      <a:pt x="2057" y="29238"/>
                    </a:cubicBezTo>
                    <a:cubicBezTo>
                      <a:pt x="2036" y="29215"/>
                      <a:pt x="2016" y="29192"/>
                      <a:pt x="1995" y="29168"/>
                    </a:cubicBezTo>
                    <a:cubicBezTo>
                      <a:pt x="1985" y="29170"/>
                      <a:pt x="1976" y="29174"/>
                      <a:pt x="1967" y="29178"/>
                    </a:cubicBezTo>
                    <a:cubicBezTo>
                      <a:pt x="1930" y="29140"/>
                      <a:pt x="1890" y="29105"/>
                      <a:pt x="1853" y="29067"/>
                    </a:cubicBezTo>
                    <a:cubicBezTo>
                      <a:pt x="1701" y="28906"/>
                      <a:pt x="1550" y="28746"/>
                      <a:pt x="1398" y="28581"/>
                    </a:cubicBezTo>
                    <a:lnTo>
                      <a:pt x="1398" y="28581"/>
                    </a:lnTo>
                    <a:lnTo>
                      <a:pt x="1401" y="28584"/>
                    </a:lnTo>
                    <a:cubicBezTo>
                      <a:pt x="1217" y="28374"/>
                      <a:pt x="1036" y="28162"/>
                      <a:pt x="877" y="27931"/>
                    </a:cubicBezTo>
                    <a:lnTo>
                      <a:pt x="877" y="27932"/>
                    </a:lnTo>
                    <a:cubicBezTo>
                      <a:pt x="830" y="27859"/>
                      <a:pt x="787" y="27784"/>
                      <a:pt x="744" y="27707"/>
                    </a:cubicBezTo>
                    <a:lnTo>
                      <a:pt x="747" y="27707"/>
                    </a:lnTo>
                    <a:cubicBezTo>
                      <a:pt x="690" y="27589"/>
                      <a:pt x="640" y="27467"/>
                      <a:pt x="597" y="27344"/>
                    </a:cubicBezTo>
                    <a:cubicBezTo>
                      <a:pt x="570" y="27257"/>
                      <a:pt x="541" y="27172"/>
                      <a:pt x="518" y="27083"/>
                    </a:cubicBezTo>
                    <a:cubicBezTo>
                      <a:pt x="495" y="26990"/>
                      <a:pt x="474" y="26898"/>
                      <a:pt x="455" y="26806"/>
                    </a:cubicBezTo>
                    <a:cubicBezTo>
                      <a:pt x="455" y="26806"/>
                      <a:pt x="455" y="26807"/>
                      <a:pt x="455" y="26809"/>
                    </a:cubicBezTo>
                    <a:cubicBezTo>
                      <a:pt x="417" y="26610"/>
                      <a:pt x="378" y="26413"/>
                      <a:pt x="361" y="26210"/>
                    </a:cubicBezTo>
                    <a:cubicBezTo>
                      <a:pt x="358" y="26121"/>
                      <a:pt x="357" y="26035"/>
                      <a:pt x="361" y="25945"/>
                    </a:cubicBezTo>
                    <a:cubicBezTo>
                      <a:pt x="369" y="25850"/>
                      <a:pt x="383" y="25758"/>
                      <a:pt x="396" y="25666"/>
                    </a:cubicBezTo>
                    <a:cubicBezTo>
                      <a:pt x="418" y="25572"/>
                      <a:pt x="440" y="25480"/>
                      <a:pt x="467" y="25386"/>
                    </a:cubicBezTo>
                    <a:cubicBezTo>
                      <a:pt x="494" y="25292"/>
                      <a:pt x="527" y="25205"/>
                      <a:pt x="560" y="25113"/>
                    </a:cubicBezTo>
                    <a:cubicBezTo>
                      <a:pt x="603" y="25003"/>
                      <a:pt x="647" y="24894"/>
                      <a:pt x="696" y="24788"/>
                    </a:cubicBezTo>
                    <a:cubicBezTo>
                      <a:pt x="731" y="24717"/>
                      <a:pt x="768" y="24646"/>
                      <a:pt x="809" y="24578"/>
                    </a:cubicBezTo>
                    <a:cubicBezTo>
                      <a:pt x="843" y="24516"/>
                      <a:pt x="883" y="24460"/>
                      <a:pt x="920" y="24402"/>
                    </a:cubicBezTo>
                    <a:cubicBezTo>
                      <a:pt x="1019" y="24267"/>
                      <a:pt x="1121" y="24133"/>
                      <a:pt x="1230" y="24002"/>
                    </a:cubicBezTo>
                    <a:cubicBezTo>
                      <a:pt x="1339" y="23872"/>
                      <a:pt x="1453" y="23738"/>
                      <a:pt x="1551" y="23598"/>
                    </a:cubicBezTo>
                    <a:cubicBezTo>
                      <a:pt x="1657" y="23443"/>
                      <a:pt x="1761" y="23286"/>
                      <a:pt x="1848" y="23119"/>
                    </a:cubicBezTo>
                    <a:cubicBezTo>
                      <a:pt x="1934" y="22953"/>
                      <a:pt x="2017" y="22788"/>
                      <a:pt x="2092" y="22618"/>
                    </a:cubicBezTo>
                    <a:cubicBezTo>
                      <a:pt x="2135" y="22524"/>
                      <a:pt x="2173" y="22427"/>
                      <a:pt x="2207" y="22329"/>
                    </a:cubicBezTo>
                    <a:cubicBezTo>
                      <a:pt x="2276" y="22123"/>
                      <a:pt x="2318" y="21907"/>
                      <a:pt x="2327" y="21690"/>
                    </a:cubicBezTo>
                    <a:cubicBezTo>
                      <a:pt x="2337" y="21492"/>
                      <a:pt x="2327" y="21293"/>
                      <a:pt x="2300" y="21098"/>
                    </a:cubicBezTo>
                    <a:cubicBezTo>
                      <a:pt x="2274" y="20916"/>
                      <a:pt x="2236" y="20738"/>
                      <a:pt x="2188" y="20562"/>
                    </a:cubicBezTo>
                    <a:cubicBezTo>
                      <a:pt x="2137" y="20376"/>
                      <a:pt x="2088" y="20191"/>
                      <a:pt x="2027" y="20009"/>
                    </a:cubicBezTo>
                    <a:cubicBezTo>
                      <a:pt x="1968" y="19837"/>
                      <a:pt x="1908" y="19668"/>
                      <a:pt x="1838" y="19500"/>
                    </a:cubicBezTo>
                    <a:cubicBezTo>
                      <a:pt x="1768" y="19328"/>
                      <a:pt x="1693" y="19158"/>
                      <a:pt x="1628" y="18984"/>
                    </a:cubicBezTo>
                    <a:cubicBezTo>
                      <a:pt x="1594" y="18874"/>
                      <a:pt x="1561" y="18766"/>
                      <a:pt x="1535" y="18654"/>
                    </a:cubicBezTo>
                    <a:cubicBezTo>
                      <a:pt x="1519" y="18572"/>
                      <a:pt x="1506" y="18489"/>
                      <a:pt x="1498" y="18406"/>
                    </a:cubicBezTo>
                    <a:cubicBezTo>
                      <a:pt x="1494" y="18356"/>
                      <a:pt x="1490" y="18307"/>
                      <a:pt x="1485" y="18258"/>
                    </a:cubicBezTo>
                    <a:lnTo>
                      <a:pt x="1485" y="18258"/>
                    </a:lnTo>
                    <a:cubicBezTo>
                      <a:pt x="1487" y="18267"/>
                      <a:pt x="1487" y="18274"/>
                      <a:pt x="1488" y="18283"/>
                    </a:cubicBezTo>
                    <a:cubicBezTo>
                      <a:pt x="1486" y="18219"/>
                      <a:pt x="1481" y="18154"/>
                      <a:pt x="1484" y="18092"/>
                    </a:cubicBezTo>
                    <a:cubicBezTo>
                      <a:pt x="1488" y="18039"/>
                      <a:pt x="1490" y="17982"/>
                      <a:pt x="1491" y="17928"/>
                    </a:cubicBezTo>
                    <a:cubicBezTo>
                      <a:pt x="1499" y="17848"/>
                      <a:pt x="1508" y="17766"/>
                      <a:pt x="1517" y="17686"/>
                    </a:cubicBezTo>
                    <a:cubicBezTo>
                      <a:pt x="1530" y="17602"/>
                      <a:pt x="1546" y="17517"/>
                      <a:pt x="1564" y="17433"/>
                    </a:cubicBezTo>
                    <a:cubicBezTo>
                      <a:pt x="1581" y="17372"/>
                      <a:pt x="1598" y="17310"/>
                      <a:pt x="1614" y="17251"/>
                    </a:cubicBezTo>
                    <a:lnTo>
                      <a:pt x="1614" y="17251"/>
                    </a:lnTo>
                    <a:cubicBezTo>
                      <a:pt x="1613" y="17256"/>
                      <a:pt x="1610" y="17261"/>
                      <a:pt x="1608" y="17266"/>
                    </a:cubicBezTo>
                    <a:lnTo>
                      <a:pt x="1608" y="17266"/>
                    </a:lnTo>
                    <a:cubicBezTo>
                      <a:pt x="1632" y="17202"/>
                      <a:pt x="1650" y="17135"/>
                      <a:pt x="1678" y="17075"/>
                    </a:cubicBezTo>
                    <a:cubicBezTo>
                      <a:pt x="1705" y="17015"/>
                      <a:pt x="1733" y="16954"/>
                      <a:pt x="1758" y="16894"/>
                    </a:cubicBezTo>
                    <a:cubicBezTo>
                      <a:pt x="1810" y="16796"/>
                      <a:pt x="1860" y="16701"/>
                      <a:pt x="1915" y="16606"/>
                    </a:cubicBezTo>
                    <a:cubicBezTo>
                      <a:pt x="1961" y="16531"/>
                      <a:pt x="2008" y="16458"/>
                      <a:pt x="2056" y="16385"/>
                    </a:cubicBezTo>
                    <a:lnTo>
                      <a:pt x="2060" y="16380"/>
                    </a:lnTo>
                    <a:cubicBezTo>
                      <a:pt x="2060" y="16379"/>
                      <a:pt x="2061" y="16378"/>
                      <a:pt x="2061" y="16378"/>
                    </a:cubicBezTo>
                    <a:lnTo>
                      <a:pt x="2061" y="16376"/>
                    </a:lnTo>
                    <a:cubicBezTo>
                      <a:pt x="2063" y="16375"/>
                      <a:pt x="2064" y="16372"/>
                      <a:pt x="2065" y="16371"/>
                    </a:cubicBezTo>
                    <a:lnTo>
                      <a:pt x="2065" y="16372"/>
                    </a:lnTo>
                    <a:cubicBezTo>
                      <a:pt x="2097" y="16329"/>
                      <a:pt x="2127" y="16286"/>
                      <a:pt x="2158" y="16244"/>
                    </a:cubicBezTo>
                    <a:lnTo>
                      <a:pt x="2268" y="16112"/>
                    </a:lnTo>
                    <a:cubicBezTo>
                      <a:pt x="2302" y="16076"/>
                      <a:pt x="2337" y="16037"/>
                      <a:pt x="2373" y="16003"/>
                    </a:cubicBezTo>
                    <a:cubicBezTo>
                      <a:pt x="2414" y="15963"/>
                      <a:pt x="2455" y="15924"/>
                      <a:pt x="2497" y="15886"/>
                    </a:cubicBezTo>
                    <a:cubicBezTo>
                      <a:pt x="2583" y="15814"/>
                      <a:pt x="2668" y="15740"/>
                      <a:pt x="2758" y="15675"/>
                    </a:cubicBezTo>
                    <a:cubicBezTo>
                      <a:pt x="2850" y="15608"/>
                      <a:pt x="2943" y="15542"/>
                      <a:pt x="3037" y="15474"/>
                    </a:cubicBezTo>
                    <a:cubicBezTo>
                      <a:pt x="3137" y="15405"/>
                      <a:pt x="3237" y="15337"/>
                      <a:pt x="3333" y="15263"/>
                    </a:cubicBezTo>
                    <a:cubicBezTo>
                      <a:pt x="3463" y="15164"/>
                      <a:pt x="3593" y="15061"/>
                      <a:pt x="3703" y="14941"/>
                    </a:cubicBezTo>
                    <a:cubicBezTo>
                      <a:pt x="3789" y="14847"/>
                      <a:pt x="3869" y="14749"/>
                      <a:pt x="3941" y="14644"/>
                    </a:cubicBezTo>
                    <a:cubicBezTo>
                      <a:pt x="3970" y="14604"/>
                      <a:pt x="3994" y="14563"/>
                      <a:pt x="4020" y="14521"/>
                    </a:cubicBezTo>
                    <a:cubicBezTo>
                      <a:pt x="4067" y="14449"/>
                      <a:pt x="4109" y="14374"/>
                      <a:pt x="4146" y="14297"/>
                    </a:cubicBezTo>
                    <a:cubicBezTo>
                      <a:pt x="4224" y="14132"/>
                      <a:pt x="4301" y="13964"/>
                      <a:pt x="4351" y="13787"/>
                    </a:cubicBezTo>
                    <a:cubicBezTo>
                      <a:pt x="4459" y="13415"/>
                      <a:pt x="4531" y="13031"/>
                      <a:pt x="4512" y="12641"/>
                    </a:cubicBezTo>
                    <a:cubicBezTo>
                      <a:pt x="4505" y="12463"/>
                      <a:pt x="4493" y="12285"/>
                      <a:pt x="4454" y="12109"/>
                    </a:cubicBezTo>
                    <a:cubicBezTo>
                      <a:pt x="4410" y="11915"/>
                      <a:pt x="4349" y="11727"/>
                      <a:pt x="4288" y="11538"/>
                    </a:cubicBezTo>
                    <a:cubicBezTo>
                      <a:pt x="4231" y="11368"/>
                      <a:pt x="4174" y="11198"/>
                      <a:pt x="4109" y="11032"/>
                    </a:cubicBezTo>
                    <a:cubicBezTo>
                      <a:pt x="4046" y="10866"/>
                      <a:pt x="3976" y="10699"/>
                      <a:pt x="3913" y="10532"/>
                    </a:cubicBezTo>
                    <a:cubicBezTo>
                      <a:pt x="3870" y="10398"/>
                      <a:pt x="3832" y="10264"/>
                      <a:pt x="3798" y="10125"/>
                    </a:cubicBezTo>
                    <a:cubicBezTo>
                      <a:pt x="3773" y="10002"/>
                      <a:pt x="3754" y="9875"/>
                      <a:pt x="3742" y="9750"/>
                    </a:cubicBezTo>
                    <a:cubicBezTo>
                      <a:pt x="3740" y="9656"/>
                      <a:pt x="3742" y="9565"/>
                      <a:pt x="3746" y="9474"/>
                    </a:cubicBezTo>
                    <a:cubicBezTo>
                      <a:pt x="3758" y="9334"/>
                      <a:pt x="3777" y="9194"/>
                      <a:pt x="3803" y="9057"/>
                    </a:cubicBezTo>
                    <a:lnTo>
                      <a:pt x="3803" y="9057"/>
                    </a:lnTo>
                    <a:cubicBezTo>
                      <a:pt x="3801" y="9058"/>
                      <a:pt x="3802" y="9061"/>
                      <a:pt x="3800" y="9062"/>
                    </a:cubicBezTo>
                    <a:cubicBezTo>
                      <a:pt x="3801" y="9059"/>
                      <a:pt x="3801" y="9057"/>
                      <a:pt x="3802" y="9054"/>
                    </a:cubicBezTo>
                    <a:cubicBezTo>
                      <a:pt x="3803" y="9048"/>
                      <a:pt x="3803" y="9044"/>
                      <a:pt x="3804" y="9040"/>
                    </a:cubicBezTo>
                    <a:lnTo>
                      <a:pt x="3804" y="9040"/>
                    </a:lnTo>
                    <a:cubicBezTo>
                      <a:pt x="3804" y="9044"/>
                      <a:pt x="3803" y="9046"/>
                      <a:pt x="3804" y="9050"/>
                    </a:cubicBezTo>
                    <a:cubicBezTo>
                      <a:pt x="3821" y="8966"/>
                      <a:pt x="3841" y="8884"/>
                      <a:pt x="3862" y="8801"/>
                    </a:cubicBezTo>
                    <a:cubicBezTo>
                      <a:pt x="3883" y="8729"/>
                      <a:pt x="3909" y="8657"/>
                      <a:pt x="3933" y="8585"/>
                    </a:cubicBezTo>
                    <a:cubicBezTo>
                      <a:pt x="3951" y="8541"/>
                      <a:pt x="3968" y="8493"/>
                      <a:pt x="3988" y="8450"/>
                    </a:cubicBezTo>
                    <a:cubicBezTo>
                      <a:pt x="4008" y="8408"/>
                      <a:pt x="4030" y="8361"/>
                      <a:pt x="4053" y="8317"/>
                    </a:cubicBezTo>
                    <a:cubicBezTo>
                      <a:pt x="4079" y="8270"/>
                      <a:pt x="4102" y="8222"/>
                      <a:pt x="4133" y="8177"/>
                    </a:cubicBezTo>
                    <a:cubicBezTo>
                      <a:pt x="4161" y="8135"/>
                      <a:pt x="4189" y="8093"/>
                      <a:pt x="4216" y="8050"/>
                    </a:cubicBezTo>
                    <a:cubicBezTo>
                      <a:pt x="4248" y="8008"/>
                      <a:pt x="4277" y="7964"/>
                      <a:pt x="4311" y="7924"/>
                    </a:cubicBezTo>
                    <a:cubicBezTo>
                      <a:pt x="4341" y="7890"/>
                      <a:pt x="4371" y="7855"/>
                      <a:pt x="4402" y="7821"/>
                    </a:cubicBezTo>
                    <a:cubicBezTo>
                      <a:pt x="4519" y="7701"/>
                      <a:pt x="4643" y="7589"/>
                      <a:pt x="4763" y="7473"/>
                    </a:cubicBezTo>
                    <a:cubicBezTo>
                      <a:pt x="4894" y="7349"/>
                      <a:pt x="5016" y="7216"/>
                      <a:pt x="5130" y="7075"/>
                    </a:cubicBezTo>
                    <a:cubicBezTo>
                      <a:pt x="5362" y="6791"/>
                      <a:pt x="5553" y="6465"/>
                      <a:pt x="5642" y="6110"/>
                    </a:cubicBezTo>
                    <a:cubicBezTo>
                      <a:pt x="5666" y="6019"/>
                      <a:pt x="5691" y="5928"/>
                      <a:pt x="5702" y="5836"/>
                    </a:cubicBezTo>
                    <a:cubicBezTo>
                      <a:pt x="5714" y="5741"/>
                      <a:pt x="5723" y="5644"/>
                      <a:pt x="5727" y="5547"/>
                    </a:cubicBezTo>
                    <a:cubicBezTo>
                      <a:pt x="5735" y="5372"/>
                      <a:pt x="5730" y="5197"/>
                      <a:pt x="5712" y="5024"/>
                    </a:cubicBezTo>
                    <a:cubicBezTo>
                      <a:pt x="5696" y="4841"/>
                      <a:pt x="5676" y="4659"/>
                      <a:pt x="5646" y="4479"/>
                    </a:cubicBezTo>
                    <a:cubicBezTo>
                      <a:pt x="5613" y="4288"/>
                      <a:pt x="5568" y="4101"/>
                      <a:pt x="5526" y="3913"/>
                    </a:cubicBezTo>
                    <a:cubicBezTo>
                      <a:pt x="5447" y="3557"/>
                      <a:pt x="5367" y="3203"/>
                      <a:pt x="5294" y="2848"/>
                    </a:cubicBezTo>
                    <a:lnTo>
                      <a:pt x="5294" y="2848"/>
                    </a:lnTo>
                    <a:cubicBezTo>
                      <a:pt x="5296" y="2856"/>
                      <a:pt x="5297" y="2862"/>
                      <a:pt x="5299" y="2871"/>
                    </a:cubicBezTo>
                    <a:cubicBezTo>
                      <a:pt x="5268" y="2706"/>
                      <a:pt x="5241" y="2545"/>
                      <a:pt x="5224" y="2377"/>
                    </a:cubicBezTo>
                    <a:cubicBezTo>
                      <a:pt x="5220" y="2270"/>
                      <a:pt x="5218" y="2163"/>
                      <a:pt x="5222" y="2056"/>
                    </a:cubicBezTo>
                    <a:cubicBezTo>
                      <a:pt x="5231" y="1967"/>
                      <a:pt x="5243" y="1881"/>
                      <a:pt x="5258" y="1795"/>
                    </a:cubicBezTo>
                    <a:lnTo>
                      <a:pt x="5258" y="1795"/>
                    </a:lnTo>
                    <a:cubicBezTo>
                      <a:pt x="5256" y="1796"/>
                      <a:pt x="5256" y="1799"/>
                      <a:pt x="5255" y="1800"/>
                    </a:cubicBezTo>
                    <a:cubicBezTo>
                      <a:pt x="5256" y="1796"/>
                      <a:pt x="5257" y="1793"/>
                      <a:pt x="5259" y="1789"/>
                    </a:cubicBezTo>
                    <a:cubicBezTo>
                      <a:pt x="5260" y="1784"/>
                      <a:pt x="5259" y="1784"/>
                      <a:pt x="5260" y="1783"/>
                    </a:cubicBezTo>
                    <a:lnTo>
                      <a:pt x="5260" y="1783"/>
                    </a:lnTo>
                    <a:lnTo>
                      <a:pt x="5258" y="1784"/>
                    </a:lnTo>
                    <a:cubicBezTo>
                      <a:pt x="5258" y="1783"/>
                      <a:pt x="5259" y="1782"/>
                      <a:pt x="5259" y="1780"/>
                    </a:cubicBezTo>
                    <a:lnTo>
                      <a:pt x="5259" y="1779"/>
                    </a:lnTo>
                    <a:cubicBezTo>
                      <a:pt x="5278" y="1695"/>
                      <a:pt x="5299" y="1611"/>
                      <a:pt x="5320" y="1525"/>
                    </a:cubicBezTo>
                    <a:cubicBezTo>
                      <a:pt x="5339" y="1454"/>
                      <a:pt x="5365" y="1382"/>
                      <a:pt x="5388" y="1313"/>
                    </a:cubicBezTo>
                    <a:lnTo>
                      <a:pt x="5388" y="1313"/>
                    </a:lnTo>
                    <a:cubicBezTo>
                      <a:pt x="5387" y="1313"/>
                      <a:pt x="5387" y="1315"/>
                      <a:pt x="5386" y="1317"/>
                    </a:cubicBezTo>
                    <a:cubicBezTo>
                      <a:pt x="5388" y="1310"/>
                      <a:pt x="5391" y="1304"/>
                      <a:pt x="5394" y="1298"/>
                    </a:cubicBezTo>
                    <a:lnTo>
                      <a:pt x="5394" y="1297"/>
                    </a:lnTo>
                    <a:cubicBezTo>
                      <a:pt x="5407" y="1265"/>
                      <a:pt x="5421" y="1234"/>
                      <a:pt x="5437" y="1204"/>
                    </a:cubicBezTo>
                    <a:lnTo>
                      <a:pt x="5435" y="1204"/>
                    </a:lnTo>
                    <a:cubicBezTo>
                      <a:pt x="5450" y="1176"/>
                      <a:pt x="5466" y="1149"/>
                      <a:pt x="5483" y="1124"/>
                    </a:cubicBezTo>
                    <a:lnTo>
                      <a:pt x="5481" y="1124"/>
                    </a:lnTo>
                    <a:lnTo>
                      <a:pt x="5483" y="1123"/>
                    </a:lnTo>
                    <a:cubicBezTo>
                      <a:pt x="5484" y="1123"/>
                      <a:pt x="5484" y="1122"/>
                      <a:pt x="5484" y="1122"/>
                    </a:cubicBezTo>
                    <a:cubicBezTo>
                      <a:pt x="5487" y="1118"/>
                      <a:pt x="5490" y="1115"/>
                      <a:pt x="5492" y="1110"/>
                    </a:cubicBezTo>
                    <a:lnTo>
                      <a:pt x="5492" y="1110"/>
                    </a:lnTo>
                    <a:cubicBezTo>
                      <a:pt x="5491" y="1112"/>
                      <a:pt x="5491" y="1113"/>
                      <a:pt x="5490" y="1115"/>
                    </a:cubicBezTo>
                    <a:cubicBezTo>
                      <a:pt x="5525" y="1066"/>
                      <a:pt x="5562" y="1021"/>
                      <a:pt x="5600" y="976"/>
                    </a:cubicBezTo>
                    <a:cubicBezTo>
                      <a:pt x="5660" y="914"/>
                      <a:pt x="5721" y="855"/>
                      <a:pt x="5783" y="797"/>
                    </a:cubicBezTo>
                    <a:cubicBezTo>
                      <a:pt x="5837" y="752"/>
                      <a:pt x="5889" y="710"/>
                      <a:pt x="5945" y="667"/>
                    </a:cubicBezTo>
                    <a:cubicBezTo>
                      <a:pt x="6033" y="609"/>
                      <a:pt x="6125" y="553"/>
                      <a:pt x="6218" y="500"/>
                    </a:cubicBezTo>
                    <a:cubicBezTo>
                      <a:pt x="6271" y="476"/>
                      <a:pt x="6323" y="452"/>
                      <a:pt x="6380" y="433"/>
                    </a:cubicBezTo>
                    <a:cubicBezTo>
                      <a:pt x="6434" y="417"/>
                      <a:pt x="6489" y="403"/>
                      <a:pt x="6544" y="392"/>
                    </a:cubicBezTo>
                    <a:cubicBezTo>
                      <a:pt x="6607" y="381"/>
                      <a:pt x="6670" y="372"/>
                      <a:pt x="6734" y="363"/>
                    </a:cubicBezTo>
                    <a:cubicBezTo>
                      <a:pt x="6795" y="361"/>
                      <a:pt x="6856" y="358"/>
                      <a:pt x="6918" y="358"/>
                    </a:cubicBezTo>
                    <a:cubicBezTo>
                      <a:pt x="6936" y="358"/>
                      <a:pt x="6954" y="359"/>
                      <a:pt x="6972" y="359"/>
                    </a:cubicBezTo>
                    <a:cubicBezTo>
                      <a:pt x="6967" y="358"/>
                      <a:pt x="6964" y="358"/>
                      <a:pt x="6960" y="357"/>
                    </a:cubicBezTo>
                    <a:close/>
                    <a:moveTo>
                      <a:pt x="6903" y="0"/>
                    </a:moveTo>
                    <a:cubicBezTo>
                      <a:pt x="6842" y="0"/>
                      <a:pt x="6781" y="3"/>
                      <a:pt x="6720" y="6"/>
                    </a:cubicBezTo>
                    <a:cubicBezTo>
                      <a:pt x="6473" y="20"/>
                      <a:pt x="6224" y="86"/>
                      <a:pt x="6008" y="207"/>
                    </a:cubicBezTo>
                    <a:cubicBezTo>
                      <a:pt x="5767" y="335"/>
                      <a:pt x="5551" y="502"/>
                      <a:pt x="5366" y="702"/>
                    </a:cubicBezTo>
                    <a:cubicBezTo>
                      <a:pt x="5257" y="815"/>
                      <a:pt x="5154" y="944"/>
                      <a:pt x="5091" y="1090"/>
                    </a:cubicBezTo>
                    <a:cubicBezTo>
                      <a:pt x="5010" y="1278"/>
                      <a:pt x="4958" y="1475"/>
                      <a:pt x="4915" y="1676"/>
                    </a:cubicBezTo>
                    <a:cubicBezTo>
                      <a:pt x="4877" y="1849"/>
                      <a:pt x="4858" y="2025"/>
                      <a:pt x="4859" y="2202"/>
                    </a:cubicBezTo>
                    <a:cubicBezTo>
                      <a:pt x="4864" y="2570"/>
                      <a:pt x="4941" y="2929"/>
                      <a:pt x="5022" y="3287"/>
                    </a:cubicBezTo>
                    <a:cubicBezTo>
                      <a:pt x="5101" y="3641"/>
                      <a:pt x="5180" y="3993"/>
                      <a:pt x="5256" y="4346"/>
                    </a:cubicBezTo>
                    <a:lnTo>
                      <a:pt x="5256" y="4343"/>
                    </a:lnTo>
                    <a:cubicBezTo>
                      <a:pt x="5312" y="4631"/>
                      <a:pt x="5348" y="4921"/>
                      <a:pt x="5366" y="5214"/>
                    </a:cubicBezTo>
                    <a:cubicBezTo>
                      <a:pt x="5369" y="5293"/>
                      <a:pt x="5371" y="5373"/>
                      <a:pt x="5371" y="5452"/>
                    </a:cubicBezTo>
                    <a:cubicBezTo>
                      <a:pt x="5371" y="5519"/>
                      <a:pt x="5367" y="5584"/>
                      <a:pt x="5364" y="5649"/>
                    </a:cubicBezTo>
                    <a:cubicBezTo>
                      <a:pt x="5358" y="5697"/>
                      <a:pt x="5355" y="5748"/>
                      <a:pt x="5346" y="5794"/>
                    </a:cubicBezTo>
                    <a:cubicBezTo>
                      <a:pt x="5338" y="5837"/>
                      <a:pt x="5331" y="5876"/>
                      <a:pt x="5324" y="5917"/>
                    </a:cubicBezTo>
                    <a:cubicBezTo>
                      <a:pt x="5301" y="6002"/>
                      <a:pt x="5277" y="6086"/>
                      <a:pt x="5250" y="6170"/>
                    </a:cubicBezTo>
                    <a:cubicBezTo>
                      <a:pt x="5220" y="6244"/>
                      <a:pt x="5191" y="6315"/>
                      <a:pt x="5157" y="6388"/>
                    </a:cubicBezTo>
                    <a:cubicBezTo>
                      <a:pt x="5116" y="6466"/>
                      <a:pt x="5070" y="6541"/>
                      <a:pt x="5025" y="6615"/>
                    </a:cubicBezTo>
                    <a:cubicBezTo>
                      <a:pt x="4943" y="6731"/>
                      <a:pt x="4859" y="6843"/>
                      <a:pt x="4768" y="6951"/>
                    </a:cubicBezTo>
                    <a:lnTo>
                      <a:pt x="4768" y="6951"/>
                    </a:lnTo>
                    <a:cubicBezTo>
                      <a:pt x="4772" y="6947"/>
                      <a:pt x="4776" y="6943"/>
                      <a:pt x="4780" y="6940"/>
                    </a:cubicBezTo>
                    <a:lnTo>
                      <a:pt x="4780" y="6940"/>
                    </a:lnTo>
                    <a:cubicBezTo>
                      <a:pt x="4714" y="7013"/>
                      <a:pt x="4647" y="7089"/>
                      <a:pt x="4576" y="7157"/>
                    </a:cubicBezTo>
                    <a:cubicBezTo>
                      <a:pt x="4446" y="7283"/>
                      <a:pt x="4311" y="7402"/>
                      <a:pt x="4184" y="7531"/>
                    </a:cubicBezTo>
                    <a:cubicBezTo>
                      <a:pt x="4121" y="7595"/>
                      <a:pt x="4062" y="7662"/>
                      <a:pt x="4007" y="7733"/>
                    </a:cubicBezTo>
                    <a:cubicBezTo>
                      <a:pt x="3948" y="7812"/>
                      <a:pt x="3892" y="7891"/>
                      <a:pt x="3838" y="7975"/>
                    </a:cubicBezTo>
                    <a:cubicBezTo>
                      <a:pt x="3738" y="8127"/>
                      <a:pt x="3665" y="8296"/>
                      <a:pt x="3596" y="8464"/>
                    </a:cubicBezTo>
                    <a:cubicBezTo>
                      <a:pt x="3562" y="8554"/>
                      <a:pt x="3533" y="8646"/>
                      <a:pt x="3510" y="8739"/>
                    </a:cubicBezTo>
                    <a:cubicBezTo>
                      <a:pt x="3487" y="8821"/>
                      <a:pt x="3465" y="8905"/>
                      <a:pt x="3451" y="8990"/>
                    </a:cubicBezTo>
                    <a:cubicBezTo>
                      <a:pt x="3405" y="9250"/>
                      <a:pt x="3369" y="9515"/>
                      <a:pt x="3387" y="9780"/>
                    </a:cubicBezTo>
                    <a:cubicBezTo>
                      <a:pt x="3403" y="10021"/>
                      <a:pt x="3457" y="10255"/>
                      <a:pt x="3523" y="10488"/>
                    </a:cubicBezTo>
                    <a:cubicBezTo>
                      <a:pt x="3570" y="10653"/>
                      <a:pt x="3639" y="10816"/>
                      <a:pt x="3704" y="10976"/>
                    </a:cubicBezTo>
                    <a:cubicBezTo>
                      <a:pt x="3771" y="11147"/>
                      <a:pt x="3835" y="11318"/>
                      <a:pt x="3895" y="11493"/>
                    </a:cubicBezTo>
                    <a:cubicBezTo>
                      <a:pt x="3895" y="11492"/>
                      <a:pt x="3895" y="11492"/>
                      <a:pt x="3895" y="11491"/>
                    </a:cubicBezTo>
                    <a:lnTo>
                      <a:pt x="3895" y="11491"/>
                    </a:lnTo>
                    <a:cubicBezTo>
                      <a:pt x="3938" y="11619"/>
                      <a:pt x="3979" y="11746"/>
                      <a:pt x="4021" y="11873"/>
                    </a:cubicBezTo>
                    <a:cubicBezTo>
                      <a:pt x="4058" y="11990"/>
                      <a:pt x="4086" y="12104"/>
                      <a:pt x="4113" y="12222"/>
                    </a:cubicBezTo>
                    <a:lnTo>
                      <a:pt x="4113" y="12225"/>
                    </a:lnTo>
                    <a:cubicBezTo>
                      <a:pt x="4121" y="12270"/>
                      <a:pt x="4130" y="12313"/>
                      <a:pt x="4134" y="12358"/>
                    </a:cubicBezTo>
                    <a:cubicBezTo>
                      <a:pt x="4140" y="12408"/>
                      <a:pt x="4144" y="12457"/>
                      <a:pt x="4149" y="12505"/>
                    </a:cubicBezTo>
                    <a:cubicBezTo>
                      <a:pt x="4156" y="12653"/>
                      <a:pt x="4156" y="12799"/>
                      <a:pt x="4152" y="12944"/>
                    </a:cubicBezTo>
                    <a:lnTo>
                      <a:pt x="4152" y="12944"/>
                    </a:lnTo>
                    <a:cubicBezTo>
                      <a:pt x="4152" y="12940"/>
                      <a:pt x="4153" y="12937"/>
                      <a:pt x="4153" y="12933"/>
                    </a:cubicBezTo>
                    <a:lnTo>
                      <a:pt x="4153" y="12933"/>
                    </a:lnTo>
                    <a:cubicBezTo>
                      <a:pt x="4153" y="12938"/>
                      <a:pt x="4152" y="12941"/>
                      <a:pt x="4153" y="12947"/>
                    </a:cubicBezTo>
                    <a:cubicBezTo>
                      <a:pt x="4153" y="12948"/>
                      <a:pt x="4153" y="12949"/>
                      <a:pt x="4153" y="12950"/>
                    </a:cubicBezTo>
                    <a:cubicBezTo>
                      <a:pt x="4144" y="13031"/>
                      <a:pt x="4135" y="13113"/>
                      <a:pt x="4122" y="13194"/>
                    </a:cubicBezTo>
                    <a:cubicBezTo>
                      <a:pt x="4111" y="13268"/>
                      <a:pt x="4099" y="13336"/>
                      <a:pt x="4083" y="13409"/>
                    </a:cubicBezTo>
                    <a:cubicBezTo>
                      <a:pt x="4065" y="13487"/>
                      <a:pt x="4046" y="13564"/>
                      <a:pt x="4023" y="13640"/>
                    </a:cubicBezTo>
                    <a:cubicBezTo>
                      <a:pt x="4004" y="13708"/>
                      <a:pt x="3981" y="13772"/>
                      <a:pt x="3958" y="13838"/>
                    </a:cubicBezTo>
                    <a:cubicBezTo>
                      <a:pt x="3937" y="13890"/>
                      <a:pt x="3918" y="13945"/>
                      <a:pt x="3894" y="13998"/>
                    </a:cubicBezTo>
                    <a:cubicBezTo>
                      <a:pt x="3872" y="14048"/>
                      <a:pt x="3846" y="14098"/>
                      <a:pt x="3823" y="14148"/>
                    </a:cubicBezTo>
                    <a:cubicBezTo>
                      <a:pt x="3799" y="14199"/>
                      <a:pt x="3773" y="14247"/>
                      <a:pt x="3744" y="14294"/>
                    </a:cubicBezTo>
                    <a:cubicBezTo>
                      <a:pt x="3714" y="14339"/>
                      <a:pt x="3686" y="14388"/>
                      <a:pt x="3656" y="14433"/>
                    </a:cubicBezTo>
                    <a:cubicBezTo>
                      <a:pt x="3655" y="14435"/>
                      <a:pt x="3653" y="14437"/>
                      <a:pt x="3652" y="14440"/>
                    </a:cubicBezTo>
                    <a:cubicBezTo>
                      <a:pt x="3651" y="14442"/>
                      <a:pt x="3650" y="14445"/>
                      <a:pt x="3648" y="14447"/>
                    </a:cubicBezTo>
                    <a:cubicBezTo>
                      <a:pt x="3649" y="14446"/>
                      <a:pt x="3649" y="14445"/>
                      <a:pt x="3649" y="14444"/>
                    </a:cubicBezTo>
                    <a:lnTo>
                      <a:pt x="3649" y="14444"/>
                    </a:lnTo>
                    <a:cubicBezTo>
                      <a:pt x="3599" y="14515"/>
                      <a:pt x="3545" y="14582"/>
                      <a:pt x="3489" y="14650"/>
                    </a:cubicBezTo>
                    <a:cubicBezTo>
                      <a:pt x="3439" y="14705"/>
                      <a:pt x="3386" y="14756"/>
                      <a:pt x="3331" y="14806"/>
                    </a:cubicBezTo>
                    <a:cubicBezTo>
                      <a:pt x="3239" y="14885"/>
                      <a:pt x="3146" y="14962"/>
                      <a:pt x="3046" y="15033"/>
                    </a:cubicBezTo>
                    <a:cubicBezTo>
                      <a:pt x="2954" y="15098"/>
                      <a:pt x="2861" y="15165"/>
                      <a:pt x="2769" y="15229"/>
                    </a:cubicBezTo>
                    <a:cubicBezTo>
                      <a:pt x="2574" y="15367"/>
                      <a:pt x="2382" y="15505"/>
                      <a:pt x="2208" y="15668"/>
                    </a:cubicBezTo>
                    <a:cubicBezTo>
                      <a:pt x="2074" y="15792"/>
                      <a:pt x="1951" y="15927"/>
                      <a:pt x="1842" y="16073"/>
                    </a:cubicBezTo>
                    <a:cubicBezTo>
                      <a:pt x="1781" y="16158"/>
                      <a:pt x="1723" y="16245"/>
                      <a:pt x="1666" y="16333"/>
                    </a:cubicBezTo>
                    <a:cubicBezTo>
                      <a:pt x="1622" y="16399"/>
                      <a:pt x="1580" y="16468"/>
                      <a:pt x="1544" y="16537"/>
                    </a:cubicBezTo>
                    <a:cubicBezTo>
                      <a:pt x="1494" y="16632"/>
                      <a:pt x="1443" y="16724"/>
                      <a:pt x="1400" y="16821"/>
                    </a:cubicBezTo>
                    <a:cubicBezTo>
                      <a:pt x="1383" y="16862"/>
                      <a:pt x="1362" y="16902"/>
                      <a:pt x="1347" y="16943"/>
                    </a:cubicBezTo>
                    <a:cubicBezTo>
                      <a:pt x="1328" y="16999"/>
                      <a:pt x="1307" y="17053"/>
                      <a:pt x="1288" y="17109"/>
                    </a:cubicBezTo>
                    <a:cubicBezTo>
                      <a:pt x="1230" y="17280"/>
                      <a:pt x="1189" y="17457"/>
                      <a:pt x="1166" y="17637"/>
                    </a:cubicBezTo>
                    <a:cubicBezTo>
                      <a:pt x="1102" y="18085"/>
                      <a:pt x="1116" y="18546"/>
                      <a:pt x="1253" y="18981"/>
                    </a:cubicBezTo>
                    <a:cubicBezTo>
                      <a:pt x="1285" y="19080"/>
                      <a:pt x="1318" y="19180"/>
                      <a:pt x="1358" y="19277"/>
                    </a:cubicBezTo>
                    <a:cubicBezTo>
                      <a:pt x="1392" y="19359"/>
                      <a:pt x="1426" y="19441"/>
                      <a:pt x="1460" y="19522"/>
                    </a:cubicBezTo>
                    <a:cubicBezTo>
                      <a:pt x="1529" y="19681"/>
                      <a:pt x="1590" y="19840"/>
                      <a:pt x="1649" y="20002"/>
                    </a:cubicBezTo>
                    <a:cubicBezTo>
                      <a:pt x="1706" y="20172"/>
                      <a:pt x="1760" y="20342"/>
                      <a:pt x="1806" y="20514"/>
                    </a:cubicBezTo>
                    <a:cubicBezTo>
                      <a:pt x="1834" y="20618"/>
                      <a:pt x="1861" y="20724"/>
                      <a:pt x="1887" y="20830"/>
                    </a:cubicBezTo>
                    <a:cubicBezTo>
                      <a:pt x="1907" y="20909"/>
                      <a:pt x="1922" y="20989"/>
                      <a:pt x="1938" y="21069"/>
                    </a:cubicBezTo>
                    <a:lnTo>
                      <a:pt x="1938" y="21069"/>
                    </a:lnTo>
                    <a:cubicBezTo>
                      <a:pt x="1937" y="21066"/>
                      <a:pt x="1936" y="21064"/>
                      <a:pt x="1935" y="21061"/>
                    </a:cubicBezTo>
                    <a:lnTo>
                      <a:pt x="1935" y="21061"/>
                    </a:lnTo>
                    <a:cubicBezTo>
                      <a:pt x="1945" y="21126"/>
                      <a:pt x="1960" y="21195"/>
                      <a:pt x="1964" y="21263"/>
                    </a:cubicBezTo>
                    <a:cubicBezTo>
                      <a:pt x="1967" y="21321"/>
                      <a:pt x="1971" y="21378"/>
                      <a:pt x="1974" y="21436"/>
                    </a:cubicBezTo>
                    <a:cubicBezTo>
                      <a:pt x="1974" y="21540"/>
                      <a:pt x="1974" y="21644"/>
                      <a:pt x="1967" y="21748"/>
                    </a:cubicBezTo>
                    <a:cubicBezTo>
                      <a:pt x="1961" y="21820"/>
                      <a:pt x="1951" y="21892"/>
                      <a:pt x="1939" y="21962"/>
                    </a:cubicBezTo>
                    <a:cubicBezTo>
                      <a:pt x="1921" y="22050"/>
                      <a:pt x="1897" y="22136"/>
                      <a:pt x="1869" y="22221"/>
                    </a:cubicBezTo>
                    <a:cubicBezTo>
                      <a:pt x="1801" y="22412"/>
                      <a:pt x="1717" y="22594"/>
                      <a:pt x="1629" y="22775"/>
                    </a:cubicBezTo>
                    <a:cubicBezTo>
                      <a:pt x="1583" y="22865"/>
                      <a:pt x="1535" y="22955"/>
                      <a:pt x="1486" y="23043"/>
                    </a:cubicBezTo>
                    <a:cubicBezTo>
                      <a:pt x="1438" y="23124"/>
                      <a:pt x="1388" y="23204"/>
                      <a:pt x="1340" y="23283"/>
                    </a:cubicBezTo>
                    <a:cubicBezTo>
                      <a:pt x="1273" y="23380"/>
                      <a:pt x="1207" y="23477"/>
                      <a:pt x="1133" y="23566"/>
                    </a:cubicBezTo>
                    <a:cubicBezTo>
                      <a:pt x="1058" y="23656"/>
                      <a:pt x="983" y="23746"/>
                      <a:pt x="910" y="23834"/>
                    </a:cubicBezTo>
                    <a:cubicBezTo>
                      <a:pt x="823" y="23944"/>
                      <a:pt x="737" y="24053"/>
                      <a:pt x="656" y="24167"/>
                    </a:cubicBezTo>
                    <a:cubicBezTo>
                      <a:pt x="584" y="24266"/>
                      <a:pt x="518" y="24369"/>
                      <a:pt x="459" y="24475"/>
                    </a:cubicBezTo>
                    <a:cubicBezTo>
                      <a:pt x="426" y="24531"/>
                      <a:pt x="396" y="24589"/>
                      <a:pt x="370" y="24648"/>
                    </a:cubicBezTo>
                    <a:cubicBezTo>
                      <a:pt x="344" y="24703"/>
                      <a:pt x="319" y="24758"/>
                      <a:pt x="297" y="24812"/>
                    </a:cubicBezTo>
                    <a:cubicBezTo>
                      <a:pt x="251" y="24929"/>
                      <a:pt x="208" y="25044"/>
                      <a:pt x="167" y="25162"/>
                    </a:cubicBezTo>
                    <a:cubicBezTo>
                      <a:pt x="82" y="25408"/>
                      <a:pt x="20" y="25670"/>
                      <a:pt x="7" y="25930"/>
                    </a:cubicBezTo>
                    <a:cubicBezTo>
                      <a:pt x="0" y="26057"/>
                      <a:pt x="3" y="26183"/>
                      <a:pt x="15" y="26309"/>
                    </a:cubicBezTo>
                    <a:cubicBezTo>
                      <a:pt x="21" y="26372"/>
                      <a:pt x="30" y="26433"/>
                      <a:pt x="39" y="26494"/>
                    </a:cubicBezTo>
                    <a:cubicBezTo>
                      <a:pt x="50" y="26577"/>
                      <a:pt x="66" y="26662"/>
                      <a:pt x="80" y="26745"/>
                    </a:cubicBezTo>
                    <a:cubicBezTo>
                      <a:pt x="115" y="26924"/>
                      <a:pt x="149" y="27105"/>
                      <a:pt x="204" y="27279"/>
                    </a:cubicBezTo>
                    <a:cubicBezTo>
                      <a:pt x="282" y="27532"/>
                      <a:pt x="372" y="27782"/>
                      <a:pt x="508" y="28011"/>
                    </a:cubicBezTo>
                    <a:cubicBezTo>
                      <a:pt x="636" y="28222"/>
                      <a:pt x="789" y="28412"/>
                      <a:pt x="945" y="28601"/>
                    </a:cubicBezTo>
                    <a:cubicBezTo>
                      <a:pt x="1057" y="28740"/>
                      <a:pt x="1180" y="28872"/>
                      <a:pt x="1303" y="29001"/>
                    </a:cubicBezTo>
                    <a:cubicBezTo>
                      <a:pt x="1432" y="29139"/>
                      <a:pt x="1560" y="29275"/>
                      <a:pt x="1690" y="29409"/>
                    </a:cubicBezTo>
                    <a:cubicBezTo>
                      <a:pt x="1764" y="29485"/>
                      <a:pt x="1839" y="29559"/>
                      <a:pt x="1913" y="29633"/>
                    </a:cubicBezTo>
                    <a:cubicBezTo>
                      <a:pt x="1976" y="29692"/>
                      <a:pt x="2039" y="29753"/>
                      <a:pt x="2104" y="29806"/>
                    </a:cubicBezTo>
                    <a:cubicBezTo>
                      <a:pt x="2166" y="29857"/>
                      <a:pt x="2229" y="29904"/>
                      <a:pt x="2292" y="29953"/>
                    </a:cubicBezTo>
                    <a:cubicBezTo>
                      <a:pt x="2319" y="29988"/>
                      <a:pt x="2345" y="30020"/>
                      <a:pt x="2371" y="30055"/>
                    </a:cubicBezTo>
                    <a:cubicBezTo>
                      <a:pt x="2451" y="30176"/>
                      <a:pt x="2522" y="30295"/>
                      <a:pt x="2590" y="30422"/>
                    </a:cubicBezTo>
                    <a:cubicBezTo>
                      <a:pt x="2655" y="30557"/>
                      <a:pt x="2715" y="30695"/>
                      <a:pt x="2766" y="30835"/>
                    </a:cubicBezTo>
                    <a:cubicBezTo>
                      <a:pt x="2805" y="30963"/>
                      <a:pt x="2840" y="31090"/>
                      <a:pt x="2869" y="31221"/>
                    </a:cubicBezTo>
                    <a:lnTo>
                      <a:pt x="2869" y="31209"/>
                    </a:lnTo>
                    <a:cubicBezTo>
                      <a:pt x="2869" y="31216"/>
                      <a:pt x="2871" y="31221"/>
                      <a:pt x="2871" y="31226"/>
                    </a:cubicBezTo>
                    <a:lnTo>
                      <a:pt x="2871" y="31227"/>
                    </a:lnTo>
                    <a:cubicBezTo>
                      <a:pt x="2871" y="31230"/>
                      <a:pt x="2873" y="31231"/>
                      <a:pt x="2873" y="31235"/>
                    </a:cubicBezTo>
                    <a:cubicBezTo>
                      <a:pt x="2873" y="31234"/>
                      <a:pt x="2871" y="31231"/>
                      <a:pt x="2871" y="31230"/>
                    </a:cubicBezTo>
                    <a:lnTo>
                      <a:pt x="2871" y="31230"/>
                    </a:lnTo>
                    <a:cubicBezTo>
                      <a:pt x="2880" y="31284"/>
                      <a:pt x="2887" y="31340"/>
                      <a:pt x="2892" y="31395"/>
                    </a:cubicBezTo>
                    <a:cubicBezTo>
                      <a:pt x="2892" y="31454"/>
                      <a:pt x="2892" y="31511"/>
                      <a:pt x="2889" y="31570"/>
                    </a:cubicBezTo>
                    <a:cubicBezTo>
                      <a:pt x="2880" y="31641"/>
                      <a:pt x="2870" y="31713"/>
                      <a:pt x="2857" y="31785"/>
                    </a:cubicBezTo>
                    <a:cubicBezTo>
                      <a:pt x="2822" y="31935"/>
                      <a:pt x="2780" y="32082"/>
                      <a:pt x="2730" y="32228"/>
                    </a:cubicBezTo>
                    <a:cubicBezTo>
                      <a:pt x="2592" y="32588"/>
                      <a:pt x="2450" y="32948"/>
                      <a:pt x="2306" y="33309"/>
                    </a:cubicBezTo>
                    <a:cubicBezTo>
                      <a:pt x="2173" y="33646"/>
                      <a:pt x="2024" y="33978"/>
                      <a:pt x="1864" y="34304"/>
                    </a:cubicBezTo>
                    <a:lnTo>
                      <a:pt x="1865" y="34302"/>
                    </a:lnTo>
                    <a:lnTo>
                      <a:pt x="1865" y="34302"/>
                    </a:lnTo>
                    <a:cubicBezTo>
                      <a:pt x="1863" y="34306"/>
                      <a:pt x="1861" y="34309"/>
                      <a:pt x="1858" y="34313"/>
                    </a:cubicBezTo>
                    <a:cubicBezTo>
                      <a:pt x="1857" y="34315"/>
                      <a:pt x="1857" y="34318"/>
                      <a:pt x="1856" y="34320"/>
                    </a:cubicBezTo>
                    <a:lnTo>
                      <a:pt x="1856" y="34318"/>
                    </a:lnTo>
                    <a:cubicBezTo>
                      <a:pt x="1667" y="34691"/>
                      <a:pt x="1489" y="35068"/>
                      <a:pt x="1421" y="35483"/>
                    </a:cubicBezTo>
                    <a:cubicBezTo>
                      <a:pt x="1386" y="35694"/>
                      <a:pt x="1373" y="35908"/>
                      <a:pt x="1380" y="36121"/>
                    </a:cubicBezTo>
                    <a:cubicBezTo>
                      <a:pt x="1384" y="36210"/>
                      <a:pt x="1388" y="36299"/>
                      <a:pt x="1393" y="36388"/>
                    </a:cubicBezTo>
                    <a:cubicBezTo>
                      <a:pt x="1400" y="36573"/>
                      <a:pt x="1430" y="36755"/>
                      <a:pt x="1457" y="36940"/>
                    </a:cubicBezTo>
                    <a:cubicBezTo>
                      <a:pt x="1470" y="37029"/>
                      <a:pt x="1494" y="37117"/>
                      <a:pt x="1513" y="37204"/>
                    </a:cubicBezTo>
                    <a:cubicBezTo>
                      <a:pt x="1532" y="37283"/>
                      <a:pt x="1555" y="37360"/>
                      <a:pt x="1577" y="37439"/>
                    </a:cubicBezTo>
                    <a:cubicBezTo>
                      <a:pt x="1624" y="37601"/>
                      <a:pt x="1679" y="37761"/>
                      <a:pt x="1741" y="37917"/>
                    </a:cubicBezTo>
                    <a:cubicBezTo>
                      <a:pt x="1799" y="38069"/>
                      <a:pt x="1866" y="38218"/>
                      <a:pt x="1941" y="38361"/>
                    </a:cubicBezTo>
                    <a:cubicBezTo>
                      <a:pt x="1981" y="38440"/>
                      <a:pt x="2018" y="38520"/>
                      <a:pt x="2062" y="38594"/>
                    </a:cubicBezTo>
                    <a:cubicBezTo>
                      <a:pt x="2111" y="38676"/>
                      <a:pt x="2159" y="38758"/>
                      <a:pt x="2208" y="38841"/>
                    </a:cubicBezTo>
                    <a:cubicBezTo>
                      <a:pt x="2305" y="39008"/>
                      <a:pt x="2417" y="39166"/>
                      <a:pt x="2526" y="39324"/>
                    </a:cubicBezTo>
                    <a:cubicBezTo>
                      <a:pt x="2628" y="39472"/>
                      <a:pt x="2745" y="39609"/>
                      <a:pt x="2859" y="39747"/>
                    </a:cubicBezTo>
                    <a:cubicBezTo>
                      <a:pt x="2895" y="39789"/>
                      <a:pt x="2935" y="39829"/>
                      <a:pt x="2972" y="39870"/>
                    </a:cubicBezTo>
                    <a:cubicBezTo>
                      <a:pt x="2999" y="39898"/>
                      <a:pt x="3023" y="39928"/>
                      <a:pt x="3051" y="39955"/>
                    </a:cubicBezTo>
                    <a:cubicBezTo>
                      <a:pt x="3119" y="40021"/>
                      <a:pt x="3183" y="40091"/>
                      <a:pt x="3255" y="40151"/>
                    </a:cubicBezTo>
                    <a:cubicBezTo>
                      <a:pt x="3328" y="40214"/>
                      <a:pt x="3400" y="40282"/>
                      <a:pt x="3479" y="40339"/>
                    </a:cubicBezTo>
                    <a:cubicBezTo>
                      <a:pt x="3552" y="40392"/>
                      <a:pt x="3625" y="40448"/>
                      <a:pt x="3702" y="40497"/>
                    </a:cubicBezTo>
                    <a:cubicBezTo>
                      <a:pt x="3790" y="40552"/>
                      <a:pt x="3878" y="40607"/>
                      <a:pt x="3969" y="40659"/>
                    </a:cubicBezTo>
                    <a:cubicBezTo>
                      <a:pt x="4054" y="40707"/>
                      <a:pt x="4139" y="40754"/>
                      <a:pt x="4225" y="40800"/>
                    </a:cubicBezTo>
                    <a:cubicBezTo>
                      <a:pt x="4401" y="40894"/>
                      <a:pt x="4580" y="40984"/>
                      <a:pt x="4760" y="41070"/>
                    </a:cubicBezTo>
                    <a:cubicBezTo>
                      <a:pt x="5091" y="41230"/>
                      <a:pt x="5432" y="41381"/>
                      <a:pt x="5786" y="41488"/>
                    </a:cubicBezTo>
                    <a:cubicBezTo>
                      <a:pt x="5889" y="41517"/>
                      <a:pt x="5990" y="41546"/>
                      <a:pt x="6095" y="41572"/>
                    </a:cubicBezTo>
                    <a:cubicBezTo>
                      <a:pt x="6185" y="41593"/>
                      <a:pt x="6276" y="41611"/>
                      <a:pt x="6368" y="41630"/>
                    </a:cubicBezTo>
                    <a:cubicBezTo>
                      <a:pt x="6462" y="41649"/>
                      <a:pt x="6559" y="41661"/>
                      <a:pt x="6655" y="41674"/>
                    </a:cubicBezTo>
                    <a:cubicBezTo>
                      <a:pt x="6700" y="41679"/>
                      <a:pt x="6746" y="41682"/>
                      <a:pt x="6792" y="41682"/>
                    </a:cubicBezTo>
                    <a:cubicBezTo>
                      <a:pt x="6821" y="41685"/>
                      <a:pt x="6851" y="41687"/>
                      <a:pt x="6882" y="41687"/>
                    </a:cubicBezTo>
                    <a:cubicBezTo>
                      <a:pt x="6886" y="41687"/>
                      <a:pt x="6891" y="41687"/>
                      <a:pt x="6896" y="41687"/>
                    </a:cubicBezTo>
                    <a:cubicBezTo>
                      <a:pt x="7001" y="41686"/>
                      <a:pt x="7107" y="41683"/>
                      <a:pt x="7215" y="41677"/>
                    </a:cubicBezTo>
                    <a:cubicBezTo>
                      <a:pt x="7298" y="41672"/>
                      <a:pt x="7382" y="41666"/>
                      <a:pt x="7467" y="41658"/>
                    </a:cubicBezTo>
                    <a:cubicBezTo>
                      <a:pt x="7661" y="41637"/>
                      <a:pt x="7850" y="41596"/>
                      <a:pt x="8039" y="41553"/>
                    </a:cubicBezTo>
                    <a:cubicBezTo>
                      <a:pt x="8221" y="41512"/>
                      <a:pt x="8399" y="41455"/>
                      <a:pt x="8574" y="41396"/>
                    </a:cubicBezTo>
                    <a:cubicBezTo>
                      <a:pt x="8747" y="41339"/>
                      <a:pt x="8914" y="41272"/>
                      <a:pt x="9078" y="41195"/>
                    </a:cubicBezTo>
                    <a:cubicBezTo>
                      <a:pt x="9247" y="41114"/>
                      <a:pt x="9415" y="41033"/>
                      <a:pt x="9580" y="40942"/>
                    </a:cubicBezTo>
                    <a:cubicBezTo>
                      <a:pt x="9732" y="40856"/>
                      <a:pt x="9875" y="40758"/>
                      <a:pt x="10010" y="40648"/>
                    </a:cubicBezTo>
                    <a:cubicBezTo>
                      <a:pt x="10294" y="40424"/>
                      <a:pt x="10598" y="40224"/>
                      <a:pt x="10882" y="39997"/>
                    </a:cubicBezTo>
                    <a:cubicBezTo>
                      <a:pt x="10953" y="39943"/>
                      <a:pt x="11020" y="39884"/>
                      <a:pt x="11082" y="39821"/>
                    </a:cubicBezTo>
                    <a:cubicBezTo>
                      <a:pt x="11140" y="39761"/>
                      <a:pt x="11200" y="39699"/>
                      <a:pt x="11247" y="39633"/>
                    </a:cubicBezTo>
                    <a:cubicBezTo>
                      <a:pt x="11566" y="39188"/>
                      <a:pt x="11807" y="38693"/>
                      <a:pt x="11964" y="38169"/>
                    </a:cubicBezTo>
                    <a:cubicBezTo>
                      <a:pt x="12019" y="37981"/>
                      <a:pt x="12076" y="37794"/>
                      <a:pt x="12116" y="37603"/>
                    </a:cubicBezTo>
                    <a:cubicBezTo>
                      <a:pt x="12157" y="37413"/>
                      <a:pt x="12193" y="37224"/>
                      <a:pt x="12221" y="37031"/>
                    </a:cubicBezTo>
                    <a:cubicBezTo>
                      <a:pt x="12329" y="36316"/>
                      <a:pt x="12167" y="35594"/>
                      <a:pt x="11993" y="34902"/>
                    </a:cubicBezTo>
                    <a:cubicBezTo>
                      <a:pt x="11909" y="34566"/>
                      <a:pt x="11805" y="34235"/>
                      <a:pt x="11705" y="33905"/>
                    </a:cubicBezTo>
                    <a:cubicBezTo>
                      <a:pt x="11605" y="33581"/>
                      <a:pt x="11539" y="33251"/>
                      <a:pt x="11429" y="32933"/>
                    </a:cubicBezTo>
                    <a:lnTo>
                      <a:pt x="11429" y="32933"/>
                    </a:lnTo>
                    <a:cubicBezTo>
                      <a:pt x="11419" y="32900"/>
                      <a:pt x="11408" y="32868"/>
                      <a:pt x="11398" y="32836"/>
                    </a:cubicBezTo>
                    <a:cubicBezTo>
                      <a:pt x="11398" y="32835"/>
                      <a:pt x="11400" y="32834"/>
                      <a:pt x="11400" y="32833"/>
                    </a:cubicBezTo>
                    <a:cubicBezTo>
                      <a:pt x="11396" y="32826"/>
                      <a:pt x="11393" y="32818"/>
                      <a:pt x="11390" y="32811"/>
                    </a:cubicBezTo>
                    <a:cubicBezTo>
                      <a:pt x="11377" y="32780"/>
                      <a:pt x="11367" y="32748"/>
                      <a:pt x="11362" y="32715"/>
                    </a:cubicBezTo>
                    <a:cubicBezTo>
                      <a:pt x="11361" y="32710"/>
                      <a:pt x="11360" y="32705"/>
                      <a:pt x="11359" y="32700"/>
                    </a:cubicBezTo>
                    <a:cubicBezTo>
                      <a:pt x="11346" y="32663"/>
                      <a:pt x="11336" y="32625"/>
                      <a:pt x="11325" y="32587"/>
                    </a:cubicBezTo>
                    <a:cubicBezTo>
                      <a:pt x="11310" y="32541"/>
                      <a:pt x="11294" y="32494"/>
                      <a:pt x="11283" y="32447"/>
                    </a:cubicBezTo>
                    <a:cubicBezTo>
                      <a:pt x="11275" y="32412"/>
                      <a:pt x="11268" y="32378"/>
                      <a:pt x="11261" y="32342"/>
                    </a:cubicBezTo>
                    <a:cubicBezTo>
                      <a:pt x="11261" y="32340"/>
                      <a:pt x="11260" y="32339"/>
                      <a:pt x="11260" y="32338"/>
                    </a:cubicBezTo>
                    <a:cubicBezTo>
                      <a:pt x="11259" y="32333"/>
                      <a:pt x="11258" y="32327"/>
                      <a:pt x="11257" y="32322"/>
                    </a:cubicBezTo>
                    <a:cubicBezTo>
                      <a:pt x="11256" y="32321"/>
                      <a:pt x="11256" y="32320"/>
                      <a:pt x="11255" y="32319"/>
                    </a:cubicBezTo>
                    <a:cubicBezTo>
                      <a:pt x="11248" y="32297"/>
                      <a:pt x="11241" y="32275"/>
                      <a:pt x="11236" y="32254"/>
                    </a:cubicBezTo>
                    <a:lnTo>
                      <a:pt x="11236" y="32254"/>
                    </a:lnTo>
                    <a:cubicBezTo>
                      <a:pt x="11237" y="32257"/>
                      <a:pt x="11237" y="32260"/>
                      <a:pt x="11237" y="32264"/>
                    </a:cubicBezTo>
                    <a:lnTo>
                      <a:pt x="11237" y="32264"/>
                    </a:lnTo>
                    <a:cubicBezTo>
                      <a:pt x="11229" y="32218"/>
                      <a:pt x="11218" y="32172"/>
                      <a:pt x="11206" y="32127"/>
                    </a:cubicBezTo>
                    <a:cubicBezTo>
                      <a:pt x="11197" y="32095"/>
                      <a:pt x="11189" y="32063"/>
                      <a:pt x="11181" y="32031"/>
                    </a:cubicBezTo>
                    <a:cubicBezTo>
                      <a:pt x="11171" y="31968"/>
                      <a:pt x="11162" y="31907"/>
                      <a:pt x="11155" y="31846"/>
                    </a:cubicBezTo>
                    <a:cubicBezTo>
                      <a:pt x="11149" y="31796"/>
                      <a:pt x="11141" y="31748"/>
                      <a:pt x="11137" y="31701"/>
                    </a:cubicBezTo>
                    <a:cubicBezTo>
                      <a:pt x="11137" y="31689"/>
                      <a:pt x="11136" y="31675"/>
                      <a:pt x="11135" y="31661"/>
                    </a:cubicBezTo>
                    <a:cubicBezTo>
                      <a:pt x="11127" y="31635"/>
                      <a:pt x="11123" y="31606"/>
                      <a:pt x="11121" y="31579"/>
                    </a:cubicBezTo>
                    <a:cubicBezTo>
                      <a:pt x="11117" y="31537"/>
                      <a:pt x="11115" y="31494"/>
                      <a:pt x="11114" y="31450"/>
                    </a:cubicBezTo>
                    <a:cubicBezTo>
                      <a:pt x="11114" y="31451"/>
                      <a:pt x="11114" y="31452"/>
                      <a:pt x="11113" y="31453"/>
                    </a:cubicBezTo>
                    <a:cubicBezTo>
                      <a:pt x="11107" y="31307"/>
                      <a:pt x="11119" y="31162"/>
                      <a:pt x="11149" y="31019"/>
                    </a:cubicBezTo>
                    <a:cubicBezTo>
                      <a:pt x="11160" y="30978"/>
                      <a:pt x="11170" y="30937"/>
                      <a:pt x="11183" y="30896"/>
                    </a:cubicBezTo>
                    <a:cubicBezTo>
                      <a:pt x="11185" y="30888"/>
                      <a:pt x="11188" y="30880"/>
                      <a:pt x="11191" y="30871"/>
                    </a:cubicBezTo>
                    <a:cubicBezTo>
                      <a:pt x="11210" y="30821"/>
                      <a:pt x="11233" y="30771"/>
                      <a:pt x="11260" y="30724"/>
                    </a:cubicBezTo>
                    <a:cubicBezTo>
                      <a:pt x="11267" y="30695"/>
                      <a:pt x="11276" y="30668"/>
                      <a:pt x="11285" y="30639"/>
                    </a:cubicBezTo>
                    <a:cubicBezTo>
                      <a:pt x="11313" y="30573"/>
                      <a:pt x="11340" y="30505"/>
                      <a:pt x="11369" y="30441"/>
                    </a:cubicBezTo>
                    <a:lnTo>
                      <a:pt x="11369" y="30441"/>
                    </a:lnTo>
                    <a:lnTo>
                      <a:pt x="11368" y="30443"/>
                    </a:lnTo>
                    <a:cubicBezTo>
                      <a:pt x="11369" y="30441"/>
                      <a:pt x="11369" y="30440"/>
                      <a:pt x="11370" y="30438"/>
                    </a:cubicBezTo>
                    <a:cubicBezTo>
                      <a:pt x="11372" y="30436"/>
                      <a:pt x="11374" y="30433"/>
                      <a:pt x="11374" y="30431"/>
                    </a:cubicBezTo>
                    <a:cubicBezTo>
                      <a:pt x="11374" y="30428"/>
                      <a:pt x="11377" y="30425"/>
                      <a:pt x="11379" y="30423"/>
                    </a:cubicBezTo>
                    <a:lnTo>
                      <a:pt x="11379" y="30423"/>
                    </a:lnTo>
                    <a:cubicBezTo>
                      <a:pt x="11379" y="30424"/>
                      <a:pt x="11377" y="30425"/>
                      <a:pt x="11378" y="30427"/>
                    </a:cubicBezTo>
                    <a:cubicBezTo>
                      <a:pt x="11466" y="30254"/>
                      <a:pt x="11563" y="30087"/>
                      <a:pt x="11663" y="29919"/>
                    </a:cubicBezTo>
                    <a:cubicBezTo>
                      <a:pt x="11756" y="29768"/>
                      <a:pt x="11845" y="29617"/>
                      <a:pt x="11928" y="29461"/>
                    </a:cubicBezTo>
                    <a:cubicBezTo>
                      <a:pt x="12020" y="29284"/>
                      <a:pt x="12106" y="29105"/>
                      <a:pt x="12184" y="28920"/>
                    </a:cubicBezTo>
                    <a:cubicBezTo>
                      <a:pt x="12258" y="28750"/>
                      <a:pt x="12312" y="28572"/>
                      <a:pt x="12364" y="28392"/>
                    </a:cubicBezTo>
                    <a:cubicBezTo>
                      <a:pt x="12410" y="28217"/>
                      <a:pt x="12446" y="28039"/>
                      <a:pt x="12469" y="27858"/>
                    </a:cubicBezTo>
                    <a:cubicBezTo>
                      <a:pt x="12496" y="27679"/>
                      <a:pt x="12504" y="27496"/>
                      <a:pt x="12493" y="27315"/>
                    </a:cubicBezTo>
                    <a:cubicBezTo>
                      <a:pt x="12481" y="27133"/>
                      <a:pt x="12454" y="26951"/>
                      <a:pt x="12410" y="26773"/>
                    </a:cubicBezTo>
                    <a:cubicBezTo>
                      <a:pt x="12390" y="26680"/>
                      <a:pt x="12365" y="26587"/>
                      <a:pt x="12333" y="26497"/>
                    </a:cubicBezTo>
                    <a:cubicBezTo>
                      <a:pt x="12318" y="26455"/>
                      <a:pt x="12305" y="26409"/>
                      <a:pt x="12286" y="26367"/>
                    </a:cubicBezTo>
                    <a:cubicBezTo>
                      <a:pt x="12267" y="26325"/>
                      <a:pt x="12248" y="26281"/>
                      <a:pt x="12229" y="26237"/>
                    </a:cubicBezTo>
                    <a:cubicBezTo>
                      <a:pt x="12190" y="26152"/>
                      <a:pt x="12137" y="26070"/>
                      <a:pt x="12087" y="25990"/>
                    </a:cubicBezTo>
                    <a:cubicBezTo>
                      <a:pt x="12039" y="25909"/>
                      <a:pt x="11978" y="25835"/>
                      <a:pt x="11921" y="25761"/>
                    </a:cubicBezTo>
                    <a:cubicBezTo>
                      <a:pt x="11869" y="25693"/>
                      <a:pt x="11815" y="25627"/>
                      <a:pt x="11760" y="25563"/>
                    </a:cubicBezTo>
                    <a:cubicBezTo>
                      <a:pt x="11731" y="25530"/>
                      <a:pt x="11703" y="25497"/>
                      <a:pt x="11674" y="25464"/>
                    </a:cubicBezTo>
                    <a:cubicBezTo>
                      <a:pt x="11668" y="25457"/>
                      <a:pt x="11662" y="25450"/>
                      <a:pt x="11655" y="25443"/>
                    </a:cubicBezTo>
                    <a:cubicBezTo>
                      <a:pt x="11652" y="25439"/>
                      <a:pt x="11649" y="25436"/>
                      <a:pt x="11646" y="25433"/>
                    </a:cubicBezTo>
                    <a:cubicBezTo>
                      <a:pt x="11617" y="25399"/>
                      <a:pt x="11590" y="25366"/>
                      <a:pt x="11559" y="25332"/>
                    </a:cubicBezTo>
                    <a:cubicBezTo>
                      <a:pt x="11558" y="25332"/>
                      <a:pt x="11558" y="25331"/>
                      <a:pt x="11557" y="25331"/>
                    </a:cubicBezTo>
                    <a:cubicBezTo>
                      <a:pt x="11556" y="25331"/>
                      <a:pt x="11557" y="25328"/>
                      <a:pt x="11555" y="25328"/>
                    </a:cubicBezTo>
                    <a:cubicBezTo>
                      <a:pt x="11555" y="25328"/>
                      <a:pt x="11555" y="25327"/>
                      <a:pt x="11554" y="25327"/>
                    </a:cubicBezTo>
                    <a:lnTo>
                      <a:pt x="11550" y="25323"/>
                    </a:lnTo>
                    <a:cubicBezTo>
                      <a:pt x="11412" y="25165"/>
                      <a:pt x="11270" y="25009"/>
                      <a:pt x="11122" y="24861"/>
                    </a:cubicBezTo>
                    <a:cubicBezTo>
                      <a:pt x="10979" y="24716"/>
                      <a:pt x="10835" y="24570"/>
                      <a:pt x="10697" y="24419"/>
                    </a:cubicBezTo>
                    <a:cubicBezTo>
                      <a:pt x="10652" y="24364"/>
                      <a:pt x="10607" y="24308"/>
                      <a:pt x="10567" y="24249"/>
                    </a:cubicBezTo>
                    <a:lnTo>
                      <a:pt x="10567" y="24249"/>
                    </a:lnTo>
                    <a:lnTo>
                      <a:pt x="10565" y="24245"/>
                    </a:lnTo>
                    <a:cubicBezTo>
                      <a:pt x="10561" y="24242"/>
                      <a:pt x="10558" y="24238"/>
                      <a:pt x="10556" y="24234"/>
                    </a:cubicBezTo>
                    <a:lnTo>
                      <a:pt x="10556" y="24234"/>
                    </a:lnTo>
                    <a:cubicBezTo>
                      <a:pt x="10558" y="24236"/>
                      <a:pt x="10560" y="24239"/>
                      <a:pt x="10562" y="24240"/>
                    </a:cubicBezTo>
                    <a:lnTo>
                      <a:pt x="10562" y="24240"/>
                    </a:lnTo>
                    <a:cubicBezTo>
                      <a:pt x="10538" y="24202"/>
                      <a:pt x="10515" y="24162"/>
                      <a:pt x="10493" y="24121"/>
                    </a:cubicBezTo>
                    <a:cubicBezTo>
                      <a:pt x="10462" y="24058"/>
                      <a:pt x="10436" y="23993"/>
                      <a:pt x="10413" y="23927"/>
                    </a:cubicBezTo>
                    <a:cubicBezTo>
                      <a:pt x="10391" y="23859"/>
                      <a:pt x="10374" y="23790"/>
                      <a:pt x="10357" y="23719"/>
                    </a:cubicBezTo>
                    <a:cubicBezTo>
                      <a:pt x="10339" y="23623"/>
                      <a:pt x="10325" y="23527"/>
                      <a:pt x="10318" y="23429"/>
                    </a:cubicBezTo>
                    <a:cubicBezTo>
                      <a:pt x="10312" y="23294"/>
                      <a:pt x="10318" y="23163"/>
                      <a:pt x="10326" y="23029"/>
                    </a:cubicBezTo>
                    <a:lnTo>
                      <a:pt x="10326" y="23030"/>
                    </a:lnTo>
                    <a:cubicBezTo>
                      <a:pt x="10332" y="22975"/>
                      <a:pt x="10337" y="22920"/>
                      <a:pt x="10346" y="22866"/>
                    </a:cubicBezTo>
                    <a:cubicBezTo>
                      <a:pt x="10356" y="22813"/>
                      <a:pt x="10365" y="22756"/>
                      <a:pt x="10375" y="22700"/>
                    </a:cubicBezTo>
                    <a:cubicBezTo>
                      <a:pt x="10403" y="22567"/>
                      <a:pt x="10430" y="22433"/>
                      <a:pt x="10466" y="22303"/>
                    </a:cubicBezTo>
                    <a:cubicBezTo>
                      <a:pt x="10503" y="22177"/>
                      <a:pt x="10542" y="22052"/>
                      <a:pt x="10583" y="21925"/>
                    </a:cubicBezTo>
                    <a:cubicBezTo>
                      <a:pt x="10629" y="21802"/>
                      <a:pt x="10670" y="21676"/>
                      <a:pt x="10722" y="21554"/>
                    </a:cubicBezTo>
                    <a:cubicBezTo>
                      <a:pt x="10777" y="21429"/>
                      <a:pt x="10834" y="21306"/>
                      <a:pt x="10893" y="21184"/>
                    </a:cubicBezTo>
                    <a:lnTo>
                      <a:pt x="10893" y="21184"/>
                    </a:lnTo>
                    <a:cubicBezTo>
                      <a:pt x="10891" y="21188"/>
                      <a:pt x="10888" y="21192"/>
                      <a:pt x="10886" y="21196"/>
                    </a:cubicBezTo>
                    <a:lnTo>
                      <a:pt x="10886" y="21196"/>
                    </a:lnTo>
                    <a:cubicBezTo>
                      <a:pt x="11004" y="20972"/>
                      <a:pt x="11130" y="20754"/>
                      <a:pt x="11251" y="20532"/>
                    </a:cubicBezTo>
                    <a:cubicBezTo>
                      <a:pt x="11378" y="20301"/>
                      <a:pt x="11467" y="20052"/>
                      <a:pt x="11538" y="19799"/>
                    </a:cubicBezTo>
                    <a:cubicBezTo>
                      <a:pt x="11550" y="19758"/>
                      <a:pt x="11558" y="19717"/>
                      <a:pt x="11567" y="19673"/>
                    </a:cubicBezTo>
                    <a:cubicBezTo>
                      <a:pt x="11577" y="19625"/>
                      <a:pt x="11590" y="19577"/>
                      <a:pt x="11596" y="19528"/>
                    </a:cubicBezTo>
                    <a:cubicBezTo>
                      <a:pt x="11606" y="19446"/>
                      <a:pt x="11619" y="19365"/>
                      <a:pt x="11625" y="19282"/>
                    </a:cubicBezTo>
                    <a:cubicBezTo>
                      <a:pt x="11627" y="19225"/>
                      <a:pt x="11635" y="19166"/>
                      <a:pt x="11634" y="19110"/>
                    </a:cubicBezTo>
                    <a:cubicBezTo>
                      <a:pt x="11633" y="19062"/>
                      <a:pt x="11633" y="19014"/>
                      <a:pt x="11632" y="18965"/>
                    </a:cubicBezTo>
                    <a:cubicBezTo>
                      <a:pt x="11632" y="18930"/>
                      <a:pt x="11631" y="18895"/>
                      <a:pt x="11628" y="18860"/>
                    </a:cubicBezTo>
                    <a:cubicBezTo>
                      <a:pt x="11624" y="18810"/>
                      <a:pt x="11624" y="18755"/>
                      <a:pt x="11616" y="18704"/>
                    </a:cubicBezTo>
                    <a:cubicBezTo>
                      <a:pt x="11588" y="18519"/>
                      <a:pt x="11555" y="18338"/>
                      <a:pt x="11497" y="18160"/>
                    </a:cubicBezTo>
                    <a:cubicBezTo>
                      <a:pt x="11443" y="17986"/>
                      <a:pt x="11378" y="17815"/>
                      <a:pt x="11302" y="17649"/>
                    </a:cubicBezTo>
                    <a:cubicBezTo>
                      <a:pt x="11219" y="17475"/>
                      <a:pt x="11136" y="17300"/>
                      <a:pt x="11031" y="17137"/>
                    </a:cubicBezTo>
                    <a:cubicBezTo>
                      <a:pt x="10929" y="16979"/>
                      <a:pt x="10824" y="16824"/>
                      <a:pt x="10711" y="16674"/>
                    </a:cubicBezTo>
                    <a:cubicBezTo>
                      <a:pt x="10493" y="16381"/>
                      <a:pt x="10229" y="16129"/>
                      <a:pt x="9984" y="15861"/>
                    </a:cubicBezTo>
                    <a:lnTo>
                      <a:pt x="9984" y="15861"/>
                    </a:lnTo>
                    <a:lnTo>
                      <a:pt x="9986" y="15863"/>
                    </a:lnTo>
                    <a:cubicBezTo>
                      <a:pt x="9907" y="15773"/>
                      <a:pt x="9833" y="15679"/>
                      <a:pt x="9764" y="15581"/>
                    </a:cubicBezTo>
                    <a:cubicBezTo>
                      <a:pt x="9720" y="15513"/>
                      <a:pt x="9681" y="15445"/>
                      <a:pt x="9642" y="15373"/>
                    </a:cubicBezTo>
                    <a:lnTo>
                      <a:pt x="9642" y="15373"/>
                    </a:lnTo>
                    <a:lnTo>
                      <a:pt x="9644" y="15374"/>
                    </a:lnTo>
                    <a:cubicBezTo>
                      <a:pt x="9644" y="15373"/>
                      <a:pt x="9642" y="15371"/>
                      <a:pt x="9641" y="15370"/>
                    </a:cubicBezTo>
                    <a:cubicBezTo>
                      <a:pt x="9639" y="15364"/>
                      <a:pt x="9637" y="15359"/>
                      <a:pt x="9632" y="15354"/>
                    </a:cubicBezTo>
                    <a:lnTo>
                      <a:pt x="9632" y="15354"/>
                    </a:lnTo>
                    <a:cubicBezTo>
                      <a:pt x="9634" y="15356"/>
                      <a:pt x="9636" y="15358"/>
                      <a:pt x="9638" y="15360"/>
                    </a:cubicBezTo>
                    <a:cubicBezTo>
                      <a:pt x="9607" y="15295"/>
                      <a:pt x="9580" y="15229"/>
                      <a:pt x="9554" y="15164"/>
                    </a:cubicBezTo>
                    <a:lnTo>
                      <a:pt x="9554" y="15163"/>
                    </a:lnTo>
                    <a:cubicBezTo>
                      <a:pt x="9552" y="15157"/>
                      <a:pt x="9550" y="15153"/>
                      <a:pt x="9549" y="15148"/>
                    </a:cubicBezTo>
                    <a:lnTo>
                      <a:pt x="9549" y="15149"/>
                    </a:lnTo>
                    <a:cubicBezTo>
                      <a:pt x="9519" y="15060"/>
                      <a:pt x="9495" y="14971"/>
                      <a:pt x="9476" y="14880"/>
                    </a:cubicBezTo>
                    <a:cubicBezTo>
                      <a:pt x="9460" y="14781"/>
                      <a:pt x="9450" y="14682"/>
                      <a:pt x="9443" y="14583"/>
                    </a:cubicBezTo>
                    <a:cubicBezTo>
                      <a:pt x="9440" y="14436"/>
                      <a:pt x="9442" y="14293"/>
                      <a:pt x="9450" y="14147"/>
                    </a:cubicBezTo>
                    <a:cubicBezTo>
                      <a:pt x="9464" y="14010"/>
                      <a:pt x="9483" y="13877"/>
                      <a:pt x="9508" y="13741"/>
                    </a:cubicBezTo>
                    <a:cubicBezTo>
                      <a:pt x="9547" y="13560"/>
                      <a:pt x="9592" y="13383"/>
                      <a:pt x="9645" y="13205"/>
                    </a:cubicBezTo>
                    <a:cubicBezTo>
                      <a:pt x="9696" y="13063"/>
                      <a:pt x="9751" y="12923"/>
                      <a:pt x="9811" y="12785"/>
                    </a:cubicBezTo>
                    <a:cubicBezTo>
                      <a:pt x="9863" y="12665"/>
                      <a:pt x="9920" y="12547"/>
                      <a:pt x="9979" y="12429"/>
                    </a:cubicBezTo>
                    <a:cubicBezTo>
                      <a:pt x="10099" y="12203"/>
                      <a:pt x="10224" y="11980"/>
                      <a:pt x="10334" y="11750"/>
                    </a:cubicBezTo>
                    <a:cubicBezTo>
                      <a:pt x="10446" y="11521"/>
                      <a:pt x="10530" y="11280"/>
                      <a:pt x="10603" y="11037"/>
                    </a:cubicBezTo>
                    <a:cubicBezTo>
                      <a:pt x="10680" y="10784"/>
                      <a:pt x="10728" y="10522"/>
                      <a:pt x="10763" y="10261"/>
                    </a:cubicBezTo>
                    <a:cubicBezTo>
                      <a:pt x="10816" y="9881"/>
                      <a:pt x="10755" y="9507"/>
                      <a:pt x="10681" y="9136"/>
                    </a:cubicBezTo>
                    <a:lnTo>
                      <a:pt x="10681" y="9145"/>
                    </a:lnTo>
                    <a:cubicBezTo>
                      <a:pt x="10676" y="9105"/>
                      <a:pt x="10666" y="9065"/>
                      <a:pt x="10658" y="9024"/>
                    </a:cubicBezTo>
                    <a:lnTo>
                      <a:pt x="10658" y="9024"/>
                    </a:lnTo>
                    <a:cubicBezTo>
                      <a:pt x="10659" y="9029"/>
                      <a:pt x="10660" y="9035"/>
                      <a:pt x="10661" y="9039"/>
                    </a:cubicBezTo>
                    <a:lnTo>
                      <a:pt x="10661" y="9039"/>
                    </a:lnTo>
                    <a:cubicBezTo>
                      <a:pt x="10612" y="8793"/>
                      <a:pt x="10549" y="8544"/>
                      <a:pt x="10463" y="8306"/>
                    </a:cubicBezTo>
                    <a:cubicBezTo>
                      <a:pt x="10374" y="8062"/>
                      <a:pt x="10270" y="7821"/>
                      <a:pt x="10135" y="7598"/>
                    </a:cubicBezTo>
                    <a:cubicBezTo>
                      <a:pt x="10001" y="7378"/>
                      <a:pt x="9851" y="7171"/>
                      <a:pt x="9700" y="6963"/>
                    </a:cubicBezTo>
                    <a:cubicBezTo>
                      <a:pt x="9550" y="6758"/>
                      <a:pt x="9407" y="6548"/>
                      <a:pt x="9265" y="6337"/>
                    </a:cubicBezTo>
                    <a:cubicBezTo>
                      <a:pt x="9155" y="6173"/>
                      <a:pt x="9044" y="6012"/>
                      <a:pt x="8955" y="5836"/>
                    </a:cubicBezTo>
                    <a:cubicBezTo>
                      <a:pt x="8929" y="5782"/>
                      <a:pt x="8907" y="5726"/>
                      <a:pt x="8885" y="5670"/>
                    </a:cubicBezTo>
                    <a:cubicBezTo>
                      <a:pt x="8865" y="5608"/>
                      <a:pt x="8848" y="5547"/>
                      <a:pt x="8833" y="5485"/>
                    </a:cubicBezTo>
                    <a:cubicBezTo>
                      <a:pt x="8810" y="5353"/>
                      <a:pt x="8794" y="5220"/>
                      <a:pt x="8786" y="5086"/>
                    </a:cubicBezTo>
                    <a:cubicBezTo>
                      <a:pt x="8787" y="5026"/>
                      <a:pt x="8783" y="4965"/>
                      <a:pt x="8787" y="4904"/>
                    </a:cubicBezTo>
                    <a:cubicBezTo>
                      <a:pt x="8791" y="4855"/>
                      <a:pt x="8795" y="4804"/>
                      <a:pt x="8798" y="4754"/>
                    </a:cubicBezTo>
                    <a:lnTo>
                      <a:pt x="8798" y="4757"/>
                    </a:lnTo>
                    <a:cubicBezTo>
                      <a:pt x="8811" y="4648"/>
                      <a:pt x="8830" y="4542"/>
                      <a:pt x="8849" y="4436"/>
                    </a:cubicBezTo>
                    <a:lnTo>
                      <a:pt x="8849" y="4436"/>
                    </a:lnTo>
                    <a:cubicBezTo>
                      <a:pt x="8846" y="4444"/>
                      <a:pt x="8845" y="4451"/>
                      <a:pt x="8843" y="4458"/>
                    </a:cubicBezTo>
                    <a:cubicBezTo>
                      <a:pt x="8888" y="4244"/>
                      <a:pt x="8943" y="4032"/>
                      <a:pt x="8986" y="3819"/>
                    </a:cubicBezTo>
                    <a:cubicBezTo>
                      <a:pt x="9026" y="3617"/>
                      <a:pt x="9067" y="3415"/>
                      <a:pt x="9084" y="3210"/>
                    </a:cubicBezTo>
                    <a:cubicBezTo>
                      <a:pt x="9100" y="3023"/>
                      <a:pt x="9114" y="2837"/>
                      <a:pt x="9100" y="2649"/>
                    </a:cubicBezTo>
                    <a:cubicBezTo>
                      <a:pt x="9095" y="2557"/>
                      <a:pt x="9084" y="2466"/>
                      <a:pt x="9069" y="2376"/>
                    </a:cubicBezTo>
                    <a:cubicBezTo>
                      <a:pt x="9051" y="2281"/>
                      <a:pt x="9031" y="2187"/>
                      <a:pt x="9006" y="2093"/>
                    </a:cubicBezTo>
                    <a:cubicBezTo>
                      <a:pt x="8965" y="1918"/>
                      <a:pt x="8908" y="1748"/>
                      <a:pt x="8836" y="1584"/>
                    </a:cubicBezTo>
                    <a:cubicBezTo>
                      <a:pt x="8759" y="1410"/>
                      <a:pt x="8679" y="1236"/>
                      <a:pt x="8579" y="1074"/>
                    </a:cubicBezTo>
                    <a:cubicBezTo>
                      <a:pt x="8485" y="916"/>
                      <a:pt x="8375" y="770"/>
                      <a:pt x="8249" y="637"/>
                    </a:cubicBezTo>
                    <a:cubicBezTo>
                      <a:pt x="8185" y="569"/>
                      <a:pt x="8117" y="504"/>
                      <a:pt x="8047" y="442"/>
                    </a:cubicBezTo>
                    <a:cubicBezTo>
                      <a:pt x="7913" y="334"/>
                      <a:pt x="7767" y="243"/>
                      <a:pt x="7610" y="170"/>
                    </a:cubicBezTo>
                    <a:cubicBezTo>
                      <a:pt x="7484" y="111"/>
                      <a:pt x="7352" y="64"/>
                      <a:pt x="7216" y="33"/>
                    </a:cubicBezTo>
                    <a:cubicBezTo>
                      <a:pt x="7112" y="8"/>
                      <a:pt x="7008" y="0"/>
                      <a:pt x="6903"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3"/>
            <p:cNvGrpSpPr/>
            <p:nvPr/>
          </p:nvGrpSpPr>
          <p:grpSpPr>
            <a:xfrm>
              <a:off x="3941950" y="4387188"/>
              <a:ext cx="312625" cy="1042200"/>
              <a:chOff x="6732200" y="4312863"/>
              <a:chExt cx="312625" cy="1042200"/>
            </a:xfrm>
          </p:grpSpPr>
          <p:sp>
            <p:nvSpPr>
              <p:cNvPr id="131" name="Google Shape;131;p3"/>
              <p:cNvSpPr/>
              <p:nvPr/>
            </p:nvSpPr>
            <p:spPr>
              <a:xfrm>
                <a:off x="6776900" y="4722013"/>
                <a:ext cx="325" cy="475"/>
              </a:xfrm>
              <a:custGeom>
                <a:avLst/>
                <a:gdLst/>
                <a:ahLst/>
                <a:cxnLst/>
                <a:rect l="l" t="t" r="r" b="b"/>
                <a:pathLst>
                  <a:path w="13" h="19" extrusionOk="0">
                    <a:moveTo>
                      <a:pt x="12" y="0"/>
                    </a:moveTo>
                    <a:cubicBezTo>
                      <a:pt x="10" y="4"/>
                      <a:pt x="8" y="7"/>
                      <a:pt x="5" y="11"/>
                    </a:cubicBezTo>
                    <a:lnTo>
                      <a:pt x="5" y="11"/>
                    </a:lnTo>
                    <a:cubicBezTo>
                      <a:pt x="7" y="8"/>
                      <a:pt x="9" y="5"/>
                      <a:pt x="11" y="3"/>
                    </a:cubicBezTo>
                    <a:lnTo>
                      <a:pt x="12" y="0"/>
                    </a:lnTo>
                    <a:close/>
                    <a:moveTo>
                      <a:pt x="5" y="11"/>
                    </a:moveTo>
                    <a:lnTo>
                      <a:pt x="5" y="11"/>
                    </a:lnTo>
                    <a:cubicBezTo>
                      <a:pt x="4" y="14"/>
                      <a:pt x="2" y="16"/>
                      <a:pt x="1" y="18"/>
                    </a:cubicBezTo>
                    <a:cubicBezTo>
                      <a:pt x="2" y="16"/>
                      <a:pt x="4" y="14"/>
                      <a:pt x="5" y="1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6738000" y="4316663"/>
                <a:ext cx="300150" cy="1031700"/>
              </a:xfrm>
              <a:custGeom>
                <a:avLst/>
                <a:gdLst/>
                <a:ahLst/>
                <a:cxnLst/>
                <a:rect l="l" t="t" r="r" b="b"/>
                <a:pathLst>
                  <a:path w="12006" h="41268" extrusionOk="0">
                    <a:moveTo>
                      <a:pt x="8594" y="6022"/>
                    </a:moveTo>
                    <a:lnTo>
                      <a:pt x="8594" y="6022"/>
                    </a:lnTo>
                    <a:cubicBezTo>
                      <a:pt x="8596" y="6027"/>
                      <a:pt x="8597" y="6032"/>
                      <a:pt x="8598" y="6036"/>
                    </a:cubicBezTo>
                    <a:cubicBezTo>
                      <a:pt x="8597" y="6031"/>
                      <a:pt x="8596" y="6027"/>
                      <a:pt x="8594" y="6022"/>
                    </a:cubicBezTo>
                    <a:close/>
                    <a:moveTo>
                      <a:pt x="10647" y="31067"/>
                    </a:moveTo>
                    <a:cubicBezTo>
                      <a:pt x="10647" y="31070"/>
                      <a:pt x="10646" y="31073"/>
                      <a:pt x="10646" y="31076"/>
                    </a:cubicBezTo>
                    <a:lnTo>
                      <a:pt x="10646" y="31076"/>
                    </a:lnTo>
                    <a:cubicBezTo>
                      <a:pt x="10646" y="31073"/>
                      <a:pt x="10647" y="31070"/>
                      <a:pt x="10647" y="31067"/>
                    </a:cubicBezTo>
                    <a:close/>
                    <a:moveTo>
                      <a:pt x="6771" y="0"/>
                    </a:moveTo>
                    <a:cubicBezTo>
                      <a:pt x="6680" y="0"/>
                      <a:pt x="6589" y="11"/>
                      <a:pt x="6500" y="32"/>
                    </a:cubicBezTo>
                    <a:cubicBezTo>
                      <a:pt x="6409" y="52"/>
                      <a:pt x="6303" y="101"/>
                      <a:pt x="6250" y="183"/>
                    </a:cubicBezTo>
                    <a:cubicBezTo>
                      <a:pt x="6241" y="194"/>
                      <a:pt x="6235" y="208"/>
                      <a:pt x="6229" y="222"/>
                    </a:cubicBezTo>
                    <a:cubicBezTo>
                      <a:pt x="6199" y="194"/>
                      <a:pt x="6160" y="179"/>
                      <a:pt x="6120" y="179"/>
                    </a:cubicBezTo>
                    <a:cubicBezTo>
                      <a:pt x="6115" y="179"/>
                      <a:pt x="6109" y="179"/>
                      <a:pt x="6103" y="180"/>
                    </a:cubicBezTo>
                    <a:cubicBezTo>
                      <a:pt x="6040" y="185"/>
                      <a:pt x="5978" y="196"/>
                      <a:pt x="5918" y="213"/>
                    </a:cubicBezTo>
                    <a:cubicBezTo>
                      <a:pt x="5842" y="238"/>
                      <a:pt x="5768" y="266"/>
                      <a:pt x="5697" y="300"/>
                    </a:cubicBezTo>
                    <a:cubicBezTo>
                      <a:pt x="5559" y="365"/>
                      <a:pt x="5421" y="445"/>
                      <a:pt x="5317" y="559"/>
                    </a:cubicBezTo>
                    <a:cubicBezTo>
                      <a:pt x="5243" y="641"/>
                      <a:pt x="5179" y="733"/>
                      <a:pt x="5128" y="832"/>
                    </a:cubicBezTo>
                    <a:cubicBezTo>
                      <a:pt x="5102" y="887"/>
                      <a:pt x="5074" y="944"/>
                      <a:pt x="5069" y="1006"/>
                    </a:cubicBezTo>
                    <a:cubicBezTo>
                      <a:pt x="5068" y="1031"/>
                      <a:pt x="5071" y="1055"/>
                      <a:pt x="5079" y="1078"/>
                    </a:cubicBezTo>
                    <a:cubicBezTo>
                      <a:pt x="5004" y="1106"/>
                      <a:pt x="4956" y="1178"/>
                      <a:pt x="4960" y="1258"/>
                    </a:cubicBezTo>
                    <a:cubicBezTo>
                      <a:pt x="4960" y="1269"/>
                      <a:pt x="4961" y="1279"/>
                      <a:pt x="4962" y="1290"/>
                    </a:cubicBezTo>
                    <a:cubicBezTo>
                      <a:pt x="4959" y="1401"/>
                      <a:pt x="4948" y="1514"/>
                      <a:pt x="4939" y="1626"/>
                    </a:cubicBezTo>
                    <a:cubicBezTo>
                      <a:pt x="4936" y="1705"/>
                      <a:pt x="4932" y="1787"/>
                      <a:pt x="4928" y="1868"/>
                    </a:cubicBezTo>
                    <a:cubicBezTo>
                      <a:pt x="4928" y="1875"/>
                      <a:pt x="4928" y="1880"/>
                      <a:pt x="4928" y="1888"/>
                    </a:cubicBezTo>
                    <a:cubicBezTo>
                      <a:pt x="4926" y="1920"/>
                      <a:pt x="4925" y="1952"/>
                      <a:pt x="4926" y="1984"/>
                    </a:cubicBezTo>
                    <a:cubicBezTo>
                      <a:pt x="4924" y="2022"/>
                      <a:pt x="4923" y="2059"/>
                      <a:pt x="4920" y="2096"/>
                    </a:cubicBezTo>
                    <a:cubicBezTo>
                      <a:pt x="4918" y="2142"/>
                      <a:pt x="4918" y="2190"/>
                      <a:pt x="4917" y="2235"/>
                    </a:cubicBezTo>
                    <a:cubicBezTo>
                      <a:pt x="4913" y="2299"/>
                      <a:pt x="4910" y="2359"/>
                      <a:pt x="4925" y="2419"/>
                    </a:cubicBezTo>
                    <a:cubicBezTo>
                      <a:pt x="4930" y="2443"/>
                      <a:pt x="4941" y="2466"/>
                      <a:pt x="4955" y="2488"/>
                    </a:cubicBezTo>
                    <a:cubicBezTo>
                      <a:pt x="4956" y="2494"/>
                      <a:pt x="4957" y="2500"/>
                      <a:pt x="4957" y="2507"/>
                    </a:cubicBezTo>
                    <a:cubicBezTo>
                      <a:pt x="4966" y="2578"/>
                      <a:pt x="4975" y="2651"/>
                      <a:pt x="4986" y="2723"/>
                    </a:cubicBezTo>
                    <a:cubicBezTo>
                      <a:pt x="4991" y="2779"/>
                      <a:pt x="5000" y="2834"/>
                      <a:pt x="5011" y="2889"/>
                    </a:cubicBezTo>
                    <a:cubicBezTo>
                      <a:pt x="5036" y="3005"/>
                      <a:pt x="5061" y="3119"/>
                      <a:pt x="5090" y="3233"/>
                    </a:cubicBezTo>
                    <a:cubicBezTo>
                      <a:pt x="5102" y="3281"/>
                      <a:pt x="5115" y="3326"/>
                      <a:pt x="5128" y="3371"/>
                    </a:cubicBezTo>
                    <a:cubicBezTo>
                      <a:pt x="5147" y="3433"/>
                      <a:pt x="5163" y="3496"/>
                      <a:pt x="5196" y="3553"/>
                    </a:cubicBezTo>
                    <a:cubicBezTo>
                      <a:pt x="5206" y="3569"/>
                      <a:pt x="5218" y="3585"/>
                      <a:pt x="5232" y="3598"/>
                    </a:cubicBezTo>
                    <a:lnTo>
                      <a:pt x="5232" y="3603"/>
                    </a:lnTo>
                    <a:cubicBezTo>
                      <a:pt x="5238" y="3645"/>
                      <a:pt x="5244" y="3687"/>
                      <a:pt x="5249" y="3729"/>
                    </a:cubicBezTo>
                    <a:cubicBezTo>
                      <a:pt x="5243" y="3797"/>
                      <a:pt x="5240" y="3863"/>
                      <a:pt x="5244" y="3931"/>
                    </a:cubicBezTo>
                    <a:cubicBezTo>
                      <a:pt x="5248" y="4073"/>
                      <a:pt x="5262" y="4213"/>
                      <a:pt x="5281" y="4354"/>
                    </a:cubicBezTo>
                    <a:cubicBezTo>
                      <a:pt x="5302" y="4515"/>
                      <a:pt x="5324" y="4677"/>
                      <a:pt x="5349" y="4838"/>
                    </a:cubicBezTo>
                    <a:cubicBezTo>
                      <a:pt x="5369" y="4958"/>
                      <a:pt x="5389" y="5080"/>
                      <a:pt x="5411" y="5200"/>
                    </a:cubicBezTo>
                    <a:cubicBezTo>
                      <a:pt x="5404" y="5298"/>
                      <a:pt x="5394" y="5397"/>
                      <a:pt x="5381" y="5496"/>
                    </a:cubicBezTo>
                    <a:cubicBezTo>
                      <a:pt x="5382" y="5494"/>
                      <a:pt x="5382" y="5490"/>
                      <a:pt x="5383" y="5489"/>
                    </a:cubicBezTo>
                    <a:lnTo>
                      <a:pt x="5383" y="5489"/>
                    </a:lnTo>
                    <a:cubicBezTo>
                      <a:pt x="5377" y="5532"/>
                      <a:pt x="5370" y="5575"/>
                      <a:pt x="5362" y="5617"/>
                    </a:cubicBezTo>
                    <a:cubicBezTo>
                      <a:pt x="5352" y="5643"/>
                      <a:pt x="5342" y="5670"/>
                      <a:pt x="5332" y="5696"/>
                    </a:cubicBezTo>
                    <a:cubicBezTo>
                      <a:pt x="5312" y="5738"/>
                      <a:pt x="5296" y="5781"/>
                      <a:pt x="5282" y="5825"/>
                    </a:cubicBezTo>
                    <a:cubicBezTo>
                      <a:pt x="5255" y="5893"/>
                      <a:pt x="5229" y="5961"/>
                      <a:pt x="5203" y="6030"/>
                    </a:cubicBezTo>
                    <a:cubicBezTo>
                      <a:pt x="5202" y="6034"/>
                      <a:pt x="5200" y="6039"/>
                      <a:pt x="5199" y="6044"/>
                    </a:cubicBezTo>
                    <a:cubicBezTo>
                      <a:pt x="5194" y="6053"/>
                      <a:pt x="5188" y="6063"/>
                      <a:pt x="5182" y="6071"/>
                    </a:cubicBezTo>
                    <a:cubicBezTo>
                      <a:pt x="5140" y="6142"/>
                      <a:pt x="5103" y="6215"/>
                      <a:pt x="5071" y="6290"/>
                    </a:cubicBezTo>
                    <a:cubicBezTo>
                      <a:pt x="5042" y="6359"/>
                      <a:pt x="5014" y="6432"/>
                      <a:pt x="4990" y="6506"/>
                    </a:cubicBezTo>
                    <a:cubicBezTo>
                      <a:pt x="4970" y="6567"/>
                      <a:pt x="4948" y="6629"/>
                      <a:pt x="4948" y="6693"/>
                    </a:cubicBezTo>
                    <a:cubicBezTo>
                      <a:pt x="4920" y="6730"/>
                      <a:pt x="4895" y="6766"/>
                      <a:pt x="4868" y="6804"/>
                    </a:cubicBezTo>
                    <a:cubicBezTo>
                      <a:pt x="4868" y="6803"/>
                      <a:pt x="4868" y="6802"/>
                      <a:pt x="4869" y="6801"/>
                    </a:cubicBezTo>
                    <a:lnTo>
                      <a:pt x="4869" y="6801"/>
                    </a:lnTo>
                    <a:cubicBezTo>
                      <a:pt x="4868" y="6802"/>
                      <a:pt x="4867" y="6803"/>
                      <a:pt x="4867" y="6804"/>
                    </a:cubicBezTo>
                    <a:cubicBezTo>
                      <a:pt x="4757" y="6945"/>
                      <a:pt x="4642" y="7080"/>
                      <a:pt x="4521" y="7212"/>
                    </a:cubicBezTo>
                    <a:cubicBezTo>
                      <a:pt x="4492" y="7195"/>
                      <a:pt x="4458" y="7186"/>
                      <a:pt x="4424" y="7186"/>
                    </a:cubicBezTo>
                    <a:cubicBezTo>
                      <a:pt x="4413" y="7186"/>
                      <a:pt x="4403" y="7186"/>
                      <a:pt x="4393" y="7188"/>
                    </a:cubicBezTo>
                    <a:cubicBezTo>
                      <a:pt x="4292" y="7205"/>
                      <a:pt x="4222" y="7289"/>
                      <a:pt x="4159" y="7362"/>
                    </a:cubicBezTo>
                    <a:cubicBezTo>
                      <a:pt x="4109" y="7423"/>
                      <a:pt x="4056" y="7483"/>
                      <a:pt x="4007" y="7547"/>
                    </a:cubicBezTo>
                    <a:cubicBezTo>
                      <a:pt x="3889" y="7701"/>
                      <a:pt x="3793" y="7869"/>
                      <a:pt x="3706" y="8043"/>
                    </a:cubicBezTo>
                    <a:cubicBezTo>
                      <a:pt x="3640" y="8175"/>
                      <a:pt x="3572" y="8307"/>
                      <a:pt x="3516" y="8445"/>
                    </a:cubicBezTo>
                    <a:cubicBezTo>
                      <a:pt x="3493" y="8503"/>
                      <a:pt x="3469" y="8562"/>
                      <a:pt x="3450" y="8621"/>
                    </a:cubicBezTo>
                    <a:cubicBezTo>
                      <a:pt x="3433" y="8663"/>
                      <a:pt x="3421" y="8706"/>
                      <a:pt x="3416" y="8752"/>
                    </a:cubicBezTo>
                    <a:cubicBezTo>
                      <a:pt x="3413" y="8819"/>
                      <a:pt x="3443" y="8885"/>
                      <a:pt x="3498" y="8925"/>
                    </a:cubicBezTo>
                    <a:cubicBezTo>
                      <a:pt x="3491" y="8934"/>
                      <a:pt x="3486" y="8943"/>
                      <a:pt x="3480" y="8952"/>
                    </a:cubicBezTo>
                    <a:cubicBezTo>
                      <a:pt x="3450" y="9009"/>
                      <a:pt x="3425" y="9066"/>
                      <a:pt x="3423" y="9131"/>
                    </a:cubicBezTo>
                    <a:cubicBezTo>
                      <a:pt x="3423" y="9176"/>
                      <a:pt x="3423" y="9223"/>
                      <a:pt x="3424" y="9269"/>
                    </a:cubicBezTo>
                    <a:cubicBezTo>
                      <a:pt x="3412" y="9314"/>
                      <a:pt x="3409" y="9360"/>
                      <a:pt x="3412" y="9406"/>
                    </a:cubicBezTo>
                    <a:cubicBezTo>
                      <a:pt x="3430" y="9571"/>
                      <a:pt x="3444" y="9736"/>
                      <a:pt x="3477" y="9901"/>
                    </a:cubicBezTo>
                    <a:cubicBezTo>
                      <a:pt x="3496" y="9990"/>
                      <a:pt x="3517" y="10080"/>
                      <a:pt x="3539" y="10169"/>
                    </a:cubicBezTo>
                    <a:cubicBezTo>
                      <a:pt x="3546" y="10199"/>
                      <a:pt x="3553" y="10230"/>
                      <a:pt x="3558" y="10261"/>
                    </a:cubicBezTo>
                    <a:cubicBezTo>
                      <a:pt x="3568" y="10303"/>
                      <a:pt x="3577" y="10343"/>
                      <a:pt x="3589" y="10384"/>
                    </a:cubicBezTo>
                    <a:cubicBezTo>
                      <a:pt x="3595" y="10400"/>
                      <a:pt x="3603" y="10416"/>
                      <a:pt x="3611" y="10431"/>
                    </a:cubicBezTo>
                    <a:cubicBezTo>
                      <a:pt x="3620" y="10459"/>
                      <a:pt x="3628" y="10488"/>
                      <a:pt x="3638" y="10517"/>
                    </a:cubicBezTo>
                    <a:cubicBezTo>
                      <a:pt x="3673" y="10634"/>
                      <a:pt x="3713" y="10749"/>
                      <a:pt x="3759" y="10863"/>
                    </a:cubicBezTo>
                    <a:cubicBezTo>
                      <a:pt x="3787" y="10933"/>
                      <a:pt x="3816" y="11002"/>
                      <a:pt x="3845" y="11071"/>
                    </a:cubicBezTo>
                    <a:cubicBezTo>
                      <a:pt x="3858" y="11104"/>
                      <a:pt x="3869" y="11140"/>
                      <a:pt x="3884" y="11172"/>
                    </a:cubicBezTo>
                    <a:cubicBezTo>
                      <a:pt x="3893" y="11194"/>
                      <a:pt x="3904" y="11215"/>
                      <a:pt x="3916" y="11235"/>
                    </a:cubicBezTo>
                    <a:cubicBezTo>
                      <a:pt x="3928" y="11252"/>
                      <a:pt x="3941" y="11267"/>
                      <a:pt x="3955" y="11281"/>
                    </a:cubicBezTo>
                    <a:cubicBezTo>
                      <a:pt x="3955" y="11286"/>
                      <a:pt x="3958" y="11291"/>
                      <a:pt x="3958" y="11295"/>
                    </a:cubicBezTo>
                    <a:cubicBezTo>
                      <a:pt x="3977" y="11391"/>
                      <a:pt x="3997" y="11487"/>
                      <a:pt x="4016" y="11584"/>
                    </a:cubicBezTo>
                    <a:cubicBezTo>
                      <a:pt x="4042" y="11709"/>
                      <a:pt x="4060" y="11837"/>
                      <a:pt x="4103" y="11957"/>
                    </a:cubicBezTo>
                    <a:cubicBezTo>
                      <a:pt x="4121" y="12008"/>
                      <a:pt x="4161" y="12048"/>
                      <a:pt x="4211" y="12067"/>
                    </a:cubicBezTo>
                    <a:cubicBezTo>
                      <a:pt x="4217" y="12090"/>
                      <a:pt x="4220" y="12114"/>
                      <a:pt x="4227" y="12139"/>
                    </a:cubicBezTo>
                    <a:cubicBezTo>
                      <a:pt x="4190" y="12173"/>
                      <a:pt x="4171" y="12222"/>
                      <a:pt x="4176" y="12272"/>
                    </a:cubicBezTo>
                    <a:cubicBezTo>
                      <a:pt x="4181" y="12304"/>
                      <a:pt x="4189" y="12333"/>
                      <a:pt x="4193" y="12364"/>
                    </a:cubicBezTo>
                    <a:cubicBezTo>
                      <a:pt x="4193" y="12369"/>
                      <a:pt x="4193" y="12378"/>
                      <a:pt x="4194" y="12382"/>
                    </a:cubicBezTo>
                    <a:cubicBezTo>
                      <a:pt x="4194" y="12511"/>
                      <a:pt x="4185" y="12638"/>
                      <a:pt x="4177" y="12765"/>
                    </a:cubicBezTo>
                    <a:cubicBezTo>
                      <a:pt x="4171" y="12874"/>
                      <a:pt x="4163" y="12984"/>
                      <a:pt x="4153" y="13091"/>
                    </a:cubicBezTo>
                    <a:cubicBezTo>
                      <a:pt x="4136" y="13164"/>
                      <a:pt x="4125" y="13238"/>
                      <a:pt x="4119" y="13312"/>
                    </a:cubicBezTo>
                    <a:cubicBezTo>
                      <a:pt x="4119" y="13330"/>
                      <a:pt x="4120" y="13349"/>
                      <a:pt x="4124" y="13366"/>
                    </a:cubicBezTo>
                    <a:cubicBezTo>
                      <a:pt x="4117" y="13401"/>
                      <a:pt x="4108" y="13435"/>
                      <a:pt x="4098" y="13469"/>
                    </a:cubicBezTo>
                    <a:lnTo>
                      <a:pt x="4105" y="13448"/>
                    </a:lnTo>
                    <a:lnTo>
                      <a:pt x="4105" y="13448"/>
                    </a:lnTo>
                    <a:cubicBezTo>
                      <a:pt x="4103" y="13456"/>
                      <a:pt x="4101" y="13463"/>
                      <a:pt x="4100" y="13471"/>
                    </a:cubicBezTo>
                    <a:cubicBezTo>
                      <a:pt x="4094" y="13475"/>
                      <a:pt x="4087" y="13479"/>
                      <a:pt x="4082" y="13483"/>
                    </a:cubicBezTo>
                    <a:cubicBezTo>
                      <a:pt x="4064" y="13500"/>
                      <a:pt x="4048" y="13518"/>
                      <a:pt x="4035" y="13539"/>
                    </a:cubicBezTo>
                    <a:cubicBezTo>
                      <a:pt x="4005" y="13577"/>
                      <a:pt x="3984" y="13623"/>
                      <a:pt x="3963" y="13669"/>
                    </a:cubicBezTo>
                    <a:cubicBezTo>
                      <a:pt x="3921" y="13755"/>
                      <a:pt x="3884" y="13846"/>
                      <a:pt x="3850" y="13937"/>
                    </a:cubicBezTo>
                    <a:cubicBezTo>
                      <a:pt x="3797" y="14078"/>
                      <a:pt x="3734" y="14222"/>
                      <a:pt x="3703" y="14371"/>
                    </a:cubicBezTo>
                    <a:cubicBezTo>
                      <a:pt x="3699" y="14394"/>
                      <a:pt x="3699" y="14418"/>
                      <a:pt x="3703" y="14442"/>
                    </a:cubicBezTo>
                    <a:cubicBezTo>
                      <a:pt x="3682" y="14462"/>
                      <a:pt x="3661" y="14482"/>
                      <a:pt x="3641" y="14503"/>
                    </a:cubicBezTo>
                    <a:cubicBezTo>
                      <a:pt x="3550" y="14601"/>
                      <a:pt x="3456" y="14705"/>
                      <a:pt x="3384" y="14816"/>
                    </a:cubicBezTo>
                    <a:cubicBezTo>
                      <a:pt x="3379" y="14824"/>
                      <a:pt x="3376" y="14832"/>
                      <a:pt x="3373" y="14840"/>
                    </a:cubicBezTo>
                    <a:cubicBezTo>
                      <a:pt x="3330" y="14880"/>
                      <a:pt x="3288" y="14920"/>
                      <a:pt x="3245" y="14961"/>
                    </a:cubicBezTo>
                    <a:cubicBezTo>
                      <a:pt x="3229" y="14957"/>
                      <a:pt x="3213" y="14955"/>
                      <a:pt x="3196" y="14955"/>
                    </a:cubicBezTo>
                    <a:cubicBezTo>
                      <a:pt x="3161" y="14955"/>
                      <a:pt x="3125" y="14965"/>
                      <a:pt x="3095" y="14984"/>
                    </a:cubicBezTo>
                    <a:cubicBezTo>
                      <a:pt x="2950" y="15073"/>
                      <a:pt x="2824" y="15187"/>
                      <a:pt x="2698" y="15299"/>
                    </a:cubicBezTo>
                    <a:lnTo>
                      <a:pt x="2523" y="15455"/>
                    </a:lnTo>
                    <a:cubicBezTo>
                      <a:pt x="2464" y="15505"/>
                      <a:pt x="2408" y="15558"/>
                      <a:pt x="2355" y="15614"/>
                    </a:cubicBezTo>
                    <a:cubicBezTo>
                      <a:pt x="2342" y="15627"/>
                      <a:pt x="2333" y="15644"/>
                      <a:pt x="2325" y="15661"/>
                    </a:cubicBezTo>
                    <a:cubicBezTo>
                      <a:pt x="2274" y="15708"/>
                      <a:pt x="2224" y="15752"/>
                      <a:pt x="2173" y="15797"/>
                    </a:cubicBezTo>
                    <a:cubicBezTo>
                      <a:pt x="2107" y="15858"/>
                      <a:pt x="2043" y="15921"/>
                      <a:pt x="1980" y="15986"/>
                    </a:cubicBezTo>
                    <a:cubicBezTo>
                      <a:pt x="1954" y="16014"/>
                      <a:pt x="1927" y="16041"/>
                      <a:pt x="1901" y="16068"/>
                    </a:cubicBezTo>
                    <a:lnTo>
                      <a:pt x="1879" y="16056"/>
                    </a:lnTo>
                    <a:cubicBezTo>
                      <a:pt x="1851" y="16044"/>
                      <a:pt x="1820" y="16038"/>
                      <a:pt x="1790" y="16038"/>
                    </a:cubicBezTo>
                    <a:cubicBezTo>
                      <a:pt x="1762" y="16038"/>
                      <a:pt x="1734" y="16043"/>
                      <a:pt x="1709" y="16056"/>
                    </a:cubicBezTo>
                    <a:cubicBezTo>
                      <a:pt x="1641" y="16091"/>
                      <a:pt x="1604" y="16152"/>
                      <a:pt x="1568" y="16215"/>
                    </a:cubicBezTo>
                    <a:cubicBezTo>
                      <a:pt x="1509" y="16318"/>
                      <a:pt x="1454" y="16423"/>
                      <a:pt x="1406" y="16531"/>
                    </a:cubicBezTo>
                    <a:cubicBezTo>
                      <a:pt x="1368" y="16612"/>
                      <a:pt x="1329" y="16694"/>
                      <a:pt x="1297" y="16778"/>
                    </a:cubicBezTo>
                    <a:cubicBezTo>
                      <a:pt x="1269" y="16856"/>
                      <a:pt x="1300" y="16943"/>
                      <a:pt x="1371" y="16986"/>
                    </a:cubicBezTo>
                    <a:cubicBezTo>
                      <a:pt x="1334" y="17096"/>
                      <a:pt x="1303" y="17209"/>
                      <a:pt x="1280" y="17323"/>
                    </a:cubicBezTo>
                    <a:cubicBezTo>
                      <a:pt x="1261" y="17417"/>
                      <a:pt x="1243" y="17508"/>
                      <a:pt x="1227" y="17601"/>
                    </a:cubicBezTo>
                    <a:cubicBezTo>
                      <a:pt x="1217" y="17662"/>
                      <a:pt x="1206" y="17722"/>
                      <a:pt x="1193" y="17781"/>
                    </a:cubicBezTo>
                    <a:cubicBezTo>
                      <a:pt x="1186" y="17818"/>
                      <a:pt x="1184" y="17855"/>
                      <a:pt x="1187" y="17892"/>
                    </a:cubicBezTo>
                    <a:cubicBezTo>
                      <a:pt x="1130" y="17902"/>
                      <a:pt x="1079" y="17936"/>
                      <a:pt x="1052" y="17988"/>
                    </a:cubicBezTo>
                    <a:cubicBezTo>
                      <a:pt x="1035" y="18020"/>
                      <a:pt x="1017" y="18048"/>
                      <a:pt x="1010" y="18083"/>
                    </a:cubicBezTo>
                    <a:cubicBezTo>
                      <a:pt x="1003" y="18116"/>
                      <a:pt x="1000" y="18149"/>
                      <a:pt x="1000" y="18181"/>
                    </a:cubicBezTo>
                    <a:cubicBezTo>
                      <a:pt x="1003" y="18266"/>
                      <a:pt x="1013" y="18347"/>
                      <a:pt x="1025" y="18431"/>
                    </a:cubicBezTo>
                    <a:cubicBezTo>
                      <a:pt x="1051" y="18615"/>
                      <a:pt x="1093" y="18799"/>
                      <a:pt x="1165" y="18972"/>
                    </a:cubicBezTo>
                    <a:cubicBezTo>
                      <a:pt x="1228" y="19128"/>
                      <a:pt x="1309" y="19277"/>
                      <a:pt x="1405" y="19415"/>
                    </a:cubicBezTo>
                    <a:cubicBezTo>
                      <a:pt x="1432" y="19456"/>
                      <a:pt x="1462" y="19496"/>
                      <a:pt x="1490" y="19534"/>
                    </a:cubicBezTo>
                    <a:cubicBezTo>
                      <a:pt x="1524" y="19580"/>
                      <a:pt x="1565" y="19620"/>
                      <a:pt x="1614" y="19651"/>
                    </a:cubicBezTo>
                    <a:cubicBezTo>
                      <a:pt x="1639" y="19671"/>
                      <a:pt x="1671" y="19682"/>
                      <a:pt x="1703" y="19683"/>
                    </a:cubicBezTo>
                    <a:cubicBezTo>
                      <a:pt x="1713" y="19711"/>
                      <a:pt x="1725" y="19739"/>
                      <a:pt x="1734" y="19767"/>
                    </a:cubicBezTo>
                    <a:cubicBezTo>
                      <a:pt x="1750" y="19861"/>
                      <a:pt x="1766" y="19955"/>
                      <a:pt x="1784" y="20050"/>
                    </a:cubicBezTo>
                    <a:cubicBezTo>
                      <a:pt x="1804" y="20156"/>
                      <a:pt x="1832" y="20260"/>
                      <a:pt x="1869" y="20361"/>
                    </a:cubicBezTo>
                    <a:cubicBezTo>
                      <a:pt x="1889" y="20487"/>
                      <a:pt x="1906" y="20613"/>
                      <a:pt x="1924" y="20739"/>
                    </a:cubicBezTo>
                    <a:cubicBezTo>
                      <a:pt x="1922" y="20731"/>
                      <a:pt x="1922" y="20723"/>
                      <a:pt x="1920" y="20714"/>
                    </a:cubicBezTo>
                    <a:lnTo>
                      <a:pt x="1920" y="20714"/>
                    </a:lnTo>
                    <a:cubicBezTo>
                      <a:pt x="1938" y="20881"/>
                      <a:pt x="1955" y="21047"/>
                      <a:pt x="1967" y="21214"/>
                    </a:cubicBezTo>
                    <a:cubicBezTo>
                      <a:pt x="1963" y="21264"/>
                      <a:pt x="1959" y="21315"/>
                      <a:pt x="1954" y="21366"/>
                    </a:cubicBezTo>
                    <a:cubicBezTo>
                      <a:pt x="1949" y="21431"/>
                      <a:pt x="1947" y="21496"/>
                      <a:pt x="1944" y="21560"/>
                    </a:cubicBezTo>
                    <a:cubicBezTo>
                      <a:pt x="1942" y="21608"/>
                      <a:pt x="1941" y="21653"/>
                      <a:pt x="1938" y="21699"/>
                    </a:cubicBezTo>
                    <a:cubicBezTo>
                      <a:pt x="1935" y="21748"/>
                      <a:pt x="1942" y="21795"/>
                      <a:pt x="1961" y="21840"/>
                    </a:cubicBezTo>
                    <a:cubicBezTo>
                      <a:pt x="1966" y="21853"/>
                      <a:pt x="1973" y="21864"/>
                      <a:pt x="1980" y="21876"/>
                    </a:cubicBezTo>
                    <a:cubicBezTo>
                      <a:pt x="1973" y="21913"/>
                      <a:pt x="1962" y="21950"/>
                      <a:pt x="1953" y="21984"/>
                    </a:cubicBezTo>
                    <a:lnTo>
                      <a:pt x="1953" y="21987"/>
                    </a:lnTo>
                    <a:cubicBezTo>
                      <a:pt x="1952" y="21988"/>
                      <a:pt x="1952" y="21988"/>
                      <a:pt x="1952" y="21989"/>
                    </a:cubicBezTo>
                    <a:lnTo>
                      <a:pt x="1952" y="21988"/>
                    </a:lnTo>
                    <a:cubicBezTo>
                      <a:pt x="1943" y="22016"/>
                      <a:pt x="1937" y="22045"/>
                      <a:pt x="1926" y="22071"/>
                    </a:cubicBezTo>
                    <a:cubicBezTo>
                      <a:pt x="1840" y="22224"/>
                      <a:pt x="1764" y="22384"/>
                      <a:pt x="1697" y="22546"/>
                    </a:cubicBezTo>
                    <a:cubicBezTo>
                      <a:pt x="1656" y="22652"/>
                      <a:pt x="1612" y="22756"/>
                      <a:pt x="1571" y="22863"/>
                    </a:cubicBezTo>
                    <a:cubicBezTo>
                      <a:pt x="1541" y="22878"/>
                      <a:pt x="1513" y="22900"/>
                      <a:pt x="1494" y="22927"/>
                    </a:cubicBezTo>
                    <a:cubicBezTo>
                      <a:pt x="1332" y="23150"/>
                      <a:pt x="1181" y="23383"/>
                      <a:pt x="1036" y="23617"/>
                    </a:cubicBezTo>
                    <a:cubicBezTo>
                      <a:pt x="979" y="23698"/>
                      <a:pt x="922" y="23782"/>
                      <a:pt x="865" y="23863"/>
                    </a:cubicBezTo>
                    <a:cubicBezTo>
                      <a:pt x="802" y="23954"/>
                      <a:pt x="745" y="24051"/>
                      <a:pt x="685" y="24145"/>
                    </a:cubicBezTo>
                    <a:cubicBezTo>
                      <a:pt x="659" y="24183"/>
                      <a:pt x="637" y="24222"/>
                      <a:pt x="613" y="24261"/>
                    </a:cubicBezTo>
                    <a:cubicBezTo>
                      <a:pt x="577" y="24275"/>
                      <a:pt x="546" y="24298"/>
                      <a:pt x="524" y="24328"/>
                    </a:cubicBezTo>
                    <a:cubicBezTo>
                      <a:pt x="445" y="24434"/>
                      <a:pt x="396" y="24558"/>
                      <a:pt x="350" y="24680"/>
                    </a:cubicBezTo>
                    <a:cubicBezTo>
                      <a:pt x="332" y="24726"/>
                      <a:pt x="315" y="24774"/>
                      <a:pt x="297" y="24820"/>
                    </a:cubicBezTo>
                    <a:cubicBezTo>
                      <a:pt x="296" y="24827"/>
                      <a:pt x="294" y="24832"/>
                      <a:pt x="291" y="24836"/>
                    </a:cubicBezTo>
                    <a:cubicBezTo>
                      <a:pt x="262" y="24896"/>
                      <a:pt x="232" y="24957"/>
                      <a:pt x="204" y="25017"/>
                    </a:cubicBezTo>
                    <a:cubicBezTo>
                      <a:pt x="185" y="25063"/>
                      <a:pt x="165" y="25108"/>
                      <a:pt x="145" y="25153"/>
                    </a:cubicBezTo>
                    <a:cubicBezTo>
                      <a:pt x="106" y="25169"/>
                      <a:pt x="70" y="25188"/>
                      <a:pt x="46" y="25226"/>
                    </a:cubicBezTo>
                    <a:cubicBezTo>
                      <a:pt x="19" y="25269"/>
                      <a:pt x="7" y="25319"/>
                      <a:pt x="8" y="25369"/>
                    </a:cubicBezTo>
                    <a:cubicBezTo>
                      <a:pt x="10" y="25411"/>
                      <a:pt x="11" y="25452"/>
                      <a:pt x="12" y="25493"/>
                    </a:cubicBezTo>
                    <a:cubicBezTo>
                      <a:pt x="0" y="25533"/>
                      <a:pt x="1" y="25576"/>
                      <a:pt x="17" y="25615"/>
                    </a:cubicBezTo>
                    <a:cubicBezTo>
                      <a:pt x="19" y="25644"/>
                      <a:pt x="20" y="25672"/>
                      <a:pt x="24" y="25701"/>
                    </a:cubicBezTo>
                    <a:cubicBezTo>
                      <a:pt x="32" y="25785"/>
                      <a:pt x="42" y="25870"/>
                      <a:pt x="52" y="25955"/>
                    </a:cubicBezTo>
                    <a:cubicBezTo>
                      <a:pt x="52" y="25955"/>
                      <a:pt x="52" y="25957"/>
                      <a:pt x="52" y="25958"/>
                    </a:cubicBezTo>
                    <a:cubicBezTo>
                      <a:pt x="52" y="26087"/>
                      <a:pt x="51" y="26217"/>
                      <a:pt x="52" y="26347"/>
                    </a:cubicBezTo>
                    <a:cubicBezTo>
                      <a:pt x="54" y="26395"/>
                      <a:pt x="75" y="26439"/>
                      <a:pt x="111" y="26470"/>
                    </a:cubicBezTo>
                    <a:cubicBezTo>
                      <a:pt x="118" y="26499"/>
                      <a:pt x="122" y="26529"/>
                      <a:pt x="126" y="26559"/>
                    </a:cubicBezTo>
                    <a:cubicBezTo>
                      <a:pt x="146" y="26676"/>
                      <a:pt x="167" y="26790"/>
                      <a:pt x="193" y="26906"/>
                    </a:cubicBezTo>
                    <a:cubicBezTo>
                      <a:pt x="215" y="27009"/>
                      <a:pt x="239" y="27114"/>
                      <a:pt x="270" y="27215"/>
                    </a:cubicBezTo>
                    <a:cubicBezTo>
                      <a:pt x="303" y="27327"/>
                      <a:pt x="334" y="27438"/>
                      <a:pt x="377" y="27546"/>
                    </a:cubicBezTo>
                    <a:cubicBezTo>
                      <a:pt x="408" y="27616"/>
                      <a:pt x="475" y="27666"/>
                      <a:pt x="548" y="27666"/>
                    </a:cubicBezTo>
                    <a:cubicBezTo>
                      <a:pt x="561" y="27666"/>
                      <a:pt x="574" y="27664"/>
                      <a:pt x="587" y="27661"/>
                    </a:cubicBezTo>
                    <a:cubicBezTo>
                      <a:pt x="619" y="27726"/>
                      <a:pt x="651" y="27792"/>
                      <a:pt x="687" y="27854"/>
                    </a:cubicBezTo>
                    <a:cubicBezTo>
                      <a:pt x="687" y="27869"/>
                      <a:pt x="690" y="27883"/>
                      <a:pt x="694" y="27897"/>
                    </a:cubicBezTo>
                    <a:cubicBezTo>
                      <a:pt x="717" y="27981"/>
                      <a:pt x="763" y="28053"/>
                      <a:pt x="814" y="28121"/>
                    </a:cubicBezTo>
                    <a:cubicBezTo>
                      <a:pt x="952" y="28305"/>
                      <a:pt x="1105" y="28483"/>
                      <a:pt x="1285" y="28628"/>
                    </a:cubicBezTo>
                    <a:cubicBezTo>
                      <a:pt x="1341" y="28672"/>
                      <a:pt x="1398" y="28714"/>
                      <a:pt x="1455" y="28757"/>
                    </a:cubicBezTo>
                    <a:cubicBezTo>
                      <a:pt x="1522" y="28829"/>
                      <a:pt x="1590" y="28902"/>
                      <a:pt x="1657" y="28973"/>
                    </a:cubicBezTo>
                    <a:cubicBezTo>
                      <a:pt x="1730" y="29047"/>
                      <a:pt x="1806" y="29118"/>
                      <a:pt x="1885" y="29184"/>
                    </a:cubicBezTo>
                    <a:cubicBezTo>
                      <a:pt x="1920" y="29213"/>
                      <a:pt x="1956" y="29244"/>
                      <a:pt x="1994" y="29274"/>
                    </a:cubicBezTo>
                    <a:cubicBezTo>
                      <a:pt x="2004" y="29291"/>
                      <a:pt x="2016" y="29308"/>
                      <a:pt x="2026" y="29326"/>
                    </a:cubicBezTo>
                    <a:cubicBezTo>
                      <a:pt x="2079" y="29404"/>
                      <a:pt x="2138" y="29476"/>
                      <a:pt x="2195" y="29551"/>
                    </a:cubicBezTo>
                    <a:cubicBezTo>
                      <a:pt x="2208" y="29566"/>
                      <a:pt x="2220" y="29581"/>
                      <a:pt x="2233" y="29597"/>
                    </a:cubicBezTo>
                    <a:cubicBezTo>
                      <a:pt x="2319" y="29738"/>
                      <a:pt x="2404" y="29882"/>
                      <a:pt x="2489" y="30024"/>
                    </a:cubicBezTo>
                    <a:cubicBezTo>
                      <a:pt x="2486" y="30017"/>
                      <a:pt x="2482" y="30011"/>
                      <a:pt x="2478" y="30003"/>
                    </a:cubicBezTo>
                    <a:lnTo>
                      <a:pt x="2478" y="30003"/>
                    </a:lnTo>
                    <a:lnTo>
                      <a:pt x="2585" y="30199"/>
                    </a:lnTo>
                    <a:cubicBezTo>
                      <a:pt x="2599" y="30244"/>
                      <a:pt x="2614" y="30289"/>
                      <a:pt x="2629" y="30333"/>
                    </a:cubicBezTo>
                    <a:cubicBezTo>
                      <a:pt x="2665" y="30433"/>
                      <a:pt x="2702" y="30532"/>
                      <a:pt x="2741" y="30632"/>
                    </a:cubicBezTo>
                    <a:cubicBezTo>
                      <a:pt x="2768" y="30694"/>
                      <a:pt x="2791" y="30756"/>
                      <a:pt x="2825" y="30813"/>
                    </a:cubicBezTo>
                    <a:cubicBezTo>
                      <a:pt x="2828" y="30857"/>
                      <a:pt x="2831" y="30899"/>
                      <a:pt x="2833" y="30942"/>
                    </a:cubicBezTo>
                    <a:cubicBezTo>
                      <a:pt x="2823" y="30986"/>
                      <a:pt x="2818" y="31031"/>
                      <a:pt x="2811" y="31074"/>
                    </a:cubicBezTo>
                    <a:cubicBezTo>
                      <a:pt x="2800" y="31141"/>
                      <a:pt x="2792" y="31205"/>
                      <a:pt x="2781" y="31270"/>
                    </a:cubicBezTo>
                    <a:cubicBezTo>
                      <a:pt x="2768" y="31364"/>
                      <a:pt x="2757" y="31459"/>
                      <a:pt x="2745" y="31556"/>
                    </a:cubicBezTo>
                    <a:cubicBezTo>
                      <a:pt x="2744" y="31574"/>
                      <a:pt x="2742" y="31591"/>
                      <a:pt x="2740" y="31610"/>
                    </a:cubicBezTo>
                    <a:cubicBezTo>
                      <a:pt x="2733" y="31648"/>
                      <a:pt x="2728" y="31688"/>
                      <a:pt x="2718" y="31726"/>
                    </a:cubicBezTo>
                    <a:cubicBezTo>
                      <a:pt x="2692" y="31851"/>
                      <a:pt x="2669" y="31978"/>
                      <a:pt x="2637" y="32105"/>
                    </a:cubicBezTo>
                    <a:cubicBezTo>
                      <a:pt x="2624" y="32137"/>
                      <a:pt x="2608" y="32169"/>
                      <a:pt x="2595" y="32202"/>
                    </a:cubicBezTo>
                    <a:cubicBezTo>
                      <a:pt x="2593" y="32203"/>
                      <a:pt x="2593" y="32206"/>
                      <a:pt x="2592" y="32207"/>
                    </a:cubicBezTo>
                    <a:cubicBezTo>
                      <a:pt x="2506" y="32418"/>
                      <a:pt x="2446" y="32637"/>
                      <a:pt x="2387" y="32858"/>
                    </a:cubicBezTo>
                    <a:lnTo>
                      <a:pt x="2387" y="32858"/>
                    </a:lnTo>
                    <a:cubicBezTo>
                      <a:pt x="2387" y="32857"/>
                      <a:pt x="2387" y="32856"/>
                      <a:pt x="2388" y="32855"/>
                    </a:cubicBezTo>
                    <a:lnTo>
                      <a:pt x="2388" y="32855"/>
                    </a:lnTo>
                    <a:cubicBezTo>
                      <a:pt x="2387" y="32857"/>
                      <a:pt x="2387" y="32858"/>
                      <a:pt x="2386" y="32860"/>
                    </a:cubicBezTo>
                    <a:lnTo>
                      <a:pt x="2386" y="32860"/>
                    </a:lnTo>
                    <a:cubicBezTo>
                      <a:pt x="2386" y="32859"/>
                      <a:pt x="2386" y="32858"/>
                      <a:pt x="2387" y="32858"/>
                    </a:cubicBezTo>
                    <a:lnTo>
                      <a:pt x="2387" y="32858"/>
                    </a:lnTo>
                    <a:cubicBezTo>
                      <a:pt x="2385" y="32861"/>
                      <a:pt x="2384" y="32864"/>
                      <a:pt x="2383" y="32867"/>
                    </a:cubicBezTo>
                    <a:lnTo>
                      <a:pt x="2383" y="32867"/>
                    </a:lnTo>
                    <a:cubicBezTo>
                      <a:pt x="2384" y="32865"/>
                      <a:pt x="2385" y="32862"/>
                      <a:pt x="2386" y="32860"/>
                    </a:cubicBezTo>
                    <a:lnTo>
                      <a:pt x="2386" y="32860"/>
                    </a:lnTo>
                    <a:cubicBezTo>
                      <a:pt x="2384" y="32866"/>
                      <a:pt x="2383" y="32872"/>
                      <a:pt x="2381" y="32877"/>
                    </a:cubicBezTo>
                    <a:cubicBezTo>
                      <a:pt x="2382" y="32874"/>
                      <a:pt x="2382" y="32871"/>
                      <a:pt x="2383" y="32867"/>
                    </a:cubicBezTo>
                    <a:lnTo>
                      <a:pt x="2383" y="32867"/>
                    </a:lnTo>
                    <a:cubicBezTo>
                      <a:pt x="2368" y="32911"/>
                      <a:pt x="2353" y="32953"/>
                      <a:pt x="2351" y="32998"/>
                    </a:cubicBezTo>
                    <a:cubicBezTo>
                      <a:pt x="2298" y="33114"/>
                      <a:pt x="2247" y="33230"/>
                      <a:pt x="2200" y="33347"/>
                    </a:cubicBezTo>
                    <a:cubicBezTo>
                      <a:pt x="2122" y="33514"/>
                      <a:pt x="2055" y="33687"/>
                      <a:pt x="1993" y="33861"/>
                    </a:cubicBezTo>
                    <a:cubicBezTo>
                      <a:pt x="1993" y="33863"/>
                      <a:pt x="1992" y="33865"/>
                      <a:pt x="1992" y="33867"/>
                    </a:cubicBezTo>
                    <a:cubicBezTo>
                      <a:pt x="1974" y="33861"/>
                      <a:pt x="1956" y="33859"/>
                      <a:pt x="1937" y="33859"/>
                    </a:cubicBezTo>
                    <a:cubicBezTo>
                      <a:pt x="1909" y="33859"/>
                      <a:pt x="1881" y="33865"/>
                      <a:pt x="1855" y="33877"/>
                    </a:cubicBezTo>
                    <a:cubicBezTo>
                      <a:pt x="1750" y="33928"/>
                      <a:pt x="1723" y="34053"/>
                      <a:pt x="1692" y="34156"/>
                    </a:cubicBezTo>
                    <a:cubicBezTo>
                      <a:pt x="1665" y="34247"/>
                      <a:pt x="1639" y="34338"/>
                      <a:pt x="1614" y="34428"/>
                    </a:cubicBezTo>
                    <a:cubicBezTo>
                      <a:pt x="1579" y="34555"/>
                      <a:pt x="1550" y="34685"/>
                      <a:pt x="1529" y="34815"/>
                    </a:cubicBezTo>
                    <a:cubicBezTo>
                      <a:pt x="1515" y="34811"/>
                      <a:pt x="1500" y="34809"/>
                      <a:pt x="1486" y="34809"/>
                    </a:cubicBezTo>
                    <a:cubicBezTo>
                      <a:pt x="1483" y="34809"/>
                      <a:pt x="1479" y="34809"/>
                      <a:pt x="1476" y="34810"/>
                    </a:cubicBezTo>
                    <a:cubicBezTo>
                      <a:pt x="1379" y="34817"/>
                      <a:pt x="1305" y="34901"/>
                      <a:pt x="1310" y="35000"/>
                    </a:cubicBezTo>
                    <a:cubicBezTo>
                      <a:pt x="1319" y="35236"/>
                      <a:pt x="1325" y="35473"/>
                      <a:pt x="1354" y="35708"/>
                    </a:cubicBezTo>
                    <a:cubicBezTo>
                      <a:pt x="1366" y="35819"/>
                      <a:pt x="1373" y="35933"/>
                      <a:pt x="1393" y="36043"/>
                    </a:cubicBezTo>
                    <a:cubicBezTo>
                      <a:pt x="1418" y="36182"/>
                      <a:pt x="1443" y="36321"/>
                      <a:pt x="1467" y="36459"/>
                    </a:cubicBezTo>
                    <a:cubicBezTo>
                      <a:pt x="1473" y="36499"/>
                      <a:pt x="1485" y="36538"/>
                      <a:pt x="1494" y="36574"/>
                    </a:cubicBezTo>
                    <a:cubicBezTo>
                      <a:pt x="1514" y="36655"/>
                      <a:pt x="1533" y="36736"/>
                      <a:pt x="1553" y="36818"/>
                    </a:cubicBezTo>
                    <a:cubicBezTo>
                      <a:pt x="1561" y="36841"/>
                      <a:pt x="1566" y="36864"/>
                      <a:pt x="1574" y="36886"/>
                    </a:cubicBezTo>
                    <a:cubicBezTo>
                      <a:pt x="1492" y="36935"/>
                      <a:pt x="1463" y="37037"/>
                      <a:pt x="1504" y="37122"/>
                    </a:cubicBezTo>
                    <a:cubicBezTo>
                      <a:pt x="1520" y="37155"/>
                      <a:pt x="1536" y="37188"/>
                      <a:pt x="1552" y="37220"/>
                    </a:cubicBezTo>
                    <a:cubicBezTo>
                      <a:pt x="1525" y="37261"/>
                      <a:pt x="1513" y="37311"/>
                      <a:pt x="1522" y="37359"/>
                    </a:cubicBezTo>
                    <a:cubicBezTo>
                      <a:pt x="1539" y="37470"/>
                      <a:pt x="1585" y="37574"/>
                      <a:pt x="1631" y="37676"/>
                    </a:cubicBezTo>
                    <a:cubicBezTo>
                      <a:pt x="1665" y="37754"/>
                      <a:pt x="1701" y="37835"/>
                      <a:pt x="1742" y="37908"/>
                    </a:cubicBezTo>
                    <a:cubicBezTo>
                      <a:pt x="1797" y="38008"/>
                      <a:pt x="1853" y="38105"/>
                      <a:pt x="1907" y="38204"/>
                    </a:cubicBezTo>
                    <a:cubicBezTo>
                      <a:pt x="1962" y="38302"/>
                      <a:pt x="2029" y="38395"/>
                      <a:pt x="2089" y="38489"/>
                    </a:cubicBezTo>
                    <a:cubicBezTo>
                      <a:pt x="2143" y="38575"/>
                      <a:pt x="2205" y="38654"/>
                      <a:pt x="2264" y="38735"/>
                    </a:cubicBezTo>
                    <a:cubicBezTo>
                      <a:pt x="2406" y="38934"/>
                      <a:pt x="2574" y="39111"/>
                      <a:pt x="2749" y="39283"/>
                    </a:cubicBezTo>
                    <a:cubicBezTo>
                      <a:pt x="2752" y="39296"/>
                      <a:pt x="2756" y="39310"/>
                      <a:pt x="2762" y="39321"/>
                    </a:cubicBezTo>
                    <a:cubicBezTo>
                      <a:pt x="2795" y="39388"/>
                      <a:pt x="2836" y="39451"/>
                      <a:pt x="2884" y="39507"/>
                    </a:cubicBezTo>
                    <a:cubicBezTo>
                      <a:pt x="2937" y="39571"/>
                      <a:pt x="2995" y="39631"/>
                      <a:pt x="3059" y="39683"/>
                    </a:cubicBezTo>
                    <a:cubicBezTo>
                      <a:pt x="3109" y="39722"/>
                      <a:pt x="3159" y="39759"/>
                      <a:pt x="3210" y="39796"/>
                    </a:cubicBezTo>
                    <a:lnTo>
                      <a:pt x="3236" y="39820"/>
                    </a:lnTo>
                    <a:cubicBezTo>
                      <a:pt x="3301" y="39875"/>
                      <a:pt x="3369" y="39927"/>
                      <a:pt x="3440" y="39975"/>
                    </a:cubicBezTo>
                    <a:cubicBezTo>
                      <a:pt x="3575" y="40066"/>
                      <a:pt x="3711" y="40154"/>
                      <a:pt x="3849" y="40241"/>
                    </a:cubicBezTo>
                    <a:cubicBezTo>
                      <a:pt x="3877" y="40259"/>
                      <a:pt x="3905" y="40275"/>
                      <a:pt x="3934" y="40291"/>
                    </a:cubicBezTo>
                    <a:cubicBezTo>
                      <a:pt x="3930" y="40362"/>
                      <a:pt x="3968" y="40429"/>
                      <a:pt x="4031" y="40461"/>
                    </a:cubicBezTo>
                    <a:cubicBezTo>
                      <a:pt x="4104" y="40498"/>
                      <a:pt x="4181" y="40530"/>
                      <a:pt x="4257" y="40560"/>
                    </a:cubicBezTo>
                    <a:cubicBezTo>
                      <a:pt x="4340" y="40592"/>
                      <a:pt x="4423" y="40628"/>
                      <a:pt x="4507" y="40659"/>
                    </a:cubicBezTo>
                    <a:cubicBezTo>
                      <a:pt x="4666" y="40715"/>
                      <a:pt x="4823" y="40776"/>
                      <a:pt x="4984" y="40829"/>
                    </a:cubicBezTo>
                    <a:cubicBezTo>
                      <a:pt x="5096" y="40866"/>
                      <a:pt x="5210" y="40904"/>
                      <a:pt x="5324" y="40941"/>
                    </a:cubicBezTo>
                    <a:cubicBezTo>
                      <a:pt x="5382" y="40960"/>
                      <a:pt x="5440" y="40981"/>
                      <a:pt x="5500" y="40997"/>
                    </a:cubicBezTo>
                    <a:cubicBezTo>
                      <a:pt x="5671" y="41045"/>
                      <a:pt x="5842" y="41100"/>
                      <a:pt x="6015" y="41135"/>
                    </a:cubicBezTo>
                    <a:cubicBezTo>
                      <a:pt x="6311" y="41195"/>
                      <a:pt x="6605" y="41261"/>
                      <a:pt x="6906" y="41266"/>
                    </a:cubicBezTo>
                    <a:cubicBezTo>
                      <a:pt x="6947" y="41267"/>
                      <a:pt x="6988" y="41267"/>
                      <a:pt x="7028" y="41267"/>
                    </a:cubicBezTo>
                    <a:cubicBezTo>
                      <a:pt x="7135" y="41267"/>
                      <a:pt x="7240" y="41265"/>
                      <a:pt x="7347" y="41261"/>
                    </a:cubicBezTo>
                    <a:lnTo>
                      <a:pt x="7369" y="41260"/>
                    </a:lnTo>
                    <a:cubicBezTo>
                      <a:pt x="7442" y="41255"/>
                      <a:pt x="7511" y="41246"/>
                      <a:pt x="7584" y="41237"/>
                    </a:cubicBezTo>
                    <a:cubicBezTo>
                      <a:pt x="7661" y="41229"/>
                      <a:pt x="7737" y="41212"/>
                      <a:pt x="7813" y="41197"/>
                    </a:cubicBezTo>
                    <a:lnTo>
                      <a:pt x="8049" y="41147"/>
                    </a:lnTo>
                    <a:cubicBezTo>
                      <a:pt x="8114" y="41131"/>
                      <a:pt x="8180" y="41118"/>
                      <a:pt x="8243" y="41100"/>
                    </a:cubicBezTo>
                    <a:cubicBezTo>
                      <a:pt x="8297" y="41084"/>
                      <a:pt x="8350" y="41061"/>
                      <a:pt x="8380" y="41014"/>
                    </a:cubicBezTo>
                    <a:cubicBezTo>
                      <a:pt x="8399" y="40984"/>
                      <a:pt x="8409" y="40950"/>
                      <a:pt x="8410" y="40917"/>
                    </a:cubicBezTo>
                    <a:cubicBezTo>
                      <a:pt x="8594" y="40871"/>
                      <a:pt x="8774" y="40813"/>
                      <a:pt x="8951" y="40743"/>
                    </a:cubicBezTo>
                    <a:cubicBezTo>
                      <a:pt x="9170" y="40655"/>
                      <a:pt x="9383" y="40550"/>
                      <a:pt x="9589" y="40431"/>
                    </a:cubicBezTo>
                    <a:cubicBezTo>
                      <a:pt x="9768" y="40329"/>
                      <a:pt x="9938" y="40214"/>
                      <a:pt x="10098" y="40088"/>
                    </a:cubicBezTo>
                    <a:cubicBezTo>
                      <a:pt x="10147" y="40051"/>
                      <a:pt x="10168" y="39982"/>
                      <a:pt x="10157" y="39921"/>
                    </a:cubicBezTo>
                    <a:cubicBezTo>
                      <a:pt x="10322" y="39798"/>
                      <a:pt x="10476" y="39664"/>
                      <a:pt x="10620" y="39519"/>
                    </a:cubicBezTo>
                    <a:cubicBezTo>
                      <a:pt x="10733" y="39402"/>
                      <a:pt x="10833" y="39274"/>
                      <a:pt x="10917" y="39135"/>
                    </a:cubicBezTo>
                    <a:cubicBezTo>
                      <a:pt x="10958" y="39071"/>
                      <a:pt x="11004" y="38992"/>
                      <a:pt x="11019" y="38915"/>
                    </a:cubicBezTo>
                    <a:cubicBezTo>
                      <a:pt x="11024" y="38915"/>
                      <a:pt x="11029" y="38916"/>
                      <a:pt x="11035" y="38916"/>
                    </a:cubicBezTo>
                    <a:cubicBezTo>
                      <a:pt x="11045" y="38916"/>
                      <a:pt x="11056" y="38914"/>
                      <a:pt x="11065" y="38912"/>
                    </a:cubicBezTo>
                    <a:cubicBezTo>
                      <a:pt x="11119" y="38901"/>
                      <a:pt x="11165" y="38866"/>
                      <a:pt x="11190" y="38819"/>
                    </a:cubicBezTo>
                    <a:cubicBezTo>
                      <a:pt x="11319" y="38591"/>
                      <a:pt x="11391" y="38336"/>
                      <a:pt x="11435" y="38081"/>
                    </a:cubicBezTo>
                    <a:cubicBezTo>
                      <a:pt x="11449" y="38001"/>
                      <a:pt x="11458" y="37922"/>
                      <a:pt x="11461" y="37842"/>
                    </a:cubicBezTo>
                    <a:cubicBezTo>
                      <a:pt x="11470" y="37839"/>
                      <a:pt x="11477" y="37836"/>
                      <a:pt x="11483" y="37832"/>
                    </a:cubicBezTo>
                    <a:cubicBezTo>
                      <a:pt x="11544" y="37803"/>
                      <a:pt x="11592" y="37754"/>
                      <a:pt x="11622" y="37695"/>
                    </a:cubicBezTo>
                    <a:cubicBezTo>
                      <a:pt x="11644" y="37650"/>
                      <a:pt x="11661" y="37601"/>
                      <a:pt x="11671" y="37553"/>
                    </a:cubicBezTo>
                    <a:cubicBezTo>
                      <a:pt x="11682" y="37510"/>
                      <a:pt x="11689" y="37467"/>
                      <a:pt x="11695" y="37424"/>
                    </a:cubicBezTo>
                    <a:cubicBezTo>
                      <a:pt x="11708" y="37302"/>
                      <a:pt x="11713" y="37179"/>
                      <a:pt x="11708" y="37056"/>
                    </a:cubicBezTo>
                    <a:cubicBezTo>
                      <a:pt x="11699" y="36877"/>
                      <a:pt x="11686" y="36697"/>
                      <a:pt x="11672" y="36518"/>
                    </a:cubicBezTo>
                    <a:cubicBezTo>
                      <a:pt x="11684" y="36447"/>
                      <a:pt x="11689" y="36375"/>
                      <a:pt x="11688" y="36304"/>
                    </a:cubicBezTo>
                    <a:cubicBezTo>
                      <a:pt x="11702" y="36304"/>
                      <a:pt x="11714" y="36300"/>
                      <a:pt x="11726" y="36296"/>
                    </a:cubicBezTo>
                    <a:cubicBezTo>
                      <a:pt x="11810" y="36267"/>
                      <a:pt x="11860" y="36181"/>
                      <a:pt x="11845" y="36094"/>
                    </a:cubicBezTo>
                    <a:cubicBezTo>
                      <a:pt x="11817" y="35930"/>
                      <a:pt x="11780" y="35768"/>
                      <a:pt x="11739" y="35609"/>
                    </a:cubicBezTo>
                    <a:cubicBezTo>
                      <a:pt x="11749" y="35589"/>
                      <a:pt x="11754" y="35569"/>
                      <a:pt x="11755" y="35547"/>
                    </a:cubicBezTo>
                    <a:cubicBezTo>
                      <a:pt x="11759" y="35504"/>
                      <a:pt x="11757" y="35462"/>
                      <a:pt x="11746" y="35422"/>
                    </a:cubicBezTo>
                    <a:cubicBezTo>
                      <a:pt x="11736" y="35379"/>
                      <a:pt x="11727" y="35339"/>
                      <a:pt x="11714" y="35298"/>
                    </a:cubicBezTo>
                    <a:cubicBezTo>
                      <a:pt x="11683" y="35206"/>
                      <a:pt x="11650" y="35117"/>
                      <a:pt x="11613" y="35028"/>
                    </a:cubicBezTo>
                    <a:cubicBezTo>
                      <a:pt x="11583" y="34962"/>
                      <a:pt x="11555" y="34894"/>
                      <a:pt x="11526" y="34827"/>
                    </a:cubicBezTo>
                    <a:cubicBezTo>
                      <a:pt x="11514" y="34779"/>
                      <a:pt x="11504" y="34731"/>
                      <a:pt x="11492" y="34685"/>
                    </a:cubicBezTo>
                    <a:cubicBezTo>
                      <a:pt x="11453" y="34509"/>
                      <a:pt x="11417" y="34330"/>
                      <a:pt x="11364" y="34158"/>
                    </a:cubicBezTo>
                    <a:cubicBezTo>
                      <a:pt x="11346" y="34090"/>
                      <a:pt x="11324" y="34022"/>
                      <a:pt x="11300" y="33957"/>
                    </a:cubicBezTo>
                    <a:cubicBezTo>
                      <a:pt x="11275" y="33896"/>
                      <a:pt x="11250" y="33849"/>
                      <a:pt x="11192" y="33816"/>
                    </a:cubicBezTo>
                    <a:cubicBezTo>
                      <a:pt x="11166" y="33801"/>
                      <a:pt x="11135" y="33794"/>
                      <a:pt x="11103" y="33794"/>
                    </a:cubicBezTo>
                    <a:cubicBezTo>
                      <a:pt x="11070" y="33613"/>
                      <a:pt x="11035" y="33433"/>
                      <a:pt x="10995" y="33252"/>
                    </a:cubicBezTo>
                    <a:cubicBezTo>
                      <a:pt x="10967" y="33122"/>
                      <a:pt x="10942" y="32993"/>
                      <a:pt x="10909" y="32863"/>
                    </a:cubicBezTo>
                    <a:cubicBezTo>
                      <a:pt x="10886" y="32779"/>
                      <a:pt x="10865" y="32694"/>
                      <a:pt x="10844" y="32608"/>
                    </a:cubicBezTo>
                    <a:cubicBezTo>
                      <a:pt x="10831" y="32563"/>
                      <a:pt x="10821" y="32516"/>
                      <a:pt x="10808" y="32472"/>
                    </a:cubicBezTo>
                    <a:cubicBezTo>
                      <a:pt x="10786" y="32405"/>
                      <a:pt x="10767" y="32337"/>
                      <a:pt x="10744" y="32269"/>
                    </a:cubicBezTo>
                    <a:cubicBezTo>
                      <a:pt x="10720" y="32099"/>
                      <a:pt x="10695" y="31929"/>
                      <a:pt x="10663" y="31759"/>
                    </a:cubicBezTo>
                    <a:cubicBezTo>
                      <a:pt x="10644" y="31661"/>
                      <a:pt x="10627" y="31564"/>
                      <a:pt x="10606" y="31468"/>
                    </a:cubicBezTo>
                    <a:cubicBezTo>
                      <a:pt x="10613" y="31337"/>
                      <a:pt x="10629" y="31206"/>
                      <a:pt x="10646" y="31076"/>
                    </a:cubicBezTo>
                    <a:lnTo>
                      <a:pt x="10646" y="31076"/>
                    </a:lnTo>
                    <a:cubicBezTo>
                      <a:pt x="10646" y="31078"/>
                      <a:pt x="10645" y="31081"/>
                      <a:pt x="10645" y="31083"/>
                    </a:cubicBezTo>
                    <a:lnTo>
                      <a:pt x="10645" y="31083"/>
                    </a:lnTo>
                    <a:cubicBezTo>
                      <a:pt x="10653" y="31021"/>
                      <a:pt x="10664" y="30960"/>
                      <a:pt x="10676" y="30899"/>
                    </a:cubicBezTo>
                    <a:cubicBezTo>
                      <a:pt x="10687" y="30858"/>
                      <a:pt x="10699" y="30815"/>
                      <a:pt x="10709" y="30773"/>
                    </a:cubicBezTo>
                    <a:cubicBezTo>
                      <a:pt x="10738" y="30698"/>
                      <a:pt x="10770" y="30624"/>
                      <a:pt x="10801" y="30548"/>
                    </a:cubicBezTo>
                    <a:cubicBezTo>
                      <a:pt x="10852" y="30444"/>
                      <a:pt x="10903" y="30336"/>
                      <a:pt x="10958" y="30234"/>
                    </a:cubicBezTo>
                    <a:lnTo>
                      <a:pt x="11133" y="29915"/>
                    </a:lnTo>
                    <a:cubicBezTo>
                      <a:pt x="11198" y="29795"/>
                      <a:pt x="11265" y="29674"/>
                      <a:pt x="11326" y="29552"/>
                    </a:cubicBezTo>
                    <a:cubicBezTo>
                      <a:pt x="11359" y="29487"/>
                      <a:pt x="11393" y="29423"/>
                      <a:pt x="11420" y="29357"/>
                    </a:cubicBezTo>
                    <a:cubicBezTo>
                      <a:pt x="11459" y="29260"/>
                      <a:pt x="11512" y="29156"/>
                      <a:pt x="11501" y="29048"/>
                    </a:cubicBezTo>
                    <a:cubicBezTo>
                      <a:pt x="11528" y="28987"/>
                      <a:pt x="11549" y="28923"/>
                      <a:pt x="11573" y="28861"/>
                    </a:cubicBezTo>
                    <a:cubicBezTo>
                      <a:pt x="11574" y="28857"/>
                      <a:pt x="11576" y="28853"/>
                      <a:pt x="11579" y="28848"/>
                    </a:cubicBezTo>
                    <a:cubicBezTo>
                      <a:pt x="11591" y="28840"/>
                      <a:pt x="11603" y="28830"/>
                      <a:pt x="11613" y="28820"/>
                    </a:cubicBezTo>
                    <a:cubicBezTo>
                      <a:pt x="11658" y="28772"/>
                      <a:pt x="11670" y="28702"/>
                      <a:pt x="11688" y="28643"/>
                    </a:cubicBezTo>
                    <a:cubicBezTo>
                      <a:pt x="11709" y="28567"/>
                      <a:pt x="11731" y="28489"/>
                      <a:pt x="11750" y="28413"/>
                    </a:cubicBezTo>
                    <a:cubicBezTo>
                      <a:pt x="11761" y="28363"/>
                      <a:pt x="11772" y="28313"/>
                      <a:pt x="11783" y="28262"/>
                    </a:cubicBezTo>
                    <a:cubicBezTo>
                      <a:pt x="11788" y="28243"/>
                      <a:pt x="11792" y="28225"/>
                      <a:pt x="11798" y="28206"/>
                    </a:cubicBezTo>
                    <a:cubicBezTo>
                      <a:pt x="11859" y="27965"/>
                      <a:pt x="11896" y="27717"/>
                      <a:pt x="11906" y="27466"/>
                    </a:cubicBezTo>
                    <a:cubicBezTo>
                      <a:pt x="11908" y="27443"/>
                      <a:pt x="11910" y="27419"/>
                      <a:pt x="11912" y="27396"/>
                    </a:cubicBezTo>
                    <a:cubicBezTo>
                      <a:pt x="11916" y="27327"/>
                      <a:pt x="11920" y="27258"/>
                      <a:pt x="11923" y="27188"/>
                    </a:cubicBezTo>
                    <a:cubicBezTo>
                      <a:pt x="11940" y="27177"/>
                      <a:pt x="11953" y="27162"/>
                      <a:pt x="11965" y="27145"/>
                    </a:cubicBezTo>
                    <a:cubicBezTo>
                      <a:pt x="12005" y="27079"/>
                      <a:pt x="11998" y="27013"/>
                      <a:pt x="11971" y="26944"/>
                    </a:cubicBezTo>
                    <a:cubicBezTo>
                      <a:pt x="11948" y="26882"/>
                      <a:pt x="11924" y="26821"/>
                      <a:pt x="11899" y="26759"/>
                    </a:cubicBezTo>
                    <a:cubicBezTo>
                      <a:pt x="11898" y="26759"/>
                      <a:pt x="11897" y="26758"/>
                      <a:pt x="11898" y="26758"/>
                    </a:cubicBezTo>
                    <a:cubicBezTo>
                      <a:pt x="11889" y="26688"/>
                      <a:pt x="11875" y="26621"/>
                      <a:pt x="11860" y="26553"/>
                    </a:cubicBezTo>
                    <a:cubicBezTo>
                      <a:pt x="11850" y="26515"/>
                      <a:pt x="11838" y="26478"/>
                      <a:pt x="11825" y="26442"/>
                    </a:cubicBezTo>
                    <a:cubicBezTo>
                      <a:pt x="11791" y="26317"/>
                      <a:pt x="11741" y="26195"/>
                      <a:pt x="11689" y="26076"/>
                    </a:cubicBezTo>
                    <a:cubicBezTo>
                      <a:pt x="11655" y="25993"/>
                      <a:pt x="11628" y="25896"/>
                      <a:pt x="11534" y="25864"/>
                    </a:cubicBezTo>
                    <a:cubicBezTo>
                      <a:pt x="11523" y="25859"/>
                      <a:pt x="11511" y="25857"/>
                      <a:pt x="11498" y="25856"/>
                    </a:cubicBezTo>
                    <a:cubicBezTo>
                      <a:pt x="11459" y="25792"/>
                      <a:pt x="11420" y="25727"/>
                      <a:pt x="11383" y="25663"/>
                    </a:cubicBezTo>
                    <a:cubicBezTo>
                      <a:pt x="11354" y="25611"/>
                      <a:pt x="11323" y="25558"/>
                      <a:pt x="11292" y="25508"/>
                    </a:cubicBezTo>
                    <a:cubicBezTo>
                      <a:pt x="11271" y="25473"/>
                      <a:pt x="11252" y="25433"/>
                      <a:pt x="11221" y="25405"/>
                    </a:cubicBezTo>
                    <a:cubicBezTo>
                      <a:pt x="11202" y="25390"/>
                      <a:pt x="11179" y="25378"/>
                      <a:pt x="11156" y="25368"/>
                    </a:cubicBezTo>
                    <a:cubicBezTo>
                      <a:pt x="11142" y="25363"/>
                      <a:pt x="11128" y="25360"/>
                      <a:pt x="11113" y="25359"/>
                    </a:cubicBezTo>
                    <a:cubicBezTo>
                      <a:pt x="11076" y="25307"/>
                      <a:pt x="11038" y="25256"/>
                      <a:pt x="11002" y="25206"/>
                    </a:cubicBezTo>
                    <a:cubicBezTo>
                      <a:pt x="10901" y="25064"/>
                      <a:pt x="10800" y="24923"/>
                      <a:pt x="10695" y="24783"/>
                    </a:cubicBezTo>
                    <a:cubicBezTo>
                      <a:pt x="10629" y="24695"/>
                      <a:pt x="10563" y="24608"/>
                      <a:pt x="10495" y="24521"/>
                    </a:cubicBezTo>
                    <a:cubicBezTo>
                      <a:pt x="10486" y="24506"/>
                      <a:pt x="10475" y="24490"/>
                      <a:pt x="10466" y="24475"/>
                    </a:cubicBezTo>
                    <a:cubicBezTo>
                      <a:pt x="10356" y="24303"/>
                      <a:pt x="10244" y="24133"/>
                      <a:pt x="10115" y="23977"/>
                    </a:cubicBezTo>
                    <a:cubicBezTo>
                      <a:pt x="10083" y="23937"/>
                      <a:pt x="10034" y="23918"/>
                      <a:pt x="9985" y="23918"/>
                    </a:cubicBezTo>
                    <a:cubicBezTo>
                      <a:pt x="9960" y="23918"/>
                      <a:pt x="9935" y="23923"/>
                      <a:pt x="9912" y="23932"/>
                    </a:cubicBezTo>
                    <a:cubicBezTo>
                      <a:pt x="9904" y="23880"/>
                      <a:pt x="9896" y="23830"/>
                      <a:pt x="9887" y="23779"/>
                    </a:cubicBezTo>
                    <a:cubicBezTo>
                      <a:pt x="9868" y="23670"/>
                      <a:pt x="9848" y="23561"/>
                      <a:pt x="9829" y="23450"/>
                    </a:cubicBezTo>
                    <a:cubicBezTo>
                      <a:pt x="9829" y="23398"/>
                      <a:pt x="9831" y="23347"/>
                      <a:pt x="9831" y="23297"/>
                    </a:cubicBezTo>
                    <a:lnTo>
                      <a:pt x="9831" y="23298"/>
                    </a:lnTo>
                    <a:cubicBezTo>
                      <a:pt x="9833" y="23211"/>
                      <a:pt x="9835" y="23124"/>
                      <a:pt x="9839" y="23036"/>
                    </a:cubicBezTo>
                    <a:cubicBezTo>
                      <a:pt x="9840" y="22982"/>
                      <a:pt x="9845" y="22924"/>
                      <a:pt x="9839" y="22870"/>
                    </a:cubicBezTo>
                    <a:cubicBezTo>
                      <a:pt x="9835" y="22843"/>
                      <a:pt x="9832" y="22815"/>
                      <a:pt x="9828" y="22787"/>
                    </a:cubicBezTo>
                    <a:cubicBezTo>
                      <a:pt x="9823" y="22764"/>
                      <a:pt x="9815" y="22742"/>
                      <a:pt x="9807" y="22720"/>
                    </a:cubicBezTo>
                    <a:cubicBezTo>
                      <a:pt x="9803" y="22710"/>
                      <a:pt x="9798" y="22700"/>
                      <a:pt x="9793" y="22692"/>
                    </a:cubicBezTo>
                    <a:cubicBezTo>
                      <a:pt x="9802" y="22642"/>
                      <a:pt x="9810" y="22593"/>
                      <a:pt x="9818" y="22544"/>
                    </a:cubicBezTo>
                    <a:cubicBezTo>
                      <a:pt x="9830" y="22473"/>
                      <a:pt x="9847" y="22403"/>
                      <a:pt x="9863" y="22333"/>
                    </a:cubicBezTo>
                    <a:cubicBezTo>
                      <a:pt x="9872" y="22318"/>
                      <a:pt x="9881" y="22303"/>
                      <a:pt x="9889" y="22288"/>
                    </a:cubicBezTo>
                    <a:cubicBezTo>
                      <a:pt x="9899" y="22266"/>
                      <a:pt x="9907" y="22244"/>
                      <a:pt x="9911" y="22221"/>
                    </a:cubicBezTo>
                    <a:cubicBezTo>
                      <a:pt x="9922" y="22182"/>
                      <a:pt x="9930" y="22142"/>
                      <a:pt x="9936" y="22101"/>
                    </a:cubicBezTo>
                    <a:cubicBezTo>
                      <a:pt x="9943" y="22052"/>
                      <a:pt x="9951" y="22001"/>
                      <a:pt x="9958" y="21952"/>
                    </a:cubicBezTo>
                    <a:cubicBezTo>
                      <a:pt x="9961" y="21935"/>
                      <a:pt x="9963" y="21917"/>
                      <a:pt x="9966" y="21898"/>
                    </a:cubicBezTo>
                    <a:cubicBezTo>
                      <a:pt x="9968" y="21885"/>
                      <a:pt x="9972" y="21873"/>
                      <a:pt x="9974" y="21860"/>
                    </a:cubicBezTo>
                    <a:cubicBezTo>
                      <a:pt x="10058" y="21673"/>
                      <a:pt x="10153" y="21491"/>
                      <a:pt x="10247" y="21309"/>
                    </a:cubicBezTo>
                    <a:cubicBezTo>
                      <a:pt x="10278" y="21272"/>
                      <a:pt x="10305" y="21232"/>
                      <a:pt x="10328" y="21188"/>
                    </a:cubicBezTo>
                    <a:cubicBezTo>
                      <a:pt x="10376" y="21109"/>
                      <a:pt x="10422" y="21030"/>
                      <a:pt x="10463" y="20947"/>
                    </a:cubicBezTo>
                    <a:lnTo>
                      <a:pt x="10587" y="20701"/>
                    </a:lnTo>
                    <a:cubicBezTo>
                      <a:pt x="10650" y="20574"/>
                      <a:pt x="10710" y="20443"/>
                      <a:pt x="10768" y="20313"/>
                    </a:cubicBezTo>
                    <a:cubicBezTo>
                      <a:pt x="10834" y="20163"/>
                      <a:pt x="10904" y="20012"/>
                      <a:pt x="10958" y="19857"/>
                    </a:cubicBezTo>
                    <a:cubicBezTo>
                      <a:pt x="10984" y="19780"/>
                      <a:pt x="11010" y="19705"/>
                      <a:pt x="11036" y="19630"/>
                    </a:cubicBezTo>
                    <a:cubicBezTo>
                      <a:pt x="11060" y="19552"/>
                      <a:pt x="11091" y="19473"/>
                      <a:pt x="11101" y="19392"/>
                    </a:cubicBezTo>
                    <a:cubicBezTo>
                      <a:pt x="11107" y="19343"/>
                      <a:pt x="11089" y="19293"/>
                      <a:pt x="11054" y="19258"/>
                    </a:cubicBezTo>
                    <a:cubicBezTo>
                      <a:pt x="11090" y="19123"/>
                      <a:pt x="11111" y="18984"/>
                      <a:pt x="11116" y="18844"/>
                    </a:cubicBezTo>
                    <a:cubicBezTo>
                      <a:pt x="11118" y="18716"/>
                      <a:pt x="11122" y="18583"/>
                      <a:pt x="11094" y="18457"/>
                    </a:cubicBezTo>
                    <a:cubicBezTo>
                      <a:pt x="11064" y="18325"/>
                      <a:pt x="11026" y="18188"/>
                      <a:pt x="10967" y="18065"/>
                    </a:cubicBezTo>
                    <a:cubicBezTo>
                      <a:pt x="10942" y="18008"/>
                      <a:pt x="10911" y="17953"/>
                      <a:pt x="10875" y="17902"/>
                    </a:cubicBezTo>
                    <a:cubicBezTo>
                      <a:pt x="10872" y="17897"/>
                      <a:pt x="10870" y="17894"/>
                      <a:pt x="10866" y="17891"/>
                    </a:cubicBezTo>
                    <a:cubicBezTo>
                      <a:pt x="10860" y="17868"/>
                      <a:pt x="10849" y="17846"/>
                      <a:pt x="10836" y="17826"/>
                    </a:cubicBezTo>
                    <a:cubicBezTo>
                      <a:pt x="10826" y="17812"/>
                      <a:pt x="10814" y="17799"/>
                      <a:pt x="10800" y="17788"/>
                    </a:cubicBezTo>
                    <a:cubicBezTo>
                      <a:pt x="10790" y="17759"/>
                      <a:pt x="10778" y="17730"/>
                      <a:pt x="10767" y="17702"/>
                    </a:cubicBezTo>
                    <a:lnTo>
                      <a:pt x="10767" y="17702"/>
                    </a:lnTo>
                    <a:cubicBezTo>
                      <a:pt x="10767" y="17702"/>
                      <a:pt x="10767" y="17702"/>
                      <a:pt x="10767" y="17702"/>
                    </a:cubicBezTo>
                    <a:cubicBezTo>
                      <a:pt x="10766" y="17701"/>
                      <a:pt x="10765" y="17699"/>
                      <a:pt x="10765" y="17698"/>
                    </a:cubicBezTo>
                    <a:lnTo>
                      <a:pt x="10765" y="17698"/>
                    </a:lnTo>
                    <a:cubicBezTo>
                      <a:pt x="10764" y="17697"/>
                      <a:pt x="10764" y="17696"/>
                      <a:pt x="10763" y="17695"/>
                    </a:cubicBezTo>
                    <a:lnTo>
                      <a:pt x="10763" y="17695"/>
                    </a:lnTo>
                    <a:cubicBezTo>
                      <a:pt x="10763" y="17695"/>
                      <a:pt x="10763" y="17695"/>
                      <a:pt x="10763" y="17695"/>
                    </a:cubicBezTo>
                    <a:lnTo>
                      <a:pt x="10763" y="17695"/>
                    </a:lnTo>
                    <a:cubicBezTo>
                      <a:pt x="10729" y="17614"/>
                      <a:pt x="10695" y="17533"/>
                      <a:pt x="10662" y="17451"/>
                    </a:cubicBezTo>
                    <a:lnTo>
                      <a:pt x="10662" y="17451"/>
                    </a:lnTo>
                    <a:cubicBezTo>
                      <a:pt x="10662" y="17455"/>
                      <a:pt x="10663" y="17458"/>
                      <a:pt x="10663" y="17460"/>
                    </a:cubicBezTo>
                    <a:cubicBezTo>
                      <a:pt x="10656" y="17439"/>
                      <a:pt x="10646" y="17418"/>
                      <a:pt x="10637" y="17398"/>
                    </a:cubicBezTo>
                    <a:cubicBezTo>
                      <a:pt x="10643" y="17393"/>
                      <a:pt x="10649" y="17386"/>
                      <a:pt x="10655" y="17380"/>
                    </a:cubicBezTo>
                    <a:cubicBezTo>
                      <a:pt x="10712" y="17315"/>
                      <a:pt x="10713" y="17209"/>
                      <a:pt x="10655" y="17145"/>
                    </a:cubicBezTo>
                    <a:cubicBezTo>
                      <a:pt x="10585" y="17069"/>
                      <a:pt x="10513" y="16995"/>
                      <a:pt x="10442" y="16920"/>
                    </a:cubicBezTo>
                    <a:lnTo>
                      <a:pt x="10402" y="16872"/>
                    </a:lnTo>
                    <a:cubicBezTo>
                      <a:pt x="10355" y="16812"/>
                      <a:pt x="10308" y="16751"/>
                      <a:pt x="10262" y="16690"/>
                    </a:cubicBezTo>
                    <a:cubicBezTo>
                      <a:pt x="10247" y="16669"/>
                      <a:pt x="10231" y="16649"/>
                      <a:pt x="10217" y="16629"/>
                    </a:cubicBezTo>
                    <a:cubicBezTo>
                      <a:pt x="10189" y="16590"/>
                      <a:pt x="10163" y="16552"/>
                      <a:pt x="10133" y="16514"/>
                    </a:cubicBezTo>
                    <a:cubicBezTo>
                      <a:pt x="10131" y="16510"/>
                      <a:pt x="10128" y="16505"/>
                      <a:pt x="10125" y="16502"/>
                    </a:cubicBezTo>
                    <a:cubicBezTo>
                      <a:pt x="10125" y="16502"/>
                      <a:pt x="10125" y="16503"/>
                      <a:pt x="10124" y="16503"/>
                    </a:cubicBezTo>
                    <a:cubicBezTo>
                      <a:pt x="10118" y="16496"/>
                      <a:pt x="10114" y="16491"/>
                      <a:pt x="10110" y="16484"/>
                    </a:cubicBezTo>
                    <a:cubicBezTo>
                      <a:pt x="10081" y="16450"/>
                      <a:pt x="10040" y="16428"/>
                      <a:pt x="9995" y="16424"/>
                    </a:cubicBezTo>
                    <a:cubicBezTo>
                      <a:pt x="9994" y="16424"/>
                      <a:pt x="9993" y="16423"/>
                      <a:pt x="9993" y="16422"/>
                    </a:cubicBezTo>
                    <a:cubicBezTo>
                      <a:pt x="9929" y="16348"/>
                      <a:pt x="9872" y="16271"/>
                      <a:pt x="9813" y="16194"/>
                    </a:cubicBezTo>
                    <a:cubicBezTo>
                      <a:pt x="9724" y="16081"/>
                      <a:pt x="9637" y="15964"/>
                      <a:pt x="9543" y="15854"/>
                    </a:cubicBezTo>
                    <a:cubicBezTo>
                      <a:pt x="9523" y="15830"/>
                      <a:pt x="9502" y="15806"/>
                      <a:pt x="9481" y="15780"/>
                    </a:cubicBezTo>
                    <a:cubicBezTo>
                      <a:pt x="9449" y="15734"/>
                      <a:pt x="9415" y="15686"/>
                      <a:pt x="9380" y="15641"/>
                    </a:cubicBezTo>
                    <a:cubicBezTo>
                      <a:pt x="9318" y="15554"/>
                      <a:pt x="9242" y="15477"/>
                      <a:pt x="9156" y="15414"/>
                    </a:cubicBezTo>
                    <a:cubicBezTo>
                      <a:pt x="9127" y="15337"/>
                      <a:pt x="9096" y="15260"/>
                      <a:pt x="9067" y="15182"/>
                    </a:cubicBezTo>
                    <a:cubicBezTo>
                      <a:pt x="9043" y="15125"/>
                      <a:pt x="9022" y="15066"/>
                      <a:pt x="9000" y="15005"/>
                    </a:cubicBezTo>
                    <a:cubicBezTo>
                      <a:pt x="8992" y="14947"/>
                      <a:pt x="8983" y="14887"/>
                      <a:pt x="8975" y="14828"/>
                    </a:cubicBezTo>
                    <a:cubicBezTo>
                      <a:pt x="8972" y="14790"/>
                      <a:pt x="8970" y="14754"/>
                      <a:pt x="8966" y="14717"/>
                    </a:cubicBezTo>
                    <a:cubicBezTo>
                      <a:pt x="9002" y="14682"/>
                      <a:pt x="9020" y="14633"/>
                      <a:pt x="9016" y="14583"/>
                    </a:cubicBezTo>
                    <a:cubicBezTo>
                      <a:pt x="9008" y="14508"/>
                      <a:pt x="9002" y="14433"/>
                      <a:pt x="8991" y="14358"/>
                    </a:cubicBezTo>
                    <a:cubicBezTo>
                      <a:pt x="8984" y="14286"/>
                      <a:pt x="8972" y="14215"/>
                      <a:pt x="8954" y="14144"/>
                    </a:cubicBezTo>
                    <a:cubicBezTo>
                      <a:pt x="8951" y="14131"/>
                      <a:pt x="8946" y="14120"/>
                      <a:pt x="8942" y="14107"/>
                    </a:cubicBezTo>
                    <a:cubicBezTo>
                      <a:pt x="8941" y="14104"/>
                      <a:pt x="8942" y="14100"/>
                      <a:pt x="8943" y="14096"/>
                    </a:cubicBezTo>
                    <a:lnTo>
                      <a:pt x="8943" y="14089"/>
                    </a:lnTo>
                    <a:cubicBezTo>
                      <a:pt x="8943" y="14020"/>
                      <a:pt x="8942" y="13951"/>
                      <a:pt x="8941" y="13883"/>
                    </a:cubicBezTo>
                    <a:cubicBezTo>
                      <a:pt x="8938" y="13836"/>
                      <a:pt x="8942" y="13782"/>
                      <a:pt x="8931" y="13736"/>
                    </a:cubicBezTo>
                    <a:cubicBezTo>
                      <a:pt x="8928" y="13727"/>
                      <a:pt x="8924" y="13716"/>
                      <a:pt x="8923" y="13705"/>
                    </a:cubicBezTo>
                    <a:cubicBezTo>
                      <a:pt x="8933" y="13661"/>
                      <a:pt x="8944" y="13619"/>
                      <a:pt x="8955" y="13575"/>
                    </a:cubicBezTo>
                    <a:lnTo>
                      <a:pt x="8955" y="13575"/>
                    </a:lnTo>
                    <a:cubicBezTo>
                      <a:pt x="8954" y="13578"/>
                      <a:pt x="8953" y="13581"/>
                      <a:pt x="8951" y="13585"/>
                    </a:cubicBezTo>
                    <a:cubicBezTo>
                      <a:pt x="8959" y="13559"/>
                      <a:pt x="8967" y="13529"/>
                      <a:pt x="8976" y="13503"/>
                    </a:cubicBezTo>
                    <a:cubicBezTo>
                      <a:pt x="8988" y="13484"/>
                      <a:pt x="8997" y="13464"/>
                      <a:pt x="9008" y="13444"/>
                    </a:cubicBezTo>
                    <a:cubicBezTo>
                      <a:pt x="9030" y="13395"/>
                      <a:pt x="9051" y="13348"/>
                      <a:pt x="9072" y="13298"/>
                    </a:cubicBezTo>
                    <a:cubicBezTo>
                      <a:pt x="9088" y="13260"/>
                      <a:pt x="9103" y="13221"/>
                      <a:pt x="9118" y="13181"/>
                    </a:cubicBezTo>
                    <a:cubicBezTo>
                      <a:pt x="9158" y="13085"/>
                      <a:pt x="9196" y="12987"/>
                      <a:pt x="9231" y="12886"/>
                    </a:cubicBezTo>
                    <a:cubicBezTo>
                      <a:pt x="9264" y="12797"/>
                      <a:pt x="9297" y="12706"/>
                      <a:pt x="9330" y="12614"/>
                    </a:cubicBezTo>
                    <a:cubicBezTo>
                      <a:pt x="9343" y="12573"/>
                      <a:pt x="9358" y="12533"/>
                      <a:pt x="9373" y="12492"/>
                    </a:cubicBezTo>
                    <a:cubicBezTo>
                      <a:pt x="9392" y="12439"/>
                      <a:pt x="9416" y="12386"/>
                      <a:pt x="9426" y="12331"/>
                    </a:cubicBezTo>
                    <a:cubicBezTo>
                      <a:pt x="9427" y="12325"/>
                      <a:pt x="9427" y="12318"/>
                      <a:pt x="9428" y="12312"/>
                    </a:cubicBezTo>
                    <a:cubicBezTo>
                      <a:pt x="9452" y="12257"/>
                      <a:pt x="9475" y="12204"/>
                      <a:pt x="9501" y="12152"/>
                    </a:cubicBezTo>
                    <a:cubicBezTo>
                      <a:pt x="9540" y="12068"/>
                      <a:pt x="9578" y="11985"/>
                      <a:pt x="9615" y="11899"/>
                    </a:cubicBezTo>
                    <a:cubicBezTo>
                      <a:pt x="9643" y="11831"/>
                      <a:pt x="9682" y="11759"/>
                      <a:pt x="9698" y="11684"/>
                    </a:cubicBezTo>
                    <a:cubicBezTo>
                      <a:pt x="9759" y="11677"/>
                      <a:pt x="9812" y="11641"/>
                      <a:pt x="9839" y="11586"/>
                    </a:cubicBezTo>
                    <a:cubicBezTo>
                      <a:pt x="9862" y="11536"/>
                      <a:pt x="9881" y="11484"/>
                      <a:pt x="9896" y="11431"/>
                    </a:cubicBezTo>
                    <a:cubicBezTo>
                      <a:pt x="9909" y="11389"/>
                      <a:pt x="9922" y="11346"/>
                      <a:pt x="9935" y="11303"/>
                    </a:cubicBezTo>
                    <a:cubicBezTo>
                      <a:pt x="9958" y="11225"/>
                      <a:pt x="9980" y="11142"/>
                      <a:pt x="9999" y="11062"/>
                    </a:cubicBezTo>
                    <a:cubicBezTo>
                      <a:pt x="10001" y="11062"/>
                      <a:pt x="10001" y="11060"/>
                      <a:pt x="10001" y="11059"/>
                    </a:cubicBezTo>
                    <a:cubicBezTo>
                      <a:pt x="10024" y="10981"/>
                      <a:pt x="10051" y="10903"/>
                      <a:pt x="10074" y="10824"/>
                    </a:cubicBezTo>
                    <a:lnTo>
                      <a:pt x="10088" y="10778"/>
                    </a:lnTo>
                    <a:cubicBezTo>
                      <a:pt x="10093" y="10764"/>
                      <a:pt x="10099" y="10753"/>
                      <a:pt x="10105" y="10742"/>
                    </a:cubicBezTo>
                    <a:cubicBezTo>
                      <a:pt x="10139" y="10669"/>
                      <a:pt x="10169" y="10595"/>
                      <a:pt x="10195" y="10520"/>
                    </a:cubicBezTo>
                    <a:cubicBezTo>
                      <a:pt x="10230" y="10422"/>
                      <a:pt x="10266" y="10320"/>
                      <a:pt x="10282" y="10215"/>
                    </a:cubicBezTo>
                    <a:cubicBezTo>
                      <a:pt x="10296" y="10118"/>
                      <a:pt x="10308" y="10021"/>
                      <a:pt x="10303" y="9924"/>
                    </a:cubicBezTo>
                    <a:cubicBezTo>
                      <a:pt x="10300" y="9846"/>
                      <a:pt x="10291" y="9769"/>
                      <a:pt x="10280" y="9690"/>
                    </a:cubicBezTo>
                    <a:lnTo>
                      <a:pt x="10280" y="9690"/>
                    </a:lnTo>
                    <a:cubicBezTo>
                      <a:pt x="10282" y="9699"/>
                      <a:pt x="10282" y="9706"/>
                      <a:pt x="10284" y="9715"/>
                    </a:cubicBezTo>
                    <a:cubicBezTo>
                      <a:pt x="10282" y="9699"/>
                      <a:pt x="10280" y="9684"/>
                      <a:pt x="10279" y="9668"/>
                    </a:cubicBezTo>
                    <a:cubicBezTo>
                      <a:pt x="10275" y="9613"/>
                      <a:pt x="10245" y="9563"/>
                      <a:pt x="10199" y="9532"/>
                    </a:cubicBezTo>
                    <a:cubicBezTo>
                      <a:pt x="10201" y="9412"/>
                      <a:pt x="10194" y="9290"/>
                      <a:pt x="10182" y="9170"/>
                    </a:cubicBezTo>
                    <a:cubicBezTo>
                      <a:pt x="10171" y="9053"/>
                      <a:pt x="10153" y="8937"/>
                      <a:pt x="10129" y="8821"/>
                    </a:cubicBezTo>
                    <a:cubicBezTo>
                      <a:pt x="10125" y="8805"/>
                      <a:pt x="10121" y="8787"/>
                      <a:pt x="10117" y="8769"/>
                    </a:cubicBezTo>
                    <a:cubicBezTo>
                      <a:pt x="10118" y="8733"/>
                      <a:pt x="10114" y="8698"/>
                      <a:pt x="10106" y="8663"/>
                    </a:cubicBezTo>
                    <a:cubicBezTo>
                      <a:pt x="10096" y="8622"/>
                      <a:pt x="10088" y="8582"/>
                      <a:pt x="10077" y="8541"/>
                    </a:cubicBezTo>
                    <a:cubicBezTo>
                      <a:pt x="10041" y="8400"/>
                      <a:pt x="9995" y="8263"/>
                      <a:pt x="9938" y="8130"/>
                    </a:cubicBezTo>
                    <a:cubicBezTo>
                      <a:pt x="9907" y="8044"/>
                      <a:pt x="9872" y="7962"/>
                      <a:pt x="9823" y="7885"/>
                    </a:cubicBezTo>
                    <a:cubicBezTo>
                      <a:pt x="9813" y="7872"/>
                      <a:pt x="9803" y="7861"/>
                      <a:pt x="9791" y="7850"/>
                    </a:cubicBezTo>
                    <a:cubicBezTo>
                      <a:pt x="9712" y="7716"/>
                      <a:pt x="9625" y="7586"/>
                      <a:pt x="9541" y="7455"/>
                    </a:cubicBezTo>
                    <a:cubicBezTo>
                      <a:pt x="9446" y="7312"/>
                      <a:pt x="9353" y="7167"/>
                      <a:pt x="9256" y="7027"/>
                    </a:cubicBezTo>
                    <a:cubicBezTo>
                      <a:pt x="9177" y="6907"/>
                      <a:pt x="9098" y="6789"/>
                      <a:pt x="9009" y="6678"/>
                    </a:cubicBezTo>
                    <a:cubicBezTo>
                      <a:pt x="8972" y="6635"/>
                      <a:pt x="8934" y="6591"/>
                      <a:pt x="8894" y="6548"/>
                    </a:cubicBezTo>
                    <a:cubicBezTo>
                      <a:pt x="8894" y="6545"/>
                      <a:pt x="8893" y="6542"/>
                      <a:pt x="8890" y="6540"/>
                    </a:cubicBezTo>
                    <a:cubicBezTo>
                      <a:pt x="8835" y="6427"/>
                      <a:pt x="8774" y="6317"/>
                      <a:pt x="8708" y="6210"/>
                    </a:cubicBezTo>
                    <a:cubicBezTo>
                      <a:pt x="8677" y="6163"/>
                      <a:pt x="8643" y="6116"/>
                      <a:pt x="8607" y="6073"/>
                    </a:cubicBezTo>
                    <a:cubicBezTo>
                      <a:pt x="8602" y="6054"/>
                      <a:pt x="8597" y="6034"/>
                      <a:pt x="8592" y="6013"/>
                    </a:cubicBezTo>
                    <a:lnTo>
                      <a:pt x="8592" y="6013"/>
                    </a:lnTo>
                    <a:cubicBezTo>
                      <a:pt x="8593" y="6016"/>
                      <a:pt x="8593" y="6019"/>
                      <a:pt x="8594" y="6022"/>
                    </a:cubicBezTo>
                    <a:lnTo>
                      <a:pt x="8594" y="6022"/>
                    </a:lnTo>
                    <a:cubicBezTo>
                      <a:pt x="8586" y="5990"/>
                      <a:pt x="8578" y="5957"/>
                      <a:pt x="8570" y="5924"/>
                    </a:cubicBezTo>
                    <a:cubicBezTo>
                      <a:pt x="8568" y="5914"/>
                      <a:pt x="8566" y="5902"/>
                      <a:pt x="8564" y="5892"/>
                    </a:cubicBezTo>
                    <a:cubicBezTo>
                      <a:pt x="8555" y="5842"/>
                      <a:pt x="8543" y="5791"/>
                      <a:pt x="8534" y="5740"/>
                    </a:cubicBezTo>
                    <a:cubicBezTo>
                      <a:pt x="8511" y="5636"/>
                      <a:pt x="8487" y="5535"/>
                      <a:pt x="8461" y="5431"/>
                    </a:cubicBezTo>
                    <a:cubicBezTo>
                      <a:pt x="8456" y="5419"/>
                      <a:pt x="8453" y="5406"/>
                      <a:pt x="8451" y="5392"/>
                    </a:cubicBezTo>
                    <a:cubicBezTo>
                      <a:pt x="8429" y="5275"/>
                      <a:pt x="8413" y="5157"/>
                      <a:pt x="8395" y="5037"/>
                    </a:cubicBezTo>
                    <a:cubicBezTo>
                      <a:pt x="8386" y="4918"/>
                      <a:pt x="8376" y="4799"/>
                      <a:pt x="8367" y="4678"/>
                    </a:cubicBezTo>
                    <a:cubicBezTo>
                      <a:pt x="8362" y="4624"/>
                      <a:pt x="8365" y="4565"/>
                      <a:pt x="8365" y="4511"/>
                    </a:cubicBezTo>
                    <a:cubicBezTo>
                      <a:pt x="8365" y="4463"/>
                      <a:pt x="8365" y="4413"/>
                      <a:pt x="8364" y="4366"/>
                    </a:cubicBezTo>
                    <a:cubicBezTo>
                      <a:pt x="8368" y="4274"/>
                      <a:pt x="8370" y="4181"/>
                      <a:pt x="8381" y="4091"/>
                    </a:cubicBezTo>
                    <a:cubicBezTo>
                      <a:pt x="8390" y="4017"/>
                      <a:pt x="8398" y="3945"/>
                      <a:pt x="8407" y="3872"/>
                    </a:cubicBezTo>
                    <a:cubicBezTo>
                      <a:pt x="8429" y="3726"/>
                      <a:pt x="8453" y="3581"/>
                      <a:pt x="8481" y="3438"/>
                    </a:cubicBezTo>
                    <a:cubicBezTo>
                      <a:pt x="8491" y="3438"/>
                      <a:pt x="8503" y="3439"/>
                      <a:pt x="8513" y="3439"/>
                    </a:cubicBezTo>
                    <a:cubicBezTo>
                      <a:pt x="8518" y="3439"/>
                      <a:pt x="8522" y="3437"/>
                      <a:pt x="8526" y="3436"/>
                    </a:cubicBezTo>
                    <a:cubicBezTo>
                      <a:pt x="8624" y="3430"/>
                      <a:pt x="8698" y="3346"/>
                      <a:pt x="8693" y="3248"/>
                    </a:cubicBezTo>
                    <a:cubicBezTo>
                      <a:pt x="8692" y="3151"/>
                      <a:pt x="8678" y="3052"/>
                      <a:pt x="8667" y="2955"/>
                    </a:cubicBezTo>
                    <a:cubicBezTo>
                      <a:pt x="8655" y="2844"/>
                      <a:pt x="8642" y="2734"/>
                      <a:pt x="8627" y="2623"/>
                    </a:cubicBezTo>
                    <a:cubicBezTo>
                      <a:pt x="8618" y="2551"/>
                      <a:pt x="8607" y="2478"/>
                      <a:pt x="8597" y="2408"/>
                    </a:cubicBezTo>
                    <a:cubicBezTo>
                      <a:pt x="8597" y="2366"/>
                      <a:pt x="8597" y="2326"/>
                      <a:pt x="8595" y="2284"/>
                    </a:cubicBezTo>
                    <a:cubicBezTo>
                      <a:pt x="8593" y="2253"/>
                      <a:pt x="8583" y="2224"/>
                      <a:pt x="8566" y="2197"/>
                    </a:cubicBezTo>
                    <a:cubicBezTo>
                      <a:pt x="8561" y="2159"/>
                      <a:pt x="8553" y="2120"/>
                      <a:pt x="8545" y="2081"/>
                    </a:cubicBezTo>
                    <a:cubicBezTo>
                      <a:pt x="8534" y="2027"/>
                      <a:pt x="8528" y="1969"/>
                      <a:pt x="8509" y="1916"/>
                    </a:cubicBezTo>
                    <a:cubicBezTo>
                      <a:pt x="8499" y="1879"/>
                      <a:pt x="8480" y="1846"/>
                      <a:pt x="8455" y="1817"/>
                    </a:cubicBezTo>
                    <a:cubicBezTo>
                      <a:pt x="8440" y="1799"/>
                      <a:pt x="8421" y="1784"/>
                      <a:pt x="8399" y="1773"/>
                    </a:cubicBezTo>
                    <a:cubicBezTo>
                      <a:pt x="8393" y="1769"/>
                      <a:pt x="8388" y="1765"/>
                      <a:pt x="8380" y="1761"/>
                    </a:cubicBezTo>
                    <a:cubicBezTo>
                      <a:pt x="8361" y="1679"/>
                      <a:pt x="8339" y="1595"/>
                      <a:pt x="8315" y="1513"/>
                    </a:cubicBezTo>
                    <a:cubicBezTo>
                      <a:pt x="8289" y="1422"/>
                      <a:pt x="8262" y="1331"/>
                      <a:pt x="8227" y="1243"/>
                    </a:cubicBezTo>
                    <a:cubicBezTo>
                      <a:pt x="8215" y="1205"/>
                      <a:pt x="8200" y="1168"/>
                      <a:pt x="8182" y="1132"/>
                    </a:cubicBezTo>
                    <a:cubicBezTo>
                      <a:pt x="8163" y="1093"/>
                      <a:pt x="8140" y="1057"/>
                      <a:pt x="8113" y="1023"/>
                    </a:cubicBezTo>
                    <a:cubicBezTo>
                      <a:pt x="8089" y="990"/>
                      <a:pt x="8054" y="965"/>
                      <a:pt x="8016" y="952"/>
                    </a:cubicBezTo>
                    <a:cubicBezTo>
                      <a:pt x="7994" y="909"/>
                      <a:pt x="7971" y="868"/>
                      <a:pt x="7945" y="826"/>
                    </a:cubicBezTo>
                    <a:cubicBezTo>
                      <a:pt x="7840" y="651"/>
                      <a:pt x="7718" y="475"/>
                      <a:pt x="7558" y="346"/>
                    </a:cubicBezTo>
                    <a:cubicBezTo>
                      <a:pt x="7554" y="343"/>
                      <a:pt x="7551" y="340"/>
                      <a:pt x="7547" y="337"/>
                    </a:cubicBezTo>
                    <a:cubicBezTo>
                      <a:pt x="7543" y="309"/>
                      <a:pt x="7534" y="283"/>
                      <a:pt x="7518" y="260"/>
                    </a:cubicBezTo>
                    <a:cubicBezTo>
                      <a:pt x="7494" y="223"/>
                      <a:pt x="7461" y="193"/>
                      <a:pt x="7424" y="171"/>
                    </a:cubicBezTo>
                    <a:cubicBezTo>
                      <a:pt x="7385" y="149"/>
                      <a:pt x="7345" y="130"/>
                      <a:pt x="7303" y="114"/>
                    </a:cubicBezTo>
                    <a:cubicBezTo>
                      <a:pt x="7199" y="69"/>
                      <a:pt x="7089" y="36"/>
                      <a:pt x="6976" y="18"/>
                    </a:cubicBezTo>
                    <a:cubicBezTo>
                      <a:pt x="6908" y="6"/>
                      <a:pt x="6839" y="0"/>
                      <a:pt x="6771"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6823900" y="4579213"/>
                <a:ext cx="89700" cy="130800"/>
              </a:xfrm>
              <a:custGeom>
                <a:avLst/>
                <a:gdLst/>
                <a:ahLst/>
                <a:cxnLst/>
                <a:rect l="l" t="t" r="r" b="b"/>
                <a:pathLst>
                  <a:path w="3588" h="5232" extrusionOk="0">
                    <a:moveTo>
                      <a:pt x="1716" y="2320"/>
                    </a:moveTo>
                    <a:cubicBezTo>
                      <a:pt x="1719" y="2324"/>
                      <a:pt x="1722" y="2328"/>
                      <a:pt x="1725" y="2332"/>
                    </a:cubicBezTo>
                    <a:cubicBezTo>
                      <a:pt x="1722" y="2328"/>
                      <a:pt x="1719" y="2324"/>
                      <a:pt x="1716" y="2320"/>
                    </a:cubicBezTo>
                    <a:close/>
                    <a:moveTo>
                      <a:pt x="198" y="0"/>
                    </a:moveTo>
                    <a:cubicBezTo>
                      <a:pt x="163" y="0"/>
                      <a:pt x="128" y="10"/>
                      <a:pt x="99" y="29"/>
                    </a:cubicBezTo>
                    <a:cubicBezTo>
                      <a:pt x="16" y="84"/>
                      <a:pt x="0" y="193"/>
                      <a:pt x="49" y="276"/>
                    </a:cubicBezTo>
                    <a:cubicBezTo>
                      <a:pt x="90" y="342"/>
                      <a:pt x="137" y="403"/>
                      <a:pt x="182" y="466"/>
                    </a:cubicBezTo>
                    <a:cubicBezTo>
                      <a:pt x="248" y="562"/>
                      <a:pt x="313" y="659"/>
                      <a:pt x="383" y="753"/>
                    </a:cubicBezTo>
                    <a:cubicBezTo>
                      <a:pt x="454" y="847"/>
                      <a:pt x="523" y="939"/>
                      <a:pt x="594" y="1032"/>
                    </a:cubicBezTo>
                    <a:cubicBezTo>
                      <a:pt x="665" y="1124"/>
                      <a:pt x="748" y="1208"/>
                      <a:pt x="828" y="1294"/>
                    </a:cubicBezTo>
                    <a:cubicBezTo>
                      <a:pt x="906" y="1376"/>
                      <a:pt x="978" y="1463"/>
                      <a:pt x="1052" y="1549"/>
                    </a:cubicBezTo>
                    <a:cubicBezTo>
                      <a:pt x="1122" y="1632"/>
                      <a:pt x="1196" y="1713"/>
                      <a:pt x="1268" y="1793"/>
                    </a:cubicBezTo>
                    <a:cubicBezTo>
                      <a:pt x="1422" y="1965"/>
                      <a:pt x="1574" y="2138"/>
                      <a:pt x="1716" y="2320"/>
                    </a:cubicBezTo>
                    <a:lnTo>
                      <a:pt x="1716" y="2320"/>
                    </a:lnTo>
                    <a:cubicBezTo>
                      <a:pt x="1715" y="2318"/>
                      <a:pt x="1713" y="2315"/>
                      <a:pt x="1711" y="2313"/>
                    </a:cubicBezTo>
                    <a:lnTo>
                      <a:pt x="1711" y="2313"/>
                    </a:lnTo>
                    <a:cubicBezTo>
                      <a:pt x="1852" y="2498"/>
                      <a:pt x="2000" y="2678"/>
                      <a:pt x="2142" y="2864"/>
                    </a:cubicBezTo>
                    <a:cubicBezTo>
                      <a:pt x="2278" y="3047"/>
                      <a:pt x="2400" y="3240"/>
                      <a:pt x="2527" y="3429"/>
                    </a:cubicBezTo>
                    <a:cubicBezTo>
                      <a:pt x="2652" y="3618"/>
                      <a:pt x="2786" y="3810"/>
                      <a:pt x="2901" y="4010"/>
                    </a:cubicBezTo>
                    <a:cubicBezTo>
                      <a:pt x="2898" y="4004"/>
                      <a:pt x="2894" y="3998"/>
                      <a:pt x="2891" y="3990"/>
                    </a:cubicBezTo>
                    <a:lnTo>
                      <a:pt x="2891" y="3990"/>
                    </a:lnTo>
                    <a:cubicBezTo>
                      <a:pt x="2947" y="4091"/>
                      <a:pt x="3003" y="4192"/>
                      <a:pt x="3049" y="4298"/>
                    </a:cubicBezTo>
                    <a:cubicBezTo>
                      <a:pt x="3080" y="4369"/>
                      <a:pt x="3106" y="4442"/>
                      <a:pt x="3127" y="4517"/>
                    </a:cubicBezTo>
                    <a:cubicBezTo>
                      <a:pt x="3160" y="4646"/>
                      <a:pt x="3185" y="4777"/>
                      <a:pt x="3203" y="4909"/>
                    </a:cubicBezTo>
                    <a:cubicBezTo>
                      <a:pt x="3210" y="4968"/>
                      <a:pt x="3217" y="5028"/>
                      <a:pt x="3224" y="5088"/>
                    </a:cubicBezTo>
                    <a:cubicBezTo>
                      <a:pt x="3236" y="5173"/>
                      <a:pt x="3320" y="5231"/>
                      <a:pt x="3403" y="5231"/>
                    </a:cubicBezTo>
                    <a:cubicBezTo>
                      <a:pt x="3406" y="5231"/>
                      <a:pt x="3408" y="5231"/>
                      <a:pt x="3411" y="5231"/>
                    </a:cubicBezTo>
                    <a:cubicBezTo>
                      <a:pt x="3419" y="5231"/>
                      <a:pt x="3426" y="5230"/>
                      <a:pt x="3434" y="5229"/>
                    </a:cubicBezTo>
                    <a:cubicBezTo>
                      <a:pt x="3533" y="5209"/>
                      <a:pt x="3588" y="5115"/>
                      <a:pt x="3574" y="5020"/>
                    </a:cubicBezTo>
                    <a:cubicBezTo>
                      <a:pt x="3571" y="4999"/>
                      <a:pt x="3569" y="4979"/>
                      <a:pt x="3567" y="4958"/>
                    </a:cubicBezTo>
                    <a:lnTo>
                      <a:pt x="3567" y="4958"/>
                    </a:lnTo>
                    <a:cubicBezTo>
                      <a:pt x="3567" y="4961"/>
                      <a:pt x="3568" y="4965"/>
                      <a:pt x="3569" y="4968"/>
                    </a:cubicBezTo>
                    <a:cubicBezTo>
                      <a:pt x="3566" y="4950"/>
                      <a:pt x="3563" y="4932"/>
                      <a:pt x="3562" y="4914"/>
                    </a:cubicBezTo>
                    <a:cubicBezTo>
                      <a:pt x="3549" y="4790"/>
                      <a:pt x="3529" y="4666"/>
                      <a:pt x="3500" y="4544"/>
                    </a:cubicBezTo>
                    <a:cubicBezTo>
                      <a:pt x="3485" y="4473"/>
                      <a:pt x="3467" y="4403"/>
                      <a:pt x="3445" y="4335"/>
                    </a:cubicBezTo>
                    <a:cubicBezTo>
                      <a:pt x="3402" y="4211"/>
                      <a:pt x="3350" y="4092"/>
                      <a:pt x="3290" y="3977"/>
                    </a:cubicBezTo>
                    <a:cubicBezTo>
                      <a:pt x="3208" y="3821"/>
                      <a:pt x="3117" y="3670"/>
                      <a:pt x="3019" y="3525"/>
                    </a:cubicBezTo>
                    <a:cubicBezTo>
                      <a:pt x="2918" y="3375"/>
                      <a:pt x="2816" y="3224"/>
                      <a:pt x="2717" y="3071"/>
                    </a:cubicBezTo>
                    <a:cubicBezTo>
                      <a:pt x="2617" y="2917"/>
                      <a:pt x="2519" y="2771"/>
                      <a:pt x="2409" y="2626"/>
                    </a:cubicBezTo>
                    <a:cubicBezTo>
                      <a:pt x="2301" y="2484"/>
                      <a:pt x="2185" y="2346"/>
                      <a:pt x="2076" y="2205"/>
                    </a:cubicBezTo>
                    <a:cubicBezTo>
                      <a:pt x="1973" y="2069"/>
                      <a:pt x="1868" y="1936"/>
                      <a:pt x="1757" y="1807"/>
                    </a:cubicBezTo>
                    <a:cubicBezTo>
                      <a:pt x="1654" y="1688"/>
                      <a:pt x="1551" y="1574"/>
                      <a:pt x="1448" y="1458"/>
                    </a:cubicBezTo>
                    <a:cubicBezTo>
                      <a:pt x="1335" y="1331"/>
                      <a:pt x="1224" y="1202"/>
                      <a:pt x="1111" y="1074"/>
                    </a:cubicBezTo>
                    <a:cubicBezTo>
                      <a:pt x="1058" y="1014"/>
                      <a:pt x="1001" y="957"/>
                      <a:pt x="948" y="899"/>
                    </a:cubicBezTo>
                    <a:cubicBezTo>
                      <a:pt x="896" y="843"/>
                      <a:pt x="851" y="780"/>
                      <a:pt x="803" y="719"/>
                    </a:cubicBezTo>
                    <a:lnTo>
                      <a:pt x="803" y="719"/>
                    </a:lnTo>
                    <a:cubicBezTo>
                      <a:pt x="809" y="727"/>
                      <a:pt x="813" y="732"/>
                      <a:pt x="817" y="738"/>
                    </a:cubicBezTo>
                    <a:cubicBezTo>
                      <a:pt x="721" y="610"/>
                      <a:pt x="624" y="484"/>
                      <a:pt x="534" y="353"/>
                    </a:cubicBezTo>
                    <a:cubicBezTo>
                      <a:pt x="472" y="261"/>
                      <a:pt x="402" y="175"/>
                      <a:pt x="347" y="80"/>
                    </a:cubicBezTo>
                    <a:cubicBezTo>
                      <a:pt x="316" y="27"/>
                      <a:pt x="257" y="0"/>
                      <a:pt x="19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6908475" y="4698888"/>
                <a:ext cx="63575" cy="87325"/>
              </a:xfrm>
              <a:custGeom>
                <a:avLst/>
                <a:gdLst/>
                <a:ahLst/>
                <a:cxnLst/>
                <a:rect l="l" t="t" r="r" b="b"/>
                <a:pathLst>
                  <a:path w="2543" h="3493" extrusionOk="0">
                    <a:moveTo>
                      <a:pt x="2345" y="0"/>
                    </a:moveTo>
                    <a:cubicBezTo>
                      <a:pt x="2303" y="0"/>
                      <a:pt x="2260" y="16"/>
                      <a:pt x="2227" y="46"/>
                    </a:cubicBezTo>
                    <a:cubicBezTo>
                      <a:pt x="2183" y="83"/>
                      <a:pt x="2147" y="130"/>
                      <a:pt x="2108" y="172"/>
                    </a:cubicBezTo>
                    <a:cubicBezTo>
                      <a:pt x="2034" y="244"/>
                      <a:pt x="1948" y="304"/>
                      <a:pt x="1875" y="375"/>
                    </a:cubicBezTo>
                    <a:cubicBezTo>
                      <a:pt x="1811" y="440"/>
                      <a:pt x="1750" y="507"/>
                      <a:pt x="1688" y="574"/>
                    </a:cubicBezTo>
                    <a:cubicBezTo>
                      <a:pt x="1586" y="677"/>
                      <a:pt x="1481" y="778"/>
                      <a:pt x="1377" y="880"/>
                    </a:cubicBezTo>
                    <a:cubicBezTo>
                      <a:pt x="1282" y="972"/>
                      <a:pt x="1197" y="1074"/>
                      <a:pt x="1105" y="1169"/>
                    </a:cubicBezTo>
                    <a:cubicBezTo>
                      <a:pt x="1050" y="1223"/>
                      <a:pt x="997" y="1276"/>
                      <a:pt x="945" y="1331"/>
                    </a:cubicBezTo>
                    <a:cubicBezTo>
                      <a:pt x="893" y="1386"/>
                      <a:pt x="849" y="1440"/>
                      <a:pt x="801" y="1496"/>
                    </a:cubicBezTo>
                    <a:cubicBezTo>
                      <a:pt x="734" y="1575"/>
                      <a:pt x="665" y="1654"/>
                      <a:pt x="599" y="1735"/>
                    </a:cubicBezTo>
                    <a:cubicBezTo>
                      <a:pt x="520" y="1830"/>
                      <a:pt x="439" y="1925"/>
                      <a:pt x="366" y="2026"/>
                    </a:cubicBezTo>
                    <a:cubicBezTo>
                      <a:pt x="298" y="2122"/>
                      <a:pt x="230" y="2220"/>
                      <a:pt x="184" y="2330"/>
                    </a:cubicBezTo>
                    <a:cubicBezTo>
                      <a:pt x="136" y="2442"/>
                      <a:pt x="99" y="2558"/>
                      <a:pt x="72" y="2676"/>
                    </a:cubicBezTo>
                    <a:cubicBezTo>
                      <a:pt x="45" y="2802"/>
                      <a:pt x="27" y="2929"/>
                      <a:pt x="18" y="3057"/>
                    </a:cubicBezTo>
                    <a:cubicBezTo>
                      <a:pt x="15" y="3139"/>
                      <a:pt x="9" y="3223"/>
                      <a:pt x="5" y="3305"/>
                    </a:cubicBezTo>
                    <a:cubicBezTo>
                      <a:pt x="1" y="3403"/>
                      <a:pt x="77" y="3486"/>
                      <a:pt x="174" y="3492"/>
                    </a:cubicBezTo>
                    <a:lnTo>
                      <a:pt x="192" y="3492"/>
                    </a:lnTo>
                    <a:cubicBezTo>
                      <a:pt x="283" y="3486"/>
                      <a:pt x="356" y="3414"/>
                      <a:pt x="362" y="3323"/>
                    </a:cubicBezTo>
                    <a:cubicBezTo>
                      <a:pt x="366" y="3211"/>
                      <a:pt x="373" y="3098"/>
                      <a:pt x="382" y="2986"/>
                    </a:cubicBezTo>
                    <a:cubicBezTo>
                      <a:pt x="396" y="2881"/>
                      <a:pt x="415" y="2776"/>
                      <a:pt x="440" y="2673"/>
                    </a:cubicBezTo>
                    <a:cubicBezTo>
                      <a:pt x="454" y="2626"/>
                      <a:pt x="469" y="2581"/>
                      <a:pt x="484" y="2536"/>
                    </a:cubicBezTo>
                    <a:cubicBezTo>
                      <a:pt x="502" y="2493"/>
                      <a:pt x="520" y="2451"/>
                      <a:pt x="540" y="2411"/>
                    </a:cubicBezTo>
                    <a:cubicBezTo>
                      <a:pt x="576" y="2352"/>
                      <a:pt x="614" y="2294"/>
                      <a:pt x="654" y="2238"/>
                    </a:cubicBezTo>
                    <a:cubicBezTo>
                      <a:pt x="772" y="2086"/>
                      <a:pt x="892" y="1937"/>
                      <a:pt x="1018" y="1792"/>
                    </a:cubicBezTo>
                    <a:cubicBezTo>
                      <a:pt x="1089" y="1707"/>
                      <a:pt x="1160" y="1620"/>
                      <a:pt x="1237" y="1541"/>
                    </a:cubicBezTo>
                    <a:lnTo>
                      <a:pt x="1237" y="1541"/>
                    </a:lnTo>
                    <a:lnTo>
                      <a:pt x="1236" y="1543"/>
                    </a:lnTo>
                    <a:cubicBezTo>
                      <a:pt x="1301" y="1475"/>
                      <a:pt x="1366" y="1412"/>
                      <a:pt x="1429" y="1343"/>
                    </a:cubicBezTo>
                    <a:cubicBezTo>
                      <a:pt x="1476" y="1293"/>
                      <a:pt x="1520" y="1241"/>
                      <a:pt x="1568" y="1193"/>
                    </a:cubicBezTo>
                    <a:cubicBezTo>
                      <a:pt x="1610" y="1148"/>
                      <a:pt x="1653" y="1107"/>
                      <a:pt x="1698" y="1066"/>
                    </a:cubicBezTo>
                    <a:cubicBezTo>
                      <a:pt x="1759" y="1009"/>
                      <a:pt x="1816" y="950"/>
                      <a:pt x="1875" y="891"/>
                    </a:cubicBezTo>
                    <a:cubicBezTo>
                      <a:pt x="1953" y="811"/>
                      <a:pt x="2027" y="731"/>
                      <a:pt x="2105" y="651"/>
                    </a:cubicBezTo>
                    <a:lnTo>
                      <a:pt x="2106" y="650"/>
                    </a:lnTo>
                    <a:lnTo>
                      <a:pt x="2109" y="647"/>
                    </a:lnTo>
                    <a:cubicBezTo>
                      <a:pt x="2133" y="621"/>
                      <a:pt x="2157" y="598"/>
                      <a:pt x="2182" y="577"/>
                    </a:cubicBezTo>
                    <a:cubicBezTo>
                      <a:pt x="2235" y="533"/>
                      <a:pt x="2292" y="494"/>
                      <a:pt x="2341" y="445"/>
                    </a:cubicBezTo>
                    <a:cubicBezTo>
                      <a:pt x="2371" y="413"/>
                      <a:pt x="2400" y="383"/>
                      <a:pt x="2429" y="350"/>
                    </a:cubicBezTo>
                    <a:cubicBezTo>
                      <a:pt x="2453" y="327"/>
                      <a:pt x="2474" y="301"/>
                      <a:pt x="2494" y="274"/>
                    </a:cubicBezTo>
                    <a:cubicBezTo>
                      <a:pt x="2542" y="200"/>
                      <a:pt x="2528" y="101"/>
                      <a:pt x="2460" y="43"/>
                    </a:cubicBezTo>
                    <a:cubicBezTo>
                      <a:pt x="2427" y="14"/>
                      <a:pt x="2386" y="0"/>
                      <a:pt x="234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6961125" y="4715088"/>
                <a:ext cx="50" cy="50"/>
              </a:xfrm>
              <a:custGeom>
                <a:avLst/>
                <a:gdLst/>
                <a:ahLst/>
                <a:cxnLst/>
                <a:rect l="l" t="t" r="r" b="b"/>
                <a:pathLst>
                  <a:path w="2" h="2" extrusionOk="0">
                    <a:moveTo>
                      <a:pt x="1" y="1"/>
                    </a:moveTo>
                    <a:lnTo>
                      <a:pt x="0" y="2"/>
                    </a:lnTo>
                    <a:lnTo>
                      <a:pt x="0" y="2"/>
                    </a:ln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6762975" y="4764613"/>
                <a:ext cx="152225" cy="168275"/>
              </a:xfrm>
              <a:custGeom>
                <a:avLst/>
                <a:gdLst/>
                <a:ahLst/>
                <a:cxnLst/>
                <a:rect l="l" t="t" r="r" b="b"/>
                <a:pathLst>
                  <a:path w="6089" h="6731" extrusionOk="0">
                    <a:moveTo>
                      <a:pt x="6043" y="6209"/>
                    </a:moveTo>
                    <a:cubicBezTo>
                      <a:pt x="6043" y="6210"/>
                      <a:pt x="6044" y="6211"/>
                      <a:pt x="6044" y="6212"/>
                    </a:cubicBezTo>
                    <a:cubicBezTo>
                      <a:pt x="6044" y="6211"/>
                      <a:pt x="6044" y="6210"/>
                      <a:pt x="6043" y="6209"/>
                    </a:cubicBezTo>
                    <a:close/>
                    <a:moveTo>
                      <a:pt x="5693" y="6274"/>
                    </a:moveTo>
                    <a:cubicBezTo>
                      <a:pt x="5694" y="6276"/>
                      <a:pt x="5694" y="6278"/>
                      <a:pt x="5694" y="6280"/>
                    </a:cubicBezTo>
                    <a:lnTo>
                      <a:pt x="5694" y="6280"/>
                    </a:lnTo>
                    <a:cubicBezTo>
                      <a:pt x="5694" y="6278"/>
                      <a:pt x="5694" y="6276"/>
                      <a:pt x="5693" y="6274"/>
                    </a:cubicBezTo>
                    <a:close/>
                    <a:moveTo>
                      <a:pt x="6061" y="6343"/>
                    </a:moveTo>
                    <a:cubicBezTo>
                      <a:pt x="6061" y="6345"/>
                      <a:pt x="6061" y="6347"/>
                      <a:pt x="6062" y="6349"/>
                    </a:cubicBezTo>
                    <a:cubicBezTo>
                      <a:pt x="6061" y="6347"/>
                      <a:pt x="6061" y="6345"/>
                      <a:pt x="6061" y="6343"/>
                    </a:cubicBezTo>
                    <a:close/>
                    <a:moveTo>
                      <a:pt x="204" y="0"/>
                    </a:moveTo>
                    <a:cubicBezTo>
                      <a:pt x="170" y="0"/>
                      <a:pt x="136" y="10"/>
                      <a:pt x="105" y="32"/>
                    </a:cubicBezTo>
                    <a:cubicBezTo>
                      <a:pt x="30" y="84"/>
                      <a:pt x="0" y="203"/>
                      <a:pt x="60" y="280"/>
                    </a:cubicBezTo>
                    <a:cubicBezTo>
                      <a:pt x="62" y="282"/>
                      <a:pt x="65" y="286"/>
                      <a:pt x="67" y="288"/>
                    </a:cubicBezTo>
                    <a:cubicBezTo>
                      <a:pt x="65" y="283"/>
                      <a:pt x="62" y="280"/>
                      <a:pt x="60" y="276"/>
                    </a:cubicBezTo>
                    <a:lnTo>
                      <a:pt x="60" y="276"/>
                    </a:lnTo>
                    <a:cubicBezTo>
                      <a:pt x="168" y="460"/>
                      <a:pt x="308" y="622"/>
                      <a:pt x="451" y="779"/>
                    </a:cubicBezTo>
                    <a:cubicBezTo>
                      <a:pt x="601" y="943"/>
                      <a:pt x="755" y="1103"/>
                      <a:pt x="909" y="1261"/>
                    </a:cubicBezTo>
                    <a:cubicBezTo>
                      <a:pt x="1067" y="1426"/>
                      <a:pt x="1240" y="1569"/>
                      <a:pt x="1417" y="1709"/>
                    </a:cubicBezTo>
                    <a:cubicBezTo>
                      <a:pt x="1590" y="1846"/>
                      <a:pt x="1752" y="1996"/>
                      <a:pt x="1911" y="2149"/>
                    </a:cubicBezTo>
                    <a:cubicBezTo>
                      <a:pt x="2024" y="2265"/>
                      <a:pt x="2132" y="2390"/>
                      <a:pt x="2253" y="2500"/>
                    </a:cubicBezTo>
                    <a:cubicBezTo>
                      <a:pt x="2380" y="2613"/>
                      <a:pt x="2510" y="2719"/>
                      <a:pt x="2637" y="2832"/>
                    </a:cubicBezTo>
                    <a:cubicBezTo>
                      <a:pt x="2760" y="2941"/>
                      <a:pt x="2882" y="3054"/>
                      <a:pt x="3009" y="3161"/>
                    </a:cubicBezTo>
                    <a:cubicBezTo>
                      <a:pt x="3139" y="3266"/>
                      <a:pt x="3274" y="3366"/>
                      <a:pt x="3405" y="3472"/>
                    </a:cubicBezTo>
                    <a:cubicBezTo>
                      <a:pt x="3544" y="3584"/>
                      <a:pt x="3684" y="3692"/>
                      <a:pt x="3816" y="3810"/>
                    </a:cubicBezTo>
                    <a:cubicBezTo>
                      <a:pt x="3940" y="3921"/>
                      <a:pt x="4063" y="4033"/>
                      <a:pt x="4191" y="4141"/>
                    </a:cubicBezTo>
                    <a:cubicBezTo>
                      <a:pt x="4324" y="4254"/>
                      <a:pt x="4455" y="4373"/>
                      <a:pt x="4587" y="4490"/>
                    </a:cubicBezTo>
                    <a:cubicBezTo>
                      <a:pt x="4695" y="4589"/>
                      <a:pt x="4812" y="4683"/>
                      <a:pt x="4921" y="4780"/>
                    </a:cubicBezTo>
                    <a:cubicBezTo>
                      <a:pt x="4971" y="4830"/>
                      <a:pt x="5021" y="4878"/>
                      <a:pt x="5066" y="4932"/>
                    </a:cubicBezTo>
                    <a:cubicBezTo>
                      <a:pt x="5108" y="4981"/>
                      <a:pt x="5147" y="5030"/>
                      <a:pt x="5187" y="5079"/>
                    </a:cubicBezTo>
                    <a:lnTo>
                      <a:pt x="5187" y="5079"/>
                    </a:lnTo>
                    <a:cubicBezTo>
                      <a:pt x="5183" y="5074"/>
                      <a:pt x="5177" y="5068"/>
                      <a:pt x="5173" y="5063"/>
                    </a:cubicBezTo>
                    <a:lnTo>
                      <a:pt x="5173" y="5063"/>
                    </a:lnTo>
                    <a:cubicBezTo>
                      <a:pt x="5207" y="5108"/>
                      <a:pt x="5240" y="5153"/>
                      <a:pt x="5270" y="5200"/>
                    </a:cubicBezTo>
                    <a:lnTo>
                      <a:pt x="5270" y="5200"/>
                    </a:lnTo>
                    <a:lnTo>
                      <a:pt x="5270" y="5200"/>
                    </a:lnTo>
                    <a:cubicBezTo>
                      <a:pt x="5271" y="5203"/>
                      <a:pt x="5273" y="5206"/>
                      <a:pt x="5275" y="5209"/>
                    </a:cubicBezTo>
                    <a:lnTo>
                      <a:pt x="5276" y="5211"/>
                    </a:lnTo>
                    <a:lnTo>
                      <a:pt x="5276" y="5211"/>
                    </a:lnTo>
                    <a:cubicBezTo>
                      <a:pt x="5362" y="5352"/>
                      <a:pt x="5438" y="5499"/>
                      <a:pt x="5504" y="5650"/>
                    </a:cubicBezTo>
                    <a:cubicBezTo>
                      <a:pt x="5501" y="5642"/>
                      <a:pt x="5499" y="5635"/>
                      <a:pt x="5496" y="5628"/>
                    </a:cubicBezTo>
                    <a:lnTo>
                      <a:pt x="5496" y="5628"/>
                    </a:lnTo>
                    <a:cubicBezTo>
                      <a:pt x="5531" y="5708"/>
                      <a:pt x="5561" y="5791"/>
                      <a:pt x="5593" y="5873"/>
                    </a:cubicBezTo>
                    <a:cubicBezTo>
                      <a:pt x="5614" y="5929"/>
                      <a:pt x="5635" y="5985"/>
                      <a:pt x="5655" y="6041"/>
                    </a:cubicBezTo>
                    <a:cubicBezTo>
                      <a:pt x="5661" y="6067"/>
                      <a:pt x="5668" y="6095"/>
                      <a:pt x="5673" y="6122"/>
                    </a:cubicBezTo>
                    <a:cubicBezTo>
                      <a:pt x="5680" y="6172"/>
                      <a:pt x="5685" y="6220"/>
                      <a:pt x="5693" y="6270"/>
                    </a:cubicBezTo>
                    <a:cubicBezTo>
                      <a:pt x="5691" y="6262"/>
                      <a:pt x="5691" y="6254"/>
                      <a:pt x="5689" y="6247"/>
                    </a:cubicBezTo>
                    <a:lnTo>
                      <a:pt x="5689" y="6247"/>
                    </a:lnTo>
                    <a:cubicBezTo>
                      <a:pt x="5690" y="6253"/>
                      <a:pt x="5691" y="6259"/>
                      <a:pt x="5692" y="6265"/>
                    </a:cubicBezTo>
                    <a:lnTo>
                      <a:pt x="5692" y="6265"/>
                    </a:lnTo>
                    <a:cubicBezTo>
                      <a:pt x="5692" y="6263"/>
                      <a:pt x="5691" y="6262"/>
                      <a:pt x="5691" y="6260"/>
                    </a:cubicBezTo>
                    <a:lnTo>
                      <a:pt x="5691" y="6260"/>
                    </a:lnTo>
                    <a:cubicBezTo>
                      <a:pt x="5692" y="6265"/>
                      <a:pt x="5693" y="6269"/>
                      <a:pt x="5693" y="6274"/>
                    </a:cubicBezTo>
                    <a:lnTo>
                      <a:pt x="5693" y="6274"/>
                    </a:lnTo>
                    <a:cubicBezTo>
                      <a:pt x="5693" y="6271"/>
                      <a:pt x="5693" y="6269"/>
                      <a:pt x="5692" y="6267"/>
                    </a:cubicBezTo>
                    <a:lnTo>
                      <a:pt x="5692" y="6267"/>
                    </a:lnTo>
                    <a:cubicBezTo>
                      <a:pt x="5693" y="6273"/>
                      <a:pt x="5694" y="6278"/>
                      <a:pt x="5695" y="6284"/>
                    </a:cubicBezTo>
                    <a:cubicBezTo>
                      <a:pt x="5695" y="6283"/>
                      <a:pt x="5695" y="6282"/>
                      <a:pt x="5694" y="6280"/>
                    </a:cubicBezTo>
                    <a:lnTo>
                      <a:pt x="5694" y="6280"/>
                    </a:lnTo>
                    <a:cubicBezTo>
                      <a:pt x="5706" y="6354"/>
                      <a:pt x="5715" y="6428"/>
                      <a:pt x="5727" y="6501"/>
                    </a:cubicBezTo>
                    <a:cubicBezTo>
                      <a:pt x="5725" y="6495"/>
                      <a:pt x="5725" y="6486"/>
                      <a:pt x="5723" y="6478"/>
                    </a:cubicBezTo>
                    <a:lnTo>
                      <a:pt x="5723" y="6478"/>
                    </a:lnTo>
                    <a:cubicBezTo>
                      <a:pt x="5726" y="6509"/>
                      <a:pt x="5728" y="6537"/>
                      <a:pt x="5729" y="6568"/>
                    </a:cubicBezTo>
                    <a:cubicBezTo>
                      <a:pt x="5732" y="6660"/>
                      <a:pt x="5820" y="6731"/>
                      <a:pt x="5909" y="6731"/>
                    </a:cubicBezTo>
                    <a:cubicBezTo>
                      <a:pt x="5912" y="6731"/>
                      <a:pt x="5915" y="6731"/>
                      <a:pt x="5918" y="6730"/>
                    </a:cubicBezTo>
                    <a:lnTo>
                      <a:pt x="5922" y="6730"/>
                    </a:lnTo>
                    <a:cubicBezTo>
                      <a:pt x="6023" y="6722"/>
                      <a:pt x="6088" y="6635"/>
                      <a:pt x="6085" y="6537"/>
                    </a:cubicBezTo>
                    <a:cubicBezTo>
                      <a:pt x="6081" y="6466"/>
                      <a:pt x="6071" y="6396"/>
                      <a:pt x="6058" y="6326"/>
                    </a:cubicBezTo>
                    <a:lnTo>
                      <a:pt x="6058" y="6326"/>
                    </a:lnTo>
                    <a:cubicBezTo>
                      <a:pt x="6058" y="6327"/>
                      <a:pt x="6059" y="6328"/>
                      <a:pt x="6059" y="6328"/>
                    </a:cubicBezTo>
                    <a:lnTo>
                      <a:pt x="6059" y="6328"/>
                    </a:lnTo>
                    <a:cubicBezTo>
                      <a:pt x="6053" y="6288"/>
                      <a:pt x="6048" y="6247"/>
                      <a:pt x="6043" y="6207"/>
                    </a:cubicBezTo>
                    <a:lnTo>
                      <a:pt x="6043" y="6207"/>
                    </a:lnTo>
                    <a:cubicBezTo>
                      <a:pt x="6043" y="6208"/>
                      <a:pt x="6043" y="6209"/>
                      <a:pt x="6043" y="6209"/>
                    </a:cubicBezTo>
                    <a:lnTo>
                      <a:pt x="6043" y="6209"/>
                    </a:lnTo>
                    <a:cubicBezTo>
                      <a:pt x="6033" y="6143"/>
                      <a:pt x="6027" y="6077"/>
                      <a:pt x="6013" y="6011"/>
                    </a:cubicBezTo>
                    <a:cubicBezTo>
                      <a:pt x="5998" y="5944"/>
                      <a:pt x="5978" y="5878"/>
                      <a:pt x="5952" y="5815"/>
                    </a:cubicBezTo>
                    <a:cubicBezTo>
                      <a:pt x="5869" y="5595"/>
                      <a:pt x="5782" y="5376"/>
                      <a:pt x="5665" y="5171"/>
                    </a:cubicBezTo>
                    <a:cubicBezTo>
                      <a:pt x="5621" y="5097"/>
                      <a:pt x="5578" y="5021"/>
                      <a:pt x="5530" y="4948"/>
                    </a:cubicBezTo>
                    <a:cubicBezTo>
                      <a:pt x="5485" y="4881"/>
                      <a:pt x="5434" y="4819"/>
                      <a:pt x="5384" y="4757"/>
                    </a:cubicBezTo>
                    <a:cubicBezTo>
                      <a:pt x="5326" y="4685"/>
                      <a:pt x="5263" y="4618"/>
                      <a:pt x="5198" y="4552"/>
                    </a:cubicBezTo>
                    <a:cubicBezTo>
                      <a:pt x="5138" y="4494"/>
                      <a:pt x="5076" y="4440"/>
                      <a:pt x="5011" y="4386"/>
                    </a:cubicBezTo>
                    <a:cubicBezTo>
                      <a:pt x="4878" y="4274"/>
                      <a:pt x="4751" y="4156"/>
                      <a:pt x="4619" y="4042"/>
                    </a:cubicBezTo>
                    <a:cubicBezTo>
                      <a:pt x="4473" y="3913"/>
                      <a:pt x="4324" y="3787"/>
                      <a:pt x="4178" y="3656"/>
                    </a:cubicBezTo>
                    <a:cubicBezTo>
                      <a:pt x="4044" y="3536"/>
                      <a:pt x="3910" y="3421"/>
                      <a:pt x="3771" y="3309"/>
                    </a:cubicBezTo>
                    <a:cubicBezTo>
                      <a:pt x="3621" y="3188"/>
                      <a:pt x="3464" y="3072"/>
                      <a:pt x="3315" y="2950"/>
                    </a:cubicBezTo>
                    <a:cubicBezTo>
                      <a:pt x="3172" y="2832"/>
                      <a:pt x="3034" y="2709"/>
                      <a:pt x="2894" y="2583"/>
                    </a:cubicBezTo>
                    <a:cubicBezTo>
                      <a:pt x="2758" y="2464"/>
                      <a:pt x="2619" y="2347"/>
                      <a:pt x="2482" y="2226"/>
                    </a:cubicBezTo>
                    <a:cubicBezTo>
                      <a:pt x="2296" y="2039"/>
                      <a:pt x="2117" y="1843"/>
                      <a:pt x="1920" y="1668"/>
                    </a:cubicBezTo>
                    <a:cubicBezTo>
                      <a:pt x="1814" y="1574"/>
                      <a:pt x="1707" y="1485"/>
                      <a:pt x="1597" y="1397"/>
                    </a:cubicBezTo>
                    <a:cubicBezTo>
                      <a:pt x="1492" y="1315"/>
                      <a:pt x="1393" y="1229"/>
                      <a:pt x="1295" y="1142"/>
                    </a:cubicBezTo>
                    <a:lnTo>
                      <a:pt x="1295" y="1142"/>
                    </a:lnTo>
                    <a:cubicBezTo>
                      <a:pt x="1300" y="1147"/>
                      <a:pt x="1305" y="1153"/>
                      <a:pt x="1310" y="1159"/>
                    </a:cubicBezTo>
                    <a:cubicBezTo>
                      <a:pt x="1025" y="877"/>
                      <a:pt x="743" y="588"/>
                      <a:pt x="490" y="276"/>
                    </a:cubicBezTo>
                    <a:cubicBezTo>
                      <a:pt x="454" y="229"/>
                      <a:pt x="420" y="181"/>
                      <a:pt x="388" y="130"/>
                    </a:cubicBezTo>
                    <a:cubicBezTo>
                      <a:pt x="377" y="111"/>
                      <a:pt x="367" y="93"/>
                      <a:pt x="353" y="77"/>
                    </a:cubicBezTo>
                    <a:cubicBezTo>
                      <a:pt x="315" y="29"/>
                      <a:pt x="260" y="0"/>
                      <a:pt x="204"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6931625" y="4762513"/>
                <a:ext cx="10225" cy="9325"/>
              </a:xfrm>
              <a:custGeom>
                <a:avLst/>
                <a:gdLst/>
                <a:ahLst/>
                <a:cxnLst/>
                <a:rect l="l" t="t" r="r" b="b"/>
                <a:pathLst>
                  <a:path w="409" h="373" extrusionOk="0">
                    <a:moveTo>
                      <a:pt x="218" y="0"/>
                    </a:moveTo>
                    <a:cubicBezTo>
                      <a:pt x="209" y="0"/>
                      <a:pt x="199" y="1"/>
                      <a:pt x="190" y="3"/>
                    </a:cubicBezTo>
                    <a:cubicBezTo>
                      <a:pt x="147" y="4"/>
                      <a:pt x="105" y="21"/>
                      <a:pt x="74" y="51"/>
                    </a:cubicBezTo>
                    <a:cubicBezTo>
                      <a:pt x="3" y="119"/>
                      <a:pt x="1" y="231"/>
                      <a:pt x="67" y="304"/>
                    </a:cubicBezTo>
                    <a:cubicBezTo>
                      <a:pt x="89" y="325"/>
                      <a:pt x="115" y="342"/>
                      <a:pt x="143" y="354"/>
                    </a:cubicBezTo>
                    <a:cubicBezTo>
                      <a:pt x="167" y="366"/>
                      <a:pt x="193" y="373"/>
                      <a:pt x="219" y="373"/>
                    </a:cubicBezTo>
                    <a:cubicBezTo>
                      <a:pt x="221" y="373"/>
                      <a:pt x="223" y="373"/>
                      <a:pt x="225" y="373"/>
                    </a:cubicBezTo>
                    <a:lnTo>
                      <a:pt x="231" y="373"/>
                    </a:lnTo>
                    <a:cubicBezTo>
                      <a:pt x="325" y="367"/>
                      <a:pt x="405" y="297"/>
                      <a:pt x="408" y="199"/>
                    </a:cubicBezTo>
                    <a:cubicBezTo>
                      <a:pt x="404" y="105"/>
                      <a:pt x="339" y="24"/>
                      <a:pt x="247" y="4"/>
                    </a:cubicBezTo>
                    <a:lnTo>
                      <a:pt x="247" y="3"/>
                    </a:lnTo>
                    <a:cubicBezTo>
                      <a:pt x="237" y="1"/>
                      <a:pt x="228" y="0"/>
                      <a:pt x="21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6943100" y="4750938"/>
                <a:ext cx="10825" cy="9525"/>
              </a:xfrm>
              <a:custGeom>
                <a:avLst/>
                <a:gdLst/>
                <a:ahLst/>
                <a:cxnLst/>
                <a:rect l="l" t="t" r="r" b="b"/>
                <a:pathLst>
                  <a:path w="433" h="381" extrusionOk="0">
                    <a:moveTo>
                      <a:pt x="208" y="1"/>
                    </a:moveTo>
                    <a:cubicBezTo>
                      <a:pt x="161" y="1"/>
                      <a:pt x="114" y="18"/>
                      <a:pt x="79" y="53"/>
                    </a:cubicBezTo>
                    <a:cubicBezTo>
                      <a:pt x="0" y="126"/>
                      <a:pt x="5" y="254"/>
                      <a:pt x="90" y="320"/>
                    </a:cubicBezTo>
                    <a:cubicBezTo>
                      <a:pt x="97" y="328"/>
                      <a:pt x="105" y="335"/>
                      <a:pt x="113" y="342"/>
                    </a:cubicBezTo>
                    <a:cubicBezTo>
                      <a:pt x="146" y="367"/>
                      <a:pt x="185" y="381"/>
                      <a:pt x="227" y="381"/>
                    </a:cubicBezTo>
                    <a:cubicBezTo>
                      <a:pt x="230" y="381"/>
                      <a:pt x="233" y="381"/>
                      <a:pt x="236" y="381"/>
                    </a:cubicBezTo>
                    <a:cubicBezTo>
                      <a:pt x="296" y="378"/>
                      <a:pt x="351" y="345"/>
                      <a:pt x="382" y="293"/>
                    </a:cubicBezTo>
                    <a:cubicBezTo>
                      <a:pt x="433" y="210"/>
                      <a:pt x="402" y="105"/>
                      <a:pt x="331" y="45"/>
                    </a:cubicBezTo>
                    <a:cubicBezTo>
                      <a:pt x="296" y="16"/>
                      <a:pt x="252" y="1"/>
                      <a:pt x="208"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6735225" y="4314813"/>
                <a:ext cx="306550" cy="1035675"/>
              </a:xfrm>
              <a:custGeom>
                <a:avLst/>
                <a:gdLst/>
                <a:ahLst/>
                <a:cxnLst/>
                <a:rect l="l" t="t" r="r" b="b"/>
                <a:pathLst>
                  <a:path w="12262" h="41427" extrusionOk="0">
                    <a:moveTo>
                      <a:pt x="7419" y="964"/>
                    </a:moveTo>
                    <a:cubicBezTo>
                      <a:pt x="7420" y="964"/>
                      <a:pt x="7420" y="965"/>
                      <a:pt x="7421" y="965"/>
                    </a:cubicBezTo>
                    <a:cubicBezTo>
                      <a:pt x="7420" y="965"/>
                      <a:pt x="7420" y="964"/>
                      <a:pt x="7419" y="964"/>
                    </a:cubicBezTo>
                    <a:close/>
                    <a:moveTo>
                      <a:pt x="8567" y="1291"/>
                    </a:moveTo>
                    <a:cubicBezTo>
                      <a:pt x="8570" y="1296"/>
                      <a:pt x="8573" y="1301"/>
                      <a:pt x="8576" y="1306"/>
                    </a:cubicBezTo>
                    <a:cubicBezTo>
                      <a:pt x="8573" y="1301"/>
                      <a:pt x="8570" y="1296"/>
                      <a:pt x="8567" y="1291"/>
                    </a:cubicBezTo>
                    <a:close/>
                    <a:moveTo>
                      <a:pt x="3460" y="9909"/>
                    </a:moveTo>
                    <a:cubicBezTo>
                      <a:pt x="3461" y="9915"/>
                      <a:pt x="3463" y="9920"/>
                      <a:pt x="3464" y="9925"/>
                    </a:cubicBezTo>
                    <a:lnTo>
                      <a:pt x="3464" y="9925"/>
                    </a:lnTo>
                    <a:cubicBezTo>
                      <a:pt x="3463" y="9920"/>
                      <a:pt x="3462" y="9914"/>
                      <a:pt x="3460" y="9909"/>
                    </a:cubicBezTo>
                    <a:close/>
                    <a:moveTo>
                      <a:pt x="9278" y="13258"/>
                    </a:moveTo>
                    <a:cubicBezTo>
                      <a:pt x="9278" y="13260"/>
                      <a:pt x="9277" y="13262"/>
                      <a:pt x="9277" y="13264"/>
                    </a:cubicBezTo>
                    <a:lnTo>
                      <a:pt x="9277" y="13264"/>
                    </a:lnTo>
                    <a:cubicBezTo>
                      <a:pt x="9277" y="13262"/>
                      <a:pt x="9278" y="13260"/>
                      <a:pt x="9278" y="13258"/>
                    </a:cubicBezTo>
                    <a:close/>
                    <a:moveTo>
                      <a:pt x="9191" y="13701"/>
                    </a:moveTo>
                    <a:cubicBezTo>
                      <a:pt x="9191" y="13702"/>
                      <a:pt x="9191" y="13703"/>
                      <a:pt x="9191" y="13704"/>
                    </a:cubicBezTo>
                    <a:lnTo>
                      <a:pt x="9191" y="13704"/>
                    </a:lnTo>
                    <a:cubicBezTo>
                      <a:pt x="9191" y="13703"/>
                      <a:pt x="9191" y="13702"/>
                      <a:pt x="9191" y="13701"/>
                    </a:cubicBezTo>
                    <a:close/>
                    <a:moveTo>
                      <a:pt x="9044" y="14603"/>
                    </a:moveTo>
                    <a:cubicBezTo>
                      <a:pt x="9044" y="14603"/>
                      <a:pt x="9044" y="14604"/>
                      <a:pt x="9044" y="14604"/>
                    </a:cubicBezTo>
                    <a:cubicBezTo>
                      <a:pt x="9044" y="14604"/>
                      <a:pt x="9044" y="14603"/>
                      <a:pt x="9044" y="14603"/>
                    </a:cubicBezTo>
                    <a:close/>
                    <a:moveTo>
                      <a:pt x="9733" y="16904"/>
                    </a:moveTo>
                    <a:cubicBezTo>
                      <a:pt x="9734" y="16906"/>
                      <a:pt x="9735" y="16907"/>
                      <a:pt x="9736" y="16908"/>
                    </a:cubicBezTo>
                    <a:lnTo>
                      <a:pt x="9736" y="16908"/>
                    </a:lnTo>
                    <a:cubicBezTo>
                      <a:pt x="9735" y="16907"/>
                      <a:pt x="9734" y="16905"/>
                      <a:pt x="9733" y="16904"/>
                    </a:cubicBezTo>
                    <a:close/>
                    <a:moveTo>
                      <a:pt x="2282" y="22908"/>
                    </a:moveTo>
                    <a:cubicBezTo>
                      <a:pt x="2281" y="22911"/>
                      <a:pt x="2280" y="22914"/>
                      <a:pt x="2279" y="22917"/>
                    </a:cubicBezTo>
                    <a:lnTo>
                      <a:pt x="2279" y="22917"/>
                    </a:lnTo>
                    <a:cubicBezTo>
                      <a:pt x="2280" y="22914"/>
                      <a:pt x="2281" y="22911"/>
                      <a:pt x="2282" y="22908"/>
                    </a:cubicBezTo>
                    <a:close/>
                    <a:moveTo>
                      <a:pt x="9964" y="23318"/>
                    </a:moveTo>
                    <a:cubicBezTo>
                      <a:pt x="9964" y="23322"/>
                      <a:pt x="9964" y="23326"/>
                      <a:pt x="9963" y="23329"/>
                    </a:cubicBezTo>
                    <a:cubicBezTo>
                      <a:pt x="9963" y="23325"/>
                      <a:pt x="9964" y="23322"/>
                      <a:pt x="9964" y="23318"/>
                    </a:cubicBezTo>
                    <a:close/>
                    <a:moveTo>
                      <a:pt x="10420" y="24523"/>
                    </a:moveTo>
                    <a:cubicBezTo>
                      <a:pt x="10420" y="24523"/>
                      <a:pt x="10420" y="24523"/>
                      <a:pt x="10420" y="24524"/>
                    </a:cubicBezTo>
                    <a:cubicBezTo>
                      <a:pt x="10420" y="24523"/>
                      <a:pt x="10420" y="24523"/>
                      <a:pt x="10420" y="24523"/>
                    </a:cubicBezTo>
                    <a:close/>
                    <a:moveTo>
                      <a:pt x="136" y="25842"/>
                    </a:moveTo>
                    <a:cubicBezTo>
                      <a:pt x="136" y="25843"/>
                      <a:pt x="136" y="25844"/>
                      <a:pt x="136" y="25846"/>
                    </a:cubicBezTo>
                    <a:cubicBezTo>
                      <a:pt x="136" y="25844"/>
                      <a:pt x="136" y="25843"/>
                      <a:pt x="136" y="25842"/>
                    </a:cubicBezTo>
                    <a:close/>
                    <a:moveTo>
                      <a:pt x="11109" y="26171"/>
                    </a:moveTo>
                    <a:lnTo>
                      <a:pt x="11109" y="26171"/>
                    </a:lnTo>
                    <a:cubicBezTo>
                      <a:pt x="11110" y="26173"/>
                      <a:pt x="11112" y="26174"/>
                      <a:pt x="11113" y="26176"/>
                    </a:cubicBezTo>
                    <a:lnTo>
                      <a:pt x="11113" y="26176"/>
                    </a:lnTo>
                    <a:cubicBezTo>
                      <a:pt x="11112" y="26174"/>
                      <a:pt x="11110" y="26173"/>
                      <a:pt x="11109" y="26171"/>
                    </a:cubicBezTo>
                    <a:close/>
                    <a:moveTo>
                      <a:pt x="11411" y="28178"/>
                    </a:moveTo>
                    <a:cubicBezTo>
                      <a:pt x="11411" y="28178"/>
                      <a:pt x="11411" y="28179"/>
                      <a:pt x="11411" y="28180"/>
                    </a:cubicBezTo>
                    <a:cubicBezTo>
                      <a:pt x="11411" y="28179"/>
                      <a:pt x="11411" y="28179"/>
                      <a:pt x="11411" y="28178"/>
                    </a:cubicBezTo>
                    <a:close/>
                    <a:moveTo>
                      <a:pt x="2250" y="28975"/>
                    </a:moveTo>
                    <a:cubicBezTo>
                      <a:pt x="2251" y="28975"/>
                      <a:pt x="2251" y="28976"/>
                      <a:pt x="2252" y="28976"/>
                    </a:cubicBezTo>
                    <a:cubicBezTo>
                      <a:pt x="2252" y="28976"/>
                      <a:pt x="2251" y="28975"/>
                      <a:pt x="2250" y="28975"/>
                    </a:cubicBezTo>
                    <a:close/>
                    <a:moveTo>
                      <a:pt x="2912" y="31938"/>
                    </a:moveTo>
                    <a:cubicBezTo>
                      <a:pt x="2912" y="31940"/>
                      <a:pt x="2911" y="31942"/>
                      <a:pt x="2911" y="31944"/>
                    </a:cubicBezTo>
                    <a:lnTo>
                      <a:pt x="2911" y="31944"/>
                    </a:lnTo>
                    <a:cubicBezTo>
                      <a:pt x="2911" y="31942"/>
                      <a:pt x="2912" y="31940"/>
                      <a:pt x="2912" y="31938"/>
                    </a:cubicBezTo>
                    <a:close/>
                    <a:moveTo>
                      <a:pt x="10887" y="32351"/>
                    </a:moveTo>
                    <a:cubicBezTo>
                      <a:pt x="10888" y="32353"/>
                      <a:pt x="10889" y="32356"/>
                      <a:pt x="10889" y="32358"/>
                    </a:cubicBezTo>
                    <a:cubicBezTo>
                      <a:pt x="10889" y="32356"/>
                      <a:pt x="10888" y="32353"/>
                      <a:pt x="10887" y="32351"/>
                    </a:cubicBezTo>
                    <a:close/>
                    <a:moveTo>
                      <a:pt x="2367" y="35242"/>
                    </a:moveTo>
                    <a:lnTo>
                      <a:pt x="2367" y="35242"/>
                    </a:lnTo>
                    <a:cubicBezTo>
                      <a:pt x="2366" y="35242"/>
                      <a:pt x="2366" y="35243"/>
                      <a:pt x="2366" y="35244"/>
                    </a:cubicBezTo>
                    <a:lnTo>
                      <a:pt x="2366" y="35244"/>
                    </a:lnTo>
                    <a:cubicBezTo>
                      <a:pt x="2366" y="35243"/>
                      <a:pt x="2367" y="35242"/>
                      <a:pt x="2367" y="35242"/>
                    </a:cubicBezTo>
                    <a:close/>
                    <a:moveTo>
                      <a:pt x="11181" y="35278"/>
                    </a:moveTo>
                    <a:cubicBezTo>
                      <a:pt x="11181" y="35278"/>
                      <a:pt x="11181" y="35278"/>
                      <a:pt x="11181" y="35278"/>
                    </a:cubicBezTo>
                    <a:cubicBezTo>
                      <a:pt x="11181" y="35280"/>
                      <a:pt x="11182" y="35282"/>
                      <a:pt x="11182" y="35283"/>
                    </a:cubicBezTo>
                    <a:lnTo>
                      <a:pt x="11182" y="35283"/>
                    </a:lnTo>
                    <a:cubicBezTo>
                      <a:pt x="11181" y="35280"/>
                      <a:pt x="11181" y="35278"/>
                      <a:pt x="11181" y="35278"/>
                    </a:cubicBezTo>
                    <a:close/>
                    <a:moveTo>
                      <a:pt x="6550" y="665"/>
                    </a:moveTo>
                    <a:cubicBezTo>
                      <a:pt x="6611" y="666"/>
                      <a:pt x="6672" y="671"/>
                      <a:pt x="6731" y="678"/>
                    </a:cubicBezTo>
                    <a:cubicBezTo>
                      <a:pt x="6819" y="693"/>
                      <a:pt x="6908" y="710"/>
                      <a:pt x="6994" y="731"/>
                    </a:cubicBezTo>
                    <a:cubicBezTo>
                      <a:pt x="7020" y="738"/>
                      <a:pt x="7043" y="747"/>
                      <a:pt x="7067" y="756"/>
                    </a:cubicBezTo>
                    <a:cubicBezTo>
                      <a:pt x="7130" y="785"/>
                      <a:pt x="7191" y="816"/>
                      <a:pt x="7250" y="850"/>
                    </a:cubicBezTo>
                    <a:cubicBezTo>
                      <a:pt x="7309" y="885"/>
                      <a:pt x="7364" y="923"/>
                      <a:pt x="7419" y="964"/>
                    </a:cubicBezTo>
                    <a:lnTo>
                      <a:pt x="7419" y="964"/>
                    </a:lnTo>
                    <a:cubicBezTo>
                      <a:pt x="7418" y="963"/>
                      <a:pt x="7417" y="962"/>
                      <a:pt x="7417" y="961"/>
                    </a:cubicBezTo>
                    <a:lnTo>
                      <a:pt x="7417" y="961"/>
                    </a:lnTo>
                    <a:lnTo>
                      <a:pt x="7423" y="966"/>
                    </a:lnTo>
                    <a:lnTo>
                      <a:pt x="7435" y="976"/>
                    </a:lnTo>
                    <a:lnTo>
                      <a:pt x="7426" y="969"/>
                    </a:lnTo>
                    <a:lnTo>
                      <a:pt x="7426" y="969"/>
                    </a:lnTo>
                    <a:cubicBezTo>
                      <a:pt x="7469" y="1004"/>
                      <a:pt x="7511" y="1041"/>
                      <a:pt x="7552" y="1079"/>
                    </a:cubicBezTo>
                    <a:cubicBezTo>
                      <a:pt x="7618" y="1149"/>
                      <a:pt x="7681" y="1223"/>
                      <a:pt x="7739" y="1300"/>
                    </a:cubicBezTo>
                    <a:cubicBezTo>
                      <a:pt x="7778" y="1358"/>
                      <a:pt x="7818" y="1417"/>
                      <a:pt x="7855" y="1478"/>
                    </a:cubicBezTo>
                    <a:cubicBezTo>
                      <a:pt x="7899" y="1562"/>
                      <a:pt x="7938" y="1646"/>
                      <a:pt x="7975" y="1733"/>
                    </a:cubicBezTo>
                    <a:cubicBezTo>
                      <a:pt x="7977" y="1742"/>
                      <a:pt x="7981" y="1751"/>
                      <a:pt x="7984" y="1759"/>
                    </a:cubicBezTo>
                    <a:cubicBezTo>
                      <a:pt x="8018" y="1911"/>
                      <a:pt x="8045" y="2064"/>
                      <a:pt x="8063" y="2218"/>
                    </a:cubicBezTo>
                    <a:cubicBezTo>
                      <a:pt x="8075" y="2350"/>
                      <a:pt x="8081" y="2483"/>
                      <a:pt x="8079" y="2616"/>
                    </a:cubicBezTo>
                    <a:cubicBezTo>
                      <a:pt x="8076" y="2744"/>
                      <a:pt x="8071" y="2875"/>
                      <a:pt x="8061" y="3004"/>
                    </a:cubicBezTo>
                    <a:cubicBezTo>
                      <a:pt x="8049" y="3130"/>
                      <a:pt x="8035" y="3257"/>
                      <a:pt x="8024" y="3384"/>
                    </a:cubicBezTo>
                    <a:cubicBezTo>
                      <a:pt x="8016" y="3452"/>
                      <a:pt x="8011" y="3517"/>
                      <a:pt x="8005" y="3585"/>
                    </a:cubicBezTo>
                    <a:cubicBezTo>
                      <a:pt x="7997" y="3654"/>
                      <a:pt x="7986" y="3725"/>
                      <a:pt x="7978" y="3796"/>
                    </a:cubicBezTo>
                    <a:cubicBezTo>
                      <a:pt x="7966" y="3919"/>
                      <a:pt x="7958" y="4043"/>
                      <a:pt x="7956" y="4165"/>
                    </a:cubicBezTo>
                    <a:cubicBezTo>
                      <a:pt x="7954" y="4291"/>
                      <a:pt x="7953" y="4416"/>
                      <a:pt x="7956" y="4542"/>
                    </a:cubicBezTo>
                    <a:cubicBezTo>
                      <a:pt x="7958" y="4668"/>
                      <a:pt x="7965" y="4794"/>
                      <a:pt x="7965" y="4921"/>
                    </a:cubicBezTo>
                    <a:cubicBezTo>
                      <a:pt x="7965" y="5052"/>
                      <a:pt x="7969" y="5180"/>
                      <a:pt x="8003" y="5308"/>
                    </a:cubicBezTo>
                    <a:cubicBezTo>
                      <a:pt x="8032" y="5418"/>
                      <a:pt x="8065" y="5526"/>
                      <a:pt x="8093" y="5636"/>
                    </a:cubicBezTo>
                    <a:cubicBezTo>
                      <a:pt x="8116" y="5727"/>
                      <a:pt x="8135" y="5820"/>
                      <a:pt x="8162" y="5911"/>
                    </a:cubicBezTo>
                    <a:cubicBezTo>
                      <a:pt x="8196" y="6022"/>
                      <a:pt x="8239" y="6128"/>
                      <a:pt x="8292" y="6232"/>
                    </a:cubicBezTo>
                    <a:cubicBezTo>
                      <a:pt x="8340" y="6325"/>
                      <a:pt x="8388" y="6417"/>
                      <a:pt x="8439" y="6509"/>
                    </a:cubicBezTo>
                    <a:cubicBezTo>
                      <a:pt x="8488" y="6601"/>
                      <a:pt x="8534" y="6694"/>
                      <a:pt x="8590" y="6780"/>
                    </a:cubicBezTo>
                    <a:cubicBezTo>
                      <a:pt x="8643" y="6866"/>
                      <a:pt x="8706" y="6947"/>
                      <a:pt x="8763" y="7031"/>
                    </a:cubicBezTo>
                    <a:cubicBezTo>
                      <a:pt x="8815" y="7109"/>
                      <a:pt x="8865" y="7187"/>
                      <a:pt x="8920" y="7262"/>
                    </a:cubicBezTo>
                    <a:cubicBezTo>
                      <a:pt x="9043" y="7430"/>
                      <a:pt x="9173" y="7592"/>
                      <a:pt x="9299" y="7757"/>
                    </a:cubicBezTo>
                    <a:cubicBezTo>
                      <a:pt x="9366" y="7850"/>
                      <a:pt x="9429" y="7944"/>
                      <a:pt x="9494" y="8037"/>
                    </a:cubicBezTo>
                    <a:cubicBezTo>
                      <a:pt x="9559" y="8161"/>
                      <a:pt x="9617" y="8285"/>
                      <a:pt x="9669" y="8415"/>
                    </a:cubicBezTo>
                    <a:lnTo>
                      <a:pt x="9669" y="8415"/>
                    </a:lnTo>
                    <a:cubicBezTo>
                      <a:pt x="9669" y="8415"/>
                      <a:pt x="9669" y="8414"/>
                      <a:pt x="9669" y="8414"/>
                    </a:cubicBezTo>
                    <a:lnTo>
                      <a:pt x="9669" y="8414"/>
                    </a:lnTo>
                    <a:cubicBezTo>
                      <a:pt x="9670" y="8416"/>
                      <a:pt x="9671" y="8418"/>
                      <a:pt x="9672" y="8420"/>
                    </a:cubicBezTo>
                    <a:cubicBezTo>
                      <a:pt x="9681" y="8446"/>
                      <a:pt x="9690" y="8471"/>
                      <a:pt x="9699" y="8496"/>
                    </a:cubicBezTo>
                    <a:lnTo>
                      <a:pt x="9705" y="8526"/>
                    </a:lnTo>
                    <a:cubicBezTo>
                      <a:pt x="9745" y="8727"/>
                      <a:pt x="9773" y="8928"/>
                      <a:pt x="9799" y="9132"/>
                    </a:cubicBezTo>
                    <a:cubicBezTo>
                      <a:pt x="9799" y="9124"/>
                      <a:pt x="9797" y="9115"/>
                      <a:pt x="9797" y="9109"/>
                    </a:cubicBezTo>
                    <a:lnTo>
                      <a:pt x="9797" y="9109"/>
                    </a:lnTo>
                    <a:cubicBezTo>
                      <a:pt x="9815" y="9308"/>
                      <a:pt x="9824" y="9509"/>
                      <a:pt x="9826" y="9710"/>
                    </a:cubicBezTo>
                    <a:cubicBezTo>
                      <a:pt x="9813" y="9884"/>
                      <a:pt x="9786" y="10056"/>
                      <a:pt x="9759" y="10228"/>
                    </a:cubicBezTo>
                    <a:lnTo>
                      <a:pt x="9759" y="10228"/>
                    </a:lnTo>
                    <a:cubicBezTo>
                      <a:pt x="9760" y="10222"/>
                      <a:pt x="9761" y="10215"/>
                      <a:pt x="9762" y="10209"/>
                    </a:cubicBezTo>
                    <a:lnTo>
                      <a:pt x="9762" y="10209"/>
                    </a:lnTo>
                    <a:cubicBezTo>
                      <a:pt x="9726" y="10416"/>
                      <a:pt x="9664" y="10620"/>
                      <a:pt x="9604" y="10821"/>
                    </a:cubicBezTo>
                    <a:cubicBezTo>
                      <a:pt x="9573" y="10922"/>
                      <a:pt x="9534" y="11020"/>
                      <a:pt x="9500" y="11118"/>
                    </a:cubicBezTo>
                    <a:cubicBezTo>
                      <a:pt x="9472" y="11195"/>
                      <a:pt x="9444" y="11272"/>
                      <a:pt x="9412" y="11348"/>
                    </a:cubicBezTo>
                    <a:cubicBezTo>
                      <a:pt x="9416" y="11341"/>
                      <a:pt x="9418" y="11333"/>
                      <a:pt x="9423" y="11327"/>
                    </a:cubicBezTo>
                    <a:lnTo>
                      <a:pt x="9423" y="11327"/>
                    </a:lnTo>
                    <a:cubicBezTo>
                      <a:pt x="9376" y="11427"/>
                      <a:pt x="9321" y="11526"/>
                      <a:pt x="9281" y="11630"/>
                    </a:cubicBezTo>
                    <a:cubicBezTo>
                      <a:pt x="9242" y="11738"/>
                      <a:pt x="9207" y="11848"/>
                      <a:pt x="9163" y="11953"/>
                    </a:cubicBezTo>
                    <a:cubicBezTo>
                      <a:pt x="9115" y="12074"/>
                      <a:pt x="9069" y="12193"/>
                      <a:pt x="9025" y="12314"/>
                    </a:cubicBezTo>
                    <a:cubicBezTo>
                      <a:pt x="8996" y="12392"/>
                      <a:pt x="8965" y="12469"/>
                      <a:pt x="8938" y="12548"/>
                    </a:cubicBezTo>
                    <a:cubicBezTo>
                      <a:pt x="8910" y="12625"/>
                      <a:pt x="8888" y="12700"/>
                      <a:pt x="8865" y="12778"/>
                    </a:cubicBezTo>
                    <a:lnTo>
                      <a:pt x="8865" y="12778"/>
                    </a:lnTo>
                    <a:cubicBezTo>
                      <a:pt x="8865" y="12778"/>
                      <a:pt x="8865" y="12778"/>
                      <a:pt x="8865" y="12778"/>
                    </a:cubicBezTo>
                    <a:lnTo>
                      <a:pt x="8865" y="12778"/>
                    </a:lnTo>
                    <a:cubicBezTo>
                      <a:pt x="8786" y="13039"/>
                      <a:pt x="8697" y="13296"/>
                      <a:pt x="8662" y="13568"/>
                    </a:cubicBezTo>
                    <a:cubicBezTo>
                      <a:pt x="8647" y="13703"/>
                      <a:pt x="8641" y="13838"/>
                      <a:pt x="8650" y="13973"/>
                    </a:cubicBezTo>
                    <a:lnTo>
                      <a:pt x="8650" y="13987"/>
                    </a:lnTo>
                    <a:cubicBezTo>
                      <a:pt x="8630" y="14093"/>
                      <a:pt x="8619" y="14202"/>
                      <a:pt x="8615" y="14311"/>
                    </a:cubicBezTo>
                    <a:cubicBezTo>
                      <a:pt x="8611" y="14476"/>
                      <a:pt x="8616" y="14641"/>
                      <a:pt x="8631" y="14806"/>
                    </a:cubicBezTo>
                    <a:cubicBezTo>
                      <a:pt x="8642" y="14964"/>
                      <a:pt x="8672" y="15121"/>
                      <a:pt x="8718" y="15273"/>
                    </a:cubicBezTo>
                    <a:cubicBezTo>
                      <a:pt x="8744" y="15348"/>
                      <a:pt x="8773" y="15420"/>
                      <a:pt x="8807" y="15491"/>
                    </a:cubicBezTo>
                    <a:cubicBezTo>
                      <a:pt x="8841" y="15567"/>
                      <a:pt x="8876" y="15642"/>
                      <a:pt x="8912" y="15717"/>
                    </a:cubicBezTo>
                    <a:cubicBezTo>
                      <a:pt x="8982" y="15863"/>
                      <a:pt x="9056" y="16008"/>
                      <a:pt x="9138" y="16148"/>
                    </a:cubicBezTo>
                    <a:cubicBezTo>
                      <a:pt x="9219" y="16289"/>
                      <a:pt x="9312" y="16422"/>
                      <a:pt x="9417" y="16546"/>
                    </a:cubicBezTo>
                    <a:cubicBezTo>
                      <a:pt x="9470" y="16608"/>
                      <a:pt x="9523" y="16673"/>
                      <a:pt x="9578" y="16732"/>
                    </a:cubicBezTo>
                    <a:cubicBezTo>
                      <a:pt x="9629" y="16787"/>
                      <a:pt x="9679" y="16841"/>
                      <a:pt x="9727" y="16897"/>
                    </a:cubicBezTo>
                    <a:cubicBezTo>
                      <a:pt x="9732" y="16902"/>
                      <a:pt x="9736" y="16906"/>
                      <a:pt x="9740" y="16911"/>
                    </a:cubicBezTo>
                    <a:cubicBezTo>
                      <a:pt x="9739" y="16910"/>
                      <a:pt x="9738" y="16909"/>
                      <a:pt x="9736" y="16908"/>
                    </a:cubicBezTo>
                    <a:lnTo>
                      <a:pt x="9736" y="16908"/>
                    </a:lnTo>
                    <a:cubicBezTo>
                      <a:pt x="9863" y="17064"/>
                      <a:pt x="9981" y="17224"/>
                      <a:pt x="10103" y="17384"/>
                    </a:cubicBezTo>
                    <a:cubicBezTo>
                      <a:pt x="10147" y="17440"/>
                      <a:pt x="10191" y="17496"/>
                      <a:pt x="10236" y="17553"/>
                    </a:cubicBezTo>
                    <a:cubicBezTo>
                      <a:pt x="10253" y="17584"/>
                      <a:pt x="10270" y="17613"/>
                      <a:pt x="10287" y="17644"/>
                    </a:cubicBezTo>
                    <a:cubicBezTo>
                      <a:pt x="10331" y="17727"/>
                      <a:pt x="10374" y="17812"/>
                      <a:pt x="10416" y="17896"/>
                    </a:cubicBezTo>
                    <a:cubicBezTo>
                      <a:pt x="10444" y="17995"/>
                      <a:pt x="10469" y="18094"/>
                      <a:pt x="10493" y="18192"/>
                    </a:cubicBezTo>
                    <a:cubicBezTo>
                      <a:pt x="10533" y="18367"/>
                      <a:pt x="10564" y="18545"/>
                      <a:pt x="10585" y="18722"/>
                    </a:cubicBezTo>
                    <a:cubicBezTo>
                      <a:pt x="10593" y="18830"/>
                      <a:pt x="10594" y="18939"/>
                      <a:pt x="10589" y="19046"/>
                    </a:cubicBezTo>
                    <a:cubicBezTo>
                      <a:pt x="10579" y="19213"/>
                      <a:pt x="10567" y="19381"/>
                      <a:pt x="10540" y="19546"/>
                    </a:cubicBezTo>
                    <a:cubicBezTo>
                      <a:pt x="10541" y="19537"/>
                      <a:pt x="10542" y="19530"/>
                      <a:pt x="10543" y="19521"/>
                    </a:cubicBezTo>
                    <a:lnTo>
                      <a:pt x="10543" y="19521"/>
                    </a:lnTo>
                    <a:cubicBezTo>
                      <a:pt x="10527" y="19606"/>
                      <a:pt x="10506" y="19688"/>
                      <a:pt x="10481" y="19771"/>
                    </a:cubicBezTo>
                    <a:cubicBezTo>
                      <a:pt x="10407" y="20007"/>
                      <a:pt x="10319" y="20239"/>
                      <a:pt x="10218" y="20466"/>
                    </a:cubicBezTo>
                    <a:cubicBezTo>
                      <a:pt x="10167" y="20571"/>
                      <a:pt x="10114" y="20672"/>
                      <a:pt x="10064" y="20778"/>
                    </a:cubicBezTo>
                    <a:cubicBezTo>
                      <a:pt x="10011" y="20885"/>
                      <a:pt x="9969" y="20999"/>
                      <a:pt x="9917" y="21108"/>
                    </a:cubicBezTo>
                    <a:cubicBezTo>
                      <a:pt x="9921" y="21101"/>
                      <a:pt x="9923" y="21095"/>
                      <a:pt x="9927" y="21087"/>
                    </a:cubicBezTo>
                    <a:lnTo>
                      <a:pt x="9927" y="21087"/>
                    </a:lnTo>
                    <a:cubicBezTo>
                      <a:pt x="9886" y="21175"/>
                      <a:pt x="9843" y="21261"/>
                      <a:pt x="9806" y="21350"/>
                    </a:cubicBezTo>
                    <a:cubicBezTo>
                      <a:pt x="9757" y="21472"/>
                      <a:pt x="9726" y="21598"/>
                      <a:pt x="9696" y="21727"/>
                    </a:cubicBezTo>
                    <a:cubicBezTo>
                      <a:pt x="9692" y="21746"/>
                      <a:pt x="9689" y="21765"/>
                      <a:pt x="9685" y="21784"/>
                    </a:cubicBezTo>
                    <a:cubicBezTo>
                      <a:pt x="9677" y="21805"/>
                      <a:pt x="9670" y="21825"/>
                      <a:pt x="9661" y="21846"/>
                    </a:cubicBezTo>
                    <a:cubicBezTo>
                      <a:pt x="9634" y="21913"/>
                      <a:pt x="9611" y="21981"/>
                      <a:pt x="9591" y="22050"/>
                    </a:cubicBezTo>
                    <a:cubicBezTo>
                      <a:pt x="9572" y="22121"/>
                      <a:pt x="9556" y="22192"/>
                      <a:pt x="9543" y="22262"/>
                    </a:cubicBezTo>
                    <a:cubicBezTo>
                      <a:pt x="9515" y="22413"/>
                      <a:pt x="9482" y="22563"/>
                      <a:pt x="9460" y="22714"/>
                    </a:cubicBezTo>
                    <a:cubicBezTo>
                      <a:pt x="9433" y="22887"/>
                      <a:pt x="9443" y="23063"/>
                      <a:pt x="9453" y="23238"/>
                    </a:cubicBezTo>
                    <a:cubicBezTo>
                      <a:pt x="9458" y="23324"/>
                      <a:pt x="9461" y="23412"/>
                      <a:pt x="9467" y="23499"/>
                    </a:cubicBezTo>
                    <a:cubicBezTo>
                      <a:pt x="9475" y="23579"/>
                      <a:pt x="9487" y="23659"/>
                      <a:pt x="9503" y="23739"/>
                    </a:cubicBezTo>
                    <a:cubicBezTo>
                      <a:pt x="9541" y="23913"/>
                      <a:pt x="9596" y="24083"/>
                      <a:pt x="9666" y="24246"/>
                    </a:cubicBezTo>
                    <a:cubicBezTo>
                      <a:pt x="9700" y="24330"/>
                      <a:pt x="9743" y="24410"/>
                      <a:pt x="9784" y="24488"/>
                    </a:cubicBezTo>
                    <a:cubicBezTo>
                      <a:pt x="9823" y="24562"/>
                      <a:pt x="9862" y="24636"/>
                      <a:pt x="9903" y="24709"/>
                    </a:cubicBezTo>
                    <a:cubicBezTo>
                      <a:pt x="9990" y="24862"/>
                      <a:pt x="10091" y="25005"/>
                      <a:pt x="10194" y="25149"/>
                    </a:cubicBezTo>
                    <a:cubicBezTo>
                      <a:pt x="10296" y="25287"/>
                      <a:pt x="10392" y="25434"/>
                      <a:pt x="10511" y="25559"/>
                    </a:cubicBezTo>
                    <a:cubicBezTo>
                      <a:pt x="10631" y="25682"/>
                      <a:pt x="10761" y="25798"/>
                      <a:pt x="10880" y="25924"/>
                    </a:cubicBezTo>
                    <a:cubicBezTo>
                      <a:pt x="10961" y="26012"/>
                      <a:pt x="11044" y="26100"/>
                      <a:pt x="11126" y="26188"/>
                    </a:cubicBezTo>
                    <a:cubicBezTo>
                      <a:pt x="11121" y="26184"/>
                      <a:pt x="11117" y="26180"/>
                      <a:pt x="11113" y="26176"/>
                    </a:cubicBezTo>
                    <a:lnTo>
                      <a:pt x="11113" y="26176"/>
                    </a:lnTo>
                    <a:cubicBezTo>
                      <a:pt x="11144" y="26212"/>
                      <a:pt x="11170" y="26251"/>
                      <a:pt x="11199" y="26287"/>
                    </a:cubicBezTo>
                    <a:cubicBezTo>
                      <a:pt x="11214" y="26317"/>
                      <a:pt x="11230" y="26346"/>
                      <a:pt x="11245" y="26377"/>
                    </a:cubicBezTo>
                    <a:cubicBezTo>
                      <a:pt x="11297" y="26482"/>
                      <a:pt x="11342" y="26591"/>
                      <a:pt x="11390" y="26699"/>
                    </a:cubicBezTo>
                    <a:cubicBezTo>
                      <a:pt x="11419" y="26771"/>
                      <a:pt x="11444" y="26842"/>
                      <a:pt x="11466" y="26915"/>
                    </a:cubicBezTo>
                    <a:cubicBezTo>
                      <a:pt x="11486" y="26996"/>
                      <a:pt x="11504" y="27077"/>
                      <a:pt x="11521" y="27159"/>
                    </a:cubicBezTo>
                    <a:cubicBezTo>
                      <a:pt x="11527" y="27215"/>
                      <a:pt x="11533" y="27271"/>
                      <a:pt x="11536" y="27327"/>
                    </a:cubicBezTo>
                    <a:cubicBezTo>
                      <a:pt x="11534" y="27434"/>
                      <a:pt x="11527" y="27540"/>
                      <a:pt x="11513" y="27647"/>
                    </a:cubicBezTo>
                    <a:cubicBezTo>
                      <a:pt x="11487" y="27826"/>
                      <a:pt x="11452" y="28002"/>
                      <a:pt x="11411" y="28178"/>
                    </a:cubicBezTo>
                    <a:lnTo>
                      <a:pt x="11411" y="28178"/>
                    </a:lnTo>
                    <a:cubicBezTo>
                      <a:pt x="11412" y="28177"/>
                      <a:pt x="11412" y="28176"/>
                      <a:pt x="11413" y="28175"/>
                    </a:cubicBezTo>
                    <a:lnTo>
                      <a:pt x="11413" y="28175"/>
                    </a:lnTo>
                    <a:cubicBezTo>
                      <a:pt x="11412" y="28179"/>
                      <a:pt x="11411" y="28182"/>
                      <a:pt x="11410" y="28187"/>
                    </a:cubicBezTo>
                    <a:cubicBezTo>
                      <a:pt x="11409" y="28189"/>
                      <a:pt x="11408" y="28191"/>
                      <a:pt x="11408" y="28194"/>
                    </a:cubicBezTo>
                    <a:lnTo>
                      <a:pt x="11408" y="28194"/>
                    </a:lnTo>
                    <a:cubicBezTo>
                      <a:pt x="11408" y="28194"/>
                      <a:pt x="11408" y="28193"/>
                      <a:pt x="11408" y="28193"/>
                    </a:cubicBezTo>
                    <a:lnTo>
                      <a:pt x="11408" y="28193"/>
                    </a:lnTo>
                    <a:cubicBezTo>
                      <a:pt x="11383" y="28283"/>
                      <a:pt x="11360" y="28373"/>
                      <a:pt x="11331" y="28461"/>
                    </a:cubicBezTo>
                    <a:cubicBezTo>
                      <a:pt x="11304" y="28540"/>
                      <a:pt x="11276" y="28615"/>
                      <a:pt x="11245" y="28691"/>
                    </a:cubicBezTo>
                    <a:cubicBezTo>
                      <a:pt x="11219" y="28755"/>
                      <a:pt x="11192" y="28818"/>
                      <a:pt x="11165" y="28881"/>
                    </a:cubicBezTo>
                    <a:cubicBezTo>
                      <a:pt x="11117" y="28977"/>
                      <a:pt x="11067" y="29072"/>
                      <a:pt x="11015" y="29165"/>
                    </a:cubicBezTo>
                    <a:cubicBezTo>
                      <a:pt x="11018" y="29160"/>
                      <a:pt x="11022" y="29153"/>
                      <a:pt x="11026" y="29147"/>
                    </a:cubicBezTo>
                    <a:lnTo>
                      <a:pt x="11026" y="29147"/>
                    </a:lnTo>
                    <a:cubicBezTo>
                      <a:pt x="10910" y="29350"/>
                      <a:pt x="10790" y="29551"/>
                      <a:pt x="10674" y="29754"/>
                    </a:cubicBezTo>
                    <a:cubicBezTo>
                      <a:pt x="10610" y="29862"/>
                      <a:pt x="10552" y="29973"/>
                      <a:pt x="10501" y="30087"/>
                    </a:cubicBezTo>
                    <a:cubicBezTo>
                      <a:pt x="10453" y="30193"/>
                      <a:pt x="10425" y="30306"/>
                      <a:pt x="10383" y="30413"/>
                    </a:cubicBezTo>
                    <a:cubicBezTo>
                      <a:pt x="10335" y="30537"/>
                      <a:pt x="10289" y="30660"/>
                      <a:pt x="10268" y="30791"/>
                    </a:cubicBezTo>
                    <a:cubicBezTo>
                      <a:pt x="10250" y="30897"/>
                      <a:pt x="10238" y="31001"/>
                      <a:pt x="10227" y="31108"/>
                    </a:cubicBezTo>
                    <a:cubicBezTo>
                      <a:pt x="10223" y="31159"/>
                      <a:pt x="10216" y="31209"/>
                      <a:pt x="10211" y="31259"/>
                    </a:cubicBezTo>
                    <a:cubicBezTo>
                      <a:pt x="10208" y="31319"/>
                      <a:pt x="10207" y="31379"/>
                      <a:pt x="10208" y="31441"/>
                    </a:cubicBezTo>
                    <a:cubicBezTo>
                      <a:pt x="10208" y="31531"/>
                      <a:pt x="10205" y="31624"/>
                      <a:pt x="10209" y="31716"/>
                    </a:cubicBezTo>
                    <a:cubicBezTo>
                      <a:pt x="10211" y="31733"/>
                      <a:pt x="10216" y="31751"/>
                      <a:pt x="10222" y="31767"/>
                    </a:cubicBezTo>
                    <a:cubicBezTo>
                      <a:pt x="10220" y="31833"/>
                      <a:pt x="10219" y="31901"/>
                      <a:pt x="10221" y="31968"/>
                    </a:cubicBezTo>
                    <a:cubicBezTo>
                      <a:pt x="10223" y="32049"/>
                      <a:pt x="10230" y="32130"/>
                      <a:pt x="10242" y="32210"/>
                    </a:cubicBezTo>
                    <a:cubicBezTo>
                      <a:pt x="10255" y="32289"/>
                      <a:pt x="10270" y="32368"/>
                      <a:pt x="10287" y="32445"/>
                    </a:cubicBezTo>
                    <a:cubicBezTo>
                      <a:pt x="10318" y="32607"/>
                      <a:pt x="10357" y="32768"/>
                      <a:pt x="10405" y="32925"/>
                    </a:cubicBezTo>
                    <a:cubicBezTo>
                      <a:pt x="10457" y="33094"/>
                      <a:pt x="10511" y="33263"/>
                      <a:pt x="10566" y="33431"/>
                    </a:cubicBezTo>
                    <a:cubicBezTo>
                      <a:pt x="10619" y="33591"/>
                      <a:pt x="10675" y="33751"/>
                      <a:pt x="10729" y="33909"/>
                    </a:cubicBezTo>
                    <a:cubicBezTo>
                      <a:pt x="10786" y="34081"/>
                      <a:pt x="10837" y="34252"/>
                      <a:pt x="10905" y="34418"/>
                    </a:cubicBezTo>
                    <a:cubicBezTo>
                      <a:pt x="10916" y="34443"/>
                      <a:pt x="10925" y="34469"/>
                      <a:pt x="10935" y="34494"/>
                    </a:cubicBezTo>
                    <a:cubicBezTo>
                      <a:pt x="10954" y="34557"/>
                      <a:pt x="10973" y="34621"/>
                      <a:pt x="10993" y="34684"/>
                    </a:cubicBezTo>
                    <a:cubicBezTo>
                      <a:pt x="11057" y="34882"/>
                      <a:pt x="11123" y="35079"/>
                      <a:pt x="11181" y="35277"/>
                    </a:cubicBezTo>
                    <a:cubicBezTo>
                      <a:pt x="11182" y="35281"/>
                      <a:pt x="11183" y="35285"/>
                      <a:pt x="11184" y="35288"/>
                    </a:cubicBezTo>
                    <a:lnTo>
                      <a:pt x="11184" y="35288"/>
                    </a:lnTo>
                    <a:cubicBezTo>
                      <a:pt x="11183" y="35286"/>
                      <a:pt x="11183" y="35285"/>
                      <a:pt x="11182" y="35283"/>
                    </a:cubicBezTo>
                    <a:lnTo>
                      <a:pt x="11182" y="35283"/>
                    </a:lnTo>
                    <a:cubicBezTo>
                      <a:pt x="11183" y="35287"/>
                      <a:pt x="11185" y="35293"/>
                      <a:pt x="11187" y="35300"/>
                    </a:cubicBezTo>
                    <a:lnTo>
                      <a:pt x="11187" y="35300"/>
                    </a:lnTo>
                    <a:cubicBezTo>
                      <a:pt x="11187" y="35298"/>
                      <a:pt x="11186" y="35297"/>
                      <a:pt x="11186" y="35295"/>
                    </a:cubicBezTo>
                    <a:lnTo>
                      <a:pt x="11186" y="35295"/>
                    </a:lnTo>
                    <a:lnTo>
                      <a:pt x="11186" y="35296"/>
                    </a:lnTo>
                    <a:lnTo>
                      <a:pt x="11186" y="35296"/>
                    </a:lnTo>
                    <a:cubicBezTo>
                      <a:pt x="11185" y="35293"/>
                      <a:pt x="11185" y="35291"/>
                      <a:pt x="11184" y="35288"/>
                    </a:cubicBezTo>
                    <a:lnTo>
                      <a:pt x="11184" y="35288"/>
                    </a:lnTo>
                    <a:cubicBezTo>
                      <a:pt x="11185" y="35292"/>
                      <a:pt x="11187" y="35296"/>
                      <a:pt x="11188" y="35301"/>
                    </a:cubicBezTo>
                    <a:lnTo>
                      <a:pt x="11186" y="35296"/>
                    </a:lnTo>
                    <a:lnTo>
                      <a:pt x="11186" y="35296"/>
                    </a:lnTo>
                    <a:cubicBezTo>
                      <a:pt x="11202" y="35348"/>
                      <a:pt x="11207" y="35366"/>
                      <a:pt x="11207" y="35366"/>
                    </a:cubicBezTo>
                    <a:cubicBezTo>
                      <a:pt x="11207" y="35366"/>
                      <a:pt x="11195" y="35326"/>
                      <a:pt x="11187" y="35300"/>
                    </a:cubicBezTo>
                    <a:lnTo>
                      <a:pt x="11187" y="35300"/>
                    </a:lnTo>
                    <a:cubicBezTo>
                      <a:pt x="11207" y="35372"/>
                      <a:pt x="11225" y="35446"/>
                      <a:pt x="11245" y="35519"/>
                    </a:cubicBezTo>
                    <a:cubicBezTo>
                      <a:pt x="11253" y="35572"/>
                      <a:pt x="11260" y="35625"/>
                      <a:pt x="11269" y="35678"/>
                    </a:cubicBezTo>
                    <a:cubicBezTo>
                      <a:pt x="11288" y="35787"/>
                      <a:pt x="11301" y="35898"/>
                      <a:pt x="11307" y="36009"/>
                    </a:cubicBezTo>
                    <a:cubicBezTo>
                      <a:pt x="11319" y="36270"/>
                      <a:pt x="11334" y="36531"/>
                      <a:pt x="11315" y="36791"/>
                    </a:cubicBezTo>
                    <a:cubicBezTo>
                      <a:pt x="11316" y="36784"/>
                      <a:pt x="11317" y="36776"/>
                      <a:pt x="11318" y="36768"/>
                    </a:cubicBezTo>
                    <a:lnTo>
                      <a:pt x="11318" y="36768"/>
                    </a:lnTo>
                    <a:cubicBezTo>
                      <a:pt x="11314" y="36810"/>
                      <a:pt x="11310" y="36852"/>
                      <a:pt x="11305" y="36893"/>
                    </a:cubicBezTo>
                    <a:cubicBezTo>
                      <a:pt x="11296" y="36945"/>
                      <a:pt x="11285" y="36995"/>
                      <a:pt x="11275" y="37047"/>
                    </a:cubicBezTo>
                    <a:cubicBezTo>
                      <a:pt x="11276" y="37039"/>
                      <a:pt x="11278" y="37031"/>
                      <a:pt x="11279" y="37023"/>
                    </a:cubicBezTo>
                    <a:lnTo>
                      <a:pt x="11279" y="37023"/>
                    </a:lnTo>
                    <a:cubicBezTo>
                      <a:pt x="11207" y="37319"/>
                      <a:pt x="11120" y="37613"/>
                      <a:pt x="11018" y="37900"/>
                    </a:cubicBezTo>
                    <a:cubicBezTo>
                      <a:pt x="10965" y="38041"/>
                      <a:pt x="10907" y="38177"/>
                      <a:pt x="10843" y="38313"/>
                    </a:cubicBezTo>
                    <a:cubicBezTo>
                      <a:pt x="10743" y="38487"/>
                      <a:pt x="10636" y="38656"/>
                      <a:pt x="10521" y="38821"/>
                    </a:cubicBezTo>
                    <a:cubicBezTo>
                      <a:pt x="10395" y="38983"/>
                      <a:pt x="10262" y="39138"/>
                      <a:pt x="10125" y="39290"/>
                    </a:cubicBezTo>
                    <a:cubicBezTo>
                      <a:pt x="9998" y="39414"/>
                      <a:pt x="9864" y="39532"/>
                      <a:pt x="9730" y="39649"/>
                    </a:cubicBezTo>
                    <a:cubicBezTo>
                      <a:pt x="9556" y="39790"/>
                      <a:pt x="9373" y="39922"/>
                      <a:pt x="9184" y="40042"/>
                    </a:cubicBezTo>
                    <a:lnTo>
                      <a:pt x="9185" y="40041"/>
                    </a:lnTo>
                    <a:lnTo>
                      <a:pt x="9185" y="40041"/>
                    </a:lnTo>
                    <a:cubicBezTo>
                      <a:pt x="9037" y="40132"/>
                      <a:pt x="8884" y="40214"/>
                      <a:pt x="8726" y="40287"/>
                    </a:cubicBezTo>
                    <a:cubicBezTo>
                      <a:pt x="8567" y="40358"/>
                      <a:pt x="8404" y="40407"/>
                      <a:pt x="8239" y="40465"/>
                    </a:cubicBezTo>
                    <a:cubicBezTo>
                      <a:pt x="8155" y="40496"/>
                      <a:pt x="8072" y="40533"/>
                      <a:pt x="7991" y="40570"/>
                    </a:cubicBezTo>
                    <a:cubicBezTo>
                      <a:pt x="7880" y="40620"/>
                      <a:pt x="7769" y="40665"/>
                      <a:pt x="7653" y="40702"/>
                    </a:cubicBezTo>
                    <a:cubicBezTo>
                      <a:pt x="7524" y="40738"/>
                      <a:pt x="7393" y="40772"/>
                      <a:pt x="7264" y="40806"/>
                    </a:cubicBezTo>
                    <a:cubicBezTo>
                      <a:pt x="7232" y="40779"/>
                      <a:pt x="7194" y="40767"/>
                      <a:pt x="7155" y="40767"/>
                    </a:cubicBezTo>
                    <a:cubicBezTo>
                      <a:pt x="7119" y="40767"/>
                      <a:pt x="7082" y="40778"/>
                      <a:pt x="7049" y="40796"/>
                    </a:cubicBezTo>
                    <a:cubicBezTo>
                      <a:pt x="7040" y="40803"/>
                      <a:pt x="7031" y="40810"/>
                      <a:pt x="7023" y="40817"/>
                    </a:cubicBezTo>
                    <a:cubicBezTo>
                      <a:pt x="7010" y="40822"/>
                      <a:pt x="6996" y="40826"/>
                      <a:pt x="6984" y="40830"/>
                    </a:cubicBezTo>
                    <a:cubicBezTo>
                      <a:pt x="6950" y="40837"/>
                      <a:pt x="6917" y="40843"/>
                      <a:pt x="6884" y="40848"/>
                    </a:cubicBezTo>
                    <a:cubicBezTo>
                      <a:pt x="6834" y="40853"/>
                      <a:pt x="6782" y="40855"/>
                      <a:pt x="6730" y="40857"/>
                    </a:cubicBezTo>
                    <a:cubicBezTo>
                      <a:pt x="6623" y="40854"/>
                      <a:pt x="6515" y="40846"/>
                      <a:pt x="6407" y="40833"/>
                    </a:cubicBezTo>
                    <a:cubicBezTo>
                      <a:pt x="6274" y="40814"/>
                      <a:pt x="6142" y="40791"/>
                      <a:pt x="6011" y="40761"/>
                    </a:cubicBezTo>
                    <a:cubicBezTo>
                      <a:pt x="5679" y="40654"/>
                      <a:pt x="5355" y="40529"/>
                      <a:pt x="5030" y="40397"/>
                    </a:cubicBezTo>
                    <a:cubicBezTo>
                      <a:pt x="4943" y="40357"/>
                      <a:pt x="4857" y="40316"/>
                      <a:pt x="4774" y="40270"/>
                    </a:cubicBezTo>
                    <a:cubicBezTo>
                      <a:pt x="4657" y="40205"/>
                      <a:pt x="4537" y="40138"/>
                      <a:pt x="4423" y="40068"/>
                    </a:cubicBezTo>
                    <a:cubicBezTo>
                      <a:pt x="4343" y="40014"/>
                      <a:pt x="4262" y="39960"/>
                      <a:pt x="4184" y="39903"/>
                    </a:cubicBezTo>
                    <a:cubicBezTo>
                      <a:pt x="4136" y="39867"/>
                      <a:pt x="4089" y="39830"/>
                      <a:pt x="4042" y="39793"/>
                    </a:cubicBezTo>
                    <a:lnTo>
                      <a:pt x="4040" y="39791"/>
                    </a:lnTo>
                    <a:cubicBezTo>
                      <a:pt x="3942" y="39709"/>
                      <a:pt x="3848" y="39620"/>
                      <a:pt x="3754" y="39532"/>
                    </a:cubicBezTo>
                    <a:lnTo>
                      <a:pt x="3754" y="39532"/>
                    </a:lnTo>
                    <a:cubicBezTo>
                      <a:pt x="3759" y="39538"/>
                      <a:pt x="3765" y="39543"/>
                      <a:pt x="3770" y="39549"/>
                    </a:cubicBezTo>
                    <a:cubicBezTo>
                      <a:pt x="3690" y="39467"/>
                      <a:pt x="3610" y="39387"/>
                      <a:pt x="3532" y="39300"/>
                    </a:cubicBezTo>
                    <a:cubicBezTo>
                      <a:pt x="3465" y="39224"/>
                      <a:pt x="3401" y="39146"/>
                      <a:pt x="3337" y="39067"/>
                    </a:cubicBezTo>
                    <a:cubicBezTo>
                      <a:pt x="3243" y="38940"/>
                      <a:pt x="3150" y="38812"/>
                      <a:pt x="3067" y="38677"/>
                    </a:cubicBezTo>
                    <a:cubicBezTo>
                      <a:pt x="2985" y="38545"/>
                      <a:pt x="2904" y="38413"/>
                      <a:pt x="2824" y="38281"/>
                    </a:cubicBezTo>
                    <a:lnTo>
                      <a:pt x="2824" y="38281"/>
                    </a:lnTo>
                    <a:lnTo>
                      <a:pt x="2821" y="38276"/>
                    </a:lnTo>
                    <a:cubicBezTo>
                      <a:pt x="2728" y="38117"/>
                      <a:pt x="2643" y="37952"/>
                      <a:pt x="2567" y="37783"/>
                    </a:cubicBezTo>
                    <a:cubicBezTo>
                      <a:pt x="2469" y="37519"/>
                      <a:pt x="2390" y="37249"/>
                      <a:pt x="2315" y="36979"/>
                    </a:cubicBezTo>
                    <a:lnTo>
                      <a:pt x="2315" y="36979"/>
                    </a:lnTo>
                    <a:cubicBezTo>
                      <a:pt x="2298" y="36907"/>
                      <a:pt x="2284" y="36834"/>
                      <a:pt x="2272" y="36761"/>
                    </a:cubicBezTo>
                    <a:cubicBezTo>
                      <a:pt x="2269" y="36737"/>
                      <a:pt x="2265" y="36713"/>
                      <a:pt x="2264" y="36690"/>
                    </a:cubicBezTo>
                    <a:cubicBezTo>
                      <a:pt x="2258" y="36610"/>
                      <a:pt x="2260" y="36529"/>
                      <a:pt x="2258" y="36448"/>
                    </a:cubicBezTo>
                    <a:cubicBezTo>
                      <a:pt x="2255" y="36305"/>
                      <a:pt x="2244" y="36162"/>
                      <a:pt x="2243" y="36019"/>
                    </a:cubicBezTo>
                    <a:cubicBezTo>
                      <a:pt x="2246" y="35915"/>
                      <a:pt x="2254" y="35812"/>
                      <a:pt x="2266" y="35708"/>
                    </a:cubicBezTo>
                    <a:cubicBezTo>
                      <a:pt x="2292" y="35551"/>
                      <a:pt x="2327" y="35397"/>
                      <a:pt x="2366" y="35246"/>
                    </a:cubicBezTo>
                    <a:lnTo>
                      <a:pt x="2366" y="35246"/>
                    </a:lnTo>
                    <a:cubicBezTo>
                      <a:pt x="2366" y="35246"/>
                      <a:pt x="2366" y="35246"/>
                      <a:pt x="2366" y="35246"/>
                    </a:cubicBezTo>
                    <a:cubicBezTo>
                      <a:pt x="2366" y="35245"/>
                      <a:pt x="2366" y="35245"/>
                      <a:pt x="2366" y="35244"/>
                    </a:cubicBezTo>
                    <a:lnTo>
                      <a:pt x="2366" y="35244"/>
                    </a:lnTo>
                    <a:cubicBezTo>
                      <a:pt x="2366" y="35244"/>
                      <a:pt x="2366" y="35244"/>
                      <a:pt x="2366" y="35244"/>
                    </a:cubicBezTo>
                    <a:lnTo>
                      <a:pt x="2366" y="35244"/>
                    </a:lnTo>
                    <a:cubicBezTo>
                      <a:pt x="2366" y="35244"/>
                      <a:pt x="2366" y="35244"/>
                      <a:pt x="2366" y="35244"/>
                    </a:cubicBezTo>
                    <a:lnTo>
                      <a:pt x="2366" y="35244"/>
                    </a:lnTo>
                    <a:cubicBezTo>
                      <a:pt x="2367" y="35240"/>
                      <a:pt x="2368" y="35235"/>
                      <a:pt x="2370" y="35231"/>
                    </a:cubicBezTo>
                    <a:lnTo>
                      <a:pt x="2371" y="35225"/>
                    </a:lnTo>
                    <a:cubicBezTo>
                      <a:pt x="2371" y="35226"/>
                      <a:pt x="2371" y="35226"/>
                      <a:pt x="2371" y="35227"/>
                    </a:cubicBezTo>
                    <a:cubicBezTo>
                      <a:pt x="2425" y="35028"/>
                      <a:pt x="2488" y="34832"/>
                      <a:pt x="2562" y="34640"/>
                    </a:cubicBezTo>
                    <a:cubicBezTo>
                      <a:pt x="2603" y="34534"/>
                      <a:pt x="2646" y="34429"/>
                      <a:pt x="2687" y="34321"/>
                    </a:cubicBezTo>
                    <a:cubicBezTo>
                      <a:pt x="2725" y="34221"/>
                      <a:pt x="2759" y="34119"/>
                      <a:pt x="2799" y="34019"/>
                    </a:cubicBezTo>
                    <a:cubicBezTo>
                      <a:pt x="2885" y="33825"/>
                      <a:pt x="2953" y="33624"/>
                      <a:pt x="3030" y="33427"/>
                    </a:cubicBezTo>
                    <a:cubicBezTo>
                      <a:pt x="3069" y="33332"/>
                      <a:pt x="3112" y="33238"/>
                      <a:pt x="3139" y="33139"/>
                    </a:cubicBezTo>
                    <a:cubicBezTo>
                      <a:pt x="3162" y="33060"/>
                      <a:pt x="3182" y="32980"/>
                      <a:pt x="3202" y="32900"/>
                    </a:cubicBezTo>
                    <a:cubicBezTo>
                      <a:pt x="3210" y="32878"/>
                      <a:pt x="3219" y="32854"/>
                      <a:pt x="3227" y="32832"/>
                    </a:cubicBezTo>
                    <a:cubicBezTo>
                      <a:pt x="3277" y="32693"/>
                      <a:pt x="3317" y="32550"/>
                      <a:pt x="3347" y="32406"/>
                    </a:cubicBezTo>
                    <a:cubicBezTo>
                      <a:pt x="3350" y="32397"/>
                      <a:pt x="3352" y="32389"/>
                      <a:pt x="3354" y="32380"/>
                    </a:cubicBezTo>
                    <a:cubicBezTo>
                      <a:pt x="3392" y="32224"/>
                      <a:pt x="3419" y="32066"/>
                      <a:pt x="3437" y="31905"/>
                    </a:cubicBezTo>
                    <a:cubicBezTo>
                      <a:pt x="3444" y="31875"/>
                      <a:pt x="3448" y="31844"/>
                      <a:pt x="3455" y="31813"/>
                    </a:cubicBezTo>
                    <a:cubicBezTo>
                      <a:pt x="3475" y="31733"/>
                      <a:pt x="3497" y="31652"/>
                      <a:pt x="3511" y="31570"/>
                    </a:cubicBezTo>
                    <a:cubicBezTo>
                      <a:pt x="3526" y="31481"/>
                      <a:pt x="3538" y="31391"/>
                      <a:pt x="3543" y="31300"/>
                    </a:cubicBezTo>
                    <a:cubicBezTo>
                      <a:pt x="3550" y="31206"/>
                      <a:pt x="3550" y="31112"/>
                      <a:pt x="3542" y="31018"/>
                    </a:cubicBezTo>
                    <a:cubicBezTo>
                      <a:pt x="3532" y="30937"/>
                      <a:pt x="3517" y="30857"/>
                      <a:pt x="3496" y="30779"/>
                    </a:cubicBezTo>
                    <a:cubicBezTo>
                      <a:pt x="3450" y="30601"/>
                      <a:pt x="3384" y="30430"/>
                      <a:pt x="3301" y="30268"/>
                    </a:cubicBezTo>
                    <a:cubicBezTo>
                      <a:pt x="3258" y="30180"/>
                      <a:pt x="3207" y="30098"/>
                      <a:pt x="3149" y="30019"/>
                    </a:cubicBezTo>
                    <a:cubicBezTo>
                      <a:pt x="3101" y="29951"/>
                      <a:pt x="3050" y="29885"/>
                      <a:pt x="3001" y="29817"/>
                    </a:cubicBezTo>
                    <a:cubicBezTo>
                      <a:pt x="2901" y="29675"/>
                      <a:pt x="2791" y="29541"/>
                      <a:pt x="2671" y="29417"/>
                    </a:cubicBezTo>
                    <a:cubicBezTo>
                      <a:pt x="2596" y="29336"/>
                      <a:pt x="2514" y="29264"/>
                      <a:pt x="2437" y="29187"/>
                    </a:cubicBezTo>
                    <a:lnTo>
                      <a:pt x="2437" y="29187"/>
                    </a:lnTo>
                    <a:cubicBezTo>
                      <a:pt x="2371" y="29120"/>
                      <a:pt x="2307" y="29048"/>
                      <a:pt x="2249" y="28974"/>
                    </a:cubicBezTo>
                    <a:lnTo>
                      <a:pt x="2249" y="28974"/>
                    </a:lnTo>
                    <a:cubicBezTo>
                      <a:pt x="2249" y="28974"/>
                      <a:pt x="2250" y="28974"/>
                      <a:pt x="2250" y="28975"/>
                    </a:cubicBezTo>
                    <a:lnTo>
                      <a:pt x="2250" y="28975"/>
                    </a:lnTo>
                    <a:cubicBezTo>
                      <a:pt x="2167" y="28869"/>
                      <a:pt x="2077" y="28770"/>
                      <a:pt x="1984" y="28672"/>
                    </a:cubicBezTo>
                    <a:cubicBezTo>
                      <a:pt x="1883" y="28561"/>
                      <a:pt x="1785" y="28449"/>
                      <a:pt x="1681" y="28343"/>
                    </a:cubicBezTo>
                    <a:cubicBezTo>
                      <a:pt x="1588" y="28246"/>
                      <a:pt x="1497" y="28147"/>
                      <a:pt x="1403" y="28050"/>
                    </a:cubicBezTo>
                    <a:cubicBezTo>
                      <a:pt x="1367" y="28000"/>
                      <a:pt x="1329" y="27949"/>
                      <a:pt x="1293" y="27897"/>
                    </a:cubicBezTo>
                    <a:cubicBezTo>
                      <a:pt x="1207" y="27771"/>
                      <a:pt x="1129" y="27637"/>
                      <a:pt x="1051" y="27505"/>
                    </a:cubicBezTo>
                    <a:cubicBezTo>
                      <a:pt x="982" y="27378"/>
                      <a:pt x="921" y="27247"/>
                      <a:pt x="866" y="27114"/>
                    </a:cubicBezTo>
                    <a:cubicBezTo>
                      <a:pt x="861" y="27095"/>
                      <a:pt x="855" y="27076"/>
                      <a:pt x="848" y="27057"/>
                    </a:cubicBezTo>
                    <a:cubicBezTo>
                      <a:pt x="830" y="26981"/>
                      <a:pt x="813" y="26906"/>
                      <a:pt x="799" y="26830"/>
                    </a:cubicBezTo>
                    <a:cubicBezTo>
                      <a:pt x="787" y="26762"/>
                      <a:pt x="778" y="26694"/>
                      <a:pt x="768" y="26625"/>
                    </a:cubicBezTo>
                    <a:lnTo>
                      <a:pt x="768" y="26625"/>
                    </a:lnTo>
                    <a:cubicBezTo>
                      <a:pt x="769" y="26632"/>
                      <a:pt x="770" y="26641"/>
                      <a:pt x="772" y="26649"/>
                    </a:cubicBezTo>
                    <a:cubicBezTo>
                      <a:pt x="759" y="26516"/>
                      <a:pt x="752" y="26384"/>
                      <a:pt x="751" y="26249"/>
                    </a:cubicBezTo>
                    <a:cubicBezTo>
                      <a:pt x="758" y="26091"/>
                      <a:pt x="771" y="25934"/>
                      <a:pt x="791" y="25777"/>
                    </a:cubicBezTo>
                    <a:cubicBezTo>
                      <a:pt x="791" y="25778"/>
                      <a:pt x="791" y="25779"/>
                      <a:pt x="791" y="25780"/>
                    </a:cubicBezTo>
                    <a:cubicBezTo>
                      <a:pt x="807" y="25685"/>
                      <a:pt x="827" y="25593"/>
                      <a:pt x="851" y="25500"/>
                    </a:cubicBezTo>
                    <a:cubicBezTo>
                      <a:pt x="876" y="25418"/>
                      <a:pt x="902" y="25336"/>
                      <a:pt x="931" y="25256"/>
                    </a:cubicBezTo>
                    <a:cubicBezTo>
                      <a:pt x="964" y="25182"/>
                      <a:pt x="998" y="25109"/>
                      <a:pt x="1036" y="25037"/>
                    </a:cubicBezTo>
                    <a:cubicBezTo>
                      <a:pt x="1093" y="24942"/>
                      <a:pt x="1153" y="24851"/>
                      <a:pt x="1213" y="24757"/>
                    </a:cubicBezTo>
                    <a:cubicBezTo>
                      <a:pt x="1269" y="24668"/>
                      <a:pt x="1323" y="24578"/>
                      <a:pt x="1380" y="24490"/>
                    </a:cubicBezTo>
                    <a:cubicBezTo>
                      <a:pt x="1441" y="24394"/>
                      <a:pt x="1501" y="24300"/>
                      <a:pt x="1558" y="24206"/>
                    </a:cubicBezTo>
                    <a:cubicBezTo>
                      <a:pt x="1609" y="24126"/>
                      <a:pt x="1653" y="24043"/>
                      <a:pt x="1699" y="23962"/>
                    </a:cubicBezTo>
                    <a:lnTo>
                      <a:pt x="1699" y="23962"/>
                    </a:lnTo>
                    <a:cubicBezTo>
                      <a:pt x="1696" y="23970"/>
                      <a:pt x="1692" y="23976"/>
                      <a:pt x="1688" y="23983"/>
                    </a:cubicBezTo>
                    <a:cubicBezTo>
                      <a:pt x="1753" y="23875"/>
                      <a:pt x="1819" y="23768"/>
                      <a:pt x="1879" y="23658"/>
                    </a:cubicBezTo>
                    <a:cubicBezTo>
                      <a:pt x="1932" y="23566"/>
                      <a:pt x="1983" y="23474"/>
                      <a:pt x="2032" y="23382"/>
                    </a:cubicBezTo>
                    <a:cubicBezTo>
                      <a:pt x="2037" y="23374"/>
                      <a:pt x="2042" y="23367"/>
                      <a:pt x="2048" y="23359"/>
                    </a:cubicBezTo>
                    <a:cubicBezTo>
                      <a:pt x="2068" y="23329"/>
                      <a:pt x="2083" y="23295"/>
                      <a:pt x="2101" y="23262"/>
                    </a:cubicBezTo>
                    <a:cubicBezTo>
                      <a:pt x="2137" y="23208"/>
                      <a:pt x="2171" y="23151"/>
                      <a:pt x="2201" y="23093"/>
                    </a:cubicBezTo>
                    <a:cubicBezTo>
                      <a:pt x="2209" y="23076"/>
                      <a:pt x="2215" y="23058"/>
                      <a:pt x="2222" y="23041"/>
                    </a:cubicBezTo>
                    <a:cubicBezTo>
                      <a:pt x="2240" y="23003"/>
                      <a:pt x="2259" y="22965"/>
                      <a:pt x="2275" y="22926"/>
                    </a:cubicBezTo>
                    <a:lnTo>
                      <a:pt x="2275" y="22926"/>
                    </a:lnTo>
                    <a:cubicBezTo>
                      <a:pt x="2274" y="22927"/>
                      <a:pt x="2274" y="22928"/>
                      <a:pt x="2274" y="22930"/>
                    </a:cubicBezTo>
                    <a:cubicBezTo>
                      <a:pt x="2312" y="22841"/>
                      <a:pt x="2362" y="22758"/>
                      <a:pt x="2404" y="22671"/>
                    </a:cubicBezTo>
                    <a:cubicBezTo>
                      <a:pt x="2461" y="22546"/>
                      <a:pt x="2507" y="22416"/>
                      <a:pt x="2542" y="22283"/>
                    </a:cubicBezTo>
                    <a:cubicBezTo>
                      <a:pt x="2576" y="22165"/>
                      <a:pt x="2593" y="22043"/>
                      <a:pt x="2608" y="21920"/>
                    </a:cubicBezTo>
                    <a:cubicBezTo>
                      <a:pt x="2624" y="21796"/>
                      <a:pt x="2632" y="21670"/>
                      <a:pt x="2631" y="21543"/>
                    </a:cubicBezTo>
                    <a:cubicBezTo>
                      <a:pt x="2628" y="21413"/>
                      <a:pt x="2624" y="21285"/>
                      <a:pt x="2613" y="21155"/>
                    </a:cubicBezTo>
                    <a:cubicBezTo>
                      <a:pt x="2601" y="21036"/>
                      <a:pt x="2580" y="20914"/>
                      <a:pt x="2557" y="20797"/>
                    </a:cubicBezTo>
                    <a:cubicBezTo>
                      <a:pt x="2512" y="20579"/>
                      <a:pt x="2455" y="20363"/>
                      <a:pt x="2399" y="20151"/>
                    </a:cubicBezTo>
                    <a:lnTo>
                      <a:pt x="2399" y="20151"/>
                    </a:lnTo>
                    <a:lnTo>
                      <a:pt x="2405" y="20173"/>
                    </a:lnTo>
                    <a:cubicBezTo>
                      <a:pt x="2369" y="20037"/>
                      <a:pt x="2334" y="19900"/>
                      <a:pt x="2294" y="19765"/>
                    </a:cubicBezTo>
                    <a:cubicBezTo>
                      <a:pt x="2253" y="19619"/>
                      <a:pt x="2210" y="19470"/>
                      <a:pt x="2151" y="19327"/>
                    </a:cubicBezTo>
                    <a:lnTo>
                      <a:pt x="2151" y="19327"/>
                    </a:lnTo>
                    <a:cubicBezTo>
                      <a:pt x="2152" y="19328"/>
                      <a:pt x="2152" y="19328"/>
                      <a:pt x="2152" y="19328"/>
                    </a:cubicBezTo>
                    <a:cubicBezTo>
                      <a:pt x="2122" y="19252"/>
                      <a:pt x="2096" y="19175"/>
                      <a:pt x="2074" y="19096"/>
                    </a:cubicBezTo>
                    <a:lnTo>
                      <a:pt x="2074" y="19096"/>
                    </a:lnTo>
                    <a:cubicBezTo>
                      <a:pt x="2074" y="19096"/>
                      <a:pt x="2074" y="19096"/>
                      <a:pt x="2074" y="19097"/>
                    </a:cubicBezTo>
                    <a:cubicBezTo>
                      <a:pt x="2074" y="19096"/>
                      <a:pt x="2074" y="19096"/>
                      <a:pt x="2074" y="19095"/>
                    </a:cubicBezTo>
                    <a:lnTo>
                      <a:pt x="2074" y="19095"/>
                    </a:lnTo>
                    <a:cubicBezTo>
                      <a:pt x="2074" y="19095"/>
                      <a:pt x="2074" y="19095"/>
                      <a:pt x="2074" y="19096"/>
                    </a:cubicBezTo>
                    <a:lnTo>
                      <a:pt x="2074" y="19096"/>
                    </a:lnTo>
                    <a:cubicBezTo>
                      <a:pt x="2073" y="19093"/>
                      <a:pt x="2072" y="19090"/>
                      <a:pt x="2071" y="19087"/>
                    </a:cubicBezTo>
                    <a:lnTo>
                      <a:pt x="2071" y="19087"/>
                    </a:lnTo>
                    <a:cubicBezTo>
                      <a:pt x="2072" y="19089"/>
                      <a:pt x="2073" y="19092"/>
                      <a:pt x="2074" y="19095"/>
                    </a:cubicBezTo>
                    <a:lnTo>
                      <a:pt x="2074" y="19095"/>
                    </a:lnTo>
                    <a:cubicBezTo>
                      <a:pt x="2072" y="19088"/>
                      <a:pt x="2070" y="19081"/>
                      <a:pt x="2068" y="19074"/>
                    </a:cubicBezTo>
                    <a:lnTo>
                      <a:pt x="2068" y="19074"/>
                    </a:lnTo>
                    <a:cubicBezTo>
                      <a:pt x="2069" y="19078"/>
                      <a:pt x="2070" y="19082"/>
                      <a:pt x="2071" y="19087"/>
                    </a:cubicBezTo>
                    <a:lnTo>
                      <a:pt x="2071" y="19087"/>
                    </a:lnTo>
                    <a:cubicBezTo>
                      <a:pt x="2031" y="18933"/>
                      <a:pt x="1991" y="18780"/>
                      <a:pt x="1957" y="18625"/>
                    </a:cubicBezTo>
                    <a:cubicBezTo>
                      <a:pt x="1936" y="18529"/>
                      <a:pt x="1913" y="18434"/>
                      <a:pt x="1893" y="18337"/>
                    </a:cubicBezTo>
                    <a:cubicBezTo>
                      <a:pt x="1893" y="18255"/>
                      <a:pt x="1893" y="18174"/>
                      <a:pt x="1891" y="18092"/>
                    </a:cubicBezTo>
                    <a:lnTo>
                      <a:pt x="1891" y="18088"/>
                    </a:lnTo>
                    <a:lnTo>
                      <a:pt x="1891" y="18078"/>
                    </a:lnTo>
                    <a:cubicBezTo>
                      <a:pt x="1893" y="18029"/>
                      <a:pt x="1894" y="17981"/>
                      <a:pt x="1897" y="17931"/>
                    </a:cubicBezTo>
                    <a:cubicBezTo>
                      <a:pt x="1900" y="17874"/>
                      <a:pt x="1907" y="17818"/>
                      <a:pt x="1916" y="17761"/>
                    </a:cubicBezTo>
                    <a:cubicBezTo>
                      <a:pt x="1929" y="17694"/>
                      <a:pt x="1945" y="17628"/>
                      <a:pt x="1963" y="17562"/>
                    </a:cubicBezTo>
                    <a:cubicBezTo>
                      <a:pt x="2016" y="17398"/>
                      <a:pt x="2078" y="17241"/>
                      <a:pt x="2146" y="17084"/>
                    </a:cubicBezTo>
                    <a:cubicBezTo>
                      <a:pt x="2194" y="16980"/>
                      <a:pt x="2246" y="16879"/>
                      <a:pt x="2303" y="16778"/>
                    </a:cubicBezTo>
                    <a:cubicBezTo>
                      <a:pt x="2330" y="16735"/>
                      <a:pt x="2356" y="16693"/>
                      <a:pt x="2382" y="16651"/>
                    </a:cubicBezTo>
                    <a:cubicBezTo>
                      <a:pt x="2387" y="16646"/>
                      <a:pt x="2390" y="16641"/>
                      <a:pt x="2394" y="16638"/>
                    </a:cubicBezTo>
                    <a:cubicBezTo>
                      <a:pt x="2461" y="16568"/>
                      <a:pt x="2528" y="16501"/>
                      <a:pt x="2595" y="16434"/>
                    </a:cubicBezTo>
                    <a:lnTo>
                      <a:pt x="2595" y="16434"/>
                    </a:lnTo>
                    <a:cubicBezTo>
                      <a:pt x="2593" y="16436"/>
                      <a:pt x="2591" y="16437"/>
                      <a:pt x="2589" y="16439"/>
                    </a:cubicBezTo>
                    <a:lnTo>
                      <a:pt x="2589" y="16439"/>
                    </a:lnTo>
                    <a:cubicBezTo>
                      <a:pt x="2705" y="16326"/>
                      <a:pt x="2821" y="16214"/>
                      <a:pt x="2938" y="16102"/>
                    </a:cubicBezTo>
                    <a:cubicBezTo>
                      <a:pt x="2998" y="16046"/>
                      <a:pt x="3054" y="15986"/>
                      <a:pt x="3111" y="15927"/>
                    </a:cubicBezTo>
                    <a:cubicBezTo>
                      <a:pt x="3204" y="15862"/>
                      <a:pt x="3297" y="15794"/>
                      <a:pt x="3383" y="15721"/>
                    </a:cubicBezTo>
                    <a:cubicBezTo>
                      <a:pt x="3499" y="15622"/>
                      <a:pt x="3617" y="15524"/>
                      <a:pt x="3720" y="15413"/>
                    </a:cubicBezTo>
                    <a:cubicBezTo>
                      <a:pt x="3775" y="15358"/>
                      <a:pt x="3826" y="15299"/>
                      <a:pt x="3874" y="15239"/>
                    </a:cubicBezTo>
                    <a:cubicBezTo>
                      <a:pt x="3917" y="15184"/>
                      <a:pt x="3958" y="15128"/>
                      <a:pt x="4000" y="15073"/>
                    </a:cubicBezTo>
                    <a:cubicBezTo>
                      <a:pt x="4125" y="14922"/>
                      <a:pt x="4258" y="14781"/>
                      <a:pt x="4364" y="14616"/>
                    </a:cubicBezTo>
                    <a:cubicBezTo>
                      <a:pt x="4451" y="14479"/>
                      <a:pt x="4525" y="14334"/>
                      <a:pt x="4586" y="14185"/>
                    </a:cubicBezTo>
                    <a:cubicBezTo>
                      <a:pt x="4651" y="14026"/>
                      <a:pt x="4706" y="13862"/>
                      <a:pt x="4750" y="13695"/>
                    </a:cubicBezTo>
                    <a:cubicBezTo>
                      <a:pt x="4835" y="13365"/>
                      <a:pt x="4873" y="13023"/>
                      <a:pt x="4862" y="12682"/>
                    </a:cubicBezTo>
                    <a:cubicBezTo>
                      <a:pt x="4859" y="12589"/>
                      <a:pt x="4853" y="12495"/>
                      <a:pt x="4842" y="12402"/>
                    </a:cubicBezTo>
                    <a:cubicBezTo>
                      <a:pt x="4833" y="12322"/>
                      <a:pt x="4819" y="12241"/>
                      <a:pt x="4804" y="12161"/>
                    </a:cubicBezTo>
                    <a:cubicBezTo>
                      <a:pt x="4790" y="12070"/>
                      <a:pt x="4777" y="11979"/>
                      <a:pt x="4763" y="11889"/>
                    </a:cubicBezTo>
                    <a:cubicBezTo>
                      <a:pt x="4754" y="11802"/>
                      <a:pt x="4736" y="11717"/>
                      <a:pt x="4712" y="11634"/>
                    </a:cubicBezTo>
                    <a:cubicBezTo>
                      <a:pt x="4664" y="11479"/>
                      <a:pt x="4615" y="11323"/>
                      <a:pt x="4554" y="11172"/>
                    </a:cubicBezTo>
                    <a:cubicBezTo>
                      <a:pt x="4515" y="11080"/>
                      <a:pt x="4478" y="10987"/>
                      <a:pt x="4437" y="10898"/>
                    </a:cubicBezTo>
                    <a:cubicBezTo>
                      <a:pt x="4408" y="10832"/>
                      <a:pt x="4378" y="10765"/>
                      <a:pt x="4348" y="10698"/>
                    </a:cubicBezTo>
                    <a:lnTo>
                      <a:pt x="4348" y="10698"/>
                    </a:lnTo>
                    <a:lnTo>
                      <a:pt x="4353" y="10706"/>
                    </a:lnTo>
                    <a:lnTo>
                      <a:pt x="4346" y="10688"/>
                    </a:lnTo>
                    <a:cubicBezTo>
                      <a:pt x="4327" y="10626"/>
                      <a:pt x="4309" y="10564"/>
                      <a:pt x="4291" y="10500"/>
                    </a:cubicBezTo>
                    <a:cubicBezTo>
                      <a:pt x="4250" y="10365"/>
                      <a:pt x="4210" y="10231"/>
                      <a:pt x="4176" y="10094"/>
                    </a:cubicBezTo>
                    <a:cubicBezTo>
                      <a:pt x="4157" y="9992"/>
                      <a:pt x="4145" y="9893"/>
                      <a:pt x="4134" y="9790"/>
                    </a:cubicBezTo>
                    <a:cubicBezTo>
                      <a:pt x="4129" y="9696"/>
                      <a:pt x="4123" y="9602"/>
                      <a:pt x="4121" y="9508"/>
                    </a:cubicBezTo>
                    <a:cubicBezTo>
                      <a:pt x="4154" y="9323"/>
                      <a:pt x="4195" y="9141"/>
                      <a:pt x="4245" y="8960"/>
                    </a:cubicBezTo>
                    <a:cubicBezTo>
                      <a:pt x="4299" y="8793"/>
                      <a:pt x="4360" y="8629"/>
                      <a:pt x="4429" y="8469"/>
                    </a:cubicBezTo>
                    <a:cubicBezTo>
                      <a:pt x="4468" y="8413"/>
                      <a:pt x="4505" y="8354"/>
                      <a:pt x="4547" y="8299"/>
                    </a:cubicBezTo>
                    <a:lnTo>
                      <a:pt x="4547" y="8299"/>
                    </a:lnTo>
                    <a:lnTo>
                      <a:pt x="4551" y="8294"/>
                    </a:lnTo>
                    <a:lnTo>
                      <a:pt x="4553" y="8291"/>
                    </a:lnTo>
                    <a:lnTo>
                      <a:pt x="4553" y="8291"/>
                    </a:lnTo>
                    <a:cubicBezTo>
                      <a:pt x="4624" y="8204"/>
                      <a:pt x="4698" y="8121"/>
                      <a:pt x="4766" y="8035"/>
                    </a:cubicBezTo>
                    <a:cubicBezTo>
                      <a:pt x="4828" y="7958"/>
                      <a:pt x="4883" y="7878"/>
                      <a:pt x="4940" y="7800"/>
                    </a:cubicBezTo>
                    <a:lnTo>
                      <a:pt x="4940" y="7800"/>
                    </a:lnTo>
                    <a:lnTo>
                      <a:pt x="4942" y="7797"/>
                    </a:lnTo>
                    <a:lnTo>
                      <a:pt x="4947" y="7790"/>
                    </a:lnTo>
                    <a:lnTo>
                      <a:pt x="4947" y="7790"/>
                    </a:lnTo>
                    <a:cubicBezTo>
                      <a:pt x="4946" y="7791"/>
                      <a:pt x="4946" y="7792"/>
                      <a:pt x="4945" y="7793"/>
                    </a:cubicBezTo>
                    <a:cubicBezTo>
                      <a:pt x="4993" y="7732"/>
                      <a:pt x="5044" y="7674"/>
                      <a:pt x="5095" y="7617"/>
                    </a:cubicBezTo>
                    <a:cubicBezTo>
                      <a:pt x="5169" y="7537"/>
                      <a:pt x="5227" y="7446"/>
                      <a:pt x="5285" y="7354"/>
                    </a:cubicBezTo>
                    <a:cubicBezTo>
                      <a:pt x="5343" y="7265"/>
                      <a:pt x="5404" y="7182"/>
                      <a:pt x="5462" y="7094"/>
                    </a:cubicBezTo>
                    <a:cubicBezTo>
                      <a:pt x="5527" y="6997"/>
                      <a:pt x="5583" y="6894"/>
                      <a:pt x="5629" y="6787"/>
                    </a:cubicBezTo>
                    <a:cubicBezTo>
                      <a:pt x="5663" y="6709"/>
                      <a:pt x="5696" y="6634"/>
                      <a:pt x="5733" y="6558"/>
                    </a:cubicBezTo>
                    <a:cubicBezTo>
                      <a:pt x="5757" y="6506"/>
                      <a:pt x="5783" y="6457"/>
                      <a:pt x="5804" y="6403"/>
                    </a:cubicBezTo>
                    <a:cubicBezTo>
                      <a:pt x="5860" y="6251"/>
                      <a:pt x="5897" y="6094"/>
                      <a:pt x="5931" y="5937"/>
                    </a:cubicBezTo>
                    <a:cubicBezTo>
                      <a:pt x="5965" y="5780"/>
                      <a:pt x="5988" y="5620"/>
                      <a:pt x="6000" y="5460"/>
                    </a:cubicBezTo>
                    <a:cubicBezTo>
                      <a:pt x="6010" y="5334"/>
                      <a:pt x="6012" y="5210"/>
                      <a:pt x="6008" y="5084"/>
                    </a:cubicBezTo>
                    <a:cubicBezTo>
                      <a:pt x="6006" y="5015"/>
                      <a:pt x="6003" y="4948"/>
                      <a:pt x="5999" y="4879"/>
                    </a:cubicBezTo>
                    <a:cubicBezTo>
                      <a:pt x="5989" y="4729"/>
                      <a:pt x="5970" y="4580"/>
                      <a:pt x="5938" y="4434"/>
                    </a:cubicBezTo>
                    <a:cubicBezTo>
                      <a:pt x="5904" y="4258"/>
                      <a:pt x="5876" y="4081"/>
                      <a:pt x="5833" y="3908"/>
                    </a:cubicBezTo>
                    <a:cubicBezTo>
                      <a:pt x="5809" y="3812"/>
                      <a:pt x="5774" y="3717"/>
                      <a:pt x="5748" y="3622"/>
                    </a:cubicBezTo>
                    <a:cubicBezTo>
                      <a:pt x="5728" y="3545"/>
                      <a:pt x="5707" y="3469"/>
                      <a:pt x="5687" y="3391"/>
                    </a:cubicBezTo>
                    <a:cubicBezTo>
                      <a:pt x="5625" y="3151"/>
                      <a:pt x="5592" y="2902"/>
                      <a:pt x="5562" y="2654"/>
                    </a:cubicBezTo>
                    <a:cubicBezTo>
                      <a:pt x="5549" y="2545"/>
                      <a:pt x="5541" y="2435"/>
                      <a:pt x="5541" y="2324"/>
                    </a:cubicBezTo>
                    <a:cubicBezTo>
                      <a:pt x="5545" y="2186"/>
                      <a:pt x="5555" y="2046"/>
                      <a:pt x="5574" y="1909"/>
                    </a:cubicBezTo>
                    <a:cubicBezTo>
                      <a:pt x="5584" y="1854"/>
                      <a:pt x="5596" y="1800"/>
                      <a:pt x="5610" y="1745"/>
                    </a:cubicBezTo>
                    <a:cubicBezTo>
                      <a:pt x="5636" y="1663"/>
                      <a:pt x="5663" y="1582"/>
                      <a:pt x="5695" y="1500"/>
                    </a:cubicBezTo>
                    <a:cubicBezTo>
                      <a:pt x="5740" y="1404"/>
                      <a:pt x="5791" y="1311"/>
                      <a:pt x="5844" y="1220"/>
                    </a:cubicBezTo>
                    <a:cubicBezTo>
                      <a:pt x="5871" y="1175"/>
                      <a:pt x="5900" y="1132"/>
                      <a:pt x="5931" y="1091"/>
                    </a:cubicBezTo>
                    <a:cubicBezTo>
                      <a:pt x="5979" y="1032"/>
                      <a:pt x="6027" y="976"/>
                      <a:pt x="6078" y="922"/>
                    </a:cubicBezTo>
                    <a:cubicBezTo>
                      <a:pt x="6111" y="890"/>
                      <a:pt x="6145" y="860"/>
                      <a:pt x="6181" y="831"/>
                    </a:cubicBezTo>
                    <a:cubicBezTo>
                      <a:pt x="6216" y="806"/>
                      <a:pt x="6253" y="784"/>
                      <a:pt x="6290" y="761"/>
                    </a:cubicBezTo>
                    <a:lnTo>
                      <a:pt x="6290" y="761"/>
                    </a:lnTo>
                    <a:cubicBezTo>
                      <a:pt x="6284" y="766"/>
                      <a:pt x="6277" y="770"/>
                      <a:pt x="6271" y="774"/>
                    </a:cubicBezTo>
                    <a:cubicBezTo>
                      <a:pt x="6328" y="742"/>
                      <a:pt x="6386" y="713"/>
                      <a:pt x="6444" y="686"/>
                    </a:cubicBezTo>
                    <a:cubicBezTo>
                      <a:pt x="6462" y="679"/>
                      <a:pt x="6480" y="674"/>
                      <a:pt x="6498" y="667"/>
                    </a:cubicBezTo>
                    <a:cubicBezTo>
                      <a:pt x="6515" y="667"/>
                      <a:pt x="6533" y="665"/>
                      <a:pt x="6550" y="665"/>
                    </a:cubicBezTo>
                    <a:close/>
                    <a:moveTo>
                      <a:pt x="6493" y="1"/>
                    </a:moveTo>
                    <a:cubicBezTo>
                      <a:pt x="6479" y="1"/>
                      <a:pt x="6465" y="2"/>
                      <a:pt x="6451" y="4"/>
                    </a:cubicBezTo>
                    <a:cubicBezTo>
                      <a:pt x="6416" y="11"/>
                      <a:pt x="6383" y="21"/>
                      <a:pt x="6350" y="30"/>
                    </a:cubicBezTo>
                    <a:lnTo>
                      <a:pt x="6366" y="27"/>
                    </a:lnTo>
                    <a:lnTo>
                      <a:pt x="6366" y="27"/>
                    </a:lnTo>
                    <a:cubicBezTo>
                      <a:pt x="6347" y="31"/>
                      <a:pt x="6329" y="35"/>
                      <a:pt x="6311" y="40"/>
                    </a:cubicBezTo>
                    <a:cubicBezTo>
                      <a:pt x="6164" y="95"/>
                      <a:pt x="6024" y="167"/>
                      <a:pt x="5893" y="255"/>
                    </a:cubicBezTo>
                    <a:cubicBezTo>
                      <a:pt x="5746" y="354"/>
                      <a:pt x="5609" y="468"/>
                      <a:pt x="5484" y="595"/>
                    </a:cubicBezTo>
                    <a:cubicBezTo>
                      <a:pt x="5368" y="713"/>
                      <a:pt x="5271" y="848"/>
                      <a:pt x="5182" y="988"/>
                    </a:cubicBezTo>
                    <a:cubicBezTo>
                      <a:pt x="5123" y="1080"/>
                      <a:pt x="5059" y="1176"/>
                      <a:pt x="5014" y="1279"/>
                    </a:cubicBezTo>
                    <a:cubicBezTo>
                      <a:pt x="4957" y="1408"/>
                      <a:pt x="4915" y="1542"/>
                      <a:pt x="4890" y="1680"/>
                    </a:cubicBezTo>
                    <a:cubicBezTo>
                      <a:pt x="4872" y="1769"/>
                      <a:pt x="4859" y="1857"/>
                      <a:pt x="4855" y="1947"/>
                    </a:cubicBezTo>
                    <a:cubicBezTo>
                      <a:pt x="4853" y="2026"/>
                      <a:pt x="4851" y="2107"/>
                      <a:pt x="4852" y="2188"/>
                    </a:cubicBezTo>
                    <a:cubicBezTo>
                      <a:pt x="4854" y="2354"/>
                      <a:pt x="4856" y="2523"/>
                      <a:pt x="4879" y="2687"/>
                    </a:cubicBezTo>
                    <a:cubicBezTo>
                      <a:pt x="4891" y="2770"/>
                      <a:pt x="4903" y="2853"/>
                      <a:pt x="4920" y="2936"/>
                    </a:cubicBezTo>
                    <a:cubicBezTo>
                      <a:pt x="4936" y="3023"/>
                      <a:pt x="4961" y="3106"/>
                      <a:pt x="4984" y="3192"/>
                    </a:cubicBezTo>
                    <a:cubicBezTo>
                      <a:pt x="4982" y="3183"/>
                      <a:pt x="4980" y="3177"/>
                      <a:pt x="4979" y="3169"/>
                    </a:cubicBezTo>
                    <a:lnTo>
                      <a:pt x="4979" y="3169"/>
                    </a:lnTo>
                    <a:cubicBezTo>
                      <a:pt x="5037" y="3401"/>
                      <a:pt x="5095" y="3635"/>
                      <a:pt x="5143" y="3871"/>
                    </a:cubicBezTo>
                    <a:cubicBezTo>
                      <a:pt x="5194" y="4119"/>
                      <a:pt x="5230" y="4372"/>
                      <a:pt x="5271" y="4624"/>
                    </a:cubicBezTo>
                    <a:cubicBezTo>
                      <a:pt x="5286" y="4707"/>
                      <a:pt x="5366" y="4767"/>
                      <a:pt x="5447" y="4767"/>
                    </a:cubicBezTo>
                    <a:cubicBezTo>
                      <a:pt x="5458" y="4767"/>
                      <a:pt x="5469" y="4766"/>
                      <a:pt x="5480" y="4764"/>
                    </a:cubicBezTo>
                    <a:cubicBezTo>
                      <a:pt x="5499" y="4760"/>
                      <a:pt x="5517" y="4753"/>
                      <a:pt x="5533" y="4745"/>
                    </a:cubicBezTo>
                    <a:cubicBezTo>
                      <a:pt x="5550" y="4915"/>
                      <a:pt x="5560" y="5086"/>
                      <a:pt x="5563" y="5257"/>
                    </a:cubicBezTo>
                    <a:cubicBezTo>
                      <a:pt x="5560" y="5344"/>
                      <a:pt x="5554" y="5430"/>
                      <a:pt x="5548" y="5516"/>
                    </a:cubicBezTo>
                    <a:cubicBezTo>
                      <a:pt x="5516" y="5540"/>
                      <a:pt x="5494" y="5573"/>
                      <a:pt x="5483" y="5611"/>
                    </a:cubicBezTo>
                    <a:cubicBezTo>
                      <a:pt x="5464" y="5687"/>
                      <a:pt x="5447" y="5766"/>
                      <a:pt x="5431" y="5845"/>
                    </a:cubicBezTo>
                    <a:cubicBezTo>
                      <a:pt x="5409" y="5933"/>
                      <a:pt x="5386" y="6019"/>
                      <a:pt x="5360" y="6106"/>
                    </a:cubicBezTo>
                    <a:cubicBezTo>
                      <a:pt x="5301" y="6288"/>
                      <a:pt x="5230" y="6465"/>
                      <a:pt x="5147" y="6637"/>
                    </a:cubicBezTo>
                    <a:lnTo>
                      <a:pt x="5158" y="6615"/>
                    </a:lnTo>
                    <a:lnTo>
                      <a:pt x="5158" y="6615"/>
                    </a:lnTo>
                    <a:cubicBezTo>
                      <a:pt x="5127" y="6679"/>
                      <a:pt x="5096" y="6744"/>
                      <a:pt x="5062" y="6806"/>
                    </a:cubicBezTo>
                    <a:cubicBezTo>
                      <a:pt x="5056" y="6804"/>
                      <a:pt x="5048" y="6802"/>
                      <a:pt x="5042" y="6800"/>
                    </a:cubicBezTo>
                    <a:cubicBezTo>
                      <a:pt x="5027" y="6796"/>
                      <a:pt x="5012" y="6794"/>
                      <a:pt x="4997" y="6794"/>
                    </a:cubicBezTo>
                    <a:cubicBezTo>
                      <a:pt x="4972" y="6794"/>
                      <a:pt x="4947" y="6799"/>
                      <a:pt x="4924" y="6809"/>
                    </a:cubicBezTo>
                    <a:cubicBezTo>
                      <a:pt x="4876" y="6830"/>
                      <a:pt x="4835" y="6870"/>
                      <a:pt x="4798" y="6906"/>
                    </a:cubicBezTo>
                    <a:cubicBezTo>
                      <a:pt x="4743" y="6959"/>
                      <a:pt x="4689" y="7014"/>
                      <a:pt x="4638" y="7070"/>
                    </a:cubicBezTo>
                    <a:cubicBezTo>
                      <a:pt x="4530" y="7188"/>
                      <a:pt x="4422" y="7306"/>
                      <a:pt x="4323" y="7433"/>
                    </a:cubicBezTo>
                    <a:cubicBezTo>
                      <a:pt x="4197" y="7594"/>
                      <a:pt x="4077" y="7763"/>
                      <a:pt x="3984" y="7943"/>
                    </a:cubicBezTo>
                    <a:cubicBezTo>
                      <a:pt x="3888" y="8130"/>
                      <a:pt x="3806" y="8322"/>
                      <a:pt x="3737" y="8520"/>
                    </a:cubicBezTo>
                    <a:cubicBezTo>
                      <a:pt x="3720" y="8566"/>
                      <a:pt x="3711" y="8616"/>
                      <a:pt x="3695" y="8663"/>
                    </a:cubicBezTo>
                    <a:cubicBezTo>
                      <a:pt x="3682" y="8661"/>
                      <a:pt x="3669" y="8659"/>
                      <a:pt x="3657" y="8659"/>
                    </a:cubicBezTo>
                    <a:cubicBezTo>
                      <a:pt x="3633" y="8659"/>
                      <a:pt x="3609" y="8664"/>
                      <a:pt x="3586" y="8673"/>
                    </a:cubicBezTo>
                    <a:lnTo>
                      <a:pt x="3584" y="8673"/>
                    </a:lnTo>
                    <a:cubicBezTo>
                      <a:pt x="3527" y="8697"/>
                      <a:pt x="3490" y="8760"/>
                      <a:pt x="3485" y="8819"/>
                    </a:cubicBezTo>
                    <a:cubicBezTo>
                      <a:pt x="3480" y="8868"/>
                      <a:pt x="3480" y="8918"/>
                      <a:pt x="3479" y="8964"/>
                    </a:cubicBezTo>
                    <a:cubicBezTo>
                      <a:pt x="3476" y="9037"/>
                      <a:pt x="3473" y="9110"/>
                      <a:pt x="3476" y="9183"/>
                    </a:cubicBezTo>
                    <a:cubicBezTo>
                      <a:pt x="3483" y="9310"/>
                      <a:pt x="3501" y="9438"/>
                      <a:pt x="3529" y="9563"/>
                    </a:cubicBezTo>
                    <a:lnTo>
                      <a:pt x="3529" y="9591"/>
                    </a:lnTo>
                    <a:cubicBezTo>
                      <a:pt x="3531" y="9610"/>
                      <a:pt x="3533" y="9629"/>
                      <a:pt x="3536" y="9647"/>
                    </a:cubicBezTo>
                    <a:cubicBezTo>
                      <a:pt x="3515" y="9659"/>
                      <a:pt x="3497" y="9675"/>
                      <a:pt x="3485" y="9695"/>
                    </a:cubicBezTo>
                    <a:cubicBezTo>
                      <a:pt x="3457" y="9729"/>
                      <a:pt x="3444" y="9770"/>
                      <a:pt x="3444" y="9813"/>
                    </a:cubicBezTo>
                    <a:cubicBezTo>
                      <a:pt x="3445" y="9853"/>
                      <a:pt x="3457" y="9892"/>
                      <a:pt x="3466" y="9930"/>
                    </a:cubicBezTo>
                    <a:cubicBezTo>
                      <a:pt x="3465" y="9928"/>
                      <a:pt x="3465" y="9927"/>
                      <a:pt x="3464" y="9925"/>
                    </a:cubicBezTo>
                    <a:lnTo>
                      <a:pt x="3464" y="9925"/>
                    </a:lnTo>
                    <a:cubicBezTo>
                      <a:pt x="3493" y="10052"/>
                      <a:pt x="3525" y="10178"/>
                      <a:pt x="3572" y="10300"/>
                    </a:cubicBezTo>
                    <a:cubicBezTo>
                      <a:pt x="3645" y="10485"/>
                      <a:pt x="3739" y="10657"/>
                      <a:pt x="3842" y="10826"/>
                    </a:cubicBezTo>
                    <a:cubicBezTo>
                      <a:pt x="3873" y="10877"/>
                      <a:pt x="3905" y="10930"/>
                      <a:pt x="3937" y="10982"/>
                    </a:cubicBezTo>
                    <a:cubicBezTo>
                      <a:pt x="3978" y="11144"/>
                      <a:pt x="4018" y="11308"/>
                      <a:pt x="4050" y="11473"/>
                    </a:cubicBezTo>
                    <a:cubicBezTo>
                      <a:pt x="4101" y="11757"/>
                      <a:pt x="4150" y="12039"/>
                      <a:pt x="4191" y="12323"/>
                    </a:cubicBezTo>
                    <a:cubicBezTo>
                      <a:pt x="4222" y="12641"/>
                      <a:pt x="4236" y="12959"/>
                      <a:pt x="4235" y="13279"/>
                    </a:cubicBezTo>
                    <a:lnTo>
                      <a:pt x="4235" y="13285"/>
                    </a:lnTo>
                    <a:cubicBezTo>
                      <a:pt x="4215" y="13296"/>
                      <a:pt x="4197" y="13314"/>
                      <a:pt x="4185" y="13334"/>
                    </a:cubicBezTo>
                    <a:cubicBezTo>
                      <a:pt x="4151" y="13386"/>
                      <a:pt x="4139" y="13445"/>
                      <a:pt x="4123" y="13503"/>
                    </a:cubicBezTo>
                    <a:cubicBezTo>
                      <a:pt x="4111" y="13556"/>
                      <a:pt x="4097" y="13609"/>
                      <a:pt x="4081" y="13663"/>
                    </a:cubicBezTo>
                    <a:cubicBezTo>
                      <a:pt x="4045" y="13783"/>
                      <a:pt x="4007" y="13903"/>
                      <a:pt x="3968" y="14023"/>
                    </a:cubicBezTo>
                    <a:cubicBezTo>
                      <a:pt x="3936" y="14037"/>
                      <a:pt x="3909" y="14064"/>
                      <a:pt x="3892" y="14095"/>
                    </a:cubicBezTo>
                    <a:cubicBezTo>
                      <a:pt x="3817" y="14250"/>
                      <a:pt x="3740" y="14402"/>
                      <a:pt x="3657" y="14550"/>
                    </a:cubicBezTo>
                    <a:cubicBezTo>
                      <a:pt x="3608" y="14629"/>
                      <a:pt x="3559" y="14704"/>
                      <a:pt x="3503" y="14776"/>
                    </a:cubicBezTo>
                    <a:cubicBezTo>
                      <a:pt x="3483" y="14787"/>
                      <a:pt x="3463" y="14799"/>
                      <a:pt x="3445" y="14811"/>
                    </a:cubicBezTo>
                    <a:cubicBezTo>
                      <a:pt x="3406" y="14840"/>
                      <a:pt x="3369" y="14870"/>
                      <a:pt x="3334" y="14903"/>
                    </a:cubicBezTo>
                    <a:cubicBezTo>
                      <a:pt x="3220" y="15008"/>
                      <a:pt x="3108" y="15113"/>
                      <a:pt x="2987" y="15210"/>
                    </a:cubicBezTo>
                    <a:cubicBezTo>
                      <a:pt x="2982" y="15215"/>
                      <a:pt x="2977" y="15219"/>
                      <a:pt x="2971" y="15223"/>
                    </a:cubicBezTo>
                    <a:cubicBezTo>
                      <a:pt x="2975" y="15220"/>
                      <a:pt x="2979" y="15217"/>
                      <a:pt x="2984" y="15213"/>
                    </a:cubicBezTo>
                    <a:lnTo>
                      <a:pt x="2984" y="15213"/>
                    </a:lnTo>
                    <a:cubicBezTo>
                      <a:pt x="2836" y="15322"/>
                      <a:pt x="2685" y="15425"/>
                      <a:pt x="2547" y="15545"/>
                    </a:cubicBezTo>
                    <a:cubicBezTo>
                      <a:pt x="2514" y="15516"/>
                      <a:pt x="2469" y="15499"/>
                      <a:pt x="2423" y="15499"/>
                    </a:cubicBezTo>
                    <a:cubicBezTo>
                      <a:pt x="2397" y="15499"/>
                      <a:pt x="2372" y="15505"/>
                      <a:pt x="2349" y="15518"/>
                    </a:cubicBezTo>
                    <a:cubicBezTo>
                      <a:pt x="2267" y="15564"/>
                      <a:pt x="2212" y="15644"/>
                      <a:pt x="2152" y="15714"/>
                    </a:cubicBezTo>
                    <a:cubicBezTo>
                      <a:pt x="2098" y="15779"/>
                      <a:pt x="2048" y="15847"/>
                      <a:pt x="2001" y="15918"/>
                    </a:cubicBezTo>
                    <a:cubicBezTo>
                      <a:pt x="1909" y="16050"/>
                      <a:pt x="1821" y="16184"/>
                      <a:pt x="1751" y="16327"/>
                    </a:cubicBezTo>
                    <a:cubicBezTo>
                      <a:pt x="1687" y="16456"/>
                      <a:pt x="1634" y="16589"/>
                      <a:pt x="1592" y="16727"/>
                    </a:cubicBezTo>
                    <a:cubicBezTo>
                      <a:pt x="1534" y="16911"/>
                      <a:pt x="1487" y="17098"/>
                      <a:pt x="1443" y="17287"/>
                    </a:cubicBezTo>
                    <a:cubicBezTo>
                      <a:pt x="1406" y="17449"/>
                      <a:pt x="1377" y="17611"/>
                      <a:pt x="1358" y="17776"/>
                    </a:cubicBezTo>
                    <a:cubicBezTo>
                      <a:pt x="1320" y="18114"/>
                      <a:pt x="1302" y="18462"/>
                      <a:pt x="1366" y="18798"/>
                    </a:cubicBezTo>
                    <a:cubicBezTo>
                      <a:pt x="1395" y="18963"/>
                      <a:pt x="1436" y="19126"/>
                      <a:pt x="1488" y="19285"/>
                    </a:cubicBezTo>
                    <a:cubicBezTo>
                      <a:pt x="1541" y="19443"/>
                      <a:pt x="1605" y="19597"/>
                      <a:pt x="1671" y="19749"/>
                    </a:cubicBezTo>
                    <a:cubicBezTo>
                      <a:pt x="1668" y="19743"/>
                      <a:pt x="1664" y="19735"/>
                      <a:pt x="1661" y="19728"/>
                    </a:cubicBezTo>
                    <a:lnTo>
                      <a:pt x="1661" y="19728"/>
                    </a:lnTo>
                    <a:cubicBezTo>
                      <a:pt x="1689" y="19797"/>
                      <a:pt x="1715" y="19867"/>
                      <a:pt x="1740" y="19937"/>
                    </a:cubicBezTo>
                    <a:cubicBezTo>
                      <a:pt x="1757" y="20009"/>
                      <a:pt x="1774" y="20082"/>
                      <a:pt x="1791" y="20155"/>
                    </a:cubicBezTo>
                    <a:cubicBezTo>
                      <a:pt x="1869" y="20502"/>
                      <a:pt x="1970" y="20845"/>
                      <a:pt x="2061" y="21190"/>
                    </a:cubicBezTo>
                    <a:cubicBezTo>
                      <a:pt x="2075" y="21360"/>
                      <a:pt x="2082" y="21531"/>
                      <a:pt x="2109" y="21700"/>
                    </a:cubicBezTo>
                    <a:cubicBezTo>
                      <a:pt x="2098" y="21774"/>
                      <a:pt x="2087" y="21849"/>
                      <a:pt x="2079" y="21924"/>
                    </a:cubicBezTo>
                    <a:cubicBezTo>
                      <a:pt x="2065" y="22005"/>
                      <a:pt x="2048" y="22085"/>
                      <a:pt x="2029" y="22164"/>
                    </a:cubicBezTo>
                    <a:cubicBezTo>
                      <a:pt x="2030" y="22163"/>
                      <a:pt x="2030" y="22161"/>
                      <a:pt x="2031" y="22160"/>
                    </a:cubicBezTo>
                    <a:lnTo>
                      <a:pt x="2031" y="22160"/>
                    </a:lnTo>
                    <a:lnTo>
                      <a:pt x="2029" y="22166"/>
                    </a:lnTo>
                    <a:cubicBezTo>
                      <a:pt x="2028" y="22171"/>
                      <a:pt x="2027" y="22177"/>
                      <a:pt x="2025" y="22182"/>
                    </a:cubicBezTo>
                    <a:cubicBezTo>
                      <a:pt x="2026" y="22178"/>
                      <a:pt x="2027" y="22174"/>
                      <a:pt x="2028" y="22169"/>
                    </a:cubicBezTo>
                    <a:lnTo>
                      <a:pt x="2028" y="22169"/>
                    </a:lnTo>
                    <a:cubicBezTo>
                      <a:pt x="2010" y="22228"/>
                      <a:pt x="1993" y="22288"/>
                      <a:pt x="1972" y="22347"/>
                    </a:cubicBezTo>
                    <a:cubicBezTo>
                      <a:pt x="1954" y="22394"/>
                      <a:pt x="1934" y="22441"/>
                      <a:pt x="1914" y="22488"/>
                    </a:cubicBezTo>
                    <a:lnTo>
                      <a:pt x="1914" y="22488"/>
                    </a:lnTo>
                    <a:cubicBezTo>
                      <a:pt x="1915" y="22487"/>
                      <a:pt x="1915" y="22485"/>
                      <a:pt x="1916" y="22484"/>
                    </a:cubicBezTo>
                    <a:lnTo>
                      <a:pt x="1916" y="22484"/>
                    </a:lnTo>
                    <a:cubicBezTo>
                      <a:pt x="1881" y="22555"/>
                      <a:pt x="1844" y="22623"/>
                      <a:pt x="1805" y="22692"/>
                    </a:cubicBezTo>
                    <a:cubicBezTo>
                      <a:pt x="1788" y="22724"/>
                      <a:pt x="1783" y="22761"/>
                      <a:pt x="1789" y="22795"/>
                    </a:cubicBezTo>
                    <a:cubicBezTo>
                      <a:pt x="1686" y="22960"/>
                      <a:pt x="1581" y="23126"/>
                      <a:pt x="1480" y="23291"/>
                    </a:cubicBezTo>
                    <a:cubicBezTo>
                      <a:pt x="1402" y="23416"/>
                      <a:pt x="1319" y="23537"/>
                      <a:pt x="1235" y="23656"/>
                    </a:cubicBezTo>
                    <a:cubicBezTo>
                      <a:pt x="1218" y="23679"/>
                      <a:pt x="1202" y="23702"/>
                      <a:pt x="1185" y="23725"/>
                    </a:cubicBezTo>
                    <a:cubicBezTo>
                      <a:pt x="1177" y="23723"/>
                      <a:pt x="1168" y="23723"/>
                      <a:pt x="1160" y="23723"/>
                    </a:cubicBezTo>
                    <a:cubicBezTo>
                      <a:pt x="1134" y="23723"/>
                      <a:pt x="1108" y="23729"/>
                      <a:pt x="1085" y="23741"/>
                    </a:cubicBezTo>
                    <a:cubicBezTo>
                      <a:pt x="1049" y="23759"/>
                      <a:pt x="1017" y="23785"/>
                      <a:pt x="990" y="23814"/>
                    </a:cubicBezTo>
                    <a:cubicBezTo>
                      <a:pt x="968" y="23839"/>
                      <a:pt x="947" y="23863"/>
                      <a:pt x="924" y="23888"/>
                    </a:cubicBezTo>
                    <a:cubicBezTo>
                      <a:pt x="882" y="23937"/>
                      <a:pt x="841" y="23983"/>
                      <a:pt x="801" y="24032"/>
                    </a:cubicBezTo>
                    <a:cubicBezTo>
                      <a:pt x="650" y="24206"/>
                      <a:pt x="557" y="24418"/>
                      <a:pt x="468" y="24628"/>
                    </a:cubicBezTo>
                    <a:cubicBezTo>
                      <a:pt x="366" y="24871"/>
                      <a:pt x="291" y="25124"/>
                      <a:pt x="223" y="25378"/>
                    </a:cubicBezTo>
                    <a:cubicBezTo>
                      <a:pt x="205" y="25443"/>
                      <a:pt x="193" y="25511"/>
                      <a:pt x="179" y="25578"/>
                    </a:cubicBezTo>
                    <a:cubicBezTo>
                      <a:pt x="174" y="25603"/>
                      <a:pt x="167" y="25628"/>
                      <a:pt x="164" y="25655"/>
                    </a:cubicBezTo>
                    <a:cubicBezTo>
                      <a:pt x="158" y="25685"/>
                      <a:pt x="154" y="25716"/>
                      <a:pt x="151" y="25746"/>
                    </a:cubicBezTo>
                    <a:cubicBezTo>
                      <a:pt x="146" y="25778"/>
                      <a:pt x="141" y="25810"/>
                      <a:pt x="136" y="25842"/>
                    </a:cubicBezTo>
                    <a:lnTo>
                      <a:pt x="136" y="25842"/>
                    </a:lnTo>
                    <a:cubicBezTo>
                      <a:pt x="137" y="25835"/>
                      <a:pt x="139" y="25829"/>
                      <a:pt x="140" y="25823"/>
                    </a:cubicBezTo>
                    <a:lnTo>
                      <a:pt x="140" y="25823"/>
                    </a:lnTo>
                    <a:cubicBezTo>
                      <a:pt x="139" y="25831"/>
                      <a:pt x="139" y="25840"/>
                      <a:pt x="138" y="25849"/>
                    </a:cubicBezTo>
                    <a:cubicBezTo>
                      <a:pt x="60" y="25877"/>
                      <a:pt x="0" y="25966"/>
                      <a:pt x="22" y="26051"/>
                    </a:cubicBezTo>
                    <a:cubicBezTo>
                      <a:pt x="24" y="26058"/>
                      <a:pt x="26" y="26065"/>
                      <a:pt x="27" y="26073"/>
                    </a:cubicBezTo>
                    <a:cubicBezTo>
                      <a:pt x="27" y="26073"/>
                      <a:pt x="27" y="26074"/>
                      <a:pt x="27" y="26074"/>
                    </a:cubicBezTo>
                    <a:cubicBezTo>
                      <a:pt x="58" y="26197"/>
                      <a:pt x="72" y="26326"/>
                      <a:pt x="96" y="26453"/>
                    </a:cubicBezTo>
                    <a:cubicBezTo>
                      <a:pt x="126" y="26618"/>
                      <a:pt x="160" y="26780"/>
                      <a:pt x="200" y="26944"/>
                    </a:cubicBezTo>
                    <a:cubicBezTo>
                      <a:pt x="235" y="27088"/>
                      <a:pt x="280" y="27229"/>
                      <a:pt x="337" y="27366"/>
                    </a:cubicBezTo>
                    <a:cubicBezTo>
                      <a:pt x="420" y="27561"/>
                      <a:pt x="532" y="27737"/>
                      <a:pt x="645" y="27914"/>
                    </a:cubicBezTo>
                    <a:cubicBezTo>
                      <a:pt x="804" y="28162"/>
                      <a:pt x="1000" y="28383"/>
                      <a:pt x="1194" y="28605"/>
                    </a:cubicBezTo>
                    <a:cubicBezTo>
                      <a:pt x="1366" y="28801"/>
                      <a:pt x="1568" y="28966"/>
                      <a:pt x="1756" y="29147"/>
                    </a:cubicBezTo>
                    <a:cubicBezTo>
                      <a:pt x="1752" y="29143"/>
                      <a:pt x="1748" y="29139"/>
                      <a:pt x="1745" y="29135"/>
                    </a:cubicBezTo>
                    <a:lnTo>
                      <a:pt x="1745" y="29135"/>
                    </a:lnTo>
                    <a:cubicBezTo>
                      <a:pt x="1842" y="29233"/>
                      <a:pt x="1928" y="29337"/>
                      <a:pt x="2015" y="29442"/>
                    </a:cubicBezTo>
                    <a:cubicBezTo>
                      <a:pt x="2101" y="29545"/>
                      <a:pt x="2185" y="29648"/>
                      <a:pt x="2266" y="29752"/>
                    </a:cubicBezTo>
                    <a:cubicBezTo>
                      <a:pt x="2262" y="29745"/>
                      <a:pt x="2258" y="29740"/>
                      <a:pt x="2254" y="29733"/>
                    </a:cubicBezTo>
                    <a:lnTo>
                      <a:pt x="2254" y="29733"/>
                    </a:lnTo>
                    <a:cubicBezTo>
                      <a:pt x="2314" y="29812"/>
                      <a:pt x="2375" y="29892"/>
                      <a:pt x="2431" y="29973"/>
                    </a:cubicBezTo>
                    <a:cubicBezTo>
                      <a:pt x="2488" y="30054"/>
                      <a:pt x="2539" y="30138"/>
                      <a:pt x="2591" y="30220"/>
                    </a:cubicBezTo>
                    <a:cubicBezTo>
                      <a:pt x="2669" y="30337"/>
                      <a:pt x="2754" y="30451"/>
                      <a:pt x="2826" y="30573"/>
                    </a:cubicBezTo>
                    <a:cubicBezTo>
                      <a:pt x="2844" y="30603"/>
                      <a:pt x="2858" y="30637"/>
                      <a:pt x="2873" y="30669"/>
                    </a:cubicBezTo>
                    <a:cubicBezTo>
                      <a:pt x="2852" y="30715"/>
                      <a:pt x="2854" y="30769"/>
                      <a:pt x="2878" y="30813"/>
                    </a:cubicBezTo>
                    <a:cubicBezTo>
                      <a:pt x="2926" y="30900"/>
                      <a:pt x="2973" y="30988"/>
                      <a:pt x="3014" y="31077"/>
                    </a:cubicBezTo>
                    <a:cubicBezTo>
                      <a:pt x="3011" y="31069"/>
                      <a:pt x="3007" y="31062"/>
                      <a:pt x="3004" y="31054"/>
                    </a:cubicBezTo>
                    <a:lnTo>
                      <a:pt x="3004" y="31054"/>
                    </a:lnTo>
                    <a:cubicBezTo>
                      <a:pt x="3014" y="31074"/>
                      <a:pt x="3022" y="31093"/>
                      <a:pt x="3030" y="31112"/>
                    </a:cubicBezTo>
                    <a:cubicBezTo>
                      <a:pt x="3026" y="31106"/>
                      <a:pt x="3023" y="31097"/>
                      <a:pt x="3020" y="31091"/>
                    </a:cubicBezTo>
                    <a:lnTo>
                      <a:pt x="3020" y="31091"/>
                    </a:lnTo>
                    <a:cubicBezTo>
                      <a:pt x="3031" y="31117"/>
                      <a:pt x="3038" y="31144"/>
                      <a:pt x="3047" y="31170"/>
                    </a:cubicBezTo>
                    <a:cubicBezTo>
                      <a:pt x="3050" y="31186"/>
                      <a:pt x="3054" y="31202"/>
                      <a:pt x="3057" y="31218"/>
                    </a:cubicBezTo>
                    <a:cubicBezTo>
                      <a:pt x="3053" y="31249"/>
                      <a:pt x="3050" y="31281"/>
                      <a:pt x="3047" y="31313"/>
                    </a:cubicBezTo>
                    <a:cubicBezTo>
                      <a:pt x="3029" y="31418"/>
                      <a:pt x="3012" y="31522"/>
                      <a:pt x="2988" y="31627"/>
                    </a:cubicBezTo>
                    <a:cubicBezTo>
                      <a:pt x="2965" y="31735"/>
                      <a:pt x="2938" y="31841"/>
                      <a:pt x="2910" y="31947"/>
                    </a:cubicBezTo>
                    <a:cubicBezTo>
                      <a:pt x="2910" y="31946"/>
                      <a:pt x="2910" y="31945"/>
                      <a:pt x="2911" y="31944"/>
                    </a:cubicBezTo>
                    <a:lnTo>
                      <a:pt x="2911" y="31944"/>
                    </a:lnTo>
                    <a:cubicBezTo>
                      <a:pt x="2812" y="32288"/>
                      <a:pt x="2698" y="32627"/>
                      <a:pt x="2566" y="32962"/>
                    </a:cubicBezTo>
                    <a:cubicBezTo>
                      <a:pt x="2534" y="33038"/>
                      <a:pt x="2501" y="33113"/>
                      <a:pt x="2465" y="33186"/>
                    </a:cubicBezTo>
                    <a:cubicBezTo>
                      <a:pt x="2448" y="33199"/>
                      <a:pt x="2434" y="33213"/>
                      <a:pt x="2423" y="33231"/>
                    </a:cubicBezTo>
                    <a:cubicBezTo>
                      <a:pt x="2290" y="33450"/>
                      <a:pt x="2171" y="33677"/>
                      <a:pt x="2070" y="33912"/>
                    </a:cubicBezTo>
                    <a:cubicBezTo>
                      <a:pt x="2044" y="33972"/>
                      <a:pt x="2015" y="34033"/>
                      <a:pt x="1994" y="34094"/>
                    </a:cubicBezTo>
                    <a:cubicBezTo>
                      <a:pt x="1969" y="34167"/>
                      <a:pt x="1944" y="34237"/>
                      <a:pt x="1919" y="34310"/>
                    </a:cubicBezTo>
                    <a:cubicBezTo>
                      <a:pt x="1883" y="34414"/>
                      <a:pt x="1856" y="34521"/>
                      <a:pt x="1824" y="34628"/>
                    </a:cubicBezTo>
                    <a:cubicBezTo>
                      <a:pt x="1791" y="34744"/>
                      <a:pt x="1765" y="34864"/>
                      <a:pt x="1740" y="34982"/>
                    </a:cubicBezTo>
                    <a:cubicBezTo>
                      <a:pt x="1730" y="35035"/>
                      <a:pt x="1720" y="35087"/>
                      <a:pt x="1712" y="35140"/>
                    </a:cubicBezTo>
                    <a:cubicBezTo>
                      <a:pt x="1704" y="35139"/>
                      <a:pt x="1696" y="35139"/>
                      <a:pt x="1687" y="35139"/>
                    </a:cubicBezTo>
                    <a:cubicBezTo>
                      <a:pt x="1668" y="35139"/>
                      <a:pt x="1649" y="35141"/>
                      <a:pt x="1631" y="35147"/>
                    </a:cubicBezTo>
                    <a:cubicBezTo>
                      <a:pt x="1563" y="35163"/>
                      <a:pt x="1519" y="35228"/>
                      <a:pt x="1506" y="35292"/>
                    </a:cubicBezTo>
                    <a:cubicBezTo>
                      <a:pt x="1496" y="35349"/>
                      <a:pt x="1503" y="35410"/>
                      <a:pt x="1506" y="35467"/>
                    </a:cubicBezTo>
                    <a:cubicBezTo>
                      <a:pt x="1508" y="35504"/>
                      <a:pt x="1510" y="35542"/>
                      <a:pt x="1512" y="35579"/>
                    </a:cubicBezTo>
                    <a:cubicBezTo>
                      <a:pt x="1518" y="35678"/>
                      <a:pt x="1523" y="35775"/>
                      <a:pt x="1525" y="35872"/>
                    </a:cubicBezTo>
                    <a:cubicBezTo>
                      <a:pt x="1527" y="35970"/>
                      <a:pt x="1532" y="36071"/>
                      <a:pt x="1537" y="36170"/>
                    </a:cubicBezTo>
                    <a:cubicBezTo>
                      <a:pt x="1540" y="36255"/>
                      <a:pt x="1545" y="36342"/>
                      <a:pt x="1557" y="36424"/>
                    </a:cubicBezTo>
                    <a:cubicBezTo>
                      <a:pt x="1580" y="36599"/>
                      <a:pt x="1602" y="36775"/>
                      <a:pt x="1647" y="36946"/>
                    </a:cubicBezTo>
                    <a:cubicBezTo>
                      <a:pt x="1668" y="37026"/>
                      <a:pt x="1689" y="37107"/>
                      <a:pt x="1711" y="37187"/>
                    </a:cubicBezTo>
                    <a:cubicBezTo>
                      <a:pt x="1730" y="37265"/>
                      <a:pt x="1759" y="37339"/>
                      <a:pt x="1785" y="37417"/>
                    </a:cubicBezTo>
                    <a:cubicBezTo>
                      <a:pt x="1830" y="37556"/>
                      <a:pt x="1890" y="37692"/>
                      <a:pt x="1948" y="37827"/>
                    </a:cubicBezTo>
                    <a:cubicBezTo>
                      <a:pt x="2066" y="38095"/>
                      <a:pt x="2194" y="38357"/>
                      <a:pt x="2348" y="38605"/>
                    </a:cubicBezTo>
                    <a:cubicBezTo>
                      <a:pt x="2410" y="38706"/>
                      <a:pt x="2475" y="38804"/>
                      <a:pt x="2544" y="38899"/>
                    </a:cubicBezTo>
                    <a:cubicBezTo>
                      <a:pt x="2545" y="38924"/>
                      <a:pt x="2550" y="38950"/>
                      <a:pt x="2561" y="38974"/>
                    </a:cubicBezTo>
                    <a:cubicBezTo>
                      <a:pt x="2586" y="39030"/>
                      <a:pt x="2617" y="39085"/>
                      <a:pt x="2651" y="39136"/>
                    </a:cubicBezTo>
                    <a:cubicBezTo>
                      <a:pt x="2700" y="39213"/>
                      <a:pt x="2754" y="39286"/>
                      <a:pt x="2811" y="39357"/>
                    </a:cubicBezTo>
                    <a:cubicBezTo>
                      <a:pt x="2882" y="39440"/>
                      <a:pt x="2954" y="39519"/>
                      <a:pt x="3033" y="39595"/>
                    </a:cubicBezTo>
                    <a:cubicBezTo>
                      <a:pt x="3082" y="39643"/>
                      <a:pt x="3131" y="39695"/>
                      <a:pt x="3186" y="39741"/>
                    </a:cubicBezTo>
                    <a:cubicBezTo>
                      <a:pt x="3240" y="39787"/>
                      <a:pt x="3293" y="39842"/>
                      <a:pt x="3352" y="39884"/>
                    </a:cubicBezTo>
                    <a:cubicBezTo>
                      <a:pt x="3503" y="40000"/>
                      <a:pt x="3653" y="40117"/>
                      <a:pt x="3816" y="40216"/>
                    </a:cubicBezTo>
                    <a:cubicBezTo>
                      <a:pt x="3980" y="40314"/>
                      <a:pt x="4146" y="40408"/>
                      <a:pt x="4315" y="40496"/>
                    </a:cubicBezTo>
                    <a:cubicBezTo>
                      <a:pt x="4366" y="40523"/>
                      <a:pt x="4418" y="40549"/>
                      <a:pt x="4469" y="40575"/>
                    </a:cubicBezTo>
                    <a:cubicBezTo>
                      <a:pt x="4493" y="40598"/>
                      <a:pt x="4519" y="40618"/>
                      <a:pt x="4548" y="40635"/>
                    </a:cubicBezTo>
                    <a:cubicBezTo>
                      <a:pt x="4595" y="40663"/>
                      <a:pt x="4644" y="40693"/>
                      <a:pt x="4693" y="40716"/>
                    </a:cubicBezTo>
                    <a:cubicBezTo>
                      <a:pt x="4749" y="40742"/>
                      <a:pt x="4804" y="40772"/>
                      <a:pt x="4862" y="40795"/>
                    </a:cubicBezTo>
                    <a:cubicBezTo>
                      <a:pt x="4971" y="40842"/>
                      <a:pt x="5081" y="40888"/>
                      <a:pt x="5194" y="40928"/>
                    </a:cubicBezTo>
                    <a:cubicBezTo>
                      <a:pt x="5320" y="40975"/>
                      <a:pt x="5445" y="41012"/>
                      <a:pt x="5572" y="41051"/>
                    </a:cubicBezTo>
                    <a:lnTo>
                      <a:pt x="5584" y="41054"/>
                    </a:lnTo>
                    <a:cubicBezTo>
                      <a:pt x="5686" y="41090"/>
                      <a:pt x="5790" y="41124"/>
                      <a:pt x="5896" y="41150"/>
                    </a:cubicBezTo>
                    <a:lnTo>
                      <a:pt x="6066" y="41194"/>
                    </a:lnTo>
                    <a:cubicBezTo>
                      <a:pt x="6198" y="41233"/>
                      <a:pt x="6331" y="41270"/>
                      <a:pt x="6465" y="41305"/>
                    </a:cubicBezTo>
                    <a:cubicBezTo>
                      <a:pt x="6570" y="41330"/>
                      <a:pt x="6675" y="41350"/>
                      <a:pt x="6781" y="41363"/>
                    </a:cubicBezTo>
                    <a:cubicBezTo>
                      <a:pt x="6820" y="41373"/>
                      <a:pt x="6859" y="41382"/>
                      <a:pt x="6897" y="41392"/>
                    </a:cubicBezTo>
                    <a:cubicBezTo>
                      <a:pt x="6943" y="41401"/>
                      <a:pt x="6986" y="41412"/>
                      <a:pt x="7031" y="41419"/>
                    </a:cubicBezTo>
                    <a:cubicBezTo>
                      <a:pt x="7063" y="41424"/>
                      <a:pt x="7094" y="41427"/>
                      <a:pt x="7125" y="41427"/>
                    </a:cubicBezTo>
                    <a:cubicBezTo>
                      <a:pt x="7151" y="41426"/>
                      <a:pt x="7175" y="41419"/>
                      <a:pt x="7197" y="41407"/>
                    </a:cubicBezTo>
                    <a:cubicBezTo>
                      <a:pt x="7231" y="41363"/>
                      <a:pt x="7273" y="41325"/>
                      <a:pt x="7321" y="41297"/>
                    </a:cubicBezTo>
                    <a:cubicBezTo>
                      <a:pt x="7437" y="41280"/>
                      <a:pt x="7553" y="41261"/>
                      <a:pt x="7667" y="41234"/>
                    </a:cubicBezTo>
                    <a:cubicBezTo>
                      <a:pt x="7821" y="41199"/>
                      <a:pt x="7972" y="41149"/>
                      <a:pt x="8124" y="41099"/>
                    </a:cubicBezTo>
                    <a:cubicBezTo>
                      <a:pt x="8296" y="41042"/>
                      <a:pt x="8465" y="40983"/>
                      <a:pt x="8632" y="40914"/>
                    </a:cubicBezTo>
                    <a:cubicBezTo>
                      <a:pt x="8761" y="40860"/>
                      <a:pt x="8884" y="40794"/>
                      <a:pt x="9007" y="40729"/>
                    </a:cubicBezTo>
                    <a:cubicBezTo>
                      <a:pt x="9156" y="40651"/>
                      <a:pt x="9311" y="40579"/>
                      <a:pt x="9455" y="40491"/>
                    </a:cubicBezTo>
                    <a:cubicBezTo>
                      <a:pt x="9577" y="40417"/>
                      <a:pt x="9690" y="40330"/>
                      <a:pt x="9806" y="40246"/>
                    </a:cubicBezTo>
                    <a:cubicBezTo>
                      <a:pt x="9932" y="40154"/>
                      <a:pt x="10057" y="40064"/>
                      <a:pt x="10178" y="39963"/>
                    </a:cubicBezTo>
                    <a:cubicBezTo>
                      <a:pt x="10304" y="39859"/>
                      <a:pt x="10438" y="39758"/>
                      <a:pt x="10553" y="39638"/>
                    </a:cubicBezTo>
                    <a:cubicBezTo>
                      <a:pt x="10664" y="39523"/>
                      <a:pt x="10761" y="39398"/>
                      <a:pt x="10862" y="39274"/>
                    </a:cubicBezTo>
                    <a:cubicBezTo>
                      <a:pt x="10971" y="39138"/>
                      <a:pt x="11070" y="38994"/>
                      <a:pt x="11156" y="38843"/>
                    </a:cubicBezTo>
                    <a:cubicBezTo>
                      <a:pt x="11331" y="38536"/>
                      <a:pt x="11463" y="38211"/>
                      <a:pt x="11583" y="37879"/>
                    </a:cubicBezTo>
                    <a:cubicBezTo>
                      <a:pt x="11643" y="37711"/>
                      <a:pt x="11688" y="37537"/>
                      <a:pt x="11733" y="37366"/>
                    </a:cubicBezTo>
                    <a:cubicBezTo>
                      <a:pt x="11758" y="37272"/>
                      <a:pt x="11782" y="37179"/>
                      <a:pt x="11804" y="37084"/>
                    </a:cubicBezTo>
                    <a:cubicBezTo>
                      <a:pt x="11823" y="37002"/>
                      <a:pt x="11838" y="36918"/>
                      <a:pt x="11849" y="36835"/>
                    </a:cubicBezTo>
                    <a:cubicBezTo>
                      <a:pt x="11855" y="36771"/>
                      <a:pt x="11857" y="36707"/>
                      <a:pt x="11855" y="36643"/>
                    </a:cubicBezTo>
                    <a:cubicBezTo>
                      <a:pt x="11872" y="36614"/>
                      <a:pt x="11881" y="36581"/>
                      <a:pt x="11880" y="36549"/>
                    </a:cubicBezTo>
                    <a:cubicBezTo>
                      <a:pt x="11873" y="36463"/>
                      <a:pt x="11857" y="36375"/>
                      <a:pt x="11844" y="36290"/>
                    </a:cubicBezTo>
                    <a:cubicBezTo>
                      <a:pt x="11831" y="36203"/>
                      <a:pt x="11819" y="36121"/>
                      <a:pt x="11806" y="36037"/>
                    </a:cubicBezTo>
                    <a:cubicBezTo>
                      <a:pt x="11782" y="35885"/>
                      <a:pt x="11758" y="35732"/>
                      <a:pt x="11733" y="35582"/>
                    </a:cubicBezTo>
                    <a:cubicBezTo>
                      <a:pt x="11706" y="35414"/>
                      <a:pt x="11680" y="35244"/>
                      <a:pt x="11647" y="35078"/>
                    </a:cubicBezTo>
                    <a:cubicBezTo>
                      <a:pt x="11694" y="35035"/>
                      <a:pt x="11720" y="34970"/>
                      <a:pt x="11701" y="34907"/>
                    </a:cubicBezTo>
                    <a:cubicBezTo>
                      <a:pt x="11692" y="34868"/>
                      <a:pt x="11679" y="34829"/>
                      <a:pt x="11664" y="34791"/>
                    </a:cubicBezTo>
                    <a:cubicBezTo>
                      <a:pt x="11642" y="34738"/>
                      <a:pt x="11603" y="34695"/>
                      <a:pt x="11553" y="34666"/>
                    </a:cubicBezTo>
                    <a:cubicBezTo>
                      <a:pt x="11546" y="34640"/>
                      <a:pt x="11541" y="34614"/>
                      <a:pt x="11532" y="34588"/>
                    </a:cubicBezTo>
                    <a:cubicBezTo>
                      <a:pt x="11489" y="34426"/>
                      <a:pt x="11433" y="34267"/>
                      <a:pt x="11378" y="34110"/>
                    </a:cubicBezTo>
                    <a:cubicBezTo>
                      <a:pt x="11326" y="33958"/>
                      <a:pt x="11277" y="33806"/>
                      <a:pt x="11230" y="33653"/>
                    </a:cubicBezTo>
                    <a:cubicBezTo>
                      <a:pt x="11200" y="33549"/>
                      <a:pt x="11171" y="33443"/>
                      <a:pt x="11138" y="33342"/>
                    </a:cubicBezTo>
                    <a:cubicBezTo>
                      <a:pt x="11109" y="33215"/>
                      <a:pt x="11079" y="33088"/>
                      <a:pt x="11048" y="32962"/>
                    </a:cubicBezTo>
                    <a:cubicBezTo>
                      <a:pt x="10996" y="32756"/>
                      <a:pt x="10943" y="32550"/>
                      <a:pt x="10885" y="32345"/>
                    </a:cubicBezTo>
                    <a:lnTo>
                      <a:pt x="10885" y="32345"/>
                    </a:lnTo>
                    <a:cubicBezTo>
                      <a:pt x="10886" y="32347"/>
                      <a:pt x="10887" y="32349"/>
                      <a:pt x="10887" y="32351"/>
                    </a:cubicBezTo>
                    <a:lnTo>
                      <a:pt x="10887" y="32351"/>
                    </a:lnTo>
                    <a:cubicBezTo>
                      <a:pt x="10852" y="32223"/>
                      <a:pt x="10818" y="32092"/>
                      <a:pt x="10788" y="31962"/>
                    </a:cubicBezTo>
                    <a:cubicBezTo>
                      <a:pt x="10764" y="31864"/>
                      <a:pt x="10740" y="31767"/>
                      <a:pt x="10721" y="31669"/>
                    </a:cubicBezTo>
                    <a:cubicBezTo>
                      <a:pt x="10711" y="31581"/>
                      <a:pt x="10705" y="31492"/>
                      <a:pt x="10704" y="31404"/>
                    </a:cubicBezTo>
                    <a:cubicBezTo>
                      <a:pt x="10702" y="31319"/>
                      <a:pt x="10698" y="31236"/>
                      <a:pt x="10697" y="31153"/>
                    </a:cubicBezTo>
                    <a:cubicBezTo>
                      <a:pt x="10697" y="31136"/>
                      <a:pt x="10698" y="31120"/>
                      <a:pt x="10699" y="31102"/>
                    </a:cubicBezTo>
                    <a:cubicBezTo>
                      <a:pt x="10720" y="31025"/>
                      <a:pt x="10741" y="30946"/>
                      <a:pt x="10766" y="30870"/>
                    </a:cubicBezTo>
                    <a:cubicBezTo>
                      <a:pt x="10772" y="30849"/>
                      <a:pt x="10780" y="30829"/>
                      <a:pt x="10787" y="30808"/>
                    </a:cubicBezTo>
                    <a:cubicBezTo>
                      <a:pt x="10836" y="30767"/>
                      <a:pt x="10860" y="30704"/>
                      <a:pt x="10851" y="30640"/>
                    </a:cubicBezTo>
                    <a:cubicBezTo>
                      <a:pt x="10851" y="30636"/>
                      <a:pt x="10850" y="30634"/>
                      <a:pt x="10849" y="30631"/>
                    </a:cubicBezTo>
                    <a:cubicBezTo>
                      <a:pt x="10859" y="30604"/>
                      <a:pt x="10867" y="30578"/>
                      <a:pt x="10877" y="30552"/>
                    </a:cubicBezTo>
                    <a:cubicBezTo>
                      <a:pt x="10918" y="30440"/>
                      <a:pt x="10958" y="30329"/>
                      <a:pt x="11000" y="30219"/>
                    </a:cubicBezTo>
                    <a:cubicBezTo>
                      <a:pt x="11011" y="30193"/>
                      <a:pt x="11020" y="30166"/>
                      <a:pt x="11031" y="30139"/>
                    </a:cubicBezTo>
                    <a:cubicBezTo>
                      <a:pt x="11044" y="30132"/>
                      <a:pt x="11058" y="30124"/>
                      <a:pt x="11070" y="30114"/>
                    </a:cubicBezTo>
                    <a:cubicBezTo>
                      <a:pt x="11125" y="30074"/>
                      <a:pt x="11162" y="30009"/>
                      <a:pt x="11199" y="29953"/>
                    </a:cubicBezTo>
                    <a:cubicBezTo>
                      <a:pt x="11268" y="29845"/>
                      <a:pt x="11339" y="29739"/>
                      <a:pt x="11409" y="29630"/>
                    </a:cubicBezTo>
                    <a:cubicBezTo>
                      <a:pt x="11474" y="29526"/>
                      <a:pt x="11533" y="29419"/>
                      <a:pt x="11587" y="29309"/>
                    </a:cubicBezTo>
                    <a:cubicBezTo>
                      <a:pt x="11638" y="29206"/>
                      <a:pt x="11691" y="29109"/>
                      <a:pt x="11742" y="29008"/>
                    </a:cubicBezTo>
                    <a:cubicBezTo>
                      <a:pt x="11817" y="28862"/>
                      <a:pt x="11872" y="28708"/>
                      <a:pt x="11921" y="28552"/>
                    </a:cubicBezTo>
                    <a:cubicBezTo>
                      <a:pt x="11941" y="28486"/>
                      <a:pt x="11959" y="28420"/>
                      <a:pt x="11977" y="28353"/>
                    </a:cubicBezTo>
                    <a:cubicBezTo>
                      <a:pt x="12001" y="28366"/>
                      <a:pt x="12030" y="28373"/>
                      <a:pt x="12059" y="28373"/>
                    </a:cubicBezTo>
                    <a:cubicBezTo>
                      <a:pt x="12060" y="28373"/>
                      <a:pt x="12062" y="28373"/>
                      <a:pt x="12064" y="28373"/>
                    </a:cubicBezTo>
                    <a:cubicBezTo>
                      <a:pt x="12069" y="28373"/>
                      <a:pt x="12073" y="28373"/>
                      <a:pt x="12077" y="28372"/>
                    </a:cubicBezTo>
                    <a:cubicBezTo>
                      <a:pt x="12160" y="28361"/>
                      <a:pt x="12216" y="28296"/>
                      <a:pt x="12230" y="28217"/>
                    </a:cubicBezTo>
                    <a:cubicBezTo>
                      <a:pt x="12245" y="28126"/>
                      <a:pt x="12248" y="28032"/>
                      <a:pt x="12254" y="27942"/>
                    </a:cubicBezTo>
                    <a:cubicBezTo>
                      <a:pt x="12260" y="27876"/>
                      <a:pt x="12262" y="27809"/>
                      <a:pt x="12259" y="27742"/>
                    </a:cubicBezTo>
                    <a:cubicBezTo>
                      <a:pt x="12252" y="27540"/>
                      <a:pt x="12236" y="27339"/>
                      <a:pt x="12192" y="27141"/>
                    </a:cubicBezTo>
                    <a:cubicBezTo>
                      <a:pt x="12156" y="26978"/>
                      <a:pt x="12104" y="26817"/>
                      <a:pt x="12039" y="26663"/>
                    </a:cubicBezTo>
                    <a:cubicBezTo>
                      <a:pt x="12008" y="26592"/>
                      <a:pt x="11975" y="26523"/>
                      <a:pt x="11942" y="26455"/>
                    </a:cubicBezTo>
                    <a:cubicBezTo>
                      <a:pt x="11871" y="26316"/>
                      <a:pt x="11795" y="26178"/>
                      <a:pt x="11718" y="26043"/>
                    </a:cubicBezTo>
                    <a:cubicBezTo>
                      <a:pt x="11643" y="25911"/>
                      <a:pt x="11560" y="25784"/>
                      <a:pt x="11468" y="25665"/>
                    </a:cubicBezTo>
                    <a:cubicBezTo>
                      <a:pt x="11380" y="25552"/>
                      <a:pt x="11281" y="25451"/>
                      <a:pt x="11183" y="25351"/>
                    </a:cubicBezTo>
                    <a:cubicBezTo>
                      <a:pt x="11080" y="25250"/>
                      <a:pt x="10982" y="25147"/>
                      <a:pt x="10885" y="25043"/>
                    </a:cubicBezTo>
                    <a:cubicBezTo>
                      <a:pt x="10786" y="24938"/>
                      <a:pt x="10684" y="24836"/>
                      <a:pt x="10583" y="24731"/>
                    </a:cubicBezTo>
                    <a:cubicBezTo>
                      <a:pt x="10524" y="24663"/>
                      <a:pt x="10470" y="24594"/>
                      <a:pt x="10417" y="24520"/>
                    </a:cubicBezTo>
                    <a:lnTo>
                      <a:pt x="10417" y="24520"/>
                    </a:lnTo>
                    <a:cubicBezTo>
                      <a:pt x="10418" y="24521"/>
                      <a:pt x="10419" y="24522"/>
                      <a:pt x="10420" y="24523"/>
                    </a:cubicBezTo>
                    <a:lnTo>
                      <a:pt x="10420" y="24523"/>
                    </a:lnTo>
                    <a:cubicBezTo>
                      <a:pt x="10360" y="24429"/>
                      <a:pt x="10302" y="24339"/>
                      <a:pt x="10251" y="24243"/>
                    </a:cubicBezTo>
                    <a:cubicBezTo>
                      <a:pt x="10216" y="24176"/>
                      <a:pt x="10182" y="24108"/>
                      <a:pt x="10146" y="24043"/>
                    </a:cubicBezTo>
                    <a:cubicBezTo>
                      <a:pt x="10113" y="23989"/>
                      <a:pt x="10054" y="23958"/>
                      <a:pt x="9993" y="23958"/>
                    </a:cubicBezTo>
                    <a:cubicBezTo>
                      <a:pt x="9976" y="23958"/>
                      <a:pt x="9959" y="23960"/>
                      <a:pt x="9942" y="23965"/>
                    </a:cubicBezTo>
                    <a:cubicBezTo>
                      <a:pt x="9934" y="23944"/>
                      <a:pt x="9926" y="23922"/>
                      <a:pt x="9918" y="23901"/>
                    </a:cubicBezTo>
                    <a:cubicBezTo>
                      <a:pt x="9965" y="23861"/>
                      <a:pt x="9989" y="23801"/>
                      <a:pt x="9980" y="23739"/>
                    </a:cubicBezTo>
                    <a:cubicBezTo>
                      <a:pt x="9976" y="23712"/>
                      <a:pt x="9974" y="23682"/>
                      <a:pt x="9970" y="23655"/>
                    </a:cubicBezTo>
                    <a:cubicBezTo>
                      <a:pt x="9965" y="23538"/>
                      <a:pt x="9964" y="23424"/>
                      <a:pt x="9964" y="23307"/>
                    </a:cubicBezTo>
                    <a:lnTo>
                      <a:pt x="9964" y="23307"/>
                    </a:lnTo>
                    <a:cubicBezTo>
                      <a:pt x="9968" y="23231"/>
                      <a:pt x="9971" y="23155"/>
                      <a:pt x="9976" y="23078"/>
                    </a:cubicBezTo>
                    <a:cubicBezTo>
                      <a:pt x="10045" y="23057"/>
                      <a:pt x="10093" y="22998"/>
                      <a:pt x="10101" y="22926"/>
                    </a:cubicBezTo>
                    <a:cubicBezTo>
                      <a:pt x="10116" y="22774"/>
                      <a:pt x="10130" y="22620"/>
                      <a:pt x="10136" y="22465"/>
                    </a:cubicBezTo>
                    <a:cubicBezTo>
                      <a:pt x="10144" y="22280"/>
                      <a:pt x="10150" y="22094"/>
                      <a:pt x="10180" y="21912"/>
                    </a:cubicBezTo>
                    <a:cubicBezTo>
                      <a:pt x="10198" y="21817"/>
                      <a:pt x="10220" y="21724"/>
                      <a:pt x="10247" y="21632"/>
                    </a:cubicBezTo>
                    <a:cubicBezTo>
                      <a:pt x="10292" y="21497"/>
                      <a:pt x="10341" y="21364"/>
                      <a:pt x="10394" y="21232"/>
                    </a:cubicBezTo>
                    <a:cubicBezTo>
                      <a:pt x="10406" y="21204"/>
                      <a:pt x="10416" y="21177"/>
                      <a:pt x="10427" y="21149"/>
                    </a:cubicBezTo>
                    <a:cubicBezTo>
                      <a:pt x="10483" y="21040"/>
                      <a:pt x="10546" y="20935"/>
                      <a:pt x="10613" y="20831"/>
                    </a:cubicBezTo>
                    <a:cubicBezTo>
                      <a:pt x="10648" y="20810"/>
                      <a:pt x="10682" y="20788"/>
                      <a:pt x="10714" y="20762"/>
                    </a:cubicBezTo>
                    <a:cubicBezTo>
                      <a:pt x="10787" y="20707"/>
                      <a:pt x="10841" y="20623"/>
                      <a:pt x="10889" y="20547"/>
                    </a:cubicBezTo>
                    <a:cubicBezTo>
                      <a:pt x="10965" y="20428"/>
                      <a:pt x="11013" y="20296"/>
                      <a:pt x="11061" y="20166"/>
                    </a:cubicBezTo>
                    <a:cubicBezTo>
                      <a:pt x="11166" y="19890"/>
                      <a:pt x="11223" y="19598"/>
                      <a:pt x="11230" y="19303"/>
                    </a:cubicBezTo>
                    <a:cubicBezTo>
                      <a:pt x="11230" y="19281"/>
                      <a:pt x="11229" y="19259"/>
                      <a:pt x="11229" y="19237"/>
                    </a:cubicBezTo>
                    <a:cubicBezTo>
                      <a:pt x="11277" y="19230"/>
                      <a:pt x="11318" y="19202"/>
                      <a:pt x="11342" y="19161"/>
                    </a:cubicBezTo>
                    <a:cubicBezTo>
                      <a:pt x="11367" y="19118"/>
                      <a:pt x="11372" y="19080"/>
                      <a:pt x="11372" y="19029"/>
                    </a:cubicBezTo>
                    <a:cubicBezTo>
                      <a:pt x="11372" y="18951"/>
                      <a:pt x="11350" y="18867"/>
                      <a:pt x="11329" y="18792"/>
                    </a:cubicBezTo>
                    <a:cubicBezTo>
                      <a:pt x="11305" y="18707"/>
                      <a:pt x="11282" y="18621"/>
                      <a:pt x="11252" y="18538"/>
                    </a:cubicBezTo>
                    <a:cubicBezTo>
                      <a:pt x="11215" y="18438"/>
                      <a:pt x="11177" y="18338"/>
                      <a:pt x="11135" y="18237"/>
                    </a:cubicBezTo>
                    <a:cubicBezTo>
                      <a:pt x="11128" y="18207"/>
                      <a:pt x="11120" y="18175"/>
                      <a:pt x="11109" y="18145"/>
                    </a:cubicBezTo>
                    <a:cubicBezTo>
                      <a:pt x="11083" y="18075"/>
                      <a:pt x="11053" y="18007"/>
                      <a:pt x="11016" y="17943"/>
                    </a:cubicBezTo>
                    <a:cubicBezTo>
                      <a:pt x="10988" y="17892"/>
                      <a:pt x="10959" y="17844"/>
                      <a:pt x="10929" y="17795"/>
                    </a:cubicBezTo>
                    <a:cubicBezTo>
                      <a:pt x="10894" y="17724"/>
                      <a:pt x="10862" y="17653"/>
                      <a:pt x="10825" y="17582"/>
                    </a:cubicBezTo>
                    <a:cubicBezTo>
                      <a:pt x="10778" y="17493"/>
                      <a:pt x="10732" y="17407"/>
                      <a:pt x="10683" y="17320"/>
                    </a:cubicBezTo>
                    <a:cubicBezTo>
                      <a:pt x="10646" y="17251"/>
                      <a:pt x="10601" y="17185"/>
                      <a:pt x="10560" y="17119"/>
                    </a:cubicBezTo>
                    <a:cubicBezTo>
                      <a:pt x="10515" y="17050"/>
                      <a:pt x="10466" y="16982"/>
                      <a:pt x="10418" y="16914"/>
                    </a:cubicBezTo>
                    <a:cubicBezTo>
                      <a:pt x="10366" y="16840"/>
                      <a:pt x="10313" y="16766"/>
                      <a:pt x="10260" y="16691"/>
                    </a:cubicBezTo>
                    <a:cubicBezTo>
                      <a:pt x="10165" y="16557"/>
                      <a:pt x="10065" y="16426"/>
                      <a:pt x="9962" y="16299"/>
                    </a:cubicBezTo>
                    <a:cubicBezTo>
                      <a:pt x="9899" y="16222"/>
                      <a:pt x="9838" y="16146"/>
                      <a:pt x="9778" y="16068"/>
                    </a:cubicBezTo>
                    <a:cubicBezTo>
                      <a:pt x="9734" y="16010"/>
                      <a:pt x="9693" y="15951"/>
                      <a:pt x="9649" y="15894"/>
                    </a:cubicBezTo>
                    <a:cubicBezTo>
                      <a:pt x="9560" y="15775"/>
                      <a:pt x="9468" y="15659"/>
                      <a:pt x="9388" y="15534"/>
                    </a:cubicBezTo>
                    <a:lnTo>
                      <a:pt x="9388" y="15534"/>
                    </a:lnTo>
                    <a:cubicBezTo>
                      <a:pt x="9388" y="15535"/>
                      <a:pt x="9388" y="15536"/>
                      <a:pt x="9389" y="15537"/>
                    </a:cubicBezTo>
                    <a:cubicBezTo>
                      <a:pt x="9388" y="15535"/>
                      <a:pt x="9387" y="15533"/>
                      <a:pt x="9386" y="15531"/>
                    </a:cubicBezTo>
                    <a:lnTo>
                      <a:pt x="9386" y="15531"/>
                    </a:lnTo>
                    <a:cubicBezTo>
                      <a:pt x="9386" y="15532"/>
                      <a:pt x="9387" y="15533"/>
                      <a:pt x="9388" y="15534"/>
                    </a:cubicBezTo>
                    <a:lnTo>
                      <a:pt x="9388" y="15534"/>
                    </a:lnTo>
                    <a:cubicBezTo>
                      <a:pt x="9387" y="15532"/>
                      <a:pt x="9386" y="15531"/>
                      <a:pt x="9385" y="15530"/>
                    </a:cubicBezTo>
                    <a:lnTo>
                      <a:pt x="9385" y="15530"/>
                    </a:lnTo>
                    <a:cubicBezTo>
                      <a:pt x="9385" y="15530"/>
                      <a:pt x="9386" y="15531"/>
                      <a:pt x="9386" y="15531"/>
                    </a:cubicBezTo>
                    <a:lnTo>
                      <a:pt x="9386" y="15531"/>
                    </a:lnTo>
                    <a:cubicBezTo>
                      <a:pt x="9385" y="15530"/>
                      <a:pt x="9385" y="15530"/>
                      <a:pt x="9385" y="15529"/>
                    </a:cubicBezTo>
                    <a:lnTo>
                      <a:pt x="9385" y="15529"/>
                    </a:lnTo>
                    <a:cubicBezTo>
                      <a:pt x="9385" y="15529"/>
                      <a:pt x="9385" y="15530"/>
                      <a:pt x="9385" y="15530"/>
                    </a:cubicBezTo>
                    <a:lnTo>
                      <a:pt x="9385" y="15530"/>
                    </a:lnTo>
                    <a:cubicBezTo>
                      <a:pt x="9385" y="15529"/>
                      <a:pt x="9384" y="15528"/>
                      <a:pt x="9384" y="15527"/>
                    </a:cubicBezTo>
                    <a:cubicBezTo>
                      <a:pt x="9382" y="15525"/>
                      <a:pt x="9380" y="15521"/>
                      <a:pt x="9378" y="15519"/>
                    </a:cubicBezTo>
                    <a:lnTo>
                      <a:pt x="9378" y="15519"/>
                    </a:lnTo>
                    <a:cubicBezTo>
                      <a:pt x="9379" y="15520"/>
                      <a:pt x="9381" y="15523"/>
                      <a:pt x="9383" y="15525"/>
                    </a:cubicBezTo>
                    <a:cubicBezTo>
                      <a:pt x="9311" y="15398"/>
                      <a:pt x="9254" y="15265"/>
                      <a:pt x="9186" y="15136"/>
                    </a:cubicBezTo>
                    <a:cubicBezTo>
                      <a:pt x="9168" y="15101"/>
                      <a:pt x="9138" y="15073"/>
                      <a:pt x="9102" y="15058"/>
                    </a:cubicBezTo>
                    <a:cubicBezTo>
                      <a:pt x="9102" y="15057"/>
                      <a:pt x="9101" y="15056"/>
                      <a:pt x="9100" y="15055"/>
                    </a:cubicBezTo>
                    <a:cubicBezTo>
                      <a:pt x="9089" y="15012"/>
                      <a:pt x="9088" y="14968"/>
                      <a:pt x="9083" y="14925"/>
                    </a:cubicBezTo>
                    <a:cubicBezTo>
                      <a:pt x="9070" y="14816"/>
                      <a:pt x="9054" y="14708"/>
                      <a:pt x="9043" y="14600"/>
                    </a:cubicBezTo>
                    <a:lnTo>
                      <a:pt x="9043" y="14600"/>
                    </a:lnTo>
                    <a:cubicBezTo>
                      <a:pt x="9043" y="14601"/>
                      <a:pt x="9043" y="14602"/>
                      <a:pt x="9044" y="14603"/>
                    </a:cubicBezTo>
                    <a:lnTo>
                      <a:pt x="9044" y="14603"/>
                    </a:lnTo>
                    <a:cubicBezTo>
                      <a:pt x="9026" y="14406"/>
                      <a:pt x="9015" y="14208"/>
                      <a:pt x="9009" y="14010"/>
                    </a:cubicBezTo>
                    <a:cubicBezTo>
                      <a:pt x="9016" y="13965"/>
                      <a:pt x="9024" y="13918"/>
                      <a:pt x="9030" y="13873"/>
                    </a:cubicBezTo>
                    <a:cubicBezTo>
                      <a:pt x="9073" y="13868"/>
                      <a:pt x="9113" y="13849"/>
                      <a:pt x="9142" y="13818"/>
                    </a:cubicBezTo>
                    <a:cubicBezTo>
                      <a:pt x="9173" y="13785"/>
                      <a:pt x="9183" y="13746"/>
                      <a:pt x="9191" y="13704"/>
                    </a:cubicBezTo>
                    <a:lnTo>
                      <a:pt x="9191" y="13704"/>
                    </a:lnTo>
                    <a:cubicBezTo>
                      <a:pt x="9190" y="13706"/>
                      <a:pt x="9190" y="13707"/>
                      <a:pt x="9189" y="13709"/>
                    </a:cubicBezTo>
                    <a:cubicBezTo>
                      <a:pt x="9208" y="13604"/>
                      <a:pt x="9237" y="13502"/>
                      <a:pt x="9254" y="13398"/>
                    </a:cubicBezTo>
                    <a:lnTo>
                      <a:pt x="9254" y="13398"/>
                    </a:lnTo>
                    <a:cubicBezTo>
                      <a:pt x="9253" y="13405"/>
                      <a:pt x="9252" y="13412"/>
                      <a:pt x="9252" y="13421"/>
                    </a:cubicBezTo>
                    <a:cubicBezTo>
                      <a:pt x="9259" y="13370"/>
                      <a:pt x="9267" y="13316"/>
                      <a:pt x="9277" y="13264"/>
                    </a:cubicBezTo>
                    <a:lnTo>
                      <a:pt x="9277" y="13264"/>
                    </a:lnTo>
                    <a:cubicBezTo>
                      <a:pt x="9276" y="13269"/>
                      <a:pt x="9274" y="13274"/>
                      <a:pt x="9273" y="13279"/>
                    </a:cubicBezTo>
                    <a:lnTo>
                      <a:pt x="9273" y="13279"/>
                    </a:lnTo>
                    <a:cubicBezTo>
                      <a:pt x="9297" y="13137"/>
                      <a:pt x="9324" y="12995"/>
                      <a:pt x="9361" y="12857"/>
                    </a:cubicBezTo>
                    <a:cubicBezTo>
                      <a:pt x="9404" y="12717"/>
                      <a:pt x="9452" y="12577"/>
                      <a:pt x="9508" y="12441"/>
                    </a:cubicBezTo>
                    <a:cubicBezTo>
                      <a:pt x="9550" y="12347"/>
                      <a:pt x="9607" y="12263"/>
                      <a:pt x="9652" y="12170"/>
                    </a:cubicBezTo>
                    <a:lnTo>
                      <a:pt x="9661" y="12151"/>
                    </a:lnTo>
                    <a:cubicBezTo>
                      <a:pt x="9667" y="12148"/>
                      <a:pt x="9672" y="12145"/>
                      <a:pt x="9677" y="12142"/>
                    </a:cubicBezTo>
                    <a:cubicBezTo>
                      <a:pt x="9748" y="12100"/>
                      <a:pt x="9809" y="12042"/>
                      <a:pt x="9854" y="11973"/>
                    </a:cubicBezTo>
                    <a:cubicBezTo>
                      <a:pt x="9909" y="11895"/>
                      <a:pt x="9958" y="11813"/>
                      <a:pt x="10000" y="11726"/>
                    </a:cubicBezTo>
                    <a:cubicBezTo>
                      <a:pt x="10034" y="11655"/>
                      <a:pt x="10070" y="11584"/>
                      <a:pt x="10101" y="11509"/>
                    </a:cubicBezTo>
                    <a:cubicBezTo>
                      <a:pt x="10122" y="11458"/>
                      <a:pt x="10147" y="11406"/>
                      <a:pt x="10165" y="11351"/>
                    </a:cubicBezTo>
                    <a:cubicBezTo>
                      <a:pt x="10182" y="11302"/>
                      <a:pt x="10198" y="11253"/>
                      <a:pt x="10215" y="11204"/>
                    </a:cubicBezTo>
                    <a:cubicBezTo>
                      <a:pt x="10241" y="11128"/>
                      <a:pt x="10263" y="11050"/>
                      <a:pt x="10280" y="10972"/>
                    </a:cubicBezTo>
                    <a:cubicBezTo>
                      <a:pt x="10356" y="10610"/>
                      <a:pt x="10408" y="10238"/>
                      <a:pt x="10416" y="9867"/>
                    </a:cubicBezTo>
                    <a:cubicBezTo>
                      <a:pt x="10421" y="9677"/>
                      <a:pt x="10421" y="9487"/>
                      <a:pt x="10411" y="9297"/>
                    </a:cubicBezTo>
                    <a:cubicBezTo>
                      <a:pt x="10402" y="9203"/>
                      <a:pt x="10388" y="9109"/>
                      <a:pt x="10367" y="9017"/>
                    </a:cubicBezTo>
                    <a:cubicBezTo>
                      <a:pt x="10350" y="8938"/>
                      <a:pt x="10328" y="8859"/>
                      <a:pt x="10302" y="8783"/>
                    </a:cubicBezTo>
                    <a:cubicBezTo>
                      <a:pt x="10269" y="8682"/>
                      <a:pt x="10231" y="8585"/>
                      <a:pt x="10188" y="8490"/>
                    </a:cubicBezTo>
                    <a:cubicBezTo>
                      <a:pt x="10171" y="8453"/>
                      <a:pt x="10153" y="8416"/>
                      <a:pt x="10136" y="8379"/>
                    </a:cubicBezTo>
                    <a:cubicBezTo>
                      <a:pt x="10135" y="8356"/>
                      <a:pt x="10130" y="8334"/>
                      <a:pt x="10121" y="8314"/>
                    </a:cubicBezTo>
                    <a:cubicBezTo>
                      <a:pt x="10083" y="8236"/>
                      <a:pt x="10043" y="8157"/>
                      <a:pt x="10004" y="8079"/>
                    </a:cubicBezTo>
                    <a:cubicBezTo>
                      <a:pt x="9997" y="8063"/>
                      <a:pt x="9991" y="8047"/>
                      <a:pt x="9983" y="8030"/>
                    </a:cubicBezTo>
                    <a:cubicBezTo>
                      <a:pt x="9970" y="7994"/>
                      <a:pt x="9954" y="7959"/>
                      <a:pt x="9936" y="7924"/>
                    </a:cubicBezTo>
                    <a:cubicBezTo>
                      <a:pt x="9932" y="7918"/>
                      <a:pt x="9924" y="7914"/>
                      <a:pt x="9919" y="7908"/>
                    </a:cubicBezTo>
                    <a:cubicBezTo>
                      <a:pt x="9858" y="7786"/>
                      <a:pt x="9796" y="7663"/>
                      <a:pt x="9736" y="7542"/>
                    </a:cubicBezTo>
                    <a:cubicBezTo>
                      <a:pt x="9672" y="7411"/>
                      <a:pt x="9611" y="7279"/>
                      <a:pt x="9546" y="7149"/>
                    </a:cubicBezTo>
                    <a:cubicBezTo>
                      <a:pt x="9543" y="7143"/>
                      <a:pt x="9540" y="7136"/>
                      <a:pt x="9536" y="7130"/>
                    </a:cubicBezTo>
                    <a:cubicBezTo>
                      <a:pt x="9534" y="7126"/>
                      <a:pt x="9531" y="7122"/>
                      <a:pt x="9528" y="7117"/>
                    </a:cubicBezTo>
                    <a:cubicBezTo>
                      <a:pt x="9516" y="7090"/>
                      <a:pt x="9500" y="7065"/>
                      <a:pt x="9484" y="7038"/>
                    </a:cubicBezTo>
                    <a:cubicBezTo>
                      <a:pt x="9471" y="7014"/>
                      <a:pt x="9458" y="6987"/>
                      <a:pt x="9442" y="6962"/>
                    </a:cubicBezTo>
                    <a:cubicBezTo>
                      <a:pt x="9367" y="6839"/>
                      <a:pt x="9292" y="6715"/>
                      <a:pt x="9209" y="6596"/>
                    </a:cubicBezTo>
                    <a:cubicBezTo>
                      <a:pt x="9131" y="6483"/>
                      <a:pt x="9051" y="6374"/>
                      <a:pt x="8970" y="6266"/>
                    </a:cubicBezTo>
                    <a:lnTo>
                      <a:pt x="8884" y="6147"/>
                    </a:lnTo>
                    <a:cubicBezTo>
                      <a:pt x="8848" y="6096"/>
                      <a:pt x="8791" y="6066"/>
                      <a:pt x="8733" y="6066"/>
                    </a:cubicBezTo>
                    <a:cubicBezTo>
                      <a:pt x="8701" y="6066"/>
                      <a:pt x="8669" y="6075"/>
                      <a:pt x="8639" y="6094"/>
                    </a:cubicBezTo>
                    <a:cubicBezTo>
                      <a:pt x="8635" y="6098"/>
                      <a:pt x="8631" y="6100"/>
                      <a:pt x="8628" y="6103"/>
                    </a:cubicBezTo>
                    <a:cubicBezTo>
                      <a:pt x="8598" y="6045"/>
                      <a:pt x="8572" y="5987"/>
                      <a:pt x="8546" y="5928"/>
                    </a:cubicBezTo>
                    <a:cubicBezTo>
                      <a:pt x="8519" y="5853"/>
                      <a:pt x="8496" y="5777"/>
                      <a:pt x="8476" y="5699"/>
                    </a:cubicBezTo>
                    <a:cubicBezTo>
                      <a:pt x="8460" y="5634"/>
                      <a:pt x="8444" y="5566"/>
                      <a:pt x="8427" y="5500"/>
                    </a:cubicBezTo>
                    <a:lnTo>
                      <a:pt x="8427" y="5500"/>
                    </a:lnTo>
                    <a:cubicBezTo>
                      <a:pt x="8439" y="5503"/>
                      <a:pt x="8451" y="5504"/>
                      <a:pt x="8464" y="5504"/>
                    </a:cubicBezTo>
                    <a:cubicBezTo>
                      <a:pt x="8466" y="5504"/>
                      <a:pt x="8469" y="5504"/>
                      <a:pt x="8471" y="5504"/>
                    </a:cubicBezTo>
                    <a:cubicBezTo>
                      <a:pt x="8494" y="5503"/>
                      <a:pt x="8516" y="5498"/>
                      <a:pt x="8536" y="5488"/>
                    </a:cubicBezTo>
                    <a:cubicBezTo>
                      <a:pt x="8627" y="5446"/>
                      <a:pt x="8658" y="5341"/>
                      <a:pt x="8621" y="5251"/>
                    </a:cubicBezTo>
                    <a:cubicBezTo>
                      <a:pt x="8614" y="5234"/>
                      <a:pt x="8607" y="5215"/>
                      <a:pt x="8599" y="5197"/>
                    </a:cubicBezTo>
                    <a:lnTo>
                      <a:pt x="8599" y="5197"/>
                    </a:lnTo>
                    <a:cubicBezTo>
                      <a:pt x="8599" y="5197"/>
                      <a:pt x="8599" y="5197"/>
                      <a:pt x="8599" y="5197"/>
                    </a:cubicBezTo>
                    <a:lnTo>
                      <a:pt x="8599" y="5197"/>
                    </a:lnTo>
                    <a:cubicBezTo>
                      <a:pt x="8599" y="5196"/>
                      <a:pt x="8599" y="5195"/>
                      <a:pt x="8598" y="5195"/>
                    </a:cubicBezTo>
                    <a:lnTo>
                      <a:pt x="8594" y="5182"/>
                    </a:lnTo>
                    <a:lnTo>
                      <a:pt x="8594" y="5182"/>
                    </a:lnTo>
                    <a:cubicBezTo>
                      <a:pt x="8594" y="5184"/>
                      <a:pt x="8595" y="5186"/>
                      <a:pt x="8596" y="5188"/>
                    </a:cubicBezTo>
                    <a:cubicBezTo>
                      <a:pt x="8590" y="5169"/>
                      <a:pt x="8583" y="5150"/>
                      <a:pt x="8578" y="5130"/>
                    </a:cubicBezTo>
                    <a:cubicBezTo>
                      <a:pt x="8574" y="5110"/>
                      <a:pt x="8572" y="5095"/>
                      <a:pt x="8570" y="5076"/>
                    </a:cubicBezTo>
                    <a:cubicBezTo>
                      <a:pt x="8557" y="4919"/>
                      <a:pt x="8557" y="4764"/>
                      <a:pt x="8557" y="4608"/>
                    </a:cubicBezTo>
                    <a:cubicBezTo>
                      <a:pt x="8560" y="4389"/>
                      <a:pt x="8569" y="4171"/>
                      <a:pt x="8577" y="3953"/>
                    </a:cubicBezTo>
                    <a:cubicBezTo>
                      <a:pt x="8581" y="3852"/>
                      <a:pt x="8584" y="3750"/>
                      <a:pt x="8586" y="3649"/>
                    </a:cubicBezTo>
                    <a:cubicBezTo>
                      <a:pt x="8598" y="3590"/>
                      <a:pt x="8610" y="3531"/>
                      <a:pt x="8621" y="3471"/>
                    </a:cubicBezTo>
                    <a:cubicBezTo>
                      <a:pt x="8695" y="3463"/>
                      <a:pt x="8764" y="3415"/>
                      <a:pt x="8776" y="3332"/>
                    </a:cubicBezTo>
                    <a:cubicBezTo>
                      <a:pt x="8796" y="3210"/>
                      <a:pt x="8807" y="3086"/>
                      <a:pt x="8813" y="2963"/>
                    </a:cubicBezTo>
                    <a:cubicBezTo>
                      <a:pt x="8821" y="2834"/>
                      <a:pt x="8798" y="2703"/>
                      <a:pt x="8782" y="2575"/>
                    </a:cubicBezTo>
                    <a:lnTo>
                      <a:pt x="8782" y="2582"/>
                    </a:lnTo>
                    <a:cubicBezTo>
                      <a:pt x="8782" y="2578"/>
                      <a:pt x="8781" y="2576"/>
                      <a:pt x="8781" y="2573"/>
                    </a:cubicBezTo>
                    <a:lnTo>
                      <a:pt x="8781" y="2571"/>
                    </a:lnTo>
                    <a:cubicBezTo>
                      <a:pt x="8767" y="2436"/>
                      <a:pt x="8752" y="2301"/>
                      <a:pt x="8736" y="2167"/>
                    </a:cubicBezTo>
                    <a:cubicBezTo>
                      <a:pt x="8719" y="2037"/>
                      <a:pt x="8699" y="1908"/>
                      <a:pt x="8662" y="1783"/>
                    </a:cubicBezTo>
                    <a:cubicBezTo>
                      <a:pt x="8652" y="1751"/>
                      <a:pt x="8641" y="1719"/>
                      <a:pt x="8631" y="1687"/>
                    </a:cubicBezTo>
                    <a:cubicBezTo>
                      <a:pt x="8687" y="1634"/>
                      <a:pt x="8703" y="1551"/>
                      <a:pt x="8671" y="1480"/>
                    </a:cubicBezTo>
                    <a:cubicBezTo>
                      <a:pt x="8664" y="1465"/>
                      <a:pt x="8655" y="1450"/>
                      <a:pt x="8646" y="1435"/>
                    </a:cubicBezTo>
                    <a:lnTo>
                      <a:pt x="8646" y="1435"/>
                    </a:lnTo>
                    <a:cubicBezTo>
                      <a:pt x="8647" y="1437"/>
                      <a:pt x="8648" y="1440"/>
                      <a:pt x="8649" y="1443"/>
                    </a:cubicBezTo>
                    <a:cubicBezTo>
                      <a:pt x="8621" y="1392"/>
                      <a:pt x="8594" y="1338"/>
                      <a:pt x="8563" y="1286"/>
                    </a:cubicBezTo>
                    <a:lnTo>
                      <a:pt x="8563" y="1286"/>
                    </a:lnTo>
                    <a:cubicBezTo>
                      <a:pt x="8565" y="1288"/>
                      <a:pt x="8566" y="1289"/>
                      <a:pt x="8567" y="1291"/>
                    </a:cubicBezTo>
                    <a:lnTo>
                      <a:pt x="8567" y="1291"/>
                    </a:lnTo>
                    <a:cubicBezTo>
                      <a:pt x="8552" y="1265"/>
                      <a:pt x="8538" y="1239"/>
                      <a:pt x="8523" y="1214"/>
                    </a:cubicBezTo>
                    <a:lnTo>
                      <a:pt x="8523" y="1214"/>
                    </a:lnTo>
                    <a:cubicBezTo>
                      <a:pt x="8524" y="1215"/>
                      <a:pt x="8524" y="1215"/>
                      <a:pt x="8524" y="1215"/>
                    </a:cubicBezTo>
                    <a:cubicBezTo>
                      <a:pt x="8520" y="1208"/>
                      <a:pt x="8517" y="1202"/>
                      <a:pt x="8513" y="1195"/>
                    </a:cubicBezTo>
                    <a:lnTo>
                      <a:pt x="8513" y="1195"/>
                    </a:lnTo>
                    <a:cubicBezTo>
                      <a:pt x="8516" y="1202"/>
                      <a:pt x="8520" y="1208"/>
                      <a:pt x="8523" y="1214"/>
                    </a:cubicBezTo>
                    <a:lnTo>
                      <a:pt x="8523" y="1214"/>
                    </a:lnTo>
                    <a:cubicBezTo>
                      <a:pt x="8487" y="1152"/>
                      <a:pt x="8455" y="1091"/>
                      <a:pt x="8411" y="1035"/>
                    </a:cubicBezTo>
                    <a:lnTo>
                      <a:pt x="8411" y="1035"/>
                    </a:lnTo>
                    <a:cubicBezTo>
                      <a:pt x="8414" y="1039"/>
                      <a:pt x="8418" y="1043"/>
                      <a:pt x="8421" y="1046"/>
                    </a:cubicBezTo>
                    <a:cubicBezTo>
                      <a:pt x="8405" y="1025"/>
                      <a:pt x="8389" y="1004"/>
                      <a:pt x="8374" y="983"/>
                    </a:cubicBezTo>
                    <a:cubicBezTo>
                      <a:pt x="8351" y="954"/>
                      <a:pt x="8333" y="922"/>
                      <a:pt x="8311" y="891"/>
                    </a:cubicBezTo>
                    <a:cubicBezTo>
                      <a:pt x="8298" y="873"/>
                      <a:pt x="8283" y="856"/>
                      <a:pt x="8270" y="840"/>
                    </a:cubicBezTo>
                    <a:lnTo>
                      <a:pt x="8267" y="835"/>
                    </a:lnTo>
                    <a:cubicBezTo>
                      <a:pt x="8248" y="800"/>
                      <a:pt x="8226" y="767"/>
                      <a:pt x="8202" y="734"/>
                    </a:cubicBezTo>
                    <a:cubicBezTo>
                      <a:pt x="8167" y="689"/>
                      <a:pt x="8118" y="651"/>
                      <a:pt x="8073" y="613"/>
                    </a:cubicBezTo>
                    <a:cubicBezTo>
                      <a:pt x="7970" y="527"/>
                      <a:pt x="7861" y="445"/>
                      <a:pt x="7740" y="381"/>
                    </a:cubicBezTo>
                    <a:cubicBezTo>
                      <a:pt x="7639" y="330"/>
                      <a:pt x="7534" y="287"/>
                      <a:pt x="7426" y="254"/>
                    </a:cubicBezTo>
                    <a:cubicBezTo>
                      <a:pt x="7309" y="220"/>
                      <a:pt x="7186" y="195"/>
                      <a:pt x="7064" y="195"/>
                    </a:cubicBezTo>
                    <a:cubicBezTo>
                      <a:pt x="7052" y="195"/>
                      <a:pt x="7041" y="195"/>
                      <a:pt x="7029" y="195"/>
                    </a:cubicBezTo>
                    <a:cubicBezTo>
                      <a:pt x="6915" y="200"/>
                      <a:pt x="6802" y="216"/>
                      <a:pt x="6691" y="243"/>
                    </a:cubicBezTo>
                    <a:lnTo>
                      <a:pt x="6670" y="243"/>
                    </a:lnTo>
                    <a:cubicBezTo>
                      <a:pt x="6692" y="190"/>
                      <a:pt x="6686" y="130"/>
                      <a:pt x="6654" y="81"/>
                    </a:cubicBezTo>
                    <a:cubicBezTo>
                      <a:pt x="6614" y="25"/>
                      <a:pt x="6557" y="1"/>
                      <a:pt x="649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6732200" y="4312863"/>
                <a:ext cx="312625" cy="1042200"/>
              </a:xfrm>
              <a:custGeom>
                <a:avLst/>
                <a:gdLst/>
                <a:ahLst/>
                <a:cxnLst/>
                <a:rect l="l" t="t" r="r" b="b"/>
                <a:pathLst>
                  <a:path w="12505" h="41688" extrusionOk="0">
                    <a:moveTo>
                      <a:pt x="8748" y="3011"/>
                    </a:moveTo>
                    <a:cubicBezTo>
                      <a:pt x="8748" y="3012"/>
                      <a:pt x="8748" y="3012"/>
                      <a:pt x="8748" y="3012"/>
                    </a:cubicBezTo>
                    <a:cubicBezTo>
                      <a:pt x="8748" y="3012"/>
                      <a:pt x="8748" y="3012"/>
                      <a:pt x="8748" y="3011"/>
                    </a:cubicBezTo>
                    <a:close/>
                    <a:moveTo>
                      <a:pt x="4768" y="6951"/>
                    </a:moveTo>
                    <a:lnTo>
                      <a:pt x="4768" y="6951"/>
                    </a:lnTo>
                    <a:cubicBezTo>
                      <a:pt x="4768" y="6952"/>
                      <a:pt x="4768" y="6952"/>
                      <a:pt x="4768" y="6952"/>
                    </a:cubicBezTo>
                    <a:cubicBezTo>
                      <a:pt x="4768" y="6952"/>
                      <a:pt x="4768" y="6952"/>
                      <a:pt x="4768" y="6951"/>
                    </a:cubicBezTo>
                    <a:close/>
                    <a:moveTo>
                      <a:pt x="10661" y="9039"/>
                    </a:moveTo>
                    <a:cubicBezTo>
                      <a:pt x="10662" y="9042"/>
                      <a:pt x="10662" y="9045"/>
                      <a:pt x="10663" y="9047"/>
                    </a:cubicBezTo>
                    <a:cubicBezTo>
                      <a:pt x="10662" y="9045"/>
                      <a:pt x="10662" y="9042"/>
                      <a:pt x="10661" y="9039"/>
                    </a:cubicBezTo>
                    <a:close/>
                    <a:moveTo>
                      <a:pt x="3888" y="11471"/>
                    </a:moveTo>
                    <a:lnTo>
                      <a:pt x="3888" y="11471"/>
                    </a:lnTo>
                    <a:cubicBezTo>
                      <a:pt x="3888" y="11471"/>
                      <a:pt x="3888" y="11471"/>
                      <a:pt x="3888" y="11471"/>
                    </a:cubicBezTo>
                    <a:lnTo>
                      <a:pt x="3888" y="11471"/>
                    </a:lnTo>
                    <a:cubicBezTo>
                      <a:pt x="3888" y="11471"/>
                      <a:pt x="3888" y="11471"/>
                      <a:pt x="3888" y="11471"/>
                    </a:cubicBezTo>
                    <a:close/>
                    <a:moveTo>
                      <a:pt x="4152" y="12944"/>
                    </a:moveTo>
                    <a:cubicBezTo>
                      <a:pt x="4152" y="12944"/>
                      <a:pt x="4152" y="12944"/>
                      <a:pt x="4152" y="12944"/>
                    </a:cubicBezTo>
                    <a:cubicBezTo>
                      <a:pt x="4152" y="12944"/>
                      <a:pt x="4152" y="12944"/>
                      <a:pt x="4152" y="12944"/>
                    </a:cubicBezTo>
                    <a:close/>
                    <a:moveTo>
                      <a:pt x="3650" y="14443"/>
                    </a:moveTo>
                    <a:cubicBezTo>
                      <a:pt x="3650" y="14443"/>
                      <a:pt x="3649" y="14443"/>
                      <a:pt x="3649" y="14444"/>
                    </a:cubicBezTo>
                    <a:lnTo>
                      <a:pt x="3649" y="14444"/>
                    </a:lnTo>
                    <a:cubicBezTo>
                      <a:pt x="3650" y="14443"/>
                      <a:pt x="3650" y="14443"/>
                      <a:pt x="3650" y="14443"/>
                    </a:cubicBezTo>
                    <a:close/>
                    <a:moveTo>
                      <a:pt x="10562" y="24240"/>
                    </a:moveTo>
                    <a:lnTo>
                      <a:pt x="10562" y="24240"/>
                    </a:lnTo>
                    <a:cubicBezTo>
                      <a:pt x="10562" y="24241"/>
                      <a:pt x="10562" y="24241"/>
                      <a:pt x="10563" y="24242"/>
                    </a:cubicBezTo>
                    <a:cubicBezTo>
                      <a:pt x="10562" y="24241"/>
                      <a:pt x="10562" y="24241"/>
                      <a:pt x="10562" y="24240"/>
                    </a:cubicBezTo>
                    <a:close/>
                    <a:moveTo>
                      <a:pt x="10567" y="24250"/>
                    </a:moveTo>
                    <a:cubicBezTo>
                      <a:pt x="10568" y="24251"/>
                      <a:pt x="10569" y="24252"/>
                      <a:pt x="10569" y="24253"/>
                    </a:cubicBezTo>
                    <a:lnTo>
                      <a:pt x="10567" y="24250"/>
                    </a:lnTo>
                    <a:close/>
                    <a:moveTo>
                      <a:pt x="11287" y="25561"/>
                    </a:moveTo>
                    <a:cubicBezTo>
                      <a:pt x="11288" y="25561"/>
                      <a:pt x="11288" y="25562"/>
                      <a:pt x="11289" y="25563"/>
                    </a:cubicBezTo>
                    <a:lnTo>
                      <a:pt x="11289" y="25563"/>
                    </a:lnTo>
                    <a:cubicBezTo>
                      <a:pt x="11288" y="25562"/>
                      <a:pt x="11288" y="25561"/>
                      <a:pt x="11287" y="25561"/>
                    </a:cubicBezTo>
                    <a:close/>
                    <a:moveTo>
                      <a:pt x="12139" y="27540"/>
                    </a:moveTo>
                    <a:cubicBezTo>
                      <a:pt x="12138" y="27544"/>
                      <a:pt x="12138" y="27548"/>
                      <a:pt x="12138" y="27551"/>
                    </a:cubicBezTo>
                    <a:lnTo>
                      <a:pt x="12138" y="27551"/>
                    </a:lnTo>
                    <a:cubicBezTo>
                      <a:pt x="12138" y="27548"/>
                      <a:pt x="12139" y="27544"/>
                      <a:pt x="12139" y="27540"/>
                    </a:cubicBezTo>
                    <a:close/>
                    <a:moveTo>
                      <a:pt x="2871" y="31229"/>
                    </a:moveTo>
                    <a:cubicBezTo>
                      <a:pt x="2871" y="31229"/>
                      <a:pt x="2871" y="31230"/>
                      <a:pt x="2871" y="31230"/>
                    </a:cubicBezTo>
                    <a:lnTo>
                      <a:pt x="2871" y="31230"/>
                    </a:lnTo>
                    <a:cubicBezTo>
                      <a:pt x="2871" y="31230"/>
                      <a:pt x="2871" y="31229"/>
                      <a:pt x="2871" y="31229"/>
                    </a:cubicBezTo>
                    <a:close/>
                    <a:moveTo>
                      <a:pt x="11235" y="32250"/>
                    </a:moveTo>
                    <a:lnTo>
                      <a:pt x="11235" y="32250"/>
                    </a:lnTo>
                    <a:cubicBezTo>
                      <a:pt x="11235" y="32251"/>
                      <a:pt x="11236" y="32253"/>
                      <a:pt x="11236" y="32254"/>
                    </a:cubicBezTo>
                    <a:lnTo>
                      <a:pt x="11236" y="32254"/>
                    </a:lnTo>
                    <a:cubicBezTo>
                      <a:pt x="11236" y="32252"/>
                      <a:pt x="11235" y="32251"/>
                      <a:pt x="11235" y="32250"/>
                    </a:cubicBezTo>
                    <a:close/>
                    <a:moveTo>
                      <a:pt x="11427" y="32927"/>
                    </a:moveTo>
                    <a:lnTo>
                      <a:pt x="11427" y="32927"/>
                    </a:lnTo>
                    <a:cubicBezTo>
                      <a:pt x="11428" y="32929"/>
                      <a:pt x="11428" y="32930"/>
                      <a:pt x="11429" y="32932"/>
                    </a:cubicBezTo>
                    <a:lnTo>
                      <a:pt x="11429" y="32932"/>
                    </a:lnTo>
                    <a:cubicBezTo>
                      <a:pt x="11428" y="32930"/>
                      <a:pt x="11428" y="32929"/>
                      <a:pt x="11427" y="32927"/>
                    </a:cubicBezTo>
                    <a:close/>
                    <a:moveTo>
                      <a:pt x="11106" y="33097"/>
                    </a:moveTo>
                    <a:cubicBezTo>
                      <a:pt x="11106" y="33097"/>
                      <a:pt x="11106" y="33097"/>
                      <a:pt x="11106" y="33098"/>
                    </a:cubicBezTo>
                    <a:lnTo>
                      <a:pt x="11106" y="33098"/>
                    </a:lnTo>
                    <a:cubicBezTo>
                      <a:pt x="11106" y="33097"/>
                      <a:pt x="11106" y="33097"/>
                      <a:pt x="11106" y="33097"/>
                    </a:cubicBezTo>
                    <a:close/>
                    <a:moveTo>
                      <a:pt x="11568" y="38211"/>
                    </a:moveTo>
                    <a:cubicBezTo>
                      <a:pt x="11566" y="38216"/>
                      <a:pt x="11565" y="38221"/>
                      <a:pt x="11563" y="38225"/>
                    </a:cubicBezTo>
                    <a:cubicBezTo>
                      <a:pt x="11565" y="38221"/>
                      <a:pt x="11566" y="38216"/>
                      <a:pt x="11568" y="38211"/>
                    </a:cubicBezTo>
                    <a:close/>
                    <a:moveTo>
                      <a:pt x="4706" y="40649"/>
                    </a:moveTo>
                    <a:cubicBezTo>
                      <a:pt x="4709" y="40651"/>
                      <a:pt x="4712" y="40652"/>
                      <a:pt x="4715" y="40654"/>
                    </a:cubicBezTo>
                    <a:lnTo>
                      <a:pt x="4715" y="40654"/>
                    </a:lnTo>
                    <a:cubicBezTo>
                      <a:pt x="4712" y="40652"/>
                      <a:pt x="4709" y="40651"/>
                      <a:pt x="4706" y="40649"/>
                    </a:cubicBezTo>
                    <a:close/>
                    <a:moveTo>
                      <a:pt x="6960" y="357"/>
                    </a:moveTo>
                    <a:cubicBezTo>
                      <a:pt x="6965" y="358"/>
                      <a:pt x="6970" y="358"/>
                      <a:pt x="6974" y="359"/>
                    </a:cubicBezTo>
                    <a:lnTo>
                      <a:pt x="6978" y="359"/>
                    </a:lnTo>
                    <a:cubicBezTo>
                      <a:pt x="7034" y="364"/>
                      <a:pt x="7088" y="373"/>
                      <a:pt x="7144" y="383"/>
                    </a:cubicBezTo>
                    <a:cubicBezTo>
                      <a:pt x="7194" y="395"/>
                      <a:pt x="7243" y="409"/>
                      <a:pt x="7292" y="426"/>
                    </a:cubicBezTo>
                    <a:cubicBezTo>
                      <a:pt x="7369" y="456"/>
                      <a:pt x="7445" y="487"/>
                      <a:pt x="7521" y="521"/>
                    </a:cubicBezTo>
                    <a:cubicBezTo>
                      <a:pt x="7573" y="551"/>
                      <a:pt x="7627" y="580"/>
                      <a:pt x="7679" y="613"/>
                    </a:cubicBezTo>
                    <a:cubicBezTo>
                      <a:pt x="7727" y="647"/>
                      <a:pt x="7773" y="681"/>
                      <a:pt x="7818" y="717"/>
                    </a:cubicBezTo>
                    <a:cubicBezTo>
                      <a:pt x="7889" y="780"/>
                      <a:pt x="7954" y="844"/>
                      <a:pt x="8019" y="911"/>
                    </a:cubicBezTo>
                    <a:cubicBezTo>
                      <a:pt x="8059" y="958"/>
                      <a:pt x="8098" y="1004"/>
                      <a:pt x="8135" y="1053"/>
                    </a:cubicBezTo>
                    <a:cubicBezTo>
                      <a:pt x="8175" y="1103"/>
                      <a:pt x="8211" y="1157"/>
                      <a:pt x="8246" y="1211"/>
                    </a:cubicBezTo>
                    <a:cubicBezTo>
                      <a:pt x="8299" y="1293"/>
                      <a:pt x="8345" y="1377"/>
                      <a:pt x="8391" y="1461"/>
                    </a:cubicBezTo>
                    <a:cubicBezTo>
                      <a:pt x="8434" y="1551"/>
                      <a:pt x="8477" y="1640"/>
                      <a:pt x="8514" y="1729"/>
                    </a:cubicBezTo>
                    <a:cubicBezTo>
                      <a:pt x="8549" y="1819"/>
                      <a:pt x="8582" y="1909"/>
                      <a:pt x="8613" y="2000"/>
                    </a:cubicBezTo>
                    <a:cubicBezTo>
                      <a:pt x="8642" y="2099"/>
                      <a:pt x="8668" y="2195"/>
                      <a:pt x="8694" y="2293"/>
                    </a:cubicBezTo>
                    <a:cubicBezTo>
                      <a:pt x="8709" y="2367"/>
                      <a:pt x="8721" y="2442"/>
                      <a:pt x="8733" y="2518"/>
                    </a:cubicBezTo>
                    <a:cubicBezTo>
                      <a:pt x="8742" y="2580"/>
                      <a:pt x="8747" y="2645"/>
                      <a:pt x="8752" y="2708"/>
                    </a:cubicBezTo>
                    <a:cubicBezTo>
                      <a:pt x="8752" y="2808"/>
                      <a:pt x="8751" y="2910"/>
                      <a:pt x="8748" y="3011"/>
                    </a:cubicBezTo>
                    <a:lnTo>
                      <a:pt x="8748" y="3011"/>
                    </a:lnTo>
                    <a:cubicBezTo>
                      <a:pt x="8748" y="3008"/>
                      <a:pt x="8749" y="3004"/>
                      <a:pt x="8749" y="3001"/>
                    </a:cubicBezTo>
                    <a:lnTo>
                      <a:pt x="8749" y="3001"/>
                    </a:lnTo>
                    <a:cubicBezTo>
                      <a:pt x="8749" y="3007"/>
                      <a:pt x="8748" y="3011"/>
                      <a:pt x="8749" y="3017"/>
                    </a:cubicBezTo>
                    <a:cubicBezTo>
                      <a:pt x="8749" y="3019"/>
                      <a:pt x="8748" y="3022"/>
                      <a:pt x="8748" y="3025"/>
                    </a:cubicBezTo>
                    <a:lnTo>
                      <a:pt x="8748" y="3021"/>
                    </a:lnTo>
                    <a:cubicBezTo>
                      <a:pt x="8738" y="3148"/>
                      <a:pt x="8724" y="3276"/>
                      <a:pt x="8705" y="3401"/>
                    </a:cubicBezTo>
                    <a:cubicBezTo>
                      <a:pt x="8687" y="3519"/>
                      <a:pt x="8663" y="3635"/>
                      <a:pt x="8641" y="3752"/>
                    </a:cubicBezTo>
                    <a:cubicBezTo>
                      <a:pt x="8573" y="4059"/>
                      <a:pt x="8495" y="4363"/>
                      <a:pt x="8453" y="4675"/>
                    </a:cubicBezTo>
                    <a:cubicBezTo>
                      <a:pt x="8449" y="4712"/>
                      <a:pt x="8447" y="4748"/>
                      <a:pt x="8442" y="4785"/>
                    </a:cubicBezTo>
                    <a:cubicBezTo>
                      <a:pt x="8441" y="4824"/>
                      <a:pt x="8435" y="4864"/>
                      <a:pt x="8435" y="4902"/>
                    </a:cubicBezTo>
                    <a:cubicBezTo>
                      <a:pt x="8435" y="4976"/>
                      <a:pt x="8431" y="5050"/>
                      <a:pt x="8437" y="5123"/>
                    </a:cubicBezTo>
                    <a:cubicBezTo>
                      <a:pt x="8445" y="5243"/>
                      <a:pt x="8452" y="5365"/>
                      <a:pt x="8475" y="5483"/>
                    </a:cubicBezTo>
                    <a:cubicBezTo>
                      <a:pt x="8505" y="5637"/>
                      <a:pt x="8544" y="5789"/>
                      <a:pt x="8608" y="5931"/>
                    </a:cubicBezTo>
                    <a:cubicBezTo>
                      <a:pt x="8755" y="6242"/>
                      <a:pt x="8961" y="6524"/>
                      <a:pt x="9156" y="6807"/>
                    </a:cubicBezTo>
                    <a:cubicBezTo>
                      <a:pt x="9322" y="7051"/>
                      <a:pt x="9499" y="7285"/>
                      <a:pt x="9669" y="7525"/>
                    </a:cubicBezTo>
                    <a:cubicBezTo>
                      <a:pt x="9757" y="7657"/>
                      <a:pt x="9840" y="7793"/>
                      <a:pt x="9916" y="7931"/>
                    </a:cubicBezTo>
                    <a:cubicBezTo>
                      <a:pt x="9918" y="7936"/>
                      <a:pt x="9921" y="7939"/>
                      <a:pt x="9923" y="7942"/>
                    </a:cubicBezTo>
                    <a:cubicBezTo>
                      <a:pt x="9923" y="7943"/>
                      <a:pt x="9923" y="7944"/>
                      <a:pt x="9924" y="7945"/>
                    </a:cubicBezTo>
                    <a:lnTo>
                      <a:pt x="9923" y="7945"/>
                    </a:lnTo>
                    <a:cubicBezTo>
                      <a:pt x="9971" y="8043"/>
                      <a:pt x="10017" y="8139"/>
                      <a:pt x="10059" y="8241"/>
                    </a:cubicBezTo>
                    <a:cubicBezTo>
                      <a:pt x="10096" y="8326"/>
                      <a:pt x="10125" y="8414"/>
                      <a:pt x="10159" y="8502"/>
                    </a:cubicBezTo>
                    <a:cubicBezTo>
                      <a:pt x="10191" y="8604"/>
                      <a:pt x="10220" y="8707"/>
                      <a:pt x="10247" y="8812"/>
                    </a:cubicBezTo>
                    <a:cubicBezTo>
                      <a:pt x="10272" y="8911"/>
                      <a:pt x="10294" y="9011"/>
                      <a:pt x="10317" y="9114"/>
                    </a:cubicBezTo>
                    <a:cubicBezTo>
                      <a:pt x="10315" y="9105"/>
                      <a:pt x="10313" y="9097"/>
                      <a:pt x="10313" y="9089"/>
                    </a:cubicBezTo>
                    <a:lnTo>
                      <a:pt x="10313" y="9089"/>
                    </a:lnTo>
                    <a:cubicBezTo>
                      <a:pt x="10319" y="9116"/>
                      <a:pt x="10324" y="9143"/>
                      <a:pt x="10328" y="9171"/>
                    </a:cubicBezTo>
                    <a:lnTo>
                      <a:pt x="10328" y="9167"/>
                    </a:lnTo>
                    <a:cubicBezTo>
                      <a:pt x="10336" y="9205"/>
                      <a:pt x="10343" y="9243"/>
                      <a:pt x="10350" y="9280"/>
                    </a:cubicBezTo>
                    <a:lnTo>
                      <a:pt x="10350" y="9280"/>
                    </a:lnTo>
                    <a:cubicBezTo>
                      <a:pt x="10350" y="9277"/>
                      <a:pt x="10349" y="9274"/>
                      <a:pt x="10348" y="9271"/>
                    </a:cubicBezTo>
                    <a:lnTo>
                      <a:pt x="10348" y="9271"/>
                    </a:lnTo>
                    <a:cubicBezTo>
                      <a:pt x="10385" y="9448"/>
                      <a:pt x="10412" y="9628"/>
                      <a:pt x="10428" y="9809"/>
                    </a:cubicBezTo>
                    <a:lnTo>
                      <a:pt x="10428" y="9809"/>
                    </a:lnTo>
                    <a:cubicBezTo>
                      <a:pt x="10428" y="9809"/>
                      <a:pt x="10428" y="9808"/>
                      <a:pt x="10427" y="9808"/>
                    </a:cubicBezTo>
                    <a:lnTo>
                      <a:pt x="10427" y="9808"/>
                    </a:lnTo>
                    <a:cubicBezTo>
                      <a:pt x="10432" y="9911"/>
                      <a:pt x="10432" y="10013"/>
                      <a:pt x="10425" y="10116"/>
                    </a:cubicBezTo>
                    <a:cubicBezTo>
                      <a:pt x="10412" y="10272"/>
                      <a:pt x="10383" y="10425"/>
                      <a:pt x="10355" y="10579"/>
                    </a:cubicBezTo>
                    <a:cubicBezTo>
                      <a:pt x="10328" y="10698"/>
                      <a:pt x="10302" y="10819"/>
                      <a:pt x="10267" y="10934"/>
                    </a:cubicBezTo>
                    <a:cubicBezTo>
                      <a:pt x="10234" y="11042"/>
                      <a:pt x="10200" y="11146"/>
                      <a:pt x="10164" y="11251"/>
                    </a:cubicBezTo>
                    <a:cubicBezTo>
                      <a:pt x="10106" y="11399"/>
                      <a:pt x="10045" y="11541"/>
                      <a:pt x="9978" y="11683"/>
                    </a:cubicBezTo>
                    <a:lnTo>
                      <a:pt x="9834" y="11955"/>
                    </a:lnTo>
                    <a:cubicBezTo>
                      <a:pt x="9746" y="12116"/>
                      <a:pt x="9657" y="12277"/>
                      <a:pt x="9580" y="12445"/>
                    </a:cubicBezTo>
                    <a:cubicBezTo>
                      <a:pt x="9504" y="12606"/>
                      <a:pt x="9428" y="12767"/>
                      <a:pt x="9368" y="12934"/>
                    </a:cubicBezTo>
                    <a:cubicBezTo>
                      <a:pt x="9332" y="13037"/>
                      <a:pt x="9298" y="13140"/>
                      <a:pt x="9266" y="13245"/>
                    </a:cubicBezTo>
                    <a:cubicBezTo>
                      <a:pt x="9240" y="13329"/>
                      <a:pt x="9220" y="13416"/>
                      <a:pt x="9199" y="13503"/>
                    </a:cubicBezTo>
                    <a:cubicBezTo>
                      <a:pt x="9157" y="13681"/>
                      <a:pt x="9126" y="13862"/>
                      <a:pt x="9108" y="14044"/>
                    </a:cubicBezTo>
                    <a:cubicBezTo>
                      <a:pt x="9092" y="14225"/>
                      <a:pt x="9086" y="14407"/>
                      <a:pt x="9093" y="14587"/>
                    </a:cubicBezTo>
                    <a:cubicBezTo>
                      <a:pt x="9100" y="14957"/>
                      <a:pt x="9201" y="15318"/>
                      <a:pt x="9384" y="15639"/>
                    </a:cubicBezTo>
                    <a:cubicBezTo>
                      <a:pt x="9504" y="15842"/>
                      <a:pt x="9650" y="16020"/>
                      <a:pt x="9809" y="16193"/>
                    </a:cubicBezTo>
                    <a:cubicBezTo>
                      <a:pt x="9931" y="16327"/>
                      <a:pt x="10060" y="16455"/>
                      <a:pt x="10183" y="16588"/>
                    </a:cubicBezTo>
                    <a:cubicBezTo>
                      <a:pt x="10178" y="16583"/>
                      <a:pt x="10174" y="16578"/>
                      <a:pt x="10168" y="16572"/>
                    </a:cubicBezTo>
                    <a:lnTo>
                      <a:pt x="10168" y="16572"/>
                    </a:lnTo>
                    <a:cubicBezTo>
                      <a:pt x="10250" y="16665"/>
                      <a:pt x="10333" y="16758"/>
                      <a:pt x="10408" y="16858"/>
                    </a:cubicBezTo>
                    <a:cubicBezTo>
                      <a:pt x="10482" y="16957"/>
                      <a:pt x="10552" y="17055"/>
                      <a:pt x="10623" y="17154"/>
                    </a:cubicBezTo>
                    <a:lnTo>
                      <a:pt x="10622" y="17153"/>
                    </a:lnTo>
                    <a:lnTo>
                      <a:pt x="10622" y="17153"/>
                    </a:lnTo>
                    <a:cubicBezTo>
                      <a:pt x="10623" y="17154"/>
                      <a:pt x="10623" y="17155"/>
                      <a:pt x="10625" y="17156"/>
                    </a:cubicBezTo>
                    <a:cubicBezTo>
                      <a:pt x="10626" y="17158"/>
                      <a:pt x="10626" y="17159"/>
                      <a:pt x="10628" y="17160"/>
                    </a:cubicBezTo>
                    <a:lnTo>
                      <a:pt x="10628" y="17162"/>
                    </a:lnTo>
                    <a:lnTo>
                      <a:pt x="10629" y="17164"/>
                    </a:lnTo>
                    <a:cubicBezTo>
                      <a:pt x="10629" y="17165"/>
                      <a:pt x="10629" y="17166"/>
                      <a:pt x="10629" y="17166"/>
                    </a:cubicBezTo>
                    <a:cubicBezTo>
                      <a:pt x="10630" y="17166"/>
                      <a:pt x="10630" y="17168"/>
                      <a:pt x="10630" y="17169"/>
                    </a:cubicBezTo>
                    <a:cubicBezTo>
                      <a:pt x="10680" y="17246"/>
                      <a:pt x="10728" y="17321"/>
                      <a:pt x="10775" y="17399"/>
                    </a:cubicBezTo>
                    <a:cubicBezTo>
                      <a:pt x="10820" y="17475"/>
                      <a:pt x="10859" y="17551"/>
                      <a:pt x="10901" y="17629"/>
                    </a:cubicBezTo>
                    <a:cubicBezTo>
                      <a:pt x="10939" y="17709"/>
                      <a:pt x="10977" y="17790"/>
                      <a:pt x="11013" y="17870"/>
                    </a:cubicBezTo>
                    <a:cubicBezTo>
                      <a:pt x="11051" y="17960"/>
                      <a:pt x="11087" y="18051"/>
                      <a:pt x="11121" y="18141"/>
                    </a:cubicBezTo>
                    <a:cubicBezTo>
                      <a:pt x="11143" y="18208"/>
                      <a:pt x="11165" y="18275"/>
                      <a:pt x="11183" y="18344"/>
                    </a:cubicBezTo>
                    <a:cubicBezTo>
                      <a:pt x="11204" y="18421"/>
                      <a:pt x="11222" y="18499"/>
                      <a:pt x="11239" y="18577"/>
                    </a:cubicBezTo>
                    <a:cubicBezTo>
                      <a:pt x="11249" y="18635"/>
                      <a:pt x="11261" y="18692"/>
                      <a:pt x="11266" y="18750"/>
                    </a:cubicBezTo>
                    <a:cubicBezTo>
                      <a:pt x="11270" y="18806"/>
                      <a:pt x="11274" y="18862"/>
                      <a:pt x="11279" y="18917"/>
                    </a:cubicBezTo>
                    <a:lnTo>
                      <a:pt x="11279" y="18917"/>
                    </a:lnTo>
                    <a:cubicBezTo>
                      <a:pt x="11279" y="18916"/>
                      <a:pt x="11279" y="18915"/>
                      <a:pt x="11279" y="18914"/>
                    </a:cubicBezTo>
                    <a:lnTo>
                      <a:pt x="11279" y="18914"/>
                    </a:lnTo>
                    <a:cubicBezTo>
                      <a:pt x="11279" y="18915"/>
                      <a:pt x="11279" y="18916"/>
                      <a:pt x="11279" y="18917"/>
                    </a:cubicBezTo>
                    <a:lnTo>
                      <a:pt x="11279" y="18917"/>
                    </a:lnTo>
                    <a:cubicBezTo>
                      <a:pt x="11279" y="18917"/>
                      <a:pt x="11279" y="18917"/>
                      <a:pt x="11279" y="18917"/>
                    </a:cubicBezTo>
                    <a:lnTo>
                      <a:pt x="11279" y="18917"/>
                    </a:lnTo>
                    <a:cubicBezTo>
                      <a:pt x="11279" y="18917"/>
                      <a:pt x="11279" y="18918"/>
                      <a:pt x="11280" y="18918"/>
                    </a:cubicBezTo>
                    <a:lnTo>
                      <a:pt x="11280" y="18918"/>
                    </a:lnTo>
                    <a:cubicBezTo>
                      <a:pt x="11279" y="18918"/>
                      <a:pt x="11279" y="18917"/>
                      <a:pt x="11279" y="18917"/>
                    </a:cubicBezTo>
                    <a:lnTo>
                      <a:pt x="11279" y="18917"/>
                    </a:lnTo>
                    <a:cubicBezTo>
                      <a:pt x="11280" y="18924"/>
                      <a:pt x="11281" y="18931"/>
                      <a:pt x="11282" y="18938"/>
                    </a:cubicBezTo>
                    <a:cubicBezTo>
                      <a:pt x="11281" y="18931"/>
                      <a:pt x="11280" y="18925"/>
                      <a:pt x="11280" y="18918"/>
                    </a:cubicBezTo>
                    <a:lnTo>
                      <a:pt x="11280" y="18918"/>
                    </a:lnTo>
                    <a:cubicBezTo>
                      <a:pt x="11281" y="18981"/>
                      <a:pt x="11285" y="19045"/>
                      <a:pt x="11282" y="19109"/>
                    </a:cubicBezTo>
                    <a:cubicBezTo>
                      <a:pt x="11279" y="19169"/>
                      <a:pt x="11274" y="19228"/>
                      <a:pt x="11272" y="19286"/>
                    </a:cubicBezTo>
                    <a:cubicBezTo>
                      <a:pt x="11265" y="19351"/>
                      <a:pt x="11261" y="19417"/>
                      <a:pt x="11248" y="19480"/>
                    </a:cubicBezTo>
                    <a:cubicBezTo>
                      <a:pt x="11235" y="19539"/>
                      <a:pt x="11223" y="19599"/>
                      <a:pt x="11212" y="19658"/>
                    </a:cubicBezTo>
                    <a:lnTo>
                      <a:pt x="11212" y="19655"/>
                    </a:lnTo>
                    <a:cubicBezTo>
                      <a:pt x="11195" y="19721"/>
                      <a:pt x="11180" y="19789"/>
                      <a:pt x="11157" y="19853"/>
                    </a:cubicBezTo>
                    <a:cubicBezTo>
                      <a:pt x="11136" y="19914"/>
                      <a:pt x="11116" y="19977"/>
                      <a:pt x="11094" y="20036"/>
                    </a:cubicBezTo>
                    <a:cubicBezTo>
                      <a:pt x="11068" y="20092"/>
                      <a:pt x="11048" y="20148"/>
                      <a:pt x="11022" y="20202"/>
                    </a:cubicBezTo>
                    <a:cubicBezTo>
                      <a:pt x="10999" y="20254"/>
                      <a:pt x="10972" y="20305"/>
                      <a:pt x="10947" y="20356"/>
                    </a:cubicBezTo>
                    <a:lnTo>
                      <a:pt x="10947" y="20354"/>
                    </a:lnTo>
                    <a:cubicBezTo>
                      <a:pt x="10856" y="20521"/>
                      <a:pt x="10758" y="20686"/>
                      <a:pt x="10668" y="20855"/>
                    </a:cubicBezTo>
                    <a:cubicBezTo>
                      <a:pt x="10578" y="21023"/>
                      <a:pt x="10496" y="21194"/>
                      <a:pt x="10420" y="21368"/>
                    </a:cubicBezTo>
                    <a:cubicBezTo>
                      <a:pt x="10349" y="21531"/>
                      <a:pt x="10286" y="21698"/>
                      <a:pt x="10232" y="21868"/>
                    </a:cubicBezTo>
                    <a:cubicBezTo>
                      <a:pt x="10170" y="22048"/>
                      <a:pt x="10118" y="22232"/>
                      <a:pt x="10076" y="22417"/>
                    </a:cubicBezTo>
                    <a:cubicBezTo>
                      <a:pt x="10055" y="22516"/>
                      <a:pt x="10031" y="22615"/>
                      <a:pt x="10015" y="22713"/>
                    </a:cubicBezTo>
                    <a:cubicBezTo>
                      <a:pt x="10000" y="22808"/>
                      <a:pt x="9986" y="22902"/>
                      <a:pt x="9975" y="22996"/>
                    </a:cubicBezTo>
                    <a:cubicBezTo>
                      <a:pt x="9966" y="23084"/>
                      <a:pt x="9962" y="23171"/>
                      <a:pt x="9964" y="23259"/>
                    </a:cubicBezTo>
                    <a:cubicBezTo>
                      <a:pt x="9963" y="23432"/>
                      <a:pt x="9978" y="23605"/>
                      <a:pt x="10008" y="23775"/>
                    </a:cubicBezTo>
                    <a:cubicBezTo>
                      <a:pt x="10047" y="23986"/>
                      <a:pt x="10119" y="24204"/>
                      <a:pt x="10234" y="24385"/>
                    </a:cubicBezTo>
                    <a:cubicBezTo>
                      <a:pt x="10292" y="24478"/>
                      <a:pt x="10357" y="24567"/>
                      <a:pt x="10427" y="24650"/>
                    </a:cubicBezTo>
                    <a:cubicBezTo>
                      <a:pt x="10456" y="24685"/>
                      <a:pt x="10489" y="24719"/>
                      <a:pt x="10520" y="24753"/>
                    </a:cubicBezTo>
                    <a:cubicBezTo>
                      <a:pt x="10641" y="24885"/>
                      <a:pt x="10768" y="25007"/>
                      <a:pt x="10892" y="25134"/>
                    </a:cubicBezTo>
                    <a:cubicBezTo>
                      <a:pt x="11028" y="25274"/>
                      <a:pt x="11160" y="25418"/>
                      <a:pt x="11290" y="25564"/>
                    </a:cubicBezTo>
                    <a:cubicBezTo>
                      <a:pt x="11290" y="25564"/>
                      <a:pt x="11290" y="25563"/>
                      <a:pt x="11289" y="25563"/>
                    </a:cubicBezTo>
                    <a:lnTo>
                      <a:pt x="11289" y="25563"/>
                    </a:lnTo>
                    <a:cubicBezTo>
                      <a:pt x="11291" y="25565"/>
                      <a:pt x="11292" y="25567"/>
                      <a:pt x="11294" y="25568"/>
                    </a:cubicBezTo>
                    <a:cubicBezTo>
                      <a:pt x="11333" y="25613"/>
                      <a:pt x="11373" y="25658"/>
                      <a:pt x="11411" y="25702"/>
                    </a:cubicBezTo>
                    <a:cubicBezTo>
                      <a:pt x="11549" y="25858"/>
                      <a:pt x="11677" y="26022"/>
                      <a:pt x="11796" y="26192"/>
                    </a:cubicBezTo>
                    <a:cubicBezTo>
                      <a:pt x="11836" y="26256"/>
                      <a:pt x="11873" y="26322"/>
                      <a:pt x="11909" y="26389"/>
                    </a:cubicBezTo>
                    <a:cubicBezTo>
                      <a:pt x="11928" y="26431"/>
                      <a:pt x="11950" y="26473"/>
                      <a:pt x="11965" y="26515"/>
                    </a:cubicBezTo>
                    <a:cubicBezTo>
                      <a:pt x="11981" y="26557"/>
                      <a:pt x="11994" y="26597"/>
                      <a:pt x="12008" y="26636"/>
                    </a:cubicBezTo>
                    <a:cubicBezTo>
                      <a:pt x="12035" y="26736"/>
                      <a:pt x="12062" y="26834"/>
                      <a:pt x="12084" y="26933"/>
                    </a:cubicBezTo>
                    <a:cubicBezTo>
                      <a:pt x="12084" y="26933"/>
                      <a:pt x="12084" y="26933"/>
                      <a:pt x="12084" y="26932"/>
                    </a:cubicBezTo>
                    <a:lnTo>
                      <a:pt x="12084" y="26932"/>
                    </a:lnTo>
                    <a:cubicBezTo>
                      <a:pt x="12099" y="27008"/>
                      <a:pt x="12113" y="27083"/>
                      <a:pt x="12122" y="27158"/>
                    </a:cubicBezTo>
                    <a:cubicBezTo>
                      <a:pt x="12133" y="27237"/>
                      <a:pt x="12138" y="27313"/>
                      <a:pt x="12142" y="27391"/>
                    </a:cubicBezTo>
                    <a:cubicBezTo>
                      <a:pt x="12142" y="27449"/>
                      <a:pt x="12142" y="27510"/>
                      <a:pt x="12141" y="27567"/>
                    </a:cubicBezTo>
                    <a:cubicBezTo>
                      <a:pt x="12139" y="27561"/>
                      <a:pt x="12138" y="27556"/>
                      <a:pt x="12138" y="27551"/>
                    </a:cubicBezTo>
                    <a:lnTo>
                      <a:pt x="12138" y="27551"/>
                    </a:lnTo>
                    <a:cubicBezTo>
                      <a:pt x="12130" y="27647"/>
                      <a:pt x="12121" y="27740"/>
                      <a:pt x="12108" y="27835"/>
                    </a:cubicBezTo>
                    <a:cubicBezTo>
                      <a:pt x="12097" y="27918"/>
                      <a:pt x="12082" y="28002"/>
                      <a:pt x="12066" y="28083"/>
                    </a:cubicBezTo>
                    <a:cubicBezTo>
                      <a:pt x="12066" y="28082"/>
                      <a:pt x="12066" y="28081"/>
                      <a:pt x="12066" y="28080"/>
                    </a:cubicBezTo>
                    <a:cubicBezTo>
                      <a:pt x="12066" y="28082"/>
                      <a:pt x="12066" y="28083"/>
                      <a:pt x="12065" y="28084"/>
                    </a:cubicBezTo>
                    <a:cubicBezTo>
                      <a:pt x="12064" y="28089"/>
                      <a:pt x="12063" y="28095"/>
                      <a:pt x="12063" y="28100"/>
                    </a:cubicBezTo>
                    <a:cubicBezTo>
                      <a:pt x="12043" y="28184"/>
                      <a:pt x="12023" y="28272"/>
                      <a:pt x="11997" y="28354"/>
                    </a:cubicBezTo>
                    <a:cubicBezTo>
                      <a:pt x="11973" y="28441"/>
                      <a:pt x="11945" y="28527"/>
                      <a:pt x="11916" y="28612"/>
                    </a:cubicBezTo>
                    <a:cubicBezTo>
                      <a:pt x="11878" y="28709"/>
                      <a:pt x="11839" y="28805"/>
                      <a:pt x="11799" y="28901"/>
                    </a:cubicBezTo>
                    <a:cubicBezTo>
                      <a:pt x="11757" y="29000"/>
                      <a:pt x="11710" y="29092"/>
                      <a:pt x="11662" y="29188"/>
                    </a:cubicBezTo>
                    <a:lnTo>
                      <a:pt x="11662" y="29188"/>
                    </a:lnTo>
                    <a:cubicBezTo>
                      <a:pt x="11665" y="29182"/>
                      <a:pt x="11668" y="29175"/>
                      <a:pt x="11671" y="29168"/>
                    </a:cubicBezTo>
                    <a:lnTo>
                      <a:pt x="11671" y="29168"/>
                    </a:lnTo>
                    <a:cubicBezTo>
                      <a:pt x="11586" y="29335"/>
                      <a:pt x="11496" y="29497"/>
                      <a:pt x="11399" y="29656"/>
                    </a:cubicBezTo>
                    <a:cubicBezTo>
                      <a:pt x="11304" y="29811"/>
                      <a:pt x="11208" y="29965"/>
                      <a:pt x="11125" y="30128"/>
                    </a:cubicBezTo>
                    <a:cubicBezTo>
                      <a:pt x="11123" y="30132"/>
                      <a:pt x="11121" y="30136"/>
                      <a:pt x="11119" y="30140"/>
                    </a:cubicBezTo>
                    <a:cubicBezTo>
                      <a:pt x="11115" y="30142"/>
                      <a:pt x="11109" y="30142"/>
                      <a:pt x="11106" y="30144"/>
                    </a:cubicBezTo>
                    <a:cubicBezTo>
                      <a:pt x="11089" y="30174"/>
                      <a:pt x="11072" y="30203"/>
                      <a:pt x="11057" y="30233"/>
                    </a:cubicBezTo>
                    <a:cubicBezTo>
                      <a:pt x="11038" y="30264"/>
                      <a:pt x="11020" y="30294"/>
                      <a:pt x="11000" y="30327"/>
                    </a:cubicBezTo>
                    <a:cubicBezTo>
                      <a:pt x="10984" y="30373"/>
                      <a:pt x="10973" y="30423"/>
                      <a:pt x="10960" y="30471"/>
                    </a:cubicBezTo>
                    <a:cubicBezTo>
                      <a:pt x="10922" y="30557"/>
                      <a:pt x="10885" y="30643"/>
                      <a:pt x="10854" y="30732"/>
                    </a:cubicBezTo>
                    <a:cubicBezTo>
                      <a:pt x="10792" y="30914"/>
                      <a:pt x="10747" y="31102"/>
                      <a:pt x="10723" y="31292"/>
                    </a:cubicBezTo>
                    <a:cubicBezTo>
                      <a:pt x="10733" y="31387"/>
                      <a:pt x="10738" y="31481"/>
                      <a:pt x="10744" y="31575"/>
                    </a:cubicBezTo>
                    <a:cubicBezTo>
                      <a:pt x="10753" y="31670"/>
                      <a:pt x="10759" y="31766"/>
                      <a:pt x="10766" y="31863"/>
                    </a:cubicBezTo>
                    <a:cubicBezTo>
                      <a:pt x="10785" y="31932"/>
                      <a:pt x="10805" y="32002"/>
                      <a:pt x="10825" y="32073"/>
                    </a:cubicBezTo>
                    <a:lnTo>
                      <a:pt x="10825" y="32077"/>
                    </a:lnTo>
                    <a:cubicBezTo>
                      <a:pt x="10839" y="32149"/>
                      <a:pt x="10862" y="32219"/>
                      <a:pt x="10877" y="32289"/>
                    </a:cubicBezTo>
                    <a:lnTo>
                      <a:pt x="10877" y="32289"/>
                    </a:lnTo>
                    <a:cubicBezTo>
                      <a:pt x="10876" y="32285"/>
                      <a:pt x="10875" y="32281"/>
                      <a:pt x="10874" y="32277"/>
                    </a:cubicBezTo>
                    <a:lnTo>
                      <a:pt x="10874" y="32277"/>
                    </a:lnTo>
                    <a:cubicBezTo>
                      <a:pt x="10882" y="32321"/>
                      <a:pt x="10893" y="32365"/>
                      <a:pt x="10907" y="32409"/>
                    </a:cubicBezTo>
                    <a:cubicBezTo>
                      <a:pt x="10916" y="32438"/>
                      <a:pt x="10928" y="32469"/>
                      <a:pt x="10939" y="32498"/>
                    </a:cubicBezTo>
                    <a:cubicBezTo>
                      <a:pt x="10962" y="32604"/>
                      <a:pt x="10985" y="32708"/>
                      <a:pt x="11014" y="32811"/>
                    </a:cubicBezTo>
                    <a:cubicBezTo>
                      <a:pt x="11043" y="32909"/>
                      <a:pt x="11075" y="33007"/>
                      <a:pt x="11109" y="33104"/>
                    </a:cubicBezTo>
                    <a:lnTo>
                      <a:pt x="11109" y="33104"/>
                    </a:lnTo>
                    <a:cubicBezTo>
                      <a:pt x="11108" y="33102"/>
                      <a:pt x="11107" y="33100"/>
                      <a:pt x="11106" y="33098"/>
                    </a:cubicBezTo>
                    <a:lnTo>
                      <a:pt x="11106" y="33098"/>
                    </a:lnTo>
                    <a:cubicBezTo>
                      <a:pt x="11178" y="33309"/>
                      <a:pt x="11225" y="33528"/>
                      <a:pt x="11283" y="33742"/>
                    </a:cubicBezTo>
                    <a:cubicBezTo>
                      <a:pt x="11343" y="33967"/>
                      <a:pt x="11418" y="34188"/>
                      <a:pt x="11485" y="34412"/>
                    </a:cubicBezTo>
                    <a:cubicBezTo>
                      <a:pt x="11613" y="34841"/>
                      <a:pt x="11719" y="35275"/>
                      <a:pt x="11809" y="35715"/>
                    </a:cubicBezTo>
                    <a:cubicBezTo>
                      <a:pt x="11827" y="35812"/>
                      <a:pt x="11846" y="35909"/>
                      <a:pt x="11857" y="36006"/>
                    </a:cubicBezTo>
                    <a:cubicBezTo>
                      <a:pt x="11869" y="36100"/>
                      <a:pt x="11876" y="36193"/>
                      <a:pt x="11883" y="36288"/>
                    </a:cubicBezTo>
                    <a:cubicBezTo>
                      <a:pt x="11883" y="36279"/>
                      <a:pt x="11882" y="36272"/>
                      <a:pt x="11882" y="36263"/>
                    </a:cubicBezTo>
                    <a:lnTo>
                      <a:pt x="11882" y="36263"/>
                    </a:lnTo>
                    <a:cubicBezTo>
                      <a:pt x="11888" y="36358"/>
                      <a:pt x="11895" y="36452"/>
                      <a:pt x="11894" y="36546"/>
                    </a:cubicBezTo>
                    <a:cubicBezTo>
                      <a:pt x="11892" y="36639"/>
                      <a:pt x="11888" y="36734"/>
                      <a:pt x="11880" y="36828"/>
                    </a:cubicBezTo>
                    <a:cubicBezTo>
                      <a:pt x="11861" y="36995"/>
                      <a:pt x="11836" y="37162"/>
                      <a:pt x="11804" y="37327"/>
                    </a:cubicBezTo>
                    <a:cubicBezTo>
                      <a:pt x="11807" y="37320"/>
                      <a:pt x="11807" y="37313"/>
                      <a:pt x="11811" y="37304"/>
                    </a:cubicBezTo>
                    <a:lnTo>
                      <a:pt x="11811" y="37304"/>
                    </a:lnTo>
                    <a:cubicBezTo>
                      <a:pt x="11777" y="37457"/>
                      <a:pt x="11745" y="37610"/>
                      <a:pt x="11703" y="37760"/>
                    </a:cubicBezTo>
                    <a:cubicBezTo>
                      <a:pt x="11662" y="37912"/>
                      <a:pt x="11617" y="38063"/>
                      <a:pt x="11568" y="38211"/>
                    </a:cubicBezTo>
                    <a:lnTo>
                      <a:pt x="11568" y="38211"/>
                    </a:lnTo>
                    <a:cubicBezTo>
                      <a:pt x="11569" y="38209"/>
                      <a:pt x="11570" y="38206"/>
                      <a:pt x="11572" y="38204"/>
                    </a:cubicBezTo>
                    <a:lnTo>
                      <a:pt x="11572" y="38204"/>
                    </a:lnTo>
                    <a:cubicBezTo>
                      <a:pt x="11505" y="38387"/>
                      <a:pt x="11436" y="38567"/>
                      <a:pt x="11354" y="38743"/>
                    </a:cubicBezTo>
                    <a:lnTo>
                      <a:pt x="11355" y="38740"/>
                    </a:lnTo>
                    <a:lnTo>
                      <a:pt x="11355" y="38740"/>
                    </a:lnTo>
                    <a:cubicBezTo>
                      <a:pt x="11353" y="38745"/>
                      <a:pt x="11351" y="38751"/>
                      <a:pt x="11348" y="38755"/>
                    </a:cubicBezTo>
                    <a:cubicBezTo>
                      <a:pt x="11347" y="38756"/>
                      <a:pt x="11347" y="38759"/>
                      <a:pt x="11346" y="38760"/>
                    </a:cubicBezTo>
                    <a:lnTo>
                      <a:pt x="11346" y="38759"/>
                    </a:lnTo>
                    <a:cubicBezTo>
                      <a:pt x="11296" y="38856"/>
                      <a:pt x="11246" y="38955"/>
                      <a:pt x="11192" y="39051"/>
                    </a:cubicBezTo>
                    <a:cubicBezTo>
                      <a:pt x="11141" y="39142"/>
                      <a:pt x="11082" y="39230"/>
                      <a:pt x="11025" y="39319"/>
                    </a:cubicBezTo>
                    <a:lnTo>
                      <a:pt x="11025" y="39317"/>
                    </a:lnTo>
                    <a:cubicBezTo>
                      <a:pt x="11024" y="39319"/>
                      <a:pt x="11023" y="39322"/>
                      <a:pt x="11022" y="39323"/>
                    </a:cubicBezTo>
                    <a:cubicBezTo>
                      <a:pt x="11020" y="39324"/>
                      <a:pt x="11019" y="39326"/>
                      <a:pt x="11018" y="39329"/>
                    </a:cubicBezTo>
                    <a:lnTo>
                      <a:pt x="11019" y="39328"/>
                    </a:lnTo>
                    <a:lnTo>
                      <a:pt x="11019" y="39328"/>
                    </a:lnTo>
                    <a:cubicBezTo>
                      <a:pt x="11018" y="39329"/>
                      <a:pt x="11018" y="39329"/>
                      <a:pt x="11018" y="39331"/>
                    </a:cubicBezTo>
                    <a:lnTo>
                      <a:pt x="11015" y="39333"/>
                    </a:lnTo>
                    <a:lnTo>
                      <a:pt x="11015" y="39332"/>
                    </a:lnTo>
                    <a:cubicBezTo>
                      <a:pt x="10972" y="39392"/>
                      <a:pt x="10931" y="39448"/>
                      <a:pt x="10882" y="39504"/>
                    </a:cubicBezTo>
                    <a:cubicBezTo>
                      <a:pt x="10845" y="39543"/>
                      <a:pt x="10807" y="39582"/>
                      <a:pt x="10767" y="39620"/>
                    </a:cubicBezTo>
                    <a:cubicBezTo>
                      <a:pt x="10582" y="39781"/>
                      <a:pt x="10379" y="39924"/>
                      <a:pt x="10178" y="40070"/>
                    </a:cubicBezTo>
                    <a:cubicBezTo>
                      <a:pt x="10072" y="40149"/>
                      <a:pt x="9966" y="40226"/>
                      <a:pt x="9859" y="40307"/>
                    </a:cubicBezTo>
                    <a:cubicBezTo>
                      <a:pt x="9770" y="40376"/>
                      <a:pt x="9680" y="40448"/>
                      <a:pt x="9587" y="40514"/>
                    </a:cubicBezTo>
                    <a:cubicBezTo>
                      <a:pt x="9429" y="40618"/>
                      <a:pt x="9259" y="40703"/>
                      <a:pt x="9091" y="40788"/>
                    </a:cubicBezTo>
                    <a:cubicBezTo>
                      <a:pt x="9005" y="40829"/>
                      <a:pt x="8919" y="40870"/>
                      <a:pt x="8830" y="40909"/>
                    </a:cubicBezTo>
                    <a:cubicBezTo>
                      <a:pt x="8734" y="40950"/>
                      <a:pt x="8635" y="40989"/>
                      <a:pt x="8536" y="41027"/>
                    </a:cubicBezTo>
                    <a:cubicBezTo>
                      <a:pt x="8545" y="41025"/>
                      <a:pt x="8552" y="41022"/>
                      <a:pt x="8560" y="41021"/>
                    </a:cubicBezTo>
                    <a:lnTo>
                      <a:pt x="8560" y="41021"/>
                    </a:lnTo>
                    <a:cubicBezTo>
                      <a:pt x="8424" y="41065"/>
                      <a:pt x="8290" y="41111"/>
                      <a:pt x="8151" y="41150"/>
                    </a:cubicBezTo>
                    <a:cubicBezTo>
                      <a:pt x="8012" y="41188"/>
                      <a:pt x="7871" y="41223"/>
                      <a:pt x="7730" y="41254"/>
                    </a:cubicBezTo>
                    <a:lnTo>
                      <a:pt x="7554" y="41285"/>
                    </a:lnTo>
                    <a:cubicBezTo>
                      <a:pt x="7533" y="41288"/>
                      <a:pt x="7511" y="41289"/>
                      <a:pt x="7490" y="41291"/>
                    </a:cubicBezTo>
                    <a:cubicBezTo>
                      <a:pt x="7497" y="41274"/>
                      <a:pt x="7501" y="41255"/>
                      <a:pt x="7501" y="41236"/>
                    </a:cubicBezTo>
                    <a:cubicBezTo>
                      <a:pt x="7497" y="41149"/>
                      <a:pt x="7481" y="41060"/>
                      <a:pt x="7470" y="40971"/>
                    </a:cubicBezTo>
                    <a:cubicBezTo>
                      <a:pt x="7451" y="40818"/>
                      <a:pt x="7432" y="40664"/>
                      <a:pt x="7415" y="40509"/>
                    </a:cubicBezTo>
                    <a:cubicBezTo>
                      <a:pt x="7372" y="40137"/>
                      <a:pt x="7331" y="39766"/>
                      <a:pt x="7305" y="39390"/>
                    </a:cubicBezTo>
                    <a:cubicBezTo>
                      <a:pt x="7296" y="39166"/>
                      <a:pt x="7297" y="38943"/>
                      <a:pt x="7299" y="38718"/>
                    </a:cubicBezTo>
                    <a:cubicBezTo>
                      <a:pt x="7301" y="38486"/>
                      <a:pt x="7295" y="38254"/>
                      <a:pt x="7287" y="38022"/>
                    </a:cubicBezTo>
                    <a:cubicBezTo>
                      <a:pt x="7280" y="37809"/>
                      <a:pt x="7269" y="37597"/>
                      <a:pt x="7269" y="37386"/>
                    </a:cubicBezTo>
                    <a:cubicBezTo>
                      <a:pt x="7269" y="37152"/>
                      <a:pt x="7274" y="36920"/>
                      <a:pt x="7284" y="36687"/>
                    </a:cubicBezTo>
                    <a:cubicBezTo>
                      <a:pt x="7293" y="36509"/>
                      <a:pt x="7305" y="36333"/>
                      <a:pt x="7312" y="36155"/>
                    </a:cubicBezTo>
                    <a:cubicBezTo>
                      <a:pt x="7321" y="35944"/>
                      <a:pt x="7327" y="35732"/>
                      <a:pt x="7333" y="35520"/>
                    </a:cubicBezTo>
                    <a:cubicBezTo>
                      <a:pt x="7339" y="35147"/>
                      <a:pt x="7323" y="34775"/>
                      <a:pt x="7312" y="34401"/>
                    </a:cubicBezTo>
                    <a:cubicBezTo>
                      <a:pt x="7302" y="34019"/>
                      <a:pt x="7307" y="33640"/>
                      <a:pt x="7310" y="33259"/>
                    </a:cubicBezTo>
                    <a:cubicBezTo>
                      <a:pt x="7312" y="32877"/>
                      <a:pt x="7302" y="32500"/>
                      <a:pt x="7283" y="32122"/>
                    </a:cubicBezTo>
                    <a:cubicBezTo>
                      <a:pt x="7264" y="31735"/>
                      <a:pt x="7243" y="31349"/>
                      <a:pt x="7239" y="30962"/>
                    </a:cubicBezTo>
                    <a:cubicBezTo>
                      <a:pt x="7232" y="30569"/>
                      <a:pt x="7229" y="30178"/>
                      <a:pt x="7232" y="29785"/>
                    </a:cubicBezTo>
                    <a:cubicBezTo>
                      <a:pt x="7240" y="29018"/>
                      <a:pt x="7245" y="28252"/>
                      <a:pt x="7275" y="27487"/>
                    </a:cubicBezTo>
                    <a:cubicBezTo>
                      <a:pt x="7288" y="27095"/>
                      <a:pt x="7305" y="26700"/>
                      <a:pt x="7314" y="26306"/>
                    </a:cubicBezTo>
                    <a:cubicBezTo>
                      <a:pt x="7323" y="25902"/>
                      <a:pt x="7324" y="25497"/>
                      <a:pt x="7323" y="25093"/>
                    </a:cubicBezTo>
                    <a:cubicBezTo>
                      <a:pt x="7321" y="24727"/>
                      <a:pt x="7310" y="24363"/>
                      <a:pt x="7306" y="23998"/>
                    </a:cubicBezTo>
                    <a:cubicBezTo>
                      <a:pt x="7303" y="23609"/>
                      <a:pt x="7303" y="23220"/>
                      <a:pt x="7306" y="22830"/>
                    </a:cubicBezTo>
                    <a:cubicBezTo>
                      <a:pt x="7308" y="22642"/>
                      <a:pt x="7310" y="22453"/>
                      <a:pt x="7316" y="22264"/>
                    </a:cubicBezTo>
                    <a:cubicBezTo>
                      <a:pt x="7322" y="22051"/>
                      <a:pt x="7331" y="21836"/>
                      <a:pt x="7341" y="21621"/>
                    </a:cubicBezTo>
                    <a:cubicBezTo>
                      <a:pt x="7359" y="21255"/>
                      <a:pt x="7378" y="20890"/>
                      <a:pt x="7383" y="20522"/>
                    </a:cubicBezTo>
                    <a:cubicBezTo>
                      <a:pt x="7394" y="19752"/>
                      <a:pt x="7412" y="18983"/>
                      <a:pt x="7380" y="18212"/>
                    </a:cubicBezTo>
                    <a:cubicBezTo>
                      <a:pt x="7346" y="17432"/>
                      <a:pt x="7294" y="16651"/>
                      <a:pt x="7278" y="15869"/>
                    </a:cubicBezTo>
                    <a:cubicBezTo>
                      <a:pt x="7270" y="15498"/>
                      <a:pt x="7274" y="15129"/>
                      <a:pt x="7269" y="14758"/>
                    </a:cubicBezTo>
                    <a:cubicBezTo>
                      <a:pt x="7263" y="14348"/>
                      <a:pt x="7256" y="13937"/>
                      <a:pt x="7253" y="13525"/>
                    </a:cubicBezTo>
                    <a:cubicBezTo>
                      <a:pt x="7248" y="13163"/>
                      <a:pt x="7259" y="12801"/>
                      <a:pt x="7263" y="12438"/>
                    </a:cubicBezTo>
                    <a:cubicBezTo>
                      <a:pt x="7264" y="12018"/>
                      <a:pt x="7264" y="11600"/>
                      <a:pt x="7261" y="11182"/>
                    </a:cubicBezTo>
                    <a:cubicBezTo>
                      <a:pt x="7259" y="10818"/>
                      <a:pt x="7256" y="10454"/>
                      <a:pt x="7234" y="10093"/>
                    </a:cubicBezTo>
                    <a:cubicBezTo>
                      <a:pt x="7210" y="9689"/>
                      <a:pt x="7178" y="9287"/>
                      <a:pt x="7147" y="8885"/>
                    </a:cubicBezTo>
                    <a:lnTo>
                      <a:pt x="7147" y="8885"/>
                    </a:lnTo>
                    <a:cubicBezTo>
                      <a:pt x="7147" y="8893"/>
                      <a:pt x="7148" y="8901"/>
                      <a:pt x="7148" y="8909"/>
                    </a:cubicBezTo>
                    <a:cubicBezTo>
                      <a:pt x="7141" y="8763"/>
                      <a:pt x="7128" y="8618"/>
                      <a:pt x="7125" y="8471"/>
                    </a:cubicBezTo>
                    <a:cubicBezTo>
                      <a:pt x="7122" y="8357"/>
                      <a:pt x="7119" y="8243"/>
                      <a:pt x="7117" y="8128"/>
                    </a:cubicBezTo>
                    <a:cubicBezTo>
                      <a:pt x="7108" y="8168"/>
                      <a:pt x="7099" y="8208"/>
                      <a:pt x="7091" y="8248"/>
                    </a:cubicBezTo>
                    <a:cubicBezTo>
                      <a:pt x="7093" y="8241"/>
                      <a:pt x="7094" y="8232"/>
                      <a:pt x="7096" y="8225"/>
                    </a:cubicBezTo>
                    <a:lnTo>
                      <a:pt x="7096" y="8225"/>
                    </a:lnTo>
                    <a:cubicBezTo>
                      <a:pt x="7092" y="8243"/>
                      <a:pt x="7090" y="8262"/>
                      <a:pt x="7086" y="8281"/>
                    </a:cubicBezTo>
                    <a:lnTo>
                      <a:pt x="7086" y="8277"/>
                    </a:lnTo>
                    <a:cubicBezTo>
                      <a:pt x="7079" y="8313"/>
                      <a:pt x="7072" y="8349"/>
                      <a:pt x="7064" y="8388"/>
                    </a:cubicBezTo>
                    <a:cubicBezTo>
                      <a:pt x="7064" y="8395"/>
                      <a:pt x="7061" y="8403"/>
                      <a:pt x="7059" y="8411"/>
                    </a:cubicBezTo>
                    <a:cubicBezTo>
                      <a:pt x="7059" y="8413"/>
                      <a:pt x="7058" y="8416"/>
                      <a:pt x="7058" y="8419"/>
                    </a:cubicBezTo>
                    <a:cubicBezTo>
                      <a:pt x="7058" y="8421"/>
                      <a:pt x="7057" y="8426"/>
                      <a:pt x="7056" y="8430"/>
                    </a:cubicBezTo>
                    <a:cubicBezTo>
                      <a:pt x="7057" y="8432"/>
                      <a:pt x="7056" y="8434"/>
                      <a:pt x="7055" y="8436"/>
                    </a:cubicBezTo>
                    <a:lnTo>
                      <a:pt x="7055" y="8438"/>
                    </a:lnTo>
                    <a:cubicBezTo>
                      <a:pt x="7048" y="8480"/>
                      <a:pt x="7039" y="8525"/>
                      <a:pt x="7032" y="8565"/>
                    </a:cubicBezTo>
                    <a:cubicBezTo>
                      <a:pt x="7032" y="8567"/>
                      <a:pt x="7032" y="8569"/>
                      <a:pt x="7031" y="8571"/>
                    </a:cubicBezTo>
                    <a:cubicBezTo>
                      <a:pt x="7026" y="8607"/>
                      <a:pt x="7019" y="8644"/>
                      <a:pt x="7013" y="8682"/>
                    </a:cubicBezTo>
                    <a:cubicBezTo>
                      <a:pt x="7000" y="8854"/>
                      <a:pt x="6984" y="9024"/>
                      <a:pt x="6966" y="9194"/>
                    </a:cubicBezTo>
                    <a:lnTo>
                      <a:pt x="6960" y="9375"/>
                    </a:lnTo>
                    <a:cubicBezTo>
                      <a:pt x="6952" y="9603"/>
                      <a:pt x="6942" y="9831"/>
                      <a:pt x="6933" y="10057"/>
                    </a:cubicBezTo>
                    <a:cubicBezTo>
                      <a:pt x="6923" y="10263"/>
                      <a:pt x="6924" y="10467"/>
                      <a:pt x="6927" y="10672"/>
                    </a:cubicBezTo>
                    <a:cubicBezTo>
                      <a:pt x="6927" y="10777"/>
                      <a:pt x="6934" y="10880"/>
                      <a:pt x="6933" y="10984"/>
                    </a:cubicBezTo>
                    <a:cubicBezTo>
                      <a:pt x="6930" y="11036"/>
                      <a:pt x="6929" y="11085"/>
                      <a:pt x="6927" y="11136"/>
                    </a:cubicBezTo>
                    <a:cubicBezTo>
                      <a:pt x="6924" y="11182"/>
                      <a:pt x="6922" y="11231"/>
                      <a:pt x="6905" y="11274"/>
                    </a:cubicBezTo>
                    <a:cubicBezTo>
                      <a:pt x="6906" y="11526"/>
                      <a:pt x="6907" y="11780"/>
                      <a:pt x="6908" y="12033"/>
                    </a:cubicBezTo>
                    <a:cubicBezTo>
                      <a:pt x="6908" y="12386"/>
                      <a:pt x="6900" y="12738"/>
                      <a:pt x="6898" y="13091"/>
                    </a:cubicBezTo>
                    <a:cubicBezTo>
                      <a:pt x="6895" y="13484"/>
                      <a:pt x="6898" y="13876"/>
                      <a:pt x="6906" y="14267"/>
                    </a:cubicBezTo>
                    <a:cubicBezTo>
                      <a:pt x="6913" y="14628"/>
                      <a:pt x="6915" y="14990"/>
                      <a:pt x="6917" y="15350"/>
                    </a:cubicBezTo>
                    <a:cubicBezTo>
                      <a:pt x="6918" y="15760"/>
                      <a:pt x="6928" y="16170"/>
                      <a:pt x="6943" y="16580"/>
                    </a:cubicBezTo>
                    <a:cubicBezTo>
                      <a:pt x="6957" y="16960"/>
                      <a:pt x="6981" y="17340"/>
                      <a:pt x="7000" y="17718"/>
                    </a:cubicBezTo>
                    <a:cubicBezTo>
                      <a:pt x="7018" y="18087"/>
                      <a:pt x="7039" y="18457"/>
                      <a:pt x="7041" y="18825"/>
                    </a:cubicBezTo>
                    <a:cubicBezTo>
                      <a:pt x="7042" y="19222"/>
                      <a:pt x="7038" y="19620"/>
                      <a:pt x="7034" y="20018"/>
                    </a:cubicBezTo>
                    <a:cubicBezTo>
                      <a:pt x="7030" y="20383"/>
                      <a:pt x="7026" y="20746"/>
                      <a:pt x="7008" y="21110"/>
                    </a:cubicBezTo>
                    <a:cubicBezTo>
                      <a:pt x="6990" y="21524"/>
                      <a:pt x="6969" y="21938"/>
                      <a:pt x="6955" y="22354"/>
                    </a:cubicBezTo>
                    <a:cubicBezTo>
                      <a:pt x="6948" y="22521"/>
                      <a:pt x="6950" y="22690"/>
                      <a:pt x="6950" y="22859"/>
                    </a:cubicBezTo>
                    <a:cubicBezTo>
                      <a:pt x="6948" y="23061"/>
                      <a:pt x="6947" y="23265"/>
                      <a:pt x="6947" y="23468"/>
                    </a:cubicBezTo>
                    <a:cubicBezTo>
                      <a:pt x="6946" y="24250"/>
                      <a:pt x="6971" y="25032"/>
                      <a:pt x="6965" y="25814"/>
                    </a:cubicBezTo>
                    <a:cubicBezTo>
                      <a:pt x="6960" y="26574"/>
                      <a:pt x="6918" y="27334"/>
                      <a:pt x="6899" y="28095"/>
                    </a:cubicBezTo>
                    <a:cubicBezTo>
                      <a:pt x="6882" y="28881"/>
                      <a:pt x="6868" y="29668"/>
                      <a:pt x="6875" y="30453"/>
                    </a:cubicBezTo>
                    <a:cubicBezTo>
                      <a:pt x="6878" y="30831"/>
                      <a:pt x="6883" y="31209"/>
                      <a:pt x="6900" y="31586"/>
                    </a:cubicBezTo>
                    <a:cubicBezTo>
                      <a:pt x="6917" y="31967"/>
                      <a:pt x="6941" y="32349"/>
                      <a:pt x="6947" y="32733"/>
                    </a:cubicBezTo>
                    <a:cubicBezTo>
                      <a:pt x="6951" y="32949"/>
                      <a:pt x="6952" y="33165"/>
                      <a:pt x="6950" y="33379"/>
                    </a:cubicBezTo>
                    <a:cubicBezTo>
                      <a:pt x="6948" y="33549"/>
                      <a:pt x="6945" y="33720"/>
                      <a:pt x="6946" y="33890"/>
                    </a:cubicBezTo>
                    <a:cubicBezTo>
                      <a:pt x="6946" y="34102"/>
                      <a:pt x="6952" y="34312"/>
                      <a:pt x="6957" y="34525"/>
                    </a:cubicBezTo>
                    <a:cubicBezTo>
                      <a:pt x="6962" y="34696"/>
                      <a:pt x="6969" y="34868"/>
                      <a:pt x="6971" y="35039"/>
                    </a:cubicBezTo>
                    <a:cubicBezTo>
                      <a:pt x="6975" y="35422"/>
                      <a:pt x="6974" y="35806"/>
                      <a:pt x="6952" y="36190"/>
                    </a:cubicBezTo>
                    <a:cubicBezTo>
                      <a:pt x="6929" y="36576"/>
                      <a:pt x="6908" y="36962"/>
                      <a:pt x="6910" y="37349"/>
                    </a:cubicBezTo>
                    <a:cubicBezTo>
                      <a:pt x="6911" y="37731"/>
                      <a:pt x="6934" y="38113"/>
                      <a:pt x="6941" y="38495"/>
                    </a:cubicBezTo>
                    <a:cubicBezTo>
                      <a:pt x="6942" y="38677"/>
                      <a:pt x="6937" y="38857"/>
                      <a:pt x="6938" y="39038"/>
                    </a:cubicBezTo>
                    <a:cubicBezTo>
                      <a:pt x="6939" y="39222"/>
                      <a:pt x="6946" y="39405"/>
                      <a:pt x="6960" y="39588"/>
                    </a:cubicBezTo>
                    <a:cubicBezTo>
                      <a:pt x="6986" y="39931"/>
                      <a:pt x="7026" y="40272"/>
                      <a:pt x="7066" y="40613"/>
                    </a:cubicBezTo>
                    <a:cubicBezTo>
                      <a:pt x="7090" y="40825"/>
                      <a:pt x="7122" y="41036"/>
                      <a:pt x="7143" y="41247"/>
                    </a:cubicBezTo>
                    <a:cubicBezTo>
                      <a:pt x="7143" y="41246"/>
                      <a:pt x="7143" y="41245"/>
                      <a:pt x="7143" y="41244"/>
                    </a:cubicBezTo>
                    <a:lnTo>
                      <a:pt x="7143" y="41244"/>
                    </a:lnTo>
                    <a:cubicBezTo>
                      <a:pt x="7146" y="41270"/>
                      <a:pt x="7155" y="41295"/>
                      <a:pt x="7168" y="41319"/>
                    </a:cubicBezTo>
                    <a:cubicBezTo>
                      <a:pt x="7142" y="41321"/>
                      <a:pt x="7114" y="41323"/>
                      <a:pt x="7087" y="41325"/>
                    </a:cubicBezTo>
                    <a:cubicBezTo>
                      <a:pt x="7034" y="41326"/>
                      <a:pt x="6980" y="41329"/>
                      <a:pt x="6927" y="41329"/>
                    </a:cubicBezTo>
                    <a:cubicBezTo>
                      <a:pt x="6907" y="41329"/>
                      <a:pt x="6886" y="41328"/>
                      <a:pt x="6866" y="41327"/>
                    </a:cubicBezTo>
                    <a:lnTo>
                      <a:pt x="6695" y="41316"/>
                    </a:lnTo>
                    <a:lnTo>
                      <a:pt x="6698" y="41316"/>
                    </a:lnTo>
                    <a:cubicBezTo>
                      <a:pt x="6626" y="41306"/>
                      <a:pt x="6551" y="41301"/>
                      <a:pt x="6482" y="41288"/>
                    </a:cubicBezTo>
                    <a:cubicBezTo>
                      <a:pt x="6411" y="41274"/>
                      <a:pt x="6336" y="41259"/>
                      <a:pt x="6262" y="41244"/>
                    </a:cubicBezTo>
                    <a:lnTo>
                      <a:pt x="6262" y="41244"/>
                    </a:lnTo>
                    <a:cubicBezTo>
                      <a:pt x="6271" y="41246"/>
                      <a:pt x="6278" y="41247"/>
                      <a:pt x="6285" y="41250"/>
                    </a:cubicBezTo>
                    <a:cubicBezTo>
                      <a:pt x="6206" y="41230"/>
                      <a:pt x="6124" y="41214"/>
                      <a:pt x="6046" y="41191"/>
                    </a:cubicBezTo>
                    <a:cubicBezTo>
                      <a:pt x="5965" y="41167"/>
                      <a:pt x="5886" y="41143"/>
                      <a:pt x="5806" y="41120"/>
                    </a:cubicBezTo>
                    <a:cubicBezTo>
                      <a:pt x="5716" y="41088"/>
                      <a:pt x="5622" y="41057"/>
                      <a:pt x="5535" y="41021"/>
                    </a:cubicBezTo>
                    <a:cubicBezTo>
                      <a:pt x="5439" y="40983"/>
                      <a:pt x="5343" y="40944"/>
                      <a:pt x="5248" y="40902"/>
                    </a:cubicBezTo>
                    <a:cubicBezTo>
                      <a:pt x="5069" y="40823"/>
                      <a:pt x="4891" y="40740"/>
                      <a:pt x="4715" y="40654"/>
                    </a:cubicBezTo>
                    <a:lnTo>
                      <a:pt x="4715" y="40654"/>
                    </a:lnTo>
                    <a:cubicBezTo>
                      <a:pt x="4719" y="40656"/>
                      <a:pt x="4723" y="40659"/>
                      <a:pt x="4726" y="40661"/>
                    </a:cubicBezTo>
                    <a:cubicBezTo>
                      <a:pt x="4573" y="40582"/>
                      <a:pt x="4418" y="40505"/>
                      <a:pt x="4267" y="40418"/>
                    </a:cubicBezTo>
                    <a:cubicBezTo>
                      <a:pt x="4194" y="40378"/>
                      <a:pt x="4118" y="40339"/>
                      <a:pt x="4047" y="40294"/>
                    </a:cubicBezTo>
                    <a:cubicBezTo>
                      <a:pt x="3979" y="40251"/>
                      <a:pt x="3913" y="40209"/>
                      <a:pt x="3843" y="40166"/>
                    </a:cubicBezTo>
                    <a:cubicBezTo>
                      <a:pt x="3809" y="40140"/>
                      <a:pt x="3774" y="40115"/>
                      <a:pt x="3740" y="40091"/>
                    </a:cubicBezTo>
                    <a:cubicBezTo>
                      <a:pt x="3711" y="40069"/>
                      <a:pt x="3679" y="40049"/>
                      <a:pt x="3652" y="40025"/>
                    </a:cubicBezTo>
                    <a:cubicBezTo>
                      <a:pt x="3592" y="39974"/>
                      <a:pt x="3531" y="39923"/>
                      <a:pt x="3471" y="39872"/>
                    </a:cubicBezTo>
                    <a:lnTo>
                      <a:pt x="3471" y="39872"/>
                    </a:lnTo>
                    <a:cubicBezTo>
                      <a:pt x="3473" y="39873"/>
                      <a:pt x="3476" y="39875"/>
                      <a:pt x="3478" y="39878"/>
                    </a:cubicBezTo>
                    <a:cubicBezTo>
                      <a:pt x="3417" y="39816"/>
                      <a:pt x="3350" y="39758"/>
                      <a:pt x="3292" y="39695"/>
                    </a:cubicBezTo>
                    <a:cubicBezTo>
                      <a:pt x="3236" y="39636"/>
                      <a:pt x="3181" y="39575"/>
                      <a:pt x="3126" y="39514"/>
                    </a:cubicBezTo>
                    <a:cubicBezTo>
                      <a:pt x="3041" y="39412"/>
                      <a:pt x="2956" y="39307"/>
                      <a:pt x="2875" y="39201"/>
                    </a:cubicBezTo>
                    <a:cubicBezTo>
                      <a:pt x="2800" y="39104"/>
                      <a:pt x="2731" y="39001"/>
                      <a:pt x="2662" y="38900"/>
                    </a:cubicBezTo>
                    <a:cubicBezTo>
                      <a:pt x="2662" y="38899"/>
                      <a:pt x="2661" y="38898"/>
                      <a:pt x="2660" y="38898"/>
                    </a:cubicBezTo>
                    <a:cubicBezTo>
                      <a:pt x="2659" y="38895"/>
                      <a:pt x="2658" y="38894"/>
                      <a:pt x="2655" y="38890"/>
                    </a:cubicBezTo>
                    <a:cubicBezTo>
                      <a:pt x="2577" y="38768"/>
                      <a:pt x="2501" y="38645"/>
                      <a:pt x="2427" y="38520"/>
                    </a:cubicBezTo>
                    <a:cubicBezTo>
                      <a:pt x="2355" y="38397"/>
                      <a:pt x="2289" y="38271"/>
                      <a:pt x="2224" y="38145"/>
                    </a:cubicBezTo>
                    <a:lnTo>
                      <a:pt x="2224" y="38145"/>
                    </a:lnTo>
                    <a:cubicBezTo>
                      <a:pt x="2186" y="38066"/>
                      <a:pt x="2145" y="37986"/>
                      <a:pt x="2114" y="37904"/>
                    </a:cubicBezTo>
                    <a:cubicBezTo>
                      <a:pt x="2080" y="37819"/>
                      <a:pt x="2046" y="37733"/>
                      <a:pt x="2014" y="37649"/>
                    </a:cubicBezTo>
                    <a:lnTo>
                      <a:pt x="2014" y="37649"/>
                    </a:lnTo>
                    <a:cubicBezTo>
                      <a:pt x="2016" y="37655"/>
                      <a:pt x="2019" y="37661"/>
                      <a:pt x="2020" y="37670"/>
                    </a:cubicBezTo>
                    <a:cubicBezTo>
                      <a:pt x="1978" y="37540"/>
                      <a:pt x="1934" y="37411"/>
                      <a:pt x="1897" y="37279"/>
                    </a:cubicBezTo>
                    <a:cubicBezTo>
                      <a:pt x="1861" y="37151"/>
                      <a:pt x="1832" y="37023"/>
                      <a:pt x="1803" y="36893"/>
                    </a:cubicBezTo>
                    <a:cubicBezTo>
                      <a:pt x="1791" y="36809"/>
                      <a:pt x="1775" y="36727"/>
                      <a:pt x="1766" y="36644"/>
                    </a:cubicBezTo>
                    <a:cubicBezTo>
                      <a:pt x="1758" y="36552"/>
                      <a:pt x="1751" y="36462"/>
                      <a:pt x="1741" y="36369"/>
                    </a:cubicBezTo>
                    <a:cubicBezTo>
                      <a:pt x="1733" y="36172"/>
                      <a:pt x="1725" y="35976"/>
                      <a:pt x="1738" y="35779"/>
                    </a:cubicBezTo>
                    <a:cubicBezTo>
                      <a:pt x="1750" y="35657"/>
                      <a:pt x="1768" y="35536"/>
                      <a:pt x="1793" y="35416"/>
                    </a:cubicBezTo>
                    <a:cubicBezTo>
                      <a:pt x="1811" y="35337"/>
                      <a:pt x="1831" y="35259"/>
                      <a:pt x="1855" y="35183"/>
                    </a:cubicBezTo>
                    <a:cubicBezTo>
                      <a:pt x="1891" y="35085"/>
                      <a:pt x="1927" y="34991"/>
                      <a:pt x="1967" y="34895"/>
                    </a:cubicBezTo>
                    <a:cubicBezTo>
                      <a:pt x="2004" y="34807"/>
                      <a:pt x="2045" y="34724"/>
                      <a:pt x="2086" y="34640"/>
                    </a:cubicBezTo>
                    <a:lnTo>
                      <a:pt x="2086" y="34640"/>
                    </a:lnTo>
                    <a:cubicBezTo>
                      <a:pt x="2085" y="34642"/>
                      <a:pt x="2083" y="34644"/>
                      <a:pt x="2082" y="34647"/>
                    </a:cubicBezTo>
                    <a:lnTo>
                      <a:pt x="2082" y="34647"/>
                    </a:lnTo>
                    <a:cubicBezTo>
                      <a:pt x="2084" y="34643"/>
                      <a:pt x="2085" y="34640"/>
                      <a:pt x="2087" y="34635"/>
                    </a:cubicBezTo>
                    <a:cubicBezTo>
                      <a:pt x="2088" y="34634"/>
                      <a:pt x="2088" y="34633"/>
                      <a:pt x="2090" y="34631"/>
                    </a:cubicBezTo>
                    <a:cubicBezTo>
                      <a:pt x="2203" y="34406"/>
                      <a:pt x="2315" y="34180"/>
                      <a:pt x="2417" y="33949"/>
                    </a:cubicBezTo>
                    <a:cubicBezTo>
                      <a:pt x="2570" y="33600"/>
                      <a:pt x="2707" y="33246"/>
                      <a:pt x="2847" y="32892"/>
                    </a:cubicBezTo>
                    <a:cubicBezTo>
                      <a:pt x="2919" y="32710"/>
                      <a:pt x="2996" y="32527"/>
                      <a:pt x="3060" y="32340"/>
                    </a:cubicBezTo>
                    <a:cubicBezTo>
                      <a:pt x="3106" y="32208"/>
                      <a:pt x="3153" y="32076"/>
                      <a:pt x="3183" y="31939"/>
                    </a:cubicBezTo>
                    <a:cubicBezTo>
                      <a:pt x="3226" y="31748"/>
                      <a:pt x="3255" y="31553"/>
                      <a:pt x="3239" y="31359"/>
                    </a:cubicBezTo>
                    <a:cubicBezTo>
                      <a:pt x="3222" y="31116"/>
                      <a:pt x="3157" y="30878"/>
                      <a:pt x="3075" y="30650"/>
                    </a:cubicBezTo>
                    <a:cubicBezTo>
                      <a:pt x="3019" y="30493"/>
                      <a:pt x="2950" y="30341"/>
                      <a:pt x="2871" y="30195"/>
                    </a:cubicBezTo>
                    <a:cubicBezTo>
                      <a:pt x="2857" y="30176"/>
                      <a:pt x="2843" y="30158"/>
                      <a:pt x="2830" y="30140"/>
                    </a:cubicBezTo>
                    <a:lnTo>
                      <a:pt x="2830" y="30139"/>
                    </a:lnTo>
                    <a:cubicBezTo>
                      <a:pt x="2814" y="30115"/>
                      <a:pt x="2797" y="30094"/>
                      <a:pt x="2780" y="30072"/>
                    </a:cubicBezTo>
                    <a:cubicBezTo>
                      <a:pt x="2779" y="30070"/>
                      <a:pt x="2777" y="30068"/>
                      <a:pt x="2775" y="30066"/>
                    </a:cubicBezTo>
                    <a:lnTo>
                      <a:pt x="2753" y="30036"/>
                    </a:lnTo>
                    <a:cubicBezTo>
                      <a:pt x="2735" y="30017"/>
                      <a:pt x="2720" y="29996"/>
                      <a:pt x="2704" y="29975"/>
                    </a:cubicBezTo>
                    <a:lnTo>
                      <a:pt x="2693" y="29962"/>
                    </a:lnTo>
                    <a:cubicBezTo>
                      <a:pt x="2668" y="29928"/>
                      <a:pt x="2642" y="29894"/>
                      <a:pt x="2616" y="29859"/>
                    </a:cubicBezTo>
                    <a:cubicBezTo>
                      <a:pt x="2591" y="29827"/>
                      <a:pt x="2567" y="29794"/>
                      <a:pt x="2544" y="29762"/>
                    </a:cubicBezTo>
                    <a:cubicBezTo>
                      <a:pt x="2529" y="29739"/>
                      <a:pt x="2512" y="29718"/>
                      <a:pt x="2496" y="29695"/>
                    </a:cubicBezTo>
                    <a:cubicBezTo>
                      <a:pt x="2489" y="29688"/>
                      <a:pt x="2482" y="29681"/>
                      <a:pt x="2475" y="29674"/>
                    </a:cubicBezTo>
                    <a:cubicBezTo>
                      <a:pt x="2385" y="29581"/>
                      <a:pt x="2292" y="29488"/>
                      <a:pt x="2204" y="29392"/>
                    </a:cubicBezTo>
                    <a:cubicBezTo>
                      <a:pt x="2194" y="29381"/>
                      <a:pt x="2185" y="29369"/>
                      <a:pt x="2174" y="29358"/>
                    </a:cubicBezTo>
                    <a:cubicBezTo>
                      <a:pt x="2134" y="29319"/>
                      <a:pt x="2096" y="29278"/>
                      <a:pt x="2057" y="29238"/>
                    </a:cubicBezTo>
                    <a:cubicBezTo>
                      <a:pt x="2036" y="29215"/>
                      <a:pt x="2016" y="29192"/>
                      <a:pt x="1995" y="29168"/>
                    </a:cubicBezTo>
                    <a:cubicBezTo>
                      <a:pt x="1985" y="29170"/>
                      <a:pt x="1976" y="29174"/>
                      <a:pt x="1967" y="29178"/>
                    </a:cubicBezTo>
                    <a:cubicBezTo>
                      <a:pt x="1930" y="29140"/>
                      <a:pt x="1890" y="29105"/>
                      <a:pt x="1853" y="29067"/>
                    </a:cubicBezTo>
                    <a:cubicBezTo>
                      <a:pt x="1701" y="28906"/>
                      <a:pt x="1550" y="28746"/>
                      <a:pt x="1398" y="28581"/>
                    </a:cubicBezTo>
                    <a:lnTo>
                      <a:pt x="1398" y="28581"/>
                    </a:lnTo>
                    <a:lnTo>
                      <a:pt x="1401" y="28584"/>
                    </a:lnTo>
                    <a:cubicBezTo>
                      <a:pt x="1217" y="28374"/>
                      <a:pt x="1036" y="28162"/>
                      <a:pt x="877" y="27931"/>
                    </a:cubicBezTo>
                    <a:lnTo>
                      <a:pt x="877" y="27932"/>
                    </a:lnTo>
                    <a:cubicBezTo>
                      <a:pt x="830" y="27859"/>
                      <a:pt x="787" y="27784"/>
                      <a:pt x="744" y="27707"/>
                    </a:cubicBezTo>
                    <a:lnTo>
                      <a:pt x="747" y="27707"/>
                    </a:lnTo>
                    <a:cubicBezTo>
                      <a:pt x="690" y="27589"/>
                      <a:pt x="640" y="27467"/>
                      <a:pt x="597" y="27344"/>
                    </a:cubicBezTo>
                    <a:cubicBezTo>
                      <a:pt x="570" y="27257"/>
                      <a:pt x="541" y="27172"/>
                      <a:pt x="518" y="27083"/>
                    </a:cubicBezTo>
                    <a:cubicBezTo>
                      <a:pt x="495" y="26990"/>
                      <a:pt x="474" y="26898"/>
                      <a:pt x="455" y="26806"/>
                    </a:cubicBezTo>
                    <a:cubicBezTo>
                      <a:pt x="455" y="26806"/>
                      <a:pt x="455" y="26807"/>
                      <a:pt x="455" y="26809"/>
                    </a:cubicBezTo>
                    <a:cubicBezTo>
                      <a:pt x="417" y="26610"/>
                      <a:pt x="378" y="26413"/>
                      <a:pt x="361" y="26210"/>
                    </a:cubicBezTo>
                    <a:cubicBezTo>
                      <a:pt x="358" y="26121"/>
                      <a:pt x="357" y="26035"/>
                      <a:pt x="361" y="25945"/>
                    </a:cubicBezTo>
                    <a:cubicBezTo>
                      <a:pt x="369" y="25850"/>
                      <a:pt x="383" y="25758"/>
                      <a:pt x="396" y="25666"/>
                    </a:cubicBezTo>
                    <a:cubicBezTo>
                      <a:pt x="418" y="25572"/>
                      <a:pt x="440" y="25480"/>
                      <a:pt x="467" y="25386"/>
                    </a:cubicBezTo>
                    <a:cubicBezTo>
                      <a:pt x="494" y="25292"/>
                      <a:pt x="527" y="25205"/>
                      <a:pt x="560" y="25113"/>
                    </a:cubicBezTo>
                    <a:cubicBezTo>
                      <a:pt x="603" y="25003"/>
                      <a:pt x="647" y="24894"/>
                      <a:pt x="696" y="24788"/>
                    </a:cubicBezTo>
                    <a:cubicBezTo>
                      <a:pt x="731" y="24717"/>
                      <a:pt x="768" y="24646"/>
                      <a:pt x="809" y="24578"/>
                    </a:cubicBezTo>
                    <a:cubicBezTo>
                      <a:pt x="843" y="24516"/>
                      <a:pt x="883" y="24460"/>
                      <a:pt x="920" y="24402"/>
                    </a:cubicBezTo>
                    <a:cubicBezTo>
                      <a:pt x="1019" y="24267"/>
                      <a:pt x="1121" y="24133"/>
                      <a:pt x="1230" y="24002"/>
                    </a:cubicBezTo>
                    <a:cubicBezTo>
                      <a:pt x="1339" y="23872"/>
                      <a:pt x="1453" y="23738"/>
                      <a:pt x="1551" y="23598"/>
                    </a:cubicBezTo>
                    <a:cubicBezTo>
                      <a:pt x="1657" y="23443"/>
                      <a:pt x="1761" y="23286"/>
                      <a:pt x="1848" y="23119"/>
                    </a:cubicBezTo>
                    <a:cubicBezTo>
                      <a:pt x="1934" y="22953"/>
                      <a:pt x="2017" y="22788"/>
                      <a:pt x="2092" y="22618"/>
                    </a:cubicBezTo>
                    <a:cubicBezTo>
                      <a:pt x="2135" y="22524"/>
                      <a:pt x="2173" y="22427"/>
                      <a:pt x="2207" y="22329"/>
                    </a:cubicBezTo>
                    <a:cubicBezTo>
                      <a:pt x="2276" y="22123"/>
                      <a:pt x="2318" y="21907"/>
                      <a:pt x="2327" y="21690"/>
                    </a:cubicBezTo>
                    <a:cubicBezTo>
                      <a:pt x="2337" y="21492"/>
                      <a:pt x="2327" y="21293"/>
                      <a:pt x="2300" y="21098"/>
                    </a:cubicBezTo>
                    <a:cubicBezTo>
                      <a:pt x="2274" y="20916"/>
                      <a:pt x="2236" y="20738"/>
                      <a:pt x="2188" y="20562"/>
                    </a:cubicBezTo>
                    <a:cubicBezTo>
                      <a:pt x="2137" y="20376"/>
                      <a:pt x="2088" y="20191"/>
                      <a:pt x="2027" y="20009"/>
                    </a:cubicBezTo>
                    <a:cubicBezTo>
                      <a:pt x="1968" y="19837"/>
                      <a:pt x="1908" y="19668"/>
                      <a:pt x="1838" y="19500"/>
                    </a:cubicBezTo>
                    <a:cubicBezTo>
                      <a:pt x="1768" y="19328"/>
                      <a:pt x="1693" y="19158"/>
                      <a:pt x="1628" y="18984"/>
                    </a:cubicBezTo>
                    <a:cubicBezTo>
                      <a:pt x="1594" y="18874"/>
                      <a:pt x="1561" y="18766"/>
                      <a:pt x="1535" y="18654"/>
                    </a:cubicBezTo>
                    <a:cubicBezTo>
                      <a:pt x="1519" y="18572"/>
                      <a:pt x="1506" y="18489"/>
                      <a:pt x="1498" y="18406"/>
                    </a:cubicBezTo>
                    <a:cubicBezTo>
                      <a:pt x="1494" y="18356"/>
                      <a:pt x="1490" y="18307"/>
                      <a:pt x="1485" y="18258"/>
                    </a:cubicBezTo>
                    <a:lnTo>
                      <a:pt x="1485" y="18258"/>
                    </a:lnTo>
                    <a:cubicBezTo>
                      <a:pt x="1487" y="18267"/>
                      <a:pt x="1487" y="18274"/>
                      <a:pt x="1488" y="18283"/>
                    </a:cubicBezTo>
                    <a:cubicBezTo>
                      <a:pt x="1486" y="18219"/>
                      <a:pt x="1481" y="18154"/>
                      <a:pt x="1484" y="18092"/>
                    </a:cubicBezTo>
                    <a:cubicBezTo>
                      <a:pt x="1488" y="18039"/>
                      <a:pt x="1490" y="17982"/>
                      <a:pt x="1491" y="17928"/>
                    </a:cubicBezTo>
                    <a:cubicBezTo>
                      <a:pt x="1499" y="17848"/>
                      <a:pt x="1508" y="17766"/>
                      <a:pt x="1517" y="17686"/>
                    </a:cubicBezTo>
                    <a:cubicBezTo>
                      <a:pt x="1530" y="17602"/>
                      <a:pt x="1546" y="17517"/>
                      <a:pt x="1564" y="17433"/>
                    </a:cubicBezTo>
                    <a:cubicBezTo>
                      <a:pt x="1581" y="17372"/>
                      <a:pt x="1598" y="17310"/>
                      <a:pt x="1614" y="17251"/>
                    </a:cubicBezTo>
                    <a:lnTo>
                      <a:pt x="1614" y="17251"/>
                    </a:lnTo>
                    <a:cubicBezTo>
                      <a:pt x="1613" y="17256"/>
                      <a:pt x="1610" y="17261"/>
                      <a:pt x="1608" y="17266"/>
                    </a:cubicBezTo>
                    <a:lnTo>
                      <a:pt x="1608" y="17266"/>
                    </a:lnTo>
                    <a:cubicBezTo>
                      <a:pt x="1632" y="17202"/>
                      <a:pt x="1650" y="17135"/>
                      <a:pt x="1678" y="17075"/>
                    </a:cubicBezTo>
                    <a:cubicBezTo>
                      <a:pt x="1705" y="17015"/>
                      <a:pt x="1733" y="16954"/>
                      <a:pt x="1758" y="16894"/>
                    </a:cubicBezTo>
                    <a:cubicBezTo>
                      <a:pt x="1810" y="16796"/>
                      <a:pt x="1860" y="16701"/>
                      <a:pt x="1915" y="16606"/>
                    </a:cubicBezTo>
                    <a:cubicBezTo>
                      <a:pt x="1961" y="16531"/>
                      <a:pt x="2008" y="16458"/>
                      <a:pt x="2056" y="16385"/>
                    </a:cubicBezTo>
                    <a:lnTo>
                      <a:pt x="2060" y="16380"/>
                    </a:lnTo>
                    <a:cubicBezTo>
                      <a:pt x="2060" y="16379"/>
                      <a:pt x="2061" y="16378"/>
                      <a:pt x="2061" y="16378"/>
                    </a:cubicBezTo>
                    <a:lnTo>
                      <a:pt x="2061" y="16376"/>
                    </a:lnTo>
                    <a:cubicBezTo>
                      <a:pt x="2063" y="16375"/>
                      <a:pt x="2064" y="16372"/>
                      <a:pt x="2065" y="16371"/>
                    </a:cubicBezTo>
                    <a:lnTo>
                      <a:pt x="2065" y="16372"/>
                    </a:lnTo>
                    <a:cubicBezTo>
                      <a:pt x="2097" y="16329"/>
                      <a:pt x="2127" y="16286"/>
                      <a:pt x="2158" y="16244"/>
                    </a:cubicBezTo>
                    <a:lnTo>
                      <a:pt x="2268" y="16112"/>
                    </a:lnTo>
                    <a:cubicBezTo>
                      <a:pt x="2302" y="16076"/>
                      <a:pt x="2337" y="16037"/>
                      <a:pt x="2373" y="16003"/>
                    </a:cubicBezTo>
                    <a:cubicBezTo>
                      <a:pt x="2414" y="15963"/>
                      <a:pt x="2455" y="15924"/>
                      <a:pt x="2497" y="15886"/>
                    </a:cubicBezTo>
                    <a:cubicBezTo>
                      <a:pt x="2583" y="15814"/>
                      <a:pt x="2668" y="15740"/>
                      <a:pt x="2758" y="15675"/>
                    </a:cubicBezTo>
                    <a:cubicBezTo>
                      <a:pt x="2850" y="15608"/>
                      <a:pt x="2943" y="15542"/>
                      <a:pt x="3037" y="15474"/>
                    </a:cubicBezTo>
                    <a:cubicBezTo>
                      <a:pt x="3137" y="15405"/>
                      <a:pt x="3237" y="15337"/>
                      <a:pt x="3333" y="15263"/>
                    </a:cubicBezTo>
                    <a:cubicBezTo>
                      <a:pt x="3463" y="15164"/>
                      <a:pt x="3593" y="15061"/>
                      <a:pt x="3703" y="14941"/>
                    </a:cubicBezTo>
                    <a:cubicBezTo>
                      <a:pt x="3789" y="14847"/>
                      <a:pt x="3869" y="14749"/>
                      <a:pt x="3941" y="14644"/>
                    </a:cubicBezTo>
                    <a:cubicBezTo>
                      <a:pt x="3970" y="14604"/>
                      <a:pt x="3994" y="14563"/>
                      <a:pt x="4020" y="14521"/>
                    </a:cubicBezTo>
                    <a:cubicBezTo>
                      <a:pt x="4067" y="14449"/>
                      <a:pt x="4109" y="14374"/>
                      <a:pt x="4146" y="14297"/>
                    </a:cubicBezTo>
                    <a:cubicBezTo>
                      <a:pt x="4224" y="14132"/>
                      <a:pt x="4301" y="13964"/>
                      <a:pt x="4351" y="13787"/>
                    </a:cubicBezTo>
                    <a:cubicBezTo>
                      <a:pt x="4459" y="13415"/>
                      <a:pt x="4531" y="13031"/>
                      <a:pt x="4512" y="12641"/>
                    </a:cubicBezTo>
                    <a:cubicBezTo>
                      <a:pt x="4505" y="12463"/>
                      <a:pt x="4493" y="12285"/>
                      <a:pt x="4454" y="12109"/>
                    </a:cubicBezTo>
                    <a:cubicBezTo>
                      <a:pt x="4410" y="11915"/>
                      <a:pt x="4349" y="11727"/>
                      <a:pt x="4288" y="11538"/>
                    </a:cubicBezTo>
                    <a:cubicBezTo>
                      <a:pt x="4231" y="11368"/>
                      <a:pt x="4174" y="11198"/>
                      <a:pt x="4109" y="11032"/>
                    </a:cubicBezTo>
                    <a:cubicBezTo>
                      <a:pt x="4046" y="10866"/>
                      <a:pt x="3976" y="10699"/>
                      <a:pt x="3913" y="10532"/>
                    </a:cubicBezTo>
                    <a:cubicBezTo>
                      <a:pt x="3870" y="10398"/>
                      <a:pt x="3832" y="10264"/>
                      <a:pt x="3798" y="10125"/>
                    </a:cubicBezTo>
                    <a:cubicBezTo>
                      <a:pt x="3773" y="10002"/>
                      <a:pt x="3754" y="9875"/>
                      <a:pt x="3742" y="9750"/>
                    </a:cubicBezTo>
                    <a:cubicBezTo>
                      <a:pt x="3740" y="9656"/>
                      <a:pt x="3742" y="9565"/>
                      <a:pt x="3746" y="9474"/>
                    </a:cubicBezTo>
                    <a:cubicBezTo>
                      <a:pt x="3758" y="9334"/>
                      <a:pt x="3777" y="9194"/>
                      <a:pt x="3803" y="9057"/>
                    </a:cubicBezTo>
                    <a:lnTo>
                      <a:pt x="3803" y="9057"/>
                    </a:lnTo>
                    <a:cubicBezTo>
                      <a:pt x="3801" y="9058"/>
                      <a:pt x="3802" y="9061"/>
                      <a:pt x="3800" y="9062"/>
                    </a:cubicBezTo>
                    <a:cubicBezTo>
                      <a:pt x="3801" y="9059"/>
                      <a:pt x="3801" y="9057"/>
                      <a:pt x="3802" y="9054"/>
                    </a:cubicBezTo>
                    <a:cubicBezTo>
                      <a:pt x="3803" y="9048"/>
                      <a:pt x="3803" y="9044"/>
                      <a:pt x="3804" y="9040"/>
                    </a:cubicBezTo>
                    <a:lnTo>
                      <a:pt x="3804" y="9040"/>
                    </a:lnTo>
                    <a:cubicBezTo>
                      <a:pt x="3804" y="9044"/>
                      <a:pt x="3803" y="9046"/>
                      <a:pt x="3804" y="9050"/>
                    </a:cubicBezTo>
                    <a:cubicBezTo>
                      <a:pt x="3821" y="8966"/>
                      <a:pt x="3841" y="8884"/>
                      <a:pt x="3862" y="8801"/>
                    </a:cubicBezTo>
                    <a:cubicBezTo>
                      <a:pt x="3883" y="8729"/>
                      <a:pt x="3909" y="8657"/>
                      <a:pt x="3933" y="8585"/>
                    </a:cubicBezTo>
                    <a:cubicBezTo>
                      <a:pt x="3951" y="8541"/>
                      <a:pt x="3968" y="8493"/>
                      <a:pt x="3988" y="8450"/>
                    </a:cubicBezTo>
                    <a:cubicBezTo>
                      <a:pt x="4008" y="8408"/>
                      <a:pt x="4030" y="8361"/>
                      <a:pt x="4053" y="8317"/>
                    </a:cubicBezTo>
                    <a:cubicBezTo>
                      <a:pt x="4079" y="8270"/>
                      <a:pt x="4102" y="8222"/>
                      <a:pt x="4133" y="8177"/>
                    </a:cubicBezTo>
                    <a:cubicBezTo>
                      <a:pt x="4161" y="8135"/>
                      <a:pt x="4189" y="8093"/>
                      <a:pt x="4216" y="8050"/>
                    </a:cubicBezTo>
                    <a:cubicBezTo>
                      <a:pt x="4248" y="8008"/>
                      <a:pt x="4277" y="7964"/>
                      <a:pt x="4311" y="7924"/>
                    </a:cubicBezTo>
                    <a:cubicBezTo>
                      <a:pt x="4341" y="7890"/>
                      <a:pt x="4371" y="7855"/>
                      <a:pt x="4402" y="7821"/>
                    </a:cubicBezTo>
                    <a:cubicBezTo>
                      <a:pt x="4519" y="7701"/>
                      <a:pt x="4643" y="7589"/>
                      <a:pt x="4763" y="7473"/>
                    </a:cubicBezTo>
                    <a:cubicBezTo>
                      <a:pt x="4894" y="7349"/>
                      <a:pt x="5016" y="7216"/>
                      <a:pt x="5130" y="7075"/>
                    </a:cubicBezTo>
                    <a:cubicBezTo>
                      <a:pt x="5362" y="6791"/>
                      <a:pt x="5553" y="6465"/>
                      <a:pt x="5642" y="6110"/>
                    </a:cubicBezTo>
                    <a:cubicBezTo>
                      <a:pt x="5666" y="6019"/>
                      <a:pt x="5691" y="5928"/>
                      <a:pt x="5702" y="5836"/>
                    </a:cubicBezTo>
                    <a:cubicBezTo>
                      <a:pt x="5714" y="5741"/>
                      <a:pt x="5723" y="5644"/>
                      <a:pt x="5727" y="5547"/>
                    </a:cubicBezTo>
                    <a:cubicBezTo>
                      <a:pt x="5735" y="5372"/>
                      <a:pt x="5730" y="5197"/>
                      <a:pt x="5712" y="5024"/>
                    </a:cubicBezTo>
                    <a:cubicBezTo>
                      <a:pt x="5696" y="4841"/>
                      <a:pt x="5676" y="4659"/>
                      <a:pt x="5646" y="4479"/>
                    </a:cubicBezTo>
                    <a:cubicBezTo>
                      <a:pt x="5613" y="4288"/>
                      <a:pt x="5568" y="4101"/>
                      <a:pt x="5526" y="3913"/>
                    </a:cubicBezTo>
                    <a:cubicBezTo>
                      <a:pt x="5447" y="3557"/>
                      <a:pt x="5367" y="3203"/>
                      <a:pt x="5294" y="2848"/>
                    </a:cubicBezTo>
                    <a:lnTo>
                      <a:pt x="5294" y="2848"/>
                    </a:lnTo>
                    <a:cubicBezTo>
                      <a:pt x="5296" y="2856"/>
                      <a:pt x="5297" y="2862"/>
                      <a:pt x="5299" y="2871"/>
                    </a:cubicBezTo>
                    <a:cubicBezTo>
                      <a:pt x="5268" y="2706"/>
                      <a:pt x="5241" y="2545"/>
                      <a:pt x="5224" y="2377"/>
                    </a:cubicBezTo>
                    <a:cubicBezTo>
                      <a:pt x="5220" y="2270"/>
                      <a:pt x="5218" y="2163"/>
                      <a:pt x="5222" y="2056"/>
                    </a:cubicBezTo>
                    <a:cubicBezTo>
                      <a:pt x="5231" y="1967"/>
                      <a:pt x="5243" y="1881"/>
                      <a:pt x="5258" y="1795"/>
                    </a:cubicBezTo>
                    <a:lnTo>
                      <a:pt x="5258" y="1795"/>
                    </a:lnTo>
                    <a:cubicBezTo>
                      <a:pt x="5256" y="1796"/>
                      <a:pt x="5256" y="1799"/>
                      <a:pt x="5255" y="1800"/>
                    </a:cubicBezTo>
                    <a:cubicBezTo>
                      <a:pt x="5256" y="1796"/>
                      <a:pt x="5257" y="1793"/>
                      <a:pt x="5259" y="1789"/>
                    </a:cubicBezTo>
                    <a:cubicBezTo>
                      <a:pt x="5260" y="1784"/>
                      <a:pt x="5259" y="1784"/>
                      <a:pt x="5260" y="1783"/>
                    </a:cubicBezTo>
                    <a:lnTo>
                      <a:pt x="5260" y="1783"/>
                    </a:lnTo>
                    <a:lnTo>
                      <a:pt x="5258" y="1784"/>
                    </a:lnTo>
                    <a:cubicBezTo>
                      <a:pt x="5258" y="1783"/>
                      <a:pt x="5259" y="1782"/>
                      <a:pt x="5259" y="1780"/>
                    </a:cubicBezTo>
                    <a:lnTo>
                      <a:pt x="5259" y="1779"/>
                    </a:lnTo>
                    <a:cubicBezTo>
                      <a:pt x="5278" y="1695"/>
                      <a:pt x="5299" y="1611"/>
                      <a:pt x="5320" y="1525"/>
                    </a:cubicBezTo>
                    <a:cubicBezTo>
                      <a:pt x="5339" y="1454"/>
                      <a:pt x="5365" y="1382"/>
                      <a:pt x="5388" y="1313"/>
                    </a:cubicBezTo>
                    <a:lnTo>
                      <a:pt x="5388" y="1313"/>
                    </a:lnTo>
                    <a:cubicBezTo>
                      <a:pt x="5387" y="1313"/>
                      <a:pt x="5387" y="1315"/>
                      <a:pt x="5386" y="1317"/>
                    </a:cubicBezTo>
                    <a:cubicBezTo>
                      <a:pt x="5388" y="1310"/>
                      <a:pt x="5391" y="1304"/>
                      <a:pt x="5394" y="1298"/>
                    </a:cubicBezTo>
                    <a:lnTo>
                      <a:pt x="5394" y="1297"/>
                    </a:lnTo>
                    <a:cubicBezTo>
                      <a:pt x="5407" y="1265"/>
                      <a:pt x="5421" y="1234"/>
                      <a:pt x="5437" y="1204"/>
                    </a:cubicBezTo>
                    <a:lnTo>
                      <a:pt x="5435" y="1204"/>
                    </a:lnTo>
                    <a:cubicBezTo>
                      <a:pt x="5450" y="1176"/>
                      <a:pt x="5466" y="1149"/>
                      <a:pt x="5483" y="1124"/>
                    </a:cubicBezTo>
                    <a:lnTo>
                      <a:pt x="5481" y="1124"/>
                    </a:lnTo>
                    <a:lnTo>
                      <a:pt x="5483" y="1123"/>
                    </a:lnTo>
                    <a:cubicBezTo>
                      <a:pt x="5484" y="1123"/>
                      <a:pt x="5484" y="1122"/>
                      <a:pt x="5484" y="1122"/>
                    </a:cubicBezTo>
                    <a:cubicBezTo>
                      <a:pt x="5487" y="1118"/>
                      <a:pt x="5490" y="1115"/>
                      <a:pt x="5492" y="1110"/>
                    </a:cubicBezTo>
                    <a:lnTo>
                      <a:pt x="5492" y="1110"/>
                    </a:lnTo>
                    <a:cubicBezTo>
                      <a:pt x="5491" y="1112"/>
                      <a:pt x="5491" y="1113"/>
                      <a:pt x="5490" y="1115"/>
                    </a:cubicBezTo>
                    <a:cubicBezTo>
                      <a:pt x="5525" y="1066"/>
                      <a:pt x="5562" y="1021"/>
                      <a:pt x="5600" y="976"/>
                    </a:cubicBezTo>
                    <a:cubicBezTo>
                      <a:pt x="5660" y="914"/>
                      <a:pt x="5721" y="855"/>
                      <a:pt x="5783" y="797"/>
                    </a:cubicBezTo>
                    <a:cubicBezTo>
                      <a:pt x="5837" y="752"/>
                      <a:pt x="5889" y="710"/>
                      <a:pt x="5945" y="667"/>
                    </a:cubicBezTo>
                    <a:cubicBezTo>
                      <a:pt x="6033" y="609"/>
                      <a:pt x="6125" y="553"/>
                      <a:pt x="6218" y="500"/>
                    </a:cubicBezTo>
                    <a:cubicBezTo>
                      <a:pt x="6271" y="476"/>
                      <a:pt x="6323" y="452"/>
                      <a:pt x="6380" y="433"/>
                    </a:cubicBezTo>
                    <a:cubicBezTo>
                      <a:pt x="6434" y="417"/>
                      <a:pt x="6489" y="403"/>
                      <a:pt x="6544" y="392"/>
                    </a:cubicBezTo>
                    <a:cubicBezTo>
                      <a:pt x="6607" y="381"/>
                      <a:pt x="6670" y="372"/>
                      <a:pt x="6734" y="363"/>
                    </a:cubicBezTo>
                    <a:cubicBezTo>
                      <a:pt x="6795" y="361"/>
                      <a:pt x="6856" y="358"/>
                      <a:pt x="6918" y="358"/>
                    </a:cubicBezTo>
                    <a:cubicBezTo>
                      <a:pt x="6936" y="358"/>
                      <a:pt x="6954" y="359"/>
                      <a:pt x="6972" y="359"/>
                    </a:cubicBezTo>
                    <a:cubicBezTo>
                      <a:pt x="6967" y="358"/>
                      <a:pt x="6964" y="358"/>
                      <a:pt x="6960" y="357"/>
                    </a:cubicBezTo>
                    <a:close/>
                    <a:moveTo>
                      <a:pt x="6903" y="0"/>
                    </a:moveTo>
                    <a:cubicBezTo>
                      <a:pt x="6842" y="0"/>
                      <a:pt x="6781" y="3"/>
                      <a:pt x="6720" y="6"/>
                    </a:cubicBezTo>
                    <a:cubicBezTo>
                      <a:pt x="6473" y="20"/>
                      <a:pt x="6224" y="86"/>
                      <a:pt x="6008" y="207"/>
                    </a:cubicBezTo>
                    <a:cubicBezTo>
                      <a:pt x="5767" y="335"/>
                      <a:pt x="5551" y="502"/>
                      <a:pt x="5366" y="702"/>
                    </a:cubicBezTo>
                    <a:cubicBezTo>
                      <a:pt x="5257" y="815"/>
                      <a:pt x="5154" y="944"/>
                      <a:pt x="5091" y="1090"/>
                    </a:cubicBezTo>
                    <a:cubicBezTo>
                      <a:pt x="5010" y="1278"/>
                      <a:pt x="4958" y="1475"/>
                      <a:pt x="4915" y="1676"/>
                    </a:cubicBezTo>
                    <a:cubicBezTo>
                      <a:pt x="4877" y="1849"/>
                      <a:pt x="4858" y="2025"/>
                      <a:pt x="4859" y="2202"/>
                    </a:cubicBezTo>
                    <a:cubicBezTo>
                      <a:pt x="4864" y="2570"/>
                      <a:pt x="4941" y="2929"/>
                      <a:pt x="5022" y="3287"/>
                    </a:cubicBezTo>
                    <a:cubicBezTo>
                      <a:pt x="5101" y="3641"/>
                      <a:pt x="5180" y="3993"/>
                      <a:pt x="5256" y="4346"/>
                    </a:cubicBezTo>
                    <a:lnTo>
                      <a:pt x="5256" y="4343"/>
                    </a:lnTo>
                    <a:cubicBezTo>
                      <a:pt x="5312" y="4631"/>
                      <a:pt x="5348" y="4921"/>
                      <a:pt x="5366" y="5214"/>
                    </a:cubicBezTo>
                    <a:cubicBezTo>
                      <a:pt x="5369" y="5293"/>
                      <a:pt x="5371" y="5373"/>
                      <a:pt x="5371" y="5452"/>
                    </a:cubicBezTo>
                    <a:cubicBezTo>
                      <a:pt x="5371" y="5519"/>
                      <a:pt x="5367" y="5584"/>
                      <a:pt x="5364" y="5649"/>
                    </a:cubicBezTo>
                    <a:cubicBezTo>
                      <a:pt x="5358" y="5697"/>
                      <a:pt x="5355" y="5748"/>
                      <a:pt x="5346" y="5794"/>
                    </a:cubicBezTo>
                    <a:cubicBezTo>
                      <a:pt x="5338" y="5837"/>
                      <a:pt x="5331" y="5876"/>
                      <a:pt x="5324" y="5917"/>
                    </a:cubicBezTo>
                    <a:cubicBezTo>
                      <a:pt x="5301" y="6002"/>
                      <a:pt x="5277" y="6086"/>
                      <a:pt x="5250" y="6170"/>
                    </a:cubicBezTo>
                    <a:cubicBezTo>
                      <a:pt x="5220" y="6244"/>
                      <a:pt x="5191" y="6315"/>
                      <a:pt x="5157" y="6388"/>
                    </a:cubicBezTo>
                    <a:cubicBezTo>
                      <a:pt x="5116" y="6466"/>
                      <a:pt x="5070" y="6541"/>
                      <a:pt x="5025" y="6615"/>
                    </a:cubicBezTo>
                    <a:cubicBezTo>
                      <a:pt x="4943" y="6731"/>
                      <a:pt x="4859" y="6843"/>
                      <a:pt x="4768" y="6951"/>
                    </a:cubicBezTo>
                    <a:lnTo>
                      <a:pt x="4768" y="6951"/>
                    </a:lnTo>
                    <a:cubicBezTo>
                      <a:pt x="4772" y="6947"/>
                      <a:pt x="4776" y="6943"/>
                      <a:pt x="4780" y="6940"/>
                    </a:cubicBezTo>
                    <a:lnTo>
                      <a:pt x="4780" y="6940"/>
                    </a:lnTo>
                    <a:cubicBezTo>
                      <a:pt x="4714" y="7013"/>
                      <a:pt x="4647" y="7089"/>
                      <a:pt x="4576" y="7157"/>
                    </a:cubicBezTo>
                    <a:cubicBezTo>
                      <a:pt x="4446" y="7283"/>
                      <a:pt x="4311" y="7402"/>
                      <a:pt x="4184" y="7531"/>
                    </a:cubicBezTo>
                    <a:cubicBezTo>
                      <a:pt x="4121" y="7595"/>
                      <a:pt x="4062" y="7662"/>
                      <a:pt x="4007" y="7733"/>
                    </a:cubicBezTo>
                    <a:cubicBezTo>
                      <a:pt x="3948" y="7812"/>
                      <a:pt x="3892" y="7891"/>
                      <a:pt x="3838" y="7975"/>
                    </a:cubicBezTo>
                    <a:cubicBezTo>
                      <a:pt x="3738" y="8127"/>
                      <a:pt x="3665" y="8296"/>
                      <a:pt x="3596" y="8464"/>
                    </a:cubicBezTo>
                    <a:cubicBezTo>
                      <a:pt x="3562" y="8554"/>
                      <a:pt x="3533" y="8646"/>
                      <a:pt x="3510" y="8739"/>
                    </a:cubicBezTo>
                    <a:cubicBezTo>
                      <a:pt x="3487" y="8821"/>
                      <a:pt x="3465" y="8905"/>
                      <a:pt x="3451" y="8990"/>
                    </a:cubicBezTo>
                    <a:cubicBezTo>
                      <a:pt x="3405" y="9250"/>
                      <a:pt x="3369" y="9515"/>
                      <a:pt x="3387" y="9780"/>
                    </a:cubicBezTo>
                    <a:cubicBezTo>
                      <a:pt x="3403" y="10021"/>
                      <a:pt x="3457" y="10255"/>
                      <a:pt x="3523" y="10488"/>
                    </a:cubicBezTo>
                    <a:cubicBezTo>
                      <a:pt x="3570" y="10653"/>
                      <a:pt x="3639" y="10816"/>
                      <a:pt x="3704" y="10976"/>
                    </a:cubicBezTo>
                    <a:cubicBezTo>
                      <a:pt x="3771" y="11147"/>
                      <a:pt x="3835" y="11318"/>
                      <a:pt x="3895" y="11493"/>
                    </a:cubicBezTo>
                    <a:cubicBezTo>
                      <a:pt x="3895" y="11492"/>
                      <a:pt x="3895" y="11492"/>
                      <a:pt x="3895" y="11491"/>
                    </a:cubicBezTo>
                    <a:lnTo>
                      <a:pt x="3895" y="11491"/>
                    </a:lnTo>
                    <a:cubicBezTo>
                      <a:pt x="3938" y="11619"/>
                      <a:pt x="3979" y="11746"/>
                      <a:pt x="4021" y="11873"/>
                    </a:cubicBezTo>
                    <a:cubicBezTo>
                      <a:pt x="4058" y="11990"/>
                      <a:pt x="4086" y="12104"/>
                      <a:pt x="4113" y="12222"/>
                    </a:cubicBezTo>
                    <a:lnTo>
                      <a:pt x="4113" y="12225"/>
                    </a:lnTo>
                    <a:cubicBezTo>
                      <a:pt x="4121" y="12270"/>
                      <a:pt x="4130" y="12313"/>
                      <a:pt x="4134" y="12358"/>
                    </a:cubicBezTo>
                    <a:cubicBezTo>
                      <a:pt x="4140" y="12408"/>
                      <a:pt x="4144" y="12457"/>
                      <a:pt x="4149" y="12505"/>
                    </a:cubicBezTo>
                    <a:cubicBezTo>
                      <a:pt x="4156" y="12653"/>
                      <a:pt x="4156" y="12799"/>
                      <a:pt x="4152" y="12944"/>
                    </a:cubicBezTo>
                    <a:lnTo>
                      <a:pt x="4152" y="12944"/>
                    </a:lnTo>
                    <a:cubicBezTo>
                      <a:pt x="4152" y="12940"/>
                      <a:pt x="4153" y="12937"/>
                      <a:pt x="4153" y="12933"/>
                    </a:cubicBezTo>
                    <a:lnTo>
                      <a:pt x="4153" y="12933"/>
                    </a:lnTo>
                    <a:cubicBezTo>
                      <a:pt x="4153" y="12938"/>
                      <a:pt x="4152" y="12941"/>
                      <a:pt x="4153" y="12947"/>
                    </a:cubicBezTo>
                    <a:cubicBezTo>
                      <a:pt x="4153" y="12948"/>
                      <a:pt x="4153" y="12949"/>
                      <a:pt x="4153" y="12950"/>
                    </a:cubicBezTo>
                    <a:cubicBezTo>
                      <a:pt x="4144" y="13031"/>
                      <a:pt x="4135" y="13113"/>
                      <a:pt x="4122" y="13194"/>
                    </a:cubicBezTo>
                    <a:cubicBezTo>
                      <a:pt x="4111" y="13268"/>
                      <a:pt x="4099" y="13336"/>
                      <a:pt x="4083" y="13409"/>
                    </a:cubicBezTo>
                    <a:cubicBezTo>
                      <a:pt x="4065" y="13487"/>
                      <a:pt x="4046" y="13564"/>
                      <a:pt x="4023" y="13640"/>
                    </a:cubicBezTo>
                    <a:cubicBezTo>
                      <a:pt x="4004" y="13708"/>
                      <a:pt x="3981" y="13772"/>
                      <a:pt x="3958" y="13838"/>
                    </a:cubicBezTo>
                    <a:cubicBezTo>
                      <a:pt x="3937" y="13890"/>
                      <a:pt x="3918" y="13945"/>
                      <a:pt x="3894" y="13998"/>
                    </a:cubicBezTo>
                    <a:cubicBezTo>
                      <a:pt x="3872" y="14048"/>
                      <a:pt x="3846" y="14098"/>
                      <a:pt x="3823" y="14148"/>
                    </a:cubicBezTo>
                    <a:cubicBezTo>
                      <a:pt x="3799" y="14199"/>
                      <a:pt x="3773" y="14247"/>
                      <a:pt x="3744" y="14294"/>
                    </a:cubicBezTo>
                    <a:cubicBezTo>
                      <a:pt x="3714" y="14339"/>
                      <a:pt x="3686" y="14388"/>
                      <a:pt x="3656" y="14433"/>
                    </a:cubicBezTo>
                    <a:cubicBezTo>
                      <a:pt x="3655" y="14435"/>
                      <a:pt x="3653" y="14437"/>
                      <a:pt x="3652" y="14440"/>
                    </a:cubicBezTo>
                    <a:cubicBezTo>
                      <a:pt x="3651" y="14442"/>
                      <a:pt x="3650" y="14445"/>
                      <a:pt x="3648" y="14447"/>
                    </a:cubicBezTo>
                    <a:cubicBezTo>
                      <a:pt x="3649" y="14446"/>
                      <a:pt x="3649" y="14445"/>
                      <a:pt x="3649" y="14444"/>
                    </a:cubicBezTo>
                    <a:lnTo>
                      <a:pt x="3649" y="14444"/>
                    </a:lnTo>
                    <a:cubicBezTo>
                      <a:pt x="3599" y="14515"/>
                      <a:pt x="3545" y="14582"/>
                      <a:pt x="3489" y="14650"/>
                    </a:cubicBezTo>
                    <a:cubicBezTo>
                      <a:pt x="3439" y="14705"/>
                      <a:pt x="3386" y="14756"/>
                      <a:pt x="3331" y="14806"/>
                    </a:cubicBezTo>
                    <a:cubicBezTo>
                      <a:pt x="3239" y="14885"/>
                      <a:pt x="3146" y="14962"/>
                      <a:pt x="3046" y="15033"/>
                    </a:cubicBezTo>
                    <a:cubicBezTo>
                      <a:pt x="2954" y="15098"/>
                      <a:pt x="2861" y="15165"/>
                      <a:pt x="2769" y="15229"/>
                    </a:cubicBezTo>
                    <a:cubicBezTo>
                      <a:pt x="2574" y="15367"/>
                      <a:pt x="2382" y="15505"/>
                      <a:pt x="2208" y="15668"/>
                    </a:cubicBezTo>
                    <a:cubicBezTo>
                      <a:pt x="2074" y="15792"/>
                      <a:pt x="1951" y="15927"/>
                      <a:pt x="1842" y="16073"/>
                    </a:cubicBezTo>
                    <a:cubicBezTo>
                      <a:pt x="1781" y="16158"/>
                      <a:pt x="1723" y="16245"/>
                      <a:pt x="1666" y="16333"/>
                    </a:cubicBezTo>
                    <a:cubicBezTo>
                      <a:pt x="1622" y="16399"/>
                      <a:pt x="1580" y="16468"/>
                      <a:pt x="1544" y="16537"/>
                    </a:cubicBezTo>
                    <a:cubicBezTo>
                      <a:pt x="1494" y="16632"/>
                      <a:pt x="1443" y="16724"/>
                      <a:pt x="1400" y="16821"/>
                    </a:cubicBezTo>
                    <a:cubicBezTo>
                      <a:pt x="1383" y="16862"/>
                      <a:pt x="1362" y="16902"/>
                      <a:pt x="1347" y="16943"/>
                    </a:cubicBezTo>
                    <a:cubicBezTo>
                      <a:pt x="1328" y="16999"/>
                      <a:pt x="1307" y="17053"/>
                      <a:pt x="1288" y="17109"/>
                    </a:cubicBezTo>
                    <a:cubicBezTo>
                      <a:pt x="1230" y="17280"/>
                      <a:pt x="1189" y="17457"/>
                      <a:pt x="1166" y="17637"/>
                    </a:cubicBezTo>
                    <a:cubicBezTo>
                      <a:pt x="1102" y="18085"/>
                      <a:pt x="1116" y="18546"/>
                      <a:pt x="1253" y="18981"/>
                    </a:cubicBezTo>
                    <a:cubicBezTo>
                      <a:pt x="1285" y="19080"/>
                      <a:pt x="1318" y="19180"/>
                      <a:pt x="1358" y="19277"/>
                    </a:cubicBezTo>
                    <a:cubicBezTo>
                      <a:pt x="1392" y="19359"/>
                      <a:pt x="1426" y="19441"/>
                      <a:pt x="1460" y="19522"/>
                    </a:cubicBezTo>
                    <a:cubicBezTo>
                      <a:pt x="1529" y="19681"/>
                      <a:pt x="1590" y="19840"/>
                      <a:pt x="1649" y="20002"/>
                    </a:cubicBezTo>
                    <a:cubicBezTo>
                      <a:pt x="1706" y="20172"/>
                      <a:pt x="1760" y="20342"/>
                      <a:pt x="1806" y="20514"/>
                    </a:cubicBezTo>
                    <a:cubicBezTo>
                      <a:pt x="1834" y="20618"/>
                      <a:pt x="1861" y="20724"/>
                      <a:pt x="1887" y="20830"/>
                    </a:cubicBezTo>
                    <a:cubicBezTo>
                      <a:pt x="1907" y="20909"/>
                      <a:pt x="1922" y="20989"/>
                      <a:pt x="1938" y="21069"/>
                    </a:cubicBezTo>
                    <a:lnTo>
                      <a:pt x="1938" y="21069"/>
                    </a:lnTo>
                    <a:cubicBezTo>
                      <a:pt x="1937" y="21066"/>
                      <a:pt x="1936" y="21064"/>
                      <a:pt x="1935" y="21061"/>
                    </a:cubicBezTo>
                    <a:lnTo>
                      <a:pt x="1935" y="21061"/>
                    </a:lnTo>
                    <a:cubicBezTo>
                      <a:pt x="1945" y="21126"/>
                      <a:pt x="1960" y="21195"/>
                      <a:pt x="1964" y="21263"/>
                    </a:cubicBezTo>
                    <a:cubicBezTo>
                      <a:pt x="1967" y="21321"/>
                      <a:pt x="1971" y="21378"/>
                      <a:pt x="1974" y="21436"/>
                    </a:cubicBezTo>
                    <a:cubicBezTo>
                      <a:pt x="1974" y="21540"/>
                      <a:pt x="1974" y="21644"/>
                      <a:pt x="1967" y="21748"/>
                    </a:cubicBezTo>
                    <a:cubicBezTo>
                      <a:pt x="1961" y="21820"/>
                      <a:pt x="1951" y="21892"/>
                      <a:pt x="1939" y="21962"/>
                    </a:cubicBezTo>
                    <a:cubicBezTo>
                      <a:pt x="1921" y="22050"/>
                      <a:pt x="1897" y="22136"/>
                      <a:pt x="1869" y="22221"/>
                    </a:cubicBezTo>
                    <a:cubicBezTo>
                      <a:pt x="1801" y="22412"/>
                      <a:pt x="1717" y="22594"/>
                      <a:pt x="1629" y="22775"/>
                    </a:cubicBezTo>
                    <a:cubicBezTo>
                      <a:pt x="1583" y="22865"/>
                      <a:pt x="1535" y="22955"/>
                      <a:pt x="1486" y="23043"/>
                    </a:cubicBezTo>
                    <a:cubicBezTo>
                      <a:pt x="1438" y="23124"/>
                      <a:pt x="1388" y="23204"/>
                      <a:pt x="1340" y="23283"/>
                    </a:cubicBezTo>
                    <a:cubicBezTo>
                      <a:pt x="1273" y="23380"/>
                      <a:pt x="1207" y="23477"/>
                      <a:pt x="1133" y="23566"/>
                    </a:cubicBezTo>
                    <a:cubicBezTo>
                      <a:pt x="1058" y="23656"/>
                      <a:pt x="983" y="23746"/>
                      <a:pt x="910" y="23834"/>
                    </a:cubicBezTo>
                    <a:cubicBezTo>
                      <a:pt x="823" y="23944"/>
                      <a:pt x="737" y="24053"/>
                      <a:pt x="656" y="24167"/>
                    </a:cubicBezTo>
                    <a:cubicBezTo>
                      <a:pt x="584" y="24266"/>
                      <a:pt x="518" y="24369"/>
                      <a:pt x="459" y="24475"/>
                    </a:cubicBezTo>
                    <a:cubicBezTo>
                      <a:pt x="426" y="24531"/>
                      <a:pt x="396" y="24589"/>
                      <a:pt x="370" y="24648"/>
                    </a:cubicBezTo>
                    <a:cubicBezTo>
                      <a:pt x="344" y="24703"/>
                      <a:pt x="319" y="24758"/>
                      <a:pt x="297" y="24812"/>
                    </a:cubicBezTo>
                    <a:cubicBezTo>
                      <a:pt x="251" y="24929"/>
                      <a:pt x="208" y="25044"/>
                      <a:pt x="167" y="25162"/>
                    </a:cubicBezTo>
                    <a:cubicBezTo>
                      <a:pt x="82" y="25408"/>
                      <a:pt x="20" y="25670"/>
                      <a:pt x="7" y="25930"/>
                    </a:cubicBezTo>
                    <a:cubicBezTo>
                      <a:pt x="0" y="26057"/>
                      <a:pt x="3" y="26183"/>
                      <a:pt x="15" y="26309"/>
                    </a:cubicBezTo>
                    <a:cubicBezTo>
                      <a:pt x="21" y="26372"/>
                      <a:pt x="30" y="26433"/>
                      <a:pt x="39" y="26494"/>
                    </a:cubicBezTo>
                    <a:cubicBezTo>
                      <a:pt x="50" y="26577"/>
                      <a:pt x="66" y="26662"/>
                      <a:pt x="80" y="26745"/>
                    </a:cubicBezTo>
                    <a:cubicBezTo>
                      <a:pt x="115" y="26924"/>
                      <a:pt x="149" y="27105"/>
                      <a:pt x="204" y="27279"/>
                    </a:cubicBezTo>
                    <a:cubicBezTo>
                      <a:pt x="282" y="27532"/>
                      <a:pt x="372" y="27782"/>
                      <a:pt x="508" y="28011"/>
                    </a:cubicBezTo>
                    <a:cubicBezTo>
                      <a:pt x="636" y="28222"/>
                      <a:pt x="789" y="28412"/>
                      <a:pt x="945" y="28601"/>
                    </a:cubicBezTo>
                    <a:cubicBezTo>
                      <a:pt x="1057" y="28740"/>
                      <a:pt x="1180" y="28872"/>
                      <a:pt x="1303" y="29001"/>
                    </a:cubicBezTo>
                    <a:cubicBezTo>
                      <a:pt x="1432" y="29139"/>
                      <a:pt x="1560" y="29275"/>
                      <a:pt x="1690" y="29409"/>
                    </a:cubicBezTo>
                    <a:cubicBezTo>
                      <a:pt x="1764" y="29485"/>
                      <a:pt x="1839" y="29559"/>
                      <a:pt x="1913" y="29633"/>
                    </a:cubicBezTo>
                    <a:cubicBezTo>
                      <a:pt x="1976" y="29692"/>
                      <a:pt x="2039" y="29753"/>
                      <a:pt x="2104" y="29806"/>
                    </a:cubicBezTo>
                    <a:cubicBezTo>
                      <a:pt x="2166" y="29857"/>
                      <a:pt x="2229" y="29904"/>
                      <a:pt x="2292" y="29953"/>
                    </a:cubicBezTo>
                    <a:cubicBezTo>
                      <a:pt x="2319" y="29988"/>
                      <a:pt x="2345" y="30020"/>
                      <a:pt x="2371" y="30055"/>
                    </a:cubicBezTo>
                    <a:cubicBezTo>
                      <a:pt x="2451" y="30176"/>
                      <a:pt x="2522" y="30295"/>
                      <a:pt x="2590" y="30422"/>
                    </a:cubicBezTo>
                    <a:cubicBezTo>
                      <a:pt x="2655" y="30557"/>
                      <a:pt x="2715" y="30695"/>
                      <a:pt x="2766" y="30835"/>
                    </a:cubicBezTo>
                    <a:cubicBezTo>
                      <a:pt x="2805" y="30963"/>
                      <a:pt x="2840" y="31090"/>
                      <a:pt x="2869" y="31221"/>
                    </a:cubicBezTo>
                    <a:lnTo>
                      <a:pt x="2869" y="31209"/>
                    </a:lnTo>
                    <a:cubicBezTo>
                      <a:pt x="2869" y="31216"/>
                      <a:pt x="2871" y="31221"/>
                      <a:pt x="2871" y="31226"/>
                    </a:cubicBezTo>
                    <a:lnTo>
                      <a:pt x="2871" y="31227"/>
                    </a:lnTo>
                    <a:cubicBezTo>
                      <a:pt x="2871" y="31230"/>
                      <a:pt x="2873" y="31231"/>
                      <a:pt x="2873" y="31235"/>
                    </a:cubicBezTo>
                    <a:cubicBezTo>
                      <a:pt x="2873" y="31234"/>
                      <a:pt x="2871" y="31231"/>
                      <a:pt x="2871" y="31230"/>
                    </a:cubicBezTo>
                    <a:lnTo>
                      <a:pt x="2871" y="31230"/>
                    </a:lnTo>
                    <a:cubicBezTo>
                      <a:pt x="2880" y="31284"/>
                      <a:pt x="2887" y="31340"/>
                      <a:pt x="2892" y="31395"/>
                    </a:cubicBezTo>
                    <a:cubicBezTo>
                      <a:pt x="2892" y="31454"/>
                      <a:pt x="2892" y="31511"/>
                      <a:pt x="2889" y="31570"/>
                    </a:cubicBezTo>
                    <a:cubicBezTo>
                      <a:pt x="2880" y="31641"/>
                      <a:pt x="2870" y="31713"/>
                      <a:pt x="2857" y="31785"/>
                    </a:cubicBezTo>
                    <a:cubicBezTo>
                      <a:pt x="2822" y="31935"/>
                      <a:pt x="2780" y="32082"/>
                      <a:pt x="2730" y="32228"/>
                    </a:cubicBezTo>
                    <a:cubicBezTo>
                      <a:pt x="2592" y="32588"/>
                      <a:pt x="2450" y="32948"/>
                      <a:pt x="2306" y="33309"/>
                    </a:cubicBezTo>
                    <a:cubicBezTo>
                      <a:pt x="2173" y="33646"/>
                      <a:pt x="2024" y="33978"/>
                      <a:pt x="1864" y="34304"/>
                    </a:cubicBezTo>
                    <a:lnTo>
                      <a:pt x="1865" y="34302"/>
                    </a:lnTo>
                    <a:lnTo>
                      <a:pt x="1865" y="34302"/>
                    </a:lnTo>
                    <a:cubicBezTo>
                      <a:pt x="1863" y="34306"/>
                      <a:pt x="1861" y="34309"/>
                      <a:pt x="1858" y="34313"/>
                    </a:cubicBezTo>
                    <a:cubicBezTo>
                      <a:pt x="1857" y="34315"/>
                      <a:pt x="1857" y="34318"/>
                      <a:pt x="1856" y="34320"/>
                    </a:cubicBezTo>
                    <a:lnTo>
                      <a:pt x="1856" y="34318"/>
                    </a:lnTo>
                    <a:cubicBezTo>
                      <a:pt x="1667" y="34691"/>
                      <a:pt x="1489" y="35068"/>
                      <a:pt x="1421" y="35483"/>
                    </a:cubicBezTo>
                    <a:cubicBezTo>
                      <a:pt x="1386" y="35694"/>
                      <a:pt x="1373" y="35908"/>
                      <a:pt x="1380" y="36121"/>
                    </a:cubicBezTo>
                    <a:cubicBezTo>
                      <a:pt x="1384" y="36210"/>
                      <a:pt x="1388" y="36299"/>
                      <a:pt x="1393" y="36388"/>
                    </a:cubicBezTo>
                    <a:cubicBezTo>
                      <a:pt x="1400" y="36573"/>
                      <a:pt x="1430" y="36755"/>
                      <a:pt x="1457" y="36940"/>
                    </a:cubicBezTo>
                    <a:cubicBezTo>
                      <a:pt x="1470" y="37029"/>
                      <a:pt x="1494" y="37117"/>
                      <a:pt x="1513" y="37204"/>
                    </a:cubicBezTo>
                    <a:cubicBezTo>
                      <a:pt x="1532" y="37283"/>
                      <a:pt x="1555" y="37360"/>
                      <a:pt x="1577" y="37439"/>
                    </a:cubicBezTo>
                    <a:cubicBezTo>
                      <a:pt x="1624" y="37601"/>
                      <a:pt x="1679" y="37761"/>
                      <a:pt x="1741" y="37917"/>
                    </a:cubicBezTo>
                    <a:cubicBezTo>
                      <a:pt x="1799" y="38069"/>
                      <a:pt x="1866" y="38218"/>
                      <a:pt x="1941" y="38361"/>
                    </a:cubicBezTo>
                    <a:cubicBezTo>
                      <a:pt x="1981" y="38440"/>
                      <a:pt x="2018" y="38520"/>
                      <a:pt x="2062" y="38594"/>
                    </a:cubicBezTo>
                    <a:cubicBezTo>
                      <a:pt x="2111" y="38676"/>
                      <a:pt x="2159" y="38758"/>
                      <a:pt x="2208" y="38841"/>
                    </a:cubicBezTo>
                    <a:cubicBezTo>
                      <a:pt x="2305" y="39008"/>
                      <a:pt x="2417" y="39166"/>
                      <a:pt x="2526" y="39324"/>
                    </a:cubicBezTo>
                    <a:cubicBezTo>
                      <a:pt x="2628" y="39472"/>
                      <a:pt x="2745" y="39609"/>
                      <a:pt x="2859" y="39747"/>
                    </a:cubicBezTo>
                    <a:cubicBezTo>
                      <a:pt x="2895" y="39789"/>
                      <a:pt x="2935" y="39829"/>
                      <a:pt x="2972" y="39870"/>
                    </a:cubicBezTo>
                    <a:cubicBezTo>
                      <a:pt x="2999" y="39898"/>
                      <a:pt x="3023" y="39928"/>
                      <a:pt x="3051" y="39955"/>
                    </a:cubicBezTo>
                    <a:cubicBezTo>
                      <a:pt x="3119" y="40021"/>
                      <a:pt x="3183" y="40091"/>
                      <a:pt x="3255" y="40151"/>
                    </a:cubicBezTo>
                    <a:cubicBezTo>
                      <a:pt x="3328" y="40214"/>
                      <a:pt x="3400" y="40282"/>
                      <a:pt x="3479" y="40339"/>
                    </a:cubicBezTo>
                    <a:cubicBezTo>
                      <a:pt x="3552" y="40392"/>
                      <a:pt x="3625" y="40448"/>
                      <a:pt x="3702" y="40497"/>
                    </a:cubicBezTo>
                    <a:cubicBezTo>
                      <a:pt x="3790" y="40552"/>
                      <a:pt x="3878" y="40607"/>
                      <a:pt x="3969" y="40659"/>
                    </a:cubicBezTo>
                    <a:cubicBezTo>
                      <a:pt x="4054" y="40707"/>
                      <a:pt x="4139" y="40754"/>
                      <a:pt x="4225" y="40800"/>
                    </a:cubicBezTo>
                    <a:cubicBezTo>
                      <a:pt x="4401" y="40894"/>
                      <a:pt x="4580" y="40984"/>
                      <a:pt x="4760" y="41070"/>
                    </a:cubicBezTo>
                    <a:cubicBezTo>
                      <a:pt x="5091" y="41230"/>
                      <a:pt x="5432" y="41381"/>
                      <a:pt x="5786" y="41488"/>
                    </a:cubicBezTo>
                    <a:cubicBezTo>
                      <a:pt x="5889" y="41517"/>
                      <a:pt x="5990" y="41546"/>
                      <a:pt x="6095" y="41572"/>
                    </a:cubicBezTo>
                    <a:cubicBezTo>
                      <a:pt x="6185" y="41593"/>
                      <a:pt x="6276" y="41611"/>
                      <a:pt x="6368" y="41630"/>
                    </a:cubicBezTo>
                    <a:cubicBezTo>
                      <a:pt x="6462" y="41649"/>
                      <a:pt x="6559" y="41661"/>
                      <a:pt x="6655" y="41674"/>
                    </a:cubicBezTo>
                    <a:cubicBezTo>
                      <a:pt x="6700" y="41679"/>
                      <a:pt x="6746" y="41682"/>
                      <a:pt x="6792" y="41682"/>
                    </a:cubicBezTo>
                    <a:cubicBezTo>
                      <a:pt x="6821" y="41685"/>
                      <a:pt x="6851" y="41687"/>
                      <a:pt x="6882" y="41687"/>
                    </a:cubicBezTo>
                    <a:cubicBezTo>
                      <a:pt x="6886" y="41687"/>
                      <a:pt x="6891" y="41687"/>
                      <a:pt x="6896" y="41687"/>
                    </a:cubicBezTo>
                    <a:cubicBezTo>
                      <a:pt x="7001" y="41686"/>
                      <a:pt x="7107" y="41683"/>
                      <a:pt x="7215" y="41677"/>
                    </a:cubicBezTo>
                    <a:cubicBezTo>
                      <a:pt x="7298" y="41672"/>
                      <a:pt x="7382" y="41666"/>
                      <a:pt x="7467" y="41658"/>
                    </a:cubicBezTo>
                    <a:cubicBezTo>
                      <a:pt x="7661" y="41637"/>
                      <a:pt x="7850" y="41596"/>
                      <a:pt x="8039" y="41553"/>
                    </a:cubicBezTo>
                    <a:cubicBezTo>
                      <a:pt x="8221" y="41512"/>
                      <a:pt x="8399" y="41455"/>
                      <a:pt x="8574" y="41396"/>
                    </a:cubicBezTo>
                    <a:cubicBezTo>
                      <a:pt x="8747" y="41339"/>
                      <a:pt x="8914" y="41272"/>
                      <a:pt x="9078" y="41195"/>
                    </a:cubicBezTo>
                    <a:cubicBezTo>
                      <a:pt x="9247" y="41114"/>
                      <a:pt x="9415" y="41033"/>
                      <a:pt x="9580" y="40942"/>
                    </a:cubicBezTo>
                    <a:cubicBezTo>
                      <a:pt x="9732" y="40856"/>
                      <a:pt x="9875" y="40758"/>
                      <a:pt x="10010" y="40648"/>
                    </a:cubicBezTo>
                    <a:cubicBezTo>
                      <a:pt x="10294" y="40424"/>
                      <a:pt x="10598" y="40224"/>
                      <a:pt x="10882" y="39997"/>
                    </a:cubicBezTo>
                    <a:cubicBezTo>
                      <a:pt x="10953" y="39943"/>
                      <a:pt x="11020" y="39884"/>
                      <a:pt x="11082" y="39821"/>
                    </a:cubicBezTo>
                    <a:cubicBezTo>
                      <a:pt x="11140" y="39761"/>
                      <a:pt x="11200" y="39699"/>
                      <a:pt x="11247" y="39633"/>
                    </a:cubicBezTo>
                    <a:cubicBezTo>
                      <a:pt x="11566" y="39188"/>
                      <a:pt x="11807" y="38693"/>
                      <a:pt x="11964" y="38169"/>
                    </a:cubicBezTo>
                    <a:cubicBezTo>
                      <a:pt x="12019" y="37981"/>
                      <a:pt x="12076" y="37794"/>
                      <a:pt x="12116" y="37603"/>
                    </a:cubicBezTo>
                    <a:cubicBezTo>
                      <a:pt x="12157" y="37413"/>
                      <a:pt x="12193" y="37224"/>
                      <a:pt x="12221" y="37031"/>
                    </a:cubicBezTo>
                    <a:cubicBezTo>
                      <a:pt x="12329" y="36316"/>
                      <a:pt x="12167" y="35594"/>
                      <a:pt x="11993" y="34902"/>
                    </a:cubicBezTo>
                    <a:cubicBezTo>
                      <a:pt x="11909" y="34566"/>
                      <a:pt x="11805" y="34235"/>
                      <a:pt x="11705" y="33905"/>
                    </a:cubicBezTo>
                    <a:cubicBezTo>
                      <a:pt x="11605" y="33581"/>
                      <a:pt x="11539" y="33251"/>
                      <a:pt x="11429" y="32933"/>
                    </a:cubicBezTo>
                    <a:lnTo>
                      <a:pt x="11429" y="32933"/>
                    </a:lnTo>
                    <a:cubicBezTo>
                      <a:pt x="11419" y="32900"/>
                      <a:pt x="11408" y="32868"/>
                      <a:pt x="11398" y="32836"/>
                    </a:cubicBezTo>
                    <a:cubicBezTo>
                      <a:pt x="11398" y="32835"/>
                      <a:pt x="11400" y="32834"/>
                      <a:pt x="11400" y="32833"/>
                    </a:cubicBezTo>
                    <a:cubicBezTo>
                      <a:pt x="11396" y="32826"/>
                      <a:pt x="11393" y="32818"/>
                      <a:pt x="11390" y="32811"/>
                    </a:cubicBezTo>
                    <a:cubicBezTo>
                      <a:pt x="11377" y="32780"/>
                      <a:pt x="11367" y="32748"/>
                      <a:pt x="11362" y="32715"/>
                    </a:cubicBezTo>
                    <a:cubicBezTo>
                      <a:pt x="11361" y="32710"/>
                      <a:pt x="11360" y="32705"/>
                      <a:pt x="11359" y="32700"/>
                    </a:cubicBezTo>
                    <a:cubicBezTo>
                      <a:pt x="11346" y="32663"/>
                      <a:pt x="11336" y="32625"/>
                      <a:pt x="11325" y="32587"/>
                    </a:cubicBezTo>
                    <a:cubicBezTo>
                      <a:pt x="11310" y="32541"/>
                      <a:pt x="11294" y="32494"/>
                      <a:pt x="11283" y="32447"/>
                    </a:cubicBezTo>
                    <a:cubicBezTo>
                      <a:pt x="11275" y="32412"/>
                      <a:pt x="11268" y="32378"/>
                      <a:pt x="11261" y="32342"/>
                    </a:cubicBezTo>
                    <a:cubicBezTo>
                      <a:pt x="11261" y="32340"/>
                      <a:pt x="11260" y="32339"/>
                      <a:pt x="11260" y="32338"/>
                    </a:cubicBezTo>
                    <a:cubicBezTo>
                      <a:pt x="11259" y="32333"/>
                      <a:pt x="11258" y="32327"/>
                      <a:pt x="11257" y="32322"/>
                    </a:cubicBezTo>
                    <a:cubicBezTo>
                      <a:pt x="11256" y="32321"/>
                      <a:pt x="11256" y="32320"/>
                      <a:pt x="11255" y="32319"/>
                    </a:cubicBezTo>
                    <a:cubicBezTo>
                      <a:pt x="11248" y="32297"/>
                      <a:pt x="11241" y="32275"/>
                      <a:pt x="11236" y="32254"/>
                    </a:cubicBezTo>
                    <a:lnTo>
                      <a:pt x="11236" y="32254"/>
                    </a:lnTo>
                    <a:cubicBezTo>
                      <a:pt x="11237" y="32257"/>
                      <a:pt x="11237" y="32260"/>
                      <a:pt x="11237" y="32264"/>
                    </a:cubicBezTo>
                    <a:lnTo>
                      <a:pt x="11237" y="32264"/>
                    </a:lnTo>
                    <a:cubicBezTo>
                      <a:pt x="11229" y="32218"/>
                      <a:pt x="11218" y="32172"/>
                      <a:pt x="11206" y="32127"/>
                    </a:cubicBezTo>
                    <a:cubicBezTo>
                      <a:pt x="11197" y="32095"/>
                      <a:pt x="11189" y="32063"/>
                      <a:pt x="11181" y="32031"/>
                    </a:cubicBezTo>
                    <a:cubicBezTo>
                      <a:pt x="11171" y="31968"/>
                      <a:pt x="11162" y="31907"/>
                      <a:pt x="11155" y="31846"/>
                    </a:cubicBezTo>
                    <a:cubicBezTo>
                      <a:pt x="11149" y="31796"/>
                      <a:pt x="11141" y="31748"/>
                      <a:pt x="11137" y="31701"/>
                    </a:cubicBezTo>
                    <a:cubicBezTo>
                      <a:pt x="11137" y="31689"/>
                      <a:pt x="11136" y="31675"/>
                      <a:pt x="11135" y="31661"/>
                    </a:cubicBezTo>
                    <a:cubicBezTo>
                      <a:pt x="11127" y="31635"/>
                      <a:pt x="11123" y="31606"/>
                      <a:pt x="11121" y="31579"/>
                    </a:cubicBezTo>
                    <a:cubicBezTo>
                      <a:pt x="11117" y="31537"/>
                      <a:pt x="11115" y="31494"/>
                      <a:pt x="11114" y="31450"/>
                    </a:cubicBezTo>
                    <a:cubicBezTo>
                      <a:pt x="11114" y="31451"/>
                      <a:pt x="11114" y="31452"/>
                      <a:pt x="11113" y="31453"/>
                    </a:cubicBezTo>
                    <a:cubicBezTo>
                      <a:pt x="11107" y="31307"/>
                      <a:pt x="11119" y="31162"/>
                      <a:pt x="11149" y="31019"/>
                    </a:cubicBezTo>
                    <a:cubicBezTo>
                      <a:pt x="11160" y="30978"/>
                      <a:pt x="11170" y="30937"/>
                      <a:pt x="11183" y="30896"/>
                    </a:cubicBezTo>
                    <a:cubicBezTo>
                      <a:pt x="11185" y="30888"/>
                      <a:pt x="11188" y="30880"/>
                      <a:pt x="11191" y="30871"/>
                    </a:cubicBezTo>
                    <a:cubicBezTo>
                      <a:pt x="11210" y="30821"/>
                      <a:pt x="11233" y="30771"/>
                      <a:pt x="11260" y="30724"/>
                    </a:cubicBezTo>
                    <a:cubicBezTo>
                      <a:pt x="11267" y="30695"/>
                      <a:pt x="11276" y="30668"/>
                      <a:pt x="11285" y="30639"/>
                    </a:cubicBezTo>
                    <a:cubicBezTo>
                      <a:pt x="11313" y="30573"/>
                      <a:pt x="11340" y="30505"/>
                      <a:pt x="11369" y="30441"/>
                    </a:cubicBezTo>
                    <a:lnTo>
                      <a:pt x="11369" y="30441"/>
                    </a:lnTo>
                    <a:lnTo>
                      <a:pt x="11368" y="30443"/>
                    </a:lnTo>
                    <a:cubicBezTo>
                      <a:pt x="11369" y="30441"/>
                      <a:pt x="11369" y="30440"/>
                      <a:pt x="11370" y="30438"/>
                    </a:cubicBezTo>
                    <a:cubicBezTo>
                      <a:pt x="11372" y="30436"/>
                      <a:pt x="11374" y="30433"/>
                      <a:pt x="11374" y="30431"/>
                    </a:cubicBezTo>
                    <a:cubicBezTo>
                      <a:pt x="11374" y="30428"/>
                      <a:pt x="11377" y="30425"/>
                      <a:pt x="11379" y="30423"/>
                    </a:cubicBezTo>
                    <a:lnTo>
                      <a:pt x="11379" y="30423"/>
                    </a:lnTo>
                    <a:cubicBezTo>
                      <a:pt x="11379" y="30424"/>
                      <a:pt x="11377" y="30425"/>
                      <a:pt x="11378" y="30427"/>
                    </a:cubicBezTo>
                    <a:cubicBezTo>
                      <a:pt x="11466" y="30254"/>
                      <a:pt x="11563" y="30087"/>
                      <a:pt x="11663" y="29919"/>
                    </a:cubicBezTo>
                    <a:cubicBezTo>
                      <a:pt x="11756" y="29768"/>
                      <a:pt x="11845" y="29617"/>
                      <a:pt x="11928" y="29461"/>
                    </a:cubicBezTo>
                    <a:cubicBezTo>
                      <a:pt x="12020" y="29284"/>
                      <a:pt x="12106" y="29105"/>
                      <a:pt x="12184" y="28920"/>
                    </a:cubicBezTo>
                    <a:cubicBezTo>
                      <a:pt x="12258" y="28750"/>
                      <a:pt x="12312" y="28572"/>
                      <a:pt x="12364" y="28392"/>
                    </a:cubicBezTo>
                    <a:cubicBezTo>
                      <a:pt x="12410" y="28217"/>
                      <a:pt x="12446" y="28039"/>
                      <a:pt x="12469" y="27858"/>
                    </a:cubicBezTo>
                    <a:cubicBezTo>
                      <a:pt x="12496" y="27679"/>
                      <a:pt x="12504" y="27496"/>
                      <a:pt x="12493" y="27315"/>
                    </a:cubicBezTo>
                    <a:cubicBezTo>
                      <a:pt x="12481" y="27133"/>
                      <a:pt x="12454" y="26951"/>
                      <a:pt x="12410" y="26773"/>
                    </a:cubicBezTo>
                    <a:cubicBezTo>
                      <a:pt x="12390" y="26680"/>
                      <a:pt x="12365" y="26587"/>
                      <a:pt x="12333" y="26497"/>
                    </a:cubicBezTo>
                    <a:cubicBezTo>
                      <a:pt x="12318" y="26455"/>
                      <a:pt x="12305" y="26409"/>
                      <a:pt x="12286" y="26367"/>
                    </a:cubicBezTo>
                    <a:cubicBezTo>
                      <a:pt x="12267" y="26325"/>
                      <a:pt x="12248" y="26281"/>
                      <a:pt x="12229" y="26237"/>
                    </a:cubicBezTo>
                    <a:cubicBezTo>
                      <a:pt x="12190" y="26152"/>
                      <a:pt x="12137" y="26070"/>
                      <a:pt x="12087" y="25990"/>
                    </a:cubicBezTo>
                    <a:cubicBezTo>
                      <a:pt x="12039" y="25909"/>
                      <a:pt x="11978" y="25835"/>
                      <a:pt x="11921" y="25761"/>
                    </a:cubicBezTo>
                    <a:cubicBezTo>
                      <a:pt x="11869" y="25693"/>
                      <a:pt x="11815" y="25627"/>
                      <a:pt x="11760" y="25563"/>
                    </a:cubicBezTo>
                    <a:cubicBezTo>
                      <a:pt x="11731" y="25530"/>
                      <a:pt x="11703" y="25497"/>
                      <a:pt x="11674" y="25464"/>
                    </a:cubicBezTo>
                    <a:cubicBezTo>
                      <a:pt x="11668" y="25457"/>
                      <a:pt x="11662" y="25450"/>
                      <a:pt x="11655" y="25443"/>
                    </a:cubicBezTo>
                    <a:cubicBezTo>
                      <a:pt x="11652" y="25439"/>
                      <a:pt x="11649" y="25436"/>
                      <a:pt x="11646" y="25433"/>
                    </a:cubicBezTo>
                    <a:cubicBezTo>
                      <a:pt x="11617" y="25399"/>
                      <a:pt x="11590" y="25366"/>
                      <a:pt x="11559" y="25332"/>
                    </a:cubicBezTo>
                    <a:cubicBezTo>
                      <a:pt x="11558" y="25332"/>
                      <a:pt x="11558" y="25331"/>
                      <a:pt x="11557" y="25331"/>
                    </a:cubicBezTo>
                    <a:cubicBezTo>
                      <a:pt x="11556" y="25331"/>
                      <a:pt x="11557" y="25328"/>
                      <a:pt x="11555" y="25328"/>
                    </a:cubicBezTo>
                    <a:cubicBezTo>
                      <a:pt x="11555" y="25328"/>
                      <a:pt x="11555" y="25327"/>
                      <a:pt x="11554" y="25327"/>
                    </a:cubicBezTo>
                    <a:lnTo>
                      <a:pt x="11550" y="25323"/>
                    </a:lnTo>
                    <a:cubicBezTo>
                      <a:pt x="11412" y="25165"/>
                      <a:pt x="11270" y="25009"/>
                      <a:pt x="11122" y="24861"/>
                    </a:cubicBezTo>
                    <a:cubicBezTo>
                      <a:pt x="10979" y="24716"/>
                      <a:pt x="10835" y="24570"/>
                      <a:pt x="10697" y="24419"/>
                    </a:cubicBezTo>
                    <a:cubicBezTo>
                      <a:pt x="10652" y="24364"/>
                      <a:pt x="10607" y="24308"/>
                      <a:pt x="10567" y="24249"/>
                    </a:cubicBezTo>
                    <a:lnTo>
                      <a:pt x="10567" y="24249"/>
                    </a:lnTo>
                    <a:lnTo>
                      <a:pt x="10565" y="24245"/>
                    </a:lnTo>
                    <a:cubicBezTo>
                      <a:pt x="10561" y="24242"/>
                      <a:pt x="10558" y="24238"/>
                      <a:pt x="10556" y="24234"/>
                    </a:cubicBezTo>
                    <a:lnTo>
                      <a:pt x="10556" y="24234"/>
                    </a:lnTo>
                    <a:cubicBezTo>
                      <a:pt x="10558" y="24236"/>
                      <a:pt x="10560" y="24239"/>
                      <a:pt x="10562" y="24240"/>
                    </a:cubicBezTo>
                    <a:lnTo>
                      <a:pt x="10562" y="24240"/>
                    </a:lnTo>
                    <a:cubicBezTo>
                      <a:pt x="10538" y="24202"/>
                      <a:pt x="10515" y="24162"/>
                      <a:pt x="10493" y="24121"/>
                    </a:cubicBezTo>
                    <a:cubicBezTo>
                      <a:pt x="10462" y="24058"/>
                      <a:pt x="10436" y="23993"/>
                      <a:pt x="10413" y="23927"/>
                    </a:cubicBezTo>
                    <a:cubicBezTo>
                      <a:pt x="10391" y="23859"/>
                      <a:pt x="10374" y="23790"/>
                      <a:pt x="10357" y="23719"/>
                    </a:cubicBezTo>
                    <a:cubicBezTo>
                      <a:pt x="10339" y="23623"/>
                      <a:pt x="10325" y="23527"/>
                      <a:pt x="10318" y="23429"/>
                    </a:cubicBezTo>
                    <a:cubicBezTo>
                      <a:pt x="10312" y="23294"/>
                      <a:pt x="10318" y="23163"/>
                      <a:pt x="10326" y="23029"/>
                    </a:cubicBezTo>
                    <a:lnTo>
                      <a:pt x="10326" y="23030"/>
                    </a:lnTo>
                    <a:cubicBezTo>
                      <a:pt x="10332" y="22975"/>
                      <a:pt x="10337" y="22920"/>
                      <a:pt x="10346" y="22866"/>
                    </a:cubicBezTo>
                    <a:cubicBezTo>
                      <a:pt x="10356" y="22813"/>
                      <a:pt x="10365" y="22756"/>
                      <a:pt x="10375" y="22700"/>
                    </a:cubicBezTo>
                    <a:cubicBezTo>
                      <a:pt x="10403" y="22567"/>
                      <a:pt x="10430" y="22433"/>
                      <a:pt x="10466" y="22303"/>
                    </a:cubicBezTo>
                    <a:cubicBezTo>
                      <a:pt x="10503" y="22177"/>
                      <a:pt x="10542" y="22052"/>
                      <a:pt x="10583" y="21925"/>
                    </a:cubicBezTo>
                    <a:cubicBezTo>
                      <a:pt x="10629" y="21802"/>
                      <a:pt x="10670" y="21676"/>
                      <a:pt x="10722" y="21554"/>
                    </a:cubicBezTo>
                    <a:cubicBezTo>
                      <a:pt x="10777" y="21429"/>
                      <a:pt x="10834" y="21306"/>
                      <a:pt x="10893" y="21184"/>
                    </a:cubicBezTo>
                    <a:lnTo>
                      <a:pt x="10893" y="21184"/>
                    </a:lnTo>
                    <a:cubicBezTo>
                      <a:pt x="10891" y="21188"/>
                      <a:pt x="10888" y="21192"/>
                      <a:pt x="10886" y="21196"/>
                    </a:cubicBezTo>
                    <a:lnTo>
                      <a:pt x="10886" y="21196"/>
                    </a:lnTo>
                    <a:cubicBezTo>
                      <a:pt x="11004" y="20972"/>
                      <a:pt x="11130" y="20754"/>
                      <a:pt x="11251" y="20532"/>
                    </a:cubicBezTo>
                    <a:cubicBezTo>
                      <a:pt x="11378" y="20301"/>
                      <a:pt x="11467" y="20052"/>
                      <a:pt x="11538" y="19799"/>
                    </a:cubicBezTo>
                    <a:cubicBezTo>
                      <a:pt x="11550" y="19758"/>
                      <a:pt x="11558" y="19717"/>
                      <a:pt x="11567" y="19673"/>
                    </a:cubicBezTo>
                    <a:cubicBezTo>
                      <a:pt x="11577" y="19625"/>
                      <a:pt x="11590" y="19577"/>
                      <a:pt x="11596" y="19528"/>
                    </a:cubicBezTo>
                    <a:cubicBezTo>
                      <a:pt x="11606" y="19446"/>
                      <a:pt x="11619" y="19365"/>
                      <a:pt x="11625" y="19282"/>
                    </a:cubicBezTo>
                    <a:cubicBezTo>
                      <a:pt x="11627" y="19225"/>
                      <a:pt x="11635" y="19166"/>
                      <a:pt x="11634" y="19110"/>
                    </a:cubicBezTo>
                    <a:cubicBezTo>
                      <a:pt x="11633" y="19062"/>
                      <a:pt x="11633" y="19014"/>
                      <a:pt x="11632" y="18965"/>
                    </a:cubicBezTo>
                    <a:cubicBezTo>
                      <a:pt x="11632" y="18930"/>
                      <a:pt x="11631" y="18895"/>
                      <a:pt x="11628" y="18860"/>
                    </a:cubicBezTo>
                    <a:cubicBezTo>
                      <a:pt x="11624" y="18810"/>
                      <a:pt x="11624" y="18755"/>
                      <a:pt x="11616" y="18704"/>
                    </a:cubicBezTo>
                    <a:cubicBezTo>
                      <a:pt x="11588" y="18519"/>
                      <a:pt x="11555" y="18338"/>
                      <a:pt x="11497" y="18160"/>
                    </a:cubicBezTo>
                    <a:cubicBezTo>
                      <a:pt x="11443" y="17986"/>
                      <a:pt x="11378" y="17815"/>
                      <a:pt x="11302" y="17649"/>
                    </a:cubicBezTo>
                    <a:cubicBezTo>
                      <a:pt x="11219" y="17475"/>
                      <a:pt x="11136" y="17300"/>
                      <a:pt x="11031" y="17137"/>
                    </a:cubicBezTo>
                    <a:cubicBezTo>
                      <a:pt x="10929" y="16979"/>
                      <a:pt x="10824" y="16824"/>
                      <a:pt x="10711" y="16674"/>
                    </a:cubicBezTo>
                    <a:cubicBezTo>
                      <a:pt x="10493" y="16381"/>
                      <a:pt x="10229" y="16129"/>
                      <a:pt x="9984" y="15861"/>
                    </a:cubicBezTo>
                    <a:lnTo>
                      <a:pt x="9984" y="15861"/>
                    </a:lnTo>
                    <a:lnTo>
                      <a:pt x="9986" y="15863"/>
                    </a:lnTo>
                    <a:cubicBezTo>
                      <a:pt x="9907" y="15773"/>
                      <a:pt x="9833" y="15679"/>
                      <a:pt x="9764" y="15581"/>
                    </a:cubicBezTo>
                    <a:cubicBezTo>
                      <a:pt x="9720" y="15513"/>
                      <a:pt x="9681" y="15445"/>
                      <a:pt x="9642" y="15373"/>
                    </a:cubicBezTo>
                    <a:lnTo>
                      <a:pt x="9642" y="15373"/>
                    </a:lnTo>
                    <a:lnTo>
                      <a:pt x="9644" y="15374"/>
                    </a:lnTo>
                    <a:cubicBezTo>
                      <a:pt x="9644" y="15373"/>
                      <a:pt x="9642" y="15371"/>
                      <a:pt x="9641" y="15370"/>
                    </a:cubicBezTo>
                    <a:cubicBezTo>
                      <a:pt x="9639" y="15364"/>
                      <a:pt x="9637" y="15359"/>
                      <a:pt x="9632" y="15354"/>
                    </a:cubicBezTo>
                    <a:lnTo>
                      <a:pt x="9632" y="15354"/>
                    </a:lnTo>
                    <a:cubicBezTo>
                      <a:pt x="9634" y="15356"/>
                      <a:pt x="9636" y="15358"/>
                      <a:pt x="9638" y="15360"/>
                    </a:cubicBezTo>
                    <a:cubicBezTo>
                      <a:pt x="9607" y="15295"/>
                      <a:pt x="9580" y="15229"/>
                      <a:pt x="9554" y="15164"/>
                    </a:cubicBezTo>
                    <a:lnTo>
                      <a:pt x="9554" y="15163"/>
                    </a:lnTo>
                    <a:cubicBezTo>
                      <a:pt x="9552" y="15157"/>
                      <a:pt x="9550" y="15153"/>
                      <a:pt x="9549" y="15148"/>
                    </a:cubicBezTo>
                    <a:lnTo>
                      <a:pt x="9549" y="15149"/>
                    </a:lnTo>
                    <a:cubicBezTo>
                      <a:pt x="9519" y="15060"/>
                      <a:pt x="9495" y="14971"/>
                      <a:pt x="9476" y="14880"/>
                    </a:cubicBezTo>
                    <a:cubicBezTo>
                      <a:pt x="9460" y="14781"/>
                      <a:pt x="9450" y="14682"/>
                      <a:pt x="9443" y="14583"/>
                    </a:cubicBezTo>
                    <a:cubicBezTo>
                      <a:pt x="9440" y="14436"/>
                      <a:pt x="9442" y="14293"/>
                      <a:pt x="9450" y="14147"/>
                    </a:cubicBezTo>
                    <a:cubicBezTo>
                      <a:pt x="9464" y="14010"/>
                      <a:pt x="9483" y="13877"/>
                      <a:pt x="9508" y="13741"/>
                    </a:cubicBezTo>
                    <a:cubicBezTo>
                      <a:pt x="9547" y="13560"/>
                      <a:pt x="9592" y="13383"/>
                      <a:pt x="9645" y="13205"/>
                    </a:cubicBezTo>
                    <a:cubicBezTo>
                      <a:pt x="9696" y="13063"/>
                      <a:pt x="9751" y="12923"/>
                      <a:pt x="9811" y="12785"/>
                    </a:cubicBezTo>
                    <a:cubicBezTo>
                      <a:pt x="9863" y="12665"/>
                      <a:pt x="9920" y="12547"/>
                      <a:pt x="9979" y="12429"/>
                    </a:cubicBezTo>
                    <a:cubicBezTo>
                      <a:pt x="10099" y="12203"/>
                      <a:pt x="10224" y="11980"/>
                      <a:pt x="10334" y="11750"/>
                    </a:cubicBezTo>
                    <a:cubicBezTo>
                      <a:pt x="10446" y="11521"/>
                      <a:pt x="10530" y="11280"/>
                      <a:pt x="10603" y="11037"/>
                    </a:cubicBezTo>
                    <a:cubicBezTo>
                      <a:pt x="10680" y="10784"/>
                      <a:pt x="10728" y="10522"/>
                      <a:pt x="10763" y="10261"/>
                    </a:cubicBezTo>
                    <a:cubicBezTo>
                      <a:pt x="10816" y="9881"/>
                      <a:pt x="10755" y="9507"/>
                      <a:pt x="10681" y="9136"/>
                    </a:cubicBezTo>
                    <a:lnTo>
                      <a:pt x="10681" y="9145"/>
                    </a:lnTo>
                    <a:cubicBezTo>
                      <a:pt x="10676" y="9105"/>
                      <a:pt x="10666" y="9065"/>
                      <a:pt x="10658" y="9024"/>
                    </a:cubicBezTo>
                    <a:lnTo>
                      <a:pt x="10658" y="9024"/>
                    </a:lnTo>
                    <a:cubicBezTo>
                      <a:pt x="10659" y="9029"/>
                      <a:pt x="10660" y="9035"/>
                      <a:pt x="10661" y="9039"/>
                    </a:cubicBezTo>
                    <a:lnTo>
                      <a:pt x="10661" y="9039"/>
                    </a:lnTo>
                    <a:cubicBezTo>
                      <a:pt x="10612" y="8793"/>
                      <a:pt x="10549" y="8544"/>
                      <a:pt x="10463" y="8306"/>
                    </a:cubicBezTo>
                    <a:cubicBezTo>
                      <a:pt x="10374" y="8062"/>
                      <a:pt x="10270" y="7821"/>
                      <a:pt x="10135" y="7598"/>
                    </a:cubicBezTo>
                    <a:cubicBezTo>
                      <a:pt x="10001" y="7378"/>
                      <a:pt x="9851" y="7171"/>
                      <a:pt x="9700" y="6963"/>
                    </a:cubicBezTo>
                    <a:cubicBezTo>
                      <a:pt x="9550" y="6758"/>
                      <a:pt x="9407" y="6548"/>
                      <a:pt x="9265" y="6337"/>
                    </a:cubicBezTo>
                    <a:cubicBezTo>
                      <a:pt x="9155" y="6173"/>
                      <a:pt x="9044" y="6012"/>
                      <a:pt x="8955" y="5836"/>
                    </a:cubicBezTo>
                    <a:cubicBezTo>
                      <a:pt x="8929" y="5782"/>
                      <a:pt x="8907" y="5726"/>
                      <a:pt x="8885" y="5670"/>
                    </a:cubicBezTo>
                    <a:cubicBezTo>
                      <a:pt x="8865" y="5608"/>
                      <a:pt x="8848" y="5547"/>
                      <a:pt x="8833" y="5485"/>
                    </a:cubicBezTo>
                    <a:cubicBezTo>
                      <a:pt x="8810" y="5353"/>
                      <a:pt x="8794" y="5220"/>
                      <a:pt x="8786" y="5086"/>
                    </a:cubicBezTo>
                    <a:cubicBezTo>
                      <a:pt x="8787" y="5026"/>
                      <a:pt x="8783" y="4965"/>
                      <a:pt x="8787" y="4904"/>
                    </a:cubicBezTo>
                    <a:cubicBezTo>
                      <a:pt x="8791" y="4855"/>
                      <a:pt x="8795" y="4804"/>
                      <a:pt x="8798" y="4754"/>
                    </a:cubicBezTo>
                    <a:lnTo>
                      <a:pt x="8798" y="4757"/>
                    </a:lnTo>
                    <a:cubicBezTo>
                      <a:pt x="8811" y="4648"/>
                      <a:pt x="8830" y="4542"/>
                      <a:pt x="8849" y="4436"/>
                    </a:cubicBezTo>
                    <a:lnTo>
                      <a:pt x="8849" y="4436"/>
                    </a:lnTo>
                    <a:cubicBezTo>
                      <a:pt x="8846" y="4444"/>
                      <a:pt x="8845" y="4451"/>
                      <a:pt x="8843" y="4458"/>
                    </a:cubicBezTo>
                    <a:cubicBezTo>
                      <a:pt x="8888" y="4244"/>
                      <a:pt x="8943" y="4032"/>
                      <a:pt x="8986" y="3819"/>
                    </a:cubicBezTo>
                    <a:cubicBezTo>
                      <a:pt x="9026" y="3617"/>
                      <a:pt x="9067" y="3415"/>
                      <a:pt x="9084" y="3210"/>
                    </a:cubicBezTo>
                    <a:cubicBezTo>
                      <a:pt x="9100" y="3023"/>
                      <a:pt x="9114" y="2837"/>
                      <a:pt x="9100" y="2649"/>
                    </a:cubicBezTo>
                    <a:cubicBezTo>
                      <a:pt x="9095" y="2557"/>
                      <a:pt x="9084" y="2466"/>
                      <a:pt x="9069" y="2376"/>
                    </a:cubicBezTo>
                    <a:cubicBezTo>
                      <a:pt x="9051" y="2281"/>
                      <a:pt x="9031" y="2187"/>
                      <a:pt x="9006" y="2093"/>
                    </a:cubicBezTo>
                    <a:cubicBezTo>
                      <a:pt x="8965" y="1918"/>
                      <a:pt x="8908" y="1748"/>
                      <a:pt x="8836" y="1584"/>
                    </a:cubicBezTo>
                    <a:cubicBezTo>
                      <a:pt x="8759" y="1410"/>
                      <a:pt x="8679" y="1236"/>
                      <a:pt x="8579" y="1074"/>
                    </a:cubicBezTo>
                    <a:cubicBezTo>
                      <a:pt x="8485" y="916"/>
                      <a:pt x="8375" y="770"/>
                      <a:pt x="8249" y="637"/>
                    </a:cubicBezTo>
                    <a:cubicBezTo>
                      <a:pt x="8185" y="569"/>
                      <a:pt x="8117" y="504"/>
                      <a:pt x="8047" y="442"/>
                    </a:cubicBezTo>
                    <a:cubicBezTo>
                      <a:pt x="7913" y="334"/>
                      <a:pt x="7767" y="243"/>
                      <a:pt x="7610" y="170"/>
                    </a:cubicBezTo>
                    <a:cubicBezTo>
                      <a:pt x="7484" y="111"/>
                      <a:pt x="7352" y="64"/>
                      <a:pt x="7216" y="33"/>
                    </a:cubicBezTo>
                    <a:cubicBezTo>
                      <a:pt x="7112" y="8"/>
                      <a:pt x="7008" y="0"/>
                      <a:pt x="6903"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3"/>
            <p:cNvGrpSpPr/>
            <p:nvPr/>
          </p:nvGrpSpPr>
          <p:grpSpPr>
            <a:xfrm>
              <a:off x="3650650" y="4692863"/>
              <a:ext cx="2223425" cy="566750"/>
              <a:chOff x="4613625" y="4903500"/>
              <a:chExt cx="2223425" cy="566750"/>
            </a:xfrm>
          </p:grpSpPr>
          <p:sp>
            <p:nvSpPr>
              <p:cNvPr id="142" name="Google Shape;142;p3"/>
              <p:cNvSpPr/>
              <p:nvPr/>
            </p:nvSpPr>
            <p:spPr>
              <a:xfrm>
                <a:off x="4633525" y="4910800"/>
                <a:ext cx="2191675" cy="551175"/>
              </a:xfrm>
              <a:custGeom>
                <a:avLst/>
                <a:gdLst/>
                <a:ahLst/>
                <a:cxnLst/>
                <a:rect l="l" t="t" r="r" b="b"/>
                <a:pathLst>
                  <a:path w="87667" h="22047" extrusionOk="0">
                    <a:moveTo>
                      <a:pt x="78296" y="14521"/>
                    </a:moveTo>
                    <a:cubicBezTo>
                      <a:pt x="78291" y="14551"/>
                      <a:pt x="78293" y="14583"/>
                      <a:pt x="78300" y="14612"/>
                    </a:cubicBezTo>
                    <a:cubicBezTo>
                      <a:pt x="78296" y="14616"/>
                      <a:pt x="78292" y="14620"/>
                      <a:pt x="78287" y="14622"/>
                    </a:cubicBezTo>
                    <a:cubicBezTo>
                      <a:pt x="78286" y="14588"/>
                      <a:pt x="78290" y="14553"/>
                      <a:pt x="78296" y="14521"/>
                    </a:cubicBezTo>
                    <a:close/>
                    <a:moveTo>
                      <a:pt x="85860" y="20572"/>
                    </a:moveTo>
                    <a:lnTo>
                      <a:pt x="85860" y="20572"/>
                    </a:lnTo>
                    <a:cubicBezTo>
                      <a:pt x="85863" y="20573"/>
                      <a:pt x="85866" y="20573"/>
                      <a:pt x="85869" y="20574"/>
                    </a:cubicBezTo>
                    <a:cubicBezTo>
                      <a:pt x="85866" y="20573"/>
                      <a:pt x="85863" y="20573"/>
                      <a:pt x="85860" y="20572"/>
                    </a:cubicBezTo>
                    <a:close/>
                    <a:moveTo>
                      <a:pt x="44638" y="0"/>
                    </a:moveTo>
                    <a:cubicBezTo>
                      <a:pt x="44574" y="0"/>
                      <a:pt x="44515" y="19"/>
                      <a:pt x="44468" y="66"/>
                    </a:cubicBezTo>
                    <a:cubicBezTo>
                      <a:pt x="44445" y="91"/>
                      <a:pt x="44427" y="121"/>
                      <a:pt x="44417" y="153"/>
                    </a:cubicBezTo>
                    <a:cubicBezTo>
                      <a:pt x="44163" y="148"/>
                      <a:pt x="43910" y="143"/>
                      <a:pt x="43655" y="138"/>
                    </a:cubicBezTo>
                    <a:cubicBezTo>
                      <a:pt x="43594" y="137"/>
                      <a:pt x="43532" y="136"/>
                      <a:pt x="43470" y="136"/>
                    </a:cubicBezTo>
                    <a:cubicBezTo>
                      <a:pt x="43307" y="136"/>
                      <a:pt x="43144" y="140"/>
                      <a:pt x="42981" y="142"/>
                    </a:cubicBezTo>
                    <a:cubicBezTo>
                      <a:pt x="42830" y="144"/>
                      <a:pt x="42680" y="147"/>
                      <a:pt x="42529" y="149"/>
                    </a:cubicBezTo>
                    <a:cubicBezTo>
                      <a:pt x="42422" y="151"/>
                      <a:pt x="42315" y="150"/>
                      <a:pt x="42209" y="151"/>
                    </a:cubicBezTo>
                    <a:cubicBezTo>
                      <a:pt x="42133" y="152"/>
                      <a:pt x="42056" y="158"/>
                      <a:pt x="41980" y="170"/>
                    </a:cubicBezTo>
                    <a:cubicBezTo>
                      <a:pt x="41919" y="180"/>
                      <a:pt x="41858" y="199"/>
                      <a:pt x="41801" y="226"/>
                    </a:cubicBezTo>
                    <a:lnTo>
                      <a:pt x="41436" y="218"/>
                    </a:lnTo>
                    <a:cubicBezTo>
                      <a:pt x="41186" y="213"/>
                      <a:pt x="40938" y="210"/>
                      <a:pt x="40688" y="210"/>
                    </a:cubicBezTo>
                    <a:cubicBezTo>
                      <a:pt x="40652" y="210"/>
                      <a:pt x="40615" y="210"/>
                      <a:pt x="40579" y="210"/>
                    </a:cubicBezTo>
                    <a:cubicBezTo>
                      <a:pt x="40441" y="211"/>
                      <a:pt x="40303" y="209"/>
                      <a:pt x="40165" y="213"/>
                    </a:cubicBezTo>
                    <a:cubicBezTo>
                      <a:pt x="39998" y="217"/>
                      <a:pt x="39832" y="225"/>
                      <a:pt x="39666" y="225"/>
                    </a:cubicBezTo>
                    <a:cubicBezTo>
                      <a:pt x="39655" y="225"/>
                      <a:pt x="39645" y="225"/>
                      <a:pt x="39635" y="225"/>
                    </a:cubicBezTo>
                    <a:cubicBezTo>
                      <a:pt x="39576" y="220"/>
                      <a:pt x="39515" y="213"/>
                      <a:pt x="39456" y="213"/>
                    </a:cubicBezTo>
                    <a:cubicBezTo>
                      <a:pt x="39427" y="213"/>
                      <a:pt x="39399" y="215"/>
                      <a:pt x="39371" y="219"/>
                    </a:cubicBezTo>
                    <a:cubicBezTo>
                      <a:pt x="39324" y="226"/>
                      <a:pt x="39279" y="237"/>
                      <a:pt x="39235" y="255"/>
                    </a:cubicBezTo>
                    <a:cubicBezTo>
                      <a:pt x="39198" y="271"/>
                      <a:pt x="39171" y="297"/>
                      <a:pt x="39144" y="326"/>
                    </a:cubicBezTo>
                    <a:cubicBezTo>
                      <a:pt x="39131" y="340"/>
                      <a:pt x="39120" y="354"/>
                      <a:pt x="39110" y="370"/>
                    </a:cubicBezTo>
                    <a:cubicBezTo>
                      <a:pt x="38883" y="384"/>
                      <a:pt x="38656" y="401"/>
                      <a:pt x="38429" y="415"/>
                    </a:cubicBezTo>
                    <a:cubicBezTo>
                      <a:pt x="38206" y="429"/>
                      <a:pt x="37982" y="442"/>
                      <a:pt x="37759" y="456"/>
                    </a:cubicBezTo>
                    <a:cubicBezTo>
                      <a:pt x="37688" y="456"/>
                      <a:pt x="37617" y="458"/>
                      <a:pt x="37546" y="459"/>
                    </a:cubicBezTo>
                    <a:cubicBezTo>
                      <a:pt x="37330" y="462"/>
                      <a:pt x="37116" y="460"/>
                      <a:pt x="36901" y="491"/>
                    </a:cubicBezTo>
                    <a:cubicBezTo>
                      <a:pt x="36790" y="507"/>
                      <a:pt x="36709" y="609"/>
                      <a:pt x="36712" y="719"/>
                    </a:cubicBezTo>
                    <a:cubicBezTo>
                      <a:pt x="36712" y="730"/>
                      <a:pt x="36713" y="743"/>
                      <a:pt x="36717" y="755"/>
                    </a:cubicBezTo>
                    <a:cubicBezTo>
                      <a:pt x="36548" y="776"/>
                      <a:pt x="36380" y="797"/>
                      <a:pt x="36212" y="819"/>
                    </a:cubicBezTo>
                    <a:cubicBezTo>
                      <a:pt x="36051" y="839"/>
                      <a:pt x="35891" y="859"/>
                      <a:pt x="35730" y="880"/>
                    </a:cubicBezTo>
                    <a:cubicBezTo>
                      <a:pt x="35577" y="899"/>
                      <a:pt x="35424" y="928"/>
                      <a:pt x="35272" y="952"/>
                    </a:cubicBezTo>
                    <a:cubicBezTo>
                      <a:pt x="34977" y="999"/>
                      <a:pt x="34683" y="1047"/>
                      <a:pt x="34388" y="1098"/>
                    </a:cubicBezTo>
                    <a:lnTo>
                      <a:pt x="33837" y="1192"/>
                    </a:lnTo>
                    <a:cubicBezTo>
                      <a:pt x="33758" y="1205"/>
                      <a:pt x="33691" y="1261"/>
                      <a:pt x="33662" y="1337"/>
                    </a:cubicBezTo>
                    <a:cubicBezTo>
                      <a:pt x="33620" y="1344"/>
                      <a:pt x="33577" y="1350"/>
                      <a:pt x="33533" y="1358"/>
                    </a:cubicBezTo>
                    <a:cubicBezTo>
                      <a:pt x="33427" y="1367"/>
                      <a:pt x="33319" y="1375"/>
                      <a:pt x="33219" y="1415"/>
                    </a:cubicBezTo>
                    <a:cubicBezTo>
                      <a:pt x="33202" y="1421"/>
                      <a:pt x="33186" y="1429"/>
                      <a:pt x="33171" y="1441"/>
                    </a:cubicBezTo>
                    <a:cubicBezTo>
                      <a:pt x="33083" y="1454"/>
                      <a:pt x="32994" y="1464"/>
                      <a:pt x="32905" y="1477"/>
                    </a:cubicBezTo>
                    <a:cubicBezTo>
                      <a:pt x="32813" y="1490"/>
                      <a:pt x="32749" y="1557"/>
                      <a:pt x="32726" y="1640"/>
                    </a:cubicBezTo>
                    <a:cubicBezTo>
                      <a:pt x="32547" y="1655"/>
                      <a:pt x="32369" y="1697"/>
                      <a:pt x="32193" y="1736"/>
                    </a:cubicBezTo>
                    <a:lnTo>
                      <a:pt x="32193" y="1736"/>
                    </a:lnTo>
                    <a:cubicBezTo>
                      <a:pt x="32194" y="1736"/>
                      <a:pt x="32194" y="1736"/>
                      <a:pt x="32194" y="1736"/>
                    </a:cubicBezTo>
                    <a:lnTo>
                      <a:pt x="32194" y="1736"/>
                    </a:lnTo>
                    <a:cubicBezTo>
                      <a:pt x="32189" y="1737"/>
                      <a:pt x="32184" y="1738"/>
                      <a:pt x="32179" y="1739"/>
                    </a:cubicBezTo>
                    <a:lnTo>
                      <a:pt x="32179" y="1739"/>
                    </a:lnTo>
                    <a:cubicBezTo>
                      <a:pt x="32184" y="1738"/>
                      <a:pt x="32189" y="1737"/>
                      <a:pt x="32193" y="1736"/>
                    </a:cubicBezTo>
                    <a:lnTo>
                      <a:pt x="32193" y="1736"/>
                    </a:lnTo>
                    <a:cubicBezTo>
                      <a:pt x="32185" y="1737"/>
                      <a:pt x="32177" y="1739"/>
                      <a:pt x="32169" y="1741"/>
                    </a:cubicBezTo>
                    <a:lnTo>
                      <a:pt x="32169" y="1741"/>
                    </a:lnTo>
                    <a:cubicBezTo>
                      <a:pt x="32173" y="1740"/>
                      <a:pt x="32176" y="1739"/>
                      <a:pt x="32179" y="1739"/>
                    </a:cubicBezTo>
                    <a:lnTo>
                      <a:pt x="32179" y="1739"/>
                    </a:lnTo>
                    <a:cubicBezTo>
                      <a:pt x="32175" y="1740"/>
                      <a:pt x="32170" y="1741"/>
                      <a:pt x="32165" y="1742"/>
                    </a:cubicBezTo>
                    <a:cubicBezTo>
                      <a:pt x="32166" y="1742"/>
                      <a:pt x="32168" y="1741"/>
                      <a:pt x="32169" y="1741"/>
                    </a:cubicBezTo>
                    <a:lnTo>
                      <a:pt x="32169" y="1741"/>
                    </a:lnTo>
                    <a:cubicBezTo>
                      <a:pt x="31661" y="1848"/>
                      <a:pt x="31155" y="1966"/>
                      <a:pt x="30652" y="2095"/>
                    </a:cubicBezTo>
                    <a:cubicBezTo>
                      <a:pt x="30393" y="2161"/>
                      <a:pt x="30132" y="2221"/>
                      <a:pt x="29876" y="2293"/>
                    </a:cubicBezTo>
                    <a:cubicBezTo>
                      <a:pt x="29573" y="2377"/>
                      <a:pt x="29269" y="2462"/>
                      <a:pt x="28966" y="2545"/>
                    </a:cubicBezTo>
                    <a:cubicBezTo>
                      <a:pt x="28562" y="2658"/>
                      <a:pt x="28161" y="2779"/>
                      <a:pt x="27763" y="2910"/>
                    </a:cubicBezTo>
                    <a:cubicBezTo>
                      <a:pt x="27690" y="2933"/>
                      <a:pt x="27632" y="2991"/>
                      <a:pt x="27609" y="3064"/>
                    </a:cubicBezTo>
                    <a:lnTo>
                      <a:pt x="27041" y="3208"/>
                    </a:lnTo>
                    <a:cubicBezTo>
                      <a:pt x="26713" y="3292"/>
                      <a:pt x="26384" y="3376"/>
                      <a:pt x="26056" y="3462"/>
                    </a:cubicBezTo>
                    <a:cubicBezTo>
                      <a:pt x="25962" y="3487"/>
                      <a:pt x="25898" y="3577"/>
                      <a:pt x="25894" y="3672"/>
                    </a:cubicBezTo>
                    <a:cubicBezTo>
                      <a:pt x="25885" y="3675"/>
                      <a:pt x="25874" y="3677"/>
                      <a:pt x="25865" y="3681"/>
                    </a:cubicBezTo>
                    <a:cubicBezTo>
                      <a:pt x="25639" y="3753"/>
                      <a:pt x="25411" y="3821"/>
                      <a:pt x="25187" y="3898"/>
                    </a:cubicBezTo>
                    <a:lnTo>
                      <a:pt x="24272" y="4219"/>
                    </a:lnTo>
                    <a:cubicBezTo>
                      <a:pt x="24107" y="4276"/>
                      <a:pt x="23943" y="4339"/>
                      <a:pt x="23781" y="4403"/>
                    </a:cubicBezTo>
                    <a:cubicBezTo>
                      <a:pt x="23748" y="4388"/>
                      <a:pt x="23713" y="4380"/>
                      <a:pt x="23678" y="4380"/>
                    </a:cubicBezTo>
                    <a:cubicBezTo>
                      <a:pt x="23670" y="4380"/>
                      <a:pt x="23662" y="4381"/>
                      <a:pt x="23654" y="4381"/>
                    </a:cubicBezTo>
                    <a:cubicBezTo>
                      <a:pt x="23505" y="4394"/>
                      <a:pt x="23370" y="4486"/>
                      <a:pt x="23237" y="4546"/>
                    </a:cubicBezTo>
                    <a:cubicBezTo>
                      <a:pt x="23188" y="4568"/>
                      <a:pt x="23139" y="4589"/>
                      <a:pt x="23088" y="4612"/>
                    </a:cubicBezTo>
                    <a:cubicBezTo>
                      <a:pt x="22954" y="4671"/>
                      <a:pt x="22820" y="4730"/>
                      <a:pt x="22686" y="4789"/>
                    </a:cubicBezTo>
                    <a:cubicBezTo>
                      <a:pt x="22420" y="4906"/>
                      <a:pt x="22154" y="5023"/>
                      <a:pt x="21887" y="5142"/>
                    </a:cubicBezTo>
                    <a:cubicBezTo>
                      <a:pt x="21464" y="5328"/>
                      <a:pt x="21038" y="5514"/>
                      <a:pt x="20617" y="5710"/>
                    </a:cubicBezTo>
                    <a:cubicBezTo>
                      <a:pt x="20405" y="5808"/>
                      <a:pt x="20193" y="5906"/>
                      <a:pt x="19981" y="6005"/>
                    </a:cubicBezTo>
                    <a:cubicBezTo>
                      <a:pt x="19836" y="6073"/>
                      <a:pt x="19688" y="6136"/>
                      <a:pt x="19545" y="6208"/>
                    </a:cubicBezTo>
                    <a:cubicBezTo>
                      <a:pt x="19442" y="6259"/>
                      <a:pt x="19341" y="6309"/>
                      <a:pt x="19238" y="6359"/>
                    </a:cubicBezTo>
                    <a:cubicBezTo>
                      <a:pt x="19112" y="6416"/>
                      <a:pt x="18985" y="6476"/>
                      <a:pt x="18861" y="6538"/>
                    </a:cubicBezTo>
                    <a:cubicBezTo>
                      <a:pt x="18799" y="6566"/>
                      <a:pt x="18737" y="6594"/>
                      <a:pt x="18675" y="6625"/>
                    </a:cubicBezTo>
                    <a:cubicBezTo>
                      <a:pt x="18541" y="6688"/>
                      <a:pt x="18406" y="6753"/>
                      <a:pt x="18271" y="6816"/>
                    </a:cubicBezTo>
                    <a:cubicBezTo>
                      <a:pt x="18069" y="6909"/>
                      <a:pt x="17866" y="7001"/>
                      <a:pt x="17665" y="7098"/>
                    </a:cubicBezTo>
                    <a:cubicBezTo>
                      <a:pt x="17358" y="7245"/>
                      <a:pt x="17052" y="7394"/>
                      <a:pt x="16749" y="7548"/>
                    </a:cubicBezTo>
                    <a:cubicBezTo>
                      <a:pt x="16648" y="7599"/>
                      <a:pt x="16590" y="7703"/>
                      <a:pt x="16622" y="7815"/>
                    </a:cubicBezTo>
                    <a:cubicBezTo>
                      <a:pt x="16633" y="7850"/>
                      <a:pt x="16652" y="7881"/>
                      <a:pt x="16677" y="7907"/>
                    </a:cubicBezTo>
                    <a:cubicBezTo>
                      <a:pt x="15978" y="8285"/>
                      <a:pt x="15282" y="8667"/>
                      <a:pt x="14588" y="9052"/>
                    </a:cubicBezTo>
                    <a:cubicBezTo>
                      <a:pt x="14352" y="9180"/>
                      <a:pt x="14116" y="9308"/>
                      <a:pt x="13885" y="9445"/>
                    </a:cubicBezTo>
                    <a:cubicBezTo>
                      <a:pt x="13842" y="9472"/>
                      <a:pt x="13809" y="9512"/>
                      <a:pt x="13791" y="9559"/>
                    </a:cubicBezTo>
                    <a:cubicBezTo>
                      <a:pt x="13788" y="9560"/>
                      <a:pt x="13785" y="9561"/>
                      <a:pt x="13782" y="9562"/>
                    </a:cubicBezTo>
                    <a:cubicBezTo>
                      <a:pt x="13710" y="9590"/>
                      <a:pt x="13642" y="9624"/>
                      <a:pt x="13575" y="9664"/>
                    </a:cubicBezTo>
                    <a:cubicBezTo>
                      <a:pt x="13510" y="9705"/>
                      <a:pt x="13447" y="9752"/>
                      <a:pt x="13386" y="9799"/>
                    </a:cubicBezTo>
                    <a:cubicBezTo>
                      <a:pt x="13331" y="9841"/>
                      <a:pt x="13276" y="9881"/>
                      <a:pt x="13219" y="9921"/>
                    </a:cubicBezTo>
                    <a:cubicBezTo>
                      <a:pt x="13075" y="10027"/>
                      <a:pt x="12929" y="10133"/>
                      <a:pt x="12783" y="10237"/>
                    </a:cubicBezTo>
                    <a:cubicBezTo>
                      <a:pt x="12591" y="10377"/>
                      <a:pt x="12401" y="10521"/>
                      <a:pt x="12210" y="10665"/>
                    </a:cubicBezTo>
                    <a:cubicBezTo>
                      <a:pt x="12026" y="10803"/>
                      <a:pt x="11840" y="10939"/>
                      <a:pt x="11659" y="11081"/>
                    </a:cubicBezTo>
                    <a:cubicBezTo>
                      <a:pt x="11394" y="11288"/>
                      <a:pt x="11129" y="11496"/>
                      <a:pt x="10865" y="11703"/>
                    </a:cubicBezTo>
                    <a:cubicBezTo>
                      <a:pt x="10728" y="11809"/>
                      <a:pt x="10597" y="11922"/>
                      <a:pt x="10465" y="12032"/>
                    </a:cubicBezTo>
                    <a:lnTo>
                      <a:pt x="10149" y="12295"/>
                    </a:lnTo>
                    <a:cubicBezTo>
                      <a:pt x="10021" y="12400"/>
                      <a:pt x="9899" y="12514"/>
                      <a:pt x="9775" y="12625"/>
                    </a:cubicBezTo>
                    <a:cubicBezTo>
                      <a:pt x="9774" y="12626"/>
                      <a:pt x="9773" y="12627"/>
                      <a:pt x="9772" y="12627"/>
                    </a:cubicBezTo>
                    <a:cubicBezTo>
                      <a:pt x="9708" y="12658"/>
                      <a:pt x="9643" y="12688"/>
                      <a:pt x="9582" y="12721"/>
                    </a:cubicBezTo>
                    <a:cubicBezTo>
                      <a:pt x="9514" y="12759"/>
                      <a:pt x="9449" y="12805"/>
                      <a:pt x="9384" y="12849"/>
                    </a:cubicBezTo>
                    <a:cubicBezTo>
                      <a:pt x="9269" y="12930"/>
                      <a:pt x="9156" y="13014"/>
                      <a:pt x="9044" y="13097"/>
                    </a:cubicBezTo>
                    <a:cubicBezTo>
                      <a:pt x="8940" y="13174"/>
                      <a:pt x="8835" y="13252"/>
                      <a:pt x="8732" y="13330"/>
                    </a:cubicBezTo>
                    <a:cubicBezTo>
                      <a:pt x="8553" y="13463"/>
                      <a:pt x="8374" y="13595"/>
                      <a:pt x="8201" y="13733"/>
                    </a:cubicBezTo>
                    <a:cubicBezTo>
                      <a:pt x="7963" y="13922"/>
                      <a:pt x="7728" y="14110"/>
                      <a:pt x="7491" y="14298"/>
                    </a:cubicBezTo>
                    <a:cubicBezTo>
                      <a:pt x="7299" y="14452"/>
                      <a:pt x="7112" y="14614"/>
                      <a:pt x="6922" y="14773"/>
                    </a:cubicBezTo>
                    <a:lnTo>
                      <a:pt x="6112" y="15452"/>
                    </a:lnTo>
                    <a:cubicBezTo>
                      <a:pt x="6004" y="15542"/>
                      <a:pt x="5897" y="15633"/>
                      <a:pt x="5789" y="15725"/>
                    </a:cubicBezTo>
                    <a:cubicBezTo>
                      <a:pt x="5710" y="15795"/>
                      <a:pt x="5630" y="15864"/>
                      <a:pt x="5551" y="15932"/>
                    </a:cubicBezTo>
                    <a:cubicBezTo>
                      <a:pt x="5504" y="15973"/>
                      <a:pt x="5458" y="16013"/>
                      <a:pt x="5410" y="16054"/>
                    </a:cubicBezTo>
                    <a:cubicBezTo>
                      <a:pt x="5333" y="16119"/>
                      <a:pt x="5261" y="16192"/>
                      <a:pt x="5197" y="16271"/>
                    </a:cubicBezTo>
                    <a:cubicBezTo>
                      <a:pt x="5191" y="16278"/>
                      <a:pt x="5184" y="16287"/>
                      <a:pt x="5179" y="16295"/>
                    </a:cubicBezTo>
                    <a:cubicBezTo>
                      <a:pt x="4980" y="16479"/>
                      <a:pt x="4780" y="16664"/>
                      <a:pt x="4581" y="16850"/>
                    </a:cubicBezTo>
                    <a:cubicBezTo>
                      <a:pt x="4560" y="16868"/>
                      <a:pt x="4540" y="16888"/>
                      <a:pt x="4519" y="16907"/>
                    </a:cubicBezTo>
                    <a:cubicBezTo>
                      <a:pt x="4426" y="16991"/>
                      <a:pt x="4334" y="17075"/>
                      <a:pt x="4242" y="17160"/>
                    </a:cubicBezTo>
                    <a:cubicBezTo>
                      <a:pt x="4079" y="17309"/>
                      <a:pt x="3915" y="17456"/>
                      <a:pt x="3755" y="17609"/>
                    </a:cubicBezTo>
                    <a:lnTo>
                      <a:pt x="3099" y="18230"/>
                    </a:lnTo>
                    <a:cubicBezTo>
                      <a:pt x="2879" y="18440"/>
                      <a:pt x="2657" y="18646"/>
                      <a:pt x="2438" y="18855"/>
                    </a:cubicBezTo>
                    <a:cubicBezTo>
                      <a:pt x="2306" y="18980"/>
                      <a:pt x="2175" y="19106"/>
                      <a:pt x="2044" y="19231"/>
                    </a:cubicBezTo>
                    <a:cubicBezTo>
                      <a:pt x="1978" y="19294"/>
                      <a:pt x="1912" y="19359"/>
                      <a:pt x="1846" y="19424"/>
                    </a:cubicBezTo>
                    <a:cubicBezTo>
                      <a:pt x="1812" y="19457"/>
                      <a:pt x="1778" y="19490"/>
                      <a:pt x="1743" y="19522"/>
                    </a:cubicBezTo>
                    <a:cubicBezTo>
                      <a:pt x="1671" y="19590"/>
                      <a:pt x="1604" y="19657"/>
                      <a:pt x="1552" y="19744"/>
                    </a:cubicBezTo>
                    <a:cubicBezTo>
                      <a:pt x="1509" y="19816"/>
                      <a:pt x="1515" y="19908"/>
                      <a:pt x="1560" y="19977"/>
                    </a:cubicBezTo>
                    <a:cubicBezTo>
                      <a:pt x="1352" y="20187"/>
                      <a:pt x="1145" y="20399"/>
                      <a:pt x="947" y="20620"/>
                    </a:cubicBezTo>
                    <a:cubicBezTo>
                      <a:pt x="910" y="20662"/>
                      <a:pt x="888" y="20715"/>
                      <a:pt x="885" y="20770"/>
                    </a:cubicBezTo>
                    <a:cubicBezTo>
                      <a:pt x="783" y="20871"/>
                      <a:pt x="679" y="20973"/>
                      <a:pt x="578" y="21075"/>
                    </a:cubicBezTo>
                    <a:cubicBezTo>
                      <a:pt x="542" y="21112"/>
                      <a:pt x="520" y="21161"/>
                      <a:pt x="516" y="21212"/>
                    </a:cubicBezTo>
                    <a:cubicBezTo>
                      <a:pt x="418" y="21300"/>
                      <a:pt x="321" y="21389"/>
                      <a:pt x="225" y="21477"/>
                    </a:cubicBezTo>
                    <a:cubicBezTo>
                      <a:pt x="191" y="21510"/>
                      <a:pt x="170" y="21552"/>
                      <a:pt x="164" y="21599"/>
                    </a:cubicBezTo>
                    <a:cubicBezTo>
                      <a:pt x="138" y="21622"/>
                      <a:pt x="111" y="21645"/>
                      <a:pt x="85" y="21671"/>
                    </a:cubicBezTo>
                    <a:cubicBezTo>
                      <a:pt x="3" y="21744"/>
                      <a:pt x="0" y="21876"/>
                      <a:pt x="68" y="21963"/>
                    </a:cubicBezTo>
                    <a:cubicBezTo>
                      <a:pt x="111" y="22016"/>
                      <a:pt x="177" y="22046"/>
                      <a:pt x="245" y="22046"/>
                    </a:cubicBezTo>
                    <a:cubicBezTo>
                      <a:pt x="285" y="22046"/>
                      <a:pt x="325" y="22036"/>
                      <a:pt x="359" y="22015"/>
                    </a:cubicBezTo>
                    <a:cubicBezTo>
                      <a:pt x="398" y="21992"/>
                      <a:pt x="435" y="21965"/>
                      <a:pt x="471" y="21938"/>
                    </a:cubicBezTo>
                    <a:cubicBezTo>
                      <a:pt x="492" y="21936"/>
                      <a:pt x="513" y="21929"/>
                      <a:pt x="532" y="21921"/>
                    </a:cubicBezTo>
                    <a:cubicBezTo>
                      <a:pt x="536" y="21920"/>
                      <a:pt x="539" y="21919"/>
                      <a:pt x="542" y="21917"/>
                    </a:cubicBezTo>
                    <a:cubicBezTo>
                      <a:pt x="565" y="21931"/>
                      <a:pt x="592" y="21942"/>
                      <a:pt x="620" y="21945"/>
                    </a:cubicBezTo>
                    <a:cubicBezTo>
                      <a:pt x="651" y="21949"/>
                      <a:pt x="681" y="21950"/>
                      <a:pt x="712" y="21950"/>
                    </a:cubicBezTo>
                    <a:cubicBezTo>
                      <a:pt x="791" y="21950"/>
                      <a:pt x="870" y="21940"/>
                      <a:pt x="948" y="21935"/>
                    </a:cubicBezTo>
                    <a:cubicBezTo>
                      <a:pt x="1030" y="21929"/>
                      <a:pt x="1112" y="21923"/>
                      <a:pt x="1194" y="21918"/>
                    </a:cubicBezTo>
                    <a:cubicBezTo>
                      <a:pt x="1201" y="21917"/>
                      <a:pt x="1207" y="21917"/>
                      <a:pt x="1212" y="21917"/>
                    </a:cubicBezTo>
                    <a:cubicBezTo>
                      <a:pt x="1306" y="21923"/>
                      <a:pt x="1401" y="21925"/>
                      <a:pt x="1496" y="21926"/>
                    </a:cubicBezTo>
                    <a:cubicBezTo>
                      <a:pt x="1514" y="21926"/>
                      <a:pt x="1532" y="21926"/>
                      <a:pt x="1549" y="21926"/>
                    </a:cubicBezTo>
                    <a:cubicBezTo>
                      <a:pt x="1678" y="21926"/>
                      <a:pt x="1806" y="21920"/>
                      <a:pt x="1936" y="21916"/>
                    </a:cubicBezTo>
                    <a:cubicBezTo>
                      <a:pt x="2189" y="21904"/>
                      <a:pt x="2448" y="21891"/>
                      <a:pt x="2698" y="21844"/>
                    </a:cubicBezTo>
                    <a:cubicBezTo>
                      <a:pt x="2730" y="21837"/>
                      <a:pt x="2760" y="21824"/>
                      <a:pt x="2787" y="21803"/>
                    </a:cubicBezTo>
                    <a:cubicBezTo>
                      <a:pt x="3398" y="21752"/>
                      <a:pt x="4008" y="21696"/>
                      <a:pt x="4621" y="21653"/>
                    </a:cubicBezTo>
                    <a:lnTo>
                      <a:pt x="5047" y="21624"/>
                    </a:lnTo>
                    <a:cubicBezTo>
                      <a:pt x="5220" y="21623"/>
                      <a:pt x="5393" y="21622"/>
                      <a:pt x="5568" y="21621"/>
                    </a:cubicBezTo>
                    <a:cubicBezTo>
                      <a:pt x="5946" y="21617"/>
                      <a:pt x="6325" y="21586"/>
                      <a:pt x="6703" y="21565"/>
                    </a:cubicBezTo>
                    <a:cubicBezTo>
                      <a:pt x="6810" y="21559"/>
                      <a:pt x="6918" y="21549"/>
                      <a:pt x="7025" y="21539"/>
                    </a:cubicBezTo>
                    <a:cubicBezTo>
                      <a:pt x="7042" y="21537"/>
                      <a:pt x="7058" y="21535"/>
                      <a:pt x="7074" y="21534"/>
                    </a:cubicBezTo>
                    <a:cubicBezTo>
                      <a:pt x="7241" y="21523"/>
                      <a:pt x="7410" y="21515"/>
                      <a:pt x="7578" y="21497"/>
                    </a:cubicBezTo>
                    <a:cubicBezTo>
                      <a:pt x="7898" y="21463"/>
                      <a:pt x="8220" y="21422"/>
                      <a:pt x="8541" y="21388"/>
                    </a:cubicBezTo>
                    <a:cubicBezTo>
                      <a:pt x="8757" y="21364"/>
                      <a:pt x="8973" y="21341"/>
                      <a:pt x="9189" y="21318"/>
                    </a:cubicBezTo>
                    <a:cubicBezTo>
                      <a:pt x="9390" y="21317"/>
                      <a:pt x="9590" y="21313"/>
                      <a:pt x="9791" y="21311"/>
                    </a:cubicBezTo>
                    <a:cubicBezTo>
                      <a:pt x="10244" y="21304"/>
                      <a:pt x="10696" y="21282"/>
                      <a:pt x="11148" y="21263"/>
                    </a:cubicBezTo>
                    <a:cubicBezTo>
                      <a:pt x="11331" y="21256"/>
                      <a:pt x="11514" y="21245"/>
                      <a:pt x="11698" y="21236"/>
                    </a:cubicBezTo>
                    <a:lnTo>
                      <a:pt x="12131" y="21214"/>
                    </a:lnTo>
                    <a:cubicBezTo>
                      <a:pt x="12322" y="21204"/>
                      <a:pt x="12513" y="21182"/>
                      <a:pt x="12704" y="21163"/>
                    </a:cubicBezTo>
                    <a:cubicBezTo>
                      <a:pt x="12777" y="21155"/>
                      <a:pt x="12840" y="21115"/>
                      <a:pt x="12878" y="21053"/>
                    </a:cubicBezTo>
                    <a:cubicBezTo>
                      <a:pt x="12908" y="21050"/>
                      <a:pt x="12936" y="21049"/>
                      <a:pt x="12966" y="21046"/>
                    </a:cubicBezTo>
                    <a:cubicBezTo>
                      <a:pt x="13016" y="21046"/>
                      <a:pt x="13066" y="21046"/>
                      <a:pt x="13117" y="21046"/>
                    </a:cubicBezTo>
                    <a:cubicBezTo>
                      <a:pt x="13167" y="21046"/>
                      <a:pt x="13218" y="21046"/>
                      <a:pt x="13269" y="21044"/>
                    </a:cubicBezTo>
                    <a:cubicBezTo>
                      <a:pt x="13281" y="21047"/>
                      <a:pt x="13294" y="21048"/>
                      <a:pt x="13306" y="21048"/>
                    </a:cubicBezTo>
                    <a:cubicBezTo>
                      <a:pt x="13322" y="21048"/>
                      <a:pt x="13339" y="21046"/>
                      <a:pt x="13354" y="21042"/>
                    </a:cubicBezTo>
                    <a:cubicBezTo>
                      <a:pt x="13360" y="21041"/>
                      <a:pt x="13365" y="21041"/>
                      <a:pt x="13369" y="21041"/>
                    </a:cubicBezTo>
                    <a:cubicBezTo>
                      <a:pt x="13738" y="21025"/>
                      <a:pt x="14106" y="21009"/>
                      <a:pt x="14475" y="20992"/>
                    </a:cubicBezTo>
                    <a:cubicBezTo>
                      <a:pt x="14717" y="20980"/>
                      <a:pt x="14960" y="20967"/>
                      <a:pt x="15203" y="20954"/>
                    </a:cubicBezTo>
                    <a:cubicBezTo>
                      <a:pt x="15355" y="20946"/>
                      <a:pt x="15506" y="20937"/>
                      <a:pt x="15659" y="20929"/>
                    </a:cubicBezTo>
                    <a:cubicBezTo>
                      <a:pt x="15795" y="20922"/>
                      <a:pt x="15932" y="20918"/>
                      <a:pt x="16068" y="20909"/>
                    </a:cubicBezTo>
                    <a:cubicBezTo>
                      <a:pt x="16151" y="20903"/>
                      <a:pt x="16234" y="20891"/>
                      <a:pt x="16316" y="20876"/>
                    </a:cubicBezTo>
                    <a:cubicBezTo>
                      <a:pt x="16379" y="20863"/>
                      <a:pt x="16442" y="20842"/>
                      <a:pt x="16501" y="20813"/>
                    </a:cubicBezTo>
                    <a:lnTo>
                      <a:pt x="16845" y="20813"/>
                    </a:lnTo>
                    <a:cubicBezTo>
                      <a:pt x="16923" y="20813"/>
                      <a:pt x="17001" y="20815"/>
                      <a:pt x="17079" y="20815"/>
                    </a:cubicBezTo>
                    <a:cubicBezTo>
                      <a:pt x="17118" y="20815"/>
                      <a:pt x="17157" y="20814"/>
                      <a:pt x="17196" y="20813"/>
                    </a:cubicBezTo>
                    <a:cubicBezTo>
                      <a:pt x="17892" y="20792"/>
                      <a:pt x="18587" y="20772"/>
                      <a:pt x="19282" y="20747"/>
                    </a:cubicBezTo>
                    <a:cubicBezTo>
                      <a:pt x="19939" y="20722"/>
                      <a:pt x="20596" y="20703"/>
                      <a:pt x="21254" y="20683"/>
                    </a:cubicBezTo>
                    <a:lnTo>
                      <a:pt x="21224" y="20683"/>
                    </a:lnTo>
                    <a:cubicBezTo>
                      <a:pt x="21765" y="20674"/>
                      <a:pt x="22305" y="20666"/>
                      <a:pt x="22846" y="20660"/>
                    </a:cubicBezTo>
                    <a:cubicBezTo>
                      <a:pt x="22920" y="20660"/>
                      <a:pt x="22991" y="20626"/>
                      <a:pt x="23036" y="20567"/>
                    </a:cubicBezTo>
                    <a:cubicBezTo>
                      <a:pt x="23080" y="20566"/>
                      <a:pt x="23125" y="20566"/>
                      <a:pt x="23168" y="20564"/>
                    </a:cubicBezTo>
                    <a:cubicBezTo>
                      <a:pt x="23232" y="20560"/>
                      <a:pt x="23290" y="20528"/>
                      <a:pt x="23327" y="20476"/>
                    </a:cubicBezTo>
                    <a:cubicBezTo>
                      <a:pt x="23364" y="20476"/>
                      <a:pt x="23400" y="20478"/>
                      <a:pt x="23437" y="20478"/>
                    </a:cubicBezTo>
                    <a:cubicBezTo>
                      <a:pt x="23527" y="20478"/>
                      <a:pt x="23617" y="20479"/>
                      <a:pt x="23706" y="20479"/>
                    </a:cubicBezTo>
                    <a:cubicBezTo>
                      <a:pt x="23901" y="20479"/>
                      <a:pt x="24096" y="20495"/>
                      <a:pt x="24290" y="20495"/>
                    </a:cubicBezTo>
                    <a:cubicBezTo>
                      <a:pt x="24389" y="20495"/>
                      <a:pt x="24488" y="20491"/>
                      <a:pt x="24587" y="20479"/>
                    </a:cubicBezTo>
                    <a:cubicBezTo>
                      <a:pt x="24745" y="20485"/>
                      <a:pt x="24903" y="20490"/>
                      <a:pt x="25060" y="20497"/>
                    </a:cubicBezTo>
                    <a:cubicBezTo>
                      <a:pt x="25395" y="20509"/>
                      <a:pt x="25730" y="20511"/>
                      <a:pt x="26064" y="20518"/>
                    </a:cubicBezTo>
                    <a:cubicBezTo>
                      <a:pt x="26388" y="20525"/>
                      <a:pt x="26712" y="20532"/>
                      <a:pt x="27035" y="20540"/>
                    </a:cubicBezTo>
                    <a:cubicBezTo>
                      <a:pt x="27252" y="20544"/>
                      <a:pt x="27470" y="20551"/>
                      <a:pt x="27687" y="20558"/>
                    </a:cubicBezTo>
                    <a:cubicBezTo>
                      <a:pt x="27839" y="20562"/>
                      <a:pt x="27992" y="20566"/>
                      <a:pt x="28145" y="20571"/>
                    </a:cubicBezTo>
                    <a:cubicBezTo>
                      <a:pt x="28287" y="20576"/>
                      <a:pt x="28432" y="20591"/>
                      <a:pt x="28576" y="20591"/>
                    </a:cubicBezTo>
                    <a:cubicBezTo>
                      <a:pt x="28676" y="20591"/>
                      <a:pt x="28776" y="20584"/>
                      <a:pt x="28873" y="20560"/>
                    </a:cubicBezTo>
                    <a:cubicBezTo>
                      <a:pt x="28973" y="20537"/>
                      <a:pt x="29045" y="20451"/>
                      <a:pt x="29050" y="20349"/>
                    </a:cubicBezTo>
                    <a:lnTo>
                      <a:pt x="29064" y="20349"/>
                    </a:lnTo>
                    <a:cubicBezTo>
                      <a:pt x="29157" y="20350"/>
                      <a:pt x="29250" y="20352"/>
                      <a:pt x="29343" y="20355"/>
                    </a:cubicBezTo>
                    <a:cubicBezTo>
                      <a:pt x="29415" y="20357"/>
                      <a:pt x="29487" y="20359"/>
                      <a:pt x="29560" y="20359"/>
                    </a:cubicBezTo>
                    <a:cubicBezTo>
                      <a:pt x="29588" y="20359"/>
                      <a:pt x="29616" y="20359"/>
                      <a:pt x="29645" y="20358"/>
                    </a:cubicBezTo>
                    <a:cubicBezTo>
                      <a:pt x="29730" y="20355"/>
                      <a:pt x="29816" y="20347"/>
                      <a:pt x="29900" y="20334"/>
                    </a:cubicBezTo>
                    <a:cubicBezTo>
                      <a:pt x="29914" y="20332"/>
                      <a:pt x="29927" y="20328"/>
                      <a:pt x="29939" y="20323"/>
                    </a:cubicBezTo>
                    <a:cubicBezTo>
                      <a:pt x="29986" y="20330"/>
                      <a:pt x="30031" y="20335"/>
                      <a:pt x="30078" y="20340"/>
                    </a:cubicBezTo>
                    <a:cubicBezTo>
                      <a:pt x="30182" y="20353"/>
                      <a:pt x="30287" y="20365"/>
                      <a:pt x="30392" y="20374"/>
                    </a:cubicBezTo>
                    <a:cubicBezTo>
                      <a:pt x="30631" y="20396"/>
                      <a:pt x="30870" y="20412"/>
                      <a:pt x="31109" y="20428"/>
                    </a:cubicBezTo>
                    <a:cubicBezTo>
                      <a:pt x="31610" y="20463"/>
                      <a:pt x="32111" y="20487"/>
                      <a:pt x="32613" y="20516"/>
                    </a:cubicBezTo>
                    <a:cubicBezTo>
                      <a:pt x="32616" y="20516"/>
                      <a:pt x="32619" y="20516"/>
                      <a:pt x="32622" y="20516"/>
                    </a:cubicBezTo>
                    <a:cubicBezTo>
                      <a:pt x="32691" y="20516"/>
                      <a:pt x="32758" y="20482"/>
                      <a:pt x="32799" y="20426"/>
                    </a:cubicBezTo>
                    <a:cubicBezTo>
                      <a:pt x="33134" y="20420"/>
                      <a:pt x="33469" y="20411"/>
                      <a:pt x="33805" y="20392"/>
                    </a:cubicBezTo>
                    <a:cubicBezTo>
                      <a:pt x="33816" y="20391"/>
                      <a:pt x="33828" y="20389"/>
                      <a:pt x="33840" y="20386"/>
                    </a:cubicBezTo>
                    <a:cubicBezTo>
                      <a:pt x="33902" y="20387"/>
                      <a:pt x="33963" y="20387"/>
                      <a:pt x="34023" y="20387"/>
                    </a:cubicBezTo>
                    <a:cubicBezTo>
                      <a:pt x="34170" y="20387"/>
                      <a:pt x="34318" y="20379"/>
                      <a:pt x="34464" y="20373"/>
                    </a:cubicBezTo>
                    <a:cubicBezTo>
                      <a:pt x="34627" y="20387"/>
                      <a:pt x="34789" y="20399"/>
                      <a:pt x="34951" y="20409"/>
                    </a:cubicBezTo>
                    <a:cubicBezTo>
                      <a:pt x="35204" y="20424"/>
                      <a:pt x="35456" y="20439"/>
                      <a:pt x="35708" y="20454"/>
                    </a:cubicBezTo>
                    <a:cubicBezTo>
                      <a:pt x="35748" y="20456"/>
                      <a:pt x="35790" y="20456"/>
                      <a:pt x="35830" y="20456"/>
                    </a:cubicBezTo>
                    <a:cubicBezTo>
                      <a:pt x="35969" y="20457"/>
                      <a:pt x="36108" y="20457"/>
                      <a:pt x="36247" y="20459"/>
                    </a:cubicBezTo>
                    <a:cubicBezTo>
                      <a:pt x="36384" y="20459"/>
                      <a:pt x="36522" y="20462"/>
                      <a:pt x="36659" y="20462"/>
                    </a:cubicBezTo>
                    <a:cubicBezTo>
                      <a:pt x="36717" y="20462"/>
                      <a:pt x="36776" y="20461"/>
                      <a:pt x="36835" y="20460"/>
                    </a:cubicBezTo>
                    <a:lnTo>
                      <a:pt x="37574" y="20436"/>
                    </a:lnTo>
                    <a:cubicBezTo>
                      <a:pt x="37687" y="20432"/>
                      <a:pt x="37800" y="20429"/>
                      <a:pt x="37913" y="20425"/>
                    </a:cubicBezTo>
                    <a:cubicBezTo>
                      <a:pt x="38109" y="20418"/>
                      <a:pt x="38306" y="20417"/>
                      <a:pt x="38502" y="20398"/>
                    </a:cubicBezTo>
                    <a:cubicBezTo>
                      <a:pt x="38594" y="20389"/>
                      <a:pt x="38670" y="20325"/>
                      <a:pt x="38696" y="20238"/>
                    </a:cubicBezTo>
                    <a:lnTo>
                      <a:pt x="38800" y="20230"/>
                    </a:lnTo>
                    <a:cubicBezTo>
                      <a:pt x="39037" y="20239"/>
                      <a:pt x="39275" y="20247"/>
                      <a:pt x="39513" y="20257"/>
                    </a:cubicBezTo>
                    <a:cubicBezTo>
                      <a:pt x="39587" y="20260"/>
                      <a:pt x="39659" y="20261"/>
                      <a:pt x="39732" y="20261"/>
                    </a:cubicBezTo>
                    <a:cubicBezTo>
                      <a:pt x="39794" y="20261"/>
                      <a:pt x="39857" y="20260"/>
                      <a:pt x="39920" y="20259"/>
                    </a:cubicBezTo>
                    <a:cubicBezTo>
                      <a:pt x="39934" y="20258"/>
                      <a:pt x="39947" y="20258"/>
                      <a:pt x="39960" y="20258"/>
                    </a:cubicBezTo>
                    <a:lnTo>
                      <a:pt x="40083" y="20266"/>
                    </a:lnTo>
                    <a:cubicBezTo>
                      <a:pt x="40282" y="20277"/>
                      <a:pt x="40481" y="20284"/>
                      <a:pt x="40679" y="20294"/>
                    </a:cubicBezTo>
                    <a:cubicBezTo>
                      <a:pt x="40849" y="20302"/>
                      <a:pt x="41018" y="20314"/>
                      <a:pt x="41188" y="20318"/>
                    </a:cubicBezTo>
                    <a:cubicBezTo>
                      <a:pt x="41439" y="20322"/>
                      <a:pt x="41692" y="20328"/>
                      <a:pt x="41943" y="20333"/>
                    </a:cubicBezTo>
                    <a:cubicBezTo>
                      <a:pt x="42087" y="20335"/>
                      <a:pt x="42231" y="20342"/>
                      <a:pt x="42374" y="20342"/>
                    </a:cubicBezTo>
                    <a:cubicBezTo>
                      <a:pt x="42392" y="20342"/>
                      <a:pt x="42410" y="20342"/>
                      <a:pt x="42427" y="20341"/>
                    </a:cubicBezTo>
                    <a:cubicBezTo>
                      <a:pt x="42632" y="20338"/>
                      <a:pt x="42837" y="20335"/>
                      <a:pt x="43042" y="20333"/>
                    </a:cubicBezTo>
                    <a:cubicBezTo>
                      <a:pt x="43249" y="20339"/>
                      <a:pt x="43456" y="20344"/>
                      <a:pt x="43662" y="20352"/>
                    </a:cubicBezTo>
                    <a:cubicBezTo>
                      <a:pt x="43779" y="20355"/>
                      <a:pt x="43895" y="20361"/>
                      <a:pt x="44012" y="20361"/>
                    </a:cubicBezTo>
                    <a:cubicBezTo>
                      <a:pt x="44028" y="20361"/>
                      <a:pt x="44045" y="20361"/>
                      <a:pt x="44061" y="20360"/>
                    </a:cubicBezTo>
                    <a:cubicBezTo>
                      <a:pt x="44510" y="20356"/>
                      <a:pt x="44956" y="20350"/>
                      <a:pt x="45403" y="20346"/>
                    </a:cubicBezTo>
                    <a:cubicBezTo>
                      <a:pt x="45667" y="20342"/>
                      <a:pt x="45931" y="20335"/>
                      <a:pt x="46196" y="20328"/>
                    </a:cubicBezTo>
                    <a:cubicBezTo>
                      <a:pt x="46338" y="20335"/>
                      <a:pt x="46483" y="20342"/>
                      <a:pt x="46625" y="20351"/>
                    </a:cubicBezTo>
                    <a:cubicBezTo>
                      <a:pt x="47015" y="20372"/>
                      <a:pt x="47406" y="20380"/>
                      <a:pt x="47797" y="20391"/>
                    </a:cubicBezTo>
                    <a:cubicBezTo>
                      <a:pt x="48115" y="20398"/>
                      <a:pt x="48433" y="20406"/>
                      <a:pt x="48751" y="20414"/>
                    </a:cubicBezTo>
                    <a:cubicBezTo>
                      <a:pt x="48844" y="20420"/>
                      <a:pt x="48936" y="20426"/>
                      <a:pt x="49027" y="20432"/>
                    </a:cubicBezTo>
                    <a:cubicBezTo>
                      <a:pt x="49182" y="20442"/>
                      <a:pt x="49338" y="20443"/>
                      <a:pt x="49492" y="20448"/>
                    </a:cubicBezTo>
                    <a:lnTo>
                      <a:pt x="50312" y="20474"/>
                    </a:lnTo>
                    <a:cubicBezTo>
                      <a:pt x="50718" y="20488"/>
                      <a:pt x="51123" y="20493"/>
                      <a:pt x="51530" y="20501"/>
                    </a:cubicBezTo>
                    <a:cubicBezTo>
                      <a:pt x="51899" y="20509"/>
                      <a:pt x="52269" y="20526"/>
                      <a:pt x="52638" y="20539"/>
                    </a:cubicBezTo>
                    <a:cubicBezTo>
                      <a:pt x="52775" y="20543"/>
                      <a:pt x="52910" y="20548"/>
                      <a:pt x="53046" y="20554"/>
                    </a:cubicBezTo>
                    <a:cubicBezTo>
                      <a:pt x="53048" y="20554"/>
                      <a:pt x="53051" y="20554"/>
                      <a:pt x="53053" y="20554"/>
                    </a:cubicBezTo>
                    <a:cubicBezTo>
                      <a:pt x="53120" y="20554"/>
                      <a:pt x="53183" y="20524"/>
                      <a:pt x="53225" y="20473"/>
                    </a:cubicBezTo>
                    <a:cubicBezTo>
                      <a:pt x="53239" y="20474"/>
                      <a:pt x="53253" y="20474"/>
                      <a:pt x="53266" y="20474"/>
                    </a:cubicBezTo>
                    <a:cubicBezTo>
                      <a:pt x="53495" y="20482"/>
                      <a:pt x="53723" y="20488"/>
                      <a:pt x="53951" y="20493"/>
                    </a:cubicBezTo>
                    <a:cubicBezTo>
                      <a:pt x="54151" y="20514"/>
                      <a:pt x="54352" y="20516"/>
                      <a:pt x="54553" y="20522"/>
                    </a:cubicBezTo>
                    <a:cubicBezTo>
                      <a:pt x="54747" y="20528"/>
                      <a:pt x="54940" y="20535"/>
                      <a:pt x="55135" y="20540"/>
                    </a:cubicBezTo>
                    <a:cubicBezTo>
                      <a:pt x="55541" y="20551"/>
                      <a:pt x="55947" y="20563"/>
                      <a:pt x="56353" y="20576"/>
                    </a:cubicBezTo>
                    <a:cubicBezTo>
                      <a:pt x="56869" y="20594"/>
                      <a:pt x="57384" y="20611"/>
                      <a:pt x="57900" y="20627"/>
                    </a:cubicBezTo>
                    <a:cubicBezTo>
                      <a:pt x="57907" y="20628"/>
                      <a:pt x="57913" y="20628"/>
                      <a:pt x="57920" y="20630"/>
                    </a:cubicBezTo>
                    <a:lnTo>
                      <a:pt x="57936" y="20630"/>
                    </a:lnTo>
                    <a:cubicBezTo>
                      <a:pt x="58260" y="20640"/>
                      <a:pt x="58584" y="20652"/>
                      <a:pt x="58908" y="20665"/>
                    </a:cubicBezTo>
                    <a:cubicBezTo>
                      <a:pt x="59052" y="20671"/>
                      <a:pt x="59199" y="20676"/>
                      <a:pt x="59346" y="20681"/>
                    </a:cubicBezTo>
                    <a:cubicBezTo>
                      <a:pt x="59464" y="20687"/>
                      <a:pt x="59581" y="20696"/>
                      <a:pt x="59700" y="20701"/>
                    </a:cubicBezTo>
                    <a:cubicBezTo>
                      <a:pt x="59748" y="20705"/>
                      <a:pt x="59798" y="20707"/>
                      <a:pt x="59846" y="20707"/>
                    </a:cubicBezTo>
                    <a:cubicBezTo>
                      <a:pt x="59875" y="20707"/>
                      <a:pt x="59902" y="20706"/>
                      <a:pt x="59931" y="20705"/>
                    </a:cubicBezTo>
                    <a:cubicBezTo>
                      <a:pt x="59999" y="20700"/>
                      <a:pt x="60065" y="20692"/>
                      <a:pt x="60130" y="20677"/>
                    </a:cubicBezTo>
                    <a:cubicBezTo>
                      <a:pt x="60163" y="20671"/>
                      <a:pt x="60195" y="20656"/>
                      <a:pt x="60221" y="20635"/>
                    </a:cubicBezTo>
                    <a:lnTo>
                      <a:pt x="60374" y="20638"/>
                    </a:lnTo>
                    <a:cubicBezTo>
                      <a:pt x="60551" y="20641"/>
                      <a:pt x="60728" y="20651"/>
                      <a:pt x="60905" y="20651"/>
                    </a:cubicBezTo>
                    <a:cubicBezTo>
                      <a:pt x="61014" y="20651"/>
                      <a:pt x="61124" y="20647"/>
                      <a:pt x="61234" y="20636"/>
                    </a:cubicBezTo>
                    <a:cubicBezTo>
                      <a:pt x="61332" y="20625"/>
                      <a:pt x="61430" y="20603"/>
                      <a:pt x="61526" y="20586"/>
                    </a:cubicBezTo>
                    <a:cubicBezTo>
                      <a:pt x="61541" y="20583"/>
                      <a:pt x="61555" y="20579"/>
                      <a:pt x="61567" y="20574"/>
                    </a:cubicBezTo>
                    <a:cubicBezTo>
                      <a:pt x="61627" y="20574"/>
                      <a:pt x="61687" y="20575"/>
                      <a:pt x="61746" y="20575"/>
                    </a:cubicBezTo>
                    <a:cubicBezTo>
                      <a:pt x="61912" y="20575"/>
                      <a:pt x="62077" y="20572"/>
                      <a:pt x="62242" y="20571"/>
                    </a:cubicBezTo>
                    <a:cubicBezTo>
                      <a:pt x="62372" y="20569"/>
                      <a:pt x="62501" y="20568"/>
                      <a:pt x="62631" y="20567"/>
                    </a:cubicBezTo>
                    <a:cubicBezTo>
                      <a:pt x="62767" y="20571"/>
                      <a:pt x="62904" y="20573"/>
                      <a:pt x="63041" y="20573"/>
                    </a:cubicBezTo>
                    <a:cubicBezTo>
                      <a:pt x="63069" y="20573"/>
                      <a:pt x="63098" y="20573"/>
                      <a:pt x="63126" y="20573"/>
                    </a:cubicBezTo>
                    <a:cubicBezTo>
                      <a:pt x="63298" y="20573"/>
                      <a:pt x="63469" y="20570"/>
                      <a:pt x="63639" y="20569"/>
                    </a:cubicBezTo>
                    <a:cubicBezTo>
                      <a:pt x="63699" y="20568"/>
                      <a:pt x="63757" y="20566"/>
                      <a:pt x="63815" y="20562"/>
                    </a:cubicBezTo>
                    <a:cubicBezTo>
                      <a:pt x="63870" y="20562"/>
                      <a:pt x="63924" y="20561"/>
                      <a:pt x="63978" y="20561"/>
                    </a:cubicBezTo>
                    <a:cubicBezTo>
                      <a:pt x="64082" y="20559"/>
                      <a:pt x="64185" y="20556"/>
                      <a:pt x="64289" y="20550"/>
                    </a:cubicBezTo>
                    <a:cubicBezTo>
                      <a:pt x="64460" y="20555"/>
                      <a:pt x="64631" y="20558"/>
                      <a:pt x="64801" y="20561"/>
                    </a:cubicBezTo>
                    <a:cubicBezTo>
                      <a:pt x="65028" y="20563"/>
                      <a:pt x="65254" y="20567"/>
                      <a:pt x="65480" y="20569"/>
                    </a:cubicBezTo>
                    <a:cubicBezTo>
                      <a:pt x="65487" y="20569"/>
                      <a:pt x="65495" y="20570"/>
                      <a:pt x="65502" y="20570"/>
                    </a:cubicBezTo>
                    <a:cubicBezTo>
                      <a:pt x="65575" y="20570"/>
                      <a:pt x="65650" y="20565"/>
                      <a:pt x="65724" y="20562"/>
                    </a:cubicBezTo>
                    <a:lnTo>
                      <a:pt x="66158" y="20549"/>
                    </a:lnTo>
                    <a:lnTo>
                      <a:pt x="66253" y="20546"/>
                    </a:lnTo>
                    <a:lnTo>
                      <a:pt x="66251" y="20546"/>
                    </a:lnTo>
                    <a:cubicBezTo>
                      <a:pt x="66394" y="20544"/>
                      <a:pt x="66536" y="20532"/>
                      <a:pt x="66677" y="20514"/>
                    </a:cubicBezTo>
                    <a:cubicBezTo>
                      <a:pt x="66701" y="20545"/>
                      <a:pt x="66733" y="20569"/>
                      <a:pt x="66770" y="20583"/>
                    </a:cubicBezTo>
                    <a:cubicBezTo>
                      <a:pt x="66852" y="20614"/>
                      <a:pt x="66938" y="20621"/>
                      <a:pt x="67026" y="20621"/>
                    </a:cubicBezTo>
                    <a:cubicBezTo>
                      <a:pt x="67058" y="20621"/>
                      <a:pt x="67091" y="20620"/>
                      <a:pt x="67123" y="20619"/>
                    </a:cubicBezTo>
                    <a:cubicBezTo>
                      <a:pt x="67161" y="20618"/>
                      <a:pt x="67197" y="20618"/>
                      <a:pt x="67234" y="20618"/>
                    </a:cubicBezTo>
                    <a:cubicBezTo>
                      <a:pt x="67365" y="20621"/>
                      <a:pt x="67496" y="20623"/>
                      <a:pt x="67625" y="20624"/>
                    </a:cubicBezTo>
                    <a:cubicBezTo>
                      <a:pt x="67746" y="20626"/>
                      <a:pt x="67868" y="20627"/>
                      <a:pt x="67990" y="20627"/>
                    </a:cubicBezTo>
                    <a:cubicBezTo>
                      <a:pt x="68071" y="20627"/>
                      <a:pt x="68152" y="20626"/>
                      <a:pt x="68233" y="20626"/>
                    </a:cubicBezTo>
                    <a:cubicBezTo>
                      <a:pt x="68248" y="20626"/>
                      <a:pt x="68264" y="20627"/>
                      <a:pt x="68280" y="20627"/>
                    </a:cubicBezTo>
                    <a:cubicBezTo>
                      <a:pt x="68441" y="20627"/>
                      <a:pt x="68603" y="20622"/>
                      <a:pt x="68764" y="20618"/>
                    </a:cubicBezTo>
                    <a:cubicBezTo>
                      <a:pt x="68863" y="20615"/>
                      <a:pt x="68961" y="20613"/>
                      <a:pt x="69061" y="20611"/>
                    </a:cubicBezTo>
                    <a:cubicBezTo>
                      <a:pt x="69155" y="20607"/>
                      <a:pt x="69249" y="20603"/>
                      <a:pt x="69343" y="20597"/>
                    </a:cubicBezTo>
                    <a:cubicBezTo>
                      <a:pt x="69677" y="20630"/>
                      <a:pt x="70009" y="20682"/>
                      <a:pt x="70340" y="20735"/>
                    </a:cubicBezTo>
                    <a:cubicBezTo>
                      <a:pt x="70350" y="20737"/>
                      <a:pt x="70359" y="20737"/>
                      <a:pt x="70368" y="20737"/>
                    </a:cubicBezTo>
                    <a:cubicBezTo>
                      <a:pt x="70478" y="20737"/>
                      <a:pt x="70575" y="20643"/>
                      <a:pt x="70587" y="20535"/>
                    </a:cubicBezTo>
                    <a:cubicBezTo>
                      <a:pt x="70592" y="20493"/>
                      <a:pt x="70584" y="20451"/>
                      <a:pt x="70565" y="20413"/>
                    </a:cubicBezTo>
                    <a:cubicBezTo>
                      <a:pt x="70576" y="20411"/>
                      <a:pt x="70587" y="20408"/>
                      <a:pt x="70598" y="20406"/>
                    </a:cubicBezTo>
                    <a:cubicBezTo>
                      <a:pt x="70631" y="20399"/>
                      <a:pt x="70661" y="20387"/>
                      <a:pt x="70689" y="20369"/>
                    </a:cubicBezTo>
                    <a:cubicBezTo>
                      <a:pt x="70943" y="20374"/>
                      <a:pt x="71200" y="20377"/>
                      <a:pt x="71454" y="20380"/>
                    </a:cubicBezTo>
                    <a:cubicBezTo>
                      <a:pt x="71710" y="20389"/>
                      <a:pt x="71964" y="20397"/>
                      <a:pt x="72220" y="20405"/>
                    </a:cubicBezTo>
                    <a:cubicBezTo>
                      <a:pt x="72367" y="20409"/>
                      <a:pt x="72516" y="20412"/>
                      <a:pt x="72665" y="20415"/>
                    </a:cubicBezTo>
                    <a:cubicBezTo>
                      <a:pt x="72785" y="20416"/>
                      <a:pt x="72904" y="20418"/>
                      <a:pt x="73024" y="20422"/>
                    </a:cubicBezTo>
                    <a:cubicBezTo>
                      <a:pt x="73137" y="20423"/>
                      <a:pt x="73251" y="20430"/>
                      <a:pt x="73364" y="20430"/>
                    </a:cubicBezTo>
                    <a:cubicBezTo>
                      <a:pt x="73418" y="20430"/>
                      <a:pt x="73473" y="20428"/>
                      <a:pt x="73527" y="20424"/>
                    </a:cubicBezTo>
                    <a:cubicBezTo>
                      <a:pt x="73548" y="20423"/>
                      <a:pt x="73569" y="20417"/>
                      <a:pt x="73588" y="20411"/>
                    </a:cubicBezTo>
                    <a:lnTo>
                      <a:pt x="73694" y="20413"/>
                    </a:lnTo>
                    <a:cubicBezTo>
                      <a:pt x="73939" y="20416"/>
                      <a:pt x="74182" y="20419"/>
                      <a:pt x="74427" y="20422"/>
                    </a:cubicBezTo>
                    <a:cubicBezTo>
                      <a:pt x="74621" y="20451"/>
                      <a:pt x="74815" y="20479"/>
                      <a:pt x="75009" y="20504"/>
                    </a:cubicBezTo>
                    <a:cubicBezTo>
                      <a:pt x="75183" y="20527"/>
                      <a:pt x="75358" y="20556"/>
                      <a:pt x="75533" y="20574"/>
                    </a:cubicBezTo>
                    <a:cubicBezTo>
                      <a:pt x="75745" y="20597"/>
                      <a:pt x="75959" y="20618"/>
                      <a:pt x="76173" y="20639"/>
                    </a:cubicBezTo>
                    <a:cubicBezTo>
                      <a:pt x="76598" y="20684"/>
                      <a:pt x="77024" y="20718"/>
                      <a:pt x="77451" y="20743"/>
                    </a:cubicBezTo>
                    <a:lnTo>
                      <a:pt x="77468" y="20743"/>
                    </a:lnTo>
                    <a:cubicBezTo>
                      <a:pt x="77562" y="20743"/>
                      <a:pt x="77648" y="20694"/>
                      <a:pt x="77684" y="20603"/>
                    </a:cubicBezTo>
                    <a:cubicBezTo>
                      <a:pt x="77691" y="20584"/>
                      <a:pt x="77696" y="20565"/>
                      <a:pt x="77697" y="20545"/>
                    </a:cubicBezTo>
                    <a:cubicBezTo>
                      <a:pt x="77914" y="20545"/>
                      <a:pt x="78131" y="20543"/>
                      <a:pt x="78348" y="20536"/>
                    </a:cubicBezTo>
                    <a:cubicBezTo>
                      <a:pt x="78364" y="20535"/>
                      <a:pt x="78379" y="20531"/>
                      <a:pt x="78395" y="20528"/>
                    </a:cubicBezTo>
                    <a:cubicBezTo>
                      <a:pt x="78543" y="20540"/>
                      <a:pt x="78692" y="20554"/>
                      <a:pt x="78841" y="20560"/>
                    </a:cubicBezTo>
                    <a:cubicBezTo>
                      <a:pt x="78839" y="20559"/>
                      <a:pt x="78835" y="20559"/>
                      <a:pt x="78833" y="20559"/>
                    </a:cubicBezTo>
                    <a:cubicBezTo>
                      <a:pt x="78838" y="20559"/>
                      <a:pt x="78842" y="20559"/>
                      <a:pt x="78846" y="20560"/>
                    </a:cubicBezTo>
                    <a:lnTo>
                      <a:pt x="78847" y="20560"/>
                    </a:lnTo>
                    <a:cubicBezTo>
                      <a:pt x="78857" y="20561"/>
                      <a:pt x="78866" y="20561"/>
                      <a:pt x="78875" y="20561"/>
                    </a:cubicBezTo>
                    <a:lnTo>
                      <a:pt x="78876" y="20561"/>
                    </a:lnTo>
                    <a:cubicBezTo>
                      <a:pt x="78878" y="20561"/>
                      <a:pt x="78881" y="20562"/>
                      <a:pt x="78883" y="20562"/>
                    </a:cubicBezTo>
                    <a:cubicBezTo>
                      <a:pt x="78898" y="20562"/>
                      <a:pt x="78913" y="20562"/>
                      <a:pt x="78927" y="20563"/>
                    </a:cubicBezTo>
                    <a:cubicBezTo>
                      <a:pt x="78944" y="20566"/>
                      <a:pt x="78961" y="20567"/>
                      <a:pt x="78978" y="20567"/>
                    </a:cubicBezTo>
                    <a:cubicBezTo>
                      <a:pt x="78986" y="20568"/>
                      <a:pt x="78994" y="20568"/>
                      <a:pt x="79002" y="20568"/>
                    </a:cubicBezTo>
                    <a:cubicBezTo>
                      <a:pt x="79010" y="20568"/>
                      <a:pt x="79019" y="20568"/>
                      <a:pt x="79027" y="20567"/>
                    </a:cubicBezTo>
                    <a:lnTo>
                      <a:pt x="79052" y="20567"/>
                    </a:lnTo>
                    <a:cubicBezTo>
                      <a:pt x="79058" y="20567"/>
                      <a:pt x="79065" y="20568"/>
                      <a:pt x="79071" y="20568"/>
                    </a:cubicBezTo>
                    <a:lnTo>
                      <a:pt x="79058" y="20568"/>
                    </a:lnTo>
                    <a:lnTo>
                      <a:pt x="79127" y="20571"/>
                    </a:lnTo>
                    <a:lnTo>
                      <a:pt x="79146" y="20571"/>
                    </a:lnTo>
                    <a:lnTo>
                      <a:pt x="79147" y="20573"/>
                    </a:lnTo>
                    <a:lnTo>
                      <a:pt x="79178" y="20573"/>
                    </a:lnTo>
                    <a:cubicBezTo>
                      <a:pt x="79200" y="20574"/>
                      <a:pt x="79222" y="20576"/>
                      <a:pt x="79244" y="20577"/>
                    </a:cubicBezTo>
                    <a:cubicBezTo>
                      <a:pt x="79234" y="20576"/>
                      <a:pt x="79224" y="20576"/>
                      <a:pt x="79213" y="20575"/>
                    </a:cubicBezTo>
                    <a:lnTo>
                      <a:pt x="79213" y="20575"/>
                    </a:lnTo>
                    <a:cubicBezTo>
                      <a:pt x="79235" y="20576"/>
                      <a:pt x="79255" y="20577"/>
                      <a:pt x="79275" y="20577"/>
                    </a:cubicBezTo>
                    <a:cubicBezTo>
                      <a:pt x="79285" y="20578"/>
                      <a:pt x="79296" y="20578"/>
                      <a:pt x="79307" y="20579"/>
                    </a:cubicBezTo>
                    <a:lnTo>
                      <a:pt x="79414" y="20583"/>
                    </a:lnTo>
                    <a:lnTo>
                      <a:pt x="79439" y="20583"/>
                    </a:lnTo>
                    <a:cubicBezTo>
                      <a:pt x="79449" y="20584"/>
                      <a:pt x="79458" y="20585"/>
                      <a:pt x="79468" y="20585"/>
                    </a:cubicBezTo>
                    <a:lnTo>
                      <a:pt x="79478" y="20585"/>
                    </a:lnTo>
                    <a:cubicBezTo>
                      <a:pt x="79481" y="20585"/>
                      <a:pt x="79482" y="20585"/>
                      <a:pt x="79483" y="20586"/>
                    </a:cubicBezTo>
                    <a:lnTo>
                      <a:pt x="79494" y="20586"/>
                    </a:lnTo>
                    <a:cubicBezTo>
                      <a:pt x="79501" y="20586"/>
                      <a:pt x="79507" y="20587"/>
                      <a:pt x="79512" y="20587"/>
                    </a:cubicBezTo>
                    <a:lnTo>
                      <a:pt x="79523" y="20587"/>
                    </a:lnTo>
                    <a:cubicBezTo>
                      <a:pt x="79524" y="20587"/>
                      <a:pt x="79524" y="20588"/>
                      <a:pt x="79525" y="20588"/>
                    </a:cubicBezTo>
                    <a:cubicBezTo>
                      <a:pt x="79526" y="20588"/>
                      <a:pt x="79526" y="20588"/>
                      <a:pt x="79527" y="20587"/>
                    </a:cubicBezTo>
                    <a:lnTo>
                      <a:pt x="79535" y="20587"/>
                    </a:lnTo>
                    <a:cubicBezTo>
                      <a:pt x="79540" y="20588"/>
                      <a:pt x="79543" y="20588"/>
                      <a:pt x="79547" y="20588"/>
                    </a:cubicBezTo>
                    <a:cubicBezTo>
                      <a:pt x="79553" y="20588"/>
                      <a:pt x="79559" y="20589"/>
                      <a:pt x="79565" y="20589"/>
                    </a:cubicBezTo>
                    <a:cubicBezTo>
                      <a:pt x="79560" y="20588"/>
                      <a:pt x="79554" y="20588"/>
                      <a:pt x="79549" y="20588"/>
                    </a:cubicBezTo>
                    <a:lnTo>
                      <a:pt x="79564" y="20588"/>
                    </a:lnTo>
                    <a:cubicBezTo>
                      <a:pt x="79565" y="20588"/>
                      <a:pt x="79566" y="20589"/>
                      <a:pt x="79568" y="20589"/>
                    </a:cubicBezTo>
                    <a:cubicBezTo>
                      <a:pt x="79577" y="20590"/>
                      <a:pt x="79586" y="20590"/>
                      <a:pt x="79595" y="20590"/>
                    </a:cubicBezTo>
                    <a:lnTo>
                      <a:pt x="79599" y="20590"/>
                    </a:lnTo>
                    <a:cubicBezTo>
                      <a:pt x="80074" y="20609"/>
                      <a:pt x="80549" y="20601"/>
                      <a:pt x="81024" y="20618"/>
                    </a:cubicBezTo>
                    <a:lnTo>
                      <a:pt x="81017" y="20618"/>
                    </a:lnTo>
                    <a:cubicBezTo>
                      <a:pt x="81095" y="20621"/>
                      <a:pt x="81174" y="20626"/>
                      <a:pt x="81252" y="20626"/>
                    </a:cubicBezTo>
                    <a:cubicBezTo>
                      <a:pt x="81316" y="20626"/>
                      <a:pt x="81379" y="20623"/>
                      <a:pt x="81441" y="20614"/>
                    </a:cubicBezTo>
                    <a:lnTo>
                      <a:pt x="81638" y="20626"/>
                    </a:lnTo>
                    <a:lnTo>
                      <a:pt x="81902" y="20645"/>
                    </a:lnTo>
                    <a:cubicBezTo>
                      <a:pt x="82041" y="20654"/>
                      <a:pt x="82181" y="20665"/>
                      <a:pt x="82322" y="20672"/>
                    </a:cubicBezTo>
                    <a:cubicBezTo>
                      <a:pt x="82360" y="20673"/>
                      <a:pt x="82398" y="20674"/>
                      <a:pt x="82436" y="20674"/>
                    </a:cubicBezTo>
                    <a:cubicBezTo>
                      <a:pt x="82541" y="20674"/>
                      <a:pt x="82646" y="20669"/>
                      <a:pt x="82752" y="20663"/>
                    </a:cubicBezTo>
                    <a:cubicBezTo>
                      <a:pt x="82777" y="20661"/>
                      <a:pt x="82802" y="20656"/>
                      <a:pt x="82825" y="20647"/>
                    </a:cubicBezTo>
                    <a:cubicBezTo>
                      <a:pt x="83077" y="20661"/>
                      <a:pt x="83329" y="20672"/>
                      <a:pt x="83581" y="20681"/>
                    </a:cubicBezTo>
                    <a:cubicBezTo>
                      <a:pt x="83641" y="20683"/>
                      <a:pt x="83700" y="20684"/>
                      <a:pt x="83760" y="20684"/>
                    </a:cubicBezTo>
                    <a:cubicBezTo>
                      <a:pt x="83879" y="20684"/>
                      <a:pt x="83999" y="20681"/>
                      <a:pt x="84118" y="20681"/>
                    </a:cubicBezTo>
                    <a:cubicBezTo>
                      <a:pt x="84282" y="20681"/>
                      <a:pt x="84447" y="20670"/>
                      <a:pt x="84613" y="20655"/>
                    </a:cubicBezTo>
                    <a:cubicBezTo>
                      <a:pt x="84768" y="20672"/>
                      <a:pt x="84922" y="20691"/>
                      <a:pt x="85077" y="20710"/>
                    </a:cubicBezTo>
                    <a:cubicBezTo>
                      <a:pt x="85219" y="20730"/>
                      <a:pt x="85360" y="20749"/>
                      <a:pt x="85504" y="20764"/>
                    </a:cubicBezTo>
                    <a:cubicBezTo>
                      <a:pt x="85511" y="20764"/>
                      <a:pt x="85518" y="20765"/>
                      <a:pt x="85526" y="20765"/>
                    </a:cubicBezTo>
                    <a:cubicBezTo>
                      <a:pt x="85639" y="20765"/>
                      <a:pt x="85736" y="20679"/>
                      <a:pt x="85750" y="20564"/>
                    </a:cubicBezTo>
                    <a:cubicBezTo>
                      <a:pt x="85750" y="20560"/>
                      <a:pt x="85751" y="20557"/>
                      <a:pt x="85751" y="20552"/>
                    </a:cubicBezTo>
                    <a:cubicBezTo>
                      <a:pt x="85788" y="20558"/>
                      <a:pt x="85824" y="20566"/>
                      <a:pt x="85860" y="20572"/>
                    </a:cubicBezTo>
                    <a:lnTo>
                      <a:pt x="85860" y="20572"/>
                    </a:lnTo>
                    <a:cubicBezTo>
                      <a:pt x="85853" y="20571"/>
                      <a:pt x="85846" y="20569"/>
                      <a:pt x="85840" y="20567"/>
                    </a:cubicBezTo>
                    <a:lnTo>
                      <a:pt x="85840" y="20567"/>
                    </a:lnTo>
                    <a:cubicBezTo>
                      <a:pt x="85917" y="20582"/>
                      <a:pt x="85994" y="20594"/>
                      <a:pt x="86071" y="20604"/>
                    </a:cubicBezTo>
                    <a:cubicBezTo>
                      <a:pt x="86119" y="20612"/>
                      <a:pt x="86167" y="20616"/>
                      <a:pt x="86216" y="20617"/>
                    </a:cubicBezTo>
                    <a:cubicBezTo>
                      <a:pt x="86237" y="20622"/>
                      <a:pt x="86258" y="20628"/>
                      <a:pt x="86279" y="20634"/>
                    </a:cubicBezTo>
                    <a:cubicBezTo>
                      <a:pt x="86378" y="20660"/>
                      <a:pt x="86480" y="20679"/>
                      <a:pt x="86581" y="20689"/>
                    </a:cubicBezTo>
                    <a:cubicBezTo>
                      <a:pt x="86590" y="20689"/>
                      <a:pt x="86600" y="20690"/>
                      <a:pt x="86609" y="20690"/>
                    </a:cubicBezTo>
                    <a:cubicBezTo>
                      <a:pt x="86696" y="20715"/>
                      <a:pt x="86784" y="20734"/>
                      <a:pt x="86872" y="20757"/>
                    </a:cubicBezTo>
                    <a:cubicBezTo>
                      <a:pt x="87022" y="20796"/>
                      <a:pt x="87173" y="20835"/>
                      <a:pt x="87324" y="20872"/>
                    </a:cubicBezTo>
                    <a:cubicBezTo>
                      <a:pt x="87338" y="20876"/>
                      <a:pt x="87353" y="20878"/>
                      <a:pt x="87368" y="20878"/>
                    </a:cubicBezTo>
                    <a:cubicBezTo>
                      <a:pt x="87371" y="20878"/>
                      <a:pt x="87374" y="20878"/>
                      <a:pt x="87377" y="20878"/>
                    </a:cubicBezTo>
                    <a:cubicBezTo>
                      <a:pt x="87378" y="20878"/>
                      <a:pt x="87380" y="20878"/>
                      <a:pt x="87381" y="20878"/>
                    </a:cubicBezTo>
                    <a:cubicBezTo>
                      <a:pt x="87560" y="20878"/>
                      <a:pt x="87667" y="20676"/>
                      <a:pt x="87564" y="20528"/>
                    </a:cubicBezTo>
                    <a:cubicBezTo>
                      <a:pt x="87601" y="20508"/>
                      <a:pt x="87633" y="20478"/>
                      <a:pt x="87655" y="20441"/>
                    </a:cubicBezTo>
                    <a:lnTo>
                      <a:pt x="87657" y="20436"/>
                    </a:lnTo>
                    <a:cubicBezTo>
                      <a:pt x="87641" y="20431"/>
                      <a:pt x="87626" y="20423"/>
                      <a:pt x="87615" y="20410"/>
                    </a:cubicBezTo>
                    <a:cubicBezTo>
                      <a:pt x="87510" y="20301"/>
                      <a:pt x="87399" y="20199"/>
                      <a:pt x="87286" y="20097"/>
                    </a:cubicBezTo>
                    <a:cubicBezTo>
                      <a:pt x="87248" y="20064"/>
                      <a:pt x="87244" y="20006"/>
                      <a:pt x="87268" y="19963"/>
                    </a:cubicBezTo>
                    <a:cubicBezTo>
                      <a:pt x="87232" y="19912"/>
                      <a:pt x="87197" y="19860"/>
                      <a:pt x="87163" y="19806"/>
                    </a:cubicBezTo>
                    <a:cubicBezTo>
                      <a:pt x="87148" y="19782"/>
                      <a:pt x="87144" y="19753"/>
                      <a:pt x="87151" y="19726"/>
                    </a:cubicBezTo>
                    <a:lnTo>
                      <a:pt x="87035" y="19613"/>
                    </a:lnTo>
                    <a:cubicBezTo>
                      <a:pt x="86897" y="19480"/>
                      <a:pt x="86766" y="19341"/>
                      <a:pt x="86632" y="19206"/>
                    </a:cubicBezTo>
                    <a:lnTo>
                      <a:pt x="86252" y="18781"/>
                    </a:lnTo>
                    <a:cubicBezTo>
                      <a:pt x="86103" y="18614"/>
                      <a:pt x="85957" y="18446"/>
                      <a:pt x="85800" y="18288"/>
                    </a:cubicBezTo>
                    <a:cubicBezTo>
                      <a:pt x="85722" y="18206"/>
                      <a:pt x="85639" y="18131"/>
                      <a:pt x="85552" y="18061"/>
                    </a:cubicBezTo>
                    <a:cubicBezTo>
                      <a:pt x="85491" y="18014"/>
                      <a:pt x="85424" y="17976"/>
                      <a:pt x="85353" y="17949"/>
                    </a:cubicBezTo>
                    <a:cubicBezTo>
                      <a:pt x="85270" y="17877"/>
                      <a:pt x="85186" y="17804"/>
                      <a:pt x="85102" y="17733"/>
                    </a:cubicBezTo>
                    <a:cubicBezTo>
                      <a:pt x="84592" y="17271"/>
                      <a:pt x="84084" y="16805"/>
                      <a:pt x="83579" y="16338"/>
                    </a:cubicBezTo>
                    <a:cubicBezTo>
                      <a:pt x="83566" y="16311"/>
                      <a:pt x="83551" y="16286"/>
                      <a:pt x="83535" y="16259"/>
                    </a:cubicBezTo>
                    <a:cubicBezTo>
                      <a:pt x="83487" y="16176"/>
                      <a:pt x="83439" y="16086"/>
                      <a:pt x="83368" y="16022"/>
                    </a:cubicBezTo>
                    <a:cubicBezTo>
                      <a:pt x="83326" y="15981"/>
                      <a:pt x="83271" y="15959"/>
                      <a:pt x="83213" y="15959"/>
                    </a:cubicBezTo>
                    <a:cubicBezTo>
                      <a:pt x="83200" y="15959"/>
                      <a:pt x="83187" y="15960"/>
                      <a:pt x="83174" y="15963"/>
                    </a:cubicBezTo>
                    <a:lnTo>
                      <a:pt x="83143" y="15934"/>
                    </a:lnTo>
                    <a:cubicBezTo>
                      <a:pt x="83100" y="15893"/>
                      <a:pt x="83043" y="15872"/>
                      <a:pt x="82986" y="15872"/>
                    </a:cubicBezTo>
                    <a:cubicBezTo>
                      <a:pt x="82962" y="15872"/>
                      <a:pt x="82938" y="15875"/>
                      <a:pt x="82915" y="15883"/>
                    </a:cubicBezTo>
                    <a:cubicBezTo>
                      <a:pt x="82849" y="15818"/>
                      <a:pt x="82781" y="15755"/>
                      <a:pt x="82714" y="15691"/>
                    </a:cubicBezTo>
                    <a:cubicBezTo>
                      <a:pt x="82339" y="15342"/>
                      <a:pt x="81963" y="14992"/>
                      <a:pt x="81586" y="14644"/>
                    </a:cubicBezTo>
                    <a:cubicBezTo>
                      <a:pt x="81524" y="14585"/>
                      <a:pt x="81460" y="14527"/>
                      <a:pt x="81397" y="14470"/>
                    </a:cubicBezTo>
                    <a:cubicBezTo>
                      <a:pt x="81353" y="14403"/>
                      <a:pt x="81308" y="14339"/>
                      <a:pt x="81253" y="14282"/>
                    </a:cubicBezTo>
                    <a:cubicBezTo>
                      <a:pt x="81179" y="14203"/>
                      <a:pt x="81098" y="14132"/>
                      <a:pt x="81019" y="14058"/>
                    </a:cubicBezTo>
                    <a:cubicBezTo>
                      <a:pt x="80974" y="14016"/>
                      <a:pt x="80929" y="13974"/>
                      <a:pt x="80886" y="13931"/>
                    </a:cubicBezTo>
                    <a:cubicBezTo>
                      <a:pt x="80778" y="13831"/>
                      <a:pt x="80675" y="13729"/>
                      <a:pt x="80567" y="13630"/>
                    </a:cubicBezTo>
                    <a:cubicBezTo>
                      <a:pt x="80433" y="13509"/>
                      <a:pt x="80300" y="13388"/>
                      <a:pt x="80167" y="13266"/>
                    </a:cubicBezTo>
                    <a:cubicBezTo>
                      <a:pt x="80063" y="13174"/>
                      <a:pt x="79964" y="13076"/>
                      <a:pt x="79860" y="12986"/>
                    </a:cubicBezTo>
                    <a:cubicBezTo>
                      <a:pt x="79502" y="12677"/>
                      <a:pt x="79149" y="12362"/>
                      <a:pt x="78777" y="12068"/>
                    </a:cubicBezTo>
                    <a:cubicBezTo>
                      <a:pt x="78639" y="11958"/>
                      <a:pt x="78502" y="11848"/>
                      <a:pt x="78364" y="11739"/>
                    </a:cubicBezTo>
                    <a:cubicBezTo>
                      <a:pt x="78301" y="11689"/>
                      <a:pt x="78241" y="11636"/>
                      <a:pt x="78175" y="11590"/>
                    </a:cubicBezTo>
                    <a:cubicBezTo>
                      <a:pt x="78050" y="11502"/>
                      <a:pt x="77924" y="11414"/>
                      <a:pt x="77799" y="11327"/>
                    </a:cubicBezTo>
                    <a:cubicBezTo>
                      <a:pt x="77747" y="11291"/>
                      <a:pt x="77695" y="11255"/>
                      <a:pt x="77643" y="11219"/>
                    </a:cubicBezTo>
                    <a:cubicBezTo>
                      <a:pt x="77618" y="11200"/>
                      <a:pt x="77592" y="11183"/>
                      <a:pt x="77565" y="11167"/>
                    </a:cubicBezTo>
                    <a:cubicBezTo>
                      <a:pt x="77429" y="11055"/>
                      <a:pt x="77283" y="10956"/>
                      <a:pt x="77144" y="10852"/>
                    </a:cubicBezTo>
                    <a:cubicBezTo>
                      <a:pt x="77104" y="10822"/>
                      <a:pt x="77057" y="10807"/>
                      <a:pt x="77009" y="10807"/>
                    </a:cubicBezTo>
                    <a:cubicBezTo>
                      <a:pt x="76973" y="10807"/>
                      <a:pt x="76937" y="10816"/>
                      <a:pt x="76903" y="10834"/>
                    </a:cubicBezTo>
                    <a:cubicBezTo>
                      <a:pt x="76889" y="10822"/>
                      <a:pt x="76875" y="10809"/>
                      <a:pt x="76860" y="10798"/>
                    </a:cubicBezTo>
                    <a:cubicBezTo>
                      <a:pt x="76796" y="10746"/>
                      <a:pt x="76728" y="10699"/>
                      <a:pt x="76659" y="10653"/>
                    </a:cubicBezTo>
                    <a:cubicBezTo>
                      <a:pt x="76590" y="10603"/>
                      <a:pt x="76519" y="10555"/>
                      <a:pt x="76448" y="10506"/>
                    </a:cubicBezTo>
                    <a:lnTo>
                      <a:pt x="76043" y="10225"/>
                    </a:lnTo>
                    <a:cubicBezTo>
                      <a:pt x="75849" y="10089"/>
                      <a:pt x="75650" y="9957"/>
                      <a:pt x="75454" y="9824"/>
                    </a:cubicBezTo>
                    <a:cubicBezTo>
                      <a:pt x="75066" y="9562"/>
                      <a:pt x="74679" y="9299"/>
                      <a:pt x="74289" y="9040"/>
                    </a:cubicBezTo>
                    <a:cubicBezTo>
                      <a:pt x="74154" y="8948"/>
                      <a:pt x="74018" y="8858"/>
                      <a:pt x="73883" y="8767"/>
                    </a:cubicBezTo>
                    <a:cubicBezTo>
                      <a:pt x="73799" y="8711"/>
                      <a:pt x="73715" y="8658"/>
                      <a:pt x="73630" y="8604"/>
                    </a:cubicBezTo>
                    <a:cubicBezTo>
                      <a:pt x="73551" y="8553"/>
                      <a:pt x="73470" y="8505"/>
                      <a:pt x="73387" y="8462"/>
                    </a:cubicBezTo>
                    <a:cubicBezTo>
                      <a:pt x="73308" y="8419"/>
                      <a:pt x="73222" y="8387"/>
                      <a:pt x="73138" y="8352"/>
                    </a:cubicBezTo>
                    <a:lnTo>
                      <a:pt x="73138" y="8351"/>
                    </a:lnTo>
                    <a:cubicBezTo>
                      <a:pt x="73078" y="8315"/>
                      <a:pt x="73017" y="8280"/>
                      <a:pt x="72956" y="8246"/>
                    </a:cubicBezTo>
                    <a:cubicBezTo>
                      <a:pt x="72884" y="8205"/>
                      <a:pt x="72811" y="8163"/>
                      <a:pt x="72739" y="8122"/>
                    </a:cubicBezTo>
                    <a:cubicBezTo>
                      <a:pt x="72721" y="8110"/>
                      <a:pt x="72702" y="8099"/>
                      <a:pt x="72683" y="8087"/>
                    </a:cubicBezTo>
                    <a:cubicBezTo>
                      <a:pt x="72447" y="7935"/>
                      <a:pt x="72210" y="7785"/>
                      <a:pt x="71974" y="7633"/>
                    </a:cubicBezTo>
                    <a:cubicBezTo>
                      <a:pt x="71905" y="7590"/>
                      <a:pt x="71834" y="7550"/>
                      <a:pt x="71765" y="7509"/>
                    </a:cubicBezTo>
                    <a:cubicBezTo>
                      <a:pt x="71614" y="7419"/>
                      <a:pt x="71463" y="7328"/>
                      <a:pt x="71311" y="7238"/>
                    </a:cubicBezTo>
                    <a:cubicBezTo>
                      <a:pt x="71143" y="7138"/>
                      <a:pt x="70978" y="7034"/>
                      <a:pt x="70806" y="6941"/>
                    </a:cubicBezTo>
                    <a:cubicBezTo>
                      <a:pt x="70576" y="6817"/>
                      <a:pt x="70347" y="6693"/>
                      <a:pt x="70116" y="6568"/>
                    </a:cubicBezTo>
                    <a:cubicBezTo>
                      <a:pt x="69990" y="6499"/>
                      <a:pt x="69864" y="6427"/>
                      <a:pt x="69734" y="6364"/>
                    </a:cubicBezTo>
                    <a:cubicBezTo>
                      <a:pt x="69502" y="6253"/>
                      <a:pt x="69271" y="6141"/>
                      <a:pt x="69040" y="6031"/>
                    </a:cubicBezTo>
                    <a:cubicBezTo>
                      <a:pt x="68973" y="5999"/>
                      <a:pt x="68906" y="5965"/>
                      <a:pt x="68839" y="5935"/>
                    </a:cubicBezTo>
                    <a:cubicBezTo>
                      <a:pt x="68716" y="5879"/>
                      <a:pt x="68595" y="5821"/>
                      <a:pt x="68471" y="5768"/>
                    </a:cubicBezTo>
                    <a:cubicBezTo>
                      <a:pt x="68412" y="5743"/>
                      <a:pt x="68352" y="5721"/>
                      <a:pt x="68291" y="5702"/>
                    </a:cubicBezTo>
                    <a:cubicBezTo>
                      <a:pt x="68232" y="5684"/>
                      <a:pt x="68171" y="5672"/>
                      <a:pt x="68109" y="5662"/>
                    </a:cubicBezTo>
                    <a:cubicBezTo>
                      <a:pt x="68099" y="5660"/>
                      <a:pt x="68088" y="5659"/>
                      <a:pt x="68077" y="5659"/>
                    </a:cubicBezTo>
                    <a:cubicBezTo>
                      <a:pt x="68046" y="5659"/>
                      <a:pt x="68015" y="5667"/>
                      <a:pt x="67987" y="5682"/>
                    </a:cubicBezTo>
                    <a:cubicBezTo>
                      <a:pt x="67949" y="5662"/>
                      <a:pt x="67910" y="5642"/>
                      <a:pt x="67872" y="5623"/>
                    </a:cubicBezTo>
                    <a:cubicBezTo>
                      <a:pt x="67723" y="5544"/>
                      <a:pt x="67573" y="5465"/>
                      <a:pt x="67424" y="5387"/>
                    </a:cubicBezTo>
                    <a:cubicBezTo>
                      <a:pt x="67357" y="5350"/>
                      <a:pt x="67290" y="5313"/>
                      <a:pt x="67221" y="5281"/>
                    </a:cubicBezTo>
                    <a:lnTo>
                      <a:pt x="66452" y="4923"/>
                    </a:lnTo>
                    <a:cubicBezTo>
                      <a:pt x="66074" y="4748"/>
                      <a:pt x="65692" y="4580"/>
                      <a:pt x="65292" y="4456"/>
                    </a:cubicBezTo>
                    <a:cubicBezTo>
                      <a:pt x="65211" y="4431"/>
                      <a:pt x="65128" y="4413"/>
                      <a:pt x="65045" y="4394"/>
                    </a:cubicBezTo>
                    <a:lnTo>
                      <a:pt x="64990" y="4368"/>
                    </a:lnTo>
                    <a:cubicBezTo>
                      <a:pt x="64979" y="4304"/>
                      <a:pt x="64939" y="4251"/>
                      <a:pt x="64882" y="4222"/>
                    </a:cubicBezTo>
                    <a:cubicBezTo>
                      <a:pt x="64787" y="4174"/>
                      <a:pt x="64692" y="4122"/>
                      <a:pt x="64592" y="4081"/>
                    </a:cubicBezTo>
                    <a:cubicBezTo>
                      <a:pt x="64525" y="4051"/>
                      <a:pt x="64457" y="4023"/>
                      <a:pt x="64390" y="3995"/>
                    </a:cubicBezTo>
                    <a:cubicBezTo>
                      <a:pt x="64287" y="3952"/>
                      <a:pt x="64184" y="3906"/>
                      <a:pt x="64081" y="3865"/>
                    </a:cubicBezTo>
                    <a:cubicBezTo>
                      <a:pt x="63817" y="3760"/>
                      <a:pt x="63553" y="3654"/>
                      <a:pt x="63291" y="3548"/>
                    </a:cubicBezTo>
                    <a:cubicBezTo>
                      <a:pt x="63058" y="3455"/>
                      <a:pt x="62824" y="3371"/>
                      <a:pt x="62590" y="3281"/>
                    </a:cubicBezTo>
                    <a:cubicBezTo>
                      <a:pt x="62380" y="3202"/>
                      <a:pt x="62169" y="3127"/>
                      <a:pt x="61959" y="3052"/>
                    </a:cubicBezTo>
                    <a:cubicBezTo>
                      <a:pt x="61895" y="3028"/>
                      <a:pt x="61830" y="3006"/>
                      <a:pt x="61766" y="2982"/>
                    </a:cubicBezTo>
                    <a:cubicBezTo>
                      <a:pt x="61754" y="2918"/>
                      <a:pt x="61714" y="2861"/>
                      <a:pt x="61656" y="2829"/>
                    </a:cubicBezTo>
                    <a:cubicBezTo>
                      <a:pt x="61569" y="2782"/>
                      <a:pt x="61475" y="2752"/>
                      <a:pt x="61381" y="2718"/>
                    </a:cubicBezTo>
                    <a:cubicBezTo>
                      <a:pt x="61300" y="2691"/>
                      <a:pt x="61219" y="2663"/>
                      <a:pt x="61139" y="2634"/>
                    </a:cubicBezTo>
                    <a:cubicBezTo>
                      <a:pt x="61063" y="2607"/>
                      <a:pt x="60987" y="2581"/>
                      <a:pt x="60912" y="2554"/>
                    </a:cubicBezTo>
                    <a:cubicBezTo>
                      <a:pt x="60902" y="2545"/>
                      <a:pt x="60892" y="2538"/>
                      <a:pt x="60881" y="2532"/>
                    </a:cubicBezTo>
                    <a:cubicBezTo>
                      <a:pt x="60833" y="2503"/>
                      <a:pt x="60782" y="2479"/>
                      <a:pt x="60727" y="2464"/>
                    </a:cubicBezTo>
                    <a:lnTo>
                      <a:pt x="60727" y="2464"/>
                    </a:lnTo>
                    <a:cubicBezTo>
                      <a:pt x="60511" y="2390"/>
                      <a:pt x="60295" y="2319"/>
                      <a:pt x="60077" y="2250"/>
                    </a:cubicBezTo>
                    <a:cubicBezTo>
                      <a:pt x="60066" y="2245"/>
                      <a:pt x="60054" y="2242"/>
                      <a:pt x="60043" y="2239"/>
                    </a:cubicBezTo>
                    <a:cubicBezTo>
                      <a:pt x="59974" y="2217"/>
                      <a:pt x="59906" y="2196"/>
                      <a:pt x="59836" y="2175"/>
                    </a:cubicBezTo>
                    <a:cubicBezTo>
                      <a:pt x="59732" y="2142"/>
                      <a:pt x="59629" y="2112"/>
                      <a:pt x="59526" y="2083"/>
                    </a:cubicBezTo>
                    <a:cubicBezTo>
                      <a:pt x="59013" y="1917"/>
                      <a:pt x="58498" y="1759"/>
                      <a:pt x="57980" y="1614"/>
                    </a:cubicBezTo>
                    <a:cubicBezTo>
                      <a:pt x="57872" y="1582"/>
                      <a:pt x="57765" y="1553"/>
                      <a:pt x="57658" y="1522"/>
                    </a:cubicBezTo>
                    <a:cubicBezTo>
                      <a:pt x="57541" y="1491"/>
                      <a:pt x="57422" y="1464"/>
                      <a:pt x="57303" y="1437"/>
                    </a:cubicBezTo>
                    <a:cubicBezTo>
                      <a:pt x="57285" y="1433"/>
                      <a:pt x="57268" y="1431"/>
                      <a:pt x="57250" y="1431"/>
                    </a:cubicBezTo>
                    <a:cubicBezTo>
                      <a:pt x="57179" y="1431"/>
                      <a:pt x="57111" y="1464"/>
                      <a:pt x="57068" y="1522"/>
                    </a:cubicBezTo>
                    <a:cubicBezTo>
                      <a:pt x="57044" y="1518"/>
                      <a:pt x="57021" y="1513"/>
                      <a:pt x="56998" y="1509"/>
                    </a:cubicBezTo>
                    <a:cubicBezTo>
                      <a:pt x="56865" y="1481"/>
                      <a:pt x="56733" y="1456"/>
                      <a:pt x="56599" y="1429"/>
                    </a:cubicBezTo>
                    <a:cubicBezTo>
                      <a:pt x="56466" y="1403"/>
                      <a:pt x="56331" y="1379"/>
                      <a:pt x="56195" y="1355"/>
                    </a:cubicBezTo>
                    <a:cubicBezTo>
                      <a:pt x="56060" y="1325"/>
                      <a:pt x="55925" y="1293"/>
                      <a:pt x="55790" y="1264"/>
                    </a:cubicBezTo>
                    <a:cubicBezTo>
                      <a:pt x="55538" y="1205"/>
                      <a:pt x="55285" y="1148"/>
                      <a:pt x="55032" y="1091"/>
                    </a:cubicBezTo>
                    <a:cubicBezTo>
                      <a:pt x="54916" y="1061"/>
                      <a:pt x="54800" y="1029"/>
                      <a:pt x="54682" y="1000"/>
                    </a:cubicBezTo>
                    <a:cubicBezTo>
                      <a:pt x="54390" y="921"/>
                      <a:pt x="54098" y="842"/>
                      <a:pt x="53804" y="770"/>
                    </a:cubicBezTo>
                    <a:cubicBezTo>
                      <a:pt x="53510" y="699"/>
                      <a:pt x="53219" y="626"/>
                      <a:pt x="52924" y="561"/>
                    </a:cubicBezTo>
                    <a:cubicBezTo>
                      <a:pt x="52788" y="531"/>
                      <a:pt x="52652" y="501"/>
                      <a:pt x="52516" y="475"/>
                    </a:cubicBezTo>
                    <a:cubicBezTo>
                      <a:pt x="52449" y="461"/>
                      <a:pt x="52384" y="448"/>
                      <a:pt x="52316" y="437"/>
                    </a:cubicBezTo>
                    <a:cubicBezTo>
                      <a:pt x="52282" y="431"/>
                      <a:pt x="52247" y="423"/>
                      <a:pt x="52212" y="423"/>
                    </a:cubicBezTo>
                    <a:cubicBezTo>
                      <a:pt x="52200" y="423"/>
                      <a:pt x="52187" y="424"/>
                      <a:pt x="52175" y="426"/>
                    </a:cubicBezTo>
                    <a:cubicBezTo>
                      <a:pt x="52122" y="434"/>
                      <a:pt x="52082" y="460"/>
                      <a:pt x="52044" y="495"/>
                    </a:cubicBezTo>
                    <a:cubicBezTo>
                      <a:pt x="51976" y="557"/>
                      <a:pt x="51966" y="650"/>
                      <a:pt x="51996" y="728"/>
                    </a:cubicBezTo>
                    <a:cubicBezTo>
                      <a:pt x="51715" y="697"/>
                      <a:pt x="51432" y="666"/>
                      <a:pt x="51149" y="640"/>
                    </a:cubicBezTo>
                    <a:cubicBezTo>
                      <a:pt x="50577" y="557"/>
                      <a:pt x="50007" y="480"/>
                      <a:pt x="49435" y="402"/>
                    </a:cubicBezTo>
                    <a:cubicBezTo>
                      <a:pt x="48840" y="321"/>
                      <a:pt x="48243" y="252"/>
                      <a:pt x="47647" y="182"/>
                    </a:cubicBezTo>
                    <a:cubicBezTo>
                      <a:pt x="47639" y="181"/>
                      <a:pt x="47631" y="181"/>
                      <a:pt x="47622" y="181"/>
                    </a:cubicBezTo>
                    <a:cubicBezTo>
                      <a:pt x="47578" y="181"/>
                      <a:pt x="47534" y="195"/>
                      <a:pt x="47498" y="220"/>
                    </a:cubicBezTo>
                    <a:cubicBezTo>
                      <a:pt x="47214" y="190"/>
                      <a:pt x="46930" y="158"/>
                      <a:pt x="46644" y="127"/>
                    </a:cubicBezTo>
                    <a:cubicBezTo>
                      <a:pt x="46544" y="116"/>
                      <a:pt x="46443" y="111"/>
                      <a:pt x="46342" y="102"/>
                    </a:cubicBezTo>
                    <a:cubicBezTo>
                      <a:pt x="46129" y="85"/>
                      <a:pt x="45917" y="69"/>
                      <a:pt x="45705" y="54"/>
                    </a:cubicBezTo>
                    <a:cubicBezTo>
                      <a:pt x="45355" y="26"/>
                      <a:pt x="45004" y="16"/>
                      <a:pt x="44653" y="1"/>
                    </a:cubicBezTo>
                    <a:cubicBezTo>
                      <a:pt x="44648" y="1"/>
                      <a:pt x="44643" y="0"/>
                      <a:pt x="44638"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616075" y="5425275"/>
                <a:ext cx="750" cy="50"/>
              </a:xfrm>
              <a:custGeom>
                <a:avLst/>
                <a:gdLst/>
                <a:ahLst/>
                <a:cxnLst/>
                <a:rect l="l" t="t" r="r" b="b"/>
                <a:pathLst>
                  <a:path w="30" h="2" extrusionOk="0">
                    <a:moveTo>
                      <a:pt x="0" y="1"/>
                    </a:moveTo>
                    <a:cubicBezTo>
                      <a:pt x="11" y="2"/>
                      <a:pt x="20" y="2"/>
                      <a:pt x="30" y="2"/>
                    </a:cubicBezTo>
                    <a:cubicBezTo>
                      <a:pt x="21" y="2"/>
                      <a:pt x="14" y="1"/>
                      <a:pt x="5" y="1"/>
                    </a:cubicBezTo>
                    <a:close/>
                  </a:path>
                </a:pathLst>
              </a:custGeom>
              <a:solidFill>
                <a:srgbClr val="EED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4626000" y="5360250"/>
                <a:ext cx="2199375" cy="107450"/>
              </a:xfrm>
              <a:custGeom>
                <a:avLst/>
                <a:gdLst/>
                <a:ahLst/>
                <a:cxnLst/>
                <a:rect l="l" t="t" r="r" b="b"/>
                <a:pathLst>
                  <a:path w="87975" h="4298" extrusionOk="0">
                    <a:moveTo>
                      <a:pt x="76548" y="2592"/>
                    </a:moveTo>
                    <a:cubicBezTo>
                      <a:pt x="76550" y="2593"/>
                      <a:pt x="76552" y="2593"/>
                      <a:pt x="76554" y="2593"/>
                    </a:cubicBezTo>
                    <a:lnTo>
                      <a:pt x="76554" y="2593"/>
                    </a:lnTo>
                    <a:cubicBezTo>
                      <a:pt x="76552" y="2593"/>
                      <a:pt x="76550" y="2593"/>
                      <a:pt x="76548" y="2592"/>
                    </a:cubicBezTo>
                    <a:close/>
                    <a:moveTo>
                      <a:pt x="62263" y="2835"/>
                    </a:moveTo>
                    <a:cubicBezTo>
                      <a:pt x="62263" y="2835"/>
                      <a:pt x="62263" y="2835"/>
                      <a:pt x="62262" y="2835"/>
                    </a:cubicBezTo>
                    <a:cubicBezTo>
                      <a:pt x="62263" y="2835"/>
                      <a:pt x="62263" y="2835"/>
                      <a:pt x="62263" y="2835"/>
                    </a:cubicBezTo>
                    <a:close/>
                    <a:moveTo>
                      <a:pt x="28322" y="1"/>
                    </a:moveTo>
                    <a:cubicBezTo>
                      <a:pt x="28239" y="1"/>
                      <a:pt x="28155" y="2"/>
                      <a:pt x="28072" y="4"/>
                    </a:cubicBezTo>
                    <a:cubicBezTo>
                      <a:pt x="27865" y="6"/>
                      <a:pt x="27658" y="12"/>
                      <a:pt x="27450" y="18"/>
                    </a:cubicBezTo>
                    <a:cubicBezTo>
                      <a:pt x="27040" y="30"/>
                      <a:pt x="26631" y="35"/>
                      <a:pt x="26223" y="36"/>
                    </a:cubicBezTo>
                    <a:lnTo>
                      <a:pt x="26251" y="36"/>
                    </a:lnTo>
                    <a:cubicBezTo>
                      <a:pt x="25802" y="37"/>
                      <a:pt x="25352" y="38"/>
                      <a:pt x="24903" y="43"/>
                    </a:cubicBezTo>
                    <a:cubicBezTo>
                      <a:pt x="24441" y="48"/>
                      <a:pt x="23979" y="71"/>
                      <a:pt x="23517" y="89"/>
                    </a:cubicBezTo>
                    <a:cubicBezTo>
                      <a:pt x="23063" y="108"/>
                      <a:pt x="22608" y="132"/>
                      <a:pt x="22155" y="156"/>
                    </a:cubicBezTo>
                    <a:cubicBezTo>
                      <a:pt x="21702" y="180"/>
                      <a:pt x="21250" y="203"/>
                      <a:pt x="20798" y="239"/>
                    </a:cubicBezTo>
                    <a:cubicBezTo>
                      <a:pt x="20318" y="277"/>
                      <a:pt x="19838" y="304"/>
                      <a:pt x="19359" y="331"/>
                    </a:cubicBezTo>
                    <a:cubicBezTo>
                      <a:pt x="18911" y="356"/>
                      <a:pt x="18464" y="390"/>
                      <a:pt x="18017" y="421"/>
                    </a:cubicBezTo>
                    <a:cubicBezTo>
                      <a:pt x="17575" y="451"/>
                      <a:pt x="17133" y="484"/>
                      <a:pt x="16692" y="518"/>
                    </a:cubicBezTo>
                    <a:cubicBezTo>
                      <a:pt x="16266" y="550"/>
                      <a:pt x="15840" y="593"/>
                      <a:pt x="15414" y="626"/>
                    </a:cubicBezTo>
                    <a:cubicBezTo>
                      <a:pt x="15057" y="656"/>
                      <a:pt x="14702" y="683"/>
                      <a:pt x="14345" y="705"/>
                    </a:cubicBezTo>
                    <a:cubicBezTo>
                      <a:pt x="14020" y="724"/>
                      <a:pt x="13694" y="738"/>
                      <a:pt x="13370" y="757"/>
                    </a:cubicBezTo>
                    <a:cubicBezTo>
                      <a:pt x="12649" y="802"/>
                      <a:pt x="11929" y="862"/>
                      <a:pt x="11211" y="942"/>
                    </a:cubicBezTo>
                    <a:cubicBezTo>
                      <a:pt x="10859" y="981"/>
                      <a:pt x="10510" y="1038"/>
                      <a:pt x="10159" y="1092"/>
                    </a:cubicBezTo>
                    <a:cubicBezTo>
                      <a:pt x="9805" y="1146"/>
                      <a:pt x="9449" y="1202"/>
                      <a:pt x="9096" y="1263"/>
                    </a:cubicBezTo>
                    <a:cubicBezTo>
                      <a:pt x="8386" y="1387"/>
                      <a:pt x="7676" y="1514"/>
                      <a:pt x="6964" y="1617"/>
                    </a:cubicBezTo>
                    <a:lnTo>
                      <a:pt x="6968" y="1617"/>
                    </a:lnTo>
                    <a:cubicBezTo>
                      <a:pt x="6586" y="1664"/>
                      <a:pt x="6203" y="1703"/>
                      <a:pt x="5822" y="1751"/>
                    </a:cubicBezTo>
                    <a:cubicBezTo>
                      <a:pt x="5454" y="1796"/>
                      <a:pt x="5088" y="1854"/>
                      <a:pt x="4720" y="1909"/>
                    </a:cubicBezTo>
                    <a:cubicBezTo>
                      <a:pt x="4356" y="1956"/>
                      <a:pt x="3990" y="1988"/>
                      <a:pt x="3623" y="2016"/>
                    </a:cubicBezTo>
                    <a:cubicBezTo>
                      <a:pt x="3279" y="2042"/>
                      <a:pt x="2934" y="2065"/>
                      <a:pt x="2589" y="2091"/>
                    </a:cubicBezTo>
                    <a:cubicBezTo>
                      <a:pt x="2410" y="2105"/>
                      <a:pt x="2229" y="2120"/>
                      <a:pt x="2049" y="2132"/>
                    </a:cubicBezTo>
                    <a:cubicBezTo>
                      <a:pt x="1872" y="2144"/>
                      <a:pt x="1697" y="2148"/>
                      <a:pt x="1521" y="2154"/>
                    </a:cubicBezTo>
                    <a:lnTo>
                      <a:pt x="1223" y="2162"/>
                    </a:lnTo>
                    <a:cubicBezTo>
                      <a:pt x="1219" y="2182"/>
                      <a:pt x="1209" y="2202"/>
                      <a:pt x="1196" y="2218"/>
                    </a:cubicBezTo>
                    <a:cubicBezTo>
                      <a:pt x="1115" y="2312"/>
                      <a:pt x="1017" y="2391"/>
                      <a:pt x="926" y="2474"/>
                    </a:cubicBezTo>
                    <a:cubicBezTo>
                      <a:pt x="872" y="2524"/>
                      <a:pt x="818" y="2570"/>
                      <a:pt x="763" y="2618"/>
                    </a:cubicBezTo>
                    <a:cubicBezTo>
                      <a:pt x="886" y="2617"/>
                      <a:pt x="1010" y="2617"/>
                      <a:pt x="1133" y="2614"/>
                    </a:cubicBezTo>
                    <a:cubicBezTo>
                      <a:pt x="1155" y="2612"/>
                      <a:pt x="1178" y="2612"/>
                      <a:pt x="1200" y="2612"/>
                    </a:cubicBezTo>
                    <a:cubicBezTo>
                      <a:pt x="1191" y="2623"/>
                      <a:pt x="1183" y="2633"/>
                      <a:pt x="1174" y="2642"/>
                    </a:cubicBezTo>
                    <a:cubicBezTo>
                      <a:pt x="1156" y="2664"/>
                      <a:pt x="1137" y="2686"/>
                      <a:pt x="1117" y="2711"/>
                    </a:cubicBezTo>
                    <a:cubicBezTo>
                      <a:pt x="1094" y="2703"/>
                      <a:pt x="1070" y="2699"/>
                      <a:pt x="1046" y="2699"/>
                    </a:cubicBezTo>
                    <a:cubicBezTo>
                      <a:pt x="971" y="2699"/>
                      <a:pt x="896" y="2736"/>
                      <a:pt x="856" y="2804"/>
                    </a:cubicBezTo>
                    <a:cubicBezTo>
                      <a:pt x="766" y="2958"/>
                      <a:pt x="673" y="3110"/>
                      <a:pt x="572" y="3258"/>
                    </a:cubicBezTo>
                    <a:cubicBezTo>
                      <a:pt x="550" y="3284"/>
                      <a:pt x="530" y="3310"/>
                      <a:pt x="508" y="3337"/>
                    </a:cubicBezTo>
                    <a:cubicBezTo>
                      <a:pt x="499" y="3348"/>
                      <a:pt x="487" y="3360"/>
                      <a:pt x="475" y="3372"/>
                    </a:cubicBezTo>
                    <a:cubicBezTo>
                      <a:pt x="432" y="3416"/>
                      <a:pt x="407" y="3475"/>
                      <a:pt x="406" y="3537"/>
                    </a:cubicBezTo>
                    <a:cubicBezTo>
                      <a:pt x="338" y="3614"/>
                      <a:pt x="263" y="3689"/>
                      <a:pt x="228" y="3789"/>
                    </a:cubicBezTo>
                    <a:cubicBezTo>
                      <a:pt x="223" y="3806"/>
                      <a:pt x="219" y="3824"/>
                      <a:pt x="218" y="3840"/>
                    </a:cubicBezTo>
                    <a:cubicBezTo>
                      <a:pt x="159" y="3854"/>
                      <a:pt x="107" y="3890"/>
                      <a:pt x="72" y="3940"/>
                    </a:cubicBezTo>
                    <a:cubicBezTo>
                      <a:pt x="64" y="3952"/>
                      <a:pt x="57" y="3966"/>
                      <a:pt x="51" y="3980"/>
                    </a:cubicBezTo>
                    <a:cubicBezTo>
                      <a:pt x="0" y="4083"/>
                      <a:pt x="45" y="4201"/>
                      <a:pt x="139" y="4260"/>
                    </a:cubicBezTo>
                    <a:cubicBezTo>
                      <a:pt x="179" y="4285"/>
                      <a:pt x="225" y="4298"/>
                      <a:pt x="272" y="4298"/>
                    </a:cubicBezTo>
                    <a:cubicBezTo>
                      <a:pt x="276" y="4298"/>
                      <a:pt x="280" y="4298"/>
                      <a:pt x="283" y="4298"/>
                    </a:cubicBezTo>
                    <a:cubicBezTo>
                      <a:pt x="354" y="4298"/>
                      <a:pt x="427" y="4281"/>
                      <a:pt x="489" y="4272"/>
                    </a:cubicBezTo>
                    <a:cubicBezTo>
                      <a:pt x="607" y="4256"/>
                      <a:pt x="726" y="4236"/>
                      <a:pt x="842" y="4217"/>
                    </a:cubicBezTo>
                    <a:cubicBezTo>
                      <a:pt x="844" y="4217"/>
                      <a:pt x="846" y="4217"/>
                      <a:pt x="848" y="4216"/>
                    </a:cubicBezTo>
                    <a:lnTo>
                      <a:pt x="850" y="4216"/>
                    </a:lnTo>
                    <a:cubicBezTo>
                      <a:pt x="1319" y="4146"/>
                      <a:pt x="1790" y="4102"/>
                      <a:pt x="2262" y="4066"/>
                    </a:cubicBezTo>
                    <a:cubicBezTo>
                      <a:pt x="2749" y="4028"/>
                      <a:pt x="3234" y="3998"/>
                      <a:pt x="3719" y="3945"/>
                    </a:cubicBezTo>
                    <a:cubicBezTo>
                      <a:pt x="4197" y="3893"/>
                      <a:pt x="4677" y="3853"/>
                      <a:pt x="5154" y="3805"/>
                    </a:cubicBezTo>
                    <a:cubicBezTo>
                      <a:pt x="5390" y="3780"/>
                      <a:pt x="5627" y="3756"/>
                      <a:pt x="5863" y="3732"/>
                    </a:cubicBezTo>
                    <a:cubicBezTo>
                      <a:pt x="6101" y="3707"/>
                      <a:pt x="6338" y="3681"/>
                      <a:pt x="6576" y="3666"/>
                    </a:cubicBezTo>
                    <a:cubicBezTo>
                      <a:pt x="7057" y="3636"/>
                      <a:pt x="7544" y="3641"/>
                      <a:pt x="8024" y="3583"/>
                    </a:cubicBezTo>
                    <a:cubicBezTo>
                      <a:pt x="8263" y="3553"/>
                      <a:pt x="8502" y="3517"/>
                      <a:pt x="8742" y="3495"/>
                    </a:cubicBezTo>
                    <a:cubicBezTo>
                      <a:pt x="8985" y="3472"/>
                      <a:pt x="9229" y="3455"/>
                      <a:pt x="9475" y="3440"/>
                    </a:cubicBezTo>
                    <a:cubicBezTo>
                      <a:pt x="9960" y="3412"/>
                      <a:pt x="10445" y="3383"/>
                      <a:pt x="10929" y="3359"/>
                    </a:cubicBezTo>
                    <a:cubicBezTo>
                      <a:pt x="11423" y="3335"/>
                      <a:pt x="11917" y="3308"/>
                      <a:pt x="12411" y="3270"/>
                    </a:cubicBezTo>
                    <a:cubicBezTo>
                      <a:pt x="12633" y="3254"/>
                      <a:pt x="12856" y="3236"/>
                      <a:pt x="13079" y="3221"/>
                    </a:cubicBezTo>
                    <a:cubicBezTo>
                      <a:pt x="13090" y="3331"/>
                      <a:pt x="13181" y="3416"/>
                      <a:pt x="13292" y="3422"/>
                    </a:cubicBezTo>
                    <a:cubicBezTo>
                      <a:pt x="13360" y="3424"/>
                      <a:pt x="13427" y="3425"/>
                      <a:pt x="13496" y="3425"/>
                    </a:cubicBezTo>
                    <a:cubicBezTo>
                      <a:pt x="13665" y="3425"/>
                      <a:pt x="13835" y="3418"/>
                      <a:pt x="14002" y="3402"/>
                    </a:cubicBezTo>
                    <a:cubicBezTo>
                      <a:pt x="14250" y="3378"/>
                      <a:pt x="14493" y="3342"/>
                      <a:pt x="14738" y="3308"/>
                    </a:cubicBezTo>
                    <a:cubicBezTo>
                      <a:pt x="15205" y="3242"/>
                      <a:pt x="15676" y="3209"/>
                      <a:pt x="16145" y="3152"/>
                    </a:cubicBezTo>
                    <a:cubicBezTo>
                      <a:pt x="16276" y="3137"/>
                      <a:pt x="16407" y="3118"/>
                      <a:pt x="16537" y="3099"/>
                    </a:cubicBezTo>
                    <a:cubicBezTo>
                      <a:pt x="16556" y="3099"/>
                      <a:pt x="16575" y="3096"/>
                      <a:pt x="16593" y="3092"/>
                    </a:cubicBezTo>
                    <a:cubicBezTo>
                      <a:pt x="16919" y="3043"/>
                      <a:pt x="17246" y="2992"/>
                      <a:pt x="17577" y="2973"/>
                    </a:cubicBezTo>
                    <a:cubicBezTo>
                      <a:pt x="17822" y="2960"/>
                      <a:pt x="18065" y="2952"/>
                      <a:pt x="18309" y="2942"/>
                    </a:cubicBezTo>
                    <a:cubicBezTo>
                      <a:pt x="18567" y="2930"/>
                      <a:pt x="18825" y="2916"/>
                      <a:pt x="19081" y="2900"/>
                    </a:cubicBezTo>
                    <a:cubicBezTo>
                      <a:pt x="19569" y="2870"/>
                      <a:pt x="20058" y="2843"/>
                      <a:pt x="20546" y="2814"/>
                    </a:cubicBezTo>
                    <a:cubicBezTo>
                      <a:pt x="21028" y="2786"/>
                      <a:pt x="21507" y="2718"/>
                      <a:pt x="21987" y="2661"/>
                    </a:cubicBezTo>
                    <a:cubicBezTo>
                      <a:pt x="22222" y="2631"/>
                      <a:pt x="22458" y="2600"/>
                      <a:pt x="22693" y="2574"/>
                    </a:cubicBezTo>
                    <a:cubicBezTo>
                      <a:pt x="22942" y="2547"/>
                      <a:pt x="23190" y="2530"/>
                      <a:pt x="23440" y="2517"/>
                    </a:cubicBezTo>
                    <a:cubicBezTo>
                      <a:pt x="23440" y="2517"/>
                      <a:pt x="23440" y="2517"/>
                      <a:pt x="23440" y="2517"/>
                    </a:cubicBezTo>
                    <a:lnTo>
                      <a:pt x="23440" y="2517"/>
                    </a:lnTo>
                    <a:cubicBezTo>
                      <a:pt x="23440" y="2517"/>
                      <a:pt x="23440" y="2517"/>
                      <a:pt x="23440" y="2517"/>
                    </a:cubicBezTo>
                    <a:lnTo>
                      <a:pt x="23455" y="2517"/>
                    </a:lnTo>
                    <a:cubicBezTo>
                      <a:pt x="23455" y="2517"/>
                      <a:pt x="23455" y="2517"/>
                      <a:pt x="23455" y="2517"/>
                    </a:cubicBezTo>
                    <a:lnTo>
                      <a:pt x="23455" y="2517"/>
                    </a:lnTo>
                    <a:cubicBezTo>
                      <a:pt x="23450" y="2517"/>
                      <a:pt x="23445" y="2517"/>
                      <a:pt x="23440" y="2517"/>
                    </a:cubicBezTo>
                    <a:lnTo>
                      <a:pt x="23440" y="2517"/>
                    </a:lnTo>
                    <a:cubicBezTo>
                      <a:pt x="23443" y="2517"/>
                      <a:pt x="23447" y="2517"/>
                      <a:pt x="23450" y="2517"/>
                    </a:cubicBezTo>
                    <a:cubicBezTo>
                      <a:pt x="23452" y="2517"/>
                      <a:pt x="23453" y="2517"/>
                      <a:pt x="23455" y="2517"/>
                    </a:cubicBezTo>
                    <a:lnTo>
                      <a:pt x="23455" y="2517"/>
                    </a:lnTo>
                    <a:cubicBezTo>
                      <a:pt x="23625" y="2516"/>
                      <a:pt x="23794" y="2516"/>
                      <a:pt x="23962" y="2516"/>
                    </a:cubicBezTo>
                    <a:cubicBezTo>
                      <a:pt x="24115" y="2516"/>
                      <a:pt x="24268" y="2516"/>
                      <a:pt x="24421" y="2515"/>
                    </a:cubicBezTo>
                    <a:cubicBezTo>
                      <a:pt x="24449" y="2566"/>
                      <a:pt x="24497" y="2603"/>
                      <a:pt x="24552" y="2618"/>
                    </a:cubicBezTo>
                    <a:cubicBezTo>
                      <a:pt x="24661" y="2648"/>
                      <a:pt x="24778" y="2650"/>
                      <a:pt x="24891" y="2657"/>
                    </a:cubicBezTo>
                    <a:cubicBezTo>
                      <a:pt x="24945" y="2660"/>
                      <a:pt x="25000" y="2661"/>
                      <a:pt x="25054" y="2661"/>
                    </a:cubicBezTo>
                    <a:cubicBezTo>
                      <a:pt x="25102" y="2661"/>
                      <a:pt x="25150" y="2660"/>
                      <a:pt x="25199" y="2658"/>
                    </a:cubicBezTo>
                    <a:cubicBezTo>
                      <a:pt x="25414" y="2652"/>
                      <a:pt x="25626" y="2623"/>
                      <a:pt x="25840" y="2597"/>
                    </a:cubicBezTo>
                    <a:cubicBezTo>
                      <a:pt x="26056" y="2569"/>
                      <a:pt x="26271" y="2539"/>
                      <a:pt x="26488" y="2512"/>
                    </a:cubicBezTo>
                    <a:cubicBezTo>
                      <a:pt x="26700" y="2487"/>
                      <a:pt x="26914" y="2478"/>
                      <a:pt x="27129" y="2467"/>
                    </a:cubicBezTo>
                    <a:cubicBezTo>
                      <a:pt x="27362" y="2461"/>
                      <a:pt x="27596" y="2459"/>
                      <a:pt x="27831" y="2459"/>
                    </a:cubicBezTo>
                    <a:cubicBezTo>
                      <a:pt x="27906" y="2459"/>
                      <a:pt x="27981" y="2459"/>
                      <a:pt x="28056" y="2459"/>
                    </a:cubicBezTo>
                    <a:cubicBezTo>
                      <a:pt x="28088" y="2519"/>
                      <a:pt x="28148" y="2559"/>
                      <a:pt x="28214" y="2568"/>
                    </a:cubicBezTo>
                    <a:cubicBezTo>
                      <a:pt x="28742" y="2638"/>
                      <a:pt x="29275" y="2659"/>
                      <a:pt x="29805" y="2676"/>
                    </a:cubicBezTo>
                    <a:cubicBezTo>
                      <a:pt x="30024" y="2683"/>
                      <a:pt x="30244" y="2686"/>
                      <a:pt x="30463" y="2686"/>
                    </a:cubicBezTo>
                    <a:cubicBezTo>
                      <a:pt x="30712" y="2686"/>
                      <a:pt x="30962" y="2682"/>
                      <a:pt x="31211" y="2678"/>
                    </a:cubicBezTo>
                    <a:cubicBezTo>
                      <a:pt x="31586" y="2672"/>
                      <a:pt x="31962" y="2665"/>
                      <a:pt x="32337" y="2665"/>
                    </a:cubicBezTo>
                    <a:cubicBezTo>
                      <a:pt x="32458" y="2665"/>
                      <a:pt x="32579" y="2666"/>
                      <a:pt x="32700" y="2667"/>
                    </a:cubicBezTo>
                    <a:cubicBezTo>
                      <a:pt x="32960" y="2671"/>
                      <a:pt x="33219" y="2675"/>
                      <a:pt x="33477" y="2679"/>
                    </a:cubicBezTo>
                    <a:cubicBezTo>
                      <a:pt x="33709" y="2683"/>
                      <a:pt x="33941" y="2683"/>
                      <a:pt x="34172" y="2691"/>
                    </a:cubicBezTo>
                    <a:cubicBezTo>
                      <a:pt x="34651" y="2706"/>
                      <a:pt x="35130" y="2732"/>
                      <a:pt x="35610" y="2735"/>
                    </a:cubicBezTo>
                    <a:lnTo>
                      <a:pt x="35670" y="2735"/>
                    </a:lnTo>
                    <a:cubicBezTo>
                      <a:pt x="35873" y="2735"/>
                      <a:pt x="36077" y="2729"/>
                      <a:pt x="36280" y="2724"/>
                    </a:cubicBezTo>
                    <a:cubicBezTo>
                      <a:pt x="36389" y="2723"/>
                      <a:pt x="36499" y="2722"/>
                      <a:pt x="36610" y="2721"/>
                    </a:cubicBezTo>
                    <a:cubicBezTo>
                      <a:pt x="36629" y="2721"/>
                      <a:pt x="36648" y="2721"/>
                      <a:pt x="36668" y="2721"/>
                    </a:cubicBezTo>
                    <a:cubicBezTo>
                      <a:pt x="36706" y="2721"/>
                      <a:pt x="36746" y="2721"/>
                      <a:pt x="36785" y="2721"/>
                    </a:cubicBezTo>
                    <a:cubicBezTo>
                      <a:pt x="36812" y="2721"/>
                      <a:pt x="36839" y="2722"/>
                      <a:pt x="36866" y="2722"/>
                    </a:cubicBezTo>
                    <a:cubicBezTo>
                      <a:pt x="36914" y="2722"/>
                      <a:pt x="36961" y="2719"/>
                      <a:pt x="37008" y="2702"/>
                    </a:cubicBezTo>
                    <a:cubicBezTo>
                      <a:pt x="37090" y="2672"/>
                      <a:pt x="37146" y="2584"/>
                      <a:pt x="37146" y="2497"/>
                    </a:cubicBezTo>
                    <a:cubicBezTo>
                      <a:pt x="37147" y="2474"/>
                      <a:pt x="37144" y="2451"/>
                      <a:pt x="37137" y="2429"/>
                    </a:cubicBezTo>
                    <a:lnTo>
                      <a:pt x="37137" y="2429"/>
                    </a:lnTo>
                    <a:cubicBezTo>
                      <a:pt x="37247" y="2431"/>
                      <a:pt x="37357" y="2432"/>
                      <a:pt x="37467" y="2432"/>
                    </a:cubicBezTo>
                    <a:cubicBezTo>
                      <a:pt x="37546" y="2432"/>
                      <a:pt x="37626" y="2431"/>
                      <a:pt x="37705" y="2430"/>
                    </a:cubicBezTo>
                    <a:cubicBezTo>
                      <a:pt x="37829" y="2427"/>
                      <a:pt x="37955" y="2423"/>
                      <a:pt x="38081" y="2421"/>
                    </a:cubicBezTo>
                    <a:cubicBezTo>
                      <a:pt x="38105" y="2432"/>
                      <a:pt x="38132" y="2438"/>
                      <a:pt x="38159" y="2438"/>
                    </a:cubicBezTo>
                    <a:cubicBezTo>
                      <a:pt x="38161" y="2438"/>
                      <a:pt x="38163" y="2438"/>
                      <a:pt x="38165" y="2438"/>
                    </a:cubicBezTo>
                    <a:cubicBezTo>
                      <a:pt x="38207" y="2437"/>
                      <a:pt x="38249" y="2437"/>
                      <a:pt x="38290" y="2437"/>
                    </a:cubicBezTo>
                    <a:cubicBezTo>
                      <a:pt x="38491" y="2437"/>
                      <a:pt x="38692" y="2448"/>
                      <a:pt x="38893" y="2460"/>
                    </a:cubicBezTo>
                    <a:cubicBezTo>
                      <a:pt x="39140" y="2474"/>
                      <a:pt x="39384" y="2485"/>
                      <a:pt x="39630" y="2486"/>
                    </a:cubicBezTo>
                    <a:cubicBezTo>
                      <a:pt x="39641" y="2486"/>
                      <a:pt x="39652" y="2486"/>
                      <a:pt x="39663" y="2486"/>
                    </a:cubicBezTo>
                    <a:cubicBezTo>
                      <a:pt x="39884" y="2486"/>
                      <a:pt x="40106" y="2476"/>
                      <a:pt x="40330" y="2472"/>
                    </a:cubicBezTo>
                    <a:cubicBezTo>
                      <a:pt x="40512" y="2469"/>
                      <a:pt x="40694" y="2466"/>
                      <a:pt x="40877" y="2466"/>
                    </a:cubicBezTo>
                    <a:cubicBezTo>
                      <a:pt x="40928" y="2466"/>
                      <a:pt x="40979" y="2466"/>
                      <a:pt x="41031" y="2467"/>
                    </a:cubicBezTo>
                    <a:cubicBezTo>
                      <a:pt x="41407" y="2470"/>
                      <a:pt x="41782" y="2477"/>
                      <a:pt x="42159" y="2477"/>
                    </a:cubicBezTo>
                    <a:cubicBezTo>
                      <a:pt x="42266" y="2477"/>
                      <a:pt x="42373" y="2477"/>
                      <a:pt x="42480" y="2475"/>
                    </a:cubicBezTo>
                    <a:cubicBezTo>
                      <a:pt x="42810" y="2471"/>
                      <a:pt x="43140" y="2463"/>
                      <a:pt x="43469" y="2463"/>
                    </a:cubicBezTo>
                    <a:cubicBezTo>
                      <a:pt x="43629" y="2463"/>
                      <a:pt x="43788" y="2465"/>
                      <a:pt x="43948" y="2470"/>
                    </a:cubicBezTo>
                    <a:cubicBezTo>
                      <a:pt x="44193" y="2476"/>
                      <a:pt x="44438" y="2494"/>
                      <a:pt x="44684" y="2511"/>
                    </a:cubicBezTo>
                    <a:cubicBezTo>
                      <a:pt x="44925" y="2529"/>
                      <a:pt x="45166" y="2539"/>
                      <a:pt x="45408" y="2550"/>
                    </a:cubicBezTo>
                    <a:cubicBezTo>
                      <a:pt x="45651" y="2562"/>
                      <a:pt x="45893" y="2565"/>
                      <a:pt x="46135" y="2573"/>
                    </a:cubicBezTo>
                    <a:cubicBezTo>
                      <a:pt x="46372" y="2583"/>
                      <a:pt x="46611" y="2588"/>
                      <a:pt x="46849" y="2593"/>
                    </a:cubicBezTo>
                    <a:cubicBezTo>
                      <a:pt x="47327" y="2603"/>
                      <a:pt x="47805" y="2597"/>
                      <a:pt x="48284" y="2612"/>
                    </a:cubicBezTo>
                    <a:cubicBezTo>
                      <a:pt x="48539" y="2620"/>
                      <a:pt x="48793" y="2625"/>
                      <a:pt x="49048" y="2627"/>
                    </a:cubicBezTo>
                    <a:cubicBezTo>
                      <a:pt x="49160" y="2627"/>
                      <a:pt x="49271" y="2627"/>
                      <a:pt x="49383" y="2626"/>
                    </a:cubicBezTo>
                    <a:cubicBezTo>
                      <a:pt x="49447" y="2626"/>
                      <a:pt x="49511" y="2626"/>
                      <a:pt x="49575" y="2626"/>
                    </a:cubicBezTo>
                    <a:cubicBezTo>
                      <a:pt x="49639" y="2626"/>
                      <a:pt x="49703" y="2626"/>
                      <a:pt x="49767" y="2627"/>
                    </a:cubicBezTo>
                    <a:cubicBezTo>
                      <a:pt x="50238" y="2631"/>
                      <a:pt x="50708" y="2646"/>
                      <a:pt x="51179" y="2656"/>
                    </a:cubicBezTo>
                    <a:cubicBezTo>
                      <a:pt x="51294" y="2658"/>
                      <a:pt x="51409" y="2660"/>
                      <a:pt x="51524" y="2660"/>
                    </a:cubicBezTo>
                    <a:cubicBezTo>
                      <a:pt x="51652" y="2660"/>
                      <a:pt x="51781" y="2658"/>
                      <a:pt x="51910" y="2653"/>
                    </a:cubicBezTo>
                    <a:cubicBezTo>
                      <a:pt x="52159" y="2641"/>
                      <a:pt x="52408" y="2625"/>
                      <a:pt x="52657" y="2606"/>
                    </a:cubicBezTo>
                    <a:cubicBezTo>
                      <a:pt x="53001" y="2580"/>
                      <a:pt x="53344" y="2550"/>
                      <a:pt x="53687" y="2527"/>
                    </a:cubicBezTo>
                    <a:cubicBezTo>
                      <a:pt x="53676" y="2527"/>
                      <a:pt x="53666" y="2528"/>
                      <a:pt x="53656" y="2528"/>
                    </a:cubicBezTo>
                    <a:cubicBezTo>
                      <a:pt x="53832" y="2520"/>
                      <a:pt x="54008" y="2513"/>
                      <a:pt x="54184" y="2513"/>
                    </a:cubicBezTo>
                    <a:cubicBezTo>
                      <a:pt x="54240" y="2513"/>
                      <a:pt x="54295" y="2514"/>
                      <a:pt x="54350" y="2515"/>
                    </a:cubicBezTo>
                    <a:cubicBezTo>
                      <a:pt x="54601" y="2523"/>
                      <a:pt x="54854" y="2534"/>
                      <a:pt x="55104" y="2543"/>
                    </a:cubicBezTo>
                    <a:cubicBezTo>
                      <a:pt x="55330" y="2551"/>
                      <a:pt x="55555" y="2557"/>
                      <a:pt x="55782" y="2557"/>
                    </a:cubicBezTo>
                    <a:cubicBezTo>
                      <a:pt x="55800" y="2557"/>
                      <a:pt x="55818" y="2557"/>
                      <a:pt x="55835" y="2557"/>
                    </a:cubicBezTo>
                    <a:cubicBezTo>
                      <a:pt x="55868" y="2556"/>
                      <a:pt x="55901" y="2556"/>
                      <a:pt x="55933" y="2556"/>
                    </a:cubicBezTo>
                    <a:cubicBezTo>
                      <a:pt x="55966" y="2556"/>
                      <a:pt x="55998" y="2556"/>
                      <a:pt x="56031" y="2557"/>
                    </a:cubicBezTo>
                    <a:cubicBezTo>
                      <a:pt x="56071" y="2557"/>
                      <a:pt x="56112" y="2557"/>
                      <a:pt x="56153" y="2557"/>
                    </a:cubicBezTo>
                    <a:cubicBezTo>
                      <a:pt x="56275" y="2557"/>
                      <a:pt x="56397" y="2556"/>
                      <a:pt x="56519" y="2551"/>
                    </a:cubicBezTo>
                    <a:cubicBezTo>
                      <a:pt x="56703" y="2544"/>
                      <a:pt x="56887" y="2535"/>
                      <a:pt x="57073" y="2535"/>
                    </a:cubicBezTo>
                    <a:cubicBezTo>
                      <a:pt x="57104" y="2535"/>
                      <a:pt x="57136" y="2535"/>
                      <a:pt x="57168" y="2535"/>
                    </a:cubicBezTo>
                    <a:cubicBezTo>
                      <a:pt x="57386" y="2539"/>
                      <a:pt x="57603" y="2550"/>
                      <a:pt x="57820" y="2563"/>
                    </a:cubicBezTo>
                    <a:cubicBezTo>
                      <a:pt x="57996" y="2574"/>
                      <a:pt x="58171" y="2586"/>
                      <a:pt x="58346" y="2600"/>
                    </a:cubicBezTo>
                    <a:cubicBezTo>
                      <a:pt x="58347" y="2601"/>
                      <a:pt x="58348" y="2602"/>
                      <a:pt x="58350" y="2602"/>
                    </a:cubicBezTo>
                    <a:cubicBezTo>
                      <a:pt x="58401" y="2636"/>
                      <a:pt x="58473" y="2645"/>
                      <a:pt x="58530" y="2655"/>
                    </a:cubicBezTo>
                    <a:cubicBezTo>
                      <a:pt x="58587" y="2665"/>
                      <a:pt x="58645" y="2675"/>
                      <a:pt x="58701" y="2683"/>
                    </a:cubicBezTo>
                    <a:cubicBezTo>
                      <a:pt x="58813" y="2700"/>
                      <a:pt x="58924" y="2717"/>
                      <a:pt x="59037" y="2727"/>
                    </a:cubicBezTo>
                    <a:cubicBezTo>
                      <a:pt x="59262" y="2748"/>
                      <a:pt x="59489" y="2759"/>
                      <a:pt x="59715" y="2768"/>
                    </a:cubicBezTo>
                    <a:cubicBezTo>
                      <a:pt x="60192" y="2785"/>
                      <a:pt x="60668" y="2823"/>
                      <a:pt x="61144" y="2848"/>
                    </a:cubicBezTo>
                    <a:cubicBezTo>
                      <a:pt x="61291" y="2855"/>
                      <a:pt x="61438" y="2861"/>
                      <a:pt x="61584" y="2861"/>
                    </a:cubicBezTo>
                    <a:cubicBezTo>
                      <a:pt x="61628" y="2861"/>
                      <a:pt x="61671" y="2861"/>
                      <a:pt x="61714" y="2860"/>
                    </a:cubicBezTo>
                    <a:cubicBezTo>
                      <a:pt x="61899" y="2856"/>
                      <a:pt x="62083" y="2845"/>
                      <a:pt x="62268" y="2834"/>
                    </a:cubicBezTo>
                    <a:lnTo>
                      <a:pt x="62268" y="2834"/>
                    </a:lnTo>
                    <a:cubicBezTo>
                      <a:pt x="62266" y="2834"/>
                      <a:pt x="62265" y="2835"/>
                      <a:pt x="62263" y="2835"/>
                    </a:cubicBezTo>
                    <a:lnTo>
                      <a:pt x="62263" y="2835"/>
                    </a:lnTo>
                    <a:cubicBezTo>
                      <a:pt x="62584" y="2819"/>
                      <a:pt x="62906" y="2801"/>
                      <a:pt x="63225" y="2772"/>
                    </a:cubicBezTo>
                    <a:cubicBezTo>
                      <a:pt x="63575" y="2737"/>
                      <a:pt x="63923" y="2705"/>
                      <a:pt x="64273" y="2686"/>
                    </a:cubicBezTo>
                    <a:cubicBezTo>
                      <a:pt x="64403" y="2683"/>
                      <a:pt x="64534" y="2682"/>
                      <a:pt x="64665" y="2682"/>
                    </a:cubicBezTo>
                    <a:cubicBezTo>
                      <a:pt x="64862" y="2682"/>
                      <a:pt x="65059" y="2686"/>
                      <a:pt x="65257" y="2698"/>
                    </a:cubicBezTo>
                    <a:cubicBezTo>
                      <a:pt x="65438" y="2709"/>
                      <a:pt x="65618" y="2717"/>
                      <a:pt x="65798" y="2718"/>
                    </a:cubicBezTo>
                    <a:cubicBezTo>
                      <a:pt x="65872" y="2718"/>
                      <a:pt x="65946" y="2717"/>
                      <a:pt x="66020" y="2716"/>
                    </a:cubicBezTo>
                    <a:cubicBezTo>
                      <a:pt x="66088" y="2716"/>
                      <a:pt x="66156" y="2715"/>
                      <a:pt x="66224" y="2715"/>
                    </a:cubicBezTo>
                    <a:cubicBezTo>
                      <a:pt x="66258" y="2715"/>
                      <a:pt x="66291" y="2715"/>
                      <a:pt x="66325" y="2716"/>
                    </a:cubicBezTo>
                    <a:cubicBezTo>
                      <a:pt x="66326" y="2716"/>
                      <a:pt x="66328" y="2716"/>
                      <a:pt x="66329" y="2716"/>
                    </a:cubicBezTo>
                    <a:cubicBezTo>
                      <a:pt x="66451" y="2716"/>
                      <a:pt x="66550" y="2619"/>
                      <a:pt x="66553" y="2496"/>
                    </a:cubicBezTo>
                    <a:cubicBezTo>
                      <a:pt x="66554" y="2486"/>
                      <a:pt x="66553" y="2475"/>
                      <a:pt x="66552" y="2464"/>
                    </a:cubicBezTo>
                    <a:lnTo>
                      <a:pt x="66552" y="2464"/>
                    </a:lnTo>
                    <a:cubicBezTo>
                      <a:pt x="66675" y="2469"/>
                      <a:pt x="66798" y="2473"/>
                      <a:pt x="66922" y="2476"/>
                    </a:cubicBezTo>
                    <a:cubicBezTo>
                      <a:pt x="67164" y="2483"/>
                      <a:pt x="67408" y="2490"/>
                      <a:pt x="67651" y="2500"/>
                    </a:cubicBezTo>
                    <a:cubicBezTo>
                      <a:pt x="67868" y="2509"/>
                      <a:pt x="68085" y="2524"/>
                      <a:pt x="68302" y="2524"/>
                    </a:cubicBezTo>
                    <a:cubicBezTo>
                      <a:pt x="68316" y="2524"/>
                      <a:pt x="68330" y="2524"/>
                      <a:pt x="68344" y="2524"/>
                    </a:cubicBezTo>
                    <a:cubicBezTo>
                      <a:pt x="68509" y="2522"/>
                      <a:pt x="68674" y="2519"/>
                      <a:pt x="68839" y="2519"/>
                    </a:cubicBezTo>
                    <a:cubicBezTo>
                      <a:pt x="68904" y="2519"/>
                      <a:pt x="68969" y="2519"/>
                      <a:pt x="69033" y="2521"/>
                    </a:cubicBezTo>
                    <a:cubicBezTo>
                      <a:pt x="69224" y="2525"/>
                      <a:pt x="69414" y="2535"/>
                      <a:pt x="69605" y="2535"/>
                    </a:cubicBezTo>
                    <a:cubicBezTo>
                      <a:pt x="69650" y="2535"/>
                      <a:pt x="69696" y="2535"/>
                      <a:pt x="69742" y="2533"/>
                    </a:cubicBezTo>
                    <a:cubicBezTo>
                      <a:pt x="69991" y="2525"/>
                      <a:pt x="70240" y="2513"/>
                      <a:pt x="70488" y="2500"/>
                    </a:cubicBezTo>
                    <a:lnTo>
                      <a:pt x="70490" y="2500"/>
                    </a:lnTo>
                    <a:cubicBezTo>
                      <a:pt x="70698" y="2491"/>
                      <a:pt x="70903" y="2482"/>
                      <a:pt x="71109" y="2482"/>
                    </a:cubicBezTo>
                    <a:cubicBezTo>
                      <a:pt x="71131" y="2482"/>
                      <a:pt x="71153" y="2482"/>
                      <a:pt x="71174" y="2483"/>
                    </a:cubicBezTo>
                    <a:lnTo>
                      <a:pt x="71447" y="2483"/>
                    </a:lnTo>
                    <a:cubicBezTo>
                      <a:pt x="71513" y="2482"/>
                      <a:pt x="71580" y="2482"/>
                      <a:pt x="71646" y="2482"/>
                    </a:cubicBezTo>
                    <a:cubicBezTo>
                      <a:pt x="71727" y="2482"/>
                      <a:pt x="71808" y="2482"/>
                      <a:pt x="71889" y="2485"/>
                    </a:cubicBezTo>
                    <a:cubicBezTo>
                      <a:pt x="72067" y="2490"/>
                      <a:pt x="72246" y="2493"/>
                      <a:pt x="72424" y="2493"/>
                    </a:cubicBezTo>
                    <a:cubicBezTo>
                      <a:pt x="72479" y="2493"/>
                      <a:pt x="72533" y="2493"/>
                      <a:pt x="72587" y="2492"/>
                    </a:cubicBezTo>
                    <a:cubicBezTo>
                      <a:pt x="72808" y="2490"/>
                      <a:pt x="73029" y="2476"/>
                      <a:pt x="73250" y="2476"/>
                    </a:cubicBezTo>
                    <a:cubicBezTo>
                      <a:pt x="73264" y="2476"/>
                      <a:pt x="73279" y="2476"/>
                      <a:pt x="73294" y="2476"/>
                    </a:cubicBezTo>
                    <a:cubicBezTo>
                      <a:pt x="73518" y="2479"/>
                      <a:pt x="73744" y="2489"/>
                      <a:pt x="73969" y="2491"/>
                    </a:cubicBezTo>
                    <a:cubicBezTo>
                      <a:pt x="74084" y="2492"/>
                      <a:pt x="74198" y="2494"/>
                      <a:pt x="74313" y="2495"/>
                    </a:cubicBezTo>
                    <a:cubicBezTo>
                      <a:pt x="74433" y="2496"/>
                      <a:pt x="74552" y="2504"/>
                      <a:pt x="74671" y="2505"/>
                    </a:cubicBezTo>
                    <a:cubicBezTo>
                      <a:pt x="74763" y="2506"/>
                      <a:pt x="74854" y="2506"/>
                      <a:pt x="74945" y="2506"/>
                    </a:cubicBezTo>
                    <a:cubicBezTo>
                      <a:pt x="75086" y="2506"/>
                      <a:pt x="75228" y="2506"/>
                      <a:pt x="75367" y="2511"/>
                    </a:cubicBezTo>
                    <a:cubicBezTo>
                      <a:pt x="75588" y="2521"/>
                      <a:pt x="75807" y="2526"/>
                      <a:pt x="76027" y="2540"/>
                    </a:cubicBezTo>
                    <a:cubicBezTo>
                      <a:pt x="76206" y="2556"/>
                      <a:pt x="76387" y="2579"/>
                      <a:pt x="76566" y="2594"/>
                    </a:cubicBezTo>
                    <a:lnTo>
                      <a:pt x="76566" y="2594"/>
                    </a:lnTo>
                    <a:cubicBezTo>
                      <a:pt x="76562" y="2593"/>
                      <a:pt x="76558" y="2593"/>
                      <a:pt x="76554" y="2593"/>
                    </a:cubicBezTo>
                    <a:lnTo>
                      <a:pt x="76554" y="2593"/>
                    </a:lnTo>
                    <a:cubicBezTo>
                      <a:pt x="76586" y="2596"/>
                      <a:pt x="76619" y="2599"/>
                      <a:pt x="76653" y="2602"/>
                    </a:cubicBezTo>
                    <a:cubicBezTo>
                      <a:pt x="76667" y="2603"/>
                      <a:pt x="76682" y="2604"/>
                      <a:pt x="76695" y="2607"/>
                    </a:cubicBezTo>
                    <a:cubicBezTo>
                      <a:pt x="76730" y="2626"/>
                      <a:pt x="76769" y="2636"/>
                      <a:pt x="76808" y="2636"/>
                    </a:cubicBezTo>
                    <a:cubicBezTo>
                      <a:pt x="76826" y="2636"/>
                      <a:pt x="76844" y="2634"/>
                      <a:pt x="76862" y="2629"/>
                    </a:cubicBezTo>
                    <a:cubicBezTo>
                      <a:pt x="76896" y="2621"/>
                      <a:pt x="76927" y="2605"/>
                      <a:pt x="76954" y="2584"/>
                    </a:cubicBezTo>
                    <a:cubicBezTo>
                      <a:pt x="77147" y="2580"/>
                      <a:pt x="77339" y="2578"/>
                      <a:pt x="77532" y="2576"/>
                    </a:cubicBezTo>
                    <a:cubicBezTo>
                      <a:pt x="77552" y="2583"/>
                      <a:pt x="77573" y="2588"/>
                      <a:pt x="77593" y="2588"/>
                    </a:cubicBezTo>
                    <a:cubicBezTo>
                      <a:pt x="77732" y="2596"/>
                      <a:pt x="77872" y="2592"/>
                      <a:pt x="78011" y="2595"/>
                    </a:cubicBezTo>
                    <a:cubicBezTo>
                      <a:pt x="78141" y="2596"/>
                      <a:pt x="78270" y="2596"/>
                      <a:pt x="78400" y="2596"/>
                    </a:cubicBezTo>
                    <a:cubicBezTo>
                      <a:pt x="78614" y="2597"/>
                      <a:pt x="78829" y="2598"/>
                      <a:pt x="79045" y="2601"/>
                    </a:cubicBezTo>
                    <a:cubicBezTo>
                      <a:pt x="79439" y="2606"/>
                      <a:pt x="79834" y="2610"/>
                      <a:pt x="80230" y="2621"/>
                    </a:cubicBezTo>
                    <a:lnTo>
                      <a:pt x="80273" y="2624"/>
                    </a:lnTo>
                    <a:lnTo>
                      <a:pt x="80308" y="2624"/>
                    </a:lnTo>
                    <a:cubicBezTo>
                      <a:pt x="80414" y="2626"/>
                      <a:pt x="80519" y="2629"/>
                      <a:pt x="80624" y="2634"/>
                    </a:cubicBezTo>
                    <a:lnTo>
                      <a:pt x="80911" y="2644"/>
                    </a:lnTo>
                    <a:cubicBezTo>
                      <a:pt x="81015" y="2648"/>
                      <a:pt x="81121" y="2656"/>
                      <a:pt x="81227" y="2656"/>
                    </a:cubicBezTo>
                    <a:cubicBezTo>
                      <a:pt x="81303" y="2656"/>
                      <a:pt x="81379" y="2652"/>
                      <a:pt x="81453" y="2638"/>
                    </a:cubicBezTo>
                    <a:cubicBezTo>
                      <a:pt x="81495" y="2629"/>
                      <a:pt x="81534" y="2609"/>
                      <a:pt x="81564" y="2579"/>
                    </a:cubicBezTo>
                    <a:cubicBezTo>
                      <a:pt x="81853" y="2605"/>
                      <a:pt x="82142" y="2629"/>
                      <a:pt x="82431" y="2655"/>
                    </a:cubicBezTo>
                    <a:cubicBezTo>
                      <a:pt x="82611" y="2669"/>
                      <a:pt x="82793" y="2685"/>
                      <a:pt x="82973" y="2701"/>
                    </a:cubicBezTo>
                    <a:cubicBezTo>
                      <a:pt x="82979" y="2702"/>
                      <a:pt x="82984" y="2702"/>
                      <a:pt x="82989" y="2702"/>
                    </a:cubicBezTo>
                    <a:cubicBezTo>
                      <a:pt x="83056" y="2702"/>
                      <a:pt x="83121" y="2671"/>
                      <a:pt x="83162" y="2616"/>
                    </a:cubicBezTo>
                    <a:cubicBezTo>
                      <a:pt x="83181" y="2619"/>
                      <a:pt x="83199" y="2620"/>
                      <a:pt x="83217" y="2622"/>
                    </a:cubicBezTo>
                    <a:cubicBezTo>
                      <a:pt x="83224" y="2623"/>
                      <a:pt x="83231" y="2623"/>
                      <a:pt x="83237" y="2623"/>
                    </a:cubicBezTo>
                    <a:cubicBezTo>
                      <a:pt x="83281" y="2623"/>
                      <a:pt x="83324" y="2608"/>
                      <a:pt x="83360" y="2582"/>
                    </a:cubicBezTo>
                    <a:cubicBezTo>
                      <a:pt x="83411" y="2585"/>
                      <a:pt x="83463" y="2587"/>
                      <a:pt x="83514" y="2591"/>
                    </a:cubicBezTo>
                    <a:cubicBezTo>
                      <a:pt x="83697" y="2604"/>
                      <a:pt x="83880" y="2610"/>
                      <a:pt x="84062" y="2618"/>
                    </a:cubicBezTo>
                    <a:cubicBezTo>
                      <a:pt x="84065" y="2618"/>
                      <a:pt x="84067" y="2619"/>
                      <a:pt x="84069" y="2619"/>
                    </a:cubicBezTo>
                    <a:cubicBezTo>
                      <a:pt x="84289" y="2659"/>
                      <a:pt x="84514" y="2666"/>
                      <a:pt x="84737" y="2679"/>
                    </a:cubicBezTo>
                    <a:cubicBezTo>
                      <a:pt x="84862" y="2686"/>
                      <a:pt x="84988" y="2697"/>
                      <a:pt x="85113" y="2705"/>
                    </a:cubicBezTo>
                    <a:cubicBezTo>
                      <a:pt x="85251" y="2716"/>
                      <a:pt x="85388" y="2727"/>
                      <a:pt x="85525" y="2734"/>
                    </a:cubicBezTo>
                    <a:cubicBezTo>
                      <a:pt x="85593" y="2738"/>
                      <a:pt x="85660" y="2742"/>
                      <a:pt x="85728" y="2746"/>
                    </a:cubicBezTo>
                    <a:cubicBezTo>
                      <a:pt x="85768" y="2748"/>
                      <a:pt x="85809" y="2749"/>
                      <a:pt x="85849" y="2750"/>
                    </a:cubicBezTo>
                    <a:cubicBezTo>
                      <a:pt x="85879" y="2752"/>
                      <a:pt x="85911" y="2755"/>
                      <a:pt x="85941" y="2755"/>
                    </a:cubicBezTo>
                    <a:cubicBezTo>
                      <a:pt x="85944" y="2755"/>
                      <a:pt x="85946" y="2755"/>
                      <a:pt x="85949" y="2755"/>
                    </a:cubicBezTo>
                    <a:cubicBezTo>
                      <a:pt x="85977" y="2755"/>
                      <a:pt x="86005" y="2750"/>
                      <a:pt x="86031" y="2739"/>
                    </a:cubicBezTo>
                    <a:cubicBezTo>
                      <a:pt x="86071" y="2723"/>
                      <a:pt x="86107" y="2697"/>
                      <a:pt x="86134" y="2663"/>
                    </a:cubicBezTo>
                    <a:cubicBezTo>
                      <a:pt x="86169" y="2666"/>
                      <a:pt x="86205" y="2667"/>
                      <a:pt x="86240" y="2669"/>
                    </a:cubicBezTo>
                    <a:cubicBezTo>
                      <a:pt x="86443" y="2682"/>
                      <a:pt x="86649" y="2709"/>
                      <a:pt x="86854" y="2709"/>
                    </a:cubicBezTo>
                    <a:cubicBezTo>
                      <a:pt x="86910" y="2709"/>
                      <a:pt x="86966" y="2707"/>
                      <a:pt x="87022" y="2702"/>
                    </a:cubicBezTo>
                    <a:cubicBezTo>
                      <a:pt x="87037" y="2700"/>
                      <a:pt x="87052" y="2698"/>
                      <a:pt x="87066" y="2694"/>
                    </a:cubicBezTo>
                    <a:cubicBezTo>
                      <a:pt x="87115" y="2746"/>
                      <a:pt x="87173" y="2787"/>
                      <a:pt x="87250" y="2790"/>
                    </a:cubicBezTo>
                    <a:cubicBezTo>
                      <a:pt x="87255" y="2790"/>
                      <a:pt x="87259" y="2790"/>
                      <a:pt x="87263" y="2790"/>
                    </a:cubicBezTo>
                    <a:cubicBezTo>
                      <a:pt x="87295" y="2790"/>
                      <a:pt x="87327" y="2783"/>
                      <a:pt x="87356" y="2770"/>
                    </a:cubicBezTo>
                    <a:cubicBezTo>
                      <a:pt x="87370" y="2773"/>
                      <a:pt x="87384" y="2774"/>
                      <a:pt x="87398" y="2774"/>
                    </a:cubicBezTo>
                    <a:cubicBezTo>
                      <a:pt x="87409" y="2774"/>
                      <a:pt x="87419" y="2773"/>
                      <a:pt x="87430" y="2772"/>
                    </a:cubicBezTo>
                    <a:cubicBezTo>
                      <a:pt x="87480" y="2826"/>
                      <a:pt x="87528" y="2880"/>
                      <a:pt x="87582" y="2928"/>
                    </a:cubicBezTo>
                    <a:cubicBezTo>
                      <a:pt x="87619" y="2962"/>
                      <a:pt x="87668" y="2981"/>
                      <a:pt x="87718" y="2981"/>
                    </a:cubicBezTo>
                    <a:cubicBezTo>
                      <a:pt x="87720" y="2981"/>
                      <a:pt x="87721" y="2981"/>
                      <a:pt x="87722" y="2981"/>
                    </a:cubicBezTo>
                    <a:cubicBezTo>
                      <a:pt x="87779" y="2981"/>
                      <a:pt x="87835" y="2961"/>
                      <a:pt x="87878" y="2923"/>
                    </a:cubicBezTo>
                    <a:cubicBezTo>
                      <a:pt x="87967" y="2838"/>
                      <a:pt x="87975" y="2698"/>
                      <a:pt x="87892" y="2606"/>
                    </a:cubicBezTo>
                    <a:cubicBezTo>
                      <a:pt x="87715" y="2402"/>
                      <a:pt x="87533" y="2204"/>
                      <a:pt x="87356" y="2000"/>
                    </a:cubicBezTo>
                    <a:cubicBezTo>
                      <a:pt x="87186" y="1805"/>
                      <a:pt x="87021" y="1605"/>
                      <a:pt x="86858" y="1405"/>
                    </a:cubicBezTo>
                    <a:lnTo>
                      <a:pt x="86858" y="1405"/>
                    </a:lnTo>
                    <a:lnTo>
                      <a:pt x="86877" y="1428"/>
                    </a:lnTo>
                    <a:cubicBezTo>
                      <a:pt x="86825" y="1362"/>
                      <a:pt x="86769" y="1299"/>
                      <a:pt x="86724" y="1230"/>
                    </a:cubicBezTo>
                    <a:lnTo>
                      <a:pt x="86724" y="1230"/>
                    </a:lnTo>
                    <a:cubicBezTo>
                      <a:pt x="86726" y="1235"/>
                      <a:pt x="86728" y="1238"/>
                      <a:pt x="86730" y="1242"/>
                    </a:cubicBezTo>
                    <a:cubicBezTo>
                      <a:pt x="86720" y="1225"/>
                      <a:pt x="86709" y="1208"/>
                      <a:pt x="86696" y="1191"/>
                    </a:cubicBezTo>
                    <a:lnTo>
                      <a:pt x="86696" y="1191"/>
                    </a:lnTo>
                    <a:lnTo>
                      <a:pt x="86787" y="1195"/>
                    </a:lnTo>
                    <a:cubicBezTo>
                      <a:pt x="86677" y="1077"/>
                      <a:pt x="86569" y="958"/>
                      <a:pt x="86463" y="840"/>
                    </a:cubicBezTo>
                    <a:cubicBezTo>
                      <a:pt x="86437" y="811"/>
                      <a:pt x="86428" y="772"/>
                      <a:pt x="86439" y="735"/>
                    </a:cubicBezTo>
                    <a:cubicBezTo>
                      <a:pt x="86095" y="724"/>
                      <a:pt x="85751" y="713"/>
                      <a:pt x="85407" y="705"/>
                    </a:cubicBezTo>
                    <a:cubicBezTo>
                      <a:pt x="85035" y="695"/>
                      <a:pt x="84663" y="689"/>
                      <a:pt x="84292" y="670"/>
                    </a:cubicBezTo>
                    <a:cubicBezTo>
                      <a:pt x="83900" y="650"/>
                      <a:pt x="83509" y="629"/>
                      <a:pt x="83118" y="594"/>
                    </a:cubicBezTo>
                    <a:cubicBezTo>
                      <a:pt x="82740" y="560"/>
                      <a:pt x="82361" y="519"/>
                      <a:pt x="81983" y="502"/>
                    </a:cubicBezTo>
                    <a:cubicBezTo>
                      <a:pt x="81798" y="493"/>
                      <a:pt x="81613" y="486"/>
                      <a:pt x="81429" y="484"/>
                    </a:cubicBezTo>
                    <a:cubicBezTo>
                      <a:pt x="81248" y="482"/>
                      <a:pt x="81068" y="482"/>
                      <a:pt x="80887" y="482"/>
                    </a:cubicBezTo>
                    <a:cubicBezTo>
                      <a:pt x="80522" y="483"/>
                      <a:pt x="80157" y="487"/>
                      <a:pt x="79793" y="490"/>
                    </a:cubicBezTo>
                    <a:cubicBezTo>
                      <a:pt x="79755" y="490"/>
                      <a:pt x="79717" y="490"/>
                      <a:pt x="79679" y="490"/>
                    </a:cubicBezTo>
                    <a:cubicBezTo>
                      <a:pt x="79212" y="490"/>
                      <a:pt x="78747" y="485"/>
                      <a:pt x="78281" y="482"/>
                    </a:cubicBezTo>
                    <a:cubicBezTo>
                      <a:pt x="78264" y="482"/>
                      <a:pt x="78247" y="482"/>
                      <a:pt x="78230" y="482"/>
                    </a:cubicBezTo>
                    <a:cubicBezTo>
                      <a:pt x="77784" y="482"/>
                      <a:pt x="77337" y="495"/>
                      <a:pt x="76891" y="503"/>
                    </a:cubicBezTo>
                    <a:cubicBezTo>
                      <a:pt x="76656" y="507"/>
                      <a:pt x="76422" y="508"/>
                      <a:pt x="76188" y="518"/>
                    </a:cubicBezTo>
                    <a:cubicBezTo>
                      <a:pt x="75924" y="531"/>
                      <a:pt x="75662" y="549"/>
                      <a:pt x="75398" y="568"/>
                    </a:cubicBezTo>
                    <a:cubicBezTo>
                      <a:pt x="75150" y="587"/>
                      <a:pt x="74902" y="610"/>
                      <a:pt x="74651" y="618"/>
                    </a:cubicBezTo>
                    <a:cubicBezTo>
                      <a:pt x="74516" y="623"/>
                      <a:pt x="74381" y="633"/>
                      <a:pt x="74245" y="633"/>
                    </a:cubicBezTo>
                    <a:cubicBezTo>
                      <a:pt x="74118" y="635"/>
                      <a:pt x="73990" y="636"/>
                      <a:pt x="73864" y="637"/>
                    </a:cubicBezTo>
                    <a:cubicBezTo>
                      <a:pt x="72989" y="628"/>
                      <a:pt x="72115" y="611"/>
                      <a:pt x="71241" y="567"/>
                    </a:cubicBezTo>
                    <a:cubicBezTo>
                      <a:pt x="70376" y="525"/>
                      <a:pt x="69512" y="507"/>
                      <a:pt x="68647" y="455"/>
                    </a:cubicBezTo>
                    <a:cubicBezTo>
                      <a:pt x="67790" y="403"/>
                      <a:pt x="66930" y="365"/>
                      <a:pt x="66071" y="359"/>
                    </a:cubicBezTo>
                    <a:cubicBezTo>
                      <a:pt x="65997" y="359"/>
                      <a:pt x="65923" y="359"/>
                      <a:pt x="65849" y="359"/>
                    </a:cubicBezTo>
                    <a:cubicBezTo>
                      <a:pt x="65468" y="359"/>
                      <a:pt x="65085" y="364"/>
                      <a:pt x="64703" y="374"/>
                    </a:cubicBezTo>
                    <a:cubicBezTo>
                      <a:pt x="64255" y="386"/>
                      <a:pt x="63807" y="393"/>
                      <a:pt x="63359" y="397"/>
                    </a:cubicBezTo>
                    <a:cubicBezTo>
                      <a:pt x="62757" y="395"/>
                      <a:pt x="62156" y="383"/>
                      <a:pt x="61554" y="383"/>
                    </a:cubicBezTo>
                    <a:cubicBezTo>
                      <a:pt x="61353" y="383"/>
                      <a:pt x="61153" y="384"/>
                      <a:pt x="60952" y="388"/>
                    </a:cubicBezTo>
                    <a:cubicBezTo>
                      <a:pt x="60529" y="395"/>
                      <a:pt x="60103" y="404"/>
                      <a:pt x="59680" y="424"/>
                    </a:cubicBezTo>
                    <a:cubicBezTo>
                      <a:pt x="59452" y="434"/>
                      <a:pt x="59223" y="444"/>
                      <a:pt x="58995" y="453"/>
                    </a:cubicBezTo>
                    <a:cubicBezTo>
                      <a:pt x="58781" y="463"/>
                      <a:pt x="58567" y="465"/>
                      <a:pt x="58354" y="469"/>
                    </a:cubicBezTo>
                    <a:cubicBezTo>
                      <a:pt x="58120" y="466"/>
                      <a:pt x="57888" y="463"/>
                      <a:pt x="57654" y="453"/>
                    </a:cubicBezTo>
                    <a:cubicBezTo>
                      <a:pt x="57398" y="443"/>
                      <a:pt x="57142" y="430"/>
                      <a:pt x="56885" y="417"/>
                    </a:cubicBezTo>
                    <a:cubicBezTo>
                      <a:pt x="56372" y="391"/>
                      <a:pt x="55859" y="375"/>
                      <a:pt x="55345" y="363"/>
                    </a:cubicBezTo>
                    <a:cubicBezTo>
                      <a:pt x="55107" y="357"/>
                      <a:pt x="54870" y="354"/>
                      <a:pt x="54632" y="354"/>
                    </a:cubicBezTo>
                    <a:cubicBezTo>
                      <a:pt x="54442" y="354"/>
                      <a:pt x="54251" y="356"/>
                      <a:pt x="54061" y="360"/>
                    </a:cubicBezTo>
                    <a:cubicBezTo>
                      <a:pt x="53550" y="372"/>
                      <a:pt x="53040" y="389"/>
                      <a:pt x="52531" y="402"/>
                    </a:cubicBezTo>
                    <a:cubicBezTo>
                      <a:pt x="52352" y="401"/>
                      <a:pt x="52175" y="401"/>
                      <a:pt x="52000" y="401"/>
                    </a:cubicBezTo>
                    <a:cubicBezTo>
                      <a:pt x="51813" y="401"/>
                      <a:pt x="51627" y="390"/>
                      <a:pt x="51440" y="386"/>
                    </a:cubicBezTo>
                    <a:cubicBezTo>
                      <a:pt x="51077" y="375"/>
                      <a:pt x="50712" y="360"/>
                      <a:pt x="50348" y="355"/>
                    </a:cubicBezTo>
                    <a:cubicBezTo>
                      <a:pt x="50117" y="351"/>
                      <a:pt x="49886" y="349"/>
                      <a:pt x="49655" y="349"/>
                    </a:cubicBezTo>
                    <a:cubicBezTo>
                      <a:pt x="49512" y="349"/>
                      <a:pt x="49369" y="350"/>
                      <a:pt x="49226" y="352"/>
                    </a:cubicBezTo>
                    <a:cubicBezTo>
                      <a:pt x="48830" y="359"/>
                      <a:pt x="48436" y="368"/>
                      <a:pt x="48040" y="374"/>
                    </a:cubicBezTo>
                    <a:cubicBezTo>
                      <a:pt x="47997" y="374"/>
                      <a:pt x="47953" y="374"/>
                      <a:pt x="47910" y="374"/>
                    </a:cubicBezTo>
                    <a:cubicBezTo>
                      <a:pt x="47679" y="374"/>
                      <a:pt x="47448" y="372"/>
                      <a:pt x="47218" y="366"/>
                    </a:cubicBezTo>
                    <a:cubicBezTo>
                      <a:pt x="46932" y="358"/>
                      <a:pt x="46646" y="334"/>
                      <a:pt x="46362" y="313"/>
                    </a:cubicBezTo>
                    <a:cubicBezTo>
                      <a:pt x="46082" y="293"/>
                      <a:pt x="45803" y="269"/>
                      <a:pt x="45523" y="250"/>
                    </a:cubicBezTo>
                    <a:cubicBezTo>
                      <a:pt x="45242" y="228"/>
                      <a:pt x="44962" y="215"/>
                      <a:pt x="44680" y="207"/>
                    </a:cubicBezTo>
                    <a:cubicBezTo>
                      <a:pt x="44379" y="198"/>
                      <a:pt x="44079" y="194"/>
                      <a:pt x="43779" y="194"/>
                    </a:cubicBezTo>
                    <a:cubicBezTo>
                      <a:pt x="42912" y="194"/>
                      <a:pt x="42044" y="225"/>
                      <a:pt x="41179" y="239"/>
                    </a:cubicBezTo>
                    <a:cubicBezTo>
                      <a:pt x="40525" y="239"/>
                      <a:pt x="39872" y="227"/>
                      <a:pt x="39220" y="220"/>
                    </a:cubicBezTo>
                    <a:cubicBezTo>
                      <a:pt x="38536" y="214"/>
                      <a:pt x="37852" y="209"/>
                      <a:pt x="37167" y="208"/>
                    </a:cubicBezTo>
                    <a:cubicBezTo>
                      <a:pt x="36480" y="208"/>
                      <a:pt x="35794" y="204"/>
                      <a:pt x="35106" y="186"/>
                    </a:cubicBezTo>
                    <a:cubicBezTo>
                      <a:pt x="34763" y="178"/>
                      <a:pt x="34421" y="169"/>
                      <a:pt x="34078" y="164"/>
                    </a:cubicBezTo>
                    <a:cubicBezTo>
                      <a:pt x="33945" y="161"/>
                      <a:pt x="33812" y="161"/>
                      <a:pt x="33680" y="161"/>
                    </a:cubicBezTo>
                    <a:cubicBezTo>
                      <a:pt x="33487" y="161"/>
                      <a:pt x="33295" y="162"/>
                      <a:pt x="33104" y="163"/>
                    </a:cubicBezTo>
                    <a:lnTo>
                      <a:pt x="33088" y="163"/>
                    </a:lnTo>
                    <a:cubicBezTo>
                      <a:pt x="33016" y="163"/>
                      <a:pt x="32945" y="163"/>
                      <a:pt x="32876" y="164"/>
                    </a:cubicBezTo>
                    <a:lnTo>
                      <a:pt x="32721" y="164"/>
                    </a:lnTo>
                    <a:cubicBezTo>
                      <a:pt x="32712" y="165"/>
                      <a:pt x="32703" y="165"/>
                      <a:pt x="32695" y="165"/>
                    </a:cubicBezTo>
                    <a:cubicBezTo>
                      <a:pt x="32677" y="164"/>
                      <a:pt x="32659" y="164"/>
                      <a:pt x="32642" y="164"/>
                    </a:cubicBezTo>
                    <a:lnTo>
                      <a:pt x="32221" y="164"/>
                    </a:lnTo>
                    <a:cubicBezTo>
                      <a:pt x="32107" y="163"/>
                      <a:pt x="31993" y="163"/>
                      <a:pt x="31880" y="163"/>
                    </a:cubicBezTo>
                    <a:cubicBezTo>
                      <a:pt x="31785" y="163"/>
                      <a:pt x="31690" y="163"/>
                      <a:pt x="31595" y="163"/>
                    </a:cubicBezTo>
                    <a:cubicBezTo>
                      <a:pt x="31404" y="163"/>
                      <a:pt x="31214" y="163"/>
                      <a:pt x="31024" y="160"/>
                    </a:cubicBezTo>
                    <a:cubicBezTo>
                      <a:pt x="30638" y="155"/>
                      <a:pt x="30251" y="137"/>
                      <a:pt x="29866" y="102"/>
                    </a:cubicBezTo>
                    <a:cubicBezTo>
                      <a:pt x="29663" y="84"/>
                      <a:pt x="29461" y="67"/>
                      <a:pt x="29256" y="49"/>
                    </a:cubicBezTo>
                    <a:cubicBezTo>
                      <a:pt x="29050" y="31"/>
                      <a:pt x="28847" y="20"/>
                      <a:pt x="28642" y="9"/>
                    </a:cubicBezTo>
                    <a:cubicBezTo>
                      <a:pt x="28536" y="3"/>
                      <a:pt x="28429" y="1"/>
                      <a:pt x="28322" y="1"/>
                    </a:cubicBezTo>
                    <a:close/>
                  </a:path>
                </a:pathLst>
              </a:custGeom>
              <a:solidFill>
                <a:srgbClr val="335A6D">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6498825" y="5336875"/>
                <a:ext cx="13975" cy="11925"/>
              </a:xfrm>
              <a:custGeom>
                <a:avLst/>
                <a:gdLst/>
                <a:ahLst/>
                <a:cxnLst/>
                <a:rect l="l" t="t" r="r" b="b"/>
                <a:pathLst>
                  <a:path w="559" h="477" extrusionOk="0">
                    <a:moveTo>
                      <a:pt x="258" y="1"/>
                    </a:moveTo>
                    <a:cubicBezTo>
                      <a:pt x="192" y="1"/>
                      <a:pt x="128" y="29"/>
                      <a:pt x="84" y="81"/>
                    </a:cubicBezTo>
                    <a:cubicBezTo>
                      <a:pt x="0" y="174"/>
                      <a:pt x="20" y="337"/>
                      <a:pt x="119" y="413"/>
                    </a:cubicBezTo>
                    <a:cubicBezTo>
                      <a:pt x="172" y="453"/>
                      <a:pt x="237" y="475"/>
                      <a:pt x="304" y="476"/>
                    </a:cubicBezTo>
                    <a:cubicBezTo>
                      <a:pt x="336" y="476"/>
                      <a:pt x="367" y="471"/>
                      <a:pt x="397" y="460"/>
                    </a:cubicBezTo>
                    <a:cubicBezTo>
                      <a:pt x="506" y="422"/>
                      <a:pt x="559" y="310"/>
                      <a:pt x="542" y="202"/>
                    </a:cubicBezTo>
                    <a:cubicBezTo>
                      <a:pt x="531" y="138"/>
                      <a:pt x="484" y="78"/>
                      <a:pt x="429" y="46"/>
                    </a:cubicBezTo>
                    <a:cubicBezTo>
                      <a:pt x="399" y="27"/>
                      <a:pt x="365" y="16"/>
                      <a:pt x="331" y="13"/>
                    </a:cubicBezTo>
                    <a:cubicBezTo>
                      <a:pt x="307" y="5"/>
                      <a:pt x="283" y="1"/>
                      <a:pt x="258"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6479725" y="5337700"/>
                <a:ext cx="13425" cy="12200"/>
              </a:xfrm>
              <a:custGeom>
                <a:avLst/>
                <a:gdLst/>
                <a:ahLst/>
                <a:cxnLst/>
                <a:rect l="l" t="t" r="r" b="b"/>
                <a:pathLst>
                  <a:path w="537" h="488" extrusionOk="0">
                    <a:moveTo>
                      <a:pt x="285" y="0"/>
                    </a:moveTo>
                    <a:cubicBezTo>
                      <a:pt x="244" y="0"/>
                      <a:pt x="202" y="11"/>
                      <a:pt x="166" y="34"/>
                    </a:cubicBezTo>
                    <a:cubicBezTo>
                      <a:pt x="151" y="39"/>
                      <a:pt x="137" y="45"/>
                      <a:pt x="123" y="51"/>
                    </a:cubicBezTo>
                    <a:cubicBezTo>
                      <a:pt x="47" y="93"/>
                      <a:pt x="1" y="173"/>
                      <a:pt x="3" y="259"/>
                    </a:cubicBezTo>
                    <a:cubicBezTo>
                      <a:pt x="2" y="348"/>
                      <a:pt x="53" y="428"/>
                      <a:pt x="133" y="466"/>
                    </a:cubicBezTo>
                    <a:cubicBezTo>
                      <a:pt x="162" y="480"/>
                      <a:pt x="194" y="487"/>
                      <a:pt x="226" y="487"/>
                    </a:cubicBezTo>
                    <a:cubicBezTo>
                      <a:pt x="243" y="487"/>
                      <a:pt x="260" y="485"/>
                      <a:pt x="276" y="481"/>
                    </a:cubicBezTo>
                    <a:cubicBezTo>
                      <a:pt x="294" y="479"/>
                      <a:pt x="311" y="475"/>
                      <a:pt x="328" y="468"/>
                    </a:cubicBezTo>
                    <a:cubicBezTo>
                      <a:pt x="367" y="454"/>
                      <a:pt x="401" y="429"/>
                      <a:pt x="428" y="398"/>
                    </a:cubicBezTo>
                    <a:lnTo>
                      <a:pt x="428" y="398"/>
                    </a:lnTo>
                    <a:lnTo>
                      <a:pt x="431" y="396"/>
                    </a:lnTo>
                    <a:cubicBezTo>
                      <a:pt x="520" y="320"/>
                      <a:pt x="536" y="187"/>
                      <a:pt x="466" y="91"/>
                    </a:cubicBezTo>
                    <a:cubicBezTo>
                      <a:pt x="423" y="32"/>
                      <a:pt x="354" y="0"/>
                      <a:pt x="285"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203750" y="5087925"/>
                <a:ext cx="12050" cy="11300"/>
              </a:xfrm>
              <a:custGeom>
                <a:avLst/>
                <a:gdLst/>
                <a:ahLst/>
                <a:cxnLst/>
                <a:rect l="l" t="t" r="r" b="b"/>
                <a:pathLst>
                  <a:path w="482" h="452" extrusionOk="0">
                    <a:moveTo>
                      <a:pt x="234" y="0"/>
                    </a:moveTo>
                    <a:cubicBezTo>
                      <a:pt x="225" y="0"/>
                      <a:pt x="215" y="1"/>
                      <a:pt x="205" y="3"/>
                    </a:cubicBezTo>
                    <a:cubicBezTo>
                      <a:pt x="94" y="13"/>
                      <a:pt x="8" y="104"/>
                      <a:pt x="4" y="216"/>
                    </a:cubicBezTo>
                    <a:cubicBezTo>
                      <a:pt x="0" y="279"/>
                      <a:pt x="23" y="340"/>
                      <a:pt x="70" y="385"/>
                    </a:cubicBezTo>
                    <a:cubicBezTo>
                      <a:pt x="77" y="392"/>
                      <a:pt x="86" y="398"/>
                      <a:pt x="94" y="405"/>
                    </a:cubicBezTo>
                    <a:cubicBezTo>
                      <a:pt x="86" y="398"/>
                      <a:pt x="78" y="392"/>
                      <a:pt x="71" y="385"/>
                    </a:cubicBezTo>
                    <a:lnTo>
                      <a:pt x="72" y="385"/>
                    </a:lnTo>
                    <a:lnTo>
                      <a:pt x="67" y="378"/>
                    </a:lnTo>
                    <a:lnTo>
                      <a:pt x="67" y="378"/>
                    </a:lnTo>
                    <a:cubicBezTo>
                      <a:pt x="77" y="390"/>
                      <a:pt x="89" y="401"/>
                      <a:pt x="102" y="410"/>
                    </a:cubicBezTo>
                    <a:lnTo>
                      <a:pt x="120" y="422"/>
                    </a:lnTo>
                    <a:cubicBezTo>
                      <a:pt x="114" y="419"/>
                      <a:pt x="109" y="415"/>
                      <a:pt x="105" y="412"/>
                    </a:cubicBezTo>
                    <a:lnTo>
                      <a:pt x="105" y="412"/>
                    </a:lnTo>
                    <a:cubicBezTo>
                      <a:pt x="109" y="415"/>
                      <a:pt x="113" y="419"/>
                      <a:pt x="118" y="422"/>
                    </a:cubicBezTo>
                    <a:cubicBezTo>
                      <a:pt x="152" y="441"/>
                      <a:pt x="191" y="451"/>
                      <a:pt x="230" y="451"/>
                    </a:cubicBezTo>
                    <a:cubicBezTo>
                      <a:pt x="254" y="451"/>
                      <a:pt x="277" y="448"/>
                      <a:pt x="299" y="441"/>
                    </a:cubicBezTo>
                    <a:cubicBezTo>
                      <a:pt x="417" y="404"/>
                      <a:pt x="482" y="263"/>
                      <a:pt x="437" y="142"/>
                    </a:cubicBezTo>
                    <a:cubicBezTo>
                      <a:pt x="426" y="111"/>
                      <a:pt x="407" y="85"/>
                      <a:pt x="383" y="64"/>
                    </a:cubicBezTo>
                    <a:lnTo>
                      <a:pt x="377" y="58"/>
                    </a:lnTo>
                    <a:cubicBezTo>
                      <a:pt x="364" y="48"/>
                      <a:pt x="352" y="37"/>
                      <a:pt x="338" y="29"/>
                    </a:cubicBezTo>
                    <a:lnTo>
                      <a:pt x="338" y="29"/>
                    </a:lnTo>
                    <a:lnTo>
                      <a:pt x="350" y="37"/>
                    </a:lnTo>
                    <a:cubicBezTo>
                      <a:pt x="344" y="35"/>
                      <a:pt x="339" y="32"/>
                      <a:pt x="334" y="29"/>
                    </a:cubicBezTo>
                    <a:lnTo>
                      <a:pt x="334" y="29"/>
                    </a:lnTo>
                    <a:lnTo>
                      <a:pt x="338" y="30"/>
                    </a:lnTo>
                    <a:cubicBezTo>
                      <a:pt x="306" y="11"/>
                      <a:pt x="271" y="0"/>
                      <a:pt x="234"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5580375" y="5276875"/>
                <a:ext cx="14100" cy="12250"/>
              </a:xfrm>
              <a:custGeom>
                <a:avLst/>
                <a:gdLst/>
                <a:ahLst/>
                <a:cxnLst/>
                <a:rect l="l" t="t" r="r" b="b"/>
                <a:pathLst>
                  <a:path w="564" h="490" extrusionOk="0">
                    <a:moveTo>
                      <a:pt x="315" y="1"/>
                    </a:moveTo>
                    <a:cubicBezTo>
                      <a:pt x="269" y="1"/>
                      <a:pt x="222" y="15"/>
                      <a:pt x="182" y="43"/>
                    </a:cubicBezTo>
                    <a:cubicBezTo>
                      <a:pt x="162" y="53"/>
                      <a:pt x="143" y="64"/>
                      <a:pt x="126" y="78"/>
                    </a:cubicBezTo>
                    <a:cubicBezTo>
                      <a:pt x="1" y="187"/>
                      <a:pt x="36" y="392"/>
                      <a:pt x="180" y="465"/>
                    </a:cubicBezTo>
                    <a:cubicBezTo>
                      <a:pt x="214" y="481"/>
                      <a:pt x="250" y="490"/>
                      <a:pt x="287" y="490"/>
                    </a:cubicBezTo>
                    <a:cubicBezTo>
                      <a:pt x="304" y="490"/>
                      <a:pt x="322" y="488"/>
                      <a:pt x="339" y="484"/>
                    </a:cubicBezTo>
                    <a:cubicBezTo>
                      <a:pt x="415" y="464"/>
                      <a:pt x="479" y="414"/>
                      <a:pt x="517" y="345"/>
                    </a:cubicBezTo>
                    <a:cubicBezTo>
                      <a:pt x="564" y="259"/>
                      <a:pt x="551" y="152"/>
                      <a:pt x="486" y="78"/>
                    </a:cubicBezTo>
                    <a:cubicBezTo>
                      <a:pt x="442" y="27"/>
                      <a:pt x="378" y="1"/>
                      <a:pt x="315"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5561950" y="5280150"/>
                <a:ext cx="12825" cy="12175"/>
              </a:xfrm>
              <a:custGeom>
                <a:avLst/>
                <a:gdLst/>
                <a:ahLst/>
                <a:cxnLst/>
                <a:rect l="l" t="t" r="r" b="b"/>
                <a:pathLst>
                  <a:path w="513" h="487" extrusionOk="0">
                    <a:moveTo>
                      <a:pt x="280" y="1"/>
                    </a:moveTo>
                    <a:cubicBezTo>
                      <a:pt x="238" y="1"/>
                      <a:pt x="195" y="12"/>
                      <a:pt x="157" y="35"/>
                    </a:cubicBezTo>
                    <a:cubicBezTo>
                      <a:pt x="34" y="112"/>
                      <a:pt x="1" y="277"/>
                      <a:pt x="85" y="395"/>
                    </a:cubicBezTo>
                    <a:cubicBezTo>
                      <a:pt x="86" y="396"/>
                      <a:pt x="86" y="397"/>
                      <a:pt x="88" y="398"/>
                    </a:cubicBezTo>
                    <a:cubicBezTo>
                      <a:pt x="91" y="401"/>
                      <a:pt x="94" y="405"/>
                      <a:pt x="97" y="410"/>
                    </a:cubicBezTo>
                    <a:cubicBezTo>
                      <a:pt x="140" y="459"/>
                      <a:pt x="203" y="486"/>
                      <a:pt x="268" y="486"/>
                    </a:cubicBezTo>
                    <a:cubicBezTo>
                      <a:pt x="285" y="486"/>
                      <a:pt x="302" y="484"/>
                      <a:pt x="320" y="480"/>
                    </a:cubicBezTo>
                    <a:cubicBezTo>
                      <a:pt x="344" y="475"/>
                      <a:pt x="368" y="464"/>
                      <a:pt x="389" y="451"/>
                    </a:cubicBezTo>
                    <a:cubicBezTo>
                      <a:pt x="439" y="419"/>
                      <a:pt x="474" y="368"/>
                      <a:pt x="485" y="310"/>
                    </a:cubicBezTo>
                    <a:cubicBezTo>
                      <a:pt x="513" y="242"/>
                      <a:pt x="505" y="164"/>
                      <a:pt x="466" y="101"/>
                    </a:cubicBezTo>
                    <a:cubicBezTo>
                      <a:pt x="424" y="34"/>
                      <a:pt x="353" y="1"/>
                      <a:pt x="280"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5566625" y="5260875"/>
                <a:ext cx="12750" cy="12200"/>
              </a:xfrm>
              <a:custGeom>
                <a:avLst/>
                <a:gdLst/>
                <a:ahLst/>
                <a:cxnLst/>
                <a:rect l="l" t="t" r="r" b="b"/>
                <a:pathLst>
                  <a:path w="510" h="488" extrusionOk="0">
                    <a:moveTo>
                      <a:pt x="246" y="1"/>
                    </a:moveTo>
                    <a:cubicBezTo>
                      <a:pt x="190" y="1"/>
                      <a:pt x="134" y="22"/>
                      <a:pt x="91" y="62"/>
                    </a:cubicBezTo>
                    <a:cubicBezTo>
                      <a:pt x="15" y="136"/>
                      <a:pt x="1" y="253"/>
                      <a:pt x="56" y="342"/>
                    </a:cubicBezTo>
                    <a:cubicBezTo>
                      <a:pt x="86" y="431"/>
                      <a:pt x="177" y="487"/>
                      <a:pt x="269" y="487"/>
                    </a:cubicBezTo>
                    <a:cubicBezTo>
                      <a:pt x="279" y="487"/>
                      <a:pt x="290" y="486"/>
                      <a:pt x="301" y="485"/>
                    </a:cubicBezTo>
                    <a:cubicBezTo>
                      <a:pt x="308" y="484"/>
                      <a:pt x="316" y="482"/>
                      <a:pt x="324" y="481"/>
                    </a:cubicBezTo>
                    <a:cubicBezTo>
                      <a:pt x="421" y="459"/>
                      <a:pt x="494" y="377"/>
                      <a:pt x="501" y="278"/>
                    </a:cubicBezTo>
                    <a:cubicBezTo>
                      <a:pt x="510" y="179"/>
                      <a:pt x="453" y="92"/>
                      <a:pt x="372" y="39"/>
                    </a:cubicBezTo>
                    <a:cubicBezTo>
                      <a:pt x="334" y="13"/>
                      <a:pt x="290" y="1"/>
                      <a:pt x="246"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5375100" y="5324900"/>
                <a:ext cx="13825" cy="12025"/>
              </a:xfrm>
              <a:custGeom>
                <a:avLst/>
                <a:gdLst/>
                <a:ahLst/>
                <a:cxnLst/>
                <a:rect l="l" t="t" r="r" b="b"/>
                <a:pathLst>
                  <a:path w="553" h="481" extrusionOk="0">
                    <a:moveTo>
                      <a:pt x="247" y="0"/>
                    </a:moveTo>
                    <a:cubicBezTo>
                      <a:pt x="188" y="0"/>
                      <a:pt x="130" y="22"/>
                      <a:pt x="86" y="64"/>
                    </a:cubicBezTo>
                    <a:cubicBezTo>
                      <a:pt x="18" y="133"/>
                      <a:pt x="1" y="221"/>
                      <a:pt x="27" y="312"/>
                    </a:cubicBezTo>
                    <a:cubicBezTo>
                      <a:pt x="49" y="388"/>
                      <a:pt x="120" y="440"/>
                      <a:pt x="190" y="465"/>
                    </a:cubicBezTo>
                    <a:cubicBezTo>
                      <a:pt x="217" y="476"/>
                      <a:pt x="246" y="481"/>
                      <a:pt x="275" y="481"/>
                    </a:cubicBezTo>
                    <a:cubicBezTo>
                      <a:pt x="393" y="480"/>
                      <a:pt x="496" y="398"/>
                      <a:pt x="522" y="281"/>
                    </a:cubicBezTo>
                    <a:cubicBezTo>
                      <a:pt x="553" y="149"/>
                      <a:pt x="453" y="40"/>
                      <a:pt x="333" y="16"/>
                    </a:cubicBezTo>
                    <a:lnTo>
                      <a:pt x="317" y="11"/>
                    </a:lnTo>
                    <a:cubicBezTo>
                      <a:pt x="294" y="4"/>
                      <a:pt x="270" y="0"/>
                      <a:pt x="247"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5354275" y="5325050"/>
                <a:ext cx="12750" cy="12075"/>
              </a:xfrm>
              <a:custGeom>
                <a:avLst/>
                <a:gdLst/>
                <a:ahLst/>
                <a:cxnLst/>
                <a:rect l="l" t="t" r="r" b="b"/>
                <a:pathLst>
                  <a:path w="510" h="483" extrusionOk="0">
                    <a:moveTo>
                      <a:pt x="251" y="0"/>
                    </a:moveTo>
                    <a:cubicBezTo>
                      <a:pt x="243" y="0"/>
                      <a:pt x="235" y="1"/>
                      <a:pt x="227" y="2"/>
                    </a:cubicBezTo>
                    <a:cubicBezTo>
                      <a:pt x="124" y="18"/>
                      <a:pt x="32" y="84"/>
                      <a:pt x="15" y="192"/>
                    </a:cubicBezTo>
                    <a:cubicBezTo>
                      <a:pt x="1" y="282"/>
                      <a:pt x="34" y="361"/>
                      <a:pt x="101" y="421"/>
                    </a:cubicBezTo>
                    <a:cubicBezTo>
                      <a:pt x="143" y="460"/>
                      <a:pt x="199" y="481"/>
                      <a:pt x="257" y="482"/>
                    </a:cubicBezTo>
                    <a:cubicBezTo>
                      <a:pt x="273" y="482"/>
                      <a:pt x="289" y="480"/>
                      <a:pt x="305" y="476"/>
                    </a:cubicBezTo>
                    <a:cubicBezTo>
                      <a:pt x="369" y="460"/>
                      <a:pt x="424" y="418"/>
                      <a:pt x="457" y="359"/>
                    </a:cubicBezTo>
                    <a:cubicBezTo>
                      <a:pt x="509" y="275"/>
                      <a:pt x="507" y="156"/>
                      <a:pt x="432" y="84"/>
                    </a:cubicBezTo>
                    <a:cubicBezTo>
                      <a:pt x="385" y="39"/>
                      <a:pt x="319" y="0"/>
                      <a:pt x="251"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4935100" y="5341750"/>
                <a:ext cx="13050" cy="11575"/>
              </a:xfrm>
              <a:custGeom>
                <a:avLst/>
                <a:gdLst/>
                <a:ahLst/>
                <a:cxnLst/>
                <a:rect l="l" t="t" r="r" b="b"/>
                <a:pathLst>
                  <a:path w="522" h="463" extrusionOk="0">
                    <a:moveTo>
                      <a:pt x="265" y="1"/>
                    </a:moveTo>
                    <a:cubicBezTo>
                      <a:pt x="213" y="1"/>
                      <a:pt x="160" y="19"/>
                      <a:pt x="118" y="56"/>
                    </a:cubicBezTo>
                    <a:cubicBezTo>
                      <a:pt x="88" y="77"/>
                      <a:pt x="64" y="107"/>
                      <a:pt x="49" y="141"/>
                    </a:cubicBezTo>
                    <a:cubicBezTo>
                      <a:pt x="0" y="247"/>
                      <a:pt x="45" y="393"/>
                      <a:pt x="158" y="438"/>
                    </a:cubicBezTo>
                    <a:cubicBezTo>
                      <a:pt x="195" y="454"/>
                      <a:pt x="235" y="462"/>
                      <a:pt x="276" y="463"/>
                    </a:cubicBezTo>
                    <a:cubicBezTo>
                      <a:pt x="277" y="463"/>
                      <a:pt x="278" y="463"/>
                      <a:pt x="280" y="463"/>
                    </a:cubicBezTo>
                    <a:cubicBezTo>
                      <a:pt x="335" y="463"/>
                      <a:pt x="390" y="441"/>
                      <a:pt x="430" y="401"/>
                    </a:cubicBezTo>
                    <a:cubicBezTo>
                      <a:pt x="503" y="332"/>
                      <a:pt x="522" y="224"/>
                      <a:pt x="476" y="133"/>
                    </a:cubicBezTo>
                    <a:cubicBezTo>
                      <a:pt x="465" y="110"/>
                      <a:pt x="448" y="88"/>
                      <a:pt x="427" y="70"/>
                    </a:cubicBezTo>
                    <a:cubicBezTo>
                      <a:pt x="383" y="24"/>
                      <a:pt x="324" y="1"/>
                      <a:pt x="265"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5902850" y="5061475"/>
                <a:ext cx="12650" cy="12300"/>
              </a:xfrm>
              <a:custGeom>
                <a:avLst/>
                <a:gdLst/>
                <a:ahLst/>
                <a:cxnLst/>
                <a:rect l="l" t="t" r="r" b="b"/>
                <a:pathLst>
                  <a:path w="506" h="492" extrusionOk="0">
                    <a:moveTo>
                      <a:pt x="235" y="0"/>
                    </a:moveTo>
                    <a:cubicBezTo>
                      <a:pt x="138" y="0"/>
                      <a:pt x="46" y="66"/>
                      <a:pt x="17" y="161"/>
                    </a:cubicBezTo>
                    <a:cubicBezTo>
                      <a:pt x="1" y="212"/>
                      <a:pt x="3" y="264"/>
                      <a:pt x="22" y="314"/>
                    </a:cubicBezTo>
                    <a:cubicBezTo>
                      <a:pt x="31" y="334"/>
                      <a:pt x="42" y="354"/>
                      <a:pt x="54" y="373"/>
                    </a:cubicBezTo>
                    <a:cubicBezTo>
                      <a:pt x="93" y="446"/>
                      <a:pt x="170" y="491"/>
                      <a:pt x="253" y="491"/>
                    </a:cubicBezTo>
                    <a:cubicBezTo>
                      <a:pt x="289" y="491"/>
                      <a:pt x="324" y="483"/>
                      <a:pt x="356" y="466"/>
                    </a:cubicBezTo>
                    <a:cubicBezTo>
                      <a:pt x="463" y="409"/>
                      <a:pt x="505" y="278"/>
                      <a:pt x="453" y="169"/>
                    </a:cubicBezTo>
                    <a:cubicBezTo>
                      <a:pt x="432" y="95"/>
                      <a:pt x="377" y="37"/>
                      <a:pt x="304" y="12"/>
                    </a:cubicBezTo>
                    <a:cubicBezTo>
                      <a:pt x="281" y="4"/>
                      <a:pt x="258" y="0"/>
                      <a:pt x="235"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5904150" y="5070775"/>
                <a:ext cx="50" cy="50"/>
              </a:xfrm>
              <a:custGeom>
                <a:avLst/>
                <a:gdLst/>
                <a:ahLst/>
                <a:cxnLst/>
                <a:rect l="l" t="t" r="r" b="b"/>
                <a:pathLst>
                  <a:path w="2" h="2" extrusionOk="0">
                    <a:moveTo>
                      <a:pt x="1" y="0"/>
                    </a:moveTo>
                    <a:lnTo>
                      <a:pt x="2" y="1"/>
                    </a:lnTo>
                    <a:cubicBezTo>
                      <a:pt x="2" y="0"/>
                      <a:pt x="1" y="0"/>
                      <a:pt x="1" y="0"/>
                    </a:cubicBezTo>
                    <a:close/>
                  </a:path>
                </a:pathLst>
              </a:custGeom>
              <a:solidFill>
                <a:srgbClr val="E3C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5884325" y="5059225"/>
                <a:ext cx="14650" cy="13000"/>
              </a:xfrm>
              <a:custGeom>
                <a:avLst/>
                <a:gdLst/>
                <a:ahLst/>
                <a:cxnLst/>
                <a:rect l="l" t="t" r="r" b="b"/>
                <a:pathLst>
                  <a:path w="586" h="520" extrusionOk="0">
                    <a:moveTo>
                      <a:pt x="256" y="1"/>
                    </a:moveTo>
                    <a:cubicBezTo>
                      <a:pt x="185" y="1"/>
                      <a:pt x="115" y="35"/>
                      <a:pt x="71" y="98"/>
                    </a:cubicBezTo>
                    <a:cubicBezTo>
                      <a:pt x="1" y="200"/>
                      <a:pt x="26" y="340"/>
                      <a:pt x="128" y="410"/>
                    </a:cubicBezTo>
                    <a:cubicBezTo>
                      <a:pt x="170" y="478"/>
                      <a:pt x="244" y="519"/>
                      <a:pt x="324" y="519"/>
                    </a:cubicBezTo>
                    <a:cubicBezTo>
                      <a:pt x="325" y="519"/>
                      <a:pt x="326" y="519"/>
                      <a:pt x="327" y="519"/>
                    </a:cubicBezTo>
                    <a:cubicBezTo>
                      <a:pt x="341" y="519"/>
                      <a:pt x="355" y="518"/>
                      <a:pt x="369" y="515"/>
                    </a:cubicBezTo>
                    <a:cubicBezTo>
                      <a:pt x="508" y="490"/>
                      <a:pt x="586" y="335"/>
                      <a:pt x="539" y="206"/>
                    </a:cubicBezTo>
                    <a:cubicBezTo>
                      <a:pt x="511" y="130"/>
                      <a:pt x="451" y="81"/>
                      <a:pt x="384" y="41"/>
                    </a:cubicBezTo>
                    <a:cubicBezTo>
                      <a:pt x="345" y="14"/>
                      <a:pt x="300" y="1"/>
                      <a:pt x="256"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5892100" y="5078650"/>
                <a:ext cx="13650" cy="11975"/>
              </a:xfrm>
              <a:custGeom>
                <a:avLst/>
                <a:gdLst/>
                <a:ahLst/>
                <a:cxnLst/>
                <a:rect l="l" t="t" r="r" b="b"/>
                <a:pathLst>
                  <a:path w="546" h="479" extrusionOk="0">
                    <a:moveTo>
                      <a:pt x="258" y="1"/>
                    </a:moveTo>
                    <a:cubicBezTo>
                      <a:pt x="223" y="1"/>
                      <a:pt x="188" y="9"/>
                      <a:pt x="156" y="25"/>
                    </a:cubicBezTo>
                    <a:cubicBezTo>
                      <a:pt x="52" y="80"/>
                      <a:pt x="0" y="223"/>
                      <a:pt x="61" y="328"/>
                    </a:cubicBezTo>
                    <a:cubicBezTo>
                      <a:pt x="78" y="357"/>
                      <a:pt x="99" y="382"/>
                      <a:pt x="125" y="403"/>
                    </a:cubicBezTo>
                    <a:lnTo>
                      <a:pt x="126" y="404"/>
                    </a:lnTo>
                    <a:cubicBezTo>
                      <a:pt x="126" y="404"/>
                      <a:pt x="126" y="405"/>
                      <a:pt x="127" y="405"/>
                    </a:cubicBezTo>
                    <a:cubicBezTo>
                      <a:pt x="170" y="452"/>
                      <a:pt x="230" y="478"/>
                      <a:pt x="294" y="478"/>
                    </a:cubicBezTo>
                    <a:cubicBezTo>
                      <a:pt x="328" y="478"/>
                      <a:pt x="363" y="470"/>
                      <a:pt x="395" y="453"/>
                    </a:cubicBezTo>
                    <a:cubicBezTo>
                      <a:pt x="504" y="396"/>
                      <a:pt x="546" y="261"/>
                      <a:pt x="490" y="151"/>
                    </a:cubicBezTo>
                    <a:cubicBezTo>
                      <a:pt x="474" y="121"/>
                      <a:pt x="452" y="96"/>
                      <a:pt x="425" y="75"/>
                    </a:cubicBezTo>
                    <a:lnTo>
                      <a:pt x="425" y="76"/>
                    </a:lnTo>
                    <a:lnTo>
                      <a:pt x="428" y="78"/>
                    </a:lnTo>
                    <a:lnTo>
                      <a:pt x="428" y="78"/>
                    </a:lnTo>
                    <a:cubicBezTo>
                      <a:pt x="433" y="84"/>
                      <a:pt x="439" y="90"/>
                      <a:pt x="443" y="98"/>
                    </a:cubicBezTo>
                    <a:cubicBezTo>
                      <a:pt x="446" y="100"/>
                      <a:pt x="447" y="102"/>
                      <a:pt x="449" y="105"/>
                    </a:cubicBezTo>
                    <a:cubicBezTo>
                      <a:pt x="438" y="91"/>
                      <a:pt x="428" y="78"/>
                      <a:pt x="415" y="66"/>
                    </a:cubicBezTo>
                    <a:lnTo>
                      <a:pt x="415" y="66"/>
                    </a:lnTo>
                    <a:lnTo>
                      <a:pt x="425" y="75"/>
                    </a:lnTo>
                    <a:lnTo>
                      <a:pt x="409" y="59"/>
                    </a:lnTo>
                    <a:lnTo>
                      <a:pt x="409" y="59"/>
                    </a:lnTo>
                    <a:lnTo>
                      <a:pt x="410" y="61"/>
                    </a:lnTo>
                    <a:cubicBezTo>
                      <a:pt x="367" y="21"/>
                      <a:pt x="313" y="1"/>
                      <a:pt x="258"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5598800" y="5024125"/>
                <a:ext cx="12075" cy="11300"/>
              </a:xfrm>
              <a:custGeom>
                <a:avLst/>
                <a:gdLst/>
                <a:ahLst/>
                <a:cxnLst/>
                <a:rect l="l" t="t" r="r" b="b"/>
                <a:pathLst>
                  <a:path w="483" h="452" extrusionOk="0">
                    <a:moveTo>
                      <a:pt x="231" y="0"/>
                    </a:moveTo>
                    <a:cubicBezTo>
                      <a:pt x="112" y="0"/>
                      <a:pt x="14" y="93"/>
                      <a:pt x="7" y="212"/>
                    </a:cubicBezTo>
                    <a:cubicBezTo>
                      <a:pt x="1" y="331"/>
                      <a:pt x="88" y="435"/>
                      <a:pt x="207" y="448"/>
                    </a:cubicBezTo>
                    <a:cubicBezTo>
                      <a:pt x="219" y="450"/>
                      <a:pt x="232" y="451"/>
                      <a:pt x="246" y="451"/>
                    </a:cubicBezTo>
                    <a:cubicBezTo>
                      <a:pt x="355" y="450"/>
                      <a:pt x="448" y="370"/>
                      <a:pt x="465" y="261"/>
                    </a:cubicBezTo>
                    <a:cubicBezTo>
                      <a:pt x="482" y="153"/>
                      <a:pt x="418" y="48"/>
                      <a:pt x="313" y="14"/>
                    </a:cubicBezTo>
                    <a:cubicBezTo>
                      <a:pt x="287" y="6"/>
                      <a:pt x="260" y="0"/>
                      <a:pt x="233" y="0"/>
                    </a:cubicBezTo>
                    <a:cubicBezTo>
                      <a:pt x="232" y="0"/>
                      <a:pt x="232" y="0"/>
                      <a:pt x="231"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4984300" y="5210800"/>
                <a:ext cx="13125" cy="11225"/>
              </a:xfrm>
              <a:custGeom>
                <a:avLst/>
                <a:gdLst/>
                <a:ahLst/>
                <a:cxnLst/>
                <a:rect l="l" t="t" r="r" b="b"/>
                <a:pathLst>
                  <a:path w="525" h="449" extrusionOk="0">
                    <a:moveTo>
                      <a:pt x="299" y="0"/>
                    </a:moveTo>
                    <a:cubicBezTo>
                      <a:pt x="243" y="0"/>
                      <a:pt x="187" y="21"/>
                      <a:pt x="142" y="67"/>
                    </a:cubicBezTo>
                    <a:cubicBezTo>
                      <a:pt x="0" y="208"/>
                      <a:pt x="100" y="449"/>
                      <a:pt x="300" y="449"/>
                    </a:cubicBezTo>
                    <a:cubicBezTo>
                      <a:pt x="423" y="448"/>
                      <a:pt x="524" y="348"/>
                      <a:pt x="525" y="224"/>
                    </a:cubicBezTo>
                    <a:cubicBezTo>
                      <a:pt x="524" y="89"/>
                      <a:pt x="414" y="0"/>
                      <a:pt x="299"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4972675" y="5219250"/>
                <a:ext cx="11525" cy="11225"/>
              </a:xfrm>
              <a:custGeom>
                <a:avLst/>
                <a:gdLst/>
                <a:ahLst/>
                <a:cxnLst/>
                <a:rect l="l" t="t" r="r" b="b"/>
                <a:pathLst>
                  <a:path w="461" h="449" extrusionOk="0">
                    <a:moveTo>
                      <a:pt x="243" y="0"/>
                    </a:moveTo>
                    <a:cubicBezTo>
                      <a:pt x="120" y="0"/>
                      <a:pt x="13" y="85"/>
                      <a:pt x="7" y="212"/>
                    </a:cubicBezTo>
                    <a:cubicBezTo>
                      <a:pt x="1" y="330"/>
                      <a:pt x="97" y="449"/>
                      <a:pt x="218" y="449"/>
                    </a:cubicBezTo>
                    <a:cubicBezTo>
                      <a:pt x="342" y="449"/>
                      <a:pt x="448" y="363"/>
                      <a:pt x="456" y="237"/>
                    </a:cubicBezTo>
                    <a:cubicBezTo>
                      <a:pt x="461" y="118"/>
                      <a:pt x="366" y="0"/>
                      <a:pt x="243"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6198975" y="5075500"/>
                <a:ext cx="12150" cy="11625"/>
              </a:xfrm>
              <a:custGeom>
                <a:avLst/>
                <a:gdLst/>
                <a:ahLst/>
                <a:cxnLst/>
                <a:rect l="l" t="t" r="r" b="b"/>
                <a:pathLst>
                  <a:path w="486" h="465" extrusionOk="0">
                    <a:moveTo>
                      <a:pt x="243" y="1"/>
                    </a:moveTo>
                    <a:cubicBezTo>
                      <a:pt x="219" y="1"/>
                      <a:pt x="195" y="5"/>
                      <a:pt x="171" y="13"/>
                    </a:cubicBezTo>
                    <a:cubicBezTo>
                      <a:pt x="63" y="49"/>
                      <a:pt x="0" y="160"/>
                      <a:pt x="23" y="271"/>
                    </a:cubicBezTo>
                    <a:cubicBezTo>
                      <a:pt x="26" y="297"/>
                      <a:pt x="35" y="321"/>
                      <a:pt x="49" y="343"/>
                    </a:cubicBezTo>
                    <a:cubicBezTo>
                      <a:pt x="88" y="409"/>
                      <a:pt x="154" y="465"/>
                      <a:pt x="235" y="465"/>
                    </a:cubicBezTo>
                    <a:lnTo>
                      <a:pt x="238" y="465"/>
                    </a:lnTo>
                    <a:cubicBezTo>
                      <a:pt x="341" y="465"/>
                      <a:pt x="428" y="410"/>
                      <a:pt x="462" y="309"/>
                    </a:cubicBezTo>
                    <a:cubicBezTo>
                      <a:pt x="486" y="248"/>
                      <a:pt x="472" y="186"/>
                      <a:pt x="446" y="129"/>
                    </a:cubicBezTo>
                    <a:cubicBezTo>
                      <a:pt x="408" y="49"/>
                      <a:pt x="328" y="1"/>
                      <a:pt x="243"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5192650" y="5093800"/>
                <a:ext cx="900" cy="100"/>
              </a:xfrm>
              <a:custGeom>
                <a:avLst/>
                <a:gdLst/>
                <a:ahLst/>
                <a:cxnLst/>
                <a:rect l="l" t="t" r="r" b="b"/>
                <a:pathLst>
                  <a:path w="36" h="4" extrusionOk="0">
                    <a:moveTo>
                      <a:pt x="36" y="1"/>
                    </a:moveTo>
                    <a:cubicBezTo>
                      <a:pt x="27" y="1"/>
                      <a:pt x="19" y="2"/>
                      <a:pt x="11" y="3"/>
                    </a:cubicBezTo>
                    <a:lnTo>
                      <a:pt x="11" y="3"/>
                    </a:lnTo>
                    <a:cubicBezTo>
                      <a:pt x="19" y="3"/>
                      <a:pt x="27" y="2"/>
                      <a:pt x="36" y="1"/>
                    </a:cubicBezTo>
                    <a:close/>
                    <a:moveTo>
                      <a:pt x="11" y="3"/>
                    </a:moveTo>
                    <a:lnTo>
                      <a:pt x="11" y="3"/>
                    </a:lnTo>
                    <a:cubicBezTo>
                      <a:pt x="10" y="3"/>
                      <a:pt x="8" y="3"/>
                      <a:pt x="7" y="3"/>
                    </a:cubicBezTo>
                    <a:lnTo>
                      <a:pt x="8" y="3"/>
                    </a:lnTo>
                    <a:cubicBezTo>
                      <a:pt x="7" y="3"/>
                      <a:pt x="5" y="3"/>
                      <a:pt x="4" y="4"/>
                    </a:cubicBezTo>
                    <a:lnTo>
                      <a:pt x="4" y="4"/>
                    </a:lnTo>
                    <a:cubicBezTo>
                      <a:pt x="6" y="3"/>
                      <a:pt x="8" y="3"/>
                      <a:pt x="11" y="3"/>
                    </a:cubicBezTo>
                    <a:close/>
                    <a:moveTo>
                      <a:pt x="4" y="4"/>
                    </a:moveTo>
                    <a:cubicBezTo>
                      <a:pt x="3" y="4"/>
                      <a:pt x="2" y="4"/>
                      <a:pt x="1" y="4"/>
                    </a:cubicBezTo>
                    <a:cubicBezTo>
                      <a:pt x="2" y="4"/>
                      <a:pt x="3" y="4"/>
                      <a:pt x="4" y="4"/>
                    </a:cubicBezTo>
                    <a:close/>
                  </a:path>
                </a:pathLst>
              </a:custGeom>
              <a:solidFill>
                <a:srgbClr val="E3C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5186575" y="5093825"/>
                <a:ext cx="13275" cy="11300"/>
              </a:xfrm>
              <a:custGeom>
                <a:avLst/>
                <a:gdLst/>
                <a:ahLst/>
                <a:cxnLst/>
                <a:rect l="l" t="t" r="r" b="b"/>
                <a:pathLst>
                  <a:path w="531" h="452" extrusionOk="0">
                    <a:moveTo>
                      <a:pt x="278" y="0"/>
                    </a:moveTo>
                    <a:cubicBezTo>
                      <a:pt x="265" y="0"/>
                      <a:pt x="253" y="1"/>
                      <a:pt x="240" y="3"/>
                    </a:cubicBezTo>
                    <a:lnTo>
                      <a:pt x="240" y="3"/>
                    </a:lnTo>
                    <a:cubicBezTo>
                      <a:pt x="207" y="6"/>
                      <a:pt x="174" y="14"/>
                      <a:pt x="145" y="30"/>
                    </a:cubicBezTo>
                    <a:cubicBezTo>
                      <a:pt x="38" y="93"/>
                      <a:pt x="1" y="229"/>
                      <a:pt x="61" y="337"/>
                    </a:cubicBezTo>
                    <a:cubicBezTo>
                      <a:pt x="102" y="407"/>
                      <a:pt x="177" y="450"/>
                      <a:pt x="259" y="450"/>
                    </a:cubicBezTo>
                    <a:cubicBezTo>
                      <a:pt x="268" y="451"/>
                      <a:pt x="277" y="451"/>
                      <a:pt x="287" y="451"/>
                    </a:cubicBezTo>
                    <a:cubicBezTo>
                      <a:pt x="310" y="451"/>
                      <a:pt x="334" y="448"/>
                      <a:pt x="356" y="440"/>
                    </a:cubicBezTo>
                    <a:cubicBezTo>
                      <a:pt x="389" y="430"/>
                      <a:pt x="421" y="411"/>
                      <a:pt x="445" y="386"/>
                    </a:cubicBezTo>
                    <a:cubicBezTo>
                      <a:pt x="531" y="297"/>
                      <a:pt x="530" y="156"/>
                      <a:pt x="443" y="68"/>
                    </a:cubicBezTo>
                    <a:cubicBezTo>
                      <a:pt x="399" y="24"/>
                      <a:pt x="339" y="0"/>
                      <a:pt x="278"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4628125" y="4909825"/>
                <a:ext cx="2190925" cy="554525"/>
              </a:xfrm>
              <a:custGeom>
                <a:avLst/>
                <a:gdLst/>
                <a:ahLst/>
                <a:cxnLst/>
                <a:rect l="l" t="t" r="r" b="b"/>
                <a:pathLst>
                  <a:path w="87637" h="22181" extrusionOk="0">
                    <a:moveTo>
                      <a:pt x="70476" y="7836"/>
                    </a:moveTo>
                    <a:lnTo>
                      <a:pt x="70487" y="7842"/>
                    </a:lnTo>
                    <a:cubicBezTo>
                      <a:pt x="70483" y="7840"/>
                      <a:pt x="70481" y="7839"/>
                      <a:pt x="70478" y="7837"/>
                    </a:cubicBezTo>
                    <a:lnTo>
                      <a:pt x="70478" y="7837"/>
                    </a:lnTo>
                    <a:lnTo>
                      <a:pt x="70476" y="7836"/>
                    </a:lnTo>
                    <a:close/>
                    <a:moveTo>
                      <a:pt x="78822" y="13385"/>
                    </a:moveTo>
                    <a:cubicBezTo>
                      <a:pt x="78823" y="13386"/>
                      <a:pt x="78823" y="13386"/>
                      <a:pt x="78823" y="13386"/>
                    </a:cubicBezTo>
                    <a:lnTo>
                      <a:pt x="78823" y="13386"/>
                    </a:lnTo>
                    <a:cubicBezTo>
                      <a:pt x="78823" y="13386"/>
                      <a:pt x="78823" y="13386"/>
                      <a:pt x="78822" y="13385"/>
                    </a:cubicBezTo>
                    <a:close/>
                    <a:moveTo>
                      <a:pt x="78825" y="13387"/>
                    </a:moveTo>
                    <a:lnTo>
                      <a:pt x="78827" y="13389"/>
                    </a:lnTo>
                    <a:cubicBezTo>
                      <a:pt x="78826" y="13388"/>
                      <a:pt x="78825" y="13388"/>
                      <a:pt x="78825" y="13387"/>
                    </a:cubicBezTo>
                    <a:close/>
                    <a:moveTo>
                      <a:pt x="44514" y="0"/>
                    </a:moveTo>
                    <a:cubicBezTo>
                      <a:pt x="44511" y="0"/>
                      <a:pt x="44507" y="1"/>
                      <a:pt x="44503" y="1"/>
                    </a:cubicBezTo>
                    <a:cubicBezTo>
                      <a:pt x="44025" y="19"/>
                      <a:pt x="43551" y="69"/>
                      <a:pt x="43078" y="128"/>
                    </a:cubicBezTo>
                    <a:cubicBezTo>
                      <a:pt x="43028" y="134"/>
                      <a:pt x="42976" y="140"/>
                      <a:pt x="42925" y="146"/>
                    </a:cubicBezTo>
                    <a:cubicBezTo>
                      <a:pt x="42888" y="144"/>
                      <a:pt x="42850" y="144"/>
                      <a:pt x="42813" y="144"/>
                    </a:cubicBezTo>
                    <a:cubicBezTo>
                      <a:pt x="42701" y="144"/>
                      <a:pt x="42588" y="149"/>
                      <a:pt x="42475" y="157"/>
                    </a:cubicBezTo>
                    <a:cubicBezTo>
                      <a:pt x="42242" y="175"/>
                      <a:pt x="42012" y="200"/>
                      <a:pt x="41781" y="225"/>
                    </a:cubicBezTo>
                    <a:cubicBezTo>
                      <a:pt x="41293" y="273"/>
                      <a:pt x="40805" y="322"/>
                      <a:pt x="40320" y="391"/>
                    </a:cubicBezTo>
                    <a:cubicBezTo>
                      <a:pt x="40207" y="408"/>
                      <a:pt x="40093" y="426"/>
                      <a:pt x="39979" y="443"/>
                    </a:cubicBezTo>
                    <a:lnTo>
                      <a:pt x="39904" y="456"/>
                    </a:lnTo>
                    <a:cubicBezTo>
                      <a:pt x="39492" y="473"/>
                      <a:pt x="39080" y="500"/>
                      <a:pt x="38670" y="532"/>
                    </a:cubicBezTo>
                    <a:cubicBezTo>
                      <a:pt x="38422" y="551"/>
                      <a:pt x="38176" y="579"/>
                      <a:pt x="37929" y="607"/>
                    </a:cubicBezTo>
                    <a:cubicBezTo>
                      <a:pt x="37721" y="627"/>
                      <a:pt x="37516" y="664"/>
                      <a:pt x="37315" y="717"/>
                    </a:cubicBezTo>
                    <a:lnTo>
                      <a:pt x="37118" y="737"/>
                    </a:lnTo>
                    <a:cubicBezTo>
                      <a:pt x="36946" y="756"/>
                      <a:pt x="36775" y="775"/>
                      <a:pt x="36603" y="805"/>
                    </a:cubicBezTo>
                    <a:cubicBezTo>
                      <a:pt x="36498" y="827"/>
                      <a:pt x="36423" y="920"/>
                      <a:pt x="36424" y="1028"/>
                    </a:cubicBezTo>
                    <a:lnTo>
                      <a:pt x="35685" y="1127"/>
                    </a:lnTo>
                    <a:cubicBezTo>
                      <a:pt x="35472" y="1157"/>
                      <a:pt x="35261" y="1190"/>
                      <a:pt x="35050" y="1222"/>
                    </a:cubicBezTo>
                    <a:cubicBezTo>
                      <a:pt x="34834" y="1256"/>
                      <a:pt x="34615" y="1286"/>
                      <a:pt x="34399" y="1325"/>
                    </a:cubicBezTo>
                    <a:cubicBezTo>
                      <a:pt x="34056" y="1387"/>
                      <a:pt x="33712" y="1446"/>
                      <a:pt x="33372" y="1520"/>
                    </a:cubicBezTo>
                    <a:lnTo>
                      <a:pt x="33283" y="1540"/>
                    </a:lnTo>
                    <a:cubicBezTo>
                      <a:pt x="33269" y="1527"/>
                      <a:pt x="33252" y="1517"/>
                      <a:pt x="33235" y="1508"/>
                    </a:cubicBezTo>
                    <a:cubicBezTo>
                      <a:pt x="33192" y="1486"/>
                      <a:pt x="33145" y="1474"/>
                      <a:pt x="33097" y="1474"/>
                    </a:cubicBezTo>
                    <a:cubicBezTo>
                      <a:pt x="33090" y="1474"/>
                      <a:pt x="33082" y="1474"/>
                      <a:pt x="33075" y="1475"/>
                    </a:cubicBezTo>
                    <a:cubicBezTo>
                      <a:pt x="33006" y="1479"/>
                      <a:pt x="32935" y="1499"/>
                      <a:pt x="32869" y="1515"/>
                    </a:cubicBezTo>
                    <a:cubicBezTo>
                      <a:pt x="32791" y="1531"/>
                      <a:pt x="32712" y="1550"/>
                      <a:pt x="32635" y="1568"/>
                    </a:cubicBezTo>
                    <a:cubicBezTo>
                      <a:pt x="32514" y="1596"/>
                      <a:pt x="32394" y="1626"/>
                      <a:pt x="32272" y="1655"/>
                    </a:cubicBezTo>
                    <a:cubicBezTo>
                      <a:pt x="32022" y="1716"/>
                      <a:pt x="31774" y="1783"/>
                      <a:pt x="31526" y="1848"/>
                    </a:cubicBezTo>
                    <a:cubicBezTo>
                      <a:pt x="31278" y="1914"/>
                      <a:pt x="31032" y="1988"/>
                      <a:pt x="30784" y="2057"/>
                    </a:cubicBezTo>
                    <a:cubicBezTo>
                      <a:pt x="30571" y="2118"/>
                      <a:pt x="30359" y="2182"/>
                      <a:pt x="30150" y="2254"/>
                    </a:cubicBezTo>
                    <a:cubicBezTo>
                      <a:pt x="29835" y="2363"/>
                      <a:pt x="29522" y="2471"/>
                      <a:pt x="29205" y="2575"/>
                    </a:cubicBezTo>
                    <a:cubicBezTo>
                      <a:pt x="29112" y="2604"/>
                      <a:pt x="29020" y="2635"/>
                      <a:pt x="28928" y="2666"/>
                    </a:cubicBezTo>
                    <a:lnTo>
                      <a:pt x="28844" y="2692"/>
                    </a:lnTo>
                    <a:cubicBezTo>
                      <a:pt x="28751" y="2722"/>
                      <a:pt x="28657" y="2750"/>
                      <a:pt x="28565" y="2782"/>
                    </a:cubicBezTo>
                    <a:cubicBezTo>
                      <a:pt x="28465" y="2817"/>
                      <a:pt x="28361" y="2846"/>
                      <a:pt x="28265" y="2887"/>
                    </a:cubicBezTo>
                    <a:cubicBezTo>
                      <a:pt x="28139" y="2930"/>
                      <a:pt x="28012" y="2972"/>
                      <a:pt x="27892" y="3028"/>
                    </a:cubicBezTo>
                    <a:cubicBezTo>
                      <a:pt x="27838" y="3054"/>
                      <a:pt x="27796" y="3101"/>
                      <a:pt x="27777" y="3158"/>
                    </a:cubicBezTo>
                    <a:lnTo>
                      <a:pt x="27510" y="3239"/>
                    </a:lnTo>
                    <a:cubicBezTo>
                      <a:pt x="27478" y="3223"/>
                      <a:pt x="27443" y="3215"/>
                      <a:pt x="27408" y="3215"/>
                    </a:cubicBezTo>
                    <a:cubicBezTo>
                      <a:pt x="27385" y="3215"/>
                      <a:pt x="27362" y="3218"/>
                      <a:pt x="27339" y="3225"/>
                    </a:cubicBezTo>
                    <a:cubicBezTo>
                      <a:pt x="27085" y="3307"/>
                      <a:pt x="26835" y="3397"/>
                      <a:pt x="26581" y="3483"/>
                    </a:cubicBezTo>
                    <a:cubicBezTo>
                      <a:pt x="26347" y="3560"/>
                      <a:pt x="26114" y="3638"/>
                      <a:pt x="25880" y="3717"/>
                    </a:cubicBezTo>
                    <a:cubicBezTo>
                      <a:pt x="25397" y="3882"/>
                      <a:pt x="24912" y="4045"/>
                      <a:pt x="24432" y="4220"/>
                    </a:cubicBezTo>
                    <a:cubicBezTo>
                      <a:pt x="24410" y="4227"/>
                      <a:pt x="24389" y="4235"/>
                      <a:pt x="24368" y="4242"/>
                    </a:cubicBezTo>
                    <a:cubicBezTo>
                      <a:pt x="24040" y="4354"/>
                      <a:pt x="23712" y="4468"/>
                      <a:pt x="23388" y="4594"/>
                    </a:cubicBezTo>
                    <a:cubicBezTo>
                      <a:pt x="23364" y="4602"/>
                      <a:pt x="23342" y="4615"/>
                      <a:pt x="23322" y="4631"/>
                    </a:cubicBezTo>
                    <a:cubicBezTo>
                      <a:pt x="23291" y="4652"/>
                      <a:pt x="23266" y="4681"/>
                      <a:pt x="23250" y="4715"/>
                    </a:cubicBezTo>
                    <a:cubicBezTo>
                      <a:pt x="23229" y="4709"/>
                      <a:pt x="23208" y="4706"/>
                      <a:pt x="23187" y="4706"/>
                    </a:cubicBezTo>
                    <a:cubicBezTo>
                      <a:pt x="23175" y="4706"/>
                      <a:pt x="23163" y="4707"/>
                      <a:pt x="23151" y="4709"/>
                    </a:cubicBezTo>
                    <a:cubicBezTo>
                      <a:pt x="23001" y="4731"/>
                      <a:pt x="22858" y="4794"/>
                      <a:pt x="22718" y="4850"/>
                    </a:cubicBezTo>
                    <a:cubicBezTo>
                      <a:pt x="22670" y="4868"/>
                      <a:pt x="22622" y="4886"/>
                      <a:pt x="22574" y="4906"/>
                    </a:cubicBezTo>
                    <a:cubicBezTo>
                      <a:pt x="22420" y="4967"/>
                      <a:pt x="22266" y="5029"/>
                      <a:pt x="22113" y="5089"/>
                    </a:cubicBezTo>
                    <a:cubicBezTo>
                      <a:pt x="21879" y="5182"/>
                      <a:pt x="21651" y="5287"/>
                      <a:pt x="21419" y="5387"/>
                    </a:cubicBezTo>
                    <a:cubicBezTo>
                      <a:pt x="21218" y="5474"/>
                      <a:pt x="21018" y="5566"/>
                      <a:pt x="20819" y="5659"/>
                    </a:cubicBezTo>
                    <a:cubicBezTo>
                      <a:pt x="20615" y="5752"/>
                      <a:pt x="20410" y="5845"/>
                      <a:pt x="20208" y="5943"/>
                    </a:cubicBezTo>
                    <a:cubicBezTo>
                      <a:pt x="19926" y="6080"/>
                      <a:pt x="19644" y="6218"/>
                      <a:pt x="19365" y="6355"/>
                    </a:cubicBezTo>
                    <a:cubicBezTo>
                      <a:pt x="19086" y="6490"/>
                      <a:pt x="18804" y="6623"/>
                      <a:pt x="18528" y="6765"/>
                    </a:cubicBezTo>
                    <a:cubicBezTo>
                      <a:pt x="18419" y="6820"/>
                      <a:pt x="18372" y="6953"/>
                      <a:pt x="18426" y="7065"/>
                    </a:cubicBezTo>
                    <a:cubicBezTo>
                      <a:pt x="18433" y="7081"/>
                      <a:pt x="18443" y="7096"/>
                      <a:pt x="18455" y="7111"/>
                    </a:cubicBezTo>
                    <a:cubicBezTo>
                      <a:pt x="18128" y="7268"/>
                      <a:pt x="17804" y="7427"/>
                      <a:pt x="17480" y="7587"/>
                    </a:cubicBezTo>
                    <a:cubicBezTo>
                      <a:pt x="17169" y="7741"/>
                      <a:pt x="16862" y="7906"/>
                      <a:pt x="16556" y="8067"/>
                    </a:cubicBezTo>
                    <a:cubicBezTo>
                      <a:pt x="16432" y="8134"/>
                      <a:pt x="16308" y="8200"/>
                      <a:pt x="16186" y="8269"/>
                    </a:cubicBezTo>
                    <a:cubicBezTo>
                      <a:pt x="16078" y="8330"/>
                      <a:pt x="15969" y="8390"/>
                      <a:pt x="15861" y="8453"/>
                    </a:cubicBezTo>
                    <a:cubicBezTo>
                      <a:pt x="15736" y="8523"/>
                      <a:pt x="15615" y="8600"/>
                      <a:pt x="15495" y="8680"/>
                    </a:cubicBezTo>
                    <a:cubicBezTo>
                      <a:pt x="15433" y="8721"/>
                      <a:pt x="15395" y="8789"/>
                      <a:pt x="15394" y="8864"/>
                    </a:cubicBezTo>
                    <a:lnTo>
                      <a:pt x="15178" y="8993"/>
                    </a:lnTo>
                    <a:cubicBezTo>
                      <a:pt x="15137" y="8958"/>
                      <a:pt x="15083" y="8938"/>
                      <a:pt x="15029" y="8938"/>
                    </a:cubicBezTo>
                    <a:cubicBezTo>
                      <a:pt x="14996" y="8938"/>
                      <a:pt x="14964" y="8945"/>
                      <a:pt x="14934" y="8962"/>
                    </a:cubicBezTo>
                    <a:cubicBezTo>
                      <a:pt x="14817" y="9025"/>
                      <a:pt x="14707" y="9094"/>
                      <a:pt x="14596" y="9165"/>
                    </a:cubicBezTo>
                    <a:lnTo>
                      <a:pt x="14322" y="9344"/>
                    </a:lnTo>
                    <a:cubicBezTo>
                      <a:pt x="14147" y="9458"/>
                      <a:pt x="13975" y="9580"/>
                      <a:pt x="13802" y="9700"/>
                    </a:cubicBezTo>
                    <a:cubicBezTo>
                      <a:pt x="13454" y="9936"/>
                      <a:pt x="13110" y="10178"/>
                      <a:pt x="12766" y="10416"/>
                    </a:cubicBezTo>
                    <a:cubicBezTo>
                      <a:pt x="12722" y="10446"/>
                      <a:pt x="12691" y="10489"/>
                      <a:pt x="12675" y="10539"/>
                    </a:cubicBezTo>
                    <a:cubicBezTo>
                      <a:pt x="12586" y="10603"/>
                      <a:pt x="12499" y="10668"/>
                      <a:pt x="12409" y="10730"/>
                    </a:cubicBezTo>
                    <a:cubicBezTo>
                      <a:pt x="12394" y="10742"/>
                      <a:pt x="12378" y="10753"/>
                      <a:pt x="12362" y="10764"/>
                    </a:cubicBezTo>
                    <a:cubicBezTo>
                      <a:pt x="12302" y="10807"/>
                      <a:pt x="12265" y="10876"/>
                      <a:pt x="12264" y="10951"/>
                    </a:cubicBezTo>
                    <a:cubicBezTo>
                      <a:pt x="11818" y="11280"/>
                      <a:pt x="11371" y="11610"/>
                      <a:pt x="10923" y="11939"/>
                    </a:cubicBezTo>
                    <a:cubicBezTo>
                      <a:pt x="10560" y="12207"/>
                      <a:pt x="10202" y="12483"/>
                      <a:pt x="9839" y="12752"/>
                    </a:cubicBezTo>
                    <a:cubicBezTo>
                      <a:pt x="9044" y="13339"/>
                      <a:pt x="8251" y="13933"/>
                      <a:pt x="7485" y="14558"/>
                    </a:cubicBezTo>
                    <a:lnTo>
                      <a:pt x="7423" y="14607"/>
                    </a:lnTo>
                    <a:cubicBezTo>
                      <a:pt x="7201" y="14766"/>
                      <a:pt x="6978" y="14927"/>
                      <a:pt x="6759" y="15092"/>
                    </a:cubicBezTo>
                    <a:cubicBezTo>
                      <a:pt x="6684" y="15149"/>
                      <a:pt x="6613" y="15209"/>
                      <a:pt x="6542" y="15269"/>
                    </a:cubicBezTo>
                    <a:lnTo>
                      <a:pt x="6545" y="15266"/>
                    </a:lnTo>
                    <a:lnTo>
                      <a:pt x="6545" y="15266"/>
                    </a:lnTo>
                    <a:cubicBezTo>
                      <a:pt x="6427" y="15363"/>
                      <a:pt x="6297" y="15461"/>
                      <a:pt x="6262" y="15617"/>
                    </a:cubicBezTo>
                    <a:cubicBezTo>
                      <a:pt x="6262" y="15620"/>
                      <a:pt x="6261" y="15622"/>
                      <a:pt x="6261" y="15625"/>
                    </a:cubicBezTo>
                    <a:cubicBezTo>
                      <a:pt x="6134" y="15736"/>
                      <a:pt x="6009" y="15848"/>
                      <a:pt x="5882" y="15959"/>
                    </a:cubicBezTo>
                    <a:cubicBezTo>
                      <a:pt x="5502" y="16269"/>
                      <a:pt x="5097" y="16548"/>
                      <a:pt x="4724" y="16864"/>
                    </a:cubicBezTo>
                    <a:cubicBezTo>
                      <a:pt x="4531" y="17027"/>
                      <a:pt x="4351" y="17202"/>
                      <a:pt x="4169" y="17374"/>
                    </a:cubicBezTo>
                    <a:cubicBezTo>
                      <a:pt x="4000" y="17532"/>
                      <a:pt x="3827" y="17685"/>
                      <a:pt x="3654" y="17838"/>
                    </a:cubicBezTo>
                    <a:cubicBezTo>
                      <a:pt x="3457" y="18012"/>
                      <a:pt x="3260" y="18185"/>
                      <a:pt x="3071" y="18369"/>
                    </a:cubicBezTo>
                    <a:cubicBezTo>
                      <a:pt x="2876" y="18559"/>
                      <a:pt x="2684" y="18753"/>
                      <a:pt x="2499" y="18955"/>
                    </a:cubicBezTo>
                    <a:lnTo>
                      <a:pt x="2502" y="18952"/>
                    </a:lnTo>
                    <a:lnTo>
                      <a:pt x="2502" y="18952"/>
                    </a:lnTo>
                    <a:cubicBezTo>
                      <a:pt x="2364" y="19102"/>
                      <a:pt x="2227" y="19251"/>
                      <a:pt x="2089" y="19400"/>
                    </a:cubicBezTo>
                    <a:lnTo>
                      <a:pt x="2090" y="19399"/>
                    </a:lnTo>
                    <a:lnTo>
                      <a:pt x="2090" y="19399"/>
                    </a:lnTo>
                    <a:cubicBezTo>
                      <a:pt x="1783" y="19731"/>
                      <a:pt x="1464" y="20052"/>
                      <a:pt x="1156" y="20382"/>
                    </a:cubicBezTo>
                    <a:lnTo>
                      <a:pt x="1152" y="20386"/>
                    </a:lnTo>
                    <a:cubicBezTo>
                      <a:pt x="1074" y="20457"/>
                      <a:pt x="995" y="20529"/>
                      <a:pt x="918" y="20602"/>
                    </a:cubicBezTo>
                    <a:cubicBezTo>
                      <a:pt x="882" y="20634"/>
                      <a:pt x="847" y="20667"/>
                      <a:pt x="812" y="20700"/>
                    </a:cubicBezTo>
                    <a:cubicBezTo>
                      <a:pt x="772" y="20738"/>
                      <a:pt x="723" y="20776"/>
                      <a:pt x="695" y="20824"/>
                    </a:cubicBezTo>
                    <a:cubicBezTo>
                      <a:pt x="685" y="20841"/>
                      <a:pt x="678" y="20860"/>
                      <a:pt x="671" y="20879"/>
                    </a:cubicBezTo>
                    <a:cubicBezTo>
                      <a:pt x="592" y="20980"/>
                      <a:pt x="510" y="21077"/>
                      <a:pt x="427" y="21173"/>
                    </a:cubicBezTo>
                    <a:cubicBezTo>
                      <a:pt x="342" y="21271"/>
                      <a:pt x="252" y="21366"/>
                      <a:pt x="175" y="21470"/>
                    </a:cubicBezTo>
                    <a:cubicBezTo>
                      <a:pt x="171" y="21476"/>
                      <a:pt x="167" y="21482"/>
                      <a:pt x="162" y="21488"/>
                    </a:cubicBezTo>
                    <a:lnTo>
                      <a:pt x="158" y="21494"/>
                    </a:lnTo>
                    <a:cubicBezTo>
                      <a:pt x="122" y="21537"/>
                      <a:pt x="94" y="21589"/>
                      <a:pt x="63" y="21634"/>
                    </a:cubicBezTo>
                    <a:cubicBezTo>
                      <a:pt x="1" y="21724"/>
                      <a:pt x="33" y="21858"/>
                      <a:pt x="116" y="21923"/>
                    </a:cubicBezTo>
                    <a:cubicBezTo>
                      <a:pt x="157" y="21955"/>
                      <a:pt x="207" y="21972"/>
                      <a:pt x="258" y="21972"/>
                    </a:cubicBezTo>
                    <a:cubicBezTo>
                      <a:pt x="324" y="21972"/>
                      <a:pt x="389" y="21944"/>
                      <a:pt x="432" y="21889"/>
                    </a:cubicBezTo>
                    <a:cubicBezTo>
                      <a:pt x="441" y="21876"/>
                      <a:pt x="451" y="21864"/>
                      <a:pt x="460" y="21851"/>
                    </a:cubicBezTo>
                    <a:cubicBezTo>
                      <a:pt x="500" y="21912"/>
                      <a:pt x="565" y="21952"/>
                      <a:pt x="638" y="21960"/>
                    </a:cubicBezTo>
                    <a:cubicBezTo>
                      <a:pt x="642" y="21987"/>
                      <a:pt x="649" y="22014"/>
                      <a:pt x="659" y="22039"/>
                    </a:cubicBezTo>
                    <a:cubicBezTo>
                      <a:pt x="685" y="22103"/>
                      <a:pt x="739" y="22153"/>
                      <a:pt x="806" y="22171"/>
                    </a:cubicBezTo>
                    <a:cubicBezTo>
                      <a:pt x="825" y="22177"/>
                      <a:pt x="847" y="22179"/>
                      <a:pt x="867" y="22180"/>
                    </a:cubicBezTo>
                    <a:cubicBezTo>
                      <a:pt x="925" y="22178"/>
                      <a:pt x="980" y="22157"/>
                      <a:pt x="1023" y="22118"/>
                    </a:cubicBezTo>
                    <a:cubicBezTo>
                      <a:pt x="1092" y="22057"/>
                      <a:pt x="1153" y="21986"/>
                      <a:pt x="1216" y="21919"/>
                    </a:cubicBezTo>
                    <a:cubicBezTo>
                      <a:pt x="1267" y="21866"/>
                      <a:pt x="1317" y="21811"/>
                      <a:pt x="1369" y="21758"/>
                    </a:cubicBezTo>
                    <a:cubicBezTo>
                      <a:pt x="1464" y="21658"/>
                      <a:pt x="1561" y="21558"/>
                      <a:pt x="1655" y="21456"/>
                    </a:cubicBezTo>
                    <a:cubicBezTo>
                      <a:pt x="1690" y="21418"/>
                      <a:pt x="1733" y="21379"/>
                      <a:pt x="1766" y="21335"/>
                    </a:cubicBezTo>
                    <a:cubicBezTo>
                      <a:pt x="1774" y="21327"/>
                      <a:pt x="1782" y="21319"/>
                      <a:pt x="1789" y="21310"/>
                    </a:cubicBezTo>
                    <a:cubicBezTo>
                      <a:pt x="1812" y="21286"/>
                      <a:pt x="1834" y="21262"/>
                      <a:pt x="1857" y="21238"/>
                    </a:cubicBezTo>
                    <a:lnTo>
                      <a:pt x="1857" y="21238"/>
                    </a:lnTo>
                    <a:cubicBezTo>
                      <a:pt x="1855" y="21240"/>
                      <a:pt x="1853" y="21242"/>
                      <a:pt x="1850" y="21244"/>
                    </a:cubicBezTo>
                    <a:lnTo>
                      <a:pt x="1850" y="21244"/>
                    </a:lnTo>
                    <a:cubicBezTo>
                      <a:pt x="1855" y="21238"/>
                      <a:pt x="1860" y="21233"/>
                      <a:pt x="1865" y="21227"/>
                    </a:cubicBezTo>
                    <a:lnTo>
                      <a:pt x="1869" y="21225"/>
                    </a:lnTo>
                    <a:lnTo>
                      <a:pt x="1877" y="21215"/>
                    </a:lnTo>
                    <a:lnTo>
                      <a:pt x="1876" y="21217"/>
                    </a:lnTo>
                    <a:lnTo>
                      <a:pt x="1876" y="21217"/>
                    </a:lnTo>
                    <a:lnTo>
                      <a:pt x="1877" y="21214"/>
                    </a:lnTo>
                    <a:cubicBezTo>
                      <a:pt x="1878" y="21213"/>
                      <a:pt x="1880" y="21212"/>
                      <a:pt x="1881" y="21210"/>
                    </a:cubicBezTo>
                    <a:cubicBezTo>
                      <a:pt x="2010" y="21071"/>
                      <a:pt x="2138" y="20930"/>
                      <a:pt x="2260" y="20785"/>
                    </a:cubicBezTo>
                    <a:cubicBezTo>
                      <a:pt x="2393" y="20628"/>
                      <a:pt x="2524" y="20471"/>
                      <a:pt x="2660" y="20319"/>
                    </a:cubicBezTo>
                    <a:cubicBezTo>
                      <a:pt x="2991" y="19974"/>
                      <a:pt x="3348" y="19655"/>
                      <a:pt x="3688" y="19318"/>
                    </a:cubicBezTo>
                    <a:cubicBezTo>
                      <a:pt x="4033" y="18976"/>
                      <a:pt x="4387" y="18641"/>
                      <a:pt x="4736" y="18301"/>
                    </a:cubicBezTo>
                    <a:cubicBezTo>
                      <a:pt x="5036" y="18011"/>
                      <a:pt x="5341" y="17727"/>
                      <a:pt x="5641" y="17437"/>
                    </a:cubicBezTo>
                    <a:cubicBezTo>
                      <a:pt x="5795" y="17289"/>
                      <a:pt x="5948" y="17140"/>
                      <a:pt x="6105" y="16994"/>
                    </a:cubicBezTo>
                    <a:cubicBezTo>
                      <a:pt x="6269" y="16843"/>
                      <a:pt x="6435" y="16695"/>
                      <a:pt x="6602" y="16550"/>
                    </a:cubicBezTo>
                    <a:cubicBezTo>
                      <a:pt x="6988" y="16232"/>
                      <a:pt x="7385" y="15928"/>
                      <a:pt x="7777" y="15616"/>
                    </a:cubicBezTo>
                    <a:cubicBezTo>
                      <a:pt x="8149" y="15320"/>
                      <a:pt x="8509" y="15008"/>
                      <a:pt x="8871" y="14701"/>
                    </a:cubicBezTo>
                    <a:cubicBezTo>
                      <a:pt x="9145" y="14475"/>
                      <a:pt x="9421" y="14251"/>
                      <a:pt x="9703" y="14033"/>
                    </a:cubicBezTo>
                    <a:cubicBezTo>
                      <a:pt x="9834" y="13930"/>
                      <a:pt x="9965" y="13826"/>
                      <a:pt x="10095" y="13721"/>
                    </a:cubicBezTo>
                    <a:cubicBezTo>
                      <a:pt x="10183" y="13649"/>
                      <a:pt x="10273" y="13579"/>
                      <a:pt x="10360" y="13504"/>
                    </a:cubicBezTo>
                    <a:cubicBezTo>
                      <a:pt x="10464" y="13423"/>
                      <a:pt x="10568" y="13342"/>
                      <a:pt x="10673" y="13263"/>
                    </a:cubicBezTo>
                    <a:cubicBezTo>
                      <a:pt x="10878" y="13107"/>
                      <a:pt x="11082" y="12952"/>
                      <a:pt x="11289" y="12797"/>
                    </a:cubicBezTo>
                    <a:cubicBezTo>
                      <a:pt x="11650" y="12527"/>
                      <a:pt x="12008" y="12254"/>
                      <a:pt x="12361" y="11974"/>
                    </a:cubicBezTo>
                    <a:cubicBezTo>
                      <a:pt x="12529" y="11842"/>
                      <a:pt x="12694" y="11706"/>
                      <a:pt x="12867" y="11581"/>
                    </a:cubicBezTo>
                    <a:cubicBezTo>
                      <a:pt x="13051" y="11446"/>
                      <a:pt x="13232" y="11308"/>
                      <a:pt x="13425" y="11184"/>
                    </a:cubicBezTo>
                    <a:cubicBezTo>
                      <a:pt x="13628" y="11053"/>
                      <a:pt x="13833" y="10923"/>
                      <a:pt x="14031" y="10785"/>
                    </a:cubicBezTo>
                    <a:cubicBezTo>
                      <a:pt x="14234" y="10642"/>
                      <a:pt x="14434" y="10495"/>
                      <a:pt x="14632" y="10345"/>
                    </a:cubicBezTo>
                    <a:cubicBezTo>
                      <a:pt x="14827" y="10199"/>
                      <a:pt x="15014" y="10041"/>
                      <a:pt x="15206" y="9890"/>
                    </a:cubicBezTo>
                    <a:cubicBezTo>
                      <a:pt x="15382" y="9752"/>
                      <a:pt x="15566" y="9625"/>
                      <a:pt x="15744" y="9489"/>
                    </a:cubicBezTo>
                    <a:cubicBezTo>
                      <a:pt x="15890" y="9376"/>
                      <a:pt x="16036" y="9262"/>
                      <a:pt x="16183" y="9152"/>
                    </a:cubicBezTo>
                    <a:cubicBezTo>
                      <a:pt x="16555" y="8938"/>
                      <a:pt x="16926" y="8725"/>
                      <a:pt x="17296" y="8512"/>
                    </a:cubicBezTo>
                    <a:cubicBezTo>
                      <a:pt x="17628" y="8340"/>
                      <a:pt x="17958" y="8166"/>
                      <a:pt x="18289" y="7992"/>
                    </a:cubicBezTo>
                    <a:cubicBezTo>
                      <a:pt x="18703" y="7774"/>
                      <a:pt x="19119" y="7560"/>
                      <a:pt x="19533" y="7344"/>
                    </a:cubicBezTo>
                    <a:cubicBezTo>
                      <a:pt x="19965" y="7117"/>
                      <a:pt x="20395" y="6880"/>
                      <a:pt x="20843" y="6683"/>
                    </a:cubicBezTo>
                    <a:cubicBezTo>
                      <a:pt x="21055" y="6590"/>
                      <a:pt x="21266" y="6494"/>
                      <a:pt x="21473" y="6393"/>
                    </a:cubicBezTo>
                    <a:cubicBezTo>
                      <a:pt x="21577" y="6341"/>
                      <a:pt x="21678" y="6287"/>
                      <a:pt x="21779" y="6234"/>
                    </a:cubicBezTo>
                    <a:cubicBezTo>
                      <a:pt x="21828" y="6209"/>
                      <a:pt x="21875" y="6182"/>
                      <a:pt x="21922" y="6152"/>
                    </a:cubicBezTo>
                    <a:cubicBezTo>
                      <a:pt x="22091" y="6080"/>
                      <a:pt x="22261" y="6008"/>
                      <a:pt x="22430" y="5938"/>
                    </a:cubicBezTo>
                    <a:lnTo>
                      <a:pt x="22430" y="5938"/>
                    </a:lnTo>
                    <a:lnTo>
                      <a:pt x="22403" y="5948"/>
                    </a:lnTo>
                    <a:cubicBezTo>
                      <a:pt x="22658" y="5845"/>
                      <a:pt x="22913" y="5737"/>
                      <a:pt x="23167" y="5631"/>
                    </a:cubicBezTo>
                    <a:lnTo>
                      <a:pt x="23167" y="5631"/>
                    </a:lnTo>
                    <a:lnTo>
                      <a:pt x="23140" y="5642"/>
                    </a:lnTo>
                    <a:cubicBezTo>
                      <a:pt x="23345" y="5559"/>
                      <a:pt x="23546" y="5467"/>
                      <a:pt x="23747" y="5378"/>
                    </a:cubicBezTo>
                    <a:cubicBezTo>
                      <a:pt x="23898" y="5314"/>
                      <a:pt x="24045" y="5242"/>
                      <a:pt x="24190" y="5166"/>
                    </a:cubicBezTo>
                    <a:cubicBezTo>
                      <a:pt x="24588" y="5061"/>
                      <a:pt x="24976" y="4917"/>
                      <a:pt x="25360" y="4767"/>
                    </a:cubicBezTo>
                    <a:cubicBezTo>
                      <a:pt x="25580" y="4679"/>
                      <a:pt x="25800" y="4594"/>
                      <a:pt x="26023" y="4514"/>
                    </a:cubicBezTo>
                    <a:cubicBezTo>
                      <a:pt x="26250" y="4434"/>
                      <a:pt x="26478" y="4358"/>
                      <a:pt x="26707" y="4283"/>
                    </a:cubicBezTo>
                    <a:cubicBezTo>
                      <a:pt x="27491" y="4028"/>
                      <a:pt x="28279" y="3777"/>
                      <a:pt x="29075" y="3559"/>
                    </a:cubicBezTo>
                    <a:cubicBezTo>
                      <a:pt x="29322" y="3494"/>
                      <a:pt x="29567" y="3428"/>
                      <a:pt x="29812" y="3359"/>
                    </a:cubicBezTo>
                    <a:cubicBezTo>
                      <a:pt x="30048" y="3293"/>
                      <a:pt x="30281" y="3215"/>
                      <a:pt x="30514" y="3139"/>
                    </a:cubicBezTo>
                    <a:cubicBezTo>
                      <a:pt x="30966" y="2991"/>
                      <a:pt x="31417" y="2841"/>
                      <a:pt x="31875" y="2712"/>
                    </a:cubicBezTo>
                    <a:cubicBezTo>
                      <a:pt x="32011" y="2674"/>
                      <a:pt x="32148" y="2635"/>
                      <a:pt x="32284" y="2597"/>
                    </a:cubicBezTo>
                    <a:lnTo>
                      <a:pt x="32284" y="2597"/>
                    </a:lnTo>
                    <a:cubicBezTo>
                      <a:pt x="32274" y="2599"/>
                      <a:pt x="32266" y="2602"/>
                      <a:pt x="32256" y="2603"/>
                    </a:cubicBezTo>
                    <a:cubicBezTo>
                      <a:pt x="32402" y="2566"/>
                      <a:pt x="32549" y="2528"/>
                      <a:pt x="32696" y="2494"/>
                    </a:cubicBezTo>
                    <a:cubicBezTo>
                      <a:pt x="32822" y="2467"/>
                      <a:pt x="32949" y="2441"/>
                      <a:pt x="33075" y="2414"/>
                    </a:cubicBezTo>
                    <a:cubicBezTo>
                      <a:pt x="33502" y="2324"/>
                      <a:pt x="33930" y="2234"/>
                      <a:pt x="34356" y="2143"/>
                    </a:cubicBezTo>
                    <a:cubicBezTo>
                      <a:pt x="34603" y="2097"/>
                      <a:pt x="34850" y="2053"/>
                      <a:pt x="35098" y="2015"/>
                    </a:cubicBezTo>
                    <a:cubicBezTo>
                      <a:pt x="35587" y="1940"/>
                      <a:pt x="36077" y="1870"/>
                      <a:pt x="36567" y="1796"/>
                    </a:cubicBezTo>
                    <a:cubicBezTo>
                      <a:pt x="36676" y="1780"/>
                      <a:pt x="36785" y="1763"/>
                      <a:pt x="36893" y="1746"/>
                    </a:cubicBezTo>
                    <a:cubicBezTo>
                      <a:pt x="37050" y="1734"/>
                      <a:pt x="37206" y="1723"/>
                      <a:pt x="37362" y="1710"/>
                    </a:cubicBezTo>
                    <a:cubicBezTo>
                      <a:pt x="37860" y="1668"/>
                      <a:pt x="38355" y="1578"/>
                      <a:pt x="38847" y="1501"/>
                    </a:cubicBezTo>
                    <a:cubicBezTo>
                      <a:pt x="39063" y="1468"/>
                      <a:pt x="39278" y="1427"/>
                      <a:pt x="39492" y="1383"/>
                    </a:cubicBezTo>
                    <a:cubicBezTo>
                      <a:pt x="39620" y="1356"/>
                      <a:pt x="39747" y="1330"/>
                      <a:pt x="39874" y="1305"/>
                    </a:cubicBezTo>
                    <a:cubicBezTo>
                      <a:pt x="39940" y="1291"/>
                      <a:pt x="40005" y="1278"/>
                      <a:pt x="40069" y="1265"/>
                    </a:cubicBezTo>
                    <a:cubicBezTo>
                      <a:pt x="40160" y="1257"/>
                      <a:pt x="40250" y="1249"/>
                      <a:pt x="40341" y="1242"/>
                    </a:cubicBezTo>
                    <a:cubicBezTo>
                      <a:pt x="40579" y="1223"/>
                      <a:pt x="40816" y="1208"/>
                      <a:pt x="41056" y="1194"/>
                    </a:cubicBezTo>
                    <a:cubicBezTo>
                      <a:pt x="41519" y="1167"/>
                      <a:pt x="41985" y="1161"/>
                      <a:pt x="42449" y="1138"/>
                    </a:cubicBezTo>
                    <a:cubicBezTo>
                      <a:pt x="42937" y="1115"/>
                      <a:pt x="43423" y="1060"/>
                      <a:pt x="43909" y="1021"/>
                    </a:cubicBezTo>
                    <a:cubicBezTo>
                      <a:pt x="44142" y="1001"/>
                      <a:pt x="44375" y="1001"/>
                      <a:pt x="44607" y="996"/>
                    </a:cubicBezTo>
                    <a:cubicBezTo>
                      <a:pt x="44847" y="993"/>
                      <a:pt x="45087" y="979"/>
                      <a:pt x="45325" y="971"/>
                    </a:cubicBezTo>
                    <a:cubicBezTo>
                      <a:pt x="45476" y="967"/>
                      <a:pt x="45627" y="966"/>
                      <a:pt x="45778" y="964"/>
                    </a:cubicBezTo>
                    <a:cubicBezTo>
                      <a:pt x="46007" y="965"/>
                      <a:pt x="46236" y="966"/>
                      <a:pt x="46466" y="966"/>
                    </a:cubicBezTo>
                    <a:cubicBezTo>
                      <a:pt x="46660" y="984"/>
                      <a:pt x="46854" y="1001"/>
                      <a:pt x="47048" y="1012"/>
                    </a:cubicBezTo>
                    <a:cubicBezTo>
                      <a:pt x="47285" y="1027"/>
                      <a:pt x="47522" y="1036"/>
                      <a:pt x="47759" y="1049"/>
                    </a:cubicBezTo>
                    <a:cubicBezTo>
                      <a:pt x="48003" y="1062"/>
                      <a:pt x="48246" y="1079"/>
                      <a:pt x="48489" y="1099"/>
                    </a:cubicBezTo>
                    <a:cubicBezTo>
                      <a:pt x="48948" y="1136"/>
                      <a:pt x="49404" y="1184"/>
                      <a:pt x="49861" y="1231"/>
                    </a:cubicBezTo>
                    <a:cubicBezTo>
                      <a:pt x="50099" y="1254"/>
                      <a:pt x="50335" y="1277"/>
                      <a:pt x="50572" y="1299"/>
                    </a:cubicBezTo>
                    <a:cubicBezTo>
                      <a:pt x="50815" y="1324"/>
                      <a:pt x="51059" y="1342"/>
                      <a:pt x="51302" y="1373"/>
                    </a:cubicBezTo>
                    <a:cubicBezTo>
                      <a:pt x="51357" y="1381"/>
                      <a:pt x="51411" y="1387"/>
                      <a:pt x="51465" y="1394"/>
                    </a:cubicBezTo>
                    <a:cubicBezTo>
                      <a:pt x="51937" y="1466"/>
                      <a:pt x="52409" y="1538"/>
                      <a:pt x="52879" y="1624"/>
                    </a:cubicBezTo>
                    <a:cubicBezTo>
                      <a:pt x="53108" y="1665"/>
                      <a:pt x="53335" y="1714"/>
                      <a:pt x="53564" y="1756"/>
                    </a:cubicBezTo>
                    <a:cubicBezTo>
                      <a:pt x="53809" y="1799"/>
                      <a:pt x="54056" y="1835"/>
                      <a:pt x="54302" y="1877"/>
                    </a:cubicBezTo>
                    <a:cubicBezTo>
                      <a:pt x="54423" y="1898"/>
                      <a:pt x="54545" y="1920"/>
                      <a:pt x="54665" y="1945"/>
                    </a:cubicBezTo>
                    <a:cubicBezTo>
                      <a:pt x="54782" y="1969"/>
                      <a:pt x="54901" y="1993"/>
                      <a:pt x="55018" y="2017"/>
                    </a:cubicBezTo>
                    <a:cubicBezTo>
                      <a:pt x="55495" y="2119"/>
                      <a:pt x="55973" y="2222"/>
                      <a:pt x="56452" y="2321"/>
                    </a:cubicBezTo>
                    <a:cubicBezTo>
                      <a:pt x="56483" y="2328"/>
                      <a:pt x="56514" y="2334"/>
                      <a:pt x="56546" y="2340"/>
                    </a:cubicBezTo>
                    <a:cubicBezTo>
                      <a:pt x="56559" y="2344"/>
                      <a:pt x="56574" y="2345"/>
                      <a:pt x="56589" y="2345"/>
                    </a:cubicBezTo>
                    <a:cubicBezTo>
                      <a:pt x="56618" y="2345"/>
                      <a:pt x="56648" y="2338"/>
                      <a:pt x="56675" y="2326"/>
                    </a:cubicBezTo>
                    <a:cubicBezTo>
                      <a:pt x="56943" y="2415"/>
                      <a:pt x="57208" y="2509"/>
                      <a:pt x="57477" y="2592"/>
                    </a:cubicBezTo>
                    <a:cubicBezTo>
                      <a:pt x="57646" y="2643"/>
                      <a:pt x="57815" y="2692"/>
                      <a:pt x="57985" y="2738"/>
                    </a:cubicBezTo>
                    <a:cubicBezTo>
                      <a:pt x="58139" y="2780"/>
                      <a:pt x="58293" y="2820"/>
                      <a:pt x="58447" y="2866"/>
                    </a:cubicBezTo>
                    <a:lnTo>
                      <a:pt x="58447" y="2866"/>
                    </a:lnTo>
                    <a:cubicBezTo>
                      <a:pt x="58688" y="2941"/>
                      <a:pt x="58930" y="3011"/>
                      <a:pt x="59175" y="3075"/>
                    </a:cubicBezTo>
                    <a:cubicBezTo>
                      <a:pt x="59415" y="3138"/>
                      <a:pt x="59653" y="3210"/>
                      <a:pt x="59892" y="3280"/>
                    </a:cubicBezTo>
                    <a:cubicBezTo>
                      <a:pt x="60070" y="3336"/>
                      <a:pt x="60246" y="3394"/>
                      <a:pt x="60427" y="3444"/>
                    </a:cubicBezTo>
                    <a:cubicBezTo>
                      <a:pt x="60600" y="3492"/>
                      <a:pt x="60777" y="3535"/>
                      <a:pt x="60951" y="3581"/>
                    </a:cubicBezTo>
                    <a:cubicBezTo>
                      <a:pt x="61163" y="3648"/>
                      <a:pt x="61367" y="3724"/>
                      <a:pt x="61573" y="3803"/>
                    </a:cubicBezTo>
                    <a:cubicBezTo>
                      <a:pt x="61806" y="3893"/>
                      <a:pt x="62038" y="3985"/>
                      <a:pt x="62277" y="4057"/>
                    </a:cubicBezTo>
                    <a:cubicBezTo>
                      <a:pt x="62506" y="4127"/>
                      <a:pt x="62736" y="4201"/>
                      <a:pt x="62967" y="4264"/>
                    </a:cubicBezTo>
                    <a:cubicBezTo>
                      <a:pt x="63003" y="4275"/>
                      <a:pt x="63039" y="4283"/>
                      <a:pt x="63075" y="4293"/>
                    </a:cubicBezTo>
                    <a:cubicBezTo>
                      <a:pt x="63212" y="4352"/>
                      <a:pt x="63348" y="4411"/>
                      <a:pt x="63484" y="4472"/>
                    </a:cubicBezTo>
                    <a:cubicBezTo>
                      <a:pt x="63586" y="4518"/>
                      <a:pt x="63686" y="4563"/>
                      <a:pt x="63787" y="4608"/>
                    </a:cubicBezTo>
                    <a:cubicBezTo>
                      <a:pt x="63785" y="4607"/>
                      <a:pt x="63783" y="4606"/>
                      <a:pt x="63781" y="4605"/>
                    </a:cubicBezTo>
                    <a:lnTo>
                      <a:pt x="63781" y="4605"/>
                    </a:lnTo>
                    <a:cubicBezTo>
                      <a:pt x="63924" y="4670"/>
                      <a:pt x="64066" y="4733"/>
                      <a:pt x="64215" y="4784"/>
                    </a:cubicBezTo>
                    <a:lnTo>
                      <a:pt x="64434" y="4886"/>
                    </a:lnTo>
                    <a:cubicBezTo>
                      <a:pt x="64647" y="4987"/>
                      <a:pt x="64862" y="5084"/>
                      <a:pt x="65078" y="5181"/>
                    </a:cubicBezTo>
                    <a:lnTo>
                      <a:pt x="65078" y="5181"/>
                    </a:lnTo>
                    <a:cubicBezTo>
                      <a:pt x="65076" y="5181"/>
                      <a:pt x="65075" y="5180"/>
                      <a:pt x="65073" y="5180"/>
                    </a:cubicBezTo>
                    <a:lnTo>
                      <a:pt x="65073" y="5180"/>
                    </a:lnTo>
                    <a:cubicBezTo>
                      <a:pt x="65485" y="5366"/>
                      <a:pt x="65901" y="5540"/>
                      <a:pt x="66318" y="5715"/>
                    </a:cubicBezTo>
                    <a:lnTo>
                      <a:pt x="66318" y="5715"/>
                    </a:lnTo>
                    <a:cubicBezTo>
                      <a:pt x="66524" y="5811"/>
                      <a:pt x="66726" y="5910"/>
                      <a:pt x="66927" y="6014"/>
                    </a:cubicBezTo>
                    <a:cubicBezTo>
                      <a:pt x="67145" y="6126"/>
                      <a:pt x="67362" y="6236"/>
                      <a:pt x="67581" y="6343"/>
                    </a:cubicBezTo>
                    <a:cubicBezTo>
                      <a:pt x="67803" y="6451"/>
                      <a:pt x="68024" y="6556"/>
                      <a:pt x="68249" y="6655"/>
                    </a:cubicBezTo>
                    <a:cubicBezTo>
                      <a:pt x="68311" y="6681"/>
                      <a:pt x="68372" y="6708"/>
                      <a:pt x="68433" y="6735"/>
                    </a:cubicBezTo>
                    <a:lnTo>
                      <a:pt x="68436" y="6736"/>
                    </a:lnTo>
                    <a:cubicBezTo>
                      <a:pt x="68490" y="6774"/>
                      <a:pt x="68544" y="6811"/>
                      <a:pt x="68599" y="6849"/>
                    </a:cubicBezTo>
                    <a:cubicBezTo>
                      <a:pt x="68654" y="6886"/>
                      <a:pt x="68715" y="6916"/>
                      <a:pt x="68772" y="6951"/>
                    </a:cubicBezTo>
                    <a:cubicBezTo>
                      <a:pt x="68882" y="7016"/>
                      <a:pt x="68994" y="7074"/>
                      <a:pt x="69107" y="7133"/>
                    </a:cubicBezTo>
                    <a:cubicBezTo>
                      <a:pt x="69324" y="7246"/>
                      <a:pt x="69545" y="7354"/>
                      <a:pt x="69762" y="7465"/>
                    </a:cubicBezTo>
                    <a:cubicBezTo>
                      <a:pt x="69985" y="7579"/>
                      <a:pt x="70207" y="7696"/>
                      <a:pt x="70430" y="7812"/>
                    </a:cubicBezTo>
                    <a:cubicBezTo>
                      <a:pt x="70447" y="7820"/>
                      <a:pt x="70463" y="7829"/>
                      <a:pt x="70480" y="7838"/>
                    </a:cubicBezTo>
                    <a:lnTo>
                      <a:pt x="70478" y="7837"/>
                    </a:lnTo>
                    <a:lnTo>
                      <a:pt x="70478" y="7837"/>
                    </a:lnTo>
                    <a:cubicBezTo>
                      <a:pt x="70568" y="7887"/>
                      <a:pt x="70659" y="7936"/>
                      <a:pt x="70748" y="7987"/>
                    </a:cubicBezTo>
                    <a:lnTo>
                      <a:pt x="70747" y="7987"/>
                    </a:lnTo>
                    <a:cubicBezTo>
                      <a:pt x="70795" y="8012"/>
                      <a:pt x="70839" y="8041"/>
                      <a:pt x="70886" y="8069"/>
                    </a:cubicBezTo>
                    <a:cubicBezTo>
                      <a:pt x="70933" y="8099"/>
                      <a:pt x="70982" y="8126"/>
                      <a:pt x="71029" y="8156"/>
                    </a:cubicBezTo>
                    <a:cubicBezTo>
                      <a:pt x="71132" y="8221"/>
                      <a:pt x="71235" y="8287"/>
                      <a:pt x="71338" y="8352"/>
                    </a:cubicBezTo>
                    <a:cubicBezTo>
                      <a:pt x="71541" y="8479"/>
                      <a:pt x="71747" y="8601"/>
                      <a:pt x="71953" y="8723"/>
                    </a:cubicBezTo>
                    <a:cubicBezTo>
                      <a:pt x="72378" y="8973"/>
                      <a:pt x="72798" y="9229"/>
                      <a:pt x="73214" y="9492"/>
                    </a:cubicBezTo>
                    <a:cubicBezTo>
                      <a:pt x="73409" y="9614"/>
                      <a:pt x="73596" y="9746"/>
                      <a:pt x="73787" y="9873"/>
                    </a:cubicBezTo>
                    <a:cubicBezTo>
                      <a:pt x="73981" y="10004"/>
                      <a:pt x="74179" y="10131"/>
                      <a:pt x="74378" y="10254"/>
                    </a:cubicBezTo>
                    <a:cubicBezTo>
                      <a:pt x="74585" y="10381"/>
                      <a:pt x="74798" y="10501"/>
                      <a:pt x="75006" y="10627"/>
                    </a:cubicBezTo>
                    <a:cubicBezTo>
                      <a:pt x="75214" y="10752"/>
                      <a:pt x="75419" y="10883"/>
                      <a:pt x="75621" y="11019"/>
                    </a:cubicBezTo>
                    <a:cubicBezTo>
                      <a:pt x="75710" y="11080"/>
                      <a:pt x="75795" y="11142"/>
                      <a:pt x="75882" y="11204"/>
                    </a:cubicBezTo>
                    <a:cubicBezTo>
                      <a:pt x="75974" y="11275"/>
                      <a:pt x="76066" y="11345"/>
                      <a:pt x="76161" y="11415"/>
                    </a:cubicBezTo>
                    <a:cubicBezTo>
                      <a:pt x="76255" y="11486"/>
                      <a:pt x="76351" y="11557"/>
                      <a:pt x="76450" y="11620"/>
                    </a:cubicBezTo>
                    <a:cubicBezTo>
                      <a:pt x="76662" y="11757"/>
                      <a:pt x="76878" y="11889"/>
                      <a:pt x="77091" y="12027"/>
                    </a:cubicBezTo>
                    <a:cubicBezTo>
                      <a:pt x="77192" y="12091"/>
                      <a:pt x="77289" y="12163"/>
                      <a:pt x="77387" y="12232"/>
                    </a:cubicBezTo>
                    <a:cubicBezTo>
                      <a:pt x="77485" y="12300"/>
                      <a:pt x="77580" y="12371"/>
                      <a:pt x="77677" y="12439"/>
                    </a:cubicBezTo>
                    <a:cubicBezTo>
                      <a:pt x="77778" y="12513"/>
                      <a:pt x="77883" y="12582"/>
                      <a:pt x="77988" y="12650"/>
                    </a:cubicBezTo>
                    <a:cubicBezTo>
                      <a:pt x="78072" y="12716"/>
                      <a:pt x="78155" y="12782"/>
                      <a:pt x="78238" y="12848"/>
                    </a:cubicBezTo>
                    <a:cubicBezTo>
                      <a:pt x="78324" y="12919"/>
                      <a:pt x="78405" y="12995"/>
                      <a:pt x="78487" y="13070"/>
                    </a:cubicBezTo>
                    <a:cubicBezTo>
                      <a:pt x="78585" y="13162"/>
                      <a:pt x="78681" y="13252"/>
                      <a:pt x="78778" y="13343"/>
                    </a:cubicBezTo>
                    <a:cubicBezTo>
                      <a:pt x="78792" y="13358"/>
                      <a:pt x="78807" y="13371"/>
                      <a:pt x="78820" y="13384"/>
                    </a:cubicBezTo>
                    <a:cubicBezTo>
                      <a:pt x="78817" y="13381"/>
                      <a:pt x="78815" y="13379"/>
                      <a:pt x="78812" y="13376"/>
                    </a:cubicBezTo>
                    <a:lnTo>
                      <a:pt x="78812" y="13376"/>
                    </a:lnTo>
                    <a:lnTo>
                      <a:pt x="78821" y="13385"/>
                    </a:lnTo>
                    <a:lnTo>
                      <a:pt x="78824" y="13387"/>
                    </a:lnTo>
                    <a:lnTo>
                      <a:pt x="78824" y="13387"/>
                    </a:lnTo>
                    <a:cubicBezTo>
                      <a:pt x="79168" y="13721"/>
                      <a:pt x="79505" y="14064"/>
                      <a:pt x="79867" y="14380"/>
                    </a:cubicBezTo>
                    <a:cubicBezTo>
                      <a:pt x="80049" y="14539"/>
                      <a:pt x="80232" y="14697"/>
                      <a:pt x="80411" y="14865"/>
                    </a:cubicBezTo>
                    <a:cubicBezTo>
                      <a:pt x="80591" y="15033"/>
                      <a:pt x="80774" y="15195"/>
                      <a:pt x="80956" y="15358"/>
                    </a:cubicBezTo>
                    <a:cubicBezTo>
                      <a:pt x="81128" y="15511"/>
                      <a:pt x="81295" y="15668"/>
                      <a:pt x="81469" y="15819"/>
                    </a:cubicBezTo>
                    <a:cubicBezTo>
                      <a:pt x="81664" y="15987"/>
                      <a:pt x="81867" y="16141"/>
                      <a:pt x="82072" y="16294"/>
                    </a:cubicBezTo>
                    <a:cubicBezTo>
                      <a:pt x="82446" y="16575"/>
                      <a:pt x="82790" y="16894"/>
                      <a:pt x="83135" y="17208"/>
                    </a:cubicBezTo>
                    <a:cubicBezTo>
                      <a:pt x="83222" y="17288"/>
                      <a:pt x="83307" y="17367"/>
                      <a:pt x="83395" y="17448"/>
                    </a:cubicBezTo>
                    <a:cubicBezTo>
                      <a:pt x="83560" y="17609"/>
                      <a:pt x="83725" y="17769"/>
                      <a:pt x="83888" y="17931"/>
                    </a:cubicBezTo>
                    <a:cubicBezTo>
                      <a:pt x="84065" y="18105"/>
                      <a:pt x="84235" y="18286"/>
                      <a:pt x="84403" y="18465"/>
                    </a:cubicBezTo>
                    <a:cubicBezTo>
                      <a:pt x="84565" y="18636"/>
                      <a:pt x="84733" y="18801"/>
                      <a:pt x="84892" y="18973"/>
                    </a:cubicBezTo>
                    <a:cubicBezTo>
                      <a:pt x="85061" y="19157"/>
                      <a:pt x="85225" y="19341"/>
                      <a:pt x="85391" y="19526"/>
                    </a:cubicBezTo>
                    <a:cubicBezTo>
                      <a:pt x="85537" y="19689"/>
                      <a:pt x="85679" y="19855"/>
                      <a:pt x="85822" y="20020"/>
                    </a:cubicBezTo>
                    <a:cubicBezTo>
                      <a:pt x="85884" y="20091"/>
                      <a:pt x="85946" y="20161"/>
                      <a:pt x="86009" y="20229"/>
                    </a:cubicBezTo>
                    <a:cubicBezTo>
                      <a:pt x="86104" y="20332"/>
                      <a:pt x="86204" y="20433"/>
                      <a:pt x="86294" y="20541"/>
                    </a:cubicBezTo>
                    <a:cubicBezTo>
                      <a:pt x="86310" y="20560"/>
                      <a:pt x="86324" y="20581"/>
                      <a:pt x="86339" y="20602"/>
                    </a:cubicBezTo>
                    <a:lnTo>
                      <a:pt x="86345" y="20614"/>
                    </a:lnTo>
                    <a:cubicBezTo>
                      <a:pt x="86381" y="20696"/>
                      <a:pt x="86462" y="20749"/>
                      <a:pt x="86552" y="20749"/>
                    </a:cubicBezTo>
                    <a:cubicBezTo>
                      <a:pt x="86577" y="20749"/>
                      <a:pt x="86603" y="20745"/>
                      <a:pt x="86626" y="20736"/>
                    </a:cubicBezTo>
                    <a:cubicBezTo>
                      <a:pt x="86632" y="20733"/>
                      <a:pt x="86639" y="20729"/>
                      <a:pt x="86644" y="20725"/>
                    </a:cubicBezTo>
                    <a:cubicBezTo>
                      <a:pt x="86675" y="20739"/>
                      <a:pt x="86708" y="20746"/>
                      <a:pt x="86742" y="20746"/>
                    </a:cubicBezTo>
                    <a:cubicBezTo>
                      <a:pt x="86767" y="20746"/>
                      <a:pt x="86792" y="20742"/>
                      <a:pt x="86816" y="20734"/>
                    </a:cubicBezTo>
                    <a:cubicBezTo>
                      <a:pt x="86825" y="20731"/>
                      <a:pt x="86834" y="20727"/>
                      <a:pt x="86843" y="20722"/>
                    </a:cubicBezTo>
                    <a:cubicBezTo>
                      <a:pt x="86911" y="20749"/>
                      <a:pt x="86983" y="20763"/>
                      <a:pt x="87056" y="20763"/>
                    </a:cubicBezTo>
                    <a:cubicBezTo>
                      <a:pt x="87069" y="20763"/>
                      <a:pt x="87083" y="20762"/>
                      <a:pt x="87097" y="20761"/>
                    </a:cubicBezTo>
                    <a:cubicBezTo>
                      <a:pt x="87135" y="20758"/>
                      <a:pt x="87172" y="20747"/>
                      <a:pt x="87205" y="20729"/>
                    </a:cubicBezTo>
                    <a:lnTo>
                      <a:pt x="87246" y="20766"/>
                    </a:lnTo>
                    <a:cubicBezTo>
                      <a:pt x="87283" y="20800"/>
                      <a:pt x="87331" y="20819"/>
                      <a:pt x="87381" y="20819"/>
                    </a:cubicBezTo>
                    <a:cubicBezTo>
                      <a:pt x="87382" y="20819"/>
                      <a:pt x="87384" y="20819"/>
                      <a:pt x="87385" y="20818"/>
                    </a:cubicBezTo>
                    <a:cubicBezTo>
                      <a:pt x="87443" y="20818"/>
                      <a:pt x="87499" y="20797"/>
                      <a:pt x="87541" y="20758"/>
                    </a:cubicBezTo>
                    <a:cubicBezTo>
                      <a:pt x="87623" y="20682"/>
                      <a:pt x="87636" y="20557"/>
                      <a:pt x="87572" y="20465"/>
                    </a:cubicBezTo>
                    <a:cubicBezTo>
                      <a:pt x="87528" y="20397"/>
                      <a:pt x="87470" y="20341"/>
                      <a:pt x="87416" y="20283"/>
                    </a:cubicBezTo>
                    <a:cubicBezTo>
                      <a:pt x="87383" y="20247"/>
                      <a:pt x="87349" y="20211"/>
                      <a:pt x="87318" y="20175"/>
                    </a:cubicBezTo>
                    <a:cubicBezTo>
                      <a:pt x="87246" y="20096"/>
                      <a:pt x="87173" y="20017"/>
                      <a:pt x="87101" y="19939"/>
                    </a:cubicBezTo>
                    <a:cubicBezTo>
                      <a:pt x="86906" y="19726"/>
                      <a:pt x="86719" y="19501"/>
                      <a:pt x="86505" y="19305"/>
                    </a:cubicBezTo>
                    <a:lnTo>
                      <a:pt x="86410" y="19186"/>
                    </a:lnTo>
                    <a:cubicBezTo>
                      <a:pt x="86281" y="19027"/>
                      <a:pt x="86144" y="18873"/>
                      <a:pt x="86011" y="18716"/>
                    </a:cubicBezTo>
                    <a:cubicBezTo>
                      <a:pt x="85946" y="18641"/>
                      <a:pt x="85876" y="18569"/>
                      <a:pt x="85807" y="18496"/>
                    </a:cubicBezTo>
                    <a:cubicBezTo>
                      <a:pt x="85756" y="18433"/>
                      <a:pt x="85704" y="18371"/>
                      <a:pt x="85654" y="18309"/>
                    </a:cubicBezTo>
                    <a:cubicBezTo>
                      <a:pt x="85590" y="18233"/>
                      <a:pt x="85528" y="18157"/>
                      <a:pt x="85462" y="18084"/>
                    </a:cubicBezTo>
                    <a:cubicBezTo>
                      <a:pt x="85364" y="17975"/>
                      <a:pt x="85266" y="17867"/>
                      <a:pt x="85168" y="17760"/>
                    </a:cubicBezTo>
                    <a:cubicBezTo>
                      <a:pt x="85107" y="17691"/>
                      <a:pt x="85043" y="17626"/>
                      <a:pt x="84976" y="17564"/>
                    </a:cubicBezTo>
                    <a:cubicBezTo>
                      <a:pt x="84941" y="17530"/>
                      <a:pt x="84902" y="17499"/>
                      <a:pt x="84861" y="17472"/>
                    </a:cubicBezTo>
                    <a:cubicBezTo>
                      <a:pt x="84829" y="17452"/>
                      <a:pt x="84795" y="17435"/>
                      <a:pt x="84760" y="17419"/>
                    </a:cubicBezTo>
                    <a:cubicBezTo>
                      <a:pt x="84719" y="17378"/>
                      <a:pt x="84679" y="17336"/>
                      <a:pt x="84638" y="17296"/>
                    </a:cubicBezTo>
                    <a:cubicBezTo>
                      <a:pt x="84431" y="17069"/>
                      <a:pt x="84226" y="16842"/>
                      <a:pt x="84012" y="16624"/>
                    </a:cubicBezTo>
                    <a:cubicBezTo>
                      <a:pt x="83839" y="16446"/>
                      <a:pt x="83668" y="16266"/>
                      <a:pt x="83489" y="16093"/>
                    </a:cubicBezTo>
                    <a:cubicBezTo>
                      <a:pt x="83295" y="15905"/>
                      <a:pt x="83101" y="15717"/>
                      <a:pt x="82901" y="15534"/>
                    </a:cubicBezTo>
                    <a:cubicBezTo>
                      <a:pt x="82753" y="15398"/>
                      <a:pt x="82603" y="15262"/>
                      <a:pt x="82452" y="15128"/>
                    </a:cubicBezTo>
                    <a:cubicBezTo>
                      <a:pt x="82413" y="15093"/>
                      <a:pt x="82361" y="15077"/>
                      <a:pt x="82310" y="15077"/>
                    </a:cubicBezTo>
                    <a:cubicBezTo>
                      <a:pt x="82273" y="15077"/>
                      <a:pt x="82237" y="15085"/>
                      <a:pt x="82205" y="15101"/>
                    </a:cubicBezTo>
                    <a:cubicBezTo>
                      <a:pt x="82199" y="15104"/>
                      <a:pt x="82193" y="15109"/>
                      <a:pt x="82186" y="15113"/>
                    </a:cubicBezTo>
                    <a:cubicBezTo>
                      <a:pt x="82133" y="15069"/>
                      <a:pt x="82081" y="15027"/>
                      <a:pt x="82026" y="14987"/>
                    </a:cubicBezTo>
                    <a:cubicBezTo>
                      <a:pt x="81909" y="14900"/>
                      <a:pt x="81789" y="14814"/>
                      <a:pt x="81666" y="14735"/>
                    </a:cubicBezTo>
                    <a:cubicBezTo>
                      <a:pt x="81637" y="14718"/>
                      <a:pt x="81608" y="14700"/>
                      <a:pt x="81578" y="14682"/>
                    </a:cubicBezTo>
                    <a:cubicBezTo>
                      <a:pt x="81570" y="14668"/>
                      <a:pt x="81560" y="14656"/>
                      <a:pt x="81550" y="14645"/>
                    </a:cubicBezTo>
                    <a:cubicBezTo>
                      <a:pt x="81526" y="14621"/>
                      <a:pt x="81503" y="14596"/>
                      <a:pt x="81479" y="14572"/>
                    </a:cubicBezTo>
                    <a:lnTo>
                      <a:pt x="81429" y="14519"/>
                    </a:lnTo>
                    <a:cubicBezTo>
                      <a:pt x="81405" y="14421"/>
                      <a:pt x="81313" y="14339"/>
                      <a:pt x="81239" y="14266"/>
                    </a:cubicBezTo>
                    <a:cubicBezTo>
                      <a:pt x="81155" y="14182"/>
                      <a:pt x="81067" y="14100"/>
                      <a:pt x="80979" y="14020"/>
                    </a:cubicBezTo>
                    <a:cubicBezTo>
                      <a:pt x="80916" y="13962"/>
                      <a:pt x="80852" y="13904"/>
                      <a:pt x="80787" y="13847"/>
                    </a:cubicBezTo>
                    <a:cubicBezTo>
                      <a:pt x="80684" y="13740"/>
                      <a:pt x="80579" y="13635"/>
                      <a:pt x="80474" y="13529"/>
                    </a:cubicBezTo>
                    <a:cubicBezTo>
                      <a:pt x="80302" y="13358"/>
                      <a:pt x="80129" y="13186"/>
                      <a:pt x="79952" y="13020"/>
                    </a:cubicBezTo>
                    <a:cubicBezTo>
                      <a:pt x="79767" y="12848"/>
                      <a:pt x="79585" y="12673"/>
                      <a:pt x="79392" y="12507"/>
                    </a:cubicBezTo>
                    <a:cubicBezTo>
                      <a:pt x="79245" y="12379"/>
                      <a:pt x="79098" y="12250"/>
                      <a:pt x="78945" y="12128"/>
                    </a:cubicBezTo>
                    <a:cubicBezTo>
                      <a:pt x="78880" y="12075"/>
                      <a:pt x="78815" y="12022"/>
                      <a:pt x="78748" y="11971"/>
                    </a:cubicBezTo>
                    <a:cubicBezTo>
                      <a:pt x="78706" y="11938"/>
                      <a:pt x="78663" y="11904"/>
                      <a:pt x="78620" y="11871"/>
                    </a:cubicBezTo>
                    <a:cubicBezTo>
                      <a:pt x="78545" y="11813"/>
                      <a:pt x="78475" y="11753"/>
                      <a:pt x="78387" y="11714"/>
                    </a:cubicBezTo>
                    <a:cubicBezTo>
                      <a:pt x="78358" y="11701"/>
                      <a:pt x="78327" y="11694"/>
                      <a:pt x="78295" y="11694"/>
                    </a:cubicBezTo>
                    <a:cubicBezTo>
                      <a:pt x="78251" y="11694"/>
                      <a:pt x="78206" y="11707"/>
                      <a:pt x="78168" y="11733"/>
                    </a:cubicBezTo>
                    <a:cubicBezTo>
                      <a:pt x="78135" y="11708"/>
                      <a:pt x="78103" y="11682"/>
                      <a:pt x="78071" y="11658"/>
                    </a:cubicBezTo>
                    <a:cubicBezTo>
                      <a:pt x="77953" y="11566"/>
                      <a:pt x="77834" y="11477"/>
                      <a:pt x="77714" y="11389"/>
                    </a:cubicBezTo>
                    <a:cubicBezTo>
                      <a:pt x="77676" y="11355"/>
                      <a:pt x="77638" y="11321"/>
                      <a:pt x="77599" y="11289"/>
                    </a:cubicBezTo>
                    <a:cubicBezTo>
                      <a:pt x="77468" y="11179"/>
                      <a:pt x="77339" y="11062"/>
                      <a:pt x="77204" y="10956"/>
                    </a:cubicBezTo>
                    <a:cubicBezTo>
                      <a:pt x="77053" y="10836"/>
                      <a:pt x="76906" y="10712"/>
                      <a:pt x="76750" y="10599"/>
                    </a:cubicBezTo>
                    <a:cubicBezTo>
                      <a:pt x="76672" y="10542"/>
                      <a:pt x="76594" y="10486"/>
                      <a:pt x="76514" y="10429"/>
                    </a:cubicBezTo>
                    <a:cubicBezTo>
                      <a:pt x="76411" y="10354"/>
                      <a:pt x="76304" y="10284"/>
                      <a:pt x="76194" y="10216"/>
                    </a:cubicBezTo>
                    <a:cubicBezTo>
                      <a:pt x="76158" y="10193"/>
                      <a:pt x="76117" y="10181"/>
                      <a:pt x="76074" y="10181"/>
                    </a:cubicBezTo>
                    <a:cubicBezTo>
                      <a:pt x="76050" y="10181"/>
                      <a:pt x="76025" y="10186"/>
                      <a:pt x="76001" y="10194"/>
                    </a:cubicBezTo>
                    <a:cubicBezTo>
                      <a:pt x="75817" y="10047"/>
                      <a:pt x="75632" y="9903"/>
                      <a:pt x="75442" y="9766"/>
                    </a:cubicBezTo>
                    <a:lnTo>
                      <a:pt x="75437" y="9762"/>
                    </a:lnTo>
                    <a:cubicBezTo>
                      <a:pt x="75219" y="9600"/>
                      <a:pt x="74998" y="9442"/>
                      <a:pt x="74775" y="9284"/>
                    </a:cubicBezTo>
                    <a:cubicBezTo>
                      <a:pt x="74581" y="9144"/>
                      <a:pt x="74383" y="9012"/>
                      <a:pt x="74186" y="8878"/>
                    </a:cubicBezTo>
                    <a:cubicBezTo>
                      <a:pt x="73980" y="8738"/>
                      <a:pt x="73761" y="8618"/>
                      <a:pt x="73555" y="8479"/>
                    </a:cubicBezTo>
                    <a:cubicBezTo>
                      <a:pt x="73503" y="8443"/>
                      <a:pt x="73443" y="8424"/>
                      <a:pt x="73381" y="8424"/>
                    </a:cubicBezTo>
                    <a:cubicBezTo>
                      <a:pt x="73361" y="8424"/>
                      <a:pt x="73341" y="8426"/>
                      <a:pt x="73320" y="8430"/>
                    </a:cubicBezTo>
                    <a:cubicBezTo>
                      <a:pt x="73314" y="8432"/>
                      <a:pt x="73307" y="8434"/>
                      <a:pt x="73300" y="8436"/>
                    </a:cubicBezTo>
                    <a:cubicBezTo>
                      <a:pt x="73181" y="8369"/>
                      <a:pt x="73061" y="8304"/>
                      <a:pt x="72940" y="8237"/>
                    </a:cubicBezTo>
                    <a:cubicBezTo>
                      <a:pt x="72661" y="8082"/>
                      <a:pt x="72381" y="7928"/>
                      <a:pt x="72100" y="7774"/>
                    </a:cubicBezTo>
                    <a:lnTo>
                      <a:pt x="72101" y="7774"/>
                    </a:lnTo>
                    <a:cubicBezTo>
                      <a:pt x="72063" y="7753"/>
                      <a:pt x="72025" y="7730"/>
                      <a:pt x="71987" y="7709"/>
                    </a:cubicBezTo>
                    <a:cubicBezTo>
                      <a:pt x="71981" y="7686"/>
                      <a:pt x="71970" y="7665"/>
                      <a:pt x="71957" y="7645"/>
                    </a:cubicBezTo>
                    <a:cubicBezTo>
                      <a:pt x="71939" y="7622"/>
                      <a:pt x="71919" y="7602"/>
                      <a:pt x="71897" y="7583"/>
                    </a:cubicBezTo>
                    <a:cubicBezTo>
                      <a:pt x="71854" y="7544"/>
                      <a:pt x="71793" y="7526"/>
                      <a:pt x="71741" y="7500"/>
                    </a:cubicBezTo>
                    <a:cubicBezTo>
                      <a:pt x="71678" y="7470"/>
                      <a:pt x="71616" y="7434"/>
                      <a:pt x="71554" y="7401"/>
                    </a:cubicBezTo>
                    <a:cubicBezTo>
                      <a:pt x="71446" y="7344"/>
                      <a:pt x="71338" y="7289"/>
                      <a:pt x="71229" y="7232"/>
                    </a:cubicBezTo>
                    <a:cubicBezTo>
                      <a:pt x="71038" y="7134"/>
                      <a:pt x="70845" y="7038"/>
                      <a:pt x="70652" y="6944"/>
                    </a:cubicBezTo>
                    <a:lnTo>
                      <a:pt x="70509" y="6875"/>
                    </a:lnTo>
                    <a:cubicBezTo>
                      <a:pt x="70341" y="6784"/>
                      <a:pt x="70172" y="6696"/>
                      <a:pt x="70004" y="6606"/>
                    </a:cubicBezTo>
                    <a:cubicBezTo>
                      <a:pt x="69870" y="6535"/>
                      <a:pt x="69736" y="6463"/>
                      <a:pt x="69602" y="6393"/>
                    </a:cubicBezTo>
                    <a:lnTo>
                      <a:pt x="69381" y="6278"/>
                    </a:lnTo>
                    <a:cubicBezTo>
                      <a:pt x="69309" y="6241"/>
                      <a:pt x="69239" y="6204"/>
                      <a:pt x="69166" y="6171"/>
                    </a:cubicBezTo>
                    <a:cubicBezTo>
                      <a:pt x="69153" y="6152"/>
                      <a:pt x="69137" y="6135"/>
                      <a:pt x="69119" y="6120"/>
                    </a:cubicBezTo>
                    <a:cubicBezTo>
                      <a:pt x="69082" y="6089"/>
                      <a:pt x="69040" y="6070"/>
                      <a:pt x="68997" y="6049"/>
                    </a:cubicBezTo>
                    <a:cubicBezTo>
                      <a:pt x="68947" y="6025"/>
                      <a:pt x="68900" y="5997"/>
                      <a:pt x="68851" y="5970"/>
                    </a:cubicBezTo>
                    <a:cubicBezTo>
                      <a:pt x="68767" y="5924"/>
                      <a:pt x="68681" y="5880"/>
                      <a:pt x="68596" y="5835"/>
                    </a:cubicBezTo>
                    <a:cubicBezTo>
                      <a:pt x="68390" y="5731"/>
                      <a:pt x="68184" y="5627"/>
                      <a:pt x="67977" y="5524"/>
                    </a:cubicBezTo>
                    <a:cubicBezTo>
                      <a:pt x="67781" y="5425"/>
                      <a:pt x="67582" y="5326"/>
                      <a:pt x="67385" y="5228"/>
                    </a:cubicBezTo>
                    <a:cubicBezTo>
                      <a:pt x="67252" y="5162"/>
                      <a:pt x="67119" y="5097"/>
                      <a:pt x="66984" y="5032"/>
                    </a:cubicBezTo>
                    <a:cubicBezTo>
                      <a:pt x="66847" y="4966"/>
                      <a:pt x="66708" y="4905"/>
                      <a:pt x="66567" y="4848"/>
                    </a:cubicBezTo>
                    <a:cubicBezTo>
                      <a:pt x="66507" y="4824"/>
                      <a:pt x="66446" y="4802"/>
                      <a:pt x="66383" y="4784"/>
                    </a:cubicBezTo>
                    <a:cubicBezTo>
                      <a:pt x="66308" y="4765"/>
                      <a:pt x="66232" y="4751"/>
                      <a:pt x="66156" y="4741"/>
                    </a:cubicBezTo>
                    <a:cubicBezTo>
                      <a:pt x="66145" y="4740"/>
                      <a:pt x="66135" y="4739"/>
                      <a:pt x="66125" y="4739"/>
                    </a:cubicBezTo>
                    <a:cubicBezTo>
                      <a:pt x="66081" y="4739"/>
                      <a:pt x="66040" y="4753"/>
                      <a:pt x="66005" y="4779"/>
                    </a:cubicBezTo>
                    <a:lnTo>
                      <a:pt x="65925" y="4746"/>
                    </a:lnTo>
                    <a:cubicBezTo>
                      <a:pt x="65908" y="4686"/>
                      <a:pt x="65875" y="4634"/>
                      <a:pt x="65829" y="4593"/>
                    </a:cubicBezTo>
                    <a:cubicBezTo>
                      <a:pt x="65773" y="4541"/>
                      <a:pt x="65701" y="4513"/>
                      <a:pt x="65631" y="4485"/>
                    </a:cubicBezTo>
                    <a:cubicBezTo>
                      <a:pt x="65406" y="4377"/>
                      <a:pt x="65185" y="4262"/>
                      <a:pt x="64960" y="4153"/>
                    </a:cubicBezTo>
                    <a:cubicBezTo>
                      <a:pt x="64737" y="4046"/>
                      <a:pt x="64513" y="3939"/>
                      <a:pt x="64288" y="3833"/>
                    </a:cubicBezTo>
                    <a:cubicBezTo>
                      <a:pt x="63835" y="3620"/>
                      <a:pt x="63381" y="3415"/>
                      <a:pt x="62917" y="3226"/>
                    </a:cubicBezTo>
                    <a:cubicBezTo>
                      <a:pt x="62806" y="3180"/>
                      <a:pt x="62695" y="3131"/>
                      <a:pt x="62581" y="3089"/>
                    </a:cubicBezTo>
                    <a:cubicBezTo>
                      <a:pt x="62425" y="3032"/>
                      <a:pt x="62265" y="2980"/>
                      <a:pt x="62113" y="2914"/>
                    </a:cubicBezTo>
                    <a:lnTo>
                      <a:pt x="62113" y="2914"/>
                    </a:lnTo>
                    <a:cubicBezTo>
                      <a:pt x="62114" y="2915"/>
                      <a:pt x="62116" y="2915"/>
                      <a:pt x="62117" y="2916"/>
                    </a:cubicBezTo>
                    <a:lnTo>
                      <a:pt x="62117" y="2916"/>
                    </a:lnTo>
                    <a:cubicBezTo>
                      <a:pt x="62035" y="2878"/>
                      <a:pt x="61950" y="2842"/>
                      <a:pt x="61857" y="2842"/>
                    </a:cubicBezTo>
                    <a:cubicBezTo>
                      <a:pt x="61855" y="2842"/>
                      <a:pt x="61852" y="2842"/>
                      <a:pt x="61850" y="2842"/>
                    </a:cubicBezTo>
                    <a:lnTo>
                      <a:pt x="61848" y="2842"/>
                    </a:lnTo>
                    <a:cubicBezTo>
                      <a:pt x="61818" y="2779"/>
                      <a:pt x="61762" y="2731"/>
                      <a:pt x="61694" y="2713"/>
                    </a:cubicBezTo>
                    <a:cubicBezTo>
                      <a:pt x="61256" y="2594"/>
                      <a:pt x="60816" y="2478"/>
                      <a:pt x="60377" y="2364"/>
                    </a:cubicBezTo>
                    <a:lnTo>
                      <a:pt x="60154" y="2299"/>
                    </a:lnTo>
                    <a:cubicBezTo>
                      <a:pt x="59726" y="2175"/>
                      <a:pt x="59296" y="2052"/>
                      <a:pt x="58866" y="1932"/>
                    </a:cubicBezTo>
                    <a:lnTo>
                      <a:pt x="58234" y="1756"/>
                    </a:lnTo>
                    <a:cubicBezTo>
                      <a:pt x="58072" y="1709"/>
                      <a:pt x="57909" y="1671"/>
                      <a:pt x="57745" y="1630"/>
                    </a:cubicBezTo>
                    <a:cubicBezTo>
                      <a:pt x="57391" y="1540"/>
                      <a:pt x="57036" y="1455"/>
                      <a:pt x="56680" y="1371"/>
                    </a:cubicBezTo>
                    <a:cubicBezTo>
                      <a:pt x="56664" y="1368"/>
                      <a:pt x="56649" y="1366"/>
                      <a:pt x="56633" y="1366"/>
                    </a:cubicBezTo>
                    <a:cubicBezTo>
                      <a:pt x="56582" y="1366"/>
                      <a:pt x="56531" y="1384"/>
                      <a:pt x="56491" y="1418"/>
                    </a:cubicBezTo>
                    <a:cubicBezTo>
                      <a:pt x="56377" y="1390"/>
                      <a:pt x="56263" y="1362"/>
                      <a:pt x="56147" y="1336"/>
                    </a:cubicBezTo>
                    <a:cubicBezTo>
                      <a:pt x="55874" y="1276"/>
                      <a:pt x="55601" y="1215"/>
                      <a:pt x="55327" y="1155"/>
                    </a:cubicBezTo>
                    <a:cubicBezTo>
                      <a:pt x="55008" y="1084"/>
                      <a:pt x="54691" y="1008"/>
                      <a:pt x="54373" y="940"/>
                    </a:cubicBezTo>
                    <a:cubicBezTo>
                      <a:pt x="54356" y="937"/>
                      <a:pt x="54340" y="935"/>
                      <a:pt x="54324" y="935"/>
                    </a:cubicBezTo>
                    <a:cubicBezTo>
                      <a:pt x="54269" y="935"/>
                      <a:pt x="54216" y="954"/>
                      <a:pt x="54174" y="990"/>
                    </a:cubicBezTo>
                    <a:lnTo>
                      <a:pt x="54006" y="959"/>
                    </a:lnTo>
                    <a:cubicBezTo>
                      <a:pt x="53913" y="943"/>
                      <a:pt x="53821" y="922"/>
                      <a:pt x="53728" y="909"/>
                    </a:cubicBezTo>
                    <a:cubicBezTo>
                      <a:pt x="53480" y="873"/>
                      <a:pt x="53234" y="837"/>
                      <a:pt x="52986" y="811"/>
                    </a:cubicBezTo>
                    <a:cubicBezTo>
                      <a:pt x="52979" y="810"/>
                      <a:pt x="52971" y="810"/>
                      <a:pt x="52964" y="810"/>
                    </a:cubicBezTo>
                    <a:cubicBezTo>
                      <a:pt x="52956" y="810"/>
                      <a:pt x="52948" y="810"/>
                      <a:pt x="52941" y="811"/>
                    </a:cubicBezTo>
                    <a:lnTo>
                      <a:pt x="52608" y="766"/>
                    </a:lnTo>
                    <a:cubicBezTo>
                      <a:pt x="52521" y="754"/>
                      <a:pt x="52433" y="743"/>
                      <a:pt x="52345" y="733"/>
                    </a:cubicBezTo>
                    <a:lnTo>
                      <a:pt x="52212" y="718"/>
                    </a:lnTo>
                    <a:cubicBezTo>
                      <a:pt x="52172" y="712"/>
                      <a:pt x="52130" y="706"/>
                      <a:pt x="52089" y="706"/>
                    </a:cubicBezTo>
                    <a:cubicBezTo>
                      <a:pt x="52079" y="706"/>
                      <a:pt x="52070" y="706"/>
                      <a:pt x="52060" y="707"/>
                    </a:cubicBezTo>
                    <a:lnTo>
                      <a:pt x="51859" y="670"/>
                    </a:lnTo>
                    <a:cubicBezTo>
                      <a:pt x="51738" y="649"/>
                      <a:pt x="51617" y="634"/>
                      <a:pt x="51494" y="616"/>
                    </a:cubicBezTo>
                    <a:cubicBezTo>
                      <a:pt x="51430" y="608"/>
                      <a:pt x="51365" y="598"/>
                      <a:pt x="51300" y="590"/>
                    </a:cubicBezTo>
                    <a:cubicBezTo>
                      <a:pt x="51291" y="589"/>
                      <a:pt x="51280" y="587"/>
                      <a:pt x="51271" y="586"/>
                    </a:cubicBezTo>
                    <a:cubicBezTo>
                      <a:pt x="51013" y="544"/>
                      <a:pt x="50756" y="502"/>
                      <a:pt x="50497" y="473"/>
                    </a:cubicBezTo>
                    <a:cubicBezTo>
                      <a:pt x="50254" y="445"/>
                      <a:pt x="50010" y="418"/>
                      <a:pt x="49766" y="401"/>
                    </a:cubicBezTo>
                    <a:lnTo>
                      <a:pt x="49634" y="393"/>
                    </a:lnTo>
                    <a:cubicBezTo>
                      <a:pt x="49620" y="374"/>
                      <a:pt x="49603" y="358"/>
                      <a:pt x="49586" y="344"/>
                    </a:cubicBezTo>
                    <a:cubicBezTo>
                      <a:pt x="49530" y="305"/>
                      <a:pt x="49461" y="294"/>
                      <a:pt x="49395" y="283"/>
                    </a:cubicBezTo>
                    <a:cubicBezTo>
                      <a:pt x="49344" y="272"/>
                      <a:pt x="49291" y="264"/>
                      <a:pt x="49238" y="256"/>
                    </a:cubicBezTo>
                    <a:cubicBezTo>
                      <a:pt x="49124" y="238"/>
                      <a:pt x="49010" y="225"/>
                      <a:pt x="48895" y="215"/>
                    </a:cubicBezTo>
                    <a:cubicBezTo>
                      <a:pt x="48647" y="195"/>
                      <a:pt x="48399" y="179"/>
                      <a:pt x="48150" y="164"/>
                    </a:cubicBezTo>
                    <a:cubicBezTo>
                      <a:pt x="47909" y="151"/>
                      <a:pt x="47668" y="138"/>
                      <a:pt x="47427" y="132"/>
                    </a:cubicBezTo>
                    <a:cubicBezTo>
                      <a:pt x="47174" y="124"/>
                      <a:pt x="46921" y="124"/>
                      <a:pt x="46667" y="122"/>
                    </a:cubicBezTo>
                    <a:cubicBezTo>
                      <a:pt x="46589" y="122"/>
                      <a:pt x="46510" y="121"/>
                      <a:pt x="46431" y="121"/>
                    </a:cubicBezTo>
                    <a:cubicBezTo>
                      <a:pt x="46228" y="121"/>
                      <a:pt x="46026" y="123"/>
                      <a:pt x="45824" y="125"/>
                    </a:cubicBezTo>
                    <a:lnTo>
                      <a:pt x="45381" y="131"/>
                    </a:lnTo>
                    <a:cubicBezTo>
                      <a:pt x="45285" y="132"/>
                      <a:pt x="45187" y="134"/>
                      <a:pt x="45091" y="134"/>
                    </a:cubicBezTo>
                    <a:cubicBezTo>
                      <a:pt x="45023" y="135"/>
                      <a:pt x="44957" y="137"/>
                      <a:pt x="44889" y="140"/>
                    </a:cubicBezTo>
                    <a:cubicBezTo>
                      <a:pt x="44836" y="140"/>
                      <a:pt x="44783" y="147"/>
                      <a:pt x="44731" y="160"/>
                    </a:cubicBezTo>
                    <a:cubicBezTo>
                      <a:pt x="44701" y="65"/>
                      <a:pt x="44613" y="0"/>
                      <a:pt x="44514" y="0"/>
                    </a:cubicBezTo>
                    <a:close/>
                  </a:path>
                </a:pathLst>
              </a:custGeom>
              <a:solidFill>
                <a:srgbClr val="BBE1E3">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4613625" y="4903500"/>
                <a:ext cx="2223425" cy="566750"/>
              </a:xfrm>
              <a:custGeom>
                <a:avLst/>
                <a:gdLst/>
                <a:ahLst/>
                <a:cxnLst/>
                <a:rect l="l" t="t" r="r" b="b"/>
                <a:pathLst>
                  <a:path w="88937" h="22670" extrusionOk="0">
                    <a:moveTo>
                      <a:pt x="58595" y="2068"/>
                    </a:moveTo>
                    <a:lnTo>
                      <a:pt x="58595" y="2068"/>
                    </a:lnTo>
                    <a:cubicBezTo>
                      <a:pt x="58596" y="2068"/>
                      <a:pt x="58596" y="2068"/>
                      <a:pt x="58597" y="2068"/>
                    </a:cubicBezTo>
                    <a:lnTo>
                      <a:pt x="58597" y="2068"/>
                    </a:lnTo>
                    <a:cubicBezTo>
                      <a:pt x="58596" y="2068"/>
                      <a:pt x="58596" y="2068"/>
                      <a:pt x="58595" y="2068"/>
                    </a:cubicBezTo>
                    <a:close/>
                    <a:moveTo>
                      <a:pt x="12654" y="11314"/>
                    </a:moveTo>
                    <a:cubicBezTo>
                      <a:pt x="12651" y="11316"/>
                      <a:pt x="12648" y="11318"/>
                      <a:pt x="12645" y="11320"/>
                    </a:cubicBezTo>
                    <a:lnTo>
                      <a:pt x="12645" y="11320"/>
                    </a:lnTo>
                    <a:cubicBezTo>
                      <a:pt x="12648" y="11318"/>
                      <a:pt x="12651" y="11316"/>
                      <a:pt x="12654" y="11314"/>
                    </a:cubicBezTo>
                    <a:close/>
                    <a:moveTo>
                      <a:pt x="45919" y="448"/>
                    </a:moveTo>
                    <a:cubicBezTo>
                      <a:pt x="46267" y="454"/>
                      <a:pt x="46614" y="460"/>
                      <a:pt x="46961" y="466"/>
                    </a:cubicBezTo>
                    <a:cubicBezTo>
                      <a:pt x="47084" y="469"/>
                      <a:pt x="47206" y="477"/>
                      <a:pt x="47331" y="482"/>
                    </a:cubicBezTo>
                    <a:cubicBezTo>
                      <a:pt x="47558" y="492"/>
                      <a:pt x="47786" y="503"/>
                      <a:pt x="48013" y="512"/>
                    </a:cubicBezTo>
                    <a:cubicBezTo>
                      <a:pt x="48334" y="527"/>
                      <a:pt x="48654" y="558"/>
                      <a:pt x="48975" y="582"/>
                    </a:cubicBezTo>
                    <a:cubicBezTo>
                      <a:pt x="49308" y="606"/>
                      <a:pt x="49641" y="648"/>
                      <a:pt x="49972" y="682"/>
                    </a:cubicBezTo>
                    <a:cubicBezTo>
                      <a:pt x="50298" y="716"/>
                      <a:pt x="50622" y="756"/>
                      <a:pt x="50947" y="794"/>
                    </a:cubicBezTo>
                    <a:cubicBezTo>
                      <a:pt x="51282" y="832"/>
                      <a:pt x="51617" y="864"/>
                      <a:pt x="51953" y="898"/>
                    </a:cubicBezTo>
                    <a:cubicBezTo>
                      <a:pt x="52286" y="933"/>
                      <a:pt x="52618" y="965"/>
                      <a:pt x="52951" y="1000"/>
                    </a:cubicBezTo>
                    <a:cubicBezTo>
                      <a:pt x="53261" y="1032"/>
                      <a:pt x="53571" y="1073"/>
                      <a:pt x="53881" y="1111"/>
                    </a:cubicBezTo>
                    <a:cubicBezTo>
                      <a:pt x="54248" y="1166"/>
                      <a:pt x="54617" y="1217"/>
                      <a:pt x="54982" y="1282"/>
                    </a:cubicBezTo>
                    <a:cubicBezTo>
                      <a:pt x="55229" y="1325"/>
                      <a:pt x="55477" y="1370"/>
                      <a:pt x="55726" y="1415"/>
                    </a:cubicBezTo>
                    <a:cubicBezTo>
                      <a:pt x="55917" y="1449"/>
                      <a:pt x="56107" y="1492"/>
                      <a:pt x="56298" y="1531"/>
                    </a:cubicBezTo>
                    <a:cubicBezTo>
                      <a:pt x="56712" y="1616"/>
                      <a:pt x="57122" y="1711"/>
                      <a:pt x="57535" y="1804"/>
                    </a:cubicBezTo>
                    <a:cubicBezTo>
                      <a:pt x="57897" y="1886"/>
                      <a:pt x="58255" y="1982"/>
                      <a:pt x="58615" y="2072"/>
                    </a:cubicBezTo>
                    <a:cubicBezTo>
                      <a:pt x="58609" y="2071"/>
                      <a:pt x="58604" y="2070"/>
                      <a:pt x="58597" y="2068"/>
                    </a:cubicBezTo>
                    <a:lnTo>
                      <a:pt x="58597" y="2068"/>
                    </a:lnTo>
                    <a:cubicBezTo>
                      <a:pt x="58961" y="2169"/>
                      <a:pt x="59325" y="2265"/>
                      <a:pt x="59687" y="2372"/>
                    </a:cubicBezTo>
                    <a:cubicBezTo>
                      <a:pt x="60110" y="2496"/>
                      <a:pt x="60535" y="2620"/>
                      <a:pt x="60958" y="2749"/>
                    </a:cubicBezTo>
                    <a:cubicBezTo>
                      <a:pt x="61149" y="2807"/>
                      <a:pt x="61342" y="2863"/>
                      <a:pt x="61534" y="2924"/>
                    </a:cubicBezTo>
                    <a:cubicBezTo>
                      <a:pt x="61779" y="3004"/>
                      <a:pt x="62026" y="3084"/>
                      <a:pt x="62271" y="3164"/>
                    </a:cubicBezTo>
                    <a:cubicBezTo>
                      <a:pt x="62634" y="3283"/>
                      <a:pt x="62990" y="3424"/>
                      <a:pt x="63350" y="3558"/>
                    </a:cubicBezTo>
                    <a:cubicBezTo>
                      <a:pt x="63583" y="3658"/>
                      <a:pt x="63815" y="3758"/>
                      <a:pt x="64049" y="3857"/>
                    </a:cubicBezTo>
                    <a:cubicBezTo>
                      <a:pt x="64251" y="3945"/>
                      <a:pt x="64450" y="4038"/>
                      <a:pt x="64650" y="4131"/>
                    </a:cubicBezTo>
                    <a:cubicBezTo>
                      <a:pt x="65082" y="4329"/>
                      <a:pt x="65510" y="4533"/>
                      <a:pt x="65938" y="4738"/>
                    </a:cubicBezTo>
                    <a:cubicBezTo>
                      <a:pt x="66820" y="5158"/>
                      <a:pt x="67701" y="5577"/>
                      <a:pt x="68582" y="5996"/>
                    </a:cubicBezTo>
                    <a:cubicBezTo>
                      <a:pt x="69411" y="6389"/>
                      <a:pt x="70239" y="6787"/>
                      <a:pt x="71055" y="7208"/>
                    </a:cubicBezTo>
                    <a:cubicBezTo>
                      <a:pt x="71453" y="7414"/>
                      <a:pt x="71853" y="7621"/>
                      <a:pt x="72248" y="7837"/>
                    </a:cubicBezTo>
                    <a:cubicBezTo>
                      <a:pt x="72477" y="7961"/>
                      <a:pt x="72706" y="8087"/>
                      <a:pt x="72936" y="8211"/>
                    </a:cubicBezTo>
                    <a:cubicBezTo>
                      <a:pt x="73159" y="8334"/>
                      <a:pt x="73379" y="8465"/>
                      <a:pt x="73601" y="8592"/>
                    </a:cubicBezTo>
                    <a:cubicBezTo>
                      <a:pt x="73617" y="8600"/>
                      <a:pt x="73634" y="8610"/>
                      <a:pt x="73650" y="8620"/>
                    </a:cubicBezTo>
                    <a:lnTo>
                      <a:pt x="73650" y="8620"/>
                    </a:lnTo>
                    <a:cubicBezTo>
                      <a:pt x="73650" y="8620"/>
                      <a:pt x="73650" y="8620"/>
                      <a:pt x="73650" y="8620"/>
                    </a:cubicBezTo>
                    <a:lnTo>
                      <a:pt x="73650" y="8620"/>
                    </a:lnTo>
                    <a:cubicBezTo>
                      <a:pt x="73650" y="8620"/>
                      <a:pt x="73650" y="8620"/>
                      <a:pt x="73651" y="8620"/>
                    </a:cubicBezTo>
                    <a:lnTo>
                      <a:pt x="73651" y="8620"/>
                    </a:lnTo>
                    <a:cubicBezTo>
                      <a:pt x="73650" y="8620"/>
                      <a:pt x="73650" y="8620"/>
                      <a:pt x="73650" y="8620"/>
                    </a:cubicBezTo>
                    <a:lnTo>
                      <a:pt x="73650" y="8620"/>
                    </a:lnTo>
                    <a:cubicBezTo>
                      <a:pt x="73653" y="8622"/>
                      <a:pt x="73656" y="8624"/>
                      <a:pt x="73660" y="8625"/>
                    </a:cubicBezTo>
                    <a:lnTo>
                      <a:pt x="73660" y="8625"/>
                    </a:lnTo>
                    <a:cubicBezTo>
                      <a:pt x="73657" y="8623"/>
                      <a:pt x="73654" y="8622"/>
                      <a:pt x="73651" y="8620"/>
                    </a:cubicBezTo>
                    <a:lnTo>
                      <a:pt x="73651" y="8620"/>
                    </a:lnTo>
                    <a:cubicBezTo>
                      <a:pt x="73656" y="8623"/>
                      <a:pt x="73661" y="8626"/>
                      <a:pt x="73666" y="8629"/>
                    </a:cubicBezTo>
                    <a:cubicBezTo>
                      <a:pt x="73664" y="8628"/>
                      <a:pt x="73662" y="8627"/>
                      <a:pt x="73660" y="8625"/>
                    </a:cubicBezTo>
                    <a:lnTo>
                      <a:pt x="73660" y="8625"/>
                    </a:lnTo>
                    <a:cubicBezTo>
                      <a:pt x="74149" y="8921"/>
                      <a:pt x="74639" y="9217"/>
                      <a:pt x="75119" y="9530"/>
                    </a:cubicBezTo>
                    <a:cubicBezTo>
                      <a:pt x="75653" y="9877"/>
                      <a:pt x="76187" y="10221"/>
                      <a:pt x="76718" y="10572"/>
                    </a:cubicBezTo>
                    <a:cubicBezTo>
                      <a:pt x="77241" y="10919"/>
                      <a:pt x="77757" y="11274"/>
                      <a:pt x="78273" y="11633"/>
                    </a:cubicBezTo>
                    <a:cubicBezTo>
                      <a:pt x="78531" y="11815"/>
                      <a:pt x="78787" y="12002"/>
                      <a:pt x="79042" y="12188"/>
                    </a:cubicBezTo>
                    <a:cubicBezTo>
                      <a:pt x="79274" y="12356"/>
                      <a:pt x="79499" y="12537"/>
                      <a:pt x="79726" y="12714"/>
                    </a:cubicBezTo>
                    <a:lnTo>
                      <a:pt x="79726" y="12714"/>
                    </a:lnTo>
                    <a:cubicBezTo>
                      <a:pt x="79968" y="12915"/>
                      <a:pt x="80213" y="13113"/>
                      <a:pt x="80446" y="13324"/>
                    </a:cubicBezTo>
                    <a:cubicBezTo>
                      <a:pt x="80724" y="13572"/>
                      <a:pt x="81001" y="13824"/>
                      <a:pt x="81273" y="14078"/>
                    </a:cubicBezTo>
                    <a:cubicBezTo>
                      <a:pt x="81529" y="14317"/>
                      <a:pt x="81785" y="14557"/>
                      <a:pt x="82043" y="14796"/>
                    </a:cubicBezTo>
                    <a:cubicBezTo>
                      <a:pt x="82292" y="15029"/>
                      <a:pt x="82551" y="15253"/>
                      <a:pt x="82809" y="15477"/>
                    </a:cubicBezTo>
                    <a:cubicBezTo>
                      <a:pt x="83326" y="15923"/>
                      <a:pt x="83856" y="16355"/>
                      <a:pt x="84372" y="16803"/>
                    </a:cubicBezTo>
                    <a:cubicBezTo>
                      <a:pt x="84528" y="16939"/>
                      <a:pt x="84686" y="17075"/>
                      <a:pt x="84842" y="17211"/>
                    </a:cubicBezTo>
                    <a:cubicBezTo>
                      <a:pt x="84965" y="17319"/>
                      <a:pt x="85084" y="17432"/>
                      <a:pt x="85204" y="17543"/>
                    </a:cubicBezTo>
                    <a:cubicBezTo>
                      <a:pt x="85305" y="17635"/>
                      <a:pt x="85408" y="17728"/>
                      <a:pt x="85506" y="17825"/>
                    </a:cubicBezTo>
                    <a:cubicBezTo>
                      <a:pt x="85656" y="17975"/>
                      <a:pt x="85809" y="18126"/>
                      <a:pt x="85960" y="18277"/>
                    </a:cubicBezTo>
                    <a:cubicBezTo>
                      <a:pt x="86081" y="18410"/>
                      <a:pt x="86202" y="18544"/>
                      <a:pt x="86325" y="18677"/>
                    </a:cubicBezTo>
                    <a:cubicBezTo>
                      <a:pt x="86437" y="18800"/>
                      <a:pt x="86543" y="18927"/>
                      <a:pt x="86651" y="19055"/>
                    </a:cubicBezTo>
                    <a:cubicBezTo>
                      <a:pt x="86884" y="19337"/>
                      <a:pt x="87110" y="19623"/>
                      <a:pt x="87333" y="19913"/>
                    </a:cubicBezTo>
                    <a:cubicBezTo>
                      <a:pt x="87561" y="20212"/>
                      <a:pt x="87789" y="20511"/>
                      <a:pt x="88023" y="20803"/>
                    </a:cubicBezTo>
                    <a:lnTo>
                      <a:pt x="88082" y="20878"/>
                    </a:lnTo>
                    <a:cubicBezTo>
                      <a:pt x="87510" y="20873"/>
                      <a:pt x="86937" y="20865"/>
                      <a:pt x="86366" y="20858"/>
                    </a:cubicBezTo>
                    <a:cubicBezTo>
                      <a:pt x="86020" y="20853"/>
                      <a:pt x="85674" y="20851"/>
                      <a:pt x="85329" y="20850"/>
                    </a:cubicBezTo>
                    <a:cubicBezTo>
                      <a:pt x="84956" y="20849"/>
                      <a:pt x="84584" y="20842"/>
                      <a:pt x="84212" y="20837"/>
                    </a:cubicBezTo>
                    <a:cubicBezTo>
                      <a:pt x="83877" y="20831"/>
                      <a:pt x="83541" y="20817"/>
                      <a:pt x="83206" y="20808"/>
                    </a:cubicBezTo>
                    <a:cubicBezTo>
                      <a:pt x="82872" y="20797"/>
                      <a:pt x="82539" y="20793"/>
                      <a:pt x="82205" y="20786"/>
                    </a:cubicBezTo>
                    <a:cubicBezTo>
                      <a:pt x="82138" y="20785"/>
                      <a:pt x="82072" y="20785"/>
                      <a:pt x="82006" y="20785"/>
                    </a:cubicBezTo>
                    <a:cubicBezTo>
                      <a:pt x="81755" y="20785"/>
                      <a:pt x="81503" y="20792"/>
                      <a:pt x="81250" y="20795"/>
                    </a:cubicBezTo>
                    <a:cubicBezTo>
                      <a:pt x="80940" y="20798"/>
                      <a:pt x="80628" y="20800"/>
                      <a:pt x="80318" y="20802"/>
                    </a:cubicBezTo>
                    <a:cubicBezTo>
                      <a:pt x="79776" y="20792"/>
                      <a:pt x="79236" y="20780"/>
                      <a:pt x="78694" y="20765"/>
                    </a:cubicBezTo>
                    <a:cubicBezTo>
                      <a:pt x="78212" y="20752"/>
                      <a:pt x="77732" y="20746"/>
                      <a:pt x="77251" y="20734"/>
                    </a:cubicBezTo>
                    <a:cubicBezTo>
                      <a:pt x="76206" y="20707"/>
                      <a:pt x="75161" y="20662"/>
                      <a:pt x="74117" y="20649"/>
                    </a:cubicBezTo>
                    <a:cubicBezTo>
                      <a:pt x="73560" y="20642"/>
                      <a:pt x="73004" y="20631"/>
                      <a:pt x="72448" y="20620"/>
                    </a:cubicBezTo>
                    <a:cubicBezTo>
                      <a:pt x="72043" y="20611"/>
                      <a:pt x="71638" y="20598"/>
                      <a:pt x="71233" y="20598"/>
                    </a:cubicBezTo>
                    <a:cubicBezTo>
                      <a:pt x="71191" y="20598"/>
                      <a:pt x="71149" y="20598"/>
                      <a:pt x="71107" y="20598"/>
                    </a:cubicBezTo>
                    <a:lnTo>
                      <a:pt x="70833" y="20598"/>
                    </a:lnTo>
                    <a:cubicBezTo>
                      <a:pt x="70785" y="20598"/>
                      <a:pt x="70736" y="20598"/>
                      <a:pt x="70688" y="20598"/>
                    </a:cubicBezTo>
                    <a:cubicBezTo>
                      <a:pt x="70566" y="20598"/>
                      <a:pt x="70445" y="20599"/>
                      <a:pt x="70323" y="20603"/>
                    </a:cubicBezTo>
                    <a:cubicBezTo>
                      <a:pt x="70007" y="20611"/>
                      <a:pt x="69690" y="20620"/>
                      <a:pt x="69373" y="20628"/>
                    </a:cubicBezTo>
                    <a:cubicBezTo>
                      <a:pt x="68887" y="20641"/>
                      <a:pt x="68400" y="20653"/>
                      <a:pt x="67913" y="20664"/>
                    </a:cubicBezTo>
                    <a:cubicBezTo>
                      <a:pt x="67351" y="20676"/>
                      <a:pt x="66788" y="20683"/>
                      <a:pt x="66227" y="20699"/>
                    </a:cubicBezTo>
                    <a:cubicBezTo>
                      <a:pt x="65637" y="20715"/>
                      <a:pt x="65045" y="20735"/>
                      <a:pt x="64456" y="20741"/>
                    </a:cubicBezTo>
                    <a:cubicBezTo>
                      <a:pt x="63851" y="20749"/>
                      <a:pt x="63247" y="20758"/>
                      <a:pt x="62643" y="20767"/>
                    </a:cubicBezTo>
                    <a:cubicBezTo>
                      <a:pt x="62352" y="20773"/>
                      <a:pt x="62060" y="20783"/>
                      <a:pt x="61770" y="20792"/>
                    </a:cubicBezTo>
                    <a:cubicBezTo>
                      <a:pt x="61479" y="20799"/>
                      <a:pt x="61193" y="20803"/>
                      <a:pt x="60904" y="20809"/>
                    </a:cubicBezTo>
                    <a:cubicBezTo>
                      <a:pt x="60602" y="20806"/>
                      <a:pt x="60300" y="20804"/>
                      <a:pt x="59999" y="20802"/>
                    </a:cubicBezTo>
                    <a:cubicBezTo>
                      <a:pt x="59680" y="20800"/>
                      <a:pt x="59362" y="20784"/>
                      <a:pt x="59043" y="20782"/>
                    </a:cubicBezTo>
                    <a:cubicBezTo>
                      <a:pt x="58717" y="20781"/>
                      <a:pt x="58392" y="20780"/>
                      <a:pt x="58066" y="20780"/>
                    </a:cubicBezTo>
                    <a:cubicBezTo>
                      <a:pt x="57741" y="20780"/>
                      <a:pt x="57416" y="20781"/>
                      <a:pt x="57091" y="20782"/>
                    </a:cubicBezTo>
                    <a:cubicBezTo>
                      <a:pt x="56573" y="20777"/>
                      <a:pt x="56057" y="20772"/>
                      <a:pt x="55541" y="20756"/>
                    </a:cubicBezTo>
                    <a:cubicBezTo>
                      <a:pt x="55030" y="20742"/>
                      <a:pt x="54519" y="20721"/>
                      <a:pt x="54008" y="20707"/>
                    </a:cubicBezTo>
                    <a:cubicBezTo>
                      <a:pt x="52960" y="20679"/>
                      <a:pt x="51914" y="20650"/>
                      <a:pt x="50866" y="20640"/>
                    </a:cubicBezTo>
                    <a:cubicBezTo>
                      <a:pt x="50327" y="20634"/>
                      <a:pt x="49788" y="20629"/>
                      <a:pt x="49250" y="20623"/>
                    </a:cubicBezTo>
                    <a:cubicBezTo>
                      <a:pt x="48727" y="20616"/>
                      <a:pt x="48206" y="20602"/>
                      <a:pt x="47684" y="20589"/>
                    </a:cubicBezTo>
                    <a:cubicBezTo>
                      <a:pt x="47211" y="20575"/>
                      <a:pt x="46738" y="20564"/>
                      <a:pt x="46265" y="20560"/>
                    </a:cubicBezTo>
                    <a:cubicBezTo>
                      <a:pt x="45678" y="20555"/>
                      <a:pt x="45092" y="20550"/>
                      <a:pt x="44504" y="20546"/>
                    </a:cubicBezTo>
                    <a:cubicBezTo>
                      <a:pt x="43988" y="20543"/>
                      <a:pt x="43470" y="20535"/>
                      <a:pt x="42952" y="20535"/>
                    </a:cubicBezTo>
                    <a:cubicBezTo>
                      <a:pt x="42920" y="20535"/>
                      <a:pt x="42888" y="20535"/>
                      <a:pt x="42856" y="20535"/>
                    </a:cubicBezTo>
                    <a:cubicBezTo>
                      <a:pt x="42218" y="20538"/>
                      <a:pt x="41581" y="20547"/>
                      <a:pt x="40944" y="20560"/>
                    </a:cubicBezTo>
                    <a:cubicBezTo>
                      <a:pt x="39659" y="20593"/>
                      <a:pt x="38373" y="20631"/>
                      <a:pt x="37087" y="20664"/>
                    </a:cubicBezTo>
                    <a:cubicBezTo>
                      <a:pt x="36820" y="20663"/>
                      <a:pt x="36555" y="20663"/>
                      <a:pt x="36288" y="20661"/>
                    </a:cubicBezTo>
                    <a:cubicBezTo>
                      <a:pt x="36028" y="20660"/>
                      <a:pt x="35768" y="20647"/>
                      <a:pt x="35509" y="20638"/>
                    </a:cubicBezTo>
                    <a:cubicBezTo>
                      <a:pt x="35029" y="20622"/>
                      <a:pt x="34551" y="20603"/>
                      <a:pt x="34072" y="20594"/>
                    </a:cubicBezTo>
                    <a:cubicBezTo>
                      <a:pt x="33635" y="20586"/>
                      <a:pt x="33198" y="20583"/>
                      <a:pt x="32761" y="20583"/>
                    </a:cubicBezTo>
                    <a:cubicBezTo>
                      <a:pt x="32163" y="20583"/>
                      <a:pt x="31566" y="20589"/>
                      <a:pt x="30969" y="20594"/>
                    </a:cubicBezTo>
                    <a:cubicBezTo>
                      <a:pt x="29923" y="20604"/>
                      <a:pt x="28879" y="20655"/>
                      <a:pt x="27835" y="20691"/>
                    </a:cubicBezTo>
                    <a:cubicBezTo>
                      <a:pt x="27337" y="20709"/>
                      <a:pt x="26837" y="20720"/>
                      <a:pt x="26339" y="20731"/>
                    </a:cubicBezTo>
                    <a:cubicBezTo>
                      <a:pt x="25858" y="20741"/>
                      <a:pt x="25378" y="20757"/>
                      <a:pt x="24898" y="20762"/>
                    </a:cubicBezTo>
                    <a:cubicBezTo>
                      <a:pt x="24374" y="20767"/>
                      <a:pt x="23850" y="20771"/>
                      <a:pt x="23328" y="20774"/>
                    </a:cubicBezTo>
                    <a:cubicBezTo>
                      <a:pt x="22812" y="20777"/>
                      <a:pt x="22298" y="20798"/>
                      <a:pt x="21783" y="20820"/>
                    </a:cubicBezTo>
                    <a:cubicBezTo>
                      <a:pt x="21528" y="20831"/>
                      <a:pt x="21273" y="20855"/>
                      <a:pt x="21020" y="20872"/>
                    </a:cubicBezTo>
                    <a:cubicBezTo>
                      <a:pt x="20745" y="20891"/>
                      <a:pt x="20472" y="20913"/>
                      <a:pt x="20197" y="20934"/>
                    </a:cubicBezTo>
                    <a:cubicBezTo>
                      <a:pt x="19669" y="20974"/>
                      <a:pt x="19141" y="20991"/>
                      <a:pt x="18613" y="21012"/>
                    </a:cubicBezTo>
                    <a:cubicBezTo>
                      <a:pt x="18106" y="21032"/>
                      <a:pt x="17598" y="21051"/>
                      <a:pt x="17091" y="21077"/>
                    </a:cubicBezTo>
                    <a:cubicBezTo>
                      <a:pt x="16584" y="21101"/>
                      <a:pt x="16073" y="21134"/>
                      <a:pt x="15565" y="21163"/>
                    </a:cubicBezTo>
                    <a:cubicBezTo>
                      <a:pt x="14555" y="21220"/>
                      <a:pt x="13542" y="21253"/>
                      <a:pt x="12533" y="21341"/>
                    </a:cubicBezTo>
                    <a:cubicBezTo>
                      <a:pt x="11985" y="21389"/>
                      <a:pt x="11439" y="21445"/>
                      <a:pt x="10892" y="21497"/>
                    </a:cubicBezTo>
                    <a:cubicBezTo>
                      <a:pt x="10402" y="21542"/>
                      <a:pt x="9910" y="21575"/>
                      <a:pt x="9419" y="21609"/>
                    </a:cubicBezTo>
                    <a:cubicBezTo>
                      <a:pt x="8946" y="21642"/>
                      <a:pt x="8473" y="21679"/>
                      <a:pt x="7999" y="21700"/>
                    </a:cubicBezTo>
                    <a:cubicBezTo>
                      <a:pt x="7459" y="21726"/>
                      <a:pt x="6916" y="21746"/>
                      <a:pt x="6376" y="21770"/>
                    </a:cubicBezTo>
                    <a:cubicBezTo>
                      <a:pt x="5849" y="21794"/>
                      <a:pt x="5324" y="21831"/>
                      <a:pt x="4798" y="21872"/>
                    </a:cubicBezTo>
                    <a:cubicBezTo>
                      <a:pt x="4559" y="21891"/>
                      <a:pt x="4320" y="21916"/>
                      <a:pt x="4082" y="21939"/>
                    </a:cubicBezTo>
                    <a:cubicBezTo>
                      <a:pt x="3828" y="21963"/>
                      <a:pt x="3573" y="21986"/>
                      <a:pt x="3320" y="22009"/>
                    </a:cubicBezTo>
                    <a:cubicBezTo>
                      <a:pt x="3084" y="22030"/>
                      <a:pt x="2848" y="22044"/>
                      <a:pt x="2612" y="22062"/>
                    </a:cubicBezTo>
                    <a:cubicBezTo>
                      <a:pt x="2376" y="22079"/>
                      <a:pt x="2136" y="22089"/>
                      <a:pt x="1900" y="22100"/>
                    </a:cubicBezTo>
                    <a:cubicBezTo>
                      <a:pt x="1638" y="22109"/>
                      <a:pt x="1376" y="22122"/>
                      <a:pt x="1115" y="22136"/>
                    </a:cubicBezTo>
                    <a:cubicBezTo>
                      <a:pt x="1031" y="22140"/>
                      <a:pt x="947" y="22147"/>
                      <a:pt x="864" y="22154"/>
                    </a:cubicBezTo>
                    <a:cubicBezTo>
                      <a:pt x="873" y="22141"/>
                      <a:pt x="884" y="22129"/>
                      <a:pt x="893" y="22117"/>
                    </a:cubicBezTo>
                    <a:cubicBezTo>
                      <a:pt x="985" y="21992"/>
                      <a:pt x="1070" y="21861"/>
                      <a:pt x="1155" y="21732"/>
                    </a:cubicBezTo>
                    <a:cubicBezTo>
                      <a:pt x="1250" y="21590"/>
                      <a:pt x="1347" y="21448"/>
                      <a:pt x="1446" y="21307"/>
                    </a:cubicBezTo>
                    <a:cubicBezTo>
                      <a:pt x="1478" y="21260"/>
                      <a:pt x="1519" y="21214"/>
                      <a:pt x="1551" y="21164"/>
                    </a:cubicBezTo>
                    <a:cubicBezTo>
                      <a:pt x="1571" y="21141"/>
                      <a:pt x="1590" y="21115"/>
                      <a:pt x="1608" y="21090"/>
                    </a:cubicBezTo>
                    <a:cubicBezTo>
                      <a:pt x="1910" y="20717"/>
                      <a:pt x="2221" y="20350"/>
                      <a:pt x="2552" y="20002"/>
                    </a:cubicBezTo>
                    <a:cubicBezTo>
                      <a:pt x="2910" y="19625"/>
                      <a:pt x="3277" y="19258"/>
                      <a:pt x="3646" y="18890"/>
                    </a:cubicBezTo>
                    <a:cubicBezTo>
                      <a:pt x="4306" y="18243"/>
                      <a:pt x="4966" y="17595"/>
                      <a:pt x="5646" y="16967"/>
                    </a:cubicBezTo>
                    <a:cubicBezTo>
                      <a:pt x="5817" y="16809"/>
                      <a:pt x="5984" y="16650"/>
                      <a:pt x="6157" y="16496"/>
                    </a:cubicBezTo>
                    <a:cubicBezTo>
                      <a:pt x="6383" y="16296"/>
                      <a:pt x="6608" y="16096"/>
                      <a:pt x="6833" y="15897"/>
                    </a:cubicBezTo>
                    <a:cubicBezTo>
                      <a:pt x="6966" y="15778"/>
                      <a:pt x="7105" y="15666"/>
                      <a:pt x="7241" y="15551"/>
                    </a:cubicBezTo>
                    <a:cubicBezTo>
                      <a:pt x="7368" y="15445"/>
                      <a:pt x="7493" y="15339"/>
                      <a:pt x="7620" y="15234"/>
                    </a:cubicBezTo>
                    <a:cubicBezTo>
                      <a:pt x="7686" y="15180"/>
                      <a:pt x="7749" y="15123"/>
                      <a:pt x="7815" y="15070"/>
                    </a:cubicBezTo>
                    <a:cubicBezTo>
                      <a:pt x="8175" y="14789"/>
                      <a:pt x="8531" y="14505"/>
                      <a:pt x="8893" y="14231"/>
                    </a:cubicBezTo>
                    <a:cubicBezTo>
                      <a:pt x="9281" y="13936"/>
                      <a:pt x="9669" y="13643"/>
                      <a:pt x="10053" y="13345"/>
                    </a:cubicBezTo>
                    <a:cubicBezTo>
                      <a:pt x="10856" y="12722"/>
                      <a:pt x="11654" y="12093"/>
                      <a:pt x="12456" y="11469"/>
                    </a:cubicBezTo>
                    <a:cubicBezTo>
                      <a:pt x="12518" y="11419"/>
                      <a:pt x="12582" y="11370"/>
                      <a:pt x="12645" y="11320"/>
                    </a:cubicBezTo>
                    <a:lnTo>
                      <a:pt x="12645" y="11320"/>
                    </a:lnTo>
                    <a:cubicBezTo>
                      <a:pt x="12641" y="11324"/>
                      <a:pt x="12636" y="11327"/>
                      <a:pt x="12631" y="11330"/>
                    </a:cubicBezTo>
                    <a:cubicBezTo>
                      <a:pt x="13009" y="11052"/>
                      <a:pt x="13381" y="10763"/>
                      <a:pt x="13768" y="10497"/>
                    </a:cubicBezTo>
                    <a:cubicBezTo>
                      <a:pt x="14044" y="10308"/>
                      <a:pt x="14318" y="10119"/>
                      <a:pt x="14592" y="9931"/>
                    </a:cubicBezTo>
                    <a:cubicBezTo>
                      <a:pt x="14803" y="9787"/>
                      <a:pt x="15022" y="9655"/>
                      <a:pt x="15236" y="9517"/>
                    </a:cubicBezTo>
                    <a:cubicBezTo>
                      <a:pt x="15423" y="9397"/>
                      <a:pt x="15608" y="9275"/>
                      <a:pt x="15797" y="9161"/>
                    </a:cubicBezTo>
                    <a:cubicBezTo>
                      <a:pt x="16095" y="8979"/>
                      <a:pt x="16392" y="8797"/>
                      <a:pt x="16690" y="8617"/>
                    </a:cubicBezTo>
                    <a:cubicBezTo>
                      <a:pt x="16864" y="8509"/>
                      <a:pt x="17042" y="8410"/>
                      <a:pt x="17220" y="8308"/>
                    </a:cubicBezTo>
                    <a:cubicBezTo>
                      <a:pt x="17472" y="8163"/>
                      <a:pt x="17723" y="8019"/>
                      <a:pt x="17976" y="7876"/>
                    </a:cubicBezTo>
                    <a:cubicBezTo>
                      <a:pt x="18431" y="7633"/>
                      <a:pt x="18884" y="7388"/>
                      <a:pt x="19341" y="7150"/>
                    </a:cubicBezTo>
                    <a:cubicBezTo>
                      <a:pt x="19897" y="6862"/>
                      <a:pt x="20455" y="6575"/>
                      <a:pt x="21012" y="6290"/>
                    </a:cubicBezTo>
                    <a:cubicBezTo>
                      <a:pt x="21207" y="6191"/>
                      <a:pt x="21402" y="6085"/>
                      <a:pt x="21601" y="5991"/>
                    </a:cubicBezTo>
                    <a:cubicBezTo>
                      <a:pt x="21938" y="5834"/>
                      <a:pt x="22275" y="5676"/>
                      <a:pt x="22612" y="5518"/>
                    </a:cubicBezTo>
                    <a:cubicBezTo>
                      <a:pt x="22679" y="5486"/>
                      <a:pt x="22746" y="5453"/>
                      <a:pt x="22815" y="5423"/>
                    </a:cubicBezTo>
                    <a:cubicBezTo>
                      <a:pt x="22947" y="5368"/>
                      <a:pt x="23079" y="5314"/>
                      <a:pt x="23211" y="5259"/>
                    </a:cubicBezTo>
                    <a:lnTo>
                      <a:pt x="24062" y="4907"/>
                    </a:lnTo>
                    <a:cubicBezTo>
                      <a:pt x="24379" y="4790"/>
                      <a:pt x="24698" y="4670"/>
                      <a:pt x="25016" y="4553"/>
                    </a:cubicBezTo>
                    <a:cubicBezTo>
                      <a:pt x="25273" y="4458"/>
                      <a:pt x="25530" y="4366"/>
                      <a:pt x="25788" y="4277"/>
                    </a:cubicBezTo>
                    <a:cubicBezTo>
                      <a:pt x="26078" y="4177"/>
                      <a:pt x="26368" y="4073"/>
                      <a:pt x="26660" y="3977"/>
                    </a:cubicBezTo>
                    <a:cubicBezTo>
                      <a:pt x="27036" y="3856"/>
                      <a:pt x="27409" y="3735"/>
                      <a:pt x="27783" y="3613"/>
                    </a:cubicBezTo>
                    <a:cubicBezTo>
                      <a:pt x="28326" y="3437"/>
                      <a:pt x="28865" y="3250"/>
                      <a:pt x="29407" y="3074"/>
                    </a:cubicBezTo>
                    <a:cubicBezTo>
                      <a:pt x="29706" y="2976"/>
                      <a:pt x="30004" y="2869"/>
                      <a:pt x="30305" y="2783"/>
                    </a:cubicBezTo>
                    <a:cubicBezTo>
                      <a:pt x="30663" y="2681"/>
                      <a:pt x="31021" y="2580"/>
                      <a:pt x="31378" y="2477"/>
                    </a:cubicBezTo>
                    <a:lnTo>
                      <a:pt x="31378" y="2477"/>
                    </a:lnTo>
                    <a:lnTo>
                      <a:pt x="31351" y="2486"/>
                    </a:lnTo>
                    <a:cubicBezTo>
                      <a:pt x="32093" y="2295"/>
                      <a:pt x="32835" y="2107"/>
                      <a:pt x="33577" y="1921"/>
                    </a:cubicBezTo>
                    <a:cubicBezTo>
                      <a:pt x="33945" y="1829"/>
                      <a:pt x="34316" y="1747"/>
                      <a:pt x="34685" y="1660"/>
                    </a:cubicBezTo>
                    <a:cubicBezTo>
                      <a:pt x="34843" y="1622"/>
                      <a:pt x="35005" y="1596"/>
                      <a:pt x="35164" y="1564"/>
                    </a:cubicBezTo>
                    <a:cubicBezTo>
                      <a:pt x="35374" y="1523"/>
                      <a:pt x="35585" y="1482"/>
                      <a:pt x="35794" y="1439"/>
                    </a:cubicBezTo>
                    <a:cubicBezTo>
                      <a:pt x="35838" y="1431"/>
                      <a:pt x="35883" y="1427"/>
                      <a:pt x="35928" y="1419"/>
                    </a:cubicBezTo>
                    <a:lnTo>
                      <a:pt x="36309" y="1362"/>
                    </a:lnTo>
                    <a:lnTo>
                      <a:pt x="36903" y="1273"/>
                    </a:lnTo>
                    <a:cubicBezTo>
                      <a:pt x="37280" y="1216"/>
                      <a:pt x="37659" y="1171"/>
                      <a:pt x="38037" y="1120"/>
                    </a:cubicBezTo>
                    <a:cubicBezTo>
                      <a:pt x="38225" y="1093"/>
                      <a:pt x="38414" y="1061"/>
                      <a:pt x="38602" y="1032"/>
                    </a:cubicBezTo>
                    <a:cubicBezTo>
                      <a:pt x="38790" y="1001"/>
                      <a:pt x="38980" y="973"/>
                      <a:pt x="39168" y="943"/>
                    </a:cubicBezTo>
                    <a:cubicBezTo>
                      <a:pt x="39543" y="885"/>
                      <a:pt x="39917" y="824"/>
                      <a:pt x="40290" y="765"/>
                    </a:cubicBezTo>
                    <a:lnTo>
                      <a:pt x="41023" y="678"/>
                    </a:lnTo>
                    <a:cubicBezTo>
                      <a:pt x="41202" y="657"/>
                      <a:pt x="41378" y="634"/>
                      <a:pt x="41557" y="620"/>
                    </a:cubicBezTo>
                    <a:cubicBezTo>
                      <a:pt x="41866" y="599"/>
                      <a:pt x="42174" y="577"/>
                      <a:pt x="42482" y="555"/>
                    </a:cubicBezTo>
                    <a:cubicBezTo>
                      <a:pt x="42683" y="541"/>
                      <a:pt x="42885" y="534"/>
                      <a:pt x="43085" y="525"/>
                    </a:cubicBezTo>
                    <a:cubicBezTo>
                      <a:pt x="43586" y="503"/>
                      <a:pt x="44086" y="484"/>
                      <a:pt x="44587" y="468"/>
                    </a:cubicBezTo>
                    <a:cubicBezTo>
                      <a:pt x="45031" y="453"/>
                      <a:pt x="45475" y="453"/>
                      <a:pt x="45919" y="448"/>
                    </a:cubicBezTo>
                    <a:close/>
                    <a:moveTo>
                      <a:pt x="45879" y="0"/>
                    </a:moveTo>
                    <a:cubicBezTo>
                      <a:pt x="45749" y="0"/>
                      <a:pt x="45620" y="2"/>
                      <a:pt x="45490" y="2"/>
                    </a:cubicBezTo>
                    <a:cubicBezTo>
                      <a:pt x="45264" y="6"/>
                      <a:pt x="45036" y="2"/>
                      <a:pt x="44809" y="11"/>
                    </a:cubicBezTo>
                    <a:cubicBezTo>
                      <a:pt x="44505" y="20"/>
                      <a:pt x="44200" y="31"/>
                      <a:pt x="43896" y="40"/>
                    </a:cubicBezTo>
                    <a:cubicBezTo>
                      <a:pt x="43455" y="55"/>
                      <a:pt x="43014" y="77"/>
                      <a:pt x="42573" y="96"/>
                    </a:cubicBezTo>
                    <a:cubicBezTo>
                      <a:pt x="42490" y="101"/>
                      <a:pt x="42404" y="109"/>
                      <a:pt x="42321" y="115"/>
                    </a:cubicBezTo>
                    <a:cubicBezTo>
                      <a:pt x="42152" y="127"/>
                      <a:pt x="41984" y="139"/>
                      <a:pt x="41816" y="151"/>
                    </a:cubicBezTo>
                    <a:cubicBezTo>
                      <a:pt x="41617" y="166"/>
                      <a:pt x="41420" y="179"/>
                      <a:pt x="41222" y="203"/>
                    </a:cubicBezTo>
                    <a:cubicBezTo>
                      <a:pt x="40917" y="239"/>
                      <a:pt x="40611" y="275"/>
                      <a:pt x="40306" y="312"/>
                    </a:cubicBezTo>
                    <a:cubicBezTo>
                      <a:pt x="40113" y="335"/>
                      <a:pt x="39921" y="369"/>
                      <a:pt x="39728" y="399"/>
                    </a:cubicBezTo>
                    <a:cubicBezTo>
                      <a:pt x="39217" y="481"/>
                      <a:pt x="38706" y="561"/>
                      <a:pt x="38194" y="641"/>
                    </a:cubicBezTo>
                    <a:cubicBezTo>
                      <a:pt x="37738" y="712"/>
                      <a:pt x="37281" y="769"/>
                      <a:pt x="36824" y="830"/>
                    </a:cubicBezTo>
                    <a:cubicBezTo>
                      <a:pt x="36594" y="862"/>
                      <a:pt x="36365" y="900"/>
                      <a:pt x="36136" y="935"/>
                    </a:cubicBezTo>
                    <a:cubicBezTo>
                      <a:pt x="35936" y="964"/>
                      <a:pt x="35738" y="993"/>
                      <a:pt x="35541" y="1032"/>
                    </a:cubicBezTo>
                    <a:cubicBezTo>
                      <a:pt x="35252" y="1089"/>
                      <a:pt x="34962" y="1147"/>
                      <a:pt x="34672" y="1203"/>
                    </a:cubicBezTo>
                    <a:cubicBezTo>
                      <a:pt x="34454" y="1246"/>
                      <a:pt x="34237" y="1303"/>
                      <a:pt x="34021" y="1355"/>
                    </a:cubicBezTo>
                    <a:cubicBezTo>
                      <a:pt x="33098" y="1572"/>
                      <a:pt x="32181" y="1809"/>
                      <a:pt x="31262" y="2043"/>
                    </a:cubicBezTo>
                    <a:cubicBezTo>
                      <a:pt x="31040" y="2100"/>
                      <a:pt x="30821" y="2169"/>
                      <a:pt x="30600" y="2232"/>
                    </a:cubicBezTo>
                    <a:cubicBezTo>
                      <a:pt x="30394" y="2290"/>
                      <a:pt x="30187" y="2343"/>
                      <a:pt x="29985" y="2410"/>
                    </a:cubicBezTo>
                    <a:cubicBezTo>
                      <a:pt x="29523" y="2561"/>
                      <a:pt x="29063" y="2712"/>
                      <a:pt x="28601" y="2865"/>
                    </a:cubicBezTo>
                    <a:cubicBezTo>
                      <a:pt x="28127" y="3024"/>
                      <a:pt x="27653" y="3182"/>
                      <a:pt x="27178" y="3336"/>
                    </a:cubicBezTo>
                    <a:cubicBezTo>
                      <a:pt x="26947" y="3411"/>
                      <a:pt x="26718" y="3486"/>
                      <a:pt x="26488" y="3560"/>
                    </a:cubicBezTo>
                    <a:cubicBezTo>
                      <a:pt x="26232" y="3643"/>
                      <a:pt x="25979" y="3736"/>
                      <a:pt x="25725" y="3823"/>
                    </a:cubicBezTo>
                    <a:cubicBezTo>
                      <a:pt x="25545" y="3886"/>
                      <a:pt x="25363" y="3945"/>
                      <a:pt x="25184" y="4010"/>
                    </a:cubicBezTo>
                    <a:cubicBezTo>
                      <a:pt x="24896" y="4117"/>
                      <a:pt x="24608" y="4224"/>
                      <a:pt x="24321" y="4331"/>
                    </a:cubicBezTo>
                    <a:cubicBezTo>
                      <a:pt x="24167" y="4389"/>
                      <a:pt x="24011" y="4442"/>
                      <a:pt x="23859" y="4506"/>
                    </a:cubicBezTo>
                    <a:cubicBezTo>
                      <a:pt x="23578" y="4622"/>
                      <a:pt x="23295" y="4738"/>
                      <a:pt x="23014" y="4854"/>
                    </a:cubicBezTo>
                    <a:cubicBezTo>
                      <a:pt x="22862" y="4917"/>
                      <a:pt x="22707" y="4976"/>
                      <a:pt x="22558" y="5046"/>
                    </a:cubicBezTo>
                    <a:cubicBezTo>
                      <a:pt x="22264" y="5183"/>
                      <a:pt x="21971" y="5322"/>
                      <a:pt x="21677" y="5459"/>
                    </a:cubicBezTo>
                    <a:cubicBezTo>
                      <a:pt x="21538" y="5524"/>
                      <a:pt x="21397" y="5589"/>
                      <a:pt x="21260" y="5659"/>
                    </a:cubicBezTo>
                    <a:cubicBezTo>
                      <a:pt x="20966" y="5808"/>
                      <a:pt x="20671" y="5958"/>
                      <a:pt x="20378" y="6108"/>
                    </a:cubicBezTo>
                    <a:cubicBezTo>
                      <a:pt x="19519" y="6544"/>
                      <a:pt x="18669" y="6996"/>
                      <a:pt x="17820" y="7449"/>
                    </a:cubicBezTo>
                    <a:cubicBezTo>
                      <a:pt x="17683" y="7522"/>
                      <a:pt x="17550" y="7600"/>
                      <a:pt x="17416" y="7677"/>
                    </a:cubicBezTo>
                    <a:cubicBezTo>
                      <a:pt x="17145" y="7832"/>
                      <a:pt x="16873" y="7988"/>
                      <a:pt x="16603" y="8143"/>
                    </a:cubicBezTo>
                    <a:cubicBezTo>
                      <a:pt x="16441" y="8236"/>
                      <a:pt x="16286" y="8335"/>
                      <a:pt x="16128" y="8431"/>
                    </a:cubicBezTo>
                    <a:cubicBezTo>
                      <a:pt x="15905" y="8567"/>
                      <a:pt x="15682" y="8702"/>
                      <a:pt x="15461" y="8838"/>
                    </a:cubicBezTo>
                    <a:cubicBezTo>
                      <a:pt x="15250" y="8965"/>
                      <a:pt x="15047" y="9104"/>
                      <a:pt x="14840" y="9236"/>
                    </a:cubicBezTo>
                    <a:cubicBezTo>
                      <a:pt x="14665" y="9348"/>
                      <a:pt x="14487" y="9456"/>
                      <a:pt x="14316" y="9574"/>
                    </a:cubicBezTo>
                    <a:cubicBezTo>
                      <a:pt x="13923" y="9844"/>
                      <a:pt x="13525" y="10107"/>
                      <a:pt x="13143" y="10391"/>
                    </a:cubicBezTo>
                    <a:cubicBezTo>
                      <a:pt x="12907" y="10566"/>
                      <a:pt x="12671" y="10740"/>
                      <a:pt x="12436" y="10915"/>
                    </a:cubicBezTo>
                    <a:cubicBezTo>
                      <a:pt x="12277" y="11033"/>
                      <a:pt x="12123" y="11155"/>
                      <a:pt x="11968" y="11277"/>
                    </a:cubicBezTo>
                    <a:cubicBezTo>
                      <a:pt x="11564" y="11592"/>
                      <a:pt x="11160" y="11909"/>
                      <a:pt x="10757" y="12227"/>
                    </a:cubicBezTo>
                    <a:cubicBezTo>
                      <a:pt x="10008" y="12816"/>
                      <a:pt x="9250" y="13393"/>
                      <a:pt x="8491" y="13970"/>
                    </a:cubicBezTo>
                    <a:cubicBezTo>
                      <a:pt x="8335" y="14089"/>
                      <a:pt x="8181" y="14213"/>
                      <a:pt x="8027" y="14334"/>
                    </a:cubicBezTo>
                    <a:cubicBezTo>
                      <a:pt x="7847" y="14475"/>
                      <a:pt x="7664" y="14610"/>
                      <a:pt x="7490" y="14754"/>
                    </a:cubicBezTo>
                    <a:cubicBezTo>
                      <a:pt x="7115" y="15068"/>
                      <a:pt x="6739" y="15377"/>
                      <a:pt x="6374" y="15702"/>
                    </a:cubicBezTo>
                    <a:cubicBezTo>
                      <a:pt x="6199" y="15857"/>
                      <a:pt x="6020" y="16009"/>
                      <a:pt x="5847" y="16167"/>
                    </a:cubicBezTo>
                    <a:cubicBezTo>
                      <a:pt x="5634" y="16365"/>
                      <a:pt x="5421" y="16562"/>
                      <a:pt x="5207" y="16758"/>
                    </a:cubicBezTo>
                    <a:cubicBezTo>
                      <a:pt x="4895" y="17047"/>
                      <a:pt x="4590" y="17342"/>
                      <a:pt x="4286" y="17637"/>
                    </a:cubicBezTo>
                    <a:cubicBezTo>
                      <a:pt x="3605" y="18299"/>
                      <a:pt x="2921" y="18959"/>
                      <a:pt x="2267" y="19648"/>
                    </a:cubicBezTo>
                    <a:cubicBezTo>
                      <a:pt x="1959" y="19973"/>
                      <a:pt x="1666" y="20310"/>
                      <a:pt x="1382" y="20654"/>
                    </a:cubicBezTo>
                    <a:cubicBezTo>
                      <a:pt x="1329" y="20720"/>
                      <a:pt x="1277" y="20784"/>
                      <a:pt x="1224" y="20851"/>
                    </a:cubicBezTo>
                    <a:cubicBezTo>
                      <a:pt x="1223" y="20852"/>
                      <a:pt x="1222" y="20854"/>
                      <a:pt x="1221" y="20855"/>
                    </a:cubicBezTo>
                    <a:cubicBezTo>
                      <a:pt x="1214" y="20861"/>
                      <a:pt x="1209" y="20870"/>
                      <a:pt x="1203" y="20877"/>
                    </a:cubicBezTo>
                    <a:cubicBezTo>
                      <a:pt x="1202" y="20879"/>
                      <a:pt x="1201" y="20880"/>
                      <a:pt x="1199" y="20882"/>
                    </a:cubicBezTo>
                    <a:cubicBezTo>
                      <a:pt x="1194" y="20888"/>
                      <a:pt x="1190" y="20894"/>
                      <a:pt x="1186" y="20900"/>
                    </a:cubicBezTo>
                    <a:cubicBezTo>
                      <a:pt x="938" y="21224"/>
                      <a:pt x="731" y="21575"/>
                      <a:pt x="490" y="21903"/>
                    </a:cubicBezTo>
                    <a:cubicBezTo>
                      <a:pt x="483" y="21912"/>
                      <a:pt x="475" y="21921"/>
                      <a:pt x="467" y="21930"/>
                    </a:cubicBezTo>
                    <a:cubicBezTo>
                      <a:pt x="466" y="21932"/>
                      <a:pt x="464" y="21935"/>
                      <a:pt x="462" y="21938"/>
                    </a:cubicBezTo>
                    <a:cubicBezTo>
                      <a:pt x="425" y="21995"/>
                      <a:pt x="390" y="22054"/>
                      <a:pt x="354" y="22113"/>
                    </a:cubicBezTo>
                    <a:lnTo>
                      <a:pt x="305" y="22192"/>
                    </a:lnTo>
                    <a:cubicBezTo>
                      <a:pt x="276" y="22247"/>
                      <a:pt x="243" y="22300"/>
                      <a:pt x="209" y="22353"/>
                    </a:cubicBezTo>
                    <a:cubicBezTo>
                      <a:pt x="143" y="22461"/>
                      <a:pt x="72" y="22567"/>
                      <a:pt x="0" y="22670"/>
                    </a:cubicBezTo>
                    <a:lnTo>
                      <a:pt x="30" y="22667"/>
                    </a:lnTo>
                    <a:cubicBezTo>
                      <a:pt x="503" y="22622"/>
                      <a:pt x="977" y="22588"/>
                      <a:pt x="1452" y="22567"/>
                    </a:cubicBezTo>
                    <a:cubicBezTo>
                      <a:pt x="1967" y="22543"/>
                      <a:pt x="2481" y="22519"/>
                      <a:pt x="2996" y="22481"/>
                    </a:cubicBezTo>
                    <a:cubicBezTo>
                      <a:pt x="3510" y="22442"/>
                      <a:pt x="4028" y="22392"/>
                      <a:pt x="4543" y="22344"/>
                    </a:cubicBezTo>
                    <a:cubicBezTo>
                      <a:pt x="5052" y="22296"/>
                      <a:pt x="5562" y="22262"/>
                      <a:pt x="6072" y="22232"/>
                    </a:cubicBezTo>
                    <a:cubicBezTo>
                      <a:pt x="6554" y="22203"/>
                      <a:pt x="7037" y="22192"/>
                      <a:pt x="7519" y="22170"/>
                    </a:cubicBezTo>
                    <a:cubicBezTo>
                      <a:pt x="8568" y="22120"/>
                      <a:pt x="9616" y="22047"/>
                      <a:pt x="10663" y="21966"/>
                    </a:cubicBezTo>
                    <a:cubicBezTo>
                      <a:pt x="11144" y="21929"/>
                      <a:pt x="11623" y="21869"/>
                      <a:pt x="12103" y="21826"/>
                    </a:cubicBezTo>
                    <a:cubicBezTo>
                      <a:pt x="12612" y="21782"/>
                      <a:pt x="13121" y="21740"/>
                      <a:pt x="13632" y="21712"/>
                    </a:cubicBezTo>
                    <a:cubicBezTo>
                      <a:pt x="14696" y="21652"/>
                      <a:pt x="15763" y="21600"/>
                      <a:pt x="16827" y="21538"/>
                    </a:cubicBezTo>
                    <a:cubicBezTo>
                      <a:pt x="17349" y="21508"/>
                      <a:pt x="17870" y="21486"/>
                      <a:pt x="18393" y="21467"/>
                    </a:cubicBezTo>
                    <a:cubicBezTo>
                      <a:pt x="18911" y="21448"/>
                      <a:pt x="19430" y="21425"/>
                      <a:pt x="19948" y="21396"/>
                    </a:cubicBezTo>
                    <a:cubicBezTo>
                      <a:pt x="20456" y="21367"/>
                      <a:pt x="20962" y="21324"/>
                      <a:pt x="21470" y="21290"/>
                    </a:cubicBezTo>
                    <a:cubicBezTo>
                      <a:pt x="21977" y="21256"/>
                      <a:pt x="22483" y="21237"/>
                      <a:pt x="22992" y="21227"/>
                    </a:cubicBezTo>
                    <a:cubicBezTo>
                      <a:pt x="23486" y="21217"/>
                      <a:pt x="23981" y="21217"/>
                      <a:pt x="24475" y="21212"/>
                    </a:cubicBezTo>
                    <a:cubicBezTo>
                      <a:pt x="25020" y="21206"/>
                      <a:pt x="25565" y="21195"/>
                      <a:pt x="26110" y="21182"/>
                    </a:cubicBezTo>
                    <a:cubicBezTo>
                      <a:pt x="27119" y="21159"/>
                      <a:pt x="28127" y="21130"/>
                      <a:pt x="29136" y="21093"/>
                    </a:cubicBezTo>
                    <a:cubicBezTo>
                      <a:pt x="30135" y="21054"/>
                      <a:pt x="31136" y="21033"/>
                      <a:pt x="32137" y="21031"/>
                    </a:cubicBezTo>
                    <a:cubicBezTo>
                      <a:pt x="32343" y="21030"/>
                      <a:pt x="32547" y="21030"/>
                      <a:pt x="32752" y="21030"/>
                    </a:cubicBezTo>
                    <a:cubicBezTo>
                      <a:pt x="33184" y="21030"/>
                      <a:pt x="33614" y="21032"/>
                      <a:pt x="34045" y="21041"/>
                    </a:cubicBezTo>
                    <a:cubicBezTo>
                      <a:pt x="34449" y="21048"/>
                      <a:pt x="34851" y="21063"/>
                      <a:pt x="35254" y="21077"/>
                    </a:cubicBezTo>
                    <a:cubicBezTo>
                      <a:pt x="35504" y="21085"/>
                      <a:pt x="35754" y="21094"/>
                      <a:pt x="36003" y="21102"/>
                    </a:cubicBezTo>
                    <a:cubicBezTo>
                      <a:pt x="36195" y="21107"/>
                      <a:pt x="36386" y="21107"/>
                      <a:pt x="36578" y="21108"/>
                    </a:cubicBezTo>
                    <a:cubicBezTo>
                      <a:pt x="36708" y="21109"/>
                      <a:pt x="36839" y="21112"/>
                      <a:pt x="36971" y="21112"/>
                    </a:cubicBezTo>
                    <a:cubicBezTo>
                      <a:pt x="37033" y="21112"/>
                      <a:pt x="37096" y="21111"/>
                      <a:pt x="37159" y="21109"/>
                    </a:cubicBezTo>
                    <a:cubicBezTo>
                      <a:pt x="37435" y="21102"/>
                      <a:pt x="37713" y="21095"/>
                      <a:pt x="37990" y="21087"/>
                    </a:cubicBezTo>
                    <a:cubicBezTo>
                      <a:pt x="38823" y="21066"/>
                      <a:pt x="39657" y="21040"/>
                      <a:pt x="40491" y="21020"/>
                    </a:cubicBezTo>
                    <a:cubicBezTo>
                      <a:pt x="40965" y="21008"/>
                      <a:pt x="41439" y="20998"/>
                      <a:pt x="41914" y="20989"/>
                    </a:cubicBezTo>
                    <a:cubicBezTo>
                      <a:pt x="42331" y="20981"/>
                      <a:pt x="42748" y="20983"/>
                      <a:pt x="43164" y="20981"/>
                    </a:cubicBezTo>
                    <a:cubicBezTo>
                      <a:pt x="44240" y="20990"/>
                      <a:pt x="45316" y="20999"/>
                      <a:pt x="46391" y="21007"/>
                    </a:cubicBezTo>
                    <a:cubicBezTo>
                      <a:pt x="46837" y="21010"/>
                      <a:pt x="47282" y="21025"/>
                      <a:pt x="47728" y="21037"/>
                    </a:cubicBezTo>
                    <a:cubicBezTo>
                      <a:pt x="48287" y="21051"/>
                      <a:pt x="48847" y="21065"/>
                      <a:pt x="49406" y="21071"/>
                    </a:cubicBezTo>
                    <a:cubicBezTo>
                      <a:pt x="49891" y="21078"/>
                      <a:pt x="50376" y="21078"/>
                      <a:pt x="50858" y="21086"/>
                    </a:cubicBezTo>
                    <a:cubicBezTo>
                      <a:pt x="51401" y="21096"/>
                      <a:pt x="51944" y="21105"/>
                      <a:pt x="52487" y="21116"/>
                    </a:cubicBezTo>
                    <a:cubicBezTo>
                      <a:pt x="53559" y="21138"/>
                      <a:pt x="54630" y="21178"/>
                      <a:pt x="55700" y="21209"/>
                    </a:cubicBezTo>
                    <a:cubicBezTo>
                      <a:pt x="56211" y="21222"/>
                      <a:pt x="56721" y="21226"/>
                      <a:pt x="57232" y="21226"/>
                    </a:cubicBezTo>
                    <a:cubicBezTo>
                      <a:pt x="57518" y="21226"/>
                      <a:pt x="57803" y="21225"/>
                      <a:pt x="58088" y="21224"/>
                    </a:cubicBezTo>
                    <a:cubicBezTo>
                      <a:pt x="58367" y="21225"/>
                      <a:pt x="58648" y="21226"/>
                      <a:pt x="58929" y="21228"/>
                    </a:cubicBezTo>
                    <a:cubicBezTo>
                      <a:pt x="59194" y="21229"/>
                      <a:pt x="59460" y="21237"/>
                      <a:pt x="59727" y="21244"/>
                    </a:cubicBezTo>
                    <a:cubicBezTo>
                      <a:pt x="60034" y="21250"/>
                      <a:pt x="60342" y="21255"/>
                      <a:pt x="60649" y="21255"/>
                    </a:cubicBezTo>
                    <a:cubicBezTo>
                      <a:pt x="60799" y="21255"/>
                      <a:pt x="60949" y="21254"/>
                      <a:pt x="61100" y="21251"/>
                    </a:cubicBezTo>
                    <a:cubicBezTo>
                      <a:pt x="61348" y="21247"/>
                      <a:pt x="61598" y="21244"/>
                      <a:pt x="61847" y="21236"/>
                    </a:cubicBezTo>
                    <a:cubicBezTo>
                      <a:pt x="62126" y="21229"/>
                      <a:pt x="62405" y="21218"/>
                      <a:pt x="62684" y="21213"/>
                    </a:cubicBezTo>
                    <a:cubicBezTo>
                      <a:pt x="63244" y="21203"/>
                      <a:pt x="63805" y="21195"/>
                      <a:pt x="64365" y="21188"/>
                    </a:cubicBezTo>
                    <a:cubicBezTo>
                      <a:pt x="64847" y="21182"/>
                      <a:pt x="65330" y="21168"/>
                      <a:pt x="65812" y="21155"/>
                    </a:cubicBezTo>
                    <a:cubicBezTo>
                      <a:pt x="66331" y="21141"/>
                      <a:pt x="66850" y="21131"/>
                      <a:pt x="67367" y="21121"/>
                    </a:cubicBezTo>
                    <a:cubicBezTo>
                      <a:pt x="67923" y="21109"/>
                      <a:pt x="68481" y="21097"/>
                      <a:pt x="69037" y="21083"/>
                    </a:cubicBezTo>
                    <a:cubicBezTo>
                      <a:pt x="69510" y="21069"/>
                      <a:pt x="69984" y="21049"/>
                      <a:pt x="70456" y="21047"/>
                    </a:cubicBezTo>
                    <a:lnTo>
                      <a:pt x="71346" y="21042"/>
                    </a:lnTo>
                    <a:cubicBezTo>
                      <a:pt x="72230" y="21060"/>
                      <a:pt x="73114" y="21081"/>
                      <a:pt x="73999" y="21093"/>
                    </a:cubicBezTo>
                    <a:cubicBezTo>
                      <a:pt x="74482" y="21099"/>
                      <a:pt x="74967" y="21111"/>
                      <a:pt x="75450" y="21124"/>
                    </a:cubicBezTo>
                    <a:cubicBezTo>
                      <a:pt x="75840" y="21134"/>
                      <a:pt x="76229" y="21153"/>
                      <a:pt x="76618" y="21163"/>
                    </a:cubicBezTo>
                    <a:cubicBezTo>
                      <a:pt x="77100" y="21176"/>
                      <a:pt x="77581" y="21189"/>
                      <a:pt x="78063" y="21197"/>
                    </a:cubicBezTo>
                    <a:cubicBezTo>
                      <a:pt x="78506" y="21206"/>
                      <a:pt x="78949" y="21220"/>
                      <a:pt x="79393" y="21230"/>
                    </a:cubicBezTo>
                    <a:cubicBezTo>
                      <a:pt x="79663" y="21235"/>
                      <a:pt x="79932" y="21240"/>
                      <a:pt x="80202" y="21247"/>
                    </a:cubicBezTo>
                    <a:cubicBezTo>
                      <a:pt x="80258" y="21248"/>
                      <a:pt x="80314" y="21248"/>
                      <a:pt x="80370" y="21248"/>
                    </a:cubicBezTo>
                    <a:cubicBezTo>
                      <a:pt x="80491" y="21248"/>
                      <a:pt x="80612" y="21246"/>
                      <a:pt x="80733" y="21246"/>
                    </a:cubicBezTo>
                    <a:cubicBezTo>
                      <a:pt x="81185" y="21240"/>
                      <a:pt x="81636" y="21236"/>
                      <a:pt x="82087" y="21230"/>
                    </a:cubicBezTo>
                    <a:cubicBezTo>
                      <a:pt x="82429" y="21236"/>
                      <a:pt x="82771" y="21240"/>
                      <a:pt x="83113" y="21250"/>
                    </a:cubicBezTo>
                    <a:cubicBezTo>
                      <a:pt x="83496" y="21263"/>
                      <a:pt x="83878" y="21276"/>
                      <a:pt x="84261" y="21283"/>
                    </a:cubicBezTo>
                    <a:cubicBezTo>
                      <a:pt x="85059" y="21295"/>
                      <a:pt x="85858" y="21297"/>
                      <a:pt x="86656" y="21307"/>
                    </a:cubicBezTo>
                    <a:cubicBezTo>
                      <a:pt x="86998" y="21311"/>
                      <a:pt x="87339" y="21320"/>
                      <a:pt x="87680" y="21322"/>
                    </a:cubicBezTo>
                    <a:cubicBezTo>
                      <a:pt x="87871" y="21323"/>
                      <a:pt x="88062" y="21324"/>
                      <a:pt x="88253" y="21326"/>
                    </a:cubicBezTo>
                    <a:cubicBezTo>
                      <a:pt x="88263" y="21321"/>
                      <a:pt x="88273" y="21319"/>
                      <a:pt x="88283" y="21317"/>
                    </a:cubicBezTo>
                    <a:cubicBezTo>
                      <a:pt x="88304" y="21314"/>
                      <a:pt x="88324" y="21312"/>
                      <a:pt x="88344" y="21311"/>
                    </a:cubicBezTo>
                    <a:cubicBezTo>
                      <a:pt x="88361" y="21300"/>
                      <a:pt x="88380" y="21293"/>
                      <a:pt x="88400" y="21291"/>
                    </a:cubicBezTo>
                    <a:cubicBezTo>
                      <a:pt x="88420" y="21289"/>
                      <a:pt x="88440" y="21289"/>
                      <a:pt x="88460" y="21289"/>
                    </a:cubicBezTo>
                    <a:cubicBezTo>
                      <a:pt x="88493" y="21289"/>
                      <a:pt x="88527" y="21290"/>
                      <a:pt x="88560" y="21291"/>
                    </a:cubicBezTo>
                    <a:lnTo>
                      <a:pt x="88664" y="21291"/>
                    </a:lnTo>
                    <a:cubicBezTo>
                      <a:pt x="88751" y="21294"/>
                      <a:pt x="88836" y="21297"/>
                      <a:pt x="88923" y="21304"/>
                    </a:cubicBezTo>
                    <a:cubicBezTo>
                      <a:pt x="88927" y="21304"/>
                      <a:pt x="88931" y="21304"/>
                      <a:pt x="88935" y="21305"/>
                    </a:cubicBezTo>
                    <a:lnTo>
                      <a:pt x="88936" y="21305"/>
                    </a:lnTo>
                    <a:cubicBezTo>
                      <a:pt x="88903" y="21259"/>
                      <a:pt x="88870" y="21214"/>
                      <a:pt x="88836" y="21170"/>
                    </a:cubicBezTo>
                    <a:cubicBezTo>
                      <a:pt x="88817" y="21143"/>
                      <a:pt x="88798" y="21118"/>
                      <a:pt x="88780" y="21092"/>
                    </a:cubicBezTo>
                    <a:cubicBezTo>
                      <a:pt x="88632" y="20890"/>
                      <a:pt x="88489" y="20685"/>
                      <a:pt x="88342" y="20482"/>
                    </a:cubicBezTo>
                    <a:cubicBezTo>
                      <a:pt x="88195" y="20298"/>
                      <a:pt x="88050" y="20113"/>
                      <a:pt x="87906" y="19926"/>
                    </a:cubicBezTo>
                    <a:cubicBezTo>
                      <a:pt x="87766" y="19742"/>
                      <a:pt x="87626" y="19560"/>
                      <a:pt x="87484" y="19377"/>
                    </a:cubicBezTo>
                    <a:lnTo>
                      <a:pt x="87214" y="19032"/>
                    </a:lnTo>
                    <a:cubicBezTo>
                      <a:pt x="87142" y="18940"/>
                      <a:pt x="87064" y="18851"/>
                      <a:pt x="86988" y="18761"/>
                    </a:cubicBezTo>
                    <a:cubicBezTo>
                      <a:pt x="86917" y="18674"/>
                      <a:pt x="86845" y="18587"/>
                      <a:pt x="86773" y="18502"/>
                    </a:cubicBezTo>
                    <a:cubicBezTo>
                      <a:pt x="86705" y="18421"/>
                      <a:pt x="86631" y="18344"/>
                      <a:pt x="86560" y="18267"/>
                    </a:cubicBezTo>
                    <a:cubicBezTo>
                      <a:pt x="86472" y="18172"/>
                      <a:pt x="86385" y="18076"/>
                      <a:pt x="86298" y="17981"/>
                    </a:cubicBezTo>
                    <a:cubicBezTo>
                      <a:pt x="86232" y="17909"/>
                      <a:pt x="86160" y="17843"/>
                      <a:pt x="86091" y="17774"/>
                    </a:cubicBezTo>
                    <a:cubicBezTo>
                      <a:pt x="85934" y="17617"/>
                      <a:pt x="85778" y="17459"/>
                      <a:pt x="85615" y="17309"/>
                    </a:cubicBezTo>
                    <a:cubicBezTo>
                      <a:pt x="85436" y="17146"/>
                      <a:pt x="85261" y="16979"/>
                      <a:pt x="85077" y="16821"/>
                    </a:cubicBezTo>
                    <a:cubicBezTo>
                      <a:pt x="84710" y="16501"/>
                      <a:pt x="84338" y="16184"/>
                      <a:pt x="83966" y="15870"/>
                    </a:cubicBezTo>
                    <a:cubicBezTo>
                      <a:pt x="83594" y="15558"/>
                      <a:pt x="83224" y="15242"/>
                      <a:pt x="82858" y="14923"/>
                    </a:cubicBezTo>
                    <a:cubicBezTo>
                      <a:pt x="82497" y="14612"/>
                      <a:pt x="82151" y="14283"/>
                      <a:pt x="81802" y="13957"/>
                    </a:cubicBezTo>
                    <a:cubicBezTo>
                      <a:pt x="81617" y="13784"/>
                      <a:pt x="81432" y="13610"/>
                      <a:pt x="81246" y="13437"/>
                    </a:cubicBezTo>
                    <a:cubicBezTo>
                      <a:pt x="81066" y="13270"/>
                      <a:pt x="80881" y="13108"/>
                      <a:pt x="80697" y="12944"/>
                    </a:cubicBezTo>
                    <a:cubicBezTo>
                      <a:pt x="80535" y="12798"/>
                      <a:pt x="80365" y="12662"/>
                      <a:pt x="80198" y="12522"/>
                    </a:cubicBezTo>
                    <a:cubicBezTo>
                      <a:pt x="80032" y="12383"/>
                      <a:pt x="79857" y="12248"/>
                      <a:pt x="79683" y="12114"/>
                    </a:cubicBezTo>
                    <a:cubicBezTo>
                      <a:pt x="79323" y="11834"/>
                      <a:pt x="78956" y="11563"/>
                      <a:pt x="78581" y="11301"/>
                    </a:cubicBezTo>
                    <a:cubicBezTo>
                      <a:pt x="78158" y="11006"/>
                      <a:pt x="77733" y="10714"/>
                      <a:pt x="77308" y="10423"/>
                    </a:cubicBezTo>
                    <a:cubicBezTo>
                      <a:pt x="76903" y="10148"/>
                      <a:pt x="76490" y="9885"/>
                      <a:pt x="76082" y="9618"/>
                    </a:cubicBezTo>
                    <a:cubicBezTo>
                      <a:pt x="75704" y="9373"/>
                      <a:pt x="75326" y="9129"/>
                      <a:pt x="74946" y="8888"/>
                    </a:cubicBezTo>
                    <a:cubicBezTo>
                      <a:pt x="74778" y="8782"/>
                      <a:pt x="74609" y="8676"/>
                      <a:pt x="74439" y="8573"/>
                    </a:cubicBezTo>
                    <a:cubicBezTo>
                      <a:pt x="74238" y="8452"/>
                      <a:pt x="74040" y="8327"/>
                      <a:pt x="73835" y="8210"/>
                    </a:cubicBezTo>
                    <a:cubicBezTo>
                      <a:pt x="73608" y="8080"/>
                      <a:pt x="73379" y="7949"/>
                      <a:pt x="73150" y="7819"/>
                    </a:cubicBezTo>
                    <a:cubicBezTo>
                      <a:pt x="72930" y="7693"/>
                      <a:pt x="72706" y="7576"/>
                      <a:pt x="72484" y="7454"/>
                    </a:cubicBezTo>
                    <a:cubicBezTo>
                      <a:pt x="72099" y="7245"/>
                      <a:pt x="71712" y="7043"/>
                      <a:pt x="71322" y="6842"/>
                    </a:cubicBezTo>
                    <a:cubicBezTo>
                      <a:pt x="71134" y="6745"/>
                      <a:pt x="70947" y="6646"/>
                      <a:pt x="70758" y="6552"/>
                    </a:cubicBezTo>
                    <a:lnTo>
                      <a:pt x="69946" y="6149"/>
                    </a:lnTo>
                    <a:cubicBezTo>
                      <a:pt x="69580" y="5969"/>
                      <a:pt x="69209" y="5798"/>
                      <a:pt x="68839" y="5622"/>
                    </a:cubicBezTo>
                    <a:cubicBezTo>
                      <a:pt x="68370" y="5401"/>
                      <a:pt x="67902" y="5179"/>
                      <a:pt x="67435" y="4956"/>
                    </a:cubicBezTo>
                    <a:cubicBezTo>
                      <a:pt x="66597" y="4558"/>
                      <a:pt x="65763" y="4150"/>
                      <a:pt x="64921" y="3761"/>
                    </a:cubicBezTo>
                    <a:cubicBezTo>
                      <a:pt x="64726" y="3674"/>
                      <a:pt x="64535" y="3580"/>
                      <a:pt x="64340" y="3496"/>
                    </a:cubicBezTo>
                    <a:cubicBezTo>
                      <a:pt x="64072" y="3382"/>
                      <a:pt x="63805" y="3267"/>
                      <a:pt x="63538" y="3153"/>
                    </a:cubicBezTo>
                    <a:cubicBezTo>
                      <a:pt x="63485" y="3130"/>
                      <a:pt x="63429" y="3111"/>
                      <a:pt x="63375" y="3091"/>
                    </a:cubicBezTo>
                    <a:cubicBezTo>
                      <a:pt x="63228" y="3036"/>
                      <a:pt x="63082" y="2981"/>
                      <a:pt x="62936" y="2926"/>
                    </a:cubicBezTo>
                    <a:lnTo>
                      <a:pt x="62616" y="2805"/>
                    </a:lnTo>
                    <a:cubicBezTo>
                      <a:pt x="62524" y="2771"/>
                      <a:pt x="62430" y="2744"/>
                      <a:pt x="62338" y="2714"/>
                    </a:cubicBezTo>
                    <a:cubicBezTo>
                      <a:pt x="62110" y="2640"/>
                      <a:pt x="61884" y="2562"/>
                      <a:pt x="61655" y="2492"/>
                    </a:cubicBezTo>
                    <a:lnTo>
                      <a:pt x="60816" y="2238"/>
                    </a:lnTo>
                    <a:cubicBezTo>
                      <a:pt x="60419" y="2117"/>
                      <a:pt x="60022" y="1997"/>
                      <a:pt x="59621" y="1887"/>
                    </a:cubicBezTo>
                    <a:cubicBezTo>
                      <a:pt x="59339" y="1809"/>
                      <a:pt x="59056" y="1730"/>
                      <a:pt x="58772" y="1652"/>
                    </a:cubicBezTo>
                    <a:cubicBezTo>
                      <a:pt x="58549" y="1589"/>
                      <a:pt x="58324" y="1538"/>
                      <a:pt x="58100" y="1481"/>
                    </a:cubicBezTo>
                    <a:cubicBezTo>
                      <a:pt x="57650" y="1368"/>
                      <a:pt x="57198" y="1267"/>
                      <a:pt x="56745" y="1164"/>
                    </a:cubicBezTo>
                    <a:cubicBezTo>
                      <a:pt x="56494" y="1107"/>
                      <a:pt x="56241" y="1061"/>
                      <a:pt x="55988" y="1009"/>
                    </a:cubicBezTo>
                    <a:cubicBezTo>
                      <a:pt x="55759" y="962"/>
                      <a:pt x="55528" y="923"/>
                      <a:pt x="55298" y="882"/>
                    </a:cubicBezTo>
                    <a:cubicBezTo>
                      <a:pt x="55106" y="847"/>
                      <a:pt x="54915" y="813"/>
                      <a:pt x="54721" y="784"/>
                    </a:cubicBezTo>
                    <a:lnTo>
                      <a:pt x="54238" y="711"/>
                    </a:lnTo>
                    <a:cubicBezTo>
                      <a:pt x="54138" y="695"/>
                      <a:pt x="54037" y="677"/>
                      <a:pt x="53936" y="666"/>
                    </a:cubicBezTo>
                    <a:cubicBezTo>
                      <a:pt x="53454" y="607"/>
                      <a:pt x="52973" y="550"/>
                      <a:pt x="52490" y="502"/>
                    </a:cubicBezTo>
                    <a:cubicBezTo>
                      <a:pt x="52014" y="452"/>
                      <a:pt x="51538" y="404"/>
                      <a:pt x="51062" y="355"/>
                    </a:cubicBezTo>
                    <a:cubicBezTo>
                      <a:pt x="50617" y="309"/>
                      <a:pt x="50173" y="252"/>
                      <a:pt x="49726" y="205"/>
                    </a:cubicBezTo>
                    <a:cubicBezTo>
                      <a:pt x="49516" y="183"/>
                      <a:pt x="49305" y="156"/>
                      <a:pt x="49094" y="140"/>
                    </a:cubicBezTo>
                    <a:cubicBezTo>
                      <a:pt x="48792" y="116"/>
                      <a:pt x="48489" y="95"/>
                      <a:pt x="48187" y="72"/>
                    </a:cubicBezTo>
                    <a:cubicBezTo>
                      <a:pt x="47995" y="58"/>
                      <a:pt x="47802" y="53"/>
                      <a:pt x="47609" y="45"/>
                    </a:cubicBezTo>
                    <a:cubicBezTo>
                      <a:pt x="47390" y="34"/>
                      <a:pt x="47169" y="20"/>
                      <a:pt x="46948" y="17"/>
                    </a:cubicBezTo>
                    <a:lnTo>
                      <a:pt x="46059" y="1"/>
                    </a:lnTo>
                    <a:cubicBezTo>
                      <a:pt x="45999" y="0"/>
                      <a:pt x="45939" y="0"/>
                      <a:pt x="45879"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4141425" y="4455138"/>
              <a:ext cx="312625" cy="1042200"/>
              <a:chOff x="6732200" y="4312863"/>
              <a:chExt cx="312625" cy="1042200"/>
            </a:xfrm>
          </p:grpSpPr>
          <p:sp>
            <p:nvSpPr>
              <p:cNvPr id="167" name="Google Shape;167;p3"/>
              <p:cNvSpPr/>
              <p:nvPr/>
            </p:nvSpPr>
            <p:spPr>
              <a:xfrm>
                <a:off x="6776900" y="4722013"/>
                <a:ext cx="325" cy="475"/>
              </a:xfrm>
              <a:custGeom>
                <a:avLst/>
                <a:gdLst/>
                <a:ahLst/>
                <a:cxnLst/>
                <a:rect l="l" t="t" r="r" b="b"/>
                <a:pathLst>
                  <a:path w="13" h="19" extrusionOk="0">
                    <a:moveTo>
                      <a:pt x="12" y="0"/>
                    </a:moveTo>
                    <a:cubicBezTo>
                      <a:pt x="10" y="4"/>
                      <a:pt x="8" y="7"/>
                      <a:pt x="5" y="11"/>
                    </a:cubicBezTo>
                    <a:lnTo>
                      <a:pt x="5" y="11"/>
                    </a:lnTo>
                    <a:cubicBezTo>
                      <a:pt x="7" y="8"/>
                      <a:pt x="9" y="5"/>
                      <a:pt x="11" y="3"/>
                    </a:cubicBezTo>
                    <a:lnTo>
                      <a:pt x="12" y="0"/>
                    </a:lnTo>
                    <a:close/>
                    <a:moveTo>
                      <a:pt x="5" y="11"/>
                    </a:moveTo>
                    <a:lnTo>
                      <a:pt x="5" y="11"/>
                    </a:lnTo>
                    <a:cubicBezTo>
                      <a:pt x="4" y="14"/>
                      <a:pt x="2" y="16"/>
                      <a:pt x="1" y="18"/>
                    </a:cubicBezTo>
                    <a:cubicBezTo>
                      <a:pt x="2" y="16"/>
                      <a:pt x="4" y="14"/>
                      <a:pt x="5" y="1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6738000" y="4316663"/>
                <a:ext cx="300150" cy="1031700"/>
              </a:xfrm>
              <a:custGeom>
                <a:avLst/>
                <a:gdLst/>
                <a:ahLst/>
                <a:cxnLst/>
                <a:rect l="l" t="t" r="r" b="b"/>
                <a:pathLst>
                  <a:path w="12006" h="41268" extrusionOk="0">
                    <a:moveTo>
                      <a:pt x="8594" y="6022"/>
                    </a:moveTo>
                    <a:lnTo>
                      <a:pt x="8594" y="6022"/>
                    </a:lnTo>
                    <a:cubicBezTo>
                      <a:pt x="8596" y="6027"/>
                      <a:pt x="8597" y="6032"/>
                      <a:pt x="8598" y="6036"/>
                    </a:cubicBezTo>
                    <a:cubicBezTo>
                      <a:pt x="8597" y="6031"/>
                      <a:pt x="8596" y="6027"/>
                      <a:pt x="8594" y="6022"/>
                    </a:cubicBezTo>
                    <a:close/>
                    <a:moveTo>
                      <a:pt x="10647" y="31067"/>
                    </a:moveTo>
                    <a:cubicBezTo>
                      <a:pt x="10647" y="31070"/>
                      <a:pt x="10646" y="31073"/>
                      <a:pt x="10646" y="31076"/>
                    </a:cubicBezTo>
                    <a:lnTo>
                      <a:pt x="10646" y="31076"/>
                    </a:lnTo>
                    <a:cubicBezTo>
                      <a:pt x="10646" y="31073"/>
                      <a:pt x="10647" y="31070"/>
                      <a:pt x="10647" y="31067"/>
                    </a:cubicBezTo>
                    <a:close/>
                    <a:moveTo>
                      <a:pt x="6771" y="0"/>
                    </a:moveTo>
                    <a:cubicBezTo>
                      <a:pt x="6680" y="0"/>
                      <a:pt x="6589" y="11"/>
                      <a:pt x="6500" y="32"/>
                    </a:cubicBezTo>
                    <a:cubicBezTo>
                      <a:pt x="6409" y="52"/>
                      <a:pt x="6303" y="101"/>
                      <a:pt x="6250" y="183"/>
                    </a:cubicBezTo>
                    <a:cubicBezTo>
                      <a:pt x="6241" y="194"/>
                      <a:pt x="6235" y="208"/>
                      <a:pt x="6229" y="222"/>
                    </a:cubicBezTo>
                    <a:cubicBezTo>
                      <a:pt x="6199" y="194"/>
                      <a:pt x="6160" y="179"/>
                      <a:pt x="6120" y="179"/>
                    </a:cubicBezTo>
                    <a:cubicBezTo>
                      <a:pt x="6115" y="179"/>
                      <a:pt x="6109" y="179"/>
                      <a:pt x="6103" y="180"/>
                    </a:cubicBezTo>
                    <a:cubicBezTo>
                      <a:pt x="6040" y="185"/>
                      <a:pt x="5978" y="196"/>
                      <a:pt x="5918" y="213"/>
                    </a:cubicBezTo>
                    <a:cubicBezTo>
                      <a:pt x="5842" y="238"/>
                      <a:pt x="5768" y="266"/>
                      <a:pt x="5697" y="300"/>
                    </a:cubicBezTo>
                    <a:cubicBezTo>
                      <a:pt x="5559" y="365"/>
                      <a:pt x="5421" y="445"/>
                      <a:pt x="5317" y="559"/>
                    </a:cubicBezTo>
                    <a:cubicBezTo>
                      <a:pt x="5243" y="641"/>
                      <a:pt x="5179" y="733"/>
                      <a:pt x="5128" y="832"/>
                    </a:cubicBezTo>
                    <a:cubicBezTo>
                      <a:pt x="5102" y="887"/>
                      <a:pt x="5074" y="944"/>
                      <a:pt x="5069" y="1006"/>
                    </a:cubicBezTo>
                    <a:cubicBezTo>
                      <a:pt x="5068" y="1031"/>
                      <a:pt x="5071" y="1055"/>
                      <a:pt x="5079" y="1078"/>
                    </a:cubicBezTo>
                    <a:cubicBezTo>
                      <a:pt x="5004" y="1106"/>
                      <a:pt x="4956" y="1178"/>
                      <a:pt x="4960" y="1258"/>
                    </a:cubicBezTo>
                    <a:cubicBezTo>
                      <a:pt x="4960" y="1269"/>
                      <a:pt x="4961" y="1279"/>
                      <a:pt x="4962" y="1290"/>
                    </a:cubicBezTo>
                    <a:cubicBezTo>
                      <a:pt x="4959" y="1401"/>
                      <a:pt x="4948" y="1514"/>
                      <a:pt x="4939" y="1626"/>
                    </a:cubicBezTo>
                    <a:cubicBezTo>
                      <a:pt x="4936" y="1705"/>
                      <a:pt x="4932" y="1787"/>
                      <a:pt x="4928" y="1868"/>
                    </a:cubicBezTo>
                    <a:cubicBezTo>
                      <a:pt x="4928" y="1875"/>
                      <a:pt x="4928" y="1880"/>
                      <a:pt x="4928" y="1888"/>
                    </a:cubicBezTo>
                    <a:cubicBezTo>
                      <a:pt x="4926" y="1920"/>
                      <a:pt x="4925" y="1952"/>
                      <a:pt x="4926" y="1984"/>
                    </a:cubicBezTo>
                    <a:cubicBezTo>
                      <a:pt x="4924" y="2022"/>
                      <a:pt x="4923" y="2059"/>
                      <a:pt x="4920" y="2096"/>
                    </a:cubicBezTo>
                    <a:cubicBezTo>
                      <a:pt x="4918" y="2142"/>
                      <a:pt x="4918" y="2190"/>
                      <a:pt x="4917" y="2235"/>
                    </a:cubicBezTo>
                    <a:cubicBezTo>
                      <a:pt x="4913" y="2299"/>
                      <a:pt x="4910" y="2359"/>
                      <a:pt x="4925" y="2419"/>
                    </a:cubicBezTo>
                    <a:cubicBezTo>
                      <a:pt x="4930" y="2443"/>
                      <a:pt x="4941" y="2466"/>
                      <a:pt x="4955" y="2488"/>
                    </a:cubicBezTo>
                    <a:cubicBezTo>
                      <a:pt x="4956" y="2494"/>
                      <a:pt x="4957" y="2500"/>
                      <a:pt x="4957" y="2507"/>
                    </a:cubicBezTo>
                    <a:cubicBezTo>
                      <a:pt x="4966" y="2578"/>
                      <a:pt x="4975" y="2651"/>
                      <a:pt x="4986" y="2723"/>
                    </a:cubicBezTo>
                    <a:cubicBezTo>
                      <a:pt x="4991" y="2779"/>
                      <a:pt x="5000" y="2834"/>
                      <a:pt x="5011" y="2889"/>
                    </a:cubicBezTo>
                    <a:cubicBezTo>
                      <a:pt x="5036" y="3005"/>
                      <a:pt x="5061" y="3119"/>
                      <a:pt x="5090" y="3233"/>
                    </a:cubicBezTo>
                    <a:cubicBezTo>
                      <a:pt x="5102" y="3281"/>
                      <a:pt x="5115" y="3326"/>
                      <a:pt x="5128" y="3371"/>
                    </a:cubicBezTo>
                    <a:cubicBezTo>
                      <a:pt x="5147" y="3433"/>
                      <a:pt x="5163" y="3496"/>
                      <a:pt x="5196" y="3553"/>
                    </a:cubicBezTo>
                    <a:cubicBezTo>
                      <a:pt x="5206" y="3569"/>
                      <a:pt x="5218" y="3585"/>
                      <a:pt x="5232" y="3598"/>
                    </a:cubicBezTo>
                    <a:lnTo>
                      <a:pt x="5232" y="3603"/>
                    </a:lnTo>
                    <a:cubicBezTo>
                      <a:pt x="5238" y="3645"/>
                      <a:pt x="5244" y="3687"/>
                      <a:pt x="5249" y="3729"/>
                    </a:cubicBezTo>
                    <a:cubicBezTo>
                      <a:pt x="5243" y="3797"/>
                      <a:pt x="5240" y="3863"/>
                      <a:pt x="5244" y="3931"/>
                    </a:cubicBezTo>
                    <a:cubicBezTo>
                      <a:pt x="5248" y="4073"/>
                      <a:pt x="5262" y="4213"/>
                      <a:pt x="5281" y="4354"/>
                    </a:cubicBezTo>
                    <a:cubicBezTo>
                      <a:pt x="5302" y="4515"/>
                      <a:pt x="5324" y="4677"/>
                      <a:pt x="5349" y="4838"/>
                    </a:cubicBezTo>
                    <a:cubicBezTo>
                      <a:pt x="5369" y="4958"/>
                      <a:pt x="5389" y="5080"/>
                      <a:pt x="5411" y="5200"/>
                    </a:cubicBezTo>
                    <a:cubicBezTo>
                      <a:pt x="5404" y="5298"/>
                      <a:pt x="5394" y="5397"/>
                      <a:pt x="5381" y="5496"/>
                    </a:cubicBezTo>
                    <a:cubicBezTo>
                      <a:pt x="5382" y="5494"/>
                      <a:pt x="5382" y="5490"/>
                      <a:pt x="5383" y="5489"/>
                    </a:cubicBezTo>
                    <a:lnTo>
                      <a:pt x="5383" y="5489"/>
                    </a:lnTo>
                    <a:cubicBezTo>
                      <a:pt x="5377" y="5532"/>
                      <a:pt x="5370" y="5575"/>
                      <a:pt x="5362" y="5617"/>
                    </a:cubicBezTo>
                    <a:cubicBezTo>
                      <a:pt x="5352" y="5643"/>
                      <a:pt x="5342" y="5670"/>
                      <a:pt x="5332" y="5696"/>
                    </a:cubicBezTo>
                    <a:cubicBezTo>
                      <a:pt x="5312" y="5738"/>
                      <a:pt x="5296" y="5781"/>
                      <a:pt x="5282" y="5825"/>
                    </a:cubicBezTo>
                    <a:cubicBezTo>
                      <a:pt x="5255" y="5893"/>
                      <a:pt x="5229" y="5961"/>
                      <a:pt x="5203" y="6030"/>
                    </a:cubicBezTo>
                    <a:cubicBezTo>
                      <a:pt x="5202" y="6034"/>
                      <a:pt x="5200" y="6039"/>
                      <a:pt x="5199" y="6044"/>
                    </a:cubicBezTo>
                    <a:cubicBezTo>
                      <a:pt x="5194" y="6053"/>
                      <a:pt x="5188" y="6063"/>
                      <a:pt x="5182" y="6071"/>
                    </a:cubicBezTo>
                    <a:cubicBezTo>
                      <a:pt x="5140" y="6142"/>
                      <a:pt x="5103" y="6215"/>
                      <a:pt x="5071" y="6290"/>
                    </a:cubicBezTo>
                    <a:cubicBezTo>
                      <a:pt x="5042" y="6359"/>
                      <a:pt x="5014" y="6432"/>
                      <a:pt x="4990" y="6506"/>
                    </a:cubicBezTo>
                    <a:cubicBezTo>
                      <a:pt x="4970" y="6567"/>
                      <a:pt x="4948" y="6629"/>
                      <a:pt x="4948" y="6693"/>
                    </a:cubicBezTo>
                    <a:cubicBezTo>
                      <a:pt x="4920" y="6730"/>
                      <a:pt x="4895" y="6766"/>
                      <a:pt x="4868" y="6804"/>
                    </a:cubicBezTo>
                    <a:cubicBezTo>
                      <a:pt x="4868" y="6803"/>
                      <a:pt x="4868" y="6802"/>
                      <a:pt x="4869" y="6801"/>
                    </a:cubicBezTo>
                    <a:lnTo>
                      <a:pt x="4869" y="6801"/>
                    </a:lnTo>
                    <a:cubicBezTo>
                      <a:pt x="4868" y="6802"/>
                      <a:pt x="4867" y="6803"/>
                      <a:pt x="4867" y="6804"/>
                    </a:cubicBezTo>
                    <a:cubicBezTo>
                      <a:pt x="4757" y="6945"/>
                      <a:pt x="4642" y="7080"/>
                      <a:pt x="4521" y="7212"/>
                    </a:cubicBezTo>
                    <a:cubicBezTo>
                      <a:pt x="4492" y="7195"/>
                      <a:pt x="4458" y="7186"/>
                      <a:pt x="4424" y="7186"/>
                    </a:cubicBezTo>
                    <a:cubicBezTo>
                      <a:pt x="4413" y="7186"/>
                      <a:pt x="4403" y="7186"/>
                      <a:pt x="4393" y="7188"/>
                    </a:cubicBezTo>
                    <a:cubicBezTo>
                      <a:pt x="4292" y="7205"/>
                      <a:pt x="4222" y="7289"/>
                      <a:pt x="4159" y="7362"/>
                    </a:cubicBezTo>
                    <a:cubicBezTo>
                      <a:pt x="4109" y="7423"/>
                      <a:pt x="4056" y="7483"/>
                      <a:pt x="4007" y="7547"/>
                    </a:cubicBezTo>
                    <a:cubicBezTo>
                      <a:pt x="3889" y="7701"/>
                      <a:pt x="3793" y="7869"/>
                      <a:pt x="3706" y="8043"/>
                    </a:cubicBezTo>
                    <a:cubicBezTo>
                      <a:pt x="3640" y="8175"/>
                      <a:pt x="3572" y="8307"/>
                      <a:pt x="3516" y="8445"/>
                    </a:cubicBezTo>
                    <a:cubicBezTo>
                      <a:pt x="3493" y="8503"/>
                      <a:pt x="3469" y="8562"/>
                      <a:pt x="3450" y="8621"/>
                    </a:cubicBezTo>
                    <a:cubicBezTo>
                      <a:pt x="3433" y="8663"/>
                      <a:pt x="3421" y="8706"/>
                      <a:pt x="3416" y="8752"/>
                    </a:cubicBezTo>
                    <a:cubicBezTo>
                      <a:pt x="3413" y="8819"/>
                      <a:pt x="3443" y="8885"/>
                      <a:pt x="3498" y="8925"/>
                    </a:cubicBezTo>
                    <a:cubicBezTo>
                      <a:pt x="3491" y="8934"/>
                      <a:pt x="3486" y="8943"/>
                      <a:pt x="3480" y="8952"/>
                    </a:cubicBezTo>
                    <a:cubicBezTo>
                      <a:pt x="3450" y="9009"/>
                      <a:pt x="3425" y="9066"/>
                      <a:pt x="3423" y="9131"/>
                    </a:cubicBezTo>
                    <a:cubicBezTo>
                      <a:pt x="3423" y="9176"/>
                      <a:pt x="3423" y="9223"/>
                      <a:pt x="3424" y="9269"/>
                    </a:cubicBezTo>
                    <a:cubicBezTo>
                      <a:pt x="3412" y="9314"/>
                      <a:pt x="3409" y="9360"/>
                      <a:pt x="3412" y="9406"/>
                    </a:cubicBezTo>
                    <a:cubicBezTo>
                      <a:pt x="3430" y="9571"/>
                      <a:pt x="3444" y="9736"/>
                      <a:pt x="3477" y="9901"/>
                    </a:cubicBezTo>
                    <a:cubicBezTo>
                      <a:pt x="3496" y="9990"/>
                      <a:pt x="3517" y="10080"/>
                      <a:pt x="3539" y="10169"/>
                    </a:cubicBezTo>
                    <a:cubicBezTo>
                      <a:pt x="3546" y="10199"/>
                      <a:pt x="3553" y="10230"/>
                      <a:pt x="3558" y="10261"/>
                    </a:cubicBezTo>
                    <a:cubicBezTo>
                      <a:pt x="3568" y="10303"/>
                      <a:pt x="3577" y="10343"/>
                      <a:pt x="3589" y="10384"/>
                    </a:cubicBezTo>
                    <a:cubicBezTo>
                      <a:pt x="3595" y="10400"/>
                      <a:pt x="3603" y="10416"/>
                      <a:pt x="3611" y="10431"/>
                    </a:cubicBezTo>
                    <a:cubicBezTo>
                      <a:pt x="3620" y="10459"/>
                      <a:pt x="3628" y="10488"/>
                      <a:pt x="3638" y="10517"/>
                    </a:cubicBezTo>
                    <a:cubicBezTo>
                      <a:pt x="3673" y="10634"/>
                      <a:pt x="3713" y="10749"/>
                      <a:pt x="3759" y="10863"/>
                    </a:cubicBezTo>
                    <a:cubicBezTo>
                      <a:pt x="3787" y="10933"/>
                      <a:pt x="3816" y="11002"/>
                      <a:pt x="3845" y="11071"/>
                    </a:cubicBezTo>
                    <a:cubicBezTo>
                      <a:pt x="3858" y="11104"/>
                      <a:pt x="3869" y="11140"/>
                      <a:pt x="3884" y="11172"/>
                    </a:cubicBezTo>
                    <a:cubicBezTo>
                      <a:pt x="3893" y="11194"/>
                      <a:pt x="3904" y="11215"/>
                      <a:pt x="3916" y="11235"/>
                    </a:cubicBezTo>
                    <a:cubicBezTo>
                      <a:pt x="3928" y="11252"/>
                      <a:pt x="3941" y="11267"/>
                      <a:pt x="3955" y="11281"/>
                    </a:cubicBezTo>
                    <a:cubicBezTo>
                      <a:pt x="3955" y="11286"/>
                      <a:pt x="3958" y="11291"/>
                      <a:pt x="3958" y="11295"/>
                    </a:cubicBezTo>
                    <a:cubicBezTo>
                      <a:pt x="3977" y="11391"/>
                      <a:pt x="3997" y="11487"/>
                      <a:pt x="4016" y="11584"/>
                    </a:cubicBezTo>
                    <a:cubicBezTo>
                      <a:pt x="4042" y="11709"/>
                      <a:pt x="4060" y="11837"/>
                      <a:pt x="4103" y="11957"/>
                    </a:cubicBezTo>
                    <a:cubicBezTo>
                      <a:pt x="4121" y="12008"/>
                      <a:pt x="4161" y="12048"/>
                      <a:pt x="4211" y="12067"/>
                    </a:cubicBezTo>
                    <a:cubicBezTo>
                      <a:pt x="4217" y="12090"/>
                      <a:pt x="4220" y="12114"/>
                      <a:pt x="4227" y="12139"/>
                    </a:cubicBezTo>
                    <a:cubicBezTo>
                      <a:pt x="4190" y="12173"/>
                      <a:pt x="4171" y="12222"/>
                      <a:pt x="4176" y="12272"/>
                    </a:cubicBezTo>
                    <a:cubicBezTo>
                      <a:pt x="4181" y="12304"/>
                      <a:pt x="4189" y="12333"/>
                      <a:pt x="4193" y="12364"/>
                    </a:cubicBezTo>
                    <a:cubicBezTo>
                      <a:pt x="4193" y="12369"/>
                      <a:pt x="4193" y="12378"/>
                      <a:pt x="4194" y="12382"/>
                    </a:cubicBezTo>
                    <a:cubicBezTo>
                      <a:pt x="4194" y="12511"/>
                      <a:pt x="4185" y="12638"/>
                      <a:pt x="4177" y="12765"/>
                    </a:cubicBezTo>
                    <a:cubicBezTo>
                      <a:pt x="4171" y="12874"/>
                      <a:pt x="4163" y="12984"/>
                      <a:pt x="4153" y="13091"/>
                    </a:cubicBezTo>
                    <a:cubicBezTo>
                      <a:pt x="4136" y="13164"/>
                      <a:pt x="4125" y="13238"/>
                      <a:pt x="4119" y="13312"/>
                    </a:cubicBezTo>
                    <a:cubicBezTo>
                      <a:pt x="4119" y="13330"/>
                      <a:pt x="4120" y="13349"/>
                      <a:pt x="4124" y="13366"/>
                    </a:cubicBezTo>
                    <a:cubicBezTo>
                      <a:pt x="4117" y="13401"/>
                      <a:pt x="4108" y="13435"/>
                      <a:pt x="4098" y="13469"/>
                    </a:cubicBezTo>
                    <a:lnTo>
                      <a:pt x="4105" y="13448"/>
                    </a:lnTo>
                    <a:lnTo>
                      <a:pt x="4105" y="13448"/>
                    </a:lnTo>
                    <a:cubicBezTo>
                      <a:pt x="4103" y="13456"/>
                      <a:pt x="4101" y="13463"/>
                      <a:pt x="4100" y="13471"/>
                    </a:cubicBezTo>
                    <a:cubicBezTo>
                      <a:pt x="4094" y="13475"/>
                      <a:pt x="4087" y="13479"/>
                      <a:pt x="4082" y="13483"/>
                    </a:cubicBezTo>
                    <a:cubicBezTo>
                      <a:pt x="4064" y="13500"/>
                      <a:pt x="4048" y="13518"/>
                      <a:pt x="4035" y="13539"/>
                    </a:cubicBezTo>
                    <a:cubicBezTo>
                      <a:pt x="4005" y="13577"/>
                      <a:pt x="3984" y="13623"/>
                      <a:pt x="3963" y="13669"/>
                    </a:cubicBezTo>
                    <a:cubicBezTo>
                      <a:pt x="3921" y="13755"/>
                      <a:pt x="3884" y="13846"/>
                      <a:pt x="3850" y="13937"/>
                    </a:cubicBezTo>
                    <a:cubicBezTo>
                      <a:pt x="3797" y="14078"/>
                      <a:pt x="3734" y="14222"/>
                      <a:pt x="3703" y="14371"/>
                    </a:cubicBezTo>
                    <a:cubicBezTo>
                      <a:pt x="3699" y="14394"/>
                      <a:pt x="3699" y="14418"/>
                      <a:pt x="3703" y="14442"/>
                    </a:cubicBezTo>
                    <a:cubicBezTo>
                      <a:pt x="3682" y="14462"/>
                      <a:pt x="3661" y="14482"/>
                      <a:pt x="3641" y="14503"/>
                    </a:cubicBezTo>
                    <a:cubicBezTo>
                      <a:pt x="3550" y="14601"/>
                      <a:pt x="3456" y="14705"/>
                      <a:pt x="3384" y="14816"/>
                    </a:cubicBezTo>
                    <a:cubicBezTo>
                      <a:pt x="3379" y="14824"/>
                      <a:pt x="3376" y="14832"/>
                      <a:pt x="3373" y="14840"/>
                    </a:cubicBezTo>
                    <a:cubicBezTo>
                      <a:pt x="3330" y="14880"/>
                      <a:pt x="3288" y="14920"/>
                      <a:pt x="3245" y="14961"/>
                    </a:cubicBezTo>
                    <a:cubicBezTo>
                      <a:pt x="3229" y="14957"/>
                      <a:pt x="3213" y="14955"/>
                      <a:pt x="3196" y="14955"/>
                    </a:cubicBezTo>
                    <a:cubicBezTo>
                      <a:pt x="3161" y="14955"/>
                      <a:pt x="3125" y="14965"/>
                      <a:pt x="3095" y="14984"/>
                    </a:cubicBezTo>
                    <a:cubicBezTo>
                      <a:pt x="2950" y="15073"/>
                      <a:pt x="2824" y="15187"/>
                      <a:pt x="2698" y="15299"/>
                    </a:cubicBezTo>
                    <a:lnTo>
                      <a:pt x="2523" y="15455"/>
                    </a:lnTo>
                    <a:cubicBezTo>
                      <a:pt x="2464" y="15505"/>
                      <a:pt x="2408" y="15558"/>
                      <a:pt x="2355" y="15614"/>
                    </a:cubicBezTo>
                    <a:cubicBezTo>
                      <a:pt x="2342" y="15627"/>
                      <a:pt x="2333" y="15644"/>
                      <a:pt x="2325" y="15661"/>
                    </a:cubicBezTo>
                    <a:cubicBezTo>
                      <a:pt x="2274" y="15708"/>
                      <a:pt x="2224" y="15752"/>
                      <a:pt x="2173" y="15797"/>
                    </a:cubicBezTo>
                    <a:cubicBezTo>
                      <a:pt x="2107" y="15858"/>
                      <a:pt x="2043" y="15921"/>
                      <a:pt x="1980" y="15986"/>
                    </a:cubicBezTo>
                    <a:cubicBezTo>
                      <a:pt x="1954" y="16014"/>
                      <a:pt x="1927" y="16041"/>
                      <a:pt x="1901" y="16068"/>
                    </a:cubicBezTo>
                    <a:lnTo>
                      <a:pt x="1879" y="16056"/>
                    </a:lnTo>
                    <a:cubicBezTo>
                      <a:pt x="1851" y="16044"/>
                      <a:pt x="1820" y="16038"/>
                      <a:pt x="1790" y="16038"/>
                    </a:cubicBezTo>
                    <a:cubicBezTo>
                      <a:pt x="1762" y="16038"/>
                      <a:pt x="1734" y="16043"/>
                      <a:pt x="1709" y="16056"/>
                    </a:cubicBezTo>
                    <a:cubicBezTo>
                      <a:pt x="1641" y="16091"/>
                      <a:pt x="1604" y="16152"/>
                      <a:pt x="1568" y="16215"/>
                    </a:cubicBezTo>
                    <a:cubicBezTo>
                      <a:pt x="1509" y="16318"/>
                      <a:pt x="1454" y="16423"/>
                      <a:pt x="1406" y="16531"/>
                    </a:cubicBezTo>
                    <a:cubicBezTo>
                      <a:pt x="1368" y="16612"/>
                      <a:pt x="1329" y="16694"/>
                      <a:pt x="1297" y="16778"/>
                    </a:cubicBezTo>
                    <a:cubicBezTo>
                      <a:pt x="1269" y="16856"/>
                      <a:pt x="1300" y="16943"/>
                      <a:pt x="1371" y="16986"/>
                    </a:cubicBezTo>
                    <a:cubicBezTo>
                      <a:pt x="1334" y="17096"/>
                      <a:pt x="1303" y="17209"/>
                      <a:pt x="1280" y="17323"/>
                    </a:cubicBezTo>
                    <a:cubicBezTo>
                      <a:pt x="1261" y="17417"/>
                      <a:pt x="1243" y="17508"/>
                      <a:pt x="1227" y="17601"/>
                    </a:cubicBezTo>
                    <a:cubicBezTo>
                      <a:pt x="1217" y="17662"/>
                      <a:pt x="1206" y="17722"/>
                      <a:pt x="1193" y="17781"/>
                    </a:cubicBezTo>
                    <a:cubicBezTo>
                      <a:pt x="1186" y="17818"/>
                      <a:pt x="1184" y="17855"/>
                      <a:pt x="1187" y="17892"/>
                    </a:cubicBezTo>
                    <a:cubicBezTo>
                      <a:pt x="1130" y="17902"/>
                      <a:pt x="1079" y="17936"/>
                      <a:pt x="1052" y="17988"/>
                    </a:cubicBezTo>
                    <a:cubicBezTo>
                      <a:pt x="1035" y="18020"/>
                      <a:pt x="1017" y="18048"/>
                      <a:pt x="1010" y="18083"/>
                    </a:cubicBezTo>
                    <a:cubicBezTo>
                      <a:pt x="1003" y="18116"/>
                      <a:pt x="1000" y="18149"/>
                      <a:pt x="1000" y="18181"/>
                    </a:cubicBezTo>
                    <a:cubicBezTo>
                      <a:pt x="1003" y="18266"/>
                      <a:pt x="1013" y="18347"/>
                      <a:pt x="1025" y="18431"/>
                    </a:cubicBezTo>
                    <a:cubicBezTo>
                      <a:pt x="1051" y="18615"/>
                      <a:pt x="1093" y="18799"/>
                      <a:pt x="1165" y="18972"/>
                    </a:cubicBezTo>
                    <a:cubicBezTo>
                      <a:pt x="1228" y="19128"/>
                      <a:pt x="1309" y="19277"/>
                      <a:pt x="1405" y="19415"/>
                    </a:cubicBezTo>
                    <a:cubicBezTo>
                      <a:pt x="1432" y="19456"/>
                      <a:pt x="1462" y="19496"/>
                      <a:pt x="1490" y="19534"/>
                    </a:cubicBezTo>
                    <a:cubicBezTo>
                      <a:pt x="1524" y="19580"/>
                      <a:pt x="1565" y="19620"/>
                      <a:pt x="1614" y="19651"/>
                    </a:cubicBezTo>
                    <a:cubicBezTo>
                      <a:pt x="1639" y="19671"/>
                      <a:pt x="1671" y="19682"/>
                      <a:pt x="1703" y="19683"/>
                    </a:cubicBezTo>
                    <a:cubicBezTo>
                      <a:pt x="1713" y="19711"/>
                      <a:pt x="1725" y="19739"/>
                      <a:pt x="1734" y="19767"/>
                    </a:cubicBezTo>
                    <a:cubicBezTo>
                      <a:pt x="1750" y="19861"/>
                      <a:pt x="1766" y="19955"/>
                      <a:pt x="1784" y="20050"/>
                    </a:cubicBezTo>
                    <a:cubicBezTo>
                      <a:pt x="1804" y="20156"/>
                      <a:pt x="1832" y="20260"/>
                      <a:pt x="1869" y="20361"/>
                    </a:cubicBezTo>
                    <a:cubicBezTo>
                      <a:pt x="1889" y="20487"/>
                      <a:pt x="1906" y="20613"/>
                      <a:pt x="1924" y="20739"/>
                    </a:cubicBezTo>
                    <a:cubicBezTo>
                      <a:pt x="1922" y="20731"/>
                      <a:pt x="1922" y="20723"/>
                      <a:pt x="1920" y="20714"/>
                    </a:cubicBezTo>
                    <a:lnTo>
                      <a:pt x="1920" y="20714"/>
                    </a:lnTo>
                    <a:cubicBezTo>
                      <a:pt x="1938" y="20881"/>
                      <a:pt x="1955" y="21047"/>
                      <a:pt x="1967" y="21214"/>
                    </a:cubicBezTo>
                    <a:cubicBezTo>
                      <a:pt x="1963" y="21264"/>
                      <a:pt x="1959" y="21315"/>
                      <a:pt x="1954" y="21366"/>
                    </a:cubicBezTo>
                    <a:cubicBezTo>
                      <a:pt x="1949" y="21431"/>
                      <a:pt x="1947" y="21496"/>
                      <a:pt x="1944" y="21560"/>
                    </a:cubicBezTo>
                    <a:cubicBezTo>
                      <a:pt x="1942" y="21608"/>
                      <a:pt x="1941" y="21653"/>
                      <a:pt x="1938" y="21699"/>
                    </a:cubicBezTo>
                    <a:cubicBezTo>
                      <a:pt x="1935" y="21748"/>
                      <a:pt x="1942" y="21795"/>
                      <a:pt x="1961" y="21840"/>
                    </a:cubicBezTo>
                    <a:cubicBezTo>
                      <a:pt x="1966" y="21853"/>
                      <a:pt x="1973" y="21864"/>
                      <a:pt x="1980" y="21876"/>
                    </a:cubicBezTo>
                    <a:cubicBezTo>
                      <a:pt x="1973" y="21913"/>
                      <a:pt x="1962" y="21950"/>
                      <a:pt x="1953" y="21984"/>
                    </a:cubicBezTo>
                    <a:lnTo>
                      <a:pt x="1953" y="21987"/>
                    </a:lnTo>
                    <a:cubicBezTo>
                      <a:pt x="1952" y="21988"/>
                      <a:pt x="1952" y="21988"/>
                      <a:pt x="1952" y="21989"/>
                    </a:cubicBezTo>
                    <a:lnTo>
                      <a:pt x="1952" y="21988"/>
                    </a:lnTo>
                    <a:cubicBezTo>
                      <a:pt x="1943" y="22016"/>
                      <a:pt x="1937" y="22045"/>
                      <a:pt x="1926" y="22071"/>
                    </a:cubicBezTo>
                    <a:cubicBezTo>
                      <a:pt x="1840" y="22224"/>
                      <a:pt x="1764" y="22384"/>
                      <a:pt x="1697" y="22546"/>
                    </a:cubicBezTo>
                    <a:cubicBezTo>
                      <a:pt x="1656" y="22652"/>
                      <a:pt x="1612" y="22756"/>
                      <a:pt x="1571" y="22863"/>
                    </a:cubicBezTo>
                    <a:cubicBezTo>
                      <a:pt x="1541" y="22878"/>
                      <a:pt x="1513" y="22900"/>
                      <a:pt x="1494" y="22927"/>
                    </a:cubicBezTo>
                    <a:cubicBezTo>
                      <a:pt x="1332" y="23150"/>
                      <a:pt x="1181" y="23383"/>
                      <a:pt x="1036" y="23617"/>
                    </a:cubicBezTo>
                    <a:cubicBezTo>
                      <a:pt x="979" y="23698"/>
                      <a:pt x="922" y="23782"/>
                      <a:pt x="865" y="23863"/>
                    </a:cubicBezTo>
                    <a:cubicBezTo>
                      <a:pt x="802" y="23954"/>
                      <a:pt x="745" y="24051"/>
                      <a:pt x="685" y="24145"/>
                    </a:cubicBezTo>
                    <a:cubicBezTo>
                      <a:pt x="659" y="24183"/>
                      <a:pt x="637" y="24222"/>
                      <a:pt x="613" y="24261"/>
                    </a:cubicBezTo>
                    <a:cubicBezTo>
                      <a:pt x="577" y="24275"/>
                      <a:pt x="546" y="24298"/>
                      <a:pt x="524" y="24328"/>
                    </a:cubicBezTo>
                    <a:cubicBezTo>
                      <a:pt x="445" y="24434"/>
                      <a:pt x="396" y="24558"/>
                      <a:pt x="350" y="24680"/>
                    </a:cubicBezTo>
                    <a:cubicBezTo>
                      <a:pt x="332" y="24726"/>
                      <a:pt x="315" y="24774"/>
                      <a:pt x="297" y="24820"/>
                    </a:cubicBezTo>
                    <a:cubicBezTo>
                      <a:pt x="296" y="24827"/>
                      <a:pt x="294" y="24832"/>
                      <a:pt x="291" y="24836"/>
                    </a:cubicBezTo>
                    <a:cubicBezTo>
                      <a:pt x="262" y="24896"/>
                      <a:pt x="232" y="24957"/>
                      <a:pt x="204" y="25017"/>
                    </a:cubicBezTo>
                    <a:cubicBezTo>
                      <a:pt x="185" y="25063"/>
                      <a:pt x="165" y="25108"/>
                      <a:pt x="145" y="25153"/>
                    </a:cubicBezTo>
                    <a:cubicBezTo>
                      <a:pt x="106" y="25169"/>
                      <a:pt x="70" y="25188"/>
                      <a:pt x="46" y="25226"/>
                    </a:cubicBezTo>
                    <a:cubicBezTo>
                      <a:pt x="19" y="25269"/>
                      <a:pt x="7" y="25319"/>
                      <a:pt x="8" y="25369"/>
                    </a:cubicBezTo>
                    <a:cubicBezTo>
                      <a:pt x="10" y="25411"/>
                      <a:pt x="11" y="25452"/>
                      <a:pt x="12" y="25493"/>
                    </a:cubicBezTo>
                    <a:cubicBezTo>
                      <a:pt x="0" y="25533"/>
                      <a:pt x="1" y="25576"/>
                      <a:pt x="17" y="25615"/>
                    </a:cubicBezTo>
                    <a:cubicBezTo>
                      <a:pt x="19" y="25644"/>
                      <a:pt x="20" y="25672"/>
                      <a:pt x="24" y="25701"/>
                    </a:cubicBezTo>
                    <a:cubicBezTo>
                      <a:pt x="32" y="25785"/>
                      <a:pt x="42" y="25870"/>
                      <a:pt x="52" y="25955"/>
                    </a:cubicBezTo>
                    <a:cubicBezTo>
                      <a:pt x="52" y="25955"/>
                      <a:pt x="52" y="25957"/>
                      <a:pt x="52" y="25958"/>
                    </a:cubicBezTo>
                    <a:cubicBezTo>
                      <a:pt x="52" y="26087"/>
                      <a:pt x="51" y="26217"/>
                      <a:pt x="52" y="26347"/>
                    </a:cubicBezTo>
                    <a:cubicBezTo>
                      <a:pt x="54" y="26395"/>
                      <a:pt x="75" y="26439"/>
                      <a:pt x="111" y="26470"/>
                    </a:cubicBezTo>
                    <a:cubicBezTo>
                      <a:pt x="118" y="26499"/>
                      <a:pt x="122" y="26529"/>
                      <a:pt x="126" y="26559"/>
                    </a:cubicBezTo>
                    <a:cubicBezTo>
                      <a:pt x="146" y="26676"/>
                      <a:pt x="167" y="26790"/>
                      <a:pt x="193" y="26906"/>
                    </a:cubicBezTo>
                    <a:cubicBezTo>
                      <a:pt x="215" y="27009"/>
                      <a:pt x="239" y="27114"/>
                      <a:pt x="270" y="27215"/>
                    </a:cubicBezTo>
                    <a:cubicBezTo>
                      <a:pt x="303" y="27327"/>
                      <a:pt x="334" y="27438"/>
                      <a:pt x="377" y="27546"/>
                    </a:cubicBezTo>
                    <a:cubicBezTo>
                      <a:pt x="408" y="27616"/>
                      <a:pt x="475" y="27666"/>
                      <a:pt x="548" y="27666"/>
                    </a:cubicBezTo>
                    <a:cubicBezTo>
                      <a:pt x="561" y="27666"/>
                      <a:pt x="574" y="27664"/>
                      <a:pt x="587" y="27661"/>
                    </a:cubicBezTo>
                    <a:cubicBezTo>
                      <a:pt x="619" y="27726"/>
                      <a:pt x="651" y="27792"/>
                      <a:pt x="687" y="27854"/>
                    </a:cubicBezTo>
                    <a:cubicBezTo>
                      <a:pt x="687" y="27869"/>
                      <a:pt x="690" y="27883"/>
                      <a:pt x="694" y="27897"/>
                    </a:cubicBezTo>
                    <a:cubicBezTo>
                      <a:pt x="717" y="27981"/>
                      <a:pt x="763" y="28053"/>
                      <a:pt x="814" y="28121"/>
                    </a:cubicBezTo>
                    <a:cubicBezTo>
                      <a:pt x="952" y="28305"/>
                      <a:pt x="1105" y="28483"/>
                      <a:pt x="1285" y="28628"/>
                    </a:cubicBezTo>
                    <a:cubicBezTo>
                      <a:pt x="1341" y="28672"/>
                      <a:pt x="1398" y="28714"/>
                      <a:pt x="1455" y="28757"/>
                    </a:cubicBezTo>
                    <a:cubicBezTo>
                      <a:pt x="1522" y="28829"/>
                      <a:pt x="1590" y="28902"/>
                      <a:pt x="1657" y="28973"/>
                    </a:cubicBezTo>
                    <a:cubicBezTo>
                      <a:pt x="1730" y="29047"/>
                      <a:pt x="1806" y="29118"/>
                      <a:pt x="1885" y="29184"/>
                    </a:cubicBezTo>
                    <a:cubicBezTo>
                      <a:pt x="1920" y="29213"/>
                      <a:pt x="1956" y="29244"/>
                      <a:pt x="1994" y="29274"/>
                    </a:cubicBezTo>
                    <a:cubicBezTo>
                      <a:pt x="2004" y="29291"/>
                      <a:pt x="2016" y="29308"/>
                      <a:pt x="2026" y="29326"/>
                    </a:cubicBezTo>
                    <a:cubicBezTo>
                      <a:pt x="2079" y="29404"/>
                      <a:pt x="2138" y="29476"/>
                      <a:pt x="2195" y="29551"/>
                    </a:cubicBezTo>
                    <a:cubicBezTo>
                      <a:pt x="2208" y="29566"/>
                      <a:pt x="2220" y="29581"/>
                      <a:pt x="2233" y="29597"/>
                    </a:cubicBezTo>
                    <a:cubicBezTo>
                      <a:pt x="2319" y="29738"/>
                      <a:pt x="2404" y="29882"/>
                      <a:pt x="2489" y="30024"/>
                    </a:cubicBezTo>
                    <a:cubicBezTo>
                      <a:pt x="2486" y="30017"/>
                      <a:pt x="2482" y="30011"/>
                      <a:pt x="2478" y="30003"/>
                    </a:cubicBezTo>
                    <a:lnTo>
                      <a:pt x="2478" y="30003"/>
                    </a:lnTo>
                    <a:lnTo>
                      <a:pt x="2585" y="30199"/>
                    </a:lnTo>
                    <a:cubicBezTo>
                      <a:pt x="2599" y="30244"/>
                      <a:pt x="2614" y="30289"/>
                      <a:pt x="2629" y="30333"/>
                    </a:cubicBezTo>
                    <a:cubicBezTo>
                      <a:pt x="2665" y="30433"/>
                      <a:pt x="2702" y="30532"/>
                      <a:pt x="2741" y="30632"/>
                    </a:cubicBezTo>
                    <a:cubicBezTo>
                      <a:pt x="2768" y="30694"/>
                      <a:pt x="2791" y="30756"/>
                      <a:pt x="2825" y="30813"/>
                    </a:cubicBezTo>
                    <a:cubicBezTo>
                      <a:pt x="2828" y="30857"/>
                      <a:pt x="2831" y="30899"/>
                      <a:pt x="2833" y="30942"/>
                    </a:cubicBezTo>
                    <a:cubicBezTo>
                      <a:pt x="2823" y="30986"/>
                      <a:pt x="2818" y="31031"/>
                      <a:pt x="2811" y="31074"/>
                    </a:cubicBezTo>
                    <a:cubicBezTo>
                      <a:pt x="2800" y="31141"/>
                      <a:pt x="2792" y="31205"/>
                      <a:pt x="2781" y="31270"/>
                    </a:cubicBezTo>
                    <a:cubicBezTo>
                      <a:pt x="2768" y="31364"/>
                      <a:pt x="2757" y="31459"/>
                      <a:pt x="2745" y="31556"/>
                    </a:cubicBezTo>
                    <a:cubicBezTo>
                      <a:pt x="2744" y="31574"/>
                      <a:pt x="2742" y="31591"/>
                      <a:pt x="2740" y="31610"/>
                    </a:cubicBezTo>
                    <a:cubicBezTo>
                      <a:pt x="2733" y="31648"/>
                      <a:pt x="2728" y="31688"/>
                      <a:pt x="2718" y="31726"/>
                    </a:cubicBezTo>
                    <a:cubicBezTo>
                      <a:pt x="2692" y="31851"/>
                      <a:pt x="2669" y="31978"/>
                      <a:pt x="2637" y="32105"/>
                    </a:cubicBezTo>
                    <a:cubicBezTo>
                      <a:pt x="2624" y="32137"/>
                      <a:pt x="2608" y="32169"/>
                      <a:pt x="2595" y="32202"/>
                    </a:cubicBezTo>
                    <a:cubicBezTo>
                      <a:pt x="2593" y="32203"/>
                      <a:pt x="2593" y="32206"/>
                      <a:pt x="2592" y="32207"/>
                    </a:cubicBezTo>
                    <a:cubicBezTo>
                      <a:pt x="2506" y="32418"/>
                      <a:pt x="2446" y="32637"/>
                      <a:pt x="2387" y="32858"/>
                    </a:cubicBezTo>
                    <a:lnTo>
                      <a:pt x="2387" y="32858"/>
                    </a:lnTo>
                    <a:cubicBezTo>
                      <a:pt x="2387" y="32857"/>
                      <a:pt x="2387" y="32856"/>
                      <a:pt x="2388" y="32855"/>
                    </a:cubicBezTo>
                    <a:lnTo>
                      <a:pt x="2388" y="32855"/>
                    </a:lnTo>
                    <a:cubicBezTo>
                      <a:pt x="2387" y="32857"/>
                      <a:pt x="2387" y="32858"/>
                      <a:pt x="2386" y="32860"/>
                    </a:cubicBezTo>
                    <a:lnTo>
                      <a:pt x="2386" y="32860"/>
                    </a:lnTo>
                    <a:cubicBezTo>
                      <a:pt x="2386" y="32859"/>
                      <a:pt x="2386" y="32858"/>
                      <a:pt x="2387" y="32858"/>
                    </a:cubicBezTo>
                    <a:lnTo>
                      <a:pt x="2387" y="32858"/>
                    </a:lnTo>
                    <a:cubicBezTo>
                      <a:pt x="2385" y="32861"/>
                      <a:pt x="2384" y="32864"/>
                      <a:pt x="2383" y="32867"/>
                    </a:cubicBezTo>
                    <a:lnTo>
                      <a:pt x="2383" y="32867"/>
                    </a:lnTo>
                    <a:cubicBezTo>
                      <a:pt x="2384" y="32865"/>
                      <a:pt x="2385" y="32862"/>
                      <a:pt x="2386" y="32860"/>
                    </a:cubicBezTo>
                    <a:lnTo>
                      <a:pt x="2386" y="32860"/>
                    </a:lnTo>
                    <a:cubicBezTo>
                      <a:pt x="2384" y="32866"/>
                      <a:pt x="2383" y="32872"/>
                      <a:pt x="2381" y="32877"/>
                    </a:cubicBezTo>
                    <a:cubicBezTo>
                      <a:pt x="2382" y="32874"/>
                      <a:pt x="2382" y="32871"/>
                      <a:pt x="2383" y="32867"/>
                    </a:cubicBezTo>
                    <a:lnTo>
                      <a:pt x="2383" y="32867"/>
                    </a:lnTo>
                    <a:cubicBezTo>
                      <a:pt x="2368" y="32911"/>
                      <a:pt x="2353" y="32953"/>
                      <a:pt x="2351" y="32998"/>
                    </a:cubicBezTo>
                    <a:cubicBezTo>
                      <a:pt x="2298" y="33114"/>
                      <a:pt x="2247" y="33230"/>
                      <a:pt x="2200" y="33347"/>
                    </a:cubicBezTo>
                    <a:cubicBezTo>
                      <a:pt x="2122" y="33514"/>
                      <a:pt x="2055" y="33687"/>
                      <a:pt x="1993" y="33861"/>
                    </a:cubicBezTo>
                    <a:cubicBezTo>
                      <a:pt x="1993" y="33863"/>
                      <a:pt x="1992" y="33865"/>
                      <a:pt x="1992" y="33867"/>
                    </a:cubicBezTo>
                    <a:cubicBezTo>
                      <a:pt x="1974" y="33861"/>
                      <a:pt x="1956" y="33859"/>
                      <a:pt x="1937" y="33859"/>
                    </a:cubicBezTo>
                    <a:cubicBezTo>
                      <a:pt x="1909" y="33859"/>
                      <a:pt x="1881" y="33865"/>
                      <a:pt x="1855" y="33877"/>
                    </a:cubicBezTo>
                    <a:cubicBezTo>
                      <a:pt x="1750" y="33928"/>
                      <a:pt x="1723" y="34053"/>
                      <a:pt x="1692" y="34156"/>
                    </a:cubicBezTo>
                    <a:cubicBezTo>
                      <a:pt x="1665" y="34247"/>
                      <a:pt x="1639" y="34338"/>
                      <a:pt x="1614" y="34428"/>
                    </a:cubicBezTo>
                    <a:cubicBezTo>
                      <a:pt x="1579" y="34555"/>
                      <a:pt x="1550" y="34685"/>
                      <a:pt x="1529" y="34815"/>
                    </a:cubicBezTo>
                    <a:cubicBezTo>
                      <a:pt x="1515" y="34811"/>
                      <a:pt x="1500" y="34809"/>
                      <a:pt x="1486" y="34809"/>
                    </a:cubicBezTo>
                    <a:cubicBezTo>
                      <a:pt x="1483" y="34809"/>
                      <a:pt x="1479" y="34809"/>
                      <a:pt x="1476" y="34810"/>
                    </a:cubicBezTo>
                    <a:cubicBezTo>
                      <a:pt x="1379" y="34817"/>
                      <a:pt x="1305" y="34901"/>
                      <a:pt x="1310" y="35000"/>
                    </a:cubicBezTo>
                    <a:cubicBezTo>
                      <a:pt x="1319" y="35236"/>
                      <a:pt x="1325" y="35473"/>
                      <a:pt x="1354" y="35708"/>
                    </a:cubicBezTo>
                    <a:cubicBezTo>
                      <a:pt x="1366" y="35819"/>
                      <a:pt x="1373" y="35933"/>
                      <a:pt x="1393" y="36043"/>
                    </a:cubicBezTo>
                    <a:cubicBezTo>
                      <a:pt x="1418" y="36182"/>
                      <a:pt x="1443" y="36321"/>
                      <a:pt x="1467" y="36459"/>
                    </a:cubicBezTo>
                    <a:cubicBezTo>
                      <a:pt x="1473" y="36499"/>
                      <a:pt x="1485" y="36538"/>
                      <a:pt x="1494" y="36574"/>
                    </a:cubicBezTo>
                    <a:cubicBezTo>
                      <a:pt x="1514" y="36655"/>
                      <a:pt x="1533" y="36736"/>
                      <a:pt x="1553" y="36818"/>
                    </a:cubicBezTo>
                    <a:cubicBezTo>
                      <a:pt x="1561" y="36841"/>
                      <a:pt x="1566" y="36864"/>
                      <a:pt x="1574" y="36886"/>
                    </a:cubicBezTo>
                    <a:cubicBezTo>
                      <a:pt x="1492" y="36935"/>
                      <a:pt x="1463" y="37037"/>
                      <a:pt x="1504" y="37122"/>
                    </a:cubicBezTo>
                    <a:cubicBezTo>
                      <a:pt x="1520" y="37155"/>
                      <a:pt x="1536" y="37188"/>
                      <a:pt x="1552" y="37220"/>
                    </a:cubicBezTo>
                    <a:cubicBezTo>
                      <a:pt x="1525" y="37261"/>
                      <a:pt x="1513" y="37311"/>
                      <a:pt x="1522" y="37359"/>
                    </a:cubicBezTo>
                    <a:cubicBezTo>
                      <a:pt x="1539" y="37470"/>
                      <a:pt x="1585" y="37574"/>
                      <a:pt x="1631" y="37676"/>
                    </a:cubicBezTo>
                    <a:cubicBezTo>
                      <a:pt x="1665" y="37754"/>
                      <a:pt x="1701" y="37835"/>
                      <a:pt x="1742" y="37908"/>
                    </a:cubicBezTo>
                    <a:cubicBezTo>
                      <a:pt x="1797" y="38008"/>
                      <a:pt x="1853" y="38105"/>
                      <a:pt x="1907" y="38204"/>
                    </a:cubicBezTo>
                    <a:cubicBezTo>
                      <a:pt x="1962" y="38302"/>
                      <a:pt x="2029" y="38395"/>
                      <a:pt x="2089" y="38489"/>
                    </a:cubicBezTo>
                    <a:cubicBezTo>
                      <a:pt x="2143" y="38575"/>
                      <a:pt x="2205" y="38654"/>
                      <a:pt x="2264" y="38735"/>
                    </a:cubicBezTo>
                    <a:cubicBezTo>
                      <a:pt x="2406" y="38934"/>
                      <a:pt x="2574" y="39111"/>
                      <a:pt x="2749" y="39283"/>
                    </a:cubicBezTo>
                    <a:cubicBezTo>
                      <a:pt x="2752" y="39296"/>
                      <a:pt x="2756" y="39310"/>
                      <a:pt x="2762" y="39321"/>
                    </a:cubicBezTo>
                    <a:cubicBezTo>
                      <a:pt x="2795" y="39388"/>
                      <a:pt x="2836" y="39451"/>
                      <a:pt x="2884" y="39507"/>
                    </a:cubicBezTo>
                    <a:cubicBezTo>
                      <a:pt x="2937" y="39571"/>
                      <a:pt x="2995" y="39631"/>
                      <a:pt x="3059" y="39683"/>
                    </a:cubicBezTo>
                    <a:cubicBezTo>
                      <a:pt x="3109" y="39722"/>
                      <a:pt x="3159" y="39759"/>
                      <a:pt x="3210" y="39796"/>
                    </a:cubicBezTo>
                    <a:lnTo>
                      <a:pt x="3236" y="39820"/>
                    </a:lnTo>
                    <a:cubicBezTo>
                      <a:pt x="3301" y="39875"/>
                      <a:pt x="3369" y="39927"/>
                      <a:pt x="3440" y="39975"/>
                    </a:cubicBezTo>
                    <a:cubicBezTo>
                      <a:pt x="3575" y="40066"/>
                      <a:pt x="3711" y="40154"/>
                      <a:pt x="3849" y="40241"/>
                    </a:cubicBezTo>
                    <a:cubicBezTo>
                      <a:pt x="3877" y="40259"/>
                      <a:pt x="3905" y="40275"/>
                      <a:pt x="3934" y="40291"/>
                    </a:cubicBezTo>
                    <a:cubicBezTo>
                      <a:pt x="3930" y="40362"/>
                      <a:pt x="3968" y="40429"/>
                      <a:pt x="4031" y="40461"/>
                    </a:cubicBezTo>
                    <a:cubicBezTo>
                      <a:pt x="4104" y="40498"/>
                      <a:pt x="4181" y="40530"/>
                      <a:pt x="4257" y="40560"/>
                    </a:cubicBezTo>
                    <a:cubicBezTo>
                      <a:pt x="4340" y="40592"/>
                      <a:pt x="4423" y="40628"/>
                      <a:pt x="4507" y="40659"/>
                    </a:cubicBezTo>
                    <a:cubicBezTo>
                      <a:pt x="4666" y="40715"/>
                      <a:pt x="4823" y="40776"/>
                      <a:pt x="4984" y="40829"/>
                    </a:cubicBezTo>
                    <a:cubicBezTo>
                      <a:pt x="5096" y="40866"/>
                      <a:pt x="5210" y="40904"/>
                      <a:pt x="5324" y="40941"/>
                    </a:cubicBezTo>
                    <a:cubicBezTo>
                      <a:pt x="5382" y="40960"/>
                      <a:pt x="5440" y="40981"/>
                      <a:pt x="5500" y="40997"/>
                    </a:cubicBezTo>
                    <a:cubicBezTo>
                      <a:pt x="5671" y="41045"/>
                      <a:pt x="5842" y="41100"/>
                      <a:pt x="6015" y="41135"/>
                    </a:cubicBezTo>
                    <a:cubicBezTo>
                      <a:pt x="6311" y="41195"/>
                      <a:pt x="6605" y="41261"/>
                      <a:pt x="6906" y="41266"/>
                    </a:cubicBezTo>
                    <a:cubicBezTo>
                      <a:pt x="6947" y="41267"/>
                      <a:pt x="6988" y="41267"/>
                      <a:pt x="7028" y="41267"/>
                    </a:cubicBezTo>
                    <a:cubicBezTo>
                      <a:pt x="7135" y="41267"/>
                      <a:pt x="7240" y="41265"/>
                      <a:pt x="7347" y="41261"/>
                    </a:cubicBezTo>
                    <a:lnTo>
                      <a:pt x="7369" y="41260"/>
                    </a:lnTo>
                    <a:cubicBezTo>
                      <a:pt x="7442" y="41255"/>
                      <a:pt x="7511" y="41246"/>
                      <a:pt x="7584" y="41237"/>
                    </a:cubicBezTo>
                    <a:cubicBezTo>
                      <a:pt x="7661" y="41229"/>
                      <a:pt x="7737" y="41212"/>
                      <a:pt x="7813" y="41197"/>
                    </a:cubicBezTo>
                    <a:lnTo>
                      <a:pt x="8049" y="41147"/>
                    </a:lnTo>
                    <a:cubicBezTo>
                      <a:pt x="8114" y="41131"/>
                      <a:pt x="8180" y="41118"/>
                      <a:pt x="8243" y="41100"/>
                    </a:cubicBezTo>
                    <a:cubicBezTo>
                      <a:pt x="8297" y="41084"/>
                      <a:pt x="8350" y="41061"/>
                      <a:pt x="8380" y="41014"/>
                    </a:cubicBezTo>
                    <a:cubicBezTo>
                      <a:pt x="8399" y="40984"/>
                      <a:pt x="8409" y="40950"/>
                      <a:pt x="8410" y="40917"/>
                    </a:cubicBezTo>
                    <a:cubicBezTo>
                      <a:pt x="8594" y="40871"/>
                      <a:pt x="8774" y="40813"/>
                      <a:pt x="8951" y="40743"/>
                    </a:cubicBezTo>
                    <a:cubicBezTo>
                      <a:pt x="9170" y="40655"/>
                      <a:pt x="9383" y="40550"/>
                      <a:pt x="9589" y="40431"/>
                    </a:cubicBezTo>
                    <a:cubicBezTo>
                      <a:pt x="9768" y="40329"/>
                      <a:pt x="9938" y="40214"/>
                      <a:pt x="10098" y="40088"/>
                    </a:cubicBezTo>
                    <a:cubicBezTo>
                      <a:pt x="10147" y="40051"/>
                      <a:pt x="10168" y="39982"/>
                      <a:pt x="10157" y="39921"/>
                    </a:cubicBezTo>
                    <a:cubicBezTo>
                      <a:pt x="10322" y="39798"/>
                      <a:pt x="10476" y="39664"/>
                      <a:pt x="10620" y="39519"/>
                    </a:cubicBezTo>
                    <a:cubicBezTo>
                      <a:pt x="10733" y="39402"/>
                      <a:pt x="10833" y="39274"/>
                      <a:pt x="10917" y="39135"/>
                    </a:cubicBezTo>
                    <a:cubicBezTo>
                      <a:pt x="10958" y="39071"/>
                      <a:pt x="11004" y="38992"/>
                      <a:pt x="11019" y="38915"/>
                    </a:cubicBezTo>
                    <a:cubicBezTo>
                      <a:pt x="11024" y="38915"/>
                      <a:pt x="11029" y="38916"/>
                      <a:pt x="11035" y="38916"/>
                    </a:cubicBezTo>
                    <a:cubicBezTo>
                      <a:pt x="11045" y="38916"/>
                      <a:pt x="11056" y="38914"/>
                      <a:pt x="11065" y="38912"/>
                    </a:cubicBezTo>
                    <a:cubicBezTo>
                      <a:pt x="11119" y="38901"/>
                      <a:pt x="11165" y="38866"/>
                      <a:pt x="11190" y="38819"/>
                    </a:cubicBezTo>
                    <a:cubicBezTo>
                      <a:pt x="11319" y="38591"/>
                      <a:pt x="11391" y="38336"/>
                      <a:pt x="11435" y="38081"/>
                    </a:cubicBezTo>
                    <a:cubicBezTo>
                      <a:pt x="11449" y="38001"/>
                      <a:pt x="11458" y="37922"/>
                      <a:pt x="11461" y="37842"/>
                    </a:cubicBezTo>
                    <a:cubicBezTo>
                      <a:pt x="11470" y="37839"/>
                      <a:pt x="11477" y="37836"/>
                      <a:pt x="11483" y="37832"/>
                    </a:cubicBezTo>
                    <a:cubicBezTo>
                      <a:pt x="11544" y="37803"/>
                      <a:pt x="11592" y="37754"/>
                      <a:pt x="11622" y="37695"/>
                    </a:cubicBezTo>
                    <a:cubicBezTo>
                      <a:pt x="11644" y="37650"/>
                      <a:pt x="11661" y="37601"/>
                      <a:pt x="11671" y="37553"/>
                    </a:cubicBezTo>
                    <a:cubicBezTo>
                      <a:pt x="11682" y="37510"/>
                      <a:pt x="11689" y="37467"/>
                      <a:pt x="11695" y="37424"/>
                    </a:cubicBezTo>
                    <a:cubicBezTo>
                      <a:pt x="11708" y="37302"/>
                      <a:pt x="11713" y="37179"/>
                      <a:pt x="11708" y="37056"/>
                    </a:cubicBezTo>
                    <a:cubicBezTo>
                      <a:pt x="11699" y="36877"/>
                      <a:pt x="11686" y="36697"/>
                      <a:pt x="11672" y="36518"/>
                    </a:cubicBezTo>
                    <a:cubicBezTo>
                      <a:pt x="11684" y="36447"/>
                      <a:pt x="11689" y="36375"/>
                      <a:pt x="11688" y="36304"/>
                    </a:cubicBezTo>
                    <a:cubicBezTo>
                      <a:pt x="11702" y="36304"/>
                      <a:pt x="11714" y="36300"/>
                      <a:pt x="11726" y="36296"/>
                    </a:cubicBezTo>
                    <a:cubicBezTo>
                      <a:pt x="11810" y="36267"/>
                      <a:pt x="11860" y="36181"/>
                      <a:pt x="11845" y="36094"/>
                    </a:cubicBezTo>
                    <a:cubicBezTo>
                      <a:pt x="11817" y="35930"/>
                      <a:pt x="11780" y="35768"/>
                      <a:pt x="11739" y="35609"/>
                    </a:cubicBezTo>
                    <a:cubicBezTo>
                      <a:pt x="11749" y="35589"/>
                      <a:pt x="11754" y="35569"/>
                      <a:pt x="11755" y="35547"/>
                    </a:cubicBezTo>
                    <a:cubicBezTo>
                      <a:pt x="11759" y="35504"/>
                      <a:pt x="11757" y="35462"/>
                      <a:pt x="11746" y="35422"/>
                    </a:cubicBezTo>
                    <a:cubicBezTo>
                      <a:pt x="11736" y="35379"/>
                      <a:pt x="11727" y="35339"/>
                      <a:pt x="11714" y="35298"/>
                    </a:cubicBezTo>
                    <a:cubicBezTo>
                      <a:pt x="11683" y="35206"/>
                      <a:pt x="11650" y="35117"/>
                      <a:pt x="11613" y="35028"/>
                    </a:cubicBezTo>
                    <a:cubicBezTo>
                      <a:pt x="11583" y="34962"/>
                      <a:pt x="11555" y="34894"/>
                      <a:pt x="11526" y="34827"/>
                    </a:cubicBezTo>
                    <a:cubicBezTo>
                      <a:pt x="11514" y="34779"/>
                      <a:pt x="11504" y="34731"/>
                      <a:pt x="11492" y="34685"/>
                    </a:cubicBezTo>
                    <a:cubicBezTo>
                      <a:pt x="11453" y="34509"/>
                      <a:pt x="11417" y="34330"/>
                      <a:pt x="11364" y="34158"/>
                    </a:cubicBezTo>
                    <a:cubicBezTo>
                      <a:pt x="11346" y="34090"/>
                      <a:pt x="11324" y="34022"/>
                      <a:pt x="11300" y="33957"/>
                    </a:cubicBezTo>
                    <a:cubicBezTo>
                      <a:pt x="11275" y="33896"/>
                      <a:pt x="11250" y="33849"/>
                      <a:pt x="11192" y="33816"/>
                    </a:cubicBezTo>
                    <a:cubicBezTo>
                      <a:pt x="11166" y="33801"/>
                      <a:pt x="11135" y="33794"/>
                      <a:pt x="11103" y="33794"/>
                    </a:cubicBezTo>
                    <a:cubicBezTo>
                      <a:pt x="11070" y="33613"/>
                      <a:pt x="11035" y="33433"/>
                      <a:pt x="10995" y="33252"/>
                    </a:cubicBezTo>
                    <a:cubicBezTo>
                      <a:pt x="10967" y="33122"/>
                      <a:pt x="10942" y="32993"/>
                      <a:pt x="10909" y="32863"/>
                    </a:cubicBezTo>
                    <a:cubicBezTo>
                      <a:pt x="10886" y="32779"/>
                      <a:pt x="10865" y="32694"/>
                      <a:pt x="10844" y="32608"/>
                    </a:cubicBezTo>
                    <a:cubicBezTo>
                      <a:pt x="10831" y="32563"/>
                      <a:pt x="10821" y="32516"/>
                      <a:pt x="10808" y="32472"/>
                    </a:cubicBezTo>
                    <a:cubicBezTo>
                      <a:pt x="10786" y="32405"/>
                      <a:pt x="10767" y="32337"/>
                      <a:pt x="10744" y="32269"/>
                    </a:cubicBezTo>
                    <a:cubicBezTo>
                      <a:pt x="10720" y="32099"/>
                      <a:pt x="10695" y="31929"/>
                      <a:pt x="10663" y="31759"/>
                    </a:cubicBezTo>
                    <a:cubicBezTo>
                      <a:pt x="10644" y="31661"/>
                      <a:pt x="10627" y="31564"/>
                      <a:pt x="10606" y="31468"/>
                    </a:cubicBezTo>
                    <a:cubicBezTo>
                      <a:pt x="10613" y="31337"/>
                      <a:pt x="10629" y="31206"/>
                      <a:pt x="10646" y="31076"/>
                    </a:cubicBezTo>
                    <a:lnTo>
                      <a:pt x="10646" y="31076"/>
                    </a:lnTo>
                    <a:cubicBezTo>
                      <a:pt x="10646" y="31078"/>
                      <a:pt x="10645" y="31081"/>
                      <a:pt x="10645" y="31083"/>
                    </a:cubicBezTo>
                    <a:lnTo>
                      <a:pt x="10645" y="31083"/>
                    </a:lnTo>
                    <a:cubicBezTo>
                      <a:pt x="10653" y="31021"/>
                      <a:pt x="10664" y="30960"/>
                      <a:pt x="10676" y="30899"/>
                    </a:cubicBezTo>
                    <a:cubicBezTo>
                      <a:pt x="10687" y="30858"/>
                      <a:pt x="10699" y="30815"/>
                      <a:pt x="10709" y="30773"/>
                    </a:cubicBezTo>
                    <a:cubicBezTo>
                      <a:pt x="10738" y="30698"/>
                      <a:pt x="10770" y="30624"/>
                      <a:pt x="10801" y="30548"/>
                    </a:cubicBezTo>
                    <a:cubicBezTo>
                      <a:pt x="10852" y="30444"/>
                      <a:pt x="10903" y="30336"/>
                      <a:pt x="10958" y="30234"/>
                    </a:cubicBezTo>
                    <a:lnTo>
                      <a:pt x="11133" y="29915"/>
                    </a:lnTo>
                    <a:cubicBezTo>
                      <a:pt x="11198" y="29795"/>
                      <a:pt x="11265" y="29674"/>
                      <a:pt x="11326" y="29552"/>
                    </a:cubicBezTo>
                    <a:cubicBezTo>
                      <a:pt x="11359" y="29487"/>
                      <a:pt x="11393" y="29423"/>
                      <a:pt x="11420" y="29357"/>
                    </a:cubicBezTo>
                    <a:cubicBezTo>
                      <a:pt x="11459" y="29260"/>
                      <a:pt x="11512" y="29156"/>
                      <a:pt x="11501" y="29048"/>
                    </a:cubicBezTo>
                    <a:cubicBezTo>
                      <a:pt x="11528" y="28987"/>
                      <a:pt x="11549" y="28923"/>
                      <a:pt x="11573" y="28861"/>
                    </a:cubicBezTo>
                    <a:cubicBezTo>
                      <a:pt x="11574" y="28857"/>
                      <a:pt x="11576" y="28853"/>
                      <a:pt x="11579" y="28848"/>
                    </a:cubicBezTo>
                    <a:cubicBezTo>
                      <a:pt x="11591" y="28840"/>
                      <a:pt x="11603" y="28830"/>
                      <a:pt x="11613" y="28820"/>
                    </a:cubicBezTo>
                    <a:cubicBezTo>
                      <a:pt x="11658" y="28772"/>
                      <a:pt x="11670" y="28702"/>
                      <a:pt x="11688" y="28643"/>
                    </a:cubicBezTo>
                    <a:cubicBezTo>
                      <a:pt x="11709" y="28567"/>
                      <a:pt x="11731" y="28489"/>
                      <a:pt x="11750" y="28413"/>
                    </a:cubicBezTo>
                    <a:cubicBezTo>
                      <a:pt x="11761" y="28363"/>
                      <a:pt x="11772" y="28313"/>
                      <a:pt x="11783" y="28262"/>
                    </a:cubicBezTo>
                    <a:cubicBezTo>
                      <a:pt x="11788" y="28243"/>
                      <a:pt x="11792" y="28225"/>
                      <a:pt x="11798" y="28206"/>
                    </a:cubicBezTo>
                    <a:cubicBezTo>
                      <a:pt x="11859" y="27965"/>
                      <a:pt x="11896" y="27717"/>
                      <a:pt x="11906" y="27466"/>
                    </a:cubicBezTo>
                    <a:cubicBezTo>
                      <a:pt x="11908" y="27443"/>
                      <a:pt x="11910" y="27419"/>
                      <a:pt x="11912" y="27396"/>
                    </a:cubicBezTo>
                    <a:cubicBezTo>
                      <a:pt x="11916" y="27327"/>
                      <a:pt x="11920" y="27258"/>
                      <a:pt x="11923" y="27188"/>
                    </a:cubicBezTo>
                    <a:cubicBezTo>
                      <a:pt x="11940" y="27177"/>
                      <a:pt x="11953" y="27162"/>
                      <a:pt x="11965" y="27145"/>
                    </a:cubicBezTo>
                    <a:cubicBezTo>
                      <a:pt x="12005" y="27079"/>
                      <a:pt x="11998" y="27013"/>
                      <a:pt x="11971" y="26944"/>
                    </a:cubicBezTo>
                    <a:cubicBezTo>
                      <a:pt x="11948" y="26882"/>
                      <a:pt x="11924" y="26821"/>
                      <a:pt x="11899" y="26759"/>
                    </a:cubicBezTo>
                    <a:cubicBezTo>
                      <a:pt x="11898" y="26759"/>
                      <a:pt x="11897" y="26758"/>
                      <a:pt x="11898" y="26758"/>
                    </a:cubicBezTo>
                    <a:cubicBezTo>
                      <a:pt x="11889" y="26688"/>
                      <a:pt x="11875" y="26621"/>
                      <a:pt x="11860" y="26553"/>
                    </a:cubicBezTo>
                    <a:cubicBezTo>
                      <a:pt x="11850" y="26515"/>
                      <a:pt x="11838" y="26478"/>
                      <a:pt x="11825" y="26442"/>
                    </a:cubicBezTo>
                    <a:cubicBezTo>
                      <a:pt x="11791" y="26317"/>
                      <a:pt x="11741" y="26195"/>
                      <a:pt x="11689" y="26076"/>
                    </a:cubicBezTo>
                    <a:cubicBezTo>
                      <a:pt x="11655" y="25993"/>
                      <a:pt x="11628" y="25896"/>
                      <a:pt x="11534" y="25864"/>
                    </a:cubicBezTo>
                    <a:cubicBezTo>
                      <a:pt x="11523" y="25859"/>
                      <a:pt x="11511" y="25857"/>
                      <a:pt x="11498" y="25856"/>
                    </a:cubicBezTo>
                    <a:cubicBezTo>
                      <a:pt x="11459" y="25792"/>
                      <a:pt x="11420" y="25727"/>
                      <a:pt x="11383" y="25663"/>
                    </a:cubicBezTo>
                    <a:cubicBezTo>
                      <a:pt x="11354" y="25611"/>
                      <a:pt x="11323" y="25558"/>
                      <a:pt x="11292" y="25508"/>
                    </a:cubicBezTo>
                    <a:cubicBezTo>
                      <a:pt x="11271" y="25473"/>
                      <a:pt x="11252" y="25433"/>
                      <a:pt x="11221" y="25405"/>
                    </a:cubicBezTo>
                    <a:cubicBezTo>
                      <a:pt x="11202" y="25390"/>
                      <a:pt x="11179" y="25378"/>
                      <a:pt x="11156" y="25368"/>
                    </a:cubicBezTo>
                    <a:cubicBezTo>
                      <a:pt x="11142" y="25363"/>
                      <a:pt x="11128" y="25360"/>
                      <a:pt x="11113" y="25359"/>
                    </a:cubicBezTo>
                    <a:cubicBezTo>
                      <a:pt x="11076" y="25307"/>
                      <a:pt x="11038" y="25256"/>
                      <a:pt x="11002" y="25206"/>
                    </a:cubicBezTo>
                    <a:cubicBezTo>
                      <a:pt x="10901" y="25064"/>
                      <a:pt x="10800" y="24923"/>
                      <a:pt x="10695" y="24783"/>
                    </a:cubicBezTo>
                    <a:cubicBezTo>
                      <a:pt x="10629" y="24695"/>
                      <a:pt x="10563" y="24608"/>
                      <a:pt x="10495" y="24521"/>
                    </a:cubicBezTo>
                    <a:cubicBezTo>
                      <a:pt x="10486" y="24506"/>
                      <a:pt x="10475" y="24490"/>
                      <a:pt x="10466" y="24475"/>
                    </a:cubicBezTo>
                    <a:cubicBezTo>
                      <a:pt x="10356" y="24303"/>
                      <a:pt x="10244" y="24133"/>
                      <a:pt x="10115" y="23977"/>
                    </a:cubicBezTo>
                    <a:cubicBezTo>
                      <a:pt x="10083" y="23937"/>
                      <a:pt x="10034" y="23918"/>
                      <a:pt x="9985" y="23918"/>
                    </a:cubicBezTo>
                    <a:cubicBezTo>
                      <a:pt x="9960" y="23918"/>
                      <a:pt x="9935" y="23923"/>
                      <a:pt x="9912" y="23932"/>
                    </a:cubicBezTo>
                    <a:cubicBezTo>
                      <a:pt x="9904" y="23880"/>
                      <a:pt x="9896" y="23830"/>
                      <a:pt x="9887" y="23779"/>
                    </a:cubicBezTo>
                    <a:cubicBezTo>
                      <a:pt x="9868" y="23670"/>
                      <a:pt x="9848" y="23561"/>
                      <a:pt x="9829" y="23450"/>
                    </a:cubicBezTo>
                    <a:cubicBezTo>
                      <a:pt x="9829" y="23398"/>
                      <a:pt x="9831" y="23347"/>
                      <a:pt x="9831" y="23297"/>
                    </a:cubicBezTo>
                    <a:lnTo>
                      <a:pt x="9831" y="23298"/>
                    </a:lnTo>
                    <a:cubicBezTo>
                      <a:pt x="9833" y="23211"/>
                      <a:pt x="9835" y="23124"/>
                      <a:pt x="9839" y="23036"/>
                    </a:cubicBezTo>
                    <a:cubicBezTo>
                      <a:pt x="9840" y="22982"/>
                      <a:pt x="9845" y="22924"/>
                      <a:pt x="9839" y="22870"/>
                    </a:cubicBezTo>
                    <a:cubicBezTo>
                      <a:pt x="9835" y="22843"/>
                      <a:pt x="9832" y="22815"/>
                      <a:pt x="9828" y="22787"/>
                    </a:cubicBezTo>
                    <a:cubicBezTo>
                      <a:pt x="9823" y="22764"/>
                      <a:pt x="9815" y="22742"/>
                      <a:pt x="9807" y="22720"/>
                    </a:cubicBezTo>
                    <a:cubicBezTo>
                      <a:pt x="9803" y="22710"/>
                      <a:pt x="9798" y="22700"/>
                      <a:pt x="9793" y="22692"/>
                    </a:cubicBezTo>
                    <a:cubicBezTo>
                      <a:pt x="9802" y="22642"/>
                      <a:pt x="9810" y="22593"/>
                      <a:pt x="9818" y="22544"/>
                    </a:cubicBezTo>
                    <a:cubicBezTo>
                      <a:pt x="9830" y="22473"/>
                      <a:pt x="9847" y="22403"/>
                      <a:pt x="9863" y="22333"/>
                    </a:cubicBezTo>
                    <a:cubicBezTo>
                      <a:pt x="9872" y="22318"/>
                      <a:pt x="9881" y="22303"/>
                      <a:pt x="9889" y="22288"/>
                    </a:cubicBezTo>
                    <a:cubicBezTo>
                      <a:pt x="9899" y="22266"/>
                      <a:pt x="9907" y="22244"/>
                      <a:pt x="9911" y="22221"/>
                    </a:cubicBezTo>
                    <a:cubicBezTo>
                      <a:pt x="9922" y="22182"/>
                      <a:pt x="9930" y="22142"/>
                      <a:pt x="9936" y="22101"/>
                    </a:cubicBezTo>
                    <a:cubicBezTo>
                      <a:pt x="9943" y="22052"/>
                      <a:pt x="9951" y="22001"/>
                      <a:pt x="9958" y="21952"/>
                    </a:cubicBezTo>
                    <a:cubicBezTo>
                      <a:pt x="9961" y="21935"/>
                      <a:pt x="9963" y="21917"/>
                      <a:pt x="9966" y="21898"/>
                    </a:cubicBezTo>
                    <a:cubicBezTo>
                      <a:pt x="9968" y="21885"/>
                      <a:pt x="9972" y="21873"/>
                      <a:pt x="9974" y="21860"/>
                    </a:cubicBezTo>
                    <a:cubicBezTo>
                      <a:pt x="10058" y="21673"/>
                      <a:pt x="10153" y="21491"/>
                      <a:pt x="10247" y="21309"/>
                    </a:cubicBezTo>
                    <a:cubicBezTo>
                      <a:pt x="10278" y="21272"/>
                      <a:pt x="10305" y="21232"/>
                      <a:pt x="10328" y="21188"/>
                    </a:cubicBezTo>
                    <a:cubicBezTo>
                      <a:pt x="10376" y="21109"/>
                      <a:pt x="10422" y="21030"/>
                      <a:pt x="10463" y="20947"/>
                    </a:cubicBezTo>
                    <a:lnTo>
                      <a:pt x="10587" y="20701"/>
                    </a:lnTo>
                    <a:cubicBezTo>
                      <a:pt x="10650" y="20574"/>
                      <a:pt x="10710" y="20443"/>
                      <a:pt x="10768" y="20313"/>
                    </a:cubicBezTo>
                    <a:cubicBezTo>
                      <a:pt x="10834" y="20163"/>
                      <a:pt x="10904" y="20012"/>
                      <a:pt x="10958" y="19857"/>
                    </a:cubicBezTo>
                    <a:cubicBezTo>
                      <a:pt x="10984" y="19780"/>
                      <a:pt x="11010" y="19705"/>
                      <a:pt x="11036" y="19630"/>
                    </a:cubicBezTo>
                    <a:cubicBezTo>
                      <a:pt x="11060" y="19552"/>
                      <a:pt x="11091" y="19473"/>
                      <a:pt x="11101" y="19392"/>
                    </a:cubicBezTo>
                    <a:cubicBezTo>
                      <a:pt x="11107" y="19343"/>
                      <a:pt x="11089" y="19293"/>
                      <a:pt x="11054" y="19258"/>
                    </a:cubicBezTo>
                    <a:cubicBezTo>
                      <a:pt x="11090" y="19123"/>
                      <a:pt x="11111" y="18984"/>
                      <a:pt x="11116" y="18844"/>
                    </a:cubicBezTo>
                    <a:cubicBezTo>
                      <a:pt x="11118" y="18716"/>
                      <a:pt x="11122" y="18583"/>
                      <a:pt x="11094" y="18457"/>
                    </a:cubicBezTo>
                    <a:cubicBezTo>
                      <a:pt x="11064" y="18325"/>
                      <a:pt x="11026" y="18188"/>
                      <a:pt x="10967" y="18065"/>
                    </a:cubicBezTo>
                    <a:cubicBezTo>
                      <a:pt x="10942" y="18008"/>
                      <a:pt x="10911" y="17953"/>
                      <a:pt x="10875" y="17902"/>
                    </a:cubicBezTo>
                    <a:cubicBezTo>
                      <a:pt x="10872" y="17897"/>
                      <a:pt x="10870" y="17894"/>
                      <a:pt x="10866" y="17891"/>
                    </a:cubicBezTo>
                    <a:cubicBezTo>
                      <a:pt x="10860" y="17868"/>
                      <a:pt x="10849" y="17846"/>
                      <a:pt x="10836" y="17826"/>
                    </a:cubicBezTo>
                    <a:cubicBezTo>
                      <a:pt x="10826" y="17812"/>
                      <a:pt x="10814" y="17799"/>
                      <a:pt x="10800" y="17788"/>
                    </a:cubicBezTo>
                    <a:cubicBezTo>
                      <a:pt x="10790" y="17759"/>
                      <a:pt x="10778" y="17730"/>
                      <a:pt x="10767" y="17702"/>
                    </a:cubicBezTo>
                    <a:lnTo>
                      <a:pt x="10767" y="17702"/>
                    </a:lnTo>
                    <a:cubicBezTo>
                      <a:pt x="10767" y="17702"/>
                      <a:pt x="10767" y="17702"/>
                      <a:pt x="10767" y="17702"/>
                    </a:cubicBezTo>
                    <a:cubicBezTo>
                      <a:pt x="10766" y="17701"/>
                      <a:pt x="10765" y="17699"/>
                      <a:pt x="10765" y="17698"/>
                    </a:cubicBezTo>
                    <a:lnTo>
                      <a:pt x="10765" y="17698"/>
                    </a:lnTo>
                    <a:cubicBezTo>
                      <a:pt x="10764" y="17697"/>
                      <a:pt x="10764" y="17696"/>
                      <a:pt x="10763" y="17695"/>
                    </a:cubicBezTo>
                    <a:lnTo>
                      <a:pt x="10763" y="17695"/>
                    </a:lnTo>
                    <a:cubicBezTo>
                      <a:pt x="10763" y="17695"/>
                      <a:pt x="10763" y="17695"/>
                      <a:pt x="10763" y="17695"/>
                    </a:cubicBezTo>
                    <a:lnTo>
                      <a:pt x="10763" y="17695"/>
                    </a:lnTo>
                    <a:cubicBezTo>
                      <a:pt x="10729" y="17614"/>
                      <a:pt x="10695" y="17533"/>
                      <a:pt x="10662" y="17451"/>
                    </a:cubicBezTo>
                    <a:lnTo>
                      <a:pt x="10662" y="17451"/>
                    </a:lnTo>
                    <a:cubicBezTo>
                      <a:pt x="10662" y="17455"/>
                      <a:pt x="10663" y="17458"/>
                      <a:pt x="10663" y="17460"/>
                    </a:cubicBezTo>
                    <a:cubicBezTo>
                      <a:pt x="10656" y="17439"/>
                      <a:pt x="10646" y="17418"/>
                      <a:pt x="10637" y="17398"/>
                    </a:cubicBezTo>
                    <a:cubicBezTo>
                      <a:pt x="10643" y="17393"/>
                      <a:pt x="10649" y="17386"/>
                      <a:pt x="10655" y="17380"/>
                    </a:cubicBezTo>
                    <a:cubicBezTo>
                      <a:pt x="10712" y="17315"/>
                      <a:pt x="10713" y="17209"/>
                      <a:pt x="10655" y="17145"/>
                    </a:cubicBezTo>
                    <a:cubicBezTo>
                      <a:pt x="10585" y="17069"/>
                      <a:pt x="10513" y="16995"/>
                      <a:pt x="10442" y="16920"/>
                    </a:cubicBezTo>
                    <a:lnTo>
                      <a:pt x="10402" y="16872"/>
                    </a:lnTo>
                    <a:cubicBezTo>
                      <a:pt x="10355" y="16812"/>
                      <a:pt x="10308" y="16751"/>
                      <a:pt x="10262" y="16690"/>
                    </a:cubicBezTo>
                    <a:cubicBezTo>
                      <a:pt x="10247" y="16669"/>
                      <a:pt x="10231" y="16649"/>
                      <a:pt x="10217" y="16629"/>
                    </a:cubicBezTo>
                    <a:cubicBezTo>
                      <a:pt x="10189" y="16590"/>
                      <a:pt x="10163" y="16552"/>
                      <a:pt x="10133" y="16514"/>
                    </a:cubicBezTo>
                    <a:cubicBezTo>
                      <a:pt x="10131" y="16510"/>
                      <a:pt x="10128" y="16505"/>
                      <a:pt x="10125" y="16502"/>
                    </a:cubicBezTo>
                    <a:cubicBezTo>
                      <a:pt x="10125" y="16502"/>
                      <a:pt x="10125" y="16503"/>
                      <a:pt x="10124" y="16503"/>
                    </a:cubicBezTo>
                    <a:cubicBezTo>
                      <a:pt x="10118" y="16496"/>
                      <a:pt x="10114" y="16491"/>
                      <a:pt x="10110" y="16484"/>
                    </a:cubicBezTo>
                    <a:cubicBezTo>
                      <a:pt x="10081" y="16450"/>
                      <a:pt x="10040" y="16428"/>
                      <a:pt x="9995" y="16424"/>
                    </a:cubicBezTo>
                    <a:cubicBezTo>
                      <a:pt x="9994" y="16424"/>
                      <a:pt x="9993" y="16423"/>
                      <a:pt x="9993" y="16422"/>
                    </a:cubicBezTo>
                    <a:cubicBezTo>
                      <a:pt x="9929" y="16348"/>
                      <a:pt x="9872" y="16271"/>
                      <a:pt x="9813" y="16194"/>
                    </a:cubicBezTo>
                    <a:cubicBezTo>
                      <a:pt x="9724" y="16081"/>
                      <a:pt x="9637" y="15964"/>
                      <a:pt x="9543" y="15854"/>
                    </a:cubicBezTo>
                    <a:cubicBezTo>
                      <a:pt x="9523" y="15830"/>
                      <a:pt x="9502" y="15806"/>
                      <a:pt x="9481" y="15780"/>
                    </a:cubicBezTo>
                    <a:cubicBezTo>
                      <a:pt x="9449" y="15734"/>
                      <a:pt x="9415" y="15686"/>
                      <a:pt x="9380" y="15641"/>
                    </a:cubicBezTo>
                    <a:cubicBezTo>
                      <a:pt x="9318" y="15554"/>
                      <a:pt x="9242" y="15477"/>
                      <a:pt x="9156" y="15414"/>
                    </a:cubicBezTo>
                    <a:cubicBezTo>
                      <a:pt x="9127" y="15337"/>
                      <a:pt x="9096" y="15260"/>
                      <a:pt x="9067" y="15182"/>
                    </a:cubicBezTo>
                    <a:cubicBezTo>
                      <a:pt x="9043" y="15125"/>
                      <a:pt x="9022" y="15066"/>
                      <a:pt x="9000" y="15005"/>
                    </a:cubicBezTo>
                    <a:cubicBezTo>
                      <a:pt x="8992" y="14947"/>
                      <a:pt x="8983" y="14887"/>
                      <a:pt x="8975" y="14828"/>
                    </a:cubicBezTo>
                    <a:cubicBezTo>
                      <a:pt x="8972" y="14790"/>
                      <a:pt x="8970" y="14754"/>
                      <a:pt x="8966" y="14717"/>
                    </a:cubicBezTo>
                    <a:cubicBezTo>
                      <a:pt x="9002" y="14682"/>
                      <a:pt x="9020" y="14633"/>
                      <a:pt x="9016" y="14583"/>
                    </a:cubicBezTo>
                    <a:cubicBezTo>
                      <a:pt x="9008" y="14508"/>
                      <a:pt x="9002" y="14433"/>
                      <a:pt x="8991" y="14358"/>
                    </a:cubicBezTo>
                    <a:cubicBezTo>
                      <a:pt x="8984" y="14286"/>
                      <a:pt x="8972" y="14215"/>
                      <a:pt x="8954" y="14144"/>
                    </a:cubicBezTo>
                    <a:cubicBezTo>
                      <a:pt x="8951" y="14131"/>
                      <a:pt x="8946" y="14120"/>
                      <a:pt x="8942" y="14107"/>
                    </a:cubicBezTo>
                    <a:cubicBezTo>
                      <a:pt x="8941" y="14104"/>
                      <a:pt x="8942" y="14100"/>
                      <a:pt x="8943" y="14096"/>
                    </a:cubicBezTo>
                    <a:lnTo>
                      <a:pt x="8943" y="14089"/>
                    </a:lnTo>
                    <a:cubicBezTo>
                      <a:pt x="8943" y="14020"/>
                      <a:pt x="8942" y="13951"/>
                      <a:pt x="8941" y="13883"/>
                    </a:cubicBezTo>
                    <a:cubicBezTo>
                      <a:pt x="8938" y="13836"/>
                      <a:pt x="8942" y="13782"/>
                      <a:pt x="8931" y="13736"/>
                    </a:cubicBezTo>
                    <a:cubicBezTo>
                      <a:pt x="8928" y="13727"/>
                      <a:pt x="8924" y="13716"/>
                      <a:pt x="8923" y="13705"/>
                    </a:cubicBezTo>
                    <a:cubicBezTo>
                      <a:pt x="8933" y="13661"/>
                      <a:pt x="8944" y="13619"/>
                      <a:pt x="8955" y="13575"/>
                    </a:cubicBezTo>
                    <a:lnTo>
                      <a:pt x="8955" y="13575"/>
                    </a:lnTo>
                    <a:cubicBezTo>
                      <a:pt x="8954" y="13578"/>
                      <a:pt x="8953" y="13581"/>
                      <a:pt x="8951" y="13585"/>
                    </a:cubicBezTo>
                    <a:cubicBezTo>
                      <a:pt x="8959" y="13559"/>
                      <a:pt x="8967" y="13529"/>
                      <a:pt x="8976" y="13503"/>
                    </a:cubicBezTo>
                    <a:cubicBezTo>
                      <a:pt x="8988" y="13484"/>
                      <a:pt x="8997" y="13464"/>
                      <a:pt x="9008" y="13444"/>
                    </a:cubicBezTo>
                    <a:cubicBezTo>
                      <a:pt x="9030" y="13395"/>
                      <a:pt x="9051" y="13348"/>
                      <a:pt x="9072" y="13298"/>
                    </a:cubicBezTo>
                    <a:cubicBezTo>
                      <a:pt x="9088" y="13260"/>
                      <a:pt x="9103" y="13221"/>
                      <a:pt x="9118" y="13181"/>
                    </a:cubicBezTo>
                    <a:cubicBezTo>
                      <a:pt x="9158" y="13085"/>
                      <a:pt x="9196" y="12987"/>
                      <a:pt x="9231" y="12886"/>
                    </a:cubicBezTo>
                    <a:cubicBezTo>
                      <a:pt x="9264" y="12797"/>
                      <a:pt x="9297" y="12706"/>
                      <a:pt x="9330" y="12614"/>
                    </a:cubicBezTo>
                    <a:cubicBezTo>
                      <a:pt x="9343" y="12573"/>
                      <a:pt x="9358" y="12533"/>
                      <a:pt x="9373" y="12492"/>
                    </a:cubicBezTo>
                    <a:cubicBezTo>
                      <a:pt x="9392" y="12439"/>
                      <a:pt x="9416" y="12386"/>
                      <a:pt x="9426" y="12331"/>
                    </a:cubicBezTo>
                    <a:cubicBezTo>
                      <a:pt x="9427" y="12325"/>
                      <a:pt x="9427" y="12318"/>
                      <a:pt x="9428" y="12312"/>
                    </a:cubicBezTo>
                    <a:cubicBezTo>
                      <a:pt x="9452" y="12257"/>
                      <a:pt x="9475" y="12204"/>
                      <a:pt x="9501" y="12152"/>
                    </a:cubicBezTo>
                    <a:cubicBezTo>
                      <a:pt x="9540" y="12068"/>
                      <a:pt x="9578" y="11985"/>
                      <a:pt x="9615" y="11899"/>
                    </a:cubicBezTo>
                    <a:cubicBezTo>
                      <a:pt x="9643" y="11831"/>
                      <a:pt x="9682" y="11759"/>
                      <a:pt x="9698" y="11684"/>
                    </a:cubicBezTo>
                    <a:cubicBezTo>
                      <a:pt x="9759" y="11677"/>
                      <a:pt x="9812" y="11641"/>
                      <a:pt x="9839" y="11586"/>
                    </a:cubicBezTo>
                    <a:cubicBezTo>
                      <a:pt x="9862" y="11536"/>
                      <a:pt x="9881" y="11484"/>
                      <a:pt x="9896" y="11431"/>
                    </a:cubicBezTo>
                    <a:cubicBezTo>
                      <a:pt x="9909" y="11389"/>
                      <a:pt x="9922" y="11346"/>
                      <a:pt x="9935" y="11303"/>
                    </a:cubicBezTo>
                    <a:cubicBezTo>
                      <a:pt x="9958" y="11225"/>
                      <a:pt x="9980" y="11142"/>
                      <a:pt x="9999" y="11062"/>
                    </a:cubicBezTo>
                    <a:cubicBezTo>
                      <a:pt x="10001" y="11062"/>
                      <a:pt x="10001" y="11060"/>
                      <a:pt x="10001" y="11059"/>
                    </a:cubicBezTo>
                    <a:cubicBezTo>
                      <a:pt x="10024" y="10981"/>
                      <a:pt x="10051" y="10903"/>
                      <a:pt x="10074" y="10824"/>
                    </a:cubicBezTo>
                    <a:lnTo>
                      <a:pt x="10088" y="10778"/>
                    </a:lnTo>
                    <a:cubicBezTo>
                      <a:pt x="10093" y="10764"/>
                      <a:pt x="10099" y="10753"/>
                      <a:pt x="10105" y="10742"/>
                    </a:cubicBezTo>
                    <a:cubicBezTo>
                      <a:pt x="10139" y="10669"/>
                      <a:pt x="10169" y="10595"/>
                      <a:pt x="10195" y="10520"/>
                    </a:cubicBezTo>
                    <a:cubicBezTo>
                      <a:pt x="10230" y="10422"/>
                      <a:pt x="10266" y="10320"/>
                      <a:pt x="10282" y="10215"/>
                    </a:cubicBezTo>
                    <a:cubicBezTo>
                      <a:pt x="10296" y="10118"/>
                      <a:pt x="10308" y="10021"/>
                      <a:pt x="10303" y="9924"/>
                    </a:cubicBezTo>
                    <a:cubicBezTo>
                      <a:pt x="10300" y="9846"/>
                      <a:pt x="10291" y="9769"/>
                      <a:pt x="10280" y="9690"/>
                    </a:cubicBezTo>
                    <a:lnTo>
                      <a:pt x="10280" y="9690"/>
                    </a:lnTo>
                    <a:cubicBezTo>
                      <a:pt x="10282" y="9699"/>
                      <a:pt x="10282" y="9706"/>
                      <a:pt x="10284" y="9715"/>
                    </a:cubicBezTo>
                    <a:cubicBezTo>
                      <a:pt x="10282" y="9699"/>
                      <a:pt x="10280" y="9684"/>
                      <a:pt x="10279" y="9668"/>
                    </a:cubicBezTo>
                    <a:cubicBezTo>
                      <a:pt x="10275" y="9613"/>
                      <a:pt x="10245" y="9563"/>
                      <a:pt x="10199" y="9532"/>
                    </a:cubicBezTo>
                    <a:cubicBezTo>
                      <a:pt x="10201" y="9412"/>
                      <a:pt x="10194" y="9290"/>
                      <a:pt x="10182" y="9170"/>
                    </a:cubicBezTo>
                    <a:cubicBezTo>
                      <a:pt x="10171" y="9053"/>
                      <a:pt x="10153" y="8937"/>
                      <a:pt x="10129" y="8821"/>
                    </a:cubicBezTo>
                    <a:cubicBezTo>
                      <a:pt x="10125" y="8805"/>
                      <a:pt x="10121" y="8787"/>
                      <a:pt x="10117" y="8769"/>
                    </a:cubicBezTo>
                    <a:cubicBezTo>
                      <a:pt x="10118" y="8733"/>
                      <a:pt x="10114" y="8698"/>
                      <a:pt x="10106" y="8663"/>
                    </a:cubicBezTo>
                    <a:cubicBezTo>
                      <a:pt x="10096" y="8622"/>
                      <a:pt x="10088" y="8582"/>
                      <a:pt x="10077" y="8541"/>
                    </a:cubicBezTo>
                    <a:cubicBezTo>
                      <a:pt x="10041" y="8400"/>
                      <a:pt x="9995" y="8263"/>
                      <a:pt x="9938" y="8130"/>
                    </a:cubicBezTo>
                    <a:cubicBezTo>
                      <a:pt x="9907" y="8044"/>
                      <a:pt x="9872" y="7962"/>
                      <a:pt x="9823" y="7885"/>
                    </a:cubicBezTo>
                    <a:cubicBezTo>
                      <a:pt x="9813" y="7872"/>
                      <a:pt x="9803" y="7861"/>
                      <a:pt x="9791" y="7850"/>
                    </a:cubicBezTo>
                    <a:cubicBezTo>
                      <a:pt x="9712" y="7716"/>
                      <a:pt x="9625" y="7586"/>
                      <a:pt x="9541" y="7455"/>
                    </a:cubicBezTo>
                    <a:cubicBezTo>
                      <a:pt x="9446" y="7312"/>
                      <a:pt x="9353" y="7167"/>
                      <a:pt x="9256" y="7027"/>
                    </a:cubicBezTo>
                    <a:cubicBezTo>
                      <a:pt x="9177" y="6907"/>
                      <a:pt x="9098" y="6789"/>
                      <a:pt x="9009" y="6678"/>
                    </a:cubicBezTo>
                    <a:cubicBezTo>
                      <a:pt x="8972" y="6635"/>
                      <a:pt x="8934" y="6591"/>
                      <a:pt x="8894" y="6548"/>
                    </a:cubicBezTo>
                    <a:cubicBezTo>
                      <a:pt x="8894" y="6545"/>
                      <a:pt x="8893" y="6542"/>
                      <a:pt x="8890" y="6540"/>
                    </a:cubicBezTo>
                    <a:cubicBezTo>
                      <a:pt x="8835" y="6427"/>
                      <a:pt x="8774" y="6317"/>
                      <a:pt x="8708" y="6210"/>
                    </a:cubicBezTo>
                    <a:cubicBezTo>
                      <a:pt x="8677" y="6163"/>
                      <a:pt x="8643" y="6116"/>
                      <a:pt x="8607" y="6073"/>
                    </a:cubicBezTo>
                    <a:cubicBezTo>
                      <a:pt x="8602" y="6054"/>
                      <a:pt x="8597" y="6034"/>
                      <a:pt x="8592" y="6013"/>
                    </a:cubicBezTo>
                    <a:lnTo>
                      <a:pt x="8592" y="6013"/>
                    </a:lnTo>
                    <a:cubicBezTo>
                      <a:pt x="8593" y="6016"/>
                      <a:pt x="8593" y="6019"/>
                      <a:pt x="8594" y="6022"/>
                    </a:cubicBezTo>
                    <a:lnTo>
                      <a:pt x="8594" y="6022"/>
                    </a:lnTo>
                    <a:cubicBezTo>
                      <a:pt x="8586" y="5990"/>
                      <a:pt x="8578" y="5957"/>
                      <a:pt x="8570" y="5924"/>
                    </a:cubicBezTo>
                    <a:cubicBezTo>
                      <a:pt x="8568" y="5914"/>
                      <a:pt x="8566" y="5902"/>
                      <a:pt x="8564" y="5892"/>
                    </a:cubicBezTo>
                    <a:cubicBezTo>
                      <a:pt x="8555" y="5842"/>
                      <a:pt x="8543" y="5791"/>
                      <a:pt x="8534" y="5740"/>
                    </a:cubicBezTo>
                    <a:cubicBezTo>
                      <a:pt x="8511" y="5636"/>
                      <a:pt x="8487" y="5535"/>
                      <a:pt x="8461" y="5431"/>
                    </a:cubicBezTo>
                    <a:cubicBezTo>
                      <a:pt x="8456" y="5419"/>
                      <a:pt x="8453" y="5406"/>
                      <a:pt x="8451" y="5392"/>
                    </a:cubicBezTo>
                    <a:cubicBezTo>
                      <a:pt x="8429" y="5275"/>
                      <a:pt x="8413" y="5157"/>
                      <a:pt x="8395" y="5037"/>
                    </a:cubicBezTo>
                    <a:cubicBezTo>
                      <a:pt x="8386" y="4918"/>
                      <a:pt x="8376" y="4799"/>
                      <a:pt x="8367" y="4678"/>
                    </a:cubicBezTo>
                    <a:cubicBezTo>
                      <a:pt x="8362" y="4624"/>
                      <a:pt x="8365" y="4565"/>
                      <a:pt x="8365" y="4511"/>
                    </a:cubicBezTo>
                    <a:cubicBezTo>
                      <a:pt x="8365" y="4463"/>
                      <a:pt x="8365" y="4413"/>
                      <a:pt x="8364" y="4366"/>
                    </a:cubicBezTo>
                    <a:cubicBezTo>
                      <a:pt x="8368" y="4274"/>
                      <a:pt x="8370" y="4181"/>
                      <a:pt x="8381" y="4091"/>
                    </a:cubicBezTo>
                    <a:cubicBezTo>
                      <a:pt x="8390" y="4017"/>
                      <a:pt x="8398" y="3945"/>
                      <a:pt x="8407" y="3872"/>
                    </a:cubicBezTo>
                    <a:cubicBezTo>
                      <a:pt x="8429" y="3726"/>
                      <a:pt x="8453" y="3581"/>
                      <a:pt x="8481" y="3438"/>
                    </a:cubicBezTo>
                    <a:cubicBezTo>
                      <a:pt x="8491" y="3438"/>
                      <a:pt x="8503" y="3439"/>
                      <a:pt x="8513" y="3439"/>
                    </a:cubicBezTo>
                    <a:cubicBezTo>
                      <a:pt x="8518" y="3439"/>
                      <a:pt x="8522" y="3437"/>
                      <a:pt x="8526" y="3436"/>
                    </a:cubicBezTo>
                    <a:cubicBezTo>
                      <a:pt x="8624" y="3430"/>
                      <a:pt x="8698" y="3346"/>
                      <a:pt x="8693" y="3248"/>
                    </a:cubicBezTo>
                    <a:cubicBezTo>
                      <a:pt x="8692" y="3151"/>
                      <a:pt x="8678" y="3052"/>
                      <a:pt x="8667" y="2955"/>
                    </a:cubicBezTo>
                    <a:cubicBezTo>
                      <a:pt x="8655" y="2844"/>
                      <a:pt x="8642" y="2734"/>
                      <a:pt x="8627" y="2623"/>
                    </a:cubicBezTo>
                    <a:cubicBezTo>
                      <a:pt x="8618" y="2551"/>
                      <a:pt x="8607" y="2478"/>
                      <a:pt x="8597" y="2408"/>
                    </a:cubicBezTo>
                    <a:cubicBezTo>
                      <a:pt x="8597" y="2366"/>
                      <a:pt x="8597" y="2326"/>
                      <a:pt x="8595" y="2284"/>
                    </a:cubicBezTo>
                    <a:cubicBezTo>
                      <a:pt x="8593" y="2253"/>
                      <a:pt x="8583" y="2224"/>
                      <a:pt x="8566" y="2197"/>
                    </a:cubicBezTo>
                    <a:cubicBezTo>
                      <a:pt x="8561" y="2159"/>
                      <a:pt x="8553" y="2120"/>
                      <a:pt x="8545" y="2081"/>
                    </a:cubicBezTo>
                    <a:cubicBezTo>
                      <a:pt x="8534" y="2027"/>
                      <a:pt x="8528" y="1969"/>
                      <a:pt x="8509" y="1916"/>
                    </a:cubicBezTo>
                    <a:cubicBezTo>
                      <a:pt x="8499" y="1879"/>
                      <a:pt x="8480" y="1846"/>
                      <a:pt x="8455" y="1817"/>
                    </a:cubicBezTo>
                    <a:cubicBezTo>
                      <a:pt x="8440" y="1799"/>
                      <a:pt x="8421" y="1784"/>
                      <a:pt x="8399" y="1773"/>
                    </a:cubicBezTo>
                    <a:cubicBezTo>
                      <a:pt x="8393" y="1769"/>
                      <a:pt x="8388" y="1765"/>
                      <a:pt x="8380" y="1761"/>
                    </a:cubicBezTo>
                    <a:cubicBezTo>
                      <a:pt x="8361" y="1679"/>
                      <a:pt x="8339" y="1595"/>
                      <a:pt x="8315" y="1513"/>
                    </a:cubicBezTo>
                    <a:cubicBezTo>
                      <a:pt x="8289" y="1422"/>
                      <a:pt x="8262" y="1331"/>
                      <a:pt x="8227" y="1243"/>
                    </a:cubicBezTo>
                    <a:cubicBezTo>
                      <a:pt x="8215" y="1205"/>
                      <a:pt x="8200" y="1168"/>
                      <a:pt x="8182" y="1132"/>
                    </a:cubicBezTo>
                    <a:cubicBezTo>
                      <a:pt x="8163" y="1093"/>
                      <a:pt x="8140" y="1057"/>
                      <a:pt x="8113" y="1023"/>
                    </a:cubicBezTo>
                    <a:cubicBezTo>
                      <a:pt x="8089" y="990"/>
                      <a:pt x="8054" y="965"/>
                      <a:pt x="8016" y="952"/>
                    </a:cubicBezTo>
                    <a:cubicBezTo>
                      <a:pt x="7994" y="909"/>
                      <a:pt x="7971" y="868"/>
                      <a:pt x="7945" y="826"/>
                    </a:cubicBezTo>
                    <a:cubicBezTo>
                      <a:pt x="7840" y="651"/>
                      <a:pt x="7718" y="475"/>
                      <a:pt x="7558" y="346"/>
                    </a:cubicBezTo>
                    <a:cubicBezTo>
                      <a:pt x="7554" y="343"/>
                      <a:pt x="7551" y="340"/>
                      <a:pt x="7547" y="337"/>
                    </a:cubicBezTo>
                    <a:cubicBezTo>
                      <a:pt x="7543" y="309"/>
                      <a:pt x="7534" y="283"/>
                      <a:pt x="7518" y="260"/>
                    </a:cubicBezTo>
                    <a:cubicBezTo>
                      <a:pt x="7494" y="223"/>
                      <a:pt x="7461" y="193"/>
                      <a:pt x="7424" y="171"/>
                    </a:cubicBezTo>
                    <a:cubicBezTo>
                      <a:pt x="7385" y="149"/>
                      <a:pt x="7345" y="130"/>
                      <a:pt x="7303" y="114"/>
                    </a:cubicBezTo>
                    <a:cubicBezTo>
                      <a:pt x="7199" y="69"/>
                      <a:pt x="7089" y="36"/>
                      <a:pt x="6976" y="18"/>
                    </a:cubicBezTo>
                    <a:cubicBezTo>
                      <a:pt x="6908" y="6"/>
                      <a:pt x="6839" y="0"/>
                      <a:pt x="6771"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6823900" y="4579213"/>
                <a:ext cx="89700" cy="130800"/>
              </a:xfrm>
              <a:custGeom>
                <a:avLst/>
                <a:gdLst/>
                <a:ahLst/>
                <a:cxnLst/>
                <a:rect l="l" t="t" r="r" b="b"/>
                <a:pathLst>
                  <a:path w="3588" h="5232" extrusionOk="0">
                    <a:moveTo>
                      <a:pt x="1716" y="2320"/>
                    </a:moveTo>
                    <a:cubicBezTo>
                      <a:pt x="1719" y="2324"/>
                      <a:pt x="1722" y="2328"/>
                      <a:pt x="1725" y="2332"/>
                    </a:cubicBezTo>
                    <a:cubicBezTo>
                      <a:pt x="1722" y="2328"/>
                      <a:pt x="1719" y="2324"/>
                      <a:pt x="1716" y="2320"/>
                    </a:cubicBezTo>
                    <a:close/>
                    <a:moveTo>
                      <a:pt x="198" y="0"/>
                    </a:moveTo>
                    <a:cubicBezTo>
                      <a:pt x="163" y="0"/>
                      <a:pt x="128" y="10"/>
                      <a:pt x="99" y="29"/>
                    </a:cubicBezTo>
                    <a:cubicBezTo>
                      <a:pt x="16" y="84"/>
                      <a:pt x="0" y="193"/>
                      <a:pt x="49" y="276"/>
                    </a:cubicBezTo>
                    <a:cubicBezTo>
                      <a:pt x="90" y="342"/>
                      <a:pt x="137" y="403"/>
                      <a:pt x="182" y="466"/>
                    </a:cubicBezTo>
                    <a:cubicBezTo>
                      <a:pt x="248" y="562"/>
                      <a:pt x="313" y="659"/>
                      <a:pt x="383" y="753"/>
                    </a:cubicBezTo>
                    <a:cubicBezTo>
                      <a:pt x="454" y="847"/>
                      <a:pt x="523" y="939"/>
                      <a:pt x="594" y="1032"/>
                    </a:cubicBezTo>
                    <a:cubicBezTo>
                      <a:pt x="665" y="1124"/>
                      <a:pt x="748" y="1208"/>
                      <a:pt x="828" y="1294"/>
                    </a:cubicBezTo>
                    <a:cubicBezTo>
                      <a:pt x="906" y="1376"/>
                      <a:pt x="978" y="1463"/>
                      <a:pt x="1052" y="1549"/>
                    </a:cubicBezTo>
                    <a:cubicBezTo>
                      <a:pt x="1122" y="1632"/>
                      <a:pt x="1196" y="1713"/>
                      <a:pt x="1268" y="1793"/>
                    </a:cubicBezTo>
                    <a:cubicBezTo>
                      <a:pt x="1422" y="1965"/>
                      <a:pt x="1574" y="2138"/>
                      <a:pt x="1716" y="2320"/>
                    </a:cubicBezTo>
                    <a:lnTo>
                      <a:pt x="1716" y="2320"/>
                    </a:lnTo>
                    <a:cubicBezTo>
                      <a:pt x="1715" y="2318"/>
                      <a:pt x="1713" y="2315"/>
                      <a:pt x="1711" y="2313"/>
                    </a:cubicBezTo>
                    <a:lnTo>
                      <a:pt x="1711" y="2313"/>
                    </a:lnTo>
                    <a:cubicBezTo>
                      <a:pt x="1852" y="2498"/>
                      <a:pt x="2000" y="2678"/>
                      <a:pt x="2142" y="2864"/>
                    </a:cubicBezTo>
                    <a:cubicBezTo>
                      <a:pt x="2278" y="3047"/>
                      <a:pt x="2400" y="3240"/>
                      <a:pt x="2527" y="3429"/>
                    </a:cubicBezTo>
                    <a:cubicBezTo>
                      <a:pt x="2652" y="3618"/>
                      <a:pt x="2786" y="3810"/>
                      <a:pt x="2901" y="4010"/>
                    </a:cubicBezTo>
                    <a:cubicBezTo>
                      <a:pt x="2898" y="4004"/>
                      <a:pt x="2894" y="3998"/>
                      <a:pt x="2891" y="3990"/>
                    </a:cubicBezTo>
                    <a:lnTo>
                      <a:pt x="2891" y="3990"/>
                    </a:lnTo>
                    <a:cubicBezTo>
                      <a:pt x="2947" y="4091"/>
                      <a:pt x="3003" y="4192"/>
                      <a:pt x="3049" y="4298"/>
                    </a:cubicBezTo>
                    <a:cubicBezTo>
                      <a:pt x="3080" y="4369"/>
                      <a:pt x="3106" y="4442"/>
                      <a:pt x="3127" y="4517"/>
                    </a:cubicBezTo>
                    <a:cubicBezTo>
                      <a:pt x="3160" y="4646"/>
                      <a:pt x="3185" y="4777"/>
                      <a:pt x="3203" y="4909"/>
                    </a:cubicBezTo>
                    <a:cubicBezTo>
                      <a:pt x="3210" y="4968"/>
                      <a:pt x="3217" y="5028"/>
                      <a:pt x="3224" y="5088"/>
                    </a:cubicBezTo>
                    <a:cubicBezTo>
                      <a:pt x="3236" y="5173"/>
                      <a:pt x="3320" y="5231"/>
                      <a:pt x="3403" y="5231"/>
                    </a:cubicBezTo>
                    <a:cubicBezTo>
                      <a:pt x="3406" y="5231"/>
                      <a:pt x="3408" y="5231"/>
                      <a:pt x="3411" y="5231"/>
                    </a:cubicBezTo>
                    <a:cubicBezTo>
                      <a:pt x="3419" y="5231"/>
                      <a:pt x="3426" y="5230"/>
                      <a:pt x="3434" y="5229"/>
                    </a:cubicBezTo>
                    <a:cubicBezTo>
                      <a:pt x="3533" y="5209"/>
                      <a:pt x="3588" y="5115"/>
                      <a:pt x="3574" y="5020"/>
                    </a:cubicBezTo>
                    <a:cubicBezTo>
                      <a:pt x="3571" y="4999"/>
                      <a:pt x="3569" y="4979"/>
                      <a:pt x="3567" y="4958"/>
                    </a:cubicBezTo>
                    <a:lnTo>
                      <a:pt x="3567" y="4958"/>
                    </a:lnTo>
                    <a:cubicBezTo>
                      <a:pt x="3567" y="4961"/>
                      <a:pt x="3568" y="4965"/>
                      <a:pt x="3569" y="4968"/>
                    </a:cubicBezTo>
                    <a:cubicBezTo>
                      <a:pt x="3566" y="4950"/>
                      <a:pt x="3563" y="4932"/>
                      <a:pt x="3562" y="4914"/>
                    </a:cubicBezTo>
                    <a:cubicBezTo>
                      <a:pt x="3549" y="4790"/>
                      <a:pt x="3529" y="4666"/>
                      <a:pt x="3500" y="4544"/>
                    </a:cubicBezTo>
                    <a:cubicBezTo>
                      <a:pt x="3485" y="4473"/>
                      <a:pt x="3467" y="4403"/>
                      <a:pt x="3445" y="4335"/>
                    </a:cubicBezTo>
                    <a:cubicBezTo>
                      <a:pt x="3402" y="4211"/>
                      <a:pt x="3350" y="4092"/>
                      <a:pt x="3290" y="3977"/>
                    </a:cubicBezTo>
                    <a:cubicBezTo>
                      <a:pt x="3208" y="3821"/>
                      <a:pt x="3117" y="3670"/>
                      <a:pt x="3019" y="3525"/>
                    </a:cubicBezTo>
                    <a:cubicBezTo>
                      <a:pt x="2918" y="3375"/>
                      <a:pt x="2816" y="3224"/>
                      <a:pt x="2717" y="3071"/>
                    </a:cubicBezTo>
                    <a:cubicBezTo>
                      <a:pt x="2617" y="2917"/>
                      <a:pt x="2519" y="2771"/>
                      <a:pt x="2409" y="2626"/>
                    </a:cubicBezTo>
                    <a:cubicBezTo>
                      <a:pt x="2301" y="2484"/>
                      <a:pt x="2185" y="2346"/>
                      <a:pt x="2076" y="2205"/>
                    </a:cubicBezTo>
                    <a:cubicBezTo>
                      <a:pt x="1973" y="2069"/>
                      <a:pt x="1868" y="1936"/>
                      <a:pt x="1757" y="1807"/>
                    </a:cubicBezTo>
                    <a:cubicBezTo>
                      <a:pt x="1654" y="1688"/>
                      <a:pt x="1551" y="1574"/>
                      <a:pt x="1448" y="1458"/>
                    </a:cubicBezTo>
                    <a:cubicBezTo>
                      <a:pt x="1335" y="1331"/>
                      <a:pt x="1224" y="1202"/>
                      <a:pt x="1111" y="1074"/>
                    </a:cubicBezTo>
                    <a:cubicBezTo>
                      <a:pt x="1058" y="1014"/>
                      <a:pt x="1001" y="957"/>
                      <a:pt x="948" y="899"/>
                    </a:cubicBezTo>
                    <a:cubicBezTo>
                      <a:pt x="896" y="843"/>
                      <a:pt x="851" y="780"/>
                      <a:pt x="803" y="719"/>
                    </a:cubicBezTo>
                    <a:lnTo>
                      <a:pt x="803" y="719"/>
                    </a:lnTo>
                    <a:cubicBezTo>
                      <a:pt x="809" y="727"/>
                      <a:pt x="813" y="732"/>
                      <a:pt x="817" y="738"/>
                    </a:cubicBezTo>
                    <a:cubicBezTo>
                      <a:pt x="721" y="610"/>
                      <a:pt x="624" y="484"/>
                      <a:pt x="534" y="353"/>
                    </a:cubicBezTo>
                    <a:cubicBezTo>
                      <a:pt x="472" y="261"/>
                      <a:pt x="402" y="175"/>
                      <a:pt x="347" y="80"/>
                    </a:cubicBezTo>
                    <a:cubicBezTo>
                      <a:pt x="316" y="27"/>
                      <a:pt x="257" y="0"/>
                      <a:pt x="19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908475" y="4698888"/>
                <a:ext cx="63575" cy="87325"/>
              </a:xfrm>
              <a:custGeom>
                <a:avLst/>
                <a:gdLst/>
                <a:ahLst/>
                <a:cxnLst/>
                <a:rect l="l" t="t" r="r" b="b"/>
                <a:pathLst>
                  <a:path w="2543" h="3493" extrusionOk="0">
                    <a:moveTo>
                      <a:pt x="2345" y="0"/>
                    </a:moveTo>
                    <a:cubicBezTo>
                      <a:pt x="2303" y="0"/>
                      <a:pt x="2260" y="16"/>
                      <a:pt x="2227" y="46"/>
                    </a:cubicBezTo>
                    <a:cubicBezTo>
                      <a:pt x="2183" y="83"/>
                      <a:pt x="2147" y="130"/>
                      <a:pt x="2108" y="172"/>
                    </a:cubicBezTo>
                    <a:cubicBezTo>
                      <a:pt x="2034" y="244"/>
                      <a:pt x="1948" y="304"/>
                      <a:pt x="1875" y="375"/>
                    </a:cubicBezTo>
                    <a:cubicBezTo>
                      <a:pt x="1811" y="440"/>
                      <a:pt x="1750" y="507"/>
                      <a:pt x="1688" y="574"/>
                    </a:cubicBezTo>
                    <a:cubicBezTo>
                      <a:pt x="1586" y="677"/>
                      <a:pt x="1481" y="778"/>
                      <a:pt x="1377" y="880"/>
                    </a:cubicBezTo>
                    <a:cubicBezTo>
                      <a:pt x="1282" y="972"/>
                      <a:pt x="1197" y="1074"/>
                      <a:pt x="1105" y="1169"/>
                    </a:cubicBezTo>
                    <a:cubicBezTo>
                      <a:pt x="1050" y="1223"/>
                      <a:pt x="997" y="1276"/>
                      <a:pt x="945" y="1331"/>
                    </a:cubicBezTo>
                    <a:cubicBezTo>
                      <a:pt x="893" y="1386"/>
                      <a:pt x="849" y="1440"/>
                      <a:pt x="801" y="1496"/>
                    </a:cubicBezTo>
                    <a:cubicBezTo>
                      <a:pt x="734" y="1575"/>
                      <a:pt x="665" y="1654"/>
                      <a:pt x="599" y="1735"/>
                    </a:cubicBezTo>
                    <a:cubicBezTo>
                      <a:pt x="520" y="1830"/>
                      <a:pt x="439" y="1925"/>
                      <a:pt x="366" y="2026"/>
                    </a:cubicBezTo>
                    <a:cubicBezTo>
                      <a:pt x="298" y="2122"/>
                      <a:pt x="230" y="2220"/>
                      <a:pt x="184" y="2330"/>
                    </a:cubicBezTo>
                    <a:cubicBezTo>
                      <a:pt x="136" y="2442"/>
                      <a:pt x="99" y="2558"/>
                      <a:pt x="72" y="2676"/>
                    </a:cubicBezTo>
                    <a:cubicBezTo>
                      <a:pt x="45" y="2802"/>
                      <a:pt x="27" y="2929"/>
                      <a:pt x="18" y="3057"/>
                    </a:cubicBezTo>
                    <a:cubicBezTo>
                      <a:pt x="15" y="3139"/>
                      <a:pt x="9" y="3223"/>
                      <a:pt x="5" y="3305"/>
                    </a:cubicBezTo>
                    <a:cubicBezTo>
                      <a:pt x="1" y="3403"/>
                      <a:pt x="77" y="3486"/>
                      <a:pt x="174" y="3492"/>
                    </a:cubicBezTo>
                    <a:lnTo>
                      <a:pt x="192" y="3492"/>
                    </a:lnTo>
                    <a:cubicBezTo>
                      <a:pt x="283" y="3486"/>
                      <a:pt x="356" y="3414"/>
                      <a:pt x="362" y="3323"/>
                    </a:cubicBezTo>
                    <a:cubicBezTo>
                      <a:pt x="366" y="3211"/>
                      <a:pt x="373" y="3098"/>
                      <a:pt x="382" y="2986"/>
                    </a:cubicBezTo>
                    <a:cubicBezTo>
                      <a:pt x="396" y="2881"/>
                      <a:pt x="415" y="2776"/>
                      <a:pt x="440" y="2673"/>
                    </a:cubicBezTo>
                    <a:cubicBezTo>
                      <a:pt x="454" y="2626"/>
                      <a:pt x="469" y="2581"/>
                      <a:pt x="484" y="2536"/>
                    </a:cubicBezTo>
                    <a:cubicBezTo>
                      <a:pt x="502" y="2493"/>
                      <a:pt x="520" y="2451"/>
                      <a:pt x="540" y="2411"/>
                    </a:cubicBezTo>
                    <a:cubicBezTo>
                      <a:pt x="576" y="2352"/>
                      <a:pt x="614" y="2294"/>
                      <a:pt x="654" y="2238"/>
                    </a:cubicBezTo>
                    <a:cubicBezTo>
                      <a:pt x="772" y="2086"/>
                      <a:pt x="892" y="1937"/>
                      <a:pt x="1018" y="1792"/>
                    </a:cubicBezTo>
                    <a:cubicBezTo>
                      <a:pt x="1089" y="1707"/>
                      <a:pt x="1160" y="1620"/>
                      <a:pt x="1237" y="1541"/>
                    </a:cubicBezTo>
                    <a:lnTo>
                      <a:pt x="1237" y="1541"/>
                    </a:lnTo>
                    <a:lnTo>
                      <a:pt x="1236" y="1543"/>
                    </a:lnTo>
                    <a:cubicBezTo>
                      <a:pt x="1301" y="1475"/>
                      <a:pt x="1366" y="1412"/>
                      <a:pt x="1429" y="1343"/>
                    </a:cubicBezTo>
                    <a:cubicBezTo>
                      <a:pt x="1476" y="1293"/>
                      <a:pt x="1520" y="1241"/>
                      <a:pt x="1568" y="1193"/>
                    </a:cubicBezTo>
                    <a:cubicBezTo>
                      <a:pt x="1610" y="1148"/>
                      <a:pt x="1653" y="1107"/>
                      <a:pt x="1698" y="1066"/>
                    </a:cubicBezTo>
                    <a:cubicBezTo>
                      <a:pt x="1759" y="1009"/>
                      <a:pt x="1816" y="950"/>
                      <a:pt x="1875" y="891"/>
                    </a:cubicBezTo>
                    <a:cubicBezTo>
                      <a:pt x="1953" y="811"/>
                      <a:pt x="2027" y="731"/>
                      <a:pt x="2105" y="651"/>
                    </a:cubicBezTo>
                    <a:lnTo>
                      <a:pt x="2106" y="650"/>
                    </a:lnTo>
                    <a:lnTo>
                      <a:pt x="2109" y="647"/>
                    </a:lnTo>
                    <a:cubicBezTo>
                      <a:pt x="2133" y="621"/>
                      <a:pt x="2157" y="598"/>
                      <a:pt x="2182" y="577"/>
                    </a:cubicBezTo>
                    <a:cubicBezTo>
                      <a:pt x="2235" y="533"/>
                      <a:pt x="2292" y="494"/>
                      <a:pt x="2341" y="445"/>
                    </a:cubicBezTo>
                    <a:cubicBezTo>
                      <a:pt x="2371" y="413"/>
                      <a:pt x="2400" y="383"/>
                      <a:pt x="2429" y="350"/>
                    </a:cubicBezTo>
                    <a:cubicBezTo>
                      <a:pt x="2453" y="327"/>
                      <a:pt x="2474" y="301"/>
                      <a:pt x="2494" y="274"/>
                    </a:cubicBezTo>
                    <a:cubicBezTo>
                      <a:pt x="2542" y="200"/>
                      <a:pt x="2528" y="101"/>
                      <a:pt x="2460" y="43"/>
                    </a:cubicBezTo>
                    <a:cubicBezTo>
                      <a:pt x="2427" y="14"/>
                      <a:pt x="2386" y="0"/>
                      <a:pt x="234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6961125" y="4715088"/>
                <a:ext cx="50" cy="50"/>
              </a:xfrm>
              <a:custGeom>
                <a:avLst/>
                <a:gdLst/>
                <a:ahLst/>
                <a:cxnLst/>
                <a:rect l="l" t="t" r="r" b="b"/>
                <a:pathLst>
                  <a:path w="2" h="2" extrusionOk="0">
                    <a:moveTo>
                      <a:pt x="1" y="1"/>
                    </a:moveTo>
                    <a:lnTo>
                      <a:pt x="0" y="2"/>
                    </a:lnTo>
                    <a:lnTo>
                      <a:pt x="0" y="2"/>
                    </a:ln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6762975" y="4764613"/>
                <a:ext cx="152225" cy="168275"/>
              </a:xfrm>
              <a:custGeom>
                <a:avLst/>
                <a:gdLst/>
                <a:ahLst/>
                <a:cxnLst/>
                <a:rect l="l" t="t" r="r" b="b"/>
                <a:pathLst>
                  <a:path w="6089" h="6731" extrusionOk="0">
                    <a:moveTo>
                      <a:pt x="6043" y="6209"/>
                    </a:moveTo>
                    <a:cubicBezTo>
                      <a:pt x="6043" y="6210"/>
                      <a:pt x="6044" y="6211"/>
                      <a:pt x="6044" y="6212"/>
                    </a:cubicBezTo>
                    <a:cubicBezTo>
                      <a:pt x="6044" y="6211"/>
                      <a:pt x="6044" y="6210"/>
                      <a:pt x="6043" y="6209"/>
                    </a:cubicBezTo>
                    <a:close/>
                    <a:moveTo>
                      <a:pt x="5693" y="6274"/>
                    </a:moveTo>
                    <a:cubicBezTo>
                      <a:pt x="5694" y="6276"/>
                      <a:pt x="5694" y="6278"/>
                      <a:pt x="5694" y="6280"/>
                    </a:cubicBezTo>
                    <a:lnTo>
                      <a:pt x="5694" y="6280"/>
                    </a:lnTo>
                    <a:cubicBezTo>
                      <a:pt x="5694" y="6278"/>
                      <a:pt x="5694" y="6276"/>
                      <a:pt x="5693" y="6274"/>
                    </a:cubicBezTo>
                    <a:close/>
                    <a:moveTo>
                      <a:pt x="6061" y="6343"/>
                    </a:moveTo>
                    <a:cubicBezTo>
                      <a:pt x="6061" y="6345"/>
                      <a:pt x="6061" y="6347"/>
                      <a:pt x="6062" y="6349"/>
                    </a:cubicBezTo>
                    <a:cubicBezTo>
                      <a:pt x="6061" y="6347"/>
                      <a:pt x="6061" y="6345"/>
                      <a:pt x="6061" y="6343"/>
                    </a:cubicBezTo>
                    <a:close/>
                    <a:moveTo>
                      <a:pt x="204" y="0"/>
                    </a:moveTo>
                    <a:cubicBezTo>
                      <a:pt x="170" y="0"/>
                      <a:pt x="136" y="10"/>
                      <a:pt x="105" y="32"/>
                    </a:cubicBezTo>
                    <a:cubicBezTo>
                      <a:pt x="30" y="84"/>
                      <a:pt x="0" y="203"/>
                      <a:pt x="60" y="280"/>
                    </a:cubicBezTo>
                    <a:cubicBezTo>
                      <a:pt x="62" y="282"/>
                      <a:pt x="65" y="286"/>
                      <a:pt x="67" y="288"/>
                    </a:cubicBezTo>
                    <a:cubicBezTo>
                      <a:pt x="65" y="283"/>
                      <a:pt x="62" y="280"/>
                      <a:pt x="60" y="276"/>
                    </a:cubicBezTo>
                    <a:lnTo>
                      <a:pt x="60" y="276"/>
                    </a:lnTo>
                    <a:cubicBezTo>
                      <a:pt x="168" y="460"/>
                      <a:pt x="308" y="622"/>
                      <a:pt x="451" y="779"/>
                    </a:cubicBezTo>
                    <a:cubicBezTo>
                      <a:pt x="601" y="943"/>
                      <a:pt x="755" y="1103"/>
                      <a:pt x="909" y="1261"/>
                    </a:cubicBezTo>
                    <a:cubicBezTo>
                      <a:pt x="1067" y="1426"/>
                      <a:pt x="1240" y="1569"/>
                      <a:pt x="1417" y="1709"/>
                    </a:cubicBezTo>
                    <a:cubicBezTo>
                      <a:pt x="1590" y="1846"/>
                      <a:pt x="1752" y="1996"/>
                      <a:pt x="1911" y="2149"/>
                    </a:cubicBezTo>
                    <a:cubicBezTo>
                      <a:pt x="2024" y="2265"/>
                      <a:pt x="2132" y="2390"/>
                      <a:pt x="2253" y="2500"/>
                    </a:cubicBezTo>
                    <a:cubicBezTo>
                      <a:pt x="2380" y="2613"/>
                      <a:pt x="2510" y="2719"/>
                      <a:pt x="2637" y="2832"/>
                    </a:cubicBezTo>
                    <a:cubicBezTo>
                      <a:pt x="2760" y="2941"/>
                      <a:pt x="2882" y="3054"/>
                      <a:pt x="3009" y="3161"/>
                    </a:cubicBezTo>
                    <a:cubicBezTo>
                      <a:pt x="3139" y="3266"/>
                      <a:pt x="3274" y="3366"/>
                      <a:pt x="3405" y="3472"/>
                    </a:cubicBezTo>
                    <a:cubicBezTo>
                      <a:pt x="3544" y="3584"/>
                      <a:pt x="3684" y="3692"/>
                      <a:pt x="3816" y="3810"/>
                    </a:cubicBezTo>
                    <a:cubicBezTo>
                      <a:pt x="3940" y="3921"/>
                      <a:pt x="4063" y="4033"/>
                      <a:pt x="4191" y="4141"/>
                    </a:cubicBezTo>
                    <a:cubicBezTo>
                      <a:pt x="4324" y="4254"/>
                      <a:pt x="4455" y="4373"/>
                      <a:pt x="4587" y="4490"/>
                    </a:cubicBezTo>
                    <a:cubicBezTo>
                      <a:pt x="4695" y="4589"/>
                      <a:pt x="4812" y="4683"/>
                      <a:pt x="4921" y="4780"/>
                    </a:cubicBezTo>
                    <a:cubicBezTo>
                      <a:pt x="4971" y="4830"/>
                      <a:pt x="5021" y="4878"/>
                      <a:pt x="5066" y="4932"/>
                    </a:cubicBezTo>
                    <a:cubicBezTo>
                      <a:pt x="5108" y="4981"/>
                      <a:pt x="5147" y="5030"/>
                      <a:pt x="5187" y="5079"/>
                    </a:cubicBezTo>
                    <a:lnTo>
                      <a:pt x="5187" y="5079"/>
                    </a:lnTo>
                    <a:cubicBezTo>
                      <a:pt x="5183" y="5074"/>
                      <a:pt x="5177" y="5068"/>
                      <a:pt x="5173" y="5063"/>
                    </a:cubicBezTo>
                    <a:lnTo>
                      <a:pt x="5173" y="5063"/>
                    </a:lnTo>
                    <a:cubicBezTo>
                      <a:pt x="5207" y="5108"/>
                      <a:pt x="5240" y="5153"/>
                      <a:pt x="5270" y="5200"/>
                    </a:cubicBezTo>
                    <a:lnTo>
                      <a:pt x="5270" y="5200"/>
                    </a:lnTo>
                    <a:lnTo>
                      <a:pt x="5270" y="5200"/>
                    </a:lnTo>
                    <a:cubicBezTo>
                      <a:pt x="5271" y="5203"/>
                      <a:pt x="5273" y="5206"/>
                      <a:pt x="5275" y="5209"/>
                    </a:cubicBezTo>
                    <a:lnTo>
                      <a:pt x="5276" y="5211"/>
                    </a:lnTo>
                    <a:lnTo>
                      <a:pt x="5276" y="5211"/>
                    </a:lnTo>
                    <a:cubicBezTo>
                      <a:pt x="5362" y="5352"/>
                      <a:pt x="5438" y="5499"/>
                      <a:pt x="5504" y="5650"/>
                    </a:cubicBezTo>
                    <a:cubicBezTo>
                      <a:pt x="5501" y="5642"/>
                      <a:pt x="5499" y="5635"/>
                      <a:pt x="5496" y="5628"/>
                    </a:cubicBezTo>
                    <a:lnTo>
                      <a:pt x="5496" y="5628"/>
                    </a:lnTo>
                    <a:cubicBezTo>
                      <a:pt x="5531" y="5708"/>
                      <a:pt x="5561" y="5791"/>
                      <a:pt x="5593" y="5873"/>
                    </a:cubicBezTo>
                    <a:cubicBezTo>
                      <a:pt x="5614" y="5929"/>
                      <a:pt x="5635" y="5985"/>
                      <a:pt x="5655" y="6041"/>
                    </a:cubicBezTo>
                    <a:cubicBezTo>
                      <a:pt x="5661" y="6067"/>
                      <a:pt x="5668" y="6095"/>
                      <a:pt x="5673" y="6122"/>
                    </a:cubicBezTo>
                    <a:cubicBezTo>
                      <a:pt x="5680" y="6172"/>
                      <a:pt x="5685" y="6220"/>
                      <a:pt x="5693" y="6270"/>
                    </a:cubicBezTo>
                    <a:cubicBezTo>
                      <a:pt x="5691" y="6262"/>
                      <a:pt x="5691" y="6254"/>
                      <a:pt x="5689" y="6247"/>
                    </a:cubicBezTo>
                    <a:lnTo>
                      <a:pt x="5689" y="6247"/>
                    </a:lnTo>
                    <a:cubicBezTo>
                      <a:pt x="5690" y="6253"/>
                      <a:pt x="5691" y="6259"/>
                      <a:pt x="5692" y="6265"/>
                    </a:cubicBezTo>
                    <a:lnTo>
                      <a:pt x="5692" y="6265"/>
                    </a:lnTo>
                    <a:cubicBezTo>
                      <a:pt x="5692" y="6263"/>
                      <a:pt x="5691" y="6262"/>
                      <a:pt x="5691" y="6260"/>
                    </a:cubicBezTo>
                    <a:lnTo>
                      <a:pt x="5691" y="6260"/>
                    </a:lnTo>
                    <a:cubicBezTo>
                      <a:pt x="5692" y="6265"/>
                      <a:pt x="5693" y="6269"/>
                      <a:pt x="5693" y="6274"/>
                    </a:cubicBezTo>
                    <a:lnTo>
                      <a:pt x="5693" y="6274"/>
                    </a:lnTo>
                    <a:cubicBezTo>
                      <a:pt x="5693" y="6271"/>
                      <a:pt x="5693" y="6269"/>
                      <a:pt x="5692" y="6267"/>
                    </a:cubicBezTo>
                    <a:lnTo>
                      <a:pt x="5692" y="6267"/>
                    </a:lnTo>
                    <a:cubicBezTo>
                      <a:pt x="5693" y="6273"/>
                      <a:pt x="5694" y="6278"/>
                      <a:pt x="5695" y="6284"/>
                    </a:cubicBezTo>
                    <a:cubicBezTo>
                      <a:pt x="5695" y="6283"/>
                      <a:pt x="5695" y="6282"/>
                      <a:pt x="5694" y="6280"/>
                    </a:cubicBezTo>
                    <a:lnTo>
                      <a:pt x="5694" y="6280"/>
                    </a:lnTo>
                    <a:cubicBezTo>
                      <a:pt x="5706" y="6354"/>
                      <a:pt x="5715" y="6428"/>
                      <a:pt x="5727" y="6501"/>
                    </a:cubicBezTo>
                    <a:cubicBezTo>
                      <a:pt x="5725" y="6495"/>
                      <a:pt x="5725" y="6486"/>
                      <a:pt x="5723" y="6478"/>
                    </a:cubicBezTo>
                    <a:lnTo>
                      <a:pt x="5723" y="6478"/>
                    </a:lnTo>
                    <a:cubicBezTo>
                      <a:pt x="5726" y="6509"/>
                      <a:pt x="5728" y="6537"/>
                      <a:pt x="5729" y="6568"/>
                    </a:cubicBezTo>
                    <a:cubicBezTo>
                      <a:pt x="5732" y="6660"/>
                      <a:pt x="5820" y="6731"/>
                      <a:pt x="5909" y="6731"/>
                    </a:cubicBezTo>
                    <a:cubicBezTo>
                      <a:pt x="5912" y="6731"/>
                      <a:pt x="5915" y="6731"/>
                      <a:pt x="5918" y="6730"/>
                    </a:cubicBezTo>
                    <a:lnTo>
                      <a:pt x="5922" y="6730"/>
                    </a:lnTo>
                    <a:cubicBezTo>
                      <a:pt x="6023" y="6722"/>
                      <a:pt x="6088" y="6635"/>
                      <a:pt x="6085" y="6537"/>
                    </a:cubicBezTo>
                    <a:cubicBezTo>
                      <a:pt x="6081" y="6466"/>
                      <a:pt x="6071" y="6396"/>
                      <a:pt x="6058" y="6326"/>
                    </a:cubicBezTo>
                    <a:lnTo>
                      <a:pt x="6058" y="6326"/>
                    </a:lnTo>
                    <a:cubicBezTo>
                      <a:pt x="6058" y="6327"/>
                      <a:pt x="6059" y="6328"/>
                      <a:pt x="6059" y="6328"/>
                    </a:cubicBezTo>
                    <a:lnTo>
                      <a:pt x="6059" y="6328"/>
                    </a:lnTo>
                    <a:cubicBezTo>
                      <a:pt x="6053" y="6288"/>
                      <a:pt x="6048" y="6247"/>
                      <a:pt x="6043" y="6207"/>
                    </a:cubicBezTo>
                    <a:lnTo>
                      <a:pt x="6043" y="6207"/>
                    </a:lnTo>
                    <a:cubicBezTo>
                      <a:pt x="6043" y="6208"/>
                      <a:pt x="6043" y="6209"/>
                      <a:pt x="6043" y="6209"/>
                    </a:cubicBezTo>
                    <a:lnTo>
                      <a:pt x="6043" y="6209"/>
                    </a:lnTo>
                    <a:cubicBezTo>
                      <a:pt x="6033" y="6143"/>
                      <a:pt x="6027" y="6077"/>
                      <a:pt x="6013" y="6011"/>
                    </a:cubicBezTo>
                    <a:cubicBezTo>
                      <a:pt x="5998" y="5944"/>
                      <a:pt x="5978" y="5878"/>
                      <a:pt x="5952" y="5815"/>
                    </a:cubicBezTo>
                    <a:cubicBezTo>
                      <a:pt x="5869" y="5595"/>
                      <a:pt x="5782" y="5376"/>
                      <a:pt x="5665" y="5171"/>
                    </a:cubicBezTo>
                    <a:cubicBezTo>
                      <a:pt x="5621" y="5097"/>
                      <a:pt x="5578" y="5021"/>
                      <a:pt x="5530" y="4948"/>
                    </a:cubicBezTo>
                    <a:cubicBezTo>
                      <a:pt x="5485" y="4881"/>
                      <a:pt x="5434" y="4819"/>
                      <a:pt x="5384" y="4757"/>
                    </a:cubicBezTo>
                    <a:cubicBezTo>
                      <a:pt x="5326" y="4685"/>
                      <a:pt x="5263" y="4618"/>
                      <a:pt x="5198" y="4552"/>
                    </a:cubicBezTo>
                    <a:cubicBezTo>
                      <a:pt x="5138" y="4494"/>
                      <a:pt x="5076" y="4440"/>
                      <a:pt x="5011" y="4386"/>
                    </a:cubicBezTo>
                    <a:cubicBezTo>
                      <a:pt x="4878" y="4274"/>
                      <a:pt x="4751" y="4156"/>
                      <a:pt x="4619" y="4042"/>
                    </a:cubicBezTo>
                    <a:cubicBezTo>
                      <a:pt x="4473" y="3913"/>
                      <a:pt x="4324" y="3787"/>
                      <a:pt x="4178" y="3656"/>
                    </a:cubicBezTo>
                    <a:cubicBezTo>
                      <a:pt x="4044" y="3536"/>
                      <a:pt x="3910" y="3421"/>
                      <a:pt x="3771" y="3309"/>
                    </a:cubicBezTo>
                    <a:cubicBezTo>
                      <a:pt x="3621" y="3188"/>
                      <a:pt x="3464" y="3072"/>
                      <a:pt x="3315" y="2950"/>
                    </a:cubicBezTo>
                    <a:cubicBezTo>
                      <a:pt x="3172" y="2832"/>
                      <a:pt x="3034" y="2709"/>
                      <a:pt x="2894" y="2583"/>
                    </a:cubicBezTo>
                    <a:cubicBezTo>
                      <a:pt x="2758" y="2464"/>
                      <a:pt x="2619" y="2347"/>
                      <a:pt x="2482" y="2226"/>
                    </a:cubicBezTo>
                    <a:cubicBezTo>
                      <a:pt x="2296" y="2039"/>
                      <a:pt x="2117" y="1843"/>
                      <a:pt x="1920" y="1668"/>
                    </a:cubicBezTo>
                    <a:cubicBezTo>
                      <a:pt x="1814" y="1574"/>
                      <a:pt x="1707" y="1485"/>
                      <a:pt x="1597" y="1397"/>
                    </a:cubicBezTo>
                    <a:cubicBezTo>
                      <a:pt x="1492" y="1315"/>
                      <a:pt x="1393" y="1229"/>
                      <a:pt x="1295" y="1142"/>
                    </a:cubicBezTo>
                    <a:lnTo>
                      <a:pt x="1295" y="1142"/>
                    </a:lnTo>
                    <a:cubicBezTo>
                      <a:pt x="1300" y="1147"/>
                      <a:pt x="1305" y="1153"/>
                      <a:pt x="1310" y="1159"/>
                    </a:cubicBezTo>
                    <a:cubicBezTo>
                      <a:pt x="1025" y="877"/>
                      <a:pt x="743" y="588"/>
                      <a:pt x="490" y="276"/>
                    </a:cubicBezTo>
                    <a:cubicBezTo>
                      <a:pt x="454" y="229"/>
                      <a:pt x="420" y="181"/>
                      <a:pt x="388" y="130"/>
                    </a:cubicBezTo>
                    <a:cubicBezTo>
                      <a:pt x="377" y="111"/>
                      <a:pt x="367" y="93"/>
                      <a:pt x="353" y="77"/>
                    </a:cubicBezTo>
                    <a:cubicBezTo>
                      <a:pt x="315" y="29"/>
                      <a:pt x="260" y="0"/>
                      <a:pt x="204"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6931625" y="4762513"/>
                <a:ext cx="10225" cy="9325"/>
              </a:xfrm>
              <a:custGeom>
                <a:avLst/>
                <a:gdLst/>
                <a:ahLst/>
                <a:cxnLst/>
                <a:rect l="l" t="t" r="r" b="b"/>
                <a:pathLst>
                  <a:path w="409" h="373" extrusionOk="0">
                    <a:moveTo>
                      <a:pt x="218" y="0"/>
                    </a:moveTo>
                    <a:cubicBezTo>
                      <a:pt x="209" y="0"/>
                      <a:pt x="199" y="1"/>
                      <a:pt x="190" y="3"/>
                    </a:cubicBezTo>
                    <a:cubicBezTo>
                      <a:pt x="147" y="4"/>
                      <a:pt x="105" y="21"/>
                      <a:pt x="74" y="51"/>
                    </a:cubicBezTo>
                    <a:cubicBezTo>
                      <a:pt x="3" y="119"/>
                      <a:pt x="1" y="231"/>
                      <a:pt x="67" y="304"/>
                    </a:cubicBezTo>
                    <a:cubicBezTo>
                      <a:pt x="89" y="325"/>
                      <a:pt x="115" y="342"/>
                      <a:pt x="143" y="354"/>
                    </a:cubicBezTo>
                    <a:cubicBezTo>
                      <a:pt x="167" y="366"/>
                      <a:pt x="193" y="373"/>
                      <a:pt x="219" y="373"/>
                    </a:cubicBezTo>
                    <a:cubicBezTo>
                      <a:pt x="221" y="373"/>
                      <a:pt x="223" y="373"/>
                      <a:pt x="225" y="373"/>
                    </a:cubicBezTo>
                    <a:lnTo>
                      <a:pt x="231" y="373"/>
                    </a:lnTo>
                    <a:cubicBezTo>
                      <a:pt x="325" y="367"/>
                      <a:pt x="405" y="297"/>
                      <a:pt x="408" y="199"/>
                    </a:cubicBezTo>
                    <a:cubicBezTo>
                      <a:pt x="404" y="105"/>
                      <a:pt x="339" y="24"/>
                      <a:pt x="247" y="4"/>
                    </a:cubicBezTo>
                    <a:lnTo>
                      <a:pt x="247" y="3"/>
                    </a:lnTo>
                    <a:cubicBezTo>
                      <a:pt x="237" y="1"/>
                      <a:pt x="228" y="0"/>
                      <a:pt x="21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6943100" y="4750938"/>
                <a:ext cx="10825" cy="9525"/>
              </a:xfrm>
              <a:custGeom>
                <a:avLst/>
                <a:gdLst/>
                <a:ahLst/>
                <a:cxnLst/>
                <a:rect l="l" t="t" r="r" b="b"/>
                <a:pathLst>
                  <a:path w="433" h="381" extrusionOk="0">
                    <a:moveTo>
                      <a:pt x="208" y="1"/>
                    </a:moveTo>
                    <a:cubicBezTo>
                      <a:pt x="161" y="1"/>
                      <a:pt x="114" y="18"/>
                      <a:pt x="79" y="53"/>
                    </a:cubicBezTo>
                    <a:cubicBezTo>
                      <a:pt x="0" y="126"/>
                      <a:pt x="5" y="254"/>
                      <a:pt x="90" y="320"/>
                    </a:cubicBezTo>
                    <a:cubicBezTo>
                      <a:pt x="97" y="328"/>
                      <a:pt x="105" y="335"/>
                      <a:pt x="113" y="342"/>
                    </a:cubicBezTo>
                    <a:cubicBezTo>
                      <a:pt x="146" y="367"/>
                      <a:pt x="185" y="381"/>
                      <a:pt x="227" y="381"/>
                    </a:cubicBezTo>
                    <a:cubicBezTo>
                      <a:pt x="230" y="381"/>
                      <a:pt x="233" y="381"/>
                      <a:pt x="236" y="381"/>
                    </a:cubicBezTo>
                    <a:cubicBezTo>
                      <a:pt x="296" y="378"/>
                      <a:pt x="351" y="345"/>
                      <a:pt x="382" y="293"/>
                    </a:cubicBezTo>
                    <a:cubicBezTo>
                      <a:pt x="433" y="210"/>
                      <a:pt x="402" y="105"/>
                      <a:pt x="331" y="45"/>
                    </a:cubicBezTo>
                    <a:cubicBezTo>
                      <a:pt x="296" y="16"/>
                      <a:pt x="252" y="1"/>
                      <a:pt x="208"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6735225" y="4314813"/>
                <a:ext cx="306550" cy="1035675"/>
              </a:xfrm>
              <a:custGeom>
                <a:avLst/>
                <a:gdLst/>
                <a:ahLst/>
                <a:cxnLst/>
                <a:rect l="l" t="t" r="r" b="b"/>
                <a:pathLst>
                  <a:path w="12262" h="41427" extrusionOk="0">
                    <a:moveTo>
                      <a:pt x="7419" y="964"/>
                    </a:moveTo>
                    <a:cubicBezTo>
                      <a:pt x="7420" y="964"/>
                      <a:pt x="7420" y="965"/>
                      <a:pt x="7421" y="965"/>
                    </a:cubicBezTo>
                    <a:cubicBezTo>
                      <a:pt x="7420" y="965"/>
                      <a:pt x="7420" y="964"/>
                      <a:pt x="7419" y="964"/>
                    </a:cubicBezTo>
                    <a:close/>
                    <a:moveTo>
                      <a:pt x="8567" y="1291"/>
                    </a:moveTo>
                    <a:cubicBezTo>
                      <a:pt x="8570" y="1296"/>
                      <a:pt x="8573" y="1301"/>
                      <a:pt x="8576" y="1306"/>
                    </a:cubicBezTo>
                    <a:cubicBezTo>
                      <a:pt x="8573" y="1301"/>
                      <a:pt x="8570" y="1296"/>
                      <a:pt x="8567" y="1291"/>
                    </a:cubicBezTo>
                    <a:close/>
                    <a:moveTo>
                      <a:pt x="3460" y="9909"/>
                    </a:moveTo>
                    <a:cubicBezTo>
                      <a:pt x="3461" y="9915"/>
                      <a:pt x="3463" y="9920"/>
                      <a:pt x="3464" y="9925"/>
                    </a:cubicBezTo>
                    <a:lnTo>
                      <a:pt x="3464" y="9925"/>
                    </a:lnTo>
                    <a:cubicBezTo>
                      <a:pt x="3463" y="9920"/>
                      <a:pt x="3462" y="9914"/>
                      <a:pt x="3460" y="9909"/>
                    </a:cubicBezTo>
                    <a:close/>
                    <a:moveTo>
                      <a:pt x="9278" y="13258"/>
                    </a:moveTo>
                    <a:cubicBezTo>
                      <a:pt x="9278" y="13260"/>
                      <a:pt x="9277" y="13262"/>
                      <a:pt x="9277" y="13264"/>
                    </a:cubicBezTo>
                    <a:lnTo>
                      <a:pt x="9277" y="13264"/>
                    </a:lnTo>
                    <a:cubicBezTo>
                      <a:pt x="9277" y="13262"/>
                      <a:pt x="9278" y="13260"/>
                      <a:pt x="9278" y="13258"/>
                    </a:cubicBezTo>
                    <a:close/>
                    <a:moveTo>
                      <a:pt x="9191" y="13701"/>
                    </a:moveTo>
                    <a:cubicBezTo>
                      <a:pt x="9191" y="13702"/>
                      <a:pt x="9191" y="13703"/>
                      <a:pt x="9191" y="13704"/>
                    </a:cubicBezTo>
                    <a:lnTo>
                      <a:pt x="9191" y="13704"/>
                    </a:lnTo>
                    <a:cubicBezTo>
                      <a:pt x="9191" y="13703"/>
                      <a:pt x="9191" y="13702"/>
                      <a:pt x="9191" y="13701"/>
                    </a:cubicBezTo>
                    <a:close/>
                    <a:moveTo>
                      <a:pt x="9044" y="14603"/>
                    </a:moveTo>
                    <a:cubicBezTo>
                      <a:pt x="9044" y="14603"/>
                      <a:pt x="9044" y="14604"/>
                      <a:pt x="9044" y="14604"/>
                    </a:cubicBezTo>
                    <a:cubicBezTo>
                      <a:pt x="9044" y="14604"/>
                      <a:pt x="9044" y="14603"/>
                      <a:pt x="9044" y="14603"/>
                    </a:cubicBezTo>
                    <a:close/>
                    <a:moveTo>
                      <a:pt x="9733" y="16904"/>
                    </a:moveTo>
                    <a:cubicBezTo>
                      <a:pt x="9734" y="16906"/>
                      <a:pt x="9735" y="16907"/>
                      <a:pt x="9736" y="16908"/>
                    </a:cubicBezTo>
                    <a:lnTo>
                      <a:pt x="9736" y="16908"/>
                    </a:lnTo>
                    <a:cubicBezTo>
                      <a:pt x="9735" y="16907"/>
                      <a:pt x="9734" y="16905"/>
                      <a:pt x="9733" y="16904"/>
                    </a:cubicBezTo>
                    <a:close/>
                    <a:moveTo>
                      <a:pt x="2282" y="22908"/>
                    </a:moveTo>
                    <a:cubicBezTo>
                      <a:pt x="2281" y="22911"/>
                      <a:pt x="2280" y="22914"/>
                      <a:pt x="2279" y="22917"/>
                    </a:cubicBezTo>
                    <a:lnTo>
                      <a:pt x="2279" y="22917"/>
                    </a:lnTo>
                    <a:cubicBezTo>
                      <a:pt x="2280" y="22914"/>
                      <a:pt x="2281" y="22911"/>
                      <a:pt x="2282" y="22908"/>
                    </a:cubicBezTo>
                    <a:close/>
                    <a:moveTo>
                      <a:pt x="9964" y="23318"/>
                    </a:moveTo>
                    <a:cubicBezTo>
                      <a:pt x="9964" y="23322"/>
                      <a:pt x="9964" y="23326"/>
                      <a:pt x="9963" y="23329"/>
                    </a:cubicBezTo>
                    <a:cubicBezTo>
                      <a:pt x="9963" y="23325"/>
                      <a:pt x="9964" y="23322"/>
                      <a:pt x="9964" y="23318"/>
                    </a:cubicBezTo>
                    <a:close/>
                    <a:moveTo>
                      <a:pt x="10420" y="24523"/>
                    </a:moveTo>
                    <a:cubicBezTo>
                      <a:pt x="10420" y="24523"/>
                      <a:pt x="10420" y="24523"/>
                      <a:pt x="10420" y="24524"/>
                    </a:cubicBezTo>
                    <a:cubicBezTo>
                      <a:pt x="10420" y="24523"/>
                      <a:pt x="10420" y="24523"/>
                      <a:pt x="10420" y="24523"/>
                    </a:cubicBezTo>
                    <a:close/>
                    <a:moveTo>
                      <a:pt x="136" y="25842"/>
                    </a:moveTo>
                    <a:cubicBezTo>
                      <a:pt x="136" y="25843"/>
                      <a:pt x="136" y="25844"/>
                      <a:pt x="136" y="25846"/>
                    </a:cubicBezTo>
                    <a:cubicBezTo>
                      <a:pt x="136" y="25844"/>
                      <a:pt x="136" y="25843"/>
                      <a:pt x="136" y="25842"/>
                    </a:cubicBezTo>
                    <a:close/>
                    <a:moveTo>
                      <a:pt x="11109" y="26171"/>
                    </a:moveTo>
                    <a:lnTo>
                      <a:pt x="11109" y="26171"/>
                    </a:lnTo>
                    <a:cubicBezTo>
                      <a:pt x="11110" y="26173"/>
                      <a:pt x="11112" y="26174"/>
                      <a:pt x="11113" y="26176"/>
                    </a:cubicBezTo>
                    <a:lnTo>
                      <a:pt x="11113" y="26176"/>
                    </a:lnTo>
                    <a:cubicBezTo>
                      <a:pt x="11112" y="26174"/>
                      <a:pt x="11110" y="26173"/>
                      <a:pt x="11109" y="26171"/>
                    </a:cubicBezTo>
                    <a:close/>
                    <a:moveTo>
                      <a:pt x="11411" y="28178"/>
                    </a:moveTo>
                    <a:cubicBezTo>
                      <a:pt x="11411" y="28178"/>
                      <a:pt x="11411" y="28179"/>
                      <a:pt x="11411" y="28180"/>
                    </a:cubicBezTo>
                    <a:cubicBezTo>
                      <a:pt x="11411" y="28179"/>
                      <a:pt x="11411" y="28179"/>
                      <a:pt x="11411" y="28178"/>
                    </a:cubicBezTo>
                    <a:close/>
                    <a:moveTo>
                      <a:pt x="2250" y="28975"/>
                    </a:moveTo>
                    <a:cubicBezTo>
                      <a:pt x="2251" y="28975"/>
                      <a:pt x="2251" y="28976"/>
                      <a:pt x="2252" y="28976"/>
                    </a:cubicBezTo>
                    <a:cubicBezTo>
                      <a:pt x="2252" y="28976"/>
                      <a:pt x="2251" y="28975"/>
                      <a:pt x="2250" y="28975"/>
                    </a:cubicBezTo>
                    <a:close/>
                    <a:moveTo>
                      <a:pt x="2912" y="31938"/>
                    </a:moveTo>
                    <a:cubicBezTo>
                      <a:pt x="2912" y="31940"/>
                      <a:pt x="2911" y="31942"/>
                      <a:pt x="2911" y="31944"/>
                    </a:cubicBezTo>
                    <a:lnTo>
                      <a:pt x="2911" y="31944"/>
                    </a:lnTo>
                    <a:cubicBezTo>
                      <a:pt x="2911" y="31942"/>
                      <a:pt x="2912" y="31940"/>
                      <a:pt x="2912" y="31938"/>
                    </a:cubicBezTo>
                    <a:close/>
                    <a:moveTo>
                      <a:pt x="10887" y="32351"/>
                    </a:moveTo>
                    <a:cubicBezTo>
                      <a:pt x="10888" y="32353"/>
                      <a:pt x="10889" y="32356"/>
                      <a:pt x="10889" y="32358"/>
                    </a:cubicBezTo>
                    <a:cubicBezTo>
                      <a:pt x="10889" y="32356"/>
                      <a:pt x="10888" y="32353"/>
                      <a:pt x="10887" y="32351"/>
                    </a:cubicBezTo>
                    <a:close/>
                    <a:moveTo>
                      <a:pt x="2367" y="35242"/>
                    </a:moveTo>
                    <a:lnTo>
                      <a:pt x="2367" y="35242"/>
                    </a:lnTo>
                    <a:cubicBezTo>
                      <a:pt x="2366" y="35242"/>
                      <a:pt x="2366" y="35243"/>
                      <a:pt x="2366" y="35244"/>
                    </a:cubicBezTo>
                    <a:lnTo>
                      <a:pt x="2366" y="35244"/>
                    </a:lnTo>
                    <a:cubicBezTo>
                      <a:pt x="2366" y="35243"/>
                      <a:pt x="2367" y="35242"/>
                      <a:pt x="2367" y="35242"/>
                    </a:cubicBezTo>
                    <a:close/>
                    <a:moveTo>
                      <a:pt x="11181" y="35278"/>
                    </a:moveTo>
                    <a:cubicBezTo>
                      <a:pt x="11181" y="35278"/>
                      <a:pt x="11181" y="35278"/>
                      <a:pt x="11181" y="35278"/>
                    </a:cubicBezTo>
                    <a:cubicBezTo>
                      <a:pt x="11181" y="35280"/>
                      <a:pt x="11182" y="35282"/>
                      <a:pt x="11182" y="35283"/>
                    </a:cubicBezTo>
                    <a:lnTo>
                      <a:pt x="11182" y="35283"/>
                    </a:lnTo>
                    <a:cubicBezTo>
                      <a:pt x="11181" y="35280"/>
                      <a:pt x="11181" y="35278"/>
                      <a:pt x="11181" y="35278"/>
                    </a:cubicBezTo>
                    <a:close/>
                    <a:moveTo>
                      <a:pt x="6550" y="665"/>
                    </a:moveTo>
                    <a:cubicBezTo>
                      <a:pt x="6611" y="666"/>
                      <a:pt x="6672" y="671"/>
                      <a:pt x="6731" y="678"/>
                    </a:cubicBezTo>
                    <a:cubicBezTo>
                      <a:pt x="6819" y="693"/>
                      <a:pt x="6908" y="710"/>
                      <a:pt x="6994" y="731"/>
                    </a:cubicBezTo>
                    <a:cubicBezTo>
                      <a:pt x="7020" y="738"/>
                      <a:pt x="7043" y="747"/>
                      <a:pt x="7067" y="756"/>
                    </a:cubicBezTo>
                    <a:cubicBezTo>
                      <a:pt x="7130" y="785"/>
                      <a:pt x="7191" y="816"/>
                      <a:pt x="7250" y="850"/>
                    </a:cubicBezTo>
                    <a:cubicBezTo>
                      <a:pt x="7309" y="885"/>
                      <a:pt x="7364" y="923"/>
                      <a:pt x="7419" y="964"/>
                    </a:cubicBezTo>
                    <a:lnTo>
                      <a:pt x="7419" y="964"/>
                    </a:lnTo>
                    <a:cubicBezTo>
                      <a:pt x="7418" y="963"/>
                      <a:pt x="7417" y="962"/>
                      <a:pt x="7417" y="961"/>
                    </a:cubicBezTo>
                    <a:lnTo>
                      <a:pt x="7417" y="961"/>
                    </a:lnTo>
                    <a:lnTo>
                      <a:pt x="7423" y="966"/>
                    </a:lnTo>
                    <a:lnTo>
                      <a:pt x="7435" y="976"/>
                    </a:lnTo>
                    <a:lnTo>
                      <a:pt x="7426" y="969"/>
                    </a:lnTo>
                    <a:lnTo>
                      <a:pt x="7426" y="969"/>
                    </a:lnTo>
                    <a:cubicBezTo>
                      <a:pt x="7469" y="1004"/>
                      <a:pt x="7511" y="1041"/>
                      <a:pt x="7552" y="1079"/>
                    </a:cubicBezTo>
                    <a:cubicBezTo>
                      <a:pt x="7618" y="1149"/>
                      <a:pt x="7681" y="1223"/>
                      <a:pt x="7739" y="1300"/>
                    </a:cubicBezTo>
                    <a:cubicBezTo>
                      <a:pt x="7778" y="1358"/>
                      <a:pt x="7818" y="1417"/>
                      <a:pt x="7855" y="1478"/>
                    </a:cubicBezTo>
                    <a:cubicBezTo>
                      <a:pt x="7899" y="1562"/>
                      <a:pt x="7938" y="1646"/>
                      <a:pt x="7975" y="1733"/>
                    </a:cubicBezTo>
                    <a:cubicBezTo>
                      <a:pt x="7977" y="1742"/>
                      <a:pt x="7981" y="1751"/>
                      <a:pt x="7984" y="1759"/>
                    </a:cubicBezTo>
                    <a:cubicBezTo>
                      <a:pt x="8018" y="1911"/>
                      <a:pt x="8045" y="2064"/>
                      <a:pt x="8063" y="2218"/>
                    </a:cubicBezTo>
                    <a:cubicBezTo>
                      <a:pt x="8075" y="2350"/>
                      <a:pt x="8081" y="2483"/>
                      <a:pt x="8079" y="2616"/>
                    </a:cubicBezTo>
                    <a:cubicBezTo>
                      <a:pt x="8076" y="2744"/>
                      <a:pt x="8071" y="2875"/>
                      <a:pt x="8061" y="3004"/>
                    </a:cubicBezTo>
                    <a:cubicBezTo>
                      <a:pt x="8049" y="3130"/>
                      <a:pt x="8035" y="3257"/>
                      <a:pt x="8024" y="3384"/>
                    </a:cubicBezTo>
                    <a:cubicBezTo>
                      <a:pt x="8016" y="3452"/>
                      <a:pt x="8011" y="3517"/>
                      <a:pt x="8005" y="3585"/>
                    </a:cubicBezTo>
                    <a:cubicBezTo>
                      <a:pt x="7997" y="3654"/>
                      <a:pt x="7986" y="3725"/>
                      <a:pt x="7978" y="3796"/>
                    </a:cubicBezTo>
                    <a:cubicBezTo>
                      <a:pt x="7966" y="3919"/>
                      <a:pt x="7958" y="4043"/>
                      <a:pt x="7956" y="4165"/>
                    </a:cubicBezTo>
                    <a:cubicBezTo>
                      <a:pt x="7954" y="4291"/>
                      <a:pt x="7953" y="4416"/>
                      <a:pt x="7956" y="4542"/>
                    </a:cubicBezTo>
                    <a:cubicBezTo>
                      <a:pt x="7958" y="4668"/>
                      <a:pt x="7965" y="4794"/>
                      <a:pt x="7965" y="4921"/>
                    </a:cubicBezTo>
                    <a:cubicBezTo>
                      <a:pt x="7965" y="5052"/>
                      <a:pt x="7969" y="5180"/>
                      <a:pt x="8003" y="5308"/>
                    </a:cubicBezTo>
                    <a:cubicBezTo>
                      <a:pt x="8032" y="5418"/>
                      <a:pt x="8065" y="5526"/>
                      <a:pt x="8093" y="5636"/>
                    </a:cubicBezTo>
                    <a:cubicBezTo>
                      <a:pt x="8116" y="5727"/>
                      <a:pt x="8135" y="5820"/>
                      <a:pt x="8162" y="5911"/>
                    </a:cubicBezTo>
                    <a:cubicBezTo>
                      <a:pt x="8196" y="6022"/>
                      <a:pt x="8239" y="6128"/>
                      <a:pt x="8292" y="6232"/>
                    </a:cubicBezTo>
                    <a:cubicBezTo>
                      <a:pt x="8340" y="6325"/>
                      <a:pt x="8388" y="6417"/>
                      <a:pt x="8439" y="6509"/>
                    </a:cubicBezTo>
                    <a:cubicBezTo>
                      <a:pt x="8488" y="6601"/>
                      <a:pt x="8534" y="6694"/>
                      <a:pt x="8590" y="6780"/>
                    </a:cubicBezTo>
                    <a:cubicBezTo>
                      <a:pt x="8643" y="6866"/>
                      <a:pt x="8706" y="6947"/>
                      <a:pt x="8763" y="7031"/>
                    </a:cubicBezTo>
                    <a:cubicBezTo>
                      <a:pt x="8815" y="7109"/>
                      <a:pt x="8865" y="7187"/>
                      <a:pt x="8920" y="7262"/>
                    </a:cubicBezTo>
                    <a:cubicBezTo>
                      <a:pt x="9043" y="7430"/>
                      <a:pt x="9173" y="7592"/>
                      <a:pt x="9299" y="7757"/>
                    </a:cubicBezTo>
                    <a:cubicBezTo>
                      <a:pt x="9366" y="7850"/>
                      <a:pt x="9429" y="7944"/>
                      <a:pt x="9494" y="8037"/>
                    </a:cubicBezTo>
                    <a:cubicBezTo>
                      <a:pt x="9559" y="8161"/>
                      <a:pt x="9617" y="8285"/>
                      <a:pt x="9669" y="8415"/>
                    </a:cubicBezTo>
                    <a:lnTo>
                      <a:pt x="9669" y="8415"/>
                    </a:lnTo>
                    <a:cubicBezTo>
                      <a:pt x="9669" y="8415"/>
                      <a:pt x="9669" y="8414"/>
                      <a:pt x="9669" y="8414"/>
                    </a:cubicBezTo>
                    <a:lnTo>
                      <a:pt x="9669" y="8414"/>
                    </a:lnTo>
                    <a:cubicBezTo>
                      <a:pt x="9670" y="8416"/>
                      <a:pt x="9671" y="8418"/>
                      <a:pt x="9672" y="8420"/>
                    </a:cubicBezTo>
                    <a:cubicBezTo>
                      <a:pt x="9681" y="8446"/>
                      <a:pt x="9690" y="8471"/>
                      <a:pt x="9699" y="8496"/>
                    </a:cubicBezTo>
                    <a:lnTo>
                      <a:pt x="9705" y="8526"/>
                    </a:lnTo>
                    <a:cubicBezTo>
                      <a:pt x="9745" y="8727"/>
                      <a:pt x="9773" y="8928"/>
                      <a:pt x="9799" y="9132"/>
                    </a:cubicBezTo>
                    <a:cubicBezTo>
                      <a:pt x="9799" y="9124"/>
                      <a:pt x="9797" y="9115"/>
                      <a:pt x="9797" y="9109"/>
                    </a:cubicBezTo>
                    <a:lnTo>
                      <a:pt x="9797" y="9109"/>
                    </a:lnTo>
                    <a:cubicBezTo>
                      <a:pt x="9815" y="9308"/>
                      <a:pt x="9824" y="9509"/>
                      <a:pt x="9826" y="9710"/>
                    </a:cubicBezTo>
                    <a:cubicBezTo>
                      <a:pt x="9813" y="9884"/>
                      <a:pt x="9786" y="10056"/>
                      <a:pt x="9759" y="10228"/>
                    </a:cubicBezTo>
                    <a:lnTo>
                      <a:pt x="9759" y="10228"/>
                    </a:lnTo>
                    <a:cubicBezTo>
                      <a:pt x="9760" y="10222"/>
                      <a:pt x="9761" y="10215"/>
                      <a:pt x="9762" y="10209"/>
                    </a:cubicBezTo>
                    <a:lnTo>
                      <a:pt x="9762" y="10209"/>
                    </a:lnTo>
                    <a:cubicBezTo>
                      <a:pt x="9726" y="10416"/>
                      <a:pt x="9664" y="10620"/>
                      <a:pt x="9604" y="10821"/>
                    </a:cubicBezTo>
                    <a:cubicBezTo>
                      <a:pt x="9573" y="10922"/>
                      <a:pt x="9534" y="11020"/>
                      <a:pt x="9500" y="11118"/>
                    </a:cubicBezTo>
                    <a:cubicBezTo>
                      <a:pt x="9472" y="11195"/>
                      <a:pt x="9444" y="11272"/>
                      <a:pt x="9412" y="11348"/>
                    </a:cubicBezTo>
                    <a:cubicBezTo>
                      <a:pt x="9416" y="11341"/>
                      <a:pt x="9418" y="11333"/>
                      <a:pt x="9423" y="11327"/>
                    </a:cubicBezTo>
                    <a:lnTo>
                      <a:pt x="9423" y="11327"/>
                    </a:lnTo>
                    <a:cubicBezTo>
                      <a:pt x="9376" y="11427"/>
                      <a:pt x="9321" y="11526"/>
                      <a:pt x="9281" y="11630"/>
                    </a:cubicBezTo>
                    <a:cubicBezTo>
                      <a:pt x="9242" y="11738"/>
                      <a:pt x="9207" y="11848"/>
                      <a:pt x="9163" y="11953"/>
                    </a:cubicBezTo>
                    <a:cubicBezTo>
                      <a:pt x="9115" y="12074"/>
                      <a:pt x="9069" y="12193"/>
                      <a:pt x="9025" y="12314"/>
                    </a:cubicBezTo>
                    <a:cubicBezTo>
                      <a:pt x="8996" y="12392"/>
                      <a:pt x="8965" y="12469"/>
                      <a:pt x="8938" y="12548"/>
                    </a:cubicBezTo>
                    <a:cubicBezTo>
                      <a:pt x="8910" y="12625"/>
                      <a:pt x="8888" y="12700"/>
                      <a:pt x="8865" y="12778"/>
                    </a:cubicBezTo>
                    <a:lnTo>
                      <a:pt x="8865" y="12778"/>
                    </a:lnTo>
                    <a:cubicBezTo>
                      <a:pt x="8865" y="12778"/>
                      <a:pt x="8865" y="12778"/>
                      <a:pt x="8865" y="12778"/>
                    </a:cubicBezTo>
                    <a:lnTo>
                      <a:pt x="8865" y="12778"/>
                    </a:lnTo>
                    <a:cubicBezTo>
                      <a:pt x="8786" y="13039"/>
                      <a:pt x="8697" y="13296"/>
                      <a:pt x="8662" y="13568"/>
                    </a:cubicBezTo>
                    <a:cubicBezTo>
                      <a:pt x="8647" y="13703"/>
                      <a:pt x="8641" y="13838"/>
                      <a:pt x="8650" y="13973"/>
                    </a:cubicBezTo>
                    <a:lnTo>
                      <a:pt x="8650" y="13987"/>
                    </a:lnTo>
                    <a:cubicBezTo>
                      <a:pt x="8630" y="14093"/>
                      <a:pt x="8619" y="14202"/>
                      <a:pt x="8615" y="14311"/>
                    </a:cubicBezTo>
                    <a:cubicBezTo>
                      <a:pt x="8611" y="14476"/>
                      <a:pt x="8616" y="14641"/>
                      <a:pt x="8631" y="14806"/>
                    </a:cubicBezTo>
                    <a:cubicBezTo>
                      <a:pt x="8642" y="14964"/>
                      <a:pt x="8672" y="15121"/>
                      <a:pt x="8718" y="15273"/>
                    </a:cubicBezTo>
                    <a:cubicBezTo>
                      <a:pt x="8744" y="15348"/>
                      <a:pt x="8773" y="15420"/>
                      <a:pt x="8807" y="15491"/>
                    </a:cubicBezTo>
                    <a:cubicBezTo>
                      <a:pt x="8841" y="15567"/>
                      <a:pt x="8876" y="15642"/>
                      <a:pt x="8912" y="15717"/>
                    </a:cubicBezTo>
                    <a:cubicBezTo>
                      <a:pt x="8982" y="15863"/>
                      <a:pt x="9056" y="16008"/>
                      <a:pt x="9138" y="16148"/>
                    </a:cubicBezTo>
                    <a:cubicBezTo>
                      <a:pt x="9219" y="16289"/>
                      <a:pt x="9312" y="16422"/>
                      <a:pt x="9417" y="16546"/>
                    </a:cubicBezTo>
                    <a:cubicBezTo>
                      <a:pt x="9470" y="16608"/>
                      <a:pt x="9523" y="16673"/>
                      <a:pt x="9578" y="16732"/>
                    </a:cubicBezTo>
                    <a:cubicBezTo>
                      <a:pt x="9629" y="16787"/>
                      <a:pt x="9679" y="16841"/>
                      <a:pt x="9727" y="16897"/>
                    </a:cubicBezTo>
                    <a:cubicBezTo>
                      <a:pt x="9732" y="16902"/>
                      <a:pt x="9736" y="16906"/>
                      <a:pt x="9740" y="16911"/>
                    </a:cubicBezTo>
                    <a:cubicBezTo>
                      <a:pt x="9739" y="16910"/>
                      <a:pt x="9738" y="16909"/>
                      <a:pt x="9736" y="16908"/>
                    </a:cubicBezTo>
                    <a:lnTo>
                      <a:pt x="9736" y="16908"/>
                    </a:lnTo>
                    <a:cubicBezTo>
                      <a:pt x="9863" y="17064"/>
                      <a:pt x="9981" y="17224"/>
                      <a:pt x="10103" y="17384"/>
                    </a:cubicBezTo>
                    <a:cubicBezTo>
                      <a:pt x="10147" y="17440"/>
                      <a:pt x="10191" y="17496"/>
                      <a:pt x="10236" y="17553"/>
                    </a:cubicBezTo>
                    <a:cubicBezTo>
                      <a:pt x="10253" y="17584"/>
                      <a:pt x="10270" y="17613"/>
                      <a:pt x="10287" y="17644"/>
                    </a:cubicBezTo>
                    <a:cubicBezTo>
                      <a:pt x="10331" y="17727"/>
                      <a:pt x="10374" y="17812"/>
                      <a:pt x="10416" y="17896"/>
                    </a:cubicBezTo>
                    <a:cubicBezTo>
                      <a:pt x="10444" y="17995"/>
                      <a:pt x="10469" y="18094"/>
                      <a:pt x="10493" y="18192"/>
                    </a:cubicBezTo>
                    <a:cubicBezTo>
                      <a:pt x="10533" y="18367"/>
                      <a:pt x="10564" y="18545"/>
                      <a:pt x="10585" y="18722"/>
                    </a:cubicBezTo>
                    <a:cubicBezTo>
                      <a:pt x="10593" y="18830"/>
                      <a:pt x="10594" y="18939"/>
                      <a:pt x="10589" y="19046"/>
                    </a:cubicBezTo>
                    <a:cubicBezTo>
                      <a:pt x="10579" y="19213"/>
                      <a:pt x="10567" y="19381"/>
                      <a:pt x="10540" y="19546"/>
                    </a:cubicBezTo>
                    <a:cubicBezTo>
                      <a:pt x="10541" y="19537"/>
                      <a:pt x="10542" y="19530"/>
                      <a:pt x="10543" y="19521"/>
                    </a:cubicBezTo>
                    <a:lnTo>
                      <a:pt x="10543" y="19521"/>
                    </a:lnTo>
                    <a:cubicBezTo>
                      <a:pt x="10527" y="19606"/>
                      <a:pt x="10506" y="19688"/>
                      <a:pt x="10481" y="19771"/>
                    </a:cubicBezTo>
                    <a:cubicBezTo>
                      <a:pt x="10407" y="20007"/>
                      <a:pt x="10319" y="20239"/>
                      <a:pt x="10218" y="20466"/>
                    </a:cubicBezTo>
                    <a:cubicBezTo>
                      <a:pt x="10167" y="20571"/>
                      <a:pt x="10114" y="20672"/>
                      <a:pt x="10064" y="20778"/>
                    </a:cubicBezTo>
                    <a:cubicBezTo>
                      <a:pt x="10011" y="20885"/>
                      <a:pt x="9969" y="20999"/>
                      <a:pt x="9917" y="21108"/>
                    </a:cubicBezTo>
                    <a:cubicBezTo>
                      <a:pt x="9921" y="21101"/>
                      <a:pt x="9923" y="21095"/>
                      <a:pt x="9927" y="21087"/>
                    </a:cubicBezTo>
                    <a:lnTo>
                      <a:pt x="9927" y="21087"/>
                    </a:lnTo>
                    <a:cubicBezTo>
                      <a:pt x="9886" y="21175"/>
                      <a:pt x="9843" y="21261"/>
                      <a:pt x="9806" y="21350"/>
                    </a:cubicBezTo>
                    <a:cubicBezTo>
                      <a:pt x="9757" y="21472"/>
                      <a:pt x="9726" y="21598"/>
                      <a:pt x="9696" y="21727"/>
                    </a:cubicBezTo>
                    <a:cubicBezTo>
                      <a:pt x="9692" y="21746"/>
                      <a:pt x="9689" y="21765"/>
                      <a:pt x="9685" y="21784"/>
                    </a:cubicBezTo>
                    <a:cubicBezTo>
                      <a:pt x="9677" y="21805"/>
                      <a:pt x="9670" y="21825"/>
                      <a:pt x="9661" y="21846"/>
                    </a:cubicBezTo>
                    <a:cubicBezTo>
                      <a:pt x="9634" y="21913"/>
                      <a:pt x="9611" y="21981"/>
                      <a:pt x="9591" y="22050"/>
                    </a:cubicBezTo>
                    <a:cubicBezTo>
                      <a:pt x="9572" y="22121"/>
                      <a:pt x="9556" y="22192"/>
                      <a:pt x="9543" y="22262"/>
                    </a:cubicBezTo>
                    <a:cubicBezTo>
                      <a:pt x="9515" y="22413"/>
                      <a:pt x="9482" y="22563"/>
                      <a:pt x="9460" y="22714"/>
                    </a:cubicBezTo>
                    <a:cubicBezTo>
                      <a:pt x="9433" y="22887"/>
                      <a:pt x="9443" y="23063"/>
                      <a:pt x="9453" y="23238"/>
                    </a:cubicBezTo>
                    <a:cubicBezTo>
                      <a:pt x="9458" y="23324"/>
                      <a:pt x="9461" y="23412"/>
                      <a:pt x="9467" y="23499"/>
                    </a:cubicBezTo>
                    <a:cubicBezTo>
                      <a:pt x="9475" y="23579"/>
                      <a:pt x="9487" y="23659"/>
                      <a:pt x="9503" y="23739"/>
                    </a:cubicBezTo>
                    <a:cubicBezTo>
                      <a:pt x="9541" y="23913"/>
                      <a:pt x="9596" y="24083"/>
                      <a:pt x="9666" y="24246"/>
                    </a:cubicBezTo>
                    <a:cubicBezTo>
                      <a:pt x="9700" y="24330"/>
                      <a:pt x="9743" y="24410"/>
                      <a:pt x="9784" y="24488"/>
                    </a:cubicBezTo>
                    <a:cubicBezTo>
                      <a:pt x="9823" y="24562"/>
                      <a:pt x="9862" y="24636"/>
                      <a:pt x="9903" y="24709"/>
                    </a:cubicBezTo>
                    <a:cubicBezTo>
                      <a:pt x="9990" y="24862"/>
                      <a:pt x="10091" y="25005"/>
                      <a:pt x="10194" y="25149"/>
                    </a:cubicBezTo>
                    <a:cubicBezTo>
                      <a:pt x="10296" y="25287"/>
                      <a:pt x="10392" y="25434"/>
                      <a:pt x="10511" y="25559"/>
                    </a:cubicBezTo>
                    <a:cubicBezTo>
                      <a:pt x="10631" y="25682"/>
                      <a:pt x="10761" y="25798"/>
                      <a:pt x="10880" y="25924"/>
                    </a:cubicBezTo>
                    <a:cubicBezTo>
                      <a:pt x="10961" y="26012"/>
                      <a:pt x="11044" y="26100"/>
                      <a:pt x="11126" y="26188"/>
                    </a:cubicBezTo>
                    <a:cubicBezTo>
                      <a:pt x="11121" y="26184"/>
                      <a:pt x="11117" y="26180"/>
                      <a:pt x="11113" y="26176"/>
                    </a:cubicBezTo>
                    <a:lnTo>
                      <a:pt x="11113" y="26176"/>
                    </a:lnTo>
                    <a:cubicBezTo>
                      <a:pt x="11144" y="26212"/>
                      <a:pt x="11170" y="26251"/>
                      <a:pt x="11199" y="26287"/>
                    </a:cubicBezTo>
                    <a:cubicBezTo>
                      <a:pt x="11214" y="26317"/>
                      <a:pt x="11230" y="26346"/>
                      <a:pt x="11245" y="26377"/>
                    </a:cubicBezTo>
                    <a:cubicBezTo>
                      <a:pt x="11297" y="26482"/>
                      <a:pt x="11342" y="26591"/>
                      <a:pt x="11390" y="26699"/>
                    </a:cubicBezTo>
                    <a:cubicBezTo>
                      <a:pt x="11419" y="26771"/>
                      <a:pt x="11444" y="26842"/>
                      <a:pt x="11466" y="26915"/>
                    </a:cubicBezTo>
                    <a:cubicBezTo>
                      <a:pt x="11486" y="26996"/>
                      <a:pt x="11504" y="27077"/>
                      <a:pt x="11521" y="27159"/>
                    </a:cubicBezTo>
                    <a:cubicBezTo>
                      <a:pt x="11527" y="27215"/>
                      <a:pt x="11533" y="27271"/>
                      <a:pt x="11536" y="27327"/>
                    </a:cubicBezTo>
                    <a:cubicBezTo>
                      <a:pt x="11534" y="27434"/>
                      <a:pt x="11527" y="27540"/>
                      <a:pt x="11513" y="27647"/>
                    </a:cubicBezTo>
                    <a:cubicBezTo>
                      <a:pt x="11487" y="27826"/>
                      <a:pt x="11452" y="28002"/>
                      <a:pt x="11411" y="28178"/>
                    </a:cubicBezTo>
                    <a:lnTo>
                      <a:pt x="11411" y="28178"/>
                    </a:lnTo>
                    <a:cubicBezTo>
                      <a:pt x="11412" y="28177"/>
                      <a:pt x="11412" y="28176"/>
                      <a:pt x="11413" y="28175"/>
                    </a:cubicBezTo>
                    <a:lnTo>
                      <a:pt x="11413" y="28175"/>
                    </a:lnTo>
                    <a:cubicBezTo>
                      <a:pt x="11412" y="28179"/>
                      <a:pt x="11411" y="28182"/>
                      <a:pt x="11410" y="28187"/>
                    </a:cubicBezTo>
                    <a:cubicBezTo>
                      <a:pt x="11409" y="28189"/>
                      <a:pt x="11408" y="28191"/>
                      <a:pt x="11408" y="28194"/>
                    </a:cubicBezTo>
                    <a:lnTo>
                      <a:pt x="11408" y="28194"/>
                    </a:lnTo>
                    <a:cubicBezTo>
                      <a:pt x="11408" y="28194"/>
                      <a:pt x="11408" y="28193"/>
                      <a:pt x="11408" y="28193"/>
                    </a:cubicBezTo>
                    <a:lnTo>
                      <a:pt x="11408" y="28193"/>
                    </a:lnTo>
                    <a:cubicBezTo>
                      <a:pt x="11383" y="28283"/>
                      <a:pt x="11360" y="28373"/>
                      <a:pt x="11331" y="28461"/>
                    </a:cubicBezTo>
                    <a:cubicBezTo>
                      <a:pt x="11304" y="28540"/>
                      <a:pt x="11276" y="28615"/>
                      <a:pt x="11245" y="28691"/>
                    </a:cubicBezTo>
                    <a:cubicBezTo>
                      <a:pt x="11219" y="28755"/>
                      <a:pt x="11192" y="28818"/>
                      <a:pt x="11165" y="28881"/>
                    </a:cubicBezTo>
                    <a:cubicBezTo>
                      <a:pt x="11117" y="28977"/>
                      <a:pt x="11067" y="29072"/>
                      <a:pt x="11015" y="29165"/>
                    </a:cubicBezTo>
                    <a:cubicBezTo>
                      <a:pt x="11018" y="29160"/>
                      <a:pt x="11022" y="29153"/>
                      <a:pt x="11026" y="29147"/>
                    </a:cubicBezTo>
                    <a:lnTo>
                      <a:pt x="11026" y="29147"/>
                    </a:lnTo>
                    <a:cubicBezTo>
                      <a:pt x="10910" y="29350"/>
                      <a:pt x="10790" y="29551"/>
                      <a:pt x="10674" y="29754"/>
                    </a:cubicBezTo>
                    <a:cubicBezTo>
                      <a:pt x="10610" y="29862"/>
                      <a:pt x="10552" y="29973"/>
                      <a:pt x="10501" y="30087"/>
                    </a:cubicBezTo>
                    <a:cubicBezTo>
                      <a:pt x="10453" y="30193"/>
                      <a:pt x="10425" y="30306"/>
                      <a:pt x="10383" y="30413"/>
                    </a:cubicBezTo>
                    <a:cubicBezTo>
                      <a:pt x="10335" y="30537"/>
                      <a:pt x="10289" y="30660"/>
                      <a:pt x="10268" y="30791"/>
                    </a:cubicBezTo>
                    <a:cubicBezTo>
                      <a:pt x="10250" y="30897"/>
                      <a:pt x="10238" y="31001"/>
                      <a:pt x="10227" y="31108"/>
                    </a:cubicBezTo>
                    <a:cubicBezTo>
                      <a:pt x="10223" y="31159"/>
                      <a:pt x="10216" y="31209"/>
                      <a:pt x="10211" y="31259"/>
                    </a:cubicBezTo>
                    <a:cubicBezTo>
                      <a:pt x="10208" y="31319"/>
                      <a:pt x="10207" y="31379"/>
                      <a:pt x="10208" y="31441"/>
                    </a:cubicBezTo>
                    <a:cubicBezTo>
                      <a:pt x="10208" y="31531"/>
                      <a:pt x="10205" y="31624"/>
                      <a:pt x="10209" y="31716"/>
                    </a:cubicBezTo>
                    <a:cubicBezTo>
                      <a:pt x="10211" y="31733"/>
                      <a:pt x="10216" y="31751"/>
                      <a:pt x="10222" y="31767"/>
                    </a:cubicBezTo>
                    <a:cubicBezTo>
                      <a:pt x="10220" y="31833"/>
                      <a:pt x="10219" y="31901"/>
                      <a:pt x="10221" y="31968"/>
                    </a:cubicBezTo>
                    <a:cubicBezTo>
                      <a:pt x="10223" y="32049"/>
                      <a:pt x="10230" y="32130"/>
                      <a:pt x="10242" y="32210"/>
                    </a:cubicBezTo>
                    <a:cubicBezTo>
                      <a:pt x="10255" y="32289"/>
                      <a:pt x="10270" y="32368"/>
                      <a:pt x="10287" y="32445"/>
                    </a:cubicBezTo>
                    <a:cubicBezTo>
                      <a:pt x="10318" y="32607"/>
                      <a:pt x="10357" y="32768"/>
                      <a:pt x="10405" y="32925"/>
                    </a:cubicBezTo>
                    <a:cubicBezTo>
                      <a:pt x="10457" y="33094"/>
                      <a:pt x="10511" y="33263"/>
                      <a:pt x="10566" y="33431"/>
                    </a:cubicBezTo>
                    <a:cubicBezTo>
                      <a:pt x="10619" y="33591"/>
                      <a:pt x="10675" y="33751"/>
                      <a:pt x="10729" y="33909"/>
                    </a:cubicBezTo>
                    <a:cubicBezTo>
                      <a:pt x="10786" y="34081"/>
                      <a:pt x="10837" y="34252"/>
                      <a:pt x="10905" y="34418"/>
                    </a:cubicBezTo>
                    <a:cubicBezTo>
                      <a:pt x="10916" y="34443"/>
                      <a:pt x="10925" y="34469"/>
                      <a:pt x="10935" y="34494"/>
                    </a:cubicBezTo>
                    <a:cubicBezTo>
                      <a:pt x="10954" y="34557"/>
                      <a:pt x="10973" y="34621"/>
                      <a:pt x="10993" y="34684"/>
                    </a:cubicBezTo>
                    <a:cubicBezTo>
                      <a:pt x="11057" y="34882"/>
                      <a:pt x="11123" y="35079"/>
                      <a:pt x="11181" y="35277"/>
                    </a:cubicBezTo>
                    <a:cubicBezTo>
                      <a:pt x="11182" y="35281"/>
                      <a:pt x="11183" y="35285"/>
                      <a:pt x="11184" y="35288"/>
                    </a:cubicBezTo>
                    <a:lnTo>
                      <a:pt x="11184" y="35288"/>
                    </a:lnTo>
                    <a:cubicBezTo>
                      <a:pt x="11183" y="35286"/>
                      <a:pt x="11183" y="35285"/>
                      <a:pt x="11182" y="35283"/>
                    </a:cubicBezTo>
                    <a:lnTo>
                      <a:pt x="11182" y="35283"/>
                    </a:lnTo>
                    <a:cubicBezTo>
                      <a:pt x="11183" y="35287"/>
                      <a:pt x="11185" y="35293"/>
                      <a:pt x="11187" y="35300"/>
                    </a:cubicBezTo>
                    <a:lnTo>
                      <a:pt x="11187" y="35300"/>
                    </a:lnTo>
                    <a:cubicBezTo>
                      <a:pt x="11187" y="35298"/>
                      <a:pt x="11186" y="35297"/>
                      <a:pt x="11186" y="35295"/>
                    </a:cubicBezTo>
                    <a:lnTo>
                      <a:pt x="11186" y="35295"/>
                    </a:lnTo>
                    <a:lnTo>
                      <a:pt x="11186" y="35296"/>
                    </a:lnTo>
                    <a:lnTo>
                      <a:pt x="11186" y="35296"/>
                    </a:lnTo>
                    <a:cubicBezTo>
                      <a:pt x="11185" y="35293"/>
                      <a:pt x="11185" y="35291"/>
                      <a:pt x="11184" y="35288"/>
                    </a:cubicBezTo>
                    <a:lnTo>
                      <a:pt x="11184" y="35288"/>
                    </a:lnTo>
                    <a:cubicBezTo>
                      <a:pt x="11185" y="35292"/>
                      <a:pt x="11187" y="35296"/>
                      <a:pt x="11188" y="35301"/>
                    </a:cubicBezTo>
                    <a:lnTo>
                      <a:pt x="11186" y="35296"/>
                    </a:lnTo>
                    <a:lnTo>
                      <a:pt x="11186" y="35296"/>
                    </a:lnTo>
                    <a:cubicBezTo>
                      <a:pt x="11202" y="35348"/>
                      <a:pt x="11207" y="35366"/>
                      <a:pt x="11207" y="35366"/>
                    </a:cubicBezTo>
                    <a:cubicBezTo>
                      <a:pt x="11207" y="35366"/>
                      <a:pt x="11195" y="35326"/>
                      <a:pt x="11187" y="35300"/>
                    </a:cubicBezTo>
                    <a:lnTo>
                      <a:pt x="11187" y="35300"/>
                    </a:lnTo>
                    <a:cubicBezTo>
                      <a:pt x="11207" y="35372"/>
                      <a:pt x="11225" y="35446"/>
                      <a:pt x="11245" y="35519"/>
                    </a:cubicBezTo>
                    <a:cubicBezTo>
                      <a:pt x="11253" y="35572"/>
                      <a:pt x="11260" y="35625"/>
                      <a:pt x="11269" y="35678"/>
                    </a:cubicBezTo>
                    <a:cubicBezTo>
                      <a:pt x="11288" y="35787"/>
                      <a:pt x="11301" y="35898"/>
                      <a:pt x="11307" y="36009"/>
                    </a:cubicBezTo>
                    <a:cubicBezTo>
                      <a:pt x="11319" y="36270"/>
                      <a:pt x="11334" y="36531"/>
                      <a:pt x="11315" y="36791"/>
                    </a:cubicBezTo>
                    <a:cubicBezTo>
                      <a:pt x="11316" y="36784"/>
                      <a:pt x="11317" y="36776"/>
                      <a:pt x="11318" y="36768"/>
                    </a:cubicBezTo>
                    <a:lnTo>
                      <a:pt x="11318" y="36768"/>
                    </a:lnTo>
                    <a:cubicBezTo>
                      <a:pt x="11314" y="36810"/>
                      <a:pt x="11310" y="36852"/>
                      <a:pt x="11305" y="36893"/>
                    </a:cubicBezTo>
                    <a:cubicBezTo>
                      <a:pt x="11296" y="36945"/>
                      <a:pt x="11285" y="36995"/>
                      <a:pt x="11275" y="37047"/>
                    </a:cubicBezTo>
                    <a:cubicBezTo>
                      <a:pt x="11276" y="37039"/>
                      <a:pt x="11278" y="37031"/>
                      <a:pt x="11279" y="37023"/>
                    </a:cubicBezTo>
                    <a:lnTo>
                      <a:pt x="11279" y="37023"/>
                    </a:lnTo>
                    <a:cubicBezTo>
                      <a:pt x="11207" y="37319"/>
                      <a:pt x="11120" y="37613"/>
                      <a:pt x="11018" y="37900"/>
                    </a:cubicBezTo>
                    <a:cubicBezTo>
                      <a:pt x="10965" y="38041"/>
                      <a:pt x="10907" y="38177"/>
                      <a:pt x="10843" y="38313"/>
                    </a:cubicBezTo>
                    <a:cubicBezTo>
                      <a:pt x="10743" y="38487"/>
                      <a:pt x="10636" y="38656"/>
                      <a:pt x="10521" y="38821"/>
                    </a:cubicBezTo>
                    <a:cubicBezTo>
                      <a:pt x="10395" y="38983"/>
                      <a:pt x="10262" y="39138"/>
                      <a:pt x="10125" y="39290"/>
                    </a:cubicBezTo>
                    <a:cubicBezTo>
                      <a:pt x="9998" y="39414"/>
                      <a:pt x="9864" y="39532"/>
                      <a:pt x="9730" y="39649"/>
                    </a:cubicBezTo>
                    <a:cubicBezTo>
                      <a:pt x="9556" y="39790"/>
                      <a:pt x="9373" y="39922"/>
                      <a:pt x="9184" y="40042"/>
                    </a:cubicBezTo>
                    <a:lnTo>
                      <a:pt x="9185" y="40041"/>
                    </a:lnTo>
                    <a:lnTo>
                      <a:pt x="9185" y="40041"/>
                    </a:lnTo>
                    <a:cubicBezTo>
                      <a:pt x="9037" y="40132"/>
                      <a:pt x="8884" y="40214"/>
                      <a:pt x="8726" y="40287"/>
                    </a:cubicBezTo>
                    <a:cubicBezTo>
                      <a:pt x="8567" y="40358"/>
                      <a:pt x="8404" y="40407"/>
                      <a:pt x="8239" y="40465"/>
                    </a:cubicBezTo>
                    <a:cubicBezTo>
                      <a:pt x="8155" y="40496"/>
                      <a:pt x="8072" y="40533"/>
                      <a:pt x="7991" y="40570"/>
                    </a:cubicBezTo>
                    <a:cubicBezTo>
                      <a:pt x="7880" y="40620"/>
                      <a:pt x="7769" y="40665"/>
                      <a:pt x="7653" y="40702"/>
                    </a:cubicBezTo>
                    <a:cubicBezTo>
                      <a:pt x="7524" y="40738"/>
                      <a:pt x="7393" y="40772"/>
                      <a:pt x="7264" y="40806"/>
                    </a:cubicBezTo>
                    <a:cubicBezTo>
                      <a:pt x="7232" y="40779"/>
                      <a:pt x="7194" y="40767"/>
                      <a:pt x="7155" y="40767"/>
                    </a:cubicBezTo>
                    <a:cubicBezTo>
                      <a:pt x="7119" y="40767"/>
                      <a:pt x="7082" y="40778"/>
                      <a:pt x="7049" y="40796"/>
                    </a:cubicBezTo>
                    <a:cubicBezTo>
                      <a:pt x="7040" y="40803"/>
                      <a:pt x="7031" y="40810"/>
                      <a:pt x="7023" y="40817"/>
                    </a:cubicBezTo>
                    <a:cubicBezTo>
                      <a:pt x="7010" y="40822"/>
                      <a:pt x="6996" y="40826"/>
                      <a:pt x="6984" y="40830"/>
                    </a:cubicBezTo>
                    <a:cubicBezTo>
                      <a:pt x="6950" y="40837"/>
                      <a:pt x="6917" y="40843"/>
                      <a:pt x="6884" y="40848"/>
                    </a:cubicBezTo>
                    <a:cubicBezTo>
                      <a:pt x="6834" y="40853"/>
                      <a:pt x="6782" y="40855"/>
                      <a:pt x="6730" y="40857"/>
                    </a:cubicBezTo>
                    <a:cubicBezTo>
                      <a:pt x="6623" y="40854"/>
                      <a:pt x="6515" y="40846"/>
                      <a:pt x="6407" y="40833"/>
                    </a:cubicBezTo>
                    <a:cubicBezTo>
                      <a:pt x="6274" y="40814"/>
                      <a:pt x="6142" y="40791"/>
                      <a:pt x="6011" y="40761"/>
                    </a:cubicBezTo>
                    <a:cubicBezTo>
                      <a:pt x="5679" y="40654"/>
                      <a:pt x="5355" y="40529"/>
                      <a:pt x="5030" y="40397"/>
                    </a:cubicBezTo>
                    <a:cubicBezTo>
                      <a:pt x="4943" y="40357"/>
                      <a:pt x="4857" y="40316"/>
                      <a:pt x="4774" y="40270"/>
                    </a:cubicBezTo>
                    <a:cubicBezTo>
                      <a:pt x="4657" y="40205"/>
                      <a:pt x="4537" y="40138"/>
                      <a:pt x="4423" y="40068"/>
                    </a:cubicBezTo>
                    <a:cubicBezTo>
                      <a:pt x="4343" y="40014"/>
                      <a:pt x="4262" y="39960"/>
                      <a:pt x="4184" y="39903"/>
                    </a:cubicBezTo>
                    <a:cubicBezTo>
                      <a:pt x="4136" y="39867"/>
                      <a:pt x="4089" y="39830"/>
                      <a:pt x="4042" y="39793"/>
                    </a:cubicBezTo>
                    <a:lnTo>
                      <a:pt x="4040" y="39791"/>
                    </a:lnTo>
                    <a:cubicBezTo>
                      <a:pt x="3942" y="39709"/>
                      <a:pt x="3848" y="39620"/>
                      <a:pt x="3754" y="39532"/>
                    </a:cubicBezTo>
                    <a:lnTo>
                      <a:pt x="3754" y="39532"/>
                    </a:lnTo>
                    <a:cubicBezTo>
                      <a:pt x="3759" y="39538"/>
                      <a:pt x="3765" y="39543"/>
                      <a:pt x="3770" y="39549"/>
                    </a:cubicBezTo>
                    <a:cubicBezTo>
                      <a:pt x="3690" y="39467"/>
                      <a:pt x="3610" y="39387"/>
                      <a:pt x="3532" y="39300"/>
                    </a:cubicBezTo>
                    <a:cubicBezTo>
                      <a:pt x="3465" y="39224"/>
                      <a:pt x="3401" y="39146"/>
                      <a:pt x="3337" y="39067"/>
                    </a:cubicBezTo>
                    <a:cubicBezTo>
                      <a:pt x="3243" y="38940"/>
                      <a:pt x="3150" y="38812"/>
                      <a:pt x="3067" y="38677"/>
                    </a:cubicBezTo>
                    <a:cubicBezTo>
                      <a:pt x="2985" y="38545"/>
                      <a:pt x="2904" y="38413"/>
                      <a:pt x="2824" y="38281"/>
                    </a:cubicBezTo>
                    <a:lnTo>
                      <a:pt x="2824" y="38281"/>
                    </a:lnTo>
                    <a:lnTo>
                      <a:pt x="2821" y="38276"/>
                    </a:lnTo>
                    <a:cubicBezTo>
                      <a:pt x="2728" y="38117"/>
                      <a:pt x="2643" y="37952"/>
                      <a:pt x="2567" y="37783"/>
                    </a:cubicBezTo>
                    <a:cubicBezTo>
                      <a:pt x="2469" y="37519"/>
                      <a:pt x="2390" y="37249"/>
                      <a:pt x="2315" y="36979"/>
                    </a:cubicBezTo>
                    <a:lnTo>
                      <a:pt x="2315" y="36979"/>
                    </a:lnTo>
                    <a:cubicBezTo>
                      <a:pt x="2298" y="36907"/>
                      <a:pt x="2284" y="36834"/>
                      <a:pt x="2272" y="36761"/>
                    </a:cubicBezTo>
                    <a:cubicBezTo>
                      <a:pt x="2269" y="36737"/>
                      <a:pt x="2265" y="36713"/>
                      <a:pt x="2264" y="36690"/>
                    </a:cubicBezTo>
                    <a:cubicBezTo>
                      <a:pt x="2258" y="36610"/>
                      <a:pt x="2260" y="36529"/>
                      <a:pt x="2258" y="36448"/>
                    </a:cubicBezTo>
                    <a:cubicBezTo>
                      <a:pt x="2255" y="36305"/>
                      <a:pt x="2244" y="36162"/>
                      <a:pt x="2243" y="36019"/>
                    </a:cubicBezTo>
                    <a:cubicBezTo>
                      <a:pt x="2246" y="35915"/>
                      <a:pt x="2254" y="35812"/>
                      <a:pt x="2266" y="35708"/>
                    </a:cubicBezTo>
                    <a:cubicBezTo>
                      <a:pt x="2292" y="35551"/>
                      <a:pt x="2327" y="35397"/>
                      <a:pt x="2366" y="35246"/>
                    </a:cubicBezTo>
                    <a:lnTo>
                      <a:pt x="2366" y="35246"/>
                    </a:lnTo>
                    <a:cubicBezTo>
                      <a:pt x="2366" y="35246"/>
                      <a:pt x="2366" y="35246"/>
                      <a:pt x="2366" y="35246"/>
                    </a:cubicBezTo>
                    <a:cubicBezTo>
                      <a:pt x="2366" y="35245"/>
                      <a:pt x="2366" y="35245"/>
                      <a:pt x="2366" y="35244"/>
                    </a:cubicBezTo>
                    <a:lnTo>
                      <a:pt x="2366" y="35244"/>
                    </a:lnTo>
                    <a:cubicBezTo>
                      <a:pt x="2366" y="35244"/>
                      <a:pt x="2366" y="35244"/>
                      <a:pt x="2366" y="35244"/>
                    </a:cubicBezTo>
                    <a:lnTo>
                      <a:pt x="2366" y="35244"/>
                    </a:lnTo>
                    <a:cubicBezTo>
                      <a:pt x="2366" y="35244"/>
                      <a:pt x="2366" y="35244"/>
                      <a:pt x="2366" y="35244"/>
                    </a:cubicBezTo>
                    <a:lnTo>
                      <a:pt x="2366" y="35244"/>
                    </a:lnTo>
                    <a:cubicBezTo>
                      <a:pt x="2367" y="35240"/>
                      <a:pt x="2368" y="35235"/>
                      <a:pt x="2370" y="35231"/>
                    </a:cubicBezTo>
                    <a:lnTo>
                      <a:pt x="2371" y="35225"/>
                    </a:lnTo>
                    <a:cubicBezTo>
                      <a:pt x="2371" y="35226"/>
                      <a:pt x="2371" y="35226"/>
                      <a:pt x="2371" y="35227"/>
                    </a:cubicBezTo>
                    <a:cubicBezTo>
                      <a:pt x="2425" y="35028"/>
                      <a:pt x="2488" y="34832"/>
                      <a:pt x="2562" y="34640"/>
                    </a:cubicBezTo>
                    <a:cubicBezTo>
                      <a:pt x="2603" y="34534"/>
                      <a:pt x="2646" y="34429"/>
                      <a:pt x="2687" y="34321"/>
                    </a:cubicBezTo>
                    <a:cubicBezTo>
                      <a:pt x="2725" y="34221"/>
                      <a:pt x="2759" y="34119"/>
                      <a:pt x="2799" y="34019"/>
                    </a:cubicBezTo>
                    <a:cubicBezTo>
                      <a:pt x="2885" y="33825"/>
                      <a:pt x="2953" y="33624"/>
                      <a:pt x="3030" y="33427"/>
                    </a:cubicBezTo>
                    <a:cubicBezTo>
                      <a:pt x="3069" y="33332"/>
                      <a:pt x="3112" y="33238"/>
                      <a:pt x="3139" y="33139"/>
                    </a:cubicBezTo>
                    <a:cubicBezTo>
                      <a:pt x="3162" y="33060"/>
                      <a:pt x="3182" y="32980"/>
                      <a:pt x="3202" y="32900"/>
                    </a:cubicBezTo>
                    <a:cubicBezTo>
                      <a:pt x="3210" y="32878"/>
                      <a:pt x="3219" y="32854"/>
                      <a:pt x="3227" y="32832"/>
                    </a:cubicBezTo>
                    <a:cubicBezTo>
                      <a:pt x="3277" y="32693"/>
                      <a:pt x="3317" y="32550"/>
                      <a:pt x="3347" y="32406"/>
                    </a:cubicBezTo>
                    <a:cubicBezTo>
                      <a:pt x="3350" y="32397"/>
                      <a:pt x="3352" y="32389"/>
                      <a:pt x="3354" y="32380"/>
                    </a:cubicBezTo>
                    <a:cubicBezTo>
                      <a:pt x="3392" y="32224"/>
                      <a:pt x="3419" y="32066"/>
                      <a:pt x="3437" y="31905"/>
                    </a:cubicBezTo>
                    <a:cubicBezTo>
                      <a:pt x="3444" y="31875"/>
                      <a:pt x="3448" y="31844"/>
                      <a:pt x="3455" y="31813"/>
                    </a:cubicBezTo>
                    <a:cubicBezTo>
                      <a:pt x="3475" y="31733"/>
                      <a:pt x="3497" y="31652"/>
                      <a:pt x="3511" y="31570"/>
                    </a:cubicBezTo>
                    <a:cubicBezTo>
                      <a:pt x="3526" y="31481"/>
                      <a:pt x="3538" y="31391"/>
                      <a:pt x="3543" y="31300"/>
                    </a:cubicBezTo>
                    <a:cubicBezTo>
                      <a:pt x="3550" y="31206"/>
                      <a:pt x="3550" y="31112"/>
                      <a:pt x="3542" y="31018"/>
                    </a:cubicBezTo>
                    <a:cubicBezTo>
                      <a:pt x="3532" y="30937"/>
                      <a:pt x="3517" y="30857"/>
                      <a:pt x="3496" y="30779"/>
                    </a:cubicBezTo>
                    <a:cubicBezTo>
                      <a:pt x="3450" y="30601"/>
                      <a:pt x="3384" y="30430"/>
                      <a:pt x="3301" y="30268"/>
                    </a:cubicBezTo>
                    <a:cubicBezTo>
                      <a:pt x="3258" y="30180"/>
                      <a:pt x="3207" y="30098"/>
                      <a:pt x="3149" y="30019"/>
                    </a:cubicBezTo>
                    <a:cubicBezTo>
                      <a:pt x="3101" y="29951"/>
                      <a:pt x="3050" y="29885"/>
                      <a:pt x="3001" y="29817"/>
                    </a:cubicBezTo>
                    <a:cubicBezTo>
                      <a:pt x="2901" y="29675"/>
                      <a:pt x="2791" y="29541"/>
                      <a:pt x="2671" y="29417"/>
                    </a:cubicBezTo>
                    <a:cubicBezTo>
                      <a:pt x="2596" y="29336"/>
                      <a:pt x="2514" y="29264"/>
                      <a:pt x="2437" y="29187"/>
                    </a:cubicBezTo>
                    <a:lnTo>
                      <a:pt x="2437" y="29187"/>
                    </a:lnTo>
                    <a:cubicBezTo>
                      <a:pt x="2371" y="29120"/>
                      <a:pt x="2307" y="29048"/>
                      <a:pt x="2249" y="28974"/>
                    </a:cubicBezTo>
                    <a:lnTo>
                      <a:pt x="2249" y="28974"/>
                    </a:lnTo>
                    <a:cubicBezTo>
                      <a:pt x="2249" y="28974"/>
                      <a:pt x="2250" y="28974"/>
                      <a:pt x="2250" y="28975"/>
                    </a:cubicBezTo>
                    <a:lnTo>
                      <a:pt x="2250" y="28975"/>
                    </a:lnTo>
                    <a:cubicBezTo>
                      <a:pt x="2167" y="28869"/>
                      <a:pt x="2077" y="28770"/>
                      <a:pt x="1984" y="28672"/>
                    </a:cubicBezTo>
                    <a:cubicBezTo>
                      <a:pt x="1883" y="28561"/>
                      <a:pt x="1785" y="28449"/>
                      <a:pt x="1681" y="28343"/>
                    </a:cubicBezTo>
                    <a:cubicBezTo>
                      <a:pt x="1588" y="28246"/>
                      <a:pt x="1497" y="28147"/>
                      <a:pt x="1403" y="28050"/>
                    </a:cubicBezTo>
                    <a:cubicBezTo>
                      <a:pt x="1367" y="28000"/>
                      <a:pt x="1329" y="27949"/>
                      <a:pt x="1293" y="27897"/>
                    </a:cubicBezTo>
                    <a:cubicBezTo>
                      <a:pt x="1207" y="27771"/>
                      <a:pt x="1129" y="27637"/>
                      <a:pt x="1051" y="27505"/>
                    </a:cubicBezTo>
                    <a:cubicBezTo>
                      <a:pt x="982" y="27378"/>
                      <a:pt x="921" y="27247"/>
                      <a:pt x="866" y="27114"/>
                    </a:cubicBezTo>
                    <a:cubicBezTo>
                      <a:pt x="861" y="27095"/>
                      <a:pt x="855" y="27076"/>
                      <a:pt x="848" y="27057"/>
                    </a:cubicBezTo>
                    <a:cubicBezTo>
                      <a:pt x="830" y="26981"/>
                      <a:pt x="813" y="26906"/>
                      <a:pt x="799" y="26830"/>
                    </a:cubicBezTo>
                    <a:cubicBezTo>
                      <a:pt x="787" y="26762"/>
                      <a:pt x="778" y="26694"/>
                      <a:pt x="768" y="26625"/>
                    </a:cubicBezTo>
                    <a:lnTo>
                      <a:pt x="768" y="26625"/>
                    </a:lnTo>
                    <a:cubicBezTo>
                      <a:pt x="769" y="26632"/>
                      <a:pt x="770" y="26641"/>
                      <a:pt x="772" y="26649"/>
                    </a:cubicBezTo>
                    <a:cubicBezTo>
                      <a:pt x="759" y="26516"/>
                      <a:pt x="752" y="26384"/>
                      <a:pt x="751" y="26249"/>
                    </a:cubicBezTo>
                    <a:cubicBezTo>
                      <a:pt x="758" y="26091"/>
                      <a:pt x="771" y="25934"/>
                      <a:pt x="791" y="25777"/>
                    </a:cubicBezTo>
                    <a:cubicBezTo>
                      <a:pt x="791" y="25778"/>
                      <a:pt x="791" y="25779"/>
                      <a:pt x="791" y="25780"/>
                    </a:cubicBezTo>
                    <a:cubicBezTo>
                      <a:pt x="807" y="25685"/>
                      <a:pt x="827" y="25593"/>
                      <a:pt x="851" y="25500"/>
                    </a:cubicBezTo>
                    <a:cubicBezTo>
                      <a:pt x="876" y="25418"/>
                      <a:pt x="902" y="25336"/>
                      <a:pt x="931" y="25256"/>
                    </a:cubicBezTo>
                    <a:cubicBezTo>
                      <a:pt x="964" y="25182"/>
                      <a:pt x="998" y="25109"/>
                      <a:pt x="1036" y="25037"/>
                    </a:cubicBezTo>
                    <a:cubicBezTo>
                      <a:pt x="1093" y="24942"/>
                      <a:pt x="1153" y="24851"/>
                      <a:pt x="1213" y="24757"/>
                    </a:cubicBezTo>
                    <a:cubicBezTo>
                      <a:pt x="1269" y="24668"/>
                      <a:pt x="1323" y="24578"/>
                      <a:pt x="1380" y="24490"/>
                    </a:cubicBezTo>
                    <a:cubicBezTo>
                      <a:pt x="1441" y="24394"/>
                      <a:pt x="1501" y="24300"/>
                      <a:pt x="1558" y="24206"/>
                    </a:cubicBezTo>
                    <a:cubicBezTo>
                      <a:pt x="1609" y="24126"/>
                      <a:pt x="1653" y="24043"/>
                      <a:pt x="1699" y="23962"/>
                    </a:cubicBezTo>
                    <a:lnTo>
                      <a:pt x="1699" y="23962"/>
                    </a:lnTo>
                    <a:cubicBezTo>
                      <a:pt x="1696" y="23970"/>
                      <a:pt x="1692" y="23976"/>
                      <a:pt x="1688" y="23983"/>
                    </a:cubicBezTo>
                    <a:cubicBezTo>
                      <a:pt x="1753" y="23875"/>
                      <a:pt x="1819" y="23768"/>
                      <a:pt x="1879" y="23658"/>
                    </a:cubicBezTo>
                    <a:cubicBezTo>
                      <a:pt x="1932" y="23566"/>
                      <a:pt x="1983" y="23474"/>
                      <a:pt x="2032" y="23382"/>
                    </a:cubicBezTo>
                    <a:cubicBezTo>
                      <a:pt x="2037" y="23374"/>
                      <a:pt x="2042" y="23367"/>
                      <a:pt x="2048" y="23359"/>
                    </a:cubicBezTo>
                    <a:cubicBezTo>
                      <a:pt x="2068" y="23329"/>
                      <a:pt x="2083" y="23295"/>
                      <a:pt x="2101" y="23262"/>
                    </a:cubicBezTo>
                    <a:cubicBezTo>
                      <a:pt x="2137" y="23208"/>
                      <a:pt x="2171" y="23151"/>
                      <a:pt x="2201" y="23093"/>
                    </a:cubicBezTo>
                    <a:cubicBezTo>
                      <a:pt x="2209" y="23076"/>
                      <a:pt x="2215" y="23058"/>
                      <a:pt x="2222" y="23041"/>
                    </a:cubicBezTo>
                    <a:cubicBezTo>
                      <a:pt x="2240" y="23003"/>
                      <a:pt x="2259" y="22965"/>
                      <a:pt x="2275" y="22926"/>
                    </a:cubicBezTo>
                    <a:lnTo>
                      <a:pt x="2275" y="22926"/>
                    </a:lnTo>
                    <a:cubicBezTo>
                      <a:pt x="2274" y="22927"/>
                      <a:pt x="2274" y="22928"/>
                      <a:pt x="2274" y="22930"/>
                    </a:cubicBezTo>
                    <a:cubicBezTo>
                      <a:pt x="2312" y="22841"/>
                      <a:pt x="2362" y="22758"/>
                      <a:pt x="2404" y="22671"/>
                    </a:cubicBezTo>
                    <a:cubicBezTo>
                      <a:pt x="2461" y="22546"/>
                      <a:pt x="2507" y="22416"/>
                      <a:pt x="2542" y="22283"/>
                    </a:cubicBezTo>
                    <a:cubicBezTo>
                      <a:pt x="2576" y="22165"/>
                      <a:pt x="2593" y="22043"/>
                      <a:pt x="2608" y="21920"/>
                    </a:cubicBezTo>
                    <a:cubicBezTo>
                      <a:pt x="2624" y="21796"/>
                      <a:pt x="2632" y="21670"/>
                      <a:pt x="2631" y="21543"/>
                    </a:cubicBezTo>
                    <a:cubicBezTo>
                      <a:pt x="2628" y="21413"/>
                      <a:pt x="2624" y="21285"/>
                      <a:pt x="2613" y="21155"/>
                    </a:cubicBezTo>
                    <a:cubicBezTo>
                      <a:pt x="2601" y="21036"/>
                      <a:pt x="2580" y="20914"/>
                      <a:pt x="2557" y="20797"/>
                    </a:cubicBezTo>
                    <a:cubicBezTo>
                      <a:pt x="2512" y="20579"/>
                      <a:pt x="2455" y="20363"/>
                      <a:pt x="2399" y="20151"/>
                    </a:cubicBezTo>
                    <a:lnTo>
                      <a:pt x="2399" y="20151"/>
                    </a:lnTo>
                    <a:lnTo>
                      <a:pt x="2405" y="20173"/>
                    </a:lnTo>
                    <a:cubicBezTo>
                      <a:pt x="2369" y="20037"/>
                      <a:pt x="2334" y="19900"/>
                      <a:pt x="2294" y="19765"/>
                    </a:cubicBezTo>
                    <a:cubicBezTo>
                      <a:pt x="2253" y="19619"/>
                      <a:pt x="2210" y="19470"/>
                      <a:pt x="2151" y="19327"/>
                    </a:cubicBezTo>
                    <a:lnTo>
                      <a:pt x="2151" y="19327"/>
                    </a:lnTo>
                    <a:cubicBezTo>
                      <a:pt x="2152" y="19328"/>
                      <a:pt x="2152" y="19328"/>
                      <a:pt x="2152" y="19328"/>
                    </a:cubicBezTo>
                    <a:cubicBezTo>
                      <a:pt x="2122" y="19252"/>
                      <a:pt x="2096" y="19175"/>
                      <a:pt x="2074" y="19096"/>
                    </a:cubicBezTo>
                    <a:lnTo>
                      <a:pt x="2074" y="19096"/>
                    </a:lnTo>
                    <a:cubicBezTo>
                      <a:pt x="2074" y="19096"/>
                      <a:pt x="2074" y="19096"/>
                      <a:pt x="2074" y="19097"/>
                    </a:cubicBezTo>
                    <a:cubicBezTo>
                      <a:pt x="2074" y="19096"/>
                      <a:pt x="2074" y="19096"/>
                      <a:pt x="2074" y="19095"/>
                    </a:cubicBezTo>
                    <a:lnTo>
                      <a:pt x="2074" y="19095"/>
                    </a:lnTo>
                    <a:cubicBezTo>
                      <a:pt x="2074" y="19095"/>
                      <a:pt x="2074" y="19095"/>
                      <a:pt x="2074" y="19096"/>
                    </a:cubicBezTo>
                    <a:lnTo>
                      <a:pt x="2074" y="19096"/>
                    </a:lnTo>
                    <a:cubicBezTo>
                      <a:pt x="2073" y="19093"/>
                      <a:pt x="2072" y="19090"/>
                      <a:pt x="2071" y="19087"/>
                    </a:cubicBezTo>
                    <a:lnTo>
                      <a:pt x="2071" y="19087"/>
                    </a:lnTo>
                    <a:cubicBezTo>
                      <a:pt x="2072" y="19089"/>
                      <a:pt x="2073" y="19092"/>
                      <a:pt x="2074" y="19095"/>
                    </a:cubicBezTo>
                    <a:lnTo>
                      <a:pt x="2074" y="19095"/>
                    </a:lnTo>
                    <a:cubicBezTo>
                      <a:pt x="2072" y="19088"/>
                      <a:pt x="2070" y="19081"/>
                      <a:pt x="2068" y="19074"/>
                    </a:cubicBezTo>
                    <a:lnTo>
                      <a:pt x="2068" y="19074"/>
                    </a:lnTo>
                    <a:cubicBezTo>
                      <a:pt x="2069" y="19078"/>
                      <a:pt x="2070" y="19082"/>
                      <a:pt x="2071" y="19087"/>
                    </a:cubicBezTo>
                    <a:lnTo>
                      <a:pt x="2071" y="19087"/>
                    </a:lnTo>
                    <a:cubicBezTo>
                      <a:pt x="2031" y="18933"/>
                      <a:pt x="1991" y="18780"/>
                      <a:pt x="1957" y="18625"/>
                    </a:cubicBezTo>
                    <a:cubicBezTo>
                      <a:pt x="1936" y="18529"/>
                      <a:pt x="1913" y="18434"/>
                      <a:pt x="1893" y="18337"/>
                    </a:cubicBezTo>
                    <a:cubicBezTo>
                      <a:pt x="1893" y="18255"/>
                      <a:pt x="1893" y="18174"/>
                      <a:pt x="1891" y="18092"/>
                    </a:cubicBezTo>
                    <a:lnTo>
                      <a:pt x="1891" y="18088"/>
                    </a:lnTo>
                    <a:lnTo>
                      <a:pt x="1891" y="18078"/>
                    </a:lnTo>
                    <a:cubicBezTo>
                      <a:pt x="1893" y="18029"/>
                      <a:pt x="1894" y="17981"/>
                      <a:pt x="1897" y="17931"/>
                    </a:cubicBezTo>
                    <a:cubicBezTo>
                      <a:pt x="1900" y="17874"/>
                      <a:pt x="1907" y="17818"/>
                      <a:pt x="1916" y="17761"/>
                    </a:cubicBezTo>
                    <a:cubicBezTo>
                      <a:pt x="1929" y="17694"/>
                      <a:pt x="1945" y="17628"/>
                      <a:pt x="1963" y="17562"/>
                    </a:cubicBezTo>
                    <a:cubicBezTo>
                      <a:pt x="2016" y="17398"/>
                      <a:pt x="2078" y="17241"/>
                      <a:pt x="2146" y="17084"/>
                    </a:cubicBezTo>
                    <a:cubicBezTo>
                      <a:pt x="2194" y="16980"/>
                      <a:pt x="2246" y="16879"/>
                      <a:pt x="2303" y="16778"/>
                    </a:cubicBezTo>
                    <a:cubicBezTo>
                      <a:pt x="2330" y="16735"/>
                      <a:pt x="2356" y="16693"/>
                      <a:pt x="2382" y="16651"/>
                    </a:cubicBezTo>
                    <a:cubicBezTo>
                      <a:pt x="2387" y="16646"/>
                      <a:pt x="2390" y="16641"/>
                      <a:pt x="2394" y="16638"/>
                    </a:cubicBezTo>
                    <a:cubicBezTo>
                      <a:pt x="2461" y="16568"/>
                      <a:pt x="2528" y="16501"/>
                      <a:pt x="2595" y="16434"/>
                    </a:cubicBezTo>
                    <a:lnTo>
                      <a:pt x="2595" y="16434"/>
                    </a:lnTo>
                    <a:cubicBezTo>
                      <a:pt x="2593" y="16436"/>
                      <a:pt x="2591" y="16437"/>
                      <a:pt x="2589" y="16439"/>
                    </a:cubicBezTo>
                    <a:lnTo>
                      <a:pt x="2589" y="16439"/>
                    </a:lnTo>
                    <a:cubicBezTo>
                      <a:pt x="2705" y="16326"/>
                      <a:pt x="2821" y="16214"/>
                      <a:pt x="2938" y="16102"/>
                    </a:cubicBezTo>
                    <a:cubicBezTo>
                      <a:pt x="2998" y="16046"/>
                      <a:pt x="3054" y="15986"/>
                      <a:pt x="3111" y="15927"/>
                    </a:cubicBezTo>
                    <a:cubicBezTo>
                      <a:pt x="3204" y="15862"/>
                      <a:pt x="3297" y="15794"/>
                      <a:pt x="3383" y="15721"/>
                    </a:cubicBezTo>
                    <a:cubicBezTo>
                      <a:pt x="3499" y="15622"/>
                      <a:pt x="3617" y="15524"/>
                      <a:pt x="3720" y="15413"/>
                    </a:cubicBezTo>
                    <a:cubicBezTo>
                      <a:pt x="3775" y="15358"/>
                      <a:pt x="3826" y="15299"/>
                      <a:pt x="3874" y="15239"/>
                    </a:cubicBezTo>
                    <a:cubicBezTo>
                      <a:pt x="3917" y="15184"/>
                      <a:pt x="3958" y="15128"/>
                      <a:pt x="4000" y="15073"/>
                    </a:cubicBezTo>
                    <a:cubicBezTo>
                      <a:pt x="4125" y="14922"/>
                      <a:pt x="4258" y="14781"/>
                      <a:pt x="4364" y="14616"/>
                    </a:cubicBezTo>
                    <a:cubicBezTo>
                      <a:pt x="4451" y="14479"/>
                      <a:pt x="4525" y="14334"/>
                      <a:pt x="4586" y="14185"/>
                    </a:cubicBezTo>
                    <a:cubicBezTo>
                      <a:pt x="4651" y="14026"/>
                      <a:pt x="4706" y="13862"/>
                      <a:pt x="4750" y="13695"/>
                    </a:cubicBezTo>
                    <a:cubicBezTo>
                      <a:pt x="4835" y="13365"/>
                      <a:pt x="4873" y="13023"/>
                      <a:pt x="4862" y="12682"/>
                    </a:cubicBezTo>
                    <a:cubicBezTo>
                      <a:pt x="4859" y="12589"/>
                      <a:pt x="4853" y="12495"/>
                      <a:pt x="4842" y="12402"/>
                    </a:cubicBezTo>
                    <a:cubicBezTo>
                      <a:pt x="4833" y="12322"/>
                      <a:pt x="4819" y="12241"/>
                      <a:pt x="4804" y="12161"/>
                    </a:cubicBezTo>
                    <a:cubicBezTo>
                      <a:pt x="4790" y="12070"/>
                      <a:pt x="4777" y="11979"/>
                      <a:pt x="4763" y="11889"/>
                    </a:cubicBezTo>
                    <a:cubicBezTo>
                      <a:pt x="4754" y="11802"/>
                      <a:pt x="4736" y="11717"/>
                      <a:pt x="4712" y="11634"/>
                    </a:cubicBezTo>
                    <a:cubicBezTo>
                      <a:pt x="4664" y="11479"/>
                      <a:pt x="4615" y="11323"/>
                      <a:pt x="4554" y="11172"/>
                    </a:cubicBezTo>
                    <a:cubicBezTo>
                      <a:pt x="4515" y="11080"/>
                      <a:pt x="4478" y="10987"/>
                      <a:pt x="4437" y="10898"/>
                    </a:cubicBezTo>
                    <a:cubicBezTo>
                      <a:pt x="4408" y="10832"/>
                      <a:pt x="4378" y="10765"/>
                      <a:pt x="4348" y="10698"/>
                    </a:cubicBezTo>
                    <a:lnTo>
                      <a:pt x="4348" y="10698"/>
                    </a:lnTo>
                    <a:lnTo>
                      <a:pt x="4353" y="10706"/>
                    </a:lnTo>
                    <a:lnTo>
                      <a:pt x="4346" y="10688"/>
                    </a:lnTo>
                    <a:cubicBezTo>
                      <a:pt x="4327" y="10626"/>
                      <a:pt x="4309" y="10564"/>
                      <a:pt x="4291" y="10500"/>
                    </a:cubicBezTo>
                    <a:cubicBezTo>
                      <a:pt x="4250" y="10365"/>
                      <a:pt x="4210" y="10231"/>
                      <a:pt x="4176" y="10094"/>
                    </a:cubicBezTo>
                    <a:cubicBezTo>
                      <a:pt x="4157" y="9992"/>
                      <a:pt x="4145" y="9893"/>
                      <a:pt x="4134" y="9790"/>
                    </a:cubicBezTo>
                    <a:cubicBezTo>
                      <a:pt x="4129" y="9696"/>
                      <a:pt x="4123" y="9602"/>
                      <a:pt x="4121" y="9508"/>
                    </a:cubicBezTo>
                    <a:cubicBezTo>
                      <a:pt x="4154" y="9323"/>
                      <a:pt x="4195" y="9141"/>
                      <a:pt x="4245" y="8960"/>
                    </a:cubicBezTo>
                    <a:cubicBezTo>
                      <a:pt x="4299" y="8793"/>
                      <a:pt x="4360" y="8629"/>
                      <a:pt x="4429" y="8469"/>
                    </a:cubicBezTo>
                    <a:cubicBezTo>
                      <a:pt x="4468" y="8413"/>
                      <a:pt x="4505" y="8354"/>
                      <a:pt x="4547" y="8299"/>
                    </a:cubicBezTo>
                    <a:lnTo>
                      <a:pt x="4547" y="8299"/>
                    </a:lnTo>
                    <a:lnTo>
                      <a:pt x="4551" y="8294"/>
                    </a:lnTo>
                    <a:lnTo>
                      <a:pt x="4553" y="8291"/>
                    </a:lnTo>
                    <a:lnTo>
                      <a:pt x="4553" y="8291"/>
                    </a:lnTo>
                    <a:cubicBezTo>
                      <a:pt x="4624" y="8204"/>
                      <a:pt x="4698" y="8121"/>
                      <a:pt x="4766" y="8035"/>
                    </a:cubicBezTo>
                    <a:cubicBezTo>
                      <a:pt x="4828" y="7958"/>
                      <a:pt x="4883" y="7878"/>
                      <a:pt x="4940" y="7800"/>
                    </a:cubicBezTo>
                    <a:lnTo>
                      <a:pt x="4940" y="7800"/>
                    </a:lnTo>
                    <a:lnTo>
                      <a:pt x="4942" y="7797"/>
                    </a:lnTo>
                    <a:lnTo>
                      <a:pt x="4947" y="7790"/>
                    </a:lnTo>
                    <a:lnTo>
                      <a:pt x="4947" y="7790"/>
                    </a:lnTo>
                    <a:cubicBezTo>
                      <a:pt x="4946" y="7791"/>
                      <a:pt x="4946" y="7792"/>
                      <a:pt x="4945" y="7793"/>
                    </a:cubicBezTo>
                    <a:cubicBezTo>
                      <a:pt x="4993" y="7732"/>
                      <a:pt x="5044" y="7674"/>
                      <a:pt x="5095" y="7617"/>
                    </a:cubicBezTo>
                    <a:cubicBezTo>
                      <a:pt x="5169" y="7537"/>
                      <a:pt x="5227" y="7446"/>
                      <a:pt x="5285" y="7354"/>
                    </a:cubicBezTo>
                    <a:cubicBezTo>
                      <a:pt x="5343" y="7265"/>
                      <a:pt x="5404" y="7182"/>
                      <a:pt x="5462" y="7094"/>
                    </a:cubicBezTo>
                    <a:cubicBezTo>
                      <a:pt x="5527" y="6997"/>
                      <a:pt x="5583" y="6894"/>
                      <a:pt x="5629" y="6787"/>
                    </a:cubicBezTo>
                    <a:cubicBezTo>
                      <a:pt x="5663" y="6709"/>
                      <a:pt x="5696" y="6634"/>
                      <a:pt x="5733" y="6558"/>
                    </a:cubicBezTo>
                    <a:cubicBezTo>
                      <a:pt x="5757" y="6506"/>
                      <a:pt x="5783" y="6457"/>
                      <a:pt x="5804" y="6403"/>
                    </a:cubicBezTo>
                    <a:cubicBezTo>
                      <a:pt x="5860" y="6251"/>
                      <a:pt x="5897" y="6094"/>
                      <a:pt x="5931" y="5937"/>
                    </a:cubicBezTo>
                    <a:cubicBezTo>
                      <a:pt x="5965" y="5780"/>
                      <a:pt x="5988" y="5620"/>
                      <a:pt x="6000" y="5460"/>
                    </a:cubicBezTo>
                    <a:cubicBezTo>
                      <a:pt x="6010" y="5334"/>
                      <a:pt x="6012" y="5210"/>
                      <a:pt x="6008" y="5084"/>
                    </a:cubicBezTo>
                    <a:cubicBezTo>
                      <a:pt x="6006" y="5015"/>
                      <a:pt x="6003" y="4948"/>
                      <a:pt x="5999" y="4879"/>
                    </a:cubicBezTo>
                    <a:cubicBezTo>
                      <a:pt x="5989" y="4729"/>
                      <a:pt x="5970" y="4580"/>
                      <a:pt x="5938" y="4434"/>
                    </a:cubicBezTo>
                    <a:cubicBezTo>
                      <a:pt x="5904" y="4258"/>
                      <a:pt x="5876" y="4081"/>
                      <a:pt x="5833" y="3908"/>
                    </a:cubicBezTo>
                    <a:cubicBezTo>
                      <a:pt x="5809" y="3812"/>
                      <a:pt x="5774" y="3717"/>
                      <a:pt x="5748" y="3622"/>
                    </a:cubicBezTo>
                    <a:cubicBezTo>
                      <a:pt x="5728" y="3545"/>
                      <a:pt x="5707" y="3469"/>
                      <a:pt x="5687" y="3391"/>
                    </a:cubicBezTo>
                    <a:cubicBezTo>
                      <a:pt x="5625" y="3151"/>
                      <a:pt x="5592" y="2902"/>
                      <a:pt x="5562" y="2654"/>
                    </a:cubicBezTo>
                    <a:cubicBezTo>
                      <a:pt x="5549" y="2545"/>
                      <a:pt x="5541" y="2435"/>
                      <a:pt x="5541" y="2324"/>
                    </a:cubicBezTo>
                    <a:cubicBezTo>
                      <a:pt x="5545" y="2186"/>
                      <a:pt x="5555" y="2046"/>
                      <a:pt x="5574" y="1909"/>
                    </a:cubicBezTo>
                    <a:cubicBezTo>
                      <a:pt x="5584" y="1854"/>
                      <a:pt x="5596" y="1800"/>
                      <a:pt x="5610" y="1745"/>
                    </a:cubicBezTo>
                    <a:cubicBezTo>
                      <a:pt x="5636" y="1663"/>
                      <a:pt x="5663" y="1582"/>
                      <a:pt x="5695" y="1500"/>
                    </a:cubicBezTo>
                    <a:cubicBezTo>
                      <a:pt x="5740" y="1404"/>
                      <a:pt x="5791" y="1311"/>
                      <a:pt x="5844" y="1220"/>
                    </a:cubicBezTo>
                    <a:cubicBezTo>
                      <a:pt x="5871" y="1175"/>
                      <a:pt x="5900" y="1132"/>
                      <a:pt x="5931" y="1091"/>
                    </a:cubicBezTo>
                    <a:cubicBezTo>
                      <a:pt x="5979" y="1032"/>
                      <a:pt x="6027" y="976"/>
                      <a:pt x="6078" y="922"/>
                    </a:cubicBezTo>
                    <a:cubicBezTo>
                      <a:pt x="6111" y="890"/>
                      <a:pt x="6145" y="860"/>
                      <a:pt x="6181" y="831"/>
                    </a:cubicBezTo>
                    <a:cubicBezTo>
                      <a:pt x="6216" y="806"/>
                      <a:pt x="6253" y="784"/>
                      <a:pt x="6290" y="761"/>
                    </a:cubicBezTo>
                    <a:lnTo>
                      <a:pt x="6290" y="761"/>
                    </a:lnTo>
                    <a:cubicBezTo>
                      <a:pt x="6284" y="766"/>
                      <a:pt x="6277" y="770"/>
                      <a:pt x="6271" y="774"/>
                    </a:cubicBezTo>
                    <a:cubicBezTo>
                      <a:pt x="6328" y="742"/>
                      <a:pt x="6386" y="713"/>
                      <a:pt x="6444" y="686"/>
                    </a:cubicBezTo>
                    <a:cubicBezTo>
                      <a:pt x="6462" y="679"/>
                      <a:pt x="6480" y="674"/>
                      <a:pt x="6498" y="667"/>
                    </a:cubicBezTo>
                    <a:cubicBezTo>
                      <a:pt x="6515" y="667"/>
                      <a:pt x="6533" y="665"/>
                      <a:pt x="6550" y="665"/>
                    </a:cubicBezTo>
                    <a:close/>
                    <a:moveTo>
                      <a:pt x="6493" y="1"/>
                    </a:moveTo>
                    <a:cubicBezTo>
                      <a:pt x="6479" y="1"/>
                      <a:pt x="6465" y="2"/>
                      <a:pt x="6451" y="4"/>
                    </a:cubicBezTo>
                    <a:cubicBezTo>
                      <a:pt x="6416" y="11"/>
                      <a:pt x="6383" y="21"/>
                      <a:pt x="6350" y="30"/>
                    </a:cubicBezTo>
                    <a:lnTo>
                      <a:pt x="6366" y="27"/>
                    </a:lnTo>
                    <a:lnTo>
                      <a:pt x="6366" y="27"/>
                    </a:lnTo>
                    <a:cubicBezTo>
                      <a:pt x="6347" y="31"/>
                      <a:pt x="6329" y="35"/>
                      <a:pt x="6311" y="40"/>
                    </a:cubicBezTo>
                    <a:cubicBezTo>
                      <a:pt x="6164" y="95"/>
                      <a:pt x="6024" y="167"/>
                      <a:pt x="5893" y="255"/>
                    </a:cubicBezTo>
                    <a:cubicBezTo>
                      <a:pt x="5746" y="354"/>
                      <a:pt x="5609" y="468"/>
                      <a:pt x="5484" y="595"/>
                    </a:cubicBezTo>
                    <a:cubicBezTo>
                      <a:pt x="5368" y="713"/>
                      <a:pt x="5271" y="848"/>
                      <a:pt x="5182" y="988"/>
                    </a:cubicBezTo>
                    <a:cubicBezTo>
                      <a:pt x="5123" y="1080"/>
                      <a:pt x="5059" y="1176"/>
                      <a:pt x="5014" y="1279"/>
                    </a:cubicBezTo>
                    <a:cubicBezTo>
                      <a:pt x="4957" y="1408"/>
                      <a:pt x="4915" y="1542"/>
                      <a:pt x="4890" y="1680"/>
                    </a:cubicBezTo>
                    <a:cubicBezTo>
                      <a:pt x="4872" y="1769"/>
                      <a:pt x="4859" y="1857"/>
                      <a:pt x="4855" y="1947"/>
                    </a:cubicBezTo>
                    <a:cubicBezTo>
                      <a:pt x="4853" y="2026"/>
                      <a:pt x="4851" y="2107"/>
                      <a:pt x="4852" y="2188"/>
                    </a:cubicBezTo>
                    <a:cubicBezTo>
                      <a:pt x="4854" y="2354"/>
                      <a:pt x="4856" y="2523"/>
                      <a:pt x="4879" y="2687"/>
                    </a:cubicBezTo>
                    <a:cubicBezTo>
                      <a:pt x="4891" y="2770"/>
                      <a:pt x="4903" y="2853"/>
                      <a:pt x="4920" y="2936"/>
                    </a:cubicBezTo>
                    <a:cubicBezTo>
                      <a:pt x="4936" y="3023"/>
                      <a:pt x="4961" y="3106"/>
                      <a:pt x="4984" y="3192"/>
                    </a:cubicBezTo>
                    <a:cubicBezTo>
                      <a:pt x="4982" y="3183"/>
                      <a:pt x="4980" y="3177"/>
                      <a:pt x="4979" y="3169"/>
                    </a:cubicBezTo>
                    <a:lnTo>
                      <a:pt x="4979" y="3169"/>
                    </a:lnTo>
                    <a:cubicBezTo>
                      <a:pt x="5037" y="3401"/>
                      <a:pt x="5095" y="3635"/>
                      <a:pt x="5143" y="3871"/>
                    </a:cubicBezTo>
                    <a:cubicBezTo>
                      <a:pt x="5194" y="4119"/>
                      <a:pt x="5230" y="4372"/>
                      <a:pt x="5271" y="4624"/>
                    </a:cubicBezTo>
                    <a:cubicBezTo>
                      <a:pt x="5286" y="4707"/>
                      <a:pt x="5366" y="4767"/>
                      <a:pt x="5447" y="4767"/>
                    </a:cubicBezTo>
                    <a:cubicBezTo>
                      <a:pt x="5458" y="4767"/>
                      <a:pt x="5469" y="4766"/>
                      <a:pt x="5480" y="4764"/>
                    </a:cubicBezTo>
                    <a:cubicBezTo>
                      <a:pt x="5499" y="4760"/>
                      <a:pt x="5517" y="4753"/>
                      <a:pt x="5533" y="4745"/>
                    </a:cubicBezTo>
                    <a:cubicBezTo>
                      <a:pt x="5550" y="4915"/>
                      <a:pt x="5560" y="5086"/>
                      <a:pt x="5563" y="5257"/>
                    </a:cubicBezTo>
                    <a:cubicBezTo>
                      <a:pt x="5560" y="5344"/>
                      <a:pt x="5554" y="5430"/>
                      <a:pt x="5548" y="5516"/>
                    </a:cubicBezTo>
                    <a:cubicBezTo>
                      <a:pt x="5516" y="5540"/>
                      <a:pt x="5494" y="5573"/>
                      <a:pt x="5483" y="5611"/>
                    </a:cubicBezTo>
                    <a:cubicBezTo>
                      <a:pt x="5464" y="5687"/>
                      <a:pt x="5447" y="5766"/>
                      <a:pt x="5431" y="5845"/>
                    </a:cubicBezTo>
                    <a:cubicBezTo>
                      <a:pt x="5409" y="5933"/>
                      <a:pt x="5386" y="6019"/>
                      <a:pt x="5360" y="6106"/>
                    </a:cubicBezTo>
                    <a:cubicBezTo>
                      <a:pt x="5301" y="6288"/>
                      <a:pt x="5230" y="6465"/>
                      <a:pt x="5147" y="6637"/>
                    </a:cubicBezTo>
                    <a:lnTo>
                      <a:pt x="5158" y="6615"/>
                    </a:lnTo>
                    <a:lnTo>
                      <a:pt x="5158" y="6615"/>
                    </a:lnTo>
                    <a:cubicBezTo>
                      <a:pt x="5127" y="6679"/>
                      <a:pt x="5096" y="6744"/>
                      <a:pt x="5062" y="6806"/>
                    </a:cubicBezTo>
                    <a:cubicBezTo>
                      <a:pt x="5056" y="6804"/>
                      <a:pt x="5048" y="6802"/>
                      <a:pt x="5042" y="6800"/>
                    </a:cubicBezTo>
                    <a:cubicBezTo>
                      <a:pt x="5027" y="6796"/>
                      <a:pt x="5012" y="6794"/>
                      <a:pt x="4997" y="6794"/>
                    </a:cubicBezTo>
                    <a:cubicBezTo>
                      <a:pt x="4972" y="6794"/>
                      <a:pt x="4947" y="6799"/>
                      <a:pt x="4924" y="6809"/>
                    </a:cubicBezTo>
                    <a:cubicBezTo>
                      <a:pt x="4876" y="6830"/>
                      <a:pt x="4835" y="6870"/>
                      <a:pt x="4798" y="6906"/>
                    </a:cubicBezTo>
                    <a:cubicBezTo>
                      <a:pt x="4743" y="6959"/>
                      <a:pt x="4689" y="7014"/>
                      <a:pt x="4638" y="7070"/>
                    </a:cubicBezTo>
                    <a:cubicBezTo>
                      <a:pt x="4530" y="7188"/>
                      <a:pt x="4422" y="7306"/>
                      <a:pt x="4323" y="7433"/>
                    </a:cubicBezTo>
                    <a:cubicBezTo>
                      <a:pt x="4197" y="7594"/>
                      <a:pt x="4077" y="7763"/>
                      <a:pt x="3984" y="7943"/>
                    </a:cubicBezTo>
                    <a:cubicBezTo>
                      <a:pt x="3888" y="8130"/>
                      <a:pt x="3806" y="8322"/>
                      <a:pt x="3737" y="8520"/>
                    </a:cubicBezTo>
                    <a:cubicBezTo>
                      <a:pt x="3720" y="8566"/>
                      <a:pt x="3711" y="8616"/>
                      <a:pt x="3695" y="8663"/>
                    </a:cubicBezTo>
                    <a:cubicBezTo>
                      <a:pt x="3682" y="8661"/>
                      <a:pt x="3669" y="8659"/>
                      <a:pt x="3657" y="8659"/>
                    </a:cubicBezTo>
                    <a:cubicBezTo>
                      <a:pt x="3633" y="8659"/>
                      <a:pt x="3609" y="8664"/>
                      <a:pt x="3586" y="8673"/>
                    </a:cubicBezTo>
                    <a:lnTo>
                      <a:pt x="3584" y="8673"/>
                    </a:lnTo>
                    <a:cubicBezTo>
                      <a:pt x="3527" y="8697"/>
                      <a:pt x="3490" y="8760"/>
                      <a:pt x="3485" y="8819"/>
                    </a:cubicBezTo>
                    <a:cubicBezTo>
                      <a:pt x="3480" y="8868"/>
                      <a:pt x="3480" y="8918"/>
                      <a:pt x="3479" y="8964"/>
                    </a:cubicBezTo>
                    <a:cubicBezTo>
                      <a:pt x="3476" y="9037"/>
                      <a:pt x="3473" y="9110"/>
                      <a:pt x="3476" y="9183"/>
                    </a:cubicBezTo>
                    <a:cubicBezTo>
                      <a:pt x="3483" y="9310"/>
                      <a:pt x="3501" y="9438"/>
                      <a:pt x="3529" y="9563"/>
                    </a:cubicBezTo>
                    <a:lnTo>
                      <a:pt x="3529" y="9591"/>
                    </a:lnTo>
                    <a:cubicBezTo>
                      <a:pt x="3531" y="9610"/>
                      <a:pt x="3533" y="9629"/>
                      <a:pt x="3536" y="9647"/>
                    </a:cubicBezTo>
                    <a:cubicBezTo>
                      <a:pt x="3515" y="9659"/>
                      <a:pt x="3497" y="9675"/>
                      <a:pt x="3485" y="9695"/>
                    </a:cubicBezTo>
                    <a:cubicBezTo>
                      <a:pt x="3457" y="9729"/>
                      <a:pt x="3444" y="9770"/>
                      <a:pt x="3444" y="9813"/>
                    </a:cubicBezTo>
                    <a:cubicBezTo>
                      <a:pt x="3445" y="9853"/>
                      <a:pt x="3457" y="9892"/>
                      <a:pt x="3466" y="9930"/>
                    </a:cubicBezTo>
                    <a:cubicBezTo>
                      <a:pt x="3465" y="9928"/>
                      <a:pt x="3465" y="9927"/>
                      <a:pt x="3464" y="9925"/>
                    </a:cubicBezTo>
                    <a:lnTo>
                      <a:pt x="3464" y="9925"/>
                    </a:lnTo>
                    <a:cubicBezTo>
                      <a:pt x="3493" y="10052"/>
                      <a:pt x="3525" y="10178"/>
                      <a:pt x="3572" y="10300"/>
                    </a:cubicBezTo>
                    <a:cubicBezTo>
                      <a:pt x="3645" y="10485"/>
                      <a:pt x="3739" y="10657"/>
                      <a:pt x="3842" y="10826"/>
                    </a:cubicBezTo>
                    <a:cubicBezTo>
                      <a:pt x="3873" y="10877"/>
                      <a:pt x="3905" y="10930"/>
                      <a:pt x="3937" y="10982"/>
                    </a:cubicBezTo>
                    <a:cubicBezTo>
                      <a:pt x="3978" y="11144"/>
                      <a:pt x="4018" y="11308"/>
                      <a:pt x="4050" y="11473"/>
                    </a:cubicBezTo>
                    <a:cubicBezTo>
                      <a:pt x="4101" y="11757"/>
                      <a:pt x="4150" y="12039"/>
                      <a:pt x="4191" y="12323"/>
                    </a:cubicBezTo>
                    <a:cubicBezTo>
                      <a:pt x="4222" y="12641"/>
                      <a:pt x="4236" y="12959"/>
                      <a:pt x="4235" y="13279"/>
                    </a:cubicBezTo>
                    <a:lnTo>
                      <a:pt x="4235" y="13285"/>
                    </a:lnTo>
                    <a:cubicBezTo>
                      <a:pt x="4215" y="13296"/>
                      <a:pt x="4197" y="13314"/>
                      <a:pt x="4185" y="13334"/>
                    </a:cubicBezTo>
                    <a:cubicBezTo>
                      <a:pt x="4151" y="13386"/>
                      <a:pt x="4139" y="13445"/>
                      <a:pt x="4123" y="13503"/>
                    </a:cubicBezTo>
                    <a:cubicBezTo>
                      <a:pt x="4111" y="13556"/>
                      <a:pt x="4097" y="13609"/>
                      <a:pt x="4081" y="13663"/>
                    </a:cubicBezTo>
                    <a:cubicBezTo>
                      <a:pt x="4045" y="13783"/>
                      <a:pt x="4007" y="13903"/>
                      <a:pt x="3968" y="14023"/>
                    </a:cubicBezTo>
                    <a:cubicBezTo>
                      <a:pt x="3936" y="14037"/>
                      <a:pt x="3909" y="14064"/>
                      <a:pt x="3892" y="14095"/>
                    </a:cubicBezTo>
                    <a:cubicBezTo>
                      <a:pt x="3817" y="14250"/>
                      <a:pt x="3740" y="14402"/>
                      <a:pt x="3657" y="14550"/>
                    </a:cubicBezTo>
                    <a:cubicBezTo>
                      <a:pt x="3608" y="14629"/>
                      <a:pt x="3559" y="14704"/>
                      <a:pt x="3503" y="14776"/>
                    </a:cubicBezTo>
                    <a:cubicBezTo>
                      <a:pt x="3483" y="14787"/>
                      <a:pt x="3463" y="14799"/>
                      <a:pt x="3445" y="14811"/>
                    </a:cubicBezTo>
                    <a:cubicBezTo>
                      <a:pt x="3406" y="14840"/>
                      <a:pt x="3369" y="14870"/>
                      <a:pt x="3334" y="14903"/>
                    </a:cubicBezTo>
                    <a:cubicBezTo>
                      <a:pt x="3220" y="15008"/>
                      <a:pt x="3108" y="15113"/>
                      <a:pt x="2987" y="15210"/>
                    </a:cubicBezTo>
                    <a:cubicBezTo>
                      <a:pt x="2982" y="15215"/>
                      <a:pt x="2977" y="15219"/>
                      <a:pt x="2971" y="15223"/>
                    </a:cubicBezTo>
                    <a:cubicBezTo>
                      <a:pt x="2975" y="15220"/>
                      <a:pt x="2979" y="15217"/>
                      <a:pt x="2984" y="15213"/>
                    </a:cubicBezTo>
                    <a:lnTo>
                      <a:pt x="2984" y="15213"/>
                    </a:lnTo>
                    <a:cubicBezTo>
                      <a:pt x="2836" y="15322"/>
                      <a:pt x="2685" y="15425"/>
                      <a:pt x="2547" y="15545"/>
                    </a:cubicBezTo>
                    <a:cubicBezTo>
                      <a:pt x="2514" y="15516"/>
                      <a:pt x="2469" y="15499"/>
                      <a:pt x="2423" y="15499"/>
                    </a:cubicBezTo>
                    <a:cubicBezTo>
                      <a:pt x="2397" y="15499"/>
                      <a:pt x="2372" y="15505"/>
                      <a:pt x="2349" y="15518"/>
                    </a:cubicBezTo>
                    <a:cubicBezTo>
                      <a:pt x="2267" y="15564"/>
                      <a:pt x="2212" y="15644"/>
                      <a:pt x="2152" y="15714"/>
                    </a:cubicBezTo>
                    <a:cubicBezTo>
                      <a:pt x="2098" y="15779"/>
                      <a:pt x="2048" y="15847"/>
                      <a:pt x="2001" y="15918"/>
                    </a:cubicBezTo>
                    <a:cubicBezTo>
                      <a:pt x="1909" y="16050"/>
                      <a:pt x="1821" y="16184"/>
                      <a:pt x="1751" y="16327"/>
                    </a:cubicBezTo>
                    <a:cubicBezTo>
                      <a:pt x="1687" y="16456"/>
                      <a:pt x="1634" y="16589"/>
                      <a:pt x="1592" y="16727"/>
                    </a:cubicBezTo>
                    <a:cubicBezTo>
                      <a:pt x="1534" y="16911"/>
                      <a:pt x="1487" y="17098"/>
                      <a:pt x="1443" y="17287"/>
                    </a:cubicBezTo>
                    <a:cubicBezTo>
                      <a:pt x="1406" y="17449"/>
                      <a:pt x="1377" y="17611"/>
                      <a:pt x="1358" y="17776"/>
                    </a:cubicBezTo>
                    <a:cubicBezTo>
                      <a:pt x="1320" y="18114"/>
                      <a:pt x="1302" y="18462"/>
                      <a:pt x="1366" y="18798"/>
                    </a:cubicBezTo>
                    <a:cubicBezTo>
                      <a:pt x="1395" y="18963"/>
                      <a:pt x="1436" y="19126"/>
                      <a:pt x="1488" y="19285"/>
                    </a:cubicBezTo>
                    <a:cubicBezTo>
                      <a:pt x="1541" y="19443"/>
                      <a:pt x="1605" y="19597"/>
                      <a:pt x="1671" y="19749"/>
                    </a:cubicBezTo>
                    <a:cubicBezTo>
                      <a:pt x="1668" y="19743"/>
                      <a:pt x="1664" y="19735"/>
                      <a:pt x="1661" y="19728"/>
                    </a:cubicBezTo>
                    <a:lnTo>
                      <a:pt x="1661" y="19728"/>
                    </a:lnTo>
                    <a:cubicBezTo>
                      <a:pt x="1689" y="19797"/>
                      <a:pt x="1715" y="19867"/>
                      <a:pt x="1740" y="19937"/>
                    </a:cubicBezTo>
                    <a:cubicBezTo>
                      <a:pt x="1757" y="20009"/>
                      <a:pt x="1774" y="20082"/>
                      <a:pt x="1791" y="20155"/>
                    </a:cubicBezTo>
                    <a:cubicBezTo>
                      <a:pt x="1869" y="20502"/>
                      <a:pt x="1970" y="20845"/>
                      <a:pt x="2061" y="21190"/>
                    </a:cubicBezTo>
                    <a:cubicBezTo>
                      <a:pt x="2075" y="21360"/>
                      <a:pt x="2082" y="21531"/>
                      <a:pt x="2109" y="21700"/>
                    </a:cubicBezTo>
                    <a:cubicBezTo>
                      <a:pt x="2098" y="21774"/>
                      <a:pt x="2087" y="21849"/>
                      <a:pt x="2079" y="21924"/>
                    </a:cubicBezTo>
                    <a:cubicBezTo>
                      <a:pt x="2065" y="22005"/>
                      <a:pt x="2048" y="22085"/>
                      <a:pt x="2029" y="22164"/>
                    </a:cubicBezTo>
                    <a:cubicBezTo>
                      <a:pt x="2030" y="22163"/>
                      <a:pt x="2030" y="22161"/>
                      <a:pt x="2031" y="22160"/>
                    </a:cubicBezTo>
                    <a:lnTo>
                      <a:pt x="2031" y="22160"/>
                    </a:lnTo>
                    <a:lnTo>
                      <a:pt x="2029" y="22166"/>
                    </a:lnTo>
                    <a:cubicBezTo>
                      <a:pt x="2028" y="22171"/>
                      <a:pt x="2027" y="22177"/>
                      <a:pt x="2025" y="22182"/>
                    </a:cubicBezTo>
                    <a:cubicBezTo>
                      <a:pt x="2026" y="22178"/>
                      <a:pt x="2027" y="22174"/>
                      <a:pt x="2028" y="22169"/>
                    </a:cubicBezTo>
                    <a:lnTo>
                      <a:pt x="2028" y="22169"/>
                    </a:lnTo>
                    <a:cubicBezTo>
                      <a:pt x="2010" y="22228"/>
                      <a:pt x="1993" y="22288"/>
                      <a:pt x="1972" y="22347"/>
                    </a:cubicBezTo>
                    <a:cubicBezTo>
                      <a:pt x="1954" y="22394"/>
                      <a:pt x="1934" y="22441"/>
                      <a:pt x="1914" y="22488"/>
                    </a:cubicBezTo>
                    <a:lnTo>
                      <a:pt x="1914" y="22488"/>
                    </a:lnTo>
                    <a:cubicBezTo>
                      <a:pt x="1915" y="22487"/>
                      <a:pt x="1915" y="22485"/>
                      <a:pt x="1916" y="22484"/>
                    </a:cubicBezTo>
                    <a:lnTo>
                      <a:pt x="1916" y="22484"/>
                    </a:lnTo>
                    <a:cubicBezTo>
                      <a:pt x="1881" y="22555"/>
                      <a:pt x="1844" y="22623"/>
                      <a:pt x="1805" y="22692"/>
                    </a:cubicBezTo>
                    <a:cubicBezTo>
                      <a:pt x="1788" y="22724"/>
                      <a:pt x="1783" y="22761"/>
                      <a:pt x="1789" y="22795"/>
                    </a:cubicBezTo>
                    <a:cubicBezTo>
                      <a:pt x="1686" y="22960"/>
                      <a:pt x="1581" y="23126"/>
                      <a:pt x="1480" y="23291"/>
                    </a:cubicBezTo>
                    <a:cubicBezTo>
                      <a:pt x="1402" y="23416"/>
                      <a:pt x="1319" y="23537"/>
                      <a:pt x="1235" y="23656"/>
                    </a:cubicBezTo>
                    <a:cubicBezTo>
                      <a:pt x="1218" y="23679"/>
                      <a:pt x="1202" y="23702"/>
                      <a:pt x="1185" y="23725"/>
                    </a:cubicBezTo>
                    <a:cubicBezTo>
                      <a:pt x="1177" y="23723"/>
                      <a:pt x="1168" y="23723"/>
                      <a:pt x="1160" y="23723"/>
                    </a:cubicBezTo>
                    <a:cubicBezTo>
                      <a:pt x="1134" y="23723"/>
                      <a:pt x="1108" y="23729"/>
                      <a:pt x="1085" y="23741"/>
                    </a:cubicBezTo>
                    <a:cubicBezTo>
                      <a:pt x="1049" y="23759"/>
                      <a:pt x="1017" y="23785"/>
                      <a:pt x="990" y="23814"/>
                    </a:cubicBezTo>
                    <a:cubicBezTo>
                      <a:pt x="968" y="23839"/>
                      <a:pt x="947" y="23863"/>
                      <a:pt x="924" y="23888"/>
                    </a:cubicBezTo>
                    <a:cubicBezTo>
                      <a:pt x="882" y="23937"/>
                      <a:pt x="841" y="23983"/>
                      <a:pt x="801" y="24032"/>
                    </a:cubicBezTo>
                    <a:cubicBezTo>
                      <a:pt x="650" y="24206"/>
                      <a:pt x="557" y="24418"/>
                      <a:pt x="468" y="24628"/>
                    </a:cubicBezTo>
                    <a:cubicBezTo>
                      <a:pt x="366" y="24871"/>
                      <a:pt x="291" y="25124"/>
                      <a:pt x="223" y="25378"/>
                    </a:cubicBezTo>
                    <a:cubicBezTo>
                      <a:pt x="205" y="25443"/>
                      <a:pt x="193" y="25511"/>
                      <a:pt x="179" y="25578"/>
                    </a:cubicBezTo>
                    <a:cubicBezTo>
                      <a:pt x="174" y="25603"/>
                      <a:pt x="167" y="25628"/>
                      <a:pt x="164" y="25655"/>
                    </a:cubicBezTo>
                    <a:cubicBezTo>
                      <a:pt x="158" y="25685"/>
                      <a:pt x="154" y="25716"/>
                      <a:pt x="151" y="25746"/>
                    </a:cubicBezTo>
                    <a:cubicBezTo>
                      <a:pt x="146" y="25778"/>
                      <a:pt x="141" y="25810"/>
                      <a:pt x="136" y="25842"/>
                    </a:cubicBezTo>
                    <a:lnTo>
                      <a:pt x="136" y="25842"/>
                    </a:lnTo>
                    <a:cubicBezTo>
                      <a:pt x="137" y="25835"/>
                      <a:pt x="139" y="25829"/>
                      <a:pt x="140" y="25823"/>
                    </a:cubicBezTo>
                    <a:lnTo>
                      <a:pt x="140" y="25823"/>
                    </a:lnTo>
                    <a:cubicBezTo>
                      <a:pt x="139" y="25831"/>
                      <a:pt x="139" y="25840"/>
                      <a:pt x="138" y="25849"/>
                    </a:cubicBezTo>
                    <a:cubicBezTo>
                      <a:pt x="60" y="25877"/>
                      <a:pt x="0" y="25966"/>
                      <a:pt x="22" y="26051"/>
                    </a:cubicBezTo>
                    <a:cubicBezTo>
                      <a:pt x="24" y="26058"/>
                      <a:pt x="26" y="26065"/>
                      <a:pt x="27" y="26073"/>
                    </a:cubicBezTo>
                    <a:cubicBezTo>
                      <a:pt x="27" y="26073"/>
                      <a:pt x="27" y="26074"/>
                      <a:pt x="27" y="26074"/>
                    </a:cubicBezTo>
                    <a:cubicBezTo>
                      <a:pt x="58" y="26197"/>
                      <a:pt x="72" y="26326"/>
                      <a:pt x="96" y="26453"/>
                    </a:cubicBezTo>
                    <a:cubicBezTo>
                      <a:pt x="126" y="26618"/>
                      <a:pt x="160" y="26780"/>
                      <a:pt x="200" y="26944"/>
                    </a:cubicBezTo>
                    <a:cubicBezTo>
                      <a:pt x="235" y="27088"/>
                      <a:pt x="280" y="27229"/>
                      <a:pt x="337" y="27366"/>
                    </a:cubicBezTo>
                    <a:cubicBezTo>
                      <a:pt x="420" y="27561"/>
                      <a:pt x="532" y="27737"/>
                      <a:pt x="645" y="27914"/>
                    </a:cubicBezTo>
                    <a:cubicBezTo>
                      <a:pt x="804" y="28162"/>
                      <a:pt x="1000" y="28383"/>
                      <a:pt x="1194" y="28605"/>
                    </a:cubicBezTo>
                    <a:cubicBezTo>
                      <a:pt x="1366" y="28801"/>
                      <a:pt x="1568" y="28966"/>
                      <a:pt x="1756" y="29147"/>
                    </a:cubicBezTo>
                    <a:cubicBezTo>
                      <a:pt x="1752" y="29143"/>
                      <a:pt x="1748" y="29139"/>
                      <a:pt x="1745" y="29135"/>
                    </a:cubicBezTo>
                    <a:lnTo>
                      <a:pt x="1745" y="29135"/>
                    </a:lnTo>
                    <a:cubicBezTo>
                      <a:pt x="1842" y="29233"/>
                      <a:pt x="1928" y="29337"/>
                      <a:pt x="2015" y="29442"/>
                    </a:cubicBezTo>
                    <a:cubicBezTo>
                      <a:pt x="2101" y="29545"/>
                      <a:pt x="2185" y="29648"/>
                      <a:pt x="2266" y="29752"/>
                    </a:cubicBezTo>
                    <a:cubicBezTo>
                      <a:pt x="2262" y="29745"/>
                      <a:pt x="2258" y="29740"/>
                      <a:pt x="2254" y="29733"/>
                    </a:cubicBezTo>
                    <a:lnTo>
                      <a:pt x="2254" y="29733"/>
                    </a:lnTo>
                    <a:cubicBezTo>
                      <a:pt x="2314" y="29812"/>
                      <a:pt x="2375" y="29892"/>
                      <a:pt x="2431" y="29973"/>
                    </a:cubicBezTo>
                    <a:cubicBezTo>
                      <a:pt x="2488" y="30054"/>
                      <a:pt x="2539" y="30138"/>
                      <a:pt x="2591" y="30220"/>
                    </a:cubicBezTo>
                    <a:cubicBezTo>
                      <a:pt x="2669" y="30337"/>
                      <a:pt x="2754" y="30451"/>
                      <a:pt x="2826" y="30573"/>
                    </a:cubicBezTo>
                    <a:cubicBezTo>
                      <a:pt x="2844" y="30603"/>
                      <a:pt x="2858" y="30637"/>
                      <a:pt x="2873" y="30669"/>
                    </a:cubicBezTo>
                    <a:cubicBezTo>
                      <a:pt x="2852" y="30715"/>
                      <a:pt x="2854" y="30769"/>
                      <a:pt x="2878" y="30813"/>
                    </a:cubicBezTo>
                    <a:cubicBezTo>
                      <a:pt x="2926" y="30900"/>
                      <a:pt x="2973" y="30988"/>
                      <a:pt x="3014" y="31077"/>
                    </a:cubicBezTo>
                    <a:cubicBezTo>
                      <a:pt x="3011" y="31069"/>
                      <a:pt x="3007" y="31062"/>
                      <a:pt x="3004" y="31054"/>
                    </a:cubicBezTo>
                    <a:lnTo>
                      <a:pt x="3004" y="31054"/>
                    </a:lnTo>
                    <a:cubicBezTo>
                      <a:pt x="3014" y="31074"/>
                      <a:pt x="3022" y="31093"/>
                      <a:pt x="3030" y="31112"/>
                    </a:cubicBezTo>
                    <a:cubicBezTo>
                      <a:pt x="3026" y="31106"/>
                      <a:pt x="3023" y="31097"/>
                      <a:pt x="3020" y="31091"/>
                    </a:cubicBezTo>
                    <a:lnTo>
                      <a:pt x="3020" y="31091"/>
                    </a:lnTo>
                    <a:cubicBezTo>
                      <a:pt x="3031" y="31117"/>
                      <a:pt x="3038" y="31144"/>
                      <a:pt x="3047" y="31170"/>
                    </a:cubicBezTo>
                    <a:cubicBezTo>
                      <a:pt x="3050" y="31186"/>
                      <a:pt x="3054" y="31202"/>
                      <a:pt x="3057" y="31218"/>
                    </a:cubicBezTo>
                    <a:cubicBezTo>
                      <a:pt x="3053" y="31249"/>
                      <a:pt x="3050" y="31281"/>
                      <a:pt x="3047" y="31313"/>
                    </a:cubicBezTo>
                    <a:cubicBezTo>
                      <a:pt x="3029" y="31418"/>
                      <a:pt x="3012" y="31522"/>
                      <a:pt x="2988" y="31627"/>
                    </a:cubicBezTo>
                    <a:cubicBezTo>
                      <a:pt x="2965" y="31735"/>
                      <a:pt x="2938" y="31841"/>
                      <a:pt x="2910" y="31947"/>
                    </a:cubicBezTo>
                    <a:cubicBezTo>
                      <a:pt x="2910" y="31946"/>
                      <a:pt x="2910" y="31945"/>
                      <a:pt x="2911" y="31944"/>
                    </a:cubicBezTo>
                    <a:lnTo>
                      <a:pt x="2911" y="31944"/>
                    </a:lnTo>
                    <a:cubicBezTo>
                      <a:pt x="2812" y="32288"/>
                      <a:pt x="2698" y="32627"/>
                      <a:pt x="2566" y="32962"/>
                    </a:cubicBezTo>
                    <a:cubicBezTo>
                      <a:pt x="2534" y="33038"/>
                      <a:pt x="2501" y="33113"/>
                      <a:pt x="2465" y="33186"/>
                    </a:cubicBezTo>
                    <a:cubicBezTo>
                      <a:pt x="2448" y="33199"/>
                      <a:pt x="2434" y="33213"/>
                      <a:pt x="2423" y="33231"/>
                    </a:cubicBezTo>
                    <a:cubicBezTo>
                      <a:pt x="2290" y="33450"/>
                      <a:pt x="2171" y="33677"/>
                      <a:pt x="2070" y="33912"/>
                    </a:cubicBezTo>
                    <a:cubicBezTo>
                      <a:pt x="2044" y="33972"/>
                      <a:pt x="2015" y="34033"/>
                      <a:pt x="1994" y="34094"/>
                    </a:cubicBezTo>
                    <a:cubicBezTo>
                      <a:pt x="1969" y="34167"/>
                      <a:pt x="1944" y="34237"/>
                      <a:pt x="1919" y="34310"/>
                    </a:cubicBezTo>
                    <a:cubicBezTo>
                      <a:pt x="1883" y="34414"/>
                      <a:pt x="1856" y="34521"/>
                      <a:pt x="1824" y="34628"/>
                    </a:cubicBezTo>
                    <a:cubicBezTo>
                      <a:pt x="1791" y="34744"/>
                      <a:pt x="1765" y="34864"/>
                      <a:pt x="1740" y="34982"/>
                    </a:cubicBezTo>
                    <a:cubicBezTo>
                      <a:pt x="1730" y="35035"/>
                      <a:pt x="1720" y="35087"/>
                      <a:pt x="1712" y="35140"/>
                    </a:cubicBezTo>
                    <a:cubicBezTo>
                      <a:pt x="1704" y="35139"/>
                      <a:pt x="1696" y="35139"/>
                      <a:pt x="1687" y="35139"/>
                    </a:cubicBezTo>
                    <a:cubicBezTo>
                      <a:pt x="1668" y="35139"/>
                      <a:pt x="1649" y="35141"/>
                      <a:pt x="1631" y="35147"/>
                    </a:cubicBezTo>
                    <a:cubicBezTo>
                      <a:pt x="1563" y="35163"/>
                      <a:pt x="1519" y="35228"/>
                      <a:pt x="1506" y="35292"/>
                    </a:cubicBezTo>
                    <a:cubicBezTo>
                      <a:pt x="1496" y="35349"/>
                      <a:pt x="1503" y="35410"/>
                      <a:pt x="1506" y="35467"/>
                    </a:cubicBezTo>
                    <a:cubicBezTo>
                      <a:pt x="1508" y="35504"/>
                      <a:pt x="1510" y="35542"/>
                      <a:pt x="1512" y="35579"/>
                    </a:cubicBezTo>
                    <a:cubicBezTo>
                      <a:pt x="1518" y="35678"/>
                      <a:pt x="1523" y="35775"/>
                      <a:pt x="1525" y="35872"/>
                    </a:cubicBezTo>
                    <a:cubicBezTo>
                      <a:pt x="1527" y="35970"/>
                      <a:pt x="1532" y="36071"/>
                      <a:pt x="1537" y="36170"/>
                    </a:cubicBezTo>
                    <a:cubicBezTo>
                      <a:pt x="1540" y="36255"/>
                      <a:pt x="1545" y="36342"/>
                      <a:pt x="1557" y="36424"/>
                    </a:cubicBezTo>
                    <a:cubicBezTo>
                      <a:pt x="1580" y="36599"/>
                      <a:pt x="1602" y="36775"/>
                      <a:pt x="1647" y="36946"/>
                    </a:cubicBezTo>
                    <a:cubicBezTo>
                      <a:pt x="1668" y="37026"/>
                      <a:pt x="1689" y="37107"/>
                      <a:pt x="1711" y="37187"/>
                    </a:cubicBezTo>
                    <a:cubicBezTo>
                      <a:pt x="1730" y="37265"/>
                      <a:pt x="1759" y="37339"/>
                      <a:pt x="1785" y="37417"/>
                    </a:cubicBezTo>
                    <a:cubicBezTo>
                      <a:pt x="1830" y="37556"/>
                      <a:pt x="1890" y="37692"/>
                      <a:pt x="1948" y="37827"/>
                    </a:cubicBezTo>
                    <a:cubicBezTo>
                      <a:pt x="2066" y="38095"/>
                      <a:pt x="2194" y="38357"/>
                      <a:pt x="2348" y="38605"/>
                    </a:cubicBezTo>
                    <a:cubicBezTo>
                      <a:pt x="2410" y="38706"/>
                      <a:pt x="2475" y="38804"/>
                      <a:pt x="2544" y="38899"/>
                    </a:cubicBezTo>
                    <a:cubicBezTo>
                      <a:pt x="2545" y="38924"/>
                      <a:pt x="2550" y="38950"/>
                      <a:pt x="2561" y="38974"/>
                    </a:cubicBezTo>
                    <a:cubicBezTo>
                      <a:pt x="2586" y="39030"/>
                      <a:pt x="2617" y="39085"/>
                      <a:pt x="2651" y="39136"/>
                    </a:cubicBezTo>
                    <a:cubicBezTo>
                      <a:pt x="2700" y="39213"/>
                      <a:pt x="2754" y="39286"/>
                      <a:pt x="2811" y="39357"/>
                    </a:cubicBezTo>
                    <a:cubicBezTo>
                      <a:pt x="2882" y="39440"/>
                      <a:pt x="2954" y="39519"/>
                      <a:pt x="3033" y="39595"/>
                    </a:cubicBezTo>
                    <a:cubicBezTo>
                      <a:pt x="3082" y="39643"/>
                      <a:pt x="3131" y="39695"/>
                      <a:pt x="3186" y="39741"/>
                    </a:cubicBezTo>
                    <a:cubicBezTo>
                      <a:pt x="3240" y="39787"/>
                      <a:pt x="3293" y="39842"/>
                      <a:pt x="3352" y="39884"/>
                    </a:cubicBezTo>
                    <a:cubicBezTo>
                      <a:pt x="3503" y="40000"/>
                      <a:pt x="3653" y="40117"/>
                      <a:pt x="3816" y="40216"/>
                    </a:cubicBezTo>
                    <a:cubicBezTo>
                      <a:pt x="3980" y="40314"/>
                      <a:pt x="4146" y="40408"/>
                      <a:pt x="4315" y="40496"/>
                    </a:cubicBezTo>
                    <a:cubicBezTo>
                      <a:pt x="4366" y="40523"/>
                      <a:pt x="4418" y="40549"/>
                      <a:pt x="4469" y="40575"/>
                    </a:cubicBezTo>
                    <a:cubicBezTo>
                      <a:pt x="4493" y="40598"/>
                      <a:pt x="4519" y="40618"/>
                      <a:pt x="4548" y="40635"/>
                    </a:cubicBezTo>
                    <a:cubicBezTo>
                      <a:pt x="4595" y="40663"/>
                      <a:pt x="4644" y="40693"/>
                      <a:pt x="4693" y="40716"/>
                    </a:cubicBezTo>
                    <a:cubicBezTo>
                      <a:pt x="4749" y="40742"/>
                      <a:pt x="4804" y="40772"/>
                      <a:pt x="4862" y="40795"/>
                    </a:cubicBezTo>
                    <a:cubicBezTo>
                      <a:pt x="4971" y="40842"/>
                      <a:pt x="5081" y="40888"/>
                      <a:pt x="5194" y="40928"/>
                    </a:cubicBezTo>
                    <a:cubicBezTo>
                      <a:pt x="5320" y="40975"/>
                      <a:pt x="5445" y="41012"/>
                      <a:pt x="5572" y="41051"/>
                    </a:cubicBezTo>
                    <a:lnTo>
                      <a:pt x="5584" y="41054"/>
                    </a:lnTo>
                    <a:cubicBezTo>
                      <a:pt x="5686" y="41090"/>
                      <a:pt x="5790" y="41124"/>
                      <a:pt x="5896" y="41150"/>
                    </a:cubicBezTo>
                    <a:lnTo>
                      <a:pt x="6066" y="41194"/>
                    </a:lnTo>
                    <a:cubicBezTo>
                      <a:pt x="6198" y="41233"/>
                      <a:pt x="6331" y="41270"/>
                      <a:pt x="6465" y="41305"/>
                    </a:cubicBezTo>
                    <a:cubicBezTo>
                      <a:pt x="6570" y="41330"/>
                      <a:pt x="6675" y="41350"/>
                      <a:pt x="6781" y="41363"/>
                    </a:cubicBezTo>
                    <a:cubicBezTo>
                      <a:pt x="6820" y="41373"/>
                      <a:pt x="6859" y="41382"/>
                      <a:pt x="6897" y="41392"/>
                    </a:cubicBezTo>
                    <a:cubicBezTo>
                      <a:pt x="6943" y="41401"/>
                      <a:pt x="6986" y="41412"/>
                      <a:pt x="7031" y="41419"/>
                    </a:cubicBezTo>
                    <a:cubicBezTo>
                      <a:pt x="7063" y="41424"/>
                      <a:pt x="7094" y="41427"/>
                      <a:pt x="7125" y="41427"/>
                    </a:cubicBezTo>
                    <a:cubicBezTo>
                      <a:pt x="7151" y="41426"/>
                      <a:pt x="7175" y="41419"/>
                      <a:pt x="7197" y="41407"/>
                    </a:cubicBezTo>
                    <a:cubicBezTo>
                      <a:pt x="7231" y="41363"/>
                      <a:pt x="7273" y="41325"/>
                      <a:pt x="7321" y="41297"/>
                    </a:cubicBezTo>
                    <a:cubicBezTo>
                      <a:pt x="7437" y="41280"/>
                      <a:pt x="7553" y="41261"/>
                      <a:pt x="7667" y="41234"/>
                    </a:cubicBezTo>
                    <a:cubicBezTo>
                      <a:pt x="7821" y="41199"/>
                      <a:pt x="7972" y="41149"/>
                      <a:pt x="8124" y="41099"/>
                    </a:cubicBezTo>
                    <a:cubicBezTo>
                      <a:pt x="8296" y="41042"/>
                      <a:pt x="8465" y="40983"/>
                      <a:pt x="8632" y="40914"/>
                    </a:cubicBezTo>
                    <a:cubicBezTo>
                      <a:pt x="8761" y="40860"/>
                      <a:pt x="8884" y="40794"/>
                      <a:pt x="9007" y="40729"/>
                    </a:cubicBezTo>
                    <a:cubicBezTo>
                      <a:pt x="9156" y="40651"/>
                      <a:pt x="9311" y="40579"/>
                      <a:pt x="9455" y="40491"/>
                    </a:cubicBezTo>
                    <a:cubicBezTo>
                      <a:pt x="9577" y="40417"/>
                      <a:pt x="9690" y="40330"/>
                      <a:pt x="9806" y="40246"/>
                    </a:cubicBezTo>
                    <a:cubicBezTo>
                      <a:pt x="9932" y="40154"/>
                      <a:pt x="10057" y="40064"/>
                      <a:pt x="10178" y="39963"/>
                    </a:cubicBezTo>
                    <a:cubicBezTo>
                      <a:pt x="10304" y="39859"/>
                      <a:pt x="10438" y="39758"/>
                      <a:pt x="10553" y="39638"/>
                    </a:cubicBezTo>
                    <a:cubicBezTo>
                      <a:pt x="10664" y="39523"/>
                      <a:pt x="10761" y="39398"/>
                      <a:pt x="10862" y="39274"/>
                    </a:cubicBezTo>
                    <a:cubicBezTo>
                      <a:pt x="10971" y="39138"/>
                      <a:pt x="11070" y="38994"/>
                      <a:pt x="11156" y="38843"/>
                    </a:cubicBezTo>
                    <a:cubicBezTo>
                      <a:pt x="11331" y="38536"/>
                      <a:pt x="11463" y="38211"/>
                      <a:pt x="11583" y="37879"/>
                    </a:cubicBezTo>
                    <a:cubicBezTo>
                      <a:pt x="11643" y="37711"/>
                      <a:pt x="11688" y="37537"/>
                      <a:pt x="11733" y="37366"/>
                    </a:cubicBezTo>
                    <a:cubicBezTo>
                      <a:pt x="11758" y="37272"/>
                      <a:pt x="11782" y="37179"/>
                      <a:pt x="11804" y="37084"/>
                    </a:cubicBezTo>
                    <a:cubicBezTo>
                      <a:pt x="11823" y="37002"/>
                      <a:pt x="11838" y="36918"/>
                      <a:pt x="11849" y="36835"/>
                    </a:cubicBezTo>
                    <a:cubicBezTo>
                      <a:pt x="11855" y="36771"/>
                      <a:pt x="11857" y="36707"/>
                      <a:pt x="11855" y="36643"/>
                    </a:cubicBezTo>
                    <a:cubicBezTo>
                      <a:pt x="11872" y="36614"/>
                      <a:pt x="11881" y="36581"/>
                      <a:pt x="11880" y="36549"/>
                    </a:cubicBezTo>
                    <a:cubicBezTo>
                      <a:pt x="11873" y="36463"/>
                      <a:pt x="11857" y="36375"/>
                      <a:pt x="11844" y="36290"/>
                    </a:cubicBezTo>
                    <a:cubicBezTo>
                      <a:pt x="11831" y="36203"/>
                      <a:pt x="11819" y="36121"/>
                      <a:pt x="11806" y="36037"/>
                    </a:cubicBezTo>
                    <a:cubicBezTo>
                      <a:pt x="11782" y="35885"/>
                      <a:pt x="11758" y="35732"/>
                      <a:pt x="11733" y="35582"/>
                    </a:cubicBezTo>
                    <a:cubicBezTo>
                      <a:pt x="11706" y="35414"/>
                      <a:pt x="11680" y="35244"/>
                      <a:pt x="11647" y="35078"/>
                    </a:cubicBezTo>
                    <a:cubicBezTo>
                      <a:pt x="11694" y="35035"/>
                      <a:pt x="11720" y="34970"/>
                      <a:pt x="11701" y="34907"/>
                    </a:cubicBezTo>
                    <a:cubicBezTo>
                      <a:pt x="11692" y="34868"/>
                      <a:pt x="11679" y="34829"/>
                      <a:pt x="11664" y="34791"/>
                    </a:cubicBezTo>
                    <a:cubicBezTo>
                      <a:pt x="11642" y="34738"/>
                      <a:pt x="11603" y="34695"/>
                      <a:pt x="11553" y="34666"/>
                    </a:cubicBezTo>
                    <a:cubicBezTo>
                      <a:pt x="11546" y="34640"/>
                      <a:pt x="11541" y="34614"/>
                      <a:pt x="11532" y="34588"/>
                    </a:cubicBezTo>
                    <a:cubicBezTo>
                      <a:pt x="11489" y="34426"/>
                      <a:pt x="11433" y="34267"/>
                      <a:pt x="11378" y="34110"/>
                    </a:cubicBezTo>
                    <a:cubicBezTo>
                      <a:pt x="11326" y="33958"/>
                      <a:pt x="11277" y="33806"/>
                      <a:pt x="11230" y="33653"/>
                    </a:cubicBezTo>
                    <a:cubicBezTo>
                      <a:pt x="11200" y="33549"/>
                      <a:pt x="11171" y="33443"/>
                      <a:pt x="11138" y="33342"/>
                    </a:cubicBezTo>
                    <a:cubicBezTo>
                      <a:pt x="11109" y="33215"/>
                      <a:pt x="11079" y="33088"/>
                      <a:pt x="11048" y="32962"/>
                    </a:cubicBezTo>
                    <a:cubicBezTo>
                      <a:pt x="10996" y="32756"/>
                      <a:pt x="10943" y="32550"/>
                      <a:pt x="10885" y="32345"/>
                    </a:cubicBezTo>
                    <a:lnTo>
                      <a:pt x="10885" y="32345"/>
                    </a:lnTo>
                    <a:cubicBezTo>
                      <a:pt x="10886" y="32347"/>
                      <a:pt x="10887" y="32349"/>
                      <a:pt x="10887" y="32351"/>
                    </a:cubicBezTo>
                    <a:lnTo>
                      <a:pt x="10887" y="32351"/>
                    </a:lnTo>
                    <a:cubicBezTo>
                      <a:pt x="10852" y="32223"/>
                      <a:pt x="10818" y="32092"/>
                      <a:pt x="10788" y="31962"/>
                    </a:cubicBezTo>
                    <a:cubicBezTo>
                      <a:pt x="10764" y="31864"/>
                      <a:pt x="10740" y="31767"/>
                      <a:pt x="10721" y="31669"/>
                    </a:cubicBezTo>
                    <a:cubicBezTo>
                      <a:pt x="10711" y="31581"/>
                      <a:pt x="10705" y="31492"/>
                      <a:pt x="10704" y="31404"/>
                    </a:cubicBezTo>
                    <a:cubicBezTo>
                      <a:pt x="10702" y="31319"/>
                      <a:pt x="10698" y="31236"/>
                      <a:pt x="10697" y="31153"/>
                    </a:cubicBezTo>
                    <a:cubicBezTo>
                      <a:pt x="10697" y="31136"/>
                      <a:pt x="10698" y="31120"/>
                      <a:pt x="10699" y="31102"/>
                    </a:cubicBezTo>
                    <a:cubicBezTo>
                      <a:pt x="10720" y="31025"/>
                      <a:pt x="10741" y="30946"/>
                      <a:pt x="10766" y="30870"/>
                    </a:cubicBezTo>
                    <a:cubicBezTo>
                      <a:pt x="10772" y="30849"/>
                      <a:pt x="10780" y="30829"/>
                      <a:pt x="10787" y="30808"/>
                    </a:cubicBezTo>
                    <a:cubicBezTo>
                      <a:pt x="10836" y="30767"/>
                      <a:pt x="10860" y="30704"/>
                      <a:pt x="10851" y="30640"/>
                    </a:cubicBezTo>
                    <a:cubicBezTo>
                      <a:pt x="10851" y="30636"/>
                      <a:pt x="10850" y="30634"/>
                      <a:pt x="10849" y="30631"/>
                    </a:cubicBezTo>
                    <a:cubicBezTo>
                      <a:pt x="10859" y="30604"/>
                      <a:pt x="10867" y="30578"/>
                      <a:pt x="10877" y="30552"/>
                    </a:cubicBezTo>
                    <a:cubicBezTo>
                      <a:pt x="10918" y="30440"/>
                      <a:pt x="10958" y="30329"/>
                      <a:pt x="11000" y="30219"/>
                    </a:cubicBezTo>
                    <a:cubicBezTo>
                      <a:pt x="11011" y="30193"/>
                      <a:pt x="11020" y="30166"/>
                      <a:pt x="11031" y="30139"/>
                    </a:cubicBezTo>
                    <a:cubicBezTo>
                      <a:pt x="11044" y="30132"/>
                      <a:pt x="11058" y="30124"/>
                      <a:pt x="11070" y="30114"/>
                    </a:cubicBezTo>
                    <a:cubicBezTo>
                      <a:pt x="11125" y="30074"/>
                      <a:pt x="11162" y="30009"/>
                      <a:pt x="11199" y="29953"/>
                    </a:cubicBezTo>
                    <a:cubicBezTo>
                      <a:pt x="11268" y="29845"/>
                      <a:pt x="11339" y="29739"/>
                      <a:pt x="11409" y="29630"/>
                    </a:cubicBezTo>
                    <a:cubicBezTo>
                      <a:pt x="11474" y="29526"/>
                      <a:pt x="11533" y="29419"/>
                      <a:pt x="11587" y="29309"/>
                    </a:cubicBezTo>
                    <a:cubicBezTo>
                      <a:pt x="11638" y="29206"/>
                      <a:pt x="11691" y="29109"/>
                      <a:pt x="11742" y="29008"/>
                    </a:cubicBezTo>
                    <a:cubicBezTo>
                      <a:pt x="11817" y="28862"/>
                      <a:pt x="11872" y="28708"/>
                      <a:pt x="11921" y="28552"/>
                    </a:cubicBezTo>
                    <a:cubicBezTo>
                      <a:pt x="11941" y="28486"/>
                      <a:pt x="11959" y="28420"/>
                      <a:pt x="11977" y="28353"/>
                    </a:cubicBezTo>
                    <a:cubicBezTo>
                      <a:pt x="12001" y="28366"/>
                      <a:pt x="12030" y="28373"/>
                      <a:pt x="12059" y="28373"/>
                    </a:cubicBezTo>
                    <a:cubicBezTo>
                      <a:pt x="12060" y="28373"/>
                      <a:pt x="12062" y="28373"/>
                      <a:pt x="12064" y="28373"/>
                    </a:cubicBezTo>
                    <a:cubicBezTo>
                      <a:pt x="12069" y="28373"/>
                      <a:pt x="12073" y="28373"/>
                      <a:pt x="12077" y="28372"/>
                    </a:cubicBezTo>
                    <a:cubicBezTo>
                      <a:pt x="12160" y="28361"/>
                      <a:pt x="12216" y="28296"/>
                      <a:pt x="12230" y="28217"/>
                    </a:cubicBezTo>
                    <a:cubicBezTo>
                      <a:pt x="12245" y="28126"/>
                      <a:pt x="12248" y="28032"/>
                      <a:pt x="12254" y="27942"/>
                    </a:cubicBezTo>
                    <a:cubicBezTo>
                      <a:pt x="12260" y="27876"/>
                      <a:pt x="12262" y="27809"/>
                      <a:pt x="12259" y="27742"/>
                    </a:cubicBezTo>
                    <a:cubicBezTo>
                      <a:pt x="12252" y="27540"/>
                      <a:pt x="12236" y="27339"/>
                      <a:pt x="12192" y="27141"/>
                    </a:cubicBezTo>
                    <a:cubicBezTo>
                      <a:pt x="12156" y="26978"/>
                      <a:pt x="12104" y="26817"/>
                      <a:pt x="12039" y="26663"/>
                    </a:cubicBezTo>
                    <a:cubicBezTo>
                      <a:pt x="12008" y="26592"/>
                      <a:pt x="11975" y="26523"/>
                      <a:pt x="11942" y="26455"/>
                    </a:cubicBezTo>
                    <a:cubicBezTo>
                      <a:pt x="11871" y="26316"/>
                      <a:pt x="11795" y="26178"/>
                      <a:pt x="11718" y="26043"/>
                    </a:cubicBezTo>
                    <a:cubicBezTo>
                      <a:pt x="11643" y="25911"/>
                      <a:pt x="11560" y="25784"/>
                      <a:pt x="11468" y="25665"/>
                    </a:cubicBezTo>
                    <a:cubicBezTo>
                      <a:pt x="11380" y="25552"/>
                      <a:pt x="11281" y="25451"/>
                      <a:pt x="11183" y="25351"/>
                    </a:cubicBezTo>
                    <a:cubicBezTo>
                      <a:pt x="11080" y="25250"/>
                      <a:pt x="10982" y="25147"/>
                      <a:pt x="10885" y="25043"/>
                    </a:cubicBezTo>
                    <a:cubicBezTo>
                      <a:pt x="10786" y="24938"/>
                      <a:pt x="10684" y="24836"/>
                      <a:pt x="10583" y="24731"/>
                    </a:cubicBezTo>
                    <a:cubicBezTo>
                      <a:pt x="10524" y="24663"/>
                      <a:pt x="10470" y="24594"/>
                      <a:pt x="10417" y="24520"/>
                    </a:cubicBezTo>
                    <a:lnTo>
                      <a:pt x="10417" y="24520"/>
                    </a:lnTo>
                    <a:cubicBezTo>
                      <a:pt x="10418" y="24521"/>
                      <a:pt x="10419" y="24522"/>
                      <a:pt x="10420" y="24523"/>
                    </a:cubicBezTo>
                    <a:lnTo>
                      <a:pt x="10420" y="24523"/>
                    </a:lnTo>
                    <a:cubicBezTo>
                      <a:pt x="10360" y="24429"/>
                      <a:pt x="10302" y="24339"/>
                      <a:pt x="10251" y="24243"/>
                    </a:cubicBezTo>
                    <a:cubicBezTo>
                      <a:pt x="10216" y="24176"/>
                      <a:pt x="10182" y="24108"/>
                      <a:pt x="10146" y="24043"/>
                    </a:cubicBezTo>
                    <a:cubicBezTo>
                      <a:pt x="10113" y="23989"/>
                      <a:pt x="10054" y="23958"/>
                      <a:pt x="9993" y="23958"/>
                    </a:cubicBezTo>
                    <a:cubicBezTo>
                      <a:pt x="9976" y="23958"/>
                      <a:pt x="9959" y="23960"/>
                      <a:pt x="9942" y="23965"/>
                    </a:cubicBezTo>
                    <a:cubicBezTo>
                      <a:pt x="9934" y="23944"/>
                      <a:pt x="9926" y="23922"/>
                      <a:pt x="9918" y="23901"/>
                    </a:cubicBezTo>
                    <a:cubicBezTo>
                      <a:pt x="9965" y="23861"/>
                      <a:pt x="9989" y="23801"/>
                      <a:pt x="9980" y="23739"/>
                    </a:cubicBezTo>
                    <a:cubicBezTo>
                      <a:pt x="9976" y="23712"/>
                      <a:pt x="9974" y="23682"/>
                      <a:pt x="9970" y="23655"/>
                    </a:cubicBezTo>
                    <a:cubicBezTo>
                      <a:pt x="9965" y="23538"/>
                      <a:pt x="9964" y="23424"/>
                      <a:pt x="9964" y="23307"/>
                    </a:cubicBezTo>
                    <a:lnTo>
                      <a:pt x="9964" y="23307"/>
                    </a:lnTo>
                    <a:cubicBezTo>
                      <a:pt x="9968" y="23231"/>
                      <a:pt x="9971" y="23155"/>
                      <a:pt x="9976" y="23078"/>
                    </a:cubicBezTo>
                    <a:cubicBezTo>
                      <a:pt x="10045" y="23057"/>
                      <a:pt x="10093" y="22998"/>
                      <a:pt x="10101" y="22926"/>
                    </a:cubicBezTo>
                    <a:cubicBezTo>
                      <a:pt x="10116" y="22774"/>
                      <a:pt x="10130" y="22620"/>
                      <a:pt x="10136" y="22465"/>
                    </a:cubicBezTo>
                    <a:cubicBezTo>
                      <a:pt x="10144" y="22280"/>
                      <a:pt x="10150" y="22094"/>
                      <a:pt x="10180" y="21912"/>
                    </a:cubicBezTo>
                    <a:cubicBezTo>
                      <a:pt x="10198" y="21817"/>
                      <a:pt x="10220" y="21724"/>
                      <a:pt x="10247" y="21632"/>
                    </a:cubicBezTo>
                    <a:cubicBezTo>
                      <a:pt x="10292" y="21497"/>
                      <a:pt x="10341" y="21364"/>
                      <a:pt x="10394" y="21232"/>
                    </a:cubicBezTo>
                    <a:cubicBezTo>
                      <a:pt x="10406" y="21204"/>
                      <a:pt x="10416" y="21177"/>
                      <a:pt x="10427" y="21149"/>
                    </a:cubicBezTo>
                    <a:cubicBezTo>
                      <a:pt x="10483" y="21040"/>
                      <a:pt x="10546" y="20935"/>
                      <a:pt x="10613" y="20831"/>
                    </a:cubicBezTo>
                    <a:cubicBezTo>
                      <a:pt x="10648" y="20810"/>
                      <a:pt x="10682" y="20788"/>
                      <a:pt x="10714" y="20762"/>
                    </a:cubicBezTo>
                    <a:cubicBezTo>
                      <a:pt x="10787" y="20707"/>
                      <a:pt x="10841" y="20623"/>
                      <a:pt x="10889" y="20547"/>
                    </a:cubicBezTo>
                    <a:cubicBezTo>
                      <a:pt x="10965" y="20428"/>
                      <a:pt x="11013" y="20296"/>
                      <a:pt x="11061" y="20166"/>
                    </a:cubicBezTo>
                    <a:cubicBezTo>
                      <a:pt x="11166" y="19890"/>
                      <a:pt x="11223" y="19598"/>
                      <a:pt x="11230" y="19303"/>
                    </a:cubicBezTo>
                    <a:cubicBezTo>
                      <a:pt x="11230" y="19281"/>
                      <a:pt x="11229" y="19259"/>
                      <a:pt x="11229" y="19237"/>
                    </a:cubicBezTo>
                    <a:cubicBezTo>
                      <a:pt x="11277" y="19230"/>
                      <a:pt x="11318" y="19202"/>
                      <a:pt x="11342" y="19161"/>
                    </a:cubicBezTo>
                    <a:cubicBezTo>
                      <a:pt x="11367" y="19118"/>
                      <a:pt x="11372" y="19080"/>
                      <a:pt x="11372" y="19029"/>
                    </a:cubicBezTo>
                    <a:cubicBezTo>
                      <a:pt x="11372" y="18951"/>
                      <a:pt x="11350" y="18867"/>
                      <a:pt x="11329" y="18792"/>
                    </a:cubicBezTo>
                    <a:cubicBezTo>
                      <a:pt x="11305" y="18707"/>
                      <a:pt x="11282" y="18621"/>
                      <a:pt x="11252" y="18538"/>
                    </a:cubicBezTo>
                    <a:cubicBezTo>
                      <a:pt x="11215" y="18438"/>
                      <a:pt x="11177" y="18338"/>
                      <a:pt x="11135" y="18237"/>
                    </a:cubicBezTo>
                    <a:cubicBezTo>
                      <a:pt x="11128" y="18207"/>
                      <a:pt x="11120" y="18175"/>
                      <a:pt x="11109" y="18145"/>
                    </a:cubicBezTo>
                    <a:cubicBezTo>
                      <a:pt x="11083" y="18075"/>
                      <a:pt x="11053" y="18007"/>
                      <a:pt x="11016" y="17943"/>
                    </a:cubicBezTo>
                    <a:cubicBezTo>
                      <a:pt x="10988" y="17892"/>
                      <a:pt x="10959" y="17844"/>
                      <a:pt x="10929" y="17795"/>
                    </a:cubicBezTo>
                    <a:cubicBezTo>
                      <a:pt x="10894" y="17724"/>
                      <a:pt x="10862" y="17653"/>
                      <a:pt x="10825" y="17582"/>
                    </a:cubicBezTo>
                    <a:cubicBezTo>
                      <a:pt x="10778" y="17493"/>
                      <a:pt x="10732" y="17407"/>
                      <a:pt x="10683" y="17320"/>
                    </a:cubicBezTo>
                    <a:cubicBezTo>
                      <a:pt x="10646" y="17251"/>
                      <a:pt x="10601" y="17185"/>
                      <a:pt x="10560" y="17119"/>
                    </a:cubicBezTo>
                    <a:cubicBezTo>
                      <a:pt x="10515" y="17050"/>
                      <a:pt x="10466" y="16982"/>
                      <a:pt x="10418" y="16914"/>
                    </a:cubicBezTo>
                    <a:cubicBezTo>
                      <a:pt x="10366" y="16840"/>
                      <a:pt x="10313" y="16766"/>
                      <a:pt x="10260" y="16691"/>
                    </a:cubicBezTo>
                    <a:cubicBezTo>
                      <a:pt x="10165" y="16557"/>
                      <a:pt x="10065" y="16426"/>
                      <a:pt x="9962" y="16299"/>
                    </a:cubicBezTo>
                    <a:cubicBezTo>
                      <a:pt x="9899" y="16222"/>
                      <a:pt x="9838" y="16146"/>
                      <a:pt x="9778" y="16068"/>
                    </a:cubicBezTo>
                    <a:cubicBezTo>
                      <a:pt x="9734" y="16010"/>
                      <a:pt x="9693" y="15951"/>
                      <a:pt x="9649" y="15894"/>
                    </a:cubicBezTo>
                    <a:cubicBezTo>
                      <a:pt x="9560" y="15775"/>
                      <a:pt x="9468" y="15659"/>
                      <a:pt x="9388" y="15534"/>
                    </a:cubicBezTo>
                    <a:lnTo>
                      <a:pt x="9388" y="15534"/>
                    </a:lnTo>
                    <a:cubicBezTo>
                      <a:pt x="9388" y="15535"/>
                      <a:pt x="9388" y="15536"/>
                      <a:pt x="9389" y="15537"/>
                    </a:cubicBezTo>
                    <a:cubicBezTo>
                      <a:pt x="9388" y="15535"/>
                      <a:pt x="9387" y="15533"/>
                      <a:pt x="9386" y="15531"/>
                    </a:cubicBezTo>
                    <a:lnTo>
                      <a:pt x="9386" y="15531"/>
                    </a:lnTo>
                    <a:cubicBezTo>
                      <a:pt x="9386" y="15532"/>
                      <a:pt x="9387" y="15533"/>
                      <a:pt x="9388" y="15534"/>
                    </a:cubicBezTo>
                    <a:lnTo>
                      <a:pt x="9388" y="15534"/>
                    </a:lnTo>
                    <a:cubicBezTo>
                      <a:pt x="9387" y="15532"/>
                      <a:pt x="9386" y="15531"/>
                      <a:pt x="9385" y="15530"/>
                    </a:cubicBezTo>
                    <a:lnTo>
                      <a:pt x="9385" y="15530"/>
                    </a:lnTo>
                    <a:cubicBezTo>
                      <a:pt x="9385" y="15530"/>
                      <a:pt x="9386" y="15531"/>
                      <a:pt x="9386" y="15531"/>
                    </a:cubicBezTo>
                    <a:lnTo>
                      <a:pt x="9386" y="15531"/>
                    </a:lnTo>
                    <a:cubicBezTo>
                      <a:pt x="9385" y="15530"/>
                      <a:pt x="9385" y="15530"/>
                      <a:pt x="9385" y="15529"/>
                    </a:cubicBezTo>
                    <a:lnTo>
                      <a:pt x="9385" y="15529"/>
                    </a:lnTo>
                    <a:cubicBezTo>
                      <a:pt x="9385" y="15529"/>
                      <a:pt x="9385" y="15530"/>
                      <a:pt x="9385" y="15530"/>
                    </a:cubicBezTo>
                    <a:lnTo>
                      <a:pt x="9385" y="15530"/>
                    </a:lnTo>
                    <a:cubicBezTo>
                      <a:pt x="9385" y="15529"/>
                      <a:pt x="9384" y="15528"/>
                      <a:pt x="9384" y="15527"/>
                    </a:cubicBezTo>
                    <a:cubicBezTo>
                      <a:pt x="9382" y="15525"/>
                      <a:pt x="9380" y="15521"/>
                      <a:pt x="9378" y="15519"/>
                    </a:cubicBezTo>
                    <a:lnTo>
                      <a:pt x="9378" y="15519"/>
                    </a:lnTo>
                    <a:cubicBezTo>
                      <a:pt x="9379" y="15520"/>
                      <a:pt x="9381" y="15523"/>
                      <a:pt x="9383" y="15525"/>
                    </a:cubicBezTo>
                    <a:cubicBezTo>
                      <a:pt x="9311" y="15398"/>
                      <a:pt x="9254" y="15265"/>
                      <a:pt x="9186" y="15136"/>
                    </a:cubicBezTo>
                    <a:cubicBezTo>
                      <a:pt x="9168" y="15101"/>
                      <a:pt x="9138" y="15073"/>
                      <a:pt x="9102" y="15058"/>
                    </a:cubicBezTo>
                    <a:cubicBezTo>
                      <a:pt x="9102" y="15057"/>
                      <a:pt x="9101" y="15056"/>
                      <a:pt x="9100" y="15055"/>
                    </a:cubicBezTo>
                    <a:cubicBezTo>
                      <a:pt x="9089" y="15012"/>
                      <a:pt x="9088" y="14968"/>
                      <a:pt x="9083" y="14925"/>
                    </a:cubicBezTo>
                    <a:cubicBezTo>
                      <a:pt x="9070" y="14816"/>
                      <a:pt x="9054" y="14708"/>
                      <a:pt x="9043" y="14600"/>
                    </a:cubicBezTo>
                    <a:lnTo>
                      <a:pt x="9043" y="14600"/>
                    </a:lnTo>
                    <a:cubicBezTo>
                      <a:pt x="9043" y="14601"/>
                      <a:pt x="9043" y="14602"/>
                      <a:pt x="9044" y="14603"/>
                    </a:cubicBezTo>
                    <a:lnTo>
                      <a:pt x="9044" y="14603"/>
                    </a:lnTo>
                    <a:cubicBezTo>
                      <a:pt x="9026" y="14406"/>
                      <a:pt x="9015" y="14208"/>
                      <a:pt x="9009" y="14010"/>
                    </a:cubicBezTo>
                    <a:cubicBezTo>
                      <a:pt x="9016" y="13965"/>
                      <a:pt x="9024" y="13918"/>
                      <a:pt x="9030" y="13873"/>
                    </a:cubicBezTo>
                    <a:cubicBezTo>
                      <a:pt x="9073" y="13868"/>
                      <a:pt x="9113" y="13849"/>
                      <a:pt x="9142" y="13818"/>
                    </a:cubicBezTo>
                    <a:cubicBezTo>
                      <a:pt x="9173" y="13785"/>
                      <a:pt x="9183" y="13746"/>
                      <a:pt x="9191" y="13704"/>
                    </a:cubicBezTo>
                    <a:lnTo>
                      <a:pt x="9191" y="13704"/>
                    </a:lnTo>
                    <a:cubicBezTo>
                      <a:pt x="9190" y="13706"/>
                      <a:pt x="9190" y="13707"/>
                      <a:pt x="9189" y="13709"/>
                    </a:cubicBezTo>
                    <a:cubicBezTo>
                      <a:pt x="9208" y="13604"/>
                      <a:pt x="9237" y="13502"/>
                      <a:pt x="9254" y="13398"/>
                    </a:cubicBezTo>
                    <a:lnTo>
                      <a:pt x="9254" y="13398"/>
                    </a:lnTo>
                    <a:cubicBezTo>
                      <a:pt x="9253" y="13405"/>
                      <a:pt x="9252" y="13412"/>
                      <a:pt x="9252" y="13421"/>
                    </a:cubicBezTo>
                    <a:cubicBezTo>
                      <a:pt x="9259" y="13370"/>
                      <a:pt x="9267" y="13316"/>
                      <a:pt x="9277" y="13264"/>
                    </a:cubicBezTo>
                    <a:lnTo>
                      <a:pt x="9277" y="13264"/>
                    </a:lnTo>
                    <a:cubicBezTo>
                      <a:pt x="9276" y="13269"/>
                      <a:pt x="9274" y="13274"/>
                      <a:pt x="9273" y="13279"/>
                    </a:cubicBezTo>
                    <a:lnTo>
                      <a:pt x="9273" y="13279"/>
                    </a:lnTo>
                    <a:cubicBezTo>
                      <a:pt x="9297" y="13137"/>
                      <a:pt x="9324" y="12995"/>
                      <a:pt x="9361" y="12857"/>
                    </a:cubicBezTo>
                    <a:cubicBezTo>
                      <a:pt x="9404" y="12717"/>
                      <a:pt x="9452" y="12577"/>
                      <a:pt x="9508" y="12441"/>
                    </a:cubicBezTo>
                    <a:cubicBezTo>
                      <a:pt x="9550" y="12347"/>
                      <a:pt x="9607" y="12263"/>
                      <a:pt x="9652" y="12170"/>
                    </a:cubicBezTo>
                    <a:lnTo>
                      <a:pt x="9661" y="12151"/>
                    </a:lnTo>
                    <a:cubicBezTo>
                      <a:pt x="9667" y="12148"/>
                      <a:pt x="9672" y="12145"/>
                      <a:pt x="9677" y="12142"/>
                    </a:cubicBezTo>
                    <a:cubicBezTo>
                      <a:pt x="9748" y="12100"/>
                      <a:pt x="9809" y="12042"/>
                      <a:pt x="9854" y="11973"/>
                    </a:cubicBezTo>
                    <a:cubicBezTo>
                      <a:pt x="9909" y="11895"/>
                      <a:pt x="9958" y="11813"/>
                      <a:pt x="10000" y="11726"/>
                    </a:cubicBezTo>
                    <a:cubicBezTo>
                      <a:pt x="10034" y="11655"/>
                      <a:pt x="10070" y="11584"/>
                      <a:pt x="10101" y="11509"/>
                    </a:cubicBezTo>
                    <a:cubicBezTo>
                      <a:pt x="10122" y="11458"/>
                      <a:pt x="10147" y="11406"/>
                      <a:pt x="10165" y="11351"/>
                    </a:cubicBezTo>
                    <a:cubicBezTo>
                      <a:pt x="10182" y="11302"/>
                      <a:pt x="10198" y="11253"/>
                      <a:pt x="10215" y="11204"/>
                    </a:cubicBezTo>
                    <a:cubicBezTo>
                      <a:pt x="10241" y="11128"/>
                      <a:pt x="10263" y="11050"/>
                      <a:pt x="10280" y="10972"/>
                    </a:cubicBezTo>
                    <a:cubicBezTo>
                      <a:pt x="10356" y="10610"/>
                      <a:pt x="10408" y="10238"/>
                      <a:pt x="10416" y="9867"/>
                    </a:cubicBezTo>
                    <a:cubicBezTo>
                      <a:pt x="10421" y="9677"/>
                      <a:pt x="10421" y="9487"/>
                      <a:pt x="10411" y="9297"/>
                    </a:cubicBezTo>
                    <a:cubicBezTo>
                      <a:pt x="10402" y="9203"/>
                      <a:pt x="10388" y="9109"/>
                      <a:pt x="10367" y="9017"/>
                    </a:cubicBezTo>
                    <a:cubicBezTo>
                      <a:pt x="10350" y="8938"/>
                      <a:pt x="10328" y="8859"/>
                      <a:pt x="10302" y="8783"/>
                    </a:cubicBezTo>
                    <a:cubicBezTo>
                      <a:pt x="10269" y="8682"/>
                      <a:pt x="10231" y="8585"/>
                      <a:pt x="10188" y="8490"/>
                    </a:cubicBezTo>
                    <a:cubicBezTo>
                      <a:pt x="10171" y="8453"/>
                      <a:pt x="10153" y="8416"/>
                      <a:pt x="10136" y="8379"/>
                    </a:cubicBezTo>
                    <a:cubicBezTo>
                      <a:pt x="10135" y="8356"/>
                      <a:pt x="10130" y="8334"/>
                      <a:pt x="10121" y="8314"/>
                    </a:cubicBezTo>
                    <a:cubicBezTo>
                      <a:pt x="10083" y="8236"/>
                      <a:pt x="10043" y="8157"/>
                      <a:pt x="10004" y="8079"/>
                    </a:cubicBezTo>
                    <a:cubicBezTo>
                      <a:pt x="9997" y="8063"/>
                      <a:pt x="9991" y="8047"/>
                      <a:pt x="9983" y="8030"/>
                    </a:cubicBezTo>
                    <a:cubicBezTo>
                      <a:pt x="9970" y="7994"/>
                      <a:pt x="9954" y="7959"/>
                      <a:pt x="9936" y="7924"/>
                    </a:cubicBezTo>
                    <a:cubicBezTo>
                      <a:pt x="9932" y="7918"/>
                      <a:pt x="9924" y="7914"/>
                      <a:pt x="9919" y="7908"/>
                    </a:cubicBezTo>
                    <a:cubicBezTo>
                      <a:pt x="9858" y="7786"/>
                      <a:pt x="9796" y="7663"/>
                      <a:pt x="9736" y="7542"/>
                    </a:cubicBezTo>
                    <a:cubicBezTo>
                      <a:pt x="9672" y="7411"/>
                      <a:pt x="9611" y="7279"/>
                      <a:pt x="9546" y="7149"/>
                    </a:cubicBezTo>
                    <a:cubicBezTo>
                      <a:pt x="9543" y="7143"/>
                      <a:pt x="9540" y="7136"/>
                      <a:pt x="9536" y="7130"/>
                    </a:cubicBezTo>
                    <a:cubicBezTo>
                      <a:pt x="9534" y="7126"/>
                      <a:pt x="9531" y="7122"/>
                      <a:pt x="9528" y="7117"/>
                    </a:cubicBezTo>
                    <a:cubicBezTo>
                      <a:pt x="9516" y="7090"/>
                      <a:pt x="9500" y="7065"/>
                      <a:pt x="9484" y="7038"/>
                    </a:cubicBezTo>
                    <a:cubicBezTo>
                      <a:pt x="9471" y="7014"/>
                      <a:pt x="9458" y="6987"/>
                      <a:pt x="9442" y="6962"/>
                    </a:cubicBezTo>
                    <a:cubicBezTo>
                      <a:pt x="9367" y="6839"/>
                      <a:pt x="9292" y="6715"/>
                      <a:pt x="9209" y="6596"/>
                    </a:cubicBezTo>
                    <a:cubicBezTo>
                      <a:pt x="9131" y="6483"/>
                      <a:pt x="9051" y="6374"/>
                      <a:pt x="8970" y="6266"/>
                    </a:cubicBezTo>
                    <a:lnTo>
                      <a:pt x="8884" y="6147"/>
                    </a:lnTo>
                    <a:cubicBezTo>
                      <a:pt x="8848" y="6096"/>
                      <a:pt x="8791" y="6066"/>
                      <a:pt x="8733" y="6066"/>
                    </a:cubicBezTo>
                    <a:cubicBezTo>
                      <a:pt x="8701" y="6066"/>
                      <a:pt x="8669" y="6075"/>
                      <a:pt x="8639" y="6094"/>
                    </a:cubicBezTo>
                    <a:cubicBezTo>
                      <a:pt x="8635" y="6098"/>
                      <a:pt x="8631" y="6100"/>
                      <a:pt x="8628" y="6103"/>
                    </a:cubicBezTo>
                    <a:cubicBezTo>
                      <a:pt x="8598" y="6045"/>
                      <a:pt x="8572" y="5987"/>
                      <a:pt x="8546" y="5928"/>
                    </a:cubicBezTo>
                    <a:cubicBezTo>
                      <a:pt x="8519" y="5853"/>
                      <a:pt x="8496" y="5777"/>
                      <a:pt x="8476" y="5699"/>
                    </a:cubicBezTo>
                    <a:cubicBezTo>
                      <a:pt x="8460" y="5634"/>
                      <a:pt x="8444" y="5566"/>
                      <a:pt x="8427" y="5500"/>
                    </a:cubicBezTo>
                    <a:lnTo>
                      <a:pt x="8427" y="5500"/>
                    </a:lnTo>
                    <a:cubicBezTo>
                      <a:pt x="8439" y="5503"/>
                      <a:pt x="8451" y="5504"/>
                      <a:pt x="8464" y="5504"/>
                    </a:cubicBezTo>
                    <a:cubicBezTo>
                      <a:pt x="8466" y="5504"/>
                      <a:pt x="8469" y="5504"/>
                      <a:pt x="8471" y="5504"/>
                    </a:cubicBezTo>
                    <a:cubicBezTo>
                      <a:pt x="8494" y="5503"/>
                      <a:pt x="8516" y="5498"/>
                      <a:pt x="8536" y="5488"/>
                    </a:cubicBezTo>
                    <a:cubicBezTo>
                      <a:pt x="8627" y="5446"/>
                      <a:pt x="8658" y="5341"/>
                      <a:pt x="8621" y="5251"/>
                    </a:cubicBezTo>
                    <a:cubicBezTo>
                      <a:pt x="8614" y="5234"/>
                      <a:pt x="8607" y="5215"/>
                      <a:pt x="8599" y="5197"/>
                    </a:cubicBezTo>
                    <a:lnTo>
                      <a:pt x="8599" y="5197"/>
                    </a:lnTo>
                    <a:cubicBezTo>
                      <a:pt x="8599" y="5197"/>
                      <a:pt x="8599" y="5197"/>
                      <a:pt x="8599" y="5197"/>
                    </a:cubicBezTo>
                    <a:lnTo>
                      <a:pt x="8599" y="5197"/>
                    </a:lnTo>
                    <a:cubicBezTo>
                      <a:pt x="8599" y="5196"/>
                      <a:pt x="8599" y="5195"/>
                      <a:pt x="8598" y="5195"/>
                    </a:cubicBezTo>
                    <a:lnTo>
                      <a:pt x="8594" y="5182"/>
                    </a:lnTo>
                    <a:lnTo>
                      <a:pt x="8594" y="5182"/>
                    </a:lnTo>
                    <a:cubicBezTo>
                      <a:pt x="8594" y="5184"/>
                      <a:pt x="8595" y="5186"/>
                      <a:pt x="8596" y="5188"/>
                    </a:cubicBezTo>
                    <a:cubicBezTo>
                      <a:pt x="8590" y="5169"/>
                      <a:pt x="8583" y="5150"/>
                      <a:pt x="8578" y="5130"/>
                    </a:cubicBezTo>
                    <a:cubicBezTo>
                      <a:pt x="8574" y="5110"/>
                      <a:pt x="8572" y="5095"/>
                      <a:pt x="8570" y="5076"/>
                    </a:cubicBezTo>
                    <a:cubicBezTo>
                      <a:pt x="8557" y="4919"/>
                      <a:pt x="8557" y="4764"/>
                      <a:pt x="8557" y="4608"/>
                    </a:cubicBezTo>
                    <a:cubicBezTo>
                      <a:pt x="8560" y="4389"/>
                      <a:pt x="8569" y="4171"/>
                      <a:pt x="8577" y="3953"/>
                    </a:cubicBezTo>
                    <a:cubicBezTo>
                      <a:pt x="8581" y="3852"/>
                      <a:pt x="8584" y="3750"/>
                      <a:pt x="8586" y="3649"/>
                    </a:cubicBezTo>
                    <a:cubicBezTo>
                      <a:pt x="8598" y="3590"/>
                      <a:pt x="8610" y="3531"/>
                      <a:pt x="8621" y="3471"/>
                    </a:cubicBezTo>
                    <a:cubicBezTo>
                      <a:pt x="8695" y="3463"/>
                      <a:pt x="8764" y="3415"/>
                      <a:pt x="8776" y="3332"/>
                    </a:cubicBezTo>
                    <a:cubicBezTo>
                      <a:pt x="8796" y="3210"/>
                      <a:pt x="8807" y="3086"/>
                      <a:pt x="8813" y="2963"/>
                    </a:cubicBezTo>
                    <a:cubicBezTo>
                      <a:pt x="8821" y="2834"/>
                      <a:pt x="8798" y="2703"/>
                      <a:pt x="8782" y="2575"/>
                    </a:cubicBezTo>
                    <a:lnTo>
                      <a:pt x="8782" y="2582"/>
                    </a:lnTo>
                    <a:cubicBezTo>
                      <a:pt x="8782" y="2578"/>
                      <a:pt x="8781" y="2576"/>
                      <a:pt x="8781" y="2573"/>
                    </a:cubicBezTo>
                    <a:lnTo>
                      <a:pt x="8781" y="2571"/>
                    </a:lnTo>
                    <a:cubicBezTo>
                      <a:pt x="8767" y="2436"/>
                      <a:pt x="8752" y="2301"/>
                      <a:pt x="8736" y="2167"/>
                    </a:cubicBezTo>
                    <a:cubicBezTo>
                      <a:pt x="8719" y="2037"/>
                      <a:pt x="8699" y="1908"/>
                      <a:pt x="8662" y="1783"/>
                    </a:cubicBezTo>
                    <a:cubicBezTo>
                      <a:pt x="8652" y="1751"/>
                      <a:pt x="8641" y="1719"/>
                      <a:pt x="8631" y="1687"/>
                    </a:cubicBezTo>
                    <a:cubicBezTo>
                      <a:pt x="8687" y="1634"/>
                      <a:pt x="8703" y="1551"/>
                      <a:pt x="8671" y="1480"/>
                    </a:cubicBezTo>
                    <a:cubicBezTo>
                      <a:pt x="8664" y="1465"/>
                      <a:pt x="8655" y="1450"/>
                      <a:pt x="8646" y="1435"/>
                    </a:cubicBezTo>
                    <a:lnTo>
                      <a:pt x="8646" y="1435"/>
                    </a:lnTo>
                    <a:cubicBezTo>
                      <a:pt x="8647" y="1437"/>
                      <a:pt x="8648" y="1440"/>
                      <a:pt x="8649" y="1443"/>
                    </a:cubicBezTo>
                    <a:cubicBezTo>
                      <a:pt x="8621" y="1392"/>
                      <a:pt x="8594" y="1338"/>
                      <a:pt x="8563" y="1286"/>
                    </a:cubicBezTo>
                    <a:lnTo>
                      <a:pt x="8563" y="1286"/>
                    </a:lnTo>
                    <a:cubicBezTo>
                      <a:pt x="8565" y="1288"/>
                      <a:pt x="8566" y="1289"/>
                      <a:pt x="8567" y="1291"/>
                    </a:cubicBezTo>
                    <a:lnTo>
                      <a:pt x="8567" y="1291"/>
                    </a:lnTo>
                    <a:cubicBezTo>
                      <a:pt x="8552" y="1265"/>
                      <a:pt x="8538" y="1239"/>
                      <a:pt x="8523" y="1214"/>
                    </a:cubicBezTo>
                    <a:lnTo>
                      <a:pt x="8523" y="1214"/>
                    </a:lnTo>
                    <a:cubicBezTo>
                      <a:pt x="8524" y="1215"/>
                      <a:pt x="8524" y="1215"/>
                      <a:pt x="8524" y="1215"/>
                    </a:cubicBezTo>
                    <a:cubicBezTo>
                      <a:pt x="8520" y="1208"/>
                      <a:pt x="8517" y="1202"/>
                      <a:pt x="8513" y="1195"/>
                    </a:cubicBezTo>
                    <a:lnTo>
                      <a:pt x="8513" y="1195"/>
                    </a:lnTo>
                    <a:cubicBezTo>
                      <a:pt x="8516" y="1202"/>
                      <a:pt x="8520" y="1208"/>
                      <a:pt x="8523" y="1214"/>
                    </a:cubicBezTo>
                    <a:lnTo>
                      <a:pt x="8523" y="1214"/>
                    </a:lnTo>
                    <a:cubicBezTo>
                      <a:pt x="8487" y="1152"/>
                      <a:pt x="8455" y="1091"/>
                      <a:pt x="8411" y="1035"/>
                    </a:cubicBezTo>
                    <a:lnTo>
                      <a:pt x="8411" y="1035"/>
                    </a:lnTo>
                    <a:cubicBezTo>
                      <a:pt x="8414" y="1039"/>
                      <a:pt x="8418" y="1043"/>
                      <a:pt x="8421" y="1046"/>
                    </a:cubicBezTo>
                    <a:cubicBezTo>
                      <a:pt x="8405" y="1025"/>
                      <a:pt x="8389" y="1004"/>
                      <a:pt x="8374" y="983"/>
                    </a:cubicBezTo>
                    <a:cubicBezTo>
                      <a:pt x="8351" y="954"/>
                      <a:pt x="8333" y="922"/>
                      <a:pt x="8311" y="891"/>
                    </a:cubicBezTo>
                    <a:cubicBezTo>
                      <a:pt x="8298" y="873"/>
                      <a:pt x="8283" y="856"/>
                      <a:pt x="8270" y="840"/>
                    </a:cubicBezTo>
                    <a:lnTo>
                      <a:pt x="8267" y="835"/>
                    </a:lnTo>
                    <a:cubicBezTo>
                      <a:pt x="8248" y="800"/>
                      <a:pt x="8226" y="767"/>
                      <a:pt x="8202" y="734"/>
                    </a:cubicBezTo>
                    <a:cubicBezTo>
                      <a:pt x="8167" y="689"/>
                      <a:pt x="8118" y="651"/>
                      <a:pt x="8073" y="613"/>
                    </a:cubicBezTo>
                    <a:cubicBezTo>
                      <a:pt x="7970" y="527"/>
                      <a:pt x="7861" y="445"/>
                      <a:pt x="7740" y="381"/>
                    </a:cubicBezTo>
                    <a:cubicBezTo>
                      <a:pt x="7639" y="330"/>
                      <a:pt x="7534" y="287"/>
                      <a:pt x="7426" y="254"/>
                    </a:cubicBezTo>
                    <a:cubicBezTo>
                      <a:pt x="7309" y="220"/>
                      <a:pt x="7186" y="195"/>
                      <a:pt x="7064" y="195"/>
                    </a:cubicBezTo>
                    <a:cubicBezTo>
                      <a:pt x="7052" y="195"/>
                      <a:pt x="7041" y="195"/>
                      <a:pt x="7029" y="195"/>
                    </a:cubicBezTo>
                    <a:cubicBezTo>
                      <a:pt x="6915" y="200"/>
                      <a:pt x="6802" y="216"/>
                      <a:pt x="6691" y="243"/>
                    </a:cubicBezTo>
                    <a:lnTo>
                      <a:pt x="6670" y="243"/>
                    </a:lnTo>
                    <a:cubicBezTo>
                      <a:pt x="6692" y="190"/>
                      <a:pt x="6686" y="130"/>
                      <a:pt x="6654" y="81"/>
                    </a:cubicBezTo>
                    <a:cubicBezTo>
                      <a:pt x="6614" y="25"/>
                      <a:pt x="6557" y="1"/>
                      <a:pt x="649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6732200" y="4312863"/>
                <a:ext cx="312625" cy="1042200"/>
              </a:xfrm>
              <a:custGeom>
                <a:avLst/>
                <a:gdLst/>
                <a:ahLst/>
                <a:cxnLst/>
                <a:rect l="l" t="t" r="r" b="b"/>
                <a:pathLst>
                  <a:path w="12505" h="41688" extrusionOk="0">
                    <a:moveTo>
                      <a:pt x="8748" y="3011"/>
                    </a:moveTo>
                    <a:cubicBezTo>
                      <a:pt x="8748" y="3012"/>
                      <a:pt x="8748" y="3012"/>
                      <a:pt x="8748" y="3012"/>
                    </a:cubicBezTo>
                    <a:cubicBezTo>
                      <a:pt x="8748" y="3012"/>
                      <a:pt x="8748" y="3012"/>
                      <a:pt x="8748" y="3011"/>
                    </a:cubicBezTo>
                    <a:close/>
                    <a:moveTo>
                      <a:pt x="4768" y="6951"/>
                    </a:moveTo>
                    <a:lnTo>
                      <a:pt x="4768" y="6951"/>
                    </a:lnTo>
                    <a:cubicBezTo>
                      <a:pt x="4768" y="6952"/>
                      <a:pt x="4768" y="6952"/>
                      <a:pt x="4768" y="6952"/>
                    </a:cubicBezTo>
                    <a:cubicBezTo>
                      <a:pt x="4768" y="6952"/>
                      <a:pt x="4768" y="6952"/>
                      <a:pt x="4768" y="6951"/>
                    </a:cubicBezTo>
                    <a:close/>
                    <a:moveTo>
                      <a:pt x="10661" y="9039"/>
                    </a:moveTo>
                    <a:cubicBezTo>
                      <a:pt x="10662" y="9042"/>
                      <a:pt x="10662" y="9045"/>
                      <a:pt x="10663" y="9047"/>
                    </a:cubicBezTo>
                    <a:cubicBezTo>
                      <a:pt x="10662" y="9045"/>
                      <a:pt x="10662" y="9042"/>
                      <a:pt x="10661" y="9039"/>
                    </a:cubicBezTo>
                    <a:close/>
                    <a:moveTo>
                      <a:pt x="3888" y="11471"/>
                    </a:moveTo>
                    <a:lnTo>
                      <a:pt x="3888" y="11471"/>
                    </a:lnTo>
                    <a:cubicBezTo>
                      <a:pt x="3888" y="11471"/>
                      <a:pt x="3888" y="11471"/>
                      <a:pt x="3888" y="11471"/>
                    </a:cubicBezTo>
                    <a:lnTo>
                      <a:pt x="3888" y="11471"/>
                    </a:lnTo>
                    <a:cubicBezTo>
                      <a:pt x="3888" y="11471"/>
                      <a:pt x="3888" y="11471"/>
                      <a:pt x="3888" y="11471"/>
                    </a:cubicBezTo>
                    <a:close/>
                    <a:moveTo>
                      <a:pt x="4152" y="12944"/>
                    </a:moveTo>
                    <a:cubicBezTo>
                      <a:pt x="4152" y="12944"/>
                      <a:pt x="4152" y="12944"/>
                      <a:pt x="4152" y="12944"/>
                    </a:cubicBezTo>
                    <a:cubicBezTo>
                      <a:pt x="4152" y="12944"/>
                      <a:pt x="4152" y="12944"/>
                      <a:pt x="4152" y="12944"/>
                    </a:cubicBezTo>
                    <a:close/>
                    <a:moveTo>
                      <a:pt x="3650" y="14443"/>
                    </a:moveTo>
                    <a:cubicBezTo>
                      <a:pt x="3650" y="14443"/>
                      <a:pt x="3649" y="14443"/>
                      <a:pt x="3649" y="14444"/>
                    </a:cubicBezTo>
                    <a:lnTo>
                      <a:pt x="3649" y="14444"/>
                    </a:lnTo>
                    <a:cubicBezTo>
                      <a:pt x="3650" y="14443"/>
                      <a:pt x="3650" y="14443"/>
                      <a:pt x="3650" y="14443"/>
                    </a:cubicBezTo>
                    <a:close/>
                    <a:moveTo>
                      <a:pt x="10562" y="24240"/>
                    </a:moveTo>
                    <a:lnTo>
                      <a:pt x="10562" y="24240"/>
                    </a:lnTo>
                    <a:cubicBezTo>
                      <a:pt x="10562" y="24241"/>
                      <a:pt x="10562" y="24241"/>
                      <a:pt x="10563" y="24242"/>
                    </a:cubicBezTo>
                    <a:cubicBezTo>
                      <a:pt x="10562" y="24241"/>
                      <a:pt x="10562" y="24241"/>
                      <a:pt x="10562" y="24240"/>
                    </a:cubicBezTo>
                    <a:close/>
                    <a:moveTo>
                      <a:pt x="10567" y="24250"/>
                    </a:moveTo>
                    <a:cubicBezTo>
                      <a:pt x="10568" y="24251"/>
                      <a:pt x="10569" y="24252"/>
                      <a:pt x="10569" y="24253"/>
                    </a:cubicBezTo>
                    <a:lnTo>
                      <a:pt x="10567" y="24250"/>
                    </a:lnTo>
                    <a:close/>
                    <a:moveTo>
                      <a:pt x="11287" y="25561"/>
                    </a:moveTo>
                    <a:cubicBezTo>
                      <a:pt x="11288" y="25561"/>
                      <a:pt x="11288" y="25562"/>
                      <a:pt x="11289" y="25563"/>
                    </a:cubicBezTo>
                    <a:lnTo>
                      <a:pt x="11289" y="25563"/>
                    </a:lnTo>
                    <a:cubicBezTo>
                      <a:pt x="11288" y="25562"/>
                      <a:pt x="11288" y="25561"/>
                      <a:pt x="11287" y="25561"/>
                    </a:cubicBezTo>
                    <a:close/>
                    <a:moveTo>
                      <a:pt x="12139" y="27540"/>
                    </a:moveTo>
                    <a:cubicBezTo>
                      <a:pt x="12138" y="27544"/>
                      <a:pt x="12138" y="27548"/>
                      <a:pt x="12138" y="27551"/>
                    </a:cubicBezTo>
                    <a:lnTo>
                      <a:pt x="12138" y="27551"/>
                    </a:lnTo>
                    <a:cubicBezTo>
                      <a:pt x="12138" y="27548"/>
                      <a:pt x="12139" y="27544"/>
                      <a:pt x="12139" y="27540"/>
                    </a:cubicBezTo>
                    <a:close/>
                    <a:moveTo>
                      <a:pt x="2871" y="31229"/>
                    </a:moveTo>
                    <a:cubicBezTo>
                      <a:pt x="2871" y="31229"/>
                      <a:pt x="2871" y="31230"/>
                      <a:pt x="2871" y="31230"/>
                    </a:cubicBezTo>
                    <a:lnTo>
                      <a:pt x="2871" y="31230"/>
                    </a:lnTo>
                    <a:cubicBezTo>
                      <a:pt x="2871" y="31230"/>
                      <a:pt x="2871" y="31229"/>
                      <a:pt x="2871" y="31229"/>
                    </a:cubicBezTo>
                    <a:close/>
                    <a:moveTo>
                      <a:pt x="11235" y="32250"/>
                    </a:moveTo>
                    <a:lnTo>
                      <a:pt x="11235" y="32250"/>
                    </a:lnTo>
                    <a:cubicBezTo>
                      <a:pt x="11235" y="32251"/>
                      <a:pt x="11236" y="32253"/>
                      <a:pt x="11236" y="32254"/>
                    </a:cubicBezTo>
                    <a:lnTo>
                      <a:pt x="11236" y="32254"/>
                    </a:lnTo>
                    <a:cubicBezTo>
                      <a:pt x="11236" y="32252"/>
                      <a:pt x="11235" y="32251"/>
                      <a:pt x="11235" y="32250"/>
                    </a:cubicBezTo>
                    <a:close/>
                    <a:moveTo>
                      <a:pt x="11427" y="32927"/>
                    </a:moveTo>
                    <a:lnTo>
                      <a:pt x="11427" y="32927"/>
                    </a:lnTo>
                    <a:cubicBezTo>
                      <a:pt x="11428" y="32929"/>
                      <a:pt x="11428" y="32930"/>
                      <a:pt x="11429" y="32932"/>
                    </a:cubicBezTo>
                    <a:lnTo>
                      <a:pt x="11429" y="32932"/>
                    </a:lnTo>
                    <a:cubicBezTo>
                      <a:pt x="11428" y="32930"/>
                      <a:pt x="11428" y="32929"/>
                      <a:pt x="11427" y="32927"/>
                    </a:cubicBezTo>
                    <a:close/>
                    <a:moveTo>
                      <a:pt x="11106" y="33097"/>
                    </a:moveTo>
                    <a:cubicBezTo>
                      <a:pt x="11106" y="33097"/>
                      <a:pt x="11106" y="33097"/>
                      <a:pt x="11106" y="33098"/>
                    </a:cubicBezTo>
                    <a:lnTo>
                      <a:pt x="11106" y="33098"/>
                    </a:lnTo>
                    <a:cubicBezTo>
                      <a:pt x="11106" y="33097"/>
                      <a:pt x="11106" y="33097"/>
                      <a:pt x="11106" y="33097"/>
                    </a:cubicBezTo>
                    <a:close/>
                    <a:moveTo>
                      <a:pt x="11568" y="38211"/>
                    </a:moveTo>
                    <a:cubicBezTo>
                      <a:pt x="11566" y="38216"/>
                      <a:pt x="11565" y="38221"/>
                      <a:pt x="11563" y="38225"/>
                    </a:cubicBezTo>
                    <a:cubicBezTo>
                      <a:pt x="11565" y="38221"/>
                      <a:pt x="11566" y="38216"/>
                      <a:pt x="11568" y="38211"/>
                    </a:cubicBezTo>
                    <a:close/>
                    <a:moveTo>
                      <a:pt x="4706" y="40649"/>
                    </a:moveTo>
                    <a:cubicBezTo>
                      <a:pt x="4709" y="40651"/>
                      <a:pt x="4712" y="40652"/>
                      <a:pt x="4715" y="40654"/>
                    </a:cubicBezTo>
                    <a:lnTo>
                      <a:pt x="4715" y="40654"/>
                    </a:lnTo>
                    <a:cubicBezTo>
                      <a:pt x="4712" y="40652"/>
                      <a:pt x="4709" y="40651"/>
                      <a:pt x="4706" y="40649"/>
                    </a:cubicBezTo>
                    <a:close/>
                    <a:moveTo>
                      <a:pt x="6960" y="357"/>
                    </a:moveTo>
                    <a:cubicBezTo>
                      <a:pt x="6965" y="358"/>
                      <a:pt x="6970" y="358"/>
                      <a:pt x="6974" y="359"/>
                    </a:cubicBezTo>
                    <a:lnTo>
                      <a:pt x="6978" y="359"/>
                    </a:lnTo>
                    <a:cubicBezTo>
                      <a:pt x="7034" y="364"/>
                      <a:pt x="7088" y="373"/>
                      <a:pt x="7144" y="383"/>
                    </a:cubicBezTo>
                    <a:cubicBezTo>
                      <a:pt x="7194" y="395"/>
                      <a:pt x="7243" y="409"/>
                      <a:pt x="7292" y="426"/>
                    </a:cubicBezTo>
                    <a:cubicBezTo>
                      <a:pt x="7369" y="456"/>
                      <a:pt x="7445" y="487"/>
                      <a:pt x="7521" y="521"/>
                    </a:cubicBezTo>
                    <a:cubicBezTo>
                      <a:pt x="7573" y="551"/>
                      <a:pt x="7627" y="580"/>
                      <a:pt x="7679" y="613"/>
                    </a:cubicBezTo>
                    <a:cubicBezTo>
                      <a:pt x="7727" y="647"/>
                      <a:pt x="7773" y="681"/>
                      <a:pt x="7818" y="717"/>
                    </a:cubicBezTo>
                    <a:cubicBezTo>
                      <a:pt x="7889" y="780"/>
                      <a:pt x="7954" y="844"/>
                      <a:pt x="8019" y="911"/>
                    </a:cubicBezTo>
                    <a:cubicBezTo>
                      <a:pt x="8059" y="958"/>
                      <a:pt x="8098" y="1004"/>
                      <a:pt x="8135" y="1053"/>
                    </a:cubicBezTo>
                    <a:cubicBezTo>
                      <a:pt x="8175" y="1103"/>
                      <a:pt x="8211" y="1157"/>
                      <a:pt x="8246" y="1211"/>
                    </a:cubicBezTo>
                    <a:cubicBezTo>
                      <a:pt x="8299" y="1293"/>
                      <a:pt x="8345" y="1377"/>
                      <a:pt x="8391" y="1461"/>
                    </a:cubicBezTo>
                    <a:cubicBezTo>
                      <a:pt x="8434" y="1551"/>
                      <a:pt x="8477" y="1640"/>
                      <a:pt x="8514" y="1729"/>
                    </a:cubicBezTo>
                    <a:cubicBezTo>
                      <a:pt x="8549" y="1819"/>
                      <a:pt x="8582" y="1909"/>
                      <a:pt x="8613" y="2000"/>
                    </a:cubicBezTo>
                    <a:cubicBezTo>
                      <a:pt x="8642" y="2099"/>
                      <a:pt x="8668" y="2195"/>
                      <a:pt x="8694" y="2293"/>
                    </a:cubicBezTo>
                    <a:cubicBezTo>
                      <a:pt x="8709" y="2367"/>
                      <a:pt x="8721" y="2442"/>
                      <a:pt x="8733" y="2518"/>
                    </a:cubicBezTo>
                    <a:cubicBezTo>
                      <a:pt x="8742" y="2580"/>
                      <a:pt x="8747" y="2645"/>
                      <a:pt x="8752" y="2708"/>
                    </a:cubicBezTo>
                    <a:cubicBezTo>
                      <a:pt x="8752" y="2808"/>
                      <a:pt x="8751" y="2910"/>
                      <a:pt x="8748" y="3011"/>
                    </a:cubicBezTo>
                    <a:lnTo>
                      <a:pt x="8748" y="3011"/>
                    </a:lnTo>
                    <a:cubicBezTo>
                      <a:pt x="8748" y="3008"/>
                      <a:pt x="8749" y="3004"/>
                      <a:pt x="8749" y="3001"/>
                    </a:cubicBezTo>
                    <a:lnTo>
                      <a:pt x="8749" y="3001"/>
                    </a:lnTo>
                    <a:cubicBezTo>
                      <a:pt x="8749" y="3007"/>
                      <a:pt x="8748" y="3011"/>
                      <a:pt x="8749" y="3017"/>
                    </a:cubicBezTo>
                    <a:cubicBezTo>
                      <a:pt x="8749" y="3019"/>
                      <a:pt x="8748" y="3022"/>
                      <a:pt x="8748" y="3025"/>
                    </a:cubicBezTo>
                    <a:lnTo>
                      <a:pt x="8748" y="3021"/>
                    </a:lnTo>
                    <a:cubicBezTo>
                      <a:pt x="8738" y="3148"/>
                      <a:pt x="8724" y="3276"/>
                      <a:pt x="8705" y="3401"/>
                    </a:cubicBezTo>
                    <a:cubicBezTo>
                      <a:pt x="8687" y="3519"/>
                      <a:pt x="8663" y="3635"/>
                      <a:pt x="8641" y="3752"/>
                    </a:cubicBezTo>
                    <a:cubicBezTo>
                      <a:pt x="8573" y="4059"/>
                      <a:pt x="8495" y="4363"/>
                      <a:pt x="8453" y="4675"/>
                    </a:cubicBezTo>
                    <a:cubicBezTo>
                      <a:pt x="8449" y="4712"/>
                      <a:pt x="8447" y="4748"/>
                      <a:pt x="8442" y="4785"/>
                    </a:cubicBezTo>
                    <a:cubicBezTo>
                      <a:pt x="8441" y="4824"/>
                      <a:pt x="8435" y="4864"/>
                      <a:pt x="8435" y="4902"/>
                    </a:cubicBezTo>
                    <a:cubicBezTo>
                      <a:pt x="8435" y="4976"/>
                      <a:pt x="8431" y="5050"/>
                      <a:pt x="8437" y="5123"/>
                    </a:cubicBezTo>
                    <a:cubicBezTo>
                      <a:pt x="8445" y="5243"/>
                      <a:pt x="8452" y="5365"/>
                      <a:pt x="8475" y="5483"/>
                    </a:cubicBezTo>
                    <a:cubicBezTo>
                      <a:pt x="8505" y="5637"/>
                      <a:pt x="8544" y="5789"/>
                      <a:pt x="8608" y="5931"/>
                    </a:cubicBezTo>
                    <a:cubicBezTo>
                      <a:pt x="8755" y="6242"/>
                      <a:pt x="8961" y="6524"/>
                      <a:pt x="9156" y="6807"/>
                    </a:cubicBezTo>
                    <a:cubicBezTo>
                      <a:pt x="9322" y="7051"/>
                      <a:pt x="9499" y="7285"/>
                      <a:pt x="9669" y="7525"/>
                    </a:cubicBezTo>
                    <a:cubicBezTo>
                      <a:pt x="9757" y="7657"/>
                      <a:pt x="9840" y="7793"/>
                      <a:pt x="9916" y="7931"/>
                    </a:cubicBezTo>
                    <a:cubicBezTo>
                      <a:pt x="9918" y="7936"/>
                      <a:pt x="9921" y="7939"/>
                      <a:pt x="9923" y="7942"/>
                    </a:cubicBezTo>
                    <a:cubicBezTo>
                      <a:pt x="9923" y="7943"/>
                      <a:pt x="9923" y="7944"/>
                      <a:pt x="9924" y="7945"/>
                    </a:cubicBezTo>
                    <a:lnTo>
                      <a:pt x="9923" y="7945"/>
                    </a:lnTo>
                    <a:cubicBezTo>
                      <a:pt x="9971" y="8043"/>
                      <a:pt x="10017" y="8139"/>
                      <a:pt x="10059" y="8241"/>
                    </a:cubicBezTo>
                    <a:cubicBezTo>
                      <a:pt x="10096" y="8326"/>
                      <a:pt x="10125" y="8414"/>
                      <a:pt x="10159" y="8502"/>
                    </a:cubicBezTo>
                    <a:cubicBezTo>
                      <a:pt x="10191" y="8604"/>
                      <a:pt x="10220" y="8707"/>
                      <a:pt x="10247" y="8812"/>
                    </a:cubicBezTo>
                    <a:cubicBezTo>
                      <a:pt x="10272" y="8911"/>
                      <a:pt x="10294" y="9011"/>
                      <a:pt x="10317" y="9114"/>
                    </a:cubicBezTo>
                    <a:cubicBezTo>
                      <a:pt x="10315" y="9105"/>
                      <a:pt x="10313" y="9097"/>
                      <a:pt x="10313" y="9089"/>
                    </a:cubicBezTo>
                    <a:lnTo>
                      <a:pt x="10313" y="9089"/>
                    </a:lnTo>
                    <a:cubicBezTo>
                      <a:pt x="10319" y="9116"/>
                      <a:pt x="10324" y="9143"/>
                      <a:pt x="10328" y="9171"/>
                    </a:cubicBezTo>
                    <a:lnTo>
                      <a:pt x="10328" y="9167"/>
                    </a:lnTo>
                    <a:cubicBezTo>
                      <a:pt x="10336" y="9205"/>
                      <a:pt x="10343" y="9243"/>
                      <a:pt x="10350" y="9280"/>
                    </a:cubicBezTo>
                    <a:lnTo>
                      <a:pt x="10350" y="9280"/>
                    </a:lnTo>
                    <a:cubicBezTo>
                      <a:pt x="10350" y="9277"/>
                      <a:pt x="10349" y="9274"/>
                      <a:pt x="10348" y="9271"/>
                    </a:cubicBezTo>
                    <a:lnTo>
                      <a:pt x="10348" y="9271"/>
                    </a:lnTo>
                    <a:cubicBezTo>
                      <a:pt x="10385" y="9448"/>
                      <a:pt x="10412" y="9628"/>
                      <a:pt x="10428" y="9809"/>
                    </a:cubicBezTo>
                    <a:lnTo>
                      <a:pt x="10428" y="9809"/>
                    </a:lnTo>
                    <a:cubicBezTo>
                      <a:pt x="10428" y="9809"/>
                      <a:pt x="10428" y="9808"/>
                      <a:pt x="10427" y="9808"/>
                    </a:cubicBezTo>
                    <a:lnTo>
                      <a:pt x="10427" y="9808"/>
                    </a:lnTo>
                    <a:cubicBezTo>
                      <a:pt x="10432" y="9911"/>
                      <a:pt x="10432" y="10013"/>
                      <a:pt x="10425" y="10116"/>
                    </a:cubicBezTo>
                    <a:cubicBezTo>
                      <a:pt x="10412" y="10272"/>
                      <a:pt x="10383" y="10425"/>
                      <a:pt x="10355" y="10579"/>
                    </a:cubicBezTo>
                    <a:cubicBezTo>
                      <a:pt x="10328" y="10698"/>
                      <a:pt x="10302" y="10819"/>
                      <a:pt x="10267" y="10934"/>
                    </a:cubicBezTo>
                    <a:cubicBezTo>
                      <a:pt x="10234" y="11042"/>
                      <a:pt x="10200" y="11146"/>
                      <a:pt x="10164" y="11251"/>
                    </a:cubicBezTo>
                    <a:cubicBezTo>
                      <a:pt x="10106" y="11399"/>
                      <a:pt x="10045" y="11541"/>
                      <a:pt x="9978" y="11683"/>
                    </a:cubicBezTo>
                    <a:lnTo>
                      <a:pt x="9834" y="11955"/>
                    </a:lnTo>
                    <a:cubicBezTo>
                      <a:pt x="9746" y="12116"/>
                      <a:pt x="9657" y="12277"/>
                      <a:pt x="9580" y="12445"/>
                    </a:cubicBezTo>
                    <a:cubicBezTo>
                      <a:pt x="9504" y="12606"/>
                      <a:pt x="9428" y="12767"/>
                      <a:pt x="9368" y="12934"/>
                    </a:cubicBezTo>
                    <a:cubicBezTo>
                      <a:pt x="9332" y="13037"/>
                      <a:pt x="9298" y="13140"/>
                      <a:pt x="9266" y="13245"/>
                    </a:cubicBezTo>
                    <a:cubicBezTo>
                      <a:pt x="9240" y="13329"/>
                      <a:pt x="9220" y="13416"/>
                      <a:pt x="9199" y="13503"/>
                    </a:cubicBezTo>
                    <a:cubicBezTo>
                      <a:pt x="9157" y="13681"/>
                      <a:pt x="9126" y="13862"/>
                      <a:pt x="9108" y="14044"/>
                    </a:cubicBezTo>
                    <a:cubicBezTo>
                      <a:pt x="9092" y="14225"/>
                      <a:pt x="9086" y="14407"/>
                      <a:pt x="9093" y="14587"/>
                    </a:cubicBezTo>
                    <a:cubicBezTo>
                      <a:pt x="9100" y="14957"/>
                      <a:pt x="9201" y="15318"/>
                      <a:pt x="9384" y="15639"/>
                    </a:cubicBezTo>
                    <a:cubicBezTo>
                      <a:pt x="9504" y="15842"/>
                      <a:pt x="9650" y="16020"/>
                      <a:pt x="9809" y="16193"/>
                    </a:cubicBezTo>
                    <a:cubicBezTo>
                      <a:pt x="9931" y="16327"/>
                      <a:pt x="10060" y="16455"/>
                      <a:pt x="10183" y="16588"/>
                    </a:cubicBezTo>
                    <a:cubicBezTo>
                      <a:pt x="10178" y="16583"/>
                      <a:pt x="10174" y="16578"/>
                      <a:pt x="10168" y="16572"/>
                    </a:cubicBezTo>
                    <a:lnTo>
                      <a:pt x="10168" y="16572"/>
                    </a:lnTo>
                    <a:cubicBezTo>
                      <a:pt x="10250" y="16665"/>
                      <a:pt x="10333" y="16758"/>
                      <a:pt x="10408" y="16858"/>
                    </a:cubicBezTo>
                    <a:cubicBezTo>
                      <a:pt x="10482" y="16957"/>
                      <a:pt x="10552" y="17055"/>
                      <a:pt x="10623" y="17154"/>
                    </a:cubicBezTo>
                    <a:lnTo>
                      <a:pt x="10622" y="17153"/>
                    </a:lnTo>
                    <a:lnTo>
                      <a:pt x="10622" y="17153"/>
                    </a:lnTo>
                    <a:cubicBezTo>
                      <a:pt x="10623" y="17154"/>
                      <a:pt x="10623" y="17155"/>
                      <a:pt x="10625" y="17156"/>
                    </a:cubicBezTo>
                    <a:cubicBezTo>
                      <a:pt x="10626" y="17158"/>
                      <a:pt x="10626" y="17159"/>
                      <a:pt x="10628" y="17160"/>
                    </a:cubicBezTo>
                    <a:lnTo>
                      <a:pt x="10628" y="17162"/>
                    </a:lnTo>
                    <a:lnTo>
                      <a:pt x="10629" y="17164"/>
                    </a:lnTo>
                    <a:cubicBezTo>
                      <a:pt x="10629" y="17165"/>
                      <a:pt x="10629" y="17166"/>
                      <a:pt x="10629" y="17166"/>
                    </a:cubicBezTo>
                    <a:cubicBezTo>
                      <a:pt x="10630" y="17166"/>
                      <a:pt x="10630" y="17168"/>
                      <a:pt x="10630" y="17169"/>
                    </a:cubicBezTo>
                    <a:cubicBezTo>
                      <a:pt x="10680" y="17246"/>
                      <a:pt x="10728" y="17321"/>
                      <a:pt x="10775" y="17399"/>
                    </a:cubicBezTo>
                    <a:cubicBezTo>
                      <a:pt x="10820" y="17475"/>
                      <a:pt x="10859" y="17551"/>
                      <a:pt x="10901" y="17629"/>
                    </a:cubicBezTo>
                    <a:cubicBezTo>
                      <a:pt x="10939" y="17709"/>
                      <a:pt x="10977" y="17790"/>
                      <a:pt x="11013" y="17870"/>
                    </a:cubicBezTo>
                    <a:cubicBezTo>
                      <a:pt x="11051" y="17960"/>
                      <a:pt x="11087" y="18051"/>
                      <a:pt x="11121" y="18141"/>
                    </a:cubicBezTo>
                    <a:cubicBezTo>
                      <a:pt x="11143" y="18208"/>
                      <a:pt x="11165" y="18275"/>
                      <a:pt x="11183" y="18344"/>
                    </a:cubicBezTo>
                    <a:cubicBezTo>
                      <a:pt x="11204" y="18421"/>
                      <a:pt x="11222" y="18499"/>
                      <a:pt x="11239" y="18577"/>
                    </a:cubicBezTo>
                    <a:cubicBezTo>
                      <a:pt x="11249" y="18635"/>
                      <a:pt x="11261" y="18692"/>
                      <a:pt x="11266" y="18750"/>
                    </a:cubicBezTo>
                    <a:cubicBezTo>
                      <a:pt x="11270" y="18806"/>
                      <a:pt x="11274" y="18862"/>
                      <a:pt x="11279" y="18917"/>
                    </a:cubicBezTo>
                    <a:lnTo>
                      <a:pt x="11279" y="18917"/>
                    </a:lnTo>
                    <a:cubicBezTo>
                      <a:pt x="11279" y="18916"/>
                      <a:pt x="11279" y="18915"/>
                      <a:pt x="11279" y="18914"/>
                    </a:cubicBezTo>
                    <a:lnTo>
                      <a:pt x="11279" y="18914"/>
                    </a:lnTo>
                    <a:cubicBezTo>
                      <a:pt x="11279" y="18915"/>
                      <a:pt x="11279" y="18916"/>
                      <a:pt x="11279" y="18917"/>
                    </a:cubicBezTo>
                    <a:lnTo>
                      <a:pt x="11279" y="18917"/>
                    </a:lnTo>
                    <a:cubicBezTo>
                      <a:pt x="11279" y="18917"/>
                      <a:pt x="11279" y="18917"/>
                      <a:pt x="11279" y="18917"/>
                    </a:cubicBezTo>
                    <a:lnTo>
                      <a:pt x="11279" y="18917"/>
                    </a:lnTo>
                    <a:cubicBezTo>
                      <a:pt x="11279" y="18917"/>
                      <a:pt x="11279" y="18918"/>
                      <a:pt x="11280" y="18918"/>
                    </a:cubicBezTo>
                    <a:lnTo>
                      <a:pt x="11280" y="18918"/>
                    </a:lnTo>
                    <a:cubicBezTo>
                      <a:pt x="11279" y="18918"/>
                      <a:pt x="11279" y="18917"/>
                      <a:pt x="11279" y="18917"/>
                    </a:cubicBezTo>
                    <a:lnTo>
                      <a:pt x="11279" y="18917"/>
                    </a:lnTo>
                    <a:cubicBezTo>
                      <a:pt x="11280" y="18924"/>
                      <a:pt x="11281" y="18931"/>
                      <a:pt x="11282" y="18938"/>
                    </a:cubicBezTo>
                    <a:cubicBezTo>
                      <a:pt x="11281" y="18931"/>
                      <a:pt x="11280" y="18925"/>
                      <a:pt x="11280" y="18918"/>
                    </a:cubicBezTo>
                    <a:lnTo>
                      <a:pt x="11280" y="18918"/>
                    </a:lnTo>
                    <a:cubicBezTo>
                      <a:pt x="11281" y="18981"/>
                      <a:pt x="11285" y="19045"/>
                      <a:pt x="11282" y="19109"/>
                    </a:cubicBezTo>
                    <a:cubicBezTo>
                      <a:pt x="11279" y="19169"/>
                      <a:pt x="11274" y="19228"/>
                      <a:pt x="11272" y="19286"/>
                    </a:cubicBezTo>
                    <a:cubicBezTo>
                      <a:pt x="11265" y="19351"/>
                      <a:pt x="11261" y="19417"/>
                      <a:pt x="11248" y="19480"/>
                    </a:cubicBezTo>
                    <a:cubicBezTo>
                      <a:pt x="11235" y="19539"/>
                      <a:pt x="11223" y="19599"/>
                      <a:pt x="11212" y="19658"/>
                    </a:cubicBezTo>
                    <a:lnTo>
                      <a:pt x="11212" y="19655"/>
                    </a:lnTo>
                    <a:cubicBezTo>
                      <a:pt x="11195" y="19721"/>
                      <a:pt x="11180" y="19789"/>
                      <a:pt x="11157" y="19853"/>
                    </a:cubicBezTo>
                    <a:cubicBezTo>
                      <a:pt x="11136" y="19914"/>
                      <a:pt x="11116" y="19977"/>
                      <a:pt x="11094" y="20036"/>
                    </a:cubicBezTo>
                    <a:cubicBezTo>
                      <a:pt x="11068" y="20092"/>
                      <a:pt x="11048" y="20148"/>
                      <a:pt x="11022" y="20202"/>
                    </a:cubicBezTo>
                    <a:cubicBezTo>
                      <a:pt x="10999" y="20254"/>
                      <a:pt x="10972" y="20305"/>
                      <a:pt x="10947" y="20356"/>
                    </a:cubicBezTo>
                    <a:lnTo>
                      <a:pt x="10947" y="20354"/>
                    </a:lnTo>
                    <a:cubicBezTo>
                      <a:pt x="10856" y="20521"/>
                      <a:pt x="10758" y="20686"/>
                      <a:pt x="10668" y="20855"/>
                    </a:cubicBezTo>
                    <a:cubicBezTo>
                      <a:pt x="10578" y="21023"/>
                      <a:pt x="10496" y="21194"/>
                      <a:pt x="10420" y="21368"/>
                    </a:cubicBezTo>
                    <a:cubicBezTo>
                      <a:pt x="10349" y="21531"/>
                      <a:pt x="10286" y="21698"/>
                      <a:pt x="10232" y="21868"/>
                    </a:cubicBezTo>
                    <a:cubicBezTo>
                      <a:pt x="10170" y="22048"/>
                      <a:pt x="10118" y="22232"/>
                      <a:pt x="10076" y="22417"/>
                    </a:cubicBezTo>
                    <a:cubicBezTo>
                      <a:pt x="10055" y="22516"/>
                      <a:pt x="10031" y="22615"/>
                      <a:pt x="10015" y="22713"/>
                    </a:cubicBezTo>
                    <a:cubicBezTo>
                      <a:pt x="10000" y="22808"/>
                      <a:pt x="9986" y="22902"/>
                      <a:pt x="9975" y="22996"/>
                    </a:cubicBezTo>
                    <a:cubicBezTo>
                      <a:pt x="9966" y="23084"/>
                      <a:pt x="9962" y="23171"/>
                      <a:pt x="9964" y="23259"/>
                    </a:cubicBezTo>
                    <a:cubicBezTo>
                      <a:pt x="9963" y="23432"/>
                      <a:pt x="9978" y="23605"/>
                      <a:pt x="10008" y="23775"/>
                    </a:cubicBezTo>
                    <a:cubicBezTo>
                      <a:pt x="10047" y="23986"/>
                      <a:pt x="10119" y="24204"/>
                      <a:pt x="10234" y="24385"/>
                    </a:cubicBezTo>
                    <a:cubicBezTo>
                      <a:pt x="10292" y="24478"/>
                      <a:pt x="10357" y="24567"/>
                      <a:pt x="10427" y="24650"/>
                    </a:cubicBezTo>
                    <a:cubicBezTo>
                      <a:pt x="10456" y="24685"/>
                      <a:pt x="10489" y="24719"/>
                      <a:pt x="10520" y="24753"/>
                    </a:cubicBezTo>
                    <a:cubicBezTo>
                      <a:pt x="10641" y="24885"/>
                      <a:pt x="10768" y="25007"/>
                      <a:pt x="10892" y="25134"/>
                    </a:cubicBezTo>
                    <a:cubicBezTo>
                      <a:pt x="11028" y="25274"/>
                      <a:pt x="11160" y="25418"/>
                      <a:pt x="11290" y="25564"/>
                    </a:cubicBezTo>
                    <a:cubicBezTo>
                      <a:pt x="11290" y="25564"/>
                      <a:pt x="11290" y="25563"/>
                      <a:pt x="11289" y="25563"/>
                    </a:cubicBezTo>
                    <a:lnTo>
                      <a:pt x="11289" y="25563"/>
                    </a:lnTo>
                    <a:cubicBezTo>
                      <a:pt x="11291" y="25565"/>
                      <a:pt x="11292" y="25567"/>
                      <a:pt x="11294" y="25568"/>
                    </a:cubicBezTo>
                    <a:cubicBezTo>
                      <a:pt x="11333" y="25613"/>
                      <a:pt x="11373" y="25658"/>
                      <a:pt x="11411" y="25702"/>
                    </a:cubicBezTo>
                    <a:cubicBezTo>
                      <a:pt x="11549" y="25858"/>
                      <a:pt x="11677" y="26022"/>
                      <a:pt x="11796" y="26192"/>
                    </a:cubicBezTo>
                    <a:cubicBezTo>
                      <a:pt x="11836" y="26256"/>
                      <a:pt x="11873" y="26322"/>
                      <a:pt x="11909" y="26389"/>
                    </a:cubicBezTo>
                    <a:cubicBezTo>
                      <a:pt x="11928" y="26431"/>
                      <a:pt x="11950" y="26473"/>
                      <a:pt x="11965" y="26515"/>
                    </a:cubicBezTo>
                    <a:cubicBezTo>
                      <a:pt x="11981" y="26557"/>
                      <a:pt x="11994" y="26597"/>
                      <a:pt x="12008" y="26636"/>
                    </a:cubicBezTo>
                    <a:cubicBezTo>
                      <a:pt x="12035" y="26736"/>
                      <a:pt x="12062" y="26834"/>
                      <a:pt x="12084" y="26933"/>
                    </a:cubicBezTo>
                    <a:cubicBezTo>
                      <a:pt x="12084" y="26933"/>
                      <a:pt x="12084" y="26933"/>
                      <a:pt x="12084" y="26932"/>
                    </a:cubicBezTo>
                    <a:lnTo>
                      <a:pt x="12084" y="26932"/>
                    </a:lnTo>
                    <a:cubicBezTo>
                      <a:pt x="12099" y="27008"/>
                      <a:pt x="12113" y="27083"/>
                      <a:pt x="12122" y="27158"/>
                    </a:cubicBezTo>
                    <a:cubicBezTo>
                      <a:pt x="12133" y="27237"/>
                      <a:pt x="12138" y="27313"/>
                      <a:pt x="12142" y="27391"/>
                    </a:cubicBezTo>
                    <a:cubicBezTo>
                      <a:pt x="12142" y="27449"/>
                      <a:pt x="12142" y="27510"/>
                      <a:pt x="12141" y="27567"/>
                    </a:cubicBezTo>
                    <a:cubicBezTo>
                      <a:pt x="12139" y="27561"/>
                      <a:pt x="12138" y="27556"/>
                      <a:pt x="12138" y="27551"/>
                    </a:cubicBezTo>
                    <a:lnTo>
                      <a:pt x="12138" y="27551"/>
                    </a:lnTo>
                    <a:cubicBezTo>
                      <a:pt x="12130" y="27647"/>
                      <a:pt x="12121" y="27740"/>
                      <a:pt x="12108" y="27835"/>
                    </a:cubicBezTo>
                    <a:cubicBezTo>
                      <a:pt x="12097" y="27918"/>
                      <a:pt x="12082" y="28002"/>
                      <a:pt x="12066" y="28083"/>
                    </a:cubicBezTo>
                    <a:cubicBezTo>
                      <a:pt x="12066" y="28082"/>
                      <a:pt x="12066" y="28081"/>
                      <a:pt x="12066" y="28080"/>
                    </a:cubicBezTo>
                    <a:cubicBezTo>
                      <a:pt x="12066" y="28082"/>
                      <a:pt x="12066" y="28083"/>
                      <a:pt x="12065" y="28084"/>
                    </a:cubicBezTo>
                    <a:cubicBezTo>
                      <a:pt x="12064" y="28089"/>
                      <a:pt x="12063" y="28095"/>
                      <a:pt x="12063" y="28100"/>
                    </a:cubicBezTo>
                    <a:cubicBezTo>
                      <a:pt x="12043" y="28184"/>
                      <a:pt x="12023" y="28272"/>
                      <a:pt x="11997" y="28354"/>
                    </a:cubicBezTo>
                    <a:cubicBezTo>
                      <a:pt x="11973" y="28441"/>
                      <a:pt x="11945" y="28527"/>
                      <a:pt x="11916" y="28612"/>
                    </a:cubicBezTo>
                    <a:cubicBezTo>
                      <a:pt x="11878" y="28709"/>
                      <a:pt x="11839" y="28805"/>
                      <a:pt x="11799" y="28901"/>
                    </a:cubicBezTo>
                    <a:cubicBezTo>
                      <a:pt x="11757" y="29000"/>
                      <a:pt x="11710" y="29092"/>
                      <a:pt x="11662" y="29188"/>
                    </a:cubicBezTo>
                    <a:lnTo>
                      <a:pt x="11662" y="29188"/>
                    </a:lnTo>
                    <a:cubicBezTo>
                      <a:pt x="11665" y="29182"/>
                      <a:pt x="11668" y="29175"/>
                      <a:pt x="11671" y="29168"/>
                    </a:cubicBezTo>
                    <a:lnTo>
                      <a:pt x="11671" y="29168"/>
                    </a:lnTo>
                    <a:cubicBezTo>
                      <a:pt x="11586" y="29335"/>
                      <a:pt x="11496" y="29497"/>
                      <a:pt x="11399" y="29656"/>
                    </a:cubicBezTo>
                    <a:cubicBezTo>
                      <a:pt x="11304" y="29811"/>
                      <a:pt x="11208" y="29965"/>
                      <a:pt x="11125" y="30128"/>
                    </a:cubicBezTo>
                    <a:cubicBezTo>
                      <a:pt x="11123" y="30132"/>
                      <a:pt x="11121" y="30136"/>
                      <a:pt x="11119" y="30140"/>
                    </a:cubicBezTo>
                    <a:cubicBezTo>
                      <a:pt x="11115" y="30142"/>
                      <a:pt x="11109" y="30142"/>
                      <a:pt x="11106" y="30144"/>
                    </a:cubicBezTo>
                    <a:cubicBezTo>
                      <a:pt x="11089" y="30174"/>
                      <a:pt x="11072" y="30203"/>
                      <a:pt x="11057" y="30233"/>
                    </a:cubicBezTo>
                    <a:cubicBezTo>
                      <a:pt x="11038" y="30264"/>
                      <a:pt x="11020" y="30294"/>
                      <a:pt x="11000" y="30327"/>
                    </a:cubicBezTo>
                    <a:cubicBezTo>
                      <a:pt x="10984" y="30373"/>
                      <a:pt x="10973" y="30423"/>
                      <a:pt x="10960" y="30471"/>
                    </a:cubicBezTo>
                    <a:cubicBezTo>
                      <a:pt x="10922" y="30557"/>
                      <a:pt x="10885" y="30643"/>
                      <a:pt x="10854" y="30732"/>
                    </a:cubicBezTo>
                    <a:cubicBezTo>
                      <a:pt x="10792" y="30914"/>
                      <a:pt x="10747" y="31102"/>
                      <a:pt x="10723" y="31292"/>
                    </a:cubicBezTo>
                    <a:cubicBezTo>
                      <a:pt x="10733" y="31387"/>
                      <a:pt x="10738" y="31481"/>
                      <a:pt x="10744" y="31575"/>
                    </a:cubicBezTo>
                    <a:cubicBezTo>
                      <a:pt x="10753" y="31670"/>
                      <a:pt x="10759" y="31766"/>
                      <a:pt x="10766" y="31863"/>
                    </a:cubicBezTo>
                    <a:cubicBezTo>
                      <a:pt x="10785" y="31932"/>
                      <a:pt x="10805" y="32002"/>
                      <a:pt x="10825" y="32073"/>
                    </a:cubicBezTo>
                    <a:lnTo>
                      <a:pt x="10825" y="32077"/>
                    </a:lnTo>
                    <a:cubicBezTo>
                      <a:pt x="10839" y="32149"/>
                      <a:pt x="10862" y="32219"/>
                      <a:pt x="10877" y="32289"/>
                    </a:cubicBezTo>
                    <a:lnTo>
                      <a:pt x="10877" y="32289"/>
                    </a:lnTo>
                    <a:cubicBezTo>
                      <a:pt x="10876" y="32285"/>
                      <a:pt x="10875" y="32281"/>
                      <a:pt x="10874" y="32277"/>
                    </a:cubicBezTo>
                    <a:lnTo>
                      <a:pt x="10874" y="32277"/>
                    </a:lnTo>
                    <a:cubicBezTo>
                      <a:pt x="10882" y="32321"/>
                      <a:pt x="10893" y="32365"/>
                      <a:pt x="10907" y="32409"/>
                    </a:cubicBezTo>
                    <a:cubicBezTo>
                      <a:pt x="10916" y="32438"/>
                      <a:pt x="10928" y="32469"/>
                      <a:pt x="10939" y="32498"/>
                    </a:cubicBezTo>
                    <a:cubicBezTo>
                      <a:pt x="10962" y="32604"/>
                      <a:pt x="10985" y="32708"/>
                      <a:pt x="11014" y="32811"/>
                    </a:cubicBezTo>
                    <a:cubicBezTo>
                      <a:pt x="11043" y="32909"/>
                      <a:pt x="11075" y="33007"/>
                      <a:pt x="11109" y="33104"/>
                    </a:cubicBezTo>
                    <a:lnTo>
                      <a:pt x="11109" y="33104"/>
                    </a:lnTo>
                    <a:cubicBezTo>
                      <a:pt x="11108" y="33102"/>
                      <a:pt x="11107" y="33100"/>
                      <a:pt x="11106" y="33098"/>
                    </a:cubicBezTo>
                    <a:lnTo>
                      <a:pt x="11106" y="33098"/>
                    </a:lnTo>
                    <a:cubicBezTo>
                      <a:pt x="11178" y="33309"/>
                      <a:pt x="11225" y="33528"/>
                      <a:pt x="11283" y="33742"/>
                    </a:cubicBezTo>
                    <a:cubicBezTo>
                      <a:pt x="11343" y="33967"/>
                      <a:pt x="11418" y="34188"/>
                      <a:pt x="11485" y="34412"/>
                    </a:cubicBezTo>
                    <a:cubicBezTo>
                      <a:pt x="11613" y="34841"/>
                      <a:pt x="11719" y="35275"/>
                      <a:pt x="11809" y="35715"/>
                    </a:cubicBezTo>
                    <a:cubicBezTo>
                      <a:pt x="11827" y="35812"/>
                      <a:pt x="11846" y="35909"/>
                      <a:pt x="11857" y="36006"/>
                    </a:cubicBezTo>
                    <a:cubicBezTo>
                      <a:pt x="11869" y="36100"/>
                      <a:pt x="11876" y="36193"/>
                      <a:pt x="11883" y="36288"/>
                    </a:cubicBezTo>
                    <a:cubicBezTo>
                      <a:pt x="11883" y="36279"/>
                      <a:pt x="11882" y="36272"/>
                      <a:pt x="11882" y="36263"/>
                    </a:cubicBezTo>
                    <a:lnTo>
                      <a:pt x="11882" y="36263"/>
                    </a:lnTo>
                    <a:cubicBezTo>
                      <a:pt x="11888" y="36358"/>
                      <a:pt x="11895" y="36452"/>
                      <a:pt x="11894" y="36546"/>
                    </a:cubicBezTo>
                    <a:cubicBezTo>
                      <a:pt x="11892" y="36639"/>
                      <a:pt x="11888" y="36734"/>
                      <a:pt x="11880" y="36828"/>
                    </a:cubicBezTo>
                    <a:cubicBezTo>
                      <a:pt x="11861" y="36995"/>
                      <a:pt x="11836" y="37162"/>
                      <a:pt x="11804" y="37327"/>
                    </a:cubicBezTo>
                    <a:cubicBezTo>
                      <a:pt x="11807" y="37320"/>
                      <a:pt x="11807" y="37313"/>
                      <a:pt x="11811" y="37304"/>
                    </a:cubicBezTo>
                    <a:lnTo>
                      <a:pt x="11811" y="37304"/>
                    </a:lnTo>
                    <a:cubicBezTo>
                      <a:pt x="11777" y="37457"/>
                      <a:pt x="11745" y="37610"/>
                      <a:pt x="11703" y="37760"/>
                    </a:cubicBezTo>
                    <a:cubicBezTo>
                      <a:pt x="11662" y="37912"/>
                      <a:pt x="11617" y="38063"/>
                      <a:pt x="11568" y="38211"/>
                    </a:cubicBezTo>
                    <a:lnTo>
                      <a:pt x="11568" y="38211"/>
                    </a:lnTo>
                    <a:cubicBezTo>
                      <a:pt x="11569" y="38209"/>
                      <a:pt x="11570" y="38206"/>
                      <a:pt x="11572" y="38204"/>
                    </a:cubicBezTo>
                    <a:lnTo>
                      <a:pt x="11572" y="38204"/>
                    </a:lnTo>
                    <a:cubicBezTo>
                      <a:pt x="11505" y="38387"/>
                      <a:pt x="11436" y="38567"/>
                      <a:pt x="11354" y="38743"/>
                    </a:cubicBezTo>
                    <a:lnTo>
                      <a:pt x="11355" y="38740"/>
                    </a:lnTo>
                    <a:lnTo>
                      <a:pt x="11355" y="38740"/>
                    </a:lnTo>
                    <a:cubicBezTo>
                      <a:pt x="11353" y="38745"/>
                      <a:pt x="11351" y="38751"/>
                      <a:pt x="11348" y="38755"/>
                    </a:cubicBezTo>
                    <a:cubicBezTo>
                      <a:pt x="11347" y="38756"/>
                      <a:pt x="11347" y="38759"/>
                      <a:pt x="11346" y="38760"/>
                    </a:cubicBezTo>
                    <a:lnTo>
                      <a:pt x="11346" y="38759"/>
                    </a:lnTo>
                    <a:cubicBezTo>
                      <a:pt x="11296" y="38856"/>
                      <a:pt x="11246" y="38955"/>
                      <a:pt x="11192" y="39051"/>
                    </a:cubicBezTo>
                    <a:cubicBezTo>
                      <a:pt x="11141" y="39142"/>
                      <a:pt x="11082" y="39230"/>
                      <a:pt x="11025" y="39319"/>
                    </a:cubicBezTo>
                    <a:lnTo>
                      <a:pt x="11025" y="39317"/>
                    </a:lnTo>
                    <a:cubicBezTo>
                      <a:pt x="11024" y="39319"/>
                      <a:pt x="11023" y="39322"/>
                      <a:pt x="11022" y="39323"/>
                    </a:cubicBezTo>
                    <a:cubicBezTo>
                      <a:pt x="11020" y="39324"/>
                      <a:pt x="11019" y="39326"/>
                      <a:pt x="11018" y="39329"/>
                    </a:cubicBezTo>
                    <a:lnTo>
                      <a:pt x="11019" y="39328"/>
                    </a:lnTo>
                    <a:lnTo>
                      <a:pt x="11019" y="39328"/>
                    </a:lnTo>
                    <a:cubicBezTo>
                      <a:pt x="11018" y="39329"/>
                      <a:pt x="11018" y="39329"/>
                      <a:pt x="11018" y="39331"/>
                    </a:cubicBezTo>
                    <a:lnTo>
                      <a:pt x="11015" y="39333"/>
                    </a:lnTo>
                    <a:lnTo>
                      <a:pt x="11015" y="39332"/>
                    </a:lnTo>
                    <a:cubicBezTo>
                      <a:pt x="10972" y="39392"/>
                      <a:pt x="10931" y="39448"/>
                      <a:pt x="10882" y="39504"/>
                    </a:cubicBezTo>
                    <a:cubicBezTo>
                      <a:pt x="10845" y="39543"/>
                      <a:pt x="10807" y="39582"/>
                      <a:pt x="10767" y="39620"/>
                    </a:cubicBezTo>
                    <a:cubicBezTo>
                      <a:pt x="10582" y="39781"/>
                      <a:pt x="10379" y="39924"/>
                      <a:pt x="10178" y="40070"/>
                    </a:cubicBezTo>
                    <a:cubicBezTo>
                      <a:pt x="10072" y="40149"/>
                      <a:pt x="9966" y="40226"/>
                      <a:pt x="9859" y="40307"/>
                    </a:cubicBezTo>
                    <a:cubicBezTo>
                      <a:pt x="9770" y="40376"/>
                      <a:pt x="9680" y="40448"/>
                      <a:pt x="9587" y="40514"/>
                    </a:cubicBezTo>
                    <a:cubicBezTo>
                      <a:pt x="9429" y="40618"/>
                      <a:pt x="9259" y="40703"/>
                      <a:pt x="9091" y="40788"/>
                    </a:cubicBezTo>
                    <a:cubicBezTo>
                      <a:pt x="9005" y="40829"/>
                      <a:pt x="8919" y="40870"/>
                      <a:pt x="8830" y="40909"/>
                    </a:cubicBezTo>
                    <a:cubicBezTo>
                      <a:pt x="8734" y="40950"/>
                      <a:pt x="8635" y="40989"/>
                      <a:pt x="8536" y="41027"/>
                    </a:cubicBezTo>
                    <a:cubicBezTo>
                      <a:pt x="8545" y="41025"/>
                      <a:pt x="8552" y="41022"/>
                      <a:pt x="8560" y="41021"/>
                    </a:cubicBezTo>
                    <a:lnTo>
                      <a:pt x="8560" y="41021"/>
                    </a:lnTo>
                    <a:cubicBezTo>
                      <a:pt x="8424" y="41065"/>
                      <a:pt x="8290" y="41111"/>
                      <a:pt x="8151" y="41150"/>
                    </a:cubicBezTo>
                    <a:cubicBezTo>
                      <a:pt x="8012" y="41188"/>
                      <a:pt x="7871" y="41223"/>
                      <a:pt x="7730" y="41254"/>
                    </a:cubicBezTo>
                    <a:lnTo>
                      <a:pt x="7554" y="41285"/>
                    </a:lnTo>
                    <a:cubicBezTo>
                      <a:pt x="7533" y="41288"/>
                      <a:pt x="7511" y="41289"/>
                      <a:pt x="7490" y="41291"/>
                    </a:cubicBezTo>
                    <a:cubicBezTo>
                      <a:pt x="7497" y="41274"/>
                      <a:pt x="7501" y="41255"/>
                      <a:pt x="7501" y="41236"/>
                    </a:cubicBezTo>
                    <a:cubicBezTo>
                      <a:pt x="7497" y="41149"/>
                      <a:pt x="7481" y="41060"/>
                      <a:pt x="7470" y="40971"/>
                    </a:cubicBezTo>
                    <a:cubicBezTo>
                      <a:pt x="7451" y="40818"/>
                      <a:pt x="7432" y="40664"/>
                      <a:pt x="7415" y="40509"/>
                    </a:cubicBezTo>
                    <a:cubicBezTo>
                      <a:pt x="7372" y="40137"/>
                      <a:pt x="7331" y="39766"/>
                      <a:pt x="7305" y="39390"/>
                    </a:cubicBezTo>
                    <a:cubicBezTo>
                      <a:pt x="7296" y="39166"/>
                      <a:pt x="7297" y="38943"/>
                      <a:pt x="7299" y="38718"/>
                    </a:cubicBezTo>
                    <a:cubicBezTo>
                      <a:pt x="7301" y="38486"/>
                      <a:pt x="7295" y="38254"/>
                      <a:pt x="7287" y="38022"/>
                    </a:cubicBezTo>
                    <a:cubicBezTo>
                      <a:pt x="7280" y="37809"/>
                      <a:pt x="7269" y="37597"/>
                      <a:pt x="7269" y="37386"/>
                    </a:cubicBezTo>
                    <a:cubicBezTo>
                      <a:pt x="7269" y="37152"/>
                      <a:pt x="7274" y="36920"/>
                      <a:pt x="7284" y="36687"/>
                    </a:cubicBezTo>
                    <a:cubicBezTo>
                      <a:pt x="7293" y="36509"/>
                      <a:pt x="7305" y="36333"/>
                      <a:pt x="7312" y="36155"/>
                    </a:cubicBezTo>
                    <a:cubicBezTo>
                      <a:pt x="7321" y="35944"/>
                      <a:pt x="7327" y="35732"/>
                      <a:pt x="7333" y="35520"/>
                    </a:cubicBezTo>
                    <a:cubicBezTo>
                      <a:pt x="7339" y="35147"/>
                      <a:pt x="7323" y="34775"/>
                      <a:pt x="7312" y="34401"/>
                    </a:cubicBezTo>
                    <a:cubicBezTo>
                      <a:pt x="7302" y="34019"/>
                      <a:pt x="7307" y="33640"/>
                      <a:pt x="7310" y="33259"/>
                    </a:cubicBezTo>
                    <a:cubicBezTo>
                      <a:pt x="7312" y="32877"/>
                      <a:pt x="7302" y="32500"/>
                      <a:pt x="7283" y="32122"/>
                    </a:cubicBezTo>
                    <a:cubicBezTo>
                      <a:pt x="7264" y="31735"/>
                      <a:pt x="7243" y="31349"/>
                      <a:pt x="7239" y="30962"/>
                    </a:cubicBezTo>
                    <a:cubicBezTo>
                      <a:pt x="7232" y="30569"/>
                      <a:pt x="7229" y="30178"/>
                      <a:pt x="7232" y="29785"/>
                    </a:cubicBezTo>
                    <a:cubicBezTo>
                      <a:pt x="7240" y="29018"/>
                      <a:pt x="7245" y="28252"/>
                      <a:pt x="7275" y="27487"/>
                    </a:cubicBezTo>
                    <a:cubicBezTo>
                      <a:pt x="7288" y="27095"/>
                      <a:pt x="7305" y="26700"/>
                      <a:pt x="7314" y="26306"/>
                    </a:cubicBezTo>
                    <a:cubicBezTo>
                      <a:pt x="7323" y="25902"/>
                      <a:pt x="7324" y="25497"/>
                      <a:pt x="7323" y="25093"/>
                    </a:cubicBezTo>
                    <a:cubicBezTo>
                      <a:pt x="7321" y="24727"/>
                      <a:pt x="7310" y="24363"/>
                      <a:pt x="7306" y="23998"/>
                    </a:cubicBezTo>
                    <a:cubicBezTo>
                      <a:pt x="7303" y="23609"/>
                      <a:pt x="7303" y="23220"/>
                      <a:pt x="7306" y="22830"/>
                    </a:cubicBezTo>
                    <a:cubicBezTo>
                      <a:pt x="7308" y="22642"/>
                      <a:pt x="7310" y="22453"/>
                      <a:pt x="7316" y="22264"/>
                    </a:cubicBezTo>
                    <a:cubicBezTo>
                      <a:pt x="7322" y="22051"/>
                      <a:pt x="7331" y="21836"/>
                      <a:pt x="7341" y="21621"/>
                    </a:cubicBezTo>
                    <a:cubicBezTo>
                      <a:pt x="7359" y="21255"/>
                      <a:pt x="7378" y="20890"/>
                      <a:pt x="7383" y="20522"/>
                    </a:cubicBezTo>
                    <a:cubicBezTo>
                      <a:pt x="7394" y="19752"/>
                      <a:pt x="7412" y="18983"/>
                      <a:pt x="7380" y="18212"/>
                    </a:cubicBezTo>
                    <a:cubicBezTo>
                      <a:pt x="7346" y="17432"/>
                      <a:pt x="7294" y="16651"/>
                      <a:pt x="7278" y="15869"/>
                    </a:cubicBezTo>
                    <a:cubicBezTo>
                      <a:pt x="7270" y="15498"/>
                      <a:pt x="7274" y="15129"/>
                      <a:pt x="7269" y="14758"/>
                    </a:cubicBezTo>
                    <a:cubicBezTo>
                      <a:pt x="7263" y="14348"/>
                      <a:pt x="7256" y="13937"/>
                      <a:pt x="7253" y="13525"/>
                    </a:cubicBezTo>
                    <a:cubicBezTo>
                      <a:pt x="7248" y="13163"/>
                      <a:pt x="7259" y="12801"/>
                      <a:pt x="7263" y="12438"/>
                    </a:cubicBezTo>
                    <a:cubicBezTo>
                      <a:pt x="7264" y="12018"/>
                      <a:pt x="7264" y="11600"/>
                      <a:pt x="7261" y="11182"/>
                    </a:cubicBezTo>
                    <a:cubicBezTo>
                      <a:pt x="7259" y="10818"/>
                      <a:pt x="7256" y="10454"/>
                      <a:pt x="7234" y="10093"/>
                    </a:cubicBezTo>
                    <a:cubicBezTo>
                      <a:pt x="7210" y="9689"/>
                      <a:pt x="7178" y="9287"/>
                      <a:pt x="7147" y="8885"/>
                    </a:cubicBezTo>
                    <a:lnTo>
                      <a:pt x="7147" y="8885"/>
                    </a:lnTo>
                    <a:cubicBezTo>
                      <a:pt x="7147" y="8893"/>
                      <a:pt x="7148" y="8901"/>
                      <a:pt x="7148" y="8909"/>
                    </a:cubicBezTo>
                    <a:cubicBezTo>
                      <a:pt x="7141" y="8763"/>
                      <a:pt x="7128" y="8618"/>
                      <a:pt x="7125" y="8471"/>
                    </a:cubicBezTo>
                    <a:cubicBezTo>
                      <a:pt x="7122" y="8357"/>
                      <a:pt x="7119" y="8243"/>
                      <a:pt x="7117" y="8128"/>
                    </a:cubicBezTo>
                    <a:cubicBezTo>
                      <a:pt x="7108" y="8168"/>
                      <a:pt x="7099" y="8208"/>
                      <a:pt x="7091" y="8248"/>
                    </a:cubicBezTo>
                    <a:cubicBezTo>
                      <a:pt x="7093" y="8241"/>
                      <a:pt x="7094" y="8232"/>
                      <a:pt x="7096" y="8225"/>
                    </a:cubicBezTo>
                    <a:lnTo>
                      <a:pt x="7096" y="8225"/>
                    </a:lnTo>
                    <a:cubicBezTo>
                      <a:pt x="7092" y="8243"/>
                      <a:pt x="7090" y="8262"/>
                      <a:pt x="7086" y="8281"/>
                    </a:cubicBezTo>
                    <a:lnTo>
                      <a:pt x="7086" y="8277"/>
                    </a:lnTo>
                    <a:cubicBezTo>
                      <a:pt x="7079" y="8313"/>
                      <a:pt x="7072" y="8349"/>
                      <a:pt x="7064" y="8388"/>
                    </a:cubicBezTo>
                    <a:cubicBezTo>
                      <a:pt x="7064" y="8395"/>
                      <a:pt x="7061" y="8403"/>
                      <a:pt x="7059" y="8411"/>
                    </a:cubicBezTo>
                    <a:cubicBezTo>
                      <a:pt x="7059" y="8413"/>
                      <a:pt x="7058" y="8416"/>
                      <a:pt x="7058" y="8419"/>
                    </a:cubicBezTo>
                    <a:cubicBezTo>
                      <a:pt x="7058" y="8421"/>
                      <a:pt x="7057" y="8426"/>
                      <a:pt x="7056" y="8430"/>
                    </a:cubicBezTo>
                    <a:cubicBezTo>
                      <a:pt x="7057" y="8432"/>
                      <a:pt x="7056" y="8434"/>
                      <a:pt x="7055" y="8436"/>
                    </a:cubicBezTo>
                    <a:lnTo>
                      <a:pt x="7055" y="8438"/>
                    </a:lnTo>
                    <a:cubicBezTo>
                      <a:pt x="7048" y="8480"/>
                      <a:pt x="7039" y="8525"/>
                      <a:pt x="7032" y="8565"/>
                    </a:cubicBezTo>
                    <a:cubicBezTo>
                      <a:pt x="7032" y="8567"/>
                      <a:pt x="7032" y="8569"/>
                      <a:pt x="7031" y="8571"/>
                    </a:cubicBezTo>
                    <a:cubicBezTo>
                      <a:pt x="7026" y="8607"/>
                      <a:pt x="7019" y="8644"/>
                      <a:pt x="7013" y="8682"/>
                    </a:cubicBezTo>
                    <a:cubicBezTo>
                      <a:pt x="7000" y="8854"/>
                      <a:pt x="6984" y="9024"/>
                      <a:pt x="6966" y="9194"/>
                    </a:cubicBezTo>
                    <a:lnTo>
                      <a:pt x="6960" y="9375"/>
                    </a:lnTo>
                    <a:cubicBezTo>
                      <a:pt x="6952" y="9603"/>
                      <a:pt x="6942" y="9831"/>
                      <a:pt x="6933" y="10057"/>
                    </a:cubicBezTo>
                    <a:cubicBezTo>
                      <a:pt x="6923" y="10263"/>
                      <a:pt x="6924" y="10467"/>
                      <a:pt x="6927" y="10672"/>
                    </a:cubicBezTo>
                    <a:cubicBezTo>
                      <a:pt x="6927" y="10777"/>
                      <a:pt x="6934" y="10880"/>
                      <a:pt x="6933" y="10984"/>
                    </a:cubicBezTo>
                    <a:cubicBezTo>
                      <a:pt x="6930" y="11036"/>
                      <a:pt x="6929" y="11085"/>
                      <a:pt x="6927" y="11136"/>
                    </a:cubicBezTo>
                    <a:cubicBezTo>
                      <a:pt x="6924" y="11182"/>
                      <a:pt x="6922" y="11231"/>
                      <a:pt x="6905" y="11274"/>
                    </a:cubicBezTo>
                    <a:cubicBezTo>
                      <a:pt x="6906" y="11526"/>
                      <a:pt x="6907" y="11780"/>
                      <a:pt x="6908" y="12033"/>
                    </a:cubicBezTo>
                    <a:cubicBezTo>
                      <a:pt x="6908" y="12386"/>
                      <a:pt x="6900" y="12738"/>
                      <a:pt x="6898" y="13091"/>
                    </a:cubicBezTo>
                    <a:cubicBezTo>
                      <a:pt x="6895" y="13484"/>
                      <a:pt x="6898" y="13876"/>
                      <a:pt x="6906" y="14267"/>
                    </a:cubicBezTo>
                    <a:cubicBezTo>
                      <a:pt x="6913" y="14628"/>
                      <a:pt x="6915" y="14990"/>
                      <a:pt x="6917" y="15350"/>
                    </a:cubicBezTo>
                    <a:cubicBezTo>
                      <a:pt x="6918" y="15760"/>
                      <a:pt x="6928" y="16170"/>
                      <a:pt x="6943" y="16580"/>
                    </a:cubicBezTo>
                    <a:cubicBezTo>
                      <a:pt x="6957" y="16960"/>
                      <a:pt x="6981" y="17340"/>
                      <a:pt x="7000" y="17718"/>
                    </a:cubicBezTo>
                    <a:cubicBezTo>
                      <a:pt x="7018" y="18087"/>
                      <a:pt x="7039" y="18457"/>
                      <a:pt x="7041" y="18825"/>
                    </a:cubicBezTo>
                    <a:cubicBezTo>
                      <a:pt x="7042" y="19222"/>
                      <a:pt x="7038" y="19620"/>
                      <a:pt x="7034" y="20018"/>
                    </a:cubicBezTo>
                    <a:cubicBezTo>
                      <a:pt x="7030" y="20383"/>
                      <a:pt x="7026" y="20746"/>
                      <a:pt x="7008" y="21110"/>
                    </a:cubicBezTo>
                    <a:cubicBezTo>
                      <a:pt x="6990" y="21524"/>
                      <a:pt x="6969" y="21938"/>
                      <a:pt x="6955" y="22354"/>
                    </a:cubicBezTo>
                    <a:cubicBezTo>
                      <a:pt x="6948" y="22521"/>
                      <a:pt x="6950" y="22690"/>
                      <a:pt x="6950" y="22859"/>
                    </a:cubicBezTo>
                    <a:cubicBezTo>
                      <a:pt x="6948" y="23061"/>
                      <a:pt x="6947" y="23265"/>
                      <a:pt x="6947" y="23468"/>
                    </a:cubicBezTo>
                    <a:cubicBezTo>
                      <a:pt x="6946" y="24250"/>
                      <a:pt x="6971" y="25032"/>
                      <a:pt x="6965" y="25814"/>
                    </a:cubicBezTo>
                    <a:cubicBezTo>
                      <a:pt x="6960" y="26574"/>
                      <a:pt x="6918" y="27334"/>
                      <a:pt x="6899" y="28095"/>
                    </a:cubicBezTo>
                    <a:cubicBezTo>
                      <a:pt x="6882" y="28881"/>
                      <a:pt x="6868" y="29668"/>
                      <a:pt x="6875" y="30453"/>
                    </a:cubicBezTo>
                    <a:cubicBezTo>
                      <a:pt x="6878" y="30831"/>
                      <a:pt x="6883" y="31209"/>
                      <a:pt x="6900" y="31586"/>
                    </a:cubicBezTo>
                    <a:cubicBezTo>
                      <a:pt x="6917" y="31967"/>
                      <a:pt x="6941" y="32349"/>
                      <a:pt x="6947" y="32733"/>
                    </a:cubicBezTo>
                    <a:cubicBezTo>
                      <a:pt x="6951" y="32949"/>
                      <a:pt x="6952" y="33165"/>
                      <a:pt x="6950" y="33379"/>
                    </a:cubicBezTo>
                    <a:cubicBezTo>
                      <a:pt x="6948" y="33549"/>
                      <a:pt x="6945" y="33720"/>
                      <a:pt x="6946" y="33890"/>
                    </a:cubicBezTo>
                    <a:cubicBezTo>
                      <a:pt x="6946" y="34102"/>
                      <a:pt x="6952" y="34312"/>
                      <a:pt x="6957" y="34525"/>
                    </a:cubicBezTo>
                    <a:cubicBezTo>
                      <a:pt x="6962" y="34696"/>
                      <a:pt x="6969" y="34868"/>
                      <a:pt x="6971" y="35039"/>
                    </a:cubicBezTo>
                    <a:cubicBezTo>
                      <a:pt x="6975" y="35422"/>
                      <a:pt x="6974" y="35806"/>
                      <a:pt x="6952" y="36190"/>
                    </a:cubicBezTo>
                    <a:cubicBezTo>
                      <a:pt x="6929" y="36576"/>
                      <a:pt x="6908" y="36962"/>
                      <a:pt x="6910" y="37349"/>
                    </a:cubicBezTo>
                    <a:cubicBezTo>
                      <a:pt x="6911" y="37731"/>
                      <a:pt x="6934" y="38113"/>
                      <a:pt x="6941" y="38495"/>
                    </a:cubicBezTo>
                    <a:cubicBezTo>
                      <a:pt x="6942" y="38677"/>
                      <a:pt x="6937" y="38857"/>
                      <a:pt x="6938" y="39038"/>
                    </a:cubicBezTo>
                    <a:cubicBezTo>
                      <a:pt x="6939" y="39222"/>
                      <a:pt x="6946" y="39405"/>
                      <a:pt x="6960" y="39588"/>
                    </a:cubicBezTo>
                    <a:cubicBezTo>
                      <a:pt x="6986" y="39931"/>
                      <a:pt x="7026" y="40272"/>
                      <a:pt x="7066" y="40613"/>
                    </a:cubicBezTo>
                    <a:cubicBezTo>
                      <a:pt x="7090" y="40825"/>
                      <a:pt x="7122" y="41036"/>
                      <a:pt x="7143" y="41247"/>
                    </a:cubicBezTo>
                    <a:cubicBezTo>
                      <a:pt x="7143" y="41246"/>
                      <a:pt x="7143" y="41245"/>
                      <a:pt x="7143" y="41244"/>
                    </a:cubicBezTo>
                    <a:lnTo>
                      <a:pt x="7143" y="41244"/>
                    </a:lnTo>
                    <a:cubicBezTo>
                      <a:pt x="7146" y="41270"/>
                      <a:pt x="7155" y="41295"/>
                      <a:pt x="7168" y="41319"/>
                    </a:cubicBezTo>
                    <a:cubicBezTo>
                      <a:pt x="7142" y="41321"/>
                      <a:pt x="7114" y="41323"/>
                      <a:pt x="7087" y="41325"/>
                    </a:cubicBezTo>
                    <a:cubicBezTo>
                      <a:pt x="7034" y="41326"/>
                      <a:pt x="6980" y="41329"/>
                      <a:pt x="6927" y="41329"/>
                    </a:cubicBezTo>
                    <a:cubicBezTo>
                      <a:pt x="6907" y="41329"/>
                      <a:pt x="6886" y="41328"/>
                      <a:pt x="6866" y="41327"/>
                    </a:cubicBezTo>
                    <a:lnTo>
                      <a:pt x="6695" y="41316"/>
                    </a:lnTo>
                    <a:lnTo>
                      <a:pt x="6698" y="41316"/>
                    </a:lnTo>
                    <a:cubicBezTo>
                      <a:pt x="6626" y="41306"/>
                      <a:pt x="6551" y="41301"/>
                      <a:pt x="6482" y="41288"/>
                    </a:cubicBezTo>
                    <a:cubicBezTo>
                      <a:pt x="6411" y="41274"/>
                      <a:pt x="6336" y="41259"/>
                      <a:pt x="6262" y="41244"/>
                    </a:cubicBezTo>
                    <a:lnTo>
                      <a:pt x="6262" y="41244"/>
                    </a:lnTo>
                    <a:cubicBezTo>
                      <a:pt x="6271" y="41246"/>
                      <a:pt x="6278" y="41247"/>
                      <a:pt x="6285" y="41250"/>
                    </a:cubicBezTo>
                    <a:cubicBezTo>
                      <a:pt x="6206" y="41230"/>
                      <a:pt x="6124" y="41214"/>
                      <a:pt x="6046" y="41191"/>
                    </a:cubicBezTo>
                    <a:cubicBezTo>
                      <a:pt x="5965" y="41167"/>
                      <a:pt x="5886" y="41143"/>
                      <a:pt x="5806" y="41120"/>
                    </a:cubicBezTo>
                    <a:cubicBezTo>
                      <a:pt x="5716" y="41088"/>
                      <a:pt x="5622" y="41057"/>
                      <a:pt x="5535" y="41021"/>
                    </a:cubicBezTo>
                    <a:cubicBezTo>
                      <a:pt x="5439" y="40983"/>
                      <a:pt x="5343" y="40944"/>
                      <a:pt x="5248" y="40902"/>
                    </a:cubicBezTo>
                    <a:cubicBezTo>
                      <a:pt x="5069" y="40823"/>
                      <a:pt x="4891" y="40740"/>
                      <a:pt x="4715" y="40654"/>
                    </a:cubicBezTo>
                    <a:lnTo>
                      <a:pt x="4715" y="40654"/>
                    </a:lnTo>
                    <a:cubicBezTo>
                      <a:pt x="4719" y="40656"/>
                      <a:pt x="4723" y="40659"/>
                      <a:pt x="4726" y="40661"/>
                    </a:cubicBezTo>
                    <a:cubicBezTo>
                      <a:pt x="4573" y="40582"/>
                      <a:pt x="4418" y="40505"/>
                      <a:pt x="4267" y="40418"/>
                    </a:cubicBezTo>
                    <a:cubicBezTo>
                      <a:pt x="4194" y="40378"/>
                      <a:pt x="4118" y="40339"/>
                      <a:pt x="4047" y="40294"/>
                    </a:cubicBezTo>
                    <a:cubicBezTo>
                      <a:pt x="3979" y="40251"/>
                      <a:pt x="3913" y="40209"/>
                      <a:pt x="3843" y="40166"/>
                    </a:cubicBezTo>
                    <a:cubicBezTo>
                      <a:pt x="3809" y="40140"/>
                      <a:pt x="3774" y="40115"/>
                      <a:pt x="3740" y="40091"/>
                    </a:cubicBezTo>
                    <a:cubicBezTo>
                      <a:pt x="3711" y="40069"/>
                      <a:pt x="3679" y="40049"/>
                      <a:pt x="3652" y="40025"/>
                    </a:cubicBezTo>
                    <a:cubicBezTo>
                      <a:pt x="3592" y="39974"/>
                      <a:pt x="3531" y="39923"/>
                      <a:pt x="3471" y="39872"/>
                    </a:cubicBezTo>
                    <a:lnTo>
                      <a:pt x="3471" y="39872"/>
                    </a:lnTo>
                    <a:cubicBezTo>
                      <a:pt x="3473" y="39873"/>
                      <a:pt x="3476" y="39875"/>
                      <a:pt x="3478" y="39878"/>
                    </a:cubicBezTo>
                    <a:cubicBezTo>
                      <a:pt x="3417" y="39816"/>
                      <a:pt x="3350" y="39758"/>
                      <a:pt x="3292" y="39695"/>
                    </a:cubicBezTo>
                    <a:cubicBezTo>
                      <a:pt x="3236" y="39636"/>
                      <a:pt x="3181" y="39575"/>
                      <a:pt x="3126" y="39514"/>
                    </a:cubicBezTo>
                    <a:cubicBezTo>
                      <a:pt x="3041" y="39412"/>
                      <a:pt x="2956" y="39307"/>
                      <a:pt x="2875" y="39201"/>
                    </a:cubicBezTo>
                    <a:cubicBezTo>
                      <a:pt x="2800" y="39104"/>
                      <a:pt x="2731" y="39001"/>
                      <a:pt x="2662" y="38900"/>
                    </a:cubicBezTo>
                    <a:cubicBezTo>
                      <a:pt x="2662" y="38899"/>
                      <a:pt x="2661" y="38898"/>
                      <a:pt x="2660" y="38898"/>
                    </a:cubicBezTo>
                    <a:cubicBezTo>
                      <a:pt x="2659" y="38895"/>
                      <a:pt x="2658" y="38894"/>
                      <a:pt x="2655" y="38890"/>
                    </a:cubicBezTo>
                    <a:cubicBezTo>
                      <a:pt x="2577" y="38768"/>
                      <a:pt x="2501" y="38645"/>
                      <a:pt x="2427" y="38520"/>
                    </a:cubicBezTo>
                    <a:cubicBezTo>
                      <a:pt x="2355" y="38397"/>
                      <a:pt x="2289" y="38271"/>
                      <a:pt x="2224" y="38145"/>
                    </a:cubicBezTo>
                    <a:lnTo>
                      <a:pt x="2224" y="38145"/>
                    </a:lnTo>
                    <a:cubicBezTo>
                      <a:pt x="2186" y="38066"/>
                      <a:pt x="2145" y="37986"/>
                      <a:pt x="2114" y="37904"/>
                    </a:cubicBezTo>
                    <a:cubicBezTo>
                      <a:pt x="2080" y="37819"/>
                      <a:pt x="2046" y="37733"/>
                      <a:pt x="2014" y="37649"/>
                    </a:cubicBezTo>
                    <a:lnTo>
                      <a:pt x="2014" y="37649"/>
                    </a:lnTo>
                    <a:cubicBezTo>
                      <a:pt x="2016" y="37655"/>
                      <a:pt x="2019" y="37661"/>
                      <a:pt x="2020" y="37670"/>
                    </a:cubicBezTo>
                    <a:cubicBezTo>
                      <a:pt x="1978" y="37540"/>
                      <a:pt x="1934" y="37411"/>
                      <a:pt x="1897" y="37279"/>
                    </a:cubicBezTo>
                    <a:cubicBezTo>
                      <a:pt x="1861" y="37151"/>
                      <a:pt x="1832" y="37023"/>
                      <a:pt x="1803" y="36893"/>
                    </a:cubicBezTo>
                    <a:cubicBezTo>
                      <a:pt x="1791" y="36809"/>
                      <a:pt x="1775" y="36727"/>
                      <a:pt x="1766" y="36644"/>
                    </a:cubicBezTo>
                    <a:cubicBezTo>
                      <a:pt x="1758" y="36552"/>
                      <a:pt x="1751" y="36462"/>
                      <a:pt x="1741" y="36369"/>
                    </a:cubicBezTo>
                    <a:cubicBezTo>
                      <a:pt x="1733" y="36172"/>
                      <a:pt x="1725" y="35976"/>
                      <a:pt x="1738" y="35779"/>
                    </a:cubicBezTo>
                    <a:cubicBezTo>
                      <a:pt x="1750" y="35657"/>
                      <a:pt x="1768" y="35536"/>
                      <a:pt x="1793" y="35416"/>
                    </a:cubicBezTo>
                    <a:cubicBezTo>
                      <a:pt x="1811" y="35337"/>
                      <a:pt x="1831" y="35259"/>
                      <a:pt x="1855" y="35183"/>
                    </a:cubicBezTo>
                    <a:cubicBezTo>
                      <a:pt x="1891" y="35085"/>
                      <a:pt x="1927" y="34991"/>
                      <a:pt x="1967" y="34895"/>
                    </a:cubicBezTo>
                    <a:cubicBezTo>
                      <a:pt x="2004" y="34807"/>
                      <a:pt x="2045" y="34724"/>
                      <a:pt x="2086" y="34640"/>
                    </a:cubicBezTo>
                    <a:lnTo>
                      <a:pt x="2086" y="34640"/>
                    </a:lnTo>
                    <a:cubicBezTo>
                      <a:pt x="2085" y="34642"/>
                      <a:pt x="2083" y="34644"/>
                      <a:pt x="2082" y="34647"/>
                    </a:cubicBezTo>
                    <a:lnTo>
                      <a:pt x="2082" y="34647"/>
                    </a:lnTo>
                    <a:cubicBezTo>
                      <a:pt x="2084" y="34643"/>
                      <a:pt x="2085" y="34640"/>
                      <a:pt x="2087" y="34635"/>
                    </a:cubicBezTo>
                    <a:cubicBezTo>
                      <a:pt x="2088" y="34634"/>
                      <a:pt x="2088" y="34633"/>
                      <a:pt x="2090" y="34631"/>
                    </a:cubicBezTo>
                    <a:cubicBezTo>
                      <a:pt x="2203" y="34406"/>
                      <a:pt x="2315" y="34180"/>
                      <a:pt x="2417" y="33949"/>
                    </a:cubicBezTo>
                    <a:cubicBezTo>
                      <a:pt x="2570" y="33600"/>
                      <a:pt x="2707" y="33246"/>
                      <a:pt x="2847" y="32892"/>
                    </a:cubicBezTo>
                    <a:cubicBezTo>
                      <a:pt x="2919" y="32710"/>
                      <a:pt x="2996" y="32527"/>
                      <a:pt x="3060" y="32340"/>
                    </a:cubicBezTo>
                    <a:cubicBezTo>
                      <a:pt x="3106" y="32208"/>
                      <a:pt x="3153" y="32076"/>
                      <a:pt x="3183" y="31939"/>
                    </a:cubicBezTo>
                    <a:cubicBezTo>
                      <a:pt x="3226" y="31748"/>
                      <a:pt x="3255" y="31553"/>
                      <a:pt x="3239" y="31359"/>
                    </a:cubicBezTo>
                    <a:cubicBezTo>
                      <a:pt x="3222" y="31116"/>
                      <a:pt x="3157" y="30878"/>
                      <a:pt x="3075" y="30650"/>
                    </a:cubicBezTo>
                    <a:cubicBezTo>
                      <a:pt x="3019" y="30493"/>
                      <a:pt x="2950" y="30341"/>
                      <a:pt x="2871" y="30195"/>
                    </a:cubicBezTo>
                    <a:cubicBezTo>
                      <a:pt x="2857" y="30176"/>
                      <a:pt x="2843" y="30158"/>
                      <a:pt x="2830" y="30140"/>
                    </a:cubicBezTo>
                    <a:lnTo>
                      <a:pt x="2830" y="30139"/>
                    </a:lnTo>
                    <a:cubicBezTo>
                      <a:pt x="2814" y="30115"/>
                      <a:pt x="2797" y="30094"/>
                      <a:pt x="2780" y="30072"/>
                    </a:cubicBezTo>
                    <a:cubicBezTo>
                      <a:pt x="2779" y="30070"/>
                      <a:pt x="2777" y="30068"/>
                      <a:pt x="2775" y="30066"/>
                    </a:cubicBezTo>
                    <a:lnTo>
                      <a:pt x="2753" y="30036"/>
                    </a:lnTo>
                    <a:cubicBezTo>
                      <a:pt x="2735" y="30017"/>
                      <a:pt x="2720" y="29996"/>
                      <a:pt x="2704" y="29975"/>
                    </a:cubicBezTo>
                    <a:lnTo>
                      <a:pt x="2693" y="29962"/>
                    </a:lnTo>
                    <a:cubicBezTo>
                      <a:pt x="2668" y="29928"/>
                      <a:pt x="2642" y="29894"/>
                      <a:pt x="2616" y="29859"/>
                    </a:cubicBezTo>
                    <a:cubicBezTo>
                      <a:pt x="2591" y="29827"/>
                      <a:pt x="2567" y="29794"/>
                      <a:pt x="2544" y="29762"/>
                    </a:cubicBezTo>
                    <a:cubicBezTo>
                      <a:pt x="2529" y="29739"/>
                      <a:pt x="2512" y="29718"/>
                      <a:pt x="2496" y="29695"/>
                    </a:cubicBezTo>
                    <a:cubicBezTo>
                      <a:pt x="2489" y="29688"/>
                      <a:pt x="2482" y="29681"/>
                      <a:pt x="2475" y="29674"/>
                    </a:cubicBezTo>
                    <a:cubicBezTo>
                      <a:pt x="2385" y="29581"/>
                      <a:pt x="2292" y="29488"/>
                      <a:pt x="2204" y="29392"/>
                    </a:cubicBezTo>
                    <a:cubicBezTo>
                      <a:pt x="2194" y="29381"/>
                      <a:pt x="2185" y="29369"/>
                      <a:pt x="2174" y="29358"/>
                    </a:cubicBezTo>
                    <a:cubicBezTo>
                      <a:pt x="2134" y="29319"/>
                      <a:pt x="2096" y="29278"/>
                      <a:pt x="2057" y="29238"/>
                    </a:cubicBezTo>
                    <a:cubicBezTo>
                      <a:pt x="2036" y="29215"/>
                      <a:pt x="2016" y="29192"/>
                      <a:pt x="1995" y="29168"/>
                    </a:cubicBezTo>
                    <a:cubicBezTo>
                      <a:pt x="1985" y="29170"/>
                      <a:pt x="1976" y="29174"/>
                      <a:pt x="1967" y="29178"/>
                    </a:cubicBezTo>
                    <a:cubicBezTo>
                      <a:pt x="1930" y="29140"/>
                      <a:pt x="1890" y="29105"/>
                      <a:pt x="1853" y="29067"/>
                    </a:cubicBezTo>
                    <a:cubicBezTo>
                      <a:pt x="1701" y="28906"/>
                      <a:pt x="1550" y="28746"/>
                      <a:pt x="1398" y="28581"/>
                    </a:cubicBezTo>
                    <a:lnTo>
                      <a:pt x="1398" y="28581"/>
                    </a:lnTo>
                    <a:lnTo>
                      <a:pt x="1401" y="28584"/>
                    </a:lnTo>
                    <a:cubicBezTo>
                      <a:pt x="1217" y="28374"/>
                      <a:pt x="1036" y="28162"/>
                      <a:pt x="877" y="27931"/>
                    </a:cubicBezTo>
                    <a:lnTo>
                      <a:pt x="877" y="27932"/>
                    </a:lnTo>
                    <a:cubicBezTo>
                      <a:pt x="830" y="27859"/>
                      <a:pt x="787" y="27784"/>
                      <a:pt x="744" y="27707"/>
                    </a:cubicBezTo>
                    <a:lnTo>
                      <a:pt x="747" y="27707"/>
                    </a:lnTo>
                    <a:cubicBezTo>
                      <a:pt x="690" y="27589"/>
                      <a:pt x="640" y="27467"/>
                      <a:pt x="597" y="27344"/>
                    </a:cubicBezTo>
                    <a:cubicBezTo>
                      <a:pt x="570" y="27257"/>
                      <a:pt x="541" y="27172"/>
                      <a:pt x="518" y="27083"/>
                    </a:cubicBezTo>
                    <a:cubicBezTo>
                      <a:pt x="495" y="26990"/>
                      <a:pt x="474" y="26898"/>
                      <a:pt x="455" y="26806"/>
                    </a:cubicBezTo>
                    <a:cubicBezTo>
                      <a:pt x="455" y="26806"/>
                      <a:pt x="455" y="26807"/>
                      <a:pt x="455" y="26809"/>
                    </a:cubicBezTo>
                    <a:cubicBezTo>
                      <a:pt x="417" y="26610"/>
                      <a:pt x="378" y="26413"/>
                      <a:pt x="361" y="26210"/>
                    </a:cubicBezTo>
                    <a:cubicBezTo>
                      <a:pt x="358" y="26121"/>
                      <a:pt x="357" y="26035"/>
                      <a:pt x="361" y="25945"/>
                    </a:cubicBezTo>
                    <a:cubicBezTo>
                      <a:pt x="369" y="25850"/>
                      <a:pt x="383" y="25758"/>
                      <a:pt x="396" y="25666"/>
                    </a:cubicBezTo>
                    <a:cubicBezTo>
                      <a:pt x="418" y="25572"/>
                      <a:pt x="440" y="25480"/>
                      <a:pt x="467" y="25386"/>
                    </a:cubicBezTo>
                    <a:cubicBezTo>
                      <a:pt x="494" y="25292"/>
                      <a:pt x="527" y="25205"/>
                      <a:pt x="560" y="25113"/>
                    </a:cubicBezTo>
                    <a:cubicBezTo>
                      <a:pt x="603" y="25003"/>
                      <a:pt x="647" y="24894"/>
                      <a:pt x="696" y="24788"/>
                    </a:cubicBezTo>
                    <a:cubicBezTo>
                      <a:pt x="731" y="24717"/>
                      <a:pt x="768" y="24646"/>
                      <a:pt x="809" y="24578"/>
                    </a:cubicBezTo>
                    <a:cubicBezTo>
                      <a:pt x="843" y="24516"/>
                      <a:pt x="883" y="24460"/>
                      <a:pt x="920" y="24402"/>
                    </a:cubicBezTo>
                    <a:cubicBezTo>
                      <a:pt x="1019" y="24267"/>
                      <a:pt x="1121" y="24133"/>
                      <a:pt x="1230" y="24002"/>
                    </a:cubicBezTo>
                    <a:cubicBezTo>
                      <a:pt x="1339" y="23872"/>
                      <a:pt x="1453" y="23738"/>
                      <a:pt x="1551" y="23598"/>
                    </a:cubicBezTo>
                    <a:cubicBezTo>
                      <a:pt x="1657" y="23443"/>
                      <a:pt x="1761" y="23286"/>
                      <a:pt x="1848" y="23119"/>
                    </a:cubicBezTo>
                    <a:cubicBezTo>
                      <a:pt x="1934" y="22953"/>
                      <a:pt x="2017" y="22788"/>
                      <a:pt x="2092" y="22618"/>
                    </a:cubicBezTo>
                    <a:cubicBezTo>
                      <a:pt x="2135" y="22524"/>
                      <a:pt x="2173" y="22427"/>
                      <a:pt x="2207" y="22329"/>
                    </a:cubicBezTo>
                    <a:cubicBezTo>
                      <a:pt x="2276" y="22123"/>
                      <a:pt x="2318" y="21907"/>
                      <a:pt x="2327" y="21690"/>
                    </a:cubicBezTo>
                    <a:cubicBezTo>
                      <a:pt x="2337" y="21492"/>
                      <a:pt x="2327" y="21293"/>
                      <a:pt x="2300" y="21098"/>
                    </a:cubicBezTo>
                    <a:cubicBezTo>
                      <a:pt x="2274" y="20916"/>
                      <a:pt x="2236" y="20738"/>
                      <a:pt x="2188" y="20562"/>
                    </a:cubicBezTo>
                    <a:cubicBezTo>
                      <a:pt x="2137" y="20376"/>
                      <a:pt x="2088" y="20191"/>
                      <a:pt x="2027" y="20009"/>
                    </a:cubicBezTo>
                    <a:cubicBezTo>
                      <a:pt x="1968" y="19837"/>
                      <a:pt x="1908" y="19668"/>
                      <a:pt x="1838" y="19500"/>
                    </a:cubicBezTo>
                    <a:cubicBezTo>
                      <a:pt x="1768" y="19328"/>
                      <a:pt x="1693" y="19158"/>
                      <a:pt x="1628" y="18984"/>
                    </a:cubicBezTo>
                    <a:cubicBezTo>
                      <a:pt x="1594" y="18874"/>
                      <a:pt x="1561" y="18766"/>
                      <a:pt x="1535" y="18654"/>
                    </a:cubicBezTo>
                    <a:cubicBezTo>
                      <a:pt x="1519" y="18572"/>
                      <a:pt x="1506" y="18489"/>
                      <a:pt x="1498" y="18406"/>
                    </a:cubicBezTo>
                    <a:cubicBezTo>
                      <a:pt x="1494" y="18356"/>
                      <a:pt x="1490" y="18307"/>
                      <a:pt x="1485" y="18258"/>
                    </a:cubicBezTo>
                    <a:lnTo>
                      <a:pt x="1485" y="18258"/>
                    </a:lnTo>
                    <a:cubicBezTo>
                      <a:pt x="1487" y="18267"/>
                      <a:pt x="1487" y="18274"/>
                      <a:pt x="1488" y="18283"/>
                    </a:cubicBezTo>
                    <a:cubicBezTo>
                      <a:pt x="1486" y="18219"/>
                      <a:pt x="1481" y="18154"/>
                      <a:pt x="1484" y="18092"/>
                    </a:cubicBezTo>
                    <a:cubicBezTo>
                      <a:pt x="1488" y="18039"/>
                      <a:pt x="1490" y="17982"/>
                      <a:pt x="1491" y="17928"/>
                    </a:cubicBezTo>
                    <a:cubicBezTo>
                      <a:pt x="1499" y="17848"/>
                      <a:pt x="1508" y="17766"/>
                      <a:pt x="1517" y="17686"/>
                    </a:cubicBezTo>
                    <a:cubicBezTo>
                      <a:pt x="1530" y="17602"/>
                      <a:pt x="1546" y="17517"/>
                      <a:pt x="1564" y="17433"/>
                    </a:cubicBezTo>
                    <a:cubicBezTo>
                      <a:pt x="1581" y="17372"/>
                      <a:pt x="1598" y="17310"/>
                      <a:pt x="1614" y="17251"/>
                    </a:cubicBezTo>
                    <a:lnTo>
                      <a:pt x="1614" y="17251"/>
                    </a:lnTo>
                    <a:cubicBezTo>
                      <a:pt x="1613" y="17256"/>
                      <a:pt x="1610" y="17261"/>
                      <a:pt x="1608" y="17266"/>
                    </a:cubicBezTo>
                    <a:lnTo>
                      <a:pt x="1608" y="17266"/>
                    </a:lnTo>
                    <a:cubicBezTo>
                      <a:pt x="1632" y="17202"/>
                      <a:pt x="1650" y="17135"/>
                      <a:pt x="1678" y="17075"/>
                    </a:cubicBezTo>
                    <a:cubicBezTo>
                      <a:pt x="1705" y="17015"/>
                      <a:pt x="1733" y="16954"/>
                      <a:pt x="1758" y="16894"/>
                    </a:cubicBezTo>
                    <a:cubicBezTo>
                      <a:pt x="1810" y="16796"/>
                      <a:pt x="1860" y="16701"/>
                      <a:pt x="1915" y="16606"/>
                    </a:cubicBezTo>
                    <a:cubicBezTo>
                      <a:pt x="1961" y="16531"/>
                      <a:pt x="2008" y="16458"/>
                      <a:pt x="2056" y="16385"/>
                    </a:cubicBezTo>
                    <a:lnTo>
                      <a:pt x="2060" y="16380"/>
                    </a:lnTo>
                    <a:cubicBezTo>
                      <a:pt x="2060" y="16379"/>
                      <a:pt x="2061" y="16378"/>
                      <a:pt x="2061" y="16378"/>
                    </a:cubicBezTo>
                    <a:lnTo>
                      <a:pt x="2061" y="16376"/>
                    </a:lnTo>
                    <a:cubicBezTo>
                      <a:pt x="2063" y="16375"/>
                      <a:pt x="2064" y="16372"/>
                      <a:pt x="2065" y="16371"/>
                    </a:cubicBezTo>
                    <a:lnTo>
                      <a:pt x="2065" y="16372"/>
                    </a:lnTo>
                    <a:cubicBezTo>
                      <a:pt x="2097" y="16329"/>
                      <a:pt x="2127" y="16286"/>
                      <a:pt x="2158" y="16244"/>
                    </a:cubicBezTo>
                    <a:lnTo>
                      <a:pt x="2268" y="16112"/>
                    </a:lnTo>
                    <a:cubicBezTo>
                      <a:pt x="2302" y="16076"/>
                      <a:pt x="2337" y="16037"/>
                      <a:pt x="2373" y="16003"/>
                    </a:cubicBezTo>
                    <a:cubicBezTo>
                      <a:pt x="2414" y="15963"/>
                      <a:pt x="2455" y="15924"/>
                      <a:pt x="2497" y="15886"/>
                    </a:cubicBezTo>
                    <a:cubicBezTo>
                      <a:pt x="2583" y="15814"/>
                      <a:pt x="2668" y="15740"/>
                      <a:pt x="2758" y="15675"/>
                    </a:cubicBezTo>
                    <a:cubicBezTo>
                      <a:pt x="2850" y="15608"/>
                      <a:pt x="2943" y="15542"/>
                      <a:pt x="3037" y="15474"/>
                    </a:cubicBezTo>
                    <a:cubicBezTo>
                      <a:pt x="3137" y="15405"/>
                      <a:pt x="3237" y="15337"/>
                      <a:pt x="3333" y="15263"/>
                    </a:cubicBezTo>
                    <a:cubicBezTo>
                      <a:pt x="3463" y="15164"/>
                      <a:pt x="3593" y="15061"/>
                      <a:pt x="3703" y="14941"/>
                    </a:cubicBezTo>
                    <a:cubicBezTo>
                      <a:pt x="3789" y="14847"/>
                      <a:pt x="3869" y="14749"/>
                      <a:pt x="3941" y="14644"/>
                    </a:cubicBezTo>
                    <a:cubicBezTo>
                      <a:pt x="3970" y="14604"/>
                      <a:pt x="3994" y="14563"/>
                      <a:pt x="4020" y="14521"/>
                    </a:cubicBezTo>
                    <a:cubicBezTo>
                      <a:pt x="4067" y="14449"/>
                      <a:pt x="4109" y="14374"/>
                      <a:pt x="4146" y="14297"/>
                    </a:cubicBezTo>
                    <a:cubicBezTo>
                      <a:pt x="4224" y="14132"/>
                      <a:pt x="4301" y="13964"/>
                      <a:pt x="4351" y="13787"/>
                    </a:cubicBezTo>
                    <a:cubicBezTo>
                      <a:pt x="4459" y="13415"/>
                      <a:pt x="4531" y="13031"/>
                      <a:pt x="4512" y="12641"/>
                    </a:cubicBezTo>
                    <a:cubicBezTo>
                      <a:pt x="4505" y="12463"/>
                      <a:pt x="4493" y="12285"/>
                      <a:pt x="4454" y="12109"/>
                    </a:cubicBezTo>
                    <a:cubicBezTo>
                      <a:pt x="4410" y="11915"/>
                      <a:pt x="4349" y="11727"/>
                      <a:pt x="4288" y="11538"/>
                    </a:cubicBezTo>
                    <a:cubicBezTo>
                      <a:pt x="4231" y="11368"/>
                      <a:pt x="4174" y="11198"/>
                      <a:pt x="4109" y="11032"/>
                    </a:cubicBezTo>
                    <a:cubicBezTo>
                      <a:pt x="4046" y="10866"/>
                      <a:pt x="3976" y="10699"/>
                      <a:pt x="3913" y="10532"/>
                    </a:cubicBezTo>
                    <a:cubicBezTo>
                      <a:pt x="3870" y="10398"/>
                      <a:pt x="3832" y="10264"/>
                      <a:pt x="3798" y="10125"/>
                    </a:cubicBezTo>
                    <a:cubicBezTo>
                      <a:pt x="3773" y="10002"/>
                      <a:pt x="3754" y="9875"/>
                      <a:pt x="3742" y="9750"/>
                    </a:cubicBezTo>
                    <a:cubicBezTo>
                      <a:pt x="3740" y="9656"/>
                      <a:pt x="3742" y="9565"/>
                      <a:pt x="3746" y="9474"/>
                    </a:cubicBezTo>
                    <a:cubicBezTo>
                      <a:pt x="3758" y="9334"/>
                      <a:pt x="3777" y="9194"/>
                      <a:pt x="3803" y="9057"/>
                    </a:cubicBezTo>
                    <a:lnTo>
                      <a:pt x="3803" y="9057"/>
                    </a:lnTo>
                    <a:cubicBezTo>
                      <a:pt x="3801" y="9058"/>
                      <a:pt x="3802" y="9061"/>
                      <a:pt x="3800" y="9062"/>
                    </a:cubicBezTo>
                    <a:cubicBezTo>
                      <a:pt x="3801" y="9059"/>
                      <a:pt x="3801" y="9057"/>
                      <a:pt x="3802" y="9054"/>
                    </a:cubicBezTo>
                    <a:cubicBezTo>
                      <a:pt x="3803" y="9048"/>
                      <a:pt x="3803" y="9044"/>
                      <a:pt x="3804" y="9040"/>
                    </a:cubicBezTo>
                    <a:lnTo>
                      <a:pt x="3804" y="9040"/>
                    </a:lnTo>
                    <a:cubicBezTo>
                      <a:pt x="3804" y="9044"/>
                      <a:pt x="3803" y="9046"/>
                      <a:pt x="3804" y="9050"/>
                    </a:cubicBezTo>
                    <a:cubicBezTo>
                      <a:pt x="3821" y="8966"/>
                      <a:pt x="3841" y="8884"/>
                      <a:pt x="3862" y="8801"/>
                    </a:cubicBezTo>
                    <a:cubicBezTo>
                      <a:pt x="3883" y="8729"/>
                      <a:pt x="3909" y="8657"/>
                      <a:pt x="3933" y="8585"/>
                    </a:cubicBezTo>
                    <a:cubicBezTo>
                      <a:pt x="3951" y="8541"/>
                      <a:pt x="3968" y="8493"/>
                      <a:pt x="3988" y="8450"/>
                    </a:cubicBezTo>
                    <a:cubicBezTo>
                      <a:pt x="4008" y="8408"/>
                      <a:pt x="4030" y="8361"/>
                      <a:pt x="4053" y="8317"/>
                    </a:cubicBezTo>
                    <a:cubicBezTo>
                      <a:pt x="4079" y="8270"/>
                      <a:pt x="4102" y="8222"/>
                      <a:pt x="4133" y="8177"/>
                    </a:cubicBezTo>
                    <a:cubicBezTo>
                      <a:pt x="4161" y="8135"/>
                      <a:pt x="4189" y="8093"/>
                      <a:pt x="4216" y="8050"/>
                    </a:cubicBezTo>
                    <a:cubicBezTo>
                      <a:pt x="4248" y="8008"/>
                      <a:pt x="4277" y="7964"/>
                      <a:pt x="4311" y="7924"/>
                    </a:cubicBezTo>
                    <a:cubicBezTo>
                      <a:pt x="4341" y="7890"/>
                      <a:pt x="4371" y="7855"/>
                      <a:pt x="4402" y="7821"/>
                    </a:cubicBezTo>
                    <a:cubicBezTo>
                      <a:pt x="4519" y="7701"/>
                      <a:pt x="4643" y="7589"/>
                      <a:pt x="4763" y="7473"/>
                    </a:cubicBezTo>
                    <a:cubicBezTo>
                      <a:pt x="4894" y="7349"/>
                      <a:pt x="5016" y="7216"/>
                      <a:pt x="5130" y="7075"/>
                    </a:cubicBezTo>
                    <a:cubicBezTo>
                      <a:pt x="5362" y="6791"/>
                      <a:pt x="5553" y="6465"/>
                      <a:pt x="5642" y="6110"/>
                    </a:cubicBezTo>
                    <a:cubicBezTo>
                      <a:pt x="5666" y="6019"/>
                      <a:pt x="5691" y="5928"/>
                      <a:pt x="5702" y="5836"/>
                    </a:cubicBezTo>
                    <a:cubicBezTo>
                      <a:pt x="5714" y="5741"/>
                      <a:pt x="5723" y="5644"/>
                      <a:pt x="5727" y="5547"/>
                    </a:cubicBezTo>
                    <a:cubicBezTo>
                      <a:pt x="5735" y="5372"/>
                      <a:pt x="5730" y="5197"/>
                      <a:pt x="5712" y="5024"/>
                    </a:cubicBezTo>
                    <a:cubicBezTo>
                      <a:pt x="5696" y="4841"/>
                      <a:pt x="5676" y="4659"/>
                      <a:pt x="5646" y="4479"/>
                    </a:cubicBezTo>
                    <a:cubicBezTo>
                      <a:pt x="5613" y="4288"/>
                      <a:pt x="5568" y="4101"/>
                      <a:pt x="5526" y="3913"/>
                    </a:cubicBezTo>
                    <a:cubicBezTo>
                      <a:pt x="5447" y="3557"/>
                      <a:pt x="5367" y="3203"/>
                      <a:pt x="5294" y="2848"/>
                    </a:cubicBezTo>
                    <a:lnTo>
                      <a:pt x="5294" y="2848"/>
                    </a:lnTo>
                    <a:cubicBezTo>
                      <a:pt x="5296" y="2856"/>
                      <a:pt x="5297" y="2862"/>
                      <a:pt x="5299" y="2871"/>
                    </a:cubicBezTo>
                    <a:cubicBezTo>
                      <a:pt x="5268" y="2706"/>
                      <a:pt x="5241" y="2545"/>
                      <a:pt x="5224" y="2377"/>
                    </a:cubicBezTo>
                    <a:cubicBezTo>
                      <a:pt x="5220" y="2270"/>
                      <a:pt x="5218" y="2163"/>
                      <a:pt x="5222" y="2056"/>
                    </a:cubicBezTo>
                    <a:cubicBezTo>
                      <a:pt x="5231" y="1967"/>
                      <a:pt x="5243" y="1881"/>
                      <a:pt x="5258" y="1795"/>
                    </a:cubicBezTo>
                    <a:lnTo>
                      <a:pt x="5258" y="1795"/>
                    </a:lnTo>
                    <a:cubicBezTo>
                      <a:pt x="5256" y="1796"/>
                      <a:pt x="5256" y="1799"/>
                      <a:pt x="5255" y="1800"/>
                    </a:cubicBezTo>
                    <a:cubicBezTo>
                      <a:pt x="5256" y="1796"/>
                      <a:pt x="5257" y="1793"/>
                      <a:pt x="5259" y="1789"/>
                    </a:cubicBezTo>
                    <a:cubicBezTo>
                      <a:pt x="5260" y="1784"/>
                      <a:pt x="5259" y="1784"/>
                      <a:pt x="5260" y="1783"/>
                    </a:cubicBezTo>
                    <a:lnTo>
                      <a:pt x="5260" y="1783"/>
                    </a:lnTo>
                    <a:lnTo>
                      <a:pt x="5258" y="1784"/>
                    </a:lnTo>
                    <a:cubicBezTo>
                      <a:pt x="5258" y="1783"/>
                      <a:pt x="5259" y="1782"/>
                      <a:pt x="5259" y="1780"/>
                    </a:cubicBezTo>
                    <a:lnTo>
                      <a:pt x="5259" y="1779"/>
                    </a:lnTo>
                    <a:cubicBezTo>
                      <a:pt x="5278" y="1695"/>
                      <a:pt x="5299" y="1611"/>
                      <a:pt x="5320" y="1525"/>
                    </a:cubicBezTo>
                    <a:cubicBezTo>
                      <a:pt x="5339" y="1454"/>
                      <a:pt x="5365" y="1382"/>
                      <a:pt x="5388" y="1313"/>
                    </a:cubicBezTo>
                    <a:lnTo>
                      <a:pt x="5388" y="1313"/>
                    </a:lnTo>
                    <a:cubicBezTo>
                      <a:pt x="5387" y="1313"/>
                      <a:pt x="5387" y="1315"/>
                      <a:pt x="5386" y="1317"/>
                    </a:cubicBezTo>
                    <a:cubicBezTo>
                      <a:pt x="5388" y="1310"/>
                      <a:pt x="5391" y="1304"/>
                      <a:pt x="5394" y="1298"/>
                    </a:cubicBezTo>
                    <a:lnTo>
                      <a:pt x="5394" y="1297"/>
                    </a:lnTo>
                    <a:cubicBezTo>
                      <a:pt x="5407" y="1265"/>
                      <a:pt x="5421" y="1234"/>
                      <a:pt x="5437" y="1204"/>
                    </a:cubicBezTo>
                    <a:lnTo>
                      <a:pt x="5435" y="1204"/>
                    </a:lnTo>
                    <a:cubicBezTo>
                      <a:pt x="5450" y="1176"/>
                      <a:pt x="5466" y="1149"/>
                      <a:pt x="5483" y="1124"/>
                    </a:cubicBezTo>
                    <a:lnTo>
                      <a:pt x="5481" y="1124"/>
                    </a:lnTo>
                    <a:lnTo>
                      <a:pt x="5483" y="1123"/>
                    </a:lnTo>
                    <a:cubicBezTo>
                      <a:pt x="5484" y="1123"/>
                      <a:pt x="5484" y="1122"/>
                      <a:pt x="5484" y="1122"/>
                    </a:cubicBezTo>
                    <a:cubicBezTo>
                      <a:pt x="5487" y="1118"/>
                      <a:pt x="5490" y="1115"/>
                      <a:pt x="5492" y="1110"/>
                    </a:cubicBezTo>
                    <a:lnTo>
                      <a:pt x="5492" y="1110"/>
                    </a:lnTo>
                    <a:cubicBezTo>
                      <a:pt x="5491" y="1112"/>
                      <a:pt x="5491" y="1113"/>
                      <a:pt x="5490" y="1115"/>
                    </a:cubicBezTo>
                    <a:cubicBezTo>
                      <a:pt x="5525" y="1066"/>
                      <a:pt x="5562" y="1021"/>
                      <a:pt x="5600" y="976"/>
                    </a:cubicBezTo>
                    <a:cubicBezTo>
                      <a:pt x="5660" y="914"/>
                      <a:pt x="5721" y="855"/>
                      <a:pt x="5783" y="797"/>
                    </a:cubicBezTo>
                    <a:cubicBezTo>
                      <a:pt x="5837" y="752"/>
                      <a:pt x="5889" y="710"/>
                      <a:pt x="5945" y="667"/>
                    </a:cubicBezTo>
                    <a:cubicBezTo>
                      <a:pt x="6033" y="609"/>
                      <a:pt x="6125" y="553"/>
                      <a:pt x="6218" y="500"/>
                    </a:cubicBezTo>
                    <a:cubicBezTo>
                      <a:pt x="6271" y="476"/>
                      <a:pt x="6323" y="452"/>
                      <a:pt x="6380" y="433"/>
                    </a:cubicBezTo>
                    <a:cubicBezTo>
                      <a:pt x="6434" y="417"/>
                      <a:pt x="6489" y="403"/>
                      <a:pt x="6544" y="392"/>
                    </a:cubicBezTo>
                    <a:cubicBezTo>
                      <a:pt x="6607" y="381"/>
                      <a:pt x="6670" y="372"/>
                      <a:pt x="6734" y="363"/>
                    </a:cubicBezTo>
                    <a:cubicBezTo>
                      <a:pt x="6795" y="361"/>
                      <a:pt x="6856" y="358"/>
                      <a:pt x="6918" y="358"/>
                    </a:cubicBezTo>
                    <a:cubicBezTo>
                      <a:pt x="6936" y="358"/>
                      <a:pt x="6954" y="359"/>
                      <a:pt x="6972" y="359"/>
                    </a:cubicBezTo>
                    <a:cubicBezTo>
                      <a:pt x="6967" y="358"/>
                      <a:pt x="6964" y="358"/>
                      <a:pt x="6960" y="357"/>
                    </a:cubicBezTo>
                    <a:close/>
                    <a:moveTo>
                      <a:pt x="6903" y="0"/>
                    </a:moveTo>
                    <a:cubicBezTo>
                      <a:pt x="6842" y="0"/>
                      <a:pt x="6781" y="3"/>
                      <a:pt x="6720" y="6"/>
                    </a:cubicBezTo>
                    <a:cubicBezTo>
                      <a:pt x="6473" y="20"/>
                      <a:pt x="6224" y="86"/>
                      <a:pt x="6008" y="207"/>
                    </a:cubicBezTo>
                    <a:cubicBezTo>
                      <a:pt x="5767" y="335"/>
                      <a:pt x="5551" y="502"/>
                      <a:pt x="5366" y="702"/>
                    </a:cubicBezTo>
                    <a:cubicBezTo>
                      <a:pt x="5257" y="815"/>
                      <a:pt x="5154" y="944"/>
                      <a:pt x="5091" y="1090"/>
                    </a:cubicBezTo>
                    <a:cubicBezTo>
                      <a:pt x="5010" y="1278"/>
                      <a:pt x="4958" y="1475"/>
                      <a:pt x="4915" y="1676"/>
                    </a:cubicBezTo>
                    <a:cubicBezTo>
                      <a:pt x="4877" y="1849"/>
                      <a:pt x="4858" y="2025"/>
                      <a:pt x="4859" y="2202"/>
                    </a:cubicBezTo>
                    <a:cubicBezTo>
                      <a:pt x="4864" y="2570"/>
                      <a:pt x="4941" y="2929"/>
                      <a:pt x="5022" y="3287"/>
                    </a:cubicBezTo>
                    <a:cubicBezTo>
                      <a:pt x="5101" y="3641"/>
                      <a:pt x="5180" y="3993"/>
                      <a:pt x="5256" y="4346"/>
                    </a:cubicBezTo>
                    <a:lnTo>
                      <a:pt x="5256" y="4343"/>
                    </a:lnTo>
                    <a:cubicBezTo>
                      <a:pt x="5312" y="4631"/>
                      <a:pt x="5348" y="4921"/>
                      <a:pt x="5366" y="5214"/>
                    </a:cubicBezTo>
                    <a:cubicBezTo>
                      <a:pt x="5369" y="5293"/>
                      <a:pt x="5371" y="5373"/>
                      <a:pt x="5371" y="5452"/>
                    </a:cubicBezTo>
                    <a:cubicBezTo>
                      <a:pt x="5371" y="5519"/>
                      <a:pt x="5367" y="5584"/>
                      <a:pt x="5364" y="5649"/>
                    </a:cubicBezTo>
                    <a:cubicBezTo>
                      <a:pt x="5358" y="5697"/>
                      <a:pt x="5355" y="5748"/>
                      <a:pt x="5346" y="5794"/>
                    </a:cubicBezTo>
                    <a:cubicBezTo>
                      <a:pt x="5338" y="5837"/>
                      <a:pt x="5331" y="5876"/>
                      <a:pt x="5324" y="5917"/>
                    </a:cubicBezTo>
                    <a:cubicBezTo>
                      <a:pt x="5301" y="6002"/>
                      <a:pt x="5277" y="6086"/>
                      <a:pt x="5250" y="6170"/>
                    </a:cubicBezTo>
                    <a:cubicBezTo>
                      <a:pt x="5220" y="6244"/>
                      <a:pt x="5191" y="6315"/>
                      <a:pt x="5157" y="6388"/>
                    </a:cubicBezTo>
                    <a:cubicBezTo>
                      <a:pt x="5116" y="6466"/>
                      <a:pt x="5070" y="6541"/>
                      <a:pt x="5025" y="6615"/>
                    </a:cubicBezTo>
                    <a:cubicBezTo>
                      <a:pt x="4943" y="6731"/>
                      <a:pt x="4859" y="6843"/>
                      <a:pt x="4768" y="6951"/>
                    </a:cubicBezTo>
                    <a:lnTo>
                      <a:pt x="4768" y="6951"/>
                    </a:lnTo>
                    <a:cubicBezTo>
                      <a:pt x="4772" y="6947"/>
                      <a:pt x="4776" y="6943"/>
                      <a:pt x="4780" y="6940"/>
                    </a:cubicBezTo>
                    <a:lnTo>
                      <a:pt x="4780" y="6940"/>
                    </a:lnTo>
                    <a:cubicBezTo>
                      <a:pt x="4714" y="7013"/>
                      <a:pt x="4647" y="7089"/>
                      <a:pt x="4576" y="7157"/>
                    </a:cubicBezTo>
                    <a:cubicBezTo>
                      <a:pt x="4446" y="7283"/>
                      <a:pt x="4311" y="7402"/>
                      <a:pt x="4184" y="7531"/>
                    </a:cubicBezTo>
                    <a:cubicBezTo>
                      <a:pt x="4121" y="7595"/>
                      <a:pt x="4062" y="7662"/>
                      <a:pt x="4007" y="7733"/>
                    </a:cubicBezTo>
                    <a:cubicBezTo>
                      <a:pt x="3948" y="7812"/>
                      <a:pt x="3892" y="7891"/>
                      <a:pt x="3838" y="7975"/>
                    </a:cubicBezTo>
                    <a:cubicBezTo>
                      <a:pt x="3738" y="8127"/>
                      <a:pt x="3665" y="8296"/>
                      <a:pt x="3596" y="8464"/>
                    </a:cubicBezTo>
                    <a:cubicBezTo>
                      <a:pt x="3562" y="8554"/>
                      <a:pt x="3533" y="8646"/>
                      <a:pt x="3510" y="8739"/>
                    </a:cubicBezTo>
                    <a:cubicBezTo>
                      <a:pt x="3487" y="8821"/>
                      <a:pt x="3465" y="8905"/>
                      <a:pt x="3451" y="8990"/>
                    </a:cubicBezTo>
                    <a:cubicBezTo>
                      <a:pt x="3405" y="9250"/>
                      <a:pt x="3369" y="9515"/>
                      <a:pt x="3387" y="9780"/>
                    </a:cubicBezTo>
                    <a:cubicBezTo>
                      <a:pt x="3403" y="10021"/>
                      <a:pt x="3457" y="10255"/>
                      <a:pt x="3523" y="10488"/>
                    </a:cubicBezTo>
                    <a:cubicBezTo>
                      <a:pt x="3570" y="10653"/>
                      <a:pt x="3639" y="10816"/>
                      <a:pt x="3704" y="10976"/>
                    </a:cubicBezTo>
                    <a:cubicBezTo>
                      <a:pt x="3771" y="11147"/>
                      <a:pt x="3835" y="11318"/>
                      <a:pt x="3895" y="11493"/>
                    </a:cubicBezTo>
                    <a:cubicBezTo>
                      <a:pt x="3895" y="11492"/>
                      <a:pt x="3895" y="11492"/>
                      <a:pt x="3895" y="11491"/>
                    </a:cubicBezTo>
                    <a:lnTo>
                      <a:pt x="3895" y="11491"/>
                    </a:lnTo>
                    <a:cubicBezTo>
                      <a:pt x="3938" y="11619"/>
                      <a:pt x="3979" y="11746"/>
                      <a:pt x="4021" y="11873"/>
                    </a:cubicBezTo>
                    <a:cubicBezTo>
                      <a:pt x="4058" y="11990"/>
                      <a:pt x="4086" y="12104"/>
                      <a:pt x="4113" y="12222"/>
                    </a:cubicBezTo>
                    <a:lnTo>
                      <a:pt x="4113" y="12225"/>
                    </a:lnTo>
                    <a:cubicBezTo>
                      <a:pt x="4121" y="12270"/>
                      <a:pt x="4130" y="12313"/>
                      <a:pt x="4134" y="12358"/>
                    </a:cubicBezTo>
                    <a:cubicBezTo>
                      <a:pt x="4140" y="12408"/>
                      <a:pt x="4144" y="12457"/>
                      <a:pt x="4149" y="12505"/>
                    </a:cubicBezTo>
                    <a:cubicBezTo>
                      <a:pt x="4156" y="12653"/>
                      <a:pt x="4156" y="12799"/>
                      <a:pt x="4152" y="12944"/>
                    </a:cubicBezTo>
                    <a:lnTo>
                      <a:pt x="4152" y="12944"/>
                    </a:lnTo>
                    <a:cubicBezTo>
                      <a:pt x="4152" y="12940"/>
                      <a:pt x="4153" y="12937"/>
                      <a:pt x="4153" y="12933"/>
                    </a:cubicBezTo>
                    <a:lnTo>
                      <a:pt x="4153" y="12933"/>
                    </a:lnTo>
                    <a:cubicBezTo>
                      <a:pt x="4153" y="12938"/>
                      <a:pt x="4152" y="12941"/>
                      <a:pt x="4153" y="12947"/>
                    </a:cubicBezTo>
                    <a:cubicBezTo>
                      <a:pt x="4153" y="12948"/>
                      <a:pt x="4153" y="12949"/>
                      <a:pt x="4153" y="12950"/>
                    </a:cubicBezTo>
                    <a:cubicBezTo>
                      <a:pt x="4144" y="13031"/>
                      <a:pt x="4135" y="13113"/>
                      <a:pt x="4122" y="13194"/>
                    </a:cubicBezTo>
                    <a:cubicBezTo>
                      <a:pt x="4111" y="13268"/>
                      <a:pt x="4099" y="13336"/>
                      <a:pt x="4083" y="13409"/>
                    </a:cubicBezTo>
                    <a:cubicBezTo>
                      <a:pt x="4065" y="13487"/>
                      <a:pt x="4046" y="13564"/>
                      <a:pt x="4023" y="13640"/>
                    </a:cubicBezTo>
                    <a:cubicBezTo>
                      <a:pt x="4004" y="13708"/>
                      <a:pt x="3981" y="13772"/>
                      <a:pt x="3958" y="13838"/>
                    </a:cubicBezTo>
                    <a:cubicBezTo>
                      <a:pt x="3937" y="13890"/>
                      <a:pt x="3918" y="13945"/>
                      <a:pt x="3894" y="13998"/>
                    </a:cubicBezTo>
                    <a:cubicBezTo>
                      <a:pt x="3872" y="14048"/>
                      <a:pt x="3846" y="14098"/>
                      <a:pt x="3823" y="14148"/>
                    </a:cubicBezTo>
                    <a:cubicBezTo>
                      <a:pt x="3799" y="14199"/>
                      <a:pt x="3773" y="14247"/>
                      <a:pt x="3744" y="14294"/>
                    </a:cubicBezTo>
                    <a:cubicBezTo>
                      <a:pt x="3714" y="14339"/>
                      <a:pt x="3686" y="14388"/>
                      <a:pt x="3656" y="14433"/>
                    </a:cubicBezTo>
                    <a:cubicBezTo>
                      <a:pt x="3655" y="14435"/>
                      <a:pt x="3653" y="14437"/>
                      <a:pt x="3652" y="14440"/>
                    </a:cubicBezTo>
                    <a:cubicBezTo>
                      <a:pt x="3651" y="14442"/>
                      <a:pt x="3650" y="14445"/>
                      <a:pt x="3648" y="14447"/>
                    </a:cubicBezTo>
                    <a:cubicBezTo>
                      <a:pt x="3649" y="14446"/>
                      <a:pt x="3649" y="14445"/>
                      <a:pt x="3649" y="14444"/>
                    </a:cubicBezTo>
                    <a:lnTo>
                      <a:pt x="3649" y="14444"/>
                    </a:lnTo>
                    <a:cubicBezTo>
                      <a:pt x="3599" y="14515"/>
                      <a:pt x="3545" y="14582"/>
                      <a:pt x="3489" y="14650"/>
                    </a:cubicBezTo>
                    <a:cubicBezTo>
                      <a:pt x="3439" y="14705"/>
                      <a:pt x="3386" y="14756"/>
                      <a:pt x="3331" y="14806"/>
                    </a:cubicBezTo>
                    <a:cubicBezTo>
                      <a:pt x="3239" y="14885"/>
                      <a:pt x="3146" y="14962"/>
                      <a:pt x="3046" y="15033"/>
                    </a:cubicBezTo>
                    <a:cubicBezTo>
                      <a:pt x="2954" y="15098"/>
                      <a:pt x="2861" y="15165"/>
                      <a:pt x="2769" y="15229"/>
                    </a:cubicBezTo>
                    <a:cubicBezTo>
                      <a:pt x="2574" y="15367"/>
                      <a:pt x="2382" y="15505"/>
                      <a:pt x="2208" y="15668"/>
                    </a:cubicBezTo>
                    <a:cubicBezTo>
                      <a:pt x="2074" y="15792"/>
                      <a:pt x="1951" y="15927"/>
                      <a:pt x="1842" y="16073"/>
                    </a:cubicBezTo>
                    <a:cubicBezTo>
                      <a:pt x="1781" y="16158"/>
                      <a:pt x="1723" y="16245"/>
                      <a:pt x="1666" y="16333"/>
                    </a:cubicBezTo>
                    <a:cubicBezTo>
                      <a:pt x="1622" y="16399"/>
                      <a:pt x="1580" y="16468"/>
                      <a:pt x="1544" y="16537"/>
                    </a:cubicBezTo>
                    <a:cubicBezTo>
                      <a:pt x="1494" y="16632"/>
                      <a:pt x="1443" y="16724"/>
                      <a:pt x="1400" y="16821"/>
                    </a:cubicBezTo>
                    <a:cubicBezTo>
                      <a:pt x="1383" y="16862"/>
                      <a:pt x="1362" y="16902"/>
                      <a:pt x="1347" y="16943"/>
                    </a:cubicBezTo>
                    <a:cubicBezTo>
                      <a:pt x="1328" y="16999"/>
                      <a:pt x="1307" y="17053"/>
                      <a:pt x="1288" y="17109"/>
                    </a:cubicBezTo>
                    <a:cubicBezTo>
                      <a:pt x="1230" y="17280"/>
                      <a:pt x="1189" y="17457"/>
                      <a:pt x="1166" y="17637"/>
                    </a:cubicBezTo>
                    <a:cubicBezTo>
                      <a:pt x="1102" y="18085"/>
                      <a:pt x="1116" y="18546"/>
                      <a:pt x="1253" y="18981"/>
                    </a:cubicBezTo>
                    <a:cubicBezTo>
                      <a:pt x="1285" y="19080"/>
                      <a:pt x="1318" y="19180"/>
                      <a:pt x="1358" y="19277"/>
                    </a:cubicBezTo>
                    <a:cubicBezTo>
                      <a:pt x="1392" y="19359"/>
                      <a:pt x="1426" y="19441"/>
                      <a:pt x="1460" y="19522"/>
                    </a:cubicBezTo>
                    <a:cubicBezTo>
                      <a:pt x="1529" y="19681"/>
                      <a:pt x="1590" y="19840"/>
                      <a:pt x="1649" y="20002"/>
                    </a:cubicBezTo>
                    <a:cubicBezTo>
                      <a:pt x="1706" y="20172"/>
                      <a:pt x="1760" y="20342"/>
                      <a:pt x="1806" y="20514"/>
                    </a:cubicBezTo>
                    <a:cubicBezTo>
                      <a:pt x="1834" y="20618"/>
                      <a:pt x="1861" y="20724"/>
                      <a:pt x="1887" y="20830"/>
                    </a:cubicBezTo>
                    <a:cubicBezTo>
                      <a:pt x="1907" y="20909"/>
                      <a:pt x="1922" y="20989"/>
                      <a:pt x="1938" y="21069"/>
                    </a:cubicBezTo>
                    <a:lnTo>
                      <a:pt x="1938" y="21069"/>
                    </a:lnTo>
                    <a:cubicBezTo>
                      <a:pt x="1937" y="21066"/>
                      <a:pt x="1936" y="21064"/>
                      <a:pt x="1935" y="21061"/>
                    </a:cubicBezTo>
                    <a:lnTo>
                      <a:pt x="1935" y="21061"/>
                    </a:lnTo>
                    <a:cubicBezTo>
                      <a:pt x="1945" y="21126"/>
                      <a:pt x="1960" y="21195"/>
                      <a:pt x="1964" y="21263"/>
                    </a:cubicBezTo>
                    <a:cubicBezTo>
                      <a:pt x="1967" y="21321"/>
                      <a:pt x="1971" y="21378"/>
                      <a:pt x="1974" y="21436"/>
                    </a:cubicBezTo>
                    <a:cubicBezTo>
                      <a:pt x="1974" y="21540"/>
                      <a:pt x="1974" y="21644"/>
                      <a:pt x="1967" y="21748"/>
                    </a:cubicBezTo>
                    <a:cubicBezTo>
                      <a:pt x="1961" y="21820"/>
                      <a:pt x="1951" y="21892"/>
                      <a:pt x="1939" y="21962"/>
                    </a:cubicBezTo>
                    <a:cubicBezTo>
                      <a:pt x="1921" y="22050"/>
                      <a:pt x="1897" y="22136"/>
                      <a:pt x="1869" y="22221"/>
                    </a:cubicBezTo>
                    <a:cubicBezTo>
                      <a:pt x="1801" y="22412"/>
                      <a:pt x="1717" y="22594"/>
                      <a:pt x="1629" y="22775"/>
                    </a:cubicBezTo>
                    <a:cubicBezTo>
                      <a:pt x="1583" y="22865"/>
                      <a:pt x="1535" y="22955"/>
                      <a:pt x="1486" y="23043"/>
                    </a:cubicBezTo>
                    <a:cubicBezTo>
                      <a:pt x="1438" y="23124"/>
                      <a:pt x="1388" y="23204"/>
                      <a:pt x="1340" y="23283"/>
                    </a:cubicBezTo>
                    <a:cubicBezTo>
                      <a:pt x="1273" y="23380"/>
                      <a:pt x="1207" y="23477"/>
                      <a:pt x="1133" y="23566"/>
                    </a:cubicBezTo>
                    <a:cubicBezTo>
                      <a:pt x="1058" y="23656"/>
                      <a:pt x="983" y="23746"/>
                      <a:pt x="910" y="23834"/>
                    </a:cubicBezTo>
                    <a:cubicBezTo>
                      <a:pt x="823" y="23944"/>
                      <a:pt x="737" y="24053"/>
                      <a:pt x="656" y="24167"/>
                    </a:cubicBezTo>
                    <a:cubicBezTo>
                      <a:pt x="584" y="24266"/>
                      <a:pt x="518" y="24369"/>
                      <a:pt x="459" y="24475"/>
                    </a:cubicBezTo>
                    <a:cubicBezTo>
                      <a:pt x="426" y="24531"/>
                      <a:pt x="396" y="24589"/>
                      <a:pt x="370" y="24648"/>
                    </a:cubicBezTo>
                    <a:cubicBezTo>
                      <a:pt x="344" y="24703"/>
                      <a:pt x="319" y="24758"/>
                      <a:pt x="297" y="24812"/>
                    </a:cubicBezTo>
                    <a:cubicBezTo>
                      <a:pt x="251" y="24929"/>
                      <a:pt x="208" y="25044"/>
                      <a:pt x="167" y="25162"/>
                    </a:cubicBezTo>
                    <a:cubicBezTo>
                      <a:pt x="82" y="25408"/>
                      <a:pt x="20" y="25670"/>
                      <a:pt x="7" y="25930"/>
                    </a:cubicBezTo>
                    <a:cubicBezTo>
                      <a:pt x="0" y="26057"/>
                      <a:pt x="3" y="26183"/>
                      <a:pt x="15" y="26309"/>
                    </a:cubicBezTo>
                    <a:cubicBezTo>
                      <a:pt x="21" y="26372"/>
                      <a:pt x="30" y="26433"/>
                      <a:pt x="39" y="26494"/>
                    </a:cubicBezTo>
                    <a:cubicBezTo>
                      <a:pt x="50" y="26577"/>
                      <a:pt x="66" y="26662"/>
                      <a:pt x="80" y="26745"/>
                    </a:cubicBezTo>
                    <a:cubicBezTo>
                      <a:pt x="115" y="26924"/>
                      <a:pt x="149" y="27105"/>
                      <a:pt x="204" y="27279"/>
                    </a:cubicBezTo>
                    <a:cubicBezTo>
                      <a:pt x="282" y="27532"/>
                      <a:pt x="372" y="27782"/>
                      <a:pt x="508" y="28011"/>
                    </a:cubicBezTo>
                    <a:cubicBezTo>
                      <a:pt x="636" y="28222"/>
                      <a:pt x="789" y="28412"/>
                      <a:pt x="945" y="28601"/>
                    </a:cubicBezTo>
                    <a:cubicBezTo>
                      <a:pt x="1057" y="28740"/>
                      <a:pt x="1180" y="28872"/>
                      <a:pt x="1303" y="29001"/>
                    </a:cubicBezTo>
                    <a:cubicBezTo>
                      <a:pt x="1432" y="29139"/>
                      <a:pt x="1560" y="29275"/>
                      <a:pt x="1690" y="29409"/>
                    </a:cubicBezTo>
                    <a:cubicBezTo>
                      <a:pt x="1764" y="29485"/>
                      <a:pt x="1839" y="29559"/>
                      <a:pt x="1913" y="29633"/>
                    </a:cubicBezTo>
                    <a:cubicBezTo>
                      <a:pt x="1976" y="29692"/>
                      <a:pt x="2039" y="29753"/>
                      <a:pt x="2104" y="29806"/>
                    </a:cubicBezTo>
                    <a:cubicBezTo>
                      <a:pt x="2166" y="29857"/>
                      <a:pt x="2229" y="29904"/>
                      <a:pt x="2292" y="29953"/>
                    </a:cubicBezTo>
                    <a:cubicBezTo>
                      <a:pt x="2319" y="29988"/>
                      <a:pt x="2345" y="30020"/>
                      <a:pt x="2371" y="30055"/>
                    </a:cubicBezTo>
                    <a:cubicBezTo>
                      <a:pt x="2451" y="30176"/>
                      <a:pt x="2522" y="30295"/>
                      <a:pt x="2590" y="30422"/>
                    </a:cubicBezTo>
                    <a:cubicBezTo>
                      <a:pt x="2655" y="30557"/>
                      <a:pt x="2715" y="30695"/>
                      <a:pt x="2766" y="30835"/>
                    </a:cubicBezTo>
                    <a:cubicBezTo>
                      <a:pt x="2805" y="30963"/>
                      <a:pt x="2840" y="31090"/>
                      <a:pt x="2869" y="31221"/>
                    </a:cubicBezTo>
                    <a:lnTo>
                      <a:pt x="2869" y="31209"/>
                    </a:lnTo>
                    <a:cubicBezTo>
                      <a:pt x="2869" y="31216"/>
                      <a:pt x="2871" y="31221"/>
                      <a:pt x="2871" y="31226"/>
                    </a:cubicBezTo>
                    <a:lnTo>
                      <a:pt x="2871" y="31227"/>
                    </a:lnTo>
                    <a:cubicBezTo>
                      <a:pt x="2871" y="31230"/>
                      <a:pt x="2873" y="31231"/>
                      <a:pt x="2873" y="31235"/>
                    </a:cubicBezTo>
                    <a:cubicBezTo>
                      <a:pt x="2873" y="31234"/>
                      <a:pt x="2871" y="31231"/>
                      <a:pt x="2871" y="31230"/>
                    </a:cubicBezTo>
                    <a:lnTo>
                      <a:pt x="2871" y="31230"/>
                    </a:lnTo>
                    <a:cubicBezTo>
                      <a:pt x="2880" y="31284"/>
                      <a:pt x="2887" y="31340"/>
                      <a:pt x="2892" y="31395"/>
                    </a:cubicBezTo>
                    <a:cubicBezTo>
                      <a:pt x="2892" y="31454"/>
                      <a:pt x="2892" y="31511"/>
                      <a:pt x="2889" y="31570"/>
                    </a:cubicBezTo>
                    <a:cubicBezTo>
                      <a:pt x="2880" y="31641"/>
                      <a:pt x="2870" y="31713"/>
                      <a:pt x="2857" y="31785"/>
                    </a:cubicBezTo>
                    <a:cubicBezTo>
                      <a:pt x="2822" y="31935"/>
                      <a:pt x="2780" y="32082"/>
                      <a:pt x="2730" y="32228"/>
                    </a:cubicBezTo>
                    <a:cubicBezTo>
                      <a:pt x="2592" y="32588"/>
                      <a:pt x="2450" y="32948"/>
                      <a:pt x="2306" y="33309"/>
                    </a:cubicBezTo>
                    <a:cubicBezTo>
                      <a:pt x="2173" y="33646"/>
                      <a:pt x="2024" y="33978"/>
                      <a:pt x="1864" y="34304"/>
                    </a:cubicBezTo>
                    <a:lnTo>
                      <a:pt x="1865" y="34302"/>
                    </a:lnTo>
                    <a:lnTo>
                      <a:pt x="1865" y="34302"/>
                    </a:lnTo>
                    <a:cubicBezTo>
                      <a:pt x="1863" y="34306"/>
                      <a:pt x="1861" y="34309"/>
                      <a:pt x="1858" y="34313"/>
                    </a:cubicBezTo>
                    <a:cubicBezTo>
                      <a:pt x="1857" y="34315"/>
                      <a:pt x="1857" y="34318"/>
                      <a:pt x="1856" y="34320"/>
                    </a:cubicBezTo>
                    <a:lnTo>
                      <a:pt x="1856" y="34318"/>
                    </a:lnTo>
                    <a:cubicBezTo>
                      <a:pt x="1667" y="34691"/>
                      <a:pt x="1489" y="35068"/>
                      <a:pt x="1421" y="35483"/>
                    </a:cubicBezTo>
                    <a:cubicBezTo>
                      <a:pt x="1386" y="35694"/>
                      <a:pt x="1373" y="35908"/>
                      <a:pt x="1380" y="36121"/>
                    </a:cubicBezTo>
                    <a:cubicBezTo>
                      <a:pt x="1384" y="36210"/>
                      <a:pt x="1388" y="36299"/>
                      <a:pt x="1393" y="36388"/>
                    </a:cubicBezTo>
                    <a:cubicBezTo>
                      <a:pt x="1400" y="36573"/>
                      <a:pt x="1430" y="36755"/>
                      <a:pt x="1457" y="36940"/>
                    </a:cubicBezTo>
                    <a:cubicBezTo>
                      <a:pt x="1470" y="37029"/>
                      <a:pt x="1494" y="37117"/>
                      <a:pt x="1513" y="37204"/>
                    </a:cubicBezTo>
                    <a:cubicBezTo>
                      <a:pt x="1532" y="37283"/>
                      <a:pt x="1555" y="37360"/>
                      <a:pt x="1577" y="37439"/>
                    </a:cubicBezTo>
                    <a:cubicBezTo>
                      <a:pt x="1624" y="37601"/>
                      <a:pt x="1679" y="37761"/>
                      <a:pt x="1741" y="37917"/>
                    </a:cubicBezTo>
                    <a:cubicBezTo>
                      <a:pt x="1799" y="38069"/>
                      <a:pt x="1866" y="38218"/>
                      <a:pt x="1941" y="38361"/>
                    </a:cubicBezTo>
                    <a:cubicBezTo>
                      <a:pt x="1981" y="38440"/>
                      <a:pt x="2018" y="38520"/>
                      <a:pt x="2062" y="38594"/>
                    </a:cubicBezTo>
                    <a:cubicBezTo>
                      <a:pt x="2111" y="38676"/>
                      <a:pt x="2159" y="38758"/>
                      <a:pt x="2208" y="38841"/>
                    </a:cubicBezTo>
                    <a:cubicBezTo>
                      <a:pt x="2305" y="39008"/>
                      <a:pt x="2417" y="39166"/>
                      <a:pt x="2526" y="39324"/>
                    </a:cubicBezTo>
                    <a:cubicBezTo>
                      <a:pt x="2628" y="39472"/>
                      <a:pt x="2745" y="39609"/>
                      <a:pt x="2859" y="39747"/>
                    </a:cubicBezTo>
                    <a:cubicBezTo>
                      <a:pt x="2895" y="39789"/>
                      <a:pt x="2935" y="39829"/>
                      <a:pt x="2972" y="39870"/>
                    </a:cubicBezTo>
                    <a:cubicBezTo>
                      <a:pt x="2999" y="39898"/>
                      <a:pt x="3023" y="39928"/>
                      <a:pt x="3051" y="39955"/>
                    </a:cubicBezTo>
                    <a:cubicBezTo>
                      <a:pt x="3119" y="40021"/>
                      <a:pt x="3183" y="40091"/>
                      <a:pt x="3255" y="40151"/>
                    </a:cubicBezTo>
                    <a:cubicBezTo>
                      <a:pt x="3328" y="40214"/>
                      <a:pt x="3400" y="40282"/>
                      <a:pt x="3479" y="40339"/>
                    </a:cubicBezTo>
                    <a:cubicBezTo>
                      <a:pt x="3552" y="40392"/>
                      <a:pt x="3625" y="40448"/>
                      <a:pt x="3702" y="40497"/>
                    </a:cubicBezTo>
                    <a:cubicBezTo>
                      <a:pt x="3790" y="40552"/>
                      <a:pt x="3878" y="40607"/>
                      <a:pt x="3969" y="40659"/>
                    </a:cubicBezTo>
                    <a:cubicBezTo>
                      <a:pt x="4054" y="40707"/>
                      <a:pt x="4139" y="40754"/>
                      <a:pt x="4225" y="40800"/>
                    </a:cubicBezTo>
                    <a:cubicBezTo>
                      <a:pt x="4401" y="40894"/>
                      <a:pt x="4580" y="40984"/>
                      <a:pt x="4760" y="41070"/>
                    </a:cubicBezTo>
                    <a:cubicBezTo>
                      <a:pt x="5091" y="41230"/>
                      <a:pt x="5432" y="41381"/>
                      <a:pt x="5786" y="41488"/>
                    </a:cubicBezTo>
                    <a:cubicBezTo>
                      <a:pt x="5889" y="41517"/>
                      <a:pt x="5990" y="41546"/>
                      <a:pt x="6095" y="41572"/>
                    </a:cubicBezTo>
                    <a:cubicBezTo>
                      <a:pt x="6185" y="41593"/>
                      <a:pt x="6276" y="41611"/>
                      <a:pt x="6368" y="41630"/>
                    </a:cubicBezTo>
                    <a:cubicBezTo>
                      <a:pt x="6462" y="41649"/>
                      <a:pt x="6559" y="41661"/>
                      <a:pt x="6655" y="41674"/>
                    </a:cubicBezTo>
                    <a:cubicBezTo>
                      <a:pt x="6700" y="41679"/>
                      <a:pt x="6746" y="41682"/>
                      <a:pt x="6792" y="41682"/>
                    </a:cubicBezTo>
                    <a:cubicBezTo>
                      <a:pt x="6821" y="41685"/>
                      <a:pt x="6851" y="41687"/>
                      <a:pt x="6882" y="41687"/>
                    </a:cubicBezTo>
                    <a:cubicBezTo>
                      <a:pt x="6886" y="41687"/>
                      <a:pt x="6891" y="41687"/>
                      <a:pt x="6896" y="41687"/>
                    </a:cubicBezTo>
                    <a:cubicBezTo>
                      <a:pt x="7001" y="41686"/>
                      <a:pt x="7107" y="41683"/>
                      <a:pt x="7215" y="41677"/>
                    </a:cubicBezTo>
                    <a:cubicBezTo>
                      <a:pt x="7298" y="41672"/>
                      <a:pt x="7382" y="41666"/>
                      <a:pt x="7467" y="41658"/>
                    </a:cubicBezTo>
                    <a:cubicBezTo>
                      <a:pt x="7661" y="41637"/>
                      <a:pt x="7850" y="41596"/>
                      <a:pt x="8039" y="41553"/>
                    </a:cubicBezTo>
                    <a:cubicBezTo>
                      <a:pt x="8221" y="41512"/>
                      <a:pt x="8399" y="41455"/>
                      <a:pt x="8574" y="41396"/>
                    </a:cubicBezTo>
                    <a:cubicBezTo>
                      <a:pt x="8747" y="41339"/>
                      <a:pt x="8914" y="41272"/>
                      <a:pt x="9078" y="41195"/>
                    </a:cubicBezTo>
                    <a:cubicBezTo>
                      <a:pt x="9247" y="41114"/>
                      <a:pt x="9415" y="41033"/>
                      <a:pt x="9580" y="40942"/>
                    </a:cubicBezTo>
                    <a:cubicBezTo>
                      <a:pt x="9732" y="40856"/>
                      <a:pt x="9875" y="40758"/>
                      <a:pt x="10010" y="40648"/>
                    </a:cubicBezTo>
                    <a:cubicBezTo>
                      <a:pt x="10294" y="40424"/>
                      <a:pt x="10598" y="40224"/>
                      <a:pt x="10882" y="39997"/>
                    </a:cubicBezTo>
                    <a:cubicBezTo>
                      <a:pt x="10953" y="39943"/>
                      <a:pt x="11020" y="39884"/>
                      <a:pt x="11082" y="39821"/>
                    </a:cubicBezTo>
                    <a:cubicBezTo>
                      <a:pt x="11140" y="39761"/>
                      <a:pt x="11200" y="39699"/>
                      <a:pt x="11247" y="39633"/>
                    </a:cubicBezTo>
                    <a:cubicBezTo>
                      <a:pt x="11566" y="39188"/>
                      <a:pt x="11807" y="38693"/>
                      <a:pt x="11964" y="38169"/>
                    </a:cubicBezTo>
                    <a:cubicBezTo>
                      <a:pt x="12019" y="37981"/>
                      <a:pt x="12076" y="37794"/>
                      <a:pt x="12116" y="37603"/>
                    </a:cubicBezTo>
                    <a:cubicBezTo>
                      <a:pt x="12157" y="37413"/>
                      <a:pt x="12193" y="37224"/>
                      <a:pt x="12221" y="37031"/>
                    </a:cubicBezTo>
                    <a:cubicBezTo>
                      <a:pt x="12329" y="36316"/>
                      <a:pt x="12167" y="35594"/>
                      <a:pt x="11993" y="34902"/>
                    </a:cubicBezTo>
                    <a:cubicBezTo>
                      <a:pt x="11909" y="34566"/>
                      <a:pt x="11805" y="34235"/>
                      <a:pt x="11705" y="33905"/>
                    </a:cubicBezTo>
                    <a:cubicBezTo>
                      <a:pt x="11605" y="33581"/>
                      <a:pt x="11539" y="33251"/>
                      <a:pt x="11429" y="32933"/>
                    </a:cubicBezTo>
                    <a:lnTo>
                      <a:pt x="11429" y="32933"/>
                    </a:lnTo>
                    <a:cubicBezTo>
                      <a:pt x="11419" y="32900"/>
                      <a:pt x="11408" y="32868"/>
                      <a:pt x="11398" y="32836"/>
                    </a:cubicBezTo>
                    <a:cubicBezTo>
                      <a:pt x="11398" y="32835"/>
                      <a:pt x="11400" y="32834"/>
                      <a:pt x="11400" y="32833"/>
                    </a:cubicBezTo>
                    <a:cubicBezTo>
                      <a:pt x="11396" y="32826"/>
                      <a:pt x="11393" y="32818"/>
                      <a:pt x="11390" y="32811"/>
                    </a:cubicBezTo>
                    <a:cubicBezTo>
                      <a:pt x="11377" y="32780"/>
                      <a:pt x="11367" y="32748"/>
                      <a:pt x="11362" y="32715"/>
                    </a:cubicBezTo>
                    <a:cubicBezTo>
                      <a:pt x="11361" y="32710"/>
                      <a:pt x="11360" y="32705"/>
                      <a:pt x="11359" y="32700"/>
                    </a:cubicBezTo>
                    <a:cubicBezTo>
                      <a:pt x="11346" y="32663"/>
                      <a:pt x="11336" y="32625"/>
                      <a:pt x="11325" y="32587"/>
                    </a:cubicBezTo>
                    <a:cubicBezTo>
                      <a:pt x="11310" y="32541"/>
                      <a:pt x="11294" y="32494"/>
                      <a:pt x="11283" y="32447"/>
                    </a:cubicBezTo>
                    <a:cubicBezTo>
                      <a:pt x="11275" y="32412"/>
                      <a:pt x="11268" y="32378"/>
                      <a:pt x="11261" y="32342"/>
                    </a:cubicBezTo>
                    <a:cubicBezTo>
                      <a:pt x="11261" y="32340"/>
                      <a:pt x="11260" y="32339"/>
                      <a:pt x="11260" y="32338"/>
                    </a:cubicBezTo>
                    <a:cubicBezTo>
                      <a:pt x="11259" y="32333"/>
                      <a:pt x="11258" y="32327"/>
                      <a:pt x="11257" y="32322"/>
                    </a:cubicBezTo>
                    <a:cubicBezTo>
                      <a:pt x="11256" y="32321"/>
                      <a:pt x="11256" y="32320"/>
                      <a:pt x="11255" y="32319"/>
                    </a:cubicBezTo>
                    <a:cubicBezTo>
                      <a:pt x="11248" y="32297"/>
                      <a:pt x="11241" y="32275"/>
                      <a:pt x="11236" y="32254"/>
                    </a:cubicBezTo>
                    <a:lnTo>
                      <a:pt x="11236" y="32254"/>
                    </a:lnTo>
                    <a:cubicBezTo>
                      <a:pt x="11237" y="32257"/>
                      <a:pt x="11237" y="32260"/>
                      <a:pt x="11237" y="32264"/>
                    </a:cubicBezTo>
                    <a:lnTo>
                      <a:pt x="11237" y="32264"/>
                    </a:lnTo>
                    <a:cubicBezTo>
                      <a:pt x="11229" y="32218"/>
                      <a:pt x="11218" y="32172"/>
                      <a:pt x="11206" y="32127"/>
                    </a:cubicBezTo>
                    <a:cubicBezTo>
                      <a:pt x="11197" y="32095"/>
                      <a:pt x="11189" y="32063"/>
                      <a:pt x="11181" y="32031"/>
                    </a:cubicBezTo>
                    <a:cubicBezTo>
                      <a:pt x="11171" y="31968"/>
                      <a:pt x="11162" y="31907"/>
                      <a:pt x="11155" y="31846"/>
                    </a:cubicBezTo>
                    <a:cubicBezTo>
                      <a:pt x="11149" y="31796"/>
                      <a:pt x="11141" y="31748"/>
                      <a:pt x="11137" y="31701"/>
                    </a:cubicBezTo>
                    <a:cubicBezTo>
                      <a:pt x="11137" y="31689"/>
                      <a:pt x="11136" y="31675"/>
                      <a:pt x="11135" y="31661"/>
                    </a:cubicBezTo>
                    <a:cubicBezTo>
                      <a:pt x="11127" y="31635"/>
                      <a:pt x="11123" y="31606"/>
                      <a:pt x="11121" y="31579"/>
                    </a:cubicBezTo>
                    <a:cubicBezTo>
                      <a:pt x="11117" y="31537"/>
                      <a:pt x="11115" y="31494"/>
                      <a:pt x="11114" y="31450"/>
                    </a:cubicBezTo>
                    <a:cubicBezTo>
                      <a:pt x="11114" y="31451"/>
                      <a:pt x="11114" y="31452"/>
                      <a:pt x="11113" y="31453"/>
                    </a:cubicBezTo>
                    <a:cubicBezTo>
                      <a:pt x="11107" y="31307"/>
                      <a:pt x="11119" y="31162"/>
                      <a:pt x="11149" y="31019"/>
                    </a:cubicBezTo>
                    <a:cubicBezTo>
                      <a:pt x="11160" y="30978"/>
                      <a:pt x="11170" y="30937"/>
                      <a:pt x="11183" y="30896"/>
                    </a:cubicBezTo>
                    <a:cubicBezTo>
                      <a:pt x="11185" y="30888"/>
                      <a:pt x="11188" y="30880"/>
                      <a:pt x="11191" y="30871"/>
                    </a:cubicBezTo>
                    <a:cubicBezTo>
                      <a:pt x="11210" y="30821"/>
                      <a:pt x="11233" y="30771"/>
                      <a:pt x="11260" y="30724"/>
                    </a:cubicBezTo>
                    <a:cubicBezTo>
                      <a:pt x="11267" y="30695"/>
                      <a:pt x="11276" y="30668"/>
                      <a:pt x="11285" y="30639"/>
                    </a:cubicBezTo>
                    <a:cubicBezTo>
                      <a:pt x="11313" y="30573"/>
                      <a:pt x="11340" y="30505"/>
                      <a:pt x="11369" y="30441"/>
                    </a:cubicBezTo>
                    <a:lnTo>
                      <a:pt x="11369" y="30441"/>
                    </a:lnTo>
                    <a:lnTo>
                      <a:pt x="11368" y="30443"/>
                    </a:lnTo>
                    <a:cubicBezTo>
                      <a:pt x="11369" y="30441"/>
                      <a:pt x="11369" y="30440"/>
                      <a:pt x="11370" y="30438"/>
                    </a:cubicBezTo>
                    <a:cubicBezTo>
                      <a:pt x="11372" y="30436"/>
                      <a:pt x="11374" y="30433"/>
                      <a:pt x="11374" y="30431"/>
                    </a:cubicBezTo>
                    <a:cubicBezTo>
                      <a:pt x="11374" y="30428"/>
                      <a:pt x="11377" y="30425"/>
                      <a:pt x="11379" y="30423"/>
                    </a:cubicBezTo>
                    <a:lnTo>
                      <a:pt x="11379" y="30423"/>
                    </a:lnTo>
                    <a:cubicBezTo>
                      <a:pt x="11379" y="30424"/>
                      <a:pt x="11377" y="30425"/>
                      <a:pt x="11378" y="30427"/>
                    </a:cubicBezTo>
                    <a:cubicBezTo>
                      <a:pt x="11466" y="30254"/>
                      <a:pt x="11563" y="30087"/>
                      <a:pt x="11663" y="29919"/>
                    </a:cubicBezTo>
                    <a:cubicBezTo>
                      <a:pt x="11756" y="29768"/>
                      <a:pt x="11845" y="29617"/>
                      <a:pt x="11928" y="29461"/>
                    </a:cubicBezTo>
                    <a:cubicBezTo>
                      <a:pt x="12020" y="29284"/>
                      <a:pt x="12106" y="29105"/>
                      <a:pt x="12184" y="28920"/>
                    </a:cubicBezTo>
                    <a:cubicBezTo>
                      <a:pt x="12258" y="28750"/>
                      <a:pt x="12312" y="28572"/>
                      <a:pt x="12364" y="28392"/>
                    </a:cubicBezTo>
                    <a:cubicBezTo>
                      <a:pt x="12410" y="28217"/>
                      <a:pt x="12446" y="28039"/>
                      <a:pt x="12469" y="27858"/>
                    </a:cubicBezTo>
                    <a:cubicBezTo>
                      <a:pt x="12496" y="27679"/>
                      <a:pt x="12504" y="27496"/>
                      <a:pt x="12493" y="27315"/>
                    </a:cubicBezTo>
                    <a:cubicBezTo>
                      <a:pt x="12481" y="27133"/>
                      <a:pt x="12454" y="26951"/>
                      <a:pt x="12410" y="26773"/>
                    </a:cubicBezTo>
                    <a:cubicBezTo>
                      <a:pt x="12390" y="26680"/>
                      <a:pt x="12365" y="26587"/>
                      <a:pt x="12333" y="26497"/>
                    </a:cubicBezTo>
                    <a:cubicBezTo>
                      <a:pt x="12318" y="26455"/>
                      <a:pt x="12305" y="26409"/>
                      <a:pt x="12286" y="26367"/>
                    </a:cubicBezTo>
                    <a:cubicBezTo>
                      <a:pt x="12267" y="26325"/>
                      <a:pt x="12248" y="26281"/>
                      <a:pt x="12229" y="26237"/>
                    </a:cubicBezTo>
                    <a:cubicBezTo>
                      <a:pt x="12190" y="26152"/>
                      <a:pt x="12137" y="26070"/>
                      <a:pt x="12087" y="25990"/>
                    </a:cubicBezTo>
                    <a:cubicBezTo>
                      <a:pt x="12039" y="25909"/>
                      <a:pt x="11978" y="25835"/>
                      <a:pt x="11921" y="25761"/>
                    </a:cubicBezTo>
                    <a:cubicBezTo>
                      <a:pt x="11869" y="25693"/>
                      <a:pt x="11815" y="25627"/>
                      <a:pt x="11760" y="25563"/>
                    </a:cubicBezTo>
                    <a:cubicBezTo>
                      <a:pt x="11731" y="25530"/>
                      <a:pt x="11703" y="25497"/>
                      <a:pt x="11674" y="25464"/>
                    </a:cubicBezTo>
                    <a:cubicBezTo>
                      <a:pt x="11668" y="25457"/>
                      <a:pt x="11662" y="25450"/>
                      <a:pt x="11655" y="25443"/>
                    </a:cubicBezTo>
                    <a:cubicBezTo>
                      <a:pt x="11652" y="25439"/>
                      <a:pt x="11649" y="25436"/>
                      <a:pt x="11646" y="25433"/>
                    </a:cubicBezTo>
                    <a:cubicBezTo>
                      <a:pt x="11617" y="25399"/>
                      <a:pt x="11590" y="25366"/>
                      <a:pt x="11559" y="25332"/>
                    </a:cubicBezTo>
                    <a:cubicBezTo>
                      <a:pt x="11558" y="25332"/>
                      <a:pt x="11558" y="25331"/>
                      <a:pt x="11557" y="25331"/>
                    </a:cubicBezTo>
                    <a:cubicBezTo>
                      <a:pt x="11556" y="25331"/>
                      <a:pt x="11557" y="25328"/>
                      <a:pt x="11555" y="25328"/>
                    </a:cubicBezTo>
                    <a:cubicBezTo>
                      <a:pt x="11555" y="25328"/>
                      <a:pt x="11555" y="25327"/>
                      <a:pt x="11554" y="25327"/>
                    </a:cubicBezTo>
                    <a:lnTo>
                      <a:pt x="11550" y="25323"/>
                    </a:lnTo>
                    <a:cubicBezTo>
                      <a:pt x="11412" y="25165"/>
                      <a:pt x="11270" y="25009"/>
                      <a:pt x="11122" y="24861"/>
                    </a:cubicBezTo>
                    <a:cubicBezTo>
                      <a:pt x="10979" y="24716"/>
                      <a:pt x="10835" y="24570"/>
                      <a:pt x="10697" y="24419"/>
                    </a:cubicBezTo>
                    <a:cubicBezTo>
                      <a:pt x="10652" y="24364"/>
                      <a:pt x="10607" y="24308"/>
                      <a:pt x="10567" y="24249"/>
                    </a:cubicBezTo>
                    <a:lnTo>
                      <a:pt x="10567" y="24249"/>
                    </a:lnTo>
                    <a:lnTo>
                      <a:pt x="10565" y="24245"/>
                    </a:lnTo>
                    <a:cubicBezTo>
                      <a:pt x="10561" y="24242"/>
                      <a:pt x="10558" y="24238"/>
                      <a:pt x="10556" y="24234"/>
                    </a:cubicBezTo>
                    <a:lnTo>
                      <a:pt x="10556" y="24234"/>
                    </a:lnTo>
                    <a:cubicBezTo>
                      <a:pt x="10558" y="24236"/>
                      <a:pt x="10560" y="24239"/>
                      <a:pt x="10562" y="24240"/>
                    </a:cubicBezTo>
                    <a:lnTo>
                      <a:pt x="10562" y="24240"/>
                    </a:lnTo>
                    <a:cubicBezTo>
                      <a:pt x="10538" y="24202"/>
                      <a:pt x="10515" y="24162"/>
                      <a:pt x="10493" y="24121"/>
                    </a:cubicBezTo>
                    <a:cubicBezTo>
                      <a:pt x="10462" y="24058"/>
                      <a:pt x="10436" y="23993"/>
                      <a:pt x="10413" y="23927"/>
                    </a:cubicBezTo>
                    <a:cubicBezTo>
                      <a:pt x="10391" y="23859"/>
                      <a:pt x="10374" y="23790"/>
                      <a:pt x="10357" y="23719"/>
                    </a:cubicBezTo>
                    <a:cubicBezTo>
                      <a:pt x="10339" y="23623"/>
                      <a:pt x="10325" y="23527"/>
                      <a:pt x="10318" y="23429"/>
                    </a:cubicBezTo>
                    <a:cubicBezTo>
                      <a:pt x="10312" y="23294"/>
                      <a:pt x="10318" y="23163"/>
                      <a:pt x="10326" y="23029"/>
                    </a:cubicBezTo>
                    <a:lnTo>
                      <a:pt x="10326" y="23030"/>
                    </a:lnTo>
                    <a:cubicBezTo>
                      <a:pt x="10332" y="22975"/>
                      <a:pt x="10337" y="22920"/>
                      <a:pt x="10346" y="22866"/>
                    </a:cubicBezTo>
                    <a:cubicBezTo>
                      <a:pt x="10356" y="22813"/>
                      <a:pt x="10365" y="22756"/>
                      <a:pt x="10375" y="22700"/>
                    </a:cubicBezTo>
                    <a:cubicBezTo>
                      <a:pt x="10403" y="22567"/>
                      <a:pt x="10430" y="22433"/>
                      <a:pt x="10466" y="22303"/>
                    </a:cubicBezTo>
                    <a:cubicBezTo>
                      <a:pt x="10503" y="22177"/>
                      <a:pt x="10542" y="22052"/>
                      <a:pt x="10583" y="21925"/>
                    </a:cubicBezTo>
                    <a:cubicBezTo>
                      <a:pt x="10629" y="21802"/>
                      <a:pt x="10670" y="21676"/>
                      <a:pt x="10722" y="21554"/>
                    </a:cubicBezTo>
                    <a:cubicBezTo>
                      <a:pt x="10777" y="21429"/>
                      <a:pt x="10834" y="21306"/>
                      <a:pt x="10893" y="21184"/>
                    </a:cubicBezTo>
                    <a:lnTo>
                      <a:pt x="10893" y="21184"/>
                    </a:lnTo>
                    <a:cubicBezTo>
                      <a:pt x="10891" y="21188"/>
                      <a:pt x="10888" y="21192"/>
                      <a:pt x="10886" y="21196"/>
                    </a:cubicBezTo>
                    <a:lnTo>
                      <a:pt x="10886" y="21196"/>
                    </a:lnTo>
                    <a:cubicBezTo>
                      <a:pt x="11004" y="20972"/>
                      <a:pt x="11130" y="20754"/>
                      <a:pt x="11251" y="20532"/>
                    </a:cubicBezTo>
                    <a:cubicBezTo>
                      <a:pt x="11378" y="20301"/>
                      <a:pt x="11467" y="20052"/>
                      <a:pt x="11538" y="19799"/>
                    </a:cubicBezTo>
                    <a:cubicBezTo>
                      <a:pt x="11550" y="19758"/>
                      <a:pt x="11558" y="19717"/>
                      <a:pt x="11567" y="19673"/>
                    </a:cubicBezTo>
                    <a:cubicBezTo>
                      <a:pt x="11577" y="19625"/>
                      <a:pt x="11590" y="19577"/>
                      <a:pt x="11596" y="19528"/>
                    </a:cubicBezTo>
                    <a:cubicBezTo>
                      <a:pt x="11606" y="19446"/>
                      <a:pt x="11619" y="19365"/>
                      <a:pt x="11625" y="19282"/>
                    </a:cubicBezTo>
                    <a:cubicBezTo>
                      <a:pt x="11627" y="19225"/>
                      <a:pt x="11635" y="19166"/>
                      <a:pt x="11634" y="19110"/>
                    </a:cubicBezTo>
                    <a:cubicBezTo>
                      <a:pt x="11633" y="19062"/>
                      <a:pt x="11633" y="19014"/>
                      <a:pt x="11632" y="18965"/>
                    </a:cubicBezTo>
                    <a:cubicBezTo>
                      <a:pt x="11632" y="18930"/>
                      <a:pt x="11631" y="18895"/>
                      <a:pt x="11628" y="18860"/>
                    </a:cubicBezTo>
                    <a:cubicBezTo>
                      <a:pt x="11624" y="18810"/>
                      <a:pt x="11624" y="18755"/>
                      <a:pt x="11616" y="18704"/>
                    </a:cubicBezTo>
                    <a:cubicBezTo>
                      <a:pt x="11588" y="18519"/>
                      <a:pt x="11555" y="18338"/>
                      <a:pt x="11497" y="18160"/>
                    </a:cubicBezTo>
                    <a:cubicBezTo>
                      <a:pt x="11443" y="17986"/>
                      <a:pt x="11378" y="17815"/>
                      <a:pt x="11302" y="17649"/>
                    </a:cubicBezTo>
                    <a:cubicBezTo>
                      <a:pt x="11219" y="17475"/>
                      <a:pt x="11136" y="17300"/>
                      <a:pt x="11031" y="17137"/>
                    </a:cubicBezTo>
                    <a:cubicBezTo>
                      <a:pt x="10929" y="16979"/>
                      <a:pt x="10824" y="16824"/>
                      <a:pt x="10711" y="16674"/>
                    </a:cubicBezTo>
                    <a:cubicBezTo>
                      <a:pt x="10493" y="16381"/>
                      <a:pt x="10229" y="16129"/>
                      <a:pt x="9984" y="15861"/>
                    </a:cubicBezTo>
                    <a:lnTo>
                      <a:pt x="9984" y="15861"/>
                    </a:lnTo>
                    <a:lnTo>
                      <a:pt x="9986" y="15863"/>
                    </a:lnTo>
                    <a:cubicBezTo>
                      <a:pt x="9907" y="15773"/>
                      <a:pt x="9833" y="15679"/>
                      <a:pt x="9764" y="15581"/>
                    </a:cubicBezTo>
                    <a:cubicBezTo>
                      <a:pt x="9720" y="15513"/>
                      <a:pt x="9681" y="15445"/>
                      <a:pt x="9642" y="15373"/>
                    </a:cubicBezTo>
                    <a:lnTo>
                      <a:pt x="9642" y="15373"/>
                    </a:lnTo>
                    <a:lnTo>
                      <a:pt x="9644" y="15374"/>
                    </a:lnTo>
                    <a:cubicBezTo>
                      <a:pt x="9644" y="15373"/>
                      <a:pt x="9642" y="15371"/>
                      <a:pt x="9641" y="15370"/>
                    </a:cubicBezTo>
                    <a:cubicBezTo>
                      <a:pt x="9639" y="15364"/>
                      <a:pt x="9637" y="15359"/>
                      <a:pt x="9632" y="15354"/>
                    </a:cubicBezTo>
                    <a:lnTo>
                      <a:pt x="9632" y="15354"/>
                    </a:lnTo>
                    <a:cubicBezTo>
                      <a:pt x="9634" y="15356"/>
                      <a:pt x="9636" y="15358"/>
                      <a:pt x="9638" y="15360"/>
                    </a:cubicBezTo>
                    <a:cubicBezTo>
                      <a:pt x="9607" y="15295"/>
                      <a:pt x="9580" y="15229"/>
                      <a:pt x="9554" y="15164"/>
                    </a:cubicBezTo>
                    <a:lnTo>
                      <a:pt x="9554" y="15163"/>
                    </a:lnTo>
                    <a:cubicBezTo>
                      <a:pt x="9552" y="15157"/>
                      <a:pt x="9550" y="15153"/>
                      <a:pt x="9549" y="15148"/>
                    </a:cubicBezTo>
                    <a:lnTo>
                      <a:pt x="9549" y="15149"/>
                    </a:lnTo>
                    <a:cubicBezTo>
                      <a:pt x="9519" y="15060"/>
                      <a:pt x="9495" y="14971"/>
                      <a:pt x="9476" y="14880"/>
                    </a:cubicBezTo>
                    <a:cubicBezTo>
                      <a:pt x="9460" y="14781"/>
                      <a:pt x="9450" y="14682"/>
                      <a:pt x="9443" y="14583"/>
                    </a:cubicBezTo>
                    <a:cubicBezTo>
                      <a:pt x="9440" y="14436"/>
                      <a:pt x="9442" y="14293"/>
                      <a:pt x="9450" y="14147"/>
                    </a:cubicBezTo>
                    <a:cubicBezTo>
                      <a:pt x="9464" y="14010"/>
                      <a:pt x="9483" y="13877"/>
                      <a:pt x="9508" y="13741"/>
                    </a:cubicBezTo>
                    <a:cubicBezTo>
                      <a:pt x="9547" y="13560"/>
                      <a:pt x="9592" y="13383"/>
                      <a:pt x="9645" y="13205"/>
                    </a:cubicBezTo>
                    <a:cubicBezTo>
                      <a:pt x="9696" y="13063"/>
                      <a:pt x="9751" y="12923"/>
                      <a:pt x="9811" y="12785"/>
                    </a:cubicBezTo>
                    <a:cubicBezTo>
                      <a:pt x="9863" y="12665"/>
                      <a:pt x="9920" y="12547"/>
                      <a:pt x="9979" y="12429"/>
                    </a:cubicBezTo>
                    <a:cubicBezTo>
                      <a:pt x="10099" y="12203"/>
                      <a:pt x="10224" y="11980"/>
                      <a:pt x="10334" y="11750"/>
                    </a:cubicBezTo>
                    <a:cubicBezTo>
                      <a:pt x="10446" y="11521"/>
                      <a:pt x="10530" y="11280"/>
                      <a:pt x="10603" y="11037"/>
                    </a:cubicBezTo>
                    <a:cubicBezTo>
                      <a:pt x="10680" y="10784"/>
                      <a:pt x="10728" y="10522"/>
                      <a:pt x="10763" y="10261"/>
                    </a:cubicBezTo>
                    <a:cubicBezTo>
                      <a:pt x="10816" y="9881"/>
                      <a:pt x="10755" y="9507"/>
                      <a:pt x="10681" y="9136"/>
                    </a:cubicBezTo>
                    <a:lnTo>
                      <a:pt x="10681" y="9145"/>
                    </a:lnTo>
                    <a:cubicBezTo>
                      <a:pt x="10676" y="9105"/>
                      <a:pt x="10666" y="9065"/>
                      <a:pt x="10658" y="9024"/>
                    </a:cubicBezTo>
                    <a:lnTo>
                      <a:pt x="10658" y="9024"/>
                    </a:lnTo>
                    <a:cubicBezTo>
                      <a:pt x="10659" y="9029"/>
                      <a:pt x="10660" y="9035"/>
                      <a:pt x="10661" y="9039"/>
                    </a:cubicBezTo>
                    <a:lnTo>
                      <a:pt x="10661" y="9039"/>
                    </a:lnTo>
                    <a:cubicBezTo>
                      <a:pt x="10612" y="8793"/>
                      <a:pt x="10549" y="8544"/>
                      <a:pt x="10463" y="8306"/>
                    </a:cubicBezTo>
                    <a:cubicBezTo>
                      <a:pt x="10374" y="8062"/>
                      <a:pt x="10270" y="7821"/>
                      <a:pt x="10135" y="7598"/>
                    </a:cubicBezTo>
                    <a:cubicBezTo>
                      <a:pt x="10001" y="7378"/>
                      <a:pt x="9851" y="7171"/>
                      <a:pt x="9700" y="6963"/>
                    </a:cubicBezTo>
                    <a:cubicBezTo>
                      <a:pt x="9550" y="6758"/>
                      <a:pt x="9407" y="6548"/>
                      <a:pt x="9265" y="6337"/>
                    </a:cubicBezTo>
                    <a:cubicBezTo>
                      <a:pt x="9155" y="6173"/>
                      <a:pt x="9044" y="6012"/>
                      <a:pt x="8955" y="5836"/>
                    </a:cubicBezTo>
                    <a:cubicBezTo>
                      <a:pt x="8929" y="5782"/>
                      <a:pt x="8907" y="5726"/>
                      <a:pt x="8885" y="5670"/>
                    </a:cubicBezTo>
                    <a:cubicBezTo>
                      <a:pt x="8865" y="5608"/>
                      <a:pt x="8848" y="5547"/>
                      <a:pt x="8833" y="5485"/>
                    </a:cubicBezTo>
                    <a:cubicBezTo>
                      <a:pt x="8810" y="5353"/>
                      <a:pt x="8794" y="5220"/>
                      <a:pt x="8786" y="5086"/>
                    </a:cubicBezTo>
                    <a:cubicBezTo>
                      <a:pt x="8787" y="5026"/>
                      <a:pt x="8783" y="4965"/>
                      <a:pt x="8787" y="4904"/>
                    </a:cubicBezTo>
                    <a:cubicBezTo>
                      <a:pt x="8791" y="4855"/>
                      <a:pt x="8795" y="4804"/>
                      <a:pt x="8798" y="4754"/>
                    </a:cubicBezTo>
                    <a:lnTo>
                      <a:pt x="8798" y="4757"/>
                    </a:lnTo>
                    <a:cubicBezTo>
                      <a:pt x="8811" y="4648"/>
                      <a:pt x="8830" y="4542"/>
                      <a:pt x="8849" y="4436"/>
                    </a:cubicBezTo>
                    <a:lnTo>
                      <a:pt x="8849" y="4436"/>
                    </a:lnTo>
                    <a:cubicBezTo>
                      <a:pt x="8846" y="4444"/>
                      <a:pt x="8845" y="4451"/>
                      <a:pt x="8843" y="4458"/>
                    </a:cubicBezTo>
                    <a:cubicBezTo>
                      <a:pt x="8888" y="4244"/>
                      <a:pt x="8943" y="4032"/>
                      <a:pt x="8986" y="3819"/>
                    </a:cubicBezTo>
                    <a:cubicBezTo>
                      <a:pt x="9026" y="3617"/>
                      <a:pt x="9067" y="3415"/>
                      <a:pt x="9084" y="3210"/>
                    </a:cubicBezTo>
                    <a:cubicBezTo>
                      <a:pt x="9100" y="3023"/>
                      <a:pt x="9114" y="2837"/>
                      <a:pt x="9100" y="2649"/>
                    </a:cubicBezTo>
                    <a:cubicBezTo>
                      <a:pt x="9095" y="2557"/>
                      <a:pt x="9084" y="2466"/>
                      <a:pt x="9069" y="2376"/>
                    </a:cubicBezTo>
                    <a:cubicBezTo>
                      <a:pt x="9051" y="2281"/>
                      <a:pt x="9031" y="2187"/>
                      <a:pt x="9006" y="2093"/>
                    </a:cubicBezTo>
                    <a:cubicBezTo>
                      <a:pt x="8965" y="1918"/>
                      <a:pt x="8908" y="1748"/>
                      <a:pt x="8836" y="1584"/>
                    </a:cubicBezTo>
                    <a:cubicBezTo>
                      <a:pt x="8759" y="1410"/>
                      <a:pt x="8679" y="1236"/>
                      <a:pt x="8579" y="1074"/>
                    </a:cubicBezTo>
                    <a:cubicBezTo>
                      <a:pt x="8485" y="916"/>
                      <a:pt x="8375" y="770"/>
                      <a:pt x="8249" y="637"/>
                    </a:cubicBezTo>
                    <a:cubicBezTo>
                      <a:pt x="8185" y="569"/>
                      <a:pt x="8117" y="504"/>
                      <a:pt x="8047" y="442"/>
                    </a:cubicBezTo>
                    <a:cubicBezTo>
                      <a:pt x="7913" y="334"/>
                      <a:pt x="7767" y="243"/>
                      <a:pt x="7610" y="170"/>
                    </a:cubicBezTo>
                    <a:cubicBezTo>
                      <a:pt x="7484" y="111"/>
                      <a:pt x="7352" y="64"/>
                      <a:pt x="7216" y="33"/>
                    </a:cubicBezTo>
                    <a:cubicBezTo>
                      <a:pt x="7112" y="8"/>
                      <a:pt x="7008" y="0"/>
                      <a:pt x="6903"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3"/>
            <p:cNvGrpSpPr/>
            <p:nvPr/>
          </p:nvGrpSpPr>
          <p:grpSpPr>
            <a:xfrm rot="-752288">
              <a:off x="4489165" y="4497173"/>
              <a:ext cx="312640" cy="1042252"/>
              <a:chOff x="6732200" y="4312863"/>
              <a:chExt cx="312625" cy="1042200"/>
            </a:xfrm>
          </p:grpSpPr>
          <p:sp>
            <p:nvSpPr>
              <p:cNvPr id="178" name="Google Shape;178;p3"/>
              <p:cNvSpPr/>
              <p:nvPr/>
            </p:nvSpPr>
            <p:spPr>
              <a:xfrm>
                <a:off x="6776900" y="4722013"/>
                <a:ext cx="325" cy="475"/>
              </a:xfrm>
              <a:custGeom>
                <a:avLst/>
                <a:gdLst/>
                <a:ahLst/>
                <a:cxnLst/>
                <a:rect l="l" t="t" r="r" b="b"/>
                <a:pathLst>
                  <a:path w="13" h="19" extrusionOk="0">
                    <a:moveTo>
                      <a:pt x="12" y="0"/>
                    </a:moveTo>
                    <a:cubicBezTo>
                      <a:pt x="10" y="4"/>
                      <a:pt x="8" y="7"/>
                      <a:pt x="5" y="11"/>
                    </a:cubicBezTo>
                    <a:lnTo>
                      <a:pt x="5" y="11"/>
                    </a:lnTo>
                    <a:cubicBezTo>
                      <a:pt x="7" y="8"/>
                      <a:pt x="9" y="5"/>
                      <a:pt x="11" y="3"/>
                    </a:cubicBezTo>
                    <a:lnTo>
                      <a:pt x="12" y="0"/>
                    </a:lnTo>
                    <a:close/>
                    <a:moveTo>
                      <a:pt x="5" y="11"/>
                    </a:moveTo>
                    <a:lnTo>
                      <a:pt x="5" y="11"/>
                    </a:lnTo>
                    <a:cubicBezTo>
                      <a:pt x="4" y="14"/>
                      <a:pt x="2" y="16"/>
                      <a:pt x="1" y="18"/>
                    </a:cubicBezTo>
                    <a:cubicBezTo>
                      <a:pt x="2" y="16"/>
                      <a:pt x="4" y="14"/>
                      <a:pt x="5" y="1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6738000" y="4316663"/>
                <a:ext cx="300150" cy="1031700"/>
              </a:xfrm>
              <a:custGeom>
                <a:avLst/>
                <a:gdLst/>
                <a:ahLst/>
                <a:cxnLst/>
                <a:rect l="l" t="t" r="r" b="b"/>
                <a:pathLst>
                  <a:path w="12006" h="41268" extrusionOk="0">
                    <a:moveTo>
                      <a:pt x="8594" y="6022"/>
                    </a:moveTo>
                    <a:lnTo>
                      <a:pt x="8594" y="6022"/>
                    </a:lnTo>
                    <a:cubicBezTo>
                      <a:pt x="8596" y="6027"/>
                      <a:pt x="8597" y="6032"/>
                      <a:pt x="8598" y="6036"/>
                    </a:cubicBezTo>
                    <a:cubicBezTo>
                      <a:pt x="8597" y="6031"/>
                      <a:pt x="8596" y="6027"/>
                      <a:pt x="8594" y="6022"/>
                    </a:cubicBezTo>
                    <a:close/>
                    <a:moveTo>
                      <a:pt x="10647" y="31067"/>
                    </a:moveTo>
                    <a:cubicBezTo>
                      <a:pt x="10647" y="31070"/>
                      <a:pt x="10646" y="31073"/>
                      <a:pt x="10646" y="31076"/>
                    </a:cubicBezTo>
                    <a:lnTo>
                      <a:pt x="10646" y="31076"/>
                    </a:lnTo>
                    <a:cubicBezTo>
                      <a:pt x="10646" y="31073"/>
                      <a:pt x="10647" y="31070"/>
                      <a:pt x="10647" y="31067"/>
                    </a:cubicBezTo>
                    <a:close/>
                    <a:moveTo>
                      <a:pt x="6771" y="0"/>
                    </a:moveTo>
                    <a:cubicBezTo>
                      <a:pt x="6680" y="0"/>
                      <a:pt x="6589" y="11"/>
                      <a:pt x="6500" y="32"/>
                    </a:cubicBezTo>
                    <a:cubicBezTo>
                      <a:pt x="6409" y="52"/>
                      <a:pt x="6303" y="101"/>
                      <a:pt x="6250" y="183"/>
                    </a:cubicBezTo>
                    <a:cubicBezTo>
                      <a:pt x="6241" y="194"/>
                      <a:pt x="6235" y="208"/>
                      <a:pt x="6229" y="222"/>
                    </a:cubicBezTo>
                    <a:cubicBezTo>
                      <a:pt x="6199" y="194"/>
                      <a:pt x="6160" y="179"/>
                      <a:pt x="6120" y="179"/>
                    </a:cubicBezTo>
                    <a:cubicBezTo>
                      <a:pt x="6115" y="179"/>
                      <a:pt x="6109" y="179"/>
                      <a:pt x="6103" y="180"/>
                    </a:cubicBezTo>
                    <a:cubicBezTo>
                      <a:pt x="6040" y="185"/>
                      <a:pt x="5978" y="196"/>
                      <a:pt x="5918" y="213"/>
                    </a:cubicBezTo>
                    <a:cubicBezTo>
                      <a:pt x="5842" y="238"/>
                      <a:pt x="5768" y="266"/>
                      <a:pt x="5697" y="300"/>
                    </a:cubicBezTo>
                    <a:cubicBezTo>
                      <a:pt x="5559" y="365"/>
                      <a:pt x="5421" y="445"/>
                      <a:pt x="5317" y="559"/>
                    </a:cubicBezTo>
                    <a:cubicBezTo>
                      <a:pt x="5243" y="641"/>
                      <a:pt x="5179" y="733"/>
                      <a:pt x="5128" y="832"/>
                    </a:cubicBezTo>
                    <a:cubicBezTo>
                      <a:pt x="5102" y="887"/>
                      <a:pt x="5074" y="944"/>
                      <a:pt x="5069" y="1006"/>
                    </a:cubicBezTo>
                    <a:cubicBezTo>
                      <a:pt x="5068" y="1031"/>
                      <a:pt x="5071" y="1055"/>
                      <a:pt x="5079" y="1078"/>
                    </a:cubicBezTo>
                    <a:cubicBezTo>
                      <a:pt x="5004" y="1106"/>
                      <a:pt x="4956" y="1178"/>
                      <a:pt x="4960" y="1258"/>
                    </a:cubicBezTo>
                    <a:cubicBezTo>
                      <a:pt x="4960" y="1269"/>
                      <a:pt x="4961" y="1279"/>
                      <a:pt x="4962" y="1290"/>
                    </a:cubicBezTo>
                    <a:cubicBezTo>
                      <a:pt x="4959" y="1401"/>
                      <a:pt x="4948" y="1514"/>
                      <a:pt x="4939" y="1626"/>
                    </a:cubicBezTo>
                    <a:cubicBezTo>
                      <a:pt x="4936" y="1705"/>
                      <a:pt x="4932" y="1787"/>
                      <a:pt x="4928" y="1868"/>
                    </a:cubicBezTo>
                    <a:cubicBezTo>
                      <a:pt x="4928" y="1875"/>
                      <a:pt x="4928" y="1880"/>
                      <a:pt x="4928" y="1888"/>
                    </a:cubicBezTo>
                    <a:cubicBezTo>
                      <a:pt x="4926" y="1920"/>
                      <a:pt x="4925" y="1952"/>
                      <a:pt x="4926" y="1984"/>
                    </a:cubicBezTo>
                    <a:cubicBezTo>
                      <a:pt x="4924" y="2022"/>
                      <a:pt x="4923" y="2059"/>
                      <a:pt x="4920" y="2096"/>
                    </a:cubicBezTo>
                    <a:cubicBezTo>
                      <a:pt x="4918" y="2142"/>
                      <a:pt x="4918" y="2190"/>
                      <a:pt x="4917" y="2235"/>
                    </a:cubicBezTo>
                    <a:cubicBezTo>
                      <a:pt x="4913" y="2299"/>
                      <a:pt x="4910" y="2359"/>
                      <a:pt x="4925" y="2419"/>
                    </a:cubicBezTo>
                    <a:cubicBezTo>
                      <a:pt x="4930" y="2443"/>
                      <a:pt x="4941" y="2466"/>
                      <a:pt x="4955" y="2488"/>
                    </a:cubicBezTo>
                    <a:cubicBezTo>
                      <a:pt x="4956" y="2494"/>
                      <a:pt x="4957" y="2500"/>
                      <a:pt x="4957" y="2507"/>
                    </a:cubicBezTo>
                    <a:cubicBezTo>
                      <a:pt x="4966" y="2578"/>
                      <a:pt x="4975" y="2651"/>
                      <a:pt x="4986" y="2723"/>
                    </a:cubicBezTo>
                    <a:cubicBezTo>
                      <a:pt x="4991" y="2779"/>
                      <a:pt x="5000" y="2834"/>
                      <a:pt x="5011" y="2889"/>
                    </a:cubicBezTo>
                    <a:cubicBezTo>
                      <a:pt x="5036" y="3005"/>
                      <a:pt x="5061" y="3119"/>
                      <a:pt x="5090" y="3233"/>
                    </a:cubicBezTo>
                    <a:cubicBezTo>
                      <a:pt x="5102" y="3281"/>
                      <a:pt x="5115" y="3326"/>
                      <a:pt x="5128" y="3371"/>
                    </a:cubicBezTo>
                    <a:cubicBezTo>
                      <a:pt x="5147" y="3433"/>
                      <a:pt x="5163" y="3496"/>
                      <a:pt x="5196" y="3553"/>
                    </a:cubicBezTo>
                    <a:cubicBezTo>
                      <a:pt x="5206" y="3569"/>
                      <a:pt x="5218" y="3585"/>
                      <a:pt x="5232" y="3598"/>
                    </a:cubicBezTo>
                    <a:lnTo>
                      <a:pt x="5232" y="3603"/>
                    </a:lnTo>
                    <a:cubicBezTo>
                      <a:pt x="5238" y="3645"/>
                      <a:pt x="5244" y="3687"/>
                      <a:pt x="5249" y="3729"/>
                    </a:cubicBezTo>
                    <a:cubicBezTo>
                      <a:pt x="5243" y="3797"/>
                      <a:pt x="5240" y="3863"/>
                      <a:pt x="5244" y="3931"/>
                    </a:cubicBezTo>
                    <a:cubicBezTo>
                      <a:pt x="5248" y="4073"/>
                      <a:pt x="5262" y="4213"/>
                      <a:pt x="5281" y="4354"/>
                    </a:cubicBezTo>
                    <a:cubicBezTo>
                      <a:pt x="5302" y="4515"/>
                      <a:pt x="5324" y="4677"/>
                      <a:pt x="5349" y="4838"/>
                    </a:cubicBezTo>
                    <a:cubicBezTo>
                      <a:pt x="5369" y="4958"/>
                      <a:pt x="5389" y="5080"/>
                      <a:pt x="5411" y="5200"/>
                    </a:cubicBezTo>
                    <a:cubicBezTo>
                      <a:pt x="5404" y="5298"/>
                      <a:pt x="5394" y="5397"/>
                      <a:pt x="5381" y="5496"/>
                    </a:cubicBezTo>
                    <a:cubicBezTo>
                      <a:pt x="5382" y="5494"/>
                      <a:pt x="5382" y="5490"/>
                      <a:pt x="5383" y="5489"/>
                    </a:cubicBezTo>
                    <a:lnTo>
                      <a:pt x="5383" y="5489"/>
                    </a:lnTo>
                    <a:cubicBezTo>
                      <a:pt x="5377" y="5532"/>
                      <a:pt x="5370" y="5575"/>
                      <a:pt x="5362" y="5617"/>
                    </a:cubicBezTo>
                    <a:cubicBezTo>
                      <a:pt x="5352" y="5643"/>
                      <a:pt x="5342" y="5670"/>
                      <a:pt x="5332" y="5696"/>
                    </a:cubicBezTo>
                    <a:cubicBezTo>
                      <a:pt x="5312" y="5738"/>
                      <a:pt x="5296" y="5781"/>
                      <a:pt x="5282" y="5825"/>
                    </a:cubicBezTo>
                    <a:cubicBezTo>
                      <a:pt x="5255" y="5893"/>
                      <a:pt x="5229" y="5961"/>
                      <a:pt x="5203" y="6030"/>
                    </a:cubicBezTo>
                    <a:cubicBezTo>
                      <a:pt x="5202" y="6034"/>
                      <a:pt x="5200" y="6039"/>
                      <a:pt x="5199" y="6044"/>
                    </a:cubicBezTo>
                    <a:cubicBezTo>
                      <a:pt x="5194" y="6053"/>
                      <a:pt x="5188" y="6063"/>
                      <a:pt x="5182" y="6071"/>
                    </a:cubicBezTo>
                    <a:cubicBezTo>
                      <a:pt x="5140" y="6142"/>
                      <a:pt x="5103" y="6215"/>
                      <a:pt x="5071" y="6290"/>
                    </a:cubicBezTo>
                    <a:cubicBezTo>
                      <a:pt x="5042" y="6359"/>
                      <a:pt x="5014" y="6432"/>
                      <a:pt x="4990" y="6506"/>
                    </a:cubicBezTo>
                    <a:cubicBezTo>
                      <a:pt x="4970" y="6567"/>
                      <a:pt x="4948" y="6629"/>
                      <a:pt x="4948" y="6693"/>
                    </a:cubicBezTo>
                    <a:cubicBezTo>
                      <a:pt x="4920" y="6730"/>
                      <a:pt x="4895" y="6766"/>
                      <a:pt x="4868" y="6804"/>
                    </a:cubicBezTo>
                    <a:cubicBezTo>
                      <a:pt x="4868" y="6803"/>
                      <a:pt x="4868" y="6802"/>
                      <a:pt x="4869" y="6801"/>
                    </a:cubicBezTo>
                    <a:lnTo>
                      <a:pt x="4869" y="6801"/>
                    </a:lnTo>
                    <a:cubicBezTo>
                      <a:pt x="4868" y="6802"/>
                      <a:pt x="4867" y="6803"/>
                      <a:pt x="4867" y="6804"/>
                    </a:cubicBezTo>
                    <a:cubicBezTo>
                      <a:pt x="4757" y="6945"/>
                      <a:pt x="4642" y="7080"/>
                      <a:pt x="4521" y="7212"/>
                    </a:cubicBezTo>
                    <a:cubicBezTo>
                      <a:pt x="4492" y="7195"/>
                      <a:pt x="4458" y="7186"/>
                      <a:pt x="4424" y="7186"/>
                    </a:cubicBezTo>
                    <a:cubicBezTo>
                      <a:pt x="4413" y="7186"/>
                      <a:pt x="4403" y="7186"/>
                      <a:pt x="4393" y="7188"/>
                    </a:cubicBezTo>
                    <a:cubicBezTo>
                      <a:pt x="4292" y="7205"/>
                      <a:pt x="4222" y="7289"/>
                      <a:pt x="4159" y="7362"/>
                    </a:cubicBezTo>
                    <a:cubicBezTo>
                      <a:pt x="4109" y="7423"/>
                      <a:pt x="4056" y="7483"/>
                      <a:pt x="4007" y="7547"/>
                    </a:cubicBezTo>
                    <a:cubicBezTo>
                      <a:pt x="3889" y="7701"/>
                      <a:pt x="3793" y="7869"/>
                      <a:pt x="3706" y="8043"/>
                    </a:cubicBezTo>
                    <a:cubicBezTo>
                      <a:pt x="3640" y="8175"/>
                      <a:pt x="3572" y="8307"/>
                      <a:pt x="3516" y="8445"/>
                    </a:cubicBezTo>
                    <a:cubicBezTo>
                      <a:pt x="3493" y="8503"/>
                      <a:pt x="3469" y="8562"/>
                      <a:pt x="3450" y="8621"/>
                    </a:cubicBezTo>
                    <a:cubicBezTo>
                      <a:pt x="3433" y="8663"/>
                      <a:pt x="3421" y="8706"/>
                      <a:pt x="3416" y="8752"/>
                    </a:cubicBezTo>
                    <a:cubicBezTo>
                      <a:pt x="3413" y="8819"/>
                      <a:pt x="3443" y="8885"/>
                      <a:pt x="3498" y="8925"/>
                    </a:cubicBezTo>
                    <a:cubicBezTo>
                      <a:pt x="3491" y="8934"/>
                      <a:pt x="3486" y="8943"/>
                      <a:pt x="3480" y="8952"/>
                    </a:cubicBezTo>
                    <a:cubicBezTo>
                      <a:pt x="3450" y="9009"/>
                      <a:pt x="3425" y="9066"/>
                      <a:pt x="3423" y="9131"/>
                    </a:cubicBezTo>
                    <a:cubicBezTo>
                      <a:pt x="3423" y="9176"/>
                      <a:pt x="3423" y="9223"/>
                      <a:pt x="3424" y="9269"/>
                    </a:cubicBezTo>
                    <a:cubicBezTo>
                      <a:pt x="3412" y="9314"/>
                      <a:pt x="3409" y="9360"/>
                      <a:pt x="3412" y="9406"/>
                    </a:cubicBezTo>
                    <a:cubicBezTo>
                      <a:pt x="3430" y="9571"/>
                      <a:pt x="3444" y="9736"/>
                      <a:pt x="3477" y="9901"/>
                    </a:cubicBezTo>
                    <a:cubicBezTo>
                      <a:pt x="3496" y="9990"/>
                      <a:pt x="3517" y="10080"/>
                      <a:pt x="3539" y="10169"/>
                    </a:cubicBezTo>
                    <a:cubicBezTo>
                      <a:pt x="3546" y="10199"/>
                      <a:pt x="3553" y="10230"/>
                      <a:pt x="3558" y="10261"/>
                    </a:cubicBezTo>
                    <a:cubicBezTo>
                      <a:pt x="3568" y="10303"/>
                      <a:pt x="3577" y="10343"/>
                      <a:pt x="3589" y="10384"/>
                    </a:cubicBezTo>
                    <a:cubicBezTo>
                      <a:pt x="3595" y="10400"/>
                      <a:pt x="3603" y="10416"/>
                      <a:pt x="3611" y="10431"/>
                    </a:cubicBezTo>
                    <a:cubicBezTo>
                      <a:pt x="3620" y="10459"/>
                      <a:pt x="3628" y="10488"/>
                      <a:pt x="3638" y="10517"/>
                    </a:cubicBezTo>
                    <a:cubicBezTo>
                      <a:pt x="3673" y="10634"/>
                      <a:pt x="3713" y="10749"/>
                      <a:pt x="3759" y="10863"/>
                    </a:cubicBezTo>
                    <a:cubicBezTo>
                      <a:pt x="3787" y="10933"/>
                      <a:pt x="3816" y="11002"/>
                      <a:pt x="3845" y="11071"/>
                    </a:cubicBezTo>
                    <a:cubicBezTo>
                      <a:pt x="3858" y="11104"/>
                      <a:pt x="3869" y="11140"/>
                      <a:pt x="3884" y="11172"/>
                    </a:cubicBezTo>
                    <a:cubicBezTo>
                      <a:pt x="3893" y="11194"/>
                      <a:pt x="3904" y="11215"/>
                      <a:pt x="3916" y="11235"/>
                    </a:cubicBezTo>
                    <a:cubicBezTo>
                      <a:pt x="3928" y="11252"/>
                      <a:pt x="3941" y="11267"/>
                      <a:pt x="3955" y="11281"/>
                    </a:cubicBezTo>
                    <a:cubicBezTo>
                      <a:pt x="3955" y="11286"/>
                      <a:pt x="3958" y="11291"/>
                      <a:pt x="3958" y="11295"/>
                    </a:cubicBezTo>
                    <a:cubicBezTo>
                      <a:pt x="3977" y="11391"/>
                      <a:pt x="3997" y="11487"/>
                      <a:pt x="4016" y="11584"/>
                    </a:cubicBezTo>
                    <a:cubicBezTo>
                      <a:pt x="4042" y="11709"/>
                      <a:pt x="4060" y="11837"/>
                      <a:pt x="4103" y="11957"/>
                    </a:cubicBezTo>
                    <a:cubicBezTo>
                      <a:pt x="4121" y="12008"/>
                      <a:pt x="4161" y="12048"/>
                      <a:pt x="4211" y="12067"/>
                    </a:cubicBezTo>
                    <a:cubicBezTo>
                      <a:pt x="4217" y="12090"/>
                      <a:pt x="4220" y="12114"/>
                      <a:pt x="4227" y="12139"/>
                    </a:cubicBezTo>
                    <a:cubicBezTo>
                      <a:pt x="4190" y="12173"/>
                      <a:pt x="4171" y="12222"/>
                      <a:pt x="4176" y="12272"/>
                    </a:cubicBezTo>
                    <a:cubicBezTo>
                      <a:pt x="4181" y="12304"/>
                      <a:pt x="4189" y="12333"/>
                      <a:pt x="4193" y="12364"/>
                    </a:cubicBezTo>
                    <a:cubicBezTo>
                      <a:pt x="4193" y="12369"/>
                      <a:pt x="4193" y="12378"/>
                      <a:pt x="4194" y="12382"/>
                    </a:cubicBezTo>
                    <a:cubicBezTo>
                      <a:pt x="4194" y="12511"/>
                      <a:pt x="4185" y="12638"/>
                      <a:pt x="4177" y="12765"/>
                    </a:cubicBezTo>
                    <a:cubicBezTo>
                      <a:pt x="4171" y="12874"/>
                      <a:pt x="4163" y="12984"/>
                      <a:pt x="4153" y="13091"/>
                    </a:cubicBezTo>
                    <a:cubicBezTo>
                      <a:pt x="4136" y="13164"/>
                      <a:pt x="4125" y="13238"/>
                      <a:pt x="4119" y="13312"/>
                    </a:cubicBezTo>
                    <a:cubicBezTo>
                      <a:pt x="4119" y="13330"/>
                      <a:pt x="4120" y="13349"/>
                      <a:pt x="4124" y="13366"/>
                    </a:cubicBezTo>
                    <a:cubicBezTo>
                      <a:pt x="4117" y="13401"/>
                      <a:pt x="4108" y="13435"/>
                      <a:pt x="4098" y="13469"/>
                    </a:cubicBezTo>
                    <a:lnTo>
                      <a:pt x="4105" y="13448"/>
                    </a:lnTo>
                    <a:lnTo>
                      <a:pt x="4105" y="13448"/>
                    </a:lnTo>
                    <a:cubicBezTo>
                      <a:pt x="4103" y="13456"/>
                      <a:pt x="4101" y="13463"/>
                      <a:pt x="4100" y="13471"/>
                    </a:cubicBezTo>
                    <a:cubicBezTo>
                      <a:pt x="4094" y="13475"/>
                      <a:pt x="4087" y="13479"/>
                      <a:pt x="4082" y="13483"/>
                    </a:cubicBezTo>
                    <a:cubicBezTo>
                      <a:pt x="4064" y="13500"/>
                      <a:pt x="4048" y="13518"/>
                      <a:pt x="4035" y="13539"/>
                    </a:cubicBezTo>
                    <a:cubicBezTo>
                      <a:pt x="4005" y="13577"/>
                      <a:pt x="3984" y="13623"/>
                      <a:pt x="3963" y="13669"/>
                    </a:cubicBezTo>
                    <a:cubicBezTo>
                      <a:pt x="3921" y="13755"/>
                      <a:pt x="3884" y="13846"/>
                      <a:pt x="3850" y="13937"/>
                    </a:cubicBezTo>
                    <a:cubicBezTo>
                      <a:pt x="3797" y="14078"/>
                      <a:pt x="3734" y="14222"/>
                      <a:pt x="3703" y="14371"/>
                    </a:cubicBezTo>
                    <a:cubicBezTo>
                      <a:pt x="3699" y="14394"/>
                      <a:pt x="3699" y="14418"/>
                      <a:pt x="3703" y="14442"/>
                    </a:cubicBezTo>
                    <a:cubicBezTo>
                      <a:pt x="3682" y="14462"/>
                      <a:pt x="3661" y="14482"/>
                      <a:pt x="3641" y="14503"/>
                    </a:cubicBezTo>
                    <a:cubicBezTo>
                      <a:pt x="3550" y="14601"/>
                      <a:pt x="3456" y="14705"/>
                      <a:pt x="3384" y="14816"/>
                    </a:cubicBezTo>
                    <a:cubicBezTo>
                      <a:pt x="3379" y="14824"/>
                      <a:pt x="3376" y="14832"/>
                      <a:pt x="3373" y="14840"/>
                    </a:cubicBezTo>
                    <a:cubicBezTo>
                      <a:pt x="3330" y="14880"/>
                      <a:pt x="3288" y="14920"/>
                      <a:pt x="3245" y="14961"/>
                    </a:cubicBezTo>
                    <a:cubicBezTo>
                      <a:pt x="3229" y="14957"/>
                      <a:pt x="3213" y="14955"/>
                      <a:pt x="3196" y="14955"/>
                    </a:cubicBezTo>
                    <a:cubicBezTo>
                      <a:pt x="3161" y="14955"/>
                      <a:pt x="3125" y="14965"/>
                      <a:pt x="3095" y="14984"/>
                    </a:cubicBezTo>
                    <a:cubicBezTo>
                      <a:pt x="2950" y="15073"/>
                      <a:pt x="2824" y="15187"/>
                      <a:pt x="2698" y="15299"/>
                    </a:cubicBezTo>
                    <a:lnTo>
                      <a:pt x="2523" y="15455"/>
                    </a:lnTo>
                    <a:cubicBezTo>
                      <a:pt x="2464" y="15505"/>
                      <a:pt x="2408" y="15558"/>
                      <a:pt x="2355" y="15614"/>
                    </a:cubicBezTo>
                    <a:cubicBezTo>
                      <a:pt x="2342" y="15627"/>
                      <a:pt x="2333" y="15644"/>
                      <a:pt x="2325" y="15661"/>
                    </a:cubicBezTo>
                    <a:cubicBezTo>
                      <a:pt x="2274" y="15708"/>
                      <a:pt x="2224" y="15752"/>
                      <a:pt x="2173" y="15797"/>
                    </a:cubicBezTo>
                    <a:cubicBezTo>
                      <a:pt x="2107" y="15858"/>
                      <a:pt x="2043" y="15921"/>
                      <a:pt x="1980" y="15986"/>
                    </a:cubicBezTo>
                    <a:cubicBezTo>
                      <a:pt x="1954" y="16014"/>
                      <a:pt x="1927" y="16041"/>
                      <a:pt x="1901" y="16068"/>
                    </a:cubicBezTo>
                    <a:lnTo>
                      <a:pt x="1879" y="16056"/>
                    </a:lnTo>
                    <a:cubicBezTo>
                      <a:pt x="1851" y="16044"/>
                      <a:pt x="1820" y="16038"/>
                      <a:pt x="1790" y="16038"/>
                    </a:cubicBezTo>
                    <a:cubicBezTo>
                      <a:pt x="1762" y="16038"/>
                      <a:pt x="1734" y="16043"/>
                      <a:pt x="1709" y="16056"/>
                    </a:cubicBezTo>
                    <a:cubicBezTo>
                      <a:pt x="1641" y="16091"/>
                      <a:pt x="1604" y="16152"/>
                      <a:pt x="1568" y="16215"/>
                    </a:cubicBezTo>
                    <a:cubicBezTo>
                      <a:pt x="1509" y="16318"/>
                      <a:pt x="1454" y="16423"/>
                      <a:pt x="1406" y="16531"/>
                    </a:cubicBezTo>
                    <a:cubicBezTo>
                      <a:pt x="1368" y="16612"/>
                      <a:pt x="1329" y="16694"/>
                      <a:pt x="1297" y="16778"/>
                    </a:cubicBezTo>
                    <a:cubicBezTo>
                      <a:pt x="1269" y="16856"/>
                      <a:pt x="1300" y="16943"/>
                      <a:pt x="1371" y="16986"/>
                    </a:cubicBezTo>
                    <a:cubicBezTo>
                      <a:pt x="1334" y="17096"/>
                      <a:pt x="1303" y="17209"/>
                      <a:pt x="1280" y="17323"/>
                    </a:cubicBezTo>
                    <a:cubicBezTo>
                      <a:pt x="1261" y="17417"/>
                      <a:pt x="1243" y="17508"/>
                      <a:pt x="1227" y="17601"/>
                    </a:cubicBezTo>
                    <a:cubicBezTo>
                      <a:pt x="1217" y="17662"/>
                      <a:pt x="1206" y="17722"/>
                      <a:pt x="1193" y="17781"/>
                    </a:cubicBezTo>
                    <a:cubicBezTo>
                      <a:pt x="1186" y="17818"/>
                      <a:pt x="1184" y="17855"/>
                      <a:pt x="1187" y="17892"/>
                    </a:cubicBezTo>
                    <a:cubicBezTo>
                      <a:pt x="1130" y="17902"/>
                      <a:pt x="1079" y="17936"/>
                      <a:pt x="1052" y="17988"/>
                    </a:cubicBezTo>
                    <a:cubicBezTo>
                      <a:pt x="1035" y="18020"/>
                      <a:pt x="1017" y="18048"/>
                      <a:pt x="1010" y="18083"/>
                    </a:cubicBezTo>
                    <a:cubicBezTo>
                      <a:pt x="1003" y="18116"/>
                      <a:pt x="1000" y="18149"/>
                      <a:pt x="1000" y="18181"/>
                    </a:cubicBezTo>
                    <a:cubicBezTo>
                      <a:pt x="1003" y="18266"/>
                      <a:pt x="1013" y="18347"/>
                      <a:pt x="1025" y="18431"/>
                    </a:cubicBezTo>
                    <a:cubicBezTo>
                      <a:pt x="1051" y="18615"/>
                      <a:pt x="1093" y="18799"/>
                      <a:pt x="1165" y="18972"/>
                    </a:cubicBezTo>
                    <a:cubicBezTo>
                      <a:pt x="1228" y="19128"/>
                      <a:pt x="1309" y="19277"/>
                      <a:pt x="1405" y="19415"/>
                    </a:cubicBezTo>
                    <a:cubicBezTo>
                      <a:pt x="1432" y="19456"/>
                      <a:pt x="1462" y="19496"/>
                      <a:pt x="1490" y="19534"/>
                    </a:cubicBezTo>
                    <a:cubicBezTo>
                      <a:pt x="1524" y="19580"/>
                      <a:pt x="1565" y="19620"/>
                      <a:pt x="1614" y="19651"/>
                    </a:cubicBezTo>
                    <a:cubicBezTo>
                      <a:pt x="1639" y="19671"/>
                      <a:pt x="1671" y="19682"/>
                      <a:pt x="1703" y="19683"/>
                    </a:cubicBezTo>
                    <a:cubicBezTo>
                      <a:pt x="1713" y="19711"/>
                      <a:pt x="1725" y="19739"/>
                      <a:pt x="1734" y="19767"/>
                    </a:cubicBezTo>
                    <a:cubicBezTo>
                      <a:pt x="1750" y="19861"/>
                      <a:pt x="1766" y="19955"/>
                      <a:pt x="1784" y="20050"/>
                    </a:cubicBezTo>
                    <a:cubicBezTo>
                      <a:pt x="1804" y="20156"/>
                      <a:pt x="1832" y="20260"/>
                      <a:pt x="1869" y="20361"/>
                    </a:cubicBezTo>
                    <a:cubicBezTo>
                      <a:pt x="1889" y="20487"/>
                      <a:pt x="1906" y="20613"/>
                      <a:pt x="1924" y="20739"/>
                    </a:cubicBezTo>
                    <a:cubicBezTo>
                      <a:pt x="1922" y="20731"/>
                      <a:pt x="1922" y="20723"/>
                      <a:pt x="1920" y="20714"/>
                    </a:cubicBezTo>
                    <a:lnTo>
                      <a:pt x="1920" y="20714"/>
                    </a:lnTo>
                    <a:cubicBezTo>
                      <a:pt x="1938" y="20881"/>
                      <a:pt x="1955" y="21047"/>
                      <a:pt x="1967" y="21214"/>
                    </a:cubicBezTo>
                    <a:cubicBezTo>
                      <a:pt x="1963" y="21264"/>
                      <a:pt x="1959" y="21315"/>
                      <a:pt x="1954" y="21366"/>
                    </a:cubicBezTo>
                    <a:cubicBezTo>
                      <a:pt x="1949" y="21431"/>
                      <a:pt x="1947" y="21496"/>
                      <a:pt x="1944" y="21560"/>
                    </a:cubicBezTo>
                    <a:cubicBezTo>
                      <a:pt x="1942" y="21608"/>
                      <a:pt x="1941" y="21653"/>
                      <a:pt x="1938" y="21699"/>
                    </a:cubicBezTo>
                    <a:cubicBezTo>
                      <a:pt x="1935" y="21748"/>
                      <a:pt x="1942" y="21795"/>
                      <a:pt x="1961" y="21840"/>
                    </a:cubicBezTo>
                    <a:cubicBezTo>
                      <a:pt x="1966" y="21853"/>
                      <a:pt x="1973" y="21864"/>
                      <a:pt x="1980" y="21876"/>
                    </a:cubicBezTo>
                    <a:cubicBezTo>
                      <a:pt x="1973" y="21913"/>
                      <a:pt x="1962" y="21950"/>
                      <a:pt x="1953" y="21984"/>
                    </a:cubicBezTo>
                    <a:lnTo>
                      <a:pt x="1953" y="21987"/>
                    </a:lnTo>
                    <a:cubicBezTo>
                      <a:pt x="1952" y="21988"/>
                      <a:pt x="1952" y="21988"/>
                      <a:pt x="1952" y="21989"/>
                    </a:cubicBezTo>
                    <a:lnTo>
                      <a:pt x="1952" y="21988"/>
                    </a:lnTo>
                    <a:cubicBezTo>
                      <a:pt x="1943" y="22016"/>
                      <a:pt x="1937" y="22045"/>
                      <a:pt x="1926" y="22071"/>
                    </a:cubicBezTo>
                    <a:cubicBezTo>
                      <a:pt x="1840" y="22224"/>
                      <a:pt x="1764" y="22384"/>
                      <a:pt x="1697" y="22546"/>
                    </a:cubicBezTo>
                    <a:cubicBezTo>
                      <a:pt x="1656" y="22652"/>
                      <a:pt x="1612" y="22756"/>
                      <a:pt x="1571" y="22863"/>
                    </a:cubicBezTo>
                    <a:cubicBezTo>
                      <a:pt x="1541" y="22878"/>
                      <a:pt x="1513" y="22900"/>
                      <a:pt x="1494" y="22927"/>
                    </a:cubicBezTo>
                    <a:cubicBezTo>
                      <a:pt x="1332" y="23150"/>
                      <a:pt x="1181" y="23383"/>
                      <a:pt x="1036" y="23617"/>
                    </a:cubicBezTo>
                    <a:cubicBezTo>
                      <a:pt x="979" y="23698"/>
                      <a:pt x="922" y="23782"/>
                      <a:pt x="865" y="23863"/>
                    </a:cubicBezTo>
                    <a:cubicBezTo>
                      <a:pt x="802" y="23954"/>
                      <a:pt x="745" y="24051"/>
                      <a:pt x="685" y="24145"/>
                    </a:cubicBezTo>
                    <a:cubicBezTo>
                      <a:pt x="659" y="24183"/>
                      <a:pt x="637" y="24222"/>
                      <a:pt x="613" y="24261"/>
                    </a:cubicBezTo>
                    <a:cubicBezTo>
                      <a:pt x="577" y="24275"/>
                      <a:pt x="546" y="24298"/>
                      <a:pt x="524" y="24328"/>
                    </a:cubicBezTo>
                    <a:cubicBezTo>
                      <a:pt x="445" y="24434"/>
                      <a:pt x="396" y="24558"/>
                      <a:pt x="350" y="24680"/>
                    </a:cubicBezTo>
                    <a:cubicBezTo>
                      <a:pt x="332" y="24726"/>
                      <a:pt x="315" y="24774"/>
                      <a:pt x="297" y="24820"/>
                    </a:cubicBezTo>
                    <a:cubicBezTo>
                      <a:pt x="296" y="24827"/>
                      <a:pt x="294" y="24832"/>
                      <a:pt x="291" y="24836"/>
                    </a:cubicBezTo>
                    <a:cubicBezTo>
                      <a:pt x="262" y="24896"/>
                      <a:pt x="232" y="24957"/>
                      <a:pt x="204" y="25017"/>
                    </a:cubicBezTo>
                    <a:cubicBezTo>
                      <a:pt x="185" y="25063"/>
                      <a:pt x="165" y="25108"/>
                      <a:pt x="145" y="25153"/>
                    </a:cubicBezTo>
                    <a:cubicBezTo>
                      <a:pt x="106" y="25169"/>
                      <a:pt x="70" y="25188"/>
                      <a:pt x="46" y="25226"/>
                    </a:cubicBezTo>
                    <a:cubicBezTo>
                      <a:pt x="19" y="25269"/>
                      <a:pt x="7" y="25319"/>
                      <a:pt x="8" y="25369"/>
                    </a:cubicBezTo>
                    <a:cubicBezTo>
                      <a:pt x="10" y="25411"/>
                      <a:pt x="11" y="25452"/>
                      <a:pt x="12" y="25493"/>
                    </a:cubicBezTo>
                    <a:cubicBezTo>
                      <a:pt x="0" y="25533"/>
                      <a:pt x="1" y="25576"/>
                      <a:pt x="17" y="25615"/>
                    </a:cubicBezTo>
                    <a:cubicBezTo>
                      <a:pt x="19" y="25644"/>
                      <a:pt x="20" y="25672"/>
                      <a:pt x="24" y="25701"/>
                    </a:cubicBezTo>
                    <a:cubicBezTo>
                      <a:pt x="32" y="25785"/>
                      <a:pt x="42" y="25870"/>
                      <a:pt x="52" y="25955"/>
                    </a:cubicBezTo>
                    <a:cubicBezTo>
                      <a:pt x="52" y="25955"/>
                      <a:pt x="52" y="25957"/>
                      <a:pt x="52" y="25958"/>
                    </a:cubicBezTo>
                    <a:cubicBezTo>
                      <a:pt x="52" y="26087"/>
                      <a:pt x="51" y="26217"/>
                      <a:pt x="52" y="26347"/>
                    </a:cubicBezTo>
                    <a:cubicBezTo>
                      <a:pt x="54" y="26395"/>
                      <a:pt x="75" y="26439"/>
                      <a:pt x="111" y="26470"/>
                    </a:cubicBezTo>
                    <a:cubicBezTo>
                      <a:pt x="118" y="26499"/>
                      <a:pt x="122" y="26529"/>
                      <a:pt x="126" y="26559"/>
                    </a:cubicBezTo>
                    <a:cubicBezTo>
                      <a:pt x="146" y="26676"/>
                      <a:pt x="167" y="26790"/>
                      <a:pt x="193" y="26906"/>
                    </a:cubicBezTo>
                    <a:cubicBezTo>
                      <a:pt x="215" y="27009"/>
                      <a:pt x="239" y="27114"/>
                      <a:pt x="270" y="27215"/>
                    </a:cubicBezTo>
                    <a:cubicBezTo>
                      <a:pt x="303" y="27327"/>
                      <a:pt x="334" y="27438"/>
                      <a:pt x="377" y="27546"/>
                    </a:cubicBezTo>
                    <a:cubicBezTo>
                      <a:pt x="408" y="27616"/>
                      <a:pt x="475" y="27666"/>
                      <a:pt x="548" y="27666"/>
                    </a:cubicBezTo>
                    <a:cubicBezTo>
                      <a:pt x="561" y="27666"/>
                      <a:pt x="574" y="27664"/>
                      <a:pt x="587" y="27661"/>
                    </a:cubicBezTo>
                    <a:cubicBezTo>
                      <a:pt x="619" y="27726"/>
                      <a:pt x="651" y="27792"/>
                      <a:pt x="687" y="27854"/>
                    </a:cubicBezTo>
                    <a:cubicBezTo>
                      <a:pt x="687" y="27869"/>
                      <a:pt x="690" y="27883"/>
                      <a:pt x="694" y="27897"/>
                    </a:cubicBezTo>
                    <a:cubicBezTo>
                      <a:pt x="717" y="27981"/>
                      <a:pt x="763" y="28053"/>
                      <a:pt x="814" y="28121"/>
                    </a:cubicBezTo>
                    <a:cubicBezTo>
                      <a:pt x="952" y="28305"/>
                      <a:pt x="1105" y="28483"/>
                      <a:pt x="1285" y="28628"/>
                    </a:cubicBezTo>
                    <a:cubicBezTo>
                      <a:pt x="1341" y="28672"/>
                      <a:pt x="1398" y="28714"/>
                      <a:pt x="1455" y="28757"/>
                    </a:cubicBezTo>
                    <a:cubicBezTo>
                      <a:pt x="1522" y="28829"/>
                      <a:pt x="1590" y="28902"/>
                      <a:pt x="1657" y="28973"/>
                    </a:cubicBezTo>
                    <a:cubicBezTo>
                      <a:pt x="1730" y="29047"/>
                      <a:pt x="1806" y="29118"/>
                      <a:pt x="1885" y="29184"/>
                    </a:cubicBezTo>
                    <a:cubicBezTo>
                      <a:pt x="1920" y="29213"/>
                      <a:pt x="1956" y="29244"/>
                      <a:pt x="1994" y="29274"/>
                    </a:cubicBezTo>
                    <a:cubicBezTo>
                      <a:pt x="2004" y="29291"/>
                      <a:pt x="2016" y="29308"/>
                      <a:pt x="2026" y="29326"/>
                    </a:cubicBezTo>
                    <a:cubicBezTo>
                      <a:pt x="2079" y="29404"/>
                      <a:pt x="2138" y="29476"/>
                      <a:pt x="2195" y="29551"/>
                    </a:cubicBezTo>
                    <a:cubicBezTo>
                      <a:pt x="2208" y="29566"/>
                      <a:pt x="2220" y="29581"/>
                      <a:pt x="2233" y="29597"/>
                    </a:cubicBezTo>
                    <a:cubicBezTo>
                      <a:pt x="2319" y="29738"/>
                      <a:pt x="2404" y="29882"/>
                      <a:pt x="2489" y="30024"/>
                    </a:cubicBezTo>
                    <a:cubicBezTo>
                      <a:pt x="2486" y="30017"/>
                      <a:pt x="2482" y="30011"/>
                      <a:pt x="2478" y="30003"/>
                    </a:cubicBezTo>
                    <a:lnTo>
                      <a:pt x="2478" y="30003"/>
                    </a:lnTo>
                    <a:lnTo>
                      <a:pt x="2585" y="30199"/>
                    </a:lnTo>
                    <a:cubicBezTo>
                      <a:pt x="2599" y="30244"/>
                      <a:pt x="2614" y="30289"/>
                      <a:pt x="2629" y="30333"/>
                    </a:cubicBezTo>
                    <a:cubicBezTo>
                      <a:pt x="2665" y="30433"/>
                      <a:pt x="2702" y="30532"/>
                      <a:pt x="2741" y="30632"/>
                    </a:cubicBezTo>
                    <a:cubicBezTo>
                      <a:pt x="2768" y="30694"/>
                      <a:pt x="2791" y="30756"/>
                      <a:pt x="2825" y="30813"/>
                    </a:cubicBezTo>
                    <a:cubicBezTo>
                      <a:pt x="2828" y="30857"/>
                      <a:pt x="2831" y="30899"/>
                      <a:pt x="2833" y="30942"/>
                    </a:cubicBezTo>
                    <a:cubicBezTo>
                      <a:pt x="2823" y="30986"/>
                      <a:pt x="2818" y="31031"/>
                      <a:pt x="2811" y="31074"/>
                    </a:cubicBezTo>
                    <a:cubicBezTo>
                      <a:pt x="2800" y="31141"/>
                      <a:pt x="2792" y="31205"/>
                      <a:pt x="2781" y="31270"/>
                    </a:cubicBezTo>
                    <a:cubicBezTo>
                      <a:pt x="2768" y="31364"/>
                      <a:pt x="2757" y="31459"/>
                      <a:pt x="2745" y="31556"/>
                    </a:cubicBezTo>
                    <a:cubicBezTo>
                      <a:pt x="2744" y="31574"/>
                      <a:pt x="2742" y="31591"/>
                      <a:pt x="2740" y="31610"/>
                    </a:cubicBezTo>
                    <a:cubicBezTo>
                      <a:pt x="2733" y="31648"/>
                      <a:pt x="2728" y="31688"/>
                      <a:pt x="2718" y="31726"/>
                    </a:cubicBezTo>
                    <a:cubicBezTo>
                      <a:pt x="2692" y="31851"/>
                      <a:pt x="2669" y="31978"/>
                      <a:pt x="2637" y="32105"/>
                    </a:cubicBezTo>
                    <a:cubicBezTo>
                      <a:pt x="2624" y="32137"/>
                      <a:pt x="2608" y="32169"/>
                      <a:pt x="2595" y="32202"/>
                    </a:cubicBezTo>
                    <a:cubicBezTo>
                      <a:pt x="2593" y="32203"/>
                      <a:pt x="2593" y="32206"/>
                      <a:pt x="2592" y="32207"/>
                    </a:cubicBezTo>
                    <a:cubicBezTo>
                      <a:pt x="2506" y="32418"/>
                      <a:pt x="2446" y="32637"/>
                      <a:pt x="2387" y="32858"/>
                    </a:cubicBezTo>
                    <a:lnTo>
                      <a:pt x="2387" y="32858"/>
                    </a:lnTo>
                    <a:cubicBezTo>
                      <a:pt x="2387" y="32857"/>
                      <a:pt x="2387" y="32856"/>
                      <a:pt x="2388" y="32855"/>
                    </a:cubicBezTo>
                    <a:lnTo>
                      <a:pt x="2388" y="32855"/>
                    </a:lnTo>
                    <a:cubicBezTo>
                      <a:pt x="2387" y="32857"/>
                      <a:pt x="2387" y="32858"/>
                      <a:pt x="2386" y="32860"/>
                    </a:cubicBezTo>
                    <a:lnTo>
                      <a:pt x="2386" y="32860"/>
                    </a:lnTo>
                    <a:cubicBezTo>
                      <a:pt x="2386" y="32859"/>
                      <a:pt x="2386" y="32858"/>
                      <a:pt x="2387" y="32858"/>
                    </a:cubicBezTo>
                    <a:lnTo>
                      <a:pt x="2387" y="32858"/>
                    </a:lnTo>
                    <a:cubicBezTo>
                      <a:pt x="2385" y="32861"/>
                      <a:pt x="2384" y="32864"/>
                      <a:pt x="2383" y="32867"/>
                    </a:cubicBezTo>
                    <a:lnTo>
                      <a:pt x="2383" y="32867"/>
                    </a:lnTo>
                    <a:cubicBezTo>
                      <a:pt x="2384" y="32865"/>
                      <a:pt x="2385" y="32862"/>
                      <a:pt x="2386" y="32860"/>
                    </a:cubicBezTo>
                    <a:lnTo>
                      <a:pt x="2386" y="32860"/>
                    </a:lnTo>
                    <a:cubicBezTo>
                      <a:pt x="2384" y="32866"/>
                      <a:pt x="2383" y="32872"/>
                      <a:pt x="2381" y="32877"/>
                    </a:cubicBezTo>
                    <a:cubicBezTo>
                      <a:pt x="2382" y="32874"/>
                      <a:pt x="2382" y="32871"/>
                      <a:pt x="2383" y="32867"/>
                    </a:cubicBezTo>
                    <a:lnTo>
                      <a:pt x="2383" y="32867"/>
                    </a:lnTo>
                    <a:cubicBezTo>
                      <a:pt x="2368" y="32911"/>
                      <a:pt x="2353" y="32953"/>
                      <a:pt x="2351" y="32998"/>
                    </a:cubicBezTo>
                    <a:cubicBezTo>
                      <a:pt x="2298" y="33114"/>
                      <a:pt x="2247" y="33230"/>
                      <a:pt x="2200" y="33347"/>
                    </a:cubicBezTo>
                    <a:cubicBezTo>
                      <a:pt x="2122" y="33514"/>
                      <a:pt x="2055" y="33687"/>
                      <a:pt x="1993" y="33861"/>
                    </a:cubicBezTo>
                    <a:cubicBezTo>
                      <a:pt x="1993" y="33863"/>
                      <a:pt x="1992" y="33865"/>
                      <a:pt x="1992" y="33867"/>
                    </a:cubicBezTo>
                    <a:cubicBezTo>
                      <a:pt x="1974" y="33861"/>
                      <a:pt x="1956" y="33859"/>
                      <a:pt x="1937" y="33859"/>
                    </a:cubicBezTo>
                    <a:cubicBezTo>
                      <a:pt x="1909" y="33859"/>
                      <a:pt x="1881" y="33865"/>
                      <a:pt x="1855" y="33877"/>
                    </a:cubicBezTo>
                    <a:cubicBezTo>
                      <a:pt x="1750" y="33928"/>
                      <a:pt x="1723" y="34053"/>
                      <a:pt x="1692" y="34156"/>
                    </a:cubicBezTo>
                    <a:cubicBezTo>
                      <a:pt x="1665" y="34247"/>
                      <a:pt x="1639" y="34338"/>
                      <a:pt x="1614" y="34428"/>
                    </a:cubicBezTo>
                    <a:cubicBezTo>
                      <a:pt x="1579" y="34555"/>
                      <a:pt x="1550" y="34685"/>
                      <a:pt x="1529" y="34815"/>
                    </a:cubicBezTo>
                    <a:cubicBezTo>
                      <a:pt x="1515" y="34811"/>
                      <a:pt x="1500" y="34809"/>
                      <a:pt x="1486" y="34809"/>
                    </a:cubicBezTo>
                    <a:cubicBezTo>
                      <a:pt x="1483" y="34809"/>
                      <a:pt x="1479" y="34809"/>
                      <a:pt x="1476" y="34810"/>
                    </a:cubicBezTo>
                    <a:cubicBezTo>
                      <a:pt x="1379" y="34817"/>
                      <a:pt x="1305" y="34901"/>
                      <a:pt x="1310" y="35000"/>
                    </a:cubicBezTo>
                    <a:cubicBezTo>
                      <a:pt x="1319" y="35236"/>
                      <a:pt x="1325" y="35473"/>
                      <a:pt x="1354" y="35708"/>
                    </a:cubicBezTo>
                    <a:cubicBezTo>
                      <a:pt x="1366" y="35819"/>
                      <a:pt x="1373" y="35933"/>
                      <a:pt x="1393" y="36043"/>
                    </a:cubicBezTo>
                    <a:cubicBezTo>
                      <a:pt x="1418" y="36182"/>
                      <a:pt x="1443" y="36321"/>
                      <a:pt x="1467" y="36459"/>
                    </a:cubicBezTo>
                    <a:cubicBezTo>
                      <a:pt x="1473" y="36499"/>
                      <a:pt x="1485" y="36538"/>
                      <a:pt x="1494" y="36574"/>
                    </a:cubicBezTo>
                    <a:cubicBezTo>
                      <a:pt x="1514" y="36655"/>
                      <a:pt x="1533" y="36736"/>
                      <a:pt x="1553" y="36818"/>
                    </a:cubicBezTo>
                    <a:cubicBezTo>
                      <a:pt x="1561" y="36841"/>
                      <a:pt x="1566" y="36864"/>
                      <a:pt x="1574" y="36886"/>
                    </a:cubicBezTo>
                    <a:cubicBezTo>
                      <a:pt x="1492" y="36935"/>
                      <a:pt x="1463" y="37037"/>
                      <a:pt x="1504" y="37122"/>
                    </a:cubicBezTo>
                    <a:cubicBezTo>
                      <a:pt x="1520" y="37155"/>
                      <a:pt x="1536" y="37188"/>
                      <a:pt x="1552" y="37220"/>
                    </a:cubicBezTo>
                    <a:cubicBezTo>
                      <a:pt x="1525" y="37261"/>
                      <a:pt x="1513" y="37311"/>
                      <a:pt x="1522" y="37359"/>
                    </a:cubicBezTo>
                    <a:cubicBezTo>
                      <a:pt x="1539" y="37470"/>
                      <a:pt x="1585" y="37574"/>
                      <a:pt x="1631" y="37676"/>
                    </a:cubicBezTo>
                    <a:cubicBezTo>
                      <a:pt x="1665" y="37754"/>
                      <a:pt x="1701" y="37835"/>
                      <a:pt x="1742" y="37908"/>
                    </a:cubicBezTo>
                    <a:cubicBezTo>
                      <a:pt x="1797" y="38008"/>
                      <a:pt x="1853" y="38105"/>
                      <a:pt x="1907" y="38204"/>
                    </a:cubicBezTo>
                    <a:cubicBezTo>
                      <a:pt x="1962" y="38302"/>
                      <a:pt x="2029" y="38395"/>
                      <a:pt x="2089" y="38489"/>
                    </a:cubicBezTo>
                    <a:cubicBezTo>
                      <a:pt x="2143" y="38575"/>
                      <a:pt x="2205" y="38654"/>
                      <a:pt x="2264" y="38735"/>
                    </a:cubicBezTo>
                    <a:cubicBezTo>
                      <a:pt x="2406" y="38934"/>
                      <a:pt x="2574" y="39111"/>
                      <a:pt x="2749" y="39283"/>
                    </a:cubicBezTo>
                    <a:cubicBezTo>
                      <a:pt x="2752" y="39296"/>
                      <a:pt x="2756" y="39310"/>
                      <a:pt x="2762" y="39321"/>
                    </a:cubicBezTo>
                    <a:cubicBezTo>
                      <a:pt x="2795" y="39388"/>
                      <a:pt x="2836" y="39451"/>
                      <a:pt x="2884" y="39507"/>
                    </a:cubicBezTo>
                    <a:cubicBezTo>
                      <a:pt x="2937" y="39571"/>
                      <a:pt x="2995" y="39631"/>
                      <a:pt x="3059" y="39683"/>
                    </a:cubicBezTo>
                    <a:cubicBezTo>
                      <a:pt x="3109" y="39722"/>
                      <a:pt x="3159" y="39759"/>
                      <a:pt x="3210" y="39796"/>
                    </a:cubicBezTo>
                    <a:lnTo>
                      <a:pt x="3236" y="39820"/>
                    </a:lnTo>
                    <a:cubicBezTo>
                      <a:pt x="3301" y="39875"/>
                      <a:pt x="3369" y="39927"/>
                      <a:pt x="3440" y="39975"/>
                    </a:cubicBezTo>
                    <a:cubicBezTo>
                      <a:pt x="3575" y="40066"/>
                      <a:pt x="3711" y="40154"/>
                      <a:pt x="3849" y="40241"/>
                    </a:cubicBezTo>
                    <a:cubicBezTo>
                      <a:pt x="3877" y="40259"/>
                      <a:pt x="3905" y="40275"/>
                      <a:pt x="3934" y="40291"/>
                    </a:cubicBezTo>
                    <a:cubicBezTo>
                      <a:pt x="3930" y="40362"/>
                      <a:pt x="3968" y="40429"/>
                      <a:pt x="4031" y="40461"/>
                    </a:cubicBezTo>
                    <a:cubicBezTo>
                      <a:pt x="4104" y="40498"/>
                      <a:pt x="4181" y="40530"/>
                      <a:pt x="4257" y="40560"/>
                    </a:cubicBezTo>
                    <a:cubicBezTo>
                      <a:pt x="4340" y="40592"/>
                      <a:pt x="4423" y="40628"/>
                      <a:pt x="4507" y="40659"/>
                    </a:cubicBezTo>
                    <a:cubicBezTo>
                      <a:pt x="4666" y="40715"/>
                      <a:pt x="4823" y="40776"/>
                      <a:pt x="4984" y="40829"/>
                    </a:cubicBezTo>
                    <a:cubicBezTo>
                      <a:pt x="5096" y="40866"/>
                      <a:pt x="5210" y="40904"/>
                      <a:pt x="5324" y="40941"/>
                    </a:cubicBezTo>
                    <a:cubicBezTo>
                      <a:pt x="5382" y="40960"/>
                      <a:pt x="5440" y="40981"/>
                      <a:pt x="5500" y="40997"/>
                    </a:cubicBezTo>
                    <a:cubicBezTo>
                      <a:pt x="5671" y="41045"/>
                      <a:pt x="5842" y="41100"/>
                      <a:pt x="6015" y="41135"/>
                    </a:cubicBezTo>
                    <a:cubicBezTo>
                      <a:pt x="6311" y="41195"/>
                      <a:pt x="6605" y="41261"/>
                      <a:pt x="6906" y="41266"/>
                    </a:cubicBezTo>
                    <a:cubicBezTo>
                      <a:pt x="6947" y="41267"/>
                      <a:pt x="6988" y="41267"/>
                      <a:pt x="7028" y="41267"/>
                    </a:cubicBezTo>
                    <a:cubicBezTo>
                      <a:pt x="7135" y="41267"/>
                      <a:pt x="7240" y="41265"/>
                      <a:pt x="7347" y="41261"/>
                    </a:cubicBezTo>
                    <a:lnTo>
                      <a:pt x="7369" y="41260"/>
                    </a:lnTo>
                    <a:cubicBezTo>
                      <a:pt x="7442" y="41255"/>
                      <a:pt x="7511" y="41246"/>
                      <a:pt x="7584" y="41237"/>
                    </a:cubicBezTo>
                    <a:cubicBezTo>
                      <a:pt x="7661" y="41229"/>
                      <a:pt x="7737" y="41212"/>
                      <a:pt x="7813" y="41197"/>
                    </a:cubicBezTo>
                    <a:lnTo>
                      <a:pt x="8049" y="41147"/>
                    </a:lnTo>
                    <a:cubicBezTo>
                      <a:pt x="8114" y="41131"/>
                      <a:pt x="8180" y="41118"/>
                      <a:pt x="8243" y="41100"/>
                    </a:cubicBezTo>
                    <a:cubicBezTo>
                      <a:pt x="8297" y="41084"/>
                      <a:pt x="8350" y="41061"/>
                      <a:pt x="8380" y="41014"/>
                    </a:cubicBezTo>
                    <a:cubicBezTo>
                      <a:pt x="8399" y="40984"/>
                      <a:pt x="8409" y="40950"/>
                      <a:pt x="8410" y="40917"/>
                    </a:cubicBezTo>
                    <a:cubicBezTo>
                      <a:pt x="8594" y="40871"/>
                      <a:pt x="8774" y="40813"/>
                      <a:pt x="8951" y="40743"/>
                    </a:cubicBezTo>
                    <a:cubicBezTo>
                      <a:pt x="9170" y="40655"/>
                      <a:pt x="9383" y="40550"/>
                      <a:pt x="9589" y="40431"/>
                    </a:cubicBezTo>
                    <a:cubicBezTo>
                      <a:pt x="9768" y="40329"/>
                      <a:pt x="9938" y="40214"/>
                      <a:pt x="10098" y="40088"/>
                    </a:cubicBezTo>
                    <a:cubicBezTo>
                      <a:pt x="10147" y="40051"/>
                      <a:pt x="10168" y="39982"/>
                      <a:pt x="10157" y="39921"/>
                    </a:cubicBezTo>
                    <a:cubicBezTo>
                      <a:pt x="10322" y="39798"/>
                      <a:pt x="10476" y="39664"/>
                      <a:pt x="10620" y="39519"/>
                    </a:cubicBezTo>
                    <a:cubicBezTo>
                      <a:pt x="10733" y="39402"/>
                      <a:pt x="10833" y="39274"/>
                      <a:pt x="10917" y="39135"/>
                    </a:cubicBezTo>
                    <a:cubicBezTo>
                      <a:pt x="10958" y="39071"/>
                      <a:pt x="11004" y="38992"/>
                      <a:pt x="11019" y="38915"/>
                    </a:cubicBezTo>
                    <a:cubicBezTo>
                      <a:pt x="11024" y="38915"/>
                      <a:pt x="11029" y="38916"/>
                      <a:pt x="11035" y="38916"/>
                    </a:cubicBezTo>
                    <a:cubicBezTo>
                      <a:pt x="11045" y="38916"/>
                      <a:pt x="11056" y="38914"/>
                      <a:pt x="11065" y="38912"/>
                    </a:cubicBezTo>
                    <a:cubicBezTo>
                      <a:pt x="11119" y="38901"/>
                      <a:pt x="11165" y="38866"/>
                      <a:pt x="11190" y="38819"/>
                    </a:cubicBezTo>
                    <a:cubicBezTo>
                      <a:pt x="11319" y="38591"/>
                      <a:pt x="11391" y="38336"/>
                      <a:pt x="11435" y="38081"/>
                    </a:cubicBezTo>
                    <a:cubicBezTo>
                      <a:pt x="11449" y="38001"/>
                      <a:pt x="11458" y="37922"/>
                      <a:pt x="11461" y="37842"/>
                    </a:cubicBezTo>
                    <a:cubicBezTo>
                      <a:pt x="11470" y="37839"/>
                      <a:pt x="11477" y="37836"/>
                      <a:pt x="11483" y="37832"/>
                    </a:cubicBezTo>
                    <a:cubicBezTo>
                      <a:pt x="11544" y="37803"/>
                      <a:pt x="11592" y="37754"/>
                      <a:pt x="11622" y="37695"/>
                    </a:cubicBezTo>
                    <a:cubicBezTo>
                      <a:pt x="11644" y="37650"/>
                      <a:pt x="11661" y="37601"/>
                      <a:pt x="11671" y="37553"/>
                    </a:cubicBezTo>
                    <a:cubicBezTo>
                      <a:pt x="11682" y="37510"/>
                      <a:pt x="11689" y="37467"/>
                      <a:pt x="11695" y="37424"/>
                    </a:cubicBezTo>
                    <a:cubicBezTo>
                      <a:pt x="11708" y="37302"/>
                      <a:pt x="11713" y="37179"/>
                      <a:pt x="11708" y="37056"/>
                    </a:cubicBezTo>
                    <a:cubicBezTo>
                      <a:pt x="11699" y="36877"/>
                      <a:pt x="11686" y="36697"/>
                      <a:pt x="11672" y="36518"/>
                    </a:cubicBezTo>
                    <a:cubicBezTo>
                      <a:pt x="11684" y="36447"/>
                      <a:pt x="11689" y="36375"/>
                      <a:pt x="11688" y="36304"/>
                    </a:cubicBezTo>
                    <a:cubicBezTo>
                      <a:pt x="11702" y="36304"/>
                      <a:pt x="11714" y="36300"/>
                      <a:pt x="11726" y="36296"/>
                    </a:cubicBezTo>
                    <a:cubicBezTo>
                      <a:pt x="11810" y="36267"/>
                      <a:pt x="11860" y="36181"/>
                      <a:pt x="11845" y="36094"/>
                    </a:cubicBezTo>
                    <a:cubicBezTo>
                      <a:pt x="11817" y="35930"/>
                      <a:pt x="11780" y="35768"/>
                      <a:pt x="11739" y="35609"/>
                    </a:cubicBezTo>
                    <a:cubicBezTo>
                      <a:pt x="11749" y="35589"/>
                      <a:pt x="11754" y="35569"/>
                      <a:pt x="11755" y="35547"/>
                    </a:cubicBezTo>
                    <a:cubicBezTo>
                      <a:pt x="11759" y="35504"/>
                      <a:pt x="11757" y="35462"/>
                      <a:pt x="11746" y="35422"/>
                    </a:cubicBezTo>
                    <a:cubicBezTo>
                      <a:pt x="11736" y="35379"/>
                      <a:pt x="11727" y="35339"/>
                      <a:pt x="11714" y="35298"/>
                    </a:cubicBezTo>
                    <a:cubicBezTo>
                      <a:pt x="11683" y="35206"/>
                      <a:pt x="11650" y="35117"/>
                      <a:pt x="11613" y="35028"/>
                    </a:cubicBezTo>
                    <a:cubicBezTo>
                      <a:pt x="11583" y="34962"/>
                      <a:pt x="11555" y="34894"/>
                      <a:pt x="11526" y="34827"/>
                    </a:cubicBezTo>
                    <a:cubicBezTo>
                      <a:pt x="11514" y="34779"/>
                      <a:pt x="11504" y="34731"/>
                      <a:pt x="11492" y="34685"/>
                    </a:cubicBezTo>
                    <a:cubicBezTo>
                      <a:pt x="11453" y="34509"/>
                      <a:pt x="11417" y="34330"/>
                      <a:pt x="11364" y="34158"/>
                    </a:cubicBezTo>
                    <a:cubicBezTo>
                      <a:pt x="11346" y="34090"/>
                      <a:pt x="11324" y="34022"/>
                      <a:pt x="11300" y="33957"/>
                    </a:cubicBezTo>
                    <a:cubicBezTo>
                      <a:pt x="11275" y="33896"/>
                      <a:pt x="11250" y="33849"/>
                      <a:pt x="11192" y="33816"/>
                    </a:cubicBezTo>
                    <a:cubicBezTo>
                      <a:pt x="11166" y="33801"/>
                      <a:pt x="11135" y="33794"/>
                      <a:pt x="11103" y="33794"/>
                    </a:cubicBezTo>
                    <a:cubicBezTo>
                      <a:pt x="11070" y="33613"/>
                      <a:pt x="11035" y="33433"/>
                      <a:pt x="10995" y="33252"/>
                    </a:cubicBezTo>
                    <a:cubicBezTo>
                      <a:pt x="10967" y="33122"/>
                      <a:pt x="10942" y="32993"/>
                      <a:pt x="10909" y="32863"/>
                    </a:cubicBezTo>
                    <a:cubicBezTo>
                      <a:pt x="10886" y="32779"/>
                      <a:pt x="10865" y="32694"/>
                      <a:pt x="10844" y="32608"/>
                    </a:cubicBezTo>
                    <a:cubicBezTo>
                      <a:pt x="10831" y="32563"/>
                      <a:pt x="10821" y="32516"/>
                      <a:pt x="10808" y="32472"/>
                    </a:cubicBezTo>
                    <a:cubicBezTo>
                      <a:pt x="10786" y="32405"/>
                      <a:pt x="10767" y="32337"/>
                      <a:pt x="10744" y="32269"/>
                    </a:cubicBezTo>
                    <a:cubicBezTo>
                      <a:pt x="10720" y="32099"/>
                      <a:pt x="10695" y="31929"/>
                      <a:pt x="10663" y="31759"/>
                    </a:cubicBezTo>
                    <a:cubicBezTo>
                      <a:pt x="10644" y="31661"/>
                      <a:pt x="10627" y="31564"/>
                      <a:pt x="10606" y="31468"/>
                    </a:cubicBezTo>
                    <a:cubicBezTo>
                      <a:pt x="10613" y="31337"/>
                      <a:pt x="10629" y="31206"/>
                      <a:pt x="10646" y="31076"/>
                    </a:cubicBezTo>
                    <a:lnTo>
                      <a:pt x="10646" y="31076"/>
                    </a:lnTo>
                    <a:cubicBezTo>
                      <a:pt x="10646" y="31078"/>
                      <a:pt x="10645" y="31081"/>
                      <a:pt x="10645" y="31083"/>
                    </a:cubicBezTo>
                    <a:lnTo>
                      <a:pt x="10645" y="31083"/>
                    </a:lnTo>
                    <a:cubicBezTo>
                      <a:pt x="10653" y="31021"/>
                      <a:pt x="10664" y="30960"/>
                      <a:pt x="10676" y="30899"/>
                    </a:cubicBezTo>
                    <a:cubicBezTo>
                      <a:pt x="10687" y="30858"/>
                      <a:pt x="10699" y="30815"/>
                      <a:pt x="10709" y="30773"/>
                    </a:cubicBezTo>
                    <a:cubicBezTo>
                      <a:pt x="10738" y="30698"/>
                      <a:pt x="10770" y="30624"/>
                      <a:pt x="10801" y="30548"/>
                    </a:cubicBezTo>
                    <a:cubicBezTo>
                      <a:pt x="10852" y="30444"/>
                      <a:pt x="10903" y="30336"/>
                      <a:pt x="10958" y="30234"/>
                    </a:cubicBezTo>
                    <a:lnTo>
                      <a:pt x="11133" y="29915"/>
                    </a:lnTo>
                    <a:cubicBezTo>
                      <a:pt x="11198" y="29795"/>
                      <a:pt x="11265" y="29674"/>
                      <a:pt x="11326" y="29552"/>
                    </a:cubicBezTo>
                    <a:cubicBezTo>
                      <a:pt x="11359" y="29487"/>
                      <a:pt x="11393" y="29423"/>
                      <a:pt x="11420" y="29357"/>
                    </a:cubicBezTo>
                    <a:cubicBezTo>
                      <a:pt x="11459" y="29260"/>
                      <a:pt x="11512" y="29156"/>
                      <a:pt x="11501" y="29048"/>
                    </a:cubicBezTo>
                    <a:cubicBezTo>
                      <a:pt x="11528" y="28987"/>
                      <a:pt x="11549" y="28923"/>
                      <a:pt x="11573" y="28861"/>
                    </a:cubicBezTo>
                    <a:cubicBezTo>
                      <a:pt x="11574" y="28857"/>
                      <a:pt x="11576" y="28853"/>
                      <a:pt x="11579" y="28848"/>
                    </a:cubicBezTo>
                    <a:cubicBezTo>
                      <a:pt x="11591" y="28840"/>
                      <a:pt x="11603" y="28830"/>
                      <a:pt x="11613" y="28820"/>
                    </a:cubicBezTo>
                    <a:cubicBezTo>
                      <a:pt x="11658" y="28772"/>
                      <a:pt x="11670" y="28702"/>
                      <a:pt x="11688" y="28643"/>
                    </a:cubicBezTo>
                    <a:cubicBezTo>
                      <a:pt x="11709" y="28567"/>
                      <a:pt x="11731" y="28489"/>
                      <a:pt x="11750" y="28413"/>
                    </a:cubicBezTo>
                    <a:cubicBezTo>
                      <a:pt x="11761" y="28363"/>
                      <a:pt x="11772" y="28313"/>
                      <a:pt x="11783" y="28262"/>
                    </a:cubicBezTo>
                    <a:cubicBezTo>
                      <a:pt x="11788" y="28243"/>
                      <a:pt x="11792" y="28225"/>
                      <a:pt x="11798" y="28206"/>
                    </a:cubicBezTo>
                    <a:cubicBezTo>
                      <a:pt x="11859" y="27965"/>
                      <a:pt x="11896" y="27717"/>
                      <a:pt x="11906" y="27466"/>
                    </a:cubicBezTo>
                    <a:cubicBezTo>
                      <a:pt x="11908" y="27443"/>
                      <a:pt x="11910" y="27419"/>
                      <a:pt x="11912" y="27396"/>
                    </a:cubicBezTo>
                    <a:cubicBezTo>
                      <a:pt x="11916" y="27327"/>
                      <a:pt x="11920" y="27258"/>
                      <a:pt x="11923" y="27188"/>
                    </a:cubicBezTo>
                    <a:cubicBezTo>
                      <a:pt x="11940" y="27177"/>
                      <a:pt x="11953" y="27162"/>
                      <a:pt x="11965" y="27145"/>
                    </a:cubicBezTo>
                    <a:cubicBezTo>
                      <a:pt x="12005" y="27079"/>
                      <a:pt x="11998" y="27013"/>
                      <a:pt x="11971" y="26944"/>
                    </a:cubicBezTo>
                    <a:cubicBezTo>
                      <a:pt x="11948" y="26882"/>
                      <a:pt x="11924" y="26821"/>
                      <a:pt x="11899" y="26759"/>
                    </a:cubicBezTo>
                    <a:cubicBezTo>
                      <a:pt x="11898" y="26759"/>
                      <a:pt x="11897" y="26758"/>
                      <a:pt x="11898" y="26758"/>
                    </a:cubicBezTo>
                    <a:cubicBezTo>
                      <a:pt x="11889" y="26688"/>
                      <a:pt x="11875" y="26621"/>
                      <a:pt x="11860" y="26553"/>
                    </a:cubicBezTo>
                    <a:cubicBezTo>
                      <a:pt x="11850" y="26515"/>
                      <a:pt x="11838" y="26478"/>
                      <a:pt x="11825" y="26442"/>
                    </a:cubicBezTo>
                    <a:cubicBezTo>
                      <a:pt x="11791" y="26317"/>
                      <a:pt x="11741" y="26195"/>
                      <a:pt x="11689" y="26076"/>
                    </a:cubicBezTo>
                    <a:cubicBezTo>
                      <a:pt x="11655" y="25993"/>
                      <a:pt x="11628" y="25896"/>
                      <a:pt x="11534" y="25864"/>
                    </a:cubicBezTo>
                    <a:cubicBezTo>
                      <a:pt x="11523" y="25859"/>
                      <a:pt x="11511" y="25857"/>
                      <a:pt x="11498" y="25856"/>
                    </a:cubicBezTo>
                    <a:cubicBezTo>
                      <a:pt x="11459" y="25792"/>
                      <a:pt x="11420" y="25727"/>
                      <a:pt x="11383" y="25663"/>
                    </a:cubicBezTo>
                    <a:cubicBezTo>
                      <a:pt x="11354" y="25611"/>
                      <a:pt x="11323" y="25558"/>
                      <a:pt x="11292" y="25508"/>
                    </a:cubicBezTo>
                    <a:cubicBezTo>
                      <a:pt x="11271" y="25473"/>
                      <a:pt x="11252" y="25433"/>
                      <a:pt x="11221" y="25405"/>
                    </a:cubicBezTo>
                    <a:cubicBezTo>
                      <a:pt x="11202" y="25390"/>
                      <a:pt x="11179" y="25378"/>
                      <a:pt x="11156" y="25368"/>
                    </a:cubicBezTo>
                    <a:cubicBezTo>
                      <a:pt x="11142" y="25363"/>
                      <a:pt x="11128" y="25360"/>
                      <a:pt x="11113" y="25359"/>
                    </a:cubicBezTo>
                    <a:cubicBezTo>
                      <a:pt x="11076" y="25307"/>
                      <a:pt x="11038" y="25256"/>
                      <a:pt x="11002" y="25206"/>
                    </a:cubicBezTo>
                    <a:cubicBezTo>
                      <a:pt x="10901" y="25064"/>
                      <a:pt x="10800" y="24923"/>
                      <a:pt x="10695" y="24783"/>
                    </a:cubicBezTo>
                    <a:cubicBezTo>
                      <a:pt x="10629" y="24695"/>
                      <a:pt x="10563" y="24608"/>
                      <a:pt x="10495" y="24521"/>
                    </a:cubicBezTo>
                    <a:cubicBezTo>
                      <a:pt x="10486" y="24506"/>
                      <a:pt x="10475" y="24490"/>
                      <a:pt x="10466" y="24475"/>
                    </a:cubicBezTo>
                    <a:cubicBezTo>
                      <a:pt x="10356" y="24303"/>
                      <a:pt x="10244" y="24133"/>
                      <a:pt x="10115" y="23977"/>
                    </a:cubicBezTo>
                    <a:cubicBezTo>
                      <a:pt x="10083" y="23937"/>
                      <a:pt x="10034" y="23918"/>
                      <a:pt x="9985" y="23918"/>
                    </a:cubicBezTo>
                    <a:cubicBezTo>
                      <a:pt x="9960" y="23918"/>
                      <a:pt x="9935" y="23923"/>
                      <a:pt x="9912" y="23932"/>
                    </a:cubicBezTo>
                    <a:cubicBezTo>
                      <a:pt x="9904" y="23880"/>
                      <a:pt x="9896" y="23830"/>
                      <a:pt x="9887" y="23779"/>
                    </a:cubicBezTo>
                    <a:cubicBezTo>
                      <a:pt x="9868" y="23670"/>
                      <a:pt x="9848" y="23561"/>
                      <a:pt x="9829" y="23450"/>
                    </a:cubicBezTo>
                    <a:cubicBezTo>
                      <a:pt x="9829" y="23398"/>
                      <a:pt x="9831" y="23347"/>
                      <a:pt x="9831" y="23297"/>
                    </a:cubicBezTo>
                    <a:lnTo>
                      <a:pt x="9831" y="23298"/>
                    </a:lnTo>
                    <a:cubicBezTo>
                      <a:pt x="9833" y="23211"/>
                      <a:pt x="9835" y="23124"/>
                      <a:pt x="9839" y="23036"/>
                    </a:cubicBezTo>
                    <a:cubicBezTo>
                      <a:pt x="9840" y="22982"/>
                      <a:pt x="9845" y="22924"/>
                      <a:pt x="9839" y="22870"/>
                    </a:cubicBezTo>
                    <a:cubicBezTo>
                      <a:pt x="9835" y="22843"/>
                      <a:pt x="9832" y="22815"/>
                      <a:pt x="9828" y="22787"/>
                    </a:cubicBezTo>
                    <a:cubicBezTo>
                      <a:pt x="9823" y="22764"/>
                      <a:pt x="9815" y="22742"/>
                      <a:pt x="9807" y="22720"/>
                    </a:cubicBezTo>
                    <a:cubicBezTo>
                      <a:pt x="9803" y="22710"/>
                      <a:pt x="9798" y="22700"/>
                      <a:pt x="9793" y="22692"/>
                    </a:cubicBezTo>
                    <a:cubicBezTo>
                      <a:pt x="9802" y="22642"/>
                      <a:pt x="9810" y="22593"/>
                      <a:pt x="9818" y="22544"/>
                    </a:cubicBezTo>
                    <a:cubicBezTo>
                      <a:pt x="9830" y="22473"/>
                      <a:pt x="9847" y="22403"/>
                      <a:pt x="9863" y="22333"/>
                    </a:cubicBezTo>
                    <a:cubicBezTo>
                      <a:pt x="9872" y="22318"/>
                      <a:pt x="9881" y="22303"/>
                      <a:pt x="9889" y="22288"/>
                    </a:cubicBezTo>
                    <a:cubicBezTo>
                      <a:pt x="9899" y="22266"/>
                      <a:pt x="9907" y="22244"/>
                      <a:pt x="9911" y="22221"/>
                    </a:cubicBezTo>
                    <a:cubicBezTo>
                      <a:pt x="9922" y="22182"/>
                      <a:pt x="9930" y="22142"/>
                      <a:pt x="9936" y="22101"/>
                    </a:cubicBezTo>
                    <a:cubicBezTo>
                      <a:pt x="9943" y="22052"/>
                      <a:pt x="9951" y="22001"/>
                      <a:pt x="9958" y="21952"/>
                    </a:cubicBezTo>
                    <a:cubicBezTo>
                      <a:pt x="9961" y="21935"/>
                      <a:pt x="9963" y="21917"/>
                      <a:pt x="9966" y="21898"/>
                    </a:cubicBezTo>
                    <a:cubicBezTo>
                      <a:pt x="9968" y="21885"/>
                      <a:pt x="9972" y="21873"/>
                      <a:pt x="9974" y="21860"/>
                    </a:cubicBezTo>
                    <a:cubicBezTo>
                      <a:pt x="10058" y="21673"/>
                      <a:pt x="10153" y="21491"/>
                      <a:pt x="10247" y="21309"/>
                    </a:cubicBezTo>
                    <a:cubicBezTo>
                      <a:pt x="10278" y="21272"/>
                      <a:pt x="10305" y="21232"/>
                      <a:pt x="10328" y="21188"/>
                    </a:cubicBezTo>
                    <a:cubicBezTo>
                      <a:pt x="10376" y="21109"/>
                      <a:pt x="10422" y="21030"/>
                      <a:pt x="10463" y="20947"/>
                    </a:cubicBezTo>
                    <a:lnTo>
                      <a:pt x="10587" y="20701"/>
                    </a:lnTo>
                    <a:cubicBezTo>
                      <a:pt x="10650" y="20574"/>
                      <a:pt x="10710" y="20443"/>
                      <a:pt x="10768" y="20313"/>
                    </a:cubicBezTo>
                    <a:cubicBezTo>
                      <a:pt x="10834" y="20163"/>
                      <a:pt x="10904" y="20012"/>
                      <a:pt x="10958" y="19857"/>
                    </a:cubicBezTo>
                    <a:cubicBezTo>
                      <a:pt x="10984" y="19780"/>
                      <a:pt x="11010" y="19705"/>
                      <a:pt x="11036" y="19630"/>
                    </a:cubicBezTo>
                    <a:cubicBezTo>
                      <a:pt x="11060" y="19552"/>
                      <a:pt x="11091" y="19473"/>
                      <a:pt x="11101" y="19392"/>
                    </a:cubicBezTo>
                    <a:cubicBezTo>
                      <a:pt x="11107" y="19343"/>
                      <a:pt x="11089" y="19293"/>
                      <a:pt x="11054" y="19258"/>
                    </a:cubicBezTo>
                    <a:cubicBezTo>
                      <a:pt x="11090" y="19123"/>
                      <a:pt x="11111" y="18984"/>
                      <a:pt x="11116" y="18844"/>
                    </a:cubicBezTo>
                    <a:cubicBezTo>
                      <a:pt x="11118" y="18716"/>
                      <a:pt x="11122" y="18583"/>
                      <a:pt x="11094" y="18457"/>
                    </a:cubicBezTo>
                    <a:cubicBezTo>
                      <a:pt x="11064" y="18325"/>
                      <a:pt x="11026" y="18188"/>
                      <a:pt x="10967" y="18065"/>
                    </a:cubicBezTo>
                    <a:cubicBezTo>
                      <a:pt x="10942" y="18008"/>
                      <a:pt x="10911" y="17953"/>
                      <a:pt x="10875" y="17902"/>
                    </a:cubicBezTo>
                    <a:cubicBezTo>
                      <a:pt x="10872" y="17897"/>
                      <a:pt x="10870" y="17894"/>
                      <a:pt x="10866" y="17891"/>
                    </a:cubicBezTo>
                    <a:cubicBezTo>
                      <a:pt x="10860" y="17868"/>
                      <a:pt x="10849" y="17846"/>
                      <a:pt x="10836" y="17826"/>
                    </a:cubicBezTo>
                    <a:cubicBezTo>
                      <a:pt x="10826" y="17812"/>
                      <a:pt x="10814" y="17799"/>
                      <a:pt x="10800" y="17788"/>
                    </a:cubicBezTo>
                    <a:cubicBezTo>
                      <a:pt x="10790" y="17759"/>
                      <a:pt x="10778" y="17730"/>
                      <a:pt x="10767" y="17702"/>
                    </a:cubicBezTo>
                    <a:lnTo>
                      <a:pt x="10767" y="17702"/>
                    </a:lnTo>
                    <a:cubicBezTo>
                      <a:pt x="10767" y="17702"/>
                      <a:pt x="10767" y="17702"/>
                      <a:pt x="10767" y="17702"/>
                    </a:cubicBezTo>
                    <a:cubicBezTo>
                      <a:pt x="10766" y="17701"/>
                      <a:pt x="10765" y="17699"/>
                      <a:pt x="10765" y="17698"/>
                    </a:cubicBezTo>
                    <a:lnTo>
                      <a:pt x="10765" y="17698"/>
                    </a:lnTo>
                    <a:cubicBezTo>
                      <a:pt x="10764" y="17697"/>
                      <a:pt x="10764" y="17696"/>
                      <a:pt x="10763" y="17695"/>
                    </a:cubicBezTo>
                    <a:lnTo>
                      <a:pt x="10763" y="17695"/>
                    </a:lnTo>
                    <a:cubicBezTo>
                      <a:pt x="10763" y="17695"/>
                      <a:pt x="10763" y="17695"/>
                      <a:pt x="10763" y="17695"/>
                    </a:cubicBezTo>
                    <a:lnTo>
                      <a:pt x="10763" y="17695"/>
                    </a:lnTo>
                    <a:cubicBezTo>
                      <a:pt x="10729" y="17614"/>
                      <a:pt x="10695" y="17533"/>
                      <a:pt x="10662" y="17451"/>
                    </a:cubicBezTo>
                    <a:lnTo>
                      <a:pt x="10662" y="17451"/>
                    </a:lnTo>
                    <a:cubicBezTo>
                      <a:pt x="10662" y="17455"/>
                      <a:pt x="10663" y="17458"/>
                      <a:pt x="10663" y="17460"/>
                    </a:cubicBezTo>
                    <a:cubicBezTo>
                      <a:pt x="10656" y="17439"/>
                      <a:pt x="10646" y="17418"/>
                      <a:pt x="10637" y="17398"/>
                    </a:cubicBezTo>
                    <a:cubicBezTo>
                      <a:pt x="10643" y="17393"/>
                      <a:pt x="10649" y="17386"/>
                      <a:pt x="10655" y="17380"/>
                    </a:cubicBezTo>
                    <a:cubicBezTo>
                      <a:pt x="10712" y="17315"/>
                      <a:pt x="10713" y="17209"/>
                      <a:pt x="10655" y="17145"/>
                    </a:cubicBezTo>
                    <a:cubicBezTo>
                      <a:pt x="10585" y="17069"/>
                      <a:pt x="10513" y="16995"/>
                      <a:pt x="10442" y="16920"/>
                    </a:cubicBezTo>
                    <a:lnTo>
                      <a:pt x="10402" y="16872"/>
                    </a:lnTo>
                    <a:cubicBezTo>
                      <a:pt x="10355" y="16812"/>
                      <a:pt x="10308" y="16751"/>
                      <a:pt x="10262" y="16690"/>
                    </a:cubicBezTo>
                    <a:cubicBezTo>
                      <a:pt x="10247" y="16669"/>
                      <a:pt x="10231" y="16649"/>
                      <a:pt x="10217" y="16629"/>
                    </a:cubicBezTo>
                    <a:cubicBezTo>
                      <a:pt x="10189" y="16590"/>
                      <a:pt x="10163" y="16552"/>
                      <a:pt x="10133" y="16514"/>
                    </a:cubicBezTo>
                    <a:cubicBezTo>
                      <a:pt x="10131" y="16510"/>
                      <a:pt x="10128" y="16505"/>
                      <a:pt x="10125" y="16502"/>
                    </a:cubicBezTo>
                    <a:cubicBezTo>
                      <a:pt x="10125" y="16502"/>
                      <a:pt x="10125" y="16503"/>
                      <a:pt x="10124" y="16503"/>
                    </a:cubicBezTo>
                    <a:cubicBezTo>
                      <a:pt x="10118" y="16496"/>
                      <a:pt x="10114" y="16491"/>
                      <a:pt x="10110" y="16484"/>
                    </a:cubicBezTo>
                    <a:cubicBezTo>
                      <a:pt x="10081" y="16450"/>
                      <a:pt x="10040" y="16428"/>
                      <a:pt x="9995" y="16424"/>
                    </a:cubicBezTo>
                    <a:cubicBezTo>
                      <a:pt x="9994" y="16424"/>
                      <a:pt x="9993" y="16423"/>
                      <a:pt x="9993" y="16422"/>
                    </a:cubicBezTo>
                    <a:cubicBezTo>
                      <a:pt x="9929" y="16348"/>
                      <a:pt x="9872" y="16271"/>
                      <a:pt x="9813" y="16194"/>
                    </a:cubicBezTo>
                    <a:cubicBezTo>
                      <a:pt x="9724" y="16081"/>
                      <a:pt x="9637" y="15964"/>
                      <a:pt x="9543" y="15854"/>
                    </a:cubicBezTo>
                    <a:cubicBezTo>
                      <a:pt x="9523" y="15830"/>
                      <a:pt x="9502" y="15806"/>
                      <a:pt x="9481" y="15780"/>
                    </a:cubicBezTo>
                    <a:cubicBezTo>
                      <a:pt x="9449" y="15734"/>
                      <a:pt x="9415" y="15686"/>
                      <a:pt x="9380" y="15641"/>
                    </a:cubicBezTo>
                    <a:cubicBezTo>
                      <a:pt x="9318" y="15554"/>
                      <a:pt x="9242" y="15477"/>
                      <a:pt x="9156" y="15414"/>
                    </a:cubicBezTo>
                    <a:cubicBezTo>
                      <a:pt x="9127" y="15337"/>
                      <a:pt x="9096" y="15260"/>
                      <a:pt x="9067" y="15182"/>
                    </a:cubicBezTo>
                    <a:cubicBezTo>
                      <a:pt x="9043" y="15125"/>
                      <a:pt x="9022" y="15066"/>
                      <a:pt x="9000" y="15005"/>
                    </a:cubicBezTo>
                    <a:cubicBezTo>
                      <a:pt x="8992" y="14947"/>
                      <a:pt x="8983" y="14887"/>
                      <a:pt x="8975" y="14828"/>
                    </a:cubicBezTo>
                    <a:cubicBezTo>
                      <a:pt x="8972" y="14790"/>
                      <a:pt x="8970" y="14754"/>
                      <a:pt x="8966" y="14717"/>
                    </a:cubicBezTo>
                    <a:cubicBezTo>
                      <a:pt x="9002" y="14682"/>
                      <a:pt x="9020" y="14633"/>
                      <a:pt x="9016" y="14583"/>
                    </a:cubicBezTo>
                    <a:cubicBezTo>
                      <a:pt x="9008" y="14508"/>
                      <a:pt x="9002" y="14433"/>
                      <a:pt x="8991" y="14358"/>
                    </a:cubicBezTo>
                    <a:cubicBezTo>
                      <a:pt x="8984" y="14286"/>
                      <a:pt x="8972" y="14215"/>
                      <a:pt x="8954" y="14144"/>
                    </a:cubicBezTo>
                    <a:cubicBezTo>
                      <a:pt x="8951" y="14131"/>
                      <a:pt x="8946" y="14120"/>
                      <a:pt x="8942" y="14107"/>
                    </a:cubicBezTo>
                    <a:cubicBezTo>
                      <a:pt x="8941" y="14104"/>
                      <a:pt x="8942" y="14100"/>
                      <a:pt x="8943" y="14096"/>
                    </a:cubicBezTo>
                    <a:lnTo>
                      <a:pt x="8943" y="14089"/>
                    </a:lnTo>
                    <a:cubicBezTo>
                      <a:pt x="8943" y="14020"/>
                      <a:pt x="8942" y="13951"/>
                      <a:pt x="8941" y="13883"/>
                    </a:cubicBezTo>
                    <a:cubicBezTo>
                      <a:pt x="8938" y="13836"/>
                      <a:pt x="8942" y="13782"/>
                      <a:pt x="8931" y="13736"/>
                    </a:cubicBezTo>
                    <a:cubicBezTo>
                      <a:pt x="8928" y="13727"/>
                      <a:pt x="8924" y="13716"/>
                      <a:pt x="8923" y="13705"/>
                    </a:cubicBezTo>
                    <a:cubicBezTo>
                      <a:pt x="8933" y="13661"/>
                      <a:pt x="8944" y="13619"/>
                      <a:pt x="8955" y="13575"/>
                    </a:cubicBezTo>
                    <a:lnTo>
                      <a:pt x="8955" y="13575"/>
                    </a:lnTo>
                    <a:cubicBezTo>
                      <a:pt x="8954" y="13578"/>
                      <a:pt x="8953" y="13581"/>
                      <a:pt x="8951" y="13585"/>
                    </a:cubicBezTo>
                    <a:cubicBezTo>
                      <a:pt x="8959" y="13559"/>
                      <a:pt x="8967" y="13529"/>
                      <a:pt x="8976" y="13503"/>
                    </a:cubicBezTo>
                    <a:cubicBezTo>
                      <a:pt x="8988" y="13484"/>
                      <a:pt x="8997" y="13464"/>
                      <a:pt x="9008" y="13444"/>
                    </a:cubicBezTo>
                    <a:cubicBezTo>
                      <a:pt x="9030" y="13395"/>
                      <a:pt x="9051" y="13348"/>
                      <a:pt x="9072" y="13298"/>
                    </a:cubicBezTo>
                    <a:cubicBezTo>
                      <a:pt x="9088" y="13260"/>
                      <a:pt x="9103" y="13221"/>
                      <a:pt x="9118" y="13181"/>
                    </a:cubicBezTo>
                    <a:cubicBezTo>
                      <a:pt x="9158" y="13085"/>
                      <a:pt x="9196" y="12987"/>
                      <a:pt x="9231" y="12886"/>
                    </a:cubicBezTo>
                    <a:cubicBezTo>
                      <a:pt x="9264" y="12797"/>
                      <a:pt x="9297" y="12706"/>
                      <a:pt x="9330" y="12614"/>
                    </a:cubicBezTo>
                    <a:cubicBezTo>
                      <a:pt x="9343" y="12573"/>
                      <a:pt x="9358" y="12533"/>
                      <a:pt x="9373" y="12492"/>
                    </a:cubicBezTo>
                    <a:cubicBezTo>
                      <a:pt x="9392" y="12439"/>
                      <a:pt x="9416" y="12386"/>
                      <a:pt x="9426" y="12331"/>
                    </a:cubicBezTo>
                    <a:cubicBezTo>
                      <a:pt x="9427" y="12325"/>
                      <a:pt x="9427" y="12318"/>
                      <a:pt x="9428" y="12312"/>
                    </a:cubicBezTo>
                    <a:cubicBezTo>
                      <a:pt x="9452" y="12257"/>
                      <a:pt x="9475" y="12204"/>
                      <a:pt x="9501" y="12152"/>
                    </a:cubicBezTo>
                    <a:cubicBezTo>
                      <a:pt x="9540" y="12068"/>
                      <a:pt x="9578" y="11985"/>
                      <a:pt x="9615" y="11899"/>
                    </a:cubicBezTo>
                    <a:cubicBezTo>
                      <a:pt x="9643" y="11831"/>
                      <a:pt x="9682" y="11759"/>
                      <a:pt x="9698" y="11684"/>
                    </a:cubicBezTo>
                    <a:cubicBezTo>
                      <a:pt x="9759" y="11677"/>
                      <a:pt x="9812" y="11641"/>
                      <a:pt x="9839" y="11586"/>
                    </a:cubicBezTo>
                    <a:cubicBezTo>
                      <a:pt x="9862" y="11536"/>
                      <a:pt x="9881" y="11484"/>
                      <a:pt x="9896" y="11431"/>
                    </a:cubicBezTo>
                    <a:cubicBezTo>
                      <a:pt x="9909" y="11389"/>
                      <a:pt x="9922" y="11346"/>
                      <a:pt x="9935" y="11303"/>
                    </a:cubicBezTo>
                    <a:cubicBezTo>
                      <a:pt x="9958" y="11225"/>
                      <a:pt x="9980" y="11142"/>
                      <a:pt x="9999" y="11062"/>
                    </a:cubicBezTo>
                    <a:cubicBezTo>
                      <a:pt x="10001" y="11062"/>
                      <a:pt x="10001" y="11060"/>
                      <a:pt x="10001" y="11059"/>
                    </a:cubicBezTo>
                    <a:cubicBezTo>
                      <a:pt x="10024" y="10981"/>
                      <a:pt x="10051" y="10903"/>
                      <a:pt x="10074" y="10824"/>
                    </a:cubicBezTo>
                    <a:lnTo>
                      <a:pt x="10088" y="10778"/>
                    </a:lnTo>
                    <a:cubicBezTo>
                      <a:pt x="10093" y="10764"/>
                      <a:pt x="10099" y="10753"/>
                      <a:pt x="10105" y="10742"/>
                    </a:cubicBezTo>
                    <a:cubicBezTo>
                      <a:pt x="10139" y="10669"/>
                      <a:pt x="10169" y="10595"/>
                      <a:pt x="10195" y="10520"/>
                    </a:cubicBezTo>
                    <a:cubicBezTo>
                      <a:pt x="10230" y="10422"/>
                      <a:pt x="10266" y="10320"/>
                      <a:pt x="10282" y="10215"/>
                    </a:cubicBezTo>
                    <a:cubicBezTo>
                      <a:pt x="10296" y="10118"/>
                      <a:pt x="10308" y="10021"/>
                      <a:pt x="10303" y="9924"/>
                    </a:cubicBezTo>
                    <a:cubicBezTo>
                      <a:pt x="10300" y="9846"/>
                      <a:pt x="10291" y="9769"/>
                      <a:pt x="10280" y="9690"/>
                    </a:cubicBezTo>
                    <a:lnTo>
                      <a:pt x="10280" y="9690"/>
                    </a:lnTo>
                    <a:cubicBezTo>
                      <a:pt x="10282" y="9699"/>
                      <a:pt x="10282" y="9706"/>
                      <a:pt x="10284" y="9715"/>
                    </a:cubicBezTo>
                    <a:cubicBezTo>
                      <a:pt x="10282" y="9699"/>
                      <a:pt x="10280" y="9684"/>
                      <a:pt x="10279" y="9668"/>
                    </a:cubicBezTo>
                    <a:cubicBezTo>
                      <a:pt x="10275" y="9613"/>
                      <a:pt x="10245" y="9563"/>
                      <a:pt x="10199" y="9532"/>
                    </a:cubicBezTo>
                    <a:cubicBezTo>
                      <a:pt x="10201" y="9412"/>
                      <a:pt x="10194" y="9290"/>
                      <a:pt x="10182" y="9170"/>
                    </a:cubicBezTo>
                    <a:cubicBezTo>
                      <a:pt x="10171" y="9053"/>
                      <a:pt x="10153" y="8937"/>
                      <a:pt x="10129" y="8821"/>
                    </a:cubicBezTo>
                    <a:cubicBezTo>
                      <a:pt x="10125" y="8805"/>
                      <a:pt x="10121" y="8787"/>
                      <a:pt x="10117" y="8769"/>
                    </a:cubicBezTo>
                    <a:cubicBezTo>
                      <a:pt x="10118" y="8733"/>
                      <a:pt x="10114" y="8698"/>
                      <a:pt x="10106" y="8663"/>
                    </a:cubicBezTo>
                    <a:cubicBezTo>
                      <a:pt x="10096" y="8622"/>
                      <a:pt x="10088" y="8582"/>
                      <a:pt x="10077" y="8541"/>
                    </a:cubicBezTo>
                    <a:cubicBezTo>
                      <a:pt x="10041" y="8400"/>
                      <a:pt x="9995" y="8263"/>
                      <a:pt x="9938" y="8130"/>
                    </a:cubicBezTo>
                    <a:cubicBezTo>
                      <a:pt x="9907" y="8044"/>
                      <a:pt x="9872" y="7962"/>
                      <a:pt x="9823" y="7885"/>
                    </a:cubicBezTo>
                    <a:cubicBezTo>
                      <a:pt x="9813" y="7872"/>
                      <a:pt x="9803" y="7861"/>
                      <a:pt x="9791" y="7850"/>
                    </a:cubicBezTo>
                    <a:cubicBezTo>
                      <a:pt x="9712" y="7716"/>
                      <a:pt x="9625" y="7586"/>
                      <a:pt x="9541" y="7455"/>
                    </a:cubicBezTo>
                    <a:cubicBezTo>
                      <a:pt x="9446" y="7312"/>
                      <a:pt x="9353" y="7167"/>
                      <a:pt x="9256" y="7027"/>
                    </a:cubicBezTo>
                    <a:cubicBezTo>
                      <a:pt x="9177" y="6907"/>
                      <a:pt x="9098" y="6789"/>
                      <a:pt x="9009" y="6678"/>
                    </a:cubicBezTo>
                    <a:cubicBezTo>
                      <a:pt x="8972" y="6635"/>
                      <a:pt x="8934" y="6591"/>
                      <a:pt x="8894" y="6548"/>
                    </a:cubicBezTo>
                    <a:cubicBezTo>
                      <a:pt x="8894" y="6545"/>
                      <a:pt x="8893" y="6542"/>
                      <a:pt x="8890" y="6540"/>
                    </a:cubicBezTo>
                    <a:cubicBezTo>
                      <a:pt x="8835" y="6427"/>
                      <a:pt x="8774" y="6317"/>
                      <a:pt x="8708" y="6210"/>
                    </a:cubicBezTo>
                    <a:cubicBezTo>
                      <a:pt x="8677" y="6163"/>
                      <a:pt x="8643" y="6116"/>
                      <a:pt x="8607" y="6073"/>
                    </a:cubicBezTo>
                    <a:cubicBezTo>
                      <a:pt x="8602" y="6054"/>
                      <a:pt x="8597" y="6034"/>
                      <a:pt x="8592" y="6013"/>
                    </a:cubicBezTo>
                    <a:lnTo>
                      <a:pt x="8592" y="6013"/>
                    </a:lnTo>
                    <a:cubicBezTo>
                      <a:pt x="8593" y="6016"/>
                      <a:pt x="8593" y="6019"/>
                      <a:pt x="8594" y="6022"/>
                    </a:cubicBezTo>
                    <a:lnTo>
                      <a:pt x="8594" y="6022"/>
                    </a:lnTo>
                    <a:cubicBezTo>
                      <a:pt x="8586" y="5990"/>
                      <a:pt x="8578" y="5957"/>
                      <a:pt x="8570" y="5924"/>
                    </a:cubicBezTo>
                    <a:cubicBezTo>
                      <a:pt x="8568" y="5914"/>
                      <a:pt x="8566" y="5902"/>
                      <a:pt x="8564" y="5892"/>
                    </a:cubicBezTo>
                    <a:cubicBezTo>
                      <a:pt x="8555" y="5842"/>
                      <a:pt x="8543" y="5791"/>
                      <a:pt x="8534" y="5740"/>
                    </a:cubicBezTo>
                    <a:cubicBezTo>
                      <a:pt x="8511" y="5636"/>
                      <a:pt x="8487" y="5535"/>
                      <a:pt x="8461" y="5431"/>
                    </a:cubicBezTo>
                    <a:cubicBezTo>
                      <a:pt x="8456" y="5419"/>
                      <a:pt x="8453" y="5406"/>
                      <a:pt x="8451" y="5392"/>
                    </a:cubicBezTo>
                    <a:cubicBezTo>
                      <a:pt x="8429" y="5275"/>
                      <a:pt x="8413" y="5157"/>
                      <a:pt x="8395" y="5037"/>
                    </a:cubicBezTo>
                    <a:cubicBezTo>
                      <a:pt x="8386" y="4918"/>
                      <a:pt x="8376" y="4799"/>
                      <a:pt x="8367" y="4678"/>
                    </a:cubicBezTo>
                    <a:cubicBezTo>
                      <a:pt x="8362" y="4624"/>
                      <a:pt x="8365" y="4565"/>
                      <a:pt x="8365" y="4511"/>
                    </a:cubicBezTo>
                    <a:cubicBezTo>
                      <a:pt x="8365" y="4463"/>
                      <a:pt x="8365" y="4413"/>
                      <a:pt x="8364" y="4366"/>
                    </a:cubicBezTo>
                    <a:cubicBezTo>
                      <a:pt x="8368" y="4274"/>
                      <a:pt x="8370" y="4181"/>
                      <a:pt x="8381" y="4091"/>
                    </a:cubicBezTo>
                    <a:cubicBezTo>
                      <a:pt x="8390" y="4017"/>
                      <a:pt x="8398" y="3945"/>
                      <a:pt x="8407" y="3872"/>
                    </a:cubicBezTo>
                    <a:cubicBezTo>
                      <a:pt x="8429" y="3726"/>
                      <a:pt x="8453" y="3581"/>
                      <a:pt x="8481" y="3438"/>
                    </a:cubicBezTo>
                    <a:cubicBezTo>
                      <a:pt x="8491" y="3438"/>
                      <a:pt x="8503" y="3439"/>
                      <a:pt x="8513" y="3439"/>
                    </a:cubicBezTo>
                    <a:cubicBezTo>
                      <a:pt x="8518" y="3439"/>
                      <a:pt x="8522" y="3437"/>
                      <a:pt x="8526" y="3436"/>
                    </a:cubicBezTo>
                    <a:cubicBezTo>
                      <a:pt x="8624" y="3430"/>
                      <a:pt x="8698" y="3346"/>
                      <a:pt x="8693" y="3248"/>
                    </a:cubicBezTo>
                    <a:cubicBezTo>
                      <a:pt x="8692" y="3151"/>
                      <a:pt x="8678" y="3052"/>
                      <a:pt x="8667" y="2955"/>
                    </a:cubicBezTo>
                    <a:cubicBezTo>
                      <a:pt x="8655" y="2844"/>
                      <a:pt x="8642" y="2734"/>
                      <a:pt x="8627" y="2623"/>
                    </a:cubicBezTo>
                    <a:cubicBezTo>
                      <a:pt x="8618" y="2551"/>
                      <a:pt x="8607" y="2478"/>
                      <a:pt x="8597" y="2408"/>
                    </a:cubicBezTo>
                    <a:cubicBezTo>
                      <a:pt x="8597" y="2366"/>
                      <a:pt x="8597" y="2326"/>
                      <a:pt x="8595" y="2284"/>
                    </a:cubicBezTo>
                    <a:cubicBezTo>
                      <a:pt x="8593" y="2253"/>
                      <a:pt x="8583" y="2224"/>
                      <a:pt x="8566" y="2197"/>
                    </a:cubicBezTo>
                    <a:cubicBezTo>
                      <a:pt x="8561" y="2159"/>
                      <a:pt x="8553" y="2120"/>
                      <a:pt x="8545" y="2081"/>
                    </a:cubicBezTo>
                    <a:cubicBezTo>
                      <a:pt x="8534" y="2027"/>
                      <a:pt x="8528" y="1969"/>
                      <a:pt x="8509" y="1916"/>
                    </a:cubicBezTo>
                    <a:cubicBezTo>
                      <a:pt x="8499" y="1879"/>
                      <a:pt x="8480" y="1846"/>
                      <a:pt x="8455" y="1817"/>
                    </a:cubicBezTo>
                    <a:cubicBezTo>
                      <a:pt x="8440" y="1799"/>
                      <a:pt x="8421" y="1784"/>
                      <a:pt x="8399" y="1773"/>
                    </a:cubicBezTo>
                    <a:cubicBezTo>
                      <a:pt x="8393" y="1769"/>
                      <a:pt x="8388" y="1765"/>
                      <a:pt x="8380" y="1761"/>
                    </a:cubicBezTo>
                    <a:cubicBezTo>
                      <a:pt x="8361" y="1679"/>
                      <a:pt x="8339" y="1595"/>
                      <a:pt x="8315" y="1513"/>
                    </a:cubicBezTo>
                    <a:cubicBezTo>
                      <a:pt x="8289" y="1422"/>
                      <a:pt x="8262" y="1331"/>
                      <a:pt x="8227" y="1243"/>
                    </a:cubicBezTo>
                    <a:cubicBezTo>
                      <a:pt x="8215" y="1205"/>
                      <a:pt x="8200" y="1168"/>
                      <a:pt x="8182" y="1132"/>
                    </a:cubicBezTo>
                    <a:cubicBezTo>
                      <a:pt x="8163" y="1093"/>
                      <a:pt x="8140" y="1057"/>
                      <a:pt x="8113" y="1023"/>
                    </a:cubicBezTo>
                    <a:cubicBezTo>
                      <a:pt x="8089" y="990"/>
                      <a:pt x="8054" y="965"/>
                      <a:pt x="8016" y="952"/>
                    </a:cubicBezTo>
                    <a:cubicBezTo>
                      <a:pt x="7994" y="909"/>
                      <a:pt x="7971" y="868"/>
                      <a:pt x="7945" y="826"/>
                    </a:cubicBezTo>
                    <a:cubicBezTo>
                      <a:pt x="7840" y="651"/>
                      <a:pt x="7718" y="475"/>
                      <a:pt x="7558" y="346"/>
                    </a:cubicBezTo>
                    <a:cubicBezTo>
                      <a:pt x="7554" y="343"/>
                      <a:pt x="7551" y="340"/>
                      <a:pt x="7547" y="337"/>
                    </a:cubicBezTo>
                    <a:cubicBezTo>
                      <a:pt x="7543" y="309"/>
                      <a:pt x="7534" y="283"/>
                      <a:pt x="7518" y="260"/>
                    </a:cubicBezTo>
                    <a:cubicBezTo>
                      <a:pt x="7494" y="223"/>
                      <a:pt x="7461" y="193"/>
                      <a:pt x="7424" y="171"/>
                    </a:cubicBezTo>
                    <a:cubicBezTo>
                      <a:pt x="7385" y="149"/>
                      <a:pt x="7345" y="130"/>
                      <a:pt x="7303" y="114"/>
                    </a:cubicBezTo>
                    <a:cubicBezTo>
                      <a:pt x="7199" y="69"/>
                      <a:pt x="7089" y="36"/>
                      <a:pt x="6976" y="18"/>
                    </a:cubicBezTo>
                    <a:cubicBezTo>
                      <a:pt x="6908" y="6"/>
                      <a:pt x="6839" y="0"/>
                      <a:pt x="6771"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6823900" y="4579213"/>
                <a:ext cx="89700" cy="130800"/>
              </a:xfrm>
              <a:custGeom>
                <a:avLst/>
                <a:gdLst/>
                <a:ahLst/>
                <a:cxnLst/>
                <a:rect l="l" t="t" r="r" b="b"/>
                <a:pathLst>
                  <a:path w="3588" h="5232" extrusionOk="0">
                    <a:moveTo>
                      <a:pt x="1716" y="2320"/>
                    </a:moveTo>
                    <a:cubicBezTo>
                      <a:pt x="1719" y="2324"/>
                      <a:pt x="1722" y="2328"/>
                      <a:pt x="1725" y="2332"/>
                    </a:cubicBezTo>
                    <a:cubicBezTo>
                      <a:pt x="1722" y="2328"/>
                      <a:pt x="1719" y="2324"/>
                      <a:pt x="1716" y="2320"/>
                    </a:cubicBezTo>
                    <a:close/>
                    <a:moveTo>
                      <a:pt x="198" y="0"/>
                    </a:moveTo>
                    <a:cubicBezTo>
                      <a:pt x="163" y="0"/>
                      <a:pt x="128" y="10"/>
                      <a:pt x="99" y="29"/>
                    </a:cubicBezTo>
                    <a:cubicBezTo>
                      <a:pt x="16" y="84"/>
                      <a:pt x="0" y="193"/>
                      <a:pt x="49" y="276"/>
                    </a:cubicBezTo>
                    <a:cubicBezTo>
                      <a:pt x="90" y="342"/>
                      <a:pt x="137" y="403"/>
                      <a:pt x="182" y="466"/>
                    </a:cubicBezTo>
                    <a:cubicBezTo>
                      <a:pt x="248" y="562"/>
                      <a:pt x="313" y="659"/>
                      <a:pt x="383" y="753"/>
                    </a:cubicBezTo>
                    <a:cubicBezTo>
                      <a:pt x="454" y="847"/>
                      <a:pt x="523" y="939"/>
                      <a:pt x="594" y="1032"/>
                    </a:cubicBezTo>
                    <a:cubicBezTo>
                      <a:pt x="665" y="1124"/>
                      <a:pt x="748" y="1208"/>
                      <a:pt x="828" y="1294"/>
                    </a:cubicBezTo>
                    <a:cubicBezTo>
                      <a:pt x="906" y="1376"/>
                      <a:pt x="978" y="1463"/>
                      <a:pt x="1052" y="1549"/>
                    </a:cubicBezTo>
                    <a:cubicBezTo>
                      <a:pt x="1122" y="1632"/>
                      <a:pt x="1196" y="1713"/>
                      <a:pt x="1268" y="1793"/>
                    </a:cubicBezTo>
                    <a:cubicBezTo>
                      <a:pt x="1422" y="1965"/>
                      <a:pt x="1574" y="2138"/>
                      <a:pt x="1716" y="2320"/>
                    </a:cubicBezTo>
                    <a:lnTo>
                      <a:pt x="1716" y="2320"/>
                    </a:lnTo>
                    <a:cubicBezTo>
                      <a:pt x="1715" y="2318"/>
                      <a:pt x="1713" y="2315"/>
                      <a:pt x="1711" y="2313"/>
                    </a:cubicBezTo>
                    <a:lnTo>
                      <a:pt x="1711" y="2313"/>
                    </a:lnTo>
                    <a:cubicBezTo>
                      <a:pt x="1852" y="2498"/>
                      <a:pt x="2000" y="2678"/>
                      <a:pt x="2142" y="2864"/>
                    </a:cubicBezTo>
                    <a:cubicBezTo>
                      <a:pt x="2278" y="3047"/>
                      <a:pt x="2400" y="3240"/>
                      <a:pt x="2527" y="3429"/>
                    </a:cubicBezTo>
                    <a:cubicBezTo>
                      <a:pt x="2652" y="3618"/>
                      <a:pt x="2786" y="3810"/>
                      <a:pt x="2901" y="4010"/>
                    </a:cubicBezTo>
                    <a:cubicBezTo>
                      <a:pt x="2898" y="4004"/>
                      <a:pt x="2894" y="3998"/>
                      <a:pt x="2891" y="3990"/>
                    </a:cubicBezTo>
                    <a:lnTo>
                      <a:pt x="2891" y="3990"/>
                    </a:lnTo>
                    <a:cubicBezTo>
                      <a:pt x="2947" y="4091"/>
                      <a:pt x="3003" y="4192"/>
                      <a:pt x="3049" y="4298"/>
                    </a:cubicBezTo>
                    <a:cubicBezTo>
                      <a:pt x="3080" y="4369"/>
                      <a:pt x="3106" y="4442"/>
                      <a:pt x="3127" y="4517"/>
                    </a:cubicBezTo>
                    <a:cubicBezTo>
                      <a:pt x="3160" y="4646"/>
                      <a:pt x="3185" y="4777"/>
                      <a:pt x="3203" y="4909"/>
                    </a:cubicBezTo>
                    <a:cubicBezTo>
                      <a:pt x="3210" y="4968"/>
                      <a:pt x="3217" y="5028"/>
                      <a:pt x="3224" y="5088"/>
                    </a:cubicBezTo>
                    <a:cubicBezTo>
                      <a:pt x="3236" y="5173"/>
                      <a:pt x="3320" y="5231"/>
                      <a:pt x="3403" y="5231"/>
                    </a:cubicBezTo>
                    <a:cubicBezTo>
                      <a:pt x="3406" y="5231"/>
                      <a:pt x="3408" y="5231"/>
                      <a:pt x="3411" y="5231"/>
                    </a:cubicBezTo>
                    <a:cubicBezTo>
                      <a:pt x="3419" y="5231"/>
                      <a:pt x="3426" y="5230"/>
                      <a:pt x="3434" y="5229"/>
                    </a:cubicBezTo>
                    <a:cubicBezTo>
                      <a:pt x="3533" y="5209"/>
                      <a:pt x="3588" y="5115"/>
                      <a:pt x="3574" y="5020"/>
                    </a:cubicBezTo>
                    <a:cubicBezTo>
                      <a:pt x="3571" y="4999"/>
                      <a:pt x="3569" y="4979"/>
                      <a:pt x="3567" y="4958"/>
                    </a:cubicBezTo>
                    <a:lnTo>
                      <a:pt x="3567" y="4958"/>
                    </a:lnTo>
                    <a:cubicBezTo>
                      <a:pt x="3567" y="4961"/>
                      <a:pt x="3568" y="4965"/>
                      <a:pt x="3569" y="4968"/>
                    </a:cubicBezTo>
                    <a:cubicBezTo>
                      <a:pt x="3566" y="4950"/>
                      <a:pt x="3563" y="4932"/>
                      <a:pt x="3562" y="4914"/>
                    </a:cubicBezTo>
                    <a:cubicBezTo>
                      <a:pt x="3549" y="4790"/>
                      <a:pt x="3529" y="4666"/>
                      <a:pt x="3500" y="4544"/>
                    </a:cubicBezTo>
                    <a:cubicBezTo>
                      <a:pt x="3485" y="4473"/>
                      <a:pt x="3467" y="4403"/>
                      <a:pt x="3445" y="4335"/>
                    </a:cubicBezTo>
                    <a:cubicBezTo>
                      <a:pt x="3402" y="4211"/>
                      <a:pt x="3350" y="4092"/>
                      <a:pt x="3290" y="3977"/>
                    </a:cubicBezTo>
                    <a:cubicBezTo>
                      <a:pt x="3208" y="3821"/>
                      <a:pt x="3117" y="3670"/>
                      <a:pt x="3019" y="3525"/>
                    </a:cubicBezTo>
                    <a:cubicBezTo>
                      <a:pt x="2918" y="3375"/>
                      <a:pt x="2816" y="3224"/>
                      <a:pt x="2717" y="3071"/>
                    </a:cubicBezTo>
                    <a:cubicBezTo>
                      <a:pt x="2617" y="2917"/>
                      <a:pt x="2519" y="2771"/>
                      <a:pt x="2409" y="2626"/>
                    </a:cubicBezTo>
                    <a:cubicBezTo>
                      <a:pt x="2301" y="2484"/>
                      <a:pt x="2185" y="2346"/>
                      <a:pt x="2076" y="2205"/>
                    </a:cubicBezTo>
                    <a:cubicBezTo>
                      <a:pt x="1973" y="2069"/>
                      <a:pt x="1868" y="1936"/>
                      <a:pt x="1757" y="1807"/>
                    </a:cubicBezTo>
                    <a:cubicBezTo>
                      <a:pt x="1654" y="1688"/>
                      <a:pt x="1551" y="1574"/>
                      <a:pt x="1448" y="1458"/>
                    </a:cubicBezTo>
                    <a:cubicBezTo>
                      <a:pt x="1335" y="1331"/>
                      <a:pt x="1224" y="1202"/>
                      <a:pt x="1111" y="1074"/>
                    </a:cubicBezTo>
                    <a:cubicBezTo>
                      <a:pt x="1058" y="1014"/>
                      <a:pt x="1001" y="957"/>
                      <a:pt x="948" y="899"/>
                    </a:cubicBezTo>
                    <a:cubicBezTo>
                      <a:pt x="896" y="843"/>
                      <a:pt x="851" y="780"/>
                      <a:pt x="803" y="719"/>
                    </a:cubicBezTo>
                    <a:lnTo>
                      <a:pt x="803" y="719"/>
                    </a:lnTo>
                    <a:cubicBezTo>
                      <a:pt x="809" y="727"/>
                      <a:pt x="813" y="732"/>
                      <a:pt x="817" y="738"/>
                    </a:cubicBezTo>
                    <a:cubicBezTo>
                      <a:pt x="721" y="610"/>
                      <a:pt x="624" y="484"/>
                      <a:pt x="534" y="353"/>
                    </a:cubicBezTo>
                    <a:cubicBezTo>
                      <a:pt x="472" y="261"/>
                      <a:pt x="402" y="175"/>
                      <a:pt x="347" y="80"/>
                    </a:cubicBezTo>
                    <a:cubicBezTo>
                      <a:pt x="316" y="27"/>
                      <a:pt x="257" y="0"/>
                      <a:pt x="19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6908475" y="4698888"/>
                <a:ext cx="63575" cy="87325"/>
              </a:xfrm>
              <a:custGeom>
                <a:avLst/>
                <a:gdLst/>
                <a:ahLst/>
                <a:cxnLst/>
                <a:rect l="l" t="t" r="r" b="b"/>
                <a:pathLst>
                  <a:path w="2543" h="3493" extrusionOk="0">
                    <a:moveTo>
                      <a:pt x="2345" y="0"/>
                    </a:moveTo>
                    <a:cubicBezTo>
                      <a:pt x="2303" y="0"/>
                      <a:pt x="2260" y="16"/>
                      <a:pt x="2227" y="46"/>
                    </a:cubicBezTo>
                    <a:cubicBezTo>
                      <a:pt x="2183" y="83"/>
                      <a:pt x="2147" y="130"/>
                      <a:pt x="2108" y="172"/>
                    </a:cubicBezTo>
                    <a:cubicBezTo>
                      <a:pt x="2034" y="244"/>
                      <a:pt x="1948" y="304"/>
                      <a:pt x="1875" y="375"/>
                    </a:cubicBezTo>
                    <a:cubicBezTo>
                      <a:pt x="1811" y="440"/>
                      <a:pt x="1750" y="507"/>
                      <a:pt x="1688" y="574"/>
                    </a:cubicBezTo>
                    <a:cubicBezTo>
                      <a:pt x="1586" y="677"/>
                      <a:pt x="1481" y="778"/>
                      <a:pt x="1377" y="880"/>
                    </a:cubicBezTo>
                    <a:cubicBezTo>
                      <a:pt x="1282" y="972"/>
                      <a:pt x="1197" y="1074"/>
                      <a:pt x="1105" y="1169"/>
                    </a:cubicBezTo>
                    <a:cubicBezTo>
                      <a:pt x="1050" y="1223"/>
                      <a:pt x="997" y="1276"/>
                      <a:pt x="945" y="1331"/>
                    </a:cubicBezTo>
                    <a:cubicBezTo>
                      <a:pt x="893" y="1386"/>
                      <a:pt x="849" y="1440"/>
                      <a:pt x="801" y="1496"/>
                    </a:cubicBezTo>
                    <a:cubicBezTo>
                      <a:pt x="734" y="1575"/>
                      <a:pt x="665" y="1654"/>
                      <a:pt x="599" y="1735"/>
                    </a:cubicBezTo>
                    <a:cubicBezTo>
                      <a:pt x="520" y="1830"/>
                      <a:pt x="439" y="1925"/>
                      <a:pt x="366" y="2026"/>
                    </a:cubicBezTo>
                    <a:cubicBezTo>
                      <a:pt x="298" y="2122"/>
                      <a:pt x="230" y="2220"/>
                      <a:pt x="184" y="2330"/>
                    </a:cubicBezTo>
                    <a:cubicBezTo>
                      <a:pt x="136" y="2442"/>
                      <a:pt x="99" y="2558"/>
                      <a:pt x="72" y="2676"/>
                    </a:cubicBezTo>
                    <a:cubicBezTo>
                      <a:pt x="45" y="2802"/>
                      <a:pt x="27" y="2929"/>
                      <a:pt x="18" y="3057"/>
                    </a:cubicBezTo>
                    <a:cubicBezTo>
                      <a:pt x="15" y="3139"/>
                      <a:pt x="9" y="3223"/>
                      <a:pt x="5" y="3305"/>
                    </a:cubicBezTo>
                    <a:cubicBezTo>
                      <a:pt x="1" y="3403"/>
                      <a:pt x="77" y="3486"/>
                      <a:pt x="174" y="3492"/>
                    </a:cubicBezTo>
                    <a:lnTo>
                      <a:pt x="192" y="3492"/>
                    </a:lnTo>
                    <a:cubicBezTo>
                      <a:pt x="283" y="3486"/>
                      <a:pt x="356" y="3414"/>
                      <a:pt x="362" y="3323"/>
                    </a:cubicBezTo>
                    <a:cubicBezTo>
                      <a:pt x="366" y="3211"/>
                      <a:pt x="373" y="3098"/>
                      <a:pt x="382" y="2986"/>
                    </a:cubicBezTo>
                    <a:cubicBezTo>
                      <a:pt x="396" y="2881"/>
                      <a:pt x="415" y="2776"/>
                      <a:pt x="440" y="2673"/>
                    </a:cubicBezTo>
                    <a:cubicBezTo>
                      <a:pt x="454" y="2626"/>
                      <a:pt x="469" y="2581"/>
                      <a:pt x="484" y="2536"/>
                    </a:cubicBezTo>
                    <a:cubicBezTo>
                      <a:pt x="502" y="2493"/>
                      <a:pt x="520" y="2451"/>
                      <a:pt x="540" y="2411"/>
                    </a:cubicBezTo>
                    <a:cubicBezTo>
                      <a:pt x="576" y="2352"/>
                      <a:pt x="614" y="2294"/>
                      <a:pt x="654" y="2238"/>
                    </a:cubicBezTo>
                    <a:cubicBezTo>
                      <a:pt x="772" y="2086"/>
                      <a:pt x="892" y="1937"/>
                      <a:pt x="1018" y="1792"/>
                    </a:cubicBezTo>
                    <a:cubicBezTo>
                      <a:pt x="1089" y="1707"/>
                      <a:pt x="1160" y="1620"/>
                      <a:pt x="1237" y="1541"/>
                    </a:cubicBezTo>
                    <a:lnTo>
                      <a:pt x="1237" y="1541"/>
                    </a:lnTo>
                    <a:lnTo>
                      <a:pt x="1236" y="1543"/>
                    </a:lnTo>
                    <a:cubicBezTo>
                      <a:pt x="1301" y="1475"/>
                      <a:pt x="1366" y="1412"/>
                      <a:pt x="1429" y="1343"/>
                    </a:cubicBezTo>
                    <a:cubicBezTo>
                      <a:pt x="1476" y="1293"/>
                      <a:pt x="1520" y="1241"/>
                      <a:pt x="1568" y="1193"/>
                    </a:cubicBezTo>
                    <a:cubicBezTo>
                      <a:pt x="1610" y="1148"/>
                      <a:pt x="1653" y="1107"/>
                      <a:pt x="1698" y="1066"/>
                    </a:cubicBezTo>
                    <a:cubicBezTo>
                      <a:pt x="1759" y="1009"/>
                      <a:pt x="1816" y="950"/>
                      <a:pt x="1875" y="891"/>
                    </a:cubicBezTo>
                    <a:cubicBezTo>
                      <a:pt x="1953" y="811"/>
                      <a:pt x="2027" y="731"/>
                      <a:pt x="2105" y="651"/>
                    </a:cubicBezTo>
                    <a:lnTo>
                      <a:pt x="2106" y="650"/>
                    </a:lnTo>
                    <a:lnTo>
                      <a:pt x="2109" y="647"/>
                    </a:lnTo>
                    <a:cubicBezTo>
                      <a:pt x="2133" y="621"/>
                      <a:pt x="2157" y="598"/>
                      <a:pt x="2182" y="577"/>
                    </a:cubicBezTo>
                    <a:cubicBezTo>
                      <a:pt x="2235" y="533"/>
                      <a:pt x="2292" y="494"/>
                      <a:pt x="2341" y="445"/>
                    </a:cubicBezTo>
                    <a:cubicBezTo>
                      <a:pt x="2371" y="413"/>
                      <a:pt x="2400" y="383"/>
                      <a:pt x="2429" y="350"/>
                    </a:cubicBezTo>
                    <a:cubicBezTo>
                      <a:pt x="2453" y="327"/>
                      <a:pt x="2474" y="301"/>
                      <a:pt x="2494" y="274"/>
                    </a:cubicBezTo>
                    <a:cubicBezTo>
                      <a:pt x="2542" y="200"/>
                      <a:pt x="2528" y="101"/>
                      <a:pt x="2460" y="43"/>
                    </a:cubicBezTo>
                    <a:cubicBezTo>
                      <a:pt x="2427" y="14"/>
                      <a:pt x="2386" y="0"/>
                      <a:pt x="234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6961125" y="4715088"/>
                <a:ext cx="50" cy="50"/>
              </a:xfrm>
              <a:custGeom>
                <a:avLst/>
                <a:gdLst/>
                <a:ahLst/>
                <a:cxnLst/>
                <a:rect l="l" t="t" r="r" b="b"/>
                <a:pathLst>
                  <a:path w="2" h="2" extrusionOk="0">
                    <a:moveTo>
                      <a:pt x="1" y="1"/>
                    </a:moveTo>
                    <a:lnTo>
                      <a:pt x="0" y="2"/>
                    </a:lnTo>
                    <a:lnTo>
                      <a:pt x="0" y="2"/>
                    </a:ln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6762975" y="4764613"/>
                <a:ext cx="152225" cy="168275"/>
              </a:xfrm>
              <a:custGeom>
                <a:avLst/>
                <a:gdLst/>
                <a:ahLst/>
                <a:cxnLst/>
                <a:rect l="l" t="t" r="r" b="b"/>
                <a:pathLst>
                  <a:path w="6089" h="6731" extrusionOk="0">
                    <a:moveTo>
                      <a:pt x="6043" y="6209"/>
                    </a:moveTo>
                    <a:cubicBezTo>
                      <a:pt x="6043" y="6210"/>
                      <a:pt x="6044" y="6211"/>
                      <a:pt x="6044" y="6212"/>
                    </a:cubicBezTo>
                    <a:cubicBezTo>
                      <a:pt x="6044" y="6211"/>
                      <a:pt x="6044" y="6210"/>
                      <a:pt x="6043" y="6209"/>
                    </a:cubicBezTo>
                    <a:close/>
                    <a:moveTo>
                      <a:pt x="5693" y="6274"/>
                    </a:moveTo>
                    <a:cubicBezTo>
                      <a:pt x="5694" y="6276"/>
                      <a:pt x="5694" y="6278"/>
                      <a:pt x="5694" y="6280"/>
                    </a:cubicBezTo>
                    <a:lnTo>
                      <a:pt x="5694" y="6280"/>
                    </a:lnTo>
                    <a:cubicBezTo>
                      <a:pt x="5694" y="6278"/>
                      <a:pt x="5694" y="6276"/>
                      <a:pt x="5693" y="6274"/>
                    </a:cubicBezTo>
                    <a:close/>
                    <a:moveTo>
                      <a:pt x="6061" y="6343"/>
                    </a:moveTo>
                    <a:cubicBezTo>
                      <a:pt x="6061" y="6345"/>
                      <a:pt x="6061" y="6347"/>
                      <a:pt x="6062" y="6349"/>
                    </a:cubicBezTo>
                    <a:cubicBezTo>
                      <a:pt x="6061" y="6347"/>
                      <a:pt x="6061" y="6345"/>
                      <a:pt x="6061" y="6343"/>
                    </a:cubicBezTo>
                    <a:close/>
                    <a:moveTo>
                      <a:pt x="204" y="0"/>
                    </a:moveTo>
                    <a:cubicBezTo>
                      <a:pt x="170" y="0"/>
                      <a:pt x="136" y="10"/>
                      <a:pt x="105" y="32"/>
                    </a:cubicBezTo>
                    <a:cubicBezTo>
                      <a:pt x="30" y="84"/>
                      <a:pt x="0" y="203"/>
                      <a:pt x="60" y="280"/>
                    </a:cubicBezTo>
                    <a:cubicBezTo>
                      <a:pt x="62" y="282"/>
                      <a:pt x="65" y="286"/>
                      <a:pt x="67" y="288"/>
                    </a:cubicBezTo>
                    <a:cubicBezTo>
                      <a:pt x="65" y="283"/>
                      <a:pt x="62" y="280"/>
                      <a:pt x="60" y="276"/>
                    </a:cubicBezTo>
                    <a:lnTo>
                      <a:pt x="60" y="276"/>
                    </a:lnTo>
                    <a:cubicBezTo>
                      <a:pt x="168" y="460"/>
                      <a:pt x="308" y="622"/>
                      <a:pt x="451" y="779"/>
                    </a:cubicBezTo>
                    <a:cubicBezTo>
                      <a:pt x="601" y="943"/>
                      <a:pt x="755" y="1103"/>
                      <a:pt x="909" y="1261"/>
                    </a:cubicBezTo>
                    <a:cubicBezTo>
                      <a:pt x="1067" y="1426"/>
                      <a:pt x="1240" y="1569"/>
                      <a:pt x="1417" y="1709"/>
                    </a:cubicBezTo>
                    <a:cubicBezTo>
                      <a:pt x="1590" y="1846"/>
                      <a:pt x="1752" y="1996"/>
                      <a:pt x="1911" y="2149"/>
                    </a:cubicBezTo>
                    <a:cubicBezTo>
                      <a:pt x="2024" y="2265"/>
                      <a:pt x="2132" y="2390"/>
                      <a:pt x="2253" y="2500"/>
                    </a:cubicBezTo>
                    <a:cubicBezTo>
                      <a:pt x="2380" y="2613"/>
                      <a:pt x="2510" y="2719"/>
                      <a:pt x="2637" y="2832"/>
                    </a:cubicBezTo>
                    <a:cubicBezTo>
                      <a:pt x="2760" y="2941"/>
                      <a:pt x="2882" y="3054"/>
                      <a:pt x="3009" y="3161"/>
                    </a:cubicBezTo>
                    <a:cubicBezTo>
                      <a:pt x="3139" y="3266"/>
                      <a:pt x="3274" y="3366"/>
                      <a:pt x="3405" y="3472"/>
                    </a:cubicBezTo>
                    <a:cubicBezTo>
                      <a:pt x="3544" y="3584"/>
                      <a:pt x="3684" y="3692"/>
                      <a:pt x="3816" y="3810"/>
                    </a:cubicBezTo>
                    <a:cubicBezTo>
                      <a:pt x="3940" y="3921"/>
                      <a:pt x="4063" y="4033"/>
                      <a:pt x="4191" y="4141"/>
                    </a:cubicBezTo>
                    <a:cubicBezTo>
                      <a:pt x="4324" y="4254"/>
                      <a:pt x="4455" y="4373"/>
                      <a:pt x="4587" y="4490"/>
                    </a:cubicBezTo>
                    <a:cubicBezTo>
                      <a:pt x="4695" y="4589"/>
                      <a:pt x="4812" y="4683"/>
                      <a:pt x="4921" y="4780"/>
                    </a:cubicBezTo>
                    <a:cubicBezTo>
                      <a:pt x="4971" y="4830"/>
                      <a:pt x="5021" y="4878"/>
                      <a:pt x="5066" y="4932"/>
                    </a:cubicBezTo>
                    <a:cubicBezTo>
                      <a:pt x="5108" y="4981"/>
                      <a:pt x="5147" y="5030"/>
                      <a:pt x="5187" y="5079"/>
                    </a:cubicBezTo>
                    <a:lnTo>
                      <a:pt x="5187" y="5079"/>
                    </a:lnTo>
                    <a:cubicBezTo>
                      <a:pt x="5183" y="5074"/>
                      <a:pt x="5177" y="5068"/>
                      <a:pt x="5173" y="5063"/>
                    </a:cubicBezTo>
                    <a:lnTo>
                      <a:pt x="5173" y="5063"/>
                    </a:lnTo>
                    <a:cubicBezTo>
                      <a:pt x="5207" y="5108"/>
                      <a:pt x="5240" y="5153"/>
                      <a:pt x="5270" y="5200"/>
                    </a:cubicBezTo>
                    <a:lnTo>
                      <a:pt x="5270" y="5200"/>
                    </a:lnTo>
                    <a:lnTo>
                      <a:pt x="5270" y="5200"/>
                    </a:lnTo>
                    <a:cubicBezTo>
                      <a:pt x="5271" y="5203"/>
                      <a:pt x="5273" y="5206"/>
                      <a:pt x="5275" y="5209"/>
                    </a:cubicBezTo>
                    <a:lnTo>
                      <a:pt x="5276" y="5211"/>
                    </a:lnTo>
                    <a:lnTo>
                      <a:pt x="5276" y="5211"/>
                    </a:lnTo>
                    <a:cubicBezTo>
                      <a:pt x="5362" y="5352"/>
                      <a:pt x="5438" y="5499"/>
                      <a:pt x="5504" y="5650"/>
                    </a:cubicBezTo>
                    <a:cubicBezTo>
                      <a:pt x="5501" y="5642"/>
                      <a:pt x="5499" y="5635"/>
                      <a:pt x="5496" y="5628"/>
                    </a:cubicBezTo>
                    <a:lnTo>
                      <a:pt x="5496" y="5628"/>
                    </a:lnTo>
                    <a:cubicBezTo>
                      <a:pt x="5531" y="5708"/>
                      <a:pt x="5561" y="5791"/>
                      <a:pt x="5593" y="5873"/>
                    </a:cubicBezTo>
                    <a:cubicBezTo>
                      <a:pt x="5614" y="5929"/>
                      <a:pt x="5635" y="5985"/>
                      <a:pt x="5655" y="6041"/>
                    </a:cubicBezTo>
                    <a:cubicBezTo>
                      <a:pt x="5661" y="6067"/>
                      <a:pt x="5668" y="6095"/>
                      <a:pt x="5673" y="6122"/>
                    </a:cubicBezTo>
                    <a:cubicBezTo>
                      <a:pt x="5680" y="6172"/>
                      <a:pt x="5685" y="6220"/>
                      <a:pt x="5693" y="6270"/>
                    </a:cubicBezTo>
                    <a:cubicBezTo>
                      <a:pt x="5691" y="6262"/>
                      <a:pt x="5691" y="6254"/>
                      <a:pt x="5689" y="6247"/>
                    </a:cubicBezTo>
                    <a:lnTo>
                      <a:pt x="5689" y="6247"/>
                    </a:lnTo>
                    <a:cubicBezTo>
                      <a:pt x="5690" y="6253"/>
                      <a:pt x="5691" y="6259"/>
                      <a:pt x="5692" y="6265"/>
                    </a:cubicBezTo>
                    <a:lnTo>
                      <a:pt x="5692" y="6265"/>
                    </a:lnTo>
                    <a:cubicBezTo>
                      <a:pt x="5692" y="6263"/>
                      <a:pt x="5691" y="6262"/>
                      <a:pt x="5691" y="6260"/>
                    </a:cubicBezTo>
                    <a:lnTo>
                      <a:pt x="5691" y="6260"/>
                    </a:lnTo>
                    <a:cubicBezTo>
                      <a:pt x="5692" y="6265"/>
                      <a:pt x="5693" y="6269"/>
                      <a:pt x="5693" y="6274"/>
                    </a:cubicBezTo>
                    <a:lnTo>
                      <a:pt x="5693" y="6274"/>
                    </a:lnTo>
                    <a:cubicBezTo>
                      <a:pt x="5693" y="6271"/>
                      <a:pt x="5693" y="6269"/>
                      <a:pt x="5692" y="6267"/>
                    </a:cubicBezTo>
                    <a:lnTo>
                      <a:pt x="5692" y="6267"/>
                    </a:lnTo>
                    <a:cubicBezTo>
                      <a:pt x="5693" y="6273"/>
                      <a:pt x="5694" y="6278"/>
                      <a:pt x="5695" y="6284"/>
                    </a:cubicBezTo>
                    <a:cubicBezTo>
                      <a:pt x="5695" y="6283"/>
                      <a:pt x="5695" y="6282"/>
                      <a:pt x="5694" y="6280"/>
                    </a:cubicBezTo>
                    <a:lnTo>
                      <a:pt x="5694" y="6280"/>
                    </a:lnTo>
                    <a:cubicBezTo>
                      <a:pt x="5706" y="6354"/>
                      <a:pt x="5715" y="6428"/>
                      <a:pt x="5727" y="6501"/>
                    </a:cubicBezTo>
                    <a:cubicBezTo>
                      <a:pt x="5725" y="6495"/>
                      <a:pt x="5725" y="6486"/>
                      <a:pt x="5723" y="6478"/>
                    </a:cubicBezTo>
                    <a:lnTo>
                      <a:pt x="5723" y="6478"/>
                    </a:lnTo>
                    <a:cubicBezTo>
                      <a:pt x="5726" y="6509"/>
                      <a:pt x="5728" y="6537"/>
                      <a:pt x="5729" y="6568"/>
                    </a:cubicBezTo>
                    <a:cubicBezTo>
                      <a:pt x="5732" y="6660"/>
                      <a:pt x="5820" y="6731"/>
                      <a:pt x="5909" y="6731"/>
                    </a:cubicBezTo>
                    <a:cubicBezTo>
                      <a:pt x="5912" y="6731"/>
                      <a:pt x="5915" y="6731"/>
                      <a:pt x="5918" y="6730"/>
                    </a:cubicBezTo>
                    <a:lnTo>
                      <a:pt x="5922" y="6730"/>
                    </a:lnTo>
                    <a:cubicBezTo>
                      <a:pt x="6023" y="6722"/>
                      <a:pt x="6088" y="6635"/>
                      <a:pt x="6085" y="6537"/>
                    </a:cubicBezTo>
                    <a:cubicBezTo>
                      <a:pt x="6081" y="6466"/>
                      <a:pt x="6071" y="6396"/>
                      <a:pt x="6058" y="6326"/>
                    </a:cubicBezTo>
                    <a:lnTo>
                      <a:pt x="6058" y="6326"/>
                    </a:lnTo>
                    <a:cubicBezTo>
                      <a:pt x="6058" y="6327"/>
                      <a:pt x="6059" y="6328"/>
                      <a:pt x="6059" y="6328"/>
                    </a:cubicBezTo>
                    <a:lnTo>
                      <a:pt x="6059" y="6328"/>
                    </a:lnTo>
                    <a:cubicBezTo>
                      <a:pt x="6053" y="6288"/>
                      <a:pt x="6048" y="6247"/>
                      <a:pt x="6043" y="6207"/>
                    </a:cubicBezTo>
                    <a:lnTo>
                      <a:pt x="6043" y="6207"/>
                    </a:lnTo>
                    <a:cubicBezTo>
                      <a:pt x="6043" y="6208"/>
                      <a:pt x="6043" y="6209"/>
                      <a:pt x="6043" y="6209"/>
                    </a:cubicBezTo>
                    <a:lnTo>
                      <a:pt x="6043" y="6209"/>
                    </a:lnTo>
                    <a:cubicBezTo>
                      <a:pt x="6033" y="6143"/>
                      <a:pt x="6027" y="6077"/>
                      <a:pt x="6013" y="6011"/>
                    </a:cubicBezTo>
                    <a:cubicBezTo>
                      <a:pt x="5998" y="5944"/>
                      <a:pt x="5978" y="5878"/>
                      <a:pt x="5952" y="5815"/>
                    </a:cubicBezTo>
                    <a:cubicBezTo>
                      <a:pt x="5869" y="5595"/>
                      <a:pt x="5782" y="5376"/>
                      <a:pt x="5665" y="5171"/>
                    </a:cubicBezTo>
                    <a:cubicBezTo>
                      <a:pt x="5621" y="5097"/>
                      <a:pt x="5578" y="5021"/>
                      <a:pt x="5530" y="4948"/>
                    </a:cubicBezTo>
                    <a:cubicBezTo>
                      <a:pt x="5485" y="4881"/>
                      <a:pt x="5434" y="4819"/>
                      <a:pt x="5384" y="4757"/>
                    </a:cubicBezTo>
                    <a:cubicBezTo>
                      <a:pt x="5326" y="4685"/>
                      <a:pt x="5263" y="4618"/>
                      <a:pt x="5198" y="4552"/>
                    </a:cubicBezTo>
                    <a:cubicBezTo>
                      <a:pt x="5138" y="4494"/>
                      <a:pt x="5076" y="4440"/>
                      <a:pt x="5011" y="4386"/>
                    </a:cubicBezTo>
                    <a:cubicBezTo>
                      <a:pt x="4878" y="4274"/>
                      <a:pt x="4751" y="4156"/>
                      <a:pt x="4619" y="4042"/>
                    </a:cubicBezTo>
                    <a:cubicBezTo>
                      <a:pt x="4473" y="3913"/>
                      <a:pt x="4324" y="3787"/>
                      <a:pt x="4178" y="3656"/>
                    </a:cubicBezTo>
                    <a:cubicBezTo>
                      <a:pt x="4044" y="3536"/>
                      <a:pt x="3910" y="3421"/>
                      <a:pt x="3771" y="3309"/>
                    </a:cubicBezTo>
                    <a:cubicBezTo>
                      <a:pt x="3621" y="3188"/>
                      <a:pt x="3464" y="3072"/>
                      <a:pt x="3315" y="2950"/>
                    </a:cubicBezTo>
                    <a:cubicBezTo>
                      <a:pt x="3172" y="2832"/>
                      <a:pt x="3034" y="2709"/>
                      <a:pt x="2894" y="2583"/>
                    </a:cubicBezTo>
                    <a:cubicBezTo>
                      <a:pt x="2758" y="2464"/>
                      <a:pt x="2619" y="2347"/>
                      <a:pt x="2482" y="2226"/>
                    </a:cubicBezTo>
                    <a:cubicBezTo>
                      <a:pt x="2296" y="2039"/>
                      <a:pt x="2117" y="1843"/>
                      <a:pt x="1920" y="1668"/>
                    </a:cubicBezTo>
                    <a:cubicBezTo>
                      <a:pt x="1814" y="1574"/>
                      <a:pt x="1707" y="1485"/>
                      <a:pt x="1597" y="1397"/>
                    </a:cubicBezTo>
                    <a:cubicBezTo>
                      <a:pt x="1492" y="1315"/>
                      <a:pt x="1393" y="1229"/>
                      <a:pt x="1295" y="1142"/>
                    </a:cubicBezTo>
                    <a:lnTo>
                      <a:pt x="1295" y="1142"/>
                    </a:lnTo>
                    <a:cubicBezTo>
                      <a:pt x="1300" y="1147"/>
                      <a:pt x="1305" y="1153"/>
                      <a:pt x="1310" y="1159"/>
                    </a:cubicBezTo>
                    <a:cubicBezTo>
                      <a:pt x="1025" y="877"/>
                      <a:pt x="743" y="588"/>
                      <a:pt x="490" y="276"/>
                    </a:cubicBezTo>
                    <a:cubicBezTo>
                      <a:pt x="454" y="229"/>
                      <a:pt x="420" y="181"/>
                      <a:pt x="388" y="130"/>
                    </a:cubicBezTo>
                    <a:cubicBezTo>
                      <a:pt x="377" y="111"/>
                      <a:pt x="367" y="93"/>
                      <a:pt x="353" y="77"/>
                    </a:cubicBezTo>
                    <a:cubicBezTo>
                      <a:pt x="315" y="29"/>
                      <a:pt x="260" y="0"/>
                      <a:pt x="204"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6931625" y="4762513"/>
                <a:ext cx="10225" cy="9325"/>
              </a:xfrm>
              <a:custGeom>
                <a:avLst/>
                <a:gdLst/>
                <a:ahLst/>
                <a:cxnLst/>
                <a:rect l="l" t="t" r="r" b="b"/>
                <a:pathLst>
                  <a:path w="409" h="373" extrusionOk="0">
                    <a:moveTo>
                      <a:pt x="218" y="0"/>
                    </a:moveTo>
                    <a:cubicBezTo>
                      <a:pt x="209" y="0"/>
                      <a:pt x="199" y="1"/>
                      <a:pt x="190" y="3"/>
                    </a:cubicBezTo>
                    <a:cubicBezTo>
                      <a:pt x="147" y="4"/>
                      <a:pt x="105" y="21"/>
                      <a:pt x="74" y="51"/>
                    </a:cubicBezTo>
                    <a:cubicBezTo>
                      <a:pt x="3" y="119"/>
                      <a:pt x="1" y="231"/>
                      <a:pt x="67" y="304"/>
                    </a:cubicBezTo>
                    <a:cubicBezTo>
                      <a:pt x="89" y="325"/>
                      <a:pt x="115" y="342"/>
                      <a:pt x="143" y="354"/>
                    </a:cubicBezTo>
                    <a:cubicBezTo>
                      <a:pt x="167" y="366"/>
                      <a:pt x="193" y="373"/>
                      <a:pt x="219" y="373"/>
                    </a:cubicBezTo>
                    <a:cubicBezTo>
                      <a:pt x="221" y="373"/>
                      <a:pt x="223" y="373"/>
                      <a:pt x="225" y="373"/>
                    </a:cubicBezTo>
                    <a:lnTo>
                      <a:pt x="231" y="373"/>
                    </a:lnTo>
                    <a:cubicBezTo>
                      <a:pt x="325" y="367"/>
                      <a:pt x="405" y="297"/>
                      <a:pt x="408" y="199"/>
                    </a:cubicBezTo>
                    <a:cubicBezTo>
                      <a:pt x="404" y="105"/>
                      <a:pt x="339" y="24"/>
                      <a:pt x="247" y="4"/>
                    </a:cubicBezTo>
                    <a:lnTo>
                      <a:pt x="247" y="3"/>
                    </a:lnTo>
                    <a:cubicBezTo>
                      <a:pt x="237" y="1"/>
                      <a:pt x="228" y="0"/>
                      <a:pt x="21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943100" y="4750938"/>
                <a:ext cx="10825" cy="9525"/>
              </a:xfrm>
              <a:custGeom>
                <a:avLst/>
                <a:gdLst/>
                <a:ahLst/>
                <a:cxnLst/>
                <a:rect l="l" t="t" r="r" b="b"/>
                <a:pathLst>
                  <a:path w="433" h="381" extrusionOk="0">
                    <a:moveTo>
                      <a:pt x="208" y="1"/>
                    </a:moveTo>
                    <a:cubicBezTo>
                      <a:pt x="161" y="1"/>
                      <a:pt x="114" y="18"/>
                      <a:pt x="79" y="53"/>
                    </a:cubicBezTo>
                    <a:cubicBezTo>
                      <a:pt x="0" y="126"/>
                      <a:pt x="5" y="254"/>
                      <a:pt x="90" y="320"/>
                    </a:cubicBezTo>
                    <a:cubicBezTo>
                      <a:pt x="97" y="328"/>
                      <a:pt x="105" y="335"/>
                      <a:pt x="113" y="342"/>
                    </a:cubicBezTo>
                    <a:cubicBezTo>
                      <a:pt x="146" y="367"/>
                      <a:pt x="185" y="381"/>
                      <a:pt x="227" y="381"/>
                    </a:cubicBezTo>
                    <a:cubicBezTo>
                      <a:pt x="230" y="381"/>
                      <a:pt x="233" y="381"/>
                      <a:pt x="236" y="381"/>
                    </a:cubicBezTo>
                    <a:cubicBezTo>
                      <a:pt x="296" y="378"/>
                      <a:pt x="351" y="345"/>
                      <a:pt x="382" y="293"/>
                    </a:cubicBezTo>
                    <a:cubicBezTo>
                      <a:pt x="433" y="210"/>
                      <a:pt x="402" y="105"/>
                      <a:pt x="331" y="45"/>
                    </a:cubicBezTo>
                    <a:cubicBezTo>
                      <a:pt x="296" y="16"/>
                      <a:pt x="252" y="1"/>
                      <a:pt x="208"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6735225" y="4314813"/>
                <a:ext cx="306550" cy="1035675"/>
              </a:xfrm>
              <a:custGeom>
                <a:avLst/>
                <a:gdLst/>
                <a:ahLst/>
                <a:cxnLst/>
                <a:rect l="l" t="t" r="r" b="b"/>
                <a:pathLst>
                  <a:path w="12262" h="41427" extrusionOk="0">
                    <a:moveTo>
                      <a:pt x="7419" y="964"/>
                    </a:moveTo>
                    <a:cubicBezTo>
                      <a:pt x="7420" y="964"/>
                      <a:pt x="7420" y="965"/>
                      <a:pt x="7421" y="965"/>
                    </a:cubicBezTo>
                    <a:cubicBezTo>
                      <a:pt x="7420" y="965"/>
                      <a:pt x="7420" y="964"/>
                      <a:pt x="7419" y="964"/>
                    </a:cubicBezTo>
                    <a:close/>
                    <a:moveTo>
                      <a:pt x="8567" y="1291"/>
                    </a:moveTo>
                    <a:cubicBezTo>
                      <a:pt x="8570" y="1296"/>
                      <a:pt x="8573" y="1301"/>
                      <a:pt x="8576" y="1306"/>
                    </a:cubicBezTo>
                    <a:cubicBezTo>
                      <a:pt x="8573" y="1301"/>
                      <a:pt x="8570" y="1296"/>
                      <a:pt x="8567" y="1291"/>
                    </a:cubicBezTo>
                    <a:close/>
                    <a:moveTo>
                      <a:pt x="3460" y="9909"/>
                    </a:moveTo>
                    <a:cubicBezTo>
                      <a:pt x="3461" y="9915"/>
                      <a:pt x="3463" y="9920"/>
                      <a:pt x="3464" y="9925"/>
                    </a:cubicBezTo>
                    <a:lnTo>
                      <a:pt x="3464" y="9925"/>
                    </a:lnTo>
                    <a:cubicBezTo>
                      <a:pt x="3463" y="9920"/>
                      <a:pt x="3462" y="9914"/>
                      <a:pt x="3460" y="9909"/>
                    </a:cubicBezTo>
                    <a:close/>
                    <a:moveTo>
                      <a:pt x="9278" y="13258"/>
                    </a:moveTo>
                    <a:cubicBezTo>
                      <a:pt x="9278" y="13260"/>
                      <a:pt x="9277" y="13262"/>
                      <a:pt x="9277" y="13264"/>
                    </a:cubicBezTo>
                    <a:lnTo>
                      <a:pt x="9277" y="13264"/>
                    </a:lnTo>
                    <a:cubicBezTo>
                      <a:pt x="9277" y="13262"/>
                      <a:pt x="9278" y="13260"/>
                      <a:pt x="9278" y="13258"/>
                    </a:cubicBezTo>
                    <a:close/>
                    <a:moveTo>
                      <a:pt x="9191" y="13701"/>
                    </a:moveTo>
                    <a:cubicBezTo>
                      <a:pt x="9191" y="13702"/>
                      <a:pt x="9191" y="13703"/>
                      <a:pt x="9191" y="13704"/>
                    </a:cubicBezTo>
                    <a:lnTo>
                      <a:pt x="9191" y="13704"/>
                    </a:lnTo>
                    <a:cubicBezTo>
                      <a:pt x="9191" y="13703"/>
                      <a:pt x="9191" y="13702"/>
                      <a:pt x="9191" y="13701"/>
                    </a:cubicBezTo>
                    <a:close/>
                    <a:moveTo>
                      <a:pt x="9044" y="14603"/>
                    </a:moveTo>
                    <a:cubicBezTo>
                      <a:pt x="9044" y="14603"/>
                      <a:pt x="9044" y="14604"/>
                      <a:pt x="9044" y="14604"/>
                    </a:cubicBezTo>
                    <a:cubicBezTo>
                      <a:pt x="9044" y="14604"/>
                      <a:pt x="9044" y="14603"/>
                      <a:pt x="9044" y="14603"/>
                    </a:cubicBezTo>
                    <a:close/>
                    <a:moveTo>
                      <a:pt x="9733" y="16904"/>
                    </a:moveTo>
                    <a:cubicBezTo>
                      <a:pt x="9734" y="16906"/>
                      <a:pt x="9735" y="16907"/>
                      <a:pt x="9736" y="16908"/>
                    </a:cubicBezTo>
                    <a:lnTo>
                      <a:pt x="9736" y="16908"/>
                    </a:lnTo>
                    <a:cubicBezTo>
                      <a:pt x="9735" y="16907"/>
                      <a:pt x="9734" y="16905"/>
                      <a:pt x="9733" y="16904"/>
                    </a:cubicBezTo>
                    <a:close/>
                    <a:moveTo>
                      <a:pt x="2282" y="22908"/>
                    </a:moveTo>
                    <a:cubicBezTo>
                      <a:pt x="2281" y="22911"/>
                      <a:pt x="2280" y="22914"/>
                      <a:pt x="2279" y="22917"/>
                    </a:cubicBezTo>
                    <a:lnTo>
                      <a:pt x="2279" y="22917"/>
                    </a:lnTo>
                    <a:cubicBezTo>
                      <a:pt x="2280" y="22914"/>
                      <a:pt x="2281" y="22911"/>
                      <a:pt x="2282" y="22908"/>
                    </a:cubicBezTo>
                    <a:close/>
                    <a:moveTo>
                      <a:pt x="9964" y="23318"/>
                    </a:moveTo>
                    <a:cubicBezTo>
                      <a:pt x="9964" y="23322"/>
                      <a:pt x="9964" y="23326"/>
                      <a:pt x="9963" y="23329"/>
                    </a:cubicBezTo>
                    <a:cubicBezTo>
                      <a:pt x="9963" y="23325"/>
                      <a:pt x="9964" y="23322"/>
                      <a:pt x="9964" y="23318"/>
                    </a:cubicBezTo>
                    <a:close/>
                    <a:moveTo>
                      <a:pt x="10420" y="24523"/>
                    </a:moveTo>
                    <a:cubicBezTo>
                      <a:pt x="10420" y="24523"/>
                      <a:pt x="10420" y="24523"/>
                      <a:pt x="10420" y="24524"/>
                    </a:cubicBezTo>
                    <a:cubicBezTo>
                      <a:pt x="10420" y="24523"/>
                      <a:pt x="10420" y="24523"/>
                      <a:pt x="10420" y="24523"/>
                    </a:cubicBezTo>
                    <a:close/>
                    <a:moveTo>
                      <a:pt x="136" y="25842"/>
                    </a:moveTo>
                    <a:cubicBezTo>
                      <a:pt x="136" y="25843"/>
                      <a:pt x="136" y="25844"/>
                      <a:pt x="136" y="25846"/>
                    </a:cubicBezTo>
                    <a:cubicBezTo>
                      <a:pt x="136" y="25844"/>
                      <a:pt x="136" y="25843"/>
                      <a:pt x="136" y="25842"/>
                    </a:cubicBezTo>
                    <a:close/>
                    <a:moveTo>
                      <a:pt x="11109" y="26171"/>
                    </a:moveTo>
                    <a:lnTo>
                      <a:pt x="11109" y="26171"/>
                    </a:lnTo>
                    <a:cubicBezTo>
                      <a:pt x="11110" y="26173"/>
                      <a:pt x="11112" y="26174"/>
                      <a:pt x="11113" y="26176"/>
                    </a:cubicBezTo>
                    <a:lnTo>
                      <a:pt x="11113" y="26176"/>
                    </a:lnTo>
                    <a:cubicBezTo>
                      <a:pt x="11112" y="26174"/>
                      <a:pt x="11110" y="26173"/>
                      <a:pt x="11109" y="26171"/>
                    </a:cubicBezTo>
                    <a:close/>
                    <a:moveTo>
                      <a:pt x="11411" y="28178"/>
                    </a:moveTo>
                    <a:cubicBezTo>
                      <a:pt x="11411" y="28178"/>
                      <a:pt x="11411" y="28179"/>
                      <a:pt x="11411" y="28180"/>
                    </a:cubicBezTo>
                    <a:cubicBezTo>
                      <a:pt x="11411" y="28179"/>
                      <a:pt x="11411" y="28179"/>
                      <a:pt x="11411" y="28178"/>
                    </a:cubicBezTo>
                    <a:close/>
                    <a:moveTo>
                      <a:pt x="2250" y="28975"/>
                    </a:moveTo>
                    <a:cubicBezTo>
                      <a:pt x="2251" y="28975"/>
                      <a:pt x="2251" y="28976"/>
                      <a:pt x="2252" y="28976"/>
                    </a:cubicBezTo>
                    <a:cubicBezTo>
                      <a:pt x="2252" y="28976"/>
                      <a:pt x="2251" y="28975"/>
                      <a:pt x="2250" y="28975"/>
                    </a:cubicBezTo>
                    <a:close/>
                    <a:moveTo>
                      <a:pt x="2912" y="31938"/>
                    </a:moveTo>
                    <a:cubicBezTo>
                      <a:pt x="2912" y="31940"/>
                      <a:pt x="2911" y="31942"/>
                      <a:pt x="2911" y="31944"/>
                    </a:cubicBezTo>
                    <a:lnTo>
                      <a:pt x="2911" y="31944"/>
                    </a:lnTo>
                    <a:cubicBezTo>
                      <a:pt x="2911" y="31942"/>
                      <a:pt x="2912" y="31940"/>
                      <a:pt x="2912" y="31938"/>
                    </a:cubicBezTo>
                    <a:close/>
                    <a:moveTo>
                      <a:pt x="10887" y="32351"/>
                    </a:moveTo>
                    <a:cubicBezTo>
                      <a:pt x="10888" y="32353"/>
                      <a:pt x="10889" y="32356"/>
                      <a:pt x="10889" y="32358"/>
                    </a:cubicBezTo>
                    <a:cubicBezTo>
                      <a:pt x="10889" y="32356"/>
                      <a:pt x="10888" y="32353"/>
                      <a:pt x="10887" y="32351"/>
                    </a:cubicBezTo>
                    <a:close/>
                    <a:moveTo>
                      <a:pt x="2367" y="35242"/>
                    </a:moveTo>
                    <a:lnTo>
                      <a:pt x="2367" y="35242"/>
                    </a:lnTo>
                    <a:cubicBezTo>
                      <a:pt x="2366" y="35242"/>
                      <a:pt x="2366" y="35243"/>
                      <a:pt x="2366" y="35244"/>
                    </a:cubicBezTo>
                    <a:lnTo>
                      <a:pt x="2366" y="35244"/>
                    </a:lnTo>
                    <a:cubicBezTo>
                      <a:pt x="2366" y="35243"/>
                      <a:pt x="2367" y="35242"/>
                      <a:pt x="2367" y="35242"/>
                    </a:cubicBezTo>
                    <a:close/>
                    <a:moveTo>
                      <a:pt x="11181" y="35278"/>
                    </a:moveTo>
                    <a:cubicBezTo>
                      <a:pt x="11181" y="35278"/>
                      <a:pt x="11181" y="35278"/>
                      <a:pt x="11181" y="35278"/>
                    </a:cubicBezTo>
                    <a:cubicBezTo>
                      <a:pt x="11181" y="35280"/>
                      <a:pt x="11182" y="35282"/>
                      <a:pt x="11182" y="35283"/>
                    </a:cubicBezTo>
                    <a:lnTo>
                      <a:pt x="11182" y="35283"/>
                    </a:lnTo>
                    <a:cubicBezTo>
                      <a:pt x="11181" y="35280"/>
                      <a:pt x="11181" y="35278"/>
                      <a:pt x="11181" y="35278"/>
                    </a:cubicBezTo>
                    <a:close/>
                    <a:moveTo>
                      <a:pt x="6550" y="665"/>
                    </a:moveTo>
                    <a:cubicBezTo>
                      <a:pt x="6611" y="666"/>
                      <a:pt x="6672" y="671"/>
                      <a:pt x="6731" y="678"/>
                    </a:cubicBezTo>
                    <a:cubicBezTo>
                      <a:pt x="6819" y="693"/>
                      <a:pt x="6908" y="710"/>
                      <a:pt x="6994" y="731"/>
                    </a:cubicBezTo>
                    <a:cubicBezTo>
                      <a:pt x="7020" y="738"/>
                      <a:pt x="7043" y="747"/>
                      <a:pt x="7067" y="756"/>
                    </a:cubicBezTo>
                    <a:cubicBezTo>
                      <a:pt x="7130" y="785"/>
                      <a:pt x="7191" y="816"/>
                      <a:pt x="7250" y="850"/>
                    </a:cubicBezTo>
                    <a:cubicBezTo>
                      <a:pt x="7309" y="885"/>
                      <a:pt x="7364" y="923"/>
                      <a:pt x="7419" y="964"/>
                    </a:cubicBezTo>
                    <a:lnTo>
                      <a:pt x="7419" y="964"/>
                    </a:lnTo>
                    <a:cubicBezTo>
                      <a:pt x="7418" y="963"/>
                      <a:pt x="7417" y="962"/>
                      <a:pt x="7417" y="961"/>
                    </a:cubicBezTo>
                    <a:lnTo>
                      <a:pt x="7417" y="961"/>
                    </a:lnTo>
                    <a:lnTo>
                      <a:pt x="7423" y="966"/>
                    </a:lnTo>
                    <a:lnTo>
                      <a:pt x="7435" y="976"/>
                    </a:lnTo>
                    <a:lnTo>
                      <a:pt x="7426" y="969"/>
                    </a:lnTo>
                    <a:lnTo>
                      <a:pt x="7426" y="969"/>
                    </a:lnTo>
                    <a:cubicBezTo>
                      <a:pt x="7469" y="1004"/>
                      <a:pt x="7511" y="1041"/>
                      <a:pt x="7552" y="1079"/>
                    </a:cubicBezTo>
                    <a:cubicBezTo>
                      <a:pt x="7618" y="1149"/>
                      <a:pt x="7681" y="1223"/>
                      <a:pt x="7739" y="1300"/>
                    </a:cubicBezTo>
                    <a:cubicBezTo>
                      <a:pt x="7778" y="1358"/>
                      <a:pt x="7818" y="1417"/>
                      <a:pt x="7855" y="1478"/>
                    </a:cubicBezTo>
                    <a:cubicBezTo>
                      <a:pt x="7899" y="1562"/>
                      <a:pt x="7938" y="1646"/>
                      <a:pt x="7975" y="1733"/>
                    </a:cubicBezTo>
                    <a:cubicBezTo>
                      <a:pt x="7977" y="1742"/>
                      <a:pt x="7981" y="1751"/>
                      <a:pt x="7984" y="1759"/>
                    </a:cubicBezTo>
                    <a:cubicBezTo>
                      <a:pt x="8018" y="1911"/>
                      <a:pt x="8045" y="2064"/>
                      <a:pt x="8063" y="2218"/>
                    </a:cubicBezTo>
                    <a:cubicBezTo>
                      <a:pt x="8075" y="2350"/>
                      <a:pt x="8081" y="2483"/>
                      <a:pt x="8079" y="2616"/>
                    </a:cubicBezTo>
                    <a:cubicBezTo>
                      <a:pt x="8076" y="2744"/>
                      <a:pt x="8071" y="2875"/>
                      <a:pt x="8061" y="3004"/>
                    </a:cubicBezTo>
                    <a:cubicBezTo>
                      <a:pt x="8049" y="3130"/>
                      <a:pt x="8035" y="3257"/>
                      <a:pt x="8024" y="3384"/>
                    </a:cubicBezTo>
                    <a:cubicBezTo>
                      <a:pt x="8016" y="3452"/>
                      <a:pt x="8011" y="3517"/>
                      <a:pt x="8005" y="3585"/>
                    </a:cubicBezTo>
                    <a:cubicBezTo>
                      <a:pt x="7997" y="3654"/>
                      <a:pt x="7986" y="3725"/>
                      <a:pt x="7978" y="3796"/>
                    </a:cubicBezTo>
                    <a:cubicBezTo>
                      <a:pt x="7966" y="3919"/>
                      <a:pt x="7958" y="4043"/>
                      <a:pt x="7956" y="4165"/>
                    </a:cubicBezTo>
                    <a:cubicBezTo>
                      <a:pt x="7954" y="4291"/>
                      <a:pt x="7953" y="4416"/>
                      <a:pt x="7956" y="4542"/>
                    </a:cubicBezTo>
                    <a:cubicBezTo>
                      <a:pt x="7958" y="4668"/>
                      <a:pt x="7965" y="4794"/>
                      <a:pt x="7965" y="4921"/>
                    </a:cubicBezTo>
                    <a:cubicBezTo>
                      <a:pt x="7965" y="5052"/>
                      <a:pt x="7969" y="5180"/>
                      <a:pt x="8003" y="5308"/>
                    </a:cubicBezTo>
                    <a:cubicBezTo>
                      <a:pt x="8032" y="5418"/>
                      <a:pt x="8065" y="5526"/>
                      <a:pt x="8093" y="5636"/>
                    </a:cubicBezTo>
                    <a:cubicBezTo>
                      <a:pt x="8116" y="5727"/>
                      <a:pt x="8135" y="5820"/>
                      <a:pt x="8162" y="5911"/>
                    </a:cubicBezTo>
                    <a:cubicBezTo>
                      <a:pt x="8196" y="6022"/>
                      <a:pt x="8239" y="6128"/>
                      <a:pt x="8292" y="6232"/>
                    </a:cubicBezTo>
                    <a:cubicBezTo>
                      <a:pt x="8340" y="6325"/>
                      <a:pt x="8388" y="6417"/>
                      <a:pt x="8439" y="6509"/>
                    </a:cubicBezTo>
                    <a:cubicBezTo>
                      <a:pt x="8488" y="6601"/>
                      <a:pt x="8534" y="6694"/>
                      <a:pt x="8590" y="6780"/>
                    </a:cubicBezTo>
                    <a:cubicBezTo>
                      <a:pt x="8643" y="6866"/>
                      <a:pt x="8706" y="6947"/>
                      <a:pt x="8763" y="7031"/>
                    </a:cubicBezTo>
                    <a:cubicBezTo>
                      <a:pt x="8815" y="7109"/>
                      <a:pt x="8865" y="7187"/>
                      <a:pt x="8920" y="7262"/>
                    </a:cubicBezTo>
                    <a:cubicBezTo>
                      <a:pt x="9043" y="7430"/>
                      <a:pt x="9173" y="7592"/>
                      <a:pt x="9299" y="7757"/>
                    </a:cubicBezTo>
                    <a:cubicBezTo>
                      <a:pt x="9366" y="7850"/>
                      <a:pt x="9429" y="7944"/>
                      <a:pt x="9494" y="8037"/>
                    </a:cubicBezTo>
                    <a:cubicBezTo>
                      <a:pt x="9559" y="8161"/>
                      <a:pt x="9617" y="8285"/>
                      <a:pt x="9669" y="8415"/>
                    </a:cubicBezTo>
                    <a:lnTo>
                      <a:pt x="9669" y="8415"/>
                    </a:lnTo>
                    <a:cubicBezTo>
                      <a:pt x="9669" y="8415"/>
                      <a:pt x="9669" y="8414"/>
                      <a:pt x="9669" y="8414"/>
                    </a:cubicBezTo>
                    <a:lnTo>
                      <a:pt x="9669" y="8414"/>
                    </a:lnTo>
                    <a:cubicBezTo>
                      <a:pt x="9670" y="8416"/>
                      <a:pt x="9671" y="8418"/>
                      <a:pt x="9672" y="8420"/>
                    </a:cubicBezTo>
                    <a:cubicBezTo>
                      <a:pt x="9681" y="8446"/>
                      <a:pt x="9690" y="8471"/>
                      <a:pt x="9699" y="8496"/>
                    </a:cubicBezTo>
                    <a:lnTo>
                      <a:pt x="9705" y="8526"/>
                    </a:lnTo>
                    <a:cubicBezTo>
                      <a:pt x="9745" y="8727"/>
                      <a:pt x="9773" y="8928"/>
                      <a:pt x="9799" y="9132"/>
                    </a:cubicBezTo>
                    <a:cubicBezTo>
                      <a:pt x="9799" y="9124"/>
                      <a:pt x="9797" y="9115"/>
                      <a:pt x="9797" y="9109"/>
                    </a:cubicBezTo>
                    <a:lnTo>
                      <a:pt x="9797" y="9109"/>
                    </a:lnTo>
                    <a:cubicBezTo>
                      <a:pt x="9815" y="9308"/>
                      <a:pt x="9824" y="9509"/>
                      <a:pt x="9826" y="9710"/>
                    </a:cubicBezTo>
                    <a:cubicBezTo>
                      <a:pt x="9813" y="9884"/>
                      <a:pt x="9786" y="10056"/>
                      <a:pt x="9759" y="10228"/>
                    </a:cubicBezTo>
                    <a:lnTo>
                      <a:pt x="9759" y="10228"/>
                    </a:lnTo>
                    <a:cubicBezTo>
                      <a:pt x="9760" y="10222"/>
                      <a:pt x="9761" y="10215"/>
                      <a:pt x="9762" y="10209"/>
                    </a:cubicBezTo>
                    <a:lnTo>
                      <a:pt x="9762" y="10209"/>
                    </a:lnTo>
                    <a:cubicBezTo>
                      <a:pt x="9726" y="10416"/>
                      <a:pt x="9664" y="10620"/>
                      <a:pt x="9604" y="10821"/>
                    </a:cubicBezTo>
                    <a:cubicBezTo>
                      <a:pt x="9573" y="10922"/>
                      <a:pt x="9534" y="11020"/>
                      <a:pt x="9500" y="11118"/>
                    </a:cubicBezTo>
                    <a:cubicBezTo>
                      <a:pt x="9472" y="11195"/>
                      <a:pt x="9444" y="11272"/>
                      <a:pt x="9412" y="11348"/>
                    </a:cubicBezTo>
                    <a:cubicBezTo>
                      <a:pt x="9416" y="11341"/>
                      <a:pt x="9418" y="11333"/>
                      <a:pt x="9423" y="11327"/>
                    </a:cubicBezTo>
                    <a:lnTo>
                      <a:pt x="9423" y="11327"/>
                    </a:lnTo>
                    <a:cubicBezTo>
                      <a:pt x="9376" y="11427"/>
                      <a:pt x="9321" y="11526"/>
                      <a:pt x="9281" y="11630"/>
                    </a:cubicBezTo>
                    <a:cubicBezTo>
                      <a:pt x="9242" y="11738"/>
                      <a:pt x="9207" y="11848"/>
                      <a:pt x="9163" y="11953"/>
                    </a:cubicBezTo>
                    <a:cubicBezTo>
                      <a:pt x="9115" y="12074"/>
                      <a:pt x="9069" y="12193"/>
                      <a:pt x="9025" y="12314"/>
                    </a:cubicBezTo>
                    <a:cubicBezTo>
                      <a:pt x="8996" y="12392"/>
                      <a:pt x="8965" y="12469"/>
                      <a:pt x="8938" y="12548"/>
                    </a:cubicBezTo>
                    <a:cubicBezTo>
                      <a:pt x="8910" y="12625"/>
                      <a:pt x="8888" y="12700"/>
                      <a:pt x="8865" y="12778"/>
                    </a:cubicBezTo>
                    <a:lnTo>
                      <a:pt x="8865" y="12778"/>
                    </a:lnTo>
                    <a:cubicBezTo>
                      <a:pt x="8865" y="12778"/>
                      <a:pt x="8865" y="12778"/>
                      <a:pt x="8865" y="12778"/>
                    </a:cubicBezTo>
                    <a:lnTo>
                      <a:pt x="8865" y="12778"/>
                    </a:lnTo>
                    <a:cubicBezTo>
                      <a:pt x="8786" y="13039"/>
                      <a:pt x="8697" y="13296"/>
                      <a:pt x="8662" y="13568"/>
                    </a:cubicBezTo>
                    <a:cubicBezTo>
                      <a:pt x="8647" y="13703"/>
                      <a:pt x="8641" y="13838"/>
                      <a:pt x="8650" y="13973"/>
                    </a:cubicBezTo>
                    <a:lnTo>
                      <a:pt x="8650" y="13987"/>
                    </a:lnTo>
                    <a:cubicBezTo>
                      <a:pt x="8630" y="14093"/>
                      <a:pt x="8619" y="14202"/>
                      <a:pt x="8615" y="14311"/>
                    </a:cubicBezTo>
                    <a:cubicBezTo>
                      <a:pt x="8611" y="14476"/>
                      <a:pt x="8616" y="14641"/>
                      <a:pt x="8631" y="14806"/>
                    </a:cubicBezTo>
                    <a:cubicBezTo>
                      <a:pt x="8642" y="14964"/>
                      <a:pt x="8672" y="15121"/>
                      <a:pt x="8718" y="15273"/>
                    </a:cubicBezTo>
                    <a:cubicBezTo>
                      <a:pt x="8744" y="15348"/>
                      <a:pt x="8773" y="15420"/>
                      <a:pt x="8807" y="15491"/>
                    </a:cubicBezTo>
                    <a:cubicBezTo>
                      <a:pt x="8841" y="15567"/>
                      <a:pt x="8876" y="15642"/>
                      <a:pt x="8912" y="15717"/>
                    </a:cubicBezTo>
                    <a:cubicBezTo>
                      <a:pt x="8982" y="15863"/>
                      <a:pt x="9056" y="16008"/>
                      <a:pt x="9138" y="16148"/>
                    </a:cubicBezTo>
                    <a:cubicBezTo>
                      <a:pt x="9219" y="16289"/>
                      <a:pt x="9312" y="16422"/>
                      <a:pt x="9417" y="16546"/>
                    </a:cubicBezTo>
                    <a:cubicBezTo>
                      <a:pt x="9470" y="16608"/>
                      <a:pt x="9523" y="16673"/>
                      <a:pt x="9578" y="16732"/>
                    </a:cubicBezTo>
                    <a:cubicBezTo>
                      <a:pt x="9629" y="16787"/>
                      <a:pt x="9679" y="16841"/>
                      <a:pt x="9727" y="16897"/>
                    </a:cubicBezTo>
                    <a:cubicBezTo>
                      <a:pt x="9732" y="16902"/>
                      <a:pt x="9736" y="16906"/>
                      <a:pt x="9740" y="16911"/>
                    </a:cubicBezTo>
                    <a:cubicBezTo>
                      <a:pt x="9739" y="16910"/>
                      <a:pt x="9738" y="16909"/>
                      <a:pt x="9736" y="16908"/>
                    </a:cubicBezTo>
                    <a:lnTo>
                      <a:pt x="9736" y="16908"/>
                    </a:lnTo>
                    <a:cubicBezTo>
                      <a:pt x="9863" y="17064"/>
                      <a:pt x="9981" y="17224"/>
                      <a:pt x="10103" y="17384"/>
                    </a:cubicBezTo>
                    <a:cubicBezTo>
                      <a:pt x="10147" y="17440"/>
                      <a:pt x="10191" y="17496"/>
                      <a:pt x="10236" y="17553"/>
                    </a:cubicBezTo>
                    <a:cubicBezTo>
                      <a:pt x="10253" y="17584"/>
                      <a:pt x="10270" y="17613"/>
                      <a:pt x="10287" y="17644"/>
                    </a:cubicBezTo>
                    <a:cubicBezTo>
                      <a:pt x="10331" y="17727"/>
                      <a:pt x="10374" y="17812"/>
                      <a:pt x="10416" y="17896"/>
                    </a:cubicBezTo>
                    <a:cubicBezTo>
                      <a:pt x="10444" y="17995"/>
                      <a:pt x="10469" y="18094"/>
                      <a:pt x="10493" y="18192"/>
                    </a:cubicBezTo>
                    <a:cubicBezTo>
                      <a:pt x="10533" y="18367"/>
                      <a:pt x="10564" y="18545"/>
                      <a:pt x="10585" y="18722"/>
                    </a:cubicBezTo>
                    <a:cubicBezTo>
                      <a:pt x="10593" y="18830"/>
                      <a:pt x="10594" y="18939"/>
                      <a:pt x="10589" y="19046"/>
                    </a:cubicBezTo>
                    <a:cubicBezTo>
                      <a:pt x="10579" y="19213"/>
                      <a:pt x="10567" y="19381"/>
                      <a:pt x="10540" y="19546"/>
                    </a:cubicBezTo>
                    <a:cubicBezTo>
                      <a:pt x="10541" y="19537"/>
                      <a:pt x="10542" y="19530"/>
                      <a:pt x="10543" y="19521"/>
                    </a:cubicBezTo>
                    <a:lnTo>
                      <a:pt x="10543" y="19521"/>
                    </a:lnTo>
                    <a:cubicBezTo>
                      <a:pt x="10527" y="19606"/>
                      <a:pt x="10506" y="19688"/>
                      <a:pt x="10481" y="19771"/>
                    </a:cubicBezTo>
                    <a:cubicBezTo>
                      <a:pt x="10407" y="20007"/>
                      <a:pt x="10319" y="20239"/>
                      <a:pt x="10218" y="20466"/>
                    </a:cubicBezTo>
                    <a:cubicBezTo>
                      <a:pt x="10167" y="20571"/>
                      <a:pt x="10114" y="20672"/>
                      <a:pt x="10064" y="20778"/>
                    </a:cubicBezTo>
                    <a:cubicBezTo>
                      <a:pt x="10011" y="20885"/>
                      <a:pt x="9969" y="20999"/>
                      <a:pt x="9917" y="21108"/>
                    </a:cubicBezTo>
                    <a:cubicBezTo>
                      <a:pt x="9921" y="21101"/>
                      <a:pt x="9923" y="21095"/>
                      <a:pt x="9927" y="21087"/>
                    </a:cubicBezTo>
                    <a:lnTo>
                      <a:pt x="9927" y="21087"/>
                    </a:lnTo>
                    <a:cubicBezTo>
                      <a:pt x="9886" y="21175"/>
                      <a:pt x="9843" y="21261"/>
                      <a:pt x="9806" y="21350"/>
                    </a:cubicBezTo>
                    <a:cubicBezTo>
                      <a:pt x="9757" y="21472"/>
                      <a:pt x="9726" y="21598"/>
                      <a:pt x="9696" y="21727"/>
                    </a:cubicBezTo>
                    <a:cubicBezTo>
                      <a:pt x="9692" y="21746"/>
                      <a:pt x="9689" y="21765"/>
                      <a:pt x="9685" y="21784"/>
                    </a:cubicBezTo>
                    <a:cubicBezTo>
                      <a:pt x="9677" y="21805"/>
                      <a:pt x="9670" y="21825"/>
                      <a:pt x="9661" y="21846"/>
                    </a:cubicBezTo>
                    <a:cubicBezTo>
                      <a:pt x="9634" y="21913"/>
                      <a:pt x="9611" y="21981"/>
                      <a:pt x="9591" y="22050"/>
                    </a:cubicBezTo>
                    <a:cubicBezTo>
                      <a:pt x="9572" y="22121"/>
                      <a:pt x="9556" y="22192"/>
                      <a:pt x="9543" y="22262"/>
                    </a:cubicBezTo>
                    <a:cubicBezTo>
                      <a:pt x="9515" y="22413"/>
                      <a:pt x="9482" y="22563"/>
                      <a:pt x="9460" y="22714"/>
                    </a:cubicBezTo>
                    <a:cubicBezTo>
                      <a:pt x="9433" y="22887"/>
                      <a:pt x="9443" y="23063"/>
                      <a:pt x="9453" y="23238"/>
                    </a:cubicBezTo>
                    <a:cubicBezTo>
                      <a:pt x="9458" y="23324"/>
                      <a:pt x="9461" y="23412"/>
                      <a:pt x="9467" y="23499"/>
                    </a:cubicBezTo>
                    <a:cubicBezTo>
                      <a:pt x="9475" y="23579"/>
                      <a:pt x="9487" y="23659"/>
                      <a:pt x="9503" y="23739"/>
                    </a:cubicBezTo>
                    <a:cubicBezTo>
                      <a:pt x="9541" y="23913"/>
                      <a:pt x="9596" y="24083"/>
                      <a:pt x="9666" y="24246"/>
                    </a:cubicBezTo>
                    <a:cubicBezTo>
                      <a:pt x="9700" y="24330"/>
                      <a:pt x="9743" y="24410"/>
                      <a:pt x="9784" y="24488"/>
                    </a:cubicBezTo>
                    <a:cubicBezTo>
                      <a:pt x="9823" y="24562"/>
                      <a:pt x="9862" y="24636"/>
                      <a:pt x="9903" y="24709"/>
                    </a:cubicBezTo>
                    <a:cubicBezTo>
                      <a:pt x="9990" y="24862"/>
                      <a:pt x="10091" y="25005"/>
                      <a:pt x="10194" y="25149"/>
                    </a:cubicBezTo>
                    <a:cubicBezTo>
                      <a:pt x="10296" y="25287"/>
                      <a:pt x="10392" y="25434"/>
                      <a:pt x="10511" y="25559"/>
                    </a:cubicBezTo>
                    <a:cubicBezTo>
                      <a:pt x="10631" y="25682"/>
                      <a:pt x="10761" y="25798"/>
                      <a:pt x="10880" y="25924"/>
                    </a:cubicBezTo>
                    <a:cubicBezTo>
                      <a:pt x="10961" y="26012"/>
                      <a:pt x="11044" y="26100"/>
                      <a:pt x="11126" y="26188"/>
                    </a:cubicBezTo>
                    <a:cubicBezTo>
                      <a:pt x="11121" y="26184"/>
                      <a:pt x="11117" y="26180"/>
                      <a:pt x="11113" y="26176"/>
                    </a:cubicBezTo>
                    <a:lnTo>
                      <a:pt x="11113" y="26176"/>
                    </a:lnTo>
                    <a:cubicBezTo>
                      <a:pt x="11144" y="26212"/>
                      <a:pt x="11170" y="26251"/>
                      <a:pt x="11199" y="26287"/>
                    </a:cubicBezTo>
                    <a:cubicBezTo>
                      <a:pt x="11214" y="26317"/>
                      <a:pt x="11230" y="26346"/>
                      <a:pt x="11245" y="26377"/>
                    </a:cubicBezTo>
                    <a:cubicBezTo>
                      <a:pt x="11297" y="26482"/>
                      <a:pt x="11342" y="26591"/>
                      <a:pt x="11390" y="26699"/>
                    </a:cubicBezTo>
                    <a:cubicBezTo>
                      <a:pt x="11419" y="26771"/>
                      <a:pt x="11444" y="26842"/>
                      <a:pt x="11466" y="26915"/>
                    </a:cubicBezTo>
                    <a:cubicBezTo>
                      <a:pt x="11486" y="26996"/>
                      <a:pt x="11504" y="27077"/>
                      <a:pt x="11521" y="27159"/>
                    </a:cubicBezTo>
                    <a:cubicBezTo>
                      <a:pt x="11527" y="27215"/>
                      <a:pt x="11533" y="27271"/>
                      <a:pt x="11536" y="27327"/>
                    </a:cubicBezTo>
                    <a:cubicBezTo>
                      <a:pt x="11534" y="27434"/>
                      <a:pt x="11527" y="27540"/>
                      <a:pt x="11513" y="27647"/>
                    </a:cubicBezTo>
                    <a:cubicBezTo>
                      <a:pt x="11487" y="27826"/>
                      <a:pt x="11452" y="28002"/>
                      <a:pt x="11411" y="28178"/>
                    </a:cubicBezTo>
                    <a:lnTo>
                      <a:pt x="11411" y="28178"/>
                    </a:lnTo>
                    <a:cubicBezTo>
                      <a:pt x="11412" y="28177"/>
                      <a:pt x="11412" y="28176"/>
                      <a:pt x="11413" y="28175"/>
                    </a:cubicBezTo>
                    <a:lnTo>
                      <a:pt x="11413" y="28175"/>
                    </a:lnTo>
                    <a:cubicBezTo>
                      <a:pt x="11412" y="28179"/>
                      <a:pt x="11411" y="28182"/>
                      <a:pt x="11410" y="28187"/>
                    </a:cubicBezTo>
                    <a:cubicBezTo>
                      <a:pt x="11409" y="28189"/>
                      <a:pt x="11408" y="28191"/>
                      <a:pt x="11408" y="28194"/>
                    </a:cubicBezTo>
                    <a:lnTo>
                      <a:pt x="11408" y="28194"/>
                    </a:lnTo>
                    <a:cubicBezTo>
                      <a:pt x="11408" y="28194"/>
                      <a:pt x="11408" y="28193"/>
                      <a:pt x="11408" y="28193"/>
                    </a:cubicBezTo>
                    <a:lnTo>
                      <a:pt x="11408" y="28193"/>
                    </a:lnTo>
                    <a:cubicBezTo>
                      <a:pt x="11383" y="28283"/>
                      <a:pt x="11360" y="28373"/>
                      <a:pt x="11331" y="28461"/>
                    </a:cubicBezTo>
                    <a:cubicBezTo>
                      <a:pt x="11304" y="28540"/>
                      <a:pt x="11276" y="28615"/>
                      <a:pt x="11245" y="28691"/>
                    </a:cubicBezTo>
                    <a:cubicBezTo>
                      <a:pt x="11219" y="28755"/>
                      <a:pt x="11192" y="28818"/>
                      <a:pt x="11165" y="28881"/>
                    </a:cubicBezTo>
                    <a:cubicBezTo>
                      <a:pt x="11117" y="28977"/>
                      <a:pt x="11067" y="29072"/>
                      <a:pt x="11015" y="29165"/>
                    </a:cubicBezTo>
                    <a:cubicBezTo>
                      <a:pt x="11018" y="29160"/>
                      <a:pt x="11022" y="29153"/>
                      <a:pt x="11026" y="29147"/>
                    </a:cubicBezTo>
                    <a:lnTo>
                      <a:pt x="11026" y="29147"/>
                    </a:lnTo>
                    <a:cubicBezTo>
                      <a:pt x="10910" y="29350"/>
                      <a:pt x="10790" y="29551"/>
                      <a:pt x="10674" y="29754"/>
                    </a:cubicBezTo>
                    <a:cubicBezTo>
                      <a:pt x="10610" y="29862"/>
                      <a:pt x="10552" y="29973"/>
                      <a:pt x="10501" y="30087"/>
                    </a:cubicBezTo>
                    <a:cubicBezTo>
                      <a:pt x="10453" y="30193"/>
                      <a:pt x="10425" y="30306"/>
                      <a:pt x="10383" y="30413"/>
                    </a:cubicBezTo>
                    <a:cubicBezTo>
                      <a:pt x="10335" y="30537"/>
                      <a:pt x="10289" y="30660"/>
                      <a:pt x="10268" y="30791"/>
                    </a:cubicBezTo>
                    <a:cubicBezTo>
                      <a:pt x="10250" y="30897"/>
                      <a:pt x="10238" y="31001"/>
                      <a:pt x="10227" y="31108"/>
                    </a:cubicBezTo>
                    <a:cubicBezTo>
                      <a:pt x="10223" y="31159"/>
                      <a:pt x="10216" y="31209"/>
                      <a:pt x="10211" y="31259"/>
                    </a:cubicBezTo>
                    <a:cubicBezTo>
                      <a:pt x="10208" y="31319"/>
                      <a:pt x="10207" y="31379"/>
                      <a:pt x="10208" y="31441"/>
                    </a:cubicBezTo>
                    <a:cubicBezTo>
                      <a:pt x="10208" y="31531"/>
                      <a:pt x="10205" y="31624"/>
                      <a:pt x="10209" y="31716"/>
                    </a:cubicBezTo>
                    <a:cubicBezTo>
                      <a:pt x="10211" y="31733"/>
                      <a:pt x="10216" y="31751"/>
                      <a:pt x="10222" y="31767"/>
                    </a:cubicBezTo>
                    <a:cubicBezTo>
                      <a:pt x="10220" y="31833"/>
                      <a:pt x="10219" y="31901"/>
                      <a:pt x="10221" y="31968"/>
                    </a:cubicBezTo>
                    <a:cubicBezTo>
                      <a:pt x="10223" y="32049"/>
                      <a:pt x="10230" y="32130"/>
                      <a:pt x="10242" y="32210"/>
                    </a:cubicBezTo>
                    <a:cubicBezTo>
                      <a:pt x="10255" y="32289"/>
                      <a:pt x="10270" y="32368"/>
                      <a:pt x="10287" y="32445"/>
                    </a:cubicBezTo>
                    <a:cubicBezTo>
                      <a:pt x="10318" y="32607"/>
                      <a:pt x="10357" y="32768"/>
                      <a:pt x="10405" y="32925"/>
                    </a:cubicBezTo>
                    <a:cubicBezTo>
                      <a:pt x="10457" y="33094"/>
                      <a:pt x="10511" y="33263"/>
                      <a:pt x="10566" y="33431"/>
                    </a:cubicBezTo>
                    <a:cubicBezTo>
                      <a:pt x="10619" y="33591"/>
                      <a:pt x="10675" y="33751"/>
                      <a:pt x="10729" y="33909"/>
                    </a:cubicBezTo>
                    <a:cubicBezTo>
                      <a:pt x="10786" y="34081"/>
                      <a:pt x="10837" y="34252"/>
                      <a:pt x="10905" y="34418"/>
                    </a:cubicBezTo>
                    <a:cubicBezTo>
                      <a:pt x="10916" y="34443"/>
                      <a:pt x="10925" y="34469"/>
                      <a:pt x="10935" y="34494"/>
                    </a:cubicBezTo>
                    <a:cubicBezTo>
                      <a:pt x="10954" y="34557"/>
                      <a:pt x="10973" y="34621"/>
                      <a:pt x="10993" y="34684"/>
                    </a:cubicBezTo>
                    <a:cubicBezTo>
                      <a:pt x="11057" y="34882"/>
                      <a:pt x="11123" y="35079"/>
                      <a:pt x="11181" y="35277"/>
                    </a:cubicBezTo>
                    <a:cubicBezTo>
                      <a:pt x="11182" y="35281"/>
                      <a:pt x="11183" y="35285"/>
                      <a:pt x="11184" y="35288"/>
                    </a:cubicBezTo>
                    <a:lnTo>
                      <a:pt x="11184" y="35288"/>
                    </a:lnTo>
                    <a:cubicBezTo>
                      <a:pt x="11183" y="35286"/>
                      <a:pt x="11183" y="35285"/>
                      <a:pt x="11182" y="35283"/>
                    </a:cubicBezTo>
                    <a:lnTo>
                      <a:pt x="11182" y="35283"/>
                    </a:lnTo>
                    <a:cubicBezTo>
                      <a:pt x="11183" y="35287"/>
                      <a:pt x="11185" y="35293"/>
                      <a:pt x="11187" y="35300"/>
                    </a:cubicBezTo>
                    <a:lnTo>
                      <a:pt x="11187" y="35300"/>
                    </a:lnTo>
                    <a:cubicBezTo>
                      <a:pt x="11187" y="35298"/>
                      <a:pt x="11186" y="35297"/>
                      <a:pt x="11186" y="35295"/>
                    </a:cubicBezTo>
                    <a:lnTo>
                      <a:pt x="11186" y="35295"/>
                    </a:lnTo>
                    <a:lnTo>
                      <a:pt x="11186" y="35296"/>
                    </a:lnTo>
                    <a:lnTo>
                      <a:pt x="11186" y="35296"/>
                    </a:lnTo>
                    <a:cubicBezTo>
                      <a:pt x="11185" y="35293"/>
                      <a:pt x="11185" y="35291"/>
                      <a:pt x="11184" y="35288"/>
                    </a:cubicBezTo>
                    <a:lnTo>
                      <a:pt x="11184" y="35288"/>
                    </a:lnTo>
                    <a:cubicBezTo>
                      <a:pt x="11185" y="35292"/>
                      <a:pt x="11187" y="35296"/>
                      <a:pt x="11188" y="35301"/>
                    </a:cubicBezTo>
                    <a:lnTo>
                      <a:pt x="11186" y="35296"/>
                    </a:lnTo>
                    <a:lnTo>
                      <a:pt x="11186" y="35296"/>
                    </a:lnTo>
                    <a:cubicBezTo>
                      <a:pt x="11202" y="35348"/>
                      <a:pt x="11207" y="35366"/>
                      <a:pt x="11207" y="35366"/>
                    </a:cubicBezTo>
                    <a:cubicBezTo>
                      <a:pt x="11207" y="35366"/>
                      <a:pt x="11195" y="35326"/>
                      <a:pt x="11187" y="35300"/>
                    </a:cubicBezTo>
                    <a:lnTo>
                      <a:pt x="11187" y="35300"/>
                    </a:lnTo>
                    <a:cubicBezTo>
                      <a:pt x="11207" y="35372"/>
                      <a:pt x="11225" y="35446"/>
                      <a:pt x="11245" y="35519"/>
                    </a:cubicBezTo>
                    <a:cubicBezTo>
                      <a:pt x="11253" y="35572"/>
                      <a:pt x="11260" y="35625"/>
                      <a:pt x="11269" y="35678"/>
                    </a:cubicBezTo>
                    <a:cubicBezTo>
                      <a:pt x="11288" y="35787"/>
                      <a:pt x="11301" y="35898"/>
                      <a:pt x="11307" y="36009"/>
                    </a:cubicBezTo>
                    <a:cubicBezTo>
                      <a:pt x="11319" y="36270"/>
                      <a:pt x="11334" y="36531"/>
                      <a:pt x="11315" y="36791"/>
                    </a:cubicBezTo>
                    <a:cubicBezTo>
                      <a:pt x="11316" y="36784"/>
                      <a:pt x="11317" y="36776"/>
                      <a:pt x="11318" y="36768"/>
                    </a:cubicBezTo>
                    <a:lnTo>
                      <a:pt x="11318" y="36768"/>
                    </a:lnTo>
                    <a:cubicBezTo>
                      <a:pt x="11314" y="36810"/>
                      <a:pt x="11310" y="36852"/>
                      <a:pt x="11305" y="36893"/>
                    </a:cubicBezTo>
                    <a:cubicBezTo>
                      <a:pt x="11296" y="36945"/>
                      <a:pt x="11285" y="36995"/>
                      <a:pt x="11275" y="37047"/>
                    </a:cubicBezTo>
                    <a:cubicBezTo>
                      <a:pt x="11276" y="37039"/>
                      <a:pt x="11278" y="37031"/>
                      <a:pt x="11279" y="37023"/>
                    </a:cubicBezTo>
                    <a:lnTo>
                      <a:pt x="11279" y="37023"/>
                    </a:lnTo>
                    <a:cubicBezTo>
                      <a:pt x="11207" y="37319"/>
                      <a:pt x="11120" y="37613"/>
                      <a:pt x="11018" y="37900"/>
                    </a:cubicBezTo>
                    <a:cubicBezTo>
                      <a:pt x="10965" y="38041"/>
                      <a:pt x="10907" y="38177"/>
                      <a:pt x="10843" y="38313"/>
                    </a:cubicBezTo>
                    <a:cubicBezTo>
                      <a:pt x="10743" y="38487"/>
                      <a:pt x="10636" y="38656"/>
                      <a:pt x="10521" y="38821"/>
                    </a:cubicBezTo>
                    <a:cubicBezTo>
                      <a:pt x="10395" y="38983"/>
                      <a:pt x="10262" y="39138"/>
                      <a:pt x="10125" y="39290"/>
                    </a:cubicBezTo>
                    <a:cubicBezTo>
                      <a:pt x="9998" y="39414"/>
                      <a:pt x="9864" y="39532"/>
                      <a:pt x="9730" y="39649"/>
                    </a:cubicBezTo>
                    <a:cubicBezTo>
                      <a:pt x="9556" y="39790"/>
                      <a:pt x="9373" y="39922"/>
                      <a:pt x="9184" y="40042"/>
                    </a:cubicBezTo>
                    <a:lnTo>
                      <a:pt x="9185" y="40041"/>
                    </a:lnTo>
                    <a:lnTo>
                      <a:pt x="9185" y="40041"/>
                    </a:lnTo>
                    <a:cubicBezTo>
                      <a:pt x="9037" y="40132"/>
                      <a:pt x="8884" y="40214"/>
                      <a:pt x="8726" y="40287"/>
                    </a:cubicBezTo>
                    <a:cubicBezTo>
                      <a:pt x="8567" y="40358"/>
                      <a:pt x="8404" y="40407"/>
                      <a:pt x="8239" y="40465"/>
                    </a:cubicBezTo>
                    <a:cubicBezTo>
                      <a:pt x="8155" y="40496"/>
                      <a:pt x="8072" y="40533"/>
                      <a:pt x="7991" y="40570"/>
                    </a:cubicBezTo>
                    <a:cubicBezTo>
                      <a:pt x="7880" y="40620"/>
                      <a:pt x="7769" y="40665"/>
                      <a:pt x="7653" y="40702"/>
                    </a:cubicBezTo>
                    <a:cubicBezTo>
                      <a:pt x="7524" y="40738"/>
                      <a:pt x="7393" y="40772"/>
                      <a:pt x="7264" y="40806"/>
                    </a:cubicBezTo>
                    <a:cubicBezTo>
                      <a:pt x="7232" y="40779"/>
                      <a:pt x="7194" y="40767"/>
                      <a:pt x="7155" y="40767"/>
                    </a:cubicBezTo>
                    <a:cubicBezTo>
                      <a:pt x="7119" y="40767"/>
                      <a:pt x="7082" y="40778"/>
                      <a:pt x="7049" y="40796"/>
                    </a:cubicBezTo>
                    <a:cubicBezTo>
                      <a:pt x="7040" y="40803"/>
                      <a:pt x="7031" y="40810"/>
                      <a:pt x="7023" y="40817"/>
                    </a:cubicBezTo>
                    <a:cubicBezTo>
                      <a:pt x="7010" y="40822"/>
                      <a:pt x="6996" y="40826"/>
                      <a:pt x="6984" y="40830"/>
                    </a:cubicBezTo>
                    <a:cubicBezTo>
                      <a:pt x="6950" y="40837"/>
                      <a:pt x="6917" y="40843"/>
                      <a:pt x="6884" y="40848"/>
                    </a:cubicBezTo>
                    <a:cubicBezTo>
                      <a:pt x="6834" y="40853"/>
                      <a:pt x="6782" y="40855"/>
                      <a:pt x="6730" y="40857"/>
                    </a:cubicBezTo>
                    <a:cubicBezTo>
                      <a:pt x="6623" y="40854"/>
                      <a:pt x="6515" y="40846"/>
                      <a:pt x="6407" y="40833"/>
                    </a:cubicBezTo>
                    <a:cubicBezTo>
                      <a:pt x="6274" y="40814"/>
                      <a:pt x="6142" y="40791"/>
                      <a:pt x="6011" y="40761"/>
                    </a:cubicBezTo>
                    <a:cubicBezTo>
                      <a:pt x="5679" y="40654"/>
                      <a:pt x="5355" y="40529"/>
                      <a:pt x="5030" y="40397"/>
                    </a:cubicBezTo>
                    <a:cubicBezTo>
                      <a:pt x="4943" y="40357"/>
                      <a:pt x="4857" y="40316"/>
                      <a:pt x="4774" y="40270"/>
                    </a:cubicBezTo>
                    <a:cubicBezTo>
                      <a:pt x="4657" y="40205"/>
                      <a:pt x="4537" y="40138"/>
                      <a:pt x="4423" y="40068"/>
                    </a:cubicBezTo>
                    <a:cubicBezTo>
                      <a:pt x="4343" y="40014"/>
                      <a:pt x="4262" y="39960"/>
                      <a:pt x="4184" y="39903"/>
                    </a:cubicBezTo>
                    <a:cubicBezTo>
                      <a:pt x="4136" y="39867"/>
                      <a:pt x="4089" y="39830"/>
                      <a:pt x="4042" y="39793"/>
                    </a:cubicBezTo>
                    <a:lnTo>
                      <a:pt x="4040" y="39791"/>
                    </a:lnTo>
                    <a:cubicBezTo>
                      <a:pt x="3942" y="39709"/>
                      <a:pt x="3848" y="39620"/>
                      <a:pt x="3754" y="39532"/>
                    </a:cubicBezTo>
                    <a:lnTo>
                      <a:pt x="3754" y="39532"/>
                    </a:lnTo>
                    <a:cubicBezTo>
                      <a:pt x="3759" y="39538"/>
                      <a:pt x="3765" y="39543"/>
                      <a:pt x="3770" y="39549"/>
                    </a:cubicBezTo>
                    <a:cubicBezTo>
                      <a:pt x="3690" y="39467"/>
                      <a:pt x="3610" y="39387"/>
                      <a:pt x="3532" y="39300"/>
                    </a:cubicBezTo>
                    <a:cubicBezTo>
                      <a:pt x="3465" y="39224"/>
                      <a:pt x="3401" y="39146"/>
                      <a:pt x="3337" y="39067"/>
                    </a:cubicBezTo>
                    <a:cubicBezTo>
                      <a:pt x="3243" y="38940"/>
                      <a:pt x="3150" y="38812"/>
                      <a:pt x="3067" y="38677"/>
                    </a:cubicBezTo>
                    <a:cubicBezTo>
                      <a:pt x="2985" y="38545"/>
                      <a:pt x="2904" y="38413"/>
                      <a:pt x="2824" y="38281"/>
                    </a:cubicBezTo>
                    <a:lnTo>
                      <a:pt x="2824" y="38281"/>
                    </a:lnTo>
                    <a:lnTo>
                      <a:pt x="2821" y="38276"/>
                    </a:lnTo>
                    <a:cubicBezTo>
                      <a:pt x="2728" y="38117"/>
                      <a:pt x="2643" y="37952"/>
                      <a:pt x="2567" y="37783"/>
                    </a:cubicBezTo>
                    <a:cubicBezTo>
                      <a:pt x="2469" y="37519"/>
                      <a:pt x="2390" y="37249"/>
                      <a:pt x="2315" y="36979"/>
                    </a:cubicBezTo>
                    <a:lnTo>
                      <a:pt x="2315" y="36979"/>
                    </a:lnTo>
                    <a:cubicBezTo>
                      <a:pt x="2298" y="36907"/>
                      <a:pt x="2284" y="36834"/>
                      <a:pt x="2272" y="36761"/>
                    </a:cubicBezTo>
                    <a:cubicBezTo>
                      <a:pt x="2269" y="36737"/>
                      <a:pt x="2265" y="36713"/>
                      <a:pt x="2264" y="36690"/>
                    </a:cubicBezTo>
                    <a:cubicBezTo>
                      <a:pt x="2258" y="36610"/>
                      <a:pt x="2260" y="36529"/>
                      <a:pt x="2258" y="36448"/>
                    </a:cubicBezTo>
                    <a:cubicBezTo>
                      <a:pt x="2255" y="36305"/>
                      <a:pt x="2244" y="36162"/>
                      <a:pt x="2243" y="36019"/>
                    </a:cubicBezTo>
                    <a:cubicBezTo>
                      <a:pt x="2246" y="35915"/>
                      <a:pt x="2254" y="35812"/>
                      <a:pt x="2266" y="35708"/>
                    </a:cubicBezTo>
                    <a:cubicBezTo>
                      <a:pt x="2292" y="35551"/>
                      <a:pt x="2327" y="35397"/>
                      <a:pt x="2366" y="35246"/>
                    </a:cubicBezTo>
                    <a:lnTo>
                      <a:pt x="2366" y="35246"/>
                    </a:lnTo>
                    <a:cubicBezTo>
                      <a:pt x="2366" y="35246"/>
                      <a:pt x="2366" y="35246"/>
                      <a:pt x="2366" y="35246"/>
                    </a:cubicBezTo>
                    <a:cubicBezTo>
                      <a:pt x="2366" y="35245"/>
                      <a:pt x="2366" y="35245"/>
                      <a:pt x="2366" y="35244"/>
                    </a:cubicBezTo>
                    <a:lnTo>
                      <a:pt x="2366" y="35244"/>
                    </a:lnTo>
                    <a:cubicBezTo>
                      <a:pt x="2366" y="35244"/>
                      <a:pt x="2366" y="35244"/>
                      <a:pt x="2366" y="35244"/>
                    </a:cubicBezTo>
                    <a:lnTo>
                      <a:pt x="2366" y="35244"/>
                    </a:lnTo>
                    <a:cubicBezTo>
                      <a:pt x="2366" y="35244"/>
                      <a:pt x="2366" y="35244"/>
                      <a:pt x="2366" y="35244"/>
                    </a:cubicBezTo>
                    <a:lnTo>
                      <a:pt x="2366" y="35244"/>
                    </a:lnTo>
                    <a:cubicBezTo>
                      <a:pt x="2367" y="35240"/>
                      <a:pt x="2368" y="35235"/>
                      <a:pt x="2370" y="35231"/>
                    </a:cubicBezTo>
                    <a:lnTo>
                      <a:pt x="2371" y="35225"/>
                    </a:lnTo>
                    <a:cubicBezTo>
                      <a:pt x="2371" y="35226"/>
                      <a:pt x="2371" y="35226"/>
                      <a:pt x="2371" y="35227"/>
                    </a:cubicBezTo>
                    <a:cubicBezTo>
                      <a:pt x="2425" y="35028"/>
                      <a:pt x="2488" y="34832"/>
                      <a:pt x="2562" y="34640"/>
                    </a:cubicBezTo>
                    <a:cubicBezTo>
                      <a:pt x="2603" y="34534"/>
                      <a:pt x="2646" y="34429"/>
                      <a:pt x="2687" y="34321"/>
                    </a:cubicBezTo>
                    <a:cubicBezTo>
                      <a:pt x="2725" y="34221"/>
                      <a:pt x="2759" y="34119"/>
                      <a:pt x="2799" y="34019"/>
                    </a:cubicBezTo>
                    <a:cubicBezTo>
                      <a:pt x="2885" y="33825"/>
                      <a:pt x="2953" y="33624"/>
                      <a:pt x="3030" y="33427"/>
                    </a:cubicBezTo>
                    <a:cubicBezTo>
                      <a:pt x="3069" y="33332"/>
                      <a:pt x="3112" y="33238"/>
                      <a:pt x="3139" y="33139"/>
                    </a:cubicBezTo>
                    <a:cubicBezTo>
                      <a:pt x="3162" y="33060"/>
                      <a:pt x="3182" y="32980"/>
                      <a:pt x="3202" y="32900"/>
                    </a:cubicBezTo>
                    <a:cubicBezTo>
                      <a:pt x="3210" y="32878"/>
                      <a:pt x="3219" y="32854"/>
                      <a:pt x="3227" y="32832"/>
                    </a:cubicBezTo>
                    <a:cubicBezTo>
                      <a:pt x="3277" y="32693"/>
                      <a:pt x="3317" y="32550"/>
                      <a:pt x="3347" y="32406"/>
                    </a:cubicBezTo>
                    <a:cubicBezTo>
                      <a:pt x="3350" y="32397"/>
                      <a:pt x="3352" y="32389"/>
                      <a:pt x="3354" y="32380"/>
                    </a:cubicBezTo>
                    <a:cubicBezTo>
                      <a:pt x="3392" y="32224"/>
                      <a:pt x="3419" y="32066"/>
                      <a:pt x="3437" y="31905"/>
                    </a:cubicBezTo>
                    <a:cubicBezTo>
                      <a:pt x="3444" y="31875"/>
                      <a:pt x="3448" y="31844"/>
                      <a:pt x="3455" y="31813"/>
                    </a:cubicBezTo>
                    <a:cubicBezTo>
                      <a:pt x="3475" y="31733"/>
                      <a:pt x="3497" y="31652"/>
                      <a:pt x="3511" y="31570"/>
                    </a:cubicBezTo>
                    <a:cubicBezTo>
                      <a:pt x="3526" y="31481"/>
                      <a:pt x="3538" y="31391"/>
                      <a:pt x="3543" y="31300"/>
                    </a:cubicBezTo>
                    <a:cubicBezTo>
                      <a:pt x="3550" y="31206"/>
                      <a:pt x="3550" y="31112"/>
                      <a:pt x="3542" y="31018"/>
                    </a:cubicBezTo>
                    <a:cubicBezTo>
                      <a:pt x="3532" y="30937"/>
                      <a:pt x="3517" y="30857"/>
                      <a:pt x="3496" y="30779"/>
                    </a:cubicBezTo>
                    <a:cubicBezTo>
                      <a:pt x="3450" y="30601"/>
                      <a:pt x="3384" y="30430"/>
                      <a:pt x="3301" y="30268"/>
                    </a:cubicBezTo>
                    <a:cubicBezTo>
                      <a:pt x="3258" y="30180"/>
                      <a:pt x="3207" y="30098"/>
                      <a:pt x="3149" y="30019"/>
                    </a:cubicBezTo>
                    <a:cubicBezTo>
                      <a:pt x="3101" y="29951"/>
                      <a:pt x="3050" y="29885"/>
                      <a:pt x="3001" y="29817"/>
                    </a:cubicBezTo>
                    <a:cubicBezTo>
                      <a:pt x="2901" y="29675"/>
                      <a:pt x="2791" y="29541"/>
                      <a:pt x="2671" y="29417"/>
                    </a:cubicBezTo>
                    <a:cubicBezTo>
                      <a:pt x="2596" y="29336"/>
                      <a:pt x="2514" y="29264"/>
                      <a:pt x="2437" y="29187"/>
                    </a:cubicBezTo>
                    <a:lnTo>
                      <a:pt x="2437" y="29187"/>
                    </a:lnTo>
                    <a:cubicBezTo>
                      <a:pt x="2371" y="29120"/>
                      <a:pt x="2307" y="29048"/>
                      <a:pt x="2249" y="28974"/>
                    </a:cubicBezTo>
                    <a:lnTo>
                      <a:pt x="2249" y="28974"/>
                    </a:lnTo>
                    <a:cubicBezTo>
                      <a:pt x="2249" y="28974"/>
                      <a:pt x="2250" y="28974"/>
                      <a:pt x="2250" y="28975"/>
                    </a:cubicBezTo>
                    <a:lnTo>
                      <a:pt x="2250" y="28975"/>
                    </a:lnTo>
                    <a:cubicBezTo>
                      <a:pt x="2167" y="28869"/>
                      <a:pt x="2077" y="28770"/>
                      <a:pt x="1984" y="28672"/>
                    </a:cubicBezTo>
                    <a:cubicBezTo>
                      <a:pt x="1883" y="28561"/>
                      <a:pt x="1785" y="28449"/>
                      <a:pt x="1681" y="28343"/>
                    </a:cubicBezTo>
                    <a:cubicBezTo>
                      <a:pt x="1588" y="28246"/>
                      <a:pt x="1497" y="28147"/>
                      <a:pt x="1403" y="28050"/>
                    </a:cubicBezTo>
                    <a:cubicBezTo>
                      <a:pt x="1367" y="28000"/>
                      <a:pt x="1329" y="27949"/>
                      <a:pt x="1293" y="27897"/>
                    </a:cubicBezTo>
                    <a:cubicBezTo>
                      <a:pt x="1207" y="27771"/>
                      <a:pt x="1129" y="27637"/>
                      <a:pt x="1051" y="27505"/>
                    </a:cubicBezTo>
                    <a:cubicBezTo>
                      <a:pt x="982" y="27378"/>
                      <a:pt x="921" y="27247"/>
                      <a:pt x="866" y="27114"/>
                    </a:cubicBezTo>
                    <a:cubicBezTo>
                      <a:pt x="861" y="27095"/>
                      <a:pt x="855" y="27076"/>
                      <a:pt x="848" y="27057"/>
                    </a:cubicBezTo>
                    <a:cubicBezTo>
                      <a:pt x="830" y="26981"/>
                      <a:pt x="813" y="26906"/>
                      <a:pt x="799" y="26830"/>
                    </a:cubicBezTo>
                    <a:cubicBezTo>
                      <a:pt x="787" y="26762"/>
                      <a:pt x="778" y="26694"/>
                      <a:pt x="768" y="26625"/>
                    </a:cubicBezTo>
                    <a:lnTo>
                      <a:pt x="768" y="26625"/>
                    </a:lnTo>
                    <a:cubicBezTo>
                      <a:pt x="769" y="26632"/>
                      <a:pt x="770" y="26641"/>
                      <a:pt x="772" y="26649"/>
                    </a:cubicBezTo>
                    <a:cubicBezTo>
                      <a:pt x="759" y="26516"/>
                      <a:pt x="752" y="26384"/>
                      <a:pt x="751" y="26249"/>
                    </a:cubicBezTo>
                    <a:cubicBezTo>
                      <a:pt x="758" y="26091"/>
                      <a:pt x="771" y="25934"/>
                      <a:pt x="791" y="25777"/>
                    </a:cubicBezTo>
                    <a:cubicBezTo>
                      <a:pt x="791" y="25778"/>
                      <a:pt x="791" y="25779"/>
                      <a:pt x="791" y="25780"/>
                    </a:cubicBezTo>
                    <a:cubicBezTo>
                      <a:pt x="807" y="25685"/>
                      <a:pt x="827" y="25593"/>
                      <a:pt x="851" y="25500"/>
                    </a:cubicBezTo>
                    <a:cubicBezTo>
                      <a:pt x="876" y="25418"/>
                      <a:pt x="902" y="25336"/>
                      <a:pt x="931" y="25256"/>
                    </a:cubicBezTo>
                    <a:cubicBezTo>
                      <a:pt x="964" y="25182"/>
                      <a:pt x="998" y="25109"/>
                      <a:pt x="1036" y="25037"/>
                    </a:cubicBezTo>
                    <a:cubicBezTo>
                      <a:pt x="1093" y="24942"/>
                      <a:pt x="1153" y="24851"/>
                      <a:pt x="1213" y="24757"/>
                    </a:cubicBezTo>
                    <a:cubicBezTo>
                      <a:pt x="1269" y="24668"/>
                      <a:pt x="1323" y="24578"/>
                      <a:pt x="1380" y="24490"/>
                    </a:cubicBezTo>
                    <a:cubicBezTo>
                      <a:pt x="1441" y="24394"/>
                      <a:pt x="1501" y="24300"/>
                      <a:pt x="1558" y="24206"/>
                    </a:cubicBezTo>
                    <a:cubicBezTo>
                      <a:pt x="1609" y="24126"/>
                      <a:pt x="1653" y="24043"/>
                      <a:pt x="1699" y="23962"/>
                    </a:cubicBezTo>
                    <a:lnTo>
                      <a:pt x="1699" y="23962"/>
                    </a:lnTo>
                    <a:cubicBezTo>
                      <a:pt x="1696" y="23970"/>
                      <a:pt x="1692" y="23976"/>
                      <a:pt x="1688" y="23983"/>
                    </a:cubicBezTo>
                    <a:cubicBezTo>
                      <a:pt x="1753" y="23875"/>
                      <a:pt x="1819" y="23768"/>
                      <a:pt x="1879" y="23658"/>
                    </a:cubicBezTo>
                    <a:cubicBezTo>
                      <a:pt x="1932" y="23566"/>
                      <a:pt x="1983" y="23474"/>
                      <a:pt x="2032" y="23382"/>
                    </a:cubicBezTo>
                    <a:cubicBezTo>
                      <a:pt x="2037" y="23374"/>
                      <a:pt x="2042" y="23367"/>
                      <a:pt x="2048" y="23359"/>
                    </a:cubicBezTo>
                    <a:cubicBezTo>
                      <a:pt x="2068" y="23329"/>
                      <a:pt x="2083" y="23295"/>
                      <a:pt x="2101" y="23262"/>
                    </a:cubicBezTo>
                    <a:cubicBezTo>
                      <a:pt x="2137" y="23208"/>
                      <a:pt x="2171" y="23151"/>
                      <a:pt x="2201" y="23093"/>
                    </a:cubicBezTo>
                    <a:cubicBezTo>
                      <a:pt x="2209" y="23076"/>
                      <a:pt x="2215" y="23058"/>
                      <a:pt x="2222" y="23041"/>
                    </a:cubicBezTo>
                    <a:cubicBezTo>
                      <a:pt x="2240" y="23003"/>
                      <a:pt x="2259" y="22965"/>
                      <a:pt x="2275" y="22926"/>
                    </a:cubicBezTo>
                    <a:lnTo>
                      <a:pt x="2275" y="22926"/>
                    </a:lnTo>
                    <a:cubicBezTo>
                      <a:pt x="2274" y="22927"/>
                      <a:pt x="2274" y="22928"/>
                      <a:pt x="2274" y="22930"/>
                    </a:cubicBezTo>
                    <a:cubicBezTo>
                      <a:pt x="2312" y="22841"/>
                      <a:pt x="2362" y="22758"/>
                      <a:pt x="2404" y="22671"/>
                    </a:cubicBezTo>
                    <a:cubicBezTo>
                      <a:pt x="2461" y="22546"/>
                      <a:pt x="2507" y="22416"/>
                      <a:pt x="2542" y="22283"/>
                    </a:cubicBezTo>
                    <a:cubicBezTo>
                      <a:pt x="2576" y="22165"/>
                      <a:pt x="2593" y="22043"/>
                      <a:pt x="2608" y="21920"/>
                    </a:cubicBezTo>
                    <a:cubicBezTo>
                      <a:pt x="2624" y="21796"/>
                      <a:pt x="2632" y="21670"/>
                      <a:pt x="2631" y="21543"/>
                    </a:cubicBezTo>
                    <a:cubicBezTo>
                      <a:pt x="2628" y="21413"/>
                      <a:pt x="2624" y="21285"/>
                      <a:pt x="2613" y="21155"/>
                    </a:cubicBezTo>
                    <a:cubicBezTo>
                      <a:pt x="2601" y="21036"/>
                      <a:pt x="2580" y="20914"/>
                      <a:pt x="2557" y="20797"/>
                    </a:cubicBezTo>
                    <a:cubicBezTo>
                      <a:pt x="2512" y="20579"/>
                      <a:pt x="2455" y="20363"/>
                      <a:pt x="2399" y="20151"/>
                    </a:cubicBezTo>
                    <a:lnTo>
                      <a:pt x="2399" y="20151"/>
                    </a:lnTo>
                    <a:lnTo>
                      <a:pt x="2405" y="20173"/>
                    </a:lnTo>
                    <a:cubicBezTo>
                      <a:pt x="2369" y="20037"/>
                      <a:pt x="2334" y="19900"/>
                      <a:pt x="2294" y="19765"/>
                    </a:cubicBezTo>
                    <a:cubicBezTo>
                      <a:pt x="2253" y="19619"/>
                      <a:pt x="2210" y="19470"/>
                      <a:pt x="2151" y="19327"/>
                    </a:cubicBezTo>
                    <a:lnTo>
                      <a:pt x="2151" y="19327"/>
                    </a:lnTo>
                    <a:cubicBezTo>
                      <a:pt x="2152" y="19328"/>
                      <a:pt x="2152" y="19328"/>
                      <a:pt x="2152" y="19328"/>
                    </a:cubicBezTo>
                    <a:cubicBezTo>
                      <a:pt x="2122" y="19252"/>
                      <a:pt x="2096" y="19175"/>
                      <a:pt x="2074" y="19096"/>
                    </a:cubicBezTo>
                    <a:lnTo>
                      <a:pt x="2074" y="19096"/>
                    </a:lnTo>
                    <a:cubicBezTo>
                      <a:pt x="2074" y="19096"/>
                      <a:pt x="2074" y="19096"/>
                      <a:pt x="2074" y="19097"/>
                    </a:cubicBezTo>
                    <a:cubicBezTo>
                      <a:pt x="2074" y="19096"/>
                      <a:pt x="2074" y="19096"/>
                      <a:pt x="2074" y="19095"/>
                    </a:cubicBezTo>
                    <a:lnTo>
                      <a:pt x="2074" y="19095"/>
                    </a:lnTo>
                    <a:cubicBezTo>
                      <a:pt x="2074" y="19095"/>
                      <a:pt x="2074" y="19095"/>
                      <a:pt x="2074" y="19096"/>
                    </a:cubicBezTo>
                    <a:lnTo>
                      <a:pt x="2074" y="19096"/>
                    </a:lnTo>
                    <a:cubicBezTo>
                      <a:pt x="2073" y="19093"/>
                      <a:pt x="2072" y="19090"/>
                      <a:pt x="2071" y="19087"/>
                    </a:cubicBezTo>
                    <a:lnTo>
                      <a:pt x="2071" y="19087"/>
                    </a:lnTo>
                    <a:cubicBezTo>
                      <a:pt x="2072" y="19089"/>
                      <a:pt x="2073" y="19092"/>
                      <a:pt x="2074" y="19095"/>
                    </a:cubicBezTo>
                    <a:lnTo>
                      <a:pt x="2074" y="19095"/>
                    </a:lnTo>
                    <a:cubicBezTo>
                      <a:pt x="2072" y="19088"/>
                      <a:pt x="2070" y="19081"/>
                      <a:pt x="2068" y="19074"/>
                    </a:cubicBezTo>
                    <a:lnTo>
                      <a:pt x="2068" y="19074"/>
                    </a:lnTo>
                    <a:cubicBezTo>
                      <a:pt x="2069" y="19078"/>
                      <a:pt x="2070" y="19082"/>
                      <a:pt x="2071" y="19087"/>
                    </a:cubicBezTo>
                    <a:lnTo>
                      <a:pt x="2071" y="19087"/>
                    </a:lnTo>
                    <a:cubicBezTo>
                      <a:pt x="2031" y="18933"/>
                      <a:pt x="1991" y="18780"/>
                      <a:pt x="1957" y="18625"/>
                    </a:cubicBezTo>
                    <a:cubicBezTo>
                      <a:pt x="1936" y="18529"/>
                      <a:pt x="1913" y="18434"/>
                      <a:pt x="1893" y="18337"/>
                    </a:cubicBezTo>
                    <a:cubicBezTo>
                      <a:pt x="1893" y="18255"/>
                      <a:pt x="1893" y="18174"/>
                      <a:pt x="1891" y="18092"/>
                    </a:cubicBezTo>
                    <a:lnTo>
                      <a:pt x="1891" y="18088"/>
                    </a:lnTo>
                    <a:lnTo>
                      <a:pt x="1891" y="18078"/>
                    </a:lnTo>
                    <a:cubicBezTo>
                      <a:pt x="1893" y="18029"/>
                      <a:pt x="1894" y="17981"/>
                      <a:pt x="1897" y="17931"/>
                    </a:cubicBezTo>
                    <a:cubicBezTo>
                      <a:pt x="1900" y="17874"/>
                      <a:pt x="1907" y="17818"/>
                      <a:pt x="1916" y="17761"/>
                    </a:cubicBezTo>
                    <a:cubicBezTo>
                      <a:pt x="1929" y="17694"/>
                      <a:pt x="1945" y="17628"/>
                      <a:pt x="1963" y="17562"/>
                    </a:cubicBezTo>
                    <a:cubicBezTo>
                      <a:pt x="2016" y="17398"/>
                      <a:pt x="2078" y="17241"/>
                      <a:pt x="2146" y="17084"/>
                    </a:cubicBezTo>
                    <a:cubicBezTo>
                      <a:pt x="2194" y="16980"/>
                      <a:pt x="2246" y="16879"/>
                      <a:pt x="2303" y="16778"/>
                    </a:cubicBezTo>
                    <a:cubicBezTo>
                      <a:pt x="2330" y="16735"/>
                      <a:pt x="2356" y="16693"/>
                      <a:pt x="2382" y="16651"/>
                    </a:cubicBezTo>
                    <a:cubicBezTo>
                      <a:pt x="2387" y="16646"/>
                      <a:pt x="2390" y="16641"/>
                      <a:pt x="2394" y="16638"/>
                    </a:cubicBezTo>
                    <a:cubicBezTo>
                      <a:pt x="2461" y="16568"/>
                      <a:pt x="2528" y="16501"/>
                      <a:pt x="2595" y="16434"/>
                    </a:cubicBezTo>
                    <a:lnTo>
                      <a:pt x="2595" y="16434"/>
                    </a:lnTo>
                    <a:cubicBezTo>
                      <a:pt x="2593" y="16436"/>
                      <a:pt x="2591" y="16437"/>
                      <a:pt x="2589" y="16439"/>
                    </a:cubicBezTo>
                    <a:lnTo>
                      <a:pt x="2589" y="16439"/>
                    </a:lnTo>
                    <a:cubicBezTo>
                      <a:pt x="2705" y="16326"/>
                      <a:pt x="2821" y="16214"/>
                      <a:pt x="2938" y="16102"/>
                    </a:cubicBezTo>
                    <a:cubicBezTo>
                      <a:pt x="2998" y="16046"/>
                      <a:pt x="3054" y="15986"/>
                      <a:pt x="3111" y="15927"/>
                    </a:cubicBezTo>
                    <a:cubicBezTo>
                      <a:pt x="3204" y="15862"/>
                      <a:pt x="3297" y="15794"/>
                      <a:pt x="3383" y="15721"/>
                    </a:cubicBezTo>
                    <a:cubicBezTo>
                      <a:pt x="3499" y="15622"/>
                      <a:pt x="3617" y="15524"/>
                      <a:pt x="3720" y="15413"/>
                    </a:cubicBezTo>
                    <a:cubicBezTo>
                      <a:pt x="3775" y="15358"/>
                      <a:pt x="3826" y="15299"/>
                      <a:pt x="3874" y="15239"/>
                    </a:cubicBezTo>
                    <a:cubicBezTo>
                      <a:pt x="3917" y="15184"/>
                      <a:pt x="3958" y="15128"/>
                      <a:pt x="4000" y="15073"/>
                    </a:cubicBezTo>
                    <a:cubicBezTo>
                      <a:pt x="4125" y="14922"/>
                      <a:pt x="4258" y="14781"/>
                      <a:pt x="4364" y="14616"/>
                    </a:cubicBezTo>
                    <a:cubicBezTo>
                      <a:pt x="4451" y="14479"/>
                      <a:pt x="4525" y="14334"/>
                      <a:pt x="4586" y="14185"/>
                    </a:cubicBezTo>
                    <a:cubicBezTo>
                      <a:pt x="4651" y="14026"/>
                      <a:pt x="4706" y="13862"/>
                      <a:pt x="4750" y="13695"/>
                    </a:cubicBezTo>
                    <a:cubicBezTo>
                      <a:pt x="4835" y="13365"/>
                      <a:pt x="4873" y="13023"/>
                      <a:pt x="4862" y="12682"/>
                    </a:cubicBezTo>
                    <a:cubicBezTo>
                      <a:pt x="4859" y="12589"/>
                      <a:pt x="4853" y="12495"/>
                      <a:pt x="4842" y="12402"/>
                    </a:cubicBezTo>
                    <a:cubicBezTo>
                      <a:pt x="4833" y="12322"/>
                      <a:pt x="4819" y="12241"/>
                      <a:pt x="4804" y="12161"/>
                    </a:cubicBezTo>
                    <a:cubicBezTo>
                      <a:pt x="4790" y="12070"/>
                      <a:pt x="4777" y="11979"/>
                      <a:pt x="4763" y="11889"/>
                    </a:cubicBezTo>
                    <a:cubicBezTo>
                      <a:pt x="4754" y="11802"/>
                      <a:pt x="4736" y="11717"/>
                      <a:pt x="4712" y="11634"/>
                    </a:cubicBezTo>
                    <a:cubicBezTo>
                      <a:pt x="4664" y="11479"/>
                      <a:pt x="4615" y="11323"/>
                      <a:pt x="4554" y="11172"/>
                    </a:cubicBezTo>
                    <a:cubicBezTo>
                      <a:pt x="4515" y="11080"/>
                      <a:pt x="4478" y="10987"/>
                      <a:pt x="4437" y="10898"/>
                    </a:cubicBezTo>
                    <a:cubicBezTo>
                      <a:pt x="4408" y="10832"/>
                      <a:pt x="4378" y="10765"/>
                      <a:pt x="4348" y="10698"/>
                    </a:cubicBezTo>
                    <a:lnTo>
                      <a:pt x="4348" y="10698"/>
                    </a:lnTo>
                    <a:lnTo>
                      <a:pt x="4353" y="10706"/>
                    </a:lnTo>
                    <a:lnTo>
                      <a:pt x="4346" y="10688"/>
                    </a:lnTo>
                    <a:cubicBezTo>
                      <a:pt x="4327" y="10626"/>
                      <a:pt x="4309" y="10564"/>
                      <a:pt x="4291" y="10500"/>
                    </a:cubicBezTo>
                    <a:cubicBezTo>
                      <a:pt x="4250" y="10365"/>
                      <a:pt x="4210" y="10231"/>
                      <a:pt x="4176" y="10094"/>
                    </a:cubicBezTo>
                    <a:cubicBezTo>
                      <a:pt x="4157" y="9992"/>
                      <a:pt x="4145" y="9893"/>
                      <a:pt x="4134" y="9790"/>
                    </a:cubicBezTo>
                    <a:cubicBezTo>
                      <a:pt x="4129" y="9696"/>
                      <a:pt x="4123" y="9602"/>
                      <a:pt x="4121" y="9508"/>
                    </a:cubicBezTo>
                    <a:cubicBezTo>
                      <a:pt x="4154" y="9323"/>
                      <a:pt x="4195" y="9141"/>
                      <a:pt x="4245" y="8960"/>
                    </a:cubicBezTo>
                    <a:cubicBezTo>
                      <a:pt x="4299" y="8793"/>
                      <a:pt x="4360" y="8629"/>
                      <a:pt x="4429" y="8469"/>
                    </a:cubicBezTo>
                    <a:cubicBezTo>
                      <a:pt x="4468" y="8413"/>
                      <a:pt x="4505" y="8354"/>
                      <a:pt x="4547" y="8299"/>
                    </a:cubicBezTo>
                    <a:lnTo>
                      <a:pt x="4547" y="8299"/>
                    </a:lnTo>
                    <a:lnTo>
                      <a:pt x="4551" y="8294"/>
                    </a:lnTo>
                    <a:lnTo>
                      <a:pt x="4553" y="8291"/>
                    </a:lnTo>
                    <a:lnTo>
                      <a:pt x="4553" y="8291"/>
                    </a:lnTo>
                    <a:cubicBezTo>
                      <a:pt x="4624" y="8204"/>
                      <a:pt x="4698" y="8121"/>
                      <a:pt x="4766" y="8035"/>
                    </a:cubicBezTo>
                    <a:cubicBezTo>
                      <a:pt x="4828" y="7958"/>
                      <a:pt x="4883" y="7878"/>
                      <a:pt x="4940" y="7800"/>
                    </a:cubicBezTo>
                    <a:lnTo>
                      <a:pt x="4940" y="7800"/>
                    </a:lnTo>
                    <a:lnTo>
                      <a:pt x="4942" y="7797"/>
                    </a:lnTo>
                    <a:lnTo>
                      <a:pt x="4947" y="7790"/>
                    </a:lnTo>
                    <a:lnTo>
                      <a:pt x="4947" y="7790"/>
                    </a:lnTo>
                    <a:cubicBezTo>
                      <a:pt x="4946" y="7791"/>
                      <a:pt x="4946" y="7792"/>
                      <a:pt x="4945" y="7793"/>
                    </a:cubicBezTo>
                    <a:cubicBezTo>
                      <a:pt x="4993" y="7732"/>
                      <a:pt x="5044" y="7674"/>
                      <a:pt x="5095" y="7617"/>
                    </a:cubicBezTo>
                    <a:cubicBezTo>
                      <a:pt x="5169" y="7537"/>
                      <a:pt x="5227" y="7446"/>
                      <a:pt x="5285" y="7354"/>
                    </a:cubicBezTo>
                    <a:cubicBezTo>
                      <a:pt x="5343" y="7265"/>
                      <a:pt x="5404" y="7182"/>
                      <a:pt x="5462" y="7094"/>
                    </a:cubicBezTo>
                    <a:cubicBezTo>
                      <a:pt x="5527" y="6997"/>
                      <a:pt x="5583" y="6894"/>
                      <a:pt x="5629" y="6787"/>
                    </a:cubicBezTo>
                    <a:cubicBezTo>
                      <a:pt x="5663" y="6709"/>
                      <a:pt x="5696" y="6634"/>
                      <a:pt x="5733" y="6558"/>
                    </a:cubicBezTo>
                    <a:cubicBezTo>
                      <a:pt x="5757" y="6506"/>
                      <a:pt x="5783" y="6457"/>
                      <a:pt x="5804" y="6403"/>
                    </a:cubicBezTo>
                    <a:cubicBezTo>
                      <a:pt x="5860" y="6251"/>
                      <a:pt x="5897" y="6094"/>
                      <a:pt x="5931" y="5937"/>
                    </a:cubicBezTo>
                    <a:cubicBezTo>
                      <a:pt x="5965" y="5780"/>
                      <a:pt x="5988" y="5620"/>
                      <a:pt x="6000" y="5460"/>
                    </a:cubicBezTo>
                    <a:cubicBezTo>
                      <a:pt x="6010" y="5334"/>
                      <a:pt x="6012" y="5210"/>
                      <a:pt x="6008" y="5084"/>
                    </a:cubicBezTo>
                    <a:cubicBezTo>
                      <a:pt x="6006" y="5015"/>
                      <a:pt x="6003" y="4948"/>
                      <a:pt x="5999" y="4879"/>
                    </a:cubicBezTo>
                    <a:cubicBezTo>
                      <a:pt x="5989" y="4729"/>
                      <a:pt x="5970" y="4580"/>
                      <a:pt x="5938" y="4434"/>
                    </a:cubicBezTo>
                    <a:cubicBezTo>
                      <a:pt x="5904" y="4258"/>
                      <a:pt x="5876" y="4081"/>
                      <a:pt x="5833" y="3908"/>
                    </a:cubicBezTo>
                    <a:cubicBezTo>
                      <a:pt x="5809" y="3812"/>
                      <a:pt x="5774" y="3717"/>
                      <a:pt x="5748" y="3622"/>
                    </a:cubicBezTo>
                    <a:cubicBezTo>
                      <a:pt x="5728" y="3545"/>
                      <a:pt x="5707" y="3469"/>
                      <a:pt x="5687" y="3391"/>
                    </a:cubicBezTo>
                    <a:cubicBezTo>
                      <a:pt x="5625" y="3151"/>
                      <a:pt x="5592" y="2902"/>
                      <a:pt x="5562" y="2654"/>
                    </a:cubicBezTo>
                    <a:cubicBezTo>
                      <a:pt x="5549" y="2545"/>
                      <a:pt x="5541" y="2435"/>
                      <a:pt x="5541" y="2324"/>
                    </a:cubicBezTo>
                    <a:cubicBezTo>
                      <a:pt x="5545" y="2186"/>
                      <a:pt x="5555" y="2046"/>
                      <a:pt x="5574" y="1909"/>
                    </a:cubicBezTo>
                    <a:cubicBezTo>
                      <a:pt x="5584" y="1854"/>
                      <a:pt x="5596" y="1800"/>
                      <a:pt x="5610" y="1745"/>
                    </a:cubicBezTo>
                    <a:cubicBezTo>
                      <a:pt x="5636" y="1663"/>
                      <a:pt x="5663" y="1582"/>
                      <a:pt x="5695" y="1500"/>
                    </a:cubicBezTo>
                    <a:cubicBezTo>
                      <a:pt x="5740" y="1404"/>
                      <a:pt x="5791" y="1311"/>
                      <a:pt x="5844" y="1220"/>
                    </a:cubicBezTo>
                    <a:cubicBezTo>
                      <a:pt x="5871" y="1175"/>
                      <a:pt x="5900" y="1132"/>
                      <a:pt x="5931" y="1091"/>
                    </a:cubicBezTo>
                    <a:cubicBezTo>
                      <a:pt x="5979" y="1032"/>
                      <a:pt x="6027" y="976"/>
                      <a:pt x="6078" y="922"/>
                    </a:cubicBezTo>
                    <a:cubicBezTo>
                      <a:pt x="6111" y="890"/>
                      <a:pt x="6145" y="860"/>
                      <a:pt x="6181" y="831"/>
                    </a:cubicBezTo>
                    <a:cubicBezTo>
                      <a:pt x="6216" y="806"/>
                      <a:pt x="6253" y="784"/>
                      <a:pt x="6290" y="761"/>
                    </a:cubicBezTo>
                    <a:lnTo>
                      <a:pt x="6290" y="761"/>
                    </a:lnTo>
                    <a:cubicBezTo>
                      <a:pt x="6284" y="766"/>
                      <a:pt x="6277" y="770"/>
                      <a:pt x="6271" y="774"/>
                    </a:cubicBezTo>
                    <a:cubicBezTo>
                      <a:pt x="6328" y="742"/>
                      <a:pt x="6386" y="713"/>
                      <a:pt x="6444" y="686"/>
                    </a:cubicBezTo>
                    <a:cubicBezTo>
                      <a:pt x="6462" y="679"/>
                      <a:pt x="6480" y="674"/>
                      <a:pt x="6498" y="667"/>
                    </a:cubicBezTo>
                    <a:cubicBezTo>
                      <a:pt x="6515" y="667"/>
                      <a:pt x="6533" y="665"/>
                      <a:pt x="6550" y="665"/>
                    </a:cubicBezTo>
                    <a:close/>
                    <a:moveTo>
                      <a:pt x="6493" y="1"/>
                    </a:moveTo>
                    <a:cubicBezTo>
                      <a:pt x="6479" y="1"/>
                      <a:pt x="6465" y="2"/>
                      <a:pt x="6451" y="4"/>
                    </a:cubicBezTo>
                    <a:cubicBezTo>
                      <a:pt x="6416" y="11"/>
                      <a:pt x="6383" y="21"/>
                      <a:pt x="6350" y="30"/>
                    </a:cubicBezTo>
                    <a:lnTo>
                      <a:pt x="6366" y="27"/>
                    </a:lnTo>
                    <a:lnTo>
                      <a:pt x="6366" y="27"/>
                    </a:lnTo>
                    <a:cubicBezTo>
                      <a:pt x="6347" y="31"/>
                      <a:pt x="6329" y="35"/>
                      <a:pt x="6311" y="40"/>
                    </a:cubicBezTo>
                    <a:cubicBezTo>
                      <a:pt x="6164" y="95"/>
                      <a:pt x="6024" y="167"/>
                      <a:pt x="5893" y="255"/>
                    </a:cubicBezTo>
                    <a:cubicBezTo>
                      <a:pt x="5746" y="354"/>
                      <a:pt x="5609" y="468"/>
                      <a:pt x="5484" y="595"/>
                    </a:cubicBezTo>
                    <a:cubicBezTo>
                      <a:pt x="5368" y="713"/>
                      <a:pt x="5271" y="848"/>
                      <a:pt x="5182" y="988"/>
                    </a:cubicBezTo>
                    <a:cubicBezTo>
                      <a:pt x="5123" y="1080"/>
                      <a:pt x="5059" y="1176"/>
                      <a:pt x="5014" y="1279"/>
                    </a:cubicBezTo>
                    <a:cubicBezTo>
                      <a:pt x="4957" y="1408"/>
                      <a:pt x="4915" y="1542"/>
                      <a:pt x="4890" y="1680"/>
                    </a:cubicBezTo>
                    <a:cubicBezTo>
                      <a:pt x="4872" y="1769"/>
                      <a:pt x="4859" y="1857"/>
                      <a:pt x="4855" y="1947"/>
                    </a:cubicBezTo>
                    <a:cubicBezTo>
                      <a:pt x="4853" y="2026"/>
                      <a:pt x="4851" y="2107"/>
                      <a:pt x="4852" y="2188"/>
                    </a:cubicBezTo>
                    <a:cubicBezTo>
                      <a:pt x="4854" y="2354"/>
                      <a:pt x="4856" y="2523"/>
                      <a:pt x="4879" y="2687"/>
                    </a:cubicBezTo>
                    <a:cubicBezTo>
                      <a:pt x="4891" y="2770"/>
                      <a:pt x="4903" y="2853"/>
                      <a:pt x="4920" y="2936"/>
                    </a:cubicBezTo>
                    <a:cubicBezTo>
                      <a:pt x="4936" y="3023"/>
                      <a:pt x="4961" y="3106"/>
                      <a:pt x="4984" y="3192"/>
                    </a:cubicBezTo>
                    <a:cubicBezTo>
                      <a:pt x="4982" y="3183"/>
                      <a:pt x="4980" y="3177"/>
                      <a:pt x="4979" y="3169"/>
                    </a:cubicBezTo>
                    <a:lnTo>
                      <a:pt x="4979" y="3169"/>
                    </a:lnTo>
                    <a:cubicBezTo>
                      <a:pt x="5037" y="3401"/>
                      <a:pt x="5095" y="3635"/>
                      <a:pt x="5143" y="3871"/>
                    </a:cubicBezTo>
                    <a:cubicBezTo>
                      <a:pt x="5194" y="4119"/>
                      <a:pt x="5230" y="4372"/>
                      <a:pt x="5271" y="4624"/>
                    </a:cubicBezTo>
                    <a:cubicBezTo>
                      <a:pt x="5286" y="4707"/>
                      <a:pt x="5366" y="4767"/>
                      <a:pt x="5447" y="4767"/>
                    </a:cubicBezTo>
                    <a:cubicBezTo>
                      <a:pt x="5458" y="4767"/>
                      <a:pt x="5469" y="4766"/>
                      <a:pt x="5480" y="4764"/>
                    </a:cubicBezTo>
                    <a:cubicBezTo>
                      <a:pt x="5499" y="4760"/>
                      <a:pt x="5517" y="4753"/>
                      <a:pt x="5533" y="4745"/>
                    </a:cubicBezTo>
                    <a:cubicBezTo>
                      <a:pt x="5550" y="4915"/>
                      <a:pt x="5560" y="5086"/>
                      <a:pt x="5563" y="5257"/>
                    </a:cubicBezTo>
                    <a:cubicBezTo>
                      <a:pt x="5560" y="5344"/>
                      <a:pt x="5554" y="5430"/>
                      <a:pt x="5548" y="5516"/>
                    </a:cubicBezTo>
                    <a:cubicBezTo>
                      <a:pt x="5516" y="5540"/>
                      <a:pt x="5494" y="5573"/>
                      <a:pt x="5483" y="5611"/>
                    </a:cubicBezTo>
                    <a:cubicBezTo>
                      <a:pt x="5464" y="5687"/>
                      <a:pt x="5447" y="5766"/>
                      <a:pt x="5431" y="5845"/>
                    </a:cubicBezTo>
                    <a:cubicBezTo>
                      <a:pt x="5409" y="5933"/>
                      <a:pt x="5386" y="6019"/>
                      <a:pt x="5360" y="6106"/>
                    </a:cubicBezTo>
                    <a:cubicBezTo>
                      <a:pt x="5301" y="6288"/>
                      <a:pt x="5230" y="6465"/>
                      <a:pt x="5147" y="6637"/>
                    </a:cubicBezTo>
                    <a:lnTo>
                      <a:pt x="5158" y="6615"/>
                    </a:lnTo>
                    <a:lnTo>
                      <a:pt x="5158" y="6615"/>
                    </a:lnTo>
                    <a:cubicBezTo>
                      <a:pt x="5127" y="6679"/>
                      <a:pt x="5096" y="6744"/>
                      <a:pt x="5062" y="6806"/>
                    </a:cubicBezTo>
                    <a:cubicBezTo>
                      <a:pt x="5056" y="6804"/>
                      <a:pt x="5048" y="6802"/>
                      <a:pt x="5042" y="6800"/>
                    </a:cubicBezTo>
                    <a:cubicBezTo>
                      <a:pt x="5027" y="6796"/>
                      <a:pt x="5012" y="6794"/>
                      <a:pt x="4997" y="6794"/>
                    </a:cubicBezTo>
                    <a:cubicBezTo>
                      <a:pt x="4972" y="6794"/>
                      <a:pt x="4947" y="6799"/>
                      <a:pt x="4924" y="6809"/>
                    </a:cubicBezTo>
                    <a:cubicBezTo>
                      <a:pt x="4876" y="6830"/>
                      <a:pt x="4835" y="6870"/>
                      <a:pt x="4798" y="6906"/>
                    </a:cubicBezTo>
                    <a:cubicBezTo>
                      <a:pt x="4743" y="6959"/>
                      <a:pt x="4689" y="7014"/>
                      <a:pt x="4638" y="7070"/>
                    </a:cubicBezTo>
                    <a:cubicBezTo>
                      <a:pt x="4530" y="7188"/>
                      <a:pt x="4422" y="7306"/>
                      <a:pt x="4323" y="7433"/>
                    </a:cubicBezTo>
                    <a:cubicBezTo>
                      <a:pt x="4197" y="7594"/>
                      <a:pt x="4077" y="7763"/>
                      <a:pt x="3984" y="7943"/>
                    </a:cubicBezTo>
                    <a:cubicBezTo>
                      <a:pt x="3888" y="8130"/>
                      <a:pt x="3806" y="8322"/>
                      <a:pt x="3737" y="8520"/>
                    </a:cubicBezTo>
                    <a:cubicBezTo>
                      <a:pt x="3720" y="8566"/>
                      <a:pt x="3711" y="8616"/>
                      <a:pt x="3695" y="8663"/>
                    </a:cubicBezTo>
                    <a:cubicBezTo>
                      <a:pt x="3682" y="8661"/>
                      <a:pt x="3669" y="8659"/>
                      <a:pt x="3657" y="8659"/>
                    </a:cubicBezTo>
                    <a:cubicBezTo>
                      <a:pt x="3633" y="8659"/>
                      <a:pt x="3609" y="8664"/>
                      <a:pt x="3586" y="8673"/>
                    </a:cubicBezTo>
                    <a:lnTo>
                      <a:pt x="3584" y="8673"/>
                    </a:lnTo>
                    <a:cubicBezTo>
                      <a:pt x="3527" y="8697"/>
                      <a:pt x="3490" y="8760"/>
                      <a:pt x="3485" y="8819"/>
                    </a:cubicBezTo>
                    <a:cubicBezTo>
                      <a:pt x="3480" y="8868"/>
                      <a:pt x="3480" y="8918"/>
                      <a:pt x="3479" y="8964"/>
                    </a:cubicBezTo>
                    <a:cubicBezTo>
                      <a:pt x="3476" y="9037"/>
                      <a:pt x="3473" y="9110"/>
                      <a:pt x="3476" y="9183"/>
                    </a:cubicBezTo>
                    <a:cubicBezTo>
                      <a:pt x="3483" y="9310"/>
                      <a:pt x="3501" y="9438"/>
                      <a:pt x="3529" y="9563"/>
                    </a:cubicBezTo>
                    <a:lnTo>
                      <a:pt x="3529" y="9591"/>
                    </a:lnTo>
                    <a:cubicBezTo>
                      <a:pt x="3531" y="9610"/>
                      <a:pt x="3533" y="9629"/>
                      <a:pt x="3536" y="9647"/>
                    </a:cubicBezTo>
                    <a:cubicBezTo>
                      <a:pt x="3515" y="9659"/>
                      <a:pt x="3497" y="9675"/>
                      <a:pt x="3485" y="9695"/>
                    </a:cubicBezTo>
                    <a:cubicBezTo>
                      <a:pt x="3457" y="9729"/>
                      <a:pt x="3444" y="9770"/>
                      <a:pt x="3444" y="9813"/>
                    </a:cubicBezTo>
                    <a:cubicBezTo>
                      <a:pt x="3445" y="9853"/>
                      <a:pt x="3457" y="9892"/>
                      <a:pt x="3466" y="9930"/>
                    </a:cubicBezTo>
                    <a:cubicBezTo>
                      <a:pt x="3465" y="9928"/>
                      <a:pt x="3465" y="9927"/>
                      <a:pt x="3464" y="9925"/>
                    </a:cubicBezTo>
                    <a:lnTo>
                      <a:pt x="3464" y="9925"/>
                    </a:lnTo>
                    <a:cubicBezTo>
                      <a:pt x="3493" y="10052"/>
                      <a:pt x="3525" y="10178"/>
                      <a:pt x="3572" y="10300"/>
                    </a:cubicBezTo>
                    <a:cubicBezTo>
                      <a:pt x="3645" y="10485"/>
                      <a:pt x="3739" y="10657"/>
                      <a:pt x="3842" y="10826"/>
                    </a:cubicBezTo>
                    <a:cubicBezTo>
                      <a:pt x="3873" y="10877"/>
                      <a:pt x="3905" y="10930"/>
                      <a:pt x="3937" y="10982"/>
                    </a:cubicBezTo>
                    <a:cubicBezTo>
                      <a:pt x="3978" y="11144"/>
                      <a:pt x="4018" y="11308"/>
                      <a:pt x="4050" y="11473"/>
                    </a:cubicBezTo>
                    <a:cubicBezTo>
                      <a:pt x="4101" y="11757"/>
                      <a:pt x="4150" y="12039"/>
                      <a:pt x="4191" y="12323"/>
                    </a:cubicBezTo>
                    <a:cubicBezTo>
                      <a:pt x="4222" y="12641"/>
                      <a:pt x="4236" y="12959"/>
                      <a:pt x="4235" y="13279"/>
                    </a:cubicBezTo>
                    <a:lnTo>
                      <a:pt x="4235" y="13285"/>
                    </a:lnTo>
                    <a:cubicBezTo>
                      <a:pt x="4215" y="13296"/>
                      <a:pt x="4197" y="13314"/>
                      <a:pt x="4185" y="13334"/>
                    </a:cubicBezTo>
                    <a:cubicBezTo>
                      <a:pt x="4151" y="13386"/>
                      <a:pt x="4139" y="13445"/>
                      <a:pt x="4123" y="13503"/>
                    </a:cubicBezTo>
                    <a:cubicBezTo>
                      <a:pt x="4111" y="13556"/>
                      <a:pt x="4097" y="13609"/>
                      <a:pt x="4081" y="13663"/>
                    </a:cubicBezTo>
                    <a:cubicBezTo>
                      <a:pt x="4045" y="13783"/>
                      <a:pt x="4007" y="13903"/>
                      <a:pt x="3968" y="14023"/>
                    </a:cubicBezTo>
                    <a:cubicBezTo>
                      <a:pt x="3936" y="14037"/>
                      <a:pt x="3909" y="14064"/>
                      <a:pt x="3892" y="14095"/>
                    </a:cubicBezTo>
                    <a:cubicBezTo>
                      <a:pt x="3817" y="14250"/>
                      <a:pt x="3740" y="14402"/>
                      <a:pt x="3657" y="14550"/>
                    </a:cubicBezTo>
                    <a:cubicBezTo>
                      <a:pt x="3608" y="14629"/>
                      <a:pt x="3559" y="14704"/>
                      <a:pt x="3503" y="14776"/>
                    </a:cubicBezTo>
                    <a:cubicBezTo>
                      <a:pt x="3483" y="14787"/>
                      <a:pt x="3463" y="14799"/>
                      <a:pt x="3445" y="14811"/>
                    </a:cubicBezTo>
                    <a:cubicBezTo>
                      <a:pt x="3406" y="14840"/>
                      <a:pt x="3369" y="14870"/>
                      <a:pt x="3334" y="14903"/>
                    </a:cubicBezTo>
                    <a:cubicBezTo>
                      <a:pt x="3220" y="15008"/>
                      <a:pt x="3108" y="15113"/>
                      <a:pt x="2987" y="15210"/>
                    </a:cubicBezTo>
                    <a:cubicBezTo>
                      <a:pt x="2982" y="15215"/>
                      <a:pt x="2977" y="15219"/>
                      <a:pt x="2971" y="15223"/>
                    </a:cubicBezTo>
                    <a:cubicBezTo>
                      <a:pt x="2975" y="15220"/>
                      <a:pt x="2979" y="15217"/>
                      <a:pt x="2984" y="15213"/>
                    </a:cubicBezTo>
                    <a:lnTo>
                      <a:pt x="2984" y="15213"/>
                    </a:lnTo>
                    <a:cubicBezTo>
                      <a:pt x="2836" y="15322"/>
                      <a:pt x="2685" y="15425"/>
                      <a:pt x="2547" y="15545"/>
                    </a:cubicBezTo>
                    <a:cubicBezTo>
                      <a:pt x="2514" y="15516"/>
                      <a:pt x="2469" y="15499"/>
                      <a:pt x="2423" y="15499"/>
                    </a:cubicBezTo>
                    <a:cubicBezTo>
                      <a:pt x="2397" y="15499"/>
                      <a:pt x="2372" y="15505"/>
                      <a:pt x="2349" y="15518"/>
                    </a:cubicBezTo>
                    <a:cubicBezTo>
                      <a:pt x="2267" y="15564"/>
                      <a:pt x="2212" y="15644"/>
                      <a:pt x="2152" y="15714"/>
                    </a:cubicBezTo>
                    <a:cubicBezTo>
                      <a:pt x="2098" y="15779"/>
                      <a:pt x="2048" y="15847"/>
                      <a:pt x="2001" y="15918"/>
                    </a:cubicBezTo>
                    <a:cubicBezTo>
                      <a:pt x="1909" y="16050"/>
                      <a:pt x="1821" y="16184"/>
                      <a:pt x="1751" y="16327"/>
                    </a:cubicBezTo>
                    <a:cubicBezTo>
                      <a:pt x="1687" y="16456"/>
                      <a:pt x="1634" y="16589"/>
                      <a:pt x="1592" y="16727"/>
                    </a:cubicBezTo>
                    <a:cubicBezTo>
                      <a:pt x="1534" y="16911"/>
                      <a:pt x="1487" y="17098"/>
                      <a:pt x="1443" y="17287"/>
                    </a:cubicBezTo>
                    <a:cubicBezTo>
                      <a:pt x="1406" y="17449"/>
                      <a:pt x="1377" y="17611"/>
                      <a:pt x="1358" y="17776"/>
                    </a:cubicBezTo>
                    <a:cubicBezTo>
                      <a:pt x="1320" y="18114"/>
                      <a:pt x="1302" y="18462"/>
                      <a:pt x="1366" y="18798"/>
                    </a:cubicBezTo>
                    <a:cubicBezTo>
                      <a:pt x="1395" y="18963"/>
                      <a:pt x="1436" y="19126"/>
                      <a:pt x="1488" y="19285"/>
                    </a:cubicBezTo>
                    <a:cubicBezTo>
                      <a:pt x="1541" y="19443"/>
                      <a:pt x="1605" y="19597"/>
                      <a:pt x="1671" y="19749"/>
                    </a:cubicBezTo>
                    <a:cubicBezTo>
                      <a:pt x="1668" y="19743"/>
                      <a:pt x="1664" y="19735"/>
                      <a:pt x="1661" y="19728"/>
                    </a:cubicBezTo>
                    <a:lnTo>
                      <a:pt x="1661" y="19728"/>
                    </a:lnTo>
                    <a:cubicBezTo>
                      <a:pt x="1689" y="19797"/>
                      <a:pt x="1715" y="19867"/>
                      <a:pt x="1740" y="19937"/>
                    </a:cubicBezTo>
                    <a:cubicBezTo>
                      <a:pt x="1757" y="20009"/>
                      <a:pt x="1774" y="20082"/>
                      <a:pt x="1791" y="20155"/>
                    </a:cubicBezTo>
                    <a:cubicBezTo>
                      <a:pt x="1869" y="20502"/>
                      <a:pt x="1970" y="20845"/>
                      <a:pt x="2061" y="21190"/>
                    </a:cubicBezTo>
                    <a:cubicBezTo>
                      <a:pt x="2075" y="21360"/>
                      <a:pt x="2082" y="21531"/>
                      <a:pt x="2109" y="21700"/>
                    </a:cubicBezTo>
                    <a:cubicBezTo>
                      <a:pt x="2098" y="21774"/>
                      <a:pt x="2087" y="21849"/>
                      <a:pt x="2079" y="21924"/>
                    </a:cubicBezTo>
                    <a:cubicBezTo>
                      <a:pt x="2065" y="22005"/>
                      <a:pt x="2048" y="22085"/>
                      <a:pt x="2029" y="22164"/>
                    </a:cubicBezTo>
                    <a:cubicBezTo>
                      <a:pt x="2030" y="22163"/>
                      <a:pt x="2030" y="22161"/>
                      <a:pt x="2031" y="22160"/>
                    </a:cubicBezTo>
                    <a:lnTo>
                      <a:pt x="2031" y="22160"/>
                    </a:lnTo>
                    <a:lnTo>
                      <a:pt x="2029" y="22166"/>
                    </a:lnTo>
                    <a:cubicBezTo>
                      <a:pt x="2028" y="22171"/>
                      <a:pt x="2027" y="22177"/>
                      <a:pt x="2025" y="22182"/>
                    </a:cubicBezTo>
                    <a:cubicBezTo>
                      <a:pt x="2026" y="22178"/>
                      <a:pt x="2027" y="22174"/>
                      <a:pt x="2028" y="22169"/>
                    </a:cubicBezTo>
                    <a:lnTo>
                      <a:pt x="2028" y="22169"/>
                    </a:lnTo>
                    <a:cubicBezTo>
                      <a:pt x="2010" y="22228"/>
                      <a:pt x="1993" y="22288"/>
                      <a:pt x="1972" y="22347"/>
                    </a:cubicBezTo>
                    <a:cubicBezTo>
                      <a:pt x="1954" y="22394"/>
                      <a:pt x="1934" y="22441"/>
                      <a:pt x="1914" y="22488"/>
                    </a:cubicBezTo>
                    <a:lnTo>
                      <a:pt x="1914" y="22488"/>
                    </a:lnTo>
                    <a:cubicBezTo>
                      <a:pt x="1915" y="22487"/>
                      <a:pt x="1915" y="22485"/>
                      <a:pt x="1916" y="22484"/>
                    </a:cubicBezTo>
                    <a:lnTo>
                      <a:pt x="1916" y="22484"/>
                    </a:lnTo>
                    <a:cubicBezTo>
                      <a:pt x="1881" y="22555"/>
                      <a:pt x="1844" y="22623"/>
                      <a:pt x="1805" y="22692"/>
                    </a:cubicBezTo>
                    <a:cubicBezTo>
                      <a:pt x="1788" y="22724"/>
                      <a:pt x="1783" y="22761"/>
                      <a:pt x="1789" y="22795"/>
                    </a:cubicBezTo>
                    <a:cubicBezTo>
                      <a:pt x="1686" y="22960"/>
                      <a:pt x="1581" y="23126"/>
                      <a:pt x="1480" y="23291"/>
                    </a:cubicBezTo>
                    <a:cubicBezTo>
                      <a:pt x="1402" y="23416"/>
                      <a:pt x="1319" y="23537"/>
                      <a:pt x="1235" y="23656"/>
                    </a:cubicBezTo>
                    <a:cubicBezTo>
                      <a:pt x="1218" y="23679"/>
                      <a:pt x="1202" y="23702"/>
                      <a:pt x="1185" y="23725"/>
                    </a:cubicBezTo>
                    <a:cubicBezTo>
                      <a:pt x="1177" y="23723"/>
                      <a:pt x="1168" y="23723"/>
                      <a:pt x="1160" y="23723"/>
                    </a:cubicBezTo>
                    <a:cubicBezTo>
                      <a:pt x="1134" y="23723"/>
                      <a:pt x="1108" y="23729"/>
                      <a:pt x="1085" y="23741"/>
                    </a:cubicBezTo>
                    <a:cubicBezTo>
                      <a:pt x="1049" y="23759"/>
                      <a:pt x="1017" y="23785"/>
                      <a:pt x="990" y="23814"/>
                    </a:cubicBezTo>
                    <a:cubicBezTo>
                      <a:pt x="968" y="23839"/>
                      <a:pt x="947" y="23863"/>
                      <a:pt x="924" y="23888"/>
                    </a:cubicBezTo>
                    <a:cubicBezTo>
                      <a:pt x="882" y="23937"/>
                      <a:pt x="841" y="23983"/>
                      <a:pt x="801" y="24032"/>
                    </a:cubicBezTo>
                    <a:cubicBezTo>
                      <a:pt x="650" y="24206"/>
                      <a:pt x="557" y="24418"/>
                      <a:pt x="468" y="24628"/>
                    </a:cubicBezTo>
                    <a:cubicBezTo>
                      <a:pt x="366" y="24871"/>
                      <a:pt x="291" y="25124"/>
                      <a:pt x="223" y="25378"/>
                    </a:cubicBezTo>
                    <a:cubicBezTo>
                      <a:pt x="205" y="25443"/>
                      <a:pt x="193" y="25511"/>
                      <a:pt x="179" y="25578"/>
                    </a:cubicBezTo>
                    <a:cubicBezTo>
                      <a:pt x="174" y="25603"/>
                      <a:pt x="167" y="25628"/>
                      <a:pt x="164" y="25655"/>
                    </a:cubicBezTo>
                    <a:cubicBezTo>
                      <a:pt x="158" y="25685"/>
                      <a:pt x="154" y="25716"/>
                      <a:pt x="151" y="25746"/>
                    </a:cubicBezTo>
                    <a:cubicBezTo>
                      <a:pt x="146" y="25778"/>
                      <a:pt x="141" y="25810"/>
                      <a:pt x="136" y="25842"/>
                    </a:cubicBezTo>
                    <a:lnTo>
                      <a:pt x="136" y="25842"/>
                    </a:lnTo>
                    <a:cubicBezTo>
                      <a:pt x="137" y="25835"/>
                      <a:pt x="139" y="25829"/>
                      <a:pt x="140" y="25823"/>
                    </a:cubicBezTo>
                    <a:lnTo>
                      <a:pt x="140" y="25823"/>
                    </a:lnTo>
                    <a:cubicBezTo>
                      <a:pt x="139" y="25831"/>
                      <a:pt x="139" y="25840"/>
                      <a:pt x="138" y="25849"/>
                    </a:cubicBezTo>
                    <a:cubicBezTo>
                      <a:pt x="60" y="25877"/>
                      <a:pt x="0" y="25966"/>
                      <a:pt x="22" y="26051"/>
                    </a:cubicBezTo>
                    <a:cubicBezTo>
                      <a:pt x="24" y="26058"/>
                      <a:pt x="26" y="26065"/>
                      <a:pt x="27" y="26073"/>
                    </a:cubicBezTo>
                    <a:cubicBezTo>
                      <a:pt x="27" y="26073"/>
                      <a:pt x="27" y="26074"/>
                      <a:pt x="27" y="26074"/>
                    </a:cubicBezTo>
                    <a:cubicBezTo>
                      <a:pt x="58" y="26197"/>
                      <a:pt x="72" y="26326"/>
                      <a:pt x="96" y="26453"/>
                    </a:cubicBezTo>
                    <a:cubicBezTo>
                      <a:pt x="126" y="26618"/>
                      <a:pt x="160" y="26780"/>
                      <a:pt x="200" y="26944"/>
                    </a:cubicBezTo>
                    <a:cubicBezTo>
                      <a:pt x="235" y="27088"/>
                      <a:pt x="280" y="27229"/>
                      <a:pt x="337" y="27366"/>
                    </a:cubicBezTo>
                    <a:cubicBezTo>
                      <a:pt x="420" y="27561"/>
                      <a:pt x="532" y="27737"/>
                      <a:pt x="645" y="27914"/>
                    </a:cubicBezTo>
                    <a:cubicBezTo>
                      <a:pt x="804" y="28162"/>
                      <a:pt x="1000" y="28383"/>
                      <a:pt x="1194" y="28605"/>
                    </a:cubicBezTo>
                    <a:cubicBezTo>
                      <a:pt x="1366" y="28801"/>
                      <a:pt x="1568" y="28966"/>
                      <a:pt x="1756" y="29147"/>
                    </a:cubicBezTo>
                    <a:cubicBezTo>
                      <a:pt x="1752" y="29143"/>
                      <a:pt x="1748" y="29139"/>
                      <a:pt x="1745" y="29135"/>
                    </a:cubicBezTo>
                    <a:lnTo>
                      <a:pt x="1745" y="29135"/>
                    </a:lnTo>
                    <a:cubicBezTo>
                      <a:pt x="1842" y="29233"/>
                      <a:pt x="1928" y="29337"/>
                      <a:pt x="2015" y="29442"/>
                    </a:cubicBezTo>
                    <a:cubicBezTo>
                      <a:pt x="2101" y="29545"/>
                      <a:pt x="2185" y="29648"/>
                      <a:pt x="2266" y="29752"/>
                    </a:cubicBezTo>
                    <a:cubicBezTo>
                      <a:pt x="2262" y="29745"/>
                      <a:pt x="2258" y="29740"/>
                      <a:pt x="2254" y="29733"/>
                    </a:cubicBezTo>
                    <a:lnTo>
                      <a:pt x="2254" y="29733"/>
                    </a:lnTo>
                    <a:cubicBezTo>
                      <a:pt x="2314" y="29812"/>
                      <a:pt x="2375" y="29892"/>
                      <a:pt x="2431" y="29973"/>
                    </a:cubicBezTo>
                    <a:cubicBezTo>
                      <a:pt x="2488" y="30054"/>
                      <a:pt x="2539" y="30138"/>
                      <a:pt x="2591" y="30220"/>
                    </a:cubicBezTo>
                    <a:cubicBezTo>
                      <a:pt x="2669" y="30337"/>
                      <a:pt x="2754" y="30451"/>
                      <a:pt x="2826" y="30573"/>
                    </a:cubicBezTo>
                    <a:cubicBezTo>
                      <a:pt x="2844" y="30603"/>
                      <a:pt x="2858" y="30637"/>
                      <a:pt x="2873" y="30669"/>
                    </a:cubicBezTo>
                    <a:cubicBezTo>
                      <a:pt x="2852" y="30715"/>
                      <a:pt x="2854" y="30769"/>
                      <a:pt x="2878" y="30813"/>
                    </a:cubicBezTo>
                    <a:cubicBezTo>
                      <a:pt x="2926" y="30900"/>
                      <a:pt x="2973" y="30988"/>
                      <a:pt x="3014" y="31077"/>
                    </a:cubicBezTo>
                    <a:cubicBezTo>
                      <a:pt x="3011" y="31069"/>
                      <a:pt x="3007" y="31062"/>
                      <a:pt x="3004" y="31054"/>
                    </a:cubicBezTo>
                    <a:lnTo>
                      <a:pt x="3004" y="31054"/>
                    </a:lnTo>
                    <a:cubicBezTo>
                      <a:pt x="3014" y="31074"/>
                      <a:pt x="3022" y="31093"/>
                      <a:pt x="3030" y="31112"/>
                    </a:cubicBezTo>
                    <a:cubicBezTo>
                      <a:pt x="3026" y="31106"/>
                      <a:pt x="3023" y="31097"/>
                      <a:pt x="3020" y="31091"/>
                    </a:cubicBezTo>
                    <a:lnTo>
                      <a:pt x="3020" y="31091"/>
                    </a:lnTo>
                    <a:cubicBezTo>
                      <a:pt x="3031" y="31117"/>
                      <a:pt x="3038" y="31144"/>
                      <a:pt x="3047" y="31170"/>
                    </a:cubicBezTo>
                    <a:cubicBezTo>
                      <a:pt x="3050" y="31186"/>
                      <a:pt x="3054" y="31202"/>
                      <a:pt x="3057" y="31218"/>
                    </a:cubicBezTo>
                    <a:cubicBezTo>
                      <a:pt x="3053" y="31249"/>
                      <a:pt x="3050" y="31281"/>
                      <a:pt x="3047" y="31313"/>
                    </a:cubicBezTo>
                    <a:cubicBezTo>
                      <a:pt x="3029" y="31418"/>
                      <a:pt x="3012" y="31522"/>
                      <a:pt x="2988" y="31627"/>
                    </a:cubicBezTo>
                    <a:cubicBezTo>
                      <a:pt x="2965" y="31735"/>
                      <a:pt x="2938" y="31841"/>
                      <a:pt x="2910" y="31947"/>
                    </a:cubicBezTo>
                    <a:cubicBezTo>
                      <a:pt x="2910" y="31946"/>
                      <a:pt x="2910" y="31945"/>
                      <a:pt x="2911" y="31944"/>
                    </a:cubicBezTo>
                    <a:lnTo>
                      <a:pt x="2911" y="31944"/>
                    </a:lnTo>
                    <a:cubicBezTo>
                      <a:pt x="2812" y="32288"/>
                      <a:pt x="2698" y="32627"/>
                      <a:pt x="2566" y="32962"/>
                    </a:cubicBezTo>
                    <a:cubicBezTo>
                      <a:pt x="2534" y="33038"/>
                      <a:pt x="2501" y="33113"/>
                      <a:pt x="2465" y="33186"/>
                    </a:cubicBezTo>
                    <a:cubicBezTo>
                      <a:pt x="2448" y="33199"/>
                      <a:pt x="2434" y="33213"/>
                      <a:pt x="2423" y="33231"/>
                    </a:cubicBezTo>
                    <a:cubicBezTo>
                      <a:pt x="2290" y="33450"/>
                      <a:pt x="2171" y="33677"/>
                      <a:pt x="2070" y="33912"/>
                    </a:cubicBezTo>
                    <a:cubicBezTo>
                      <a:pt x="2044" y="33972"/>
                      <a:pt x="2015" y="34033"/>
                      <a:pt x="1994" y="34094"/>
                    </a:cubicBezTo>
                    <a:cubicBezTo>
                      <a:pt x="1969" y="34167"/>
                      <a:pt x="1944" y="34237"/>
                      <a:pt x="1919" y="34310"/>
                    </a:cubicBezTo>
                    <a:cubicBezTo>
                      <a:pt x="1883" y="34414"/>
                      <a:pt x="1856" y="34521"/>
                      <a:pt x="1824" y="34628"/>
                    </a:cubicBezTo>
                    <a:cubicBezTo>
                      <a:pt x="1791" y="34744"/>
                      <a:pt x="1765" y="34864"/>
                      <a:pt x="1740" y="34982"/>
                    </a:cubicBezTo>
                    <a:cubicBezTo>
                      <a:pt x="1730" y="35035"/>
                      <a:pt x="1720" y="35087"/>
                      <a:pt x="1712" y="35140"/>
                    </a:cubicBezTo>
                    <a:cubicBezTo>
                      <a:pt x="1704" y="35139"/>
                      <a:pt x="1696" y="35139"/>
                      <a:pt x="1687" y="35139"/>
                    </a:cubicBezTo>
                    <a:cubicBezTo>
                      <a:pt x="1668" y="35139"/>
                      <a:pt x="1649" y="35141"/>
                      <a:pt x="1631" y="35147"/>
                    </a:cubicBezTo>
                    <a:cubicBezTo>
                      <a:pt x="1563" y="35163"/>
                      <a:pt x="1519" y="35228"/>
                      <a:pt x="1506" y="35292"/>
                    </a:cubicBezTo>
                    <a:cubicBezTo>
                      <a:pt x="1496" y="35349"/>
                      <a:pt x="1503" y="35410"/>
                      <a:pt x="1506" y="35467"/>
                    </a:cubicBezTo>
                    <a:cubicBezTo>
                      <a:pt x="1508" y="35504"/>
                      <a:pt x="1510" y="35542"/>
                      <a:pt x="1512" y="35579"/>
                    </a:cubicBezTo>
                    <a:cubicBezTo>
                      <a:pt x="1518" y="35678"/>
                      <a:pt x="1523" y="35775"/>
                      <a:pt x="1525" y="35872"/>
                    </a:cubicBezTo>
                    <a:cubicBezTo>
                      <a:pt x="1527" y="35970"/>
                      <a:pt x="1532" y="36071"/>
                      <a:pt x="1537" y="36170"/>
                    </a:cubicBezTo>
                    <a:cubicBezTo>
                      <a:pt x="1540" y="36255"/>
                      <a:pt x="1545" y="36342"/>
                      <a:pt x="1557" y="36424"/>
                    </a:cubicBezTo>
                    <a:cubicBezTo>
                      <a:pt x="1580" y="36599"/>
                      <a:pt x="1602" y="36775"/>
                      <a:pt x="1647" y="36946"/>
                    </a:cubicBezTo>
                    <a:cubicBezTo>
                      <a:pt x="1668" y="37026"/>
                      <a:pt x="1689" y="37107"/>
                      <a:pt x="1711" y="37187"/>
                    </a:cubicBezTo>
                    <a:cubicBezTo>
                      <a:pt x="1730" y="37265"/>
                      <a:pt x="1759" y="37339"/>
                      <a:pt x="1785" y="37417"/>
                    </a:cubicBezTo>
                    <a:cubicBezTo>
                      <a:pt x="1830" y="37556"/>
                      <a:pt x="1890" y="37692"/>
                      <a:pt x="1948" y="37827"/>
                    </a:cubicBezTo>
                    <a:cubicBezTo>
                      <a:pt x="2066" y="38095"/>
                      <a:pt x="2194" y="38357"/>
                      <a:pt x="2348" y="38605"/>
                    </a:cubicBezTo>
                    <a:cubicBezTo>
                      <a:pt x="2410" y="38706"/>
                      <a:pt x="2475" y="38804"/>
                      <a:pt x="2544" y="38899"/>
                    </a:cubicBezTo>
                    <a:cubicBezTo>
                      <a:pt x="2545" y="38924"/>
                      <a:pt x="2550" y="38950"/>
                      <a:pt x="2561" y="38974"/>
                    </a:cubicBezTo>
                    <a:cubicBezTo>
                      <a:pt x="2586" y="39030"/>
                      <a:pt x="2617" y="39085"/>
                      <a:pt x="2651" y="39136"/>
                    </a:cubicBezTo>
                    <a:cubicBezTo>
                      <a:pt x="2700" y="39213"/>
                      <a:pt x="2754" y="39286"/>
                      <a:pt x="2811" y="39357"/>
                    </a:cubicBezTo>
                    <a:cubicBezTo>
                      <a:pt x="2882" y="39440"/>
                      <a:pt x="2954" y="39519"/>
                      <a:pt x="3033" y="39595"/>
                    </a:cubicBezTo>
                    <a:cubicBezTo>
                      <a:pt x="3082" y="39643"/>
                      <a:pt x="3131" y="39695"/>
                      <a:pt x="3186" y="39741"/>
                    </a:cubicBezTo>
                    <a:cubicBezTo>
                      <a:pt x="3240" y="39787"/>
                      <a:pt x="3293" y="39842"/>
                      <a:pt x="3352" y="39884"/>
                    </a:cubicBezTo>
                    <a:cubicBezTo>
                      <a:pt x="3503" y="40000"/>
                      <a:pt x="3653" y="40117"/>
                      <a:pt x="3816" y="40216"/>
                    </a:cubicBezTo>
                    <a:cubicBezTo>
                      <a:pt x="3980" y="40314"/>
                      <a:pt x="4146" y="40408"/>
                      <a:pt x="4315" y="40496"/>
                    </a:cubicBezTo>
                    <a:cubicBezTo>
                      <a:pt x="4366" y="40523"/>
                      <a:pt x="4418" y="40549"/>
                      <a:pt x="4469" y="40575"/>
                    </a:cubicBezTo>
                    <a:cubicBezTo>
                      <a:pt x="4493" y="40598"/>
                      <a:pt x="4519" y="40618"/>
                      <a:pt x="4548" y="40635"/>
                    </a:cubicBezTo>
                    <a:cubicBezTo>
                      <a:pt x="4595" y="40663"/>
                      <a:pt x="4644" y="40693"/>
                      <a:pt x="4693" y="40716"/>
                    </a:cubicBezTo>
                    <a:cubicBezTo>
                      <a:pt x="4749" y="40742"/>
                      <a:pt x="4804" y="40772"/>
                      <a:pt x="4862" y="40795"/>
                    </a:cubicBezTo>
                    <a:cubicBezTo>
                      <a:pt x="4971" y="40842"/>
                      <a:pt x="5081" y="40888"/>
                      <a:pt x="5194" y="40928"/>
                    </a:cubicBezTo>
                    <a:cubicBezTo>
                      <a:pt x="5320" y="40975"/>
                      <a:pt x="5445" y="41012"/>
                      <a:pt x="5572" y="41051"/>
                    </a:cubicBezTo>
                    <a:lnTo>
                      <a:pt x="5584" y="41054"/>
                    </a:lnTo>
                    <a:cubicBezTo>
                      <a:pt x="5686" y="41090"/>
                      <a:pt x="5790" y="41124"/>
                      <a:pt x="5896" y="41150"/>
                    </a:cubicBezTo>
                    <a:lnTo>
                      <a:pt x="6066" y="41194"/>
                    </a:lnTo>
                    <a:cubicBezTo>
                      <a:pt x="6198" y="41233"/>
                      <a:pt x="6331" y="41270"/>
                      <a:pt x="6465" y="41305"/>
                    </a:cubicBezTo>
                    <a:cubicBezTo>
                      <a:pt x="6570" y="41330"/>
                      <a:pt x="6675" y="41350"/>
                      <a:pt x="6781" y="41363"/>
                    </a:cubicBezTo>
                    <a:cubicBezTo>
                      <a:pt x="6820" y="41373"/>
                      <a:pt x="6859" y="41382"/>
                      <a:pt x="6897" y="41392"/>
                    </a:cubicBezTo>
                    <a:cubicBezTo>
                      <a:pt x="6943" y="41401"/>
                      <a:pt x="6986" y="41412"/>
                      <a:pt x="7031" y="41419"/>
                    </a:cubicBezTo>
                    <a:cubicBezTo>
                      <a:pt x="7063" y="41424"/>
                      <a:pt x="7094" y="41427"/>
                      <a:pt x="7125" y="41427"/>
                    </a:cubicBezTo>
                    <a:cubicBezTo>
                      <a:pt x="7151" y="41426"/>
                      <a:pt x="7175" y="41419"/>
                      <a:pt x="7197" y="41407"/>
                    </a:cubicBezTo>
                    <a:cubicBezTo>
                      <a:pt x="7231" y="41363"/>
                      <a:pt x="7273" y="41325"/>
                      <a:pt x="7321" y="41297"/>
                    </a:cubicBezTo>
                    <a:cubicBezTo>
                      <a:pt x="7437" y="41280"/>
                      <a:pt x="7553" y="41261"/>
                      <a:pt x="7667" y="41234"/>
                    </a:cubicBezTo>
                    <a:cubicBezTo>
                      <a:pt x="7821" y="41199"/>
                      <a:pt x="7972" y="41149"/>
                      <a:pt x="8124" y="41099"/>
                    </a:cubicBezTo>
                    <a:cubicBezTo>
                      <a:pt x="8296" y="41042"/>
                      <a:pt x="8465" y="40983"/>
                      <a:pt x="8632" y="40914"/>
                    </a:cubicBezTo>
                    <a:cubicBezTo>
                      <a:pt x="8761" y="40860"/>
                      <a:pt x="8884" y="40794"/>
                      <a:pt x="9007" y="40729"/>
                    </a:cubicBezTo>
                    <a:cubicBezTo>
                      <a:pt x="9156" y="40651"/>
                      <a:pt x="9311" y="40579"/>
                      <a:pt x="9455" y="40491"/>
                    </a:cubicBezTo>
                    <a:cubicBezTo>
                      <a:pt x="9577" y="40417"/>
                      <a:pt x="9690" y="40330"/>
                      <a:pt x="9806" y="40246"/>
                    </a:cubicBezTo>
                    <a:cubicBezTo>
                      <a:pt x="9932" y="40154"/>
                      <a:pt x="10057" y="40064"/>
                      <a:pt x="10178" y="39963"/>
                    </a:cubicBezTo>
                    <a:cubicBezTo>
                      <a:pt x="10304" y="39859"/>
                      <a:pt x="10438" y="39758"/>
                      <a:pt x="10553" y="39638"/>
                    </a:cubicBezTo>
                    <a:cubicBezTo>
                      <a:pt x="10664" y="39523"/>
                      <a:pt x="10761" y="39398"/>
                      <a:pt x="10862" y="39274"/>
                    </a:cubicBezTo>
                    <a:cubicBezTo>
                      <a:pt x="10971" y="39138"/>
                      <a:pt x="11070" y="38994"/>
                      <a:pt x="11156" y="38843"/>
                    </a:cubicBezTo>
                    <a:cubicBezTo>
                      <a:pt x="11331" y="38536"/>
                      <a:pt x="11463" y="38211"/>
                      <a:pt x="11583" y="37879"/>
                    </a:cubicBezTo>
                    <a:cubicBezTo>
                      <a:pt x="11643" y="37711"/>
                      <a:pt x="11688" y="37537"/>
                      <a:pt x="11733" y="37366"/>
                    </a:cubicBezTo>
                    <a:cubicBezTo>
                      <a:pt x="11758" y="37272"/>
                      <a:pt x="11782" y="37179"/>
                      <a:pt x="11804" y="37084"/>
                    </a:cubicBezTo>
                    <a:cubicBezTo>
                      <a:pt x="11823" y="37002"/>
                      <a:pt x="11838" y="36918"/>
                      <a:pt x="11849" y="36835"/>
                    </a:cubicBezTo>
                    <a:cubicBezTo>
                      <a:pt x="11855" y="36771"/>
                      <a:pt x="11857" y="36707"/>
                      <a:pt x="11855" y="36643"/>
                    </a:cubicBezTo>
                    <a:cubicBezTo>
                      <a:pt x="11872" y="36614"/>
                      <a:pt x="11881" y="36581"/>
                      <a:pt x="11880" y="36549"/>
                    </a:cubicBezTo>
                    <a:cubicBezTo>
                      <a:pt x="11873" y="36463"/>
                      <a:pt x="11857" y="36375"/>
                      <a:pt x="11844" y="36290"/>
                    </a:cubicBezTo>
                    <a:cubicBezTo>
                      <a:pt x="11831" y="36203"/>
                      <a:pt x="11819" y="36121"/>
                      <a:pt x="11806" y="36037"/>
                    </a:cubicBezTo>
                    <a:cubicBezTo>
                      <a:pt x="11782" y="35885"/>
                      <a:pt x="11758" y="35732"/>
                      <a:pt x="11733" y="35582"/>
                    </a:cubicBezTo>
                    <a:cubicBezTo>
                      <a:pt x="11706" y="35414"/>
                      <a:pt x="11680" y="35244"/>
                      <a:pt x="11647" y="35078"/>
                    </a:cubicBezTo>
                    <a:cubicBezTo>
                      <a:pt x="11694" y="35035"/>
                      <a:pt x="11720" y="34970"/>
                      <a:pt x="11701" y="34907"/>
                    </a:cubicBezTo>
                    <a:cubicBezTo>
                      <a:pt x="11692" y="34868"/>
                      <a:pt x="11679" y="34829"/>
                      <a:pt x="11664" y="34791"/>
                    </a:cubicBezTo>
                    <a:cubicBezTo>
                      <a:pt x="11642" y="34738"/>
                      <a:pt x="11603" y="34695"/>
                      <a:pt x="11553" y="34666"/>
                    </a:cubicBezTo>
                    <a:cubicBezTo>
                      <a:pt x="11546" y="34640"/>
                      <a:pt x="11541" y="34614"/>
                      <a:pt x="11532" y="34588"/>
                    </a:cubicBezTo>
                    <a:cubicBezTo>
                      <a:pt x="11489" y="34426"/>
                      <a:pt x="11433" y="34267"/>
                      <a:pt x="11378" y="34110"/>
                    </a:cubicBezTo>
                    <a:cubicBezTo>
                      <a:pt x="11326" y="33958"/>
                      <a:pt x="11277" y="33806"/>
                      <a:pt x="11230" y="33653"/>
                    </a:cubicBezTo>
                    <a:cubicBezTo>
                      <a:pt x="11200" y="33549"/>
                      <a:pt x="11171" y="33443"/>
                      <a:pt x="11138" y="33342"/>
                    </a:cubicBezTo>
                    <a:cubicBezTo>
                      <a:pt x="11109" y="33215"/>
                      <a:pt x="11079" y="33088"/>
                      <a:pt x="11048" y="32962"/>
                    </a:cubicBezTo>
                    <a:cubicBezTo>
                      <a:pt x="10996" y="32756"/>
                      <a:pt x="10943" y="32550"/>
                      <a:pt x="10885" y="32345"/>
                    </a:cubicBezTo>
                    <a:lnTo>
                      <a:pt x="10885" y="32345"/>
                    </a:lnTo>
                    <a:cubicBezTo>
                      <a:pt x="10886" y="32347"/>
                      <a:pt x="10887" y="32349"/>
                      <a:pt x="10887" y="32351"/>
                    </a:cubicBezTo>
                    <a:lnTo>
                      <a:pt x="10887" y="32351"/>
                    </a:lnTo>
                    <a:cubicBezTo>
                      <a:pt x="10852" y="32223"/>
                      <a:pt x="10818" y="32092"/>
                      <a:pt x="10788" y="31962"/>
                    </a:cubicBezTo>
                    <a:cubicBezTo>
                      <a:pt x="10764" y="31864"/>
                      <a:pt x="10740" y="31767"/>
                      <a:pt x="10721" y="31669"/>
                    </a:cubicBezTo>
                    <a:cubicBezTo>
                      <a:pt x="10711" y="31581"/>
                      <a:pt x="10705" y="31492"/>
                      <a:pt x="10704" y="31404"/>
                    </a:cubicBezTo>
                    <a:cubicBezTo>
                      <a:pt x="10702" y="31319"/>
                      <a:pt x="10698" y="31236"/>
                      <a:pt x="10697" y="31153"/>
                    </a:cubicBezTo>
                    <a:cubicBezTo>
                      <a:pt x="10697" y="31136"/>
                      <a:pt x="10698" y="31120"/>
                      <a:pt x="10699" y="31102"/>
                    </a:cubicBezTo>
                    <a:cubicBezTo>
                      <a:pt x="10720" y="31025"/>
                      <a:pt x="10741" y="30946"/>
                      <a:pt x="10766" y="30870"/>
                    </a:cubicBezTo>
                    <a:cubicBezTo>
                      <a:pt x="10772" y="30849"/>
                      <a:pt x="10780" y="30829"/>
                      <a:pt x="10787" y="30808"/>
                    </a:cubicBezTo>
                    <a:cubicBezTo>
                      <a:pt x="10836" y="30767"/>
                      <a:pt x="10860" y="30704"/>
                      <a:pt x="10851" y="30640"/>
                    </a:cubicBezTo>
                    <a:cubicBezTo>
                      <a:pt x="10851" y="30636"/>
                      <a:pt x="10850" y="30634"/>
                      <a:pt x="10849" y="30631"/>
                    </a:cubicBezTo>
                    <a:cubicBezTo>
                      <a:pt x="10859" y="30604"/>
                      <a:pt x="10867" y="30578"/>
                      <a:pt x="10877" y="30552"/>
                    </a:cubicBezTo>
                    <a:cubicBezTo>
                      <a:pt x="10918" y="30440"/>
                      <a:pt x="10958" y="30329"/>
                      <a:pt x="11000" y="30219"/>
                    </a:cubicBezTo>
                    <a:cubicBezTo>
                      <a:pt x="11011" y="30193"/>
                      <a:pt x="11020" y="30166"/>
                      <a:pt x="11031" y="30139"/>
                    </a:cubicBezTo>
                    <a:cubicBezTo>
                      <a:pt x="11044" y="30132"/>
                      <a:pt x="11058" y="30124"/>
                      <a:pt x="11070" y="30114"/>
                    </a:cubicBezTo>
                    <a:cubicBezTo>
                      <a:pt x="11125" y="30074"/>
                      <a:pt x="11162" y="30009"/>
                      <a:pt x="11199" y="29953"/>
                    </a:cubicBezTo>
                    <a:cubicBezTo>
                      <a:pt x="11268" y="29845"/>
                      <a:pt x="11339" y="29739"/>
                      <a:pt x="11409" y="29630"/>
                    </a:cubicBezTo>
                    <a:cubicBezTo>
                      <a:pt x="11474" y="29526"/>
                      <a:pt x="11533" y="29419"/>
                      <a:pt x="11587" y="29309"/>
                    </a:cubicBezTo>
                    <a:cubicBezTo>
                      <a:pt x="11638" y="29206"/>
                      <a:pt x="11691" y="29109"/>
                      <a:pt x="11742" y="29008"/>
                    </a:cubicBezTo>
                    <a:cubicBezTo>
                      <a:pt x="11817" y="28862"/>
                      <a:pt x="11872" y="28708"/>
                      <a:pt x="11921" y="28552"/>
                    </a:cubicBezTo>
                    <a:cubicBezTo>
                      <a:pt x="11941" y="28486"/>
                      <a:pt x="11959" y="28420"/>
                      <a:pt x="11977" y="28353"/>
                    </a:cubicBezTo>
                    <a:cubicBezTo>
                      <a:pt x="12001" y="28366"/>
                      <a:pt x="12030" y="28373"/>
                      <a:pt x="12059" y="28373"/>
                    </a:cubicBezTo>
                    <a:cubicBezTo>
                      <a:pt x="12060" y="28373"/>
                      <a:pt x="12062" y="28373"/>
                      <a:pt x="12064" y="28373"/>
                    </a:cubicBezTo>
                    <a:cubicBezTo>
                      <a:pt x="12069" y="28373"/>
                      <a:pt x="12073" y="28373"/>
                      <a:pt x="12077" y="28372"/>
                    </a:cubicBezTo>
                    <a:cubicBezTo>
                      <a:pt x="12160" y="28361"/>
                      <a:pt x="12216" y="28296"/>
                      <a:pt x="12230" y="28217"/>
                    </a:cubicBezTo>
                    <a:cubicBezTo>
                      <a:pt x="12245" y="28126"/>
                      <a:pt x="12248" y="28032"/>
                      <a:pt x="12254" y="27942"/>
                    </a:cubicBezTo>
                    <a:cubicBezTo>
                      <a:pt x="12260" y="27876"/>
                      <a:pt x="12262" y="27809"/>
                      <a:pt x="12259" y="27742"/>
                    </a:cubicBezTo>
                    <a:cubicBezTo>
                      <a:pt x="12252" y="27540"/>
                      <a:pt x="12236" y="27339"/>
                      <a:pt x="12192" y="27141"/>
                    </a:cubicBezTo>
                    <a:cubicBezTo>
                      <a:pt x="12156" y="26978"/>
                      <a:pt x="12104" y="26817"/>
                      <a:pt x="12039" y="26663"/>
                    </a:cubicBezTo>
                    <a:cubicBezTo>
                      <a:pt x="12008" y="26592"/>
                      <a:pt x="11975" y="26523"/>
                      <a:pt x="11942" y="26455"/>
                    </a:cubicBezTo>
                    <a:cubicBezTo>
                      <a:pt x="11871" y="26316"/>
                      <a:pt x="11795" y="26178"/>
                      <a:pt x="11718" y="26043"/>
                    </a:cubicBezTo>
                    <a:cubicBezTo>
                      <a:pt x="11643" y="25911"/>
                      <a:pt x="11560" y="25784"/>
                      <a:pt x="11468" y="25665"/>
                    </a:cubicBezTo>
                    <a:cubicBezTo>
                      <a:pt x="11380" y="25552"/>
                      <a:pt x="11281" y="25451"/>
                      <a:pt x="11183" y="25351"/>
                    </a:cubicBezTo>
                    <a:cubicBezTo>
                      <a:pt x="11080" y="25250"/>
                      <a:pt x="10982" y="25147"/>
                      <a:pt x="10885" y="25043"/>
                    </a:cubicBezTo>
                    <a:cubicBezTo>
                      <a:pt x="10786" y="24938"/>
                      <a:pt x="10684" y="24836"/>
                      <a:pt x="10583" y="24731"/>
                    </a:cubicBezTo>
                    <a:cubicBezTo>
                      <a:pt x="10524" y="24663"/>
                      <a:pt x="10470" y="24594"/>
                      <a:pt x="10417" y="24520"/>
                    </a:cubicBezTo>
                    <a:lnTo>
                      <a:pt x="10417" y="24520"/>
                    </a:lnTo>
                    <a:cubicBezTo>
                      <a:pt x="10418" y="24521"/>
                      <a:pt x="10419" y="24522"/>
                      <a:pt x="10420" y="24523"/>
                    </a:cubicBezTo>
                    <a:lnTo>
                      <a:pt x="10420" y="24523"/>
                    </a:lnTo>
                    <a:cubicBezTo>
                      <a:pt x="10360" y="24429"/>
                      <a:pt x="10302" y="24339"/>
                      <a:pt x="10251" y="24243"/>
                    </a:cubicBezTo>
                    <a:cubicBezTo>
                      <a:pt x="10216" y="24176"/>
                      <a:pt x="10182" y="24108"/>
                      <a:pt x="10146" y="24043"/>
                    </a:cubicBezTo>
                    <a:cubicBezTo>
                      <a:pt x="10113" y="23989"/>
                      <a:pt x="10054" y="23958"/>
                      <a:pt x="9993" y="23958"/>
                    </a:cubicBezTo>
                    <a:cubicBezTo>
                      <a:pt x="9976" y="23958"/>
                      <a:pt x="9959" y="23960"/>
                      <a:pt x="9942" y="23965"/>
                    </a:cubicBezTo>
                    <a:cubicBezTo>
                      <a:pt x="9934" y="23944"/>
                      <a:pt x="9926" y="23922"/>
                      <a:pt x="9918" y="23901"/>
                    </a:cubicBezTo>
                    <a:cubicBezTo>
                      <a:pt x="9965" y="23861"/>
                      <a:pt x="9989" y="23801"/>
                      <a:pt x="9980" y="23739"/>
                    </a:cubicBezTo>
                    <a:cubicBezTo>
                      <a:pt x="9976" y="23712"/>
                      <a:pt x="9974" y="23682"/>
                      <a:pt x="9970" y="23655"/>
                    </a:cubicBezTo>
                    <a:cubicBezTo>
                      <a:pt x="9965" y="23538"/>
                      <a:pt x="9964" y="23424"/>
                      <a:pt x="9964" y="23307"/>
                    </a:cubicBezTo>
                    <a:lnTo>
                      <a:pt x="9964" y="23307"/>
                    </a:lnTo>
                    <a:cubicBezTo>
                      <a:pt x="9968" y="23231"/>
                      <a:pt x="9971" y="23155"/>
                      <a:pt x="9976" y="23078"/>
                    </a:cubicBezTo>
                    <a:cubicBezTo>
                      <a:pt x="10045" y="23057"/>
                      <a:pt x="10093" y="22998"/>
                      <a:pt x="10101" y="22926"/>
                    </a:cubicBezTo>
                    <a:cubicBezTo>
                      <a:pt x="10116" y="22774"/>
                      <a:pt x="10130" y="22620"/>
                      <a:pt x="10136" y="22465"/>
                    </a:cubicBezTo>
                    <a:cubicBezTo>
                      <a:pt x="10144" y="22280"/>
                      <a:pt x="10150" y="22094"/>
                      <a:pt x="10180" y="21912"/>
                    </a:cubicBezTo>
                    <a:cubicBezTo>
                      <a:pt x="10198" y="21817"/>
                      <a:pt x="10220" y="21724"/>
                      <a:pt x="10247" y="21632"/>
                    </a:cubicBezTo>
                    <a:cubicBezTo>
                      <a:pt x="10292" y="21497"/>
                      <a:pt x="10341" y="21364"/>
                      <a:pt x="10394" y="21232"/>
                    </a:cubicBezTo>
                    <a:cubicBezTo>
                      <a:pt x="10406" y="21204"/>
                      <a:pt x="10416" y="21177"/>
                      <a:pt x="10427" y="21149"/>
                    </a:cubicBezTo>
                    <a:cubicBezTo>
                      <a:pt x="10483" y="21040"/>
                      <a:pt x="10546" y="20935"/>
                      <a:pt x="10613" y="20831"/>
                    </a:cubicBezTo>
                    <a:cubicBezTo>
                      <a:pt x="10648" y="20810"/>
                      <a:pt x="10682" y="20788"/>
                      <a:pt x="10714" y="20762"/>
                    </a:cubicBezTo>
                    <a:cubicBezTo>
                      <a:pt x="10787" y="20707"/>
                      <a:pt x="10841" y="20623"/>
                      <a:pt x="10889" y="20547"/>
                    </a:cubicBezTo>
                    <a:cubicBezTo>
                      <a:pt x="10965" y="20428"/>
                      <a:pt x="11013" y="20296"/>
                      <a:pt x="11061" y="20166"/>
                    </a:cubicBezTo>
                    <a:cubicBezTo>
                      <a:pt x="11166" y="19890"/>
                      <a:pt x="11223" y="19598"/>
                      <a:pt x="11230" y="19303"/>
                    </a:cubicBezTo>
                    <a:cubicBezTo>
                      <a:pt x="11230" y="19281"/>
                      <a:pt x="11229" y="19259"/>
                      <a:pt x="11229" y="19237"/>
                    </a:cubicBezTo>
                    <a:cubicBezTo>
                      <a:pt x="11277" y="19230"/>
                      <a:pt x="11318" y="19202"/>
                      <a:pt x="11342" y="19161"/>
                    </a:cubicBezTo>
                    <a:cubicBezTo>
                      <a:pt x="11367" y="19118"/>
                      <a:pt x="11372" y="19080"/>
                      <a:pt x="11372" y="19029"/>
                    </a:cubicBezTo>
                    <a:cubicBezTo>
                      <a:pt x="11372" y="18951"/>
                      <a:pt x="11350" y="18867"/>
                      <a:pt x="11329" y="18792"/>
                    </a:cubicBezTo>
                    <a:cubicBezTo>
                      <a:pt x="11305" y="18707"/>
                      <a:pt x="11282" y="18621"/>
                      <a:pt x="11252" y="18538"/>
                    </a:cubicBezTo>
                    <a:cubicBezTo>
                      <a:pt x="11215" y="18438"/>
                      <a:pt x="11177" y="18338"/>
                      <a:pt x="11135" y="18237"/>
                    </a:cubicBezTo>
                    <a:cubicBezTo>
                      <a:pt x="11128" y="18207"/>
                      <a:pt x="11120" y="18175"/>
                      <a:pt x="11109" y="18145"/>
                    </a:cubicBezTo>
                    <a:cubicBezTo>
                      <a:pt x="11083" y="18075"/>
                      <a:pt x="11053" y="18007"/>
                      <a:pt x="11016" y="17943"/>
                    </a:cubicBezTo>
                    <a:cubicBezTo>
                      <a:pt x="10988" y="17892"/>
                      <a:pt x="10959" y="17844"/>
                      <a:pt x="10929" y="17795"/>
                    </a:cubicBezTo>
                    <a:cubicBezTo>
                      <a:pt x="10894" y="17724"/>
                      <a:pt x="10862" y="17653"/>
                      <a:pt x="10825" y="17582"/>
                    </a:cubicBezTo>
                    <a:cubicBezTo>
                      <a:pt x="10778" y="17493"/>
                      <a:pt x="10732" y="17407"/>
                      <a:pt x="10683" y="17320"/>
                    </a:cubicBezTo>
                    <a:cubicBezTo>
                      <a:pt x="10646" y="17251"/>
                      <a:pt x="10601" y="17185"/>
                      <a:pt x="10560" y="17119"/>
                    </a:cubicBezTo>
                    <a:cubicBezTo>
                      <a:pt x="10515" y="17050"/>
                      <a:pt x="10466" y="16982"/>
                      <a:pt x="10418" y="16914"/>
                    </a:cubicBezTo>
                    <a:cubicBezTo>
                      <a:pt x="10366" y="16840"/>
                      <a:pt x="10313" y="16766"/>
                      <a:pt x="10260" y="16691"/>
                    </a:cubicBezTo>
                    <a:cubicBezTo>
                      <a:pt x="10165" y="16557"/>
                      <a:pt x="10065" y="16426"/>
                      <a:pt x="9962" y="16299"/>
                    </a:cubicBezTo>
                    <a:cubicBezTo>
                      <a:pt x="9899" y="16222"/>
                      <a:pt x="9838" y="16146"/>
                      <a:pt x="9778" y="16068"/>
                    </a:cubicBezTo>
                    <a:cubicBezTo>
                      <a:pt x="9734" y="16010"/>
                      <a:pt x="9693" y="15951"/>
                      <a:pt x="9649" y="15894"/>
                    </a:cubicBezTo>
                    <a:cubicBezTo>
                      <a:pt x="9560" y="15775"/>
                      <a:pt x="9468" y="15659"/>
                      <a:pt x="9388" y="15534"/>
                    </a:cubicBezTo>
                    <a:lnTo>
                      <a:pt x="9388" y="15534"/>
                    </a:lnTo>
                    <a:cubicBezTo>
                      <a:pt x="9388" y="15535"/>
                      <a:pt x="9388" y="15536"/>
                      <a:pt x="9389" y="15537"/>
                    </a:cubicBezTo>
                    <a:cubicBezTo>
                      <a:pt x="9388" y="15535"/>
                      <a:pt x="9387" y="15533"/>
                      <a:pt x="9386" y="15531"/>
                    </a:cubicBezTo>
                    <a:lnTo>
                      <a:pt x="9386" y="15531"/>
                    </a:lnTo>
                    <a:cubicBezTo>
                      <a:pt x="9386" y="15532"/>
                      <a:pt x="9387" y="15533"/>
                      <a:pt x="9388" y="15534"/>
                    </a:cubicBezTo>
                    <a:lnTo>
                      <a:pt x="9388" y="15534"/>
                    </a:lnTo>
                    <a:cubicBezTo>
                      <a:pt x="9387" y="15532"/>
                      <a:pt x="9386" y="15531"/>
                      <a:pt x="9385" y="15530"/>
                    </a:cubicBezTo>
                    <a:lnTo>
                      <a:pt x="9385" y="15530"/>
                    </a:lnTo>
                    <a:cubicBezTo>
                      <a:pt x="9385" y="15530"/>
                      <a:pt x="9386" y="15531"/>
                      <a:pt x="9386" y="15531"/>
                    </a:cubicBezTo>
                    <a:lnTo>
                      <a:pt x="9386" y="15531"/>
                    </a:lnTo>
                    <a:cubicBezTo>
                      <a:pt x="9385" y="15530"/>
                      <a:pt x="9385" y="15530"/>
                      <a:pt x="9385" y="15529"/>
                    </a:cubicBezTo>
                    <a:lnTo>
                      <a:pt x="9385" y="15529"/>
                    </a:lnTo>
                    <a:cubicBezTo>
                      <a:pt x="9385" y="15529"/>
                      <a:pt x="9385" y="15530"/>
                      <a:pt x="9385" y="15530"/>
                    </a:cubicBezTo>
                    <a:lnTo>
                      <a:pt x="9385" y="15530"/>
                    </a:lnTo>
                    <a:cubicBezTo>
                      <a:pt x="9385" y="15529"/>
                      <a:pt x="9384" y="15528"/>
                      <a:pt x="9384" y="15527"/>
                    </a:cubicBezTo>
                    <a:cubicBezTo>
                      <a:pt x="9382" y="15525"/>
                      <a:pt x="9380" y="15521"/>
                      <a:pt x="9378" y="15519"/>
                    </a:cubicBezTo>
                    <a:lnTo>
                      <a:pt x="9378" y="15519"/>
                    </a:lnTo>
                    <a:cubicBezTo>
                      <a:pt x="9379" y="15520"/>
                      <a:pt x="9381" y="15523"/>
                      <a:pt x="9383" y="15525"/>
                    </a:cubicBezTo>
                    <a:cubicBezTo>
                      <a:pt x="9311" y="15398"/>
                      <a:pt x="9254" y="15265"/>
                      <a:pt x="9186" y="15136"/>
                    </a:cubicBezTo>
                    <a:cubicBezTo>
                      <a:pt x="9168" y="15101"/>
                      <a:pt x="9138" y="15073"/>
                      <a:pt x="9102" y="15058"/>
                    </a:cubicBezTo>
                    <a:cubicBezTo>
                      <a:pt x="9102" y="15057"/>
                      <a:pt x="9101" y="15056"/>
                      <a:pt x="9100" y="15055"/>
                    </a:cubicBezTo>
                    <a:cubicBezTo>
                      <a:pt x="9089" y="15012"/>
                      <a:pt x="9088" y="14968"/>
                      <a:pt x="9083" y="14925"/>
                    </a:cubicBezTo>
                    <a:cubicBezTo>
                      <a:pt x="9070" y="14816"/>
                      <a:pt x="9054" y="14708"/>
                      <a:pt x="9043" y="14600"/>
                    </a:cubicBezTo>
                    <a:lnTo>
                      <a:pt x="9043" y="14600"/>
                    </a:lnTo>
                    <a:cubicBezTo>
                      <a:pt x="9043" y="14601"/>
                      <a:pt x="9043" y="14602"/>
                      <a:pt x="9044" y="14603"/>
                    </a:cubicBezTo>
                    <a:lnTo>
                      <a:pt x="9044" y="14603"/>
                    </a:lnTo>
                    <a:cubicBezTo>
                      <a:pt x="9026" y="14406"/>
                      <a:pt x="9015" y="14208"/>
                      <a:pt x="9009" y="14010"/>
                    </a:cubicBezTo>
                    <a:cubicBezTo>
                      <a:pt x="9016" y="13965"/>
                      <a:pt x="9024" y="13918"/>
                      <a:pt x="9030" y="13873"/>
                    </a:cubicBezTo>
                    <a:cubicBezTo>
                      <a:pt x="9073" y="13868"/>
                      <a:pt x="9113" y="13849"/>
                      <a:pt x="9142" y="13818"/>
                    </a:cubicBezTo>
                    <a:cubicBezTo>
                      <a:pt x="9173" y="13785"/>
                      <a:pt x="9183" y="13746"/>
                      <a:pt x="9191" y="13704"/>
                    </a:cubicBezTo>
                    <a:lnTo>
                      <a:pt x="9191" y="13704"/>
                    </a:lnTo>
                    <a:cubicBezTo>
                      <a:pt x="9190" y="13706"/>
                      <a:pt x="9190" y="13707"/>
                      <a:pt x="9189" y="13709"/>
                    </a:cubicBezTo>
                    <a:cubicBezTo>
                      <a:pt x="9208" y="13604"/>
                      <a:pt x="9237" y="13502"/>
                      <a:pt x="9254" y="13398"/>
                    </a:cubicBezTo>
                    <a:lnTo>
                      <a:pt x="9254" y="13398"/>
                    </a:lnTo>
                    <a:cubicBezTo>
                      <a:pt x="9253" y="13405"/>
                      <a:pt x="9252" y="13412"/>
                      <a:pt x="9252" y="13421"/>
                    </a:cubicBezTo>
                    <a:cubicBezTo>
                      <a:pt x="9259" y="13370"/>
                      <a:pt x="9267" y="13316"/>
                      <a:pt x="9277" y="13264"/>
                    </a:cubicBezTo>
                    <a:lnTo>
                      <a:pt x="9277" y="13264"/>
                    </a:lnTo>
                    <a:cubicBezTo>
                      <a:pt x="9276" y="13269"/>
                      <a:pt x="9274" y="13274"/>
                      <a:pt x="9273" y="13279"/>
                    </a:cubicBezTo>
                    <a:lnTo>
                      <a:pt x="9273" y="13279"/>
                    </a:lnTo>
                    <a:cubicBezTo>
                      <a:pt x="9297" y="13137"/>
                      <a:pt x="9324" y="12995"/>
                      <a:pt x="9361" y="12857"/>
                    </a:cubicBezTo>
                    <a:cubicBezTo>
                      <a:pt x="9404" y="12717"/>
                      <a:pt x="9452" y="12577"/>
                      <a:pt x="9508" y="12441"/>
                    </a:cubicBezTo>
                    <a:cubicBezTo>
                      <a:pt x="9550" y="12347"/>
                      <a:pt x="9607" y="12263"/>
                      <a:pt x="9652" y="12170"/>
                    </a:cubicBezTo>
                    <a:lnTo>
                      <a:pt x="9661" y="12151"/>
                    </a:lnTo>
                    <a:cubicBezTo>
                      <a:pt x="9667" y="12148"/>
                      <a:pt x="9672" y="12145"/>
                      <a:pt x="9677" y="12142"/>
                    </a:cubicBezTo>
                    <a:cubicBezTo>
                      <a:pt x="9748" y="12100"/>
                      <a:pt x="9809" y="12042"/>
                      <a:pt x="9854" y="11973"/>
                    </a:cubicBezTo>
                    <a:cubicBezTo>
                      <a:pt x="9909" y="11895"/>
                      <a:pt x="9958" y="11813"/>
                      <a:pt x="10000" y="11726"/>
                    </a:cubicBezTo>
                    <a:cubicBezTo>
                      <a:pt x="10034" y="11655"/>
                      <a:pt x="10070" y="11584"/>
                      <a:pt x="10101" y="11509"/>
                    </a:cubicBezTo>
                    <a:cubicBezTo>
                      <a:pt x="10122" y="11458"/>
                      <a:pt x="10147" y="11406"/>
                      <a:pt x="10165" y="11351"/>
                    </a:cubicBezTo>
                    <a:cubicBezTo>
                      <a:pt x="10182" y="11302"/>
                      <a:pt x="10198" y="11253"/>
                      <a:pt x="10215" y="11204"/>
                    </a:cubicBezTo>
                    <a:cubicBezTo>
                      <a:pt x="10241" y="11128"/>
                      <a:pt x="10263" y="11050"/>
                      <a:pt x="10280" y="10972"/>
                    </a:cubicBezTo>
                    <a:cubicBezTo>
                      <a:pt x="10356" y="10610"/>
                      <a:pt x="10408" y="10238"/>
                      <a:pt x="10416" y="9867"/>
                    </a:cubicBezTo>
                    <a:cubicBezTo>
                      <a:pt x="10421" y="9677"/>
                      <a:pt x="10421" y="9487"/>
                      <a:pt x="10411" y="9297"/>
                    </a:cubicBezTo>
                    <a:cubicBezTo>
                      <a:pt x="10402" y="9203"/>
                      <a:pt x="10388" y="9109"/>
                      <a:pt x="10367" y="9017"/>
                    </a:cubicBezTo>
                    <a:cubicBezTo>
                      <a:pt x="10350" y="8938"/>
                      <a:pt x="10328" y="8859"/>
                      <a:pt x="10302" y="8783"/>
                    </a:cubicBezTo>
                    <a:cubicBezTo>
                      <a:pt x="10269" y="8682"/>
                      <a:pt x="10231" y="8585"/>
                      <a:pt x="10188" y="8490"/>
                    </a:cubicBezTo>
                    <a:cubicBezTo>
                      <a:pt x="10171" y="8453"/>
                      <a:pt x="10153" y="8416"/>
                      <a:pt x="10136" y="8379"/>
                    </a:cubicBezTo>
                    <a:cubicBezTo>
                      <a:pt x="10135" y="8356"/>
                      <a:pt x="10130" y="8334"/>
                      <a:pt x="10121" y="8314"/>
                    </a:cubicBezTo>
                    <a:cubicBezTo>
                      <a:pt x="10083" y="8236"/>
                      <a:pt x="10043" y="8157"/>
                      <a:pt x="10004" y="8079"/>
                    </a:cubicBezTo>
                    <a:cubicBezTo>
                      <a:pt x="9997" y="8063"/>
                      <a:pt x="9991" y="8047"/>
                      <a:pt x="9983" y="8030"/>
                    </a:cubicBezTo>
                    <a:cubicBezTo>
                      <a:pt x="9970" y="7994"/>
                      <a:pt x="9954" y="7959"/>
                      <a:pt x="9936" y="7924"/>
                    </a:cubicBezTo>
                    <a:cubicBezTo>
                      <a:pt x="9932" y="7918"/>
                      <a:pt x="9924" y="7914"/>
                      <a:pt x="9919" y="7908"/>
                    </a:cubicBezTo>
                    <a:cubicBezTo>
                      <a:pt x="9858" y="7786"/>
                      <a:pt x="9796" y="7663"/>
                      <a:pt x="9736" y="7542"/>
                    </a:cubicBezTo>
                    <a:cubicBezTo>
                      <a:pt x="9672" y="7411"/>
                      <a:pt x="9611" y="7279"/>
                      <a:pt x="9546" y="7149"/>
                    </a:cubicBezTo>
                    <a:cubicBezTo>
                      <a:pt x="9543" y="7143"/>
                      <a:pt x="9540" y="7136"/>
                      <a:pt x="9536" y="7130"/>
                    </a:cubicBezTo>
                    <a:cubicBezTo>
                      <a:pt x="9534" y="7126"/>
                      <a:pt x="9531" y="7122"/>
                      <a:pt x="9528" y="7117"/>
                    </a:cubicBezTo>
                    <a:cubicBezTo>
                      <a:pt x="9516" y="7090"/>
                      <a:pt x="9500" y="7065"/>
                      <a:pt x="9484" y="7038"/>
                    </a:cubicBezTo>
                    <a:cubicBezTo>
                      <a:pt x="9471" y="7014"/>
                      <a:pt x="9458" y="6987"/>
                      <a:pt x="9442" y="6962"/>
                    </a:cubicBezTo>
                    <a:cubicBezTo>
                      <a:pt x="9367" y="6839"/>
                      <a:pt x="9292" y="6715"/>
                      <a:pt x="9209" y="6596"/>
                    </a:cubicBezTo>
                    <a:cubicBezTo>
                      <a:pt x="9131" y="6483"/>
                      <a:pt x="9051" y="6374"/>
                      <a:pt x="8970" y="6266"/>
                    </a:cubicBezTo>
                    <a:lnTo>
                      <a:pt x="8884" y="6147"/>
                    </a:lnTo>
                    <a:cubicBezTo>
                      <a:pt x="8848" y="6096"/>
                      <a:pt x="8791" y="6066"/>
                      <a:pt x="8733" y="6066"/>
                    </a:cubicBezTo>
                    <a:cubicBezTo>
                      <a:pt x="8701" y="6066"/>
                      <a:pt x="8669" y="6075"/>
                      <a:pt x="8639" y="6094"/>
                    </a:cubicBezTo>
                    <a:cubicBezTo>
                      <a:pt x="8635" y="6098"/>
                      <a:pt x="8631" y="6100"/>
                      <a:pt x="8628" y="6103"/>
                    </a:cubicBezTo>
                    <a:cubicBezTo>
                      <a:pt x="8598" y="6045"/>
                      <a:pt x="8572" y="5987"/>
                      <a:pt x="8546" y="5928"/>
                    </a:cubicBezTo>
                    <a:cubicBezTo>
                      <a:pt x="8519" y="5853"/>
                      <a:pt x="8496" y="5777"/>
                      <a:pt x="8476" y="5699"/>
                    </a:cubicBezTo>
                    <a:cubicBezTo>
                      <a:pt x="8460" y="5634"/>
                      <a:pt x="8444" y="5566"/>
                      <a:pt x="8427" y="5500"/>
                    </a:cubicBezTo>
                    <a:lnTo>
                      <a:pt x="8427" y="5500"/>
                    </a:lnTo>
                    <a:cubicBezTo>
                      <a:pt x="8439" y="5503"/>
                      <a:pt x="8451" y="5504"/>
                      <a:pt x="8464" y="5504"/>
                    </a:cubicBezTo>
                    <a:cubicBezTo>
                      <a:pt x="8466" y="5504"/>
                      <a:pt x="8469" y="5504"/>
                      <a:pt x="8471" y="5504"/>
                    </a:cubicBezTo>
                    <a:cubicBezTo>
                      <a:pt x="8494" y="5503"/>
                      <a:pt x="8516" y="5498"/>
                      <a:pt x="8536" y="5488"/>
                    </a:cubicBezTo>
                    <a:cubicBezTo>
                      <a:pt x="8627" y="5446"/>
                      <a:pt x="8658" y="5341"/>
                      <a:pt x="8621" y="5251"/>
                    </a:cubicBezTo>
                    <a:cubicBezTo>
                      <a:pt x="8614" y="5234"/>
                      <a:pt x="8607" y="5215"/>
                      <a:pt x="8599" y="5197"/>
                    </a:cubicBezTo>
                    <a:lnTo>
                      <a:pt x="8599" y="5197"/>
                    </a:lnTo>
                    <a:cubicBezTo>
                      <a:pt x="8599" y="5197"/>
                      <a:pt x="8599" y="5197"/>
                      <a:pt x="8599" y="5197"/>
                    </a:cubicBezTo>
                    <a:lnTo>
                      <a:pt x="8599" y="5197"/>
                    </a:lnTo>
                    <a:cubicBezTo>
                      <a:pt x="8599" y="5196"/>
                      <a:pt x="8599" y="5195"/>
                      <a:pt x="8598" y="5195"/>
                    </a:cubicBezTo>
                    <a:lnTo>
                      <a:pt x="8594" y="5182"/>
                    </a:lnTo>
                    <a:lnTo>
                      <a:pt x="8594" y="5182"/>
                    </a:lnTo>
                    <a:cubicBezTo>
                      <a:pt x="8594" y="5184"/>
                      <a:pt x="8595" y="5186"/>
                      <a:pt x="8596" y="5188"/>
                    </a:cubicBezTo>
                    <a:cubicBezTo>
                      <a:pt x="8590" y="5169"/>
                      <a:pt x="8583" y="5150"/>
                      <a:pt x="8578" y="5130"/>
                    </a:cubicBezTo>
                    <a:cubicBezTo>
                      <a:pt x="8574" y="5110"/>
                      <a:pt x="8572" y="5095"/>
                      <a:pt x="8570" y="5076"/>
                    </a:cubicBezTo>
                    <a:cubicBezTo>
                      <a:pt x="8557" y="4919"/>
                      <a:pt x="8557" y="4764"/>
                      <a:pt x="8557" y="4608"/>
                    </a:cubicBezTo>
                    <a:cubicBezTo>
                      <a:pt x="8560" y="4389"/>
                      <a:pt x="8569" y="4171"/>
                      <a:pt x="8577" y="3953"/>
                    </a:cubicBezTo>
                    <a:cubicBezTo>
                      <a:pt x="8581" y="3852"/>
                      <a:pt x="8584" y="3750"/>
                      <a:pt x="8586" y="3649"/>
                    </a:cubicBezTo>
                    <a:cubicBezTo>
                      <a:pt x="8598" y="3590"/>
                      <a:pt x="8610" y="3531"/>
                      <a:pt x="8621" y="3471"/>
                    </a:cubicBezTo>
                    <a:cubicBezTo>
                      <a:pt x="8695" y="3463"/>
                      <a:pt x="8764" y="3415"/>
                      <a:pt x="8776" y="3332"/>
                    </a:cubicBezTo>
                    <a:cubicBezTo>
                      <a:pt x="8796" y="3210"/>
                      <a:pt x="8807" y="3086"/>
                      <a:pt x="8813" y="2963"/>
                    </a:cubicBezTo>
                    <a:cubicBezTo>
                      <a:pt x="8821" y="2834"/>
                      <a:pt x="8798" y="2703"/>
                      <a:pt x="8782" y="2575"/>
                    </a:cubicBezTo>
                    <a:lnTo>
                      <a:pt x="8782" y="2582"/>
                    </a:lnTo>
                    <a:cubicBezTo>
                      <a:pt x="8782" y="2578"/>
                      <a:pt x="8781" y="2576"/>
                      <a:pt x="8781" y="2573"/>
                    </a:cubicBezTo>
                    <a:lnTo>
                      <a:pt x="8781" y="2571"/>
                    </a:lnTo>
                    <a:cubicBezTo>
                      <a:pt x="8767" y="2436"/>
                      <a:pt x="8752" y="2301"/>
                      <a:pt x="8736" y="2167"/>
                    </a:cubicBezTo>
                    <a:cubicBezTo>
                      <a:pt x="8719" y="2037"/>
                      <a:pt x="8699" y="1908"/>
                      <a:pt x="8662" y="1783"/>
                    </a:cubicBezTo>
                    <a:cubicBezTo>
                      <a:pt x="8652" y="1751"/>
                      <a:pt x="8641" y="1719"/>
                      <a:pt x="8631" y="1687"/>
                    </a:cubicBezTo>
                    <a:cubicBezTo>
                      <a:pt x="8687" y="1634"/>
                      <a:pt x="8703" y="1551"/>
                      <a:pt x="8671" y="1480"/>
                    </a:cubicBezTo>
                    <a:cubicBezTo>
                      <a:pt x="8664" y="1465"/>
                      <a:pt x="8655" y="1450"/>
                      <a:pt x="8646" y="1435"/>
                    </a:cubicBezTo>
                    <a:lnTo>
                      <a:pt x="8646" y="1435"/>
                    </a:lnTo>
                    <a:cubicBezTo>
                      <a:pt x="8647" y="1437"/>
                      <a:pt x="8648" y="1440"/>
                      <a:pt x="8649" y="1443"/>
                    </a:cubicBezTo>
                    <a:cubicBezTo>
                      <a:pt x="8621" y="1392"/>
                      <a:pt x="8594" y="1338"/>
                      <a:pt x="8563" y="1286"/>
                    </a:cubicBezTo>
                    <a:lnTo>
                      <a:pt x="8563" y="1286"/>
                    </a:lnTo>
                    <a:cubicBezTo>
                      <a:pt x="8565" y="1288"/>
                      <a:pt x="8566" y="1289"/>
                      <a:pt x="8567" y="1291"/>
                    </a:cubicBezTo>
                    <a:lnTo>
                      <a:pt x="8567" y="1291"/>
                    </a:lnTo>
                    <a:cubicBezTo>
                      <a:pt x="8552" y="1265"/>
                      <a:pt x="8538" y="1239"/>
                      <a:pt x="8523" y="1214"/>
                    </a:cubicBezTo>
                    <a:lnTo>
                      <a:pt x="8523" y="1214"/>
                    </a:lnTo>
                    <a:cubicBezTo>
                      <a:pt x="8524" y="1215"/>
                      <a:pt x="8524" y="1215"/>
                      <a:pt x="8524" y="1215"/>
                    </a:cubicBezTo>
                    <a:cubicBezTo>
                      <a:pt x="8520" y="1208"/>
                      <a:pt x="8517" y="1202"/>
                      <a:pt x="8513" y="1195"/>
                    </a:cubicBezTo>
                    <a:lnTo>
                      <a:pt x="8513" y="1195"/>
                    </a:lnTo>
                    <a:cubicBezTo>
                      <a:pt x="8516" y="1202"/>
                      <a:pt x="8520" y="1208"/>
                      <a:pt x="8523" y="1214"/>
                    </a:cubicBezTo>
                    <a:lnTo>
                      <a:pt x="8523" y="1214"/>
                    </a:lnTo>
                    <a:cubicBezTo>
                      <a:pt x="8487" y="1152"/>
                      <a:pt x="8455" y="1091"/>
                      <a:pt x="8411" y="1035"/>
                    </a:cubicBezTo>
                    <a:lnTo>
                      <a:pt x="8411" y="1035"/>
                    </a:lnTo>
                    <a:cubicBezTo>
                      <a:pt x="8414" y="1039"/>
                      <a:pt x="8418" y="1043"/>
                      <a:pt x="8421" y="1046"/>
                    </a:cubicBezTo>
                    <a:cubicBezTo>
                      <a:pt x="8405" y="1025"/>
                      <a:pt x="8389" y="1004"/>
                      <a:pt x="8374" y="983"/>
                    </a:cubicBezTo>
                    <a:cubicBezTo>
                      <a:pt x="8351" y="954"/>
                      <a:pt x="8333" y="922"/>
                      <a:pt x="8311" y="891"/>
                    </a:cubicBezTo>
                    <a:cubicBezTo>
                      <a:pt x="8298" y="873"/>
                      <a:pt x="8283" y="856"/>
                      <a:pt x="8270" y="840"/>
                    </a:cubicBezTo>
                    <a:lnTo>
                      <a:pt x="8267" y="835"/>
                    </a:lnTo>
                    <a:cubicBezTo>
                      <a:pt x="8248" y="800"/>
                      <a:pt x="8226" y="767"/>
                      <a:pt x="8202" y="734"/>
                    </a:cubicBezTo>
                    <a:cubicBezTo>
                      <a:pt x="8167" y="689"/>
                      <a:pt x="8118" y="651"/>
                      <a:pt x="8073" y="613"/>
                    </a:cubicBezTo>
                    <a:cubicBezTo>
                      <a:pt x="7970" y="527"/>
                      <a:pt x="7861" y="445"/>
                      <a:pt x="7740" y="381"/>
                    </a:cubicBezTo>
                    <a:cubicBezTo>
                      <a:pt x="7639" y="330"/>
                      <a:pt x="7534" y="287"/>
                      <a:pt x="7426" y="254"/>
                    </a:cubicBezTo>
                    <a:cubicBezTo>
                      <a:pt x="7309" y="220"/>
                      <a:pt x="7186" y="195"/>
                      <a:pt x="7064" y="195"/>
                    </a:cubicBezTo>
                    <a:cubicBezTo>
                      <a:pt x="7052" y="195"/>
                      <a:pt x="7041" y="195"/>
                      <a:pt x="7029" y="195"/>
                    </a:cubicBezTo>
                    <a:cubicBezTo>
                      <a:pt x="6915" y="200"/>
                      <a:pt x="6802" y="216"/>
                      <a:pt x="6691" y="243"/>
                    </a:cubicBezTo>
                    <a:lnTo>
                      <a:pt x="6670" y="243"/>
                    </a:lnTo>
                    <a:cubicBezTo>
                      <a:pt x="6692" y="190"/>
                      <a:pt x="6686" y="130"/>
                      <a:pt x="6654" y="81"/>
                    </a:cubicBezTo>
                    <a:cubicBezTo>
                      <a:pt x="6614" y="25"/>
                      <a:pt x="6557" y="1"/>
                      <a:pt x="649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6732200" y="4312863"/>
                <a:ext cx="312625" cy="1042200"/>
              </a:xfrm>
              <a:custGeom>
                <a:avLst/>
                <a:gdLst/>
                <a:ahLst/>
                <a:cxnLst/>
                <a:rect l="l" t="t" r="r" b="b"/>
                <a:pathLst>
                  <a:path w="12505" h="41688" extrusionOk="0">
                    <a:moveTo>
                      <a:pt x="8748" y="3011"/>
                    </a:moveTo>
                    <a:cubicBezTo>
                      <a:pt x="8748" y="3012"/>
                      <a:pt x="8748" y="3012"/>
                      <a:pt x="8748" y="3012"/>
                    </a:cubicBezTo>
                    <a:cubicBezTo>
                      <a:pt x="8748" y="3012"/>
                      <a:pt x="8748" y="3012"/>
                      <a:pt x="8748" y="3011"/>
                    </a:cubicBezTo>
                    <a:close/>
                    <a:moveTo>
                      <a:pt x="4768" y="6951"/>
                    </a:moveTo>
                    <a:lnTo>
                      <a:pt x="4768" y="6951"/>
                    </a:lnTo>
                    <a:cubicBezTo>
                      <a:pt x="4768" y="6952"/>
                      <a:pt x="4768" y="6952"/>
                      <a:pt x="4768" y="6952"/>
                    </a:cubicBezTo>
                    <a:cubicBezTo>
                      <a:pt x="4768" y="6952"/>
                      <a:pt x="4768" y="6952"/>
                      <a:pt x="4768" y="6951"/>
                    </a:cubicBezTo>
                    <a:close/>
                    <a:moveTo>
                      <a:pt x="10661" y="9039"/>
                    </a:moveTo>
                    <a:cubicBezTo>
                      <a:pt x="10662" y="9042"/>
                      <a:pt x="10662" y="9045"/>
                      <a:pt x="10663" y="9047"/>
                    </a:cubicBezTo>
                    <a:cubicBezTo>
                      <a:pt x="10662" y="9045"/>
                      <a:pt x="10662" y="9042"/>
                      <a:pt x="10661" y="9039"/>
                    </a:cubicBezTo>
                    <a:close/>
                    <a:moveTo>
                      <a:pt x="3888" y="11471"/>
                    </a:moveTo>
                    <a:lnTo>
                      <a:pt x="3888" y="11471"/>
                    </a:lnTo>
                    <a:cubicBezTo>
                      <a:pt x="3888" y="11471"/>
                      <a:pt x="3888" y="11471"/>
                      <a:pt x="3888" y="11471"/>
                    </a:cubicBezTo>
                    <a:lnTo>
                      <a:pt x="3888" y="11471"/>
                    </a:lnTo>
                    <a:cubicBezTo>
                      <a:pt x="3888" y="11471"/>
                      <a:pt x="3888" y="11471"/>
                      <a:pt x="3888" y="11471"/>
                    </a:cubicBezTo>
                    <a:close/>
                    <a:moveTo>
                      <a:pt x="4152" y="12944"/>
                    </a:moveTo>
                    <a:cubicBezTo>
                      <a:pt x="4152" y="12944"/>
                      <a:pt x="4152" y="12944"/>
                      <a:pt x="4152" y="12944"/>
                    </a:cubicBezTo>
                    <a:cubicBezTo>
                      <a:pt x="4152" y="12944"/>
                      <a:pt x="4152" y="12944"/>
                      <a:pt x="4152" y="12944"/>
                    </a:cubicBezTo>
                    <a:close/>
                    <a:moveTo>
                      <a:pt x="3650" y="14443"/>
                    </a:moveTo>
                    <a:cubicBezTo>
                      <a:pt x="3650" y="14443"/>
                      <a:pt x="3649" y="14443"/>
                      <a:pt x="3649" y="14444"/>
                    </a:cubicBezTo>
                    <a:lnTo>
                      <a:pt x="3649" y="14444"/>
                    </a:lnTo>
                    <a:cubicBezTo>
                      <a:pt x="3650" y="14443"/>
                      <a:pt x="3650" y="14443"/>
                      <a:pt x="3650" y="14443"/>
                    </a:cubicBezTo>
                    <a:close/>
                    <a:moveTo>
                      <a:pt x="10562" y="24240"/>
                    </a:moveTo>
                    <a:lnTo>
                      <a:pt x="10562" y="24240"/>
                    </a:lnTo>
                    <a:cubicBezTo>
                      <a:pt x="10562" y="24241"/>
                      <a:pt x="10562" y="24241"/>
                      <a:pt x="10563" y="24242"/>
                    </a:cubicBezTo>
                    <a:cubicBezTo>
                      <a:pt x="10562" y="24241"/>
                      <a:pt x="10562" y="24241"/>
                      <a:pt x="10562" y="24240"/>
                    </a:cubicBezTo>
                    <a:close/>
                    <a:moveTo>
                      <a:pt x="10567" y="24250"/>
                    </a:moveTo>
                    <a:cubicBezTo>
                      <a:pt x="10568" y="24251"/>
                      <a:pt x="10569" y="24252"/>
                      <a:pt x="10569" y="24253"/>
                    </a:cubicBezTo>
                    <a:lnTo>
                      <a:pt x="10567" y="24250"/>
                    </a:lnTo>
                    <a:close/>
                    <a:moveTo>
                      <a:pt x="11287" y="25561"/>
                    </a:moveTo>
                    <a:cubicBezTo>
                      <a:pt x="11288" y="25561"/>
                      <a:pt x="11288" y="25562"/>
                      <a:pt x="11289" y="25563"/>
                    </a:cubicBezTo>
                    <a:lnTo>
                      <a:pt x="11289" y="25563"/>
                    </a:lnTo>
                    <a:cubicBezTo>
                      <a:pt x="11288" y="25562"/>
                      <a:pt x="11288" y="25561"/>
                      <a:pt x="11287" y="25561"/>
                    </a:cubicBezTo>
                    <a:close/>
                    <a:moveTo>
                      <a:pt x="12139" y="27540"/>
                    </a:moveTo>
                    <a:cubicBezTo>
                      <a:pt x="12138" y="27544"/>
                      <a:pt x="12138" y="27548"/>
                      <a:pt x="12138" y="27551"/>
                    </a:cubicBezTo>
                    <a:lnTo>
                      <a:pt x="12138" y="27551"/>
                    </a:lnTo>
                    <a:cubicBezTo>
                      <a:pt x="12138" y="27548"/>
                      <a:pt x="12139" y="27544"/>
                      <a:pt x="12139" y="27540"/>
                    </a:cubicBezTo>
                    <a:close/>
                    <a:moveTo>
                      <a:pt x="2871" y="31229"/>
                    </a:moveTo>
                    <a:cubicBezTo>
                      <a:pt x="2871" y="31229"/>
                      <a:pt x="2871" y="31230"/>
                      <a:pt x="2871" y="31230"/>
                    </a:cubicBezTo>
                    <a:lnTo>
                      <a:pt x="2871" y="31230"/>
                    </a:lnTo>
                    <a:cubicBezTo>
                      <a:pt x="2871" y="31230"/>
                      <a:pt x="2871" y="31229"/>
                      <a:pt x="2871" y="31229"/>
                    </a:cubicBezTo>
                    <a:close/>
                    <a:moveTo>
                      <a:pt x="11235" y="32250"/>
                    </a:moveTo>
                    <a:lnTo>
                      <a:pt x="11235" y="32250"/>
                    </a:lnTo>
                    <a:cubicBezTo>
                      <a:pt x="11235" y="32251"/>
                      <a:pt x="11236" y="32253"/>
                      <a:pt x="11236" y="32254"/>
                    </a:cubicBezTo>
                    <a:lnTo>
                      <a:pt x="11236" y="32254"/>
                    </a:lnTo>
                    <a:cubicBezTo>
                      <a:pt x="11236" y="32252"/>
                      <a:pt x="11235" y="32251"/>
                      <a:pt x="11235" y="32250"/>
                    </a:cubicBezTo>
                    <a:close/>
                    <a:moveTo>
                      <a:pt x="11427" y="32927"/>
                    </a:moveTo>
                    <a:lnTo>
                      <a:pt x="11427" y="32927"/>
                    </a:lnTo>
                    <a:cubicBezTo>
                      <a:pt x="11428" y="32929"/>
                      <a:pt x="11428" y="32930"/>
                      <a:pt x="11429" y="32932"/>
                    </a:cubicBezTo>
                    <a:lnTo>
                      <a:pt x="11429" y="32932"/>
                    </a:lnTo>
                    <a:cubicBezTo>
                      <a:pt x="11428" y="32930"/>
                      <a:pt x="11428" y="32929"/>
                      <a:pt x="11427" y="32927"/>
                    </a:cubicBezTo>
                    <a:close/>
                    <a:moveTo>
                      <a:pt x="11106" y="33097"/>
                    </a:moveTo>
                    <a:cubicBezTo>
                      <a:pt x="11106" y="33097"/>
                      <a:pt x="11106" y="33097"/>
                      <a:pt x="11106" y="33098"/>
                    </a:cubicBezTo>
                    <a:lnTo>
                      <a:pt x="11106" y="33098"/>
                    </a:lnTo>
                    <a:cubicBezTo>
                      <a:pt x="11106" y="33097"/>
                      <a:pt x="11106" y="33097"/>
                      <a:pt x="11106" y="33097"/>
                    </a:cubicBezTo>
                    <a:close/>
                    <a:moveTo>
                      <a:pt x="11568" y="38211"/>
                    </a:moveTo>
                    <a:cubicBezTo>
                      <a:pt x="11566" y="38216"/>
                      <a:pt x="11565" y="38221"/>
                      <a:pt x="11563" y="38225"/>
                    </a:cubicBezTo>
                    <a:cubicBezTo>
                      <a:pt x="11565" y="38221"/>
                      <a:pt x="11566" y="38216"/>
                      <a:pt x="11568" y="38211"/>
                    </a:cubicBezTo>
                    <a:close/>
                    <a:moveTo>
                      <a:pt x="4706" y="40649"/>
                    </a:moveTo>
                    <a:cubicBezTo>
                      <a:pt x="4709" y="40651"/>
                      <a:pt x="4712" y="40652"/>
                      <a:pt x="4715" y="40654"/>
                    </a:cubicBezTo>
                    <a:lnTo>
                      <a:pt x="4715" y="40654"/>
                    </a:lnTo>
                    <a:cubicBezTo>
                      <a:pt x="4712" y="40652"/>
                      <a:pt x="4709" y="40651"/>
                      <a:pt x="4706" y="40649"/>
                    </a:cubicBezTo>
                    <a:close/>
                    <a:moveTo>
                      <a:pt x="6960" y="357"/>
                    </a:moveTo>
                    <a:cubicBezTo>
                      <a:pt x="6965" y="358"/>
                      <a:pt x="6970" y="358"/>
                      <a:pt x="6974" y="359"/>
                    </a:cubicBezTo>
                    <a:lnTo>
                      <a:pt x="6978" y="359"/>
                    </a:lnTo>
                    <a:cubicBezTo>
                      <a:pt x="7034" y="364"/>
                      <a:pt x="7088" y="373"/>
                      <a:pt x="7144" y="383"/>
                    </a:cubicBezTo>
                    <a:cubicBezTo>
                      <a:pt x="7194" y="395"/>
                      <a:pt x="7243" y="409"/>
                      <a:pt x="7292" y="426"/>
                    </a:cubicBezTo>
                    <a:cubicBezTo>
                      <a:pt x="7369" y="456"/>
                      <a:pt x="7445" y="487"/>
                      <a:pt x="7521" y="521"/>
                    </a:cubicBezTo>
                    <a:cubicBezTo>
                      <a:pt x="7573" y="551"/>
                      <a:pt x="7627" y="580"/>
                      <a:pt x="7679" y="613"/>
                    </a:cubicBezTo>
                    <a:cubicBezTo>
                      <a:pt x="7727" y="647"/>
                      <a:pt x="7773" y="681"/>
                      <a:pt x="7818" y="717"/>
                    </a:cubicBezTo>
                    <a:cubicBezTo>
                      <a:pt x="7889" y="780"/>
                      <a:pt x="7954" y="844"/>
                      <a:pt x="8019" y="911"/>
                    </a:cubicBezTo>
                    <a:cubicBezTo>
                      <a:pt x="8059" y="958"/>
                      <a:pt x="8098" y="1004"/>
                      <a:pt x="8135" y="1053"/>
                    </a:cubicBezTo>
                    <a:cubicBezTo>
                      <a:pt x="8175" y="1103"/>
                      <a:pt x="8211" y="1157"/>
                      <a:pt x="8246" y="1211"/>
                    </a:cubicBezTo>
                    <a:cubicBezTo>
                      <a:pt x="8299" y="1293"/>
                      <a:pt x="8345" y="1377"/>
                      <a:pt x="8391" y="1461"/>
                    </a:cubicBezTo>
                    <a:cubicBezTo>
                      <a:pt x="8434" y="1551"/>
                      <a:pt x="8477" y="1640"/>
                      <a:pt x="8514" y="1729"/>
                    </a:cubicBezTo>
                    <a:cubicBezTo>
                      <a:pt x="8549" y="1819"/>
                      <a:pt x="8582" y="1909"/>
                      <a:pt x="8613" y="2000"/>
                    </a:cubicBezTo>
                    <a:cubicBezTo>
                      <a:pt x="8642" y="2099"/>
                      <a:pt x="8668" y="2195"/>
                      <a:pt x="8694" y="2293"/>
                    </a:cubicBezTo>
                    <a:cubicBezTo>
                      <a:pt x="8709" y="2367"/>
                      <a:pt x="8721" y="2442"/>
                      <a:pt x="8733" y="2518"/>
                    </a:cubicBezTo>
                    <a:cubicBezTo>
                      <a:pt x="8742" y="2580"/>
                      <a:pt x="8747" y="2645"/>
                      <a:pt x="8752" y="2708"/>
                    </a:cubicBezTo>
                    <a:cubicBezTo>
                      <a:pt x="8752" y="2808"/>
                      <a:pt x="8751" y="2910"/>
                      <a:pt x="8748" y="3011"/>
                    </a:cubicBezTo>
                    <a:lnTo>
                      <a:pt x="8748" y="3011"/>
                    </a:lnTo>
                    <a:cubicBezTo>
                      <a:pt x="8748" y="3008"/>
                      <a:pt x="8749" y="3004"/>
                      <a:pt x="8749" y="3001"/>
                    </a:cubicBezTo>
                    <a:lnTo>
                      <a:pt x="8749" y="3001"/>
                    </a:lnTo>
                    <a:cubicBezTo>
                      <a:pt x="8749" y="3007"/>
                      <a:pt x="8748" y="3011"/>
                      <a:pt x="8749" y="3017"/>
                    </a:cubicBezTo>
                    <a:cubicBezTo>
                      <a:pt x="8749" y="3019"/>
                      <a:pt x="8748" y="3022"/>
                      <a:pt x="8748" y="3025"/>
                    </a:cubicBezTo>
                    <a:lnTo>
                      <a:pt x="8748" y="3021"/>
                    </a:lnTo>
                    <a:cubicBezTo>
                      <a:pt x="8738" y="3148"/>
                      <a:pt x="8724" y="3276"/>
                      <a:pt x="8705" y="3401"/>
                    </a:cubicBezTo>
                    <a:cubicBezTo>
                      <a:pt x="8687" y="3519"/>
                      <a:pt x="8663" y="3635"/>
                      <a:pt x="8641" y="3752"/>
                    </a:cubicBezTo>
                    <a:cubicBezTo>
                      <a:pt x="8573" y="4059"/>
                      <a:pt x="8495" y="4363"/>
                      <a:pt x="8453" y="4675"/>
                    </a:cubicBezTo>
                    <a:cubicBezTo>
                      <a:pt x="8449" y="4712"/>
                      <a:pt x="8447" y="4748"/>
                      <a:pt x="8442" y="4785"/>
                    </a:cubicBezTo>
                    <a:cubicBezTo>
                      <a:pt x="8441" y="4824"/>
                      <a:pt x="8435" y="4864"/>
                      <a:pt x="8435" y="4902"/>
                    </a:cubicBezTo>
                    <a:cubicBezTo>
                      <a:pt x="8435" y="4976"/>
                      <a:pt x="8431" y="5050"/>
                      <a:pt x="8437" y="5123"/>
                    </a:cubicBezTo>
                    <a:cubicBezTo>
                      <a:pt x="8445" y="5243"/>
                      <a:pt x="8452" y="5365"/>
                      <a:pt x="8475" y="5483"/>
                    </a:cubicBezTo>
                    <a:cubicBezTo>
                      <a:pt x="8505" y="5637"/>
                      <a:pt x="8544" y="5789"/>
                      <a:pt x="8608" y="5931"/>
                    </a:cubicBezTo>
                    <a:cubicBezTo>
                      <a:pt x="8755" y="6242"/>
                      <a:pt x="8961" y="6524"/>
                      <a:pt x="9156" y="6807"/>
                    </a:cubicBezTo>
                    <a:cubicBezTo>
                      <a:pt x="9322" y="7051"/>
                      <a:pt x="9499" y="7285"/>
                      <a:pt x="9669" y="7525"/>
                    </a:cubicBezTo>
                    <a:cubicBezTo>
                      <a:pt x="9757" y="7657"/>
                      <a:pt x="9840" y="7793"/>
                      <a:pt x="9916" y="7931"/>
                    </a:cubicBezTo>
                    <a:cubicBezTo>
                      <a:pt x="9918" y="7936"/>
                      <a:pt x="9921" y="7939"/>
                      <a:pt x="9923" y="7942"/>
                    </a:cubicBezTo>
                    <a:cubicBezTo>
                      <a:pt x="9923" y="7943"/>
                      <a:pt x="9923" y="7944"/>
                      <a:pt x="9924" y="7945"/>
                    </a:cubicBezTo>
                    <a:lnTo>
                      <a:pt x="9923" y="7945"/>
                    </a:lnTo>
                    <a:cubicBezTo>
                      <a:pt x="9971" y="8043"/>
                      <a:pt x="10017" y="8139"/>
                      <a:pt x="10059" y="8241"/>
                    </a:cubicBezTo>
                    <a:cubicBezTo>
                      <a:pt x="10096" y="8326"/>
                      <a:pt x="10125" y="8414"/>
                      <a:pt x="10159" y="8502"/>
                    </a:cubicBezTo>
                    <a:cubicBezTo>
                      <a:pt x="10191" y="8604"/>
                      <a:pt x="10220" y="8707"/>
                      <a:pt x="10247" y="8812"/>
                    </a:cubicBezTo>
                    <a:cubicBezTo>
                      <a:pt x="10272" y="8911"/>
                      <a:pt x="10294" y="9011"/>
                      <a:pt x="10317" y="9114"/>
                    </a:cubicBezTo>
                    <a:cubicBezTo>
                      <a:pt x="10315" y="9105"/>
                      <a:pt x="10313" y="9097"/>
                      <a:pt x="10313" y="9089"/>
                    </a:cubicBezTo>
                    <a:lnTo>
                      <a:pt x="10313" y="9089"/>
                    </a:lnTo>
                    <a:cubicBezTo>
                      <a:pt x="10319" y="9116"/>
                      <a:pt x="10324" y="9143"/>
                      <a:pt x="10328" y="9171"/>
                    </a:cubicBezTo>
                    <a:lnTo>
                      <a:pt x="10328" y="9167"/>
                    </a:lnTo>
                    <a:cubicBezTo>
                      <a:pt x="10336" y="9205"/>
                      <a:pt x="10343" y="9243"/>
                      <a:pt x="10350" y="9280"/>
                    </a:cubicBezTo>
                    <a:lnTo>
                      <a:pt x="10350" y="9280"/>
                    </a:lnTo>
                    <a:cubicBezTo>
                      <a:pt x="10350" y="9277"/>
                      <a:pt x="10349" y="9274"/>
                      <a:pt x="10348" y="9271"/>
                    </a:cubicBezTo>
                    <a:lnTo>
                      <a:pt x="10348" y="9271"/>
                    </a:lnTo>
                    <a:cubicBezTo>
                      <a:pt x="10385" y="9448"/>
                      <a:pt x="10412" y="9628"/>
                      <a:pt x="10428" y="9809"/>
                    </a:cubicBezTo>
                    <a:lnTo>
                      <a:pt x="10428" y="9809"/>
                    </a:lnTo>
                    <a:cubicBezTo>
                      <a:pt x="10428" y="9809"/>
                      <a:pt x="10428" y="9808"/>
                      <a:pt x="10427" y="9808"/>
                    </a:cubicBezTo>
                    <a:lnTo>
                      <a:pt x="10427" y="9808"/>
                    </a:lnTo>
                    <a:cubicBezTo>
                      <a:pt x="10432" y="9911"/>
                      <a:pt x="10432" y="10013"/>
                      <a:pt x="10425" y="10116"/>
                    </a:cubicBezTo>
                    <a:cubicBezTo>
                      <a:pt x="10412" y="10272"/>
                      <a:pt x="10383" y="10425"/>
                      <a:pt x="10355" y="10579"/>
                    </a:cubicBezTo>
                    <a:cubicBezTo>
                      <a:pt x="10328" y="10698"/>
                      <a:pt x="10302" y="10819"/>
                      <a:pt x="10267" y="10934"/>
                    </a:cubicBezTo>
                    <a:cubicBezTo>
                      <a:pt x="10234" y="11042"/>
                      <a:pt x="10200" y="11146"/>
                      <a:pt x="10164" y="11251"/>
                    </a:cubicBezTo>
                    <a:cubicBezTo>
                      <a:pt x="10106" y="11399"/>
                      <a:pt x="10045" y="11541"/>
                      <a:pt x="9978" y="11683"/>
                    </a:cubicBezTo>
                    <a:lnTo>
                      <a:pt x="9834" y="11955"/>
                    </a:lnTo>
                    <a:cubicBezTo>
                      <a:pt x="9746" y="12116"/>
                      <a:pt x="9657" y="12277"/>
                      <a:pt x="9580" y="12445"/>
                    </a:cubicBezTo>
                    <a:cubicBezTo>
                      <a:pt x="9504" y="12606"/>
                      <a:pt x="9428" y="12767"/>
                      <a:pt x="9368" y="12934"/>
                    </a:cubicBezTo>
                    <a:cubicBezTo>
                      <a:pt x="9332" y="13037"/>
                      <a:pt x="9298" y="13140"/>
                      <a:pt x="9266" y="13245"/>
                    </a:cubicBezTo>
                    <a:cubicBezTo>
                      <a:pt x="9240" y="13329"/>
                      <a:pt x="9220" y="13416"/>
                      <a:pt x="9199" y="13503"/>
                    </a:cubicBezTo>
                    <a:cubicBezTo>
                      <a:pt x="9157" y="13681"/>
                      <a:pt x="9126" y="13862"/>
                      <a:pt x="9108" y="14044"/>
                    </a:cubicBezTo>
                    <a:cubicBezTo>
                      <a:pt x="9092" y="14225"/>
                      <a:pt x="9086" y="14407"/>
                      <a:pt x="9093" y="14587"/>
                    </a:cubicBezTo>
                    <a:cubicBezTo>
                      <a:pt x="9100" y="14957"/>
                      <a:pt x="9201" y="15318"/>
                      <a:pt x="9384" y="15639"/>
                    </a:cubicBezTo>
                    <a:cubicBezTo>
                      <a:pt x="9504" y="15842"/>
                      <a:pt x="9650" y="16020"/>
                      <a:pt x="9809" y="16193"/>
                    </a:cubicBezTo>
                    <a:cubicBezTo>
                      <a:pt x="9931" y="16327"/>
                      <a:pt x="10060" y="16455"/>
                      <a:pt x="10183" y="16588"/>
                    </a:cubicBezTo>
                    <a:cubicBezTo>
                      <a:pt x="10178" y="16583"/>
                      <a:pt x="10174" y="16578"/>
                      <a:pt x="10168" y="16572"/>
                    </a:cubicBezTo>
                    <a:lnTo>
                      <a:pt x="10168" y="16572"/>
                    </a:lnTo>
                    <a:cubicBezTo>
                      <a:pt x="10250" y="16665"/>
                      <a:pt x="10333" y="16758"/>
                      <a:pt x="10408" y="16858"/>
                    </a:cubicBezTo>
                    <a:cubicBezTo>
                      <a:pt x="10482" y="16957"/>
                      <a:pt x="10552" y="17055"/>
                      <a:pt x="10623" y="17154"/>
                    </a:cubicBezTo>
                    <a:lnTo>
                      <a:pt x="10622" y="17153"/>
                    </a:lnTo>
                    <a:lnTo>
                      <a:pt x="10622" y="17153"/>
                    </a:lnTo>
                    <a:cubicBezTo>
                      <a:pt x="10623" y="17154"/>
                      <a:pt x="10623" y="17155"/>
                      <a:pt x="10625" y="17156"/>
                    </a:cubicBezTo>
                    <a:cubicBezTo>
                      <a:pt x="10626" y="17158"/>
                      <a:pt x="10626" y="17159"/>
                      <a:pt x="10628" y="17160"/>
                    </a:cubicBezTo>
                    <a:lnTo>
                      <a:pt x="10628" y="17162"/>
                    </a:lnTo>
                    <a:lnTo>
                      <a:pt x="10629" y="17164"/>
                    </a:lnTo>
                    <a:cubicBezTo>
                      <a:pt x="10629" y="17165"/>
                      <a:pt x="10629" y="17166"/>
                      <a:pt x="10629" y="17166"/>
                    </a:cubicBezTo>
                    <a:cubicBezTo>
                      <a:pt x="10630" y="17166"/>
                      <a:pt x="10630" y="17168"/>
                      <a:pt x="10630" y="17169"/>
                    </a:cubicBezTo>
                    <a:cubicBezTo>
                      <a:pt x="10680" y="17246"/>
                      <a:pt x="10728" y="17321"/>
                      <a:pt x="10775" y="17399"/>
                    </a:cubicBezTo>
                    <a:cubicBezTo>
                      <a:pt x="10820" y="17475"/>
                      <a:pt x="10859" y="17551"/>
                      <a:pt x="10901" y="17629"/>
                    </a:cubicBezTo>
                    <a:cubicBezTo>
                      <a:pt x="10939" y="17709"/>
                      <a:pt x="10977" y="17790"/>
                      <a:pt x="11013" y="17870"/>
                    </a:cubicBezTo>
                    <a:cubicBezTo>
                      <a:pt x="11051" y="17960"/>
                      <a:pt x="11087" y="18051"/>
                      <a:pt x="11121" y="18141"/>
                    </a:cubicBezTo>
                    <a:cubicBezTo>
                      <a:pt x="11143" y="18208"/>
                      <a:pt x="11165" y="18275"/>
                      <a:pt x="11183" y="18344"/>
                    </a:cubicBezTo>
                    <a:cubicBezTo>
                      <a:pt x="11204" y="18421"/>
                      <a:pt x="11222" y="18499"/>
                      <a:pt x="11239" y="18577"/>
                    </a:cubicBezTo>
                    <a:cubicBezTo>
                      <a:pt x="11249" y="18635"/>
                      <a:pt x="11261" y="18692"/>
                      <a:pt x="11266" y="18750"/>
                    </a:cubicBezTo>
                    <a:cubicBezTo>
                      <a:pt x="11270" y="18806"/>
                      <a:pt x="11274" y="18862"/>
                      <a:pt x="11279" y="18917"/>
                    </a:cubicBezTo>
                    <a:lnTo>
                      <a:pt x="11279" y="18917"/>
                    </a:lnTo>
                    <a:cubicBezTo>
                      <a:pt x="11279" y="18916"/>
                      <a:pt x="11279" y="18915"/>
                      <a:pt x="11279" y="18914"/>
                    </a:cubicBezTo>
                    <a:lnTo>
                      <a:pt x="11279" y="18914"/>
                    </a:lnTo>
                    <a:cubicBezTo>
                      <a:pt x="11279" y="18915"/>
                      <a:pt x="11279" y="18916"/>
                      <a:pt x="11279" y="18917"/>
                    </a:cubicBezTo>
                    <a:lnTo>
                      <a:pt x="11279" y="18917"/>
                    </a:lnTo>
                    <a:cubicBezTo>
                      <a:pt x="11279" y="18917"/>
                      <a:pt x="11279" y="18917"/>
                      <a:pt x="11279" y="18917"/>
                    </a:cubicBezTo>
                    <a:lnTo>
                      <a:pt x="11279" y="18917"/>
                    </a:lnTo>
                    <a:cubicBezTo>
                      <a:pt x="11279" y="18917"/>
                      <a:pt x="11279" y="18918"/>
                      <a:pt x="11280" y="18918"/>
                    </a:cubicBezTo>
                    <a:lnTo>
                      <a:pt x="11280" y="18918"/>
                    </a:lnTo>
                    <a:cubicBezTo>
                      <a:pt x="11279" y="18918"/>
                      <a:pt x="11279" y="18917"/>
                      <a:pt x="11279" y="18917"/>
                    </a:cubicBezTo>
                    <a:lnTo>
                      <a:pt x="11279" y="18917"/>
                    </a:lnTo>
                    <a:cubicBezTo>
                      <a:pt x="11280" y="18924"/>
                      <a:pt x="11281" y="18931"/>
                      <a:pt x="11282" y="18938"/>
                    </a:cubicBezTo>
                    <a:cubicBezTo>
                      <a:pt x="11281" y="18931"/>
                      <a:pt x="11280" y="18925"/>
                      <a:pt x="11280" y="18918"/>
                    </a:cubicBezTo>
                    <a:lnTo>
                      <a:pt x="11280" y="18918"/>
                    </a:lnTo>
                    <a:cubicBezTo>
                      <a:pt x="11281" y="18981"/>
                      <a:pt x="11285" y="19045"/>
                      <a:pt x="11282" y="19109"/>
                    </a:cubicBezTo>
                    <a:cubicBezTo>
                      <a:pt x="11279" y="19169"/>
                      <a:pt x="11274" y="19228"/>
                      <a:pt x="11272" y="19286"/>
                    </a:cubicBezTo>
                    <a:cubicBezTo>
                      <a:pt x="11265" y="19351"/>
                      <a:pt x="11261" y="19417"/>
                      <a:pt x="11248" y="19480"/>
                    </a:cubicBezTo>
                    <a:cubicBezTo>
                      <a:pt x="11235" y="19539"/>
                      <a:pt x="11223" y="19599"/>
                      <a:pt x="11212" y="19658"/>
                    </a:cubicBezTo>
                    <a:lnTo>
                      <a:pt x="11212" y="19655"/>
                    </a:lnTo>
                    <a:cubicBezTo>
                      <a:pt x="11195" y="19721"/>
                      <a:pt x="11180" y="19789"/>
                      <a:pt x="11157" y="19853"/>
                    </a:cubicBezTo>
                    <a:cubicBezTo>
                      <a:pt x="11136" y="19914"/>
                      <a:pt x="11116" y="19977"/>
                      <a:pt x="11094" y="20036"/>
                    </a:cubicBezTo>
                    <a:cubicBezTo>
                      <a:pt x="11068" y="20092"/>
                      <a:pt x="11048" y="20148"/>
                      <a:pt x="11022" y="20202"/>
                    </a:cubicBezTo>
                    <a:cubicBezTo>
                      <a:pt x="10999" y="20254"/>
                      <a:pt x="10972" y="20305"/>
                      <a:pt x="10947" y="20356"/>
                    </a:cubicBezTo>
                    <a:lnTo>
                      <a:pt x="10947" y="20354"/>
                    </a:lnTo>
                    <a:cubicBezTo>
                      <a:pt x="10856" y="20521"/>
                      <a:pt x="10758" y="20686"/>
                      <a:pt x="10668" y="20855"/>
                    </a:cubicBezTo>
                    <a:cubicBezTo>
                      <a:pt x="10578" y="21023"/>
                      <a:pt x="10496" y="21194"/>
                      <a:pt x="10420" y="21368"/>
                    </a:cubicBezTo>
                    <a:cubicBezTo>
                      <a:pt x="10349" y="21531"/>
                      <a:pt x="10286" y="21698"/>
                      <a:pt x="10232" y="21868"/>
                    </a:cubicBezTo>
                    <a:cubicBezTo>
                      <a:pt x="10170" y="22048"/>
                      <a:pt x="10118" y="22232"/>
                      <a:pt x="10076" y="22417"/>
                    </a:cubicBezTo>
                    <a:cubicBezTo>
                      <a:pt x="10055" y="22516"/>
                      <a:pt x="10031" y="22615"/>
                      <a:pt x="10015" y="22713"/>
                    </a:cubicBezTo>
                    <a:cubicBezTo>
                      <a:pt x="10000" y="22808"/>
                      <a:pt x="9986" y="22902"/>
                      <a:pt x="9975" y="22996"/>
                    </a:cubicBezTo>
                    <a:cubicBezTo>
                      <a:pt x="9966" y="23084"/>
                      <a:pt x="9962" y="23171"/>
                      <a:pt x="9964" y="23259"/>
                    </a:cubicBezTo>
                    <a:cubicBezTo>
                      <a:pt x="9963" y="23432"/>
                      <a:pt x="9978" y="23605"/>
                      <a:pt x="10008" y="23775"/>
                    </a:cubicBezTo>
                    <a:cubicBezTo>
                      <a:pt x="10047" y="23986"/>
                      <a:pt x="10119" y="24204"/>
                      <a:pt x="10234" y="24385"/>
                    </a:cubicBezTo>
                    <a:cubicBezTo>
                      <a:pt x="10292" y="24478"/>
                      <a:pt x="10357" y="24567"/>
                      <a:pt x="10427" y="24650"/>
                    </a:cubicBezTo>
                    <a:cubicBezTo>
                      <a:pt x="10456" y="24685"/>
                      <a:pt x="10489" y="24719"/>
                      <a:pt x="10520" y="24753"/>
                    </a:cubicBezTo>
                    <a:cubicBezTo>
                      <a:pt x="10641" y="24885"/>
                      <a:pt x="10768" y="25007"/>
                      <a:pt x="10892" y="25134"/>
                    </a:cubicBezTo>
                    <a:cubicBezTo>
                      <a:pt x="11028" y="25274"/>
                      <a:pt x="11160" y="25418"/>
                      <a:pt x="11290" y="25564"/>
                    </a:cubicBezTo>
                    <a:cubicBezTo>
                      <a:pt x="11290" y="25564"/>
                      <a:pt x="11290" y="25563"/>
                      <a:pt x="11289" y="25563"/>
                    </a:cubicBezTo>
                    <a:lnTo>
                      <a:pt x="11289" y="25563"/>
                    </a:lnTo>
                    <a:cubicBezTo>
                      <a:pt x="11291" y="25565"/>
                      <a:pt x="11292" y="25567"/>
                      <a:pt x="11294" y="25568"/>
                    </a:cubicBezTo>
                    <a:cubicBezTo>
                      <a:pt x="11333" y="25613"/>
                      <a:pt x="11373" y="25658"/>
                      <a:pt x="11411" y="25702"/>
                    </a:cubicBezTo>
                    <a:cubicBezTo>
                      <a:pt x="11549" y="25858"/>
                      <a:pt x="11677" y="26022"/>
                      <a:pt x="11796" y="26192"/>
                    </a:cubicBezTo>
                    <a:cubicBezTo>
                      <a:pt x="11836" y="26256"/>
                      <a:pt x="11873" y="26322"/>
                      <a:pt x="11909" y="26389"/>
                    </a:cubicBezTo>
                    <a:cubicBezTo>
                      <a:pt x="11928" y="26431"/>
                      <a:pt x="11950" y="26473"/>
                      <a:pt x="11965" y="26515"/>
                    </a:cubicBezTo>
                    <a:cubicBezTo>
                      <a:pt x="11981" y="26557"/>
                      <a:pt x="11994" y="26597"/>
                      <a:pt x="12008" y="26636"/>
                    </a:cubicBezTo>
                    <a:cubicBezTo>
                      <a:pt x="12035" y="26736"/>
                      <a:pt x="12062" y="26834"/>
                      <a:pt x="12084" y="26933"/>
                    </a:cubicBezTo>
                    <a:cubicBezTo>
                      <a:pt x="12084" y="26933"/>
                      <a:pt x="12084" y="26933"/>
                      <a:pt x="12084" y="26932"/>
                    </a:cubicBezTo>
                    <a:lnTo>
                      <a:pt x="12084" y="26932"/>
                    </a:lnTo>
                    <a:cubicBezTo>
                      <a:pt x="12099" y="27008"/>
                      <a:pt x="12113" y="27083"/>
                      <a:pt x="12122" y="27158"/>
                    </a:cubicBezTo>
                    <a:cubicBezTo>
                      <a:pt x="12133" y="27237"/>
                      <a:pt x="12138" y="27313"/>
                      <a:pt x="12142" y="27391"/>
                    </a:cubicBezTo>
                    <a:cubicBezTo>
                      <a:pt x="12142" y="27449"/>
                      <a:pt x="12142" y="27510"/>
                      <a:pt x="12141" y="27567"/>
                    </a:cubicBezTo>
                    <a:cubicBezTo>
                      <a:pt x="12139" y="27561"/>
                      <a:pt x="12138" y="27556"/>
                      <a:pt x="12138" y="27551"/>
                    </a:cubicBezTo>
                    <a:lnTo>
                      <a:pt x="12138" y="27551"/>
                    </a:lnTo>
                    <a:cubicBezTo>
                      <a:pt x="12130" y="27647"/>
                      <a:pt x="12121" y="27740"/>
                      <a:pt x="12108" y="27835"/>
                    </a:cubicBezTo>
                    <a:cubicBezTo>
                      <a:pt x="12097" y="27918"/>
                      <a:pt x="12082" y="28002"/>
                      <a:pt x="12066" y="28083"/>
                    </a:cubicBezTo>
                    <a:cubicBezTo>
                      <a:pt x="12066" y="28082"/>
                      <a:pt x="12066" y="28081"/>
                      <a:pt x="12066" y="28080"/>
                    </a:cubicBezTo>
                    <a:cubicBezTo>
                      <a:pt x="12066" y="28082"/>
                      <a:pt x="12066" y="28083"/>
                      <a:pt x="12065" y="28084"/>
                    </a:cubicBezTo>
                    <a:cubicBezTo>
                      <a:pt x="12064" y="28089"/>
                      <a:pt x="12063" y="28095"/>
                      <a:pt x="12063" y="28100"/>
                    </a:cubicBezTo>
                    <a:cubicBezTo>
                      <a:pt x="12043" y="28184"/>
                      <a:pt x="12023" y="28272"/>
                      <a:pt x="11997" y="28354"/>
                    </a:cubicBezTo>
                    <a:cubicBezTo>
                      <a:pt x="11973" y="28441"/>
                      <a:pt x="11945" y="28527"/>
                      <a:pt x="11916" y="28612"/>
                    </a:cubicBezTo>
                    <a:cubicBezTo>
                      <a:pt x="11878" y="28709"/>
                      <a:pt x="11839" y="28805"/>
                      <a:pt x="11799" y="28901"/>
                    </a:cubicBezTo>
                    <a:cubicBezTo>
                      <a:pt x="11757" y="29000"/>
                      <a:pt x="11710" y="29092"/>
                      <a:pt x="11662" y="29188"/>
                    </a:cubicBezTo>
                    <a:lnTo>
                      <a:pt x="11662" y="29188"/>
                    </a:lnTo>
                    <a:cubicBezTo>
                      <a:pt x="11665" y="29182"/>
                      <a:pt x="11668" y="29175"/>
                      <a:pt x="11671" y="29168"/>
                    </a:cubicBezTo>
                    <a:lnTo>
                      <a:pt x="11671" y="29168"/>
                    </a:lnTo>
                    <a:cubicBezTo>
                      <a:pt x="11586" y="29335"/>
                      <a:pt x="11496" y="29497"/>
                      <a:pt x="11399" y="29656"/>
                    </a:cubicBezTo>
                    <a:cubicBezTo>
                      <a:pt x="11304" y="29811"/>
                      <a:pt x="11208" y="29965"/>
                      <a:pt x="11125" y="30128"/>
                    </a:cubicBezTo>
                    <a:cubicBezTo>
                      <a:pt x="11123" y="30132"/>
                      <a:pt x="11121" y="30136"/>
                      <a:pt x="11119" y="30140"/>
                    </a:cubicBezTo>
                    <a:cubicBezTo>
                      <a:pt x="11115" y="30142"/>
                      <a:pt x="11109" y="30142"/>
                      <a:pt x="11106" y="30144"/>
                    </a:cubicBezTo>
                    <a:cubicBezTo>
                      <a:pt x="11089" y="30174"/>
                      <a:pt x="11072" y="30203"/>
                      <a:pt x="11057" y="30233"/>
                    </a:cubicBezTo>
                    <a:cubicBezTo>
                      <a:pt x="11038" y="30264"/>
                      <a:pt x="11020" y="30294"/>
                      <a:pt x="11000" y="30327"/>
                    </a:cubicBezTo>
                    <a:cubicBezTo>
                      <a:pt x="10984" y="30373"/>
                      <a:pt x="10973" y="30423"/>
                      <a:pt x="10960" y="30471"/>
                    </a:cubicBezTo>
                    <a:cubicBezTo>
                      <a:pt x="10922" y="30557"/>
                      <a:pt x="10885" y="30643"/>
                      <a:pt x="10854" y="30732"/>
                    </a:cubicBezTo>
                    <a:cubicBezTo>
                      <a:pt x="10792" y="30914"/>
                      <a:pt x="10747" y="31102"/>
                      <a:pt x="10723" y="31292"/>
                    </a:cubicBezTo>
                    <a:cubicBezTo>
                      <a:pt x="10733" y="31387"/>
                      <a:pt x="10738" y="31481"/>
                      <a:pt x="10744" y="31575"/>
                    </a:cubicBezTo>
                    <a:cubicBezTo>
                      <a:pt x="10753" y="31670"/>
                      <a:pt x="10759" y="31766"/>
                      <a:pt x="10766" y="31863"/>
                    </a:cubicBezTo>
                    <a:cubicBezTo>
                      <a:pt x="10785" y="31932"/>
                      <a:pt x="10805" y="32002"/>
                      <a:pt x="10825" y="32073"/>
                    </a:cubicBezTo>
                    <a:lnTo>
                      <a:pt x="10825" y="32077"/>
                    </a:lnTo>
                    <a:cubicBezTo>
                      <a:pt x="10839" y="32149"/>
                      <a:pt x="10862" y="32219"/>
                      <a:pt x="10877" y="32289"/>
                    </a:cubicBezTo>
                    <a:lnTo>
                      <a:pt x="10877" y="32289"/>
                    </a:lnTo>
                    <a:cubicBezTo>
                      <a:pt x="10876" y="32285"/>
                      <a:pt x="10875" y="32281"/>
                      <a:pt x="10874" y="32277"/>
                    </a:cubicBezTo>
                    <a:lnTo>
                      <a:pt x="10874" y="32277"/>
                    </a:lnTo>
                    <a:cubicBezTo>
                      <a:pt x="10882" y="32321"/>
                      <a:pt x="10893" y="32365"/>
                      <a:pt x="10907" y="32409"/>
                    </a:cubicBezTo>
                    <a:cubicBezTo>
                      <a:pt x="10916" y="32438"/>
                      <a:pt x="10928" y="32469"/>
                      <a:pt x="10939" y="32498"/>
                    </a:cubicBezTo>
                    <a:cubicBezTo>
                      <a:pt x="10962" y="32604"/>
                      <a:pt x="10985" y="32708"/>
                      <a:pt x="11014" y="32811"/>
                    </a:cubicBezTo>
                    <a:cubicBezTo>
                      <a:pt x="11043" y="32909"/>
                      <a:pt x="11075" y="33007"/>
                      <a:pt x="11109" y="33104"/>
                    </a:cubicBezTo>
                    <a:lnTo>
                      <a:pt x="11109" y="33104"/>
                    </a:lnTo>
                    <a:cubicBezTo>
                      <a:pt x="11108" y="33102"/>
                      <a:pt x="11107" y="33100"/>
                      <a:pt x="11106" y="33098"/>
                    </a:cubicBezTo>
                    <a:lnTo>
                      <a:pt x="11106" y="33098"/>
                    </a:lnTo>
                    <a:cubicBezTo>
                      <a:pt x="11178" y="33309"/>
                      <a:pt x="11225" y="33528"/>
                      <a:pt x="11283" y="33742"/>
                    </a:cubicBezTo>
                    <a:cubicBezTo>
                      <a:pt x="11343" y="33967"/>
                      <a:pt x="11418" y="34188"/>
                      <a:pt x="11485" y="34412"/>
                    </a:cubicBezTo>
                    <a:cubicBezTo>
                      <a:pt x="11613" y="34841"/>
                      <a:pt x="11719" y="35275"/>
                      <a:pt x="11809" y="35715"/>
                    </a:cubicBezTo>
                    <a:cubicBezTo>
                      <a:pt x="11827" y="35812"/>
                      <a:pt x="11846" y="35909"/>
                      <a:pt x="11857" y="36006"/>
                    </a:cubicBezTo>
                    <a:cubicBezTo>
                      <a:pt x="11869" y="36100"/>
                      <a:pt x="11876" y="36193"/>
                      <a:pt x="11883" y="36288"/>
                    </a:cubicBezTo>
                    <a:cubicBezTo>
                      <a:pt x="11883" y="36279"/>
                      <a:pt x="11882" y="36272"/>
                      <a:pt x="11882" y="36263"/>
                    </a:cubicBezTo>
                    <a:lnTo>
                      <a:pt x="11882" y="36263"/>
                    </a:lnTo>
                    <a:cubicBezTo>
                      <a:pt x="11888" y="36358"/>
                      <a:pt x="11895" y="36452"/>
                      <a:pt x="11894" y="36546"/>
                    </a:cubicBezTo>
                    <a:cubicBezTo>
                      <a:pt x="11892" y="36639"/>
                      <a:pt x="11888" y="36734"/>
                      <a:pt x="11880" y="36828"/>
                    </a:cubicBezTo>
                    <a:cubicBezTo>
                      <a:pt x="11861" y="36995"/>
                      <a:pt x="11836" y="37162"/>
                      <a:pt x="11804" y="37327"/>
                    </a:cubicBezTo>
                    <a:cubicBezTo>
                      <a:pt x="11807" y="37320"/>
                      <a:pt x="11807" y="37313"/>
                      <a:pt x="11811" y="37304"/>
                    </a:cubicBezTo>
                    <a:lnTo>
                      <a:pt x="11811" y="37304"/>
                    </a:lnTo>
                    <a:cubicBezTo>
                      <a:pt x="11777" y="37457"/>
                      <a:pt x="11745" y="37610"/>
                      <a:pt x="11703" y="37760"/>
                    </a:cubicBezTo>
                    <a:cubicBezTo>
                      <a:pt x="11662" y="37912"/>
                      <a:pt x="11617" y="38063"/>
                      <a:pt x="11568" y="38211"/>
                    </a:cubicBezTo>
                    <a:lnTo>
                      <a:pt x="11568" y="38211"/>
                    </a:lnTo>
                    <a:cubicBezTo>
                      <a:pt x="11569" y="38209"/>
                      <a:pt x="11570" y="38206"/>
                      <a:pt x="11572" y="38204"/>
                    </a:cubicBezTo>
                    <a:lnTo>
                      <a:pt x="11572" y="38204"/>
                    </a:lnTo>
                    <a:cubicBezTo>
                      <a:pt x="11505" y="38387"/>
                      <a:pt x="11436" y="38567"/>
                      <a:pt x="11354" y="38743"/>
                    </a:cubicBezTo>
                    <a:lnTo>
                      <a:pt x="11355" y="38740"/>
                    </a:lnTo>
                    <a:lnTo>
                      <a:pt x="11355" y="38740"/>
                    </a:lnTo>
                    <a:cubicBezTo>
                      <a:pt x="11353" y="38745"/>
                      <a:pt x="11351" y="38751"/>
                      <a:pt x="11348" y="38755"/>
                    </a:cubicBezTo>
                    <a:cubicBezTo>
                      <a:pt x="11347" y="38756"/>
                      <a:pt x="11347" y="38759"/>
                      <a:pt x="11346" y="38760"/>
                    </a:cubicBezTo>
                    <a:lnTo>
                      <a:pt x="11346" y="38759"/>
                    </a:lnTo>
                    <a:cubicBezTo>
                      <a:pt x="11296" y="38856"/>
                      <a:pt x="11246" y="38955"/>
                      <a:pt x="11192" y="39051"/>
                    </a:cubicBezTo>
                    <a:cubicBezTo>
                      <a:pt x="11141" y="39142"/>
                      <a:pt x="11082" y="39230"/>
                      <a:pt x="11025" y="39319"/>
                    </a:cubicBezTo>
                    <a:lnTo>
                      <a:pt x="11025" y="39317"/>
                    </a:lnTo>
                    <a:cubicBezTo>
                      <a:pt x="11024" y="39319"/>
                      <a:pt x="11023" y="39322"/>
                      <a:pt x="11022" y="39323"/>
                    </a:cubicBezTo>
                    <a:cubicBezTo>
                      <a:pt x="11020" y="39324"/>
                      <a:pt x="11019" y="39326"/>
                      <a:pt x="11018" y="39329"/>
                    </a:cubicBezTo>
                    <a:lnTo>
                      <a:pt x="11019" y="39328"/>
                    </a:lnTo>
                    <a:lnTo>
                      <a:pt x="11019" y="39328"/>
                    </a:lnTo>
                    <a:cubicBezTo>
                      <a:pt x="11018" y="39329"/>
                      <a:pt x="11018" y="39329"/>
                      <a:pt x="11018" y="39331"/>
                    </a:cubicBezTo>
                    <a:lnTo>
                      <a:pt x="11015" y="39333"/>
                    </a:lnTo>
                    <a:lnTo>
                      <a:pt x="11015" y="39332"/>
                    </a:lnTo>
                    <a:cubicBezTo>
                      <a:pt x="10972" y="39392"/>
                      <a:pt x="10931" y="39448"/>
                      <a:pt x="10882" y="39504"/>
                    </a:cubicBezTo>
                    <a:cubicBezTo>
                      <a:pt x="10845" y="39543"/>
                      <a:pt x="10807" y="39582"/>
                      <a:pt x="10767" y="39620"/>
                    </a:cubicBezTo>
                    <a:cubicBezTo>
                      <a:pt x="10582" y="39781"/>
                      <a:pt x="10379" y="39924"/>
                      <a:pt x="10178" y="40070"/>
                    </a:cubicBezTo>
                    <a:cubicBezTo>
                      <a:pt x="10072" y="40149"/>
                      <a:pt x="9966" y="40226"/>
                      <a:pt x="9859" y="40307"/>
                    </a:cubicBezTo>
                    <a:cubicBezTo>
                      <a:pt x="9770" y="40376"/>
                      <a:pt x="9680" y="40448"/>
                      <a:pt x="9587" y="40514"/>
                    </a:cubicBezTo>
                    <a:cubicBezTo>
                      <a:pt x="9429" y="40618"/>
                      <a:pt x="9259" y="40703"/>
                      <a:pt x="9091" y="40788"/>
                    </a:cubicBezTo>
                    <a:cubicBezTo>
                      <a:pt x="9005" y="40829"/>
                      <a:pt x="8919" y="40870"/>
                      <a:pt x="8830" y="40909"/>
                    </a:cubicBezTo>
                    <a:cubicBezTo>
                      <a:pt x="8734" y="40950"/>
                      <a:pt x="8635" y="40989"/>
                      <a:pt x="8536" y="41027"/>
                    </a:cubicBezTo>
                    <a:cubicBezTo>
                      <a:pt x="8545" y="41025"/>
                      <a:pt x="8552" y="41022"/>
                      <a:pt x="8560" y="41021"/>
                    </a:cubicBezTo>
                    <a:lnTo>
                      <a:pt x="8560" y="41021"/>
                    </a:lnTo>
                    <a:cubicBezTo>
                      <a:pt x="8424" y="41065"/>
                      <a:pt x="8290" y="41111"/>
                      <a:pt x="8151" y="41150"/>
                    </a:cubicBezTo>
                    <a:cubicBezTo>
                      <a:pt x="8012" y="41188"/>
                      <a:pt x="7871" y="41223"/>
                      <a:pt x="7730" y="41254"/>
                    </a:cubicBezTo>
                    <a:lnTo>
                      <a:pt x="7554" y="41285"/>
                    </a:lnTo>
                    <a:cubicBezTo>
                      <a:pt x="7533" y="41288"/>
                      <a:pt x="7511" y="41289"/>
                      <a:pt x="7490" y="41291"/>
                    </a:cubicBezTo>
                    <a:cubicBezTo>
                      <a:pt x="7497" y="41274"/>
                      <a:pt x="7501" y="41255"/>
                      <a:pt x="7501" y="41236"/>
                    </a:cubicBezTo>
                    <a:cubicBezTo>
                      <a:pt x="7497" y="41149"/>
                      <a:pt x="7481" y="41060"/>
                      <a:pt x="7470" y="40971"/>
                    </a:cubicBezTo>
                    <a:cubicBezTo>
                      <a:pt x="7451" y="40818"/>
                      <a:pt x="7432" y="40664"/>
                      <a:pt x="7415" y="40509"/>
                    </a:cubicBezTo>
                    <a:cubicBezTo>
                      <a:pt x="7372" y="40137"/>
                      <a:pt x="7331" y="39766"/>
                      <a:pt x="7305" y="39390"/>
                    </a:cubicBezTo>
                    <a:cubicBezTo>
                      <a:pt x="7296" y="39166"/>
                      <a:pt x="7297" y="38943"/>
                      <a:pt x="7299" y="38718"/>
                    </a:cubicBezTo>
                    <a:cubicBezTo>
                      <a:pt x="7301" y="38486"/>
                      <a:pt x="7295" y="38254"/>
                      <a:pt x="7287" y="38022"/>
                    </a:cubicBezTo>
                    <a:cubicBezTo>
                      <a:pt x="7280" y="37809"/>
                      <a:pt x="7269" y="37597"/>
                      <a:pt x="7269" y="37386"/>
                    </a:cubicBezTo>
                    <a:cubicBezTo>
                      <a:pt x="7269" y="37152"/>
                      <a:pt x="7274" y="36920"/>
                      <a:pt x="7284" y="36687"/>
                    </a:cubicBezTo>
                    <a:cubicBezTo>
                      <a:pt x="7293" y="36509"/>
                      <a:pt x="7305" y="36333"/>
                      <a:pt x="7312" y="36155"/>
                    </a:cubicBezTo>
                    <a:cubicBezTo>
                      <a:pt x="7321" y="35944"/>
                      <a:pt x="7327" y="35732"/>
                      <a:pt x="7333" y="35520"/>
                    </a:cubicBezTo>
                    <a:cubicBezTo>
                      <a:pt x="7339" y="35147"/>
                      <a:pt x="7323" y="34775"/>
                      <a:pt x="7312" y="34401"/>
                    </a:cubicBezTo>
                    <a:cubicBezTo>
                      <a:pt x="7302" y="34019"/>
                      <a:pt x="7307" y="33640"/>
                      <a:pt x="7310" y="33259"/>
                    </a:cubicBezTo>
                    <a:cubicBezTo>
                      <a:pt x="7312" y="32877"/>
                      <a:pt x="7302" y="32500"/>
                      <a:pt x="7283" y="32122"/>
                    </a:cubicBezTo>
                    <a:cubicBezTo>
                      <a:pt x="7264" y="31735"/>
                      <a:pt x="7243" y="31349"/>
                      <a:pt x="7239" y="30962"/>
                    </a:cubicBezTo>
                    <a:cubicBezTo>
                      <a:pt x="7232" y="30569"/>
                      <a:pt x="7229" y="30178"/>
                      <a:pt x="7232" y="29785"/>
                    </a:cubicBezTo>
                    <a:cubicBezTo>
                      <a:pt x="7240" y="29018"/>
                      <a:pt x="7245" y="28252"/>
                      <a:pt x="7275" y="27487"/>
                    </a:cubicBezTo>
                    <a:cubicBezTo>
                      <a:pt x="7288" y="27095"/>
                      <a:pt x="7305" y="26700"/>
                      <a:pt x="7314" y="26306"/>
                    </a:cubicBezTo>
                    <a:cubicBezTo>
                      <a:pt x="7323" y="25902"/>
                      <a:pt x="7324" y="25497"/>
                      <a:pt x="7323" y="25093"/>
                    </a:cubicBezTo>
                    <a:cubicBezTo>
                      <a:pt x="7321" y="24727"/>
                      <a:pt x="7310" y="24363"/>
                      <a:pt x="7306" y="23998"/>
                    </a:cubicBezTo>
                    <a:cubicBezTo>
                      <a:pt x="7303" y="23609"/>
                      <a:pt x="7303" y="23220"/>
                      <a:pt x="7306" y="22830"/>
                    </a:cubicBezTo>
                    <a:cubicBezTo>
                      <a:pt x="7308" y="22642"/>
                      <a:pt x="7310" y="22453"/>
                      <a:pt x="7316" y="22264"/>
                    </a:cubicBezTo>
                    <a:cubicBezTo>
                      <a:pt x="7322" y="22051"/>
                      <a:pt x="7331" y="21836"/>
                      <a:pt x="7341" y="21621"/>
                    </a:cubicBezTo>
                    <a:cubicBezTo>
                      <a:pt x="7359" y="21255"/>
                      <a:pt x="7378" y="20890"/>
                      <a:pt x="7383" y="20522"/>
                    </a:cubicBezTo>
                    <a:cubicBezTo>
                      <a:pt x="7394" y="19752"/>
                      <a:pt x="7412" y="18983"/>
                      <a:pt x="7380" y="18212"/>
                    </a:cubicBezTo>
                    <a:cubicBezTo>
                      <a:pt x="7346" y="17432"/>
                      <a:pt x="7294" y="16651"/>
                      <a:pt x="7278" y="15869"/>
                    </a:cubicBezTo>
                    <a:cubicBezTo>
                      <a:pt x="7270" y="15498"/>
                      <a:pt x="7274" y="15129"/>
                      <a:pt x="7269" y="14758"/>
                    </a:cubicBezTo>
                    <a:cubicBezTo>
                      <a:pt x="7263" y="14348"/>
                      <a:pt x="7256" y="13937"/>
                      <a:pt x="7253" y="13525"/>
                    </a:cubicBezTo>
                    <a:cubicBezTo>
                      <a:pt x="7248" y="13163"/>
                      <a:pt x="7259" y="12801"/>
                      <a:pt x="7263" y="12438"/>
                    </a:cubicBezTo>
                    <a:cubicBezTo>
                      <a:pt x="7264" y="12018"/>
                      <a:pt x="7264" y="11600"/>
                      <a:pt x="7261" y="11182"/>
                    </a:cubicBezTo>
                    <a:cubicBezTo>
                      <a:pt x="7259" y="10818"/>
                      <a:pt x="7256" y="10454"/>
                      <a:pt x="7234" y="10093"/>
                    </a:cubicBezTo>
                    <a:cubicBezTo>
                      <a:pt x="7210" y="9689"/>
                      <a:pt x="7178" y="9287"/>
                      <a:pt x="7147" y="8885"/>
                    </a:cubicBezTo>
                    <a:lnTo>
                      <a:pt x="7147" y="8885"/>
                    </a:lnTo>
                    <a:cubicBezTo>
                      <a:pt x="7147" y="8893"/>
                      <a:pt x="7148" y="8901"/>
                      <a:pt x="7148" y="8909"/>
                    </a:cubicBezTo>
                    <a:cubicBezTo>
                      <a:pt x="7141" y="8763"/>
                      <a:pt x="7128" y="8618"/>
                      <a:pt x="7125" y="8471"/>
                    </a:cubicBezTo>
                    <a:cubicBezTo>
                      <a:pt x="7122" y="8357"/>
                      <a:pt x="7119" y="8243"/>
                      <a:pt x="7117" y="8128"/>
                    </a:cubicBezTo>
                    <a:cubicBezTo>
                      <a:pt x="7108" y="8168"/>
                      <a:pt x="7099" y="8208"/>
                      <a:pt x="7091" y="8248"/>
                    </a:cubicBezTo>
                    <a:cubicBezTo>
                      <a:pt x="7093" y="8241"/>
                      <a:pt x="7094" y="8232"/>
                      <a:pt x="7096" y="8225"/>
                    </a:cubicBezTo>
                    <a:lnTo>
                      <a:pt x="7096" y="8225"/>
                    </a:lnTo>
                    <a:cubicBezTo>
                      <a:pt x="7092" y="8243"/>
                      <a:pt x="7090" y="8262"/>
                      <a:pt x="7086" y="8281"/>
                    </a:cubicBezTo>
                    <a:lnTo>
                      <a:pt x="7086" y="8277"/>
                    </a:lnTo>
                    <a:cubicBezTo>
                      <a:pt x="7079" y="8313"/>
                      <a:pt x="7072" y="8349"/>
                      <a:pt x="7064" y="8388"/>
                    </a:cubicBezTo>
                    <a:cubicBezTo>
                      <a:pt x="7064" y="8395"/>
                      <a:pt x="7061" y="8403"/>
                      <a:pt x="7059" y="8411"/>
                    </a:cubicBezTo>
                    <a:cubicBezTo>
                      <a:pt x="7059" y="8413"/>
                      <a:pt x="7058" y="8416"/>
                      <a:pt x="7058" y="8419"/>
                    </a:cubicBezTo>
                    <a:cubicBezTo>
                      <a:pt x="7058" y="8421"/>
                      <a:pt x="7057" y="8426"/>
                      <a:pt x="7056" y="8430"/>
                    </a:cubicBezTo>
                    <a:cubicBezTo>
                      <a:pt x="7057" y="8432"/>
                      <a:pt x="7056" y="8434"/>
                      <a:pt x="7055" y="8436"/>
                    </a:cubicBezTo>
                    <a:lnTo>
                      <a:pt x="7055" y="8438"/>
                    </a:lnTo>
                    <a:cubicBezTo>
                      <a:pt x="7048" y="8480"/>
                      <a:pt x="7039" y="8525"/>
                      <a:pt x="7032" y="8565"/>
                    </a:cubicBezTo>
                    <a:cubicBezTo>
                      <a:pt x="7032" y="8567"/>
                      <a:pt x="7032" y="8569"/>
                      <a:pt x="7031" y="8571"/>
                    </a:cubicBezTo>
                    <a:cubicBezTo>
                      <a:pt x="7026" y="8607"/>
                      <a:pt x="7019" y="8644"/>
                      <a:pt x="7013" y="8682"/>
                    </a:cubicBezTo>
                    <a:cubicBezTo>
                      <a:pt x="7000" y="8854"/>
                      <a:pt x="6984" y="9024"/>
                      <a:pt x="6966" y="9194"/>
                    </a:cubicBezTo>
                    <a:lnTo>
                      <a:pt x="6960" y="9375"/>
                    </a:lnTo>
                    <a:cubicBezTo>
                      <a:pt x="6952" y="9603"/>
                      <a:pt x="6942" y="9831"/>
                      <a:pt x="6933" y="10057"/>
                    </a:cubicBezTo>
                    <a:cubicBezTo>
                      <a:pt x="6923" y="10263"/>
                      <a:pt x="6924" y="10467"/>
                      <a:pt x="6927" y="10672"/>
                    </a:cubicBezTo>
                    <a:cubicBezTo>
                      <a:pt x="6927" y="10777"/>
                      <a:pt x="6934" y="10880"/>
                      <a:pt x="6933" y="10984"/>
                    </a:cubicBezTo>
                    <a:cubicBezTo>
                      <a:pt x="6930" y="11036"/>
                      <a:pt x="6929" y="11085"/>
                      <a:pt x="6927" y="11136"/>
                    </a:cubicBezTo>
                    <a:cubicBezTo>
                      <a:pt x="6924" y="11182"/>
                      <a:pt x="6922" y="11231"/>
                      <a:pt x="6905" y="11274"/>
                    </a:cubicBezTo>
                    <a:cubicBezTo>
                      <a:pt x="6906" y="11526"/>
                      <a:pt x="6907" y="11780"/>
                      <a:pt x="6908" y="12033"/>
                    </a:cubicBezTo>
                    <a:cubicBezTo>
                      <a:pt x="6908" y="12386"/>
                      <a:pt x="6900" y="12738"/>
                      <a:pt x="6898" y="13091"/>
                    </a:cubicBezTo>
                    <a:cubicBezTo>
                      <a:pt x="6895" y="13484"/>
                      <a:pt x="6898" y="13876"/>
                      <a:pt x="6906" y="14267"/>
                    </a:cubicBezTo>
                    <a:cubicBezTo>
                      <a:pt x="6913" y="14628"/>
                      <a:pt x="6915" y="14990"/>
                      <a:pt x="6917" y="15350"/>
                    </a:cubicBezTo>
                    <a:cubicBezTo>
                      <a:pt x="6918" y="15760"/>
                      <a:pt x="6928" y="16170"/>
                      <a:pt x="6943" y="16580"/>
                    </a:cubicBezTo>
                    <a:cubicBezTo>
                      <a:pt x="6957" y="16960"/>
                      <a:pt x="6981" y="17340"/>
                      <a:pt x="7000" y="17718"/>
                    </a:cubicBezTo>
                    <a:cubicBezTo>
                      <a:pt x="7018" y="18087"/>
                      <a:pt x="7039" y="18457"/>
                      <a:pt x="7041" y="18825"/>
                    </a:cubicBezTo>
                    <a:cubicBezTo>
                      <a:pt x="7042" y="19222"/>
                      <a:pt x="7038" y="19620"/>
                      <a:pt x="7034" y="20018"/>
                    </a:cubicBezTo>
                    <a:cubicBezTo>
                      <a:pt x="7030" y="20383"/>
                      <a:pt x="7026" y="20746"/>
                      <a:pt x="7008" y="21110"/>
                    </a:cubicBezTo>
                    <a:cubicBezTo>
                      <a:pt x="6990" y="21524"/>
                      <a:pt x="6969" y="21938"/>
                      <a:pt x="6955" y="22354"/>
                    </a:cubicBezTo>
                    <a:cubicBezTo>
                      <a:pt x="6948" y="22521"/>
                      <a:pt x="6950" y="22690"/>
                      <a:pt x="6950" y="22859"/>
                    </a:cubicBezTo>
                    <a:cubicBezTo>
                      <a:pt x="6948" y="23061"/>
                      <a:pt x="6947" y="23265"/>
                      <a:pt x="6947" y="23468"/>
                    </a:cubicBezTo>
                    <a:cubicBezTo>
                      <a:pt x="6946" y="24250"/>
                      <a:pt x="6971" y="25032"/>
                      <a:pt x="6965" y="25814"/>
                    </a:cubicBezTo>
                    <a:cubicBezTo>
                      <a:pt x="6960" y="26574"/>
                      <a:pt x="6918" y="27334"/>
                      <a:pt x="6899" y="28095"/>
                    </a:cubicBezTo>
                    <a:cubicBezTo>
                      <a:pt x="6882" y="28881"/>
                      <a:pt x="6868" y="29668"/>
                      <a:pt x="6875" y="30453"/>
                    </a:cubicBezTo>
                    <a:cubicBezTo>
                      <a:pt x="6878" y="30831"/>
                      <a:pt x="6883" y="31209"/>
                      <a:pt x="6900" y="31586"/>
                    </a:cubicBezTo>
                    <a:cubicBezTo>
                      <a:pt x="6917" y="31967"/>
                      <a:pt x="6941" y="32349"/>
                      <a:pt x="6947" y="32733"/>
                    </a:cubicBezTo>
                    <a:cubicBezTo>
                      <a:pt x="6951" y="32949"/>
                      <a:pt x="6952" y="33165"/>
                      <a:pt x="6950" y="33379"/>
                    </a:cubicBezTo>
                    <a:cubicBezTo>
                      <a:pt x="6948" y="33549"/>
                      <a:pt x="6945" y="33720"/>
                      <a:pt x="6946" y="33890"/>
                    </a:cubicBezTo>
                    <a:cubicBezTo>
                      <a:pt x="6946" y="34102"/>
                      <a:pt x="6952" y="34312"/>
                      <a:pt x="6957" y="34525"/>
                    </a:cubicBezTo>
                    <a:cubicBezTo>
                      <a:pt x="6962" y="34696"/>
                      <a:pt x="6969" y="34868"/>
                      <a:pt x="6971" y="35039"/>
                    </a:cubicBezTo>
                    <a:cubicBezTo>
                      <a:pt x="6975" y="35422"/>
                      <a:pt x="6974" y="35806"/>
                      <a:pt x="6952" y="36190"/>
                    </a:cubicBezTo>
                    <a:cubicBezTo>
                      <a:pt x="6929" y="36576"/>
                      <a:pt x="6908" y="36962"/>
                      <a:pt x="6910" y="37349"/>
                    </a:cubicBezTo>
                    <a:cubicBezTo>
                      <a:pt x="6911" y="37731"/>
                      <a:pt x="6934" y="38113"/>
                      <a:pt x="6941" y="38495"/>
                    </a:cubicBezTo>
                    <a:cubicBezTo>
                      <a:pt x="6942" y="38677"/>
                      <a:pt x="6937" y="38857"/>
                      <a:pt x="6938" y="39038"/>
                    </a:cubicBezTo>
                    <a:cubicBezTo>
                      <a:pt x="6939" y="39222"/>
                      <a:pt x="6946" y="39405"/>
                      <a:pt x="6960" y="39588"/>
                    </a:cubicBezTo>
                    <a:cubicBezTo>
                      <a:pt x="6986" y="39931"/>
                      <a:pt x="7026" y="40272"/>
                      <a:pt x="7066" y="40613"/>
                    </a:cubicBezTo>
                    <a:cubicBezTo>
                      <a:pt x="7090" y="40825"/>
                      <a:pt x="7122" y="41036"/>
                      <a:pt x="7143" y="41247"/>
                    </a:cubicBezTo>
                    <a:cubicBezTo>
                      <a:pt x="7143" y="41246"/>
                      <a:pt x="7143" y="41245"/>
                      <a:pt x="7143" y="41244"/>
                    </a:cubicBezTo>
                    <a:lnTo>
                      <a:pt x="7143" y="41244"/>
                    </a:lnTo>
                    <a:cubicBezTo>
                      <a:pt x="7146" y="41270"/>
                      <a:pt x="7155" y="41295"/>
                      <a:pt x="7168" y="41319"/>
                    </a:cubicBezTo>
                    <a:cubicBezTo>
                      <a:pt x="7142" y="41321"/>
                      <a:pt x="7114" y="41323"/>
                      <a:pt x="7087" y="41325"/>
                    </a:cubicBezTo>
                    <a:cubicBezTo>
                      <a:pt x="7034" y="41326"/>
                      <a:pt x="6980" y="41329"/>
                      <a:pt x="6927" y="41329"/>
                    </a:cubicBezTo>
                    <a:cubicBezTo>
                      <a:pt x="6907" y="41329"/>
                      <a:pt x="6886" y="41328"/>
                      <a:pt x="6866" y="41327"/>
                    </a:cubicBezTo>
                    <a:lnTo>
                      <a:pt x="6695" y="41316"/>
                    </a:lnTo>
                    <a:lnTo>
                      <a:pt x="6698" y="41316"/>
                    </a:lnTo>
                    <a:cubicBezTo>
                      <a:pt x="6626" y="41306"/>
                      <a:pt x="6551" y="41301"/>
                      <a:pt x="6482" y="41288"/>
                    </a:cubicBezTo>
                    <a:cubicBezTo>
                      <a:pt x="6411" y="41274"/>
                      <a:pt x="6336" y="41259"/>
                      <a:pt x="6262" y="41244"/>
                    </a:cubicBezTo>
                    <a:lnTo>
                      <a:pt x="6262" y="41244"/>
                    </a:lnTo>
                    <a:cubicBezTo>
                      <a:pt x="6271" y="41246"/>
                      <a:pt x="6278" y="41247"/>
                      <a:pt x="6285" y="41250"/>
                    </a:cubicBezTo>
                    <a:cubicBezTo>
                      <a:pt x="6206" y="41230"/>
                      <a:pt x="6124" y="41214"/>
                      <a:pt x="6046" y="41191"/>
                    </a:cubicBezTo>
                    <a:cubicBezTo>
                      <a:pt x="5965" y="41167"/>
                      <a:pt x="5886" y="41143"/>
                      <a:pt x="5806" y="41120"/>
                    </a:cubicBezTo>
                    <a:cubicBezTo>
                      <a:pt x="5716" y="41088"/>
                      <a:pt x="5622" y="41057"/>
                      <a:pt x="5535" y="41021"/>
                    </a:cubicBezTo>
                    <a:cubicBezTo>
                      <a:pt x="5439" y="40983"/>
                      <a:pt x="5343" y="40944"/>
                      <a:pt x="5248" y="40902"/>
                    </a:cubicBezTo>
                    <a:cubicBezTo>
                      <a:pt x="5069" y="40823"/>
                      <a:pt x="4891" y="40740"/>
                      <a:pt x="4715" y="40654"/>
                    </a:cubicBezTo>
                    <a:lnTo>
                      <a:pt x="4715" y="40654"/>
                    </a:lnTo>
                    <a:cubicBezTo>
                      <a:pt x="4719" y="40656"/>
                      <a:pt x="4723" y="40659"/>
                      <a:pt x="4726" y="40661"/>
                    </a:cubicBezTo>
                    <a:cubicBezTo>
                      <a:pt x="4573" y="40582"/>
                      <a:pt x="4418" y="40505"/>
                      <a:pt x="4267" y="40418"/>
                    </a:cubicBezTo>
                    <a:cubicBezTo>
                      <a:pt x="4194" y="40378"/>
                      <a:pt x="4118" y="40339"/>
                      <a:pt x="4047" y="40294"/>
                    </a:cubicBezTo>
                    <a:cubicBezTo>
                      <a:pt x="3979" y="40251"/>
                      <a:pt x="3913" y="40209"/>
                      <a:pt x="3843" y="40166"/>
                    </a:cubicBezTo>
                    <a:cubicBezTo>
                      <a:pt x="3809" y="40140"/>
                      <a:pt x="3774" y="40115"/>
                      <a:pt x="3740" y="40091"/>
                    </a:cubicBezTo>
                    <a:cubicBezTo>
                      <a:pt x="3711" y="40069"/>
                      <a:pt x="3679" y="40049"/>
                      <a:pt x="3652" y="40025"/>
                    </a:cubicBezTo>
                    <a:cubicBezTo>
                      <a:pt x="3592" y="39974"/>
                      <a:pt x="3531" y="39923"/>
                      <a:pt x="3471" y="39872"/>
                    </a:cubicBezTo>
                    <a:lnTo>
                      <a:pt x="3471" y="39872"/>
                    </a:lnTo>
                    <a:cubicBezTo>
                      <a:pt x="3473" y="39873"/>
                      <a:pt x="3476" y="39875"/>
                      <a:pt x="3478" y="39878"/>
                    </a:cubicBezTo>
                    <a:cubicBezTo>
                      <a:pt x="3417" y="39816"/>
                      <a:pt x="3350" y="39758"/>
                      <a:pt x="3292" y="39695"/>
                    </a:cubicBezTo>
                    <a:cubicBezTo>
                      <a:pt x="3236" y="39636"/>
                      <a:pt x="3181" y="39575"/>
                      <a:pt x="3126" y="39514"/>
                    </a:cubicBezTo>
                    <a:cubicBezTo>
                      <a:pt x="3041" y="39412"/>
                      <a:pt x="2956" y="39307"/>
                      <a:pt x="2875" y="39201"/>
                    </a:cubicBezTo>
                    <a:cubicBezTo>
                      <a:pt x="2800" y="39104"/>
                      <a:pt x="2731" y="39001"/>
                      <a:pt x="2662" y="38900"/>
                    </a:cubicBezTo>
                    <a:cubicBezTo>
                      <a:pt x="2662" y="38899"/>
                      <a:pt x="2661" y="38898"/>
                      <a:pt x="2660" y="38898"/>
                    </a:cubicBezTo>
                    <a:cubicBezTo>
                      <a:pt x="2659" y="38895"/>
                      <a:pt x="2658" y="38894"/>
                      <a:pt x="2655" y="38890"/>
                    </a:cubicBezTo>
                    <a:cubicBezTo>
                      <a:pt x="2577" y="38768"/>
                      <a:pt x="2501" y="38645"/>
                      <a:pt x="2427" y="38520"/>
                    </a:cubicBezTo>
                    <a:cubicBezTo>
                      <a:pt x="2355" y="38397"/>
                      <a:pt x="2289" y="38271"/>
                      <a:pt x="2224" y="38145"/>
                    </a:cubicBezTo>
                    <a:lnTo>
                      <a:pt x="2224" y="38145"/>
                    </a:lnTo>
                    <a:cubicBezTo>
                      <a:pt x="2186" y="38066"/>
                      <a:pt x="2145" y="37986"/>
                      <a:pt x="2114" y="37904"/>
                    </a:cubicBezTo>
                    <a:cubicBezTo>
                      <a:pt x="2080" y="37819"/>
                      <a:pt x="2046" y="37733"/>
                      <a:pt x="2014" y="37649"/>
                    </a:cubicBezTo>
                    <a:lnTo>
                      <a:pt x="2014" y="37649"/>
                    </a:lnTo>
                    <a:cubicBezTo>
                      <a:pt x="2016" y="37655"/>
                      <a:pt x="2019" y="37661"/>
                      <a:pt x="2020" y="37670"/>
                    </a:cubicBezTo>
                    <a:cubicBezTo>
                      <a:pt x="1978" y="37540"/>
                      <a:pt x="1934" y="37411"/>
                      <a:pt x="1897" y="37279"/>
                    </a:cubicBezTo>
                    <a:cubicBezTo>
                      <a:pt x="1861" y="37151"/>
                      <a:pt x="1832" y="37023"/>
                      <a:pt x="1803" y="36893"/>
                    </a:cubicBezTo>
                    <a:cubicBezTo>
                      <a:pt x="1791" y="36809"/>
                      <a:pt x="1775" y="36727"/>
                      <a:pt x="1766" y="36644"/>
                    </a:cubicBezTo>
                    <a:cubicBezTo>
                      <a:pt x="1758" y="36552"/>
                      <a:pt x="1751" y="36462"/>
                      <a:pt x="1741" y="36369"/>
                    </a:cubicBezTo>
                    <a:cubicBezTo>
                      <a:pt x="1733" y="36172"/>
                      <a:pt x="1725" y="35976"/>
                      <a:pt x="1738" y="35779"/>
                    </a:cubicBezTo>
                    <a:cubicBezTo>
                      <a:pt x="1750" y="35657"/>
                      <a:pt x="1768" y="35536"/>
                      <a:pt x="1793" y="35416"/>
                    </a:cubicBezTo>
                    <a:cubicBezTo>
                      <a:pt x="1811" y="35337"/>
                      <a:pt x="1831" y="35259"/>
                      <a:pt x="1855" y="35183"/>
                    </a:cubicBezTo>
                    <a:cubicBezTo>
                      <a:pt x="1891" y="35085"/>
                      <a:pt x="1927" y="34991"/>
                      <a:pt x="1967" y="34895"/>
                    </a:cubicBezTo>
                    <a:cubicBezTo>
                      <a:pt x="2004" y="34807"/>
                      <a:pt x="2045" y="34724"/>
                      <a:pt x="2086" y="34640"/>
                    </a:cubicBezTo>
                    <a:lnTo>
                      <a:pt x="2086" y="34640"/>
                    </a:lnTo>
                    <a:cubicBezTo>
                      <a:pt x="2085" y="34642"/>
                      <a:pt x="2083" y="34644"/>
                      <a:pt x="2082" y="34647"/>
                    </a:cubicBezTo>
                    <a:lnTo>
                      <a:pt x="2082" y="34647"/>
                    </a:lnTo>
                    <a:cubicBezTo>
                      <a:pt x="2084" y="34643"/>
                      <a:pt x="2085" y="34640"/>
                      <a:pt x="2087" y="34635"/>
                    </a:cubicBezTo>
                    <a:cubicBezTo>
                      <a:pt x="2088" y="34634"/>
                      <a:pt x="2088" y="34633"/>
                      <a:pt x="2090" y="34631"/>
                    </a:cubicBezTo>
                    <a:cubicBezTo>
                      <a:pt x="2203" y="34406"/>
                      <a:pt x="2315" y="34180"/>
                      <a:pt x="2417" y="33949"/>
                    </a:cubicBezTo>
                    <a:cubicBezTo>
                      <a:pt x="2570" y="33600"/>
                      <a:pt x="2707" y="33246"/>
                      <a:pt x="2847" y="32892"/>
                    </a:cubicBezTo>
                    <a:cubicBezTo>
                      <a:pt x="2919" y="32710"/>
                      <a:pt x="2996" y="32527"/>
                      <a:pt x="3060" y="32340"/>
                    </a:cubicBezTo>
                    <a:cubicBezTo>
                      <a:pt x="3106" y="32208"/>
                      <a:pt x="3153" y="32076"/>
                      <a:pt x="3183" y="31939"/>
                    </a:cubicBezTo>
                    <a:cubicBezTo>
                      <a:pt x="3226" y="31748"/>
                      <a:pt x="3255" y="31553"/>
                      <a:pt x="3239" y="31359"/>
                    </a:cubicBezTo>
                    <a:cubicBezTo>
                      <a:pt x="3222" y="31116"/>
                      <a:pt x="3157" y="30878"/>
                      <a:pt x="3075" y="30650"/>
                    </a:cubicBezTo>
                    <a:cubicBezTo>
                      <a:pt x="3019" y="30493"/>
                      <a:pt x="2950" y="30341"/>
                      <a:pt x="2871" y="30195"/>
                    </a:cubicBezTo>
                    <a:cubicBezTo>
                      <a:pt x="2857" y="30176"/>
                      <a:pt x="2843" y="30158"/>
                      <a:pt x="2830" y="30140"/>
                    </a:cubicBezTo>
                    <a:lnTo>
                      <a:pt x="2830" y="30139"/>
                    </a:lnTo>
                    <a:cubicBezTo>
                      <a:pt x="2814" y="30115"/>
                      <a:pt x="2797" y="30094"/>
                      <a:pt x="2780" y="30072"/>
                    </a:cubicBezTo>
                    <a:cubicBezTo>
                      <a:pt x="2779" y="30070"/>
                      <a:pt x="2777" y="30068"/>
                      <a:pt x="2775" y="30066"/>
                    </a:cubicBezTo>
                    <a:lnTo>
                      <a:pt x="2753" y="30036"/>
                    </a:lnTo>
                    <a:cubicBezTo>
                      <a:pt x="2735" y="30017"/>
                      <a:pt x="2720" y="29996"/>
                      <a:pt x="2704" y="29975"/>
                    </a:cubicBezTo>
                    <a:lnTo>
                      <a:pt x="2693" y="29962"/>
                    </a:lnTo>
                    <a:cubicBezTo>
                      <a:pt x="2668" y="29928"/>
                      <a:pt x="2642" y="29894"/>
                      <a:pt x="2616" y="29859"/>
                    </a:cubicBezTo>
                    <a:cubicBezTo>
                      <a:pt x="2591" y="29827"/>
                      <a:pt x="2567" y="29794"/>
                      <a:pt x="2544" y="29762"/>
                    </a:cubicBezTo>
                    <a:cubicBezTo>
                      <a:pt x="2529" y="29739"/>
                      <a:pt x="2512" y="29718"/>
                      <a:pt x="2496" y="29695"/>
                    </a:cubicBezTo>
                    <a:cubicBezTo>
                      <a:pt x="2489" y="29688"/>
                      <a:pt x="2482" y="29681"/>
                      <a:pt x="2475" y="29674"/>
                    </a:cubicBezTo>
                    <a:cubicBezTo>
                      <a:pt x="2385" y="29581"/>
                      <a:pt x="2292" y="29488"/>
                      <a:pt x="2204" y="29392"/>
                    </a:cubicBezTo>
                    <a:cubicBezTo>
                      <a:pt x="2194" y="29381"/>
                      <a:pt x="2185" y="29369"/>
                      <a:pt x="2174" y="29358"/>
                    </a:cubicBezTo>
                    <a:cubicBezTo>
                      <a:pt x="2134" y="29319"/>
                      <a:pt x="2096" y="29278"/>
                      <a:pt x="2057" y="29238"/>
                    </a:cubicBezTo>
                    <a:cubicBezTo>
                      <a:pt x="2036" y="29215"/>
                      <a:pt x="2016" y="29192"/>
                      <a:pt x="1995" y="29168"/>
                    </a:cubicBezTo>
                    <a:cubicBezTo>
                      <a:pt x="1985" y="29170"/>
                      <a:pt x="1976" y="29174"/>
                      <a:pt x="1967" y="29178"/>
                    </a:cubicBezTo>
                    <a:cubicBezTo>
                      <a:pt x="1930" y="29140"/>
                      <a:pt x="1890" y="29105"/>
                      <a:pt x="1853" y="29067"/>
                    </a:cubicBezTo>
                    <a:cubicBezTo>
                      <a:pt x="1701" y="28906"/>
                      <a:pt x="1550" y="28746"/>
                      <a:pt x="1398" y="28581"/>
                    </a:cubicBezTo>
                    <a:lnTo>
                      <a:pt x="1398" y="28581"/>
                    </a:lnTo>
                    <a:lnTo>
                      <a:pt x="1401" y="28584"/>
                    </a:lnTo>
                    <a:cubicBezTo>
                      <a:pt x="1217" y="28374"/>
                      <a:pt x="1036" y="28162"/>
                      <a:pt x="877" y="27931"/>
                    </a:cubicBezTo>
                    <a:lnTo>
                      <a:pt x="877" y="27932"/>
                    </a:lnTo>
                    <a:cubicBezTo>
                      <a:pt x="830" y="27859"/>
                      <a:pt x="787" y="27784"/>
                      <a:pt x="744" y="27707"/>
                    </a:cubicBezTo>
                    <a:lnTo>
                      <a:pt x="747" y="27707"/>
                    </a:lnTo>
                    <a:cubicBezTo>
                      <a:pt x="690" y="27589"/>
                      <a:pt x="640" y="27467"/>
                      <a:pt x="597" y="27344"/>
                    </a:cubicBezTo>
                    <a:cubicBezTo>
                      <a:pt x="570" y="27257"/>
                      <a:pt x="541" y="27172"/>
                      <a:pt x="518" y="27083"/>
                    </a:cubicBezTo>
                    <a:cubicBezTo>
                      <a:pt x="495" y="26990"/>
                      <a:pt x="474" y="26898"/>
                      <a:pt x="455" y="26806"/>
                    </a:cubicBezTo>
                    <a:cubicBezTo>
                      <a:pt x="455" y="26806"/>
                      <a:pt x="455" y="26807"/>
                      <a:pt x="455" y="26809"/>
                    </a:cubicBezTo>
                    <a:cubicBezTo>
                      <a:pt x="417" y="26610"/>
                      <a:pt x="378" y="26413"/>
                      <a:pt x="361" y="26210"/>
                    </a:cubicBezTo>
                    <a:cubicBezTo>
                      <a:pt x="358" y="26121"/>
                      <a:pt x="357" y="26035"/>
                      <a:pt x="361" y="25945"/>
                    </a:cubicBezTo>
                    <a:cubicBezTo>
                      <a:pt x="369" y="25850"/>
                      <a:pt x="383" y="25758"/>
                      <a:pt x="396" y="25666"/>
                    </a:cubicBezTo>
                    <a:cubicBezTo>
                      <a:pt x="418" y="25572"/>
                      <a:pt x="440" y="25480"/>
                      <a:pt x="467" y="25386"/>
                    </a:cubicBezTo>
                    <a:cubicBezTo>
                      <a:pt x="494" y="25292"/>
                      <a:pt x="527" y="25205"/>
                      <a:pt x="560" y="25113"/>
                    </a:cubicBezTo>
                    <a:cubicBezTo>
                      <a:pt x="603" y="25003"/>
                      <a:pt x="647" y="24894"/>
                      <a:pt x="696" y="24788"/>
                    </a:cubicBezTo>
                    <a:cubicBezTo>
                      <a:pt x="731" y="24717"/>
                      <a:pt x="768" y="24646"/>
                      <a:pt x="809" y="24578"/>
                    </a:cubicBezTo>
                    <a:cubicBezTo>
                      <a:pt x="843" y="24516"/>
                      <a:pt x="883" y="24460"/>
                      <a:pt x="920" y="24402"/>
                    </a:cubicBezTo>
                    <a:cubicBezTo>
                      <a:pt x="1019" y="24267"/>
                      <a:pt x="1121" y="24133"/>
                      <a:pt x="1230" y="24002"/>
                    </a:cubicBezTo>
                    <a:cubicBezTo>
                      <a:pt x="1339" y="23872"/>
                      <a:pt x="1453" y="23738"/>
                      <a:pt x="1551" y="23598"/>
                    </a:cubicBezTo>
                    <a:cubicBezTo>
                      <a:pt x="1657" y="23443"/>
                      <a:pt x="1761" y="23286"/>
                      <a:pt x="1848" y="23119"/>
                    </a:cubicBezTo>
                    <a:cubicBezTo>
                      <a:pt x="1934" y="22953"/>
                      <a:pt x="2017" y="22788"/>
                      <a:pt x="2092" y="22618"/>
                    </a:cubicBezTo>
                    <a:cubicBezTo>
                      <a:pt x="2135" y="22524"/>
                      <a:pt x="2173" y="22427"/>
                      <a:pt x="2207" y="22329"/>
                    </a:cubicBezTo>
                    <a:cubicBezTo>
                      <a:pt x="2276" y="22123"/>
                      <a:pt x="2318" y="21907"/>
                      <a:pt x="2327" y="21690"/>
                    </a:cubicBezTo>
                    <a:cubicBezTo>
                      <a:pt x="2337" y="21492"/>
                      <a:pt x="2327" y="21293"/>
                      <a:pt x="2300" y="21098"/>
                    </a:cubicBezTo>
                    <a:cubicBezTo>
                      <a:pt x="2274" y="20916"/>
                      <a:pt x="2236" y="20738"/>
                      <a:pt x="2188" y="20562"/>
                    </a:cubicBezTo>
                    <a:cubicBezTo>
                      <a:pt x="2137" y="20376"/>
                      <a:pt x="2088" y="20191"/>
                      <a:pt x="2027" y="20009"/>
                    </a:cubicBezTo>
                    <a:cubicBezTo>
                      <a:pt x="1968" y="19837"/>
                      <a:pt x="1908" y="19668"/>
                      <a:pt x="1838" y="19500"/>
                    </a:cubicBezTo>
                    <a:cubicBezTo>
                      <a:pt x="1768" y="19328"/>
                      <a:pt x="1693" y="19158"/>
                      <a:pt x="1628" y="18984"/>
                    </a:cubicBezTo>
                    <a:cubicBezTo>
                      <a:pt x="1594" y="18874"/>
                      <a:pt x="1561" y="18766"/>
                      <a:pt x="1535" y="18654"/>
                    </a:cubicBezTo>
                    <a:cubicBezTo>
                      <a:pt x="1519" y="18572"/>
                      <a:pt x="1506" y="18489"/>
                      <a:pt x="1498" y="18406"/>
                    </a:cubicBezTo>
                    <a:cubicBezTo>
                      <a:pt x="1494" y="18356"/>
                      <a:pt x="1490" y="18307"/>
                      <a:pt x="1485" y="18258"/>
                    </a:cubicBezTo>
                    <a:lnTo>
                      <a:pt x="1485" y="18258"/>
                    </a:lnTo>
                    <a:cubicBezTo>
                      <a:pt x="1487" y="18267"/>
                      <a:pt x="1487" y="18274"/>
                      <a:pt x="1488" y="18283"/>
                    </a:cubicBezTo>
                    <a:cubicBezTo>
                      <a:pt x="1486" y="18219"/>
                      <a:pt x="1481" y="18154"/>
                      <a:pt x="1484" y="18092"/>
                    </a:cubicBezTo>
                    <a:cubicBezTo>
                      <a:pt x="1488" y="18039"/>
                      <a:pt x="1490" y="17982"/>
                      <a:pt x="1491" y="17928"/>
                    </a:cubicBezTo>
                    <a:cubicBezTo>
                      <a:pt x="1499" y="17848"/>
                      <a:pt x="1508" y="17766"/>
                      <a:pt x="1517" y="17686"/>
                    </a:cubicBezTo>
                    <a:cubicBezTo>
                      <a:pt x="1530" y="17602"/>
                      <a:pt x="1546" y="17517"/>
                      <a:pt x="1564" y="17433"/>
                    </a:cubicBezTo>
                    <a:cubicBezTo>
                      <a:pt x="1581" y="17372"/>
                      <a:pt x="1598" y="17310"/>
                      <a:pt x="1614" y="17251"/>
                    </a:cubicBezTo>
                    <a:lnTo>
                      <a:pt x="1614" y="17251"/>
                    </a:lnTo>
                    <a:cubicBezTo>
                      <a:pt x="1613" y="17256"/>
                      <a:pt x="1610" y="17261"/>
                      <a:pt x="1608" y="17266"/>
                    </a:cubicBezTo>
                    <a:lnTo>
                      <a:pt x="1608" y="17266"/>
                    </a:lnTo>
                    <a:cubicBezTo>
                      <a:pt x="1632" y="17202"/>
                      <a:pt x="1650" y="17135"/>
                      <a:pt x="1678" y="17075"/>
                    </a:cubicBezTo>
                    <a:cubicBezTo>
                      <a:pt x="1705" y="17015"/>
                      <a:pt x="1733" y="16954"/>
                      <a:pt x="1758" y="16894"/>
                    </a:cubicBezTo>
                    <a:cubicBezTo>
                      <a:pt x="1810" y="16796"/>
                      <a:pt x="1860" y="16701"/>
                      <a:pt x="1915" y="16606"/>
                    </a:cubicBezTo>
                    <a:cubicBezTo>
                      <a:pt x="1961" y="16531"/>
                      <a:pt x="2008" y="16458"/>
                      <a:pt x="2056" y="16385"/>
                    </a:cubicBezTo>
                    <a:lnTo>
                      <a:pt x="2060" y="16380"/>
                    </a:lnTo>
                    <a:cubicBezTo>
                      <a:pt x="2060" y="16379"/>
                      <a:pt x="2061" y="16378"/>
                      <a:pt x="2061" y="16378"/>
                    </a:cubicBezTo>
                    <a:lnTo>
                      <a:pt x="2061" y="16376"/>
                    </a:lnTo>
                    <a:cubicBezTo>
                      <a:pt x="2063" y="16375"/>
                      <a:pt x="2064" y="16372"/>
                      <a:pt x="2065" y="16371"/>
                    </a:cubicBezTo>
                    <a:lnTo>
                      <a:pt x="2065" y="16372"/>
                    </a:lnTo>
                    <a:cubicBezTo>
                      <a:pt x="2097" y="16329"/>
                      <a:pt x="2127" y="16286"/>
                      <a:pt x="2158" y="16244"/>
                    </a:cubicBezTo>
                    <a:lnTo>
                      <a:pt x="2268" y="16112"/>
                    </a:lnTo>
                    <a:cubicBezTo>
                      <a:pt x="2302" y="16076"/>
                      <a:pt x="2337" y="16037"/>
                      <a:pt x="2373" y="16003"/>
                    </a:cubicBezTo>
                    <a:cubicBezTo>
                      <a:pt x="2414" y="15963"/>
                      <a:pt x="2455" y="15924"/>
                      <a:pt x="2497" y="15886"/>
                    </a:cubicBezTo>
                    <a:cubicBezTo>
                      <a:pt x="2583" y="15814"/>
                      <a:pt x="2668" y="15740"/>
                      <a:pt x="2758" y="15675"/>
                    </a:cubicBezTo>
                    <a:cubicBezTo>
                      <a:pt x="2850" y="15608"/>
                      <a:pt x="2943" y="15542"/>
                      <a:pt x="3037" y="15474"/>
                    </a:cubicBezTo>
                    <a:cubicBezTo>
                      <a:pt x="3137" y="15405"/>
                      <a:pt x="3237" y="15337"/>
                      <a:pt x="3333" y="15263"/>
                    </a:cubicBezTo>
                    <a:cubicBezTo>
                      <a:pt x="3463" y="15164"/>
                      <a:pt x="3593" y="15061"/>
                      <a:pt x="3703" y="14941"/>
                    </a:cubicBezTo>
                    <a:cubicBezTo>
                      <a:pt x="3789" y="14847"/>
                      <a:pt x="3869" y="14749"/>
                      <a:pt x="3941" y="14644"/>
                    </a:cubicBezTo>
                    <a:cubicBezTo>
                      <a:pt x="3970" y="14604"/>
                      <a:pt x="3994" y="14563"/>
                      <a:pt x="4020" y="14521"/>
                    </a:cubicBezTo>
                    <a:cubicBezTo>
                      <a:pt x="4067" y="14449"/>
                      <a:pt x="4109" y="14374"/>
                      <a:pt x="4146" y="14297"/>
                    </a:cubicBezTo>
                    <a:cubicBezTo>
                      <a:pt x="4224" y="14132"/>
                      <a:pt x="4301" y="13964"/>
                      <a:pt x="4351" y="13787"/>
                    </a:cubicBezTo>
                    <a:cubicBezTo>
                      <a:pt x="4459" y="13415"/>
                      <a:pt x="4531" y="13031"/>
                      <a:pt x="4512" y="12641"/>
                    </a:cubicBezTo>
                    <a:cubicBezTo>
                      <a:pt x="4505" y="12463"/>
                      <a:pt x="4493" y="12285"/>
                      <a:pt x="4454" y="12109"/>
                    </a:cubicBezTo>
                    <a:cubicBezTo>
                      <a:pt x="4410" y="11915"/>
                      <a:pt x="4349" y="11727"/>
                      <a:pt x="4288" y="11538"/>
                    </a:cubicBezTo>
                    <a:cubicBezTo>
                      <a:pt x="4231" y="11368"/>
                      <a:pt x="4174" y="11198"/>
                      <a:pt x="4109" y="11032"/>
                    </a:cubicBezTo>
                    <a:cubicBezTo>
                      <a:pt x="4046" y="10866"/>
                      <a:pt x="3976" y="10699"/>
                      <a:pt x="3913" y="10532"/>
                    </a:cubicBezTo>
                    <a:cubicBezTo>
                      <a:pt x="3870" y="10398"/>
                      <a:pt x="3832" y="10264"/>
                      <a:pt x="3798" y="10125"/>
                    </a:cubicBezTo>
                    <a:cubicBezTo>
                      <a:pt x="3773" y="10002"/>
                      <a:pt x="3754" y="9875"/>
                      <a:pt x="3742" y="9750"/>
                    </a:cubicBezTo>
                    <a:cubicBezTo>
                      <a:pt x="3740" y="9656"/>
                      <a:pt x="3742" y="9565"/>
                      <a:pt x="3746" y="9474"/>
                    </a:cubicBezTo>
                    <a:cubicBezTo>
                      <a:pt x="3758" y="9334"/>
                      <a:pt x="3777" y="9194"/>
                      <a:pt x="3803" y="9057"/>
                    </a:cubicBezTo>
                    <a:lnTo>
                      <a:pt x="3803" y="9057"/>
                    </a:lnTo>
                    <a:cubicBezTo>
                      <a:pt x="3801" y="9058"/>
                      <a:pt x="3802" y="9061"/>
                      <a:pt x="3800" y="9062"/>
                    </a:cubicBezTo>
                    <a:cubicBezTo>
                      <a:pt x="3801" y="9059"/>
                      <a:pt x="3801" y="9057"/>
                      <a:pt x="3802" y="9054"/>
                    </a:cubicBezTo>
                    <a:cubicBezTo>
                      <a:pt x="3803" y="9048"/>
                      <a:pt x="3803" y="9044"/>
                      <a:pt x="3804" y="9040"/>
                    </a:cubicBezTo>
                    <a:lnTo>
                      <a:pt x="3804" y="9040"/>
                    </a:lnTo>
                    <a:cubicBezTo>
                      <a:pt x="3804" y="9044"/>
                      <a:pt x="3803" y="9046"/>
                      <a:pt x="3804" y="9050"/>
                    </a:cubicBezTo>
                    <a:cubicBezTo>
                      <a:pt x="3821" y="8966"/>
                      <a:pt x="3841" y="8884"/>
                      <a:pt x="3862" y="8801"/>
                    </a:cubicBezTo>
                    <a:cubicBezTo>
                      <a:pt x="3883" y="8729"/>
                      <a:pt x="3909" y="8657"/>
                      <a:pt x="3933" y="8585"/>
                    </a:cubicBezTo>
                    <a:cubicBezTo>
                      <a:pt x="3951" y="8541"/>
                      <a:pt x="3968" y="8493"/>
                      <a:pt x="3988" y="8450"/>
                    </a:cubicBezTo>
                    <a:cubicBezTo>
                      <a:pt x="4008" y="8408"/>
                      <a:pt x="4030" y="8361"/>
                      <a:pt x="4053" y="8317"/>
                    </a:cubicBezTo>
                    <a:cubicBezTo>
                      <a:pt x="4079" y="8270"/>
                      <a:pt x="4102" y="8222"/>
                      <a:pt x="4133" y="8177"/>
                    </a:cubicBezTo>
                    <a:cubicBezTo>
                      <a:pt x="4161" y="8135"/>
                      <a:pt x="4189" y="8093"/>
                      <a:pt x="4216" y="8050"/>
                    </a:cubicBezTo>
                    <a:cubicBezTo>
                      <a:pt x="4248" y="8008"/>
                      <a:pt x="4277" y="7964"/>
                      <a:pt x="4311" y="7924"/>
                    </a:cubicBezTo>
                    <a:cubicBezTo>
                      <a:pt x="4341" y="7890"/>
                      <a:pt x="4371" y="7855"/>
                      <a:pt x="4402" y="7821"/>
                    </a:cubicBezTo>
                    <a:cubicBezTo>
                      <a:pt x="4519" y="7701"/>
                      <a:pt x="4643" y="7589"/>
                      <a:pt x="4763" y="7473"/>
                    </a:cubicBezTo>
                    <a:cubicBezTo>
                      <a:pt x="4894" y="7349"/>
                      <a:pt x="5016" y="7216"/>
                      <a:pt x="5130" y="7075"/>
                    </a:cubicBezTo>
                    <a:cubicBezTo>
                      <a:pt x="5362" y="6791"/>
                      <a:pt x="5553" y="6465"/>
                      <a:pt x="5642" y="6110"/>
                    </a:cubicBezTo>
                    <a:cubicBezTo>
                      <a:pt x="5666" y="6019"/>
                      <a:pt x="5691" y="5928"/>
                      <a:pt x="5702" y="5836"/>
                    </a:cubicBezTo>
                    <a:cubicBezTo>
                      <a:pt x="5714" y="5741"/>
                      <a:pt x="5723" y="5644"/>
                      <a:pt x="5727" y="5547"/>
                    </a:cubicBezTo>
                    <a:cubicBezTo>
                      <a:pt x="5735" y="5372"/>
                      <a:pt x="5730" y="5197"/>
                      <a:pt x="5712" y="5024"/>
                    </a:cubicBezTo>
                    <a:cubicBezTo>
                      <a:pt x="5696" y="4841"/>
                      <a:pt x="5676" y="4659"/>
                      <a:pt x="5646" y="4479"/>
                    </a:cubicBezTo>
                    <a:cubicBezTo>
                      <a:pt x="5613" y="4288"/>
                      <a:pt x="5568" y="4101"/>
                      <a:pt x="5526" y="3913"/>
                    </a:cubicBezTo>
                    <a:cubicBezTo>
                      <a:pt x="5447" y="3557"/>
                      <a:pt x="5367" y="3203"/>
                      <a:pt x="5294" y="2848"/>
                    </a:cubicBezTo>
                    <a:lnTo>
                      <a:pt x="5294" y="2848"/>
                    </a:lnTo>
                    <a:cubicBezTo>
                      <a:pt x="5296" y="2856"/>
                      <a:pt x="5297" y="2862"/>
                      <a:pt x="5299" y="2871"/>
                    </a:cubicBezTo>
                    <a:cubicBezTo>
                      <a:pt x="5268" y="2706"/>
                      <a:pt x="5241" y="2545"/>
                      <a:pt x="5224" y="2377"/>
                    </a:cubicBezTo>
                    <a:cubicBezTo>
                      <a:pt x="5220" y="2270"/>
                      <a:pt x="5218" y="2163"/>
                      <a:pt x="5222" y="2056"/>
                    </a:cubicBezTo>
                    <a:cubicBezTo>
                      <a:pt x="5231" y="1967"/>
                      <a:pt x="5243" y="1881"/>
                      <a:pt x="5258" y="1795"/>
                    </a:cubicBezTo>
                    <a:lnTo>
                      <a:pt x="5258" y="1795"/>
                    </a:lnTo>
                    <a:cubicBezTo>
                      <a:pt x="5256" y="1796"/>
                      <a:pt x="5256" y="1799"/>
                      <a:pt x="5255" y="1800"/>
                    </a:cubicBezTo>
                    <a:cubicBezTo>
                      <a:pt x="5256" y="1796"/>
                      <a:pt x="5257" y="1793"/>
                      <a:pt x="5259" y="1789"/>
                    </a:cubicBezTo>
                    <a:cubicBezTo>
                      <a:pt x="5260" y="1784"/>
                      <a:pt x="5259" y="1784"/>
                      <a:pt x="5260" y="1783"/>
                    </a:cubicBezTo>
                    <a:lnTo>
                      <a:pt x="5260" y="1783"/>
                    </a:lnTo>
                    <a:lnTo>
                      <a:pt x="5258" y="1784"/>
                    </a:lnTo>
                    <a:cubicBezTo>
                      <a:pt x="5258" y="1783"/>
                      <a:pt x="5259" y="1782"/>
                      <a:pt x="5259" y="1780"/>
                    </a:cubicBezTo>
                    <a:lnTo>
                      <a:pt x="5259" y="1779"/>
                    </a:lnTo>
                    <a:cubicBezTo>
                      <a:pt x="5278" y="1695"/>
                      <a:pt x="5299" y="1611"/>
                      <a:pt x="5320" y="1525"/>
                    </a:cubicBezTo>
                    <a:cubicBezTo>
                      <a:pt x="5339" y="1454"/>
                      <a:pt x="5365" y="1382"/>
                      <a:pt x="5388" y="1313"/>
                    </a:cubicBezTo>
                    <a:lnTo>
                      <a:pt x="5388" y="1313"/>
                    </a:lnTo>
                    <a:cubicBezTo>
                      <a:pt x="5387" y="1313"/>
                      <a:pt x="5387" y="1315"/>
                      <a:pt x="5386" y="1317"/>
                    </a:cubicBezTo>
                    <a:cubicBezTo>
                      <a:pt x="5388" y="1310"/>
                      <a:pt x="5391" y="1304"/>
                      <a:pt x="5394" y="1298"/>
                    </a:cubicBezTo>
                    <a:lnTo>
                      <a:pt x="5394" y="1297"/>
                    </a:lnTo>
                    <a:cubicBezTo>
                      <a:pt x="5407" y="1265"/>
                      <a:pt x="5421" y="1234"/>
                      <a:pt x="5437" y="1204"/>
                    </a:cubicBezTo>
                    <a:lnTo>
                      <a:pt x="5435" y="1204"/>
                    </a:lnTo>
                    <a:cubicBezTo>
                      <a:pt x="5450" y="1176"/>
                      <a:pt x="5466" y="1149"/>
                      <a:pt x="5483" y="1124"/>
                    </a:cubicBezTo>
                    <a:lnTo>
                      <a:pt x="5481" y="1124"/>
                    </a:lnTo>
                    <a:lnTo>
                      <a:pt x="5483" y="1123"/>
                    </a:lnTo>
                    <a:cubicBezTo>
                      <a:pt x="5484" y="1123"/>
                      <a:pt x="5484" y="1122"/>
                      <a:pt x="5484" y="1122"/>
                    </a:cubicBezTo>
                    <a:cubicBezTo>
                      <a:pt x="5487" y="1118"/>
                      <a:pt x="5490" y="1115"/>
                      <a:pt x="5492" y="1110"/>
                    </a:cubicBezTo>
                    <a:lnTo>
                      <a:pt x="5492" y="1110"/>
                    </a:lnTo>
                    <a:cubicBezTo>
                      <a:pt x="5491" y="1112"/>
                      <a:pt x="5491" y="1113"/>
                      <a:pt x="5490" y="1115"/>
                    </a:cubicBezTo>
                    <a:cubicBezTo>
                      <a:pt x="5525" y="1066"/>
                      <a:pt x="5562" y="1021"/>
                      <a:pt x="5600" y="976"/>
                    </a:cubicBezTo>
                    <a:cubicBezTo>
                      <a:pt x="5660" y="914"/>
                      <a:pt x="5721" y="855"/>
                      <a:pt x="5783" y="797"/>
                    </a:cubicBezTo>
                    <a:cubicBezTo>
                      <a:pt x="5837" y="752"/>
                      <a:pt x="5889" y="710"/>
                      <a:pt x="5945" y="667"/>
                    </a:cubicBezTo>
                    <a:cubicBezTo>
                      <a:pt x="6033" y="609"/>
                      <a:pt x="6125" y="553"/>
                      <a:pt x="6218" y="500"/>
                    </a:cubicBezTo>
                    <a:cubicBezTo>
                      <a:pt x="6271" y="476"/>
                      <a:pt x="6323" y="452"/>
                      <a:pt x="6380" y="433"/>
                    </a:cubicBezTo>
                    <a:cubicBezTo>
                      <a:pt x="6434" y="417"/>
                      <a:pt x="6489" y="403"/>
                      <a:pt x="6544" y="392"/>
                    </a:cubicBezTo>
                    <a:cubicBezTo>
                      <a:pt x="6607" y="381"/>
                      <a:pt x="6670" y="372"/>
                      <a:pt x="6734" y="363"/>
                    </a:cubicBezTo>
                    <a:cubicBezTo>
                      <a:pt x="6795" y="361"/>
                      <a:pt x="6856" y="358"/>
                      <a:pt x="6918" y="358"/>
                    </a:cubicBezTo>
                    <a:cubicBezTo>
                      <a:pt x="6936" y="358"/>
                      <a:pt x="6954" y="359"/>
                      <a:pt x="6972" y="359"/>
                    </a:cubicBezTo>
                    <a:cubicBezTo>
                      <a:pt x="6967" y="358"/>
                      <a:pt x="6964" y="358"/>
                      <a:pt x="6960" y="357"/>
                    </a:cubicBezTo>
                    <a:close/>
                    <a:moveTo>
                      <a:pt x="6903" y="0"/>
                    </a:moveTo>
                    <a:cubicBezTo>
                      <a:pt x="6842" y="0"/>
                      <a:pt x="6781" y="3"/>
                      <a:pt x="6720" y="6"/>
                    </a:cubicBezTo>
                    <a:cubicBezTo>
                      <a:pt x="6473" y="20"/>
                      <a:pt x="6224" y="86"/>
                      <a:pt x="6008" y="207"/>
                    </a:cubicBezTo>
                    <a:cubicBezTo>
                      <a:pt x="5767" y="335"/>
                      <a:pt x="5551" y="502"/>
                      <a:pt x="5366" y="702"/>
                    </a:cubicBezTo>
                    <a:cubicBezTo>
                      <a:pt x="5257" y="815"/>
                      <a:pt x="5154" y="944"/>
                      <a:pt x="5091" y="1090"/>
                    </a:cubicBezTo>
                    <a:cubicBezTo>
                      <a:pt x="5010" y="1278"/>
                      <a:pt x="4958" y="1475"/>
                      <a:pt x="4915" y="1676"/>
                    </a:cubicBezTo>
                    <a:cubicBezTo>
                      <a:pt x="4877" y="1849"/>
                      <a:pt x="4858" y="2025"/>
                      <a:pt x="4859" y="2202"/>
                    </a:cubicBezTo>
                    <a:cubicBezTo>
                      <a:pt x="4864" y="2570"/>
                      <a:pt x="4941" y="2929"/>
                      <a:pt x="5022" y="3287"/>
                    </a:cubicBezTo>
                    <a:cubicBezTo>
                      <a:pt x="5101" y="3641"/>
                      <a:pt x="5180" y="3993"/>
                      <a:pt x="5256" y="4346"/>
                    </a:cubicBezTo>
                    <a:lnTo>
                      <a:pt x="5256" y="4343"/>
                    </a:lnTo>
                    <a:cubicBezTo>
                      <a:pt x="5312" y="4631"/>
                      <a:pt x="5348" y="4921"/>
                      <a:pt x="5366" y="5214"/>
                    </a:cubicBezTo>
                    <a:cubicBezTo>
                      <a:pt x="5369" y="5293"/>
                      <a:pt x="5371" y="5373"/>
                      <a:pt x="5371" y="5452"/>
                    </a:cubicBezTo>
                    <a:cubicBezTo>
                      <a:pt x="5371" y="5519"/>
                      <a:pt x="5367" y="5584"/>
                      <a:pt x="5364" y="5649"/>
                    </a:cubicBezTo>
                    <a:cubicBezTo>
                      <a:pt x="5358" y="5697"/>
                      <a:pt x="5355" y="5748"/>
                      <a:pt x="5346" y="5794"/>
                    </a:cubicBezTo>
                    <a:cubicBezTo>
                      <a:pt x="5338" y="5837"/>
                      <a:pt x="5331" y="5876"/>
                      <a:pt x="5324" y="5917"/>
                    </a:cubicBezTo>
                    <a:cubicBezTo>
                      <a:pt x="5301" y="6002"/>
                      <a:pt x="5277" y="6086"/>
                      <a:pt x="5250" y="6170"/>
                    </a:cubicBezTo>
                    <a:cubicBezTo>
                      <a:pt x="5220" y="6244"/>
                      <a:pt x="5191" y="6315"/>
                      <a:pt x="5157" y="6388"/>
                    </a:cubicBezTo>
                    <a:cubicBezTo>
                      <a:pt x="5116" y="6466"/>
                      <a:pt x="5070" y="6541"/>
                      <a:pt x="5025" y="6615"/>
                    </a:cubicBezTo>
                    <a:cubicBezTo>
                      <a:pt x="4943" y="6731"/>
                      <a:pt x="4859" y="6843"/>
                      <a:pt x="4768" y="6951"/>
                    </a:cubicBezTo>
                    <a:lnTo>
                      <a:pt x="4768" y="6951"/>
                    </a:lnTo>
                    <a:cubicBezTo>
                      <a:pt x="4772" y="6947"/>
                      <a:pt x="4776" y="6943"/>
                      <a:pt x="4780" y="6940"/>
                    </a:cubicBezTo>
                    <a:lnTo>
                      <a:pt x="4780" y="6940"/>
                    </a:lnTo>
                    <a:cubicBezTo>
                      <a:pt x="4714" y="7013"/>
                      <a:pt x="4647" y="7089"/>
                      <a:pt x="4576" y="7157"/>
                    </a:cubicBezTo>
                    <a:cubicBezTo>
                      <a:pt x="4446" y="7283"/>
                      <a:pt x="4311" y="7402"/>
                      <a:pt x="4184" y="7531"/>
                    </a:cubicBezTo>
                    <a:cubicBezTo>
                      <a:pt x="4121" y="7595"/>
                      <a:pt x="4062" y="7662"/>
                      <a:pt x="4007" y="7733"/>
                    </a:cubicBezTo>
                    <a:cubicBezTo>
                      <a:pt x="3948" y="7812"/>
                      <a:pt x="3892" y="7891"/>
                      <a:pt x="3838" y="7975"/>
                    </a:cubicBezTo>
                    <a:cubicBezTo>
                      <a:pt x="3738" y="8127"/>
                      <a:pt x="3665" y="8296"/>
                      <a:pt x="3596" y="8464"/>
                    </a:cubicBezTo>
                    <a:cubicBezTo>
                      <a:pt x="3562" y="8554"/>
                      <a:pt x="3533" y="8646"/>
                      <a:pt x="3510" y="8739"/>
                    </a:cubicBezTo>
                    <a:cubicBezTo>
                      <a:pt x="3487" y="8821"/>
                      <a:pt x="3465" y="8905"/>
                      <a:pt x="3451" y="8990"/>
                    </a:cubicBezTo>
                    <a:cubicBezTo>
                      <a:pt x="3405" y="9250"/>
                      <a:pt x="3369" y="9515"/>
                      <a:pt x="3387" y="9780"/>
                    </a:cubicBezTo>
                    <a:cubicBezTo>
                      <a:pt x="3403" y="10021"/>
                      <a:pt x="3457" y="10255"/>
                      <a:pt x="3523" y="10488"/>
                    </a:cubicBezTo>
                    <a:cubicBezTo>
                      <a:pt x="3570" y="10653"/>
                      <a:pt x="3639" y="10816"/>
                      <a:pt x="3704" y="10976"/>
                    </a:cubicBezTo>
                    <a:cubicBezTo>
                      <a:pt x="3771" y="11147"/>
                      <a:pt x="3835" y="11318"/>
                      <a:pt x="3895" y="11493"/>
                    </a:cubicBezTo>
                    <a:cubicBezTo>
                      <a:pt x="3895" y="11492"/>
                      <a:pt x="3895" y="11492"/>
                      <a:pt x="3895" y="11491"/>
                    </a:cubicBezTo>
                    <a:lnTo>
                      <a:pt x="3895" y="11491"/>
                    </a:lnTo>
                    <a:cubicBezTo>
                      <a:pt x="3938" y="11619"/>
                      <a:pt x="3979" y="11746"/>
                      <a:pt x="4021" y="11873"/>
                    </a:cubicBezTo>
                    <a:cubicBezTo>
                      <a:pt x="4058" y="11990"/>
                      <a:pt x="4086" y="12104"/>
                      <a:pt x="4113" y="12222"/>
                    </a:cubicBezTo>
                    <a:lnTo>
                      <a:pt x="4113" y="12225"/>
                    </a:lnTo>
                    <a:cubicBezTo>
                      <a:pt x="4121" y="12270"/>
                      <a:pt x="4130" y="12313"/>
                      <a:pt x="4134" y="12358"/>
                    </a:cubicBezTo>
                    <a:cubicBezTo>
                      <a:pt x="4140" y="12408"/>
                      <a:pt x="4144" y="12457"/>
                      <a:pt x="4149" y="12505"/>
                    </a:cubicBezTo>
                    <a:cubicBezTo>
                      <a:pt x="4156" y="12653"/>
                      <a:pt x="4156" y="12799"/>
                      <a:pt x="4152" y="12944"/>
                    </a:cubicBezTo>
                    <a:lnTo>
                      <a:pt x="4152" y="12944"/>
                    </a:lnTo>
                    <a:cubicBezTo>
                      <a:pt x="4152" y="12940"/>
                      <a:pt x="4153" y="12937"/>
                      <a:pt x="4153" y="12933"/>
                    </a:cubicBezTo>
                    <a:lnTo>
                      <a:pt x="4153" y="12933"/>
                    </a:lnTo>
                    <a:cubicBezTo>
                      <a:pt x="4153" y="12938"/>
                      <a:pt x="4152" y="12941"/>
                      <a:pt x="4153" y="12947"/>
                    </a:cubicBezTo>
                    <a:cubicBezTo>
                      <a:pt x="4153" y="12948"/>
                      <a:pt x="4153" y="12949"/>
                      <a:pt x="4153" y="12950"/>
                    </a:cubicBezTo>
                    <a:cubicBezTo>
                      <a:pt x="4144" y="13031"/>
                      <a:pt x="4135" y="13113"/>
                      <a:pt x="4122" y="13194"/>
                    </a:cubicBezTo>
                    <a:cubicBezTo>
                      <a:pt x="4111" y="13268"/>
                      <a:pt x="4099" y="13336"/>
                      <a:pt x="4083" y="13409"/>
                    </a:cubicBezTo>
                    <a:cubicBezTo>
                      <a:pt x="4065" y="13487"/>
                      <a:pt x="4046" y="13564"/>
                      <a:pt x="4023" y="13640"/>
                    </a:cubicBezTo>
                    <a:cubicBezTo>
                      <a:pt x="4004" y="13708"/>
                      <a:pt x="3981" y="13772"/>
                      <a:pt x="3958" y="13838"/>
                    </a:cubicBezTo>
                    <a:cubicBezTo>
                      <a:pt x="3937" y="13890"/>
                      <a:pt x="3918" y="13945"/>
                      <a:pt x="3894" y="13998"/>
                    </a:cubicBezTo>
                    <a:cubicBezTo>
                      <a:pt x="3872" y="14048"/>
                      <a:pt x="3846" y="14098"/>
                      <a:pt x="3823" y="14148"/>
                    </a:cubicBezTo>
                    <a:cubicBezTo>
                      <a:pt x="3799" y="14199"/>
                      <a:pt x="3773" y="14247"/>
                      <a:pt x="3744" y="14294"/>
                    </a:cubicBezTo>
                    <a:cubicBezTo>
                      <a:pt x="3714" y="14339"/>
                      <a:pt x="3686" y="14388"/>
                      <a:pt x="3656" y="14433"/>
                    </a:cubicBezTo>
                    <a:cubicBezTo>
                      <a:pt x="3655" y="14435"/>
                      <a:pt x="3653" y="14437"/>
                      <a:pt x="3652" y="14440"/>
                    </a:cubicBezTo>
                    <a:cubicBezTo>
                      <a:pt x="3651" y="14442"/>
                      <a:pt x="3650" y="14445"/>
                      <a:pt x="3648" y="14447"/>
                    </a:cubicBezTo>
                    <a:cubicBezTo>
                      <a:pt x="3649" y="14446"/>
                      <a:pt x="3649" y="14445"/>
                      <a:pt x="3649" y="14444"/>
                    </a:cubicBezTo>
                    <a:lnTo>
                      <a:pt x="3649" y="14444"/>
                    </a:lnTo>
                    <a:cubicBezTo>
                      <a:pt x="3599" y="14515"/>
                      <a:pt x="3545" y="14582"/>
                      <a:pt x="3489" y="14650"/>
                    </a:cubicBezTo>
                    <a:cubicBezTo>
                      <a:pt x="3439" y="14705"/>
                      <a:pt x="3386" y="14756"/>
                      <a:pt x="3331" y="14806"/>
                    </a:cubicBezTo>
                    <a:cubicBezTo>
                      <a:pt x="3239" y="14885"/>
                      <a:pt x="3146" y="14962"/>
                      <a:pt x="3046" y="15033"/>
                    </a:cubicBezTo>
                    <a:cubicBezTo>
                      <a:pt x="2954" y="15098"/>
                      <a:pt x="2861" y="15165"/>
                      <a:pt x="2769" y="15229"/>
                    </a:cubicBezTo>
                    <a:cubicBezTo>
                      <a:pt x="2574" y="15367"/>
                      <a:pt x="2382" y="15505"/>
                      <a:pt x="2208" y="15668"/>
                    </a:cubicBezTo>
                    <a:cubicBezTo>
                      <a:pt x="2074" y="15792"/>
                      <a:pt x="1951" y="15927"/>
                      <a:pt x="1842" y="16073"/>
                    </a:cubicBezTo>
                    <a:cubicBezTo>
                      <a:pt x="1781" y="16158"/>
                      <a:pt x="1723" y="16245"/>
                      <a:pt x="1666" y="16333"/>
                    </a:cubicBezTo>
                    <a:cubicBezTo>
                      <a:pt x="1622" y="16399"/>
                      <a:pt x="1580" y="16468"/>
                      <a:pt x="1544" y="16537"/>
                    </a:cubicBezTo>
                    <a:cubicBezTo>
                      <a:pt x="1494" y="16632"/>
                      <a:pt x="1443" y="16724"/>
                      <a:pt x="1400" y="16821"/>
                    </a:cubicBezTo>
                    <a:cubicBezTo>
                      <a:pt x="1383" y="16862"/>
                      <a:pt x="1362" y="16902"/>
                      <a:pt x="1347" y="16943"/>
                    </a:cubicBezTo>
                    <a:cubicBezTo>
                      <a:pt x="1328" y="16999"/>
                      <a:pt x="1307" y="17053"/>
                      <a:pt x="1288" y="17109"/>
                    </a:cubicBezTo>
                    <a:cubicBezTo>
                      <a:pt x="1230" y="17280"/>
                      <a:pt x="1189" y="17457"/>
                      <a:pt x="1166" y="17637"/>
                    </a:cubicBezTo>
                    <a:cubicBezTo>
                      <a:pt x="1102" y="18085"/>
                      <a:pt x="1116" y="18546"/>
                      <a:pt x="1253" y="18981"/>
                    </a:cubicBezTo>
                    <a:cubicBezTo>
                      <a:pt x="1285" y="19080"/>
                      <a:pt x="1318" y="19180"/>
                      <a:pt x="1358" y="19277"/>
                    </a:cubicBezTo>
                    <a:cubicBezTo>
                      <a:pt x="1392" y="19359"/>
                      <a:pt x="1426" y="19441"/>
                      <a:pt x="1460" y="19522"/>
                    </a:cubicBezTo>
                    <a:cubicBezTo>
                      <a:pt x="1529" y="19681"/>
                      <a:pt x="1590" y="19840"/>
                      <a:pt x="1649" y="20002"/>
                    </a:cubicBezTo>
                    <a:cubicBezTo>
                      <a:pt x="1706" y="20172"/>
                      <a:pt x="1760" y="20342"/>
                      <a:pt x="1806" y="20514"/>
                    </a:cubicBezTo>
                    <a:cubicBezTo>
                      <a:pt x="1834" y="20618"/>
                      <a:pt x="1861" y="20724"/>
                      <a:pt x="1887" y="20830"/>
                    </a:cubicBezTo>
                    <a:cubicBezTo>
                      <a:pt x="1907" y="20909"/>
                      <a:pt x="1922" y="20989"/>
                      <a:pt x="1938" y="21069"/>
                    </a:cubicBezTo>
                    <a:lnTo>
                      <a:pt x="1938" y="21069"/>
                    </a:lnTo>
                    <a:cubicBezTo>
                      <a:pt x="1937" y="21066"/>
                      <a:pt x="1936" y="21064"/>
                      <a:pt x="1935" y="21061"/>
                    </a:cubicBezTo>
                    <a:lnTo>
                      <a:pt x="1935" y="21061"/>
                    </a:lnTo>
                    <a:cubicBezTo>
                      <a:pt x="1945" y="21126"/>
                      <a:pt x="1960" y="21195"/>
                      <a:pt x="1964" y="21263"/>
                    </a:cubicBezTo>
                    <a:cubicBezTo>
                      <a:pt x="1967" y="21321"/>
                      <a:pt x="1971" y="21378"/>
                      <a:pt x="1974" y="21436"/>
                    </a:cubicBezTo>
                    <a:cubicBezTo>
                      <a:pt x="1974" y="21540"/>
                      <a:pt x="1974" y="21644"/>
                      <a:pt x="1967" y="21748"/>
                    </a:cubicBezTo>
                    <a:cubicBezTo>
                      <a:pt x="1961" y="21820"/>
                      <a:pt x="1951" y="21892"/>
                      <a:pt x="1939" y="21962"/>
                    </a:cubicBezTo>
                    <a:cubicBezTo>
                      <a:pt x="1921" y="22050"/>
                      <a:pt x="1897" y="22136"/>
                      <a:pt x="1869" y="22221"/>
                    </a:cubicBezTo>
                    <a:cubicBezTo>
                      <a:pt x="1801" y="22412"/>
                      <a:pt x="1717" y="22594"/>
                      <a:pt x="1629" y="22775"/>
                    </a:cubicBezTo>
                    <a:cubicBezTo>
                      <a:pt x="1583" y="22865"/>
                      <a:pt x="1535" y="22955"/>
                      <a:pt x="1486" y="23043"/>
                    </a:cubicBezTo>
                    <a:cubicBezTo>
                      <a:pt x="1438" y="23124"/>
                      <a:pt x="1388" y="23204"/>
                      <a:pt x="1340" y="23283"/>
                    </a:cubicBezTo>
                    <a:cubicBezTo>
                      <a:pt x="1273" y="23380"/>
                      <a:pt x="1207" y="23477"/>
                      <a:pt x="1133" y="23566"/>
                    </a:cubicBezTo>
                    <a:cubicBezTo>
                      <a:pt x="1058" y="23656"/>
                      <a:pt x="983" y="23746"/>
                      <a:pt x="910" y="23834"/>
                    </a:cubicBezTo>
                    <a:cubicBezTo>
                      <a:pt x="823" y="23944"/>
                      <a:pt x="737" y="24053"/>
                      <a:pt x="656" y="24167"/>
                    </a:cubicBezTo>
                    <a:cubicBezTo>
                      <a:pt x="584" y="24266"/>
                      <a:pt x="518" y="24369"/>
                      <a:pt x="459" y="24475"/>
                    </a:cubicBezTo>
                    <a:cubicBezTo>
                      <a:pt x="426" y="24531"/>
                      <a:pt x="396" y="24589"/>
                      <a:pt x="370" y="24648"/>
                    </a:cubicBezTo>
                    <a:cubicBezTo>
                      <a:pt x="344" y="24703"/>
                      <a:pt x="319" y="24758"/>
                      <a:pt x="297" y="24812"/>
                    </a:cubicBezTo>
                    <a:cubicBezTo>
                      <a:pt x="251" y="24929"/>
                      <a:pt x="208" y="25044"/>
                      <a:pt x="167" y="25162"/>
                    </a:cubicBezTo>
                    <a:cubicBezTo>
                      <a:pt x="82" y="25408"/>
                      <a:pt x="20" y="25670"/>
                      <a:pt x="7" y="25930"/>
                    </a:cubicBezTo>
                    <a:cubicBezTo>
                      <a:pt x="0" y="26057"/>
                      <a:pt x="3" y="26183"/>
                      <a:pt x="15" y="26309"/>
                    </a:cubicBezTo>
                    <a:cubicBezTo>
                      <a:pt x="21" y="26372"/>
                      <a:pt x="30" y="26433"/>
                      <a:pt x="39" y="26494"/>
                    </a:cubicBezTo>
                    <a:cubicBezTo>
                      <a:pt x="50" y="26577"/>
                      <a:pt x="66" y="26662"/>
                      <a:pt x="80" y="26745"/>
                    </a:cubicBezTo>
                    <a:cubicBezTo>
                      <a:pt x="115" y="26924"/>
                      <a:pt x="149" y="27105"/>
                      <a:pt x="204" y="27279"/>
                    </a:cubicBezTo>
                    <a:cubicBezTo>
                      <a:pt x="282" y="27532"/>
                      <a:pt x="372" y="27782"/>
                      <a:pt x="508" y="28011"/>
                    </a:cubicBezTo>
                    <a:cubicBezTo>
                      <a:pt x="636" y="28222"/>
                      <a:pt x="789" y="28412"/>
                      <a:pt x="945" y="28601"/>
                    </a:cubicBezTo>
                    <a:cubicBezTo>
                      <a:pt x="1057" y="28740"/>
                      <a:pt x="1180" y="28872"/>
                      <a:pt x="1303" y="29001"/>
                    </a:cubicBezTo>
                    <a:cubicBezTo>
                      <a:pt x="1432" y="29139"/>
                      <a:pt x="1560" y="29275"/>
                      <a:pt x="1690" y="29409"/>
                    </a:cubicBezTo>
                    <a:cubicBezTo>
                      <a:pt x="1764" y="29485"/>
                      <a:pt x="1839" y="29559"/>
                      <a:pt x="1913" y="29633"/>
                    </a:cubicBezTo>
                    <a:cubicBezTo>
                      <a:pt x="1976" y="29692"/>
                      <a:pt x="2039" y="29753"/>
                      <a:pt x="2104" y="29806"/>
                    </a:cubicBezTo>
                    <a:cubicBezTo>
                      <a:pt x="2166" y="29857"/>
                      <a:pt x="2229" y="29904"/>
                      <a:pt x="2292" y="29953"/>
                    </a:cubicBezTo>
                    <a:cubicBezTo>
                      <a:pt x="2319" y="29988"/>
                      <a:pt x="2345" y="30020"/>
                      <a:pt x="2371" y="30055"/>
                    </a:cubicBezTo>
                    <a:cubicBezTo>
                      <a:pt x="2451" y="30176"/>
                      <a:pt x="2522" y="30295"/>
                      <a:pt x="2590" y="30422"/>
                    </a:cubicBezTo>
                    <a:cubicBezTo>
                      <a:pt x="2655" y="30557"/>
                      <a:pt x="2715" y="30695"/>
                      <a:pt x="2766" y="30835"/>
                    </a:cubicBezTo>
                    <a:cubicBezTo>
                      <a:pt x="2805" y="30963"/>
                      <a:pt x="2840" y="31090"/>
                      <a:pt x="2869" y="31221"/>
                    </a:cubicBezTo>
                    <a:lnTo>
                      <a:pt x="2869" y="31209"/>
                    </a:lnTo>
                    <a:cubicBezTo>
                      <a:pt x="2869" y="31216"/>
                      <a:pt x="2871" y="31221"/>
                      <a:pt x="2871" y="31226"/>
                    </a:cubicBezTo>
                    <a:lnTo>
                      <a:pt x="2871" y="31227"/>
                    </a:lnTo>
                    <a:cubicBezTo>
                      <a:pt x="2871" y="31230"/>
                      <a:pt x="2873" y="31231"/>
                      <a:pt x="2873" y="31235"/>
                    </a:cubicBezTo>
                    <a:cubicBezTo>
                      <a:pt x="2873" y="31234"/>
                      <a:pt x="2871" y="31231"/>
                      <a:pt x="2871" y="31230"/>
                    </a:cubicBezTo>
                    <a:lnTo>
                      <a:pt x="2871" y="31230"/>
                    </a:lnTo>
                    <a:cubicBezTo>
                      <a:pt x="2880" y="31284"/>
                      <a:pt x="2887" y="31340"/>
                      <a:pt x="2892" y="31395"/>
                    </a:cubicBezTo>
                    <a:cubicBezTo>
                      <a:pt x="2892" y="31454"/>
                      <a:pt x="2892" y="31511"/>
                      <a:pt x="2889" y="31570"/>
                    </a:cubicBezTo>
                    <a:cubicBezTo>
                      <a:pt x="2880" y="31641"/>
                      <a:pt x="2870" y="31713"/>
                      <a:pt x="2857" y="31785"/>
                    </a:cubicBezTo>
                    <a:cubicBezTo>
                      <a:pt x="2822" y="31935"/>
                      <a:pt x="2780" y="32082"/>
                      <a:pt x="2730" y="32228"/>
                    </a:cubicBezTo>
                    <a:cubicBezTo>
                      <a:pt x="2592" y="32588"/>
                      <a:pt x="2450" y="32948"/>
                      <a:pt x="2306" y="33309"/>
                    </a:cubicBezTo>
                    <a:cubicBezTo>
                      <a:pt x="2173" y="33646"/>
                      <a:pt x="2024" y="33978"/>
                      <a:pt x="1864" y="34304"/>
                    </a:cubicBezTo>
                    <a:lnTo>
                      <a:pt x="1865" y="34302"/>
                    </a:lnTo>
                    <a:lnTo>
                      <a:pt x="1865" y="34302"/>
                    </a:lnTo>
                    <a:cubicBezTo>
                      <a:pt x="1863" y="34306"/>
                      <a:pt x="1861" y="34309"/>
                      <a:pt x="1858" y="34313"/>
                    </a:cubicBezTo>
                    <a:cubicBezTo>
                      <a:pt x="1857" y="34315"/>
                      <a:pt x="1857" y="34318"/>
                      <a:pt x="1856" y="34320"/>
                    </a:cubicBezTo>
                    <a:lnTo>
                      <a:pt x="1856" y="34318"/>
                    </a:lnTo>
                    <a:cubicBezTo>
                      <a:pt x="1667" y="34691"/>
                      <a:pt x="1489" y="35068"/>
                      <a:pt x="1421" y="35483"/>
                    </a:cubicBezTo>
                    <a:cubicBezTo>
                      <a:pt x="1386" y="35694"/>
                      <a:pt x="1373" y="35908"/>
                      <a:pt x="1380" y="36121"/>
                    </a:cubicBezTo>
                    <a:cubicBezTo>
                      <a:pt x="1384" y="36210"/>
                      <a:pt x="1388" y="36299"/>
                      <a:pt x="1393" y="36388"/>
                    </a:cubicBezTo>
                    <a:cubicBezTo>
                      <a:pt x="1400" y="36573"/>
                      <a:pt x="1430" y="36755"/>
                      <a:pt x="1457" y="36940"/>
                    </a:cubicBezTo>
                    <a:cubicBezTo>
                      <a:pt x="1470" y="37029"/>
                      <a:pt x="1494" y="37117"/>
                      <a:pt x="1513" y="37204"/>
                    </a:cubicBezTo>
                    <a:cubicBezTo>
                      <a:pt x="1532" y="37283"/>
                      <a:pt x="1555" y="37360"/>
                      <a:pt x="1577" y="37439"/>
                    </a:cubicBezTo>
                    <a:cubicBezTo>
                      <a:pt x="1624" y="37601"/>
                      <a:pt x="1679" y="37761"/>
                      <a:pt x="1741" y="37917"/>
                    </a:cubicBezTo>
                    <a:cubicBezTo>
                      <a:pt x="1799" y="38069"/>
                      <a:pt x="1866" y="38218"/>
                      <a:pt x="1941" y="38361"/>
                    </a:cubicBezTo>
                    <a:cubicBezTo>
                      <a:pt x="1981" y="38440"/>
                      <a:pt x="2018" y="38520"/>
                      <a:pt x="2062" y="38594"/>
                    </a:cubicBezTo>
                    <a:cubicBezTo>
                      <a:pt x="2111" y="38676"/>
                      <a:pt x="2159" y="38758"/>
                      <a:pt x="2208" y="38841"/>
                    </a:cubicBezTo>
                    <a:cubicBezTo>
                      <a:pt x="2305" y="39008"/>
                      <a:pt x="2417" y="39166"/>
                      <a:pt x="2526" y="39324"/>
                    </a:cubicBezTo>
                    <a:cubicBezTo>
                      <a:pt x="2628" y="39472"/>
                      <a:pt x="2745" y="39609"/>
                      <a:pt x="2859" y="39747"/>
                    </a:cubicBezTo>
                    <a:cubicBezTo>
                      <a:pt x="2895" y="39789"/>
                      <a:pt x="2935" y="39829"/>
                      <a:pt x="2972" y="39870"/>
                    </a:cubicBezTo>
                    <a:cubicBezTo>
                      <a:pt x="2999" y="39898"/>
                      <a:pt x="3023" y="39928"/>
                      <a:pt x="3051" y="39955"/>
                    </a:cubicBezTo>
                    <a:cubicBezTo>
                      <a:pt x="3119" y="40021"/>
                      <a:pt x="3183" y="40091"/>
                      <a:pt x="3255" y="40151"/>
                    </a:cubicBezTo>
                    <a:cubicBezTo>
                      <a:pt x="3328" y="40214"/>
                      <a:pt x="3400" y="40282"/>
                      <a:pt x="3479" y="40339"/>
                    </a:cubicBezTo>
                    <a:cubicBezTo>
                      <a:pt x="3552" y="40392"/>
                      <a:pt x="3625" y="40448"/>
                      <a:pt x="3702" y="40497"/>
                    </a:cubicBezTo>
                    <a:cubicBezTo>
                      <a:pt x="3790" y="40552"/>
                      <a:pt x="3878" y="40607"/>
                      <a:pt x="3969" y="40659"/>
                    </a:cubicBezTo>
                    <a:cubicBezTo>
                      <a:pt x="4054" y="40707"/>
                      <a:pt x="4139" y="40754"/>
                      <a:pt x="4225" y="40800"/>
                    </a:cubicBezTo>
                    <a:cubicBezTo>
                      <a:pt x="4401" y="40894"/>
                      <a:pt x="4580" y="40984"/>
                      <a:pt x="4760" y="41070"/>
                    </a:cubicBezTo>
                    <a:cubicBezTo>
                      <a:pt x="5091" y="41230"/>
                      <a:pt x="5432" y="41381"/>
                      <a:pt x="5786" y="41488"/>
                    </a:cubicBezTo>
                    <a:cubicBezTo>
                      <a:pt x="5889" y="41517"/>
                      <a:pt x="5990" y="41546"/>
                      <a:pt x="6095" y="41572"/>
                    </a:cubicBezTo>
                    <a:cubicBezTo>
                      <a:pt x="6185" y="41593"/>
                      <a:pt x="6276" y="41611"/>
                      <a:pt x="6368" y="41630"/>
                    </a:cubicBezTo>
                    <a:cubicBezTo>
                      <a:pt x="6462" y="41649"/>
                      <a:pt x="6559" y="41661"/>
                      <a:pt x="6655" y="41674"/>
                    </a:cubicBezTo>
                    <a:cubicBezTo>
                      <a:pt x="6700" y="41679"/>
                      <a:pt x="6746" y="41682"/>
                      <a:pt x="6792" y="41682"/>
                    </a:cubicBezTo>
                    <a:cubicBezTo>
                      <a:pt x="6821" y="41685"/>
                      <a:pt x="6851" y="41687"/>
                      <a:pt x="6882" y="41687"/>
                    </a:cubicBezTo>
                    <a:cubicBezTo>
                      <a:pt x="6886" y="41687"/>
                      <a:pt x="6891" y="41687"/>
                      <a:pt x="6896" y="41687"/>
                    </a:cubicBezTo>
                    <a:cubicBezTo>
                      <a:pt x="7001" y="41686"/>
                      <a:pt x="7107" y="41683"/>
                      <a:pt x="7215" y="41677"/>
                    </a:cubicBezTo>
                    <a:cubicBezTo>
                      <a:pt x="7298" y="41672"/>
                      <a:pt x="7382" y="41666"/>
                      <a:pt x="7467" y="41658"/>
                    </a:cubicBezTo>
                    <a:cubicBezTo>
                      <a:pt x="7661" y="41637"/>
                      <a:pt x="7850" y="41596"/>
                      <a:pt x="8039" y="41553"/>
                    </a:cubicBezTo>
                    <a:cubicBezTo>
                      <a:pt x="8221" y="41512"/>
                      <a:pt x="8399" y="41455"/>
                      <a:pt x="8574" y="41396"/>
                    </a:cubicBezTo>
                    <a:cubicBezTo>
                      <a:pt x="8747" y="41339"/>
                      <a:pt x="8914" y="41272"/>
                      <a:pt x="9078" y="41195"/>
                    </a:cubicBezTo>
                    <a:cubicBezTo>
                      <a:pt x="9247" y="41114"/>
                      <a:pt x="9415" y="41033"/>
                      <a:pt x="9580" y="40942"/>
                    </a:cubicBezTo>
                    <a:cubicBezTo>
                      <a:pt x="9732" y="40856"/>
                      <a:pt x="9875" y="40758"/>
                      <a:pt x="10010" y="40648"/>
                    </a:cubicBezTo>
                    <a:cubicBezTo>
                      <a:pt x="10294" y="40424"/>
                      <a:pt x="10598" y="40224"/>
                      <a:pt x="10882" y="39997"/>
                    </a:cubicBezTo>
                    <a:cubicBezTo>
                      <a:pt x="10953" y="39943"/>
                      <a:pt x="11020" y="39884"/>
                      <a:pt x="11082" y="39821"/>
                    </a:cubicBezTo>
                    <a:cubicBezTo>
                      <a:pt x="11140" y="39761"/>
                      <a:pt x="11200" y="39699"/>
                      <a:pt x="11247" y="39633"/>
                    </a:cubicBezTo>
                    <a:cubicBezTo>
                      <a:pt x="11566" y="39188"/>
                      <a:pt x="11807" y="38693"/>
                      <a:pt x="11964" y="38169"/>
                    </a:cubicBezTo>
                    <a:cubicBezTo>
                      <a:pt x="12019" y="37981"/>
                      <a:pt x="12076" y="37794"/>
                      <a:pt x="12116" y="37603"/>
                    </a:cubicBezTo>
                    <a:cubicBezTo>
                      <a:pt x="12157" y="37413"/>
                      <a:pt x="12193" y="37224"/>
                      <a:pt x="12221" y="37031"/>
                    </a:cubicBezTo>
                    <a:cubicBezTo>
                      <a:pt x="12329" y="36316"/>
                      <a:pt x="12167" y="35594"/>
                      <a:pt x="11993" y="34902"/>
                    </a:cubicBezTo>
                    <a:cubicBezTo>
                      <a:pt x="11909" y="34566"/>
                      <a:pt x="11805" y="34235"/>
                      <a:pt x="11705" y="33905"/>
                    </a:cubicBezTo>
                    <a:cubicBezTo>
                      <a:pt x="11605" y="33581"/>
                      <a:pt x="11539" y="33251"/>
                      <a:pt x="11429" y="32933"/>
                    </a:cubicBezTo>
                    <a:lnTo>
                      <a:pt x="11429" y="32933"/>
                    </a:lnTo>
                    <a:cubicBezTo>
                      <a:pt x="11419" y="32900"/>
                      <a:pt x="11408" y="32868"/>
                      <a:pt x="11398" y="32836"/>
                    </a:cubicBezTo>
                    <a:cubicBezTo>
                      <a:pt x="11398" y="32835"/>
                      <a:pt x="11400" y="32834"/>
                      <a:pt x="11400" y="32833"/>
                    </a:cubicBezTo>
                    <a:cubicBezTo>
                      <a:pt x="11396" y="32826"/>
                      <a:pt x="11393" y="32818"/>
                      <a:pt x="11390" y="32811"/>
                    </a:cubicBezTo>
                    <a:cubicBezTo>
                      <a:pt x="11377" y="32780"/>
                      <a:pt x="11367" y="32748"/>
                      <a:pt x="11362" y="32715"/>
                    </a:cubicBezTo>
                    <a:cubicBezTo>
                      <a:pt x="11361" y="32710"/>
                      <a:pt x="11360" y="32705"/>
                      <a:pt x="11359" y="32700"/>
                    </a:cubicBezTo>
                    <a:cubicBezTo>
                      <a:pt x="11346" y="32663"/>
                      <a:pt x="11336" y="32625"/>
                      <a:pt x="11325" y="32587"/>
                    </a:cubicBezTo>
                    <a:cubicBezTo>
                      <a:pt x="11310" y="32541"/>
                      <a:pt x="11294" y="32494"/>
                      <a:pt x="11283" y="32447"/>
                    </a:cubicBezTo>
                    <a:cubicBezTo>
                      <a:pt x="11275" y="32412"/>
                      <a:pt x="11268" y="32378"/>
                      <a:pt x="11261" y="32342"/>
                    </a:cubicBezTo>
                    <a:cubicBezTo>
                      <a:pt x="11261" y="32340"/>
                      <a:pt x="11260" y="32339"/>
                      <a:pt x="11260" y="32338"/>
                    </a:cubicBezTo>
                    <a:cubicBezTo>
                      <a:pt x="11259" y="32333"/>
                      <a:pt x="11258" y="32327"/>
                      <a:pt x="11257" y="32322"/>
                    </a:cubicBezTo>
                    <a:cubicBezTo>
                      <a:pt x="11256" y="32321"/>
                      <a:pt x="11256" y="32320"/>
                      <a:pt x="11255" y="32319"/>
                    </a:cubicBezTo>
                    <a:cubicBezTo>
                      <a:pt x="11248" y="32297"/>
                      <a:pt x="11241" y="32275"/>
                      <a:pt x="11236" y="32254"/>
                    </a:cubicBezTo>
                    <a:lnTo>
                      <a:pt x="11236" y="32254"/>
                    </a:lnTo>
                    <a:cubicBezTo>
                      <a:pt x="11237" y="32257"/>
                      <a:pt x="11237" y="32260"/>
                      <a:pt x="11237" y="32264"/>
                    </a:cubicBezTo>
                    <a:lnTo>
                      <a:pt x="11237" y="32264"/>
                    </a:lnTo>
                    <a:cubicBezTo>
                      <a:pt x="11229" y="32218"/>
                      <a:pt x="11218" y="32172"/>
                      <a:pt x="11206" y="32127"/>
                    </a:cubicBezTo>
                    <a:cubicBezTo>
                      <a:pt x="11197" y="32095"/>
                      <a:pt x="11189" y="32063"/>
                      <a:pt x="11181" y="32031"/>
                    </a:cubicBezTo>
                    <a:cubicBezTo>
                      <a:pt x="11171" y="31968"/>
                      <a:pt x="11162" y="31907"/>
                      <a:pt x="11155" y="31846"/>
                    </a:cubicBezTo>
                    <a:cubicBezTo>
                      <a:pt x="11149" y="31796"/>
                      <a:pt x="11141" y="31748"/>
                      <a:pt x="11137" y="31701"/>
                    </a:cubicBezTo>
                    <a:cubicBezTo>
                      <a:pt x="11137" y="31689"/>
                      <a:pt x="11136" y="31675"/>
                      <a:pt x="11135" y="31661"/>
                    </a:cubicBezTo>
                    <a:cubicBezTo>
                      <a:pt x="11127" y="31635"/>
                      <a:pt x="11123" y="31606"/>
                      <a:pt x="11121" y="31579"/>
                    </a:cubicBezTo>
                    <a:cubicBezTo>
                      <a:pt x="11117" y="31537"/>
                      <a:pt x="11115" y="31494"/>
                      <a:pt x="11114" y="31450"/>
                    </a:cubicBezTo>
                    <a:cubicBezTo>
                      <a:pt x="11114" y="31451"/>
                      <a:pt x="11114" y="31452"/>
                      <a:pt x="11113" y="31453"/>
                    </a:cubicBezTo>
                    <a:cubicBezTo>
                      <a:pt x="11107" y="31307"/>
                      <a:pt x="11119" y="31162"/>
                      <a:pt x="11149" y="31019"/>
                    </a:cubicBezTo>
                    <a:cubicBezTo>
                      <a:pt x="11160" y="30978"/>
                      <a:pt x="11170" y="30937"/>
                      <a:pt x="11183" y="30896"/>
                    </a:cubicBezTo>
                    <a:cubicBezTo>
                      <a:pt x="11185" y="30888"/>
                      <a:pt x="11188" y="30880"/>
                      <a:pt x="11191" y="30871"/>
                    </a:cubicBezTo>
                    <a:cubicBezTo>
                      <a:pt x="11210" y="30821"/>
                      <a:pt x="11233" y="30771"/>
                      <a:pt x="11260" y="30724"/>
                    </a:cubicBezTo>
                    <a:cubicBezTo>
                      <a:pt x="11267" y="30695"/>
                      <a:pt x="11276" y="30668"/>
                      <a:pt x="11285" y="30639"/>
                    </a:cubicBezTo>
                    <a:cubicBezTo>
                      <a:pt x="11313" y="30573"/>
                      <a:pt x="11340" y="30505"/>
                      <a:pt x="11369" y="30441"/>
                    </a:cubicBezTo>
                    <a:lnTo>
                      <a:pt x="11369" y="30441"/>
                    </a:lnTo>
                    <a:lnTo>
                      <a:pt x="11368" y="30443"/>
                    </a:lnTo>
                    <a:cubicBezTo>
                      <a:pt x="11369" y="30441"/>
                      <a:pt x="11369" y="30440"/>
                      <a:pt x="11370" y="30438"/>
                    </a:cubicBezTo>
                    <a:cubicBezTo>
                      <a:pt x="11372" y="30436"/>
                      <a:pt x="11374" y="30433"/>
                      <a:pt x="11374" y="30431"/>
                    </a:cubicBezTo>
                    <a:cubicBezTo>
                      <a:pt x="11374" y="30428"/>
                      <a:pt x="11377" y="30425"/>
                      <a:pt x="11379" y="30423"/>
                    </a:cubicBezTo>
                    <a:lnTo>
                      <a:pt x="11379" y="30423"/>
                    </a:lnTo>
                    <a:cubicBezTo>
                      <a:pt x="11379" y="30424"/>
                      <a:pt x="11377" y="30425"/>
                      <a:pt x="11378" y="30427"/>
                    </a:cubicBezTo>
                    <a:cubicBezTo>
                      <a:pt x="11466" y="30254"/>
                      <a:pt x="11563" y="30087"/>
                      <a:pt x="11663" y="29919"/>
                    </a:cubicBezTo>
                    <a:cubicBezTo>
                      <a:pt x="11756" y="29768"/>
                      <a:pt x="11845" y="29617"/>
                      <a:pt x="11928" y="29461"/>
                    </a:cubicBezTo>
                    <a:cubicBezTo>
                      <a:pt x="12020" y="29284"/>
                      <a:pt x="12106" y="29105"/>
                      <a:pt x="12184" y="28920"/>
                    </a:cubicBezTo>
                    <a:cubicBezTo>
                      <a:pt x="12258" y="28750"/>
                      <a:pt x="12312" y="28572"/>
                      <a:pt x="12364" y="28392"/>
                    </a:cubicBezTo>
                    <a:cubicBezTo>
                      <a:pt x="12410" y="28217"/>
                      <a:pt x="12446" y="28039"/>
                      <a:pt x="12469" y="27858"/>
                    </a:cubicBezTo>
                    <a:cubicBezTo>
                      <a:pt x="12496" y="27679"/>
                      <a:pt x="12504" y="27496"/>
                      <a:pt x="12493" y="27315"/>
                    </a:cubicBezTo>
                    <a:cubicBezTo>
                      <a:pt x="12481" y="27133"/>
                      <a:pt x="12454" y="26951"/>
                      <a:pt x="12410" y="26773"/>
                    </a:cubicBezTo>
                    <a:cubicBezTo>
                      <a:pt x="12390" y="26680"/>
                      <a:pt x="12365" y="26587"/>
                      <a:pt x="12333" y="26497"/>
                    </a:cubicBezTo>
                    <a:cubicBezTo>
                      <a:pt x="12318" y="26455"/>
                      <a:pt x="12305" y="26409"/>
                      <a:pt x="12286" y="26367"/>
                    </a:cubicBezTo>
                    <a:cubicBezTo>
                      <a:pt x="12267" y="26325"/>
                      <a:pt x="12248" y="26281"/>
                      <a:pt x="12229" y="26237"/>
                    </a:cubicBezTo>
                    <a:cubicBezTo>
                      <a:pt x="12190" y="26152"/>
                      <a:pt x="12137" y="26070"/>
                      <a:pt x="12087" y="25990"/>
                    </a:cubicBezTo>
                    <a:cubicBezTo>
                      <a:pt x="12039" y="25909"/>
                      <a:pt x="11978" y="25835"/>
                      <a:pt x="11921" y="25761"/>
                    </a:cubicBezTo>
                    <a:cubicBezTo>
                      <a:pt x="11869" y="25693"/>
                      <a:pt x="11815" y="25627"/>
                      <a:pt x="11760" y="25563"/>
                    </a:cubicBezTo>
                    <a:cubicBezTo>
                      <a:pt x="11731" y="25530"/>
                      <a:pt x="11703" y="25497"/>
                      <a:pt x="11674" y="25464"/>
                    </a:cubicBezTo>
                    <a:cubicBezTo>
                      <a:pt x="11668" y="25457"/>
                      <a:pt x="11662" y="25450"/>
                      <a:pt x="11655" y="25443"/>
                    </a:cubicBezTo>
                    <a:cubicBezTo>
                      <a:pt x="11652" y="25439"/>
                      <a:pt x="11649" y="25436"/>
                      <a:pt x="11646" y="25433"/>
                    </a:cubicBezTo>
                    <a:cubicBezTo>
                      <a:pt x="11617" y="25399"/>
                      <a:pt x="11590" y="25366"/>
                      <a:pt x="11559" y="25332"/>
                    </a:cubicBezTo>
                    <a:cubicBezTo>
                      <a:pt x="11558" y="25332"/>
                      <a:pt x="11558" y="25331"/>
                      <a:pt x="11557" y="25331"/>
                    </a:cubicBezTo>
                    <a:cubicBezTo>
                      <a:pt x="11556" y="25331"/>
                      <a:pt x="11557" y="25328"/>
                      <a:pt x="11555" y="25328"/>
                    </a:cubicBezTo>
                    <a:cubicBezTo>
                      <a:pt x="11555" y="25328"/>
                      <a:pt x="11555" y="25327"/>
                      <a:pt x="11554" y="25327"/>
                    </a:cubicBezTo>
                    <a:lnTo>
                      <a:pt x="11550" y="25323"/>
                    </a:lnTo>
                    <a:cubicBezTo>
                      <a:pt x="11412" y="25165"/>
                      <a:pt x="11270" y="25009"/>
                      <a:pt x="11122" y="24861"/>
                    </a:cubicBezTo>
                    <a:cubicBezTo>
                      <a:pt x="10979" y="24716"/>
                      <a:pt x="10835" y="24570"/>
                      <a:pt x="10697" y="24419"/>
                    </a:cubicBezTo>
                    <a:cubicBezTo>
                      <a:pt x="10652" y="24364"/>
                      <a:pt x="10607" y="24308"/>
                      <a:pt x="10567" y="24249"/>
                    </a:cubicBezTo>
                    <a:lnTo>
                      <a:pt x="10567" y="24249"/>
                    </a:lnTo>
                    <a:lnTo>
                      <a:pt x="10565" y="24245"/>
                    </a:lnTo>
                    <a:cubicBezTo>
                      <a:pt x="10561" y="24242"/>
                      <a:pt x="10558" y="24238"/>
                      <a:pt x="10556" y="24234"/>
                    </a:cubicBezTo>
                    <a:lnTo>
                      <a:pt x="10556" y="24234"/>
                    </a:lnTo>
                    <a:cubicBezTo>
                      <a:pt x="10558" y="24236"/>
                      <a:pt x="10560" y="24239"/>
                      <a:pt x="10562" y="24240"/>
                    </a:cubicBezTo>
                    <a:lnTo>
                      <a:pt x="10562" y="24240"/>
                    </a:lnTo>
                    <a:cubicBezTo>
                      <a:pt x="10538" y="24202"/>
                      <a:pt x="10515" y="24162"/>
                      <a:pt x="10493" y="24121"/>
                    </a:cubicBezTo>
                    <a:cubicBezTo>
                      <a:pt x="10462" y="24058"/>
                      <a:pt x="10436" y="23993"/>
                      <a:pt x="10413" y="23927"/>
                    </a:cubicBezTo>
                    <a:cubicBezTo>
                      <a:pt x="10391" y="23859"/>
                      <a:pt x="10374" y="23790"/>
                      <a:pt x="10357" y="23719"/>
                    </a:cubicBezTo>
                    <a:cubicBezTo>
                      <a:pt x="10339" y="23623"/>
                      <a:pt x="10325" y="23527"/>
                      <a:pt x="10318" y="23429"/>
                    </a:cubicBezTo>
                    <a:cubicBezTo>
                      <a:pt x="10312" y="23294"/>
                      <a:pt x="10318" y="23163"/>
                      <a:pt x="10326" y="23029"/>
                    </a:cubicBezTo>
                    <a:lnTo>
                      <a:pt x="10326" y="23030"/>
                    </a:lnTo>
                    <a:cubicBezTo>
                      <a:pt x="10332" y="22975"/>
                      <a:pt x="10337" y="22920"/>
                      <a:pt x="10346" y="22866"/>
                    </a:cubicBezTo>
                    <a:cubicBezTo>
                      <a:pt x="10356" y="22813"/>
                      <a:pt x="10365" y="22756"/>
                      <a:pt x="10375" y="22700"/>
                    </a:cubicBezTo>
                    <a:cubicBezTo>
                      <a:pt x="10403" y="22567"/>
                      <a:pt x="10430" y="22433"/>
                      <a:pt x="10466" y="22303"/>
                    </a:cubicBezTo>
                    <a:cubicBezTo>
                      <a:pt x="10503" y="22177"/>
                      <a:pt x="10542" y="22052"/>
                      <a:pt x="10583" y="21925"/>
                    </a:cubicBezTo>
                    <a:cubicBezTo>
                      <a:pt x="10629" y="21802"/>
                      <a:pt x="10670" y="21676"/>
                      <a:pt x="10722" y="21554"/>
                    </a:cubicBezTo>
                    <a:cubicBezTo>
                      <a:pt x="10777" y="21429"/>
                      <a:pt x="10834" y="21306"/>
                      <a:pt x="10893" y="21184"/>
                    </a:cubicBezTo>
                    <a:lnTo>
                      <a:pt x="10893" y="21184"/>
                    </a:lnTo>
                    <a:cubicBezTo>
                      <a:pt x="10891" y="21188"/>
                      <a:pt x="10888" y="21192"/>
                      <a:pt x="10886" y="21196"/>
                    </a:cubicBezTo>
                    <a:lnTo>
                      <a:pt x="10886" y="21196"/>
                    </a:lnTo>
                    <a:cubicBezTo>
                      <a:pt x="11004" y="20972"/>
                      <a:pt x="11130" y="20754"/>
                      <a:pt x="11251" y="20532"/>
                    </a:cubicBezTo>
                    <a:cubicBezTo>
                      <a:pt x="11378" y="20301"/>
                      <a:pt x="11467" y="20052"/>
                      <a:pt x="11538" y="19799"/>
                    </a:cubicBezTo>
                    <a:cubicBezTo>
                      <a:pt x="11550" y="19758"/>
                      <a:pt x="11558" y="19717"/>
                      <a:pt x="11567" y="19673"/>
                    </a:cubicBezTo>
                    <a:cubicBezTo>
                      <a:pt x="11577" y="19625"/>
                      <a:pt x="11590" y="19577"/>
                      <a:pt x="11596" y="19528"/>
                    </a:cubicBezTo>
                    <a:cubicBezTo>
                      <a:pt x="11606" y="19446"/>
                      <a:pt x="11619" y="19365"/>
                      <a:pt x="11625" y="19282"/>
                    </a:cubicBezTo>
                    <a:cubicBezTo>
                      <a:pt x="11627" y="19225"/>
                      <a:pt x="11635" y="19166"/>
                      <a:pt x="11634" y="19110"/>
                    </a:cubicBezTo>
                    <a:cubicBezTo>
                      <a:pt x="11633" y="19062"/>
                      <a:pt x="11633" y="19014"/>
                      <a:pt x="11632" y="18965"/>
                    </a:cubicBezTo>
                    <a:cubicBezTo>
                      <a:pt x="11632" y="18930"/>
                      <a:pt x="11631" y="18895"/>
                      <a:pt x="11628" y="18860"/>
                    </a:cubicBezTo>
                    <a:cubicBezTo>
                      <a:pt x="11624" y="18810"/>
                      <a:pt x="11624" y="18755"/>
                      <a:pt x="11616" y="18704"/>
                    </a:cubicBezTo>
                    <a:cubicBezTo>
                      <a:pt x="11588" y="18519"/>
                      <a:pt x="11555" y="18338"/>
                      <a:pt x="11497" y="18160"/>
                    </a:cubicBezTo>
                    <a:cubicBezTo>
                      <a:pt x="11443" y="17986"/>
                      <a:pt x="11378" y="17815"/>
                      <a:pt x="11302" y="17649"/>
                    </a:cubicBezTo>
                    <a:cubicBezTo>
                      <a:pt x="11219" y="17475"/>
                      <a:pt x="11136" y="17300"/>
                      <a:pt x="11031" y="17137"/>
                    </a:cubicBezTo>
                    <a:cubicBezTo>
                      <a:pt x="10929" y="16979"/>
                      <a:pt x="10824" y="16824"/>
                      <a:pt x="10711" y="16674"/>
                    </a:cubicBezTo>
                    <a:cubicBezTo>
                      <a:pt x="10493" y="16381"/>
                      <a:pt x="10229" y="16129"/>
                      <a:pt x="9984" y="15861"/>
                    </a:cubicBezTo>
                    <a:lnTo>
                      <a:pt x="9984" y="15861"/>
                    </a:lnTo>
                    <a:lnTo>
                      <a:pt x="9986" y="15863"/>
                    </a:lnTo>
                    <a:cubicBezTo>
                      <a:pt x="9907" y="15773"/>
                      <a:pt x="9833" y="15679"/>
                      <a:pt x="9764" y="15581"/>
                    </a:cubicBezTo>
                    <a:cubicBezTo>
                      <a:pt x="9720" y="15513"/>
                      <a:pt x="9681" y="15445"/>
                      <a:pt x="9642" y="15373"/>
                    </a:cubicBezTo>
                    <a:lnTo>
                      <a:pt x="9642" y="15373"/>
                    </a:lnTo>
                    <a:lnTo>
                      <a:pt x="9644" y="15374"/>
                    </a:lnTo>
                    <a:cubicBezTo>
                      <a:pt x="9644" y="15373"/>
                      <a:pt x="9642" y="15371"/>
                      <a:pt x="9641" y="15370"/>
                    </a:cubicBezTo>
                    <a:cubicBezTo>
                      <a:pt x="9639" y="15364"/>
                      <a:pt x="9637" y="15359"/>
                      <a:pt x="9632" y="15354"/>
                    </a:cubicBezTo>
                    <a:lnTo>
                      <a:pt x="9632" y="15354"/>
                    </a:lnTo>
                    <a:cubicBezTo>
                      <a:pt x="9634" y="15356"/>
                      <a:pt x="9636" y="15358"/>
                      <a:pt x="9638" y="15360"/>
                    </a:cubicBezTo>
                    <a:cubicBezTo>
                      <a:pt x="9607" y="15295"/>
                      <a:pt x="9580" y="15229"/>
                      <a:pt x="9554" y="15164"/>
                    </a:cubicBezTo>
                    <a:lnTo>
                      <a:pt x="9554" y="15163"/>
                    </a:lnTo>
                    <a:cubicBezTo>
                      <a:pt x="9552" y="15157"/>
                      <a:pt x="9550" y="15153"/>
                      <a:pt x="9549" y="15148"/>
                    </a:cubicBezTo>
                    <a:lnTo>
                      <a:pt x="9549" y="15149"/>
                    </a:lnTo>
                    <a:cubicBezTo>
                      <a:pt x="9519" y="15060"/>
                      <a:pt x="9495" y="14971"/>
                      <a:pt x="9476" y="14880"/>
                    </a:cubicBezTo>
                    <a:cubicBezTo>
                      <a:pt x="9460" y="14781"/>
                      <a:pt x="9450" y="14682"/>
                      <a:pt x="9443" y="14583"/>
                    </a:cubicBezTo>
                    <a:cubicBezTo>
                      <a:pt x="9440" y="14436"/>
                      <a:pt x="9442" y="14293"/>
                      <a:pt x="9450" y="14147"/>
                    </a:cubicBezTo>
                    <a:cubicBezTo>
                      <a:pt x="9464" y="14010"/>
                      <a:pt x="9483" y="13877"/>
                      <a:pt x="9508" y="13741"/>
                    </a:cubicBezTo>
                    <a:cubicBezTo>
                      <a:pt x="9547" y="13560"/>
                      <a:pt x="9592" y="13383"/>
                      <a:pt x="9645" y="13205"/>
                    </a:cubicBezTo>
                    <a:cubicBezTo>
                      <a:pt x="9696" y="13063"/>
                      <a:pt x="9751" y="12923"/>
                      <a:pt x="9811" y="12785"/>
                    </a:cubicBezTo>
                    <a:cubicBezTo>
                      <a:pt x="9863" y="12665"/>
                      <a:pt x="9920" y="12547"/>
                      <a:pt x="9979" y="12429"/>
                    </a:cubicBezTo>
                    <a:cubicBezTo>
                      <a:pt x="10099" y="12203"/>
                      <a:pt x="10224" y="11980"/>
                      <a:pt x="10334" y="11750"/>
                    </a:cubicBezTo>
                    <a:cubicBezTo>
                      <a:pt x="10446" y="11521"/>
                      <a:pt x="10530" y="11280"/>
                      <a:pt x="10603" y="11037"/>
                    </a:cubicBezTo>
                    <a:cubicBezTo>
                      <a:pt x="10680" y="10784"/>
                      <a:pt x="10728" y="10522"/>
                      <a:pt x="10763" y="10261"/>
                    </a:cubicBezTo>
                    <a:cubicBezTo>
                      <a:pt x="10816" y="9881"/>
                      <a:pt x="10755" y="9507"/>
                      <a:pt x="10681" y="9136"/>
                    </a:cubicBezTo>
                    <a:lnTo>
                      <a:pt x="10681" y="9145"/>
                    </a:lnTo>
                    <a:cubicBezTo>
                      <a:pt x="10676" y="9105"/>
                      <a:pt x="10666" y="9065"/>
                      <a:pt x="10658" y="9024"/>
                    </a:cubicBezTo>
                    <a:lnTo>
                      <a:pt x="10658" y="9024"/>
                    </a:lnTo>
                    <a:cubicBezTo>
                      <a:pt x="10659" y="9029"/>
                      <a:pt x="10660" y="9035"/>
                      <a:pt x="10661" y="9039"/>
                    </a:cubicBezTo>
                    <a:lnTo>
                      <a:pt x="10661" y="9039"/>
                    </a:lnTo>
                    <a:cubicBezTo>
                      <a:pt x="10612" y="8793"/>
                      <a:pt x="10549" y="8544"/>
                      <a:pt x="10463" y="8306"/>
                    </a:cubicBezTo>
                    <a:cubicBezTo>
                      <a:pt x="10374" y="8062"/>
                      <a:pt x="10270" y="7821"/>
                      <a:pt x="10135" y="7598"/>
                    </a:cubicBezTo>
                    <a:cubicBezTo>
                      <a:pt x="10001" y="7378"/>
                      <a:pt x="9851" y="7171"/>
                      <a:pt x="9700" y="6963"/>
                    </a:cubicBezTo>
                    <a:cubicBezTo>
                      <a:pt x="9550" y="6758"/>
                      <a:pt x="9407" y="6548"/>
                      <a:pt x="9265" y="6337"/>
                    </a:cubicBezTo>
                    <a:cubicBezTo>
                      <a:pt x="9155" y="6173"/>
                      <a:pt x="9044" y="6012"/>
                      <a:pt x="8955" y="5836"/>
                    </a:cubicBezTo>
                    <a:cubicBezTo>
                      <a:pt x="8929" y="5782"/>
                      <a:pt x="8907" y="5726"/>
                      <a:pt x="8885" y="5670"/>
                    </a:cubicBezTo>
                    <a:cubicBezTo>
                      <a:pt x="8865" y="5608"/>
                      <a:pt x="8848" y="5547"/>
                      <a:pt x="8833" y="5485"/>
                    </a:cubicBezTo>
                    <a:cubicBezTo>
                      <a:pt x="8810" y="5353"/>
                      <a:pt x="8794" y="5220"/>
                      <a:pt x="8786" y="5086"/>
                    </a:cubicBezTo>
                    <a:cubicBezTo>
                      <a:pt x="8787" y="5026"/>
                      <a:pt x="8783" y="4965"/>
                      <a:pt x="8787" y="4904"/>
                    </a:cubicBezTo>
                    <a:cubicBezTo>
                      <a:pt x="8791" y="4855"/>
                      <a:pt x="8795" y="4804"/>
                      <a:pt x="8798" y="4754"/>
                    </a:cubicBezTo>
                    <a:lnTo>
                      <a:pt x="8798" y="4757"/>
                    </a:lnTo>
                    <a:cubicBezTo>
                      <a:pt x="8811" y="4648"/>
                      <a:pt x="8830" y="4542"/>
                      <a:pt x="8849" y="4436"/>
                    </a:cubicBezTo>
                    <a:lnTo>
                      <a:pt x="8849" y="4436"/>
                    </a:lnTo>
                    <a:cubicBezTo>
                      <a:pt x="8846" y="4444"/>
                      <a:pt x="8845" y="4451"/>
                      <a:pt x="8843" y="4458"/>
                    </a:cubicBezTo>
                    <a:cubicBezTo>
                      <a:pt x="8888" y="4244"/>
                      <a:pt x="8943" y="4032"/>
                      <a:pt x="8986" y="3819"/>
                    </a:cubicBezTo>
                    <a:cubicBezTo>
                      <a:pt x="9026" y="3617"/>
                      <a:pt x="9067" y="3415"/>
                      <a:pt x="9084" y="3210"/>
                    </a:cubicBezTo>
                    <a:cubicBezTo>
                      <a:pt x="9100" y="3023"/>
                      <a:pt x="9114" y="2837"/>
                      <a:pt x="9100" y="2649"/>
                    </a:cubicBezTo>
                    <a:cubicBezTo>
                      <a:pt x="9095" y="2557"/>
                      <a:pt x="9084" y="2466"/>
                      <a:pt x="9069" y="2376"/>
                    </a:cubicBezTo>
                    <a:cubicBezTo>
                      <a:pt x="9051" y="2281"/>
                      <a:pt x="9031" y="2187"/>
                      <a:pt x="9006" y="2093"/>
                    </a:cubicBezTo>
                    <a:cubicBezTo>
                      <a:pt x="8965" y="1918"/>
                      <a:pt x="8908" y="1748"/>
                      <a:pt x="8836" y="1584"/>
                    </a:cubicBezTo>
                    <a:cubicBezTo>
                      <a:pt x="8759" y="1410"/>
                      <a:pt x="8679" y="1236"/>
                      <a:pt x="8579" y="1074"/>
                    </a:cubicBezTo>
                    <a:cubicBezTo>
                      <a:pt x="8485" y="916"/>
                      <a:pt x="8375" y="770"/>
                      <a:pt x="8249" y="637"/>
                    </a:cubicBezTo>
                    <a:cubicBezTo>
                      <a:pt x="8185" y="569"/>
                      <a:pt x="8117" y="504"/>
                      <a:pt x="8047" y="442"/>
                    </a:cubicBezTo>
                    <a:cubicBezTo>
                      <a:pt x="7913" y="334"/>
                      <a:pt x="7767" y="243"/>
                      <a:pt x="7610" y="170"/>
                    </a:cubicBezTo>
                    <a:cubicBezTo>
                      <a:pt x="7484" y="111"/>
                      <a:pt x="7352" y="64"/>
                      <a:pt x="7216" y="33"/>
                    </a:cubicBezTo>
                    <a:cubicBezTo>
                      <a:pt x="7112" y="8"/>
                      <a:pt x="7008" y="0"/>
                      <a:pt x="6903"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3"/>
            <p:cNvGrpSpPr/>
            <p:nvPr/>
          </p:nvGrpSpPr>
          <p:grpSpPr>
            <a:xfrm rot="521450">
              <a:off x="4869755" y="4454975"/>
              <a:ext cx="312619" cy="1042181"/>
              <a:chOff x="6732200" y="4312863"/>
              <a:chExt cx="312625" cy="1042200"/>
            </a:xfrm>
          </p:grpSpPr>
          <p:sp>
            <p:nvSpPr>
              <p:cNvPr id="189" name="Google Shape;189;p3"/>
              <p:cNvSpPr/>
              <p:nvPr/>
            </p:nvSpPr>
            <p:spPr>
              <a:xfrm>
                <a:off x="6776900" y="4722013"/>
                <a:ext cx="325" cy="475"/>
              </a:xfrm>
              <a:custGeom>
                <a:avLst/>
                <a:gdLst/>
                <a:ahLst/>
                <a:cxnLst/>
                <a:rect l="l" t="t" r="r" b="b"/>
                <a:pathLst>
                  <a:path w="13" h="19" extrusionOk="0">
                    <a:moveTo>
                      <a:pt x="12" y="0"/>
                    </a:moveTo>
                    <a:cubicBezTo>
                      <a:pt x="10" y="4"/>
                      <a:pt x="8" y="7"/>
                      <a:pt x="5" y="11"/>
                    </a:cubicBezTo>
                    <a:lnTo>
                      <a:pt x="5" y="11"/>
                    </a:lnTo>
                    <a:cubicBezTo>
                      <a:pt x="7" y="8"/>
                      <a:pt x="9" y="5"/>
                      <a:pt x="11" y="3"/>
                    </a:cubicBezTo>
                    <a:lnTo>
                      <a:pt x="12" y="0"/>
                    </a:lnTo>
                    <a:close/>
                    <a:moveTo>
                      <a:pt x="5" y="11"/>
                    </a:moveTo>
                    <a:lnTo>
                      <a:pt x="5" y="11"/>
                    </a:lnTo>
                    <a:cubicBezTo>
                      <a:pt x="4" y="14"/>
                      <a:pt x="2" y="16"/>
                      <a:pt x="1" y="18"/>
                    </a:cubicBezTo>
                    <a:cubicBezTo>
                      <a:pt x="2" y="16"/>
                      <a:pt x="4" y="14"/>
                      <a:pt x="5" y="1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6738000" y="4316663"/>
                <a:ext cx="300150" cy="1031700"/>
              </a:xfrm>
              <a:custGeom>
                <a:avLst/>
                <a:gdLst/>
                <a:ahLst/>
                <a:cxnLst/>
                <a:rect l="l" t="t" r="r" b="b"/>
                <a:pathLst>
                  <a:path w="12006" h="41268" extrusionOk="0">
                    <a:moveTo>
                      <a:pt x="8594" y="6022"/>
                    </a:moveTo>
                    <a:lnTo>
                      <a:pt x="8594" y="6022"/>
                    </a:lnTo>
                    <a:cubicBezTo>
                      <a:pt x="8596" y="6027"/>
                      <a:pt x="8597" y="6032"/>
                      <a:pt x="8598" y="6036"/>
                    </a:cubicBezTo>
                    <a:cubicBezTo>
                      <a:pt x="8597" y="6031"/>
                      <a:pt x="8596" y="6027"/>
                      <a:pt x="8594" y="6022"/>
                    </a:cubicBezTo>
                    <a:close/>
                    <a:moveTo>
                      <a:pt x="10647" y="31067"/>
                    </a:moveTo>
                    <a:cubicBezTo>
                      <a:pt x="10647" y="31070"/>
                      <a:pt x="10646" y="31073"/>
                      <a:pt x="10646" y="31076"/>
                    </a:cubicBezTo>
                    <a:lnTo>
                      <a:pt x="10646" y="31076"/>
                    </a:lnTo>
                    <a:cubicBezTo>
                      <a:pt x="10646" y="31073"/>
                      <a:pt x="10647" y="31070"/>
                      <a:pt x="10647" y="31067"/>
                    </a:cubicBezTo>
                    <a:close/>
                    <a:moveTo>
                      <a:pt x="6771" y="0"/>
                    </a:moveTo>
                    <a:cubicBezTo>
                      <a:pt x="6680" y="0"/>
                      <a:pt x="6589" y="11"/>
                      <a:pt x="6500" y="32"/>
                    </a:cubicBezTo>
                    <a:cubicBezTo>
                      <a:pt x="6409" y="52"/>
                      <a:pt x="6303" y="101"/>
                      <a:pt x="6250" y="183"/>
                    </a:cubicBezTo>
                    <a:cubicBezTo>
                      <a:pt x="6241" y="194"/>
                      <a:pt x="6235" y="208"/>
                      <a:pt x="6229" y="222"/>
                    </a:cubicBezTo>
                    <a:cubicBezTo>
                      <a:pt x="6199" y="194"/>
                      <a:pt x="6160" y="179"/>
                      <a:pt x="6120" y="179"/>
                    </a:cubicBezTo>
                    <a:cubicBezTo>
                      <a:pt x="6115" y="179"/>
                      <a:pt x="6109" y="179"/>
                      <a:pt x="6103" y="180"/>
                    </a:cubicBezTo>
                    <a:cubicBezTo>
                      <a:pt x="6040" y="185"/>
                      <a:pt x="5978" y="196"/>
                      <a:pt x="5918" y="213"/>
                    </a:cubicBezTo>
                    <a:cubicBezTo>
                      <a:pt x="5842" y="238"/>
                      <a:pt x="5768" y="266"/>
                      <a:pt x="5697" y="300"/>
                    </a:cubicBezTo>
                    <a:cubicBezTo>
                      <a:pt x="5559" y="365"/>
                      <a:pt x="5421" y="445"/>
                      <a:pt x="5317" y="559"/>
                    </a:cubicBezTo>
                    <a:cubicBezTo>
                      <a:pt x="5243" y="641"/>
                      <a:pt x="5179" y="733"/>
                      <a:pt x="5128" y="832"/>
                    </a:cubicBezTo>
                    <a:cubicBezTo>
                      <a:pt x="5102" y="887"/>
                      <a:pt x="5074" y="944"/>
                      <a:pt x="5069" y="1006"/>
                    </a:cubicBezTo>
                    <a:cubicBezTo>
                      <a:pt x="5068" y="1031"/>
                      <a:pt x="5071" y="1055"/>
                      <a:pt x="5079" y="1078"/>
                    </a:cubicBezTo>
                    <a:cubicBezTo>
                      <a:pt x="5004" y="1106"/>
                      <a:pt x="4956" y="1178"/>
                      <a:pt x="4960" y="1258"/>
                    </a:cubicBezTo>
                    <a:cubicBezTo>
                      <a:pt x="4960" y="1269"/>
                      <a:pt x="4961" y="1279"/>
                      <a:pt x="4962" y="1290"/>
                    </a:cubicBezTo>
                    <a:cubicBezTo>
                      <a:pt x="4959" y="1401"/>
                      <a:pt x="4948" y="1514"/>
                      <a:pt x="4939" y="1626"/>
                    </a:cubicBezTo>
                    <a:cubicBezTo>
                      <a:pt x="4936" y="1705"/>
                      <a:pt x="4932" y="1787"/>
                      <a:pt x="4928" y="1868"/>
                    </a:cubicBezTo>
                    <a:cubicBezTo>
                      <a:pt x="4928" y="1875"/>
                      <a:pt x="4928" y="1880"/>
                      <a:pt x="4928" y="1888"/>
                    </a:cubicBezTo>
                    <a:cubicBezTo>
                      <a:pt x="4926" y="1920"/>
                      <a:pt x="4925" y="1952"/>
                      <a:pt x="4926" y="1984"/>
                    </a:cubicBezTo>
                    <a:cubicBezTo>
                      <a:pt x="4924" y="2022"/>
                      <a:pt x="4923" y="2059"/>
                      <a:pt x="4920" y="2096"/>
                    </a:cubicBezTo>
                    <a:cubicBezTo>
                      <a:pt x="4918" y="2142"/>
                      <a:pt x="4918" y="2190"/>
                      <a:pt x="4917" y="2235"/>
                    </a:cubicBezTo>
                    <a:cubicBezTo>
                      <a:pt x="4913" y="2299"/>
                      <a:pt x="4910" y="2359"/>
                      <a:pt x="4925" y="2419"/>
                    </a:cubicBezTo>
                    <a:cubicBezTo>
                      <a:pt x="4930" y="2443"/>
                      <a:pt x="4941" y="2466"/>
                      <a:pt x="4955" y="2488"/>
                    </a:cubicBezTo>
                    <a:cubicBezTo>
                      <a:pt x="4956" y="2494"/>
                      <a:pt x="4957" y="2500"/>
                      <a:pt x="4957" y="2507"/>
                    </a:cubicBezTo>
                    <a:cubicBezTo>
                      <a:pt x="4966" y="2578"/>
                      <a:pt x="4975" y="2651"/>
                      <a:pt x="4986" y="2723"/>
                    </a:cubicBezTo>
                    <a:cubicBezTo>
                      <a:pt x="4991" y="2779"/>
                      <a:pt x="5000" y="2834"/>
                      <a:pt x="5011" y="2889"/>
                    </a:cubicBezTo>
                    <a:cubicBezTo>
                      <a:pt x="5036" y="3005"/>
                      <a:pt x="5061" y="3119"/>
                      <a:pt x="5090" y="3233"/>
                    </a:cubicBezTo>
                    <a:cubicBezTo>
                      <a:pt x="5102" y="3281"/>
                      <a:pt x="5115" y="3326"/>
                      <a:pt x="5128" y="3371"/>
                    </a:cubicBezTo>
                    <a:cubicBezTo>
                      <a:pt x="5147" y="3433"/>
                      <a:pt x="5163" y="3496"/>
                      <a:pt x="5196" y="3553"/>
                    </a:cubicBezTo>
                    <a:cubicBezTo>
                      <a:pt x="5206" y="3569"/>
                      <a:pt x="5218" y="3585"/>
                      <a:pt x="5232" y="3598"/>
                    </a:cubicBezTo>
                    <a:lnTo>
                      <a:pt x="5232" y="3603"/>
                    </a:lnTo>
                    <a:cubicBezTo>
                      <a:pt x="5238" y="3645"/>
                      <a:pt x="5244" y="3687"/>
                      <a:pt x="5249" y="3729"/>
                    </a:cubicBezTo>
                    <a:cubicBezTo>
                      <a:pt x="5243" y="3797"/>
                      <a:pt x="5240" y="3863"/>
                      <a:pt x="5244" y="3931"/>
                    </a:cubicBezTo>
                    <a:cubicBezTo>
                      <a:pt x="5248" y="4073"/>
                      <a:pt x="5262" y="4213"/>
                      <a:pt x="5281" y="4354"/>
                    </a:cubicBezTo>
                    <a:cubicBezTo>
                      <a:pt x="5302" y="4515"/>
                      <a:pt x="5324" y="4677"/>
                      <a:pt x="5349" y="4838"/>
                    </a:cubicBezTo>
                    <a:cubicBezTo>
                      <a:pt x="5369" y="4958"/>
                      <a:pt x="5389" y="5080"/>
                      <a:pt x="5411" y="5200"/>
                    </a:cubicBezTo>
                    <a:cubicBezTo>
                      <a:pt x="5404" y="5298"/>
                      <a:pt x="5394" y="5397"/>
                      <a:pt x="5381" y="5496"/>
                    </a:cubicBezTo>
                    <a:cubicBezTo>
                      <a:pt x="5382" y="5494"/>
                      <a:pt x="5382" y="5490"/>
                      <a:pt x="5383" y="5489"/>
                    </a:cubicBezTo>
                    <a:lnTo>
                      <a:pt x="5383" y="5489"/>
                    </a:lnTo>
                    <a:cubicBezTo>
                      <a:pt x="5377" y="5532"/>
                      <a:pt x="5370" y="5575"/>
                      <a:pt x="5362" y="5617"/>
                    </a:cubicBezTo>
                    <a:cubicBezTo>
                      <a:pt x="5352" y="5643"/>
                      <a:pt x="5342" y="5670"/>
                      <a:pt x="5332" y="5696"/>
                    </a:cubicBezTo>
                    <a:cubicBezTo>
                      <a:pt x="5312" y="5738"/>
                      <a:pt x="5296" y="5781"/>
                      <a:pt x="5282" y="5825"/>
                    </a:cubicBezTo>
                    <a:cubicBezTo>
                      <a:pt x="5255" y="5893"/>
                      <a:pt x="5229" y="5961"/>
                      <a:pt x="5203" y="6030"/>
                    </a:cubicBezTo>
                    <a:cubicBezTo>
                      <a:pt x="5202" y="6034"/>
                      <a:pt x="5200" y="6039"/>
                      <a:pt x="5199" y="6044"/>
                    </a:cubicBezTo>
                    <a:cubicBezTo>
                      <a:pt x="5194" y="6053"/>
                      <a:pt x="5188" y="6063"/>
                      <a:pt x="5182" y="6071"/>
                    </a:cubicBezTo>
                    <a:cubicBezTo>
                      <a:pt x="5140" y="6142"/>
                      <a:pt x="5103" y="6215"/>
                      <a:pt x="5071" y="6290"/>
                    </a:cubicBezTo>
                    <a:cubicBezTo>
                      <a:pt x="5042" y="6359"/>
                      <a:pt x="5014" y="6432"/>
                      <a:pt x="4990" y="6506"/>
                    </a:cubicBezTo>
                    <a:cubicBezTo>
                      <a:pt x="4970" y="6567"/>
                      <a:pt x="4948" y="6629"/>
                      <a:pt x="4948" y="6693"/>
                    </a:cubicBezTo>
                    <a:cubicBezTo>
                      <a:pt x="4920" y="6730"/>
                      <a:pt x="4895" y="6766"/>
                      <a:pt x="4868" y="6804"/>
                    </a:cubicBezTo>
                    <a:cubicBezTo>
                      <a:pt x="4868" y="6803"/>
                      <a:pt x="4868" y="6802"/>
                      <a:pt x="4869" y="6801"/>
                    </a:cubicBezTo>
                    <a:lnTo>
                      <a:pt x="4869" y="6801"/>
                    </a:lnTo>
                    <a:cubicBezTo>
                      <a:pt x="4868" y="6802"/>
                      <a:pt x="4867" y="6803"/>
                      <a:pt x="4867" y="6804"/>
                    </a:cubicBezTo>
                    <a:cubicBezTo>
                      <a:pt x="4757" y="6945"/>
                      <a:pt x="4642" y="7080"/>
                      <a:pt x="4521" y="7212"/>
                    </a:cubicBezTo>
                    <a:cubicBezTo>
                      <a:pt x="4492" y="7195"/>
                      <a:pt x="4458" y="7186"/>
                      <a:pt x="4424" y="7186"/>
                    </a:cubicBezTo>
                    <a:cubicBezTo>
                      <a:pt x="4413" y="7186"/>
                      <a:pt x="4403" y="7186"/>
                      <a:pt x="4393" y="7188"/>
                    </a:cubicBezTo>
                    <a:cubicBezTo>
                      <a:pt x="4292" y="7205"/>
                      <a:pt x="4222" y="7289"/>
                      <a:pt x="4159" y="7362"/>
                    </a:cubicBezTo>
                    <a:cubicBezTo>
                      <a:pt x="4109" y="7423"/>
                      <a:pt x="4056" y="7483"/>
                      <a:pt x="4007" y="7547"/>
                    </a:cubicBezTo>
                    <a:cubicBezTo>
                      <a:pt x="3889" y="7701"/>
                      <a:pt x="3793" y="7869"/>
                      <a:pt x="3706" y="8043"/>
                    </a:cubicBezTo>
                    <a:cubicBezTo>
                      <a:pt x="3640" y="8175"/>
                      <a:pt x="3572" y="8307"/>
                      <a:pt x="3516" y="8445"/>
                    </a:cubicBezTo>
                    <a:cubicBezTo>
                      <a:pt x="3493" y="8503"/>
                      <a:pt x="3469" y="8562"/>
                      <a:pt x="3450" y="8621"/>
                    </a:cubicBezTo>
                    <a:cubicBezTo>
                      <a:pt x="3433" y="8663"/>
                      <a:pt x="3421" y="8706"/>
                      <a:pt x="3416" y="8752"/>
                    </a:cubicBezTo>
                    <a:cubicBezTo>
                      <a:pt x="3413" y="8819"/>
                      <a:pt x="3443" y="8885"/>
                      <a:pt x="3498" y="8925"/>
                    </a:cubicBezTo>
                    <a:cubicBezTo>
                      <a:pt x="3491" y="8934"/>
                      <a:pt x="3486" y="8943"/>
                      <a:pt x="3480" y="8952"/>
                    </a:cubicBezTo>
                    <a:cubicBezTo>
                      <a:pt x="3450" y="9009"/>
                      <a:pt x="3425" y="9066"/>
                      <a:pt x="3423" y="9131"/>
                    </a:cubicBezTo>
                    <a:cubicBezTo>
                      <a:pt x="3423" y="9176"/>
                      <a:pt x="3423" y="9223"/>
                      <a:pt x="3424" y="9269"/>
                    </a:cubicBezTo>
                    <a:cubicBezTo>
                      <a:pt x="3412" y="9314"/>
                      <a:pt x="3409" y="9360"/>
                      <a:pt x="3412" y="9406"/>
                    </a:cubicBezTo>
                    <a:cubicBezTo>
                      <a:pt x="3430" y="9571"/>
                      <a:pt x="3444" y="9736"/>
                      <a:pt x="3477" y="9901"/>
                    </a:cubicBezTo>
                    <a:cubicBezTo>
                      <a:pt x="3496" y="9990"/>
                      <a:pt x="3517" y="10080"/>
                      <a:pt x="3539" y="10169"/>
                    </a:cubicBezTo>
                    <a:cubicBezTo>
                      <a:pt x="3546" y="10199"/>
                      <a:pt x="3553" y="10230"/>
                      <a:pt x="3558" y="10261"/>
                    </a:cubicBezTo>
                    <a:cubicBezTo>
                      <a:pt x="3568" y="10303"/>
                      <a:pt x="3577" y="10343"/>
                      <a:pt x="3589" y="10384"/>
                    </a:cubicBezTo>
                    <a:cubicBezTo>
                      <a:pt x="3595" y="10400"/>
                      <a:pt x="3603" y="10416"/>
                      <a:pt x="3611" y="10431"/>
                    </a:cubicBezTo>
                    <a:cubicBezTo>
                      <a:pt x="3620" y="10459"/>
                      <a:pt x="3628" y="10488"/>
                      <a:pt x="3638" y="10517"/>
                    </a:cubicBezTo>
                    <a:cubicBezTo>
                      <a:pt x="3673" y="10634"/>
                      <a:pt x="3713" y="10749"/>
                      <a:pt x="3759" y="10863"/>
                    </a:cubicBezTo>
                    <a:cubicBezTo>
                      <a:pt x="3787" y="10933"/>
                      <a:pt x="3816" y="11002"/>
                      <a:pt x="3845" y="11071"/>
                    </a:cubicBezTo>
                    <a:cubicBezTo>
                      <a:pt x="3858" y="11104"/>
                      <a:pt x="3869" y="11140"/>
                      <a:pt x="3884" y="11172"/>
                    </a:cubicBezTo>
                    <a:cubicBezTo>
                      <a:pt x="3893" y="11194"/>
                      <a:pt x="3904" y="11215"/>
                      <a:pt x="3916" y="11235"/>
                    </a:cubicBezTo>
                    <a:cubicBezTo>
                      <a:pt x="3928" y="11252"/>
                      <a:pt x="3941" y="11267"/>
                      <a:pt x="3955" y="11281"/>
                    </a:cubicBezTo>
                    <a:cubicBezTo>
                      <a:pt x="3955" y="11286"/>
                      <a:pt x="3958" y="11291"/>
                      <a:pt x="3958" y="11295"/>
                    </a:cubicBezTo>
                    <a:cubicBezTo>
                      <a:pt x="3977" y="11391"/>
                      <a:pt x="3997" y="11487"/>
                      <a:pt x="4016" y="11584"/>
                    </a:cubicBezTo>
                    <a:cubicBezTo>
                      <a:pt x="4042" y="11709"/>
                      <a:pt x="4060" y="11837"/>
                      <a:pt x="4103" y="11957"/>
                    </a:cubicBezTo>
                    <a:cubicBezTo>
                      <a:pt x="4121" y="12008"/>
                      <a:pt x="4161" y="12048"/>
                      <a:pt x="4211" y="12067"/>
                    </a:cubicBezTo>
                    <a:cubicBezTo>
                      <a:pt x="4217" y="12090"/>
                      <a:pt x="4220" y="12114"/>
                      <a:pt x="4227" y="12139"/>
                    </a:cubicBezTo>
                    <a:cubicBezTo>
                      <a:pt x="4190" y="12173"/>
                      <a:pt x="4171" y="12222"/>
                      <a:pt x="4176" y="12272"/>
                    </a:cubicBezTo>
                    <a:cubicBezTo>
                      <a:pt x="4181" y="12304"/>
                      <a:pt x="4189" y="12333"/>
                      <a:pt x="4193" y="12364"/>
                    </a:cubicBezTo>
                    <a:cubicBezTo>
                      <a:pt x="4193" y="12369"/>
                      <a:pt x="4193" y="12378"/>
                      <a:pt x="4194" y="12382"/>
                    </a:cubicBezTo>
                    <a:cubicBezTo>
                      <a:pt x="4194" y="12511"/>
                      <a:pt x="4185" y="12638"/>
                      <a:pt x="4177" y="12765"/>
                    </a:cubicBezTo>
                    <a:cubicBezTo>
                      <a:pt x="4171" y="12874"/>
                      <a:pt x="4163" y="12984"/>
                      <a:pt x="4153" y="13091"/>
                    </a:cubicBezTo>
                    <a:cubicBezTo>
                      <a:pt x="4136" y="13164"/>
                      <a:pt x="4125" y="13238"/>
                      <a:pt x="4119" y="13312"/>
                    </a:cubicBezTo>
                    <a:cubicBezTo>
                      <a:pt x="4119" y="13330"/>
                      <a:pt x="4120" y="13349"/>
                      <a:pt x="4124" y="13366"/>
                    </a:cubicBezTo>
                    <a:cubicBezTo>
                      <a:pt x="4117" y="13401"/>
                      <a:pt x="4108" y="13435"/>
                      <a:pt x="4098" y="13469"/>
                    </a:cubicBezTo>
                    <a:lnTo>
                      <a:pt x="4105" y="13448"/>
                    </a:lnTo>
                    <a:lnTo>
                      <a:pt x="4105" y="13448"/>
                    </a:lnTo>
                    <a:cubicBezTo>
                      <a:pt x="4103" y="13456"/>
                      <a:pt x="4101" y="13463"/>
                      <a:pt x="4100" y="13471"/>
                    </a:cubicBezTo>
                    <a:cubicBezTo>
                      <a:pt x="4094" y="13475"/>
                      <a:pt x="4087" y="13479"/>
                      <a:pt x="4082" y="13483"/>
                    </a:cubicBezTo>
                    <a:cubicBezTo>
                      <a:pt x="4064" y="13500"/>
                      <a:pt x="4048" y="13518"/>
                      <a:pt x="4035" y="13539"/>
                    </a:cubicBezTo>
                    <a:cubicBezTo>
                      <a:pt x="4005" y="13577"/>
                      <a:pt x="3984" y="13623"/>
                      <a:pt x="3963" y="13669"/>
                    </a:cubicBezTo>
                    <a:cubicBezTo>
                      <a:pt x="3921" y="13755"/>
                      <a:pt x="3884" y="13846"/>
                      <a:pt x="3850" y="13937"/>
                    </a:cubicBezTo>
                    <a:cubicBezTo>
                      <a:pt x="3797" y="14078"/>
                      <a:pt x="3734" y="14222"/>
                      <a:pt x="3703" y="14371"/>
                    </a:cubicBezTo>
                    <a:cubicBezTo>
                      <a:pt x="3699" y="14394"/>
                      <a:pt x="3699" y="14418"/>
                      <a:pt x="3703" y="14442"/>
                    </a:cubicBezTo>
                    <a:cubicBezTo>
                      <a:pt x="3682" y="14462"/>
                      <a:pt x="3661" y="14482"/>
                      <a:pt x="3641" y="14503"/>
                    </a:cubicBezTo>
                    <a:cubicBezTo>
                      <a:pt x="3550" y="14601"/>
                      <a:pt x="3456" y="14705"/>
                      <a:pt x="3384" y="14816"/>
                    </a:cubicBezTo>
                    <a:cubicBezTo>
                      <a:pt x="3379" y="14824"/>
                      <a:pt x="3376" y="14832"/>
                      <a:pt x="3373" y="14840"/>
                    </a:cubicBezTo>
                    <a:cubicBezTo>
                      <a:pt x="3330" y="14880"/>
                      <a:pt x="3288" y="14920"/>
                      <a:pt x="3245" y="14961"/>
                    </a:cubicBezTo>
                    <a:cubicBezTo>
                      <a:pt x="3229" y="14957"/>
                      <a:pt x="3213" y="14955"/>
                      <a:pt x="3196" y="14955"/>
                    </a:cubicBezTo>
                    <a:cubicBezTo>
                      <a:pt x="3161" y="14955"/>
                      <a:pt x="3125" y="14965"/>
                      <a:pt x="3095" y="14984"/>
                    </a:cubicBezTo>
                    <a:cubicBezTo>
                      <a:pt x="2950" y="15073"/>
                      <a:pt x="2824" y="15187"/>
                      <a:pt x="2698" y="15299"/>
                    </a:cubicBezTo>
                    <a:lnTo>
                      <a:pt x="2523" y="15455"/>
                    </a:lnTo>
                    <a:cubicBezTo>
                      <a:pt x="2464" y="15505"/>
                      <a:pt x="2408" y="15558"/>
                      <a:pt x="2355" y="15614"/>
                    </a:cubicBezTo>
                    <a:cubicBezTo>
                      <a:pt x="2342" y="15627"/>
                      <a:pt x="2333" y="15644"/>
                      <a:pt x="2325" y="15661"/>
                    </a:cubicBezTo>
                    <a:cubicBezTo>
                      <a:pt x="2274" y="15708"/>
                      <a:pt x="2224" y="15752"/>
                      <a:pt x="2173" y="15797"/>
                    </a:cubicBezTo>
                    <a:cubicBezTo>
                      <a:pt x="2107" y="15858"/>
                      <a:pt x="2043" y="15921"/>
                      <a:pt x="1980" y="15986"/>
                    </a:cubicBezTo>
                    <a:cubicBezTo>
                      <a:pt x="1954" y="16014"/>
                      <a:pt x="1927" y="16041"/>
                      <a:pt x="1901" y="16068"/>
                    </a:cubicBezTo>
                    <a:lnTo>
                      <a:pt x="1879" y="16056"/>
                    </a:lnTo>
                    <a:cubicBezTo>
                      <a:pt x="1851" y="16044"/>
                      <a:pt x="1820" y="16038"/>
                      <a:pt x="1790" y="16038"/>
                    </a:cubicBezTo>
                    <a:cubicBezTo>
                      <a:pt x="1762" y="16038"/>
                      <a:pt x="1734" y="16043"/>
                      <a:pt x="1709" y="16056"/>
                    </a:cubicBezTo>
                    <a:cubicBezTo>
                      <a:pt x="1641" y="16091"/>
                      <a:pt x="1604" y="16152"/>
                      <a:pt x="1568" y="16215"/>
                    </a:cubicBezTo>
                    <a:cubicBezTo>
                      <a:pt x="1509" y="16318"/>
                      <a:pt x="1454" y="16423"/>
                      <a:pt x="1406" y="16531"/>
                    </a:cubicBezTo>
                    <a:cubicBezTo>
                      <a:pt x="1368" y="16612"/>
                      <a:pt x="1329" y="16694"/>
                      <a:pt x="1297" y="16778"/>
                    </a:cubicBezTo>
                    <a:cubicBezTo>
                      <a:pt x="1269" y="16856"/>
                      <a:pt x="1300" y="16943"/>
                      <a:pt x="1371" y="16986"/>
                    </a:cubicBezTo>
                    <a:cubicBezTo>
                      <a:pt x="1334" y="17096"/>
                      <a:pt x="1303" y="17209"/>
                      <a:pt x="1280" y="17323"/>
                    </a:cubicBezTo>
                    <a:cubicBezTo>
                      <a:pt x="1261" y="17417"/>
                      <a:pt x="1243" y="17508"/>
                      <a:pt x="1227" y="17601"/>
                    </a:cubicBezTo>
                    <a:cubicBezTo>
                      <a:pt x="1217" y="17662"/>
                      <a:pt x="1206" y="17722"/>
                      <a:pt x="1193" y="17781"/>
                    </a:cubicBezTo>
                    <a:cubicBezTo>
                      <a:pt x="1186" y="17818"/>
                      <a:pt x="1184" y="17855"/>
                      <a:pt x="1187" y="17892"/>
                    </a:cubicBezTo>
                    <a:cubicBezTo>
                      <a:pt x="1130" y="17902"/>
                      <a:pt x="1079" y="17936"/>
                      <a:pt x="1052" y="17988"/>
                    </a:cubicBezTo>
                    <a:cubicBezTo>
                      <a:pt x="1035" y="18020"/>
                      <a:pt x="1017" y="18048"/>
                      <a:pt x="1010" y="18083"/>
                    </a:cubicBezTo>
                    <a:cubicBezTo>
                      <a:pt x="1003" y="18116"/>
                      <a:pt x="1000" y="18149"/>
                      <a:pt x="1000" y="18181"/>
                    </a:cubicBezTo>
                    <a:cubicBezTo>
                      <a:pt x="1003" y="18266"/>
                      <a:pt x="1013" y="18347"/>
                      <a:pt x="1025" y="18431"/>
                    </a:cubicBezTo>
                    <a:cubicBezTo>
                      <a:pt x="1051" y="18615"/>
                      <a:pt x="1093" y="18799"/>
                      <a:pt x="1165" y="18972"/>
                    </a:cubicBezTo>
                    <a:cubicBezTo>
                      <a:pt x="1228" y="19128"/>
                      <a:pt x="1309" y="19277"/>
                      <a:pt x="1405" y="19415"/>
                    </a:cubicBezTo>
                    <a:cubicBezTo>
                      <a:pt x="1432" y="19456"/>
                      <a:pt x="1462" y="19496"/>
                      <a:pt x="1490" y="19534"/>
                    </a:cubicBezTo>
                    <a:cubicBezTo>
                      <a:pt x="1524" y="19580"/>
                      <a:pt x="1565" y="19620"/>
                      <a:pt x="1614" y="19651"/>
                    </a:cubicBezTo>
                    <a:cubicBezTo>
                      <a:pt x="1639" y="19671"/>
                      <a:pt x="1671" y="19682"/>
                      <a:pt x="1703" y="19683"/>
                    </a:cubicBezTo>
                    <a:cubicBezTo>
                      <a:pt x="1713" y="19711"/>
                      <a:pt x="1725" y="19739"/>
                      <a:pt x="1734" y="19767"/>
                    </a:cubicBezTo>
                    <a:cubicBezTo>
                      <a:pt x="1750" y="19861"/>
                      <a:pt x="1766" y="19955"/>
                      <a:pt x="1784" y="20050"/>
                    </a:cubicBezTo>
                    <a:cubicBezTo>
                      <a:pt x="1804" y="20156"/>
                      <a:pt x="1832" y="20260"/>
                      <a:pt x="1869" y="20361"/>
                    </a:cubicBezTo>
                    <a:cubicBezTo>
                      <a:pt x="1889" y="20487"/>
                      <a:pt x="1906" y="20613"/>
                      <a:pt x="1924" y="20739"/>
                    </a:cubicBezTo>
                    <a:cubicBezTo>
                      <a:pt x="1922" y="20731"/>
                      <a:pt x="1922" y="20723"/>
                      <a:pt x="1920" y="20714"/>
                    </a:cubicBezTo>
                    <a:lnTo>
                      <a:pt x="1920" y="20714"/>
                    </a:lnTo>
                    <a:cubicBezTo>
                      <a:pt x="1938" y="20881"/>
                      <a:pt x="1955" y="21047"/>
                      <a:pt x="1967" y="21214"/>
                    </a:cubicBezTo>
                    <a:cubicBezTo>
                      <a:pt x="1963" y="21264"/>
                      <a:pt x="1959" y="21315"/>
                      <a:pt x="1954" y="21366"/>
                    </a:cubicBezTo>
                    <a:cubicBezTo>
                      <a:pt x="1949" y="21431"/>
                      <a:pt x="1947" y="21496"/>
                      <a:pt x="1944" y="21560"/>
                    </a:cubicBezTo>
                    <a:cubicBezTo>
                      <a:pt x="1942" y="21608"/>
                      <a:pt x="1941" y="21653"/>
                      <a:pt x="1938" y="21699"/>
                    </a:cubicBezTo>
                    <a:cubicBezTo>
                      <a:pt x="1935" y="21748"/>
                      <a:pt x="1942" y="21795"/>
                      <a:pt x="1961" y="21840"/>
                    </a:cubicBezTo>
                    <a:cubicBezTo>
                      <a:pt x="1966" y="21853"/>
                      <a:pt x="1973" y="21864"/>
                      <a:pt x="1980" y="21876"/>
                    </a:cubicBezTo>
                    <a:cubicBezTo>
                      <a:pt x="1973" y="21913"/>
                      <a:pt x="1962" y="21950"/>
                      <a:pt x="1953" y="21984"/>
                    </a:cubicBezTo>
                    <a:lnTo>
                      <a:pt x="1953" y="21987"/>
                    </a:lnTo>
                    <a:cubicBezTo>
                      <a:pt x="1952" y="21988"/>
                      <a:pt x="1952" y="21988"/>
                      <a:pt x="1952" y="21989"/>
                    </a:cubicBezTo>
                    <a:lnTo>
                      <a:pt x="1952" y="21988"/>
                    </a:lnTo>
                    <a:cubicBezTo>
                      <a:pt x="1943" y="22016"/>
                      <a:pt x="1937" y="22045"/>
                      <a:pt x="1926" y="22071"/>
                    </a:cubicBezTo>
                    <a:cubicBezTo>
                      <a:pt x="1840" y="22224"/>
                      <a:pt x="1764" y="22384"/>
                      <a:pt x="1697" y="22546"/>
                    </a:cubicBezTo>
                    <a:cubicBezTo>
                      <a:pt x="1656" y="22652"/>
                      <a:pt x="1612" y="22756"/>
                      <a:pt x="1571" y="22863"/>
                    </a:cubicBezTo>
                    <a:cubicBezTo>
                      <a:pt x="1541" y="22878"/>
                      <a:pt x="1513" y="22900"/>
                      <a:pt x="1494" y="22927"/>
                    </a:cubicBezTo>
                    <a:cubicBezTo>
                      <a:pt x="1332" y="23150"/>
                      <a:pt x="1181" y="23383"/>
                      <a:pt x="1036" y="23617"/>
                    </a:cubicBezTo>
                    <a:cubicBezTo>
                      <a:pt x="979" y="23698"/>
                      <a:pt x="922" y="23782"/>
                      <a:pt x="865" y="23863"/>
                    </a:cubicBezTo>
                    <a:cubicBezTo>
                      <a:pt x="802" y="23954"/>
                      <a:pt x="745" y="24051"/>
                      <a:pt x="685" y="24145"/>
                    </a:cubicBezTo>
                    <a:cubicBezTo>
                      <a:pt x="659" y="24183"/>
                      <a:pt x="637" y="24222"/>
                      <a:pt x="613" y="24261"/>
                    </a:cubicBezTo>
                    <a:cubicBezTo>
                      <a:pt x="577" y="24275"/>
                      <a:pt x="546" y="24298"/>
                      <a:pt x="524" y="24328"/>
                    </a:cubicBezTo>
                    <a:cubicBezTo>
                      <a:pt x="445" y="24434"/>
                      <a:pt x="396" y="24558"/>
                      <a:pt x="350" y="24680"/>
                    </a:cubicBezTo>
                    <a:cubicBezTo>
                      <a:pt x="332" y="24726"/>
                      <a:pt x="315" y="24774"/>
                      <a:pt x="297" y="24820"/>
                    </a:cubicBezTo>
                    <a:cubicBezTo>
                      <a:pt x="296" y="24827"/>
                      <a:pt x="294" y="24832"/>
                      <a:pt x="291" y="24836"/>
                    </a:cubicBezTo>
                    <a:cubicBezTo>
                      <a:pt x="262" y="24896"/>
                      <a:pt x="232" y="24957"/>
                      <a:pt x="204" y="25017"/>
                    </a:cubicBezTo>
                    <a:cubicBezTo>
                      <a:pt x="185" y="25063"/>
                      <a:pt x="165" y="25108"/>
                      <a:pt x="145" y="25153"/>
                    </a:cubicBezTo>
                    <a:cubicBezTo>
                      <a:pt x="106" y="25169"/>
                      <a:pt x="70" y="25188"/>
                      <a:pt x="46" y="25226"/>
                    </a:cubicBezTo>
                    <a:cubicBezTo>
                      <a:pt x="19" y="25269"/>
                      <a:pt x="7" y="25319"/>
                      <a:pt x="8" y="25369"/>
                    </a:cubicBezTo>
                    <a:cubicBezTo>
                      <a:pt x="10" y="25411"/>
                      <a:pt x="11" y="25452"/>
                      <a:pt x="12" y="25493"/>
                    </a:cubicBezTo>
                    <a:cubicBezTo>
                      <a:pt x="0" y="25533"/>
                      <a:pt x="1" y="25576"/>
                      <a:pt x="17" y="25615"/>
                    </a:cubicBezTo>
                    <a:cubicBezTo>
                      <a:pt x="19" y="25644"/>
                      <a:pt x="20" y="25672"/>
                      <a:pt x="24" y="25701"/>
                    </a:cubicBezTo>
                    <a:cubicBezTo>
                      <a:pt x="32" y="25785"/>
                      <a:pt x="42" y="25870"/>
                      <a:pt x="52" y="25955"/>
                    </a:cubicBezTo>
                    <a:cubicBezTo>
                      <a:pt x="52" y="25955"/>
                      <a:pt x="52" y="25957"/>
                      <a:pt x="52" y="25958"/>
                    </a:cubicBezTo>
                    <a:cubicBezTo>
                      <a:pt x="52" y="26087"/>
                      <a:pt x="51" y="26217"/>
                      <a:pt x="52" y="26347"/>
                    </a:cubicBezTo>
                    <a:cubicBezTo>
                      <a:pt x="54" y="26395"/>
                      <a:pt x="75" y="26439"/>
                      <a:pt x="111" y="26470"/>
                    </a:cubicBezTo>
                    <a:cubicBezTo>
                      <a:pt x="118" y="26499"/>
                      <a:pt x="122" y="26529"/>
                      <a:pt x="126" y="26559"/>
                    </a:cubicBezTo>
                    <a:cubicBezTo>
                      <a:pt x="146" y="26676"/>
                      <a:pt x="167" y="26790"/>
                      <a:pt x="193" y="26906"/>
                    </a:cubicBezTo>
                    <a:cubicBezTo>
                      <a:pt x="215" y="27009"/>
                      <a:pt x="239" y="27114"/>
                      <a:pt x="270" y="27215"/>
                    </a:cubicBezTo>
                    <a:cubicBezTo>
                      <a:pt x="303" y="27327"/>
                      <a:pt x="334" y="27438"/>
                      <a:pt x="377" y="27546"/>
                    </a:cubicBezTo>
                    <a:cubicBezTo>
                      <a:pt x="408" y="27616"/>
                      <a:pt x="475" y="27666"/>
                      <a:pt x="548" y="27666"/>
                    </a:cubicBezTo>
                    <a:cubicBezTo>
                      <a:pt x="561" y="27666"/>
                      <a:pt x="574" y="27664"/>
                      <a:pt x="587" y="27661"/>
                    </a:cubicBezTo>
                    <a:cubicBezTo>
                      <a:pt x="619" y="27726"/>
                      <a:pt x="651" y="27792"/>
                      <a:pt x="687" y="27854"/>
                    </a:cubicBezTo>
                    <a:cubicBezTo>
                      <a:pt x="687" y="27869"/>
                      <a:pt x="690" y="27883"/>
                      <a:pt x="694" y="27897"/>
                    </a:cubicBezTo>
                    <a:cubicBezTo>
                      <a:pt x="717" y="27981"/>
                      <a:pt x="763" y="28053"/>
                      <a:pt x="814" y="28121"/>
                    </a:cubicBezTo>
                    <a:cubicBezTo>
                      <a:pt x="952" y="28305"/>
                      <a:pt x="1105" y="28483"/>
                      <a:pt x="1285" y="28628"/>
                    </a:cubicBezTo>
                    <a:cubicBezTo>
                      <a:pt x="1341" y="28672"/>
                      <a:pt x="1398" y="28714"/>
                      <a:pt x="1455" y="28757"/>
                    </a:cubicBezTo>
                    <a:cubicBezTo>
                      <a:pt x="1522" y="28829"/>
                      <a:pt x="1590" y="28902"/>
                      <a:pt x="1657" y="28973"/>
                    </a:cubicBezTo>
                    <a:cubicBezTo>
                      <a:pt x="1730" y="29047"/>
                      <a:pt x="1806" y="29118"/>
                      <a:pt x="1885" y="29184"/>
                    </a:cubicBezTo>
                    <a:cubicBezTo>
                      <a:pt x="1920" y="29213"/>
                      <a:pt x="1956" y="29244"/>
                      <a:pt x="1994" y="29274"/>
                    </a:cubicBezTo>
                    <a:cubicBezTo>
                      <a:pt x="2004" y="29291"/>
                      <a:pt x="2016" y="29308"/>
                      <a:pt x="2026" y="29326"/>
                    </a:cubicBezTo>
                    <a:cubicBezTo>
                      <a:pt x="2079" y="29404"/>
                      <a:pt x="2138" y="29476"/>
                      <a:pt x="2195" y="29551"/>
                    </a:cubicBezTo>
                    <a:cubicBezTo>
                      <a:pt x="2208" y="29566"/>
                      <a:pt x="2220" y="29581"/>
                      <a:pt x="2233" y="29597"/>
                    </a:cubicBezTo>
                    <a:cubicBezTo>
                      <a:pt x="2319" y="29738"/>
                      <a:pt x="2404" y="29882"/>
                      <a:pt x="2489" y="30024"/>
                    </a:cubicBezTo>
                    <a:cubicBezTo>
                      <a:pt x="2486" y="30017"/>
                      <a:pt x="2482" y="30011"/>
                      <a:pt x="2478" y="30003"/>
                    </a:cubicBezTo>
                    <a:lnTo>
                      <a:pt x="2478" y="30003"/>
                    </a:lnTo>
                    <a:lnTo>
                      <a:pt x="2585" y="30199"/>
                    </a:lnTo>
                    <a:cubicBezTo>
                      <a:pt x="2599" y="30244"/>
                      <a:pt x="2614" y="30289"/>
                      <a:pt x="2629" y="30333"/>
                    </a:cubicBezTo>
                    <a:cubicBezTo>
                      <a:pt x="2665" y="30433"/>
                      <a:pt x="2702" y="30532"/>
                      <a:pt x="2741" y="30632"/>
                    </a:cubicBezTo>
                    <a:cubicBezTo>
                      <a:pt x="2768" y="30694"/>
                      <a:pt x="2791" y="30756"/>
                      <a:pt x="2825" y="30813"/>
                    </a:cubicBezTo>
                    <a:cubicBezTo>
                      <a:pt x="2828" y="30857"/>
                      <a:pt x="2831" y="30899"/>
                      <a:pt x="2833" y="30942"/>
                    </a:cubicBezTo>
                    <a:cubicBezTo>
                      <a:pt x="2823" y="30986"/>
                      <a:pt x="2818" y="31031"/>
                      <a:pt x="2811" y="31074"/>
                    </a:cubicBezTo>
                    <a:cubicBezTo>
                      <a:pt x="2800" y="31141"/>
                      <a:pt x="2792" y="31205"/>
                      <a:pt x="2781" y="31270"/>
                    </a:cubicBezTo>
                    <a:cubicBezTo>
                      <a:pt x="2768" y="31364"/>
                      <a:pt x="2757" y="31459"/>
                      <a:pt x="2745" y="31556"/>
                    </a:cubicBezTo>
                    <a:cubicBezTo>
                      <a:pt x="2744" y="31574"/>
                      <a:pt x="2742" y="31591"/>
                      <a:pt x="2740" y="31610"/>
                    </a:cubicBezTo>
                    <a:cubicBezTo>
                      <a:pt x="2733" y="31648"/>
                      <a:pt x="2728" y="31688"/>
                      <a:pt x="2718" y="31726"/>
                    </a:cubicBezTo>
                    <a:cubicBezTo>
                      <a:pt x="2692" y="31851"/>
                      <a:pt x="2669" y="31978"/>
                      <a:pt x="2637" y="32105"/>
                    </a:cubicBezTo>
                    <a:cubicBezTo>
                      <a:pt x="2624" y="32137"/>
                      <a:pt x="2608" y="32169"/>
                      <a:pt x="2595" y="32202"/>
                    </a:cubicBezTo>
                    <a:cubicBezTo>
                      <a:pt x="2593" y="32203"/>
                      <a:pt x="2593" y="32206"/>
                      <a:pt x="2592" y="32207"/>
                    </a:cubicBezTo>
                    <a:cubicBezTo>
                      <a:pt x="2506" y="32418"/>
                      <a:pt x="2446" y="32637"/>
                      <a:pt x="2387" y="32858"/>
                    </a:cubicBezTo>
                    <a:lnTo>
                      <a:pt x="2387" y="32858"/>
                    </a:lnTo>
                    <a:cubicBezTo>
                      <a:pt x="2387" y="32857"/>
                      <a:pt x="2387" y="32856"/>
                      <a:pt x="2388" y="32855"/>
                    </a:cubicBezTo>
                    <a:lnTo>
                      <a:pt x="2388" y="32855"/>
                    </a:lnTo>
                    <a:cubicBezTo>
                      <a:pt x="2387" y="32857"/>
                      <a:pt x="2387" y="32858"/>
                      <a:pt x="2386" y="32860"/>
                    </a:cubicBezTo>
                    <a:lnTo>
                      <a:pt x="2386" y="32860"/>
                    </a:lnTo>
                    <a:cubicBezTo>
                      <a:pt x="2386" y="32859"/>
                      <a:pt x="2386" y="32858"/>
                      <a:pt x="2387" y="32858"/>
                    </a:cubicBezTo>
                    <a:lnTo>
                      <a:pt x="2387" y="32858"/>
                    </a:lnTo>
                    <a:cubicBezTo>
                      <a:pt x="2385" y="32861"/>
                      <a:pt x="2384" y="32864"/>
                      <a:pt x="2383" y="32867"/>
                    </a:cubicBezTo>
                    <a:lnTo>
                      <a:pt x="2383" y="32867"/>
                    </a:lnTo>
                    <a:cubicBezTo>
                      <a:pt x="2384" y="32865"/>
                      <a:pt x="2385" y="32862"/>
                      <a:pt x="2386" y="32860"/>
                    </a:cubicBezTo>
                    <a:lnTo>
                      <a:pt x="2386" y="32860"/>
                    </a:lnTo>
                    <a:cubicBezTo>
                      <a:pt x="2384" y="32866"/>
                      <a:pt x="2383" y="32872"/>
                      <a:pt x="2381" y="32877"/>
                    </a:cubicBezTo>
                    <a:cubicBezTo>
                      <a:pt x="2382" y="32874"/>
                      <a:pt x="2382" y="32871"/>
                      <a:pt x="2383" y="32867"/>
                    </a:cubicBezTo>
                    <a:lnTo>
                      <a:pt x="2383" y="32867"/>
                    </a:lnTo>
                    <a:cubicBezTo>
                      <a:pt x="2368" y="32911"/>
                      <a:pt x="2353" y="32953"/>
                      <a:pt x="2351" y="32998"/>
                    </a:cubicBezTo>
                    <a:cubicBezTo>
                      <a:pt x="2298" y="33114"/>
                      <a:pt x="2247" y="33230"/>
                      <a:pt x="2200" y="33347"/>
                    </a:cubicBezTo>
                    <a:cubicBezTo>
                      <a:pt x="2122" y="33514"/>
                      <a:pt x="2055" y="33687"/>
                      <a:pt x="1993" y="33861"/>
                    </a:cubicBezTo>
                    <a:cubicBezTo>
                      <a:pt x="1993" y="33863"/>
                      <a:pt x="1992" y="33865"/>
                      <a:pt x="1992" y="33867"/>
                    </a:cubicBezTo>
                    <a:cubicBezTo>
                      <a:pt x="1974" y="33861"/>
                      <a:pt x="1956" y="33859"/>
                      <a:pt x="1937" y="33859"/>
                    </a:cubicBezTo>
                    <a:cubicBezTo>
                      <a:pt x="1909" y="33859"/>
                      <a:pt x="1881" y="33865"/>
                      <a:pt x="1855" y="33877"/>
                    </a:cubicBezTo>
                    <a:cubicBezTo>
                      <a:pt x="1750" y="33928"/>
                      <a:pt x="1723" y="34053"/>
                      <a:pt x="1692" y="34156"/>
                    </a:cubicBezTo>
                    <a:cubicBezTo>
                      <a:pt x="1665" y="34247"/>
                      <a:pt x="1639" y="34338"/>
                      <a:pt x="1614" y="34428"/>
                    </a:cubicBezTo>
                    <a:cubicBezTo>
                      <a:pt x="1579" y="34555"/>
                      <a:pt x="1550" y="34685"/>
                      <a:pt x="1529" y="34815"/>
                    </a:cubicBezTo>
                    <a:cubicBezTo>
                      <a:pt x="1515" y="34811"/>
                      <a:pt x="1500" y="34809"/>
                      <a:pt x="1486" y="34809"/>
                    </a:cubicBezTo>
                    <a:cubicBezTo>
                      <a:pt x="1483" y="34809"/>
                      <a:pt x="1479" y="34809"/>
                      <a:pt x="1476" y="34810"/>
                    </a:cubicBezTo>
                    <a:cubicBezTo>
                      <a:pt x="1379" y="34817"/>
                      <a:pt x="1305" y="34901"/>
                      <a:pt x="1310" y="35000"/>
                    </a:cubicBezTo>
                    <a:cubicBezTo>
                      <a:pt x="1319" y="35236"/>
                      <a:pt x="1325" y="35473"/>
                      <a:pt x="1354" y="35708"/>
                    </a:cubicBezTo>
                    <a:cubicBezTo>
                      <a:pt x="1366" y="35819"/>
                      <a:pt x="1373" y="35933"/>
                      <a:pt x="1393" y="36043"/>
                    </a:cubicBezTo>
                    <a:cubicBezTo>
                      <a:pt x="1418" y="36182"/>
                      <a:pt x="1443" y="36321"/>
                      <a:pt x="1467" y="36459"/>
                    </a:cubicBezTo>
                    <a:cubicBezTo>
                      <a:pt x="1473" y="36499"/>
                      <a:pt x="1485" y="36538"/>
                      <a:pt x="1494" y="36574"/>
                    </a:cubicBezTo>
                    <a:cubicBezTo>
                      <a:pt x="1514" y="36655"/>
                      <a:pt x="1533" y="36736"/>
                      <a:pt x="1553" y="36818"/>
                    </a:cubicBezTo>
                    <a:cubicBezTo>
                      <a:pt x="1561" y="36841"/>
                      <a:pt x="1566" y="36864"/>
                      <a:pt x="1574" y="36886"/>
                    </a:cubicBezTo>
                    <a:cubicBezTo>
                      <a:pt x="1492" y="36935"/>
                      <a:pt x="1463" y="37037"/>
                      <a:pt x="1504" y="37122"/>
                    </a:cubicBezTo>
                    <a:cubicBezTo>
                      <a:pt x="1520" y="37155"/>
                      <a:pt x="1536" y="37188"/>
                      <a:pt x="1552" y="37220"/>
                    </a:cubicBezTo>
                    <a:cubicBezTo>
                      <a:pt x="1525" y="37261"/>
                      <a:pt x="1513" y="37311"/>
                      <a:pt x="1522" y="37359"/>
                    </a:cubicBezTo>
                    <a:cubicBezTo>
                      <a:pt x="1539" y="37470"/>
                      <a:pt x="1585" y="37574"/>
                      <a:pt x="1631" y="37676"/>
                    </a:cubicBezTo>
                    <a:cubicBezTo>
                      <a:pt x="1665" y="37754"/>
                      <a:pt x="1701" y="37835"/>
                      <a:pt x="1742" y="37908"/>
                    </a:cubicBezTo>
                    <a:cubicBezTo>
                      <a:pt x="1797" y="38008"/>
                      <a:pt x="1853" y="38105"/>
                      <a:pt x="1907" y="38204"/>
                    </a:cubicBezTo>
                    <a:cubicBezTo>
                      <a:pt x="1962" y="38302"/>
                      <a:pt x="2029" y="38395"/>
                      <a:pt x="2089" y="38489"/>
                    </a:cubicBezTo>
                    <a:cubicBezTo>
                      <a:pt x="2143" y="38575"/>
                      <a:pt x="2205" y="38654"/>
                      <a:pt x="2264" y="38735"/>
                    </a:cubicBezTo>
                    <a:cubicBezTo>
                      <a:pt x="2406" y="38934"/>
                      <a:pt x="2574" y="39111"/>
                      <a:pt x="2749" y="39283"/>
                    </a:cubicBezTo>
                    <a:cubicBezTo>
                      <a:pt x="2752" y="39296"/>
                      <a:pt x="2756" y="39310"/>
                      <a:pt x="2762" y="39321"/>
                    </a:cubicBezTo>
                    <a:cubicBezTo>
                      <a:pt x="2795" y="39388"/>
                      <a:pt x="2836" y="39451"/>
                      <a:pt x="2884" y="39507"/>
                    </a:cubicBezTo>
                    <a:cubicBezTo>
                      <a:pt x="2937" y="39571"/>
                      <a:pt x="2995" y="39631"/>
                      <a:pt x="3059" y="39683"/>
                    </a:cubicBezTo>
                    <a:cubicBezTo>
                      <a:pt x="3109" y="39722"/>
                      <a:pt x="3159" y="39759"/>
                      <a:pt x="3210" y="39796"/>
                    </a:cubicBezTo>
                    <a:lnTo>
                      <a:pt x="3236" y="39820"/>
                    </a:lnTo>
                    <a:cubicBezTo>
                      <a:pt x="3301" y="39875"/>
                      <a:pt x="3369" y="39927"/>
                      <a:pt x="3440" y="39975"/>
                    </a:cubicBezTo>
                    <a:cubicBezTo>
                      <a:pt x="3575" y="40066"/>
                      <a:pt x="3711" y="40154"/>
                      <a:pt x="3849" y="40241"/>
                    </a:cubicBezTo>
                    <a:cubicBezTo>
                      <a:pt x="3877" y="40259"/>
                      <a:pt x="3905" y="40275"/>
                      <a:pt x="3934" y="40291"/>
                    </a:cubicBezTo>
                    <a:cubicBezTo>
                      <a:pt x="3930" y="40362"/>
                      <a:pt x="3968" y="40429"/>
                      <a:pt x="4031" y="40461"/>
                    </a:cubicBezTo>
                    <a:cubicBezTo>
                      <a:pt x="4104" y="40498"/>
                      <a:pt x="4181" y="40530"/>
                      <a:pt x="4257" y="40560"/>
                    </a:cubicBezTo>
                    <a:cubicBezTo>
                      <a:pt x="4340" y="40592"/>
                      <a:pt x="4423" y="40628"/>
                      <a:pt x="4507" y="40659"/>
                    </a:cubicBezTo>
                    <a:cubicBezTo>
                      <a:pt x="4666" y="40715"/>
                      <a:pt x="4823" y="40776"/>
                      <a:pt x="4984" y="40829"/>
                    </a:cubicBezTo>
                    <a:cubicBezTo>
                      <a:pt x="5096" y="40866"/>
                      <a:pt x="5210" y="40904"/>
                      <a:pt x="5324" y="40941"/>
                    </a:cubicBezTo>
                    <a:cubicBezTo>
                      <a:pt x="5382" y="40960"/>
                      <a:pt x="5440" y="40981"/>
                      <a:pt x="5500" y="40997"/>
                    </a:cubicBezTo>
                    <a:cubicBezTo>
                      <a:pt x="5671" y="41045"/>
                      <a:pt x="5842" y="41100"/>
                      <a:pt x="6015" y="41135"/>
                    </a:cubicBezTo>
                    <a:cubicBezTo>
                      <a:pt x="6311" y="41195"/>
                      <a:pt x="6605" y="41261"/>
                      <a:pt x="6906" y="41266"/>
                    </a:cubicBezTo>
                    <a:cubicBezTo>
                      <a:pt x="6947" y="41267"/>
                      <a:pt x="6988" y="41267"/>
                      <a:pt x="7028" y="41267"/>
                    </a:cubicBezTo>
                    <a:cubicBezTo>
                      <a:pt x="7135" y="41267"/>
                      <a:pt x="7240" y="41265"/>
                      <a:pt x="7347" y="41261"/>
                    </a:cubicBezTo>
                    <a:lnTo>
                      <a:pt x="7369" y="41260"/>
                    </a:lnTo>
                    <a:cubicBezTo>
                      <a:pt x="7442" y="41255"/>
                      <a:pt x="7511" y="41246"/>
                      <a:pt x="7584" y="41237"/>
                    </a:cubicBezTo>
                    <a:cubicBezTo>
                      <a:pt x="7661" y="41229"/>
                      <a:pt x="7737" y="41212"/>
                      <a:pt x="7813" y="41197"/>
                    </a:cubicBezTo>
                    <a:lnTo>
                      <a:pt x="8049" y="41147"/>
                    </a:lnTo>
                    <a:cubicBezTo>
                      <a:pt x="8114" y="41131"/>
                      <a:pt x="8180" y="41118"/>
                      <a:pt x="8243" y="41100"/>
                    </a:cubicBezTo>
                    <a:cubicBezTo>
                      <a:pt x="8297" y="41084"/>
                      <a:pt x="8350" y="41061"/>
                      <a:pt x="8380" y="41014"/>
                    </a:cubicBezTo>
                    <a:cubicBezTo>
                      <a:pt x="8399" y="40984"/>
                      <a:pt x="8409" y="40950"/>
                      <a:pt x="8410" y="40917"/>
                    </a:cubicBezTo>
                    <a:cubicBezTo>
                      <a:pt x="8594" y="40871"/>
                      <a:pt x="8774" y="40813"/>
                      <a:pt x="8951" y="40743"/>
                    </a:cubicBezTo>
                    <a:cubicBezTo>
                      <a:pt x="9170" y="40655"/>
                      <a:pt x="9383" y="40550"/>
                      <a:pt x="9589" y="40431"/>
                    </a:cubicBezTo>
                    <a:cubicBezTo>
                      <a:pt x="9768" y="40329"/>
                      <a:pt x="9938" y="40214"/>
                      <a:pt x="10098" y="40088"/>
                    </a:cubicBezTo>
                    <a:cubicBezTo>
                      <a:pt x="10147" y="40051"/>
                      <a:pt x="10168" y="39982"/>
                      <a:pt x="10157" y="39921"/>
                    </a:cubicBezTo>
                    <a:cubicBezTo>
                      <a:pt x="10322" y="39798"/>
                      <a:pt x="10476" y="39664"/>
                      <a:pt x="10620" y="39519"/>
                    </a:cubicBezTo>
                    <a:cubicBezTo>
                      <a:pt x="10733" y="39402"/>
                      <a:pt x="10833" y="39274"/>
                      <a:pt x="10917" y="39135"/>
                    </a:cubicBezTo>
                    <a:cubicBezTo>
                      <a:pt x="10958" y="39071"/>
                      <a:pt x="11004" y="38992"/>
                      <a:pt x="11019" y="38915"/>
                    </a:cubicBezTo>
                    <a:cubicBezTo>
                      <a:pt x="11024" y="38915"/>
                      <a:pt x="11029" y="38916"/>
                      <a:pt x="11035" y="38916"/>
                    </a:cubicBezTo>
                    <a:cubicBezTo>
                      <a:pt x="11045" y="38916"/>
                      <a:pt x="11056" y="38914"/>
                      <a:pt x="11065" y="38912"/>
                    </a:cubicBezTo>
                    <a:cubicBezTo>
                      <a:pt x="11119" y="38901"/>
                      <a:pt x="11165" y="38866"/>
                      <a:pt x="11190" y="38819"/>
                    </a:cubicBezTo>
                    <a:cubicBezTo>
                      <a:pt x="11319" y="38591"/>
                      <a:pt x="11391" y="38336"/>
                      <a:pt x="11435" y="38081"/>
                    </a:cubicBezTo>
                    <a:cubicBezTo>
                      <a:pt x="11449" y="38001"/>
                      <a:pt x="11458" y="37922"/>
                      <a:pt x="11461" y="37842"/>
                    </a:cubicBezTo>
                    <a:cubicBezTo>
                      <a:pt x="11470" y="37839"/>
                      <a:pt x="11477" y="37836"/>
                      <a:pt x="11483" y="37832"/>
                    </a:cubicBezTo>
                    <a:cubicBezTo>
                      <a:pt x="11544" y="37803"/>
                      <a:pt x="11592" y="37754"/>
                      <a:pt x="11622" y="37695"/>
                    </a:cubicBezTo>
                    <a:cubicBezTo>
                      <a:pt x="11644" y="37650"/>
                      <a:pt x="11661" y="37601"/>
                      <a:pt x="11671" y="37553"/>
                    </a:cubicBezTo>
                    <a:cubicBezTo>
                      <a:pt x="11682" y="37510"/>
                      <a:pt x="11689" y="37467"/>
                      <a:pt x="11695" y="37424"/>
                    </a:cubicBezTo>
                    <a:cubicBezTo>
                      <a:pt x="11708" y="37302"/>
                      <a:pt x="11713" y="37179"/>
                      <a:pt x="11708" y="37056"/>
                    </a:cubicBezTo>
                    <a:cubicBezTo>
                      <a:pt x="11699" y="36877"/>
                      <a:pt x="11686" y="36697"/>
                      <a:pt x="11672" y="36518"/>
                    </a:cubicBezTo>
                    <a:cubicBezTo>
                      <a:pt x="11684" y="36447"/>
                      <a:pt x="11689" y="36375"/>
                      <a:pt x="11688" y="36304"/>
                    </a:cubicBezTo>
                    <a:cubicBezTo>
                      <a:pt x="11702" y="36304"/>
                      <a:pt x="11714" y="36300"/>
                      <a:pt x="11726" y="36296"/>
                    </a:cubicBezTo>
                    <a:cubicBezTo>
                      <a:pt x="11810" y="36267"/>
                      <a:pt x="11860" y="36181"/>
                      <a:pt x="11845" y="36094"/>
                    </a:cubicBezTo>
                    <a:cubicBezTo>
                      <a:pt x="11817" y="35930"/>
                      <a:pt x="11780" y="35768"/>
                      <a:pt x="11739" y="35609"/>
                    </a:cubicBezTo>
                    <a:cubicBezTo>
                      <a:pt x="11749" y="35589"/>
                      <a:pt x="11754" y="35569"/>
                      <a:pt x="11755" y="35547"/>
                    </a:cubicBezTo>
                    <a:cubicBezTo>
                      <a:pt x="11759" y="35504"/>
                      <a:pt x="11757" y="35462"/>
                      <a:pt x="11746" y="35422"/>
                    </a:cubicBezTo>
                    <a:cubicBezTo>
                      <a:pt x="11736" y="35379"/>
                      <a:pt x="11727" y="35339"/>
                      <a:pt x="11714" y="35298"/>
                    </a:cubicBezTo>
                    <a:cubicBezTo>
                      <a:pt x="11683" y="35206"/>
                      <a:pt x="11650" y="35117"/>
                      <a:pt x="11613" y="35028"/>
                    </a:cubicBezTo>
                    <a:cubicBezTo>
                      <a:pt x="11583" y="34962"/>
                      <a:pt x="11555" y="34894"/>
                      <a:pt x="11526" y="34827"/>
                    </a:cubicBezTo>
                    <a:cubicBezTo>
                      <a:pt x="11514" y="34779"/>
                      <a:pt x="11504" y="34731"/>
                      <a:pt x="11492" y="34685"/>
                    </a:cubicBezTo>
                    <a:cubicBezTo>
                      <a:pt x="11453" y="34509"/>
                      <a:pt x="11417" y="34330"/>
                      <a:pt x="11364" y="34158"/>
                    </a:cubicBezTo>
                    <a:cubicBezTo>
                      <a:pt x="11346" y="34090"/>
                      <a:pt x="11324" y="34022"/>
                      <a:pt x="11300" y="33957"/>
                    </a:cubicBezTo>
                    <a:cubicBezTo>
                      <a:pt x="11275" y="33896"/>
                      <a:pt x="11250" y="33849"/>
                      <a:pt x="11192" y="33816"/>
                    </a:cubicBezTo>
                    <a:cubicBezTo>
                      <a:pt x="11166" y="33801"/>
                      <a:pt x="11135" y="33794"/>
                      <a:pt x="11103" y="33794"/>
                    </a:cubicBezTo>
                    <a:cubicBezTo>
                      <a:pt x="11070" y="33613"/>
                      <a:pt x="11035" y="33433"/>
                      <a:pt x="10995" y="33252"/>
                    </a:cubicBezTo>
                    <a:cubicBezTo>
                      <a:pt x="10967" y="33122"/>
                      <a:pt x="10942" y="32993"/>
                      <a:pt x="10909" y="32863"/>
                    </a:cubicBezTo>
                    <a:cubicBezTo>
                      <a:pt x="10886" y="32779"/>
                      <a:pt x="10865" y="32694"/>
                      <a:pt x="10844" y="32608"/>
                    </a:cubicBezTo>
                    <a:cubicBezTo>
                      <a:pt x="10831" y="32563"/>
                      <a:pt x="10821" y="32516"/>
                      <a:pt x="10808" y="32472"/>
                    </a:cubicBezTo>
                    <a:cubicBezTo>
                      <a:pt x="10786" y="32405"/>
                      <a:pt x="10767" y="32337"/>
                      <a:pt x="10744" y="32269"/>
                    </a:cubicBezTo>
                    <a:cubicBezTo>
                      <a:pt x="10720" y="32099"/>
                      <a:pt x="10695" y="31929"/>
                      <a:pt x="10663" y="31759"/>
                    </a:cubicBezTo>
                    <a:cubicBezTo>
                      <a:pt x="10644" y="31661"/>
                      <a:pt x="10627" y="31564"/>
                      <a:pt x="10606" y="31468"/>
                    </a:cubicBezTo>
                    <a:cubicBezTo>
                      <a:pt x="10613" y="31337"/>
                      <a:pt x="10629" y="31206"/>
                      <a:pt x="10646" y="31076"/>
                    </a:cubicBezTo>
                    <a:lnTo>
                      <a:pt x="10646" y="31076"/>
                    </a:lnTo>
                    <a:cubicBezTo>
                      <a:pt x="10646" y="31078"/>
                      <a:pt x="10645" y="31081"/>
                      <a:pt x="10645" y="31083"/>
                    </a:cubicBezTo>
                    <a:lnTo>
                      <a:pt x="10645" y="31083"/>
                    </a:lnTo>
                    <a:cubicBezTo>
                      <a:pt x="10653" y="31021"/>
                      <a:pt x="10664" y="30960"/>
                      <a:pt x="10676" y="30899"/>
                    </a:cubicBezTo>
                    <a:cubicBezTo>
                      <a:pt x="10687" y="30858"/>
                      <a:pt x="10699" y="30815"/>
                      <a:pt x="10709" y="30773"/>
                    </a:cubicBezTo>
                    <a:cubicBezTo>
                      <a:pt x="10738" y="30698"/>
                      <a:pt x="10770" y="30624"/>
                      <a:pt x="10801" y="30548"/>
                    </a:cubicBezTo>
                    <a:cubicBezTo>
                      <a:pt x="10852" y="30444"/>
                      <a:pt x="10903" y="30336"/>
                      <a:pt x="10958" y="30234"/>
                    </a:cubicBezTo>
                    <a:lnTo>
                      <a:pt x="11133" y="29915"/>
                    </a:lnTo>
                    <a:cubicBezTo>
                      <a:pt x="11198" y="29795"/>
                      <a:pt x="11265" y="29674"/>
                      <a:pt x="11326" y="29552"/>
                    </a:cubicBezTo>
                    <a:cubicBezTo>
                      <a:pt x="11359" y="29487"/>
                      <a:pt x="11393" y="29423"/>
                      <a:pt x="11420" y="29357"/>
                    </a:cubicBezTo>
                    <a:cubicBezTo>
                      <a:pt x="11459" y="29260"/>
                      <a:pt x="11512" y="29156"/>
                      <a:pt x="11501" y="29048"/>
                    </a:cubicBezTo>
                    <a:cubicBezTo>
                      <a:pt x="11528" y="28987"/>
                      <a:pt x="11549" y="28923"/>
                      <a:pt x="11573" y="28861"/>
                    </a:cubicBezTo>
                    <a:cubicBezTo>
                      <a:pt x="11574" y="28857"/>
                      <a:pt x="11576" y="28853"/>
                      <a:pt x="11579" y="28848"/>
                    </a:cubicBezTo>
                    <a:cubicBezTo>
                      <a:pt x="11591" y="28840"/>
                      <a:pt x="11603" y="28830"/>
                      <a:pt x="11613" y="28820"/>
                    </a:cubicBezTo>
                    <a:cubicBezTo>
                      <a:pt x="11658" y="28772"/>
                      <a:pt x="11670" y="28702"/>
                      <a:pt x="11688" y="28643"/>
                    </a:cubicBezTo>
                    <a:cubicBezTo>
                      <a:pt x="11709" y="28567"/>
                      <a:pt x="11731" y="28489"/>
                      <a:pt x="11750" y="28413"/>
                    </a:cubicBezTo>
                    <a:cubicBezTo>
                      <a:pt x="11761" y="28363"/>
                      <a:pt x="11772" y="28313"/>
                      <a:pt x="11783" y="28262"/>
                    </a:cubicBezTo>
                    <a:cubicBezTo>
                      <a:pt x="11788" y="28243"/>
                      <a:pt x="11792" y="28225"/>
                      <a:pt x="11798" y="28206"/>
                    </a:cubicBezTo>
                    <a:cubicBezTo>
                      <a:pt x="11859" y="27965"/>
                      <a:pt x="11896" y="27717"/>
                      <a:pt x="11906" y="27466"/>
                    </a:cubicBezTo>
                    <a:cubicBezTo>
                      <a:pt x="11908" y="27443"/>
                      <a:pt x="11910" y="27419"/>
                      <a:pt x="11912" y="27396"/>
                    </a:cubicBezTo>
                    <a:cubicBezTo>
                      <a:pt x="11916" y="27327"/>
                      <a:pt x="11920" y="27258"/>
                      <a:pt x="11923" y="27188"/>
                    </a:cubicBezTo>
                    <a:cubicBezTo>
                      <a:pt x="11940" y="27177"/>
                      <a:pt x="11953" y="27162"/>
                      <a:pt x="11965" y="27145"/>
                    </a:cubicBezTo>
                    <a:cubicBezTo>
                      <a:pt x="12005" y="27079"/>
                      <a:pt x="11998" y="27013"/>
                      <a:pt x="11971" y="26944"/>
                    </a:cubicBezTo>
                    <a:cubicBezTo>
                      <a:pt x="11948" y="26882"/>
                      <a:pt x="11924" y="26821"/>
                      <a:pt x="11899" y="26759"/>
                    </a:cubicBezTo>
                    <a:cubicBezTo>
                      <a:pt x="11898" y="26759"/>
                      <a:pt x="11897" y="26758"/>
                      <a:pt x="11898" y="26758"/>
                    </a:cubicBezTo>
                    <a:cubicBezTo>
                      <a:pt x="11889" y="26688"/>
                      <a:pt x="11875" y="26621"/>
                      <a:pt x="11860" y="26553"/>
                    </a:cubicBezTo>
                    <a:cubicBezTo>
                      <a:pt x="11850" y="26515"/>
                      <a:pt x="11838" y="26478"/>
                      <a:pt x="11825" y="26442"/>
                    </a:cubicBezTo>
                    <a:cubicBezTo>
                      <a:pt x="11791" y="26317"/>
                      <a:pt x="11741" y="26195"/>
                      <a:pt x="11689" y="26076"/>
                    </a:cubicBezTo>
                    <a:cubicBezTo>
                      <a:pt x="11655" y="25993"/>
                      <a:pt x="11628" y="25896"/>
                      <a:pt x="11534" y="25864"/>
                    </a:cubicBezTo>
                    <a:cubicBezTo>
                      <a:pt x="11523" y="25859"/>
                      <a:pt x="11511" y="25857"/>
                      <a:pt x="11498" y="25856"/>
                    </a:cubicBezTo>
                    <a:cubicBezTo>
                      <a:pt x="11459" y="25792"/>
                      <a:pt x="11420" y="25727"/>
                      <a:pt x="11383" y="25663"/>
                    </a:cubicBezTo>
                    <a:cubicBezTo>
                      <a:pt x="11354" y="25611"/>
                      <a:pt x="11323" y="25558"/>
                      <a:pt x="11292" y="25508"/>
                    </a:cubicBezTo>
                    <a:cubicBezTo>
                      <a:pt x="11271" y="25473"/>
                      <a:pt x="11252" y="25433"/>
                      <a:pt x="11221" y="25405"/>
                    </a:cubicBezTo>
                    <a:cubicBezTo>
                      <a:pt x="11202" y="25390"/>
                      <a:pt x="11179" y="25378"/>
                      <a:pt x="11156" y="25368"/>
                    </a:cubicBezTo>
                    <a:cubicBezTo>
                      <a:pt x="11142" y="25363"/>
                      <a:pt x="11128" y="25360"/>
                      <a:pt x="11113" y="25359"/>
                    </a:cubicBezTo>
                    <a:cubicBezTo>
                      <a:pt x="11076" y="25307"/>
                      <a:pt x="11038" y="25256"/>
                      <a:pt x="11002" y="25206"/>
                    </a:cubicBezTo>
                    <a:cubicBezTo>
                      <a:pt x="10901" y="25064"/>
                      <a:pt x="10800" y="24923"/>
                      <a:pt x="10695" y="24783"/>
                    </a:cubicBezTo>
                    <a:cubicBezTo>
                      <a:pt x="10629" y="24695"/>
                      <a:pt x="10563" y="24608"/>
                      <a:pt x="10495" y="24521"/>
                    </a:cubicBezTo>
                    <a:cubicBezTo>
                      <a:pt x="10486" y="24506"/>
                      <a:pt x="10475" y="24490"/>
                      <a:pt x="10466" y="24475"/>
                    </a:cubicBezTo>
                    <a:cubicBezTo>
                      <a:pt x="10356" y="24303"/>
                      <a:pt x="10244" y="24133"/>
                      <a:pt x="10115" y="23977"/>
                    </a:cubicBezTo>
                    <a:cubicBezTo>
                      <a:pt x="10083" y="23937"/>
                      <a:pt x="10034" y="23918"/>
                      <a:pt x="9985" y="23918"/>
                    </a:cubicBezTo>
                    <a:cubicBezTo>
                      <a:pt x="9960" y="23918"/>
                      <a:pt x="9935" y="23923"/>
                      <a:pt x="9912" y="23932"/>
                    </a:cubicBezTo>
                    <a:cubicBezTo>
                      <a:pt x="9904" y="23880"/>
                      <a:pt x="9896" y="23830"/>
                      <a:pt x="9887" y="23779"/>
                    </a:cubicBezTo>
                    <a:cubicBezTo>
                      <a:pt x="9868" y="23670"/>
                      <a:pt x="9848" y="23561"/>
                      <a:pt x="9829" y="23450"/>
                    </a:cubicBezTo>
                    <a:cubicBezTo>
                      <a:pt x="9829" y="23398"/>
                      <a:pt x="9831" y="23347"/>
                      <a:pt x="9831" y="23297"/>
                    </a:cubicBezTo>
                    <a:lnTo>
                      <a:pt x="9831" y="23298"/>
                    </a:lnTo>
                    <a:cubicBezTo>
                      <a:pt x="9833" y="23211"/>
                      <a:pt x="9835" y="23124"/>
                      <a:pt x="9839" y="23036"/>
                    </a:cubicBezTo>
                    <a:cubicBezTo>
                      <a:pt x="9840" y="22982"/>
                      <a:pt x="9845" y="22924"/>
                      <a:pt x="9839" y="22870"/>
                    </a:cubicBezTo>
                    <a:cubicBezTo>
                      <a:pt x="9835" y="22843"/>
                      <a:pt x="9832" y="22815"/>
                      <a:pt x="9828" y="22787"/>
                    </a:cubicBezTo>
                    <a:cubicBezTo>
                      <a:pt x="9823" y="22764"/>
                      <a:pt x="9815" y="22742"/>
                      <a:pt x="9807" y="22720"/>
                    </a:cubicBezTo>
                    <a:cubicBezTo>
                      <a:pt x="9803" y="22710"/>
                      <a:pt x="9798" y="22700"/>
                      <a:pt x="9793" y="22692"/>
                    </a:cubicBezTo>
                    <a:cubicBezTo>
                      <a:pt x="9802" y="22642"/>
                      <a:pt x="9810" y="22593"/>
                      <a:pt x="9818" y="22544"/>
                    </a:cubicBezTo>
                    <a:cubicBezTo>
                      <a:pt x="9830" y="22473"/>
                      <a:pt x="9847" y="22403"/>
                      <a:pt x="9863" y="22333"/>
                    </a:cubicBezTo>
                    <a:cubicBezTo>
                      <a:pt x="9872" y="22318"/>
                      <a:pt x="9881" y="22303"/>
                      <a:pt x="9889" y="22288"/>
                    </a:cubicBezTo>
                    <a:cubicBezTo>
                      <a:pt x="9899" y="22266"/>
                      <a:pt x="9907" y="22244"/>
                      <a:pt x="9911" y="22221"/>
                    </a:cubicBezTo>
                    <a:cubicBezTo>
                      <a:pt x="9922" y="22182"/>
                      <a:pt x="9930" y="22142"/>
                      <a:pt x="9936" y="22101"/>
                    </a:cubicBezTo>
                    <a:cubicBezTo>
                      <a:pt x="9943" y="22052"/>
                      <a:pt x="9951" y="22001"/>
                      <a:pt x="9958" y="21952"/>
                    </a:cubicBezTo>
                    <a:cubicBezTo>
                      <a:pt x="9961" y="21935"/>
                      <a:pt x="9963" y="21917"/>
                      <a:pt x="9966" y="21898"/>
                    </a:cubicBezTo>
                    <a:cubicBezTo>
                      <a:pt x="9968" y="21885"/>
                      <a:pt x="9972" y="21873"/>
                      <a:pt x="9974" y="21860"/>
                    </a:cubicBezTo>
                    <a:cubicBezTo>
                      <a:pt x="10058" y="21673"/>
                      <a:pt x="10153" y="21491"/>
                      <a:pt x="10247" y="21309"/>
                    </a:cubicBezTo>
                    <a:cubicBezTo>
                      <a:pt x="10278" y="21272"/>
                      <a:pt x="10305" y="21232"/>
                      <a:pt x="10328" y="21188"/>
                    </a:cubicBezTo>
                    <a:cubicBezTo>
                      <a:pt x="10376" y="21109"/>
                      <a:pt x="10422" y="21030"/>
                      <a:pt x="10463" y="20947"/>
                    </a:cubicBezTo>
                    <a:lnTo>
                      <a:pt x="10587" y="20701"/>
                    </a:lnTo>
                    <a:cubicBezTo>
                      <a:pt x="10650" y="20574"/>
                      <a:pt x="10710" y="20443"/>
                      <a:pt x="10768" y="20313"/>
                    </a:cubicBezTo>
                    <a:cubicBezTo>
                      <a:pt x="10834" y="20163"/>
                      <a:pt x="10904" y="20012"/>
                      <a:pt x="10958" y="19857"/>
                    </a:cubicBezTo>
                    <a:cubicBezTo>
                      <a:pt x="10984" y="19780"/>
                      <a:pt x="11010" y="19705"/>
                      <a:pt x="11036" y="19630"/>
                    </a:cubicBezTo>
                    <a:cubicBezTo>
                      <a:pt x="11060" y="19552"/>
                      <a:pt x="11091" y="19473"/>
                      <a:pt x="11101" y="19392"/>
                    </a:cubicBezTo>
                    <a:cubicBezTo>
                      <a:pt x="11107" y="19343"/>
                      <a:pt x="11089" y="19293"/>
                      <a:pt x="11054" y="19258"/>
                    </a:cubicBezTo>
                    <a:cubicBezTo>
                      <a:pt x="11090" y="19123"/>
                      <a:pt x="11111" y="18984"/>
                      <a:pt x="11116" y="18844"/>
                    </a:cubicBezTo>
                    <a:cubicBezTo>
                      <a:pt x="11118" y="18716"/>
                      <a:pt x="11122" y="18583"/>
                      <a:pt x="11094" y="18457"/>
                    </a:cubicBezTo>
                    <a:cubicBezTo>
                      <a:pt x="11064" y="18325"/>
                      <a:pt x="11026" y="18188"/>
                      <a:pt x="10967" y="18065"/>
                    </a:cubicBezTo>
                    <a:cubicBezTo>
                      <a:pt x="10942" y="18008"/>
                      <a:pt x="10911" y="17953"/>
                      <a:pt x="10875" y="17902"/>
                    </a:cubicBezTo>
                    <a:cubicBezTo>
                      <a:pt x="10872" y="17897"/>
                      <a:pt x="10870" y="17894"/>
                      <a:pt x="10866" y="17891"/>
                    </a:cubicBezTo>
                    <a:cubicBezTo>
                      <a:pt x="10860" y="17868"/>
                      <a:pt x="10849" y="17846"/>
                      <a:pt x="10836" y="17826"/>
                    </a:cubicBezTo>
                    <a:cubicBezTo>
                      <a:pt x="10826" y="17812"/>
                      <a:pt x="10814" y="17799"/>
                      <a:pt x="10800" y="17788"/>
                    </a:cubicBezTo>
                    <a:cubicBezTo>
                      <a:pt x="10790" y="17759"/>
                      <a:pt x="10778" y="17730"/>
                      <a:pt x="10767" y="17702"/>
                    </a:cubicBezTo>
                    <a:lnTo>
                      <a:pt x="10767" y="17702"/>
                    </a:lnTo>
                    <a:cubicBezTo>
                      <a:pt x="10767" y="17702"/>
                      <a:pt x="10767" y="17702"/>
                      <a:pt x="10767" y="17702"/>
                    </a:cubicBezTo>
                    <a:cubicBezTo>
                      <a:pt x="10766" y="17701"/>
                      <a:pt x="10765" y="17699"/>
                      <a:pt x="10765" y="17698"/>
                    </a:cubicBezTo>
                    <a:lnTo>
                      <a:pt x="10765" y="17698"/>
                    </a:lnTo>
                    <a:cubicBezTo>
                      <a:pt x="10764" y="17697"/>
                      <a:pt x="10764" y="17696"/>
                      <a:pt x="10763" y="17695"/>
                    </a:cubicBezTo>
                    <a:lnTo>
                      <a:pt x="10763" y="17695"/>
                    </a:lnTo>
                    <a:cubicBezTo>
                      <a:pt x="10763" y="17695"/>
                      <a:pt x="10763" y="17695"/>
                      <a:pt x="10763" y="17695"/>
                    </a:cubicBezTo>
                    <a:lnTo>
                      <a:pt x="10763" y="17695"/>
                    </a:lnTo>
                    <a:cubicBezTo>
                      <a:pt x="10729" y="17614"/>
                      <a:pt x="10695" y="17533"/>
                      <a:pt x="10662" y="17451"/>
                    </a:cubicBezTo>
                    <a:lnTo>
                      <a:pt x="10662" y="17451"/>
                    </a:lnTo>
                    <a:cubicBezTo>
                      <a:pt x="10662" y="17455"/>
                      <a:pt x="10663" y="17458"/>
                      <a:pt x="10663" y="17460"/>
                    </a:cubicBezTo>
                    <a:cubicBezTo>
                      <a:pt x="10656" y="17439"/>
                      <a:pt x="10646" y="17418"/>
                      <a:pt x="10637" y="17398"/>
                    </a:cubicBezTo>
                    <a:cubicBezTo>
                      <a:pt x="10643" y="17393"/>
                      <a:pt x="10649" y="17386"/>
                      <a:pt x="10655" y="17380"/>
                    </a:cubicBezTo>
                    <a:cubicBezTo>
                      <a:pt x="10712" y="17315"/>
                      <a:pt x="10713" y="17209"/>
                      <a:pt x="10655" y="17145"/>
                    </a:cubicBezTo>
                    <a:cubicBezTo>
                      <a:pt x="10585" y="17069"/>
                      <a:pt x="10513" y="16995"/>
                      <a:pt x="10442" y="16920"/>
                    </a:cubicBezTo>
                    <a:lnTo>
                      <a:pt x="10402" y="16872"/>
                    </a:lnTo>
                    <a:cubicBezTo>
                      <a:pt x="10355" y="16812"/>
                      <a:pt x="10308" y="16751"/>
                      <a:pt x="10262" y="16690"/>
                    </a:cubicBezTo>
                    <a:cubicBezTo>
                      <a:pt x="10247" y="16669"/>
                      <a:pt x="10231" y="16649"/>
                      <a:pt x="10217" y="16629"/>
                    </a:cubicBezTo>
                    <a:cubicBezTo>
                      <a:pt x="10189" y="16590"/>
                      <a:pt x="10163" y="16552"/>
                      <a:pt x="10133" y="16514"/>
                    </a:cubicBezTo>
                    <a:cubicBezTo>
                      <a:pt x="10131" y="16510"/>
                      <a:pt x="10128" y="16505"/>
                      <a:pt x="10125" y="16502"/>
                    </a:cubicBezTo>
                    <a:cubicBezTo>
                      <a:pt x="10125" y="16502"/>
                      <a:pt x="10125" y="16503"/>
                      <a:pt x="10124" y="16503"/>
                    </a:cubicBezTo>
                    <a:cubicBezTo>
                      <a:pt x="10118" y="16496"/>
                      <a:pt x="10114" y="16491"/>
                      <a:pt x="10110" y="16484"/>
                    </a:cubicBezTo>
                    <a:cubicBezTo>
                      <a:pt x="10081" y="16450"/>
                      <a:pt x="10040" y="16428"/>
                      <a:pt x="9995" y="16424"/>
                    </a:cubicBezTo>
                    <a:cubicBezTo>
                      <a:pt x="9994" y="16424"/>
                      <a:pt x="9993" y="16423"/>
                      <a:pt x="9993" y="16422"/>
                    </a:cubicBezTo>
                    <a:cubicBezTo>
                      <a:pt x="9929" y="16348"/>
                      <a:pt x="9872" y="16271"/>
                      <a:pt x="9813" y="16194"/>
                    </a:cubicBezTo>
                    <a:cubicBezTo>
                      <a:pt x="9724" y="16081"/>
                      <a:pt x="9637" y="15964"/>
                      <a:pt x="9543" y="15854"/>
                    </a:cubicBezTo>
                    <a:cubicBezTo>
                      <a:pt x="9523" y="15830"/>
                      <a:pt x="9502" y="15806"/>
                      <a:pt x="9481" y="15780"/>
                    </a:cubicBezTo>
                    <a:cubicBezTo>
                      <a:pt x="9449" y="15734"/>
                      <a:pt x="9415" y="15686"/>
                      <a:pt x="9380" y="15641"/>
                    </a:cubicBezTo>
                    <a:cubicBezTo>
                      <a:pt x="9318" y="15554"/>
                      <a:pt x="9242" y="15477"/>
                      <a:pt x="9156" y="15414"/>
                    </a:cubicBezTo>
                    <a:cubicBezTo>
                      <a:pt x="9127" y="15337"/>
                      <a:pt x="9096" y="15260"/>
                      <a:pt x="9067" y="15182"/>
                    </a:cubicBezTo>
                    <a:cubicBezTo>
                      <a:pt x="9043" y="15125"/>
                      <a:pt x="9022" y="15066"/>
                      <a:pt x="9000" y="15005"/>
                    </a:cubicBezTo>
                    <a:cubicBezTo>
                      <a:pt x="8992" y="14947"/>
                      <a:pt x="8983" y="14887"/>
                      <a:pt x="8975" y="14828"/>
                    </a:cubicBezTo>
                    <a:cubicBezTo>
                      <a:pt x="8972" y="14790"/>
                      <a:pt x="8970" y="14754"/>
                      <a:pt x="8966" y="14717"/>
                    </a:cubicBezTo>
                    <a:cubicBezTo>
                      <a:pt x="9002" y="14682"/>
                      <a:pt x="9020" y="14633"/>
                      <a:pt x="9016" y="14583"/>
                    </a:cubicBezTo>
                    <a:cubicBezTo>
                      <a:pt x="9008" y="14508"/>
                      <a:pt x="9002" y="14433"/>
                      <a:pt x="8991" y="14358"/>
                    </a:cubicBezTo>
                    <a:cubicBezTo>
                      <a:pt x="8984" y="14286"/>
                      <a:pt x="8972" y="14215"/>
                      <a:pt x="8954" y="14144"/>
                    </a:cubicBezTo>
                    <a:cubicBezTo>
                      <a:pt x="8951" y="14131"/>
                      <a:pt x="8946" y="14120"/>
                      <a:pt x="8942" y="14107"/>
                    </a:cubicBezTo>
                    <a:cubicBezTo>
                      <a:pt x="8941" y="14104"/>
                      <a:pt x="8942" y="14100"/>
                      <a:pt x="8943" y="14096"/>
                    </a:cubicBezTo>
                    <a:lnTo>
                      <a:pt x="8943" y="14089"/>
                    </a:lnTo>
                    <a:cubicBezTo>
                      <a:pt x="8943" y="14020"/>
                      <a:pt x="8942" y="13951"/>
                      <a:pt x="8941" y="13883"/>
                    </a:cubicBezTo>
                    <a:cubicBezTo>
                      <a:pt x="8938" y="13836"/>
                      <a:pt x="8942" y="13782"/>
                      <a:pt x="8931" y="13736"/>
                    </a:cubicBezTo>
                    <a:cubicBezTo>
                      <a:pt x="8928" y="13727"/>
                      <a:pt x="8924" y="13716"/>
                      <a:pt x="8923" y="13705"/>
                    </a:cubicBezTo>
                    <a:cubicBezTo>
                      <a:pt x="8933" y="13661"/>
                      <a:pt x="8944" y="13619"/>
                      <a:pt x="8955" y="13575"/>
                    </a:cubicBezTo>
                    <a:lnTo>
                      <a:pt x="8955" y="13575"/>
                    </a:lnTo>
                    <a:cubicBezTo>
                      <a:pt x="8954" y="13578"/>
                      <a:pt x="8953" y="13581"/>
                      <a:pt x="8951" y="13585"/>
                    </a:cubicBezTo>
                    <a:cubicBezTo>
                      <a:pt x="8959" y="13559"/>
                      <a:pt x="8967" y="13529"/>
                      <a:pt x="8976" y="13503"/>
                    </a:cubicBezTo>
                    <a:cubicBezTo>
                      <a:pt x="8988" y="13484"/>
                      <a:pt x="8997" y="13464"/>
                      <a:pt x="9008" y="13444"/>
                    </a:cubicBezTo>
                    <a:cubicBezTo>
                      <a:pt x="9030" y="13395"/>
                      <a:pt x="9051" y="13348"/>
                      <a:pt x="9072" y="13298"/>
                    </a:cubicBezTo>
                    <a:cubicBezTo>
                      <a:pt x="9088" y="13260"/>
                      <a:pt x="9103" y="13221"/>
                      <a:pt x="9118" y="13181"/>
                    </a:cubicBezTo>
                    <a:cubicBezTo>
                      <a:pt x="9158" y="13085"/>
                      <a:pt x="9196" y="12987"/>
                      <a:pt x="9231" y="12886"/>
                    </a:cubicBezTo>
                    <a:cubicBezTo>
                      <a:pt x="9264" y="12797"/>
                      <a:pt x="9297" y="12706"/>
                      <a:pt x="9330" y="12614"/>
                    </a:cubicBezTo>
                    <a:cubicBezTo>
                      <a:pt x="9343" y="12573"/>
                      <a:pt x="9358" y="12533"/>
                      <a:pt x="9373" y="12492"/>
                    </a:cubicBezTo>
                    <a:cubicBezTo>
                      <a:pt x="9392" y="12439"/>
                      <a:pt x="9416" y="12386"/>
                      <a:pt x="9426" y="12331"/>
                    </a:cubicBezTo>
                    <a:cubicBezTo>
                      <a:pt x="9427" y="12325"/>
                      <a:pt x="9427" y="12318"/>
                      <a:pt x="9428" y="12312"/>
                    </a:cubicBezTo>
                    <a:cubicBezTo>
                      <a:pt x="9452" y="12257"/>
                      <a:pt x="9475" y="12204"/>
                      <a:pt x="9501" y="12152"/>
                    </a:cubicBezTo>
                    <a:cubicBezTo>
                      <a:pt x="9540" y="12068"/>
                      <a:pt x="9578" y="11985"/>
                      <a:pt x="9615" y="11899"/>
                    </a:cubicBezTo>
                    <a:cubicBezTo>
                      <a:pt x="9643" y="11831"/>
                      <a:pt x="9682" y="11759"/>
                      <a:pt x="9698" y="11684"/>
                    </a:cubicBezTo>
                    <a:cubicBezTo>
                      <a:pt x="9759" y="11677"/>
                      <a:pt x="9812" y="11641"/>
                      <a:pt x="9839" y="11586"/>
                    </a:cubicBezTo>
                    <a:cubicBezTo>
                      <a:pt x="9862" y="11536"/>
                      <a:pt x="9881" y="11484"/>
                      <a:pt x="9896" y="11431"/>
                    </a:cubicBezTo>
                    <a:cubicBezTo>
                      <a:pt x="9909" y="11389"/>
                      <a:pt x="9922" y="11346"/>
                      <a:pt x="9935" y="11303"/>
                    </a:cubicBezTo>
                    <a:cubicBezTo>
                      <a:pt x="9958" y="11225"/>
                      <a:pt x="9980" y="11142"/>
                      <a:pt x="9999" y="11062"/>
                    </a:cubicBezTo>
                    <a:cubicBezTo>
                      <a:pt x="10001" y="11062"/>
                      <a:pt x="10001" y="11060"/>
                      <a:pt x="10001" y="11059"/>
                    </a:cubicBezTo>
                    <a:cubicBezTo>
                      <a:pt x="10024" y="10981"/>
                      <a:pt x="10051" y="10903"/>
                      <a:pt x="10074" y="10824"/>
                    </a:cubicBezTo>
                    <a:lnTo>
                      <a:pt x="10088" y="10778"/>
                    </a:lnTo>
                    <a:cubicBezTo>
                      <a:pt x="10093" y="10764"/>
                      <a:pt x="10099" y="10753"/>
                      <a:pt x="10105" y="10742"/>
                    </a:cubicBezTo>
                    <a:cubicBezTo>
                      <a:pt x="10139" y="10669"/>
                      <a:pt x="10169" y="10595"/>
                      <a:pt x="10195" y="10520"/>
                    </a:cubicBezTo>
                    <a:cubicBezTo>
                      <a:pt x="10230" y="10422"/>
                      <a:pt x="10266" y="10320"/>
                      <a:pt x="10282" y="10215"/>
                    </a:cubicBezTo>
                    <a:cubicBezTo>
                      <a:pt x="10296" y="10118"/>
                      <a:pt x="10308" y="10021"/>
                      <a:pt x="10303" y="9924"/>
                    </a:cubicBezTo>
                    <a:cubicBezTo>
                      <a:pt x="10300" y="9846"/>
                      <a:pt x="10291" y="9769"/>
                      <a:pt x="10280" y="9690"/>
                    </a:cubicBezTo>
                    <a:lnTo>
                      <a:pt x="10280" y="9690"/>
                    </a:lnTo>
                    <a:cubicBezTo>
                      <a:pt x="10282" y="9699"/>
                      <a:pt x="10282" y="9706"/>
                      <a:pt x="10284" y="9715"/>
                    </a:cubicBezTo>
                    <a:cubicBezTo>
                      <a:pt x="10282" y="9699"/>
                      <a:pt x="10280" y="9684"/>
                      <a:pt x="10279" y="9668"/>
                    </a:cubicBezTo>
                    <a:cubicBezTo>
                      <a:pt x="10275" y="9613"/>
                      <a:pt x="10245" y="9563"/>
                      <a:pt x="10199" y="9532"/>
                    </a:cubicBezTo>
                    <a:cubicBezTo>
                      <a:pt x="10201" y="9412"/>
                      <a:pt x="10194" y="9290"/>
                      <a:pt x="10182" y="9170"/>
                    </a:cubicBezTo>
                    <a:cubicBezTo>
                      <a:pt x="10171" y="9053"/>
                      <a:pt x="10153" y="8937"/>
                      <a:pt x="10129" y="8821"/>
                    </a:cubicBezTo>
                    <a:cubicBezTo>
                      <a:pt x="10125" y="8805"/>
                      <a:pt x="10121" y="8787"/>
                      <a:pt x="10117" y="8769"/>
                    </a:cubicBezTo>
                    <a:cubicBezTo>
                      <a:pt x="10118" y="8733"/>
                      <a:pt x="10114" y="8698"/>
                      <a:pt x="10106" y="8663"/>
                    </a:cubicBezTo>
                    <a:cubicBezTo>
                      <a:pt x="10096" y="8622"/>
                      <a:pt x="10088" y="8582"/>
                      <a:pt x="10077" y="8541"/>
                    </a:cubicBezTo>
                    <a:cubicBezTo>
                      <a:pt x="10041" y="8400"/>
                      <a:pt x="9995" y="8263"/>
                      <a:pt x="9938" y="8130"/>
                    </a:cubicBezTo>
                    <a:cubicBezTo>
                      <a:pt x="9907" y="8044"/>
                      <a:pt x="9872" y="7962"/>
                      <a:pt x="9823" y="7885"/>
                    </a:cubicBezTo>
                    <a:cubicBezTo>
                      <a:pt x="9813" y="7872"/>
                      <a:pt x="9803" y="7861"/>
                      <a:pt x="9791" y="7850"/>
                    </a:cubicBezTo>
                    <a:cubicBezTo>
                      <a:pt x="9712" y="7716"/>
                      <a:pt x="9625" y="7586"/>
                      <a:pt x="9541" y="7455"/>
                    </a:cubicBezTo>
                    <a:cubicBezTo>
                      <a:pt x="9446" y="7312"/>
                      <a:pt x="9353" y="7167"/>
                      <a:pt x="9256" y="7027"/>
                    </a:cubicBezTo>
                    <a:cubicBezTo>
                      <a:pt x="9177" y="6907"/>
                      <a:pt x="9098" y="6789"/>
                      <a:pt x="9009" y="6678"/>
                    </a:cubicBezTo>
                    <a:cubicBezTo>
                      <a:pt x="8972" y="6635"/>
                      <a:pt x="8934" y="6591"/>
                      <a:pt x="8894" y="6548"/>
                    </a:cubicBezTo>
                    <a:cubicBezTo>
                      <a:pt x="8894" y="6545"/>
                      <a:pt x="8893" y="6542"/>
                      <a:pt x="8890" y="6540"/>
                    </a:cubicBezTo>
                    <a:cubicBezTo>
                      <a:pt x="8835" y="6427"/>
                      <a:pt x="8774" y="6317"/>
                      <a:pt x="8708" y="6210"/>
                    </a:cubicBezTo>
                    <a:cubicBezTo>
                      <a:pt x="8677" y="6163"/>
                      <a:pt x="8643" y="6116"/>
                      <a:pt x="8607" y="6073"/>
                    </a:cubicBezTo>
                    <a:cubicBezTo>
                      <a:pt x="8602" y="6054"/>
                      <a:pt x="8597" y="6034"/>
                      <a:pt x="8592" y="6013"/>
                    </a:cubicBezTo>
                    <a:lnTo>
                      <a:pt x="8592" y="6013"/>
                    </a:lnTo>
                    <a:cubicBezTo>
                      <a:pt x="8593" y="6016"/>
                      <a:pt x="8593" y="6019"/>
                      <a:pt x="8594" y="6022"/>
                    </a:cubicBezTo>
                    <a:lnTo>
                      <a:pt x="8594" y="6022"/>
                    </a:lnTo>
                    <a:cubicBezTo>
                      <a:pt x="8586" y="5990"/>
                      <a:pt x="8578" y="5957"/>
                      <a:pt x="8570" y="5924"/>
                    </a:cubicBezTo>
                    <a:cubicBezTo>
                      <a:pt x="8568" y="5914"/>
                      <a:pt x="8566" y="5902"/>
                      <a:pt x="8564" y="5892"/>
                    </a:cubicBezTo>
                    <a:cubicBezTo>
                      <a:pt x="8555" y="5842"/>
                      <a:pt x="8543" y="5791"/>
                      <a:pt x="8534" y="5740"/>
                    </a:cubicBezTo>
                    <a:cubicBezTo>
                      <a:pt x="8511" y="5636"/>
                      <a:pt x="8487" y="5535"/>
                      <a:pt x="8461" y="5431"/>
                    </a:cubicBezTo>
                    <a:cubicBezTo>
                      <a:pt x="8456" y="5419"/>
                      <a:pt x="8453" y="5406"/>
                      <a:pt x="8451" y="5392"/>
                    </a:cubicBezTo>
                    <a:cubicBezTo>
                      <a:pt x="8429" y="5275"/>
                      <a:pt x="8413" y="5157"/>
                      <a:pt x="8395" y="5037"/>
                    </a:cubicBezTo>
                    <a:cubicBezTo>
                      <a:pt x="8386" y="4918"/>
                      <a:pt x="8376" y="4799"/>
                      <a:pt x="8367" y="4678"/>
                    </a:cubicBezTo>
                    <a:cubicBezTo>
                      <a:pt x="8362" y="4624"/>
                      <a:pt x="8365" y="4565"/>
                      <a:pt x="8365" y="4511"/>
                    </a:cubicBezTo>
                    <a:cubicBezTo>
                      <a:pt x="8365" y="4463"/>
                      <a:pt x="8365" y="4413"/>
                      <a:pt x="8364" y="4366"/>
                    </a:cubicBezTo>
                    <a:cubicBezTo>
                      <a:pt x="8368" y="4274"/>
                      <a:pt x="8370" y="4181"/>
                      <a:pt x="8381" y="4091"/>
                    </a:cubicBezTo>
                    <a:cubicBezTo>
                      <a:pt x="8390" y="4017"/>
                      <a:pt x="8398" y="3945"/>
                      <a:pt x="8407" y="3872"/>
                    </a:cubicBezTo>
                    <a:cubicBezTo>
                      <a:pt x="8429" y="3726"/>
                      <a:pt x="8453" y="3581"/>
                      <a:pt x="8481" y="3438"/>
                    </a:cubicBezTo>
                    <a:cubicBezTo>
                      <a:pt x="8491" y="3438"/>
                      <a:pt x="8503" y="3439"/>
                      <a:pt x="8513" y="3439"/>
                    </a:cubicBezTo>
                    <a:cubicBezTo>
                      <a:pt x="8518" y="3439"/>
                      <a:pt x="8522" y="3437"/>
                      <a:pt x="8526" y="3436"/>
                    </a:cubicBezTo>
                    <a:cubicBezTo>
                      <a:pt x="8624" y="3430"/>
                      <a:pt x="8698" y="3346"/>
                      <a:pt x="8693" y="3248"/>
                    </a:cubicBezTo>
                    <a:cubicBezTo>
                      <a:pt x="8692" y="3151"/>
                      <a:pt x="8678" y="3052"/>
                      <a:pt x="8667" y="2955"/>
                    </a:cubicBezTo>
                    <a:cubicBezTo>
                      <a:pt x="8655" y="2844"/>
                      <a:pt x="8642" y="2734"/>
                      <a:pt x="8627" y="2623"/>
                    </a:cubicBezTo>
                    <a:cubicBezTo>
                      <a:pt x="8618" y="2551"/>
                      <a:pt x="8607" y="2478"/>
                      <a:pt x="8597" y="2408"/>
                    </a:cubicBezTo>
                    <a:cubicBezTo>
                      <a:pt x="8597" y="2366"/>
                      <a:pt x="8597" y="2326"/>
                      <a:pt x="8595" y="2284"/>
                    </a:cubicBezTo>
                    <a:cubicBezTo>
                      <a:pt x="8593" y="2253"/>
                      <a:pt x="8583" y="2224"/>
                      <a:pt x="8566" y="2197"/>
                    </a:cubicBezTo>
                    <a:cubicBezTo>
                      <a:pt x="8561" y="2159"/>
                      <a:pt x="8553" y="2120"/>
                      <a:pt x="8545" y="2081"/>
                    </a:cubicBezTo>
                    <a:cubicBezTo>
                      <a:pt x="8534" y="2027"/>
                      <a:pt x="8528" y="1969"/>
                      <a:pt x="8509" y="1916"/>
                    </a:cubicBezTo>
                    <a:cubicBezTo>
                      <a:pt x="8499" y="1879"/>
                      <a:pt x="8480" y="1846"/>
                      <a:pt x="8455" y="1817"/>
                    </a:cubicBezTo>
                    <a:cubicBezTo>
                      <a:pt x="8440" y="1799"/>
                      <a:pt x="8421" y="1784"/>
                      <a:pt x="8399" y="1773"/>
                    </a:cubicBezTo>
                    <a:cubicBezTo>
                      <a:pt x="8393" y="1769"/>
                      <a:pt x="8388" y="1765"/>
                      <a:pt x="8380" y="1761"/>
                    </a:cubicBezTo>
                    <a:cubicBezTo>
                      <a:pt x="8361" y="1679"/>
                      <a:pt x="8339" y="1595"/>
                      <a:pt x="8315" y="1513"/>
                    </a:cubicBezTo>
                    <a:cubicBezTo>
                      <a:pt x="8289" y="1422"/>
                      <a:pt x="8262" y="1331"/>
                      <a:pt x="8227" y="1243"/>
                    </a:cubicBezTo>
                    <a:cubicBezTo>
                      <a:pt x="8215" y="1205"/>
                      <a:pt x="8200" y="1168"/>
                      <a:pt x="8182" y="1132"/>
                    </a:cubicBezTo>
                    <a:cubicBezTo>
                      <a:pt x="8163" y="1093"/>
                      <a:pt x="8140" y="1057"/>
                      <a:pt x="8113" y="1023"/>
                    </a:cubicBezTo>
                    <a:cubicBezTo>
                      <a:pt x="8089" y="990"/>
                      <a:pt x="8054" y="965"/>
                      <a:pt x="8016" y="952"/>
                    </a:cubicBezTo>
                    <a:cubicBezTo>
                      <a:pt x="7994" y="909"/>
                      <a:pt x="7971" y="868"/>
                      <a:pt x="7945" y="826"/>
                    </a:cubicBezTo>
                    <a:cubicBezTo>
                      <a:pt x="7840" y="651"/>
                      <a:pt x="7718" y="475"/>
                      <a:pt x="7558" y="346"/>
                    </a:cubicBezTo>
                    <a:cubicBezTo>
                      <a:pt x="7554" y="343"/>
                      <a:pt x="7551" y="340"/>
                      <a:pt x="7547" y="337"/>
                    </a:cubicBezTo>
                    <a:cubicBezTo>
                      <a:pt x="7543" y="309"/>
                      <a:pt x="7534" y="283"/>
                      <a:pt x="7518" y="260"/>
                    </a:cubicBezTo>
                    <a:cubicBezTo>
                      <a:pt x="7494" y="223"/>
                      <a:pt x="7461" y="193"/>
                      <a:pt x="7424" y="171"/>
                    </a:cubicBezTo>
                    <a:cubicBezTo>
                      <a:pt x="7385" y="149"/>
                      <a:pt x="7345" y="130"/>
                      <a:pt x="7303" y="114"/>
                    </a:cubicBezTo>
                    <a:cubicBezTo>
                      <a:pt x="7199" y="69"/>
                      <a:pt x="7089" y="36"/>
                      <a:pt x="6976" y="18"/>
                    </a:cubicBezTo>
                    <a:cubicBezTo>
                      <a:pt x="6908" y="6"/>
                      <a:pt x="6839" y="0"/>
                      <a:pt x="6771"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6823900" y="4579213"/>
                <a:ext cx="89700" cy="130800"/>
              </a:xfrm>
              <a:custGeom>
                <a:avLst/>
                <a:gdLst/>
                <a:ahLst/>
                <a:cxnLst/>
                <a:rect l="l" t="t" r="r" b="b"/>
                <a:pathLst>
                  <a:path w="3588" h="5232" extrusionOk="0">
                    <a:moveTo>
                      <a:pt x="1716" y="2320"/>
                    </a:moveTo>
                    <a:cubicBezTo>
                      <a:pt x="1719" y="2324"/>
                      <a:pt x="1722" y="2328"/>
                      <a:pt x="1725" y="2332"/>
                    </a:cubicBezTo>
                    <a:cubicBezTo>
                      <a:pt x="1722" y="2328"/>
                      <a:pt x="1719" y="2324"/>
                      <a:pt x="1716" y="2320"/>
                    </a:cubicBezTo>
                    <a:close/>
                    <a:moveTo>
                      <a:pt x="198" y="0"/>
                    </a:moveTo>
                    <a:cubicBezTo>
                      <a:pt x="163" y="0"/>
                      <a:pt x="128" y="10"/>
                      <a:pt x="99" y="29"/>
                    </a:cubicBezTo>
                    <a:cubicBezTo>
                      <a:pt x="16" y="84"/>
                      <a:pt x="0" y="193"/>
                      <a:pt x="49" y="276"/>
                    </a:cubicBezTo>
                    <a:cubicBezTo>
                      <a:pt x="90" y="342"/>
                      <a:pt x="137" y="403"/>
                      <a:pt x="182" y="466"/>
                    </a:cubicBezTo>
                    <a:cubicBezTo>
                      <a:pt x="248" y="562"/>
                      <a:pt x="313" y="659"/>
                      <a:pt x="383" y="753"/>
                    </a:cubicBezTo>
                    <a:cubicBezTo>
                      <a:pt x="454" y="847"/>
                      <a:pt x="523" y="939"/>
                      <a:pt x="594" y="1032"/>
                    </a:cubicBezTo>
                    <a:cubicBezTo>
                      <a:pt x="665" y="1124"/>
                      <a:pt x="748" y="1208"/>
                      <a:pt x="828" y="1294"/>
                    </a:cubicBezTo>
                    <a:cubicBezTo>
                      <a:pt x="906" y="1376"/>
                      <a:pt x="978" y="1463"/>
                      <a:pt x="1052" y="1549"/>
                    </a:cubicBezTo>
                    <a:cubicBezTo>
                      <a:pt x="1122" y="1632"/>
                      <a:pt x="1196" y="1713"/>
                      <a:pt x="1268" y="1793"/>
                    </a:cubicBezTo>
                    <a:cubicBezTo>
                      <a:pt x="1422" y="1965"/>
                      <a:pt x="1574" y="2138"/>
                      <a:pt x="1716" y="2320"/>
                    </a:cubicBezTo>
                    <a:lnTo>
                      <a:pt x="1716" y="2320"/>
                    </a:lnTo>
                    <a:cubicBezTo>
                      <a:pt x="1715" y="2318"/>
                      <a:pt x="1713" y="2315"/>
                      <a:pt x="1711" y="2313"/>
                    </a:cubicBezTo>
                    <a:lnTo>
                      <a:pt x="1711" y="2313"/>
                    </a:lnTo>
                    <a:cubicBezTo>
                      <a:pt x="1852" y="2498"/>
                      <a:pt x="2000" y="2678"/>
                      <a:pt x="2142" y="2864"/>
                    </a:cubicBezTo>
                    <a:cubicBezTo>
                      <a:pt x="2278" y="3047"/>
                      <a:pt x="2400" y="3240"/>
                      <a:pt x="2527" y="3429"/>
                    </a:cubicBezTo>
                    <a:cubicBezTo>
                      <a:pt x="2652" y="3618"/>
                      <a:pt x="2786" y="3810"/>
                      <a:pt x="2901" y="4010"/>
                    </a:cubicBezTo>
                    <a:cubicBezTo>
                      <a:pt x="2898" y="4004"/>
                      <a:pt x="2894" y="3998"/>
                      <a:pt x="2891" y="3990"/>
                    </a:cubicBezTo>
                    <a:lnTo>
                      <a:pt x="2891" y="3990"/>
                    </a:lnTo>
                    <a:cubicBezTo>
                      <a:pt x="2947" y="4091"/>
                      <a:pt x="3003" y="4192"/>
                      <a:pt x="3049" y="4298"/>
                    </a:cubicBezTo>
                    <a:cubicBezTo>
                      <a:pt x="3080" y="4369"/>
                      <a:pt x="3106" y="4442"/>
                      <a:pt x="3127" y="4517"/>
                    </a:cubicBezTo>
                    <a:cubicBezTo>
                      <a:pt x="3160" y="4646"/>
                      <a:pt x="3185" y="4777"/>
                      <a:pt x="3203" y="4909"/>
                    </a:cubicBezTo>
                    <a:cubicBezTo>
                      <a:pt x="3210" y="4968"/>
                      <a:pt x="3217" y="5028"/>
                      <a:pt x="3224" y="5088"/>
                    </a:cubicBezTo>
                    <a:cubicBezTo>
                      <a:pt x="3236" y="5173"/>
                      <a:pt x="3320" y="5231"/>
                      <a:pt x="3403" y="5231"/>
                    </a:cubicBezTo>
                    <a:cubicBezTo>
                      <a:pt x="3406" y="5231"/>
                      <a:pt x="3408" y="5231"/>
                      <a:pt x="3411" y="5231"/>
                    </a:cubicBezTo>
                    <a:cubicBezTo>
                      <a:pt x="3419" y="5231"/>
                      <a:pt x="3426" y="5230"/>
                      <a:pt x="3434" y="5229"/>
                    </a:cubicBezTo>
                    <a:cubicBezTo>
                      <a:pt x="3533" y="5209"/>
                      <a:pt x="3588" y="5115"/>
                      <a:pt x="3574" y="5020"/>
                    </a:cubicBezTo>
                    <a:cubicBezTo>
                      <a:pt x="3571" y="4999"/>
                      <a:pt x="3569" y="4979"/>
                      <a:pt x="3567" y="4958"/>
                    </a:cubicBezTo>
                    <a:lnTo>
                      <a:pt x="3567" y="4958"/>
                    </a:lnTo>
                    <a:cubicBezTo>
                      <a:pt x="3567" y="4961"/>
                      <a:pt x="3568" y="4965"/>
                      <a:pt x="3569" y="4968"/>
                    </a:cubicBezTo>
                    <a:cubicBezTo>
                      <a:pt x="3566" y="4950"/>
                      <a:pt x="3563" y="4932"/>
                      <a:pt x="3562" y="4914"/>
                    </a:cubicBezTo>
                    <a:cubicBezTo>
                      <a:pt x="3549" y="4790"/>
                      <a:pt x="3529" y="4666"/>
                      <a:pt x="3500" y="4544"/>
                    </a:cubicBezTo>
                    <a:cubicBezTo>
                      <a:pt x="3485" y="4473"/>
                      <a:pt x="3467" y="4403"/>
                      <a:pt x="3445" y="4335"/>
                    </a:cubicBezTo>
                    <a:cubicBezTo>
                      <a:pt x="3402" y="4211"/>
                      <a:pt x="3350" y="4092"/>
                      <a:pt x="3290" y="3977"/>
                    </a:cubicBezTo>
                    <a:cubicBezTo>
                      <a:pt x="3208" y="3821"/>
                      <a:pt x="3117" y="3670"/>
                      <a:pt x="3019" y="3525"/>
                    </a:cubicBezTo>
                    <a:cubicBezTo>
                      <a:pt x="2918" y="3375"/>
                      <a:pt x="2816" y="3224"/>
                      <a:pt x="2717" y="3071"/>
                    </a:cubicBezTo>
                    <a:cubicBezTo>
                      <a:pt x="2617" y="2917"/>
                      <a:pt x="2519" y="2771"/>
                      <a:pt x="2409" y="2626"/>
                    </a:cubicBezTo>
                    <a:cubicBezTo>
                      <a:pt x="2301" y="2484"/>
                      <a:pt x="2185" y="2346"/>
                      <a:pt x="2076" y="2205"/>
                    </a:cubicBezTo>
                    <a:cubicBezTo>
                      <a:pt x="1973" y="2069"/>
                      <a:pt x="1868" y="1936"/>
                      <a:pt x="1757" y="1807"/>
                    </a:cubicBezTo>
                    <a:cubicBezTo>
                      <a:pt x="1654" y="1688"/>
                      <a:pt x="1551" y="1574"/>
                      <a:pt x="1448" y="1458"/>
                    </a:cubicBezTo>
                    <a:cubicBezTo>
                      <a:pt x="1335" y="1331"/>
                      <a:pt x="1224" y="1202"/>
                      <a:pt x="1111" y="1074"/>
                    </a:cubicBezTo>
                    <a:cubicBezTo>
                      <a:pt x="1058" y="1014"/>
                      <a:pt x="1001" y="957"/>
                      <a:pt x="948" y="899"/>
                    </a:cubicBezTo>
                    <a:cubicBezTo>
                      <a:pt x="896" y="843"/>
                      <a:pt x="851" y="780"/>
                      <a:pt x="803" y="719"/>
                    </a:cubicBezTo>
                    <a:lnTo>
                      <a:pt x="803" y="719"/>
                    </a:lnTo>
                    <a:cubicBezTo>
                      <a:pt x="809" y="727"/>
                      <a:pt x="813" y="732"/>
                      <a:pt x="817" y="738"/>
                    </a:cubicBezTo>
                    <a:cubicBezTo>
                      <a:pt x="721" y="610"/>
                      <a:pt x="624" y="484"/>
                      <a:pt x="534" y="353"/>
                    </a:cubicBezTo>
                    <a:cubicBezTo>
                      <a:pt x="472" y="261"/>
                      <a:pt x="402" y="175"/>
                      <a:pt x="347" y="80"/>
                    </a:cubicBezTo>
                    <a:cubicBezTo>
                      <a:pt x="316" y="27"/>
                      <a:pt x="257" y="0"/>
                      <a:pt x="19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6908475" y="4698888"/>
                <a:ext cx="63575" cy="87325"/>
              </a:xfrm>
              <a:custGeom>
                <a:avLst/>
                <a:gdLst/>
                <a:ahLst/>
                <a:cxnLst/>
                <a:rect l="l" t="t" r="r" b="b"/>
                <a:pathLst>
                  <a:path w="2543" h="3493" extrusionOk="0">
                    <a:moveTo>
                      <a:pt x="2345" y="0"/>
                    </a:moveTo>
                    <a:cubicBezTo>
                      <a:pt x="2303" y="0"/>
                      <a:pt x="2260" y="16"/>
                      <a:pt x="2227" y="46"/>
                    </a:cubicBezTo>
                    <a:cubicBezTo>
                      <a:pt x="2183" y="83"/>
                      <a:pt x="2147" y="130"/>
                      <a:pt x="2108" y="172"/>
                    </a:cubicBezTo>
                    <a:cubicBezTo>
                      <a:pt x="2034" y="244"/>
                      <a:pt x="1948" y="304"/>
                      <a:pt x="1875" y="375"/>
                    </a:cubicBezTo>
                    <a:cubicBezTo>
                      <a:pt x="1811" y="440"/>
                      <a:pt x="1750" y="507"/>
                      <a:pt x="1688" y="574"/>
                    </a:cubicBezTo>
                    <a:cubicBezTo>
                      <a:pt x="1586" y="677"/>
                      <a:pt x="1481" y="778"/>
                      <a:pt x="1377" y="880"/>
                    </a:cubicBezTo>
                    <a:cubicBezTo>
                      <a:pt x="1282" y="972"/>
                      <a:pt x="1197" y="1074"/>
                      <a:pt x="1105" y="1169"/>
                    </a:cubicBezTo>
                    <a:cubicBezTo>
                      <a:pt x="1050" y="1223"/>
                      <a:pt x="997" y="1276"/>
                      <a:pt x="945" y="1331"/>
                    </a:cubicBezTo>
                    <a:cubicBezTo>
                      <a:pt x="893" y="1386"/>
                      <a:pt x="849" y="1440"/>
                      <a:pt x="801" y="1496"/>
                    </a:cubicBezTo>
                    <a:cubicBezTo>
                      <a:pt x="734" y="1575"/>
                      <a:pt x="665" y="1654"/>
                      <a:pt x="599" y="1735"/>
                    </a:cubicBezTo>
                    <a:cubicBezTo>
                      <a:pt x="520" y="1830"/>
                      <a:pt x="439" y="1925"/>
                      <a:pt x="366" y="2026"/>
                    </a:cubicBezTo>
                    <a:cubicBezTo>
                      <a:pt x="298" y="2122"/>
                      <a:pt x="230" y="2220"/>
                      <a:pt x="184" y="2330"/>
                    </a:cubicBezTo>
                    <a:cubicBezTo>
                      <a:pt x="136" y="2442"/>
                      <a:pt x="99" y="2558"/>
                      <a:pt x="72" y="2676"/>
                    </a:cubicBezTo>
                    <a:cubicBezTo>
                      <a:pt x="45" y="2802"/>
                      <a:pt x="27" y="2929"/>
                      <a:pt x="18" y="3057"/>
                    </a:cubicBezTo>
                    <a:cubicBezTo>
                      <a:pt x="15" y="3139"/>
                      <a:pt x="9" y="3223"/>
                      <a:pt x="5" y="3305"/>
                    </a:cubicBezTo>
                    <a:cubicBezTo>
                      <a:pt x="1" y="3403"/>
                      <a:pt x="77" y="3486"/>
                      <a:pt x="174" y="3492"/>
                    </a:cubicBezTo>
                    <a:lnTo>
                      <a:pt x="192" y="3492"/>
                    </a:lnTo>
                    <a:cubicBezTo>
                      <a:pt x="283" y="3486"/>
                      <a:pt x="356" y="3414"/>
                      <a:pt x="362" y="3323"/>
                    </a:cubicBezTo>
                    <a:cubicBezTo>
                      <a:pt x="366" y="3211"/>
                      <a:pt x="373" y="3098"/>
                      <a:pt x="382" y="2986"/>
                    </a:cubicBezTo>
                    <a:cubicBezTo>
                      <a:pt x="396" y="2881"/>
                      <a:pt x="415" y="2776"/>
                      <a:pt x="440" y="2673"/>
                    </a:cubicBezTo>
                    <a:cubicBezTo>
                      <a:pt x="454" y="2626"/>
                      <a:pt x="469" y="2581"/>
                      <a:pt x="484" y="2536"/>
                    </a:cubicBezTo>
                    <a:cubicBezTo>
                      <a:pt x="502" y="2493"/>
                      <a:pt x="520" y="2451"/>
                      <a:pt x="540" y="2411"/>
                    </a:cubicBezTo>
                    <a:cubicBezTo>
                      <a:pt x="576" y="2352"/>
                      <a:pt x="614" y="2294"/>
                      <a:pt x="654" y="2238"/>
                    </a:cubicBezTo>
                    <a:cubicBezTo>
                      <a:pt x="772" y="2086"/>
                      <a:pt x="892" y="1937"/>
                      <a:pt x="1018" y="1792"/>
                    </a:cubicBezTo>
                    <a:cubicBezTo>
                      <a:pt x="1089" y="1707"/>
                      <a:pt x="1160" y="1620"/>
                      <a:pt x="1237" y="1541"/>
                    </a:cubicBezTo>
                    <a:lnTo>
                      <a:pt x="1237" y="1541"/>
                    </a:lnTo>
                    <a:lnTo>
                      <a:pt x="1236" y="1543"/>
                    </a:lnTo>
                    <a:cubicBezTo>
                      <a:pt x="1301" y="1475"/>
                      <a:pt x="1366" y="1412"/>
                      <a:pt x="1429" y="1343"/>
                    </a:cubicBezTo>
                    <a:cubicBezTo>
                      <a:pt x="1476" y="1293"/>
                      <a:pt x="1520" y="1241"/>
                      <a:pt x="1568" y="1193"/>
                    </a:cubicBezTo>
                    <a:cubicBezTo>
                      <a:pt x="1610" y="1148"/>
                      <a:pt x="1653" y="1107"/>
                      <a:pt x="1698" y="1066"/>
                    </a:cubicBezTo>
                    <a:cubicBezTo>
                      <a:pt x="1759" y="1009"/>
                      <a:pt x="1816" y="950"/>
                      <a:pt x="1875" y="891"/>
                    </a:cubicBezTo>
                    <a:cubicBezTo>
                      <a:pt x="1953" y="811"/>
                      <a:pt x="2027" y="731"/>
                      <a:pt x="2105" y="651"/>
                    </a:cubicBezTo>
                    <a:lnTo>
                      <a:pt x="2106" y="650"/>
                    </a:lnTo>
                    <a:lnTo>
                      <a:pt x="2109" y="647"/>
                    </a:lnTo>
                    <a:cubicBezTo>
                      <a:pt x="2133" y="621"/>
                      <a:pt x="2157" y="598"/>
                      <a:pt x="2182" y="577"/>
                    </a:cubicBezTo>
                    <a:cubicBezTo>
                      <a:pt x="2235" y="533"/>
                      <a:pt x="2292" y="494"/>
                      <a:pt x="2341" y="445"/>
                    </a:cubicBezTo>
                    <a:cubicBezTo>
                      <a:pt x="2371" y="413"/>
                      <a:pt x="2400" y="383"/>
                      <a:pt x="2429" y="350"/>
                    </a:cubicBezTo>
                    <a:cubicBezTo>
                      <a:pt x="2453" y="327"/>
                      <a:pt x="2474" y="301"/>
                      <a:pt x="2494" y="274"/>
                    </a:cubicBezTo>
                    <a:cubicBezTo>
                      <a:pt x="2542" y="200"/>
                      <a:pt x="2528" y="101"/>
                      <a:pt x="2460" y="43"/>
                    </a:cubicBezTo>
                    <a:cubicBezTo>
                      <a:pt x="2427" y="14"/>
                      <a:pt x="2386" y="0"/>
                      <a:pt x="234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6961125" y="4715088"/>
                <a:ext cx="50" cy="50"/>
              </a:xfrm>
              <a:custGeom>
                <a:avLst/>
                <a:gdLst/>
                <a:ahLst/>
                <a:cxnLst/>
                <a:rect l="l" t="t" r="r" b="b"/>
                <a:pathLst>
                  <a:path w="2" h="2" extrusionOk="0">
                    <a:moveTo>
                      <a:pt x="1" y="1"/>
                    </a:moveTo>
                    <a:lnTo>
                      <a:pt x="0" y="2"/>
                    </a:lnTo>
                    <a:lnTo>
                      <a:pt x="0" y="2"/>
                    </a:ln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6762975" y="4764613"/>
                <a:ext cx="152225" cy="168275"/>
              </a:xfrm>
              <a:custGeom>
                <a:avLst/>
                <a:gdLst/>
                <a:ahLst/>
                <a:cxnLst/>
                <a:rect l="l" t="t" r="r" b="b"/>
                <a:pathLst>
                  <a:path w="6089" h="6731" extrusionOk="0">
                    <a:moveTo>
                      <a:pt x="6043" y="6209"/>
                    </a:moveTo>
                    <a:cubicBezTo>
                      <a:pt x="6043" y="6210"/>
                      <a:pt x="6044" y="6211"/>
                      <a:pt x="6044" y="6212"/>
                    </a:cubicBezTo>
                    <a:cubicBezTo>
                      <a:pt x="6044" y="6211"/>
                      <a:pt x="6044" y="6210"/>
                      <a:pt x="6043" y="6209"/>
                    </a:cubicBezTo>
                    <a:close/>
                    <a:moveTo>
                      <a:pt x="5693" y="6274"/>
                    </a:moveTo>
                    <a:cubicBezTo>
                      <a:pt x="5694" y="6276"/>
                      <a:pt x="5694" y="6278"/>
                      <a:pt x="5694" y="6280"/>
                    </a:cubicBezTo>
                    <a:lnTo>
                      <a:pt x="5694" y="6280"/>
                    </a:lnTo>
                    <a:cubicBezTo>
                      <a:pt x="5694" y="6278"/>
                      <a:pt x="5694" y="6276"/>
                      <a:pt x="5693" y="6274"/>
                    </a:cubicBezTo>
                    <a:close/>
                    <a:moveTo>
                      <a:pt x="6061" y="6343"/>
                    </a:moveTo>
                    <a:cubicBezTo>
                      <a:pt x="6061" y="6345"/>
                      <a:pt x="6061" y="6347"/>
                      <a:pt x="6062" y="6349"/>
                    </a:cubicBezTo>
                    <a:cubicBezTo>
                      <a:pt x="6061" y="6347"/>
                      <a:pt x="6061" y="6345"/>
                      <a:pt x="6061" y="6343"/>
                    </a:cubicBezTo>
                    <a:close/>
                    <a:moveTo>
                      <a:pt x="204" y="0"/>
                    </a:moveTo>
                    <a:cubicBezTo>
                      <a:pt x="170" y="0"/>
                      <a:pt x="136" y="10"/>
                      <a:pt x="105" y="32"/>
                    </a:cubicBezTo>
                    <a:cubicBezTo>
                      <a:pt x="30" y="84"/>
                      <a:pt x="0" y="203"/>
                      <a:pt x="60" y="280"/>
                    </a:cubicBezTo>
                    <a:cubicBezTo>
                      <a:pt x="62" y="282"/>
                      <a:pt x="65" y="286"/>
                      <a:pt x="67" y="288"/>
                    </a:cubicBezTo>
                    <a:cubicBezTo>
                      <a:pt x="65" y="283"/>
                      <a:pt x="62" y="280"/>
                      <a:pt x="60" y="276"/>
                    </a:cubicBezTo>
                    <a:lnTo>
                      <a:pt x="60" y="276"/>
                    </a:lnTo>
                    <a:cubicBezTo>
                      <a:pt x="168" y="460"/>
                      <a:pt x="308" y="622"/>
                      <a:pt x="451" y="779"/>
                    </a:cubicBezTo>
                    <a:cubicBezTo>
                      <a:pt x="601" y="943"/>
                      <a:pt x="755" y="1103"/>
                      <a:pt x="909" y="1261"/>
                    </a:cubicBezTo>
                    <a:cubicBezTo>
                      <a:pt x="1067" y="1426"/>
                      <a:pt x="1240" y="1569"/>
                      <a:pt x="1417" y="1709"/>
                    </a:cubicBezTo>
                    <a:cubicBezTo>
                      <a:pt x="1590" y="1846"/>
                      <a:pt x="1752" y="1996"/>
                      <a:pt x="1911" y="2149"/>
                    </a:cubicBezTo>
                    <a:cubicBezTo>
                      <a:pt x="2024" y="2265"/>
                      <a:pt x="2132" y="2390"/>
                      <a:pt x="2253" y="2500"/>
                    </a:cubicBezTo>
                    <a:cubicBezTo>
                      <a:pt x="2380" y="2613"/>
                      <a:pt x="2510" y="2719"/>
                      <a:pt x="2637" y="2832"/>
                    </a:cubicBezTo>
                    <a:cubicBezTo>
                      <a:pt x="2760" y="2941"/>
                      <a:pt x="2882" y="3054"/>
                      <a:pt x="3009" y="3161"/>
                    </a:cubicBezTo>
                    <a:cubicBezTo>
                      <a:pt x="3139" y="3266"/>
                      <a:pt x="3274" y="3366"/>
                      <a:pt x="3405" y="3472"/>
                    </a:cubicBezTo>
                    <a:cubicBezTo>
                      <a:pt x="3544" y="3584"/>
                      <a:pt x="3684" y="3692"/>
                      <a:pt x="3816" y="3810"/>
                    </a:cubicBezTo>
                    <a:cubicBezTo>
                      <a:pt x="3940" y="3921"/>
                      <a:pt x="4063" y="4033"/>
                      <a:pt x="4191" y="4141"/>
                    </a:cubicBezTo>
                    <a:cubicBezTo>
                      <a:pt x="4324" y="4254"/>
                      <a:pt x="4455" y="4373"/>
                      <a:pt x="4587" y="4490"/>
                    </a:cubicBezTo>
                    <a:cubicBezTo>
                      <a:pt x="4695" y="4589"/>
                      <a:pt x="4812" y="4683"/>
                      <a:pt x="4921" y="4780"/>
                    </a:cubicBezTo>
                    <a:cubicBezTo>
                      <a:pt x="4971" y="4830"/>
                      <a:pt x="5021" y="4878"/>
                      <a:pt x="5066" y="4932"/>
                    </a:cubicBezTo>
                    <a:cubicBezTo>
                      <a:pt x="5108" y="4981"/>
                      <a:pt x="5147" y="5030"/>
                      <a:pt x="5187" y="5079"/>
                    </a:cubicBezTo>
                    <a:lnTo>
                      <a:pt x="5187" y="5079"/>
                    </a:lnTo>
                    <a:cubicBezTo>
                      <a:pt x="5183" y="5074"/>
                      <a:pt x="5177" y="5068"/>
                      <a:pt x="5173" y="5063"/>
                    </a:cubicBezTo>
                    <a:lnTo>
                      <a:pt x="5173" y="5063"/>
                    </a:lnTo>
                    <a:cubicBezTo>
                      <a:pt x="5207" y="5108"/>
                      <a:pt x="5240" y="5153"/>
                      <a:pt x="5270" y="5200"/>
                    </a:cubicBezTo>
                    <a:lnTo>
                      <a:pt x="5270" y="5200"/>
                    </a:lnTo>
                    <a:lnTo>
                      <a:pt x="5270" y="5200"/>
                    </a:lnTo>
                    <a:cubicBezTo>
                      <a:pt x="5271" y="5203"/>
                      <a:pt x="5273" y="5206"/>
                      <a:pt x="5275" y="5209"/>
                    </a:cubicBezTo>
                    <a:lnTo>
                      <a:pt x="5276" y="5211"/>
                    </a:lnTo>
                    <a:lnTo>
                      <a:pt x="5276" y="5211"/>
                    </a:lnTo>
                    <a:cubicBezTo>
                      <a:pt x="5362" y="5352"/>
                      <a:pt x="5438" y="5499"/>
                      <a:pt x="5504" y="5650"/>
                    </a:cubicBezTo>
                    <a:cubicBezTo>
                      <a:pt x="5501" y="5642"/>
                      <a:pt x="5499" y="5635"/>
                      <a:pt x="5496" y="5628"/>
                    </a:cubicBezTo>
                    <a:lnTo>
                      <a:pt x="5496" y="5628"/>
                    </a:lnTo>
                    <a:cubicBezTo>
                      <a:pt x="5531" y="5708"/>
                      <a:pt x="5561" y="5791"/>
                      <a:pt x="5593" y="5873"/>
                    </a:cubicBezTo>
                    <a:cubicBezTo>
                      <a:pt x="5614" y="5929"/>
                      <a:pt x="5635" y="5985"/>
                      <a:pt x="5655" y="6041"/>
                    </a:cubicBezTo>
                    <a:cubicBezTo>
                      <a:pt x="5661" y="6067"/>
                      <a:pt x="5668" y="6095"/>
                      <a:pt x="5673" y="6122"/>
                    </a:cubicBezTo>
                    <a:cubicBezTo>
                      <a:pt x="5680" y="6172"/>
                      <a:pt x="5685" y="6220"/>
                      <a:pt x="5693" y="6270"/>
                    </a:cubicBezTo>
                    <a:cubicBezTo>
                      <a:pt x="5691" y="6262"/>
                      <a:pt x="5691" y="6254"/>
                      <a:pt x="5689" y="6247"/>
                    </a:cubicBezTo>
                    <a:lnTo>
                      <a:pt x="5689" y="6247"/>
                    </a:lnTo>
                    <a:cubicBezTo>
                      <a:pt x="5690" y="6253"/>
                      <a:pt x="5691" y="6259"/>
                      <a:pt x="5692" y="6265"/>
                    </a:cubicBezTo>
                    <a:lnTo>
                      <a:pt x="5692" y="6265"/>
                    </a:lnTo>
                    <a:cubicBezTo>
                      <a:pt x="5692" y="6263"/>
                      <a:pt x="5691" y="6262"/>
                      <a:pt x="5691" y="6260"/>
                    </a:cubicBezTo>
                    <a:lnTo>
                      <a:pt x="5691" y="6260"/>
                    </a:lnTo>
                    <a:cubicBezTo>
                      <a:pt x="5692" y="6265"/>
                      <a:pt x="5693" y="6269"/>
                      <a:pt x="5693" y="6274"/>
                    </a:cubicBezTo>
                    <a:lnTo>
                      <a:pt x="5693" y="6274"/>
                    </a:lnTo>
                    <a:cubicBezTo>
                      <a:pt x="5693" y="6271"/>
                      <a:pt x="5693" y="6269"/>
                      <a:pt x="5692" y="6267"/>
                    </a:cubicBezTo>
                    <a:lnTo>
                      <a:pt x="5692" y="6267"/>
                    </a:lnTo>
                    <a:cubicBezTo>
                      <a:pt x="5693" y="6273"/>
                      <a:pt x="5694" y="6278"/>
                      <a:pt x="5695" y="6284"/>
                    </a:cubicBezTo>
                    <a:cubicBezTo>
                      <a:pt x="5695" y="6283"/>
                      <a:pt x="5695" y="6282"/>
                      <a:pt x="5694" y="6280"/>
                    </a:cubicBezTo>
                    <a:lnTo>
                      <a:pt x="5694" y="6280"/>
                    </a:lnTo>
                    <a:cubicBezTo>
                      <a:pt x="5706" y="6354"/>
                      <a:pt x="5715" y="6428"/>
                      <a:pt x="5727" y="6501"/>
                    </a:cubicBezTo>
                    <a:cubicBezTo>
                      <a:pt x="5725" y="6495"/>
                      <a:pt x="5725" y="6486"/>
                      <a:pt x="5723" y="6478"/>
                    </a:cubicBezTo>
                    <a:lnTo>
                      <a:pt x="5723" y="6478"/>
                    </a:lnTo>
                    <a:cubicBezTo>
                      <a:pt x="5726" y="6509"/>
                      <a:pt x="5728" y="6537"/>
                      <a:pt x="5729" y="6568"/>
                    </a:cubicBezTo>
                    <a:cubicBezTo>
                      <a:pt x="5732" y="6660"/>
                      <a:pt x="5820" y="6731"/>
                      <a:pt x="5909" y="6731"/>
                    </a:cubicBezTo>
                    <a:cubicBezTo>
                      <a:pt x="5912" y="6731"/>
                      <a:pt x="5915" y="6731"/>
                      <a:pt x="5918" y="6730"/>
                    </a:cubicBezTo>
                    <a:lnTo>
                      <a:pt x="5922" y="6730"/>
                    </a:lnTo>
                    <a:cubicBezTo>
                      <a:pt x="6023" y="6722"/>
                      <a:pt x="6088" y="6635"/>
                      <a:pt x="6085" y="6537"/>
                    </a:cubicBezTo>
                    <a:cubicBezTo>
                      <a:pt x="6081" y="6466"/>
                      <a:pt x="6071" y="6396"/>
                      <a:pt x="6058" y="6326"/>
                    </a:cubicBezTo>
                    <a:lnTo>
                      <a:pt x="6058" y="6326"/>
                    </a:lnTo>
                    <a:cubicBezTo>
                      <a:pt x="6058" y="6327"/>
                      <a:pt x="6059" y="6328"/>
                      <a:pt x="6059" y="6328"/>
                    </a:cubicBezTo>
                    <a:lnTo>
                      <a:pt x="6059" y="6328"/>
                    </a:lnTo>
                    <a:cubicBezTo>
                      <a:pt x="6053" y="6288"/>
                      <a:pt x="6048" y="6247"/>
                      <a:pt x="6043" y="6207"/>
                    </a:cubicBezTo>
                    <a:lnTo>
                      <a:pt x="6043" y="6207"/>
                    </a:lnTo>
                    <a:cubicBezTo>
                      <a:pt x="6043" y="6208"/>
                      <a:pt x="6043" y="6209"/>
                      <a:pt x="6043" y="6209"/>
                    </a:cubicBezTo>
                    <a:lnTo>
                      <a:pt x="6043" y="6209"/>
                    </a:lnTo>
                    <a:cubicBezTo>
                      <a:pt x="6033" y="6143"/>
                      <a:pt x="6027" y="6077"/>
                      <a:pt x="6013" y="6011"/>
                    </a:cubicBezTo>
                    <a:cubicBezTo>
                      <a:pt x="5998" y="5944"/>
                      <a:pt x="5978" y="5878"/>
                      <a:pt x="5952" y="5815"/>
                    </a:cubicBezTo>
                    <a:cubicBezTo>
                      <a:pt x="5869" y="5595"/>
                      <a:pt x="5782" y="5376"/>
                      <a:pt x="5665" y="5171"/>
                    </a:cubicBezTo>
                    <a:cubicBezTo>
                      <a:pt x="5621" y="5097"/>
                      <a:pt x="5578" y="5021"/>
                      <a:pt x="5530" y="4948"/>
                    </a:cubicBezTo>
                    <a:cubicBezTo>
                      <a:pt x="5485" y="4881"/>
                      <a:pt x="5434" y="4819"/>
                      <a:pt x="5384" y="4757"/>
                    </a:cubicBezTo>
                    <a:cubicBezTo>
                      <a:pt x="5326" y="4685"/>
                      <a:pt x="5263" y="4618"/>
                      <a:pt x="5198" y="4552"/>
                    </a:cubicBezTo>
                    <a:cubicBezTo>
                      <a:pt x="5138" y="4494"/>
                      <a:pt x="5076" y="4440"/>
                      <a:pt x="5011" y="4386"/>
                    </a:cubicBezTo>
                    <a:cubicBezTo>
                      <a:pt x="4878" y="4274"/>
                      <a:pt x="4751" y="4156"/>
                      <a:pt x="4619" y="4042"/>
                    </a:cubicBezTo>
                    <a:cubicBezTo>
                      <a:pt x="4473" y="3913"/>
                      <a:pt x="4324" y="3787"/>
                      <a:pt x="4178" y="3656"/>
                    </a:cubicBezTo>
                    <a:cubicBezTo>
                      <a:pt x="4044" y="3536"/>
                      <a:pt x="3910" y="3421"/>
                      <a:pt x="3771" y="3309"/>
                    </a:cubicBezTo>
                    <a:cubicBezTo>
                      <a:pt x="3621" y="3188"/>
                      <a:pt x="3464" y="3072"/>
                      <a:pt x="3315" y="2950"/>
                    </a:cubicBezTo>
                    <a:cubicBezTo>
                      <a:pt x="3172" y="2832"/>
                      <a:pt x="3034" y="2709"/>
                      <a:pt x="2894" y="2583"/>
                    </a:cubicBezTo>
                    <a:cubicBezTo>
                      <a:pt x="2758" y="2464"/>
                      <a:pt x="2619" y="2347"/>
                      <a:pt x="2482" y="2226"/>
                    </a:cubicBezTo>
                    <a:cubicBezTo>
                      <a:pt x="2296" y="2039"/>
                      <a:pt x="2117" y="1843"/>
                      <a:pt x="1920" y="1668"/>
                    </a:cubicBezTo>
                    <a:cubicBezTo>
                      <a:pt x="1814" y="1574"/>
                      <a:pt x="1707" y="1485"/>
                      <a:pt x="1597" y="1397"/>
                    </a:cubicBezTo>
                    <a:cubicBezTo>
                      <a:pt x="1492" y="1315"/>
                      <a:pt x="1393" y="1229"/>
                      <a:pt x="1295" y="1142"/>
                    </a:cubicBezTo>
                    <a:lnTo>
                      <a:pt x="1295" y="1142"/>
                    </a:lnTo>
                    <a:cubicBezTo>
                      <a:pt x="1300" y="1147"/>
                      <a:pt x="1305" y="1153"/>
                      <a:pt x="1310" y="1159"/>
                    </a:cubicBezTo>
                    <a:cubicBezTo>
                      <a:pt x="1025" y="877"/>
                      <a:pt x="743" y="588"/>
                      <a:pt x="490" y="276"/>
                    </a:cubicBezTo>
                    <a:cubicBezTo>
                      <a:pt x="454" y="229"/>
                      <a:pt x="420" y="181"/>
                      <a:pt x="388" y="130"/>
                    </a:cubicBezTo>
                    <a:cubicBezTo>
                      <a:pt x="377" y="111"/>
                      <a:pt x="367" y="93"/>
                      <a:pt x="353" y="77"/>
                    </a:cubicBezTo>
                    <a:cubicBezTo>
                      <a:pt x="315" y="29"/>
                      <a:pt x="260" y="0"/>
                      <a:pt x="204"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931625" y="4762513"/>
                <a:ext cx="10225" cy="9325"/>
              </a:xfrm>
              <a:custGeom>
                <a:avLst/>
                <a:gdLst/>
                <a:ahLst/>
                <a:cxnLst/>
                <a:rect l="l" t="t" r="r" b="b"/>
                <a:pathLst>
                  <a:path w="409" h="373" extrusionOk="0">
                    <a:moveTo>
                      <a:pt x="218" y="0"/>
                    </a:moveTo>
                    <a:cubicBezTo>
                      <a:pt x="209" y="0"/>
                      <a:pt x="199" y="1"/>
                      <a:pt x="190" y="3"/>
                    </a:cubicBezTo>
                    <a:cubicBezTo>
                      <a:pt x="147" y="4"/>
                      <a:pt x="105" y="21"/>
                      <a:pt x="74" y="51"/>
                    </a:cubicBezTo>
                    <a:cubicBezTo>
                      <a:pt x="3" y="119"/>
                      <a:pt x="1" y="231"/>
                      <a:pt x="67" y="304"/>
                    </a:cubicBezTo>
                    <a:cubicBezTo>
                      <a:pt x="89" y="325"/>
                      <a:pt x="115" y="342"/>
                      <a:pt x="143" y="354"/>
                    </a:cubicBezTo>
                    <a:cubicBezTo>
                      <a:pt x="167" y="366"/>
                      <a:pt x="193" y="373"/>
                      <a:pt x="219" y="373"/>
                    </a:cubicBezTo>
                    <a:cubicBezTo>
                      <a:pt x="221" y="373"/>
                      <a:pt x="223" y="373"/>
                      <a:pt x="225" y="373"/>
                    </a:cubicBezTo>
                    <a:lnTo>
                      <a:pt x="231" y="373"/>
                    </a:lnTo>
                    <a:cubicBezTo>
                      <a:pt x="325" y="367"/>
                      <a:pt x="405" y="297"/>
                      <a:pt x="408" y="199"/>
                    </a:cubicBezTo>
                    <a:cubicBezTo>
                      <a:pt x="404" y="105"/>
                      <a:pt x="339" y="24"/>
                      <a:pt x="247" y="4"/>
                    </a:cubicBezTo>
                    <a:lnTo>
                      <a:pt x="247" y="3"/>
                    </a:lnTo>
                    <a:cubicBezTo>
                      <a:pt x="237" y="1"/>
                      <a:pt x="228" y="0"/>
                      <a:pt x="21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6943100" y="4750938"/>
                <a:ext cx="10825" cy="9525"/>
              </a:xfrm>
              <a:custGeom>
                <a:avLst/>
                <a:gdLst/>
                <a:ahLst/>
                <a:cxnLst/>
                <a:rect l="l" t="t" r="r" b="b"/>
                <a:pathLst>
                  <a:path w="433" h="381" extrusionOk="0">
                    <a:moveTo>
                      <a:pt x="208" y="1"/>
                    </a:moveTo>
                    <a:cubicBezTo>
                      <a:pt x="161" y="1"/>
                      <a:pt x="114" y="18"/>
                      <a:pt x="79" y="53"/>
                    </a:cubicBezTo>
                    <a:cubicBezTo>
                      <a:pt x="0" y="126"/>
                      <a:pt x="5" y="254"/>
                      <a:pt x="90" y="320"/>
                    </a:cubicBezTo>
                    <a:cubicBezTo>
                      <a:pt x="97" y="328"/>
                      <a:pt x="105" y="335"/>
                      <a:pt x="113" y="342"/>
                    </a:cubicBezTo>
                    <a:cubicBezTo>
                      <a:pt x="146" y="367"/>
                      <a:pt x="185" y="381"/>
                      <a:pt x="227" y="381"/>
                    </a:cubicBezTo>
                    <a:cubicBezTo>
                      <a:pt x="230" y="381"/>
                      <a:pt x="233" y="381"/>
                      <a:pt x="236" y="381"/>
                    </a:cubicBezTo>
                    <a:cubicBezTo>
                      <a:pt x="296" y="378"/>
                      <a:pt x="351" y="345"/>
                      <a:pt x="382" y="293"/>
                    </a:cubicBezTo>
                    <a:cubicBezTo>
                      <a:pt x="433" y="210"/>
                      <a:pt x="402" y="105"/>
                      <a:pt x="331" y="45"/>
                    </a:cubicBezTo>
                    <a:cubicBezTo>
                      <a:pt x="296" y="16"/>
                      <a:pt x="252" y="1"/>
                      <a:pt x="208"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6735225" y="4314813"/>
                <a:ext cx="306550" cy="1035675"/>
              </a:xfrm>
              <a:custGeom>
                <a:avLst/>
                <a:gdLst/>
                <a:ahLst/>
                <a:cxnLst/>
                <a:rect l="l" t="t" r="r" b="b"/>
                <a:pathLst>
                  <a:path w="12262" h="41427" extrusionOk="0">
                    <a:moveTo>
                      <a:pt x="7419" y="964"/>
                    </a:moveTo>
                    <a:cubicBezTo>
                      <a:pt x="7420" y="964"/>
                      <a:pt x="7420" y="965"/>
                      <a:pt x="7421" y="965"/>
                    </a:cubicBezTo>
                    <a:cubicBezTo>
                      <a:pt x="7420" y="965"/>
                      <a:pt x="7420" y="964"/>
                      <a:pt x="7419" y="964"/>
                    </a:cubicBezTo>
                    <a:close/>
                    <a:moveTo>
                      <a:pt x="8567" y="1291"/>
                    </a:moveTo>
                    <a:cubicBezTo>
                      <a:pt x="8570" y="1296"/>
                      <a:pt x="8573" y="1301"/>
                      <a:pt x="8576" y="1306"/>
                    </a:cubicBezTo>
                    <a:cubicBezTo>
                      <a:pt x="8573" y="1301"/>
                      <a:pt x="8570" y="1296"/>
                      <a:pt x="8567" y="1291"/>
                    </a:cubicBezTo>
                    <a:close/>
                    <a:moveTo>
                      <a:pt x="3460" y="9909"/>
                    </a:moveTo>
                    <a:cubicBezTo>
                      <a:pt x="3461" y="9915"/>
                      <a:pt x="3463" y="9920"/>
                      <a:pt x="3464" y="9925"/>
                    </a:cubicBezTo>
                    <a:lnTo>
                      <a:pt x="3464" y="9925"/>
                    </a:lnTo>
                    <a:cubicBezTo>
                      <a:pt x="3463" y="9920"/>
                      <a:pt x="3462" y="9914"/>
                      <a:pt x="3460" y="9909"/>
                    </a:cubicBezTo>
                    <a:close/>
                    <a:moveTo>
                      <a:pt x="9278" y="13258"/>
                    </a:moveTo>
                    <a:cubicBezTo>
                      <a:pt x="9278" y="13260"/>
                      <a:pt x="9277" y="13262"/>
                      <a:pt x="9277" y="13264"/>
                    </a:cubicBezTo>
                    <a:lnTo>
                      <a:pt x="9277" y="13264"/>
                    </a:lnTo>
                    <a:cubicBezTo>
                      <a:pt x="9277" y="13262"/>
                      <a:pt x="9278" y="13260"/>
                      <a:pt x="9278" y="13258"/>
                    </a:cubicBezTo>
                    <a:close/>
                    <a:moveTo>
                      <a:pt x="9191" y="13701"/>
                    </a:moveTo>
                    <a:cubicBezTo>
                      <a:pt x="9191" y="13702"/>
                      <a:pt x="9191" y="13703"/>
                      <a:pt x="9191" y="13704"/>
                    </a:cubicBezTo>
                    <a:lnTo>
                      <a:pt x="9191" y="13704"/>
                    </a:lnTo>
                    <a:cubicBezTo>
                      <a:pt x="9191" y="13703"/>
                      <a:pt x="9191" y="13702"/>
                      <a:pt x="9191" y="13701"/>
                    </a:cubicBezTo>
                    <a:close/>
                    <a:moveTo>
                      <a:pt x="9044" y="14603"/>
                    </a:moveTo>
                    <a:cubicBezTo>
                      <a:pt x="9044" y="14603"/>
                      <a:pt x="9044" y="14604"/>
                      <a:pt x="9044" y="14604"/>
                    </a:cubicBezTo>
                    <a:cubicBezTo>
                      <a:pt x="9044" y="14604"/>
                      <a:pt x="9044" y="14603"/>
                      <a:pt x="9044" y="14603"/>
                    </a:cubicBezTo>
                    <a:close/>
                    <a:moveTo>
                      <a:pt x="9733" y="16904"/>
                    </a:moveTo>
                    <a:cubicBezTo>
                      <a:pt x="9734" y="16906"/>
                      <a:pt x="9735" y="16907"/>
                      <a:pt x="9736" y="16908"/>
                    </a:cubicBezTo>
                    <a:lnTo>
                      <a:pt x="9736" y="16908"/>
                    </a:lnTo>
                    <a:cubicBezTo>
                      <a:pt x="9735" y="16907"/>
                      <a:pt x="9734" y="16905"/>
                      <a:pt x="9733" y="16904"/>
                    </a:cubicBezTo>
                    <a:close/>
                    <a:moveTo>
                      <a:pt x="2282" y="22908"/>
                    </a:moveTo>
                    <a:cubicBezTo>
                      <a:pt x="2281" y="22911"/>
                      <a:pt x="2280" y="22914"/>
                      <a:pt x="2279" y="22917"/>
                    </a:cubicBezTo>
                    <a:lnTo>
                      <a:pt x="2279" y="22917"/>
                    </a:lnTo>
                    <a:cubicBezTo>
                      <a:pt x="2280" y="22914"/>
                      <a:pt x="2281" y="22911"/>
                      <a:pt x="2282" y="22908"/>
                    </a:cubicBezTo>
                    <a:close/>
                    <a:moveTo>
                      <a:pt x="9964" y="23318"/>
                    </a:moveTo>
                    <a:cubicBezTo>
                      <a:pt x="9964" y="23322"/>
                      <a:pt x="9964" y="23326"/>
                      <a:pt x="9963" y="23329"/>
                    </a:cubicBezTo>
                    <a:cubicBezTo>
                      <a:pt x="9963" y="23325"/>
                      <a:pt x="9964" y="23322"/>
                      <a:pt x="9964" y="23318"/>
                    </a:cubicBezTo>
                    <a:close/>
                    <a:moveTo>
                      <a:pt x="10420" y="24523"/>
                    </a:moveTo>
                    <a:cubicBezTo>
                      <a:pt x="10420" y="24523"/>
                      <a:pt x="10420" y="24523"/>
                      <a:pt x="10420" y="24524"/>
                    </a:cubicBezTo>
                    <a:cubicBezTo>
                      <a:pt x="10420" y="24523"/>
                      <a:pt x="10420" y="24523"/>
                      <a:pt x="10420" y="24523"/>
                    </a:cubicBezTo>
                    <a:close/>
                    <a:moveTo>
                      <a:pt x="136" y="25842"/>
                    </a:moveTo>
                    <a:cubicBezTo>
                      <a:pt x="136" y="25843"/>
                      <a:pt x="136" y="25844"/>
                      <a:pt x="136" y="25846"/>
                    </a:cubicBezTo>
                    <a:cubicBezTo>
                      <a:pt x="136" y="25844"/>
                      <a:pt x="136" y="25843"/>
                      <a:pt x="136" y="25842"/>
                    </a:cubicBezTo>
                    <a:close/>
                    <a:moveTo>
                      <a:pt x="11109" y="26171"/>
                    </a:moveTo>
                    <a:lnTo>
                      <a:pt x="11109" y="26171"/>
                    </a:lnTo>
                    <a:cubicBezTo>
                      <a:pt x="11110" y="26173"/>
                      <a:pt x="11112" y="26174"/>
                      <a:pt x="11113" y="26176"/>
                    </a:cubicBezTo>
                    <a:lnTo>
                      <a:pt x="11113" y="26176"/>
                    </a:lnTo>
                    <a:cubicBezTo>
                      <a:pt x="11112" y="26174"/>
                      <a:pt x="11110" y="26173"/>
                      <a:pt x="11109" y="26171"/>
                    </a:cubicBezTo>
                    <a:close/>
                    <a:moveTo>
                      <a:pt x="11411" y="28178"/>
                    </a:moveTo>
                    <a:cubicBezTo>
                      <a:pt x="11411" y="28178"/>
                      <a:pt x="11411" y="28179"/>
                      <a:pt x="11411" y="28180"/>
                    </a:cubicBezTo>
                    <a:cubicBezTo>
                      <a:pt x="11411" y="28179"/>
                      <a:pt x="11411" y="28179"/>
                      <a:pt x="11411" y="28178"/>
                    </a:cubicBezTo>
                    <a:close/>
                    <a:moveTo>
                      <a:pt x="2250" y="28975"/>
                    </a:moveTo>
                    <a:cubicBezTo>
                      <a:pt x="2251" y="28975"/>
                      <a:pt x="2251" y="28976"/>
                      <a:pt x="2252" y="28976"/>
                    </a:cubicBezTo>
                    <a:cubicBezTo>
                      <a:pt x="2252" y="28976"/>
                      <a:pt x="2251" y="28975"/>
                      <a:pt x="2250" y="28975"/>
                    </a:cubicBezTo>
                    <a:close/>
                    <a:moveTo>
                      <a:pt x="2912" y="31938"/>
                    </a:moveTo>
                    <a:cubicBezTo>
                      <a:pt x="2912" y="31940"/>
                      <a:pt x="2911" y="31942"/>
                      <a:pt x="2911" y="31944"/>
                    </a:cubicBezTo>
                    <a:lnTo>
                      <a:pt x="2911" y="31944"/>
                    </a:lnTo>
                    <a:cubicBezTo>
                      <a:pt x="2911" y="31942"/>
                      <a:pt x="2912" y="31940"/>
                      <a:pt x="2912" y="31938"/>
                    </a:cubicBezTo>
                    <a:close/>
                    <a:moveTo>
                      <a:pt x="10887" y="32351"/>
                    </a:moveTo>
                    <a:cubicBezTo>
                      <a:pt x="10888" y="32353"/>
                      <a:pt x="10889" y="32356"/>
                      <a:pt x="10889" y="32358"/>
                    </a:cubicBezTo>
                    <a:cubicBezTo>
                      <a:pt x="10889" y="32356"/>
                      <a:pt x="10888" y="32353"/>
                      <a:pt x="10887" y="32351"/>
                    </a:cubicBezTo>
                    <a:close/>
                    <a:moveTo>
                      <a:pt x="2367" y="35242"/>
                    </a:moveTo>
                    <a:lnTo>
                      <a:pt x="2367" y="35242"/>
                    </a:lnTo>
                    <a:cubicBezTo>
                      <a:pt x="2366" y="35242"/>
                      <a:pt x="2366" y="35243"/>
                      <a:pt x="2366" y="35244"/>
                    </a:cubicBezTo>
                    <a:lnTo>
                      <a:pt x="2366" y="35244"/>
                    </a:lnTo>
                    <a:cubicBezTo>
                      <a:pt x="2366" y="35243"/>
                      <a:pt x="2367" y="35242"/>
                      <a:pt x="2367" y="35242"/>
                    </a:cubicBezTo>
                    <a:close/>
                    <a:moveTo>
                      <a:pt x="11181" y="35278"/>
                    </a:moveTo>
                    <a:cubicBezTo>
                      <a:pt x="11181" y="35278"/>
                      <a:pt x="11181" y="35278"/>
                      <a:pt x="11181" y="35278"/>
                    </a:cubicBezTo>
                    <a:cubicBezTo>
                      <a:pt x="11181" y="35280"/>
                      <a:pt x="11182" y="35282"/>
                      <a:pt x="11182" y="35283"/>
                    </a:cubicBezTo>
                    <a:lnTo>
                      <a:pt x="11182" y="35283"/>
                    </a:lnTo>
                    <a:cubicBezTo>
                      <a:pt x="11181" y="35280"/>
                      <a:pt x="11181" y="35278"/>
                      <a:pt x="11181" y="35278"/>
                    </a:cubicBezTo>
                    <a:close/>
                    <a:moveTo>
                      <a:pt x="6550" y="665"/>
                    </a:moveTo>
                    <a:cubicBezTo>
                      <a:pt x="6611" y="666"/>
                      <a:pt x="6672" y="671"/>
                      <a:pt x="6731" y="678"/>
                    </a:cubicBezTo>
                    <a:cubicBezTo>
                      <a:pt x="6819" y="693"/>
                      <a:pt x="6908" y="710"/>
                      <a:pt x="6994" y="731"/>
                    </a:cubicBezTo>
                    <a:cubicBezTo>
                      <a:pt x="7020" y="738"/>
                      <a:pt x="7043" y="747"/>
                      <a:pt x="7067" y="756"/>
                    </a:cubicBezTo>
                    <a:cubicBezTo>
                      <a:pt x="7130" y="785"/>
                      <a:pt x="7191" y="816"/>
                      <a:pt x="7250" y="850"/>
                    </a:cubicBezTo>
                    <a:cubicBezTo>
                      <a:pt x="7309" y="885"/>
                      <a:pt x="7364" y="923"/>
                      <a:pt x="7419" y="964"/>
                    </a:cubicBezTo>
                    <a:lnTo>
                      <a:pt x="7419" y="964"/>
                    </a:lnTo>
                    <a:cubicBezTo>
                      <a:pt x="7418" y="963"/>
                      <a:pt x="7417" y="962"/>
                      <a:pt x="7417" y="961"/>
                    </a:cubicBezTo>
                    <a:lnTo>
                      <a:pt x="7417" y="961"/>
                    </a:lnTo>
                    <a:lnTo>
                      <a:pt x="7423" y="966"/>
                    </a:lnTo>
                    <a:lnTo>
                      <a:pt x="7435" y="976"/>
                    </a:lnTo>
                    <a:lnTo>
                      <a:pt x="7426" y="969"/>
                    </a:lnTo>
                    <a:lnTo>
                      <a:pt x="7426" y="969"/>
                    </a:lnTo>
                    <a:cubicBezTo>
                      <a:pt x="7469" y="1004"/>
                      <a:pt x="7511" y="1041"/>
                      <a:pt x="7552" y="1079"/>
                    </a:cubicBezTo>
                    <a:cubicBezTo>
                      <a:pt x="7618" y="1149"/>
                      <a:pt x="7681" y="1223"/>
                      <a:pt x="7739" y="1300"/>
                    </a:cubicBezTo>
                    <a:cubicBezTo>
                      <a:pt x="7778" y="1358"/>
                      <a:pt x="7818" y="1417"/>
                      <a:pt x="7855" y="1478"/>
                    </a:cubicBezTo>
                    <a:cubicBezTo>
                      <a:pt x="7899" y="1562"/>
                      <a:pt x="7938" y="1646"/>
                      <a:pt x="7975" y="1733"/>
                    </a:cubicBezTo>
                    <a:cubicBezTo>
                      <a:pt x="7977" y="1742"/>
                      <a:pt x="7981" y="1751"/>
                      <a:pt x="7984" y="1759"/>
                    </a:cubicBezTo>
                    <a:cubicBezTo>
                      <a:pt x="8018" y="1911"/>
                      <a:pt x="8045" y="2064"/>
                      <a:pt x="8063" y="2218"/>
                    </a:cubicBezTo>
                    <a:cubicBezTo>
                      <a:pt x="8075" y="2350"/>
                      <a:pt x="8081" y="2483"/>
                      <a:pt x="8079" y="2616"/>
                    </a:cubicBezTo>
                    <a:cubicBezTo>
                      <a:pt x="8076" y="2744"/>
                      <a:pt x="8071" y="2875"/>
                      <a:pt x="8061" y="3004"/>
                    </a:cubicBezTo>
                    <a:cubicBezTo>
                      <a:pt x="8049" y="3130"/>
                      <a:pt x="8035" y="3257"/>
                      <a:pt x="8024" y="3384"/>
                    </a:cubicBezTo>
                    <a:cubicBezTo>
                      <a:pt x="8016" y="3452"/>
                      <a:pt x="8011" y="3517"/>
                      <a:pt x="8005" y="3585"/>
                    </a:cubicBezTo>
                    <a:cubicBezTo>
                      <a:pt x="7997" y="3654"/>
                      <a:pt x="7986" y="3725"/>
                      <a:pt x="7978" y="3796"/>
                    </a:cubicBezTo>
                    <a:cubicBezTo>
                      <a:pt x="7966" y="3919"/>
                      <a:pt x="7958" y="4043"/>
                      <a:pt x="7956" y="4165"/>
                    </a:cubicBezTo>
                    <a:cubicBezTo>
                      <a:pt x="7954" y="4291"/>
                      <a:pt x="7953" y="4416"/>
                      <a:pt x="7956" y="4542"/>
                    </a:cubicBezTo>
                    <a:cubicBezTo>
                      <a:pt x="7958" y="4668"/>
                      <a:pt x="7965" y="4794"/>
                      <a:pt x="7965" y="4921"/>
                    </a:cubicBezTo>
                    <a:cubicBezTo>
                      <a:pt x="7965" y="5052"/>
                      <a:pt x="7969" y="5180"/>
                      <a:pt x="8003" y="5308"/>
                    </a:cubicBezTo>
                    <a:cubicBezTo>
                      <a:pt x="8032" y="5418"/>
                      <a:pt x="8065" y="5526"/>
                      <a:pt x="8093" y="5636"/>
                    </a:cubicBezTo>
                    <a:cubicBezTo>
                      <a:pt x="8116" y="5727"/>
                      <a:pt x="8135" y="5820"/>
                      <a:pt x="8162" y="5911"/>
                    </a:cubicBezTo>
                    <a:cubicBezTo>
                      <a:pt x="8196" y="6022"/>
                      <a:pt x="8239" y="6128"/>
                      <a:pt x="8292" y="6232"/>
                    </a:cubicBezTo>
                    <a:cubicBezTo>
                      <a:pt x="8340" y="6325"/>
                      <a:pt x="8388" y="6417"/>
                      <a:pt x="8439" y="6509"/>
                    </a:cubicBezTo>
                    <a:cubicBezTo>
                      <a:pt x="8488" y="6601"/>
                      <a:pt x="8534" y="6694"/>
                      <a:pt x="8590" y="6780"/>
                    </a:cubicBezTo>
                    <a:cubicBezTo>
                      <a:pt x="8643" y="6866"/>
                      <a:pt x="8706" y="6947"/>
                      <a:pt x="8763" y="7031"/>
                    </a:cubicBezTo>
                    <a:cubicBezTo>
                      <a:pt x="8815" y="7109"/>
                      <a:pt x="8865" y="7187"/>
                      <a:pt x="8920" y="7262"/>
                    </a:cubicBezTo>
                    <a:cubicBezTo>
                      <a:pt x="9043" y="7430"/>
                      <a:pt x="9173" y="7592"/>
                      <a:pt x="9299" y="7757"/>
                    </a:cubicBezTo>
                    <a:cubicBezTo>
                      <a:pt x="9366" y="7850"/>
                      <a:pt x="9429" y="7944"/>
                      <a:pt x="9494" y="8037"/>
                    </a:cubicBezTo>
                    <a:cubicBezTo>
                      <a:pt x="9559" y="8161"/>
                      <a:pt x="9617" y="8285"/>
                      <a:pt x="9669" y="8415"/>
                    </a:cubicBezTo>
                    <a:lnTo>
                      <a:pt x="9669" y="8415"/>
                    </a:lnTo>
                    <a:cubicBezTo>
                      <a:pt x="9669" y="8415"/>
                      <a:pt x="9669" y="8414"/>
                      <a:pt x="9669" y="8414"/>
                    </a:cubicBezTo>
                    <a:lnTo>
                      <a:pt x="9669" y="8414"/>
                    </a:lnTo>
                    <a:cubicBezTo>
                      <a:pt x="9670" y="8416"/>
                      <a:pt x="9671" y="8418"/>
                      <a:pt x="9672" y="8420"/>
                    </a:cubicBezTo>
                    <a:cubicBezTo>
                      <a:pt x="9681" y="8446"/>
                      <a:pt x="9690" y="8471"/>
                      <a:pt x="9699" y="8496"/>
                    </a:cubicBezTo>
                    <a:lnTo>
                      <a:pt x="9705" y="8526"/>
                    </a:lnTo>
                    <a:cubicBezTo>
                      <a:pt x="9745" y="8727"/>
                      <a:pt x="9773" y="8928"/>
                      <a:pt x="9799" y="9132"/>
                    </a:cubicBezTo>
                    <a:cubicBezTo>
                      <a:pt x="9799" y="9124"/>
                      <a:pt x="9797" y="9115"/>
                      <a:pt x="9797" y="9109"/>
                    </a:cubicBezTo>
                    <a:lnTo>
                      <a:pt x="9797" y="9109"/>
                    </a:lnTo>
                    <a:cubicBezTo>
                      <a:pt x="9815" y="9308"/>
                      <a:pt x="9824" y="9509"/>
                      <a:pt x="9826" y="9710"/>
                    </a:cubicBezTo>
                    <a:cubicBezTo>
                      <a:pt x="9813" y="9884"/>
                      <a:pt x="9786" y="10056"/>
                      <a:pt x="9759" y="10228"/>
                    </a:cubicBezTo>
                    <a:lnTo>
                      <a:pt x="9759" y="10228"/>
                    </a:lnTo>
                    <a:cubicBezTo>
                      <a:pt x="9760" y="10222"/>
                      <a:pt x="9761" y="10215"/>
                      <a:pt x="9762" y="10209"/>
                    </a:cubicBezTo>
                    <a:lnTo>
                      <a:pt x="9762" y="10209"/>
                    </a:lnTo>
                    <a:cubicBezTo>
                      <a:pt x="9726" y="10416"/>
                      <a:pt x="9664" y="10620"/>
                      <a:pt x="9604" y="10821"/>
                    </a:cubicBezTo>
                    <a:cubicBezTo>
                      <a:pt x="9573" y="10922"/>
                      <a:pt x="9534" y="11020"/>
                      <a:pt x="9500" y="11118"/>
                    </a:cubicBezTo>
                    <a:cubicBezTo>
                      <a:pt x="9472" y="11195"/>
                      <a:pt x="9444" y="11272"/>
                      <a:pt x="9412" y="11348"/>
                    </a:cubicBezTo>
                    <a:cubicBezTo>
                      <a:pt x="9416" y="11341"/>
                      <a:pt x="9418" y="11333"/>
                      <a:pt x="9423" y="11327"/>
                    </a:cubicBezTo>
                    <a:lnTo>
                      <a:pt x="9423" y="11327"/>
                    </a:lnTo>
                    <a:cubicBezTo>
                      <a:pt x="9376" y="11427"/>
                      <a:pt x="9321" y="11526"/>
                      <a:pt x="9281" y="11630"/>
                    </a:cubicBezTo>
                    <a:cubicBezTo>
                      <a:pt x="9242" y="11738"/>
                      <a:pt x="9207" y="11848"/>
                      <a:pt x="9163" y="11953"/>
                    </a:cubicBezTo>
                    <a:cubicBezTo>
                      <a:pt x="9115" y="12074"/>
                      <a:pt x="9069" y="12193"/>
                      <a:pt x="9025" y="12314"/>
                    </a:cubicBezTo>
                    <a:cubicBezTo>
                      <a:pt x="8996" y="12392"/>
                      <a:pt x="8965" y="12469"/>
                      <a:pt x="8938" y="12548"/>
                    </a:cubicBezTo>
                    <a:cubicBezTo>
                      <a:pt x="8910" y="12625"/>
                      <a:pt x="8888" y="12700"/>
                      <a:pt x="8865" y="12778"/>
                    </a:cubicBezTo>
                    <a:lnTo>
                      <a:pt x="8865" y="12778"/>
                    </a:lnTo>
                    <a:cubicBezTo>
                      <a:pt x="8865" y="12778"/>
                      <a:pt x="8865" y="12778"/>
                      <a:pt x="8865" y="12778"/>
                    </a:cubicBezTo>
                    <a:lnTo>
                      <a:pt x="8865" y="12778"/>
                    </a:lnTo>
                    <a:cubicBezTo>
                      <a:pt x="8786" y="13039"/>
                      <a:pt x="8697" y="13296"/>
                      <a:pt x="8662" y="13568"/>
                    </a:cubicBezTo>
                    <a:cubicBezTo>
                      <a:pt x="8647" y="13703"/>
                      <a:pt x="8641" y="13838"/>
                      <a:pt x="8650" y="13973"/>
                    </a:cubicBezTo>
                    <a:lnTo>
                      <a:pt x="8650" y="13987"/>
                    </a:lnTo>
                    <a:cubicBezTo>
                      <a:pt x="8630" y="14093"/>
                      <a:pt x="8619" y="14202"/>
                      <a:pt x="8615" y="14311"/>
                    </a:cubicBezTo>
                    <a:cubicBezTo>
                      <a:pt x="8611" y="14476"/>
                      <a:pt x="8616" y="14641"/>
                      <a:pt x="8631" y="14806"/>
                    </a:cubicBezTo>
                    <a:cubicBezTo>
                      <a:pt x="8642" y="14964"/>
                      <a:pt x="8672" y="15121"/>
                      <a:pt x="8718" y="15273"/>
                    </a:cubicBezTo>
                    <a:cubicBezTo>
                      <a:pt x="8744" y="15348"/>
                      <a:pt x="8773" y="15420"/>
                      <a:pt x="8807" y="15491"/>
                    </a:cubicBezTo>
                    <a:cubicBezTo>
                      <a:pt x="8841" y="15567"/>
                      <a:pt x="8876" y="15642"/>
                      <a:pt x="8912" y="15717"/>
                    </a:cubicBezTo>
                    <a:cubicBezTo>
                      <a:pt x="8982" y="15863"/>
                      <a:pt x="9056" y="16008"/>
                      <a:pt x="9138" y="16148"/>
                    </a:cubicBezTo>
                    <a:cubicBezTo>
                      <a:pt x="9219" y="16289"/>
                      <a:pt x="9312" y="16422"/>
                      <a:pt x="9417" y="16546"/>
                    </a:cubicBezTo>
                    <a:cubicBezTo>
                      <a:pt x="9470" y="16608"/>
                      <a:pt x="9523" y="16673"/>
                      <a:pt x="9578" y="16732"/>
                    </a:cubicBezTo>
                    <a:cubicBezTo>
                      <a:pt x="9629" y="16787"/>
                      <a:pt x="9679" y="16841"/>
                      <a:pt x="9727" y="16897"/>
                    </a:cubicBezTo>
                    <a:cubicBezTo>
                      <a:pt x="9732" y="16902"/>
                      <a:pt x="9736" y="16906"/>
                      <a:pt x="9740" y="16911"/>
                    </a:cubicBezTo>
                    <a:cubicBezTo>
                      <a:pt x="9739" y="16910"/>
                      <a:pt x="9738" y="16909"/>
                      <a:pt x="9736" y="16908"/>
                    </a:cubicBezTo>
                    <a:lnTo>
                      <a:pt x="9736" y="16908"/>
                    </a:lnTo>
                    <a:cubicBezTo>
                      <a:pt x="9863" y="17064"/>
                      <a:pt x="9981" y="17224"/>
                      <a:pt x="10103" y="17384"/>
                    </a:cubicBezTo>
                    <a:cubicBezTo>
                      <a:pt x="10147" y="17440"/>
                      <a:pt x="10191" y="17496"/>
                      <a:pt x="10236" y="17553"/>
                    </a:cubicBezTo>
                    <a:cubicBezTo>
                      <a:pt x="10253" y="17584"/>
                      <a:pt x="10270" y="17613"/>
                      <a:pt x="10287" y="17644"/>
                    </a:cubicBezTo>
                    <a:cubicBezTo>
                      <a:pt x="10331" y="17727"/>
                      <a:pt x="10374" y="17812"/>
                      <a:pt x="10416" y="17896"/>
                    </a:cubicBezTo>
                    <a:cubicBezTo>
                      <a:pt x="10444" y="17995"/>
                      <a:pt x="10469" y="18094"/>
                      <a:pt x="10493" y="18192"/>
                    </a:cubicBezTo>
                    <a:cubicBezTo>
                      <a:pt x="10533" y="18367"/>
                      <a:pt x="10564" y="18545"/>
                      <a:pt x="10585" y="18722"/>
                    </a:cubicBezTo>
                    <a:cubicBezTo>
                      <a:pt x="10593" y="18830"/>
                      <a:pt x="10594" y="18939"/>
                      <a:pt x="10589" y="19046"/>
                    </a:cubicBezTo>
                    <a:cubicBezTo>
                      <a:pt x="10579" y="19213"/>
                      <a:pt x="10567" y="19381"/>
                      <a:pt x="10540" y="19546"/>
                    </a:cubicBezTo>
                    <a:cubicBezTo>
                      <a:pt x="10541" y="19537"/>
                      <a:pt x="10542" y="19530"/>
                      <a:pt x="10543" y="19521"/>
                    </a:cubicBezTo>
                    <a:lnTo>
                      <a:pt x="10543" y="19521"/>
                    </a:lnTo>
                    <a:cubicBezTo>
                      <a:pt x="10527" y="19606"/>
                      <a:pt x="10506" y="19688"/>
                      <a:pt x="10481" y="19771"/>
                    </a:cubicBezTo>
                    <a:cubicBezTo>
                      <a:pt x="10407" y="20007"/>
                      <a:pt x="10319" y="20239"/>
                      <a:pt x="10218" y="20466"/>
                    </a:cubicBezTo>
                    <a:cubicBezTo>
                      <a:pt x="10167" y="20571"/>
                      <a:pt x="10114" y="20672"/>
                      <a:pt x="10064" y="20778"/>
                    </a:cubicBezTo>
                    <a:cubicBezTo>
                      <a:pt x="10011" y="20885"/>
                      <a:pt x="9969" y="20999"/>
                      <a:pt x="9917" y="21108"/>
                    </a:cubicBezTo>
                    <a:cubicBezTo>
                      <a:pt x="9921" y="21101"/>
                      <a:pt x="9923" y="21095"/>
                      <a:pt x="9927" y="21087"/>
                    </a:cubicBezTo>
                    <a:lnTo>
                      <a:pt x="9927" y="21087"/>
                    </a:lnTo>
                    <a:cubicBezTo>
                      <a:pt x="9886" y="21175"/>
                      <a:pt x="9843" y="21261"/>
                      <a:pt x="9806" y="21350"/>
                    </a:cubicBezTo>
                    <a:cubicBezTo>
                      <a:pt x="9757" y="21472"/>
                      <a:pt x="9726" y="21598"/>
                      <a:pt x="9696" y="21727"/>
                    </a:cubicBezTo>
                    <a:cubicBezTo>
                      <a:pt x="9692" y="21746"/>
                      <a:pt x="9689" y="21765"/>
                      <a:pt x="9685" y="21784"/>
                    </a:cubicBezTo>
                    <a:cubicBezTo>
                      <a:pt x="9677" y="21805"/>
                      <a:pt x="9670" y="21825"/>
                      <a:pt x="9661" y="21846"/>
                    </a:cubicBezTo>
                    <a:cubicBezTo>
                      <a:pt x="9634" y="21913"/>
                      <a:pt x="9611" y="21981"/>
                      <a:pt x="9591" y="22050"/>
                    </a:cubicBezTo>
                    <a:cubicBezTo>
                      <a:pt x="9572" y="22121"/>
                      <a:pt x="9556" y="22192"/>
                      <a:pt x="9543" y="22262"/>
                    </a:cubicBezTo>
                    <a:cubicBezTo>
                      <a:pt x="9515" y="22413"/>
                      <a:pt x="9482" y="22563"/>
                      <a:pt x="9460" y="22714"/>
                    </a:cubicBezTo>
                    <a:cubicBezTo>
                      <a:pt x="9433" y="22887"/>
                      <a:pt x="9443" y="23063"/>
                      <a:pt x="9453" y="23238"/>
                    </a:cubicBezTo>
                    <a:cubicBezTo>
                      <a:pt x="9458" y="23324"/>
                      <a:pt x="9461" y="23412"/>
                      <a:pt x="9467" y="23499"/>
                    </a:cubicBezTo>
                    <a:cubicBezTo>
                      <a:pt x="9475" y="23579"/>
                      <a:pt x="9487" y="23659"/>
                      <a:pt x="9503" y="23739"/>
                    </a:cubicBezTo>
                    <a:cubicBezTo>
                      <a:pt x="9541" y="23913"/>
                      <a:pt x="9596" y="24083"/>
                      <a:pt x="9666" y="24246"/>
                    </a:cubicBezTo>
                    <a:cubicBezTo>
                      <a:pt x="9700" y="24330"/>
                      <a:pt x="9743" y="24410"/>
                      <a:pt x="9784" y="24488"/>
                    </a:cubicBezTo>
                    <a:cubicBezTo>
                      <a:pt x="9823" y="24562"/>
                      <a:pt x="9862" y="24636"/>
                      <a:pt x="9903" y="24709"/>
                    </a:cubicBezTo>
                    <a:cubicBezTo>
                      <a:pt x="9990" y="24862"/>
                      <a:pt x="10091" y="25005"/>
                      <a:pt x="10194" y="25149"/>
                    </a:cubicBezTo>
                    <a:cubicBezTo>
                      <a:pt x="10296" y="25287"/>
                      <a:pt x="10392" y="25434"/>
                      <a:pt x="10511" y="25559"/>
                    </a:cubicBezTo>
                    <a:cubicBezTo>
                      <a:pt x="10631" y="25682"/>
                      <a:pt x="10761" y="25798"/>
                      <a:pt x="10880" y="25924"/>
                    </a:cubicBezTo>
                    <a:cubicBezTo>
                      <a:pt x="10961" y="26012"/>
                      <a:pt x="11044" y="26100"/>
                      <a:pt x="11126" y="26188"/>
                    </a:cubicBezTo>
                    <a:cubicBezTo>
                      <a:pt x="11121" y="26184"/>
                      <a:pt x="11117" y="26180"/>
                      <a:pt x="11113" y="26176"/>
                    </a:cubicBezTo>
                    <a:lnTo>
                      <a:pt x="11113" y="26176"/>
                    </a:lnTo>
                    <a:cubicBezTo>
                      <a:pt x="11144" y="26212"/>
                      <a:pt x="11170" y="26251"/>
                      <a:pt x="11199" y="26287"/>
                    </a:cubicBezTo>
                    <a:cubicBezTo>
                      <a:pt x="11214" y="26317"/>
                      <a:pt x="11230" y="26346"/>
                      <a:pt x="11245" y="26377"/>
                    </a:cubicBezTo>
                    <a:cubicBezTo>
                      <a:pt x="11297" y="26482"/>
                      <a:pt x="11342" y="26591"/>
                      <a:pt x="11390" y="26699"/>
                    </a:cubicBezTo>
                    <a:cubicBezTo>
                      <a:pt x="11419" y="26771"/>
                      <a:pt x="11444" y="26842"/>
                      <a:pt x="11466" y="26915"/>
                    </a:cubicBezTo>
                    <a:cubicBezTo>
                      <a:pt x="11486" y="26996"/>
                      <a:pt x="11504" y="27077"/>
                      <a:pt x="11521" y="27159"/>
                    </a:cubicBezTo>
                    <a:cubicBezTo>
                      <a:pt x="11527" y="27215"/>
                      <a:pt x="11533" y="27271"/>
                      <a:pt x="11536" y="27327"/>
                    </a:cubicBezTo>
                    <a:cubicBezTo>
                      <a:pt x="11534" y="27434"/>
                      <a:pt x="11527" y="27540"/>
                      <a:pt x="11513" y="27647"/>
                    </a:cubicBezTo>
                    <a:cubicBezTo>
                      <a:pt x="11487" y="27826"/>
                      <a:pt x="11452" y="28002"/>
                      <a:pt x="11411" y="28178"/>
                    </a:cubicBezTo>
                    <a:lnTo>
                      <a:pt x="11411" y="28178"/>
                    </a:lnTo>
                    <a:cubicBezTo>
                      <a:pt x="11412" y="28177"/>
                      <a:pt x="11412" y="28176"/>
                      <a:pt x="11413" y="28175"/>
                    </a:cubicBezTo>
                    <a:lnTo>
                      <a:pt x="11413" y="28175"/>
                    </a:lnTo>
                    <a:cubicBezTo>
                      <a:pt x="11412" y="28179"/>
                      <a:pt x="11411" y="28182"/>
                      <a:pt x="11410" y="28187"/>
                    </a:cubicBezTo>
                    <a:cubicBezTo>
                      <a:pt x="11409" y="28189"/>
                      <a:pt x="11408" y="28191"/>
                      <a:pt x="11408" y="28194"/>
                    </a:cubicBezTo>
                    <a:lnTo>
                      <a:pt x="11408" y="28194"/>
                    </a:lnTo>
                    <a:cubicBezTo>
                      <a:pt x="11408" y="28194"/>
                      <a:pt x="11408" y="28193"/>
                      <a:pt x="11408" y="28193"/>
                    </a:cubicBezTo>
                    <a:lnTo>
                      <a:pt x="11408" y="28193"/>
                    </a:lnTo>
                    <a:cubicBezTo>
                      <a:pt x="11383" y="28283"/>
                      <a:pt x="11360" y="28373"/>
                      <a:pt x="11331" y="28461"/>
                    </a:cubicBezTo>
                    <a:cubicBezTo>
                      <a:pt x="11304" y="28540"/>
                      <a:pt x="11276" y="28615"/>
                      <a:pt x="11245" y="28691"/>
                    </a:cubicBezTo>
                    <a:cubicBezTo>
                      <a:pt x="11219" y="28755"/>
                      <a:pt x="11192" y="28818"/>
                      <a:pt x="11165" y="28881"/>
                    </a:cubicBezTo>
                    <a:cubicBezTo>
                      <a:pt x="11117" y="28977"/>
                      <a:pt x="11067" y="29072"/>
                      <a:pt x="11015" y="29165"/>
                    </a:cubicBezTo>
                    <a:cubicBezTo>
                      <a:pt x="11018" y="29160"/>
                      <a:pt x="11022" y="29153"/>
                      <a:pt x="11026" y="29147"/>
                    </a:cubicBezTo>
                    <a:lnTo>
                      <a:pt x="11026" y="29147"/>
                    </a:lnTo>
                    <a:cubicBezTo>
                      <a:pt x="10910" y="29350"/>
                      <a:pt x="10790" y="29551"/>
                      <a:pt x="10674" y="29754"/>
                    </a:cubicBezTo>
                    <a:cubicBezTo>
                      <a:pt x="10610" y="29862"/>
                      <a:pt x="10552" y="29973"/>
                      <a:pt x="10501" y="30087"/>
                    </a:cubicBezTo>
                    <a:cubicBezTo>
                      <a:pt x="10453" y="30193"/>
                      <a:pt x="10425" y="30306"/>
                      <a:pt x="10383" y="30413"/>
                    </a:cubicBezTo>
                    <a:cubicBezTo>
                      <a:pt x="10335" y="30537"/>
                      <a:pt x="10289" y="30660"/>
                      <a:pt x="10268" y="30791"/>
                    </a:cubicBezTo>
                    <a:cubicBezTo>
                      <a:pt x="10250" y="30897"/>
                      <a:pt x="10238" y="31001"/>
                      <a:pt x="10227" y="31108"/>
                    </a:cubicBezTo>
                    <a:cubicBezTo>
                      <a:pt x="10223" y="31159"/>
                      <a:pt x="10216" y="31209"/>
                      <a:pt x="10211" y="31259"/>
                    </a:cubicBezTo>
                    <a:cubicBezTo>
                      <a:pt x="10208" y="31319"/>
                      <a:pt x="10207" y="31379"/>
                      <a:pt x="10208" y="31441"/>
                    </a:cubicBezTo>
                    <a:cubicBezTo>
                      <a:pt x="10208" y="31531"/>
                      <a:pt x="10205" y="31624"/>
                      <a:pt x="10209" y="31716"/>
                    </a:cubicBezTo>
                    <a:cubicBezTo>
                      <a:pt x="10211" y="31733"/>
                      <a:pt x="10216" y="31751"/>
                      <a:pt x="10222" y="31767"/>
                    </a:cubicBezTo>
                    <a:cubicBezTo>
                      <a:pt x="10220" y="31833"/>
                      <a:pt x="10219" y="31901"/>
                      <a:pt x="10221" y="31968"/>
                    </a:cubicBezTo>
                    <a:cubicBezTo>
                      <a:pt x="10223" y="32049"/>
                      <a:pt x="10230" y="32130"/>
                      <a:pt x="10242" y="32210"/>
                    </a:cubicBezTo>
                    <a:cubicBezTo>
                      <a:pt x="10255" y="32289"/>
                      <a:pt x="10270" y="32368"/>
                      <a:pt x="10287" y="32445"/>
                    </a:cubicBezTo>
                    <a:cubicBezTo>
                      <a:pt x="10318" y="32607"/>
                      <a:pt x="10357" y="32768"/>
                      <a:pt x="10405" y="32925"/>
                    </a:cubicBezTo>
                    <a:cubicBezTo>
                      <a:pt x="10457" y="33094"/>
                      <a:pt x="10511" y="33263"/>
                      <a:pt x="10566" y="33431"/>
                    </a:cubicBezTo>
                    <a:cubicBezTo>
                      <a:pt x="10619" y="33591"/>
                      <a:pt x="10675" y="33751"/>
                      <a:pt x="10729" y="33909"/>
                    </a:cubicBezTo>
                    <a:cubicBezTo>
                      <a:pt x="10786" y="34081"/>
                      <a:pt x="10837" y="34252"/>
                      <a:pt x="10905" y="34418"/>
                    </a:cubicBezTo>
                    <a:cubicBezTo>
                      <a:pt x="10916" y="34443"/>
                      <a:pt x="10925" y="34469"/>
                      <a:pt x="10935" y="34494"/>
                    </a:cubicBezTo>
                    <a:cubicBezTo>
                      <a:pt x="10954" y="34557"/>
                      <a:pt x="10973" y="34621"/>
                      <a:pt x="10993" y="34684"/>
                    </a:cubicBezTo>
                    <a:cubicBezTo>
                      <a:pt x="11057" y="34882"/>
                      <a:pt x="11123" y="35079"/>
                      <a:pt x="11181" y="35277"/>
                    </a:cubicBezTo>
                    <a:cubicBezTo>
                      <a:pt x="11182" y="35281"/>
                      <a:pt x="11183" y="35285"/>
                      <a:pt x="11184" y="35288"/>
                    </a:cubicBezTo>
                    <a:lnTo>
                      <a:pt x="11184" y="35288"/>
                    </a:lnTo>
                    <a:cubicBezTo>
                      <a:pt x="11183" y="35286"/>
                      <a:pt x="11183" y="35285"/>
                      <a:pt x="11182" y="35283"/>
                    </a:cubicBezTo>
                    <a:lnTo>
                      <a:pt x="11182" y="35283"/>
                    </a:lnTo>
                    <a:cubicBezTo>
                      <a:pt x="11183" y="35287"/>
                      <a:pt x="11185" y="35293"/>
                      <a:pt x="11187" y="35300"/>
                    </a:cubicBezTo>
                    <a:lnTo>
                      <a:pt x="11187" y="35300"/>
                    </a:lnTo>
                    <a:cubicBezTo>
                      <a:pt x="11187" y="35298"/>
                      <a:pt x="11186" y="35297"/>
                      <a:pt x="11186" y="35295"/>
                    </a:cubicBezTo>
                    <a:lnTo>
                      <a:pt x="11186" y="35295"/>
                    </a:lnTo>
                    <a:lnTo>
                      <a:pt x="11186" y="35296"/>
                    </a:lnTo>
                    <a:lnTo>
                      <a:pt x="11186" y="35296"/>
                    </a:lnTo>
                    <a:cubicBezTo>
                      <a:pt x="11185" y="35293"/>
                      <a:pt x="11185" y="35291"/>
                      <a:pt x="11184" y="35288"/>
                    </a:cubicBezTo>
                    <a:lnTo>
                      <a:pt x="11184" y="35288"/>
                    </a:lnTo>
                    <a:cubicBezTo>
                      <a:pt x="11185" y="35292"/>
                      <a:pt x="11187" y="35296"/>
                      <a:pt x="11188" y="35301"/>
                    </a:cubicBezTo>
                    <a:lnTo>
                      <a:pt x="11186" y="35296"/>
                    </a:lnTo>
                    <a:lnTo>
                      <a:pt x="11186" y="35296"/>
                    </a:lnTo>
                    <a:cubicBezTo>
                      <a:pt x="11202" y="35348"/>
                      <a:pt x="11207" y="35366"/>
                      <a:pt x="11207" y="35366"/>
                    </a:cubicBezTo>
                    <a:cubicBezTo>
                      <a:pt x="11207" y="35366"/>
                      <a:pt x="11195" y="35326"/>
                      <a:pt x="11187" y="35300"/>
                    </a:cubicBezTo>
                    <a:lnTo>
                      <a:pt x="11187" y="35300"/>
                    </a:lnTo>
                    <a:cubicBezTo>
                      <a:pt x="11207" y="35372"/>
                      <a:pt x="11225" y="35446"/>
                      <a:pt x="11245" y="35519"/>
                    </a:cubicBezTo>
                    <a:cubicBezTo>
                      <a:pt x="11253" y="35572"/>
                      <a:pt x="11260" y="35625"/>
                      <a:pt x="11269" y="35678"/>
                    </a:cubicBezTo>
                    <a:cubicBezTo>
                      <a:pt x="11288" y="35787"/>
                      <a:pt x="11301" y="35898"/>
                      <a:pt x="11307" y="36009"/>
                    </a:cubicBezTo>
                    <a:cubicBezTo>
                      <a:pt x="11319" y="36270"/>
                      <a:pt x="11334" y="36531"/>
                      <a:pt x="11315" y="36791"/>
                    </a:cubicBezTo>
                    <a:cubicBezTo>
                      <a:pt x="11316" y="36784"/>
                      <a:pt x="11317" y="36776"/>
                      <a:pt x="11318" y="36768"/>
                    </a:cubicBezTo>
                    <a:lnTo>
                      <a:pt x="11318" y="36768"/>
                    </a:lnTo>
                    <a:cubicBezTo>
                      <a:pt x="11314" y="36810"/>
                      <a:pt x="11310" y="36852"/>
                      <a:pt x="11305" y="36893"/>
                    </a:cubicBezTo>
                    <a:cubicBezTo>
                      <a:pt x="11296" y="36945"/>
                      <a:pt x="11285" y="36995"/>
                      <a:pt x="11275" y="37047"/>
                    </a:cubicBezTo>
                    <a:cubicBezTo>
                      <a:pt x="11276" y="37039"/>
                      <a:pt x="11278" y="37031"/>
                      <a:pt x="11279" y="37023"/>
                    </a:cubicBezTo>
                    <a:lnTo>
                      <a:pt x="11279" y="37023"/>
                    </a:lnTo>
                    <a:cubicBezTo>
                      <a:pt x="11207" y="37319"/>
                      <a:pt x="11120" y="37613"/>
                      <a:pt x="11018" y="37900"/>
                    </a:cubicBezTo>
                    <a:cubicBezTo>
                      <a:pt x="10965" y="38041"/>
                      <a:pt x="10907" y="38177"/>
                      <a:pt x="10843" y="38313"/>
                    </a:cubicBezTo>
                    <a:cubicBezTo>
                      <a:pt x="10743" y="38487"/>
                      <a:pt x="10636" y="38656"/>
                      <a:pt x="10521" y="38821"/>
                    </a:cubicBezTo>
                    <a:cubicBezTo>
                      <a:pt x="10395" y="38983"/>
                      <a:pt x="10262" y="39138"/>
                      <a:pt x="10125" y="39290"/>
                    </a:cubicBezTo>
                    <a:cubicBezTo>
                      <a:pt x="9998" y="39414"/>
                      <a:pt x="9864" y="39532"/>
                      <a:pt x="9730" y="39649"/>
                    </a:cubicBezTo>
                    <a:cubicBezTo>
                      <a:pt x="9556" y="39790"/>
                      <a:pt x="9373" y="39922"/>
                      <a:pt x="9184" y="40042"/>
                    </a:cubicBezTo>
                    <a:lnTo>
                      <a:pt x="9185" y="40041"/>
                    </a:lnTo>
                    <a:lnTo>
                      <a:pt x="9185" y="40041"/>
                    </a:lnTo>
                    <a:cubicBezTo>
                      <a:pt x="9037" y="40132"/>
                      <a:pt x="8884" y="40214"/>
                      <a:pt x="8726" y="40287"/>
                    </a:cubicBezTo>
                    <a:cubicBezTo>
                      <a:pt x="8567" y="40358"/>
                      <a:pt x="8404" y="40407"/>
                      <a:pt x="8239" y="40465"/>
                    </a:cubicBezTo>
                    <a:cubicBezTo>
                      <a:pt x="8155" y="40496"/>
                      <a:pt x="8072" y="40533"/>
                      <a:pt x="7991" y="40570"/>
                    </a:cubicBezTo>
                    <a:cubicBezTo>
                      <a:pt x="7880" y="40620"/>
                      <a:pt x="7769" y="40665"/>
                      <a:pt x="7653" y="40702"/>
                    </a:cubicBezTo>
                    <a:cubicBezTo>
                      <a:pt x="7524" y="40738"/>
                      <a:pt x="7393" y="40772"/>
                      <a:pt x="7264" y="40806"/>
                    </a:cubicBezTo>
                    <a:cubicBezTo>
                      <a:pt x="7232" y="40779"/>
                      <a:pt x="7194" y="40767"/>
                      <a:pt x="7155" y="40767"/>
                    </a:cubicBezTo>
                    <a:cubicBezTo>
                      <a:pt x="7119" y="40767"/>
                      <a:pt x="7082" y="40778"/>
                      <a:pt x="7049" y="40796"/>
                    </a:cubicBezTo>
                    <a:cubicBezTo>
                      <a:pt x="7040" y="40803"/>
                      <a:pt x="7031" y="40810"/>
                      <a:pt x="7023" y="40817"/>
                    </a:cubicBezTo>
                    <a:cubicBezTo>
                      <a:pt x="7010" y="40822"/>
                      <a:pt x="6996" y="40826"/>
                      <a:pt x="6984" y="40830"/>
                    </a:cubicBezTo>
                    <a:cubicBezTo>
                      <a:pt x="6950" y="40837"/>
                      <a:pt x="6917" y="40843"/>
                      <a:pt x="6884" y="40848"/>
                    </a:cubicBezTo>
                    <a:cubicBezTo>
                      <a:pt x="6834" y="40853"/>
                      <a:pt x="6782" y="40855"/>
                      <a:pt x="6730" y="40857"/>
                    </a:cubicBezTo>
                    <a:cubicBezTo>
                      <a:pt x="6623" y="40854"/>
                      <a:pt x="6515" y="40846"/>
                      <a:pt x="6407" y="40833"/>
                    </a:cubicBezTo>
                    <a:cubicBezTo>
                      <a:pt x="6274" y="40814"/>
                      <a:pt x="6142" y="40791"/>
                      <a:pt x="6011" y="40761"/>
                    </a:cubicBezTo>
                    <a:cubicBezTo>
                      <a:pt x="5679" y="40654"/>
                      <a:pt x="5355" y="40529"/>
                      <a:pt x="5030" y="40397"/>
                    </a:cubicBezTo>
                    <a:cubicBezTo>
                      <a:pt x="4943" y="40357"/>
                      <a:pt x="4857" y="40316"/>
                      <a:pt x="4774" y="40270"/>
                    </a:cubicBezTo>
                    <a:cubicBezTo>
                      <a:pt x="4657" y="40205"/>
                      <a:pt x="4537" y="40138"/>
                      <a:pt x="4423" y="40068"/>
                    </a:cubicBezTo>
                    <a:cubicBezTo>
                      <a:pt x="4343" y="40014"/>
                      <a:pt x="4262" y="39960"/>
                      <a:pt x="4184" y="39903"/>
                    </a:cubicBezTo>
                    <a:cubicBezTo>
                      <a:pt x="4136" y="39867"/>
                      <a:pt x="4089" y="39830"/>
                      <a:pt x="4042" y="39793"/>
                    </a:cubicBezTo>
                    <a:lnTo>
                      <a:pt x="4040" y="39791"/>
                    </a:lnTo>
                    <a:cubicBezTo>
                      <a:pt x="3942" y="39709"/>
                      <a:pt x="3848" y="39620"/>
                      <a:pt x="3754" y="39532"/>
                    </a:cubicBezTo>
                    <a:lnTo>
                      <a:pt x="3754" y="39532"/>
                    </a:lnTo>
                    <a:cubicBezTo>
                      <a:pt x="3759" y="39538"/>
                      <a:pt x="3765" y="39543"/>
                      <a:pt x="3770" y="39549"/>
                    </a:cubicBezTo>
                    <a:cubicBezTo>
                      <a:pt x="3690" y="39467"/>
                      <a:pt x="3610" y="39387"/>
                      <a:pt x="3532" y="39300"/>
                    </a:cubicBezTo>
                    <a:cubicBezTo>
                      <a:pt x="3465" y="39224"/>
                      <a:pt x="3401" y="39146"/>
                      <a:pt x="3337" y="39067"/>
                    </a:cubicBezTo>
                    <a:cubicBezTo>
                      <a:pt x="3243" y="38940"/>
                      <a:pt x="3150" y="38812"/>
                      <a:pt x="3067" y="38677"/>
                    </a:cubicBezTo>
                    <a:cubicBezTo>
                      <a:pt x="2985" y="38545"/>
                      <a:pt x="2904" y="38413"/>
                      <a:pt x="2824" y="38281"/>
                    </a:cubicBezTo>
                    <a:lnTo>
                      <a:pt x="2824" y="38281"/>
                    </a:lnTo>
                    <a:lnTo>
                      <a:pt x="2821" y="38276"/>
                    </a:lnTo>
                    <a:cubicBezTo>
                      <a:pt x="2728" y="38117"/>
                      <a:pt x="2643" y="37952"/>
                      <a:pt x="2567" y="37783"/>
                    </a:cubicBezTo>
                    <a:cubicBezTo>
                      <a:pt x="2469" y="37519"/>
                      <a:pt x="2390" y="37249"/>
                      <a:pt x="2315" y="36979"/>
                    </a:cubicBezTo>
                    <a:lnTo>
                      <a:pt x="2315" y="36979"/>
                    </a:lnTo>
                    <a:cubicBezTo>
                      <a:pt x="2298" y="36907"/>
                      <a:pt x="2284" y="36834"/>
                      <a:pt x="2272" y="36761"/>
                    </a:cubicBezTo>
                    <a:cubicBezTo>
                      <a:pt x="2269" y="36737"/>
                      <a:pt x="2265" y="36713"/>
                      <a:pt x="2264" y="36690"/>
                    </a:cubicBezTo>
                    <a:cubicBezTo>
                      <a:pt x="2258" y="36610"/>
                      <a:pt x="2260" y="36529"/>
                      <a:pt x="2258" y="36448"/>
                    </a:cubicBezTo>
                    <a:cubicBezTo>
                      <a:pt x="2255" y="36305"/>
                      <a:pt x="2244" y="36162"/>
                      <a:pt x="2243" y="36019"/>
                    </a:cubicBezTo>
                    <a:cubicBezTo>
                      <a:pt x="2246" y="35915"/>
                      <a:pt x="2254" y="35812"/>
                      <a:pt x="2266" y="35708"/>
                    </a:cubicBezTo>
                    <a:cubicBezTo>
                      <a:pt x="2292" y="35551"/>
                      <a:pt x="2327" y="35397"/>
                      <a:pt x="2366" y="35246"/>
                    </a:cubicBezTo>
                    <a:lnTo>
                      <a:pt x="2366" y="35246"/>
                    </a:lnTo>
                    <a:cubicBezTo>
                      <a:pt x="2366" y="35246"/>
                      <a:pt x="2366" y="35246"/>
                      <a:pt x="2366" y="35246"/>
                    </a:cubicBezTo>
                    <a:cubicBezTo>
                      <a:pt x="2366" y="35245"/>
                      <a:pt x="2366" y="35245"/>
                      <a:pt x="2366" y="35244"/>
                    </a:cubicBezTo>
                    <a:lnTo>
                      <a:pt x="2366" y="35244"/>
                    </a:lnTo>
                    <a:cubicBezTo>
                      <a:pt x="2366" y="35244"/>
                      <a:pt x="2366" y="35244"/>
                      <a:pt x="2366" y="35244"/>
                    </a:cubicBezTo>
                    <a:lnTo>
                      <a:pt x="2366" y="35244"/>
                    </a:lnTo>
                    <a:cubicBezTo>
                      <a:pt x="2366" y="35244"/>
                      <a:pt x="2366" y="35244"/>
                      <a:pt x="2366" y="35244"/>
                    </a:cubicBezTo>
                    <a:lnTo>
                      <a:pt x="2366" y="35244"/>
                    </a:lnTo>
                    <a:cubicBezTo>
                      <a:pt x="2367" y="35240"/>
                      <a:pt x="2368" y="35235"/>
                      <a:pt x="2370" y="35231"/>
                    </a:cubicBezTo>
                    <a:lnTo>
                      <a:pt x="2371" y="35225"/>
                    </a:lnTo>
                    <a:cubicBezTo>
                      <a:pt x="2371" y="35226"/>
                      <a:pt x="2371" y="35226"/>
                      <a:pt x="2371" y="35227"/>
                    </a:cubicBezTo>
                    <a:cubicBezTo>
                      <a:pt x="2425" y="35028"/>
                      <a:pt x="2488" y="34832"/>
                      <a:pt x="2562" y="34640"/>
                    </a:cubicBezTo>
                    <a:cubicBezTo>
                      <a:pt x="2603" y="34534"/>
                      <a:pt x="2646" y="34429"/>
                      <a:pt x="2687" y="34321"/>
                    </a:cubicBezTo>
                    <a:cubicBezTo>
                      <a:pt x="2725" y="34221"/>
                      <a:pt x="2759" y="34119"/>
                      <a:pt x="2799" y="34019"/>
                    </a:cubicBezTo>
                    <a:cubicBezTo>
                      <a:pt x="2885" y="33825"/>
                      <a:pt x="2953" y="33624"/>
                      <a:pt x="3030" y="33427"/>
                    </a:cubicBezTo>
                    <a:cubicBezTo>
                      <a:pt x="3069" y="33332"/>
                      <a:pt x="3112" y="33238"/>
                      <a:pt x="3139" y="33139"/>
                    </a:cubicBezTo>
                    <a:cubicBezTo>
                      <a:pt x="3162" y="33060"/>
                      <a:pt x="3182" y="32980"/>
                      <a:pt x="3202" y="32900"/>
                    </a:cubicBezTo>
                    <a:cubicBezTo>
                      <a:pt x="3210" y="32878"/>
                      <a:pt x="3219" y="32854"/>
                      <a:pt x="3227" y="32832"/>
                    </a:cubicBezTo>
                    <a:cubicBezTo>
                      <a:pt x="3277" y="32693"/>
                      <a:pt x="3317" y="32550"/>
                      <a:pt x="3347" y="32406"/>
                    </a:cubicBezTo>
                    <a:cubicBezTo>
                      <a:pt x="3350" y="32397"/>
                      <a:pt x="3352" y="32389"/>
                      <a:pt x="3354" y="32380"/>
                    </a:cubicBezTo>
                    <a:cubicBezTo>
                      <a:pt x="3392" y="32224"/>
                      <a:pt x="3419" y="32066"/>
                      <a:pt x="3437" y="31905"/>
                    </a:cubicBezTo>
                    <a:cubicBezTo>
                      <a:pt x="3444" y="31875"/>
                      <a:pt x="3448" y="31844"/>
                      <a:pt x="3455" y="31813"/>
                    </a:cubicBezTo>
                    <a:cubicBezTo>
                      <a:pt x="3475" y="31733"/>
                      <a:pt x="3497" y="31652"/>
                      <a:pt x="3511" y="31570"/>
                    </a:cubicBezTo>
                    <a:cubicBezTo>
                      <a:pt x="3526" y="31481"/>
                      <a:pt x="3538" y="31391"/>
                      <a:pt x="3543" y="31300"/>
                    </a:cubicBezTo>
                    <a:cubicBezTo>
                      <a:pt x="3550" y="31206"/>
                      <a:pt x="3550" y="31112"/>
                      <a:pt x="3542" y="31018"/>
                    </a:cubicBezTo>
                    <a:cubicBezTo>
                      <a:pt x="3532" y="30937"/>
                      <a:pt x="3517" y="30857"/>
                      <a:pt x="3496" y="30779"/>
                    </a:cubicBezTo>
                    <a:cubicBezTo>
                      <a:pt x="3450" y="30601"/>
                      <a:pt x="3384" y="30430"/>
                      <a:pt x="3301" y="30268"/>
                    </a:cubicBezTo>
                    <a:cubicBezTo>
                      <a:pt x="3258" y="30180"/>
                      <a:pt x="3207" y="30098"/>
                      <a:pt x="3149" y="30019"/>
                    </a:cubicBezTo>
                    <a:cubicBezTo>
                      <a:pt x="3101" y="29951"/>
                      <a:pt x="3050" y="29885"/>
                      <a:pt x="3001" y="29817"/>
                    </a:cubicBezTo>
                    <a:cubicBezTo>
                      <a:pt x="2901" y="29675"/>
                      <a:pt x="2791" y="29541"/>
                      <a:pt x="2671" y="29417"/>
                    </a:cubicBezTo>
                    <a:cubicBezTo>
                      <a:pt x="2596" y="29336"/>
                      <a:pt x="2514" y="29264"/>
                      <a:pt x="2437" y="29187"/>
                    </a:cubicBezTo>
                    <a:lnTo>
                      <a:pt x="2437" y="29187"/>
                    </a:lnTo>
                    <a:cubicBezTo>
                      <a:pt x="2371" y="29120"/>
                      <a:pt x="2307" y="29048"/>
                      <a:pt x="2249" y="28974"/>
                    </a:cubicBezTo>
                    <a:lnTo>
                      <a:pt x="2249" y="28974"/>
                    </a:lnTo>
                    <a:cubicBezTo>
                      <a:pt x="2249" y="28974"/>
                      <a:pt x="2250" y="28974"/>
                      <a:pt x="2250" y="28975"/>
                    </a:cubicBezTo>
                    <a:lnTo>
                      <a:pt x="2250" y="28975"/>
                    </a:lnTo>
                    <a:cubicBezTo>
                      <a:pt x="2167" y="28869"/>
                      <a:pt x="2077" y="28770"/>
                      <a:pt x="1984" y="28672"/>
                    </a:cubicBezTo>
                    <a:cubicBezTo>
                      <a:pt x="1883" y="28561"/>
                      <a:pt x="1785" y="28449"/>
                      <a:pt x="1681" y="28343"/>
                    </a:cubicBezTo>
                    <a:cubicBezTo>
                      <a:pt x="1588" y="28246"/>
                      <a:pt x="1497" y="28147"/>
                      <a:pt x="1403" y="28050"/>
                    </a:cubicBezTo>
                    <a:cubicBezTo>
                      <a:pt x="1367" y="28000"/>
                      <a:pt x="1329" y="27949"/>
                      <a:pt x="1293" y="27897"/>
                    </a:cubicBezTo>
                    <a:cubicBezTo>
                      <a:pt x="1207" y="27771"/>
                      <a:pt x="1129" y="27637"/>
                      <a:pt x="1051" y="27505"/>
                    </a:cubicBezTo>
                    <a:cubicBezTo>
                      <a:pt x="982" y="27378"/>
                      <a:pt x="921" y="27247"/>
                      <a:pt x="866" y="27114"/>
                    </a:cubicBezTo>
                    <a:cubicBezTo>
                      <a:pt x="861" y="27095"/>
                      <a:pt x="855" y="27076"/>
                      <a:pt x="848" y="27057"/>
                    </a:cubicBezTo>
                    <a:cubicBezTo>
                      <a:pt x="830" y="26981"/>
                      <a:pt x="813" y="26906"/>
                      <a:pt x="799" y="26830"/>
                    </a:cubicBezTo>
                    <a:cubicBezTo>
                      <a:pt x="787" y="26762"/>
                      <a:pt x="778" y="26694"/>
                      <a:pt x="768" y="26625"/>
                    </a:cubicBezTo>
                    <a:lnTo>
                      <a:pt x="768" y="26625"/>
                    </a:lnTo>
                    <a:cubicBezTo>
                      <a:pt x="769" y="26632"/>
                      <a:pt x="770" y="26641"/>
                      <a:pt x="772" y="26649"/>
                    </a:cubicBezTo>
                    <a:cubicBezTo>
                      <a:pt x="759" y="26516"/>
                      <a:pt x="752" y="26384"/>
                      <a:pt x="751" y="26249"/>
                    </a:cubicBezTo>
                    <a:cubicBezTo>
                      <a:pt x="758" y="26091"/>
                      <a:pt x="771" y="25934"/>
                      <a:pt x="791" y="25777"/>
                    </a:cubicBezTo>
                    <a:cubicBezTo>
                      <a:pt x="791" y="25778"/>
                      <a:pt x="791" y="25779"/>
                      <a:pt x="791" y="25780"/>
                    </a:cubicBezTo>
                    <a:cubicBezTo>
                      <a:pt x="807" y="25685"/>
                      <a:pt x="827" y="25593"/>
                      <a:pt x="851" y="25500"/>
                    </a:cubicBezTo>
                    <a:cubicBezTo>
                      <a:pt x="876" y="25418"/>
                      <a:pt x="902" y="25336"/>
                      <a:pt x="931" y="25256"/>
                    </a:cubicBezTo>
                    <a:cubicBezTo>
                      <a:pt x="964" y="25182"/>
                      <a:pt x="998" y="25109"/>
                      <a:pt x="1036" y="25037"/>
                    </a:cubicBezTo>
                    <a:cubicBezTo>
                      <a:pt x="1093" y="24942"/>
                      <a:pt x="1153" y="24851"/>
                      <a:pt x="1213" y="24757"/>
                    </a:cubicBezTo>
                    <a:cubicBezTo>
                      <a:pt x="1269" y="24668"/>
                      <a:pt x="1323" y="24578"/>
                      <a:pt x="1380" y="24490"/>
                    </a:cubicBezTo>
                    <a:cubicBezTo>
                      <a:pt x="1441" y="24394"/>
                      <a:pt x="1501" y="24300"/>
                      <a:pt x="1558" y="24206"/>
                    </a:cubicBezTo>
                    <a:cubicBezTo>
                      <a:pt x="1609" y="24126"/>
                      <a:pt x="1653" y="24043"/>
                      <a:pt x="1699" y="23962"/>
                    </a:cubicBezTo>
                    <a:lnTo>
                      <a:pt x="1699" y="23962"/>
                    </a:lnTo>
                    <a:cubicBezTo>
                      <a:pt x="1696" y="23970"/>
                      <a:pt x="1692" y="23976"/>
                      <a:pt x="1688" y="23983"/>
                    </a:cubicBezTo>
                    <a:cubicBezTo>
                      <a:pt x="1753" y="23875"/>
                      <a:pt x="1819" y="23768"/>
                      <a:pt x="1879" y="23658"/>
                    </a:cubicBezTo>
                    <a:cubicBezTo>
                      <a:pt x="1932" y="23566"/>
                      <a:pt x="1983" y="23474"/>
                      <a:pt x="2032" y="23382"/>
                    </a:cubicBezTo>
                    <a:cubicBezTo>
                      <a:pt x="2037" y="23374"/>
                      <a:pt x="2042" y="23367"/>
                      <a:pt x="2048" y="23359"/>
                    </a:cubicBezTo>
                    <a:cubicBezTo>
                      <a:pt x="2068" y="23329"/>
                      <a:pt x="2083" y="23295"/>
                      <a:pt x="2101" y="23262"/>
                    </a:cubicBezTo>
                    <a:cubicBezTo>
                      <a:pt x="2137" y="23208"/>
                      <a:pt x="2171" y="23151"/>
                      <a:pt x="2201" y="23093"/>
                    </a:cubicBezTo>
                    <a:cubicBezTo>
                      <a:pt x="2209" y="23076"/>
                      <a:pt x="2215" y="23058"/>
                      <a:pt x="2222" y="23041"/>
                    </a:cubicBezTo>
                    <a:cubicBezTo>
                      <a:pt x="2240" y="23003"/>
                      <a:pt x="2259" y="22965"/>
                      <a:pt x="2275" y="22926"/>
                    </a:cubicBezTo>
                    <a:lnTo>
                      <a:pt x="2275" y="22926"/>
                    </a:lnTo>
                    <a:cubicBezTo>
                      <a:pt x="2274" y="22927"/>
                      <a:pt x="2274" y="22928"/>
                      <a:pt x="2274" y="22930"/>
                    </a:cubicBezTo>
                    <a:cubicBezTo>
                      <a:pt x="2312" y="22841"/>
                      <a:pt x="2362" y="22758"/>
                      <a:pt x="2404" y="22671"/>
                    </a:cubicBezTo>
                    <a:cubicBezTo>
                      <a:pt x="2461" y="22546"/>
                      <a:pt x="2507" y="22416"/>
                      <a:pt x="2542" y="22283"/>
                    </a:cubicBezTo>
                    <a:cubicBezTo>
                      <a:pt x="2576" y="22165"/>
                      <a:pt x="2593" y="22043"/>
                      <a:pt x="2608" y="21920"/>
                    </a:cubicBezTo>
                    <a:cubicBezTo>
                      <a:pt x="2624" y="21796"/>
                      <a:pt x="2632" y="21670"/>
                      <a:pt x="2631" y="21543"/>
                    </a:cubicBezTo>
                    <a:cubicBezTo>
                      <a:pt x="2628" y="21413"/>
                      <a:pt x="2624" y="21285"/>
                      <a:pt x="2613" y="21155"/>
                    </a:cubicBezTo>
                    <a:cubicBezTo>
                      <a:pt x="2601" y="21036"/>
                      <a:pt x="2580" y="20914"/>
                      <a:pt x="2557" y="20797"/>
                    </a:cubicBezTo>
                    <a:cubicBezTo>
                      <a:pt x="2512" y="20579"/>
                      <a:pt x="2455" y="20363"/>
                      <a:pt x="2399" y="20151"/>
                    </a:cubicBezTo>
                    <a:lnTo>
                      <a:pt x="2399" y="20151"/>
                    </a:lnTo>
                    <a:lnTo>
                      <a:pt x="2405" y="20173"/>
                    </a:lnTo>
                    <a:cubicBezTo>
                      <a:pt x="2369" y="20037"/>
                      <a:pt x="2334" y="19900"/>
                      <a:pt x="2294" y="19765"/>
                    </a:cubicBezTo>
                    <a:cubicBezTo>
                      <a:pt x="2253" y="19619"/>
                      <a:pt x="2210" y="19470"/>
                      <a:pt x="2151" y="19327"/>
                    </a:cubicBezTo>
                    <a:lnTo>
                      <a:pt x="2151" y="19327"/>
                    </a:lnTo>
                    <a:cubicBezTo>
                      <a:pt x="2152" y="19328"/>
                      <a:pt x="2152" y="19328"/>
                      <a:pt x="2152" y="19328"/>
                    </a:cubicBezTo>
                    <a:cubicBezTo>
                      <a:pt x="2122" y="19252"/>
                      <a:pt x="2096" y="19175"/>
                      <a:pt x="2074" y="19096"/>
                    </a:cubicBezTo>
                    <a:lnTo>
                      <a:pt x="2074" y="19096"/>
                    </a:lnTo>
                    <a:cubicBezTo>
                      <a:pt x="2074" y="19096"/>
                      <a:pt x="2074" y="19096"/>
                      <a:pt x="2074" y="19097"/>
                    </a:cubicBezTo>
                    <a:cubicBezTo>
                      <a:pt x="2074" y="19096"/>
                      <a:pt x="2074" y="19096"/>
                      <a:pt x="2074" y="19095"/>
                    </a:cubicBezTo>
                    <a:lnTo>
                      <a:pt x="2074" y="19095"/>
                    </a:lnTo>
                    <a:cubicBezTo>
                      <a:pt x="2074" y="19095"/>
                      <a:pt x="2074" y="19095"/>
                      <a:pt x="2074" y="19096"/>
                    </a:cubicBezTo>
                    <a:lnTo>
                      <a:pt x="2074" y="19096"/>
                    </a:lnTo>
                    <a:cubicBezTo>
                      <a:pt x="2073" y="19093"/>
                      <a:pt x="2072" y="19090"/>
                      <a:pt x="2071" y="19087"/>
                    </a:cubicBezTo>
                    <a:lnTo>
                      <a:pt x="2071" y="19087"/>
                    </a:lnTo>
                    <a:cubicBezTo>
                      <a:pt x="2072" y="19089"/>
                      <a:pt x="2073" y="19092"/>
                      <a:pt x="2074" y="19095"/>
                    </a:cubicBezTo>
                    <a:lnTo>
                      <a:pt x="2074" y="19095"/>
                    </a:lnTo>
                    <a:cubicBezTo>
                      <a:pt x="2072" y="19088"/>
                      <a:pt x="2070" y="19081"/>
                      <a:pt x="2068" y="19074"/>
                    </a:cubicBezTo>
                    <a:lnTo>
                      <a:pt x="2068" y="19074"/>
                    </a:lnTo>
                    <a:cubicBezTo>
                      <a:pt x="2069" y="19078"/>
                      <a:pt x="2070" y="19082"/>
                      <a:pt x="2071" y="19087"/>
                    </a:cubicBezTo>
                    <a:lnTo>
                      <a:pt x="2071" y="19087"/>
                    </a:lnTo>
                    <a:cubicBezTo>
                      <a:pt x="2031" y="18933"/>
                      <a:pt x="1991" y="18780"/>
                      <a:pt x="1957" y="18625"/>
                    </a:cubicBezTo>
                    <a:cubicBezTo>
                      <a:pt x="1936" y="18529"/>
                      <a:pt x="1913" y="18434"/>
                      <a:pt x="1893" y="18337"/>
                    </a:cubicBezTo>
                    <a:cubicBezTo>
                      <a:pt x="1893" y="18255"/>
                      <a:pt x="1893" y="18174"/>
                      <a:pt x="1891" y="18092"/>
                    </a:cubicBezTo>
                    <a:lnTo>
                      <a:pt x="1891" y="18088"/>
                    </a:lnTo>
                    <a:lnTo>
                      <a:pt x="1891" y="18078"/>
                    </a:lnTo>
                    <a:cubicBezTo>
                      <a:pt x="1893" y="18029"/>
                      <a:pt x="1894" y="17981"/>
                      <a:pt x="1897" y="17931"/>
                    </a:cubicBezTo>
                    <a:cubicBezTo>
                      <a:pt x="1900" y="17874"/>
                      <a:pt x="1907" y="17818"/>
                      <a:pt x="1916" y="17761"/>
                    </a:cubicBezTo>
                    <a:cubicBezTo>
                      <a:pt x="1929" y="17694"/>
                      <a:pt x="1945" y="17628"/>
                      <a:pt x="1963" y="17562"/>
                    </a:cubicBezTo>
                    <a:cubicBezTo>
                      <a:pt x="2016" y="17398"/>
                      <a:pt x="2078" y="17241"/>
                      <a:pt x="2146" y="17084"/>
                    </a:cubicBezTo>
                    <a:cubicBezTo>
                      <a:pt x="2194" y="16980"/>
                      <a:pt x="2246" y="16879"/>
                      <a:pt x="2303" y="16778"/>
                    </a:cubicBezTo>
                    <a:cubicBezTo>
                      <a:pt x="2330" y="16735"/>
                      <a:pt x="2356" y="16693"/>
                      <a:pt x="2382" y="16651"/>
                    </a:cubicBezTo>
                    <a:cubicBezTo>
                      <a:pt x="2387" y="16646"/>
                      <a:pt x="2390" y="16641"/>
                      <a:pt x="2394" y="16638"/>
                    </a:cubicBezTo>
                    <a:cubicBezTo>
                      <a:pt x="2461" y="16568"/>
                      <a:pt x="2528" y="16501"/>
                      <a:pt x="2595" y="16434"/>
                    </a:cubicBezTo>
                    <a:lnTo>
                      <a:pt x="2595" y="16434"/>
                    </a:lnTo>
                    <a:cubicBezTo>
                      <a:pt x="2593" y="16436"/>
                      <a:pt x="2591" y="16437"/>
                      <a:pt x="2589" y="16439"/>
                    </a:cubicBezTo>
                    <a:lnTo>
                      <a:pt x="2589" y="16439"/>
                    </a:lnTo>
                    <a:cubicBezTo>
                      <a:pt x="2705" y="16326"/>
                      <a:pt x="2821" y="16214"/>
                      <a:pt x="2938" y="16102"/>
                    </a:cubicBezTo>
                    <a:cubicBezTo>
                      <a:pt x="2998" y="16046"/>
                      <a:pt x="3054" y="15986"/>
                      <a:pt x="3111" y="15927"/>
                    </a:cubicBezTo>
                    <a:cubicBezTo>
                      <a:pt x="3204" y="15862"/>
                      <a:pt x="3297" y="15794"/>
                      <a:pt x="3383" y="15721"/>
                    </a:cubicBezTo>
                    <a:cubicBezTo>
                      <a:pt x="3499" y="15622"/>
                      <a:pt x="3617" y="15524"/>
                      <a:pt x="3720" y="15413"/>
                    </a:cubicBezTo>
                    <a:cubicBezTo>
                      <a:pt x="3775" y="15358"/>
                      <a:pt x="3826" y="15299"/>
                      <a:pt x="3874" y="15239"/>
                    </a:cubicBezTo>
                    <a:cubicBezTo>
                      <a:pt x="3917" y="15184"/>
                      <a:pt x="3958" y="15128"/>
                      <a:pt x="4000" y="15073"/>
                    </a:cubicBezTo>
                    <a:cubicBezTo>
                      <a:pt x="4125" y="14922"/>
                      <a:pt x="4258" y="14781"/>
                      <a:pt x="4364" y="14616"/>
                    </a:cubicBezTo>
                    <a:cubicBezTo>
                      <a:pt x="4451" y="14479"/>
                      <a:pt x="4525" y="14334"/>
                      <a:pt x="4586" y="14185"/>
                    </a:cubicBezTo>
                    <a:cubicBezTo>
                      <a:pt x="4651" y="14026"/>
                      <a:pt x="4706" y="13862"/>
                      <a:pt x="4750" y="13695"/>
                    </a:cubicBezTo>
                    <a:cubicBezTo>
                      <a:pt x="4835" y="13365"/>
                      <a:pt x="4873" y="13023"/>
                      <a:pt x="4862" y="12682"/>
                    </a:cubicBezTo>
                    <a:cubicBezTo>
                      <a:pt x="4859" y="12589"/>
                      <a:pt x="4853" y="12495"/>
                      <a:pt x="4842" y="12402"/>
                    </a:cubicBezTo>
                    <a:cubicBezTo>
                      <a:pt x="4833" y="12322"/>
                      <a:pt x="4819" y="12241"/>
                      <a:pt x="4804" y="12161"/>
                    </a:cubicBezTo>
                    <a:cubicBezTo>
                      <a:pt x="4790" y="12070"/>
                      <a:pt x="4777" y="11979"/>
                      <a:pt x="4763" y="11889"/>
                    </a:cubicBezTo>
                    <a:cubicBezTo>
                      <a:pt x="4754" y="11802"/>
                      <a:pt x="4736" y="11717"/>
                      <a:pt x="4712" y="11634"/>
                    </a:cubicBezTo>
                    <a:cubicBezTo>
                      <a:pt x="4664" y="11479"/>
                      <a:pt x="4615" y="11323"/>
                      <a:pt x="4554" y="11172"/>
                    </a:cubicBezTo>
                    <a:cubicBezTo>
                      <a:pt x="4515" y="11080"/>
                      <a:pt x="4478" y="10987"/>
                      <a:pt x="4437" y="10898"/>
                    </a:cubicBezTo>
                    <a:cubicBezTo>
                      <a:pt x="4408" y="10832"/>
                      <a:pt x="4378" y="10765"/>
                      <a:pt x="4348" y="10698"/>
                    </a:cubicBezTo>
                    <a:lnTo>
                      <a:pt x="4348" y="10698"/>
                    </a:lnTo>
                    <a:lnTo>
                      <a:pt x="4353" y="10706"/>
                    </a:lnTo>
                    <a:lnTo>
                      <a:pt x="4346" y="10688"/>
                    </a:lnTo>
                    <a:cubicBezTo>
                      <a:pt x="4327" y="10626"/>
                      <a:pt x="4309" y="10564"/>
                      <a:pt x="4291" y="10500"/>
                    </a:cubicBezTo>
                    <a:cubicBezTo>
                      <a:pt x="4250" y="10365"/>
                      <a:pt x="4210" y="10231"/>
                      <a:pt x="4176" y="10094"/>
                    </a:cubicBezTo>
                    <a:cubicBezTo>
                      <a:pt x="4157" y="9992"/>
                      <a:pt x="4145" y="9893"/>
                      <a:pt x="4134" y="9790"/>
                    </a:cubicBezTo>
                    <a:cubicBezTo>
                      <a:pt x="4129" y="9696"/>
                      <a:pt x="4123" y="9602"/>
                      <a:pt x="4121" y="9508"/>
                    </a:cubicBezTo>
                    <a:cubicBezTo>
                      <a:pt x="4154" y="9323"/>
                      <a:pt x="4195" y="9141"/>
                      <a:pt x="4245" y="8960"/>
                    </a:cubicBezTo>
                    <a:cubicBezTo>
                      <a:pt x="4299" y="8793"/>
                      <a:pt x="4360" y="8629"/>
                      <a:pt x="4429" y="8469"/>
                    </a:cubicBezTo>
                    <a:cubicBezTo>
                      <a:pt x="4468" y="8413"/>
                      <a:pt x="4505" y="8354"/>
                      <a:pt x="4547" y="8299"/>
                    </a:cubicBezTo>
                    <a:lnTo>
                      <a:pt x="4547" y="8299"/>
                    </a:lnTo>
                    <a:lnTo>
                      <a:pt x="4551" y="8294"/>
                    </a:lnTo>
                    <a:lnTo>
                      <a:pt x="4553" y="8291"/>
                    </a:lnTo>
                    <a:lnTo>
                      <a:pt x="4553" y="8291"/>
                    </a:lnTo>
                    <a:cubicBezTo>
                      <a:pt x="4624" y="8204"/>
                      <a:pt x="4698" y="8121"/>
                      <a:pt x="4766" y="8035"/>
                    </a:cubicBezTo>
                    <a:cubicBezTo>
                      <a:pt x="4828" y="7958"/>
                      <a:pt x="4883" y="7878"/>
                      <a:pt x="4940" y="7800"/>
                    </a:cubicBezTo>
                    <a:lnTo>
                      <a:pt x="4940" y="7800"/>
                    </a:lnTo>
                    <a:lnTo>
                      <a:pt x="4942" y="7797"/>
                    </a:lnTo>
                    <a:lnTo>
                      <a:pt x="4947" y="7790"/>
                    </a:lnTo>
                    <a:lnTo>
                      <a:pt x="4947" y="7790"/>
                    </a:lnTo>
                    <a:cubicBezTo>
                      <a:pt x="4946" y="7791"/>
                      <a:pt x="4946" y="7792"/>
                      <a:pt x="4945" y="7793"/>
                    </a:cubicBezTo>
                    <a:cubicBezTo>
                      <a:pt x="4993" y="7732"/>
                      <a:pt x="5044" y="7674"/>
                      <a:pt x="5095" y="7617"/>
                    </a:cubicBezTo>
                    <a:cubicBezTo>
                      <a:pt x="5169" y="7537"/>
                      <a:pt x="5227" y="7446"/>
                      <a:pt x="5285" y="7354"/>
                    </a:cubicBezTo>
                    <a:cubicBezTo>
                      <a:pt x="5343" y="7265"/>
                      <a:pt x="5404" y="7182"/>
                      <a:pt x="5462" y="7094"/>
                    </a:cubicBezTo>
                    <a:cubicBezTo>
                      <a:pt x="5527" y="6997"/>
                      <a:pt x="5583" y="6894"/>
                      <a:pt x="5629" y="6787"/>
                    </a:cubicBezTo>
                    <a:cubicBezTo>
                      <a:pt x="5663" y="6709"/>
                      <a:pt x="5696" y="6634"/>
                      <a:pt x="5733" y="6558"/>
                    </a:cubicBezTo>
                    <a:cubicBezTo>
                      <a:pt x="5757" y="6506"/>
                      <a:pt x="5783" y="6457"/>
                      <a:pt x="5804" y="6403"/>
                    </a:cubicBezTo>
                    <a:cubicBezTo>
                      <a:pt x="5860" y="6251"/>
                      <a:pt x="5897" y="6094"/>
                      <a:pt x="5931" y="5937"/>
                    </a:cubicBezTo>
                    <a:cubicBezTo>
                      <a:pt x="5965" y="5780"/>
                      <a:pt x="5988" y="5620"/>
                      <a:pt x="6000" y="5460"/>
                    </a:cubicBezTo>
                    <a:cubicBezTo>
                      <a:pt x="6010" y="5334"/>
                      <a:pt x="6012" y="5210"/>
                      <a:pt x="6008" y="5084"/>
                    </a:cubicBezTo>
                    <a:cubicBezTo>
                      <a:pt x="6006" y="5015"/>
                      <a:pt x="6003" y="4948"/>
                      <a:pt x="5999" y="4879"/>
                    </a:cubicBezTo>
                    <a:cubicBezTo>
                      <a:pt x="5989" y="4729"/>
                      <a:pt x="5970" y="4580"/>
                      <a:pt x="5938" y="4434"/>
                    </a:cubicBezTo>
                    <a:cubicBezTo>
                      <a:pt x="5904" y="4258"/>
                      <a:pt x="5876" y="4081"/>
                      <a:pt x="5833" y="3908"/>
                    </a:cubicBezTo>
                    <a:cubicBezTo>
                      <a:pt x="5809" y="3812"/>
                      <a:pt x="5774" y="3717"/>
                      <a:pt x="5748" y="3622"/>
                    </a:cubicBezTo>
                    <a:cubicBezTo>
                      <a:pt x="5728" y="3545"/>
                      <a:pt x="5707" y="3469"/>
                      <a:pt x="5687" y="3391"/>
                    </a:cubicBezTo>
                    <a:cubicBezTo>
                      <a:pt x="5625" y="3151"/>
                      <a:pt x="5592" y="2902"/>
                      <a:pt x="5562" y="2654"/>
                    </a:cubicBezTo>
                    <a:cubicBezTo>
                      <a:pt x="5549" y="2545"/>
                      <a:pt x="5541" y="2435"/>
                      <a:pt x="5541" y="2324"/>
                    </a:cubicBezTo>
                    <a:cubicBezTo>
                      <a:pt x="5545" y="2186"/>
                      <a:pt x="5555" y="2046"/>
                      <a:pt x="5574" y="1909"/>
                    </a:cubicBezTo>
                    <a:cubicBezTo>
                      <a:pt x="5584" y="1854"/>
                      <a:pt x="5596" y="1800"/>
                      <a:pt x="5610" y="1745"/>
                    </a:cubicBezTo>
                    <a:cubicBezTo>
                      <a:pt x="5636" y="1663"/>
                      <a:pt x="5663" y="1582"/>
                      <a:pt x="5695" y="1500"/>
                    </a:cubicBezTo>
                    <a:cubicBezTo>
                      <a:pt x="5740" y="1404"/>
                      <a:pt x="5791" y="1311"/>
                      <a:pt x="5844" y="1220"/>
                    </a:cubicBezTo>
                    <a:cubicBezTo>
                      <a:pt x="5871" y="1175"/>
                      <a:pt x="5900" y="1132"/>
                      <a:pt x="5931" y="1091"/>
                    </a:cubicBezTo>
                    <a:cubicBezTo>
                      <a:pt x="5979" y="1032"/>
                      <a:pt x="6027" y="976"/>
                      <a:pt x="6078" y="922"/>
                    </a:cubicBezTo>
                    <a:cubicBezTo>
                      <a:pt x="6111" y="890"/>
                      <a:pt x="6145" y="860"/>
                      <a:pt x="6181" y="831"/>
                    </a:cubicBezTo>
                    <a:cubicBezTo>
                      <a:pt x="6216" y="806"/>
                      <a:pt x="6253" y="784"/>
                      <a:pt x="6290" y="761"/>
                    </a:cubicBezTo>
                    <a:lnTo>
                      <a:pt x="6290" y="761"/>
                    </a:lnTo>
                    <a:cubicBezTo>
                      <a:pt x="6284" y="766"/>
                      <a:pt x="6277" y="770"/>
                      <a:pt x="6271" y="774"/>
                    </a:cubicBezTo>
                    <a:cubicBezTo>
                      <a:pt x="6328" y="742"/>
                      <a:pt x="6386" y="713"/>
                      <a:pt x="6444" y="686"/>
                    </a:cubicBezTo>
                    <a:cubicBezTo>
                      <a:pt x="6462" y="679"/>
                      <a:pt x="6480" y="674"/>
                      <a:pt x="6498" y="667"/>
                    </a:cubicBezTo>
                    <a:cubicBezTo>
                      <a:pt x="6515" y="667"/>
                      <a:pt x="6533" y="665"/>
                      <a:pt x="6550" y="665"/>
                    </a:cubicBezTo>
                    <a:close/>
                    <a:moveTo>
                      <a:pt x="6493" y="1"/>
                    </a:moveTo>
                    <a:cubicBezTo>
                      <a:pt x="6479" y="1"/>
                      <a:pt x="6465" y="2"/>
                      <a:pt x="6451" y="4"/>
                    </a:cubicBezTo>
                    <a:cubicBezTo>
                      <a:pt x="6416" y="11"/>
                      <a:pt x="6383" y="21"/>
                      <a:pt x="6350" y="30"/>
                    </a:cubicBezTo>
                    <a:lnTo>
                      <a:pt x="6366" y="27"/>
                    </a:lnTo>
                    <a:lnTo>
                      <a:pt x="6366" y="27"/>
                    </a:lnTo>
                    <a:cubicBezTo>
                      <a:pt x="6347" y="31"/>
                      <a:pt x="6329" y="35"/>
                      <a:pt x="6311" y="40"/>
                    </a:cubicBezTo>
                    <a:cubicBezTo>
                      <a:pt x="6164" y="95"/>
                      <a:pt x="6024" y="167"/>
                      <a:pt x="5893" y="255"/>
                    </a:cubicBezTo>
                    <a:cubicBezTo>
                      <a:pt x="5746" y="354"/>
                      <a:pt x="5609" y="468"/>
                      <a:pt x="5484" y="595"/>
                    </a:cubicBezTo>
                    <a:cubicBezTo>
                      <a:pt x="5368" y="713"/>
                      <a:pt x="5271" y="848"/>
                      <a:pt x="5182" y="988"/>
                    </a:cubicBezTo>
                    <a:cubicBezTo>
                      <a:pt x="5123" y="1080"/>
                      <a:pt x="5059" y="1176"/>
                      <a:pt x="5014" y="1279"/>
                    </a:cubicBezTo>
                    <a:cubicBezTo>
                      <a:pt x="4957" y="1408"/>
                      <a:pt x="4915" y="1542"/>
                      <a:pt x="4890" y="1680"/>
                    </a:cubicBezTo>
                    <a:cubicBezTo>
                      <a:pt x="4872" y="1769"/>
                      <a:pt x="4859" y="1857"/>
                      <a:pt x="4855" y="1947"/>
                    </a:cubicBezTo>
                    <a:cubicBezTo>
                      <a:pt x="4853" y="2026"/>
                      <a:pt x="4851" y="2107"/>
                      <a:pt x="4852" y="2188"/>
                    </a:cubicBezTo>
                    <a:cubicBezTo>
                      <a:pt x="4854" y="2354"/>
                      <a:pt x="4856" y="2523"/>
                      <a:pt x="4879" y="2687"/>
                    </a:cubicBezTo>
                    <a:cubicBezTo>
                      <a:pt x="4891" y="2770"/>
                      <a:pt x="4903" y="2853"/>
                      <a:pt x="4920" y="2936"/>
                    </a:cubicBezTo>
                    <a:cubicBezTo>
                      <a:pt x="4936" y="3023"/>
                      <a:pt x="4961" y="3106"/>
                      <a:pt x="4984" y="3192"/>
                    </a:cubicBezTo>
                    <a:cubicBezTo>
                      <a:pt x="4982" y="3183"/>
                      <a:pt x="4980" y="3177"/>
                      <a:pt x="4979" y="3169"/>
                    </a:cubicBezTo>
                    <a:lnTo>
                      <a:pt x="4979" y="3169"/>
                    </a:lnTo>
                    <a:cubicBezTo>
                      <a:pt x="5037" y="3401"/>
                      <a:pt x="5095" y="3635"/>
                      <a:pt x="5143" y="3871"/>
                    </a:cubicBezTo>
                    <a:cubicBezTo>
                      <a:pt x="5194" y="4119"/>
                      <a:pt x="5230" y="4372"/>
                      <a:pt x="5271" y="4624"/>
                    </a:cubicBezTo>
                    <a:cubicBezTo>
                      <a:pt x="5286" y="4707"/>
                      <a:pt x="5366" y="4767"/>
                      <a:pt x="5447" y="4767"/>
                    </a:cubicBezTo>
                    <a:cubicBezTo>
                      <a:pt x="5458" y="4767"/>
                      <a:pt x="5469" y="4766"/>
                      <a:pt x="5480" y="4764"/>
                    </a:cubicBezTo>
                    <a:cubicBezTo>
                      <a:pt x="5499" y="4760"/>
                      <a:pt x="5517" y="4753"/>
                      <a:pt x="5533" y="4745"/>
                    </a:cubicBezTo>
                    <a:cubicBezTo>
                      <a:pt x="5550" y="4915"/>
                      <a:pt x="5560" y="5086"/>
                      <a:pt x="5563" y="5257"/>
                    </a:cubicBezTo>
                    <a:cubicBezTo>
                      <a:pt x="5560" y="5344"/>
                      <a:pt x="5554" y="5430"/>
                      <a:pt x="5548" y="5516"/>
                    </a:cubicBezTo>
                    <a:cubicBezTo>
                      <a:pt x="5516" y="5540"/>
                      <a:pt x="5494" y="5573"/>
                      <a:pt x="5483" y="5611"/>
                    </a:cubicBezTo>
                    <a:cubicBezTo>
                      <a:pt x="5464" y="5687"/>
                      <a:pt x="5447" y="5766"/>
                      <a:pt x="5431" y="5845"/>
                    </a:cubicBezTo>
                    <a:cubicBezTo>
                      <a:pt x="5409" y="5933"/>
                      <a:pt x="5386" y="6019"/>
                      <a:pt x="5360" y="6106"/>
                    </a:cubicBezTo>
                    <a:cubicBezTo>
                      <a:pt x="5301" y="6288"/>
                      <a:pt x="5230" y="6465"/>
                      <a:pt x="5147" y="6637"/>
                    </a:cubicBezTo>
                    <a:lnTo>
                      <a:pt x="5158" y="6615"/>
                    </a:lnTo>
                    <a:lnTo>
                      <a:pt x="5158" y="6615"/>
                    </a:lnTo>
                    <a:cubicBezTo>
                      <a:pt x="5127" y="6679"/>
                      <a:pt x="5096" y="6744"/>
                      <a:pt x="5062" y="6806"/>
                    </a:cubicBezTo>
                    <a:cubicBezTo>
                      <a:pt x="5056" y="6804"/>
                      <a:pt x="5048" y="6802"/>
                      <a:pt x="5042" y="6800"/>
                    </a:cubicBezTo>
                    <a:cubicBezTo>
                      <a:pt x="5027" y="6796"/>
                      <a:pt x="5012" y="6794"/>
                      <a:pt x="4997" y="6794"/>
                    </a:cubicBezTo>
                    <a:cubicBezTo>
                      <a:pt x="4972" y="6794"/>
                      <a:pt x="4947" y="6799"/>
                      <a:pt x="4924" y="6809"/>
                    </a:cubicBezTo>
                    <a:cubicBezTo>
                      <a:pt x="4876" y="6830"/>
                      <a:pt x="4835" y="6870"/>
                      <a:pt x="4798" y="6906"/>
                    </a:cubicBezTo>
                    <a:cubicBezTo>
                      <a:pt x="4743" y="6959"/>
                      <a:pt x="4689" y="7014"/>
                      <a:pt x="4638" y="7070"/>
                    </a:cubicBezTo>
                    <a:cubicBezTo>
                      <a:pt x="4530" y="7188"/>
                      <a:pt x="4422" y="7306"/>
                      <a:pt x="4323" y="7433"/>
                    </a:cubicBezTo>
                    <a:cubicBezTo>
                      <a:pt x="4197" y="7594"/>
                      <a:pt x="4077" y="7763"/>
                      <a:pt x="3984" y="7943"/>
                    </a:cubicBezTo>
                    <a:cubicBezTo>
                      <a:pt x="3888" y="8130"/>
                      <a:pt x="3806" y="8322"/>
                      <a:pt x="3737" y="8520"/>
                    </a:cubicBezTo>
                    <a:cubicBezTo>
                      <a:pt x="3720" y="8566"/>
                      <a:pt x="3711" y="8616"/>
                      <a:pt x="3695" y="8663"/>
                    </a:cubicBezTo>
                    <a:cubicBezTo>
                      <a:pt x="3682" y="8661"/>
                      <a:pt x="3669" y="8659"/>
                      <a:pt x="3657" y="8659"/>
                    </a:cubicBezTo>
                    <a:cubicBezTo>
                      <a:pt x="3633" y="8659"/>
                      <a:pt x="3609" y="8664"/>
                      <a:pt x="3586" y="8673"/>
                    </a:cubicBezTo>
                    <a:lnTo>
                      <a:pt x="3584" y="8673"/>
                    </a:lnTo>
                    <a:cubicBezTo>
                      <a:pt x="3527" y="8697"/>
                      <a:pt x="3490" y="8760"/>
                      <a:pt x="3485" y="8819"/>
                    </a:cubicBezTo>
                    <a:cubicBezTo>
                      <a:pt x="3480" y="8868"/>
                      <a:pt x="3480" y="8918"/>
                      <a:pt x="3479" y="8964"/>
                    </a:cubicBezTo>
                    <a:cubicBezTo>
                      <a:pt x="3476" y="9037"/>
                      <a:pt x="3473" y="9110"/>
                      <a:pt x="3476" y="9183"/>
                    </a:cubicBezTo>
                    <a:cubicBezTo>
                      <a:pt x="3483" y="9310"/>
                      <a:pt x="3501" y="9438"/>
                      <a:pt x="3529" y="9563"/>
                    </a:cubicBezTo>
                    <a:lnTo>
                      <a:pt x="3529" y="9591"/>
                    </a:lnTo>
                    <a:cubicBezTo>
                      <a:pt x="3531" y="9610"/>
                      <a:pt x="3533" y="9629"/>
                      <a:pt x="3536" y="9647"/>
                    </a:cubicBezTo>
                    <a:cubicBezTo>
                      <a:pt x="3515" y="9659"/>
                      <a:pt x="3497" y="9675"/>
                      <a:pt x="3485" y="9695"/>
                    </a:cubicBezTo>
                    <a:cubicBezTo>
                      <a:pt x="3457" y="9729"/>
                      <a:pt x="3444" y="9770"/>
                      <a:pt x="3444" y="9813"/>
                    </a:cubicBezTo>
                    <a:cubicBezTo>
                      <a:pt x="3445" y="9853"/>
                      <a:pt x="3457" y="9892"/>
                      <a:pt x="3466" y="9930"/>
                    </a:cubicBezTo>
                    <a:cubicBezTo>
                      <a:pt x="3465" y="9928"/>
                      <a:pt x="3465" y="9927"/>
                      <a:pt x="3464" y="9925"/>
                    </a:cubicBezTo>
                    <a:lnTo>
                      <a:pt x="3464" y="9925"/>
                    </a:lnTo>
                    <a:cubicBezTo>
                      <a:pt x="3493" y="10052"/>
                      <a:pt x="3525" y="10178"/>
                      <a:pt x="3572" y="10300"/>
                    </a:cubicBezTo>
                    <a:cubicBezTo>
                      <a:pt x="3645" y="10485"/>
                      <a:pt x="3739" y="10657"/>
                      <a:pt x="3842" y="10826"/>
                    </a:cubicBezTo>
                    <a:cubicBezTo>
                      <a:pt x="3873" y="10877"/>
                      <a:pt x="3905" y="10930"/>
                      <a:pt x="3937" y="10982"/>
                    </a:cubicBezTo>
                    <a:cubicBezTo>
                      <a:pt x="3978" y="11144"/>
                      <a:pt x="4018" y="11308"/>
                      <a:pt x="4050" y="11473"/>
                    </a:cubicBezTo>
                    <a:cubicBezTo>
                      <a:pt x="4101" y="11757"/>
                      <a:pt x="4150" y="12039"/>
                      <a:pt x="4191" y="12323"/>
                    </a:cubicBezTo>
                    <a:cubicBezTo>
                      <a:pt x="4222" y="12641"/>
                      <a:pt x="4236" y="12959"/>
                      <a:pt x="4235" y="13279"/>
                    </a:cubicBezTo>
                    <a:lnTo>
                      <a:pt x="4235" y="13285"/>
                    </a:lnTo>
                    <a:cubicBezTo>
                      <a:pt x="4215" y="13296"/>
                      <a:pt x="4197" y="13314"/>
                      <a:pt x="4185" y="13334"/>
                    </a:cubicBezTo>
                    <a:cubicBezTo>
                      <a:pt x="4151" y="13386"/>
                      <a:pt x="4139" y="13445"/>
                      <a:pt x="4123" y="13503"/>
                    </a:cubicBezTo>
                    <a:cubicBezTo>
                      <a:pt x="4111" y="13556"/>
                      <a:pt x="4097" y="13609"/>
                      <a:pt x="4081" y="13663"/>
                    </a:cubicBezTo>
                    <a:cubicBezTo>
                      <a:pt x="4045" y="13783"/>
                      <a:pt x="4007" y="13903"/>
                      <a:pt x="3968" y="14023"/>
                    </a:cubicBezTo>
                    <a:cubicBezTo>
                      <a:pt x="3936" y="14037"/>
                      <a:pt x="3909" y="14064"/>
                      <a:pt x="3892" y="14095"/>
                    </a:cubicBezTo>
                    <a:cubicBezTo>
                      <a:pt x="3817" y="14250"/>
                      <a:pt x="3740" y="14402"/>
                      <a:pt x="3657" y="14550"/>
                    </a:cubicBezTo>
                    <a:cubicBezTo>
                      <a:pt x="3608" y="14629"/>
                      <a:pt x="3559" y="14704"/>
                      <a:pt x="3503" y="14776"/>
                    </a:cubicBezTo>
                    <a:cubicBezTo>
                      <a:pt x="3483" y="14787"/>
                      <a:pt x="3463" y="14799"/>
                      <a:pt x="3445" y="14811"/>
                    </a:cubicBezTo>
                    <a:cubicBezTo>
                      <a:pt x="3406" y="14840"/>
                      <a:pt x="3369" y="14870"/>
                      <a:pt x="3334" y="14903"/>
                    </a:cubicBezTo>
                    <a:cubicBezTo>
                      <a:pt x="3220" y="15008"/>
                      <a:pt x="3108" y="15113"/>
                      <a:pt x="2987" y="15210"/>
                    </a:cubicBezTo>
                    <a:cubicBezTo>
                      <a:pt x="2982" y="15215"/>
                      <a:pt x="2977" y="15219"/>
                      <a:pt x="2971" y="15223"/>
                    </a:cubicBezTo>
                    <a:cubicBezTo>
                      <a:pt x="2975" y="15220"/>
                      <a:pt x="2979" y="15217"/>
                      <a:pt x="2984" y="15213"/>
                    </a:cubicBezTo>
                    <a:lnTo>
                      <a:pt x="2984" y="15213"/>
                    </a:lnTo>
                    <a:cubicBezTo>
                      <a:pt x="2836" y="15322"/>
                      <a:pt x="2685" y="15425"/>
                      <a:pt x="2547" y="15545"/>
                    </a:cubicBezTo>
                    <a:cubicBezTo>
                      <a:pt x="2514" y="15516"/>
                      <a:pt x="2469" y="15499"/>
                      <a:pt x="2423" y="15499"/>
                    </a:cubicBezTo>
                    <a:cubicBezTo>
                      <a:pt x="2397" y="15499"/>
                      <a:pt x="2372" y="15505"/>
                      <a:pt x="2349" y="15518"/>
                    </a:cubicBezTo>
                    <a:cubicBezTo>
                      <a:pt x="2267" y="15564"/>
                      <a:pt x="2212" y="15644"/>
                      <a:pt x="2152" y="15714"/>
                    </a:cubicBezTo>
                    <a:cubicBezTo>
                      <a:pt x="2098" y="15779"/>
                      <a:pt x="2048" y="15847"/>
                      <a:pt x="2001" y="15918"/>
                    </a:cubicBezTo>
                    <a:cubicBezTo>
                      <a:pt x="1909" y="16050"/>
                      <a:pt x="1821" y="16184"/>
                      <a:pt x="1751" y="16327"/>
                    </a:cubicBezTo>
                    <a:cubicBezTo>
                      <a:pt x="1687" y="16456"/>
                      <a:pt x="1634" y="16589"/>
                      <a:pt x="1592" y="16727"/>
                    </a:cubicBezTo>
                    <a:cubicBezTo>
                      <a:pt x="1534" y="16911"/>
                      <a:pt x="1487" y="17098"/>
                      <a:pt x="1443" y="17287"/>
                    </a:cubicBezTo>
                    <a:cubicBezTo>
                      <a:pt x="1406" y="17449"/>
                      <a:pt x="1377" y="17611"/>
                      <a:pt x="1358" y="17776"/>
                    </a:cubicBezTo>
                    <a:cubicBezTo>
                      <a:pt x="1320" y="18114"/>
                      <a:pt x="1302" y="18462"/>
                      <a:pt x="1366" y="18798"/>
                    </a:cubicBezTo>
                    <a:cubicBezTo>
                      <a:pt x="1395" y="18963"/>
                      <a:pt x="1436" y="19126"/>
                      <a:pt x="1488" y="19285"/>
                    </a:cubicBezTo>
                    <a:cubicBezTo>
                      <a:pt x="1541" y="19443"/>
                      <a:pt x="1605" y="19597"/>
                      <a:pt x="1671" y="19749"/>
                    </a:cubicBezTo>
                    <a:cubicBezTo>
                      <a:pt x="1668" y="19743"/>
                      <a:pt x="1664" y="19735"/>
                      <a:pt x="1661" y="19728"/>
                    </a:cubicBezTo>
                    <a:lnTo>
                      <a:pt x="1661" y="19728"/>
                    </a:lnTo>
                    <a:cubicBezTo>
                      <a:pt x="1689" y="19797"/>
                      <a:pt x="1715" y="19867"/>
                      <a:pt x="1740" y="19937"/>
                    </a:cubicBezTo>
                    <a:cubicBezTo>
                      <a:pt x="1757" y="20009"/>
                      <a:pt x="1774" y="20082"/>
                      <a:pt x="1791" y="20155"/>
                    </a:cubicBezTo>
                    <a:cubicBezTo>
                      <a:pt x="1869" y="20502"/>
                      <a:pt x="1970" y="20845"/>
                      <a:pt x="2061" y="21190"/>
                    </a:cubicBezTo>
                    <a:cubicBezTo>
                      <a:pt x="2075" y="21360"/>
                      <a:pt x="2082" y="21531"/>
                      <a:pt x="2109" y="21700"/>
                    </a:cubicBezTo>
                    <a:cubicBezTo>
                      <a:pt x="2098" y="21774"/>
                      <a:pt x="2087" y="21849"/>
                      <a:pt x="2079" y="21924"/>
                    </a:cubicBezTo>
                    <a:cubicBezTo>
                      <a:pt x="2065" y="22005"/>
                      <a:pt x="2048" y="22085"/>
                      <a:pt x="2029" y="22164"/>
                    </a:cubicBezTo>
                    <a:cubicBezTo>
                      <a:pt x="2030" y="22163"/>
                      <a:pt x="2030" y="22161"/>
                      <a:pt x="2031" y="22160"/>
                    </a:cubicBezTo>
                    <a:lnTo>
                      <a:pt x="2031" y="22160"/>
                    </a:lnTo>
                    <a:lnTo>
                      <a:pt x="2029" y="22166"/>
                    </a:lnTo>
                    <a:cubicBezTo>
                      <a:pt x="2028" y="22171"/>
                      <a:pt x="2027" y="22177"/>
                      <a:pt x="2025" y="22182"/>
                    </a:cubicBezTo>
                    <a:cubicBezTo>
                      <a:pt x="2026" y="22178"/>
                      <a:pt x="2027" y="22174"/>
                      <a:pt x="2028" y="22169"/>
                    </a:cubicBezTo>
                    <a:lnTo>
                      <a:pt x="2028" y="22169"/>
                    </a:lnTo>
                    <a:cubicBezTo>
                      <a:pt x="2010" y="22228"/>
                      <a:pt x="1993" y="22288"/>
                      <a:pt x="1972" y="22347"/>
                    </a:cubicBezTo>
                    <a:cubicBezTo>
                      <a:pt x="1954" y="22394"/>
                      <a:pt x="1934" y="22441"/>
                      <a:pt x="1914" y="22488"/>
                    </a:cubicBezTo>
                    <a:lnTo>
                      <a:pt x="1914" y="22488"/>
                    </a:lnTo>
                    <a:cubicBezTo>
                      <a:pt x="1915" y="22487"/>
                      <a:pt x="1915" y="22485"/>
                      <a:pt x="1916" y="22484"/>
                    </a:cubicBezTo>
                    <a:lnTo>
                      <a:pt x="1916" y="22484"/>
                    </a:lnTo>
                    <a:cubicBezTo>
                      <a:pt x="1881" y="22555"/>
                      <a:pt x="1844" y="22623"/>
                      <a:pt x="1805" y="22692"/>
                    </a:cubicBezTo>
                    <a:cubicBezTo>
                      <a:pt x="1788" y="22724"/>
                      <a:pt x="1783" y="22761"/>
                      <a:pt x="1789" y="22795"/>
                    </a:cubicBezTo>
                    <a:cubicBezTo>
                      <a:pt x="1686" y="22960"/>
                      <a:pt x="1581" y="23126"/>
                      <a:pt x="1480" y="23291"/>
                    </a:cubicBezTo>
                    <a:cubicBezTo>
                      <a:pt x="1402" y="23416"/>
                      <a:pt x="1319" y="23537"/>
                      <a:pt x="1235" y="23656"/>
                    </a:cubicBezTo>
                    <a:cubicBezTo>
                      <a:pt x="1218" y="23679"/>
                      <a:pt x="1202" y="23702"/>
                      <a:pt x="1185" y="23725"/>
                    </a:cubicBezTo>
                    <a:cubicBezTo>
                      <a:pt x="1177" y="23723"/>
                      <a:pt x="1168" y="23723"/>
                      <a:pt x="1160" y="23723"/>
                    </a:cubicBezTo>
                    <a:cubicBezTo>
                      <a:pt x="1134" y="23723"/>
                      <a:pt x="1108" y="23729"/>
                      <a:pt x="1085" y="23741"/>
                    </a:cubicBezTo>
                    <a:cubicBezTo>
                      <a:pt x="1049" y="23759"/>
                      <a:pt x="1017" y="23785"/>
                      <a:pt x="990" y="23814"/>
                    </a:cubicBezTo>
                    <a:cubicBezTo>
                      <a:pt x="968" y="23839"/>
                      <a:pt x="947" y="23863"/>
                      <a:pt x="924" y="23888"/>
                    </a:cubicBezTo>
                    <a:cubicBezTo>
                      <a:pt x="882" y="23937"/>
                      <a:pt x="841" y="23983"/>
                      <a:pt x="801" y="24032"/>
                    </a:cubicBezTo>
                    <a:cubicBezTo>
                      <a:pt x="650" y="24206"/>
                      <a:pt x="557" y="24418"/>
                      <a:pt x="468" y="24628"/>
                    </a:cubicBezTo>
                    <a:cubicBezTo>
                      <a:pt x="366" y="24871"/>
                      <a:pt x="291" y="25124"/>
                      <a:pt x="223" y="25378"/>
                    </a:cubicBezTo>
                    <a:cubicBezTo>
                      <a:pt x="205" y="25443"/>
                      <a:pt x="193" y="25511"/>
                      <a:pt x="179" y="25578"/>
                    </a:cubicBezTo>
                    <a:cubicBezTo>
                      <a:pt x="174" y="25603"/>
                      <a:pt x="167" y="25628"/>
                      <a:pt x="164" y="25655"/>
                    </a:cubicBezTo>
                    <a:cubicBezTo>
                      <a:pt x="158" y="25685"/>
                      <a:pt x="154" y="25716"/>
                      <a:pt x="151" y="25746"/>
                    </a:cubicBezTo>
                    <a:cubicBezTo>
                      <a:pt x="146" y="25778"/>
                      <a:pt x="141" y="25810"/>
                      <a:pt x="136" y="25842"/>
                    </a:cubicBezTo>
                    <a:lnTo>
                      <a:pt x="136" y="25842"/>
                    </a:lnTo>
                    <a:cubicBezTo>
                      <a:pt x="137" y="25835"/>
                      <a:pt x="139" y="25829"/>
                      <a:pt x="140" y="25823"/>
                    </a:cubicBezTo>
                    <a:lnTo>
                      <a:pt x="140" y="25823"/>
                    </a:lnTo>
                    <a:cubicBezTo>
                      <a:pt x="139" y="25831"/>
                      <a:pt x="139" y="25840"/>
                      <a:pt x="138" y="25849"/>
                    </a:cubicBezTo>
                    <a:cubicBezTo>
                      <a:pt x="60" y="25877"/>
                      <a:pt x="0" y="25966"/>
                      <a:pt x="22" y="26051"/>
                    </a:cubicBezTo>
                    <a:cubicBezTo>
                      <a:pt x="24" y="26058"/>
                      <a:pt x="26" y="26065"/>
                      <a:pt x="27" y="26073"/>
                    </a:cubicBezTo>
                    <a:cubicBezTo>
                      <a:pt x="27" y="26073"/>
                      <a:pt x="27" y="26074"/>
                      <a:pt x="27" y="26074"/>
                    </a:cubicBezTo>
                    <a:cubicBezTo>
                      <a:pt x="58" y="26197"/>
                      <a:pt x="72" y="26326"/>
                      <a:pt x="96" y="26453"/>
                    </a:cubicBezTo>
                    <a:cubicBezTo>
                      <a:pt x="126" y="26618"/>
                      <a:pt x="160" y="26780"/>
                      <a:pt x="200" y="26944"/>
                    </a:cubicBezTo>
                    <a:cubicBezTo>
                      <a:pt x="235" y="27088"/>
                      <a:pt x="280" y="27229"/>
                      <a:pt x="337" y="27366"/>
                    </a:cubicBezTo>
                    <a:cubicBezTo>
                      <a:pt x="420" y="27561"/>
                      <a:pt x="532" y="27737"/>
                      <a:pt x="645" y="27914"/>
                    </a:cubicBezTo>
                    <a:cubicBezTo>
                      <a:pt x="804" y="28162"/>
                      <a:pt x="1000" y="28383"/>
                      <a:pt x="1194" y="28605"/>
                    </a:cubicBezTo>
                    <a:cubicBezTo>
                      <a:pt x="1366" y="28801"/>
                      <a:pt x="1568" y="28966"/>
                      <a:pt x="1756" y="29147"/>
                    </a:cubicBezTo>
                    <a:cubicBezTo>
                      <a:pt x="1752" y="29143"/>
                      <a:pt x="1748" y="29139"/>
                      <a:pt x="1745" y="29135"/>
                    </a:cubicBezTo>
                    <a:lnTo>
                      <a:pt x="1745" y="29135"/>
                    </a:lnTo>
                    <a:cubicBezTo>
                      <a:pt x="1842" y="29233"/>
                      <a:pt x="1928" y="29337"/>
                      <a:pt x="2015" y="29442"/>
                    </a:cubicBezTo>
                    <a:cubicBezTo>
                      <a:pt x="2101" y="29545"/>
                      <a:pt x="2185" y="29648"/>
                      <a:pt x="2266" y="29752"/>
                    </a:cubicBezTo>
                    <a:cubicBezTo>
                      <a:pt x="2262" y="29745"/>
                      <a:pt x="2258" y="29740"/>
                      <a:pt x="2254" y="29733"/>
                    </a:cubicBezTo>
                    <a:lnTo>
                      <a:pt x="2254" y="29733"/>
                    </a:lnTo>
                    <a:cubicBezTo>
                      <a:pt x="2314" y="29812"/>
                      <a:pt x="2375" y="29892"/>
                      <a:pt x="2431" y="29973"/>
                    </a:cubicBezTo>
                    <a:cubicBezTo>
                      <a:pt x="2488" y="30054"/>
                      <a:pt x="2539" y="30138"/>
                      <a:pt x="2591" y="30220"/>
                    </a:cubicBezTo>
                    <a:cubicBezTo>
                      <a:pt x="2669" y="30337"/>
                      <a:pt x="2754" y="30451"/>
                      <a:pt x="2826" y="30573"/>
                    </a:cubicBezTo>
                    <a:cubicBezTo>
                      <a:pt x="2844" y="30603"/>
                      <a:pt x="2858" y="30637"/>
                      <a:pt x="2873" y="30669"/>
                    </a:cubicBezTo>
                    <a:cubicBezTo>
                      <a:pt x="2852" y="30715"/>
                      <a:pt x="2854" y="30769"/>
                      <a:pt x="2878" y="30813"/>
                    </a:cubicBezTo>
                    <a:cubicBezTo>
                      <a:pt x="2926" y="30900"/>
                      <a:pt x="2973" y="30988"/>
                      <a:pt x="3014" y="31077"/>
                    </a:cubicBezTo>
                    <a:cubicBezTo>
                      <a:pt x="3011" y="31069"/>
                      <a:pt x="3007" y="31062"/>
                      <a:pt x="3004" y="31054"/>
                    </a:cubicBezTo>
                    <a:lnTo>
                      <a:pt x="3004" y="31054"/>
                    </a:lnTo>
                    <a:cubicBezTo>
                      <a:pt x="3014" y="31074"/>
                      <a:pt x="3022" y="31093"/>
                      <a:pt x="3030" y="31112"/>
                    </a:cubicBezTo>
                    <a:cubicBezTo>
                      <a:pt x="3026" y="31106"/>
                      <a:pt x="3023" y="31097"/>
                      <a:pt x="3020" y="31091"/>
                    </a:cubicBezTo>
                    <a:lnTo>
                      <a:pt x="3020" y="31091"/>
                    </a:lnTo>
                    <a:cubicBezTo>
                      <a:pt x="3031" y="31117"/>
                      <a:pt x="3038" y="31144"/>
                      <a:pt x="3047" y="31170"/>
                    </a:cubicBezTo>
                    <a:cubicBezTo>
                      <a:pt x="3050" y="31186"/>
                      <a:pt x="3054" y="31202"/>
                      <a:pt x="3057" y="31218"/>
                    </a:cubicBezTo>
                    <a:cubicBezTo>
                      <a:pt x="3053" y="31249"/>
                      <a:pt x="3050" y="31281"/>
                      <a:pt x="3047" y="31313"/>
                    </a:cubicBezTo>
                    <a:cubicBezTo>
                      <a:pt x="3029" y="31418"/>
                      <a:pt x="3012" y="31522"/>
                      <a:pt x="2988" y="31627"/>
                    </a:cubicBezTo>
                    <a:cubicBezTo>
                      <a:pt x="2965" y="31735"/>
                      <a:pt x="2938" y="31841"/>
                      <a:pt x="2910" y="31947"/>
                    </a:cubicBezTo>
                    <a:cubicBezTo>
                      <a:pt x="2910" y="31946"/>
                      <a:pt x="2910" y="31945"/>
                      <a:pt x="2911" y="31944"/>
                    </a:cubicBezTo>
                    <a:lnTo>
                      <a:pt x="2911" y="31944"/>
                    </a:lnTo>
                    <a:cubicBezTo>
                      <a:pt x="2812" y="32288"/>
                      <a:pt x="2698" y="32627"/>
                      <a:pt x="2566" y="32962"/>
                    </a:cubicBezTo>
                    <a:cubicBezTo>
                      <a:pt x="2534" y="33038"/>
                      <a:pt x="2501" y="33113"/>
                      <a:pt x="2465" y="33186"/>
                    </a:cubicBezTo>
                    <a:cubicBezTo>
                      <a:pt x="2448" y="33199"/>
                      <a:pt x="2434" y="33213"/>
                      <a:pt x="2423" y="33231"/>
                    </a:cubicBezTo>
                    <a:cubicBezTo>
                      <a:pt x="2290" y="33450"/>
                      <a:pt x="2171" y="33677"/>
                      <a:pt x="2070" y="33912"/>
                    </a:cubicBezTo>
                    <a:cubicBezTo>
                      <a:pt x="2044" y="33972"/>
                      <a:pt x="2015" y="34033"/>
                      <a:pt x="1994" y="34094"/>
                    </a:cubicBezTo>
                    <a:cubicBezTo>
                      <a:pt x="1969" y="34167"/>
                      <a:pt x="1944" y="34237"/>
                      <a:pt x="1919" y="34310"/>
                    </a:cubicBezTo>
                    <a:cubicBezTo>
                      <a:pt x="1883" y="34414"/>
                      <a:pt x="1856" y="34521"/>
                      <a:pt x="1824" y="34628"/>
                    </a:cubicBezTo>
                    <a:cubicBezTo>
                      <a:pt x="1791" y="34744"/>
                      <a:pt x="1765" y="34864"/>
                      <a:pt x="1740" y="34982"/>
                    </a:cubicBezTo>
                    <a:cubicBezTo>
                      <a:pt x="1730" y="35035"/>
                      <a:pt x="1720" y="35087"/>
                      <a:pt x="1712" y="35140"/>
                    </a:cubicBezTo>
                    <a:cubicBezTo>
                      <a:pt x="1704" y="35139"/>
                      <a:pt x="1696" y="35139"/>
                      <a:pt x="1687" y="35139"/>
                    </a:cubicBezTo>
                    <a:cubicBezTo>
                      <a:pt x="1668" y="35139"/>
                      <a:pt x="1649" y="35141"/>
                      <a:pt x="1631" y="35147"/>
                    </a:cubicBezTo>
                    <a:cubicBezTo>
                      <a:pt x="1563" y="35163"/>
                      <a:pt x="1519" y="35228"/>
                      <a:pt x="1506" y="35292"/>
                    </a:cubicBezTo>
                    <a:cubicBezTo>
                      <a:pt x="1496" y="35349"/>
                      <a:pt x="1503" y="35410"/>
                      <a:pt x="1506" y="35467"/>
                    </a:cubicBezTo>
                    <a:cubicBezTo>
                      <a:pt x="1508" y="35504"/>
                      <a:pt x="1510" y="35542"/>
                      <a:pt x="1512" y="35579"/>
                    </a:cubicBezTo>
                    <a:cubicBezTo>
                      <a:pt x="1518" y="35678"/>
                      <a:pt x="1523" y="35775"/>
                      <a:pt x="1525" y="35872"/>
                    </a:cubicBezTo>
                    <a:cubicBezTo>
                      <a:pt x="1527" y="35970"/>
                      <a:pt x="1532" y="36071"/>
                      <a:pt x="1537" y="36170"/>
                    </a:cubicBezTo>
                    <a:cubicBezTo>
                      <a:pt x="1540" y="36255"/>
                      <a:pt x="1545" y="36342"/>
                      <a:pt x="1557" y="36424"/>
                    </a:cubicBezTo>
                    <a:cubicBezTo>
                      <a:pt x="1580" y="36599"/>
                      <a:pt x="1602" y="36775"/>
                      <a:pt x="1647" y="36946"/>
                    </a:cubicBezTo>
                    <a:cubicBezTo>
                      <a:pt x="1668" y="37026"/>
                      <a:pt x="1689" y="37107"/>
                      <a:pt x="1711" y="37187"/>
                    </a:cubicBezTo>
                    <a:cubicBezTo>
                      <a:pt x="1730" y="37265"/>
                      <a:pt x="1759" y="37339"/>
                      <a:pt x="1785" y="37417"/>
                    </a:cubicBezTo>
                    <a:cubicBezTo>
                      <a:pt x="1830" y="37556"/>
                      <a:pt x="1890" y="37692"/>
                      <a:pt x="1948" y="37827"/>
                    </a:cubicBezTo>
                    <a:cubicBezTo>
                      <a:pt x="2066" y="38095"/>
                      <a:pt x="2194" y="38357"/>
                      <a:pt x="2348" y="38605"/>
                    </a:cubicBezTo>
                    <a:cubicBezTo>
                      <a:pt x="2410" y="38706"/>
                      <a:pt x="2475" y="38804"/>
                      <a:pt x="2544" y="38899"/>
                    </a:cubicBezTo>
                    <a:cubicBezTo>
                      <a:pt x="2545" y="38924"/>
                      <a:pt x="2550" y="38950"/>
                      <a:pt x="2561" y="38974"/>
                    </a:cubicBezTo>
                    <a:cubicBezTo>
                      <a:pt x="2586" y="39030"/>
                      <a:pt x="2617" y="39085"/>
                      <a:pt x="2651" y="39136"/>
                    </a:cubicBezTo>
                    <a:cubicBezTo>
                      <a:pt x="2700" y="39213"/>
                      <a:pt x="2754" y="39286"/>
                      <a:pt x="2811" y="39357"/>
                    </a:cubicBezTo>
                    <a:cubicBezTo>
                      <a:pt x="2882" y="39440"/>
                      <a:pt x="2954" y="39519"/>
                      <a:pt x="3033" y="39595"/>
                    </a:cubicBezTo>
                    <a:cubicBezTo>
                      <a:pt x="3082" y="39643"/>
                      <a:pt x="3131" y="39695"/>
                      <a:pt x="3186" y="39741"/>
                    </a:cubicBezTo>
                    <a:cubicBezTo>
                      <a:pt x="3240" y="39787"/>
                      <a:pt x="3293" y="39842"/>
                      <a:pt x="3352" y="39884"/>
                    </a:cubicBezTo>
                    <a:cubicBezTo>
                      <a:pt x="3503" y="40000"/>
                      <a:pt x="3653" y="40117"/>
                      <a:pt x="3816" y="40216"/>
                    </a:cubicBezTo>
                    <a:cubicBezTo>
                      <a:pt x="3980" y="40314"/>
                      <a:pt x="4146" y="40408"/>
                      <a:pt x="4315" y="40496"/>
                    </a:cubicBezTo>
                    <a:cubicBezTo>
                      <a:pt x="4366" y="40523"/>
                      <a:pt x="4418" y="40549"/>
                      <a:pt x="4469" y="40575"/>
                    </a:cubicBezTo>
                    <a:cubicBezTo>
                      <a:pt x="4493" y="40598"/>
                      <a:pt x="4519" y="40618"/>
                      <a:pt x="4548" y="40635"/>
                    </a:cubicBezTo>
                    <a:cubicBezTo>
                      <a:pt x="4595" y="40663"/>
                      <a:pt x="4644" y="40693"/>
                      <a:pt x="4693" y="40716"/>
                    </a:cubicBezTo>
                    <a:cubicBezTo>
                      <a:pt x="4749" y="40742"/>
                      <a:pt x="4804" y="40772"/>
                      <a:pt x="4862" y="40795"/>
                    </a:cubicBezTo>
                    <a:cubicBezTo>
                      <a:pt x="4971" y="40842"/>
                      <a:pt x="5081" y="40888"/>
                      <a:pt x="5194" y="40928"/>
                    </a:cubicBezTo>
                    <a:cubicBezTo>
                      <a:pt x="5320" y="40975"/>
                      <a:pt x="5445" y="41012"/>
                      <a:pt x="5572" y="41051"/>
                    </a:cubicBezTo>
                    <a:lnTo>
                      <a:pt x="5584" y="41054"/>
                    </a:lnTo>
                    <a:cubicBezTo>
                      <a:pt x="5686" y="41090"/>
                      <a:pt x="5790" y="41124"/>
                      <a:pt x="5896" y="41150"/>
                    </a:cubicBezTo>
                    <a:lnTo>
                      <a:pt x="6066" y="41194"/>
                    </a:lnTo>
                    <a:cubicBezTo>
                      <a:pt x="6198" y="41233"/>
                      <a:pt x="6331" y="41270"/>
                      <a:pt x="6465" y="41305"/>
                    </a:cubicBezTo>
                    <a:cubicBezTo>
                      <a:pt x="6570" y="41330"/>
                      <a:pt x="6675" y="41350"/>
                      <a:pt x="6781" y="41363"/>
                    </a:cubicBezTo>
                    <a:cubicBezTo>
                      <a:pt x="6820" y="41373"/>
                      <a:pt x="6859" y="41382"/>
                      <a:pt x="6897" y="41392"/>
                    </a:cubicBezTo>
                    <a:cubicBezTo>
                      <a:pt x="6943" y="41401"/>
                      <a:pt x="6986" y="41412"/>
                      <a:pt x="7031" y="41419"/>
                    </a:cubicBezTo>
                    <a:cubicBezTo>
                      <a:pt x="7063" y="41424"/>
                      <a:pt x="7094" y="41427"/>
                      <a:pt x="7125" y="41427"/>
                    </a:cubicBezTo>
                    <a:cubicBezTo>
                      <a:pt x="7151" y="41426"/>
                      <a:pt x="7175" y="41419"/>
                      <a:pt x="7197" y="41407"/>
                    </a:cubicBezTo>
                    <a:cubicBezTo>
                      <a:pt x="7231" y="41363"/>
                      <a:pt x="7273" y="41325"/>
                      <a:pt x="7321" y="41297"/>
                    </a:cubicBezTo>
                    <a:cubicBezTo>
                      <a:pt x="7437" y="41280"/>
                      <a:pt x="7553" y="41261"/>
                      <a:pt x="7667" y="41234"/>
                    </a:cubicBezTo>
                    <a:cubicBezTo>
                      <a:pt x="7821" y="41199"/>
                      <a:pt x="7972" y="41149"/>
                      <a:pt x="8124" y="41099"/>
                    </a:cubicBezTo>
                    <a:cubicBezTo>
                      <a:pt x="8296" y="41042"/>
                      <a:pt x="8465" y="40983"/>
                      <a:pt x="8632" y="40914"/>
                    </a:cubicBezTo>
                    <a:cubicBezTo>
                      <a:pt x="8761" y="40860"/>
                      <a:pt x="8884" y="40794"/>
                      <a:pt x="9007" y="40729"/>
                    </a:cubicBezTo>
                    <a:cubicBezTo>
                      <a:pt x="9156" y="40651"/>
                      <a:pt x="9311" y="40579"/>
                      <a:pt x="9455" y="40491"/>
                    </a:cubicBezTo>
                    <a:cubicBezTo>
                      <a:pt x="9577" y="40417"/>
                      <a:pt x="9690" y="40330"/>
                      <a:pt x="9806" y="40246"/>
                    </a:cubicBezTo>
                    <a:cubicBezTo>
                      <a:pt x="9932" y="40154"/>
                      <a:pt x="10057" y="40064"/>
                      <a:pt x="10178" y="39963"/>
                    </a:cubicBezTo>
                    <a:cubicBezTo>
                      <a:pt x="10304" y="39859"/>
                      <a:pt x="10438" y="39758"/>
                      <a:pt x="10553" y="39638"/>
                    </a:cubicBezTo>
                    <a:cubicBezTo>
                      <a:pt x="10664" y="39523"/>
                      <a:pt x="10761" y="39398"/>
                      <a:pt x="10862" y="39274"/>
                    </a:cubicBezTo>
                    <a:cubicBezTo>
                      <a:pt x="10971" y="39138"/>
                      <a:pt x="11070" y="38994"/>
                      <a:pt x="11156" y="38843"/>
                    </a:cubicBezTo>
                    <a:cubicBezTo>
                      <a:pt x="11331" y="38536"/>
                      <a:pt x="11463" y="38211"/>
                      <a:pt x="11583" y="37879"/>
                    </a:cubicBezTo>
                    <a:cubicBezTo>
                      <a:pt x="11643" y="37711"/>
                      <a:pt x="11688" y="37537"/>
                      <a:pt x="11733" y="37366"/>
                    </a:cubicBezTo>
                    <a:cubicBezTo>
                      <a:pt x="11758" y="37272"/>
                      <a:pt x="11782" y="37179"/>
                      <a:pt x="11804" y="37084"/>
                    </a:cubicBezTo>
                    <a:cubicBezTo>
                      <a:pt x="11823" y="37002"/>
                      <a:pt x="11838" y="36918"/>
                      <a:pt x="11849" y="36835"/>
                    </a:cubicBezTo>
                    <a:cubicBezTo>
                      <a:pt x="11855" y="36771"/>
                      <a:pt x="11857" y="36707"/>
                      <a:pt x="11855" y="36643"/>
                    </a:cubicBezTo>
                    <a:cubicBezTo>
                      <a:pt x="11872" y="36614"/>
                      <a:pt x="11881" y="36581"/>
                      <a:pt x="11880" y="36549"/>
                    </a:cubicBezTo>
                    <a:cubicBezTo>
                      <a:pt x="11873" y="36463"/>
                      <a:pt x="11857" y="36375"/>
                      <a:pt x="11844" y="36290"/>
                    </a:cubicBezTo>
                    <a:cubicBezTo>
                      <a:pt x="11831" y="36203"/>
                      <a:pt x="11819" y="36121"/>
                      <a:pt x="11806" y="36037"/>
                    </a:cubicBezTo>
                    <a:cubicBezTo>
                      <a:pt x="11782" y="35885"/>
                      <a:pt x="11758" y="35732"/>
                      <a:pt x="11733" y="35582"/>
                    </a:cubicBezTo>
                    <a:cubicBezTo>
                      <a:pt x="11706" y="35414"/>
                      <a:pt x="11680" y="35244"/>
                      <a:pt x="11647" y="35078"/>
                    </a:cubicBezTo>
                    <a:cubicBezTo>
                      <a:pt x="11694" y="35035"/>
                      <a:pt x="11720" y="34970"/>
                      <a:pt x="11701" y="34907"/>
                    </a:cubicBezTo>
                    <a:cubicBezTo>
                      <a:pt x="11692" y="34868"/>
                      <a:pt x="11679" y="34829"/>
                      <a:pt x="11664" y="34791"/>
                    </a:cubicBezTo>
                    <a:cubicBezTo>
                      <a:pt x="11642" y="34738"/>
                      <a:pt x="11603" y="34695"/>
                      <a:pt x="11553" y="34666"/>
                    </a:cubicBezTo>
                    <a:cubicBezTo>
                      <a:pt x="11546" y="34640"/>
                      <a:pt x="11541" y="34614"/>
                      <a:pt x="11532" y="34588"/>
                    </a:cubicBezTo>
                    <a:cubicBezTo>
                      <a:pt x="11489" y="34426"/>
                      <a:pt x="11433" y="34267"/>
                      <a:pt x="11378" y="34110"/>
                    </a:cubicBezTo>
                    <a:cubicBezTo>
                      <a:pt x="11326" y="33958"/>
                      <a:pt x="11277" y="33806"/>
                      <a:pt x="11230" y="33653"/>
                    </a:cubicBezTo>
                    <a:cubicBezTo>
                      <a:pt x="11200" y="33549"/>
                      <a:pt x="11171" y="33443"/>
                      <a:pt x="11138" y="33342"/>
                    </a:cubicBezTo>
                    <a:cubicBezTo>
                      <a:pt x="11109" y="33215"/>
                      <a:pt x="11079" y="33088"/>
                      <a:pt x="11048" y="32962"/>
                    </a:cubicBezTo>
                    <a:cubicBezTo>
                      <a:pt x="10996" y="32756"/>
                      <a:pt x="10943" y="32550"/>
                      <a:pt x="10885" y="32345"/>
                    </a:cubicBezTo>
                    <a:lnTo>
                      <a:pt x="10885" y="32345"/>
                    </a:lnTo>
                    <a:cubicBezTo>
                      <a:pt x="10886" y="32347"/>
                      <a:pt x="10887" y="32349"/>
                      <a:pt x="10887" y="32351"/>
                    </a:cubicBezTo>
                    <a:lnTo>
                      <a:pt x="10887" y="32351"/>
                    </a:lnTo>
                    <a:cubicBezTo>
                      <a:pt x="10852" y="32223"/>
                      <a:pt x="10818" y="32092"/>
                      <a:pt x="10788" y="31962"/>
                    </a:cubicBezTo>
                    <a:cubicBezTo>
                      <a:pt x="10764" y="31864"/>
                      <a:pt x="10740" y="31767"/>
                      <a:pt x="10721" y="31669"/>
                    </a:cubicBezTo>
                    <a:cubicBezTo>
                      <a:pt x="10711" y="31581"/>
                      <a:pt x="10705" y="31492"/>
                      <a:pt x="10704" y="31404"/>
                    </a:cubicBezTo>
                    <a:cubicBezTo>
                      <a:pt x="10702" y="31319"/>
                      <a:pt x="10698" y="31236"/>
                      <a:pt x="10697" y="31153"/>
                    </a:cubicBezTo>
                    <a:cubicBezTo>
                      <a:pt x="10697" y="31136"/>
                      <a:pt x="10698" y="31120"/>
                      <a:pt x="10699" y="31102"/>
                    </a:cubicBezTo>
                    <a:cubicBezTo>
                      <a:pt x="10720" y="31025"/>
                      <a:pt x="10741" y="30946"/>
                      <a:pt x="10766" y="30870"/>
                    </a:cubicBezTo>
                    <a:cubicBezTo>
                      <a:pt x="10772" y="30849"/>
                      <a:pt x="10780" y="30829"/>
                      <a:pt x="10787" y="30808"/>
                    </a:cubicBezTo>
                    <a:cubicBezTo>
                      <a:pt x="10836" y="30767"/>
                      <a:pt x="10860" y="30704"/>
                      <a:pt x="10851" y="30640"/>
                    </a:cubicBezTo>
                    <a:cubicBezTo>
                      <a:pt x="10851" y="30636"/>
                      <a:pt x="10850" y="30634"/>
                      <a:pt x="10849" y="30631"/>
                    </a:cubicBezTo>
                    <a:cubicBezTo>
                      <a:pt x="10859" y="30604"/>
                      <a:pt x="10867" y="30578"/>
                      <a:pt x="10877" y="30552"/>
                    </a:cubicBezTo>
                    <a:cubicBezTo>
                      <a:pt x="10918" y="30440"/>
                      <a:pt x="10958" y="30329"/>
                      <a:pt x="11000" y="30219"/>
                    </a:cubicBezTo>
                    <a:cubicBezTo>
                      <a:pt x="11011" y="30193"/>
                      <a:pt x="11020" y="30166"/>
                      <a:pt x="11031" y="30139"/>
                    </a:cubicBezTo>
                    <a:cubicBezTo>
                      <a:pt x="11044" y="30132"/>
                      <a:pt x="11058" y="30124"/>
                      <a:pt x="11070" y="30114"/>
                    </a:cubicBezTo>
                    <a:cubicBezTo>
                      <a:pt x="11125" y="30074"/>
                      <a:pt x="11162" y="30009"/>
                      <a:pt x="11199" y="29953"/>
                    </a:cubicBezTo>
                    <a:cubicBezTo>
                      <a:pt x="11268" y="29845"/>
                      <a:pt x="11339" y="29739"/>
                      <a:pt x="11409" y="29630"/>
                    </a:cubicBezTo>
                    <a:cubicBezTo>
                      <a:pt x="11474" y="29526"/>
                      <a:pt x="11533" y="29419"/>
                      <a:pt x="11587" y="29309"/>
                    </a:cubicBezTo>
                    <a:cubicBezTo>
                      <a:pt x="11638" y="29206"/>
                      <a:pt x="11691" y="29109"/>
                      <a:pt x="11742" y="29008"/>
                    </a:cubicBezTo>
                    <a:cubicBezTo>
                      <a:pt x="11817" y="28862"/>
                      <a:pt x="11872" y="28708"/>
                      <a:pt x="11921" y="28552"/>
                    </a:cubicBezTo>
                    <a:cubicBezTo>
                      <a:pt x="11941" y="28486"/>
                      <a:pt x="11959" y="28420"/>
                      <a:pt x="11977" y="28353"/>
                    </a:cubicBezTo>
                    <a:cubicBezTo>
                      <a:pt x="12001" y="28366"/>
                      <a:pt x="12030" y="28373"/>
                      <a:pt x="12059" y="28373"/>
                    </a:cubicBezTo>
                    <a:cubicBezTo>
                      <a:pt x="12060" y="28373"/>
                      <a:pt x="12062" y="28373"/>
                      <a:pt x="12064" y="28373"/>
                    </a:cubicBezTo>
                    <a:cubicBezTo>
                      <a:pt x="12069" y="28373"/>
                      <a:pt x="12073" y="28373"/>
                      <a:pt x="12077" y="28372"/>
                    </a:cubicBezTo>
                    <a:cubicBezTo>
                      <a:pt x="12160" y="28361"/>
                      <a:pt x="12216" y="28296"/>
                      <a:pt x="12230" y="28217"/>
                    </a:cubicBezTo>
                    <a:cubicBezTo>
                      <a:pt x="12245" y="28126"/>
                      <a:pt x="12248" y="28032"/>
                      <a:pt x="12254" y="27942"/>
                    </a:cubicBezTo>
                    <a:cubicBezTo>
                      <a:pt x="12260" y="27876"/>
                      <a:pt x="12262" y="27809"/>
                      <a:pt x="12259" y="27742"/>
                    </a:cubicBezTo>
                    <a:cubicBezTo>
                      <a:pt x="12252" y="27540"/>
                      <a:pt x="12236" y="27339"/>
                      <a:pt x="12192" y="27141"/>
                    </a:cubicBezTo>
                    <a:cubicBezTo>
                      <a:pt x="12156" y="26978"/>
                      <a:pt x="12104" y="26817"/>
                      <a:pt x="12039" y="26663"/>
                    </a:cubicBezTo>
                    <a:cubicBezTo>
                      <a:pt x="12008" y="26592"/>
                      <a:pt x="11975" y="26523"/>
                      <a:pt x="11942" y="26455"/>
                    </a:cubicBezTo>
                    <a:cubicBezTo>
                      <a:pt x="11871" y="26316"/>
                      <a:pt x="11795" y="26178"/>
                      <a:pt x="11718" y="26043"/>
                    </a:cubicBezTo>
                    <a:cubicBezTo>
                      <a:pt x="11643" y="25911"/>
                      <a:pt x="11560" y="25784"/>
                      <a:pt x="11468" y="25665"/>
                    </a:cubicBezTo>
                    <a:cubicBezTo>
                      <a:pt x="11380" y="25552"/>
                      <a:pt x="11281" y="25451"/>
                      <a:pt x="11183" y="25351"/>
                    </a:cubicBezTo>
                    <a:cubicBezTo>
                      <a:pt x="11080" y="25250"/>
                      <a:pt x="10982" y="25147"/>
                      <a:pt x="10885" y="25043"/>
                    </a:cubicBezTo>
                    <a:cubicBezTo>
                      <a:pt x="10786" y="24938"/>
                      <a:pt x="10684" y="24836"/>
                      <a:pt x="10583" y="24731"/>
                    </a:cubicBezTo>
                    <a:cubicBezTo>
                      <a:pt x="10524" y="24663"/>
                      <a:pt x="10470" y="24594"/>
                      <a:pt x="10417" y="24520"/>
                    </a:cubicBezTo>
                    <a:lnTo>
                      <a:pt x="10417" y="24520"/>
                    </a:lnTo>
                    <a:cubicBezTo>
                      <a:pt x="10418" y="24521"/>
                      <a:pt x="10419" y="24522"/>
                      <a:pt x="10420" y="24523"/>
                    </a:cubicBezTo>
                    <a:lnTo>
                      <a:pt x="10420" y="24523"/>
                    </a:lnTo>
                    <a:cubicBezTo>
                      <a:pt x="10360" y="24429"/>
                      <a:pt x="10302" y="24339"/>
                      <a:pt x="10251" y="24243"/>
                    </a:cubicBezTo>
                    <a:cubicBezTo>
                      <a:pt x="10216" y="24176"/>
                      <a:pt x="10182" y="24108"/>
                      <a:pt x="10146" y="24043"/>
                    </a:cubicBezTo>
                    <a:cubicBezTo>
                      <a:pt x="10113" y="23989"/>
                      <a:pt x="10054" y="23958"/>
                      <a:pt x="9993" y="23958"/>
                    </a:cubicBezTo>
                    <a:cubicBezTo>
                      <a:pt x="9976" y="23958"/>
                      <a:pt x="9959" y="23960"/>
                      <a:pt x="9942" y="23965"/>
                    </a:cubicBezTo>
                    <a:cubicBezTo>
                      <a:pt x="9934" y="23944"/>
                      <a:pt x="9926" y="23922"/>
                      <a:pt x="9918" y="23901"/>
                    </a:cubicBezTo>
                    <a:cubicBezTo>
                      <a:pt x="9965" y="23861"/>
                      <a:pt x="9989" y="23801"/>
                      <a:pt x="9980" y="23739"/>
                    </a:cubicBezTo>
                    <a:cubicBezTo>
                      <a:pt x="9976" y="23712"/>
                      <a:pt x="9974" y="23682"/>
                      <a:pt x="9970" y="23655"/>
                    </a:cubicBezTo>
                    <a:cubicBezTo>
                      <a:pt x="9965" y="23538"/>
                      <a:pt x="9964" y="23424"/>
                      <a:pt x="9964" y="23307"/>
                    </a:cubicBezTo>
                    <a:lnTo>
                      <a:pt x="9964" y="23307"/>
                    </a:lnTo>
                    <a:cubicBezTo>
                      <a:pt x="9968" y="23231"/>
                      <a:pt x="9971" y="23155"/>
                      <a:pt x="9976" y="23078"/>
                    </a:cubicBezTo>
                    <a:cubicBezTo>
                      <a:pt x="10045" y="23057"/>
                      <a:pt x="10093" y="22998"/>
                      <a:pt x="10101" y="22926"/>
                    </a:cubicBezTo>
                    <a:cubicBezTo>
                      <a:pt x="10116" y="22774"/>
                      <a:pt x="10130" y="22620"/>
                      <a:pt x="10136" y="22465"/>
                    </a:cubicBezTo>
                    <a:cubicBezTo>
                      <a:pt x="10144" y="22280"/>
                      <a:pt x="10150" y="22094"/>
                      <a:pt x="10180" y="21912"/>
                    </a:cubicBezTo>
                    <a:cubicBezTo>
                      <a:pt x="10198" y="21817"/>
                      <a:pt x="10220" y="21724"/>
                      <a:pt x="10247" y="21632"/>
                    </a:cubicBezTo>
                    <a:cubicBezTo>
                      <a:pt x="10292" y="21497"/>
                      <a:pt x="10341" y="21364"/>
                      <a:pt x="10394" y="21232"/>
                    </a:cubicBezTo>
                    <a:cubicBezTo>
                      <a:pt x="10406" y="21204"/>
                      <a:pt x="10416" y="21177"/>
                      <a:pt x="10427" y="21149"/>
                    </a:cubicBezTo>
                    <a:cubicBezTo>
                      <a:pt x="10483" y="21040"/>
                      <a:pt x="10546" y="20935"/>
                      <a:pt x="10613" y="20831"/>
                    </a:cubicBezTo>
                    <a:cubicBezTo>
                      <a:pt x="10648" y="20810"/>
                      <a:pt x="10682" y="20788"/>
                      <a:pt x="10714" y="20762"/>
                    </a:cubicBezTo>
                    <a:cubicBezTo>
                      <a:pt x="10787" y="20707"/>
                      <a:pt x="10841" y="20623"/>
                      <a:pt x="10889" y="20547"/>
                    </a:cubicBezTo>
                    <a:cubicBezTo>
                      <a:pt x="10965" y="20428"/>
                      <a:pt x="11013" y="20296"/>
                      <a:pt x="11061" y="20166"/>
                    </a:cubicBezTo>
                    <a:cubicBezTo>
                      <a:pt x="11166" y="19890"/>
                      <a:pt x="11223" y="19598"/>
                      <a:pt x="11230" y="19303"/>
                    </a:cubicBezTo>
                    <a:cubicBezTo>
                      <a:pt x="11230" y="19281"/>
                      <a:pt x="11229" y="19259"/>
                      <a:pt x="11229" y="19237"/>
                    </a:cubicBezTo>
                    <a:cubicBezTo>
                      <a:pt x="11277" y="19230"/>
                      <a:pt x="11318" y="19202"/>
                      <a:pt x="11342" y="19161"/>
                    </a:cubicBezTo>
                    <a:cubicBezTo>
                      <a:pt x="11367" y="19118"/>
                      <a:pt x="11372" y="19080"/>
                      <a:pt x="11372" y="19029"/>
                    </a:cubicBezTo>
                    <a:cubicBezTo>
                      <a:pt x="11372" y="18951"/>
                      <a:pt x="11350" y="18867"/>
                      <a:pt x="11329" y="18792"/>
                    </a:cubicBezTo>
                    <a:cubicBezTo>
                      <a:pt x="11305" y="18707"/>
                      <a:pt x="11282" y="18621"/>
                      <a:pt x="11252" y="18538"/>
                    </a:cubicBezTo>
                    <a:cubicBezTo>
                      <a:pt x="11215" y="18438"/>
                      <a:pt x="11177" y="18338"/>
                      <a:pt x="11135" y="18237"/>
                    </a:cubicBezTo>
                    <a:cubicBezTo>
                      <a:pt x="11128" y="18207"/>
                      <a:pt x="11120" y="18175"/>
                      <a:pt x="11109" y="18145"/>
                    </a:cubicBezTo>
                    <a:cubicBezTo>
                      <a:pt x="11083" y="18075"/>
                      <a:pt x="11053" y="18007"/>
                      <a:pt x="11016" y="17943"/>
                    </a:cubicBezTo>
                    <a:cubicBezTo>
                      <a:pt x="10988" y="17892"/>
                      <a:pt x="10959" y="17844"/>
                      <a:pt x="10929" y="17795"/>
                    </a:cubicBezTo>
                    <a:cubicBezTo>
                      <a:pt x="10894" y="17724"/>
                      <a:pt x="10862" y="17653"/>
                      <a:pt x="10825" y="17582"/>
                    </a:cubicBezTo>
                    <a:cubicBezTo>
                      <a:pt x="10778" y="17493"/>
                      <a:pt x="10732" y="17407"/>
                      <a:pt x="10683" y="17320"/>
                    </a:cubicBezTo>
                    <a:cubicBezTo>
                      <a:pt x="10646" y="17251"/>
                      <a:pt x="10601" y="17185"/>
                      <a:pt x="10560" y="17119"/>
                    </a:cubicBezTo>
                    <a:cubicBezTo>
                      <a:pt x="10515" y="17050"/>
                      <a:pt x="10466" y="16982"/>
                      <a:pt x="10418" y="16914"/>
                    </a:cubicBezTo>
                    <a:cubicBezTo>
                      <a:pt x="10366" y="16840"/>
                      <a:pt x="10313" y="16766"/>
                      <a:pt x="10260" y="16691"/>
                    </a:cubicBezTo>
                    <a:cubicBezTo>
                      <a:pt x="10165" y="16557"/>
                      <a:pt x="10065" y="16426"/>
                      <a:pt x="9962" y="16299"/>
                    </a:cubicBezTo>
                    <a:cubicBezTo>
                      <a:pt x="9899" y="16222"/>
                      <a:pt x="9838" y="16146"/>
                      <a:pt x="9778" y="16068"/>
                    </a:cubicBezTo>
                    <a:cubicBezTo>
                      <a:pt x="9734" y="16010"/>
                      <a:pt x="9693" y="15951"/>
                      <a:pt x="9649" y="15894"/>
                    </a:cubicBezTo>
                    <a:cubicBezTo>
                      <a:pt x="9560" y="15775"/>
                      <a:pt x="9468" y="15659"/>
                      <a:pt x="9388" y="15534"/>
                    </a:cubicBezTo>
                    <a:lnTo>
                      <a:pt x="9388" y="15534"/>
                    </a:lnTo>
                    <a:cubicBezTo>
                      <a:pt x="9388" y="15535"/>
                      <a:pt x="9388" y="15536"/>
                      <a:pt x="9389" y="15537"/>
                    </a:cubicBezTo>
                    <a:cubicBezTo>
                      <a:pt x="9388" y="15535"/>
                      <a:pt x="9387" y="15533"/>
                      <a:pt x="9386" y="15531"/>
                    </a:cubicBezTo>
                    <a:lnTo>
                      <a:pt x="9386" y="15531"/>
                    </a:lnTo>
                    <a:cubicBezTo>
                      <a:pt x="9386" y="15532"/>
                      <a:pt x="9387" y="15533"/>
                      <a:pt x="9388" y="15534"/>
                    </a:cubicBezTo>
                    <a:lnTo>
                      <a:pt x="9388" y="15534"/>
                    </a:lnTo>
                    <a:cubicBezTo>
                      <a:pt x="9387" y="15532"/>
                      <a:pt x="9386" y="15531"/>
                      <a:pt x="9385" y="15530"/>
                    </a:cubicBezTo>
                    <a:lnTo>
                      <a:pt x="9385" y="15530"/>
                    </a:lnTo>
                    <a:cubicBezTo>
                      <a:pt x="9385" y="15530"/>
                      <a:pt x="9386" y="15531"/>
                      <a:pt x="9386" y="15531"/>
                    </a:cubicBezTo>
                    <a:lnTo>
                      <a:pt x="9386" y="15531"/>
                    </a:lnTo>
                    <a:cubicBezTo>
                      <a:pt x="9385" y="15530"/>
                      <a:pt x="9385" y="15530"/>
                      <a:pt x="9385" y="15529"/>
                    </a:cubicBezTo>
                    <a:lnTo>
                      <a:pt x="9385" y="15529"/>
                    </a:lnTo>
                    <a:cubicBezTo>
                      <a:pt x="9385" y="15529"/>
                      <a:pt x="9385" y="15530"/>
                      <a:pt x="9385" y="15530"/>
                    </a:cubicBezTo>
                    <a:lnTo>
                      <a:pt x="9385" y="15530"/>
                    </a:lnTo>
                    <a:cubicBezTo>
                      <a:pt x="9385" y="15529"/>
                      <a:pt x="9384" y="15528"/>
                      <a:pt x="9384" y="15527"/>
                    </a:cubicBezTo>
                    <a:cubicBezTo>
                      <a:pt x="9382" y="15525"/>
                      <a:pt x="9380" y="15521"/>
                      <a:pt x="9378" y="15519"/>
                    </a:cubicBezTo>
                    <a:lnTo>
                      <a:pt x="9378" y="15519"/>
                    </a:lnTo>
                    <a:cubicBezTo>
                      <a:pt x="9379" y="15520"/>
                      <a:pt x="9381" y="15523"/>
                      <a:pt x="9383" y="15525"/>
                    </a:cubicBezTo>
                    <a:cubicBezTo>
                      <a:pt x="9311" y="15398"/>
                      <a:pt x="9254" y="15265"/>
                      <a:pt x="9186" y="15136"/>
                    </a:cubicBezTo>
                    <a:cubicBezTo>
                      <a:pt x="9168" y="15101"/>
                      <a:pt x="9138" y="15073"/>
                      <a:pt x="9102" y="15058"/>
                    </a:cubicBezTo>
                    <a:cubicBezTo>
                      <a:pt x="9102" y="15057"/>
                      <a:pt x="9101" y="15056"/>
                      <a:pt x="9100" y="15055"/>
                    </a:cubicBezTo>
                    <a:cubicBezTo>
                      <a:pt x="9089" y="15012"/>
                      <a:pt x="9088" y="14968"/>
                      <a:pt x="9083" y="14925"/>
                    </a:cubicBezTo>
                    <a:cubicBezTo>
                      <a:pt x="9070" y="14816"/>
                      <a:pt x="9054" y="14708"/>
                      <a:pt x="9043" y="14600"/>
                    </a:cubicBezTo>
                    <a:lnTo>
                      <a:pt x="9043" y="14600"/>
                    </a:lnTo>
                    <a:cubicBezTo>
                      <a:pt x="9043" y="14601"/>
                      <a:pt x="9043" y="14602"/>
                      <a:pt x="9044" y="14603"/>
                    </a:cubicBezTo>
                    <a:lnTo>
                      <a:pt x="9044" y="14603"/>
                    </a:lnTo>
                    <a:cubicBezTo>
                      <a:pt x="9026" y="14406"/>
                      <a:pt x="9015" y="14208"/>
                      <a:pt x="9009" y="14010"/>
                    </a:cubicBezTo>
                    <a:cubicBezTo>
                      <a:pt x="9016" y="13965"/>
                      <a:pt x="9024" y="13918"/>
                      <a:pt x="9030" y="13873"/>
                    </a:cubicBezTo>
                    <a:cubicBezTo>
                      <a:pt x="9073" y="13868"/>
                      <a:pt x="9113" y="13849"/>
                      <a:pt x="9142" y="13818"/>
                    </a:cubicBezTo>
                    <a:cubicBezTo>
                      <a:pt x="9173" y="13785"/>
                      <a:pt x="9183" y="13746"/>
                      <a:pt x="9191" y="13704"/>
                    </a:cubicBezTo>
                    <a:lnTo>
                      <a:pt x="9191" y="13704"/>
                    </a:lnTo>
                    <a:cubicBezTo>
                      <a:pt x="9190" y="13706"/>
                      <a:pt x="9190" y="13707"/>
                      <a:pt x="9189" y="13709"/>
                    </a:cubicBezTo>
                    <a:cubicBezTo>
                      <a:pt x="9208" y="13604"/>
                      <a:pt x="9237" y="13502"/>
                      <a:pt x="9254" y="13398"/>
                    </a:cubicBezTo>
                    <a:lnTo>
                      <a:pt x="9254" y="13398"/>
                    </a:lnTo>
                    <a:cubicBezTo>
                      <a:pt x="9253" y="13405"/>
                      <a:pt x="9252" y="13412"/>
                      <a:pt x="9252" y="13421"/>
                    </a:cubicBezTo>
                    <a:cubicBezTo>
                      <a:pt x="9259" y="13370"/>
                      <a:pt x="9267" y="13316"/>
                      <a:pt x="9277" y="13264"/>
                    </a:cubicBezTo>
                    <a:lnTo>
                      <a:pt x="9277" y="13264"/>
                    </a:lnTo>
                    <a:cubicBezTo>
                      <a:pt x="9276" y="13269"/>
                      <a:pt x="9274" y="13274"/>
                      <a:pt x="9273" y="13279"/>
                    </a:cubicBezTo>
                    <a:lnTo>
                      <a:pt x="9273" y="13279"/>
                    </a:lnTo>
                    <a:cubicBezTo>
                      <a:pt x="9297" y="13137"/>
                      <a:pt x="9324" y="12995"/>
                      <a:pt x="9361" y="12857"/>
                    </a:cubicBezTo>
                    <a:cubicBezTo>
                      <a:pt x="9404" y="12717"/>
                      <a:pt x="9452" y="12577"/>
                      <a:pt x="9508" y="12441"/>
                    </a:cubicBezTo>
                    <a:cubicBezTo>
                      <a:pt x="9550" y="12347"/>
                      <a:pt x="9607" y="12263"/>
                      <a:pt x="9652" y="12170"/>
                    </a:cubicBezTo>
                    <a:lnTo>
                      <a:pt x="9661" y="12151"/>
                    </a:lnTo>
                    <a:cubicBezTo>
                      <a:pt x="9667" y="12148"/>
                      <a:pt x="9672" y="12145"/>
                      <a:pt x="9677" y="12142"/>
                    </a:cubicBezTo>
                    <a:cubicBezTo>
                      <a:pt x="9748" y="12100"/>
                      <a:pt x="9809" y="12042"/>
                      <a:pt x="9854" y="11973"/>
                    </a:cubicBezTo>
                    <a:cubicBezTo>
                      <a:pt x="9909" y="11895"/>
                      <a:pt x="9958" y="11813"/>
                      <a:pt x="10000" y="11726"/>
                    </a:cubicBezTo>
                    <a:cubicBezTo>
                      <a:pt x="10034" y="11655"/>
                      <a:pt x="10070" y="11584"/>
                      <a:pt x="10101" y="11509"/>
                    </a:cubicBezTo>
                    <a:cubicBezTo>
                      <a:pt x="10122" y="11458"/>
                      <a:pt x="10147" y="11406"/>
                      <a:pt x="10165" y="11351"/>
                    </a:cubicBezTo>
                    <a:cubicBezTo>
                      <a:pt x="10182" y="11302"/>
                      <a:pt x="10198" y="11253"/>
                      <a:pt x="10215" y="11204"/>
                    </a:cubicBezTo>
                    <a:cubicBezTo>
                      <a:pt x="10241" y="11128"/>
                      <a:pt x="10263" y="11050"/>
                      <a:pt x="10280" y="10972"/>
                    </a:cubicBezTo>
                    <a:cubicBezTo>
                      <a:pt x="10356" y="10610"/>
                      <a:pt x="10408" y="10238"/>
                      <a:pt x="10416" y="9867"/>
                    </a:cubicBezTo>
                    <a:cubicBezTo>
                      <a:pt x="10421" y="9677"/>
                      <a:pt x="10421" y="9487"/>
                      <a:pt x="10411" y="9297"/>
                    </a:cubicBezTo>
                    <a:cubicBezTo>
                      <a:pt x="10402" y="9203"/>
                      <a:pt x="10388" y="9109"/>
                      <a:pt x="10367" y="9017"/>
                    </a:cubicBezTo>
                    <a:cubicBezTo>
                      <a:pt x="10350" y="8938"/>
                      <a:pt x="10328" y="8859"/>
                      <a:pt x="10302" y="8783"/>
                    </a:cubicBezTo>
                    <a:cubicBezTo>
                      <a:pt x="10269" y="8682"/>
                      <a:pt x="10231" y="8585"/>
                      <a:pt x="10188" y="8490"/>
                    </a:cubicBezTo>
                    <a:cubicBezTo>
                      <a:pt x="10171" y="8453"/>
                      <a:pt x="10153" y="8416"/>
                      <a:pt x="10136" y="8379"/>
                    </a:cubicBezTo>
                    <a:cubicBezTo>
                      <a:pt x="10135" y="8356"/>
                      <a:pt x="10130" y="8334"/>
                      <a:pt x="10121" y="8314"/>
                    </a:cubicBezTo>
                    <a:cubicBezTo>
                      <a:pt x="10083" y="8236"/>
                      <a:pt x="10043" y="8157"/>
                      <a:pt x="10004" y="8079"/>
                    </a:cubicBezTo>
                    <a:cubicBezTo>
                      <a:pt x="9997" y="8063"/>
                      <a:pt x="9991" y="8047"/>
                      <a:pt x="9983" y="8030"/>
                    </a:cubicBezTo>
                    <a:cubicBezTo>
                      <a:pt x="9970" y="7994"/>
                      <a:pt x="9954" y="7959"/>
                      <a:pt x="9936" y="7924"/>
                    </a:cubicBezTo>
                    <a:cubicBezTo>
                      <a:pt x="9932" y="7918"/>
                      <a:pt x="9924" y="7914"/>
                      <a:pt x="9919" y="7908"/>
                    </a:cubicBezTo>
                    <a:cubicBezTo>
                      <a:pt x="9858" y="7786"/>
                      <a:pt x="9796" y="7663"/>
                      <a:pt x="9736" y="7542"/>
                    </a:cubicBezTo>
                    <a:cubicBezTo>
                      <a:pt x="9672" y="7411"/>
                      <a:pt x="9611" y="7279"/>
                      <a:pt x="9546" y="7149"/>
                    </a:cubicBezTo>
                    <a:cubicBezTo>
                      <a:pt x="9543" y="7143"/>
                      <a:pt x="9540" y="7136"/>
                      <a:pt x="9536" y="7130"/>
                    </a:cubicBezTo>
                    <a:cubicBezTo>
                      <a:pt x="9534" y="7126"/>
                      <a:pt x="9531" y="7122"/>
                      <a:pt x="9528" y="7117"/>
                    </a:cubicBezTo>
                    <a:cubicBezTo>
                      <a:pt x="9516" y="7090"/>
                      <a:pt x="9500" y="7065"/>
                      <a:pt x="9484" y="7038"/>
                    </a:cubicBezTo>
                    <a:cubicBezTo>
                      <a:pt x="9471" y="7014"/>
                      <a:pt x="9458" y="6987"/>
                      <a:pt x="9442" y="6962"/>
                    </a:cubicBezTo>
                    <a:cubicBezTo>
                      <a:pt x="9367" y="6839"/>
                      <a:pt x="9292" y="6715"/>
                      <a:pt x="9209" y="6596"/>
                    </a:cubicBezTo>
                    <a:cubicBezTo>
                      <a:pt x="9131" y="6483"/>
                      <a:pt x="9051" y="6374"/>
                      <a:pt x="8970" y="6266"/>
                    </a:cubicBezTo>
                    <a:lnTo>
                      <a:pt x="8884" y="6147"/>
                    </a:lnTo>
                    <a:cubicBezTo>
                      <a:pt x="8848" y="6096"/>
                      <a:pt x="8791" y="6066"/>
                      <a:pt x="8733" y="6066"/>
                    </a:cubicBezTo>
                    <a:cubicBezTo>
                      <a:pt x="8701" y="6066"/>
                      <a:pt x="8669" y="6075"/>
                      <a:pt x="8639" y="6094"/>
                    </a:cubicBezTo>
                    <a:cubicBezTo>
                      <a:pt x="8635" y="6098"/>
                      <a:pt x="8631" y="6100"/>
                      <a:pt x="8628" y="6103"/>
                    </a:cubicBezTo>
                    <a:cubicBezTo>
                      <a:pt x="8598" y="6045"/>
                      <a:pt x="8572" y="5987"/>
                      <a:pt x="8546" y="5928"/>
                    </a:cubicBezTo>
                    <a:cubicBezTo>
                      <a:pt x="8519" y="5853"/>
                      <a:pt x="8496" y="5777"/>
                      <a:pt x="8476" y="5699"/>
                    </a:cubicBezTo>
                    <a:cubicBezTo>
                      <a:pt x="8460" y="5634"/>
                      <a:pt x="8444" y="5566"/>
                      <a:pt x="8427" y="5500"/>
                    </a:cubicBezTo>
                    <a:lnTo>
                      <a:pt x="8427" y="5500"/>
                    </a:lnTo>
                    <a:cubicBezTo>
                      <a:pt x="8439" y="5503"/>
                      <a:pt x="8451" y="5504"/>
                      <a:pt x="8464" y="5504"/>
                    </a:cubicBezTo>
                    <a:cubicBezTo>
                      <a:pt x="8466" y="5504"/>
                      <a:pt x="8469" y="5504"/>
                      <a:pt x="8471" y="5504"/>
                    </a:cubicBezTo>
                    <a:cubicBezTo>
                      <a:pt x="8494" y="5503"/>
                      <a:pt x="8516" y="5498"/>
                      <a:pt x="8536" y="5488"/>
                    </a:cubicBezTo>
                    <a:cubicBezTo>
                      <a:pt x="8627" y="5446"/>
                      <a:pt x="8658" y="5341"/>
                      <a:pt x="8621" y="5251"/>
                    </a:cubicBezTo>
                    <a:cubicBezTo>
                      <a:pt x="8614" y="5234"/>
                      <a:pt x="8607" y="5215"/>
                      <a:pt x="8599" y="5197"/>
                    </a:cubicBezTo>
                    <a:lnTo>
                      <a:pt x="8599" y="5197"/>
                    </a:lnTo>
                    <a:cubicBezTo>
                      <a:pt x="8599" y="5197"/>
                      <a:pt x="8599" y="5197"/>
                      <a:pt x="8599" y="5197"/>
                    </a:cubicBezTo>
                    <a:lnTo>
                      <a:pt x="8599" y="5197"/>
                    </a:lnTo>
                    <a:cubicBezTo>
                      <a:pt x="8599" y="5196"/>
                      <a:pt x="8599" y="5195"/>
                      <a:pt x="8598" y="5195"/>
                    </a:cubicBezTo>
                    <a:lnTo>
                      <a:pt x="8594" y="5182"/>
                    </a:lnTo>
                    <a:lnTo>
                      <a:pt x="8594" y="5182"/>
                    </a:lnTo>
                    <a:cubicBezTo>
                      <a:pt x="8594" y="5184"/>
                      <a:pt x="8595" y="5186"/>
                      <a:pt x="8596" y="5188"/>
                    </a:cubicBezTo>
                    <a:cubicBezTo>
                      <a:pt x="8590" y="5169"/>
                      <a:pt x="8583" y="5150"/>
                      <a:pt x="8578" y="5130"/>
                    </a:cubicBezTo>
                    <a:cubicBezTo>
                      <a:pt x="8574" y="5110"/>
                      <a:pt x="8572" y="5095"/>
                      <a:pt x="8570" y="5076"/>
                    </a:cubicBezTo>
                    <a:cubicBezTo>
                      <a:pt x="8557" y="4919"/>
                      <a:pt x="8557" y="4764"/>
                      <a:pt x="8557" y="4608"/>
                    </a:cubicBezTo>
                    <a:cubicBezTo>
                      <a:pt x="8560" y="4389"/>
                      <a:pt x="8569" y="4171"/>
                      <a:pt x="8577" y="3953"/>
                    </a:cubicBezTo>
                    <a:cubicBezTo>
                      <a:pt x="8581" y="3852"/>
                      <a:pt x="8584" y="3750"/>
                      <a:pt x="8586" y="3649"/>
                    </a:cubicBezTo>
                    <a:cubicBezTo>
                      <a:pt x="8598" y="3590"/>
                      <a:pt x="8610" y="3531"/>
                      <a:pt x="8621" y="3471"/>
                    </a:cubicBezTo>
                    <a:cubicBezTo>
                      <a:pt x="8695" y="3463"/>
                      <a:pt x="8764" y="3415"/>
                      <a:pt x="8776" y="3332"/>
                    </a:cubicBezTo>
                    <a:cubicBezTo>
                      <a:pt x="8796" y="3210"/>
                      <a:pt x="8807" y="3086"/>
                      <a:pt x="8813" y="2963"/>
                    </a:cubicBezTo>
                    <a:cubicBezTo>
                      <a:pt x="8821" y="2834"/>
                      <a:pt x="8798" y="2703"/>
                      <a:pt x="8782" y="2575"/>
                    </a:cubicBezTo>
                    <a:lnTo>
                      <a:pt x="8782" y="2582"/>
                    </a:lnTo>
                    <a:cubicBezTo>
                      <a:pt x="8782" y="2578"/>
                      <a:pt x="8781" y="2576"/>
                      <a:pt x="8781" y="2573"/>
                    </a:cubicBezTo>
                    <a:lnTo>
                      <a:pt x="8781" y="2571"/>
                    </a:lnTo>
                    <a:cubicBezTo>
                      <a:pt x="8767" y="2436"/>
                      <a:pt x="8752" y="2301"/>
                      <a:pt x="8736" y="2167"/>
                    </a:cubicBezTo>
                    <a:cubicBezTo>
                      <a:pt x="8719" y="2037"/>
                      <a:pt x="8699" y="1908"/>
                      <a:pt x="8662" y="1783"/>
                    </a:cubicBezTo>
                    <a:cubicBezTo>
                      <a:pt x="8652" y="1751"/>
                      <a:pt x="8641" y="1719"/>
                      <a:pt x="8631" y="1687"/>
                    </a:cubicBezTo>
                    <a:cubicBezTo>
                      <a:pt x="8687" y="1634"/>
                      <a:pt x="8703" y="1551"/>
                      <a:pt x="8671" y="1480"/>
                    </a:cubicBezTo>
                    <a:cubicBezTo>
                      <a:pt x="8664" y="1465"/>
                      <a:pt x="8655" y="1450"/>
                      <a:pt x="8646" y="1435"/>
                    </a:cubicBezTo>
                    <a:lnTo>
                      <a:pt x="8646" y="1435"/>
                    </a:lnTo>
                    <a:cubicBezTo>
                      <a:pt x="8647" y="1437"/>
                      <a:pt x="8648" y="1440"/>
                      <a:pt x="8649" y="1443"/>
                    </a:cubicBezTo>
                    <a:cubicBezTo>
                      <a:pt x="8621" y="1392"/>
                      <a:pt x="8594" y="1338"/>
                      <a:pt x="8563" y="1286"/>
                    </a:cubicBezTo>
                    <a:lnTo>
                      <a:pt x="8563" y="1286"/>
                    </a:lnTo>
                    <a:cubicBezTo>
                      <a:pt x="8565" y="1288"/>
                      <a:pt x="8566" y="1289"/>
                      <a:pt x="8567" y="1291"/>
                    </a:cubicBezTo>
                    <a:lnTo>
                      <a:pt x="8567" y="1291"/>
                    </a:lnTo>
                    <a:cubicBezTo>
                      <a:pt x="8552" y="1265"/>
                      <a:pt x="8538" y="1239"/>
                      <a:pt x="8523" y="1214"/>
                    </a:cubicBezTo>
                    <a:lnTo>
                      <a:pt x="8523" y="1214"/>
                    </a:lnTo>
                    <a:cubicBezTo>
                      <a:pt x="8524" y="1215"/>
                      <a:pt x="8524" y="1215"/>
                      <a:pt x="8524" y="1215"/>
                    </a:cubicBezTo>
                    <a:cubicBezTo>
                      <a:pt x="8520" y="1208"/>
                      <a:pt x="8517" y="1202"/>
                      <a:pt x="8513" y="1195"/>
                    </a:cubicBezTo>
                    <a:lnTo>
                      <a:pt x="8513" y="1195"/>
                    </a:lnTo>
                    <a:cubicBezTo>
                      <a:pt x="8516" y="1202"/>
                      <a:pt x="8520" y="1208"/>
                      <a:pt x="8523" y="1214"/>
                    </a:cubicBezTo>
                    <a:lnTo>
                      <a:pt x="8523" y="1214"/>
                    </a:lnTo>
                    <a:cubicBezTo>
                      <a:pt x="8487" y="1152"/>
                      <a:pt x="8455" y="1091"/>
                      <a:pt x="8411" y="1035"/>
                    </a:cubicBezTo>
                    <a:lnTo>
                      <a:pt x="8411" y="1035"/>
                    </a:lnTo>
                    <a:cubicBezTo>
                      <a:pt x="8414" y="1039"/>
                      <a:pt x="8418" y="1043"/>
                      <a:pt x="8421" y="1046"/>
                    </a:cubicBezTo>
                    <a:cubicBezTo>
                      <a:pt x="8405" y="1025"/>
                      <a:pt x="8389" y="1004"/>
                      <a:pt x="8374" y="983"/>
                    </a:cubicBezTo>
                    <a:cubicBezTo>
                      <a:pt x="8351" y="954"/>
                      <a:pt x="8333" y="922"/>
                      <a:pt x="8311" y="891"/>
                    </a:cubicBezTo>
                    <a:cubicBezTo>
                      <a:pt x="8298" y="873"/>
                      <a:pt x="8283" y="856"/>
                      <a:pt x="8270" y="840"/>
                    </a:cubicBezTo>
                    <a:lnTo>
                      <a:pt x="8267" y="835"/>
                    </a:lnTo>
                    <a:cubicBezTo>
                      <a:pt x="8248" y="800"/>
                      <a:pt x="8226" y="767"/>
                      <a:pt x="8202" y="734"/>
                    </a:cubicBezTo>
                    <a:cubicBezTo>
                      <a:pt x="8167" y="689"/>
                      <a:pt x="8118" y="651"/>
                      <a:pt x="8073" y="613"/>
                    </a:cubicBezTo>
                    <a:cubicBezTo>
                      <a:pt x="7970" y="527"/>
                      <a:pt x="7861" y="445"/>
                      <a:pt x="7740" y="381"/>
                    </a:cubicBezTo>
                    <a:cubicBezTo>
                      <a:pt x="7639" y="330"/>
                      <a:pt x="7534" y="287"/>
                      <a:pt x="7426" y="254"/>
                    </a:cubicBezTo>
                    <a:cubicBezTo>
                      <a:pt x="7309" y="220"/>
                      <a:pt x="7186" y="195"/>
                      <a:pt x="7064" y="195"/>
                    </a:cubicBezTo>
                    <a:cubicBezTo>
                      <a:pt x="7052" y="195"/>
                      <a:pt x="7041" y="195"/>
                      <a:pt x="7029" y="195"/>
                    </a:cubicBezTo>
                    <a:cubicBezTo>
                      <a:pt x="6915" y="200"/>
                      <a:pt x="6802" y="216"/>
                      <a:pt x="6691" y="243"/>
                    </a:cubicBezTo>
                    <a:lnTo>
                      <a:pt x="6670" y="243"/>
                    </a:lnTo>
                    <a:cubicBezTo>
                      <a:pt x="6692" y="190"/>
                      <a:pt x="6686" y="130"/>
                      <a:pt x="6654" y="81"/>
                    </a:cubicBezTo>
                    <a:cubicBezTo>
                      <a:pt x="6614" y="25"/>
                      <a:pt x="6557" y="1"/>
                      <a:pt x="649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6732200" y="4312863"/>
                <a:ext cx="312625" cy="1042200"/>
              </a:xfrm>
              <a:custGeom>
                <a:avLst/>
                <a:gdLst/>
                <a:ahLst/>
                <a:cxnLst/>
                <a:rect l="l" t="t" r="r" b="b"/>
                <a:pathLst>
                  <a:path w="12505" h="41688" extrusionOk="0">
                    <a:moveTo>
                      <a:pt x="8748" y="3011"/>
                    </a:moveTo>
                    <a:cubicBezTo>
                      <a:pt x="8748" y="3012"/>
                      <a:pt x="8748" y="3012"/>
                      <a:pt x="8748" y="3012"/>
                    </a:cubicBezTo>
                    <a:cubicBezTo>
                      <a:pt x="8748" y="3012"/>
                      <a:pt x="8748" y="3012"/>
                      <a:pt x="8748" y="3011"/>
                    </a:cubicBezTo>
                    <a:close/>
                    <a:moveTo>
                      <a:pt x="4768" y="6951"/>
                    </a:moveTo>
                    <a:lnTo>
                      <a:pt x="4768" y="6951"/>
                    </a:lnTo>
                    <a:cubicBezTo>
                      <a:pt x="4768" y="6952"/>
                      <a:pt x="4768" y="6952"/>
                      <a:pt x="4768" y="6952"/>
                    </a:cubicBezTo>
                    <a:cubicBezTo>
                      <a:pt x="4768" y="6952"/>
                      <a:pt x="4768" y="6952"/>
                      <a:pt x="4768" y="6951"/>
                    </a:cubicBezTo>
                    <a:close/>
                    <a:moveTo>
                      <a:pt x="10661" y="9039"/>
                    </a:moveTo>
                    <a:cubicBezTo>
                      <a:pt x="10662" y="9042"/>
                      <a:pt x="10662" y="9045"/>
                      <a:pt x="10663" y="9047"/>
                    </a:cubicBezTo>
                    <a:cubicBezTo>
                      <a:pt x="10662" y="9045"/>
                      <a:pt x="10662" y="9042"/>
                      <a:pt x="10661" y="9039"/>
                    </a:cubicBezTo>
                    <a:close/>
                    <a:moveTo>
                      <a:pt x="3888" y="11471"/>
                    </a:moveTo>
                    <a:lnTo>
                      <a:pt x="3888" y="11471"/>
                    </a:lnTo>
                    <a:cubicBezTo>
                      <a:pt x="3888" y="11471"/>
                      <a:pt x="3888" y="11471"/>
                      <a:pt x="3888" y="11471"/>
                    </a:cubicBezTo>
                    <a:lnTo>
                      <a:pt x="3888" y="11471"/>
                    </a:lnTo>
                    <a:cubicBezTo>
                      <a:pt x="3888" y="11471"/>
                      <a:pt x="3888" y="11471"/>
                      <a:pt x="3888" y="11471"/>
                    </a:cubicBezTo>
                    <a:close/>
                    <a:moveTo>
                      <a:pt x="4152" y="12944"/>
                    </a:moveTo>
                    <a:cubicBezTo>
                      <a:pt x="4152" y="12944"/>
                      <a:pt x="4152" y="12944"/>
                      <a:pt x="4152" y="12944"/>
                    </a:cubicBezTo>
                    <a:cubicBezTo>
                      <a:pt x="4152" y="12944"/>
                      <a:pt x="4152" y="12944"/>
                      <a:pt x="4152" y="12944"/>
                    </a:cubicBezTo>
                    <a:close/>
                    <a:moveTo>
                      <a:pt x="3650" y="14443"/>
                    </a:moveTo>
                    <a:cubicBezTo>
                      <a:pt x="3650" y="14443"/>
                      <a:pt x="3649" y="14443"/>
                      <a:pt x="3649" y="14444"/>
                    </a:cubicBezTo>
                    <a:lnTo>
                      <a:pt x="3649" y="14444"/>
                    </a:lnTo>
                    <a:cubicBezTo>
                      <a:pt x="3650" y="14443"/>
                      <a:pt x="3650" y="14443"/>
                      <a:pt x="3650" y="14443"/>
                    </a:cubicBezTo>
                    <a:close/>
                    <a:moveTo>
                      <a:pt x="10562" y="24240"/>
                    </a:moveTo>
                    <a:lnTo>
                      <a:pt x="10562" y="24240"/>
                    </a:lnTo>
                    <a:cubicBezTo>
                      <a:pt x="10562" y="24241"/>
                      <a:pt x="10562" y="24241"/>
                      <a:pt x="10563" y="24242"/>
                    </a:cubicBezTo>
                    <a:cubicBezTo>
                      <a:pt x="10562" y="24241"/>
                      <a:pt x="10562" y="24241"/>
                      <a:pt x="10562" y="24240"/>
                    </a:cubicBezTo>
                    <a:close/>
                    <a:moveTo>
                      <a:pt x="10567" y="24250"/>
                    </a:moveTo>
                    <a:cubicBezTo>
                      <a:pt x="10568" y="24251"/>
                      <a:pt x="10569" y="24252"/>
                      <a:pt x="10569" y="24253"/>
                    </a:cubicBezTo>
                    <a:lnTo>
                      <a:pt x="10567" y="24250"/>
                    </a:lnTo>
                    <a:close/>
                    <a:moveTo>
                      <a:pt x="11287" y="25561"/>
                    </a:moveTo>
                    <a:cubicBezTo>
                      <a:pt x="11288" y="25561"/>
                      <a:pt x="11288" y="25562"/>
                      <a:pt x="11289" y="25563"/>
                    </a:cubicBezTo>
                    <a:lnTo>
                      <a:pt x="11289" y="25563"/>
                    </a:lnTo>
                    <a:cubicBezTo>
                      <a:pt x="11288" y="25562"/>
                      <a:pt x="11288" y="25561"/>
                      <a:pt x="11287" y="25561"/>
                    </a:cubicBezTo>
                    <a:close/>
                    <a:moveTo>
                      <a:pt x="12139" y="27540"/>
                    </a:moveTo>
                    <a:cubicBezTo>
                      <a:pt x="12138" y="27544"/>
                      <a:pt x="12138" y="27548"/>
                      <a:pt x="12138" y="27551"/>
                    </a:cubicBezTo>
                    <a:lnTo>
                      <a:pt x="12138" y="27551"/>
                    </a:lnTo>
                    <a:cubicBezTo>
                      <a:pt x="12138" y="27548"/>
                      <a:pt x="12139" y="27544"/>
                      <a:pt x="12139" y="27540"/>
                    </a:cubicBezTo>
                    <a:close/>
                    <a:moveTo>
                      <a:pt x="2871" y="31229"/>
                    </a:moveTo>
                    <a:cubicBezTo>
                      <a:pt x="2871" y="31229"/>
                      <a:pt x="2871" y="31230"/>
                      <a:pt x="2871" y="31230"/>
                    </a:cubicBezTo>
                    <a:lnTo>
                      <a:pt x="2871" y="31230"/>
                    </a:lnTo>
                    <a:cubicBezTo>
                      <a:pt x="2871" y="31230"/>
                      <a:pt x="2871" y="31229"/>
                      <a:pt x="2871" y="31229"/>
                    </a:cubicBezTo>
                    <a:close/>
                    <a:moveTo>
                      <a:pt x="11235" y="32250"/>
                    </a:moveTo>
                    <a:lnTo>
                      <a:pt x="11235" y="32250"/>
                    </a:lnTo>
                    <a:cubicBezTo>
                      <a:pt x="11235" y="32251"/>
                      <a:pt x="11236" y="32253"/>
                      <a:pt x="11236" y="32254"/>
                    </a:cubicBezTo>
                    <a:lnTo>
                      <a:pt x="11236" y="32254"/>
                    </a:lnTo>
                    <a:cubicBezTo>
                      <a:pt x="11236" y="32252"/>
                      <a:pt x="11235" y="32251"/>
                      <a:pt x="11235" y="32250"/>
                    </a:cubicBezTo>
                    <a:close/>
                    <a:moveTo>
                      <a:pt x="11427" y="32927"/>
                    </a:moveTo>
                    <a:lnTo>
                      <a:pt x="11427" y="32927"/>
                    </a:lnTo>
                    <a:cubicBezTo>
                      <a:pt x="11428" y="32929"/>
                      <a:pt x="11428" y="32930"/>
                      <a:pt x="11429" y="32932"/>
                    </a:cubicBezTo>
                    <a:lnTo>
                      <a:pt x="11429" y="32932"/>
                    </a:lnTo>
                    <a:cubicBezTo>
                      <a:pt x="11428" y="32930"/>
                      <a:pt x="11428" y="32929"/>
                      <a:pt x="11427" y="32927"/>
                    </a:cubicBezTo>
                    <a:close/>
                    <a:moveTo>
                      <a:pt x="11106" y="33097"/>
                    </a:moveTo>
                    <a:cubicBezTo>
                      <a:pt x="11106" y="33097"/>
                      <a:pt x="11106" y="33097"/>
                      <a:pt x="11106" y="33098"/>
                    </a:cubicBezTo>
                    <a:lnTo>
                      <a:pt x="11106" y="33098"/>
                    </a:lnTo>
                    <a:cubicBezTo>
                      <a:pt x="11106" y="33097"/>
                      <a:pt x="11106" y="33097"/>
                      <a:pt x="11106" y="33097"/>
                    </a:cubicBezTo>
                    <a:close/>
                    <a:moveTo>
                      <a:pt x="11568" y="38211"/>
                    </a:moveTo>
                    <a:cubicBezTo>
                      <a:pt x="11566" y="38216"/>
                      <a:pt x="11565" y="38221"/>
                      <a:pt x="11563" y="38225"/>
                    </a:cubicBezTo>
                    <a:cubicBezTo>
                      <a:pt x="11565" y="38221"/>
                      <a:pt x="11566" y="38216"/>
                      <a:pt x="11568" y="38211"/>
                    </a:cubicBezTo>
                    <a:close/>
                    <a:moveTo>
                      <a:pt x="4706" y="40649"/>
                    </a:moveTo>
                    <a:cubicBezTo>
                      <a:pt x="4709" y="40651"/>
                      <a:pt x="4712" y="40652"/>
                      <a:pt x="4715" y="40654"/>
                    </a:cubicBezTo>
                    <a:lnTo>
                      <a:pt x="4715" y="40654"/>
                    </a:lnTo>
                    <a:cubicBezTo>
                      <a:pt x="4712" y="40652"/>
                      <a:pt x="4709" y="40651"/>
                      <a:pt x="4706" y="40649"/>
                    </a:cubicBezTo>
                    <a:close/>
                    <a:moveTo>
                      <a:pt x="6960" y="357"/>
                    </a:moveTo>
                    <a:cubicBezTo>
                      <a:pt x="6965" y="358"/>
                      <a:pt x="6970" y="358"/>
                      <a:pt x="6974" y="359"/>
                    </a:cubicBezTo>
                    <a:lnTo>
                      <a:pt x="6978" y="359"/>
                    </a:lnTo>
                    <a:cubicBezTo>
                      <a:pt x="7034" y="364"/>
                      <a:pt x="7088" y="373"/>
                      <a:pt x="7144" y="383"/>
                    </a:cubicBezTo>
                    <a:cubicBezTo>
                      <a:pt x="7194" y="395"/>
                      <a:pt x="7243" y="409"/>
                      <a:pt x="7292" y="426"/>
                    </a:cubicBezTo>
                    <a:cubicBezTo>
                      <a:pt x="7369" y="456"/>
                      <a:pt x="7445" y="487"/>
                      <a:pt x="7521" y="521"/>
                    </a:cubicBezTo>
                    <a:cubicBezTo>
                      <a:pt x="7573" y="551"/>
                      <a:pt x="7627" y="580"/>
                      <a:pt x="7679" y="613"/>
                    </a:cubicBezTo>
                    <a:cubicBezTo>
                      <a:pt x="7727" y="647"/>
                      <a:pt x="7773" y="681"/>
                      <a:pt x="7818" y="717"/>
                    </a:cubicBezTo>
                    <a:cubicBezTo>
                      <a:pt x="7889" y="780"/>
                      <a:pt x="7954" y="844"/>
                      <a:pt x="8019" y="911"/>
                    </a:cubicBezTo>
                    <a:cubicBezTo>
                      <a:pt x="8059" y="958"/>
                      <a:pt x="8098" y="1004"/>
                      <a:pt x="8135" y="1053"/>
                    </a:cubicBezTo>
                    <a:cubicBezTo>
                      <a:pt x="8175" y="1103"/>
                      <a:pt x="8211" y="1157"/>
                      <a:pt x="8246" y="1211"/>
                    </a:cubicBezTo>
                    <a:cubicBezTo>
                      <a:pt x="8299" y="1293"/>
                      <a:pt x="8345" y="1377"/>
                      <a:pt x="8391" y="1461"/>
                    </a:cubicBezTo>
                    <a:cubicBezTo>
                      <a:pt x="8434" y="1551"/>
                      <a:pt x="8477" y="1640"/>
                      <a:pt x="8514" y="1729"/>
                    </a:cubicBezTo>
                    <a:cubicBezTo>
                      <a:pt x="8549" y="1819"/>
                      <a:pt x="8582" y="1909"/>
                      <a:pt x="8613" y="2000"/>
                    </a:cubicBezTo>
                    <a:cubicBezTo>
                      <a:pt x="8642" y="2099"/>
                      <a:pt x="8668" y="2195"/>
                      <a:pt x="8694" y="2293"/>
                    </a:cubicBezTo>
                    <a:cubicBezTo>
                      <a:pt x="8709" y="2367"/>
                      <a:pt x="8721" y="2442"/>
                      <a:pt x="8733" y="2518"/>
                    </a:cubicBezTo>
                    <a:cubicBezTo>
                      <a:pt x="8742" y="2580"/>
                      <a:pt x="8747" y="2645"/>
                      <a:pt x="8752" y="2708"/>
                    </a:cubicBezTo>
                    <a:cubicBezTo>
                      <a:pt x="8752" y="2808"/>
                      <a:pt x="8751" y="2910"/>
                      <a:pt x="8748" y="3011"/>
                    </a:cubicBezTo>
                    <a:lnTo>
                      <a:pt x="8748" y="3011"/>
                    </a:lnTo>
                    <a:cubicBezTo>
                      <a:pt x="8748" y="3008"/>
                      <a:pt x="8749" y="3004"/>
                      <a:pt x="8749" y="3001"/>
                    </a:cubicBezTo>
                    <a:lnTo>
                      <a:pt x="8749" y="3001"/>
                    </a:lnTo>
                    <a:cubicBezTo>
                      <a:pt x="8749" y="3007"/>
                      <a:pt x="8748" y="3011"/>
                      <a:pt x="8749" y="3017"/>
                    </a:cubicBezTo>
                    <a:cubicBezTo>
                      <a:pt x="8749" y="3019"/>
                      <a:pt x="8748" y="3022"/>
                      <a:pt x="8748" y="3025"/>
                    </a:cubicBezTo>
                    <a:lnTo>
                      <a:pt x="8748" y="3021"/>
                    </a:lnTo>
                    <a:cubicBezTo>
                      <a:pt x="8738" y="3148"/>
                      <a:pt x="8724" y="3276"/>
                      <a:pt x="8705" y="3401"/>
                    </a:cubicBezTo>
                    <a:cubicBezTo>
                      <a:pt x="8687" y="3519"/>
                      <a:pt x="8663" y="3635"/>
                      <a:pt x="8641" y="3752"/>
                    </a:cubicBezTo>
                    <a:cubicBezTo>
                      <a:pt x="8573" y="4059"/>
                      <a:pt x="8495" y="4363"/>
                      <a:pt x="8453" y="4675"/>
                    </a:cubicBezTo>
                    <a:cubicBezTo>
                      <a:pt x="8449" y="4712"/>
                      <a:pt x="8447" y="4748"/>
                      <a:pt x="8442" y="4785"/>
                    </a:cubicBezTo>
                    <a:cubicBezTo>
                      <a:pt x="8441" y="4824"/>
                      <a:pt x="8435" y="4864"/>
                      <a:pt x="8435" y="4902"/>
                    </a:cubicBezTo>
                    <a:cubicBezTo>
                      <a:pt x="8435" y="4976"/>
                      <a:pt x="8431" y="5050"/>
                      <a:pt x="8437" y="5123"/>
                    </a:cubicBezTo>
                    <a:cubicBezTo>
                      <a:pt x="8445" y="5243"/>
                      <a:pt x="8452" y="5365"/>
                      <a:pt x="8475" y="5483"/>
                    </a:cubicBezTo>
                    <a:cubicBezTo>
                      <a:pt x="8505" y="5637"/>
                      <a:pt x="8544" y="5789"/>
                      <a:pt x="8608" y="5931"/>
                    </a:cubicBezTo>
                    <a:cubicBezTo>
                      <a:pt x="8755" y="6242"/>
                      <a:pt x="8961" y="6524"/>
                      <a:pt x="9156" y="6807"/>
                    </a:cubicBezTo>
                    <a:cubicBezTo>
                      <a:pt x="9322" y="7051"/>
                      <a:pt x="9499" y="7285"/>
                      <a:pt x="9669" y="7525"/>
                    </a:cubicBezTo>
                    <a:cubicBezTo>
                      <a:pt x="9757" y="7657"/>
                      <a:pt x="9840" y="7793"/>
                      <a:pt x="9916" y="7931"/>
                    </a:cubicBezTo>
                    <a:cubicBezTo>
                      <a:pt x="9918" y="7936"/>
                      <a:pt x="9921" y="7939"/>
                      <a:pt x="9923" y="7942"/>
                    </a:cubicBezTo>
                    <a:cubicBezTo>
                      <a:pt x="9923" y="7943"/>
                      <a:pt x="9923" y="7944"/>
                      <a:pt x="9924" y="7945"/>
                    </a:cubicBezTo>
                    <a:lnTo>
                      <a:pt x="9923" y="7945"/>
                    </a:lnTo>
                    <a:cubicBezTo>
                      <a:pt x="9971" y="8043"/>
                      <a:pt x="10017" y="8139"/>
                      <a:pt x="10059" y="8241"/>
                    </a:cubicBezTo>
                    <a:cubicBezTo>
                      <a:pt x="10096" y="8326"/>
                      <a:pt x="10125" y="8414"/>
                      <a:pt x="10159" y="8502"/>
                    </a:cubicBezTo>
                    <a:cubicBezTo>
                      <a:pt x="10191" y="8604"/>
                      <a:pt x="10220" y="8707"/>
                      <a:pt x="10247" y="8812"/>
                    </a:cubicBezTo>
                    <a:cubicBezTo>
                      <a:pt x="10272" y="8911"/>
                      <a:pt x="10294" y="9011"/>
                      <a:pt x="10317" y="9114"/>
                    </a:cubicBezTo>
                    <a:cubicBezTo>
                      <a:pt x="10315" y="9105"/>
                      <a:pt x="10313" y="9097"/>
                      <a:pt x="10313" y="9089"/>
                    </a:cubicBezTo>
                    <a:lnTo>
                      <a:pt x="10313" y="9089"/>
                    </a:lnTo>
                    <a:cubicBezTo>
                      <a:pt x="10319" y="9116"/>
                      <a:pt x="10324" y="9143"/>
                      <a:pt x="10328" y="9171"/>
                    </a:cubicBezTo>
                    <a:lnTo>
                      <a:pt x="10328" y="9167"/>
                    </a:lnTo>
                    <a:cubicBezTo>
                      <a:pt x="10336" y="9205"/>
                      <a:pt x="10343" y="9243"/>
                      <a:pt x="10350" y="9280"/>
                    </a:cubicBezTo>
                    <a:lnTo>
                      <a:pt x="10350" y="9280"/>
                    </a:lnTo>
                    <a:cubicBezTo>
                      <a:pt x="10350" y="9277"/>
                      <a:pt x="10349" y="9274"/>
                      <a:pt x="10348" y="9271"/>
                    </a:cubicBezTo>
                    <a:lnTo>
                      <a:pt x="10348" y="9271"/>
                    </a:lnTo>
                    <a:cubicBezTo>
                      <a:pt x="10385" y="9448"/>
                      <a:pt x="10412" y="9628"/>
                      <a:pt x="10428" y="9809"/>
                    </a:cubicBezTo>
                    <a:lnTo>
                      <a:pt x="10428" y="9809"/>
                    </a:lnTo>
                    <a:cubicBezTo>
                      <a:pt x="10428" y="9809"/>
                      <a:pt x="10428" y="9808"/>
                      <a:pt x="10427" y="9808"/>
                    </a:cubicBezTo>
                    <a:lnTo>
                      <a:pt x="10427" y="9808"/>
                    </a:lnTo>
                    <a:cubicBezTo>
                      <a:pt x="10432" y="9911"/>
                      <a:pt x="10432" y="10013"/>
                      <a:pt x="10425" y="10116"/>
                    </a:cubicBezTo>
                    <a:cubicBezTo>
                      <a:pt x="10412" y="10272"/>
                      <a:pt x="10383" y="10425"/>
                      <a:pt x="10355" y="10579"/>
                    </a:cubicBezTo>
                    <a:cubicBezTo>
                      <a:pt x="10328" y="10698"/>
                      <a:pt x="10302" y="10819"/>
                      <a:pt x="10267" y="10934"/>
                    </a:cubicBezTo>
                    <a:cubicBezTo>
                      <a:pt x="10234" y="11042"/>
                      <a:pt x="10200" y="11146"/>
                      <a:pt x="10164" y="11251"/>
                    </a:cubicBezTo>
                    <a:cubicBezTo>
                      <a:pt x="10106" y="11399"/>
                      <a:pt x="10045" y="11541"/>
                      <a:pt x="9978" y="11683"/>
                    </a:cubicBezTo>
                    <a:lnTo>
                      <a:pt x="9834" y="11955"/>
                    </a:lnTo>
                    <a:cubicBezTo>
                      <a:pt x="9746" y="12116"/>
                      <a:pt x="9657" y="12277"/>
                      <a:pt x="9580" y="12445"/>
                    </a:cubicBezTo>
                    <a:cubicBezTo>
                      <a:pt x="9504" y="12606"/>
                      <a:pt x="9428" y="12767"/>
                      <a:pt x="9368" y="12934"/>
                    </a:cubicBezTo>
                    <a:cubicBezTo>
                      <a:pt x="9332" y="13037"/>
                      <a:pt x="9298" y="13140"/>
                      <a:pt x="9266" y="13245"/>
                    </a:cubicBezTo>
                    <a:cubicBezTo>
                      <a:pt x="9240" y="13329"/>
                      <a:pt x="9220" y="13416"/>
                      <a:pt x="9199" y="13503"/>
                    </a:cubicBezTo>
                    <a:cubicBezTo>
                      <a:pt x="9157" y="13681"/>
                      <a:pt x="9126" y="13862"/>
                      <a:pt x="9108" y="14044"/>
                    </a:cubicBezTo>
                    <a:cubicBezTo>
                      <a:pt x="9092" y="14225"/>
                      <a:pt x="9086" y="14407"/>
                      <a:pt x="9093" y="14587"/>
                    </a:cubicBezTo>
                    <a:cubicBezTo>
                      <a:pt x="9100" y="14957"/>
                      <a:pt x="9201" y="15318"/>
                      <a:pt x="9384" y="15639"/>
                    </a:cubicBezTo>
                    <a:cubicBezTo>
                      <a:pt x="9504" y="15842"/>
                      <a:pt x="9650" y="16020"/>
                      <a:pt x="9809" y="16193"/>
                    </a:cubicBezTo>
                    <a:cubicBezTo>
                      <a:pt x="9931" y="16327"/>
                      <a:pt x="10060" y="16455"/>
                      <a:pt x="10183" y="16588"/>
                    </a:cubicBezTo>
                    <a:cubicBezTo>
                      <a:pt x="10178" y="16583"/>
                      <a:pt x="10174" y="16578"/>
                      <a:pt x="10168" y="16572"/>
                    </a:cubicBezTo>
                    <a:lnTo>
                      <a:pt x="10168" y="16572"/>
                    </a:lnTo>
                    <a:cubicBezTo>
                      <a:pt x="10250" y="16665"/>
                      <a:pt x="10333" y="16758"/>
                      <a:pt x="10408" y="16858"/>
                    </a:cubicBezTo>
                    <a:cubicBezTo>
                      <a:pt x="10482" y="16957"/>
                      <a:pt x="10552" y="17055"/>
                      <a:pt x="10623" y="17154"/>
                    </a:cubicBezTo>
                    <a:lnTo>
                      <a:pt x="10622" y="17153"/>
                    </a:lnTo>
                    <a:lnTo>
                      <a:pt x="10622" y="17153"/>
                    </a:lnTo>
                    <a:cubicBezTo>
                      <a:pt x="10623" y="17154"/>
                      <a:pt x="10623" y="17155"/>
                      <a:pt x="10625" y="17156"/>
                    </a:cubicBezTo>
                    <a:cubicBezTo>
                      <a:pt x="10626" y="17158"/>
                      <a:pt x="10626" y="17159"/>
                      <a:pt x="10628" y="17160"/>
                    </a:cubicBezTo>
                    <a:lnTo>
                      <a:pt x="10628" y="17162"/>
                    </a:lnTo>
                    <a:lnTo>
                      <a:pt x="10629" y="17164"/>
                    </a:lnTo>
                    <a:cubicBezTo>
                      <a:pt x="10629" y="17165"/>
                      <a:pt x="10629" y="17166"/>
                      <a:pt x="10629" y="17166"/>
                    </a:cubicBezTo>
                    <a:cubicBezTo>
                      <a:pt x="10630" y="17166"/>
                      <a:pt x="10630" y="17168"/>
                      <a:pt x="10630" y="17169"/>
                    </a:cubicBezTo>
                    <a:cubicBezTo>
                      <a:pt x="10680" y="17246"/>
                      <a:pt x="10728" y="17321"/>
                      <a:pt x="10775" y="17399"/>
                    </a:cubicBezTo>
                    <a:cubicBezTo>
                      <a:pt x="10820" y="17475"/>
                      <a:pt x="10859" y="17551"/>
                      <a:pt x="10901" y="17629"/>
                    </a:cubicBezTo>
                    <a:cubicBezTo>
                      <a:pt x="10939" y="17709"/>
                      <a:pt x="10977" y="17790"/>
                      <a:pt x="11013" y="17870"/>
                    </a:cubicBezTo>
                    <a:cubicBezTo>
                      <a:pt x="11051" y="17960"/>
                      <a:pt x="11087" y="18051"/>
                      <a:pt x="11121" y="18141"/>
                    </a:cubicBezTo>
                    <a:cubicBezTo>
                      <a:pt x="11143" y="18208"/>
                      <a:pt x="11165" y="18275"/>
                      <a:pt x="11183" y="18344"/>
                    </a:cubicBezTo>
                    <a:cubicBezTo>
                      <a:pt x="11204" y="18421"/>
                      <a:pt x="11222" y="18499"/>
                      <a:pt x="11239" y="18577"/>
                    </a:cubicBezTo>
                    <a:cubicBezTo>
                      <a:pt x="11249" y="18635"/>
                      <a:pt x="11261" y="18692"/>
                      <a:pt x="11266" y="18750"/>
                    </a:cubicBezTo>
                    <a:cubicBezTo>
                      <a:pt x="11270" y="18806"/>
                      <a:pt x="11274" y="18862"/>
                      <a:pt x="11279" y="18917"/>
                    </a:cubicBezTo>
                    <a:lnTo>
                      <a:pt x="11279" y="18917"/>
                    </a:lnTo>
                    <a:cubicBezTo>
                      <a:pt x="11279" y="18916"/>
                      <a:pt x="11279" y="18915"/>
                      <a:pt x="11279" y="18914"/>
                    </a:cubicBezTo>
                    <a:lnTo>
                      <a:pt x="11279" y="18914"/>
                    </a:lnTo>
                    <a:cubicBezTo>
                      <a:pt x="11279" y="18915"/>
                      <a:pt x="11279" y="18916"/>
                      <a:pt x="11279" y="18917"/>
                    </a:cubicBezTo>
                    <a:lnTo>
                      <a:pt x="11279" y="18917"/>
                    </a:lnTo>
                    <a:cubicBezTo>
                      <a:pt x="11279" y="18917"/>
                      <a:pt x="11279" y="18917"/>
                      <a:pt x="11279" y="18917"/>
                    </a:cubicBezTo>
                    <a:lnTo>
                      <a:pt x="11279" y="18917"/>
                    </a:lnTo>
                    <a:cubicBezTo>
                      <a:pt x="11279" y="18917"/>
                      <a:pt x="11279" y="18918"/>
                      <a:pt x="11280" y="18918"/>
                    </a:cubicBezTo>
                    <a:lnTo>
                      <a:pt x="11280" y="18918"/>
                    </a:lnTo>
                    <a:cubicBezTo>
                      <a:pt x="11279" y="18918"/>
                      <a:pt x="11279" y="18917"/>
                      <a:pt x="11279" y="18917"/>
                    </a:cubicBezTo>
                    <a:lnTo>
                      <a:pt x="11279" y="18917"/>
                    </a:lnTo>
                    <a:cubicBezTo>
                      <a:pt x="11280" y="18924"/>
                      <a:pt x="11281" y="18931"/>
                      <a:pt x="11282" y="18938"/>
                    </a:cubicBezTo>
                    <a:cubicBezTo>
                      <a:pt x="11281" y="18931"/>
                      <a:pt x="11280" y="18925"/>
                      <a:pt x="11280" y="18918"/>
                    </a:cubicBezTo>
                    <a:lnTo>
                      <a:pt x="11280" y="18918"/>
                    </a:lnTo>
                    <a:cubicBezTo>
                      <a:pt x="11281" y="18981"/>
                      <a:pt x="11285" y="19045"/>
                      <a:pt x="11282" y="19109"/>
                    </a:cubicBezTo>
                    <a:cubicBezTo>
                      <a:pt x="11279" y="19169"/>
                      <a:pt x="11274" y="19228"/>
                      <a:pt x="11272" y="19286"/>
                    </a:cubicBezTo>
                    <a:cubicBezTo>
                      <a:pt x="11265" y="19351"/>
                      <a:pt x="11261" y="19417"/>
                      <a:pt x="11248" y="19480"/>
                    </a:cubicBezTo>
                    <a:cubicBezTo>
                      <a:pt x="11235" y="19539"/>
                      <a:pt x="11223" y="19599"/>
                      <a:pt x="11212" y="19658"/>
                    </a:cubicBezTo>
                    <a:lnTo>
                      <a:pt x="11212" y="19655"/>
                    </a:lnTo>
                    <a:cubicBezTo>
                      <a:pt x="11195" y="19721"/>
                      <a:pt x="11180" y="19789"/>
                      <a:pt x="11157" y="19853"/>
                    </a:cubicBezTo>
                    <a:cubicBezTo>
                      <a:pt x="11136" y="19914"/>
                      <a:pt x="11116" y="19977"/>
                      <a:pt x="11094" y="20036"/>
                    </a:cubicBezTo>
                    <a:cubicBezTo>
                      <a:pt x="11068" y="20092"/>
                      <a:pt x="11048" y="20148"/>
                      <a:pt x="11022" y="20202"/>
                    </a:cubicBezTo>
                    <a:cubicBezTo>
                      <a:pt x="10999" y="20254"/>
                      <a:pt x="10972" y="20305"/>
                      <a:pt x="10947" y="20356"/>
                    </a:cubicBezTo>
                    <a:lnTo>
                      <a:pt x="10947" y="20354"/>
                    </a:lnTo>
                    <a:cubicBezTo>
                      <a:pt x="10856" y="20521"/>
                      <a:pt x="10758" y="20686"/>
                      <a:pt x="10668" y="20855"/>
                    </a:cubicBezTo>
                    <a:cubicBezTo>
                      <a:pt x="10578" y="21023"/>
                      <a:pt x="10496" y="21194"/>
                      <a:pt x="10420" y="21368"/>
                    </a:cubicBezTo>
                    <a:cubicBezTo>
                      <a:pt x="10349" y="21531"/>
                      <a:pt x="10286" y="21698"/>
                      <a:pt x="10232" y="21868"/>
                    </a:cubicBezTo>
                    <a:cubicBezTo>
                      <a:pt x="10170" y="22048"/>
                      <a:pt x="10118" y="22232"/>
                      <a:pt x="10076" y="22417"/>
                    </a:cubicBezTo>
                    <a:cubicBezTo>
                      <a:pt x="10055" y="22516"/>
                      <a:pt x="10031" y="22615"/>
                      <a:pt x="10015" y="22713"/>
                    </a:cubicBezTo>
                    <a:cubicBezTo>
                      <a:pt x="10000" y="22808"/>
                      <a:pt x="9986" y="22902"/>
                      <a:pt x="9975" y="22996"/>
                    </a:cubicBezTo>
                    <a:cubicBezTo>
                      <a:pt x="9966" y="23084"/>
                      <a:pt x="9962" y="23171"/>
                      <a:pt x="9964" y="23259"/>
                    </a:cubicBezTo>
                    <a:cubicBezTo>
                      <a:pt x="9963" y="23432"/>
                      <a:pt x="9978" y="23605"/>
                      <a:pt x="10008" y="23775"/>
                    </a:cubicBezTo>
                    <a:cubicBezTo>
                      <a:pt x="10047" y="23986"/>
                      <a:pt x="10119" y="24204"/>
                      <a:pt x="10234" y="24385"/>
                    </a:cubicBezTo>
                    <a:cubicBezTo>
                      <a:pt x="10292" y="24478"/>
                      <a:pt x="10357" y="24567"/>
                      <a:pt x="10427" y="24650"/>
                    </a:cubicBezTo>
                    <a:cubicBezTo>
                      <a:pt x="10456" y="24685"/>
                      <a:pt x="10489" y="24719"/>
                      <a:pt x="10520" y="24753"/>
                    </a:cubicBezTo>
                    <a:cubicBezTo>
                      <a:pt x="10641" y="24885"/>
                      <a:pt x="10768" y="25007"/>
                      <a:pt x="10892" y="25134"/>
                    </a:cubicBezTo>
                    <a:cubicBezTo>
                      <a:pt x="11028" y="25274"/>
                      <a:pt x="11160" y="25418"/>
                      <a:pt x="11290" y="25564"/>
                    </a:cubicBezTo>
                    <a:cubicBezTo>
                      <a:pt x="11290" y="25564"/>
                      <a:pt x="11290" y="25563"/>
                      <a:pt x="11289" y="25563"/>
                    </a:cubicBezTo>
                    <a:lnTo>
                      <a:pt x="11289" y="25563"/>
                    </a:lnTo>
                    <a:cubicBezTo>
                      <a:pt x="11291" y="25565"/>
                      <a:pt x="11292" y="25567"/>
                      <a:pt x="11294" y="25568"/>
                    </a:cubicBezTo>
                    <a:cubicBezTo>
                      <a:pt x="11333" y="25613"/>
                      <a:pt x="11373" y="25658"/>
                      <a:pt x="11411" y="25702"/>
                    </a:cubicBezTo>
                    <a:cubicBezTo>
                      <a:pt x="11549" y="25858"/>
                      <a:pt x="11677" y="26022"/>
                      <a:pt x="11796" y="26192"/>
                    </a:cubicBezTo>
                    <a:cubicBezTo>
                      <a:pt x="11836" y="26256"/>
                      <a:pt x="11873" y="26322"/>
                      <a:pt x="11909" y="26389"/>
                    </a:cubicBezTo>
                    <a:cubicBezTo>
                      <a:pt x="11928" y="26431"/>
                      <a:pt x="11950" y="26473"/>
                      <a:pt x="11965" y="26515"/>
                    </a:cubicBezTo>
                    <a:cubicBezTo>
                      <a:pt x="11981" y="26557"/>
                      <a:pt x="11994" y="26597"/>
                      <a:pt x="12008" y="26636"/>
                    </a:cubicBezTo>
                    <a:cubicBezTo>
                      <a:pt x="12035" y="26736"/>
                      <a:pt x="12062" y="26834"/>
                      <a:pt x="12084" y="26933"/>
                    </a:cubicBezTo>
                    <a:cubicBezTo>
                      <a:pt x="12084" y="26933"/>
                      <a:pt x="12084" y="26933"/>
                      <a:pt x="12084" y="26932"/>
                    </a:cubicBezTo>
                    <a:lnTo>
                      <a:pt x="12084" y="26932"/>
                    </a:lnTo>
                    <a:cubicBezTo>
                      <a:pt x="12099" y="27008"/>
                      <a:pt x="12113" y="27083"/>
                      <a:pt x="12122" y="27158"/>
                    </a:cubicBezTo>
                    <a:cubicBezTo>
                      <a:pt x="12133" y="27237"/>
                      <a:pt x="12138" y="27313"/>
                      <a:pt x="12142" y="27391"/>
                    </a:cubicBezTo>
                    <a:cubicBezTo>
                      <a:pt x="12142" y="27449"/>
                      <a:pt x="12142" y="27510"/>
                      <a:pt x="12141" y="27567"/>
                    </a:cubicBezTo>
                    <a:cubicBezTo>
                      <a:pt x="12139" y="27561"/>
                      <a:pt x="12138" y="27556"/>
                      <a:pt x="12138" y="27551"/>
                    </a:cubicBezTo>
                    <a:lnTo>
                      <a:pt x="12138" y="27551"/>
                    </a:lnTo>
                    <a:cubicBezTo>
                      <a:pt x="12130" y="27647"/>
                      <a:pt x="12121" y="27740"/>
                      <a:pt x="12108" y="27835"/>
                    </a:cubicBezTo>
                    <a:cubicBezTo>
                      <a:pt x="12097" y="27918"/>
                      <a:pt x="12082" y="28002"/>
                      <a:pt x="12066" y="28083"/>
                    </a:cubicBezTo>
                    <a:cubicBezTo>
                      <a:pt x="12066" y="28082"/>
                      <a:pt x="12066" y="28081"/>
                      <a:pt x="12066" y="28080"/>
                    </a:cubicBezTo>
                    <a:cubicBezTo>
                      <a:pt x="12066" y="28082"/>
                      <a:pt x="12066" y="28083"/>
                      <a:pt x="12065" y="28084"/>
                    </a:cubicBezTo>
                    <a:cubicBezTo>
                      <a:pt x="12064" y="28089"/>
                      <a:pt x="12063" y="28095"/>
                      <a:pt x="12063" y="28100"/>
                    </a:cubicBezTo>
                    <a:cubicBezTo>
                      <a:pt x="12043" y="28184"/>
                      <a:pt x="12023" y="28272"/>
                      <a:pt x="11997" y="28354"/>
                    </a:cubicBezTo>
                    <a:cubicBezTo>
                      <a:pt x="11973" y="28441"/>
                      <a:pt x="11945" y="28527"/>
                      <a:pt x="11916" y="28612"/>
                    </a:cubicBezTo>
                    <a:cubicBezTo>
                      <a:pt x="11878" y="28709"/>
                      <a:pt x="11839" y="28805"/>
                      <a:pt x="11799" y="28901"/>
                    </a:cubicBezTo>
                    <a:cubicBezTo>
                      <a:pt x="11757" y="29000"/>
                      <a:pt x="11710" y="29092"/>
                      <a:pt x="11662" y="29188"/>
                    </a:cubicBezTo>
                    <a:lnTo>
                      <a:pt x="11662" y="29188"/>
                    </a:lnTo>
                    <a:cubicBezTo>
                      <a:pt x="11665" y="29182"/>
                      <a:pt x="11668" y="29175"/>
                      <a:pt x="11671" y="29168"/>
                    </a:cubicBezTo>
                    <a:lnTo>
                      <a:pt x="11671" y="29168"/>
                    </a:lnTo>
                    <a:cubicBezTo>
                      <a:pt x="11586" y="29335"/>
                      <a:pt x="11496" y="29497"/>
                      <a:pt x="11399" y="29656"/>
                    </a:cubicBezTo>
                    <a:cubicBezTo>
                      <a:pt x="11304" y="29811"/>
                      <a:pt x="11208" y="29965"/>
                      <a:pt x="11125" y="30128"/>
                    </a:cubicBezTo>
                    <a:cubicBezTo>
                      <a:pt x="11123" y="30132"/>
                      <a:pt x="11121" y="30136"/>
                      <a:pt x="11119" y="30140"/>
                    </a:cubicBezTo>
                    <a:cubicBezTo>
                      <a:pt x="11115" y="30142"/>
                      <a:pt x="11109" y="30142"/>
                      <a:pt x="11106" y="30144"/>
                    </a:cubicBezTo>
                    <a:cubicBezTo>
                      <a:pt x="11089" y="30174"/>
                      <a:pt x="11072" y="30203"/>
                      <a:pt x="11057" y="30233"/>
                    </a:cubicBezTo>
                    <a:cubicBezTo>
                      <a:pt x="11038" y="30264"/>
                      <a:pt x="11020" y="30294"/>
                      <a:pt x="11000" y="30327"/>
                    </a:cubicBezTo>
                    <a:cubicBezTo>
                      <a:pt x="10984" y="30373"/>
                      <a:pt x="10973" y="30423"/>
                      <a:pt x="10960" y="30471"/>
                    </a:cubicBezTo>
                    <a:cubicBezTo>
                      <a:pt x="10922" y="30557"/>
                      <a:pt x="10885" y="30643"/>
                      <a:pt x="10854" y="30732"/>
                    </a:cubicBezTo>
                    <a:cubicBezTo>
                      <a:pt x="10792" y="30914"/>
                      <a:pt x="10747" y="31102"/>
                      <a:pt x="10723" y="31292"/>
                    </a:cubicBezTo>
                    <a:cubicBezTo>
                      <a:pt x="10733" y="31387"/>
                      <a:pt x="10738" y="31481"/>
                      <a:pt x="10744" y="31575"/>
                    </a:cubicBezTo>
                    <a:cubicBezTo>
                      <a:pt x="10753" y="31670"/>
                      <a:pt x="10759" y="31766"/>
                      <a:pt x="10766" y="31863"/>
                    </a:cubicBezTo>
                    <a:cubicBezTo>
                      <a:pt x="10785" y="31932"/>
                      <a:pt x="10805" y="32002"/>
                      <a:pt x="10825" y="32073"/>
                    </a:cubicBezTo>
                    <a:lnTo>
                      <a:pt x="10825" y="32077"/>
                    </a:lnTo>
                    <a:cubicBezTo>
                      <a:pt x="10839" y="32149"/>
                      <a:pt x="10862" y="32219"/>
                      <a:pt x="10877" y="32289"/>
                    </a:cubicBezTo>
                    <a:lnTo>
                      <a:pt x="10877" y="32289"/>
                    </a:lnTo>
                    <a:cubicBezTo>
                      <a:pt x="10876" y="32285"/>
                      <a:pt x="10875" y="32281"/>
                      <a:pt x="10874" y="32277"/>
                    </a:cubicBezTo>
                    <a:lnTo>
                      <a:pt x="10874" y="32277"/>
                    </a:lnTo>
                    <a:cubicBezTo>
                      <a:pt x="10882" y="32321"/>
                      <a:pt x="10893" y="32365"/>
                      <a:pt x="10907" y="32409"/>
                    </a:cubicBezTo>
                    <a:cubicBezTo>
                      <a:pt x="10916" y="32438"/>
                      <a:pt x="10928" y="32469"/>
                      <a:pt x="10939" y="32498"/>
                    </a:cubicBezTo>
                    <a:cubicBezTo>
                      <a:pt x="10962" y="32604"/>
                      <a:pt x="10985" y="32708"/>
                      <a:pt x="11014" y="32811"/>
                    </a:cubicBezTo>
                    <a:cubicBezTo>
                      <a:pt x="11043" y="32909"/>
                      <a:pt x="11075" y="33007"/>
                      <a:pt x="11109" y="33104"/>
                    </a:cubicBezTo>
                    <a:lnTo>
                      <a:pt x="11109" y="33104"/>
                    </a:lnTo>
                    <a:cubicBezTo>
                      <a:pt x="11108" y="33102"/>
                      <a:pt x="11107" y="33100"/>
                      <a:pt x="11106" y="33098"/>
                    </a:cubicBezTo>
                    <a:lnTo>
                      <a:pt x="11106" y="33098"/>
                    </a:lnTo>
                    <a:cubicBezTo>
                      <a:pt x="11178" y="33309"/>
                      <a:pt x="11225" y="33528"/>
                      <a:pt x="11283" y="33742"/>
                    </a:cubicBezTo>
                    <a:cubicBezTo>
                      <a:pt x="11343" y="33967"/>
                      <a:pt x="11418" y="34188"/>
                      <a:pt x="11485" y="34412"/>
                    </a:cubicBezTo>
                    <a:cubicBezTo>
                      <a:pt x="11613" y="34841"/>
                      <a:pt x="11719" y="35275"/>
                      <a:pt x="11809" y="35715"/>
                    </a:cubicBezTo>
                    <a:cubicBezTo>
                      <a:pt x="11827" y="35812"/>
                      <a:pt x="11846" y="35909"/>
                      <a:pt x="11857" y="36006"/>
                    </a:cubicBezTo>
                    <a:cubicBezTo>
                      <a:pt x="11869" y="36100"/>
                      <a:pt x="11876" y="36193"/>
                      <a:pt x="11883" y="36288"/>
                    </a:cubicBezTo>
                    <a:cubicBezTo>
                      <a:pt x="11883" y="36279"/>
                      <a:pt x="11882" y="36272"/>
                      <a:pt x="11882" y="36263"/>
                    </a:cubicBezTo>
                    <a:lnTo>
                      <a:pt x="11882" y="36263"/>
                    </a:lnTo>
                    <a:cubicBezTo>
                      <a:pt x="11888" y="36358"/>
                      <a:pt x="11895" y="36452"/>
                      <a:pt x="11894" y="36546"/>
                    </a:cubicBezTo>
                    <a:cubicBezTo>
                      <a:pt x="11892" y="36639"/>
                      <a:pt x="11888" y="36734"/>
                      <a:pt x="11880" y="36828"/>
                    </a:cubicBezTo>
                    <a:cubicBezTo>
                      <a:pt x="11861" y="36995"/>
                      <a:pt x="11836" y="37162"/>
                      <a:pt x="11804" y="37327"/>
                    </a:cubicBezTo>
                    <a:cubicBezTo>
                      <a:pt x="11807" y="37320"/>
                      <a:pt x="11807" y="37313"/>
                      <a:pt x="11811" y="37304"/>
                    </a:cubicBezTo>
                    <a:lnTo>
                      <a:pt x="11811" y="37304"/>
                    </a:lnTo>
                    <a:cubicBezTo>
                      <a:pt x="11777" y="37457"/>
                      <a:pt x="11745" y="37610"/>
                      <a:pt x="11703" y="37760"/>
                    </a:cubicBezTo>
                    <a:cubicBezTo>
                      <a:pt x="11662" y="37912"/>
                      <a:pt x="11617" y="38063"/>
                      <a:pt x="11568" y="38211"/>
                    </a:cubicBezTo>
                    <a:lnTo>
                      <a:pt x="11568" y="38211"/>
                    </a:lnTo>
                    <a:cubicBezTo>
                      <a:pt x="11569" y="38209"/>
                      <a:pt x="11570" y="38206"/>
                      <a:pt x="11572" y="38204"/>
                    </a:cubicBezTo>
                    <a:lnTo>
                      <a:pt x="11572" y="38204"/>
                    </a:lnTo>
                    <a:cubicBezTo>
                      <a:pt x="11505" y="38387"/>
                      <a:pt x="11436" y="38567"/>
                      <a:pt x="11354" y="38743"/>
                    </a:cubicBezTo>
                    <a:lnTo>
                      <a:pt x="11355" y="38740"/>
                    </a:lnTo>
                    <a:lnTo>
                      <a:pt x="11355" y="38740"/>
                    </a:lnTo>
                    <a:cubicBezTo>
                      <a:pt x="11353" y="38745"/>
                      <a:pt x="11351" y="38751"/>
                      <a:pt x="11348" y="38755"/>
                    </a:cubicBezTo>
                    <a:cubicBezTo>
                      <a:pt x="11347" y="38756"/>
                      <a:pt x="11347" y="38759"/>
                      <a:pt x="11346" y="38760"/>
                    </a:cubicBezTo>
                    <a:lnTo>
                      <a:pt x="11346" y="38759"/>
                    </a:lnTo>
                    <a:cubicBezTo>
                      <a:pt x="11296" y="38856"/>
                      <a:pt x="11246" y="38955"/>
                      <a:pt x="11192" y="39051"/>
                    </a:cubicBezTo>
                    <a:cubicBezTo>
                      <a:pt x="11141" y="39142"/>
                      <a:pt x="11082" y="39230"/>
                      <a:pt x="11025" y="39319"/>
                    </a:cubicBezTo>
                    <a:lnTo>
                      <a:pt x="11025" y="39317"/>
                    </a:lnTo>
                    <a:cubicBezTo>
                      <a:pt x="11024" y="39319"/>
                      <a:pt x="11023" y="39322"/>
                      <a:pt x="11022" y="39323"/>
                    </a:cubicBezTo>
                    <a:cubicBezTo>
                      <a:pt x="11020" y="39324"/>
                      <a:pt x="11019" y="39326"/>
                      <a:pt x="11018" y="39329"/>
                    </a:cubicBezTo>
                    <a:lnTo>
                      <a:pt x="11019" y="39328"/>
                    </a:lnTo>
                    <a:lnTo>
                      <a:pt x="11019" y="39328"/>
                    </a:lnTo>
                    <a:cubicBezTo>
                      <a:pt x="11018" y="39329"/>
                      <a:pt x="11018" y="39329"/>
                      <a:pt x="11018" y="39331"/>
                    </a:cubicBezTo>
                    <a:lnTo>
                      <a:pt x="11015" y="39333"/>
                    </a:lnTo>
                    <a:lnTo>
                      <a:pt x="11015" y="39332"/>
                    </a:lnTo>
                    <a:cubicBezTo>
                      <a:pt x="10972" y="39392"/>
                      <a:pt x="10931" y="39448"/>
                      <a:pt x="10882" y="39504"/>
                    </a:cubicBezTo>
                    <a:cubicBezTo>
                      <a:pt x="10845" y="39543"/>
                      <a:pt x="10807" y="39582"/>
                      <a:pt x="10767" y="39620"/>
                    </a:cubicBezTo>
                    <a:cubicBezTo>
                      <a:pt x="10582" y="39781"/>
                      <a:pt x="10379" y="39924"/>
                      <a:pt x="10178" y="40070"/>
                    </a:cubicBezTo>
                    <a:cubicBezTo>
                      <a:pt x="10072" y="40149"/>
                      <a:pt x="9966" y="40226"/>
                      <a:pt x="9859" y="40307"/>
                    </a:cubicBezTo>
                    <a:cubicBezTo>
                      <a:pt x="9770" y="40376"/>
                      <a:pt x="9680" y="40448"/>
                      <a:pt x="9587" y="40514"/>
                    </a:cubicBezTo>
                    <a:cubicBezTo>
                      <a:pt x="9429" y="40618"/>
                      <a:pt x="9259" y="40703"/>
                      <a:pt x="9091" y="40788"/>
                    </a:cubicBezTo>
                    <a:cubicBezTo>
                      <a:pt x="9005" y="40829"/>
                      <a:pt x="8919" y="40870"/>
                      <a:pt x="8830" y="40909"/>
                    </a:cubicBezTo>
                    <a:cubicBezTo>
                      <a:pt x="8734" y="40950"/>
                      <a:pt x="8635" y="40989"/>
                      <a:pt x="8536" y="41027"/>
                    </a:cubicBezTo>
                    <a:cubicBezTo>
                      <a:pt x="8545" y="41025"/>
                      <a:pt x="8552" y="41022"/>
                      <a:pt x="8560" y="41021"/>
                    </a:cubicBezTo>
                    <a:lnTo>
                      <a:pt x="8560" y="41021"/>
                    </a:lnTo>
                    <a:cubicBezTo>
                      <a:pt x="8424" y="41065"/>
                      <a:pt x="8290" y="41111"/>
                      <a:pt x="8151" y="41150"/>
                    </a:cubicBezTo>
                    <a:cubicBezTo>
                      <a:pt x="8012" y="41188"/>
                      <a:pt x="7871" y="41223"/>
                      <a:pt x="7730" y="41254"/>
                    </a:cubicBezTo>
                    <a:lnTo>
                      <a:pt x="7554" y="41285"/>
                    </a:lnTo>
                    <a:cubicBezTo>
                      <a:pt x="7533" y="41288"/>
                      <a:pt x="7511" y="41289"/>
                      <a:pt x="7490" y="41291"/>
                    </a:cubicBezTo>
                    <a:cubicBezTo>
                      <a:pt x="7497" y="41274"/>
                      <a:pt x="7501" y="41255"/>
                      <a:pt x="7501" y="41236"/>
                    </a:cubicBezTo>
                    <a:cubicBezTo>
                      <a:pt x="7497" y="41149"/>
                      <a:pt x="7481" y="41060"/>
                      <a:pt x="7470" y="40971"/>
                    </a:cubicBezTo>
                    <a:cubicBezTo>
                      <a:pt x="7451" y="40818"/>
                      <a:pt x="7432" y="40664"/>
                      <a:pt x="7415" y="40509"/>
                    </a:cubicBezTo>
                    <a:cubicBezTo>
                      <a:pt x="7372" y="40137"/>
                      <a:pt x="7331" y="39766"/>
                      <a:pt x="7305" y="39390"/>
                    </a:cubicBezTo>
                    <a:cubicBezTo>
                      <a:pt x="7296" y="39166"/>
                      <a:pt x="7297" y="38943"/>
                      <a:pt x="7299" y="38718"/>
                    </a:cubicBezTo>
                    <a:cubicBezTo>
                      <a:pt x="7301" y="38486"/>
                      <a:pt x="7295" y="38254"/>
                      <a:pt x="7287" y="38022"/>
                    </a:cubicBezTo>
                    <a:cubicBezTo>
                      <a:pt x="7280" y="37809"/>
                      <a:pt x="7269" y="37597"/>
                      <a:pt x="7269" y="37386"/>
                    </a:cubicBezTo>
                    <a:cubicBezTo>
                      <a:pt x="7269" y="37152"/>
                      <a:pt x="7274" y="36920"/>
                      <a:pt x="7284" y="36687"/>
                    </a:cubicBezTo>
                    <a:cubicBezTo>
                      <a:pt x="7293" y="36509"/>
                      <a:pt x="7305" y="36333"/>
                      <a:pt x="7312" y="36155"/>
                    </a:cubicBezTo>
                    <a:cubicBezTo>
                      <a:pt x="7321" y="35944"/>
                      <a:pt x="7327" y="35732"/>
                      <a:pt x="7333" y="35520"/>
                    </a:cubicBezTo>
                    <a:cubicBezTo>
                      <a:pt x="7339" y="35147"/>
                      <a:pt x="7323" y="34775"/>
                      <a:pt x="7312" y="34401"/>
                    </a:cubicBezTo>
                    <a:cubicBezTo>
                      <a:pt x="7302" y="34019"/>
                      <a:pt x="7307" y="33640"/>
                      <a:pt x="7310" y="33259"/>
                    </a:cubicBezTo>
                    <a:cubicBezTo>
                      <a:pt x="7312" y="32877"/>
                      <a:pt x="7302" y="32500"/>
                      <a:pt x="7283" y="32122"/>
                    </a:cubicBezTo>
                    <a:cubicBezTo>
                      <a:pt x="7264" y="31735"/>
                      <a:pt x="7243" y="31349"/>
                      <a:pt x="7239" y="30962"/>
                    </a:cubicBezTo>
                    <a:cubicBezTo>
                      <a:pt x="7232" y="30569"/>
                      <a:pt x="7229" y="30178"/>
                      <a:pt x="7232" y="29785"/>
                    </a:cubicBezTo>
                    <a:cubicBezTo>
                      <a:pt x="7240" y="29018"/>
                      <a:pt x="7245" y="28252"/>
                      <a:pt x="7275" y="27487"/>
                    </a:cubicBezTo>
                    <a:cubicBezTo>
                      <a:pt x="7288" y="27095"/>
                      <a:pt x="7305" y="26700"/>
                      <a:pt x="7314" y="26306"/>
                    </a:cubicBezTo>
                    <a:cubicBezTo>
                      <a:pt x="7323" y="25902"/>
                      <a:pt x="7324" y="25497"/>
                      <a:pt x="7323" y="25093"/>
                    </a:cubicBezTo>
                    <a:cubicBezTo>
                      <a:pt x="7321" y="24727"/>
                      <a:pt x="7310" y="24363"/>
                      <a:pt x="7306" y="23998"/>
                    </a:cubicBezTo>
                    <a:cubicBezTo>
                      <a:pt x="7303" y="23609"/>
                      <a:pt x="7303" y="23220"/>
                      <a:pt x="7306" y="22830"/>
                    </a:cubicBezTo>
                    <a:cubicBezTo>
                      <a:pt x="7308" y="22642"/>
                      <a:pt x="7310" y="22453"/>
                      <a:pt x="7316" y="22264"/>
                    </a:cubicBezTo>
                    <a:cubicBezTo>
                      <a:pt x="7322" y="22051"/>
                      <a:pt x="7331" y="21836"/>
                      <a:pt x="7341" y="21621"/>
                    </a:cubicBezTo>
                    <a:cubicBezTo>
                      <a:pt x="7359" y="21255"/>
                      <a:pt x="7378" y="20890"/>
                      <a:pt x="7383" y="20522"/>
                    </a:cubicBezTo>
                    <a:cubicBezTo>
                      <a:pt x="7394" y="19752"/>
                      <a:pt x="7412" y="18983"/>
                      <a:pt x="7380" y="18212"/>
                    </a:cubicBezTo>
                    <a:cubicBezTo>
                      <a:pt x="7346" y="17432"/>
                      <a:pt x="7294" y="16651"/>
                      <a:pt x="7278" y="15869"/>
                    </a:cubicBezTo>
                    <a:cubicBezTo>
                      <a:pt x="7270" y="15498"/>
                      <a:pt x="7274" y="15129"/>
                      <a:pt x="7269" y="14758"/>
                    </a:cubicBezTo>
                    <a:cubicBezTo>
                      <a:pt x="7263" y="14348"/>
                      <a:pt x="7256" y="13937"/>
                      <a:pt x="7253" y="13525"/>
                    </a:cubicBezTo>
                    <a:cubicBezTo>
                      <a:pt x="7248" y="13163"/>
                      <a:pt x="7259" y="12801"/>
                      <a:pt x="7263" y="12438"/>
                    </a:cubicBezTo>
                    <a:cubicBezTo>
                      <a:pt x="7264" y="12018"/>
                      <a:pt x="7264" y="11600"/>
                      <a:pt x="7261" y="11182"/>
                    </a:cubicBezTo>
                    <a:cubicBezTo>
                      <a:pt x="7259" y="10818"/>
                      <a:pt x="7256" y="10454"/>
                      <a:pt x="7234" y="10093"/>
                    </a:cubicBezTo>
                    <a:cubicBezTo>
                      <a:pt x="7210" y="9689"/>
                      <a:pt x="7178" y="9287"/>
                      <a:pt x="7147" y="8885"/>
                    </a:cubicBezTo>
                    <a:lnTo>
                      <a:pt x="7147" y="8885"/>
                    </a:lnTo>
                    <a:cubicBezTo>
                      <a:pt x="7147" y="8893"/>
                      <a:pt x="7148" y="8901"/>
                      <a:pt x="7148" y="8909"/>
                    </a:cubicBezTo>
                    <a:cubicBezTo>
                      <a:pt x="7141" y="8763"/>
                      <a:pt x="7128" y="8618"/>
                      <a:pt x="7125" y="8471"/>
                    </a:cubicBezTo>
                    <a:cubicBezTo>
                      <a:pt x="7122" y="8357"/>
                      <a:pt x="7119" y="8243"/>
                      <a:pt x="7117" y="8128"/>
                    </a:cubicBezTo>
                    <a:cubicBezTo>
                      <a:pt x="7108" y="8168"/>
                      <a:pt x="7099" y="8208"/>
                      <a:pt x="7091" y="8248"/>
                    </a:cubicBezTo>
                    <a:cubicBezTo>
                      <a:pt x="7093" y="8241"/>
                      <a:pt x="7094" y="8232"/>
                      <a:pt x="7096" y="8225"/>
                    </a:cubicBezTo>
                    <a:lnTo>
                      <a:pt x="7096" y="8225"/>
                    </a:lnTo>
                    <a:cubicBezTo>
                      <a:pt x="7092" y="8243"/>
                      <a:pt x="7090" y="8262"/>
                      <a:pt x="7086" y="8281"/>
                    </a:cubicBezTo>
                    <a:lnTo>
                      <a:pt x="7086" y="8277"/>
                    </a:lnTo>
                    <a:cubicBezTo>
                      <a:pt x="7079" y="8313"/>
                      <a:pt x="7072" y="8349"/>
                      <a:pt x="7064" y="8388"/>
                    </a:cubicBezTo>
                    <a:cubicBezTo>
                      <a:pt x="7064" y="8395"/>
                      <a:pt x="7061" y="8403"/>
                      <a:pt x="7059" y="8411"/>
                    </a:cubicBezTo>
                    <a:cubicBezTo>
                      <a:pt x="7059" y="8413"/>
                      <a:pt x="7058" y="8416"/>
                      <a:pt x="7058" y="8419"/>
                    </a:cubicBezTo>
                    <a:cubicBezTo>
                      <a:pt x="7058" y="8421"/>
                      <a:pt x="7057" y="8426"/>
                      <a:pt x="7056" y="8430"/>
                    </a:cubicBezTo>
                    <a:cubicBezTo>
                      <a:pt x="7057" y="8432"/>
                      <a:pt x="7056" y="8434"/>
                      <a:pt x="7055" y="8436"/>
                    </a:cubicBezTo>
                    <a:lnTo>
                      <a:pt x="7055" y="8438"/>
                    </a:lnTo>
                    <a:cubicBezTo>
                      <a:pt x="7048" y="8480"/>
                      <a:pt x="7039" y="8525"/>
                      <a:pt x="7032" y="8565"/>
                    </a:cubicBezTo>
                    <a:cubicBezTo>
                      <a:pt x="7032" y="8567"/>
                      <a:pt x="7032" y="8569"/>
                      <a:pt x="7031" y="8571"/>
                    </a:cubicBezTo>
                    <a:cubicBezTo>
                      <a:pt x="7026" y="8607"/>
                      <a:pt x="7019" y="8644"/>
                      <a:pt x="7013" y="8682"/>
                    </a:cubicBezTo>
                    <a:cubicBezTo>
                      <a:pt x="7000" y="8854"/>
                      <a:pt x="6984" y="9024"/>
                      <a:pt x="6966" y="9194"/>
                    </a:cubicBezTo>
                    <a:lnTo>
                      <a:pt x="6960" y="9375"/>
                    </a:lnTo>
                    <a:cubicBezTo>
                      <a:pt x="6952" y="9603"/>
                      <a:pt x="6942" y="9831"/>
                      <a:pt x="6933" y="10057"/>
                    </a:cubicBezTo>
                    <a:cubicBezTo>
                      <a:pt x="6923" y="10263"/>
                      <a:pt x="6924" y="10467"/>
                      <a:pt x="6927" y="10672"/>
                    </a:cubicBezTo>
                    <a:cubicBezTo>
                      <a:pt x="6927" y="10777"/>
                      <a:pt x="6934" y="10880"/>
                      <a:pt x="6933" y="10984"/>
                    </a:cubicBezTo>
                    <a:cubicBezTo>
                      <a:pt x="6930" y="11036"/>
                      <a:pt x="6929" y="11085"/>
                      <a:pt x="6927" y="11136"/>
                    </a:cubicBezTo>
                    <a:cubicBezTo>
                      <a:pt x="6924" y="11182"/>
                      <a:pt x="6922" y="11231"/>
                      <a:pt x="6905" y="11274"/>
                    </a:cubicBezTo>
                    <a:cubicBezTo>
                      <a:pt x="6906" y="11526"/>
                      <a:pt x="6907" y="11780"/>
                      <a:pt x="6908" y="12033"/>
                    </a:cubicBezTo>
                    <a:cubicBezTo>
                      <a:pt x="6908" y="12386"/>
                      <a:pt x="6900" y="12738"/>
                      <a:pt x="6898" y="13091"/>
                    </a:cubicBezTo>
                    <a:cubicBezTo>
                      <a:pt x="6895" y="13484"/>
                      <a:pt x="6898" y="13876"/>
                      <a:pt x="6906" y="14267"/>
                    </a:cubicBezTo>
                    <a:cubicBezTo>
                      <a:pt x="6913" y="14628"/>
                      <a:pt x="6915" y="14990"/>
                      <a:pt x="6917" y="15350"/>
                    </a:cubicBezTo>
                    <a:cubicBezTo>
                      <a:pt x="6918" y="15760"/>
                      <a:pt x="6928" y="16170"/>
                      <a:pt x="6943" y="16580"/>
                    </a:cubicBezTo>
                    <a:cubicBezTo>
                      <a:pt x="6957" y="16960"/>
                      <a:pt x="6981" y="17340"/>
                      <a:pt x="7000" y="17718"/>
                    </a:cubicBezTo>
                    <a:cubicBezTo>
                      <a:pt x="7018" y="18087"/>
                      <a:pt x="7039" y="18457"/>
                      <a:pt x="7041" y="18825"/>
                    </a:cubicBezTo>
                    <a:cubicBezTo>
                      <a:pt x="7042" y="19222"/>
                      <a:pt x="7038" y="19620"/>
                      <a:pt x="7034" y="20018"/>
                    </a:cubicBezTo>
                    <a:cubicBezTo>
                      <a:pt x="7030" y="20383"/>
                      <a:pt x="7026" y="20746"/>
                      <a:pt x="7008" y="21110"/>
                    </a:cubicBezTo>
                    <a:cubicBezTo>
                      <a:pt x="6990" y="21524"/>
                      <a:pt x="6969" y="21938"/>
                      <a:pt x="6955" y="22354"/>
                    </a:cubicBezTo>
                    <a:cubicBezTo>
                      <a:pt x="6948" y="22521"/>
                      <a:pt x="6950" y="22690"/>
                      <a:pt x="6950" y="22859"/>
                    </a:cubicBezTo>
                    <a:cubicBezTo>
                      <a:pt x="6948" y="23061"/>
                      <a:pt x="6947" y="23265"/>
                      <a:pt x="6947" y="23468"/>
                    </a:cubicBezTo>
                    <a:cubicBezTo>
                      <a:pt x="6946" y="24250"/>
                      <a:pt x="6971" y="25032"/>
                      <a:pt x="6965" y="25814"/>
                    </a:cubicBezTo>
                    <a:cubicBezTo>
                      <a:pt x="6960" y="26574"/>
                      <a:pt x="6918" y="27334"/>
                      <a:pt x="6899" y="28095"/>
                    </a:cubicBezTo>
                    <a:cubicBezTo>
                      <a:pt x="6882" y="28881"/>
                      <a:pt x="6868" y="29668"/>
                      <a:pt x="6875" y="30453"/>
                    </a:cubicBezTo>
                    <a:cubicBezTo>
                      <a:pt x="6878" y="30831"/>
                      <a:pt x="6883" y="31209"/>
                      <a:pt x="6900" y="31586"/>
                    </a:cubicBezTo>
                    <a:cubicBezTo>
                      <a:pt x="6917" y="31967"/>
                      <a:pt x="6941" y="32349"/>
                      <a:pt x="6947" y="32733"/>
                    </a:cubicBezTo>
                    <a:cubicBezTo>
                      <a:pt x="6951" y="32949"/>
                      <a:pt x="6952" y="33165"/>
                      <a:pt x="6950" y="33379"/>
                    </a:cubicBezTo>
                    <a:cubicBezTo>
                      <a:pt x="6948" y="33549"/>
                      <a:pt x="6945" y="33720"/>
                      <a:pt x="6946" y="33890"/>
                    </a:cubicBezTo>
                    <a:cubicBezTo>
                      <a:pt x="6946" y="34102"/>
                      <a:pt x="6952" y="34312"/>
                      <a:pt x="6957" y="34525"/>
                    </a:cubicBezTo>
                    <a:cubicBezTo>
                      <a:pt x="6962" y="34696"/>
                      <a:pt x="6969" y="34868"/>
                      <a:pt x="6971" y="35039"/>
                    </a:cubicBezTo>
                    <a:cubicBezTo>
                      <a:pt x="6975" y="35422"/>
                      <a:pt x="6974" y="35806"/>
                      <a:pt x="6952" y="36190"/>
                    </a:cubicBezTo>
                    <a:cubicBezTo>
                      <a:pt x="6929" y="36576"/>
                      <a:pt x="6908" y="36962"/>
                      <a:pt x="6910" y="37349"/>
                    </a:cubicBezTo>
                    <a:cubicBezTo>
                      <a:pt x="6911" y="37731"/>
                      <a:pt x="6934" y="38113"/>
                      <a:pt x="6941" y="38495"/>
                    </a:cubicBezTo>
                    <a:cubicBezTo>
                      <a:pt x="6942" y="38677"/>
                      <a:pt x="6937" y="38857"/>
                      <a:pt x="6938" y="39038"/>
                    </a:cubicBezTo>
                    <a:cubicBezTo>
                      <a:pt x="6939" y="39222"/>
                      <a:pt x="6946" y="39405"/>
                      <a:pt x="6960" y="39588"/>
                    </a:cubicBezTo>
                    <a:cubicBezTo>
                      <a:pt x="6986" y="39931"/>
                      <a:pt x="7026" y="40272"/>
                      <a:pt x="7066" y="40613"/>
                    </a:cubicBezTo>
                    <a:cubicBezTo>
                      <a:pt x="7090" y="40825"/>
                      <a:pt x="7122" y="41036"/>
                      <a:pt x="7143" y="41247"/>
                    </a:cubicBezTo>
                    <a:cubicBezTo>
                      <a:pt x="7143" y="41246"/>
                      <a:pt x="7143" y="41245"/>
                      <a:pt x="7143" y="41244"/>
                    </a:cubicBezTo>
                    <a:lnTo>
                      <a:pt x="7143" y="41244"/>
                    </a:lnTo>
                    <a:cubicBezTo>
                      <a:pt x="7146" y="41270"/>
                      <a:pt x="7155" y="41295"/>
                      <a:pt x="7168" y="41319"/>
                    </a:cubicBezTo>
                    <a:cubicBezTo>
                      <a:pt x="7142" y="41321"/>
                      <a:pt x="7114" y="41323"/>
                      <a:pt x="7087" y="41325"/>
                    </a:cubicBezTo>
                    <a:cubicBezTo>
                      <a:pt x="7034" y="41326"/>
                      <a:pt x="6980" y="41329"/>
                      <a:pt x="6927" y="41329"/>
                    </a:cubicBezTo>
                    <a:cubicBezTo>
                      <a:pt x="6907" y="41329"/>
                      <a:pt x="6886" y="41328"/>
                      <a:pt x="6866" y="41327"/>
                    </a:cubicBezTo>
                    <a:lnTo>
                      <a:pt x="6695" y="41316"/>
                    </a:lnTo>
                    <a:lnTo>
                      <a:pt x="6698" y="41316"/>
                    </a:lnTo>
                    <a:cubicBezTo>
                      <a:pt x="6626" y="41306"/>
                      <a:pt x="6551" y="41301"/>
                      <a:pt x="6482" y="41288"/>
                    </a:cubicBezTo>
                    <a:cubicBezTo>
                      <a:pt x="6411" y="41274"/>
                      <a:pt x="6336" y="41259"/>
                      <a:pt x="6262" y="41244"/>
                    </a:cubicBezTo>
                    <a:lnTo>
                      <a:pt x="6262" y="41244"/>
                    </a:lnTo>
                    <a:cubicBezTo>
                      <a:pt x="6271" y="41246"/>
                      <a:pt x="6278" y="41247"/>
                      <a:pt x="6285" y="41250"/>
                    </a:cubicBezTo>
                    <a:cubicBezTo>
                      <a:pt x="6206" y="41230"/>
                      <a:pt x="6124" y="41214"/>
                      <a:pt x="6046" y="41191"/>
                    </a:cubicBezTo>
                    <a:cubicBezTo>
                      <a:pt x="5965" y="41167"/>
                      <a:pt x="5886" y="41143"/>
                      <a:pt x="5806" y="41120"/>
                    </a:cubicBezTo>
                    <a:cubicBezTo>
                      <a:pt x="5716" y="41088"/>
                      <a:pt x="5622" y="41057"/>
                      <a:pt x="5535" y="41021"/>
                    </a:cubicBezTo>
                    <a:cubicBezTo>
                      <a:pt x="5439" y="40983"/>
                      <a:pt x="5343" y="40944"/>
                      <a:pt x="5248" y="40902"/>
                    </a:cubicBezTo>
                    <a:cubicBezTo>
                      <a:pt x="5069" y="40823"/>
                      <a:pt x="4891" y="40740"/>
                      <a:pt x="4715" y="40654"/>
                    </a:cubicBezTo>
                    <a:lnTo>
                      <a:pt x="4715" y="40654"/>
                    </a:lnTo>
                    <a:cubicBezTo>
                      <a:pt x="4719" y="40656"/>
                      <a:pt x="4723" y="40659"/>
                      <a:pt x="4726" y="40661"/>
                    </a:cubicBezTo>
                    <a:cubicBezTo>
                      <a:pt x="4573" y="40582"/>
                      <a:pt x="4418" y="40505"/>
                      <a:pt x="4267" y="40418"/>
                    </a:cubicBezTo>
                    <a:cubicBezTo>
                      <a:pt x="4194" y="40378"/>
                      <a:pt x="4118" y="40339"/>
                      <a:pt x="4047" y="40294"/>
                    </a:cubicBezTo>
                    <a:cubicBezTo>
                      <a:pt x="3979" y="40251"/>
                      <a:pt x="3913" y="40209"/>
                      <a:pt x="3843" y="40166"/>
                    </a:cubicBezTo>
                    <a:cubicBezTo>
                      <a:pt x="3809" y="40140"/>
                      <a:pt x="3774" y="40115"/>
                      <a:pt x="3740" y="40091"/>
                    </a:cubicBezTo>
                    <a:cubicBezTo>
                      <a:pt x="3711" y="40069"/>
                      <a:pt x="3679" y="40049"/>
                      <a:pt x="3652" y="40025"/>
                    </a:cubicBezTo>
                    <a:cubicBezTo>
                      <a:pt x="3592" y="39974"/>
                      <a:pt x="3531" y="39923"/>
                      <a:pt x="3471" y="39872"/>
                    </a:cubicBezTo>
                    <a:lnTo>
                      <a:pt x="3471" y="39872"/>
                    </a:lnTo>
                    <a:cubicBezTo>
                      <a:pt x="3473" y="39873"/>
                      <a:pt x="3476" y="39875"/>
                      <a:pt x="3478" y="39878"/>
                    </a:cubicBezTo>
                    <a:cubicBezTo>
                      <a:pt x="3417" y="39816"/>
                      <a:pt x="3350" y="39758"/>
                      <a:pt x="3292" y="39695"/>
                    </a:cubicBezTo>
                    <a:cubicBezTo>
                      <a:pt x="3236" y="39636"/>
                      <a:pt x="3181" y="39575"/>
                      <a:pt x="3126" y="39514"/>
                    </a:cubicBezTo>
                    <a:cubicBezTo>
                      <a:pt x="3041" y="39412"/>
                      <a:pt x="2956" y="39307"/>
                      <a:pt x="2875" y="39201"/>
                    </a:cubicBezTo>
                    <a:cubicBezTo>
                      <a:pt x="2800" y="39104"/>
                      <a:pt x="2731" y="39001"/>
                      <a:pt x="2662" y="38900"/>
                    </a:cubicBezTo>
                    <a:cubicBezTo>
                      <a:pt x="2662" y="38899"/>
                      <a:pt x="2661" y="38898"/>
                      <a:pt x="2660" y="38898"/>
                    </a:cubicBezTo>
                    <a:cubicBezTo>
                      <a:pt x="2659" y="38895"/>
                      <a:pt x="2658" y="38894"/>
                      <a:pt x="2655" y="38890"/>
                    </a:cubicBezTo>
                    <a:cubicBezTo>
                      <a:pt x="2577" y="38768"/>
                      <a:pt x="2501" y="38645"/>
                      <a:pt x="2427" y="38520"/>
                    </a:cubicBezTo>
                    <a:cubicBezTo>
                      <a:pt x="2355" y="38397"/>
                      <a:pt x="2289" y="38271"/>
                      <a:pt x="2224" y="38145"/>
                    </a:cubicBezTo>
                    <a:lnTo>
                      <a:pt x="2224" y="38145"/>
                    </a:lnTo>
                    <a:cubicBezTo>
                      <a:pt x="2186" y="38066"/>
                      <a:pt x="2145" y="37986"/>
                      <a:pt x="2114" y="37904"/>
                    </a:cubicBezTo>
                    <a:cubicBezTo>
                      <a:pt x="2080" y="37819"/>
                      <a:pt x="2046" y="37733"/>
                      <a:pt x="2014" y="37649"/>
                    </a:cubicBezTo>
                    <a:lnTo>
                      <a:pt x="2014" y="37649"/>
                    </a:lnTo>
                    <a:cubicBezTo>
                      <a:pt x="2016" y="37655"/>
                      <a:pt x="2019" y="37661"/>
                      <a:pt x="2020" y="37670"/>
                    </a:cubicBezTo>
                    <a:cubicBezTo>
                      <a:pt x="1978" y="37540"/>
                      <a:pt x="1934" y="37411"/>
                      <a:pt x="1897" y="37279"/>
                    </a:cubicBezTo>
                    <a:cubicBezTo>
                      <a:pt x="1861" y="37151"/>
                      <a:pt x="1832" y="37023"/>
                      <a:pt x="1803" y="36893"/>
                    </a:cubicBezTo>
                    <a:cubicBezTo>
                      <a:pt x="1791" y="36809"/>
                      <a:pt x="1775" y="36727"/>
                      <a:pt x="1766" y="36644"/>
                    </a:cubicBezTo>
                    <a:cubicBezTo>
                      <a:pt x="1758" y="36552"/>
                      <a:pt x="1751" y="36462"/>
                      <a:pt x="1741" y="36369"/>
                    </a:cubicBezTo>
                    <a:cubicBezTo>
                      <a:pt x="1733" y="36172"/>
                      <a:pt x="1725" y="35976"/>
                      <a:pt x="1738" y="35779"/>
                    </a:cubicBezTo>
                    <a:cubicBezTo>
                      <a:pt x="1750" y="35657"/>
                      <a:pt x="1768" y="35536"/>
                      <a:pt x="1793" y="35416"/>
                    </a:cubicBezTo>
                    <a:cubicBezTo>
                      <a:pt x="1811" y="35337"/>
                      <a:pt x="1831" y="35259"/>
                      <a:pt x="1855" y="35183"/>
                    </a:cubicBezTo>
                    <a:cubicBezTo>
                      <a:pt x="1891" y="35085"/>
                      <a:pt x="1927" y="34991"/>
                      <a:pt x="1967" y="34895"/>
                    </a:cubicBezTo>
                    <a:cubicBezTo>
                      <a:pt x="2004" y="34807"/>
                      <a:pt x="2045" y="34724"/>
                      <a:pt x="2086" y="34640"/>
                    </a:cubicBezTo>
                    <a:lnTo>
                      <a:pt x="2086" y="34640"/>
                    </a:lnTo>
                    <a:cubicBezTo>
                      <a:pt x="2085" y="34642"/>
                      <a:pt x="2083" y="34644"/>
                      <a:pt x="2082" y="34647"/>
                    </a:cubicBezTo>
                    <a:lnTo>
                      <a:pt x="2082" y="34647"/>
                    </a:lnTo>
                    <a:cubicBezTo>
                      <a:pt x="2084" y="34643"/>
                      <a:pt x="2085" y="34640"/>
                      <a:pt x="2087" y="34635"/>
                    </a:cubicBezTo>
                    <a:cubicBezTo>
                      <a:pt x="2088" y="34634"/>
                      <a:pt x="2088" y="34633"/>
                      <a:pt x="2090" y="34631"/>
                    </a:cubicBezTo>
                    <a:cubicBezTo>
                      <a:pt x="2203" y="34406"/>
                      <a:pt x="2315" y="34180"/>
                      <a:pt x="2417" y="33949"/>
                    </a:cubicBezTo>
                    <a:cubicBezTo>
                      <a:pt x="2570" y="33600"/>
                      <a:pt x="2707" y="33246"/>
                      <a:pt x="2847" y="32892"/>
                    </a:cubicBezTo>
                    <a:cubicBezTo>
                      <a:pt x="2919" y="32710"/>
                      <a:pt x="2996" y="32527"/>
                      <a:pt x="3060" y="32340"/>
                    </a:cubicBezTo>
                    <a:cubicBezTo>
                      <a:pt x="3106" y="32208"/>
                      <a:pt x="3153" y="32076"/>
                      <a:pt x="3183" y="31939"/>
                    </a:cubicBezTo>
                    <a:cubicBezTo>
                      <a:pt x="3226" y="31748"/>
                      <a:pt x="3255" y="31553"/>
                      <a:pt x="3239" y="31359"/>
                    </a:cubicBezTo>
                    <a:cubicBezTo>
                      <a:pt x="3222" y="31116"/>
                      <a:pt x="3157" y="30878"/>
                      <a:pt x="3075" y="30650"/>
                    </a:cubicBezTo>
                    <a:cubicBezTo>
                      <a:pt x="3019" y="30493"/>
                      <a:pt x="2950" y="30341"/>
                      <a:pt x="2871" y="30195"/>
                    </a:cubicBezTo>
                    <a:cubicBezTo>
                      <a:pt x="2857" y="30176"/>
                      <a:pt x="2843" y="30158"/>
                      <a:pt x="2830" y="30140"/>
                    </a:cubicBezTo>
                    <a:lnTo>
                      <a:pt x="2830" y="30139"/>
                    </a:lnTo>
                    <a:cubicBezTo>
                      <a:pt x="2814" y="30115"/>
                      <a:pt x="2797" y="30094"/>
                      <a:pt x="2780" y="30072"/>
                    </a:cubicBezTo>
                    <a:cubicBezTo>
                      <a:pt x="2779" y="30070"/>
                      <a:pt x="2777" y="30068"/>
                      <a:pt x="2775" y="30066"/>
                    </a:cubicBezTo>
                    <a:lnTo>
                      <a:pt x="2753" y="30036"/>
                    </a:lnTo>
                    <a:cubicBezTo>
                      <a:pt x="2735" y="30017"/>
                      <a:pt x="2720" y="29996"/>
                      <a:pt x="2704" y="29975"/>
                    </a:cubicBezTo>
                    <a:lnTo>
                      <a:pt x="2693" y="29962"/>
                    </a:lnTo>
                    <a:cubicBezTo>
                      <a:pt x="2668" y="29928"/>
                      <a:pt x="2642" y="29894"/>
                      <a:pt x="2616" y="29859"/>
                    </a:cubicBezTo>
                    <a:cubicBezTo>
                      <a:pt x="2591" y="29827"/>
                      <a:pt x="2567" y="29794"/>
                      <a:pt x="2544" y="29762"/>
                    </a:cubicBezTo>
                    <a:cubicBezTo>
                      <a:pt x="2529" y="29739"/>
                      <a:pt x="2512" y="29718"/>
                      <a:pt x="2496" y="29695"/>
                    </a:cubicBezTo>
                    <a:cubicBezTo>
                      <a:pt x="2489" y="29688"/>
                      <a:pt x="2482" y="29681"/>
                      <a:pt x="2475" y="29674"/>
                    </a:cubicBezTo>
                    <a:cubicBezTo>
                      <a:pt x="2385" y="29581"/>
                      <a:pt x="2292" y="29488"/>
                      <a:pt x="2204" y="29392"/>
                    </a:cubicBezTo>
                    <a:cubicBezTo>
                      <a:pt x="2194" y="29381"/>
                      <a:pt x="2185" y="29369"/>
                      <a:pt x="2174" y="29358"/>
                    </a:cubicBezTo>
                    <a:cubicBezTo>
                      <a:pt x="2134" y="29319"/>
                      <a:pt x="2096" y="29278"/>
                      <a:pt x="2057" y="29238"/>
                    </a:cubicBezTo>
                    <a:cubicBezTo>
                      <a:pt x="2036" y="29215"/>
                      <a:pt x="2016" y="29192"/>
                      <a:pt x="1995" y="29168"/>
                    </a:cubicBezTo>
                    <a:cubicBezTo>
                      <a:pt x="1985" y="29170"/>
                      <a:pt x="1976" y="29174"/>
                      <a:pt x="1967" y="29178"/>
                    </a:cubicBezTo>
                    <a:cubicBezTo>
                      <a:pt x="1930" y="29140"/>
                      <a:pt x="1890" y="29105"/>
                      <a:pt x="1853" y="29067"/>
                    </a:cubicBezTo>
                    <a:cubicBezTo>
                      <a:pt x="1701" y="28906"/>
                      <a:pt x="1550" y="28746"/>
                      <a:pt x="1398" y="28581"/>
                    </a:cubicBezTo>
                    <a:lnTo>
                      <a:pt x="1398" y="28581"/>
                    </a:lnTo>
                    <a:lnTo>
                      <a:pt x="1401" y="28584"/>
                    </a:lnTo>
                    <a:cubicBezTo>
                      <a:pt x="1217" y="28374"/>
                      <a:pt x="1036" y="28162"/>
                      <a:pt x="877" y="27931"/>
                    </a:cubicBezTo>
                    <a:lnTo>
                      <a:pt x="877" y="27932"/>
                    </a:lnTo>
                    <a:cubicBezTo>
                      <a:pt x="830" y="27859"/>
                      <a:pt x="787" y="27784"/>
                      <a:pt x="744" y="27707"/>
                    </a:cubicBezTo>
                    <a:lnTo>
                      <a:pt x="747" y="27707"/>
                    </a:lnTo>
                    <a:cubicBezTo>
                      <a:pt x="690" y="27589"/>
                      <a:pt x="640" y="27467"/>
                      <a:pt x="597" y="27344"/>
                    </a:cubicBezTo>
                    <a:cubicBezTo>
                      <a:pt x="570" y="27257"/>
                      <a:pt x="541" y="27172"/>
                      <a:pt x="518" y="27083"/>
                    </a:cubicBezTo>
                    <a:cubicBezTo>
                      <a:pt x="495" y="26990"/>
                      <a:pt x="474" y="26898"/>
                      <a:pt x="455" y="26806"/>
                    </a:cubicBezTo>
                    <a:cubicBezTo>
                      <a:pt x="455" y="26806"/>
                      <a:pt x="455" y="26807"/>
                      <a:pt x="455" y="26809"/>
                    </a:cubicBezTo>
                    <a:cubicBezTo>
                      <a:pt x="417" y="26610"/>
                      <a:pt x="378" y="26413"/>
                      <a:pt x="361" y="26210"/>
                    </a:cubicBezTo>
                    <a:cubicBezTo>
                      <a:pt x="358" y="26121"/>
                      <a:pt x="357" y="26035"/>
                      <a:pt x="361" y="25945"/>
                    </a:cubicBezTo>
                    <a:cubicBezTo>
                      <a:pt x="369" y="25850"/>
                      <a:pt x="383" y="25758"/>
                      <a:pt x="396" y="25666"/>
                    </a:cubicBezTo>
                    <a:cubicBezTo>
                      <a:pt x="418" y="25572"/>
                      <a:pt x="440" y="25480"/>
                      <a:pt x="467" y="25386"/>
                    </a:cubicBezTo>
                    <a:cubicBezTo>
                      <a:pt x="494" y="25292"/>
                      <a:pt x="527" y="25205"/>
                      <a:pt x="560" y="25113"/>
                    </a:cubicBezTo>
                    <a:cubicBezTo>
                      <a:pt x="603" y="25003"/>
                      <a:pt x="647" y="24894"/>
                      <a:pt x="696" y="24788"/>
                    </a:cubicBezTo>
                    <a:cubicBezTo>
                      <a:pt x="731" y="24717"/>
                      <a:pt x="768" y="24646"/>
                      <a:pt x="809" y="24578"/>
                    </a:cubicBezTo>
                    <a:cubicBezTo>
                      <a:pt x="843" y="24516"/>
                      <a:pt x="883" y="24460"/>
                      <a:pt x="920" y="24402"/>
                    </a:cubicBezTo>
                    <a:cubicBezTo>
                      <a:pt x="1019" y="24267"/>
                      <a:pt x="1121" y="24133"/>
                      <a:pt x="1230" y="24002"/>
                    </a:cubicBezTo>
                    <a:cubicBezTo>
                      <a:pt x="1339" y="23872"/>
                      <a:pt x="1453" y="23738"/>
                      <a:pt x="1551" y="23598"/>
                    </a:cubicBezTo>
                    <a:cubicBezTo>
                      <a:pt x="1657" y="23443"/>
                      <a:pt x="1761" y="23286"/>
                      <a:pt x="1848" y="23119"/>
                    </a:cubicBezTo>
                    <a:cubicBezTo>
                      <a:pt x="1934" y="22953"/>
                      <a:pt x="2017" y="22788"/>
                      <a:pt x="2092" y="22618"/>
                    </a:cubicBezTo>
                    <a:cubicBezTo>
                      <a:pt x="2135" y="22524"/>
                      <a:pt x="2173" y="22427"/>
                      <a:pt x="2207" y="22329"/>
                    </a:cubicBezTo>
                    <a:cubicBezTo>
                      <a:pt x="2276" y="22123"/>
                      <a:pt x="2318" y="21907"/>
                      <a:pt x="2327" y="21690"/>
                    </a:cubicBezTo>
                    <a:cubicBezTo>
                      <a:pt x="2337" y="21492"/>
                      <a:pt x="2327" y="21293"/>
                      <a:pt x="2300" y="21098"/>
                    </a:cubicBezTo>
                    <a:cubicBezTo>
                      <a:pt x="2274" y="20916"/>
                      <a:pt x="2236" y="20738"/>
                      <a:pt x="2188" y="20562"/>
                    </a:cubicBezTo>
                    <a:cubicBezTo>
                      <a:pt x="2137" y="20376"/>
                      <a:pt x="2088" y="20191"/>
                      <a:pt x="2027" y="20009"/>
                    </a:cubicBezTo>
                    <a:cubicBezTo>
                      <a:pt x="1968" y="19837"/>
                      <a:pt x="1908" y="19668"/>
                      <a:pt x="1838" y="19500"/>
                    </a:cubicBezTo>
                    <a:cubicBezTo>
                      <a:pt x="1768" y="19328"/>
                      <a:pt x="1693" y="19158"/>
                      <a:pt x="1628" y="18984"/>
                    </a:cubicBezTo>
                    <a:cubicBezTo>
                      <a:pt x="1594" y="18874"/>
                      <a:pt x="1561" y="18766"/>
                      <a:pt x="1535" y="18654"/>
                    </a:cubicBezTo>
                    <a:cubicBezTo>
                      <a:pt x="1519" y="18572"/>
                      <a:pt x="1506" y="18489"/>
                      <a:pt x="1498" y="18406"/>
                    </a:cubicBezTo>
                    <a:cubicBezTo>
                      <a:pt x="1494" y="18356"/>
                      <a:pt x="1490" y="18307"/>
                      <a:pt x="1485" y="18258"/>
                    </a:cubicBezTo>
                    <a:lnTo>
                      <a:pt x="1485" y="18258"/>
                    </a:lnTo>
                    <a:cubicBezTo>
                      <a:pt x="1487" y="18267"/>
                      <a:pt x="1487" y="18274"/>
                      <a:pt x="1488" y="18283"/>
                    </a:cubicBezTo>
                    <a:cubicBezTo>
                      <a:pt x="1486" y="18219"/>
                      <a:pt x="1481" y="18154"/>
                      <a:pt x="1484" y="18092"/>
                    </a:cubicBezTo>
                    <a:cubicBezTo>
                      <a:pt x="1488" y="18039"/>
                      <a:pt x="1490" y="17982"/>
                      <a:pt x="1491" y="17928"/>
                    </a:cubicBezTo>
                    <a:cubicBezTo>
                      <a:pt x="1499" y="17848"/>
                      <a:pt x="1508" y="17766"/>
                      <a:pt x="1517" y="17686"/>
                    </a:cubicBezTo>
                    <a:cubicBezTo>
                      <a:pt x="1530" y="17602"/>
                      <a:pt x="1546" y="17517"/>
                      <a:pt x="1564" y="17433"/>
                    </a:cubicBezTo>
                    <a:cubicBezTo>
                      <a:pt x="1581" y="17372"/>
                      <a:pt x="1598" y="17310"/>
                      <a:pt x="1614" y="17251"/>
                    </a:cubicBezTo>
                    <a:lnTo>
                      <a:pt x="1614" y="17251"/>
                    </a:lnTo>
                    <a:cubicBezTo>
                      <a:pt x="1613" y="17256"/>
                      <a:pt x="1610" y="17261"/>
                      <a:pt x="1608" y="17266"/>
                    </a:cubicBezTo>
                    <a:lnTo>
                      <a:pt x="1608" y="17266"/>
                    </a:lnTo>
                    <a:cubicBezTo>
                      <a:pt x="1632" y="17202"/>
                      <a:pt x="1650" y="17135"/>
                      <a:pt x="1678" y="17075"/>
                    </a:cubicBezTo>
                    <a:cubicBezTo>
                      <a:pt x="1705" y="17015"/>
                      <a:pt x="1733" y="16954"/>
                      <a:pt x="1758" y="16894"/>
                    </a:cubicBezTo>
                    <a:cubicBezTo>
                      <a:pt x="1810" y="16796"/>
                      <a:pt x="1860" y="16701"/>
                      <a:pt x="1915" y="16606"/>
                    </a:cubicBezTo>
                    <a:cubicBezTo>
                      <a:pt x="1961" y="16531"/>
                      <a:pt x="2008" y="16458"/>
                      <a:pt x="2056" y="16385"/>
                    </a:cubicBezTo>
                    <a:lnTo>
                      <a:pt x="2060" y="16380"/>
                    </a:lnTo>
                    <a:cubicBezTo>
                      <a:pt x="2060" y="16379"/>
                      <a:pt x="2061" y="16378"/>
                      <a:pt x="2061" y="16378"/>
                    </a:cubicBezTo>
                    <a:lnTo>
                      <a:pt x="2061" y="16376"/>
                    </a:lnTo>
                    <a:cubicBezTo>
                      <a:pt x="2063" y="16375"/>
                      <a:pt x="2064" y="16372"/>
                      <a:pt x="2065" y="16371"/>
                    </a:cubicBezTo>
                    <a:lnTo>
                      <a:pt x="2065" y="16372"/>
                    </a:lnTo>
                    <a:cubicBezTo>
                      <a:pt x="2097" y="16329"/>
                      <a:pt x="2127" y="16286"/>
                      <a:pt x="2158" y="16244"/>
                    </a:cubicBezTo>
                    <a:lnTo>
                      <a:pt x="2268" y="16112"/>
                    </a:lnTo>
                    <a:cubicBezTo>
                      <a:pt x="2302" y="16076"/>
                      <a:pt x="2337" y="16037"/>
                      <a:pt x="2373" y="16003"/>
                    </a:cubicBezTo>
                    <a:cubicBezTo>
                      <a:pt x="2414" y="15963"/>
                      <a:pt x="2455" y="15924"/>
                      <a:pt x="2497" y="15886"/>
                    </a:cubicBezTo>
                    <a:cubicBezTo>
                      <a:pt x="2583" y="15814"/>
                      <a:pt x="2668" y="15740"/>
                      <a:pt x="2758" y="15675"/>
                    </a:cubicBezTo>
                    <a:cubicBezTo>
                      <a:pt x="2850" y="15608"/>
                      <a:pt x="2943" y="15542"/>
                      <a:pt x="3037" y="15474"/>
                    </a:cubicBezTo>
                    <a:cubicBezTo>
                      <a:pt x="3137" y="15405"/>
                      <a:pt x="3237" y="15337"/>
                      <a:pt x="3333" y="15263"/>
                    </a:cubicBezTo>
                    <a:cubicBezTo>
                      <a:pt x="3463" y="15164"/>
                      <a:pt x="3593" y="15061"/>
                      <a:pt x="3703" y="14941"/>
                    </a:cubicBezTo>
                    <a:cubicBezTo>
                      <a:pt x="3789" y="14847"/>
                      <a:pt x="3869" y="14749"/>
                      <a:pt x="3941" y="14644"/>
                    </a:cubicBezTo>
                    <a:cubicBezTo>
                      <a:pt x="3970" y="14604"/>
                      <a:pt x="3994" y="14563"/>
                      <a:pt x="4020" y="14521"/>
                    </a:cubicBezTo>
                    <a:cubicBezTo>
                      <a:pt x="4067" y="14449"/>
                      <a:pt x="4109" y="14374"/>
                      <a:pt x="4146" y="14297"/>
                    </a:cubicBezTo>
                    <a:cubicBezTo>
                      <a:pt x="4224" y="14132"/>
                      <a:pt x="4301" y="13964"/>
                      <a:pt x="4351" y="13787"/>
                    </a:cubicBezTo>
                    <a:cubicBezTo>
                      <a:pt x="4459" y="13415"/>
                      <a:pt x="4531" y="13031"/>
                      <a:pt x="4512" y="12641"/>
                    </a:cubicBezTo>
                    <a:cubicBezTo>
                      <a:pt x="4505" y="12463"/>
                      <a:pt x="4493" y="12285"/>
                      <a:pt x="4454" y="12109"/>
                    </a:cubicBezTo>
                    <a:cubicBezTo>
                      <a:pt x="4410" y="11915"/>
                      <a:pt x="4349" y="11727"/>
                      <a:pt x="4288" y="11538"/>
                    </a:cubicBezTo>
                    <a:cubicBezTo>
                      <a:pt x="4231" y="11368"/>
                      <a:pt x="4174" y="11198"/>
                      <a:pt x="4109" y="11032"/>
                    </a:cubicBezTo>
                    <a:cubicBezTo>
                      <a:pt x="4046" y="10866"/>
                      <a:pt x="3976" y="10699"/>
                      <a:pt x="3913" y="10532"/>
                    </a:cubicBezTo>
                    <a:cubicBezTo>
                      <a:pt x="3870" y="10398"/>
                      <a:pt x="3832" y="10264"/>
                      <a:pt x="3798" y="10125"/>
                    </a:cubicBezTo>
                    <a:cubicBezTo>
                      <a:pt x="3773" y="10002"/>
                      <a:pt x="3754" y="9875"/>
                      <a:pt x="3742" y="9750"/>
                    </a:cubicBezTo>
                    <a:cubicBezTo>
                      <a:pt x="3740" y="9656"/>
                      <a:pt x="3742" y="9565"/>
                      <a:pt x="3746" y="9474"/>
                    </a:cubicBezTo>
                    <a:cubicBezTo>
                      <a:pt x="3758" y="9334"/>
                      <a:pt x="3777" y="9194"/>
                      <a:pt x="3803" y="9057"/>
                    </a:cubicBezTo>
                    <a:lnTo>
                      <a:pt x="3803" y="9057"/>
                    </a:lnTo>
                    <a:cubicBezTo>
                      <a:pt x="3801" y="9058"/>
                      <a:pt x="3802" y="9061"/>
                      <a:pt x="3800" y="9062"/>
                    </a:cubicBezTo>
                    <a:cubicBezTo>
                      <a:pt x="3801" y="9059"/>
                      <a:pt x="3801" y="9057"/>
                      <a:pt x="3802" y="9054"/>
                    </a:cubicBezTo>
                    <a:cubicBezTo>
                      <a:pt x="3803" y="9048"/>
                      <a:pt x="3803" y="9044"/>
                      <a:pt x="3804" y="9040"/>
                    </a:cubicBezTo>
                    <a:lnTo>
                      <a:pt x="3804" y="9040"/>
                    </a:lnTo>
                    <a:cubicBezTo>
                      <a:pt x="3804" y="9044"/>
                      <a:pt x="3803" y="9046"/>
                      <a:pt x="3804" y="9050"/>
                    </a:cubicBezTo>
                    <a:cubicBezTo>
                      <a:pt x="3821" y="8966"/>
                      <a:pt x="3841" y="8884"/>
                      <a:pt x="3862" y="8801"/>
                    </a:cubicBezTo>
                    <a:cubicBezTo>
                      <a:pt x="3883" y="8729"/>
                      <a:pt x="3909" y="8657"/>
                      <a:pt x="3933" y="8585"/>
                    </a:cubicBezTo>
                    <a:cubicBezTo>
                      <a:pt x="3951" y="8541"/>
                      <a:pt x="3968" y="8493"/>
                      <a:pt x="3988" y="8450"/>
                    </a:cubicBezTo>
                    <a:cubicBezTo>
                      <a:pt x="4008" y="8408"/>
                      <a:pt x="4030" y="8361"/>
                      <a:pt x="4053" y="8317"/>
                    </a:cubicBezTo>
                    <a:cubicBezTo>
                      <a:pt x="4079" y="8270"/>
                      <a:pt x="4102" y="8222"/>
                      <a:pt x="4133" y="8177"/>
                    </a:cubicBezTo>
                    <a:cubicBezTo>
                      <a:pt x="4161" y="8135"/>
                      <a:pt x="4189" y="8093"/>
                      <a:pt x="4216" y="8050"/>
                    </a:cubicBezTo>
                    <a:cubicBezTo>
                      <a:pt x="4248" y="8008"/>
                      <a:pt x="4277" y="7964"/>
                      <a:pt x="4311" y="7924"/>
                    </a:cubicBezTo>
                    <a:cubicBezTo>
                      <a:pt x="4341" y="7890"/>
                      <a:pt x="4371" y="7855"/>
                      <a:pt x="4402" y="7821"/>
                    </a:cubicBezTo>
                    <a:cubicBezTo>
                      <a:pt x="4519" y="7701"/>
                      <a:pt x="4643" y="7589"/>
                      <a:pt x="4763" y="7473"/>
                    </a:cubicBezTo>
                    <a:cubicBezTo>
                      <a:pt x="4894" y="7349"/>
                      <a:pt x="5016" y="7216"/>
                      <a:pt x="5130" y="7075"/>
                    </a:cubicBezTo>
                    <a:cubicBezTo>
                      <a:pt x="5362" y="6791"/>
                      <a:pt x="5553" y="6465"/>
                      <a:pt x="5642" y="6110"/>
                    </a:cubicBezTo>
                    <a:cubicBezTo>
                      <a:pt x="5666" y="6019"/>
                      <a:pt x="5691" y="5928"/>
                      <a:pt x="5702" y="5836"/>
                    </a:cubicBezTo>
                    <a:cubicBezTo>
                      <a:pt x="5714" y="5741"/>
                      <a:pt x="5723" y="5644"/>
                      <a:pt x="5727" y="5547"/>
                    </a:cubicBezTo>
                    <a:cubicBezTo>
                      <a:pt x="5735" y="5372"/>
                      <a:pt x="5730" y="5197"/>
                      <a:pt x="5712" y="5024"/>
                    </a:cubicBezTo>
                    <a:cubicBezTo>
                      <a:pt x="5696" y="4841"/>
                      <a:pt x="5676" y="4659"/>
                      <a:pt x="5646" y="4479"/>
                    </a:cubicBezTo>
                    <a:cubicBezTo>
                      <a:pt x="5613" y="4288"/>
                      <a:pt x="5568" y="4101"/>
                      <a:pt x="5526" y="3913"/>
                    </a:cubicBezTo>
                    <a:cubicBezTo>
                      <a:pt x="5447" y="3557"/>
                      <a:pt x="5367" y="3203"/>
                      <a:pt x="5294" y="2848"/>
                    </a:cubicBezTo>
                    <a:lnTo>
                      <a:pt x="5294" y="2848"/>
                    </a:lnTo>
                    <a:cubicBezTo>
                      <a:pt x="5296" y="2856"/>
                      <a:pt x="5297" y="2862"/>
                      <a:pt x="5299" y="2871"/>
                    </a:cubicBezTo>
                    <a:cubicBezTo>
                      <a:pt x="5268" y="2706"/>
                      <a:pt x="5241" y="2545"/>
                      <a:pt x="5224" y="2377"/>
                    </a:cubicBezTo>
                    <a:cubicBezTo>
                      <a:pt x="5220" y="2270"/>
                      <a:pt x="5218" y="2163"/>
                      <a:pt x="5222" y="2056"/>
                    </a:cubicBezTo>
                    <a:cubicBezTo>
                      <a:pt x="5231" y="1967"/>
                      <a:pt x="5243" y="1881"/>
                      <a:pt x="5258" y="1795"/>
                    </a:cubicBezTo>
                    <a:lnTo>
                      <a:pt x="5258" y="1795"/>
                    </a:lnTo>
                    <a:cubicBezTo>
                      <a:pt x="5256" y="1796"/>
                      <a:pt x="5256" y="1799"/>
                      <a:pt x="5255" y="1800"/>
                    </a:cubicBezTo>
                    <a:cubicBezTo>
                      <a:pt x="5256" y="1796"/>
                      <a:pt x="5257" y="1793"/>
                      <a:pt x="5259" y="1789"/>
                    </a:cubicBezTo>
                    <a:cubicBezTo>
                      <a:pt x="5260" y="1784"/>
                      <a:pt x="5259" y="1784"/>
                      <a:pt x="5260" y="1783"/>
                    </a:cubicBezTo>
                    <a:lnTo>
                      <a:pt x="5260" y="1783"/>
                    </a:lnTo>
                    <a:lnTo>
                      <a:pt x="5258" y="1784"/>
                    </a:lnTo>
                    <a:cubicBezTo>
                      <a:pt x="5258" y="1783"/>
                      <a:pt x="5259" y="1782"/>
                      <a:pt x="5259" y="1780"/>
                    </a:cubicBezTo>
                    <a:lnTo>
                      <a:pt x="5259" y="1779"/>
                    </a:lnTo>
                    <a:cubicBezTo>
                      <a:pt x="5278" y="1695"/>
                      <a:pt x="5299" y="1611"/>
                      <a:pt x="5320" y="1525"/>
                    </a:cubicBezTo>
                    <a:cubicBezTo>
                      <a:pt x="5339" y="1454"/>
                      <a:pt x="5365" y="1382"/>
                      <a:pt x="5388" y="1313"/>
                    </a:cubicBezTo>
                    <a:lnTo>
                      <a:pt x="5388" y="1313"/>
                    </a:lnTo>
                    <a:cubicBezTo>
                      <a:pt x="5387" y="1313"/>
                      <a:pt x="5387" y="1315"/>
                      <a:pt x="5386" y="1317"/>
                    </a:cubicBezTo>
                    <a:cubicBezTo>
                      <a:pt x="5388" y="1310"/>
                      <a:pt x="5391" y="1304"/>
                      <a:pt x="5394" y="1298"/>
                    </a:cubicBezTo>
                    <a:lnTo>
                      <a:pt x="5394" y="1297"/>
                    </a:lnTo>
                    <a:cubicBezTo>
                      <a:pt x="5407" y="1265"/>
                      <a:pt x="5421" y="1234"/>
                      <a:pt x="5437" y="1204"/>
                    </a:cubicBezTo>
                    <a:lnTo>
                      <a:pt x="5435" y="1204"/>
                    </a:lnTo>
                    <a:cubicBezTo>
                      <a:pt x="5450" y="1176"/>
                      <a:pt x="5466" y="1149"/>
                      <a:pt x="5483" y="1124"/>
                    </a:cubicBezTo>
                    <a:lnTo>
                      <a:pt x="5481" y="1124"/>
                    </a:lnTo>
                    <a:lnTo>
                      <a:pt x="5483" y="1123"/>
                    </a:lnTo>
                    <a:cubicBezTo>
                      <a:pt x="5484" y="1123"/>
                      <a:pt x="5484" y="1122"/>
                      <a:pt x="5484" y="1122"/>
                    </a:cubicBezTo>
                    <a:cubicBezTo>
                      <a:pt x="5487" y="1118"/>
                      <a:pt x="5490" y="1115"/>
                      <a:pt x="5492" y="1110"/>
                    </a:cubicBezTo>
                    <a:lnTo>
                      <a:pt x="5492" y="1110"/>
                    </a:lnTo>
                    <a:cubicBezTo>
                      <a:pt x="5491" y="1112"/>
                      <a:pt x="5491" y="1113"/>
                      <a:pt x="5490" y="1115"/>
                    </a:cubicBezTo>
                    <a:cubicBezTo>
                      <a:pt x="5525" y="1066"/>
                      <a:pt x="5562" y="1021"/>
                      <a:pt x="5600" y="976"/>
                    </a:cubicBezTo>
                    <a:cubicBezTo>
                      <a:pt x="5660" y="914"/>
                      <a:pt x="5721" y="855"/>
                      <a:pt x="5783" y="797"/>
                    </a:cubicBezTo>
                    <a:cubicBezTo>
                      <a:pt x="5837" y="752"/>
                      <a:pt x="5889" y="710"/>
                      <a:pt x="5945" y="667"/>
                    </a:cubicBezTo>
                    <a:cubicBezTo>
                      <a:pt x="6033" y="609"/>
                      <a:pt x="6125" y="553"/>
                      <a:pt x="6218" y="500"/>
                    </a:cubicBezTo>
                    <a:cubicBezTo>
                      <a:pt x="6271" y="476"/>
                      <a:pt x="6323" y="452"/>
                      <a:pt x="6380" y="433"/>
                    </a:cubicBezTo>
                    <a:cubicBezTo>
                      <a:pt x="6434" y="417"/>
                      <a:pt x="6489" y="403"/>
                      <a:pt x="6544" y="392"/>
                    </a:cubicBezTo>
                    <a:cubicBezTo>
                      <a:pt x="6607" y="381"/>
                      <a:pt x="6670" y="372"/>
                      <a:pt x="6734" y="363"/>
                    </a:cubicBezTo>
                    <a:cubicBezTo>
                      <a:pt x="6795" y="361"/>
                      <a:pt x="6856" y="358"/>
                      <a:pt x="6918" y="358"/>
                    </a:cubicBezTo>
                    <a:cubicBezTo>
                      <a:pt x="6936" y="358"/>
                      <a:pt x="6954" y="359"/>
                      <a:pt x="6972" y="359"/>
                    </a:cubicBezTo>
                    <a:cubicBezTo>
                      <a:pt x="6967" y="358"/>
                      <a:pt x="6964" y="358"/>
                      <a:pt x="6960" y="357"/>
                    </a:cubicBezTo>
                    <a:close/>
                    <a:moveTo>
                      <a:pt x="6903" y="0"/>
                    </a:moveTo>
                    <a:cubicBezTo>
                      <a:pt x="6842" y="0"/>
                      <a:pt x="6781" y="3"/>
                      <a:pt x="6720" y="6"/>
                    </a:cubicBezTo>
                    <a:cubicBezTo>
                      <a:pt x="6473" y="20"/>
                      <a:pt x="6224" y="86"/>
                      <a:pt x="6008" y="207"/>
                    </a:cubicBezTo>
                    <a:cubicBezTo>
                      <a:pt x="5767" y="335"/>
                      <a:pt x="5551" y="502"/>
                      <a:pt x="5366" y="702"/>
                    </a:cubicBezTo>
                    <a:cubicBezTo>
                      <a:pt x="5257" y="815"/>
                      <a:pt x="5154" y="944"/>
                      <a:pt x="5091" y="1090"/>
                    </a:cubicBezTo>
                    <a:cubicBezTo>
                      <a:pt x="5010" y="1278"/>
                      <a:pt x="4958" y="1475"/>
                      <a:pt x="4915" y="1676"/>
                    </a:cubicBezTo>
                    <a:cubicBezTo>
                      <a:pt x="4877" y="1849"/>
                      <a:pt x="4858" y="2025"/>
                      <a:pt x="4859" y="2202"/>
                    </a:cubicBezTo>
                    <a:cubicBezTo>
                      <a:pt x="4864" y="2570"/>
                      <a:pt x="4941" y="2929"/>
                      <a:pt x="5022" y="3287"/>
                    </a:cubicBezTo>
                    <a:cubicBezTo>
                      <a:pt x="5101" y="3641"/>
                      <a:pt x="5180" y="3993"/>
                      <a:pt x="5256" y="4346"/>
                    </a:cubicBezTo>
                    <a:lnTo>
                      <a:pt x="5256" y="4343"/>
                    </a:lnTo>
                    <a:cubicBezTo>
                      <a:pt x="5312" y="4631"/>
                      <a:pt x="5348" y="4921"/>
                      <a:pt x="5366" y="5214"/>
                    </a:cubicBezTo>
                    <a:cubicBezTo>
                      <a:pt x="5369" y="5293"/>
                      <a:pt x="5371" y="5373"/>
                      <a:pt x="5371" y="5452"/>
                    </a:cubicBezTo>
                    <a:cubicBezTo>
                      <a:pt x="5371" y="5519"/>
                      <a:pt x="5367" y="5584"/>
                      <a:pt x="5364" y="5649"/>
                    </a:cubicBezTo>
                    <a:cubicBezTo>
                      <a:pt x="5358" y="5697"/>
                      <a:pt x="5355" y="5748"/>
                      <a:pt x="5346" y="5794"/>
                    </a:cubicBezTo>
                    <a:cubicBezTo>
                      <a:pt x="5338" y="5837"/>
                      <a:pt x="5331" y="5876"/>
                      <a:pt x="5324" y="5917"/>
                    </a:cubicBezTo>
                    <a:cubicBezTo>
                      <a:pt x="5301" y="6002"/>
                      <a:pt x="5277" y="6086"/>
                      <a:pt x="5250" y="6170"/>
                    </a:cubicBezTo>
                    <a:cubicBezTo>
                      <a:pt x="5220" y="6244"/>
                      <a:pt x="5191" y="6315"/>
                      <a:pt x="5157" y="6388"/>
                    </a:cubicBezTo>
                    <a:cubicBezTo>
                      <a:pt x="5116" y="6466"/>
                      <a:pt x="5070" y="6541"/>
                      <a:pt x="5025" y="6615"/>
                    </a:cubicBezTo>
                    <a:cubicBezTo>
                      <a:pt x="4943" y="6731"/>
                      <a:pt x="4859" y="6843"/>
                      <a:pt x="4768" y="6951"/>
                    </a:cubicBezTo>
                    <a:lnTo>
                      <a:pt x="4768" y="6951"/>
                    </a:lnTo>
                    <a:cubicBezTo>
                      <a:pt x="4772" y="6947"/>
                      <a:pt x="4776" y="6943"/>
                      <a:pt x="4780" y="6940"/>
                    </a:cubicBezTo>
                    <a:lnTo>
                      <a:pt x="4780" y="6940"/>
                    </a:lnTo>
                    <a:cubicBezTo>
                      <a:pt x="4714" y="7013"/>
                      <a:pt x="4647" y="7089"/>
                      <a:pt x="4576" y="7157"/>
                    </a:cubicBezTo>
                    <a:cubicBezTo>
                      <a:pt x="4446" y="7283"/>
                      <a:pt x="4311" y="7402"/>
                      <a:pt x="4184" y="7531"/>
                    </a:cubicBezTo>
                    <a:cubicBezTo>
                      <a:pt x="4121" y="7595"/>
                      <a:pt x="4062" y="7662"/>
                      <a:pt x="4007" y="7733"/>
                    </a:cubicBezTo>
                    <a:cubicBezTo>
                      <a:pt x="3948" y="7812"/>
                      <a:pt x="3892" y="7891"/>
                      <a:pt x="3838" y="7975"/>
                    </a:cubicBezTo>
                    <a:cubicBezTo>
                      <a:pt x="3738" y="8127"/>
                      <a:pt x="3665" y="8296"/>
                      <a:pt x="3596" y="8464"/>
                    </a:cubicBezTo>
                    <a:cubicBezTo>
                      <a:pt x="3562" y="8554"/>
                      <a:pt x="3533" y="8646"/>
                      <a:pt x="3510" y="8739"/>
                    </a:cubicBezTo>
                    <a:cubicBezTo>
                      <a:pt x="3487" y="8821"/>
                      <a:pt x="3465" y="8905"/>
                      <a:pt x="3451" y="8990"/>
                    </a:cubicBezTo>
                    <a:cubicBezTo>
                      <a:pt x="3405" y="9250"/>
                      <a:pt x="3369" y="9515"/>
                      <a:pt x="3387" y="9780"/>
                    </a:cubicBezTo>
                    <a:cubicBezTo>
                      <a:pt x="3403" y="10021"/>
                      <a:pt x="3457" y="10255"/>
                      <a:pt x="3523" y="10488"/>
                    </a:cubicBezTo>
                    <a:cubicBezTo>
                      <a:pt x="3570" y="10653"/>
                      <a:pt x="3639" y="10816"/>
                      <a:pt x="3704" y="10976"/>
                    </a:cubicBezTo>
                    <a:cubicBezTo>
                      <a:pt x="3771" y="11147"/>
                      <a:pt x="3835" y="11318"/>
                      <a:pt x="3895" y="11493"/>
                    </a:cubicBezTo>
                    <a:cubicBezTo>
                      <a:pt x="3895" y="11492"/>
                      <a:pt x="3895" y="11492"/>
                      <a:pt x="3895" y="11491"/>
                    </a:cubicBezTo>
                    <a:lnTo>
                      <a:pt x="3895" y="11491"/>
                    </a:lnTo>
                    <a:cubicBezTo>
                      <a:pt x="3938" y="11619"/>
                      <a:pt x="3979" y="11746"/>
                      <a:pt x="4021" y="11873"/>
                    </a:cubicBezTo>
                    <a:cubicBezTo>
                      <a:pt x="4058" y="11990"/>
                      <a:pt x="4086" y="12104"/>
                      <a:pt x="4113" y="12222"/>
                    </a:cubicBezTo>
                    <a:lnTo>
                      <a:pt x="4113" y="12225"/>
                    </a:lnTo>
                    <a:cubicBezTo>
                      <a:pt x="4121" y="12270"/>
                      <a:pt x="4130" y="12313"/>
                      <a:pt x="4134" y="12358"/>
                    </a:cubicBezTo>
                    <a:cubicBezTo>
                      <a:pt x="4140" y="12408"/>
                      <a:pt x="4144" y="12457"/>
                      <a:pt x="4149" y="12505"/>
                    </a:cubicBezTo>
                    <a:cubicBezTo>
                      <a:pt x="4156" y="12653"/>
                      <a:pt x="4156" y="12799"/>
                      <a:pt x="4152" y="12944"/>
                    </a:cubicBezTo>
                    <a:lnTo>
                      <a:pt x="4152" y="12944"/>
                    </a:lnTo>
                    <a:cubicBezTo>
                      <a:pt x="4152" y="12940"/>
                      <a:pt x="4153" y="12937"/>
                      <a:pt x="4153" y="12933"/>
                    </a:cubicBezTo>
                    <a:lnTo>
                      <a:pt x="4153" y="12933"/>
                    </a:lnTo>
                    <a:cubicBezTo>
                      <a:pt x="4153" y="12938"/>
                      <a:pt x="4152" y="12941"/>
                      <a:pt x="4153" y="12947"/>
                    </a:cubicBezTo>
                    <a:cubicBezTo>
                      <a:pt x="4153" y="12948"/>
                      <a:pt x="4153" y="12949"/>
                      <a:pt x="4153" y="12950"/>
                    </a:cubicBezTo>
                    <a:cubicBezTo>
                      <a:pt x="4144" y="13031"/>
                      <a:pt x="4135" y="13113"/>
                      <a:pt x="4122" y="13194"/>
                    </a:cubicBezTo>
                    <a:cubicBezTo>
                      <a:pt x="4111" y="13268"/>
                      <a:pt x="4099" y="13336"/>
                      <a:pt x="4083" y="13409"/>
                    </a:cubicBezTo>
                    <a:cubicBezTo>
                      <a:pt x="4065" y="13487"/>
                      <a:pt x="4046" y="13564"/>
                      <a:pt x="4023" y="13640"/>
                    </a:cubicBezTo>
                    <a:cubicBezTo>
                      <a:pt x="4004" y="13708"/>
                      <a:pt x="3981" y="13772"/>
                      <a:pt x="3958" y="13838"/>
                    </a:cubicBezTo>
                    <a:cubicBezTo>
                      <a:pt x="3937" y="13890"/>
                      <a:pt x="3918" y="13945"/>
                      <a:pt x="3894" y="13998"/>
                    </a:cubicBezTo>
                    <a:cubicBezTo>
                      <a:pt x="3872" y="14048"/>
                      <a:pt x="3846" y="14098"/>
                      <a:pt x="3823" y="14148"/>
                    </a:cubicBezTo>
                    <a:cubicBezTo>
                      <a:pt x="3799" y="14199"/>
                      <a:pt x="3773" y="14247"/>
                      <a:pt x="3744" y="14294"/>
                    </a:cubicBezTo>
                    <a:cubicBezTo>
                      <a:pt x="3714" y="14339"/>
                      <a:pt x="3686" y="14388"/>
                      <a:pt x="3656" y="14433"/>
                    </a:cubicBezTo>
                    <a:cubicBezTo>
                      <a:pt x="3655" y="14435"/>
                      <a:pt x="3653" y="14437"/>
                      <a:pt x="3652" y="14440"/>
                    </a:cubicBezTo>
                    <a:cubicBezTo>
                      <a:pt x="3651" y="14442"/>
                      <a:pt x="3650" y="14445"/>
                      <a:pt x="3648" y="14447"/>
                    </a:cubicBezTo>
                    <a:cubicBezTo>
                      <a:pt x="3649" y="14446"/>
                      <a:pt x="3649" y="14445"/>
                      <a:pt x="3649" y="14444"/>
                    </a:cubicBezTo>
                    <a:lnTo>
                      <a:pt x="3649" y="14444"/>
                    </a:lnTo>
                    <a:cubicBezTo>
                      <a:pt x="3599" y="14515"/>
                      <a:pt x="3545" y="14582"/>
                      <a:pt x="3489" y="14650"/>
                    </a:cubicBezTo>
                    <a:cubicBezTo>
                      <a:pt x="3439" y="14705"/>
                      <a:pt x="3386" y="14756"/>
                      <a:pt x="3331" y="14806"/>
                    </a:cubicBezTo>
                    <a:cubicBezTo>
                      <a:pt x="3239" y="14885"/>
                      <a:pt x="3146" y="14962"/>
                      <a:pt x="3046" y="15033"/>
                    </a:cubicBezTo>
                    <a:cubicBezTo>
                      <a:pt x="2954" y="15098"/>
                      <a:pt x="2861" y="15165"/>
                      <a:pt x="2769" y="15229"/>
                    </a:cubicBezTo>
                    <a:cubicBezTo>
                      <a:pt x="2574" y="15367"/>
                      <a:pt x="2382" y="15505"/>
                      <a:pt x="2208" y="15668"/>
                    </a:cubicBezTo>
                    <a:cubicBezTo>
                      <a:pt x="2074" y="15792"/>
                      <a:pt x="1951" y="15927"/>
                      <a:pt x="1842" y="16073"/>
                    </a:cubicBezTo>
                    <a:cubicBezTo>
                      <a:pt x="1781" y="16158"/>
                      <a:pt x="1723" y="16245"/>
                      <a:pt x="1666" y="16333"/>
                    </a:cubicBezTo>
                    <a:cubicBezTo>
                      <a:pt x="1622" y="16399"/>
                      <a:pt x="1580" y="16468"/>
                      <a:pt x="1544" y="16537"/>
                    </a:cubicBezTo>
                    <a:cubicBezTo>
                      <a:pt x="1494" y="16632"/>
                      <a:pt x="1443" y="16724"/>
                      <a:pt x="1400" y="16821"/>
                    </a:cubicBezTo>
                    <a:cubicBezTo>
                      <a:pt x="1383" y="16862"/>
                      <a:pt x="1362" y="16902"/>
                      <a:pt x="1347" y="16943"/>
                    </a:cubicBezTo>
                    <a:cubicBezTo>
                      <a:pt x="1328" y="16999"/>
                      <a:pt x="1307" y="17053"/>
                      <a:pt x="1288" y="17109"/>
                    </a:cubicBezTo>
                    <a:cubicBezTo>
                      <a:pt x="1230" y="17280"/>
                      <a:pt x="1189" y="17457"/>
                      <a:pt x="1166" y="17637"/>
                    </a:cubicBezTo>
                    <a:cubicBezTo>
                      <a:pt x="1102" y="18085"/>
                      <a:pt x="1116" y="18546"/>
                      <a:pt x="1253" y="18981"/>
                    </a:cubicBezTo>
                    <a:cubicBezTo>
                      <a:pt x="1285" y="19080"/>
                      <a:pt x="1318" y="19180"/>
                      <a:pt x="1358" y="19277"/>
                    </a:cubicBezTo>
                    <a:cubicBezTo>
                      <a:pt x="1392" y="19359"/>
                      <a:pt x="1426" y="19441"/>
                      <a:pt x="1460" y="19522"/>
                    </a:cubicBezTo>
                    <a:cubicBezTo>
                      <a:pt x="1529" y="19681"/>
                      <a:pt x="1590" y="19840"/>
                      <a:pt x="1649" y="20002"/>
                    </a:cubicBezTo>
                    <a:cubicBezTo>
                      <a:pt x="1706" y="20172"/>
                      <a:pt x="1760" y="20342"/>
                      <a:pt x="1806" y="20514"/>
                    </a:cubicBezTo>
                    <a:cubicBezTo>
                      <a:pt x="1834" y="20618"/>
                      <a:pt x="1861" y="20724"/>
                      <a:pt x="1887" y="20830"/>
                    </a:cubicBezTo>
                    <a:cubicBezTo>
                      <a:pt x="1907" y="20909"/>
                      <a:pt x="1922" y="20989"/>
                      <a:pt x="1938" y="21069"/>
                    </a:cubicBezTo>
                    <a:lnTo>
                      <a:pt x="1938" y="21069"/>
                    </a:lnTo>
                    <a:cubicBezTo>
                      <a:pt x="1937" y="21066"/>
                      <a:pt x="1936" y="21064"/>
                      <a:pt x="1935" y="21061"/>
                    </a:cubicBezTo>
                    <a:lnTo>
                      <a:pt x="1935" y="21061"/>
                    </a:lnTo>
                    <a:cubicBezTo>
                      <a:pt x="1945" y="21126"/>
                      <a:pt x="1960" y="21195"/>
                      <a:pt x="1964" y="21263"/>
                    </a:cubicBezTo>
                    <a:cubicBezTo>
                      <a:pt x="1967" y="21321"/>
                      <a:pt x="1971" y="21378"/>
                      <a:pt x="1974" y="21436"/>
                    </a:cubicBezTo>
                    <a:cubicBezTo>
                      <a:pt x="1974" y="21540"/>
                      <a:pt x="1974" y="21644"/>
                      <a:pt x="1967" y="21748"/>
                    </a:cubicBezTo>
                    <a:cubicBezTo>
                      <a:pt x="1961" y="21820"/>
                      <a:pt x="1951" y="21892"/>
                      <a:pt x="1939" y="21962"/>
                    </a:cubicBezTo>
                    <a:cubicBezTo>
                      <a:pt x="1921" y="22050"/>
                      <a:pt x="1897" y="22136"/>
                      <a:pt x="1869" y="22221"/>
                    </a:cubicBezTo>
                    <a:cubicBezTo>
                      <a:pt x="1801" y="22412"/>
                      <a:pt x="1717" y="22594"/>
                      <a:pt x="1629" y="22775"/>
                    </a:cubicBezTo>
                    <a:cubicBezTo>
                      <a:pt x="1583" y="22865"/>
                      <a:pt x="1535" y="22955"/>
                      <a:pt x="1486" y="23043"/>
                    </a:cubicBezTo>
                    <a:cubicBezTo>
                      <a:pt x="1438" y="23124"/>
                      <a:pt x="1388" y="23204"/>
                      <a:pt x="1340" y="23283"/>
                    </a:cubicBezTo>
                    <a:cubicBezTo>
                      <a:pt x="1273" y="23380"/>
                      <a:pt x="1207" y="23477"/>
                      <a:pt x="1133" y="23566"/>
                    </a:cubicBezTo>
                    <a:cubicBezTo>
                      <a:pt x="1058" y="23656"/>
                      <a:pt x="983" y="23746"/>
                      <a:pt x="910" y="23834"/>
                    </a:cubicBezTo>
                    <a:cubicBezTo>
                      <a:pt x="823" y="23944"/>
                      <a:pt x="737" y="24053"/>
                      <a:pt x="656" y="24167"/>
                    </a:cubicBezTo>
                    <a:cubicBezTo>
                      <a:pt x="584" y="24266"/>
                      <a:pt x="518" y="24369"/>
                      <a:pt x="459" y="24475"/>
                    </a:cubicBezTo>
                    <a:cubicBezTo>
                      <a:pt x="426" y="24531"/>
                      <a:pt x="396" y="24589"/>
                      <a:pt x="370" y="24648"/>
                    </a:cubicBezTo>
                    <a:cubicBezTo>
                      <a:pt x="344" y="24703"/>
                      <a:pt x="319" y="24758"/>
                      <a:pt x="297" y="24812"/>
                    </a:cubicBezTo>
                    <a:cubicBezTo>
                      <a:pt x="251" y="24929"/>
                      <a:pt x="208" y="25044"/>
                      <a:pt x="167" y="25162"/>
                    </a:cubicBezTo>
                    <a:cubicBezTo>
                      <a:pt x="82" y="25408"/>
                      <a:pt x="20" y="25670"/>
                      <a:pt x="7" y="25930"/>
                    </a:cubicBezTo>
                    <a:cubicBezTo>
                      <a:pt x="0" y="26057"/>
                      <a:pt x="3" y="26183"/>
                      <a:pt x="15" y="26309"/>
                    </a:cubicBezTo>
                    <a:cubicBezTo>
                      <a:pt x="21" y="26372"/>
                      <a:pt x="30" y="26433"/>
                      <a:pt x="39" y="26494"/>
                    </a:cubicBezTo>
                    <a:cubicBezTo>
                      <a:pt x="50" y="26577"/>
                      <a:pt x="66" y="26662"/>
                      <a:pt x="80" y="26745"/>
                    </a:cubicBezTo>
                    <a:cubicBezTo>
                      <a:pt x="115" y="26924"/>
                      <a:pt x="149" y="27105"/>
                      <a:pt x="204" y="27279"/>
                    </a:cubicBezTo>
                    <a:cubicBezTo>
                      <a:pt x="282" y="27532"/>
                      <a:pt x="372" y="27782"/>
                      <a:pt x="508" y="28011"/>
                    </a:cubicBezTo>
                    <a:cubicBezTo>
                      <a:pt x="636" y="28222"/>
                      <a:pt x="789" y="28412"/>
                      <a:pt x="945" y="28601"/>
                    </a:cubicBezTo>
                    <a:cubicBezTo>
                      <a:pt x="1057" y="28740"/>
                      <a:pt x="1180" y="28872"/>
                      <a:pt x="1303" y="29001"/>
                    </a:cubicBezTo>
                    <a:cubicBezTo>
                      <a:pt x="1432" y="29139"/>
                      <a:pt x="1560" y="29275"/>
                      <a:pt x="1690" y="29409"/>
                    </a:cubicBezTo>
                    <a:cubicBezTo>
                      <a:pt x="1764" y="29485"/>
                      <a:pt x="1839" y="29559"/>
                      <a:pt x="1913" y="29633"/>
                    </a:cubicBezTo>
                    <a:cubicBezTo>
                      <a:pt x="1976" y="29692"/>
                      <a:pt x="2039" y="29753"/>
                      <a:pt x="2104" y="29806"/>
                    </a:cubicBezTo>
                    <a:cubicBezTo>
                      <a:pt x="2166" y="29857"/>
                      <a:pt x="2229" y="29904"/>
                      <a:pt x="2292" y="29953"/>
                    </a:cubicBezTo>
                    <a:cubicBezTo>
                      <a:pt x="2319" y="29988"/>
                      <a:pt x="2345" y="30020"/>
                      <a:pt x="2371" y="30055"/>
                    </a:cubicBezTo>
                    <a:cubicBezTo>
                      <a:pt x="2451" y="30176"/>
                      <a:pt x="2522" y="30295"/>
                      <a:pt x="2590" y="30422"/>
                    </a:cubicBezTo>
                    <a:cubicBezTo>
                      <a:pt x="2655" y="30557"/>
                      <a:pt x="2715" y="30695"/>
                      <a:pt x="2766" y="30835"/>
                    </a:cubicBezTo>
                    <a:cubicBezTo>
                      <a:pt x="2805" y="30963"/>
                      <a:pt x="2840" y="31090"/>
                      <a:pt x="2869" y="31221"/>
                    </a:cubicBezTo>
                    <a:lnTo>
                      <a:pt x="2869" y="31209"/>
                    </a:lnTo>
                    <a:cubicBezTo>
                      <a:pt x="2869" y="31216"/>
                      <a:pt x="2871" y="31221"/>
                      <a:pt x="2871" y="31226"/>
                    </a:cubicBezTo>
                    <a:lnTo>
                      <a:pt x="2871" y="31227"/>
                    </a:lnTo>
                    <a:cubicBezTo>
                      <a:pt x="2871" y="31230"/>
                      <a:pt x="2873" y="31231"/>
                      <a:pt x="2873" y="31235"/>
                    </a:cubicBezTo>
                    <a:cubicBezTo>
                      <a:pt x="2873" y="31234"/>
                      <a:pt x="2871" y="31231"/>
                      <a:pt x="2871" y="31230"/>
                    </a:cubicBezTo>
                    <a:lnTo>
                      <a:pt x="2871" y="31230"/>
                    </a:lnTo>
                    <a:cubicBezTo>
                      <a:pt x="2880" y="31284"/>
                      <a:pt x="2887" y="31340"/>
                      <a:pt x="2892" y="31395"/>
                    </a:cubicBezTo>
                    <a:cubicBezTo>
                      <a:pt x="2892" y="31454"/>
                      <a:pt x="2892" y="31511"/>
                      <a:pt x="2889" y="31570"/>
                    </a:cubicBezTo>
                    <a:cubicBezTo>
                      <a:pt x="2880" y="31641"/>
                      <a:pt x="2870" y="31713"/>
                      <a:pt x="2857" y="31785"/>
                    </a:cubicBezTo>
                    <a:cubicBezTo>
                      <a:pt x="2822" y="31935"/>
                      <a:pt x="2780" y="32082"/>
                      <a:pt x="2730" y="32228"/>
                    </a:cubicBezTo>
                    <a:cubicBezTo>
                      <a:pt x="2592" y="32588"/>
                      <a:pt x="2450" y="32948"/>
                      <a:pt x="2306" y="33309"/>
                    </a:cubicBezTo>
                    <a:cubicBezTo>
                      <a:pt x="2173" y="33646"/>
                      <a:pt x="2024" y="33978"/>
                      <a:pt x="1864" y="34304"/>
                    </a:cubicBezTo>
                    <a:lnTo>
                      <a:pt x="1865" y="34302"/>
                    </a:lnTo>
                    <a:lnTo>
                      <a:pt x="1865" y="34302"/>
                    </a:lnTo>
                    <a:cubicBezTo>
                      <a:pt x="1863" y="34306"/>
                      <a:pt x="1861" y="34309"/>
                      <a:pt x="1858" y="34313"/>
                    </a:cubicBezTo>
                    <a:cubicBezTo>
                      <a:pt x="1857" y="34315"/>
                      <a:pt x="1857" y="34318"/>
                      <a:pt x="1856" y="34320"/>
                    </a:cubicBezTo>
                    <a:lnTo>
                      <a:pt x="1856" y="34318"/>
                    </a:lnTo>
                    <a:cubicBezTo>
                      <a:pt x="1667" y="34691"/>
                      <a:pt x="1489" y="35068"/>
                      <a:pt x="1421" y="35483"/>
                    </a:cubicBezTo>
                    <a:cubicBezTo>
                      <a:pt x="1386" y="35694"/>
                      <a:pt x="1373" y="35908"/>
                      <a:pt x="1380" y="36121"/>
                    </a:cubicBezTo>
                    <a:cubicBezTo>
                      <a:pt x="1384" y="36210"/>
                      <a:pt x="1388" y="36299"/>
                      <a:pt x="1393" y="36388"/>
                    </a:cubicBezTo>
                    <a:cubicBezTo>
                      <a:pt x="1400" y="36573"/>
                      <a:pt x="1430" y="36755"/>
                      <a:pt x="1457" y="36940"/>
                    </a:cubicBezTo>
                    <a:cubicBezTo>
                      <a:pt x="1470" y="37029"/>
                      <a:pt x="1494" y="37117"/>
                      <a:pt x="1513" y="37204"/>
                    </a:cubicBezTo>
                    <a:cubicBezTo>
                      <a:pt x="1532" y="37283"/>
                      <a:pt x="1555" y="37360"/>
                      <a:pt x="1577" y="37439"/>
                    </a:cubicBezTo>
                    <a:cubicBezTo>
                      <a:pt x="1624" y="37601"/>
                      <a:pt x="1679" y="37761"/>
                      <a:pt x="1741" y="37917"/>
                    </a:cubicBezTo>
                    <a:cubicBezTo>
                      <a:pt x="1799" y="38069"/>
                      <a:pt x="1866" y="38218"/>
                      <a:pt x="1941" y="38361"/>
                    </a:cubicBezTo>
                    <a:cubicBezTo>
                      <a:pt x="1981" y="38440"/>
                      <a:pt x="2018" y="38520"/>
                      <a:pt x="2062" y="38594"/>
                    </a:cubicBezTo>
                    <a:cubicBezTo>
                      <a:pt x="2111" y="38676"/>
                      <a:pt x="2159" y="38758"/>
                      <a:pt x="2208" y="38841"/>
                    </a:cubicBezTo>
                    <a:cubicBezTo>
                      <a:pt x="2305" y="39008"/>
                      <a:pt x="2417" y="39166"/>
                      <a:pt x="2526" y="39324"/>
                    </a:cubicBezTo>
                    <a:cubicBezTo>
                      <a:pt x="2628" y="39472"/>
                      <a:pt x="2745" y="39609"/>
                      <a:pt x="2859" y="39747"/>
                    </a:cubicBezTo>
                    <a:cubicBezTo>
                      <a:pt x="2895" y="39789"/>
                      <a:pt x="2935" y="39829"/>
                      <a:pt x="2972" y="39870"/>
                    </a:cubicBezTo>
                    <a:cubicBezTo>
                      <a:pt x="2999" y="39898"/>
                      <a:pt x="3023" y="39928"/>
                      <a:pt x="3051" y="39955"/>
                    </a:cubicBezTo>
                    <a:cubicBezTo>
                      <a:pt x="3119" y="40021"/>
                      <a:pt x="3183" y="40091"/>
                      <a:pt x="3255" y="40151"/>
                    </a:cubicBezTo>
                    <a:cubicBezTo>
                      <a:pt x="3328" y="40214"/>
                      <a:pt x="3400" y="40282"/>
                      <a:pt x="3479" y="40339"/>
                    </a:cubicBezTo>
                    <a:cubicBezTo>
                      <a:pt x="3552" y="40392"/>
                      <a:pt x="3625" y="40448"/>
                      <a:pt x="3702" y="40497"/>
                    </a:cubicBezTo>
                    <a:cubicBezTo>
                      <a:pt x="3790" y="40552"/>
                      <a:pt x="3878" y="40607"/>
                      <a:pt x="3969" y="40659"/>
                    </a:cubicBezTo>
                    <a:cubicBezTo>
                      <a:pt x="4054" y="40707"/>
                      <a:pt x="4139" y="40754"/>
                      <a:pt x="4225" y="40800"/>
                    </a:cubicBezTo>
                    <a:cubicBezTo>
                      <a:pt x="4401" y="40894"/>
                      <a:pt x="4580" y="40984"/>
                      <a:pt x="4760" y="41070"/>
                    </a:cubicBezTo>
                    <a:cubicBezTo>
                      <a:pt x="5091" y="41230"/>
                      <a:pt x="5432" y="41381"/>
                      <a:pt x="5786" y="41488"/>
                    </a:cubicBezTo>
                    <a:cubicBezTo>
                      <a:pt x="5889" y="41517"/>
                      <a:pt x="5990" y="41546"/>
                      <a:pt x="6095" y="41572"/>
                    </a:cubicBezTo>
                    <a:cubicBezTo>
                      <a:pt x="6185" y="41593"/>
                      <a:pt x="6276" y="41611"/>
                      <a:pt x="6368" y="41630"/>
                    </a:cubicBezTo>
                    <a:cubicBezTo>
                      <a:pt x="6462" y="41649"/>
                      <a:pt x="6559" y="41661"/>
                      <a:pt x="6655" y="41674"/>
                    </a:cubicBezTo>
                    <a:cubicBezTo>
                      <a:pt x="6700" y="41679"/>
                      <a:pt x="6746" y="41682"/>
                      <a:pt x="6792" y="41682"/>
                    </a:cubicBezTo>
                    <a:cubicBezTo>
                      <a:pt x="6821" y="41685"/>
                      <a:pt x="6851" y="41687"/>
                      <a:pt x="6882" y="41687"/>
                    </a:cubicBezTo>
                    <a:cubicBezTo>
                      <a:pt x="6886" y="41687"/>
                      <a:pt x="6891" y="41687"/>
                      <a:pt x="6896" y="41687"/>
                    </a:cubicBezTo>
                    <a:cubicBezTo>
                      <a:pt x="7001" y="41686"/>
                      <a:pt x="7107" y="41683"/>
                      <a:pt x="7215" y="41677"/>
                    </a:cubicBezTo>
                    <a:cubicBezTo>
                      <a:pt x="7298" y="41672"/>
                      <a:pt x="7382" y="41666"/>
                      <a:pt x="7467" y="41658"/>
                    </a:cubicBezTo>
                    <a:cubicBezTo>
                      <a:pt x="7661" y="41637"/>
                      <a:pt x="7850" y="41596"/>
                      <a:pt x="8039" y="41553"/>
                    </a:cubicBezTo>
                    <a:cubicBezTo>
                      <a:pt x="8221" y="41512"/>
                      <a:pt x="8399" y="41455"/>
                      <a:pt x="8574" y="41396"/>
                    </a:cubicBezTo>
                    <a:cubicBezTo>
                      <a:pt x="8747" y="41339"/>
                      <a:pt x="8914" y="41272"/>
                      <a:pt x="9078" y="41195"/>
                    </a:cubicBezTo>
                    <a:cubicBezTo>
                      <a:pt x="9247" y="41114"/>
                      <a:pt x="9415" y="41033"/>
                      <a:pt x="9580" y="40942"/>
                    </a:cubicBezTo>
                    <a:cubicBezTo>
                      <a:pt x="9732" y="40856"/>
                      <a:pt x="9875" y="40758"/>
                      <a:pt x="10010" y="40648"/>
                    </a:cubicBezTo>
                    <a:cubicBezTo>
                      <a:pt x="10294" y="40424"/>
                      <a:pt x="10598" y="40224"/>
                      <a:pt x="10882" y="39997"/>
                    </a:cubicBezTo>
                    <a:cubicBezTo>
                      <a:pt x="10953" y="39943"/>
                      <a:pt x="11020" y="39884"/>
                      <a:pt x="11082" y="39821"/>
                    </a:cubicBezTo>
                    <a:cubicBezTo>
                      <a:pt x="11140" y="39761"/>
                      <a:pt x="11200" y="39699"/>
                      <a:pt x="11247" y="39633"/>
                    </a:cubicBezTo>
                    <a:cubicBezTo>
                      <a:pt x="11566" y="39188"/>
                      <a:pt x="11807" y="38693"/>
                      <a:pt x="11964" y="38169"/>
                    </a:cubicBezTo>
                    <a:cubicBezTo>
                      <a:pt x="12019" y="37981"/>
                      <a:pt x="12076" y="37794"/>
                      <a:pt x="12116" y="37603"/>
                    </a:cubicBezTo>
                    <a:cubicBezTo>
                      <a:pt x="12157" y="37413"/>
                      <a:pt x="12193" y="37224"/>
                      <a:pt x="12221" y="37031"/>
                    </a:cubicBezTo>
                    <a:cubicBezTo>
                      <a:pt x="12329" y="36316"/>
                      <a:pt x="12167" y="35594"/>
                      <a:pt x="11993" y="34902"/>
                    </a:cubicBezTo>
                    <a:cubicBezTo>
                      <a:pt x="11909" y="34566"/>
                      <a:pt x="11805" y="34235"/>
                      <a:pt x="11705" y="33905"/>
                    </a:cubicBezTo>
                    <a:cubicBezTo>
                      <a:pt x="11605" y="33581"/>
                      <a:pt x="11539" y="33251"/>
                      <a:pt x="11429" y="32933"/>
                    </a:cubicBezTo>
                    <a:lnTo>
                      <a:pt x="11429" y="32933"/>
                    </a:lnTo>
                    <a:cubicBezTo>
                      <a:pt x="11419" y="32900"/>
                      <a:pt x="11408" y="32868"/>
                      <a:pt x="11398" y="32836"/>
                    </a:cubicBezTo>
                    <a:cubicBezTo>
                      <a:pt x="11398" y="32835"/>
                      <a:pt x="11400" y="32834"/>
                      <a:pt x="11400" y="32833"/>
                    </a:cubicBezTo>
                    <a:cubicBezTo>
                      <a:pt x="11396" y="32826"/>
                      <a:pt x="11393" y="32818"/>
                      <a:pt x="11390" y="32811"/>
                    </a:cubicBezTo>
                    <a:cubicBezTo>
                      <a:pt x="11377" y="32780"/>
                      <a:pt x="11367" y="32748"/>
                      <a:pt x="11362" y="32715"/>
                    </a:cubicBezTo>
                    <a:cubicBezTo>
                      <a:pt x="11361" y="32710"/>
                      <a:pt x="11360" y="32705"/>
                      <a:pt x="11359" y="32700"/>
                    </a:cubicBezTo>
                    <a:cubicBezTo>
                      <a:pt x="11346" y="32663"/>
                      <a:pt x="11336" y="32625"/>
                      <a:pt x="11325" y="32587"/>
                    </a:cubicBezTo>
                    <a:cubicBezTo>
                      <a:pt x="11310" y="32541"/>
                      <a:pt x="11294" y="32494"/>
                      <a:pt x="11283" y="32447"/>
                    </a:cubicBezTo>
                    <a:cubicBezTo>
                      <a:pt x="11275" y="32412"/>
                      <a:pt x="11268" y="32378"/>
                      <a:pt x="11261" y="32342"/>
                    </a:cubicBezTo>
                    <a:cubicBezTo>
                      <a:pt x="11261" y="32340"/>
                      <a:pt x="11260" y="32339"/>
                      <a:pt x="11260" y="32338"/>
                    </a:cubicBezTo>
                    <a:cubicBezTo>
                      <a:pt x="11259" y="32333"/>
                      <a:pt x="11258" y="32327"/>
                      <a:pt x="11257" y="32322"/>
                    </a:cubicBezTo>
                    <a:cubicBezTo>
                      <a:pt x="11256" y="32321"/>
                      <a:pt x="11256" y="32320"/>
                      <a:pt x="11255" y="32319"/>
                    </a:cubicBezTo>
                    <a:cubicBezTo>
                      <a:pt x="11248" y="32297"/>
                      <a:pt x="11241" y="32275"/>
                      <a:pt x="11236" y="32254"/>
                    </a:cubicBezTo>
                    <a:lnTo>
                      <a:pt x="11236" y="32254"/>
                    </a:lnTo>
                    <a:cubicBezTo>
                      <a:pt x="11237" y="32257"/>
                      <a:pt x="11237" y="32260"/>
                      <a:pt x="11237" y="32264"/>
                    </a:cubicBezTo>
                    <a:lnTo>
                      <a:pt x="11237" y="32264"/>
                    </a:lnTo>
                    <a:cubicBezTo>
                      <a:pt x="11229" y="32218"/>
                      <a:pt x="11218" y="32172"/>
                      <a:pt x="11206" y="32127"/>
                    </a:cubicBezTo>
                    <a:cubicBezTo>
                      <a:pt x="11197" y="32095"/>
                      <a:pt x="11189" y="32063"/>
                      <a:pt x="11181" y="32031"/>
                    </a:cubicBezTo>
                    <a:cubicBezTo>
                      <a:pt x="11171" y="31968"/>
                      <a:pt x="11162" y="31907"/>
                      <a:pt x="11155" y="31846"/>
                    </a:cubicBezTo>
                    <a:cubicBezTo>
                      <a:pt x="11149" y="31796"/>
                      <a:pt x="11141" y="31748"/>
                      <a:pt x="11137" y="31701"/>
                    </a:cubicBezTo>
                    <a:cubicBezTo>
                      <a:pt x="11137" y="31689"/>
                      <a:pt x="11136" y="31675"/>
                      <a:pt x="11135" y="31661"/>
                    </a:cubicBezTo>
                    <a:cubicBezTo>
                      <a:pt x="11127" y="31635"/>
                      <a:pt x="11123" y="31606"/>
                      <a:pt x="11121" y="31579"/>
                    </a:cubicBezTo>
                    <a:cubicBezTo>
                      <a:pt x="11117" y="31537"/>
                      <a:pt x="11115" y="31494"/>
                      <a:pt x="11114" y="31450"/>
                    </a:cubicBezTo>
                    <a:cubicBezTo>
                      <a:pt x="11114" y="31451"/>
                      <a:pt x="11114" y="31452"/>
                      <a:pt x="11113" y="31453"/>
                    </a:cubicBezTo>
                    <a:cubicBezTo>
                      <a:pt x="11107" y="31307"/>
                      <a:pt x="11119" y="31162"/>
                      <a:pt x="11149" y="31019"/>
                    </a:cubicBezTo>
                    <a:cubicBezTo>
                      <a:pt x="11160" y="30978"/>
                      <a:pt x="11170" y="30937"/>
                      <a:pt x="11183" y="30896"/>
                    </a:cubicBezTo>
                    <a:cubicBezTo>
                      <a:pt x="11185" y="30888"/>
                      <a:pt x="11188" y="30880"/>
                      <a:pt x="11191" y="30871"/>
                    </a:cubicBezTo>
                    <a:cubicBezTo>
                      <a:pt x="11210" y="30821"/>
                      <a:pt x="11233" y="30771"/>
                      <a:pt x="11260" y="30724"/>
                    </a:cubicBezTo>
                    <a:cubicBezTo>
                      <a:pt x="11267" y="30695"/>
                      <a:pt x="11276" y="30668"/>
                      <a:pt x="11285" y="30639"/>
                    </a:cubicBezTo>
                    <a:cubicBezTo>
                      <a:pt x="11313" y="30573"/>
                      <a:pt x="11340" y="30505"/>
                      <a:pt x="11369" y="30441"/>
                    </a:cubicBezTo>
                    <a:lnTo>
                      <a:pt x="11369" y="30441"/>
                    </a:lnTo>
                    <a:lnTo>
                      <a:pt x="11368" y="30443"/>
                    </a:lnTo>
                    <a:cubicBezTo>
                      <a:pt x="11369" y="30441"/>
                      <a:pt x="11369" y="30440"/>
                      <a:pt x="11370" y="30438"/>
                    </a:cubicBezTo>
                    <a:cubicBezTo>
                      <a:pt x="11372" y="30436"/>
                      <a:pt x="11374" y="30433"/>
                      <a:pt x="11374" y="30431"/>
                    </a:cubicBezTo>
                    <a:cubicBezTo>
                      <a:pt x="11374" y="30428"/>
                      <a:pt x="11377" y="30425"/>
                      <a:pt x="11379" y="30423"/>
                    </a:cubicBezTo>
                    <a:lnTo>
                      <a:pt x="11379" y="30423"/>
                    </a:lnTo>
                    <a:cubicBezTo>
                      <a:pt x="11379" y="30424"/>
                      <a:pt x="11377" y="30425"/>
                      <a:pt x="11378" y="30427"/>
                    </a:cubicBezTo>
                    <a:cubicBezTo>
                      <a:pt x="11466" y="30254"/>
                      <a:pt x="11563" y="30087"/>
                      <a:pt x="11663" y="29919"/>
                    </a:cubicBezTo>
                    <a:cubicBezTo>
                      <a:pt x="11756" y="29768"/>
                      <a:pt x="11845" y="29617"/>
                      <a:pt x="11928" y="29461"/>
                    </a:cubicBezTo>
                    <a:cubicBezTo>
                      <a:pt x="12020" y="29284"/>
                      <a:pt x="12106" y="29105"/>
                      <a:pt x="12184" y="28920"/>
                    </a:cubicBezTo>
                    <a:cubicBezTo>
                      <a:pt x="12258" y="28750"/>
                      <a:pt x="12312" y="28572"/>
                      <a:pt x="12364" y="28392"/>
                    </a:cubicBezTo>
                    <a:cubicBezTo>
                      <a:pt x="12410" y="28217"/>
                      <a:pt x="12446" y="28039"/>
                      <a:pt x="12469" y="27858"/>
                    </a:cubicBezTo>
                    <a:cubicBezTo>
                      <a:pt x="12496" y="27679"/>
                      <a:pt x="12504" y="27496"/>
                      <a:pt x="12493" y="27315"/>
                    </a:cubicBezTo>
                    <a:cubicBezTo>
                      <a:pt x="12481" y="27133"/>
                      <a:pt x="12454" y="26951"/>
                      <a:pt x="12410" y="26773"/>
                    </a:cubicBezTo>
                    <a:cubicBezTo>
                      <a:pt x="12390" y="26680"/>
                      <a:pt x="12365" y="26587"/>
                      <a:pt x="12333" y="26497"/>
                    </a:cubicBezTo>
                    <a:cubicBezTo>
                      <a:pt x="12318" y="26455"/>
                      <a:pt x="12305" y="26409"/>
                      <a:pt x="12286" y="26367"/>
                    </a:cubicBezTo>
                    <a:cubicBezTo>
                      <a:pt x="12267" y="26325"/>
                      <a:pt x="12248" y="26281"/>
                      <a:pt x="12229" y="26237"/>
                    </a:cubicBezTo>
                    <a:cubicBezTo>
                      <a:pt x="12190" y="26152"/>
                      <a:pt x="12137" y="26070"/>
                      <a:pt x="12087" y="25990"/>
                    </a:cubicBezTo>
                    <a:cubicBezTo>
                      <a:pt x="12039" y="25909"/>
                      <a:pt x="11978" y="25835"/>
                      <a:pt x="11921" y="25761"/>
                    </a:cubicBezTo>
                    <a:cubicBezTo>
                      <a:pt x="11869" y="25693"/>
                      <a:pt x="11815" y="25627"/>
                      <a:pt x="11760" y="25563"/>
                    </a:cubicBezTo>
                    <a:cubicBezTo>
                      <a:pt x="11731" y="25530"/>
                      <a:pt x="11703" y="25497"/>
                      <a:pt x="11674" y="25464"/>
                    </a:cubicBezTo>
                    <a:cubicBezTo>
                      <a:pt x="11668" y="25457"/>
                      <a:pt x="11662" y="25450"/>
                      <a:pt x="11655" y="25443"/>
                    </a:cubicBezTo>
                    <a:cubicBezTo>
                      <a:pt x="11652" y="25439"/>
                      <a:pt x="11649" y="25436"/>
                      <a:pt x="11646" y="25433"/>
                    </a:cubicBezTo>
                    <a:cubicBezTo>
                      <a:pt x="11617" y="25399"/>
                      <a:pt x="11590" y="25366"/>
                      <a:pt x="11559" y="25332"/>
                    </a:cubicBezTo>
                    <a:cubicBezTo>
                      <a:pt x="11558" y="25332"/>
                      <a:pt x="11558" y="25331"/>
                      <a:pt x="11557" y="25331"/>
                    </a:cubicBezTo>
                    <a:cubicBezTo>
                      <a:pt x="11556" y="25331"/>
                      <a:pt x="11557" y="25328"/>
                      <a:pt x="11555" y="25328"/>
                    </a:cubicBezTo>
                    <a:cubicBezTo>
                      <a:pt x="11555" y="25328"/>
                      <a:pt x="11555" y="25327"/>
                      <a:pt x="11554" y="25327"/>
                    </a:cubicBezTo>
                    <a:lnTo>
                      <a:pt x="11550" y="25323"/>
                    </a:lnTo>
                    <a:cubicBezTo>
                      <a:pt x="11412" y="25165"/>
                      <a:pt x="11270" y="25009"/>
                      <a:pt x="11122" y="24861"/>
                    </a:cubicBezTo>
                    <a:cubicBezTo>
                      <a:pt x="10979" y="24716"/>
                      <a:pt x="10835" y="24570"/>
                      <a:pt x="10697" y="24419"/>
                    </a:cubicBezTo>
                    <a:cubicBezTo>
                      <a:pt x="10652" y="24364"/>
                      <a:pt x="10607" y="24308"/>
                      <a:pt x="10567" y="24249"/>
                    </a:cubicBezTo>
                    <a:lnTo>
                      <a:pt x="10567" y="24249"/>
                    </a:lnTo>
                    <a:lnTo>
                      <a:pt x="10565" y="24245"/>
                    </a:lnTo>
                    <a:cubicBezTo>
                      <a:pt x="10561" y="24242"/>
                      <a:pt x="10558" y="24238"/>
                      <a:pt x="10556" y="24234"/>
                    </a:cubicBezTo>
                    <a:lnTo>
                      <a:pt x="10556" y="24234"/>
                    </a:lnTo>
                    <a:cubicBezTo>
                      <a:pt x="10558" y="24236"/>
                      <a:pt x="10560" y="24239"/>
                      <a:pt x="10562" y="24240"/>
                    </a:cubicBezTo>
                    <a:lnTo>
                      <a:pt x="10562" y="24240"/>
                    </a:lnTo>
                    <a:cubicBezTo>
                      <a:pt x="10538" y="24202"/>
                      <a:pt x="10515" y="24162"/>
                      <a:pt x="10493" y="24121"/>
                    </a:cubicBezTo>
                    <a:cubicBezTo>
                      <a:pt x="10462" y="24058"/>
                      <a:pt x="10436" y="23993"/>
                      <a:pt x="10413" y="23927"/>
                    </a:cubicBezTo>
                    <a:cubicBezTo>
                      <a:pt x="10391" y="23859"/>
                      <a:pt x="10374" y="23790"/>
                      <a:pt x="10357" y="23719"/>
                    </a:cubicBezTo>
                    <a:cubicBezTo>
                      <a:pt x="10339" y="23623"/>
                      <a:pt x="10325" y="23527"/>
                      <a:pt x="10318" y="23429"/>
                    </a:cubicBezTo>
                    <a:cubicBezTo>
                      <a:pt x="10312" y="23294"/>
                      <a:pt x="10318" y="23163"/>
                      <a:pt x="10326" y="23029"/>
                    </a:cubicBezTo>
                    <a:lnTo>
                      <a:pt x="10326" y="23030"/>
                    </a:lnTo>
                    <a:cubicBezTo>
                      <a:pt x="10332" y="22975"/>
                      <a:pt x="10337" y="22920"/>
                      <a:pt x="10346" y="22866"/>
                    </a:cubicBezTo>
                    <a:cubicBezTo>
                      <a:pt x="10356" y="22813"/>
                      <a:pt x="10365" y="22756"/>
                      <a:pt x="10375" y="22700"/>
                    </a:cubicBezTo>
                    <a:cubicBezTo>
                      <a:pt x="10403" y="22567"/>
                      <a:pt x="10430" y="22433"/>
                      <a:pt x="10466" y="22303"/>
                    </a:cubicBezTo>
                    <a:cubicBezTo>
                      <a:pt x="10503" y="22177"/>
                      <a:pt x="10542" y="22052"/>
                      <a:pt x="10583" y="21925"/>
                    </a:cubicBezTo>
                    <a:cubicBezTo>
                      <a:pt x="10629" y="21802"/>
                      <a:pt x="10670" y="21676"/>
                      <a:pt x="10722" y="21554"/>
                    </a:cubicBezTo>
                    <a:cubicBezTo>
                      <a:pt x="10777" y="21429"/>
                      <a:pt x="10834" y="21306"/>
                      <a:pt x="10893" y="21184"/>
                    </a:cubicBezTo>
                    <a:lnTo>
                      <a:pt x="10893" y="21184"/>
                    </a:lnTo>
                    <a:cubicBezTo>
                      <a:pt x="10891" y="21188"/>
                      <a:pt x="10888" y="21192"/>
                      <a:pt x="10886" y="21196"/>
                    </a:cubicBezTo>
                    <a:lnTo>
                      <a:pt x="10886" y="21196"/>
                    </a:lnTo>
                    <a:cubicBezTo>
                      <a:pt x="11004" y="20972"/>
                      <a:pt x="11130" y="20754"/>
                      <a:pt x="11251" y="20532"/>
                    </a:cubicBezTo>
                    <a:cubicBezTo>
                      <a:pt x="11378" y="20301"/>
                      <a:pt x="11467" y="20052"/>
                      <a:pt x="11538" y="19799"/>
                    </a:cubicBezTo>
                    <a:cubicBezTo>
                      <a:pt x="11550" y="19758"/>
                      <a:pt x="11558" y="19717"/>
                      <a:pt x="11567" y="19673"/>
                    </a:cubicBezTo>
                    <a:cubicBezTo>
                      <a:pt x="11577" y="19625"/>
                      <a:pt x="11590" y="19577"/>
                      <a:pt x="11596" y="19528"/>
                    </a:cubicBezTo>
                    <a:cubicBezTo>
                      <a:pt x="11606" y="19446"/>
                      <a:pt x="11619" y="19365"/>
                      <a:pt x="11625" y="19282"/>
                    </a:cubicBezTo>
                    <a:cubicBezTo>
                      <a:pt x="11627" y="19225"/>
                      <a:pt x="11635" y="19166"/>
                      <a:pt x="11634" y="19110"/>
                    </a:cubicBezTo>
                    <a:cubicBezTo>
                      <a:pt x="11633" y="19062"/>
                      <a:pt x="11633" y="19014"/>
                      <a:pt x="11632" y="18965"/>
                    </a:cubicBezTo>
                    <a:cubicBezTo>
                      <a:pt x="11632" y="18930"/>
                      <a:pt x="11631" y="18895"/>
                      <a:pt x="11628" y="18860"/>
                    </a:cubicBezTo>
                    <a:cubicBezTo>
                      <a:pt x="11624" y="18810"/>
                      <a:pt x="11624" y="18755"/>
                      <a:pt x="11616" y="18704"/>
                    </a:cubicBezTo>
                    <a:cubicBezTo>
                      <a:pt x="11588" y="18519"/>
                      <a:pt x="11555" y="18338"/>
                      <a:pt x="11497" y="18160"/>
                    </a:cubicBezTo>
                    <a:cubicBezTo>
                      <a:pt x="11443" y="17986"/>
                      <a:pt x="11378" y="17815"/>
                      <a:pt x="11302" y="17649"/>
                    </a:cubicBezTo>
                    <a:cubicBezTo>
                      <a:pt x="11219" y="17475"/>
                      <a:pt x="11136" y="17300"/>
                      <a:pt x="11031" y="17137"/>
                    </a:cubicBezTo>
                    <a:cubicBezTo>
                      <a:pt x="10929" y="16979"/>
                      <a:pt x="10824" y="16824"/>
                      <a:pt x="10711" y="16674"/>
                    </a:cubicBezTo>
                    <a:cubicBezTo>
                      <a:pt x="10493" y="16381"/>
                      <a:pt x="10229" y="16129"/>
                      <a:pt x="9984" y="15861"/>
                    </a:cubicBezTo>
                    <a:lnTo>
                      <a:pt x="9984" y="15861"/>
                    </a:lnTo>
                    <a:lnTo>
                      <a:pt x="9986" y="15863"/>
                    </a:lnTo>
                    <a:cubicBezTo>
                      <a:pt x="9907" y="15773"/>
                      <a:pt x="9833" y="15679"/>
                      <a:pt x="9764" y="15581"/>
                    </a:cubicBezTo>
                    <a:cubicBezTo>
                      <a:pt x="9720" y="15513"/>
                      <a:pt x="9681" y="15445"/>
                      <a:pt x="9642" y="15373"/>
                    </a:cubicBezTo>
                    <a:lnTo>
                      <a:pt x="9642" y="15373"/>
                    </a:lnTo>
                    <a:lnTo>
                      <a:pt x="9644" y="15374"/>
                    </a:lnTo>
                    <a:cubicBezTo>
                      <a:pt x="9644" y="15373"/>
                      <a:pt x="9642" y="15371"/>
                      <a:pt x="9641" y="15370"/>
                    </a:cubicBezTo>
                    <a:cubicBezTo>
                      <a:pt x="9639" y="15364"/>
                      <a:pt x="9637" y="15359"/>
                      <a:pt x="9632" y="15354"/>
                    </a:cubicBezTo>
                    <a:lnTo>
                      <a:pt x="9632" y="15354"/>
                    </a:lnTo>
                    <a:cubicBezTo>
                      <a:pt x="9634" y="15356"/>
                      <a:pt x="9636" y="15358"/>
                      <a:pt x="9638" y="15360"/>
                    </a:cubicBezTo>
                    <a:cubicBezTo>
                      <a:pt x="9607" y="15295"/>
                      <a:pt x="9580" y="15229"/>
                      <a:pt x="9554" y="15164"/>
                    </a:cubicBezTo>
                    <a:lnTo>
                      <a:pt x="9554" y="15163"/>
                    </a:lnTo>
                    <a:cubicBezTo>
                      <a:pt x="9552" y="15157"/>
                      <a:pt x="9550" y="15153"/>
                      <a:pt x="9549" y="15148"/>
                    </a:cubicBezTo>
                    <a:lnTo>
                      <a:pt x="9549" y="15149"/>
                    </a:lnTo>
                    <a:cubicBezTo>
                      <a:pt x="9519" y="15060"/>
                      <a:pt x="9495" y="14971"/>
                      <a:pt x="9476" y="14880"/>
                    </a:cubicBezTo>
                    <a:cubicBezTo>
                      <a:pt x="9460" y="14781"/>
                      <a:pt x="9450" y="14682"/>
                      <a:pt x="9443" y="14583"/>
                    </a:cubicBezTo>
                    <a:cubicBezTo>
                      <a:pt x="9440" y="14436"/>
                      <a:pt x="9442" y="14293"/>
                      <a:pt x="9450" y="14147"/>
                    </a:cubicBezTo>
                    <a:cubicBezTo>
                      <a:pt x="9464" y="14010"/>
                      <a:pt x="9483" y="13877"/>
                      <a:pt x="9508" y="13741"/>
                    </a:cubicBezTo>
                    <a:cubicBezTo>
                      <a:pt x="9547" y="13560"/>
                      <a:pt x="9592" y="13383"/>
                      <a:pt x="9645" y="13205"/>
                    </a:cubicBezTo>
                    <a:cubicBezTo>
                      <a:pt x="9696" y="13063"/>
                      <a:pt x="9751" y="12923"/>
                      <a:pt x="9811" y="12785"/>
                    </a:cubicBezTo>
                    <a:cubicBezTo>
                      <a:pt x="9863" y="12665"/>
                      <a:pt x="9920" y="12547"/>
                      <a:pt x="9979" y="12429"/>
                    </a:cubicBezTo>
                    <a:cubicBezTo>
                      <a:pt x="10099" y="12203"/>
                      <a:pt x="10224" y="11980"/>
                      <a:pt x="10334" y="11750"/>
                    </a:cubicBezTo>
                    <a:cubicBezTo>
                      <a:pt x="10446" y="11521"/>
                      <a:pt x="10530" y="11280"/>
                      <a:pt x="10603" y="11037"/>
                    </a:cubicBezTo>
                    <a:cubicBezTo>
                      <a:pt x="10680" y="10784"/>
                      <a:pt x="10728" y="10522"/>
                      <a:pt x="10763" y="10261"/>
                    </a:cubicBezTo>
                    <a:cubicBezTo>
                      <a:pt x="10816" y="9881"/>
                      <a:pt x="10755" y="9507"/>
                      <a:pt x="10681" y="9136"/>
                    </a:cubicBezTo>
                    <a:lnTo>
                      <a:pt x="10681" y="9145"/>
                    </a:lnTo>
                    <a:cubicBezTo>
                      <a:pt x="10676" y="9105"/>
                      <a:pt x="10666" y="9065"/>
                      <a:pt x="10658" y="9024"/>
                    </a:cubicBezTo>
                    <a:lnTo>
                      <a:pt x="10658" y="9024"/>
                    </a:lnTo>
                    <a:cubicBezTo>
                      <a:pt x="10659" y="9029"/>
                      <a:pt x="10660" y="9035"/>
                      <a:pt x="10661" y="9039"/>
                    </a:cubicBezTo>
                    <a:lnTo>
                      <a:pt x="10661" y="9039"/>
                    </a:lnTo>
                    <a:cubicBezTo>
                      <a:pt x="10612" y="8793"/>
                      <a:pt x="10549" y="8544"/>
                      <a:pt x="10463" y="8306"/>
                    </a:cubicBezTo>
                    <a:cubicBezTo>
                      <a:pt x="10374" y="8062"/>
                      <a:pt x="10270" y="7821"/>
                      <a:pt x="10135" y="7598"/>
                    </a:cubicBezTo>
                    <a:cubicBezTo>
                      <a:pt x="10001" y="7378"/>
                      <a:pt x="9851" y="7171"/>
                      <a:pt x="9700" y="6963"/>
                    </a:cubicBezTo>
                    <a:cubicBezTo>
                      <a:pt x="9550" y="6758"/>
                      <a:pt x="9407" y="6548"/>
                      <a:pt x="9265" y="6337"/>
                    </a:cubicBezTo>
                    <a:cubicBezTo>
                      <a:pt x="9155" y="6173"/>
                      <a:pt x="9044" y="6012"/>
                      <a:pt x="8955" y="5836"/>
                    </a:cubicBezTo>
                    <a:cubicBezTo>
                      <a:pt x="8929" y="5782"/>
                      <a:pt x="8907" y="5726"/>
                      <a:pt x="8885" y="5670"/>
                    </a:cubicBezTo>
                    <a:cubicBezTo>
                      <a:pt x="8865" y="5608"/>
                      <a:pt x="8848" y="5547"/>
                      <a:pt x="8833" y="5485"/>
                    </a:cubicBezTo>
                    <a:cubicBezTo>
                      <a:pt x="8810" y="5353"/>
                      <a:pt x="8794" y="5220"/>
                      <a:pt x="8786" y="5086"/>
                    </a:cubicBezTo>
                    <a:cubicBezTo>
                      <a:pt x="8787" y="5026"/>
                      <a:pt x="8783" y="4965"/>
                      <a:pt x="8787" y="4904"/>
                    </a:cubicBezTo>
                    <a:cubicBezTo>
                      <a:pt x="8791" y="4855"/>
                      <a:pt x="8795" y="4804"/>
                      <a:pt x="8798" y="4754"/>
                    </a:cubicBezTo>
                    <a:lnTo>
                      <a:pt x="8798" y="4757"/>
                    </a:lnTo>
                    <a:cubicBezTo>
                      <a:pt x="8811" y="4648"/>
                      <a:pt x="8830" y="4542"/>
                      <a:pt x="8849" y="4436"/>
                    </a:cubicBezTo>
                    <a:lnTo>
                      <a:pt x="8849" y="4436"/>
                    </a:lnTo>
                    <a:cubicBezTo>
                      <a:pt x="8846" y="4444"/>
                      <a:pt x="8845" y="4451"/>
                      <a:pt x="8843" y="4458"/>
                    </a:cubicBezTo>
                    <a:cubicBezTo>
                      <a:pt x="8888" y="4244"/>
                      <a:pt x="8943" y="4032"/>
                      <a:pt x="8986" y="3819"/>
                    </a:cubicBezTo>
                    <a:cubicBezTo>
                      <a:pt x="9026" y="3617"/>
                      <a:pt x="9067" y="3415"/>
                      <a:pt x="9084" y="3210"/>
                    </a:cubicBezTo>
                    <a:cubicBezTo>
                      <a:pt x="9100" y="3023"/>
                      <a:pt x="9114" y="2837"/>
                      <a:pt x="9100" y="2649"/>
                    </a:cubicBezTo>
                    <a:cubicBezTo>
                      <a:pt x="9095" y="2557"/>
                      <a:pt x="9084" y="2466"/>
                      <a:pt x="9069" y="2376"/>
                    </a:cubicBezTo>
                    <a:cubicBezTo>
                      <a:pt x="9051" y="2281"/>
                      <a:pt x="9031" y="2187"/>
                      <a:pt x="9006" y="2093"/>
                    </a:cubicBezTo>
                    <a:cubicBezTo>
                      <a:pt x="8965" y="1918"/>
                      <a:pt x="8908" y="1748"/>
                      <a:pt x="8836" y="1584"/>
                    </a:cubicBezTo>
                    <a:cubicBezTo>
                      <a:pt x="8759" y="1410"/>
                      <a:pt x="8679" y="1236"/>
                      <a:pt x="8579" y="1074"/>
                    </a:cubicBezTo>
                    <a:cubicBezTo>
                      <a:pt x="8485" y="916"/>
                      <a:pt x="8375" y="770"/>
                      <a:pt x="8249" y="637"/>
                    </a:cubicBezTo>
                    <a:cubicBezTo>
                      <a:pt x="8185" y="569"/>
                      <a:pt x="8117" y="504"/>
                      <a:pt x="8047" y="442"/>
                    </a:cubicBezTo>
                    <a:cubicBezTo>
                      <a:pt x="7913" y="334"/>
                      <a:pt x="7767" y="243"/>
                      <a:pt x="7610" y="170"/>
                    </a:cubicBezTo>
                    <a:cubicBezTo>
                      <a:pt x="7484" y="111"/>
                      <a:pt x="7352" y="64"/>
                      <a:pt x="7216" y="33"/>
                    </a:cubicBezTo>
                    <a:cubicBezTo>
                      <a:pt x="7112" y="8"/>
                      <a:pt x="7008" y="0"/>
                      <a:pt x="6903"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9" name="Google Shape;199;p3"/>
          <p:cNvSpPr txBox="1">
            <a:spLocks noGrp="1"/>
          </p:cNvSpPr>
          <p:nvPr>
            <p:ph type="ctrTitle"/>
          </p:nvPr>
        </p:nvSpPr>
        <p:spPr>
          <a:xfrm>
            <a:off x="1631550" y="2361129"/>
            <a:ext cx="5880900" cy="816300"/>
          </a:xfrm>
          <a:prstGeom prst="rect">
            <a:avLst/>
          </a:prstGeom>
        </p:spPr>
        <p:txBody>
          <a:bodyPr spcFirstLastPara="1" wrap="square" lIns="91425" tIns="91425" rIns="91425" bIns="91425" anchor="b" anchorCtr="0">
            <a:noAutofit/>
          </a:bodyPr>
          <a:lstStyle>
            <a:lvl1pPr lvl="0" algn="ctr" rtl="0">
              <a:lnSpc>
                <a:spcPct val="60000"/>
              </a:lnSpc>
              <a:spcBef>
                <a:spcPts val="0"/>
              </a:spcBef>
              <a:spcAft>
                <a:spcPts val="0"/>
              </a:spcAft>
              <a:buClr>
                <a:srgbClr val="000000"/>
              </a:buClr>
              <a:buSzPts val="1200"/>
              <a:buNone/>
              <a:defRPr sz="9000"/>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200" name="Google Shape;200;p3"/>
          <p:cNvSpPr txBox="1">
            <a:spLocks noGrp="1"/>
          </p:cNvSpPr>
          <p:nvPr>
            <p:ph type="subTitle" idx="1"/>
          </p:nvPr>
        </p:nvSpPr>
        <p:spPr>
          <a:xfrm>
            <a:off x="2001000" y="3253629"/>
            <a:ext cx="5142000" cy="39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a:latin typeface="Montserrat Medium"/>
                <a:ea typeface="Montserrat Medium"/>
                <a:cs typeface="Montserrat Medium"/>
                <a:sym typeface="Montserrat Medium"/>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201" name="Google Shape;201;p3"/>
          <p:cNvSpPr txBox="1">
            <a:spLocks noGrp="1"/>
          </p:cNvSpPr>
          <p:nvPr>
            <p:ph type="title" idx="2" hasCustomPrompt="1"/>
          </p:nvPr>
        </p:nvSpPr>
        <p:spPr>
          <a:xfrm>
            <a:off x="3506250" y="920954"/>
            <a:ext cx="2131500" cy="121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800"/>
              <a:buNone/>
              <a:defRPr sz="12000">
                <a:solidFill>
                  <a:schemeClr val="accent5"/>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CUSTOM_22">
    <p:spTree>
      <p:nvGrpSpPr>
        <p:cNvPr id="1" name="Shape 2378"/>
        <p:cNvGrpSpPr/>
        <p:nvPr/>
      </p:nvGrpSpPr>
      <p:grpSpPr>
        <a:xfrm>
          <a:off x="0" y="0"/>
          <a:ext cx="0" cy="0"/>
          <a:chOff x="0" y="0"/>
          <a:chExt cx="0" cy="0"/>
        </a:xfrm>
      </p:grpSpPr>
      <p:sp>
        <p:nvSpPr>
          <p:cNvPr id="2379" name="Google Shape;2379;p22"/>
          <p:cNvSpPr/>
          <p:nvPr/>
        </p:nvSpPr>
        <p:spPr>
          <a:xfrm rot="5954643">
            <a:off x="-1829503" y="-3832262"/>
            <a:ext cx="10577454" cy="11478754"/>
          </a:xfrm>
          <a:custGeom>
            <a:avLst/>
            <a:gdLst/>
            <a:ahLst/>
            <a:cxnLst/>
            <a:rect l="l" t="t" r="r" b="b"/>
            <a:pathLst>
              <a:path w="26592" h="29678" extrusionOk="0">
                <a:moveTo>
                  <a:pt x="6026" y="0"/>
                </a:moveTo>
                <a:cubicBezTo>
                  <a:pt x="4754" y="0"/>
                  <a:pt x="3793" y="1327"/>
                  <a:pt x="3681" y="2598"/>
                </a:cubicBezTo>
                <a:cubicBezTo>
                  <a:pt x="3567" y="3911"/>
                  <a:pt x="4066" y="5166"/>
                  <a:pt x="4423" y="6436"/>
                </a:cubicBezTo>
                <a:cubicBezTo>
                  <a:pt x="5336" y="9588"/>
                  <a:pt x="5322" y="13226"/>
                  <a:pt x="3410" y="15894"/>
                </a:cubicBezTo>
                <a:cubicBezTo>
                  <a:pt x="2840" y="16693"/>
                  <a:pt x="2112" y="17392"/>
                  <a:pt x="1599" y="18233"/>
                </a:cubicBezTo>
                <a:cubicBezTo>
                  <a:pt x="1" y="20887"/>
                  <a:pt x="1056" y="24553"/>
                  <a:pt x="3353" y="26650"/>
                </a:cubicBezTo>
                <a:cubicBezTo>
                  <a:pt x="4773" y="27968"/>
                  <a:pt x="7785" y="29678"/>
                  <a:pt x="10205" y="29678"/>
                </a:cubicBezTo>
                <a:cubicBezTo>
                  <a:pt x="10849" y="29678"/>
                  <a:pt x="11451" y="29556"/>
                  <a:pt x="11969" y="29275"/>
                </a:cubicBezTo>
                <a:cubicBezTo>
                  <a:pt x="13154" y="28647"/>
                  <a:pt x="13624" y="26978"/>
                  <a:pt x="14452" y="25994"/>
                </a:cubicBezTo>
                <a:cubicBezTo>
                  <a:pt x="15621" y="24624"/>
                  <a:pt x="17162" y="23597"/>
                  <a:pt x="18902" y="23155"/>
                </a:cubicBezTo>
                <a:cubicBezTo>
                  <a:pt x="21185" y="22570"/>
                  <a:pt x="24009" y="22770"/>
                  <a:pt x="25407" y="20872"/>
                </a:cubicBezTo>
                <a:cubicBezTo>
                  <a:pt x="26592" y="19246"/>
                  <a:pt x="25992" y="16907"/>
                  <a:pt x="24865" y="15237"/>
                </a:cubicBezTo>
                <a:cubicBezTo>
                  <a:pt x="22697" y="12014"/>
                  <a:pt x="19031" y="10202"/>
                  <a:pt x="15807" y="8034"/>
                </a:cubicBezTo>
                <a:cubicBezTo>
                  <a:pt x="13182" y="6265"/>
                  <a:pt x="10771" y="4182"/>
                  <a:pt x="8703" y="1785"/>
                </a:cubicBezTo>
                <a:cubicBezTo>
                  <a:pt x="7989" y="958"/>
                  <a:pt x="7191" y="31"/>
                  <a:pt x="6106" y="2"/>
                </a:cubicBezTo>
                <a:cubicBezTo>
                  <a:pt x="6080" y="1"/>
                  <a:pt x="6053" y="0"/>
                  <a:pt x="6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2"/>
          <p:cNvSpPr txBox="1">
            <a:spLocks noGrp="1"/>
          </p:cNvSpPr>
          <p:nvPr>
            <p:ph type="title"/>
          </p:nvPr>
        </p:nvSpPr>
        <p:spPr>
          <a:xfrm>
            <a:off x="714200" y="539496"/>
            <a:ext cx="7715700" cy="6492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81" name="Google Shape;2381;p22"/>
          <p:cNvSpPr txBox="1">
            <a:spLocks noGrp="1"/>
          </p:cNvSpPr>
          <p:nvPr>
            <p:ph type="subTitle" idx="1"/>
          </p:nvPr>
        </p:nvSpPr>
        <p:spPr>
          <a:xfrm>
            <a:off x="714200" y="1223975"/>
            <a:ext cx="3857700" cy="338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2">
  <p:cSld name="CUSTOM_6">
    <p:spTree>
      <p:nvGrpSpPr>
        <p:cNvPr id="1" name="Shape 2892"/>
        <p:cNvGrpSpPr/>
        <p:nvPr/>
      </p:nvGrpSpPr>
      <p:grpSpPr>
        <a:xfrm>
          <a:off x="0" y="0"/>
          <a:ext cx="0" cy="0"/>
          <a:chOff x="0" y="0"/>
          <a:chExt cx="0" cy="0"/>
        </a:xfrm>
      </p:grpSpPr>
      <p:sp>
        <p:nvSpPr>
          <p:cNvPr id="2893" name="Google Shape;2893;p32"/>
          <p:cNvSpPr/>
          <p:nvPr/>
        </p:nvSpPr>
        <p:spPr>
          <a:xfrm rot="9077190">
            <a:off x="-597502" y="-3661782"/>
            <a:ext cx="8836277" cy="6865834"/>
          </a:xfrm>
          <a:custGeom>
            <a:avLst/>
            <a:gdLst/>
            <a:ahLst/>
            <a:cxnLst/>
            <a:rect l="l" t="t" r="r" b="b"/>
            <a:pathLst>
              <a:path w="26592" h="29678" extrusionOk="0">
                <a:moveTo>
                  <a:pt x="6026" y="0"/>
                </a:moveTo>
                <a:cubicBezTo>
                  <a:pt x="4754" y="0"/>
                  <a:pt x="3793" y="1327"/>
                  <a:pt x="3681" y="2598"/>
                </a:cubicBezTo>
                <a:cubicBezTo>
                  <a:pt x="3567" y="3911"/>
                  <a:pt x="4066" y="5166"/>
                  <a:pt x="4423" y="6436"/>
                </a:cubicBezTo>
                <a:cubicBezTo>
                  <a:pt x="5336" y="9588"/>
                  <a:pt x="5322" y="13226"/>
                  <a:pt x="3410" y="15894"/>
                </a:cubicBezTo>
                <a:cubicBezTo>
                  <a:pt x="2840" y="16693"/>
                  <a:pt x="2112" y="17392"/>
                  <a:pt x="1599" y="18233"/>
                </a:cubicBezTo>
                <a:cubicBezTo>
                  <a:pt x="1" y="20887"/>
                  <a:pt x="1056" y="24553"/>
                  <a:pt x="3353" y="26650"/>
                </a:cubicBezTo>
                <a:cubicBezTo>
                  <a:pt x="4773" y="27968"/>
                  <a:pt x="7785" y="29678"/>
                  <a:pt x="10205" y="29678"/>
                </a:cubicBezTo>
                <a:cubicBezTo>
                  <a:pt x="10849" y="29678"/>
                  <a:pt x="11451" y="29556"/>
                  <a:pt x="11969" y="29275"/>
                </a:cubicBezTo>
                <a:cubicBezTo>
                  <a:pt x="13154" y="28647"/>
                  <a:pt x="13624" y="26978"/>
                  <a:pt x="14452" y="25994"/>
                </a:cubicBezTo>
                <a:cubicBezTo>
                  <a:pt x="15621" y="24624"/>
                  <a:pt x="17162" y="23597"/>
                  <a:pt x="18902" y="23155"/>
                </a:cubicBezTo>
                <a:cubicBezTo>
                  <a:pt x="21185" y="22570"/>
                  <a:pt x="24009" y="22770"/>
                  <a:pt x="25407" y="20872"/>
                </a:cubicBezTo>
                <a:cubicBezTo>
                  <a:pt x="26592" y="19246"/>
                  <a:pt x="25992" y="16907"/>
                  <a:pt x="24865" y="15237"/>
                </a:cubicBezTo>
                <a:cubicBezTo>
                  <a:pt x="22697" y="12014"/>
                  <a:pt x="19031" y="10202"/>
                  <a:pt x="15807" y="8034"/>
                </a:cubicBezTo>
                <a:cubicBezTo>
                  <a:pt x="13182" y="6265"/>
                  <a:pt x="10771" y="4182"/>
                  <a:pt x="8703" y="1785"/>
                </a:cubicBezTo>
                <a:cubicBezTo>
                  <a:pt x="7989" y="958"/>
                  <a:pt x="7191" y="31"/>
                  <a:pt x="6106" y="2"/>
                </a:cubicBezTo>
                <a:cubicBezTo>
                  <a:pt x="6080" y="1"/>
                  <a:pt x="6053" y="0"/>
                  <a:pt x="6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2"/>
          <p:cNvSpPr txBox="1">
            <a:spLocks noGrp="1"/>
          </p:cNvSpPr>
          <p:nvPr>
            <p:ph type="title"/>
          </p:nvPr>
        </p:nvSpPr>
        <p:spPr>
          <a:xfrm>
            <a:off x="714200" y="539496"/>
            <a:ext cx="7715700" cy="649200"/>
          </a:xfrm>
          <a:prstGeom prst="rect">
            <a:avLst/>
          </a:prstGeom>
        </p:spPr>
        <p:txBody>
          <a:bodyPr spcFirstLastPara="1" wrap="square" lIns="91425" tIns="91425" rIns="91425" bIns="91425" anchor="t" anchorCtr="0">
            <a:noAutofit/>
          </a:bodyPr>
          <a:lstStyle>
            <a:lvl1pPr lvl="0" rtl="0">
              <a:lnSpc>
                <a:spcPct val="60000"/>
              </a:lnSpc>
              <a:spcBef>
                <a:spcPts val="0"/>
              </a:spcBef>
              <a:spcAft>
                <a:spcPts val="0"/>
              </a:spcAft>
              <a:buSzPts val="6000"/>
              <a:buNone/>
              <a:defRPr/>
            </a:lvl1pPr>
            <a:lvl2pPr lvl="1" rtl="0">
              <a:spcBef>
                <a:spcPts val="0"/>
              </a:spcBef>
              <a:spcAft>
                <a:spcPts val="0"/>
              </a:spcAft>
              <a:buSzPts val="2800"/>
              <a:buNone/>
              <a:defRPr>
                <a:latin typeface="Montserrat SemiBold"/>
                <a:ea typeface="Montserrat SemiBold"/>
                <a:cs typeface="Montserrat SemiBold"/>
                <a:sym typeface="Montserrat SemiBold"/>
              </a:defRPr>
            </a:lvl2pPr>
            <a:lvl3pPr lvl="2" rtl="0">
              <a:spcBef>
                <a:spcPts val="0"/>
              </a:spcBef>
              <a:spcAft>
                <a:spcPts val="0"/>
              </a:spcAft>
              <a:buSzPts val="2800"/>
              <a:buNone/>
              <a:defRPr>
                <a:latin typeface="Montserrat SemiBold"/>
                <a:ea typeface="Montserrat SemiBold"/>
                <a:cs typeface="Montserrat SemiBold"/>
                <a:sym typeface="Montserrat SemiBold"/>
              </a:defRPr>
            </a:lvl3pPr>
            <a:lvl4pPr lvl="3" rtl="0">
              <a:spcBef>
                <a:spcPts val="0"/>
              </a:spcBef>
              <a:spcAft>
                <a:spcPts val="0"/>
              </a:spcAft>
              <a:buSzPts val="2800"/>
              <a:buNone/>
              <a:defRPr>
                <a:latin typeface="Montserrat SemiBold"/>
                <a:ea typeface="Montserrat SemiBold"/>
                <a:cs typeface="Montserrat SemiBold"/>
                <a:sym typeface="Montserrat SemiBold"/>
              </a:defRPr>
            </a:lvl4pPr>
            <a:lvl5pPr lvl="4" rtl="0">
              <a:spcBef>
                <a:spcPts val="0"/>
              </a:spcBef>
              <a:spcAft>
                <a:spcPts val="0"/>
              </a:spcAft>
              <a:buSzPts val="2800"/>
              <a:buNone/>
              <a:defRPr>
                <a:latin typeface="Montserrat SemiBold"/>
                <a:ea typeface="Montserrat SemiBold"/>
                <a:cs typeface="Montserrat SemiBold"/>
                <a:sym typeface="Montserrat SemiBold"/>
              </a:defRPr>
            </a:lvl5pPr>
            <a:lvl6pPr lvl="5" rtl="0">
              <a:spcBef>
                <a:spcPts val="0"/>
              </a:spcBef>
              <a:spcAft>
                <a:spcPts val="0"/>
              </a:spcAft>
              <a:buSzPts val="2800"/>
              <a:buNone/>
              <a:defRPr>
                <a:latin typeface="Montserrat SemiBold"/>
                <a:ea typeface="Montserrat SemiBold"/>
                <a:cs typeface="Montserrat SemiBold"/>
                <a:sym typeface="Montserrat SemiBold"/>
              </a:defRPr>
            </a:lvl6pPr>
            <a:lvl7pPr lvl="6" rtl="0">
              <a:spcBef>
                <a:spcPts val="0"/>
              </a:spcBef>
              <a:spcAft>
                <a:spcPts val="0"/>
              </a:spcAft>
              <a:buSzPts val="2800"/>
              <a:buNone/>
              <a:defRPr>
                <a:latin typeface="Montserrat SemiBold"/>
                <a:ea typeface="Montserrat SemiBold"/>
                <a:cs typeface="Montserrat SemiBold"/>
                <a:sym typeface="Montserrat SemiBold"/>
              </a:defRPr>
            </a:lvl7pPr>
            <a:lvl8pPr lvl="7" rtl="0">
              <a:spcBef>
                <a:spcPts val="0"/>
              </a:spcBef>
              <a:spcAft>
                <a:spcPts val="0"/>
              </a:spcAft>
              <a:buSzPts val="2800"/>
              <a:buNone/>
              <a:defRPr>
                <a:latin typeface="Montserrat SemiBold"/>
                <a:ea typeface="Montserrat SemiBold"/>
                <a:cs typeface="Montserrat SemiBold"/>
                <a:sym typeface="Montserrat SemiBold"/>
              </a:defRPr>
            </a:lvl8pPr>
            <a:lvl9pPr lvl="8" rtl="0">
              <a:spcBef>
                <a:spcPts val="0"/>
              </a:spcBef>
              <a:spcAft>
                <a:spcPts val="0"/>
              </a:spcAft>
              <a:buSzPts val="2800"/>
              <a:buNone/>
              <a:defRPr>
                <a:latin typeface="Montserrat SemiBold"/>
                <a:ea typeface="Montserrat SemiBold"/>
                <a:cs typeface="Montserrat SemiBold"/>
                <a:sym typeface="Montserrat SemiBold"/>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
  <p:cSld name="CUSTOM_23">
    <p:spTree>
      <p:nvGrpSpPr>
        <p:cNvPr id="1" name="Shape 3290"/>
        <p:cNvGrpSpPr/>
        <p:nvPr/>
      </p:nvGrpSpPr>
      <p:grpSpPr>
        <a:xfrm>
          <a:off x="0" y="0"/>
          <a:ext cx="0" cy="0"/>
          <a:chOff x="0" y="0"/>
          <a:chExt cx="0" cy="0"/>
        </a:xfrm>
      </p:grpSpPr>
      <p:sp>
        <p:nvSpPr>
          <p:cNvPr id="3291" name="Google Shape;3291;p41"/>
          <p:cNvSpPr/>
          <p:nvPr/>
        </p:nvSpPr>
        <p:spPr>
          <a:xfrm>
            <a:off x="3950573" y="-8166640"/>
            <a:ext cx="10444939" cy="11213906"/>
          </a:xfrm>
          <a:custGeom>
            <a:avLst/>
            <a:gdLst/>
            <a:ahLst/>
            <a:cxnLst/>
            <a:rect l="l" t="t" r="r" b="b"/>
            <a:pathLst>
              <a:path w="26592" h="29678" extrusionOk="0">
                <a:moveTo>
                  <a:pt x="6026" y="0"/>
                </a:moveTo>
                <a:cubicBezTo>
                  <a:pt x="4754" y="0"/>
                  <a:pt x="3793" y="1327"/>
                  <a:pt x="3681" y="2598"/>
                </a:cubicBezTo>
                <a:cubicBezTo>
                  <a:pt x="3567" y="3911"/>
                  <a:pt x="4066" y="5166"/>
                  <a:pt x="4423" y="6436"/>
                </a:cubicBezTo>
                <a:cubicBezTo>
                  <a:pt x="5336" y="9588"/>
                  <a:pt x="5322" y="13226"/>
                  <a:pt x="3410" y="15894"/>
                </a:cubicBezTo>
                <a:cubicBezTo>
                  <a:pt x="2840" y="16693"/>
                  <a:pt x="2112" y="17392"/>
                  <a:pt x="1599" y="18233"/>
                </a:cubicBezTo>
                <a:cubicBezTo>
                  <a:pt x="1" y="20887"/>
                  <a:pt x="1056" y="24553"/>
                  <a:pt x="3353" y="26650"/>
                </a:cubicBezTo>
                <a:cubicBezTo>
                  <a:pt x="4773" y="27968"/>
                  <a:pt x="7785" y="29678"/>
                  <a:pt x="10205" y="29678"/>
                </a:cubicBezTo>
                <a:cubicBezTo>
                  <a:pt x="10849" y="29678"/>
                  <a:pt x="11451" y="29556"/>
                  <a:pt x="11969" y="29275"/>
                </a:cubicBezTo>
                <a:cubicBezTo>
                  <a:pt x="13154" y="28647"/>
                  <a:pt x="13624" y="26978"/>
                  <a:pt x="14452" y="25994"/>
                </a:cubicBezTo>
                <a:cubicBezTo>
                  <a:pt x="15621" y="24624"/>
                  <a:pt x="17162" y="23597"/>
                  <a:pt x="18902" y="23155"/>
                </a:cubicBezTo>
                <a:cubicBezTo>
                  <a:pt x="21185" y="22570"/>
                  <a:pt x="24009" y="22770"/>
                  <a:pt x="25407" y="20872"/>
                </a:cubicBezTo>
                <a:cubicBezTo>
                  <a:pt x="26592" y="19246"/>
                  <a:pt x="25992" y="16907"/>
                  <a:pt x="24865" y="15237"/>
                </a:cubicBezTo>
                <a:cubicBezTo>
                  <a:pt x="22697" y="12014"/>
                  <a:pt x="19031" y="10202"/>
                  <a:pt x="15807" y="8034"/>
                </a:cubicBezTo>
                <a:cubicBezTo>
                  <a:pt x="13182" y="6265"/>
                  <a:pt x="10771" y="4182"/>
                  <a:pt x="8703" y="1785"/>
                </a:cubicBezTo>
                <a:cubicBezTo>
                  <a:pt x="7989" y="958"/>
                  <a:pt x="7191" y="31"/>
                  <a:pt x="6106" y="2"/>
                </a:cubicBezTo>
                <a:cubicBezTo>
                  <a:pt x="6080" y="1"/>
                  <a:pt x="6053" y="0"/>
                  <a:pt x="6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2" name="Google Shape;3292;p41"/>
          <p:cNvGrpSpPr/>
          <p:nvPr/>
        </p:nvGrpSpPr>
        <p:grpSpPr>
          <a:xfrm>
            <a:off x="1784475" y="4350863"/>
            <a:ext cx="312625" cy="1042200"/>
            <a:chOff x="6732200" y="4312863"/>
            <a:chExt cx="312625" cy="1042200"/>
          </a:xfrm>
        </p:grpSpPr>
        <p:sp>
          <p:nvSpPr>
            <p:cNvPr id="3293" name="Google Shape;3293;p41"/>
            <p:cNvSpPr/>
            <p:nvPr/>
          </p:nvSpPr>
          <p:spPr>
            <a:xfrm>
              <a:off x="6776900" y="4722013"/>
              <a:ext cx="325" cy="475"/>
            </a:xfrm>
            <a:custGeom>
              <a:avLst/>
              <a:gdLst/>
              <a:ahLst/>
              <a:cxnLst/>
              <a:rect l="l" t="t" r="r" b="b"/>
              <a:pathLst>
                <a:path w="13" h="19" extrusionOk="0">
                  <a:moveTo>
                    <a:pt x="12" y="0"/>
                  </a:moveTo>
                  <a:cubicBezTo>
                    <a:pt x="10" y="4"/>
                    <a:pt x="8" y="7"/>
                    <a:pt x="5" y="11"/>
                  </a:cubicBezTo>
                  <a:lnTo>
                    <a:pt x="5" y="11"/>
                  </a:lnTo>
                  <a:cubicBezTo>
                    <a:pt x="7" y="8"/>
                    <a:pt x="9" y="5"/>
                    <a:pt x="11" y="3"/>
                  </a:cubicBezTo>
                  <a:lnTo>
                    <a:pt x="12" y="0"/>
                  </a:lnTo>
                  <a:close/>
                  <a:moveTo>
                    <a:pt x="5" y="11"/>
                  </a:moveTo>
                  <a:lnTo>
                    <a:pt x="5" y="11"/>
                  </a:lnTo>
                  <a:cubicBezTo>
                    <a:pt x="4" y="14"/>
                    <a:pt x="2" y="16"/>
                    <a:pt x="1" y="18"/>
                  </a:cubicBezTo>
                  <a:cubicBezTo>
                    <a:pt x="2" y="16"/>
                    <a:pt x="4" y="14"/>
                    <a:pt x="5" y="1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1"/>
            <p:cNvSpPr/>
            <p:nvPr/>
          </p:nvSpPr>
          <p:spPr>
            <a:xfrm>
              <a:off x="6738000" y="4316663"/>
              <a:ext cx="300150" cy="1031700"/>
            </a:xfrm>
            <a:custGeom>
              <a:avLst/>
              <a:gdLst/>
              <a:ahLst/>
              <a:cxnLst/>
              <a:rect l="l" t="t" r="r" b="b"/>
              <a:pathLst>
                <a:path w="12006" h="41268" extrusionOk="0">
                  <a:moveTo>
                    <a:pt x="8594" y="6022"/>
                  </a:moveTo>
                  <a:lnTo>
                    <a:pt x="8594" y="6022"/>
                  </a:lnTo>
                  <a:cubicBezTo>
                    <a:pt x="8596" y="6027"/>
                    <a:pt x="8597" y="6032"/>
                    <a:pt x="8598" y="6036"/>
                  </a:cubicBezTo>
                  <a:cubicBezTo>
                    <a:pt x="8597" y="6031"/>
                    <a:pt x="8596" y="6027"/>
                    <a:pt x="8594" y="6022"/>
                  </a:cubicBezTo>
                  <a:close/>
                  <a:moveTo>
                    <a:pt x="10647" y="31067"/>
                  </a:moveTo>
                  <a:cubicBezTo>
                    <a:pt x="10647" y="31070"/>
                    <a:pt x="10646" y="31073"/>
                    <a:pt x="10646" y="31076"/>
                  </a:cubicBezTo>
                  <a:lnTo>
                    <a:pt x="10646" y="31076"/>
                  </a:lnTo>
                  <a:cubicBezTo>
                    <a:pt x="10646" y="31073"/>
                    <a:pt x="10647" y="31070"/>
                    <a:pt x="10647" y="31067"/>
                  </a:cubicBezTo>
                  <a:close/>
                  <a:moveTo>
                    <a:pt x="6771" y="0"/>
                  </a:moveTo>
                  <a:cubicBezTo>
                    <a:pt x="6680" y="0"/>
                    <a:pt x="6589" y="11"/>
                    <a:pt x="6500" y="32"/>
                  </a:cubicBezTo>
                  <a:cubicBezTo>
                    <a:pt x="6409" y="52"/>
                    <a:pt x="6303" y="101"/>
                    <a:pt x="6250" y="183"/>
                  </a:cubicBezTo>
                  <a:cubicBezTo>
                    <a:pt x="6241" y="194"/>
                    <a:pt x="6235" y="208"/>
                    <a:pt x="6229" y="222"/>
                  </a:cubicBezTo>
                  <a:cubicBezTo>
                    <a:pt x="6199" y="194"/>
                    <a:pt x="6160" y="179"/>
                    <a:pt x="6120" y="179"/>
                  </a:cubicBezTo>
                  <a:cubicBezTo>
                    <a:pt x="6115" y="179"/>
                    <a:pt x="6109" y="179"/>
                    <a:pt x="6103" y="180"/>
                  </a:cubicBezTo>
                  <a:cubicBezTo>
                    <a:pt x="6040" y="185"/>
                    <a:pt x="5978" y="196"/>
                    <a:pt x="5918" y="213"/>
                  </a:cubicBezTo>
                  <a:cubicBezTo>
                    <a:pt x="5842" y="238"/>
                    <a:pt x="5768" y="266"/>
                    <a:pt x="5697" y="300"/>
                  </a:cubicBezTo>
                  <a:cubicBezTo>
                    <a:pt x="5559" y="365"/>
                    <a:pt x="5421" y="445"/>
                    <a:pt x="5317" y="559"/>
                  </a:cubicBezTo>
                  <a:cubicBezTo>
                    <a:pt x="5243" y="641"/>
                    <a:pt x="5179" y="733"/>
                    <a:pt x="5128" y="832"/>
                  </a:cubicBezTo>
                  <a:cubicBezTo>
                    <a:pt x="5102" y="887"/>
                    <a:pt x="5074" y="944"/>
                    <a:pt x="5069" y="1006"/>
                  </a:cubicBezTo>
                  <a:cubicBezTo>
                    <a:pt x="5068" y="1031"/>
                    <a:pt x="5071" y="1055"/>
                    <a:pt x="5079" y="1078"/>
                  </a:cubicBezTo>
                  <a:cubicBezTo>
                    <a:pt x="5004" y="1106"/>
                    <a:pt x="4956" y="1178"/>
                    <a:pt x="4960" y="1258"/>
                  </a:cubicBezTo>
                  <a:cubicBezTo>
                    <a:pt x="4960" y="1269"/>
                    <a:pt x="4961" y="1279"/>
                    <a:pt x="4962" y="1290"/>
                  </a:cubicBezTo>
                  <a:cubicBezTo>
                    <a:pt x="4959" y="1401"/>
                    <a:pt x="4948" y="1514"/>
                    <a:pt x="4939" y="1626"/>
                  </a:cubicBezTo>
                  <a:cubicBezTo>
                    <a:pt x="4936" y="1705"/>
                    <a:pt x="4932" y="1787"/>
                    <a:pt x="4928" y="1868"/>
                  </a:cubicBezTo>
                  <a:cubicBezTo>
                    <a:pt x="4928" y="1875"/>
                    <a:pt x="4928" y="1880"/>
                    <a:pt x="4928" y="1888"/>
                  </a:cubicBezTo>
                  <a:cubicBezTo>
                    <a:pt x="4926" y="1920"/>
                    <a:pt x="4925" y="1952"/>
                    <a:pt x="4926" y="1984"/>
                  </a:cubicBezTo>
                  <a:cubicBezTo>
                    <a:pt x="4924" y="2022"/>
                    <a:pt x="4923" y="2059"/>
                    <a:pt x="4920" y="2096"/>
                  </a:cubicBezTo>
                  <a:cubicBezTo>
                    <a:pt x="4918" y="2142"/>
                    <a:pt x="4918" y="2190"/>
                    <a:pt x="4917" y="2235"/>
                  </a:cubicBezTo>
                  <a:cubicBezTo>
                    <a:pt x="4913" y="2299"/>
                    <a:pt x="4910" y="2359"/>
                    <a:pt x="4925" y="2419"/>
                  </a:cubicBezTo>
                  <a:cubicBezTo>
                    <a:pt x="4930" y="2443"/>
                    <a:pt x="4941" y="2466"/>
                    <a:pt x="4955" y="2488"/>
                  </a:cubicBezTo>
                  <a:cubicBezTo>
                    <a:pt x="4956" y="2494"/>
                    <a:pt x="4957" y="2500"/>
                    <a:pt x="4957" y="2507"/>
                  </a:cubicBezTo>
                  <a:cubicBezTo>
                    <a:pt x="4966" y="2578"/>
                    <a:pt x="4975" y="2651"/>
                    <a:pt x="4986" y="2723"/>
                  </a:cubicBezTo>
                  <a:cubicBezTo>
                    <a:pt x="4991" y="2779"/>
                    <a:pt x="5000" y="2834"/>
                    <a:pt x="5011" y="2889"/>
                  </a:cubicBezTo>
                  <a:cubicBezTo>
                    <a:pt x="5036" y="3005"/>
                    <a:pt x="5061" y="3119"/>
                    <a:pt x="5090" y="3233"/>
                  </a:cubicBezTo>
                  <a:cubicBezTo>
                    <a:pt x="5102" y="3281"/>
                    <a:pt x="5115" y="3326"/>
                    <a:pt x="5128" y="3371"/>
                  </a:cubicBezTo>
                  <a:cubicBezTo>
                    <a:pt x="5147" y="3433"/>
                    <a:pt x="5163" y="3496"/>
                    <a:pt x="5196" y="3553"/>
                  </a:cubicBezTo>
                  <a:cubicBezTo>
                    <a:pt x="5206" y="3569"/>
                    <a:pt x="5218" y="3585"/>
                    <a:pt x="5232" y="3598"/>
                  </a:cubicBezTo>
                  <a:lnTo>
                    <a:pt x="5232" y="3603"/>
                  </a:lnTo>
                  <a:cubicBezTo>
                    <a:pt x="5238" y="3645"/>
                    <a:pt x="5244" y="3687"/>
                    <a:pt x="5249" y="3729"/>
                  </a:cubicBezTo>
                  <a:cubicBezTo>
                    <a:pt x="5243" y="3797"/>
                    <a:pt x="5240" y="3863"/>
                    <a:pt x="5244" y="3931"/>
                  </a:cubicBezTo>
                  <a:cubicBezTo>
                    <a:pt x="5248" y="4073"/>
                    <a:pt x="5262" y="4213"/>
                    <a:pt x="5281" y="4354"/>
                  </a:cubicBezTo>
                  <a:cubicBezTo>
                    <a:pt x="5302" y="4515"/>
                    <a:pt x="5324" y="4677"/>
                    <a:pt x="5349" y="4838"/>
                  </a:cubicBezTo>
                  <a:cubicBezTo>
                    <a:pt x="5369" y="4958"/>
                    <a:pt x="5389" y="5080"/>
                    <a:pt x="5411" y="5200"/>
                  </a:cubicBezTo>
                  <a:cubicBezTo>
                    <a:pt x="5404" y="5298"/>
                    <a:pt x="5394" y="5397"/>
                    <a:pt x="5381" y="5496"/>
                  </a:cubicBezTo>
                  <a:cubicBezTo>
                    <a:pt x="5382" y="5494"/>
                    <a:pt x="5382" y="5490"/>
                    <a:pt x="5383" y="5489"/>
                  </a:cubicBezTo>
                  <a:lnTo>
                    <a:pt x="5383" y="5489"/>
                  </a:lnTo>
                  <a:cubicBezTo>
                    <a:pt x="5377" y="5532"/>
                    <a:pt x="5370" y="5575"/>
                    <a:pt x="5362" y="5617"/>
                  </a:cubicBezTo>
                  <a:cubicBezTo>
                    <a:pt x="5352" y="5643"/>
                    <a:pt x="5342" y="5670"/>
                    <a:pt x="5332" y="5696"/>
                  </a:cubicBezTo>
                  <a:cubicBezTo>
                    <a:pt x="5312" y="5738"/>
                    <a:pt x="5296" y="5781"/>
                    <a:pt x="5282" y="5825"/>
                  </a:cubicBezTo>
                  <a:cubicBezTo>
                    <a:pt x="5255" y="5893"/>
                    <a:pt x="5229" y="5961"/>
                    <a:pt x="5203" y="6030"/>
                  </a:cubicBezTo>
                  <a:cubicBezTo>
                    <a:pt x="5202" y="6034"/>
                    <a:pt x="5200" y="6039"/>
                    <a:pt x="5199" y="6044"/>
                  </a:cubicBezTo>
                  <a:cubicBezTo>
                    <a:pt x="5194" y="6053"/>
                    <a:pt x="5188" y="6063"/>
                    <a:pt x="5182" y="6071"/>
                  </a:cubicBezTo>
                  <a:cubicBezTo>
                    <a:pt x="5140" y="6142"/>
                    <a:pt x="5103" y="6215"/>
                    <a:pt x="5071" y="6290"/>
                  </a:cubicBezTo>
                  <a:cubicBezTo>
                    <a:pt x="5042" y="6359"/>
                    <a:pt x="5014" y="6432"/>
                    <a:pt x="4990" y="6506"/>
                  </a:cubicBezTo>
                  <a:cubicBezTo>
                    <a:pt x="4970" y="6567"/>
                    <a:pt x="4948" y="6629"/>
                    <a:pt x="4948" y="6693"/>
                  </a:cubicBezTo>
                  <a:cubicBezTo>
                    <a:pt x="4920" y="6730"/>
                    <a:pt x="4895" y="6766"/>
                    <a:pt x="4868" y="6804"/>
                  </a:cubicBezTo>
                  <a:cubicBezTo>
                    <a:pt x="4868" y="6803"/>
                    <a:pt x="4868" y="6802"/>
                    <a:pt x="4869" y="6801"/>
                  </a:cubicBezTo>
                  <a:lnTo>
                    <a:pt x="4869" y="6801"/>
                  </a:lnTo>
                  <a:cubicBezTo>
                    <a:pt x="4868" y="6802"/>
                    <a:pt x="4867" y="6803"/>
                    <a:pt x="4867" y="6804"/>
                  </a:cubicBezTo>
                  <a:cubicBezTo>
                    <a:pt x="4757" y="6945"/>
                    <a:pt x="4642" y="7080"/>
                    <a:pt x="4521" y="7212"/>
                  </a:cubicBezTo>
                  <a:cubicBezTo>
                    <a:pt x="4492" y="7195"/>
                    <a:pt x="4458" y="7186"/>
                    <a:pt x="4424" y="7186"/>
                  </a:cubicBezTo>
                  <a:cubicBezTo>
                    <a:pt x="4413" y="7186"/>
                    <a:pt x="4403" y="7186"/>
                    <a:pt x="4393" y="7188"/>
                  </a:cubicBezTo>
                  <a:cubicBezTo>
                    <a:pt x="4292" y="7205"/>
                    <a:pt x="4222" y="7289"/>
                    <a:pt x="4159" y="7362"/>
                  </a:cubicBezTo>
                  <a:cubicBezTo>
                    <a:pt x="4109" y="7423"/>
                    <a:pt x="4056" y="7483"/>
                    <a:pt x="4007" y="7547"/>
                  </a:cubicBezTo>
                  <a:cubicBezTo>
                    <a:pt x="3889" y="7701"/>
                    <a:pt x="3793" y="7869"/>
                    <a:pt x="3706" y="8043"/>
                  </a:cubicBezTo>
                  <a:cubicBezTo>
                    <a:pt x="3640" y="8175"/>
                    <a:pt x="3572" y="8307"/>
                    <a:pt x="3516" y="8445"/>
                  </a:cubicBezTo>
                  <a:cubicBezTo>
                    <a:pt x="3493" y="8503"/>
                    <a:pt x="3469" y="8562"/>
                    <a:pt x="3450" y="8621"/>
                  </a:cubicBezTo>
                  <a:cubicBezTo>
                    <a:pt x="3433" y="8663"/>
                    <a:pt x="3421" y="8706"/>
                    <a:pt x="3416" y="8752"/>
                  </a:cubicBezTo>
                  <a:cubicBezTo>
                    <a:pt x="3413" y="8819"/>
                    <a:pt x="3443" y="8885"/>
                    <a:pt x="3498" y="8925"/>
                  </a:cubicBezTo>
                  <a:cubicBezTo>
                    <a:pt x="3491" y="8934"/>
                    <a:pt x="3486" y="8943"/>
                    <a:pt x="3480" y="8952"/>
                  </a:cubicBezTo>
                  <a:cubicBezTo>
                    <a:pt x="3450" y="9009"/>
                    <a:pt x="3425" y="9066"/>
                    <a:pt x="3423" y="9131"/>
                  </a:cubicBezTo>
                  <a:cubicBezTo>
                    <a:pt x="3423" y="9176"/>
                    <a:pt x="3423" y="9223"/>
                    <a:pt x="3424" y="9269"/>
                  </a:cubicBezTo>
                  <a:cubicBezTo>
                    <a:pt x="3412" y="9314"/>
                    <a:pt x="3409" y="9360"/>
                    <a:pt x="3412" y="9406"/>
                  </a:cubicBezTo>
                  <a:cubicBezTo>
                    <a:pt x="3430" y="9571"/>
                    <a:pt x="3444" y="9736"/>
                    <a:pt x="3477" y="9901"/>
                  </a:cubicBezTo>
                  <a:cubicBezTo>
                    <a:pt x="3496" y="9990"/>
                    <a:pt x="3517" y="10080"/>
                    <a:pt x="3539" y="10169"/>
                  </a:cubicBezTo>
                  <a:cubicBezTo>
                    <a:pt x="3546" y="10199"/>
                    <a:pt x="3553" y="10230"/>
                    <a:pt x="3558" y="10261"/>
                  </a:cubicBezTo>
                  <a:cubicBezTo>
                    <a:pt x="3568" y="10303"/>
                    <a:pt x="3577" y="10343"/>
                    <a:pt x="3589" y="10384"/>
                  </a:cubicBezTo>
                  <a:cubicBezTo>
                    <a:pt x="3595" y="10400"/>
                    <a:pt x="3603" y="10416"/>
                    <a:pt x="3611" y="10431"/>
                  </a:cubicBezTo>
                  <a:cubicBezTo>
                    <a:pt x="3620" y="10459"/>
                    <a:pt x="3628" y="10488"/>
                    <a:pt x="3638" y="10517"/>
                  </a:cubicBezTo>
                  <a:cubicBezTo>
                    <a:pt x="3673" y="10634"/>
                    <a:pt x="3713" y="10749"/>
                    <a:pt x="3759" y="10863"/>
                  </a:cubicBezTo>
                  <a:cubicBezTo>
                    <a:pt x="3787" y="10933"/>
                    <a:pt x="3816" y="11002"/>
                    <a:pt x="3845" y="11071"/>
                  </a:cubicBezTo>
                  <a:cubicBezTo>
                    <a:pt x="3858" y="11104"/>
                    <a:pt x="3869" y="11140"/>
                    <a:pt x="3884" y="11172"/>
                  </a:cubicBezTo>
                  <a:cubicBezTo>
                    <a:pt x="3893" y="11194"/>
                    <a:pt x="3904" y="11215"/>
                    <a:pt x="3916" y="11235"/>
                  </a:cubicBezTo>
                  <a:cubicBezTo>
                    <a:pt x="3928" y="11252"/>
                    <a:pt x="3941" y="11267"/>
                    <a:pt x="3955" y="11281"/>
                  </a:cubicBezTo>
                  <a:cubicBezTo>
                    <a:pt x="3955" y="11286"/>
                    <a:pt x="3958" y="11291"/>
                    <a:pt x="3958" y="11295"/>
                  </a:cubicBezTo>
                  <a:cubicBezTo>
                    <a:pt x="3977" y="11391"/>
                    <a:pt x="3997" y="11487"/>
                    <a:pt x="4016" y="11584"/>
                  </a:cubicBezTo>
                  <a:cubicBezTo>
                    <a:pt x="4042" y="11709"/>
                    <a:pt x="4060" y="11837"/>
                    <a:pt x="4103" y="11957"/>
                  </a:cubicBezTo>
                  <a:cubicBezTo>
                    <a:pt x="4121" y="12008"/>
                    <a:pt x="4161" y="12048"/>
                    <a:pt x="4211" y="12067"/>
                  </a:cubicBezTo>
                  <a:cubicBezTo>
                    <a:pt x="4217" y="12090"/>
                    <a:pt x="4220" y="12114"/>
                    <a:pt x="4227" y="12139"/>
                  </a:cubicBezTo>
                  <a:cubicBezTo>
                    <a:pt x="4190" y="12173"/>
                    <a:pt x="4171" y="12222"/>
                    <a:pt x="4176" y="12272"/>
                  </a:cubicBezTo>
                  <a:cubicBezTo>
                    <a:pt x="4181" y="12304"/>
                    <a:pt x="4189" y="12333"/>
                    <a:pt x="4193" y="12364"/>
                  </a:cubicBezTo>
                  <a:cubicBezTo>
                    <a:pt x="4193" y="12369"/>
                    <a:pt x="4193" y="12378"/>
                    <a:pt x="4194" y="12382"/>
                  </a:cubicBezTo>
                  <a:cubicBezTo>
                    <a:pt x="4194" y="12511"/>
                    <a:pt x="4185" y="12638"/>
                    <a:pt x="4177" y="12765"/>
                  </a:cubicBezTo>
                  <a:cubicBezTo>
                    <a:pt x="4171" y="12874"/>
                    <a:pt x="4163" y="12984"/>
                    <a:pt x="4153" y="13091"/>
                  </a:cubicBezTo>
                  <a:cubicBezTo>
                    <a:pt x="4136" y="13164"/>
                    <a:pt x="4125" y="13238"/>
                    <a:pt x="4119" y="13312"/>
                  </a:cubicBezTo>
                  <a:cubicBezTo>
                    <a:pt x="4119" y="13330"/>
                    <a:pt x="4120" y="13349"/>
                    <a:pt x="4124" y="13366"/>
                  </a:cubicBezTo>
                  <a:cubicBezTo>
                    <a:pt x="4117" y="13401"/>
                    <a:pt x="4108" y="13435"/>
                    <a:pt x="4098" y="13469"/>
                  </a:cubicBezTo>
                  <a:lnTo>
                    <a:pt x="4105" y="13448"/>
                  </a:lnTo>
                  <a:lnTo>
                    <a:pt x="4105" y="13448"/>
                  </a:lnTo>
                  <a:cubicBezTo>
                    <a:pt x="4103" y="13456"/>
                    <a:pt x="4101" y="13463"/>
                    <a:pt x="4100" y="13471"/>
                  </a:cubicBezTo>
                  <a:cubicBezTo>
                    <a:pt x="4094" y="13475"/>
                    <a:pt x="4087" y="13479"/>
                    <a:pt x="4082" y="13483"/>
                  </a:cubicBezTo>
                  <a:cubicBezTo>
                    <a:pt x="4064" y="13500"/>
                    <a:pt x="4048" y="13518"/>
                    <a:pt x="4035" y="13539"/>
                  </a:cubicBezTo>
                  <a:cubicBezTo>
                    <a:pt x="4005" y="13577"/>
                    <a:pt x="3984" y="13623"/>
                    <a:pt x="3963" y="13669"/>
                  </a:cubicBezTo>
                  <a:cubicBezTo>
                    <a:pt x="3921" y="13755"/>
                    <a:pt x="3884" y="13846"/>
                    <a:pt x="3850" y="13937"/>
                  </a:cubicBezTo>
                  <a:cubicBezTo>
                    <a:pt x="3797" y="14078"/>
                    <a:pt x="3734" y="14222"/>
                    <a:pt x="3703" y="14371"/>
                  </a:cubicBezTo>
                  <a:cubicBezTo>
                    <a:pt x="3699" y="14394"/>
                    <a:pt x="3699" y="14418"/>
                    <a:pt x="3703" y="14442"/>
                  </a:cubicBezTo>
                  <a:cubicBezTo>
                    <a:pt x="3682" y="14462"/>
                    <a:pt x="3661" y="14482"/>
                    <a:pt x="3641" y="14503"/>
                  </a:cubicBezTo>
                  <a:cubicBezTo>
                    <a:pt x="3550" y="14601"/>
                    <a:pt x="3456" y="14705"/>
                    <a:pt x="3384" y="14816"/>
                  </a:cubicBezTo>
                  <a:cubicBezTo>
                    <a:pt x="3379" y="14824"/>
                    <a:pt x="3376" y="14832"/>
                    <a:pt x="3373" y="14840"/>
                  </a:cubicBezTo>
                  <a:cubicBezTo>
                    <a:pt x="3330" y="14880"/>
                    <a:pt x="3288" y="14920"/>
                    <a:pt x="3245" y="14961"/>
                  </a:cubicBezTo>
                  <a:cubicBezTo>
                    <a:pt x="3229" y="14957"/>
                    <a:pt x="3213" y="14955"/>
                    <a:pt x="3196" y="14955"/>
                  </a:cubicBezTo>
                  <a:cubicBezTo>
                    <a:pt x="3161" y="14955"/>
                    <a:pt x="3125" y="14965"/>
                    <a:pt x="3095" y="14984"/>
                  </a:cubicBezTo>
                  <a:cubicBezTo>
                    <a:pt x="2950" y="15073"/>
                    <a:pt x="2824" y="15187"/>
                    <a:pt x="2698" y="15299"/>
                  </a:cubicBezTo>
                  <a:lnTo>
                    <a:pt x="2523" y="15455"/>
                  </a:lnTo>
                  <a:cubicBezTo>
                    <a:pt x="2464" y="15505"/>
                    <a:pt x="2408" y="15558"/>
                    <a:pt x="2355" y="15614"/>
                  </a:cubicBezTo>
                  <a:cubicBezTo>
                    <a:pt x="2342" y="15627"/>
                    <a:pt x="2333" y="15644"/>
                    <a:pt x="2325" y="15661"/>
                  </a:cubicBezTo>
                  <a:cubicBezTo>
                    <a:pt x="2274" y="15708"/>
                    <a:pt x="2224" y="15752"/>
                    <a:pt x="2173" y="15797"/>
                  </a:cubicBezTo>
                  <a:cubicBezTo>
                    <a:pt x="2107" y="15858"/>
                    <a:pt x="2043" y="15921"/>
                    <a:pt x="1980" y="15986"/>
                  </a:cubicBezTo>
                  <a:cubicBezTo>
                    <a:pt x="1954" y="16014"/>
                    <a:pt x="1927" y="16041"/>
                    <a:pt x="1901" y="16068"/>
                  </a:cubicBezTo>
                  <a:lnTo>
                    <a:pt x="1879" y="16056"/>
                  </a:lnTo>
                  <a:cubicBezTo>
                    <a:pt x="1851" y="16044"/>
                    <a:pt x="1820" y="16038"/>
                    <a:pt x="1790" y="16038"/>
                  </a:cubicBezTo>
                  <a:cubicBezTo>
                    <a:pt x="1762" y="16038"/>
                    <a:pt x="1734" y="16043"/>
                    <a:pt x="1709" y="16056"/>
                  </a:cubicBezTo>
                  <a:cubicBezTo>
                    <a:pt x="1641" y="16091"/>
                    <a:pt x="1604" y="16152"/>
                    <a:pt x="1568" y="16215"/>
                  </a:cubicBezTo>
                  <a:cubicBezTo>
                    <a:pt x="1509" y="16318"/>
                    <a:pt x="1454" y="16423"/>
                    <a:pt x="1406" y="16531"/>
                  </a:cubicBezTo>
                  <a:cubicBezTo>
                    <a:pt x="1368" y="16612"/>
                    <a:pt x="1329" y="16694"/>
                    <a:pt x="1297" y="16778"/>
                  </a:cubicBezTo>
                  <a:cubicBezTo>
                    <a:pt x="1269" y="16856"/>
                    <a:pt x="1300" y="16943"/>
                    <a:pt x="1371" y="16986"/>
                  </a:cubicBezTo>
                  <a:cubicBezTo>
                    <a:pt x="1334" y="17096"/>
                    <a:pt x="1303" y="17209"/>
                    <a:pt x="1280" y="17323"/>
                  </a:cubicBezTo>
                  <a:cubicBezTo>
                    <a:pt x="1261" y="17417"/>
                    <a:pt x="1243" y="17508"/>
                    <a:pt x="1227" y="17601"/>
                  </a:cubicBezTo>
                  <a:cubicBezTo>
                    <a:pt x="1217" y="17662"/>
                    <a:pt x="1206" y="17722"/>
                    <a:pt x="1193" y="17781"/>
                  </a:cubicBezTo>
                  <a:cubicBezTo>
                    <a:pt x="1186" y="17818"/>
                    <a:pt x="1184" y="17855"/>
                    <a:pt x="1187" y="17892"/>
                  </a:cubicBezTo>
                  <a:cubicBezTo>
                    <a:pt x="1130" y="17902"/>
                    <a:pt x="1079" y="17936"/>
                    <a:pt x="1052" y="17988"/>
                  </a:cubicBezTo>
                  <a:cubicBezTo>
                    <a:pt x="1035" y="18020"/>
                    <a:pt x="1017" y="18048"/>
                    <a:pt x="1010" y="18083"/>
                  </a:cubicBezTo>
                  <a:cubicBezTo>
                    <a:pt x="1003" y="18116"/>
                    <a:pt x="1000" y="18149"/>
                    <a:pt x="1000" y="18181"/>
                  </a:cubicBezTo>
                  <a:cubicBezTo>
                    <a:pt x="1003" y="18266"/>
                    <a:pt x="1013" y="18347"/>
                    <a:pt x="1025" y="18431"/>
                  </a:cubicBezTo>
                  <a:cubicBezTo>
                    <a:pt x="1051" y="18615"/>
                    <a:pt x="1093" y="18799"/>
                    <a:pt x="1165" y="18972"/>
                  </a:cubicBezTo>
                  <a:cubicBezTo>
                    <a:pt x="1228" y="19128"/>
                    <a:pt x="1309" y="19277"/>
                    <a:pt x="1405" y="19415"/>
                  </a:cubicBezTo>
                  <a:cubicBezTo>
                    <a:pt x="1432" y="19456"/>
                    <a:pt x="1462" y="19496"/>
                    <a:pt x="1490" y="19534"/>
                  </a:cubicBezTo>
                  <a:cubicBezTo>
                    <a:pt x="1524" y="19580"/>
                    <a:pt x="1565" y="19620"/>
                    <a:pt x="1614" y="19651"/>
                  </a:cubicBezTo>
                  <a:cubicBezTo>
                    <a:pt x="1639" y="19671"/>
                    <a:pt x="1671" y="19682"/>
                    <a:pt x="1703" y="19683"/>
                  </a:cubicBezTo>
                  <a:cubicBezTo>
                    <a:pt x="1713" y="19711"/>
                    <a:pt x="1725" y="19739"/>
                    <a:pt x="1734" y="19767"/>
                  </a:cubicBezTo>
                  <a:cubicBezTo>
                    <a:pt x="1750" y="19861"/>
                    <a:pt x="1766" y="19955"/>
                    <a:pt x="1784" y="20050"/>
                  </a:cubicBezTo>
                  <a:cubicBezTo>
                    <a:pt x="1804" y="20156"/>
                    <a:pt x="1832" y="20260"/>
                    <a:pt x="1869" y="20361"/>
                  </a:cubicBezTo>
                  <a:cubicBezTo>
                    <a:pt x="1889" y="20487"/>
                    <a:pt x="1906" y="20613"/>
                    <a:pt x="1924" y="20739"/>
                  </a:cubicBezTo>
                  <a:cubicBezTo>
                    <a:pt x="1922" y="20731"/>
                    <a:pt x="1922" y="20723"/>
                    <a:pt x="1920" y="20714"/>
                  </a:cubicBezTo>
                  <a:lnTo>
                    <a:pt x="1920" y="20714"/>
                  </a:lnTo>
                  <a:cubicBezTo>
                    <a:pt x="1938" y="20881"/>
                    <a:pt x="1955" y="21047"/>
                    <a:pt x="1967" y="21214"/>
                  </a:cubicBezTo>
                  <a:cubicBezTo>
                    <a:pt x="1963" y="21264"/>
                    <a:pt x="1959" y="21315"/>
                    <a:pt x="1954" y="21366"/>
                  </a:cubicBezTo>
                  <a:cubicBezTo>
                    <a:pt x="1949" y="21431"/>
                    <a:pt x="1947" y="21496"/>
                    <a:pt x="1944" y="21560"/>
                  </a:cubicBezTo>
                  <a:cubicBezTo>
                    <a:pt x="1942" y="21608"/>
                    <a:pt x="1941" y="21653"/>
                    <a:pt x="1938" y="21699"/>
                  </a:cubicBezTo>
                  <a:cubicBezTo>
                    <a:pt x="1935" y="21748"/>
                    <a:pt x="1942" y="21795"/>
                    <a:pt x="1961" y="21840"/>
                  </a:cubicBezTo>
                  <a:cubicBezTo>
                    <a:pt x="1966" y="21853"/>
                    <a:pt x="1973" y="21864"/>
                    <a:pt x="1980" y="21876"/>
                  </a:cubicBezTo>
                  <a:cubicBezTo>
                    <a:pt x="1973" y="21913"/>
                    <a:pt x="1962" y="21950"/>
                    <a:pt x="1953" y="21984"/>
                  </a:cubicBezTo>
                  <a:lnTo>
                    <a:pt x="1953" y="21987"/>
                  </a:lnTo>
                  <a:cubicBezTo>
                    <a:pt x="1952" y="21988"/>
                    <a:pt x="1952" y="21988"/>
                    <a:pt x="1952" y="21989"/>
                  </a:cubicBezTo>
                  <a:lnTo>
                    <a:pt x="1952" y="21988"/>
                  </a:lnTo>
                  <a:cubicBezTo>
                    <a:pt x="1943" y="22016"/>
                    <a:pt x="1937" y="22045"/>
                    <a:pt x="1926" y="22071"/>
                  </a:cubicBezTo>
                  <a:cubicBezTo>
                    <a:pt x="1840" y="22224"/>
                    <a:pt x="1764" y="22384"/>
                    <a:pt x="1697" y="22546"/>
                  </a:cubicBezTo>
                  <a:cubicBezTo>
                    <a:pt x="1656" y="22652"/>
                    <a:pt x="1612" y="22756"/>
                    <a:pt x="1571" y="22863"/>
                  </a:cubicBezTo>
                  <a:cubicBezTo>
                    <a:pt x="1541" y="22878"/>
                    <a:pt x="1513" y="22900"/>
                    <a:pt x="1494" y="22927"/>
                  </a:cubicBezTo>
                  <a:cubicBezTo>
                    <a:pt x="1332" y="23150"/>
                    <a:pt x="1181" y="23383"/>
                    <a:pt x="1036" y="23617"/>
                  </a:cubicBezTo>
                  <a:cubicBezTo>
                    <a:pt x="979" y="23698"/>
                    <a:pt x="922" y="23782"/>
                    <a:pt x="865" y="23863"/>
                  </a:cubicBezTo>
                  <a:cubicBezTo>
                    <a:pt x="802" y="23954"/>
                    <a:pt x="745" y="24051"/>
                    <a:pt x="685" y="24145"/>
                  </a:cubicBezTo>
                  <a:cubicBezTo>
                    <a:pt x="659" y="24183"/>
                    <a:pt x="637" y="24222"/>
                    <a:pt x="613" y="24261"/>
                  </a:cubicBezTo>
                  <a:cubicBezTo>
                    <a:pt x="577" y="24275"/>
                    <a:pt x="546" y="24298"/>
                    <a:pt x="524" y="24328"/>
                  </a:cubicBezTo>
                  <a:cubicBezTo>
                    <a:pt x="445" y="24434"/>
                    <a:pt x="396" y="24558"/>
                    <a:pt x="350" y="24680"/>
                  </a:cubicBezTo>
                  <a:cubicBezTo>
                    <a:pt x="332" y="24726"/>
                    <a:pt x="315" y="24774"/>
                    <a:pt x="297" y="24820"/>
                  </a:cubicBezTo>
                  <a:cubicBezTo>
                    <a:pt x="296" y="24827"/>
                    <a:pt x="294" y="24832"/>
                    <a:pt x="291" y="24836"/>
                  </a:cubicBezTo>
                  <a:cubicBezTo>
                    <a:pt x="262" y="24896"/>
                    <a:pt x="232" y="24957"/>
                    <a:pt x="204" y="25017"/>
                  </a:cubicBezTo>
                  <a:cubicBezTo>
                    <a:pt x="185" y="25063"/>
                    <a:pt x="165" y="25108"/>
                    <a:pt x="145" y="25153"/>
                  </a:cubicBezTo>
                  <a:cubicBezTo>
                    <a:pt x="106" y="25169"/>
                    <a:pt x="70" y="25188"/>
                    <a:pt x="46" y="25226"/>
                  </a:cubicBezTo>
                  <a:cubicBezTo>
                    <a:pt x="19" y="25269"/>
                    <a:pt x="7" y="25319"/>
                    <a:pt x="8" y="25369"/>
                  </a:cubicBezTo>
                  <a:cubicBezTo>
                    <a:pt x="10" y="25411"/>
                    <a:pt x="11" y="25452"/>
                    <a:pt x="12" y="25493"/>
                  </a:cubicBezTo>
                  <a:cubicBezTo>
                    <a:pt x="0" y="25533"/>
                    <a:pt x="1" y="25576"/>
                    <a:pt x="17" y="25615"/>
                  </a:cubicBezTo>
                  <a:cubicBezTo>
                    <a:pt x="19" y="25644"/>
                    <a:pt x="20" y="25672"/>
                    <a:pt x="24" y="25701"/>
                  </a:cubicBezTo>
                  <a:cubicBezTo>
                    <a:pt x="32" y="25785"/>
                    <a:pt x="42" y="25870"/>
                    <a:pt x="52" y="25955"/>
                  </a:cubicBezTo>
                  <a:cubicBezTo>
                    <a:pt x="52" y="25955"/>
                    <a:pt x="52" y="25957"/>
                    <a:pt x="52" y="25958"/>
                  </a:cubicBezTo>
                  <a:cubicBezTo>
                    <a:pt x="52" y="26087"/>
                    <a:pt x="51" y="26217"/>
                    <a:pt x="52" y="26347"/>
                  </a:cubicBezTo>
                  <a:cubicBezTo>
                    <a:pt x="54" y="26395"/>
                    <a:pt x="75" y="26439"/>
                    <a:pt x="111" y="26470"/>
                  </a:cubicBezTo>
                  <a:cubicBezTo>
                    <a:pt x="118" y="26499"/>
                    <a:pt x="122" y="26529"/>
                    <a:pt x="126" y="26559"/>
                  </a:cubicBezTo>
                  <a:cubicBezTo>
                    <a:pt x="146" y="26676"/>
                    <a:pt x="167" y="26790"/>
                    <a:pt x="193" y="26906"/>
                  </a:cubicBezTo>
                  <a:cubicBezTo>
                    <a:pt x="215" y="27009"/>
                    <a:pt x="239" y="27114"/>
                    <a:pt x="270" y="27215"/>
                  </a:cubicBezTo>
                  <a:cubicBezTo>
                    <a:pt x="303" y="27327"/>
                    <a:pt x="334" y="27438"/>
                    <a:pt x="377" y="27546"/>
                  </a:cubicBezTo>
                  <a:cubicBezTo>
                    <a:pt x="408" y="27616"/>
                    <a:pt x="475" y="27666"/>
                    <a:pt x="548" y="27666"/>
                  </a:cubicBezTo>
                  <a:cubicBezTo>
                    <a:pt x="561" y="27666"/>
                    <a:pt x="574" y="27664"/>
                    <a:pt x="587" y="27661"/>
                  </a:cubicBezTo>
                  <a:cubicBezTo>
                    <a:pt x="619" y="27726"/>
                    <a:pt x="651" y="27792"/>
                    <a:pt x="687" y="27854"/>
                  </a:cubicBezTo>
                  <a:cubicBezTo>
                    <a:pt x="687" y="27869"/>
                    <a:pt x="690" y="27883"/>
                    <a:pt x="694" y="27897"/>
                  </a:cubicBezTo>
                  <a:cubicBezTo>
                    <a:pt x="717" y="27981"/>
                    <a:pt x="763" y="28053"/>
                    <a:pt x="814" y="28121"/>
                  </a:cubicBezTo>
                  <a:cubicBezTo>
                    <a:pt x="952" y="28305"/>
                    <a:pt x="1105" y="28483"/>
                    <a:pt x="1285" y="28628"/>
                  </a:cubicBezTo>
                  <a:cubicBezTo>
                    <a:pt x="1341" y="28672"/>
                    <a:pt x="1398" y="28714"/>
                    <a:pt x="1455" y="28757"/>
                  </a:cubicBezTo>
                  <a:cubicBezTo>
                    <a:pt x="1522" y="28829"/>
                    <a:pt x="1590" y="28902"/>
                    <a:pt x="1657" y="28973"/>
                  </a:cubicBezTo>
                  <a:cubicBezTo>
                    <a:pt x="1730" y="29047"/>
                    <a:pt x="1806" y="29118"/>
                    <a:pt x="1885" y="29184"/>
                  </a:cubicBezTo>
                  <a:cubicBezTo>
                    <a:pt x="1920" y="29213"/>
                    <a:pt x="1956" y="29244"/>
                    <a:pt x="1994" y="29274"/>
                  </a:cubicBezTo>
                  <a:cubicBezTo>
                    <a:pt x="2004" y="29291"/>
                    <a:pt x="2016" y="29308"/>
                    <a:pt x="2026" y="29326"/>
                  </a:cubicBezTo>
                  <a:cubicBezTo>
                    <a:pt x="2079" y="29404"/>
                    <a:pt x="2138" y="29476"/>
                    <a:pt x="2195" y="29551"/>
                  </a:cubicBezTo>
                  <a:cubicBezTo>
                    <a:pt x="2208" y="29566"/>
                    <a:pt x="2220" y="29581"/>
                    <a:pt x="2233" y="29597"/>
                  </a:cubicBezTo>
                  <a:cubicBezTo>
                    <a:pt x="2319" y="29738"/>
                    <a:pt x="2404" y="29882"/>
                    <a:pt x="2489" y="30024"/>
                  </a:cubicBezTo>
                  <a:cubicBezTo>
                    <a:pt x="2486" y="30017"/>
                    <a:pt x="2482" y="30011"/>
                    <a:pt x="2478" y="30003"/>
                  </a:cubicBezTo>
                  <a:lnTo>
                    <a:pt x="2478" y="30003"/>
                  </a:lnTo>
                  <a:lnTo>
                    <a:pt x="2585" y="30199"/>
                  </a:lnTo>
                  <a:cubicBezTo>
                    <a:pt x="2599" y="30244"/>
                    <a:pt x="2614" y="30289"/>
                    <a:pt x="2629" y="30333"/>
                  </a:cubicBezTo>
                  <a:cubicBezTo>
                    <a:pt x="2665" y="30433"/>
                    <a:pt x="2702" y="30532"/>
                    <a:pt x="2741" y="30632"/>
                  </a:cubicBezTo>
                  <a:cubicBezTo>
                    <a:pt x="2768" y="30694"/>
                    <a:pt x="2791" y="30756"/>
                    <a:pt x="2825" y="30813"/>
                  </a:cubicBezTo>
                  <a:cubicBezTo>
                    <a:pt x="2828" y="30857"/>
                    <a:pt x="2831" y="30899"/>
                    <a:pt x="2833" y="30942"/>
                  </a:cubicBezTo>
                  <a:cubicBezTo>
                    <a:pt x="2823" y="30986"/>
                    <a:pt x="2818" y="31031"/>
                    <a:pt x="2811" y="31074"/>
                  </a:cubicBezTo>
                  <a:cubicBezTo>
                    <a:pt x="2800" y="31141"/>
                    <a:pt x="2792" y="31205"/>
                    <a:pt x="2781" y="31270"/>
                  </a:cubicBezTo>
                  <a:cubicBezTo>
                    <a:pt x="2768" y="31364"/>
                    <a:pt x="2757" y="31459"/>
                    <a:pt x="2745" y="31556"/>
                  </a:cubicBezTo>
                  <a:cubicBezTo>
                    <a:pt x="2744" y="31574"/>
                    <a:pt x="2742" y="31591"/>
                    <a:pt x="2740" y="31610"/>
                  </a:cubicBezTo>
                  <a:cubicBezTo>
                    <a:pt x="2733" y="31648"/>
                    <a:pt x="2728" y="31688"/>
                    <a:pt x="2718" y="31726"/>
                  </a:cubicBezTo>
                  <a:cubicBezTo>
                    <a:pt x="2692" y="31851"/>
                    <a:pt x="2669" y="31978"/>
                    <a:pt x="2637" y="32105"/>
                  </a:cubicBezTo>
                  <a:cubicBezTo>
                    <a:pt x="2624" y="32137"/>
                    <a:pt x="2608" y="32169"/>
                    <a:pt x="2595" y="32202"/>
                  </a:cubicBezTo>
                  <a:cubicBezTo>
                    <a:pt x="2593" y="32203"/>
                    <a:pt x="2593" y="32206"/>
                    <a:pt x="2592" y="32207"/>
                  </a:cubicBezTo>
                  <a:cubicBezTo>
                    <a:pt x="2506" y="32418"/>
                    <a:pt x="2446" y="32637"/>
                    <a:pt x="2387" y="32858"/>
                  </a:cubicBezTo>
                  <a:lnTo>
                    <a:pt x="2387" y="32858"/>
                  </a:lnTo>
                  <a:cubicBezTo>
                    <a:pt x="2387" y="32857"/>
                    <a:pt x="2387" y="32856"/>
                    <a:pt x="2388" y="32855"/>
                  </a:cubicBezTo>
                  <a:lnTo>
                    <a:pt x="2388" y="32855"/>
                  </a:lnTo>
                  <a:cubicBezTo>
                    <a:pt x="2387" y="32857"/>
                    <a:pt x="2387" y="32858"/>
                    <a:pt x="2386" y="32860"/>
                  </a:cubicBezTo>
                  <a:lnTo>
                    <a:pt x="2386" y="32860"/>
                  </a:lnTo>
                  <a:cubicBezTo>
                    <a:pt x="2386" y="32859"/>
                    <a:pt x="2386" y="32858"/>
                    <a:pt x="2387" y="32858"/>
                  </a:cubicBezTo>
                  <a:lnTo>
                    <a:pt x="2387" y="32858"/>
                  </a:lnTo>
                  <a:cubicBezTo>
                    <a:pt x="2385" y="32861"/>
                    <a:pt x="2384" y="32864"/>
                    <a:pt x="2383" y="32867"/>
                  </a:cubicBezTo>
                  <a:lnTo>
                    <a:pt x="2383" y="32867"/>
                  </a:lnTo>
                  <a:cubicBezTo>
                    <a:pt x="2384" y="32865"/>
                    <a:pt x="2385" y="32862"/>
                    <a:pt x="2386" y="32860"/>
                  </a:cubicBezTo>
                  <a:lnTo>
                    <a:pt x="2386" y="32860"/>
                  </a:lnTo>
                  <a:cubicBezTo>
                    <a:pt x="2384" y="32866"/>
                    <a:pt x="2383" y="32872"/>
                    <a:pt x="2381" y="32877"/>
                  </a:cubicBezTo>
                  <a:cubicBezTo>
                    <a:pt x="2382" y="32874"/>
                    <a:pt x="2382" y="32871"/>
                    <a:pt x="2383" y="32867"/>
                  </a:cubicBezTo>
                  <a:lnTo>
                    <a:pt x="2383" y="32867"/>
                  </a:lnTo>
                  <a:cubicBezTo>
                    <a:pt x="2368" y="32911"/>
                    <a:pt x="2353" y="32953"/>
                    <a:pt x="2351" y="32998"/>
                  </a:cubicBezTo>
                  <a:cubicBezTo>
                    <a:pt x="2298" y="33114"/>
                    <a:pt x="2247" y="33230"/>
                    <a:pt x="2200" y="33347"/>
                  </a:cubicBezTo>
                  <a:cubicBezTo>
                    <a:pt x="2122" y="33514"/>
                    <a:pt x="2055" y="33687"/>
                    <a:pt x="1993" y="33861"/>
                  </a:cubicBezTo>
                  <a:cubicBezTo>
                    <a:pt x="1993" y="33863"/>
                    <a:pt x="1992" y="33865"/>
                    <a:pt x="1992" y="33867"/>
                  </a:cubicBezTo>
                  <a:cubicBezTo>
                    <a:pt x="1974" y="33861"/>
                    <a:pt x="1956" y="33859"/>
                    <a:pt x="1937" y="33859"/>
                  </a:cubicBezTo>
                  <a:cubicBezTo>
                    <a:pt x="1909" y="33859"/>
                    <a:pt x="1881" y="33865"/>
                    <a:pt x="1855" y="33877"/>
                  </a:cubicBezTo>
                  <a:cubicBezTo>
                    <a:pt x="1750" y="33928"/>
                    <a:pt x="1723" y="34053"/>
                    <a:pt x="1692" y="34156"/>
                  </a:cubicBezTo>
                  <a:cubicBezTo>
                    <a:pt x="1665" y="34247"/>
                    <a:pt x="1639" y="34338"/>
                    <a:pt x="1614" y="34428"/>
                  </a:cubicBezTo>
                  <a:cubicBezTo>
                    <a:pt x="1579" y="34555"/>
                    <a:pt x="1550" y="34685"/>
                    <a:pt x="1529" y="34815"/>
                  </a:cubicBezTo>
                  <a:cubicBezTo>
                    <a:pt x="1515" y="34811"/>
                    <a:pt x="1500" y="34809"/>
                    <a:pt x="1486" y="34809"/>
                  </a:cubicBezTo>
                  <a:cubicBezTo>
                    <a:pt x="1483" y="34809"/>
                    <a:pt x="1479" y="34809"/>
                    <a:pt x="1476" y="34810"/>
                  </a:cubicBezTo>
                  <a:cubicBezTo>
                    <a:pt x="1379" y="34817"/>
                    <a:pt x="1305" y="34901"/>
                    <a:pt x="1310" y="35000"/>
                  </a:cubicBezTo>
                  <a:cubicBezTo>
                    <a:pt x="1319" y="35236"/>
                    <a:pt x="1325" y="35473"/>
                    <a:pt x="1354" y="35708"/>
                  </a:cubicBezTo>
                  <a:cubicBezTo>
                    <a:pt x="1366" y="35819"/>
                    <a:pt x="1373" y="35933"/>
                    <a:pt x="1393" y="36043"/>
                  </a:cubicBezTo>
                  <a:cubicBezTo>
                    <a:pt x="1418" y="36182"/>
                    <a:pt x="1443" y="36321"/>
                    <a:pt x="1467" y="36459"/>
                  </a:cubicBezTo>
                  <a:cubicBezTo>
                    <a:pt x="1473" y="36499"/>
                    <a:pt x="1485" y="36538"/>
                    <a:pt x="1494" y="36574"/>
                  </a:cubicBezTo>
                  <a:cubicBezTo>
                    <a:pt x="1514" y="36655"/>
                    <a:pt x="1533" y="36736"/>
                    <a:pt x="1553" y="36818"/>
                  </a:cubicBezTo>
                  <a:cubicBezTo>
                    <a:pt x="1561" y="36841"/>
                    <a:pt x="1566" y="36864"/>
                    <a:pt x="1574" y="36886"/>
                  </a:cubicBezTo>
                  <a:cubicBezTo>
                    <a:pt x="1492" y="36935"/>
                    <a:pt x="1463" y="37037"/>
                    <a:pt x="1504" y="37122"/>
                  </a:cubicBezTo>
                  <a:cubicBezTo>
                    <a:pt x="1520" y="37155"/>
                    <a:pt x="1536" y="37188"/>
                    <a:pt x="1552" y="37220"/>
                  </a:cubicBezTo>
                  <a:cubicBezTo>
                    <a:pt x="1525" y="37261"/>
                    <a:pt x="1513" y="37311"/>
                    <a:pt x="1522" y="37359"/>
                  </a:cubicBezTo>
                  <a:cubicBezTo>
                    <a:pt x="1539" y="37470"/>
                    <a:pt x="1585" y="37574"/>
                    <a:pt x="1631" y="37676"/>
                  </a:cubicBezTo>
                  <a:cubicBezTo>
                    <a:pt x="1665" y="37754"/>
                    <a:pt x="1701" y="37835"/>
                    <a:pt x="1742" y="37908"/>
                  </a:cubicBezTo>
                  <a:cubicBezTo>
                    <a:pt x="1797" y="38008"/>
                    <a:pt x="1853" y="38105"/>
                    <a:pt x="1907" y="38204"/>
                  </a:cubicBezTo>
                  <a:cubicBezTo>
                    <a:pt x="1962" y="38302"/>
                    <a:pt x="2029" y="38395"/>
                    <a:pt x="2089" y="38489"/>
                  </a:cubicBezTo>
                  <a:cubicBezTo>
                    <a:pt x="2143" y="38575"/>
                    <a:pt x="2205" y="38654"/>
                    <a:pt x="2264" y="38735"/>
                  </a:cubicBezTo>
                  <a:cubicBezTo>
                    <a:pt x="2406" y="38934"/>
                    <a:pt x="2574" y="39111"/>
                    <a:pt x="2749" y="39283"/>
                  </a:cubicBezTo>
                  <a:cubicBezTo>
                    <a:pt x="2752" y="39296"/>
                    <a:pt x="2756" y="39310"/>
                    <a:pt x="2762" y="39321"/>
                  </a:cubicBezTo>
                  <a:cubicBezTo>
                    <a:pt x="2795" y="39388"/>
                    <a:pt x="2836" y="39451"/>
                    <a:pt x="2884" y="39507"/>
                  </a:cubicBezTo>
                  <a:cubicBezTo>
                    <a:pt x="2937" y="39571"/>
                    <a:pt x="2995" y="39631"/>
                    <a:pt x="3059" y="39683"/>
                  </a:cubicBezTo>
                  <a:cubicBezTo>
                    <a:pt x="3109" y="39722"/>
                    <a:pt x="3159" y="39759"/>
                    <a:pt x="3210" y="39796"/>
                  </a:cubicBezTo>
                  <a:lnTo>
                    <a:pt x="3236" y="39820"/>
                  </a:lnTo>
                  <a:cubicBezTo>
                    <a:pt x="3301" y="39875"/>
                    <a:pt x="3369" y="39927"/>
                    <a:pt x="3440" y="39975"/>
                  </a:cubicBezTo>
                  <a:cubicBezTo>
                    <a:pt x="3575" y="40066"/>
                    <a:pt x="3711" y="40154"/>
                    <a:pt x="3849" y="40241"/>
                  </a:cubicBezTo>
                  <a:cubicBezTo>
                    <a:pt x="3877" y="40259"/>
                    <a:pt x="3905" y="40275"/>
                    <a:pt x="3934" y="40291"/>
                  </a:cubicBezTo>
                  <a:cubicBezTo>
                    <a:pt x="3930" y="40362"/>
                    <a:pt x="3968" y="40429"/>
                    <a:pt x="4031" y="40461"/>
                  </a:cubicBezTo>
                  <a:cubicBezTo>
                    <a:pt x="4104" y="40498"/>
                    <a:pt x="4181" y="40530"/>
                    <a:pt x="4257" y="40560"/>
                  </a:cubicBezTo>
                  <a:cubicBezTo>
                    <a:pt x="4340" y="40592"/>
                    <a:pt x="4423" y="40628"/>
                    <a:pt x="4507" y="40659"/>
                  </a:cubicBezTo>
                  <a:cubicBezTo>
                    <a:pt x="4666" y="40715"/>
                    <a:pt x="4823" y="40776"/>
                    <a:pt x="4984" y="40829"/>
                  </a:cubicBezTo>
                  <a:cubicBezTo>
                    <a:pt x="5096" y="40866"/>
                    <a:pt x="5210" y="40904"/>
                    <a:pt x="5324" y="40941"/>
                  </a:cubicBezTo>
                  <a:cubicBezTo>
                    <a:pt x="5382" y="40960"/>
                    <a:pt x="5440" y="40981"/>
                    <a:pt x="5500" y="40997"/>
                  </a:cubicBezTo>
                  <a:cubicBezTo>
                    <a:pt x="5671" y="41045"/>
                    <a:pt x="5842" y="41100"/>
                    <a:pt x="6015" y="41135"/>
                  </a:cubicBezTo>
                  <a:cubicBezTo>
                    <a:pt x="6311" y="41195"/>
                    <a:pt x="6605" y="41261"/>
                    <a:pt x="6906" y="41266"/>
                  </a:cubicBezTo>
                  <a:cubicBezTo>
                    <a:pt x="6947" y="41267"/>
                    <a:pt x="6988" y="41267"/>
                    <a:pt x="7028" y="41267"/>
                  </a:cubicBezTo>
                  <a:cubicBezTo>
                    <a:pt x="7135" y="41267"/>
                    <a:pt x="7240" y="41265"/>
                    <a:pt x="7347" y="41261"/>
                  </a:cubicBezTo>
                  <a:lnTo>
                    <a:pt x="7369" y="41260"/>
                  </a:lnTo>
                  <a:cubicBezTo>
                    <a:pt x="7442" y="41255"/>
                    <a:pt x="7511" y="41246"/>
                    <a:pt x="7584" y="41237"/>
                  </a:cubicBezTo>
                  <a:cubicBezTo>
                    <a:pt x="7661" y="41229"/>
                    <a:pt x="7737" y="41212"/>
                    <a:pt x="7813" y="41197"/>
                  </a:cubicBezTo>
                  <a:lnTo>
                    <a:pt x="8049" y="41147"/>
                  </a:lnTo>
                  <a:cubicBezTo>
                    <a:pt x="8114" y="41131"/>
                    <a:pt x="8180" y="41118"/>
                    <a:pt x="8243" y="41100"/>
                  </a:cubicBezTo>
                  <a:cubicBezTo>
                    <a:pt x="8297" y="41084"/>
                    <a:pt x="8350" y="41061"/>
                    <a:pt x="8380" y="41014"/>
                  </a:cubicBezTo>
                  <a:cubicBezTo>
                    <a:pt x="8399" y="40984"/>
                    <a:pt x="8409" y="40950"/>
                    <a:pt x="8410" y="40917"/>
                  </a:cubicBezTo>
                  <a:cubicBezTo>
                    <a:pt x="8594" y="40871"/>
                    <a:pt x="8774" y="40813"/>
                    <a:pt x="8951" y="40743"/>
                  </a:cubicBezTo>
                  <a:cubicBezTo>
                    <a:pt x="9170" y="40655"/>
                    <a:pt x="9383" y="40550"/>
                    <a:pt x="9589" y="40431"/>
                  </a:cubicBezTo>
                  <a:cubicBezTo>
                    <a:pt x="9768" y="40329"/>
                    <a:pt x="9938" y="40214"/>
                    <a:pt x="10098" y="40088"/>
                  </a:cubicBezTo>
                  <a:cubicBezTo>
                    <a:pt x="10147" y="40051"/>
                    <a:pt x="10168" y="39982"/>
                    <a:pt x="10157" y="39921"/>
                  </a:cubicBezTo>
                  <a:cubicBezTo>
                    <a:pt x="10322" y="39798"/>
                    <a:pt x="10476" y="39664"/>
                    <a:pt x="10620" y="39519"/>
                  </a:cubicBezTo>
                  <a:cubicBezTo>
                    <a:pt x="10733" y="39402"/>
                    <a:pt x="10833" y="39274"/>
                    <a:pt x="10917" y="39135"/>
                  </a:cubicBezTo>
                  <a:cubicBezTo>
                    <a:pt x="10958" y="39071"/>
                    <a:pt x="11004" y="38992"/>
                    <a:pt x="11019" y="38915"/>
                  </a:cubicBezTo>
                  <a:cubicBezTo>
                    <a:pt x="11024" y="38915"/>
                    <a:pt x="11029" y="38916"/>
                    <a:pt x="11035" y="38916"/>
                  </a:cubicBezTo>
                  <a:cubicBezTo>
                    <a:pt x="11045" y="38916"/>
                    <a:pt x="11056" y="38914"/>
                    <a:pt x="11065" y="38912"/>
                  </a:cubicBezTo>
                  <a:cubicBezTo>
                    <a:pt x="11119" y="38901"/>
                    <a:pt x="11165" y="38866"/>
                    <a:pt x="11190" y="38819"/>
                  </a:cubicBezTo>
                  <a:cubicBezTo>
                    <a:pt x="11319" y="38591"/>
                    <a:pt x="11391" y="38336"/>
                    <a:pt x="11435" y="38081"/>
                  </a:cubicBezTo>
                  <a:cubicBezTo>
                    <a:pt x="11449" y="38001"/>
                    <a:pt x="11458" y="37922"/>
                    <a:pt x="11461" y="37842"/>
                  </a:cubicBezTo>
                  <a:cubicBezTo>
                    <a:pt x="11470" y="37839"/>
                    <a:pt x="11477" y="37836"/>
                    <a:pt x="11483" y="37832"/>
                  </a:cubicBezTo>
                  <a:cubicBezTo>
                    <a:pt x="11544" y="37803"/>
                    <a:pt x="11592" y="37754"/>
                    <a:pt x="11622" y="37695"/>
                  </a:cubicBezTo>
                  <a:cubicBezTo>
                    <a:pt x="11644" y="37650"/>
                    <a:pt x="11661" y="37601"/>
                    <a:pt x="11671" y="37553"/>
                  </a:cubicBezTo>
                  <a:cubicBezTo>
                    <a:pt x="11682" y="37510"/>
                    <a:pt x="11689" y="37467"/>
                    <a:pt x="11695" y="37424"/>
                  </a:cubicBezTo>
                  <a:cubicBezTo>
                    <a:pt x="11708" y="37302"/>
                    <a:pt x="11713" y="37179"/>
                    <a:pt x="11708" y="37056"/>
                  </a:cubicBezTo>
                  <a:cubicBezTo>
                    <a:pt x="11699" y="36877"/>
                    <a:pt x="11686" y="36697"/>
                    <a:pt x="11672" y="36518"/>
                  </a:cubicBezTo>
                  <a:cubicBezTo>
                    <a:pt x="11684" y="36447"/>
                    <a:pt x="11689" y="36375"/>
                    <a:pt x="11688" y="36304"/>
                  </a:cubicBezTo>
                  <a:cubicBezTo>
                    <a:pt x="11702" y="36304"/>
                    <a:pt x="11714" y="36300"/>
                    <a:pt x="11726" y="36296"/>
                  </a:cubicBezTo>
                  <a:cubicBezTo>
                    <a:pt x="11810" y="36267"/>
                    <a:pt x="11860" y="36181"/>
                    <a:pt x="11845" y="36094"/>
                  </a:cubicBezTo>
                  <a:cubicBezTo>
                    <a:pt x="11817" y="35930"/>
                    <a:pt x="11780" y="35768"/>
                    <a:pt x="11739" y="35609"/>
                  </a:cubicBezTo>
                  <a:cubicBezTo>
                    <a:pt x="11749" y="35589"/>
                    <a:pt x="11754" y="35569"/>
                    <a:pt x="11755" y="35547"/>
                  </a:cubicBezTo>
                  <a:cubicBezTo>
                    <a:pt x="11759" y="35504"/>
                    <a:pt x="11757" y="35462"/>
                    <a:pt x="11746" y="35422"/>
                  </a:cubicBezTo>
                  <a:cubicBezTo>
                    <a:pt x="11736" y="35379"/>
                    <a:pt x="11727" y="35339"/>
                    <a:pt x="11714" y="35298"/>
                  </a:cubicBezTo>
                  <a:cubicBezTo>
                    <a:pt x="11683" y="35206"/>
                    <a:pt x="11650" y="35117"/>
                    <a:pt x="11613" y="35028"/>
                  </a:cubicBezTo>
                  <a:cubicBezTo>
                    <a:pt x="11583" y="34962"/>
                    <a:pt x="11555" y="34894"/>
                    <a:pt x="11526" y="34827"/>
                  </a:cubicBezTo>
                  <a:cubicBezTo>
                    <a:pt x="11514" y="34779"/>
                    <a:pt x="11504" y="34731"/>
                    <a:pt x="11492" y="34685"/>
                  </a:cubicBezTo>
                  <a:cubicBezTo>
                    <a:pt x="11453" y="34509"/>
                    <a:pt x="11417" y="34330"/>
                    <a:pt x="11364" y="34158"/>
                  </a:cubicBezTo>
                  <a:cubicBezTo>
                    <a:pt x="11346" y="34090"/>
                    <a:pt x="11324" y="34022"/>
                    <a:pt x="11300" y="33957"/>
                  </a:cubicBezTo>
                  <a:cubicBezTo>
                    <a:pt x="11275" y="33896"/>
                    <a:pt x="11250" y="33849"/>
                    <a:pt x="11192" y="33816"/>
                  </a:cubicBezTo>
                  <a:cubicBezTo>
                    <a:pt x="11166" y="33801"/>
                    <a:pt x="11135" y="33794"/>
                    <a:pt x="11103" y="33794"/>
                  </a:cubicBezTo>
                  <a:cubicBezTo>
                    <a:pt x="11070" y="33613"/>
                    <a:pt x="11035" y="33433"/>
                    <a:pt x="10995" y="33252"/>
                  </a:cubicBezTo>
                  <a:cubicBezTo>
                    <a:pt x="10967" y="33122"/>
                    <a:pt x="10942" y="32993"/>
                    <a:pt x="10909" y="32863"/>
                  </a:cubicBezTo>
                  <a:cubicBezTo>
                    <a:pt x="10886" y="32779"/>
                    <a:pt x="10865" y="32694"/>
                    <a:pt x="10844" y="32608"/>
                  </a:cubicBezTo>
                  <a:cubicBezTo>
                    <a:pt x="10831" y="32563"/>
                    <a:pt x="10821" y="32516"/>
                    <a:pt x="10808" y="32472"/>
                  </a:cubicBezTo>
                  <a:cubicBezTo>
                    <a:pt x="10786" y="32405"/>
                    <a:pt x="10767" y="32337"/>
                    <a:pt x="10744" y="32269"/>
                  </a:cubicBezTo>
                  <a:cubicBezTo>
                    <a:pt x="10720" y="32099"/>
                    <a:pt x="10695" y="31929"/>
                    <a:pt x="10663" y="31759"/>
                  </a:cubicBezTo>
                  <a:cubicBezTo>
                    <a:pt x="10644" y="31661"/>
                    <a:pt x="10627" y="31564"/>
                    <a:pt x="10606" y="31468"/>
                  </a:cubicBezTo>
                  <a:cubicBezTo>
                    <a:pt x="10613" y="31337"/>
                    <a:pt x="10629" y="31206"/>
                    <a:pt x="10646" y="31076"/>
                  </a:cubicBezTo>
                  <a:lnTo>
                    <a:pt x="10646" y="31076"/>
                  </a:lnTo>
                  <a:cubicBezTo>
                    <a:pt x="10646" y="31078"/>
                    <a:pt x="10645" y="31081"/>
                    <a:pt x="10645" y="31083"/>
                  </a:cubicBezTo>
                  <a:lnTo>
                    <a:pt x="10645" y="31083"/>
                  </a:lnTo>
                  <a:cubicBezTo>
                    <a:pt x="10653" y="31021"/>
                    <a:pt x="10664" y="30960"/>
                    <a:pt x="10676" y="30899"/>
                  </a:cubicBezTo>
                  <a:cubicBezTo>
                    <a:pt x="10687" y="30858"/>
                    <a:pt x="10699" y="30815"/>
                    <a:pt x="10709" y="30773"/>
                  </a:cubicBezTo>
                  <a:cubicBezTo>
                    <a:pt x="10738" y="30698"/>
                    <a:pt x="10770" y="30624"/>
                    <a:pt x="10801" y="30548"/>
                  </a:cubicBezTo>
                  <a:cubicBezTo>
                    <a:pt x="10852" y="30444"/>
                    <a:pt x="10903" y="30336"/>
                    <a:pt x="10958" y="30234"/>
                  </a:cubicBezTo>
                  <a:lnTo>
                    <a:pt x="11133" y="29915"/>
                  </a:lnTo>
                  <a:cubicBezTo>
                    <a:pt x="11198" y="29795"/>
                    <a:pt x="11265" y="29674"/>
                    <a:pt x="11326" y="29552"/>
                  </a:cubicBezTo>
                  <a:cubicBezTo>
                    <a:pt x="11359" y="29487"/>
                    <a:pt x="11393" y="29423"/>
                    <a:pt x="11420" y="29357"/>
                  </a:cubicBezTo>
                  <a:cubicBezTo>
                    <a:pt x="11459" y="29260"/>
                    <a:pt x="11512" y="29156"/>
                    <a:pt x="11501" y="29048"/>
                  </a:cubicBezTo>
                  <a:cubicBezTo>
                    <a:pt x="11528" y="28987"/>
                    <a:pt x="11549" y="28923"/>
                    <a:pt x="11573" y="28861"/>
                  </a:cubicBezTo>
                  <a:cubicBezTo>
                    <a:pt x="11574" y="28857"/>
                    <a:pt x="11576" y="28853"/>
                    <a:pt x="11579" y="28848"/>
                  </a:cubicBezTo>
                  <a:cubicBezTo>
                    <a:pt x="11591" y="28840"/>
                    <a:pt x="11603" y="28830"/>
                    <a:pt x="11613" y="28820"/>
                  </a:cubicBezTo>
                  <a:cubicBezTo>
                    <a:pt x="11658" y="28772"/>
                    <a:pt x="11670" y="28702"/>
                    <a:pt x="11688" y="28643"/>
                  </a:cubicBezTo>
                  <a:cubicBezTo>
                    <a:pt x="11709" y="28567"/>
                    <a:pt x="11731" y="28489"/>
                    <a:pt x="11750" y="28413"/>
                  </a:cubicBezTo>
                  <a:cubicBezTo>
                    <a:pt x="11761" y="28363"/>
                    <a:pt x="11772" y="28313"/>
                    <a:pt x="11783" y="28262"/>
                  </a:cubicBezTo>
                  <a:cubicBezTo>
                    <a:pt x="11788" y="28243"/>
                    <a:pt x="11792" y="28225"/>
                    <a:pt x="11798" y="28206"/>
                  </a:cubicBezTo>
                  <a:cubicBezTo>
                    <a:pt x="11859" y="27965"/>
                    <a:pt x="11896" y="27717"/>
                    <a:pt x="11906" y="27466"/>
                  </a:cubicBezTo>
                  <a:cubicBezTo>
                    <a:pt x="11908" y="27443"/>
                    <a:pt x="11910" y="27419"/>
                    <a:pt x="11912" y="27396"/>
                  </a:cubicBezTo>
                  <a:cubicBezTo>
                    <a:pt x="11916" y="27327"/>
                    <a:pt x="11920" y="27258"/>
                    <a:pt x="11923" y="27188"/>
                  </a:cubicBezTo>
                  <a:cubicBezTo>
                    <a:pt x="11940" y="27177"/>
                    <a:pt x="11953" y="27162"/>
                    <a:pt x="11965" y="27145"/>
                  </a:cubicBezTo>
                  <a:cubicBezTo>
                    <a:pt x="12005" y="27079"/>
                    <a:pt x="11998" y="27013"/>
                    <a:pt x="11971" y="26944"/>
                  </a:cubicBezTo>
                  <a:cubicBezTo>
                    <a:pt x="11948" y="26882"/>
                    <a:pt x="11924" y="26821"/>
                    <a:pt x="11899" y="26759"/>
                  </a:cubicBezTo>
                  <a:cubicBezTo>
                    <a:pt x="11898" y="26759"/>
                    <a:pt x="11897" y="26758"/>
                    <a:pt x="11898" y="26758"/>
                  </a:cubicBezTo>
                  <a:cubicBezTo>
                    <a:pt x="11889" y="26688"/>
                    <a:pt x="11875" y="26621"/>
                    <a:pt x="11860" y="26553"/>
                  </a:cubicBezTo>
                  <a:cubicBezTo>
                    <a:pt x="11850" y="26515"/>
                    <a:pt x="11838" y="26478"/>
                    <a:pt x="11825" y="26442"/>
                  </a:cubicBezTo>
                  <a:cubicBezTo>
                    <a:pt x="11791" y="26317"/>
                    <a:pt x="11741" y="26195"/>
                    <a:pt x="11689" y="26076"/>
                  </a:cubicBezTo>
                  <a:cubicBezTo>
                    <a:pt x="11655" y="25993"/>
                    <a:pt x="11628" y="25896"/>
                    <a:pt x="11534" y="25864"/>
                  </a:cubicBezTo>
                  <a:cubicBezTo>
                    <a:pt x="11523" y="25859"/>
                    <a:pt x="11511" y="25857"/>
                    <a:pt x="11498" y="25856"/>
                  </a:cubicBezTo>
                  <a:cubicBezTo>
                    <a:pt x="11459" y="25792"/>
                    <a:pt x="11420" y="25727"/>
                    <a:pt x="11383" y="25663"/>
                  </a:cubicBezTo>
                  <a:cubicBezTo>
                    <a:pt x="11354" y="25611"/>
                    <a:pt x="11323" y="25558"/>
                    <a:pt x="11292" y="25508"/>
                  </a:cubicBezTo>
                  <a:cubicBezTo>
                    <a:pt x="11271" y="25473"/>
                    <a:pt x="11252" y="25433"/>
                    <a:pt x="11221" y="25405"/>
                  </a:cubicBezTo>
                  <a:cubicBezTo>
                    <a:pt x="11202" y="25390"/>
                    <a:pt x="11179" y="25378"/>
                    <a:pt x="11156" y="25368"/>
                  </a:cubicBezTo>
                  <a:cubicBezTo>
                    <a:pt x="11142" y="25363"/>
                    <a:pt x="11128" y="25360"/>
                    <a:pt x="11113" y="25359"/>
                  </a:cubicBezTo>
                  <a:cubicBezTo>
                    <a:pt x="11076" y="25307"/>
                    <a:pt x="11038" y="25256"/>
                    <a:pt x="11002" y="25206"/>
                  </a:cubicBezTo>
                  <a:cubicBezTo>
                    <a:pt x="10901" y="25064"/>
                    <a:pt x="10800" y="24923"/>
                    <a:pt x="10695" y="24783"/>
                  </a:cubicBezTo>
                  <a:cubicBezTo>
                    <a:pt x="10629" y="24695"/>
                    <a:pt x="10563" y="24608"/>
                    <a:pt x="10495" y="24521"/>
                  </a:cubicBezTo>
                  <a:cubicBezTo>
                    <a:pt x="10486" y="24506"/>
                    <a:pt x="10475" y="24490"/>
                    <a:pt x="10466" y="24475"/>
                  </a:cubicBezTo>
                  <a:cubicBezTo>
                    <a:pt x="10356" y="24303"/>
                    <a:pt x="10244" y="24133"/>
                    <a:pt x="10115" y="23977"/>
                  </a:cubicBezTo>
                  <a:cubicBezTo>
                    <a:pt x="10083" y="23937"/>
                    <a:pt x="10034" y="23918"/>
                    <a:pt x="9985" y="23918"/>
                  </a:cubicBezTo>
                  <a:cubicBezTo>
                    <a:pt x="9960" y="23918"/>
                    <a:pt x="9935" y="23923"/>
                    <a:pt x="9912" y="23932"/>
                  </a:cubicBezTo>
                  <a:cubicBezTo>
                    <a:pt x="9904" y="23880"/>
                    <a:pt x="9896" y="23830"/>
                    <a:pt x="9887" y="23779"/>
                  </a:cubicBezTo>
                  <a:cubicBezTo>
                    <a:pt x="9868" y="23670"/>
                    <a:pt x="9848" y="23561"/>
                    <a:pt x="9829" y="23450"/>
                  </a:cubicBezTo>
                  <a:cubicBezTo>
                    <a:pt x="9829" y="23398"/>
                    <a:pt x="9831" y="23347"/>
                    <a:pt x="9831" y="23297"/>
                  </a:cubicBezTo>
                  <a:lnTo>
                    <a:pt x="9831" y="23298"/>
                  </a:lnTo>
                  <a:cubicBezTo>
                    <a:pt x="9833" y="23211"/>
                    <a:pt x="9835" y="23124"/>
                    <a:pt x="9839" y="23036"/>
                  </a:cubicBezTo>
                  <a:cubicBezTo>
                    <a:pt x="9840" y="22982"/>
                    <a:pt x="9845" y="22924"/>
                    <a:pt x="9839" y="22870"/>
                  </a:cubicBezTo>
                  <a:cubicBezTo>
                    <a:pt x="9835" y="22843"/>
                    <a:pt x="9832" y="22815"/>
                    <a:pt x="9828" y="22787"/>
                  </a:cubicBezTo>
                  <a:cubicBezTo>
                    <a:pt x="9823" y="22764"/>
                    <a:pt x="9815" y="22742"/>
                    <a:pt x="9807" y="22720"/>
                  </a:cubicBezTo>
                  <a:cubicBezTo>
                    <a:pt x="9803" y="22710"/>
                    <a:pt x="9798" y="22700"/>
                    <a:pt x="9793" y="22692"/>
                  </a:cubicBezTo>
                  <a:cubicBezTo>
                    <a:pt x="9802" y="22642"/>
                    <a:pt x="9810" y="22593"/>
                    <a:pt x="9818" y="22544"/>
                  </a:cubicBezTo>
                  <a:cubicBezTo>
                    <a:pt x="9830" y="22473"/>
                    <a:pt x="9847" y="22403"/>
                    <a:pt x="9863" y="22333"/>
                  </a:cubicBezTo>
                  <a:cubicBezTo>
                    <a:pt x="9872" y="22318"/>
                    <a:pt x="9881" y="22303"/>
                    <a:pt x="9889" y="22288"/>
                  </a:cubicBezTo>
                  <a:cubicBezTo>
                    <a:pt x="9899" y="22266"/>
                    <a:pt x="9907" y="22244"/>
                    <a:pt x="9911" y="22221"/>
                  </a:cubicBezTo>
                  <a:cubicBezTo>
                    <a:pt x="9922" y="22182"/>
                    <a:pt x="9930" y="22142"/>
                    <a:pt x="9936" y="22101"/>
                  </a:cubicBezTo>
                  <a:cubicBezTo>
                    <a:pt x="9943" y="22052"/>
                    <a:pt x="9951" y="22001"/>
                    <a:pt x="9958" y="21952"/>
                  </a:cubicBezTo>
                  <a:cubicBezTo>
                    <a:pt x="9961" y="21935"/>
                    <a:pt x="9963" y="21917"/>
                    <a:pt x="9966" y="21898"/>
                  </a:cubicBezTo>
                  <a:cubicBezTo>
                    <a:pt x="9968" y="21885"/>
                    <a:pt x="9972" y="21873"/>
                    <a:pt x="9974" y="21860"/>
                  </a:cubicBezTo>
                  <a:cubicBezTo>
                    <a:pt x="10058" y="21673"/>
                    <a:pt x="10153" y="21491"/>
                    <a:pt x="10247" y="21309"/>
                  </a:cubicBezTo>
                  <a:cubicBezTo>
                    <a:pt x="10278" y="21272"/>
                    <a:pt x="10305" y="21232"/>
                    <a:pt x="10328" y="21188"/>
                  </a:cubicBezTo>
                  <a:cubicBezTo>
                    <a:pt x="10376" y="21109"/>
                    <a:pt x="10422" y="21030"/>
                    <a:pt x="10463" y="20947"/>
                  </a:cubicBezTo>
                  <a:lnTo>
                    <a:pt x="10587" y="20701"/>
                  </a:lnTo>
                  <a:cubicBezTo>
                    <a:pt x="10650" y="20574"/>
                    <a:pt x="10710" y="20443"/>
                    <a:pt x="10768" y="20313"/>
                  </a:cubicBezTo>
                  <a:cubicBezTo>
                    <a:pt x="10834" y="20163"/>
                    <a:pt x="10904" y="20012"/>
                    <a:pt x="10958" y="19857"/>
                  </a:cubicBezTo>
                  <a:cubicBezTo>
                    <a:pt x="10984" y="19780"/>
                    <a:pt x="11010" y="19705"/>
                    <a:pt x="11036" y="19630"/>
                  </a:cubicBezTo>
                  <a:cubicBezTo>
                    <a:pt x="11060" y="19552"/>
                    <a:pt x="11091" y="19473"/>
                    <a:pt x="11101" y="19392"/>
                  </a:cubicBezTo>
                  <a:cubicBezTo>
                    <a:pt x="11107" y="19343"/>
                    <a:pt x="11089" y="19293"/>
                    <a:pt x="11054" y="19258"/>
                  </a:cubicBezTo>
                  <a:cubicBezTo>
                    <a:pt x="11090" y="19123"/>
                    <a:pt x="11111" y="18984"/>
                    <a:pt x="11116" y="18844"/>
                  </a:cubicBezTo>
                  <a:cubicBezTo>
                    <a:pt x="11118" y="18716"/>
                    <a:pt x="11122" y="18583"/>
                    <a:pt x="11094" y="18457"/>
                  </a:cubicBezTo>
                  <a:cubicBezTo>
                    <a:pt x="11064" y="18325"/>
                    <a:pt x="11026" y="18188"/>
                    <a:pt x="10967" y="18065"/>
                  </a:cubicBezTo>
                  <a:cubicBezTo>
                    <a:pt x="10942" y="18008"/>
                    <a:pt x="10911" y="17953"/>
                    <a:pt x="10875" y="17902"/>
                  </a:cubicBezTo>
                  <a:cubicBezTo>
                    <a:pt x="10872" y="17897"/>
                    <a:pt x="10870" y="17894"/>
                    <a:pt x="10866" y="17891"/>
                  </a:cubicBezTo>
                  <a:cubicBezTo>
                    <a:pt x="10860" y="17868"/>
                    <a:pt x="10849" y="17846"/>
                    <a:pt x="10836" y="17826"/>
                  </a:cubicBezTo>
                  <a:cubicBezTo>
                    <a:pt x="10826" y="17812"/>
                    <a:pt x="10814" y="17799"/>
                    <a:pt x="10800" y="17788"/>
                  </a:cubicBezTo>
                  <a:cubicBezTo>
                    <a:pt x="10790" y="17759"/>
                    <a:pt x="10778" y="17730"/>
                    <a:pt x="10767" y="17702"/>
                  </a:cubicBezTo>
                  <a:lnTo>
                    <a:pt x="10767" y="17702"/>
                  </a:lnTo>
                  <a:cubicBezTo>
                    <a:pt x="10767" y="17702"/>
                    <a:pt x="10767" y="17702"/>
                    <a:pt x="10767" y="17702"/>
                  </a:cubicBezTo>
                  <a:cubicBezTo>
                    <a:pt x="10766" y="17701"/>
                    <a:pt x="10765" y="17699"/>
                    <a:pt x="10765" y="17698"/>
                  </a:cubicBezTo>
                  <a:lnTo>
                    <a:pt x="10765" y="17698"/>
                  </a:lnTo>
                  <a:cubicBezTo>
                    <a:pt x="10764" y="17697"/>
                    <a:pt x="10764" y="17696"/>
                    <a:pt x="10763" y="17695"/>
                  </a:cubicBezTo>
                  <a:lnTo>
                    <a:pt x="10763" y="17695"/>
                  </a:lnTo>
                  <a:cubicBezTo>
                    <a:pt x="10763" y="17695"/>
                    <a:pt x="10763" y="17695"/>
                    <a:pt x="10763" y="17695"/>
                  </a:cubicBezTo>
                  <a:lnTo>
                    <a:pt x="10763" y="17695"/>
                  </a:lnTo>
                  <a:cubicBezTo>
                    <a:pt x="10729" y="17614"/>
                    <a:pt x="10695" y="17533"/>
                    <a:pt x="10662" y="17451"/>
                  </a:cubicBezTo>
                  <a:lnTo>
                    <a:pt x="10662" y="17451"/>
                  </a:lnTo>
                  <a:cubicBezTo>
                    <a:pt x="10662" y="17455"/>
                    <a:pt x="10663" y="17458"/>
                    <a:pt x="10663" y="17460"/>
                  </a:cubicBezTo>
                  <a:cubicBezTo>
                    <a:pt x="10656" y="17439"/>
                    <a:pt x="10646" y="17418"/>
                    <a:pt x="10637" y="17398"/>
                  </a:cubicBezTo>
                  <a:cubicBezTo>
                    <a:pt x="10643" y="17393"/>
                    <a:pt x="10649" y="17386"/>
                    <a:pt x="10655" y="17380"/>
                  </a:cubicBezTo>
                  <a:cubicBezTo>
                    <a:pt x="10712" y="17315"/>
                    <a:pt x="10713" y="17209"/>
                    <a:pt x="10655" y="17145"/>
                  </a:cubicBezTo>
                  <a:cubicBezTo>
                    <a:pt x="10585" y="17069"/>
                    <a:pt x="10513" y="16995"/>
                    <a:pt x="10442" y="16920"/>
                  </a:cubicBezTo>
                  <a:lnTo>
                    <a:pt x="10402" y="16872"/>
                  </a:lnTo>
                  <a:cubicBezTo>
                    <a:pt x="10355" y="16812"/>
                    <a:pt x="10308" y="16751"/>
                    <a:pt x="10262" y="16690"/>
                  </a:cubicBezTo>
                  <a:cubicBezTo>
                    <a:pt x="10247" y="16669"/>
                    <a:pt x="10231" y="16649"/>
                    <a:pt x="10217" y="16629"/>
                  </a:cubicBezTo>
                  <a:cubicBezTo>
                    <a:pt x="10189" y="16590"/>
                    <a:pt x="10163" y="16552"/>
                    <a:pt x="10133" y="16514"/>
                  </a:cubicBezTo>
                  <a:cubicBezTo>
                    <a:pt x="10131" y="16510"/>
                    <a:pt x="10128" y="16505"/>
                    <a:pt x="10125" y="16502"/>
                  </a:cubicBezTo>
                  <a:cubicBezTo>
                    <a:pt x="10125" y="16502"/>
                    <a:pt x="10125" y="16503"/>
                    <a:pt x="10124" y="16503"/>
                  </a:cubicBezTo>
                  <a:cubicBezTo>
                    <a:pt x="10118" y="16496"/>
                    <a:pt x="10114" y="16491"/>
                    <a:pt x="10110" y="16484"/>
                  </a:cubicBezTo>
                  <a:cubicBezTo>
                    <a:pt x="10081" y="16450"/>
                    <a:pt x="10040" y="16428"/>
                    <a:pt x="9995" y="16424"/>
                  </a:cubicBezTo>
                  <a:cubicBezTo>
                    <a:pt x="9994" y="16424"/>
                    <a:pt x="9993" y="16423"/>
                    <a:pt x="9993" y="16422"/>
                  </a:cubicBezTo>
                  <a:cubicBezTo>
                    <a:pt x="9929" y="16348"/>
                    <a:pt x="9872" y="16271"/>
                    <a:pt x="9813" y="16194"/>
                  </a:cubicBezTo>
                  <a:cubicBezTo>
                    <a:pt x="9724" y="16081"/>
                    <a:pt x="9637" y="15964"/>
                    <a:pt x="9543" y="15854"/>
                  </a:cubicBezTo>
                  <a:cubicBezTo>
                    <a:pt x="9523" y="15830"/>
                    <a:pt x="9502" y="15806"/>
                    <a:pt x="9481" y="15780"/>
                  </a:cubicBezTo>
                  <a:cubicBezTo>
                    <a:pt x="9449" y="15734"/>
                    <a:pt x="9415" y="15686"/>
                    <a:pt x="9380" y="15641"/>
                  </a:cubicBezTo>
                  <a:cubicBezTo>
                    <a:pt x="9318" y="15554"/>
                    <a:pt x="9242" y="15477"/>
                    <a:pt x="9156" y="15414"/>
                  </a:cubicBezTo>
                  <a:cubicBezTo>
                    <a:pt x="9127" y="15337"/>
                    <a:pt x="9096" y="15260"/>
                    <a:pt x="9067" y="15182"/>
                  </a:cubicBezTo>
                  <a:cubicBezTo>
                    <a:pt x="9043" y="15125"/>
                    <a:pt x="9022" y="15066"/>
                    <a:pt x="9000" y="15005"/>
                  </a:cubicBezTo>
                  <a:cubicBezTo>
                    <a:pt x="8992" y="14947"/>
                    <a:pt x="8983" y="14887"/>
                    <a:pt x="8975" y="14828"/>
                  </a:cubicBezTo>
                  <a:cubicBezTo>
                    <a:pt x="8972" y="14790"/>
                    <a:pt x="8970" y="14754"/>
                    <a:pt x="8966" y="14717"/>
                  </a:cubicBezTo>
                  <a:cubicBezTo>
                    <a:pt x="9002" y="14682"/>
                    <a:pt x="9020" y="14633"/>
                    <a:pt x="9016" y="14583"/>
                  </a:cubicBezTo>
                  <a:cubicBezTo>
                    <a:pt x="9008" y="14508"/>
                    <a:pt x="9002" y="14433"/>
                    <a:pt x="8991" y="14358"/>
                  </a:cubicBezTo>
                  <a:cubicBezTo>
                    <a:pt x="8984" y="14286"/>
                    <a:pt x="8972" y="14215"/>
                    <a:pt x="8954" y="14144"/>
                  </a:cubicBezTo>
                  <a:cubicBezTo>
                    <a:pt x="8951" y="14131"/>
                    <a:pt x="8946" y="14120"/>
                    <a:pt x="8942" y="14107"/>
                  </a:cubicBezTo>
                  <a:cubicBezTo>
                    <a:pt x="8941" y="14104"/>
                    <a:pt x="8942" y="14100"/>
                    <a:pt x="8943" y="14096"/>
                  </a:cubicBezTo>
                  <a:lnTo>
                    <a:pt x="8943" y="14089"/>
                  </a:lnTo>
                  <a:cubicBezTo>
                    <a:pt x="8943" y="14020"/>
                    <a:pt x="8942" y="13951"/>
                    <a:pt x="8941" y="13883"/>
                  </a:cubicBezTo>
                  <a:cubicBezTo>
                    <a:pt x="8938" y="13836"/>
                    <a:pt x="8942" y="13782"/>
                    <a:pt x="8931" y="13736"/>
                  </a:cubicBezTo>
                  <a:cubicBezTo>
                    <a:pt x="8928" y="13727"/>
                    <a:pt x="8924" y="13716"/>
                    <a:pt x="8923" y="13705"/>
                  </a:cubicBezTo>
                  <a:cubicBezTo>
                    <a:pt x="8933" y="13661"/>
                    <a:pt x="8944" y="13619"/>
                    <a:pt x="8955" y="13575"/>
                  </a:cubicBezTo>
                  <a:lnTo>
                    <a:pt x="8955" y="13575"/>
                  </a:lnTo>
                  <a:cubicBezTo>
                    <a:pt x="8954" y="13578"/>
                    <a:pt x="8953" y="13581"/>
                    <a:pt x="8951" y="13585"/>
                  </a:cubicBezTo>
                  <a:cubicBezTo>
                    <a:pt x="8959" y="13559"/>
                    <a:pt x="8967" y="13529"/>
                    <a:pt x="8976" y="13503"/>
                  </a:cubicBezTo>
                  <a:cubicBezTo>
                    <a:pt x="8988" y="13484"/>
                    <a:pt x="8997" y="13464"/>
                    <a:pt x="9008" y="13444"/>
                  </a:cubicBezTo>
                  <a:cubicBezTo>
                    <a:pt x="9030" y="13395"/>
                    <a:pt x="9051" y="13348"/>
                    <a:pt x="9072" y="13298"/>
                  </a:cubicBezTo>
                  <a:cubicBezTo>
                    <a:pt x="9088" y="13260"/>
                    <a:pt x="9103" y="13221"/>
                    <a:pt x="9118" y="13181"/>
                  </a:cubicBezTo>
                  <a:cubicBezTo>
                    <a:pt x="9158" y="13085"/>
                    <a:pt x="9196" y="12987"/>
                    <a:pt x="9231" y="12886"/>
                  </a:cubicBezTo>
                  <a:cubicBezTo>
                    <a:pt x="9264" y="12797"/>
                    <a:pt x="9297" y="12706"/>
                    <a:pt x="9330" y="12614"/>
                  </a:cubicBezTo>
                  <a:cubicBezTo>
                    <a:pt x="9343" y="12573"/>
                    <a:pt x="9358" y="12533"/>
                    <a:pt x="9373" y="12492"/>
                  </a:cubicBezTo>
                  <a:cubicBezTo>
                    <a:pt x="9392" y="12439"/>
                    <a:pt x="9416" y="12386"/>
                    <a:pt x="9426" y="12331"/>
                  </a:cubicBezTo>
                  <a:cubicBezTo>
                    <a:pt x="9427" y="12325"/>
                    <a:pt x="9427" y="12318"/>
                    <a:pt x="9428" y="12312"/>
                  </a:cubicBezTo>
                  <a:cubicBezTo>
                    <a:pt x="9452" y="12257"/>
                    <a:pt x="9475" y="12204"/>
                    <a:pt x="9501" y="12152"/>
                  </a:cubicBezTo>
                  <a:cubicBezTo>
                    <a:pt x="9540" y="12068"/>
                    <a:pt x="9578" y="11985"/>
                    <a:pt x="9615" y="11899"/>
                  </a:cubicBezTo>
                  <a:cubicBezTo>
                    <a:pt x="9643" y="11831"/>
                    <a:pt x="9682" y="11759"/>
                    <a:pt x="9698" y="11684"/>
                  </a:cubicBezTo>
                  <a:cubicBezTo>
                    <a:pt x="9759" y="11677"/>
                    <a:pt x="9812" y="11641"/>
                    <a:pt x="9839" y="11586"/>
                  </a:cubicBezTo>
                  <a:cubicBezTo>
                    <a:pt x="9862" y="11536"/>
                    <a:pt x="9881" y="11484"/>
                    <a:pt x="9896" y="11431"/>
                  </a:cubicBezTo>
                  <a:cubicBezTo>
                    <a:pt x="9909" y="11389"/>
                    <a:pt x="9922" y="11346"/>
                    <a:pt x="9935" y="11303"/>
                  </a:cubicBezTo>
                  <a:cubicBezTo>
                    <a:pt x="9958" y="11225"/>
                    <a:pt x="9980" y="11142"/>
                    <a:pt x="9999" y="11062"/>
                  </a:cubicBezTo>
                  <a:cubicBezTo>
                    <a:pt x="10001" y="11062"/>
                    <a:pt x="10001" y="11060"/>
                    <a:pt x="10001" y="11059"/>
                  </a:cubicBezTo>
                  <a:cubicBezTo>
                    <a:pt x="10024" y="10981"/>
                    <a:pt x="10051" y="10903"/>
                    <a:pt x="10074" y="10824"/>
                  </a:cubicBezTo>
                  <a:lnTo>
                    <a:pt x="10088" y="10778"/>
                  </a:lnTo>
                  <a:cubicBezTo>
                    <a:pt x="10093" y="10764"/>
                    <a:pt x="10099" y="10753"/>
                    <a:pt x="10105" y="10742"/>
                  </a:cubicBezTo>
                  <a:cubicBezTo>
                    <a:pt x="10139" y="10669"/>
                    <a:pt x="10169" y="10595"/>
                    <a:pt x="10195" y="10520"/>
                  </a:cubicBezTo>
                  <a:cubicBezTo>
                    <a:pt x="10230" y="10422"/>
                    <a:pt x="10266" y="10320"/>
                    <a:pt x="10282" y="10215"/>
                  </a:cubicBezTo>
                  <a:cubicBezTo>
                    <a:pt x="10296" y="10118"/>
                    <a:pt x="10308" y="10021"/>
                    <a:pt x="10303" y="9924"/>
                  </a:cubicBezTo>
                  <a:cubicBezTo>
                    <a:pt x="10300" y="9846"/>
                    <a:pt x="10291" y="9769"/>
                    <a:pt x="10280" y="9690"/>
                  </a:cubicBezTo>
                  <a:lnTo>
                    <a:pt x="10280" y="9690"/>
                  </a:lnTo>
                  <a:cubicBezTo>
                    <a:pt x="10282" y="9699"/>
                    <a:pt x="10282" y="9706"/>
                    <a:pt x="10284" y="9715"/>
                  </a:cubicBezTo>
                  <a:cubicBezTo>
                    <a:pt x="10282" y="9699"/>
                    <a:pt x="10280" y="9684"/>
                    <a:pt x="10279" y="9668"/>
                  </a:cubicBezTo>
                  <a:cubicBezTo>
                    <a:pt x="10275" y="9613"/>
                    <a:pt x="10245" y="9563"/>
                    <a:pt x="10199" y="9532"/>
                  </a:cubicBezTo>
                  <a:cubicBezTo>
                    <a:pt x="10201" y="9412"/>
                    <a:pt x="10194" y="9290"/>
                    <a:pt x="10182" y="9170"/>
                  </a:cubicBezTo>
                  <a:cubicBezTo>
                    <a:pt x="10171" y="9053"/>
                    <a:pt x="10153" y="8937"/>
                    <a:pt x="10129" y="8821"/>
                  </a:cubicBezTo>
                  <a:cubicBezTo>
                    <a:pt x="10125" y="8805"/>
                    <a:pt x="10121" y="8787"/>
                    <a:pt x="10117" y="8769"/>
                  </a:cubicBezTo>
                  <a:cubicBezTo>
                    <a:pt x="10118" y="8733"/>
                    <a:pt x="10114" y="8698"/>
                    <a:pt x="10106" y="8663"/>
                  </a:cubicBezTo>
                  <a:cubicBezTo>
                    <a:pt x="10096" y="8622"/>
                    <a:pt x="10088" y="8582"/>
                    <a:pt x="10077" y="8541"/>
                  </a:cubicBezTo>
                  <a:cubicBezTo>
                    <a:pt x="10041" y="8400"/>
                    <a:pt x="9995" y="8263"/>
                    <a:pt x="9938" y="8130"/>
                  </a:cubicBezTo>
                  <a:cubicBezTo>
                    <a:pt x="9907" y="8044"/>
                    <a:pt x="9872" y="7962"/>
                    <a:pt x="9823" y="7885"/>
                  </a:cubicBezTo>
                  <a:cubicBezTo>
                    <a:pt x="9813" y="7872"/>
                    <a:pt x="9803" y="7861"/>
                    <a:pt x="9791" y="7850"/>
                  </a:cubicBezTo>
                  <a:cubicBezTo>
                    <a:pt x="9712" y="7716"/>
                    <a:pt x="9625" y="7586"/>
                    <a:pt x="9541" y="7455"/>
                  </a:cubicBezTo>
                  <a:cubicBezTo>
                    <a:pt x="9446" y="7312"/>
                    <a:pt x="9353" y="7167"/>
                    <a:pt x="9256" y="7027"/>
                  </a:cubicBezTo>
                  <a:cubicBezTo>
                    <a:pt x="9177" y="6907"/>
                    <a:pt x="9098" y="6789"/>
                    <a:pt x="9009" y="6678"/>
                  </a:cubicBezTo>
                  <a:cubicBezTo>
                    <a:pt x="8972" y="6635"/>
                    <a:pt x="8934" y="6591"/>
                    <a:pt x="8894" y="6548"/>
                  </a:cubicBezTo>
                  <a:cubicBezTo>
                    <a:pt x="8894" y="6545"/>
                    <a:pt x="8893" y="6542"/>
                    <a:pt x="8890" y="6540"/>
                  </a:cubicBezTo>
                  <a:cubicBezTo>
                    <a:pt x="8835" y="6427"/>
                    <a:pt x="8774" y="6317"/>
                    <a:pt x="8708" y="6210"/>
                  </a:cubicBezTo>
                  <a:cubicBezTo>
                    <a:pt x="8677" y="6163"/>
                    <a:pt x="8643" y="6116"/>
                    <a:pt x="8607" y="6073"/>
                  </a:cubicBezTo>
                  <a:cubicBezTo>
                    <a:pt x="8602" y="6054"/>
                    <a:pt x="8597" y="6034"/>
                    <a:pt x="8592" y="6013"/>
                  </a:cubicBezTo>
                  <a:lnTo>
                    <a:pt x="8592" y="6013"/>
                  </a:lnTo>
                  <a:cubicBezTo>
                    <a:pt x="8593" y="6016"/>
                    <a:pt x="8593" y="6019"/>
                    <a:pt x="8594" y="6022"/>
                  </a:cubicBezTo>
                  <a:lnTo>
                    <a:pt x="8594" y="6022"/>
                  </a:lnTo>
                  <a:cubicBezTo>
                    <a:pt x="8586" y="5990"/>
                    <a:pt x="8578" y="5957"/>
                    <a:pt x="8570" y="5924"/>
                  </a:cubicBezTo>
                  <a:cubicBezTo>
                    <a:pt x="8568" y="5914"/>
                    <a:pt x="8566" y="5902"/>
                    <a:pt x="8564" y="5892"/>
                  </a:cubicBezTo>
                  <a:cubicBezTo>
                    <a:pt x="8555" y="5842"/>
                    <a:pt x="8543" y="5791"/>
                    <a:pt x="8534" y="5740"/>
                  </a:cubicBezTo>
                  <a:cubicBezTo>
                    <a:pt x="8511" y="5636"/>
                    <a:pt x="8487" y="5535"/>
                    <a:pt x="8461" y="5431"/>
                  </a:cubicBezTo>
                  <a:cubicBezTo>
                    <a:pt x="8456" y="5419"/>
                    <a:pt x="8453" y="5406"/>
                    <a:pt x="8451" y="5392"/>
                  </a:cubicBezTo>
                  <a:cubicBezTo>
                    <a:pt x="8429" y="5275"/>
                    <a:pt x="8413" y="5157"/>
                    <a:pt x="8395" y="5037"/>
                  </a:cubicBezTo>
                  <a:cubicBezTo>
                    <a:pt x="8386" y="4918"/>
                    <a:pt x="8376" y="4799"/>
                    <a:pt x="8367" y="4678"/>
                  </a:cubicBezTo>
                  <a:cubicBezTo>
                    <a:pt x="8362" y="4624"/>
                    <a:pt x="8365" y="4565"/>
                    <a:pt x="8365" y="4511"/>
                  </a:cubicBezTo>
                  <a:cubicBezTo>
                    <a:pt x="8365" y="4463"/>
                    <a:pt x="8365" y="4413"/>
                    <a:pt x="8364" y="4366"/>
                  </a:cubicBezTo>
                  <a:cubicBezTo>
                    <a:pt x="8368" y="4274"/>
                    <a:pt x="8370" y="4181"/>
                    <a:pt x="8381" y="4091"/>
                  </a:cubicBezTo>
                  <a:cubicBezTo>
                    <a:pt x="8390" y="4017"/>
                    <a:pt x="8398" y="3945"/>
                    <a:pt x="8407" y="3872"/>
                  </a:cubicBezTo>
                  <a:cubicBezTo>
                    <a:pt x="8429" y="3726"/>
                    <a:pt x="8453" y="3581"/>
                    <a:pt x="8481" y="3438"/>
                  </a:cubicBezTo>
                  <a:cubicBezTo>
                    <a:pt x="8491" y="3438"/>
                    <a:pt x="8503" y="3439"/>
                    <a:pt x="8513" y="3439"/>
                  </a:cubicBezTo>
                  <a:cubicBezTo>
                    <a:pt x="8518" y="3439"/>
                    <a:pt x="8522" y="3437"/>
                    <a:pt x="8526" y="3436"/>
                  </a:cubicBezTo>
                  <a:cubicBezTo>
                    <a:pt x="8624" y="3430"/>
                    <a:pt x="8698" y="3346"/>
                    <a:pt x="8693" y="3248"/>
                  </a:cubicBezTo>
                  <a:cubicBezTo>
                    <a:pt x="8692" y="3151"/>
                    <a:pt x="8678" y="3052"/>
                    <a:pt x="8667" y="2955"/>
                  </a:cubicBezTo>
                  <a:cubicBezTo>
                    <a:pt x="8655" y="2844"/>
                    <a:pt x="8642" y="2734"/>
                    <a:pt x="8627" y="2623"/>
                  </a:cubicBezTo>
                  <a:cubicBezTo>
                    <a:pt x="8618" y="2551"/>
                    <a:pt x="8607" y="2478"/>
                    <a:pt x="8597" y="2408"/>
                  </a:cubicBezTo>
                  <a:cubicBezTo>
                    <a:pt x="8597" y="2366"/>
                    <a:pt x="8597" y="2326"/>
                    <a:pt x="8595" y="2284"/>
                  </a:cubicBezTo>
                  <a:cubicBezTo>
                    <a:pt x="8593" y="2253"/>
                    <a:pt x="8583" y="2224"/>
                    <a:pt x="8566" y="2197"/>
                  </a:cubicBezTo>
                  <a:cubicBezTo>
                    <a:pt x="8561" y="2159"/>
                    <a:pt x="8553" y="2120"/>
                    <a:pt x="8545" y="2081"/>
                  </a:cubicBezTo>
                  <a:cubicBezTo>
                    <a:pt x="8534" y="2027"/>
                    <a:pt x="8528" y="1969"/>
                    <a:pt x="8509" y="1916"/>
                  </a:cubicBezTo>
                  <a:cubicBezTo>
                    <a:pt x="8499" y="1879"/>
                    <a:pt x="8480" y="1846"/>
                    <a:pt x="8455" y="1817"/>
                  </a:cubicBezTo>
                  <a:cubicBezTo>
                    <a:pt x="8440" y="1799"/>
                    <a:pt x="8421" y="1784"/>
                    <a:pt x="8399" y="1773"/>
                  </a:cubicBezTo>
                  <a:cubicBezTo>
                    <a:pt x="8393" y="1769"/>
                    <a:pt x="8388" y="1765"/>
                    <a:pt x="8380" y="1761"/>
                  </a:cubicBezTo>
                  <a:cubicBezTo>
                    <a:pt x="8361" y="1679"/>
                    <a:pt x="8339" y="1595"/>
                    <a:pt x="8315" y="1513"/>
                  </a:cubicBezTo>
                  <a:cubicBezTo>
                    <a:pt x="8289" y="1422"/>
                    <a:pt x="8262" y="1331"/>
                    <a:pt x="8227" y="1243"/>
                  </a:cubicBezTo>
                  <a:cubicBezTo>
                    <a:pt x="8215" y="1205"/>
                    <a:pt x="8200" y="1168"/>
                    <a:pt x="8182" y="1132"/>
                  </a:cubicBezTo>
                  <a:cubicBezTo>
                    <a:pt x="8163" y="1093"/>
                    <a:pt x="8140" y="1057"/>
                    <a:pt x="8113" y="1023"/>
                  </a:cubicBezTo>
                  <a:cubicBezTo>
                    <a:pt x="8089" y="990"/>
                    <a:pt x="8054" y="965"/>
                    <a:pt x="8016" y="952"/>
                  </a:cubicBezTo>
                  <a:cubicBezTo>
                    <a:pt x="7994" y="909"/>
                    <a:pt x="7971" y="868"/>
                    <a:pt x="7945" y="826"/>
                  </a:cubicBezTo>
                  <a:cubicBezTo>
                    <a:pt x="7840" y="651"/>
                    <a:pt x="7718" y="475"/>
                    <a:pt x="7558" y="346"/>
                  </a:cubicBezTo>
                  <a:cubicBezTo>
                    <a:pt x="7554" y="343"/>
                    <a:pt x="7551" y="340"/>
                    <a:pt x="7547" y="337"/>
                  </a:cubicBezTo>
                  <a:cubicBezTo>
                    <a:pt x="7543" y="309"/>
                    <a:pt x="7534" y="283"/>
                    <a:pt x="7518" y="260"/>
                  </a:cubicBezTo>
                  <a:cubicBezTo>
                    <a:pt x="7494" y="223"/>
                    <a:pt x="7461" y="193"/>
                    <a:pt x="7424" y="171"/>
                  </a:cubicBezTo>
                  <a:cubicBezTo>
                    <a:pt x="7385" y="149"/>
                    <a:pt x="7345" y="130"/>
                    <a:pt x="7303" y="114"/>
                  </a:cubicBezTo>
                  <a:cubicBezTo>
                    <a:pt x="7199" y="69"/>
                    <a:pt x="7089" y="36"/>
                    <a:pt x="6976" y="18"/>
                  </a:cubicBezTo>
                  <a:cubicBezTo>
                    <a:pt x="6908" y="6"/>
                    <a:pt x="6839" y="0"/>
                    <a:pt x="6771"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1"/>
            <p:cNvSpPr/>
            <p:nvPr/>
          </p:nvSpPr>
          <p:spPr>
            <a:xfrm>
              <a:off x="6823900" y="4579213"/>
              <a:ext cx="89700" cy="130800"/>
            </a:xfrm>
            <a:custGeom>
              <a:avLst/>
              <a:gdLst/>
              <a:ahLst/>
              <a:cxnLst/>
              <a:rect l="l" t="t" r="r" b="b"/>
              <a:pathLst>
                <a:path w="3588" h="5232" extrusionOk="0">
                  <a:moveTo>
                    <a:pt x="1716" y="2320"/>
                  </a:moveTo>
                  <a:cubicBezTo>
                    <a:pt x="1719" y="2324"/>
                    <a:pt x="1722" y="2328"/>
                    <a:pt x="1725" y="2332"/>
                  </a:cubicBezTo>
                  <a:cubicBezTo>
                    <a:pt x="1722" y="2328"/>
                    <a:pt x="1719" y="2324"/>
                    <a:pt x="1716" y="2320"/>
                  </a:cubicBezTo>
                  <a:close/>
                  <a:moveTo>
                    <a:pt x="198" y="0"/>
                  </a:moveTo>
                  <a:cubicBezTo>
                    <a:pt x="163" y="0"/>
                    <a:pt x="128" y="10"/>
                    <a:pt x="99" y="29"/>
                  </a:cubicBezTo>
                  <a:cubicBezTo>
                    <a:pt x="16" y="84"/>
                    <a:pt x="0" y="193"/>
                    <a:pt x="49" y="276"/>
                  </a:cubicBezTo>
                  <a:cubicBezTo>
                    <a:pt x="90" y="342"/>
                    <a:pt x="137" y="403"/>
                    <a:pt x="182" y="466"/>
                  </a:cubicBezTo>
                  <a:cubicBezTo>
                    <a:pt x="248" y="562"/>
                    <a:pt x="313" y="659"/>
                    <a:pt x="383" y="753"/>
                  </a:cubicBezTo>
                  <a:cubicBezTo>
                    <a:pt x="454" y="847"/>
                    <a:pt x="523" y="939"/>
                    <a:pt x="594" y="1032"/>
                  </a:cubicBezTo>
                  <a:cubicBezTo>
                    <a:pt x="665" y="1124"/>
                    <a:pt x="748" y="1208"/>
                    <a:pt x="828" y="1294"/>
                  </a:cubicBezTo>
                  <a:cubicBezTo>
                    <a:pt x="906" y="1376"/>
                    <a:pt x="978" y="1463"/>
                    <a:pt x="1052" y="1549"/>
                  </a:cubicBezTo>
                  <a:cubicBezTo>
                    <a:pt x="1122" y="1632"/>
                    <a:pt x="1196" y="1713"/>
                    <a:pt x="1268" y="1793"/>
                  </a:cubicBezTo>
                  <a:cubicBezTo>
                    <a:pt x="1422" y="1965"/>
                    <a:pt x="1574" y="2138"/>
                    <a:pt x="1716" y="2320"/>
                  </a:cubicBezTo>
                  <a:lnTo>
                    <a:pt x="1716" y="2320"/>
                  </a:lnTo>
                  <a:cubicBezTo>
                    <a:pt x="1715" y="2318"/>
                    <a:pt x="1713" y="2315"/>
                    <a:pt x="1711" y="2313"/>
                  </a:cubicBezTo>
                  <a:lnTo>
                    <a:pt x="1711" y="2313"/>
                  </a:lnTo>
                  <a:cubicBezTo>
                    <a:pt x="1852" y="2498"/>
                    <a:pt x="2000" y="2678"/>
                    <a:pt x="2142" y="2864"/>
                  </a:cubicBezTo>
                  <a:cubicBezTo>
                    <a:pt x="2278" y="3047"/>
                    <a:pt x="2400" y="3240"/>
                    <a:pt x="2527" y="3429"/>
                  </a:cubicBezTo>
                  <a:cubicBezTo>
                    <a:pt x="2652" y="3618"/>
                    <a:pt x="2786" y="3810"/>
                    <a:pt x="2901" y="4010"/>
                  </a:cubicBezTo>
                  <a:cubicBezTo>
                    <a:pt x="2898" y="4004"/>
                    <a:pt x="2894" y="3998"/>
                    <a:pt x="2891" y="3990"/>
                  </a:cubicBezTo>
                  <a:lnTo>
                    <a:pt x="2891" y="3990"/>
                  </a:lnTo>
                  <a:cubicBezTo>
                    <a:pt x="2947" y="4091"/>
                    <a:pt x="3003" y="4192"/>
                    <a:pt x="3049" y="4298"/>
                  </a:cubicBezTo>
                  <a:cubicBezTo>
                    <a:pt x="3080" y="4369"/>
                    <a:pt x="3106" y="4442"/>
                    <a:pt x="3127" y="4517"/>
                  </a:cubicBezTo>
                  <a:cubicBezTo>
                    <a:pt x="3160" y="4646"/>
                    <a:pt x="3185" y="4777"/>
                    <a:pt x="3203" y="4909"/>
                  </a:cubicBezTo>
                  <a:cubicBezTo>
                    <a:pt x="3210" y="4968"/>
                    <a:pt x="3217" y="5028"/>
                    <a:pt x="3224" y="5088"/>
                  </a:cubicBezTo>
                  <a:cubicBezTo>
                    <a:pt x="3236" y="5173"/>
                    <a:pt x="3320" y="5231"/>
                    <a:pt x="3403" y="5231"/>
                  </a:cubicBezTo>
                  <a:cubicBezTo>
                    <a:pt x="3406" y="5231"/>
                    <a:pt x="3408" y="5231"/>
                    <a:pt x="3411" y="5231"/>
                  </a:cubicBezTo>
                  <a:cubicBezTo>
                    <a:pt x="3419" y="5231"/>
                    <a:pt x="3426" y="5230"/>
                    <a:pt x="3434" y="5229"/>
                  </a:cubicBezTo>
                  <a:cubicBezTo>
                    <a:pt x="3533" y="5209"/>
                    <a:pt x="3588" y="5115"/>
                    <a:pt x="3574" y="5020"/>
                  </a:cubicBezTo>
                  <a:cubicBezTo>
                    <a:pt x="3571" y="4999"/>
                    <a:pt x="3569" y="4979"/>
                    <a:pt x="3567" y="4958"/>
                  </a:cubicBezTo>
                  <a:lnTo>
                    <a:pt x="3567" y="4958"/>
                  </a:lnTo>
                  <a:cubicBezTo>
                    <a:pt x="3567" y="4961"/>
                    <a:pt x="3568" y="4965"/>
                    <a:pt x="3569" y="4968"/>
                  </a:cubicBezTo>
                  <a:cubicBezTo>
                    <a:pt x="3566" y="4950"/>
                    <a:pt x="3563" y="4932"/>
                    <a:pt x="3562" y="4914"/>
                  </a:cubicBezTo>
                  <a:cubicBezTo>
                    <a:pt x="3549" y="4790"/>
                    <a:pt x="3529" y="4666"/>
                    <a:pt x="3500" y="4544"/>
                  </a:cubicBezTo>
                  <a:cubicBezTo>
                    <a:pt x="3485" y="4473"/>
                    <a:pt x="3467" y="4403"/>
                    <a:pt x="3445" y="4335"/>
                  </a:cubicBezTo>
                  <a:cubicBezTo>
                    <a:pt x="3402" y="4211"/>
                    <a:pt x="3350" y="4092"/>
                    <a:pt x="3290" y="3977"/>
                  </a:cubicBezTo>
                  <a:cubicBezTo>
                    <a:pt x="3208" y="3821"/>
                    <a:pt x="3117" y="3670"/>
                    <a:pt x="3019" y="3525"/>
                  </a:cubicBezTo>
                  <a:cubicBezTo>
                    <a:pt x="2918" y="3375"/>
                    <a:pt x="2816" y="3224"/>
                    <a:pt x="2717" y="3071"/>
                  </a:cubicBezTo>
                  <a:cubicBezTo>
                    <a:pt x="2617" y="2917"/>
                    <a:pt x="2519" y="2771"/>
                    <a:pt x="2409" y="2626"/>
                  </a:cubicBezTo>
                  <a:cubicBezTo>
                    <a:pt x="2301" y="2484"/>
                    <a:pt x="2185" y="2346"/>
                    <a:pt x="2076" y="2205"/>
                  </a:cubicBezTo>
                  <a:cubicBezTo>
                    <a:pt x="1973" y="2069"/>
                    <a:pt x="1868" y="1936"/>
                    <a:pt x="1757" y="1807"/>
                  </a:cubicBezTo>
                  <a:cubicBezTo>
                    <a:pt x="1654" y="1688"/>
                    <a:pt x="1551" y="1574"/>
                    <a:pt x="1448" y="1458"/>
                  </a:cubicBezTo>
                  <a:cubicBezTo>
                    <a:pt x="1335" y="1331"/>
                    <a:pt x="1224" y="1202"/>
                    <a:pt x="1111" y="1074"/>
                  </a:cubicBezTo>
                  <a:cubicBezTo>
                    <a:pt x="1058" y="1014"/>
                    <a:pt x="1001" y="957"/>
                    <a:pt x="948" y="899"/>
                  </a:cubicBezTo>
                  <a:cubicBezTo>
                    <a:pt x="896" y="843"/>
                    <a:pt x="851" y="780"/>
                    <a:pt x="803" y="719"/>
                  </a:cubicBezTo>
                  <a:lnTo>
                    <a:pt x="803" y="719"/>
                  </a:lnTo>
                  <a:cubicBezTo>
                    <a:pt x="809" y="727"/>
                    <a:pt x="813" y="732"/>
                    <a:pt x="817" y="738"/>
                  </a:cubicBezTo>
                  <a:cubicBezTo>
                    <a:pt x="721" y="610"/>
                    <a:pt x="624" y="484"/>
                    <a:pt x="534" y="353"/>
                  </a:cubicBezTo>
                  <a:cubicBezTo>
                    <a:pt x="472" y="261"/>
                    <a:pt x="402" y="175"/>
                    <a:pt x="347" y="80"/>
                  </a:cubicBezTo>
                  <a:cubicBezTo>
                    <a:pt x="316" y="27"/>
                    <a:pt x="257" y="0"/>
                    <a:pt x="19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1"/>
            <p:cNvSpPr/>
            <p:nvPr/>
          </p:nvSpPr>
          <p:spPr>
            <a:xfrm>
              <a:off x="6908475" y="4698888"/>
              <a:ext cx="63575" cy="87325"/>
            </a:xfrm>
            <a:custGeom>
              <a:avLst/>
              <a:gdLst/>
              <a:ahLst/>
              <a:cxnLst/>
              <a:rect l="l" t="t" r="r" b="b"/>
              <a:pathLst>
                <a:path w="2543" h="3493" extrusionOk="0">
                  <a:moveTo>
                    <a:pt x="2345" y="0"/>
                  </a:moveTo>
                  <a:cubicBezTo>
                    <a:pt x="2303" y="0"/>
                    <a:pt x="2260" y="16"/>
                    <a:pt x="2227" y="46"/>
                  </a:cubicBezTo>
                  <a:cubicBezTo>
                    <a:pt x="2183" y="83"/>
                    <a:pt x="2147" y="130"/>
                    <a:pt x="2108" y="172"/>
                  </a:cubicBezTo>
                  <a:cubicBezTo>
                    <a:pt x="2034" y="244"/>
                    <a:pt x="1948" y="304"/>
                    <a:pt x="1875" y="375"/>
                  </a:cubicBezTo>
                  <a:cubicBezTo>
                    <a:pt x="1811" y="440"/>
                    <a:pt x="1750" y="507"/>
                    <a:pt x="1688" y="574"/>
                  </a:cubicBezTo>
                  <a:cubicBezTo>
                    <a:pt x="1586" y="677"/>
                    <a:pt x="1481" y="778"/>
                    <a:pt x="1377" y="880"/>
                  </a:cubicBezTo>
                  <a:cubicBezTo>
                    <a:pt x="1282" y="972"/>
                    <a:pt x="1197" y="1074"/>
                    <a:pt x="1105" y="1169"/>
                  </a:cubicBezTo>
                  <a:cubicBezTo>
                    <a:pt x="1050" y="1223"/>
                    <a:pt x="997" y="1276"/>
                    <a:pt x="945" y="1331"/>
                  </a:cubicBezTo>
                  <a:cubicBezTo>
                    <a:pt x="893" y="1386"/>
                    <a:pt x="849" y="1440"/>
                    <a:pt x="801" y="1496"/>
                  </a:cubicBezTo>
                  <a:cubicBezTo>
                    <a:pt x="734" y="1575"/>
                    <a:pt x="665" y="1654"/>
                    <a:pt x="599" y="1735"/>
                  </a:cubicBezTo>
                  <a:cubicBezTo>
                    <a:pt x="520" y="1830"/>
                    <a:pt x="439" y="1925"/>
                    <a:pt x="366" y="2026"/>
                  </a:cubicBezTo>
                  <a:cubicBezTo>
                    <a:pt x="298" y="2122"/>
                    <a:pt x="230" y="2220"/>
                    <a:pt x="184" y="2330"/>
                  </a:cubicBezTo>
                  <a:cubicBezTo>
                    <a:pt x="136" y="2442"/>
                    <a:pt x="99" y="2558"/>
                    <a:pt x="72" y="2676"/>
                  </a:cubicBezTo>
                  <a:cubicBezTo>
                    <a:pt x="45" y="2802"/>
                    <a:pt x="27" y="2929"/>
                    <a:pt x="18" y="3057"/>
                  </a:cubicBezTo>
                  <a:cubicBezTo>
                    <a:pt x="15" y="3139"/>
                    <a:pt x="9" y="3223"/>
                    <a:pt x="5" y="3305"/>
                  </a:cubicBezTo>
                  <a:cubicBezTo>
                    <a:pt x="1" y="3403"/>
                    <a:pt x="77" y="3486"/>
                    <a:pt x="174" y="3492"/>
                  </a:cubicBezTo>
                  <a:lnTo>
                    <a:pt x="192" y="3492"/>
                  </a:lnTo>
                  <a:cubicBezTo>
                    <a:pt x="283" y="3486"/>
                    <a:pt x="356" y="3414"/>
                    <a:pt x="362" y="3323"/>
                  </a:cubicBezTo>
                  <a:cubicBezTo>
                    <a:pt x="366" y="3211"/>
                    <a:pt x="373" y="3098"/>
                    <a:pt x="382" y="2986"/>
                  </a:cubicBezTo>
                  <a:cubicBezTo>
                    <a:pt x="396" y="2881"/>
                    <a:pt x="415" y="2776"/>
                    <a:pt x="440" y="2673"/>
                  </a:cubicBezTo>
                  <a:cubicBezTo>
                    <a:pt x="454" y="2626"/>
                    <a:pt x="469" y="2581"/>
                    <a:pt x="484" y="2536"/>
                  </a:cubicBezTo>
                  <a:cubicBezTo>
                    <a:pt x="502" y="2493"/>
                    <a:pt x="520" y="2451"/>
                    <a:pt x="540" y="2411"/>
                  </a:cubicBezTo>
                  <a:cubicBezTo>
                    <a:pt x="576" y="2352"/>
                    <a:pt x="614" y="2294"/>
                    <a:pt x="654" y="2238"/>
                  </a:cubicBezTo>
                  <a:cubicBezTo>
                    <a:pt x="772" y="2086"/>
                    <a:pt x="892" y="1937"/>
                    <a:pt x="1018" y="1792"/>
                  </a:cubicBezTo>
                  <a:cubicBezTo>
                    <a:pt x="1089" y="1707"/>
                    <a:pt x="1160" y="1620"/>
                    <a:pt x="1237" y="1541"/>
                  </a:cubicBezTo>
                  <a:lnTo>
                    <a:pt x="1237" y="1541"/>
                  </a:lnTo>
                  <a:lnTo>
                    <a:pt x="1236" y="1543"/>
                  </a:lnTo>
                  <a:cubicBezTo>
                    <a:pt x="1301" y="1475"/>
                    <a:pt x="1366" y="1412"/>
                    <a:pt x="1429" y="1343"/>
                  </a:cubicBezTo>
                  <a:cubicBezTo>
                    <a:pt x="1476" y="1293"/>
                    <a:pt x="1520" y="1241"/>
                    <a:pt x="1568" y="1193"/>
                  </a:cubicBezTo>
                  <a:cubicBezTo>
                    <a:pt x="1610" y="1148"/>
                    <a:pt x="1653" y="1107"/>
                    <a:pt x="1698" y="1066"/>
                  </a:cubicBezTo>
                  <a:cubicBezTo>
                    <a:pt x="1759" y="1009"/>
                    <a:pt x="1816" y="950"/>
                    <a:pt x="1875" y="891"/>
                  </a:cubicBezTo>
                  <a:cubicBezTo>
                    <a:pt x="1953" y="811"/>
                    <a:pt x="2027" y="731"/>
                    <a:pt x="2105" y="651"/>
                  </a:cubicBezTo>
                  <a:lnTo>
                    <a:pt x="2106" y="650"/>
                  </a:lnTo>
                  <a:lnTo>
                    <a:pt x="2109" y="647"/>
                  </a:lnTo>
                  <a:cubicBezTo>
                    <a:pt x="2133" y="621"/>
                    <a:pt x="2157" y="598"/>
                    <a:pt x="2182" y="577"/>
                  </a:cubicBezTo>
                  <a:cubicBezTo>
                    <a:pt x="2235" y="533"/>
                    <a:pt x="2292" y="494"/>
                    <a:pt x="2341" y="445"/>
                  </a:cubicBezTo>
                  <a:cubicBezTo>
                    <a:pt x="2371" y="413"/>
                    <a:pt x="2400" y="383"/>
                    <a:pt x="2429" y="350"/>
                  </a:cubicBezTo>
                  <a:cubicBezTo>
                    <a:pt x="2453" y="327"/>
                    <a:pt x="2474" y="301"/>
                    <a:pt x="2494" y="274"/>
                  </a:cubicBezTo>
                  <a:cubicBezTo>
                    <a:pt x="2542" y="200"/>
                    <a:pt x="2528" y="101"/>
                    <a:pt x="2460" y="43"/>
                  </a:cubicBezTo>
                  <a:cubicBezTo>
                    <a:pt x="2427" y="14"/>
                    <a:pt x="2386" y="0"/>
                    <a:pt x="234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1"/>
            <p:cNvSpPr/>
            <p:nvPr/>
          </p:nvSpPr>
          <p:spPr>
            <a:xfrm>
              <a:off x="6961125" y="4715088"/>
              <a:ext cx="50" cy="50"/>
            </a:xfrm>
            <a:custGeom>
              <a:avLst/>
              <a:gdLst/>
              <a:ahLst/>
              <a:cxnLst/>
              <a:rect l="l" t="t" r="r" b="b"/>
              <a:pathLst>
                <a:path w="2" h="2" extrusionOk="0">
                  <a:moveTo>
                    <a:pt x="1" y="1"/>
                  </a:moveTo>
                  <a:lnTo>
                    <a:pt x="0" y="2"/>
                  </a:lnTo>
                  <a:lnTo>
                    <a:pt x="0" y="2"/>
                  </a:ln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1"/>
            <p:cNvSpPr/>
            <p:nvPr/>
          </p:nvSpPr>
          <p:spPr>
            <a:xfrm>
              <a:off x="6762975" y="4764613"/>
              <a:ext cx="152225" cy="168275"/>
            </a:xfrm>
            <a:custGeom>
              <a:avLst/>
              <a:gdLst/>
              <a:ahLst/>
              <a:cxnLst/>
              <a:rect l="l" t="t" r="r" b="b"/>
              <a:pathLst>
                <a:path w="6089" h="6731" extrusionOk="0">
                  <a:moveTo>
                    <a:pt x="6043" y="6209"/>
                  </a:moveTo>
                  <a:cubicBezTo>
                    <a:pt x="6043" y="6210"/>
                    <a:pt x="6044" y="6211"/>
                    <a:pt x="6044" y="6212"/>
                  </a:cubicBezTo>
                  <a:cubicBezTo>
                    <a:pt x="6044" y="6211"/>
                    <a:pt x="6044" y="6210"/>
                    <a:pt x="6043" y="6209"/>
                  </a:cubicBezTo>
                  <a:close/>
                  <a:moveTo>
                    <a:pt x="5693" y="6274"/>
                  </a:moveTo>
                  <a:cubicBezTo>
                    <a:pt x="5694" y="6276"/>
                    <a:pt x="5694" y="6278"/>
                    <a:pt x="5694" y="6280"/>
                  </a:cubicBezTo>
                  <a:lnTo>
                    <a:pt x="5694" y="6280"/>
                  </a:lnTo>
                  <a:cubicBezTo>
                    <a:pt x="5694" y="6278"/>
                    <a:pt x="5694" y="6276"/>
                    <a:pt x="5693" y="6274"/>
                  </a:cubicBezTo>
                  <a:close/>
                  <a:moveTo>
                    <a:pt x="6061" y="6343"/>
                  </a:moveTo>
                  <a:cubicBezTo>
                    <a:pt x="6061" y="6345"/>
                    <a:pt x="6061" y="6347"/>
                    <a:pt x="6062" y="6349"/>
                  </a:cubicBezTo>
                  <a:cubicBezTo>
                    <a:pt x="6061" y="6347"/>
                    <a:pt x="6061" y="6345"/>
                    <a:pt x="6061" y="6343"/>
                  </a:cubicBezTo>
                  <a:close/>
                  <a:moveTo>
                    <a:pt x="204" y="0"/>
                  </a:moveTo>
                  <a:cubicBezTo>
                    <a:pt x="170" y="0"/>
                    <a:pt x="136" y="10"/>
                    <a:pt x="105" y="32"/>
                  </a:cubicBezTo>
                  <a:cubicBezTo>
                    <a:pt x="30" y="84"/>
                    <a:pt x="0" y="203"/>
                    <a:pt x="60" y="280"/>
                  </a:cubicBezTo>
                  <a:cubicBezTo>
                    <a:pt x="62" y="282"/>
                    <a:pt x="65" y="286"/>
                    <a:pt x="67" y="288"/>
                  </a:cubicBezTo>
                  <a:cubicBezTo>
                    <a:pt x="65" y="283"/>
                    <a:pt x="62" y="280"/>
                    <a:pt x="60" y="276"/>
                  </a:cubicBezTo>
                  <a:lnTo>
                    <a:pt x="60" y="276"/>
                  </a:lnTo>
                  <a:cubicBezTo>
                    <a:pt x="168" y="460"/>
                    <a:pt x="308" y="622"/>
                    <a:pt x="451" y="779"/>
                  </a:cubicBezTo>
                  <a:cubicBezTo>
                    <a:pt x="601" y="943"/>
                    <a:pt x="755" y="1103"/>
                    <a:pt x="909" y="1261"/>
                  </a:cubicBezTo>
                  <a:cubicBezTo>
                    <a:pt x="1067" y="1426"/>
                    <a:pt x="1240" y="1569"/>
                    <a:pt x="1417" y="1709"/>
                  </a:cubicBezTo>
                  <a:cubicBezTo>
                    <a:pt x="1590" y="1846"/>
                    <a:pt x="1752" y="1996"/>
                    <a:pt x="1911" y="2149"/>
                  </a:cubicBezTo>
                  <a:cubicBezTo>
                    <a:pt x="2024" y="2265"/>
                    <a:pt x="2132" y="2390"/>
                    <a:pt x="2253" y="2500"/>
                  </a:cubicBezTo>
                  <a:cubicBezTo>
                    <a:pt x="2380" y="2613"/>
                    <a:pt x="2510" y="2719"/>
                    <a:pt x="2637" y="2832"/>
                  </a:cubicBezTo>
                  <a:cubicBezTo>
                    <a:pt x="2760" y="2941"/>
                    <a:pt x="2882" y="3054"/>
                    <a:pt x="3009" y="3161"/>
                  </a:cubicBezTo>
                  <a:cubicBezTo>
                    <a:pt x="3139" y="3266"/>
                    <a:pt x="3274" y="3366"/>
                    <a:pt x="3405" y="3472"/>
                  </a:cubicBezTo>
                  <a:cubicBezTo>
                    <a:pt x="3544" y="3584"/>
                    <a:pt x="3684" y="3692"/>
                    <a:pt x="3816" y="3810"/>
                  </a:cubicBezTo>
                  <a:cubicBezTo>
                    <a:pt x="3940" y="3921"/>
                    <a:pt x="4063" y="4033"/>
                    <a:pt x="4191" y="4141"/>
                  </a:cubicBezTo>
                  <a:cubicBezTo>
                    <a:pt x="4324" y="4254"/>
                    <a:pt x="4455" y="4373"/>
                    <a:pt x="4587" y="4490"/>
                  </a:cubicBezTo>
                  <a:cubicBezTo>
                    <a:pt x="4695" y="4589"/>
                    <a:pt x="4812" y="4683"/>
                    <a:pt x="4921" y="4780"/>
                  </a:cubicBezTo>
                  <a:cubicBezTo>
                    <a:pt x="4971" y="4830"/>
                    <a:pt x="5021" y="4878"/>
                    <a:pt x="5066" y="4932"/>
                  </a:cubicBezTo>
                  <a:cubicBezTo>
                    <a:pt x="5108" y="4981"/>
                    <a:pt x="5147" y="5030"/>
                    <a:pt x="5187" y="5079"/>
                  </a:cubicBezTo>
                  <a:lnTo>
                    <a:pt x="5187" y="5079"/>
                  </a:lnTo>
                  <a:cubicBezTo>
                    <a:pt x="5183" y="5074"/>
                    <a:pt x="5177" y="5068"/>
                    <a:pt x="5173" y="5063"/>
                  </a:cubicBezTo>
                  <a:lnTo>
                    <a:pt x="5173" y="5063"/>
                  </a:lnTo>
                  <a:cubicBezTo>
                    <a:pt x="5207" y="5108"/>
                    <a:pt x="5240" y="5153"/>
                    <a:pt x="5270" y="5200"/>
                  </a:cubicBezTo>
                  <a:lnTo>
                    <a:pt x="5270" y="5200"/>
                  </a:lnTo>
                  <a:lnTo>
                    <a:pt x="5270" y="5200"/>
                  </a:lnTo>
                  <a:cubicBezTo>
                    <a:pt x="5271" y="5203"/>
                    <a:pt x="5273" y="5206"/>
                    <a:pt x="5275" y="5209"/>
                  </a:cubicBezTo>
                  <a:lnTo>
                    <a:pt x="5276" y="5211"/>
                  </a:lnTo>
                  <a:lnTo>
                    <a:pt x="5276" y="5211"/>
                  </a:lnTo>
                  <a:cubicBezTo>
                    <a:pt x="5362" y="5352"/>
                    <a:pt x="5438" y="5499"/>
                    <a:pt x="5504" y="5650"/>
                  </a:cubicBezTo>
                  <a:cubicBezTo>
                    <a:pt x="5501" y="5642"/>
                    <a:pt x="5499" y="5635"/>
                    <a:pt x="5496" y="5628"/>
                  </a:cubicBezTo>
                  <a:lnTo>
                    <a:pt x="5496" y="5628"/>
                  </a:lnTo>
                  <a:cubicBezTo>
                    <a:pt x="5531" y="5708"/>
                    <a:pt x="5561" y="5791"/>
                    <a:pt x="5593" y="5873"/>
                  </a:cubicBezTo>
                  <a:cubicBezTo>
                    <a:pt x="5614" y="5929"/>
                    <a:pt x="5635" y="5985"/>
                    <a:pt x="5655" y="6041"/>
                  </a:cubicBezTo>
                  <a:cubicBezTo>
                    <a:pt x="5661" y="6067"/>
                    <a:pt x="5668" y="6095"/>
                    <a:pt x="5673" y="6122"/>
                  </a:cubicBezTo>
                  <a:cubicBezTo>
                    <a:pt x="5680" y="6172"/>
                    <a:pt x="5685" y="6220"/>
                    <a:pt x="5693" y="6270"/>
                  </a:cubicBezTo>
                  <a:cubicBezTo>
                    <a:pt x="5691" y="6262"/>
                    <a:pt x="5691" y="6254"/>
                    <a:pt x="5689" y="6247"/>
                  </a:cubicBezTo>
                  <a:lnTo>
                    <a:pt x="5689" y="6247"/>
                  </a:lnTo>
                  <a:cubicBezTo>
                    <a:pt x="5690" y="6253"/>
                    <a:pt x="5691" y="6259"/>
                    <a:pt x="5692" y="6265"/>
                  </a:cubicBezTo>
                  <a:lnTo>
                    <a:pt x="5692" y="6265"/>
                  </a:lnTo>
                  <a:cubicBezTo>
                    <a:pt x="5692" y="6263"/>
                    <a:pt x="5691" y="6262"/>
                    <a:pt x="5691" y="6260"/>
                  </a:cubicBezTo>
                  <a:lnTo>
                    <a:pt x="5691" y="6260"/>
                  </a:lnTo>
                  <a:cubicBezTo>
                    <a:pt x="5692" y="6265"/>
                    <a:pt x="5693" y="6269"/>
                    <a:pt x="5693" y="6274"/>
                  </a:cubicBezTo>
                  <a:lnTo>
                    <a:pt x="5693" y="6274"/>
                  </a:lnTo>
                  <a:cubicBezTo>
                    <a:pt x="5693" y="6271"/>
                    <a:pt x="5693" y="6269"/>
                    <a:pt x="5692" y="6267"/>
                  </a:cubicBezTo>
                  <a:lnTo>
                    <a:pt x="5692" y="6267"/>
                  </a:lnTo>
                  <a:cubicBezTo>
                    <a:pt x="5693" y="6273"/>
                    <a:pt x="5694" y="6278"/>
                    <a:pt x="5695" y="6284"/>
                  </a:cubicBezTo>
                  <a:cubicBezTo>
                    <a:pt x="5695" y="6283"/>
                    <a:pt x="5695" y="6282"/>
                    <a:pt x="5694" y="6280"/>
                  </a:cubicBezTo>
                  <a:lnTo>
                    <a:pt x="5694" y="6280"/>
                  </a:lnTo>
                  <a:cubicBezTo>
                    <a:pt x="5706" y="6354"/>
                    <a:pt x="5715" y="6428"/>
                    <a:pt x="5727" y="6501"/>
                  </a:cubicBezTo>
                  <a:cubicBezTo>
                    <a:pt x="5725" y="6495"/>
                    <a:pt x="5725" y="6486"/>
                    <a:pt x="5723" y="6478"/>
                  </a:cubicBezTo>
                  <a:lnTo>
                    <a:pt x="5723" y="6478"/>
                  </a:lnTo>
                  <a:cubicBezTo>
                    <a:pt x="5726" y="6509"/>
                    <a:pt x="5728" y="6537"/>
                    <a:pt x="5729" y="6568"/>
                  </a:cubicBezTo>
                  <a:cubicBezTo>
                    <a:pt x="5732" y="6660"/>
                    <a:pt x="5820" y="6731"/>
                    <a:pt x="5909" y="6731"/>
                  </a:cubicBezTo>
                  <a:cubicBezTo>
                    <a:pt x="5912" y="6731"/>
                    <a:pt x="5915" y="6731"/>
                    <a:pt x="5918" y="6730"/>
                  </a:cubicBezTo>
                  <a:lnTo>
                    <a:pt x="5922" y="6730"/>
                  </a:lnTo>
                  <a:cubicBezTo>
                    <a:pt x="6023" y="6722"/>
                    <a:pt x="6088" y="6635"/>
                    <a:pt x="6085" y="6537"/>
                  </a:cubicBezTo>
                  <a:cubicBezTo>
                    <a:pt x="6081" y="6466"/>
                    <a:pt x="6071" y="6396"/>
                    <a:pt x="6058" y="6326"/>
                  </a:cubicBezTo>
                  <a:lnTo>
                    <a:pt x="6058" y="6326"/>
                  </a:lnTo>
                  <a:cubicBezTo>
                    <a:pt x="6058" y="6327"/>
                    <a:pt x="6059" y="6328"/>
                    <a:pt x="6059" y="6328"/>
                  </a:cubicBezTo>
                  <a:lnTo>
                    <a:pt x="6059" y="6328"/>
                  </a:lnTo>
                  <a:cubicBezTo>
                    <a:pt x="6053" y="6288"/>
                    <a:pt x="6048" y="6247"/>
                    <a:pt x="6043" y="6207"/>
                  </a:cubicBezTo>
                  <a:lnTo>
                    <a:pt x="6043" y="6207"/>
                  </a:lnTo>
                  <a:cubicBezTo>
                    <a:pt x="6043" y="6208"/>
                    <a:pt x="6043" y="6209"/>
                    <a:pt x="6043" y="6209"/>
                  </a:cubicBezTo>
                  <a:lnTo>
                    <a:pt x="6043" y="6209"/>
                  </a:lnTo>
                  <a:cubicBezTo>
                    <a:pt x="6033" y="6143"/>
                    <a:pt x="6027" y="6077"/>
                    <a:pt x="6013" y="6011"/>
                  </a:cubicBezTo>
                  <a:cubicBezTo>
                    <a:pt x="5998" y="5944"/>
                    <a:pt x="5978" y="5878"/>
                    <a:pt x="5952" y="5815"/>
                  </a:cubicBezTo>
                  <a:cubicBezTo>
                    <a:pt x="5869" y="5595"/>
                    <a:pt x="5782" y="5376"/>
                    <a:pt x="5665" y="5171"/>
                  </a:cubicBezTo>
                  <a:cubicBezTo>
                    <a:pt x="5621" y="5097"/>
                    <a:pt x="5578" y="5021"/>
                    <a:pt x="5530" y="4948"/>
                  </a:cubicBezTo>
                  <a:cubicBezTo>
                    <a:pt x="5485" y="4881"/>
                    <a:pt x="5434" y="4819"/>
                    <a:pt x="5384" y="4757"/>
                  </a:cubicBezTo>
                  <a:cubicBezTo>
                    <a:pt x="5326" y="4685"/>
                    <a:pt x="5263" y="4618"/>
                    <a:pt x="5198" y="4552"/>
                  </a:cubicBezTo>
                  <a:cubicBezTo>
                    <a:pt x="5138" y="4494"/>
                    <a:pt x="5076" y="4440"/>
                    <a:pt x="5011" y="4386"/>
                  </a:cubicBezTo>
                  <a:cubicBezTo>
                    <a:pt x="4878" y="4274"/>
                    <a:pt x="4751" y="4156"/>
                    <a:pt x="4619" y="4042"/>
                  </a:cubicBezTo>
                  <a:cubicBezTo>
                    <a:pt x="4473" y="3913"/>
                    <a:pt x="4324" y="3787"/>
                    <a:pt x="4178" y="3656"/>
                  </a:cubicBezTo>
                  <a:cubicBezTo>
                    <a:pt x="4044" y="3536"/>
                    <a:pt x="3910" y="3421"/>
                    <a:pt x="3771" y="3309"/>
                  </a:cubicBezTo>
                  <a:cubicBezTo>
                    <a:pt x="3621" y="3188"/>
                    <a:pt x="3464" y="3072"/>
                    <a:pt x="3315" y="2950"/>
                  </a:cubicBezTo>
                  <a:cubicBezTo>
                    <a:pt x="3172" y="2832"/>
                    <a:pt x="3034" y="2709"/>
                    <a:pt x="2894" y="2583"/>
                  </a:cubicBezTo>
                  <a:cubicBezTo>
                    <a:pt x="2758" y="2464"/>
                    <a:pt x="2619" y="2347"/>
                    <a:pt x="2482" y="2226"/>
                  </a:cubicBezTo>
                  <a:cubicBezTo>
                    <a:pt x="2296" y="2039"/>
                    <a:pt x="2117" y="1843"/>
                    <a:pt x="1920" y="1668"/>
                  </a:cubicBezTo>
                  <a:cubicBezTo>
                    <a:pt x="1814" y="1574"/>
                    <a:pt x="1707" y="1485"/>
                    <a:pt x="1597" y="1397"/>
                  </a:cubicBezTo>
                  <a:cubicBezTo>
                    <a:pt x="1492" y="1315"/>
                    <a:pt x="1393" y="1229"/>
                    <a:pt x="1295" y="1142"/>
                  </a:cubicBezTo>
                  <a:lnTo>
                    <a:pt x="1295" y="1142"/>
                  </a:lnTo>
                  <a:cubicBezTo>
                    <a:pt x="1300" y="1147"/>
                    <a:pt x="1305" y="1153"/>
                    <a:pt x="1310" y="1159"/>
                  </a:cubicBezTo>
                  <a:cubicBezTo>
                    <a:pt x="1025" y="877"/>
                    <a:pt x="743" y="588"/>
                    <a:pt x="490" y="276"/>
                  </a:cubicBezTo>
                  <a:cubicBezTo>
                    <a:pt x="454" y="229"/>
                    <a:pt x="420" y="181"/>
                    <a:pt x="388" y="130"/>
                  </a:cubicBezTo>
                  <a:cubicBezTo>
                    <a:pt x="377" y="111"/>
                    <a:pt x="367" y="93"/>
                    <a:pt x="353" y="77"/>
                  </a:cubicBezTo>
                  <a:cubicBezTo>
                    <a:pt x="315" y="29"/>
                    <a:pt x="260" y="0"/>
                    <a:pt x="204"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1"/>
            <p:cNvSpPr/>
            <p:nvPr/>
          </p:nvSpPr>
          <p:spPr>
            <a:xfrm>
              <a:off x="6931625" y="4762513"/>
              <a:ext cx="10225" cy="9325"/>
            </a:xfrm>
            <a:custGeom>
              <a:avLst/>
              <a:gdLst/>
              <a:ahLst/>
              <a:cxnLst/>
              <a:rect l="l" t="t" r="r" b="b"/>
              <a:pathLst>
                <a:path w="409" h="373" extrusionOk="0">
                  <a:moveTo>
                    <a:pt x="218" y="0"/>
                  </a:moveTo>
                  <a:cubicBezTo>
                    <a:pt x="209" y="0"/>
                    <a:pt x="199" y="1"/>
                    <a:pt x="190" y="3"/>
                  </a:cubicBezTo>
                  <a:cubicBezTo>
                    <a:pt x="147" y="4"/>
                    <a:pt x="105" y="21"/>
                    <a:pt x="74" y="51"/>
                  </a:cubicBezTo>
                  <a:cubicBezTo>
                    <a:pt x="3" y="119"/>
                    <a:pt x="1" y="231"/>
                    <a:pt x="67" y="304"/>
                  </a:cubicBezTo>
                  <a:cubicBezTo>
                    <a:pt x="89" y="325"/>
                    <a:pt x="115" y="342"/>
                    <a:pt x="143" y="354"/>
                  </a:cubicBezTo>
                  <a:cubicBezTo>
                    <a:pt x="167" y="366"/>
                    <a:pt x="193" y="373"/>
                    <a:pt x="219" y="373"/>
                  </a:cubicBezTo>
                  <a:cubicBezTo>
                    <a:pt x="221" y="373"/>
                    <a:pt x="223" y="373"/>
                    <a:pt x="225" y="373"/>
                  </a:cubicBezTo>
                  <a:lnTo>
                    <a:pt x="231" y="373"/>
                  </a:lnTo>
                  <a:cubicBezTo>
                    <a:pt x="325" y="367"/>
                    <a:pt x="405" y="297"/>
                    <a:pt x="408" y="199"/>
                  </a:cubicBezTo>
                  <a:cubicBezTo>
                    <a:pt x="404" y="105"/>
                    <a:pt x="339" y="24"/>
                    <a:pt x="247" y="4"/>
                  </a:cubicBezTo>
                  <a:lnTo>
                    <a:pt x="247" y="3"/>
                  </a:lnTo>
                  <a:cubicBezTo>
                    <a:pt x="237" y="1"/>
                    <a:pt x="228" y="0"/>
                    <a:pt x="21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1"/>
            <p:cNvSpPr/>
            <p:nvPr/>
          </p:nvSpPr>
          <p:spPr>
            <a:xfrm>
              <a:off x="6943100" y="4750938"/>
              <a:ext cx="10825" cy="9525"/>
            </a:xfrm>
            <a:custGeom>
              <a:avLst/>
              <a:gdLst/>
              <a:ahLst/>
              <a:cxnLst/>
              <a:rect l="l" t="t" r="r" b="b"/>
              <a:pathLst>
                <a:path w="433" h="381" extrusionOk="0">
                  <a:moveTo>
                    <a:pt x="208" y="1"/>
                  </a:moveTo>
                  <a:cubicBezTo>
                    <a:pt x="161" y="1"/>
                    <a:pt x="114" y="18"/>
                    <a:pt x="79" y="53"/>
                  </a:cubicBezTo>
                  <a:cubicBezTo>
                    <a:pt x="0" y="126"/>
                    <a:pt x="5" y="254"/>
                    <a:pt x="90" y="320"/>
                  </a:cubicBezTo>
                  <a:cubicBezTo>
                    <a:pt x="97" y="328"/>
                    <a:pt x="105" y="335"/>
                    <a:pt x="113" y="342"/>
                  </a:cubicBezTo>
                  <a:cubicBezTo>
                    <a:pt x="146" y="367"/>
                    <a:pt x="185" y="381"/>
                    <a:pt x="227" y="381"/>
                  </a:cubicBezTo>
                  <a:cubicBezTo>
                    <a:pt x="230" y="381"/>
                    <a:pt x="233" y="381"/>
                    <a:pt x="236" y="381"/>
                  </a:cubicBezTo>
                  <a:cubicBezTo>
                    <a:pt x="296" y="378"/>
                    <a:pt x="351" y="345"/>
                    <a:pt x="382" y="293"/>
                  </a:cubicBezTo>
                  <a:cubicBezTo>
                    <a:pt x="433" y="210"/>
                    <a:pt x="402" y="105"/>
                    <a:pt x="331" y="45"/>
                  </a:cubicBezTo>
                  <a:cubicBezTo>
                    <a:pt x="296" y="16"/>
                    <a:pt x="252" y="1"/>
                    <a:pt x="208"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1"/>
            <p:cNvSpPr/>
            <p:nvPr/>
          </p:nvSpPr>
          <p:spPr>
            <a:xfrm>
              <a:off x="6735225" y="4314813"/>
              <a:ext cx="306550" cy="1035675"/>
            </a:xfrm>
            <a:custGeom>
              <a:avLst/>
              <a:gdLst/>
              <a:ahLst/>
              <a:cxnLst/>
              <a:rect l="l" t="t" r="r" b="b"/>
              <a:pathLst>
                <a:path w="12262" h="41427" extrusionOk="0">
                  <a:moveTo>
                    <a:pt x="7419" y="964"/>
                  </a:moveTo>
                  <a:cubicBezTo>
                    <a:pt x="7420" y="964"/>
                    <a:pt x="7420" y="965"/>
                    <a:pt x="7421" y="965"/>
                  </a:cubicBezTo>
                  <a:cubicBezTo>
                    <a:pt x="7420" y="965"/>
                    <a:pt x="7420" y="964"/>
                    <a:pt x="7419" y="964"/>
                  </a:cubicBezTo>
                  <a:close/>
                  <a:moveTo>
                    <a:pt x="8567" y="1291"/>
                  </a:moveTo>
                  <a:cubicBezTo>
                    <a:pt x="8570" y="1296"/>
                    <a:pt x="8573" y="1301"/>
                    <a:pt x="8576" y="1306"/>
                  </a:cubicBezTo>
                  <a:cubicBezTo>
                    <a:pt x="8573" y="1301"/>
                    <a:pt x="8570" y="1296"/>
                    <a:pt x="8567" y="1291"/>
                  </a:cubicBezTo>
                  <a:close/>
                  <a:moveTo>
                    <a:pt x="3460" y="9909"/>
                  </a:moveTo>
                  <a:cubicBezTo>
                    <a:pt x="3461" y="9915"/>
                    <a:pt x="3463" y="9920"/>
                    <a:pt x="3464" y="9925"/>
                  </a:cubicBezTo>
                  <a:lnTo>
                    <a:pt x="3464" y="9925"/>
                  </a:lnTo>
                  <a:cubicBezTo>
                    <a:pt x="3463" y="9920"/>
                    <a:pt x="3462" y="9914"/>
                    <a:pt x="3460" y="9909"/>
                  </a:cubicBezTo>
                  <a:close/>
                  <a:moveTo>
                    <a:pt x="9278" y="13258"/>
                  </a:moveTo>
                  <a:cubicBezTo>
                    <a:pt x="9278" y="13260"/>
                    <a:pt x="9277" y="13262"/>
                    <a:pt x="9277" y="13264"/>
                  </a:cubicBezTo>
                  <a:lnTo>
                    <a:pt x="9277" y="13264"/>
                  </a:lnTo>
                  <a:cubicBezTo>
                    <a:pt x="9277" y="13262"/>
                    <a:pt x="9278" y="13260"/>
                    <a:pt x="9278" y="13258"/>
                  </a:cubicBezTo>
                  <a:close/>
                  <a:moveTo>
                    <a:pt x="9191" y="13701"/>
                  </a:moveTo>
                  <a:cubicBezTo>
                    <a:pt x="9191" y="13702"/>
                    <a:pt x="9191" y="13703"/>
                    <a:pt x="9191" y="13704"/>
                  </a:cubicBezTo>
                  <a:lnTo>
                    <a:pt x="9191" y="13704"/>
                  </a:lnTo>
                  <a:cubicBezTo>
                    <a:pt x="9191" y="13703"/>
                    <a:pt x="9191" y="13702"/>
                    <a:pt x="9191" y="13701"/>
                  </a:cubicBezTo>
                  <a:close/>
                  <a:moveTo>
                    <a:pt x="9044" y="14603"/>
                  </a:moveTo>
                  <a:cubicBezTo>
                    <a:pt x="9044" y="14603"/>
                    <a:pt x="9044" y="14604"/>
                    <a:pt x="9044" y="14604"/>
                  </a:cubicBezTo>
                  <a:cubicBezTo>
                    <a:pt x="9044" y="14604"/>
                    <a:pt x="9044" y="14603"/>
                    <a:pt x="9044" y="14603"/>
                  </a:cubicBezTo>
                  <a:close/>
                  <a:moveTo>
                    <a:pt x="9733" y="16904"/>
                  </a:moveTo>
                  <a:cubicBezTo>
                    <a:pt x="9734" y="16906"/>
                    <a:pt x="9735" y="16907"/>
                    <a:pt x="9736" y="16908"/>
                  </a:cubicBezTo>
                  <a:lnTo>
                    <a:pt x="9736" y="16908"/>
                  </a:lnTo>
                  <a:cubicBezTo>
                    <a:pt x="9735" y="16907"/>
                    <a:pt x="9734" y="16905"/>
                    <a:pt x="9733" y="16904"/>
                  </a:cubicBezTo>
                  <a:close/>
                  <a:moveTo>
                    <a:pt x="2282" y="22908"/>
                  </a:moveTo>
                  <a:cubicBezTo>
                    <a:pt x="2281" y="22911"/>
                    <a:pt x="2280" y="22914"/>
                    <a:pt x="2279" y="22917"/>
                  </a:cubicBezTo>
                  <a:lnTo>
                    <a:pt x="2279" y="22917"/>
                  </a:lnTo>
                  <a:cubicBezTo>
                    <a:pt x="2280" y="22914"/>
                    <a:pt x="2281" y="22911"/>
                    <a:pt x="2282" y="22908"/>
                  </a:cubicBezTo>
                  <a:close/>
                  <a:moveTo>
                    <a:pt x="9964" y="23318"/>
                  </a:moveTo>
                  <a:cubicBezTo>
                    <a:pt x="9964" y="23322"/>
                    <a:pt x="9964" y="23326"/>
                    <a:pt x="9963" y="23329"/>
                  </a:cubicBezTo>
                  <a:cubicBezTo>
                    <a:pt x="9963" y="23325"/>
                    <a:pt x="9964" y="23322"/>
                    <a:pt x="9964" y="23318"/>
                  </a:cubicBezTo>
                  <a:close/>
                  <a:moveTo>
                    <a:pt x="10420" y="24523"/>
                  </a:moveTo>
                  <a:cubicBezTo>
                    <a:pt x="10420" y="24523"/>
                    <a:pt x="10420" y="24523"/>
                    <a:pt x="10420" y="24524"/>
                  </a:cubicBezTo>
                  <a:cubicBezTo>
                    <a:pt x="10420" y="24523"/>
                    <a:pt x="10420" y="24523"/>
                    <a:pt x="10420" y="24523"/>
                  </a:cubicBezTo>
                  <a:close/>
                  <a:moveTo>
                    <a:pt x="136" y="25842"/>
                  </a:moveTo>
                  <a:cubicBezTo>
                    <a:pt x="136" y="25843"/>
                    <a:pt x="136" y="25844"/>
                    <a:pt x="136" y="25846"/>
                  </a:cubicBezTo>
                  <a:cubicBezTo>
                    <a:pt x="136" y="25844"/>
                    <a:pt x="136" y="25843"/>
                    <a:pt x="136" y="25842"/>
                  </a:cubicBezTo>
                  <a:close/>
                  <a:moveTo>
                    <a:pt x="11109" y="26171"/>
                  </a:moveTo>
                  <a:lnTo>
                    <a:pt x="11109" y="26171"/>
                  </a:lnTo>
                  <a:cubicBezTo>
                    <a:pt x="11110" y="26173"/>
                    <a:pt x="11112" y="26174"/>
                    <a:pt x="11113" y="26176"/>
                  </a:cubicBezTo>
                  <a:lnTo>
                    <a:pt x="11113" y="26176"/>
                  </a:lnTo>
                  <a:cubicBezTo>
                    <a:pt x="11112" y="26174"/>
                    <a:pt x="11110" y="26173"/>
                    <a:pt x="11109" y="26171"/>
                  </a:cubicBezTo>
                  <a:close/>
                  <a:moveTo>
                    <a:pt x="11411" y="28178"/>
                  </a:moveTo>
                  <a:cubicBezTo>
                    <a:pt x="11411" y="28178"/>
                    <a:pt x="11411" y="28179"/>
                    <a:pt x="11411" y="28180"/>
                  </a:cubicBezTo>
                  <a:cubicBezTo>
                    <a:pt x="11411" y="28179"/>
                    <a:pt x="11411" y="28179"/>
                    <a:pt x="11411" y="28178"/>
                  </a:cubicBezTo>
                  <a:close/>
                  <a:moveTo>
                    <a:pt x="2250" y="28975"/>
                  </a:moveTo>
                  <a:cubicBezTo>
                    <a:pt x="2251" y="28975"/>
                    <a:pt x="2251" y="28976"/>
                    <a:pt x="2252" y="28976"/>
                  </a:cubicBezTo>
                  <a:cubicBezTo>
                    <a:pt x="2252" y="28976"/>
                    <a:pt x="2251" y="28975"/>
                    <a:pt x="2250" y="28975"/>
                  </a:cubicBezTo>
                  <a:close/>
                  <a:moveTo>
                    <a:pt x="2912" y="31938"/>
                  </a:moveTo>
                  <a:cubicBezTo>
                    <a:pt x="2912" y="31940"/>
                    <a:pt x="2911" y="31942"/>
                    <a:pt x="2911" y="31944"/>
                  </a:cubicBezTo>
                  <a:lnTo>
                    <a:pt x="2911" y="31944"/>
                  </a:lnTo>
                  <a:cubicBezTo>
                    <a:pt x="2911" y="31942"/>
                    <a:pt x="2912" y="31940"/>
                    <a:pt x="2912" y="31938"/>
                  </a:cubicBezTo>
                  <a:close/>
                  <a:moveTo>
                    <a:pt x="10887" y="32351"/>
                  </a:moveTo>
                  <a:cubicBezTo>
                    <a:pt x="10888" y="32353"/>
                    <a:pt x="10889" y="32356"/>
                    <a:pt x="10889" y="32358"/>
                  </a:cubicBezTo>
                  <a:cubicBezTo>
                    <a:pt x="10889" y="32356"/>
                    <a:pt x="10888" y="32353"/>
                    <a:pt x="10887" y="32351"/>
                  </a:cubicBezTo>
                  <a:close/>
                  <a:moveTo>
                    <a:pt x="2367" y="35242"/>
                  </a:moveTo>
                  <a:lnTo>
                    <a:pt x="2367" y="35242"/>
                  </a:lnTo>
                  <a:cubicBezTo>
                    <a:pt x="2366" y="35242"/>
                    <a:pt x="2366" y="35243"/>
                    <a:pt x="2366" y="35244"/>
                  </a:cubicBezTo>
                  <a:lnTo>
                    <a:pt x="2366" y="35244"/>
                  </a:lnTo>
                  <a:cubicBezTo>
                    <a:pt x="2366" y="35243"/>
                    <a:pt x="2367" y="35242"/>
                    <a:pt x="2367" y="35242"/>
                  </a:cubicBezTo>
                  <a:close/>
                  <a:moveTo>
                    <a:pt x="11181" y="35278"/>
                  </a:moveTo>
                  <a:cubicBezTo>
                    <a:pt x="11181" y="35278"/>
                    <a:pt x="11181" y="35278"/>
                    <a:pt x="11181" y="35278"/>
                  </a:cubicBezTo>
                  <a:cubicBezTo>
                    <a:pt x="11181" y="35280"/>
                    <a:pt x="11182" y="35282"/>
                    <a:pt x="11182" y="35283"/>
                  </a:cubicBezTo>
                  <a:lnTo>
                    <a:pt x="11182" y="35283"/>
                  </a:lnTo>
                  <a:cubicBezTo>
                    <a:pt x="11181" y="35280"/>
                    <a:pt x="11181" y="35278"/>
                    <a:pt x="11181" y="35278"/>
                  </a:cubicBezTo>
                  <a:close/>
                  <a:moveTo>
                    <a:pt x="6550" y="665"/>
                  </a:moveTo>
                  <a:cubicBezTo>
                    <a:pt x="6611" y="666"/>
                    <a:pt x="6672" y="671"/>
                    <a:pt x="6731" y="678"/>
                  </a:cubicBezTo>
                  <a:cubicBezTo>
                    <a:pt x="6819" y="693"/>
                    <a:pt x="6908" y="710"/>
                    <a:pt x="6994" y="731"/>
                  </a:cubicBezTo>
                  <a:cubicBezTo>
                    <a:pt x="7020" y="738"/>
                    <a:pt x="7043" y="747"/>
                    <a:pt x="7067" y="756"/>
                  </a:cubicBezTo>
                  <a:cubicBezTo>
                    <a:pt x="7130" y="785"/>
                    <a:pt x="7191" y="816"/>
                    <a:pt x="7250" y="850"/>
                  </a:cubicBezTo>
                  <a:cubicBezTo>
                    <a:pt x="7309" y="885"/>
                    <a:pt x="7364" y="923"/>
                    <a:pt x="7419" y="964"/>
                  </a:cubicBezTo>
                  <a:lnTo>
                    <a:pt x="7419" y="964"/>
                  </a:lnTo>
                  <a:cubicBezTo>
                    <a:pt x="7418" y="963"/>
                    <a:pt x="7417" y="962"/>
                    <a:pt x="7417" y="961"/>
                  </a:cubicBezTo>
                  <a:lnTo>
                    <a:pt x="7417" y="961"/>
                  </a:lnTo>
                  <a:lnTo>
                    <a:pt x="7423" y="966"/>
                  </a:lnTo>
                  <a:lnTo>
                    <a:pt x="7435" y="976"/>
                  </a:lnTo>
                  <a:lnTo>
                    <a:pt x="7426" y="969"/>
                  </a:lnTo>
                  <a:lnTo>
                    <a:pt x="7426" y="969"/>
                  </a:lnTo>
                  <a:cubicBezTo>
                    <a:pt x="7469" y="1004"/>
                    <a:pt x="7511" y="1041"/>
                    <a:pt x="7552" y="1079"/>
                  </a:cubicBezTo>
                  <a:cubicBezTo>
                    <a:pt x="7618" y="1149"/>
                    <a:pt x="7681" y="1223"/>
                    <a:pt x="7739" y="1300"/>
                  </a:cubicBezTo>
                  <a:cubicBezTo>
                    <a:pt x="7778" y="1358"/>
                    <a:pt x="7818" y="1417"/>
                    <a:pt x="7855" y="1478"/>
                  </a:cubicBezTo>
                  <a:cubicBezTo>
                    <a:pt x="7899" y="1562"/>
                    <a:pt x="7938" y="1646"/>
                    <a:pt x="7975" y="1733"/>
                  </a:cubicBezTo>
                  <a:cubicBezTo>
                    <a:pt x="7977" y="1742"/>
                    <a:pt x="7981" y="1751"/>
                    <a:pt x="7984" y="1759"/>
                  </a:cubicBezTo>
                  <a:cubicBezTo>
                    <a:pt x="8018" y="1911"/>
                    <a:pt x="8045" y="2064"/>
                    <a:pt x="8063" y="2218"/>
                  </a:cubicBezTo>
                  <a:cubicBezTo>
                    <a:pt x="8075" y="2350"/>
                    <a:pt x="8081" y="2483"/>
                    <a:pt x="8079" y="2616"/>
                  </a:cubicBezTo>
                  <a:cubicBezTo>
                    <a:pt x="8076" y="2744"/>
                    <a:pt x="8071" y="2875"/>
                    <a:pt x="8061" y="3004"/>
                  </a:cubicBezTo>
                  <a:cubicBezTo>
                    <a:pt x="8049" y="3130"/>
                    <a:pt x="8035" y="3257"/>
                    <a:pt x="8024" y="3384"/>
                  </a:cubicBezTo>
                  <a:cubicBezTo>
                    <a:pt x="8016" y="3452"/>
                    <a:pt x="8011" y="3517"/>
                    <a:pt x="8005" y="3585"/>
                  </a:cubicBezTo>
                  <a:cubicBezTo>
                    <a:pt x="7997" y="3654"/>
                    <a:pt x="7986" y="3725"/>
                    <a:pt x="7978" y="3796"/>
                  </a:cubicBezTo>
                  <a:cubicBezTo>
                    <a:pt x="7966" y="3919"/>
                    <a:pt x="7958" y="4043"/>
                    <a:pt x="7956" y="4165"/>
                  </a:cubicBezTo>
                  <a:cubicBezTo>
                    <a:pt x="7954" y="4291"/>
                    <a:pt x="7953" y="4416"/>
                    <a:pt x="7956" y="4542"/>
                  </a:cubicBezTo>
                  <a:cubicBezTo>
                    <a:pt x="7958" y="4668"/>
                    <a:pt x="7965" y="4794"/>
                    <a:pt x="7965" y="4921"/>
                  </a:cubicBezTo>
                  <a:cubicBezTo>
                    <a:pt x="7965" y="5052"/>
                    <a:pt x="7969" y="5180"/>
                    <a:pt x="8003" y="5308"/>
                  </a:cubicBezTo>
                  <a:cubicBezTo>
                    <a:pt x="8032" y="5418"/>
                    <a:pt x="8065" y="5526"/>
                    <a:pt x="8093" y="5636"/>
                  </a:cubicBezTo>
                  <a:cubicBezTo>
                    <a:pt x="8116" y="5727"/>
                    <a:pt x="8135" y="5820"/>
                    <a:pt x="8162" y="5911"/>
                  </a:cubicBezTo>
                  <a:cubicBezTo>
                    <a:pt x="8196" y="6022"/>
                    <a:pt x="8239" y="6128"/>
                    <a:pt x="8292" y="6232"/>
                  </a:cubicBezTo>
                  <a:cubicBezTo>
                    <a:pt x="8340" y="6325"/>
                    <a:pt x="8388" y="6417"/>
                    <a:pt x="8439" y="6509"/>
                  </a:cubicBezTo>
                  <a:cubicBezTo>
                    <a:pt x="8488" y="6601"/>
                    <a:pt x="8534" y="6694"/>
                    <a:pt x="8590" y="6780"/>
                  </a:cubicBezTo>
                  <a:cubicBezTo>
                    <a:pt x="8643" y="6866"/>
                    <a:pt x="8706" y="6947"/>
                    <a:pt x="8763" y="7031"/>
                  </a:cubicBezTo>
                  <a:cubicBezTo>
                    <a:pt x="8815" y="7109"/>
                    <a:pt x="8865" y="7187"/>
                    <a:pt x="8920" y="7262"/>
                  </a:cubicBezTo>
                  <a:cubicBezTo>
                    <a:pt x="9043" y="7430"/>
                    <a:pt x="9173" y="7592"/>
                    <a:pt x="9299" y="7757"/>
                  </a:cubicBezTo>
                  <a:cubicBezTo>
                    <a:pt x="9366" y="7850"/>
                    <a:pt x="9429" y="7944"/>
                    <a:pt x="9494" y="8037"/>
                  </a:cubicBezTo>
                  <a:cubicBezTo>
                    <a:pt x="9559" y="8161"/>
                    <a:pt x="9617" y="8285"/>
                    <a:pt x="9669" y="8415"/>
                  </a:cubicBezTo>
                  <a:lnTo>
                    <a:pt x="9669" y="8415"/>
                  </a:lnTo>
                  <a:cubicBezTo>
                    <a:pt x="9669" y="8415"/>
                    <a:pt x="9669" y="8414"/>
                    <a:pt x="9669" y="8414"/>
                  </a:cubicBezTo>
                  <a:lnTo>
                    <a:pt x="9669" y="8414"/>
                  </a:lnTo>
                  <a:cubicBezTo>
                    <a:pt x="9670" y="8416"/>
                    <a:pt x="9671" y="8418"/>
                    <a:pt x="9672" y="8420"/>
                  </a:cubicBezTo>
                  <a:cubicBezTo>
                    <a:pt x="9681" y="8446"/>
                    <a:pt x="9690" y="8471"/>
                    <a:pt x="9699" y="8496"/>
                  </a:cubicBezTo>
                  <a:lnTo>
                    <a:pt x="9705" y="8526"/>
                  </a:lnTo>
                  <a:cubicBezTo>
                    <a:pt x="9745" y="8727"/>
                    <a:pt x="9773" y="8928"/>
                    <a:pt x="9799" y="9132"/>
                  </a:cubicBezTo>
                  <a:cubicBezTo>
                    <a:pt x="9799" y="9124"/>
                    <a:pt x="9797" y="9115"/>
                    <a:pt x="9797" y="9109"/>
                  </a:cubicBezTo>
                  <a:lnTo>
                    <a:pt x="9797" y="9109"/>
                  </a:lnTo>
                  <a:cubicBezTo>
                    <a:pt x="9815" y="9308"/>
                    <a:pt x="9824" y="9509"/>
                    <a:pt x="9826" y="9710"/>
                  </a:cubicBezTo>
                  <a:cubicBezTo>
                    <a:pt x="9813" y="9884"/>
                    <a:pt x="9786" y="10056"/>
                    <a:pt x="9759" y="10228"/>
                  </a:cubicBezTo>
                  <a:lnTo>
                    <a:pt x="9759" y="10228"/>
                  </a:lnTo>
                  <a:cubicBezTo>
                    <a:pt x="9760" y="10222"/>
                    <a:pt x="9761" y="10215"/>
                    <a:pt x="9762" y="10209"/>
                  </a:cubicBezTo>
                  <a:lnTo>
                    <a:pt x="9762" y="10209"/>
                  </a:lnTo>
                  <a:cubicBezTo>
                    <a:pt x="9726" y="10416"/>
                    <a:pt x="9664" y="10620"/>
                    <a:pt x="9604" y="10821"/>
                  </a:cubicBezTo>
                  <a:cubicBezTo>
                    <a:pt x="9573" y="10922"/>
                    <a:pt x="9534" y="11020"/>
                    <a:pt x="9500" y="11118"/>
                  </a:cubicBezTo>
                  <a:cubicBezTo>
                    <a:pt x="9472" y="11195"/>
                    <a:pt x="9444" y="11272"/>
                    <a:pt x="9412" y="11348"/>
                  </a:cubicBezTo>
                  <a:cubicBezTo>
                    <a:pt x="9416" y="11341"/>
                    <a:pt x="9418" y="11333"/>
                    <a:pt x="9423" y="11327"/>
                  </a:cubicBezTo>
                  <a:lnTo>
                    <a:pt x="9423" y="11327"/>
                  </a:lnTo>
                  <a:cubicBezTo>
                    <a:pt x="9376" y="11427"/>
                    <a:pt x="9321" y="11526"/>
                    <a:pt x="9281" y="11630"/>
                  </a:cubicBezTo>
                  <a:cubicBezTo>
                    <a:pt x="9242" y="11738"/>
                    <a:pt x="9207" y="11848"/>
                    <a:pt x="9163" y="11953"/>
                  </a:cubicBezTo>
                  <a:cubicBezTo>
                    <a:pt x="9115" y="12074"/>
                    <a:pt x="9069" y="12193"/>
                    <a:pt x="9025" y="12314"/>
                  </a:cubicBezTo>
                  <a:cubicBezTo>
                    <a:pt x="8996" y="12392"/>
                    <a:pt x="8965" y="12469"/>
                    <a:pt x="8938" y="12548"/>
                  </a:cubicBezTo>
                  <a:cubicBezTo>
                    <a:pt x="8910" y="12625"/>
                    <a:pt x="8888" y="12700"/>
                    <a:pt x="8865" y="12778"/>
                  </a:cubicBezTo>
                  <a:lnTo>
                    <a:pt x="8865" y="12778"/>
                  </a:lnTo>
                  <a:cubicBezTo>
                    <a:pt x="8865" y="12778"/>
                    <a:pt x="8865" y="12778"/>
                    <a:pt x="8865" y="12778"/>
                  </a:cubicBezTo>
                  <a:lnTo>
                    <a:pt x="8865" y="12778"/>
                  </a:lnTo>
                  <a:cubicBezTo>
                    <a:pt x="8786" y="13039"/>
                    <a:pt x="8697" y="13296"/>
                    <a:pt x="8662" y="13568"/>
                  </a:cubicBezTo>
                  <a:cubicBezTo>
                    <a:pt x="8647" y="13703"/>
                    <a:pt x="8641" y="13838"/>
                    <a:pt x="8650" y="13973"/>
                  </a:cubicBezTo>
                  <a:lnTo>
                    <a:pt x="8650" y="13987"/>
                  </a:lnTo>
                  <a:cubicBezTo>
                    <a:pt x="8630" y="14093"/>
                    <a:pt x="8619" y="14202"/>
                    <a:pt x="8615" y="14311"/>
                  </a:cubicBezTo>
                  <a:cubicBezTo>
                    <a:pt x="8611" y="14476"/>
                    <a:pt x="8616" y="14641"/>
                    <a:pt x="8631" y="14806"/>
                  </a:cubicBezTo>
                  <a:cubicBezTo>
                    <a:pt x="8642" y="14964"/>
                    <a:pt x="8672" y="15121"/>
                    <a:pt x="8718" y="15273"/>
                  </a:cubicBezTo>
                  <a:cubicBezTo>
                    <a:pt x="8744" y="15348"/>
                    <a:pt x="8773" y="15420"/>
                    <a:pt x="8807" y="15491"/>
                  </a:cubicBezTo>
                  <a:cubicBezTo>
                    <a:pt x="8841" y="15567"/>
                    <a:pt x="8876" y="15642"/>
                    <a:pt x="8912" y="15717"/>
                  </a:cubicBezTo>
                  <a:cubicBezTo>
                    <a:pt x="8982" y="15863"/>
                    <a:pt x="9056" y="16008"/>
                    <a:pt x="9138" y="16148"/>
                  </a:cubicBezTo>
                  <a:cubicBezTo>
                    <a:pt x="9219" y="16289"/>
                    <a:pt x="9312" y="16422"/>
                    <a:pt x="9417" y="16546"/>
                  </a:cubicBezTo>
                  <a:cubicBezTo>
                    <a:pt x="9470" y="16608"/>
                    <a:pt x="9523" y="16673"/>
                    <a:pt x="9578" y="16732"/>
                  </a:cubicBezTo>
                  <a:cubicBezTo>
                    <a:pt x="9629" y="16787"/>
                    <a:pt x="9679" y="16841"/>
                    <a:pt x="9727" y="16897"/>
                  </a:cubicBezTo>
                  <a:cubicBezTo>
                    <a:pt x="9732" y="16902"/>
                    <a:pt x="9736" y="16906"/>
                    <a:pt x="9740" y="16911"/>
                  </a:cubicBezTo>
                  <a:cubicBezTo>
                    <a:pt x="9739" y="16910"/>
                    <a:pt x="9738" y="16909"/>
                    <a:pt x="9736" y="16908"/>
                  </a:cubicBezTo>
                  <a:lnTo>
                    <a:pt x="9736" y="16908"/>
                  </a:lnTo>
                  <a:cubicBezTo>
                    <a:pt x="9863" y="17064"/>
                    <a:pt x="9981" y="17224"/>
                    <a:pt x="10103" y="17384"/>
                  </a:cubicBezTo>
                  <a:cubicBezTo>
                    <a:pt x="10147" y="17440"/>
                    <a:pt x="10191" y="17496"/>
                    <a:pt x="10236" y="17553"/>
                  </a:cubicBezTo>
                  <a:cubicBezTo>
                    <a:pt x="10253" y="17584"/>
                    <a:pt x="10270" y="17613"/>
                    <a:pt x="10287" y="17644"/>
                  </a:cubicBezTo>
                  <a:cubicBezTo>
                    <a:pt x="10331" y="17727"/>
                    <a:pt x="10374" y="17812"/>
                    <a:pt x="10416" y="17896"/>
                  </a:cubicBezTo>
                  <a:cubicBezTo>
                    <a:pt x="10444" y="17995"/>
                    <a:pt x="10469" y="18094"/>
                    <a:pt x="10493" y="18192"/>
                  </a:cubicBezTo>
                  <a:cubicBezTo>
                    <a:pt x="10533" y="18367"/>
                    <a:pt x="10564" y="18545"/>
                    <a:pt x="10585" y="18722"/>
                  </a:cubicBezTo>
                  <a:cubicBezTo>
                    <a:pt x="10593" y="18830"/>
                    <a:pt x="10594" y="18939"/>
                    <a:pt x="10589" y="19046"/>
                  </a:cubicBezTo>
                  <a:cubicBezTo>
                    <a:pt x="10579" y="19213"/>
                    <a:pt x="10567" y="19381"/>
                    <a:pt x="10540" y="19546"/>
                  </a:cubicBezTo>
                  <a:cubicBezTo>
                    <a:pt x="10541" y="19537"/>
                    <a:pt x="10542" y="19530"/>
                    <a:pt x="10543" y="19521"/>
                  </a:cubicBezTo>
                  <a:lnTo>
                    <a:pt x="10543" y="19521"/>
                  </a:lnTo>
                  <a:cubicBezTo>
                    <a:pt x="10527" y="19606"/>
                    <a:pt x="10506" y="19688"/>
                    <a:pt x="10481" y="19771"/>
                  </a:cubicBezTo>
                  <a:cubicBezTo>
                    <a:pt x="10407" y="20007"/>
                    <a:pt x="10319" y="20239"/>
                    <a:pt x="10218" y="20466"/>
                  </a:cubicBezTo>
                  <a:cubicBezTo>
                    <a:pt x="10167" y="20571"/>
                    <a:pt x="10114" y="20672"/>
                    <a:pt x="10064" y="20778"/>
                  </a:cubicBezTo>
                  <a:cubicBezTo>
                    <a:pt x="10011" y="20885"/>
                    <a:pt x="9969" y="20999"/>
                    <a:pt x="9917" y="21108"/>
                  </a:cubicBezTo>
                  <a:cubicBezTo>
                    <a:pt x="9921" y="21101"/>
                    <a:pt x="9923" y="21095"/>
                    <a:pt x="9927" y="21087"/>
                  </a:cubicBezTo>
                  <a:lnTo>
                    <a:pt x="9927" y="21087"/>
                  </a:lnTo>
                  <a:cubicBezTo>
                    <a:pt x="9886" y="21175"/>
                    <a:pt x="9843" y="21261"/>
                    <a:pt x="9806" y="21350"/>
                  </a:cubicBezTo>
                  <a:cubicBezTo>
                    <a:pt x="9757" y="21472"/>
                    <a:pt x="9726" y="21598"/>
                    <a:pt x="9696" y="21727"/>
                  </a:cubicBezTo>
                  <a:cubicBezTo>
                    <a:pt x="9692" y="21746"/>
                    <a:pt x="9689" y="21765"/>
                    <a:pt x="9685" y="21784"/>
                  </a:cubicBezTo>
                  <a:cubicBezTo>
                    <a:pt x="9677" y="21805"/>
                    <a:pt x="9670" y="21825"/>
                    <a:pt x="9661" y="21846"/>
                  </a:cubicBezTo>
                  <a:cubicBezTo>
                    <a:pt x="9634" y="21913"/>
                    <a:pt x="9611" y="21981"/>
                    <a:pt x="9591" y="22050"/>
                  </a:cubicBezTo>
                  <a:cubicBezTo>
                    <a:pt x="9572" y="22121"/>
                    <a:pt x="9556" y="22192"/>
                    <a:pt x="9543" y="22262"/>
                  </a:cubicBezTo>
                  <a:cubicBezTo>
                    <a:pt x="9515" y="22413"/>
                    <a:pt x="9482" y="22563"/>
                    <a:pt x="9460" y="22714"/>
                  </a:cubicBezTo>
                  <a:cubicBezTo>
                    <a:pt x="9433" y="22887"/>
                    <a:pt x="9443" y="23063"/>
                    <a:pt x="9453" y="23238"/>
                  </a:cubicBezTo>
                  <a:cubicBezTo>
                    <a:pt x="9458" y="23324"/>
                    <a:pt x="9461" y="23412"/>
                    <a:pt x="9467" y="23499"/>
                  </a:cubicBezTo>
                  <a:cubicBezTo>
                    <a:pt x="9475" y="23579"/>
                    <a:pt x="9487" y="23659"/>
                    <a:pt x="9503" y="23739"/>
                  </a:cubicBezTo>
                  <a:cubicBezTo>
                    <a:pt x="9541" y="23913"/>
                    <a:pt x="9596" y="24083"/>
                    <a:pt x="9666" y="24246"/>
                  </a:cubicBezTo>
                  <a:cubicBezTo>
                    <a:pt x="9700" y="24330"/>
                    <a:pt x="9743" y="24410"/>
                    <a:pt x="9784" y="24488"/>
                  </a:cubicBezTo>
                  <a:cubicBezTo>
                    <a:pt x="9823" y="24562"/>
                    <a:pt x="9862" y="24636"/>
                    <a:pt x="9903" y="24709"/>
                  </a:cubicBezTo>
                  <a:cubicBezTo>
                    <a:pt x="9990" y="24862"/>
                    <a:pt x="10091" y="25005"/>
                    <a:pt x="10194" y="25149"/>
                  </a:cubicBezTo>
                  <a:cubicBezTo>
                    <a:pt x="10296" y="25287"/>
                    <a:pt x="10392" y="25434"/>
                    <a:pt x="10511" y="25559"/>
                  </a:cubicBezTo>
                  <a:cubicBezTo>
                    <a:pt x="10631" y="25682"/>
                    <a:pt x="10761" y="25798"/>
                    <a:pt x="10880" y="25924"/>
                  </a:cubicBezTo>
                  <a:cubicBezTo>
                    <a:pt x="10961" y="26012"/>
                    <a:pt x="11044" y="26100"/>
                    <a:pt x="11126" y="26188"/>
                  </a:cubicBezTo>
                  <a:cubicBezTo>
                    <a:pt x="11121" y="26184"/>
                    <a:pt x="11117" y="26180"/>
                    <a:pt x="11113" y="26176"/>
                  </a:cubicBezTo>
                  <a:lnTo>
                    <a:pt x="11113" y="26176"/>
                  </a:lnTo>
                  <a:cubicBezTo>
                    <a:pt x="11144" y="26212"/>
                    <a:pt x="11170" y="26251"/>
                    <a:pt x="11199" y="26287"/>
                  </a:cubicBezTo>
                  <a:cubicBezTo>
                    <a:pt x="11214" y="26317"/>
                    <a:pt x="11230" y="26346"/>
                    <a:pt x="11245" y="26377"/>
                  </a:cubicBezTo>
                  <a:cubicBezTo>
                    <a:pt x="11297" y="26482"/>
                    <a:pt x="11342" y="26591"/>
                    <a:pt x="11390" y="26699"/>
                  </a:cubicBezTo>
                  <a:cubicBezTo>
                    <a:pt x="11419" y="26771"/>
                    <a:pt x="11444" y="26842"/>
                    <a:pt x="11466" y="26915"/>
                  </a:cubicBezTo>
                  <a:cubicBezTo>
                    <a:pt x="11486" y="26996"/>
                    <a:pt x="11504" y="27077"/>
                    <a:pt x="11521" y="27159"/>
                  </a:cubicBezTo>
                  <a:cubicBezTo>
                    <a:pt x="11527" y="27215"/>
                    <a:pt x="11533" y="27271"/>
                    <a:pt x="11536" y="27327"/>
                  </a:cubicBezTo>
                  <a:cubicBezTo>
                    <a:pt x="11534" y="27434"/>
                    <a:pt x="11527" y="27540"/>
                    <a:pt x="11513" y="27647"/>
                  </a:cubicBezTo>
                  <a:cubicBezTo>
                    <a:pt x="11487" y="27826"/>
                    <a:pt x="11452" y="28002"/>
                    <a:pt x="11411" y="28178"/>
                  </a:cubicBezTo>
                  <a:lnTo>
                    <a:pt x="11411" y="28178"/>
                  </a:lnTo>
                  <a:cubicBezTo>
                    <a:pt x="11412" y="28177"/>
                    <a:pt x="11412" y="28176"/>
                    <a:pt x="11413" y="28175"/>
                  </a:cubicBezTo>
                  <a:lnTo>
                    <a:pt x="11413" y="28175"/>
                  </a:lnTo>
                  <a:cubicBezTo>
                    <a:pt x="11412" y="28179"/>
                    <a:pt x="11411" y="28182"/>
                    <a:pt x="11410" y="28187"/>
                  </a:cubicBezTo>
                  <a:cubicBezTo>
                    <a:pt x="11409" y="28189"/>
                    <a:pt x="11408" y="28191"/>
                    <a:pt x="11408" y="28194"/>
                  </a:cubicBezTo>
                  <a:lnTo>
                    <a:pt x="11408" y="28194"/>
                  </a:lnTo>
                  <a:cubicBezTo>
                    <a:pt x="11408" y="28194"/>
                    <a:pt x="11408" y="28193"/>
                    <a:pt x="11408" y="28193"/>
                  </a:cubicBezTo>
                  <a:lnTo>
                    <a:pt x="11408" y="28193"/>
                  </a:lnTo>
                  <a:cubicBezTo>
                    <a:pt x="11383" y="28283"/>
                    <a:pt x="11360" y="28373"/>
                    <a:pt x="11331" y="28461"/>
                  </a:cubicBezTo>
                  <a:cubicBezTo>
                    <a:pt x="11304" y="28540"/>
                    <a:pt x="11276" y="28615"/>
                    <a:pt x="11245" y="28691"/>
                  </a:cubicBezTo>
                  <a:cubicBezTo>
                    <a:pt x="11219" y="28755"/>
                    <a:pt x="11192" y="28818"/>
                    <a:pt x="11165" y="28881"/>
                  </a:cubicBezTo>
                  <a:cubicBezTo>
                    <a:pt x="11117" y="28977"/>
                    <a:pt x="11067" y="29072"/>
                    <a:pt x="11015" y="29165"/>
                  </a:cubicBezTo>
                  <a:cubicBezTo>
                    <a:pt x="11018" y="29160"/>
                    <a:pt x="11022" y="29153"/>
                    <a:pt x="11026" y="29147"/>
                  </a:cubicBezTo>
                  <a:lnTo>
                    <a:pt x="11026" y="29147"/>
                  </a:lnTo>
                  <a:cubicBezTo>
                    <a:pt x="10910" y="29350"/>
                    <a:pt x="10790" y="29551"/>
                    <a:pt x="10674" y="29754"/>
                  </a:cubicBezTo>
                  <a:cubicBezTo>
                    <a:pt x="10610" y="29862"/>
                    <a:pt x="10552" y="29973"/>
                    <a:pt x="10501" y="30087"/>
                  </a:cubicBezTo>
                  <a:cubicBezTo>
                    <a:pt x="10453" y="30193"/>
                    <a:pt x="10425" y="30306"/>
                    <a:pt x="10383" y="30413"/>
                  </a:cubicBezTo>
                  <a:cubicBezTo>
                    <a:pt x="10335" y="30537"/>
                    <a:pt x="10289" y="30660"/>
                    <a:pt x="10268" y="30791"/>
                  </a:cubicBezTo>
                  <a:cubicBezTo>
                    <a:pt x="10250" y="30897"/>
                    <a:pt x="10238" y="31001"/>
                    <a:pt x="10227" y="31108"/>
                  </a:cubicBezTo>
                  <a:cubicBezTo>
                    <a:pt x="10223" y="31159"/>
                    <a:pt x="10216" y="31209"/>
                    <a:pt x="10211" y="31259"/>
                  </a:cubicBezTo>
                  <a:cubicBezTo>
                    <a:pt x="10208" y="31319"/>
                    <a:pt x="10207" y="31379"/>
                    <a:pt x="10208" y="31441"/>
                  </a:cubicBezTo>
                  <a:cubicBezTo>
                    <a:pt x="10208" y="31531"/>
                    <a:pt x="10205" y="31624"/>
                    <a:pt x="10209" y="31716"/>
                  </a:cubicBezTo>
                  <a:cubicBezTo>
                    <a:pt x="10211" y="31733"/>
                    <a:pt x="10216" y="31751"/>
                    <a:pt x="10222" y="31767"/>
                  </a:cubicBezTo>
                  <a:cubicBezTo>
                    <a:pt x="10220" y="31833"/>
                    <a:pt x="10219" y="31901"/>
                    <a:pt x="10221" y="31968"/>
                  </a:cubicBezTo>
                  <a:cubicBezTo>
                    <a:pt x="10223" y="32049"/>
                    <a:pt x="10230" y="32130"/>
                    <a:pt x="10242" y="32210"/>
                  </a:cubicBezTo>
                  <a:cubicBezTo>
                    <a:pt x="10255" y="32289"/>
                    <a:pt x="10270" y="32368"/>
                    <a:pt x="10287" y="32445"/>
                  </a:cubicBezTo>
                  <a:cubicBezTo>
                    <a:pt x="10318" y="32607"/>
                    <a:pt x="10357" y="32768"/>
                    <a:pt x="10405" y="32925"/>
                  </a:cubicBezTo>
                  <a:cubicBezTo>
                    <a:pt x="10457" y="33094"/>
                    <a:pt x="10511" y="33263"/>
                    <a:pt x="10566" y="33431"/>
                  </a:cubicBezTo>
                  <a:cubicBezTo>
                    <a:pt x="10619" y="33591"/>
                    <a:pt x="10675" y="33751"/>
                    <a:pt x="10729" y="33909"/>
                  </a:cubicBezTo>
                  <a:cubicBezTo>
                    <a:pt x="10786" y="34081"/>
                    <a:pt x="10837" y="34252"/>
                    <a:pt x="10905" y="34418"/>
                  </a:cubicBezTo>
                  <a:cubicBezTo>
                    <a:pt x="10916" y="34443"/>
                    <a:pt x="10925" y="34469"/>
                    <a:pt x="10935" y="34494"/>
                  </a:cubicBezTo>
                  <a:cubicBezTo>
                    <a:pt x="10954" y="34557"/>
                    <a:pt x="10973" y="34621"/>
                    <a:pt x="10993" y="34684"/>
                  </a:cubicBezTo>
                  <a:cubicBezTo>
                    <a:pt x="11057" y="34882"/>
                    <a:pt x="11123" y="35079"/>
                    <a:pt x="11181" y="35277"/>
                  </a:cubicBezTo>
                  <a:cubicBezTo>
                    <a:pt x="11182" y="35281"/>
                    <a:pt x="11183" y="35285"/>
                    <a:pt x="11184" y="35288"/>
                  </a:cubicBezTo>
                  <a:lnTo>
                    <a:pt x="11184" y="35288"/>
                  </a:lnTo>
                  <a:cubicBezTo>
                    <a:pt x="11183" y="35286"/>
                    <a:pt x="11183" y="35285"/>
                    <a:pt x="11182" y="35283"/>
                  </a:cubicBezTo>
                  <a:lnTo>
                    <a:pt x="11182" y="35283"/>
                  </a:lnTo>
                  <a:cubicBezTo>
                    <a:pt x="11183" y="35287"/>
                    <a:pt x="11185" y="35293"/>
                    <a:pt x="11187" y="35300"/>
                  </a:cubicBezTo>
                  <a:lnTo>
                    <a:pt x="11187" y="35300"/>
                  </a:lnTo>
                  <a:cubicBezTo>
                    <a:pt x="11187" y="35298"/>
                    <a:pt x="11186" y="35297"/>
                    <a:pt x="11186" y="35295"/>
                  </a:cubicBezTo>
                  <a:lnTo>
                    <a:pt x="11186" y="35295"/>
                  </a:lnTo>
                  <a:lnTo>
                    <a:pt x="11186" y="35296"/>
                  </a:lnTo>
                  <a:lnTo>
                    <a:pt x="11186" y="35296"/>
                  </a:lnTo>
                  <a:cubicBezTo>
                    <a:pt x="11185" y="35293"/>
                    <a:pt x="11185" y="35291"/>
                    <a:pt x="11184" y="35288"/>
                  </a:cubicBezTo>
                  <a:lnTo>
                    <a:pt x="11184" y="35288"/>
                  </a:lnTo>
                  <a:cubicBezTo>
                    <a:pt x="11185" y="35292"/>
                    <a:pt x="11187" y="35296"/>
                    <a:pt x="11188" y="35301"/>
                  </a:cubicBezTo>
                  <a:lnTo>
                    <a:pt x="11186" y="35296"/>
                  </a:lnTo>
                  <a:lnTo>
                    <a:pt x="11186" y="35296"/>
                  </a:lnTo>
                  <a:cubicBezTo>
                    <a:pt x="11202" y="35348"/>
                    <a:pt x="11207" y="35366"/>
                    <a:pt x="11207" y="35366"/>
                  </a:cubicBezTo>
                  <a:cubicBezTo>
                    <a:pt x="11207" y="35366"/>
                    <a:pt x="11195" y="35326"/>
                    <a:pt x="11187" y="35300"/>
                  </a:cubicBezTo>
                  <a:lnTo>
                    <a:pt x="11187" y="35300"/>
                  </a:lnTo>
                  <a:cubicBezTo>
                    <a:pt x="11207" y="35372"/>
                    <a:pt x="11225" y="35446"/>
                    <a:pt x="11245" y="35519"/>
                  </a:cubicBezTo>
                  <a:cubicBezTo>
                    <a:pt x="11253" y="35572"/>
                    <a:pt x="11260" y="35625"/>
                    <a:pt x="11269" y="35678"/>
                  </a:cubicBezTo>
                  <a:cubicBezTo>
                    <a:pt x="11288" y="35787"/>
                    <a:pt x="11301" y="35898"/>
                    <a:pt x="11307" y="36009"/>
                  </a:cubicBezTo>
                  <a:cubicBezTo>
                    <a:pt x="11319" y="36270"/>
                    <a:pt x="11334" y="36531"/>
                    <a:pt x="11315" y="36791"/>
                  </a:cubicBezTo>
                  <a:cubicBezTo>
                    <a:pt x="11316" y="36784"/>
                    <a:pt x="11317" y="36776"/>
                    <a:pt x="11318" y="36768"/>
                  </a:cubicBezTo>
                  <a:lnTo>
                    <a:pt x="11318" y="36768"/>
                  </a:lnTo>
                  <a:cubicBezTo>
                    <a:pt x="11314" y="36810"/>
                    <a:pt x="11310" y="36852"/>
                    <a:pt x="11305" y="36893"/>
                  </a:cubicBezTo>
                  <a:cubicBezTo>
                    <a:pt x="11296" y="36945"/>
                    <a:pt x="11285" y="36995"/>
                    <a:pt x="11275" y="37047"/>
                  </a:cubicBezTo>
                  <a:cubicBezTo>
                    <a:pt x="11276" y="37039"/>
                    <a:pt x="11278" y="37031"/>
                    <a:pt x="11279" y="37023"/>
                  </a:cubicBezTo>
                  <a:lnTo>
                    <a:pt x="11279" y="37023"/>
                  </a:lnTo>
                  <a:cubicBezTo>
                    <a:pt x="11207" y="37319"/>
                    <a:pt x="11120" y="37613"/>
                    <a:pt x="11018" y="37900"/>
                  </a:cubicBezTo>
                  <a:cubicBezTo>
                    <a:pt x="10965" y="38041"/>
                    <a:pt x="10907" y="38177"/>
                    <a:pt x="10843" y="38313"/>
                  </a:cubicBezTo>
                  <a:cubicBezTo>
                    <a:pt x="10743" y="38487"/>
                    <a:pt x="10636" y="38656"/>
                    <a:pt x="10521" y="38821"/>
                  </a:cubicBezTo>
                  <a:cubicBezTo>
                    <a:pt x="10395" y="38983"/>
                    <a:pt x="10262" y="39138"/>
                    <a:pt x="10125" y="39290"/>
                  </a:cubicBezTo>
                  <a:cubicBezTo>
                    <a:pt x="9998" y="39414"/>
                    <a:pt x="9864" y="39532"/>
                    <a:pt x="9730" y="39649"/>
                  </a:cubicBezTo>
                  <a:cubicBezTo>
                    <a:pt x="9556" y="39790"/>
                    <a:pt x="9373" y="39922"/>
                    <a:pt x="9184" y="40042"/>
                  </a:cubicBezTo>
                  <a:lnTo>
                    <a:pt x="9185" y="40041"/>
                  </a:lnTo>
                  <a:lnTo>
                    <a:pt x="9185" y="40041"/>
                  </a:lnTo>
                  <a:cubicBezTo>
                    <a:pt x="9037" y="40132"/>
                    <a:pt x="8884" y="40214"/>
                    <a:pt x="8726" y="40287"/>
                  </a:cubicBezTo>
                  <a:cubicBezTo>
                    <a:pt x="8567" y="40358"/>
                    <a:pt x="8404" y="40407"/>
                    <a:pt x="8239" y="40465"/>
                  </a:cubicBezTo>
                  <a:cubicBezTo>
                    <a:pt x="8155" y="40496"/>
                    <a:pt x="8072" y="40533"/>
                    <a:pt x="7991" y="40570"/>
                  </a:cubicBezTo>
                  <a:cubicBezTo>
                    <a:pt x="7880" y="40620"/>
                    <a:pt x="7769" y="40665"/>
                    <a:pt x="7653" y="40702"/>
                  </a:cubicBezTo>
                  <a:cubicBezTo>
                    <a:pt x="7524" y="40738"/>
                    <a:pt x="7393" y="40772"/>
                    <a:pt x="7264" y="40806"/>
                  </a:cubicBezTo>
                  <a:cubicBezTo>
                    <a:pt x="7232" y="40779"/>
                    <a:pt x="7194" y="40767"/>
                    <a:pt x="7155" y="40767"/>
                  </a:cubicBezTo>
                  <a:cubicBezTo>
                    <a:pt x="7119" y="40767"/>
                    <a:pt x="7082" y="40778"/>
                    <a:pt x="7049" y="40796"/>
                  </a:cubicBezTo>
                  <a:cubicBezTo>
                    <a:pt x="7040" y="40803"/>
                    <a:pt x="7031" y="40810"/>
                    <a:pt x="7023" y="40817"/>
                  </a:cubicBezTo>
                  <a:cubicBezTo>
                    <a:pt x="7010" y="40822"/>
                    <a:pt x="6996" y="40826"/>
                    <a:pt x="6984" y="40830"/>
                  </a:cubicBezTo>
                  <a:cubicBezTo>
                    <a:pt x="6950" y="40837"/>
                    <a:pt x="6917" y="40843"/>
                    <a:pt x="6884" y="40848"/>
                  </a:cubicBezTo>
                  <a:cubicBezTo>
                    <a:pt x="6834" y="40853"/>
                    <a:pt x="6782" y="40855"/>
                    <a:pt x="6730" y="40857"/>
                  </a:cubicBezTo>
                  <a:cubicBezTo>
                    <a:pt x="6623" y="40854"/>
                    <a:pt x="6515" y="40846"/>
                    <a:pt x="6407" y="40833"/>
                  </a:cubicBezTo>
                  <a:cubicBezTo>
                    <a:pt x="6274" y="40814"/>
                    <a:pt x="6142" y="40791"/>
                    <a:pt x="6011" y="40761"/>
                  </a:cubicBezTo>
                  <a:cubicBezTo>
                    <a:pt x="5679" y="40654"/>
                    <a:pt x="5355" y="40529"/>
                    <a:pt x="5030" y="40397"/>
                  </a:cubicBezTo>
                  <a:cubicBezTo>
                    <a:pt x="4943" y="40357"/>
                    <a:pt x="4857" y="40316"/>
                    <a:pt x="4774" y="40270"/>
                  </a:cubicBezTo>
                  <a:cubicBezTo>
                    <a:pt x="4657" y="40205"/>
                    <a:pt x="4537" y="40138"/>
                    <a:pt x="4423" y="40068"/>
                  </a:cubicBezTo>
                  <a:cubicBezTo>
                    <a:pt x="4343" y="40014"/>
                    <a:pt x="4262" y="39960"/>
                    <a:pt x="4184" y="39903"/>
                  </a:cubicBezTo>
                  <a:cubicBezTo>
                    <a:pt x="4136" y="39867"/>
                    <a:pt x="4089" y="39830"/>
                    <a:pt x="4042" y="39793"/>
                  </a:cubicBezTo>
                  <a:lnTo>
                    <a:pt x="4040" y="39791"/>
                  </a:lnTo>
                  <a:cubicBezTo>
                    <a:pt x="3942" y="39709"/>
                    <a:pt x="3848" y="39620"/>
                    <a:pt x="3754" y="39532"/>
                  </a:cubicBezTo>
                  <a:lnTo>
                    <a:pt x="3754" y="39532"/>
                  </a:lnTo>
                  <a:cubicBezTo>
                    <a:pt x="3759" y="39538"/>
                    <a:pt x="3765" y="39543"/>
                    <a:pt x="3770" y="39549"/>
                  </a:cubicBezTo>
                  <a:cubicBezTo>
                    <a:pt x="3690" y="39467"/>
                    <a:pt x="3610" y="39387"/>
                    <a:pt x="3532" y="39300"/>
                  </a:cubicBezTo>
                  <a:cubicBezTo>
                    <a:pt x="3465" y="39224"/>
                    <a:pt x="3401" y="39146"/>
                    <a:pt x="3337" y="39067"/>
                  </a:cubicBezTo>
                  <a:cubicBezTo>
                    <a:pt x="3243" y="38940"/>
                    <a:pt x="3150" y="38812"/>
                    <a:pt x="3067" y="38677"/>
                  </a:cubicBezTo>
                  <a:cubicBezTo>
                    <a:pt x="2985" y="38545"/>
                    <a:pt x="2904" y="38413"/>
                    <a:pt x="2824" y="38281"/>
                  </a:cubicBezTo>
                  <a:lnTo>
                    <a:pt x="2824" y="38281"/>
                  </a:lnTo>
                  <a:lnTo>
                    <a:pt x="2821" y="38276"/>
                  </a:lnTo>
                  <a:cubicBezTo>
                    <a:pt x="2728" y="38117"/>
                    <a:pt x="2643" y="37952"/>
                    <a:pt x="2567" y="37783"/>
                  </a:cubicBezTo>
                  <a:cubicBezTo>
                    <a:pt x="2469" y="37519"/>
                    <a:pt x="2390" y="37249"/>
                    <a:pt x="2315" y="36979"/>
                  </a:cubicBezTo>
                  <a:lnTo>
                    <a:pt x="2315" y="36979"/>
                  </a:lnTo>
                  <a:cubicBezTo>
                    <a:pt x="2298" y="36907"/>
                    <a:pt x="2284" y="36834"/>
                    <a:pt x="2272" y="36761"/>
                  </a:cubicBezTo>
                  <a:cubicBezTo>
                    <a:pt x="2269" y="36737"/>
                    <a:pt x="2265" y="36713"/>
                    <a:pt x="2264" y="36690"/>
                  </a:cubicBezTo>
                  <a:cubicBezTo>
                    <a:pt x="2258" y="36610"/>
                    <a:pt x="2260" y="36529"/>
                    <a:pt x="2258" y="36448"/>
                  </a:cubicBezTo>
                  <a:cubicBezTo>
                    <a:pt x="2255" y="36305"/>
                    <a:pt x="2244" y="36162"/>
                    <a:pt x="2243" y="36019"/>
                  </a:cubicBezTo>
                  <a:cubicBezTo>
                    <a:pt x="2246" y="35915"/>
                    <a:pt x="2254" y="35812"/>
                    <a:pt x="2266" y="35708"/>
                  </a:cubicBezTo>
                  <a:cubicBezTo>
                    <a:pt x="2292" y="35551"/>
                    <a:pt x="2327" y="35397"/>
                    <a:pt x="2366" y="35246"/>
                  </a:cubicBezTo>
                  <a:lnTo>
                    <a:pt x="2366" y="35246"/>
                  </a:lnTo>
                  <a:cubicBezTo>
                    <a:pt x="2366" y="35246"/>
                    <a:pt x="2366" y="35246"/>
                    <a:pt x="2366" y="35246"/>
                  </a:cubicBezTo>
                  <a:cubicBezTo>
                    <a:pt x="2366" y="35245"/>
                    <a:pt x="2366" y="35245"/>
                    <a:pt x="2366" y="35244"/>
                  </a:cubicBezTo>
                  <a:lnTo>
                    <a:pt x="2366" y="35244"/>
                  </a:lnTo>
                  <a:cubicBezTo>
                    <a:pt x="2366" y="35244"/>
                    <a:pt x="2366" y="35244"/>
                    <a:pt x="2366" y="35244"/>
                  </a:cubicBezTo>
                  <a:lnTo>
                    <a:pt x="2366" y="35244"/>
                  </a:lnTo>
                  <a:cubicBezTo>
                    <a:pt x="2366" y="35244"/>
                    <a:pt x="2366" y="35244"/>
                    <a:pt x="2366" y="35244"/>
                  </a:cubicBezTo>
                  <a:lnTo>
                    <a:pt x="2366" y="35244"/>
                  </a:lnTo>
                  <a:cubicBezTo>
                    <a:pt x="2367" y="35240"/>
                    <a:pt x="2368" y="35235"/>
                    <a:pt x="2370" y="35231"/>
                  </a:cubicBezTo>
                  <a:lnTo>
                    <a:pt x="2371" y="35225"/>
                  </a:lnTo>
                  <a:cubicBezTo>
                    <a:pt x="2371" y="35226"/>
                    <a:pt x="2371" y="35226"/>
                    <a:pt x="2371" y="35227"/>
                  </a:cubicBezTo>
                  <a:cubicBezTo>
                    <a:pt x="2425" y="35028"/>
                    <a:pt x="2488" y="34832"/>
                    <a:pt x="2562" y="34640"/>
                  </a:cubicBezTo>
                  <a:cubicBezTo>
                    <a:pt x="2603" y="34534"/>
                    <a:pt x="2646" y="34429"/>
                    <a:pt x="2687" y="34321"/>
                  </a:cubicBezTo>
                  <a:cubicBezTo>
                    <a:pt x="2725" y="34221"/>
                    <a:pt x="2759" y="34119"/>
                    <a:pt x="2799" y="34019"/>
                  </a:cubicBezTo>
                  <a:cubicBezTo>
                    <a:pt x="2885" y="33825"/>
                    <a:pt x="2953" y="33624"/>
                    <a:pt x="3030" y="33427"/>
                  </a:cubicBezTo>
                  <a:cubicBezTo>
                    <a:pt x="3069" y="33332"/>
                    <a:pt x="3112" y="33238"/>
                    <a:pt x="3139" y="33139"/>
                  </a:cubicBezTo>
                  <a:cubicBezTo>
                    <a:pt x="3162" y="33060"/>
                    <a:pt x="3182" y="32980"/>
                    <a:pt x="3202" y="32900"/>
                  </a:cubicBezTo>
                  <a:cubicBezTo>
                    <a:pt x="3210" y="32878"/>
                    <a:pt x="3219" y="32854"/>
                    <a:pt x="3227" y="32832"/>
                  </a:cubicBezTo>
                  <a:cubicBezTo>
                    <a:pt x="3277" y="32693"/>
                    <a:pt x="3317" y="32550"/>
                    <a:pt x="3347" y="32406"/>
                  </a:cubicBezTo>
                  <a:cubicBezTo>
                    <a:pt x="3350" y="32397"/>
                    <a:pt x="3352" y="32389"/>
                    <a:pt x="3354" y="32380"/>
                  </a:cubicBezTo>
                  <a:cubicBezTo>
                    <a:pt x="3392" y="32224"/>
                    <a:pt x="3419" y="32066"/>
                    <a:pt x="3437" y="31905"/>
                  </a:cubicBezTo>
                  <a:cubicBezTo>
                    <a:pt x="3444" y="31875"/>
                    <a:pt x="3448" y="31844"/>
                    <a:pt x="3455" y="31813"/>
                  </a:cubicBezTo>
                  <a:cubicBezTo>
                    <a:pt x="3475" y="31733"/>
                    <a:pt x="3497" y="31652"/>
                    <a:pt x="3511" y="31570"/>
                  </a:cubicBezTo>
                  <a:cubicBezTo>
                    <a:pt x="3526" y="31481"/>
                    <a:pt x="3538" y="31391"/>
                    <a:pt x="3543" y="31300"/>
                  </a:cubicBezTo>
                  <a:cubicBezTo>
                    <a:pt x="3550" y="31206"/>
                    <a:pt x="3550" y="31112"/>
                    <a:pt x="3542" y="31018"/>
                  </a:cubicBezTo>
                  <a:cubicBezTo>
                    <a:pt x="3532" y="30937"/>
                    <a:pt x="3517" y="30857"/>
                    <a:pt x="3496" y="30779"/>
                  </a:cubicBezTo>
                  <a:cubicBezTo>
                    <a:pt x="3450" y="30601"/>
                    <a:pt x="3384" y="30430"/>
                    <a:pt x="3301" y="30268"/>
                  </a:cubicBezTo>
                  <a:cubicBezTo>
                    <a:pt x="3258" y="30180"/>
                    <a:pt x="3207" y="30098"/>
                    <a:pt x="3149" y="30019"/>
                  </a:cubicBezTo>
                  <a:cubicBezTo>
                    <a:pt x="3101" y="29951"/>
                    <a:pt x="3050" y="29885"/>
                    <a:pt x="3001" y="29817"/>
                  </a:cubicBezTo>
                  <a:cubicBezTo>
                    <a:pt x="2901" y="29675"/>
                    <a:pt x="2791" y="29541"/>
                    <a:pt x="2671" y="29417"/>
                  </a:cubicBezTo>
                  <a:cubicBezTo>
                    <a:pt x="2596" y="29336"/>
                    <a:pt x="2514" y="29264"/>
                    <a:pt x="2437" y="29187"/>
                  </a:cubicBezTo>
                  <a:lnTo>
                    <a:pt x="2437" y="29187"/>
                  </a:lnTo>
                  <a:cubicBezTo>
                    <a:pt x="2371" y="29120"/>
                    <a:pt x="2307" y="29048"/>
                    <a:pt x="2249" y="28974"/>
                  </a:cubicBezTo>
                  <a:lnTo>
                    <a:pt x="2249" y="28974"/>
                  </a:lnTo>
                  <a:cubicBezTo>
                    <a:pt x="2249" y="28974"/>
                    <a:pt x="2250" y="28974"/>
                    <a:pt x="2250" y="28975"/>
                  </a:cubicBezTo>
                  <a:lnTo>
                    <a:pt x="2250" y="28975"/>
                  </a:lnTo>
                  <a:cubicBezTo>
                    <a:pt x="2167" y="28869"/>
                    <a:pt x="2077" y="28770"/>
                    <a:pt x="1984" y="28672"/>
                  </a:cubicBezTo>
                  <a:cubicBezTo>
                    <a:pt x="1883" y="28561"/>
                    <a:pt x="1785" y="28449"/>
                    <a:pt x="1681" y="28343"/>
                  </a:cubicBezTo>
                  <a:cubicBezTo>
                    <a:pt x="1588" y="28246"/>
                    <a:pt x="1497" y="28147"/>
                    <a:pt x="1403" y="28050"/>
                  </a:cubicBezTo>
                  <a:cubicBezTo>
                    <a:pt x="1367" y="28000"/>
                    <a:pt x="1329" y="27949"/>
                    <a:pt x="1293" y="27897"/>
                  </a:cubicBezTo>
                  <a:cubicBezTo>
                    <a:pt x="1207" y="27771"/>
                    <a:pt x="1129" y="27637"/>
                    <a:pt x="1051" y="27505"/>
                  </a:cubicBezTo>
                  <a:cubicBezTo>
                    <a:pt x="982" y="27378"/>
                    <a:pt x="921" y="27247"/>
                    <a:pt x="866" y="27114"/>
                  </a:cubicBezTo>
                  <a:cubicBezTo>
                    <a:pt x="861" y="27095"/>
                    <a:pt x="855" y="27076"/>
                    <a:pt x="848" y="27057"/>
                  </a:cubicBezTo>
                  <a:cubicBezTo>
                    <a:pt x="830" y="26981"/>
                    <a:pt x="813" y="26906"/>
                    <a:pt x="799" y="26830"/>
                  </a:cubicBezTo>
                  <a:cubicBezTo>
                    <a:pt x="787" y="26762"/>
                    <a:pt x="778" y="26694"/>
                    <a:pt x="768" y="26625"/>
                  </a:cubicBezTo>
                  <a:lnTo>
                    <a:pt x="768" y="26625"/>
                  </a:lnTo>
                  <a:cubicBezTo>
                    <a:pt x="769" y="26632"/>
                    <a:pt x="770" y="26641"/>
                    <a:pt x="772" y="26649"/>
                  </a:cubicBezTo>
                  <a:cubicBezTo>
                    <a:pt x="759" y="26516"/>
                    <a:pt x="752" y="26384"/>
                    <a:pt x="751" y="26249"/>
                  </a:cubicBezTo>
                  <a:cubicBezTo>
                    <a:pt x="758" y="26091"/>
                    <a:pt x="771" y="25934"/>
                    <a:pt x="791" y="25777"/>
                  </a:cubicBezTo>
                  <a:cubicBezTo>
                    <a:pt x="791" y="25778"/>
                    <a:pt x="791" y="25779"/>
                    <a:pt x="791" y="25780"/>
                  </a:cubicBezTo>
                  <a:cubicBezTo>
                    <a:pt x="807" y="25685"/>
                    <a:pt x="827" y="25593"/>
                    <a:pt x="851" y="25500"/>
                  </a:cubicBezTo>
                  <a:cubicBezTo>
                    <a:pt x="876" y="25418"/>
                    <a:pt x="902" y="25336"/>
                    <a:pt x="931" y="25256"/>
                  </a:cubicBezTo>
                  <a:cubicBezTo>
                    <a:pt x="964" y="25182"/>
                    <a:pt x="998" y="25109"/>
                    <a:pt x="1036" y="25037"/>
                  </a:cubicBezTo>
                  <a:cubicBezTo>
                    <a:pt x="1093" y="24942"/>
                    <a:pt x="1153" y="24851"/>
                    <a:pt x="1213" y="24757"/>
                  </a:cubicBezTo>
                  <a:cubicBezTo>
                    <a:pt x="1269" y="24668"/>
                    <a:pt x="1323" y="24578"/>
                    <a:pt x="1380" y="24490"/>
                  </a:cubicBezTo>
                  <a:cubicBezTo>
                    <a:pt x="1441" y="24394"/>
                    <a:pt x="1501" y="24300"/>
                    <a:pt x="1558" y="24206"/>
                  </a:cubicBezTo>
                  <a:cubicBezTo>
                    <a:pt x="1609" y="24126"/>
                    <a:pt x="1653" y="24043"/>
                    <a:pt x="1699" y="23962"/>
                  </a:cubicBezTo>
                  <a:lnTo>
                    <a:pt x="1699" y="23962"/>
                  </a:lnTo>
                  <a:cubicBezTo>
                    <a:pt x="1696" y="23970"/>
                    <a:pt x="1692" y="23976"/>
                    <a:pt x="1688" y="23983"/>
                  </a:cubicBezTo>
                  <a:cubicBezTo>
                    <a:pt x="1753" y="23875"/>
                    <a:pt x="1819" y="23768"/>
                    <a:pt x="1879" y="23658"/>
                  </a:cubicBezTo>
                  <a:cubicBezTo>
                    <a:pt x="1932" y="23566"/>
                    <a:pt x="1983" y="23474"/>
                    <a:pt x="2032" y="23382"/>
                  </a:cubicBezTo>
                  <a:cubicBezTo>
                    <a:pt x="2037" y="23374"/>
                    <a:pt x="2042" y="23367"/>
                    <a:pt x="2048" y="23359"/>
                  </a:cubicBezTo>
                  <a:cubicBezTo>
                    <a:pt x="2068" y="23329"/>
                    <a:pt x="2083" y="23295"/>
                    <a:pt x="2101" y="23262"/>
                  </a:cubicBezTo>
                  <a:cubicBezTo>
                    <a:pt x="2137" y="23208"/>
                    <a:pt x="2171" y="23151"/>
                    <a:pt x="2201" y="23093"/>
                  </a:cubicBezTo>
                  <a:cubicBezTo>
                    <a:pt x="2209" y="23076"/>
                    <a:pt x="2215" y="23058"/>
                    <a:pt x="2222" y="23041"/>
                  </a:cubicBezTo>
                  <a:cubicBezTo>
                    <a:pt x="2240" y="23003"/>
                    <a:pt x="2259" y="22965"/>
                    <a:pt x="2275" y="22926"/>
                  </a:cubicBezTo>
                  <a:lnTo>
                    <a:pt x="2275" y="22926"/>
                  </a:lnTo>
                  <a:cubicBezTo>
                    <a:pt x="2274" y="22927"/>
                    <a:pt x="2274" y="22928"/>
                    <a:pt x="2274" y="22930"/>
                  </a:cubicBezTo>
                  <a:cubicBezTo>
                    <a:pt x="2312" y="22841"/>
                    <a:pt x="2362" y="22758"/>
                    <a:pt x="2404" y="22671"/>
                  </a:cubicBezTo>
                  <a:cubicBezTo>
                    <a:pt x="2461" y="22546"/>
                    <a:pt x="2507" y="22416"/>
                    <a:pt x="2542" y="22283"/>
                  </a:cubicBezTo>
                  <a:cubicBezTo>
                    <a:pt x="2576" y="22165"/>
                    <a:pt x="2593" y="22043"/>
                    <a:pt x="2608" y="21920"/>
                  </a:cubicBezTo>
                  <a:cubicBezTo>
                    <a:pt x="2624" y="21796"/>
                    <a:pt x="2632" y="21670"/>
                    <a:pt x="2631" y="21543"/>
                  </a:cubicBezTo>
                  <a:cubicBezTo>
                    <a:pt x="2628" y="21413"/>
                    <a:pt x="2624" y="21285"/>
                    <a:pt x="2613" y="21155"/>
                  </a:cubicBezTo>
                  <a:cubicBezTo>
                    <a:pt x="2601" y="21036"/>
                    <a:pt x="2580" y="20914"/>
                    <a:pt x="2557" y="20797"/>
                  </a:cubicBezTo>
                  <a:cubicBezTo>
                    <a:pt x="2512" y="20579"/>
                    <a:pt x="2455" y="20363"/>
                    <a:pt x="2399" y="20151"/>
                  </a:cubicBezTo>
                  <a:lnTo>
                    <a:pt x="2399" y="20151"/>
                  </a:lnTo>
                  <a:lnTo>
                    <a:pt x="2405" y="20173"/>
                  </a:lnTo>
                  <a:cubicBezTo>
                    <a:pt x="2369" y="20037"/>
                    <a:pt x="2334" y="19900"/>
                    <a:pt x="2294" y="19765"/>
                  </a:cubicBezTo>
                  <a:cubicBezTo>
                    <a:pt x="2253" y="19619"/>
                    <a:pt x="2210" y="19470"/>
                    <a:pt x="2151" y="19327"/>
                  </a:cubicBezTo>
                  <a:lnTo>
                    <a:pt x="2151" y="19327"/>
                  </a:lnTo>
                  <a:cubicBezTo>
                    <a:pt x="2152" y="19328"/>
                    <a:pt x="2152" y="19328"/>
                    <a:pt x="2152" y="19328"/>
                  </a:cubicBezTo>
                  <a:cubicBezTo>
                    <a:pt x="2122" y="19252"/>
                    <a:pt x="2096" y="19175"/>
                    <a:pt x="2074" y="19096"/>
                  </a:cubicBezTo>
                  <a:lnTo>
                    <a:pt x="2074" y="19096"/>
                  </a:lnTo>
                  <a:cubicBezTo>
                    <a:pt x="2074" y="19096"/>
                    <a:pt x="2074" y="19096"/>
                    <a:pt x="2074" y="19097"/>
                  </a:cubicBezTo>
                  <a:cubicBezTo>
                    <a:pt x="2074" y="19096"/>
                    <a:pt x="2074" y="19096"/>
                    <a:pt x="2074" y="19095"/>
                  </a:cubicBezTo>
                  <a:lnTo>
                    <a:pt x="2074" y="19095"/>
                  </a:lnTo>
                  <a:cubicBezTo>
                    <a:pt x="2074" y="19095"/>
                    <a:pt x="2074" y="19095"/>
                    <a:pt x="2074" y="19096"/>
                  </a:cubicBezTo>
                  <a:lnTo>
                    <a:pt x="2074" y="19096"/>
                  </a:lnTo>
                  <a:cubicBezTo>
                    <a:pt x="2073" y="19093"/>
                    <a:pt x="2072" y="19090"/>
                    <a:pt x="2071" y="19087"/>
                  </a:cubicBezTo>
                  <a:lnTo>
                    <a:pt x="2071" y="19087"/>
                  </a:lnTo>
                  <a:cubicBezTo>
                    <a:pt x="2072" y="19089"/>
                    <a:pt x="2073" y="19092"/>
                    <a:pt x="2074" y="19095"/>
                  </a:cubicBezTo>
                  <a:lnTo>
                    <a:pt x="2074" y="19095"/>
                  </a:lnTo>
                  <a:cubicBezTo>
                    <a:pt x="2072" y="19088"/>
                    <a:pt x="2070" y="19081"/>
                    <a:pt x="2068" y="19074"/>
                  </a:cubicBezTo>
                  <a:lnTo>
                    <a:pt x="2068" y="19074"/>
                  </a:lnTo>
                  <a:cubicBezTo>
                    <a:pt x="2069" y="19078"/>
                    <a:pt x="2070" y="19082"/>
                    <a:pt x="2071" y="19087"/>
                  </a:cubicBezTo>
                  <a:lnTo>
                    <a:pt x="2071" y="19087"/>
                  </a:lnTo>
                  <a:cubicBezTo>
                    <a:pt x="2031" y="18933"/>
                    <a:pt x="1991" y="18780"/>
                    <a:pt x="1957" y="18625"/>
                  </a:cubicBezTo>
                  <a:cubicBezTo>
                    <a:pt x="1936" y="18529"/>
                    <a:pt x="1913" y="18434"/>
                    <a:pt x="1893" y="18337"/>
                  </a:cubicBezTo>
                  <a:cubicBezTo>
                    <a:pt x="1893" y="18255"/>
                    <a:pt x="1893" y="18174"/>
                    <a:pt x="1891" y="18092"/>
                  </a:cubicBezTo>
                  <a:lnTo>
                    <a:pt x="1891" y="18088"/>
                  </a:lnTo>
                  <a:lnTo>
                    <a:pt x="1891" y="18078"/>
                  </a:lnTo>
                  <a:cubicBezTo>
                    <a:pt x="1893" y="18029"/>
                    <a:pt x="1894" y="17981"/>
                    <a:pt x="1897" y="17931"/>
                  </a:cubicBezTo>
                  <a:cubicBezTo>
                    <a:pt x="1900" y="17874"/>
                    <a:pt x="1907" y="17818"/>
                    <a:pt x="1916" y="17761"/>
                  </a:cubicBezTo>
                  <a:cubicBezTo>
                    <a:pt x="1929" y="17694"/>
                    <a:pt x="1945" y="17628"/>
                    <a:pt x="1963" y="17562"/>
                  </a:cubicBezTo>
                  <a:cubicBezTo>
                    <a:pt x="2016" y="17398"/>
                    <a:pt x="2078" y="17241"/>
                    <a:pt x="2146" y="17084"/>
                  </a:cubicBezTo>
                  <a:cubicBezTo>
                    <a:pt x="2194" y="16980"/>
                    <a:pt x="2246" y="16879"/>
                    <a:pt x="2303" y="16778"/>
                  </a:cubicBezTo>
                  <a:cubicBezTo>
                    <a:pt x="2330" y="16735"/>
                    <a:pt x="2356" y="16693"/>
                    <a:pt x="2382" y="16651"/>
                  </a:cubicBezTo>
                  <a:cubicBezTo>
                    <a:pt x="2387" y="16646"/>
                    <a:pt x="2390" y="16641"/>
                    <a:pt x="2394" y="16638"/>
                  </a:cubicBezTo>
                  <a:cubicBezTo>
                    <a:pt x="2461" y="16568"/>
                    <a:pt x="2528" y="16501"/>
                    <a:pt x="2595" y="16434"/>
                  </a:cubicBezTo>
                  <a:lnTo>
                    <a:pt x="2595" y="16434"/>
                  </a:lnTo>
                  <a:cubicBezTo>
                    <a:pt x="2593" y="16436"/>
                    <a:pt x="2591" y="16437"/>
                    <a:pt x="2589" y="16439"/>
                  </a:cubicBezTo>
                  <a:lnTo>
                    <a:pt x="2589" y="16439"/>
                  </a:lnTo>
                  <a:cubicBezTo>
                    <a:pt x="2705" y="16326"/>
                    <a:pt x="2821" y="16214"/>
                    <a:pt x="2938" y="16102"/>
                  </a:cubicBezTo>
                  <a:cubicBezTo>
                    <a:pt x="2998" y="16046"/>
                    <a:pt x="3054" y="15986"/>
                    <a:pt x="3111" y="15927"/>
                  </a:cubicBezTo>
                  <a:cubicBezTo>
                    <a:pt x="3204" y="15862"/>
                    <a:pt x="3297" y="15794"/>
                    <a:pt x="3383" y="15721"/>
                  </a:cubicBezTo>
                  <a:cubicBezTo>
                    <a:pt x="3499" y="15622"/>
                    <a:pt x="3617" y="15524"/>
                    <a:pt x="3720" y="15413"/>
                  </a:cubicBezTo>
                  <a:cubicBezTo>
                    <a:pt x="3775" y="15358"/>
                    <a:pt x="3826" y="15299"/>
                    <a:pt x="3874" y="15239"/>
                  </a:cubicBezTo>
                  <a:cubicBezTo>
                    <a:pt x="3917" y="15184"/>
                    <a:pt x="3958" y="15128"/>
                    <a:pt x="4000" y="15073"/>
                  </a:cubicBezTo>
                  <a:cubicBezTo>
                    <a:pt x="4125" y="14922"/>
                    <a:pt x="4258" y="14781"/>
                    <a:pt x="4364" y="14616"/>
                  </a:cubicBezTo>
                  <a:cubicBezTo>
                    <a:pt x="4451" y="14479"/>
                    <a:pt x="4525" y="14334"/>
                    <a:pt x="4586" y="14185"/>
                  </a:cubicBezTo>
                  <a:cubicBezTo>
                    <a:pt x="4651" y="14026"/>
                    <a:pt x="4706" y="13862"/>
                    <a:pt x="4750" y="13695"/>
                  </a:cubicBezTo>
                  <a:cubicBezTo>
                    <a:pt x="4835" y="13365"/>
                    <a:pt x="4873" y="13023"/>
                    <a:pt x="4862" y="12682"/>
                  </a:cubicBezTo>
                  <a:cubicBezTo>
                    <a:pt x="4859" y="12589"/>
                    <a:pt x="4853" y="12495"/>
                    <a:pt x="4842" y="12402"/>
                  </a:cubicBezTo>
                  <a:cubicBezTo>
                    <a:pt x="4833" y="12322"/>
                    <a:pt x="4819" y="12241"/>
                    <a:pt x="4804" y="12161"/>
                  </a:cubicBezTo>
                  <a:cubicBezTo>
                    <a:pt x="4790" y="12070"/>
                    <a:pt x="4777" y="11979"/>
                    <a:pt x="4763" y="11889"/>
                  </a:cubicBezTo>
                  <a:cubicBezTo>
                    <a:pt x="4754" y="11802"/>
                    <a:pt x="4736" y="11717"/>
                    <a:pt x="4712" y="11634"/>
                  </a:cubicBezTo>
                  <a:cubicBezTo>
                    <a:pt x="4664" y="11479"/>
                    <a:pt x="4615" y="11323"/>
                    <a:pt x="4554" y="11172"/>
                  </a:cubicBezTo>
                  <a:cubicBezTo>
                    <a:pt x="4515" y="11080"/>
                    <a:pt x="4478" y="10987"/>
                    <a:pt x="4437" y="10898"/>
                  </a:cubicBezTo>
                  <a:cubicBezTo>
                    <a:pt x="4408" y="10832"/>
                    <a:pt x="4378" y="10765"/>
                    <a:pt x="4348" y="10698"/>
                  </a:cubicBezTo>
                  <a:lnTo>
                    <a:pt x="4348" y="10698"/>
                  </a:lnTo>
                  <a:lnTo>
                    <a:pt x="4353" y="10706"/>
                  </a:lnTo>
                  <a:lnTo>
                    <a:pt x="4346" y="10688"/>
                  </a:lnTo>
                  <a:cubicBezTo>
                    <a:pt x="4327" y="10626"/>
                    <a:pt x="4309" y="10564"/>
                    <a:pt x="4291" y="10500"/>
                  </a:cubicBezTo>
                  <a:cubicBezTo>
                    <a:pt x="4250" y="10365"/>
                    <a:pt x="4210" y="10231"/>
                    <a:pt x="4176" y="10094"/>
                  </a:cubicBezTo>
                  <a:cubicBezTo>
                    <a:pt x="4157" y="9992"/>
                    <a:pt x="4145" y="9893"/>
                    <a:pt x="4134" y="9790"/>
                  </a:cubicBezTo>
                  <a:cubicBezTo>
                    <a:pt x="4129" y="9696"/>
                    <a:pt x="4123" y="9602"/>
                    <a:pt x="4121" y="9508"/>
                  </a:cubicBezTo>
                  <a:cubicBezTo>
                    <a:pt x="4154" y="9323"/>
                    <a:pt x="4195" y="9141"/>
                    <a:pt x="4245" y="8960"/>
                  </a:cubicBezTo>
                  <a:cubicBezTo>
                    <a:pt x="4299" y="8793"/>
                    <a:pt x="4360" y="8629"/>
                    <a:pt x="4429" y="8469"/>
                  </a:cubicBezTo>
                  <a:cubicBezTo>
                    <a:pt x="4468" y="8413"/>
                    <a:pt x="4505" y="8354"/>
                    <a:pt x="4547" y="8299"/>
                  </a:cubicBezTo>
                  <a:lnTo>
                    <a:pt x="4547" y="8299"/>
                  </a:lnTo>
                  <a:lnTo>
                    <a:pt x="4551" y="8294"/>
                  </a:lnTo>
                  <a:lnTo>
                    <a:pt x="4553" y="8291"/>
                  </a:lnTo>
                  <a:lnTo>
                    <a:pt x="4553" y="8291"/>
                  </a:lnTo>
                  <a:cubicBezTo>
                    <a:pt x="4624" y="8204"/>
                    <a:pt x="4698" y="8121"/>
                    <a:pt x="4766" y="8035"/>
                  </a:cubicBezTo>
                  <a:cubicBezTo>
                    <a:pt x="4828" y="7958"/>
                    <a:pt x="4883" y="7878"/>
                    <a:pt x="4940" y="7800"/>
                  </a:cubicBezTo>
                  <a:lnTo>
                    <a:pt x="4940" y="7800"/>
                  </a:lnTo>
                  <a:lnTo>
                    <a:pt x="4942" y="7797"/>
                  </a:lnTo>
                  <a:lnTo>
                    <a:pt x="4947" y="7790"/>
                  </a:lnTo>
                  <a:lnTo>
                    <a:pt x="4947" y="7790"/>
                  </a:lnTo>
                  <a:cubicBezTo>
                    <a:pt x="4946" y="7791"/>
                    <a:pt x="4946" y="7792"/>
                    <a:pt x="4945" y="7793"/>
                  </a:cubicBezTo>
                  <a:cubicBezTo>
                    <a:pt x="4993" y="7732"/>
                    <a:pt x="5044" y="7674"/>
                    <a:pt x="5095" y="7617"/>
                  </a:cubicBezTo>
                  <a:cubicBezTo>
                    <a:pt x="5169" y="7537"/>
                    <a:pt x="5227" y="7446"/>
                    <a:pt x="5285" y="7354"/>
                  </a:cubicBezTo>
                  <a:cubicBezTo>
                    <a:pt x="5343" y="7265"/>
                    <a:pt x="5404" y="7182"/>
                    <a:pt x="5462" y="7094"/>
                  </a:cubicBezTo>
                  <a:cubicBezTo>
                    <a:pt x="5527" y="6997"/>
                    <a:pt x="5583" y="6894"/>
                    <a:pt x="5629" y="6787"/>
                  </a:cubicBezTo>
                  <a:cubicBezTo>
                    <a:pt x="5663" y="6709"/>
                    <a:pt x="5696" y="6634"/>
                    <a:pt x="5733" y="6558"/>
                  </a:cubicBezTo>
                  <a:cubicBezTo>
                    <a:pt x="5757" y="6506"/>
                    <a:pt x="5783" y="6457"/>
                    <a:pt x="5804" y="6403"/>
                  </a:cubicBezTo>
                  <a:cubicBezTo>
                    <a:pt x="5860" y="6251"/>
                    <a:pt x="5897" y="6094"/>
                    <a:pt x="5931" y="5937"/>
                  </a:cubicBezTo>
                  <a:cubicBezTo>
                    <a:pt x="5965" y="5780"/>
                    <a:pt x="5988" y="5620"/>
                    <a:pt x="6000" y="5460"/>
                  </a:cubicBezTo>
                  <a:cubicBezTo>
                    <a:pt x="6010" y="5334"/>
                    <a:pt x="6012" y="5210"/>
                    <a:pt x="6008" y="5084"/>
                  </a:cubicBezTo>
                  <a:cubicBezTo>
                    <a:pt x="6006" y="5015"/>
                    <a:pt x="6003" y="4948"/>
                    <a:pt x="5999" y="4879"/>
                  </a:cubicBezTo>
                  <a:cubicBezTo>
                    <a:pt x="5989" y="4729"/>
                    <a:pt x="5970" y="4580"/>
                    <a:pt x="5938" y="4434"/>
                  </a:cubicBezTo>
                  <a:cubicBezTo>
                    <a:pt x="5904" y="4258"/>
                    <a:pt x="5876" y="4081"/>
                    <a:pt x="5833" y="3908"/>
                  </a:cubicBezTo>
                  <a:cubicBezTo>
                    <a:pt x="5809" y="3812"/>
                    <a:pt x="5774" y="3717"/>
                    <a:pt x="5748" y="3622"/>
                  </a:cubicBezTo>
                  <a:cubicBezTo>
                    <a:pt x="5728" y="3545"/>
                    <a:pt x="5707" y="3469"/>
                    <a:pt x="5687" y="3391"/>
                  </a:cubicBezTo>
                  <a:cubicBezTo>
                    <a:pt x="5625" y="3151"/>
                    <a:pt x="5592" y="2902"/>
                    <a:pt x="5562" y="2654"/>
                  </a:cubicBezTo>
                  <a:cubicBezTo>
                    <a:pt x="5549" y="2545"/>
                    <a:pt x="5541" y="2435"/>
                    <a:pt x="5541" y="2324"/>
                  </a:cubicBezTo>
                  <a:cubicBezTo>
                    <a:pt x="5545" y="2186"/>
                    <a:pt x="5555" y="2046"/>
                    <a:pt x="5574" y="1909"/>
                  </a:cubicBezTo>
                  <a:cubicBezTo>
                    <a:pt x="5584" y="1854"/>
                    <a:pt x="5596" y="1800"/>
                    <a:pt x="5610" y="1745"/>
                  </a:cubicBezTo>
                  <a:cubicBezTo>
                    <a:pt x="5636" y="1663"/>
                    <a:pt x="5663" y="1582"/>
                    <a:pt x="5695" y="1500"/>
                  </a:cubicBezTo>
                  <a:cubicBezTo>
                    <a:pt x="5740" y="1404"/>
                    <a:pt x="5791" y="1311"/>
                    <a:pt x="5844" y="1220"/>
                  </a:cubicBezTo>
                  <a:cubicBezTo>
                    <a:pt x="5871" y="1175"/>
                    <a:pt x="5900" y="1132"/>
                    <a:pt x="5931" y="1091"/>
                  </a:cubicBezTo>
                  <a:cubicBezTo>
                    <a:pt x="5979" y="1032"/>
                    <a:pt x="6027" y="976"/>
                    <a:pt x="6078" y="922"/>
                  </a:cubicBezTo>
                  <a:cubicBezTo>
                    <a:pt x="6111" y="890"/>
                    <a:pt x="6145" y="860"/>
                    <a:pt x="6181" y="831"/>
                  </a:cubicBezTo>
                  <a:cubicBezTo>
                    <a:pt x="6216" y="806"/>
                    <a:pt x="6253" y="784"/>
                    <a:pt x="6290" y="761"/>
                  </a:cubicBezTo>
                  <a:lnTo>
                    <a:pt x="6290" y="761"/>
                  </a:lnTo>
                  <a:cubicBezTo>
                    <a:pt x="6284" y="766"/>
                    <a:pt x="6277" y="770"/>
                    <a:pt x="6271" y="774"/>
                  </a:cubicBezTo>
                  <a:cubicBezTo>
                    <a:pt x="6328" y="742"/>
                    <a:pt x="6386" y="713"/>
                    <a:pt x="6444" y="686"/>
                  </a:cubicBezTo>
                  <a:cubicBezTo>
                    <a:pt x="6462" y="679"/>
                    <a:pt x="6480" y="674"/>
                    <a:pt x="6498" y="667"/>
                  </a:cubicBezTo>
                  <a:cubicBezTo>
                    <a:pt x="6515" y="667"/>
                    <a:pt x="6533" y="665"/>
                    <a:pt x="6550" y="665"/>
                  </a:cubicBezTo>
                  <a:close/>
                  <a:moveTo>
                    <a:pt x="6493" y="1"/>
                  </a:moveTo>
                  <a:cubicBezTo>
                    <a:pt x="6479" y="1"/>
                    <a:pt x="6465" y="2"/>
                    <a:pt x="6451" y="4"/>
                  </a:cubicBezTo>
                  <a:cubicBezTo>
                    <a:pt x="6416" y="11"/>
                    <a:pt x="6383" y="21"/>
                    <a:pt x="6350" y="30"/>
                  </a:cubicBezTo>
                  <a:lnTo>
                    <a:pt x="6366" y="27"/>
                  </a:lnTo>
                  <a:lnTo>
                    <a:pt x="6366" y="27"/>
                  </a:lnTo>
                  <a:cubicBezTo>
                    <a:pt x="6347" y="31"/>
                    <a:pt x="6329" y="35"/>
                    <a:pt x="6311" y="40"/>
                  </a:cubicBezTo>
                  <a:cubicBezTo>
                    <a:pt x="6164" y="95"/>
                    <a:pt x="6024" y="167"/>
                    <a:pt x="5893" y="255"/>
                  </a:cubicBezTo>
                  <a:cubicBezTo>
                    <a:pt x="5746" y="354"/>
                    <a:pt x="5609" y="468"/>
                    <a:pt x="5484" y="595"/>
                  </a:cubicBezTo>
                  <a:cubicBezTo>
                    <a:pt x="5368" y="713"/>
                    <a:pt x="5271" y="848"/>
                    <a:pt x="5182" y="988"/>
                  </a:cubicBezTo>
                  <a:cubicBezTo>
                    <a:pt x="5123" y="1080"/>
                    <a:pt x="5059" y="1176"/>
                    <a:pt x="5014" y="1279"/>
                  </a:cubicBezTo>
                  <a:cubicBezTo>
                    <a:pt x="4957" y="1408"/>
                    <a:pt x="4915" y="1542"/>
                    <a:pt x="4890" y="1680"/>
                  </a:cubicBezTo>
                  <a:cubicBezTo>
                    <a:pt x="4872" y="1769"/>
                    <a:pt x="4859" y="1857"/>
                    <a:pt x="4855" y="1947"/>
                  </a:cubicBezTo>
                  <a:cubicBezTo>
                    <a:pt x="4853" y="2026"/>
                    <a:pt x="4851" y="2107"/>
                    <a:pt x="4852" y="2188"/>
                  </a:cubicBezTo>
                  <a:cubicBezTo>
                    <a:pt x="4854" y="2354"/>
                    <a:pt x="4856" y="2523"/>
                    <a:pt x="4879" y="2687"/>
                  </a:cubicBezTo>
                  <a:cubicBezTo>
                    <a:pt x="4891" y="2770"/>
                    <a:pt x="4903" y="2853"/>
                    <a:pt x="4920" y="2936"/>
                  </a:cubicBezTo>
                  <a:cubicBezTo>
                    <a:pt x="4936" y="3023"/>
                    <a:pt x="4961" y="3106"/>
                    <a:pt x="4984" y="3192"/>
                  </a:cubicBezTo>
                  <a:cubicBezTo>
                    <a:pt x="4982" y="3183"/>
                    <a:pt x="4980" y="3177"/>
                    <a:pt x="4979" y="3169"/>
                  </a:cubicBezTo>
                  <a:lnTo>
                    <a:pt x="4979" y="3169"/>
                  </a:lnTo>
                  <a:cubicBezTo>
                    <a:pt x="5037" y="3401"/>
                    <a:pt x="5095" y="3635"/>
                    <a:pt x="5143" y="3871"/>
                  </a:cubicBezTo>
                  <a:cubicBezTo>
                    <a:pt x="5194" y="4119"/>
                    <a:pt x="5230" y="4372"/>
                    <a:pt x="5271" y="4624"/>
                  </a:cubicBezTo>
                  <a:cubicBezTo>
                    <a:pt x="5286" y="4707"/>
                    <a:pt x="5366" y="4767"/>
                    <a:pt x="5447" y="4767"/>
                  </a:cubicBezTo>
                  <a:cubicBezTo>
                    <a:pt x="5458" y="4767"/>
                    <a:pt x="5469" y="4766"/>
                    <a:pt x="5480" y="4764"/>
                  </a:cubicBezTo>
                  <a:cubicBezTo>
                    <a:pt x="5499" y="4760"/>
                    <a:pt x="5517" y="4753"/>
                    <a:pt x="5533" y="4745"/>
                  </a:cubicBezTo>
                  <a:cubicBezTo>
                    <a:pt x="5550" y="4915"/>
                    <a:pt x="5560" y="5086"/>
                    <a:pt x="5563" y="5257"/>
                  </a:cubicBezTo>
                  <a:cubicBezTo>
                    <a:pt x="5560" y="5344"/>
                    <a:pt x="5554" y="5430"/>
                    <a:pt x="5548" y="5516"/>
                  </a:cubicBezTo>
                  <a:cubicBezTo>
                    <a:pt x="5516" y="5540"/>
                    <a:pt x="5494" y="5573"/>
                    <a:pt x="5483" y="5611"/>
                  </a:cubicBezTo>
                  <a:cubicBezTo>
                    <a:pt x="5464" y="5687"/>
                    <a:pt x="5447" y="5766"/>
                    <a:pt x="5431" y="5845"/>
                  </a:cubicBezTo>
                  <a:cubicBezTo>
                    <a:pt x="5409" y="5933"/>
                    <a:pt x="5386" y="6019"/>
                    <a:pt x="5360" y="6106"/>
                  </a:cubicBezTo>
                  <a:cubicBezTo>
                    <a:pt x="5301" y="6288"/>
                    <a:pt x="5230" y="6465"/>
                    <a:pt x="5147" y="6637"/>
                  </a:cubicBezTo>
                  <a:lnTo>
                    <a:pt x="5158" y="6615"/>
                  </a:lnTo>
                  <a:lnTo>
                    <a:pt x="5158" y="6615"/>
                  </a:lnTo>
                  <a:cubicBezTo>
                    <a:pt x="5127" y="6679"/>
                    <a:pt x="5096" y="6744"/>
                    <a:pt x="5062" y="6806"/>
                  </a:cubicBezTo>
                  <a:cubicBezTo>
                    <a:pt x="5056" y="6804"/>
                    <a:pt x="5048" y="6802"/>
                    <a:pt x="5042" y="6800"/>
                  </a:cubicBezTo>
                  <a:cubicBezTo>
                    <a:pt x="5027" y="6796"/>
                    <a:pt x="5012" y="6794"/>
                    <a:pt x="4997" y="6794"/>
                  </a:cubicBezTo>
                  <a:cubicBezTo>
                    <a:pt x="4972" y="6794"/>
                    <a:pt x="4947" y="6799"/>
                    <a:pt x="4924" y="6809"/>
                  </a:cubicBezTo>
                  <a:cubicBezTo>
                    <a:pt x="4876" y="6830"/>
                    <a:pt x="4835" y="6870"/>
                    <a:pt x="4798" y="6906"/>
                  </a:cubicBezTo>
                  <a:cubicBezTo>
                    <a:pt x="4743" y="6959"/>
                    <a:pt x="4689" y="7014"/>
                    <a:pt x="4638" y="7070"/>
                  </a:cubicBezTo>
                  <a:cubicBezTo>
                    <a:pt x="4530" y="7188"/>
                    <a:pt x="4422" y="7306"/>
                    <a:pt x="4323" y="7433"/>
                  </a:cubicBezTo>
                  <a:cubicBezTo>
                    <a:pt x="4197" y="7594"/>
                    <a:pt x="4077" y="7763"/>
                    <a:pt x="3984" y="7943"/>
                  </a:cubicBezTo>
                  <a:cubicBezTo>
                    <a:pt x="3888" y="8130"/>
                    <a:pt x="3806" y="8322"/>
                    <a:pt x="3737" y="8520"/>
                  </a:cubicBezTo>
                  <a:cubicBezTo>
                    <a:pt x="3720" y="8566"/>
                    <a:pt x="3711" y="8616"/>
                    <a:pt x="3695" y="8663"/>
                  </a:cubicBezTo>
                  <a:cubicBezTo>
                    <a:pt x="3682" y="8661"/>
                    <a:pt x="3669" y="8659"/>
                    <a:pt x="3657" y="8659"/>
                  </a:cubicBezTo>
                  <a:cubicBezTo>
                    <a:pt x="3633" y="8659"/>
                    <a:pt x="3609" y="8664"/>
                    <a:pt x="3586" y="8673"/>
                  </a:cubicBezTo>
                  <a:lnTo>
                    <a:pt x="3584" y="8673"/>
                  </a:lnTo>
                  <a:cubicBezTo>
                    <a:pt x="3527" y="8697"/>
                    <a:pt x="3490" y="8760"/>
                    <a:pt x="3485" y="8819"/>
                  </a:cubicBezTo>
                  <a:cubicBezTo>
                    <a:pt x="3480" y="8868"/>
                    <a:pt x="3480" y="8918"/>
                    <a:pt x="3479" y="8964"/>
                  </a:cubicBezTo>
                  <a:cubicBezTo>
                    <a:pt x="3476" y="9037"/>
                    <a:pt x="3473" y="9110"/>
                    <a:pt x="3476" y="9183"/>
                  </a:cubicBezTo>
                  <a:cubicBezTo>
                    <a:pt x="3483" y="9310"/>
                    <a:pt x="3501" y="9438"/>
                    <a:pt x="3529" y="9563"/>
                  </a:cubicBezTo>
                  <a:lnTo>
                    <a:pt x="3529" y="9591"/>
                  </a:lnTo>
                  <a:cubicBezTo>
                    <a:pt x="3531" y="9610"/>
                    <a:pt x="3533" y="9629"/>
                    <a:pt x="3536" y="9647"/>
                  </a:cubicBezTo>
                  <a:cubicBezTo>
                    <a:pt x="3515" y="9659"/>
                    <a:pt x="3497" y="9675"/>
                    <a:pt x="3485" y="9695"/>
                  </a:cubicBezTo>
                  <a:cubicBezTo>
                    <a:pt x="3457" y="9729"/>
                    <a:pt x="3444" y="9770"/>
                    <a:pt x="3444" y="9813"/>
                  </a:cubicBezTo>
                  <a:cubicBezTo>
                    <a:pt x="3445" y="9853"/>
                    <a:pt x="3457" y="9892"/>
                    <a:pt x="3466" y="9930"/>
                  </a:cubicBezTo>
                  <a:cubicBezTo>
                    <a:pt x="3465" y="9928"/>
                    <a:pt x="3465" y="9927"/>
                    <a:pt x="3464" y="9925"/>
                  </a:cubicBezTo>
                  <a:lnTo>
                    <a:pt x="3464" y="9925"/>
                  </a:lnTo>
                  <a:cubicBezTo>
                    <a:pt x="3493" y="10052"/>
                    <a:pt x="3525" y="10178"/>
                    <a:pt x="3572" y="10300"/>
                  </a:cubicBezTo>
                  <a:cubicBezTo>
                    <a:pt x="3645" y="10485"/>
                    <a:pt x="3739" y="10657"/>
                    <a:pt x="3842" y="10826"/>
                  </a:cubicBezTo>
                  <a:cubicBezTo>
                    <a:pt x="3873" y="10877"/>
                    <a:pt x="3905" y="10930"/>
                    <a:pt x="3937" y="10982"/>
                  </a:cubicBezTo>
                  <a:cubicBezTo>
                    <a:pt x="3978" y="11144"/>
                    <a:pt x="4018" y="11308"/>
                    <a:pt x="4050" y="11473"/>
                  </a:cubicBezTo>
                  <a:cubicBezTo>
                    <a:pt x="4101" y="11757"/>
                    <a:pt x="4150" y="12039"/>
                    <a:pt x="4191" y="12323"/>
                  </a:cubicBezTo>
                  <a:cubicBezTo>
                    <a:pt x="4222" y="12641"/>
                    <a:pt x="4236" y="12959"/>
                    <a:pt x="4235" y="13279"/>
                  </a:cubicBezTo>
                  <a:lnTo>
                    <a:pt x="4235" y="13285"/>
                  </a:lnTo>
                  <a:cubicBezTo>
                    <a:pt x="4215" y="13296"/>
                    <a:pt x="4197" y="13314"/>
                    <a:pt x="4185" y="13334"/>
                  </a:cubicBezTo>
                  <a:cubicBezTo>
                    <a:pt x="4151" y="13386"/>
                    <a:pt x="4139" y="13445"/>
                    <a:pt x="4123" y="13503"/>
                  </a:cubicBezTo>
                  <a:cubicBezTo>
                    <a:pt x="4111" y="13556"/>
                    <a:pt x="4097" y="13609"/>
                    <a:pt x="4081" y="13663"/>
                  </a:cubicBezTo>
                  <a:cubicBezTo>
                    <a:pt x="4045" y="13783"/>
                    <a:pt x="4007" y="13903"/>
                    <a:pt x="3968" y="14023"/>
                  </a:cubicBezTo>
                  <a:cubicBezTo>
                    <a:pt x="3936" y="14037"/>
                    <a:pt x="3909" y="14064"/>
                    <a:pt x="3892" y="14095"/>
                  </a:cubicBezTo>
                  <a:cubicBezTo>
                    <a:pt x="3817" y="14250"/>
                    <a:pt x="3740" y="14402"/>
                    <a:pt x="3657" y="14550"/>
                  </a:cubicBezTo>
                  <a:cubicBezTo>
                    <a:pt x="3608" y="14629"/>
                    <a:pt x="3559" y="14704"/>
                    <a:pt x="3503" y="14776"/>
                  </a:cubicBezTo>
                  <a:cubicBezTo>
                    <a:pt x="3483" y="14787"/>
                    <a:pt x="3463" y="14799"/>
                    <a:pt x="3445" y="14811"/>
                  </a:cubicBezTo>
                  <a:cubicBezTo>
                    <a:pt x="3406" y="14840"/>
                    <a:pt x="3369" y="14870"/>
                    <a:pt x="3334" y="14903"/>
                  </a:cubicBezTo>
                  <a:cubicBezTo>
                    <a:pt x="3220" y="15008"/>
                    <a:pt x="3108" y="15113"/>
                    <a:pt x="2987" y="15210"/>
                  </a:cubicBezTo>
                  <a:cubicBezTo>
                    <a:pt x="2982" y="15215"/>
                    <a:pt x="2977" y="15219"/>
                    <a:pt x="2971" y="15223"/>
                  </a:cubicBezTo>
                  <a:cubicBezTo>
                    <a:pt x="2975" y="15220"/>
                    <a:pt x="2979" y="15217"/>
                    <a:pt x="2984" y="15213"/>
                  </a:cubicBezTo>
                  <a:lnTo>
                    <a:pt x="2984" y="15213"/>
                  </a:lnTo>
                  <a:cubicBezTo>
                    <a:pt x="2836" y="15322"/>
                    <a:pt x="2685" y="15425"/>
                    <a:pt x="2547" y="15545"/>
                  </a:cubicBezTo>
                  <a:cubicBezTo>
                    <a:pt x="2514" y="15516"/>
                    <a:pt x="2469" y="15499"/>
                    <a:pt x="2423" y="15499"/>
                  </a:cubicBezTo>
                  <a:cubicBezTo>
                    <a:pt x="2397" y="15499"/>
                    <a:pt x="2372" y="15505"/>
                    <a:pt x="2349" y="15518"/>
                  </a:cubicBezTo>
                  <a:cubicBezTo>
                    <a:pt x="2267" y="15564"/>
                    <a:pt x="2212" y="15644"/>
                    <a:pt x="2152" y="15714"/>
                  </a:cubicBezTo>
                  <a:cubicBezTo>
                    <a:pt x="2098" y="15779"/>
                    <a:pt x="2048" y="15847"/>
                    <a:pt x="2001" y="15918"/>
                  </a:cubicBezTo>
                  <a:cubicBezTo>
                    <a:pt x="1909" y="16050"/>
                    <a:pt x="1821" y="16184"/>
                    <a:pt x="1751" y="16327"/>
                  </a:cubicBezTo>
                  <a:cubicBezTo>
                    <a:pt x="1687" y="16456"/>
                    <a:pt x="1634" y="16589"/>
                    <a:pt x="1592" y="16727"/>
                  </a:cubicBezTo>
                  <a:cubicBezTo>
                    <a:pt x="1534" y="16911"/>
                    <a:pt x="1487" y="17098"/>
                    <a:pt x="1443" y="17287"/>
                  </a:cubicBezTo>
                  <a:cubicBezTo>
                    <a:pt x="1406" y="17449"/>
                    <a:pt x="1377" y="17611"/>
                    <a:pt x="1358" y="17776"/>
                  </a:cubicBezTo>
                  <a:cubicBezTo>
                    <a:pt x="1320" y="18114"/>
                    <a:pt x="1302" y="18462"/>
                    <a:pt x="1366" y="18798"/>
                  </a:cubicBezTo>
                  <a:cubicBezTo>
                    <a:pt x="1395" y="18963"/>
                    <a:pt x="1436" y="19126"/>
                    <a:pt x="1488" y="19285"/>
                  </a:cubicBezTo>
                  <a:cubicBezTo>
                    <a:pt x="1541" y="19443"/>
                    <a:pt x="1605" y="19597"/>
                    <a:pt x="1671" y="19749"/>
                  </a:cubicBezTo>
                  <a:cubicBezTo>
                    <a:pt x="1668" y="19743"/>
                    <a:pt x="1664" y="19735"/>
                    <a:pt x="1661" y="19728"/>
                  </a:cubicBezTo>
                  <a:lnTo>
                    <a:pt x="1661" y="19728"/>
                  </a:lnTo>
                  <a:cubicBezTo>
                    <a:pt x="1689" y="19797"/>
                    <a:pt x="1715" y="19867"/>
                    <a:pt x="1740" y="19937"/>
                  </a:cubicBezTo>
                  <a:cubicBezTo>
                    <a:pt x="1757" y="20009"/>
                    <a:pt x="1774" y="20082"/>
                    <a:pt x="1791" y="20155"/>
                  </a:cubicBezTo>
                  <a:cubicBezTo>
                    <a:pt x="1869" y="20502"/>
                    <a:pt x="1970" y="20845"/>
                    <a:pt x="2061" y="21190"/>
                  </a:cubicBezTo>
                  <a:cubicBezTo>
                    <a:pt x="2075" y="21360"/>
                    <a:pt x="2082" y="21531"/>
                    <a:pt x="2109" y="21700"/>
                  </a:cubicBezTo>
                  <a:cubicBezTo>
                    <a:pt x="2098" y="21774"/>
                    <a:pt x="2087" y="21849"/>
                    <a:pt x="2079" y="21924"/>
                  </a:cubicBezTo>
                  <a:cubicBezTo>
                    <a:pt x="2065" y="22005"/>
                    <a:pt x="2048" y="22085"/>
                    <a:pt x="2029" y="22164"/>
                  </a:cubicBezTo>
                  <a:cubicBezTo>
                    <a:pt x="2030" y="22163"/>
                    <a:pt x="2030" y="22161"/>
                    <a:pt x="2031" y="22160"/>
                  </a:cubicBezTo>
                  <a:lnTo>
                    <a:pt x="2031" y="22160"/>
                  </a:lnTo>
                  <a:lnTo>
                    <a:pt x="2029" y="22166"/>
                  </a:lnTo>
                  <a:cubicBezTo>
                    <a:pt x="2028" y="22171"/>
                    <a:pt x="2027" y="22177"/>
                    <a:pt x="2025" y="22182"/>
                  </a:cubicBezTo>
                  <a:cubicBezTo>
                    <a:pt x="2026" y="22178"/>
                    <a:pt x="2027" y="22174"/>
                    <a:pt x="2028" y="22169"/>
                  </a:cubicBezTo>
                  <a:lnTo>
                    <a:pt x="2028" y="22169"/>
                  </a:lnTo>
                  <a:cubicBezTo>
                    <a:pt x="2010" y="22228"/>
                    <a:pt x="1993" y="22288"/>
                    <a:pt x="1972" y="22347"/>
                  </a:cubicBezTo>
                  <a:cubicBezTo>
                    <a:pt x="1954" y="22394"/>
                    <a:pt x="1934" y="22441"/>
                    <a:pt x="1914" y="22488"/>
                  </a:cubicBezTo>
                  <a:lnTo>
                    <a:pt x="1914" y="22488"/>
                  </a:lnTo>
                  <a:cubicBezTo>
                    <a:pt x="1915" y="22487"/>
                    <a:pt x="1915" y="22485"/>
                    <a:pt x="1916" y="22484"/>
                  </a:cubicBezTo>
                  <a:lnTo>
                    <a:pt x="1916" y="22484"/>
                  </a:lnTo>
                  <a:cubicBezTo>
                    <a:pt x="1881" y="22555"/>
                    <a:pt x="1844" y="22623"/>
                    <a:pt x="1805" y="22692"/>
                  </a:cubicBezTo>
                  <a:cubicBezTo>
                    <a:pt x="1788" y="22724"/>
                    <a:pt x="1783" y="22761"/>
                    <a:pt x="1789" y="22795"/>
                  </a:cubicBezTo>
                  <a:cubicBezTo>
                    <a:pt x="1686" y="22960"/>
                    <a:pt x="1581" y="23126"/>
                    <a:pt x="1480" y="23291"/>
                  </a:cubicBezTo>
                  <a:cubicBezTo>
                    <a:pt x="1402" y="23416"/>
                    <a:pt x="1319" y="23537"/>
                    <a:pt x="1235" y="23656"/>
                  </a:cubicBezTo>
                  <a:cubicBezTo>
                    <a:pt x="1218" y="23679"/>
                    <a:pt x="1202" y="23702"/>
                    <a:pt x="1185" y="23725"/>
                  </a:cubicBezTo>
                  <a:cubicBezTo>
                    <a:pt x="1177" y="23723"/>
                    <a:pt x="1168" y="23723"/>
                    <a:pt x="1160" y="23723"/>
                  </a:cubicBezTo>
                  <a:cubicBezTo>
                    <a:pt x="1134" y="23723"/>
                    <a:pt x="1108" y="23729"/>
                    <a:pt x="1085" y="23741"/>
                  </a:cubicBezTo>
                  <a:cubicBezTo>
                    <a:pt x="1049" y="23759"/>
                    <a:pt x="1017" y="23785"/>
                    <a:pt x="990" y="23814"/>
                  </a:cubicBezTo>
                  <a:cubicBezTo>
                    <a:pt x="968" y="23839"/>
                    <a:pt x="947" y="23863"/>
                    <a:pt x="924" y="23888"/>
                  </a:cubicBezTo>
                  <a:cubicBezTo>
                    <a:pt x="882" y="23937"/>
                    <a:pt x="841" y="23983"/>
                    <a:pt x="801" y="24032"/>
                  </a:cubicBezTo>
                  <a:cubicBezTo>
                    <a:pt x="650" y="24206"/>
                    <a:pt x="557" y="24418"/>
                    <a:pt x="468" y="24628"/>
                  </a:cubicBezTo>
                  <a:cubicBezTo>
                    <a:pt x="366" y="24871"/>
                    <a:pt x="291" y="25124"/>
                    <a:pt x="223" y="25378"/>
                  </a:cubicBezTo>
                  <a:cubicBezTo>
                    <a:pt x="205" y="25443"/>
                    <a:pt x="193" y="25511"/>
                    <a:pt x="179" y="25578"/>
                  </a:cubicBezTo>
                  <a:cubicBezTo>
                    <a:pt x="174" y="25603"/>
                    <a:pt x="167" y="25628"/>
                    <a:pt x="164" y="25655"/>
                  </a:cubicBezTo>
                  <a:cubicBezTo>
                    <a:pt x="158" y="25685"/>
                    <a:pt x="154" y="25716"/>
                    <a:pt x="151" y="25746"/>
                  </a:cubicBezTo>
                  <a:cubicBezTo>
                    <a:pt x="146" y="25778"/>
                    <a:pt x="141" y="25810"/>
                    <a:pt x="136" y="25842"/>
                  </a:cubicBezTo>
                  <a:lnTo>
                    <a:pt x="136" y="25842"/>
                  </a:lnTo>
                  <a:cubicBezTo>
                    <a:pt x="137" y="25835"/>
                    <a:pt x="139" y="25829"/>
                    <a:pt x="140" y="25823"/>
                  </a:cubicBezTo>
                  <a:lnTo>
                    <a:pt x="140" y="25823"/>
                  </a:lnTo>
                  <a:cubicBezTo>
                    <a:pt x="139" y="25831"/>
                    <a:pt x="139" y="25840"/>
                    <a:pt x="138" y="25849"/>
                  </a:cubicBezTo>
                  <a:cubicBezTo>
                    <a:pt x="60" y="25877"/>
                    <a:pt x="0" y="25966"/>
                    <a:pt x="22" y="26051"/>
                  </a:cubicBezTo>
                  <a:cubicBezTo>
                    <a:pt x="24" y="26058"/>
                    <a:pt x="26" y="26065"/>
                    <a:pt x="27" y="26073"/>
                  </a:cubicBezTo>
                  <a:cubicBezTo>
                    <a:pt x="27" y="26073"/>
                    <a:pt x="27" y="26074"/>
                    <a:pt x="27" y="26074"/>
                  </a:cubicBezTo>
                  <a:cubicBezTo>
                    <a:pt x="58" y="26197"/>
                    <a:pt x="72" y="26326"/>
                    <a:pt x="96" y="26453"/>
                  </a:cubicBezTo>
                  <a:cubicBezTo>
                    <a:pt x="126" y="26618"/>
                    <a:pt x="160" y="26780"/>
                    <a:pt x="200" y="26944"/>
                  </a:cubicBezTo>
                  <a:cubicBezTo>
                    <a:pt x="235" y="27088"/>
                    <a:pt x="280" y="27229"/>
                    <a:pt x="337" y="27366"/>
                  </a:cubicBezTo>
                  <a:cubicBezTo>
                    <a:pt x="420" y="27561"/>
                    <a:pt x="532" y="27737"/>
                    <a:pt x="645" y="27914"/>
                  </a:cubicBezTo>
                  <a:cubicBezTo>
                    <a:pt x="804" y="28162"/>
                    <a:pt x="1000" y="28383"/>
                    <a:pt x="1194" y="28605"/>
                  </a:cubicBezTo>
                  <a:cubicBezTo>
                    <a:pt x="1366" y="28801"/>
                    <a:pt x="1568" y="28966"/>
                    <a:pt x="1756" y="29147"/>
                  </a:cubicBezTo>
                  <a:cubicBezTo>
                    <a:pt x="1752" y="29143"/>
                    <a:pt x="1748" y="29139"/>
                    <a:pt x="1745" y="29135"/>
                  </a:cubicBezTo>
                  <a:lnTo>
                    <a:pt x="1745" y="29135"/>
                  </a:lnTo>
                  <a:cubicBezTo>
                    <a:pt x="1842" y="29233"/>
                    <a:pt x="1928" y="29337"/>
                    <a:pt x="2015" y="29442"/>
                  </a:cubicBezTo>
                  <a:cubicBezTo>
                    <a:pt x="2101" y="29545"/>
                    <a:pt x="2185" y="29648"/>
                    <a:pt x="2266" y="29752"/>
                  </a:cubicBezTo>
                  <a:cubicBezTo>
                    <a:pt x="2262" y="29745"/>
                    <a:pt x="2258" y="29740"/>
                    <a:pt x="2254" y="29733"/>
                  </a:cubicBezTo>
                  <a:lnTo>
                    <a:pt x="2254" y="29733"/>
                  </a:lnTo>
                  <a:cubicBezTo>
                    <a:pt x="2314" y="29812"/>
                    <a:pt x="2375" y="29892"/>
                    <a:pt x="2431" y="29973"/>
                  </a:cubicBezTo>
                  <a:cubicBezTo>
                    <a:pt x="2488" y="30054"/>
                    <a:pt x="2539" y="30138"/>
                    <a:pt x="2591" y="30220"/>
                  </a:cubicBezTo>
                  <a:cubicBezTo>
                    <a:pt x="2669" y="30337"/>
                    <a:pt x="2754" y="30451"/>
                    <a:pt x="2826" y="30573"/>
                  </a:cubicBezTo>
                  <a:cubicBezTo>
                    <a:pt x="2844" y="30603"/>
                    <a:pt x="2858" y="30637"/>
                    <a:pt x="2873" y="30669"/>
                  </a:cubicBezTo>
                  <a:cubicBezTo>
                    <a:pt x="2852" y="30715"/>
                    <a:pt x="2854" y="30769"/>
                    <a:pt x="2878" y="30813"/>
                  </a:cubicBezTo>
                  <a:cubicBezTo>
                    <a:pt x="2926" y="30900"/>
                    <a:pt x="2973" y="30988"/>
                    <a:pt x="3014" y="31077"/>
                  </a:cubicBezTo>
                  <a:cubicBezTo>
                    <a:pt x="3011" y="31069"/>
                    <a:pt x="3007" y="31062"/>
                    <a:pt x="3004" y="31054"/>
                  </a:cubicBezTo>
                  <a:lnTo>
                    <a:pt x="3004" y="31054"/>
                  </a:lnTo>
                  <a:cubicBezTo>
                    <a:pt x="3014" y="31074"/>
                    <a:pt x="3022" y="31093"/>
                    <a:pt x="3030" y="31112"/>
                  </a:cubicBezTo>
                  <a:cubicBezTo>
                    <a:pt x="3026" y="31106"/>
                    <a:pt x="3023" y="31097"/>
                    <a:pt x="3020" y="31091"/>
                  </a:cubicBezTo>
                  <a:lnTo>
                    <a:pt x="3020" y="31091"/>
                  </a:lnTo>
                  <a:cubicBezTo>
                    <a:pt x="3031" y="31117"/>
                    <a:pt x="3038" y="31144"/>
                    <a:pt x="3047" y="31170"/>
                  </a:cubicBezTo>
                  <a:cubicBezTo>
                    <a:pt x="3050" y="31186"/>
                    <a:pt x="3054" y="31202"/>
                    <a:pt x="3057" y="31218"/>
                  </a:cubicBezTo>
                  <a:cubicBezTo>
                    <a:pt x="3053" y="31249"/>
                    <a:pt x="3050" y="31281"/>
                    <a:pt x="3047" y="31313"/>
                  </a:cubicBezTo>
                  <a:cubicBezTo>
                    <a:pt x="3029" y="31418"/>
                    <a:pt x="3012" y="31522"/>
                    <a:pt x="2988" y="31627"/>
                  </a:cubicBezTo>
                  <a:cubicBezTo>
                    <a:pt x="2965" y="31735"/>
                    <a:pt x="2938" y="31841"/>
                    <a:pt x="2910" y="31947"/>
                  </a:cubicBezTo>
                  <a:cubicBezTo>
                    <a:pt x="2910" y="31946"/>
                    <a:pt x="2910" y="31945"/>
                    <a:pt x="2911" y="31944"/>
                  </a:cubicBezTo>
                  <a:lnTo>
                    <a:pt x="2911" y="31944"/>
                  </a:lnTo>
                  <a:cubicBezTo>
                    <a:pt x="2812" y="32288"/>
                    <a:pt x="2698" y="32627"/>
                    <a:pt x="2566" y="32962"/>
                  </a:cubicBezTo>
                  <a:cubicBezTo>
                    <a:pt x="2534" y="33038"/>
                    <a:pt x="2501" y="33113"/>
                    <a:pt x="2465" y="33186"/>
                  </a:cubicBezTo>
                  <a:cubicBezTo>
                    <a:pt x="2448" y="33199"/>
                    <a:pt x="2434" y="33213"/>
                    <a:pt x="2423" y="33231"/>
                  </a:cubicBezTo>
                  <a:cubicBezTo>
                    <a:pt x="2290" y="33450"/>
                    <a:pt x="2171" y="33677"/>
                    <a:pt x="2070" y="33912"/>
                  </a:cubicBezTo>
                  <a:cubicBezTo>
                    <a:pt x="2044" y="33972"/>
                    <a:pt x="2015" y="34033"/>
                    <a:pt x="1994" y="34094"/>
                  </a:cubicBezTo>
                  <a:cubicBezTo>
                    <a:pt x="1969" y="34167"/>
                    <a:pt x="1944" y="34237"/>
                    <a:pt x="1919" y="34310"/>
                  </a:cubicBezTo>
                  <a:cubicBezTo>
                    <a:pt x="1883" y="34414"/>
                    <a:pt x="1856" y="34521"/>
                    <a:pt x="1824" y="34628"/>
                  </a:cubicBezTo>
                  <a:cubicBezTo>
                    <a:pt x="1791" y="34744"/>
                    <a:pt x="1765" y="34864"/>
                    <a:pt x="1740" y="34982"/>
                  </a:cubicBezTo>
                  <a:cubicBezTo>
                    <a:pt x="1730" y="35035"/>
                    <a:pt x="1720" y="35087"/>
                    <a:pt x="1712" y="35140"/>
                  </a:cubicBezTo>
                  <a:cubicBezTo>
                    <a:pt x="1704" y="35139"/>
                    <a:pt x="1696" y="35139"/>
                    <a:pt x="1687" y="35139"/>
                  </a:cubicBezTo>
                  <a:cubicBezTo>
                    <a:pt x="1668" y="35139"/>
                    <a:pt x="1649" y="35141"/>
                    <a:pt x="1631" y="35147"/>
                  </a:cubicBezTo>
                  <a:cubicBezTo>
                    <a:pt x="1563" y="35163"/>
                    <a:pt x="1519" y="35228"/>
                    <a:pt x="1506" y="35292"/>
                  </a:cubicBezTo>
                  <a:cubicBezTo>
                    <a:pt x="1496" y="35349"/>
                    <a:pt x="1503" y="35410"/>
                    <a:pt x="1506" y="35467"/>
                  </a:cubicBezTo>
                  <a:cubicBezTo>
                    <a:pt x="1508" y="35504"/>
                    <a:pt x="1510" y="35542"/>
                    <a:pt x="1512" y="35579"/>
                  </a:cubicBezTo>
                  <a:cubicBezTo>
                    <a:pt x="1518" y="35678"/>
                    <a:pt x="1523" y="35775"/>
                    <a:pt x="1525" y="35872"/>
                  </a:cubicBezTo>
                  <a:cubicBezTo>
                    <a:pt x="1527" y="35970"/>
                    <a:pt x="1532" y="36071"/>
                    <a:pt x="1537" y="36170"/>
                  </a:cubicBezTo>
                  <a:cubicBezTo>
                    <a:pt x="1540" y="36255"/>
                    <a:pt x="1545" y="36342"/>
                    <a:pt x="1557" y="36424"/>
                  </a:cubicBezTo>
                  <a:cubicBezTo>
                    <a:pt x="1580" y="36599"/>
                    <a:pt x="1602" y="36775"/>
                    <a:pt x="1647" y="36946"/>
                  </a:cubicBezTo>
                  <a:cubicBezTo>
                    <a:pt x="1668" y="37026"/>
                    <a:pt x="1689" y="37107"/>
                    <a:pt x="1711" y="37187"/>
                  </a:cubicBezTo>
                  <a:cubicBezTo>
                    <a:pt x="1730" y="37265"/>
                    <a:pt x="1759" y="37339"/>
                    <a:pt x="1785" y="37417"/>
                  </a:cubicBezTo>
                  <a:cubicBezTo>
                    <a:pt x="1830" y="37556"/>
                    <a:pt x="1890" y="37692"/>
                    <a:pt x="1948" y="37827"/>
                  </a:cubicBezTo>
                  <a:cubicBezTo>
                    <a:pt x="2066" y="38095"/>
                    <a:pt x="2194" y="38357"/>
                    <a:pt x="2348" y="38605"/>
                  </a:cubicBezTo>
                  <a:cubicBezTo>
                    <a:pt x="2410" y="38706"/>
                    <a:pt x="2475" y="38804"/>
                    <a:pt x="2544" y="38899"/>
                  </a:cubicBezTo>
                  <a:cubicBezTo>
                    <a:pt x="2545" y="38924"/>
                    <a:pt x="2550" y="38950"/>
                    <a:pt x="2561" y="38974"/>
                  </a:cubicBezTo>
                  <a:cubicBezTo>
                    <a:pt x="2586" y="39030"/>
                    <a:pt x="2617" y="39085"/>
                    <a:pt x="2651" y="39136"/>
                  </a:cubicBezTo>
                  <a:cubicBezTo>
                    <a:pt x="2700" y="39213"/>
                    <a:pt x="2754" y="39286"/>
                    <a:pt x="2811" y="39357"/>
                  </a:cubicBezTo>
                  <a:cubicBezTo>
                    <a:pt x="2882" y="39440"/>
                    <a:pt x="2954" y="39519"/>
                    <a:pt x="3033" y="39595"/>
                  </a:cubicBezTo>
                  <a:cubicBezTo>
                    <a:pt x="3082" y="39643"/>
                    <a:pt x="3131" y="39695"/>
                    <a:pt x="3186" y="39741"/>
                  </a:cubicBezTo>
                  <a:cubicBezTo>
                    <a:pt x="3240" y="39787"/>
                    <a:pt x="3293" y="39842"/>
                    <a:pt x="3352" y="39884"/>
                  </a:cubicBezTo>
                  <a:cubicBezTo>
                    <a:pt x="3503" y="40000"/>
                    <a:pt x="3653" y="40117"/>
                    <a:pt x="3816" y="40216"/>
                  </a:cubicBezTo>
                  <a:cubicBezTo>
                    <a:pt x="3980" y="40314"/>
                    <a:pt x="4146" y="40408"/>
                    <a:pt x="4315" y="40496"/>
                  </a:cubicBezTo>
                  <a:cubicBezTo>
                    <a:pt x="4366" y="40523"/>
                    <a:pt x="4418" y="40549"/>
                    <a:pt x="4469" y="40575"/>
                  </a:cubicBezTo>
                  <a:cubicBezTo>
                    <a:pt x="4493" y="40598"/>
                    <a:pt x="4519" y="40618"/>
                    <a:pt x="4548" y="40635"/>
                  </a:cubicBezTo>
                  <a:cubicBezTo>
                    <a:pt x="4595" y="40663"/>
                    <a:pt x="4644" y="40693"/>
                    <a:pt x="4693" y="40716"/>
                  </a:cubicBezTo>
                  <a:cubicBezTo>
                    <a:pt x="4749" y="40742"/>
                    <a:pt x="4804" y="40772"/>
                    <a:pt x="4862" y="40795"/>
                  </a:cubicBezTo>
                  <a:cubicBezTo>
                    <a:pt x="4971" y="40842"/>
                    <a:pt x="5081" y="40888"/>
                    <a:pt x="5194" y="40928"/>
                  </a:cubicBezTo>
                  <a:cubicBezTo>
                    <a:pt x="5320" y="40975"/>
                    <a:pt x="5445" y="41012"/>
                    <a:pt x="5572" y="41051"/>
                  </a:cubicBezTo>
                  <a:lnTo>
                    <a:pt x="5584" y="41054"/>
                  </a:lnTo>
                  <a:cubicBezTo>
                    <a:pt x="5686" y="41090"/>
                    <a:pt x="5790" y="41124"/>
                    <a:pt x="5896" y="41150"/>
                  </a:cubicBezTo>
                  <a:lnTo>
                    <a:pt x="6066" y="41194"/>
                  </a:lnTo>
                  <a:cubicBezTo>
                    <a:pt x="6198" y="41233"/>
                    <a:pt x="6331" y="41270"/>
                    <a:pt x="6465" y="41305"/>
                  </a:cubicBezTo>
                  <a:cubicBezTo>
                    <a:pt x="6570" y="41330"/>
                    <a:pt x="6675" y="41350"/>
                    <a:pt x="6781" y="41363"/>
                  </a:cubicBezTo>
                  <a:cubicBezTo>
                    <a:pt x="6820" y="41373"/>
                    <a:pt x="6859" y="41382"/>
                    <a:pt x="6897" y="41392"/>
                  </a:cubicBezTo>
                  <a:cubicBezTo>
                    <a:pt x="6943" y="41401"/>
                    <a:pt x="6986" y="41412"/>
                    <a:pt x="7031" y="41419"/>
                  </a:cubicBezTo>
                  <a:cubicBezTo>
                    <a:pt x="7063" y="41424"/>
                    <a:pt x="7094" y="41427"/>
                    <a:pt x="7125" y="41427"/>
                  </a:cubicBezTo>
                  <a:cubicBezTo>
                    <a:pt x="7151" y="41426"/>
                    <a:pt x="7175" y="41419"/>
                    <a:pt x="7197" y="41407"/>
                  </a:cubicBezTo>
                  <a:cubicBezTo>
                    <a:pt x="7231" y="41363"/>
                    <a:pt x="7273" y="41325"/>
                    <a:pt x="7321" y="41297"/>
                  </a:cubicBezTo>
                  <a:cubicBezTo>
                    <a:pt x="7437" y="41280"/>
                    <a:pt x="7553" y="41261"/>
                    <a:pt x="7667" y="41234"/>
                  </a:cubicBezTo>
                  <a:cubicBezTo>
                    <a:pt x="7821" y="41199"/>
                    <a:pt x="7972" y="41149"/>
                    <a:pt x="8124" y="41099"/>
                  </a:cubicBezTo>
                  <a:cubicBezTo>
                    <a:pt x="8296" y="41042"/>
                    <a:pt x="8465" y="40983"/>
                    <a:pt x="8632" y="40914"/>
                  </a:cubicBezTo>
                  <a:cubicBezTo>
                    <a:pt x="8761" y="40860"/>
                    <a:pt x="8884" y="40794"/>
                    <a:pt x="9007" y="40729"/>
                  </a:cubicBezTo>
                  <a:cubicBezTo>
                    <a:pt x="9156" y="40651"/>
                    <a:pt x="9311" y="40579"/>
                    <a:pt x="9455" y="40491"/>
                  </a:cubicBezTo>
                  <a:cubicBezTo>
                    <a:pt x="9577" y="40417"/>
                    <a:pt x="9690" y="40330"/>
                    <a:pt x="9806" y="40246"/>
                  </a:cubicBezTo>
                  <a:cubicBezTo>
                    <a:pt x="9932" y="40154"/>
                    <a:pt x="10057" y="40064"/>
                    <a:pt x="10178" y="39963"/>
                  </a:cubicBezTo>
                  <a:cubicBezTo>
                    <a:pt x="10304" y="39859"/>
                    <a:pt x="10438" y="39758"/>
                    <a:pt x="10553" y="39638"/>
                  </a:cubicBezTo>
                  <a:cubicBezTo>
                    <a:pt x="10664" y="39523"/>
                    <a:pt x="10761" y="39398"/>
                    <a:pt x="10862" y="39274"/>
                  </a:cubicBezTo>
                  <a:cubicBezTo>
                    <a:pt x="10971" y="39138"/>
                    <a:pt x="11070" y="38994"/>
                    <a:pt x="11156" y="38843"/>
                  </a:cubicBezTo>
                  <a:cubicBezTo>
                    <a:pt x="11331" y="38536"/>
                    <a:pt x="11463" y="38211"/>
                    <a:pt x="11583" y="37879"/>
                  </a:cubicBezTo>
                  <a:cubicBezTo>
                    <a:pt x="11643" y="37711"/>
                    <a:pt x="11688" y="37537"/>
                    <a:pt x="11733" y="37366"/>
                  </a:cubicBezTo>
                  <a:cubicBezTo>
                    <a:pt x="11758" y="37272"/>
                    <a:pt x="11782" y="37179"/>
                    <a:pt x="11804" y="37084"/>
                  </a:cubicBezTo>
                  <a:cubicBezTo>
                    <a:pt x="11823" y="37002"/>
                    <a:pt x="11838" y="36918"/>
                    <a:pt x="11849" y="36835"/>
                  </a:cubicBezTo>
                  <a:cubicBezTo>
                    <a:pt x="11855" y="36771"/>
                    <a:pt x="11857" y="36707"/>
                    <a:pt x="11855" y="36643"/>
                  </a:cubicBezTo>
                  <a:cubicBezTo>
                    <a:pt x="11872" y="36614"/>
                    <a:pt x="11881" y="36581"/>
                    <a:pt x="11880" y="36549"/>
                  </a:cubicBezTo>
                  <a:cubicBezTo>
                    <a:pt x="11873" y="36463"/>
                    <a:pt x="11857" y="36375"/>
                    <a:pt x="11844" y="36290"/>
                  </a:cubicBezTo>
                  <a:cubicBezTo>
                    <a:pt x="11831" y="36203"/>
                    <a:pt x="11819" y="36121"/>
                    <a:pt x="11806" y="36037"/>
                  </a:cubicBezTo>
                  <a:cubicBezTo>
                    <a:pt x="11782" y="35885"/>
                    <a:pt x="11758" y="35732"/>
                    <a:pt x="11733" y="35582"/>
                  </a:cubicBezTo>
                  <a:cubicBezTo>
                    <a:pt x="11706" y="35414"/>
                    <a:pt x="11680" y="35244"/>
                    <a:pt x="11647" y="35078"/>
                  </a:cubicBezTo>
                  <a:cubicBezTo>
                    <a:pt x="11694" y="35035"/>
                    <a:pt x="11720" y="34970"/>
                    <a:pt x="11701" y="34907"/>
                  </a:cubicBezTo>
                  <a:cubicBezTo>
                    <a:pt x="11692" y="34868"/>
                    <a:pt x="11679" y="34829"/>
                    <a:pt x="11664" y="34791"/>
                  </a:cubicBezTo>
                  <a:cubicBezTo>
                    <a:pt x="11642" y="34738"/>
                    <a:pt x="11603" y="34695"/>
                    <a:pt x="11553" y="34666"/>
                  </a:cubicBezTo>
                  <a:cubicBezTo>
                    <a:pt x="11546" y="34640"/>
                    <a:pt x="11541" y="34614"/>
                    <a:pt x="11532" y="34588"/>
                  </a:cubicBezTo>
                  <a:cubicBezTo>
                    <a:pt x="11489" y="34426"/>
                    <a:pt x="11433" y="34267"/>
                    <a:pt x="11378" y="34110"/>
                  </a:cubicBezTo>
                  <a:cubicBezTo>
                    <a:pt x="11326" y="33958"/>
                    <a:pt x="11277" y="33806"/>
                    <a:pt x="11230" y="33653"/>
                  </a:cubicBezTo>
                  <a:cubicBezTo>
                    <a:pt x="11200" y="33549"/>
                    <a:pt x="11171" y="33443"/>
                    <a:pt x="11138" y="33342"/>
                  </a:cubicBezTo>
                  <a:cubicBezTo>
                    <a:pt x="11109" y="33215"/>
                    <a:pt x="11079" y="33088"/>
                    <a:pt x="11048" y="32962"/>
                  </a:cubicBezTo>
                  <a:cubicBezTo>
                    <a:pt x="10996" y="32756"/>
                    <a:pt x="10943" y="32550"/>
                    <a:pt x="10885" y="32345"/>
                  </a:cubicBezTo>
                  <a:lnTo>
                    <a:pt x="10885" y="32345"/>
                  </a:lnTo>
                  <a:cubicBezTo>
                    <a:pt x="10886" y="32347"/>
                    <a:pt x="10887" y="32349"/>
                    <a:pt x="10887" y="32351"/>
                  </a:cubicBezTo>
                  <a:lnTo>
                    <a:pt x="10887" y="32351"/>
                  </a:lnTo>
                  <a:cubicBezTo>
                    <a:pt x="10852" y="32223"/>
                    <a:pt x="10818" y="32092"/>
                    <a:pt x="10788" y="31962"/>
                  </a:cubicBezTo>
                  <a:cubicBezTo>
                    <a:pt x="10764" y="31864"/>
                    <a:pt x="10740" y="31767"/>
                    <a:pt x="10721" y="31669"/>
                  </a:cubicBezTo>
                  <a:cubicBezTo>
                    <a:pt x="10711" y="31581"/>
                    <a:pt x="10705" y="31492"/>
                    <a:pt x="10704" y="31404"/>
                  </a:cubicBezTo>
                  <a:cubicBezTo>
                    <a:pt x="10702" y="31319"/>
                    <a:pt x="10698" y="31236"/>
                    <a:pt x="10697" y="31153"/>
                  </a:cubicBezTo>
                  <a:cubicBezTo>
                    <a:pt x="10697" y="31136"/>
                    <a:pt x="10698" y="31120"/>
                    <a:pt x="10699" y="31102"/>
                  </a:cubicBezTo>
                  <a:cubicBezTo>
                    <a:pt x="10720" y="31025"/>
                    <a:pt x="10741" y="30946"/>
                    <a:pt x="10766" y="30870"/>
                  </a:cubicBezTo>
                  <a:cubicBezTo>
                    <a:pt x="10772" y="30849"/>
                    <a:pt x="10780" y="30829"/>
                    <a:pt x="10787" y="30808"/>
                  </a:cubicBezTo>
                  <a:cubicBezTo>
                    <a:pt x="10836" y="30767"/>
                    <a:pt x="10860" y="30704"/>
                    <a:pt x="10851" y="30640"/>
                  </a:cubicBezTo>
                  <a:cubicBezTo>
                    <a:pt x="10851" y="30636"/>
                    <a:pt x="10850" y="30634"/>
                    <a:pt x="10849" y="30631"/>
                  </a:cubicBezTo>
                  <a:cubicBezTo>
                    <a:pt x="10859" y="30604"/>
                    <a:pt x="10867" y="30578"/>
                    <a:pt x="10877" y="30552"/>
                  </a:cubicBezTo>
                  <a:cubicBezTo>
                    <a:pt x="10918" y="30440"/>
                    <a:pt x="10958" y="30329"/>
                    <a:pt x="11000" y="30219"/>
                  </a:cubicBezTo>
                  <a:cubicBezTo>
                    <a:pt x="11011" y="30193"/>
                    <a:pt x="11020" y="30166"/>
                    <a:pt x="11031" y="30139"/>
                  </a:cubicBezTo>
                  <a:cubicBezTo>
                    <a:pt x="11044" y="30132"/>
                    <a:pt x="11058" y="30124"/>
                    <a:pt x="11070" y="30114"/>
                  </a:cubicBezTo>
                  <a:cubicBezTo>
                    <a:pt x="11125" y="30074"/>
                    <a:pt x="11162" y="30009"/>
                    <a:pt x="11199" y="29953"/>
                  </a:cubicBezTo>
                  <a:cubicBezTo>
                    <a:pt x="11268" y="29845"/>
                    <a:pt x="11339" y="29739"/>
                    <a:pt x="11409" y="29630"/>
                  </a:cubicBezTo>
                  <a:cubicBezTo>
                    <a:pt x="11474" y="29526"/>
                    <a:pt x="11533" y="29419"/>
                    <a:pt x="11587" y="29309"/>
                  </a:cubicBezTo>
                  <a:cubicBezTo>
                    <a:pt x="11638" y="29206"/>
                    <a:pt x="11691" y="29109"/>
                    <a:pt x="11742" y="29008"/>
                  </a:cubicBezTo>
                  <a:cubicBezTo>
                    <a:pt x="11817" y="28862"/>
                    <a:pt x="11872" y="28708"/>
                    <a:pt x="11921" y="28552"/>
                  </a:cubicBezTo>
                  <a:cubicBezTo>
                    <a:pt x="11941" y="28486"/>
                    <a:pt x="11959" y="28420"/>
                    <a:pt x="11977" y="28353"/>
                  </a:cubicBezTo>
                  <a:cubicBezTo>
                    <a:pt x="12001" y="28366"/>
                    <a:pt x="12030" y="28373"/>
                    <a:pt x="12059" y="28373"/>
                  </a:cubicBezTo>
                  <a:cubicBezTo>
                    <a:pt x="12060" y="28373"/>
                    <a:pt x="12062" y="28373"/>
                    <a:pt x="12064" y="28373"/>
                  </a:cubicBezTo>
                  <a:cubicBezTo>
                    <a:pt x="12069" y="28373"/>
                    <a:pt x="12073" y="28373"/>
                    <a:pt x="12077" y="28372"/>
                  </a:cubicBezTo>
                  <a:cubicBezTo>
                    <a:pt x="12160" y="28361"/>
                    <a:pt x="12216" y="28296"/>
                    <a:pt x="12230" y="28217"/>
                  </a:cubicBezTo>
                  <a:cubicBezTo>
                    <a:pt x="12245" y="28126"/>
                    <a:pt x="12248" y="28032"/>
                    <a:pt x="12254" y="27942"/>
                  </a:cubicBezTo>
                  <a:cubicBezTo>
                    <a:pt x="12260" y="27876"/>
                    <a:pt x="12262" y="27809"/>
                    <a:pt x="12259" y="27742"/>
                  </a:cubicBezTo>
                  <a:cubicBezTo>
                    <a:pt x="12252" y="27540"/>
                    <a:pt x="12236" y="27339"/>
                    <a:pt x="12192" y="27141"/>
                  </a:cubicBezTo>
                  <a:cubicBezTo>
                    <a:pt x="12156" y="26978"/>
                    <a:pt x="12104" y="26817"/>
                    <a:pt x="12039" y="26663"/>
                  </a:cubicBezTo>
                  <a:cubicBezTo>
                    <a:pt x="12008" y="26592"/>
                    <a:pt x="11975" y="26523"/>
                    <a:pt x="11942" y="26455"/>
                  </a:cubicBezTo>
                  <a:cubicBezTo>
                    <a:pt x="11871" y="26316"/>
                    <a:pt x="11795" y="26178"/>
                    <a:pt x="11718" y="26043"/>
                  </a:cubicBezTo>
                  <a:cubicBezTo>
                    <a:pt x="11643" y="25911"/>
                    <a:pt x="11560" y="25784"/>
                    <a:pt x="11468" y="25665"/>
                  </a:cubicBezTo>
                  <a:cubicBezTo>
                    <a:pt x="11380" y="25552"/>
                    <a:pt x="11281" y="25451"/>
                    <a:pt x="11183" y="25351"/>
                  </a:cubicBezTo>
                  <a:cubicBezTo>
                    <a:pt x="11080" y="25250"/>
                    <a:pt x="10982" y="25147"/>
                    <a:pt x="10885" y="25043"/>
                  </a:cubicBezTo>
                  <a:cubicBezTo>
                    <a:pt x="10786" y="24938"/>
                    <a:pt x="10684" y="24836"/>
                    <a:pt x="10583" y="24731"/>
                  </a:cubicBezTo>
                  <a:cubicBezTo>
                    <a:pt x="10524" y="24663"/>
                    <a:pt x="10470" y="24594"/>
                    <a:pt x="10417" y="24520"/>
                  </a:cubicBezTo>
                  <a:lnTo>
                    <a:pt x="10417" y="24520"/>
                  </a:lnTo>
                  <a:cubicBezTo>
                    <a:pt x="10418" y="24521"/>
                    <a:pt x="10419" y="24522"/>
                    <a:pt x="10420" y="24523"/>
                  </a:cubicBezTo>
                  <a:lnTo>
                    <a:pt x="10420" y="24523"/>
                  </a:lnTo>
                  <a:cubicBezTo>
                    <a:pt x="10360" y="24429"/>
                    <a:pt x="10302" y="24339"/>
                    <a:pt x="10251" y="24243"/>
                  </a:cubicBezTo>
                  <a:cubicBezTo>
                    <a:pt x="10216" y="24176"/>
                    <a:pt x="10182" y="24108"/>
                    <a:pt x="10146" y="24043"/>
                  </a:cubicBezTo>
                  <a:cubicBezTo>
                    <a:pt x="10113" y="23989"/>
                    <a:pt x="10054" y="23958"/>
                    <a:pt x="9993" y="23958"/>
                  </a:cubicBezTo>
                  <a:cubicBezTo>
                    <a:pt x="9976" y="23958"/>
                    <a:pt x="9959" y="23960"/>
                    <a:pt x="9942" y="23965"/>
                  </a:cubicBezTo>
                  <a:cubicBezTo>
                    <a:pt x="9934" y="23944"/>
                    <a:pt x="9926" y="23922"/>
                    <a:pt x="9918" y="23901"/>
                  </a:cubicBezTo>
                  <a:cubicBezTo>
                    <a:pt x="9965" y="23861"/>
                    <a:pt x="9989" y="23801"/>
                    <a:pt x="9980" y="23739"/>
                  </a:cubicBezTo>
                  <a:cubicBezTo>
                    <a:pt x="9976" y="23712"/>
                    <a:pt x="9974" y="23682"/>
                    <a:pt x="9970" y="23655"/>
                  </a:cubicBezTo>
                  <a:cubicBezTo>
                    <a:pt x="9965" y="23538"/>
                    <a:pt x="9964" y="23424"/>
                    <a:pt x="9964" y="23307"/>
                  </a:cubicBezTo>
                  <a:lnTo>
                    <a:pt x="9964" y="23307"/>
                  </a:lnTo>
                  <a:cubicBezTo>
                    <a:pt x="9968" y="23231"/>
                    <a:pt x="9971" y="23155"/>
                    <a:pt x="9976" y="23078"/>
                  </a:cubicBezTo>
                  <a:cubicBezTo>
                    <a:pt x="10045" y="23057"/>
                    <a:pt x="10093" y="22998"/>
                    <a:pt x="10101" y="22926"/>
                  </a:cubicBezTo>
                  <a:cubicBezTo>
                    <a:pt x="10116" y="22774"/>
                    <a:pt x="10130" y="22620"/>
                    <a:pt x="10136" y="22465"/>
                  </a:cubicBezTo>
                  <a:cubicBezTo>
                    <a:pt x="10144" y="22280"/>
                    <a:pt x="10150" y="22094"/>
                    <a:pt x="10180" y="21912"/>
                  </a:cubicBezTo>
                  <a:cubicBezTo>
                    <a:pt x="10198" y="21817"/>
                    <a:pt x="10220" y="21724"/>
                    <a:pt x="10247" y="21632"/>
                  </a:cubicBezTo>
                  <a:cubicBezTo>
                    <a:pt x="10292" y="21497"/>
                    <a:pt x="10341" y="21364"/>
                    <a:pt x="10394" y="21232"/>
                  </a:cubicBezTo>
                  <a:cubicBezTo>
                    <a:pt x="10406" y="21204"/>
                    <a:pt x="10416" y="21177"/>
                    <a:pt x="10427" y="21149"/>
                  </a:cubicBezTo>
                  <a:cubicBezTo>
                    <a:pt x="10483" y="21040"/>
                    <a:pt x="10546" y="20935"/>
                    <a:pt x="10613" y="20831"/>
                  </a:cubicBezTo>
                  <a:cubicBezTo>
                    <a:pt x="10648" y="20810"/>
                    <a:pt x="10682" y="20788"/>
                    <a:pt x="10714" y="20762"/>
                  </a:cubicBezTo>
                  <a:cubicBezTo>
                    <a:pt x="10787" y="20707"/>
                    <a:pt x="10841" y="20623"/>
                    <a:pt x="10889" y="20547"/>
                  </a:cubicBezTo>
                  <a:cubicBezTo>
                    <a:pt x="10965" y="20428"/>
                    <a:pt x="11013" y="20296"/>
                    <a:pt x="11061" y="20166"/>
                  </a:cubicBezTo>
                  <a:cubicBezTo>
                    <a:pt x="11166" y="19890"/>
                    <a:pt x="11223" y="19598"/>
                    <a:pt x="11230" y="19303"/>
                  </a:cubicBezTo>
                  <a:cubicBezTo>
                    <a:pt x="11230" y="19281"/>
                    <a:pt x="11229" y="19259"/>
                    <a:pt x="11229" y="19237"/>
                  </a:cubicBezTo>
                  <a:cubicBezTo>
                    <a:pt x="11277" y="19230"/>
                    <a:pt x="11318" y="19202"/>
                    <a:pt x="11342" y="19161"/>
                  </a:cubicBezTo>
                  <a:cubicBezTo>
                    <a:pt x="11367" y="19118"/>
                    <a:pt x="11372" y="19080"/>
                    <a:pt x="11372" y="19029"/>
                  </a:cubicBezTo>
                  <a:cubicBezTo>
                    <a:pt x="11372" y="18951"/>
                    <a:pt x="11350" y="18867"/>
                    <a:pt x="11329" y="18792"/>
                  </a:cubicBezTo>
                  <a:cubicBezTo>
                    <a:pt x="11305" y="18707"/>
                    <a:pt x="11282" y="18621"/>
                    <a:pt x="11252" y="18538"/>
                  </a:cubicBezTo>
                  <a:cubicBezTo>
                    <a:pt x="11215" y="18438"/>
                    <a:pt x="11177" y="18338"/>
                    <a:pt x="11135" y="18237"/>
                  </a:cubicBezTo>
                  <a:cubicBezTo>
                    <a:pt x="11128" y="18207"/>
                    <a:pt x="11120" y="18175"/>
                    <a:pt x="11109" y="18145"/>
                  </a:cubicBezTo>
                  <a:cubicBezTo>
                    <a:pt x="11083" y="18075"/>
                    <a:pt x="11053" y="18007"/>
                    <a:pt x="11016" y="17943"/>
                  </a:cubicBezTo>
                  <a:cubicBezTo>
                    <a:pt x="10988" y="17892"/>
                    <a:pt x="10959" y="17844"/>
                    <a:pt x="10929" y="17795"/>
                  </a:cubicBezTo>
                  <a:cubicBezTo>
                    <a:pt x="10894" y="17724"/>
                    <a:pt x="10862" y="17653"/>
                    <a:pt x="10825" y="17582"/>
                  </a:cubicBezTo>
                  <a:cubicBezTo>
                    <a:pt x="10778" y="17493"/>
                    <a:pt x="10732" y="17407"/>
                    <a:pt x="10683" y="17320"/>
                  </a:cubicBezTo>
                  <a:cubicBezTo>
                    <a:pt x="10646" y="17251"/>
                    <a:pt x="10601" y="17185"/>
                    <a:pt x="10560" y="17119"/>
                  </a:cubicBezTo>
                  <a:cubicBezTo>
                    <a:pt x="10515" y="17050"/>
                    <a:pt x="10466" y="16982"/>
                    <a:pt x="10418" y="16914"/>
                  </a:cubicBezTo>
                  <a:cubicBezTo>
                    <a:pt x="10366" y="16840"/>
                    <a:pt x="10313" y="16766"/>
                    <a:pt x="10260" y="16691"/>
                  </a:cubicBezTo>
                  <a:cubicBezTo>
                    <a:pt x="10165" y="16557"/>
                    <a:pt x="10065" y="16426"/>
                    <a:pt x="9962" y="16299"/>
                  </a:cubicBezTo>
                  <a:cubicBezTo>
                    <a:pt x="9899" y="16222"/>
                    <a:pt x="9838" y="16146"/>
                    <a:pt x="9778" y="16068"/>
                  </a:cubicBezTo>
                  <a:cubicBezTo>
                    <a:pt x="9734" y="16010"/>
                    <a:pt x="9693" y="15951"/>
                    <a:pt x="9649" y="15894"/>
                  </a:cubicBezTo>
                  <a:cubicBezTo>
                    <a:pt x="9560" y="15775"/>
                    <a:pt x="9468" y="15659"/>
                    <a:pt x="9388" y="15534"/>
                  </a:cubicBezTo>
                  <a:lnTo>
                    <a:pt x="9388" y="15534"/>
                  </a:lnTo>
                  <a:cubicBezTo>
                    <a:pt x="9388" y="15535"/>
                    <a:pt x="9388" y="15536"/>
                    <a:pt x="9389" y="15537"/>
                  </a:cubicBezTo>
                  <a:cubicBezTo>
                    <a:pt x="9388" y="15535"/>
                    <a:pt x="9387" y="15533"/>
                    <a:pt x="9386" y="15531"/>
                  </a:cubicBezTo>
                  <a:lnTo>
                    <a:pt x="9386" y="15531"/>
                  </a:lnTo>
                  <a:cubicBezTo>
                    <a:pt x="9386" y="15532"/>
                    <a:pt x="9387" y="15533"/>
                    <a:pt x="9388" y="15534"/>
                  </a:cubicBezTo>
                  <a:lnTo>
                    <a:pt x="9388" y="15534"/>
                  </a:lnTo>
                  <a:cubicBezTo>
                    <a:pt x="9387" y="15532"/>
                    <a:pt x="9386" y="15531"/>
                    <a:pt x="9385" y="15530"/>
                  </a:cubicBezTo>
                  <a:lnTo>
                    <a:pt x="9385" y="15530"/>
                  </a:lnTo>
                  <a:cubicBezTo>
                    <a:pt x="9385" y="15530"/>
                    <a:pt x="9386" y="15531"/>
                    <a:pt x="9386" y="15531"/>
                  </a:cubicBezTo>
                  <a:lnTo>
                    <a:pt x="9386" y="15531"/>
                  </a:lnTo>
                  <a:cubicBezTo>
                    <a:pt x="9385" y="15530"/>
                    <a:pt x="9385" y="15530"/>
                    <a:pt x="9385" y="15529"/>
                  </a:cubicBezTo>
                  <a:lnTo>
                    <a:pt x="9385" y="15529"/>
                  </a:lnTo>
                  <a:cubicBezTo>
                    <a:pt x="9385" y="15529"/>
                    <a:pt x="9385" y="15530"/>
                    <a:pt x="9385" y="15530"/>
                  </a:cubicBezTo>
                  <a:lnTo>
                    <a:pt x="9385" y="15530"/>
                  </a:lnTo>
                  <a:cubicBezTo>
                    <a:pt x="9385" y="15529"/>
                    <a:pt x="9384" y="15528"/>
                    <a:pt x="9384" y="15527"/>
                  </a:cubicBezTo>
                  <a:cubicBezTo>
                    <a:pt x="9382" y="15525"/>
                    <a:pt x="9380" y="15521"/>
                    <a:pt x="9378" y="15519"/>
                  </a:cubicBezTo>
                  <a:lnTo>
                    <a:pt x="9378" y="15519"/>
                  </a:lnTo>
                  <a:cubicBezTo>
                    <a:pt x="9379" y="15520"/>
                    <a:pt x="9381" y="15523"/>
                    <a:pt x="9383" y="15525"/>
                  </a:cubicBezTo>
                  <a:cubicBezTo>
                    <a:pt x="9311" y="15398"/>
                    <a:pt x="9254" y="15265"/>
                    <a:pt x="9186" y="15136"/>
                  </a:cubicBezTo>
                  <a:cubicBezTo>
                    <a:pt x="9168" y="15101"/>
                    <a:pt x="9138" y="15073"/>
                    <a:pt x="9102" y="15058"/>
                  </a:cubicBezTo>
                  <a:cubicBezTo>
                    <a:pt x="9102" y="15057"/>
                    <a:pt x="9101" y="15056"/>
                    <a:pt x="9100" y="15055"/>
                  </a:cubicBezTo>
                  <a:cubicBezTo>
                    <a:pt x="9089" y="15012"/>
                    <a:pt x="9088" y="14968"/>
                    <a:pt x="9083" y="14925"/>
                  </a:cubicBezTo>
                  <a:cubicBezTo>
                    <a:pt x="9070" y="14816"/>
                    <a:pt x="9054" y="14708"/>
                    <a:pt x="9043" y="14600"/>
                  </a:cubicBezTo>
                  <a:lnTo>
                    <a:pt x="9043" y="14600"/>
                  </a:lnTo>
                  <a:cubicBezTo>
                    <a:pt x="9043" y="14601"/>
                    <a:pt x="9043" y="14602"/>
                    <a:pt x="9044" y="14603"/>
                  </a:cubicBezTo>
                  <a:lnTo>
                    <a:pt x="9044" y="14603"/>
                  </a:lnTo>
                  <a:cubicBezTo>
                    <a:pt x="9026" y="14406"/>
                    <a:pt x="9015" y="14208"/>
                    <a:pt x="9009" y="14010"/>
                  </a:cubicBezTo>
                  <a:cubicBezTo>
                    <a:pt x="9016" y="13965"/>
                    <a:pt x="9024" y="13918"/>
                    <a:pt x="9030" y="13873"/>
                  </a:cubicBezTo>
                  <a:cubicBezTo>
                    <a:pt x="9073" y="13868"/>
                    <a:pt x="9113" y="13849"/>
                    <a:pt x="9142" y="13818"/>
                  </a:cubicBezTo>
                  <a:cubicBezTo>
                    <a:pt x="9173" y="13785"/>
                    <a:pt x="9183" y="13746"/>
                    <a:pt x="9191" y="13704"/>
                  </a:cubicBezTo>
                  <a:lnTo>
                    <a:pt x="9191" y="13704"/>
                  </a:lnTo>
                  <a:cubicBezTo>
                    <a:pt x="9190" y="13706"/>
                    <a:pt x="9190" y="13707"/>
                    <a:pt x="9189" y="13709"/>
                  </a:cubicBezTo>
                  <a:cubicBezTo>
                    <a:pt x="9208" y="13604"/>
                    <a:pt x="9237" y="13502"/>
                    <a:pt x="9254" y="13398"/>
                  </a:cubicBezTo>
                  <a:lnTo>
                    <a:pt x="9254" y="13398"/>
                  </a:lnTo>
                  <a:cubicBezTo>
                    <a:pt x="9253" y="13405"/>
                    <a:pt x="9252" y="13412"/>
                    <a:pt x="9252" y="13421"/>
                  </a:cubicBezTo>
                  <a:cubicBezTo>
                    <a:pt x="9259" y="13370"/>
                    <a:pt x="9267" y="13316"/>
                    <a:pt x="9277" y="13264"/>
                  </a:cubicBezTo>
                  <a:lnTo>
                    <a:pt x="9277" y="13264"/>
                  </a:lnTo>
                  <a:cubicBezTo>
                    <a:pt x="9276" y="13269"/>
                    <a:pt x="9274" y="13274"/>
                    <a:pt x="9273" y="13279"/>
                  </a:cubicBezTo>
                  <a:lnTo>
                    <a:pt x="9273" y="13279"/>
                  </a:lnTo>
                  <a:cubicBezTo>
                    <a:pt x="9297" y="13137"/>
                    <a:pt x="9324" y="12995"/>
                    <a:pt x="9361" y="12857"/>
                  </a:cubicBezTo>
                  <a:cubicBezTo>
                    <a:pt x="9404" y="12717"/>
                    <a:pt x="9452" y="12577"/>
                    <a:pt x="9508" y="12441"/>
                  </a:cubicBezTo>
                  <a:cubicBezTo>
                    <a:pt x="9550" y="12347"/>
                    <a:pt x="9607" y="12263"/>
                    <a:pt x="9652" y="12170"/>
                  </a:cubicBezTo>
                  <a:lnTo>
                    <a:pt x="9661" y="12151"/>
                  </a:lnTo>
                  <a:cubicBezTo>
                    <a:pt x="9667" y="12148"/>
                    <a:pt x="9672" y="12145"/>
                    <a:pt x="9677" y="12142"/>
                  </a:cubicBezTo>
                  <a:cubicBezTo>
                    <a:pt x="9748" y="12100"/>
                    <a:pt x="9809" y="12042"/>
                    <a:pt x="9854" y="11973"/>
                  </a:cubicBezTo>
                  <a:cubicBezTo>
                    <a:pt x="9909" y="11895"/>
                    <a:pt x="9958" y="11813"/>
                    <a:pt x="10000" y="11726"/>
                  </a:cubicBezTo>
                  <a:cubicBezTo>
                    <a:pt x="10034" y="11655"/>
                    <a:pt x="10070" y="11584"/>
                    <a:pt x="10101" y="11509"/>
                  </a:cubicBezTo>
                  <a:cubicBezTo>
                    <a:pt x="10122" y="11458"/>
                    <a:pt x="10147" y="11406"/>
                    <a:pt x="10165" y="11351"/>
                  </a:cubicBezTo>
                  <a:cubicBezTo>
                    <a:pt x="10182" y="11302"/>
                    <a:pt x="10198" y="11253"/>
                    <a:pt x="10215" y="11204"/>
                  </a:cubicBezTo>
                  <a:cubicBezTo>
                    <a:pt x="10241" y="11128"/>
                    <a:pt x="10263" y="11050"/>
                    <a:pt x="10280" y="10972"/>
                  </a:cubicBezTo>
                  <a:cubicBezTo>
                    <a:pt x="10356" y="10610"/>
                    <a:pt x="10408" y="10238"/>
                    <a:pt x="10416" y="9867"/>
                  </a:cubicBezTo>
                  <a:cubicBezTo>
                    <a:pt x="10421" y="9677"/>
                    <a:pt x="10421" y="9487"/>
                    <a:pt x="10411" y="9297"/>
                  </a:cubicBezTo>
                  <a:cubicBezTo>
                    <a:pt x="10402" y="9203"/>
                    <a:pt x="10388" y="9109"/>
                    <a:pt x="10367" y="9017"/>
                  </a:cubicBezTo>
                  <a:cubicBezTo>
                    <a:pt x="10350" y="8938"/>
                    <a:pt x="10328" y="8859"/>
                    <a:pt x="10302" y="8783"/>
                  </a:cubicBezTo>
                  <a:cubicBezTo>
                    <a:pt x="10269" y="8682"/>
                    <a:pt x="10231" y="8585"/>
                    <a:pt x="10188" y="8490"/>
                  </a:cubicBezTo>
                  <a:cubicBezTo>
                    <a:pt x="10171" y="8453"/>
                    <a:pt x="10153" y="8416"/>
                    <a:pt x="10136" y="8379"/>
                  </a:cubicBezTo>
                  <a:cubicBezTo>
                    <a:pt x="10135" y="8356"/>
                    <a:pt x="10130" y="8334"/>
                    <a:pt x="10121" y="8314"/>
                  </a:cubicBezTo>
                  <a:cubicBezTo>
                    <a:pt x="10083" y="8236"/>
                    <a:pt x="10043" y="8157"/>
                    <a:pt x="10004" y="8079"/>
                  </a:cubicBezTo>
                  <a:cubicBezTo>
                    <a:pt x="9997" y="8063"/>
                    <a:pt x="9991" y="8047"/>
                    <a:pt x="9983" y="8030"/>
                  </a:cubicBezTo>
                  <a:cubicBezTo>
                    <a:pt x="9970" y="7994"/>
                    <a:pt x="9954" y="7959"/>
                    <a:pt x="9936" y="7924"/>
                  </a:cubicBezTo>
                  <a:cubicBezTo>
                    <a:pt x="9932" y="7918"/>
                    <a:pt x="9924" y="7914"/>
                    <a:pt x="9919" y="7908"/>
                  </a:cubicBezTo>
                  <a:cubicBezTo>
                    <a:pt x="9858" y="7786"/>
                    <a:pt x="9796" y="7663"/>
                    <a:pt x="9736" y="7542"/>
                  </a:cubicBezTo>
                  <a:cubicBezTo>
                    <a:pt x="9672" y="7411"/>
                    <a:pt x="9611" y="7279"/>
                    <a:pt x="9546" y="7149"/>
                  </a:cubicBezTo>
                  <a:cubicBezTo>
                    <a:pt x="9543" y="7143"/>
                    <a:pt x="9540" y="7136"/>
                    <a:pt x="9536" y="7130"/>
                  </a:cubicBezTo>
                  <a:cubicBezTo>
                    <a:pt x="9534" y="7126"/>
                    <a:pt x="9531" y="7122"/>
                    <a:pt x="9528" y="7117"/>
                  </a:cubicBezTo>
                  <a:cubicBezTo>
                    <a:pt x="9516" y="7090"/>
                    <a:pt x="9500" y="7065"/>
                    <a:pt x="9484" y="7038"/>
                  </a:cubicBezTo>
                  <a:cubicBezTo>
                    <a:pt x="9471" y="7014"/>
                    <a:pt x="9458" y="6987"/>
                    <a:pt x="9442" y="6962"/>
                  </a:cubicBezTo>
                  <a:cubicBezTo>
                    <a:pt x="9367" y="6839"/>
                    <a:pt x="9292" y="6715"/>
                    <a:pt x="9209" y="6596"/>
                  </a:cubicBezTo>
                  <a:cubicBezTo>
                    <a:pt x="9131" y="6483"/>
                    <a:pt x="9051" y="6374"/>
                    <a:pt x="8970" y="6266"/>
                  </a:cubicBezTo>
                  <a:lnTo>
                    <a:pt x="8884" y="6147"/>
                  </a:lnTo>
                  <a:cubicBezTo>
                    <a:pt x="8848" y="6096"/>
                    <a:pt x="8791" y="6066"/>
                    <a:pt x="8733" y="6066"/>
                  </a:cubicBezTo>
                  <a:cubicBezTo>
                    <a:pt x="8701" y="6066"/>
                    <a:pt x="8669" y="6075"/>
                    <a:pt x="8639" y="6094"/>
                  </a:cubicBezTo>
                  <a:cubicBezTo>
                    <a:pt x="8635" y="6098"/>
                    <a:pt x="8631" y="6100"/>
                    <a:pt x="8628" y="6103"/>
                  </a:cubicBezTo>
                  <a:cubicBezTo>
                    <a:pt x="8598" y="6045"/>
                    <a:pt x="8572" y="5987"/>
                    <a:pt x="8546" y="5928"/>
                  </a:cubicBezTo>
                  <a:cubicBezTo>
                    <a:pt x="8519" y="5853"/>
                    <a:pt x="8496" y="5777"/>
                    <a:pt x="8476" y="5699"/>
                  </a:cubicBezTo>
                  <a:cubicBezTo>
                    <a:pt x="8460" y="5634"/>
                    <a:pt x="8444" y="5566"/>
                    <a:pt x="8427" y="5500"/>
                  </a:cubicBezTo>
                  <a:lnTo>
                    <a:pt x="8427" y="5500"/>
                  </a:lnTo>
                  <a:cubicBezTo>
                    <a:pt x="8439" y="5503"/>
                    <a:pt x="8451" y="5504"/>
                    <a:pt x="8464" y="5504"/>
                  </a:cubicBezTo>
                  <a:cubicBezTo>
                    <a:pt x="8466" y="5504"/>
                    <a:pt x="8469" y="5504"/>
                    <a:pt x="8471" y="5504"/>
                  </a:cubicBezTo>
                  <a:cubicBezTo>
                    <a:pt x="8494" y="5503"/>
                    <a:pt x="8516" y="5498"/>
                    <a:pt x="8536" y="5488"/>
                  </a:cubicBezTo>
                  <a:cubicBezTo>
                    <a:pt x="8627" y="5446"/>
                    <a:pt x="8658" y="5341"/>
                    <a:pt x="8621" y="5251"/>
                  </a:cubicBezTo>
                  <a:cubicBezTo>
                    <a:pt x="8614" y="5234"/>
                    <a:pt x="8607" y="5215"/>
                    <a:pt x="8599" y="5197"/>
                  </a:cubicBezTo>
                  <a:lnTo>
                    <a:pt x="8599" y="5197"/>
                  </a:lnTo>
                  <a:cubicBezTo>
                    <a:pt x="8599" y="5197"/>
                    <a:pt x="8599" y="5197"/>
                    <a:pt x="8599" y="5197"/>
                  </a:cubicBezTo>
                  <a:lnTo>
                    <a:pt x="8599" y="5197"/>
                  </a:lnTo>
                  <a:cubicBezTo>
                    <a:pt x="8599" y="5196"/>
                    <a:pt x="8599" y="5195"/>
                    <a:pt x="8598" y="5195"/>
                  </a:cubicBezTo>
                  <a:lnTo>
                    <a:pt x="8594" y="5182"/>
                  </a:lnTo>
                  <a:lnTo>
                    <a:pt x="8594" y="5182"/>
                  </a:lnTo>
                  <a:cubicBezTo>
                    <a:pt x="8594" y="5184"/>
                    <a:pt x="8595" y="5186"/>
                    <a:pt x="8596" y="5188"/>
                  </a:cubicBezTo>
                  <a:cubicBezTo>
                    <a:pt x="8590" y="5169"/>
                    <a:pt x="8583" y="5150"/>
                    <a:pt x="8578" y="5130"/>
                  </a:cubicBezTo>
                  <a:cubicBezTo>
                    <a:pt x="8574" y="5110"/>
                    <a:pt x="8572" y="5095"/>
                    <a:pt x="8570" y="5076"/>
                  </a:cubicBezTo>
                  <a:cubicBezTo>
                    <a:pt x="8557" y="4919"/>
                    <a:pt x="8557" y="4764"/>
                    <a:pt x="8557" y="4608"/>
                  </a:cubicBezTo>
                  <a:cubicBezTo>
                    <a:pt x="8560" y="4389"/>
                    <a:pt x="8569" y="4171"/>
                    <a:pt x="8577" y="3953"/>
                  </a:cubicBezTo>
                  <a:cubicBezTo>
                    <a:pt x="8581" y="3852"/>
                    <a:pt x="8584" y="3750"/>
                    <a:pt x="8586" y="3649"/>
                  </a:cubicBezTo>
                  <a:cubicBezTo>
                    <a:pt x="8598" y="3590"/>
                    <a:pt x="8610" y="3531"/>
                    <a:pt x="8621" y="3471"/>
                  </a:cubicBezTo>
                  <a:cubicBezTo>
                    <a:pt x="8695" y="3463"/>
                    <a:pt x="8764" y="3415"/>
                    <a:pt x="8776" y="3332"/>
                  </a:cubicBezTo>
                  <a:cubicBezTo>
                    <a:pt x="8796" y="3210"/>
                    <a:pt x="8807" y="3086"/>
                    <a:pt x="8813" y="2963"/>
                  </a:cubicBezTo>
                  <a:cubicBezTo>
                    <a:pt x="8821" y="2834"/>
                    <a:pt x="8798" y="2703"/>
                    <a:pt x="8782" y="2575"/>
                  </a:cubicBezTo>
                  <a:lnTo>
                    <a:pt x="8782" y="2582"/>
                  </a:lnTo>
                  <a:cubicBezTo>
                    <a:pt x="8782" y="2578"/>
                    <a:pt x="8781" y="2576"/>
                    <a:pt x="8781" y="2573"/>
                  </a:cubicBezTo>
                  <a:lnTo>
                    <a:pt x="8781" y="2571"/>
                  </a:lnTo>
                  <a:cubicBezTo>
                    <a:pt x="8767" y="2436"/>
                    <a:pt x="8752" y="2301"/>
                    <a:pt x="8736" y="2167"/>
                  </a:cubicBezTo>
                  <a:cubicBezTo>
                    <a:pt x="8719" y="2037"/>
                    <a:pt x="8699" y="1908"/>
                    <a:pt x="8662" y="1783"/>
                  </a:cubicBezTo>
                  <a:cubicBezTo>
                    <a:pt x="8652" y="1751"/>
                    <a:pt x="8641" y="1719"/>
                    <a:pt x="8631" y="1687"/>
                  </a:cubicBezTo>
                  <a:cubicBezTo>
                    <a:pt x="8687" y="1634"/>
                    <a:pt x="8703" y="1551"/>
                    <a:pt x="8671" y="1480"/>
                  </a:cubicBezTo>
                  <a:cubicBezTo>
                    <a:pt x="8664" y="1465"/>
                    <a:pt x="8655" y="1450"/>
                    <a:pt x="8646" y="1435"/>
                  </a:cubicBezTo>
                  <a:lnTo>
                    <a:pt x="8646" y="1435"/>
                  </a:lnTo>
                  <a:cubicBezTo>
                    <a:pt x="8647" y="1437"/>
                    <a:pt x="8648" y="1440"/>
                    <a:pt x="8649" y="1443"/>
                  </a:cubicBezTo>
                  <a:cubicBezTo>
                    <a:pt x="8621" y="1392"/>
                    <a:pt x="8594" y="1338"/>
                    <a:pt x="8563" y="1286"/>
                  </a:cubicBezTo>
                  <a:lnTo>
                    <a:pt x="8563" y="1286"/>
                  </a:lnTo>
                  <a:cubicBezTo>
                    <a:pt x="8565" y="1288"/>
                    <a:pt x="8566" y="1289"/>
                    <a:pt x="8567" y="1291"/>
                  </a:cubicBezTo>
                  <a:lnTo>
                    <a:pt x="8567" y="1291"/>
                  </a:lnTo>
                  <a:cubicBezTo>
                    <a:pt x="8552" y="1265"/>
                    <a:pt x="8538" y="1239"/>
                    <a:pt x="8523" y="1214"/>
                  </a:cubicBezTo>
                  <a:lnTo>
                    <a:pt x="8523" y="1214"/>
                  </a:lnTo>
                  <a:cubicBezTo>
                    <a:pt x="8524" y="1215"/>
                    <a:pt x="8524" y="1215"/>
                    <a:pt x="8524" y="1215"/>
                  </a:cubicBezTo>
                  <a:cubicBezTo>
                    <a:pt x="8520" y="1208"/>
                    <a:pt x="8517" y="1202"/>
                    <a:pt x="8513" y="1195"/>
                  </a:cubicBezTo>
                  <a:lnTo>
                    <a:pt x="8513" y="1195"/>
                  </a:lnTo>
                  <a:cubicBezTo>
                    <a:pt x="8516" y="1202"/>
                    <a:pt x="8520" y="1208"/>
                    <a:pt x="8523" y="1214"/>
                  </a:cubicBezTo>
                  <a:lnTo>
                    <a:pt x="8523" y="1214"/>
                  </a:lnTo>
                  <a:cubicBezTo>
                    <a:pt x="8487" y="1152"/>
                    <a:pt x="8455" y="1091"/>
                    <a:pt x="8411" y="1035"/>
                  </a:cubicBezTo>
                  <a:lnTo>
                    <a:pt x="8411" y="1035"/>
                  </a:lnTo>
                  <a:cubicBezTo>
                    <a:pt x="8414" y="1039"/>
                    <a:pt x="8418" y="1043"/>
                    <a:pt x="8421" y="1046"/>
                  </a:cubicBezTo>
                  <a:cubicBezTo>
                    <a:pt x="8405" y="1025"/>
                    <a:pt x="8389" y="1004"/>
                    <a:pt x="8374" y="983"/>
                  </a:cubicBezTo>
                  <a:cubicBezTo>
                    <a:pt x="8351" y="954"/>
                    <a:pt x="8333" y="922"/>
                    <a:pt x="8311" y="891"/>
                  </a:cubicBezTo>
                  <a:cubicBezTo>
                    <a:pt x="8298" y="873"/>
                    <a:pt x="8283" y="856"/>
                    <a:pt x="8270" y="840"/>
                  </a:cubicBezTo>
                  <a:lnTo>
                    <a:pt x="8267" y="835"/>
                  </a:lnTo>
                  <a:cubicBezTo>
                    <a:pt x="8248" y="800"/>
                    <a:pt x="8226" y="767"/>
                    <a:pt x="8202" y="734"/>
                  </a:cubicBezTo>
                  <a:cubicBezTo>
                    <a:pt x="8167" y="689"/>
                    <a:pt x="8118" y="651"/>
                    <a:pt x="8073" y="613"/>
                  </a:cubicBezTo>
                  <a:cubicBezTo>
                    <a:pt x="7970" y="527"/>
                    <a:pt x="7861" y="445"/>
                    <a:pt x="7740" y="381"/>
                  </a:cubicBezTo>
                  <a:cubicBezTo>
                    <a:pt x="7639" y="330"/>
                    <a:pt x="7534" y="287"/>
                    <a:pt x="7426" y="254"/>
                  </a:cubicBezTo>
                  <a:cubicBezTo>
                    <a:pt x="7309" y="220"/>
                    <a:pt x="7186" y="195"/>
                    <a:pt x="7064" y="195"/>
                  </a:cubicBezTo>
                  <a:cubicBezTo>
                    <a:pt x="7052" y="195"/>
                    <a:pt x="7041" y="195"/>
                    <a:pt x="7029" y="195"/>
                  </a:cubicBezTo>
                  <a:cubicBezTo>
                    <a:pt x="6915" y="200"/>
                    <a:pt x="6802" y="216"/>
                    <a:pt x="6691" y="243"/>
                  </a:cubicBezTo>
                  <a:lnTo>
                    <a:pt x="6670" y="243"/>
                  </a:lnTo>
                  <a:cubicBezTo>
                    <a:pt x="6692" y="190"/>
                    <a:pt x="6686" y="130"/>
                    <a:pt x="6654" y="81"/>
                  </a:cubicBezTo>
                  <a:cubicBezTo>
                    <a:pt x="6614" y="25"/>
                    <a:pt x="6557" y="1"/>
                    <a:pt x="649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1"/>
            <p:cNvSpPr/>
            <p:nvPr/>
          </p:nvSpPr>
          <p:spPr>
            <a:xfrm>
              <a:off x="6732200" y="4312863"/>
              <a:ext cx="312625" cy="1042200"/>
            </a:xfrm>
            <a:custGeom>
              <a:avLst/>
              <a:gdLst/>
              <a:ahLst/>
              <a:cxnLst/>
              <a:rect l="l" t="t" r="r" b="b"/>
              <a:pathLst>
                <a:path w="12505" h="41688" extrusionOk="0">
                  <a:moveTo>
                    <a:pt x="8748" y="3011"/>
                  </a:moveTo>
                  <a:cubicBezTo>
                    <a:pt x="8748" y="3012"/>
                    <a:pt x="8748" y="3012"/>
                    <a:pt x="8748" y="3012"/>
                  </a:cubicBezTo>
                  <a:cubicBezTo>
                    <a:pt x="8748" y="3012"/>
                    <a:pt x="8748" y="3012"/>
                    <a:pt x="8748" y="3011"/>
                  </a:cubicBezTo>
                  <a:close/>
                  <a:moveTo>
                    <a:pt x="4768" y="6951"/>
                  </a:moveTo>
                  <a:lnTo>
                    <a:pt x="4768" y="6951"/>
                  </a:lnTo>
                  <a:cubicBezTo>
                    <a:pt x="4768" y="6952"/>
                    <a:pt x="4768" y="6952"/>
                    <a:pt x="4768" y="6952"/>
                  </a:cubicBezTo>
                  <a:cubicBezTo>
                    <a:pt x="4768" y="6952"/>
                    <a:pt x="4768" y="6952"/>
                    <a:pt x="4768" y="6951"/>
                  </a:cubicBezTo>
                  <a:close/>
                  <a:moveTo>
                    <a:pt x="10661" y="9039"/>
                  </a:moveTo>
                  <a:cubicBezTo>
                    <a:pt x="10662" y="9042"/>
                    <a:pt x="10662" y="9045"/>
                    <a:pt x="10663" y="9047"/>
                  </a:cubicBezTo>
                  <a:cubicBezTo>
                    <a:pt x="10662" y="9045"/>
                    <a:pt x="10662" y="9042"/>
                    <a:pt x="10661" y="9039"/>
                  </a:cubicBezTo>
                  <a:close/>
                  <a:moveTo>
                    <a:pt x="3888" y="11471"/>
                  </a:moveTo>
                  <a:lnTo>
                    <a:pt x="3888" y="11471"/>
                  </a:lnTo>
                  <a:cubicBezTo>
                    <a:pt x="3888" y="11471"/>
                    <a:pt x="3888" y="11471"/>
                    <a:pt x="3888" y="11471"/>
                  </a:cubicBezTo>
                  <a:lnTo>
                    <a:pt x="3888" y="11471"/>
                  </a:lnTo>
                  <a:cubicBezTo>
                    <a:pt x="3888" y="11471"/>
                    <a:pt x="3888" y="11471"/>
                    <a:pt x="3888" y="11471"/>
                  </a:cubicBezTo>
                  <a:close/>
                  <a:moveTo>
                    <a:pt x="4152" y="12944"/>
                  </a:moveTo>
                  <a:cubicBezTo>
                    <a:pt x="4152" y="12944"/>
                    <a:pt x="4152" y="12944"/>
                    <a:pt x="4152" y="12944"/>
                  </a:cubicBezTo>
                  <a:cubicBezTo>
                    <a:pt x="4152" y="12944"/>
                    <a:pt x="4152" y="12944"/>
                    <a:pt x="4152" y="12944"/>
                  </a:cubicBezTo>
                  <a:close/>
                  <a:moveTo>
                    <a:pt x="3650" y="14443"/>
                  </a:moveTo>
                  <a:cubicBezTo>
                    <a:pt x="3650" y="14443"/>
                    <a:pt x="3649" y="14443"/>
                    <a:pt x="3649" y="14444"/>
                  </a:cubicBezTo>
                  <a:lnTo>
                    <a:pt x="3649" y="14444"/>
                  </a:lnTo>
                  <a:cubicBezTo>
                    <a:pt x="3650" y="14443"/>
                    <a:pt x="3650" y="14443"/>
                    <a:pt x="3650" y="14443"/>
                  </a:cubicBezTo>
                  <a:close/>
                  <a:moveTo>
                    <a:pt x="10562" y="24240"/>
                  </a:moveTo>
                  <a:lnTo>
                    <a:pt x="10562" y="24240"/>
                  </a:lnTo>
                  <a:cubicBezTo>
                    <a:pt x="10562" y="24241"/>
                    <a:pt x="10562" y="24241"/>
                    <a:pt x="10563" y="24242"/>
                  </a:cubicBezTo>
                  <a:cubicBezTo>
                    <a:pt x="10562" y="24241"/>
                    <a:pt x="10562" y="24241"/>
                    <a:pt x="10562" y="24240"/>
                  </a:cubicBezTo>
                  <a:close/>
                  <a:moveTo>
                    <a:pt x="10567" y="24250"/>
                  </a:moveTo>
                  <a:cubicBezTo>
                    <a:pt x="10568" y="24251"/>
                    <a:pt x="10569" y="24252"/>
                    <a:pt x="10569" y="24253"/>
                  </a:cubicBezTo>
                  <a:lnTo>
                    <a:pt x="10567" y="24250"/>
                  </a:lnTo>
                  <a:close/>
                  <a:moveTo>
                    <a:pt x="11287" y="25561"/>
                  </a:moveTo>
                  <a:cubicBezTo>
                    <a:pt x="11288" y="25561"/>
                    <a:pt x="11288" y="25562"/>
                    <a:pt x="11289" y="25563"/>
                  </a:cubicBezTo>
                  <a:lnTo>
                    <a:pt x="11289" y="25563"/>
                  </a:lnTo>
                  <a:cubicBezTo>
                    <a:pt x="11288" y="25562"/>
                    <a:pt x="11288" y="25561"/>
                    <a:pt x="11287" y="25561"/>
                  </a:cubicBezTo>
                  <a:close/>
                  <a:moveTo>
                    <a:pt x="12139" y="27540"/>
                  </a:moveTo>
                  <a:cubicBezTo>
                    <a:pt x="12138" y="27544"/>
                    <a:pt x="12138" y="27548"/>
                    <a:pt x="12138" y="27551"/>
                  </a:cubicBezTo>
                  <a:lnTo>
                    <a:pt x="12138" y="27551"/>
                  </a:lnTo>
                  <a:cubicBezTo>
                    <a:pt x="12138" y="27548"/>
                    <a:pt x="12139" y="27544"/>
                    <a:pt x="12139" y="27540"/>
                  </a:cubicBezTo>
                  <a:close/>
                  <a:moveTo>
                    <a:pt x="2871" y="31229"/>
                  </a:moveTo>
                  <a:cubicBezTo>
                    <a:pt x="2871" y="31229"/>
                    <a:pt x="2871" y="31230"/>
                    <a:pt x="2871" y="31230"/>
                  </a:cubicBezTo>
                  <a:lnTo>
                    <a:pt x="2871" y="31230"/>
                  </a:lnTo>
                  <a:cubicBezTo>
                    <a:pt x="2871" y="31230"/>
                    <a:pt x="2871" y="31229"/>
                    <a:pt x="2871" y="31229"/>
                  </a:cubicBezTo>
                  <a:close/>
                  <a:moveTo>
                    <a:pt x="11235" y="32250"/>
                  </a:moveTo>
                  <a:lnTo>
                    <a:pt x="11235" y="32250"/>
                  </a:lnTo>
                  <a:cubicBezTo>
                    <a:pt x="11235" y="32251"/>
                    <a:pt x="11236" y="32253"/>
                    <a:pt x="11236" y="32254"/>
                  </a:cubicBezTo>
                  <a:lnTo>
                    <a:pt x="11236" y="32254"/>
                  </a:lnTo>
                  <a:cubicBezTo>
                    <a:pt x="11236" y="32252"/>
                    <a:pt x="11235" y="32251"/>
                    <a:pt x="11235" y="32250"/>
                  </a:cubicBezTo>
                  <a:close/>
                  <a:moveTo>
                    <a:pt x="11427" y="32927"/>
                  </a:moveTo>
                  <a:lnTo>
                    <a:pt x="11427" y="32927"/>
                  </a:lnTo>
                  <a:cubicBezTo>
                    <a:pt x="11428" y="32929"/>
                    <a:pt x="11428" y="32930"/>
                    <a:pt x="11429" y="32932"/>
                  </a:cubicBezTo>
                  <a:lnTo>
                    <a:pt x="11429" y="32932"/>
                  </a:lnTo>
                  <a:cubicBezTo>
                    <a:pt x="11428" y="32930"/>
                    <a:pt x="11428" y="32929"/>
                    <a:pt x="11427" y="32927"/>
                  </a:cubicBezTo>
                  <a:close/>
                  <a:moveTo>
                    <a:pt x="11106" y="33097"/>
                  </a:moveTo>
                  <a:cubicBezTo>
                    <a:pt x="11106" y="33097"/>
                    <a:pt x="11106" y="33097"/>
                    <a:pt x="11106" y="33098"/>
                  </a:cubicBezTo>
                  <a:lnTo>
                    <a:pt x="11106" y="33098"/>
                  </a:lnTo>
                  <a:cubicBezTo>
                    <a:pt x="11106" y="33097"/>
                    <a:pt x="11106" y="33097"/>
                    <a:pt x="11106" y="33097"/>
                  </a:cubicBezTo>
                  <a:close/>
                  <a:moveTo>
                    <a:pt x="11568" y="38211"/>
                  </a:moveTo>
                  <a:cubicBezTo>
                    <a:pt x="11566" y="38216"/>
                    <a:pt x="11565" y="38221"/>
                    <a:pt x="11563" y="38225"/>
                  </a:cubicBezTo>
                  <a:cubicBezTo>
                    <a:pt x="11565" y="38221"/>
                    <a:pt x="11566" y="38216"/>
                    <a:pt x="11568" y="38211"/>
                  </a:cubicBezTo>
                  <a:close/>
                  <a:moveTo>
                    <a:pt x="4706" y="40649"/>
                  </a:moveTo>
                  <a:cubicBezTo>
                    <a:pt x="4709" y="40651"/>
                    <a:pt x="4712" y="40652"/>
                    <a:pt x="4715" y="40654"/>
                  </a:cubicBezTo>
                  <a:lnTo>
                    <a:pt x="4715" y="40654"/>
                  </a:lnTo>
                  <a:cubicBezTo>
                    <a:pt x="4712" y="40652"/>
                    <a:pt x="4709" y="40651"/>
                    <a:pt x="4706" y="40649"/>
                  </a:cubicBezTo>
                  <a:close/>
                  <a:moveTo>
                    <a:pt x="6960" y="357"/>
                  </a:moveTo>
                  <a:cubicBezTo>
                    <a:pt x="6965" y="358"/>
                    <a:pt x="6970" y="358"/>
                    <a:pt x="6974" y="359"/>
                  </a:cubicBezTo>
                  <a:lnTo>
                    <a:pt x="6978" y="359"/>
                  </a:lnTo>
                  <a:cubicBezTo>
                    <a:pt x="7034" y="364"/>
                    <a:pt x="7088" y="373"/>
                    <a:pt x="7144" y="383"/>
                  </a:cubicBezTo>
                  <a:cubicBezTo>
                    <a:pt x="7194" y="395"/>
                    <a:pt x="7243" y="409"/>
                    <a:pt x="7292" y="426"/>
                  </a:cubicBezTo>
                  <a:cubicBezTo>
                    <a:pt x="7369" y="456"/>
                    <a:pt x="7445" y="487"/>
                    <a:pt x="7521" y="521"/>
                  </a:cubicBezTo>
                  <a:cubicBezTo>
                    <a:pt x="7573" y="551"/>
                    <a:pt x="7627" y="580"/>
                    <a:pt x="7679" y="613"/>
                  </a:cubicBezTo>
                  <a:cubicBezTo>
                    <a:pt x="7727" y="647"/>
                    <a:pt x="7773" y="681"/>
                    <a:pt x="7818" y="717"/>
                  </a:cubicBezTo>
                  <a:cubicBezTo>
                    <a:pt x="7889" y="780"/>
                    <a:pt x="7954" y="844"/>
                    <a:pt x="8019" y="911"/>
                  </a:cubicBezTo>
                  <a:cubicBezTo>
                    <a:pt x="8059" y="958"/>
                    <a:pt x="8098" y="1004"/>
                    <a:pt x="8135" y="1053"/>
                  </a:cubicBezTo>
                  <a:cubicBezTo>
                    <a:pt x="8175" y="1103"/>
                    <a:pt x="8211" y="1157"/>
                    <a:pt x="8246" y="1211"/>
                  </a:cubicBezTo>
                  <a:cubicBezTo>
                    <a:pt x="8299" y="1293"/>
                    <a:pt x="8345" y="1377"/>
                    <a:pt x="8391" y="1461"/>
                  </a:cubicBezTo>
                  <a:cubicBezTo>
                    <a:pt x="8434" y="1551"/>
                    <a:pt x="8477" y="1640"/>
                    <a:pt x="8514" y="1729"/>
                  </a:cubicBezTo>
                  <a:cubicBezTo>
                    <a:pt x="8549" y="1819"/>
                    <a:pt x="8582" y="1909"/>
                    <a:pt x="8613" y="2000"/>
                  </a:cubicBezTo>
                  <a:cubicBezTo>
                    <a:pt x="8642" y="2099"/>
                    <a:pt x="8668" y="2195"/>
                    <a:pt x="8694" y="2293"/>
                  </a:cubicBezTo>
                  <a:cubicBezTo>
                    <a:pt x="8709" y="2367"/>
                    <a:pt x="8721" y="2442"/>
                    <a:pt x="8733" y="2518"/>
                  </a:cubicBezTo>
                  <a:cubicBezTo>
                    <a:pt x="8742" y="2580"/>
                    <a:pt x="8747" y="2645"/>
                    <a:pt x="8752" y="2708"/>
                  </a:cubicBezTo>
                  <a:cubicBezTo>
                    <a:pt x="8752" y="2808"/>
                    <a:pt x="8751" y="2910"/>
                    <a:pt x="8748" y="3011"/>
                  </a:cubicBezTo>
                  <a:lnTo>
                    <a:pt x="8748" y="3011"/>
                  </a:lnTo>
                  <a:cubicBezTo>
                    <a:pt x="8748" y="3008"/>
                    <a:pt x="8749" y="3004"/>
                    <a:pt x="8749" y="3001"/>
                  </a:cubicBezTo>
                  <a:lnTo>
                    <a:pt x="8749" y="3001"/>
                  </a:lnTo>
                  <a:cubicBezTo>
                    <a:pt x="8749" y="3007"/>
                    <a:pt x="8748" y="3011"/>
                    <a:pt x="8749" y="3017"/>
                  </a:cubicBezTo>
                  <a:cubicBezTo>
                    <a:pt x="8749" y="3019"/>
                    <a:pt x="8748" y="3022"/>
                    <a:pt x="8748" y="3025"/>
                  </a:cubicBezTo>
                  <a:lnTo>
                    <a:pt x="8748" y="3021"/>
                  </a:lnTo>
                  <a:cubicBezTo>
                    <a:pt x="8738" y="3148"/>
                    <a:pt x="8724" y="3276"/>
                    <a:pt x="8705" y="3401"/>
                  </a:cubicBezTo>
                  <a:cubicBezTo>
                    <a:pt x="8687" y="3519"/>
                    <a:pt x="8663" y="3635"/>
                    <a:pt x="8641" y="3752"/>
                  </a:cubicBezTo>
                  <a:cubicBezTo>
                    <a:pt x="8573" y="4059"/>
                    <a:pt x="8495" y="4363"/>
                    <a:pt x="8453" y="4675"/>
                  </a:cubicBezTo>
                  <a:cubicBezTo>
                    <a:pt x="8449" y="4712"/>
                    <a:pt x="8447" y="4748"/>
                    <a:pt x="8442" y="4785"/>
                  </a:cubicBezTo>
                  <a:cubicBezTo>
                    <a:pt x="8441" y="4824"/>
                    <a:pt x="8435" y="4864"/>
                    <a:pt x="8435" y="4902"/>
                  </a:cubicBezTo>
                  <a:cubicBezTo>
                    <a:pt x="8435" y="4976"/>
                    <a:pt x="8431" y="5050"/>
                    <a:pt x="8437" y="5123"/>
                  </a:cubicBezTo>
                  <a:cubicBezTo>
                    <a:pt x="8445" y="5243"/>
                    <a:pt x="8452" y="5365"/>
                    <a:pt x="8475" y="5483"/>
                  </a:cubicBezTo>
                  <a:cubicBezTo>
                    <a:pt x="8505" y="5637"/>
                    <a:pt x="8544" y="5789"/>
                    <a:pt x="8608" y="5931"/>
                  </a:cubicBezTo>
                  <a:cubicBezTo>
                    <a:pt x="8755" y="6242"/>
                    <a:pt x="8961" y="6524"/>
                    <a:pt x="9156" y="6807"/>
                  </a:cubicBezTo>
                  <a:cubicBezTo>
                    <a:pt x="9322" y="7051"/>
                    <a:pt x="9499" y="7285"/>
                    <a:pt x="9669" y="7525"/>
                  </a:cubicBezTo>
                  <a:cubicBezTo>
                    <a:pt x="9757" y="7657"/>
                    <a:pt x="9840" y="7793"/>
                    <a:pt x="9916" y="7931"/>
                  </a:cubicBezTo>
                  <a:cubicBezTo>
                    <a:pt x="9918" y="7936"/>
                    <a:pt x="9921" y="7939"/>
                    <a:pt x="9923" y="7942"/>
                  </a:cubicBezTo>
                  <a:cubicBezTo>
                    <a:pt x="9923" y="7943"/>
                    <a:pt x="9923" y="7944"/>
                    <a:pt x="9924" y="7945"/>
                  </a:cubicBezTo>
                  <a:lnTo>
                    <a:pt x="9923" y="7945"/>
                  </a:lnTo>
                  <a:cubicBezTo>
                    <a:pt x="9971" y="8043"/>
                    <a:pt x="10017" y="8139"/>
                    <a:pt x="10059" y="8241"/>
                  </a:cubicBezTo>
                  <a:cubicBezTo>
                    <a:pt x="10096" y="8326"/>
                    <a:pt x="10125" y="8414"/>
                    <a:pt x="10159" y="8502"/>
                  </a:cubicBezTo>
                  <a:cubicBezTo>
                    <a:pt x="10191" y="8604"/>
                    <a:pt x="10220" y="8707"/>
                    <a:pt x="10247" y="8812"/>
                  </a:cubicBezTo>
                  <a:cubicBezTo>
                    <a:pt x="10272" y="8911"/>
                    <a:pt x="10294" y="9011"/>
                    <a:pt x="10317" y="9114"/>
                  </a:cubicBezTo>
                  <a:cubicBezTo>
                    <a:pt x="10315" y="9105"/>
                    <a:pt x="10313" y="9097"/>
                    <a:pt x="10313" y="9089"/>
                  </a:cubicBezTo>
                  <a:lnTo>
                    <a:pt x="10313" y="9089"/>
                  </a:lnTo>
                  <a:cubicBezTo>
                    <a:pt x="10319" y="9116"/>
                    <a:pt x="10324" y="9143"/>
                    <a:pt x="10328" y="9171"/>
                  </a:cubicBezTo>
                  <a:lnTo>
                    <a:pt x="10328" y="9167"/>
                  </a:lnTo>
                  <a:cubicBezTo>
                    <a:pt x="10336" y="9205"/>
                    <a:pt x="10343" y="9243"/>
                    <a:pt x="10350" y="9280"/>
                  </a:cubicBezTo>
                  <a:lnTo>
                    <a:pt x="10350" y="9280"/>
                  </a:lnTo>
                  <a:cubicBezTo>
                    <a:pt x="10350" y="9277"/>
                    <a:pt x="10349" y="9274"/>
                    <a:pt x="10348" y="9271"/>
                  </a:cubicBezTo>
                  <a:lnTo>
                    <a:pt x="10348" y="9271"/>
                  </a:lnTo>
                  <a:cubicBezTo>
                    <a:pt x="10385" y="9448"/>
                    <a:pt x="10412" y="9628"/>
                    <a:pt x="10428" y="9809"/>
                  </a:cubicBezTo>
                  <a:lnTo>
                    <a:pt x="10428" y="9809"/>
                  </a:lnTo>
                  <a:cubicBezTo>
                    <a:pt x="10428" y="9809"/>
                    <a:pt x="10428" y="9808"/>
                    <a:pt x="10427" y="9808"/>
                  </a:cubicBezTo>
                  <a:lnTo>
                    <a:pt x="10427" y="9808"/>
                  </a:lnTo>
                  <a:cubicBezTo>
                    <a:pt x="10432" y="9911"/>
                    <a:pt x="10432" y="10013"/>
                    <a:pt x="10425" y="10116"/>
                  </a:cubicBezTo>
                  <a:cubicBezTo>
                    <a:pt x="10412" y="10272"/>
                    <a:pt x="10383" y="10425"/>
                    <a:pt x="10355" y="10579"/>
                  </a:cubicBezTo>
                  <a:cubicBezTo>
                    <a:pt x="10328" y="10698"/>
                    <a:pt x="10302" y="10819"/>
                    <a:pt x="10267" y="10934"/>
                  </a:cubicBezTo>
                  <a:cubicBezTo>
                    <a:pt x="10234" y="11042"/>
                    <a:pt x="10200" y="11146"/>
                    <a:pt x="10164" y="11251"/>
                  </a:cubicBezTo>
                  <a:cubicBezTo>
                    <a:pt x="10106" y="11399"/>
                    <a:pt x="10045" y="11541"/>
                    <a:pt x="9978" y="11683"/>
                  </a:cubicBezTo>
                  <a:lnTo>
                    <a:pt x="9834" y="11955"/>
                  </a:lnTo>
                  <a:cubicBezTo>
                    <a:pt x="9746" y="12116"/>
                    <a:pt x="9657" y="12277"/>
                    <a:pt x="9580" y="12445"/>
                  </a:cubicBezTo>
                  <a:cubicBezTo>
                    <a:pt x="9504" y="12606"/>
                    <a:pt x="9428" y="12767"/>
                    <a:pt x="9368" y="12934"/>
                  </a:cubicBezTo>
                  <a:cubicBezTo>
                    <a:pt x="9332" y="13037"/>
                    <a:pt x="9298" y="13140"/>
                    <a:pt x="9266" y="13245"/>
                  </a:cubicBezTo>
                  <a:cubicBezTo>
                    <a:pt x="9240" y="13329"/>
                    <a:pt x="9220" y="13416"/>
                    <a:pt x="9199" y="13503"/>
                  </a:cubicBezTo>
                  <a:cubicBezTo>
                    <a:pt x="9157" y="13681"/>
                    <a:pt x="9126" y="13862"/>
                    <a:pt x="9108" y="14044"/>
                  </a:cubicBezTo>
                  <a:cubicBezTo>
                    <a:pt x="9092" y="14225"/>
                    <a:pt x="9086" y="14407"/>
                    <a:pt x="9093" y="14587"/>
                  </a:cubicBezTo>
                  <a:cubicBezTo>
                    <a:pt x="9100" y="14957"/>
                    <a:pt x="9201" y="15318"/>
                    <a:pt x="9384" y="15639"/>
                  </a:cubicBezTo>
                  <a:cubicBezTo>
                    <a:pt x="9504" y="15842"/>
                    <a:pt x="9650" y="16020"/>
                    <a:pt x="9809" y="16193"/>
                  </a:cubicBezTo>
                  <a:cubicBezTo>
                    <a:pt x="9931" y="16327"/>
                    <a:pt x="10060" y="16455"/>
                    <a:pt x="10183" y="16588"/>
                  </a:cubicBezTo>
                  <a:cubicBezTo>
                    <a:pt x="10178" y="16583"/>
                    <a:pt x="10174" y="16578"/>
                    <a:pt x="10168" y="16572"/>
                  </a:cubicBezTo>
                  <a:lnTo>
                    <a:pt x="10168" y="16572"/>
                  </a:lnTo>
                  <a:cubicBezTo>
                    <a:pt x="10250" y="16665"/>
                    <a:pt x="10333" y="16758"/>
                    <a:pt x="10408" y="16858"/>
                  </a:cubicBezTo>
                  <a:cubicBezTo>
                    <a:pt x="10482" y="16957"/>
                    <a:pt x="10552" y="17055"/>
                    <a:pt x="10623" y="17154"/>
                  </a:cubicBezTo>
                  <a:lnTo>
                    <a:pt x="10622" y="17153"/>
                  </a:lnTo>
                  <a:lnTo>
                    <a:pt x="10622" y="17153"/>
                  </a:lnTo>
                  <a:cubicBezTo>
                    <a:pt x="10623" y="17154"/>
                    <a:pt x="10623" y="17155"/>
                    <a:pt x="10625" y="17156"/>
                  </a:cubicBezTo>
                  <a:cubicBezTo>
                    <a:pt x="10626" y="17158"/>
                    <a:pt x="10626" y="17159"/>
                    <a:pt x="10628" y="17160"/>
                  </a:cubicBezTo>
                  <a:lnTo>
                    <a:pt x="10628" y="17162"/>
                  </a:lnTo>
                  <a:lnTo>
                    <a:pt x="10629" y="17164"/>
                  </a:lnTo>
                  <a:cubicBezTo>
                    <a:pt x="10629" y="17165"/>
                    <a:pt x="10629" y="17166"/>
                    <a:pt x="10629" y="17166"/>
                  </a:cubicBezTo>
                  <a:cubicBezTo>
                    <a:pt x="10630" y="17166"/>
                    <a:pt x="10630" y="17168"/>
                    <a:pt x="10630" y="17169"/>
                  </a:cubicBezTo>
                  <a:cubicBezTo>
                    <a:pt x="10680" y="17246"/>
                    <a:pt x="10728" y="17321"/>
                    <a:pt x="10775" y="17399"/>
                  </a:cubicBezTo>
                  <a:cubicBezTo>
                    <a:pt x="10820" y="17475"/>
                    <a:pt x="10859" y="17551"/>
                    <a:pt x="10901" y="17629"/>
                  </a:cubicBezTo>
                  <a:cubicBezTo>
                    <a:pt x="10939" y="17709"/>
                    <a:pt x="10977" y="17790"/>
                    <a:pt x="11013" y="17870"/>
                  </a:cubicBezTo>
                  <a:cubicBezTo>
                    <a:pt x="11051" y="17960"/>
                    <a:pt x="11087" y="18051"/>
                    <a:pt x="11121" y="18141"/>
                  </a:cubicBezTo>
                  <a:cubicBezTo>
                    <a:pt x="11143" y="18208"/>
                    <a:pt x="11165" y="18275"/>
                    <a:pt x="11183" y="18344"/>
                  </a:cubicBezTo>
                  <a:cubicBezTo>
                    <a:pt x="11204" y="18421"/>
                    <a:pt x="11222" y="18499"/>
                    <a:pt x="11239" y="18577"/>
                  </a:cubicBezTo>
                  <a:cubicBezTo>
                    <a:pt x="11249" y="18635"/>
                    <a:pt x="11261" y="18692"/>
                    <a:pt x="11266" y="18750"/>
                  </a:cubicBezTo>
                  <a:cubicBezTo>
                    <a:pt x="11270" y="18806"/>
                    <a:pt x="11274" y="18862"/>
                    <a:pt x="11279" y="18917"/>
                  </a:cubicBezTo>
                  <a:lnTo>
                    <a:pt x="11279" y="18917"/>
                  </a:lnTo>
                  <a:cubicBezTo>
                    <a:pt x="11279" y="18916"/>
                    <a:pt x="11279" y="18915"/>
                    <a:pt x="11279" y="18914"/>
                  </a:cubicBezTo>
                  <a:lnTo>
                    <a:pt x="11279" y="18914"/>
                  </a:lnTo>
                  <a:cubicBezTo>
                    <a:pt x="11279" y="18915"/>
                    <a:pt x="11279" y="18916"/>
                    <a:pt x="11279" y="18917"/>
                  </a:cubicBezTo>
                  <a:lnTo>
                    <a:pt x="11279" y="18917"/>
                  </a:lnTo>
                  <a:cubicBezTo>
                    <a:pt x="11279" y="18917"/>
                    <a:pt x="11279" y="18917"/>
                    <a:pt x="11279" y="18917"/>
                  </a:cubicBezTo>
                  <a:lnTo>
                    <a:pt x="11279" y="18917"/>
                  </a:lnTo>
                  <a:cubicBezTo>
                    <a:pt x="11279" y="18917"/>
                    <a:pt x="11279" y="18918"/>
                    <a:pt x="11280" y="18918"/>
                  </a:cubicBezTo>
                  <a:lnTo>
                    <a:pt x="11280" y="18918"/>
                  </a:lnTo>
                  <a:cubicBezTo>
                    <a:pt x="11279" y="18918"/>
                    <a:pt x="11279" y="18917"/>
                    <a:pt x="11279" y="18917"/>
                  </a:cubicBezTo>
                  <a:lnTo>
                    <a:pt x="11279" y="18917"/>
                  </a:lnTo>
                  <a:cubicBezTo>
                    <a:pt x="11280" y="18924"/>
                    <a:pt x="11281" y="18931"/>
                    <a:pt x="11282" y="18938"/>
                  </a:cubicBezTo>
                  <a:cubicBezTo>
                    <a:pt x="11281" y="18931"/>
                    <a:pt x="11280" y="18925"/>
                    <a:pt x="11280" y="18918"/>
                  </a:cubicBezTo>
                  <a:lnTo>
                    <a:pt x="11280" y="18918"/>
                  </a:lnTo>
                  <a:cubicBezTo>
                    <a:pt x="11281" y="18981"/>
                    <a:pt x="11285" y="19045"/>
                    <a:pt x="11282" y="19109"/>
                  </a:cubicBezTo>
                  <a:cubicBezTo>
                    <a:pt x="11279" y="19169"/>
                    <a:pt x="11274" y="19228"/>
                    <a:pt x="11272" y="19286"/>
                  </a:cubicBezTo>
                  <a:cubicBezTo>
                    <a:pt x="11265" y="19351"/>
                    <a:pt x="11261" y="19417"/>
                    <a:pt x="11248" y="19480"/>
                  </a:cubicBezTo>
                  <a:cubicBezTo>
                    <a:pt x="11235" y="19539"/>
                    <a:pt x="11223" y="19599"/>
                    <a:pt x="11212" y="19658"/>
                  </a:cubicBezTo>
                  <a:lnTo>
                    <a:pt x="11212" y="19655"/>
                  </a:lnTo>
                  <a:cubicBezTo>
                    <a:pt x="11195" y="19721"/>
                    <a:pt x="11180" y="19789"/>
                    <a:pt x="11157" y="19853"/>
                  </a:cubicBezTo>
                  <a:cubicBezTo>
                    <a:pt x="11136" y="19914"/>
                    <a:pt x="11116" y="19977"/>
                    <a:pt x="11094" y="20036"/>
                  </a:cubicBezTo>
                  <a:cubicBezTo>
                    <a:pt x="11068" y="20092"/>
                    <a:pt x="11048" y="20148"/>
                    <a:pt x="11022" y="20202"/>
                  </a:cubicBezTo>
                  <a:cubicBezTo>
                    <a:pt x="10999" y="20254"/>
                    <a:pt x="10972" y="20305"/>
                    <a:pt x="10947" y="20356"/>
                  </a:cubicBezTo>
                  <a:lnTo>
                    <a:pt x="10947" y="20354"/>
                  </a:lnTo>
                  <a:cubicBezTo>
                    <a:pt x="10856" y="20521"/>
                    <a:pt x="10758" y="20686"/>
                    <a:pt x="10668" y="20855"/>
                  </a:cubicBezTo>
                  <a:cubicBezTo>
                    <a:pt x="10578" y="21023"/>
                    <a:pt x="10496" y="21194"/>
                    <a:pt x="10420" y="21368"/>
                  </a:cubicBezTo>
                  <a:cubicBezTo>
                    <a:pt x="10349" y="21531"/>
                    <a:pt x="10286" y="21698"/>
                    <a:pt x="10232" y="21868"/>
                  </a:cubicBezTo>
                  <a:cubicBezTo>
                    <a:pt x="10170" y="22048"/>
                    <a:pt x="10118" y="22232"/>
                    <a:pt x="10076" y="22417"/>
                  </a:cubicBezTo>
                  <a:cubicBezTo>
                    <a:pt x="10055" y="22516"/>
                    <a:pt x="10031" y="22615"/>
                    <a:pt x="10015" y="22713"/>
                  </a:cubicBezTo>
                  <a:cubicBezTo>
                    <a:pt x="10000" y="22808"/>
                    <a:pt x="9986" y="22902"/>
                    <a:pt x="9975" y="22996"/>
                  </a:cubicBezTo>
                  <a:cubicBezTo>
                    <a:pt x="9966" y="23084"/>
                    <a:pt x="9962" y="23171"/>
                    <a:pt x="9964" y="23259"/>
                  </a:cubicBezTo>
                  <a:cubicBezTo>
                    <a:pt x="9963" y="23432"/>
                    <a:pt x="9978" y="23605"/>
                    <a:pt x="10008" y="23775"/>
                  </a:cubicBezTo>
                  <a:cubicBezTo>
                    <a:pt x="10047" y="23986"/>
                    <a:pt x="10119" y="24204"/>
                    <a:pt x="10234" y="24385"/>
                  </a:cubicBezTo>
                  <a:cubicBezTo>
                    <a:pt x="10292" y="24478"/>
                    <a:pt x="10357" y="24567"/>
                    <a:pt x="10427" y="24650"/>
                  </a:cubicBezTo>
                  <a:cubicBezTo>
                    <a:pt x="10456" y="24685"/>
                    <a:pt x="10489" y="24719"/>
                    <a:pt x="10520" y="24753"/>
                  </a:cubicBezTo>
                  <a:cubicBezTo>
                    <a:pt x="10641" y="24885"/>
                    <a:pt x="10768" y="25007"/>
                    <a:pt x="10892" y="25134"/>
                  </a:cubicBezTo>
                  <a:cubicBezTo>
                    <a:pt x="11028" y="25274"/>
                    <a:pt x="11160" y="25418"/>
                    <a:pt x="11290" y="25564"/>
                  </a:cubicBezTo>
                  <a:cubicBezTo>
                    <a:pt x="11290" y="25564"/>
                    <a:pt x="11290" y="25563"/>
                    <a:pt x="11289" y="25563"/>
                  </a:cubicBezTo>
                  <a:lnTo>
                    <a:pt x="11289" y="25563"/>
                  </a:lnTo>
                  <a:cubicBezTo>
                    <a:pt x="11291" y="25565"/>
                    <a:pt x="11292" y="25567"/>
                    <a:pt x="11294" y="25568"/>
                  </a:cubicBezTo>
                  <a:cubicBezTo>
                    <a:pt x="11333" y="25613"/>
                    <a:pt x="11373" y="25658"/>
                    <a:pt x="11411" y="25702"/>
                  </a:cubicBezTo>
                  <a:cubicBezTo>
                    <a:pt x="11549" y="25858"/>
                    <a:pt x="11677" y="26022"/>
                    <a:pt x="11796" y="26192"/>
                  </a:cubicBezTo>
                  <a:cubicBezTo>
                    <a:pt x="11836" y="26256"/>
                    <a:pt x="11873" y="26322"/>
                    <a:pt x="11909" y="26389"/>
                  </a:cubicBezTo>
                  <a:cubicBezTo>
                    <a:pt x="11928" y="26431"/>
                    <a:pt x="11950" y="26473"/>
                    <a:pt x="11965" y="26515"/>
                  </a:cubicBezTo>
                  <a:cubicBezTo>
                    <a:pt x="11981" y="26557"/>
                    <a:pt x="11994" y="26597"/>
                    <a:pt x="12008" y="26636"/>
                  </a:cubicBezTo>
                  <a:cubicBezTo>
                    <a:pt x="12035" y="26736"/>
                    <a:pt x="12062" y="26834"/>
                    <a:pt x="12084" y="26933"/>
                  </a:cubicBezTo>
                  <a:cubicBezTo>
                    <a:pt x="12084" y="26933"/>
                    <a:pt x="12084" y="26933"/>
                    <a:pt x="12084" y="26932"/>
                  </a:cubicBezTo>
                  <a:lnTo>
                    <a:pt x="12084" y="26932"/>
                  </a:lnTo>
                  <a:cubicBezTo>
                    <a:pt x="12099" y="27008"/>
                    <a:pt x="12113" y="27083"/>
                    <a:pt x="12122" y="27158"/>
                  </a:cubicBezTo>
                  <a:cubicBezTo>
                    <a:pt x="12133" y="27237"/>
                    <a:pt x="12138" y="27313"/>
                    <a:pt x="12142" y="27391"/>
                  </a:cubicBezTo>
                  <a:cubicBezTo>
                    <a:pt x="12142" y="27449"/>
                    <a:pt x="12142" y="27510"/>
                    <a:pt x="12141" y="27567"/>
                  </a:cubicBezTo>
                  <a:cubicBezTo>
                    <a:pt x="12139" y="27561"/>
                    <a:pt x="12138" y="27556"/>
                    <a:pt x="12138" y="27551"/>
                  </a:cubicBezTo>
                  <a:lnTo>
                    <a:pt x="12138" y="27551"/>
                  </a:lnTo>
                  <a:cubicBezTo>
                    <a:pt x="12130" y="27647"/>
                    <a:pt x="12121" y="27740"/>
                    <a:pt x="12108" y="27835"/>
                  </a:cubicBezTo>
                  <a:cubicBezTo>
                    <a:pt x="12097" y="27918"/>
                    <a:pt x="12082" y="28002"/>
                    <a:pt x="12066" y="28083"/>
                  </a:cubicBezTo>
                  <a:cubicBezTo>
                    <a:pt x="12066" y="28082"/>
                    <a:pt x="12066" y="28081"/>
                    <a:pt x="12066" y="28080"/>
                  </a:cubicBezTo>
                  <a:cubicBezTo>
                    <a:pt x="12066" y="28082"/>
                    <a:pt x="12066" y="28083"/>
                    <a:pt x="12065" y="28084"/>
                  </a:cubicBezTo>
                  <a:cubicBezTo>
                    <a:pt x="12064" y="28089"/>
                    <a:pt x="12063" y="28095"/>
                    <a:pt x="12063" y="28100"/>
                  </a:cubicBezTo>
                  <a:cubicBezTo>
                    <a:pt x="12043" y="28184"/>
                    <a:pt x="12023" y="28272"/>
                    <a:pt x="11997" y="28354"/>
                  </a:cubicBezTo>
                  <a:cubicBezTo>
                    <a:pt x="11973" y="28441"/>
                    <a:pt x="11945" y="28527"/>
                    <a:pt x="11916" y="28612"/>
                  </a:cubicBezTo>
                  <a:cubicBezTo>
                    <a:pt x="11878" y="28709"/>
                    <a:pt x="11839" y="28805"/>
                    <a:pt x="11799" y="28901"/>
                  </a:cubicBezTo>
                  <a:cubicBezTo>
                    <a:pt x="11757" y="29000"/>
                    <a:pt x="11710" y="29092"/>
                    <a:pt x="11662" y="29188"/>
                  </a:cubicBezTo>
                  <a:lnTo>
                    <a:pt x="11662" y="29188"/>
                  </a:lnTo>
                  <a:cubicBezTo>
                    <a:pt x="11665" y="29182"/>
                    <a:pt x="11668" y="29175"/>
                    <a:pt x="11671" y="29168"/>
                  </a:cubicBezTo>
                  <a:lnTo>
                    <a:pt x="11671" y="29168"/>
                  </a:lnTo>
                  <a:cubicBezTo>
                    <a:pt x="11586" y="29335"/>
                    <a:pt x="11496" y="29497"/>
                    <a:pt x="11399" y="29656"/>
                  </a:cubicBezTo>
                  <a:cubicBezTo>
                    <a:pt x="11304" y="29811"/>
                    <a:pt x="11208" y="29965"/>
                    <a:pt x="11125" y="30128"/>
                  </a:cubicBezTo>
                  <a:cubicBezTo>
                    <a:pt x="11123" y="30132"/>
                    <a:pt x="11121" y="30136"/>
                    <a:pt x="11119" y="30140"/>
                  </a:cubicBezTo>
                  <a:cubicBezTo>
                    <a:pt x="11115" y="30142"/>
                    <a:pt x="11109" y="30142"/>
                    <a:pt x="11106" y="30144"/>
                  </a:cubicBezTo>
                  <a:cubicBezTo>
                    <a:pt x="11089" y="30174"/>
                    <a:pt x="11072" y="30203"/>
                    <a:pt x="11057" y="30233"/>
                  </a:cubicBezTo>
                  <a:cubicBezTo>
                    <a:pt x="11038" y="30264"/>
                    <a:pt x="11020" y="30294"/>
                    <a:pt x="11000" y="30327"/>
                  </a:cubicBezTo>
                  <a:cubicBezTo>
                    <a:pt x="10984" y="30373"/>
                    <a:pt x="10973" y="30423"/>
                    <a:pt x="10960" y="30471"/>
                  </a:cubicBezTo>
                  <a:cubicBezTo>
                    <a:pt x="10922" y="30557"/>
                    <a:pt x="10885" y="30643"/>
                    <a:pt x="10854" y="30732"/>
                  </a:cubicBezTo>
                  <a:cubicBezTo>
                    <a:pt x="10792" y="30914"/>
                    <a:pt x="10747" y="31102"/>
                    <a:pt x="10723" y="31292"/>
                  </a:cubicBezTo>
                  <a:cubicBezTo>
                    <a:pt x="10733" y="31387"/>
                    <a:pt x="10738" y="31481"/>
                    <a:pt x="10744" y="31575"/>
                  </a:cubicBezTo>
                  <a:cubicBezTo>
                    <a:pt x="10753" y="31670"/>
                    <a:pt x="10759" y="31766"/>
                    <a:pt x="10766" y="31863"/>
                  </a:cubicBezTo>
                  <a:cubicBezTo>
                    <a:pt x="10785" y="31932"/>
                    <a:pt x="10805" y="32002"/>
                    <a:pt x="10825" y="32073"/>
                  </a:cubicBezTo>
                  <a:lnTo>
                    <a:pt x="10825" y="32077"/>
                  </a:lnTo>
                  <a:cubicBezTo>
                    <a:pt x="10839" y="32149"/>
                    <a:pt x="10862" y="32219"/>
                    <a:pt x="10877" y="32289"/>
                  </a:cubicBezTo>
                  <a:lnTo>
                    <a:pt x="10877" y="32289"/>
                  </a:lnTo>
                  <a:cubicBezTo>
                    <a:pt x="10876" y="32285"/>
                    <a:pt x="10875" y="32281"/>
                    <a:pt x="10874" y="32277"/>
                  </a:cubicBezTo>
                  <a:lnTo>
                    <a:pt x="10874" y="32277"/>
                  </a:lnTo>
                  <a:cubicBezTo>
                    <a:pt x="10882" y="32321"/>
                    <a:pt x="10893" y="32365"/>
                    <a:pt x="10907" y="32409"/>
                  </a:cubicBezTo>
                  <a:cubicBezTo>
                    <a:pt x="10916" y="32438"/>
                    <a:pt x="10928" y="32469"/>
                    <a:pt x="10939" y="32498"/>
                  </a:cubicBezTo>
                  <a:cubicBezTo>
                    <a:pt x="10962" y="32604"/>
                    <a:pt x="10985" y="32708"/>
                    <a:pt x="11014" y="32811"/>
                  </a:cubicBezTo>
                  <a:cubicBezTo>
                    <a:pt x="11043" y="32909"/>
                    <a:pt x="11075" y="33007"/>
                    <a:pt x="11109" y="33104"/>
                  </a:cubicBezTo>
                  <a:lnTo>
                    <a:pt x="11109" y="33104"/>
                  </a:lnTo>
                  <a:cubicBezTo>
                    <a:pt x="11108" y="33102"/>
                    <a:pt x="11107" y="33100"/>
                    <a:pt x="11106" y="33098"/>
                  </a:cubicBezTo>
                  <a:lnTo>
                    <a:pt x="11106" y="33098"/>
                  </a:lnTo>
                  <a:cubicBezTo>
                    <a:pt x="11178" y="33309"/>
                    <a:pt x="11225" y="33528"/>
                    <a:pt x="11283" y="33742"/>
                  </a:cubicBezTo>
                  <a:cubicBezTo>
                    <a:pt x="11343" y="33967"/>
                    <a:pt x="11418" y="34188"/>
                    <a:pt x="11485" y="34412"/>
                  </a:cubicBezTo>
                  <a:cubicBezTo>
                    <a:pt x="11613" y="34841"/>
                    <a:pt x="11719" y="35275"/>
                    <a:pt x="11809" y="35715"/>
                  </a:cubicBezTo>
                  <a:cubicBezTo>
                    <a:pt x="11827" y="35812"/>
                    <a:pt x="11846" y="35909"/>
                    <a:pt x="11857" y="36006"/>
                  </a:cubicBezTo>
                  <a:cubicBezTo>
                    <a:pt x="11869" y="36100"/>
                    <a:pt x="11876" y="36193"/>
                    <a:pt x="11883" y="36288"/>
                  </a:cubicBezTo>
                  <a:cubicBezTo>
                    <a:pt x="11883" y="36279"/>
                    <a:pt x="11882" y="36272"/>
                    <a:pt x="11882" y="36263"/>
                  </a:cubicBezTo>
                  <a:lnTo>
                    <a:pt x="11882" y="36263"/>
                  </a:lnTo>
                  <a:cubicBezTo>
                    <a:pt x="11888" y="36358"/>
                    <a:pt x="11895" y="36452"/>
                    <a:pt x="11894" y="36546"/>
                  </a:cubicBezTo>
                  <a:cubicBezTo>
                    <a:pt x="11892" y="36639"/>
                    <a:pt x="11888" y="36734"/>
                    <a:pt x="11880" y="36828"/>
                  </a:cubicBezTo>
                  <a:cubicBezTo>
                    <a:pt x="11861" y="36995"/>
                    <a:pt x="11836" y="37162"/>
                    <a:pt x="11804" y="37327"/>
                  </a:cubicBezTo>
                  <a:cubicBezTo>
                    <a:pt x="11807" y="37320"/>
                    <a:pt x="11807" y="37313"/>
                    <a:pt x="11811" y="37304"/>
                  </a:cubicBezTo>
                  <a:lnTo>
                    <a:pt x="11811" y="37304"/>
                  </a:lnTo>
                  <a:cubicBezTo>
                    <a:pt x="11777" y="37457"/>
                    <a:pt x="11745" y="37610"/>
                    <a:pt x="11703" y="37760"/>
                  </a:cubicBezTo>
                  <a:cubicBezTo>
                    <a:pt x="11662" y="37912"/>
                    <a:pt x="11617" y="38063"/>
                    <a:pt x="11568" y="38211"/>
                  </a:cubicBezTo>
                  <a:lnTo>
                    <a:pt x="11568" y="38211"/>
                  </a:lnTo>
                  <a:cubicBezTo>
                    <a:pt x="11569" y="38209"/>
                    <a:pt x="11570" y="38206"/>
                    <a:pt x="11572" y="38204"/>
                  </a:cubicBezTo>
                  <a:lnTo>
                    <a:pt x="11572" y="38204"/>
                  </a:lnTo>
                  <a:cubicBezTo>
                    <a:pt x="11505" y="38387"/>
                    <a:pt x="11436" y="38567"/>
                    <a:pt x="11354" y="38743"/>
                  </a:cubicBezTo>
                  <a:lnTo>
                    <a:pt x="11355" y="38740"/>
                  </a:lnTo>
                  <a:lnTo>
                    <a:pt x="11355" y="38740"/>
                  </a:lnTo>
                  <a:cubicBezTo>
                    <a:pt x="11353" y="38745"/>
                    <a:pt x="11351" y="38751"/>
                    <a:pt x="11348" y="38755"/>
                  </a:cubicBezTo>
                  <a:cubicBezTo>
                    <a:pt x="11347" y="38756"/>
                    <a:pt x="11347" y="38759"/>
                    <a:pt x="11346" y="38760"/>
                  </a:cubicBezTo>
                  <a:lnTo>
                    <a:pt x="11346" y="38759"/>
                  </a:lnTo>
                  <a:cubicBezTo>
                    <a:pt x="11296" y="38856"/>
                    <a:pt x="11246" y="38955"/>
                    <a:pt x="11192" y="39051"/>
                  </a:cubicBezTo>
                  <a:cubicBezTo>
                    <a:pt x="11141" y="39142"/>
                    <a:pt x="11082" y="39230"/>
                    <a:pt x="11025" y="39319"/>
                  </a:cubicBezTo>
                  <a:lnTo>
                    <a:pt x="11025" y="39317"/>
                  </a:lnTo>
                  <a:cubicBezTo>
                    <a:pt x="11024" y="39319"/>
                    <a:pt x="11023" y="39322"/>
                    <a:pt x="11022" y="39323"/>
                  </a:cubicBezTo>
                  <a:cubicBezTo>
                    <a:pt x="11020" y="39324"/>
                    <a:pt x="11019" y="39326"/>
                    <a:pt x="11018" y="39329"/>
                  </a:cubicBezTo>
                  <a:lnTo>
                    <a:pt x="11019" y="39328"/>
                  </a:lnTo>
                  <a:lnTo>
                    <a:pt x="11019" y="39328"/>
                  </a:lnTo>
                  <a:cubicBezTo>
                    <a:pt x="11018" y="39329"/>
                    <a:pt x="11018" y="39329"/>
                    <a:pt x="11018" y="39331"/>
                  </a:cubicBezTo>
                  <a:lnTo>
                    <a:pt x="11015" y="39333"/>
                  </a:lnTo>
                  <a:lnTo>
                    <a:pt x="11015" y="39332"/>
                  </a:lnTo>
                  <a:cubicBezTo>
                    <a:pt x="10972" y="39392"/>
                    <a:pt x="10931" y="39448"/>
                    <a:pt x="10882" y="39504"/>
                  </a:cubicBezTo>
                  <a:cubicBezTo>
                    <a:pt x="10845" y="39543"/>
                    <a:pt x="10807" y="39582"/>
                    <a:pt x="10767" y="39620"/>
                  </a:cubicBezTo>
                  <a:cubicBezTo>
                    <a:pt x="10582" y="39781"/>
                    <a:pt x="10379" y="39924"/>
                    <a:pt x="10178" y="40070"/>
                  </a:cubicBezTo>
                  <a:cubicBezTo>
                    <a:pt x="10072" y="40149"/>
                    <a:pt x="9966" y="40226"/>
                    <a:pt x="9859" y="40307"/>
                  </a:cubicBezTo>
                  <a:cubicBezTo>
                    <a:pt x="9770" y="40376"/>
                    <a:pt x="9680" y="40448"/>
                    <a:pt x="9587" y="40514"/>
                  </a:cubicBezTo>
                  <a:cubicBezTo>
                    <a:pt x="9429" y="40618"/>
                    <a:pt x="9259" y="40703"/>
                    <a:pt x="9091" y="40788"/>
                  </a:cubicBezTo>
                  <a:cubicBezTo>
                    <a:pt x="9005" y="40829"/>
                    <a:pt x="8919" y="40870"/>
                    <a:pt x="8830" y="40909"/>
                  </a:cubicBezTo>
                  <a:cubicBezTo>
                    <a:pt x="8734" y="40950"/>
                    <a:pt x="8635" y="40989"/>
                    <a:pt x="8536" y="41027"/>
                  </a:cubicBezTo>
                  <a:cubicBezTo>
                    <a:pt x="8545" y="41025"/>
                    <a:pt x="8552" y="41022"/>
                    <a:pt x="8560" y="41021"/>
                  </a:cubicBezTo>
                  <a:lnTo>
                    <a:pt x="8560" y="41021"/>
                  </a:lnTo>
                  <a:cubicBezTo>
                    <a:pt x="8424" y="41065"/>
                    <a:pt x="8290" y="41111"/>
                    <a:pt x="8151" y="41150"/>
                  </a:cubicBezTo>
                  <a:cubicBezTo>
                    <a:pt x="8012" y="41188"/>
                    <a:pt x="7871" y="41223"/>
                    <a:pt x="7730" y="41254"/>
                  </a:cubicBezTo>
                  <a:lnTo>
                    <a:pt x="7554" y="41285"/>
                  </a:lnTo>
                  <a:cubicBezTo>
                    <a:pt x="7533" y="41288"/>
                    <a:pt x="7511" y="41289"/>
                    <a:pt x="7490" y="41291"/>
                  </a:cubicBezTo>
                  <a:cubicBezTo>
                    <a:pt x="7497" y="41274"/>
                    <a:pt x="7501" y="41255"/>
                    <a:pt x="7501" y="41236"/>
                  </a:cubicBezTo>
                  <a:cubicBezTo>
                    <a:pt x="7497" y="41149"/>
                    <a:pt x="7481" y="41060"/>
                    <a:pt x="7470" y="40971"/>
                  </a:cubicBezTo>
                  <a:cubicBezTo>
                    <a:pt x="7451" y="40818"/>
                    <a:pt x="7432" y="40664"/>
                    <a:pt x="7415" y="40509"/>
                  </a:cubicBezTo>
                  <a:cubicBezTo>
                    <a:pt x="7372" y="40137"/>
                    <a:pt x="7331" y="39766"/>
                    <a:pt x="7305" y="39390"/>
                  </a:cubicBezTo>
                  <a:cubicBezTo>
                    <a:pt x="7296" y="39166"/>
                    <a:pt x="7297" y="38943"/>
                    <a:pt x="7299" y="38718"/>
                  </a:cubicBezTo>
                  <a:cubicBezTo>
                    <a:pt x="7301" y="38486"/>
                    <a:pt x="7295" y="38254"/>
                    <a:pt x="7287" y="38022"/>
                  </a:cubicBezTo>
                  <a:cubicBezTo>
                    <a:pt x="7280" y="37809"/>
                    <a:pt x="7269" y="37597"/>
                    <a:pt x="7269" y="37386"/>
                  </a:cubicBezTo>
                  <a:cubicBezTo>
                    <a:pt x="7269" y="37152"/>
                    <a:pt x="7274" y="36920"/>
                    <a:pt x="7284" y="36687"/>
                  </a:cubicBezTo>
                  <a:cubicBezTo>
                    <a:pt x="7293" y="36509"/>
                    <a:pt x="7305" y="36333"/>
                    <a:pt x="7312" y="36155"/>
                  </a:cubicBezTo>
                  <a:cubicBezTo>
                    <a:pt x="7321" y="35944"/>
                    <a:pt x="7327" y="35732"/>
                    <a:pt x="7333" y="35520"/>
                  </a:cubicBezTo>
                  <a:cubicBezTo>
                    <a:pt x="7339" y="35147"/>
                    <a:pt x="7323" y="34775"/>
                    <a:pt x="7312" y="34401"/>
                  </a:cubicBezTo>
                  <a:cubicBezTo>
                    <a:pt x="7302" y="34019"/>
                    <a:pt x="7307" y="33640"/>
                    <a:pt x="7310" y="33259"/>
                  </a:cubicBezTo>
                  <a:cubicBezTo>
                    <a:pt x="7312" y="32877"/>
                    <a:pt x="7302" y="32500"/>
                    <a:pt x="7283" y="32122"/>
                  </a:cubicBezTo>
                  <a:cubicBezTo>
                    <a:pt x="7264" y="31735"/>
                    <a:pt x="7243" y="31349"/>
                    <a:pt x="7239" y="30962"/>
                  </a:cubicBezTo>
                  <a:cubicBezTo>
                    <a:pt x="7232" y="30569"/>
                    <a:pt x="7229" y="30178"/>
                    <a:pt x="7232" y="29785"/>
                  </a:cubicBezTo>
                  <a:cubicBezTo>
                    <a:pt x="7240" y="29018"/>
                    <a:pt x="7245" y="28252"/>
                    <a:pt x="7275" y="27487"/>
                  </a:cubicBezTo>
                  <a:cubicBezTo>
                    <a:pt x="7288" y="27095"/>
                    <a:pt x="7305" y="26700"/>
                    <a:pt x="7314" y="26306"/>
                  </a:cubicBezTo>
                  <a:cubicBezTo>
                    <a:pt x="7323" y="25902"/>
                    <a:pt x="7324" y="25497"/>
                    <a:pt x="7323" y="25093"/>
                  </a:cubicBezTo>
                  <a:cubicBezTo>
                    <a:pt x="7321" y="24727"/>
                    <a:pt x="7310" y="24363"/>
                    <a:pt x="7306" y="23998"/>
                  </a:cubicBezTo>
                  <a:cubicBezTo>
                    <a:pt x="7303" y="23609"/>
                    <a:pt x="7303" y="23220"/>
                    <a:pt x="7306" y="22830"/>
                  </a:cubicBezTo>
                  <a:cubicBezTo>
                    <a:pt x="7308" y="22642"/>
                    <a:pt x="7310" y="22453"/>
                    <a:pt x="7316" y="22264"/>
                  </a:cubicBezTo>
                  <a:cubicBezTo>
                    <a:pt x="7322" y="22051"/>
                    <a:pt x="7331" y="21836"/>
                    <a:pt x="7341" y="21621"/>
                  </a:cubicBezTo>
                  <a:cubicBezTo>
                    <a:pt x="7359" y="21255"/>
                    <a:pt x="7378" y="20890"/>
                    <a:pt x="7383" y="20522"/>
                  </a:cubicBezTo>
                  <a:cubicBezTo>
                    <a:pt x="7394" y="19752"/>
                    <a:pt x="7412" y="18983"/>
                    <a:pt x="7380" y="18212"/>
                  </a:cubicBezTo>
                  <a:cubicBezTo>
                    <a:pt x="7346" y="17432"/>
                    <a:pt x="7294" y="16651"/>
                    <a:pt x="7278" y="15869"/>
                  </a:cubicBezTo>
                  <a:cubicBezTo>
                    <a:pt x="7270" y="15498"/>
                    <a:pt x="7274" y="15129"/>
                    <a:pt x="7269" y="14758"/>
                  </a:cubicBezTo>
                  <a:cubicBezTo>
                    <a:pt x="7263" y="14348"/>
                    <a:pt x="7256" y="13937"/>
                    <a:pt x="7253" y="13525"/>
                  </a:cubicBezTo>
                  <a:cubicBezTo>
                    <a:pt x="7248" y="13163"/>
                    <a:pt x="7259" y="12801"/>
                    <a:pt x="7263" y="12438"/>
                  </a:cubicBezTo>
                  <a:cubicBezTo>
                    <a:pt x="7264" y="12018"/>
                    <a:pt x="7264" y="11600"/>
                    <a:pt x="7261" y="11182"/>
                  </a:cubicBezTo>
                  <a:cubicBezTo>
                    <a:pt x="7259" y="10818"/>
                    <a:pt x="7256" y="10454"/>
                    <a:pt x="7234" y="10093"/>
                  </a:cubicBezTo>
                  <a:cubicBezTo>
                    <a:pt x="7210" y="9689"/>
                    <a:pt x="7178" y="9287"/>
                    <a:pt x="7147" y="8885"/>
                  </a:cubicBezTo>
                  <a:lnTo>
                    <a:pt x="7147" y="8885"/>
                  </a:lnTo>
                  <a:cubicBezTo>
                    <a:pt x="7147" y="8893"/>
                    <a:pt x="7148" y="8901"/>
                    <a:pt x="7148" y="8909"/>
                  </a:cubicBezTo>
                  <a:cubicBezTo>
                    <a:pt x="7141" y="8763"/>
                    <a:pt x="7128" y="8618"/>
                    <a:pt x="7125" y="8471"/>
                  </a:cubicBezTo>
                  <a:cubicBezTo>
                    <a:pt x="7122" y="8357"/>
                    <a:pt x="7119" y="8243"/>
                    <a:pt x="7117" y="8128"/>
                  </a:cubicBezTo>
                  <a:cubicBezTo>
                    <a:pt x="7108" y="8168"/>
                    <a:pt x="7099" y="8208"/>
                    <a:pt x="7091" y="8248"/>
                  </a:cubicBezTo>
                  <a:cubicBezTo>
                    <a:pt x="7093" y="8241"/>
                    <a:pt x="7094" y="8232"/>
                    <a:pt x="7096" y="8225"/>
                  </a:cubicBezTo>
                  <a:lnTo>
                    <a:pt x="7096" y="8225"/>
                  </a:lnTo>
                  <a:cubicBezTo>
                    <a:pt x="7092" y="8243"/>
                    <a:pt x="7090" y="8262"/>
                    <a:pt x="7086" y="8281"/>
                  </a:cubicBezTo>
                  <a:lnTo>
                    <a:pt x="7086" y="8277"/>
                  </a:lnTo>
                  <a:cubicBezTo>
                    <a:pt x="7079" y="8313"/>
                    <a:pt x="7072" y="8349"/>
                    <a:pt x="7064" y="8388"/>
                  </a:cubicBezTo>
                  <a:cubicBezTo>
                    <a:pt x="7064" y="8395"/>
                    <a:pt x="7061" y="8403"/>
                    <a:pt x="7059" y="8411"/>
                  </a:cubicBezTo>
                  <a:cubicBezTo>
                    <a:pt x="7059" y="8413"/>
                    <a:pt x="7058" y="8416"/>
                    <a:pt x="7058" y="8419"/>
                  </a:cubicBezTo>
                  <a:cubicBezTo>
                    <a:pt x="7058" y="8421"/>
                    <a:pt x="7057" y="8426"/>
                    <a:pt x="7056" y="8430"/>
                  </a:cubicBezTo>
                  <a:cubicBezTo>
                    <a:pt x="7057" y="8432"/>
                    <a:pt x="7056" y="8434"/>
                    <a:pt x="7055" y="8436"/>
                  </a:cubicBezTo>
                  <a:lnTo>
                    <a:pt x="7055" y="8438"/>
                  </a:lnTo>
                  <a:cubicBezTo>
                    <a:pt x="7048" y="8480"/>
                    <a:pt x="7039" y="8525"/>
                    <a:pt x="7032" y="8565"/>
                  </a:cubicBezTo>
                  <a:cubicBezTo>
                    <a:pt x="7032" y="8567"/>
                    <a:pt x="7032" y="8569"/>
                    <a:pt x="7031" y="8571"/>
                  </a:cubicBezTo>
                  <a:cubicBezTo>
                    <a:pt x="7026" y="8607"/>
                    <a:pt x="7019" y="8644"/>
                    <a:pt x="7013" y="8682"/>
                  </a:cubicBezTo>
                  <a:cubicBezTo>
                    <a:pt x="7000" y="8854"/>
                    <a:pt x="6984" y="9024"/>
                    <a:pt x="6966" y="9194"/>
                  </a:cubicBezTo>
                  <a:lnTo>
                    <a:pt x="6960" y="9375"/>
                  </a:lnTo>
                  <a:cubicBezTo>
                    <a:pt x="6952" y="9603"/>
                    <a:pt x="6942" y="9831"/>
                    <a:pt x="6933" y="10057"/>
                  </a:cubicBezTo>
                  <a:cubicBezTo>
                    <a:pt x="6923" y="10263"/>
                    <a:pt x="6924" y="10467"/>
                    <a:pt x="6927" y="10672"/>
                  </a:cubicBezTo>
                  <a:cubicBezTo>
                    <a:pt x="6927" y="10777"/>
                    <a:pt x="6934" y="10880"/>
                    <a:pt x="6933" y="10984"/>
                  </a:cubicBezTo>
                  <a:cubicBezTo>
                    <a:pt x="6930" y="11036"/>
                    <a:pt x="6929" y="11085"/>
                    <a:pt x="6927" y="11136"/>
                  </a:cubicBezTo>
                  <a:cubicBezTo>
                    <a:pt x="6924" y="11182"/>
                    <a:pt x="6922" y="11231"/>
                    <a:pt x="6905" y="11274"/>
                  </a:cubicBezTo>
                  <a:cubicBezTo>
                    <a:pt x="6906" y="11526"/>
                    <a:pt x="6907" y="11780"/>
                    <a:pt x="6908" y="12033"/>
                  </a:cubicBezTo>
                  <a:cubicBezTo>
                    <a:pt x="6908" y="12386"/>
                    <a:pt x="6900" y="12738"/>
                    <a:pt x="6898" y="13091"/>
                  </a:cubicBezTo>
                  <a:cubicBezTo>
                    <a:pt x="6895" y="13484"/>
                    <a:pt x="6898" y="13876"/>
                    <a:pt x="6906" y="14267"/>
                  </a:cubicBezTo>
                  <a:cubicBezTo>
                    <a:pt x="6913" y="14628"/>
                    <a:pt x="6915" y="14990"/>
                    <a:pt x="6917" y="15350"/>
                  </a:cubicBezTo>
                  <a:cubicBezTo>
                    <a:pt x="6918" y="15760"/>
                    <a:pt x="6928" y="16170"/>
                    <a:pt x="6943" y="16580"/>
                  </a:cubicBezTo>
                  <a:cubicBezTo>
                    <a:pt x="6957" y="16960"/>
                    <a:pt x="6981" y="17340"/>
                    <a:pt x="7000" y="17718"/>
                  </a:cubicBezTo>
                  <a:cubicBezTo>
                    <a:pt x="7018" y="18087"/>
                    <a:pt x="7039" y="18457"/>
                    <a:pt x="7041" y="18825"/>
                  </a:cubicBezTo>
                  <a:cubicBezTo>
                    <a:pt x="7042" y="19222"/>
                    <a:pt x="7038" y="19620"/>
                    <a:pt x="7034" y="20018"/>
                  </a:cubicBezTo>
                  <a:cubicBezTo>
                    <a:pt x="7030" y="20383"/>
                    <a:pt x="7026" y="20746"/>
                    <a:pt x="7008" y="21110"/>
                  </a:cubicBezTo>
                  <a:cubicBezTo>
                    <a:pt x="6990" y="21524"/>
                    <a:pt x="6969" y="21938"/>
                    <a:pt x="6955" y="22354"/>
                  </a:cubicBezTo>
                  <a:cubicBezTo>
                    <a:pt x="6948" y="22521"/>
                    <a:pt x="6950" y="22690"/>
                    <a:pt x="6950" y="22859"/>
                  </a:cubicBezTo>
                  <a:cubicBezTo>
                    <a:pt x="6948" y="23061"/>
                    <a:pt x="6947" y="23265"/>
                    <a:pt x="6947" y="23468"/>
                  </a:cubicBezTo>
                  <a:cubicBezTo>
                    <a:pt x="6946" y="24250"/>
                    <a:pt x="6971" y="25032"/>
                    <a:pt x="6965" y="25814"/>
                  </a:cubicBezTo>
                  <a:cubicBezTo>
                    <a:pt x="6960" y="26574"/>
                    <a:pt x="6918" y="27334"/>
                    <a:pt x="6899" y="28095"/>
                  </a:cubicBezTo>
                  <a:cubicBezTo>
                    <a:pt x="6882" y="28881"/>
                    <a:pt x="6868" y="29668"/>
                    <a:pt x="6875" y="30453"/>
                  </a:cubicBezTo>
                  <a:cubicBezTo>
                    <a:pt x="6878" y="30831"/>
                    <a:pt x="6883" y="31209"/>
                    <a:pt x="6900" y="31586"/>
                  </a:cubicBezTo>
                  <a:cubicBezTo>
                    <a:pt x="6917" y="31967"/>
                    <a:pt x="6941" y="32349"/>
                    <a:pt x="6947" y="32733"/>
                  </a:cubicBezTo>
                  <a:cubicBezTo>
                    <a:pt x="6951" y="32949"/>
                    <a:pt x="6952" y="33165"/>
                    <a:pt x="6950" y="33379"/>
                  </a:cubicBezTo>
                  <a:cubicBezTo>
                    <a:pt x="6948" y="33549"/>
                    <a:pt x="6945" y="33720"/>
                    <a:pt x="6946" y="33890"/>
                  </a:cubicBezTo>
                  <a:cubicBezTo>
                    <a:pt x="6946" y="34102"/>
                    <a:pt x="6952" y="34312"/>
                    <a:pt x="6957" y="34525"/>
                  </a:cubicBezTo>
                  <a:cubicBezTo>
                    <a:pt x="6962" y="34696"/>
                    <a:pt x="6969" y="34868"/>
                    <a:pt x="6971" y="35039"/>
                  </a:cubicBezTo>
                  <a:cubicBezTo>
                    <a:pt x="6975" y="35422"/>
                    <a:pt x="6974" y="35806"/>
                    <a:pt x="6952" y="36190"/>
                  </a:cubicBezTo>
                  <a:cubicBezTo>
                    <a:pt x="6929" y="36576"/>
                    <a:pt x="6908" y="36962"/>
                    <a:pt x="6910" y="37349"/>
                  </a:cubicBezTo>
                  <a:cubicBezTo>
                    <a:pt x="6911" y="37731"/>
                    <a:pt x="6934" y="38113"/>
                    <a:pt x="6941" y="38495"/>
                  </a:cubicBezTo>
                  <a:cubicBezTo>
                    <a:pt x="6942" y="38677"/>
                    <a:pt x="6937" y="38857"/>
                    <a:pt x="6938" y="39038"/>
                  </a:cubicBezTo>
                  <a:cubicBezTo>
                    <a:pt x="6939" y="39222"/>
                    <a:pt x="6946" y="39405"/>
                    <a:pt x="6960" y="39588"/>
                  </a:cubicBezTo>
                  <a:cubicBezTo>
                    <a:pt x="6986" y="39931"/>
                    <a:pt x="7026" y="40272"/>
                    <a:pt x="7066" y="40613"/>
                  </a:cubicBezTo>
                  <a:cubicBezTo>
                    <a:pt x="7090" y="40825"/>
                    <a:pt x="7122" y="41036"/>
                    <a:pt x="7143" y="41247"/>
                  </a:cubicBezTo>
                  <a:cubicBezTo>
                    <a:pt x="7143" y="41246"/>
                    <a:pt x="7143" y="41245"/>
                    <a:pt x="7143" y="41244"/>
                  </a:cubicBezTo>
                  <a:lnTo>
                    <a:pt x="7143" y="41244"/>
                  </a:lnTo>
                  <a:cubicBezTo>
                    <a:pt x="7146" y="41270"/>
                    <a:pt x="7155" y="41295"/>
                    <a:pt x="7168" y="41319"/>
                  </a:cubicBezTo>
                  <a:cubicBezTo>
                    <a:pt x="7142" y="41321"/>
                    <a:pt x="7114" y="41323"/>
                    <a:pt x="7087" y="41325"/>
                  </a:cubicBezTo>
                  <a:cubicBezTo>
                    <a:pt x="7034" y="41326"/>
                    <a:pt x="6980" y="41329"/>
                    <a:pt x="6927" y="41329"/>
                  </a:cubicBezTo>
                  <a:cubicBezTo>
                    <a:pt x="6907" y="41329"/>
                    <a:pt x="6886" y="41328"/>
                    <a:pt x="6866" y="41327"/>
                  </a:cubicBezTo>
                  <a:lnTo>
                    <a:pt x="6695" y="41316"/>
                  </a:lnTo>
                  <a:lnTo>
                    <a:pt x="6698" y="41316"/>
                  </a:lnTo>
                  <a:cubicBezTo>
                    <a:pt x="6626" y="41306"/>
                    <a:pt x="6551" y="41301"/>
                    <a:pt x="6482" y="41288"/>
                  </a:cubicBezTo>
                  <a:cubicBezTo>
                    <a:pt x="6411" y="41274"/>
                    <a:pt x="6336" y="41259"/>
                    <a:pt x="6262" y="41244"/>
                  </a:cubicBezTo>
                  <a:lnTo>
                    <a:pt x="6262" y="41244"/>
                  </a:lnTo>
                  <a:cubicBezTo>
                    <a:pt x="6271" y="41246"/>
                    <a:pt x="6278" y="41247"/>
                    <a:pt x="6285" y="41250"/>
                  </a:cubicBezTo>
                  <a:cubicBezTo>
                    <a:pt x="6206" y="41230"/>
                    <a:pt x="6124" y="41214"/>
                    <a:pt x="6046" y="41191"/>
                  </a:cubicBezTo>
                  <a:cubicBezTo>
                    <a:pt x="5965" y="41167"/>
                    <a:pt x="5886" y="41143"/>
                    <a:pt x="5806" y="41120"/>
                  </a:cubicBezTo>
                  <a:cubicBezTo>
                    <a:pt x="5716" y="41088"/>
                    <a:pt x="5622" y="41057"/>
                    <a:pt x="5535" y="41021"/>
                  </a:cubicBezTo>
                  <a:cubicBezTo>
                    <a:pt x="5439" y="40983"/>
                    <a:pt x="5343" y="40944"/>
                    <a:pt x="5248" y="40902"/>
                  </a:cubicBezTo>
                  <a:cubicBezTo>
                    <a:pt x="5069" y="40823"/>
                    <a:pt x="4891" y="40740"/>
                    <a:pt x="4715" y="40654"/>
                  </a:cubicBezTo>
                  <a:lnTo>
                    <a:pt x="4715" y="40654"/>
                  </a:lnTo>
                  <a:cubicBezTo>
                    <a:pt x="4719" y="40656"/>
                    <a:pt x="4723" y="40659"/>
                    <a:pt x="4726" y="40661"/>
                  </a:cubicBezTo>
                  <a:cubicBezTo>
                    <a:pt x="4573" y="40582"/>
                    <a:pt x="4418" y="40505"/>
                    <a:pt x="4267" y="40418"/>
                  </a:cubicBezTo>
                  <a:cubicBezTo>
                    <a:pt x="4194" y="40378"/>
                    <a:pt x="4118" y="40339"/>
                    <a:pt x="4047" y="40294"/>
                  </a:cubicBezTo>
                  <a:cubicBezTo>
                    <a:pt x="3979" y="40251"/>
                    <a:pt x="3913" y="40209"/>
                    <a:pt x="3843" y="40166"/>
                  </a:cubicBezTo>
                  <a:cubicBezTo>
                    <a:pt x="3809" y="40140"/>
                    <a:pt x="3774" y="40115"/>
                    <a:pt x="3740" y="40091"/>
                  </a:cubicBezTo>
                  <a:cubicBezTo>
                    <a:pt x="3711" y="40069"/>
                    <a:pt x="3679" y="40049"/>
                    <a:pt x="3652" y="40025"/>
                  </a:cubicBezTo>
                  <a:cubicBezTo>
                    <a:pt x="3592" y="39974"/>
                    <a:pt x="3531" y="39923"/>
                    <a:pt x="3471" y="39872"/>
                  </a:cubicBezTo>
                  <a:lnTo>
                    <a:pt x="3471" y="39872"/>
                  </a:lnTo>
                  <a:cubicBezTo>
                    <a:pt x="3473" y="39873"/>
                    <a:pt x="3476" y="39875"/>
                    <a:pt x="3478" y="39878"/>
                  </a:cubicBezTo>
                  <a:cubicBezTo>
                    <a:pt x="3417" y="39816"/>
                    <a:pt x="3350" y="39758"/>
                    <a:pt x="3292" y="39695"/>
                  </a:cubicBezTo>
                  <a:cubicBezTo>
                    <a:pt x="3236" y="39636"/>
                    <a:pt x="3181" y="39575"/>
                    <a:pt x="3126" y="39514"/>
                  </a:cubicBezTo>
                  <a:cubicBezTo>
                    <a:pt x="3041" y="39412"/>
                    <a:pt x="2956" y="39307"/>
                    <a:pt x="2875" y="39201"/>
                  </a:cubicBezTo>
                  <a:cubicBezTo>
                    <a:pt x="2800" y="39104"/>
                    <a:pt x="2731" y="39001"/>
                    <a:pt x="2662" y="38900"/>
                  </a:cubicBezTo>
                  <a:cubicBezTo>
                    <a:pt x="2662" y="38899"/>
                    <a:pt x="2661" y="38898"/>
                    <a:pt x="2660" y="38898"/>
                  </a:cubicBezTo>
                  <a:cubicBezTo>
                    <a:pt x="2659" y="38895"/>
                    <a:pt x="2658" y="38894"/>
                    <a:pt x="2655" y="38890"/>
                  </a:cubicBezTo>
                  <a:cubicBezTo>
                    <a:pt x="2577" y="38768"/>
                    <a:pt x="2501" y="38645"/>
                    <a:pt x="2427" y="38520"/>
                  </a:cubicBezTo>
                  <a:cubicBezTo>
                    <a:pt x="2355" y="38397"/>
                    <a:pt x="2289" y="38271"/>
                    <a:pt x="2224" y="38145"/>
                  </a:cubicBezTo>
                  <a:lnTo>
                    <a:pt x="2224" y="38145"/>
                  </a:lnTo>
                  <a:cubicBezTo>
                    <a:pt x="2186" y="38066"/>
                    <a:pt x="2145" y="37986"/>
                    <a:pt x="2114" y="37904"/>
                  </a:cubicBezTo>
                  <a:cubicBezTo>
                    <a:pt x="2080" y="37819"/>
                    <a:pt x="2046" y="37733"/>
                    <a:pt x="2014" y="37649"/>
                  </a:cubicBezTo>
                  <a:lnTo>
                    <a:pt x="2014" y="37649"/>
                  </a:lnTo>
                  <a:cubicBezTo>
                    <a:pt x="2016" y="37655"/>
                    <a:pt x="2019" y="37661"/>
                    <a:pt x="2020" y="37670"/>
                  </a:cubicBezTo>
                  <a:cubicBezTo>
                    <a:pt x="1978" y="37540"/>
                    <a:pt x="1934" y="37411"/>
                    <a:pt x="1897" y="37279"/>
                  </a:cubicBezTo>
                  <a:cubicBezTo>
                    <a:pt x="1861" y="37151"/>
                    <a:pt x="1832" y="37023"/>
                    <a:pt x="1803" y="36893"/>
                  </a:cubicBezTo>
                  <a:cubicBezTo>
                    <a:pt x="1791" y="36809"/>
                    <a:pt x="1775" y="36727"/>
                    <a:pt x="1766" y="36644"/>
                  </a:cubicBezTo>
                  <a:cubicBezTo>
                    <a:pt x="1758" y="36552"/>
                    <a:pt x="1751" y="36462"/>
                    <a:pt x="1741" y="36369"/>
                  </a:cubicBezTo>
                  <a:cubicBezTo>
                    <a:pt x="1733" y="36172"/>
                    <a:pt x="1725" y="35976"/>
                    <a:pt x="1738" y="35779"/>
                  </a:cubicBezTo>
                  <a:cubicBezTo>
                    <a:pt x="1750" y="35657"/>
                    <a:pt x="1768" y="35536"/>
                    <a:pt x="1793" y="35416"/>
                  </a:cubicBezTo>
                  <a:cubicBezTo>
                    <a:pt x="1811" y="35337"/>
                    <a:pt x="1831" y="35259"/>
                    <a:pt x="1855" y="35183"/>
                  </a:cubicBezTo>
                  <a:cubicBezTo>
                    <a:pt x="1891" y="35085"/>
                    <a:pt x="1927" y="34991"/>
                    <a:pt x="1967" y="34895"/>
                  </a:cubicBezTo>
                  <a:cubicBezTo>
                    <a:pt x="2004" y="34807"/>
                    <a:pt x="2045" y="34724"/>
                    <a:pt x="2086" y="34640"/>
                  </a:cubicBezTo>
                  <a:lnTo>
                    <a:pt x="2086" y="34640"/>
                  </a:lnTo>
                  <a:cubicBezTo>
                    <a:pt x="2085" y="34642"/>
                    <a:pt x="2083" y="34644"/>
                    <a:pt x="2082" y="34647"/>
                  </a:cubicBezTo>
                  <a:lnTo>
                    <a:pt x="2082" y="34647"/>
                  </a:lnTo>
                  <a:cubicBezTo>
                    <a:pt x="2084" y="34643"/>
                    <a:pt x="2085" y="34640"/>
                    <a:pt x="2087" y="34635"/>
                  </a:cubicBezTo>
                  <a:cubicBezTo>
                    <a:pt x="2088" y="34634"/>
                    <a:pt x="2088" y="34633"/>
                    <a:pt x="2090" y="34631"/>
                  </a:cubicBezTo>
                  <a:cubicBezTo>
                    <a:pt x="2203" y="34406"/>
                    <a:pt x="2315" y="34180"/>
                    <a:pt x="2417" y="33949"/>
                  </a:cubicBezTo>
                  <a:cubicBezTo>
                    <a:pt x="2570" y="33600"/>
                    <a:pt x="2707" y="33246"/>
                    <a:pt x="2847" y="32892"/>
                  </a:cubicBezTo>
                  <a:cubicBezTo>
                    <a:pt x="2919" y="32710"/>
                    <a:pt x="2996" y="32527"/>
                    <a:pt x="3060" y="32340"/>
                  </a:cubicBezTo>
                  <a:cubicBezTo>
                    <a:pt x="3106" y="32208"/>
                    <a:pt x="3153" y="32076"/>
                    <a:pt x="3183" y="31939"/>
                  </a:cubicBezTo>
                  <a:cubicBezTo>
                    <a:pt x="3226" y="31748"/>
                    <a:pt x="3255" y="31553"/>
                    <a:pt x="3239" y="31359"/>
                  </a:cubicBezTo>
                  <a:cubicBezTo>
                    <a:pt x="3222" y="31116"/>
                    <a:pt x="3157" y="30878"/>
                    <a:pt x="3075" y="30650"/>
                  </a:cubicBezTo>
                  <a:cubicBezTo>
                    <a:pt x="3019" y="30493"/>
                    <a:pt x="2950" y="30341"/>
                    <a:pt x="2871" y="30195"/>
                  </a:cubicBezTo>
                  <a:cubicBezTo>
                    <a:pt x="2857" y="30176"/>
                    <a:pt x="2843" y="30158"/>
                    <a:pt x="2830" y="30140"/>
                  </a:cubicBezTo>
                  <a:lnTo>
                    <a:pt x="2830" y="30139"/>
                  </a:lnTo>
                  <a:cubicBezTo>
                    <a:pt x="2814" y="30115"/>
                    <a:pt x="2797" y="30094"/>
                    <a:pt x="2780" y="30072"/>
                  </a:cubicBezTo>
                  <a:cubicBezTo>
                    <a:pt x="2779" y="30070"/>
                    <a:pt x="2777" y="30068"/>
                    <a:pt x="2775" y="30066"/>
                  </a:cubicBezTo>
                  <a:lnTo>
                    <a:pt x="2753" y="30036"/>
                  </a:lnTo>
                  <a:cubicBezTo>
                    <a:pt x="2735" y="30017"/>
                    <a:pt x="2720" y="29996"/>
                    <a:pt x="2704" y="29975"/>
                  </a:cubicBezTo>
                  <a:lnTo>
                    <a:pt x="2693" y="29962"/>
                  </a:lnTo>
                  <a:cubicBezTo>
                    <a:pt x="2668" y="29928"/>
                    <a:pt x="2642" y="29894"/>
                    <a:pt x="2616" y="29859"/>
                  </a:cubicBezTo>
                  <a:cubicBezTo>
                    <a:pt x="2591" y="29827"/>
                    <a:pt x="2567" y="29794"/>
                    <a:pt x="2544" y="29762"/>
                  </a:cubicBezTo>
                  <a:cubicBezTo>
                    <a:pt x="2529" y="29739"/>
                    <a:pt x="2512" y="29718"/>
                    <a:pt x="2496" y="29695"/>
                  </a:cubicBezTo>
                  <a:cubicBezTo>
                    <a:pt x="2489" y="29688"/>
                    <a:pt x="2482" y="29681"/>
                    <a:pt x="2475" y="29674"/>
                  </a:cubicBezTo>
                  <a:cubicBezTo>
                    <a:pt x="2385" y="29581"/>
                    <a:pt x="2292" y="29488"/>
                    <a:pt x="2204" y="29392"/>
                  </a:cubicBezTo>
                  <a:cubicBezTo>
                    <a:pt x="2194" y="29381"/>
                    <a:pt x="2185" y="29369"/>
                    <a:pt x="2174" y="29358"/>
                  </a:cubicBezTo>
                  <a:cubicBezTo>
                    <a:pt x="2134" y="29319"/>
                    <a:pt x="2096" y="29278"/>
                    <a:pt x="2057" y="29238"/>
                  </a:cubicBezTo>
                  <a:cubicBezTo>
                    <a:pt x="2036" y="29215"/>
                    <a:pt x="2016" y="29192"/>
                    <a:pt x="1995" y="29168"/>
                  </a:cubicBezTo>
                  <a:cubicBezTo>
                    <a:pt x="1985" y="29170"/>
                    <a:pt x="1976" y="29174"/>
                    <a:pt x="1967" y="29178"/>
                  </a:cubicBezTo>
                  <a:cubicBezTo>
                    <a:pt x="1930" y="29140"/>
                    <a:pt x="1890" y="29105"/>
                    <a:pt x="1853" y="29067"/>
                  </a:cubicBezTo>
                  <a:cubicBezTo>
                    <a:pt x="1701" y="28906"/>
                    <a:pt x="1550" y="28746"/>
                    <a:pt x="1398" y="28581"/>
                  </a:cubicBezTo>
                  <a:lnTo>
                    <a:pt x="1398" y="28581"/>
                  </a:lnTo>
                  <a:lnTo>
                    <a:pt x="1401" y="28584"/>
                  </a:lnTo>
                  <a:cubicBezTo>
                    <a:pt x="1217" y="28374"/>
                    <a:pt x="1036" y="28162"/>
                    <a:pt x="877" y="27931"/>
                  </a:cubicBezTo>
                  <a:lnTo>
                    <a:pt x="877" y="27932"/>
                  </a:lnTo>
                  <a:cubicBezTo>
                    <a:pt x="830" y="27859"/>
                    <a:pt x="787" y="27784"/>
                    <a:pt x="744" y="27707"/>
                  </a:cubicBezTo>
                  <a:lnTo>
                    <a:pt x="747" y="27707"/>
                  </a:lnTo>
                  <a:cubicBezTo>
                    <a:pt x="690" y="27589"/>
                    <a:pt x="640" y="27467"/>
                    <a:pt x="597" y="27344"/>
                  </a:cubicBezTo>
                  <a:cubicBezTo>
                    <a:pt x="570" y="27257"/>
                    <a:pt x="541" y="27172"/>
                    <a:pt x="518" y="27083"/>
                  </a:cubicBezTo>
                  <a:cubicBezTo>
                    <a:pt x="495" y="26990"/>
                    <a:pt x="474" y="26898"/>
                    <a:pt x="455" y="26806"/>
                  </a:cubicBezTo>
                  <a:cubicBezTo>
                    <a:pt x="455" y="26806"/>
                    <a:pt x="455" y="26807"/>
                    <a:pt x="455" y="26809"/>
                  </a:cubicBezTo>
                  <a:cubicBezTo>
                    <a:pt x="417" y="26610"/>
                    <a:pt x="378" y="26413"/>
                    <a:pt x="361" y="26210"/>
                  </a:cubicBezTo>
                  <a:cubicBezTo>
                    <a:pt x="358" y="26121"/>
                    <a:pt x="357" y="26035"/>
                    <a:pt x="361" y="25945"/>
                  </a:cubicBezTo>
                  <a:cubicBezTo>
                    <a:pt x="369" y="25850"/>
                    <a:pt x="383" y="25758"/>
                    <a:pt x="396" y="25666"/>
                  </a:cubicBezTo>
                  <a:cubicBezTo>
                    <a:pt x="418" y="25572"/>
                    <a:pt x="440" y="25480"/>
                    <a:pt x="467" y="25386"/>
                  </a:cubicBezTo>
                  <a:cubicBezTo>
                    <a:pt x="494" y="25292"/>
                    <a:pt x="527" y="25205"/>
                    <a:pt x="560" y="25113"/>
                  </a:cubicBezTo>
                  <a:cubicBezTo>
                    <a:pt x="603" y="25003"/>
                    <a:pt x="647" y="24894"/>
                    <a:pt x="696" y="24788"/>
                  </a:cubicBezTo>
                  <a:cubicBezTo>
                    <a:pt x="731" y="24717"/>
                    <a:pt x="768" y="24646"/>
                    <a:pt x="809" y="24578"/>
                  </a:cubicBezTo>
                  <a:cubicBezTo>
                    <a:pt x="843" y="24516"/>
                    <a:pt x="883" y="24460"/>
                    <a:pt x="920" y="24402"/>
                  </a:cubicBezTo>
                  <a:cubicBezTo>
                    <a:pt x="1019" y="24267"/>
                    <a:pt x="1121" y="24133"/>
                    <a:pt x="1230" y="24002"/>
                  </a:cubicBezTo>
                  <a:cubicBezTo>
                    <a:pt x="1339" y="23872"/>
                    <a:pt x="1453" y="23738"/>
                    <a:pt x="1551" y="23598"/>
                  </a:cubicBezTo>
                  <a:cubicBezTo>
                    <a:pt x="1657" y="23443"/>
                    <a:pt x="1761" y="23286"/>
                    <a:pt x="1848" y="23119"/>
                  </a:cubicBezTo>
                  <a:cubicBezTo>
                    <a:pt x="1934" y="22953"/>
                    <a:pt x="2017" y="22788"/>
                    <a:pt x="2092" y="22618"/>
                  </a:cubicBezTo>
                  <a:cubicBezTo>
                    <a:pt x="2135" y="22524"/>
                    <a:pt x="2173" y="22427"/>
                    <a:pt x="2207" y="22329"/>
                  </a:cubicBezTo>
                  <a:cubicBezTo>
                    <a:pt x="2276" y="22123"/>
                    <a:pt x="2318" y="21907"/>
                    <a:pt x="2327" y="21690"/>
                  </a:cubicBezTo>
                  <a:cubicBezTo>
                    <a:pt x="2337" y="21492"/>
                    <a:pt x="2327" y="21293"/>
                    <a:pt x="2300" y="21098"/>
                  </a:cubicBezTo>
                  <a:cubicBezTo>
                    <a:pt x="2274" y="20916"/>
                    <a:pt x="2236" y="20738"/>
                    <a:pt x="2188" y="20562"/>
                  </a:cubicBezTo>
                  <a:cubicBezTo>
                    <a:pt x="2137" y="20376"/>
                    <a:pt x="2088" y="20191"/>
                    <a:pt x="2027" y="20009"/>
                  </a:cubicBezTo>
                  <a:cubicBezTo>
                    <a:pt x="1968" y="19837"/>
                    <a:pt x="1908" y="19668"/>
                    <a:pt x="1838" y="19500"/>
                  </a:cubicBezTo>
                  <a:cubicBezTo>
                    <a:pt x="1768" y="19328"/>
                    <a:pt x="1693" y="19158"/>
                    <a:pt x="1628" y="18984"/>
                  </a:cubicBezTo>
                  <a:cubicBezTo>
                    <a:pt x="1594" y="18874"/>
                    <a:pt x="1561" y="18766"/>
                    <a:pt x="1535" y="18654"/>
                  </a:cubicBezTo>
                  <a:cubicBezTo>
                    <a:pt x="1519" y="18572"/>
                    <a:pt x="1506" y="18489"/>
                    <a:pt x="1498" y="18406"/>
                  </a:cubicBezTo>
                  <a:cubicBezTo>
                    <a:pt x="1494" y="18356"/>
                    <a:pt x="1490" y="18307"/>
                    <a:pt x="1485" y="18258"/>
                  </a:cubicBezTo>
                  <a:lnTo>
                    <a:pt x="1485" y="18258"/>
                  </a:lnTo>
                  <a:cubicBezTo>
                    <a:pt x="1487" y="18267"/>
                    <a:pt x="1487" y="18274"/>
                    <a:pt x="1488" y="18283"/>
                  </a:cubicBezTo>
                  <a:cubicBezTo>
                    <a:pt x="1486" y="18219"/>
                    <a:pt x="1481" y="18154"/>
                    <a:pt x="1484" y="18092"/>
                  </a:cubicBezTo>
                  <a:cubicBezTo>
                    <a:pt x="1488" y="18039"/>
                    <a:pt x="1490" y="17982"/>
                    <a:pt x="1491" y="17928"/>
                  </a:cubicBezTo>
                  <a:cubicBezTo>
                    <a:pt x="1499" y="17848"/>
                    <a:pt x="1508" y="17766"/>
                    <a:pt x="1517" y="17686"/>
                  </a:cubicBezTo>
                  <a:cubicBezTo>
                    <a:pt x="1530" y="17602"/>
                    <a:pt x="1546" y="17517"/>
                    <a:pt x="1564" y="17433"/>
                  </a:cubicBezTo>
                  <a:cubicBezTo>
                    <a:pt x="1581" y="17372"/>
                    <a:pt x="1598" y="17310"/>
                    <a:pt x="1614" y="17251"/>
                  </a:cubicBezTo>
                  <a:lnTo>
                    <a:pt x="1614" y="17251"/>
                  </a:lnTo>
                  <a:cubicBezTo>
                    <a:pt x="1613" y="17256"/>
                    <a:pt x="1610" y="17261"/>
                    <a:pt x="1608" y="17266"/>
                  </a:cubicBezTo>
                  <a:lnTo>
                    <a:pt x="1608" y="17266"/>
                  </a:lnTo>
                  <a:cubicBezTo>
                    <a:pt x="1632" y="17202"/>
                    <a:pt x="1650" y="17135"/>
                    <a:pt x="1678" y="17075"/>
                  </a:cubicBezTo>
                  <a:cubicBezTo>
                    <a:pt x="1705" y="17015"/>
                    <a:pt x="1733" y="16954"/>
                    <a:pt x="1758" y="16894"/>
                  </a:cubicBezTo>
                  <a:cubicBezTo>
                    <a:pt x="1810" y="16796"/>
                    <a:pt x="1860" y="16701"/>
                    <a:pt x="1915" y="16606"/>
                  </a:cubicBezTo>
                  <a:cubicBezTo>
                    <a:pt x="1961" y="16531"/>
                    <a:pt x="2008" y="16458"/>
                    <a:pt x="2056" y="16385"/>
                  </a:cubicBezTo>
                  <a:lnTo>
                    <a:pt x="2060" y="16380"/>
                  </a:lnTo>
                  <a:cubicBezTo>
                    <a:pt x="2060" y="16379"/>
                    <a:pt x="2061" y="16378"/>
                    <a:pt x="2061" y="16378"/>
                  </a:cubicBezTo>
                  <a:lnTo>
                    <a:pt x="2061" y="16376"/>
                  </a:lnTo>
                  <a:cubicBezTo>
                    <a:pt x="2063" y="16375"/>
                    <a:pt x="2064" y="16372"/>
                    <a:pt x="2065" y="16371"/>
                  </a:cubicBezTo>
                  <a:lnTo>
                    <a:pt x="2065" y="16372"/>
                  </a:lnTo>
                  <a:cubicBezTo>
                    <a:pt x="2097" y="16329"/>
                    <a:pt x="2127" y="16286"/>
                    <a:pt x="2158" y="16244"/>
                  </a:cubicBezTo>
                  <a:lnTo>
                    <a:pt x="2268" y="16112"/>
                  </a:lnTo>
                  <a:cubicBezTo>
                    <a:pt x="2302" y="16076"/>
                    <a:pt x="2337" y="16037"/>
                    <a:pt x="2373" y="16003"/>
                  </a:cubicBezTo>
                  <a:cubicBezTo>
                    <a:pt x="2414" y="15963"/>
                    <a:pt x="2455" y="15924"/>
                    <a:pt x="2497" y="15886"/>
                  </a:cubicBezTo>
                  <a:cubicBezTo>
                    <a:pt x="2583" y="15814"/>
                    <a:pt x="2668" y="15740"/>
                    <a:pt x="2758" y="15675"/>
                  </a:cubicBezTo>
                  <a:cubicBezTo>
                    <a:pt x="2850" y="15608"/>
                    <a:pt x="2943" y="15542"/>
                    <a:pt x="3037" y="15474"/>
                  </a:cubicBezTo>
                  <a:cubicBezTo>
                    <a:pt x="3137" y="15405"/>
                    <a:pt x="3237" y="15337"/>
                    <a:pt x="3333" y="15263"/>
                  </a:cubicBezTo>
                  <a:cubicBezTo>
                    <a:pt x="3463" y="15164"/>
                    <a:pt x="3593" y="15061"/>
                    <a:pt x="3703" y="14941"/>
                  </a:cubicBezTo>
                  <a:cubicBezTo>
                    <a:pt x="3789" y="14847"/>
                    <a:pt x="3869" y="14749"/>
                    <a:pt x="3941" y="14644"/>
                  </a:cubicBezTo>
                  <a:cubicBezTo>
                    <a:pt x="3970" y="14604"/>
                    <a:pt x="3994" y="14563"/>
                    <a:pt x="4020" y="14521"/>
                  </a:cubicBezTo>
                  <a:cubicBezTo>
                    <a:pt x="4067" y="14449"/>
                    <a:pt x="4109" y="14374"/>
                    <a:pt x="4146" y="14297"/>
                  </a:cubicBezTo>
                  <a:cubicBezTo>
                    <a:pt x="4224" y="14132"/>
                    <a:pt x="4301" y="13964"/>
                    <a:pt x="4351" y="13787"/>
                  </a:cubicBezTo>
                  <a:cubicBezTo>
                    <a:pt x="4459" y="13415"/>
                    <a:pt x="4531" y="13031"/>
                    <a:pt x="4512" y="12641"/>
                  </a:cubicBezTo>
                  <a:cubicBezTo>
                    <a:pt x="4505" y="12463"/>
                    <a:pt x="4493" y="12285"/>
                    <a:pt x="4454" y="12109"/>
                  </a:cubicBezTo>
                  <a:cubicBezTo>
                    <a:pt x="4410" y="11915"/>
                    <a:pt x="4349" y="11727"/>
                    <a:pt x="4288" y="11538"/>
                  </a:cubicBezTo>
                  <a:cubicBezTo>
                    <a:pt x="4231" y="11368"/>
                    <a:pt x="4174" y="11198"/>
                    <a:pt x="4109" y="11032"/>
                  </a:cubicBezTo>
                  <a:cubicBezTo>
                    <a:pt x="4046" y="10866"/>
                    <a:pt x="3976" y="10699"/>
                    <a:pt x="3913" y="10532"/>
                  </a:cubicBezTo>
                  <a:cubicBezTo>
                    <a:pt x="3870" y="10398"/>
                    <a:pt x="3832" y="10264"/>
                    <a:pt x="3798" y="10125"/>
                  </a:cubicBezTo>
                  <a:cubicBezTo>
                    <a:pt x="3773" y="10002"/>
                    <a:pt x="3754" y="9875"/>
                    <a:pt x="3742" y="9750"/>
                  </a:cubicBezTo>
                  <a:cubicBezTo>
                    <a:pt x="3740" y="9656"/>
                    <a:pt x="3742" y="9565"/>
                    <a:pt x="3746" y="9474"/>
                  </a:cubicBezTo>
                  <a:cubicBezTo>
                    <a:pt x="3758" y="9334"/>
                    <a:pt x="3777" y="9194"/>
                    <a:pt x="3803" y="9057"/>
                  </a:cubicBezTo>
                  <a:lnTo>
                    <a:pt x="3803" y="9057"/>
                  </a:lnTo>
                  <a:cubicBezTo>
                    <a:pt x="3801" y="9058"/>
                    <a:pt x="3802" y="9061"/>
                    <a:pt x="3800" y="9062"/>
                  </a:cubicBezTo>
                  <a:cubicBezTo>
                    <a:pt x="3801" y="9059"/>
                    <a:pt x="3801" y="9057"/>
                    <a:pt x="3802" y="9054"/>
                  </a:cubicBezTo>
                  <a:cubicBezTo>
                    <a:pt x="3803" y="9048"/>
                    <a:pt x="3803" y="9044"/>
                    <a:pt x="3804" y="9040"/>
                  </a:cubicBezTo>
                  <a:lnTo>
                    <a:pt x="3804" y="9040"/>
                  </a:lnTo>
                  <a:cubicBezTo>
                    <a:pt x="3804" y="9044"/>
                    <a:pt x="3803" y="9046"/>
                    <a:pt x="3804" y="9050"/>
                  </a:cubicBezTo>
                  <a:cubicBezTo>
                    <a:pt x="3821" y="8966"/>
                    <a:pt x="3841" y="8884"/>
                    <a:pt x="3862" y="8801"/>
                  </a:cubicBezTo>
                  <a:cubicBezTo>
                    <a:pt x="3883" y="8729"/>
                    <a:pt x="3909" y="8657"/>
                    <a:pt x="3933" y="8585"/>
                  </a:cubicBezTo>
                  <a:cubicBezTo>
                    <a:pt x="3951" y="8541"/>
                    <a:pt x="3968" y="8493"/>
                    <a:pt x="3988" y="8450"/>
                  </a:cubicBezTo>
                  <a:cubicBezTo>
                    <a:pt x="4008" y="8408"/>
                    <a:pt x="4030" y="8361"/>
                    <a:pt x="4053" y="8317"/>
                  </a:cubicBezTo>
                  <a:cubicBezTo>
                    <a:pt x="4079" y="8270"/>
                    <a:pt x="4102" y="8222"/>
                    <a:pt x="4133" y="8177"/>
                  </a:cubicBezTo>
                  <a:cubicBezTo>
                    <a:pt x="4161" y="8135"/>
                    <a:pt x="4189" y="8093"/>
                    <a:pt x="4216" y="8050"/>
                  </a:cubicBezTo>
                  <a:cubicBezTo>
                    <a:pt x="4248" y="8008"/>
                    <a:pt x="4277" y="7964"/>
                    <a:pt x="4311" y="7924"/>
                  </a:cubicBezTo>
                  <a:cubicBezTo>
                    <a:pt x="4341" y="7890"/>
                    <a:pt x="4371" y="7855"/>
                    <a:pt x="4402" y="7821"/>
                  </a:cubicBezTo>
                  <a:cubicBezTo>
                    <a:pt x="4519" y="7701"/>
                    <a:pt x="4643" y="7589"/>
                    <a:pt x="4763" y="7473"/>
                  </a:cubicBezTo>
                  <a:cubicBezTo>
                    <a:pt x="4894" y="7349"/>
                    <a:pt x="5016" y="7216"/>
                    <a:pt x="5130" y="7075"/>
                  </a:cubicBezTo>
                  <a:cubicBezTo>
                    <a:pt x="5362" y="6791"/>
                    <a:pt x="5553" y="6465"/>
                    <a:pt x="5642" y="6110"/>
                  </a:cubicBezTo>
                  <a:cubicBezTo>
                    <a:pt x="5666" y="6019"/>
                    <a:pt x="5691" y="5928"/>
                    <a:pt x="5702" y="5836"/>
                  </a:cubicBezTo>
                  <a:cubicBezTo>
                    <a:pt x="5714" y="5741"/>
                    <a:pt x="5723" y="5644"/>
                    <a:pt x="5727" y="5547"/>
                  </a:cubicBezTo>
                  <a:cubicBezTo>
                    <a:pt x="5735" y="5372"/>
                    <a:pt x="5730" y="5197"/>
                    <a:pt x="5712" y="5024"/>
                  </a:cubicBezTo>
                  <a:cubicBezTo>
                    <a:pt x="5696" y="4841"/>
                    <a:pt x="5676" y="4659"/>
                    <a:pt x="5646" y="4479"/>
                  </a:cubicBezTo>
                  <a:cubicBezTo>
                    <a:pt x="5613" y="4288"/>
                    <a:pt x="5568" y="4101"/>
                    <a:pt x="5526" y="3913"/>
                  </a:cubicBezTo>
                  <a:cubicBezTo>
                    <a:pt x="5447" y="3557"/>
                    <a:pt x="5367" y="3203"/>
                    <a:pt x="5294" y="2848"/>
                  </a:cubicBezTo>
                  <a:lnTo>
                    <a:pt x="5294" y="2848"/>
                  </a:lnTo>
                  <a:cubicBezTo>
                    <a:pt x="5296" y="2856"/>
                    <a:pt x="5297" y="2862"/>
                    <a:pt x="5299" y="2871"/>
                  </a:cubicBezTo>
                  <a:cubicBezTo>
                    <a:pt x="5268" y="2706"/>
                    <a:pt x="5241" y="2545"/>
                    <a:pt x="5224" y="2377"/>
                  </a:cubicBezTo>
                  <a:cubicBezTo>
                    <a:pt x="5220" y="2270"/>
                    <a:pt x="5218" y="2163"/>
                    <a:pt x="5222" y="2056"/>
                  </a:cubicBezTo>
                  <a:cubicBezTo>
                    <a:pt x="5231" y="1967"/>
                    <a:pt x="5243" y="1881"/>
                    <a:pt x="5258" y="1795"/>
                  </a:cubicBezTo>
                  <a:lnTo>
                    <a:pt x="5258" y="1795"/>
                  </a:lnTo>
                  <a:cubicBezTo>
                    <a:pt x="5256" y="1796"/>
                    <a:pt x="5256" y="1799"/>
                    <a:pt x="5255" y="1800"/>
                  </a:cubicBezTo>
                  <a:cubicBezTo>
                    <a:pt x="5256" y="1796"/>
                    <a:pt x="5257" y="1793"/>
                    <a:pt x="5259" y="1789"/>
                  </a:cubicBezTo>
                  <a:cubicBezTo>
                    <a:pt x="5260" y="1784"/>
                    <a:pt x="5259" y="1784"/>
                    <a:pt x="5260" y="1783"/>
                  </a:cubicBezTo>
                  <a:lnTo>
                    <a:pt x="5260" y="1783"/>
                  </a:lnTo>
                  <a:lnTo>
                    <a:pt x="5258" y="1784"/>
                  </a:lnTo>
                  <a:cubicBezTo>
                    <a:pt x="5258" y="1783"/>
                    <a:pt x="5259" y="1782"/>
                    <a:pt x="5259" y="1780"/>
                  </a:cubicBezTo>
                  <a:lnTo>
                    <a:pt x="5259" y="1779"/>
                  </a:lnTo>
                  <a:cubicBezTo>
                    <a:pt x="5278" y="1695"/>
                    <a:pt x="5299" y="1611"/>
                    <a:pt x="5320" y="1525"/>
                  </a:cubicBezTo>
                  <a:cubicBezTo>
                    <a:pt x="5339" y="1454"/>
                    <a:pt x="5365" y="1382"/>
                    <a:pt x="5388" y="1313"/>
                  </a:cubicBezTo>
                  <a:lnTo>
                    <a:pt x="5388" y="1313"/>
                  </a:lnTo>
                  <a:cubicBezTo>
                    <a:pt x="5387" y="1313"/>
                    <a:pt x="5387" y="1315"/>
                    <a:pt x="5386" y="1317"/>
                  </a:cubicBezTo>
                  <a:cubicBezTo>
                    <a:pt x="5388" y="1310"/>
                    <a:pt x="5391" y="1304"/>
                    <a:pt x="5394" y="1298"/>
                  </a:cubicBezTo>
                  <a:lnTo>
                    <a:pt x="5394" y="1297"/>
                  </a:lnTo>
                  <a:cubicBezTo>
                    <a:pt x="5407" y="1265"/>
                    <a:pt x="5421" y="1234"/>
                    <a:pt x="5437" y="1204"/>
                  </a:cubicBezTo>
                  <a:lnTo>
                    <a:pt x="5435" y="1204"/>
                  </a:lnTo>
                  <a:cubicBezTo>
                    <a:pt x="5450" y="1176"/>
                    <a:pt x="5466" y="1149"/>
                    <a:pt x="5483" y="1124"/>
                  </a:cubicBezTo>
                  <a:lnTo>
                    <a:pt x="5481" y="1124"/>
                  </a:lnTo>
                  <a:lnTo>
                    <a:pt x="5483" y="1123"/>
                  </a:lnTo>
                  <a:cubicBezTo>
                    <a:pt x="5484" y="1123"/>
                    <a:pt x="5484" y="1122"/>
                    <a:pt x="5484" y="1122"/>
                  </a:cubicBezTo>
                  <a:cubicBezTo>
                    <a:pt x="5487" y="1118"/>
                    <a:pt x="5490" y="1115"/>
                    <a:pt x="5492" y="1110"/>
                  </a:cubicBezTo>
                  <a:lnTo>
                    <a:pt x="5492" y="1110"/>
                  </a:lnTo>
                  <a:cubicBezTo>
                    <a:pt x="5491" y="1112"/>
                    <a:pt x="5491" y="1113"/>
                    <a:pt x="5490" y="1115"/>
                  </a:cubicBezTo>
                  <a:cubicBezTo>
                    <a:pt x="5525" y="1066"/>
                    <a:pt x="5562" y="1021"/>
                    <a:pt x="5600" y="976"/>
                  </a:cubicBezTo>
                  <a:cubicBezTo>
                    <a:pt x="5660" y="914"/>
                    <a:pt x="5721" y="855"/>
                    <a:pt x="5783" y="797"/>
                  </a:cubicBezTo>
                  <a:cubicBezTo>
                    <a:pt x="5837" y="752"/>
                    <a:pt x="5889" y="710"/>
                    <a:pt x="5945" y="667"/>
                  </a:cubicBezTo>
                  <a:cubicBezTo>
                    <a:pt x="6033" y="609"/>
                    <a:pt x="6125" y="553"/>
                    <a:pt x="6218" y="500"/>
                  </a:cubicBezTo>
                  <a:cubicBezTo>
                    <a:pt x="6271" y="476"/>
                    <a:pt x="6323" y="452"/>
                    <a:pt x="6380" y="433"/>
                  </a:cubicBezTo>
                  <a:cubicBezTo>
                    <a:pt x="6434" y="417"/>
                    <a:pt x="6489" y="403"/>
                    <a:pt x="6544" y="392"/>
                  </a:cubicBezTo>
                  <a:cubicBezTo>
                    <a:pt x="6607" y="381"/>
                    <a:pt x="6670" y="372"/>
                    <a:pt x="6734" y="363"/>
                  </a:cubicBezTo>
                  <a:cubicBezTo>
                    <a:pt x="6795" y="361"/>
                    <a:pt x="6856" y="358"/>
                    <a:pt x="6918" y="358"/>
                  </a:cubicBezTo>
                  <a:cubicBezTo>
                    <a:pt x="6936" y="358"/>
                    <a:pt x="6954" y="359"/>
                    <a:pt x="6972" y="359"/>
                  </a:cubicBezTo>
                  <a:cubicBezTo>
                    <a:pt x="6967" y="358"/>
                    <a:pt x="6964" y="358"/>
                    <a:pt x="6960" y="357"/>
                  </a:cubicBezTo>
                  <a:close/>
                  <a:moveTo>
                    <a:pt x="6903" y="0"/>
                  </a:moveTo>
                  <a:cubicBezTo>
                    <a:pt x="6842" y="0"/>
                    <a:pt x="6781" y="3"/>
                    <a:pt x="6720" y="6"/>
                  </a:cubicBezTo>
                  <a:cubicBezTo>
                    <a:pt x="6473" y="20"/>
                    <a:pt x="6224" y="86"/>
                    <a:pt x="6008" y="207"/>
                  </a:cubicBezTo>
                  <a:cubicBezTo>
                    <a:pt x="5767" y="335"/>
                    <a:pt x="5551" y="502"/>
                    <a:pt x="5366" y="702"/>
                  </a:cubicBezTo>
                  <a:cubicBezTo>
                    <a:pt x="5257" y="815"/>
                    <a:pt x="5154" y="944"/>
                    <a:pt x="5091" y="1090"/>
                  </a:cubicBezTo>
                  <a:cubicBezTo>
                    <a:pt x="5010" y="1278"/>
                    <a:pt x="4958" y="1475"/>
                    <a:pt x="4915" y="1676"/>
                  </a:cubicBezTo>
                  <a:cubicBezTo>
                    <a:pt x="4877" y="1849"/>
                    <a:pt x="4858" y="2025"/>
                    <a:pt x="4859" y="2202"/>
                  </a:cubicBezTo>
                  <a:cubicBezTo>
                    <a:pt x="4864" y="2570"/>
                    <a:pt x="4941" y="2929"/>
                    <a:pt x="5022" y="3287"/>
                  </a:cubicBezTo>
                  <a:cubicBezTo>
                    <a:pt x="5101" y="3641"/>
                    <a:pt x="5180" y="3993"/>
                    <a:pt x="5256" y="4346"/>
                  </a:cubicBezTo>
                  <a:lnTo>
                    <a:pt x="5256" y="4343"/>
                  </a:lnTo>
                  <a:cubicBezTo>
                    <a:pt x="5312" y="4631"/>
                    <a:pt x="5348" y="4921"/>
                    <a:pt x="5366" y="5214"/>
                  </a:cubicBezTo>
                  <a:cubicBezTo>
                    <a:pt x="5369" y="5293"/>
                    <a:pt x="5371" y="5373"/>
                    <a:pt x="5371" y="5452"/>
                  </a:cubicBezTo>
                  <a:cubicBezTo>
                    <a:pt x="5371" y="5519"/>
                    <a:pt x="5367" y="5584"/>
                    <a:pt x="5364" y="5649"/>
                  </a:cubicBezTo>
                  <a:cubicBezTo>
                    <a:pt x="5358" y="5697"/>
                    <a:pt x="5355" y="5748"/>
                    <a:pt x="5346" y="5794"/>
                  </a:cubicBezTo>
                  <a:cubicBezTo>
                    <a:pt x="5338" y="5837"/>
                    <a:pt x="5331" y="5876"/>
                    <a:pt x="5324" y="5917"/>
                  </a:cubicBezTo>
                  <a:cubicBezTo>
                    <a:pt x="5301" y="6002"/>
                    <a:pt x="5277" y="6086"/>
                    <a:pt x="5250" y="6170"/>
                  </a:cubicBezTo>
                  <a:cubicBezTo>
                    <a:pt x="5220" y="6244"/>
                    <a:pt x="5191" y="6315"/>
                    <a:pt x="5157" y="6388"/>
                  </a:cubicBezTo>
                  <a:cubicBezTo>
                    <a:pt x="5116" y="6466"/>
                    <a:pt x="5070" y="6541"/>
                    <a:pt x="5025" y="6615"/>
                  </a:cubicBezTo>
                  <a:cubicBezTo>
                    <a:pt x="4943" y="6731"/>
                    <a:pt x="4859" y="6843"/>
                    <a:pt x="4768" y="6951"/>
                  </a:cubicBezTo>
                  <a:lnTo>
                    <a:pt x="4768" y="6951"/>
                  </a:lnTo>
                  <a:cubicBezTo>
                    <a:pt x="4772" y="6947"/>
                    <a:pt x="4776" y="6943"/>
                    <a:pt x="4780" y="6940"/>
                  </a:cubicBezTo>
                  <a:lnTo>
                    <a:pt x="4780" y="6940"/>
                  </a:lnTo>
                  <a:cubicBezTo>
                    <a:pt x="4714" y="7013"/>
                    <a:pt x="4647" y="7089"/>
                    <a:pt x="4576" y="7157"/>
                  </a:cubicBezTo>
                  <a:cubicBezTo>
                    <a:pt x="4446" y="7283"/>
                    <a:pt x="4311" y="7402"/>
                    <a:pt x="4184" y="7531"/>
                  </a:cubicBezTo>
                  <a:cubicBezTo>
                    <a:pt x="4121" y="7595"/>
                    <a:pt x="4062" y="7662"/>
                    <a:pt x="4007" y="7733"/>
                  </a:cubicBezTo>
                  <a:cubicBezTo>
                    <a:pt x="3948" y="7812"/>
                    <a:pt x="3892" y="7891"/>
                    <a:pt x="3838" y="7975"/>
                  </a:cubicBezTo>
                  <a:cubicBezTo>
                    <a:pt x="3738" y="8127"/>
                    <a:pt x="3665" y="8296"/>
                    <a:pt x="3596" y="8464"/>
                  </a:cubicBezTo>
                  <a:cubicBezTo>
                    <a:pt x="3562" y="8554"/>
                    <a:pt x="3533" y="8646"/>
                    <a:pt x="3510" y="8739"/>
                  </a:cubicBezTo>
                  <a:cubicBezTo>
                    <a:pt x="3487" y="8821"/>
                    <a:pt x="3465" y="8905"/>
                    <a:pt x="3451" y="8990"/>
                  </a:cubicBezTo>
                  <a:cubicBezTo>
                    <a:pt x="3405" y="9250"/>
                    <a:pt x="3369" y="9515"/>
                    <a:pt x="3387" y="9780"/>
                  </a:cubicBezTo>
                  <a:cubicBezTo>
                    <a:pt x="3403" y="10021"/>
                    <a:pt x="3457" y="10255"/>
                    <a:pt x="3523" y="10488"/>
                  </a:cubicBezTo>
                  <a:cubicBezTo>
                    <a:pt x="3570" y="10653"/>
                    <a:pt x="3639" y="10816"/>
                    <a:pt x="3704" y="10976"/>
                  </a:cubicBezTo>
                  <a:cubicBezTo>
                    <a:pt x="3771" y="11147"/>
                    <a:pt x="3835" y="11318"/>
                    <a:pt x="3895" y="11493"/>
                  </a:cubicBezTo>
                  <a:cubicBezTo>
                    <a:pt x="3895" y="11492"/>
                    <a:pt x="3895" y="11492"/>
                    <a:pt x="3895" y="11491"/>
                  </a:cubicBezTo>
                  <a:lnTo>
                    <a:pt x="3895" y="11491"/>
                  </a:lnTo>
                  <a:cubicBezTo>
                    <a:pt x="3938" y="11619"/>
                    <a:pt x="3979" y="11746"/>
                    <a:pt x="4021" y="11873"/>
                  </a:cubicBezTo>
                  <a:cubicBezTo>
                    <a:pt x="4058" y="11990"/>
                    <a:pt x="4086" y="12104"/>
                    <a:pt x="4113" y="12222"/>
                  </a:cubicBezTo>
                  <a:lnTo>
                    <a:pt x="4113" y="12225"/>
                  </a:lnTo>
                  <a:cubicBezTo>
                    <a:pt x="4121" y="12270"/>
                    <a:pt x="4130" y="12313"/>
                    <a:pt x="4134" y="12358"/>
                  </a:cubicBezTo>
                  <a:cubicBezTo>
                    <a:pt x="4140" y="12408"/>
                    <a:pt x="4144" y="12457"/>
                    <a:pt x="4149" y="12505"/>
                  </a:cubicBezTo>
                  <a:cubicBezTo>
                    <a:pt x="4156" y="12653"/>
                    <a:pt x="4156" y="12799"/>
                    <a:pt x="4152" y="12944"/>
                  </a:cubicBezTo>
                  <a:lnTo>
                    <a:pt x="4152" y="12944"/>
                  </a:lnTo>
                  <a:cubicBezTo>
                    <a:pt x="4152" y="12940"/>
                    <a:pt x="4153" y="12937"/>
                    <a:pt x="4153" y="12933"/>
                  </a:cubicBezTo>
                  <a:lnTo>
                    <a:pt x="4153" y="12933"/>
                  </a:lnTo>
                  <a:cubicBezTo>
                    <a:pt x="4153" y="12938"/>
                    <a:pt x="4152" y="12941"/>
                    <a:pt x="4153" y="12947"/>
                  </a:cubicBezTo>
                  <a:cubicBezTo>
                    <a:pt x="4153" y="12948"/>
                    <a:pt x="4153" y="12949"/>
                    <a:pt x="4153" y="12950"/>
                  </a:cubicBezTo>
                  <a:cubicBezTo>
                    <a:pt x="4144" y="13031"/>
                    <a:pt x="4135" y="13113"/>
                    <a:pt x="4122" y="13194"/>
                  </a:cubicBezTo>
                  <a:cubicBezTo>
                    <a:pt x="4111" y="13268"/>
                    <a:pt x="4099" y="13336"/>
                    <a:pt x="4083" y="13409"/>
                  </a:cubicBezTo>
                  <a:cubicBezTo>
                    <a:pt x="4065" y="13487"/>
                    <a:pt x="4046" y="13564"/>
                    <a:pt x="4023" y="13640"/>
                  </a:cubicBezTo>
                  <a:cubicBezTo>
                    <a:pt x="4004" y="13708"/>
                    <a:pt x="3981" y="13772"/>
                    <a:pt x="3958" y="13838"/>
                  </a:cubicBezTo>
                  <a:cubicBezTo>
                    <a:pt x="3937" y="13890"/>
                    <a:pt x="3918" y="13945"/>
                    <a:pt x="3894" y="13998"/>
                  </a:cubicBezTo>
                  <a:cubicBezTo>
                    <a:pt x="3872" y="14048"/>
                    <a:pt x="3846" y="14098"/>
                    <a:pt x="3823" y="14148"/>
                  </a:cubicBezTo>
                  <a:cubicBezTo>
                    <a:pt x="3799" y="14199"/>
                    <a:pt x="3773" y="14247"/>
                    <a:pt x="3744" y="14294"/>
                  </a:cubicBezTo>
                  <a:cubicBezTo>
                    <a:pt x="3714" y="14339"/>
                    <a:pt x="3686" y="14388"/>
                    <a:pt x="3656" y="14433"/>
                  </a:cubicBezTo>
                  <a:cubicBezTo>
                    <a:pt x="3655" y="14435"/>
                    <a:pt x="3653" y="14437"/>
                    <a:pt x="3652" y="14440"/>
                  </a:cubicBezTo>
                  <a:cubicBezTo>
                    <a:pt x="3651" y="14442"/>
                    <a:pt x="3650" y="14445"/>
                    <a:pt x="3648" y="14447"/>
                  </a:cubicBezTo>
                  <a:cubicBezTo>
                    <a:pt x="3649" y="14446"/>
                    <a:pt x="3649" y="14445"/>
                    <a:pt x="3649" y="14444"/>
                  </a:cubicBezTo>
                  <a:lnTo>
                    <a:pt x="3649" y="14444"/>
                  </a:lnTo>
                  <a:cubicBezTo>
                    <a:pt x="3599" y="14515"/>
                    <a:pt x="3545" y="14582"/>
                    <a:pt x="3489" y="14650"/>
                  </a:cubicBezTo>
                  <a:cubicBezTo>
                    <a:pt x="3439" y="14705"/>
                    <a:pt x="3386" y="14756"/>
                    <a:pt x="3331" y="14806"/>
                  </a:cubicBezTo>
                  <a:cubicBezTo>
                    <a:pt x="3239" y="14885"/>
                    <a:pt x="3146" y="14962"/>
                    <a:pt x="3046" y="15033"/>
                  </a:cubicBezTo>
                  <a:cubicBezTo>
                    <a:pt x="2954" y="15098"/>
                    <a:pt x="2861" y="15165"/>
                    <a:pt x="2769" y="15229"/>
                  </a:cubicBezTo>
                  <a:cubicBezTo>
                    <a:pt x="2574" y="15367"/>
                    <a:pt x="2382" y="15505"/>
                    <a:pt x="2208" y="15668"/>
                  </a:cubicBezTo>
                  <a:cubicBezTo>
                    <a:pt x="2074" y="15792"/>
                    <a:pt x="1951" y="15927"/>
                    <a:pt x="1842" y="16073"/>
                  </a:cubicBezTo>
                  <a:cubicBezTo>
                    <a:pt x="1781" y="16158"/>
                    <a:pt x="1723" y="16245"/>
                    <a:pt x="1666" y="16333"/>
                  </a:cubicBezTo>
                  <a:cubicBezTo>
                    <a:pt x="1622" y="16399"/>
                    <a:pt x="1580" y="16468"/>
                    <a:pt x="1544" y="16537"/>
                  </a:cubicBezTo>
                  <a:cubicBezTo>
                    <a:pt x="1494" y="16632"/>
                    <a:pt x="1443" y="16724"/>
                    <a:pt x="1400" y="16821"/>
                  </a:cubicBezTo>
                  <a:cubicBezTo>
                    <a:pt x="1383" y="16862"/>
                    <a:pt x="1362" y="16902"/>
                    <a:pt x="1347" y="16943"/>
                  </a:cubicBezTo>
                  <a:cubicBezTo>
                    <a:pt x="1328" y="16999"/>
                    <a:pt x="1307" y="17053"/>
                    <a:pt x="1288" y="17109"/>
                  </a:cubicBezTo>
                  <a:cubicBezTo>
                    <a:pt x="1230" y="17280"/>
                    <a:pt x="1189" y="17457"/>
                    <a:pt x="1166" y="17637"/>
                  </a:cubicBezTo>
                  <a:cubicBezTo>
                    <a:pt x="1102" y="18085"/>
                    <a:pt x="1116" y="18546"/>
                    <a:pt x="1253" y="18981"/>
                  </a:cubicBezTo>
                  <a:cubicBezTo>
                    <a:pt x="1285" y="19080"/>
                    <a:pt x="1318" y="19180"/>
                    <a:pt x="1358" y="19277"/>
                  </a:cubicBezTo>
                  <a:cubicBezTo>
                    <a:pt x="1392" y="19359"/>
                    <a:pt x="1426" y="19441"/>
                    <a:pt x="1460" y="19522"/>
                  </a:cubicBezTo>
                  <a:cubicBezTo>
                    <a:pt x="1529" y="19681"/>
                    <a:pt x="1590" y="19840"/>
                    <a:pt x="1649" y="20002"/>
                  </a:cubicBezTo>
                  <a:cubicBezTo>
                    <a:pt x="1706" y="20172"/>
                    <a:pt x="1760" y="20342"/>
                    <a:pt x="1806" y="20514"/>
                  </a:cubicBezTo>
                  <a:cubicBezTo>
                    <a:pt x="1834" y="20618"/>
                    <a:pt x="1861" y="20724"/>
                    <a:pt x="1887" y="20830"/>
                  </a:cubicBezTo>
                  <a:cubicBezTo>
                    <a:pt x="1907" y="20909"/>
                    <a:pt x="1922" y="20989"/>
                    <a:pt x="1938" y="21069"/>
                  </a:cubicBezTo>
                  <a:lnTo>
                    <a:pt x="1938" y="21069"/>
                  </a:lnTo>
                  <a:cubicBezTo>
                    <a:pt x="1937" y="21066"/>
                    <a:pt x="1936" y="21064"/>
                    <a:pt x="1935" y="21061"/>
                  </a:cubicBezTo>
                  <a:lnTo>
                    <a:pt x="1935" y="21061"/>
                  </a:lnTo>
                  <a:cubicBezTo>
                    <a:pt x="1945" y="21126"/>
                    <a:pt x="1960" y="21195"/>
                    <a:pt x="1964" y="21263"/>
                  </a:cubicBezTo>
                  <a:cubicBezTo>
                    <a:pt x="1967" y="21321"/>
                    <a:pt x="1971" y="21378"/>
                    <a:pt x="1974" y="21436"/>
                  </a:cubicBezTo>
                  <a:cubicBezTo>
                    <a:pt x="1974" y="21540"/>
                    <a:pt x="1974" y="21644"/>
                    <a:pt x="1967" y="21748"/>
                  </a:cubicBezTo>
                  <a:cubicBezTo>
                    <a:pt x="1961" y="21820"/>
                    <a:pt x="1951" y="21892"/>
                    <a:pt x="1939" y="21962"/>
                  </a:cubicBezTo>
                  <a:cubicBezTo>
                    <a:pt x="1921" y="22050"/>
                    <a:pt x="1897" y="22136"/>
                    <a:pt x="1869" y="22221"/>
                  </a:cubicBezTo>
                  <a:cubicBezTo>
                    <a:pt x="1801" y="22412"/>
                    <a:pt x="1717" y="22594"/>
                    <a:pt x="1629" y="22775"/>
                  </a:cubicBezTo>
                  <a:cubicBezTo>
                    <a:pt x="1583" y="22865"/>
                    <a:pt x="1535" y="22955"/>
                    <a:pt x="1486" y="23043"/>
                  </a:cubicBezTo>
                  <a:cubicBezTo>
                    <a:pt x="1438" y="23124"/>
                    <a:pt x="1388" y="23204"/>
                    <a:pt x="1340" y="23283"/>
                  </a:cubicBezTo>
                  <a:cubicBezTo>
                    <a:pt x="1273" y="23380"/>
                    <a:pt x="1207" y="23477"/>
                    <a:pt x="1133" y="23566"/>
                  </a:cubicBezTo>
                  <a:cubicBezTo>
                    <a:pt x="1058" y="23656"/>
                    <a:pt x="983" y="23746"/>
                    <a:pt x="910" y="23834"/>
                  </a:cubicBezTo>
                  <a:cubicBezTo>
                    <a:pt x="823" y="23944"/>
                    <a:pt x="737" y="24053"/>
                    <a:pt x="656" y="24167"/>
                  </a:cubicBezTo>
                  <a:cubicBezTo>
                    <a:pt x="584" y="24266"/>
                    <a:pt x="518" y="24369"/>
                    <a:pt x="459" y="24475"/>
                  </a:cubicBezTo>
                  <a:cubicBezTo>
                    <a:pt x="426" y="24531"/>
                    <a:pt x="396" y="24589"/>
                    <a:pt x="370" y="24648"/>
                  </a:cubicBezTo>
                  <a:cubicBezTo>
                    <a:pt x="344" y="24703"/>
                    <a:pt x="319" y="24758"/>
                    <a:pt x="297" y="24812"/>
                  </a:cubicBezTo>
                  <a:cubicBezTo>
                    <a:pt x="251" y="24929"/>
                    <a:pt x="208" y="25044"/>
                    <a:pt x="167" y="25162"/>
                  </a:cubicBezTo>
                  <a:cubicBezTo>
                    <a:pt x="82" y="25408"/>
                    <a:pt x="20" y="25670"/>
                    <a:pt x="7" y="25930"/>
                  </a:cubicBezTo>
                  <a:cubicBezTo>
                    <a:pt x="0" y="26057"/>
                    <a:pt x="3" y="26183"/>
                    <a:pt x="15" y="26309"/>
                  </a:cubicBezTo>
                  <a:cubicBezTo>
                    <a:pt x="21" y="26372"/>
                    <a:pt x="30" y="26433"/>
                    <a:pt x="39" y="26494"/>
                  </a:cubicBezTo>
                  <a:cubicBezTo>
                    <a:pt x="50" y="26577"/>
                    <a:pt x="66" y="26662"/>
                    <a:pt x="80" y="26745"/>
                  </a:cubicBezTo>
                  <a:cubicBezTo>
                    <a:pt x="115" y="26924"/>
                    <a:pt x="149" y="27105"/>
                    <a:pt x="204" y="27279"/>
                  </a:cubicBezTo>
                  <a:cubicBezTo>
                    <a:pt x="282" y="27532"/>
                    <a:pt x="372" y="27782"/>
                    <a:pt x="508" y="28011"/>
                  </a:cubicBezTo>
                  <a:cubicBezTo>
                    <a:pt x="636" y="28222"/>
                    <a:pt x="789" y="28412"/>
                    <a:pt x="945" y="28601"/>
                  </a:cubicBezTo>
                  <a:cubicBezTo>
                    <a:pt x="1057" y="28740"/>
                    <a:pt x="1180" y="28872"/>
                    <a:pt x="1303" y="29001"/>
                  </a:cubicBezTo>
                  <a:cubicBezTo>
                    <a:pt x="1432" y="29139"/>
                    <a:pt x="1560" y="29275"/>
                    <a:pt x="1690" y="29409"/>
                  </a:cubicBezTo>
                  <a:cubicBezTo>
                    <a:pt x="1764" y="29485"/>
                    <a:pt x="1839" y="29559"/>
                    <a:pt x="1913" y="29633"/>
                  </a:cubicBezTo>
                  <a:cubicBezTo>
                    <a:pt x="1976" y="29692"/>
                    <a:pt x="2039" y="29753"/>
                    <a:pt x="2104" y="29806"/>
                  </a:cubicBezTo>
                  <a:cubicBezTo>
                    <a:pt x="2166" y="29857"/>
                    <a:pt x="2229" y="29904"/>
                    <a:pt x="2292" y="29953"/>
                  </a:cubicBezTo>
                  <a:cubicBezTo>
                    <a:pt x="2319" y="29988"/>
                    <a:pt x="2345" y="30020"/>
                    <a:pt x="2371" y="30055"/>
                  </a:cubicBezTo>
                  <a:cubicBezTo>
                    <a:pt x="2451" y="30176"/>
                    <a:pt x="2522" y="30295"/>
                    <a:pt x="2590" y="30422"/>
                  </a:cubicBezTo>
                  <a:cubicBezTo>
                    <a:pt x="2655" y="30557"/>
                    <a:pt x="2715" y="30695"/>
                    <a:pt x="2766" y="30835"/>
                  </a:cubicBezTo>
                  <a:cubicBezTo>
                    <a:pt x="2805" y="30963"/>
                    <a:pt x="2840" y="31090"/>
                    <a:pt x="2869" y="31221"/>
                  </a:cubicBezTo>
                  <a:lnTo>
                    <a:pt x="2869" y="31209"/>
                  </a:lnTo>
                  <a:cubicBezTo>
                    <a:pt x="2869" y="31216"/>
                    <a:pt x="2871" y="31221"/>
                    <a:pt x="2871" y="31226"/>
                  </a:cubicBezTo>
                  <a:lnTo>
                    <a:pt x="2871" y="31227"/>
                  </a:lnTo>
                  <a:cubicBezTo>
                    <a:pt x="2871" y="31230"/>
                    <a:pt x="2873" y="31231"/>
                    <a:pt x="2873" y="31235"/>
                  </a:cubicBezTo>
                  <a:cubicBezTo>
                    <a:pt x="2873" y="31234"/>
                    <a:pt x="2871" y="31231"/>
                    <a:pt x="2871" y="31230"/>
                  </a:cubicBezTo>
                  <a:lnTo>
                    <a:pt x="2871" y="31230"/>
                  </a:lnTo>
                  <a:cubicBezTo>
                    <a:pt x="2880" y="31284"/>
                    <a:pt x="2887" y="31340"/>
                    <a:pt x="2892" y="31395"/>
                  </a:cubicBezTo>
                  <a:cubicBezTo>
                    <a:pt x="2892" y="31454"/>
                    <a:pt x="2892" y="31511"/>
                    <a:pt x="2889" y="31570"/>
                  </a:cubicBezTo>
                  <a:cubicBezTo>
                    <a:pt x="2880" y="31641"/>
                    <a:pt x="2870" y="31713"/>
                    <a:pt x="2857" y="31785"/>
                  </a:cubicBezTo>
                  <a:cubicBezTo>
                    <a:pt x="2822" y="31935"/>
                    <a:pt x="2780" y="32082"/>
                    <a:pt x="2730" y="32228"/>
                  </a:cubicBezTo>
                  <a:cubicBezTo>
                    <a:pt x="2592" y="32588"/>
                    <a:pt x="2450" y="32948"/>
                    <a:pt x="2306" y="33309"/>
                  </a:cubicBezTo>
                  <a:cubicBezTo>
                    <a:pt x="2173" y="33646"/>
                    <a:pt x="2024" y="33978"/>
                    <a:pt x="1864" y="34304"/>
                  </a:cubicBezTo>
                  <a:lnTo>
                    <a:pt x="1865" y="34302"/>
                  </a:lnTo>
                  <a:lnTo>
                    <a:pt x="1865" y="34302"/>
                  </a:lnTo>
                  <a:cubicBezTo>
                    <a:pt x="1863" y="34306"/>
                    <a:pt x="1861" y="34309"/>
                    <a:pt x="1858" y="34313"/>
                  </a:cubicBezTo>
                  <a:cubicBezTo>
                    <a:pt x="1857" y="34315"/>
                    <a:pt x="1857" y="34318"/>
                    <a:pt x="1856" y="34320"/>
                  </a:cubicBezTo>
                  <a:lnTo>
                    <a:pt x="1856" y="34318"/>
                  </a:lnTo>
                  <a:cubicBezTo>
                    <a:pt x="1667" y="34691"/>
                    <a:pt x="1489" y="35068"/>
                    <a:pt x="1421" y="35483"/>
                  </a:cubicBezTo>
                  <a:cubicBezTo>
                    <a:pt x="1386" y="35694"/>
                    <a:pt x="1373" y="35908"/>
                    <a:pt x="1380" y="36121"/>
                  </a:cubicBezTo>
                  <a:cubicBezTo>
                    <a:pt x="1384" y="36210"/>
                    <a:pt x="1388" y="36299"/>
                    <a:pt x="1393" y="36388"/>
                  </a:cubicBezTo>
                  <a:cubicBezTo>
                    <a:pt x="1400" y="36573"/>
                    <a:pt x="1430" y="36755"/>
                    <a:pt x="1457" y="36940"/>
                  </a:cubicBezTo>
                  <a:cubicBezTo>
                    <a:pt x="1470" y="37029"/>
                    <a:pt x="1494" y="37117"/>
                    <a:pt x="1513" y="37204"/>
                  </a:cubicBezTo>
                  <a:cubicBezTo>
                    <a:pt x="1532" y="37283"/>
                    <a:pt x="1555" y="37360"/>
                    <a:pt x="1577" y="37439"/>
                  </a:cubicBezTo>
                  <a:cubicBezTo>
                    <a:pt x="1624" y="37601"/>
                    <a:pt x="1679" y="37761"/>
                    <a:pt x="1741" y="37917"/>
                  </a:cubicBezTo>
                  <a:cubicBezTo>
                    <a:pt x="1799" y="38069"/>
                    <a:pt x="1866" y="38218"/>
                    <a:pt x="1941" y="38361"/>
                  </a:cubicBezTo>
                  <a:cubicBezTo>
                    <a:pt x="1981" y="38440"/>
                    <a:pt x="2018" y="38520"/>
                    <a:pt x="2062" y="38594"/>
                  </a:cubicBezTo>
                  <a:cubicBezTo>
                    <a:pt x="2111" y="38676"/>
                    <a:pt x="2159" y="38758"/>
                    <a:pt x="2208" y="38841"/>
                  </a:cubicBezTo>
                  <a:cubicBezTo>
                    <a:pt x="2305" y="39008"/>
                    <a:pt x="2417" y="39166"/>
                    <a:pt x="2526" y="39324"/>
                  </a:cubicBezTo>
                  <a:cubicBezTo>
                    <a:pt x="2628" y="39472"/>
                    <a:pt x="2745" y="39609"/>
                    <a:pt x="2859" y="39747"/>
                  </a:cubicBezTo>
                  <a:cubicBezTo>
                    <a:pt x="2895" y="39789"/>
                    <a:pt x="2935" y="39829"/>
                    <a:pt x="2972" y="39870"/>
                  </a:cubicBezTo>
                  <a:cubicBezTo>
                    <a:pt x="2999" y="39898"/>
                    <a:pt x="3023" y="39928"/>
                    <a:pt x="3051" y="39955"/>
                  </a:cubicBezTo>
                  <a:cubicBezTo>
                    <a:pt x="3119" y="40021"/>
                    <a:pt x="3183" y="40091"/>
                    <a:pt x="3255" y="40151"/>
                  </a:cubicBezTo>
                  <a:cubicBezTo>
                    <a:pt x="3328" y="40214"/>
                    <a:pt x="3400" y="40282"/>
                    <a:pt x="3479" y="40339"/>
                  </a:cubicBezTo>
                  <a:cubicBezTo>
                    <a:pt x="3552" y="40392"/>
                    <a:pt x="3625" y="40448"/>
                    <a:pt x="3702" y="40497"/>
                  </a:cubicBezTo>
                  <a:cubicBezTo>
                    <a:pt x="3790" y="40552"/>
                    <a:pt x="3878" y="40607"/>
                    <a:pt x="3969" y="40659"/>
                  </a:cubicBezTo>
                  <a:cubicBezTo>
                    <a:pt x="4054" y="40707"/>
                    <a:pt x="4139" y="40754"/>
                    <a:pt x="4225" y="40800"/>
                  </a:cubicBezTo>
                  <a:cubicBezTo>
                    <a:pt x="4401" y="40894"/>
                    <a:pt x="4580" y="40984"/>
                    <a:pt x="4760" y="41070"/>
                  </a:cubicBezTo>
                  <a:cubicBezTo>
                    <a:pt x="5091" y="41230"/>
                    <a:pt x="5432" y="41381"/>
                    <a:pt x="5786" y="41488"/>
                  </a:cubicBezTo>
                  <a:cubicBezTo>
                    <a:pt x="5889" y="41517"/>
                    <a:pt x="5990" y="41546"/>
                    <a:pt x="6095" y="41572"/>
                  </a:cubicBezTo>
                  <a:cubicBezTo>
                    <a:pt x="6185" y="41593"/>
                    <a:pt x="6276" y="41611"/>
                    <a:pt x="6368" y="41630"/>
                  </a:cubicBezTo>
                  <a:cubicBezTo>
                    <a:pt x="6462" y="41649"/>
                    <a:pt x="6559" y="41661"/>
                    <a:pt x="6655" y="41674"/>
                  </a:cubicBezTo>
                  <a:cubicBezTo>
                    <a:pt x="6700" y="41679"/>
                    <a:pt x="6746" y="41682"/>
                    <a:pt x="6792" y="41682"/>
                  </a:cubicBezTo>
                  <a:cubicBezTo>
                    <a:pt x="6821" y="41685"/>
                    <a:pt x="6851" y="41687"/>
                    <a:pt x="6882" y="41687"/>
                  </a:cubicBezTo>
                  <a:cubicBezTo>
                    <a:pt x="6886" y="41687"/>
                    <a:pt x="6891" y="41687"/>
                    <a:pt x="6896" y="41687"/>
                  </a:cubicBezTo>
                  <a:cubicBezTo>
                    <a:pt x="7001" y="41686"/>
                    <a:pt x="7107" y="41683"/>
                    <a:pt x="7215" y="41677"/>
                  </a:cubicBezTo>
                  <a:cubicBezTo>
                    <a:pt x="7298" y="41672"/>
                    <a:pt x="7382" y="41666"/>
                    <a:pt x="7467" y="41658"/>
                  </a:cubicBezTo>
                  <a:cubicBezTo>
                    <a:pt x="7661" y="41637"/>
                    <a:pt x="7850" y="41596"/>
                    <a:pt x="8039" y="41553"/>
                  </a:cubicBezTo>
                  <a:cubicBezTo>
                    <a:pt x="8221" y="41512"/>
                    <a:pt x="8399" y="41455"/>
                    <a:pt x="8574" y="41396"/>
                  </a:cubicBezTo>
                  <a:cubicBezTo>
                    <a:pt x="8747" y="41339"/>
                    <a:pt x="8914" y="41272"/>
                    <a:pt x="9078" y="41195"/>
                  </a:cubicBezTo>
                  <a:cubicBezTo>
                    <a:pt x="9247" y="41114"/>
                    <a:pt x="9415" y="41033"/>
                    <a:pt x="9580" y="40942"/>
                  </a:cubicBezTo>
                  <a:cubicBezTo>
                    <a:pt x="9732" y="40856"/>
                    <a:pt x="9875" y="40758"/>
                    <a:pt x="10010" y="40648"/>
                  </a:cubicBezTo>
                  <a:cubicBezTo>
                    <a:pt x="10294" y="40424"/>
                    <a:pt x="10598" y="40224"/>
                    <a:pt x="10882" y="39997"/>
                  </a:cubicBezTo>
                  <a:cubicBezTo>
                    <a:pt x="10953" y="39943"/>
                    <a:pt x="11020" y="39884"/>
                    <a:pt x="11082" y="39821"/>
                  </a:cubicBezTo>
                  <a:cubicBezTo>
                    <a:pt x="11140" y="39761"/>
                    <a:pt x="11200" y="39699"/>
                    <a:pt x="11247" y="39633"/>
                  </a:cubicBezTo>
                  <a:cubicBezTo>
                    <a:pt x="11566" y="39188"/>
                    <a:pt x="11807" y="38693"/>
                    <a:pt x="11964" y="38169"/>
                  </a:cubicBezTo>
                  <a:cubicBezTo>
                    <a:pt x="12019" y="37981"/>
                    <a:pt x="12076" y="37794"/>
                    <a:pt x="12116" y="37603"/>
                  </a:cubicBezTo>
                  <a:cubicBezTo>
                    <a:pt x="12157" y="37413"/>
                    <a:pt x="12193" y="37224"/>
                    <a:pt x="12221" y="37031"/>
                  </a:cubicBezTo>
                  <a:cubicBezTo>
                    <a:pt x="12329" y="36316"/>
                    <a:pt x="12167" y="35594"/>
                    <a:pt x="11993" y="34902"/>
                  </a:cubicBezTo>
                  <a:cubicBezTo>
                    <a:pt x="11909" y="34566"/>
                    <a:pt x="11805" y="34235"/>
                    <a:pt x="11705" y="33905"/>
                  </a:cubicBezTo>
                  <a:cubicBezTo>
                    <a:pt x="11605" y="33581"/>
                    <a:pt x="11539" y="33251"/>
                    <a:pt x="11429" y="32933"/>
                  </a:cubicBezTo>
                  <a:lnTo>
                    <a:pt x="11429" y="32933"/>
                  </a:lnTo>
                  <a:cubicBezTo>
                    <a:pt x="11419" y="32900"/>
                    <a:pt x="11408" y="32868"/>
                    <a:pt x="11398" y="32836"/>
                  </a:cubicBezTo>
                  <a:cubicBezTo>
                    <a:pt x="11398" y="32835"/>
                    <a:pt x="11400" y="32834"/>
                    <a:pt x="11400" y="32833"/>
                  </a:cubicBezTo>
                  <a:cubicBezTo>
                    <a:pt x="11396" y="32826"/>
                    <a:pt x="11393" y="32818"/>
                    <a:pt x="11390" y="32811"/>
                  </a:cubicBezTo>
                  <a:cubicBezTo>
                    <a:pt x="11377" y="32780"/>
                    <a:pt x="11367" y="32748"/>
                    <a:pt x="11362" y="32715"/>
                  </a:cubicBezTo>
                  <a:cubicBezTo>
                    <a:pt x="11361" y="32710"/>
                    <a:pt x="11360" y="32705"/>
                    <a:pt x="11359" y="32700"/>
                  </a:cubicBezTo>
                  <a:cubicBezTo>
                    <a:pt x="11346" y="32663"/>
                    <a:pt x="11336" y="32625"/>
                    <a:pt x="11325" y="32587"/>
                  </a:cubicBezTo>
                  <a:cubicBezTo>
                    <a:pt x="11310" y="32541"/>
                    <a:pt x="11294" y="32494"/>
                    <a:pt x="11283" y="32447"/>
                  </a:cubicBezTo>
                  <a:cubicBezTo>
                    <a:pt x="11275" y="32412"/>
                    <a:pt x="11268" y="32378"/>
                    <a:pt x="11261" y="32342"/>
                  </a:cubicBezTo>
                  <a:cubicBezTo>
                    <a:pt x="11261" y="32340"/>
                    <a:pt x="11260" y="32339"/>
                    <a:pt x="11260" y="32338"/>
                  </a:cubicBezTo>
                  <a:cubicBezTo>
                    <a:pt x="11259" y="32333"/>
                    <a:pt x="11258" y="32327"/>
                    <a:pt x="11257" y="32322"/>
                  </a:cubicBezTo>
                  <a:cubicBezTo>
                    <a:pt x="11256" y="32321"/>
                    <a:pt x="11256" y="32320"/>
                    <a:pt x="11255" y="32319"/>
                  </a:cubicBezTo>
                  <a:cubicBezTo>
                    <a:pt x="11248" y="32297"/>
                    <a:pt x="11241" y="32275"/>
                    <a:pt x="11236" y="32254"/>
                  </a:cubicBezTo>
                  <a:lnTo>
                    <a:pt x="11236" y="32254"/>
                  </a:lnTo>
                  <a:cubicBezTo>
                    <a:pt x="11237" y="32257"/>
                    <a:pt x="11237" y="32260"/>
                    <a:pt x="11237" y="32264"/>
                  </a:cubicBezTo>
                  <a:lnTo>
                    <a:pt x="11237" y="32264"/>
                  </a:lnTo>
                  <a:cubicBezTo>
                    <a:pt x="11229" y="32218"/>
                    <a:pt x="11218" y="32172"/>
                    <a:pt x="11206" y="32127"/>
                  </a:cubicBezTo>
                  <a:cubicBezTo>
                    <a:pt x="11197" y="32095"/>
                    <a:pt x="11189" y="32063"/>
                    <a:pt x="11181" y="32031"/>
                  </a:cubicBezTo>
                  <a:cubicBezTo>
                    <a:pt x="11171" y="31968"/>
                    <a:pt x="11162" y="31907"/>
                    <a:pt x="11155" y="31846"/>
                  </a:cubicBezTo>
                  <a:cubicBezTo>
                    <a:pt x="11149" y="31796"/>
                    <a:pt x="11141" y="31748"/>
                    <a:pt x="11137" y="31701"/>
                  </a:cubicBezTo>
                  <a:cubicBezTo>
                    <a:pt x="11137" y="31689"/>
                    <a:pt x="11136" y="31675"/>
                    <a:pt x="11135" y="31661"/>
                  </a:cubicBezTo>
                  <a:cubicBezTo>
                    <a:pt x="11127" y="31635"/>
                    <a:pt x="11123" y="31606"/>
                    <a:pt x="11121" y="31579"/>
                  </a:cubicBezTo>
                  <a:cubicBezTo>
                    <a:pt x="11117" y="31537"/>
                    <a:pt x="11115" y="31494"/>
                    <a:pt x="11114" y="31450"/>
                  </a:cubicBezTo>
                  <a:cubicBezTo>
                    <a:pt x="11114" y="31451"/>
                    <a:pt x="11114" y="31452"/>
                    <a:pt x="11113" y="31453"/>
                  </a:cubicBezTo>
                  <a:cubicBezTo>
                    <a:pt x="11107" y="31307"/>
                    <a:pt x="11119" y="31162"/>
                    <a:pt x="11149" y="31019"/>
                  </a:cubicBezTo>
                  <a:cubicBezTo>
                    <a:pt x="11160" y="30978"/>
                    <a:pt x="11170" y="30937"/>
                    <a:pt x="11183" y="30896"/>
                  </a:cubicBezTo>
                  <a:cubicBezTo>
                    <a:pt x="11185" y="30888"/>
                    <a:pt x="11188" y="30880"/>
                    <a:pt x="11191" y="30871"/>
                  </a:cubicBezTo>
                  <a:cubicBezTo>
                    <a:pt x="11210" y="30821"/>
                    <a:pt x="11233" y="30771"/>
                    <a:pt x="11260" y="30724"/>
                  </a:cubicBezTo>
                  <a:cubicBezTo>
                    <a:pt x="11267" y="30695"/>
                    <a:pt x="11276" y="30668"/>
                    <a:pt x="11285" y="30639"/>
                  </a:cubicBezTo>
                  <a:cubicBezTo>
                    <a:pt x="11313" y="30573"/>
                    <a:pt x="11340" y="30505"/>
                    <a:pt x="11369" y="30441"/>
                  </a:cubicBezTo>
                  <a:lnTo>
                    <a:pt x="11369" y="30441"/>
                  </a:lnTo>
                  <a:lnTo>
                    <a:pt x="11368" y="30443"/>
                  </a:lnTo>
                  <a:cubicBezTo>
                    <a:pt x="11369" y="30441"/>
                    <a:pt x="11369" y="30440"/>
                    <a:pt x="11370" y="30438"/>
                  </a:cubicBezTo>
                  <a:cubicBezTo>
                    <a:pt x="11372" y="30436"/>
                    <a:pt x="11374" y="30433"/>
                    <a:pt x="11374" y="30431"/>
                  </a:cubicBezTo>
                  <a:cubicBezTo>
                    <a:pt x="11374" y="30428"/>
                    <a:pt x="11377" y="30425"/>
                    <a:pt x="11379" y="30423"/>
                  </a:cubicBezTo>
                  <a:lnTo>
                    <a:pt x="11379" y="30423"/>
                  </a:lnTo>
                  <a:cubicBezTo>
                    <a:pt x="11379" y="30424"/>
                    <a:pt x="11377" y="30425"/>
                    <a:pt x="11378" y="30427"/>
                  </a:cubicBezTo>
                  <a:cubicBezTo>
                    <a:pt x="11466" y="30254"/>
                    <a:pt x="11563" y="30087"/>
                    <a:pt x="11663" y="29919"/>
                  </a:cubicBezTo>
                  <a:cubicBezTo>
                    <a:pt x="11756" y="29768"/>
                    <a:pt x="11845" y="29617"/>
                    <a:pt x="11928" y="29461"/>
                  </a:cubicBezTo>
                  <a:cubicBezTo>
                    <a:pt x="12020" y="29284"/>
                    <a:pt x="12106" y="29105"/>
                    <a:pt x="12184" y="28920"/>
                  </a:cubicBezTo>
                  <a:cubicBezTo>
                    <a:pt x="12258" y="28750"/>
                    <a:pt x="12312" y="28572"/>
                    <a:pt x="12364" y="28392"/>
                  </a:cubicBezTo>
                  <a:cubicBezTo>
                    <a:pt x="12410" y="28217"/>
                    <a:pt x="12446" y="28039"/>
                    <a:pt x="12469" y="27858"/>
                  </a:cubicBezTo>
                  <a:cubicBezTo>
                    <a:pt x="12496" y="27679"/>
                    <a:pt x="12504" y="27496"/>
                    <a:pt x="12493" y="27315"/>
                  </a:cubicBezTo>
                  <a:cubicBezTo>
                    <a:pt x="12481" y="27133"/>
                    <a:pt x="12454" y="26951"/>
                    <a:pt x="12410" y="26773"/>
                  </a:cubicBezTo>
                  <a:cubicBezTo>
                    <a:pt x="12390" y="26680"/>
                    <a:pt x="12365" y="26587"/>
                    <a:pt x="12333" y="26497"/>
                  </a:cubicBezTo>
                  <a:cubicBezTo>
                    <a:pt x="12318" y="26455"/>
                    <a:pt x="12305" y="26409"/>
                    <a:pt x="12286" y="26367"/>
                  </a:cubicBezTo>
                  <a:cubicBezTo>
                    <a:pt x="12267" y="26325"/>
                    <a:pt x="12248" y="26281"/>
                    <a:pt x="12229" y="26237"/>
                  </a:cubicBezTo>
                  <a:cubicBezTo>
                    <a:pt x="12190" y="26152"/>
                    <a:pt x="12137" y="26070"/>
                    <a:pt x="12087" y="25990"/>
                  </a:cubicBezTo>
                  <a:cubicBezTo>
                    <a:pt x="12039" y="25909"/>
                    <a:pt x="11978" y="25835"/>
                    <a:pt x="11921" y="25761"/>
                  </a:cubicBezTo>
                  <a:cubicBezTo>
                    <a:pt x="11869" y="25693"/>
                    <a:pt x="11815" y="25627"/>
                    <a:pt x="11760" y="25563"/>
                  </a:cubicBezTo>
                  <a:cubicBezTo>
                    <a:pt x="11731" y="25530"/>
                    <a:pt x="11703" y="25497"/>
                    <a:pt x="11674" y="25464"/>
                  </a:cubicBezTo>
                  <a:cubicBezTo>
                    <a:pt x="11668" y="25457"/>
                    <a:pt x="11662" y="25450"/>
                    <a:pt x="11655" y="25443"/>
                  </a:cubicBezTo>
                  <a:cubicBezTo>
                    <a:pt x="11652" y="25439"/>
                    <a:pt x="11649" y="25436"/>
                    <a:pt x="11646" y="25433"/>
                  </a:cubicBezTo>
                  <a:cubicBezTo>
                    <a:pt x="11617" y="25399"/>
                    <a:pt x="11590" y="25366"/>
                    <a:pt x="11559" y="25332"/>
                  </a:cubicBezTo>
                  <a:cubicBezTo>
                    <a:pt x="11558" y="25332"/>
                    <a:pt x="11558" y="25331"/>
                    <a:pt x="11557" y="25331"/>
                  </a:cubicBezTo>
                  <a:cubicBezTo>
                    <a:pt x="11556" y="25331"/>
                    <a:pt x="11557" y="25328"/>
                    <a:pt x="11555" y="25328"/>
                  </a:cubicBezTo>
                  <a:cubicBezTo>
                    <a:pt x="11555" y="25328"/>
                    <a:pt x="11555" y="25327"/>
                    <a:pt x="11554" y="25327"/>
                  </a:cubicBezTo>
                  <a:lnTo>
                    <a:pt x="11550" y="25323"/>
                  </a:lnTo>
                  <a:cubicBezTo>
                    <a:pt x="11412" y="25165"/>
                    <a:pt x="11270" y="25009"/>
                    <a:pt x="11122" y="24861"/>
                  </a:cubicBezTo>
                  <a:cubicBezTo>
                    <a:pt x="10979" y="24716"/>
                    <a:pt x="10835" y="24570"/>
                    <a:pt x="10697" y="24419"/>
                  </a:cubicBezTo>
                  <a:cubicBezTo>
                    <a:pt x="10652" y="24364"/>
                    <a:pt x="10607" y="24308"/>
                    <a:pt x="10567" y="24249"/>
                  </a:cubicBezTo>
                  <a:lnTo>
                    <a:pt x="10567" y="24249"/>
                  </a:lnTo>
                  <a:lnTo>
                    <a:pt x="10565" y="24245"/>
                  </a:lnTo>
                  <a:cubicBezTo>
                    <a:pt x="10561" y="24242"/>
                    <a:pt x="10558" y="24238"/>
                    <a:pt x="10556" y="24234"/>
                  </a:cubicBezTo>
                  <a:lnTo>
                    <a:pt x="10556" y="24234"/>
                  </a:lnTo>
                  <a:cubicBezTo>
                    <a:pt x="10558" y="24236"/>
                    <a:pt x="10560" y="24239"/>
                    <a:pt x="10562" y="24240"/>
                  </a:cubicBezTo>
                  <a:lnTo>
                    <a:pt x="10562" y="24240"/>
                  </a:lnTo>
                  <a:cubicBezTo>
                    <a:pt x="10538" y="24202"/>
                    <a:pt x="10515" y="24162"/>
                    <a:pt x="10493" y="24121"/>
                  </a:cubicBezTo>
                  <a:cubicBezTo>
                    <a:pt x="10462" y="24058"/>
                    <a:pt x="10436" y="23993"/>
                    <a:pt x="10413" y="23927"/>
                  </a:cubicBezTo>
                  <a:cubicBezTo>
                    <a:pt x="10391" y="23859"/>
                    <a:pt x="10374" y="23790"/>
                    <a:pt x="10357" y="23719"/>
                  </a:cubicBezTo>
                  <a:cubicBezTo>
                    <a:pt x="10339" y="23623"/>
                    <a:pt x="10325" y="23527"/>
                    <a:pt x="10318" y="23429"/>
                  </a:cubicBezTo>
                  <a:cubicBezTo>
                    <a:pt x="10312" y="23294"/>
                    <a:pt x="10318" y="23163"/>
                    <a:pt x="10326" y="23029"/>
                  </a:cubicBezTo>
                  <a:lnTo>
                    <a:pt x="10326" y="23030"/>
                  </a:lnTo>
                  <a:cubicBezTo>
                    <a:pt x="10332" y="22975"/>
                    <a:pt x="10337" y="22920"/>
                    <a:pt x="10346" y="22866"/>
                  </a:cubicBezTo>
                  <a:cubicBezTo>
                    <a:pt x="10356" y="22813"/>
                    <a:pt x="10365" y="22756"/>
                    <a:pt x="10375" y="22700"/>
                  </a:cubicBezTo>
                  <a:cubicBezTo>
                    <a:pt x="10403" y="22567"/>
                    <a:pt x="10430" y="22433"/>
                    <a:pt x="10466" y="22303"/>
                  </a:cubicBezTo>
                  <a:cubicBezTo>
                    <a:pt x="10503" y="22177"/>
                    <a:pt x="10542" y="22052"/>
                    <a:pt x="10583" y="21925"/>
                  </a:cubicBezTo>
                  <a:cubicBezTo>
                    <a:pt x="10629" y="21802"/>
                    <a:pt x="10670" y="21676"/>
                    <a:pt x="10722" y="21554"/>
                  </a:cubicBezTo>
                  <a:cubicBezTo>
                    <a:pt x="10777" y="21429"/>
                    <a:pt x="10834" y="21306"/>
                    <a:pt x="10893" y="21184"/>
                  </a:cubicBezTo>
                  <a:lnTo>
                    <a:pt x="10893" y="21184"/>
                  </a:lnTo>
                  <a:cubicBezTo>
                    <a:pt x="10891" y="21188"/>
                    <a:pt x="10888" y="21192"/>
                    <a:pt x="10886" y="21196"/>
                  </a:cubicBezTo>
                  <a:lnTo>
                    <a:pt x="10886" y="21196"/>
                  </a:lnTo>
                  <a:cubicBezTo>
                    <a:pt x="11004" y="20972"/>
                    <a:pt x="11130" y="20754"/>
                    <a:pt x="11251" y="20532"/>
                  </a:cubicBezTo>
                  <a:cubicBezTo>
                    <a:pt x="11378" y="20301"/>
                    <a:pt x="11467" y="20052"/>
                    <a:pt x="11538" y="19799"/>
                  </a:cubicBezTo>
                  <a:cubicBezTo>
                    <a:pt x="11550" y="19758"/>
                    <a:pt x="11558" y="19717"/>
                    <a:pt x="11567" y="19673"/>
                  </a:cubicBezTo>
                  <a:cubicBezTo>
                    <a:pt x="11577" y="19625"/>
                    <a:pt x="11590" y="19577"/>
                    <a:pt x="11596" y="19528"/>
                  </a:cubicBezTo>
                  <a:cubicBezTo>
                    <a:pt x="11606" y="19446"/>
                    <a:pt x="11619" y="19365"/>
                    <a:pt x="11625" y="19282"/>
                  </a:cubicBezTo>
                  <a:cubicBezTo>
                    <a:pt x="11627" y="19225"/>
                    <a:pt x="11635" y="19166"/>
                    <a:pt x="11634" y="19110"/>
                  </a:cubicBezTo>
                  <a:cubicBezTo>
                    <a:pt x="11633" y="19062"/>
                    <a:pt x="11633" y="19014"/>
                    <a:pt x="11632" y="18965"/>
                  </a:cubicBezTo>
                  <a:cubicBezTo>
                    <a:pt x="11632" y="18930"/>
                    <a:pt x="11631" y="18895"/>
                    <a:pt x="11628" y="18860"/>
                  </a:cubicBezTo>
                  <a:cubicBezTo>
                    <a:pt x="11624" y="18810"/>
                    <a:pt x="11624" y="18755"/>
                    <a:pt x="11616" y="18704"/>
                  </a:cubicBezTo>
                  <a:cubicBezTo>
                    <a:pt x="11588" y="18519"/>
                    <a:pt x="11555" y="18338"/>
                    <a:pt x="11497" y="18160"/>
                  </a:cubicBezTo>
                  <a:cubicBezTo>
                    <a:pt x="11443" y="17986"/>
                    <a:pt x="11378" y="17815"/>
                    <a:pt x="11302" y="17649"/>
                  </a:cubicBezTo>
                  <a:cubicBezTo>
                    <a:pt x="11219" y="17475"/>
                    <a:pt x="11136" y="17300"/>
                    <a:pt x="11031" y="17137"/>
                  </a:cubicBezTo>
                  <a:cubicBezTo>
                    <a:pt x="10929" y="16979"/>
                    <a:pt x="10824" y="16824"/>
                    <a:pt x="10711" y="16674"/>
                  </a:cubicBezTo>
                  <a:cubicBezTo>
                    <a:pt x="10493" y="16381"/>
                    <a:pt x="10229" y="16129"/>
                    <a:pt x="9984" y="15861"/>
                  </a:cubicBezTo>
                  <a:lnTo>
                    <a:pt x="9984" y="15861"/>
                  </a:lnTo>
                  <a:lnTo>
                    <a:pt x="9986" y="15863"/>
                  </a:lnTo>
                  <a:cubicBezTo>
                    <a:pt x="9907" y="15773"/>
                    <a:pt x="9833" y="15679"/>
                    <a:pt x="9764" y="15581"/>
                  </a:cubicBezTo>
                  <a:cubicBezTo>
                    <a:pt x="9720" y="15513"/>
                    <a:pt x="9681" y="15445"/>
                    <a:pt x="9642" y="15373"/>
                  </a:cubicBezTo>
                  <a:lnTo>
                    <a:pt x="9642" y="15373"/>
                  </a:lnTo>
                  <a:lnTo>
                    <a:pt x="9644" y="15374"/>
                  </a:lnTo>
                  <a:cubicBezTo>
                    <a:pt x="9644" y="15373"/>
                    <a:pt x="9642" y="15371"/>
                    <a:pt x="9641" y="15370"/>
                  </a:cubicBezTo>
                  <a:cubicBezTo>
                    <a:pt x="9639" y="15364"/>
                    <a:pt x="9637" y="15359"/>
                    <a:pt x="9632" y="15354"/>
                  </a:cubicBezTo>
                  <a:lnTo>
                    <a:pt x="9632" y="15354"/>
                  </a:lnTo>
                  <a:cubicBezTo>
                    <a:pt x="9634" y="15356"/>
                    <a:pt x="9636" y="15358"/>
                    <a:pt x="9638" y="15360"/>
                  </a:cubicBezTo>
                  <a:cubicBezTo>
                    <a:pt x="9607" y="15295"/>
                    <a:pt x="9580" y="15229"/>
                    <a:pt x="9554" y="15164"/>
                  </a:cubicBezTo>
                  <a:lnTo>
                    <a:pt x="9554" y="15163"/>
                  </a:lnTo>
                  <a:cubicBezTo>
                    <a:pt x="9552" y="15157"/>
                    <a:pt x="9550" y="15153"/>
                    <a:pt x="9549" y="15148"/>
                  </a:cubicBezTo>
                  <a:lnTo>
                    <a:pt x="9549" y="15149"/>
                  </a:lnTo>
                  <a:cubicBezTo>
                    <a:pt x="9519" y="15060"/>
                    <a:pt x="9495" y="14971"/>
                    <a:pt x="9476" y="14880"/>
                  </a:cubicBezTo>
                  <a:cubicBezTo>
                    <a:pt x="9460" y="14781"/>
                    <a:pt x="9450" y="14682"/>
                    <a:pt x="9443" y="14583"/>
                  </a:cubicBezTo>
                  <a:cubicBezTo>
                    <a:pt x="9440" y="14436"/>
                    <a:pt x="9442" y="14293"/>
                    <a:pt x="9450" y="14147"/>
                  </a:cubicBezTo>
                  <a:cubicBezTo>
                    <a:pt x="9464" y="14010"/>
                    <a:pt x="9483" y="13877"/>
                    <a:pt x="9508" y="13741"/>
                  </a:cubicBezTo>
                  <a:cubicBezTo>
                    <a:pt x="9547" y="13560"/>
                    <a:pt x="9592" y="13383"/>
                    <a:pt x="9645" y="13205"/>
                  </a:cubicBezTo>
                  <a:cubicBezTo>
                    <a:pt x="9696" y="13063"/>
                    <a:pt x="9751" y="12923"/>
                    <a:pt x="9811" y="12785"/>
                  </a:cubicBezTo>
                  <a:cubicBezTo>
                    <a:pt x="9863" y="12665"/>
                    <a:pt x="9920" y="12547"/>
                    <a:pt x="9979" y="12429"/>
                  </a:cubicBezTo>
                  <a:cubicBezTo>
                    <a:pt x="10099" y="12203"/>
                    <a:pt x="10224" y="11980"/>
                    <a:pt x="10334" y="11750"/>
                  </a:cubicBezTo>
                  <a:cubicBezTo>
                    <a:pt x="10446" y="11521"/>
                    <a:pt x="10530" y="11280"/>
                    <a:pt x="10603" y="11037"/>
                  </a:cubicBezTo>
                  <a:cubicBezTo>
                    <a:pt x="10680" y="10784"/>
                    <a:pt x="10728" y="10522"/>
                    <a:pt x="10763" y="10261"/>
                  </a:cubicBezTo>
                  <a:cubicBezTo>
                    <a:pt x="10816" y="9881"/>
                    <a:pt x="10755" y="9507"/>
                    <a:pt x="10681" y="9136"/>
                  </a:cubicBezTo>
                  <a:lnTo>
                    <a:pt x="10681" y="9145"/>
                  </a:lnTo>
                  <a:cubicBezTo>
                    <a:pt x="10676" y="9105"/>
                    <a:pt x="10666" y="9065"/>
                    <a:pt x="10658" y="9024"/>
                  </a:cubicBezTo>
                  <a:lnTo>
                    <a:pt x="10658" y="9024"/>
                  </a:lnTo>
                  <a:cubicBezTo>
                    <a:pt x="10659" y="9029"/>
                    <a:pt x="10660" y="9035"/>
                    <a:pt x="10661" y="9039"/>
                  </a:cubicBezTo>
                  <a:lnTo>
                    <a:pt x="10661" y="9039"/>
                  </a:lnTo>
                  <a:cubicBezTo>
                    <a:pt x="10612" y="8793"/>
                    <a:pt x="10549" y="8544"/>
                    <a:pt x="10463" y="8306"/>
                  </a:cubicBezTo>
                  <a:cubicBezTo>
                    <a:pt x="10374" y="8062"/>
                    <a:pt x="10270" y="7821"/>
                    <a:pt x="10135" y="7598"/>
                  </a:cubicBezTo>
                  <a:cubicBezTo>
                    <a:pt x="10001" y="7378"/>
                    <a:pt x="9851" y="7171"/>
                    <a:pt x="9700" y="6963"/>
                  </a:cubicBezTo>
                  <a:cubicBezTo>
                    <a:pt x="9550" y="6758"/>
                    <a:pt x="9407" y="6548"/>
                    <a:pt x="9265" y="6337"/>
                  </a:cubicBezTo>
                  <a:cubicBezTo>
                    <a:pt x="9155" y="6173"/>
                    <a:pt x="9044" y="6012"/>
                    <a:pt x="8955" y="5836"/>
                  </a:cubicBezTo>
                  <a:cubicBezTo>
                    <a:pt x="8929" y="5782"/>
                    <a:pt x="8907" y="5726"/>
                    <a:pt x="8885" y="5670"/>
                  </a:cubicBezTo>
                  <a:cubicBezTo>
                    <a:pt x="8865" y="5608"/>
                    <a:pt x="8848" y="5547"/>
                    <a:pt x="8833" y="5485"/>
                  </a:cubicBezTo>
                  <a:cubicBezTo>
                    <a:pt x="8810" y="5353"/>
                    <a:pt x="8794" y="5220"/>
                    <a:pt x="8786" y="5086"/>
                  </a:cubicBezTo>
                  <a:cubicBezTo>
                    <a:pt x="8787" y="5026"/>
                    <a:pt x="8783" y="4965"/>
                    <a:pt x="8787" y="4904"/>
                  </a:cubicBezTo>
                  <a:cubicBezTo>
                    <a:pt x="8791" y="4855"/>
                    <a:pt x="8795" y="4804"/>
                    <a:pt x="8798" y="4754"/>
                  </a:cubicBezTo>
                  <a:lnTo>
                    <a:pt x="8798" y="4757"/>
                  </a:lnTo>
                  <a:cubicBezTo>
                    <a:pt x="8811" y="4648"/>
                    <a:pt x="8830" y="4542"/>
                    <a:pt x="8849" y="4436"/>
                  </a:cubicBezTo>
                  <a:lnTo>
                    <a:pt x="8849" y="4436"/>
                  </a:lnTo>
                  <a:cubicBezTo>
                    <a:pt x="8846" y="4444"/>
                    <a:pt x="8845" y="4451"/>
                    <a:pt x="8843" y="4458"/>
                  </a:cubicBezTo>
                  <a:cubicBezTo>
                    <a:pt x="8888" y="4244"/>
                    <a:pt x="8943" y="4032"/>
                    <a:pt x="8986" y="3819"/>
                  </a:cubicBezTo>
                  <a:cubicBezTo>
                    <a:pt x="9026" y="3617"/>
                    <a:pt x="9067" y="3415"/>
                    <a:pt x="9084" y="3210"/>
                  </a:cubicBezTo>
                  <a:cubicBezTo>
                    <a:pt x="9100" y="3023"/>
                    <a:pt x="9114" y="2837"/>
                    <a:pt x="9100" y="2649"/>
                  </a:cubicBezTo>
                  <a:cubicBezTo>
                    <a:pt x="9095" y="2557"/>
                    <a:pt x="9084" y="2466"/>
                    <a:pt x="9069" y="2376"/>
                  </a:cubicBezTo>
                  <a:cubicBezTo>
                    <a:pt x="9051" y="2281"/>
                    <a:pt x="9031" y="2187"/>
                    <a:pt x="9006" y="2093"/>
                  </a:cubicBezTo>
                  <a:cubicBezTo>
                    <a:pt x="8965" y="1918"/>
                    <a:pt x="8908" y="1748"/>
                    <a:pt x="8836" y="1584"/>
                  </a:cubicBezTo>
                  <a:cubicBezTo>
                    <a:pt x="8759" y="1410"/>
                    <a:pt x="8679" y="1236"/>
                    <a:pt x="8579" y="1074"/>
                  </a:cubicBezTo>
                  <a:cubicBezTo>
                    <a:pt x="8485" y="916"/>
                    <a:pt x="8375" y="770"/>
                    <a:pt x="8249" y="637"/>
                  </a:cubicBezTo>
                  <a:cubicBezTo>
                    <a:pt x="8185" y="569"/>
                    <a:pt x="8117" y="504"/>
                    <a:pt x="8047" y="442"/>
                  </a:cubicBezTo>
                  <a:cubicBezTo>
                    <a:pt x="7913" y="334"/>
                    <a:pt x="7767" y="243"/>
                    <a:pt x="7610" y="170"/>
                  </a:cubicBezTo>
                  <a:cubicBezTo>
                    <a:pt x="7484" y="111"/>
                    <a:pt x="7352" y="64"/>
                    <a:pt x="7216" y="33"/>
                  </a:cubicBezTo>
                  <a:cubicBezTo>
                    <a:pt x="7112" y="8"/>
                    <a:pt x="7008" y="0"/>
                    <a:pt x="6903"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3" name="Google Shape;3303;p41"/>
          <p:cNvGrpSpPr/>
          <p:nvPr/>
        </p:nvGrpSpPr>
        <p:grpSpPr>
          <a:xfrm>
            <a:off x="-60850" y="4658363"/>
            <a:ext cx="2223425" cy="566750"/>
            <a:chOff x="4613625" y="4903500"/>
            <a:chExt cx="2223425" cy="566750"/>
          </a:xfrm>
        </p:grpSpPr>
        <p:sp>
          <p:nvSpPr>
            <p:cNvPr id="3304" name="Google Shape;3304;p41"/>
            <p:cNvSpPr/>
            <p:nvPr/>
          </p:nvSpPr>
          <p:spPr>
            <a:xfrm>
              <a:off x="4633525" y="4910800"/>
              <a:ext cx="2191675" cy="551175"/>
            </a:xfrm>
            <a:custGeom>
              <a:avLst/>
              <a:gdLst/>
              <a:ahLst/>
              <a:cxnLst/>
              <a:rect l="l" t="t" r="r" b="b"/>
              <a:pathLst>
                <a:path w="87667" h="22047" extrusionOk="0">
                  <a:moveTo>
                    <a:pt x="78296" y="14521"/>
                  </a:moveTo>
                  <a:cubicBezTo>
                    <a:pt x="78291" y="14551"/>
                    <a:pt x="78293" y="14583"/>
                    <a:pt x="78300" y="14612"/>
                  </a:cubicBezTo>
                  <a:cubicBezTo>
                    <a:pt x="78296" y="14616"/>
                    <a:pt x="78292" y="14620"/>
                    <a:pt x="78287" y="14622"/>
                  </a:cubicBezTo>
                  <a:cubicBezTo>
                    <a:pt x="78286" y="14588"/>
                    <a:pt x="78290" y="14553"/>
                    <a:pt x="78296" y="14521"/>
                  </a:cubicBezTo>
                  <a:close/>
                  <a:moveTo>
                    <a:pt x="85860" y="20572"/>
                  </a:moveTo>
                  <a:lnTo>
                    <a:pt x="85860" y="20572"/>
                  </a:lnTo>
                  <a:cubicBezTo>
                    <a:pt x="85863" y="20573"/>
                    <a:pt x="85866" y="20573"/>
                    <a:pt x="85869" y="20574"/>
                  </a:cubicBezTo>
                  <a:cubicBezTo>
                    <a:pt x="85866" y="20573"/>
                    <a:pt x="85863" y="20573"/>
                    <a:pt x="85860" y="20572"/>
                  </a:cubicBezTo>
                  <a:close/>
                  <a:moveTo>
                    <a:pt x="44638" y="0"/>
                  </a:moveTo>
                  <a:cubicBezTo>
                    <a:pt x="44574" y="0"/>
                    <a:pt x="44515" y="19"/>
                    <a:pt x="44468" y="66"/>
                  </a:cubicBezTo>
                  <a:cubicBezTo>
                    <a:pt x="44445" y="91"/>
                    <a:pt x="44427" y="121"/>
                    <a:pt x="44417" y="153"/>
                  </a:cubicBezTo>
                  <a:cubicBezTo>
                    <a:pt x="44163" y="148"/>
                    <a:pt x="43910" y="143"/>
                    <a:pt x="43655" y="138"/>
                  </a:cubicBezTo>
                  <a:cubicBezTo>
                    <a:pt x="43594" y="137"/>
                    <a:pt x="43532" y="136"/>
                    <a:pt x="43470" y="136"/>
                  </a:cubicBezTo>
                  <a:cubicBezTo>
                    <a:pt x="43307" y="136"/>
                    <a:pt x="43144" y="140"/>
                    <a:pt x="42981" y="142"/>
                  </a:cubicBezTo>
                  <a:cubicBezTo>
                    <a:pt x="42830" y="144"/>
                    <a:pt x="42680" y="147"/>
                    <a:pt x="42529" y="149"/>
                  </a:cubicBezTo>
                  <a:cubicBezTo>
                    <a:pt x="42422" y="151"/>
                    <a:pt x="42315" y="150"/>
                    <a:pt x="42209" y="151"/>
                  </a:cubicBezTo>
                  <a:cubicBezTo>
                    <a:pt x="42133" y="152"/>
                    <a:pt x="42056" y="158"/>
                    <a:pt x="41980" y="170"/>
                  </a:cubicBezTo>
                  <a:cubicBezTo>
                    <a:pt x="41919" y="180"/>
                    <a:pt x="41858" y="199"/>
                    <a:pt x="41801" y="226"/>
                  </a:cubicBezTo>
                  <a:lnTo>
                    <a:pt x="41436" y="218"/>
                  </a:lnTo>
                  <a:cubicBezTo>
                    <a:pt x="41186" y="213"/>
                    <a:pt x="40938" y="210"/>
                    <a:pt x="40688" y="210"/>
                  </a:cubicBezTo>
                  <a:cubicBezTo>
                    <a:pt x="40652" y="210"/>
                    <a:pt x="40615" y="210"/>
                    <a:pt x="40579" y="210"/>
                  </a:cubicBezTo>
                  <a:cubicBezTo>
                    <a:pt x="40441" y="211"/>
                    <a:pt x="40303" y="209"/>
                    <a:pt x="40165" y="213"/>
                  </a:cubicBezTo>
                  <a:cubicBezTo>
                    <a:pt x="39998" y="217"/>
                    <a:pt x="39832" y="225"/>
                    <a:pt x="39666" y="225"/>
                  </a:cubicBezTo>
                  <a:cubicBezTo>
                    <a:pt x="39655" y="225"/>
                    <a:pt x="39645" y="225"/>
                    <a:pt x="39635" y="225"/>
                  </a:cubicBezTo>
                  <a:cubicBezTo>
                    <a:pt x="39576" y="220"/>
                    <a:pt x="39515" y="213"/>
                    <a:pt x="39456" y="213"/>
                  </a:cubicBezTo>
                  <a:cubicBezTo>
                    <a:pt x="39427" y="213"/>
                    <a:pt x="39399" y="215"/>
                    <a:pt x="39371" y="219"/>
                  </a:cubicBezTo>
                  <a:cubicBezTo>
                    <a:pt x="39324" y="226"/>
                    <a:pt x="39279" y="237"/>
                    <a:pt x="39235" y="255"/>
                  </a:cubicBezTo>
                  <a:cubicBezTo>
                    <a:pt x="39198" y="271"/>
                    <a:pt x="39171" y="297"/>
                    <a:pt x="39144" y="326"/>
                  </a:cubicBezTo>
                  <a:cubicBezTo>
                    <a:pt x="39131" y="340"/>
                    <a:pt x="39120" y="354"/>
                    <a:pt x="39110" y="370"/>
                  </a:cubicBezTo>
                  <a:cubicBezTo>
                    <a:pt x="38883" y="384"/>
                    <a:pt x="38656" y="401"/>
                    <a:pt x="38429" y="415"/>
                  </a:cubicBezTo>
                  <a:cubicBezTo>
                    <a:pt x="38206" y="429"/>
                    <a:pt x="37982" y="442"/>
                    <a:pt x="37759" y="456"/>
                  </a:cubicBezTo>
                  <a:cubicBezTo>
                    <a:pt x="37688" y="456"/>
                    <a:pt x="37617" y="458"/>
                    <a:pt x="37546" y="459"/>
                  </a:cubicBezTo>
                  <a:cubicBezTo>
                    <a:pt x="37330" y="462"/>
                    <a:pt x="37116" y="460"/>
                    <a:pt x="36901" y="491"/>
                  </a:cubicBezTo>
                  <a:cubicBezTo>
                    <a:pt x="36790" y="507"/>
                    <a:pt x="36709" y="609"/>
                    <a:pt x="36712" y="719"/>
                  </a:cubicBezTo>
                  <a:cubicBezTo>
                    <a:pt x="36712" y="730"/>
                    <a:pt x="36713" y="743"/>
                    <a:pt x="36717" y="755"/>
                  </a:cubicBezTo>
                  <a:cubicBezTo>
                    <a:pt x="36548" y="776"/>
                    <a:pt x="36380" y="797"/>
                    <a:pt x="36212" y="819"/>
                  </a:cubicBezTo>
                  <a:cubicBezTo>
                    <a:pt x="36051" y="839"/>
                    <a:pt x="35891" y="859"/>
                    <a:pt x="35730" y="880"/>
                  </a:cubicBezTo>
                  <a:cubicBezTo>
                    <a:pt x="35577" y="899"/>
                    <a:pt x="35424" y="928"/>
                    <a:pt x="35272" y="952"/>
                  </a:cubicBezTo>
                  <a:cubicBezTo>
                    <a:pt x="34977" y="999"/>
                    <a:pt x="34683" y="1047"/>
                    <a:pt x="34388" y="1098"/>
                  </a:cubicBezTo>
                  <a:lnTo>
                    <a:pt x="33837" y="1192"/>
                  </a:lnTo>
                  <a:cubicBezTo>
                    <a:pt x="33758" y="1205"/>
                    <a:pt x="33691" y="1261"/>
                    <a:pt x="33662" y="1337"/>
                  </a:cubicBezTo>
                  <a:cubicBezTo>
                    <a:pt x="33620" y="1344"/>
                    <a:pt x="33577" y="1350"/>
                    <a:pt x="33533" y="1358"/>
                  </a:cubicBezTo>
                  <a:cubicBezTo>
                    <a:pt x="33427" y="1367"/>
                    <a:pt x="33319" y="1375"/>
                    <a:pt x="33219" y="1415"/>
                  </a:cubicBezTo>
                  <a:cubicBezTo>
                    <a:pt x="33202" y="1421"/>
                    <a:pt x="33186" y="1429"/>
                    <a:pt x="33171" y="1441"/>
                  </a:cubicBezTo>
                  <a:cubicBezTo>
                    <a:pt x="33083" y="1454"/>
                    <a:pt x="32994" y="1464"/>
                    <a:pt x="32905" y="1477"/>
                  </a:cubicBezTo>
                  <a:cubicBezTo>
                    <a:pt x="32813" y="1490"/>
                    <a:pt x="32749" y="1557"/>
                    <a:pt x="32726" y="1640"/>
                  </a:cubicBezTo>
                  <a:cubicBezTo>
                    <a:pt x="32547" y="1655"/>
                    <a:pt x="32369" y="1697"/>
                    <a:pt x="32193" y="1736"/>
                  </a:cubicBezTo>
                  <a:lnTo>
                    <a:pt x="32193" y="1736"/>
                  </a:lnTo>
                  <a:cubicBezTo>
                    <a:pt x="32194" y="1736"/>
                    <a:pt x="32194" y="1736"/>
                    <a:pt x="32194" y="1736"/>
                  </a:cubicBezTo>
                  <a:lnTo>
                    <a:pt x="32194" y="1736"/>
                  </a:lnTo>
                  <a:cubicBezTo>
                    <a:pt x="32189" y="1737"/>
                    <a:pt x="32184" y="1738"/>
                    <a:pt x="32179" y="1739"/>
                  </a:cubicBezTo>
                  <a:lnTo>
                    <a:pt x="32179" y="1739"/>
                  </a:lnTo>
                  <a:cubicBezTo>
                    <a:pt x="32184" y="1738"/>
                    <a:pt x="32189" y="1737"/>
                    <a:pt x="32193" y="1736"/>
                  </a:cubicBezTo>
                  <a:lnTo>
                    <a:pt x="32193" y="1736"/>
                  </a:lnTo>
                  <a:cubicBezTo>
                    <a:pt x="32185" y="1737"/>
                    <a:pt x="32177" y="1739"/>
                    <a:pt x="32169" y="1741"/>
                  </a:cubicBezTo>
                  <a:lnTo>
                    <a:pt x="32169" y="1741"/>
                  </a:lnTo>
                  <a:cubicBezTo>
                    <a:pt x="32173" y="1740"/>
                    <a:pt x="32176" y="1739"/>
                    <a:pt x="32179" y="1739"/>
                  </a:cubicBezTo>
                  <a:lnTo>
                    <a:pt x="32179" y="1739"/>
                  </a:lnTo>
                  <a:cubicBezTo>
                    <a:pt x="32175" y="1740"/>
                    <a:pt x="32170" y="1741"/>
                    <a:pt x="32165" y="1742"/>
                  </a:cubicBezTo>
                  <a:cubicBezTo>
                    <a:pt x="32166" y="1742"/>
                    <a:pt x="32168" y="1741"/>
                    <a:pt x="32169" y="1741"/>
                  </a:cubicBezTo>
                  <a:lnTo>
                    <a:pt x="32169" y="1741"/>
                  </a:lnTo>
                  <a:cubicBezTo>
                    <a:pt x="31661" y="1848"/>
                    <a:pt x="31155" y="1966"/>
                    <a:pt x="30652" y="2095"/>
                  </a:cubicBezTo>
                  <a:cubicBezTo>
                    <a:pt x="30393" y="2161"/>
                    <a:pt x="30132" y="2221"/>
                    <a:pt x="29876" y="2293"/>
                  </a:cubicBezTo>
                  <a:cubicBezTo>
                    <a:pt x="29573" y="2377"/>
                    <a:pt x="29269" y="2462"/>
                    <a:pt x="28966" y="2545"/>
                  </a:cubicBezTo>
                  <a:cubicBezTo>
                    <a:pt x="28562" y="2658"/>
                    <a:pt x="28161" y="2779"/>
                    <a:pt x="27763" y="2910"/>
                  </a:cubicBezTo>
                  <a:cubicBezTo>
                    <a:pt x="27690" y="2933"/>
                    <a:pt x="27632" y="2991"/>
                    <a:pt x="27609" y="3064"/>
                  </a:cubicBezTo>
                  <a:lnTo>
                    <a:pt x="27041" y="3208"/>
                  </a:lnTo>
                  <a:cubicBezTo>
                    <a:pt x="26713" y="3292"/>
                    <a:pt x="26384" y="3376"/>
                    <a:pt x="26056" y="3462"/>
                  </a:cubicBezTo>
                  <a:cubicBezTo>
                    <a:pt x="25962" y="3487"/>
                    <a:pt x="25898" y="3577"/>
                    <a:pt x="25894" y="3672"/>
                  </a:cubicBezTo>
                  <a:cubicBezTo>
                    <a:pt x="25885" y="3675"/>
                    <a:pt x="25874" y="3677"/>
                    <a:pt x="25865" y="3681"/>
                  </a:cubicBezTo>
                  <a:cubicBezTo>
                    <a:pt x="25639" y="3753"/>
                    <a:pt x="25411" y="3821"/>
                    <a:pt x="25187" y="3898"/>
                  </a:cubicBezTo>
                  <a:lnTo>
                    <a:pt x="24272" y="4219"/>
                  </a:lnTo>
                  <a:cubicBezTo>
                    <a:pt x="24107" y="4276"/>
                    <a:pt x="23943" y="4339"/>
                    <a:pt x="23781" y="4403"/>
                  </a:cubicBezTo>
                  <a:cubicBezTo>
                    <a:pt x="23748" y="4388"/>
                    <a:pt x="23713" y="4380"/>
                    <a:pt x="23678" y="4380"/>
                  </a:cubicBezTo>
                  <a:cubicBezTo>
                    <a:pt x="23670" y="4380"/>
                    <a:pt x="23662" y="4381"/>
                    <a:pt x="23654" y="4381"/>
                  </a:cubicBezTo>
                  <a:cubicBezTo>
                    <a:pt x="23505" y="4394"/>
                    <a:pt x="23370" y="4486"/>
                    <a:pt x="23237" y="4546"/>
                  </a:cubicBezTo>
                  <a:cubicBezTo>
                    <a:pt x="23188" y="4568"/>
                    <a:pt x="23139" y="4589"/>
                    <a:pt x="23088" y="4612"/>
                  </a:cubicBezTo>
                  <a:cubicBezTo>
                    <a:pt x="22954" y="4671"/>
                    <a:pt x="22820" y="4730"/>
                    <a:pt x="22686" y="4789"/>
                  </a:cubicBezTo>
                  <a:cubicBezTo>
                    <a:pt x="22420" y="4906"/>
                    <a:pt x="22154" y="5023"/>
                    <a:pt x="21887" y="5142"/>
                  </a:cubicBezTo>
                  <a:cubicBezTo>
                    <a:pt x="21464" y="5328"/>
                    <a:pt x="21038" y="5514"/>
                    <a:pt x="20617" y="5710"/>
                  </a:cubicBezTo>
                  <a:cubicBezTo>
                    <a:pt x="20405" y="5808"/>
                    <a:pt x="20193" y="5906"/>
                    <a:pt x="19981" y="6005"/>
                  </a:cubicBezTo>
                  <a:cubicBezTo>
                    <a:pt x="19836" y="6073"/>
                    <a:pt x="19688" y="6136"/>
                    <a:pt x="19545" y="6208"/>
                  </a:cubicBezTo>
                  <a:cubicBezTo>
                    <a:pt x="19442" y="6259"/>
                    <a:pt x="19341" y="6309"/>
                    <a:pt x="19238" y="6359"/>
                  </a:cubicBezTo>
                  <a:cubicBezTo>
                    <a:pt x="19112" y="6416"/>
                    <a:pt x="18985" y="6476"/>
                    <a:pt x="18861" y="6538"/>
                  </a:cubicBezTo>
                  <a:cubicBezTo>
                    <a:pt x="18799" y="6566"/>
                    <a:pt x="18737" y="6594"/>
                    <a:pt x="18675" y="6625"/>
                  </a:cubicBezTo>
                  <a:cubicBezTo>
                    <a:pt x="18541" y="6688"/>
                    <a:pt x="18406" y="6753"/>
                    <a:pt x="18271" y="6816"/>
                  </a:cubicBezTo>
                  <a:cubicBezTo>
                    <a:pt x="18069" y="6909"/>
                    <a:pt x="17866" y="7001"/>
                    <a:pt x="17665" y="7098"/>
                  </a:cubicBezTo>
                  <a:cubicBezTo>
                    <a:pt x="17358" y="7245"/>
                    <a:pt x="17052" y="7394"/>
                    <a:pt x="16749" y="7548"/>
                  </a:cubicBezTo>
                  <a:cubicBezTo>
                    <a:pt x="16648" y="7599"/>
                    <a:pt x="16590" y="7703"/>
                    <a:pt x="16622" y="7815"/>
                  </a:cubicBezTo>
                  <a:cubicBezTo>
                    <a:pt x="16633" y="7850"/>
                    <a:pt x="16652" y="7881"/>
                    <a:pt x="16677" y="7907"/>
                  </a:cubicBezTo>
                  <a:cubicBezTo>
                    <a:pt x="15978" y="8285"/>
                    <a:pt x="15282" y="8667"/>
                    <a:pt x="14588" y="9052"/>
                  </a:cubicBezTo>
                  <a:cubicBezTo>
                    <a:pt x="14352" y="9180"/>
                    <a:pt x="14116" y="9308"/>
                    <a:pt x="13885" y="9445"/>
                  </a:cubicBezTo>
                  <a:cubicBezTo>
                    <a:pt x="13842" y="9472"/>
                    <a:pt x="13809" y="9512"/>
                    <a:pt x="13791" y="9559"/>
                  </a:cubicBezTo>
                  <a:cubicBezTo>
                    <a:pt x="13788" y="9560"/>
                    <a:pt x="13785" y="9561"/>
                    <a:pt x="13782" y="9562"/>
                  </a:cubicBezTo>
                  <a:cubicBezTo>
                    <a:pt x="13710" y="9590"/>
                    <a:pt x="13642" y="9624"/>
                    <a:pt x="13575" y="9664"/>
                  </a:cubicBezTo>
                  <a:cubicBezTo>
                    <a:pt x="13510" y="9705"/>
                    <a:pt x="13447" y="9752"/>
                    <a:pt x="13386" y="9799"/>
                  </a:cubicBezTo>
                  <a:cubicBezTo>
                    <a:pt x="13331" y="9841"/>
                    <a:pt x="13276" y="9881"/>
                    <a:pt x="13219" y="9921"/>
                  </a:cubicBezTo>
                  <a:cubicBezTo>
                    <a:pt x="13075" y="10027"/>
                    <a:pt x="12929" y="10133"/>
                    <a:pt x="12783" y="10237"/>
                  </a:cubicBezTo>
                  <a:cubicBezTo>
                    <a:pt x="12591" y="10377"/>
                    <a:pt x="12401" y="10521"/>
                    <a:pt x="12210" y="10665"/>
                  </a:cubicBezTo>
                  <a:cubicBezTo>
                    <a:pt x="12026" y="10803"/>
                    <a:pt x="11840" y="10939"/>
                    <a:pt x="11659" y="11081"/>
                  </a:cubicBezTo>
                  <a:cubicBezTo>
                    <a:pt x="11394" y="11288"/>
                    <a:pt x="11129" y="11496"/>
                    <a:pt x="10865" y="11703"/>
                  </a:cubicBezTo>
                  <a:cubicBezTo>
                    <a:pt x="10728" y="11809"/>
                    <a:pt x="10597" y="11922"/>
                    <a:pt x="10465" y="12032"/>
                  </a:cubicBezTo>
                  <a:lnTo>
                    <a:pt x="10149" y="12295"/>
                  </a:lnTo>
                  <a:cubicBezTo>
                    <a:pt x="10021" y="12400"/>
                    <a:pt x="9899" y="12514"/>
                    <a:pt x="9775" y="12625"/>
                  </a:cubicBezTo>
                  <a:cubicBezTo>
                    <a:pt x="9774" y="12626"/>
                    <a:pt x="9773" y="12627"/>
                    <a:pt x="9772" y="12627"/>
                  </a:cubicBezTo>
                  <a:cubicBezTo>
                    <a:pt x="9708" y="12658"/>
                    <a:pt x="9643" y="12688"/>
                    <a:pt x="9582" y="12721"/>
                  </a:cubicBezTo>
                  <a:cubicBezTo>
                    <a:pt x="9514" y="12759"/>
                    <a:pt x="9449" y="12805"/>
                    <a:pt x="9384" y="12849"/>
                  </a:cubicBezTo>
                  <a:cubicBezTo>
                    <a:pt x="9269" y="12930"/>
                    <a:pt x="9156" y="13014"/>
                    <a:pt x="9044" y="13097"/>
                  </a:cubicBezTo>
                  <a:cubicBezTo>
                    <a:pt x="8940" y="13174"/>
                    <a:pt x="8835" y="13252"/>
                    <a:pt x="8732" y="13330"/>
                  </a:cubicBezTo>
                  <a:cubicBezTo>
                    <a:pt x="8553" y="13463"/>
                    <a:pt x="8374" y="13595"/>
                    <a:pt x="8201" y="13733"/>
                  </a:cubicBezTo>
                  <a:cubicBezTo>
                    <a:pt x="7963" y="13922"/>
                    <a:pt x="7728" y="14110"/>
                    <a:pt x="7491" y="14298"/>
                  </a:cubicBezTo>
                  <a:cubicBezTo>
                    <a:pt x="7299" y="14452"/>
                    <a:pt x="7112" y="14614"/>
                    <a:pt x="6922" y="14773"/>
                  </a:cubicBezTo>
                  <a:lnTo>
                    <a:pt x="6112" y="15452"/>
                  </a:lnTo>
                  <a:cubicBezTo>
                    <a:pt x="6004" y="15542"/>
                    <a:pt x="5897" y="15633"/>
                    <a:pt x="5789" y="15725"/>
                  </a:cubicBezTo>
                  <a:cubicBezTo>
                    <a:pt x="5710" y="15795"/>
                    <a:pt x="5630" y="15864"/>
                    <a:pt x="5551" y="15932"/>
                  </a:cubicBezTo>
                  <a:cubicBezTo>
                    <a:pt x="5504" y="15973"/>
                    <a:pt x="5458" y="16013"/>
                    <a:pt x="5410" y="16054"/>
                  </a:cubicBezTo>
                  <a:cubicBezTo>
                    <a:pt x="5333" y="16119"/>
                    <a:pt x="5261" y="16192"/>
                    <a:pt x="5197" y="16271"/>
                  </a:cubicBezTo>
                  <a:cubicBezTo>
                    <a:pt x="5191" y="16278"/>
                    <a:pt x="5184" y="16287"/>
                    <a:pt x="5179" y="16295"/>
                  </a:cubicBezTo>
                  <a:cubicBezTo>
                    <a:pt x="4980" y="16479"/>
                    <a:pt x="4780" y="16664"/>
                    <a:pt x="4581" y="16850"/>
                  </a:cubicBezTo>
                  <a:cubicBezTo>
                    <a:pt x="4560" y="16868"/>
                    <a:pt x="4540" y="16888"/>
                    <a:pt x="4519" y="16907"/>
                  </a:cubicBezTo>
                  <a:cubicBezTo>
                    <a:pt x="4426" y="16991"/>
                    <a:pt x="4334" y="17075"/>
                    <a:pt x="4242" y="17160"/>
                  </a:cubicBezTo>
                  <a:cubicBezTo>
                    <a:pt x="4079" y="17309"/>
                    <a:pt x="3915" y="17456"/>
                    <a:pt x="3755" y="17609"/>
                  </a:cubicBezTo>
                  <a:lnTo>
                    <a:pt x="3099" y="18230"/>
                  </a:lnTo>
                  <a:cubicBezTo>
                    <a:pt x="2879" y="18440"/>
                    <a:pt x="2657" y="18646"/>
                    <a:pt x="2438" y="18855"/>
                  </a:cubicBezTo>
                  <a:cubicBezTo>
                    <a:pt x="2306" y="18980"/>
                    <a:pt x="2175" y="19106"/>
                    <a:pt x="2044" y="19231"/>
                  </a:cubicBezTo>
                  <a:cubicBezTo>
                    <a:pt x="1978" y="19294"/>
                    <a:pt x="1912" y="19359"/>
                    <a:pt x="1846" y="19424"/>
                  </a:cubicBezTo>
                  <a:cubicBezTo>
                    <a:pt x="1812" y="19457"/>
                    <a:pt x="1778" y="19490"/>
                    <a:pt x="1743" y="19522"/>
                  </a:cubicBezTo>
                  <a:cubicBezTo>
                    <a:pt x="1671" y="19590"/>
                    <a:pt x="1604" y="19657"/>
                    <a:pt x="1552" y="19744"/>
                  </a:cubicBezTo>
                  <a:cubicBezTo>
                    <a:pt x="1509" y="19816"/>
                    <a:pt x="1515" y="19908"/>
                    <a:pt x="1560" y="19977"/>
                  </a:cubicBezTo>
                  <a:cubicBezTo>
                    <a:pt x="1352" y="20187"/>
                    <a:pt x="1145" y="20399"/>
                    <a:pt x="947" y="20620"/>
                  </a:cubicBezTo>
                  <a:cubicBezTo>
                    <a:pt x="910" y="20662"/>
                    <a:pt x="888" y="20715"/>
                    <a:pt x="885" y="20770"/>
                  </a:cubicBezTo>
                  <a:cubicBezTo>
                    <a:pt x="783" y="20871"/>
                    <a:pt x="679" y="20973"/>
                    <a:pt x="578" y="21075"/>
                  </a:cubicBezTo>
                  <a:cubicBezTo>
                    <a:pt x="542" y="21112"/>
                    <a:pt x="520" y="21161"/>
                    <a:pt x="516" y="21212"/>
                  </a:cubicBezTo>
                  <a:cubicBezTo>
                    <a:pt x="418" y="21300"/>
                    <a:pt x="321" y="21389"/>
                    <a:pt x="225" y="21477"/>
                  </a:cubicBezTo>
                  <a:cubicBezTo>
                    <a:pt x="191" y="21510"/>
                    <a:pt x="170" y="21552"/>
                    <a:pt x="164" y="21599"/>
                  </a:cubicBezTo>
                  <a:cubicBezTo>
                    <a:pt x="138" y="21622"/>
                    <a:pt x="111" y="21645"/>
                    <a:pt x="85" y="21671"/>
                  </a:cubicBezTo>
                  <a:cubicBezTo>
                    <a:pt x="3" y="21744"/>
                    <a:pt x="0" y="21876"/>
                    <a:pt x="68" y="21963"/>
                  </a:cubicBezTo>
                  <a:cubicBezTo>
                    <a:pt x="111" y="22016"/>
                    <a:pt x="177" y="22046"/>
                    <a:pt x="245" y="22046"/>
                  </a:cubicBezTo>
                  <a:cubicBezTo>
                    <a:pt x="285" y="22046"/>
                    <a:pt x="325" y="22036"/>
                    <a:pt x="359" y="22015"/>
                  </a:cubicBezTo>
                  <a:cubicBezTo>
                    <a:pt x="398" y="21992"/>
                    <a:pt x="435" y="21965"/>
                    <a:pt x="471" y="21938"/>
                  </a:cubicBezTo>
                  <a:cubicBezTo>
                    <a:pt x="492" y="21936"/>
                    <a:pt x="513" y="21929"/>
                    <a:pt x="532" y="21921"/>
                  </a:cubicBezTo>
                  <a:cubicBezTo>
                    <a:pt x="536" y="21920"/>
                    <a:pt x="539" y="21919"/>
                    <a:pt x="542" y="21917"/>
                  </a:cubicBezTo>
                  <a:cubicBezTo>
                    <a:pt x="565" y="21931"/>
                    <a:pt x="592" y="21942"/>
                    <a:pt x="620" y="21945"/>
                  </a:cubicBezTo>
                  <a:cubicBezTo>
                    <a:pt x="651" y="21949"/>
                    <a:pt x="681" y="21950"/>
                    <a:pt x="712" y="21950"/>
                  </a:cubicBezTo>
                  <a:cubicBezTo>
                    <a:pt x="791" y="21950"/>
                    <a:pt x="870" y="21940"/>
                    <a:pt x="948" y="21935"/>
                  </a:cubicBezTo>
                  <a:cubicBezTo>
                    <a:pt x="1030" y="21929"/>
                    <a:pt x="1112" y="21923"/>
                    <a:pt x="1194" y="21918"/>
                  </a:cubicBezTo>
                  <a:cubicBezTo>
                    <a:pt x="1201" y="21917"/>
                    <a:pt x="1207" y="21917"/>
                    <a:pt x="1212" y="21917"/>
                  </a:cubicBezTo>
                  <a:cubicBezTo>
                    <a:pt x="1306" y="21923"/>
                    <a:pt x="1401" y="21925"/>
                    <a:pt x="1496" y="21926"/>
                  </a:cubicBezTo>
                  <a:cubicBezTo>
                    <a:pt x="1514" y="21926"/>
                    <a:pt x="1532" y="21926"/>
                    <a:pt x="1549" y="21926"/>
                  </a:cubicBezTo>
                  <a:cubicBezTo>
                    <a:pt x="1678" y="21926"/>
                    <a:pt x="1806" y="21920"/>
                    <a:pt x="1936" y="21916"/>
                  </a:cubicBezTo>
                  <a:cubicBezTo>
                    <a:pt x="2189" y="21904"/>
                    <a:pt x="2448" y="21891"/>
                    <a:pt x="2698" y="21844"/>
                  </a:cubicBezTo>
                  <a:cubicBezTo>
                    <a:pt x="2730" y="21837"/>
                    <a:pt x="2760" y="21824"/>
                    <a:pt x="2787" y="21803"/>
                  </a:cubicBezTo>
                  <a:cubicBezTo>
                    <a:pt x="3398" y="21752"/>
                    <a:pt x="4008" y="21696"/>
                    <a:pt x="4621" y="21653"/>
                  </a:cubicBezTo>
                  <a:lnTo>
                    <a:pt x="5047" y="21624"/>
                  </a:lnTo>
                  <a:cubicBezTo>
                    <a:pt x="5220" y="21623"/>
                    <a:pt x="5393" y="21622"/>
                    <a:pt x="5568" y="21621"/>
                  </a:cubicBezTo>
                  <a:cubicBezTo>
                    <a:pt x="5946" y="21617"/>
                    <a:pt x="6325" y="21586"/>
                    <a:pt x="6703" y="21565"/>
                  </a:cubicBezTo>
                  <a:cubicBezTo>
                    <a:pt x="6810" y="21559"/>
                    <a:pt x="6918" y="21549"/>
                    <a:pt x="7025" y="21539"/>
                  </a:cubicBezTo>
                  <a:cubicBezTo>
                    <a:pt x="7042" y="21537"/>
                    <a:pt x="7058" y="21535"/>
                    <a:pt x="7074" y="21534"/>
                  </a:cubicBezTo>
                  <a:cubicBezTo>
                    <a:pt x="7241" y="21523"/>
                    <a:pt x="7410" y="21515"/>
                    <a:pt x="7578" y="21497"/>
                  </a:cubicBezTo>
                  <a:cubicBezTo>
                    <a:pt x="7898" y="21463"/>
                    <a:pt x="8220" y="21422"/>
                    <a:pt x="8541" y="21388"/>
                  </a:cubicBezTo>
                  <a:cubicBezTo>
                    <a:pt x="8757" y="21364"/>
                    <a:pt x="8973" y="21341"/>
                    <a:pt x="9189" y="21318"/>
                  </a:cubicBezTo>
                  <a:cubicBezTo>
                    <a:pt x="9390" y="21317"/>
                    <a:pt x="9590" y="21313"/>
                    <a:pt x="9791" y="21311"/>
                  </a:cubicBezTo>
                  <a:cubicBezTo>
                    <a:pt x="10244" y="21304"/>
                    <a:pt x="10696" y="21282"/>
                    <a:pt x="11148" y="21263"/>
                  </a:cubicBezTo>
                  <a:cubicBezTo>
                    <a:pt x="11331" y="21256"/>
                    <a:pt x="11514" y="21245"/>
                    <a:pt x="11698" y="21236"/>
                  </a:cubicBezTo>
                  <a:lnTo>
                    <a:pt x="12131" y="21214"/>
                  </a:lnTo>
                  <a:cubicBezTo>
                    <a:pt x="12322" y="21204"/>
                    <a:pt x="12513" y="21182"/>
                    <a:pt x="12704" y="21163"/>
                  </a:cubicBezTo>
                  <a:cubicBezTo>
                    <a:pt x="12777" y="21155"/>
                    <a:pt x="12840" y="21115"/>
                    <a:pt x="12878" y="21053"/>
                  </a:cubicBezTo>
                  <a:cubicBezTo>
                    <a:pt x="12908" y="21050"/>
                    <a:pt x="12936" y="21049"/>
                    <a:pt x="12966" y="21046"/>
                  </a:cubicBezTo>
                  <a:cubicBezTo>
                    <a:pt x="13016" y="21046"/>
                    <a:pt x="13066" y="21046"/>
                    <a:pt x="13117" y="21046"/>
                  </a:cubicBezTo>
                  <a:cubicBezTo>
                    <a:pt x="13167" y="21046"/>
                    <a:pt x="13218" y="21046"/>
                    <a:pt x="13269" y="21044"/>
                  </a:cubicBezTo>
                  <a:cubicBezTo>
                    <a:pt x="13281" y="21047"/>
                    <a:pt x="13294" y="21048"/>
                    <a:pt x="13306" y="21048"/>
                  </a:cubicBezTo>
                  <a:cubicBezTo>
                    <a:pt x="13322" y="21048"/>
                    <a:pt x="13339" y="21046"/>
                    <a:pt x="13354" y="21042"/>
                  </a:cubicBezTo>
                  <a:cubicBezTo>
                    <a:pt x="13360" y="21041"/>
                    <a:pt x="13365" y="21041"/>
                    <a:pt x="13369" y="21041"/>
                  </a:cubicBezTo>
                  <a:cubicBezTo>
                    <a:pt x="13738" y="21025"/>
                    <a:pt x="14106" y="21009"/>
                    <a:pt x="14475" y="20992"/>
                  </a:cubicBezTo>
                  <a:cubicBezTo>
                    <a:pt x="14717" y="20980"/>
                    <a:pt x="14960" y="20967"/>
                    <a:pt x="15203" y="20954"/>
                  </a:cubicBezTo>
                  <a:cubicBezTo>
                    <a:pt x="15355" y="20946"/>
                    <a:pt x="15506" y="20937"/>
                    <a:pt x="15659" y="20929"/>
                  </a:cubicBezTo>
                  <a:cubicBezTo>
                    <a:pt x="15795" y="20922"/>
                    <a:pt x="15932" y="20918"/>
                    <a:pt x="16068" y="20909"/>
                  </a:cubicBezTo>
                  <a:cubicBezTo>
                    <a:pt x="16151" y="20903"/>
                    <a:pt x="16234" y="20891"/>
                    <a:pt x="16316" y="20876"/>
                  </a:cubicBezTo>
                  <a:cubicBezTo>
                    <a:pt x="16379" y="20863"/>
                    <a:pt x="16442" y="20842"/>
                    <a:pt x="16501" y="20813"/>
                  </a:cubicBezTo>
                  <a:lnTo>
                    <a:pt x="16845" y="20813"/>
                  </a:lnTo>
                  <a:cubicBezTo>
                    <a:pt x="16923" y="20813"/>
                    <a:pt x="17001" y="20815"/>
                    <a:pt x="17079" y="20815"/>
                  </a:cubicBezTo>
                  <a:cubicBezTo>
                    <a:pt x="17118" y="20815"/>
                    <a:pt x="17157" y="20814"/>
                    <a:pt x="17196" y="20813"/>
                  </a:cubicBezTo>
                  <a:cubicBezTo>
                    <a:pt x="17892" y="20792"/>
                    <a:pt x="18587" y="20772"/>
                    <a:pt x="19282" y="20747"/>
                  </a:cubicBezTo>
                  <a:cubicBezTo>
                    <a:pt x="19939" y="20722"/>
                    <a:pt x="20596" y="20703"/>
                    <a:pt x="21254" y="20683"/>
                  </a:cubicBezTo>
                  <a:lnTo>
                    <a:pt x="21224" y="20683"/>
                  </a:lnTo>
                  <a:cubicBezTo>
                    <a:pt x="21765" y="20674"/>
                    <a:pt x="22305" y="20666"/>
                    <a:pt x="22846" y="20660"/>
                  </a:cubicBezTo>
                  <a:cubicBezTo>
                    <a:pt x="22920" y="20660"/>
                    <a:pt x="22991" y="20626"/>
                    <a:pt x="23036" y="20567"/>
                  </a:cubicBezTo>
                  <a:cubicBezTo>
                    <a:pt x="23080" y="20566"/>
                    <a:pt x="23125" y="20566"/>
                    <a:pt x="23168" y="20564"/>
                  </a:cubicBezTo>
                  <a:cubicBezTo>
                    <a:pt x="23232" y="20560"/>
                    <a:pt x="23290" y="20528"/>
                    <a:pt x="23327" y="20476"/>
                  </a:cubicBezTo>
                  <a:cubicBezTo>
                    <a:pt x="23364" y="20476"/>
                    <a:pt x="23400" y="20478"/>
                    <a:pt x="23437" y="20478"/>
                  </a:cubicBezTo>
                  <a:cubicBezTo>
                    <a:pt x="23527" y="20478"/>
                    <a:pt x="23617" y="20479"/>
                    <a:pt x="23706" y="20479"/>
                  </a:cubicBezTo>
                  <a:cubicBezTo>
                    <a:pt x="23901" y="20479"/>
                    <a:pt x="24096" y="20495"/>
                    <a:pt x="24290" y="20495"/>
                  </a:cubicBezTo>
                  <a:cubicBezTo>
                    <a:pt x="24389" y="20495"/>
                    <a:pt x="24488" y="20491"/>
                    <a:pt x="24587" y="20479"/>
                  </a:cubicBezTo>
                  <a:cubicBezTo>
                    <a:pt x="24745" y="20485"/>
                    <a:pt x="24903" y="20490"/>
                    <a:pt x="25060" y="20497"/>
                  </a:cubicBezTo>
                  <a:cubicBezTo>
                    <a:pt x="25395" y="20509"/>
                    <a:pt x="25730" y="20511"/>
                    <a:pt x="26064" y="20518"/>
                  </a:cubicBezTo>
                  <a:cubicBezTo>
                    <a:pt x="26388" y="20525"/>
                    <a:pt x="26712" y="20532"/>
                    <a:pt x="27035" y="20540"/>
                  </a:cubicBezTo>
                  <a:cubicBezTo>
                    <a:pt x="27252" y="20544"/>
                    <a:pt x="27470" y="20551"/>
                    <a:pt x="27687" y="20558"/>
                  </a:cubicBezTo>
                  <a:cubicBezTo>
                    <a:pt x="27839" y="20562"/>
                    <a:pt x="27992" y="20566"/>
                    <a:pt x="28145" y="20571"/>
                  </a:cubicBezTo>
                  <a:cubicBezTo>
                    <a:pt x="28287" y="20576"/>
                    <a:pt x="28432" y="20591"/>
                    <a:pt x="28576" y="20591"/>
                  </a:cubicBezTo>
                  <a:cubicBezTo>
                    <a:pt x="28676" y="20591"/>
                    <a:pt x="28776" y="20584"/>
                    <a:pt x="28873" y="20560"/>
                  </a:cubicBezTo>
                  <a:cubicBezTo>
                    <a:pt x="28973" y="20537"/>
                    <a:pt x="29045" y="20451"/>
                    <a:pt x="29050" y="20349"/>
                  </a:cubicBezTo>
                  <a:lnTo>
                    <a:pt x="29064" y="20349"/>
                  </a:lnTo>
                  <a:cubicBezTo>
                    <a:pt x="29157" y="20350"/>
                    <a:pt x="29250" y="20352"/>
                    <a:pt x="29343" y="20355"/>
                  </a:cubicBezTo>
                  <a:cubicBezTo>
                    <a:pt x="29415" y="20357"/>
                    <a:pt x="29487" y="20359"/>
                    <a:pt x="29560" y="20359"/>
                  </a:cubicBezTo>
                  <a:cubicBezTo>
                    <a:pt x="29588" y="20359"/>
                    <a:pt x="29616" y="20359"/>
                    <a:pt x="29645" y="20358"/>
                  </a:cubicBezTo>
                  <a:cubicBezTo>
                    <a:pt x="29730" y="20355"/>
                    <a:pt x="29816" y="20347"/>
                    <a:pt x="29900" y="20334"/>
                  </a:cubicBezTo>
                  <a:cubicBezTo>
                    <a:pt x="29914" y="20332"/>
                    <a:pt x="29927" y="20328"/>
                    <a:pt x="29939" y="20323"/>
                  </a:cubicBezTo>
                  <a:cubicBezTo>
                    <a:pt x="29986" y="20330"/>
                    <a:pt x="30031" y="20335"/>
                    <a:pt x="30078" y="20340"/>
                  </a:cubicBezTo>
                  <a:cubicBezTo>
                    <a:pt x="30182" y="20353"/>
                    <a:pt x="30287" y="20365"/>
                    <a:pt x="30392" y="20374"/>
                  </a:cubicBezTo>
                  <a:cubicBezTo>
                    <a:pt x="30631" y="20396"/>
                    <a:pt x="30870" y="20412"/>
                    <a:pt x="31109" y="20428"/>
                  </a:cubicBezTo>
                  <a:cubicBezTo>
                    <a:pt x="31610" y="20463"/>
                    <a:pt x="32111" y="20487"/>
                    <a:pt x="32613" y="20516"/>
                  </a:cubicBezTo>
                  <a:cubicBezTo>
                    <a:pt x="32616" y="20516"/>
                    <a:pt x="32619" y="20516"/>
                    <a:pt x="32622" y="20516"/>
                  </a:cubicBezTo>
                  <a:cubicBezTo>
                    <a:pt x="32691" y="20516"/>
                    <a:pt x="32758" y="20482"/>
                    <a:pt x="32799" y="20426"/>
                  </a:cubicBezTo>
                  <a:cubicBezTo>
                    <a:pt x="33134" y="20420"/>
                    <a:pt x="33469" y="20411"/>
                    <a:pt x="33805" y="20392"/>
                  </a:cubicBezTo>
                  <a:cubicBezTo>
                    <a:pt x="33816" y="20391"/>
                    <a:pt x="33828" y="20389"/>
                    <a:pt x="33840" y="20386"/>
                  </a:cubicBezTo>
                  <a:cubicBezTo>
                    <a:pt x="33902" y="20387"/>
                    <a:pt x="33963" y="20387"/>
                    <a:pt x="34023" y="20387"/>
                  </a:cubicBezTo>
                  <a:cubicBezTo>
                    <a:pt x="34170" y="20387"/>
                    <a:pt x="34318" y="20379"/>
                    <a:pt x="34464" y="20373"/>
                  </a:cubicBezTo>
                  <a:cubicBezTo>
                    <a:pt x="34627" y="20387"/>
                    <a:pt x="34789" y="20399"/>
                    <a:pt x="34951" y="20409"/>
                  </a:cubicBezTo>
                  <a:cubicBezTo>
                    <a:pt x="35204" y="20424"/>
                    <a:pt x="35456" y="20439"/>
                    <a:pt x="35708" y="20454"/>
                  </a:cubicBezTo>
                  <a:cubicBezTo>
                    <a:pt x="35748" y="20456"/>
                    <a:pt x="35790" y="20456"/>
                    <a:pt x="35830" y="20456"/>
                  </a:cubicBezTo>
                  <a:cubicBezTo>
                    <a:pt x="35969" y="20457"/>
                    <a:pt x="36108" y="20457"/>
                    <a:pt x="36247" y="20459"/>
                  </a:cubicBezTo>
                  <a:cubicBezTo>
                    <a:pt x="36384" y="20459"/>
                    <a:pt x="36522" y="20462"/>
                    <a:pt x="36659" y="20462"/>
                  </a:cubicBezTo>
                  <a:cubicBezTo>
                    <a:pt x="36717" y="20462"/>
                    <a:pt x="36776" y="20461"/>
                    <a:pt x="36835" y="20460"/>
                  </a:cubicBezTo>
                  <a:lnTo>
                    <a:pt x="37574" y="20436"/>
                  </a:lnTo>
                  <a:cubicBezTo>
                    <a:pt x="37687" y="20432"/>
                    <a:pt x="37800" y="20429"/>
                    <a:pt x="37913" y="20425"/>
                  </a:cubicBezTo>
                  <a:cubicBezTo>
                    <a:pt x="38109" y="20418"/>
                    <a:pt x="38306" y="20417"/>
                    <a:pt x="38502" y="20398"/>
                  </a:cubicBezTo>
                  <a:cubicBezTo>
                    <a:pt x="38594" y="20389"/>
                    <a:pt x="38670" y="20325"/>
                    <a:pt x="38696" y="20238"/>
                  </a:cubicBezTo>
                  <a:lnTo>
                    <a:pt x="38800" y="20230"/>
                  </a:lnTo>
                  <a:cubicBezTo>
                    <a:pt x="39037" y="20239"/>
                    <a:pt x="39275" y="20247"/>
                    <a:pt x="39513" y="20257"/>
                  </a:cubicBezTo>
                  <a:cubicBezTo>
                    <a:pt x="39587" y="20260"/>
                    <a:pt x="39659" y="20261"/>
                    <a:pt x="39732" y="20261"/>
                  </a:cubicBezTo>
                  <a:cubicBezTo>
                    <a:pt x="39794" y="20261"/>
                    <a:pt x="39857" y="20260"/>
                    <a:pt x="39920" y="20259"/>
                  </a:cubicBezTo>
                  <a:cubicBezTo>
                    <a:pt x="39934" y="20258"/>
                    <a:pt x="39947" y="20258"/>
                    <a:pt x="39960" y="20258"/>
                  </a:cubicBezTo>
                  <a:lnTo>
                    <a:pt x="40083" y="20266"/>
                  </a:lnTo>
                  <a:cubicBezTo>
                    <a:pt x="40282" y="20277"/>
                    <a:pt x="40481" y="20284"/>
                    <a:pt x="40679" y="20294"/>
                  </a:cubicBezTo>
                  <a:cubicBezTo>
                    <a:pt x="40849" y="20302"/>
                    <a:pt x="41018" y="20314"/>
                    <a:pt x="41188" y="20318"/>
                  </a:cubicBezTo>
                  <a:cubicBezTo>
                    <a:pt x="41439" y="20322"/>
                    <a:pt x="41692" y="20328"/>
                    <a:pt x="41943" y="20333"/>
                  </a:cubicBezTo>
                  <a:cubicBezTo>
                    <a:pt x="42087" y="20335"/>
                    <a:pt x="42231" y="20342"/>
                    <a:pt x="42374" y="20342"/>
                  </a:cubicBezTo>
                  <a:cubicBezTo>
                    <a:pt x="42392" y="20342"/>
                    <a:pt x="42410" y="20342"/>
                    <a:pt x="42427" y="20341"/>
                  </a:cubicBezTo>
                  <a:cubicBezTo>
                    <a:pt x="42632" y="20338"/>
                    <a:pt x="42837" y="20335"/>
                    <a:pt x="43042" y="20333"/>
                  </a:cubicBezTo>
                  <a:cubicBezTo>
                    <a:pt x="43249" y="20339"/>
                    <a:pt x="43456" y="20344"/>
                    <a:pt x="43662" y="20352"/>
                  </a:cubicBezTo>
                  <a:cubicBezTo>
                    <a:pt x="43779" y="20355"/>
                    <a:pt x="43895" y="20361"/>
                    <a:pt x="44012" y="20361"/>
                  </a:cubicBezTo>
                  <a:cubicBezTo>
                    <a:pt x="44028" y="20361"/>
                    <a:pt x="44045" y="20361"/>
                    <a:pt x="44061" y="20360"/>
                  </a:cubicBezTo>
                  <a:cubicBezTo>
                    <a:pt x="44510" y="20356"/>
                    <a:pt x="44956" y="20350"/>
                    <a:pt x="45403" y="20346"/>
                  </a:cubicBezTo>
                  <a:cubicBezTo>
                    <a:pt x="45667" y="20342"/>
                    <a:pt x="45931" y="20335"/>
                    <a:pt x="46196" y="20328"/>
                  </a:cubicBezTo>
                  <a:cubicBezTo>
                    <a:pt x="46338" y="20335"/>
                    <a:pt x="46483" y="20342"/>
                    <a:pt x="46625" y="20351"/>
                  </a:cubicBezTo>
                  <a:cubicBezTo>
                    <a:pt x="47015" y="20372"/>
                    <a:pt x="47406" y="20380"/>
                    <a:pt x="47797" y="20391"/>
                  </a:cubicBezTo>
                  <a:cubicBezTo>
                    <a:pt x="48115" y="20398"/>
                    <a:pt x="48433" y="20406"/>
                    <a:pt x="48751" y="20414"/>
                  </a:cubicBezTo>
                  <a:cubicBezTo>
                    <a:pt x="48844" y="20420"/>
                    <a:pt x="48936" y="20426"/>
                    <a:pt x="49027" y="20432"/>
                  </a:cubicBezTo>
                  <a:cubicBezTo>
                    <a:pt x="49182" y="20442"/>
                    <a:pt x="49338" y="20443"/>
                    <a:pt x="49492" y="20448"/>
                  </a:cubicBezTo>
                  <a:lnTo>
                    <a:pt x="50312" y="20474"/>
                  </a:lnTo>
                  <a:cubicBezTo>
                    <a:pt x="50718" y="20488"/>
                    <a:pt x="51123" y="20493"/>
                    <a:pt x="51530" y="20501"/>
                  </a:cubicBezTo>
                  <a:cubicBezTo>
                    <a:pt x="51899" y="20509"/>
                    <a:pt x="52269" y="20526"/>
                    <a:pt x="52638" y="20539"/>
                  </a:cubicBezTo>
                  <a:cubicBezTo>
                    <a:pt x="52775" y="20543"/>
                    <a:pt x="52910" y="20548"/>
                    <a:pt x="53046" y="20554"/>
                  </a:cubicBezTo>
                  <a:cubicBezTo>
                    <a:pt x="53048" y="20554"/>
                    <a:pt x="53051" y="20554"/>
                    <a:pt x="53053" y="20554"/>
                  </a:cubicBezTo>
                  <a:cubicBezTo>
                    <a:pt x="53120" y="20554"/>
                    <a:pt x="53183" y="20524"/>
                    <a:pt x="53225" y="20473"/>
                  </a:cubicBezTo>
                  <a:cubicBezTo>
                    <a:pt x="53239" y="20474"/>
                    <a:pt x="53253" y="20474"/>
                    <a:pt x="53266" y="20474"/>
                  </a:cubicBezTo>
                  <a:cubicBezTo>
                    <a:pt x="53495" y="20482"/>
                    <a:pt x="53723" y="20488"/>
                    <a:pt x="53951" y="20493"/>
                  </a:cubicBezTo>
                  <a:cubicBezTo>
                    <a:pt x="54151" y="20514"/>
                    <a:pt x="54352" y="20516"/>
                    <a:pt x="54553" y="20522"/>
                  </a:cubicBezTo>
                  <a:cubicBezTo>
                    <a:pt x="54747" y="20528"/>
                    <a:pt x="54940" y="20535"/>
                    <a:pt x="55135" y="20540"/>
                  </a:cubicBezTo>
                  <a:cubicBezTo>
                    <a:pt x="55541" y="20551"/>
                    <a:pt x="55947" y="20563"/>
                    <a:pt x="56353" y="20576"/>
                  </a:cubicBezTo>
                  <a:cubicBezTo>
                    <a:pt x="56869" y="20594"/>
                    <a:pt x="57384" y="20611"/>
                    <a:pt x="57900" y="20627"/>
                  </a:cubicBezTo>
                  <a:cubicBezTo>
                    <a:pt x="57907" y="20628"/>
                    <a:pt x="57913" y="20628"/>
                    <a:pt x="57920" y="20630"/>
                  </a:cubicBezTo>
                  <a:lnTo>
                    <a:pt x="57936" y="20630"/>
                  </a:lnTo>
                  <a:cubicBezTo>
                    <a:pt x="58260" y="20640"/>
                    <a:pt x="58584" y="20652"/>
                    <a:pt x="58908" y="20665"/>
                  </a:cubicBezTo>
                  <a:cubicBezTo>
                    <a:pt x="59052" y="20671"/>
                    <a:pt x="59199" y="20676"/>
                    <a:pt x="59346" y="20681"/>
                  </a:cubicBezTo>
                  <a:cubicBezTo>
                    <a:pt x="59464" y="20687"/>
                    <a:pt x="59581" y="20696"/>
                    <a:pt x="59700" y="20701"/>
                  </a:cubicBezTo>
                  <a:cubicBezTo>
                    <a:pt x="59748" y="20705"/>
                    <a:pt x="59798" y="20707"/>
                    <a:pt x="59846" y="20707"/>
                  </a:cubicBezTo>
                  <a:cubicBezTo>
                    <a:pt x="59875" y="20707"/>
                    <a:pt x="59902" y="20706"/>
                    <a:pt x="59931" y="20705"/>
                  </a:cubicBezTo>
                  <a:cubicBezTo>
                    <a:pt x="59999" y="20700"/>
                    <a:pt x="60065" y="20692"/>
                    <a:pt x="60130" y="20677"/>
                  </a:cubicBezTo>
                  <a:cubicBezTo>
                    <a:pt x="60163" y="20671"/>
                    <a:pt x="60195" y="20656"/>
                    <a:pt x="60221" y="20635"/>
                  </a:cubicBezTo>
                  <a:lnTo>
                    <a:pt x="60374" y="20638"/>
                  </a:lnTo>
                  <a:cubicBezTo>
                    <a:pt x="60551" y="20641"/>
                    <a:pt x="60728" y="20651"/>
                    <a:pt x="60905" y="20651"/>
                  </a:cubicBezTo>
                  <a:cubicBezTo>
                    <a:pt x="61014" y="20651"/>
                    <a:pt x="61124" y="20647"/>
                    <a:pt x="61234" y="20636"/>
                  </a:cubicBezTo>
                  <a:cubicBezTo>
                    <a:pt x="61332" y="20625"/>
                    <a:pt x="61430" y="20603"/>
                    <a:pt x="61526" y="20586"/>
                  </a:cubicBezTo>
                  <a:cubicBezTo>
                    <a:pt x="61541" y="20583"/>
                    <a:pt x="61555" y="20579"/>
                    <a:pt x="61567" y="20574"/>
                  </a:cubicBezTo>
                  <a:cubicBezTo>
                    <a:pt x="61627" y="20574"/>
                    <a:pt x="61687" y="20575"/>
                    <a:pt x="61746" y="20575"/>
                  </a:cubicBezTo>
                  <a:cubicBezTo>
                    <a:pt x="61912" y="20575"/>
                    <a:pt x="62077" y="20572"/>
                    <a:pt x="62242" y="20571"/>
                  </a:cubicBezTo>
                  <a:cubicBezTo>
                    <a:pt x="62372" y="20569"/>
                    <a:pt x="62501" y="20568"/>
                    <a:pt x="62631" y="20567"/>
                  </a:cubicBezTo>
                  <a:cubicBezTo>
                    <a:pt x="62767" y="20571"/>
                    <a:pt x="62904" y="20573"/>
                    <a:pt x="63041" y="20573"/>
                  </a:cubicBezTo>
                  <a:cubicBezTo>
                    <a:pt x="63069" y="20573"/>
                    <a:pt x="63098" y="20573"/>
                    <a:pt x="63126" y="20573"/>
                  </a:cubicBezTo>
                  <a:cubicBezTo>
                    <a:pt x="63298" y="20573"/>
                    <a:pt x="63469" y="20570"/>
                    <a:pt x="63639" y="20569"/>
                  </a:cubicBezTo>
                  <a:cubicBezTo>
                    <a:pt x="63699" y="20568"/>
                    <a:pt x="63757" y="20566"/>
                    <a:pt x="63815" y="20562"/>
                  </a:cubicBezTo>
                  <a:cubicBezTo>
                    <a:pt x="63870" y="20562"/>
                    <a:pt x="63924" y="20561"/>
                    <a:pt x="63978" y="20561"/>
                  </a:cubicBezTo>
                  <a:cubicBezTo>
                    <a:pt x="64082" y="20559"/>
                    <a:pt x="64185" y="20556"/>
                    <a:pt x="64289" y="20550"/>
                  </a:cubicBezTo>
                  <a:cubicBezTo>
                    <a:pt x="64460" y="20555"/>
                    <a:pt x="64631" y="20558"/>
                    <a:pt x="64801" y="20561"/>
                  </a:cubicBezTo>
                  <a:cubicBezTo>
                    <a:pt x="65028" y="20563"/>
                    <a:pt x="65254" y="20567"/>
                    <a:pt x="65480" y="20569"/>
                  </a:cubicBezTo>
                  <a:cubicBezTo>
                    <a:pt x="65487" y="20569"/>
                    <a:pt x="65495" y="20570"/>
                    <a:pt x="65502" y="20570"/>
                  </a:cubicBezTo>
                  <a:cubicBezTo>
                    <a:pt x="65575" y="20570"/>
                    <a:pt x="65650" y="20565"/>
                    <a:pt x="65724" y="20562"/>
                  </a:cubicBezTo>
                  <a:lnTo>
                    <a:pt x="66158" y="20549"/>
                  </a:lnTo>
                  <a:lnTo>
                    <a:pt x="66253" y="20546"/>
                  </a:lnTo>
                  <a:lnTo>
                    <a:pt x="66251" y="20546"/>
                  </a:lnTo>
                  <a:cubicBezTo>
                    <a:pt x="66394" y="20544"/>
                    <a:pt x="66536" y="20532"/>
                    <a:pt x="66677" y="20514"/>
                  </a:cubicBezTo>
                  <a:cubicBezTo>
                    <a:pt x="66701" y="20545"/>
                    <a:pt x="66733" y="20569"/>
                    <a:pt x="66770" y="20583"/>
                  </a:cubicBezTo>
                  <a:cubicBezTo>
                    <a:pt x="66852" y="20614"/>
                    <a:pt x="66938" y="20621"/>
                    <a:pt x="67026" y="20621"/>
                  </a:cubicBezTo>
                  <a:cubicBezTo>
                    <a:pt x="67058" y="20621"/>
                    <a:pt x="67091" y="20620"/>
                    <a:pt x="67123" y="20619"/>
                  </a:cubicBezTo>
                  <a:cubicBezTo>
                    <a:pt x="67161" y="20618"/>
                    <a:pt x="67197" y="20618"/>
                    <a:pt x="67234" y="20618"/>
                  </a:cubicBezTo>
                  <a:cubicBezTo>
                    <a:pt x="67365" y="20621"/>
                    <a:pt x="67496" y="20623"/>
                    <a:pt x="67625" y="20624"/>
                  </a:cubicBezTo>
                  <a:cubicBezTo>
                    <a:pt x="67746" y="20626"/>
                    <a:pt x="67868" y="20627"/>
                    <a:pt x="67990" y="20627"/>
                  </a:cubicBezTo>
                  <a:cubicBezTo>
                    <a:pt x="68071" y="20627"/>
                    <a:pt x="68152" y="20626"/>
                    <a:pt x="68233" y="20626"/>
                  </a:cubicBezTo>
                  <a:cubicBezTo>
                    <a:pt x="68248" y="20626"/>
                    <a:pt x="68264" y="20627"/>
                    <a:pt x="68280" y="20627"/>
                  </a:cubicBezTo>
                  <a:cubicBezTo>
                    <a:pt x="68441" y="20627"/>
                    <a:pt x="68603" y="20622"/>
                    <a:pt x="68764" y="20618"/>
                  </a:cubicBezTo>
                  <a:cubicBezTo>
                    <a:pt x="68863" y="20615"/>
                    <a:pt x="68961" y="20613"/>
                    <a:pt x="69061" y="20611"/>
                  </a:cubicBezTo>
                  <a:cubicBezTo>
                    <a:pt x="69155" y="20607"/>
                    <a:pt x="69249" y="20603"/>
                    <a:pt x="69343" y="20597"/>
                  </a:cubicBezTo>
                  <a:cubicBezTo>
                    <a:pt x="69677" y="20630"/>
                    <a:pt x="70009" y="20682"/>
                    <a:pt x="70340" y="20735"/>
                  </a:cubicBezTo>
                  <a:cubicBezTo>
                    <a:pt x="70350" y="20737"/>
                    <a:pt x="70359" y="20737"/>
                    <a:pt x="70368" y="20737"/>
                  </a:cubicBezTo>
                  <a:cubicBezTo>
                    <a:pt x="70478" y="20737"/>
                    <a:pt x="70575" y="20643"/>
                    <a:pt x="70587" y="20535"/>
                  </a:cubicBezTo>
                  <a:cubicBezTo>
                    <a:pt x="70592" y="20493"/>
                    <a:pt x="70584" y="20451"/>
                    <a:pt x="70565" y="20413"/>
                  </a:cubicBezTo>
                  <a:cubicBezTo>
                    <a:pt x="70576" y="20411"/>
                    <a:pt x="70587" y="20408"/>
                    <a:pt x="70598" y="20406"/>
                  </a:cubicBezTo>
                  <a:cubicBezTo>
                    <a:pt x="70631" y="20399"/>
                    <a:pt x="70661" y="20387"/>
                    <a:pt x="70689" y="20369"/>
                  </a:cubicBezTo>
                  <a:cubicBezTo>
                    <a:pt x="70943" y="20374"/>
                    <a:pt x="71200" y="20377"/>
                    <a:pt x="71454" y="20380"/>
                  </a:cubicBezTo>
                  <a:cubicBezTo>
                    <a:pt x="71710" y="20389"/>
                    <a:pt x="71964" y="20397"/>
                    <a:pt x="72220" y="20405"/>
                  </a:cubicBezTo>
                  <a:cubicBezTo>
                    <a:pt x="72367" y="20409"/>
                    <a:pt x="72516" y="20412"/>
                    <a:pt x="72665" y="20415"/>
                  </a:cubicBezTo>
                  <a:cubicBezTo>
                    <a:pt x="72785" y="20416"/>
                    <a:pt x="72904" y="20418"/>
                    <a:pt x="73024" y="20422"/>
                  </a:cubicBezTo>
                  <a:cubicBezTo>
                    <a:pt x="73137" y="20423"/>
                    <a:pt x="73251" y="20430"/>
                    <a:pt x="73364" y="20430"/>
                  </a:cubicBezTo>
                  <a:cubicBezTo>
                    <a:pt x="73418" y="20430"/>
                    <a:pt x="73473" y="20428"/>
                    <a:pt x="73527" y="20424"/>
                  </a:cubicBezTo>
                  <a:cubicBezTo>
                    <a:pt x="73548" y="20423"/>
                    <a:pt x="73569" y="20417"/>
                    <a:pt x="73588" y="20411"/>
                  </a:cubicBezTo>
                  <a:lnTo>
                    <a:pt x="73694" y="20413"/>
                  </a:lnTo>
                  <a:cubicBezTo>
                    <a:pt x="73939" y="20416"/>
                    <a:pt x="74182" y="20419"/>
                    <a:pt x="74427" y="20422"/>
                  </a:cubicBezTo>
                  <a:cubicBezTo>
                    <a:pt x="74621" y="20451"/>
                    <a:pt x="74815" y="20479"/>
                    <a:pt x="75009" y="20504"/>
                  </a:cubicBezTo>
                  <a:cubicBezTo>
                    <a:pt x="75183" y="20527"/>
                    <a:pt x="75358" y="20556"/>
                    <a:pt x="75533" y="20574"/>
                  </a:cubicBezTo>
                  <a:cubicBezTo>
                    <a:pt x="75745" y="20597"/>
                    <a:pt x="75959" y="20618"/>
                    <a:pt x="76173" y="20639"/>
                  </a:cubicBezTo>
                  <a:cubicBezTo>
                    <a:pt x="76598" y="20684"/>
                    <a:pt x="77024" y="20718"/>
                    <a:pt x="77451" y="20743"/>
                  </a:cubicBezTo>
                  <a:lnTo>
                    <a:pt x="77468" y="20743"/>
                  </a:lnTo>
                  <a:cubicBezTo>
                    <a:pt x="77562" y="20743"/>
                    <a:pt x="77648" y="20694"/>
                    <a:pt x="77684" y="20603"/>
                  </a:cubicBezTo>
                  <a:cubicBezTo>
                    <a:pt x="77691" y="20584"/>
                    <a:pt x="77696" y="20565"/>
                    <a:pt x="77697" y="20545"/>
                  </a:cubicBezTo>
                  <a:cubicBezTo>
                    <a:pt x="77914" y="20545"/>
                    <a:pt x="78131" y="20543"/>
                    <a:pt x="78348" y="20536"/>
                  </a:cubicBezTo>
                  <a:cubicBezTo>
                    <a:pt x="78364" y="20535"/>
                    <a:pt x="78379" y="20531"/>
                    <a:pt x="78395" y="20528"/>
                  </a:cubicBezTo>
                  <a:cubicBezTo>
                    <a:pt x="78543" y="20540"/>
                    <a:pt x="78692" y="20554"/>
                    <a:pt x="78841" y="20560"/>
                  </a:cubicBezTo>
                  <a:cubicBezTo>
                    <a:pt x="78839" y="20559"/>
                    <a:pt x="78835" y="20559"/>
                    <a:pt x="78833" y="20559"/>
                  </a:cubicBezTo>
                  <a:cubicBezTo>
                    <a:pt x="78838" y="20559"/>
                    <a:pt x="78842" y="20559"/>
                    <a:pt x="78846" y="20560"/>
                  </a:cubicBezTo>
                  <a:lnTo>
                    <a:pt x="78847" y="20560"/>
                  </a:lnTo>
                  <a:cubicBezTo>
                    <a:pt x="78857" y="20561"/>
                    <a:pt x="78866" y="20561"/>
                    <a:pt x="78875" y="20561"/>
                  </a:cubicBezTo>
                  <a:lnTo>
                    <a:pt x="78876" y="20561"/>
                  </a:lnTo>
                  <a:cubicBezTo>
                    <a:pt x="78878" y="20561"/>
                    <a:pt x="78881" y="20562"/>
                    <a:pt x="78883" y="20562"/>
                  </a:cubicBezTo>
                  <a:cubicBezTo>
                    <a:pt x="78898" y="20562"/>
                    <a:pt x="78913" y="20562"/>
                    <a:pt x="78927" y="20563"/>
                  </a:cubicBezTo>
                  <a:cubicBezTo>
                    <a:pt x="78944" y="20566"/>
                    <a:pt x="78961" y="20567"/>
                    <a:pt x="78978" y="20567"/>
                  </a:cubicBezTo>
                  <a:cubicBezTo>
                    <a:pt x="78986" y="20568"/>
                    <a:pt x="78994" y="20568"/>
                    <a:pt x="79002" y="20568"/>
                  </a:cubicBezTo>
                  <a:cubicBezTo>
                    <a:pt x="79010" y="20568"/>
                    <a:pt x="79019" y="20568"/>
                    <a:pt x="79027" y="20567"/>
                  </a:cubicBezTo>
                  <a:lnTo>
                    <a:pt x="79052" y="20567"/>
                  </a:lnTo>
                  <a:cubicBezTo>
                    <a:pt x="79058" y="20567"/>
                    <a:pt x="79065" y="20568"/>
                    <a:pt x="79071" y="20568"/>
                  </a:cubicBezTo>
                  <a:lnTo>
                    <a:pt x="79058" y="20568"/>
                  </a:lnTo>
                  <a:lnTo>
                    <a:pt x="79127" y="20571"/>
                  </a:lnTo>
                  <a:lnTo>
                    <a:pt x="79146" y="20571"/>
                  </a:lnTo>
                  <a:lnTo>
                    <a:pt x="79147" y="20573"/>
                  </a:lnTo>
                  <a:lnTo>
                    <a:pt x="79178" y="20573"/>
                  </a:lnTo>
                  <a:cubicBezTo>
                    <a:pt x="79200" y="20574"/>
                    <a:pt x="79222" y="20576"/>
                    <a:pt x="79244" y="20577"/>
                  </a:cubicBezTo>
                  <a:cubicBezTo>
                    <a:pt x="79234" y="20576"/>
                    <a:pt x="79224" y="20576"/>
                    <a:pt x="79213" y="20575"/>
                  </a:cubicBezTo>
                  <a:lnTo>
                    <a:pt x="79213" y="20575"/>
                  </a:lnTo>
                  <a:cubicBezTo>
                    <a:pt x="79235" y="20576"/>
                    <a:pt x="79255" y="20577"/>
                    <a:pt x="79275" y="20577"/>
                  </a:cubicBezTo>
                  <a:cubicBezTo>
                    <a:pt x="79285" y="20578"/>
                    <a:pt x="79296" y="20578"/>
                    <a:pt x="79307" y="20579"/>
                  </a:cubicBezTo>
                  <a:lnTo>
                    <a:pt x="79414" y="20583"/>
                  </a:lnTo>
                  <a:lnTo>
                    <a:pt x="79439" y="20583"/>
                  </a:lnTo>
                  <a:cubicBezTo>
                    <a:pt x="79449" y="20584"/>
                    <a:pt x="79458" y="20585"/>
                    <a:pt x="79468" y="20585"/>
                  </a:cubicBezTo>
                  <a:lnTo>
                    <a:pt x="79478" y="20585"/>
                  </a:lnTo>
                  <a:cubicBezTo>
                    <a:pt x="79481" y="20585"/>
                    <a:pt x="79482" y="20585"/>
                    <a:pt x="79483" y="20586"/>
                  </a:cubicBezTo>
                  <a:lnTo>
                    <a:pt x="79494" y="20586"/>
                  </a:lnTo>
                  <a:cubicBezTo>
                    <a:pt x="79501" y="20586"/>
                    <a:pt x="79507" y="20587"/>
                    <a:pt x="79512" y="20587"/>
                  </a:cubicBezTo>
                  <a:lnTo>
                    <a:pt x="79523" y="20587"/>
                  </a:lnTo>
                  <a:cubicBezTo>
                    <a:pt x="79524" y="20587"/>
                    <a:pt x="79524" y="20588"/>
                    <a:pt x="79525" y="20588"/>
                  </a:cubicBezTo>
                  <a:cubicBezTo>
                    <a:pt x="79526" y="20588"/>
                    <a:pt x="79526" y="20588"/>
                    <a:pt x="79527" y="20587"/>
                  </a:cubicBezTo>
                  <a:lnTo>
                    <a:pt x="79535" y="20587"/>
                  </a:lnTo>
                  <a:cubicBezTo>
                    <a:pt x="79540" y="20588"/>
                    <a:pt x="79543" y="20588"/>
                    <a:pt x="79547" y="20588"/>
                  </a:cubicBezTo>
                  <a:cubicBezTo>
                    <a:pt x="79553" y="20588"/>
                    <a:pt x="79559" y="20589"/>
                    <a:pt x="79565" y="20589"/>
                  </a:cubicBezTo>
                  <a:cubicBezTo>
                    <a:pt x="79560" y="20588"/>
                    <a:pt x="79554" y="20588"/>
                    <a:pt x="79549" y="20588"/>
                  </a:cubicBezTo>
                  <a:lnTo>
                    <a:pt x="79564" y="20588"/>
                  </a:lnTo>
                  <a:cubicBezTo>
                    <a:pt x="79565" y="20588"/>
                    <a:pt x="79566" y="20589"/>
                    <a:pt x="79568" y="20589"/>
                  </a:cubicBezTo>
                  <a:cubicBezTo>
                    <a:pt x="79577" y="20590"/>
                    <a:pt x="79586" y="20590"/>
                    <a:pt x="79595" y="20590"/>
                  </a:cubicBezTo>
                  <a:lnTo>
                    <a:pt x="79599" y="20590"/>
                  </a:lnTo>
                  <a:cubicBezTo>
                    <a:pt x="80074" y="20609"/>
                    <a:pt x="80549" y="20601"/>
                    <a:pt x="81024" y="20618"/>
                  </a:cubicBezTo>
                  <a:lnTo>
                    <a:pt x="81017" y="20618"/>
                  </a:lnTo>
                  <a:cubicBezTo>
                    <a:pt x="81095" y="20621"/>
                    <a:pt x="81174" y="20626"/>
                    <a:pt x="81252" y="20626"/>
                  </a:cubicBezTo>
                  <a:cubicBezTo>
                    <a:pt x="81316" y="20626"/>
                    <a:pt x="81379" y="20623"/>
                    <a:pt x="81441" y="20614"/>
                  </a:cubicBezTo>
                  <a:lnTo>
                    <a:pt x="81638" y="20626"/>
                  </a:lnTo>
                  <a:lnTo>
                    <a:pt x="81902" y="20645"/>
                  </a:lnTo>
                  <a:cubicBezTo>
                    <a:pt x="82041" y="20654"/>
                    <a:pt x="82181" y="20665"/>
                    <a:pt x="82322" y="20672"/>
                  </a:cubicBezTo>
                  <a:cubicBezTo>
                    <a:pt x="82360" y="20673"/>
                    <a:pt x="82398" y="20674"/>
                    <a:pt x="82436" y="20674"/>
                  </a:cubicBezTo>
                  <a:cubicBezTo>
                    <a:pt x="82541" y="20674"/>
                    <a:pt x="82646" y="20669"/>
                    <a:pt x="82752" y="20663"/>
                  </a:cubicBezTo>
                  <a:cubicBezTo>
                    <a:pt x="82777" y="20661"/>
                    <a:pt x="82802" y="20656"/>
                    <a:pt x="82825" y="20647"/>
                  </a:cubicBezTo>
                  <a:cubicBezTo>
                    <a:pt x="83077" y="20661"/>
                    <a:pt x="83329" y="20672"/>
                    <a:pt x="83581" y="20681"/>
                  </a:cubicBezTo>
                  <a:cubicBezTo>
                    <a:pt x="83641" y="20683"/>
                    <a:pt x="83700" y="20684"/>
                    <a:pt x="83760" y="20684"/>
                  </a:cubicBezTo>
                  <a:cubicBezTo>
                    <a:pt x="83879" y="20684"/>
                    <a:pt x="83999" y="20681"/>
                    <a:pt x="84118" y="20681"/>
                  </a:cubicBezTo>
                  <a:cubicBezTo>
                    <a:pt x="84282" y="20681"/>
                    <a:pt x="84447" y="20670"/>
                    <a:pt x="84613" y="20655"/>
                  </a:cubicBezTo>
                  <a:cubicBezTo>
                    <a:pt x="84768" y="20672"/>
                    <a:pt x="84922" y="20691"/>
                    <a:pt x="85077" y="20710"/>
                  </a:cubicBezTo>
                  <a:cubicBezTo>
                    <a:pt x="85219" y="20730"/>
                    <a:pt x="85360" y="20749"/>
                    <a:pt x="85504" y="20764"/>
                  </a:cubicBezTo>
                  <a:cubicBezTo>
                    <a:pt x="85511" y="20764"/>
                    <a:pt x="85518" y="20765"/>
                    <a:pt x="85526" y="20765"/>
                  </a:cubicBezTo>
                  <a:cubicBezTo>
                    <a:pt x="85639" y="20765"/>
                    <a:pt x="85736" y="20679"/>
                    <a:pt x="85750" y="20564"/>
                  </a:cubicBezTo>
                  <a:cubicBezTo>
                    <a:pt x="85750" y="20560"/>
                    <a:pt x="85751" y="20557"/>
                    <a:pt x="85751" y="20552"/>
                  </a:cubicBezTo>
                  <a:cubicBezTo>
                    <a:pt x="85788" y="20558"/>
                    <a:pt x="85824" y="20566"/>
                    <a:pt x="85860" y="20572"/>
                  </a:cubicBezTo>
                  <a:lnTo>
                    <a:pt x="85860" y="20572"/>
                  </a:lnTo>
                  <a:cubicBezTo>
                    <a:pt x="85853" y="20571"/>
                    <a:pt x="85846" y="20569"/>
                    <a:pt x="85840" y="20567"/>
                  </a:cubicBezTo>
                  <a:lnTo>
                    <a:pt x="85840" y="20567"/>
                  </a:lnTo>
                  <a:cubicBezTo>
                    <a:pt x="85917" y="20582"/>
                    <a:pt x="85994" y="20594"/>
                    <a:pt x="86071" y="20604"/>
                  </a:cubicBezTo>
                  <a:cubicBezTo>
                    <a:pt x="86119" y="20612"/>
                    <a:pt x="86167" y="20616"/>
                    <a:pt x="86216" y="20617"/>
                  </a:cubicBezTo>
                  <a:cubicBezTo>
                    <a:pt x="86237" y="20622"/>
                    <a:pt x="86258" y="20628"/>
                    <a:pt x="86279" y="20634"/>
                  </a:cubicBezTo>
                  <a:cubicBezTo>
                    <a:pt x="86378" y="20660"/>
                    <a:pt x="86480" y="20679"/>
                    <a:pt x="86581" y="20689"/>
                  </a:cubicBezTo>
                  <a:cubicBezTo>
                    <a:pt x="86590" y="20689"/>
                    <a:pt x="86600" y="20690"/>
                    <a:pt x="86609" y="20690"/>
                  </a:cubicBezTo>
                  <a:cubicBezTo>
                    <a:pt x="86696" y="20715"/>
                    <a:pt x="86784" y="20734"/>
                    <a:pt x="86872" y="20757"/>
                  </a:cubicBezTo>
                  <a:cubicBezTo>
                    <a:pt x="87022" y="20796"/>
                    <a:pt x="87173" y="20835"/>
                    <a:pt x="87324" y="20872"/>
                  </a:cubicBezTo>
                  <a:cubicBezTo>
                    <a:pt x="87338" y="20876"/>
                    <a:pt x="87353" y="20878"/>
                    <a:pt x="87368" y="20878"/>
                  </a:cubicBezTo>
                  <a:cubicBezTo>
                    <a:pt x="87371" y="20878"/>
                    <a:pt x="87374" y="20878"/>
                    <a:pt x="87377" y="20878"/>
                  </a:cubicBezTo>
                  <a:cubicBezTo>
                    <a:pt x="87378" y="20878"/>
                    <a:pt x="87380" y="20878"/>
                    <a:pt x="87381" y="20878"/>
                  </a:cubicBezTo>
                  <a:cubicBezTo>
                    <a:pt x="87560" y="20878"/>
                    <a:pt x="87667" y="20676"/>
                    <a:pt x="87564" y="20528"/>
                  </a:cubicBezTo>
                  <a:cubicBezTo>
                    <a:pt x="87601" y="20508"/>
                    <a:pt x="87633" y="20478"/>
                    <a:pt x="87655" y="20441"/>
                  </a:cubicBezTo>
                  <a:lnTo>
                    <a:pt x="87657" y="20436"/>
                  </a:lnTo>
                  <a:cubicBezTo>
                    <a:pt x="87641" y="20431"/>
                    <a:pt x="87626" y="20423"/>
                    <a:pt x="87615" y="20410"/>
                  </a:cubicBezTo>
                  <a:cubicBezTo>
                    <a:pt x="87510" y="20301"/>
                    <a:pt x="87399" y="20199"/>
                    <a:pt x="87286" y="20097"/>
                  </a:cubicBezTo>
                  <a:cubicBezTo>
                    <a:pt x="87248" y="20064"/>
                    <a:pt x="87244" y="20006"/>
                    <a:pt x="87268" y="19963"/>
                  </a:cubicBezTo>
                  <a:cubicBezTo>
                    <a:pt x="87232" y="19912"/>
                    <a:pt x="87197" y="19860"/>
                    <a:pt x="87163" y="19806"/>
                  </a:cubicBezTo>
                  <a:cubicBezTo>
                    <a:pt x="87148" y="19782"/>
                    <a:pt x="87144" y="19753"/>
                    <a:pt x="87151" y="19726"/>
                  </a:cubicBezTo>
                  <a:lnTo>
                    <a:pt x="87035" y="19613"/>
                  </a:lnTo>
                  <a:cubicBezTo>
                    <a:pt x="86897" y="19480"/>
                    <a:pt x="86766" y="19341"/>
                    <a:pt x="86632" y="19206"/>
                  </a:cubicBezTo>
                  <a:lnTo>
                    <a:pt x="86252" y="18781"/>
                  </a:lnTo>
                  <a:cubicBezTo>
                    <a:pt x="86103" y="18614"/>
                    <a:pt x="85957" y="18446"/>
                    <a:pt x="85800" y="18288"/>
                  </a:cubicBezTo>
                  <a:cubicBezTo>
                    <a:pt x="85722" y="18206"/>
                    <a:pt x="85639" y="18131"/>
                    <a:pt x="85552" y="18061"/>
                  </a:cubicBezTo>
                  <a:cubicBezTo>
                    <a:pt x="85491" y="18014"/>
                    <a:pt x="85424" y="17976"/>
                    <a:pt x="85353" y="17949"/>
                  </a:cubicBezTo>
                  <a:cubicBezTo>
                    <a:pt x="85270" y="17877"/>
                    <a:pt x="85186" y="17804"/>
                    <a:pt x="85102" y="17733"/>
                  </a:cubicBezTo>
                  <a:cubicBezTo>
                    <a:pt x="84592" y="17271"/>
                    <a:pt x="84084" y="16805"/>
                    <a:pt x="83579" y="16338"/>
                  </a:cubicBezTo>
                  <a:cubicBezTo>
                    <a:pt x="83566" y="16311"/>
                    <a:pt x="83551" y="16286"/>
                    <a:pt x="83535" y="16259"/>
                  </a:cubicBezTo>
                  <a:cubicBezTo>
                    <a:pt x="83487" y="16176"/>
                    <a:pt x="83439" y="16086"/>
                    <a:pt x="83368" y="16022"/>
                  </a:cubicBezTo>
                  <a:cubicBezTo>
                    <a:pt x="83326" y="15981"/>
                    <a:pt x="83271" y="15959"/>
                    <a:pt x="83213" y="15959"/>
                  </a:cubicBezTo>
                  <a:cubicBezTo>
                    <a:pt x="83200" y="15959"/>
                    <a:pt x="83187" y="15960"/>
                    <a:pt x="83174" y="15963"/>
                  </a:cubicBezTo>
                  <a:lnTo>
                    <a:pt x="83143" y="15934"/>
                  </a:lnTo>
                  <a:cubicBezTo>
                    <a:pt x="83100" y="15893"/>
                    <a:pt x="83043" y="15872"/>
                    <a:pt x="82986" y="15872"/>
                  </a:cubicBezTo>
                  <a:cubicBezTo>
                    <a:pt x="82962" y="15872"/>
                    <a:pt x="82938" y="15875"/>
                    <a:pt x="82915" y="15883"/>
                  </a:cubicBezTo>
                  <a:cubicBezTo>
                    <a:pt x="82849" y="15818"/>
                    <a:pt x="82781" y="15755"/>
                    <a:pt x="82714" y="15691"/>
                  </a:cubicBezTo>
                  <a:cubicBezTo>
                    <a:pt x="82339" y="15342"/>
                    <a:pt x="81963" y="14992"/>
                    <a:pt x="81586" y="14644"/>
                  </a:cubicBezTo>
                  <a:cubicBezTo>
                    <a:pt x="81524" y="14585"/>
                    <a:pt x="81460" y="14527"/>
                    <a:pt x="81397" y="14470"/>
                  </a:cubicBezTo>
                  <a:cubicBezTo>
                    <a:pt x="81353" y="14403"/>
                    <a:pt x="81308" y="14339"/>
                    <a:pt x="81253" y="14282"/>
                  </a:cubicBezTo>
                  <a:cubicBezTo>
                    <a:pt x="81179" y="14203"/>
                    <a:pt x="81098" y="14132"/>
                    <a:pt x="81019" y="14058"/>
                  </a:cubicBezTo>
                  <a:cubicBezTo>
                    <a:pt x="80974" y="14016"/>
                    <a:pt x="80929" y="13974"/>
                    <a:pt x="80886" y="13931"/>
                  </a:cubicBezTo>
                  <a:cubicBezTo>
                    <a:pt x="80778" y="13831"/>
                    <a:pt x="80675" y="13729"/>
                    <a:pt x="80567" y="13630"/>
                  </a:cubicBezTo>
                  <a:cubicBezTo>
                    <a:pt x="80433" y="13509"/>
                    <a:pt x="80300" y="13388"/>
                    <a:pt x="80167" y="13266"/>
                  </a:cubicBezTo>
                  <a:cubicBezTo>
                    <a:pt x="80063" y="13174"/>
                    <a:pt x="79964" y="13076"/>
                    <a:pt x="79860" y="12986"/>
                  </a:cubicBezTo>
                  <a:cubicBezTo>
                    <a:pt x="79502" y="12677"/>
                    <a:pt x="79149" y="12362"/>
                    <a:pt x="78777" y="12068"/>
                  </a:cubicBezTo>
                  <a:cubicBezTo>
                    <a:pt x="78639" y="11958"/>
                    <a:pt x="78502" y="11848"/>
                    <a:pt x="78364" y="11739"/>
                  </a:cubicBezTo>
                  <a:cubicBezTo>
                    <a:pt x="78301" y="11689"/>
                    <a:pt x="78241" y="11636"/>
                    <a:pt x="78175" y="11590"/>
                  </a:cubicBezTo>
                  <a:cubicBezTo>
                    <a:pt x="78050" y="11502"/>
                    <a:pt x="77924" y="11414"/>
                    <a:pt x="77799" y="11327"/>
                  </a:cubicBezTo>
                  <a:cubicBezTo>
                    <a:pt x="77747" y="11291"/>
                    <a:pt x="77695" y="11255"/>
                    <a:pt x="77643" y="11219"/>
                  </a:cubicBezTo>
                  <a:cubicBezTo>
                    <a:pt x="77618" y="11200"/>
                    <a:pt x="77592" y="11183"/>
                    <a:pt x="77565" y="11167"/>
                  </a:cubicBezTo>
                  <a:cubicBezTo>
                    <a:pt x="77429" y="11055"/>
                    <a:pt x="77283" y="10956"/>
                    <a:pt x="77144" y="10852"/>
                  </a:cubicBezTo>
                  <a:cubicBezTo>
                    <a:pt x="77104" y="10822"/>
                    <a:pt x="77057" y="10807"/>
                    <a:pt x="77009" y="10807"/>
                  </a:cubicBezTo>
                  <a:cubicBezTo>
                    <a:pt x="76973" y="10807"/>
                    <a:pt x="76937" y="10816"/>
                    <a:pt x="76903" y="10834"/>
                  </a:cubicBezTo>
                  <a:cubicBezTo>
                    <a:pt x="76889" y="10822"/>
                    <a:pt x="76875" y="10809"/>
                    <a:pt x="76860" y="10798"/>
                  </a:cubicBezTo>
                  <a:cubicBezTo>
                    <a:pt x="76796" y="10746"/>
                    <a:pt x="76728" y="10699"/>
                    <a:pt x="76659" y="10653"/>
                  </a:cubicBezTo>
                  <a:cubicBezTo>
                    <a:pt x="76590" y="10603"/>
                    <a:pt x="76519" y="10555"/>
                    <a:pt x="76448" y="10506"/>
                  </a:cubicBezTo>
                  <a:lnTo>
                    <a:pt x="76043" y="10225"/>
                  </a:lnTo>
                  <a:cubicBezTo>
                    <a:pt x="75849" y="10089"/>
                    <a:pt x="75650" y="9957"/>
                    <a:pt x="75454" y="9824"/>
                  </a:cubicBezTo>
                  <a:cubicBezTo>
                    <a:pt x="75066" y="9562"/>
                    <a:pt x="74679" y="9299"/>
                    <a:pt x="74289" y="9040"/>
                  </a:cubicBezTo>
                  <a:cubicBezTo>
                    <a:pt x="74154" y="8948"/>
                    <a:pt x="74018" y="8858"/>
                    <a:pt x="73883" y="8767"/>
                  </a:cubicBezTo>
                  <a:cubicBezTo>
                    <a:pt x="73799" y="8711"/>
                    <a:pt x="73715" y="8658"/>
                    <a:pt x="73630" y="8604"/>
                  </a:cubicBezTo>
                  <a:cubicBezTo>
                    <a:pt x="73551" y="8553"/>
                    <a:pt x="73470" y="8505"/>
                    <a:pt x="73387" y="8462"/>
                  </a:cubicBezTo>
                  <a:cubicBezTo>
                    <a:pt x="73308" y="8419"/>
                    <a:pt x="73222" y="8387"/>
                    <a:pt x="73138" y="8352"/>
                  </a:cubicBezTo>
                  <a:lnTo>
                    <a:pt x="73138" y="8351"/>
                  </a:lnTo>
                  <a:cubicBezTo>
                    <a:pt x="73078" y="8315"/>
                    <a:pt x="73017" y="8280"/>
                    <a:pt x="72956" y="8246"/>
                  </a:cubicBezTo>
                  <a:cubicBezTo>
                    <a:pt x="72884" y="8205"/>
                    <a:pt x="72811" y="8163"/>
                    <a:pt x="72739" y="8122"/>
                  </a:cubicBezTo>
                  <a:cubicBezTo>
                    <a:pt x="72721" y="8110"/>
                    <a:pt x="72702" y="8099"/>
                    <a:pt x="72683" y="8087"/>
                  </a:cubicBezTo>
                  <a:cubicBezTo>
                    <a:pt x="72447" y="7935"/>
                    <a:pt x="72210" y="7785"/>
                    <a:pt x="71974" y="7633"/>
                  </a:cubicBezTo>
                  <a:cubicBezTo>
                    <a:pt x="71905" y="7590"/>
                    <a:pt x="71834" y="7550"/>
                    <a:pt x="71765" y="7509"/>
                  </a:cubicBezTo>
                  <a:cubicBezTo>
                    <a:pt x="71614" y="7419"/>
                    <a:pt x="71463" y="7328"/>
                    <a:pt x="71311" y="7238"/>
                  </a:cubicBezTo>
                  <a:cubicBezTo>
                    <a:pt x="71143" y="7138"/>
                    <a:pt x="70978" y="7034"/>
                    <a:pt x="70806" y="6941"/>
                  </a:cubicBezTo>
                  <a:cubicBezTo>
                    <a:pt x="70576" y="6817"/>
                    <a:pt x="70347" y="6693"/>
                    <a:pt x="70116" y="6568"/>
                  </a:cubicBezTo>
                  <a:cubicBezTo>
                    <a:pt x="69990" y="6499"/>
                    <a:pt x="69864" y="6427"/>
                    <a:pt x="69734" y="6364"/>
                  </a:cubicBezTo>
                  <a:cubicBezTo>
                    <a:pt x="69502" y="6253"/>
                    <a:pt x="69271" y="6141"/>
                    <a:pt x="69040" y="6031"/>
                  </a:cubicBezTo>
                  <a:cubicBezTo>
                    <a:pt x="68973" y="5999"/>
                    <a:pt x="68906" y="5965"/>
                    <a:pt x="68839" y="5935"/>
                  </a:cubicBezTo>
                  <a:cubicBezTo>
                    <a:pt x="68716" y="5879"/>
                    <a:pt x="68595" y="5821"/>
                    <a:pt x="68471" y="5768"/>
                  </a:cubicBezTo>
                  <a:cubicBezTo>
                    <a:pt x="68412" y="5743"/>
                    <a:pt x="68352" y="5721"/>
                    <a:pt x="68291" y="5702"/>
                  </a:cubicBezTo>
                  <a:cubicBezTo>
                    <a:pt x="68232" y="5684"/>
                    <a:pt x="68171" y="5672"/>
                    <a:pt x="68109" y="5662"/>
                  </a:cubicBezTo>
                  <a:cubicBezTo>
                    <a:pt x="68099" y="5660"/>
                    <a:pt x="68088" y="5659"/>
                    <a:pt x="68077" y="5659"/>
                  </a:cubicBezTo>
                  <a:cubicBezTo>
                    <a:pt x="68046" y="5659"/>
                    <a:pt x="68015" y="5667"/>
                    <a:pt x="67987" y="5682"/>
                  </a:cubicBezTo>
                  <a:cubicBezTo>
                    <a:pt x="67949" y="5662"/>
                    <a:pt x="67910" y="5642"/>
                    <a:pt x="67872" y="5623"/>
                  </a:cubicBezTo>
                  <a:cubicBezTo>
                    <a:pt x="67723" y="5544"/>
                    <a:pt x="67573" y="5465"/>
                    <a:pt x="67424" y="5387"/>
                  </a:cubicBezTo>
                  <a:cubicBezTo>
                    <a:pt x="67357" y="5350"/>
                    <a:pt x="67290" y="5313"/>
                    <a:pt x="67221" y="5281"/>
                  </a:cubicBezTo>
                  <a:lnTo>
                    <a:pt x="66452" y="4923"/>
                  </a:lnTo>
                  <a:cubicBezTo>
                    <a:pt x="66074" y="4748"/>
                    <a:pt x="65692" y="4580"/>
                    <a:pt x="65292" y="4456"/>
                  </a:cubicBezTo>
                  <a:cubicBezTo>
                    <a:pt x="65211" y="4431"/>
                    <a:pt x="65128" y="4413"/>
                    <a:pt x="65045" y="4394"/>
                  </a:cubicBezTo>
                  <a:lnTo>
                    <a:pt x="64990" y="4368"/>
                  </a:lnTo>
                  <a:cubicBezTo>
                    <a:pt x="64979" y="4304"/>
                    <a:pt x="64939" y="4251"/>
                    <a:pt x="64882" y="4222"/>
                  </a:cubicBezTo>
                  <a:cubicBezTo>
                    <a:pt x="64787" y="4174"/>
                    <a:pt x="64692" y="4122"/>
                    <a:pt x="64592" y="4081"/>
                  </a:cubicBezTo>
                  <a:cubicBezTo>
                    <a:pt x="64525" y="4051"/>
                    <a:pt x="64457" y="4023"/>
                    <a:pt x="64390" y="3995"/>
                  </a:cubicBezTo>
                  <a:cubicBezTo>
                    <a:pt x="64287" y="3952"/>
                    <a:pt x="64184" y="3906"/>
                    <a:pt x="64081" y="3865"/>
                  </a:cubicBezTo>
                  <a:cubicBezTo>
                    <a:pt x="63817" y="3760"/>
                    <a:pt x="63553" y="3654"/>
                    <a:pt x="63291" y="3548"/>
                  </a:cubicBezTo>
                  <a:cubicBezTo>
                    <a:pt x="63058" y="3455"/>
                    <a:pt x="62824" y="3371"/>
                    <a:pt x="62590" y="3281"/>
                  </a:cubicBezTo>
                  <a:cubicBezTo>
                    <a:pt x="62380" y="3202"/>
                    <a:pt x="62169" y="3127"/>
                    <a:pt x="61959" y="3052"/>
                  </a:cubicBezTo>
                  <a:cubicBezTo>
                    <a:pt x="61895" y="3028"/>
                    <a:pt x="61830" y="3006"/>
                    <a:pt x="61766" y="2982"/>
                  </a:cubicBezTo>
                  <a:cubicBezTo>
                    <a:pt x="61754" y="2918"/>
                    <a:pt x="61714" y="2861"/>
                    <a:pt x="61656" y="2829"/>
                  </a:cubicBezTo>
                  <a:cubicBezTo>
                    <a:pt x="61569" y="2782"/>
                    <a:pt x="61475" y="2752"/>
                    <a:pt x="61381" y="2718"/>
                  </a:cubicBezTo>
                  <a:cubicBezTo>
                    <a:pt x="61300" y="2691"/>
                    <a:pt x="61219" y="2663"/>
                    <a:pt x="61139" y="2634"/>
                  </a:cubicBezTo>
                  <a:cubicBezTo>
                    <a:pt x="61063" y="2607"/>
                    <a:pt x="60987" y="2581"/>
                    <a:pt x="60912" y="2554"/>
                  </a:cubicBezTo>
                  <a:cubicBezTo>
                    <a:pt x="60902" y="2545"/>
                    <a:pt x="60892" y="2538"/>
                    <a:pt x="60881" y="2532"/>
                  </a:cubicBezTo>
                  <a:cubicBezTo>
                    <a:pt x="60833" y="2503"/>
                    <a:pt x="60782" y="2479"/>
                    <a:pt x="60727" y="2464"/>
                  </a:cubicBezTo>
                  <a:lnTo>
                    <a:pt x="60727" y="2464"/>
                  </a:lnTo>
                  <a:cubicBezTo>
                    <a:pt x="60511" y="2390"/>
                    <a:pt x="60295" y="2319"/>
                    <a:pt x="60077" y="2250"/>
                  </a:cubicBezTo>
                  <a:cubicBezTo>
                    <a:pt x="60066" y="2245"/>
                    <a:pt x="60054" y="2242"/>
                    <a:pt x="60043" y="2239"/>
                  </a:cubicBezTo>
                  <a:cubicBezTo>
                    <a:pt x="59974" y="2217"/>
                    <a:pt x="59906" y="2196"/>
                    <a:pt x="59836" y="2175"/>
                  </a:cubicBezTo>
                  <a:cubicBezTo>
                    <a:pt x="59732" y="2142"/>
                    <a:pt x="59629" y="2112"/>
                    <a:pt x="59526" y="2083"/>
                  </a:cubicBezTo>
                  <a:cubicBezTo>
                    <a:pt x="59013" y="1917"/>
                    <a:pt x="58498" y="1759"/>
                    <a:pt x="57980" y="1614"/>
                  </a:cubicBezTo>
                  <a:cubicBezTo>
                    <a:pt x="57872" y="1582"/>
                    <a:pt x="57765" y="1553"/>
                    <a:pt x="57658" y="1522"/>
                  </a:cubicBezTo>
                  <a:cubicBezTo>
                    <a:pt x="57541" y="1491"/>
                    <a:pt x="57422" y="1464"/>
                    <a:pt x="57303" y="1437"/>
                  </a:cubicBezTo>
                  <a:cubicBezTo>
                    <a:pt x="57285" y="1433"/>
                    <a:pt x="57268" y="1431"/>
                    <a:pt x="57250" y="1431"/>
                  </a:cubicBezTo>
                  <a:cubicBezTo>
                    <a:pt x="57179" y="1431"/>
                    <a:pt x="57111" y="1464"/>
                    <a:pt x="57068" y="1522"/>
                  </a:cubicBezTo>
                  <a:cubicBezTo>
                    <a:pt x="57044" y="1518"/>
                    <a:pt x="57021" y="1513"/>
                    <a:pt x="56998" y="1509"/>
                  </a:cubicBezTo>
                  <a:cubicBezTo>
                    <a:pt x="56865" y="1481"/>
                    <a:pt x="56733" y="1456"/>
                    <a:pt x="56599" y="1429"/>
                  </a:cubicBezTo>
                  <a:cubicBezTo>
                    <a:pt x="56466" y="1403"/>
                    <a:pt x="56331" y="1379"/>
                    <a:pt x="56195" y="1355"/>
                  </a:cubicBezTo>
                  <a:cubicBezTo>
                    <a:pt x="56060" y="1325"/>
                    <a:pt x="55925" y="1293"/>
                    <a:pt x="55790" y="1264"/>
                  </a:cubicBezTo>
                  <a:cubicBezTo>
                    <a:pt x="55538" y="1205"/>
                    <a:pt x="55285" y="1148"/>
                    <a:pt x="55032" y="1091"/>
                  </a:cubicBezTo>
                  <a:cubicBezTo>
                    <a:pt x="54916" y="1061"/>
                    <a:pt x="54800" y="1029"/>
                    <a:pt x="54682" y="1000"/>
                  </a:cubicBezTo>
                  <a:cubicBezTo>
                    <a:pt x="54390" y="921"/>
                    <a:pt x="54098" y="842"/>
                    <a:pt x="53804" y="770"/>
                  </a:cubicBezTo>
                  <a:cubicBezTo>
                    <a:pt x="53510" y="699"/>
                    <a:pt x="53219" y="626"/>
                    <a:pt x="52924" y="561"/>
                  </a:cubicBezTo>
                  <a:cubicBezTo>
                    <a:pt x="52788" y="531"/>
                    <a:pt x="52652" y="501"/>
                    <a:pt x="52516" y="475"/>
                  </a:cubicBezTo>
                  <a:cubicBezTo>
                    <a:pt x="52449" y="461"/>
                    <a:pt x="52384" y="448"/>
                    <a:pt x="52316" y="437"/>
                  </a:cubicBezTo>
                  <a:cubicBezTo>
                    <a:pt x="52282" y="431"/>
                    <a:pt x="52247" y="423"/>
                    <a:pt x="52212" y="423"/>
                  </a:cubicBezTo>
                  <a:cubicBezTo>
                    <a:pt x="52200" y="423"/>
                    <a:pt x="52187" y="424"/>
                    <a:pt x="52175" y="426"/>
                  </a:cubicBezTo>
                  <a:cubicBezTo>
                    <a:pt x="52122" y="434"/>
                    <a:pt x="52082" y="460"/>
                    <a:pt x="52044" y="495"/>
                  </a:cubicBezTo>
                  <a:cubicBezTo>
                    <a:pt x="51976" y="557"/>
                    <a:pt x="51966" y="650"/>
                    <a:pt x="51996" y="728"/>
                  </a:cubicBezTo>
                  <a:cubicBezTo>
                    <a:pt x="51715" y="697"/>
                    <a:pt x="51432" y="666"/>
                    <a:pt x="51149" y="640"/>
                  </a:cubicBezTo>
                  <a:cubicBezTo>
                    <a:pt x="50577" y="557"/>
                    <a:pt x="50007" y="480"/>
                    <a:pt x="49435" y="402"/>
                  </a:cubicBezTo>
                  <a:cubicBezTo>
                    <a:pt x="48840" y="321"/>
                    <a:pt x="48243" y="252"/>
                    <a:pt x="47647" y="182"/>
                  </a:cubicBezTo>
                  <a:cubicBezTo>
                    <a:pt x="47639" y="181"/>
                    <a:pt x="47631" y="181"/>
                    <a:pt x="47622" y="181"/>
                  </a:cubicBezTo>
                  <a:cubicBezTo>
                    <a:pt x="47578" y="181"/>
                    <a:pt x="47534" y="195"/>
                    <a:pt x="47498" y="220"/>
                  </a:cubicBezTo>
                  <a:cubicBezTo>
                    <a:pt x="47214" y="190"/>
                    <a:pt x="46930" y="158"/>
                    <a:pt x="46644" y="127"/>
                  </a:cubicBezTo>
                  <a:cubicBezTo>
                    <a:pt x="46544" y="116"/>
                    <a:pt x="46443" y="111"/>
                    <a:pt x="46342" y="102"/>
                  </a:cubicBezTo>
                  <a:cubicBezTo>
                    <a:pt x="46129" y="85"/>
                    <a:pt x="45917" y="69"/>
                    <a:pt x="45705" y="54"/>
                  </a:cubicBezTo>
                  <a:cubicBezTo>
                    <a:pt x="45355" y="26"/>
                    <a:pt x="45004" y="16"/>
                    <a:pt x="44653" y="1"/>
                  </a:cubicBezTo>
                  <a:cubicBezTo>
                    <a:pt x="44648" y="1"/>
                    <a:pt x="44643" y="0"/>
                    <a:pt x="44638"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1"/>
            <p:cNvSpPr/>
            <p:nvPr/>
          </p:nvSpPr>
          <p:spPr>
            <a:xfrm>
              <a:off x="6616075" y="5425275"/>
              <a:ext cx="750" cy="50"/>
            </a:xfrm>
            <a:custGeom>
              <a:avLst/>
              <a:gdLst/>
              <a:ahLst/>
              <a:cxnLst/>
              <a:rect l="l" t="t" r="r" b="b"/>
              <a:pathLst>
                <a:path w="30" h="2" extrusionOk="0">
                  <a:moveTo>
                    <a:pt x="0" y="1"/>
                  </a:moveTo>
                  <a:cubicBezTo>
                    <a:pt x="11" y="2"/>
                    <a:pt x="20" y="2"/>
                    <a:pt x="30" y="2"/>
                  </a:cubicBezTo>
                  <a:cubicBezTo>
                    <a:pt x="21" y="2"/>
                    <a:pt x="14" y="1"/>
                    <a:pt x="5" y="1"/>
                  </a:cubicBezTo>
                  <a:close/>
                </a:path>
              </a:pathLst>
            </a:custGeom>
            <a:solidFill>
              <a:srgbClr val="EED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1"/>
            <p:cNvSpPr/>
            <p:nvPr/>
          </p:nvSpPr>
          <p:spPr>
            <a:xfrm>
              <a:off x="4626000" y="5360250"/>
              <a:ext cx="2199375" cy="107450"/>
            </a:xfrm>
            <a:custGeom>
              <a:avLst/>
              <a:gdLst/>
              <a:ahLst/>
              <a:cxnLst/>
              <a:rect l="l" t="t" r="r" b="b"/>
              <a:pathLst>
                <a:path w="87975" h="4298" extrusionOk="0">
                  <a:moveTo>
                    <a:pt x="76548" y="2592"/>
                  </a:moveTo>
                  <a:cubicBezTo>
                    <a:pt x="76550" y="2593"/>
                    <a:pt x="76552" y="2593"/>
                    <a:pt x="76554" y="2593"/>
                  </a:cubicBezTo>
                  <a:lnTo>
                    <a:pt x="76554" y="2593"/>
                  </a:lnTo>
                  <a:cubicBezTo>
                    <a:pt x="76552" y="2593"/>
                    <a:pt x="76550" y="2593"/>
                    <a:pt x="76548" y="2592"/>
                  </a:cubicBezTo>
                  <a:close/>
                  <a:moveTo>
                    <a:pt x="62263" y="2835"/>
                  </a:moveTo>
                  <a:cubicBezTo>
                    <a:pt x="62263" y="2835"/>
                    <a:pt x="62263" y="2835"/>
                    <a:pt x="62262" y="2835"/>
                  </a:cubicBezTo>
                  <a:cubicBezTo>
                    <a:pt x="62263" y="2835"/>
                    <a:pt x="62263" y="2835"/>
                    <a:pt x="62263" y="2835"/>
                  </a:cubicBezTo>
                  <a:close/>
                  <a:moveTo>
                    <a:pt x="28322" y="1"/>
                  </a:moveTo>
                  <a:cubicBezTo>
                    <a:pt x="28239" y="1"/>
                    <a:pt x="28155" y="2"/>
                    <a:pt x="28072" y="4"/>
                  </a:cubicBezTo>
                  <a:cubicBezTo>
                    <a:pt x="27865" y="6"/>
                    <a:pt x="27658" y="12"/>
                    <a:pt x="27450" y="18"/>
                  </a:cubicBezTo>
                  <a:cubicBezTo>
                    <a:pt x="27040" y="30"/>
                    <a:pt x="26631" y="35"/>
                    <a:pt x="26223" y="36"/>
                  </a:cubicBezTo>
                  <a:lnTo>
                    <a:pt x="26251" y="36"/>
                  </a:lnTo>
                  <a:cubicBezTo>
                    <a:pt x="25802" y="37"/>
                    <a:pt x="25352" y="38"/>
                    <a:pt x="24903" y="43"/>
                  </a:cubicBezTo>
                  <a:cubicBezTo>
                    <a:pt x="24441" y="48"/>
                    <a:pt x="23979" y="71"/>
                    <a:pt x="23517" y="89"/>
                  </a:cubicBezTo>
                  <a:cubicBezTo>
                    <a:pt x="23063" y="108"/>
                    <a:pt x="22608" y="132"/>
                    <a:pt x="22155" y="156"/>
                  </a:cubicBezTo>
                  <a:cubicBezTo>
                    <a:pt x="21702" y="180"/>
                    <a:pt x="21250" y="203"/>
                    <a:pt x="20798" y="239"/>
                  </a:cubicBezTo>
                  <a:cubicBezTo>
                    <a:pt x="20318" y="277"/>
                    <a:pt x="19838" y="304"/>
                    <a:pt x="19359" y="331"/>
                  </a:cubicBezTo>
                  <a:cubicBezTo>
                    <a:pt x="18911" y="356"/>
                    <a:pt x="18464" y="390"/>
                    <a:pt x="18017" y="421"/>
                  </a:cubicBezTo>
                  <a:cubicBezTo>
                    <a:pt x="17575" y="451"/>
                    <a:pt x="17133" y="484"/>
                    <a:pt x="16692" y="518"/>
                  </a:cubicBezTo>
                  <a:cubicBezTo>
                    <a:pt x="16266" y="550"/>
                    <a:pt x="15840" y="593"/>
                    <a:pt x="15414" y="626"/>
                  </a:cubicBezTo>
                  <a:cubicBezTo>
                    <a:pt x="15057" y="656"/>
                    <a:pt x="14702" y="683"/>
                    <a:pt x="14345" y="705"/>
                  </a:cubicBezTo>
                  <a:cubicBezTo>
                    <a:pt x="14020" y="724"/>
                    <a:pt x="13694" y="738"/>
                    <a:pt x="13370" y="757"/>
                  </a:cubicBezTo>
                  <a:cubicBezTo>
                    <a:pt x="12649" y="802"/>
                    <a:pt x="11929" y="862"/>
                    <a:pt x="11211" y="942"/>
                  </a:cubicBezTo>
                  <a:cubicBezTo>
                    <a:pt x="10859" y="981"/>
                    <a:pt x="10510" y="1038"/>
                    <a:pt x="10159" y="1092"/>
                  </a:cubicBezTo>
                  <a:cubicBezTo>
                    <a:pt x="9805" y="1146"/>
                    <a:pt x="9449" y="1202"/>
                    <a:pt x="9096" y="1263"/>
                  </a:cubicBezTo>
                  <a:cubicBezTo>
                    <a:pt x="8386" y="1387"/>
                    <a:pt x="7676" y="1514"/>
                    <a:pt x="6964" y="1617"/>
                  </a:cubicBezTo>
                  <a:lnTo>
                    <a:pt x="6968" y="1617"/>
                  </a:lnTo>
                  <a:cubicBezTo>
                    <a:pt x="6586" y="1664"/>
                    <a:pt x="6203" y="1703"/>
                    <a:pt x="5822" y="1751"/>
                  </a:cubicBezTo>
                  <a:cubicBezTo>
                    <a:pt x="5454" y="1796"/>
                    <a:pt x="5088" y="1854"/>
                    <a:pt x="4720" y="1909"/>
                  </a:cubicBezTo>
                  <a:cubicBezTo>
                    <a:pt x="4356" y="1956"/>
                    <a:pt x="3990" y="1988"/>
                    <a:pt x="3623" y="2016"/>
                  </a:cubicBezTo>
                  <a:cubicBezTo>
                    <a:pt x="3279" y="2042"/>
                    <a:pt x="2934" y="2065"/>
                    <a:pt x="2589" y="2091"/>
                  </a:cubicBezTo>
                  <a:cubicBezTo>
                    <a:pt x="2410" y="2105"/>
                    <a:pt x="2229" y="2120"/>
                    <a:pt x="2049" y="2132"/>
                  </a:cubicBezTo>
                  <a:cubicBezTo>
                    <a:pt x="1872" y="2144"/>
                    <a:pt x="1697" y="2148"/>
                    <a:pt x="1521" y="2154"/>
                  </a:cubicBezTo>
                  <a:lnTo>
                    <a:pt x="1223" y="2162"/>
                  </a:lnTo>
                  <a:cubicBezTo>
                    <a:pt x="1219" y="2182"/>
                    <a:pt x="1209" y="2202"/>
                    <a:pt x="1196" y="2218"/>
                  </a:cubicBezTo>
                  <a:cubicBezTo>
                    <a:pt x="1115" y="2312"/>
                    <a:pt x="1017" y="2391"/>
                    <a:pt x="926" y="2474"/>
                  </a:cubicBezTo>
                  <a:cubicBezTo>
                    <a:pt x="872" y="2524"/>
                    <a:pt x="818" y="2570"/>
                    <a:pt x="763" y="2618"/>
                  </a:cubicBezTo>
                  <a:cubicBezTo>
                    <a:pt x="886" y="2617"/>
                    <a:pt x="1010" y="2617"/>
                    <a:pt x="1133" y="2614"/>
                  </a:cubicBezTo>
                  <a:cubicBezTo>
                    <a:pt x="1155" y="2612"/>
                    <a:pt x="1178" y="2612"/>
                    <a:pt x="1200" y="2612"/>
                  </a:cubicBezTo>
                  <a:cubicBezTo>
                    <a:pt x="1191" y="2623"/>
                    <a:pt x="1183" y="2633"/>
                    <a:pt x="1174" y="2642"/>
                  </a:cubicBezTo>
                  <a:cubicBezTo>
                    <a:pt x="1156" y="2664"/>
                    <a:pt x="1137" y="2686"/>
                    <a:pt x="1117" y="2711"/>
                  </a:cubicBezTo>
                  <a:cubicBezTo>
                    <a:pt x="1094" y="2703"/>
                    <a:pt x="1070" y="2699"/>
                    <a:pt x="1046" y="2699"/>
                  </a:cubicBezTo>
                  <a:cubicBezTo>
                    <a:pt x="971" y="2699"/>
                    <a:pt x="896" y="2736"/>
                    <a:pt x="856" y="2804"/>
                  </a:cubicBezTo>
                  <a:cubicBezTo>
                    <a:pt x="766" y="2958"/>
                    <a:pt x="673" y="3110"/>
                    <a:pt x="572" y="3258"/>
                  </a:cubicBezTo>
                  <a:cubicBezTo>
                    <a:pt x="550" y="3284"/>
                    <a:pt x="530" y="3310"/>
                    <a:pt x="508" y="3337"/>
                  </a:cubicBezTo>
                  <a:cubicBezTo>
                    <a:pt x="499" y="3348"/>
                    <a:pt x="487" y="3360"/>
                    <a:pt x="475" y="3372"/>
                  </a:cubicBezTo>
                  <a:cubicBezTo>
                    <a:pt x="432" y="3416"/>
                    <a:pt x="407" y="3475"/>
                    <a:pt x="406" y="3537"/>
                  </a:cubicBezTo>
                  <a:cubicBezTo>
                    <a:pt x="338" y="3614"/>
                    <a:pt x="263" y="3689"/>
                    <a:pt x="228" y="3789"/>
                  </a:cubicBezTo>
                  <a:cubicBezTo>
                    <a:pt x="223" y="3806"/>
                    <a:pt x="219" y="3824"/>
                    <a:pt x="218" y="3840"/>
                  </a:cubicBezTo>
                  <a:cubicBezTo>
                    <a:pt x="159" y="3854"/>
                    <a:pt x="107" y="3890"/>
                    <a:pt x="72" y="3940"/>
                  </a:cubicBezTo>
                  <a:cubicBezTo>
                    <a:pt x="64" y="3952"/>
                    <a:pt x="57" y="3966"/>
                    <a:pt x="51" y="3980"/>
                  </a:cubicBezTo>
                  <a:cubicBezTo>
                    <a:pt x="0" y="4083"/>
                    <a:pt x="45" y="4201"/>
                    <a:pt x="139" y="4260"/>
                  </a:cubicBezTo>
                  <a:cubicBezTo>
                    <a:pt x="179" y="4285"/>
                    <a:pt x="225" y="4298"/>
                    <a:pt x="272" y="4298"/>
                  </a:cubicBezTo>
                  <a:cubicBezTo>
                    <a:pt x="276" y="4298"/>
                    <a:pt x="280" y="4298"/>
                    <a:pt x="283" y="4298"/>
                  </a:cubicBezTo>
                  <a:cubicBezTo>
                    <a:pt x="354" y="4298"/>
                    <a:pt x="427" y="4281"/>
                    <a:pt x="489" y="4272"/>
                  </a:cubicBezTo>
                  <a:cubicBezTo>
                    <a:pt x="607" y="4256"/>
                    <a:pt x="726" y="4236"/>
                    <a:pt x="842" y="4217"/>
                  </a:cubicBezTo>
                  <a:cubicBezTo>
                    <a:pt x="844" y="4217"/>
                    <a:pt x="846" y="4217"/>
                    <a:pt x="848" y="4216"/>
                  </a:cubicBezTo>
                  <a:lnTo>
                    <a:pt x="850" y="4216"/>
                  </a:lnTo>
                  <a:cubicBezTo>
                    <a:pt x="1319" y="4146"/>
                    <a:pt x="1790" y="4102"/>
                    <a:pt x="2262" y="4066"/>
                  </a:cubicBezTo>
                  <a:cubicBezTo>
                    <a:pt x="2749" y="4028"/>
                    <a:pt x="3234" y="3998"/>
                    <a:pt x="3719" y="3945"/>
                  </a:cubicBezTo>
                  <a:cubicBezTo>
                    <a:pt x="4197" y="3893"/>
                    <a:pt x="4677" y="3853"/>
                    <a:pt x="5154" y="3805"/>
                  </a:cubicBezTo>
                  <a:cubicBezTo>
                    <a:pt x="5390" y="3780"/>
                    <a:pt x="5627" y="3756"/>
                    <a:pt x="5863" y="3732"/>
                  </a:cubicBezTo>
                  <a:cubicBezTo>
                    <a:pt x="6101" y="3707"/>
                    <a:pt x="6338" y="3681"/>
                    <a:pt x="6576" y="3666"/>
                  </a:cubicBezTo>
                  <a:cubicBezTo>
                    <a:pt x="7057" y="3636"/>
                    <a:pt x="7544" y="3641"/>
                    <a:pt x="8024" y="3583"/>
                  </a:cubicBezTo>
                  <a:cubicBezTo>
                    <a:pt x="8263" y="3553"/>
                    <a:pt x="8502" y="3517"/>
                    <a:pt x="8742" y="3495"/>
                  </a:cubicBezTo>
                  <a:cubicBezTo>
                    <a:pt x="8985" y="3472"/>
                    <a:pt x="9229" y="3455"/>
                    <a:pt x="9475" y="3440"/>
                  </a:cubicBezTo>
                  <a:cubicBezTo>
                    <a:pt x="9960" y="3412"/>
                    <a:pt x="10445" y="3383"/>
                    <a:pt x="10929" y="3359"/>
                  </a:cubicBezTo>
                  <a:cubicBezTo>
                    <a:pt x="11423" y="3335"/>
                    <a:pt x="11917" y="3308"/>
                    <a:pt x="12411" y="3270"/>
                  </a:cubicBezTo>
                  <a:cubicBezTo>
                    <a:pt x="12633" y="3254"/>
                    <a:pt x="12856" y="3236"/>
                    <a:pt x="13079" y="3221"/>
                  </a:cubicBezTo>
                  <a:cubicBezTo>
                    <a:pt x="13090" y="3331"/>
                    <a:pt x="13181" y="3416"/>
                    <a:pt x="13292" y="3422"/>
                  </a:cubicBezTo>
                  <a:cubicBezTo>
                    <a:pt x="13360" y="3424"/>
                    <a:pt x="13427" y="3425"/>
                    <a:pt x="13496" y="3425"/>
                  </a:cubicBezTo>
                  <a:cubicBezTo>
                    <a:pt x="13665" y="3425"/>
                    <a:pt x="13835" y="3418"/>
                    <a:pt x="14002" y="3402"/>
                  </a:cubicBezTo>
                  <a:cubicBezTo>
                    <a:pt x="14250" y="3378"/>
                    <a:pt x="14493" y="3342"/>
                    <a:pt x="14738" y="3308"/>
                  </a:cubicBezTo>
                  <a:cubicBezTo>
                    <a:pt x="15205" y="3242"/>
                    <a:pt x="15676" y="3209"/>
                    <a:pt x="16145" y="3152"/>
                  </a:cubicBezTo>
                  <a:cubicBezTo>
                    <a:pt x="16276" y="3137"/>
                    <a:pt x="16407" y="3118"/>
                    <a:pt x="16537" y="3099"/>
                  </a:cubicBezTo>
                  <a:cubicBezTo>
                    <a:pt x="16556" y="3099"/>
                    <a:pt x="16575" y="3096"/>
                    <a:pt x="16593" y="3092"/>
                  </a:cubicBezTo>
                  <a:cubicBezTo>
                    <a:pt x="16919" y="3043"/>
                    <a:pt x="17246" y="2992"/>
                    <a:pt x="17577" y="2973"/>
                  </a:cubicBezTo>
                  <a:cubicBezTo>
                    <a:pt x="17822" y="2960"/>
                    <a:pt x="18065" y="2952"/>
                    <a:pt x="18309" y="2942"/>
                  </a:cubicBezTo>
                  <a:cubicBezTo>
                    <a:pt x="18567" y="2930"/>
                    <a:pt x="18825" y="2916"/>
                    <a:pt x="19081" y="2900"/>
                  </a:cubicBezTo>
                  <a:cubicBezTo>
                    <a:pt x="19569" y="2870"/>
                    <a:pt x="20058" y="2843"/>
                    <a:pt x="20546" y="2814"/>
                  </a:cubicBezTo>
                  <a:cubicBezTo>
                    <a:pt x="21028" y="2786"/>
                    <a:pt x="21507" y="2718"/>
                    <a:pt x="21987" y="2661"/>
                  </a:cubicBezTo>
                  <a:cubicBezTo>
                    <a:pt x="22222" y="2631"/>
                    <a:pt x="22458" y="2600"/>
                    <a:pt x="22693" y="2574"/>
                  </a:cubicBezTo>
                  <a:cubicBezTo>
                    <a:pt x="22942" y="2547"/>
                    <a:pt x="23190" y="2530"/>
                    <a:pt x="23440" y="2517"/>
                  </a:cubicBezTo>
                  <a:cubicBezTo>
                    <a:pt x="23440" y="2517"/>
                    <a:pt x="23440" y="2517"/>
                    <a:pt x="23440" y="2517"/>
                  </a:cubicBezTo>
                  <a:lnTo>
                    <a:pt x="23440" y="2517"/>
                  </a:lnTo>
                  <a:cubicBezTo>
                    <a:pt x="23440" y="2517"/>
                    <a:pt x="23440" y="2517"/>
                    <a:pt x="23440" y="2517"/>
                  </a:cubicBezTo>
                  <a:lnTo>
                    <a:pt x="23455" y="2517"/>
                  </a:lnTo>
                  <a:cubicBezTo>
                    <a:pt x="23455" y="2517"/>
                    <a:pt x="23455" y="2517"/>
                    <a:pt x="23455" y="2517"/>
                  </a:cubicBezTo>
                  <a:lnTo>
                    <a:pt x="23455" y="2517"/>
                  </a:lnTo>
                  <a:cubicBezTo>
                    <a:pt x="23450" y="2517"/>
                    <a:pt x="23445" y="2517"/>
                    <a:pt x="23440" y="2517"/>
                  </a:cubicBezTo>
                  <a:lnTo>
                    <a:pt x="23440" y="2517"/>
                  </a:lnTo>
                  <a:cubicBezTo>
                    <a:pt x="23443" y="2517"/>
                    <a:pt x="23447" y="2517"/>
                    <a:pt x="23450" y="2517"/>
                  </a:cubicBezTo>
                  <a:cubicBezTo>
                    <a:pt x="23452" y="2517"/>
                    <a:pt x="23453" y="2517"/>
                    <a:pt x="23455" y="2517"/>
                  </a:cubicBezTo>
                  <a:lnTo>
                    <a:pt x="23455" y="2517"/>
                  </a:lnTo>
                  <a:cubicBezTo>
                    <a:pt x="23625" y="2516"/>
                    <a:pt x="23794" y="2516"/>
                    <a:pt x="23962" y="2516"/>
                  </a:cubicBezTo>
                  <a:cubicBezTo>
                    <a:pt x="24115" y="2516"/>
                    <a:pt x="24268" y="2516"/>
                    <a:pt x="24421" y="2515"/>
                  </a:cubicBezTo>
                  <a:cubicBezTo>
                    <a:pt x="24449" y="2566"/>
                    <a:pt x="24497" y="2603"/>
                    <a:pt x="24552" y="2618"/>
                  </a:cubicBezTo>
                  <a:cubicBezTo>
                    <a:pt x="24661" y="2648"/>
                    <a:pt x="24778" y="2650"/>
                    <a:pt x="24891" y="2657"/>
                  </a:cubicBezTo>
                  <a:cubicBezTo>
                    <a:pt x="24945" y="2660"/>
                    <a:pt x="25000" y="2661"/>
                    <a:pt x="25054" y="2661"/>
                  </a:cubicBezTo>
                  <a:cubicBezTo>
                    <a:pt x="25102" y="2661"/>
                    <a:pt x="25150" y="2660"/>
                    <a:pt x="25199" y="2658"/>
                  </a:cubicBezTo>
                  <a:cubicBezTo>
                    <a:pt x="25414" y="2652"/>
                    <a:pt x="25626" y="2623"/>
                    <a:pt x="25840" y="2597"/>
                  </a:cubicBezTo>
                  <a:cubicBezTo>
                    <a:pt x="26056" y="2569"/>
                    <a:pt x="26271" y="2539"/>
                    <a:pt x="26488" y="2512"/>
                  </a:cubicBezTo>
                  <a:cubicBezTo>
                    <a:pt x="26700" y="2487"/>
                    <a:pt x="26914" y="2478"/>
                    <a:pt x="27129" y="2467"/>
                  </a:cubicBezTo>
                  <a:cubicBezTo>
                    <a:pt x="27362" y="2461"/>
                    <a:pt x="27596" y="2459"/>
                    <a:pt x="27831" y="2459"/>
                  </a:cubicBezTo>
                  <a:cubicBezTo>
                    <a:pt x="27906" y="2459"/>
                    <a:pt x="27981" y="2459"/>
                    <a:pt x="28056" y="2459"/>
                  </a:cubicBezTo>
                  <a:cubicBezTo>
                    <a:pt x="28088" y="2519"/>
                    <a:pt x="28148" y="2559"/>
                    <a:pt x="28214" y="2568"/>
                  </a:cubicBezTo>
                  <a:cubicBezTo>
                    <a:pt x="28742" y="2638"/>
                    <a:pt x="29275" y="2659"/>
                    <a:pt x="29805" y="2676"/>
                  </a:cubicBezTo>
                  <a:cubicBezTo>
                    <a:pt x="30024" y="2683"/>
                    <a:pt x="30244" y="2686"/>
                    <a:pt x="30463" y="2686"/>
                  </a:cubicBezTo>
                  <a:cubicBezTo>
                    <a:pt x="30712" y="2686"/>
                    <a:pt x="30962" y="2682"/>
                    <a:pt x="31211" y="2678"/>
                  </a:cubicBezTo>
                  <a:cubicBezTo>
                    <a:pt x="31586" y="2672"/>
                    <a:pt x="31962" y="2665"/>
                    <a:pt x="32337" y="2665"/>
                  </a:cubicBezTo>
                  <a:cubicBezTo>
                    <a:pt x="32458" y="2665"/>
                    <a:pt x="32579" y="2666"/>
                    <a:pt x="32700" y="2667"/>
                  </a:cubicBezTo>
                  <a:cubicBezTo>
                    <a:pt x="32960" y="2671"/>
                    <a:pt x="33219" y="2675"/>
                    <a:pt x="33477" y="2679"/>
                  </a:cubicBezTo>
                  <a:cubicBezTo>
                    <a:pt x="33709" y="2683"/>
                    <a:pt x="33941" y="2683"/>
                    <a:pt x="34172" y="2691"/>
                  </a:cubicBezTo>
                  <a:cubicBezTo>
                    <a:pt x="34651" y="2706"/>
                    <a:pt x="35130" y="2732"/>
                    <a:pt x="35610" y="2735"/>
                  </a:cubicBezTo>
                  <a:lnTo>
                    <a:pt x="35670" y="2735"/>
                  </a:lnTo>
                  <a:cubicBezTo>
                    <a:pt x="35873" y="2735"/>
                    <a:pt x="36077" y="2729"/>
                    <a:pt x="36280" y="2724"/>
                  </a:cubicBezTo>
                  <a:cubicBezTo>
                    <a:pt x="36389" y="2723"/>
                    <a:pt x="36499" y="2722"/>
                    <a:pt x="36610" y="2721"/>
                  </a:cubicBezTo>
                  <a:cubicBezTo>
                    <a:pt x="36629" y="2721"/>
                    <a:pt x="36648" y="2721"/>
                    <a:pt x="36668" y="2721"/>
                  </a:cubicBezTo>
                  <a:cubicBezTo>
                    <a:pt x="36706" y="2721"/>
                    <a:pt x="36746" y="2721"/>
                    <a:pt x="36785" y="2721"/>
                  </a:cubicBezTo>
                  <a:cubicBezTo>
                    <a:pt x="36812" y="2721"/>
                    <a:pt x="36839" y="2722"/>
                    <a:pt x="36866" y="2722"/>
                  </a:cubicBezTo>
                  <a:cubicBezTo>
                    <a:pt x="36914" y="2722"/>
                    <a:pt x="36961" y="2719"/>
                    <a:pt x="37008" y="2702"/>
                  </a:cubicBezTo>
                  <a:cubicBezTo>
                    <a:pt x="37090" y="2672"/>
                    <a:pt x="37146" y="2584"/>
                    <a:pt x="37146" y="2497"/>
                  </a:cubicBezTo>
                  <a:cubicBezTo>
                    <a:pt x="37147" y="2474"/>
                    <a:pt x="37144" y="2451"/>
                    <a:pt x="37137" y="2429"/>
                  </a:cubicBezTo>
                  <a:lnTo>
                    <a:pt x="37137" y="2429"/>
                  </a:lnTo>
                  <a:cubicBezTo>
                    <a:pt x="37247" y="2431"/>
                    <a:pt x="37357" y="2432"/>
                    <a:pt x="37467" y="2432"/>
                  </a:cubicBezTo>
                  <a:cubicBezTo>
                    <a:pt x="37546" y="2432"/>
                    <a:pt x="37626" y="2431"/>
                    <a:pt x="37705" y="2430"/>
                  </a:cubicBezTo>
                  <a:cubicBezTo>
                    <a:pt x="37829" y="2427"/>
                    <a:pt x="37955" y="2423"/>
                    <a:pt x="38081" y="2421"/>
                  </a:cubicBezTo>
                  <a:cubicBezTo>
                    <a:pt x="38105" y="2432"/>
                    <a:pt x="38132" y="2438"/>
                    <a:pt x="38159" y="2438"/>
                  </a:cubicBezTo>
                  <a:cubicBezTo>
                    <a:pt x="38161" y="2438"/>
                    <a:pt x="38163" y="2438"/>
                    <a:pt x="38165" y="2438"/>
                  </a:cubicBezTo>
                  <a:cubicBezTo>
                    <a:pt x="38207" y="2437"/>
                    <a:pt x="38249" y="2437"/>
                    <a:pt x="38290" y="2437"/>
                  </a:cubicBezTo>
                  <a:cubicBezTo>
                    <a:pt x="38491" y="2437"/>
                    <a:pt x="38692" y="2448"/>
                    <a:pt x="38893" y="2460"/>
                  </a:cubicBezTo>
                  <a:cubicBezTo>
                    <a:pt x="39140" y="2474"/>
                    <a:pt x="39384" y="2485"/>
                    <a:pt x="39630" y="2486"/>
                  </a:cubicBezTo>
                  <a:cubicBezTo>
                    <a:pt x="39641" y="2486"/>
                    <a:pt x="39652" y="2486"/>
                    <a:pt x="39663" y="2486"/>
                  </a:cubicBezTo>
                  <a:cubicBezTo>
                    <a:pt x="39884" y="2486"/>
                    <a:pt x="40106" y="2476"/>
                    <a:pt x="40330" y="2472"/>
                  </a:cubicBezTo>
                  <a:cubicBezTo>
                    <a:pt x="40512" y="2469"/>
                    <a:pt x="40694" y="2466"/>
                    <a:pt x="40877" y="2466"/>
                  </a:cubicBezTo>
                  <a:cubicBezTo>
                    <a:pt x="40928" y="2466"/>
                    <a:pt x="40979" y="2466"/>
                    <a:pt x="41031" y="2467"/>
                  </a:cubicBezTo>
                  <a:cubicBezTo>
                    <a:pt x="41407" y="2470"/>
                    <a:pt x="41782" y="2477"/>
                    <a:pt x="42159" y="2477"/>
                  </a:cubicBezTo>
                  <a:cubicBezTo>
                    <a:pt x="42266" y="2477"/>
                    <a:pt x="42373" y="2477"/>
                    <a:pt x="42480" y="2475"/>
                  </a:cubicBezTo>
                  <a:cubicBezTo>
                    <a:pt x="42810" y="2471"/>
                    <a:pt x="43140" y="2463"/>
                    <a:pt x="43469" y="2463"/>
                  </a:cubicBezTo>
                  <a:cubicBezTo>
                    <a:pt x="43629" y="2463"/>
                    <a:pt x="43788" y="2465"/>
                    <a:pt x="43948" y="2470"/>
                  </a:cubicBezTo>
                  <a:cubicBezTo>
                    <a:pt x="44193" y="2476"/>
                    <a:pt x="44438" y="2494"/>
                    <a:pt x="44684" y="2511"/>
                  </a:cubicBezTo>
                  <a:cubicBezTo>
                    <a:pt x="44925" y="2529"/>
                    <a:pt x="45166" y="2539"/>
                    <a:pt x="45408" y="2550"/>
                  </a:cubicBezTo>
                  <a:cubicBezTo>
                    <a:pt x="45651" y="2562"/>
                    <a:pt x="45893" y="2565"/>
                    <a:pt x="46135" y="2573"/>
                  </a:cubicBezTo>
                  <a:cubicBezTo>
                    <a:pt x="46372" y="2583"/>
                    <a:pt x="46611" y="2588"/>
                    <a:pt x="46849" y="2593"/>
                  </a:cubicBezTo>
                  <a:cubicBezTo>
                    <a:pt x="47327" y="2603"/>
                    <a:pt x="47805" y="2597"/>
                    <a:pt x="48284" y="2612"/>
                  </a:cubicBezTo>
                  <a:cubicBezTo>
                    <a:pt x="48539" y="2620"/>
                    <a:pt x="48793" y="2625"/>
                    <a:pt x="49048" y="2627"/>
                  </a:cubicBezTo>
                  <a:cubicBezTo>
                    <a:pt x="49160" y="2627"/>
                    <a:pt x="49271" y="2627"/>
                    <a:pt x="49383" y="2626"/>
                  </a:cubicBezTo>
                  <a:cubicBezTo>
                    <a:pt x="49447" y="2626"/>
                    <a:pt x="49511" y="2626"/>
                    <a:pt x="49575" y="2626"/>
                  </a:cubicBezTo>
                  <a:cubicBezTo>
                    <a:pt x="49639" y="2626"/>
                    <a:pt x="49703" y="2626"/>
                    <a:pt x="49767" y="2627"/>
                  </a:cubicBezTo>
                  <a:cubicBezTo>
                    <a:pt x="50238" y="2631"/>
                    <a:pt x="50708" y="2646"/>
                    <a:pt x="51179" y="2656"/>
                  </a:cubicBezTo>
                  <a:cubicBezTo>
                    <a:pt x="51294" y="2658"/>
                    <a:pt x="51409" y="2660"/>
                    <a:pt x="51524" y="2660"/>
                  </a:cubicBezTo>
                  <a:cubicBezTo>
                    <a:pt x="51652" y="2660"/>
                    <a:pt x="51781" y="2658"/>
                    <a:pt x="51910" y="2653"/>
                  </a:cubicBezTo>
                  <a:cubicBezTo>
                    <a:pt x="52159" y="2641"/>
                    <a:pt x="52408" y="2625"/>
                    <a:pt x="52657" y="2606"/>
                  </a:cubicBezTo>
                  <a:cubicBezTo>
                    <a:pt x="53001" y="2580"/>
                    <a:pt x="53344" y="2550"/>
                    <a:pt x="53687" y="2527"/>
                  </a:cubicBezTo>
                  <a:cubicBezTo>
                    <a:pt x="53676" y="2527"/>
                    <a:pt x="53666" y="2528"/>
                    <a:pt x="53656" y="2528"/>
                  </a:cubicBezTo>
                  <a:cubicBezTo>
                    <a:pt x="53832" y="2520"/>
                    <a:pt x="54008" y="2513"/>
                    <a:pt x="54184" y="2513"/>
                  </a:cubicBezTo>
                  <a:cubicBezTo>
                    <a:pt x="54240" y="2513"/>
                    <a:pt x="54295" y="2514"/>
                    <a:pt x="54350" y="2515"/>
                  </a:cubicBezTo>
                  <a:cubicBezTo>
                    <a:pt x="54601" y="2523"/>
                    <a:pt x="54854" y="2534"/>
                    <a:pt x="55104" y="2543"/>
                  </a:cubicBezTo>
                  <a:cubicBezTo>
                    <a:pt x="55330" y="2551"/>
                    <a:pt x="55555" y="2557"/>
                    <a:pt x="55782" y="2557"/>
                  </a:cubicBezTo>
                  <a:cubicBezTo>
                    <a:pt x="55800" y="2557"/>
                    <a:pt x="55818" y="2557"/>
                    <a:pt x="55835" y="2557"/>
                  </a:cubicBezTo>
                  <a:cubicBezTo>
                    <a:pt x="55868" y="2556"/>
                    <a:pt x="55901" y="2556"/>
                    <a:pt x="55933" y="2556"/>
                  </a:cubicBezTo>
                  <a:cubicBezTo>
                    <a:pt x="55966" y="2556"/>
                    <a:pt x="55998" y="2556"/>
                    <a:pt x="56031" y="2557"/>
                  </a:cubicBezTo>
                  <a:cubicBezTo>
                    <a:pt x="56071" y="2557"/>
                    <a:pt x="56112" y="2557"/>
                    <a:pt x="56153" y="2557"/>
                  </a:cubicBezTo>
                  <a:cubicBezTo>
                    <a:pt x="56275" y="2557"/>
                    <a:pt x="56397" y="2556"/>
                    <a:pt x="56519" y="2551"/>
                  </a:cubicBezTo>
                  <a:cubicBezTo>
                    <a:pt x="56703" y="2544"/>
                    <a:pt x="56887" y="2535"/>
                    <a:pt x="57073" y="2535"/>
                  </a:cubicBezTo>
                  <a:cubicBezTo>
                    <a:pt x="57104" y="2535"/>
                    <a:pt x="57136" y="2535"/>
                    <a:pt x="57168" y="2535"/>
                  </a:cubicBezTo>
                  <a:cubicBezTo>
                    <a:pt x="57386" y="2539"/>
                    <a:pt x="57603" y="2550"/>
                    <a:pt x="57820" y="2563"/>
                  </a:cubicBezTo>
                  <a:cubicBezTo>
                    <a:pt x="57996" y="2574"/>
                    <a:pt x="58171" y="2586"/>
                    <a:pt x="58346" y="2600"/>
                  </a:cubicBezTo>
                  <a:cubicBezTo>
                    <a:pt x="58347" y="2601"/>
                    <a:pt x="58348" y="2602"/>
                    <a:pt x="58350" y="2602"/>
                  </a:cubicBezTo>
                  <a:cubicBezTo>
                    <a:pt x="58401" y="2636"/>
                    <a:pt x="58473" y="2645"/>
                    <a:pt x="58530" y="2655"/>
                  </a:cubicBezTo>
                  <a:cubicBezTo>
                    <a:pt x="58587" y="2665"/>
                    <a:pt x="58645" y="2675"/>
                    <a:pt x="58701" y="2683"/>
                  </a:cubicBezTo>
                  <a:cubicBezTo>
                    <a:pt x="58813" y="2700"/>
                    <a:pt x="58924" y="2717"/>
                    <a:pt x="59037" y="2727"/>
                  </a:cubicBezTo>
                  <a:cubicBezTo>
                    <a:pt x="59262" y="2748"/>
                    <a:pt x="59489" y="2759"/>
                    <a:pt x="59715" y="2768"/>
                  </a:cubicBezTo>
                  <a:cubicBezTo>
                    <a:pt x="60192" y="2785"/>
                    <a:pt x="60668" y="2823"/>
                    <a:pt x="61144" y="2848"/>
                  </a:cubicBezTo>
                  <a:cubicBezTo>
                    <a:pt x="61291" y="2855"/>
                    <a:pt x="61438" y="2861"/>
                    <a:pt x="61584" y="2861"/>
                  </a:cubicBezTo>
                  <a:cubicBezTo>
                    <a:pt x="61628" y="2861"/>
                    <a:pt x="61671" y="2861"/>
                    <a:pt x="61714" y="2860"/>
                  </a:cubicBezTo>
                  <a:cubicBezTo>
                    <a:pt x="61899" y="2856"/>
                    <a:pt x="62083" y="2845"/>
                    <a:pt x="62268" y="2834"/>
                  </a:cubicBezTo>
                  <a:lnTo>
                    <a:pt x="62268" y="2834"/>
                  </a:lnTo>
                  <a:cubicBezTo>
                    <a:pt x="62266" y="2834"/>
                    <a:pt x="62265" y="2835"/>
                    <a:pt x="62263" y="2835"/>
                  </a:cubicBezTo>
                  <a:lnTo>
                    <a:pt x="62263" y="2835"/>
                  </a:lnTo>
                  <a:cubicBezTo>
                    <a:pt x="62584" y="2819"/>
                    <a:pt x="62906" y="2801"/>
                    <a:pt x="63225" y="2772"/>
                  </a:cubicBezTo>
                  <a:cubicBezTo>
                    <a:pt x="63575" y="2737"/>
                    <a:pt x="63923" y="2705"/>
                    <a:pt x="64273" y="2686"/>
                  </a:cubicBezTo>
                  <a:cubicBezTo>
                    <a:pt x="64403" y="2683"/>
                    <a:pt x="64534" y="2682"/>
                    <a:pt x="64665" y="2682"/>
                  </a:cubicBezTo>
                  <a:cubicBezTo>
                    <a:pt x="64862" y="2682"/>
                    <a:pt x="65059" y="2686"/>
                    <a:pt x="65257" y="2698"/>
                  </a:cubicBezTo>
                  <a:cubicBezTo>
                    <a:pt x="65438" y="2709"/>
                    <a:pt x="65618" y="2717"/>
                    <a:pt x="65798" y="2718"/>
                  </a:cubicBezTo>
                  <a:cubicBezTo>
                    <a:pt x="65872" y="2718"/>
                    <a:pt x="65946" y="2717"/>
                    <a:pt x="66020" y="2716"/>
                  </a:cubicBezTo>
                  <a:cubicBezTo>
                    <a:pt x="66088" y="2716"/>
                    <a:pt x="66156" y="2715"/>
                    <a:pt x="66224" y="2715"/>
                  </a:cubicBezTo>
                  <a:cubicBezTo>
                    <a:pt x="66258" y="2715"/>
                    <a:pt x="66291" y="2715"/>
                    <a:pt x="66325" y="2716"/>
                  </a:cubicBezTo>
                  <a:cubicBezTo>
                    <a:pt x="66326" y="2716"/>
                    <a:pt x="66328" y="2716"/>
                    <a:pt x="66329" y="2716"/>
                  </a:cubicBezTo>
                  <a:cubicBezTo>
                    <a:pt x="66451" y="2716"/>
                    <a:pt x="66550" y="2619"/>
                    <a:pt x="66553" y="2496"/>
                  </a:cubicBezTo>
                  <a:cubicBezTo>
                    <a:pt x="66554" y="2486"/>
                    <a:pt x="66553" y="2475"/>
                    <a:pt x="66552" y="2464"/>
                  </a:cubicBezTo>
                  <a:lnTo>
                    <a:pt x="66552" y="2464"/>
                  </a:lnTo>
                  <a:cubicBezTo>
                    <a:pt x="66675" y="2469"/>
                    <a:pt x="66798" y="2473"/>
                    <a:pt x="66922" y="2476"/>
                  </a:cubicBezTo>
                  <a:cubicBezTo>
                    <a:pt x="67164" y="2483"/>
                    <a:pt x="67408" y="2490"/>
                    <a:pt x="67651" y="2500"/>
                  </a:cubicBezTo>
                  <a:cubicBezTo>
                    <a:pt x="67868" y="2509"/>
                    <a:pt x="68085" y="2524"/>
                    <a:pt x="68302" y="2524"/>
                  </a:cubicBezTo>
                  <a:cubicBezTo>
                    <a:pt x="68316" y="2524"/>
                    <a:pt x="68330" y="2524"/>
                    <a:pt x="68344" y="2524"/>
                  </a:cubicBezTo>
                  <a:cubicBezTo>
                    <a:pt x="68509" y="2522"/>
                    <a:pt x="68674" y="2519"/>
                    <a:pt x="68839" y="2519"/>
                  </a:cubicBezTo>
                  <a:cubicBezTo>
                    <a:pt x="68904" y="2519"/>
                    <a:pt x="68969" y="2519"/>
                    <a:pt x="69033" y="2521"/>
                  </a:cubicBezTo>
                  <a:cubicBezTo>
                    <a:pt x="69224" y="2525"/>
                    <a:pt x="69414" y="2535"/>
                    <a:pt x="69605" y="2535"/>
                  </a:cubicBezTo>
                  <a:cubicBezTo>
                    <a:pt x="69650" y="2535"/>
                    <a:pt x="69696" y="2535"/>
                    <a:pt x="69742" y="2533"/>
                  </a:cubicBezTo>
                  <a:cubicBezTo>
                    <a:pt x="69991" y="2525"/>
                    <a:pt x="70240" y="2513"/>
                    <a:pt x="70488" y="2500"/>
                  </a:cubicBezTo>
                  <a:lnTo>
                    <a:pt x="70490" y="2500"/>
                  </a:lnTo>
                  <a:cubicBezTo>
                    <a:pt x="70698" y="2491"/>
                    <a:pt x="70903" y="2482"/>
                    <a:pt x="71109" y="2482"/>
                  </a:cubicBezTo>
                  <a:cubicBezTo>
                    <a:pt x="71131" y="2482"/>
                    <a:pt x="71153" y="2482"/>
                    <a:pt x="71174" y="2483"/>
                  </a:cubicBezTo>
                  <a:lnTo>
                    <a:pt x="71447" y="2483"/>
                  </a:lnTo>
                  <a:cubicBezTo>
                    <a:pt x="71513" y="2482"/>
                    <a:pt x="71580" y="2482"/>
                    <a:pt x="71646" y="2482"/>
                  </a:cubicBezTo>
                  <a:cubicBezTo>
                    <a:pt x="71727" y="2482"/>
                    <a:pt x="71808" y="2482"/>
                    <a:pt x="71889" y="2485"/>
                  </a:cubicBezTo>
                  <a:cubicBezTo>
                    <a:pt x="72067" y="2490"/>
                    <a:pt x="72246" y="2493"/>
                    <a:pt x="72424" y="2493"/>
                  </a:cubicBezTo>
                  <a:cubicBezTo>
                    <a:pt x="72479" y="2493"/>
                    <a:pt x="72533" y="2493"/>
                    <a:pt x="72587" y="2492"/>
                  </a:cubicBezTo>
                  <a:cubicBezTo>
                    <a:pt x="72808" y="2490"/>
                    <a:pt x="73029" y="2476"/>
                    <a:pt x="73250" y="2476"/>
                  </a:cubicBezTo>
                  <a:cubicBezTo>
                    <a:pt x="73264" y="2476"/>
                    <a:pt x="73279" y="2476"/>
                    <a:pt x="73294" y="2476"/>
                  </a:cubicBezTo>
                  <a:cubicBezTo>
                    <a:pt x="73518" y="2479"/>
                    <a:pt x="73744" y="2489"/>
                    <a:pt x="73969" y="2491"/>
                  </a:cubicBezTo>
                  <a:cubicBezTo>
                    <a:pt x="74084" y="2492"/>
                    <a:pt x="74198" y="2494"/>
                    <a:pt x="74313" y="2495"/>
                  </a:cubicBezTo>
                  <a:cubicBezTo>
                    <a:pt x="74433" y="2496"/>
                    <a:pt x="74552" y="2504"/>
                    <a:pt x="74671" y="2505"/>
                  </a:cubicBezTo>
                  <a:cubicBezTo>
                    <a:pt x="74763" y="2506"/>
                    <a:pt x="74854" y="2506"/>
                    <a:pt x="74945" y="2506"/>
                  </a:cubicBezTo>
                  <a:cubicBezTo>
                    <a:pt x="75086" y="2506"/>
                    <a:pt x="75228" y="2506"/>
                    <a:pt x="75367" y="2511"/>
                  </a:cubicBezTo>
                  <a:cubicBezTo>
                    <a:pt x="75588" y="2521"/>
                    <a:pt x="75807" y="2526"/>
                    <a:pt x="76027" y="2540"/>
                  </a:cubicBezTo>
                  <a:cubicBezTo>
                    <a:pt x="76206" y="2556"/>
                    <a:pt x="76387" y="2579"/>
                    <a:pt x="76566" y="2594"/>
                  </a:cubicBezTo>
                  <a:lnTo>
                    <a:pt x="76566" y="2594"/>
                  </a:lnTo>
                  <a:cubicBezTo>
                    <a:pt x="76562" y="2593"/>
                    <a:pt x="76558" y="2593"/>
                    <a:pt x="76554" y="2593"/>
                  </a:cubicBezTo>
                  <a:lnTo>
                    <a:pt x="76554" y="2593"/>
                  </a:lnTo>
                  <a:cubicBezTo>
                    <a:pt x="76586" y="2596"/>
                    <a:pt x="76619" y="2599"/>
                    <a:pt x="76653" y="2602"/>
                  </a:cubicBezTo>
                  <a:cubicBezTo>
                    <a:pt x="76667" y="2603"/>
                    <a:pt x="76682" y="2604"/>
                    <a:pt x="76695" y="2607"/>
                  </a:cubicBezTo>
                  <a:cubicBezTo>
                    <a:pt x="76730" y="2626"/>
                    <a:pt x="76769" y="2636"/>
                    <a:pt x="76808" y="2636"/>
                  </a:cubicBezTo>
                  <a:cubicBezTo>
                    <a:pt x="76826" y="2636"/>
                    <a:pt x="76844" y="2634"/>
                    <a:pt x="76862" y="2629"/>
                  </a:cubicBezTo>
                  <a:cubicBezTo>
                    <a:pt x="76896" y="2621"/>
                    <a:pt x="76927" y="2605"/>
                    <a:pt x="76954" y="2584"/>
                  </a:cubicBezTo>
                  <a:cubicBezTo>
                    <a:pt x="77147" y="2580"/>
                    <a:pt x="77339" y="2578"/>
                    <a:pt x="77532" y="2576"/>
                  </a:cubicBezTo>
                  <a:cubicBezTo>
                    <a:pt x="77552" y="2583"/>
                    <a:pt x="77573" y="2588"/>
                    <a:pt x="77593" y="2588"/>
                  </a:cubicBezTo>
                  <a:cubicBezTo>
                    <a:pt x="77732" y="2596"/>
                    <a:pt x="77872" y="2592"/>
                    <a:pt x="78011" y="2595"/>
                  </a:cubicBezTo>
                  <a:cubicBezTo>
                    <a:pt x="78141" y="2596"/>
                    <a:pt x="78270" y="2596"/>
                    <a:pt x="78400" y="2596"/>
                  </a:cubicBezTo>
                  <a:cubicBezTo>
                    <a:pt x="78614" y="2597"/>
                    <a:pt x="78829" y="2598"/>
                    <a:pt x="79045" y="2601"/>
                  </a:cubicBezTo>
                  <a:cubicBezTo>
                    <a:pt x="79439" y="2606"/>
                    <a:pt x="79834" y="2610"/>
                    <a:pt x="80230" y="2621"/>
                  </a:cubicBezTo>
                  <a:lnTo>
                    <a:pt x="80273" y="2624"/>
                  </a:lnTo>
                  <a:lnTo>
                    <a:pt x="80308" y="2624"/>
                  </a:lnTo>
                  <a:cubicBezTo>
                    <a:pt x="80414" y="2626"/>
                    <a:pt x="80519" y="2629"/>
                    <a:pt x="80624" y="2634"/>
                  </a:cubicBezTo>
                  <a:lnTo>
                    <a:pt x="80911" y="2644"/>
                  </a:lnTo>
                  <a:cubicBezTo>
                    <a:pt x="81015" y="2648"/>
                    <a:pt x="81121" y="2656"/>
                    <a:pt x="81227" y="2656"/>
                  </a:cubicBezTo>
                  <a:cubicBezTo>
                    <a:pt x="81303" y="2656"/>
                    <a:pt x="81379" y="2652"/>
                    <a:pt x="81453" y="2638"/>
                  </a:cubicBezTo>
                  <a:cubicBezTo>
                    <a:pt x="81495" y="2629"/>
                    <a:pt x="81534" y="2609"/>
                    <a:pt x="81564" y="2579"/>
                  </a:cubicBezTo>
                  <a:cubicBezTo>
                    <a:pt x="81853" y="2605"/>
                    <a:pt x="82142" y="2629"/>
                    <a:pt x="82431" y="2655"/>
                  </a:cubicBezTo>
                  <a:cubicBezTo>
                    <a:pt x="82611" y="2669"/>
                    <a:pt x="82793" y="2685"/>
                    <a:pt x="82973" y="2701"/>
                  </a:cubicBezTo>
                  <a:cubicBezTo>
                    <a:pt x="82979" y="2702"/>
                    <a:pt x="82984" y="2702"/>
                    <a:pt x="82989" y="2702"/>
                  </a:cubicBezTo>
                  <a:cubicBezTo>
                    <a:pt x="83056" y="2702"/>
                    <a:pt x="83121" y="2671"/>
                    <a:pt x="83162" y="2616"/>
                  </a:cubicBezTo>
                  <a:cubicBezTo>
                    <a:pt x="83181" y="2619"/>
                    <a:pt x="83199" y="2620"/>
                    <a:pt x="83217" y="2622"/>
                  </a:cubicBezTo>
                  <a:cubicBezTo>
                    <a:pt x="83224" y="2623"/>
                    <a:pt x="83231" y="2623"/>
                    <a:pt x="83237" y="2623"/>
                  </a:cubicBezTo>
                  <a:cubicBezTo>
                    <a:pt x="83281" y="2623"/>
                    <a:pt x="83324" y="2608"/>
                    <a:pt x="83360" y="2582"/>
                  </a:cubicBezTo>
                  <a:cubicBezTo>
                    <a:pt x="83411" y="2585"/>
                    <a:pt x="83463" y="2587"/>
                    <a:pt x="83514" y="2591"/>
                  </a:cubicBezTo>
                  <a:cubicBezTo>
                    <a:pt x="83697" y="2604"/>
                    <a:pt x="83880" y="2610"/>
                    <a:pt x="84062" y="2618"/>
                  </a:cubicBezTo>
                  <a:cubicBezTo>
                    <a:pt x="84065" y="2618"/>
                    <a:pt x="84067" y="2619"/>
                    <a:pt x="84069" y="2619"/>
                  </a:cubicBezTo>
                  <a:cubicBezTo>
                    <a:pt x="84289" y="2659"/>
                    <a:pt x="84514" y="2666"/>
                    <a:pt x="84737" y="2679"/>
                  </a:cubicBezTo>
                  <a:cubicBezTo>
                    <a:pt x="84862" y="2686"/>
                    <a:pt x="84988" y="2697"/>
                    <a:pt x="85113" y="2705"/>
                  </a:cubicBezTo>
                  <a:cubicBezTo>
                    <a:pt x="85251" y="2716"/>
                    <a:pt x="85388" y="2727"/>
                    <a:pt x="85525" y="2734"/>
                  </a:cubicBezTo>
                  <a:cubicBezTo>
                    <a:pt x="85593" y="2738"/>
                    <a:pt x="85660" y="2742"/>
                    <a:pt x="85728" y="2746"/>
                  </a:cubicBezTo>
                  <a:cubicBezTo>
                    <a:pt x="85768" y="2748"/>
                    <a:pt x="85809" y="2749"/>
                    <a:pt x="85849" y="2750"/>
                  </a:cubicBezTo>
                  <a:cubicBezTo>
                    <a:pt x="85879" y="2752"/>
                    <a:pt x="85911" y="2755"/>
                    <a:pt x="85941" y="2755"/>
                  </a:cubicBezTo>
                  <a:cubicBezTo>
                    <a:pt x="85944" y="2755"/>
                    <a:pt x="85946" y="2755"/>
                    <a:pt x="85949" y="2755"/>
                  </a:cubicBezTo>
                  <a:cubicBezTo>
                    <a:pt x="85977" y="2755"/>
                    <a:pt x="86005" y="2750"/>
                    <a:pt x="86031" y="2739"/>
                  </a:cubicBezTo>
                  <a:cubicBezTo>
                    <a:pt x="86071" y="2723"/>
                    <a:pt x="86107" y="2697"/>
                    <a:pt x="86134" y="2663"/>
                  </a:cubicBezTo>
                  <a:cubicBezTo>
                    <a:pt x="86169" y="2666"/>
                    <a:pt x="86205" y="2667"/>
                    <a:pt x="86240" y="2669"/>
                  </a:cubicBezTo>
                  <a:cubicBezTo>
                    <a:pt x="86443" y="2682"/>
                    <a:pt x="86649" y="2709"/>
                    <a:pt x="86854" y="2709"/>
                  </a:cubicBezTo>
                  <a:cubicBezTo>
                    <a:pt x="86910" y="2709"/>
                    <a:pt x="86966" y="2707"/>
                    <a:pt x="87022" y="2702"/>
                  </a:cubicBezTo>
                  <a:cubicBezTo>
                    <a:pt x="87037" y="2700"/>
                    <a:pt x="87052" y="2698"/>
                    <a:pt x="87066" y="2694"/>
                  </a:cubicBezTo>
                  <a:cubicBezTo>
                    <a:pt x="87115" y="2746"/>
                    <a:pt x="87173" y="2787"/>
                    <a:pt x="87250" y="2790"/>
                  </a:cubicBezTo>
                  <a:cubicBezTo>
                    <a:pt x="87255" y="2790"/>
                    <a:pt x="87259" y="2790"/>
                    <a:pt x="87263" y="2790"/>
                  </a:cubicBezTo>
                  <a:cubicBezTo>
                    <a:pt x="87295" y="2790"/>
                    <a:pt x="87327" y="2783"/>
                    <a:pt x="87356" y="2770"/>
                  </a:cubicBezTo>
                  <a:cubicBezTo>
                    <a:pt x="87370" y="2773"/>
                    <a:pt x="87384" y="2774"/>
                    <a:pt x="87398" y="2774"/>
                  </a:cubicBezTo>
                  <a:cubicBezTo>
                    <a:pt x="87409" y="2774"/>
                    <a:pt x="87419" y="2773"/>
                    <a:pt x="87430" y="2772"/>
                  </a:cubicBezTo>
                  <a:cubicBezTo>
                    <a:pt x="87480" y="2826"/>
                    <a:pt x="87528" y="2880"/>
                    <a:pt x="87582" y="2928"/>
                  </a:cubicBezTo>
                  <a:cubicBezTo>
                    <a:pt x="87619" y="2962"/>
                    <a:pt x="87668" y="2981"/>
                    <a:pt x="87718" y="2981"/>
                  </a:cubicBezTo>
                  <a:cubicBezTo>
                    <a:pt x="87720" y="2981"/>
                    <a:pt x="87721" y="2981"/>
                    <a:pt x="87722" y="2981"/>
                  </a:cubicBezTo>
                  <a:cubicBezTo>
                    <a:pt x="87779" y="2981"/>
                    <a:pt x="87835" y="2961"/>
                    <a:pt x="87878" y="2923"/>
                  </a:cubicBezTo>
                  <a:cubicBezTo>
                    <a:pt x="87967" y="2838"/>
                    <a:pt x="87975" y="2698"/>
                    <a:pt x="87892" y="2606"/>
                  </a:cubicBezTo>
                  <a:cubicBezTo>
                    <a:pt x="87715" y="2402"/>
                    <a:pt x="87533" y="2204"/>
                    <a:pt x="87356" y="2000"/>
                  </a:cubicBezTo>
                  <a:cubicBezTo>
                    <a:pt x="87186" y="1805"/>
                    <a:pt x="87021" y="1605"/>
                    <a:pt x="86858" y="1405"/>
                  </a:cubicBezTo>
                  <a:lnTo>
                    <a:pt x="86858" y="1405"/>
                  </a:lnTo>
                  <a:lnTo>
                    <a:pt x="86877" y="1428"/>
                  </a:lnTo>
                  <a:cubicBezTo>
                    <a:pt x="86825" y="1362"/>
                    <a:pt x="86769" y="1299"/>
                    <a:pt x="86724" y="1230"/>
                  </a:cubicBezTo>
                  <a:lnTo>
                    <a:pt x="86724" y="1230"/>
                  </a:lnTo>
                  <a:cubicBezTo>
                    <a:pt x="86726" y="1235"/>
                    <a:pt x="86728" y="1238"/>
                    <a:pt x="86730" y="1242"/>
                  </a:cubicBezTo>
                  <a:cubicBezTo>
                    <a:pt x="86720" y="1225"/>
                    <a:pt x="86709" y="1208"/>
                    <a:pt x="86696" y="1191"/>
                  </a:cubicBezTo>
                  <a:lnTo>
                    <a:pt x="86696" y="1191"/>
                  </a:lnTo>
                  <a:lnTo>
                    <a:pt x="86787" y="1195"/>
                  </a:lnTo>
                  <a:cubicBezTo>
                    <a:pt x="86677" y="1077"/>
                    <a:pt x="86569" y="958"/>
                    <a:pt x="86463" y="840"/>
                  </a:cubicBezTo>
                  <a:cubicBezTo>
                    <a:pt x="86437" y="811"/>
                    <a:pt x="86428" y="772"/>
                    <a:pt x="86439" y="735"/>
                  </a:cubicBezTo>
                  <a:cubicBezTo>
                    <a:pt x="86095" y="724"/>
                    <a:pt x="85751" y="713"/>
                    <a:pt x="85407" y="705"/>
                  </a:cubicBezTo>
                  <a:cubicBezTo>
                    <a:pt x="85035" y="695"/>
                    <a:pt x="84663" y="689"/>
                    <a:pt x="84292" y="670"/>
                  </a:cubicBezTo>
                  <a:cubicBezTo>
                    <a:pt x="83900" y="650"/>
                    <a:pt x="83509" y="629"/>
                    <a:pt x="83118" y="594"/>
                  </a:cubicBezTo>
                  <a:cubicBezTo>
                    <a:pt x="82740" y="560"/>
                    <a:pt x="82361" y="519"/>
                    <a:pt x="81983" y="502"/>
                  </a:cubicBezTo>
                  <a:cubicBezTo>
                    <a:pt x="81798" y="493"/>
                    <a:pt x="81613" y="486"/>
                    <a:pt x="81429" y="484"/>
                  </a:cubicBezTo>
                  <a:cubicBezTo>
                    <a:pt x="81248" y="482"/>
                    <a:pt x="81068" y="482"/>
                    <a:pt x="80887" y="482"/>
                  </a:cubicBezTo>
                  <a:cubicBezTo>
                    <a:pt x="80522" y="483"/>
                    <a:pt x="80157" y="487"/>
                    <a:pt x="79793" y="490"/>
                  </a:cubicBezTo>
                  <a:cubicBezTo>
                    <a:pt x="79755" y="490"/>
                    <a:pt x="79717" y="490"/>
                    <a:pt x="79679" y="490"/>
                  </a:cubicBezTo>
                  <a:cubicBezTo>
                    <a:pt x="79212" y="490"/>
                    <a:pt x="78747" y="485"/>
                    <a:pt x="78281" y="482"/>
                  </a:cubicBezTo>
                  <a:cubicBezTo>
                    <a:pt x="78264" y="482"/>
                    <a:pt x="78247" y="482"/>
                    <a:pt x="78230" y="482"/>
                  </a:cubicBezTo>
                  <a:cubicBezTo>
                    <a:pt x="77784" y="482"/>
                    <a:pt x="77337" y="495"/>
                    <a:pt x="76891" y="503"/>
                  </a:cubicBezTo>
                  <a:cubicBezTo>
                    <a:pt x="76656" y="507"/>
                    <a:pt x="76422" y="508"/>
                    <a:pt x="76188" y="518"/>
                  </a:cubicBezTo>
                  <a:cubicBezTo>
                    <a:pt x="75924" y="531"/>
                    <a:pt x="75662" y="549"/>
                    <a:pt x="75398" y="568"/>
                  </a:cubicBezTo>
                  <a:cubicBezTo>
                    <a:pt x="75150" y="587"/>
                    <a:pt x="74902" y="610"/>
                    <a:pt x="74651" y="618"/>
                  </a:cubicBezTo>
                  <a:cubicBezTo>
                    <a:pt x="74516" y="623"/>
                    <a:pt x="74381" y="633"/>
                    <a:pt x="74245" y="633"/>
                  </a:cubicBezTo>
                  <a:cubicBezTo>
                    <a:pt x="74118" y="635"/>
                    <a:pt x="73990" y="636"/>
                    <a:pt x="73864" y="637"/>
                  </a:cubicBezTo>
                  <a:cubicBezTo>
                    <a:pt x="72989" y="628"/>
                    <a:pt x="72115" y="611"/>
                    <a:pt x="71241" y="567"/>
                  </a:cubicBezTo>
                  <a:cubicBezTo>
                    <a:pt x="70376" y="525"/>
                    <a:pt x="69512" y="507"/>
                    <a:pt x="68647" y="455"/>
                  </a:cubicBezTo>
                  <a:cubicBezTo>
                    <a:pt x="67790" y="403"/>
                    <a:pt x="66930" y="365"/>
                    <a:pt x="66071" y="359"/>
                  </a:cubicBezTo>
                  <a:cubicBezTo>
                    <a:pt x="65997" y="359"/>
                    <a:pt x="65923" y="359"/>
                    <a:pt x="65849" y="359"/>
                  </a:cubicBezTo>
                  <a:cubicBezTo>
                    <a:pt x="65468" y="359"/>
                    <a:pt x="65085" y="364"/>
                    <a:pt x="64703" y="374"/>
                  </a:cubicBezTo>
                  <a:cubicBezTo>
                    <a:pt x="64255" y="386"/>
                    <a:pt x="63807" y="393"/>
                    <a:pt x="63359" y="397"/>
                  </a:cubicBezTo>
                  <a:cubicBezTo>
                    <a:pt x="62757" y="395"/>
                    <a:pt x="62156" y="383"/>
                    <a:pt x="61554" y="383"/>
                  </a:cubicBezTo>
                  <a:cubicBezTo>
                    <a:pt x="61353" y="383"/>
                    <a:pt x="61153" y="384"/>
                    <a:pt x="60952" y="388"/>
                  </a:cubicBezTo>
                  <a:cubicBezTo>
                    <a:pt x="60529" y="395"/>
                    <a:pt x="60103" y="404"/>
                    <a:pt x="59680" y="424"/>
                  </a:cubicBezTo>
                  <a:cubicBezTo>
                    <a:pt x="59452" y="434"/>
                    <a:pt x="59223" y="444"/>
                    <a:pt x="58995" y="453"/>
                  </a:cubicBezTo>
                  <a:cubicBezTo>
                    <a:pt x="58781" y="463"/>
                    <a:pt x="58567" y="465"/>
                    <a:pt x="58354" y="469"/>
                  </a:cubicBezTo>
                  <a:cubicBezTo>
                    <a:pt x="58120" y="466"/>
                    <a:pt x="57888" y="463"/>
                    <a:pt x="57654" y="453"/>
                  </a:cubicBezTo>
                  <a:cubicBezTo>
                    <a:pt x="57398" y="443"/>
                    <a:pt x="57142" y="430"/>
                    <a:pt x="56885" y="417"/>
                  </a:cubicBezTo>
                  <a:cubicBezTo>
                    <a:pt x="56372" y="391"/>
                    <a:pt x="55859" y="375"/>
                    <a:pt x="55345" y="363"/>
                  </a:cubicBezTo>
                  <a:cubicBezTo>
                    <a:pt x="55107" y="357"/>
                    <a:pt x="54870" y="354"/>
                    <a:pt x="54632" y="354"/>
                  </a:cubicBezTo>
                  <a:cubicBezTo>
                    <a:pt x="54442" y="354"/>
                    <a:pt x="54251" y="356"/>
                    <a:pt x="54061" y="360"/>
                  </a:cubicBezTo>
                  <a:cubicBezTo>
                    <a:pt x="53550" y="372"/>
                    <a:pt x="53040" y="389"/>
                    <a:pt x="52531" y="402"/>
                  </a:cubicBezTo>
                  <a:cubicBezTo>
                    <a:pt x="52352" y="401"/>
                    <a:pt x="52175" y="401"/>
                    <a:pt x="52000" y="401"/>
                  </a:cubicBezTo>
                  <a:cubicBezTo>
                    <a:pt x="51813" y="401"/>
                    <a:pt x="51627" y="390"/>
                    <a:pt x="51440" y="386"/>
                  </a:cubicBezTo>
                  <a:cubicBezTo>
                    <a:pt x="51077" y="375"/>
                    <a:pt x="50712" y="360"/>
                    <a:pt x="50348" y="355"/>
                  </a:cubicBezTo>
                  <a:cubicBezTo>
                    <a:pt x="50117" y="351"/>
                    <a:pt x="49886" y="349"/>
                    <a:pt x="49655" y="349"/>
                  </a:cubicBezTo>
                  <a:cubicBezTo>
                    <a:pt x="49512" y="349"/>
                    <a:pt x="49369" y="350"/>
                    <a:pt x="49226" y="352"/>
                  </a:cubicBezTo>
                  <a:cubicBezTo>
                    <a:pt x="48830" y="359"/>
                    <a:pt x="48436" y="368"/>
                    <a:pt x="48040" y="374"/>
                  </a:cubicBezTo>
                  <a:cubicBezTo>
                    <a:pt x="47997" y="374"/>
                    <a:pt x="47953" y="374"/>
                    <a:pt x="47910" y="374"/>
                  </a:cubicBezTo>
                  <a:cubicBezTo>
                    <a:pt x="47679" y="374"/>
                    <a:pt x="47448" y="372"/>
                    <a:pt x="47218" y="366"/>
                  </a:cubicBezTo>
                  <a:cubicBezTo>
                    <a:pt x="46932" y="358"/>
                    <a:pt x="46646" y="334"/>
                    <a:pt x="46362" y="313"/>
                  </a:cubicBezTo>
                  <a:cubicBezTo>
                    <a:pt x="46082" y="293"/>
                    <a:pt x="45803" y="269"/>
                    <a:pt x="45523" y="250"/>
                  </a:cubicBezTo>
                  <a:cubicBezTo>
                    <a:pt x="45242" y="228"/>
                    <a:pt x="44962" y="215"/>
                    <a:pt x="44680" y="207"/>
                  </a:cubicBezTo>
                  <a:cubicBezTo>
                    <a:pt x="44379" y="198"/>
                    <a:pt x="44079" y="194"/>
                    <a:pt x="43779" y="194"/>
                  </a:cubicBezTo>
                  <a:cubicBezTo>
                    <a:pt x="42912" y="194"/>
                    <a:pt x="42044" y="225"/>
                    <a:pt x="41179" y="239"/>
                  </a:cubicBezTo>
                  <a:cubicBezTo>
                    <a:pt x="40525" y="239"/>
                    <a:pt x="39872" y="227"/>
                    <a:pt x="39220" y="220"/>
                  </a:cubicBezTo>
                  <a:cubicBezTo>
                    <a:pt x="38536" y="214"/>
                    <a:pt x="37852" y="209"/>
                    <a:pt x="37167" y="208"/>
                  </a:cubicBezTo>
                  <a:cubicBezTo>
                    <a:pt x="36480" y="208"/>
                    <a:pt x="35794" y="204"/>
                    <a:pt x="35106" y="186"/>
                  </a:cubicBezTo>
                  <a:cubicBezTo>
                    <a:pt x="34763" y="178"/>
                    <a:pt x="34421" y="169"/>
                    <a:pt x="34078" y="164"/>
                  </a:cubicBezTo>
                  <a:cubicBezTo>
                    <a:pt x="33945" y="161"/>
                    <a:pt x="33812" y="161"/>
                    <a:pt x="33680" y="161"/>
                  </a:cubicBezTo>
                  <a:cubicBezTo>
                    <a:pt x="33487" y="161"/>
                    <a:pt x="33295" y="162"/>
                    <a:pt x="33104" y="163"/>
                  </a:cubicBezTo>
                  <a:lnTo>
                    <a:pt x="33088" y="163"/>
                  </a:lnTo>
                  <a:cubicBezTo>
                    <a:pt x="33016" y="163"/>
                    <a:pt x="32945" y="163"/>
                    <a:pt x="32876" y="164"/>
                  </a:cubicBezTo>
                  <a:lnTo>
                    <a:pt x="32721" y="164"/>
                  </a:lnTo>
                  <a:cubicBezTo>
                    <a:pt x="32712" y="165"/>
                    <a:pt x="32703" y="165"/>
                    <a:pt x="32695" y="165"/>
                  </a:cubicBezTo>
                  <a:cubicBezTo>
                    <a:pt x="32677" y="164"/>
                    <a:pt x="32659" y="164"/>
                    <a:pt x="32642" y="164"/>
                  </a:cubicBezTo>
                  <a:lnTo>
                    <a:pt x="32221" y="164"/>
                  </a:lnTo>
                  <a:cubicBezTo>
                    <a:pt x="32107" y="163"/>
                    <a:pt x="31993" y="163"/>
                    <a:pt x="31880" y="163"/>
                  </a:cubicBezTo>
                  <a:cubicBezTo>
                    <a:pt x="31785" y="163"/>
                    <a:pt x="31690" y="163"/>
                    <a:pt x="31595" y="163"/>
                  </a:cubicBezTo>
                  <a:cubicBezTo>
                    <a:pt x="31404" y="163"/>
                    <a:pt x="31214" y="163"/>
                    <a:pt x="31024" y="160"/>
                  </a:cubicBezTo>
                  <a:cubicBezTo>
                    <a:pt x="30638" y="155"/>
                    <a:pt x="30251" y="137"/>
                    <a:pt x="29866" y="102"/>
                  </a:cubicBezTo>
                  <a:cubicBezTo>
                    <a:pt x="29663" y="84"/>
                    <a:pt x="29461" y="67"/>
                    <a:pt x="29256" y="49"/>
                  </a:cubicBezTo>
                  <a:cubicBezTo>
                    <a:pt x="29050" y="31"/>
                    <a:pt x="28847" y="20"/>
                    <a:pt x="28642" y="9"/>
                  </a:cubicBezTo>
                  <a:cubicBezTo>
                    <a:pt x="28536" y="3"/>
                    <a:pt x="28429" y="1"/>
                    <a:pt x="28322" y="1"/>
                  </a:cubicBezTo>
                  <a:close/>
                </a:path>
              </a:pathLst>
            </a:custGeom>
            <a:solidFill>
              <a:srgbClr val="335A6D">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1"/>
            <p:cNvSpPr/>
            <p:nvPr/>
          </p:nvSpPr>
          <p:spPr>
            <a:xfrm>
              <a:off x="6498825" y="5336875"/>
              <a:ext cx="13975" cy="11925"/>
            </a:xfrm>
            <a:custGeom>
              <a:avLst/>
              <a:gdLst/>
              <a:ahLst/>
              <a:cxnLst/>
              <a:rect l="l" t="t" r="r" b="b"/>
              <a:pathLst>
                <a:path w="559" h="477" extrusionOk="0">
                  <a:moveTo>
                    <a:pt x="258" y="1"/>
                  </a:moveTo>
                  <a:cubicBezTo>
                    <a:pt x="192" y="1"/>
                    <a:pt x="128" y="29"/>
                    <a:pt x="84" y="81"/>
                  </a:cubicBezTo>
                  <a:cubicBezTo>
                    <a:pt x="0" y="174"/>
                    <a:pt x="20" y="337"/>
                    <a:pt x="119" y="413"/>
                  </a:cubicBezTo>
                  <a:cubicBezTo>
                    <a:pt x="172" y="453"/>
                    <a:pt x="237" y="475"/>
                    <a:pt x="304" y="476"/>
                  </a:cubicBezTo>
                  <a:cubicBezTo>
                    <a:pt x="336" y="476"/>
                    <a:pt x="367" y="471"/>
                    <a:pt x="397" y="460"/>
                  </a:cubicBezTo>
                  <a:cubicBezTo>
                    <a:pt x="506" y="422"/>
                    <a:pt x="559" y="310"/>
                    <a:pt x="542" y="202"/>
                  </a:cubicBezTo>
                  <a:cubicBezTo>
                    <a:pt x="531" y="138"/>
                    <a:pt x="484" y="78"/>
                    <a:pt x="429" y="46"/>
                  </a:cubicBezTo>
                  <a:cubicBezTo>
                    <a:pt x="399" y="27"/>
                    <a:pt x="365" y="16"/>
                    <a:pt x="331" y="13"/>
                  </a:cubicBezTo>
                  <a:cubicBezTo>
                    <a:pt x="307" y="5"/>
                    <a:pt x="283" y="1"/>
                    <a:pt x="258"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1"/>
            <p:cNvSpPr/>
            <p:nvPr/>
          </p:nvSpPr>
          <p:spPr>
            <a:xfrm>
              <a:off x="6479725" y="5337700"/>
              <a:ext cx="13425" cy="12200"/>
            </a:xfrm>
            <a:custGeom>
              <a:avLst/>
              <a:gdLst/>
              <a:ahLst/>
              <a:cxnLst/>
              <a:rect l="l" t="t" r="r" b="b"/>
              <a:pathLst>
                <a:path w="537" h="488" extrusionOk="0">
                  <a:moveTo>
                    <a:pt x="285" y="0"/>
                  </a:moveTo>
                  <a:cubicBezTo>
                    <a:pt x="244" y="0"/>
                    <a:pt x="202" y="11"/>
                    <a:pt x="166" y="34"/>
                  </a:cubicBezTo>
                  <a:cubicBezTo>
                    <a:pt x="151" y="39"/>
                    <a:pt x="137" y="45"/>
                    <a:pt x="123" y="51"/>
                  </a:cubicBezTo>
                  <a:cubicBezTo>
                    <a:pt x="47" y="93"/>
                    <a:pt x="1" y="173"/>
                    <a:pt x="3" y="259"/>
                  </a:cubicBezTo>
                  <a:cubicBezTo>
                    <a:pt x="2" y="348"/>
                    <a:pt x="53" y="428"/>
                    <a:pt x="133" y="466"/>
                  </a:cubicBezTo>
                  <a:cubicBezTo>
                    <a:pt x="162" y="480"/>
                    <a:pt x="194" y="487"/>
                    <a:pt x="226" y="487"/>
                  </a:cubicBezTo>
                  <a:cubicBezTo>
                    <a:pt x="243" y="487"/>
                    <a:pt x="260" y="485"/>
                    <a:pt x="276" y="481"/>
                  </a:cubicBezTo>
                  <a:cubicBezTo>
                    <a:pt x="294" y="479"/>
                    <a:pt x="311" y="475"/>
                    <a:pt x="328" y="468"/>
                  </a:cubicBezTo>
                  <a:cubicBezTo>
                    <a:pt x="367" y="454"/>
                    <a:pt x="401" y="429"/>
                    <a:pt x="428" y="398"/>
                  </a:cubicBezTo>
                  <a:lnTo>
                    <a:pt x="428" y="398"/>
                  </a:lnTo>
                  <a:lnTo>
                    <a:pt x="431" y="396"/>
                  </a:lnTo>
                  <a:cubicBezTo>
                    <a:pt x="520" y="320"/>
                    <a:pt x="536" y="187"/>
                    <a:pt x="466" y="91"/>
                  </a:cubicBezTo>
                  <a:cubicBezTo>
                    <a:pt x="423" y="32"/>
                    <a:pt x="354" y="0"/>
                    <a:pt x="285"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1"/>
            <p:cNvSpPr/>
            <p:nvPr/>
          </p:nvSpPr>
          <p:spPr>
            <a:xfrm>
              <a:off x="5203750" y="5087925"/>
              <a:ext cx="12050" cy="11300"/>
            </a:xfrm>
            <a:custGeom>
              <a:avLst/>
              <a:gdLst/>
              <a:ahLst/>
              <a:cxnLst/>
              <a:rect l="l" t="t" r="r" b="b"/>
              <a:pathLst>
                <a:path w="482" h="452" extrusionOk="0">
                  <a:moveTo>
                    <a:pt x="234" y="0"/>
                  </a:moveTo>
                  <a:cubicBezTo>
                    <a:pt x="225" y="0"/>
                    <a:pt x="215" y="1"/>
                    <a:pt x="205" y="3"/>
                  </a:cubicBezTo>
                  <a:cubicBezTo>
                    <a:pt x="94" y="13"/>
                    <a:pt x="8" y="104"/>
                    <a:pt x="4" y="216"/>
                  </a:cubicBezTo>
                  <a:cubicBezTo>
                    <a:pt x="0" y="279"/>
                    <a:pt x="23" y="340"/>
                    <a:pt x="70" y="385"/>
                  </a:cubicBezTo>
                  <a:cubicBezTo>
                    <a:pt x="77" y="392"/>
                    <a:pt x="86" y="398"/>
                    <a:pt x="94" y="405"/>
                  </a:cubicBezTo>
                  <a:cubicBezTo>
                    <a:pt x="86" y="398"/>
                    <a:pt x="78" y="392"/>
                    <a:pt x="71" y="385"/>
                  </a:cubicBezTo>
                  <a:lnTo>
                    <a:pt x="72" y="385"/>
                  </a:lnTo>
                  <a:lnTo>
                    <a:pt x="67" y="378"/>
                  </a:lnTo>
                  <a:lnTo>
                    <a:pt x="67" y="378"/>
                  </a:lnTo>
                  <a:cubicBezTo>
                    <a:pt x="77" y="390"/>
                    <a:pt x="89" y="401"/>
                    <a:pt x="102" y="410"/>
                  </a:cubicBezTo>
                  <a:lnTo>
                    <a:pt x="120" y="422"/>
                  </a:lnTo>
                  <a:cubicBezTo>
                    <a:pt x="114" y="419"/>
                    <a:pt x="109" y="415"/>
                    <a:pt x="105" y="412"/>
                  </a:cubicBezTo>
                  <a:lnTo>
                    <a:pt x="105" y="412"/>
                  </a:lnTo>
                  <a:cubicBezTo>
                    <a:pt x="109" y="415"/>
                    <a:pt x="113" y="419"/>
                    <a:pt x="118" y="422"/>
                  </a:cubicBezTo>
                  <a:cubicBezTo>
                    <a:pt x="152" y="441"/>
                    <a:pt x="191" y="451"/>
                    <a:pt x="230" y="451"/>
                  </a:cubicBezTo>
                  <a:cubicBezTo>
                    <a:pt x="254" y="451"/>
                    <a:pt x="277" y="448"/>
                    <a:pt x="299" y="441"/>
                  </a:cubicBezTo>
                  <a:cubicBezTo>
                    <a:pt x="417" y="404"/>
                    <a:pt x="482" y="263"/>
                    <a:pt x="437" y="142"/>
                  </a:cubicBezTo>
                  <a:cubicBezTo>
                    <a:pt x="426" y="111"/>
                    <a:pt x="407" y="85"/>
                    <a:pt x="383" y="64"/>
                  </a:cubicBezTo>
                  <a:lnTo>
                    <a:pt x="377" y="58"/>
                  </a:lnTo>
                  <a:cubicBezTo>
                    <a:pt x="364" y="48"/>
                    <a:pt x="352" y="37"/>
                    <a:pt x="338" y="29"/>
                  </a:cubicBezTo>
                  <a:lnTo>
                    <a:pt x="338" y="29"/>
                  </a:lnTo>
                  <a:lnTo>
                    <a:pt x="350" y="37"/>
                  </a:lnTo>
                  <a:cubicBezTo>
                    <a:pt x="344" y="35"/>
                    <a:pt x="339" y="32"/>
                    <a:pt x="334" y="29"/>
                  </a:cubicBezTo>
                  <a:lnTo>
                    <a:pt x="334" y="29"/>
                  </a:lnTo>
                  <a:lnTo>
                    <a:pt x="338" y="30"/>
                  </a:lnTo>
                  <a:cubicBezTo>
                    <a:pt x="306" y="11"/>
                    <a:pt x="271" y="0"/>
                    <a:pt x="234"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1"/>
            <p:cNvSpPr/>
            <p:nvPr/>
          </p:nvSpPr>
          <p:spPr>
            <a:xfrm>
              <a:off x="5580375" y="5276875"/>
              <a:ext cx="14100" cy="12250"/>
            </a:xfrm>
            <a:custGeom>
              <a:avLst/>
              <a:gdLst/>
              <a:ahLst/>
              <a:cxnLst/>
              <a:rect l="l" t="t" r="r" b="b"/>
              <a:pathLst>
                <a:path w="564" h="490" extrusionOk="0">
                  <a:moveTo>
                    <a:pt x="315" y="1"/>
                  </a:moveTo>
                  <a:cubicBezTo>
                    <a:pt x="269" y="1"/>
                    <a:pt x="222" y="15"/>
                    <a:pt x="182" y="43"/>
                  </a:cubicBezTo>
                  <a:cubicBezTo>
                    <a:pt x="162" y="53"/>
                    <a:pt x="143" y="64"/>
                    <a:pt x="126" y="78"/>
                  </a:cubicBezTo>
                  <a:cubicBezTo>
                    <a:pt x="1" y="187"/>
                    <a:pt x="36" y="392"/>
                    <a:pt x="180" y="465"/>
                  </a:cubicBezTo>
                  <a:cubicBezTo>
                    <a:pt x="214" y="481"/>
                    <a:pt x="250" y="490"/>
                    <a:pt x="287" y="490"/>
                  </a:cubicBezTo>
                  <a:cubicBezTo>
                    <a:pt x="304" y="490"/>
                    <a:pt x="322" y="488"/>
                    <a:pt x="339" y="484"/>
                  </a:cubicBezTo>
                  <a:cubicBezTo>
                    <a:pt x="415" y="464"/>
                    <a:pt x="479" y="414"/>
                    <a:pt x="517" y="345"/>
                  </a:cubicBezTo>
                  <a:cubicBezTo>
                    <a:pt x="564" y="259"/>
                    <a:pt x="551" y="152"/>
                    <a:pt x="486" y="78"/>
                  </a:cubicBezTo>
                  <a:cubicBezTo>
                    <a:pt x="442" y="27"/>
                    <a:pt x="378" y="1"/>
                    <a:pt x="315"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1"/>
            <p:cNvSpPr/>
            <p:nvPr/>
          </p:nvSpPr>
          <p:spPr>
            <a:xfrm>
              <a:off x="5561950" y="5280150"/>
              <a:ext cx="12825" cy="12175"/>
            </a:xfrm>
            <a:custGeom>
              <a:avLst/>
              <a:gdLst/>
              <a:ahLst/>
              <a:cxnLst/>
              <a:rect l="l" t="t" r="r" b="b"/>
              <a:pathLst>
                <a:path w="513" h="487" extrusionOk="0">
                  <a:moveTo>
                    <a:pt x="280" y="1"/>
                  </a:moveTo>
                  <a:cubicBezTo>
                    <a:pt x="238" y="1"/>
                    <a:pt x="195" y="12"/>
                    <a:pt x="157" y="35"/>
                  </a:cubicBezTo>
                  <a:cubicBezTo>
                    <a:pt x="34" y="112"/>
                    <a:pt x="1" y="277"/>
                    <a:pt x="85" y="395"/>
                  </a:cubicBezTo>
                  <a:cubicBezTo>
                    <a:pt x="86" y="396"/>
                    <a:pt x="86" y="397"/>
                    <a:pt x="88" y="398"/>
                  </a:cubicBezTo>
                  <a:cubicBezTo>
                    <a:pt x="91" y="401"/>
                    <a:pt x="94" y="405"/>
                    <a:pt x="97" y="410"/>
                  </a:cubicBezTo>
                  <a:cubicBezTo>
                    <a:pt x="140" y="459"/>
                    <a:pt x="203" y="486"/>
                    <a:pt x="268" y="486"/>
                  </a:cubicBezTo>
                  <a:cubicBezTo>
                    <a:pt x="285" y="486"/>
                    <a:pt x="302" y="484"/>
                    <a:pt x="320" y="480"/>
                  </a:cubicBezTo>
                  <a:cubicBezTo>
                    <a:pt x="344" y="475"/>
                    <a:pt x="368" y="464"/>
                    <a:pt x="389" y="451"/>
                  </a:cubicBezTo>
                  <a:cubicBezTo>
                    <a:pt x="439" y="419"/>
                    <a:pt x="474" y="368"/>
                    <a:pt x="485" y="310"/>
                  </a:cubicBezTo>
                  <a:cubicBezTo>
                    <a:pt x="513" y="242"/>
                    <a:pt x="505" y="164"/>
                    <a:pt x="466" y="101"/>
                  </a:cubicBezTo>
                  <a:cubicBezTo>
                    <a:pt x="424" y="34"/>
                    <a:pt x="353" y="1"/>
                    <a:pt x="280"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1"/>
            <p:cNvSpPr/>
            <p:nvPr/>
          </p:nvSpPr>
          <p:spPr>
            <a:xfrm>
              <a:off x="5566625" y="5260875"/>
              <a:ext cx="12750" cy="12200"/>
            </a:xfrm>
            <a:custGeom>
              <a:avLst/>
              <a:gdLst/>
              <a:ahLst/>
              <a:cxnLst/>
              <a:rect l="l" t="t" r="r" b="b"/>
              <a:pathLst>
                <a:path w="510" h="488" extrusionOk="0">
                  <a:moveTo>
                    <a:pt x="246" y="1"/>
                  </a:moveTo>
                  <a:cubicBezTo>
                    <a:pt x="190" y="1"/>
                    <a:pt x="134" y="22"/>
                    <a:pt x="91" y="62"/>
                  </a:cubicBezTo>
                  <a:cubicBezTo>
                    <a:pt x="15" y="136"/>
                    <a:pt x="1" y="253"/>
                    <a:pt x="56" y="342"/>
                  </a:cubicBezTo>
                  <a:cubicBezTo>
                    <a:pt x="86" y="431"/>
                    <a:pt x="177" y="487"/>
                    <a:pt x="269" y="487"/>
                  </a:cubicBezTo>
                  <a:cubicBezTo>
                    <a:pt x="279" y="487"/>
                    <a:pt x="290" y="486"/>
                    <a:pt x="301" y="485"/>
                  </a:cubicBezTo>
                  <a:cubicBezTo>
                    <a:pt x="308" y="484"/>
                    <a:pt x="316" y="482"/>
                    <a:pt x="324" y="481"/>
                  </a:cubicBezTo>
                  <a:cubicBezTo>
                    <a:pt x="421" y="459"/>
                    <a:pt x="494" y="377"/>
                    <a:pt x="501" y="278"/>
                  </a:cubicBezTo>
                  <a:cubicBezTo>
                    <a:pt x="510" y="179"/>
                    <a:pt x="453" y="92"/>
                    <a:pt x="372" y="39"/>
                  </a:cubicBezTo>
                  <a:cubicBezTo>
                    <a:pt x="334" y="13"/>
                    <a:pt x="290" y="1"/>
                    <a:pt x="246"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1"/>
            <p:cNvSpPr/>
            <p:nvPr/>
          </p:nvSpPr>
          <p:spPr>
            <a:xfrm>
              <a:off x="5375100" y="5324900"/>
              <a:ext cx="13825" cy="12025"/>
            </a:xfrm>
            <a:custGeom>
              <a:avLst/>
              <a:gdLst/>
              <a:ahLst/>
              <a:cxnLst/>
              <a:rect l="l" t="t" r="r" b="b"/>
              <a:pathLst>
                <a:path w="553" h="481" extrusionOk="0">
                  <a:moveTo>
                    <a:pt x="247" y="0"/>
                  </a:moveTo>
                  <a:cubicBezTo>
                    <a:pt x="188" y="0"/>
                    <a:pt x="130" y="22"/>
                    <a:pt x="86" y="64"/>
                  </a:cubicBezTo>
                  <a:cubicBezTo>
                    <a:pt x="18" y="133"/>
                    <a:pt x="1" y="221"/>
                    <a:pt x="27" y="312"/>
                  </a:cubicBezTo>
                  <a:cubicBezTo>
                    <a:pt x="49" y="388"/>
                    <a:pt x="120" y="440"/>
                    <a:pt x="190" y="465"/>
                  </a:cubicBezTo>
                  <a:cubicBezTo>
                    <a:pt x="217" y="476"/>
                    <a:pt x="246" y="481"/>
                    <a:pt x="275" y="481"/>
                  </a:cubicBezTo>
                  <a:cubicBezTo>
                    <a:pt x="393" y="480"/>
                    <a:pt x="496" y="398"/>
                    <a:pt x="522" y="281"/>
                  </a:cubicBezTo>
                  <a:cubicBezTo>
                    <a:pt x="553" y="149"/>
                    <a:pt x="453" y="40"/>
                    <a:pt x="333" y="16"/>
                  </a:cubicBezTo>
                  <a:lnTo>
                    <a:pt x="317" y="11"/>
                  </a:lnTo>
                  <a:cubicBezTo>
                    <a:pt x="294" y="4"/>
                    <a:pt x="270" y="0"/>
                    <a:pt x="247"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1"/>
            <p:cNvSpPr/>
            <p:nvPr/>
          </p:nvSpPr>
          <p:spPr>
            <a:xfrm>
              <a:off x="5354275" y="5325050"/>
              <a:ext cx="12750" cy="12075"/>
            </a:xfrm>
            <a:custGeom>
              <a:avLst/>
              <a:gdLst/>
              <a:ahLst/>
              <a:cxnLst/>
              <a:rect l="l" t="t" r="r" b="b"/>
              <a:pathLst>
                <a:path w="510" h="483" extrusionOk="0">
                  <a:moveTo>
                    <a:pt x="251" y="0"/>
                  </a:moveTo>
                  <a:cubicBezTo>
                    <a:pt x="243" y="0"/>
                    <a:pt x="235" y="1"/>
                    <a:pt x="227" y="2"/>
                  </a:cubicBezTo>
                  <a:cubicBezTo>
                    <a:pt x="124" y="18"/>
                    <a:pt x="32" y="84"/>
                    <a:pt x="15" y="192"/>
                  </a:cubicBezTo>
                  <a:cubicBezTo>
                    <a:pt x="1" y="282"/>
                    <a:pt x="34" y="361"/>
                    <a:pt x="101" y="421"/>
                  </a:cubicBezTo>
                  <a:cubicBezTo>
                    <a:pt x="143" y="460"/>
                    <a:pt x="199" y="481"/>
                    <a:pt x="257" y="482"/>
                  </a:cubicBezTo>
                  <a:cubicBezTo>
                    <a:pt x="273" y="482"/>
                    <a:pt x="289" y="480"/>
                    <a:pt x="305" y="476"/>
                  </a:cubicBezTo>
                  <a:cubicBezTo>
                    <a:pt x="369" y="460"/>
                    <a:pt x="424" y="418"/>
                    <a:pt x="457" y="359"/>
                  </a:cubicBezTo>
                  <a:cubicBezTo>
                    <a:pt x="509" y="275"/>
                    <a:pt x="507" y="156"/>
                    <a:pt x="432" y="84"/>
                  </a:cubicBezTo>
                  <a:cubicBezTo>
                    <a:pt x="385" y="39"/>
                    <a:pt x="319" y="0"/>
                    <a:pt x="251"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1"/>
            <p:cNvSpPr/>
            <p:nvPr/>
          </p:nvSpPr>
          <p:spPr>
            <a:xfrm>
              <a:off x="4935100" y="5341750"/>
              <a:ext cx="13050" cy="11575"/>
            </a:xfrm>
            <a:custGeom>
              <a:avLst/>
              <a:gdLst/>
              <a:ahLst/>
              <a:cxnLst/>
              <a:rect l="l" t="t" r="r" b="b"/>
              <a:pathLst>
                <a:path w="522" h="463" extrusionOk="0">
                  <a:moveTo>
                    <a:pt x="265" y="1"/>
                  </a:moveTo>
                  <a:cubicBezTo>
                    <a:pt x="213" y="1"/>
                    <a:pt x="160" y="19"/>
                    <a:pt x="118" y="56"/>
                  </a:cubicBezTo>
                  <a:cubicBezTo>
                    <a:pt x="88" y="77"/>
                    <a:pt x="64" y="107"/>
                    <a:pt x="49" y="141"/>
                  </a:cubicBezTo>
                  <a:cubicBezTo>
                    <a:pt x="0" y="247"/>
                    <a:pt x="45" y="393"/>
                    <a:pt x="158" y="438"/>
                  </a:cubicBezTo>
                  <a:cubicBezTo>
                    <a:pt x="195" y="454"/>
                    <a:pt x="235" y="462"/>
                    <a:pt x="276" y="463"/>
                  </a:cubicBezTo>
                  <a:cubicBezTo>
                    <a:pt x="277" y="463"/>
                    <a:pt x="278" y="463"/>
                    <a:pt x="280" y="463"/>
                  </a:cubicBezTo>
                  <a:cubicBezTo>
                    <a:pt x="335" y="463"/>
                    <a:pt x="390" y="441"/>
                    <a:pt x="430" y="401"/>
                  </a:cubicBezTo>
                  <a:cubicBezTo>
                    <a:pt x="503" y="332"/>
                    <a:pt x="522" y="224"/>
                    <a:pt x="476" y="133"/>
                  </a:cubicBezTo>
                  <a:cubicBezTo>
                    <a:pt x="465" y="110"/>
                    <a:pt x="448" y="88"/>
                    <a:pt x="427" y="70"/>
                  </a:cubicBezTo>
                  <a:cubicBezTo>
                    <a:pt x="383" y="24"/>
                    <a:pt x="324" y="1"/>
                    <a:pt x="265"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1"/>
            <p:cNvSpPr/>
            <p:nvPr/>
          </p:nvSpPr>
          <p:spPr>
            <a:xfrm>
              <a:off x="5902850" y="5061475"/>
              <a:ext cx="12650" cy="12300"/>
            </a:xfrm>
            <a:custGeom>
              <a:avLst/>
              <a:gdLst/>
              <a:ahLst/>
              <a:cxnLst/>
              <a:rect l="l" t="t" r="r" b="b"/>
              <a:pathLst>
                <a:path w="506" h="492" extrusionOk="0">
                  <a:moveTo>
                    <a:pt x="235" y="0"/>
                  </a:moveTo>
                  <a:cubicBezTo>
                    <a:pt x="138" y="0"/>
                    <a:pt x="46" y="66"/>
                    <a:pt x="17" y="161"/>
                  </a:cubicBezTo>
                  <a:cubicBezTo>
                    <a:pt x="1" y="212"/>
                    <a:pt x="3" y="264"/>
                    <a:pt x="22" y="314"/>
                  </a:cubicBezTo>
                  <a:cubicBezTo>
                    <a:pt x="31" y="334"/>
                    <a:pt x="42" y="354"/>
                    <a:pt x="54" y="373"/>
                  </a:cubicBezTo>
                  <a:cubicBezTo>
                    <a:pt x="93" y="446"/>
                    <a:pt x="170" y="491"/>
                    <a:pt x="253" y="491"/>
                  </a:cubicBezTo>
                  <a:cubicBezTo>
                    <a:pt x="289" y="491"/>
                    <a:pt x="324" y="483"/>
                    <a:pt x="356" y="466"/>
                  </a:cubicBezTo>
                  <a:cubicBezTo>
                    <a:pt x="463" y="409"/>
                    <a:pt x="505" y="278"/>
                    <a:pt x="453" y="169"/>
                  </a:cubicBezTo>
                  <a:cubicBezTo>
                    <a:pt x="432" y="95"/>
                    <a:pt x="377" y="37"/>
                    <a:pt x="304" y="12"/>
                  </a:cubicBezTo>
                  <a:cubicBezTo>
                    <a:pt x="281" y="4"/>
                    <a:pt x="258" y="0"/>
                    <a:pt x="235"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1"/>
            <p:cNvSpPr/>
            <p:nvPr/>
          </p:nvSpPr>
          <p:spPr>
            <a:xfrm>
              <a:off x="5904150" y="5070775"/>
              <a:ext cx="50" cy="50"/>
            </a:xfrm>
            <a:custGeom>
              <a:avLst/>
              <a:gdLst/>
              <a:ahLst/>
              <a:cxnLst/>
              <a:rect l="l" t="t" r="r" b="b"/>
              <a:pathLst>
                <a:path w="2" h="2" extrusionOk="0">
                  <a:moveTo>
                    <a:pt x="1" y="0"/>
                  </a:moveTo>
                  <a:lnTo>
                    <a:pt x="2" y="1"/>
                  </a:lnTo>
                  <a:cubicBezTo>
                    <a:pt x="2" y="0"/>
                    <a:pt x="1" y="0"/>
                    <a:pt x="1" y="0"/>
                  </a:cubicBezTo>
                  <a:close/>
                </a:path>
              </a:pathLst>
            </a:custGeom>
            <a:solidFill>
              <a:srgbClr val="E3C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1"/>
            <p:cNvSpPr/>
            <p:nvPr/>
          </p:nvSpPr>
          <p:spPr>
            <a:xfrm>
              <a:off x="5884325" y="5059225"/>
              <a:ext cx="14650" cy="13000"/>
            </a:xfrm>
            <a:custGeom>
              <a:avLst/>
              <a:gdLst/>
              <a:ahLst/>
              <a:cxnLst/>
              <a:rect l="l" t="t" r="r" b="b"/>
              <a:pathLst>
                <a:path w="586" h="520" extrusionOk="0">
                  <a:moveTo>
                    <a:pt x="256" y="1"/>
                  </a:moveTo>
                  <a:cubicBezTo>
                    <a:pt x="185" y="1"/>
                    <a:pt x="115" y="35"/>
                    <a:pt x="71" y="98"/>
                  </a:cubicBezTo>
                  <a:cubicBezTo>
                    <a:pt x="1" y="200"/>
                    <a:pt x="26" y="340"/>
                    <a:pt x="128" y="410"/>
                  </a:cubicBezTo>
                  <a:cubicBezTo>
                    <a:pt x="170" y="478"/>
                    <a:pt x="244" y="519"/>
                    <a:pt x="324" y="519"/>
                  </a:cubicBezTo>
                  <a:cubicBezTo>
                    <a:pt x="325" y="519"/>
                    <a:pt x="326" y="519"/>
                    <a:pt x="327" y="519"/>
                  </a:cubicBezTo>
                  <a:cubicBezTo>
                    <a:pt x="341" y="519"/>
                    <a:pt x="355" y="518"/>
                    <a:pt x="369" y="515"/>
                  </a:cubicBezTo>
                  <a:cubicBezTo>
                    <a:pt x="508" y="490"/>
                    <a:pt x="586" y="335"/>
                    <a:pt x="539" y="206"/>
                  </a:cubicBezTo>
                  <a:cubicBezTo>
                    <a:pt x="511" y="130"/>
                    <a:pt x="451" y="81"/>
                    <a:pt x="384" y="41"/>
                  </a:cubicBezTo>
                  <a:cubicBezTo>
                    <a:pt x="345" y="14"/>
                    <a:pt x="300" y="1"/>
                    <a:pt x="256"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1"/>
            <p:cNvSpPr/>
            <p:nvPr/>
          </p:nvSpPr>
          <p:spPr>
            <a:xfrm>
              <a:off x="5892100" y="5078650"/>
              <a:ext cx="13650" cy="11975"/>
            </a:xfrm>
            <a:custGeom>
              <a:avLst/>
              <a:gdLst/>
              <a:ahLst/>
              <a:cxnLst/>
              <a:rect l="l" t="t" r="r" b="b"/>
              <a:pathLst>
                <a:path w="546" h="479" extrusionOk="0">
                  <a:moveTo>
                    <a:pt x="258" y="1"/>
                  </a:moveTo>
                  <a:cubicBezTo>
                    <a:pt x="223" y="1"/>
                    <a:pt x="188" y="9"/>
                    <a:pt x="156" y="25"/>
                  </a:cubicBezTo>
                  <a:cubicBezTo>
                    <a:pt x="52" y="80"/>
                    <a:pt x="0" y="223"/>
                    <a:pt x="61" y="328"/>
                  </a:cubicBezTo>
                  <a:cubicBezTo>
                    <a:pt x="78" y="357"/>
                    <a:pt x="99" y="382"/>
                    <a:pt x="125" y="403"/>
                  </a:cubicBezTo>
                  <a:lnTo>
                    <a:pt x="126" y="404"/>
                  </a:lnTo>
                  <a:cubicBezTo>
                    <a:pt x="126" y="404"/>
                    <a:pt x="126" y="405"/>
                    <a:pt x="127" y="405"/>
                  </a:cubicBezTo>
                  <a:cubicBezTo>
                    <a:pt x="170" y="452"/>
                    <a:pt x="230" y="478"/>
                    <a:pt x="294" y="478"/>
                  </a:cubicBezTo>
                  <a:cubicBezTo>
                    <a:pt x="328" y="478"/>
                    <a:pt x="363" y="470"/>
                    <a:pt x="395" y="453"/>
                  </a:cubicBezTo>
                  <a:cubicBezTo>
                    <a:pt x="504" y="396"/>
                    <a:pt x="546" y="261"/>
                    <a:pt x="490" y="151"/>
                  </a:cubicBezTo>
                  <a:cubicBezTo>
                    <a:pt x="474" y="121"/>
                    <a:pt x="452" y="96"/>
                    <a:pt x="425" y="75"/>
                  </a:cubicBezTo>
                  <a:lnTo>
                    <a:pt x="425" y="76"/>
                  </a:lnTo>
                  <a:lnTo>
                    <a:pt x="428" y="78"/>
                  </a:lnTo>
                  <a:lnTo>
                    <a:pt x="428" y="78"/>
                  </a:lnTo>
                  <a:cubicBezTo>
                    <a:pt x="433" y="84"/>
                    <a:pt x="439" y="90"/>
                    <a:pt x="443" y="98"/>
                  </a:cubicBezTo>
                  <a:cubicBezTo>
                    <a:pt x="446" y="100"/>
                    <a:pt x="447" y="102"/>
                    <a:pt x="449" y="105"/>
                  </a:cubicBezTo>
                  <a:cubicBezTo>
                    <a:pt x="438" y="91"/>
                    <a:pt x="428" y="78"/>
                    <a:pt x="415" y="66"/>
                  </a:cubicBezTo>
                  <a:lnTo>
                    <a:pt x="415" y="66"/>
                  </a:lnTo>
                  <a:lnTo>
                    <a:pt x="425" y="75"/>
                  </a:lnTo>
                  <a:lnTo>
                    <a:pt x="409" y="59"/>
                  </a:lnTo>
                  <a:lnTo>
                    <a:pt x="409" y="59"/>
                  </a:lnTo>
                  <a:lnTo>
                    <a:pt x="410" y="61"/>
                  </a:lnTo>
                  <a:cubicBezTo>
                    <a:pt x="367" y="21"/>
                    <a:pt x="313" y="1"/>
                    <a:pt x="258"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1"/>
            <p:cNvSpPr/>
            <p:nvPr/>
          </p:nvSpPr>
          <p:spPr>
            <a:xfrm>
              <a:off x="5598800" y="5024125"/>
              <a:ext cx="12075" cy="11300"/>
            </a:xfrm>
            <a:custGeom>
              <a:avLst/>
              <a:gdLst/>
              <a:ahLst/>
              <a:cxnLst/>
              <a:rect l="l" t="t" r="r" b="b"/>
              <a:pathLst>
                <a:path w="483" h="452" extrusionOk="0">
                  <a:moveTo>
                    <a:pt x="231" y="0"/>
                  </a:moveTo>
                  <a:cubicBezTo>
                    <a:pt x="112" y="0"/>
                    <a:pt x="14" y="93"/>
                    <a:pt x="7" y="212"/>
                  </a:cubicBezTo>
                  <a:cubicBezTo>
                    <a:pt x="1" y="331"/>
                    <a:pt x="88" y="435"/>
                    <a:pt x="207" y="448"/>
                  </a:cubicBezTo>
                  <a:cubicBezTo>
                    <a:pt x="219" y="450"/>
                    <a:pt x="232" y="451"/>
                    <a:pt x="246" y="451"/>
                  </a:cubicBezTo>
                  <a:cubicBezTo>
                    <a:pt x="355" y="450"/>
                    <a:pt x="448" y="370"/>
                    <a:pt x="465" y="261"/>
                  </a:cubicBezTo>
                  <a:cubicBezTo>
                    <a:pt x="482" y="153"/>
                    <a:pt x="418" y="48"/>
                    <a:pt x="313" y="14"/>
                  </a:cubicBezTo>
                  <a:cubicBezTo>
                    <a:pt x="287" y="6"/>
                    <a:pt x="260" y="0"/>
                    <a:pt x="233" y="0"/>
                  </a:cubicBezTo>
                  <a:cubicBezTo>
                    <a:pt x="232" y="0"/>
                    <a:pt x="232" y="0"/>
                    <a:pt x="231"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1"/>
            <p:cNvSpPr/>
            <p:nvPr/>
          </p:nvSpPr>
          <p:spPr>
            <a:xfrm>
              <a:off x="4984300" y="5210800"/>
              <a:ext cx="13125" cy="11225"/>
            </a:xfrm>
            <a:custGeom>
              <a:avLst/>
              <a:gdLst/>
              <a:ahLst/>
              <a:cxnLst/>
              <a:rect l="l" t="t" r="r" b="b"/>
              <a:pathLst>
                <a:path w="525" h="449" extrusionOk="0">
                  <a:moveTo>
                    <a:pt x="299" y="0"/>
                  </a:moveTo>
                  <a:cubicBezTo>
                    <a:pt x="243" y="0"/>
                    <a:pt x="187" y="21"/>
                    <a:pt x="142" y="67"/>
                  </a:cubicBezTo>
                  <a:cubicBezTo>
                    <a:pt x="0" y="208"/>
                    <a:pt x="100" y="449"/>
                    <a:pt x="300" y="449"/>
                  </a:cubicBezTo>
                  <a:cubicBezTo>
                    <a:pt x="423" y="448"/>
                    <a:pt x="524" y="348"/>
                    <a:pt x="525" y="224"/>
                  </a:cubicBezTo>
                  <a:cubicBezTo>
                    <a:pt x="524" y="89"/>
                    <a:pt x="414" y="0"/>
                    <a:pt x="299"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1"/>
            <p:cNvSpPr/>
            <p:nvPr/>
          </p:nvSpPr>
          <p:spPr>
            <a:xfrm>
              <a:off x="4972675" y="5219250"/>
              <a:ext cx="11525" cy="11225"/>
            </a:xfrm>
            <a:custGeom>
              <a:avLst/>
              <a:gdLst/>
              <a:ahLst/>
              <a:cxnLst/>
              <a:rect l="l" t="t" r="r" b="b"/>
              <a:pathLst>
                <a:path w="461" h="449" extrusionOk="0">
                  <a:moveTo>
                    <a:pt x="243" y="0"/>
                  </a:moveTo>
                  <a:cubicBezTo>
                    <a:pt x="120" y="0"/>
                    <a:pt x="13" y="85"/>
                    <a:pt x="7" y="212"/>
                  </a:cubicBezTo>
                  <a:cubicBezTo>
                    <a:pt x="1" y="330"/>
                    <a:pt x="97" y="449"/>
                    <a:pt x="218" y="449"/>
                  </a:cubicBezTo>
                  <a:cubicBezTo>
                    <a:pt x="342" y="449"/>
                    <a:pt x="448" y="363"/>
                    <a:pt x="456" y="237"/>
                  </a:cubicBezTo>
                  <a:cubicBezTo>
                    <a:pt x="461" y="118"/>
                    <a:pt x="366" y="0"/>
                    <a:pt x="243"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1"/>
            <p:cNvSpPr/>
            <p:nvPr/>
          </p:nvSpPr>
          <p:spPr>
            <a:xfrm>
              <a:off x="6198975" y="5075500"/>
              <a:ext cx="12150" cy="11625"/>
            </a:xfrm>
            <a:custGeom>
              <a:avLst/>
              <a:gdLst/>
              <a:ahLst/>
              <a:cxnLst/>
              <a:rect l="l" t="t" r="r" b="b"/>
              <a:pathLst>
                <a:path w="486" h="465" extrusionOk="0">
                  <a:moveTo>
                    <a:pt x="243" y="1"/>
                  </a:moveTo>
                  <a:cubicBezTo>
                    <a:pt x="219" y="1"/>
                    <a:pt x="195" y="5"/>
                    <a:pt x="171" y="13"/>
                  </a:cubicBezTo>
                  <a:cubicBezTo>
                    <a:pt x="63" y="49"/>
                    <a:pt x="0" y="160"/>
                    <a:pt x="23" y="271"/>
                  </a:cubicBezTo>
                  <a:cubicBezTo>
                    <a:pt x="26" y="297"/>
                    <a:pt x="35" y="321"/>
                    <a:pt x="49" y="343"/>
                  </a:cubicBezTo>
                  <a:cubicBezTo>
                    <a:pt x="88" y="409"/>
                    <a:pt x="154" y="465"/>
                    <a:pt x="235" y="465"/>
                  </a:cubicBezTo>
                  <a:lnTo>
                    <a:pt x="238" y="465"/>
                  </a:lnTo>
                  <a:cubicBezTo>
                    <a:pt x="341" y="465"/>
                    <a:pt x="428" y="410"/>
                    <a:pt x="462" y="309"/>
                  </a:cubicBezTo>
                  <a:cubicBezTo>
                    <a:pt x="486" y="248"/>
                    <a:pt x="472" y="186"/>
                    <a:pt x="446" y="129"/>
                  </a:cubicBezTo>
                  <a:cubicBezTo>
                    <a:pt x="408" y="49"/>
                    <a:pt x="328" y="1"/>
                    <a:pt x="243"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1"/>
            <p:cNvSpPr/>
            <p:nvPr/>
          </p:nvSpPr>
          <p:spPr>
            <a:xfrm>
              <a:off x="5192650" y="5093800"/>
              <a:ext cx="900" cy="100"/>
            </a:xfrm>
            <a:custGeom>
              <a:avLst/>
              <a:gdLst/>
              <a:ahLst/>
              <a:cxnLst/>
              <a:rect l="l" t="t" r="r" b="b"/>
              <a:pathLst>
                <a:path w="36" h="4" extrusionOk="0">
                  <a:moveTo>
                    <a:pt x="36" y="1"/>
                  </a:moveTo>
                  <a:cubicBezTo>
                    <a:pt x="27" y="1"/>
                    <a:pt x="19" y="2"/>
                    <a:pt x="11" y="3"/>
                  </a:cubicBezTo>
                  <a:lnTo>
                    <a:pt x="11" y="3"/>
                  </a:lnTo>
                  <a:cubicBezTo>
                    <a:pt x="19" y="3"/>
                    <a:pt x="27" y="2"/>
                    <a:pt x="36" y="1"/>
                  </a:cubicBezTo>
                  <a:close/>
                  <a:moveTo>
                    <a:pt x="11" y="3"/>
                  </a:moveTo>
                  <a:lnTo>
                    <a:pt x="11" y="3"/>
                  </a:lnTo>
                  <a:cubicBezTo>
                    <a:pt x="10" y="3"/>
                    <a:pt x="8" y="3"/>
                    <a:pt x="7" y="3"/>
                  </a:cubicBezTo>
                  <a:lnTo>
                    <a:pt x="8" y="3"/>
                  </a:lnTo>
                  <a:cubicBezTo>
                    <a:pt x="7" y="3"/>
                    <a:pt x="5" y="3"/>
                    <a:pt x="4" y="4"/>
                  </a:cubicBezTo>
                  <a:lnTo>
                    <a:pt x="4" y="4"/>
                  </a:lnTo>
                  <a:cubicBezTo>
                    <a:pt x="6" y="3"/>
                    <a:pt x="8" y="3"/>
                    <a:pt x="11" y="3"/>
                  </a:cubicBezTo>
                  <a:close/>
                  <a:moveTo>
                    <a:pt x="4" y="4"/>
                  </a:moveTo>
                  <a:cubicBezTo>
                    <a:pt x="3" y="4"/>
                    <a:pt x="2" y="4"/>
                    <a:pt x="1" y="4"/>
                  </a:cubicBezTo>
                  <a:cubicBezTo>
                    <a:pt x="2" y="4"/>
                    <a:pt x="3" y="4"/>
                    <a:pt x="4" y="4"/>
                  </a:cubicBezTo>
                  <a:close/>
                </a:path>
              </a:pathLst>
            </a:custGeom>
            <a:solidFill>
              <a:srgbClr val="E3C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1"/>
            <p:cNvSpPr/>
            <p:nvPr/>
          </p:nvSpPr>
          <p:spPr>
            <a:xfrm>
              <a:off x="5186575" y="5093825"/>
              <a:ext cx="13275" cy="11300"/>
            </a:xfrm>
            <a:custGeom>
              <a:avLst/>
              <a:gdLst/>
              <a:ahLst/>
              <a:cxnLst/>
              <a:rect l="l" t="t" r="r" b="b"/>
              <a:pathLst>
                <a:path w="531" h="452" extrusionOk="0">
                  <a:moveTo>
                    <a:pt x="278" y="0"/>
                  </a:moveTo>
                  <a:cubicBezTo>
                    <a:pt x="265" y="0"/>
                    <a:pt x="253" y="1"/>
                    <a:pt x="240" y="3"/>
                  </a:cubicBezTo>
                  <a:lnTo>
                    <a:pt x="240" y="3"/>
                  </a:lnTo>
                  <a:cubicBezTo>
                    <a:pt x="207" y="6"/>
                    <a:pt x="174" y="14"/>
                    <a:pt x="145" y="30"/>
                  </a:cubicBezTo>
                  <a:cubicBezTo>
                    <a:pt x="38" y="93"/>
                    <a:pt x="1" y="229"/>
                    <a:pt x="61" y="337"/>
                  </a:cubicBezTo>
                  <a:cubicBezTo>
                    <a:pt x="102" y="407"/>
                    <a:pt x="177" y="450"/>
                    <a:pt x="259" y="450"/>
                  </a:cubicBezTo>
                  <a:cubicBezTo>
                    <a:pt x="268" y="451"/>
                    <a:pt x="277" y="451"/>
                    <a:pt x="287" y="451"/>
                  </a:cubicBezTo>
                  <a:cubicBezTo>
                    <a:pt x="310" y="451"/>
                    <a:pt x="334" y="448"/>
                    <a:pt x="356" y="440"/>
                  </a:cubicBezTo>
                  <a:cubicBezTo>
                    <a:pt x="389" y="430"/>
                    <a:pt x="421" y="411"/>
                    <a:pt x="445" y="386"/>
                  </a:cubicBezTo>
                  <a:cubicBezTo>
                    <a:pt x="531" y="297"/>
                    <a:pt x="530" y="156"/>
                    <a:pt x="443" y="68"/>
                  </a:cubicBezTo>
                  <a:cubicBezTo>
                    <a:pt x="399" y="24"/>
                    <a:pt x="339" y="0"/>
                    <a:pt x="278"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1"/>
            <p:cNvSpPr/>
            <p:nvPr/>
          </p:nvSpPr>
          <p:spPr>
            <a:xfrm>
              <a:off x="4628125" y="4909825"/>
              <a:ext cx="2190925" cy="554525"/>
            </a:xfrm>
            <a:custGeom>
              <a:avLst/>
              <a:gdLst/>
              <a:ahLst/>
              <a:cxnLst/>
              <a:rect l="l" t="t" r="r" b="b"/>
              <a:pathLst>
                <a:path w="87637" h="22181" extrusionOk="0">
                  <a:moveTo>
                    <a:pt x="70476" y="7836"/>
                  </a:moveTo>
                  <a:lnTo>
                    <a:pt x="70487" y="7842"/>
                  </a:lnTo>
                  <a:cubicBezTo>
                    <a:pt x="70483" y="7840"/>
                    <a:pt x="70481" y="7839"/>
                    <a:pt x="70478" y="7837"/>
                  </a:cubicBezTo>
                  <a:lnTo>
                    <a:pt x="70478" y="7837"/>
                  </a:lnTo>
                  <a:lnTo>
                    <a:pt x="70476" y="7836"/>
                  </a:lnTo>
                  <a:close/>
                  <a:moveTo>
                    <a:pt x="78822" y="13385"/>
                  </a:moveTo>
                  <a:cubicBezTo>
                    <a:pt x="78823" y="13386"/>
                    <a:pt x="78823" y="13386"/>
                    <a:pt x="78823" y="13386"/>
                  </a:cubicBezTo>
                  <a:lnTo>
                    <a:pt x="78823" y="13386"/>
                  </a:lnTo>
                  <a:cubicBezTo>
                    <a:pt x="78823" y="13386"/>
                    <a:pt x="78823" y="13386"/>
                    <a:pt x="78822" y="13385"/>
                  </a:cubicBezTo>
                  <a:close/>
                  <a:moveTo>
                    <a:pt x="78825" y="13387"/>
                  </a:moveTo>
                  <a:lnTo>
                    <a:pt x="78827" y="13389"/>
                  </a:lnTo>
                  <a:cubicBezTo>
                    <a:pt x="78826" y="13388"/>
                    <a:pt x="78825" y="13388"/>
                    <a:pt x="78825" y="13387"/>
                  </a:cubicBezTo>
                  <a:close/>
                  <a:moveTo>
                    <a:pt x="44514" y="0"/>
                  </a:moveTo>
                  <a:cubicBezTo>
                    <a:pt x="44511" y="0"/>
                    <a:pt x="44507" y="1"/>
                    <a:pt x="44503" y="1"/>
                  </a:cubicBezTo>
                  <a:cubicBezTo>
                    <a:pt x="44025" y="19"/>
                    <a:pt x="43551" y="69"/>
                    <a:pt x="43078" y="128"/>
                  </a:cubicBezTo>
                  <a:cubicBezTo>
                    <a:pt x="43028" y="134"/>
                    <a:pt x="42976" y="140"/>
                    <a:pt x="42925" y="146"/>
                  </a:cubicBezTo>
                  <a:cubicBezTo>
                    <a:pt x="42888" y="144"/>
                    <a:pt x="42850" y="144"/>
                    <a:pt x="42813" y="144"/>
                  </a:cubicBezTo>
                  <a:cubicBezTo>
                    <a:pt x="42701" y="144"/>
                    <a:pt x="42588" y="149"/>
                    <a:pt x="42475" y="157"/>
                  </a:cubicBezTo>
                  <a:cubicBezTo>
                    <a:pt x="42242" y="175"/>
                    <a:pt x="42012" y="200"/>
                    <a:pt x="41781" y="225"/>
                  </a:cubicBezTo>
                  <a:cubicBezTo>
                    <a:pt x="41293" y="273"/>
                    <a:pt x="40805" y="322"/>
                    <a:pt x="40320" y="391"/>
                  </a:cubicBezTo>
                  <a:cubicBezTo>
                    <a:pt x="40207" y="408"/>
                    <a:pt x="40093" y="426"/>
                    <a:pt x="39979" y="443"/>
                  </a:cubicBezTo>
                  <a:lnTo>
                    <a:pt x="39904" y="456"/>
                  </a:lnTo>
                  <a:cubicBezTo>
                    <a:pt x="39492" y="473"/>
                    <a:pt x="39080" y="500"/>
                    <a:pt x="38670" y="532"/>
                  </a:cubicBezTo>
                  <a:cubicBezTo>
                    <a:pt x="38422" y="551"/>
                    <a:pt x="38176" y="579"/>
                    <a:pt x="37929" y="607"/>
                  </a:cubicBezTo>
                  <a:cubicBezTo>
                    <a:pt x="37721" y="627"/>
                    <a:pt x="37516" y="664"/>
                    <a:pt x="37315" y="717"/>
                  </a:cubicBezTo>
                  <a:lnTo>
                    <a:pt x="37118" y="737"/>
                  </a:lnTo>
                  <a:cubicBezTo>
                    <a:pt x="36946" y="756"/>
                    <a:pt x="36775" y="775"/>
                    <a:pt x="36603" y="805"/>
                  </a:cubicBezTo>
                  <a:cubicBezTo>
                    <a:pt x="36498" y="827"/>
                    <a:pt x="36423" y="920"/>
                    <a:pt x="36424" y="1028"/>
                  </a:cubicBezTo>
                  <a:lnTo>
                    <a:pt x="35685" y="1127"/>
                  </a:lnTo>
                  <a:cubicBezTo>
                    <a:pt x="35472" y="1157"/>
                    <a:pt x="35261" y="1190"/>
                    <a:pt x="35050" y="1222"/>
                  </a:cubicBezTo>
                  <a:cubicBezTo>
                    <a:pt x="34834" y="1256"/>
                    <a:pt x="34615" y="1286"/>
                    <a:pt x="34399" y="1325"/>
                  </a:cubicBezTo>
                  <a:cubicBezTo>
                    <a:pt x="34056" y="1387"/>
                    <a:pt x="33712" y="1446"/>
                    <a:pt x="33372" y="1520"/>
                  </a:cubicBezTo>
                  <a:lnTo>
                    <a:pt x="33283" y="1540"/>
                  </a:lnTo>
                  <a:cubicBezTo>
                    <a:pt x="33269" y="1527"/>
                    <a:pt x="33252" y="1517"/>
                    <a:pt x="33235" y="1508"/>
                  </a:cubicBezTo>
                  <a:cubicBezTo>
                    <a:pt x="33192" y="1486"/>
                    <a:pt x="33145" y="1474"/>
                    <a:pt x="33097" y="1474"/>
                  </a:cubicBezTo>
                  <a:cubicBezTo>
                    <a:pt x="33090" y="1474"/>
                    <a:pt x="33082" y="1474"/>
                    <a:pt x="33075" y="1475"/>
                  </a:cubicBezTo>
                  <a:cubicBezTo>
                    <a:pt x="33006" y="1479"/>
                    <a:pt x="32935" y="1499"/>
                    <a:pt x="32869" y="1515"/>
                  </a:cubicBezTo>
                  <a:cubicBezTo>
                    <a:pt x="32791" y="1531"/>
                    <a:pt x="32712" y="1550"/>
                    <a:pt x="32635" y="1568"/>
                  </a:cubicBezTo>
                  <a:cubicBezTo>
                    <a:pt x="32514" y="1596"/>
                    <a:pt x="32394" y="1626"/>
                    <a:pt x="32272" y="1655"/>
                  </a:cubicBezTo>
                  <a:cubicBezTo>
                    <a:pt x="32022" y="1716"/>
                    <a:pt x="31774" y="1783"/>
                    <a:pt x="31526" y="1848"/>
                  </a:cubicBezTo>
                  <a:cubicBezTo>
                    <a:pt x="31278" y="1914"/>
                    <a:pt x="31032" y="1988"/>
                    <a:pt x="30784" y="2057"/>
                  </a:cubicBezTo>
                  <a:cubicBezTo>
                    <a:pt x="30571" y="2118"/>
                    <a:pt x="30359" y="2182"/>
                    <a:pt x="30150" y="2254"/>
                  </a:cubicBezTo>
                  <a:cubicBezTo>
                    <a:pt x="29835" y="2363"/>
                    <a:pt x="29522" y="2471"/>
                    <a:pt x="29205" y="2575"/>
                  </a:cubicBezTo>
                  <a:cubicBezTo>
                    <a:pt x="29112" y="2604"/>
                    <a:pt x="29020" y="2635"/>
                    <a:pt x="28928" y="2666"/>
                  </a:cubicBezTo>
                  <a:lnTo>
                    <a:pt x="28844" y="2692"/>
                  </a:lnTo>
                  <a:cubicBezTo>
                    <a:pt x="28751" y="2722"/>
                    <a:pt x="28657" y="2750"/>
                    <a:pt x="28565" y="2782"/>
                  </a:cubicBezTo>
                  <a:cubicBezTo>
                    <a:pt x="28465" y="2817"/>
                    <a:pt x="28361" y="2846"/>
                    <a:pt x="28265" y="2887"/>
                  </a:cubicBezTo>
                  <a:cubicBezTo>
                    <a:pt x="28139" y="2930"/>
                    <a:pt x="28012" y="2972"/>
                    <a:pt x="27892" y="3028"/>
                  </a:cubicBezTo>
                  <a:cubicBezTo>
                    <a:pt x="27838" y="3054"/>
                    <a:pt x="27796" y="3101"/>
                    <a:pt x="27777" y="3158"/>
                  </a:cubicBezTo>
                  <a:lnTo>
                    <a:pt x="27510" y="3239"/>
                  </a:lnTo>
                  <a:cubicBezTo>
                    <a:pt x="27478" y="3223"/>
                    <a:pt x="27443" y="3215"/>
                    <a:pt x="27408" y="3215"/>
                  </a:cubicBezTo>
                  <a:cubicBezTo>
                    <a:pt x="27385" y="3215"/>
                    <a:pt x="27362" y="3218"/>
                    <a:pt x="27339" y="3225"/>
                  </a:cubicBezTo>
                  <a:cubicBezTo>
                    <a:pt x="27085" y="3307"/>
                    <a:pt x="26835" y="3397"/>
                    <a:pt x="26581" y="3483"/>
                  </a:cubicBezTo>
                  <a:cubicBezTo>
                    <a:pt x="26347" y="3560"/>
                    <a:pt x="26114" y="3638"/>
                    <a:pt x="25880" y="3717"/>
                  </a:cubicBezTo>
                  <a:cubicBezTo>
                    <a:pt x="25397" y="3882"/>
                    <a:pt x="24912" y="4045"/>
                    <a:pt x="24432" y="4220"/>
                  </a:cubicBezTo>
                  <a:cubicBezTo>
                    <a:pt x="24410" y="4227"/>
                    <a:pt x="24389" y="4235"/>
                    <a:pt x="24368" y="4242"/>
                  </a:cubicBezTo>
                  <a:cubicBezTo>
                    <a:pt x="24040" y="4354"/>
                    <a:pt x="23712" y="4468"/>
                    <a:pt x="23388" y="4594"/>
                  </a:cubicBezTo>
                  <a:cubicBezTo>
                    <a:pt x="23364" y="4602"/>
                    <a:pt x="23342" y="4615"/>
                    <a:pt x="23322" y="4631"/>
                  </a:cubicBezTo>
                  <a:cubicBezTo>
                    <a:pt x="23291" y="4652"/>
                    <a:pt x="23266" y="4681"/>
                    <a:pt x="23250" y="4715"/>
                  </a:cubicBezTo>
                  <a:cubicBezTo>
                    <a:pt x="23229" y="4709"/>
                    <a:pt x="23208" y="4706"/>
                    <a:pt x="23187" y="4706"/>
                  </a:cubicBezTo>
                  <a:cubicBezTo>
                    <a:pt x="23175" y="4706"/>
                    <a:pt x="23163" y="4707"/>
                    <a:pt x="23151" y="4709"/>
                  </a:cubicBezTo>
                  <a:cubicBezTo>
                    <a:pt x="23001" y="4731"/>
                    <a:pt x="22858" y="4794"/>
                    <a:pt x="22718" y="4850"/>
                  </a:cubicBezTo>
                  <a:cubicBezTo>
                    <a:pt x="22670" y="4868"/>
                    <a:pt x="22622" y="4886"/>
                    <a:pt x="22574" y="4906"/>
                  </a:cubicBezTo>
                  <a:cubicBezTo>
                    <a:pt x="22420" y="4967"/>
                    <a:pt x="22266" y="5029"/>
                    <a:pt x="22113" y="5089"/>
                  </a:cubicBezTo>
                  <a:cubicBezTo>
                    <a:pt x="21879" y="5182"/>
                    <a:pt x="21651" y="5287"/>
                    <a:pt x="21419" y="5387"/>
                  </a:cubicBezTo>
                  <a:cubicBezTo>
                    <a:pt x="21218" y="5474"/>
                    <a:pt x="21018" y="5566"/>
                    <a:pt x="20819" y="5659"/>
                  </a:cubicBezTo>
                  <a:cubicBezTo>
                    <a:pt x="20615" y="5752"/>
                    <a:pt x="20410" y="5845"/>
                    <a:pt x="20208" y="5943"/>
                  </a:cubicBezTo>
                  <a:cubicBezTo>
                    <a:pt x="19926" y="6080"/>
                    <a:pt x="19644" y="6218"/>
                    <a:pt x="19365" y="6355"/>
                  </a:cubicBezTo>
                  <a:cubicBezTo>
                    <a:pt x="19086" y="6490"/>
                    <a:pt x="18804" y="6623"/>
                    <a:pt x="18528" y="6765"/>
                  </a:cubicBezTo>
                  <a:cubicBezTo>
                    <a:pt x="18419" y="6820"/>
                    <a:pt x="18372" y="6953"/>
                    <a:pt x="18426" y="7065"/>
                  </a:cubicBezTo>
                  <a:cubicBezTo>
                    <a:pt x="18433" y="7081"/>
                    <a:pt x="18443" y="7096"/>
                    <a:pt x="18455" y="7111"/>
                  </a:cubicBezTo>
                  <a:cubicBezTo>
                    <a:pt x="18128" y="7268"/>
                    <a:pt x="17804" y="7427"/>
                    <a:pt x="17480" y="7587"/>
                  </a:cubicBezTo>
                  <a:cubicBezTo>
                    <a:pt x="17169" y="7741"/>
                    <a:pt x="16862" y="7906"/>
                    <a:pt x="16556" y="8067"/>
                  </a:cubicBezTo>
                  <a:cubicBezTo>
                    <a:pt x="16432" y="8134"/>
                    <a:pt x="16308" y="8200"/>
                    <a:pt x="16186" y="8269"/>
                  </a:cubicBezTo>
                  <a:cubicBezTo>
                    <a:pt x="16078" y="8330"/>
                    <a:pt x="15969" y="8390"/>
                    <a:pt x="15861" y="8453"/>
                  </a:cubicBezTo>
                  <a:cubicBezTo>
                    <a:pt x="15736" y="8523"/>
                    <a:pt x="15615" y="8600"/>
                    <a:pt x="15495" y="8680"/>
                  </a:cubicBezTo>
                  <a:cubicBezTo>
                    <a:pt x="15433" y="8721"/>
                    <a:pt x="15395" y="8789"/>
                    <a:pt x="15394" y="8864"/>
                  </a:cubicBezTo>
                  <a:lnTo>
                    <a:pt x="15178" y="8993"/>
                  </a:lnTo>
                  <a:cubicBezTo>
                    <a:pt x="15137" y="8958"/>
                    <a:pt x="15083" y="8938"/>
                    <a:pt x="15029" y="8938"/>
                  </a:cubicBezTo>
                  <a:cubicBezTo>
                    <a:pt x="14996" y="8938"/>
                    <a:pt x="14964" y="8945"/>
                    <a:pt x="14934" y="8962"/>
                  </a:cubicBezTo>
                  <a:cubicBezTo>
                    <a:pt x="14817" y="9025"/>
                    <a:pt x="14707" y="9094"/>
                    <a:pt x="14596" y="9165"/>
                  </a:cubicBezTo>
                  <a:lnTo>
                    <a:pt x="14322" y="9344"/>
                  </a:lnTo>
                  <a:cubicBezTo>
                    <a:pt x="14147" y="9458"/>
                    <a:pt x="13975" y="9580"/>
                    <a:pt x="13802" y="9700"/>
                  </a:cubicBezTo>
                  <a:cubicBezTo>
                    <a:pt x="13454" y="9936"/>
                    <a:pt x="13110" y="10178"/>
                    <a:pt x="12766" y="10416"/>
                  </a:cubicBezTo>
                  <a:cubicBezTo>
                    <a:pt x="12722" y="10446"/>
                    <a:pt x="12691" y="10489"/>
                    <a:pt x="12675" y="10539"/>
                  </a:cubicBezTo>
                  <a:cubicBezTo>
                    <a:pt x="12586" y="10603"/>
                    <a:pt x="12499" y="10668"/>
                    <a:pt x="12409" y="10730"/>
                  </a:cubicBezTo>
                  <a:cubicBezTo>
                    <a:pt x="12394" y="10742"/>
                    <a:pt x="12378" y="10753"/>
                    <a:pt x="12362" y="10764"/>
                  </a:cubicBezTo>
                  <a:cubicBezTo>
                    <a:pt x="12302" y="10807"/>
                    <a:pt x="12265" y="10876"/>
                    <a:pt x="12264" y="10951"/>
                  </a:cubicBezTo>
                  <a:cubicBezTo>
                    <a:pt x="11818" y="11280"/>
                    <a:pt x="11371" y="11610"/>
                    <a:pt x="10923" y="11939"/>
                  </a:cubicBezTo>
                  <a:cubicBezTo>
                    <a:pt x="10560" y="12207"/>
                    <a:pt x="10202" y="12483"/>
                    <a:pt x="9839" y="12752"/>
                  </a:cubicBezTo>
                  <a:cubicBezTo>
                    <a:pt x="9044" y="13339"/>
                    <a:pt x="8251" y="13933"/>
                    <a:pt x="7485" y="14558"/>
                  </a:cubicBezTo>
                  <a:lnTo>
                    <a:pt x="7423" y="14607"/>
                  </a:lnTo>
                  <a:cubicBezTo>
                    <a:pt x="7201" y="14766"/>
                    <a:pt x="6978" y="14927"/>
                    <a:pt x="6759" y="15092"/>
                  </a:cubicBezTo>
                  <a:cubicBezTo>
                    <a:pt x="6684" y="15149"/>
                    <a:pt x="6613" y="15209"/>
                    <a:pt x="6542" y="15269"/>
                  </a:cubicBezTo>
                  <a:lnTo>
                    <a:pt x="6545" y="15266"/>
                  </a:lnTo>
                  <a:lnTo>
                    <a:pt x="6545" y="15266"/>
                  </a:lnTo>
                  <a:cubicBezTo>
                    <a:pt x="6427" y="15363"/>
                    <a:pt x="6297" y="15461"/>
                    <a:pt x="6262" y="15617"/>
                  </a:cubicBezTo>
                  <a:cubicBezTo>
                    <a:pt x="6262" y="15620"/>
                    <a:pt x="6261" y="15622"/>
                    <a:pt x="6261" y="15625"/>
                  </a:cubicBezTo>
                  <a:cubicBezTo>
                    <a:pt x="6134" y="15736"/>
                    <a:pt x="6009" y="15848"/>
                    <a:pt x="5882" y="15959"/>
                  </a:cubicBezTo>
                  <a:cubicBezTo>
                    <a:pt x="5502" y="16269"/>
                    <a:pt x="5097" y="16548"/>
                    <a:pt x="4724" y="16864"/>
                  </a:cubicBezTo>
                  <a:cubicBezTo>
                    <a:pt x="4531" y="17027"/>
                    <a:pt x="4351" y="17202"/>
                    <a:pt x="4169" y="17374"/>
                  </a:cubicBezTo>
                  <a:cubicBezTo>
                    <a:pt x="4000" y="17532"/>
                    <a:pt x="3827" y="17685"/>
                    <a:pt x="3654" y="17838"/>
                  </a:cubicBezTo>
                  <a:cubicBezTo>
                    <a:pt x="3457" y="18012"/>
                    <a:pt x="3260" y="18185"/>
                    <a:pt x="3071" y="18369"/>
                  </a:cubicBezTo>
                  <a:cubicBezTo>
                    <a:pt x="2876" y="18559"/>
                    <a:pt x="2684" y="18753"/>
                    <a:pt x="2499" y="18955"/>
                  </a:cubicBezTo>
                  <a:lnTo>
                    <a:pt x="2502" y="18952"/>
                  </a:lnTo>
                  <a:lnTo>
                    <a:pt x="2502" y="18952"/>
                  </a:lnTo>
                  <a:cubicBezTo>
                    <a:pt x="2364" y="19102"/>
                    <a:pt x="2227" y="19251"/>
                    <a:pt x="2089" y="19400"/>
                  </a:cubicBezTo>
                  <a:lnTo>
                    <a:pt x="2090" y="19399"/>
                  </a:lnTo>
                  <a:lnTo>
                    <a:pt x="2090" y="19399"/>
                  </a:lnTo>
                  <a:cubicBezTo>
                    <a:pt x="1783" y="19731"/>
                    <a:pt x="1464" y="20052"/>
                    <a:pt x="1156" y="20382"/>
                  </a:cubicBezTo>
                  <a:lnTo>
                    <a:pt x="1152" y="20386"/>
                  </a:lnTo>
                  <a:cubicBezTo>
                    <a:pt x="1074" y="20457"/>
                    <a:pt x="995" y="20529"/>
                    <a:pt x="918" y="20602"/>
                  </a:cubicBezTo>
                  <a:cubicBezTo>
                    <a:pt x="882" y="20634"/>
                    <a:pt x="847" y="20667"/>
                    <a:pt x="812" y="20700"/>
                  </a:cubicBezTo>
                  <a:cubicBezTo>
                    <a:pt x="772" y="20738"/>
                    <a:pt x="723" y="20776"/>
                    <a:pt x="695" y="20824"/>
                  </a:cubicBezTo>
                  <a:cubicBezTo>
                    <a:pt x="685" y="20841"/>
                    <a:pt x="678" y="20860"/>
                    <a:pt x="671" y="20879"/>
                  </a:cubicBezTo>
                  <a:cubicBezTo>
                    <a:pt x="592" y="20980"/>
                    <a:pt x="510" y="21077"/>
                    <a:pt x="427" y="21173"/>
                  </a:cubicBezTo>
                  <a:cubicBezTo>
                    <a:pt x="342" y="21271"/>
                    <a:pt x="252" y="21366"/>
                    <a:pt x="175" y="21470"/>
                  </a:cubicBezTo>
                  <a:cubicBezTo>
                    <a:pt x="171" y="21476"/>
                    <a:pt x="167" y="21482"/>
                    <a:pt x="162" y="21488"/>
                  </a:cubicBezTo>
                  <a:lnTo>
                    <a:pt x="158" y="21494"/>
                  </a:lnTo>
                  <a:cubicBezTo>
                    <a:pt x="122" y="21537"/>
                    <a:pt x="94" y="21589"/>
                    <a:pt x="63" y="21634"/>
                  </a:cubicBezTo>
                  <a:cubicBezTo>
                    <a:pt x="1" y="21724"/>
                    <a:pt x="33" y="21858"/>
                    <a:pt x="116" y="21923"/>
                  </a:cubicBezTo>
                  <a:cubicBezTo>
                    <a:pt x="157" y="21955"/>
                    <a:pt x="207" y="21972"/>
                    <a:pt x="258" y="21972"/>
                  </a:cubicBezTo>
                  <a:cubicBezTo>
                    <a:pt x="324" y="21972"/>
                    <a:pt x="389" y="21944"/>
                    <a:pt x="432" y="21889"/>
                  </a:cubicBezTo>
                  <a:cubicBezTo>
                    <a:pt x="441" y="21876"/>
                    <a:pt x="451" y="21864"/>
                    <a:pt x="460" y="21851"/>
                  </a:cubicBezTo>
                  <a:cubicBezTo>
                    <a:pt x="500" y="21912"/>
                    <a:pt x="565" y="21952"/>
                    <a:pt x="638" y="21960"/>
                  </a:cubicBezTo>
                  <a:cubicBezTo>
                    <a:pt x="642" y="21987"/>
                    <a:pt x="649" y="22014"/>
                    <a:pt x="659" y="22039"/>
                  </a:cubicBezTo>
                  <a:cubicBezTo>
                    <a:pt x="685" y="22103"/>
                    <a:pt x="739" y="22153"/>
                    <a:pt x="806" y="22171"/>
                  </a:cubicBezTo>
                  <a:cubicBezTo>
                    <a:pt x="825" y="22177"/>
                    <a:pt x="847" y="22179"/>
                    <a:pt x="867" y="22180"/>
                  </a:cubicBezTo>
                  <a:cubicBezTo>
                    <a:pt x="925" y="22178"/>
                    <a:pt x="980" y="22157"/>
                    <a:pt x="1023" y="22118"/>
                  </a:cubicBezTo>
                  <a:cubicBezTo>
                    <a:pt x="1092" y="22057"/>
                    <a:pt x="1153" y="21986"/>
                    <a:pt x="1216" y="21919"/>
                  </a:cubicBezTo>
                  <a:cubicBezTo>
                    <a:pt x="1267" y="21866"/>
                    <a:pt x="1317" y="21811"/>
                    <a:pt x="1369" y="21758"/>
                  </a:cubicBezTo>
                  <a:cubicBezTo>
                    <a:pt x="1464" y="21658"/>
                    <a:pt x="1561" y="21558"/>
                    <a:pt x="1655" y="21456"/>
                  </a:cubicBezTo>
                  <a:cubicBezTo>
                    <a:pt x="1690" y="21418"/>
                    <a:pt x="1733" y="21379"/>
                    <a:pt x="1766" y="21335"/>
                  </a:cubicBezTo>
                  <a:cubicBezTo>
                    <a:pt x="1774" y="21327"/>
                    <a:pt x="1782" y="21319"/>
                    <a:pt x="1789" y="21310"/>
                  </a:cubicBezTo>
                  <a:cubicBezTo>
                    <a:pt x="1812" y="21286"/>
                    <a:pt x="1834" y="21262"/>
                    <a:pt x="1857" y="21238"/>
                  </a:cubicBezTo>
                  <a:lnTo>
                    <a:pt x="1857" y="21238"/>
                  </a:lnTo>
                  <a:cubicBezTo>
                    <a:pt x="1855" y="21240"/>
                    <a:pt x="1853" y="21242"/>
                    <a:pt x="1850" y="21244"/>
                  </a:cubicBezTo>
                  <a:lnTo>
                    <a:pt x="1850" y="21244"/>
                  </a:lnTo>
                  <a:cubicBezTo>
                    <a:pt x="1855" y="21238"/>
                    <a:pt x="1860" y="21233"/>
                    <a:pt x="1865" y="21227"/>
                  </a:cubicBezTo>
                  <a:lnTo>
                    <a:pt x="1869" y="21225"/>
                  </a:lnTo>
                  <a:lnTo>
                    <a:pt x="1877" y="21215"/>
                  </a:lnTo>
                  <a:lnTo>
                    <a:pt x="1876" y="21217"/>
                  </a:lnTo>
                  <a:lnTo>
                    <a:pt x="1876" y="21217"/>
                  </a:lnTo>
                  <a:lnTo>
                    <a:pt x="1877" y="21214"/>
                  </a:lnTo>
                  <a:cubicBezTo>
                    <a:pt x="1878" y="21213"/>
                    <a:pt x="1880" y="21212"/>
                    <a:pt x="1881" y="21210"/>
                  </a:cubicBezTo>
                  <a:cubicBezTo>
                    <a:pt x="2010" y="21071"/>
                    <a:pt x="2138" y="20930"/>
                    <a:pt x="2260" y="20785"/>
                  </a:cubicBezTo>
                  <a:cubicBezTo>
                    <a:pt x="2393" y="20628"/>
                    <a:pt x="2524" y="20471"/>
                    <a:pt x="2660" y="20319"/>
                  </a:cubicBezTo>
                  <a:cubicBezTo>
                    <a:pt x="2991" y="19974"/>
                    <a:pt x="3348" y="19655"/>
                    <a:pt x="3688" y="19318"/>
                  </a:cubicBezTo>
                  <a:cubicBezTo>
                    <a:pt x="4033" y="18976"/>
                    <a:pt x="4387" y="18641"/>
                    <a:pt x="4736" y="18301"/>
                  </a:cubicBezTo>
                  <a:cubicBezTo>
                    <a:pt x="5036" y="18011"/>
                    <a:pt x="5341" y="17727"/>
                    <a:pt x="5641" y="17437"/>
                  </a:cubicBezTo>
                  <a:cubicBezTo>
                    <a:pt x="5795" y="17289"/>
                    <a:pt x="5948" y="17140"/>
                    <a:pt x="6105" y="16994"/>
                  </a:cubicBezTo>
                  <a:cubicBezTo>
                    <a:pt x="6269" y="16843"/>
                    <a:pt x="6435" y="16695"/>
                    <a:pt x="6602" y="16550"/>
                  </a:cubicBezTo>
                  <a:cubicBezTo>
                    <a:pt x="6988" y="16232"/>
                    <a:pt x="7385" y="15928"/>
                    <a:pt x="7777" y="15616"/>
                  </a:cubicBezTo>
                  <a:cubicBezTo>
                    <a:pt x="8149" y="15320"/>
                    <a:pt x="8509" y="15008"/>
                    <a:pt x="8871" y="14701"/>
                  </a:cubicBezTo>
                  <a:cubicBezTo>
                    <a:pt x="9145" y="14475"/>
                    <a:pt x="9421" y="14251"/>
                    <a:pt x="9703" y="14033"/>
                  </a:cubicBezTo>
                  <a:cubicBezTo>
                    <a:pt x="9834" y="13930"/>
                    <a:pt x="9965" y="13826"/>
                    <a:pt x="10095" y="13721"/>
                  </a:cubicBezTo>
                  <a:cubicBezTo>
                    <a:pt x="10183" y="13649"/>
                    <a:pt x="10273" y="13579"/>
                    <a:pt x="10360" y="13504"/>
                  </a:cubicBezTo>
                  <a:cubicBezTo>
                    <a:pt x="10464" y="13423"/>
                    <a:pt x="10568" y="13342"/>
                    <a:pt x="10673" y="13263"/>
                  </a:cubicBezTo>
                  <a:cubicBezTo>
                    <a:pt x="10878" y="13107"/>
                    <a:pt x="11082" y="12952"/>
                    <a:pt x="11289" y="12797"/>
                  </a:cubicBezTo>
                  <a:cubicBezTo>
                    <a:pt x="11650" y="12527"/>
                    <a:pt x="12008" y="12254"/>
                    <a:pt x="12361" y="11974"/>
                  </a:cubicBezTo>
                  <a:cubicBezTo>
                    <a:pt x="12529" y="11842"/>
                    <a:pt x="12694" y="11706"/>
                    <a:pt x="12867" y="11581"/>
                  </a:cubicBezTo>
                  <a:cubicBezTo>
                    <a:pt x="13051" y="11446"/>
                    <a:pt x="13232" y="11308"/>
                    <a:pt x="13425" y="11184"/>
                  </a:cubicBezTo>
                  <a:cubicBezTo>
                    <a:pt x="13628" y="11053"/>
                    <a:pt x="13833" y="10923"/>
                    <a:pt x="14031" y="10785"/>
                  </a:cubicBezTo>
                  <a:cubicBezTo>
                    <a:pt x="14234" y="10642"/>
                    <a:pt x="14434" y="10495"/>
                    <a:pt x="14632" y="10345"/>
                  </a:cubicBezTo>
                  <a:cubicBezTo>
                    <a:pt x="14827" y="10199"/>
                    <a:pt x="15014" y="10041"/>
                    <a:pt x="15206" y="9890"/>
                  </a:cubicBezTo>
                  <a:cubicBezTo>
                    <a:pt x="15382" y="9752"/>
                    <a:pt x="15566" y="9625"/>
                    <a:pt x="15744" y="9489"/>
                  </a:cubicBezTo>
                  <a:cubicBezTo>
                    <a:pt x="15890" y="9376"/>
                    <a:pt x="16036" y="9262"/>
                    <a:pt x="16183" y="9152"/>
                  </a:cubicBezTo>
                  <a:cubicBezTo>
                    <a:pt x="16555" y="8938"/>
                    <a:pt x="16926" y="8725"/>
                    <a:pt x="17296" y="8512"/>
                  </a:cubicBezTo>
                  <a:cubicBezTo>
                    <a:pt x="17628" y="8340"/>
                    <a:pt x="17958" y="8166"/>
                    <a:pt x="18289" y="7992"/>
                  </a:cubicBezTo>
                  <a:cubicBezTo>
                    <a:pt x="18703" y="7774"/>
                    <a:pt x="19119" y="7560"/>
                    <a:pt x="19533" y="7344"/>
                  </a:cubicBezTo>
                  <a:cubicBezTo>
                    <a:pt x="19965" y="7117"/>
                    <a:pt x="20395" y="6880"/>
                    <a:pt x="20843" y="6683"/>
                  </a:cubicBezTo>
                  <a:cubicBezTo>
                    <a:pt x="21055" y="6590"/>
                    <a:pt x="21266" y="6494"/>
                    <a:pt x="21473" y="6393"/>
                  </a:cubicBezTo>
                  <a:cubicBezTo>
                    <a:pt x="21577" y="6341"/>
                    <a:pt x="21678" y="6287"/>
                    <a:pt x="21779" y="6234"/>
                  </a:cubicBezTo>
                  <a:cubicBezTo>
                    <a:pt x="21828" y="6209"/>
                    <a:pt x="21875" y="6182"/>
                    <a:pt x="21922" y="6152"/>
                  </a:cubicBezTo>
                  <a:cubicBezTo>
                    <a:pt x="22091" y="6080"/>
                    <a:pt x="22261" y="6008"/>
                    <a:pt x="22430" y="5938"/>
                  </a:cubicBezTo>
                  <a:lnTo>
                    <a:pt x="22430" y="5938"/>
                  </a:lnTo>
                  <a:lnTo>
                    <a:pt x="22403" y="5948"/>
                  </a:lnTo>
                  <a:cubicBezTo>
                    <a:pt x="22658" y="5845"/>
                    <a:pt x="22913" y="5737"/>
                    <a:pt x="23167" y="5631"/>
                  </a:cubicBezTo>
                  <a:lnTo>
                    <a:pt x="23167" y="5631"/>
                  </a:lnTo>
                  <a:lnTo>
                    <a:pt x="23140" y="5642"/>
                  </a:lnTo>
                  <a:cubicBezTo>
                    <a:pt x="23345" y="5559"/>
                    <a:pt x="23546" y="5467"/>
                    <a:pt x="23747" y="5378"/>
                  </a:cubicBezTo>
                  <a:cubicBezTo>
                    <a:pt x="23898" y="5314"/>
                    <a:pt x="24045" y="5242"/>
                    <a:pt x="24190" y="5166"/>
                  </a:cubicBezTo>
                  <a:cubicBezTo>
                    <a:pt x="24588" y="5061"/>
                    <a:pt x="24976" y="4917"/>
                    <a:pt x="25360" y="4767"/>
                  </a:cubicBezTo>
                  <a:cubicBezTo>
                    <a:pt x="25580" y="4679"/>
                    <a:pt x="25800" y="4594"/>
                    <a:pt x="26023" y="4514"/>
                  </a:cubicBezTo>
                  <a:cubicBezTo>
                    <a:pt x="26250" y="4434"/>
                    <a:pt x="26478" y="4358"/>
                    <a:pt x="26707" y="4283"/>
                  </a:cubicBezTo>
                  <a:cubicBezTo>
                    <a:pt x="27491" y="4028"/>
                    <a:pt x="28279" y="3777"/>
                    <a:pt x="29075" y="3559"/>
                  </a:cubicBezTo>
                  <a:cubicBezTo>
                    <a:pt x="29322" y="3494"/>
                    <a:pt x="29567" y="3428"/>
                    <a:pt x="29812" y="3359"/>
                  </a:cubicBezTo>
                  <a:cubicBezTo>
                    <a:pt x="30048" y="3293"/>
                    <a:pt x="30281" y="3215"/>
                    <a:pt x="30514" y="3139"/>
                  </a:cubicBezTo>
                  <a:cubicBezTo>
                    <a:pt x="30966" y="2991"/>
                    <a:pt x="31417" y="2841"/>
                    <a:pt x="31875" y="2712"/>
                  </a:cubicBezTo>
                  <a:cubicBezTo>
                    <a:pt x="32011" y="2674"/>
                    <a:pt x="32148" y="2635"/>
                    <a:pt x="32284" y="2597"/>
                  </a:cubicBezTo>
                  <a:lnTo>
                    <a:pt x="32284" y="2597"/>
                  </a:lnTo>
                  <a:cubicBezTo>
                    <a:pt x="32274" y="2599"/>
                    <a:pt x="32266" y="2602"/>
                    <a:pt x="32256" y="2603"/>
                  </a:cubicBezTo>
                  <a:cubicBezTo>
                    <a:pt x="32402" y="2566"/>
                    <a:pt x="32549" y="2528"/>
                    <a:pt x="32696" y="2494"/>
                  </a:cubicBezTo>
                  <a:cubicBezTo>
                    <a:pt x="32822" y="2467"/>
                    <a:pt x="32949" y="2441"/>
                    <a:pt x="33075" y="2414"/>
                  </a:cubicBezTo>
                  <a:cubicBezTo>
                    <a:pt x="33502" y="2324"/>
                    <a:pt x="33930" y="2234"/>
                    <a:pt x="34356" y="2143"/>
                  </a:cubicBezTo>
                  <a:cubicBezTo>
                    <a:pt x="34603" y="2097"/>
                    <a:pt x="34850" y="2053"/>
                    <a:pt x="35098" y="2015"/>
                  </a:cubicBezTo>
                  <a:cubicBezTo>
                    <a:pt x="35587" y="1940"/>
                    <a:pt x="36077" y="1870"/>
                    <a:pt x="36567" y="1796"/>
                  </a:cubicBezTo>
                  <a:cubicBezTo>
                    <a:pt x="36676" y="1780"/>
                    <a:pt x="36785" y="1763"/>
                    <a:pt x="36893" y="1746"/>
                  </a:cubicBezTo>
                  <a:cubicBezTo>
                    <a:pt x="37050" y="1734"/>
                    <a:pt x="37206" y="1723"/>
                    <a:pt x="37362" y="1710"/>
                  </a:cubicBezTo>
                  <a:cubicBezTo>
                    <a:pt x="37860" y="1668"/>
                    <a:pt x="38355" y="1578"/>
                    <a:pt x="38847" y="1501"/>
                  </a:cubicBezTo>
                  <a:cubicBezTo>
                    <a:pt x="39063" y="1468"/>
                    <a:pt x="39278" y="1427"/>
                    <a:pt x="39492" y="1383"/>
                  </a:cubicBezTo>
                  <a:cubicBezTo>
                    <a:pt x="39620" y="1356"/>
                    <a:pt x="39747" y="1330"/>
                    <a:pt x="39874" y="1305"/>
                  </a:cubicBezTo>
                  <a:cubicBezTo>
                    <a:pt x="39940" y="1291"/>
                    <a:pt x="40005" y="1278"/>
                    <a:pt x="40069" y="1265"/>
                  </a:cubicBezTo>
                  <a:cubicBezTo>
                    <a:pt x="40160" y="1257"/>
                    <a:pt x="40250" y="1249"/>
                    <a:pt x="40341" y="1242"/>
                  </a:cubicBezTo>
                  <a:cubicBezTo>
                    <a:pt x="40579" y="1223"/>
                    <a:pt x="40816" y="1208"/>
                    <a:pt x="41056" y="1194"/>
                  </a:cubicBezTo>
                  <a:cubicBezTo>
                    <a:pt x="41519" y="1167"/>
                    <a:pt x="41985" y="1161"/>
                    <a:pt x="42449" y="1138"/>
                  </a:cubicBezTo>
                  <a:cubicBezTo>
                    <a:pt x="42937" y="1115"/>
                    <a:pt x="43423" y="1060"/>
                    <a:pt x="43909" y="1021"/>
                  </a:cubicBezTo>
                  <a:cubicBezTo>
                    <a:pt x="44142" y="1001"/>
                    <a:pt x="44375" y="1001"/>
                    <a:pt x="44607" y="996"/>
                  </a:cubicBezTo>
                  <a:cubicBezTo>
                    <a:pt x="44847" y="993"/>
                    <a:pt x="45087" y="979"/>
                    <a:pt x="45325" y="971"/>
                  </a:cubicBezTo>
                  <a:cubicBezTo>
                    <a:pt x="45476" y="967"/>
                    <a:pt x="45627" y="966"/>
                    <a:pt x="45778" y="964"/>
                  </a:cubicBezTo>
                  <a:cubicBezTo>
                    <a:pt x="46007" y="965"/>
                    <a:pt x="46236" y="966"/>
                    <a:pt x="46466" y="966"/>
                  </a:cubicBezTo>
                  <a:cubicBezTo>
                    <a:pt x="46660" y="984"/>
                    <a:pt x="46854" y="1001"/>
                    <a:pt x="47048" y="1012"/>
                  </a:cubicBezTo>
                  <a:cubicBezTo>
                    <a:pt x="47285" y="1027"/>
                    <a:pt x="47522" y="1036"/>
                    <a:pt x="47759" y="1049"/>
                  </a:cubicBezTo>
                  <a:cubicBezTo>
                    <a:pt x="48003" y="1062"/>
                    <a:pt x="48246" y="1079"/>
                    <a:pt x="48489" y="1099"/>
                  </a:cubicBezTo>
                  <a:cubicBezTo>
                    <a:pt x="48948" y="1136"/>
                    <a:pt x="49404" y="1184"/>
                    <a:pt x="49861" y="1231"/>
                  </a:cubicBezTo>
                  <a:cubicBezTo>
                    <a:pt x="50099" y="1254"/>
                    <a:pt x="50335" y="1277"/>
                    <a:pt x="50572" y="1299"/>
                  </a:cubicBezTo>
                  <a:cubicBezTo>
                    <a:pt x="50815" y="1324"/>
                    <a:pt x="51059" y="1342"/>
                    <a:pt x="51302" y="1373"/>
                  </a:cubicBezTo>
                  <a:cubicBezTo>
                    <a:pt x="51357" y="1381"/>
                    <a:pt x="51411" y="1387"/>
                    <a:pt x="51465" y="1394"/>
                  </a:cubicBezTo>
                  <a:cubicBezTo>
                    <a:pt x="51937" y="1466"/>
                    <a:pt x="52409" y="1538"/>
                    <a:pt x="52879" y="1624"/>
                  </a:cubicBezTo>
                  <a:cubicBezTo>
                    <a:pt x="53108" y="1665"/>
                    <a:pt x="53335" y="1714"/>
                    <a:pt x="53564" y="1756"/>
                  </a:cubicBezTo>
                  <a:cubicBezTo>
                    <a:pt x="53809" y="1799"/>
                    <a:pt x="54056" y="1835"/>
                    <a:pt x="54302" y="1877"/>
                  </a:cubicBezTo>
                  <a:cubicBezTo>
                    <a:pt x="54423" y="1898"/>
                    <a:pt x="54545" y="1920"/>
                    <a:pt x="54665" y="1945"/>
                  </a:cubicBezTo>
                  <a:cubicBezTo>
                    <a:pt x="54782" y="1969"/>
                    <a:pt x="54901" y="1993"/>
                    <a:pt x="55018" y="2017"/>
                  </a:cubicBezTo>
                  <a:cubicBezTo>
                    <a:pt x="55495" y="2119"/>
                    <a:pt x="55973" y="2222"/>
                    <a:pt x="56452" y="2321"/>
                  </a:cubicBezTo>
                  <a:cubicBezTo>
                    <a:pt x="56483" y="2328"/>
                    <a:pt x="56514" y="2334"/>
                    <a:pt x="56546" y="2340"/>
                  </a:cubicBezTo>
                  <a:cubicBezTo>
                    <a:pt x="56559" y="2344"/>
                    <a:pt x="56574" y="2345"/>
                    <a:pt x="56589" y="2345"/>
                  </a:cubicBezTo>
                  <a:cubicBezTo>
                    <a:pt x="56618" y="2345"/>
                    <a:pt x="56648" y="2338"/>
                    <a:pt x="56675" y="2326"/>
                  </a:cubicBezTo>
                  <a:cubicBezTo>
                    <a:pt x="56943" y="2415"/>
                    <a:pt x="57208" y="2509"/>
                    <a:pt x="57477" y="2592"/>
                  </a:cubicBezTo>
                  <a:cubicBezTo>
                    <a:pt x="57646" y="2643"/>
                    <a:pt x="57815" y="2692"/>
                    <a:pt x="57985" y="2738"/>
                  </a:cubicBezTo>
                  <a:cubicBezTo>
                    <a:pt x="58139" y="2780"/>
                    <a:pt x="58293" y="2820"/>
                    <a:pt x="58447" y="2866"/>
                  </a:cubicBezTo>
                  <a:lnTo>
                    <a:pt x="58447" y="2866"/>
                  </a:lnTo>
                  <a:cubicBezTo>
                    <a:pt x="58688" y="2941"/>
                    <a:pt x="58930" y="3011"/>
                    <a:pt x="59175" y="3075"/>
                  </a:cubicBezTo>
                  <a:cubicBezTo>
                    <a:pt x="59415" y="3138"/>
                    <a:pt x="59653" y="3210"/>
                    <a:pt x="59892" y="3280"/>
                  </a:cubicBezTo>
                  <a:cubicBezTo>
                    <a:pt x="60070" y="3336"/>
                    <a:pt x="60246" y="3394"/>
                    <a:pt x="60427" y="3444"/>
                  </a:cubicBezTo>
                  <a:cubicBezTo>
                    <a:pt x="60600" y="3492"/>
                    <a:pt x="60777" y="3535"/>
                    <a:pt x="60951" y="3581"/>
                  </a:cubicBezTo>
                  <a:cubicBezTo>
                    <a:pt x="61163" y="3648"/>
                    <a:pt x="61367" y="3724"/>
                    <a:pt x="61573" y="3803"/>
                  </a:cubicBezTo>
                  <a:cubicBezTo>
                    <a:pt x="61806" y="3893"/>
                    <a:pt x="62038" y="3985"/>
                    <a:pt x="62277" y="4057"/>
                  </a:cubicBezTo>
                  <a:cubicBezTo>
                    <a:pt x="62506" y="4127"/>
                    <a:pt x="62736" y="4201"/>
                    <a:pt x="62967" y="4264"/>
                  </a:cubicBezTo>
                  <a:cubicBezTo>
                    <a:pt x="63003" y="4275"/>
                    <a:pt x="63039" y="4283"/>
                    <a:pt x="63075" y="4293"/>
                  </a:cubicBezTo>
                  <a:cubicBezTo>
                    <a:pt x="63212" y="4352"/>
                    <a:pt x="63348" y="4411"/>
                    <a:pt x="63484" y="4472"/>
                  </a:cubicBezTo>
                  <a:cubicBezTo>
                    <a:pt x="63586" y="4518"/>
                    <a:pt x="63686" y="4563"/>
                    <a:pt x="63787" y="4608"/>
                  </a:cubicBezTo>
                  <a:cubicBezTo>
                    <a:pt x="63785" y="4607"/>
                    <a:pt x="63783" y="4606"/>
                    <a:pt x="63781" y="4605"/>
                  </a:cubicBezTo>
                  <a:lnTo>
                    <a:pt x="63781" y="4605"/>
                  </a:lnTo>
                  <a:cubicBezTo>
                    <a:pt x="63924" y="4670"/>
                    <a:pt x="64066" y="4733"/>
                    <a:pt x="64215" y="4784"/>
                  </a:cubicBezTo>
                  <a:lnTo>
                    <a:pt x="64434" y="4886"/>
                  </a:lnTo>
                  <a:cubicBezTo>
                    <a:pt x="64647" y="4987"/>
                    <a:pt x="64862" y="5084"/>
                    <a:pt x="65078" y="5181"/>
                  </a:cubicBezTo>
                  <a:lnTo>
                    <a:pt x="65078" y="5181"/>
                  </a:lnTo>
                  <a:cubicBezTo>
                    <a:pt x="65076" y="5181"/>
                    <a:pt x="65075" y="5180"/>
                    <a:pt x="65073" y="5180"/>
                  </a:cubicBezTo>
                  <a:lnTo>
                    <a:pt x="65073" y="5180"/>
                  </a:lnTo>
                  <a:cubicBezTo>
                    <a:pt x="65485" y="5366"/>
                    <a:pt x="65901" y="5540"/>
                    <a:pt x="66318" y="5715"/>
                  </a:cubicBezTo>
                  <a:lnTo>
                    <a:pt x="66318" y="5715"/>
                  </a:lnTo>
                  <a:cubicBezTo>
                    <a:pt x="66524" y="5811"/>
                    <a:pt x="66726" y="5910"/>
                    <a:pt x="66927" y="6014"/>
                  </a:cubicBezTo>
                  <a:cubicBezTo>
                    <a:pt x="67145" y="6126"/>
                    <a:pt x="67362" y="6236"/>
                    <a:pt x="67581" y="6343"/>
                  </a:cubicBezTo>
                  <a:cubicBezTo>
                    <a:pt x="67803" y="6451"/>
                    <a:pt x="68024" y="6556"/>
                    <a:pt x="68249" y="6655"/>
                  </a:cubicBezTo>
                  <a:cubicBezTo>
                    <a:pt x="68311" y="6681"/>
                    <a:pt x="68372" y="6708"/>
                    <a:pt x="68433" y="6735"/>
                  </a:cubicBezTo>
                  <a:lnTo>
                    <a:pt x="68436" y="6736"/>
                  </a:lnTo>
                  <a:cubicBezTo>
                    <a:pt x="68490" y="6774"/>
                    <a:pt x="68544" y="6811"/>
                    <a:pt x="68599" y="6849"/>
                  </a:cubicBezTo>
                  <a:cubicBezTo>
                    <a:pt x="68654" y="6886"/>
                    <a:pt x="68715" y="6916"/>
                    <a:pt x="68772" y="6951"/>
                  </a:cubicBezTo>
                  <a:cubicBezTo>
                    <a:pt x="68882" y="7016"/>
                    <a:pt x="68994" y="7074"/>
                    <a:pt x="69107" y="7133"/>
                  </a:cubicBezTo>
                  <a:cubicBezTo>
                    <a:pt x="69324" y="7246"/>
                    <a:pt x="69545" y="7354"/>
                    <a:pt x="69762" y="7465"/>
                  </a:cubicBezTo>
                  <a:cubicBezTo>
                    <a:pt x="69985" y="7579"/>
                    <a:pt x="70207" y="7696"/>
                    <a:pt x="70430" y="7812"/>
                  </a:cubicBezTo>
                  <a:cubicBezTo>
                    <a:pt x="70447" y="7820"/>
                    <a:pt x="70463" y="7829"/>
                    <a:pt x="70480" y="7838"/>
                  </a:cubicBezTo>
                  <a:lnTo>
                    <a:pt x="70478" y="7837"/>
                  </a:lnTo>
                  <a:lnTo>
                    <a:pt x="70478" y="7837"/>
                  </a:lnTo>
                  <a:cubicBezTo>
                    <a:pt x="70568" y="7887"/>
                    <a:pt x="70659" y="7936"/>
                    <a:pt x="70748" y="7987"/>
                  </a:cubicBezTo>
                  <a:lnTo>
                    <a:pt x="70747" y="7987"/>
                  </a:lnTo>
                  <a:cubicBezTo>
                    <a:pt x="70795" y="8012"/>
                    <a:pt x="70839" y="8041"/>
                    <a:pt x="70886" y="8069"/>
                  </a:cubicBezTo>
                  <a:cubicBezTo>
                    <a:pt x="70933" y="8099"/>
                    <a:pt x="70982" y="8126"/>
                    <a:pt x="71029" y="8156"/>
                  </a:cubicBezTo>
                  <a:cubicBezTo>
                    <a:pt x="71132" y="8221"/>
                    <a:pt x="71235" y="8287"/>
                    <a:pt x="71338" y="8352"/>
                  </a:cubicBezTo>
                  <a:cubicBezTo>
                    <a:pt x="71541" y="8479"/>
                    <a:pt x="71747" y="8601"/>
                    <a:pt x="71953" y="8723"/>
                  </a:cubicBezTo>
                  <a:cubicBezTo>
                    <a:pt x="72378" y="8973"/>
                    <a:pt x="72798" y="9229"/>
                    <a:pt x="73214" y="9492"/>
                  </a:cubicBezTo>
                  <a:cubicBezTo>
                    <a:pt x="73409" y="9614"/>
                    <a:pt x="73596" y="9746"/>
                    <a:pt x="73787" y="9873"/>
                  </a:cubicBezTo>
                  <a:cubicBezTo>
                    <a:pt x="73981" y="10004"/>
                    <a:pt x="74179" y="10131"/>
                    <a:pt x="74378" y="10254"/>
                  </a:cubicBezTo>
                  <a:cubicBezTo>
                    <a:pt x="74585" y="10381"/>
                    <a:pt x="74798" y="10501"/>
                    <a:pt x="75006" y="10627"/>
                  </a:cubicBezTo>
                  <a:cubicBezTo>
                    <a:pt x="75214" y="10752"/>
                    <a:pt x="75419" y="10883"/>
                    <a:pt x="75621" y="11019"/>
                  </a:cubicBezTo>
                  <a:cubicBezTo>
                    <a:pt x="75710" y="11080"/>
                    <a:pt x="75795" y="11142"/>
                    <a:pt x="75882" y="11204"/>
                  </a:cubicBezTo>
                  <a:cubicBezTo>
                    <a:pt x="75974" y="11275"/>
                    <a:pt x="76066" y="11345"/>
                    <a:pt x="76161" y="11415"/>
                  </a:cubicBezTo>
                  <a:cubicBezTo>
                    <a:pt x="76255" y="11486"/>
                    <a:pt x="76351" y="11557"/>
                    <a:pt x="76450" y="11620"/>
                  </a:cubicBezTo>
                  <a:cubicBezTo>
                    <a:pt x="76662" y="11757"/>
                    <a:pt x="76878" y="11889"/>
                    <a:pt x="77091" y="12027"/>
                  </a:cubicBezTo>
                  <a:cubicBezTo>
                    <a:pt x="77192" y="12091"/>
                    <a:pt x="77289" y="12163"/>
                    <a:pt x="77387" y="12232"/>
                  </a:cubicBezTo>
                  <a:cubicBezTo>
                    <a:pt x="77485" y="12300"/>
                    <a:pt x="77580" y="12371"/>
                    <a:pt x="77677" y="12439"/>
                  </a:cubicBezTo>
                  <a:cubicBezTo>
                    <a:pt x="77778" y="12513"/>
                    <a:pt x="77883" y="12582"/>
                    <a:pt x="77988" y="12650"/>
                  </a:cubicBezTo>
                  <a:cubicBezTo>
                    <a:pt x="78072" y="12716"/>
                    <a:pt x="78155" y="12782"/>
                    <a:pt x="78238" y="12848"/>
                  </a:cubicBezTo>
                  <a:cubicBezTo>
                    <a:pt x="78324" y="12919"/>
                    <a:pt x="78405" y="12995"/>
                    <a:pt x="78487" y="13070"/>
                  </a:cubicBezTo>
                  <a:cubicBezTo>
                    <a:pt x="78585" y="13162"/>
                    <a:pt x="78681" y="13252"/>
                    <a:pt x="78778" y="13343"/>
                  </a:cubicBezTo>
                  <a:cubicBezTo>
                    <a:pt x="78792" y="13358"/>
                    <a:pt x="78807" y="13371"/>
                    <a:pt x="78820" y="13384"/>
                  </a:cubicBezTo>
                  <a:cubicBezTo>
                    <a:pt x="78817" y="13381"/>
                    <a:pt x="78815" y="13379"/>
                    <a:pt x="78812" y="13376"/>
                  </a:cubicBezTo>
                  <a:lnTo>
                    <a:pt x="78812" y="13376"/>
                  </a:lnTo>
                  <a:lnTo>
                    <a:pt x="78821" y="13385"/>
                  </a:lnTo>
                  <a:lnTo>
                    <a:pt x="78824" y="13387"/>
                  </a:lnTo>
                  <a:lnTo>
                    <a:pt x="78824" y="13387"/>
                  </a:lnTo>
                  <a:cubicBezTo>
                    <a:pt x="79168" y="13721"/>
                    <a:pt x="79505" y="14064"/>
                    <a:pt x="79867" y="14380"/>
                  </a:cubicBezTo>
                  <a:cubicBezTo>
                    <a:pt x="80049" y="14539"/>
                    <a:pt x="80232" y="14697"/>
                    <a:pt x="80411" y="14865"/>
                  </a:cubicBezTo>
                  <a:cubicBezTo>
                    <a:pt x="80591" y="15033"/>
                    <a:pt x="80774" y="15195"/>
                    <a:pt x="80956" y="15358"/>
                  </a:cubicBezTo>
                  <a:cubicBezTo>
                    <a:pt x="81128" y="15511"/>
                    <a:pt x="81295" y="15668"/>
                    <a:pt x="81469" y="15819"/>
                  </a:cubicBezTo>
                  <a:cubicBezTo>
                    <a:pt x="81664" y="15987"/>
                    <a:pt x="81867" y="16141"/>
                    <a:pt x="82072" y="16294"/>
                  </a:cubicBezTo>
                  <a:cubicBezTo>
                    <a:pt x="82446" y="16575"/>
                    <a:pt x="82790" y="16894"/>
                    <a:pt x="83135" y="17208"/>
                  </a:cubicBezTo>
                  <a:cubicBezTo>
                    <a:pt x="83222" y="17288"/>
                    <a:pt x="83307" y="17367"/>
                    <a:pt x="83395" y="17448"/>
                  </a:cubicBezTo>
                  <a:cubicBezTo>
                    <a:pt x="83560" y="17609"/>
                    <a:pt x="83725" y="17769"/>
                    <a:pt x="83888" y="17931"/>
                  </a:cubicBezTo>
                  <a:cubicBezTo>
                    <a:pt x="84065" y="18105"/>
                    <a:pt x="84235" y="18286"/>
                    <a:pt x="84403" y="18465"/>
                  </a:cubicBezTo>
                  <a:cubicBezTo>
                    <a:pt x="84565" y="18636"/>
                    <a:pt x="84733" y="18801"/>
                    <a:pt x="84892" y="18973"/>
                  </a:cubicBezTo>
                  <a:cubicBezTo>
                    <a:pt x="85061" y="19157"/>
                    <a:pt x="85225" y="19341"/>
                    <a:pt x="85391" y="19526"/>
                  </a:cubicBezTo>
                  <a:cubicBezTo>
                    <a:pt x="85537" y="19689"/>
                    <a:pt x="85679" y="19855"/>
                    <a:pt x="85822" y="20020"/>
                  </a:cubicBezTo>
                  <a:cubicBezTo>
                    <a:pt x="85884" y="20091"/>
                    <a:pt x="85946" y="20161"/>
                    <a:pt x="86009" y="20229"/>
                  </a:cubicBezTo>
                  <a:cubicBezTo>
                    <a:pt x="86104" y="20332"/>
                    <a:pt x="86204" y="20433"/>
                    <a:pt x="86294" y="20541"/>
                  </a:cubicBezTo>
                  <a:cubicBezTo>
                    <a:pt x="86310" y="20560"/>
                    <a:pt x="86324" y="20581"/>
                    <a:pt x="86339" y="20602"/>
                  </a:cubicBezTo>
                  <a:lnTo>
                    <a:pt x="86345" y="20614"/>
                  </a:lnTo>
                  <a:cubicBezTo>
                    <a:pt x="86381" y="20696"/>
                    <a:pt x="86462" y="20749"/>
                    <a:pt x="86552" y="20749"/>
                  </a:cubicBezTo>
                  <a:cubicBezTo>
                    <a:pt x="86577" y="20749"/>
                    <a:pt x="86603" y="20745"/>
                    <a:pt x="86626" y="20736"/>
                  </a:cubicBezTo>
                  <a:cubicBezTo>
                    <a:pt x="86632" y="20733"/>
                    <a:pt x="86639" y="20729"/>
                    <a:pt x="86644" y="20725"/>
                  </a:cubicBezTo>
                  <a:cubicBezTo>
                    <a:pt x="86675" y="20739"/>
                    <a:pt x="86708" y="20746"/>
                    <a:pt x="86742" y="20746"/>
                  </a:cubicBezTo>
                  <a:cubicBezTo>
                    <a:pt x="86767" y="20746"/>
                    <a:pt x="86792" y="20742"/>
                    <a:pt x="86816" y="20734"/>
                  </a:cubicBezTo>
                  <a:cubicBezTo>
                    <a:pt x="86825" y="20731"/>
                    <a:pt x="86834" y="20727"/>
                    <a:pt x="86843" y="20722"/>
                  </a:cubicBezTo>
                  <a:cubicBezTo>
                    <a:pt x="86911" y="20749"/>
                    <a:pt x="86983" y="20763"/>
                    <a:pt x="87056" y="20763"/>
                  </a:cubicBezTo>
                  <a:cubicBezTo>
                    <a:pt x="87069" y="20763"/>
                    <a:pt x="87083" y="20762"/>
                    <a:pt x="87097" y="20761"/>
                  </a:cubicBezTo>
                  <a:cubicBezTo>
                    <a:pt x="87135" y="20758"/>
                    <a:pt x="87172" y="20747"/>
                    <a:pt x="87205" y="20729"/>
                  </a:cubicBezTo>
                  <a:lnTo>
                    <a:pt x="87246" y="20766"/>
                  </a:lnTo>
                  <a:cubicBezTo>
                    <a:pt x="87283" y="20800"/>
                    <a:pt x="87331" y="20819"/>
                    <a:pt x="87381" y="20819"/>
                  </a:cubicBezTo>
                  <a:cubicBezTo>
                    <a:pt x="87382" y="20819"/>
                    <a:pt x="87384" y="20819"/>
                    <a:pt x="87385" y="20818"/>
                  </a:cubicBezTo>
                  <a:cubicBezTo>
                    <a:pt x="87443" y="20818"/>
                    <a:pt x="87499" y="20797"/>
                    <a:pt x="87541" y="20758"/>
                  </a:cubicBezTo>
                  <a:cubicBezTo>
                    <a:pt x="87623" y="20682"/>
                    <a:pt x="87636" y="20557"/>
                    <a:pt x="87572" y="20465"/>
                  </a:cubicBezTo>
                  <a:cubicBezTo>
                    <a:pt x="87528" y="20397"/>
                    <a:pt x="87470" y="20341"/>
                    <a:pt x="87416" y="20283"/>
                  </a:cubicBezTo>
                  <a:cubicBezTo>
                    <a:pt x="87383" y="20247"/>
                    <a:pt x="87349" y="20211"/>
                    <a:pt x="87318" y="20175"/>
                  </a:cubicBezTo>
                  <a:cubicBezTo>
                    <a:pt x="87246" y="20096"/>
                    <a:pt x="87173" y="20017"/>
                    <a:pt x="87101" y="19939"/>
                  </a:cubicBezTo>
                  <a:cubicBezTo>
                    <a:pt x="86906" y="19726"/>
                    <a:pt x="86719" y="19501"/>
                    <a:pt x="86505" y="19305"/>
                  </a:cubicBezTo>
                  <a:lnTo>
                    <a:pt x="86410" y="19186"/>
                  </a:lnTo>
                  <a:cubicBezTo>
                    <a:pt x="86281" y="19027"/>
                    <a:pt x="86144" y="18873"/>
                    <a:pt x="86011" y="18716"/>
                  </a:cubicBezTo>
                  <a:cubicBezTo>
                    <a:pt x="85946" y="18641"/>
                    <a:pt x="85876" y="18569"/>
                    <a:pt x="85807" y="18496"/>
                  </a:cubicBezTo>
                  <a:cubicBezTo>
                    <a:pt x="85756" y="18433"/>
                    <a:pt x="85704" y="18371"/>
                    <a:pt x="85654" y="18309"/>
                  </a:cubicBezTo>
                  <a:cubicBezTo>
                    <a:pt x="85590" y="18233"/>
                    <a:pt x="85528" y="18157"/>
                    <a:pt x="85462" y="18084"/>
                  </a:cubicBezTo>
                  <a:cubicBezTo>
                    <a:pt x="85364" y="17975"/>
                    <a:pt x="85266" y="17867"/>
                    <a:pt x="85168" y="17760"/>
                  </a:cubicBezTo>
                  <a:cubicBezTo>
                    <a:pt x="85107" y="17691"/>
                    <a:pt x="85043" y="17626"/>
                    <a:pt x="84976" y="17564"/>
                  </a:cubicBezTo>
                  <a:cubicBezTo>
                    <a:pt x="84941" y="17530"/>
                    <a:pt x="84902" y="17499"/>
                    <a:pt x="84861" y="17472"/>
                  </a:cubicBezTo>
                  <a:cubicBezTo>
                    <a:pt x="84829" y="17452"/>
                    <a:pt x="84795" y="17435"/>
                    <a:pt x="84760" y="17419"/>
                  </a:cubicBezTo>
                  <a:cubicBezTo>
                    <a:pt x="84719" y="17378"/>
                    <a:pt x="84679" y="17336"/>
                    <a:pt x="84638" y="17296"/>
                  </a:cubicBezTo>
                  <a:cubicBezTo>
                    <a:pt x="84431" y="17069"/>
                    <a:pt x="84226" y="16842"/>
                    <a:pt x="84012" y="16624"/>
                  </a:cubicBezTo>
                  <a:cubicBezTo>
                    <a:pt x="83839" y="16446"/>
                    <a:pt x="83668" y="16266"/>
                    <a:pt x="83489" y="16093"/>
                  </a:cubicBezTo>
                  <a:cubicBezTo>
                    <a:pt x="83295" y="15905"/>
                    <a:pt x="83101" y="15717"/>
                    <a:pt x="82901" y="15534"/>
                  </a:cubicBezTo>
                  <a:cubicBezTo>
                    <a:pt x="82753" y="15398"/>
                    <a:pt x="82603" y="15262"/>
                    <a:pt x="82452" y="15128"/>
                  </a:cubicBezTo>
                  <a:cubicBezTo>
                    <a:pt x="82413" y="15093"/>
                    <a:pt x="82361" y="15077"/>
                    <a:pt x="82310" y="15077"/>
                  </a:cubicBezTo>
                  <a:cubicBezTo>
                    <a:pt x="82273" y="15077"/>
                    <a:pt x="82237" y="15085"/>
                    <a:pt x="82205" y="15101"/>
                  </a:cubicBezTo>
                  <a:cubicBezTo>
                    <a:pt x="82199" y="15104"/>
                    <a:pt x="82193" y="15109"/>
                    <a:pt x="82186" y="15113"/>
                  </a:cubicBezTo>
                  <a:cubicBezTo>
                    <a:pt x="82133" y="15069"/>
                    <a:pt x="82081" y="15027"/>
                    <a:pt x="82026" y="14987"/>
                  </a:cubicBezTo>
                  <a:cubicBezTo>
                    <a:pt x="81909" y="14900"/>
                    <a:pt x="81789" y="14814"/>
                    <a:pt x="81666" y="14735"/>
                  </a:cubicBezTo>
                  <a:cubicBezTo>
                    <a:pt x="81637" y="14718"/>
                    <a:pt x="81608" y="14700"/>
                    <a:pt x="81578" y="14682"/>
                  </a:cubicBezTo>
                  <a:cubicBezTo>
                    <a:pt x="81570" y="14668"/>
                    <a:pt x="81560" y="14656"/>
                    <a:pt x="81550" y="14645"/>
                  </a:cubicBezTo>
                  <a:cubicBezTo>
                    <a:pt x="81526" y="14621"/>
                    <a:pt x="81503" y="14596"/>
                    <a:pt x="81479" y="14572"/>
                  </a:cubicBezTo>
                  <a:lnTo>
                    <a:pt x="81429" y="14519"/>
                  </a:lnTo>
                  <a:cubicBezTo>
                    <a:pt x="81405" y="14421"/>
                    <a:pt x="81313" y="14339"/>
                    <a:pt x="81239" y="14266"/>
                  </a:cubicBezTo>
                  <a:cubicBezTo>
                    <a:pt x="81155" y="14182"/>
                    <a:pt x="81067" y="14100"/>
                    <a:pt x="80979" y="14020"/>
                  </a:cubicBezTo>
                  <a:cubicBezTo>
                    <a:pt x="80916" y="13962"/>
                    <a:pt x="80852" y="13904"/>
                    <a:pt x="80787" y="13847"/>
                  </a:cubicBezTo>
                  <a:cubicBezTo>
                    <a:pt x="80684" y="13740"/>
                    <a:pt x="80579" y="13635"/>
                    <a:pt x="80474" y="13529"/>
                  </a:cubicBezTo>
                  <a:cubicBezTo>
                    <a:pt x="80302" y="13358"/>
                    <a:pt x="80129" y="13186"/>
                    <a:pt x="79952" y="13020"/>
                  </a:cubicBezTo>
                  <a:cubicBezTo>
                    <a:pt x="79767" y="12848"/>
                    <a:pt x="79585" y="12673"/>
                    <a:pt x="79392" y="12507"/>
                  </a:cubicBezTo>
                  <a:cubicBezTo>
                    <a:pt x="79245" y="12379"/>
                    <a:pt x="79098" y="12250"/>
                    <a:pt x="78945" y="12128"/>
                  </a:cubicBezTo>
                  <a:cubicBezTo>
                    <a:pt x="78880" y="12075"/>
                    <a:pt x="78815" y="12022"/>
                    <a:pt x="78748" y="11971"/>
                  </a:cubicBezTo>
                  <a:cubicBezTo>
                    <a:pt x="78706" y="11938"/>
                    <a:pt x="78663" y="11904"/>
                    <a:pt x="78620" y="11871"/>
                  </a:cubicBezTo>
                  <a:cubicBezTo>
                    <a:pt x="78545" y="11813"/>
                    <a:pt x="78475" y="11753"/>
                    <a:pt x="78387" y="11714"/>
                  </a:cubicBezTo>
                  <a:cubicBezTo>
                    <a:pt x="78358" y="11701"/>
                    <a:pt x="78327" y="11694"/>
                    <a:pt x="78295" y="11694"/>
                  </a:cubicBezTo>
                  <a:cubicBezTo>
                    <a:pt x="78251" y="11694"/>
                    <a:pt x="78206" y="11707"/>
                    <a:pt x="78168" y="11733"/>
                  </a:cubicBezTo>
                  <a:cubicBezTo>
                    <a:pt x="78135" y="11708"/>
                    <a:pt x="78103" y="11682"/>
                    <a:pt x="78071" y="11658"/>
                  </a:cubicBezTo>
                  <a:cubicBezTo>
                    <a:pt x="77953" y="11566"/>
                    <a:pt x="77834" y="11477"/>
                    <a:pt x="77714" y="11389"/>
                  </a:cubicBezTo>
                  <a:cubicBezTo>
                    <a:pt x="77676" y="11355"/>
                    <a:pt x="77638" y="11321"/>
                    <a:pt x="77599" y="11289"/>
                  </a:cubicBezTo>
                  <a:cubicBezTo>
                    <a:pt x="77468" y="11179"/>
                    <a:pt x="77339" y="11062"/>
                    <a:pt x="77204" y="10956"/>
                  </a:cubicBezTo>
                  <a:cubicBezTo>
                    <a:pt x="77053" y="10836"/>
                    <a:pt x="76906" y="10712"/>
                    <a:pt x="76750" y="10599"/>
                  </a:cubicBezTo>
                  <a:cubicBezTo>
                    <a:pt x="76672" y="10542"/>
                    <a:pt x="76594" y="10486"/>
                    <a:pt x="76514" y="10429"/>
                  </a:cubicBezTo>
                  <a:cubicBezTo>
                    <a:pt x="76411" y="10354"/>
                    <a:pt x="76304" y="10284"/>
                    <a:pt x="76194" y="10216"/>
                  </a:cubicBezTo>
                  <a:cubicBezTo>
                    <a:pt x="76158" y="10193"/>
                    <a:pt x="76117" y="10181"/>
                    <a:pt x="76074" y="10181"/>
                  </a:cubicBezTo>
                  <a:cubicBezTo>
                    <a:pt x="76050" y="10181"/>
                    <a:pt x="76025" y="10186"/>
                    <a:pt x="76001" y="10194"/>
                  </a:cubicBezTo>
                  <a:cubicBezTo>
                    <a:pt x="75817" y="10047"/>
                    <a:pt x="75632" y="9903"/>
                    <a:pt x="75442" y="9766"/>
                  </a:cubicBezTo>
                  <a:lnTo>
                    <a:pt x="75437" y="9762"/>
                  </a:lnTo>
                  <a:cubicBezTo>
                    <a:pt x="75219" y="9600"/>
                    <a:pt x="74998" y="9442"/>
                    <a:pt x="74775" y="9284"/>
                  </a:cubicBezTo>
                  <a:cubicBezTo>
                    <a:pt x="74581" y="9144"/>
                    <a:pt x="74383" y="9012"/>
                    <a:pt x="74186" y="8878"/>
                  </a:cubicBezTo>
                  <a:cubicBezTo>
                    <a:pt x="73980" y="8738"/>
                    <a:pt x="73761" y="8618"/>
                    <a:pt x="73555" y="8479"/>
                  </a:cubicBezTo>
                  <a:cubicBezTo>
                    <a:pt x="73503" y="8443"/>
                    <a:pt x="73443" y="8424"/>
                    <a:pt x="73381" y="8424"/>
                  </a:cubicBezTo>
                  <a:cubicBezTo>
                    <a:pt x="73361" y="8424"/>
                    <a:pt x="73341" y="8426"/>
                    <a:pt x="73320" y="8430"/>
                  </a:cubicBezTo>
                  <a:cubicBezTo>
                    <a:pt x="73314" y="8432"/>
                    <a:pt x="73307" y="8434"/>
                    <a:pt x="73300" y="8436"/>
                  </a:cubicBezTo>
                  <a:cubicBezTo>
                    <a:pt x="73181" y="8369"/>
                    <a:pt x="73061" y="8304"/>
                    <a:pt x="72940" y="8237"/>
                  </a:cubicBezTo>
                  <a:cubicBezTo>
                    <a:pt x="72661" y="8082"/>
                    <a:pt x="72381" y="7928"/>
                    <a:pt x="72100" y="7774"/>
                  </a:cubicBezTo>
                  <a:lnTo>
                    <a:pt x="72101" y="7774"/>
                  </a:lnTo>
                  <a:cubicBezTo>
                    <a:pt x="72063" y="7753"/>
                    <a:pt x="72025" y="7730"/>
                    <a:pt x="71987" y="7709"/>
                  </a:cubicBezTo>
                  <a:cubicBezTo>
                    <a:pt x="71981" y="7686"/>
                    <a:pt x="71970" y="7665"/>
                    <a:pt x="71957" y="7645"/>
                  </a:cubicBezTo>
                  <a:cubicBezTo>
                    <a:pt x="71939" y="7622"/>
                    <a:pt x="71919" y="7602"/>
                    <a:pt x="71897" y="7583"/>
                  </a:cubicBezTo>
                  <a:cubicBezTo>
                    <a:pt x="71854" y="7544"/>
                    <a:pt x="71793" y="7526"/>
                    <a:pt x="71741" y="7500"/>
                  </a:cubicBezTo>
                  <a:cubicBezTo>
                    <a:pt x="71678" y="7470"/>
                    <a:pt x="71616" y="7434"/>
                    <a:pt x="71554" y="7401"/>
                  </a:cubicBezTo>
                  <a:cubicBezTo>
                    <a:pt x="71446" y="7344"/>
                    <a:pt x="71338" y="7289"/>
                    <a:pt x="71229" y="7232"/>
                  </a:cubicBezTo>
                  <a:cubicBezTo>
                    <a:pt x="71038" y="7134"/>
                    <a:pt x="70845" y="7038"/>
                    <a:pt x="70652" y="6944"/>
                  </a:cubicBezTo>
                  <a:lnTo>
                    <a:pt x="70509" y="6875"/>
                  </a:lnTo>
                  <a:cubicBezTo>
                    <a:pt x="70341" y="6784"/>
                    <a:pt x="70172" y="6696"/>
                    <a:pt x="70004" y="6606"/>
                  </a:cubicBezTo>
                  <a:cubicBezTo>
                    <a:pt x="69870" y="6535"/>
                    <a:pt x="69736" y="6463"/>
                    <a:pt x="69602" y="6393"/>
                  </a:cubicBezTo>
                  <a:lnTo>
                    <a:pt x="69381" y="6278"/>
                  </a:lnTo>
                  <a:cubicBezTo>
                    <a:pt x="69309" y="6241"/>
                    <a:pt x="69239" y="6204"/>
                    <a:pt x="69166" y="6171"/>
                  </a:cubicBezTo>
                  <a:cubicBezTo>
                    <a:pt x="69153" y="6152"/>
                    <a:pt x="69137" y="6135"/>
                    <a:pt x="69119" y="6120"/>
                  </a:cubicBezTo>
                  <a:cubicBezTo>
                    <a:pt x="69082" y="6089"/>
                    <a:pt x="69040" y="6070"/>
                    <a:pt x="68997" y="6049"/>
                  </a:cubicBezTo>
                  <a:cubicBezTo>
                    <a:pt x="68947" y="6025"/>
                    <a:pt x="68900" y="5997"/>
                    <a:pt x="68851" y="5970"/>
                  </a:cubicBezTo>
                  <a:cubicBezTo>
                    <a:pt x="68767" y="5924"/>
                    <a:pt x="68681" y="5880"/>
                    <a:pt x="68596" y="5835"/>
                  </a:cubicBezTo>
                  <a:cubicBezTo>
                    <a:pt x="68390" y="5731"/>
                    <a:pt x="68184" y="5627"/>
                    <a:pt x="67977" y="5524"/>
                  </a:cubicBezTo>
                  <a:cubicBezTo>
                    <a:pt x="67781" y="5425"/>
                    <a:pt x="67582" y="5326"/>
                    <a:pt x="67385" y="5228"/>
                  </a:cubicBezTo>
                  <a:cubicBezTo>
                    <a:pt x="67252" y="5162"/>
                    <a:pt x="67119" y="5097"/>
                    <a:pt x="66984" y="5032"/>
                  </a:cubicBezTo>
                  <a:cubicBezTo>
                    <a:pt x="66847" y="4966"/>
                    <a:pt x="66708" y="4905"/>
                    <a:pt x="66567" y="4848"/>
                  </a:cubicBezTo>
                  <a:cubicBezTo>
                    <a:pt x="66507" y="4824"/>
                    <a:pt x="66446" y="4802"/>
                    <a:pt x="66383" y="4784"/>
                  </a:cubicBezTo>
                  <a:cubicBezTo>
                    <a:pt x="66308" y="4765"/>
                    <a:pt x="66232" y="4751"/>
                    <a:pt x="66156" y="4741"/>
                  </a:cubicBezTo>
                  <a:cubicBezTo>
                    <a:pt x="66145" y="4740"/>
                    <a:pt x="66135" y="4739"/>
                    <a:pt x="66125" y="4739"/>
                  </a:cubicBezTo>
                  <a:cubicBezTo>
                    <a:pt x="66081" y="4739"/>
                    <a:pt x="66040" y="4753"/>
                    <a:pt x="66005" y="4779"/>
                  </a:cubicBezTo>
                  <a:lnTo>
                    <a:pt x="65925" y="4746"/>
                  </a:lnTo>
                  <a:cubicBezTo>
                    <a:pt x="65908" y="4686"/>
                    <a:pt x="65875" y="4634"/>
                    <a:pt x="65829" y="4593"/>
                  </a:cubicBezTo>
                  <a:cubicBezTo>
                    <a:pt x="65773" y="4541"/>
                    <a:pt x="65701" y="4513"/>
                    <a:pt x="65631" y="4485"/>
                  </a:cubicBezTo>
                  <a:cubicBezTo>
                    <a:pt x="65406" y="4377"/>
                    <a:pt x="65185" y="4262"/>
                    <a:pt x="64960" y="4153"/>
                  </a:cubicBezTo>
                  <a:cubicBezTo>
                    <a:pt x="64737" y="4046"/>
                    <a:pt x="64513" y="3939"/>
                    <a:pt x="64288" y="3833"/>
                  </a:cubicBezTo>
                  <a:cubicBezTo>
                    <a:pt x="63835" y="3620"/>
                    <a:pt x="63381" y="3415"/>
                    <a:pt x="62917" y="3226"/>
                  </a:cubicBezTo>
                  <a:cubicBezTo>
                    <a:pt x="62806" y="3180"/>
                    <a:pt x="62695" y="3131"/>
                    <a:pt x="62581" y="3089"/>
                  </a:cubicBezTo>
                  <a:cubicBezTo>
                    <a:pt x="62425" y="3032"/>
                    <a:pt x="62265" y="2980"/>
                    <a:pt x="62113" y="2914"/>
                  </a:cubicBezTo>
                  <a:lnTo>
                    <a:pt x="62113" y="2914"/>
                  </a:lnTo>
                  <a:cubicBezTo>
                    <a:pt x="62114" y="2915"/>
                    <a:pt x="62116" y="2915"/>
                    <a:pt x="62117" y="2916"/>
                  </a:cubicBezTo>
                  <a:lnTo>
                    <a:pt x="62117" y="2916"/>
                  </a:lnTo>
                  <a:cubicBezTo>
                    <a:pt x="62035" y="2878"/>
                    <a:pt x="61950" y="2842"/>
                    <a:pt x="61857" y="2842"/>
                  </a:cubicBezTo>
                  <a:cubicBezTo>
                    <a:pt x="61855" y="2842"/>
                    <a:pt x="61852" y="2842"/>
                    <a:pt x="61850" y="2842"/>
                  </a:cubicBezTo>
                  <a:lnTo>
                    <a:pt x="61848" y="2842"/>
                  </a:lnTo>
                  <a:cubicBezTo>
                    <a:pt x="61818" y="2779"/>
                    <a:pt x="61762" y="2731"/>
                    <a:pt x="61694" y="2713"/>
                  </a:cubicBezTo>
                  <a:cubicBezTo>
                    <a:pt x="61256" y="2594"/>
                    <a:pt x="60816" y="2478"/>
                    <a:pt x="60377" y="2364"/>
                  </a:cubicBezTo>
                  <a:lnTo>
                    <a:pt x="60154" y="2299"/>
                  </a:lnTo>
                  <a:cubicBezTo>
                    <a:pt x="59726" y="2175"/>
                    <a:pt x="59296" y="2052"/>
                    <a:pt x="58866" y="1932"/>
                  </a:cubicBezTo>
                  <a:lnTo>
                    <a:pt x="58234" y="1756"/>
                  </a:lnTo>
                  <a:cubicBezTo>
                    <a:pt x="58072" y="1709"/>
                    <a:pt x="57909" y="1671"/>
                    <a:pt x="57745" y="1630"/>
                  </a:cubicBezTo>
                  <a:cubicBezTo>
                    <a:pt x="57391" y="1540"/>
                    <a:pt x="57036" y="1455"/>
                    <a:pt x="56680" y="1371"/>
                  </a:cubicBezTo>
                  <a:cubicBezTo>
                    <a:pt x="56664" y="1368"/>
                    <a:pt x="56649" y="1366"/>
                    <a:pt x="56633" y="1366"/>
                  </a:cubicBezTo>
                  <a:cubicBezTo>
                    <a:pt x="56582" y="1366"/>
                    <a:pt x="56531" y="1384"/>
                    <a:pt x="56491" y="1418"/>
                  </a:cubicBezTo>
                  <a:cubicBezTo>
                    <a:pt x="56377" y="1390"/>
                    <a:pt x="56263" y="1362"/>
                    <a:pt x="56147" y="1336"/>
                  </a:cubicBezTo>
                  <a:cubicBezTo>
                    <a:pt x="55874" y="1276"/>
                    <a:pt x="55601" y="1215"/>
                    <a:pt x="55327" y="1155"/>
                  </a:cubicBezTo>
                  <a:cubicBezTo>
                    <a:pt x="55008" y="1084"/>
                    <a:pt x="54691" y="1008"/>
                    <a:pt x="54373" y="940"/>
                  </a:cubicBezTo>
                  <a:cubicBezTo>
                    <a:pt x="54356" y="937"/>
                    <a:pt x="54340" y="935"/>
                    <a:pt x="54324" y="935"/>
                  </a:cubicBezTo>
                  <a:cubicBezTo>
                    <a:pt x="54269" y="935"/>
                    <a:pt x="54216" y="954"/>
                    <a:pt x="54174" y="990"/>
                  </a:cubicBezTo>
                  <a:lnTo>
                    <a:pt x="54006" y="959"/>
                  </a:lnTo>
                  <a:cubicBezTo>
                    <a:pt x="53913" y="943"/>
                    <a:pt x="53821" y="922"/>
                    <a:pt x="53728" y="909"/>
                  </a:cubicBezTo>
                  <a:cubicBezTo>
                    <a:pt x="53480" y="873"/>
                    <a:pt x="53234" y="837"/>
                    <a:pt x="52986" y="811"/>
                  </a:cubicBezTo>
                  <a:cubicBezTo>
                    <a:pt x="52979" y="810"/>
                    <a:pt x="52971" y="810"/>
                    <a:pt x="52964" y="810"/>
                  </a:cubicBezTo>
                  <a:cubicBezTo>
                    <a:pt x="52956" y="810"/>
                    <a:pt x="52948" y="810"/>
                    <a:pt x="52941" y="811"/>
                  </a:cubicBezTo>
                  <a:lnTo>
                    <a:pt x="52608" y="766"/>
                  </a:lnTo>
                  <a:cubicBezTo>
                    <a:pt x="52521" y="754"/>
                    <a:pt x="52433" y="743"/>
                    <a:pt x="52345" y="733"/>
                  </a:cubicBezTo>
                  <a:lnTo>
                    <a:pt x="52212" y="718"/>
                  </a:lnTo>
                  <a:cubicBezTo>
                    <a:pt x="52172" y="712"/>
                    <a:pt x="52130" y="706"/>
                    <a:pt x="52089" y="706"/>
                  </a:cubicBezTo>
                  <a:cubicBezTo>
                    <a:pt x="52079" y="706"/>
                    <a:pt x="52070" y="706"/>
                    <a:pt x="52060" y="707"/>
                  </a:cubicBezTo>
                  <a:lnTo>
                    <a:pt x="51859" y="670"/>
                  </a:lnTo>
                  <a:cubicBezTo>
                    <a:pt x="51738" y="649"/>
                    <a:pt x="51617" y="634"/>
                    <a:pt x="51494" y="616"/>
                  </a:cubicBezTo>
                  <a:cubicBezTo>
                    <a:pt x="51430" y="608"/>
                    <a:pt x="51365" y="598"/>
                    <a:pt x="51300" y="590"/>
                  </a:cubicBezTo>
                  <a:cubicBezTo>
                    <a:pt x="51291" y="589"/>
                    <a:pt x="51280" y="587"/>
                    <a:pt x="51271" y="586"/>
                  </a:cubicBezTo>
                  <a:cubicBezTo>
                    <a:pt x="51013" y="544"/>
                    <a:pt x="50756" y="502"/>
                    <a:pt x="50497" y="473"/>
                  </a:cubicBezTo>
                  <a:cubicBezTo>
                    <a:pt x="50254" y="445"/>
                    <a:pt x="50010" y="418"/>
                    <a:pt x="49766" y="401"/>
                  </a:cubicBezTo>
                  <a:lnTo>
                    <a:pt x="49634" y="393"/>
                  </a:lnTo>
                  <a:cubicBezTo>
                    <a:pt x="49620" y="374"/>
                    <a:pt x="49603" y="358"/>
                    <a:pt x="49586" y="344"/>
                  </a:cubicBezTo>
                  <a:cubicBezTo>
                    <a:pt x="49530" y="305"/>
                    <a:pt x="49461" y="294"/>
                    <a:pt x="49395" y="283"/>
                  </a:cubicBezTo>
                  <a:cubicBezTo>
                    <a:pt x="49344" y="272"/>
                    <a:pt x="49291" y="264"/>
                    <a:pt x="49238" y="256"/>
                  </a:cubicBezTo>
                  <a:cubicBezTo>
                    <a:pt x="49124" y="238"/>
                    <a:pt x="49010" y="225"/>
                    <a:pt x="48895" y="215"/>
                  </a:cubicBezTo>
                  <a:cubicBezTo>
                    <a:pt x="48647" y="195"/>
                    <a:pt x="48399" y="179"/>
                    <a:pt x="48150" y="164"/>
                  </a:cubicBezTo>
                  <a:cubicBezTo>
                    <a:pt x="47909" y="151"/>
                    <a:pt x="47668" y="138"/>
                    <a:pt x="47427" y="132"/>
                  </a:cubicBezTo>
                  <a:cubicBezTo>
                    <a:pt x="47174" y="124"/>
                    <a:pt x="46921" y="124"/>
                    <a:pt x="46667" y="122"/>
                  </a:cubicBezTo>
                  <a:cubicBezTo>
                    <a:pt x="46589" y="122"/>
                    <a:pt x="46510" y="121"/>
                    <a:pt x="46431" y="121"/>
                  </a:cubicBezTo>
                  <a:cubicBezTo>
                    <a:pt x="46228" y="121"/>
                    <a:pt x="46026" y="123"/>
                    <a:pt x="45824" y="125"/>
                  </a:cubicBezTo>
                  <a:lnTo>
                    <a:pt x="45381" y="131"/>
                  </a:lnTo>
                  <a:cubicBezTo>
                    <a:pt x="45285" y="132"/>
                    <a:pt x="45187" y="134"/>
                    <a:pt x="45091" y="134"/>
                  </a:cubicBezTo>
                  <a:cubicBezTo>
                    <a:pt x="45023" y="135"/>
                    <a:pt x="44957" y="137"/>
                    <a:pt x="44889" y="140"/>
                  </a:cubicBezTo>
                  <a:cubicBezTo>
                    <a:pt x="44836" y="140"/>
                    <a:pt x="44783" y="147"/>
                    <a:pt x="44731" y="160"/>
                  </a:cubicBezTo>
                  <a:cubicBezTo>
                    <a:pt x="44701" y="65"/>
                    <a:pt x="44613" y="0"/>
                    <a:pt x="44514" y="0"/>
                  </a:cubicBezTo>
                  <a:close/>
                </a:path>
              </a:pathLst>
            </a:custGeom>
            <a:solidFill>
              <a:srgbClr val="BBE1E3">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1"/>
            <p:cNvSpPr/>
            <p:nvPr/>
          </p:nvSpPr>
          <p:spPr>
            <a:xfrm>
              <a:off x="4613625" y="4903500"/>
              <a:ext cx="2223425" cy="566750"/>
            </a:xfrm>
            <a:custGeom>
              <a:avLst/>
              <a:gdLst/>
              <a:ahLst/>
              <a:cxnLst/>
              <a:rect l="l" t="t" r="r" b="b"/>
              <a:pathLst>
                <a:path w="88937" h="22670" extrusionOk="0">
                  <a:moveTo>
                    <a:pt x="58595" y="2068"/>
                  </a:moveTo>
                  <a:lnTo>
                    <a:pt x="58595" y="2068"/>
                  </a:lnTo>
                  <a:cubicBezTo>
                    <a:pt x="58596" y="2068"/>
                    <a:pt x="58596" y="2068"/>
                    <a:pt x="58597" y="2068"/>
                  </a:cubicBezTo>
                  <a:lnTo>
                    <a:pt x="58597" y="2068"/>
                  </a:lnTo>
                  <a:cubicBezTo>
                    <a:pt x="58596" y="2068"/>
                    <a:pt x="58596" y="2068"/>
                    <a:pt x="58595" y="2068"/>
                  </a:cubicBezTo>
                  <a:close/>
                  <a:moveTo>
                    <a:pt x="12654" y="11314"/>
                  </a:moveTo>
                  <a:cubicBezTo>
                    <a:pt x="12651" y="11316"/>
                    <a:pt x="12648" y="11318"/>
                    <a:pt x="12645" y="11320"/>
                  </a:cubicBezTo>
                  <a:lnTo>
                    <a:pt x="12645" y="11320"/>
                  </a:lnTo>
                  <a:cubicBezTo>
                    <a:pt x="12648" y="11318"/>
                    <a:pt x="12651" y="11316"/>
                    <a:pt x="12654" y="11314"/>
                  </a:cubicBezTo>
                  <a:close/>
                  <a:moveTo>
                    <a:pt x="45919" y="448"/>
                  </a:moveTo>
                  <a:cubicBezTo>
                    <a:pt x="46267" y="454"/>
                    <a:pt x="46614" y="460"/>
                    <a:pt x="46961" y="466"/>
                  </a:cubicBezTo>
                  <a:cubicBezTo>
                    <a:pt x="47084" y="469"/>
                    <a:pt x="47206" y="477"/>
                    <a:pt x="47331" y="482"/>
                  </a:cubicBezTo>
                  <a:cubicBezTo>
                    <a:pt x="47558" y="492"/>
                    <a:pt x="47786" y="503"/>
                    <a:pt x="48013" y="512"/>
                  </a:cubicBezTo>
                  <a:cubicBezTo>
                    <a:pt x="48334" y="527"/>
                    <a:pt x="48654" y="558"/>
                    <a:pt x="48975" y="582"/>
                  </a:cubicBezTo>
                  <a:cubicBezTo>
                    <a:pt x="49308" y="606"/>
                    <a:pt x="49641" y="648"/>
                    <a:pt x="49972" y="682"/>
                  </a:cubicBezTo>
                  <a:cubicBezTo>
                    <a:pt x="50298" y="716"/>
                    <a:pt x="50622" y="756"/>
                    <a:pt x="50947" y="794"/>
                  </a:cubicBezTo>
                  <a:cubicBezTo>
                    <a:pt x="51282" y="832"/>
                    <a:pt x="51617" y="864"/>
                    <a:pt x="51953" y="898"/>
                  </a:cubicBezTo>
                  <a:cubicBezTo>
                    <a:pt x="52286" y="933"/>
                    <a:pt x="52618" y="965"/>
                    <a:pt x="52951" y="1000"/>
                  </a:cubicBezTo>
                  <a:cubicBezTo>
                    <a:pt x="53261" y="1032"/>
                    <a:pt x="53571" y="1073"/>
                    <a:pt x="53881" y="1111"/>
                  </a:cubicBezTo>
                  <a:cubicBezTo>
                    <a:pt x="54248" y="1166"/>
                    <a:pt x="54617" y="1217"/>
                    <a:pt x="54982" y="1282"/>
                  </a:cubicBezTo>
                  <a:cubicBezTo>
                    <a:pt x="55229" y="1325"/>
                    <a:pt x="55477" y="1370"/>
                    <a:pt x="55726" y="1415"/>
                  </a:cubicBezTo>
                  <a:cubicBezTo>
                    <a:pt x="55917" y="1449"/>
                    <a:pt x="56107" y="1492"/>
                    <a:pt x="56298" y="1531"/>
                  </a:cubicBezTo>
                  <a:cubicBezTo>
                    <a:pt x="56712" y="1616"/>
                    <a:pt x="57122" y="1711"/>
                    <a:pt x="57535" y="1804"/>
                  </a:cubicBezTo>
                  <a:cubicBezTo>
                    <a:pt x="57897" y="1886"/>
                    <a:pt x="58255" y="1982"/>
                    <a:pt x="58615" y="2072"/>
                  </a:cubicBezTo>
                  <a:cubicBezTo>
                    <a:pt x="58609" y="2071"/>
                    <a:pt x="58604" y="2070"/>
                    <a:pt x="58597" y="2068"/>
                  </a:cubicBezTo>
                  <a:lnTo>
                    <a:pt x="58597" y="2068"/>
                  </a:lnTo>
                  <a:cubicBezTo>
                    <a:pt x="58961" y="2169"/>
                    <a:pt x="59325" y="2265"/>
                    <a:pt x="59687" y="2372"/>
                  </a:cubicBezTo>
                  <a:cubicBezTo>
                    <a:pt x="60110" y="2496"/>
                    <a:pt x="60535" y="2620"/>
                    <a:pt x="60958" y="2749"/>
                  </a:cubicBezTo>
                  <a:cubicBezTo>
                    <a:pt x="61149" y="2807"/>
                    <a:pt x="61342" y="2863"/>
                    <a:pt x="61534" y="2924"/>
                  </a:cubicBezTo>
                  <a:cubicBezTo>
                    <a:pt x="61779" y="3004"/>
                    <a:pt x="62026" y="3084"/>
                    <a:pt x="62271" y="3164"/>
                  </a:cubicBezTo>
                  <a:cubicBezTo>
                    <a:pt x="62634" y="3283"/>
                    <a:pt x="62990" y="3424"/>
                    <a:pt x="63350" y="3558"/>
                  </a:cubicBezTo>
                  <a:cubicBezTo>
                    <a:pt x="63583" y="3658"/>
                    <a:pt x="63815" y="3758"/>
                    <a:pt x="64049" y="3857"/>
                  </a:cubicBezTo>
                  <a:cubicBezTo>
                    <a:pt x="64251" y="3945"/>
                    <a:pt x="64450" y="4038"/>
                    <a:pt x="64650" y="4131"/>
                  </a:cubicBezTo>
                  <a:cubicBezTo>
                    <a:pt x="65082" y="4329"/>
                    <a:pt x="65510" y="4533"/>
                    <a:pt x="65938" y="4738"/>
                  </a:cubicBezTo>
                  <a:cubicBezTo>
                    <a:pt x="66820" y="5158"/>
                    <a:pt x="67701" y="5577"/>
                    <a:pt x="68582" y="5996"/>
                  </a:cubicBezTo>
                  <a:cubicBezTo>
                    <a:pt x="69411" y="6389"/>
                    <a:pt x="70239" y="6787"/>
                    <a:pt x="71055" y="7208"/>
                  </a:cubicBezTo>
                  <a:cubicBezTo>
                    <a:pt x="71453" y="7414"/>
                    <a:pt x="71853" y="7621"/>
                    <a:pt x="72248" y="7837"/>
                  </a:cubicBezTo>
                  <a:cubicBezTo>
                    <a:pt x="72477" y="7961"/>
                    <a:pt x="72706" y="8087"/>
                    <a:pt x="72936" y="8211"/>
                  </a:cubicBezTo>
                  <a:cubicBezTo>
                    <a:pt x="73159" y="8334"/>
                    <a:pt x="73379" y="8465"/>
                    <a:pt x="73601" y="8592"/>
                  </a:cubicBezTo>
                  <a:cubicBezTo>
                    <a:pt x="73617" y="8600"/>
                    <a:pt x="73634" y="8610"/>
                    <a:pt x="73650" y="8620"/>
                  </a:cubicBezTo>
                  <a:lnTo>
                    <a:pt x="73650" y="8620"/>
                  </a:lnTo>
                  <a:cubicBezTo>
                    <a:pt x="73650" y="8620"/>
                    <a:pt x="73650" y="8620"/>
                    <a:pt x="73650" y="8620"/>
                  </a:cubicBezTo>
                  <a:lnTo>
                    <a:pt x="73650" y="8620"/>
                  </a:lnTo>
                  <a:cubicBezTo>
                    <a:pt x="73650" y="8620"/>
                    <a:pt x="73650" y="8620"/>
                    <a:pt x="73651" y="8620"/>
                  </a:cubicBezTo>
                  <a:lnTo>
                    <a:pt x="73651" y="8620"/>
                  </a:lnTo>
                  <a:cubicBezTo>
                    <a:pt x="73650" y="8620"/>
                    <a:pt x="73650" y="8620"/>
                    <a:pt x="73650" y="8620"/>
                  </a:cubicBezTo>
                  <a:lnTo>
                    <a:pt x="73650" y="8620"/>
                  </a:lnTo>
                  <a:cubicBezTo>
                    <a:pt x="73653" y="8622"/>
                    <a:pt x="73656" y="8624"/>
                    <a:pt x="73660" y="8625"/>
                  </a:cubicBezTo>
                  <a:lnTo>
                    <a:pt x="73660" y="8625"/>
                  </a:lnTo>
                  <a:cubicBezTo>
                    <a:pt x="73657" y="8623"/>
                    <a:pt x="73654" y="8622"/>
                    <a:pt x="73651" y="8620"/>
                  </a:cubicBezTo>
                  <a:lnTo>
                    <a:pt x="73651" y="8620"/>
                  </a:lnTo>
                  <a:cubicBezTo>
                    <a:pt x="73656" y="8623"/>
                    <a:pt x="73661" y="8626"/>
                    <a:pt x="73666" y="8629"/>
                  </a:cubicBezTo>
                  <a:cubicBezTo>
                    <a:pt x="73664" y="8628"/>
                    <a:pt x="73662" y="8627"/>
                    <a:pt x="73660" y="8625"/>
                  </a:cubicBezTo>
                  <a:lnTo>
                    <a:pt x="73660" y="8625"/>
                  </a:lnTo>
                  <a:cubicBezTo>
                    <a:pt x="74149" y="8921"/>
                    <a:pt x="74639" y="9217"/>
                    <a:pt x="75119" y="9530"/>
                  </a:cubicBezTo>
                  <a:cubicBezTo>
                    <a:pt x="75653" y="9877"/>
                    <a:pt x="76187" y="10221"/>
                    <a:pt x="76718" y="10572"/>
                  </a:cubicBezTo>
                  <a:cubicBezTo>
                    <a:pt x="77241" y="10919"/>
                    <a:pt x="77757" y="11274"/>
                    <a:pt x="78273" y="11633"/>
                  </a:cubicBezTo>
                  <a:cubicBezTo>
                    <a:pt x="78531" y="11815"/>
                    <a:pt x="78787" y="12002"/>
                    <a:pt x="79042" y="12188"/>
                  </a:cubicBezTo>
                  <a:cubicBezTo>
                    <a:pt x="79274" y="12356"/>
                    <a:pt x="79499" y="12537"/>
                    <a:pt x="79726" y="12714"/>
                  </a:cubicBezTo>
                  <a:lnTo>
                    <a:pt x="79726" y="12714"/>
                  </a:lnTo>
                  <a:cubicBezTo>
                    <a:pt x="79968" y="12915"/>
                    <a:pt x="80213" y="13113"/>
                    <a:pt x="80446" y="13324"/>
                  </a:cubicBezTo>
                  <a:cubicBezTo>
                    <a:pt x="80724" y="13572"/>
                    <a:pt x="81001" y="13824"/>
                    <a:pt x="81273" y="14078"/>
                  </a:cubicBezTo>
                  <a:cubicBezTo>
                    <a:pt x="81529" y="14317"/>
                    <a:pt x="81785" y="14557"/>
                    <a:pt x="82043" y="14796"/>
                  </a:cubicBezTo>
                  <a:cubicBezTo>
                    <a:pt x="82292" y="15029"/>
                    <a:pt x="82551" y="15253"/>
                    <a:pt x="82809" y="15477"/>
                  </a:cubicBezTo>
                  <a:cubicBezTo>
                    <a:pt x="83326" y="15923"/>
                    <a:pt x="83856" y="16355"/>
                    <a:pt x="84372" y="16803"/>
                  </a:cubicBezTo>
                  <a:cubicBezTo>
                    <a:pt x="84528" y="16939"/>
                    <a:pt x="84686" y="17075"/>
                    <a:pt x="84842" y="17211"/>
                  </a:cubicBezTo>
                  <a:cubicBezTo>
                    <a:pt x="84965" y="17319"/>
                    <a:pt x="85084" y="17432"/>
                    <a:pt x="85204" y="17543"/>
                  </a:cubicBezTo>
                  <a:cubicBezTo>
                    <a:pt x="85305" y="17635"/>
                    <a:pt x="85408" y="17728"/>
                    <a:pt x="85506" y="17825"/>
                  </a:cubicBezTo>
                  <a:cubicBezTo>
                    <a:pt x="85656" y="17975"/>
                    <a:pt x="85809" y="18126"/>
                    <a:pt x="85960" y="18277"/>
                  </a:cubicBezTo>
                  <a:cubicBezTo>
                    <a:pt x="86081" y="18410"/>
                    <a:pt x="86202" y="18544"/>
                    <a:pt x="86325" y="18677"/>
                  </a:cubicBezTo>
                  <a:cubicBezTo>
                    <a:pt x="86437" y="18800"/>
                    <a:pt x="86543" y="18927"/>
                    <a:pt x="86651" y="19055"/>
                  </a:cubicBezTo>
                  <a:cubicBezTo>
                    <a:pt x="86884" y="19337"/>
                    <a:pt x="87110" y="19623"/>
                    <a:pt x="87333" y="19913"/>
                  </a:cubicBezTo>
                  <a:cubicBezTo>
                    <a:pt x="87561" y="20212"/>
                    <a:pt x="87789" y="20511"/>
                    <a:pt x="88023" y="20803"/>
                  </a:cubicBezTo>
                  <a:lnTo>
                    <a:pt x="88082" y="20878"/>
                  </a:lnTo>
                  <a:cubicBezTo>
                    <a:pt x="87510" y="20873"/>
                    <a:pt x="86937" y="20865"/>
                    <a:pt x="86366" y="20858"/>
                  </a:cubicBezTo>
                  <a:cubicBezTo>
                    <a:pt x="86020" y="20853"/>
                    <a:pt x="85674" y="20851"/>
                    <a:pt x="85329" y="20850"/>
                  </a:cubicBezTo>
                  <a:cubicBezTo>
                    <a:pt x="84956" y="20849"/>
                    <a:pt x="84584" y="20842"/>
                    <a:pt x="84212" y="20837"/>
                  </a:cubicBezTo>
                  <a:cubicBezTo>
                    <a:pt x="83877" y="20831"/>
                    <a:pt x="83541" y="20817"/>
                    <a:pt x="83206" y="20808"/>
                  </a:cubicBezTo>
                  <a:cubicBezTo>
                    <a:pt x="82872" y="20797"/>
                    <a:pt x="82539" y="20793"/>
                    <a:pt x="82205" y="20786"/>
                  </a:cubicBezTo>
                  <a:cubicBezTo>
                    <a:pt x="82138" y="20785"/>
                    <a:pt x="82072" y="20785"/>
                    <a:pt x="82006" y="20785"/>
                  </a:cubicBezTo>
                  <a:cubicBezTo>
                    <a:pt x="81755" y="20785"/>
                    <a:pt x="81503" y="20792"/>
                    <a:pt x="81250" y="20795"/>
                  </a:cubicBezTo>
                  <a:cubicBezTo>
                    <a:pt x="80940" y="20798"/>
                    <a:pt x="80628" y="20800"/>
                    <a:pt x="80318" y="20802"/>
                  </a:cubicBezTo>
                  <a:cubicBezTo>
                    <a:pt x="79776" y="20792"/>
                    <a:pt x="79236" y="20780"/>
                    <a:pt x="78694" y="20765"/>
                  </a:cubicBezTo>
                  <a:cubicBezTo>
                    <a:pt x="78212" y="20752"/>
                    <a:pt x="77732" y="20746"/>
                    <a:pt x="77251" y="20734"/>
                  </a:cubicBezTo>
                  <a:cubicBezTo>
                    <a:pt x="76206" y="20707"/>
                    <a:pt x="75161" y="20662"/>
                    <a:pt x="74117" y="20649"/>
                  </a:cubicBezTo>
                  <a:cubicBezTo>
                    <a:pt x="73560" y="20642"/>
                    <a:pt x="73004" y="20631"/>
                    <a:pt x="72448" y="20620"/>
                  </a:cubicBezTo>
                  <a:cubicBezTo>
                    <a:pt x="72043" y="20611"/>
                    <a:pt x="71638" y="20598"/>
                    <a:pt x="71233" y="20598"/>
                  </a:cubicBezTo>
                  <a:cubicBezTo>
                    <a:pt x="71191" y="20598"/>
                    <a:pt x="71149" y="20598"/>
                    <a:pt x="71107" y="20598"/>
                  </a:cubicBezTo>
                  <a:lnTo>
                    <a:pt x="70833" y="20598"/>
                  </a:lnTo>
                  <a:cubicBezTo>
                    <a:pt x="70785" y="20598"/>
                    <a:pt x="70736" y="20598"/>
                    <a:pt x="70688" y="20598"/>
                  </a:cubicBezTo>
                  <a:cubicBezTo>
                    <a:pt x="70566" y="20598"/>
                    <a:pt x="70445" y="20599"/>
                    <a:pt x="70323" y="20603"/>
                  </a:cubicBezTo>
                  <a:cubicBezTo>
                    <a:pt x="70007" y="20611"/>
                    <a:pt x="69690" y="20620"/>
                    <a:pt x="69373" y="20628"/>
                  </a:cubicBezTo>
                  <a:cubicBezTo>
                    <a:pt x="68887" y="20641"/>
                    <a:pt x="68400" y="20653"/>
                    <a:pt x="67913" y="20664"/>
                  </a:cubicBezTo>
                  <a:cubicBezTo>
                    <a:pt x="67351" y="20676"/>
                    <a:pt x="66788" y="20683"/>
                    <a:pt x="66227" y="20699"/>
                  </a:cubicBezTo>
                  <a:cubicBezTo>
                    <a:pt x="65637" y="20715"/>
                    <a:pt x="65045" y="20735"/>
                    <a:pt x="64456" y="20741"/>
                  </a:cubicBezTo>
                  <a:cubicBezTo>
                    <a:pt x="63851" y="20749"/>
                    <a:pt x="63247" y="20758"/>
                    <a:pt x="62643" y="20767"/>
                  </a:cubicBezTo>
                  <a:cubicBezTo>
                    <a:pt x="62352" y="20773"/>
                    <a:pt x="62060" y="20783"/>
                    <a:pt x="61770" y="20792"/>
                  </a:cubicBezTo>
                  <a:cubicBezTo>
                    <a:pt x="61479" y="20799"/>
                    <a:pt x="61193" y="20803"/>
                    <a:pt x="60904" y="20809"/>
                  </a:cubicBezTo>
                  <a:cubicBezTo>
                    <a:pt x="60602" y="20806"/>
                    <a:pt x="60300" y="20804"/>
                    <a:pt x="59999" y="20802"/>
                  </a:cubicBezTo>
                  <a:cubicBezTo>
                    <a:pt x="59680" y="20800"/>
                    <a:pt x="59362" y="20784"/>
                    <a:pt x="59043" y="20782"/>
                  </a:cubicBezTo>
                  <a:cubicBezTo>
                    <a:pt x="58717" y="20781"/>
                    <a:pt x="58392" y="20780"/>
                    <a:pt x="58066" y="20780"/>
                  </a:cubicBezTo>
                  <a:cubicBezTo>
                    <a:pt x="57741" y="20780"/>
                    <a:pt x="57416" y="20781"/>
                    <a:pt x="57091" y="20782"/>
                  </a:cubicBezTo>
                  <a:cubicBezTo>
                    <a:pt x="56573" y="20777"/>
                    <a:pt x="56057" y="20772"/>
                    <a:pt x="55541" y="20756"/>
                  </a:cubicBezTo>
                  <a:cubicBezTo>
                    <a:pt x="55030" y="20742"/>
                    <a:pt x="54519" y="20721"/>
                    <a:pt x="54008" y="20707"/>
                  </a:cubicBezTo>
                  <a:cubicBezTo>
                    <a:pt x="52960" y="20679"/>
                    <a:pt x="51914" y="20650"/>
                    <a:pt x="50866" y="20640"/>
                  </a:cubicBezTo>
                  <a:cubicBezTo>
                    <a:pt x="50327" y="20634"/>
                    <a:pt x="49788" y="20629"/>
                    <a:pt x="49250" y="20623"/>
                  </a:cubicBezTo>
                  <a:cubicBezTo>
                    <a:pt x="48727" y="20616"/>
                    <a:pt x="48206" y="20602"/>
                    <a:pt x="47684" y="20589"/>
                  </a:cubicBezTo>
                  <a:cubicBezTo>
                    <a:pt x="47211" y="20575"/>
                    <a:pt x="46738" y="20564"/>
                    <a:pt x="46265" y="20560"/>
                  </a:cubicBezTo>
                  <a:cubicBezTo>
                    <a:pt x="45678" y="20555"/>
                    <a:pt x="45092" y="20550"/>
                    <a:pt x="44504" y="20546"/>
                  </a:cubicBezTo>
                  <a:cubicBezTo>
                    <a:pt x="43988" y="20543"/>
                    <a:pt x="43470" y="20535"/>
                    <a:pt x="42952" y="20535"/>
                  </a:cubicBezTo>
                  <a:cubicBezTo>
                    <a:pt x="42920" y="20535"/>
                    <a:pt x="42888" y="20535"/>
                    <a:pt x="42856" y="20535"/>
                  </a:cubicBezTo>
                  <a:cubicBezTo>
                    <a:pt x="42218" y="20538"/>
                    <a:pt x="41581" y="20547"/>
                    <a:pt x="40944" y="20560"/>
                  </a:cubicBezTo>
                  <a:cubicBezTo>
                    <a:pt x="39659" y="20593"/>
                    <a:pt x="38373" y="20631"/>
                    <a:pt x="37087" y="20664"/>
                  </a:cubicBezTo>
                  <a:cubicBezTo>
                    <a:pt x="36820" y="20663"/>
                    <a:pt x="36555" y="20663"/>
                    <a:pt x="36288" y="20661"/>
                  </a:cubicBezTo>
                  <a:cubicBezTo>
                    <a:pt x="36028" y="20660"/>
                    <a:pt x="35768" y="20647"/>
                    <a:pt x="35509" y="20638"/>
                  </a:cubicBezTo>
                  <a:cubicBezTo>
                    <a:pt x="35029" y="20622"/>
                    <a:pt x="34551" y="20603"/>
                    <a:pt x="34072" y="20594"/>
                  </a:cubicBezTo>
                  <a:cubicBezTo>
                    <a:pt x="33635" y="20586"/>
                    <a:pt x="33198" y="20583"/>
                    <a:pt x="32761" y="20583"/>
                  </a:cubicBezTo>
                  <a:cubicBezTo>
                    <a:pt x="32163" y="20583"/>
                    <a:pt x="31566" y="20589"/>
                    <a:pt x="30969" y="20594"/>
                  </a:cubicBezTo>
                  <a:cubicBezTo>
                    <a:pt x="29923" y="20604"/>
                    <a:pt x="28879" y="20655"/>
                    <a:pt x="27835" y="20691"/>
                  </a:cubicBezTo>
                  <a:cubicBezTo>
                    <a:pt x="27337" y="20709"/>
                    <a:pt x="26837" y="20720"/>
                    <a:pt x="26339" y="20731"/>
                  </a:cubicBezTo>
                  <a:cubicBezTo>
                    <a:pt x="25858" y="20741"/>
                    <a:pt x="25378" y="20757"/>
                    <a:pt x="24898" y="20762"/>
                  </a:cubicBezTo>
                  <a:cubicBezTo>
                    <a:pt x="24374" y="20767"/>
                    <a:pt x="23850" y="20771"/>
                    <a:pt x="23328" y="20774"/>
                  </a:cubicBezTo>
                  <a:cubicBezTo>
                    <a:pt x="22812" y="20777"/>
                    <a:pt x="22298" y="20798"/>
                    <a:pt x="21783" y="20820"/>
                  </a:cubicBezTo>
                  <a:cubicBezTo>
                    <a:pt x="21528" y="20831"/>
                    <a:pt x="21273" y="20855"/>
                    <a:pt x="21020" y="20872"/>
                  </a:cubicBezTo>
                  <a:cubicBezTo>
                    <a:pt x="20745" y="20891"/>
                    <a:pt x="20472" y="20913"/>
                    <a:pt x="20197" y="20934"/>
                  </a:cubicBezTo>
                  <a:cubicBezTo>
                    <a:pt x="19669" y="20974"/>
                    <a:pt x="19141" y="20991"/>
                    <a:pt x="18613" y="21012"/>
                  </a:cubicBezTo>
                  <a:cubicBezTo>
                    <a:pt x="18106" y="21032"/>
                    <a:pt x="17598" y="21051"/>
                    <a:pt x="17091" y="21077"/>
                  </a:cubicBezTo>
                  <a:cubicBezTo>
                    <a:pt x="16584" y="21101"/>
                    <a:pt x="16073" y="21134"/>
                    <a:pt x="15565" y="21163"/>
                  </a:cubicBezTo>
                  <a:cubicBezTo>
                    <a:pt x="14555" y="21220"/>
                    <a:pt x="13542" y="21253"/>
                    <a:pt x="12533" y="21341"/>
                  </a:cubicBezTo>
                  <a:cubicBezTo>
                    <a:pt x="11985" y="21389"/>
                    <a:pt x="11439" y="21445"/>
                    <a:pt x="10892" y="21497"/>
                  </a:cubicBezTo>
                  <a:cubicBezTo>
                    <a:pt x="10402" y="21542"/>
                    <a:pt x="9910" y="21575"/>
                    <a:pt x="9419" y="21609"/>
                  </a:cubicBezTo>
                  <a:cubicBezTo>
                    <a:pt x="8946" y="21642"/>
                    <a:pt x="8473" y="21679"/>
                    <a:pt x="7999" y="21700"/>
                  </a:cubicBezTo>
                  <a:cubicBezTo>
                    <a:pt x="7459" y="21726"/>
                    <a:pt x="6916" y="21746"/>
                    <a:pt x="6376" y="21770"/>
                  </a:cubicBezTo>
                  <a:cubicBezTo>
                    <a:pt x="5849" y="21794"/>
                    <a:pt x="5324" y="21831"/>
                    <a:pt x="4798" y="21872"/>
                  </a:cubicBezTo>
                  <a:cubicBezTo>
                    <a:pt x="4559" y="21891"/>
                    <a:pt x="4320" y="21916"/>
                    <a:pt x="4082" y="21939"/>
                  </a:cubicBezTo>
                  <a:cubicBezTo>
                    <a:pt x="3828" y="21963"/>
                    <a:pt x="3573" y="21986"/>
                    <a:pt x="3320" y="22009"/>
                  </a:cubicBezTo>
                  <a:cubicBezTo>
                    <a:pt x="3084" y="22030"/>
                    <a:pt x="2848" y="22044"/>
                    <a:pt x="2612" y="22062"/>
                  </a:cubicBezTo>
                  <a:cubicBezTo>
                    <a:pt x="2376" y="22079"/>
                    <a:pt x="2136" y="22089"/>
                    <a:pt x="1900" y="22100"/>
                  </a:cubicBezTo>
                  <a:cubicBezTo>
                    <a:pt x="1638" y="22109"/>
                    <a:pt x="1376" y="22122"/>
                    <a:pt x="1115" y="22136"/>
                  </a:cubicBezTo>
                  <a:cubicBezTo>
                    <a:pt x="1031" y="22140"/>
                    <a:pt x="947" y="22147"/>
                    <a:pt x="864" y="22154"/>
                  </a:cubicBezTo>
                  <a:cubicBezTo>
                    <a:pt x="873" y="22141"/>
                    <a:pt x="884" y="22129"/>
                    <a:pt x="893" y="22117"/>
                  </a:cubicBezTo>
                  <a:cubicBezTo>
                    <a:pt x="985" y="21992"/>
                    <a:pt x="1070" y="21861"/>
                    <a:pt x="1155" y="21732"/>
                  </a:cubicBezTo>
                  <a:cubicBezTo>
                    <a:pt x="1250" y="21590"/>
                    <a:pt x="1347" y="21448"/>
                    <a:pt x="1446" y="21307"/>
                  </a:cubicBezTo>
                  <a:cubicBezTo>
                    <a:pt x="1478" y="21260"/>
                    <a:pt x="1519" y="21214"/>
                    <a:pt x="1551" y="21164"/>
                  </a:cubicBezTo>
                  <a:cubicBezTo>
                    <a:pt x="1571" y="21141"/>
                    <a:pt x="1590" y="21115"/>
                    <a:pt x="1608" y="21090"/>
                  </a:cubicBezTo>
                  <a:cubicBezTo>
                    <a:pt x="1910" y="20717"/>
                    <a:pt x="2221" y="20350"/>
                    <a:pt x="2552" y="20002"/>
                  </a:cubicBezTo>
                  <a:cubicBezTo>
                    <a:pt x="2910" y="19625"/>
                    <a:pt x="3277" y="19258"/>
                    <a:pt x="3646" y="18890"/>
                  </a:cubicBezTo>
                  <a:cubicBezTo>
                    <a:pt x="4306" y="18243"/>
                    <a:pt x="4966" y="17595"/>
                    <a:pt x="5646" y="16967"/>
                  </a:cubicBezTo>
                  <a:cubicBezTo>
                    <a:pt x="5817" y="16809"/>
                    <a:pt x="5984" y="16650"/>
                    <a:pt x="6157" y="16496"/>
                  </a:cubicBezTo>
                  <a:cubicBezTo>
                    <a:pt x="6383" y="16296"/>
                    <a:pt x="6608" y="16096"/>
                    <a:pt x="6833" y="15897"/>
                  </a:cubicBezTo>
                  <a:cubicBezTo>
                    <a:pt x="6966" y="15778"/>
                    <a:pt x="7105" y="15666"/>
                    <a:pt x="7241" y="15551"/>
                  </a:cubicBezTo>
                  <a:cubicBezTo>
                    <a:pt x="7368" y="15445"/>
                    <a:pt x="7493" y="15339"/>
                    <a:pt x="7620" y="15234"/>
                  </a:cubicBezTo>
                  <a:cubicBezTo>
                    <a:pt x="7686" y="15180"/>
                    <a:pt x="7749" y="15123"/>
                    <a:pt x="7815" y="15070"/>
                  </a:cubicBezTo>
                  <a:cubicBezTo>
                    <a:pt x="8175" y="14789"/>
                    <a:pt x="8531" y="14505"/>
                    <a:pt x="8893" y="14231"/>
                  </a:cubicBezTo>
                  <a:cubicBezTo>
                    <a:pt x="9281" y="13936"/>
                    <a:pt x="9669" y="13643"/>
                    <a:pt x="10053" y="13345"/>
                  </a:cubicBezTo>
                  <a:cubicBezTo>
                    <a:pt x="10856" y="12722"/>
                    <a:pt x="11654" y="12093"/>
                    <a:pt x="12456" y="11469"/>
                  </a:cubicBezTo>
                  <a:cubicBezTo>
                    <a:pt x="12518" y="11419"/>
                    <a:pt x="12582" y="11370"/>
                    <a:pt x="12645" y="11320"/>
                  </a:cubicBezTo>
                  <a:lnTo>
                    <a:pt x="12645" y="11320"/>
                  </a:lnTo>
                  <a:cubicBezTo>
                    <a:pt x="12641" y="11324"/>
                    <a:pt x="12636" y="11327"/>
                    <a:pt x="12631" y="11330"/>
                  </a:cubicBezTo>
                  <a:cubicBezTo>
                    <a:pt x="13009" y="11052"/>
                    <a:pt x="13381" y="10763"/>
                    <a:pt x="13768" y="10497"/>
                  </a:cubicBezTo>
                  <a:cubicBezTo>
                    <a:pt x="14044" y="10308"/>
                    <a:pt x="14318" y="10119"/>
                    <a:pt x="14592" y="9931"/>
                  </a:cubicBezTo>
                  <a:cubicBezTo>
                    <a:pt x="14803" y="9787"/>
                    <a:pt x="15022" y="9655"/>
                    <a:pt x="15236" y="9517"/>
                  </a:cubicBezTo>
                  <a:cubicBezTo>
                    <a:pt x="15423" y="9397"/>
                    <a:pt x="15608" y="9275"/>
                    <a:pt x="15797" y="9161"/>
                  </a:cubicBezTo>
                  <a:cubicBezTo>
                    <a:pt x="16095" y="8979"/>
                    <a:pt x="16392" y="8797"/>
                    <a:pt x="16690" y="8617"/>
                  </a:cubicBezTo>
                  <a:cubicBezTo>
                    <a:pt x="16864" y="8509"/>
                    <a:pt x="17042" y="8410"/>
                    <a:pt x="17220" y="8308"/>
                  </a:cubicBezTo>
                  <a:cubicBezTo>
                    <a:pt x="17472" y="8163"/>
                    <a:pt x="17723" y="8019"/>
                    <a:pt x="17976" y="7876"/>
                  </a:cubicBezTo>
                  <a:cubicBezTo>
                    <a:pt x="18431" y="7633"/>
                    <a:pt x="18884" y="7388"/>
                    <a:pt x="19341" y="7150"/>
                  </a:cubicBezTo>
                  <a:cubicBezTo>
                    <a:pt x="19897" y="6862"/>
                    <a:pt x="20455" y="6575"/>
                    <a:pt x="21012" y="6290"/>
                  </a:cubicBezTo>
                  <a:cubicBezTo>
                    <a:pt x="21207" y="6191"/>
                    <a:pt x="21402" y="6085"/>
                    <a:pt x="21601" y="5991"/>
                  </a:cubicBezTo>
                  <a:cubicBezTo>
                    <a:pt x="21938" y="5834"/>
                    <a:pt x="22275" y="5676"/>
                    <a:pt x="22612" y="5518"/>
                  </a:cubicBezTo>
                  <a:cubicBezTo>
                    <a:pt x="22679" y="5486"/>
                    <a:pt x="22746" y="5453"/>
                    <a:pt x="22815" y="5423"/>
                  </a:cubicBezTo>
                  <a:cubicBezTo>
                    <a:pt x="22947" y="5368"/>
                    <a:pt x="23079" y="5314"/>
                    <a:pt x="23211" y="5259"/>
                  </a:cubicBezTo>
                  <a:lnTo>
                    <a:pt x="24062" y="4907"/>
                  </a:lnTo>
                  <a:cubicBezTo>
                    <a:pt x="24379" y="4790"/>
                    <a:pt x="24698" y="4670"/>
                    <a:pt x="25016" y="4553"/>
                  </a:cubicBezTo>
                  <a:cubicBezTo>
                    <a:pt x="25273" y="4458"/>
                    <a:pt x="25530" y="4366"/>
                    <a:pt x="25788" y="4277"/>
                  </a:cubicBezTo>
                  <a:cubicBezTo>
                    <a:pt x="26078" y="4177"/>
                    <a:pt x="26368" y="4073"/>
                    <a:pt x="26660" y="3977"/>
                  </a:cubicBezTo>
                  <a:cubicBezTo>
                    <a:pt x="27036" y="3856"/>
                    <a:pt x="27409" y="3735"/>
                    <a:pt x="27783" y="3613"/>
                  </a:cubicBezTo>
                  <a:cubicBezTo>
                    <a:pt x="28326" y="3437"/>
                    <a:pt x="28865" y="3250"/>
                    <a:pt x="29407" y="3074"/>
                  </a:cubicBezTo>
                  <a:cubicBezTo>
                    <a:pt x="29706" y="2976"/>
                    <a:pt x="30004" y="2869"/>
                    <a:pt x="30305" y="2783"/>
                  </a:cubicBezTo>
                  <a:cubicBezTo>
                    <a:pt x="30663" y="2681"/>
                    <a:pt x="31021" y="2580"/>
                    <a:pt x="31378" y="2477"/>
                  </a:cubicBezTo>
                  <a:lnTo>
                    <a:pt x="31378" y="2477"/>
                  </a:lnTo>
                  <a:lnTo>
                    <a:pt x="31351" y="2486"/>
                  </a:lnTo>
                  <a:cubicBezTo>
                    <a:pt x="32093" y="2295"/>
                    <a:pt x="32835" y="2107"/>
                    <a:pt x="33577" y="1921"/>
                  </a:cubicBezTo>
                  <a:cubicBezTo>
                    <a:pt x="33945" y="1829"/>
                    <a:pt x="34316" y="1747"/>
                    <a:pt x="34685" y="1660"/>
                  </a:cubicBezTo>
                  <a:cubicBezTo>
                    <a:pt x="34843" y="1622"/>
                    <a:pt x="35005" y="1596"/>
                    <a:pt x="35164" y="1564"/>
                  </a:cubicBezTo>
                  <a:cubicBezTo>
                    <a:pt x="35374" y="1523"/>
                    <a:pt x="35585" y="1482"/>
                    <a:pt x="35794" y="1439"/>
                  </a:cubicBezTo>
                  <a:cubicBezTo>
                    <a:pt x="35838" y="1431"/>
                    <a:pt x="35883" y="1427"/>
                    <a:pt x="35928" y="1419"/>
                  </a:cubicBezTo>
                  <a:lnTo>
                    <a:pt x="36309" y="1362"/>
                  </a:lnTo>
                  <a:lnTo>
                    <a:pt x="36903" y="1273"/>
                  </a:lnTo>
                  <a:cubicBezTo>
                    <a:pt x="37280" y="1216"/>
                    <a:pt x="37659" y="1171"/>
                    <a:pt x="38037" y="1120"/>
                  </a:cubicBezTo>
                  <a:cubicBezTo>
                    <a:pt x="38225" y="1093"/>
                    <a:pt x="38414" y="1061"/>
                    <a:pt x="38602" y="1032"/>
                  </a:cubicBezTo>
                  <a:cubicBezTo>
                    <a:pt x="38790" y="1001"/>
                    <a:pt x="38980" y="973"/>
                    <a:pt x="39168" y="943"/>
                  </a:cubicBezTo>
                  <a:cubicBezTo>
                    <a:pt x="39543" y="885"/>
                    <a:pt x="39917" y="824"/>
                    <a:pt x="40290" y="765"/>
                  </a:cubicBezTo>
                  <a:lnTo>
                    <a:pt x="41023" y="678"/>
                  </a:lnTo>
                  <a:cubicBezTo>
                    <a:pt x="41202" y="657"/>
                    <a:pt x="41378" y="634"/>
                    <a:pt x="41557" y="620"/>
                  </a:cubicBezTo>
                  <a:cubicBezTo>
                    <a:pt x="41866" y="599"/>
                    <a:pt x="42174" y="577"/>
                    <a:pt x="42482" y="555"/>
                  </a:cubicBezTo>
                  <a:cubicBezTo>
                    <a:pt x="42683" y="541"/>
                    <a:pt x="42885" y="534"/>
                    <a:pt x="43085" y="525"/>
                  </a:cubicBezTo>
                  <a:cubicBezTo>
                    <a:pt x="43586" y="503"/>
                    <a:pt x="44086" y="484"/>
                    <a:pt x="44587" y="468"/>
                  </a:cubicBezTo>
                  <a:cubicBezTo>
                    <a:pt x="45031" y="453"/>
                    <a:pt x="45475" y="453"/>
                    <a:pt x="45919" y="448"/>
                  </a:cubicBezTo>
                  <a:close/>
                  <a:moveTo>
                    <a:pt x="45879" y="0"/>
                  </a:moveTo>
                  <a:cubicBezTo>
                    <a:pt x="45749" y="0"/>
                    <a:pt x="45620" y="2"/>
                    <a:pt x="45490" y="2"/>
                  </a:cubicBezTo>
                  <a:cubicBezTo>
                    <a:pt x="45264" y="6"/>
                    <a:pt x="45036" y="2"/>
                    <a:pt x="44809" y="11"/>
                  </a:cubicBezTo>
                  <a:cubicBezTo>
                    <a:pt x="44505" y="20"/>
                    <a:pt x="44200" y="31"/>
                    <a:pt x="43896" y="40"/>
                  </a:cubicBezTo>
                  <a:cubicBezTo>
                    <a:pt x="43455" y="55"/>
                    <a:pt x="43014" y="77"/>
                    <a:pt x="42573" y="96"/>
                  </a:cubicBezTo>
                  <a:cubicBezTo>
                    <a:pt x="42490" y="101"/>
                    <a:pt x="42404" y="109"/>
                    <a:pt x="42321" y="115"/>
                  </a:cubicBezTo>
                  <a:cubicBezTo>
                    <a:pt x="42152" y="127"/>
                    <a:pt x="41984" y="139"/>
                    <a:pt x="41816" y="151"/>
                  </a:cubicBezTo>
                  <a:cubicBezTo>
                    <a:pt x="41617" y="166"/>
                    <a:pt x="41420" y="179"/>
                    <a:pt x="41222" y="203"/>
                  </a:cubicBezTo>
                  <a:cubicBezTo>
                    <a:pt x="40917" y="239"/>
                    <a:pt x="40611" y="275"/>
                    <a:pt x="40306" y="312"/>
                  </a:cubicBezTo>
                  <a:cubicBezTo>
                    <a:pt x="40113" y="335"/>
                    <a:pt x="39921" y="369"/>
                    <a:pt x="39728" y="399"/>
                  </a:cubicBezTo>
                  <a:cubicBezTo>
                    <a:pt x="39217" y="481"/>
                    <a:pt x="38706" y="561"/>
                    <a:pt x="38194" y="641"/>
                  </a:cubicBezTo>
                  <a:cubicBezTo>
                    <a:pt x="37738" y="712"/>
                    <a:pt x="37281" y="769"/>
                    <a:pt x="36824" y="830"/>
                  </a:cubicBezTo>
                  <a:cubicBezTo>
                    <a:pt x="36594" y="862"/>
                    <a:pt x="36365" y="900"/>
                    <a:pt x="36136" y="935"/>
                  </a:cubicBezTo>
                  <a:cubicBezTo>
                    <a:pt x="35936" y="964"/>
                    <a:pt x="35738" y="993"/>
                    <a:pt x="35541" y="1032"/>
                  </a:cubicBezTo>
                  <a:cubicBezTo>
                    <a:pt x="35252" y="1089"/>
                    <a:pt x="34962" y="1147"/>
                    <a:pt x="34672" y="1203"/>
                  </a:cubicBezTo>
                  <a:cubicBezTo>
                    <a:pt x="34454" y="1246"/>
                    <a:pt x="34237" y="1303"/>
                    <a:pt x="34021" y="1355"/>
                  </a:cubicBezTo>
                  <a:cubicBezTo>
                    <a:pt x="33098" y="1572"/>
                    <a:pt x="32181" y="1809"/>
                    <a:pt x="31262" y="2043"/>
                  </a:cubicBezTo>
                  <a:cubicBezTo>
                    <a:pt x="31040" y="2100"/>
                    <a:pt x="30821" y="2169"/>
                    <a:pt x="30600" y="2232"/>
                  </a:cubicBezTo>
                  <a:cubicBezTo>
                    <a:pt x="30394" y="2290"/>
                    <a:pt x="30187" y="2343"/>
                    <a:pt x="29985" y="2410"/>
                  </a:cubicBezTo>
                  <a:cubicBezTo>
                    <a:pt x="29523" y="2561"/>
                    <a:pt x="29063" y="2712"/>
                    <a:pt x="28601" y="2865"/>
                  </a:cubicBezTo>
                  <a:cubicBezTo>
                    <a:pt x="28127" y="3024"/>
                    <a:pt x="27653" y="3182"/>
                    <a:pt x="27178" y="3336"/>
                  </a:cubicBezTo>
                  <a:cubicBezTo>
                    <a:pt x="26947" y="3411"/>
                    <a:pt x="26718" y="3486"/>
                    <a:pt x="26488" y="3560"/>
                  </a:cubicBezTo>
                  <a:cubicBezTo>
                    <a:pt x="26232" y="3643"/>
                    <a:pt x="25979" y="3736"/>
                    <a:pt x="25725" y="3823"/>
                  </a:cubicBezTo>
                  <a:cubicBezTo>
                    <a:pt x="25545" y="3886"/>
                    <a:pt x="25363" y="3945"/>
                    <a:pt x="25184" y="4010"/>
                  </a:cubicBezTo>
                  <a:cubicBezTo>
                    <a:pt x="24896" y="4117"/>
                    <a:pt x="24608" y="4224"/>
                    <a:pt x="24321" y="4331"/>
                  </a:cubicBezTo>
                  <a:cubicBezTo>
                    <a:pt x="24167" y="4389"/>
                    <a:pt x="24011" y="4442"/>
                    <a:pt x="23859" y="4506"/>
                  </a:cubicBezTo>
                  <a:cubicBezTo>
                    <a:pt x="23578" y="4622"/>
                    <a:pt x="23295" y="4738"/>
                    <a:pt x="23014" y="4854"/>
                  </a:cubicBezTo>
                  <a:cubicBezTo>
                    <a:pt x="22862" y="4917"/>
                    <a:pt x="22707" y="4976"/>
                    <a:pt x="22558" y="5046"/>
                  </a:cubicBezTo>
                  <a:cubicBezTo>
                    <a:pt x="22264" y="5183"/>
                    <a:pt x="21971" y="5322"/>
                    <a:pt x="21677" y="5459"/>
                  </a:cubicBezTo>
                  <a:cubicBezTo>
                    <a:pt x="21538" y="5524"/>
                    <a:pt x="21397" y="5589"/>
                    <a:pt x="21260" y="5659"/>
                  </a:cubicBezTo>
                  <a:cubicBezTo>
                    <a:pt x="20966" y="5808"/>
                    <a:pt x="20671" y="5958"/>
                    <a:pt x="20378" y="6108"/>
                  </a:cubicBezTo>
                  <a:cubicBezTo>
                    <a:pt x="19519" y="6544"/>
                    <a:pt x="18669" y="6996"/>
                    <a:pt x="17820" y="7449"/>
                  </a:cubicBezTo>
                  <a:cubicBezTo>
                    <a:pt x="17683" y="7522"/>
                    <a:pt x="17550" y="7600"/>
                    <a:pt x="17416" y="7677"/>
                  </a:cubicBezTo>
                  <a:cubicBezTo>
                    <a:pt x="17145" y="7832"/>
                    <a:pt x="16873" y="7988"/>
                    <a:pt x="16603" y="8143"/>
                  </a:cubicBezTo>
                  <a:cubicBezTo>
                    <a:pt x="16441" y="8236"/>
                    <a:pt x="16286" y="8335"/>
                    <a:pt x="16128" y="8431"/>
                  </a:cubicBezTo>
                  <a:cubicBezTo>
                    <a:pt x="15905" y="8567"/>
                    <a:pt x="15682" y="8702"/>
                    <a:pt x="15461" y="8838"/>
                  </a:cubicBezTo>
                  <a:cubicBezTo>
                    <a:pt x="15250" y="8965"/>
                    <a:pt x="15047" y="9104"/>
                    <a:pt x="14840" y="9236"/>
                  </a:cubicBezTo>
                  <a:cubicBezTo>
                    <a:pt x="14665" y="9348"/>
                    <a:pt x="14487" y="9456"/>
                    <a:pt x="14316" y="9574"/>
                  </a:cubicBezTo>
                  <a:cubicBezTo>
                    <a:pt x="13923" y="9844"/>
                    <a:pt x="13525" y="10107"/>
                    <a:pt x="13143" y="10391"/>
                  </a:cubicBezTo>
                  <a:cubicBezTo>
                    <a:pt x="12907" y="10566"/>
                    <a:pt x="12671" y="10740"/>
                    <a:pt x="12436" y="10915"/>
                  </a:cubicBezTo>
                  <a:cubicBezTo>
                    <a:pt x="12277" y="11033"/>
                    <a:pt x="12123" y="11155"/>
                    <a:pt x="11968" y="11277"/>
                  </a:cubicBezTo>
                  <a:cubicBezTo>
                    <a:pt x="11564" y="11592"/>
                    <a:pt x="11160" y="11909"/>
                    <a:pt x="10757" y="12227"/>
                  </a:cubicBezTo>
                  <a:cubicBezTo>
                    <a:pt x="10008" y="12816"/>
                    <a:pt x="9250" y="13393"/>
                    <a:pt x="8491" y="13970"/>
                  </a:cubicBezTo>
                  <a:cubicBezTo>
                    <a:pt x="8335" y="14089"/>
                    <a:pt x="8181" y="14213"/>
                    <a:pt x="8027" y="14334"/>
                  </a:cubicBezTo>
                  <a:cubicBezTo>
                    <a:pt x="7847" y="14475"/>
                    <a:pt x="7664" y="14610"/>
                    <a:pt x="7490" y="14754"/>
                  </a:cubicBezTo>
                  <a:cubicBezTo>
                    <a:pt x="7115" y="15068"/>
                    <a:pt x="6739" y="15377"/>
                    <a:pt x="6374" y="15702"/>
                  </a:cubicBezTo>
                  <a:cubicBezTo>
                    <a:pt x="6199" y="15857"/>
                    <a:pt x="6020" y="16009"/>
                    <a:pt x="5847" y="16167"/>
                  </a:cubicBezTo>
                  <a:cubicBezTo>
                    <a:pt x="5634" y="16365"/>
                    <a:pt x="5421" y="16562"/>
                    <a:pt x="5207" y="16758"/>
                  </a:cubicBezTo>
                  <a:cubicBezTo>
                    <a:pt x="4895" y="17047"/>
                    <a:pt x="4590" y="17342"/>
                    <a:pt x="4286" y="17637"/>
                  </a:cubicBezTo>
                  <a:cubicBezTo>
                    <a:pt x="3605" y="18299"/>
                    <a:pt x="2921" y="18959"/>
                    <a:pt x="2267" y="19648"/>
                  </a:cubicBezTo>
                  <a:cubicBezTo>
                    <a:pt x="1959" y="19973"/>
                    <a:pt x="1666" y="20310"/>
                    <a:pt x="1382" y="20654"/>
                  </a:cubicBezTo>
                  <a:cubicBezTo>
                    <a:pt x="1329" y="20720"/>
                    <a:pt x="1277" y="20784"/>
                    <a:pt x="1224" y="20851"/>
                  </a:cubicBezTo>
                  <a:cubicBezTo>
                    <a:pt x="1223" y="20852"/>
                    <a:pt x="1222" y="20854"/>
                    <a:pt x="1221" y="20855"/>
                  </a:cubicBezTo>
                  <a:cubicBezTo>
                    <a:pt x="1214" y="20861"/>
                    <a:pt x="1209" y="20870"/>
                    <a:pt x="1203" y="20877"/>
                  </a:cubicBezTo>
                  <a:cubicBezTo>
                    <a:pt x="1202" y="20879"/>
                    <a:pt x="1201" y="20880"/>
                    <a:pt x="1199" y="20882"/>
                  </a:cubicBezTo>
                  <a:cubicBezTo>
                    <a:pt x="1194" y="20888"/>
                    <a:pt x="1190" y="20894"/>
                    <a:pt x="1186" y="20900"/>
                  </a:cubicBezTo>
                  <a:cubicBezTo>
                    <a:pt x="938" y="21224"/>
                    <a:pt x="731" y="21575"/>
                    <a:pt x="490" y="21903"/>
                  </a:cubicBezTo>
                  <a:cubicBezTo>
                    <a:pt x="483" y="21912"/>
                    <a:pt x="475" y="21921"/>
                    <a:pt x="467" y="21930"/>
                  </a:cubicBezTo>
                  <a:cubicBezTo>
                    <a:pt x="466" y="21932"/>
                    <a:pt x="464" y="21935"/>
                    <a:pt x="462" y="21938"/>
                  </a:cubicBezTo>
                  <a:cubicBezTo>
                    <a:pt x="425" y="21995"/>
                    <a:pt x="390" y="22054"/>
                    <a:pt x="354" y="22113"/>
                  </a:cubicBezTo>
                  <a:lnTo>
                    <a:pt x="305" y="22192"/>
                  </a:lnTo>
                  <a:cubicBezTo>
                    <a:pt x="276" y="22247"/>
                    <a:pt x="243" y="22300"/>
                    <a:pt x="209" y="22353"/>
                  </a:cubicBezTo>
                  <a:cubicBezTo>
                    <a:pt x="143" y="22461"/>
                    <a:pt x="72" y="22567"/>
                    <a:pt x="0" y="22670"/>
                  </a:cubicBezTo>
                  <a:lnTo>
                    <a:pt x="30" y="22667"/>
                  </a:lnTo>
                  <a:cubicBezTo>
                    <a:pt x="503" y="22622"/>
                    <a:pt x="977" y="22588"/>
                    <a:pt x="1452" y="22567"/>
                  </a:cubicBezTo>
                  <a:cubicBezTo>
                    <a:pt x="1967" y="22543"/>
                    <a:pt x="2481" y="22519"/>
                    <a:pt x="2996" y="22481"/>
                  </a:cubicBezTo>
                  <a:cubicBezTo>
                    <a:pt x="3510" y="22442"/>
                    <a:pt x="4028" y="22392"/>
                    <a:pt x="4543" y="22344"/>
                  </a:cubicBezTo>
                  <a:cubicBezTo>
                    <a:pt x="5052" y="22296"/>
                    <a:pt x="5562" y="22262"/>
                    <a:pt x="6072" y="22232"/>
                  </a:cubicBezTo>
                  <a:cubicBezTo>
                    <a:pt x="6554" y="22203"/>
                    <a:pt x="7037" y="22192"/>
                    <a:pt x="7519" y="22170"/>
                  </a:cubicBezTo>
                  <a:cubicBezTo>
                    <a:pt x="8568" y="22120"/>
                    <a:pt x="9616" y="22047"/>
                    <a:pt x="10663" y="21966"/>
                  </a:cubicBezTo>
                  <a:cubicBezTo>
                    <a:pt x="11144" y="21929"/>
                    <a:pt x="11623" y="21869"/>
                    <a:pt x="12103" y="21826"/>
                  </a:cubicBezTo>
                  <a:cubicBezTo>
                    <a:pt x="12612" y="21782"/>
                    <a:pt x="13121" y="21740"/>
                    <a:pt x="13632" y="21712"/>
                  </a:cubicBezTo>
                  <a:cubicBezTo>
                    <a:pt x="14696" y="21652"/>
                    <a:pt x="15763" y="21600"/>
                    <a:pt x="16827" y="21538"/>
                  </a:cubicBezTo>
                  <a:cubicBezTo>
                    <a:pt x="17349" y="21508"/>
                    <a:pt x="17870" y="21486"/>
                    <a:pt x="18393" y="21467"/>
                  </a:cubicBezTo>
                  <a:cubicBezTo>
                    <a:pt x="18911" y="21448"/>
                    <a:pt x="19430" y="21425"/>
                    <a:pt x="19948" y="21396"/>
                  </a:cubicBezTo>
                  <a:cubicBezTo>
                    <a:pt x="20456" y="21367"/>
                    <a:pt x="20962" y="21324"/>
                    <a:pt x="21470" y="21290"/>
                  </a:cubicBezTo>
                  <a:cubicBezTo>
                    <a:pt x="21977" y="21256"/>
                    <a:pt x="22483" y="21237"/>
                    <a:pt x="22992" y="21227"/>
                  </a:cubicBezTo>
                  <a:cubicBezTo>
                    <a:pt x="23486" y="21217"/>
                    <a:pt x="23981" y="21217"/>
                    <a:pt x="24475" y="21212"/>
                  </a:cubicBezTo>
                  <a:cubicBezTo>
                    <a:pt x="25020" y="21206"/>
                    <a:pt x="25565" y="21195"/>
                    <a:pt x="26110" y="21182"/>
                  </a:cubicBezTo>
                  <a:cubicBezTo>
                    <a:pt x="27119" y="21159"/>
                    <a:pt x="28127" y="21130"/>
                    <a:pt x="29136" y="21093"/>
                  </a:cubicBezTo>
                  <a:cubicBezTo>
                    <a:pt x="30135" y="21054"/>
                    <a:pt x="31136" y="21033"/>
                    <a:pt x="32137" y="21031"/>
                  </a:cubicBezTo>
                  <a:cubicBezTo>
                    <a:pt x="32343" y="21030"/>
                    <a:pt x="32547" y="21030"/>
                    <a:pt x="32752" y="21030"/>
                  </a:cubicBezTo>
                  <a:cubicBezTo>
                    <a:pt x="33184" y="21030"/>
                    <a:pt x="33614" y="21032"/>
                    <a:pt x="34045" y="21041"/>
                  </a:cubicBezTo>
                  <a:cubicBezTo>
                    <a:pt x="34449" y="21048"/>
                    <a:pt x="34851" y="21063"/>
                    <a:pt x="35254" y="21077"/>
                  </a:cubicBezTo>
                  <a:cubicBezTo>
                    <a:pt x="35504" y="21085"/>
                    <a:pt x="35754" y="21094"/>
                    <a:pt x="36003" y="21102"/>
                  </a:cubicBezTo>
                  <a:cubicBezTo>
                    <a:pt x="36195" y="21107"/>
                    <a:pt x="36386" y="21107"/>
                    <a:pt x="36578" y="21108"/>
                  </a:cubicBezTo>
                  <a:cubicBezTo>
                    <a:pt x="36708" y="21109"/>
                    <a:pt x="36839" y="21112"/>
                    <a:pt x="36971" y="21112"/>
                  </a:cubicBezTo>
                  <a:cubicBezTo>
                    <a:pt x="37033" y="21112"/>
                    <a:pt x="37096" y="21111"/>
                    <a:pt x="37159" y="21109"/>
                  </a:cubicBezTo>
                  <a:cubicBezTo>
                    <a:pt x="37435" y="21102"/>
                    <a:pt x="37713" y="21095"/>
                    <a:pt x="37990" y="21087"/>
                  </a:cubicBezTo>
                  <a:cubicBezTo>
                    <a:pt x="38823" y="21066"/>
                    <a:pt x="39657" y="21040"/>
                    <a:pt x="40491" y="21020"/>
                  </a:cubicBezTo>
                  <a:cubicBezTo>
                    <a:pt x="40965" y="21008"/>
                    <a:pt x="41439" y="20998"/>
                    <a:pt x="41914" y="20989"/>
                  </a:cubicBezTo>
                  <a:cubicBezTo>
                    <a:pt x="42331" y="20981"/>
                    <a:pt x="42748" y="20983"/>
                    <a:pt x="43164" y="20981"/>
                  </a:cubicBezTo>
                  <a:cubicBezTo>
                    <a:pt x="44240" y="20990"/>
                    <a:pt x="45316" y="20999"/>
                    <a:pt x="46391" y="21007"/>
                  </a:cubicBezTo>
                  <a:cubicBezTo>
                    <a:pt x="46837" y="21010"/>
                    <a:pt x="47282" y="21025"/>
                    <a:pt x="47728" y="21037"/>
                  </a:cubicBezTo>
                  <a:cubicBezTo>
                    <a:pt x="48287" y="21051"/>
                    <a:pt x="48847" y="21065"/>
                    <a:pt x="49406" y="21071"/>
                  </a:cubicBezTo>
                  <a:cubicBezTo>
                    <a:pt x="49891" y="21078"/>
                    <a:pt x="50376" y="21078"/>
                    <a:pt x="50858" y="21086"/>
                  </a:cubicBezTo>
                  <a:cubicBezTo>
                    <a:pt x="51401" y="21096"/>
                    <a:pt x="51944" y="21105"/>
                    <a:pt x="52487" y="21116"/>
                  </a:cubicBezTo>
                  <a:cubicBezTo>
                    <a:pt x="53559" y="21138"/>
                    <a:pt x="54630" y="21178"/>
                    <a:pt x="55700" y="21209"/>
                  </a:cubicBezTo>
                  <a:cubicBezTo>
                    <a:pt x="56211" y="21222"/>
                    <a:pt x="56721" y="21226"/>
                    <a:pt x="57232" y="21226"/>
                  </a:cubicBezTo>
                  <a:cubicBezTo>
                    <a:pt x="57518" y="21226"/>
                    <a:pt x="57803" y="21225"/>
                    <a:pt x="58088" y="21224"/>
                  </a:cubicBezTo>
                  <a:cubicBezTo>
                    <a:pt x="58367" y="21225"/>
                    <a:pt x="58648" y="21226"/>
                    <a:pt x="58929" y="21228"/>
                  </a:cubicBezTo>
                  <a:cubicBezTo>
                    <a:pt x="59194" y="21229"/>
                    <a:pt x="59460" y="21237"/>
                    <a:pt x="59727" y="21244"/>
                  </a:cubicBezTo>
                  <a:cubicBezTo>
                    <a:pt x="60034" y="21250"/>
                    <a:pt x="60342" y="21255"/>
                    <a:pt x="60649" y="21255"/>
                  </a:cubicBezTo>
                  <a:cubicBezTo>
                    <a:pt x="60799" y="21255"/>
                    <a:pt x="60949" y="21254"/>
                    <a:pt x="61100" y="21251"/>
                  </a:cubicBezTo>
                  <a:cubicBezTo>
                    <a:pt x="61348" y="21247"/>
                    <a:pt x="61598" y="21244"/>
                    <a:pt x="61847" y="21236"/>
                  </a:cubicBezTo>
                  <a:cubicBezTo>
                    <a:pt x="62126" y="21229"/>
                    <a:pt x="62405" y="21218"/>
                    <a:pt x="62684" y="21213"/>
                  </a:cubicBezTo>
                  <a:cubicBezTo>
                    <a:pt x="63244" y="21203"/>
                    <a:pt x="63805" y="21195"/>
                    <a:pt x="64365" y="21188"/>
                  </a:cubicBezTo>
                  <a:cubicBezTo>
                    <a:pt x="64847" y="21182"/>
                    <a:pt x="65330" y="21168"/>
                    <a:pt x="65812" y="21155"/>
                  </a:cubicBezTo>
                  <a:cubicBezTo>
                    <a:pt x="66331" y="21141"/>
                    <a:pt x="66850" y="21131"/>
                    <a:pt x="67367" y="21121"/>
                  </a:cubicBezTo>
                  <a:cubicBezTo>
                    <a:pt x="67923" y="21109"/>
                    <a:pt x="68481" y="21097"/>
                    <a:pt x="69037" y="21083"/>
                  </a:cubicBezTo>
                  <a:cubicBezTo>
                    <a:pt x="69510" y="21069"/>
                    <a:pt x="69984" y="21049"/>
                    <a:pt x="70456" y="21047"/>
                  </a:cubicBezTo>
                  <a:lnTo>
                    <a:pt x="71346" y="21042"/>
                  </a:lnTo>
                  <a:cubicBezTo>
                    <a:pt x="72230" y="21060"/>
                    <a:pt x="73114" y="21081"/>
                    <a:pt x="73999" y="21093"/>
                  </a:cubicBezTo>
                  <a:cubicBezTo>
                    <a:pt x="74482" y="21099"/>
                    <a:pt x="74967" y="21111"/>
                    <a:pt x="75450" y="21124"/>
                  </a:cubicBezTo>
                  <a:cubicBezTo>
                    <a:pt x="75840" y="21134"/>
                    <a:pt x="76229" y="21153"/>
                    <a:pt x="76618" y="21163"/>
                  </a:cubicBezTo>
                  <a:cubicBezTo>
                    <a:pt x="77100" y="21176"/>
                    <a:pt x="77581" y="21189"/>
                    <a:pt x="78063" y="21197"/>
                  </a:cubicBezTo>
                  <a:cubicBezTo>
                    <a:pt x="78506" y="21206"/>
                    <a:pt x="78949" y="21220"/>
                    <a:pt x="79393" y="21230"/>
                  </a:cubicBezTo>
                  <a:cubicBezTo>
                    <a:pt x="79663" y="21235"/>
                    <a:pt x="79932" y="21240"/>
                    <a:pt x="80202" y="21247"/>
                  </a:cubicBezTo>
                  <a:cubicBezTo>
                    <a:pt x="80258" y="21248"/>
                    <a:pt x="80314" y="21248"/>
                    <a:pt x="80370" y="21248"/>
                  </a:cubicBezTo>
                  <a:cubicBezTo>
                    <a:pt x="80491" y="21248"/>
                    <a:pt x="80612" y="21246"/>
                    <a:pt x="80733" y="21246"/>
                  </a:cubicBezTo>
                  <a:cubicBezTo>
                    <a:pt x="81185" y="21240"/>
                    <a:pt x="81636" y="21236"/>
                    <a:pt x="82087" y="21230"/>
                  </a:cubicBezTo>
                  <a:cubicBezTo>
                    <a:pt x="82429" y="21236"/>
                    <a:pt x="82771" y="21240"/>
                    <a:pt x="83113" y="21250"/>
                  </a:cubicBezTo>
                  <a:cubicBezTo>
                    <a:pt x="83496" y="21263"/>
                    <a:pt x="83878" y="21276"/>
                    <a:pt x="84261" y="21283"/>
                  </a:cubicBezTo>
                  <a:cubicBezTo>
                    <a:pt x="85059" y="21295"/>
                    <a:pt x="85858" y="21297"/>
                    <a:pt x="86656" y="21307"/>
                  </a:cubicBezTo>
                  <a:cubicBezTo>
                    <a:pt x="86998" y="21311"/>
                    <a:pt x="87339" y="21320"/>
                    <a:pt x="87680" y="21322"/>
                  </a:cubicBezTo>
                  <a:cubicBezTo>
                    <a:pt x="87871" y="21323"/>
                    <a:pt x="88062" y="21324"/>
                    <a:pt x="88253" y="21326"/>
                  </a:cubicBezTo>
                  <a:cubicBezTo>
                    <a:pt x="88263" y="21321"/>
                    <a:pt x="88273" y="21319"/>
                    <a:pt x="88283" y="21317"/>
                  </a:cubicBezTo>
                  <a:cubicBezTo>
                    <a:pt x="88304" y="21314"/>
                    <a:pt x="88324" y="21312"/>
                    <a:pt x="88344" y="21311"/>
                  </a:cubicBezTo>
                  <a:cubicBezTo>
                    <a:pt x="88361" y="21300"/>
                    <a:pt x="88380" y="21293"/>
                    <a:pt x="88400" y="21291"/>
                  </a:cubicBezTo>
                  <a:cubicBezTo>
                    <a:pt x="88420" y="21289"/>
                    <a:pt x="88440" y="21289"/>
                    <a:pt x="88460" y="21289"/>
                  </a:cubicBezTo>
                  <a:cubicBezTo>
                    <a:pt x="88493" y="21289"/>
                    <a:pt x="88527" y="21290"/>
                    <a:pt x="88560" y="21291"/>
                  </a:cubicBezTo>
                  <a:lnTo>
                    <a:pt x="88664" y="21291"/>
                  </a:lnTo>
                  <a:cubicBezTo>
                    <a:pt x="88751" y="21294"/>
                    <a:pt x="88836" y="21297"/>
                    <a:pt x="88923" y="21304"/>
                  </a:cubicBezTo>
                  <a:cubicBezTo>
                    <a:pt x="88927" y="21304"/>
                    <a:pt x="88931" y="21304"/>
                    <a:pt x="88935" y="21305"/>
                  </a:cubicBezTo>
                  <a:lnTo>
                    <a:pt x="88936" y="21305"/>
                  </a:lnTo>
                  <a:cubicBezTo>
                    <a:pt x="88903" y="21259"/>
                    <a:pt x="88870" y="21214"/>
                    <a:pt x="88836" y="21170"/>
                  </a:cubicBezTo>
                  <a:cubicBezTo>
                    <a:pt x="88817" y="21143"/>
                    <a:pt x="88798" y="21118"/>
                    <a:pt x="88780" y="21092"/>
                  </a:cubicBezTo>
                  <a:cubicBezTo>
                    <a:pt x="88632" y="20890"/>
                    <a:pt x="88489" y="20685"/>
                    <a:pt x="88342" y="20482"/>
                  </a:cubicBezTo>
                  <a:cubicBezTo>
                    <a:pt x="88195" y="20298"/>
                    <a:pt x="88050" y="20113"/>
                    <a:pt x="87906" y="19926"/>
                  </a:cubicBezTo>
                  <a:cubicBezTo>
                    <a:pt x="87766" y="19742"/>
                    <a:pt x="87626" y="19560"/>
                    <a:pt x="87484" y="19377"/>
                  </a:cubicBezTo>
                  <a:lnTo>
                    <a:pt x="87214" y="19032"/>
                  </a:lnTo>
                  <a:cubicBezTo>
                    <a:pt x="87142" y="18940"/>
                    <a:pt x="87064" y="18851"/>
                    <a:pt x="86988" y="18761"/>
                  </a:cubicBezTo>
                  <a:cubicBezTo>
                    <a:pt x="86917" y="18674"/>
                    <a:pt x="86845" y="18587"/>
                    <a:pt x="86773" y="18502"/>
                  </a:cubicBezTo>
                  <a:cubicBezTo>
                    <a:pt x="86705" y="18421"/>
                    <a:pt x="86631" y="18344"/>
                    <a:pt x="86560" y="18267"/>
                  </a:cubicBezTo>
                  <a:cubicBezTo>
                    <a:pt x="86472" y="18172"/>
                    <a:pt x="86385" y="18076"/>
                    <a:pt x="86298" y="17981"/>
                  </a:cubicBezTo>
                  <a:cubicBezTo>
                    <a:pt x="86232" y="17909"/>
                    <a:pt x="86160" y="17843"/>
                    <a:pt x="86091" y="17774"/>
                  </a:cubicBezTo>
                  <a:cubicBezTo>
                    <a:pt x="85934" y="17617"/>
                    <a:pt x="85778" y="17459"/>
                    <a:pt x="85615" y="17309"/>
                  </a:cubicBezTo>
                  <a:cubicBezTo>
                    <a:pt x="85436" y="17146"/>
                    <a:pt x="85261" y="16979"/>
                    <a:pt x="85077" y="16821"/>
                  </a:cubicBezTo>
                  <a:cubicBezTo>
                    <a:pt x="84710" y="16501"/>
                    <a:pt x="84338" y="16184"/>
                    <a:pt x="83966" y="15870"/>
                  </a:cubicBezTo>
                  <a:cubicBezTo>
                    <a:pt x="83594" y="15558"/>
                    <a:pt x="83224" y="15242"/>
                    <a:pt x="82858" y="14923"/>
                  </a:cubicBezTo>
                  <a:cubicBezTo>
                    <a:pt x="82497" y="14612"/>
                    <a:pt x="82151" y="14283"/>
                    <a:pt x="81802" y="13957"/>
                  </a:cubicBezTo>
                  <a:cubicBezTo>
                    <a:pt x="81617" y="13784"/>
                    <a:pt x="81432" y="13610"/>
                    <a:pt x="81246" y="13437"/>
                  </a:cubicBezTo>
                  <a:cubicBezTo>
                    <a:pt x="81066" y="13270"/>
                    <a:pt x="80881" y="13108"/>
                    <a:pt x="80697" y="12944"/>
                  </a:cubicBezTo>
                  <a:cubicBezTo>
                    <a:pt x="80535" y="12798"/>
                    <a:pt x="80365" y="12662"/>
                    <a:pt x="80198" y="12522"/>
                  </a:cubicBezTo>
                  <a:cubicBezTo>
                    <a:pt x="80032" y="12383"/>
                    <a:pt x="79857" y="12248"/>
                    <a:pt x="79683" y="12114"/>
                  </a:cubicBezTo>
                  <a:cubicBezTo>
                    <a:pt x="79323" y="11834"/>
                    <a:pt x="78956" y="11563"/>
                    <a:pt x="78581" y="11301"/>
                  </a:cubicBezTo>
                  <a:cubicBezTo>
                    <a:pt x="78158" y="11006"/>
                    <a:pt x="77733" y="10714"/>
                    <a:pt x="77308" y="10423"/>
                  </a:cubicBezTo>
                  <a:cubicBezTo>
                    <a:pt x="76903" y="10148"/>
                    <a:pt x="76490" y="9885"/>
                    <a:pt x="76082" y="9618"/>
                  </a:cubicBezTo>
                  <a:cubicBezTo>
                    <a:pt x="75704" y="9373"/>
                    <a:pt x="75326" y="9129"/>
                    <a:pt x="74946" y="8888"/>
                  </a:cubicBezTo>
                  <a:cubicBezTo>
                    <a:pt x="74778" y="8782"/>
                    <a:pt x="74609" y="8676"/>
                    <a:pt x="74439" y="8573"/>
                  </a:cubicBezTo>
                  <a:cubicBezTo>
                    <a:pt x="74238" y="8452"/>
                    <a:pt x="74040" y="8327"/>
                    <a:pt x="73835" y="8210"/>
                  </a:cubicBezTo>
                  <a:cubicBezTo>
                    <a:pt x="73608" y="8080"/>
                    <a:pt x="73379" y="7949"/>
                    <a:pt x="73150" y="7819"/>
                  </a:cubicBezTo>
                  <a:cubicBezTo>
                    <a:pt x="72930" y="7693"/>
                    <a:pt x="72706" y="7576"/>
                    <a:pt x="72484" y="7454"/>
                  </a:cubicBezTo>
                  <a:cubicBezTo>
                    <a:pt x="72099" y="7245"/>
                    <a:pt x="71712" y="7043"/>
                    <a:pt x="71322" y="6842"/>
                  </a:cubicBezTo>
                  <a:cubicBezTo>
                    <a:pt x="71134" y="6745"/>
                    <a:pt x="70947" y="6646"/>
                    <a:pt x="70758" y="6552"/>
                  </a:cubicBezTo>
                  <a:lnTo>
                    <a:pt x="69946" y="6149"/>
                  </a:lnTo>
                  <a:cubicBezTo>
                    <a:pt x="69580" y="5969"/>
                    <a:pt x="69209" y="5798"/>
                    <a:pt x="68839" y="5622"/>
                  </a:cubicBezTo>
                  <a:cubicBezTo>
                    <a:pt x="68370" y="5401"/>
                    <a:pt x="67902" y="5179"/>
                    <a:pt x="67435" y="4956"/>
                  </a:cubicBezTo>
                  <a:cubicBezTo>
                    <a:pt x="66597" y="4558"/>
                    <a:pt x="65763" y="4150"/>
                    <a:pt x="64921" y="3761"/>
                  </a:cubicBezTo>
                  <a:cubicBezTo>
                    <a:pt x="64726" y="3674"/>
                    <a:pt x="64535" y="3580"/>
                    <a:pt x="64340" y="3496"/>
                  </a:cubicBezTo>
                  <a:cubicBezTo>
                    <a:pt x="64072" y="3382"/>
                    <a:pt x="63805" y="3267"/>
                    <a:pt x="63538" y="3153"/>
                  </a:cubicBezTo>
                  <a:cubicBezTo>
                    <a:pt x="63485" y="3130"/>
                    <a:pt x="63429" y="3111"/>
                    <a:pt x="63375" y="3091"/>
                  </a:cubicBezTo>
                  <a:cubicBezTo>
                    <a:pt x="63228" y="3036"/>
                    <a:pt x="63082" y="2981"/>
                    <a:pt x="62936" y="2926"/>
                  </a:cubicBezTo>
                  <a:lnTo>
                    <a:pt x="62616" y="2805"/>
                  </a:lnTo>
                  <a:cubicBezTo>
                    <a:pt x="62524" y="2771"/>
                    <a:pt x="62430" y="2744"/>
                    <a:pt x="62338" y="2714"/>
                  </a:cubicBezTo>
                  <a:cubicBezTo>
                    <a:pt x="62110" y="2640"/>
                    <a:pt x="61884" y="2562"/>
                    <a:pt x="61655" y="2492"/>
                  </a:cubicBezTo>
                  <a:lnTo>
                    <a:pt x="60816" y="2238"/>
                  </a:lnTo>
                  <a:cubicBezTo>
                    <a:pt x="60419" y="2117"/>
                    <a:pt x="60022" y="1997"/>
                    <a:pt x="59621" y="1887"/>
                  </a:cubicBezTo>
                  <a:cubicBezTo>
                    <a:pt x="59339" y="1809"/>
                    <a:pt x="59056" y="1730"/>
                    <a:pt x="58772" y="1652"/>
                  </a:cubicBezTo>
                  <a:cubicBezTo>
                    <a:pt x="58549" y="1589"/>
                    <a:pt x="58324" y="1538"/>
                    <a:pt x="58100" y="1481"/>
                  </a:cubicBezTo>
                  <a:cubicBezTo>
                    <a:pt x="57650" y="1368"/>
                    <a:pt x="57198" y="1267"/>
                    <a:pt x="56745" y="1164"/>
                  </a:cubicBezTo>
                  <a:cubicBezTo>
                    <a:pt x="56494" y="1107"/>
                    <a:pt x="56241" y="1061"/>
                    <a:pt x="55988" y="1009"/>
                  </a:cubicBezTo>
                  <a:cubicBezTo>
                    <a:pt x="55759" y="962"/>
                    <a:pt x="55528" y="923"/>
                    <a:pt x="55298" y="882"/>
                  </a:cubicBezTo>
                  <a:cubicBezTo>
                    <a:pt x="55106" y="847"/>
                    <a:pt x="54915" y="813"/>
                    <a:pt x="54721" y="784"/>
                  </a:cubicBezTo>
                  <a:lnTo>
                    <a:pt x="54238" y="711"/>
                  </a:lnTo>
                  <a:cubicBezTo>
                    <a:pt x="54138" y="695"/>
                    <a:pt x="54037" y="677"/>
                    <a:pt x="53936" y="666"/>
                  </a:cubicBezTo>
                  <a:cubicBezTo>
                    <a:pt x="53454" y="607"/>
                    <a:pt x="52973" y="550"/>
                    <a:pt x="52490" y="502"/>
                  </a:cubicBezTo>
                  <a:cubicBezTo>
                    <a:pt x="52014" y="452"/>
                    <a:pt x="51538" y="404"/>
                    <a:pt x="51062" y="355"/>
                  </a:cubicBezTo>
                  <a:cubicBezTo>
                    <a:pt x="50617" y="309"/>
                    <a:pt x="50173" y="252"/>
                    <a:pt x="49726" y="205"/>
                  </a:cubicBezTo>
                  <a:cubicBezTo>
                    <a:pt x="49516" y="183"/>
                    <a:pt x="49305" y="156"/>
                    <a:pt x="49094" y="140"/>
                  </a:cubicBezTo>
                  <a:cubicBezTo>
                    <a:pt x="48792" y="116"/>
                    <a:pt x="48489" y="95"/>
                    <a:pt x="48187" y="72"/>
                  </a:cubicBezTo>
                  <a:cubicBezTo>
                    <a:pt x="47995" y="58"/>
                    <a:pt x="47802" y="53"/>
                    <a:pt x="47609" y="45"/>
                  </a:cubicBezTo>
                  <a:cubicBezTo>
                    <a:pt x="47390" y="34"/>
                    <a:pt x="47169" y="20"/>
                    <a:pt x="46948" y="17"/>
                  </a:cubicBezTo>
                  <a:lnTo>
                    <a:pt x="46059" y="1"/>
                  </a:lnTo>
                  <a:cubicBezTo>
                    <a:pt x="45999" y="0"/>
                    <a:pt x="45939" y="0"/>
                    <a:pt x="45879" y="0"/>
                  </a:cubicBezTo>
                  <a:close/>
                </a:path>
              </a:pathLst>
            </a:custGeom>
            <a:solidFill>
              <a:srgbClr val="335A6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8" name="Google Shape;3328;p41"/>
          <p:cNvGrpSpPr/>
          <p:nvPr/>
        </p:nvGrpSpPr>
        <p:grpSpPr>
          <a:xfrm>
            <a:off x="1471850" y="4658363"/>
            <a:ext cx="312625" cy="1042200"/>
            <a:chOff x="6732200" y="4312863"/>
            <a:chExt cx="312625" cy="1042200"/>
          </a:xfrm>
        </p:grpSpPr>
        <p:sp>
          <p:nvSpPr>
            <p:cNvPr id="3329" name="Google Shape;3329;p41"/>
            <p:cNvSpPr/>
            <p:nvPr/>
          </p:nvSpPr>
          <p:spPr>
            <a:xfrm>
              <a:off x="6776900" y="4722013"/>
              <a:ext cx="325" cy="475"/>
            </a:xfrm>
            <a:custGeom>
              <a:avLst/>
              <a:gdLst/>
              <a:ahLst/>
              <a:cxnLst/>
              <a:rect l="l" t="t" r="r" b="b"/>
              <a:pathLst>
                <a:path w="13" h="19" extrusionOk="0">
                  <a:moveTo>
                    <a:pt x="12" y="0"/>
                  </a:moveTo>
                  <a:cubicBezTo>
                    <a:pt x="10" y="4"/>
                    <a:pt x="8" y="7"/>
                    <a:pt x="5" y="11"/>
                  </a:cubicBezTo>
                  <a:lnTo>
                    <a:pt x="5" y="11"/>
                  </a:lnTo>
                  <a:cubicBezTo>
                    <a:pt x="7" y="8"/>
                    <a:pt x="9" y="5"/>
                    <a:pt x="11" y="3"/>
                  </a:cubicBezTo>
                  <a:lnTo>
                    <a:pt x="12" y="0"/>
                  </a:lnTo>
                  <a:close/>
                  <a:moveTo>
                    <a:pt x="5" y="11"/>
                  </a:moveTo>
                  <a:lnTo>
                    <a:pt x="5" y="11"/>
                  </a:lnTo>
                  <a:cubicBezTo>
                    <a:pt x="4" y="14"/>
                    <a:pt x="2" y="16"/>
                    <a:pt x="1" y="18"/>
                  </a:cubicBezTo>
                  <a:cubicBezTo>
                    <a:pt x="2" y="16"/>
                    <a:pt x="4" y="14"/>
                    <a:pt x="5" y="1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1"/>
            <p:cNvSpPr/>
            <p:nvPr/>
          </p:nvSpPr>
          <p:spPr>
            <a:xfrm>
              <a:off x="6738000" y="4316663"/>
              <a:ext cx="300150" cy="1031700"/>
            </a:xfrm>
            <a:custGeom>
              <a:avLst/>
              <a:gdLst/>
              <a:ahLst/>
              <a:cxnLst/>
              <a:rect l="l" t="t" r="r" b="b"/>
              <a:pathLst>
                <a:path w="12006" h="41268" extrusionOk="0">
                  <a:moveTo>
                    <a:pt x="8594" y="6022"/>
                  </a:moveTo>
                  <a:lnTo>
                    <a:pt x="8594" y="6022"/>
                  </a:lnTo>
                  <a:cubicBezTo>
                    <a:pt x="8596" y="6027"/>
                    <a:pt x="8597" y="6032"/>
                    <a:pt x="8598" y="6036"/>
                  </a:cubicBezTo>
                  <a:cubicBezTo>
                    <a:pt x="8597" y="6031"/>
                    <a:pt x="8596" y="6027"/>
                    <a:pt x="8594" y="6022"/>
                  </a:cubicBezTo>
                  <a:close/>
                  <a:moveTo>
                    <a:pt x="10647" y="31067"/>
                  </a:moveTo>
                  <a:cubicBezTo>
                    <a:pt x="10647" y="31070"/>
                    <a:pt x="10646" y="31073"/>
                    <a:pt x="10646" y="31076"/>
                  </a:cubicBezTo>
                  <a:lnTo>
                    <a:pt x="10646" y="31076"/>
                  </a:lnTo>
                  <a:cubicBezTo>
                    <a:pt x="10646" y="31073"/>
                    <a:pt x="10647" y="31070"/>
                    <a:pt x="10647" y="31067"/>
                  </a:cubicBezTo>
                  <a:close/>
                  <a:moveTo>
                    <a:pt x="6771" y="0"/>
                  </a:moveTo>
                  <a:cubicBezTo>
                    <a:pt x="6680" y="0"/>
                    <a:pt x="6589" y="11"/>
                    <a:pt x="6500" y="32"/>
                  </a:cubicBezTo>
                  <a:cubicBezTo>
                    <a:pt x="6409" y="52"/>
                    <a:pt x="6303" y="101"/>
                    <a:pt x="6250" y="183"/>
                  </a:cubicBezTo>
                  <a:cubicBezTo>
                    <a:pt x="6241" y="194"/>
                    <a:pt x="6235" y="208"/>
                    <a:pt x="6229" y="222"/>
                  </a:cubicBezTo>
                  <a:cubicBezTo>
                    <a:pt x="6199" y="194"/>
                    <a:pt x="6160" y="179"/>
                    <a:pt x="6120" y="179"/>
                  </a:cubicBezTo>
                  <a:cubicBezTo>
                    <a:pt x="6115" y="179"/>
                    <a:pt x="6109" y="179"/>
                    <a:pt x="6103" y="180"/>
                  </a:cubicBezTo>
                  <a:cubicBezTo>
                    <a:pt x="6040" y="185"/>
                    <a:pt x="5978" y="196"/>
                    <a:pt x="5918" y="213"/>
                  </a:cubicBezTo>
                  <a:cubicBezTo>
                    <a:pt x="5842" y="238"/>
                    <a:pt x="5768" y="266"/>
                    <a:pt x="5697" y="300"/>
                  </a:cubicBezTo>
                  <a:cubicBezTo>
                    <a:pt x="5559" y="365"/>
                    <a:pt x="5421" y="445"/>
                    <a:pt x="5317" y="559"/>
                  </a:cubicBezTo>
                  <a:cubicBezTo>
                    <a:pt x="5243" y="641"/>
                    <a:pt x="5179" y="733"/>
                    <a:pt x="5128" y="832"/>
                  </a:cubicBezTo>
                  <a:cubicBezTo>
                    <a:pt x="5102" y="887"/>
                    <a:pt x="5074" y="944"/>
                    <a:pt x="5069" y="1006"/>
                  </a:cubicBezTo>
                  <a:cubicBezTo>
                    <a:pt x="5068" y="1031"/>
                    <a:pt x="5071" y="1055"/>
                    <a:pt x="5079" y="1078"/>
                  </a:cubicBezTo>
                  <a:cubicBezTo>
                    <a:pt x="5004" y="1106"/>
                    <a:pt x="4956" y="1178"/>
                    <a:pt x="4960" y="1258"/>
                  </a:cubicBezTo>
                  <a:cubicBezTo>
                    <a:pt x="4960" y="1269"/>
                    <a:pt x="4961" y="1279"/>
                    <a:pt x="4962" y="1290"/>
                  </a:cubicBezTo>
                  <a:cubicBezTo>
                    <a:pt x="4959" y="1401"/>
                    <a:pt x="4948" y="1514"/>
                    <a:pt x="4939" y="1626"/>
                  </a:cubicBezTo>
                  <a:cubicBezTo>
                    <a:pt x="4936" y="1705"/>
                    <a:pt x="4932" y="1787"/>
                    <a:pt x="4928" y="1868"/>
                  </a:cubicBezTo>
                  <a:cubicBezTo>
                    <a:pt x="4928" y="1875"/>
                    <a:pt x="4928" y="1880"/>
                    <a:pt x="4928" y="1888"/>
                  </a:cubicBezTo>
                  <a:cubicBezTo>
                    <a:pt x="4926" y="1920"/>
                    <a:pt x="4925" y="1952"/>
                    <a:pt x="4926" y="1984"/>
                  </a:cubicBezTo>
                  <a:cubicBezTo>
                    <a:pt x="4924" y="2022"/>
                    <a:pt x="4923" y="2059"/>
                    <a:pt x="4920" y="2096"/>
                  </a:cubicBezTo>
                  <a:cubicBezTo>
                    <a:pt x="4918" y="2142"/>
                    <a:pt x="4918" y="2190"/>
                    <a:pt x="4917" y="2235"/>
                  </a:cubicBezTo>
                  <a:cubicBezTo>
                    <a:pt x="4913" y="2299"/>
                    <a:pt x="4910" y="2359"/>
                    <a:pt x="4925" y="2419"/>
                  </a:cubicBezTo>
                  <a:cubicBezTo>
                    <a:pt x="4930" y="2443"/>
                    <a:pt x="4941" y="2466"/>
                    <a:pt x="4955" y="2488"/>
                  </a:cubicBezTo>
                  <a:cubicBezTo>
                    <a:pt x="4956" y="2494"/>
                    <a:pt x="4957" y="2500"/>
                    <a:pt x="4957" y="2507"/>
                  </a:cubicBezTo>
                  <a:cubicBezTo>
                    <a:pt x="4966" y="2578"/>
                    <a:pt x="4975" y="2651"/>
                    <a:pt x="4986" y="2723"/>
                  </a:cubicBezTo>
                  <a:cubicBezTo>
                    <a:pt x="4991" y="2779"/>
                    <a:pt x="5000" y="2834"/>
                    <a:pt x="5011" y="2889"/>
                  </a:cubicBezTo>
                  <a:cubicBezTo>
                    <a:pt x="5036" y="3005"/>
                    <a:pt x="5061" y="3119"/>
                    <a:pt x="5090" y="3233"/>
                  </a:cubicBezTo>
                  <a:cubicBezTo>
                    <a:pt x="5102" y="3281"/>
                    <a:pt x="5115" y="3326"/>
                    <a:pt x="5128" y="3371"/>
                  </a:cubicBezTo>
                  <a:cubicBezTo>
                    <a:pt x="5147" y="3433"/>
                    <a:pt x="5163" y="3496"/>
                    <a:pt x="5196" y="3553"/>
                  </a:cubicBezTo>
                  <a:cubicBezTo>
                    <a:pt x="5206" y="3569"/>
                    <a:pt x="5218" y="3585"/>
                    <a:pt x="5232" y="3598"/>
                  </a:cubicBezTo>
                  <a:lnTo>
                    <a:pt x="5232" y="3603"/>
                  </a:lnTo>
                  <a:cubicBezTo>
                    <a:pt x="5238" y="3645"/>
                    <a:pt x="5244" y="3687"/>
                    <a:pt x="5249" y="3729"/>
                  </a:cubicBezTo>
                  <a:cubicBezTo>
                    <a:pt x="5243" y="3797"/>
                    <a:pt x="5240" y="3863"/>
                    <a:pt x="5244" y="3931"/>
                  </a:cubicBezTo>
                  <a:cubicBezTo>
                    <a:pt x="5248" y="4073"/>
                    <a:pt x="5262" y="4213"/>
                    <a:pt x="5281" y="4354"/>
                  </a:cubicBezTo>
                  <a:cubicBezTo>
                    <a:pt x="5302" y="4515"/>
                    <a:pt x="5324" y="4677"/>
                    <a:pt x="5349" y="4838"/>
                  </a:cubicBezTo>
                  <a:cubicBezTo>
                    <a:pt x="5369" y="4958"/>
                    <a:pt x="5389" y="5080"/>
                    <a:pt x="5411" y="5200"/>
                  </a:cubicBezTo>
                  <a:cubicBezTo>
                    <a:pt x="5404" y="5298"/>
                    <a:pt x="5394" y="5397"/>
                    <a:pt x="5381" y="5496"/>
                  </a:cubicBezTo>
                  <a:cubicBezTo>
                    <a:pt x="5382" y="5494"/>
                    <a:pt x="5382" y="5490"/>
                    <a:pt x="5383" y="5489"/>
                  </a:cubicBezTo>
                  <a:lnTo>
                    <a:pt x="5383" y="5489"/>
                  </a:lnTo>
                  <a:cubicBezTo>
                    <a:pt x="5377" y="5532"/>
                    <a:pt x="5370" y="5575"/>
                    <a:pt x="5362" y="5617"/>
                  </a:cubicBezTo>
                  <a:cubicBezTo>
                    <a:pt x="5352" y="5643"/>
                    <a:pt x="5342" y="5670"/>
                    <a:pt x="5332" y="5696"/>
                  </a:cubicBezTo>
                  <a:cubicBezTo>
                    <a:pt x="5312" y="5738"/>
                    <a:pt x="5296" y="5781"/>
                    <a:pt x="5282" y="5825"/>
                  </a:cubicBezTo>
                  <a:cubicBezTo>
                    <a:pt x="5255" y="5893"/>
                    <a:pt x="5229" y="5961"/>
                    <a:pt x="5203" y="6030"/>
                  </a:cubicBezTo>
                  <a:cubicBezTo>
                    <a:pt x="5202" y="6034"/>
                    <a:pt x="5200" y="6039"/>
                    <a:pt x="5199" y="6044"/>
                  </a:cubicBezTo>
                  <a:cubicBezTo>
                    <a:pt x="5194" y="6053"/>
                    <a:pt x="5188" y="6063"/>
                    <a:pt x="5182" y="6071"/>
                  </a:cubicBezTo>
                  <a:cubicBezTo>
                    <a:pt x="5140" y="6142"/>
                    <a:pt x="5103" y="6215"/>
                    <a:pt x="5071" y="6290"/>
                  </a:cubicBezTo>
                  <a:cubicBezTo>
                    <a:pt x="5042" y="6359"/>
                    <a:pt x="5014" y="6432"/>
                    <a:pt x="4990" y="6506"/>
                  </a:cubicBezTo>
                  <a:cubicBezTo>
                    <a:pt x="4970" y="6567"/>
                    <a:pt x="4948" y="6629"/>
                    <a:pt x="4948" y="6693"/>
                  </a:cubicBezTo>
                  <a:cubicBezTo>
                    <a:pt x="4920" y="6730"/>
                    <a:pt x="4895" y="6766"/>
                    <a:pt x="4868" y="6804"/>
                  </a:cubicBezTo>
                  <a:cubicBezTo>
                    <a:pt x="4868" y="6803"/>
                    <a:pt x="4868" y="6802"/>
                    <a:pt x="4869" y="6801"/>
                  </a:cubicBezTo>
                  <a:lnTo>
                    <a:pt x="4869" y="6801"/>
                  </a:lnTo>
                  <a:cubicBezTo>
                    <a:pt x="4868" y="6802"/>
                    <a:pt x="4867" y="6803"/>
                    <a:pt x="4867" y="6804"/>
                  </a:cubicBezTo>
                  <a:cubicBezTo>
                    <a:pt x="4757" y="6945"/>
                    <a:pt x="4642" y="7080"/>
                    <a:pt x="4521" y="7212"/>
                  </a:cubicBezTo>
                  <a:cubicBezTo>
                    <a:pt x="4492" y="7195"/>
                    <a:pt x="4458" y="7186"/>
                    <a:pt x="4424" y="7186"/>
                  </a:cubicBezTo>
                  <a:cubicBezTo>
                    <a:pt x="4413" y="7186"/>
                    <a:pt x="4403" y="7186"/>
                    <a:pt x="4393" y="7188"/>
                  </a:cubicBezTo>
                  <a:cubicBezTo>
                    <a:pt x="4292" y="7205"/>
                    <a:pt x="4222" y="7289"/>
                    <a:pt x="4159" y="7362"/>
                  </a:cubicBezTo>
                  <a:cubicBezTo>
                    <a:pt x="4109" y="7423"/>
                    <a:pt x="4056" y="7483"/>
                    <a:pt x="4007" y="7547"/>
                  </a:cubicBezTo>
                  <a:cubicBezTo>
                    <a:pt x="3889" y="7701"/>
                    <a:pt x="3793" y="7869"/>
                    <a:pt x="3706" y="8043"/>
                  </a:cubicBezTo>
                  <a:cubicBezTo>
                    <a:pt x="3640" y="8175"/>
                    <a:pt x="3572" y="8307"/>
                    <a:pt x="3516" y="8445"/>
                  </a:cubicBezTo>
                  <a:cubicBezTo>
                    <a:pt x="3493" y="8503"/>
                    <a:pt x="3469" y="8562"/>
                    <a:pt x="3450" y="8621"/>
                  </a:cubicBezTo>
                  <a:cubicBezTo>
                    <a:pt x="3433" y="8663"/>
                    <a:pt x="3421" y="8706"/>
                    <a:pt x="3416" y="8752"/>
                  </a:cubicBezTo>
                  <a:cubicBezTo>
                    <a:pt x="3413" y="8819"/>
                    <a:pt x="3443" y="8885"/>
                    <a:pt x="3498" y="8925"/>
                  </a:cubicBezTo>
                  <a:cubicBezTo>
                    <a:pt x="3491" y="8934"/>
                    <a:pt x="3486" y="8943"/>
                    <a:pt x="3480" y="8952"/>
                  </a:cubicBezTo>
                  <a:cubicBezTo>
                    <a:pt x="3450" y="9009"/>
                    <a:pt x="3425" y="9066"/>
                    <a:pt x="3423" y="9131"/>
                  </a:cubicBezTo>
                  <a:cubicBezTo>
                    <a:pt x="3423" y="9176"/>
                    <a:pt x="3423" y="9223"/>
                    <a:pt x="3424" y="9269"/>
                  </a:cubicBezTo>
                  <a:cubicBezTo>
                    <a:pt x="3412" y="9314"/>
                    <a:pt x="3409" y="9360"/>
                    <a:pt x="3412" y="9406"/>
                  </a:cubicBezTo>
                  <a:cubicBezTo>
                    <a:pt x="3430" y="9571"/>
                    <a:pt x="3444" y="9736"/>
                    <a:pt x="3477" y="9901"/>
                  </a:cubicBezTo>
                  <a:cubicBezTo>
                    <a:pt x="3496" y="9990"/>
                    <a:pt x="3517" y="10080"/>
                    <a:pt x="3539" y="10169"/>
                  </a:cubicBezTo>
                  <a:cubicBezTo>
                    <a:pt x="3546" y="10199"/>
                    <a:pt x="3553" y="10230"/>
                    <a:pt x="3558" y="10261"/>
                  </a:cubicBezTo>
                  <a:cubicBezTo>
                    <a:pt x="3568" y="10303"/>
                    <a:pt x="3577" y="10343"/>
                    <a:pt x="3589" y="10384"/>
                  </a:cubicBezTo>
                  <a:cubicBezTo>
                    <a:pt x="3595" y="10400"/>
                    <a:pt x="3603" y="10416"/>
                    <a:pt x="3611" y="10431"/>
                  </a:cubicBezTo>
                  <a:cubicBezTo>
                    <a:pt x="3620" y="10459"/>
                    <a:pt x="3628" y="10488"/>
                    <a:pt x="3638" y="10517"/>
                  </a:cubicBezTo>
                  <a:cubicBezTo>
                    <a:pt x="3673" y="10634"/>
                    <a:pt x="3713" y="10749"/>
                    <a:pt x="3759" y="10863"/>
                  </a:cubicBezTo>
                  <a:cubicBezTo>
                    <a:pt x="3787" y="10933"/>
                    <a:pt x="3816" y="11002"/>
                    <a:pt x="3845" y="11071"/>
                  </a:cubicBezTo>
                  <a:cubicBezTo>
                    <a:pt x="3858" y="11104"/>
                    <a:pt x="3869" y="11140"/>
                    <a:pt x="3884" y="11172"/>
                  </a:cubicBezTo>
                  <a:cubicBezTo>
                    <a:pt x="3893" y="11194"/>
                    <a:pt x="3904" y="11215"/>
                    <a:pt x="3916" y="11235"/>
                  </a:cubicBezTo>
                  <a:cubicBezTo>
                    <a:pt x="3928" y="11252"/>
                    <a:pt x="3941" y="11267"/>
                    <a:pt x="3955" y="11281"/>
                  </a:cubicBezTo>
                  <a:cubicBezTo>
                    <a:pt x="3955" y="11286"/>
                    <a:pt x="3958" y="11291"/>
                    <a:pt x="3958" y="11295"/>
                  </a:cubicBezTo>
                  <a:cubicBezTo>
                    <a:pt x="3977" y="11391"/>
                    <a:pt x="3997" y="11487"/>
                    <a:pt x="4016" y="11584"/>
                  </a:cubicBezTo>
                  <a:cubicBezTo>
                    <a:pt x="4042" y="11709"/>
                    <a:pt x="4060" y="11837"/>
                    <a:pt x="4103" y="11957"/>
                  </a:cubicBezTo>
                  <a:cubicBezTo>
                    <a:pt x="4121" y="12008"/>
                    <a:pt x="4161" y="12048"/>
                    <a:pt x="4211" y="12067"/>
                  </a:cubicBezTo>
                  <a:cubicBezTo>
                    <a:pt x="4217" y="12090"/>
                    <a:pt x="4220" y="12114"/>
                    <a:pt x="4227" y="12139"/>
                  </a:cubicBezTo>
                  <a:cubicBezTo>
                    <a:pt x="4190" y="12173"/>
                    <a:pt x="4171" y="12222"/>
                    <a:pt x="4176" y="12272"/>
                  </a:cubicBezTo>
                  <a:cubicBezTo>
                    <a:pt x="4181" y="12304"/>
                    <a:pt x="4189" y="12333"/>
                    <a:pt x="4193" y="12364"/>
                  </a:cubicBezTo>
                  <a:cubicBezTo>
                    <a:pt x="4193" y="12369"/>
                    <a:pt x="4193" y="12378"/>
                    <a:pt x="4194" y="12382"/>
                  </a:cubicBezTo>
                  <a:cubicBezTo>
                    <a:pt x="4194" y="12511"/>
                    <a:pt x="4185" y="12638"/>
                    <a:pt x="4177" y="12765"/>
                  </a:cubicBezTo>
                  <a:cubicBezTo>
                    <a:pt x="4171" y="12874"/>
                    <a:pt x="4163" y="12984"/>
                    <a:pt x="4153" y="13091"/>
                  </a:cubicBezTo>
                  <a:cubicBezTo>
                    <a:pt x="4136" y="13164"/>
                    <a:pt x="4125" y="13238"/>
                    <a:pt x="4119" y="13312"/>
                  </a:cubicBezTo>
                  <a:cubicBezTo>
                    <a:pt x="4119" y="13330"/>
                    <a:pt x="4120" y="13349"/>
                    <a:pt x="4124" y="13366"/>
                  </a:cubicBezTo>
                  <a:cubicBezTo>
                    <a:pt x="4117" y="13401"/>
                    <a:pt x="4108" y="13435"/>
                    <a:pt x="4098" y="13469"/>
                  </a:cubicBezTo>
                  <a:lnTo>
                    <a:pt x="4105" y="13448"/>
                  </a:lnTo>
                  <a:lnTo>
                    <a:pt x="4105" y="13448"/>
                  </a:lnTo>
                  <a:cubicBezTo>
                    <a:pt x="4103" y="13456"/>
                    <a:pt x="4101" y="13463"/>
                    <a:pt x="4100" y="13471"/>
                  </a:cubicBezTo>
                  <a:cubicBezTo>
                    <a:pt x="4094" y="13475"/>
                    <a:pt x="4087" y="13479"/>
                    <a:pt x="4082" y="13483"/>
                  </a:cubicBezTo>
                  <a:cubicBezTo>
                    <a:pt x="4064" y="13500"/>
                    <a:pt x="4048" y="13518"/>
                    <a:pt x="4035" y="13539"/>
                  </a:cubicBezTo>
                  <a:cubicBezTo>
                    <a:pt x="4005" y="13577"/>
                    <a:pt x="3984" y="13623"/>
                    <a:pt x="3963" y="13669"/>
                  </a:cubicBezTo>
                  <a:cubicBezTo>
                    <a:pt x="3921" y="13755"/>
                    <a:pt x="3884" y="13846"/>
                    <a:pt x="3850" y="13937"/>
                  </a:cubicBezTo>
                  <a:cubicBezTo>
                    <a:pt x="3797" y="14078"/>
                    <a:pt x="3734" y="14222"/>
                    <a:pt x="3703" y="14371"/>
                  </a:cubicBezTo>
                  <a:cubicBezTo>
                    <a:pt x="3699" y="14394"/>
                    <a:pt x="3699" y="14418"/>
                    <a:pt x="3703" y="14442"/>
                  </a:cubicBezTo>
                  <a:cubicBezTo>
                    <a:pt x="3682" y="14462"/>
                    <a:pt x="3661" y="14482"/>
                    <a:pt x="3641" y="14503"/>
                  </a:cubicBezTo>
                  <a:cubicBezTo>
                    <a:pt x="3550" y="14601"/>
                    <a:pt x="3456" y="14705"/>
                    <a:pt x="3384" y="14816"/>
                  </a:cubicBezTo>
                  <a:cubicBezTo>
                    <a:pt x="3379" y="14824"/>
                    <a:pt x="3376" y="14832"/>
                    <a:pt x="3373" y="14840"/>
                  </a:cubicBezTo>
                  <a:cubicBezTo>
                    <a:pt x="3330" y="14880"/>
                    <a:pt x="3288" y="14920"/>
                    <a:pt x="3245" y="14961"/>
                  </a:cubicBezTo>
                  <a:cubicBezTo>
                    <a:pt x="3229" y="14957"/>
                    <a:pt x="3213" y="14955"/>
                    <a:pt x="3196" y="14955"/>
                  </a:cubicBezTo>
                  <a:cubicBezTo>
                    <a:pt x="3161" y="14955"/>
                    <a:pt x="3125" y="14965"/>
                    <a:pt x="3095" y="14984"/>
                  </a:cubicBezTo>
                  <a:cubicBezTo>
                    <a:pt x="2950" y="15073"/>
                    <a:pt x="2824" y="15187"/>
                    <a:pt x="2698" y="15299"/>
                  </a:cubicBezTo>
                  <a:lnTo>
                    <a:pt x="2523" y="15455"/>
                  </a:lnTo>
                  <a:cubicBezTo>
                    <a:pt x="2464" y="15505"/>
                    <a:pt x="2408" y="15558"/>
                    <a:pt x="2355" y="15614"/>
                  </a:cubicBezTo>
                  <a:cubicBezTo>
                    <a:pt x="2342" y="15627"/>
                    <a:pt x="2333" y="15644"/>
                    <a:pt x="2325" y="15661"/>
                  </a:cubicBezTo>
                  <a:cubicBezTo>
                    <a:pt x="2274" y="15708"/>
                    <a:pt x="2224" y="15752"/>
                    <a:pt x="2173" y="15797"/>
                  </a:cubicBezTo>
                  <a:cubicBezTo>
                    <a:pt x="2107" y="15858"/>
                    <a:pt x="2043" y="15921"/>
                    <a:pt x="1980" y="15986"/>
                  </a:cubicBezTo>
                  <a:cubicBezTo>
                    <a:pt x="1954" y="16014"/>
                    <a:pt x="1927" y="16041"/>
                    <a:pt x="1901" y="16068"/>
                  </a:cubicBezTo>
                  <a:lnTo>
                    <a:pt x="1879" y="16056"/>
                  </a:lnTo>
                  <a:cubicBezTo>
                    <a:pt x="1851" y="16044"/>
                    <a:pt x="1820" y="16038"/>
                    <a:pt x="1790" y="16038"/>
                  </a:cubicBezTo>
                  <a:cubicBezTo>
                    <a:pt x="1762" y="16038"/>
                    <a:pt x="1734" y="16043"/>
                    <a:pt x="1709" y="16056"/>
                  </a:cubicBezTo>
                  <a:cubicBezTo>
                    <a:pt x="1641" y="16091"/>
                    <a:pt x="1604" y="16152"/>
                    <a:pt x="1568" y="16215"/>
                  </a:cubicBezTo>
                  <a:cubicBezTo>
                    <a:pt x="1509" y="16318"/>
                    <a:pt x="1454" y="16423"/>
                    <a:pt x="1406" y="16531"/>
                  </a:cubicBezTo>
                  <a:cubicBezTo>
                    <a:pt x="1368" y="16612"/>
                    <a:pt x="1329" y="16694"/>
                    <a:pt x="1297" y="16778"/>
                  </a:cubicBezTo>
                  <a:cubicBezTo>
                    <a:pt x="1269" y="16856"/>
                    <a:pt x="1300" y="16943"/>
                    <a:pt x="1371" y="16986"/>
                  </a:cubicBezTo>
                  <a:cubicBezTo>
                    <a:pt x="1334" y="17096"/>
                    <a:pt x="1303" y="17209"/>
                    <a:pt x="1280" y="17323"/>
                  </a:cubicBezTo>
                  <a:cubicBezTo>
                    <a:pt x="1261" y="17417"/>
                    <a:pt x="1243" y="17508"/>
                    <a:pt x="1227" y="17601"/>
                  </a:cubicBezTo>
                  <a:cubicBezTo>
                    <a:pt x="1217" y="17662"/>
                    <a:pt x="1206" y="17722"/>
                    <a:pt x="1193" y="17781"/>
                  </a:cubicBezTo>
                  <a:cubicBezTo>
                    <a:pt x="1186" y="17818"/>
                    <a:pt x="1184" y="17855"/>
                    <a:pt x="1187" y="17892"/>
                  </a:cubicBezTo>
                  <a:cubicBezTo>
                    <a:pt x="1130" y="17902"/>
                    <a:pt x="1079" y="17936"/>
                    <a:pt x="1052" y="17988"/>
                  </a:cubicBezTo>
                  <a:cubicBezTo>
                    <a:pt x="1035" y="18020"/>
                    <a:pt x="1017" y="18048"/>
                    <a:pt x="1010" y="18083"/>
                  </a:cubicBezTo>
                  <a:cubicBezTo>
                    <a:pt x="1003" y="18116"/>
                    <a:pt x="1000" y="18149"/>
                    <a:pt x="1000" y="18181"/>
                  </a:cubicBezTo>
                  <a:cubicBezTo>
                    <a:pt x="1003" y="18266"/>
                    <a:pt x="1013" y="18347"/>
                    <a:pt x="1025" y="18431"/>
                  </a:cubicBezTo>
                  <a:cubicBezTo>
                    <a:pt x="1051" y="18615"/>
                    <a:pt x="1093" y="18799"/>
                    <a:pt x="1165" y="18972"/>
                  </a:cubicBezTo>
                  <a:cubicBezTo>
                    <a:pt x="1228" y="19128"/>
                    <a:pt x="1309" y="19277"/>
                    <a:pt x="1405" y="19415"/>
                  </a:cubicBezTo>
                  <a:cubicBezTo>
                    <a:pt x="1432" y="19456"/>
                    <a:pt x="1462" y="19496"/>
                    <a:pt x="1490" y="19534"/>
                  </a:cubicBezTo>
                  <a:cubicBezTo>
                    <a:pt x="1524" y="19580"/>
                    <a:pt x="1565" y="19620"/>
                    <a:pt x="1614" y="19651"/>
                  </a:cubicBezTo>
                  <a:cubicBezTo>
                    <a:pt x="1639" y="19671"/>
                    <a:pt x="1671" y="19682"/>
                    <a:pt x="1703" y="19683"/>
                  </a:cubicBezTo>
                  <a:cubicBezTo>
                    <a:pt x="1713" y="19711"/>
                    <a:pt x="1725" y="19739"/>
                    <a:pt x="1734" y="19767"/>
                  </a:cubicBezTo>
                  <a:cubicBezTo>
                    <a:pt x="1750" y="19861"/>
                    <a:pt x="1766" y="19955"/>
                    <a:pt x="1784" y="20050"/>
                  </a:cubicBezTo>
                  <a:cubicBezTo>
                    <a:pt x="1804" y="20156"/>
                    <a:pt x="1832" y="20260"/>
                    <a:pt x="1869" y="20361"/>
                  </a:cubicBezTo>
                  <a:cubicBezTo>
                    <a:pt x="1889" y="20487"/>
                    <a:pt x="1906" y="20613"/>
                    <a:pt x="1924" y="20739"/>
                  </a:cubicBezTo>
                  <a:cubicBezTo>
                    <a:pt x="1922" y="20731"/>
                    <a:pt x="1922" y="20723"/>
                    <a:pt x="1920" y="20714"/>
                  </a:cubicBezTo>
                  <a:lnTo>
                    <a:pt x="1920" y="20714"/>
                  </a:lnTo>
                  <a:cubicBezTo>
                    <a:pt x="1938" y="20881"/>
                    <a:pt x="1955" y="21047"/>
                    <a:pt x="1967" y="21214"/>
                  </a:cubicBezTo>
                  <a:cubicBezTo>
                    <a:pt x="1963" y="21264"/>
                    <a:pt x="1959" y="21315"/>
                    <a:pt x="1954" y="21366"/>
                  </a:cubicBezTo>
                  <a:cubicBezTo>
                    <a:pt x="1949" y="21431"/>
                    <a:pt x="1947" y="21496"/>
                    <a:pt x="1944" y="21560"/>
                  </a:cubicBezTo>
                  <a:cubicBezTo>
                    <a:pt x="1942" y="21608"/>
                    <a:pt x="1941" y="21653"/>
                    <a:pt x="1938" y="21699"/>
                  </a:cubicBezTo>
                  <a:cubicBezTo>
                    <a:pt x="1935" y="21748"/>
                    <a:pt x="1942" y="21795"/>
                    <a:pt x="1961" y="21840"/>
                  </a:cubicBezTo>
                  <a:cubicBezTo>
                    <a:pt x="1966" y="21853"/>
                    <a:pt x="1973" y="21864"/>
                    <a:pt x="1980" y="21876"/>
                  </a:cubicBezTo>
                  <a:cubicBezTo>
                    <a:pt x="1973" y="21913"/>
                    <a:pt x="1962" y="21950"/>
                    <a:pt x="1953" y="21984"/>
                  </a:cubicBezTo>
                  <a:lnTo>
                    <a:pt x="1953" y="21987"/>
                  </a:lnTo>
                  <a:cubicBezTo>
                    <a:pt x="1952" y="21988"/>
                    <a:pt x="1952" y="21988"/>
                    <a:pt x="1952" y="21989"/>
                  </a:cubicBezTo>
                  <a:lnTo>
                    <a:pt x="1952" y="21988"/>
                  </a:lnTo>
                  <a:cubicBezTo>
                    <a:pt x="1943" y="22016"/>
                    <a:pt x="1937" y="22045"/>
                    <a:pt x="1926" y="22071"/>
                  </a:cubicBezTo>
                  <a:cubicBezTo>
                    <a:pt x="1840" y="22224"/>
                    <a:pt x="1764" y="22384"/>
                    <a:pt x="1697" y="22546"/>
                  </a:cubicBezTo>
                  <a:cubicBezTo>
                    <a:pt x="1656" y="22652"/>
                    <a:pt x="1612" y="22756"/>
                    <a:pt x="1571" y="22863"/>
                  </a:cubicBezTo>
                  <a:cubicBezTo>
                    <a:pt x="1541" y="22878"/>
                    <a:pt x="1513" y="22900"/>
                    <a:pt x="1494" y="22927"/>
                  </a:cubicBezTo>
                  <a:cubicBezTo>
                    <a:pt x="1332" y="23150"/>
                    <a:pt x="1181" y="23383"/>
                    <a:pt x="1036" y="23617"/>
                  </a:cubicBezTo>
                  <a:cubicBezTo>
                    <a:pt x="979" y="23698"/>
                    <a:pt x="922" y="23782"/>
                    <a:pt x="865" y="23863"/>
                  </a:cubicBezTo>
                  <a:cubicBezTo>
                    <a:pt x="802" y="23954"/>
                    <a:pt x="745" y="24051"/>
                    <a:pt x="685" y="24145"/>
                  </a:cubicBezTo>
                  <a:cubicBezTo>
                    <a:pt x="659" y="24183"/>
                    <a:pt x="637" y="24222"/>
                    <a:pt x="613" y="24261"/>
                  </a:cubicBezTo>
                  <a:cubicBezTo>
                    <a:pt x="577" y="24275"/>
                    <a:pt x="546" y="24298"/>
                    <a:pt x="524" y="24328"/>
                  </a:cubicBezTo>
                  <a:cubicBezTo>
                    <a:pt x="445" y="24434"/>
                    <a:pt x="396" y="24558"/>
                    <a:pt x="350" y="24680"/>
                  </a:cubicBezTo>
                  <a:cubicBezTo>
                    <a:pt x="332" y="24726"/>
                    <a:pt x="315" y="24774"/>
                    <a:pt x="297" y="24820"/>
                  </a:cubicBezTo>
                  <a:cubicBezTo>
                    <a:pt x="296" y="24827"/>
                    <a:pt x="294" y="24832"/>
                    <a:pt x="291" y="24836"/>
                  </a:cubicBezTo>
                  <a:cubicBezTo>
                    <a:pt x="262" y="24896"/>
                    <a:pt x="232" y="24957"/>
                    <a:pt x="204" y="25017"/>
                  </a:cubicBezTo>
                  <a:cubicBezTo>
                    <a:pt x="185" y="25063"/>
                    <a:pt x="165" y="25108"/>
                    <a:pt x="145" y="25153"/>
                  </a:cubicBezTo>
                  <a:cubicBezTo>
                    <a:pt x="106" y="25169"/>
                    <a:pt x="70" y="25188"/>
                    <a:pt x="46" y="25226"/>
                  </a:cubicBezTo>
                  <a:cubicBezTo>
                    <a:pt x="19" y="25269"/>
                    <a:pt x="7" y="25319"/>
                    <a:pt x="8" y="25369"/>
                  </a:cubicBezTo>
                  <a:cubicBezTo>
                    <a:pt x="10" y="25411"/>
                    <a:pt x="11" y="25452"/>
                    <a:pt x="12" y="25493"/>
                  </a:cubicBezTo>
                  <a:cubicBezTo>
                    <a:pt x="0" y="25533"/>
                    <a:pt x="1" y="25576"/>
                    <a:pt x="17" y="25615"/>
                  </a:cubicBezTo>
                  <a:cubicBezTo>
                    <a:pt x="19" y="25644"/>
                    <a:pt x="20" y="25672"/>
                    <a:pt x="24" y="25701"/>
                  </a:cubicBezTo>
                  <a:cubicBezTo>
                    <a:pt x="32" y="25785"/>
                    <a:pt x="42" y="25870"/>
                    <a:pt x="52" y="25955"/>
                  </a:cubicBezTo>
                  <a:cubicBezTo>
                    <a:pt x="52" y="25955"/>
                    <a:pt x="52" y="25957"/>
                    <a:pt x="52" y="25958"/>
                  </a:cubicBezTo>
                  <a:cubicBezTo>
                    <a:pt x="52" y="26087"/>
                    <a:pt x="51" y="26217"/>
                    <a:pt x="52" y="26347"/>
                  </a:cubicBezTo>
                  <a:cubicBezTo>
                    <a:pt x="54" y="26395"/>
                    <a:pt x="75" y="26439"/>
                    <a:pt x="111" y="26470"/>
                  </a:cubicBezTo>
                  <a:cubicBezTo>
                    <a:pt x="118" y="26499"/>
                    <a:pt x="122" y="26529"/>
                    <a:pt x="126" y="26559"/>
                  </a:cubicBezTo>
                  <a:cubicBezTo>
                    <a:pt x="146" y="26676"/>
                    <a:pt x="167" y="26790"/>
                    <a:pt x="193" y="26906"/>
                  </a:cubicBezTo>
                  <a:cubicBezTo>
                    <a:pt x="215" y="27009"/>
                    <a:pt x="239" y="27114"/>
                    <a:pt x="270" y="27215"/>
                  </a:cubicBezTo>
                  <a:cubicBezTo>
                    <a:pt x="303" y="27327"/>
                    <a:pt x="334" y="27438"/>
                    <a:pt x="377" y="27546"/>
                  </a:cubicBezTo>
                  <a:cubicBezTo>
                    <a:pt x="408" y="27616"/>
                    <a:pt x="475" y="27666"/>
                    <a:pt x="548" y="27666"/>
                  </a:cubicBezTo>
                  <a:cubicBezTo>
                    <a:pt x="561" y="27666"/>
                    <a:pt x="574" y="27664"/>
                    <a:pt x="587" y="27661"/>
                  </a:cubicBezTo>
                  <a:cubicBezTo>
                    <a:pt x="619" y="27726"/>
                    <a:pt x="651" y="27792"/>
                    <a:pt x="687" y="27854"/>
                  </a:cubicBezTo>
                  <a:cubicBezTo>
                    <a:pt x="687" y="27869"/>
                    <a:pt x="690" y="27883"/>
                    <a:pt x="694" y="27897"/>
                  </a:cubicBezTo>
                  <a:cubicBezTo>
                    <a:pt x="717" y="27981"/>
                    <a:pt x="763" y="28053"/>
                    <a:pt x="814" y="28121"/>
                  </a:cubicBezTo>
                  <a:cubicBezTo>
                    <a:pt x="952" y="28305"/>
                    <a:pt x="1105" y="28483"/>
                    <a:pt x="1285" y="28628"/>
                  </a:cubicBezTo>
                  <a:cubicBezTo>
                    <a:pt x="1341" y="28672"/>
                    <a:pt x="1398" y="28714"/>
                    <a:pt x="1455" y="28757"/>
                  </a:cubicBezTo>
                  <a:cubicBezTo>
                    <a:pt x="1522" y="28829"/>
                    <a:pt x="1590" y="28902"/>
                    <a:pt x="1657" y="28973"/>
                  </a:cubicBezTo>
                  <a:cubicBezTo>
                    <a:pt x="1730" y="29047"/>
                    <a:pt x="1806" y="29118"/>
                    <a:pt x="1885" y="29184"/>
                  </a:cubicBezTo>
                  <a:cubicBezTo>
                    <a:pt x="1920" y="29213"/>
                    <a:pt x="1956" y="29244"/>
                    <a:pt x="1994" y="29274"/>
                  </a:cubicBezTo>
                  <a:cubicBezTo>
                    <a:pt x="2004" y="29291"/>
                    <a:pt x="2016" y="29308"/>
                    <a:pt x="2026" y="29326"/>
                  </a:cubicBezTo>
                  <a:cubicBezTo>
                    <a:pt x="2079" y="29404"/>
                    <a:pt x="2138" y="29476"/>
                    <a:pt x="2195" y="29551"/>
                  </a:cubicBezTo>
                  <a:cubicBezTo>
                    <a:pt x="2208" y="29566"/>
                    <a:pt x="2220" y="29581"/>
                    <a:pt x="2233" y="29597"/>
                  </a:cubicBezTo>
                  <a:cubicBezTo>
                    <a:pt x="2319" y="29738"/>
                    <a:pt x="2404" y="29882"/>
                    <a:pt x="2489" y="30024"/>
                  </a:cubicBezTo>
                  <a:cubicBezTo>
                    <a:pt x="2486" y="30017"/>
                    <a:pt x="2482" y="30011"/>
                    <a:pt x="2478" y="30003"/>
                  </a:cubicBezTo>
                  <a:lnTo>
                    <a:pt x="2478" y="30003"/>
                  </a:lnTo>
                  <a:lnTo>
                    <a:pt x="2585" y="30199"/>
                  </a:lnTo>
                  <a:cubicBezTo>
                    <a:pt x="2599" y="30244"/>
                    <a:pt x="2614" y="30289"/>
                    <a:pt x="2629" y="30333"/>
                  </a:cubicBezTo>
                  <a:cubicBezTo>
                    <a:pt x="2665" y="30433"/>
                    <a:pt x="2702" y="30532"/>
                    <a:pt x="2741" y="30632"/>
                  </a:cubicBezTo>
                  <a:cubicBezTo>
                    <a:pt x="2768" y="30694"/>
                    <a:pt x="2791" y="30756"/>
                    <a:pt x="2825" y="30813"/>
                  </a:cubicBezTo>
                  <a:cubicBezTo>
                    <a:pt x="2828" y="30857"/>
                    <a:pt x="2831" y="30899"/>
                    <a:pt x="2833" y="30942"/>
                  </a:cubicBezTo>
                  <a:cubicBezTo>
                    <a:pt x="2823" y="30986"/>
                    <a:pt x="2818" y="31031"/>
                    <a:pt x="2811" y="31074"/>
                  </a:cubicBezTo>
                  <a:cubicBezTo>
                    <a:pt x="2800" y="31141"/>
                    <a:pt x="2792" y="31205"/>
                    <a:pt x="2781" y="31270"/>
                  </a:cubicBezTo>
                  <a:cubicBezTo>
                    <a:pt x="2768" y="31364"/>
                    <a:pt x="2757" y="31459"/>
                    <a:pt x="2745" y="31556"/>
                  </a:cubicBezTo>
                  <a:cubicBezTo>
                    <a:pt x="2744" y="31574"/>
                    <a:pt x="2742" y="31591"/>
                    <a:pt x="2740" y="31610"/>
                  </a:cubicBezTo>
                  <a:cubicBezTo>
                    <a:pt x="2733" y="31648"/>
                    <a:pt x="2728" y="31688"/>
                    <a:pt x="2718" y="31726"/>
                  </a:cubicBezTo>
                  <a:cubicBezTo>
                    <a:pt x="2692" y="31851"/>
                    <a:pt x="2669" y="31978"/>
                    <a:pt x="2637" y="32105"/>
                  </a:cubicBezTo>
                  <a:cubicBezTo>
                    <a:pt x="2624" y="32137"/>
                    <a:pt x="2608" y="32169"/>
                    <a:pt x="2595" y="32202"/>
                  </a:cubicBezTo>
                  <a:cubicBezTo>
                    <a:pt x="2593" y="32203"/>
                    <a:pt x="2593" y="32206"/>
                    <a:pt x="2592" y="32207"/>
                  </a:cubicBezTo>
                  <a:cubicBezTo>
                    <a:pt x="2506" y="32418"/>
                    <a:pt x="2446" y="32637"/>
                    <a:pt x="2387" y="32858"/>
                  </a:cubicBezTo>
                  <a:lnTo>
                    <a:pt x="2387" y="32858"/>
                  </a:lnTo>
                  <a:cubicBezTo>
                    <a:pt x="2387" y="32857"/>
                    <a:pt x="2387" y="32856"/>
                    <a:pt x="2388" y="32855"/>
                  </a:cubicBezTo>
                  <a:lnTo>
                    <a:pt x="2388" y="32855"/>
                  </a:lnTo>
                  <a:cubicBezTo>
                    <a:pt x="2387" y="32857"/>
                    <a:pt x="2387" y="32858"/>
                    <a:pt x="2386" y="32860"/>
                  </a:cubicBezTo>
                  <a:lnTo>
                    <a:pt x="2386" y="32860"/>
                  </a:lnTo>
                  <a:cubicBezTo>
                    <a:pt x="2386" y="32859"/>
                    <a:pt x="2386" y="32858"/>
                    <a:pt x="2387" y="32858"/>
                  </a:cubicBezTo>
                  <a:lnTo>
                    <a:pt x="2387" y="32858"/>
                  </a:lnTo>
                  <a:cubicBezTo>
                    <a:pt x="2385" y="32861"/>
                    <a:pt x="2384" y="32864"/>
                    <a:pt x="2383" y="32867"/>
                  </a:cubicBezTo>
                  <a:lnTo>
                    <a:pt x="2383" y="32867"/>
                  </a:lnTo>
                  <a:cubicBezTo>
                    <a:pt x="2384" y="32865"/>
                    <a:pt x="2385" y="32862"/>
                    <a:pt x="2386" y="32860"/>
                  </a:cubicBezTo>
                  <a:lnTo>
                    <a:pt x="2386" y="32860"/>
                  </a:lnTo>
                  <a:cubicBezTo>
                    <a:pt x="2384" y="32866"/>
                    <a:pt x="2383" y="32872"/>
                    <a:pt x="2381" y="32877"/>
                  </a:cubicBezTo>
                  <a:cubicBezTo>
                    <a:pt x="2382" y="32874"/>
                    <a:pt x="2382" y="32871"/>
                    <a:pt x="2383" y="32867"/>
                  </a:cubicBezTo>
                  <a:lnTo>
                    <a:pt x="2383" y="32867"/>
                  </a:lnTo>
                  <a:cubicBezTo>
                    <a:pt x="2368" y="32911"/>
                    <a:pt x="2353" y="32953"/>
                    <a:pt x="2351" y="32998"/>
                  </a:cubicBezTo>
                  <a:cubicBezTo>
                    <a:pt x="2298" y="33114"/>
                    <a:pt x="2247" y="33230"/>
                    <a:pt x="2200" y="33347"/>
                  </a:cubicBezTo>
                  <a:cubicBezTo>
                    <a:pt x="2122" y="33514"/>
                    <a:pt x="2055" y="33687"/>
                    <a:pt x="1993" y="33861"/>
                  </a:cubicBezTo>
                  <a:cubicBezTo>
                    <a:pt x="1993" y="33863"/>
                    <a:pt x="1992" y="33865"/>
                    <a:pt x="1992" y="33867"/>
                  </a:cubicBezTo>
                  <a:cubicBezTo>
                    <a:pt x="1974" y="33861"/>
                    <a:pt x="1956" y="33859"/>
                    <a:pt x="1937" y="33859"/>
                  </a:cubicBezTo>
                  <a:cubicBezTo>
                    <a:pt x="1909" y="33859"/>
                    <a:pt x="1881" y="33865"/>
                    <a:pt x="1855" y="33877"/>
                  </a:cubicBezTo>
                  <a:cubicBezTo>
                    <a:pt x="1750" y="33928"/>
                    <a:pt x="1723" y="34053"/>
                    <a:pt x="1692" y="34156"/>
                  </a:cubicBezTo>
                  <a:cubicBezTo>
                    <a:pt x="1665" y="34247"/>
                    <a:pt x="1639" y="34338"/>
                    <a:pt x="1614" y="34428"/>
                  </a:cubicBezTo>
                  <a:cubicBezTo>
                    <a:pt x="1579" y="34555"/>
                    <a:pt x="1550" y="34685"/>
                    <a:pt x="1529" y="34815"/>
                  </a:cubicBezTo>
                  <a:cubicBezTo>
                    <a:pt x="1515" y="34811"/>
                    <a:pt x="1500" y="34809"/>
                    <a:pt x="1486" y="34809"/>
                  </a:cubicBezTo>
                  <a:cubicBezTo>
                    <a:pt x="1483" y="34809"/>
                    <a:pt x="1479" y="34809"/>
                    <a:pt x="1476" y="34810"/>
                  </a:cubicBezTo>
                  <a:cubicBezTo>
                    <a:pt x="1379" y="34817"/>
                    <a:pt x="1305" y="34901"/>
                    <a:pt x="1310" y="35000"/>
                  </a:cubicBezTo>
                  <a:cubicBezTo>
                    <a:pt x="1319" y="35236"/>
                    <a:pt x="1325" y="35473"/>
                    <a:pt x="1354" y="35708"/>
                  </a:cubicBezTo>
                  <a:cubicBezTo>
                    <a:pt x="1366" y="35819"/>
                    <a:pt x="1373" y="35933"/>
                    <a:pt x="1393" y="36043"/>
                  </a:cubicBezTo>
                  <a:cubicBezTo>
                    <a:pt x="1418" y="36182"/>
                    <a:pt x="1443" y="36321"/>
                    <a:pt x="1467" y="36459"/>
                  </a:cubicBezTo>
                  <a:cubicBezTo>
                    <a:pt x="1473" y="36499"/>
                    <a:pt x="1485" y="36538"/>
                    <a:pt x="1494" y="36574"/>
                  </a:cubicBezTo>
                  <a:cubicBezTo>
                    <a:pt x="1514" y="36655"/>
                    <a:pt x="1533" y="36736"/>
                    <a:pt x="1553" y="36818"/>
                  </a:cubicBezTo>
                  <a:cubicBezTo>
                    <a:pt x="1561" y="36841"/>
                    <a:pt x="1566" y="36864"/>
                    <a:pt x="1574" y="36886"/>
                  </a:cubicBezTo>
                  <a:cubicBezTo>
                    <a:pt x="1492" y="36935"/>
                    <a:pt x="1463" y="37037"/>
                    <a:pt x="1504" y="37122"/>
                  </a:cubicBezTo>
                  <a:cubicBezTo>
                    <a:pt x="1520" y="37155"/>
                    <a:pt x="1536" y="37188"/>
                    <a:pt x="1552" y="37220"/>
                  </a:cubicBezTo>
                  <a:cubicBezTo>
                    <a:pt x="1525" y="37261"/>
                    <a:pt x="1513" y="37311"/>
                    <a:pt x="1522" y="37359"/>
                  </a:cubicBezTo>
                  <a:cubicBezTo>
                    <a:pt x="1539" y="37470"/>
                    <a:pt x="1585" y="37574"/>
                    <a:pt x="1631" y="37676"/>
                  </a:cubicBezTo>
                  <a:cubicBezTo>
                    <a:pt x="1665" y="37754"/>
                    <a:pt x="1701" y="37835"/>
                    <a:pt x="1742" y="37908"/>
                  </a:cubicBezTo>
                  <a:cubicBezTo>
                    <a:pt x="1797" y="38008"/>
                    <a:pt x="1853" y="38105"/>
                    <a:pt x="1907" y="38204"/>
                  </a:cubicBezTo>
                  <a:cubicBezTo>
                    <a:pt x="1962" y="38302"/>
                    <a:pt x="2029" y="38395"/>
                    <a:pt x="2089" y="38489"/>
                  </a:cubicBezTo>
                  <a:cubicBezTo>
                    <a:pt x="2143" y="38575"/>
                    <a:pt x="2205" y="38654"/>
                    <a:pt x="2264" y="38735"/>
                  </a:cubicBezTo>
                  <a:cubicBezTo>
                    <a:pt x="2406" y="38934"/>
                    <a:pt x="2574" y="39111"/>
                    <a:pt x="2749" y="39283"/>
                  </a:cubicBezTo>
                  <a:cubicBezTo>
                    <a:pt x="2752" y="39296"/>
                    <a:pt x="2756" y="39310"/>
                    <a:pt x="2762" y="39321"/>
                  </a:cubicBezTo>
                  <a:cubicBezTo>
                    <a:pt x="2795" y="39388"/>
                    <a:pt x="2836" y="39451"/>
                    <a:pt x="2884" y="39507"/>
                  </a:cubicBezTo>
                  <a:cubicBezTo>
                    <a:pt x="2937" y="39571"/>
                    <a:pt x="2995" y="39631"/>
                    <a:pt x="3059" y="39683"/>
                  </a:cubicBezTo>
                  <a:cubicBezTo>
                    <a:pt x="3109" y="39722"/>
                    <a:pt x="3159" y="39759"/>
                    <a:pt x="3210" y="39796"/>
                  </a:cubicBezTo>
                  <a:lnTo>
                    <a:pt x="3236" y="39820"/>
                  </a:lnTo>
                  <a:cubicBezTo>
                    <a:pt x="3301" y="39875"/>
                    <a:pt x="3369" y="39927"/>
                    <a:pt x="3440" y="39975"/>
                  </a:cubicBezTo>
                  <a:cubicBezTo>
                    <a:pt x="3575" y="40066"/>
                    <a:pt x="3711" y="40154"/>
                    <a:pt x="3849" y="40241"/>
                  </a:cubicBezTo>
                  <a:cubicBezTo>
                    <a:pt x="3877" y="40259"/>
                    <a:pt x="3905" y="40275"/>
                    <a:pt x="3934" y="40291"/>
                  </a:cubicBezTo>
                  <a:cubicBezTo>
                    <a:pt x="3930" y="40362"/>
                    <a:pt x="3968" y="40429"/>
                    <a:pt x="4031" y="40461"/>
                  </a:cubicBezTo>
                  <a:cubicBezTo>
                    <a:pt x="4104" y="40498"/>
                    <a:pt x="4181" y="40530"/>
                    <a:pt x="4257" y="40560"/>
                  </a:cubicBezTo>
                  <a:cubicBezTo>
                    <a:pt x="4340" y="40592"/>
                    <a:pt x="4423" y="40628"/>
                    <a:pt x="4507" y="40659"/>
                  </a:cubicBezTo>
                  <a:cubicBezTo>
                    <a:pt x="4666" y="40715"/>
                    <a:pt x="4823" y="40776"/>
                    <a:pt x="4984" y="40829"/>
                  </a:cubicBezTo>
                  <a:cubicBezTo>
                    <a:pt x="5096" y="40866"/>
                    <a:pt x="5210" y="40904"/>
                    <a:pt x="5324" y="40941"/>
                  </a:cubicBezTo>
                  <a:cubicBezTo>
                    <a:pt x="5382" y="40960"/>
                    <a:pt x="5440" y="40981"/>
                    <a:pt x="5500" y="40997"/>
                  </a:cubicBezTo>
                  <a:cubicBezTo>
                    <a:pt x="5671" y="41045"/>
                    <a:pt x="5842" y="41100"/>
                    <a:pt x="6015" y="41135"/>
                  </a:cubicBezTo>
                  <a:cubicBezTo>
                    <a:pt x="6311" y="41195"/>
                    <a:pt x="6605" y="41261"/>
                    <a:pt x="6906" y="41266"/>
                  </a:cubicBezTo>
                  <a:cubicBezTo>
                    <a:pt x="6947" y="41267"/>
                    <a:pt x="6988" y="41267"/>
                    <a:pt x="7028" y="41267"/>
                  </a:cubicBezTo>
                  <a:cubicBezTo>
                    <a:pt x="7135" y="41267"/>
                    <a:pt x="7240" y="41265"/>
                    <a:pt x="7347" y="41261"/>
                  </a:cubicBezTo>
                  <a:lnTo>
                    <a:pt x="7369" y="41260"/>
                  </a:lnTo>
                  <a:cubicBezTo>
                    <a:pt x="7442" y="41255"/>
                    <a:pt x="7511" y="41246"/>
                    <a:pt x="7584" y="41237"/>
                  </a:cubicBezTo>
                  <a:cubicBezTo>
                    <a:pt x="7661" y="41229"/>
                    <a:pt x="7737" y="41212"/>
                    <a:pt x="7813" y="41197"/>
                  </a:cubicBezTo>
                  <a:lnTo>
                    <a:pt x="8049" y="41147"/>
                  </a:lnTo>
                  <a:cubicBezTo>
                    <a:pt x="8114" y="41131"/>
                    <a:pt x="8180" y="41118"/>
                    <a:pt x="8243" y="41100"/>
                  </a:cubicBezTo>
                  <a:cubicBezTo>
                    <a:pt x="8297" y="41084"/>
                    <a:pt x="8350" y="41061"/>
                    <a:pt x="8380" y="41014"/>
                  </a:cubicBezTo>
                  <a:cubicBezTo>
                    <a:pt x="8399" y="40984"/>
                    <a:pt x="8409" y="40950"/>
                    <a:pt x="8410" y="40917"/>
                  </a:cubicBezTo>
                  <a:cubicBezTo>
                    <a:pt x="8594" y="40871"/>
                    <a:pt x="8774" y="40813"/>
                    <a:pt x="8951" y="40743"/>
                  </a:cubicBezTo>
                  <a:cubicBezTo>
                    <a:pt x="9170" y="40655"/>
                    <a:pt x="9383" y="40550"/>
                    <a:pt x="9589" y="40431"/>
                  </a:cubicBezTo>
                  <a:cubicBezTo>
                    <a:pt x="9768" y="40329"/>
                    <a:pt x="9938" y="40214"/>
                    <a:pt x="10098" y="40088"/>
                  </a:cubicBezTo>
                  <a:cubicBezTo>
                    <a:pt x="10147" y="40051"/>
                    <a:pt x="10168" y="39982"/>
                    <a:pt x="10157" y="39921"/>
                  </a:cubicBezTo>
                  <a:cubicBezTo>
                    <a:pt x="10322" y="39798"/>
                    <a:pt x="10476" y="39664"/>
                    <a:pt x="10620" y="39519"/>
                  </a:cubicBezTo>
                  <a:cubicBezTo>
                    <a:pt x="10733" y="39402"/>
                    <a:pt x="10833" y="39274"/>
                    <a:pt x="10917" y="39135"/>
                  </a:cubicBezTo>
                  <a:cubicBezTo>
                    <a:pt x="10958" y="39071"/>
                    <a:pt x="11004" y="38992"/>
                    <a:pt x="11019" y="38915"/>
                  </a:cubicBezTo>
                  <a:cubicBezTo>
                    <a:pt x="11024" y="38915"/>
                    <a:pt x="11029" y="38916"/>
                    <a:pt x="11035" y="38916"/>
                  </a:cubicBezTo>
                  <a:cubicBezTo>
                    <a:pt x="11045" y="38916"/>
                    <a:pt x="11056" y="38914"/>
                    <a:pt x="11065" y="38912"/>
                  </a:cubicBezTo>
                  <a:cubicBezTo>
                    <a:pt x="11119" y="38901"/>
                    <a:pt x="11165" y="38866"/>
                    <a:pt x="11190" y="38819"/>
                  </a:cubicBezTo>
                  <a:cubicBezTo>
                    <a:pt x="11319" y="38591"/>
                    <a:pt x="11391" y="38336"/>
                    <a:pt x="11435" y="38081"/>
                  </a:cubicBezTo>
                  <a:cubicBezTo>
                    <a:pt x="11449" y="38001"/>
                    <a:pt x="11458" y="37922"/>
                    <a:pt x="11461" y="37842"/>
                  </a:cubicBezTo>
                  <a:cubicBezTo>
                    <a:pt x="11470" y="37839"/>
                    <a:pt x="11477" y="37836"/>
                    <a:pt x="11483" y="37832"/>
                  </a:cubicBezTo>
                  <a:cubicBezTo>
                    <a:pt x="11544" y="37803"/>
                    <a:pt x="11592" y="37754"/>
                    <a:pt x="11622" y="37695"/>
                  </a:cubicBezTo>
                  <a:cubicBezTo>
                    <a:pt x="11644" y="37650"/>
                    <a:pt x="11661" y="37601"/>
                    <a:pt x="11671" y="37553"/>
                  </a:cubicBezTo>
                  <a:cubicBezTo>
                    <a:pt x="11682" y="37510"/>
                    <a:pt x="11689" y="37467"/>
                    <a:pt x="11695" y="37424"/>
                  </a:cubicBezTo>
                  <a:cubicBezTo>
                    <a:pt x="11708" y="37302"/>
                    <a:pt x="11713" y="37179"/>
                    <a:pt x="11708" y="37056"/>
                  </a:cubicBezTo>
                  <a:cubicBezTo>
                    <a:pt x="11699" y="36877"/>
                    <a:pt x="11686" y="36697"/>
                    <a:pt x="11672" y="36518"/>
                  </a:cubicBezTo>
                  <a:cubicBezTo>
                    <a:pt x="11684" y="36447"/>
                    <a:pt x="11689" y="36375"/>
                    <a:pt x="11688" y="36304"/>
                  </a:cubicBezTo>
                  <a:cubicBezTo>
                    <a:pt x="11702" y="36304"/>
                    <a:pt x="11714" y="36300"/>
                    <a:pt x="11726" y="36296"/>
                  </a:cubicBezTo>
                  <a:cubicBezTo>
                    <a:pt x="11810" y="36267"/>
                    <a:pt x="11860" y="36181"/>
                    <a:pt x="11845" y="36094"/>
                  </a:cubicBezTo>
                  <a:cubicBezTo>
                    <a:pt x="11817" y="35930"/>
                    <a:pt x="11780" y="35768"/>
                    <a:pt x="11739" y="35609"/>
                  </a:cubicBezTo>
                  <a:cubicBezTo>
                    <a:pt x="11749" y="35589"/>
                    <a:pt x="11754" y="35569"/>
                    <a:pt x="11755" y="35547"/>
                  </a:cubicBezTo>
                  <a:cubicBezTo>
                    <a:pt x="11759" y="35504"/>
                    <a:pt x="11757" y="35462"/>
                    <a:pt x="11746" y="35422"/>
                  </a:cubicBezTo>
                  <a:cubicBezTo>
                    <a:pt x="11736" y="35379"/>
                    <a:pt x="11727" y="35339"/>
                    <a:pt x="11714" y="35298"/>
                  </a:cubicBezTo>
                  <a:cubicBezTo>
                    <a:pt x="11683" y="35206"/>
                    <a:pt x="11650" y="35117"/>
                    <a:pt x="11613" y="35028"/>
                  </a:cubicBezTo>
                  <a:cubicBezTo>
                    <a:pt x="11583" y="34962"/>
                    <a:pt x="11555" y="34894"/>
                    <a:pt x="11526" y="34827"/>
                  </a:cubicBezTo>
                  <a:cubicBezTo>
                    <a:pt x="11514" y="34779"/>
                    <a:pt x="11504" y="34731"/>
                    <a:pt x="11492" y="34685"/>
                  </a:cubicBezTo>
                  <a:cubicBezTo>
                    <a:pt x="11453" y="34509"/>
                    <a:pt x="11417" y="34330"/>
                    <a:pt x="11364" y="34158"/>
                  </a:cubicBezTo>
                  <a:cubicBezTo>
                    <a:pt x="11346" y="34090"/>
                    <a:pt x="11324" y="34022"/>
                    <a:pt x="11300" y="33957"/>
                  </a:cubicBezTo>
                  <a:cubicBezTo>
                    <a:pt x="11275" y="33896"/>
                    <a:pt x="11250" y="33849"/>
                    <a:pt x="11192" y="33816"/>
                  </a:cubicBezTo>
                  <a:cubicBezTo>
                    <a:pt x="11166" y="33801"/>
                    <a:pt x="11135" y="33794"/>
                    <a:pt x="11103" y="33794"/>
                  </a:cubicBezTo>
                  <a:cubicBezTo>
                    <a:pt x="11070" y="33613"/>
                    <a:pt x="11035" y="33433"/>
                    <a:pt x="10995" y="33252"/>
                  </a:cubicBezTo>
                  <a:cubicBezTo>
                    <a:pt x="10967" y="33122"/>
                    <a:pt x="10942" y="32993"/>
                    <a:pt x="10909" y="32863"/>
                  </a:cubicBezTo>
                  <a:cubicBezTo>
                    <a:pt x="10886" y="32779"/>
                    <a:pt x="10865" y="32694"/>
                    <a:pt x="10844" y="32608"/>
                  </a:cubicBezTo>
                  <a:cubicBezTo>
                    <a:pt x="10831" y="32563"/>
                    <a:pt x="10821" y="32516"/>
                    <a:pt x="10808" y="32472"/>
                  </a:cubicBezTo>
                  <a:cubicBezTo>
                    <a:pt x="10786" y="32405"/>
                    <a:pt x="10767" y="32337"/>
                    <a:pt x="10744" y="32269"/>
                  </a:cubicBezTo>
                  <a:cubicBezTo>
                    <a:pt x="10720" y="32099"/>
                    <a:pt x="10695" y="31929"/>
                    <a:pt x="10663" y="31759"/>
                  </a:cubicBezTo>
                  <a:cubicBezTo>
                    <a:pt x="10644" y="31661"/>
                    <a:pt x="10627" y="31564"/>
                    <a:pt x="10606" y="31468"/>
                  </a:cubicBezTo>
                  <a:cubicBezTo>
                    <a:pt x="10613" y="31337"/>
                    <a:pt x="10629" y="31206"/>
                    <a:pt x="10646" y="31076"/>
                  </a:cubicBezTo>
                  <a:lnTo>
                    <a:pt x="10646" y="31076"/>
                  </a:lnTo>
                  <a:cubicBezTo>
                    <a:pt x="10646" y="31078"/>
                    <a:pt x="10645" y="31081"/>
                    <a:pt x="10645" y="31083"/>
                  </a:cubicBezTo>
                  <a:lnTo>
                    <a:pt x="10645" y="31083"/>
                  </a:lnTo>
                  <a:cubicBezTo>
                    <a:pt x="10653" y="31021"/>
                    <a:pt x="10664" y="30960"/>
                    <a:pt x="10676" y="30899"/>
                  </a:cubicBezTo>
                  <a:cubicBezTo>
                    <a:pt x="10687" y="30858"/>
                    <a:pt x="10699" y="30815"/>
                    <a:pt x="10709" y="30773"/>
                  </a:cubicBezTo>
                  <a:cubicBezTo>
                    <a:pt x="10738" y="30698"/>
                    <a:pt x="10770" y="30624"/>
                    <a:pt x="10801" y="30548"/>
                  </a:cubicBezTo>
                  <a:cubicBezTo>
                    <a:pt x="10852" y="30444"/>
                    <a:pt x="10903" y="30336"/>
                    <a:pt x="10958" y="30234"/>
                  </a:cubicBezTo>
                  <a:lnTo>
                    <a:pt x="11133" y="29915"/>
                  </a:lnTo>
                  <a:cubicBezTo>
                    <a:pt x="11198" y="29795"/>
                    <a:pt x="11265" y="29674"/>
                    <a:pt x="11326" y="29552"/>
                  </a:cubicBezTo>
                  <a:cubicBezTo>
                    <a:pt x="11359" y="29487"/>
                    <a:pt x="11393" y="29423"/>
                    <a:pt x="11420" y="29357"/>
                  </a:cubicBezTo>
                  <a:cubicBezTo>
                    <a:pt x="11459" y="29260"/>
                    <a:pt x="11512" y="29156"/>
                    <a:pt x="11501" y="29048"/>
                  </a:cubicBezTo>
                  <a:cubicBezTo>
                    <a:pt x="11528" y="28987"/>
                    <a:pt x="11549" y="28923"/>
                    <a:pt x="11573" y="28861"/>
                  </a:cubicBezTo>
                  <a:cubicBezTo>
                    <a:pt x="11574" y="28857"/>
                    <a:pt x="11576" y="28853"/>
                    <a:pt x="11579" y="28848"/>
                  </a:cubicBezTo>
                  <a:cubicBezTo>
                    <a:pt x="11591" y="28840"/>
                    <a:pt x="11603" y="28830"/>
                    <a:pt x="11613" y="28820"/>
                  </a:cubicBezTo>
                  <a:cubicBezTo>
                    <a:pt x="11658" y="28772"/>
                    <a:pt x="11670" y="28702"/>
                    <a:pt x="11688" y="28643"/>
                  </a:cubicBezTo>
                  <a:cubicBezTo>
                    <a:pt x="11709" y="28567"/>
                    <a:pt x="11731" y="28489"/>
                    <a:pt x="11750" y="28413"/>
                  </a:cubicBezTo>
                  <a:cubicBezTo>
                    <a:pt x="11761" y="28363"/>
                    <a:pt x="11772" y="28313"/>
                    <a:pt x="11783" y="28262"/>
                  </a:cubicBezTo>
                  <a:cubicBezTo>
                    <a:pt x="11788" y="28243"/>
                    <a:pt x="11792" y="28225"/>
                    <a:pt x="11798" y="28206"/>
                  </a:cubicBezTo>
                  <a:cubicBezTo>
                    <a:pt x="11859" y="27965"/>
                    <a:pt x="11896" y="27717"/>
                    <a:pt x="11906" y="27466"/>
                  </a:cubicBezTo>
                  <a:cubicBezTo>
                    <a:pt x="11908" y="27443"/>
                    <a:pt x="11910" y="27419"/>
                    <a:pt x="11912" y="27396"/>
                  </a:cubicBezTo>
                  <a:cubicBezTo>
                    <a:pt x="11916" y="27327"/>
                    <a:pt x="11920" y="27258"/>
                    <a:pt x="11923" y="27188"/>
                  </a:cubicBezTo>
                  <a:cubicBezTo>
                    <a:pt x="11940" y="27177"/>
                    <a:pt x="11953" y="27162"/>
                    <a:pt x="11965" y="27145"/>
                  </a:cubicBezTo>
                  <a:cubicBezTo>
                    <a:pt x="12005" y="27079"/>
                    <a:pt x="11998" y="27013"/>
                    <a:pt x="11971" y="26944"/>
                  </a:cubicBezTo>
                  <a:cubicBezTo>
                    <a:pt x="11948" y="26882"/>
                    <a:pt x="11924" y="26821"/>
                    <a:pt x="11899" y="26759"/>
                  </a:cubicBezTo>
                  <a:cubicBezTo>
                    <a:pt x="11898" y="26759"/>
                    <a:pt x="11897" y="26758"/>
                    <a:pt x="11898" y="26758"/>
                  </a:cubicBezTo>
                  <a:cubicBezTo>
                    <a:pt x="11889" y="26688"/>
                    <a:pt x="11875" y="26621"/>
                    <a:pt x="11860" y="26553"/>
                  </a:cubicBezTo>
                  <a:cubicBezTo>
                    <a:pt x="11850" y="26515"/>
                    <a:pt x="11838" y="26478"/>
                    <a:pt x="11825" y="26442"/>
                  </a:cubicBezTo>
                  <a:cubicBezTo>
                    <a:pt x="11791" y="26317"/>
                    <a:pt x="11741" y="26195"/>
                    <a:pt x="11689" y="26076"/>
                  </a:cubicBezTo>
                  <a:cubicBezTo>
                    <a:pt x="11655" y="25993"/>
                    <a:pt x="11628" y="25896"/>
                    <a:pt x="11534" y="25864"/>
                  </a:cubicBezTo>
                  <a:cubicBezTo>
                    <a:pt x="11523" y="25859"/>
                    <a:pt x="11511" y="25857"/>
                    <a:pt x="11498" y="25856"/>
                  </a:cubicBezTo>
                  <a:cubicBezTo>
                    <a:pt x="11459" y="25792"/>
                    <a:pt x="11420" y="25727"/>
                    <a:pt x="11383" y="25663"/>
                  </a:cubicBezTo>
                  <a:cubicBezTo>
                    <a:pt x="11354" y="25611"/>
                    <a:pt x="11323" y="25558"/>
                    <a:pt x="11292" y="25508"/>
                  </a:cubicBezTo>
                  <a:cubicBezTo>
                    <a:pt x="11271" y="25473"/>
                    <a:pt x="11252" y="25433"/>
                    <a:pt x="11221" y="25405"/>
                  </a:cubicBezTo>
                  <a:cubicBezTo>
                    <a:pt x="11202" y="25390"/>
                    <a:pt x="11179" y="25378"/>
                    <a:pt x="11156" y="25368"/>
                  </a:cubicBezTo>
                  <a:cubicBezTo>
                    <a:pt x="11142" y="25363"/>
                    <a:pt x="11128" y="25360"/>
                    <a:pt x="11113" y="25359"/>
                  </a:cubicBezTo>
                  <a:cubicBezTo>
                    <a:pt x="11076" y="25307"/>
                    <a:pt x="11038" y="25256"/>
                    <a:pt x="11002" y="25206"/>
                  </a:cubicBezTo>
                  <a:cubicBezTo>
                    <a:pt x="10901" y="25064"/>
                    <a:pt x="10800" y="24923"/>
                    <a:pt x="10695" y="24783"/>
                  </a:cubicBezTo>
                  <a:cubicBezTo>
                    <a:pt x="10629" y="24695"/>
                    <a:pt x="10563" y="24608"/>
                    <a:pt x="10495" y="24521"/>
                  </a:cubicBezTo>
                  <a:cubicBezTo>
                    <a:pt x="10486" y="24506"/>
                    <a:pt x="10475" y="24490"/>
                    <a:pt x="10466" y="24475"/>
                  </a:cubicBezTo>
                  <a:cubicBezTo>
                    <a:pt x="10356" y="24303"/>
                    <a:pt x="10244" y="24133"/>
                    <a:pt x="10115" y="23977"/>
                  </a:cubicBezTo>
                  <a:cubicBezTo>
                    <a:pt x="10083" y="23937"/>
                    <a:pt x="10034" y="23918"/>
                    <a:pt x="9985" y="23918"/>
                  </a:cubicBezTo>
                  <a:cubicBezTo>
                    <a:pt x="9960" y="23918"/>
                    <a:pt x="9935" y="23923"/>
                    <a:pt x="9912" y="23932"/>
                  </a:cubicBezTo>
                  <a:cubicBezTo>
                    <a:pt x="9904" y="23880"/>
                    <a:pt x="9896" y="23830"/>
                    <a:pt x="9887" y="23779"/>
                  </a:cubicBezTo>
                  <a:cubicBezTo>
                    <a:pt x="9868" y="23670"/>
                    <a:pt x="9848" y="23561"/>
                    <a:pt x="9829" y="23450"/>
                  </a:cubicBezTo>
                  <a:cubicBezTo>
                    <a:pt x="9829" y="23398"/>
                    <a:pt x="9831" y="23347"/>
                    <a:pt x="9831" y="23297"/>
                  </a:cubicBezTo>
                  <a:lnTo>
                    <a:pt x="9831" y="23298"/>
                  </a:lnTo>
                  <a:cubicBezTo>
                    <a:pt x="9833" y="23211"/>
                    <a:pt x="9835" y="23124"/>
                    <a:pt x="9839" y="23036"/>
                  </a:cubicBezTo>
                  <a:cubicBezTo>
                    <a:pt x="9840" y="22982"/>
                    <a:pt x="9845" y="22924"/>
                    <a:pt x="9839" y="22870"/>
                  </a:cubicBezTo>
                  <a:cubicBezTo>
                    <a:pt x="9835" y="22843"/>
                    <a:pt x="9832" y="22815"/>
                    <a:pt x="9828" y="22787"/>
                  </a:cubicBezTo>
                  <a:cubicBezTo>
                    <a:pt x="9823" y="22764"/>
                    <a:pt x="9815" y="22742"/>
                    <a:pt x="9807" y="22720"/>
                  </a:cubicBezTo>
                  <a:cubicBezTo>
                    <a:pt x="9803" y="22710"/>
                    <a:pt x="9798" y="22700"/>
                    <a:pt x="9793" y="22692"/>
                  </a:cubicBezTo>
                  <a:cubicBezTo>
                    <a:pt x="9802" y="22642"/>
                    <a:pt x="9810" y="22593"/>
                    <a:pt x="9818" y="22544"/>
                  </a:cubicBezTo>
                  <a:cubicBezTo>
                    <a:pt x="9830" y="22473"/>
                    <a:pt x="9847" y="22403"/>
                    <a:pt x="9863" y="22333"/>
                  </a:cubicBezTo>
                  <a:cubicBezTo>
                    <a:pt x="9872" y="22318"/>
                    <a:pt x="9881" y="22303"/>
                    <a:pt x="9889" y="22288"/>
                  </a:cubicBezTo>
                  <a:cubicBezTo>
                    <a:pt x="9899" y="22266"/>
                    <a:pt x="9907" y="22244"/>
                    <a:pt x="9911" y="22221"/>
                  </a:cubicBezTo>
                  <a:cubicBezTo>
                    <a:pt x="9922" y="22182"/>
                    <a:pt x="9930" y="22142"/>
                    <a:pt x="9936" y="22101"/>
                  </a:cubicBezTo>
                  <a:cubicBezTo>
                    <a:pt x="9943" y="22052"/>
                    <a:pt x="9951" y="22001"/>
                    <a:pt x="9958" y="21952"/>
                  </a:cubicBezTo>
                  <a:cubicBezTo>
                    <a:pt x="9961" y="21935"/>
                    <a:pt x="9963" y="21917"/>
                    <a:pt x="9966" y="21898"/>
                  </a:cubicBezTo>
                  <a:cubicBezTo>
                    <a:pt x="9968" y="21885"/>
                    <a:pt x="9972" y="21873"/>
                    <a:pt x="9974" y="21860"/>
                  </a:cubicBezTo>
                  <a:cubicBezTo>
                    <a:pt x="10058" y="21673"/>
                    <a:pt x="10153" y="21491"/>
                    <a:pt x="10247" y="21309"/>
                  </a:cubicBezTo>
                  <a:cubicBezTo>
                    <a:pt x="10278" y="21272"/>
                    <a:pt x="10305" y="21232"/>
                    <a:pt x="10328" y="21188"/>
                  </a:cubicBezTo>
                  <a:cubicBezTo>
                    <a:pt x="10376" y="21109"/>
                    <a:pt x="10422" y="21030"/>
                    <a:pt x="10463" y="20947"/>
                  </a:cubicBezTo>
                  <a:lnTo>
                    <a:pt x="10587" y="20701"/>
                  </a:lnTo>
                  <a:cubicBezTo>
                    <a:pt x="10650" y="20574"/>
                    <a:pt x="10710" y="20443"/>
                    <a:pt x="10768" y="20313"/>
                  </a:cubicBezTo>
                  <a:cubicBezTo>
                    <a:pt x="10834" y="20163"/>
                    <a:pt x="10904" y="20012"/>
                    <a:pt x="10958" y="19857"/>
                  </a:cubicBezTo>
                  <a:cubicBezTo>
                    <a:pt x="10984" y="19780"/>
                    <a:pt x="11010" y="19705"/>
                    <a:pt x="11036" y="19630"/>
                  </a:cubicBezTo>
                  <a:cubicBezTo>
                    <a:pt x="11060" y="19552"/>
                    <a:pt x="11091" y="19473"/>
                    <a:pt x="11101" y="19392"/>
                  </a:cubicBezTo>
                  <a:cubicBezTo>
                    <a:pt x="11107" y="19343"/>
                    <a:pt x="11089" y="19293"/>
                    <a:pt x="11054" y="19258"/>
                  </a:cubicBezTo>
                  <a:cubicBezTo>
                    <a:pt x="11090" y="19123"/>
                    <a:pt x="11111" y="18984"/>
                    <a:pt x="11116" y="18844"/>
                  </a:cubicBezTo>
                  <a:cubicBezTo>
                    <a:pt x="11118" y="18716"/>
                    <a:pt x="11122" y="18583"/>
                    <a:pt x="11094" y="18457"/>
                  </a:cubicBezTo>
                  <a:cubicBezTo>
                    <a:pt x="11064" y="18325"/>
                    <a:pt x="11026" y="18188"/>
                    <a:pt x="10967" y="18065"/>
                  </a:cubicBezTo>
                  <a:cubicBezTo>
                    <a:pt x="10942" y="18008"/>
                    <a:pt x="10911" y="17953"/>
                    <a:pt x="10875" y="17902"/>
                  </a:cubicBezTo>
                  <a:cubicBezTo>
                    <a:pt x="10872" y="17897"/>
                    <a:pt x="10870" y="17894"/>
                    <a:pt x="10866" y="17891"/>
                  </a:cubicBezTo>
                  <a:cubicBezTo>
                    <a:pt x="10860" y="17868"/>
                    <a:pt x="10849" y="17846"/>
                    <a:pt x="10836" y="17826"/>
                  </a:cubicBezTo>
                  <a:cubicBezTo>
                    <a:pt x="10826" y="17812"/>
                    <a:pt x="10814" y="17799"/>
                    <a:pt x="10800" y="17788"/>
                  </a:cubicBezTo>
                  <a:cubicBezTo>
                    <a:pt x="10790" y="17759"/>
                    <a:pt x="10778" y="17730"/>
                    <a:pt x="10767" y="17702"/>
                  </a:cubicBezTo>
                  <a:lnTo>
                    <a:pt x="10767" y="17702"/>
                  </a:lnTo>
                  <a:cubicBezTo>
                    <a:pt x="10767" y="17702"/>
                    <a:pt x="10767" y="17702"/>
                    <a:pt x="10767" y="17702"/>
                  </a:cubicBezTo>
                  <a:cubicBezTo>
                    <a:pt x="10766" y="17701"/>
                    <a:pt x="10765" y="17699"/>
                    <a:pt x="10765" y="17698"/>
                  </a:cubicBezTo>
                  <a:lnTo>
                    <a:pt x="10765" y="17698"/>
                  </a:lnTo>
                  <a:cubicBezTo>
                    <a:pt x="10764" y="17697"/>
                    <a:pt x="10764" y="17696"/>
                    <a:pt x="10763" y="17695"/>
                  </a:cubicBezTo>
                  <a:lnTo>
                    <a:pt x="10763" y="17695"/>
                  </a:lnTo>
                  <a:cubicBezTo>
                    <a:pt x="10763" y="17695"/>
                    <a:pt x="10763" y="17695"/>
                    <a:pt x="10763" y="17695"/>
                  </a:cubicBezTo>
                  <a:lnTo>
                    <a:pt x="10763" y="17695"/>
                  </a:lnTo>
                  <a:cubicBezTo>
                    <a:pt x="10729" y="17614"/>
                    <a:pt x="10695" y="17533"/>
                    <a:pt x="10662" y="17451"/>
                  </a:cubicBezTo>
                  <a:lnTo>
                    <a:pt x="10662" y="17451"/>
                  </a:lnTo>
                  <a:cubicBezTo>
                    <a:pt x="10662" y="17455"/>
                    <a:pt x="10663" y="17458"/>
                    <a:pt x="10663" y="17460"/>
                  </a:cubicBezTo>
                  <a:cubicBezTo>
                    <a:pt x="10656" y="17439"/>
                    <a:pt x="10646" y="17418"/>
                    <a:pt x="10637" y="17398"/>
                  </a:cubicBezTo>
                  <a:cubicBezTo>
                    <a:pt x="10643" y="17393"/>
                    <a:pt x="10649" y="17386"/>
                    <a:pt x="10655" y="17380"/>
                  </a:cubicBezTo>
                  <a:cubicBezTo>
                    <a:pt x="10712" y="17315"/>
                    <a:pt x="10713" y="17209"/>
                    <a:pt x="10655" y="17145"/>
                  </a:cubicBezTo>
                  <a:cubicBezTo>
                    <a:pt x="10585" y="17069"/>
                    <a:pt x="10513" y="16995"/>
                    <a:pt x="10442" y="16920"/>
                  </a:cubicBezTo>
                  <a:lnTo>
                    <a:pt x="10402" y="16872"/>
                  </a:lnTo>
                  <a:cubicBezTo>
                    <a:pt x="10355" y="16812"/>
                    <a:pt x="10308" y="16751"/>
                    <a:pt x="10262" y="16690"/>
                  </a:cubicBezTo>
                  <a:cubicBezTo>
                    <a:pt x="10247" y="16669"/>
                    <a:pt x="10231" y="16649"/>
                    <a:pt x="10217" y="16629"/>
                  </a:cubicBezTo>
                  <a:cubicBezTo>
                    <a:pt x="10189" y="16590"/>
                    <a:pt x="10163" y="16552"/>
                    <a:pt x="10133" y="16514"/>
                  </a:cubicBezTo>
                  <a:cubicBezTo>
                    <a:pt x="10131" y="16510"/>
                    <a:pt x="10128" y="16505"/>
                    <a:pt x="10125" y="16502"/>
                  </a:cubicBezTo>
                  <a:cubicBezTo>
                    <a:pt x="10125" y="16502"/>
                    <a:pt x="10125" y="16503"/>
                    <a:pt x="10124" y="16503"/>
                  </a:cubicBezTo>
                  <a:cubicBezTo>
                    <a:pt x="10118" y="16496"/>
                    <a:pt x="10114" y="16491"/>
                    <a:pt x="10110" y="16484"/>
                  </a:cubicBezTo>
                  <a:cubicBezTo>
                    <a:pt x="10081" y="16450"/>
                    <a:pt x="10040" y="16428"/>
                    <a:pt x="9995" y="16424"/>
                  </a:cubicBezTo>
                  <a:cubicBezTo>
                    <a:pt x="9994" y="16424"/>
                    <a:pt x="9993" y="16423"/>
                    <a:pt x="9993" y="16422"/>
                  </a:cubicBezTo>
                  <a:cubicBezTo>
                    <a:pt x="9929" y="16348"/>
                    <a:pt x="9872" y="16271"/>
                    <a:pt x="9813" y="16194"/>
                  </a:cubicBezTo>
                  <a:cubicBezTo>
                    <a:pt x="9724" y="16081"/>
                    <a:pt x="9637" y="15964"/>
                    <a:pt x="9543" y="15854"/>
                  </a:cubicBezTo>
                  <a:cubicBezTo>
                    <a:pt x="9523" y="15830"/>
                    <a:pt x="9502" y="15806"/>
                    <a:pt x="9481" y="15780"/>
                  </a:cubicBezTo>
                  <a:cubicBezTo>
                    <a:pt x="9449" y="15734"/>
                    <a:pt x="9415" y="15686"/>
                    <a:pt x="9380" y="15641"/>
                  </a:cubicBezTo>
                  <a:cubicBezTo>
                    <a:pt x="9318" y="15554"/>
                    <a:pt x="9242" y="15477"/>
                    <a:pt x="9156" y="15414"/>
                  </a:cubicBezTo>
                  <a:cubicBezTo>
                    <a:pt x="9127" y="15337"/>
                    <a:pt x="9096" y="15260"/>
                    <a:pt x="9067" y="15182"/>
                  </a:cubicBezTo>
                  <a:cubicBezTo>
                    <a:pt x="9043" y="15125"/>
                    <a:pt x="9022" y="15066"/>
                    <a:pt x="9000" y="15005"/>
                  </a:cubicBezTo>
                  <a:cubicBezTo>
                    <a:pt x="8992" y="14947"/>
                    <a:pt x="8983" y="14887"/>
                    <a:pt x="8975" y="14828"/>
                  </a:cubicBezTo>
                  <a:cubicBezTo>
                    <a:pt x="8972" y="14790"/>
                    <a:pt x="8970" y="14754"/>
                    <a:pt x="8966" y="14717"/>
                  </a:cubicBezTo>
                  <a:cubicBezTo>
                    <a:pt x="9002" y="14682"/>
                    <a:pt x="9020" y="14633"/>
                    <a:pt x="9016" y="14583"/>
                  </a:cubicBezTo>
                  <a:cubicBezTo>
                    <a:pt x="9008" y="14508"/>
                    <a:pt x="9002" y="14433"/>
                    <a:pt x="8991" y="14358"/>
                  </a:cubicBezTo>
                  <a:cubicBezTo>
                    <a:pt x="8984" y="14286"/>
                    <a:pt x="8972" y="14215"/>
                    <a:pt x="8954" y="14144"/>
                  </a:cubicBezTo>
                  <a:cubicBezTo>
                    <a:pt x="8951" y="14131"/>
                    <a:pt x="8946" y="14120"/>
                    <a:pt x="8942" y="14107"/>
                  </a:cubicBezTo>
                  <a:cubicBezTo>
                    <a:pt x="8941" y="14104"/>
                    <a:pt x="8942" y="14100"/>
                    <a:pt x="8943" y="14096"/>
                  </a:cubicBezTo>
                  <a:lnTo>
                    <a:pt x="8943" y="14089"/>
                  </a:lnTo>
                  <a:cubicBezTo>
                    <a:pt x="8943" y="14020"/>
                    <a:pt x="8942" y="13951"/>
                    <a:pt x="8941" y="13883"/>
                  </a:cubicBezTo>
                  <a:cubicBezTo>
                    <a:pt x="8938" y="13836"/>
                    <a:pt x="8942" y="13782"/>
                    <a:pt x="8931" y="13736"/>
                  </a:cubicBezTo>
                  <a:cubicBezTo>
                    <a:pt x="8928" y="13727"/>
                    <a:pt x="8924" y="13716"/>
                    <a:pt x="8923" y="13705"/>
                  </a:cubicBezTo>
                  <a:cubicBezTo>
                    <a:pt x="8933" y="13661"/>
                    <a:pt x="8944" y="13619"/>
                    <a:pt x="8955" y="13575"/>
                  </a:cubicBezTo>
                  <a:lnTo>
                    <a:pt x="8955" y="13575"/>
                  </a:lnTo>
                  <a:cubicBezTo>
                    <a:pt x="8954" y="13578"/>
                    <a:pt x="8953" y="13581"/>
                    <a:pt x="8951" y="13585"/>
                  </a:cubicBezTo>
                  <a:cubicBezTo>
                    <a:pt x="8959" y="13559"/>
                    <a:pt x="8967" y="13529"/>
                    <a:pt x="8976" y="13503"/>
                  </a:cubicBezTo>
                  <a:cubicBezTo>
                    <a:pt x="8988" y="13484"/>
                    <a:pt x="8997" y="13464"/>
                    <a:pt x="9008" y="13444"/>
                  </a:cubicBezTo>
                  <a:cubicBezTo>
                    <a:pt x="9030" y="13395"/>
                    <a:pt x="9051" y="13348"/>
                    <a:pt x="9072" y="13298"/>
                  </a:cubicBezTo>
                  <a:cubicBezTo>
                    <a:pt x="9088" y="13260"/>
                    <a:pt x="9103" y="13221"/>
                    <a:pt x="9118" y="13181"/>
                  </a:cubicBezTo>
                  <a:cubicBezTo>
                    <a:pt x="9158" y="13085"/>
                    <a:pt x="9196" y="12987"/>
                    <a:pt x="9231" y="12886"/>
                  </a:cubicBezTo>
                  <a:cubicBezTo>
                    <a:pt x="9264" y="12797"/>
                    <a:pt x="9297" y="12706"/>
                    <a:pt x="9330" y="12614"/>
                  </a:cubicBezTo>
                  <a:cubicBezTo>
                    <a:pt x="9343" y="12573"/>
                    <a:pt x="9358" y="12533"/>
                    <a:pt x="9373" y="12492"/>
                  </a:cubicBezTo>
                  <a:cubicBezTo>
                    <a:pt x="9392" y="12439"/>
                    <a:pt x="9416" y="12386"/>
                    <a:pt x="9426" y="12331"/>
                  </a:cubicBezTo>
                  <a:cubicBezTo>
                    <a:pt x="9427" y="12325"/>
                    <a:pt x="9427" y="12318"/>
                    <a:pt x="9428" y="12312"/>
                  </a:cubicBezTo>
                  <a:cubicBezTo>
                    <a:pt x="9452" y="12257"/>
                    <a:pt x="9475" y="12204"/>
                    <a:pt x="9501" y="12152"/>
                  </a:cubicBezTo>
                  <a:cubicBezTo>
                    <a:pt x="9540" y="12068"/>
                    <a:pt x="9578" y="11985"/>
                    <a:pt x="9615" y="11899"/>
                  </a:cubicBezTo>
                  <a:cubicBezTo>
                    <a:pt x="9643" y="11831"/>
                    <a:pt x="9682" y="11759"/>
                    <a:pt x="9698" y="11684"/>
                  </a:cubicBezTo>
                  <a:cubicBezTo>
                    <a:pt x="9759" y="11677"/>
                    <a:pt x="9812" y="11641"/>
                    <a:pt x="9839" y="11586"/>
                  </a:cubicBezTo>
                  <a:cubicBezTo>
                    <a:pt x="9862" y="11536"/>
                    <a:pt x="9881" y="11484"/>
                    <a:pt x="9896" y="11431"/>
                  </a:cubicBezTo>
                  <a:cubicBezTo>
                    <a:pt x="9909" y="11389"/>
                    <a:pt x="9922" y="11346"/>
                    <a:pt x="9935" y="11303"/>
                  </a:cubicBezTo>
                  <a:cubicBezTo>
                    <a:pt x="9958" y="11225"/>
                    <a:pt x="9980" y="11142"/>
                    <a:pt x="9999" y="11062"/>
                  </a:cubicBezTo>
                  <a:cubicBezTo>
                    <a:pt x="10001" y="11062"/>
                    <a:pt x="10001" y="11060"/>
                    <a:pt x="10001" y="11059"/>
                  </a:cubicBezTo>
                  <a:cubicBezTo>
                    <a:pt x="10024" y="10981"/>
                    <a:pt x="10051" y="10903"/>
                    <a:pt x="10074" y="10824"/>
                  </a:cubicBezTo>
                  <a:lnTo>
                    <a:pt x="10088" y="10778"/>
                  </a:lnTo>
                  <a:cubicBezTo>
                    <a:pt x="10093" y="10764"/>
                    <a:pt x="10099" y="10753"/>
                    <a:pt x="10105" y="10742"/>
                  </a:cubicBezTo>
                  <a:cubicBezTo>
                    <a:pt x="10139" y="10669"/>
                    <a:pt x="10169" y="10595"/>
                    <a:pt x="10195" y="10520"/>
                  </a:cubicBezTo>
                  <a:cubicBezTo>
                    <a:pt x="10230" y="10422"/>
                    <a:pt x="10266" y="10320"/>
                    <a:pt x="10282" y="10215"/>
                  </a:cubicBezTo>
                  <a:cubicBezTo>
                    <a:pt x="10296" y="10118"/>
                    <a:pt x="10308" y="10021"/>
                    <a:pt x="10303" y="9924"/>
                  </a:cubicBezTo>
                  <a:cubicBezTo>
                    <a:pt x="10300" y="9846"/>
                    <a:pt x="10291" y="9769"/>
                    <a:pt x="10280" y="9690"/>
                  </a:cubicBezTo>
                  <a:lnTo>
                    <a:pt x="10280" y="9690"/>
                  </a:lnTo>
                  <a:cubicBezTo>
                    <a:pt x="10282" y="9699"/>
                    <a:pt x="10282" y="9706"/>
                    <a:pt x="10284" y="9715"/>
                  </a:cubicBezTo>
                  <a:cubicBezTo>
                    <a:pt x="10282" y="9699"/>
                    <a:pt x="10280" y="9684"/>
                    <a:pt x="10279" y="9668"/>
                  </a:cubicBezTo>
                  <a:cubicBezTo>
                    <a:pt x="10275" y="9613"/>
                    <a:pt x="10245" y="9563"/>
                    <a:pt x="10199" y="9532"/>
                  </a:cubicBezTo>
                  <a:cubicBezTo>
                    <a:pt x="10201" y="9412"/>
                    <a:pt x="10194" y="9290"/>
                    <a:pt x="10182" y="9170"/>
                  </a:cubicBezTo>
                  <a:cubicBezTo>
                    <a:pt x="10171" y="9053"/>
                    <a:pt x="10153" y="8937"/>
                    <a:pt x="10129" y="8821"/>
                  </a:cubicBezTo>
                  <a:cubicBezTo>
                    <a:pt x="10125" y="8805"/>
                    <a:pt x="10121" y="8787"/>
                    <a:pt x="10117" y="8769"/>
                  </a:cubicBezTo>
                  <a:cubicBezTo>
                    <a:pt x="10118" y="8733"/>
                    <a:pt x="10114" y="8698"/>
                    <a:pt x="10106" y="8663"/>
                  </a:cubicBezTo>
                  <a:cubicBezTo>
                    <a:pt x="10096" y="8622"/>
                    <a:pt x="10088" y="8582"/>
                    <a:pt x="10077" y="8541"/>
                  </a:cubicBezTo>
                  <a:cubicBezTo>
                    <a:pt x="10041" y="8400"/>
                    <a:pt x="9995" y="8263"/>
                    <a:pt x="9938" y="8130"/>
                  </a:cubicBezTo>
                  <a:cubicBezTo>
                    <a:pt x="9907" y="8044"/>
                    <a:pt x="9872" y="7962"/>
                    <a:pt x="9823" y="7885"/>
                  </a:cubicBezTo>
                  <a:cubicBezTo>
                    <a:pt x="9813" y="7872"/>
                    <a:pt x="9803" y="7861"/>
                    <a:pt x="9791" y="7850"/>
                  </a:cubicBezTo>
                  <a:cubicBezTo>
                    <a:pt x="9712" y="7716"/>
                    <a:pt x="9625" y="7586"/>
                    <a:pt x="9541" y="7455"/>
                  </a:cubicBezTo>
                  <a:cubicBezTo>
                    <a:pt x="9446" y="7312"/>
                    <a:pt x="9353" y="7167"/>
                    <a:pt x="9256" y="7027"/>
                  </a:cubicBezTo>
                  <a:cubicBezTo>
                    <a:pt x="9177" y="6907"/>
                    <a:pt x="9098" y="6789"/>
                    <a:pt x="9009" y="6678"/>
                  </a:cubicBezTo>
                  <a:cubicBezTo>
                    <a:pt x="8972" y="6635"/>
                    <a:pt x="8934" y="6591"/>
                    <a:pt x="8894" y="6548"/>
                  </a:cubicBezTo>
                  <a:cubicBezTo>
                    <a:pt x="8894" y="6545"/>
                    <a:pt x="8893" y="6542"/>
                    <a:pt x="8890" y="6540"/>
                  </a:cubicBezTo>
                  <a:cubicBezTo>
                    <a:pt x="8835" y="6427"/>
                    <a:pt x="8774" y="6317"/>
                    <a:pt x="8708" y="6210"/>
                  </a:cubicBezTo>
                  <a:cubicBezTo>
                    <a:pt x="8677" y="6163"/>
                    <a:pt x="8643" y="6116"/>
                    <a:pt x="8607" y="6073"/>
                  </a:cubicBezTo>
                  <a:cubicBezTo>
                    <a:pt x="8602" y="6054"/>
                    <a:pt x="8597" y="6034"/>
                    <a:pt x="8592" y="6013"/>
                  </a:cubicBezTo>
                  <a:lnTo>
                    <a:pt x="8592" y="6013"/>
                  </a:lnTo>
                  <a:cubicBezTo>
                    <a:pt x="8593" y="6016"/>
                    <a:pt x="8593" y="6019"/>
                    <a:pt x="8594" y="6022"/>
                  </a:cubicBezTo>
                  <a:lnTo>
                    <a:pt x="8594" y="6022"/>
                  </a:lnTo>
                  <a:cubicBezTo>
                    <a:pt x="8586" y="5990"/>
                    <a:pt x="8578" y="5957"/>
                    <a:pt x="8570" y="5924"/>
                  </a:cubicBezTo>
                  <a:cubicBezTo>
                    <a:pt x="8568" y="5914"/>
                    <a:pt x="8566" y="5902"/>
                    <a:pt x="8564" y="5892"/>
                  </a:cubicBezTo>
                  <a:cubicBezTo>
                    <a:pt x="8555" y="5842"/>
                    <a:pt x="8543" y="5791"/>
                    <a:pt x="8534" y="5740"/>
                  </a:cubicBezTo>
                  <a:cubicBezTo>
                    <a:pt x="8511" y="5636"/>
                    <a:pt x="8487" y="5535"/>
                    <a:pt x="8461" y="5431"/>
                  </a:cubicBezTo>
                  <a:cubicBezTo>
                    <a:pt x="8456" y="5419"/>
                    <a:pt x="8453" y="5406"/>
                    <a:pt x="8451" y="5392"/>
                  </a:cubicBezTo>
                  <a:cubicBezTo>
                    <a:pt x="8429" y="5275"/>
                    <a:pt x="8413" y="5157"/>
                    <a:pt x="8395" y="5037"/>
                  </a:cubicBezTo>
                  <a:cubicBezTo>
                    <a:pt x="8386" y="4918"/>
                    <a:pt x="8376" y="4799"/>
                    <a:pt x="8367" y="4678"/>
                  </a:cubicBezTo>
                  <a:cubicBezTo>
                    <a:pt x="8362" y="4624"/>
                    <a:pt x="8365" y="4565"/>
                    <a:pt x="8365" y="4511"/>
                  </a:cubicBezTo>
                  <a:cubicBezTo>
                    <a:pt x="8365" y="4463"/>
                    <a:pt x="8365" y="4413"/>
                    <a:pt x="8364" y="4366"/>
                  </a:cubicBezTo>
                  <a:cubicBezTo>
                    <a:pt x="8368" y="4274"/>
                    <a:pt x="8370" y="4181"/>
                    <a:pt x="8381" y="4091"/>
                  </a:cubicBezTo>
                  <a:cubicBezTo>
                    <a:pt x="8390" y="4017"/>
                    <a:pt x="8398" y="3945"/>
                    <a:pt x="8407" y="3872"/>
                  </a:cubicBezTo>
                  <a:cubicBezTo>
                    <a:pt x="8429" y="3726"/>
                    <a:pt x="8453" y="3581"/>
                    <a:pt x="8481" y="3438"/>
                  </a:cubicBezTo>
                  <a:cubicBezTo>
                    <a:pt x="8491" y="3438"/>
                    <a:pt x="8503" y="3439"/>
                    <a:pt x="8513" y="3439"/>
                  </a:cubicBezTo>
                  <a:cubicBezTo>
                    <a:pt x="8518" y="3439"/>
                    <a:pt x="8522" y="3437"/>
                    <a:pt x="8526" y="3436"/>
                  </a:cubicBezTo>
                  <a:cubicBezTo>
                    <a:pt x="8624" y="3430"/>
                    <a:pt x="8698" y="3346"/>
                    <a:pt x="8693" y="3248"/>
                  </a:cubicBezTo>
                  <a:cubicBezTo>
                    <a:pt x="8692" y="3151"/>
                    <a:pt x="8678" y="3052"/>
                    <a:pt x="8667" y="2955"/>
                  </a:cubicBezTo>
                  <a:cubicBezTo>
                    <a:pt x="8655" y="2844"/>
                    <a:pt x="8642" y="2734"/>
                    <a:pt x="8627" y="2623"/>
                  </a:cubicBezTo>
                  <a:cubicBezTo>
                    <a:pt x="8618" y="2551"/>
                    <a:pt x="8607" y="2478"/>
                    <a:pt x="8597" y="2408"/>
                  </a:cubicBezTo>
                  <a:cubicBezTo>
                    <a:pt x="8597" y="2366"/>
                    <a:pt x="8597" y="2326"/>
                    <a:pt x="8595" y="2284"/>
                  </a:cubicBezTo>
                  <a:cubicBezTo>
                    <a:pt x="8593" y="2253"/>
                    <a:pt x="8583" y="2224"/>
                    <a:pt x="8566" y="2197"/>
                  </a:cubicBezTo>
                  <a:cubicBezTo>
                    <a:pt x="8561" y="2159"/>
                    <a:pt x="8553" y="2120"/>
                    <a:pt x="8545" y="2081"/>
                  </a:cubicBezTo>
                  <a:cubicBezTo>
                    <a:pt x="8534" y="2027"/>
                    <a:pt x="8528" y="1969"/>
                    <a:pt x="8509" y="1916"/>
                  </a:cubicBezTo>
                  <a:cubicBezTo>
                    <a:pt x="8499" y="1879"/>
                    <a:pt x="8480" y="1846"/>
                    <a:pt x="8455" y="1817"/>
                  </a:cubicBezTo>
                  <a:cubicBezTo>
                    <a:pt x="8440" y="1799"/>
                    <a:pt x="8421" y="1784"/>
                    <a:pt x="8399" y="1773"/>
                  </a:cubicBezTo>
                  <a:cubicBezTo>
                    <a:pt x="8393" y="1769"/>
                    <a:pt x="8388" y="1765"/>
                    <a:pt x="8380" y="1761"/>
                  </a:cubicBezTo>
                  <a:cubicBezTo>
                    <a:pt x="8361" y="1679"/>
                    <a:pt x="8339" y="1595"/>
                    <a:pt x="8315" y="1513"/>
                  </a:cubicBezTo>
                  <a:cubicBezTo>
                    <a:pt x="8289" y="1422"/>
                    <a:pt x="8262" y="1331"/>
                    <a:pt x="8227" y="1243"/>
                  </a:cubicBezTo>
                  <a:cubicBezTo>
                    <a:pt x="8215" y="1205"/>
                    <a:pt x="8200" y="1168"/>
                    <a:pt x="8182" y="1132"/>
                  </a:cubicBezTo>
                  <a:cubicBezTo>
                    <a:pt x="8163" y="1093"/>
                    <a:pt x="8140" y="1057"/>
                    <a:pt x="8113" y="1023"/>
                  </a:cubicBezTo>
                  <a:cubicBezTo>
                    <a:pt x="8089" y="990"/>
                    <a:pt x="8054" y="965"/>
                    <a:pt x="8016" y="952"/>
                  </a:cubicBezTo>
                  <a:cubicBezTo>
                    <a:pt x="7994" y="909"/>
                    <a:pt x="7971" y="868"/>
                    <a:pt x="7945" y="826"/>
                  </a:cubicBezTo>
                  <a:cubicBezTo>
                    <a:pt x="7840" y="651"/>
                    <a:pt x="7718" y="475"/>
                    <a:pt x="7558" y="346"/>
                  </a:cubicBezTo>
                  <a:cubicBezTo>
                    <a:pt x="7554" y="343"/>
                    <a:pt x="7551" y="340"/>
                    <a:pt x="7547" y="337"/>
                  </a:cubicBezTo>
                  <a:cubicBezTo>
                    <a:pt x="7543" y="309"/>
                    <a:pt x="7534" y="283"/>
                    <a:pt x="7518" y="260"/>
                  </a:cubicBezTo>
                  <a:cubicBezTo>
                    <a:pt x="7494" y="223"/>
                    <a:pt x="7461" y="193"/>
                    <a:pt x="7424" y="171"/>
                  </a:cubicBezTo>
                  <a:cubicBezTo>
                    <a:pt x="7385" y="149"/>
                    <a:pt x="7345" y="130"/>
                    <a:pt x="7303" y="114"/>
                  </a:cubicBezTo>
                  <a:cubicBezTo>
                    <a:pt x="7199" y="69"/>
                    <a:pt x="7089" y="36"/>
                    <a:pt x="6976" y="18"/>
                  </a:cubicBezTo>
                  <a:cubicBezTo>
                    <a:pt x="6908" y="6"/>
                    <a:pt x="6839" y="0"/>
                    <a:pt x="6771"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1"/>
            <p:cNvSpPr/>
            <p:nvPr/>
          </p:nvSpPr>
          <p:spPr>
            <a:xfrm>
              <a:off x="6823900" y="4579213"/>
              <a:ext cx="89700" cy="130800"/>
            </a:xfrm>
            <a:custGeom>
              <a:avLst/>
              <a:gdLst/>
              <a:ahLst/>
              <a:cxnLst/>
              <a:rect l="l" t="t" r="r" b="b"/>
              <a:pathLst>
                <a:path w="3588" h="5232" extrusionOk="0">
                  <a:moveTo>
                    <a:pt x="1716" y="2320"/>
                  </a:moveTo>
                  <a:cubicBezTo>
                    <a:pt x="1719" y="2324"/>
                    <a:pt x="1722" y="2328"/>
                    <a:pt x="1725" y="2332"/>
                  </a:cubicBezTo>
                  <a:cubicBezTo>
                    <a:pt x="1722" y="2328"/>
                    <a:pt x="1719" y="2324"/>
                    <a:pt x="1716" y="2320"/>
                  </a:cubicBezTo>
                  <a:close/>
                  <a:moveTo>
                    <a:pt x="198" y="0"/>
                  </a:moveTo>
                  <a:cubicBezTo>
                    <a:pt x="163" y="0"/>
                    <a:pt x="128" y="10"/>
                    <a:pt x="99" y="29"/>
                  </a:cubicBezTo>
                  <a:cubicBezTo>
                    <a:pt x="16" y="84"/>
                    <a:pt x="0" y="193"/>
                    <a:pt x="49" y="276"/>
                  </a:cubicBezTo>
                  <a:cubicBezTo>
                    <a:pt x="90" y="342"/>
                    <a:pt x="137" y="403"/>
                    <a:pt x="182" y="466"/>
                  </a:cubicBezTo>
                  <a:cubicBezTo>
                    <a:pt x="248" y="562"/>
                    <a:pt x="313" y="659"/>
                    <a:pt x="383" y="753"/>
                  </a:cubicBezTo>
                  <a:cubicBezTo>
                    <a:pt x="454" y="847"/>
                    <a:pt x="523" y="939"/>
                    <a:pt x="594" y="1032"/>
                  </a:cubicBezTo>
                  <a:cubicBezTo>
                    <a:pt x="665" y="1124"/>
                    <a:pt x="748" y="1208"/>
                    <a:pt x="828" y="1294"/>
                  </a:cubicBezTo>
                  <a:cubicBezTo>
                    <a:pt x="906" y="1376"/>
                    <a:pt x="978" y="1463"/>
                    <a:pt x="1052" y="1549"/>
                  </a:cubicBezTo>
                  <a:cubicBezTo>
                    <a:pt x="1122" y="1632"/>
                    <a:pt x="1196" y="1713"/>
                    <a:pt x="1268" y="1793"/>
                  </a:cubicBezTo>
                  <a:cubicBezTo>
                    <a:pt x="1422" y="1965"/>
                    <a:pt x="1574" y="2138"/>
                    <a:pt x="1716" y="2320"/>
                  </a:cubicBezTo>
                  <a:lnTo>
                    <a:pt x="1716" y="2320"/>
                  </a:lnTo>
                  <a:cubicBezTo>
                    <a:pt x="1715" y="2318"/>
                    <a:pt x="1713" y="2315"/>
                    <a:pt x="1711" y="2313"/>
                  </a:cubicBezTo>
                  <a:lnTo>
                    <a:pt x="1711" y="2313"/>
                  </a:lnTo>
                  <a:cubicBezTo>
                    <a:pt x="1852" y="2498"/>
                    <a:pt x="2000" y="2678"/>
                    <a:pt x="2142" y="2864"/>
                  </a:cubicBezTo>
                  <a:cubicBezTo>
                    <a:pt x="2278" y="3047"/>
                    <a:pt x="2400" y="3240"/>
                    <a:pt x="2527" y="3429"/>
                  </a:cubicBezTo>
                  <a:cubicBezTo>
                    <a:pt x="2652" y="3618"/>
                    <a:pt x="2786" y="3810"/>
                    <a:pt x="2901" y="4010"/>
                  </a:cubicBezTo>
                  <a:cubicBezTo>
                    <a:pt x="2898" y="4004"/>
                    <a:pt x="2894" y="3998"/>
                    <a:pt x="2891" y="3990"/>
                  </a:cubicBezTo>
                  <a:lnTo>
                    <a:pt x="2891" y="3990"/>
                  </a:lnTo>
                  <a:cubicBezTo>
                    <a:pt x="2947" y="4091"/>
                    <a:pt x="3003" y="4192"/>
                    <a:pt x="3049" y="4298"/>
                  </a:cubicBezTo>
                  <a:cubicBezTo>
                    <a:pt x="3080" y="4369"/>
                    <a:pt x="3106" y="4442"/>
                    <a:pt x="3127" y="4517"/>
                  </a:cubicBezTo>
                  <a:cubicBezTo>
                    <a:pt x="3160" y="4646"/>
                    <a:pt x="3185" y="4777"/>
                    <a:pt x="3203" y="4909"/>
                  </a:cubicBezTo>
                  <a:cubicBezTo>
                    <a:pt x="3210" y="4968"/>
                    <a:pt x="3217" y="5028"/>
                    <a:pt x="3224" y="5088"/>
                  </a:cubicBezTo>
                  <a:cubicBezTo>
                    <a:pt x="3236" y="5173"/>
                    <a:pt x="3320" y="5231"/>
                    <a:pt x="3403" y="5231"/>
                  </a:cubicBezTo>
                  <a:cubicBezTo>
                    <a:pt x="3406" y="5231"/>
                    <a:pt x="3408" y="5231"/>
                    <a:pt x="3411" y="5231"/>
                  </a:cubicBezTo>
                  <a:cubicBezTo>
                    <a:pt x="3419" y="5231"/>
                    <a:pt x="3426" y="5230"/>
                    <a:pt x="3434" y="5229"/>
                  </a:cubicBezTo>
                  <a:cubicBezTo>
                    <a:pt x="3533" y="5209"/>
                    <a:pt x="3588" y="5115"/>
                    <a:pt x="3574" y="5020"/>
                  </a:cubicBezTo>
                  <a:cubicBezTo>
                    <a:pt x="3571" y="4999"/>
                    <a:pt x="3569" y="4979"/>
                    <a:pt x="3567" y="4958"/>
                  </a:cubicBezTo>
                  <a:lnTo>
                    <a:pt x="3567" y="4958"/>
                  </a:lnTo>
                  <a:cubicBezTo>
                    <a:pt x="3567" y="4961"/>
                    <a:pt x="3568" y="4965"/>
                    <a:pt x="3569" y="4968"/>
                  </a:cubicBezTo>
                  <a:cubicBezTo>
                    <a:pt x="3566" y="4950"/>
                    <a:pt x="3563" y="4932"/>
                    <a:pt x="3562" y="4914"/>
                  </a:cubicBezTo>
                  <a:cubicBezTo>
                    <a:pt x="3549" y="4790"/>
                    <a:pt x="3529" y="4666"/>
                    <a:pt x="3500" y="4544"/>
                  </a:cubicBezTo>
                  <a:cubicBezTo>
                    <a:pt x="3485" y="4473"/>
                    <a:pt x="3467" y="4403"/>
                    <a:pt x="3445" y="4335"/>
                  </a:cubicBezTo>
                  <a:cubicBezTo>
                    <a:pt x="3402" y="4211"/>
                    <a:pt x="3350" y="4092"/>
                    <a:pt x="3290" y="3977"/>
                  </a:cubicBezTo>
                  <a:cubicBezTo>
                    <a:pt x="3208" y="3821"/>
                    <a:pt x="3117" y="3670"/>
                    <a:pt x="3019" y="3525"/>
                  </a:cubicBezTo>
                  <a:cubicBezTo>
                    <a:pt x="2918" y="3375"/>
                    <a:pt x="2816" y="3224"/>
                    <a:pt x="2717" y="3071"/>
                  </a:cubicBezTo>
                  <a:cubicBezTo>
                    <a:pt x="2617" y="2917"/>
                    <a:pt x="2519" y="2771"/>
                    <a:pt x="2409" y="2626"/>
                  </a:cubicBezTo>
                  <a:cubicBezTo>
                    <a:pt x="2301" y="2484"/>
                    <a:pt x="2185" y="2346"/>
                    <a:pt x="2076" y="2205"/>
                  </a:cubicBezTo>
                  <a:cubicBezTo>
                    <a:pt x="1973" y="2069"/>
                    <a:pt x="1868" y="1936"/>
                    <a:pt x="1757" y="1807"/>
                  </a:cubicBezTo>
                  <a:cubicBezTo>
                    <a:pt x="1654" y="1688"/>
                    <a:pt x="1551" y="1574"/>
                    <a:pt x="1448" y="1458"/>
                  </a:cubicBezTo>
                  <a:cubicBezTo>
                    <a:pt x="1335" y="1331"/>
                    <a:pt x="1224" y="1202"/>
                    <a:pt x="1111" y="1074"/>
                  </a:cubicBezTo>
                  <a:cubicBezTo>
                    <a:pt x="1058" y="1014"/>
                    <a:pt x="1001" y="957"/>
                    <a:pt x="948" y="899"/>
                  </a:cubicBezTo>
                  <a:cubicBezTo>
                    <a:pt x="896" y="843"/>
                    <a:pt x="851" y="780"/>
                    <a:pt x="803" y="719"/>
                  </a:cubicBezTo>
                  <a:lnTo>
                    <a:pt x="803" y="719"/>
                  </a:lnTo>
                  <a:cubicBezTo>
                    <a:pt x="809" y="727"/>
                    <a:pt x="813" y="732"/>
                    <a:pt x="817" y="738"/>
                  </a:cubicBezTo>
                  <a:cubicBezTo>
                    <a:pt x="721" y="610"/>
                    <a:pt x="624" y="484"/>
                    <a:pt x="534" y="353"/>
                  </a:cubicBezTo>
                  <a:cubicBezTo>
                    <a:pt x="472" y="261"/>
                    <a:pt x="402" y="175"/>
                    <a:pt x="347" y="80"/>
                  </a:cubicBezTo>
                  <a:cubicBezTo>
                    <a:pt x="316" y="27"/>
                    <a:pt x="257" y="0"/>
                    <a:pt x="19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1"/>
            <p:cNvSpPr/>
            <p:nvPr/>
          </p:nvSpPr>
          <p:spPr>
            <a:xfrm>
              <a:off x="6908475" y="4698888"/>
              <a:ext cx="63575" cy="87325"/>
            </a:xfrm>
            <a:custGeom>
              <a:avLst/>
              <a:gdLst/>
              <a:ahLst/>
              <a:cxnLst/>
              <a:rect l="l" t="t" r="r" b="b"/>
              <a:pathLst>
                <a:path w="2543" h="3493" extrusionOk="0">
                  <a:moveTo>
                    <a:pt x="2345" y="0"/>
                  </a:moveTo>
                  <a:cubicBezTo>
                    <a:pt x="2303" y="0"/>
                    <a:pt x="2260" y="16"/>
                    <a:pt x="2227" y="46"/>
                  </a:cubicBezTo>
                  <a:cubicBezTo>
                    <a:pt x="2183" y="83"/>
                    <a:pt x="2147" y="130"/>
                    <a:pt x="2108" y="172"/>
                  </a:cubicBezTo>
                  <a:cubicBezTo>
                    <a:pt x="2034" y="244"/>
                    <a:pt x="1948" y="304"/>
                    <a:pt x="1875" y="375"/>
                  </a:cubicBezTo>
                  <a:cubicBezTo>
                    <a:pt x="1811" y="440"/>
                    <a:pt x="1750" y="507"/>
                    <a:pt x="1688" y="574"/>
                  </a:cubicBezTo>
                  <a:cubicBezTo>
                    <a:pt x="1586" y="677"/>
                    <a:pt x="1481" y="778"/>
                    <a:pt x="1377" y="880"/>
                  </a:cubicBezTo>
                  <a:cubicBezTo>
                    <a:pt x="1282" y="972"/>
                    <a:pt x="1197" y="1074"/>
                    <a:pt x="1105" y="1169"/>
                  </a:cubicBezTo>
                  <a:cubicBezTo>
                    <a:pt x="1050" y="1223"/>
                    <a:pt x="997" y="1276"/>
                    <a:pt x="945" y="1331"/>
                  </a:cubicBezTo>
                  <a:cubicBezTo>
                    <a:pt x="893" y="1386"/>
                    <a:pt x="849" y="1440"/>
                    <a:pt x="801" y="1496"/>
                  </a:cubicBezTo>
                  <a:cubicBezTo>
                    <a:pt x="734" y="1575"/>
                    <a:pt x="665" y="1654"/>
                    <a:pt x="599" y="1735"/>
                  </a:cubicBezTo>
                  <a:cubicBezTo>
                    <a:pt x="520" y="1830"/>
                    <a:pt x="439" y="1925"/>
                    <a:pt x="366" y="2026"/>
                  </a:cubicBezTo>
                  <a:cubicBezTo>
                    <a:pt x="298" y="2122"/>
                    <a:pt x="230" y="2220"/>
                    <a:pt x="184" y="2330"/>
                  </a:cubicBezTo>
                  <a:cubicBezTo>
                    <a:pt x="136" y="2442"/>
                    <a:pt x="99" y="2558"/>
                    <a:pt x="72" y="2676"/>
                  </a:cubicBezTo>
                  <a:cubicBezTo>
                    <a:pt x="45" y="2802"/>
                    <a:pt x="27" y="2929"/>
                    <a:pt x="18" y="3057"/>
                  </a:cubicBezTo>
                  <a:cubicBezTo>
                    <a:pt x="15" y="3139"/>
                    <a:pt x="9" y="3223"/>
                    <a:pt x="5" y="3305"/>
                  </a:cubicBezTo>
                  <a:cubicBezTo>
                    <a:pt x="1" y="3403"/>
                    <a:pt x="77" y="3486"/>
                    <a:pt x="174" y="3492"/>
                  </a:cubicBezTo>
                  <a:lnTo>
                    <a:pt x="192" y="3492"/>
                  </a:lnTo>
                  <a:cubicBezTo>
                    <a:pt x="283" y="3486"/>
                    <a:pt x="356" y="3414"/>
                    <a:pt x="362" y="3323"/>
                  </a:cubicBezTo>
                  <a:cubicBezTo>
                    <a:pt x="366" y="3211"/>
                    <a:pt x="373" y="3098"/>
                    <a:pt x="382" y="2986"/>
                  </a:cubicBezTo>
                  <a:cubicBezTo>
                    <a:pt x="396" y="2881"/>
                    <a:pt x="415" y="2776"/>
                    <a:pt x="440" y="2673"/>
                  </a:cubicBezTo>
                  <a:cubicBezTo>
                    <a:pt x="454" y="2626"/>
                    <a:pt x="469" y="2581"/>
                    <a:pt x="484" y="2536"/>
                  </a:cubicBezTo>
                  <a:cubicBezTo>
                    <a:pt x="502" y="2493"/>
                    <a:pt x="520" y="2451"/>
                    <a:pt x="540" y="2411"/>
                  </a:cubicBezTo>
                  <a:cubicBezTo>
                    <a:pt x="576" y="2352"/>
                    <a:pt x="614" y="2294"/>
                    <a:pt x="654" y="2238"/>
                  </a:cubicBezTo>
                  <a:cubicBezTo>
                    <a:pt x="772" y="2086"/>
                    <a:pt x="892" y="1937"/>
                    <a:pt x="1018" y="1792"/>
                  </a:cubicBezTo>
                  <a:cubicBezTo>
                    <a:pt x="1089" y="1707"/>
                    <a:pt x="1160" y="1620"/>
                    <a:pt x="1237" y="1541"/>
                  </a:cubicBezTo>
                  <a:lnTo>
                    <a:pt x="1237" y="1541"/>
                  </a:lnTo>
                  <a:lnTo>
                    <a:pt x="1236" y="1543"/>
                  </a:lnTo>
                  <a:cubicBezTo>
                    <a:pt x="1301" y="1475"/>
                    <a:pt x="1366" y="1412"/>
                    <a:pt x="1429" y="1343"/>
                  </a:cubicBezTo>
                  <a:cubicBezTo>
                    <a:pt x="1476" y="1293"/>
                    <a:pt x="1520" y="1241"/>
                    <a:pt x="1568" y="1193"/>
                  </a:cubicBezTo>
                  <a:cubicBezTo>
                    <a:pt x="1610" y="1148"/>
                    <a:pt x="1653" y="1107"/>
                    <a:pt x="1698" y="1066"/>
                  </a:cubicBezTo>
                  <a:cubicBezTo>
                    <a:pt x="1759" y="1009"/>
                    <a:pt x="1816" y="950"/>
                    <a:pt x="1875" y="891"/>
                  </a:cubicBezTo>
                  <a:cubicBezTo>
                    <a:pt x="1953" y="811"/>
                    <a:pt x="2027" y="731"/>
                    <a:pt x="2105" y="651"/>
                  </a:cubicBezTo>
                  <a:lnTo>
                    <a:pt x="2106" y="650"/>
                  </a:lnTo>
                  <a:lnTo>
                    <a:pt x="2109" y="647"/>
                  </a:lnTo>
                  <a:cubicBezTo>
                    <a:pt x="2133" y="621"/>
                    <a:pt x="2157" y="598"/>
                    <a:pt x="2182" y="577"/>
                  </a:cubicBezTo>
                  <a:cubicBezTo>
                    <a:pt x="2235" y="533"/>
                    <a:pt x="2292" y="494"/>
                    <a:pt x="2341" y="445"/>
                  </a:cubicBezTo>
                  <a:cubicBezTo>
                    <a:pt x="2371" y="413"/>
                    <a:pt x="2400" y="383"/>
                    <a:pt x="2429" y="350"/>
                  </a:cubicBezTo>
                  <a:cubicBezTo>
                    <a:pt x="2453" y="327"/>
                    <a:pt x="2474" y="301"/>
                    <a:pt x="2494" y="274"/>
                  </a:cubicBezTo>
                  <a:cubicBezTo>
                    <a:pt x="2542" y="200"/>
                    <a:pt x="2528" y="101"/>
                    <a:pt x="2460" y="43"/>
                  </a:cubicBezTo>
                  <a:cubicBezTo>
                    <a:pt x="2427" y="14"/>
                    <a:pt x="2386" y="0"/>
                    <a:pt x="234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1"/>
            <p:cNvSpPr/>
            <p:nvPr/>
          </p:nvSpPr>
          <p:spPr>
            <a:xfrm>
              <a:off x="6961125" y="4715088"/>
              <a:ext cx="50" cy="50"/>
            </a:xfrm>
            <a:custGeom>
              <a:avLst/>
              <a:gdLst/>
              <a:ahLst/>
              <a:cxnLst/>
              <a:rect l="l" t="t" r="r" b="b"/>
              <a:pathLst>
                <a:path w="2" h="2" extrusionOk="0">
                  <a:moveTo>
                    <a:pt x="1" y="1"/>
                  </a:moveTo>
                  <a:lnTo>
                    <a:pt x="0" y="2"/>
                  </a:lnTo>
                  <a:lnTo>
                    <a:pt x="0" y="2"/>
                  </a:ln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1"/>
            <p:cNvSpPr/>
            <p:nvPr/>
          </p:nvSpPr>
          <p:spPr>
            <a:xfrm>
              <a:off x="6762975" y="4764613"/>
              <a:ext cx="152225" cy="168275"/>
            </a:xfrm>
            <a:custGeom>
              <a:avLst/>
              <a:gdLst/>
              <a:ahLst/>
              <a:cxnLst/>
              <a:rect l="l" t="t" r="r" b="b"/>
              <a:pathLst>
                <a:path w="6089" h="6731" extrusionOk="0">
                  <a:moveTo>
                    <a:pt x="6043" y="6209"/>
                  </a:moveTo>
                  <a:cubicBezTo>
                    <a:pt x="6043" y="6210"/>
                    <a:pt x="6044" y="6211"/>
                    <a:pt x="6044" y="6212"/>
                  </a:cubicBezTo>
                  <a:cubicBezTo>
                    <a:pt x="6044" y="6211"/>
                    <a:pt x="6044" y="6210"/>
                    <a:pt x="6043" y="6209"/>
                  </a:cubicBezTo>
                  <a:close/>
                  <a:moveTo>
                    <a:pt x="5693" y="6274"/>
                  </a:moveTo>
                  <a:cubicBezTo>
                    <a:pt x="5694" y="6276"/>
                    <a:pt x="5694" y="6278"/>
                    <a:pt x="5694" y="6280"/>
                  </a:cubicBezTo>
                  <a:lnTo>
                    <a:pt x="5694" y="6280"/>
                  </a:lnTo>
                  <a:cubicBezTo>
                    <a:pt x="5694" y="6278"/>
                    <a:pt x="5694" y="6276"/>
                    <a:pt x="5693" y="6274"/>
                  </a:cubicBezTo>
                  <a:close/>
                  <a:moveTo>
                    <a:pt x="6061" y="6343"/>
                  </a:moveTo>
                  <a:cubicBezTo>
                    <a:pt x="6061" y="6345"/>
                    <a:pt x="6061" y="6347"/>
                    <a:pt x="6062" y="6349"/>
                  </a:cubicBezTo>
                  <a:cubicBezTo>
                    <a:pt x="6061" y="6347"/>
                    <a:pt x="6061" y="6345"/>
                    <a:pt x="6061" y="6343"/>
                  </a:cubicBezTo>
                  <a:close/>
                  <a:moveTo>
                    <a:pt x="204" y="0"/>
                  </a:moveTo>
                  <a:cubicBezTo>
                    <a:pt x="170" y="0"/>
                    <a:pt x="136" y="10"/>
                    <a:pt x="105" y="32"/>
                  </a:cubicBezTo>
                  <a:cubicBezTo>
                    <a:pt x="30" y="84"/>
                    <a:pt x="0" y="203"/>
                    <a:pt x="60" y="280"/>
                  </a:cubicBezTo>
                  <a:cubicBezTo>
                    <a:pt x="62" y="282"/>
                    <a:pt x="65" y="286"/>
                    <a:pt x="67" y="288"/>
                  </a:cubicBezTo>
                  <a:cubicBezTo>
                    <a:pt x="65" y="283"/>
                    <a:pt x="62" y="280"/>
                    <a:pt x="60" y="276"/>
                  </a:cubicBezTo>
                  <a:lnTo>
                    <a:pt x="60" y="276"/>
                  </a:lnTo>
                  <a:cubicBezTo>
                    <a:pt x="168" y="460"/>
                    <a:pt x="308" y="622"/>
                    <a:pt x="451" y="779"/>
                  </a:cubicBezTo>
                  <a:cubicBezTo>
                    <a:pt x="601" y="943"/>
                    <a:pt x="755" y="1103"/>
                    <a:pt x="909" y="1261"/>
                  </a:cubicBezTo>
                  <a:cubicBezTo>
                    <a:pt x="1067" y="1426"/>
                    <a:pt x="1240" y="1569"/>
                    <a:pt x="1417" y="1709"/>
                  </a:cubicBezTo>
                  <a:cubicBezTo>
                    <a:pt x="1590" y="1846"/>
                    <a:pt x="1752" y="1996"/>
                    <a:pt x="1911" y="2149"/>
                  </a:cubicBezTo>
                  <a:cubicBezTo>
                    <a:pt x="2024" y="2265"/>
                    <a:pt x="2132" y="2390"/>
                    <a:pt x="2253" y="2500"/>
                  </a:cubicBezTo>
                  <a:cubicBezTo>
                    <a:pt x="2380" y="2613"/>
                    <a:pt x="2510" y="2719"/>
                    <a:pt x="2637" y="2832"/>
                  </a:cubicBezTo>
                  <a:cubicBezTo>
                    <a:pt x="2760" y="2941"/>
                    <a:pt x="2882" y="3054"/>
                    <a:pt x="3009" y="3161"/>
                  </a:cubicBezTo>
                  <a:cubicBezTo>
                    <a:pt x="3139" y="3266"/>
                    <a:pt x="3274" y="3366"/>
                    <a:pt x="3405" y="3472"/>
                  </a:cubicBezTo>
                  <a:cubicBezTo>
                    <a:pt x="3544" y="3584"/>
                    <a:pt x="3684" y="3692"/>
                    <a:pt x="3816" y="3810"/>
                  </a:cubicBezTo>
                  <a:cubicBezTo>
                    <a:pt x="3940" y="3921"/>
                    <a:pt x="4063" y="4033"/>
                    <a:pt x="4191" y="4141"/>
                  </a:cubicBezTo>
                  <a:cubicBezTo>
                    <a:pt x="4324" y="4254"/>
                    <a:pt x="4455" y="4373"/>
                    <a:pt x="4587" y="4490"/>
                  </a:cubicBezTo>
                  <a:cubicBezTo>
                    <a:pt x="4695" y="4589"/>
                    <a:pt x="4812" y="4683"/>
                    <a:pt x="4921" y="4780"/>
                  </a:cubicBezTo>
                  <a:cubicBezTo>
                    <a:pt x="4971" y="4830"/>
                    <a:pt x="5021" y="4878"/>
                    <a:pt x="5066" y="4932"/>
                  </a:cubicBezTo>
                  <a:cubicBezTo>
                    <a:pt x="5108" y="4981"/>
                    <a:pt x="5147" y="5030"/>
                    <a:pt x="5187" y="5079"/>
                  </a:cubicBezTo>
                  <a:lnTo>
                    <a:pt x="5187" y="5079"/>
                  </a:lnTo>
                  <a:cubicBezTo>
                    <a:pt x="5183" y="5074"/>
                    <a:pt x="5177" y="5068"/>
                    <a:pt x="5173" y="5063"/>
                  </a:cubicBezTo>
                  <a:lnTo>
                    <a:pt x="5173" y="5063"/>
                  </a:lnTo>
                  <a:cubicBezTo>
                    <a:pt x="5207" y="5108"/>
                    <a:pt x="5240" y="5153"/>
                    <a:pt x="5270" y="5200"/>
                  </a:cubicBezTo>
                  <a:lnTo>
                    <a:pt x="5270" y="5200"/>
                  </a:lnTo>
                  <a:lnTo>
                    <a:pt x="5270" y="5200"/>
                  </a:lnTo>
                  <a:cubicBezTo>
                    <a:pt x="5271" y="5203"/>
                    <a:pt x="5273" y="5206"/>
                    <a:pt x="5275" y="5209"/>
                  </a:cubicBezTo>
                  <a:lnTo>
                    <a:pt x="5276" y="5211"/>
                  </a:lnTo>
                  <a:lnTo>
                    <a:pt x="5276" y="5211"/>
                  </a:lnTo>
                  <a:cubicBezTo>
                    <a:pt x="5362" y="5352"/>
                    <a:pt x="5438" y="5499"/>
                    <a:pt x="5504" y="5650"/>
                  </a:cubicBezTo>
                  <a:cubicBezTo>
                    <a:pt x="5501" y="5642"/>
                    <a:pt x="5499" y="5635"/>
                    <a:pt x="5496" y="5628"/>
                  </a:cubicBezTo>
                  <a:lnTo>
                    <a:pt x="5496" y="5628"/>
                  </a:lnTo>
                  <a:cubicBezTo>
                    <a:pt x="5531" y="5708"/>
                    <a:pt x="5561" y="5791"/>
                    <a:pt x="5593" y="5873"/>
                  </a:cubicBezTo>
                  <a:cubicBezTo>
                    <a:pt x="5614" y="5929"/>
                    <a:pt x="5635" y="5985"/>
                    <a:pt x="5655" y="6041"/>
                  </a:cubicBezTo>
                  <a:cubicBezTo>
                    <a:pt x="5661" y="6067"/>
                    <a:pt x="5668" y="6095"/>
                    <a:pt x="5673" y="6122"/>
                  </a:cubicBezTo>
                  <a:cubicBezTo>
                    <a:pt x="5680" y="6172"/>
                    <a:pt x="5685" y="6220"/>
                    <a:pt x="5693" y="6270"/>
                  </a:cubicBezTo>
                  <a:cubicBezTo>
                    <a:pt x="5691" y="6262"/>
                    <a:pt x="5691" y="6254"/>
                    <a:pt x="5689" y="6247"/>
                  </a:cubicBezTo>
                  <a:lnTo>
                    <a:pt x="5689" y="6247"/>
                  </a:lnTo>
                  <a:cubicBezTo>
                    <a:pt x="5690" y="6253"/>
                    <a:pt x="5691" y="6259"/>
                    <a:pt x="5692" y="6265"/>
                  </a:cubicBezTo>
                  <a:lnTo>
                    <a:pt x="5692" y="6265"/>
                  </a:lnTo>
                  <a:cubicBezTo>
                    <a:pt x="5692" y="6263"/>
                    <a:pt x="5691" y="6262"/>
                    <a:pt x="5691" y="6260"/>
                  </a:cubicBezTo>
                  <a:lnTo>
                    <a:pt x="5691" y="6260"/>
                  </a:lnTo>
                  <a:cubicBezTo>
                    <a:pt x="5692" y="6265"/>
                    <a:pt x="5693" y="6269"/>
                    <a:pt x="5693" y="6274"/>
                  </a:cubicBezTo>
                  <a:lnTo>
                    <a:pt x="5693" y="6274"/>
                  </a:lnTo>
                  <a:cubicBezTo>
                    <a:pt x="5693" y="6271"/>
                    <a:pt x="5693" y="6269"/>
                    <a:pt x="5692" y="6267"/>
                  </a:cubicBezTo>
                  <a:lnTo>
                    <a:pt x="5692" y="6267"/>
                  </a:lnTo>
                  <a:cubicBezTo>
                    <a:pt x="5693" y="6273"/>
                    <a:pt x="5694" y="6278"/>
                    <a:pt x="5695" y="6284"/>
                  </a:cubicBezTo>
                  <a:cubicBezTo>
                    <a:pt x="5695" y="6283"/>
                    <a:pt x="5695" y="6282"/>
                    <a:pt x="5694" y="6280"/>
                  </a:cubicBezTo>
                  <a:lnTo>
                    <a:pt x="5694" y="6280"/>
                  </a:lnTo>
                  <a:cubicBezTo>
                    <a:pt x="5706" y="6354"/>
                    <a:pt x="5715" y="6428"/>
                    <a:pt x="5727" y="6501"/>
                  </a:cubicBezTo>
                  <a:cubicBezTo>
                    <a:pt x="5725" y="6495"/>
                    <a:pt x="5725" y="6486"/>
                    <a:pt x="5723" y="6478"/>
                  </a:cubicBezTo>
                  <a:lnTo>
                    <a:pt x="5723" y="6478"/>
                  </a:lnTo>
                  <a:cubicBezTo>
                    <a:pt x="5726" y="6509"/>
                    <a:pt x="5728" y="6537"/>
                    <a:pt x="5729" y="6568"/>
                  </a:cubicBezTo>
                  <a:cubicBezTo>
                    <a:pt x="5732" y="6660"/>
                    <a:pt x="5820" y="6731"/>
                    <a:pt x="5909" y="6731"/>
                  </a:cubicBezTo>
                  <a:cubicBezTo>
                    <a:pt x="5912" y="6731"/>
                    <a:pt x="5915" y="6731"/>
                    <a:pt x="5918" y="6730"/>
                  </a:cubicBezTo>
                  <a:lnTo>
                    <a:pt x="5922" y="6730"/>
                  </a:lnTo>
                  <a:cubicBezTo>
                    <a:pt x="6023" y="6722"/>
                    <a:pt x="6088" y="6635"/>
                    <a:pt x="6085" y="6537"/>
                  </a:cubicBezTo>
                  <a:cubicBezTo>
                    <a:pt x="6081" y="6466"/>
                    <a:pt x="6071" y="6396"/>
                    <a:pt x="6058" y="6326"/>
                  </a:cubicBezTo>
                  <a:lnTo>
                    <a:pt x="6058" y="6326"/>
                  </a:lnTo>
                  <a:cubicBezTo>
                    <a:pt x="6058" y="6327"/>
                    <a:pt x="6059" y="6328"/>
                    <a:pt x="6059" y="6328"/>
                  </a:cubicBezTo>
                  <a:lnTo>
                    <a:pt x="6059" y="6328"/>
                  </a:lnTo>
                  <a:cubicBezTo>
                    <a:pt x="6053" y="6288"/>
                    <a:pt x="6048" y="6247"/>
                    <a:pt x="6043" y="6207"/>
                  </a:cubicBezTo>
                  <a:lnTo>
                    <a:pt x="6043" y="6207"/>
                  </a:lnTo>
                  <a:cubicBezTo>
                    <a:pt x="6043" y="6208"/>
                    <a:pt x="6043" y="6209"/>
                    <a:pt x="6043" y="6209"/>
                  </a:cubicBezTo>
                  <a:lnTo>
                    <a:pt x="6043" y="6209"/>
                  </a:lnTo>
                  <a:cubicBezTo>
                    <a:pt x="6033" y="6143"/>
                    <a:pt x="6027" y="6077"/>
                    <a:pt x="6013" y="6011"/>
                  </a:cubicBezTo>
                  <a:cubicBezTo>
                    <a:pt x="5998" y="5944"/>
                    <a:pt x="5978" y="5878"/>
                    <a:pt x="5952" y="5815"/>
                  </a:cubicBezTo>
                  <a:cubicBezTo>
                    <a:pt x="5869" y="5595"/>
                    <a:pt x="5782" y="5376"/>
                    <a:pt x="5665" y="5171"/>
                  </a:cubicBezTo>
                  <a:cubicBezTo>
                    <a:pt x="5621" y="5097"/>
                    <a:pt x="5578" y="5021"/>
                    <a:pt x="5530" y="4948"/>
                  </a:cubicBezTo>
                  <a:cubicBezTo>
                    <a:pt x="5485" y="4881"/>
                    <a:pt x="5434" y="4819"/>
                    <a:pt x="5384" y="4757"/>
                  </a:cubicBezTo>
                  <a:cubicBezTo>
                    <a:pt x="5326" y="4685"/>
                    <a:pt x="5263" y="4618"/>
                    <a:pt x="5198" y="4552"/>
                  </a:cubicBezTo>
                  <a:cubicBezTo>
                    <a:pt x="5138" y="4494"/>
                    <a:pt x="5076" y="4440"/>
                    <a:pt x="5011" y="4386"/>
                  </a:cubicBezTo>
                  <a:cubicBezTo>
                    <a:pt x="4878" y="4274"/>
                    <a:pt x="4751" y="4156"/>
                    <a:pt x="4619" y="4042"/>
                  </a:cubicBezTo>
                  <a:cubicBezTo>
                    <a:pt x="4473" y="3913"/>
                    <a:pt x="4324" y="3787"/>
                    <a:pt x="4178" y="3656"/>
                  </a:cubicBezTo>
                  <a:cubicBezTo>
                    <a:pt x="4044" y="3536"/>
                    <a:pt x="3910" y="3421"/>
                    <a:pt x="3771" y="3309"/>
                  </a:cubicBezTo>
                  <a:cubicBezTo>
                    <a:pt x="3621" y="3188"/>
                    <a:pt x="3464" y="3072"/>
                    <a:pt x="3315" y="2950"/>
                  </a:cubicBezTo>
                  <a:cubicBezTo>
                    <a:pt x="3172" y="2832"/>
                    <a:pt x="3034" y="2709"/>
                    <a:pt x="2894" y="2583"/>
                  </a:cubicBezTo>
                  <a:cubicBezTo>
                    <a:pt x="2758" y="2464"/>
                    <a:pt x="2619" y="2347"/>
                    <a:pt x="2482" y="2226"/>
                  </a:cubicBezTo>
                  <a:cubicBezTo>
                    <a:pt x="2296" y="2039"/>
                    <a:pt x="2117" y="1843"/>
                    <a:pt x="1920" y="1668"/>
                  </a:cubicBezTo>
                  <a:cubicBezTo>
                    <a:pt x="1814" y="1574"/>
                    <a:pt x="1707" y="1485"/>
                    <a:pt x="1597" y="1397"/>
                  </a:cubicBezTo>
                  <a:cubicBezTo>
                    <a:pt x="1492" y="1315"/>
                    <a:pt x="1393" y="1229"/>
                    <a:pt x="1295" y="1142"/>
                  </a:cubicBezTo>
                  <a:lnTo>
                    <a:pt x="1295" y="1142"/>
                  </a:lnTo>
                  <a:cubicBezTo>
                    <a:pt x="1300" y="1147"/>
                    <a:pt x="1305" y="1153"/>
                    <a:pt x="1310" y="1159"/>
                  </a:cubicBezTo>
                  <a:cubicBezTo>
                    <a:pt x="1025" y="877"/>
                    <a:pt x="743" y="588"/>
                    <a:pt x="490" y="276"/>
                  </a:cubicBezTo>
                  <a:cubicBezTo>
                    <a:pt x="454" y="229"/>
                    <a:pt x="420" y="181"/>
                    <a:pt x="388" y="130"/>
                  </a:cubicBezTo>
                  <a:cubicBezTo>
                    <a:pt x="377" y="111"/>
                    <a:pt x="367" y="93"/>
                    <a:pt x="353" y="77"/>
                  </a:cubicBezTo>
                  <a:cubicBezTo>
                    <a:pt x="315" y="29"/>
                    <a:pt x="260" y="0"/>
                    <a:pt x="204"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1"/>
            <p:cNvSpPr/>
            <p:nvPr/>
          </p:nvSpPr>
          <p:spPr>
            <a:xfrm>
              <a:off x="6931625" y="4762513"/>
              <a:ext cx="10225" cy="9325"/>
            </a:xfrm>
            <a:custGeom>
              <a:avLst/>
              <a:gdLst/>
              <a:ahLst/>
              <a:cxnLst/>
              <a:rect l="l" t="t" r="r" b="b"/>
              <a:pathLst>
                <a:path w="409" h="373" extrusionOk="0">
                  <a:moveTo>
                    <a:pt x="218" y="0"/>
                  </a:moveTo>
                  <a:cubicBezTo>
                    <a:pt x="209" y="0"/>
                    <a:pt x="199" y="1"/>
                    <a:pt x="190" y="3"/>
                  </a:cubicBezTo>
                  <a:cubicBezTo>
                    <a:pt x="147" y="4"/>
                    <a:pt x="105" y="21"/>
                    <a:pt x="74" y="51"/>
                  </a:cubicBezTo>
                  <a:cubicBezTo>
                    <a:pt x="3" y="119"/>
                    <a:pt x="1" y="231"/>
                    <a:pt x="67" y="304"/>
                  </a:cubicBezTo>
                  <a:cubicBezTo>
                    <a:pt x="89" y="325"/>
                    <a:pt x="115" y="342"/>
                    <a:pt x="143" y="354"/>
                  </a:cubicBezTo>
                  <a:cubicBezTo>
                    <a:pt x="167" y="366"/>
                    <a:pt x="193" y="373"/>
                    <a:pt x="219" y="373"/>
                  </a:cubicBezTo>
                  <a:cubicBezTo>
                    <a:pt x="221" y="373"/>
                    <a:pt x="223" y="373"/>
                    <a:pt x="225" y="373"/>
                  </a:cubicBezTo>
                  <a:lnTo>
                    <a:pt x="231" y="373"/>
                  </a:lnTo>
                  <a:cubicBezTo>
                    <a:pt x="325" y="367"/>
                    <a:pt x="405" y="297"/>
                    <a:pt x="408" y="199"/>
                  </a:cubicBezTo>
                  <a:cubicBezTo>
                    <a:pt x="404" y="105"/>
                    <a:pt x="339" y="24"/>
                    <a:pt x="247" y="4"/>
                  </a:cubicBezTo>
                  <a:lnTo>
                    <a:pt x="247" y="3"/>
                  </a:lnTo>
                  <a:cubicBezTo>
                    <a:pt x="237" y="1"/>
                    <a:pt x="228" y="0"/>
                    <a:pt x="21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1"/>
            <p:cNvSpPr/>
            <p:nvPr/>
          </p:nvSpPr>
          <p:spPr>
            <a:xfrm>
              <a:off x="6943100" y="4750938"/>
              <a:ext cx="10825" cy="9525"/>
            </a:xfrm>
            <a:custGeom>
              <a:avLst/>
              <a:gdLst/>
              <a:ahLst/>
              <a:cxnLst/>
              <a:rect l="l" t="t" r="r" b="b"/>
              <a:pathLst>
                <a:path w="433" h="381" extrusionOk="0">
                  <a:moveTo>
                    <a:pt x="208" y="1"/>
                  </a:moveTo>
                  <a:cubicBezTo>
                    <a:pt x="161" y="1"/>
                    <a:pt x="114" y="18"/>
                    <a:pt x="79" y="53"/>
                  </a:cubicBezTo>
                  <a:cubicBezTo>
                    <a:pt x="0" y="126"/>
                    <a:pt x="5" y="254"/>
                    <a:pt x="90" y="320"/>
                  </a:cubicBezTo>
                  <a:cubicBezTo>
                    <a:pt x="97" y="328"/>
                    <a:pt x="105" y="335"/>
                    <a:pt x="113" y="342"/>
                  </a:cubicBezTo>
                  <a:cubicBezTo>
                    <a:pt x="146" y="367"/>
                    <a:pt x="185" y="381"/>
                    <a:pt x="227" y="381"/>
                  </a:cubicBezTo>
                  <a:cubicBezTo>
                    <a:pt x="230" y="381"/>
                    <a:pt x="233" y="381"/>
                    <a:pt x="236" y="381"/>
                  </a:cubicBezTo>
                  <a:cubicBezTo>
                    <a:pt x="296" y="378"/>
                    <a:pt x="351" y="345"/>
                    <a:pt x="382" y="293"/>
                  </a:cubicBezTo>
                  <a:cubicBezTo>
                    <a:pt x="433" y="210"/>
                    <a:pt x="402" y="105"/>
                    <a:pt x="331" y="45"/>
                  </a:cubicBezTo>
                  <a:cubicBezTo>
                    <a:pt x="296" y="16"/>
                    <a:pt x="252" y="1"/>
                    <a:pt x="208"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1"/>
            <p:cNvSpPr/>
            <p:nvPr/>
          </p:nvSpPr>
          <p:spPr>
            <a:xfrm>
              <a:off x="6735225" y="4314813"/>
              <a:ext cx="306550" cy="1035675"/>
            </a:xfrm>
            <a:custGeom>
              <a:avLst/>
              <a:gdLst/>
              <a:ahLst/>
              <a:cxnLst/>
              <a:rect l="l" t="t" r="r" b="b"/>
              <a:pathLst>
                <a:path w="12262" h="41427" extrusionOk="0">
                  <a:moveTo>
                    <a:pt x="7419" y="964"/>
                  </a:moveTo>
                  <a:cubicBezTo>
                    <a:pt x="7420" y="964"/>
                    <a:pt x="7420" y="965"/>
                    <a:pt x="7421" y="965"/>
                  </a:cubicBezTo>
                  <a:cubicBezTo>
                    <a:pt x="7420" y="965"/>
                    <a:pt x="7420" y="964"/>
                    <a:pt x="7419" y="964"/>
                  </a:cubicBezTo>
                  <a:close/>
                  <a:moveTo>
                    <a:pt x="8567" y="1291"/>
                  </a:moveTo>
                  <a:cubicBezTo>
                    <a:pt x="8570" y="1296"/>
                    <a:pt x="8573" y="1301"/>
                    <a:pt x="8576" y="1306"/>
                  </a:cubicBezTo>
                  <a:cubicBezTo>
                    <a:pt x="8573" y="1301"/>
                    <a:pt x="8570" y="1296"/>
                    <a:pt x="8567" y="1291"/>
                  </a:cubicBezTo>
                  <a:close/>
                  <a:moveTo>
                    <a:pt x="3460" y="9909"/>
                  </a:moveTo>
                  <a:cubicBezTo>
                    <a:pt x="3461" y="9915"/>
                    <a:pt x="3463" y="9920"/>
                    <a:pt x="3464" y="9925"/>
                  </a:cubicBezTo>
                  <a:lnTo>
                    <a:pt x="3464" y="9925"/>
                  </a:lnTo>
                  <a:cubicBezTo>
                    <a:pt x="3463" y="9920"/>
                    <a:pt x="3462" y="9914"/>
                    <a:pt x="3460" y="9909"/>
                  </a:cubicBezTo>
                  <a:close/>
                  <a:moveTo>
                    <a:pt x="9278" y="13258"/>
                  </a:moveTo>
                  <a:cubicBezTo>
                    <a:pt x="9278" y="13260"/>
                    <a:pt x="9277" y="13262"/>
                    <a:pt x="9277" y="13264"/>
                  </a:cubicBezTo>
                  <a:lnTo>
                    <a:pt x="9277" y="13264"/>
                  </a:lnTo>
                  <a:cubicBezTo>
                    <a:pt x="9277" y="13262"/>
                    <a:pt x="9278" y="13260"/>
                    <a:pt x="9278" y="13258"/>
                  </a:cubicBezTo>
                  <a:close/>
                  <a:moveTo>
                    <a:pt x="9191" y="13701"/>
                  </a:moveTo>
                  <a:cubicBezTo>
                    <a:pt x="9191" y="13702"/>
                    <a:pt x="9191" y="13703"/>
                    <a:pt x="9191" y="13704"/>
                  </a:cubicBezTo>
                  <a:lnTo>
                    <a:pt x="9191" y="13704"/>
                  </a:lnTo>
                  <a:cubicBezTo>
                    <a:pt x="9191" y="13703"/>
                    <a:pt x="9191" y="13702"/>
                    <a:pt x="9191" y="13701"/>
                  </a:cubicBezTo>
                  <a:close/>
                  <a:moveTo>
                    <a:pt x="9044" y="14603"/>
                  </a:moveTo>
                  <a:cubicBezTo>
                    <a:pt x="9044" y="14603"/>
                    <a:pt x="9044" y="14604"/>
                    <a:pt x="9044" y="14604"/>
                  </a:cubicBezTo>
                  <a:cubicBezTo>
                    <a:pt x="9044" y="14604"/>
                    <a:pt x="9044" y="14603"/>
                    <a:pt x="9044" y="14603"/>
                  </a:cubicBezTo>
                  <a:close/>
                  <a:moveTo>
                    <a:pt x="9733" y="16904"/>
                  </a:moveTo>
                  <a:cubicBezTo>
                    <a:pt x="9734" y="16906"/>
                    <a:pt x="9735" y="16907"/>
                    <a:pt x="9736" y="16908"/>
                  </a:cubicBezTo>
                  <a:lnTo>
                    <a:pt x="9736" y="16908"/>
                  </a:lnTo>
                  <a:cubicBezTo>
                    <a:pt x="9735" y="16907"/>
                    <a:pt x="9734" y="16905"/>
                    <a:pt x="9733" y="16904"/>
                  </a:cubicBezTo>
                  <a:close/>
                  <a:moveTo>
                    <a:pt x="2282" y="22908"/>
                  </a:moveTo>
                  <a:cubicBezTo>
                    <a:pt x="2281" y="22911"/>
                    <a:pt x="2280" y="22914"/>
                    <a:pt x="2279" y="22917"/>
                  </a:cubicBezTo>
                  <a:lnTo>
                    <a:pt x="2279" y="22917"/>
                  </a:lnTo>
                  <a:cubicBezTo>
                    <a:pt x="2280" y="22914"/>
                    <a:pt x="2281" y="22911"/>
                    <a:pt x="2282" y="22908"/>
                  </a:cubicBezTo>
                  <a:close/>
                  <a:moveTo>
                    <a:pt x="9964" y="23318"/>
                  </a:moveTo>
                  <a:cubicBezTo>
                    <a:pt x="9964" y="23322"/>
                    <a:pt x="9964" y="23326"/>
                    <a:pt x="9963" y="23329"/>
                  </a:cubicBezTo>
                  <a:cubicBezTo>
                    <a:pt x="9963" y="23325"/>
                    <a:pt x="9964" y="23322"/>
                    <a:pt x="9964" y="23318"/>
                  </a:cubicBezTo>
                  <a:close/>
                  <a:moveTo>
                    <a:pt x="10420" y="24523"/>
                  </a:moveTo>
                  <a:cubicBezTo>
                    <a:pt x="10420" y="24523"/>
                    <a:pt x="10420" y="24523"/>
                    <a:pt x="10420" y="24524"/>
                  </a:cubicBezTo>
                  <a:cubicBezTo>
                    <a:pt x="10420" y="24523"/>
                    <a:pt x="10420" y="24523"/>
                    <a:pt x="10420" y="24523"/>
                  </a:cubicBezTo>
                  <a:close/>
                  <a:moveTo>
                    <a:pt x="136" y="25842"/>
                  </a:moveTo>
                  <a:cubicBezTo>
                    <a:pt x="136" y="25843"/>
                    <a:pt x="136" y="25844"/>
                    <a:pt x="136" y="25846"/>
                  </a:cubicBezTo>
                  <a:cubicBezTo>
                    <a:pt x="136" y="25844"/>
                    <a:pt x="136" y="25843"/>
                    <a:pt x="136" y="25842"/>
                  </a:cubicBezTo>
                  <a:close/>
                  <a:moveTo>
                    <a:pt x="11109" y="26171"/>
                  </a:moveTo>
                  <a:lnTo>
                    <a:pt x="11109" y="26171"/>
                  </a:lnTo>
                  <a:cubicBezTo>
                    <a:pt x="11110" y="26173"/>
                    <a:pt x="11112" y="26174"/>
                    <a:pt x="11113" y="26176"/>
                  </a:cubicBezTo>
                  <a:lnTo>
                    <a:pt x="11113" y="26176"/>
                  </a:lnTo>
                  <a:cubicBezTo>
                    <a:pt x="11112" y="26174"/>
                    <a:pt x="11110" y="26173"/>
                    <a:pt x="11109" y="26171"/>
                  </a:cubicBezTo>
                  <a:close/>
                  <a:moveTo>
                    <a:pt x="11411" y="28178"/>
                  </a:moveTo>
                  <a:cubicBezTo>
                    <a:pt x="11411" y="28178"/>
                    <a:pt x="11411" y="28179"/>
                    <a:pt x="11411" y="28180"/>
                  </a:cubicBezTo>
                  <a:cubicBezTo>
                    <a:pt x="11411" y="28179"/>
                    <a:pt x="11411" y="28179"/>
                    <a:pt x="11411" y="28178"/>
                  </a:cubicBezTo>
                  <a:close/>
                  <a:moveTo>
                    <a:pt x="2250" y="28975"/>
                  </a:moveTo>
                  <a:cubicBezTo>
                    <a:pt x="2251" y="28975"/>
                    <a:pt x="2251" y="28976"/>
                    <a:pt x="2252" y="28976"/>
                  </a:cubicBezTo>
                  <a:cubicBezTo>
                    <a:pt x="2252" y="28976"/>
                    <a:pt x="2251" y="28975"/>
                    <a:pt x="2250" y="28975"/>
                  </a:cubicBezTo>
                  <a:close/>
                  <a:moveTo>
                    <a:pt x="2912" y="31938"/>
                  </a:moveTo>
                  <a:cubicBezTo>
                    <a:pt x="2912" y="31940"/>
                    <a:pt x="2911" y="31942"/>
                    <a:pt x="2911" y="31944"/>
                  </a:cubicBezTo>
                  <a:lnTo>
                    <a:pt x="2911" y="31944"/>
                  </a:lnTo>
                  <a:cubicBezTo>
                    <a:pt x="2911" y="31942"/>
                    <a:pt x="2912" y="31940"/>
                    <a:pt x="2912" y="31938"/>
                  </a:cubicBezTo>
                  <a:close/>
                  <a:moveTo>
                    <a:pt x="10887" y="32351"/>
                  </a:moveTo>
                  <a:cubicBezTo>
                    <a:pt x="10888" y="32353"/>
                    <a:pt x="10889" y="32356"/>
                    <a:pt x="10889" y="32358"/>
                  </a:cubicBezTo>
                  <a:cubicBezTo>
                    <a:pt x="10889" y="32356"/>
                    <a:pt x="10888" y="32353"/>
                    <a:pt x="10887" y="32351"/>
                  </a:cubicBezTo>
                  <a:close/>
                  <a:moveTo>
                    <a:pt x="2367" y="35242"/>
                  </a:moveTo>
                  <a:lnTo>
                    <a:pt x="2367" y="35242"/>
                  </a:lnTo>
                  <a:cubicBezTo>
                    <a:pt x="2366" y="35242"/>
                    <a:pt x="2366" y="35243"/>
                    <a:pt x="2366" y="35244"/>
                  </a:cubicBezTo>
                  <a:lnTo>
                    <a:pt x="2366" y="35244"/>
                  </a:lnTo>
                  <a:cubicBezTo>
                    <a:pt x="2366" y="35243"/>
                    <a:pt x="2367" y="35242"/>
                    <a:pt x="2367" y="35242"/>
                  </a:cubicBezTo>
                  <a:close/>
                  <a:moveTo>
                    <a:pt x="11181" y="35278"/>
                  </a:moveTo>
                  <a:cubicBezTo>
                    <a:pt x="11181" y="35278"/>
                    <a:pt x="11181" y="35278"/>
                    <a:pt x="11181" y="35278"/>
                  </a:cubicBezTo>
                  <a:cubicBezTo>
                    <a:pt x="11181" y="35280"/>
                    <a:pt x="11182" y="35282"/>
                    <a:pt x="11182" y="35283"/>
                  </a:cubicBezTo>
                  <a:lnTo>
                    <a:pt x="11182" y="35283"/>
                  </a:lnTo>
                  <a:cubicBezTo>
                    <a:pt x="11181" y="35280"/>
                    <a:pt x="11181" y="35278"/>
                    <a:pt x="11181" y="35278"/>
                  </a:cubicBezTo>
                  <a:close/>
                  <a:moveTo>
                    <a:pt x="6550" y="665"/>
                  </a:moveTo>
                  <a:cubicBezTo>
                    <a:pt x="6611" y="666"/>
                    <a:pt x="6672" y="671"/>
                    <a:pt x="6731" y="678"/>
                  </a:cubicBezTo>
                  <a:cubicBezTo>
                    <a:pt x="6819" y="693"/>
                    <a:pt x="6908" y="710"/>
                    <a:pt x="6994" y="731"/>
                  </a:cubicBezTo>
                  <a:cubicBezTo>
                    <a:pt x="7020" y="738"/>
                    <a:pt x="7043" y="747"/>
                    <a:pt x="7067" y="756"/>
                  </a:cubicBezTo>
                  <a:cubicBezTo>
                    <a:pt x="7130" y="785"/>
                    <a:pt x="7191" y="816"/>
                    <a:pt x="7250" y="850"/>
                  </a:cubicBezTo>
                  <a:cubicBezTo>
                    <a:pt x="7309" y="885"/>
                    <a:pt x="7364" y="923"/>
                    <a:pt x="7419" y="964"/>
                  </a:cubicBezTo>
                  <a:lnTo>
                    <a:pt x="7419" y="964"/>
                  </a:lnTo>
                  <a:cubicBezTo>
                    <a:pt x="7418" y="963"/>
                    <a:pt x="7417" y="962"/>
                    <a:pt x="7417" y="961"/>
                  </a:cubicBezTo>
                  <a:lnTo>
                    <a:pt x="7417" y="961"/>
                  </a:lnTo>
                  <a:lnTo>
                    <a:pt x="7423" y="966"/>
                  </a:lnTo>
                  <a:lnTo>
                    <a:pt x="7435" y="976"/>
                  </a:lnTo>
                  <a:lnTo>
                    <a:pt x="7426" y="969"/>
                  </a:lnTo>
                  <a:lnTo>
                    <a:pt x="7426" y="969"/>
                  </a:lnTo>
                  <a:cubicBezTo>
                    <a:pt x="7469" y="1004"/>
                    <a:pt x="7511" y="1041"/>
                    <a:pt x="7552" y="1079"/>
                  </a:cubicBezTo>
                  <a:cubicBezTo>
                    <a:pt x="7618" y="1149"/>
                    <a:pt x="7681" y="1223"/>
                    <a:pt x="7739" y="1300"/>
                  </a:cubicBezTo>
                  <a:cubicBezTo>
                    <a:pt x="7778" y="1358"/>
                    <a:pt x="7818" y="1417"/>
                    <a:pt x="7855" y="1478"/>
                  </a:cubicBezTo>
                  <a:cubicBezTo>
                    <a:pt x="7899" y="1562"/>
                    <a:pt x="7938" y="1646"/>
                    <a:pt x="7975" y="1733"/>
                  </a:cubicBezTo>
                  <a:cubicBezTo>
                    <a:pt x="7977" y="1742"/>
                    <a:pt x="7981" y="1751"/>
                    <a:pt x="7984" y="1759"/>
                  </a:cubicBezTo>
                  <a:cubicBezTo>
                    <a:pt x="8018" y="1911"/>
                    <a:pt x="8045" y="2064"/>
                    <a:pt x="8063" y="2218"/>
                  </a:cubicBezTo>
                  <a:cubicBezTo>
                    <a:pt x="8075" y="2350"/>
                    <a:pt x="8081" y="2483"/>
                    <a:pt x="8079" y="2616"/>
                  </a:cubicBezTo>
                  <a:cubicBezTo>
                    <a:pt x="8076" y="2744"/>
                    <a:pt x="8071" y="2875"/>
                    <a:pt x="8061" y="3004"/>
                  </a:cubicBezTo>
                  <a:cubicBezTo>
                    <a:pt x="8049" y="3130"/>
                    <a:pt x="8035" y="3257"/>
                    <a:pt x="8024" y="3384"/>
                  </a:cubicBezTo>
                  <a:cubicBezTo>
                    <a:pt x="8016" y="3452"/>
                    <a:pt x="8011" y="3517"/>
                    <a:pt x="8005" y="3585"/>
                  </a:cubicBezTo>
                  <a:cubicBezTo>
                    <a:pt x="7997" y="3654"/>
                    <a:pt x="7986" y="3725"/>
                    <a:pt x="7978" y="3796"/>
                  </a:cubicBezTo>
                  <a:cubicBezTo>
                    <a:pt x="7966" y="3919"/>
                    <a:pt x="7958" y="4043"/>
                    <a:pt x="7956" y="4165"/>
                  </a:cubicBezTo>
                  <a:cubicBezTo>
                    <a:pt x="7954" y="4291"/>
                    <a:pt x="7953" y="4416"/>
                    <a:pt x="7956" y="4542"/>
                  </a:cubicBezTo>
                  <a:cubicBezTo>
                    <a:pt x="7958" y="4668"/>
                    <a:pt x="7965" y="4794"/>
                    <a:pt x="7965" y="4921"/>
                  </a:cubicBezTo>
                  <a:cubicBezTo>
                    <a:pt x="7965" y="5052"/>
                    <a:pt x="7969" y="5180"/>
                    <a:pt x="8003" y="5308"/>
                  </a:cubicBezTo>
                  <a:cubicBezTo>
                    <a:pt x="8032" y="5418"/>
                    <a:pt x="8065" y="5526"/>
                    <a:pt x="8093" y="5636"/>
                  </a:cubicBezTo>
                  <a:cubicBezTo>
                    <a:pt x="8116" y="5727"/>
                    <a:pt x="8135" y="5820"/>
                    <a:pt x="8162" y="5911"/>
                  </a:cubicBezTo>
                  <a:cubicBezTo>
                    <a:pt x="8196" y="6022"/>
                    <a:pt x="8239" y="6128"/>
                    <a:pt x="8292" y="6232"/>
                  </a:cubicBezTo>
                  <a:cubicBezTo>
                    <a:pt x="8340" y="6325"/>
                    <a:pt x="8388" y="6417"/>
                    <a:pt x="8439" y="6509"/>
                  </a:cubicBezTo>
                  <a:cubicBezTo>
                    <a:pt x="8488" y="6601"/>
                    <a:pt x="8534" y="6694"/>
                    <a:pt x="8590" y="6780"/>
                  </a:cubicBezTo>
                  <a:cubicBezTo>
                    <a:pt x="8643" y="6866"/>
                    <a:pt x="8706" y="6947"/>
                    <a:pt x="8763" y="7031"/>
                  </a:cubicBezTo>
                  <a:cubicBezTo>
                    <a:pt x="8815" y="7109"/>
                    <a:pt x="8865" y="7187"/>
                    <a:pt x="8920" y="7262"/>
                  </a:cubicBezTo>
                  <a:cubicBezTo>
                    <a:pt x="9043" y="7430"/>
                    <a:pt x="9173" y="7592"/>
                    <a:pt x="9299" y="7757"/>
                  </a:cubicBezTo>
                  <a:cubicBezTo>
                    <a:pt x="9366" y="7850"/>
                    <a:pt x="9429" y="7944"/>
                    <a:pt x="9494" y="8037"/>
                  </a:cubicBezTo>
                  <a:cubicBezTo>
                    <a:pt x="9559" y="8161"/>
                    <a:pt x="9617" y="8285"/>
                    <a:pt x="9669" y="8415"/>
                  </a:cubicBezTo>
                  <a:lnTo>
                    <a:pt x="9669" y="8415"/>
                  </a:lnTo>
                  <a:cubicBezTo>
                    <a:pt x="9669" y="8415"/>
                    <a:pt x="9669" y="8414"/>
                    <a:pt x="9669" y="8414"/>
                  </a:cubicBezTo>
                  <a:lnTo>
                    <a:pt x="9669" y="8414"/>
                  </a:lnTo>
                  <a:cubicBezTo>
                    <a:pt x="9670" y="8416"/>
                    <a:pt x="9671" y="8418"/>
                    <a:pt x="9672" y="8420"/>
                  </a:cubicBezTo>
                  <a:cubicBezTo>
                    <a:pt x="9681" y="8446"/>
                    <a:pt x="9690" y="8471"/>
                    <a:pt x="9699" y="8496"/>
                  </a:cubicBezTo>
                  <a:lnTo>
                    <a:pt x="9705" y="8526"/>
                  </a:lnTo>
                  <a:cubicBezTo>
                    <a:pt x="9745" y="8727"/>
                    <a:pt x="9773" y="8928"/>
                    <a:pt x="9799" y="9132"/>
                  </a:cubicBezTo>
                  <a:cubicBezTo>
                    <a:pt x="9799" y="9124"/>
                    <a:pt x="9797" y="9115"/>
                    <a:pt x="9797" y="9109"/>
                  </a:cubicBezTo>
                  <a:lnTo>
                    <a:pt x="9797" y="9109"/>
                  </a:lnTo>
                  <a:cubicBezTo>
                    <a:pt x="9815" y="9308"/>
                    <a:pt x="9824" y="9509"/>
                    <a:pt x="9826" y="9710"/>
                  </a:cubicBezTo>
                  <a:cubicBezTo>
                    <a:pt x="9813" y="9884"/>
                    <a:pt x="9786" y="10056"/>
                    <a:pt x="9759" y="10228"/>
                  </a:cubicBezTo>
                  <a:lnTo>
                    <a:pt x="9759" y="10228"/>
                  </a:lnTo>
                  <a:cubicBezTo>
                    <a:pt x="9760" y="10222"/>
                    <a:pt x="9761" y="10215"/>
                    <a:pt x="9762" y="10209"/>
                  </a:cubicBezTo>
                  <a:lnTo>
                    <a:pt x="9762" y="10209"/>
                  </a:lnTo>
                  <a:cubicBezTo>
                    <a:pt x="9726" y="10416"/>
                    <a:pt x="9664" y="10620"/>
                    <a:pt x="9604" y="10821"/>
                  </a:cubicBezTo>
                  <a:cubicBezTo>
                    <a:pt x="9573" y="10922"/>
                    <a:pt x="9534" y="11020"/>
                    <a:pt x="9500" y="11118"/>
                  </a:cubicBezTo>
                  <a:cubicBezTo>
                    <a:pt x="9472" y="11195"/>
                    <a:pt x="9444" y="11272"/>
                    <a:pt x="9412" y="11348"/>
                  </a:cubicBezTo>
                  <a:cubicBezTo>
                    <a:pt x="9416" y="11341"/>
                    <a:pt x="9418" y="11333"/>
                    <a:pt x="9423" y="11327"/>
                  </a:cubicBezTo>
                  <a:lnTo>
                    <a:pt x="9423" y="11327"/>
                  </a:lnTo>
                  <a:cubicBezTo>
                    <a:pt x="9376" y="11427"/>
                    <a:pt x="9321" y="11526"/>
                    <a:pt x="9281" y="11630"/>
                  </a:cubicBezTo>
                  <a:cubicBezTo>
                    <a:pt x="9242" y="11738"/>
                    <a:pt x="9207" y="11848"/>
                    <a:pt x="9163" y="11953"/>
                  </a:cubicBezTo>
                  <a:cubicBezTo>
                    <a:pt x="9115" y="12074"/>
                    <a:pt x="9069" y="12193"/>
                    <a:pt x="9025" y="12314"/>
                  </a:cubicBezTo>
                  <a:cubicBezTo>
                    <a:pt x="8996" y="12392"/>
                    <a:pt x="8965" y="12469"/>
                    <a:pt x="8938" y="12548"/>
                  </a:cubicBezTo>
                  <a:cubicBezTo>
                    <a:pt x="8910" y="12625"/>
                    <a:pt x="8888" y="12700"/>
                    <a:pt x="8865" y="12778"/>
                  </a:cubicBezTo>
                  <a:lnTo>
                    <a:pt x="8865" y="12778"/>
                  </a:lnTo>
                  <a:cubicBezTo>
                    <a:pt x="8865" y="12778"/>
                    <a:pt x="8865" y="12778"/>
                    <a:pt x="8865" y="12778"/>
                  </a:cubicBezTo>
                  <a:lnTo>
                    <a:pt x="8865" y="12778"/>
                  </a:lnTo>
                  <a:cubicBezTo>
                    <a:pt x="8786" y="13039"/>
                    <a:pt x="8697" y="13296"/>
                    <a:pt x="8662" y="13568"/>
                  </a:cubicBezTo>
                  <a:cubicBezTo>
                    <a:pt x="8647" y="13703"/>
                    <a:pt x="8641" y="13838"/>
                    <a:pt x="8650" y="13973"/>
                  </a:cubicBezTo>
                  <a:lnTo>
                    <a:pt x="8650" y="13987"/>
                  </a:lnTo>
                  <a:cubicBezTo>
                    <a:pt x="8630" y="14093"/>
                    <a:pt x="8619" y="14202"/>
                    <a:pt x="8615" y="14311"/>
                  </a:cubicBezTo>
                  <a:cubicBezTo>
                    <a:pt x="8611" y="14476"/>
                    <a:pt x="8616" y="14641"/>
                    <a:pt x="8631" y="14806"/>
                  </a:cubicBezTo>
                  <a:cubicBezTo>
                    <a:pt x="8642" y="14964"/>
                    <a:pt x="8672" y="15121"/>
                    <a:pt x="8718" y="15273"/>
                  </a:cubicBezTo>
                  <a:cubicBezTo>
                    <a:pt x="8744" y="15348"/>
                    <a:pt x="8773" y="15420"/>
                    <a:pt x="8807" y="15491"/>
                  </a:cubicBezTo>
                  <a:cubicBezTo>
                    <a:pt x="8841" y="15567"/>
                    <a:pt x="8876" y="15642"/>
                    <a:pt x="8912" y="15717"/>
                  </a:cubicBezTo>
                  <a:cubicBezTo>
                    <a:pt x="8982" y="15863"/>
                    <a:pt x="9056" y="16008"/>
                    <a:pt x="9138" y="16148"/>
                  </a:cubicBezTo>
                  <a:cubicBezTo>
                    <a:pt x="9219" y="16289"/>
                    <a:pt x="9312" y="16422"/>
                    <a:pt x="9417" y="16546"/>
                  </a:cubicBezTo>
                  <a:cubicBezTo>
                    <a:pt x="9470" y="16608"/>
                    <a:pt x="9523" y="16673"/>
                    <a:pt x="9578" y="16732"/>
                  </a:cubicBezTo>
                  <a:cubicBezTo>
                    <a:pt x="9629" y="16787"/>
                    <a:pt x="9679" y="16841"/>
                    <a:pt x="9727" y="16897"/>
                  </a:cubicBezTo>
                  <a:cubicBezTo>
                    <a:pt x="9732" y="16902"/>
                    <a:pt x="9736" y="16906"/>
                    <a:pt x="9740" y="16911"/>
                  </a:cubicBezTo>
                  <a:cubicBezTo>
                    <a:pt x="9739" y="16910"/>
                    <a:pt x="9738" y="16909"/>
                    <a:pt x="9736" y="16908"/>
                  </a:cubicBezTo>
                  <a:lnTo>
                    <a:pt x="9736" y="16908"/>
                  </a:lnTo>
                  <a:cubicBezTo>
                    <a:pt x="9863" y="17064"/>
                    <a:pt x="9981" y="17224"/>
                    <a:pt x="10103" y="17384"/>
                  </a:cubicBezTo>
                  <a:cubicBezTo>
                    <a:pt x="10147" y="17440"/>
                    <a:pt x="10191" y="17496"/>
                    <a:pt x="10236" y="17553"/>
                  </a:cubicBezTo>
                  <a:cubicBezTo>
                    <a:pt x="10253" y="17584"/>
                    <a:pt x="10270" y="17613"/>
                    <a:pt x="10287" y="17644"/>
                  </a:cubicBezTo>
                  <a:cubicBezTo>
                    <a:pt x="10331" y="17727"/>
                    <a:pt x="10374" y="17812"/>
                    <a:pt x="10416" y="17896"/>
                  </a:cubicBezTo>
                  <a:cubicBezTo>
                    <a:pt x="10444" y="17995"/>
                    <a:pt x="10469" y="18094"/>
                    <a:pt x="10493" y="18192"/>
                  </a:cubicBezTo>
                  <a:cubicBezTo>
                    <a:pt x="10533" y="18367"/>
                    <a:pt x="10564" y="18545"/>
                    <a:pt x="10585" y="18722"/>
                  </a:cubicBezTo>
                  <a:cubicBezTo>
                    <a:pt x="10593" y="18830"/>
                    <a:pt x="10594" y="18939"/>
                    <a:pt x="10589" y="19046"/>
                  </a:cubicBezTo>
                  <a:cubicBezTo>
                    <a:pt x="10579" y="19213"/>
                    <a:pt x="10567" y="19381"/>
                    <a:pt x="10540" y="19546"/>
                  </a:cubicBezTo>
                  <a:cubicBezTo>
                    <a:pt x="10541" y="19537"/>
                    <a:pt x="10542" y="19530"/>
                    <a:pt x="10543" y="19521"/>
                  </a:cubicBezTo>
                  <a:lnTo>
                    <a:pt x="10543" y="19521"/>
                  </a:lnTo>
                  <a:cubicBezTo>
                    <a:pt x="10527" y="19606"/>
                    <a:pt x="10506" y="19688"/>
                    <a:pt x="10481" y="19771"/>
                  </a:cubicBezTo>
                  <a:cubicBezTo>
                    <a:pt x="10407" y="20007"/>
                    <a:pt x="10319" y="20239"/>
                    <a:pt x="10218" y="20466"/>
                  </a:cubicBezTo>
                  <a:cubicBezTo>
                    <a:pt x="10167" y="20571"/>
                    <a:pt x="10114" y="20672"/>
                    <a:pt x="10064" y="20778"/>
                  </a:cubicBezTo>
                  <a:cubicBezTo>
                    <a:pt x="10011" y="20885"/>
                    <a:pt x="9969" y="20999"/>
                    <a:pt x="9917" y="21108"/>
                  </a:cubicBezTo>
                  <a:cubicBezTo>
                    <a:pt x="9921" y="21101"/>
                    <a:pt x="9923" y="21095"/>
                    <a:pt x="9927" y="21087"/>
                  </a:cubicBezTo>
                  <a:lnTo>
                    <a:pt x="9927" y="21087"/>
                  </a:lnTo>
                  <a:cubicBezTo>
                    <a:pt x="9886" y="21175"/>
                    <a:pt x="9843" y="21261"/>
                    <a:pt x="9806" y="21350"/>
                  </a:cubicBezTo>
                  <a:cubicBezTo>
                    <a:pt x="9757" y="21472"/>
                    <a:pt x="9726" y="21598"/>
                    <a:pt x="9696" y="21727"/>
                  </a:cubicBezTo>
                  <a:cubicBezTo>
                    <a:pt x="9692" y="21746"/>
                    <a:pt x="9689" y="21765"/>
                    <a:pt x="9685" y="21784"/>
                  </a:cubicBezTo>
                  <a:cubicBezTo>
                    <a:pt x="9677" y="21805"/>
                    <a:pt x="9670" y="21825"/>
                    <a:pt x="9661" y="21846"/>
                  </a:cubicBezTo>
                  <a:cubicBezTo>
                    <a:pt x="9634" y="21913"/>
                    <a:pt x="9611" y="21981"/>
                    <a:pt x="9591" y="22050"/>
                  </a:cubicBezTo>
                  <a:cubicBezTo>
                    <a:pt x="9572" y="22121"/>
                    <a:pt x="9556" y="22192"/>
                    <a:pt x="9543" y="22262"/>
                  </a:cubicBezTo>
                  <a:cubicBezTo>
                    <a:pt x="9515" y="22413"/>
                    <a:pt x="9482" y="22563"/>
                    <a:pt x="9460" y="22714"/>
                  </a:cubicBezTo>
                  <a:cubicBezTo>
                    <a:pt x="9433" y="22887"/>
                    <a:pt x="9443" y="23063"/>
                    <a:pt x="9453" y="23238"/>
                  </a:cubicBezTo>
                  <a:cubicBezTo>
                    <a:pt x="9458" y="23324"/>
                    <a:pt x="9461" y="23412"/>
                    <a:pt x="9467" y="23499"/>
                  </a:cubicBezTo>
                  <a:cubicBezTo>
                    <a:pt x="9475" y="23579"/>
                    <a:pt x="9487" y="23659"/>
                    <a:pt x="9503" y="23739"/>
                  </a:cubicBezTo>
                  <a:cubicBezTo>
                    <a:pt x="9541" y="23913"/>
                    <a:pt x="9596" y="24083"/>
                    <a:pt x="9666" y="24246"/>
                  </a:cubicBezTo>
                  <a:cubicBezTo>
                    <a:pt x="9700" y="24330"/>
                    <a:pt x="9743" y="24410"/>
                    <a:pt x="9784" y="24488"/>
                  </a:cubicBezTo>
                  <a:cubicBezTo>
                    <a:pt x="9823" y="24562"/>
                    <a:pt x="9862" y="24636"/>
                    <a:pt x="9903" y="24709"/>
                  </a:cubicBezTo>
                  <a:cubicBezTo>
                    <a:pt x="9990" y="24862"/>
                    <a:pt x="10091" y="25005"/>
                    <a:pt x="10194" y="25149"/>
                  </a:cubicBezTo>
                  <a:cubicBezTo>
                    <a:pt x="10296" y="25287"/>
                    <a:pt x="10392" y="25434"/>
                    <a:pt x="10511" y="25559"/>
                  </a:cubicBezTo>
                  <a:cubicBezTo>
                    <a:pt x="10631" y="25682"/>
                    <a:pt x="10761" y="25798"/>
                    <a:pt x="10880" y="25924"/>
                  </a:cubicBezTo>
                  <a:cubicBezTo>
                    <a:pt x="10961" y="26012"/>
                    <a:pt x="11044" y="26100"/>
                    <a:pt x="11126" y="26188"/>
                  </a:cubicBezTo>
                  <a:cubicBezTo>
                    <a:pt x="11121" y="26184"/>
                    <a:pt x="11117" y="26180"/>
                    <a:pt x="11113" y="26176"/>
                  </a:cubicBezTo>
                  <a:lnTo>
                    <a:pt x="11113" y="26176"/>
                  </a:lnTo>
                  <a:cubicBezTo>
                    <a:pt x="11144" y="26212"/>
                    <a:pt x="11170" y="26251"/>
                    <a:pt x="11199" y="26287"/>
                  </a:cubicBezTo>
                  <a:cubicBezTo>
                    <a:pt x="11214" y="26317"/>
                    <a:pt x="11230" y="26346"/>
                    <a:pt x="11245" y="26377"/>
                  </a:cubicBezTo>
                  <a:cubicBezTo>
                    <a:pt x="11297" y="26482"/>
                    <a:pt x="11342" y="26591"/>
                    <a:pt x="11390" y="26699"/>
                  </a:cubicBezTo>
                  <a:cubicBezTo>
                    <a:pt x="11419" y="26771"/>
                    <a:pt x="11444" y="26842"/>
                    <a:pt x="11466" y="26915"/>
                  </a:cubicBezTo>
                  <a:cubicBezTo>
                    <a:pt x="11486" y="26996"/>
                    <a:pt x="11504" y="27077"/>
                    <a:pt x="11521" y="27159"/>
                  </a:cubicBezTo>
                  <a:cubicBezTo>
                    <a:pt x="11527" y="27215"/>
                    <a:pt x="11533" y="27271"/>
                    <a:pt x="11536" y="27327"/>
                  </a:cubicBezTo>
                  <a:cubicBezTo>
                    <a:pt x="11534" y="27434"/>
                    <a:pt x="11527" y="27540"/>
                    <a:pt x="11513" y="27647"/>
                  </a:cubicBezTo>
                  <a:cubicBezTo>
                    <a:pt x="11487" y="27826"/>
                    <a:pt x="11452" y="28002"/>
                    <a:pt x="11411" y="28178"/>
                  </a:cubicBezTo>
                  <a:lnTo>
                    <a:pt x="11411" y="28178"/>
                  </a:lnTo>
                  <a:cubicBezTo>
                    <a:pt x="11412" y="28177"/>
                    <a:pt x="11412" y="28176"/>
                    <a:pt x="11413" y="28175"/>
                  </a:cubicBezTo>
                  <a:lnTo>
                    <a:pt x="11413" y="28175"/>
                  </a:lnTo>
                  <a:cubicBezTo>
                    <a:pt x="11412" y="28179"/>
                    <a:pt x="11411" y="28182"/>
                    <a:pt x="11410" y="28187"/>
                  </a:cubicBezTo>
                  <a:cubicBezTo>
                    <a:pt x="11409" y="28189"/>
                    <a:pt x="11408" y="28191"/>
                    <a:pt x="11408" y="28194"/>
                  </a:cubicBezTo>
                  <a:lnTo>
                    <a:pt x="11408" y="28194"/>
                  </a:lnTo>
                  <a:cubicBezTo>
                    <a:pt x="11408" y="28194"/>
                    <a:pt x="11408" y="28193"/>
                    <a:pt x="11408" y="28193"/>
                  </a:cubicBezTo>
                  <a:lnTo>
                    <a:pt x="11408" y="28193"/>
                  </a:lnTo>
                  <a:cubicBezTo>
                    <a:pt x="11383" y="28283"/>
                    <a:pt x="11360" y="28373"/>
                    <a:pt x="11331" y="28461"/>
                  </a:cubicBezTo>
                  <a:cubicBezTo>
                    <a:pt x="11304" y="28540"/>
                    <a:pt x="11276" y="28615"/>
                    <a:pt x="11245" y="28691"/>
                  </a:cubicBezTo>
                  <a:cubicBezTo>
                    <a:pt x="11219" y="28755"/>
                    <a:pt x="11192" y="28818"/>
                    <a:pt x="11165" y="28881"/>
                  </a:cubicBezTo>
                  <a:cubicBezTo>
                    <a:pt x="11117" y="28977"/>
                    <a:pt x="11067" y="29072"/>
                    <a:pt x="11015" y="29165"/>
                  </a:cubicBezTo>
                  <a:cubicBezTo>
                    <a:pt x="11018" y="29160"/>
                    <a:pt x="11022" y="29153"/>
                    <a:pt x="11026" y="29147"/>
                  </a:cubicBezTo>
                  <a:lnTo>
                    <a:pt x="11026" y="29147"/>
                  </a:lnTo>
                  <a:cubicBezTo>
                    <a:pt x="10910" y="29350"/>
                    <a:pt x="10790" y="29551"/>
                    <a:pt x="10674" y="29754"/>
                  </a:cubicBezTo>
                  <a:cubicBezTo>
                    <a:pt x="10610" y="29862"/>
                    <a:pt x="10552" y="29973"/>
                    <a:pt x="10501" y="30087"/>
                  </a:cubicBezTo>
                  <a:cubicBezTo>
                    <a:pt x="10453" y="30193"/>
                    <a:pt x="10425" y="30306"/>
                    <a:pt x="10383" y="30413"/>
                  </a:cubicBezTo>
                  <a:cubicBezTo>
                    <a:pt x="10335" y="30537"/>
                    <a:pt x="10289" y="30660"/>
                    <a:pt x="10268" y="30791"/>
                  </a:cubicBezTo>
                  <a:cubicBezTo>
                    <a:pt x="10250" y="30897"/>
                    <a:pt x="10238" y="31001"/>
                    <a:pt x="10227" y="31108"/>
                  </a:cubicBezTo>
                  <a:cubicBezTo>
                    <a:pt x="10223" y="31159"/>
                    <a:pt x="10216" y="31209"/>
                    <a:pt x="10211" y="31259"/>
                  </a:cubicBezTo>
                  <a:cubicBezTo>
                    <a:pt x="10208" y="31319"/>
                    <a:pt x="10207" y="31379"/>
                    <a:pt x="10208" y="31441"/>
                  </a:cubicBezTo>
                  <a:cubicBezTo>
                    <a:pt x="10208" y="31531"/>
                    <a:pt x="10205" y="31624"/>
                    <a:pt x="10209" y="31716"/>
                  </a:cubicBezTo>
                  <a:cubicBezTo>
                    <a:pt x="10211" y="31733"/>
                    <a:pt x="10216" y="31751"/>
                    <a:pt x="10222" y="31767"/>
                  </a:cubicBezTo>
                  <a:cubicBezTo>
                    <a:pt x="10220" y="31833"/>
                    <a:pt x="10219" y="31901"/>
                    <a:pt x="10221" y="31968"/>
                  </a:cubicBezTo>
                  <a:cubicBezTo>
                    <a:pt x="10223" y="32049"/>
                    <a:pt x="10230" y="32130"/>
                    <a:pt x="10242" y="32210"/>
                  </a:cubicBezTo>
                  <a:cubicBezTo>
                    <a:pt x="10255" y="32289"/>
                    <a:pt x="10270" y="32368"/>
                    <a:pt x="10287" y="32445"/>
                  </a:cubicBezTo>
                  <a:cubicBezTo>
                    <a:pt x="10318" y="32607"/>
                    <a:pt x="10357" y="32768"/>
                    <a:pt x="10405" y="32925"/>
                  </a:cubicBezTo>
                  <a:cubicBezTo>
                    <a:pt x="10457" y="33094"/>
                    <a:pt x="10511" y="33263"/>
                    <a:pt x="10566" y="33431"/>
                  </a:cubicBezTo>
                  <a:cubicBezTo>
                    <a:pt x="10619" y="33591"/>
                    <a:pt x="10675" y="33751"/>
                    <a:pt x="10729" y="33909"/>
                  </a:cubicBezTo>
                  <a:cubicBezTo>
                    <a:pt x="10786" y="34081"/>
                    <a:pt x="10837" y="34252"/>
                    <a:pt x="10905" y="34418"/>
                  </a:cubicBezTo>
                  <a:cubicBezTo>
                    <a:pt x="10916" y="34443"/>
                    <a:pt x="10925" y="34469"/>
                    <a:pt x="10935" y="34494"/>
                  </a:cubicBezTo>
                  <a:cubicBezTo>
                    <a:pt x="10954" y="34557"/>
                    <a:pt x="10973" y="34621"/>
                    <a:pt x="10993" y="34684"/>
                  </a:cubicBezTo>
                  <a:cubicBezTo>
                    <a:pt x="11057" y="34882"/>
                    <a:pt x="11123" y="35079"/>
                    <a:pt x="11181" y="35277"/>
                  </a:cubicBezTo>
                  <a:cubicBezTo>
                    <a:pt x="11182" y="35281"/>
                    <a:pt x="11183" y="35285"/>
                    <a:pt x="11184" y="35288"/>
                  </a:cubicBezTo>
                  <a:lnTo>
                    <a:pt x="11184" y="35288"/>
                  </a:lnTo>
                  <a:cubicBezTo>
                    <a:pt x="11183" y="35286"/>
                    <a:pt x="11183" y="35285"/>
                    <a:pt x="11182" y="35283"/>
                  </a:cubicBezTo>
                  <a:lnTo>
                    <a:pt x="11182" y="35283"/>
                  </a:lnTo>
                  <a:cubicBezTo>
                    <a:pt x="11183" y="35287"/>
                    <a:pt x="11185" y="35293"/>
                    <a:pt x="11187" y="35300"/>
                  </a:cubicBezTo>
                  <a:lnTo>
                    <a:pt x="11187" y="35300"/>
                  </a:lnTo>
                  <a:cubicBezTo>
                    <a:pt x="11187" y="35298"/>
                    <a:pt x="11186" y="35297"/>
                    <a:pt x="11186" y="35295"/>
                  </a:cubicBezTo>
                  <a:lnTo>
                    <a:pt x="11186" y="35295"/>
                  </a:lnTo>
                  <a:lnTo>
                    <a:pt x="11186" y="35296"/>
                  </a:lnTo>
                  <a:lnTo>
                    <a:pt x="11186" y="35296"/>
                  </a:lnTo>
                  <a:cubicBezTo>
                    <a:pt x="11185" y="35293"/>
                    <a:pt x="11185" y="35291"/>
                    <a:pt x="11184" y="35288"/>
                  </a:cubicBezTo>
                  <a:lnTo>
                    <a:pt x="11184" y="35288"/>
                  </a:lnTo>
                  <a:cubicBezTo>
                    <a:pt x="11185" y="35292"/>
                    <a:pt x="11187" y="35296"/>
                    <a:pt x="11188" y="35301"/>
                  </a:cubicBezTo>
                  <a:lnTo>
                    <a:pt x="11186" y="35296"/>
                  </a:lnTo>
                  <a:lnTo>
                    <a:pt x="11186" y="35296"/>
                  </a:lnTo>
                  <a:cubicBezTo>
                    <a:pt x="11202" y="35348"/>
                    <a:pt x="11207" y="35366"/>
                    <a:pt x="11207" y="35366"/>
                  </a:cubicBezTo>
                  <a:cubicBezTo>
                    <a:pt x="11207" y="35366"/>
                    <a:pt x="11195" y="35326"/>
                    <a:pt x="11187" y="35300"/>
                  </a:cubicBezTo>
                  <a:lnTo>
                    <a:pt x="11187" y="35300"/>
                  </a:lnTo>
                  <a:cubicBezTo>
                    <a:pt x="11207" y="35372"/>
                    <a:pt x="11225" y="35446"/>
                    <a:pt x="11245" y="35519"/>
                  </a:cubicBezTo>
                  <a:cubicBezTo>
                    <a:pt x="11253" y="35572"/>
                    <a:pt x="11260" y="35625"/>
                    <a:pt x="11269" y="35678"/>
                  </a:cubicBezTo>
                  <a:cubicBezTo>
                    <a:pt x="11288" y="35787"/>
                    <a:pt x="11301" y="35898"/>
                    <a:pt x="11307" y="36009"/>
                  </a:cubicBezTo>
                  <a:cubicBezTo>
                    <a:pt x="11319" y="36270"/>
                    <a:pt x="11334" y="36531"/>
                    <a:pt x="11315" y="36791"/>
                  </a:cubicBezTo>
                  <a:cubicBezTo>
                    <a:pt x="11316" y="36784"/>
                    <a:pt x="11317" y="36776"/>
                    <a:pt x="11318" y="36768"/>
                  </a:cubicBezTo>
                  <a:lnTo>
                    <a:pt x="11318" y="36768"/>
                  </a:lnTo>
                  <a:cubicBezTo>
                    <a:pt x="11314" y="36810"/>
                    <a:pt x="11310" y="36852"/>
                    <a:pt x="11305" y="36893"/>
                  </a:cubicBezTo>
                  <a:cubicBezTo>
                    <a:pt x="11296" y="36945"/>
                    <a:pt x="11285" y="36995"/>
                    <a:pt x="11275" y="37047"/>
                  </a:cubicBezTo>
                  <a:cubicBezTo>
                    <a:pt x="11276" y="37039"/>
                    <a:pt x="11278" y="37031"/>
                    <a:pt x="11279" y="37023"/>
                  </a:cubicBezTo>
                  <a:lnTo>
                    <a:pt x="11279" y="37023"/>
                  </a:lnTo>
                  <a:cubicBezTo>
                    <a:pt x="11207" y="37319"/>
                    <a:pt x="11120" y="37613"/>
                    <a:pt x="11018" y="37900"/>
                  </a:cubicBezTo>
                  <a:cubicBezTo>
                    <a:pt x="10965" y="38041"/>
                    <a:pt x="10907" y="38177"/>
                    <a:pt x="10843" y="38313"/>
                  </a:cubicBezTo>
                  <a:cubicBezTo>
                    <a:pt x="10743" y="38487"/>
                    <a:pt x="10636" y="38656"/>
                    <a:pt x="10521" y="38821"/>
                  </a:cubicBezTo>
                  <a:cubicBezTo>
                    <a:pt x="10395" y="38983"/>
                    <a:pt x="10262" y="39138"/>
                    <a:pt x="10125" y="39290"/>
                  </a:cubicBezTo>
                  <a:cubicBezTo>
                    <a:pt x="9998" y="39414"/>
                    <a:pt x="9864" y="39532"/>
                    <a:pt x="9730" y="39649"/>
                  </a:cubicBezTo>
                  <a:cubicBezTo>
                    <a:pt x="9556" y="39790"/>
                    <a:pt x="9373" y="39922"/>
                    <a:pt x="9184" y="40042"/>
                  </a:cubicBezTo>
                  <a:lnTo>
                    <a:pt x="9185" y="40041"/>
                  </a:lnTo>
                  <a:lnTo>
                    <a:pt x="9185" y="40041"/>
                  </a:lnTo>
                  <a:cubicBezTo>
                    <a:pt x="9037" y="40132"/>
                    <a:pt x="8884" y="40214"/>
                    <a:pt x="8726" y="40287"/>
                  </a:cubicBezTo>
                  <a:cubicBezTo>
                    <a:pt x="8567" y="40358"/>
                    <a:pt x="8404" y="40407"/>
                    <a:pt x="8239" y="40465"/>
                  </a:cubicBezTo>
                  <a:cubicBezTo>
                    <a:pt x="8155" y="40496"/>
                    <a:pt x="8072" y="40533"/>
                    <a:pt x="7991" y="40570"/>
                  </a:cubicBezTo>
                  <a:cubicBezTo>
                    <a:pt x="7880" y="40620"/>
                    <a:pt x="7769" y="40665"/>
                    <a:pt x="7653" y="40702"/>
                  </a:cubicBezTo>
                  <a:cubicBezTo>
                    <a:pt x="7524" y="40738"/>
                    <a:pt x="7393" y="40772"/>
                    <a:pt x="7264" y="40806"/>
                  </a:cubicBezTo>
                  <a:cubicBezTo>
                    <a:pt x="7232" y="40779"/>
                    <a:pt x="7194" y="40767"/>
                    <a:pt x="7155" y="40767"/>
                  </a:cubicBezTo>
                  <a:cubicBezTo>
                    <a:pt x="7119" y="40767"/>
                    <a:pt x="7082" y="40778"/>
                    <a:pt x="7049" y="40796"/>
                  </a:cubicBezTo>
                  <a:cubicBezTo>
                    <a:pt x="7040" y="40803"/>
                    <a:pt x="7031" y="40810"/>
                    <a:pt x="7023" y="40817"/>
                  </a:cubicBezTo>
                  <a:cubicBezTo>
                    <a:pt x="7010" y="40822"/>
                    <a:pt x="6996" y="40826"/>
                    <a:pt x="6984" y="40830"/>
                  </a:cubicBezTo>
                  <a:cubicBezTo>
                    <a:pt x="6950" y="40837"/>
                    <a:pt x="6917" y="40843"/>
                    <a:pt x="6884" y="40848"/>
                  </a:cubicBezTo>
                  <a:cubicBezTo>
                    <a:pt x="6834" y="40853"/>
                    <a:pt x="6782" y="40855"/>
                    <a:pt x="6730" y="40857"/>
                  </a:cubicBezTo>
                  <a:cubicBezTo>
                    <a:pt x="6623" y="40854"/>
                    <a:pt x="6515" y="40846"/>
                    <a:pt x="6407" y="40833"/>
                  </a:cubicBezTo>
                  <a:cubicBezTo>
                    <a:pt x="6274" y="40814"/>
                    <a:pt x="6142" y="40791"/>
                    <a:pt x="6011" y="40761"/>
                  </a:cubicBezTo>
                  <a:cubicBezTo>
                    <a:pt x="5679" y="40654"/>
                    <a:pt x="5355" y="40529"/>
                    <a:pt x="5030" y="40397"/>
                  </a:cubicBezTo>
                  <a:cubicBezTo>
                    <a:pt x="4943" y="40357"/>
                    <a:pt x="4857" y="40316"/>
                    <a:pt x="4774" y="40270"/>
                  </a:cubicBezTo>
                  <a:cubicBezTo>
                    <a:pt x="4657" y="40205"/>
                    <a:pt x="4537" y="40138"/>
                    <a:pt x="4423" y="40068"/>
                  </a:cubicBezTo>
                  <a:cubicBezTo>
                    <a:pt x="4343" y="40014"/>
                    <a:pt x="4262" y="39960"/>
                    <a:pt x="4184" y="39903"/>
                  </a:cubicBezTo>
                  <a:cubicBezTo>
                    <a:pt x="4136" y="39867"/>
                    <a:pt x="4089" y="39830"/>
                    <a:pt x="4042" y="39793"/>
                  </a:cubicBezTo>
                  <a:lnTo>
                    <a:pt x="4040" y="39791"/>
                  </a:lnTo>
                  <a:cubicBezTo>
                    <a:pt x="3942" y="39709"/>
                    <a:pt x="3848" y="39620"/>
                    <a:pt x="3754" y="39532"/>
                  </a:cubicBezTo>
                  <a:lnTo>
                    <a:pt x="3754" y="39532"/>
                  </a:lnTo>
                  <a:cubicBezTo>
                    <a:pt x="3759" y="39538"/>
                    <a:pt x="3765" y="39543"/>
                    <a:pt x="3770" y="39549"/>
                  </a:cubicBezTo>
                  <a:cubicBezTo>
                    <a:pt x="3690" y="39467"/>
                    <a:pt x="3610" y="39387"/>
                    <a:pt x="3532" y="39300"/>
                  </a:cubicBezTo>
                  <a:cubicBezTo>
                    <a:pt x="3465" y="39224"/>
                    <a:pt x="3401" y="39146"/>
                    <a:pt x="3337" y="39067"/>
                  </a:cubicBezTo>
                  <a:cubicBezTo>
                    <a:pt x="3243" y="38940"/>
                    <a:pt x="3150" y="38812"/>
                    <a:pt x="3067" y="38677"/>
                  </a:cubicBezTo>
                  <a:cubicBezTo>
                    <a:pt x="2985" y="38545"/>
                    <a:pt x="2904" y="38413"/>
                    <a:pt x="2824" y="38281"/>
                  </a:cubicBezTo>
                  <a:lnTo>
                    <a:pt x="2824" y="38281"/>
                  </a:lnTo>
                  <a:lnTo>
                    <a:pt x="2821" y="38276"/>
                  </a:lnTo>
                  <a:cubicBezTo>
                    <a:pt x="2728" y="38117"/>
                    <a:pt x="2643" y="37952"/>
                    <a:pt x="2567" y="37783"/>
                  </a:cubicBezTo>
                  <a:cubicBezTo>
                    <a:pt x="2469" y="37519"/>
                    <a:pt x="2390" y="37249"/>
                    <a:pt x="2315" y="36979"/>
                  </a:cubicBezTo>
                  <a:lnTo>
                    <a:pt x="2315" y="36979"/>
                  </a:lnTo>
                  <a:cubicBezTo>
                    <a:pt x="2298" y="36907"/>
                    <a:pt x="2284" y="36834"/>
                    <a:pt x="2272" y="36761"/>
                  </a:cubicBezTo>
                  <a:cubicBezTo>
                    <a:pt x="2269" y="36737"/>
                    <a:pt x="2265" y="36713"/>
                    <a:pt x="2264" y="36690"/>
                  </a:cubicBezTo>
                  <a:cubicBezTo>
                    <a:pt x="2258" y="36610"/>
                    <a:pt x="2260" y="36529"/>
                    <a:pt x="2258" y="36448"/>
                  </a:cubicBezTo>
                  <a:cubicBezTo>
                    <a:pt x="2255" y="36305"/>
                    <a:pt x="2244" y="36162"/>
                    <a:pt x="2243" y="36019"/>
                  </a:cubicBezTo>
                  <a:cubicBezTo>
                    <a:pt x="2246" y="35915"/>
                    <a:pt x="2254" y="35812"/>
                    <a:pt x="2266" y="35708"/>
                  </a:cubicBezTo>
                  <a:cubicBezTo>
                    <a:pt x="2292" y="35551"/>
                    <a:pt x="2327" y="35397"/>
                    <a:pt x="2366" y="35246"/>
                  </a:cubicBezTo>
                  <a:lnTo>
                    <a:pt x="2366" y="35246"/>
                  </a:lnTo>
                  <a:cubicBezTo>
                    <a:pt x="2366" y="35246"/>
                    <a:pt x="2366" y="35246"/>
                    <a:pt x="2366" y="35246"/>
                  </a:cubicBezTo>
                  <a:cubicBezTo>
                    <a:pt x="2366" y="35245"/>
                    <a:pt x="2366" y="35245"/>
                    <a:pt x="2366" y="35244"/>
                  </a:cubicBezTo>
                  <a:lnTo>
                    <a:pt x="2366" y="35244"/>
                  </a:lnTo>
                  <a:cubicBezTo>
                    <a:pt x="2366" y="35244"/>
                    <a:pt x="2366" y="35244"/>
                    <a:pt x="2366" y="35244"/>
                  </a:cubicBezTo>
                  <a:lnTo>
                    <a:pt x="2366" y="35244"/>
                  </a:lnTo>
                  <a:cubicBezTo>
                    <a:pt x="2366" y="35244"/>
                    <a:pt x="2366" y="35244"/>
                    <a:pt x="2366" y="35244"/>
                  </a:cubicBezTo>
                  <a:lnTo>
                    <a:pt x="2366" y="35244"/>
                  </a:lnTo>
                  <a:cubicBezTo>
                    <a:pt x="2367" y="35240"/>
                    <a:pt x="2368" y="35235"/>
                    <a:pt x="2370" y="35231"/>
                  </a:cubicBezTo>
                  <a:lnTo>
                    <a:pt x="2371" y="35225"/>
                  </a:lnTo>
                  <a:cubicBezTo>
                    <a:pt x="2371" y="35226"/>
                    <a:pt x="2371" y="35226"/>
                    <a:pt x="2371" y="35227"/>
                  </a:cubicBezTo>
                  <a:cubicBezTo>
                    <a:pt x="2425" y="35028"/>
                    <a:pt x="2488" y="34832"/>
                    <a:pt x="2562" y="34640"/>
                  </a:cubicBezTo>
                  <a:cubicBezTo>
                    <a:pt x="2603" y="34534"/>
                    <a:pt x="2646" y="34429"/>
                    <a:pt x="2687" y="34321"/>
                  </a:cubicBezTo>
                  <a:cubicBezTo>
                    <a:pt x="2725" y="34221"/>
                    <a:pt x="2759" y="34119"/>
                    <a:pt x="2799" y="34019"/>
                  </a:cubicBezTo>
                  <a:cubicBezTo>
                    <a:pt x="2885" y="33825"/>
                    <a:pt x="2953" y="33624"/>
                    <a:pt x="3030" y="33427"/>
                  </a:cubicBezTo>
                  <a:cubicBezTo>
                    <a:pt x="3069" y="33332"/>
                    <a:pt x="3112" y="33238"/>
                    <a:pt x="3139" y="33139"/>
                  </a:cubicBezTo>
                  <a:cubicBezTo>
                    <a:pt x="3162" y="33060"/>
                    <a:pt x="3182" y="32980"/>
                    <a:pt x="3202" y="32900"/>
                  </a:cubicBezTo>
                  <a:cubicBezTo>
                    <a:pt x="3210" y="32878"/>
                    <a:pt x="3219" y="32854"/>
                    <a:pt x="3227" y="32832"/>
                  </a:cubicBezTo>
                  <a:cubicBezTo>
                    <a:pt x="3277" y="32693"/>
                    <a:pt x="3317" y="32550"/>
                    <a:pt x="3347" y="32406"/>
                  </a:cubicBezTo>
                  <a:cubicBezTo>
                    <a:pt x="3350" y="32397"/>
                    <a:pt x="3352" y="32389"/>
                    <a:pt x="3354" y="32380"/>
                  </a:cubicBezTo>
                  <a:cubicBezTo>
                    <a:pt x="3392" y="32224"/>
                    <a:pt x="3419" y="32066"/>
                    <a:pt x="3437" y="31905"/>
                  </a:cubicBezTo>
                  <a:cubicBezTo>
                    <a:pt x="3444" y="31875"/>
                    <a:pt x="3448" y="31844"/>
                    <a:pt x="3455" y="31813"/>
                  </a:cubicBezTo>
                  <a:cubicBezTo>
                    <a:pt x="3475" y="31733"/>
                    <a:pt x="3497" y="31652"/>
                    <a:pt x="3511" y="31570"/>
                  </a:cubicBezTo>
                  <a:cubicBezTo>
                    <a:pt x="3526" y="31481"/>
                    <a:pt x="3538" y="31391"/>
                    <a:pt x="3543" y="31300"/>
                  </a:cubicBezTo>
                  <a:cubicBezTo>
                    <a:pt x="3550" y="31206"/>
                    <a:pt x="3550" y="31112"/>
                    <a:pt x="3542" y="31018"/>
                  </a:cubicBezTo>
                  <a:cubicBezTo>
                    <a:pt x="3532" y="30937"/>
                    <a:pt x="3517" y="30857"/>
                    <a:pt x="3496" y="30779"/>
                  </a:cubicBezTo>
                  <a:cubicBezTo>
                    <a:pt x="3450" y="30601"/>
                    <a:pt x="3384" y="30430"/>
                    <a:pt x="3301" y="30268"/>
                  </a:cubicBezTo>
                  <a:cubicBezTo>
                    <a:pt x="3258" y="30180"/>
                    <a:pt x="3207" y="30098"/>
                    <a:pt x="3149" y="30019"/>
                  </a:cubicBezTo>
                  <a:cubicBezTo>
                    <a:pt x="3101" y="29951"/>
                    <a:pt x="3050" y="29885"/>
                    <a:pt x="3001" y="29817"/>
                  </a:cubicBezTo>
                  <a:cubicBezTo>
                    <a:pt x="2901" y="29675"/>
                    <a:pt x="2791" y="29541"/>
                    <a:pt x="2671" y="29417"/>
                  </a:cubicBezTo>
                  <a:cubicBezTo>
                    <a:pt x="2596" y="29336"/>
                    <a:pt x="2514" y="29264"/>
                    <a:pt x="2437" y="29187"/>
                  </a:cubicBezTo>
                  <a:lnTo>
                    <a:pt x="2437" y="29187"/>
                  </a:lnTo>
                  <a:cubicBezTo>
                    <a:pt x="2371" y="29120"/>
                    <a:pt x="2307" y="29048"/>
                    <a:pt x="2249" y="28974"/>
                  </a:cubicBezTo>
                  <a:lnTo>
                    <a:pt x="2249" y="28974"/>
                  </a:lnTo>
                  <a:cubicBezTo>
                    <a:pt x="2249" y="28974"/>
                    <a:pt x="2250" y="28974"/>
                    <a:pt x="2250" y="28975"/>
                  </a:cubicBezTo>
                  <a:lnTo>
                    <a:pt x="2250" y="28975"/>
                  </a:lnTo>
                  <a:cubicBezTo>
                    <a:pt x="2167" y="28869"/>
                    <a:pt x="2077" y="28770"/>
                    <a:pt x="1984" y="28672"/>
                  </a:cubicBezTo>
                  <a:cubicBezTo>
                    <a:pt x="1883" y="28561"/>
                    <a:pt x="1785" y="28449"/>
                    <a:pt x="1681" y="28343"/>
                  </a:cubicBezTo>
                  <a:cubicBezTo>
                    <a:pt x="1588" y="28246"/>
                    <a:pt x="1497" y="28147"/>
                    <a:pt x="1403" y="28050"/>
                  </a:cubicBezTo>
                  <a:cubicBezTo>
                    <a:pt x="1367" y="28000"/>
                    <a:pt x="1329" y="27949"/>
                    <a:pt x="1293" y="27897"/>
                  </a:cubicBezTo>
                  <a:cubicBezTo>
                    <a:pt x="1207" y="27771"/>
                    <a:pt x="1129" y="27637"/>
                    <a:pt x="1051" y="27505"/>
                  </a:cubicBezTo>
                  <a:cubicBezTo>
                    <a:pt x="982" y="27378"/>
                    <a:pt x="921" y="27247"/>
                    <a:pt x="866" y="27114"/>
                  </a:cubicBezTo>
                  <a:cubicBezTo>
                    <a:pt x="861" y="27095"/>
                    <a:pt x="855" y="27076"/>
                    <a:pt x="848" y="27057"/>
                  </a:cubicBezTo>
                  <a:cubicBezTo>
                    <a:pt x="830" y="26981"/>
                    <a:pt x="813" y="26906"/>
                    <a:pt x="799" y="26830"/>
                  </a:cubicBezTo>
                  <a:cubicBezTo>
                    <a:pt x="787" y="26762"/>
                    <a:pt x="778" y="26694"/>
                    <a:pt x="768" y="26625"/>
                  </a:cubicBezTo>
                  <a:lnTo>
                    <a:pt x="768" y="26625"/>
                  </a:lnTo>
                  <a:cubicBezTo>
                    <a:pt x="769" y="26632"/>
                    <a:pt x="770" y="26641"/>
                    <a:pt x="772" y="26649"/>
                  </a:cubicBezTo>
                  <a:cubicBezTo>
                    <a:pt x="759" y="26516"/>
                    <a:pt x="752" y="26384"/>
                    <a:pt x="751" y="26249"/>
                  </a:cubicBezTo>
                  <a:cubicBezTo>
                    <a:pt x="758" y="26091"/>
                    <a:pt x="771" y="25934"/>
                    <a:pt x="791" y="25777"/>
                  </a:cubicBezTo>
                  <a:cubicBezTo>
                    <a:pt x="791" y="25778"/>
                    <a:pt x="791" y="25779"/>
                    <a:pt x="791" y="25780"/>
                  </a:cubicBezTo>
                  <a:cubicBezTo>
                    <a:pt x="807" y="25685"/>
                    <a:pt x="827" y="25593"/>
                    <a:pt x="851" y="25500"/>
                  </a:cubicBezTo>
                  <a:cubicBezTo>
                    <a:pt x="876" y="25418"/>
                    <a:pt x="902" y="25336"/>
                    <a:pt x="931" y="25256"/>
                  </a:cubicBezTo>
                  <a:cubicBezTo>
                    <a:pt x="964" y="25182"/>
                    <a:pt x="998" y="25109"/>
                    <a:pt x="1036" y="25037"/>
                  </a:cubicBezTo>
                  <a:cubicBezTo>
                    <a:pt x="1093" y="24942"/>
                    <a:pt x="1153" y="24851"/>
                    <a:pt x="1213" y="24757"/>
                  </a:cubicBezTo>
                  <a:cubicBezTo>
                    <a:pt x="1269" y="24668"/>
                    <a:pt x="1323" y="24578"/>
                    <a:pt x="1380" y="24490"/>
                  </a:cubicBezTo>
                  <a:cubicBezTo>
                    <a:pt x="1441" y="24394"/>
                    <a:pt x="1501" y="24300"/>
                    <a:pt x="1558" y="24206"/>
                  </a:cubicBezTo>
                  <a:cubicBezTo>
                    <a:pt x="1609" y="24126"/>
                    <a:pt x="1653" y="24043"/>
                    <a:pt x="1699" y="23962"/>
                  </a:cubicBezTo>
                  <a:lnTo>
                    <a:pt x="1699" y="23962"/>
                  </a:lnTo>
                  <a:cubicBezTo>
                    <a:pt x="1696" y="23970"/>
                    <a:pt x="1692" y="23976"/>
                    <a:pt x="1688" y="23983"/>
                  </a:cubicBezTo>
                  <a:cubicBezTo>
                    <a:pt x="1753" y="23875"/>
                    <a:pt x="1819" y="23768"/>
                    <a:pt x="1879" y="23658"/>
                  </a:cubicBezTo>
                  <a:cubicBezTo>
                    <a:pt x="1932" y="23566"/>
                    <a:pt x="1983" y="23474"/>
                    <a:pt x="2032" y="23382"/>
                  </a:cubicBezTo>
                  <a:cubicBezTo>
                    <a:pt x="2037" y="23374"/>
                    <a:pt x="2042" y="23367"/>
                    <a:pt x="2048" y="23359"/>
                  </a:cubicBezTo>
                  <a:cubicBezTo>
                    <a:pt x="2068" y="23329"/>
                    <a:pt x="2083" y="23295"/>
                    <a:pt x="2101" y="23262"/>
                  </a:cubicBezTo>
                  <a:cubicBezTo>
                    <a:pt x="2137" y="23208"/>
                    <a:pt x="2171" y="23151"/>
                    <a:pt x="2201" y="23093"/>
                  </a:cubicBezTo>
                  <a:cubicBezTo>
                    <a:pt x="2209" y="23076"/>
                    <a:pt x="2215" y="23058"/>
                    <a:pt x="2222" y="23041"/>
                  </a:cubicBezTo>
                  <a:cubicBezTo>
                    <a:pt x="2240" y="23003"/>
                    <a:pt x="2259" y="22965"/>
                    <a:pt x="2275" y="22926"/>
                  </a:cubicBezTo>
                  <a:lnTo>
                    <a:pt x="2275" y="22926"/>
                  </a:lnTo>
                  <a:cubicBezTo>
                    <a:pt x="2274" y="22927"/>
                    <a:pt x="2274" y="22928"/>
                    <a:pt x="2274" y="22930"/>
                  </a:cubicBezTo>
                  <a:cubicBezTo>
                    <a:pt x="2312" y="22841"/>
                    <a:pt x="2362" y="22758"/>
                    <a:pt x="2404" y="22671"/>
                  </a:cubicBezTo>
                  <a:cubicBezTo>
                    <a:pt x="2461" y="22546"/>
                    <a:pt x="2507" y="22416"/>
                    <a:pt x="2542" y="22283"/>
                  </a:cubicBezTo>
                  <a:cubicBezTo>
                    <a:pt x="2576" y="22165"/>
                    <a:pt x="2593" y="22043"/>
                    <a:pt x="2608" y="21920"/>
                  </a:cubicBezTo>
                  <a:cubicBezTo>
                    <a:pt x="2624" y="21796"/>
                    <a:pt x="2632" y="21670"/>
                    <a:pt x="2631" y="21543"/>
                  </a:cubicBezTo>
                  <a:cubicBezTo>
                    <a:pt x="2628" y="21413"/>
                    <a:pt x="2624" y="21285"/>
                    <a:pt x="2613" y="21155"/>
                  </a:cubicBezTo>
                  <a:cubicBezTo>
                    <a:pt x="2601" y="21036"/>
                    <a:pt x="2580" y="20914"/>
                    <a:pt x="2557" y="20797"/>
                  </a:cubicBezTo>
                  <a:cubicBezTo>
                    <a:pt x="2512" y="20579"/>
                    <a:pt x="2455" y="20363"/>
                    <a:pt x="2399" y="20151"/>
                  </a:cubicBezTo>
                  <a:lnTo>
                    <a:pt x="2399" y="20151"/>
                  </a:lnTo>
                  <a:lnTo>
                    <a:pt x="2405" y="20173"/>
                  </a:lnTo>
                  <a:cubicBezTo>
                    <a:pt x="2369" y="20037"/>
                    <a:pt x="2334" y="19900"/>
                    <a:pt x="2294" y="19765"/>
                  </a:cubicBezTo>
                  <a:cubicBezTo>
                    <a:pt x="2253" y="19619"/>
                    <a:pt x="2210" y="19470"/>
                    <a:pt x="2151" y="19327"/>
                  </a:cubicBezTo>
                  <a:lnTo>
                    <a:pt x="2151" y="19327"/>
                  </a:lnTo>
                  <a:cubicBezTo>
                    <a:pt x="2152" y="19328"/>
                    <a:pt x="2152" y="19328"/>
                    <a:pt x="2152" y="19328"/>
                  </a:cubicBezTo>
                  <a:cubicBezTo>
                    <a:pt x="2122" y="19252"/>
                    <a:pt x="2096" y="19175"/>
                    <a:pt x="2074" y="19096"/>
                  </a:cubicBezTo>
                  <a:lnTo>
                    <a:pt x="2074" y="19096"/>
                  </a:lnTo>
                  <a:cubicBezTo>
                    <a:pt x="2074" y="19096"/>
                    <a:pt x="2074" y="19096"/>
                    <a:pt x="2074" y="19097"/>
                  </a:cubicBezTo>
                  <a:cubicBezTo>
                    <a:pt x="2074" y="19096"/>
                    <a:pt x="2074" y="19096"/>
                    <a:pt x="2074" y="19095"/>
                  </a:cubicBezTo>
                  <a:lnTo>
                    <a:pt x="2074" y="19095"/>
                  </a:lnTo>
                  <a:cubicBezTo>
                    <a:pt x="2074" y="19095"/>
                    <a:pt x="2074" y="19095"/>
                    <a:pt x="2074" y="19096"/>
                  </a:cubicBezTo>
                  <a:lnTo>
                    <a:pt x="2074" y="19096"/>
                  </a:lnTo>
                  <a:cubicBezTo>
                    <a:pt x="2073" y="19093"/>
                    <a:pt x="2072" y="19090"/>
                    <a:pt x="2071" y="19087"/>
                  </a:cubicBezTo>
                  <a:lnTo>
                    <a:pt x="2071" y="19087"/>
                  </a:lnTo>
                  <a:cubicBezTo>
                    <a:pt x="2072" y="19089"/>
                    <a:pt x="2073" y="19092"/>
                    <a:pt x="2074" y="19095"/>
                  </a:cubicBezTo>
                  <a:lnTo>
                    <a:pt x="2074" y="19095"/>
                  </a:lnTo>
                  <a:cubicBezTo>
                    <a:pt x="2072" y="19088"/>
                    <a:pt x="2070" y="19081"/>
                    <a:pt x="2068" y="19074"/>
                  </a:cubicBezTo>
                  <a:lnTo>
                    <a:pt x="2068" y="19074"/>
                  </a:lnTo>
                  <a:cubicBezTo>
                    <a:pt x="2069" y="19078"/>
                    <a:pt x="2070" y="19082"/>
                    <a:pt x="2071" y="19087"/>
                  </a:cubicBezTo>
                  <a:lnTo>
                    <a:pt x="2071" y="19087"/>
                  </a:lnTo>
                  <a:cubicBezTo>
                    <a:pt x="2031" y="18933"/>
                    <a:pt x="1991" y="18780"/>
                    <a:pt x="1957" y="18625"/>
                  </a:cubicBezTo>
                  <a:cubicBezTo>
                    <a:pt x="1936" y="18529"/>
                    <a:pt x="1913" y="18434"/>
                    <a:pt x="1893" y="18337"/>
                  </a:cubicBezTo>
                  <a:cubicBezTo>
                    <a:pt x="1893" y="18255"/>
                    <a:pt x="1893" y="18174"/>
                    <a:pt x="1891" y="18092"/>
                  </a:cubicBezTo>
                  <a:lnTo>
                    <a:pt x="1891" y="18088"/>
                  </a:lnTo>
                  <a:lnTo>
                    <a:pt x="1891" y="18078"/>
                  </a:lnTo>
                  <a:cubicBezTo>
                    <a:pt x="1893" y="18029"/>
                    <a:pt x="1894" y="17981"/>
                    <a:pt x="1897" y="17931"/>
                  </a:cubicBezTo>
                  <a:cubicBezTo>
                    <a:pt x="1900" y="17874"/>
                    <a:pt x="1907" y="17818"/>
                    <a:pt x="1916" y="17761"/>
                  </a:cubicBezTo>
                  <a:cubicBezTo>
                    <a:pt x="1929" y="17694"/>
                    <a:pt x="1945" y="17628"/>
                    <a:pt x="1963" y="17562"/>
                  </a:cubicBezTo>
                  <a:cubicBezTo>
                    <a:pt x="2016" y="17398"/>
                    <a:pt x="2078" y="17241"/>
                    <a:pt x="2146" y="17084"/>
                  </a:cubicBezTo>
                  <a:cubicBezTo>
                    <a:pt x="2194" y="16980"/>
                    <a:pt x="2246" y="16879"/>
                    <a:pt x="2303" y="16778"/>
                  </a:cubicBezTo>
                  <a:cubicBezTo>
                    <a:pt x="2330" y="16735"/>
                    <a:pt x="2356" y="16693"/>
                    <a:pt x="2382" y="16651"/>
                  </a:cubicBezTo>
                  <a:cubicBezTo>
                    <a:pt x="2387" y="16646"/>
                    <a:pt x="2390" y="16641"/>
                    <a:pt x="2394" y="16638"/>
                  </a:cubicBezTo>
                  <a:cubicBezTo>
                    <a:pt x="2461" y="16568"/>
                    <a:pt x="2528" y="16501"/>
                    <a:pt x="2595" y="16434"/>
                  </a:cubicBezTo>
                  <a:lnTo>
                    <a:pt x="2595" y="16434"/>
                  </a:lnTo>
                  <a:cubicBezTo>
                    <a:pt x="2593" y="16436"/>
                    <a:pt x="2591" y="16437"/>
                    <a:pt x="2589" y="16439"/>
                  </a:cubicBezTo>
                  <a:lnTo>
                    <a:pt x="2589" y="16439"/>
                  </a:lnTo>
                  <a:cubicBezTo>
                    <a:pt x="2705" y="16326"/>
                    <a:pt x="2821" y="16214"/>
                    <a:pt x="2938" y="16102"/>
                  </a:cubicBezTo>
                  <a:cubicBezTo>
                    <a:pt x="2998" y="16046"/>
                    <a:pt x="3054" y="15986"/>
                    <a:pt x="3111" y="15927"/>
                  </a:cubicBezTo>
                  <a:cubicBezTo>
                    <a:pt x="3204" y="15862"/>
                    <a:pt x="3297" y="15794"/>
                    <a:pt x="3383" y="15721"/>
                  </a:cubicBezTo>
                  <a:cubicBezTo>
                    <a:pt x="3499" y="15622"/>
                    <a:pt x="3617" y="15524"/>
                    <a:pt x="3720" y="15413"/>
                  </a:cubicBezTo>
                  <a:cubicBezTo>
                    <a:pt x="3775" y="15358"/>
                    <a:pt x="3826" y="15299"/>
                    <a:pt x="3874" y="15239"/>
                  </a:cubicBezTo>
                  <a:cubicBezTo>
                    <a:pt x="3917" y="15184"/>
                    <a:pt x="3958" y="15128"/>
                    <a:pt x="4000" y="15073"/>
                  </a:cubicBezTo>
                  <a:cubicBezTo>
                    <a:pt x="4125" y="14922"/>
                    <a:pt x="4258" y="14781"/>
                    <a:pt x="4364" y="14616"/>
                  </a:cubicBezTo>
                  <a:cubicBezTo>
                    <a:pt x="4451" y="14479"/>
                    <a:pt x="4525" y="14334"/>
                    <a:pt x="4586" y="14185"/>
                  </a:cubicBezTo>
                  <a:cubicBezTo>
                    <a:pt x="4651" y="14026"/>
                    <a:pt x="4706" y="13862"/>
                    <a:pt x="4750" y="13695"/>
                  </a:cubicBezTo>
                  <a:cubicBezTo>
                    <a:pt x="4835" y="13365"/>
                    <a:pt x="4873" y="13023"/>
                    <a:pt x="4862" y="12682"/>
                  </a:cubicBezTo>
                  <a:cubicBezTo>
                    <a:pt x="4859" y="12589"/>
                    <a:pt x="4853" y="12495"/>
                    <a:pt x="4842" y="12402"/>
                  </a:cubicBezTo>
                  <a:cubicBezTo>
                    <a:pt x="4833" y="12322"/>
                    <a:pt x="4819" y="12241"/>
                    <a:pt x="4804" y="12161"/>
                  </a:cubicBezTo>
                  <a:cubicBezTo>
                    <a:pt x="4790" y="12070"/>
                    <a:pt x="4777" y="11979"/>
                    <a:pt x="4763" y="11889"/>
                  </a:cubicBezTo>
                  <a:cubicBezTo>
                    <a:pt x="4754" y="11802"/>
                    <a:pt x="4736" y="11717"/>
                    <a:pt x="4712" y="11634"/>
                  </a:cubicBezTo>
                  <a:cubicBezTo>
                    <a:pt x="4664" y="11479"/>
                    <a:pt x="4615" y="11323"/>
                    <a:pt x="4554" y="11172"/>
                  </a:cubicBezTo>
                  <a:cubicBezTo>
                    <a:pt x="4515" y="11080"/>
                    <a:pt x="4478" y="10987"/>
                    <a:pt x="4437" y="10898"/>
                  </a:cubicBezTo>
                  <a:cubicBezTo>
                    <a:pt x="4408" y="10832"/>
                    <a:pt x="4378" y="10765"/>
                    <a:pt x="4348" y="10698"/>
                  </a:cubicBezTo>
                  <a:lnTo>
                    <a:pt x="4348" y="10698"/>
                  </a:lnTo>
                  <a:lnTo>
                    <a:pt x="4353" y="10706"/>
                  </a:lnTo>
                  <a:lnTo>
                    <a:pt x="4346" y="10688"/>
                  </a:lnTo>
                  <a:cubicBezTo>
                    <a:pt x="4327" y="10626"/>
                    <a:pt x="4309" y="10564"/>
                    <a:pt x="4291" y="10500"/>
                  </a:cubicBezTo>
                  <a:cubicBezTo>
                    <a:pt x="4250" y="10365"/>
                    <a:pt x="4210" y="10231"/>
                    <a:pt x="4176" y="10094"/>
                  </a:cubicBezTo>
                  <a:cubicBezTo>
                    <a:pt x="4157" y="9992"/>
                    <a:pt x="4145" y="9893"/>
                    <a:pt x="4134" y="9790"/>
                  </a:cubicBezTo>
                  <a:cubicBezTo>
                    <a:pt x="4129" y="9696"/>
                    <a:pt x="4123" y="9602"/>
                    <a:pt x="4121" y="9508"/>
                  </a:cubicBezTo>
                  <a:cubicBezTo>
                    <a:pt x="4154" y="9323"/>
                    <a:pt x="4195" y="9141"/>
                    <a:pt x="4245" y="8960"/>
                  </a:cubicBezTo>
                  <a:cubicBezTo>
                    <a:pt x="4299" y="8793"/>
                    <a:pt x="4360" y="8629"/>
                    <a:pt x="4429" y="8469"/>
                  </a:cubicBezTo>
                  <a:cubicBezTo>
                    <a:pt x="4468" y="8413"/>
                    <a:pt x="4505" y="8354"/>
                    <a:pt x="4547" y="8299"/>
                  </a:cubicBezTo>
                  <a:lnTo>
                    <a:pt x="4547" y="8299"/>
                  </a:lnTo>
                  <a:lnTo>
                    <a:pt x="4551" y="8294"/>
                  </a:lnTo>
                  <a:lnTo>
                    <a:pt x="4553" y="8291"/>
                  </a:lnTo>
                  <a:lnTo>
                    <a:pt x="4553" y="8291"/>
                  </a:lnTo>
                  <a:cubicBezTo>
                    <a:pt x="4624" y="8204"/>
                    <a:pt x="4698" y="8121"/>
                    <a:pt x="4766" y="8035"/>
                  </a:cubicBezTo>
                  <a:cubicBezTo>
                    <a:pt x="4828" y="7958"/>
                    <a:pt x="4883" y="7878"/>
                    <a:pt x="4940" y="7800"/>
                  </a:cubicBezTo>
                  <a:lnTo>
                    <a:pt x="4940" y="7800"/>
                  </a:lnTo>
                  <a:lnTo>
                    <a:pt x="4942" y="7797"/>
                  </a:lnTo>
                  <a:lnTo>
                    <a:pt x="4947" y="7790"/>
                  </a:lnTo>
                  <a:lnTo>
                    <a:pt x="4947" y="7790"/>
                  </a:lnTo>
                  <a:cubicBezTo>
                    <a:pt x="4946" y="7791"/>
                    <a:pt x="4946" y="7792"/>
                    <a:pt x="4945" y="7793"/>
                  </a:cubicBezTo>
                  <a:cubicBezTo>
                    <a:pt x="4993" y="7732"/>
                    <a:pt x="5044" y="7674"/>
                    <a:pt x="5095" y="7617"/>
                  </a:cubicBezTo>
                  <a:cubicBezTo>
                    <a:pt x="5169" y="7537"/>
                    <a:pt x="5227" y="7446"/>
                    <a:pt x="5285" y="7354"/>
                  </a:cubicBezTo>
                  <a:cubicBezTo>
                    <a:pt x="5343" y="7265"/>
                    <a:pt x="5404" y="7182"/>
                    <a:pt x="5462" y="7094"/>
                  </a:cubicBezTo>
                  <a:cubicBezTo>
                    <a:pt x="5527" y="6997"/>
                    <a:pt x="5583" y="6894"/>
                    <a:pt x="5629" y="6787"/>
                  </a:cubicBezTo>
                  <a:cubicBezTo>
                    <a:pt x="5663" y="6709"/>
                    <a:pt x="5696" y="6634"/>
                    <a:pt x="5733" y="6558"/>
                  </a:cubicBezTo>
                  <a:cubicBezTo>
                    <a:pt x="5757" y="6506"/>
                    <a:pt x="5783" y="6457"/>
                    <a:pt x="5804" y="6403"/>
                  </a:cubicBezTo>
                  <a:cubicBezTo>
                    <a:pt x="5860" y="6251"/>
                    <a:pt x="5897" y="6094"/>
                    <a:pt x="5931" y="5937"/>
                  </a:cubicBezTo>
                  <a:cubicBezTo>
                    <a:pt x="5965" y="5780"/>
                    <a:pt x="5988" y="5620"/>
                    <a:pt x="6000" y="5460"/>
                  </a:cubicBezTo>
                  <a:cubicBezTo>
                    <a:pt x="6010" y="5334"/>
                    <a:pt x="6012" y="5210"/>
                    <a:pt x="6008" y="5084"/>
                  </a:cubicBezTo>
                  <a:cubicBezTo>
                    <a:pt x="6006" y="5015"/>
                    <a:pt x="6003" y="4948"/>
                    <a:pt x="5999" y="4879"/>
                  </a:cubicBezTo>
                  <a:cubicBezTo>
                    <a:pt x="5989" y="4729"/>
                    <a:pt x="5970" y="4580"/>
                    <a:pt x="5938" y="4434"/>
                  </a:cubicBezTo>
                  <a:cubicBezTo>
                    <a:pt x="5904" y="4258"/>
                    <a:pt x="5876" y="4081"/>
                    <a:pt x="5833" y="3908"/>
                  </a:cubicBezTo>
                  <a:cubicBezTo>
                    <a:pt x="5809" y="3812"/>
                    <a:pt x="5774" y="3717"/>
                    <a:pt x="5748" y="3622"/>
                  </a:cubicBezTo>
                  <a:cubicBezTo>
                    <a:pt x="5728" y="3545"/>
                    <a:pt x="5707" y="3469"/>
                    <a:pt x="5687" y="3391"/>
                  </a:cubicBezTo>
                  <a:cubicBezTo>
                    <a:pt x="5625" y="3151"/>
                    <a:pt x="5592" y="2902"/>
                    <a:pt x="5562" y="2654"/>
                  </a:cubicBezTo>
                  <a:cubicBezTo>
                    <a:pt x="5549" y="2545"/>
                    <a:pt x="5541" y="2435"/>
                    <a:pt x="5541" y="2324"/>
                  </a:cubicBezTo>
                  <a:cubicBezTo>
                    <a:pt x="5545" y="2186"/>
                    <a:pt x="5555" y="2046"/>
                    <a:pt x="5574" y="1909"/>
                  </a:cubicBezTo>
                  <a:cubicBezTo>
                    <a:pt x="5584" y="1854"/>
                    <a:pt x="5596" y="1800"/>
                    <a:pt x="5610" y="1745"/>
                  </a:cubicBezTo>
                  <a:cubicBezTo>
                    <a:pt x="5636" y="1663"/>
                    <a:pt x="5663" y="1582"/>
                    <a:pt x="5695" y="1500"/>
                  </a:cubicBezTo>
                  <a:cubicBezTo>
                    <a:pt x="5740" y="1404"/>
                    <a:pt x="5791" y="1311"/>
                    <a:pt x="5844" y="1220"/>
                  </a:cubicBezTo>
                  <a:cubicBezTo>
                    <a:pt x="5871" y="1175"/>
                    <a:pt x="5900" y="1132"/>
                    <a:pt x="5931" y="1091"/>
                  </a:cubicBezTo>
                  <a:cubicBezTo>
                    <a:pt x="5979" y="1032"/>
                    <a:pt x="6027" y="976"/>
                    <a:pt x="6078" y="922"/>
                  </a:cubicBezTo>
                  <a:cubicBezTo>
                    <a:pt x="6111" y="890"/>
                    <a:pt x="6145" y="860"/>
                    <a:pt x="6181" y="831"/>
                  </a:cubicBezTo>
                  <a:cubicBezTo>
                    <a:pt x="6216" y="806"/>
                    <a:pt x="6253" y="784"/>
                    <a:pt x="6290" y="761"/>
                  </a:cubicBezTo>
                  <a:lnTo>
                    <a:pt x="6290" y="761"/>
                  </a:lnTo>
                  <a:cubicBezTo>
                    <a:pt x="6284" y="766"/>
                    <a:pt x="6277" y="770"/>
                    <a:pt x="6271" y="774"/>
                  </a:cubicBezTo>
                  <a:cubicBezTo>
                    <a:pt x="6328" y="742"/>
                    <a:pt x="6386" y="713"/>
                    <a:pt x="6444" y="686"/>
                  </a:cubicBezTo>
                  <a:cubicBezTo>
                    <a:pt x="6462" y="679"/>
                    <a:pt x="6480" y="674"/>
                    <a:pt x="6498" y="667"/>
                  </a:cubicBezTo>
                  <a:cubicBezTo>
                    <a:pt x="6515" y="667"/>
                    <a:pt x="6533" y="665"/>
                    <a:pt x="6550" y="665"/>
                  </a:cubicBezTo>
                  <a:close/>
                  <a:moveTo>
                    <a:pt x="6493" y="1"/>
                  </a:moveTo>
                  <a:cubicBezTo>
                    <a:pt x="6479" y="1"/>
                    <a:pt x="6465" y="2"/>
                    <a:pt x="6451" y="4"/>
                  </a:cubicBezTo>
                  <a:cubicBezTo>
                    <a:pt x="6416" y="11"/>
                    <a:pt x="6383" y="21"/>
                    <a:pt x="6350" y="30"/>
                  </a:cubicBezTo>
                  <a:lnTo>
                    <a:pt x="6366" y="27"/>
                  </a:lnTo>
                  <a:lnTo>
                    <a:pt x="6366" y="27"/>
                  </a:lnTo>
                  <a:cubicBezTo>
                    <a:pt x="6347" y="31"/>
                    <a:pt x="6329" y="35"/>
                    <a:pt x="6311" y="40"/>
                  </a:cubicBezTo>
                  <a:cubicBezTo>
                    <a:pt x="6164" y="95"/>
                    <a:pt x="6024" y="167"/>
                    <a:pt x="5893" y="255"/>
                  </a:cubicBezTo>
                  <a:cubicBezTo>
                    <a:pt x="5746" y="354"/>
                    <a:pt x="5609" y="468"/>
                    <a:pt x="5484" y="595"/>
                  </a:cubicBezTo>
                  <a:cubicBezTo>
                    <a:pt x="5368" y="713"/>
                    <a:pt x="5271" y="848"/>
                    <a:pt x="5182" y="988"/>
                  </a:cubicBezTo>
                  <a:cubicBezTo>
                    <a:pt x="5123" y="1080"/>
                    <a:pt x="5059" y="1176"/>
                    <a:pt x="5014" y="1279"/>
                  </a:cubicBezTo>
                  <a:cubicBezTo>
                    <a:pt x="4957" y="1408"/>
                    <a:pt x="4915" y="1542"/>
                    <a:pt x="4890" y="1680"/>
                  </a:cubicBezTo>
                  <a:cubicBezTo>
                    <a:pt x="4872" y="1769"/>
                    <a:pt x="4859" y="1857"/>
                    <a:pt x="4855" y="1947"/>
                  </a:cubicBezTo>
                  <a:cubicBezTo>
                    <a:pt x="4853" y="2026"/>
                    <a:pt x="4851" y="2107"/>
                    <a:pt x="4852" y="2188"/>
                  </a:cubicBezTo>
                  <a:cubicBezTo>
                    <a:pt x="4854" y="2354"/>
                    <a:pt x="4856" y="2523"/>
                    <a:pt x="4879" y="2687"/>
                  </a:cubicBezTo>
                  <a:cubicBezTo>
                    <a:pt x="4891" y="2770"/>
                    <a:pt x="4903" y="2853"/>
                    <a:pt x="4920" y="2936"/>
                  </a:cubicBezTo>
                  <a:cubicBezTo>
                    <a:pt x="4936" y="3023"/>
                    <a:pt x="4961" y="3106"/>
                    <a:pt x="4984" y="3192"/>
                  </a:cubicBezTo>
                  <a:cubicBezTo>
                    <a:pt x="4982" y="3183"/>
                    <a:pt x="4980" y="3177"/>
                    <a:pt x="4979" y="3169"/>
                  </a:cubicBezTo>
                  <a:lnTo>
                    <a:pt x="4979" y="3169"/>
                  </a:lnTo>
                  <a:cubicBezTo>
                    <a:pt x="5037" y="3401"/>
                    <a:pt x="5095" y="3635"/>
                    <a:pt x="5143" y="3871"/>
                  </a:cubicBezTo>
                  <a:cubicBezTo>
                    <a:pt x="5194" y="4119"/>
                    <a:pt x="5230" y="4372"/>
                    <a:pt x="5271" y="4624"/>
                  </a:cubicBezTo>
                  <a:cubicBezTo>
                    <a:pt x="5286" y="4707"/>
                    <a:pt x="5366" y="4767"/>
                    <a:pt x="5447" y="4767"/>
                  </a:cubicBezTo>
                  <a:cubicBezTo>
                    <a:pt x="5458" y="4767"/>
                    <a:pt x="5469" y="4766"/>
                    <a:pt x="5480" y="4764"/>
                  </a:cubicBezTo>
                  <a:cubicBezTo>
                    <a:pt x="5499" y="4760"/>
                    <a:pt x="5517" y="4753"/>
                    <a:pt x="5533" y="4745"/>
                  </a:cubicBezTo>
                  <a:cubicBezTo>
                    <a:pt x="5550" y="4915"/>
                    <a:pt x="5560" y="5086"/>
                    <a:pt x="5563" y="5257"/>
                  </a:cubicBezTo>
                  <a:cubicBezTo>
                    <a:pt x="5560" y="5344"/>
                    <a:pt x="5554" y="5430"/>
                    <a:pt x="5548" y="5516"/>
                  </a:cubicBezTo>
                  <a:cubicBezTo>
                    <a:pt x="5516" y="5540"/>
                    <a:pt x="5494" y="5573"/>
                    <a:pt x="5483" y="5611"/>
                  </a:cubicBezTo>
                  <a:cubicBezTo>
                    <a:pt x="5464" y="5687"/>
                    <a:pt x="5447" y="5766"/>
                    <a:pt x="5431" y="5845"/>
                  </a:cubicBezTo>
                  <a:cubicBezTo>
                    <a:pt x="5409" y="5933"/>
                    <a:pt x="5386" y="6019"/>
                    <a:pt x="5360" y="6106"/>
                  </a:cubicBezTo>
                  <a:cubicBezTo>
                    <a:pt x="5301" y="6288"/>
                    <a:pt x="5230" y="6465"/>
                    <a:pt x="5147" y="6637"/>
                  </a:cubicBezTo>
                  <a:lnTo>
                    <a:pt x="5158" y="6615"/>
                  </a:lnTo>
                  <a:lnTo>
                    <a:pt x="5158" y="6615"/>
                  </a:lnTo>
                  <a:cubicBezTo>
                    <a:pt x="5127" y="6679"/>
                    <a:pt x="5096" y="6744"/>
                    <a:pt x="5062" y="6806"/>
                  </a:cubicBezTo>
                  <a:cubicBezTo>
                    <a:pt x="5056" y="6804"/>
                    <a:pt x="5048" y="6802"/>
                    <a:pt x="5042" y="6800"/>
                  </a:cubicBezTo>
                  <a:cubicBezTo>
                    <a:pt x="5027" y="6796"/>
                    <a:pt x="5012" y="6794"/>
                    <a:pt x="4997" y="6794"/>
                  </a:cubicBezTo>
                  <a:cubicBezTo>
                    <a:pt x="4972" y="6794"/>
                    <a:pt x="4947" y="6799"/>
                    <a:pt x="4924" y="6809"/>
                  </a:cubicBezTo>
                  <a:cubicBezTo>
                    <a:pt x="4876" y="6830"/>
                    <a:pt x="4835" y="6870"/>
                    <a:pt x="4798" y="6906"/>
                  </a:cubicBezTo>
                  <a:cubicBezTo>
                    <a:pt x="4743" y="6959"/>
                    <a:pt x="4689" y="7014"/>
                    <a:pt x="4638" y="7070"/>
                  </a:cubicBezTo>
                  <a:cubicBezTo>
                    <a:pt x="4530" y="7188"/>
                    <a:pt x="4422" y="7306"/>
                    <a:pt x="4323" y="7433"/>
                  </a:cubicBezTo>
                  <a:cubicBezTo>
                    <a:pt x="4197" y="7594"/>
                    <a:pt x="4077" y="7763"/>
                    <a:pt x="3984" y="7943"/>
                  </a:cubicBezTo>
                  <a:cubicBezTo>
                    <a:pt x="3888" y="8130"/>
                    <a:pt x="3806" y="8322"/>
                    <a:pt x="3737" y="8520"/>
                  </a:cubicBezTo>
                  <a:cubicBezTo>
                    <a:pt x="3720" y="8566"/>
                    <a:pt x="3711" y="8616"/>
                    <a:pt x="3695" y="8663"/>
                  </a:cubicBezTo>
                  <a:cubicBezTo>
                    <a:pt x="3682" y="8661"/>
                    <a:pt x="3669" y="8659"/>
                    <a:pt x="3657" y="8659"/>
                  </a:cubicBezTo>
                  <a:cubicBezTo>
                    <a:pt x="3633" y="8659"/>
                    <a:pt x="3609" y="8664"/>
                    <a:pt x="3586" y="8673"/>
                  </a:cubicBezTo>
                  <a:lnTo>
                    <a:pt x="3584" y="8673"/>
                  </a:lnTo>
                  <a:cubicBezTo>
                    <a:pt x="3527" y="8697"/>
                    <a:pt x="3490" y="8760"/>
                    <a:pt x="3485" y="8819"/>
                  </a:cubicBezTo>
                  <a:cubicBezTo>
                    <a:pt x="3480" y="8868"/>
                    <a:pt x="3480" y="8918"/>
                    <a:pt x="3479" y="8964"/>
                  </a:cubicBezTo>
                  <a:cubicBezTo>
                    <a:pt x="3476" y="9037"/>
                    <a:pt x="3473" y="9110"/>
                    <a:pt x="3476" y="9183"/>
                  </a:cubicBezTo>
                  <a:cubicBezTo>
                    <a:pt x="3483" y="9310"/>
                    <a:pt x="3501" y="9438"/>
                    <a:pt x="3529" y="9563"/>
                  </a:cubicBezTo>
                  <a:lnTo>
                    <a:pt x="3529" y="9591"/>
                  </a:lnTo>
                  <a:cubicBezTo>
                    <a:pt x="3531" y="9610"/>
                    <a:pt x="3533" y="9629"/>
                    <a:pt x="3536" y="9647"/>
                  </a:cubicBezTo>
                  <a:cubicBezTo>
                    <a:pt x="3515" y="9659"/>
                    <a:pt x="3497" y="9675"/>
                    <a:pt x="3485" y="9695"/>
                  </a:cubicBezTo>
                  <a:cubicBezTo>
                    <a:pt x="3457" y="9729"/>
                    <a:pt x="3444" y="9770"/>
                    <a:pt x="3444" y="9813"/>
                  </a:cubicBezTo>
                  <a:cubicBezTo>
                    <a:pt x="3445" y="9853"/>
                    <a:pt x="3457" y="9892"/>
                    <a:pt x="3466" y="9930"/>
                  </a:cubicBezTo>
                  <a:cubicBezTo>
                    <a:pt x="3465" y="9928"/>
                    <a:pt x="3465" y="9927"/>
                    <a:pt x="3464" y="9925"/>
                  </a:cubicBezTo>
                  <a:lnTo>
                    <a:pt x="3464" y="9925"/>
                  </a:lnTo>
                  <a:cubicBezTo>
                    <a:pt x="3493" y="10052"/>
                    <a:pt x="3525" y="10178"/>
                    <a:pt x="3572" y="10300"/>
                  </a:cubicBezTo>
                  <a:cubicBezTo>
                    <a:pt x="3645" y="10485"/>
                    <a:pt x="3739" y="10657"/>
                    <a:pt x="3842" y="10826"/>
                  </a:cubicBezTo>
                  <a:cubicBezTo>
                    <a:pt x="3873" y="10877"/>
                    <a:pt x="3905" y="10930"/>
                    <a:pt x="3937" y="10982"/>
                  </a:cubicBezTo>
                  <a:cubicBezTo>
                    <a:pt x="3978" y="11144"/>
                    <a:pt x="4018" y="11308"/>
                    <a:pt x="4050" y="11473"/>
                  </a:cubicBezTo>
                  <a:cubicBezTo>
                    <a:pt x="4101" y="11757"/>
                    <a:pt x="4150" y="12039"/>
                    <a:pt x="4191" y="12323"/>
                  </a:cubicBezTo>
                  <a:cubicBezTo>
                    <a:pt x="4222" y="12641"/>
                    <a:pt x="4236" y="12959"/>
                    <a:pt x="4235" y="13279"/>
                  </a:cubicBezTo>
                  <a:lnTo>
                    <a:pt x="4235" y="13285"/>
                  </a:lnTo>
                  <a:cubicBezTo>
                    <a:pt x="4215" y="13296"/>
                    <a:pt x="4197" y="13314"/>
                    <a:pt x="4185" y="13334"/>
                  </a:cubicBezTo>
                  <a:cubicBezTo>
                    <a:pt x="4151" y="13386"/>
                    <a:pt x="4139" y="13445"/>
                    <a:pt x="4123" y="13503"/>
                  </a:cubicBezTo>
                  <a:cubicBezTo>
                    <a:pt x="4111" y="13556"/>
                    <a:pt x="4097" y="13609"/>
                    <a:pt x="4081" y="13663"/>
                  </a:cubicBezTo>
                  <a:cubicBezTo>
                    <a:pt x="4045" y="13783"/>
                    <a:pt x="4007" y="13903"/>
                    <a:pt x="3968" y="14023"/>
                  </a:cubicBezTo>
                  <a:cubicBezTo>
                    <a:pt x="3936" y="14037"/>
                    <a:pt x="3909" y="14064"/>
                    <a:pt x="3892" y="14095"/>
                  </a:cubicBezTo>
                  <a:cubicBezTo>
                    <a:pt x="3817" y="14250"/>
                    <a:pt x="3740" y="14402"/>
                    <a:pt x="3657" y="14550"/>
                  </a:cubicBezTo>
                  <a:cubicBezTo>
                    <a:pt x="3608" y="14629"/>
                    <a:pt x="3559" y="14704"/>
                    <a:pt x="3503" y="14776"/>
                  </a:cubicBezTo>
                  <a:cubicBezTo>
                    <a:pt x="3483" y="14787"/>
                    <a:pt x="3463" y="14799"/>
                    <a:pt x="3445" y="14811"/>
                  </a:cubicBezTo>
                  <a:cubicBezTo>
                    <a:pt x="3406" y="14840"/>
                    <a:pt x="3369" y="14870"/>
                    <a:pt x="3334" y="14903"/>
                  </a:cubicBezTo>
                  <a:cubicBezTo>
                    <a:pt x="3220" y="15008"/>
                    <a:pt x="3108" y="15113"/>
                    <a:pt x="2987" y="15210"/>
                  </a:cubicBezTo>
                  <a:cubicBezTo>
                    <a:pt x="2982" y="15215"/>
                    <a:pt x="2977" y="15219"/>
                    <a:pt x="2971" y="15223"/>
                  </a:cubicBezTo>
                  <a:cubicBezTo>
                    <a:pt x="2975" y="15220"/>
                    <a:pt x="2979" y="15217"/>
                    <a:pt x="2984" y="15213"/>
                  </a:cubicBezTo>
                  <a:lnTo>
                    <a:pt x="2984" y="15213"/>
                  </a:lnTo>
                  <a:cubicBezTo>
                    <a:pt x="2836" y="15322"/>
                    <a:pt x="2685" y="15425"/>
                    <a:pt x="2547" y="15545"/>
                  </a:cubicBezTo>
                  <a:cubicBezTo>
                    <a:pt x="2514" y="15516"/>
                    <a:pt x="2469" y="15499"/>
                    <a:pt x="2423" y="15499"/>
                  </a:cubicBezTo>
                  <a:cubicBezTo>
                    <a:pt x="2397" y="15499"/>
                    <a:pt x="2372" y="15505"/>
                    <a:pt x="2349" y="15518"/>
                  </a:cubicBezTo>
                  <a:cubicBezTo>
                    <a:pt x="2267" y="15564"/>
                    <a:pt x="2212" y="15644"/>
                    <a:pt x="2152" y="15714"/>
                  </a:cubicBezTo>
                  <a:cubicBezTo>
                    <a:pt x="2098" y="15779"/>
                    <a:pt x="2048" y="15847"/>
                    <a:pt x="2001" y="15918"/>
                  </a:cubicBezTo>
                  <a:cubicBezTo>
                    <a:pt x="1909" y="16050"/>
                    <a:pt x="1821" y="16184"/>
                    <a:pt x="1751" y="16327"/>
                  </a:cubicBezTo>
                  <a:cubicBezTo>
                    <a:pt x="1687" y="16456"/>
                    <a:pt x="1634" y="16589"/>
                    <a:pt x="1592" y="16727"/>
                  </a:cubicBezTo>
                  <a:cubicBezTo>
                    <a:pt x="1534" y="16911"/>
                    <a:pt x="1487" y="17098"/>
                    <a:pt x="1443" y="17287"/>
                  </a:cubicBezTo>
                  <a:cubicBezTo>
                    <a:pt x="1406" y="17449"/>
                    <a:pt x="1377" y="17611"/>
                    <a:pt x="1358" y="17776"/>
                  </a:cubicBezTo>
                  <a:cubicBezTo>
                    <a:pt x="1320" y="18114"/>
                    <a:pt x="1302" y="18462"/>
                    <a:pt x="1366" y="18798"/>
                  </a:cubicBezTo>
                  <a:cubicBezTo>
                    <a:pt x="1395" y="18963"/>
                    <a:pt x="1436" y="19126"/>
                    <a:pt x="1488" y="19285"/>
                  </a:cubicBezTo>
                  <a:cubicBezTo>
                    <a:pt x="1541" y="19443"/>
                    <a:pt x="1605" y="19597"/>
                    <a:pt x="1671" y="19749"/>
                  </a:cubicBezTo>
                  <a:cubicBezTo>
                    <a:pt x="1668" y="19743"/>
                    <a:pt x="1664" y="19735"/>
                    <a:pt x="1661" y="19728"/>
                  </a:cubicBezTo>
                  <a:lnTo>
                    <a:pt x="1661" y="19728"/>
                  </a:lnTo>
                  <a:cubicBezTo>
                    <a:pt x="1689" y="19797"/>
                    <a:pt x="1715" y="19867"/>
                    <a:pt x="1740" y="19937"/>
                  </a:cubicBezTo>
                  <a:cubicBezTo>
                    <a:pt x="1757" y="20009"/>
                    <a:pt x="1774" y="20082"/>
                    <a:pt x="1791" y="20155"/>
                  </a:cubicBezTo>
                  <a:cubicBezTo>
                    <a:pt x="1869" y="20502"/>
                    <a:pt x="1970" y="20845"/>
                    <a:pt x="2061" y="21190"/>
                  </a:cubicBezTo>
                  <a:cubicBezTo>
                    <a:pt x="2075" y="21360"/>
                    <a:pt x="2082" y="21531"/>
                    <a:pt x="2109" y="21700"/>
                  </a:cubicBezTo>
                  <a:cubicBezTo>
                    <a:pt x="2098" y="21774"/>
                    <a:pt x="2087" y="21849"/>
                    <a:pt x="2079" y="21924"/>
                  </a:cubicBezTo>
                  <a:cubicBezTo>
                    <a:pt x="2065" y="22005"/>
                    <a:pt x="2048" y="22085"/>
                    <a:pt x="2029" y="22164"/>
                  </a:cubicBezTo>
                  <a:cubicBezTo>
                    <a:pt x="2030" y="22163"/>
                    <a:pt x="2030" y="22161"/>
                    <a:pt x="2031" y="22160"/>
                  </a:cubicBezTo>
                  <a:lnTo>
                    <a:pt x="2031" y="22160"/>
                  </a:lnTo>
                  <a:lnTo>
                    <a:pt x="2029" y="22166"/>
                  </a:lnTo>
                  <a:cubicBezTo>
                    <a:pt x="2028" y="22171"/>
                    <a:pt x="2027" y="22177"/>
                    <a:pt x="2025" y="22182"/>
                  </a:cubicBezTo>
                  <a:cubicBezTo>
                    <a:pt x="2026" y="22178"/>
                    <a:pt x="2027" y="22174"/>
                    <a:pt x="2028" y="22169"/>
                  </a:cubicBezTo>
                  <a:lnTo>
                    <a:pt x="2028" y="22169"/>
                  </a:lnTo>
                  <a:cubicBezTo>
                    <a:pt x="2010" y="22228"/>
                    <a:pt x="1993" y="22288"/>
                    <a:pt x="1972" y="22347"/>
                  </a:cubicBezTo>
                  <a:cubicBezTo>
                    <a:pt x="1954" y="22394"/>
                    <a:pt x="1934" y="22441"/>
                    <a:pt x="1914" y="22488"/>
                  </a:cubicBezTo>
                  <a:lnTo>
                    <a:pt x="1914" y="22488"/>
                  </a:lnTo>
                  <a:cubicBezTo>
                    <a:pt x="1915" y="22487"/>
                    <a:pt x="1915" y="22485"/>
                    <a:pt x="1916" y="22484"/>
                  </a:cubicBezTo>
                  <a:lnTo>
                    <a:pt x="1916" y="22484"/>
                  </a:lnTo>
                  <a:cubicBezTo>
                    <a:pt x="1881" y="22555"/>
                    <a:pt x="1844" y="22623"/>
                    <a:pt x="1805" y="22692"/>
                  </a:cubicBezTo>
                  <a:cubicBezTo>
                    <a:pt x="1788" y="22724"/>
                    <a:pt x="1783" y="22761"/>
                    <a:pt x="1789" y="22795"/>
                  </a:cubicBezTo>
                  <a:cubicBezTo>
                    <a:pt x="1686" y="22960"/>
                    <a:pt x="1581" y="23126"/>
                    <a:pt x="1480" y="23291"/>
                  </a:cubicBezTo>
                  <a:cubicBezTo>
                    <a:pt x="1402" y="23416"/>
                    <a:pt x="1319" y="23537"/>
                    <a:pt x="1235" y="23656"/>
                  </a:cubicBezTo>
                  <a:cubicBezTo>
                    <a:pt x="1218" y="23679"/>
                    <a:pt x="1202" y="23702"/>
                    <a:pt x="1185" y="23725"/>
                  </a:cubicBezTo>
                  <a:cubicBezTo>
                    <a:pt x="1177" y="23723"/>
                    <a:pt x="1168" y="23723"/>
                    <a:pt x="1160" y="23723"/>
                  </a:cubicBezTo>
                  <a:cubicBezTo>
                    <a:pt x="1134" y="23723"/>
                    <a:pt x="1108" y="23729"/>
                    <a:pt x="1085" y="23741"/>
                  </a:cubicBezTo>
                  <a:cubicBezTo>
                    <a:pt x="1049" y="23759"/>
                    <a:pt x="1017" y="23785"/>
                    <a:pt x="990" y="23814"/>
                  </a:cubicBezTo>
                  <a:cubicBezTo>
                    <a:pt x="968" y="23839"/>
                    <a:pt x="947" y="23863"/>
                    <a:pt x="924" y="23888"/>
                  </a:cubicBezTo>
                  <a:cubicBezTo>
                    <a:pt x="882" y="23937"/>
                    <a:pt x="841" y="23983"/>
                    <a:pt x="801" y="24032"/>
                  </a:cubicBezTo>
                  <a:cubicBezTo>
                    <a:pt x="650" y="24206"/>
                    <a:pt x="557" y="24418"/>
                    <a:pt x="468" y="24628"/>
                  </a:cubicBezTo>
                  <a:cubicBezTo>
                    <a:pt x="366" y="24871"/>
                    <a:pt x="291" y="25124"/>
                    <a:pt x="223" y="25378"/>
                  </a:cubicBezTo>
                  <a:cubicBezTo>
                    <a:pt x="205" y="25443"/>
                    <a:pt x="193" y="25511"/>
                    <a:pt x="179" y="25578"/>
                  </a:cubicBezTo>
                  <a:cubicBezTo>
                    <a:pt x="174" y="25603"/>
                    <a:pt x="167" y="25628"/>
                    <a:pt x="164" y="25655"/>
                  </a:cubicBezTo>
                  <a:cubicBezTo>
                    <a:pt x="158" y="25685"/>
                    <a:pt x="154" y="25716"/>
                    <a:pt x="151" y="25746"/>
                  </a:cubicBezTo>
                  <a:cubicBezTo>
                    <a:pt x="146" y="25778"/>
                    <a:pt x="141" y="25810"/>
                    <a:pt x="136" y="25842"/>
                  </a:cubicBezTo>
                  <a:lnTo>
                    <a:pt x="136" y="25842"/>
                  </a:lnTo>
                  <a:cubicBezTo>
                    <a:pt x="137" y="25835"/>
                    <a:pt x="139" y="25829"/>
                    <a:pt x="140" y="25823"/>
                  </a:cubicBezTo>
                  <a:lnTo>
                    <a:pt x="140" y="25823"/>
                  </a:lnTo>
                  <a:cubicBezTo>
                    <a:pt x="139" y="25831"/>
                    <a:pt x="139" y="25840"/>
                    <a:pt x="138" y="25849"/>
                  </a:cubicBezTo>
                  <a:cubicBezTo>
                    <a:pt x="60" y="25877"/>
                    <a:pt x="0" y="25966"/>
                    <a:pt x="22" y="26051"/>
                  </a:cubicBezTo>
                  <a:cubicBezTo>
                    <a:pt x="24" y="26058"/>
                    <a:pt x="26" y="26065"/>
                    <a:pt x="27" y="26073"/>
                  </a:cubicBezTo>
                  <a:cubicBezTo>
                    <a:pt x="27" y="26073"/>
                    <a:pt x="27" y="26074"/>
                    <a:pt x="27" y="26074"/>
                  </a:cubicBezTo>
                  <a:cubicBezTo>
                    <a:pt x="58" y="26197"/>
                    <a:pt x="72" y="26326"/>
                    <a:pt x="96" y="26453"/>
                  </a:cubicBezTo>
                  <a:cubicBezTo>
                    <a:pt x="126" y="26618"/>
                    <a:pt x="160" y="26780"/>
                    <a:pt x="200" y="26944"/>
                  </a:cubicBezTo>
                  <a:cubicBezTo>
                    <a:pt x="235" y="27088"/>
                    <a:pt x="280" y="27229"/>
                    <a:pt x="337" y="27366"/>
                  </a:cubicBezTo>
                  <a:cubicBezTo>
                    <a:pt x="420" y="27561"/>
                    <a:pt x="532" y="27737"/>
                    <a:pt x="645" y="27914"/>
                  </a:cubicBezTo>
                  <a:cubicBezTo>
                    <a:pt x="804" y="28162"/>
                    <a:pt x="1000" y="28383"/>
                    <a:pt x="1194" y="28605"/>
                  </a:cubicBezTo>
                  <a:cubicBezTo>
                    <a:pt x="1366" y="28801"/>
                    <a:pt x="1568" y="28966"/>
                    <a:pt x="1756" y="29147"/>
                  </a:cubicBezTo>
                  <a:cubicBezTo>
                    <a:pt x="1752" y="29143"/>
                    <a:pt x="1748" y="29139"/>
                    <a:pt x="1745" y="29135"/>
                  </a:cubicBezTo>
                  <a:lnTo>
                    <a:pt x="1745" y="29135"/>
                  </a:lnTo>
                  <a:cubicBezTo>
                    <a:pt x="1842" y="29233"/>
                    <a:pt x="1928" y="29337"/>
                    <a:pt x="2015" y="29442"/>
                  </a:cubicBezTo>
                  <a:cubicBezTo>
                    <a:pt x="2101" y="29545"/>
                    <a:pt x="2185" y="29648"/>
                    <a:pt x="2266" y="29752"/>
                  </a:cubicBezTo>
                  <a:cubicBezTo>
                    <a:pt x="2262" y="29745"/>
                    <a:pt x="2258" y="29740"/>
                    <a:pt x="2254" y="29733"/>
                  </a:cubicBezTo>
                  <a:lnTo>
                    <a:pt x="2254" y="29733"/>
                  </a:lnTo>
                  <a:cubicBezTo>
                    <a:pt x="2314" y="29812"/>
                    <a:pt x="2375" y="29892"/>
                    <a:pt x="2431" y="29973"/>
                  </a:cubicBezTo>
                  <a:cubicBezTo>
                    <a:pt x="2488" y="30054"/>
                    <a:pt x="2539" y="30138"/>
                    <a:pt x="2591" y="30220"/>
                  </a:cubicBezTo>
                  <a:cubicBezTo>
                    <a:pt x="2669" y="30337"/>
                    <a:pt x="2754" y="30451"/>
                    <a:pt x="2826" y="30573"/>
                  </a:cubicBezTo>
                  <a:cubicBezTo>
                    <a:pt x="2844" y="30603"/>
                    <a:pt x="2858" y="30637"/>
                    <a:pt x="2873" y="30669"/>
                  </a:cubicBezTo>
                  <a:cubicBezTo>
                    <a:pt x="2852" y="30715"/>
                    <a:pt x="2854" y="30769"/>
                    <a:pt x="2878" y="30813"/>
                  </a:cubicBezTo>
                  <a:cubicBezTo>
                    <a:pt x="2926" y="30900"/>
                    <a:pt x="2973" y="30988"/>
                    <a:pt x="3014" y="31077"/>
                  </a:cubicBezTo>
                  <a:cubicBezTo>
                    <a:pt x="3011" y="31069"/>
                    <a:pt x="3007" y="31062"/>
                    <a:pt x="3004" y="31054"/>
                  </a:cubicBezTo>
                  <a:lnTo>
                    <a:pt x="3004" y="31054"/>
                  </a:lnTo>
                  <a:cubicBezTo>
                    <a:pt x="3014" y="31074"/>
                    <a:pt x="3022" y="31093"/>
                    <a:pt x="3030" y="31112"/>
                  </a:cubicBezTo>
                  <a:cubicBezTo>
                    <a:pt x="3026" y="31106"/>
                    <a:pt x="3023" y="31097"/>
                    <a:pt x="3020" y="31091"/>
                  </a:cubicBezTo>
                  <a:lnTo>
                    <a:pt x="3020" y="31091"/>
                  </a:lnTo>
                  <a:cubicBezTo>
                    <a:pt x="3031" y="31117"/>
                    <a:pt x="3038" y="31144"/>
                    <a:pt x="3047" y="31170"/>
                  </a:cubicBezTo>
                  <a:cubicBezTo>
                    <a:pt x="3050" y="31186"/>
                    <a:pt x="3054" y="31202"/>
                    <a:pt x="3057" y="31218"/>
                  </a:cubicBezTo>
                  <a:cubicBezTo>
                    <a:pt x="3053" y="31249"/>
                    <a:pt x="3050" y="31281"/>
                    <a:pt x="3047" y="31313"/>
                  </a:cubicBezTo>
                  <a:cubicBezTo>
                    <a:pt x="3029" y="31418"/>
                    <a:pt x="3012" y="31522"/>
                    <a:pt x="2988" y="31627"/>
                  </a:cubicBezTo>
                  <a:cubicBezTo>
                    <a:pt x="2965" y="31735"/>
                    <a:pt x="2938" y="31841"/>
                    <a:pt x="2910" y="31947"/>
                  </a:cubicBezTo>
                  <a:cubicBezTo>
                    <a:pt x="2910" y="31946"/>
                    <a:pt x="2910" y="31945"/>
                    <a:pt x="2911" y="31944"/>
                  </a:cubicBezTo>
                  <a:lnTo>
                    <a:pt x="2911" y="31944"/>
                  </a:lnTo>
                  <a:cubicBezTo>
                    <a:pt x="2812" y="32288"/>
                    <a:pt x="2698" y="32627"/>
                    <a:pt x="2566" y="32962"/>
                  </a:cubicBezTo>
                  <a:cubicBezTo>
                    <a:pt x="2534" y="33038"/>
                    <a:pt x="2501" y="33113"/>
                    <a:pt x="2465" y="33186"/>
                  </a:cubicBezTo>
                  <a:cubicBezTo>
                    <a:pt x="2448" y="33199"/>
                    <a:pt x="2434" y="33213"/>
                    <a:pt x="2423" y="33231"/>
                  </a:cubicBezTo>
                  <a:cubicBezTo>
                    <a:pt x="2290" y="33450"/>
                    <a:pt x="2171" y="33677"/>
                    <a:pt x="2070" y="33912"/>
                  </a:cubicBezTo>
                  <a:cubicBezTo>
                    <a:pt x="2044" y="33972"/>
                    <a:pt x="2015" y="34033"/>
                    <a:pt x="1994" y="34094"/>
                  </a:cubicBezTo>
                  <a:cubicBezTo>
                    <a:pt x="1969" y="34167"/>
                    <a:pt x="1944" y="34237"/>
                    <a:pt x="1919" y="34310"/>
                  </a:cubicBezTo>
                  <a:cubicBezTo>
                    <a:pt x="1883" y="34414"/>
                    <a:pt x="1856" y="34521"/>
                    <a:pt x="1824" y="34628"/>
                  </a:cubicBezTo>
                  <a:cubicBezTo>
                    <a:pt x="1791" y="34744"/>
                    <a:pt x="1765" y="34864"/>
                    <a:pt x="1740" y="34982"/>
                  </a:cubicBezTo>
                  <a:cubicBezTo>
                    <a:pt x="1730" y="35035"/>
                    <a:pt x="1720" y="35087"/>
                    <a:pt x="1712" y="35140"/>
                  </a:cubicBezTo>
                  <a:cubicBezTo>
                    <a:pt x="1704" y="35139"/>
                    <a:pt x="1696" y="35139"/>
                    <a:pt x="1687" y="35139"/>
                  </a:cubicBezTo>
                  <a:cubicBezTo>
                    <a:pt x="1668" y="35139"/>
                    <a:pt x="1649" y="35141"/>
                    <a:pt x="1631" y="35147"/>
                  </a:cubicBezTo>
                  <a:cubicBezTo>
                    <a:pt x="1563" y="35163"/>
                    <a:pt x="1519" y="35228"/>
                    <a:pt x="1506" y="35292"/>
                  </a:cubicBezTo>
                  <a:cubicBezTo>
                    <a:pt x="1496" y="35349"/>
                    <a:pt x="1503" y="35410"/>
                    <a:pt x="1506" y="35467"/>
                  </a:cubicBezTo>
                  <a:cubicBezTo>
                    <a:pt x="1508" y="35504"/>
                    <a:pt x="1510" y="35542"/>
                    <a:pt x="1512" y="35579"/>
                  </a:cubicBezTo>
                  <a:cubicBezTo>
                    <a:pt x="1518" y="35678"/>
                    <a:pt x="1523" y="35775"/>
                    <a:pt x="1525" y="35872"/>
                  </a:cubicBezTo>
                  <a:cubicBezTo>
                    <a:pt x="1527" y="35970"/>
                    <a:pt x="1532" y="36071"/>
                    <a:pt x="1537" y="36170"/>
                  </a:cubicBezTo>
                  <a:cubicBezTo>
                    <a:pt x="1540" y="36255"/>
                    <a:pt x="1545" y="36342"/>
                    <a:pt x="1557" y="36424"/>
                  </a:cubicBezTo>
                  <a:cubicBezTo>
                    <a:pt x="1580" y="36599"/>
                    <a:pt x="1602" y="36775"/>
                    <a:pt x="1647" y="36946"/>
                  </a:cubicBezTo>
                  <a:cubicBezTo>
                    <a:pt x="1668" y="37026"/>
                    <a:pt x="1689" y="37107"/>
                    <a:pt x="1711" y="37187"/>
                  </a:cubicBezTo>
                  <a:cubicBezTo>
                    <a:pt x="1730" y="37265"/>
                    <a:pt x="1759" y="37339"/>
                    <a:pt x="1785" y="37417"/>
                  </a:cubicBezTo>
                  <a:cubicBezTo>
                    <a:pt x="1830" y="37556"/>
                    <a:pt x="1890" y="37692"/>
                    <a:pt x="1948" y="37827"/>
                  </a:cubicBezTo>
                  <a:cubicBezTo>
                    <a:pt x="2066" y="38095"/>
                    <a:pt x="2194" y="38357"/>
                    <a:pt x="2348" y="38605"/>
                  </a:cubicBezTo>
                  <a:cubicBezTo>
                    <a:pt x="2410" y="38706"/>
                    <a:pt x="2475" y="38804"/>
                    <a:pt x="2544" y="38899"/>
                  </a:cubicBezTo>
                  <a:cubicBezTo>
                    <a:pt x="2545" y="38924"/>
                    <a:pt x="2550" y="38950"/>
                    <a:pt x="2561" y="38974"/>
                  </a:cubicBezTo>
                  <a:cubicBezTo>
                    <a:pt x="2586" y="39030"/>
                    <a:pt x="2617" y="39085"/>
                    <a:pt x="2651" y="39136"/>
                  </a:cubicBezTo>
                  <a:cubicBezTo>
                    <a:pt x="2700" y="39213"/>
                    <a:pt x="2754" y="39286"/>
                    <a:pt x="2811" y="39357"/>
                  </a:cubicBezTo>
                  <a:cubicBezTo>
                    <a:pt x="2882" y="39440"/>
                    <a:pt x="2954" y="39519"/>
                    <a:pt x="3033" y="39595"/>
                  </a:cubicBezTo>
                  <a:cubicBezTo>
                    <a:pt x="3082" y="39643"/>
                    <a:pt x="3131" y="39695"/>
                    <a:pt x="3186" y="39741"/>
                  </a:cubicBezTo>
                  <a:cubicBezTo>
                    <a:pt x="3240" y="39787"/>
                    <a:pt x="3293" y="39842"/>
                    <a:pt x="3352" y="39884"/>
                  </a:cubicBezTo>
                  <a:cubicBezTo>
                    <a:pt x="3503" y="40000"/>
                    <a:pt x="3653" y="40117"/>
                    <a:pt x="3816" y="40216"/>
                  </a:cubicBezTo>
                  <a:cubicBezTo>
                    <a:pt x="3980" y="40314"/>
                    <a:pt x="4146" y="40408"/>
                    <a:pt x="4315" y="40496"/>
                  </a:cubicBezTo>
                  <a:cubicBezTo>
                    <a:pt x="4366" y="40523"/>
                    <a:pt x="4418" y="40549"/>
                    <a:pt x="4469" y="40575"/>
                  </a:cubicBezTo>
                  <a:cubicBezTo>
                    <a:pt x="4493" y="40598"/>
                    <a:pt x="4519" y="40618"/>
                    <a:pt x="4548" y="40635"/>
                  </a:cubicBezTo>
                  <a:cubicBezTo>
                    <a:pt x="4595" y="40663"/>
                    <a:pt x="4644" y="40693"/>
                    <a:pt x="4693" y="40716"/>
                  </a:cubicBezTo>
                  <a:cubicBezTo>
                    <a:pt x="4749" y="40742"/>
                    <a:pt x="4804" y="40772"/>
                    <a:pt x="4862" y="40795"/>
                  </a:cubicBezTo>
                  <a:cubicBezTo>
                    <a:pt x="4971" y="40842"/>
                    <a:pt x="5081" y="40888"/>
                    <a:pt x="5194" y="40928"/>
                  </a:cubicBezTo>
                  <a:cubicBezTo>
                    <a:pt x="5320" y="40975"/>
                    <a:pt x="5445" y="41012"/>
                    <a:pt x="5572" y="41051"/>
                  </a:cubicBezTo>
                  <a:lnTo>
                    <a:pt x="5584" y="41054"/>
                  </a:lnTo>
                  <a:cubicBezTo>
                    <a:pt x="5686" y="41090"/>
                    <a:pt x="5790" y="41124"/>
                    <a:pt x="5896" y="41150"/>
                  </a:cubicBezTo>
                  <a:lnTo>
                    <a:pt x="6066" y="41194"/>
                  </a:lnTo>
                  <a:cubicBezTo>
                    <a:pt x="6198" y="41233"/>
                    <a:pt x="6331" y="41270"/>
                    <a:pt x="6465" y="41305"/>
                  </a:cubicBezTo>
                  <a:cubicBezTo>
                    <a:pt x="6570" y="41330"/>
                    <a:pt x="6675" y="41350"/>
                    <a:pt x="6781" y="41363"/>
                  </a:cubicBezTo>
                  <a:cubicBezTo>
                    <a:pt x="6820" y="41373"/>
                    <a:pt x="6859" y="41382"/>
                    <a:pt x="6897" y="41392"/>
                  </a:cubicBezTo>
                  <a:cubicBezTo>
                    <a:pt x="6943" y="41401"/>
                    <a:pt x="6986" y="41412"/>
                    <a:pt x="7031" y="41419"/>
                  </a:cubicBezTo>
                  <a:cubicBezTo>
                    <a:pt x="7063" y="41424"/>
                    <a:pt x="7094" y="41427"/>
                    <a:pt x="7125" y="41427"/>
                  </a:cubicBezTo>
                  <a:cubicBezTo>
                    <a:pt x="7151" y="41426"/>
                    <a:pt x="7175" y="41419"/>
                    <a:pt x="7197" y="41407"/>
                  </a:cubicBezTo>
                  <a:cubicBezTo>
                    <a:pt x="7231" y="41363"/>
                    <a:pt x="7273" y="41325"/>
                    <a:pt x="7321" y="41297"/>
                  </a:cubicBezTo>
                  <a:cubicBezTo>
                    <a:pt x="7437" y="41280"/>
                    <a:pt x="7553" y="41261"/>
                    <a:pt x="7667" y="41234"/>
                  </a:cubicBezTo>
                  <a:cubicBezTo>
                    <a:pt x="7821" y="41199"/>
                    <a:pt x="7972" y="41149"/>
                    <a:pt x="8124" y="41099"/>
                  </a:cubicBezTo>
                  <a:cubicBezTo>
                    <a:pt x="8296" y="41042"/>
                    <a:pt x="8465" y="40983"/>
                    <a:pt x="8632" y="40914"/>
                  </a:cubicBezTo>
                  <a:cubicBezTo>
                    <a:pt x="8761" y="40860"/>
                    <a:pt x="8884" y="40794"/>
                    <a:pt x="9007" y="40729"/>
                  </a:cubicBezTo>
                  <a:cubicBezTo>
                    <a:pt x="9156" y="40651"/>
                    <a:pt x="9311" y="40579"/>
                    <a:pt x="9455" y="40491"/>
                  </a:cubicBezTo>
                  <a:cubicBezTo>
                    <a:pt x="9577" y="40417"/>
                    <a:pt x="9690" y="40330"/>
                    <a:pt x="9806" y="40246"/>
                  </a:cubicBezTo>
                  <a:cubicBezTo>
                    <a:pt x="9932" y="40154"/>
                    <a:pt x="10057" y="40064"/>
                    <a:pt x="10178" y="39963"/>
                  </a:cubicBezTo>
                  <a:cubicBezTo>
                    <a:pt x="10304" y="39859"/>
                    <a:pt x="10438" y="39758"/>
                    <a:pt x="10553" y="39638"/>
                  </a:cubicBezTo>
                  <a:cubicBezTo>
                    <a:pt x="10664" y="39523"/>
                    <a:pt x="10761" y="39398"/>
                    <a:pt x="10862" y="39274"/>
                  </a:cubicBezTo>
                  <a:cubicBezTo>
                    <a:pt x="10971" y="39138"/>
                    <a:pt x="11070" y="38994"/>
                    <a:pt x="11156" y="38843"/>
                  </a:cubicBezTo>
                  <a:cubicBezTo>
                    <a:pt x="11331" y="38536"/>
                    <a:pt x="11463" y="38211"/>
                    <a:pt x="11583" y="37879"/>
                  </a:cubicBezTo>
                  <a:cubicBezTo>
                    <a:pt x="11643" y="37711"/>
                    <a:pt x="11688" y="37537"/>
                    <a:pt x="11733" y="37366"/>
                  </a:cubicBezTo>
                  <a:cubicBezTo>
                    <a:pt x="11758" y="37272"/>
                    <a:pt x="11782" y="37179"/>
                    <a:pt x="11804" y="37084"/>
                  </a:cubicBezTo>
                  <a:cubicBezTo>
                    <a:pt x="11823" y="37002"/>
                    <a:pt x="11838" y="36918"/>
                    <a:pt x="11849" y="36835"/>
                  </a:cubicBezTo>
                  <a:cubicBezTo>
                    <a:pt x="11855" y="36771"/>
                    <a:pt x="11857" y="36707"/>
                    <a:pt x="11855" y="36643"/>
                  </a:cubicBezTo>
                  <a:cubicBezTo>
                    <a:pt x="11872" y="36614"/>
                    <a:pt x="11881" y="36581"/>
                    <a:pt x="11880" y="36549"/>
                  </a:cubicBezTo>
                  <a:cubicBezTo>
                    <a:pt x="11873" y="36463"/>
                    <a:pt x="11857" y="36375"/>
                    <a:pt x="11844" y="36290"/>
                  </a:cubicBezTo>
                  <a:cubicBezTo>
                    <a:pt x="11831" y="36203"/>
                    <a:pt x="11819" y="36121"/>
                    <a:pt x="11806" y="36037"/>
                  </a:cubicBezTo>
                  <a:cubicBezTo>
                    <a:pt x="11782" y="35885"/>
                    <a:pt x="11758" y="35732"/>
                    <a:pt x="11733" y="35582"/>
                  </a:cubicBezTo>
                  <a:cubicBezTo>
                    <a:pt x="11706" y="35414"/>
                    <a:pt x="11680" y="35244"/>
                    <a:pt x="11647" y="35078"/>
                  </a:cubicBezTo>
                  <a:cubicBezTo>
                    <a:pt x="11694" y="35035"/>
                    <a:pt x="11720" y="34970"/>
                    <a:pt x="11701" y="34907"/>
                  </a:cubicBezTo>
                  <a:cubicBezTo>
                    <a:pt x="11692" y="34868"/>
                    <a:pt x="11679" y="34829"/>
                    <a:pt x="11664" y="34791"/>
                  </a:cubicBezTo>
                  <a:cubicBezTo>
                    <a:pt x="11642" y="34738"/>
                    <a:pt x="11603" y="34695"/>
                    <a:pt x="11553" y="34666"/>
                  </a:cubicBezTo>
                  <a:cubicBezTo>
                    <a:pt x="11546" y="34640"/>
                    <a:pt x="11541" y="34614"/>
                    <a:pt x="11532" y="34588"/>
                  </a:cubicBezTo>
                  <a:cubicBezTo>
                    <a:pt x="11489" y="34426"/>
                    <a:pt x="11433" y="34267"/>
                    <a:pt x="11378" y="34110"/>
                  </a:cubicBezTo>
                  <a:cubicBezTo>
                    <a:pt x="11326" y="33958"/>
                    <a:pt x="11277" y="33806"/>
                    <a:pt x="11230" y="33653"/>
                  </a:cubicBezTo>
                  <a:cubicBezTo>
                    <a:pt x="11200" y="33549"/>
                    <a:pt x="11171" y="33443"/>
                    <a:pt x="11138" y="33342"/>
                  </a:cubicBezTo>
                  <a:cubicBezTo>
                    <a:pt x="11109" y="33215"/>
                    <a:pt x="11079" y="33088"/>
                    <a:pt x="11048" y="32962"/>
                  </a:cubicBezTo>
                  <a:cubicBezTo>
                    <a:pt x="10996" y="32756"/>
                    <a:pt x="10943" y="32550"/>
                    <a:pt x="10885" y="32345"/>
                  </a:cubicBezTo>
                  <a:lnTo>
                    <a:pt x="10885" y="32345"/>
                  </a:lnTo>
                  <a:cubicBezTo>
                    <a:pt x="10886" y="32347"/>
                    <a:pt x="10887" y="32349"/>
                    <a:pt x="10887" y="32351"/>
                  </a:cubicBezTo>
                  <a:lnTo>
                    <a:pt x="10887" y="32351"/>
                  </a:lnTo>
                  <a:cubicBezTo>
                    <a:pt x="10852" y="32223"/>
                    <a:pt x="10818" y="32092"/>
                    <a:pt x="10788" y="31962"/>
                  </a:cubicBezTo>
                  <a:cubicBezTo>
                    <a:pt x="10764" y="31864"/>
                    <a:pt x="10740" y="31767"/>
                    <a:pt x="10721" y="31669"/>
                  </a:cubicBezTo>
                  <a:cubicBezTo>
                    <a:pt x="10711" y="31581"/>
                    <a:pt x="10705" y="31492"/>
                    <a:pt x="10704" y="31404"/>
                  </a:cubicBezTo>
                  <a:cubicBezTo>
                    <a:pt x="10702" y="31319"/>
                    <a:pt x="10698" y="31236"/>
                    <a:pt x="10697" y="31153"/>
                  </a:cubicBezTo>
                  <a:cubicBezTo>
                    <a:pt x="10697" y="31136"/>
                    <a:pt x="10698" y="31120"/>
                    <a:pt x="10699" y="31102"/>
                  </a:cubicBezTo>
                  <a:cubicBezTo>
                    <a:pt x="10720" y="31025"/>
                    <a:pt x="10741" y="30946"/>
                    <a:pt x="10766" y="30870"/>
                  </a:cubicBezTo>
                  <a:cubicBezTo>
                    <a:pt x="10772" y="30849"/>
                    <a:pt x="10780" y="30829"/>
                    <a:pt x="10787" y="30808"/>
                  </a:cubicBezTo>
                  <a:cubicBezTo>
                    <a:pt x="10836" y="30767"/>
                    <a:pt x="10860" y="30704"/>
                    <a:pt x="10851" y="30640"/>
                  </a:cubicBezTo>
                  <a:cubicBezTo>
                    <a:pt x="10851" y="30636"/>
                    <a:pt x="10850" y="30634"/>
                    <a:pt x="10849" y="30631"/>
                  </a:cubicBezTo>
                  <a:cubicBezTo>
                    <a:pt x="10859" y="30604"/>
                    <a:pt x="10867" y="30578"/>
                    <a:pt x="10877" y="30552"/>
                  </a:cubicBezTo>
                  <a:cubicBezTo>
                    <a:pt x="10918" y="30440"/>
                    <a:pt x="10958" y="30329"/>
                    <a:pt x="11000" y="30219"/>
                  </a:cubicBezTo>
                  <a:cubicBezTo>
                    <a:pt x="11011" y="30193"/>
                    <a:pt x="11020" y="30166"/>
                    <a:pt x="11031" y="30139"/>
                  </a:cubicBezTo>
                  <a:cubicBezTo>
                    <a:pt x="11044" y="30132"/>
                    <a:pt x="11058" y="30124"/>
                    <a:pt x="11070" y="30114"/>
                  </a:cubicBezTo>
                  <a:cubicBezTo>
                    <a:pt x="11125" y="30074"/>
                    <a:pt x="11162" y="30009"/>
                    <a:pt x="11199" y="29953"/>
                  </a:cubicBezTo>
                  <a:cubicBezTo>
                    <a:pt x="11268" y="29845"/>
                    <a:pt x="11339" y="29739"/>
                    <a:pt x="11409" y="29630"/>
                  </a:cubicBezTo>
                  <a:cubicBezTo>
                    <a:pt x="11474" y="29526"/>
                    <a:pt x="11533" y="29419"/>
                    <a:pt x="11587" y="29309"/>
                  </a:cubicBezTo>
                  <a:cubicBezTo>
                    <a:pt x="11638" y="29206"/>
                    <a:pt x="11691" y="29109"/>
                    <a:pt x="11742" y="29008"/>
                  </a:cubicBezTo>
                  <a:cubicBezTo>
                    <a:pt x="11817" y="28862"/>
                    <a:pt x="11872" y="28708"/>
                    <a:pt x="11921" y="28552"/>
                  </a:cubicBezTo>
                  <a:cubicBezTo>
                    <a:pt x="11941" y="28486"/>
                    <a:pt x="11959" y="28420"/>
                    <a:pt x="11977" y="28353"/>
                  </a:cubicBezTo>
                  <a:cubicBezTo>
                    <a:pt x="12001" y="28366"/>
                    <a:pt x="12030" y="28373"/>
                    <a:pt x="12059" y="28373"/>
                  </a:cubicBezTo>
                  <a:cubicBezTo>
                    <a:pt x="12060" y="28373"/>
                    <a:pt x="12062" y="28373"/>
                    <a:pt x="12064" y="28373"/>
                  </a:cubicBezTo>
                  <a:cubicBezTo>
                    <a:pt x="12069" y="28373"/>
                    <a:pt x="12073" y="28373"/>
                    <a:pt x="12077" y="28372"/>
                  </a:cubicBezTo>
                  <a:cubicBezTo>
                    <a:pt x="12160" y="28361"/>
                    <a:pt x="12216" y="28296"/>
                    <a:pt x="12230" y="28217"/>
                  </a:cubicBezTo>
                  <a:cubicBezTo>
                    <a:pt x="12245" y="28126"/>
                    <a:pt x="12248" y="28032"/>
                    <a:pt x="12254" y="27942"/>
                  </a:cubicBezTo>
                  <a:cubicBezTo>
                    <a:pt x="12260" y="27876"/>
                    <a:pt x="12262" y="27809"/>
                    <a:pt x="12259" y="27742"/>
                  </a:cubicBezTo>
                  <a:cubicBezTo>
                    <a:pt x="12252" y="27540"/>
                    <a:pt x="12236" y="27339"/>
                    <a:pt x="12192" y="27141"/>
                  </a:cubicBezTo>
                  <a:cubicBezTo>
                    <a:pt x="12156" y="26978"/>
                    <a:pt x="12104" y="26817"/>
                    <a:pt x="12039" y="26663"/>
                  </a:cubicBezTo>
                  <a:cubicBezTo>
                    <a:pt x="12008" y="26592"/>
                    <a:pt x="11975" y="26523"/>
                    <a:pt x="11942" y="26455"/>
                  </a:cubicBezTo>
                  <a:cubicBezTo>
                    <a:pt x="11871" y="26316"/>
                    <a:pt x="11795" y="26178"/>
                    <a:pt x="11718" y="26043"/>
                  </a:cubicBezTo>
                  <a:cubicBezTo>
                    <a:pt x="11643" y="25911"/>
                    <a:pt x="11560" y="25784"/>
                    <a:pt x="11468" y="25665"/>
                  </a:cubicBezTo>
                  <a:cubicBezTo>
                    <a:pt x="11380" y="25552"/>
                    <a:pt x="11281" y="25451"/>
                    <a:pt x="11183" y="25351"/>
                  </a:cubicBezTo>
                  <a:cubicBezTo>
                    <a:pt x="11080" y="25250"/>
                    <a:pt x="10982" y="25147"/>
                    <a:pt x="10885" y="25043"/>
                  </a:cubicBezTo>
                  <a:cubicBezTo>
                    <a:pt x="10786" y="24938"/>
                    <a:pt x="10684" y="24836"/>
                    <a:pt x="10583" y="24731"/>
                  </a:cubicBezTo>
                  <a:cubicBezTo>
                    <a:pt x="10524" y="24663"/>
                    <a:pt x="10470" y="24594"/>
                    <a:pt x="10417" y="24520"/>
                  </a:cubicBezTo>
                  <a:lnTo>
                    <a:pt x="10417" y="24520"/>
                  </a:lnTo>
                  <a:cubicBezTo>
                    <a:pt x="10418" y="24521"/>
                    <a:pt x="10419" y="24522"/>
                    <a:pt x="10420" y="24523"/>
                  </a:cubicBezTo>
                  <a:lnTo>
                    <a:pt x="10420" y="24523"/>
                  </a:lnTo>
                  <a:cubicBezTo>
                    <a:pt x="10360" y="24429"/>
                    <a:pt x="10302" y="24339"/>
                    <a:pt x="10251" y="24243"/>
                  </a:cubicBezTo>
                  <a:cubicBezTo>
                    <a:pt x="10216" y="24176"/>
                    <a:pt x="10182" y="24108"/>
                    <a:pt x="10146" y="24043"/>
                  </a:cubicBezTo>
                  <a:cubicBezTo>
                    <a:pt x="10113" y="23989"/>
                    <a:pt x="10054" y="23958"/>
                    <a:pt x="9993" y="23958"/>
                  </a:cubicBezTo>
                  <a:cubicBezTo>
                    <a:pt x="9976" y="23958"/>
                    <a:pt x="9959" y="23960"/>
                    <a:pt x="9942" y="23965"/>
                  </a:cubicBezTo>
                  <a:cubicBezTo>
                    <a:pt x="9934" y="23944"/>
                    <a:pt x="9926" y="23922"/>
                    <a:pt x="9918" y="23901"/>
                  </a:cubicBezTo>
                  <a:cubicBezTo>
                    <a:pt x="9965" y="23861"/>
                    <a:pt x="9989" y="23801"/>
                    <a:pt x="9980" y="23739"/>
                  </a:cubicBezTo>
                  <a:cubicBezTo>
                    <a:pt x="9976" y="23712"/>
                    <a:pt x="9974" y="23682"/>
                    <a:pt x="9970" y="23655"/>
                  </a:cubicBezTo>
                  <a:cubicBezTo>
                    <a:pt x="9965" y="23538"/>
                    <a:pt x="9964" y="23424"/>
                    <a:pt x="9964" y="23307"/>
                  </a:cubicBezTo>
                  <a:lnTo>
                    <a:pt x="9964" y="23307"/>
                  </a:lnTo>
                  <a:cubicBezTo>
                    <a:pt x="9968" y="23231"/>
                    <a:pt x="9971" y="23155"/>
                    <a:pt x="9976" y="23078"/>
                  </a:cubicBezTo>
                  <a:cubicBezTo>
                    <a:pt x="10045" y="23057"/>
                    <a:pt x="10093" y="22998"/>
                    <a:pt x="10101" y="22926"/>
                  </a:cubicBezTo>
                  <a:cubicBezTo>
                    <a:pt x="10116" y="22774"/>
                    <a:pt x="10130" y="22620"/>
                    <a:pt x="10136" y="22465"/>
                  </a:cubicBezTo>
                  <a:cubicBezTo>
                    <a:pt x="10144" y="22280"/>
                    <a:pt x="10150" y="22094"/>
                    <a:pt x="10180" y="21912"/>
                  </a:cubicBezTo>
                  <a:cubicBezTo>
                    <a:pt x="10198" y="21817"/>
                    <a:pt x="10220" y="21724"/>
                    <a:pt x="10247" y="21632"/>
                  </a:cubicBezTo>
                  <a:cubicBezTo>
                    <a:pt x="10292" y="21497"/>
                    <a:pt x="10341" y="21364"/>
                    <a:pt x="10394" y="21232"/>
                  </a:cubicBezTo>
                  <a:cubicBezTo>
                    <a:pt x="10406" y="21204"/>
                    <a:pt x="10416" y="21177"/>
                    <a:pt x="10427" y="21149"/>
                  </a:cubicBezTo>
                  <a:cubicBezTo>
                    <a:pt x="10483" y="21040"/>
                    <a:pt x="10546" y="20935"/>
                    <a:pt x="10613" y="20831"/>
                  </a:cubicBezTo>
                  <a:cubicBezTo>
                    <a:pt x="10648" y="20810"/>
                    <a:pt x="10682" y="20788"/>
                    <a:pt x="10714" y="20762"/>
                  </a:cubicBezTo>
                  <a:cubicBezTo>
                    <a:pt x="10787" y="20707"/>
                    <a:pt x="10841" y="20623"/>
                    <a:pt x="10889" y="20547"/>
                  </a:cubicBezTo>
                  <a:cubicBezTo>
                    <a:pt x="10965" y="20428"/>
                    <a:pt x="11013" y="20296"/>
                    <a:pt x="11061" y="20166"/>
                  </a:cubicBezTo>
                  <a:cubicBezTo>
                    <a:pt x="11166" y="19890"/>
                    <a:pt x="11223" y="19598"/>
                    <a:pt x="11230" y="19303"/>
                  </a:cubicBezTo>
                  <a:cubicBezTo>
                    <a:pt x="11230" y="19281"/>
                    <a:pt x="11229" y="19259"/>
                    <a:pt x="11229" y="19237"/>
                  </a:cubicBezTo>
                  <a:cubicBezTo>
                    <a:pt x="11277" y="19230"/>
                    <a:pt x="11318" y="19202"/>
                    <a:pt x="11342" y="19161"/>
                  </a:cubicBezTo>
                  <a:cubicBezTo>
                    <a:pt x="11367" y="19118"/>
                    <a:pt x="11372" y="19080"/>
                    <a:pt x="11372" y="19029"/>
                  </a:cubicBezTo>
                  <a:cubicBezTo>
                    <a:pt x="11372" y="18951"/>
                    <a:pt x="11350" y="18867"/>
                    <a:pt x="11329" y="18792"/>
                  </a:cubicBezTo>
                  <a:cubicBezTo>
                    <a:pt x="11305" y="18707"/>
                    <a:pt x="11282" y="18621"/>
                    <a:pt x="11252" y="18538"/>
                  </a:cubicBezTo>
                  <a:cubicBezTo>
                    <a:pt x="11215" y="18438"/>
                    <a:pt x="11177" y="18338"/>
                    <a:pt x="11135" y="18237"/>
                  </a:cubicBezTo>
                  <a:cubicBezTo>
                    <a:pt x="11128" y="18207"/>
                    <a:pt x="11120" y="18175"/>
                    <a:pt x="11109" y="18145"/>
                  </a:cubicBezTo>
                  <a:cubicBezTo>
                    <a:pt x="11083" y="18075"/>
                    <a:pt x="11053" y="18007"/>
                    <a:pt x="11016" y="17943"/>
                  </a:cubicBezTo>
                  <a:cubicBezTo>
                    <a:pt x="10988" y="17892"/>
                    <a:pt x="10959" y="17844"/>
                    <a:pt x="10929" y="17795"/>
                  </a:cubicBezTo>
                  <a:cubicBezTo>
                    <a:pt x="10894" y="17724"/>
                    <a:pt x="10862" y="17653"/>
                    <a:pt x="10825" y="17582"/>
                  </a:cubicBezTo>
                  <a:cubicBezTo>
                    <a:pt x="10778" y="17493"/>
                    <a:pt x="10732" y="17407"/>
                    <a:pt x="10683" y="17320"/>
                  </a:cubicBezTo>
                  <a:cubicBezTo>
                    <a:pt x="10646" y="17251"/>
                    <a:pt x="10601" y="17185"/>
                    <a:pt x="10560" y="17119"/>
                  </a:cubicBezTo>
                  <a:cubicBezTo>
                    <a:pt x="10515" y="17050"/>
                    <a:pt x="10466" y="16982"/>
                    <a:pt x="10418" y="16914"/>
                  </a:cubicBezTo>
                  <a:cubicBezTo>
                    <a:pt x="10366" y="16840"/>
                    <a:pt x="10313" y="16766"/>
                    <a:pt x="10260" y="16691"/>
                  </a:cubicBezTo>
                  <a:cubicBezTo>
                    <a:pt x="10165" y="16557"/>
                    <a:pt x="10065" y="16426"/>
                    <a:pt x="9962" y="16299"/>
                  </a:cubicBezTo>
                  <a:cubicBezTo>
                    <a:pt x="9899" y="16222"/>
                    <a:pt x="9838" y="16146"/>
                    <a:pt x="9778" y="16068"/>
                  </a:cubicBezTo>
                  <a:cubicBezTo>
                    <a:pt x="9734" y="16010"/>
                    <a:pt x="9693" y="15951"/>
                    <a:pt x="9649" y="15894"/>
                  </a:cubicBezTo>
                  <a:cubicBezTo>
                    <a:pt x="9560" y="15775"/>
                    <a:pt x="9468" y="15659"/>
                    <a:pt x="9388" y="15534"/>
                  </a:cubicBezTo>
                  <a:lnTo>
                    <a:pt x="9388" y="15534"/>
                  </a:lnTo>
                  <a:cubicBezTo>
                    <a:pt x="9388" y="15535"/>
                    <a:pt x="9388" y="15536"/>
                    <a:pt x="9389" y="15537"/>
                  </a:cubicBezTo>
                  <a:cubicBezTo>
                    <a:pt x="9388" y="15535"/>
                    <a:pt x="9387" y="15533"/>
                    <a:pt x="9386" y="15531"/>
                  </a:cubicBezTo>
                  <a:lnTo>
                    <a:pt x="9386" y="15531"/>
                  </a:lnTo>
                  <a:cubicBezTo>
                    <a:pt x="9386" y="15532"/>
                    <a:pt x="9387" y="15533"/>
                    <a:pt x="9388" y="15534"/>
                  </a:cubicBezTo>
                  <a:lnTo>
                    <a:pt x="9388" y="15534"/>
                  </a:lnTo>
                  <a:cubicBezTo>
                    <a:pt x="9387" y="15532"/>
                    <a:pt x="9386" y="15531"/>
                    <a:pt x="9385" y="15530"/>
                  </a:cubicBezTo>
                  <a:lnTo>
                    <a:pt x="9385" y="15530"/>
                  </a:lnTo>
                  <a:cubicBezTo>
                    <a:pt x="9385" y="15530"/>
                    <a:pt x="9386" y="15531"/>
                    <a:pt x="9386" y="15531"/>
                  </a:cubicBezTo>
                  <a:lnTo>
                    <a:pt x="9386" y="15531"/>
                  </a:lnTo>
                  <a:cubicBezTo>
                    <a:pt x="9385" y="15530"/>
                    <a:pt x="9385" y="15530"/>
                    <a:pt x="9385" y="15529"/>
                  </a:cubicBezTo>
                  <a:lnTo>
                    <a:pt x="9385" y="15529"/>
                  </a:lnTo>
                  <a:cubicBezTo>
                    <a:pt x="9385" y="15529"/>
                    <a:pt x="9385" y="15530"/>
                    <a:pt x="9385" y="15530"/>
                  </a:cubicBezTo>
                  <a:lnTo>
                    <a:pt x="9385" y="15530"/>
                  </a:lnTo>
                  <a:cubicBezTo>
                    <a:pt x="9385" y="15529"/>
                    <a:pt x="9384" y="15528"/>
                    <a:pt x="9384" y="15527"/>
                  </a:cubicBezTo>
                  <a:cubicBezTo>
                    <a:pt x="9382" y="15525"/>
                    <a:pt x="9380" y="15521"/>
                    <a:pt x="9378" y="15519"/>
                  </a:cubicBezTo>
                  <a:lnTo>
                    <a:pt x="9378" y="15519"/>
                  </a:lnTo>
                  <a:cubicBezTo>
                    <a:pt x="9379" y="15520"/>
                    <a:pt x="9381" y="15523"/>
                    <a:pt x="9383" y="15525"/>
                  </a:cubicBezTo>
                  <a:cubicBezTo>
                    <a:pt x="9311" y="15398"/>
                    <a:pt x="9254" y="15265"/>
                    <a:pt x="9186" y="15136"/>
                  </a:cubicBezTo>
                  <a:cubicBezTo>
                    <a:pt x="9168" y="15101"/>
                    <a:pt x="9138" y="15073"/>
                    <a:pt x="9102" y="15058"/>
                  </a:cubicBezTo>
                  <a:cubicBezTo>
                    <a:pt x="9102" y="15057"/>
                    <a:pt x="9101" y="15056"/>
                    <a:pt x="9100" y="15055"/>
                  </a:cubicBezTo>
                  <a:cubicBezTo>
                    <a:pt x="9089" y="15012"/>
                    <a:pt x="9088" y="14968"/>
                    <a:pt x="9083" y="14925"/>
                  </a:cubicBezTo>
                  <a:cubicBezTo>
                    <a:pt x="9070" y="14816"/>
                    <a:pt x="9054" y="14708"/>
                    <a:pt x="9043" y="14600"/>
                  </a:cubicBezTo>
                  <a:lnTo>
                    <a:pt x="9043" y="14600"/>
                  </a:lnTo>
                  <a:cubicBezTo>
                    <a:pt x="9043" y="14601"/>
                    <a:pt x="9043" y="14602"/>
                    <a:pt x="9044" y="14603"/>
                  </a:cubicBezTo>
                  <a:lnTo>
                    <a:pt x="9044" y="14603"/>
                  </a:lnTo>
                  <a:cubicBezTo>
                    <a:pt x="9026" y="14406"/>
                    <a:pt x="9015" y="14208"/>
                    <a:pt x="9009" y="14010"/>
                  </a:cubicBezTo>
                  <a:cubicBezTo>
                    <a:pt x="9016" y="13965"/>
                    <a:pt x="9024" y="13918"/>
                    <a:pt x="9030" y="13873"/>
                  </a:cubicBezTo>
                  <a:cubicBezTo>
                    <a:pt x="9073" y="13868"/>
                    <a:pt x="9113" y="13849"/>
                    <a:pt x="9142" y="13818"/>
                  </a:cubicBezTo>
                  <a:cubicBezTo>
                    <a:pt x="9173" y="13785"/>
                    <a:pt x="9183" y="13746"/>
                    <a:pt x="9191" y="13704"/>
                  </a:cubicBezTo>
                  <a:lnTo>
                    <a:pt x="9191" y="13704"/>
                  </a:lnTo>
                  <a:cubicBezTo>
                    <a:pt x="9190" y="13706"/>
                    <a:pt x="9190" y="13707"/>
                    <a:pt x="9189" y="13709"/>
                  </a:cubicBezTo>
                  <a:cubicBezTo>
                    <a:pt x="9208" y="13604"/>
                    <a:pt x="9237" y="13502"/>
                    <a:pt x="9254" y="13398"/>
                  </a:cubicBezTo>
                  <a:lnTo>
                    <a:pt x="9254" y="13398"/>
                  </a:lnTo>
                  <a:cubicBezTo>
                    <a:pt x="9253" y="13405"/>
                    <a:pt x="9252" y="13412"/>
                    <a:pt x="9252" y="13421"/>
                  </a:cubicBezTo>
                  <a:cubicBezTo>
                    <a:pt x="9259" y="13370"/>
                    <a:pt x="9267" y="13316"/>
                    <a:pt x="9277" y="13264"/>
                  </a:cubicBezTo>
                  <a:lnTo>
                    <a:pt x="9277" y="13264"/>
                  </a:lnTo>
                  <a:cubicBezTo>
                    <a:pt x="9276" y="13269"/>
                    <a:pt x="9274" y="13274"/>
                    <a:pt x="9273" y="13279"/>
                  </a:cubicBezTo>
                  <a:lnTo>
                    <a:pt x="9273" y="13279"/>
                  </a:lnTo>
                  <a:cubicBezTo>
                    <a:pt x="9297" y="13137"/>
                    <a:pt x="9324" y="12995"/>
                    <a:pt x="9361" y="12857"/>
                  </a:cubicBezTo>
                  <a:cubicBezTo>
                    <a:pt x="9404" y="12717"/>
                    <a:pt x="9452" y="12577"/>
                    <a:pt x="9508" y="12441"/>
                  </a:cubicBezTo>
                  <a:cubicBezTo>
                    <a:pt x="9550" y="12347"/>
                    <a:pt x="9607" y="12263"/>
                    <a:pt x="9652" y="12170"/>
                  </a:cubicBezTo>
                  <a:lnTo>
                    <a:pt x="9661" y="12151"/>
                  </a:lnTo>
                  <a:cubicBezTo>
                    <a:pt x="9667" y="12148"/>
                    <a:pt x="9672" y="12145"/>
                    <a:pt x="9677" y="12142"/>
                  </a:cubicBezTo>
                  <a:cubicBezTo>
                    <a:pt x="9748" y="12100"/>
                    <a:pt x="9809" y="12042"/>
                    <a:pt x="9854" y="11973"/>
                  </a:cubicBezTo>
                  <a:cubicBezTo>
                    <a:pt x="9909" y="11895"/>
                    <a:pt x="9958" y="11813"/>
                    <a:pt x="10000" y="11726"/>
                  </a:cubicBezTo>
                  <a:cubicBezTo>
                    <a:pt x="10034" y="11655"/>
                    <a:pt x="10070" y="11584"/>
                    <a:pt x="10101" y="11509"/>
                  </a:cubicBezTo>
                  <a:cubicBezTo>
                    <a:pt x="10122" y="11458"/>
                    <a:pt x="10147" y="11406"/>
                    <a:pt x="10165" y="11351"/>
                  </a:cubicBezTo>
                  <a:cubicBezTo>
                    <a:pt x="10182" y="11302"/>
                    <a:pt x="10198" y="11253"/>
                    <a:pt x="10215" y="11204"/>
                  </a:cubicBezTo>
                  <a:cubicBezTo>
                    <a:pt x="10241" y="11128"/>
                    <a:pt x="10263" y="11050"/>
                    <a:pt x="10280" y="10972"/>
                  </a:cubicBezTo>
                  <a:cubicBezTo>
                    <a:pt x="10356" y="10610"/>
                    <a:pt x="10408" y="10238"/>
                    <a:pt x="10416" y="9867"/>
                  </a:cubicBezTo>
                  <a:cubicBezTo>
                    <a:pt x="10421" y="9677"/>
                    <a:pt x="10421" y="9487"/>
                    <a:pt x="10411" y="9297"/>
                  </a:cubicBezTo>
                  <a:cubicBezTo>
                    <a:pt x="10402" y="9203"/>
                    <a:pt x="10388" y="9109"/>
                    <a:pt x="10367" y="9017"/>
                  </a:cubicBezTo>
                  <a:cubicBezTo>
                    <a:pt x="10350" y="8938"/>
                    <a:pt x="10328" y="8859"/>
                    <a:pt x="10302" y="8783"/>
                  </a:cubicBezTo>
                  <a:cubicBezTo>
                    <a:pt x="10269" y="8682"/>
                    <a:pt x="10231" y="8585"/>
                    <a:pt x="10188" y="8490"/>
                  </a:cubicBezTo>
                  <a:cubicBezTo>
                    <a:pt x="10171" y="8453"/>
                    <a:pt x="10153" y="8416"/>
                    <a:pt x="10136" y="8379"/>
                  </a:cubicBezTo>
                  <a:cubicBezTo>
                    <a:pt x="10135" y="8356"/>
                    <a:pt x="10130" y="8334"/>
                    <a:pt x="10121" y="8314"/>
                  </a:cubicBezTo>
                  <a:cubicBezTo>
                    <a:pt x="10083" y="8236"/>
                    <a:pt x="10043" y="8157"/>
                    <a:pt x="10004" y="8079"/>
                  </a:cubicBezTo>
                  <a:cubicBezTo>
                    <a:pt x="9997" y="8063"/>
                    <a:pt x="9991" y="8047"/>
                    <a:pt x="9983" y="8030"/>
                  </a:cubicBezTo>
                  <a:cubicBezTo>
                    <a:pt x="9970" y="7994"/>
                    <a:pt x="9954" y="7959"/>
                    <a:pt x="9936" y="7924"/>
                  </a:cubicBezTo>
                  <a:cubicBezTo>
                    <a:pt x="9932" y="7918"/>
                    <a:pt x="9924" y="7914"/>
                    <a:pt x="9919" y="7908"/>
                  </a:cubicBezTo>
                  <a:cubicBezTo>
                    <a:pt x="9858" y="7786"/>
                    <a:pt x="9796" y="7663"/>
                    <a:pt x="9736" y="7542"/>
                  </a:cubicBezTo>
                  <a:cubicBezTo>
                    <a:pt x="9672" y="7411"/>
                    <a:pt x="9611" y="7279"/>
                    <a:pt x="9546" y="7149"/>
                  </a:cubicBezTo>
                  <a:cubicBezTo>
                    <a:pt x="9543" y="7143"/>
                    <a:pt x="9540" y="7136"/>
                    <a:pt x="9536" y="7130"/>
                  </a:cubicBezTo>
                  <a:cubicBezTo>
                    <a:pt x="9534" y="7126"/>
                    <a:pt x="9531" y="7122"/>
                    <a:pt x="9528" y="7117"/>
                  </a:cubicBezTo>
                  <a:cubicBezTo>
                    <a:pt x="9516" y="7090"/>
                    <a:pt x="9500" y="7065"/>
                    <a:pt x="9484" y="7038"/>
                  </a:cubicBezTo>
                  <a:cubicBezTo>
                    <a:pt x="9471" y="7014"/>
                    <a:pt x="9458" y="6987"/>
                    <a:pt x="9442" y="6962"/>
                  </a:cubicBezTo>
                  <a:cubicBezTo>
                    <a:pt x="9367" y="6839"/>
                    <a:pt x="9292" y="6715"/>
                    <a:pt x="9209" y="6596"/>
                  </a:cubicBezTo>
                  <a:cubicBezTo>
                    <a:pt x="9131" y="6483"/>
                    <a:pt x="9051" y="6374"/>
                    <a:pt x="8970" y="6266"/>
                  </a:cubicBezTo>
                  <a:lnTo>
                    <a:pt x="8884" y="6147"/>
                  </a:lnTo>
                  <a:cubicBezTo>
                    <a:pt x="8848" y="6096"/>
                    <a:pt x="8791" y="6066"/>
                    <a:pt x="8733" y="6066"/>
                  </a:cubicBezTo>
                  <a:cubicBezTo>
                    <a:pt x="8701" y="6066"/>
                    <a:pt x="8669" y="6075"/>
                    <a:pt x="8639" y="6094"/>
                  </a:cubicBezTo>
                  <a:cubicBezTo>
                    <a:pt x="8635" y="6098"/>
                    <a:pt x="8631" y="6100"/>
                    <a:pt x="8628" y="6103"/>
                  </a:cubicBezTo>
                  <a:cubicBezTo>
                    <a:pt x="8598" y="6045"/>
                    <a:pt x="8572" y="5987"/>
                    <a:pt x="8546" y="5928"/>
                  </a:cubicBezTo>
                  <a:cubicBezTo>
                    <a:pt x="8519" y="5853"/>
                    <a:pt x="8496" y="5777"/>
                    <a:pt x="8476" y="5699"/>
                  </a:cubicBezTo>
                  <a:cubicBezTo>
                    <a:pt x="8460" y="5634"/>
                    <a:pt x="8444" y="5566"/>
                    <a:pt x="8427" y="5500"/>
                  </a:cubicBezTo>
                  <a:lnTo>
                    <a:pt x="8427" y="5500"/>
                  </a:lnTo>
                  <a:cubicBezTo>
                    <a:pt x="8439" y="5503"/>
                    <a:pt x="8451" y="5504"/>
                    <a:pt x="8464" y="5504"/>
                  </a:cubicBezTo>
                  <a:cubicBezTo>
                    <a:pt x="8466" y="5504"/>
                    <a:pt x="8469" y="5504"/>
                    <a:pt x="8471" y="5504"/>
                  </a:cubicBezTo>
                  <a:cubicBezTo>
                    <a:pt x="8494" y="5503"/>
                    <a:pt x="8516" y="5498"/>
                    <a:pt x="8536" y="5488"/>
                  </a:cubicBezTo>
                  <a:cubicBezTo>
                    <a:pt x="8627" y="5446"/>
                    <a:pt x="8658" y="5341"/>
                    <a:pt x="8621" y="5251"/>
                  </a:cubicBezTo>
                  <a:cubicBezTo>
                    <a:pt x="8614" y="5234"/>
                    <a:pt x="8607" y="5215"/>
                    <a:pt x="8599" y="5197"/>
                  </a:cubicBezTo>
                  <a:lnTo>
                    <a:pt x="8599" y="5197"/>
                  </a:lnTo>
                  <a:cubicBezTo>
                    <a:pt x="8599" y="5197"/>
                    <a:pt x="8599" y="5197"/>
                    <a:pt x="8599" y="5197"/>
                  </a:cubicBezTo>
                  <a:lnTo>
                    <a:pt x="8599" y="5197"/>
                  </a:lnTo>
                  <a:cubicBezTo>
                    <a:pt x="8599" y="5196"/>
                    <a:pt x="8599" y="5195"/>
                    <a:pt x="8598" y="5195"/>
                  </a:cubicBezTo>
                  <a:lnTo>
                    <a:pt x="8594" y="5182"/>
                  </a:lnTo>
                  <a:lnTo>
                    <a:pt x="8594" y="5182"/>
                  </a:lnTo>
                  <a:cubicBezTo>
                    <a:pt x="8594" y="5184"/>
                    <a:pt x="8595" y="5186"/>
                    <a:pt x="8596" y="5188"/>
                  </a:cubicBezTo>
                  <a:cubicBezTo>
                    <a:pt x="8590" y="5169"/>
                    <a:pt x="8583" y="5150"/>
                    <a:pt x="8578" y="5130"/>
                  </a:cubicBezTo>
                  <a:cubicBezTo>
                    <a:pt x="8574" y="5110"/>
                    <a:pt x="8572" y="5095"/>
                    <a:pt x="8570" y="5076"/>
                  </a:cubicBezTo>
                  <a:cubicBezTo>
                    <a:pt x="8557" y="4919"/>
                    <a:pt x="8557" y="4764"/>
                    <a:pt x="8557" y="4608"/>
                  </a:cubicBezTo>
                  <a:cubicBezTo>
                    <a:pt x="8560" y="4389"/>
                    <a:pt x="8569" y="4171"/>
                    <a:pt x="8577" y="3953"/>
                  </a:cubicBezTo>
                  <a:cubicBezTo>
                    <a:pt x="8581" y="3852"/>
                    <a:pt x="8584" y="3750"/>
                    <a:pt x="8586" y="3649"/>
                  </a:cubicBezTo>
                  <a:cubicBezTo>
                    <a:pt x="8598" y="3590"/>
                    <a:pt x="8610" y="3531"/>
                    <a:pt x="8621" y="3471"/>
                  </a:cubicBezTo>
                  <a:cubicBezTo>
                    <a:pt x="8695" y="3463"/>
                    <a:pt x="8764" y="3415"/>
                    <a:pt x="8776" y="3332"/>
                  </a:cubicBezTo>
                  <a:cubicBezTo>
                    <a:pt x="8796" y="3210"/>
                    <a:pt x="8807" y="3086"/>
                    <a:pt x="8813" y="2963"/>
                  </a:cubicBezTo>
                  <a:cubicBezTo>
                    <a:pt x="8821" y="2834"/>
                    <a:pt x="8798" y="2703"/>
                    <a:pt x="8782" y="2575"/>
                  </a:cubicBezTo>
                  <a:lnTo>
                    <a:pt x="8782" y="2582"/>
                  </a:lnTo>
                  <a:cubicBezTo>
                    <a:pt x="8782" y="2578"/>
                    <a:pt x="8781" y="2576"/>
                    <a:pt x="8781" y="2573"/>
                  </a:cubicBezTo>
                  <a:lnTo>
                    <a:pt x="8781" y="2571"/>
                  </a:lnTo>
                  <a:cubicBezTo>
                    <a:pt x="8767" y="2436"/>
                    <a:pt x="8752" y="2301"/>
                    <a:pt x="8736" y="2167"/>
                  </a:cubicBezTo>
                  <a:cubicBezTo>
                    <a:pt x="8719" y="2037"/>
                    <a:pt x="8699" y="1908"/>
                    <a:pt x="8662" y="1783"/>
                  </a:cubicBezTo>
                  <a:cubicBezTo>
                    <a:pt x="8652" y="1751"/>
                    <a:pt x="8641" y="1719"/>
                    <a:pt x="8631" y="1687"/>
                  </a:cubicBezTo>
                  <a:cubicBezTo>
                    <a:pt x="8687" y="1634"/>
                    <a:pt x="8703" y="1551"/>
                    <a:pt x="8671" y="1480"/>
                  </a:cubicBezTo>
                  <a:cubicBezTo>
                    <a:pt x="8664" y="1465"/>
                    <a:pt x="8655" y="1450"/>
                    <a:pt x="8646" y="1435"/>
                  </a:cubicBezTo>
                  <a:lnTo>
                    <a:pt x="8646" y="1435"/>
                  </a:lnTo>
                  <a:cubicBezTo>
                    <a:pt x="8647" y="1437"/>
                    <a:pt x="8648" y="1440"/>
                    <a:pt x="8649" y="1443"/>
                  </a:cubicBezTo>
                  <a:cubicBezTo>
                    <a:pt x="8621" y="1392"/>
                    <a:pt x="8594" y="1338"/>
                    <a:pt x="8563" y="1286"/>
                  </a:cubicBezTo>
                  <a:lnTo>
                    <a:pt x="8563" y="1286"/>
                  </a:lnTo>
                  <a:cubicBezTo>
                    <a:pt x="8565" y="1288"/>
                    <a:pt x="8566" y="1289"/>
                    <a:pt x="8567" y="1291"/>
                  </a:cubicBezTo>
                  <a:lnTo>
                    <a:pt x="8567" y="1291"/>
                  </a:lnTo>
                  <a:cubicBezTo>
                    <a:pt x="8552" y="1265"/>
                    <a:pt x="8538" y="1239"/>
                    <a:pt x="8523" y="1214"/>
                  </a:cubicBezTo>
                  <a:lnTo>
                    <a:pt x="8523" y="1214"/>
                  </a:lnTo>
                  <a:cubicBezTo>
                    <a:pt x="8524" y="1215"/>
                    <a:pt x="8524" y="1215"/>
                    <a:pt x="8524" y="1215"/>
                  </a:cubicBezTo>
                  <a:cubicBezTo>
                    <a:pt x="8520" y="1208"/>
                    <a:pt x="8517" y="1202"/>
                    <a:pt x="8513" y="1195"/>
                  </a:cubicBezTo>
                  <a:lnTo>
                    <a:pt x="8513" y="1195"/>
                  </a:lnTo>
                  <a:cubicBezTo>
                    <a:pt x="8516" y="1202"/>
                    <a:pt x="8520" y="1208"/>
                    <a:pt x="8523" y="1214"/>
                  </a:cubicBezTo>
                  <a:lnTo>
                    <a:pt x="8523" y="1214"/>
                  </a:lnTo>
                  <a:cubicBezTo>
                    <a:pt x="8487" y="1152"/>
                    <a:pt x="8455" y="1091"/>
                    <a:pt x="8411" y="1035"/>
                  </a:cubicBezTo>
                  <a:lnTo>
                    <a:pt x="8411" y="1035"/>
                  </a:lnTo>
                  <a:cubicBezTo>
                    <a:pt x="8414" y="1039"/>
                    <a:pt x="8418" y="1043"/>
                    <a:pt x="8421" y="1046"/>
                  </a:cubicBezTo>
                  <a:cubicBezTo>
                    <a:pt x="8405" y="1025"/>
                    <a:pt x="8389" y="1004"/>
                    <a:pt x="8374" y="983"/>
                  </a:cubicBezTo>
                  <a:cubicBezTo>
                    <a:pt x="8351" y="954"/>
                    <a:pt x="8333" y="922"/>
                    <a:pt x="8311" y="891"/>
                  </a:cubicBezTo>
                  <a:cubicBezTo>
                    <a:pt x="8298" y="873"/>
                    <a:pt x="8283" y="856"/>
                    <a:pt x="8270" y="840"/>
                  </a:cubicBezTo>
                  <a:lnTo>
                    <a:pt x="8267" y="835"/>
                  </a:lnTo>
                  <a:cubicBezTo>
                    <a:pt x="8248" y="800"/>
                    <a:pt x="8226" y="767"/>
                    <a:pt x="8202" y="734"/>
                  </a:cubicBezTo>
                  <a:cubicBezTo>
                    <a:pt x="8167" y="689"/>
                    <a:pt x="8118" y="651"/>
                    <a:pt x="8073" y="613"/>
                  </a:cubicBezTo>
                  <a:cubicBezTo>
                    <a:pt x="7970" y="527"/>
                    <a:pt x="7861" y="445"/>
                    <a:pt x="7740" y="381"/>
                  </a:cubicBezTo>
                  <a:cubicBezTo>
                    <a:pt x="7639" y="330"/>
                    <a:pt x="7534" y="287"/>
                    <a:pt x="7426" y="254"/>
                  </a:cubicBezTo>
                  <a:cubicBezTo>
                    <a:pt x="7309" y="220"/>
                    <a:pt x="7186" y="195"/>
                    <a:pt x="7064" y="195"/>
                  </a:cubicBezTo>
                  <a:cubicBezTo>
                    <a:pt x="7052" y="195"/>
                    <a:pt x="7041" y="195"/>
                    <a:pt x="7029" y="195"/>
                  </a:cubicBezTo>
                  <a:cubicBezTo>
                    <a:pt x="6915" y="200"/>
                    <a:pt x="6802" y="216"/>
                    <a:pt x="6691" y="243"/>
                  </a:cubicBezTo>
                  <a:lnTo>
                    <a:pt x="6670" y="243"/>
                  </a:lnTo>
                  <a:cubicBezTo>
                    <a:pt x="6692" y="190"/>
                    <a:pt x="6686" y="130"/>
                    <a:pt x="6654" y="81"/>
                  </a:cubicBezTo>
                  <a:cubicBezTo>
                    <a:pt x="6614" y="25"/>
                    <a:pt x="6557" y="1"/>
                    <a:pt x="649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1"/>
            <p:cNvSpPr/>
            <p:nvPr/>
          </p:nvSpPr>
          <p:spPr>
            <a:xfrm>
              <a:off x="6732200" y="4312863"/>
              <a:ext cx="312625" cy="1042200"/>
            </a:xfrm>
            <a:custGeom>
              <a:avLst/>
              <a:gdLst/>
              <a:ahLst/>
              <a:cxnLst/>
              <a:rect l="l" t="t" r="r" b="b"/>
              <a:pathLst>
                <a:path w="12505" h="41688" extrusionOk="0">
                  <a:moveTo>
                    <a:pt x="8748" y="3011"/>
                  </a:moveTo>
                  <a:cubicBezTo>
                    <a:pt x="8748" y="3012"/>
                    <a:pt x="8748" y="3012"/>
                    <a:pt x="8748" y="3012"/>
                  </a:cubicBezTo>
                  <a:cubicBezTo>
                    <a:pt x="8748" y="3012"/>
                    <a:pt x="8748" y="3012"/>
                    <a:pt x="8748" y="3011"/>
                  </a:cubicBezTo>
                  <a:close/>
                  <a:moveTo>
                    <a:pt x="4768" y="6951"/>
                  </a:moveTo>
                  <a:lnTo>
                    <a:pt x="4768" y="6951"/>
                  </a:lnTo>
                  <a:cubicBezTo>
                    <a:pt x="4768" y="6952"/>
                    <a:pt x="4768" y="6952"/>
                    <a:pt x="4768" y="6952"/>
                  </a:cubicBezTo>
                  <a:cubicBezTo>
                    <a:pt x="4768" y="6952"/>
                    <a:pt x="4768" y="6952"/>
                    <a:pt x="4768" y="6951"/>
                  </a:cubicBezTo>
                  <a:close/>
                  <a:moveTo>
                    <a:pt x="10661" y="9039"/>
                  </a:moveTo>
                  <a:cubicBezTo>
                    <a:pt x="10662" y="9042"/>
                    <a:pt x="10662" y="9045"/>
                    <a:pt x="10663" y="9047"/>
                  </a:cubicBezTo>
                  <a:cubicBezTo>
                    <a:pt x="10662" y="9045"/>
                    <a:pt x="10662" y="9042"/>
                    <a:pt x="10661" y="9039"/>
                  </a:cubicBezTo>
                  <a:close/>
                  <a:moveTo>
                    <a:pt x="3888" y="11471"/>
                  </a:moveTo>
                  <a:lnTo>
                    <a:pt x="3888" y="11471"/>
                  </a:lnTo>
                  <a:cubicBezTo>
                    <a:pt x="3888" y="11471"/>
                    <a:pt x="3888" y="11471"/>
                    <a:pt x="3888" y="11471"/>
                  </a:cubicBezTo>
                  <a:lnTo>
                    <a:pt x="3888" y="11471"/>
                  </a:lnTo>
                  <a:cubicBezTo>
                    <a:pt x="3888" y="11471"/>
                    <a:pt x="3888" y="11471"/>
                    <a:pt x="3888" y="11471"/>
                  </a:cubicBezTo>
                  <a:close/>
                  <a:moveTo>
                    <a:pt x="4152" y="12944"/>
                  </a:moveTo>
                  <a:cubicBezTo>
                    <a:pt x="4152" y="12944"/>
                    <a:pt x="4152" y="12944"/>
                    <a:pt x="4152" y="12944"/>
                  </a:cubicBezTo>
                  <a:cubicBezTo>
                    <a:pt x="4152" y="12944"/>
                    <a:pt x="4152" y="12944"/>
                    <a:pt x="4152" y="12944"/>
                  </a:cubicBezTo>
                  <a:close/>
                  <a:moveTo>
                    <a:pt x="3650" y="14443"/>
                  </a:moveTo>
                  <a:cubicBezTo>
                    <a:pt x="3650" y="14443"/>
                    <a:pt x="3649" y="14443"/>
                    <a:pt x="3649" y="14444"/>
                  </a:cubicBezTo>
                  <a:lnTo>
                    <a:pt x="3649" y="14444"/>
                  </a:lnTo>
                  <a:cubicBezTo>
                    <a:pt x="3650" y="14443"/>
                    <a:pt x="3650" y="14443"/>
                    <a:pt x="3650" y="14443"/>
                  </a:cubicBezTo>
                  <a:close/>
                  <a:moveTo>
                    <a:pt x="10562" y="24240"/>
                  </a:moveTo>
                  <a:lnTo>
                    <a:pt x="10562" y="24240"/>
                  </a:lnTo>
                  <a:cubicBezTo>
                    <a:pt x="10562" y="24241"/>
                    <a:pt x="10562" y="24241"/>
                    <a:pt x="10563" y="24242"/>
                  </a:cubicBezTo>
                  <a:cubicBezTo>
                    <a:pt x="10562" y="24241"/>
                    <a:pt x="10562" y="24241"/>
                    <a:pt x="10562" y="24240"/>
                  </a:cubicBezTo>
                  <a:close/>
                  <a:moveTo>
                    <a:pt x="10567" y="24250"/>
                  </a:moveTo>
                  <a:cubicBezTo>
                    <a:pt x="10568" y="24251"/>
                    <a:pt x="10569" y="24252"/>
                    <a:pt x="10569" y="24253"/>
                  </a:cubicBezTo>
                  <a:lnTo>
                    <a:pt x="10567" y="24250"/>
                  </a:lnTo>
                  <a:close/>
                  <a:moveTo>
                    <a:pt x="11287" y="25561"/>
                  </a:moveTo>
                  <a:cubicBezTo>
                    <a:pt x="11288" y="25561"/>
                    <a:pt x="11288" y="25562"/>
                    <a:pt x="11289" y="25563"/>
                  </a:cubicBezTo>
                  <a:lnTo>
                    <a:pt x="11289" y="25563"/>
                  </a:lnTo>
                  <a:cubicBezTo>
                    <a:pt x="11288" y="25562"/>
                    <a:pt x="11288" y="25561"/>
                    <a:pt x="11287" y="25561"/>
                  </a:cubicBezTo>
                  <a:close/>
                  <a:moveTo>
                    <a:pt x="12139" y="27540"/>
                  </a:moveTo>
                  <a:cubicBezTo>
                    <a:pt x="12138" y="27544"/>
                    <a:pt x="12138" y="27548"/>
                    <a:pt x="12138" y="27551"/>
                  </a:cubicBezTo>
                  <a:lnTo>
                    <a:pt x="12138" y="27551"/>
                  </a:lnTo>
                  <a:cubicBezTo>
                    <a:pt x="12138" y="27548"/>
                    <a:pt x="12139" y="27544"/>
                    <a:pt x="12139" y="27540"/>
                  </a:cubicBezTo>
                  <a:close/>
                  <a:moveTo>
                    <a:pt x="2871" y="31229"/>
                  </a:moveTo>
                  <a:cubicBezTo>
                    <a:pt x="2871" y="31229"/>
                    <a:pt x="2871" y="31230"/>
                    <a:pt x="2871" y="31230"/>
                  </a:cubicBezTo>
                  <a:lnTo>
                    <a:pt x="2871" y="31230"/>
                  </a:lnTo>
                  <a:cubicBezTo>
                    <a:pt x="2871" y="31230"/>
                    <a:pt x="2871" y="31229"/>
                    <a:pt x="2871" y="31229"/>
                  </a:cubicBezTo>
                  <a:close/>
                  <a:moveTo>
                    <a:pt x="11235" y="32250"/>
                  </a:moveTo>
                  <a:lnTo>
                    <a:pt x="11235" y="32250"/>
                  </a:lnTo>
                  <a:cubicBezTo>
                    <a:pt x="11235" y="32251"/>
                    <a:pt x="11236" y="32253"/>
                    <a:pt x="11236" y="32254"/>
                  </a:cubicBezTo>
                  <a:lnTo>
                    <a:pt x="11236" y="32254"/>
                  </a:lnTo>
                  <a:cubicBezTo>
                    <a:pt x="11236" y="32252"/>
                    <a:pt x="11235" y="32251"/>
                    <a:pt x="11235" y="32250"/>
                  </a:cubicBezTo>
                  <a:close/>
                  <a:moveTo>
                    <a:pt x="11427" y="32927"/>
                  </a:moveTo>
                  <a:lnTo>
                    <a:pt x="11427" y="32927"/>
                  </a:lnTo>
                  <a:cubicBezTo>
                    <a:pt x="11428" y="32929"/>
                    <a:pt x="11428" y="32930"/>
                    <a:pt x="11429" y="32932"/>
                  </a:cubicBezTo>
                  <a:lnTo>
                    <a:pt x="11429" y="32932"/>
                  </a:lnTo>
                  <a:cubicBezTo>
                    <a:pt x="11428" y="32930"/>
                    <a:pt x="11428" y="32929"/>
                    <a:pt x="11427" y="32927"/>
                  </a:cubicBezTo>
                  <a:close/>
                  <a:moveTo>
                    <a:pt x="11106" y="33097"/>
                  </a:moveTo>
                  <a:cubicBezTo>
                    <a:pt x="11106" y="33097"/>
                    <a:pt x="11106" y="33097"/>
                    <a:pt x="11106" y="33098"/>
                  </a:cubicBezTo>
                  <a:lnTo>
                    <a:pt x="11106" y="33098"/>
                  </a:lnTo>
                  <a:cubicBezTo>
                    <a:pt x="11106" y="33097"/>
                    <a:pt x="11106" y="33097"/>
                    <a:pt x="11106" y="33097"/>
                  </a:cubicBezTo>
                  <a:close/>
                  <a:moveTo>
                    <a:pt x="11568" y="38211"/>
                  </a:moveTo>
                  <a:cubicBezTo>
                    <a:pt x="11566" y="38216"/>
                    <a:pt x="11565" y="38221"/>
                    <a:pt x="11563" y="38225"/>
                  </a:cubicBezTo>
                  <a:cubicBezTo>
                    <a:pt x="11565" y="38221"/>
                    <a:pt x="11566" y="38216"/>
                    <a:pt x="11568" y="38211"/>
                  </a:cubicBezTo>
                  <a:close/>
                  <a:moveTo>
                    <a:pt x="4706" y="40649"/>
                  </a:moveTo>
                  <a:cubicBezTo>
                    <a:pt x="4709" y="40651"/>
                    <a:pt x="4712" y="40652"/>
                    <a:pt x="4715" y="40654"/>
                  </a:cubicBezTo>
                  <a:lnTo>
                    <a:pt x="4715" y="40654"/>
                  </a:lnTo>
                  <a:cubicBezTo>
                    <a:pt x="4712" y="40652"/>
                    <a:pt x="4709" y="40651"/>
                    <a:pt x="4706" y="40649"/>
                  </a:cubicBezTo>
                  <a:close/>
                  <a:moveTo>
                    <a:pt x="6960" y="357"/>
                  </a:moveTo>
                  <a:cubicBezTo>
                    <a:pt x="6965" y="358"/>
                    <a:pt x="6970" y="358"/>
                    <a:pt x="6974" y="359"/>
                  </a:cubicBezTo>
                  <a:lnTo>
                    <a:pt x="6978" y="359"/>
                  </a:lnTo>
                  <a:cubicBezTo>
                    <a:pt x="7034" y="364"/>
                    <a:pt x="7088" y="373"/>
                    <a:pt x="7144" y="383"/>
                  </a:cubicBezTo>
                  <a:cubicBezTo>
                    <a:pt x="7194" y="395"/>
                    <a:pt x="7243" y="409"/>
                    <a:pt x="7292" y="426"/>
                  </a:cubicBezTo>
                  <a:cubicBezTo>
                    <a:pt x="7369" y="456"/>
                    <a:pt x="7445" y="487"/>
                    <a:pt x="7521" y="521"/>
                  </a:cubicBezTo>
                  <a:cubicBezTo>
                    <a:pt x="7573" y="551"/>
                    <a:pt x="7627" y="580"/>
                    <a:pt x="7679" y="613"/>
                  </a:cubicBezTo>
                  <a:cubicBezTo>
                    <a:pt x="7727" y="647"/>
                    <a:pt x="7773" y="681"/>
                    <a:pt x="7818" y="717"/>
                  </a:cubicBezTo>
                  <a:cubicBezTo>
                    <a:pt x="7889" y="780"/>
                    <a:pt x="7954" y="844"/>
                    <a:pt x="8019" y="911"/>
                  </a:cubicBezTo>
                  <a:cubicBezTo>
                    <a:pt x="8059" y="958"/>
                    <a:pt x="8098" y="1004"/>
                    <a:pt x="8135" y="1053"/>
                  </a:cubicBezTo>
                  <a:cubicBezTo>
                    <a:pt x="8175" y="1103"/>
                    <a:pt x="8211" y="1157"/>
                    <a:pt x="8246" y="1211"/>
                  </a:cubicBezTo>
                  <a:cubicBezTo>
                    <a:pt x="8299" y="1293"/>
                    <a:pt x="8345" y="1377"/>
                    <a:pt x="8391" y="1461"/>
                  </a:cubicBezTo>
                  <a:cubicBezTo>
                    <a:pt x="8434" y="1551"/>
                    <a:pt x="8477" y="1640"/>
                    <a:pt x="8514" y="1729"/>
                  </a:cubicBezTo>
                  <a:cubicBezTo>
                    <a:pt x="8549" y="1819"/>
                    <a:pt x="8582" y="1909"/>
                    <a:pt x="8613" y="2000"/>
                  </a:cubicBezTo>
                  <a:cubicBezTo>
                    <a:pt x="8642" y="2099"/>
                    <a:pt x="8668" y="2195"/>
                    <a:pt x="8694" y="2293"/>
                  </a:cubicBezTo>
                  <a:cubicBezTo>
                    <a:pt x="8709" y="2367"/>
                    <a:pt x="8721" y="2442"/>
                    <a:pt x="8733" y="2518"/>
                  </a:cubicBezTo>
                  <a:cubicBezTo>
                    <a:pt x="8742" y="2580"/>
                    <a:pt x="8747" y="2645"/>
                    <a:pt x="8752" y="2708"/>
                  </a:cubicBezTo>
                  <a:cubicBezTo>
                    <a:pt x="8752" y="2808"/>
                    <a:pt x="8751" y="2910"/>
                    <a:pt x="8748" y="3011"/>
                  </a:cubicBezTo>
                  <a:lnTo>
                    <a:pt x="8748" y="3011"/>
                  </a:lnTo>
                  <a:cubicBezTo>
                    <a:pt x="8748" y="3008"/>
                    <a:pt x="8749" y="3004"/>
                    <a:pt x="8749" y="3001"/>
                  </a:cubicBezTo>
                  <a:lnTo>
                    <a:pt x="8749" y="3001"/>
                  </a:lnTo>
                  <a:cubicBezTo>
                    <a:pt x="8749" y="3007"/>
                    <a:pt x="8748" y="3011"/>
                    <a:pt x="8749" y="3017"/>
                  </a:cubicBezTo>
                  <a:cubicBezTo>
                    <a:pt x="8749" y="3019"/>
                    <a:pt x="8748" y="3022"/>
                    <a:pt x="8748" y="3025"/>
                  </a:cubicBezTo>
                  <a:lnTo>
                    <a:pt x="8748" y="3021"/>
                  </a:lnTo>
                  <a:cubicBezTo>
                    <a:pt x="8738" y="3148"/>
                    <a:pt x="8724" y="3276"/>
                    <a:pt x="8705" y="3401"/>
                  </a:cubicBezTo>
                  <a:cubicBezTo>
                    <a:pt x="8687" y="3519"/>
                    <a:pt x="8663" y="3635"/>
                    <a:pt x="8641" y="3752"/>
                  </a:cubicBezTo>
                  <a:cubicBezTo>
                    <a:pt x="8573" y="4059"/>
                    <a:pt x="8495" y="4363"/>
                    <a:pt x="8453" y="4675"/>
                  </a:cubicBezTo>
                  <a:cubicBezTo>
                    <a:pt x="8449" y="4712"/>
                    <a:pt x="8447" y="4748"/>
                    <a:pt x="8442" y="4785"/>
                  </a:cubicBezTo>
                  <a:cubicBezTo>
                    <a:pt x="8441" y="4824"/>
                    <a:pt x="8435" y="4864"/>
                    <a:pt x="8435" y="4902"/>
                  </a:cubicBezTo>
                  <a:cubicBezTo>
                    <a:pt x="8435" y="4976"/>
                    <a:pt x="8431" y="5050"/>
                    <a:pt x="8437" y="5123"/>
                  </a:cubicBezTo>
                  <a:cubicBezTo>
                    <a:pt x="8445" y="5243"/>
                    <a:pt x="8452" y="5365"/>
                    <a:pt x="8475" y="5483"/>
                  </a:cubicBezTo>
                  <a:cubicBezTo>
                    <a:pt x="8505" y="5637"/>
                    <a:pt x="8544" y="5789"/>
                    <a:pt x="8608" y="5931"/>
                  </a:cubicBezTo>
                  <a:cubicBezTo>
                    <a:pt x="8755" y="6242"/>
                    <a:pt x="8961" y="6524"/>
                    <a:pt x="9156" y="6807"/>
                  </a:cubicBezTo>
                  <a:cubicBezTo>
                    <a:pt x="9322" y="7051"/>
                    <a:pt x="9499" y="7285"/>
                    <a:pt x="9669" y="7525"/>
                  </a:cubicBezTo>
                  <a:cubicBezTo>
                    <a:pt x="9757" y="7657"/>
                    <a:pt x="9840" y="7793"/>
                    <a:pt x="9916" y="7931"/>
                  </a:cubicBezTo>
                  <a:cubicBezTo>
                    <a:pt x="9918" y="7936"/>
                    <a:pt x="9921" y="7939"/>
                    <a:pt x="9923" y="7942"/>
                  </a:cubicBezTo>
                  <a:cubicBezTo>
                    <a:pt x="9923" y="7943"/>
                    <a:pt x="9923" y="7944"/>
                    <a:pt x="9924" y="7945"/>
                  </a:cubicBezTo>
                  <a:lnTo>
                    <a:pt x="9923" y="7945"/>
                  </a:lnTo>
                  <a:cubicBezTo>
                    <a:pt x="9971" y="8043"/>
                    <a:pt x="10017" y="8139"/>
                    <a:pt x="10059" y="8241"/>
                  </a:cubicBezTo>
                  <a:cubicBezTo>
                    <a:pt x="10096" y="8326"/>
                    <a:pt x="10125" y="8414"/>
                    <a:pt x="10159" y="8502"/>
                  </a:cubicBezTo>
                  <a:cubicBezTo>
                    <a:pt x="10191" y="8604"/>
                    <a:pt x="10220" y="8707"/>
                    <a:pt x="10247" y="8812"/>
                  </a:cubicBezTo>
                  <a:cubicBezTo>
                    <a:pt x="10272" y="8911"/>
                    <a:pt x="10294" y="9011"/>
                    <a:pt x="10317" y="9114"/>
                  </a:cubicBezTo>
                  <a:cubicBezTo>
                    <a:pt x="10315" y="9105"/>
                    <a:pt x="10313" y="9097"/>
                    <a:pt x="10313" y="9089"/>
                  </a:cubicBezTo>
                  <a:lnTo>
                    <a:pt x="10313" y="9089"/>
                  </a:lnTo>
                  <a:cubicBezTo>
                    <a:pt x="10319" y="9116"/>
                    <a:pt x="10324" y="9143"/>
                    <a:pt x="10328" y="9171"/>
                  </a:cubicBezTo>
                  <a:lnTo>
                    <a:pt x="10328" y="9167"/>
                  </a:lnTo>
                  <a:cubicBezTo>
                    <a:pt x="10336" y="9205"/>
                    <a:pt x="10343" y="9243"/>
                    <a:pt x="10350" y="9280"/>
                  </a:cubicBezTo>
                  <a:lnTo>
                    <a:pt x="10350" y="9280"/>
                  </a:lnTo>
                  <a:cubicBezTo>
                    <a:pt x="10350" y="9277"/>
                    <a:pt x="10349" y="9274"/>
                    <a:pt x="10348" y="9271"/>
                  </a:cubicBezTo>
                  <a:lnTo>
                    <a:pt x="10348" y="9271"/>
                  </a:lnTo>
                  <a:cubicBezTo>
                    <a:pt x="10385" y="9448"/>
                    <a:pt x="10412" y="9628"/>
                    <a:pt x="10428" y="9809"/>
                  </a:cubicBezTo>
                  <a:lnTo>
                    <a:pt x="10428" y="9809"/>
                  </a:lnTo>
                  <a:cubicBezTo>
                    <a:pt x="10428" y="9809"/>
                    <a:pt x="10428" y="9808"/>
                    <a:pt x="10427" y="9808"/>
                  </a:cubicBezTo>
                  <a:lnTo>
                    <a:pt x="10427" y="9808"/>
                  </a:lnTo>
                  <a:cubicBezTo>
                    <a:pt x="10432" y="9911"/>
                    <a:pt x="10432" y="10013"/>
                    <a:pt x="10425" y="10116"/>
                  </a:cubicBezTo>
                  <a:cubicBezTo>
                    <a:pt x="10412" y="10272"/>
                    <a:pt x="10383" y="10425"/>
                    <a:pt x="10355" y="10579"/>
                  </a:cubicBezTo>
                  <a:cubicBezTo>
                    <a:pt x="10328" y="10698"/>
                    <a:pt x="10302" y="10819"/>
                    <a:pt x="10267" y="10934"/>
                  </a:cubicBezTo>
                  <a:cubicBezTo>
                    <a:pt x="10234" y="11042"/>
                    <a:pt x="10200" y="11146"/>
                    <a:pt x="10164" y="11251"/>
                  </a:cubicBezTo>
                  <a:cubicBezTo>
                    <a:pt x="10106" y="11399"/>
                    <a:pt x="10045" y="11541"/>
                    <a:pt x="9978" y="11683"/>
                  </a:cubicBezTo>
                  <a:lnTo>
                    <a:pt x="9834" y="11955"/>
                  </a:lnTo>
                  <a:cubicBezTo>
                    <a:pt x="9746" y="12116"/>
                    <a:pt x="9657" y="12277"/>
                    <a:pt x="9580" y="12445"/>
                  </a:cubicBezTo>
                  <a:cubicBezTo>
                    <a:pt x="9504" y="12606"/>
                    <a:pt x="9428" y="12767"/>
                    <a:pt x="9368" y="12934"/>
                  </a:cubicBezTo>
                  <a:cubicBezTo>
                    <a:pt x="9332" y="13037"/>
                    <a:pt x="9298" y="13140"/>
                    <a:pt x="9266" y="13245"/>
                  </a:cubicBezTo>
                  <a:cubicBezTo>
                    <a:pt x="9240" y="13329"/>
                    <a:pt x="9220" y="13416"/>
                    <a:pt x="9199" y="13503"/>
                  </a:cubicBezTo>
                  <a:cubicBezTo>
                    <a:pt x="9157" y="13681"/>
                    <a:pt x="9126" y="13862"/>
                    <a:pt x="9108" y="14044"/>
                  </a:cubicBezTo>
                  <a:cubicBezTo>
                    <a:pt x="9092" y="14225"/>
                    <a:pt x="9086" y="14407"/>
                    <a:pt x="9093" y="14587"/>
                  </a:cubicBezTo>
                  <a:cubicBezTo>
                    <a:pt x="9100" y="14957"/>
                    <a:pt x="9201" y="15318"/>
                    <a:pt x="9384" y="15639"/>
                  </a:cubicBezTo>
                  <a:cubicBezTo>
                    <a:pt x="9504" y="15842"/>
                    <a:pt x="9650" y="16020"/>
                    <a:pt x="9809" y="16193"/>
                  </a:cubicBezTo>
                  <a:cubicBezTo>
                    <a:pt x="9931" y="16327"/>
                    <a:pt x="10060" y="16455"/>
                    <a:pt x="10183" y="16588"/>
                  </a:cubicBezTo>
                  <a:cubicBezTo>
                    <a:pt x="10178" y="16583"/>
                    <a:pt x="10174" y="16578"/>
                    <a:pt x="10168" y="16572"/>
                  </a:cubicBezTo>
                  <a:lnTo>
                    <a:pt x="10168" y="16572"/>
                  </a:lnTo>
                  <a:cubicBezTo>
                    <a:pt x="10250" y="16665"/>
                    <a:pt x="10333" y="16758"/>
                    <a:pt x="10408" y="16858"/>
                  </a:cubicBezTo>
                  <a:cubicBezTo>
                    <a:pt x="10482" y="16957"/>
                    <a:pt x="10552" y="17055"/>
                    <a:pt x="10623" y="17154"/>
                  </a:cubicBezTo>
                  <a:lnTo>
                    <a:pt x="10622" y="17153"/>
                  </a:lnTo>
                  <a:lnTo>
                    <a:pt x="10622" y="17153"/>
                  </a:lnTo>
                  <a:cubicBezTo>
                    <a:pt x="10623" y="17154"/>
                    <a:pt x="10623" y="17155"/>
                    <a:pt x="10625" y="17156"/>
                  </a:cubicBezTo>
                  <a:cubicBezTo>
                    <a:pt x="10626" y="17158"/>
                    <a:pt x="10626" y="17159"/>
                    <a:pt x="10628" y="17160"/>
                  </a:cubicBezTo>
                  <a:lnTo>
                    <a:pt x="10628" y="17162"/>
                  </a:lnTo>
                  <a:lnTo>
                    <a:pt x="10629" y="17164"/>
                  </a:lnTo>
                  <a:cubicBezTo>
                    <a:pt x="10629" y="17165"/>
                    <a:pt x="10629" y="17166"/>
                    <a:pt x="10629" y="17166"/>
                  </a:cubicBezTo>
                  <a:cubicBezTo>
                    <a:pt x="10630" y="17166"/>
                    <a:pt x="10630" y="17168"/>
                    <a:pt x="10630" y="17169"/>
                  </a:cubicBezTo>
                  <a:cubicBezTo>
                    <a:pt x="10680" y="17246"/>
                    <a:pt x="10728" y="17321"/>
                    <a:pt x="10775" y="17399"/>
                  </a:cubicBezTo>
                  <a:cubicBezTo>
                    <a:pt x="10820" y="17475"/>
                    <a:pt x="10859" y="17551"/>
                    <a:pt x="10901" y="17629"/>
                  </a:cubicBezTo>
                  <a:cubicBezTo>
                    <a:pt x="10939" y="17709"/>
                    <a:pt x="10977" y="17790"/>
                    <a:pt x="11013" y="17870"/>
                  </a:cubicBezTo>
                  <a:cubicBezTo>
                    <a:pt x="11051" y="17960"/>
                    <a:pt x="11087" y="18051"/>
                    <a:pt x="11121" y="18141"/>
                  </a:cubicBezTo>
                  <a:cubicBezTo>
                    <a:pt x="11143" y="18208"/>
                    <a:pt x="11165" y="18275"/>
                    <a:pt x="11183" y="18344"/>
                  </a:cubicBezTo>
                  <a:cubicBezTo>
                    <a:pt x="11204" y="18421"/>
                    <a:pt x="11222" y="18499"/>
                    <a:pt x="11239" y="18577"/>
                  </a:cubicBezTo>
                  <a:cubicBezTo>
                    <a:pt x="11249" y="18635"/>
                    <a:pt x="11261" y="18692"/>
                    <a:pt x="11266" y="18750"/>
                  </a:cubicBezTo>
                  <a:cubicBezTo>
                    <a:pt x="11270" y="18806"/>
                    <a:pt x="11274" y="18862"/>
                    <a:pt x="11279" y="18917"/>
                  </a:cubicBezTo>
                  <a:lnTo>
                    <a:pt x="11279" y="18917"/>
                  </a:lnTo>
                  <a:cubicBezTo>
                    <a:pt x="11279" y="18916"/>
                    <a:pt x="11279" y="18915"/>
                    <a:pt x="11279" y="18914"/>
                  </a:cubicBezTo>
                  <a:lnTo>
                    <a:pt x="11279" y="18914"/>
                  </a:lnTo>
                  <a:cubicBezTo>
                    <a:pt x="11279" y="18915"/>
                    <a:pt x="11279" y="18916"/>
                    <a:pt x="11279" y="18917"/>
                  </a:cubicBezTo>
                  <a:lnTo>
                    <a:pt x="11279" y="18917"/>
                  </a:lnTo>
                  <a:cubicBezTo>
                    <a:pt x="11279" y="18917"/>
                    <a:pt x="11279" y="18917"/>
                    <a:pt x="11279" y="18917"/>
                  </a:cubicBezTo>
                  <a:lnTo>
                    <a:pt x="11279" y="18917"/>
                  </a:lnTo>
                  <a:cubicBezTo>
                    <a:pt x="11279" y="18917"/>
                    <a:pt x="11279" y="18918"/>
                    <a:pt x="11280" y="18918"/>
                  </a:cubicBezTo>
                  <a:lnTo>
                    <a:pt x="11280" y="18918"/>
                  </a:lnTo>
                  <a:cubicBezTo>
                    <a:pt x="11279" y="18918"/>
                    <a:pt x="11279" y="18917"/>
                    <a:pt x="11279" y="18917"/>
                  </a:cubicBezTo>
                  <a:lnTo>
                    <a:pt x="11279" y="18917"/>
                  </a:lnTo>
                  <a:cubicBezTo>
                    <a:pt x="11280" y="18924"/>
                    <a:pt x="11281" y="18931"/>
                    <a:pt x="11282" y="18938"/>
                  </a:cubicBezTo>
                  <a:cubicBezTo>
                    <a:pt x="11281" y="18931"/>
                    <a:pt x="11280" y="18925"/>
                    <a:pt x="11280" y="18918"/>
                  </a:cubicBezTo>
                  <a:lnTo>
                    <a:pt x="11280" y="18918"/>
                  </a:lnTo>
                  <a:cubicBezTo>
                    <a:pt x="11281" y="18981"/>
                    <a:pt x="11285" y="19045"/>
                    <a:pt x="11282" y="19109"/>
                  </a:cubicBezTo>
                  <a:cubicBezTo>
                    <a:pt x="11279" y="19169"/>
                    <a:pt x="11274" y="19228"/>
                    <a:pt x="11272" y="19286"/>
                  </a:cubicBezTo>
                  <a:cubicBezTo>
                    <a:pt x="11265" y="19351"/>
                    <a:pt x="11261" y="19417"/>
                    <a:pt x="11248" y="19480"/>
                  </a:cubicBezTo>
                  <a:cubicBezTo>
                    <a:pt x="11235" y="19539"/>
                    <a:pt x="11223" y="19599"/>
                    <a:pt x="11212" y="19658"/>
                  </a:cubicBezTo>
                  <a:lnTo>
                    <a:pt x="11212" y="19655"/>
                  </a:lnTo>
                  <a:cubicBezTo>
                    <a:pt x="11195" y="19721"/>
                    <a:pt x="11180" y="19789"/>
                    <a:pt x="11157" y="19853"/>
                  </a:cubicBezTo>
                  <a:cubicBezTo>
                    <a:pt x="11136" y="19914"/>
                    <a:pt x="11116" y="19977"/>
                    <a:pt x="11094" y="20036"/>
                  </a:cubicBezTo>
                  <a:cubicBezTo>
                    <a:pt x="11068" y="20092"/>
                    <a:pt x="11048" y="20148"/>
                    <a:pt x="11022" y="20202"/>
                  </a:cubicBezTo>
                  <a:cubicBezTo>
                    <a:pt x="10999" y="20254"/>
                    <a:pt x="10972" y="20305"/>
                    <a:pt x="10947" y="20356"/>
                  </a:cubicBezTo>
                  <a:lnTo>
                    <a:pt x="10947" y="20354"/>
                  </a:lnTo>
                  <a:cubicBezTo>
                    <a:pt x="10856" y="20521"/>
                    <a:pt x="10758" y="20686"/>
                    <a:pt x="10668" y="20855"/>
                  </a:cubicBezTo>
                  <a:cubicBezTo>
                    <a:pt x="10578" y="21023"/>
                    <a:pt x="10496" y="21194"/>
                    <a:pt x="10420" y="21368"/>
                  </a:cubicBezTo>
                  <a:cubicBezTo>
                    <a:pt x="10349" y="21531"/>
                    <a:pt x="10286" y="21698"/>
                    <a:pt x="10232" y="21868"/>
                  </a:cubicBezTo>
                  <a:cubicBezTo>
                    <a:pt x="10170" y="22048"/>
                    <a:pt x="10118" y="22232"/>
                    <a:pt x="10076" y="22417"/>
                  </a:cubicBezTo>
                  <a:cubicBezTo>
                    <a:pt x="10055" y="22516"/>
                    <a:pt x="10031" y="22615"/>
                    <a:pt x="10015" y="22713"/>
                  </a:cubicBezTo>
                  <a:cubicBezTo>
                    <a:pt x="10000" y="22808"/>
                    <a:pt x="9986" y="22902"/>
                    <a:pt x="9975" y="22996"/>
                  </a:cubicBezTo>
                  <a:cubicBezTo>
                    <a:pt x="9966" y="23084"/>
                    <a:pt x="9962" y="23171"/>
                    <a:pt x="9964" y="23259"/>
                  </a:cubicBezTo>
                  <a:cubicBezTo>
                    <a:pt x="9963" y="23432"/>
                    <a:pt x="9978" y="23605"/>
                    <a:pt x="10008" y="23775"/>
                  </a:cubicBezTo>
                  <a:cubicBezTo>
                    <a:pt x="10047" y="23986"/>
                    <a:pt x="10119" y="24204"/>
                    <a:pt x="10234" y="24385"/>
                  </a:cubicBezTo>
                  <a:cubicBezTo>
                    <a:pt x="10292" y="24478"/>
                    <a:pt x="10357" y="24567"/>
                    <a:pt x="10427" y="24650"/>
                  </a:cubicBezTo>
                  <a:cubicBezTo>
                    <a:pt x="10456" y="24685"/>
                    <a:pt x="10489" y="24719"/>
                    <a:pt x="10520" y="24753"/>
                  </a:cubicBezTo>
                  <a:cubicBezTo>
                    <a:pt x="10641" y="24885"/>
                    <a:pt x="10768" y="25007"/>
                    <a:pt x="10892" y="25134"/>
                  </a:cubicBezTo>
                  <a:cubicBezTo>
                    <a:pt x="11028" y="25274"/>
                    <a:pt x="11160" y="25418"/>
                    <a:pt x="11290" y="25564"/>
                  </a:cubicBezTo>
                  <a:cubicBezTo>
                    <a:pt x="11290" y="25564"/>
                    <a:pt x="11290" y="25563"/>
                    <a:pt x="11289" y="25563"/>
                  </a:cubicBezTo>
                  <a:lnTo>
                    <a:pt x="11289" y="25563"/>
                  </a:lnTo>
                  <a:cubicBezTo>
                    <a:pt x="11291" y="25565"/>
                    <a:pt x="11292" y="25567"/>
                    <a:pt x="11294" y="25568"/>
                  </a:cubicBezTo>
                  <a:cubicBezTo>
                    <a:pt x="11333" y="25613"/>
                    <a:pt x="11373" y="25658"/>
                    <a:pt x="11411" y="25702"/>
                  </a:cubicBezTo>
                  <a:cubicBezTo>
                    <a:pt x="11549" y="25858"/>
                    <a:pt x="11677" y="26022"/>
                    <a:pt x="11796" y="26192"/>
                  </a:cubicBezTo>
                  <a:cubicBezTo>
                    <a:pt x="11836" y="26256"/>
                    <a:pt x="11873" y="26322"/>
                    <a:pt x="11909" y="26389"/>
                  </a:cubicBezTo>
                  <a:cubicBezTo>
                    <a:pt x="11928" y="26431"/>
                    <a:pt x="11950" y="26473"/>
                    <a:pt x="11965" y="26515"/>
                  </a:cubicBezTo>
                  <a:cubicBezTo>
                    <a:pt x="11981" y="26557"/>
                    <a:pt x="11994" y="26597"/>
                    <a:pt x="12008" y="26636"/>
                  </a:cubicBezTo>
                  <a:cubicBezTo>
                    <a:pt x="12035" y="26736"/>
                    <a:pt x="12062" y="26834"/>
                    <a:pt x="12084" y="26933"/>
                  </a:cubicBezTo>
                  <a:cubicBezTo>
                    <a:pt x="12084" y="26933"/>
                    <a:pt x="12084" y="26933"/>
                    <a:pt x="12084" y="26932"/>
                  </a:cubicBezTo>
                  <a:lnTo>
                    <a:pt x="12084" y="26932"/>
                  </a:lnTo>
                  <a:cubicBezTo>
                    <a:pt x="12099" y="27008"/>
                    <a:pt x="12113" y="27083"/>
                    <a:pt x="12122" y="27158"/>
                  </a:cubicBezTo>
                  <a:cubicBezTo>
                    <a:pt x="12133" y="27237"/>
                    <a:pt x="12138" y="27313"/>
                    <a:pt x="12142" y="27391"/>
                  </a:cubicBezTo>
                  <a:cubicBezTo>
                    <a:pt x="12142" y="27449"/>
                    <a:pt x="12142" y="27510"/>
                    <a:pt x="12141" y="27567"/>
                  </a:cubicBezTo>
                  <a:cubicBezTo>
                    <a:pt x="12139" y="27561"/>
                    <a:pt x="12138" y="27556"/>
                    <a:pt x="12138" y="27551"/>
                  </a:cubicBezTo>
                  <a:lnTo>
                    <a:pt x="12138" y="27551"/>
                  </a:lnTo>
                  <a:cubicBezTo>
                    <a:pt x="12130" y="27647"/>
                    <a:pt x="12121" y="27740"/>
                    <a:pt x="12108" y="27835"/>
                  </a:cubicBezTo>
                  <a:cubicBezTo>
                    <a:pt x="12097" y="27918"/>
                    <a:pt x="12082" y="28002"/>
                    <a:pt x="12066" y="28083"/>
                  </a:cubicBezTo>
                  <a:cubicBezTo>
                    <a:pt x="12066" y="28082"/>
                    <a:pt x="12066" y="28081"/>
                    <a:pt x="12066" y="28080"/>
                  </a:cubicBezTo>
                  <a:cubicBezTo>
                    <a:pt x="12066" y="28082"/>
                    <a:pt x="12066" y="28083"/>
                    <a:pt x="12065" y="28084"/>
                  </a:cubicBezTo>
                  <a:cubicBezTo>
                    <a:pt x="12064" y="28089"/>
                    <a:pt x="12063" y="28095"/>
                    <a:pt x="12063" y="28100"/>
                  </a:cubicBezTo>
                  <a:cubicBezTo>
                    <a:pt x="12043" y="28184"/>
                    <a:pt x="12023" y="28272"/>
                    <a:pt x="11997" y="28354"/>
                  </a:cubicBezTo>
                  <a:cubicBezTo>
                    <a:pt x="11973" y="28441"/>
                    <a:pt x="11945" y="28527"/>
                    <a:pt x="11916" y="28612"/>
                  </a:cubicBezTo>
                  <a:cubicBezTo>
                    <a:pt x="11878" y="28709"/>
                    <a:pt x="11839" y="28805"/>
                    <a:pt x="11799" y="28901"/>
                  </a:cubicBezTo>
                  <a:cubicBezTo>
                    <a:pt x="11757" y="29000"/>
                    <a:pt x="11710" y="29092"/>
                    <a:pt x="11662" y="29188"/>
                  </a:cubicBezTo>
                  <a:lnTo>
                    <a:pt x="11662" y="29188"/>
                  </a:lnTo>
                  <a:cubicBezTo>
                    <a:pt x="11665" y="29182"/>
                    <a:pt x="11668" y="29175"/>
                    <a:pt x="11671" y="29168"/>
                  </a:cubicBezTo>
                  <a:lnTo>
                    <a:pt x="11671" y="29168"/>
                  </a:lnTo>
                  <a:cubicBezTo>
                    <a:pt x="11586" y="29335"/>
                    <a:pt x="11496" y="29497"/>
                    <a:pt x="11399" y="29656"/>
                  </a:cubicBezTo>
                  <a:cubicBezTo>
                    <a:pt x="11304" y="29811"/>
                    <a:pt x="11208" y="29965"/>
                    <a:pt x="11125" y="30128"/>
                  </a:cubicBezTo>
                  <a:cubicBezTo>
                    <a:pt x="11123" y="30132"/>
                    <a:pt x="11121" y="30136"/>
                    <a:pt x="11119" y="30140"/>
                  </a:cubicBezTo>
                  <a:cubicBezTo>
                    <a:pt x="11115" y="30142"/>
                    <a:pt x="11109" y="30142"/>
                    <a:pt x="11106" y="30144"/>
                  </a:cubicBezTo>
                  <a:cubicBezTo>
                    <a:pt x="11089" y="30174"/>
                    <a:pt x="11072" y="30203"/>
                    <a:pt x="11057" y="30233"/>
                  </a:cubicBezTo>
                  <a:cubicBezTo>
                    <a:pt x="11038" y="30264"/>
                    <a:pt x="11020" y="30294"/>
                    <a:pt x="11000" y="30327"/>
                  </a:cubicBezTo>
                  <a:cubicBezTo>
                    <a:pt x="10984" y="30373"/>
                    <a:pt x="10973" y="30423"/>
                    <a:pt x="10960" y="30471"/>
                  </a:cubicBezTo>
                  <a:cubicBezTo>
                    <a:pt x="10922" y="30557"/>
                    <a:pt x="10885" y="30643"/>
                    <a:pt x="10854" y="30732"/>
                  </a:cubicBezTo>
                  <a:cubicBezTo>
                    <a:pt x="10792" y="30914"/>
                    <a:pt x="10747" y="31102"/>
                    <a:pt x="10723" y="31292"/>
                  </a:cubicBezTo>
                  <a:cubicBezTo>
                    <a:pt x="10733" y="31387"/>
                    <a:pt x="10738" y="31481"/>
                    <a:pt x="10744" y="31575"/>
                  </a:cubicBezTo>
                  <a:cubicBezTo>
                    <a:pt x="10753" y="31670"/>
                    <a:pt x="10759" y="31766"/>
                    <a:pt x="10766" y="31863"/>
                  </a:cubicBezTo>
                  <a:cubicBezTo>
                    <a:pt x="10785" y="31932"/>
                    <a:pt x="10805" y="32002"/>
                    <a:pt x="10825" y="32073"/>
                  </a:cubicBezTo>
                  <a:lnTo>
                    <a:pt x="10825" y="32077"/>
                  </a:lnTo>
                  <a:cubicBezTo>
                    <a:pt x="10839" y="32149"/>
                    <a:pt x="10862" y="32219"/>
                    <a:pt x="10877" y="32289"/>
                  </a:cubicBezTo>
                  <a:lnTo>
                    <a:pt x="10877" y="32289"/>
                  </a:lnTo>
                  <a:cubicBezTo>
                    <a:pt x="10876" y="32285"/>
                    <a:pt x="10875" y="32281"/>
                    <a:pt x="10874" y="32277"/>
                  </a:cubicBezTo>
                  <a:lnTo>
                    <a:pt x="10874" y="32277"/>
                  </a:lnTo>
                  <a:cubicBezTo>
                    <a:pt x="10882" y="32321"/>
                    <a:pt x="10893" y="32365"/>
                    <a:pt x="10907" y="32409"/>
                  </a:cubicBezTo>
                  <a:cubicBezTo>
                    <a:pt x="10916" y="32438"/>
                    <a:pt x="10928" y="32469"/>
                    <a:pt x="10939" y="32498"/>
                  </a:cubicBezTo>
                  <a:cubicBezTo>
                    <a:pt x="10962" y="32604"/>
                    <a:pt x="10985" y="32708"/>
                    <a:pt x="11014" y="32811"/>
                  </a:cubicBezTo>
                  <a:cubicBezTo>
                    <a:pt x="11043" y="32909"/>
                    <a:pt x="11075" y="33007"/>
                    <a:pt x="11109" y="33104"/>
                  </a:cubicBezTo>
                  <a:lnTo>
                    <a:pt x="11109" y="33104"/>
                  </a:lnTo>
                  <a:cubicBezTo>
                    <a:pt x="11108" y="33102"/>
                    <a:pt x="11107" y="33100"/>
                    <a:pt x="11106" y="33098"/>
                  </a:cubicBezTo>
                  <a:lnTo>
                    <a:pt x="11106" y="33098"/>
                  </a:lnTo>
                  <a:cubicBezTo>
                    <a:pt x="11178" y="33309"/>
                    <a:pt x="11225" y="33528"/>
                    <a:pt x="11283" y="33742"/>
                  </a:cubicBezTo>
                  <a:cubicBezTo>
                    <a:pt x="11343" y="33967"/>
                    <a:pt x="11418" y="34188"/>
                    <a:pt x="11485" y="34412"/>
                  </a:cubicBezTo>
                  <a:cubicBezTo>
                    <a:pt x="11613" y="34841"/>
                    <a:pt x="11719" y="35275"/>
                    <a:pt x="11809" y="35715"/>
                  </a:cubicBezTo>
                  <a:cubicBezTo>
                    <a:pt x="11827" y="35812"/>
                    <a:pt x="11846" y="35909"/>
                    <a:pt x="11857" y="36006"/>
                  </a:cubicBezTo>
                  <a:cubicBezTo>
                    <a:pt x="11869" y="36100"/>
                    <a:pt x="11876" y="36193"/>
                    <a:pt x="11883" y="36288"/>
                  </a:cubicBezTo>
                  <a:cubicBezTo>
                    <a:pt x="11883" y="36279"/>
                    <a:pt x="11882" y="36272"/>
                    <a:pt x="11882" y="36263"/>
                  </a:cubicBezTo>
                  <a:lnTo>
                    <a:pt x="11882" y="36263"/>
                  </a:lnTo>
                  <a:cubicBezTo>
                    <a:pt x="11888" y="36358"/>
                    <a:pt x="11895" y="36452"/>
                    <a:pt x="11894" y="36546"/>
                  </a:cubicBezTo>
                  <a:cubicBezTo>
                    <a:pt x="11892" y="36639"/>
                    <a:pt x="11888" y="36734"/>
                    <a:pt x="11880" y="36828"/>
                  </a:cubicBezTo>
                  <a:cubicBezTo>
                    <a:pt x="11861" y="36995"/>
                    <a:pt x="11836" y="37162"/>
                    <a:pt x="11804" y="37327"/>
                  </a:cubicBezTo>
                  <a:cubicBezTo>
                    <a:pt x="11807" y="37320"/>
                    <a:pt x="11807" y="37313"/>
                    <a:pt x="11811" y="37304"/>
                  </a:cubicBezTo>
                  <a:lnTo>
                    <a:pt x="11811" y="37304"/>
                  </a:lnTo>
                  <a:cubicBezTo>
                    <a:pt x="11777" y="37457"/>
                    <a:pt x="11745" y="37610"/>
                    <a:pt x="11703" y="37760"/>
                  </a:cubicBezTo>
                  <a:cubicBezTo>
                    <a:pt x="11662" y="37912"/>
                    <a:pt x="11617" y="38063"/>
                    <a:pt x="11568" y="38211"/>
                  </a:cubicBezTo>
                  <a:lnTo>
                    <a:pt x="11568" y="38211"/>
                  </a:lnTo>
                  <a:cubicBezTo>
                    <a:pt x="11569" y="38209"/>
                    <a:pt x="11570" y="38206"/>
                    <a:pt x="11572" y="38204"/>
                  </a:cubicBezTo>
                  <a:lnTo>
                    <a:pt x="11572" y="38204"/>
                  </a:lnTo>
                  <a:cubicBezTo>
                    <a:pt x="11505" y="38387"/>
                    <a:pt x="11436" y="38567"/>
                    <a:pt x="11354" y="38743"/>
                  </a:cubicBezTo>
                  <a:lnTo>
                    <a:pt x="11355" y="38740"/>
                  </a:lnTo>
                  <a:lnTo>
                    <a:pt x="11355" y="38740"/>
                  </a:lnTo>
                  <a:cubicBezTo>
                    <a:pt x="11353" y="38745"/>
                    <a:pt x="11351" y="38751"/>
                    <a:pt x="11348" y="38755"/>
                  </a:cubicBezTo>
                  <a:cubicBezTo>
                    <a:pt x="11347" y="38756"/>
                    <a:pt x="11347" y="38759"/>
                    <a:pt x="11346" y="38760"/>
                  </a:cubicBezTo>
                  <a:lnTo>
                    <a:pt x="11346" y="38759"/>
                  </a:lnTo>
                  <a:cubicBezTo>
                    <a:pt x="11296" y="38856"/>
                    <a:pt x="11246" y="38955"/>
                    <a:pt x="11192" y="39051"/>
                  </a:cubicBezTo>
                  <a:cubicBezTo>
                    <a:pt x="11141" y="39142"/>
                    <a:pt x="11082" y="39230"/>
                    <a:pt x="11025" y="39319"/>
                  </a:cubicBezTo>
                  <a:lnTo>
                    <a:pt x="11025" y="39317"/>
                  </a:lnTo>
                  <a:cubicBezTo>
                    <a:pt x="11024" y="39319"/>
                    <a:pt x="11023" y="39322"/>
                    <a:pt x="11022" y="39323"/>
                  </a:cubicBezTo>
                  <a:cubicBezTo>
                    <a:pt x="11020" y="39324"/>
                    <a:pt x="11019" y="39326"/>
                    <a:pt x="11018" y="39329"/>
                  </a:cubicBezTo>
                  <a:lnTo>
                    <a:pt x="11019" y="39328"/>
                  </a:lnTo>
                  <a:lnTo>
                    <a:pt x="11019" y="39328"/>
                  </a:lnTo>
                  <a:cubicBezTo>
                    <a:pt x="11018" y="39329"/>
                    <a:pt x="11018" y="39329"/>
                    <a:pt x="11018" y="39331"/>
                  </a:cubicBezTo>
                  <a:lnTo>
                    <a:pt x="11015" y="39333"/>
                  </a:lnTo>
                  <a:lnTo>
                    <a:pt x="11015" y="39332"/>
                  </a:lnTo>
                  <a:cubicBezTo>
                    <a:pt x="10972" y="39392"/>
                    <a:pt x="10931" y="39448"/>
                    <a:pt x="10882" y="39504"/>
                  </a:cubicBezTo>
                  <a:cubicBezTo>
                    <a:pt x="10845" y="39543"/>
                    <a:pt x="10807" y="39582"/>
                    <a:pt x="10767" y="39620"/>
                  </a:cubicBezTo>
                  <a:cubicBezTo>
                    <a:pt x="10582" y="39781"/>
                    <a:pt x="10379" y="39924"/>
                    <a:pt x="10178" y="40070"/>
                  </a:cubicBezTo>
                  <a:cubicBezTo>
                    <a:pt x="10072" y="40149"/>
                    <a:pt x="9966" y="40226"/>
                    <a:pt x="9859" y="40307"/>
                  </a:cubicBezTo>
                  <a:cubicBezTo>
                    <a:pt x="9770" y="40376"/>
                    <a:pt x="9680" y="40448"/>
                    <a:pt x="9587" y="40514"/>
                  </a:cubicBezTo>
                  <a:cubicBezTo>
                    <a:pt x="9429" y="40618"/>
                    <a:pt x="9259" y="40703"/>
                    <a:pt x="9091" y="40788"/>
                  </a:cubicBezTo>
                  <a:cubicBezTo>
                    <a:pt x="9005" y="40829"/>
                    <a:pt x="8919" y="40870"/>
                    <a:pt x="8830" y="40909"/>
                  </a:cubicBezTo>
                  <a:cubicBezTo>
                    <a:pt x="8734" y="40950"/>
                    <a:pt x="8635" y="40989"/>
                    <a:pt x="8536" y="41027"/>
                  </a:cubicBezTo>
                  <a:cubicBezTo>
                    <a:pt x="8545" y="41025"/>
                    <a:pt x="8552" y="41022"/>
                    <a:pt x="8560" y="41021"/>
                  </a:cubicBezTo>
                  <a:lnTo>
                    <a:pt x="8560" y="41021"/>
                  </a:lnTo>
                  <a:cubicBezTo>
                    <a:pt x="8424" y="41065"/>
                    <a:pt x="8290" y="41111"/>
                    <a:pt x="8151" y="41150"/>
                  </a:cubicBezTo>
                  <a:cubicBezTo>
                    <a:pt x="8012" y="41188"/>
                    <a:pt x="7871" y="41223"/>
                    <a:pt x="7730" y="41254"/>
                  </a:cubicBezTo>
                  <a:lnTo>
                    <a:pt x="7554" y="41285"/>
                  </a:lnTo>
                  <a:cubicBezTo>
                    <a:pt x="7533" y="41288"/>
                    <a:pt x="7511" y="41289"/>
                    <a:pt x="7490" y="41291"/>
                  </a:cubicBezTo>
                  <a:cubicBezTo>
                    <a:pt x="7497" y="41274"/>
                    <a:pt x="7501" y="41255"/>
                    <a:pt x="7501" y="41236"/>
                  </a:cubicBezTo>
                  <a:cubicBezTo>
                    <a:pt x="7497" y="41149"/>
                    <a:pt x="7481" y="41060"/>
                    <a:pt x="7470" y="40971"/>
                  </a:cubicBezTo>
                  <a:cubicBezTo>
                    <a:pt x="7451" y="40818"/>
                    <a:pt x="7432" y="40664"/>
                    <a:pt x="7415" y="40509"/>
                  </a:cubicBezTo>
                  <a:cubicBezTo>
                    <a:pt x="7372" y="40137"/>
                    <a:pt x="7331" y="39766"/>
                    <a:pt x="7305" y="39390"/>
                  </a:cubicBezTo>
                  <a:cubicBezTo>
                    <a:pt x="7296" y="39166"/>
                    <a:pt x="7297" y="38943"/>
                    <a:pt x="7299" y="38718"/>
                  </a:cubicBezTo>
                  <a:cubicBezTo>
                    <a:pt x="7301" y="38486"/>
                    <a:pt x="7295" y="38254"/>
                    <a:pt x="7287" y="38022"/>
                  </a:cubicBezTo>
                  <a:cubicBezTo>
                    <a:pt x="7280" y="37809"/>
                    <a:pt x="7269" y="37597"/>
                    <a:pt x="7269" y="37386"/>
                  </a:cubicBezTo>
                  <a:cubicBezTo>
                    <a:pt x="7269" y="37152"/>
                    <a:pt x="7274" y="36920"/>
                    <a:pt x="7284" y="36687"/>
                  </a:cubicBezTo>
                  <a:cubicBezTo>
                    <a:pt x="7293" y="36509"/>
                    <a:pt x="7305" y="36333"/>
                    <a:pt x="7312" y="36155"/>
                  </a:cubicBezTo>
                  <a:cubicBezTo>
                    <a:pt x="7321" y="35944"/>
                    <a:pt x="7327" y="35732"/>
                    <a:pt x="7333" y="35520"/>
                  </a:cubicBezTo>
                  <a:cubicBezTo>
                    <a:pt x="7339" y="35147"/>
                    <a:pt x="7323" y="34775"/>
                    <a:pt x="7312" y="34401"/>
                  </a:cubicBezTo>
                  <a:cubicBezTo>
                    <a:pt x="7302" y="34019"/>
                    <a:pt x="7307" y="33640"/>
                    <a:pt x="7310" y="33259"/>
                  </a:cubicBezTo>
                  <a:cubicBezTo>
                    <a:pt x="7312" y="32877"/>
                    <a:pt x="7302" y="32500"/>
                    <a:pt x="7283" y="32122"/>
                  </a:cubicBezTo>
                  <a:cubicBezTo>
                    <a:pt x="7264" y="31735"/>
                    <a:pt x="7243" y="31349"/>
                    <a:pt x="7239" y="30962"/>
                  </a:cubicBezTo>
                  <a:cubicBezTo>
                    <a:pt x="7232" y="30569"/>
                    <a:pt x="7229" y="30178"/>
                    <a:pt x="7232" y="29785"/>
                  </a:cubicBezTo>
                  <a:cubicBezTo>
                    <a:pt x="7240" y="29018"/>
                    <a:pt x="7245" y="28252"/>
                    <a:pt x="7275" y="27487"/>
                  </a:cubicBezTo>
                  <a:cubicBezTo>
                    <a:pt x="7288" y="27095"/>
                    <a:pt x="7305" y="26700"/>
                    <a:pt x="7314" y="26306"/>
                  </a:cubicBezTo>
                  <a:cubicBezTo>
                    <a:pt x="7323" y="25902"/>
                    <a:pt x="7324" y="25497"/>
                    <a:pt x="7323" y="25093"/>
                  </a:cubicBezTo>
                  <a:cubicBezTo>
                    <a:pt x="7321" y="24727"/>
                    <a:pt x="7310" y="24363"/>
                    <a:pt x="7306" y="23998"/>
                  </a:cubicBezTo>
                  <a:cubicBezTo>
                    <a:pt x="7303" y="23609"/>
                    <a:pt x="7303" y="23220"/>
                    <a:pt x="7306" y="22830"/>
                  </a:cubicBezTo>
                  <a:cubicBezTo>
                    <a:pt x="7308" y="22642"/>
                    <a:pt x="7310" y="22453"/>
                    <a:pt x="7316" y="22264"/>
                  </a:cubicBezTo>
                  <a:cubicBezTo>
                    <a:pt x="7322" y="22051"/>
                    <a:pt x="7331" y="21836"/>
                    <a:pt x="7341" y="21621"/>
                  </a:cubicBezTo>
                  <a:cubicBezTo>
                    <a:pt x="7359" y="21255"/>
                    <a:pt x="7378" y="20890"/>
                    <a:pt x="7383" y="20522"/>
                  </a:cubicBezTo>
                  <a:cubicBezTo>
                    <a:pt x="7394" y="19752"/>
                    <a:pt x="7412" y="18983"/>
                    <a:pt x="7380" y="18212"/>
                  </a:cubicBezTo>
                  <a:cubicBezTo>
                    <a:pt x="7346" y="17432"/>
                    <a:pt x="7294" y="16651"/>
                    <a:pt x="7278" y="15869"/>
                  </a:cubicBezTo>
                  <a:cubicBezTo>
                    <a:pt x="7270" y="15498"/>
                    <a:pt x="7274" y="15129"/>
                    <a:pt x="7269" y="14758"/>
                  </a:cubicBezTo>
                  <a:cubicBezTo>
                    <a:pt x="7263" y="14348"/>
                    <a:pt x="7256" y="13937"/>
                    <a:pt x="7253" y="13525"/>
                  </a:cubicBezTo>
                  <a:cubicBezTo>
                    <a:pt x="7248" y="13163"/>
                    <a:pt x="7259" y="12801"/>
                    <a:pt x="7263" y="12438"/>
                  </a:cubicBezTo>
                  <a:cubicBezTo>
                    <a:pt x="7264" y="12018"/>
                    <a:pt x="7264" y="11600"/>
                    <a:pt x="7261" y="11182"/>
                  </a:cubicBezTo>
                  <a:cubicBezTo>
                    <a:pt x="7259" y="10818"/>
                    <a:pt x="7256" y="10454"/>
                    <a:pt x="7234" y="10093"/>
                  </a:cubicBezTo>
                  <a:cubicBezTo>
                    <a:pt x="7210" y="9689"/>
                    <a:pt x="7178" y="9287"/>
                    <a:pt x="7147" y="8885"/>
                  </a:cubicBezTo>
                  <a:lnTo>
                    <a:pt x="7147" y="8885"/>
                  </a:lnTo>
                  <a:cubicBezTo>
                    <a:pt x="7147" y="8893"/>
                    <a:pt x="7148" y="8901"/>
                    <a:pt x="7148" y="8909"/>
                  </a:cubicBezTo>
                  <a:cubicBezTo>
                    <a:pt x="7141" y="8763"/>
                    <a:pt x="7128" y="8618"/>
                    <a:pt x="7125" y="8471"/>
                  </a:cubicBezTo>
                  <a:cubicBezTo>
                    <a:pt x="7122" y="8357"/>
                    <a:pt x="7119" y="8243"/>
                    <a:pt x="7117" y="8128"/>
                  </a:cubicBezTo>
                  <a:cubicBezTo>
                    <a:pt x="7108" y="8168"/>
                    <a:pt x="7099" y="8208"/>
                    <a:pt x="7091" y="8248"/>
                  </a:cubicBezTo>
                  <a:cubicBezTo>
                    <a:pt x="7093" y="8241"/>
                    <a:pt x="7094" y="8232"/>
                    <a:pt x="7096" y="8225"/>
                  </a:cubicBezTo>
                  <a:lnTo>
                    <a:pt x="7096" y="8225"/>
                  </a:lnTo>
                  <a:cubicBezTo>
                    <a:pt x="7092" y="8243"/>
                    <a:pt x="7090" y="8262"/>
                    <a:pt x="7086" y="8281"/>
                  </a:cubicBezTo>
                  <a:lnTo>
                    <a:pt x="7086" y="8277"/>
                  </a:lnTo>
                  <a:cubicBezTo>
                    <a:pt x="7079" y="8313"/>
                    <a:pt x="7072" y="8349"/>
                    <a:pt x="7064" y="8388"/>
                  </a:cubicBezTo>
                  <a:cubicBezTo>
                    <a:pt x="7064" y="8395"/>
                    <a:pt x="7061" y="8403"/>
                    <a:pt x="7059" y="8411"/>
                  </a:cubicBezTo>
                  <a:cubicBezTo>
                    <a:pt x="7059" y="8413"/>
                    <a:pt x="7058" y="8416"/>
                    <a:pt x="7058" y="8419"/>
                  </a:cubicBezTo>
                  <a:cubicBezTo>
                    <a:pt x="7058" y="8421"/>
                    <a:pt x="7057" y="8426"/>
                    <a:pt x="7056" y="8430"/>
                  </a:cubicBezTo>
                  <a:cubicBezTo>
                    <a:pt x="7057" y="8432"/>
                    <a:pt x="7056" y="8434"/>
                    <a:pt x="7055" y="8436"/>
                  </a:cubicBezTo>
                  <a:lnTo>
                    <a:pt x="7055" y="8438"/>
                  </a:lnTo>
                  <a:cubicBezTo>
                    <a:pt x="7048" y="8480"/>
                    <a:pt x="7039" y="8525"/>
                    <a:pt x="7032" y="8565"/>
                  </a:cubicBezTo>
                  <a:cubicBezTo>
                    <a:pt x="7032" y="8567"/>
                    <a:pt x="7032" y="8569"/>
                    <a:pt x="7031" y="8571"/>
                  </a:cubicBezTo>
                  <a:cubicBezTo>
                    <a:pt x="7026" y="8607"/>
                    <a:pt x="7019" y="8644"/>
                    <a:pt x="7013" y="8682"/>
                  </a:cubicBezTo>
                  <a:cubicBezTo>
                    <a:pt x="7000" y="8854"/>
                    <a:pt x="6984" y="9024"/>
                    <a:pt x="6966" y="9194"/>
                  </a:cubicBezTo>
                  <a:lnTo>
                    <a:pt x="6960" y="9375"/>
                  </a:lnTo>
                  <a:cubicBezTo>
                    <a:pt x="6952" y="9603"/>
                    <a:pt x="6942" y="9831"/>
                    <a:pt x="6933" y="10057"/>
                  </a:cubicBezTo>
                  <a:cubicBezTo>
                    <a:pt x="6923" y="10263"/>
                    <a:pt x="6924" y="10467"/>
                    <a:pt x="6927" y="10672"/>
                  </a:cubicBezTo>
                  <a:cubicBezTo>
                    <a:pt x="6927" y="10777"/>
                    <a:pt x="6934" y="10880"/>
                    <a:pt x="6933" y="10984"/>
                  </a:cubicBezTo>
                  <a:cubicBezTo>
                    <a:pt x="6930" y="11036"/>
                    <a:pt x="6929" y="11085"/>
                    <a:pt x="6927" y="11136"/>
                  </a:cubicBezTo>
                  <a:cubicBezTo>
                    <a:pt x="6924" y="11182"/>
                    <a:pt x="6922" y="11231"/>
                    <a:pt x="6905" y="11274"/>
                  </a:cubicBezTo>
                  <a:cubicBezTo>
                    <a:pt x="6906" y="11526"/>
                    <a:pt x="6907" y="11780"/>
                    <a:pt x="6908" y="12033"/>
                  </a:cubicBezTo>
                  <a:cubicBezTo>
                    <a:pt x="6908" y="12386"/>
                    <a:pt x="6900" y="12738"/>
                    <a:pt x="6898" y="13091"/>
                  </a:cubicBezTo>
                  <a:cubicBezTo>
                    <a:pt x="6895" y="13484"/>
                    <a:pt x="6898" y="13876"/>
                    <a:pt x="6906" y="14267"/>
                  </a:cubicBezTo>
                  <a:cubicBezTo>
                    <a:pt x="6913" y="14628"/>
                    <a:pt x="6915" y="14990"/>
                    <a:pt x="6917" y="15350"/>
                  </a:cubicBezTo>
                  <a:cubicBezTo>
                    <a:pt x="6918" y="15760"/>
                    <a:pt x="6928" y="16170"/>
                    <a:pt x="6943" y="16580"/>
                  </a:cubicBezTo>
                  <a:cubicBezTo>
                    <a:pt x="6957" y="16960"/>
                    <a:pt x="6981" y="17340"/>
                    <a:pt x="7000" y="17718"/>
                  </a:cubicBezTo>
                  <a:cubicBezTo>
                    <a:pt x="7018" y="18087"/>
                    <a:pt x="7039" y="18457"/>
                    <a:pt x="7041" y="18825"/>
                  </a:cubicBezTo>
                  <a:cubicBezTo>
                    <a:pt x="7042" y="19222"/>
                    <a:pt x="7038" y="19620"/>
                    <a:pt x="7034" y="20018"/>
                  </a:cubicBezTo>
                  <a:cubicBezTo>
                    <a:pt x="7030" y="20383"/>
                    <a:pt x="7026" y="20746"/>
                    <a:pt x="7008" y="21110"/>
                  </a:cubicBezTo>
                  <a:cubicBezTo>
                    <a:pt x="6990" y="21524"/>
                    <a:pt x="6969" y="21938"/>
                    <a:pt x="6955" y="22354"/>
                  </a:cubicBezTo>
                  <a:cubicBezTo>
                    <a:pt x="6948" y="22521"/>
                    <a:pt x="6950" y="22690"/>
                    <a:pt x="6950" y="22859"/>
                  </a:cubicBezTo>
                  <a:cubicBezTo>
                    <a:pt x="6948" y="23061"/>
                    <a:pt x="6947" y="23265"/>
                    <a:pt x="6947" y="23468"/>
                  </a:cubicBezTo>
                  <a:cubicBezTo>
                    <a:pt x="6946" y="24250"/>
                    <a:pt x="6971" y="25032"/>
                    <a:pt x="6965" y="25814"/>
                  </a:cubicBezTo>
                  <a:cubicBezTo>
                    <a:pt x="6960" y="26574"/>
                    <a:pt x="6918" y="27334"/>
                    <a:pt x="6899" y="28095"/>
                  </a:cubicBezTo>
                  <a:cubicBezTo>
                    <a:pt x="6882" y="28881"/>
                    <a:pt x="6868" y="29668"/>
                    <a:pt x="6875" y="30453"/>
                  </a:cubicBezTo>
                  <a:cubicBezTo>
                    <a:pt x="6878" y="30831"/>
                    <a:pt x="6883" y="31209"/>
                    <a:pt x="6900" y="31586"/>
                  </a:cubicBezTo>
                  <a:cubicBezTo>
                    <a:pt x="6917" y="31967"/>
                    <a:pt x="6941" y="32349"/>
                    <a:pt x="6947" y="32733"/>
                  </a:cubicBezTo>
                  <a:cubicBezTo>
                    <a:pt x="6951" y="32949"/>
                    <a:pt x="6952" y="33165"/>
                    <a:pt x="6950" y="33379"/>
                  </a:cubicBezTo>
                  <a:cubicBezTo>
                    <a:pt x="6948" y="33549"/>
                    <a:pt x="6945" y="33720"/>
                    <a:pt x="6946" y="33890"/>
                  </a:cubicBezTo>
                  <a:cubicBezTo>
                    <a:pt x="6946" y="34102"/>
                    <a:pt x="6952" y="34312"/>
                    <a:pt x="6957" y="34525"/>
                  </a:cubicBezTo>
                  <a:cubicBezTo>
                    <a:pt x="6962" y="34696"/>
                    <a:pt x="6969" y="34868"/>
                    <a:pt x="6971" y="35039"/>
                  </a:cubicBezTo>
                  <a:cubicBezTo>
                    <a:pt x="6975" y="35422"/>
                    <a:pt x="6974" y="35806"/>
                    <a:pt x="6952" y="36190"/>
                  </a:cubicBezTo>
                  <a:cubicBezTo>
                    <a:pt x="6929" y="36576"/>
                    <a:pt x="6908" y="36962"/>
                    <a:pt x="6910" y="37349"/>
                  </a:cubicBezTo>
                  <a:cubicBezTo>
                    <a:pt x="6911" y="37731"/>
                    <a:pt x="6934" y="38113"/>
                    <a:pt x="6941" y="38495"/>
                  </a:cubicBezTo>
                  <a:cubicBezTo>
                    <a:pt x="6942" y="38677"/>
                    <a:pt x="6937" y="38857"/>
                    <a:pt x="6938" y="39038"/>
                  </a:cubicBezTo>
                  <a:cubicBezTo>
                    <a:pt x="6939" y="39222"/>
                    <a:pt x="6946" y="39405"/>
                    <a:pt x="6960" y="39588"/>
                  </a:cubicBezTo>
                  <a:cubicBezTo>
                    <a:pt x="6986" y="39931"/>
                    <a:pt x="7026" y="40272"/>
                    <a:pt x="7066" y="40613"/>
                  </a:cubicBezTo>
                  <a:cubicBezTo>
                    <a:pt x="7090" y="40825"/>
                    <a:pt x="7122" y="41036"/>
                    <a:pt x="7143" y="41247"/>
                  </a:cubicBezTo>
                  <a:cubicBezTo>
                    <a:pt x="7143" y="41246"/>
                    <a:pt x="7143" y="41245"/>
                    <a:pt x="7143" y="41244"/>
                  </a:cubicBezTo>
                  <a:lnTo>
                    <a:pt x="7143" y="41244"/>
                  </a:lnTo>
                  <a:cubicBezTo>
                    <a:pt x="7146" y="41270"/>
                    <a:pt x="7155" y="41295"/>
                    <a:pt x="7168" y="41319"/>
                  </a:cubicBezTo>
                  <a:cubicBezTo>
                    <a:pt x="7142" y="41321"/>
                    <a:pt x="7114" y="41323"/>
                    <a:pt x="7087" y="41325"/>
                  </a:cubicBezTo>
                  <a:cubicBezTo>
                    <a:pt x="7034" y="41326"/>
                    <a:pt x="6980" y="41329"/>
                    <a:pt x="6927" y="41329"/>
                  </a:cubicBezTo>
                  <a:cubicBezTo>
                    <a:pt x="6907" y="41329"/>
                    <a:pt x="6886" y="41328"/>
                    <a:pt x="6866" y="41327"/>
                  </a:cubicBezTo>
                  <a:lnTo>
                    <a:pt x="6695" y="41316"/>
                  </a:lnTo>
                  <a:lnTo>
                    <a:pt x="6698" y="41316"/>
                  </a:lnTo>
                  <a:cubicBezTo>
                    <a:pt x="6626" y="41306"/>
                    <a:pt x="6551" y="41301"/>
                    <a:pt x="6482" y="41288"/>
                  </a:cubicBezTo>
                  <a:cubicBezTo>
                    <a:pt x="6411" y="41274"/>
                    <a:pt x="6336" y="41259"/>
                    <a:pt x="6262" y="41244"/>
                  </a:cubicBezTo>
                  <a:lnTo>
                    <a:pt x="6262" y="41244"/>
                  </a:lnTo>
                  <a:cubicBezTo>
                    <a:pt x="6271" y="41246"/>
                    <a:pt x="6278" y="41247"/>
                    <a:pt x="6285" y="41250"/>
                  </a:cubicBezTo>
                  <a:cubicBezTo>
                    <a:pt x="6206" y="41230"/>
                    <a:pt x="6124" y="41214"/>
                    <a:pt x="6046" y="41191"/>
                  </a:cubicBezTo>
                  <a:cubicBezTo>
                    <a:pt x="5965" y="41167"/>
                    <a:pt x="5886" y="41143"/>
                    <a:pt x="5806" y="41120"/>
                  </a:cubicBezTo>
                  <a:cubicBezTo>
                    <a:pt x="5716" y="41088"/>
                    <a:pt x="5622" y="41057"/>
                    <a:pt x="5535" y="41021"/>
                  </a:cubicBezTo>
                  <a:cubicBezTo>
                    <a:pt x="5439" y="40983"/>
                    <a:pt x="5343" y="40944"/>
                    <a:pt x="5248" y="40902"/>
                  </a:cubicBezTo>
                  <a:cubicBezTo>
                    <a:pt x="5069" y="40823"/>
                    <a:pt x="4891" y="40740"/>
                    <a:pt x="4715" y="40654"/>
                  </a:cubicBezTo>
                  <a:lnTo>
                    <a:pt x="4715" y="40654"/>
                  </a:lnTo>
                  <a:cubicBezTo>
                    <a:pt x="4719" y="40656"/>
                    <a:pt x="4723" y="40659"/>
                    <a:pt x="4726" y="40661"/>
                  </a:cubicBezTo>
                  <a:cubicBezTo>
                    <a:pt x="4573" y="40582"/>
                    <a:pt x="4418" y="40505"/>
                    <a:pt x="4267" y="40418"/>
                  </a:cubicBezTo>
                  <a:cubicBezTo>
                    <a:pt x="4194" y="40378"/>
                    <a:pt x="4118" y="40339"/>
                    <a:pt x="4047" y="40294"/>
                  </a:cubicBezTo>
                  <a:cubicBezTo>
                    <a:pt x="3979" y="40251"/>
                    <a:pt x="3913" y="40209"/>
                    <a:pt x="3843" y="40166"/>
                  </a:cubicBezTo>
                  <a:cubicBezTo>
                    <a:pt x="3809" y="40140"/>
                    <a:pt x="3774" y="40115"/>
                    <a:pt x="3740" y="40091"/>
                  </a:cubicBezTo>
                  <a:cubicBezTo>
                    <a:pt x="3711" y="40069"/>
                    <a:pt x="3679" y="40049"/>
                    <a:pt x="3652" y="40025"/>
                  </a:cubicBezTo>
                  <a:cubicBezTo>
                    <a:pt x="3592" y="39974"/>
                    <a:pt x="3531" y="39923"/>
                    <a:pt x="3471" y="39872"/>
                  </a:cubicBezTo>
                  <a:lnTo>
                    <a:pt x="3471" y="39872"/>
                  </a:lnTo>
                  <a:cubicBezTo>
                    <a:pt x="3473" y="39873"/>
                    <a:pt x="3476" y="39875"/>
                    <a:pt x="3478" y="39878"/>
                  </a:cubicBezTo>
                  <a:cubicBezTo>
                    <a:pt x="3417" y="39816"/>
                    <a:pt x="3350" y="39758"/>
                    <a:pt x="3292" y="39695"/>
                  </a:cubicBezTo>
                  <a:cubicBezTo>
                    <a:pt x="3236" y="39636"/>
                    <a:pt x="3181" y="39575"/>
                    <a:pt x="3126" y="39514"/>
                  </a:cubicBezTo>
                  <a:cubicBezTo>
                    <a:pt x="3041" y="39412"/>
                    <a:pt x="2956" y="39307"/>
                    <a:pt x="2875" y="39201"/>
                  </a:cubicBezTo>
                  <a:cubicBezTo>
                    <a:pt x="2800" y="39104"/>
                    <a:pt x="2731" y="39001"/>
                    <a:pt x="2662" y="38900"/>
                  </a:cubicBezTo>
                  <a:cubicBezTo>
                    <a:pt x="2662" y="38899"/>
                    <a:pt x="2661" y="38898"/>
                    <a:pt x="2660" y="38898"/>
                  </a:cubicBezTo>
                  <a:cubicBezTo>
                    <a:pt x="2659" y="38895"/>
                    <a:pt x="2658" y="38894"/>
                    <a:pt x="2655" y="38890"/>
                  </a:cubicBezTo>
                  <a:cubicBezTo>
                    <a:pt x="2577" y="38768"/>
                    <a:pt x="2501" y="38645"/>
                    <a:pt x="2427" y="38520"/>
                  </a:cubicBezTo>
                  <a:cubicBezTo>
                    <a:pt x="2355" y="38397"/>
                    <a:pt x="2289" y="38271"/>
                    <a:pt x="2224" y="38145"/>
                  </a:cubicBezTo>
                  <a:lnTo>
                    <a:pt x="2224" y="38145"/>
                  </a:lnTo>
                  <a:cubicBezTo>
                    <a:pt x="2186" y="38066"/>
                    <a:pt x="2145" y="37986"/>
                    <a:pt x="2114" y="37904"/>
                  </a:cubicBezTo>
                  <a:cubicBezTo>
                    <a:pt x="2080" y="37819"/>
                    <a:pt x="2046" y="37733"/>
                    <a:pt x="2014" y="37649"/>
                  </a:cubicBezTo>
                  <a:lnTo>
                    <a:pt x="2014" y="37649"/>
                  </a:lnTo>
                  <a:cubicBezTo>
                    <a:pt x="2016" y="37655"/>
                    <a:pt x="2019" y="37661"/>
                    <a:pt x="2020" y="37670"/>
                  </a:cubicBezTo>
                  <a:cubicBezTo>
                    <a:pt x="1978" y="37540"/>
                    <a:pt x="1934" y="37411"/>
                    <a:pt x="1897" y="37279"/>
                  </a:cubicBezTo>
                  <a:cubicBezTo>
                    <a:pt x="1861" y="37151"/>
                    <a:pt x="1832" y="37023"/>
                    <a:pt x="1803" y="36893"/>
                  </a:cubicBezTo>
                  <a:cubicBezTo>
                    <a:pt x="1791" y="36809"/>
                    <a:pt x="1775" y="36727"/>
                    <a:pt x="1766" y="36644"/>
                  </a:cubicBezTo>
                  <a:cubicBezTo>
                    <a:pt x="1758" y="36552"/>
                    <a:pt x="1751" y="36462"/>
                    <a:pt x="1741" y="36369"/>
                  </a:cubicBezTo>
                  <a:cubicBezTo>
                    <a:pt x="1733" y="36172"/>
                    <a:pt x="1725" y="35976"/>
                    <a:pt x="1738" y="35779"/>
                  </a:cubicBezTo>
                  <a:cubicBezTo>
                    <a:pt x="1750" y="35657"/>
                    <a:pt x="1768" y="35536"/>
                    <a:pt x="1793" y="35416"/>
                  </a:cubicBezTo>
                  <a:cubicBezTo>
                    <a:pt x="1811" y="35337"/>
                    <a:pt x="1831" y="35259"/>
                    <a:pt x="1855" y="35183"/>
                  </a:cubicBezTo>
                  <a:cubicBezTo>
                    <a:pt x="1891" y="35085"/>
                    <a:pt x="1927" y="34991"/>
                    <a:pt x="1967" y="34895"/>
                  </a:cubicBezTo>
                  <a:cubicBezTo>
                    <a:pt x="2004" y="34807"/>
                    <a:pt x="2045" y="34724"/>
                    <a:pt x="2086" y="34640"/>
                  </a:cubicBezTo>
                  <a:lnTo>
                    <a:pt x="2086" y="34640"/>
                  </a:lnTo>
                  <a:cubicBezTo>
                    <a:pt x="2085" y="34642"/>
                    <a:pt x="2083" y="34644"/>
                    <a:pt x="2082" y="34647"/>
                  </a:cubicBezTo>
                  <a:lnTo>
                    <a:pt x="2082" y="34647"/>
                  </a:lnTo>
                  <a:cubicBezTo>
                    <a:pt x="2084" y="34643"/>
                    <a:pt x="2085" y="34640"/>
                    <a:pt x="2087" y="34635"/>
                  </a:cubicBezTo>
                  <a:cubicBezTo>
                    <a:pt x="2088" y="34634"/>
                    <a:pt x="2088" y="34633"/>
                    <a:pt x="2090" y="34631"/>
                  </a:cubicBezTo>
                  <a:cubicBezTo>
                    <a:pt x="2203" y="34406"/>
                    <a:pt x="2315" y="34180"/>
                    <a:pt x="2417" y="33949"/>
                  </a:cubicBezTo>
                  <a:cubicBezTo>
                    <a:pt x="2570" y="33600"/>
                    <a:pt x="2707" y="33246"/>
                    <a:pt x="2847" y="32892"/>
                  </a:cubicBezTo>
                  <a:cubicBezTo>
                    <a:pt x="2919" y="32710"/>
                    <a:pt x="2996" y="32527"/>
                    <a:pt x="3060" y="32340"/>
                  </a:cubicBezTo>
                  <a:cubicBezTo>
                    <a:pt x="3106" y="32208"/>
                    <a:pt x="3153" y="32076"/>
                    <a:pt x="3183" y="31939"/>
                  </a:cubicBezTo>
                  <a:cubicBezTo>
                    <a:pt x="3226" y="31748"/>
                    <a:pt x="3255" y="31553"/>
                    <a:pt x="3239" y="31359"/>
                  </a:cubicBezTo>
                  <a:cubicBezTo>
                    <a:pt x="3222" y="31116"/>
                    <a:pt x="3157" y="30878"/>
                    <a:pt x="3075" y="30650"/>
                  </a:cubicBezTo>
                  <a:cubicBezTo>
                    <a:pt x="3019" y="30493"/>
                    <a:pt x="2950" y="30341"/>
                    <a:pt x="2871" y="30195"/>
                  </a:cubicBezTo>
                  <a:cubicBezTo>
                    <a:pt x="2857" y="30176"/>
                    <a:pt x="2843" y="30158"/>
                    <a:pt x="2830" y="30140"/>
                  </a:cubicBezTo>
                  <a:lnTo>
                    <a:pt x="2830" y="30139"/>
                  </a:lnTo>
                  <a:cubicBezTo>
                    <a:pt x="2814" y="30115"/>
                    <a:pt x="2797" y="30094"/>
                    <a:pt x="2780" y="30072"/>
                  </a:cubicBezTo>
                  <a:cubicBezTo>
                    <a:pt x="2779" y="30070"/>
                    <a:pt x="2777" y="30068"/>
                    <a:pt x="2775" y="30066"/>
                  </a:cubicBezTo>
                  <a:lnTo>
                    <a:pt x="2753" y="30036"/>
                  </a:lnTo>
                  <a:cubicBezTo>
                    <a:pt x="2735" y="30017"/>
                    <a:pt x="2720" y="29996"/>
                    <a:pt x="2704" y="29975"/>
                  </a:cubicBezTo>
                  <a:lnTo>
                    <a:pt x="2693" y="29962"/>
                  </a:lnTo>
                  <a:cubicBezTo>
                    <a:pt x="2668" y="29928"/>
                    <a:pt x="2642" y="29894"/>
                    <a:pt x="2616" y="29859"/>
                  </a:cubicBezTo>
                  <a:cubicBezTo>
                    <a:pt x="2591" y="29827"/>
                    <a:pt x="2567" y="29794"/>
                    <a:pt x="2544" y="29762"/>
                  </a:cubicBezTo>
                  <a:cubicBezTo>
                    <a:pt x="2529" y="29739"/>
                    <a:pt x="2512" y="29718"/>
                    <a:pt x="2496" y="29695"/>
                  </a:cubicBezTo>
                  <a:cubicBezTo>
                    <a:pt x="2489" y="29688"/>
                    <a:pt x="2482" y="29681"/>
                    <a:pt x="2475" y="29674"/>
                  </a:cubicBezTo>
                  <a:cubicBezTo>
                    <a:pt x="2385" y="29581"/>
                    <a:pt x="2292" y="29488"/>
                    <a:pt x="2204" y="29392"/>
                  </a:cubicBezTo>
                  <a:cubicBezTo>
                    <a:pt x="2194" y="29381"/>
                    <a:pt x="2185" y="29369"/>
                    <a:pt x="2174" y="29358"/>
                  </a:cubicBezTo>
                  <a:cubicBezTo>
                    <a:pt x="2134" y="29319"/>
                    <a:pt x="2096" y="29278"/>
                    <a:pt x="2057" y="29238"/>
                  </a:cubicBezTo>
                  <a:cubicBezTo>
                    <a:pt x="2036" y="29215"/>
                    <a:pt x="2016" y="29192"/>
                    <a:pt x="1995" y="29168"/>
                  </a:cubicBezTo>
                  <a:cubicBezTo>
                    <a:pt x="1985" y="29170"/>
                    <a:pt x="1976" y="29174"/>
                    <a:pt x="1967" y="29178"/>
                  </a:cubicBezTo>
                  <a:cubicBezTo>
                    <a:pt x="1930" y="29140"/>
                    <a:pt x="1890" y="29105"/>
                    <a:pt x="1853" y="29067"/>
                  </a:cubicBezTo>
                  <a:cubicBezTo>
                    <a:pt x="1701" y="28906"/>
                    <a:pt x="1550" y="28746"/>
                    <a:pt x="1398" y="28581"/>
                  </a:cubicBezTo>
                  <a:lnTo>
                    <a:pt x="1398" y="28581"/>
                  </a:lnTo>
                  <a:lnTo>
                    <a:pt x="1401" y="28584"/>
                  </a:lnTo>
                  <a:cubicBezTo>
                    <a:pt x="1217" y="28374"/>
                    <a:pt x="1036" y="28162"/>
                    <a:pt x="877" y="27931"/>
                  </a:cubicBezTo>
                  <a:lnTo>
                    <a:pt x="877" y="27932"/>
                  </a:lnTo>
                  <a:cubicBezTo>
                    <a:pt x="830" y="27859"/>
                    <a:pt x="787" y="27784"/>
                    <a:pt x="744" y="27707"/>
                  </a:cubicBezTo>
                  <a:lnTo>
                    <a:pt x="747" y="27707"/>
                  </a:lnTo>
                  <a:cubicBezTo>
                    <a:pt x="690" y="27589"/>
                    <a:pt x="640" y="27467"/>
                    <a:pt x="597" y="27344"/>
                  </a:cubicBezTo>
                  <a:cubicBezTo>
                    <a:pt x="570" y="27257"/>
                    <a:pt x="541" y="27172"/>
                    <a:pt x="518" y="27083"/>
                  </a:cubicBezTo>
                  <a:cubicBezTo>
                    <a:pt x="495" y="26990"/>
                    <a:pt x="474" y="26898"/>
                    <a:pt x="455" y="26806"/>
                  </a:cubicBezTo>
                  <a:cubicBezTo>
                    <a:pt x="455" y="26806"/>
                    <a:pt x="455" y="26807"/>
                    <a:pt x="455" y="26809"/>
                  </a:cubicBezTo>
                  <a:cubicBezTo>
                    <a:pt x="417" y="26610"/>
                    <a:pt x="378" y="26413"/>
                    <a:pt x="361" y="26210"/>
                  </a:cubicBezTo>
                  <a:cubicBezTo>
                    <a:pt x="358" y="26121"/>
                    <a:pt x="357" y="26035"/>
                    <a:pt x="361" y="25945"/>
                  </a:cubicBezTo>
                  <a:cubicBezTo>
                    <a:pt x="369" y="25850"/>
                    <a:pt x="383" y="25758"/>
                    <a:pt x="396" y="25666"/>
                  </a:cubicBezTo>
                  <a:cubicBezTo>
                    <a:pt x="418" y="25572"/>
                    <a:pt x="440" y="25480"/>
                    <a:pt x="467" y="25386"/>
                  </a:cubicBezTo>
                  <a:cubicBezTo>
                    <a:pt x="494" y="25292"/>
                    <a:pt x="527" y="25205"/>
                    <a:pt x="560" y="25113"/>
                  </a:cubicBezTo>
                  <a:cubicBezTo>
                    <a:pt x="603" y="25003"/>
                    <a:pt x="647" y="24894"/>
                    <a:pt x="696" y="24788"/>
                  </a:cubicBezTo>
                  <a:cubicBezTo>
                    <a:pt x="731" y="24717"/>
                    <a:pt x="768" y="24646"/>
                    <a:pt x="809" y="24578"/>
                  </a:cubicBezTo>
                  <a:cubicBezTo>
                    <a:pt x="843" y="24516"/>
                    <a:pt x="883" y="24460"/>
                    <a:pt x="920" y="24402"/>
                  </a:cubicBezTo>
                  <a:cubicBezTo>
                    <a:pt x="1019" y="24267"/>
                    <a:pt x="1121" y="24133"/>
                    <a:pt x="1230" y="24002"/>
                  </a:cubicBezTo>
                  <a:cubicBezTo>
                    <a:pt x="1339" y="23872"/>
                    <a:pt x="1453" y="23738"/>
                    <a:pt x="1551" y="23598"/>
                  </a:cubicBezTo>
                  <a:cubicBezTo>
                    <a:pt x="1657" y="23443"/>
                    <a:pt x="1761" y="23286"/>
                    <a:pt x="1848" y="23119"/>
                  </a:cubicBezTo>
                  <a:cubicBezTo>
                    <a:pt x="1934" y="22953"/>
                    <a:pt x="2017" y="22788"/>
                    <a:pt x="2092" y="22618"/>
                  </a:cubicBezTo>
                  <a:cubicBezTo>
                    <a:pt x="2135" y="22524"/>
                    <a:pt x="2173" y="22427"/>
                    <a:pt x="2207" y="22329"/>
                  </a:cubicBezTo>
                  <a:cubicBezTo>
                    <a:pt x="2276" y="22123"/>
                    <a:pt x="2318" y="21907"/>
                    <a:pt x="2327" y="21690"/>
                  </a:cubicBezTo>
                  <a:cubicBezTo>
                    <a:pt x="2337" y="21492"/>
                    <a:pt x="2327" y="21293"/>
                    <a:pt x="2300" y="21098"/>
                  </a:cubicBezTo>
                  <a:cubicBezTo>
                    <a:pt x="2274" y="20916"/>
                    <a:pt x="2236" y="20738"/>
                    <a:pt x="2188" y="20562"/>
                  </a:cubicBezTo>
                  <a:cubicBezTo>
                    <a:pt x="2137" y="20376"/>
                    <a:pt x="2088" y="20191"/>
                    <a:pt x="2027" y="20009"/>
                  </a:cubicBezTo>
                  <a:cubicBezTo>
                    <a:pt x="1968" y="19837"/>
                    <a:pt x="1908" y="19668"/>
                    <a:pt x="1838" y="19500"/>
                  </a:cubicBezTo>
                  <a:cubicBezTo>
                    <a:pt x="1768" y="19328"/>
                    <a:pt x="1693" y="19158"/>
                    <a:pt x="1628" y="18984"/>
                  </a:cubicBezTo>
                  <a:cubicBezTo>
                    <a:pt x="1594" y="18874"/>
                    <a:pt x="1561" y="18766"/>
                    <a:pt x="1535" y="18654"/>
                  </a:cubicBezTo>
                  <a:cubicBezTo>
                    <a:pt x="1519" y="18572"/>
                    <a:pt x="1506" y="18489"/>
                    <a:pt x="1498" y="18406"/>
                  </a:cubicBezTo>
                  <a:cubicBezTo>
                    <a:pt x="1494" y="18356"/>
                    <a:pt x="1490" y="18307"/>
                    <a:pt x="1485" y="18258"/>
                  </a:cubicBezTo>
                  <a:lnTo>
                    <a:pt x="1485" y="18258"/>
                  </a:lnTo>
                  <a:cubicBezTo>
                    <a:pt x="1487" y="18267"/>
                    <a:pt x="1487" y="18274"/>
                    <a:pt x="1488" y="18283"/>
                  </a:cubicBezTo>
                  <a:cubicBezTo>
                    <a:pt x="1486" y="18219"/>
                    <a:pt x="1481" y="18154"/>
                    <a:pt x="1484" y="18092"/>
                  </a:cubicBezTo>
                  <a:cubicBezTo>
                    <a:pt x="1488" y="18039"/>
                    <a:pt x="1490" y="17982"/>
                    <a:pt x="1491" y="17928"/>
                  </a:cubicBezTo>
                  <a:cubicBezTo>
                    <a:pt x="1499" y="17848"/>
                    <a:pt x="1508" y="17766"/>
                    <a:pt x="1517" y="17686"/>
                  </a:cubicBezTo>
                  <a:cubicBezTo>
                    <a:pt x="1530" y="17602"/>
                    <a:pt x="1546" y="17517"/>
                    <a:pt x="1564" y="17433"/>
                  </a:cubicBezTo>
                  <a:cubicBezTo>
                    <a:pt x="1581" y="17372"/>
                    <a:pt x="1598" y="17310"/>
                    <a:pt x="1614" y="17251"/>
                  </a:cubicBezTo>
                  <a:lnTo>
                    <a:pt x="1614" y="17251"/>
                  </a:lnTo>
                  <a:cubicBezTo>
                    <a:pt x="1613" y="17256"/>
                    <a:pt x="1610" y="17261"/>
                    <a:pt x="1608" y="17266"/>
                  </a:cubicBezTo>
                  <a:lnTo>
                    <a:pt x="1608" y="17266"/>
                  </a:lnTo>
                  <a:cubicBezTo>
                    <a:pt x="1632" y="17202"/>
                    <a:pt x="1650" y="17135"/>
                    <a:pt x="1678" y="17075"/>
                  </a:cubicBezTo>
                  <a:cubicBezTo>
                    <a:pt x="1705" y="17015"/>
                    <a:pt x="1733" y="16954"/>
                    <a:pt x="1758" y="16894"/>
                  </a:cubicBezTo>
                  <a:cubicBezTo>
                    <a:pt x="1810" y="16796"/>
                    <a:pt x="1860" y="16701"/>
                    <a:pt x="1915" y="16606"/>
                  </a:cubicBezTo>
                  <a:cubicBezTo>
                    <a:pt x="1961" y="16531"/>
                    <a:pt x="2008" y="16458"/>
                    <a:pt x="2056" y="16385"/>
                  </a:cubicBezTo>
                  <a:lnTo>
                    <a:pt x="2060" y="16380"/>
                  </a:lnTo>
                  <a:cubicBezTo>
                    <a:pt x="2060" y="16379"/>
                    <a:pt x="2061" y="16378"/>
                    <a:pt x="2061" y="16378"/>
                  </a:cubicBezTo>
                  <a:lnTo>
                    <a:pt x="2061" y="16376"/>
                  </a:lnTo>
                  <a:cubicBezTo>
                    <a:pt x="2063" y="16375"/>
                    <a:pt x="2064" y="16372"/>
                    <a:pt x="2065" y="16371"/>
                  </a:cubicBezTo>
                  <a:lnTo>
                    <a:pt x="2065" y="16372"/>
                  </a:lnTo>
                  <a:cubicBezTo>
                    <a:pt x="2097" y="16329"/>
                    <a:pt x="2127" y="16286"/>
                    <a:pt x="2158" y="16244"/>
                  </a:cubicBezTo>
                  <a:lnTo>
                    <a:pt x="2268" y="16112"/>
                  </a:lnTo>
                  <a:cubicBezTo>
                    <a:pt x="2302" y="16076"/>
                    <a:pt x="2337" y="16037"/>
                    <a:pt x="2373" y="16003"/>
                  </a:cubicBezTo>
                  <a:cubicBezTo>
                    <a:pt x="2414" y="15963"/>
                    <a:pt x="2455" y="15924"/>
                    <a:pt x="2497" y="15886"/>
                  </a:cubicBezTo>
                  <a:cubicBezTo>
                    <a:pt x="2583" y="15814"/>
                    <a:pt x="2668" y="15740"/>
                    <a:pt x="2758" y="15675"/>
                  </a:cubicBezTo>
                  <a:cubicBezTo>
                    <a:pt x="2850" y="15608"/>
                    <a:pt x="2943" y="15542"/>
                    <a:pt x="3037" y="15474"/>
                  </a:cubicBezTo>
                  <a:cubicBezTo>
                    <a:pt x="3137" y="15405"/>
                    <a:pt x="3237" y="15337"/>
                    <a:pt x="3333" y="15263"/>
                  </a:cubicBezTo>
                  <a:cubicBezTo>
                    <a:pt x="3463" y="15164"/>
                    <a:pt x="3593" y="15061"/>
                    <a:pt x="3703" y="14941"/>
                  </a:cubicBezTo>
                  <a:cubicBezTo>
                    <a:pt x="3789" y="14847"/>
                    <a:pt x="3869" y="14749"/>
                    <a:pt x="3941" y="14644"/>
                  </a:cubicBezTo>
                  <a:cubicBezTo>
                    <a:pt x="3970" y="14604"/>
                    <a:pt x="3994" y="14563"/>
                    <a:pt x="4020" y="14521"/>
                  </a:cubicBezTo>
                  <a:cubicBezTo>
                    <a:pt x="4067" y="14449"/>
                    <a:pt x="4109" y="14374"/>
                    <a:pt x="4146" y="14297"/>
                  </a:cubicBezTo>
                  <a:cubicBezTo>
                    <a:pt x="4224" y="14132"/>
                    <a:pt x="4301" y="13964"/>
                    <a:pt x="4351" y="13787"/>
                  </a:cubicBezTo>
                  <a:cubicBezTo>
                    <a:pt x="4459" y="13415"/>
                    <a:pt x="4531" y="13031"/>
                    <a:pt x="4512" y="12641"/>
                  </a:cubicBezTo>
                  <a:cubicBezTo>
                    <a:pt x="4505" y="12463"/>
                    <a:pt x="4493" y="12285"/>
                    <a:pt x="4454" y="12109"/>
                  </a:cubicBezTo>
                  <a:cubicBezTo>
                    <a:pt x="4410" y="11915"/>
                    <a:pt x="4349" y="11727"/>
                    <a:pt x="4288" y="11538"/>
                  </a:cubicBezTo>
                  <a:cubicBezTo>
                    <a:pt x="4231" y="11368"/>
                    <a:pt x="4174" y="11198"/>
                    <a:pt x="4109" y="11032"/>
                  </a:cubicBezTo>
                  <a:cubicBezTo>
                    <a:pt x="4046" y="10866"/>
                    <a:pt x="3976" y="10699"/>
                    <a:pt x="3913" y="10532"/>
                  </a:cubicBezTo>
                  <a:cubicBezTo>
                    <a:pt x="3870" y="10398"/>
                    <a:pt x="3832" y="10264"/>
                    <a:pt x="3798" y="10125"/>
                  </a:cubicBezTo>
                  <a:cubicBezTo>
                    <a:pt x="3773" y="10002"/>
                    <a:pt x="3754" y="9875"/>
                    <a:pt x="3742" y="9750"/>
                  </a:cubicBezTo>
                  <a:cubicBezTo>
                    <a:pt x="3740" y="9656"/>
                    <a:pt x="3742" y="9565"/>
                    <a:pt x="3746" y="9474"/>
                  </a:cubicBezTo>
                  <a:cubicBezTo>
                    <a:pt x="3758" y="9334"/>
                    <a:pt x="3777" y="9194"/>
                    <a:pt x="3803" y="9057"/>
                  </a:cubicBezTo>
                  <a:lnTo>
                    <a:pt x="3803" y="9057"/>
                  </a:lnTo>
                  <a:cubicBezTo>
                    <a:pt x="3801" y="9058"/>
                    <a:pt x="3802" y="9061"/>
                    <a:pt x="3800" y="9062"/>
                  </a:cubicBezTo>
                  <a:cubicBezTo>
                    <a:pt x="3801" y="9059"/>
                    <a:pt x="3801" y="9057"/>
                    <a:pt x="3802" y="9054"/>
                  </a:cubicBezTo>
                  <a:cubicBezTo>
                    <a:pt x="3803" y="9048"/>
                    <a:pt x="3803" y="9044"/>
                    <a:pt x="3804" y="9040"/>
                  </a:cubicBezTo>
                  <a:lnTo>
                    <a:pt x="3804" y="9040"/>
                  </a:lnTo>
                  <a:cubicBezTo>
                    <a:pt x="3804" y="9044"/>
                    <a:pt x="3803" y="9046"/>
                    <a:pt x="3804" y="9050"/>
                  </a:cubicBezTo>
                  <a:cubicBezTo>
                    <a:pt x="3821" y="8966"/>
                    <a:pt x="3841" y="8884"/>
                    <a:pt x="3862" y="8801"/>
                  </a:cubicBezTo>
                  <a:cubicBezTo>
                    <a:pt x="3883" y="8729"/>
                    <a:pt x="3909" y="8657"/>
                    <a:pt x="3933" y="8585"/>
                  </a:cubicBezTo>
                  <a:cubicBezTo>
                    <a:pt x="3951" y="8541"/>
                    <a:pt x="3968" y="8493"/>
                    <a:pt x="3988" y="8450"/>
                  </a:cubicBezTo>
                  <a:cubicBezTo>
                    <a:pt x="4008" y="8408"/>
                    <a:pt x="4030" y="8361"/>
                    <a:pt x="4053" y="8317"/>
                  </a:cubicBezTo>
                  <a:cubicBezTo>
                    <a:pt x="4079" y="8270"/>
                    <a:pt x="4102" y="8222"/>
                    <a:pt x="4133" y="8177"/>
                  </a:cubicBezTo>
                  <a:cubicBezTo>
                    <a:pt x="4161" y="8135"/>
                    <a:pt x="4189" y="8093"/>
                    <a:pt x="4216" y="8050"/>
                  </a:cubicBezTo>
                  <a:cubicBezTo>
                    <a:pt x="4248" y="8008"/>
                    <a:pt x="4277" y="7964"/>
                    <a:pt x="4311" y="7924"/>
                  </a:cubicBezTo>
                  <a:cubicBezTo>
                    <a:pt x="4341" y="7890"/>
                    <a:pt x="4371" y="7855"/>
                    <a:pt x="4402" y="7821"/>
                  </a:cubicBezTo>
                  <a:cubicBezTo>
                    <a:pt x="4519" y="7701"/>
                    <a:pt x="4643" y="7589"/>
                    <a:pt x="4763" y="7473"/>
                  </a:cubicBezTo>
                  <a:cubicBezTo>
                    <a:pt x="4894" y="7349"/>
                    <a:pt x="5016" y="7216"/>
                    <a:pt x="5130" y="7075"/>
                  </a:cubicBezTo>
                  <a:cubicBezTo>
                    <a:pt x="5362" y="6791"/>
                    <a:pt x="5553" y="6465"/>
                    <a:pt x="5642" y="6110"/>
                  </a:cubicBezTo>
                  <a:cubicBezTo>
                    <a:pt x="5666" y="6019"/>
                    <a:pt x="5691" y="5928"/>
                    <a:pt x="5702" y="5836"/>
                  </a:cubicBezTo>
                  <a:cubicBezTo>
                    <a:pt x="5714" y="5741"/>
                    <a:pt x="5723" y="5644"/>
                    <a:pt x="5727" y="5547"/>
                  </a:cubicBezTo>
                  <a:cubicBezTo>
                    <a:pt x="5735" y="5372"/>
                    <a:pt x="5730" y="5197"/>
                    <a:pt x="5712" y="5024"/>
                  </a:cubicBezTo>
                  <a:cubicBezTo>
                    <a:pt x="5696" y="4841"/>
                    <a:pt x="5676" y="4659"/>
                    <a:pt x="5646" y="4479"/>
                  </a:cubicBezTo>
                  <a:cubicBezTo>
                    <a:pt x="5613" y="4288"/>
                    <a:pt x="5568" y="4101"/>
                    <a:pt x="5526" y="3913"/>
                  </a:cubicBezTo>
                  <a:cubicBezTo>
                    <a:pt x="5447" y="3557"/>
                    <a:pt x="5367" y="3203"/>
                    <a:pt x="5294" y="2848"/>
                  </a:cubicBezTo>
                  <a:lnTo>
                    <a:pt x="5294" y="2848"/>
                  </a:lnTo>
                  <a:cubicBezTo>
                    <a:pt x="5296" y="2856"/>
                    <a:pt x="5297" y="2862"/>
                    <a:pt x="5299" y="2871"/>
                  </a:cubicBezTo>
                  <a:cubicBezTo>
                    <a:pt x="5268" y="2706"/>
                    <a:pt x="5241" y="2545"/>
                    <a:pt x="5224" y="2377"/>
                  </a:cubicBezTo>
                  <a:cubicBezTo>
                    <a:pt x="5220" y="2270"/>
                    <a:pt x="5218" y="2163"/>
                    <a:pt x="5222" y="2056"/>
                  </a:cubicBezTo>
                  <a:cubicBezTo>
                    <a:pt x="5231" y="1967"/>
                    <a:pt x="5243" y="1881"/>
                    <a:pt x="5258" y="1795"/>
                  </a:cubicBezTo>
                  <a:lnTo>
                    <a:pt x="5258" y="1795"/>
                  </a:lnTo>
                  <a:cubicBezTo>
                    <a:pt x="5256" y="1796"/>
                    <a:pt x="5256" y="1799"/>
                    <a:pt x="5255" y="1800"/>
                  </a:cubicBezTo>
                  <a:cubicBezTo>
                    <a:pt x="5256" y="1796"/>
                    <a:pt x="5257" y="1793"/>
                    <a:pt x="5259" y="1789"/>
                  </a:cubicBezTo>
                  <a:cubicBezTo>
                    <a:pt x="5260" y="1784"/>
                    <a:pt x="5259" y="1784"/>
                    <a:pt x="5260" y="1783"/>
                  </a:cubicBezTo>
                  <a:lnTo>
                    <a:pt x="5260" y="1783"/>
                  </a:lnTo>
                  <a:lnTo>
                    <a:pt x="5258" y="1784"/>
                  </a:lnTo>
                  <a:cubicBezTo>
                    <a:pt x="5258" y="1783"/>
                    <a:pt x="5259" y="1782"/>
                    <a:pt x="5259" y="1780"/>
                  </a:cubicBezTo>
                  <a:lnTo>
                    <a:pt x="5259" y="1779"/>
                  </a:lnTo>
                  <a:cubicBezTo>
                    <a:pt x="5278" y="1695"/>
                    <a:pt x="5299" y="1611"/>
                    <a:pt x="5320" y="1525"/>
                  </a:cubicBezTo>
                  <a:cubicBezTo>
                    <a:pt x="5339" y="1454"/>
                    <a:pt x="5365" y="1382"/>
                    <a:pt x="5388" y="1313"/>
                  </a:cubicBezTo>
                  <a:lnTo>
                    <a:pt x="5388" y="1313"/>
                  </a:lnTo>
                  <a:cubicBezTo>
                    <a:pt x="5387" y="1313"/>
                    <a:pt x="5387" y="1315"/>
                    <a:pt x="5386" y="1317"/>
                  </a:cubicBezTo>
                  <a:cubicBezTo>
                    <a:pt x="5388" y="1310"/>
                    <a:pt x="5391" y="1304"/>
                    <a:pt x="5394" y="1298"/>
                  </a:cubicBezTo>
                  <a:lnTo>
                    <a:pt x="5394" y="1297"/>
                  </a:lnTo>
                  <a:cubicBezTo>
                    <a:pt x="5407" y="1265"/>
                    <a:pt x="5421" y="1234"/>
                    <a:pt x="5437" y="1204"/>
                  </a:cubicBezTo>
                  <a:lnTo>
                    <a:pt x="5435" y="1204"/>
                  </a:lnTo>
                  <a:cubicBezTo>
                    <a:pt x="5450" y="1176"/>
                    <a:pt x="5466" y="1149"/>
                    <a:pt x="5483" y="1124"/>
                  </a:cubicBezTo>
                  <a:lnTo>
                    <a:pt x="5481" y="1124"/>
                  </a:lnTo>
                  <a:lnTo>
                    <a:pt x="5483" y="1123"/>
                  </a:lnTo>
                  <a:cubicBezTo>
                    <a:pt x="5484" y="1123"/>
                    <a:pt x="5484" y="1122"/>
                    <a:pt x="5484" y="1122"/>
                  </a:cubicBezTo>
                  <a:cubicBezTo>
                    <a:pt x="5487" y="1118"/>
                    <a:pt x="5490" y="1115"/>
                    <a:pt x="5492" y="1110"/>
                  </a:cubicBezTo>
                  <a:lnTo>
                    <a:pt x="5492" y="1110"/>
                  </a:lnTo>
                  <a:cubicBezTo>
                    <a:pt x="5491" y="1112"/>
                    <a:pt x="5491" y="1113"/>
                    <a:pt x="5490" y="1115"/>
                  </a:cubicBezTo>
                  <a:cubicBezTo>
                    <a:pt x="5525" y="1066"/>
                    <a:pt x="5562" y="1021"/>
                    <a:pt x="5600" y="976"/>
                  </a:cubicBezTo>
                  <a:cubicBezTo>
                    <a:pt x="5660" y="914"/>
                    <a:pt x="5721" y="855"/>
                    <a:pt x="5783" y="797"/>
                  </a:cubicBezTo>
                  <a:cubicBezTo>
                    <a:pt x="5837" y="752"/>
                    <a:pt x="5889" y="710"/>
                    <a:pt x="5945" y="667"/>
                  </a:cubicBezTo>
                  <a:cubicBezTo>
                    <a:pt x="6033" y="609"/>
                    <a:pt x="6125" y="553"/>
                    <a:pt x="6218" y="500"/>
                  </a:cubicBezTo>
                  <a:cubicBezTo>
                    <a:pt x="6271" y="476"/>
                    <a:pt x="6323" y="452"/>
                    <a:pt x="6380" y="433"/>
                  </a:cubicBezTo>
                  <a:cubicBezTo>
                    <a:pt x="6434" y="417"/>
                    <a:pt x="6489" y="403"/>
                    <a:pt x="6544" y="392"/>
                  </a:cubicBezTo>
                  <a:cubicBezTo>
                    <a:pt x="6607" y="381"/>
                    <a:pt x="6670" y="372"/>
                    <a:pt x="6734" y="363"/>
                  </a:cubicBezTo>
                  <a:cubicBezTo>
                    <a:pt x="6795" y="361"/>
                    <a:pt x="6856" y="358"/>
                    <a:pt x="6918" y="358"/>
                  </a:cubicBezTo>
                  <a:cubicBezTo>
                    <a:pt x="6936" y="358"/>
                    <a:pt x="6954" y="359"/>
                    <a:pt x="6972" y="359"/>
                  </a:cubicBezTo>
                  <a:cubicBezTo>
                    <a:pt x="6967" y="358"/>
                    <a:pt x="6964" y="358"/>
                    <a:pt x="6960" y="357"/>
                  </a:cubicBezTo>
                  <a:close/>
                  <a:moveTo>
                    <a:pt x="6903" y="0"/>
                  </a:moveTo>
                  <a:cubicBezTo>
                    <a:pt x="6842" y="0"/>
                    <a:pt x="6781" y="3"/>
                    <a:pt x="6720" y="6"/>
                  </a:cubicBezTo>
                  <a:cubicBezTo>
                    <a:pt x="6473" y="20"/>
                    <a:pt x="6224" y="86"/>
                    <a:pt x="6008" y="207"/>
                  </a:cubicBezTo>
                  <a:cubicBezTo>
                    <a:pt x="5767" y="335"/>
                    <a:pt x="5551" y="502"/>
                    <a:pt x="5366" y="702"/>
                  </a:cubicBezTo>
                  <a:cubicBezTo>
                    <a:pt x="5257" y="815"/>
                    <a:pt x="5154" y="944"/>
                    <a:pt x="5091" y="1090"/>
                  </a:cubicBezTo>
                  <a:cubicBezTo>
                    <a:pt x="5010" y="1278"/>
                    <a:pt x="4958" y="1475"/>
                    <a:pt x="4915" y="1676"/>
                  </a:cubicBezTo>
                  <a:cubicBezTo>
                    <a:pt x="4877" y="1849"/>
                    <a:pt x="4858" y="2025"/>
                    <a:pt x="4859" y="2202"/>
                  </a:cubicBezTo>
                  <a:cubicBezTo>
                    <a:pt x="4864" y="2570"/>
                    <a:pt x="4941" y="2929"/>
                    <a:pt x="5022" y="3287"/>
                  </a:cubicBezTo>
                  <a:cubicBezTo>
                    <a:pt x="5101" y="3641"/>
                    <a:pt x="5180" y="3993"/>
                    <a:pt x="5256" y="4346"/>
                  </a:cubicBezTo>
                  <a:lnTo>
                    <a:pt x="5256" y="4343"/>
                  </a:lnTo>
                  <a:cubicBezTo>
                    <a:pt x="5312" y="4631"/>
                    <a:pt x="5348" y="4921"/>
                    <a:pt x="5366" y="5214"/>
                  </a:cubicBezTo>
                  <a:cubicBezTo>
                    <a:pt x="5369" y="5293"/>
                    <a:pt x="5371" y="5373"/>
                    <a:pt x="5371" y="5452"/>
                  </a:cubicBezTo>
                  <a:cubicBezTo>
                    <a:pt x="5371" y="5519"/>
                    <a:pt x="5367" y="5584"/>
                    <a:pt x="5364" y="5649"/>
                  </a:cubicBezTo>
                  <a:cubicBezTo>
                    <a:pt x="5358" y="5697"/>
                    <a:pt x="5355" y="5748"/>
                    <a:pt x="5346" y="5794"/>
                  </a:cubicBezTo>
                  <a:cubicBezTo>
                    <a:pt x="5338" y="5837"/>
                    <a:pt x="5331" y="5876"/>
                    <a:pt x="5324" y="5917"/>
                  </a:cubicBezTo>
                  <a:cubicBezTo>
                    <a:pt x="5301" y="6002"/>
                    <a:pt x="5277" y="6086"/>
                    <a:pt x="5250" y="6170"/>
                  </a:cubicBezTo>
                  <a:cubicBezTo>
                    <a:pt x="5220" y="6244"/>
                    <a:pt x="5191" y="6315"/>
                    <a:pt x="5157" y="6388"/>
                  </a:cubicBezTo>
                  <a:cubicBezTo>
                    <a:pt x="5116" y="6466"/>
                    <a:pt x="5070" y="6541"/>
                    <a:pt x="5025" y="6615"/>
                  </a:cubicBezTo>
                  <a:cubicBezTo>
                    <a:pt x="4943" y="6731"/>
                    <a:pt x="4859" y="6843"/>
                    <a:pt x="4768" y="6951"/>
                  </a:cubicBezTo>
                  <a:lnTo>
                    <a:pt x="4768" y="6951"/>
                  </a:lnTo>
                  <a:cubicBezTo>
                    <a:pt x="4772" y="6947"/>
                    <a:pt x="4776" y="6943"/>
                    <a:pt x="4780" y="6940"/>
                  </a:cubicBezTo>
                  <a:lnTo>
                    <a:pt x="4780" y="6940"/>
                  </a:lnTo>
                  <a:cubicBezTo>
                    <a:pt x="4714" y="7013"/>
                    <a:pt x="4647" y="7089"/>
                    <a:pt x="4576" y="7157"/>
                  </a:cubicBezTo>
                  <a:cubicBezTo>
                    <a:pt x="4446" y="7283"/>
                    <a:pt x="4311" y="7402"/>
                    <a:pt x="4184" y="7531"/>
                  </a:cubicBezTo>
                  <a:cubicBezTo>
                    <a:pt x="4121" y="7595"/>
                    <a:pt x="4062" y="7662"/>
                    <a:pt x="4007" y="7733"/>
                  </a:cubicBezTo>
                  <a:cubicBezTo>
                    <a:pt x="3948" y="7812"/>
                    <a:pt x="3892" y="7891"/>
                    <a:pt x="3838" y="7975"/>
                  </a:cubicBezTo>
                  <a:cubicBezTo>
                    <a:pt x="3738" y="8127"/>
                    <a:pt x="3665" y="8296"/>
                    <a:pt x="3596" y="8464"/>
                  </a:cubicBezTo>
                  <a:cubicBezTo>
                    <a:pt x="3562" y="8554"/>
                    <a:pt x="3533" y="8646"/>
                    <a:pt x="3510" y="8739"/>
                  </a:cubicBezTo>
                  <a:cubicBezTo>
                    <a:pt x="3487" y="8821"/>
                    <a:pt x="3465" y="8905"/>
                    <a:pt x="3451" y="8990"/>
                  </a:cubicBezTo>
                  <a:cubicBezTo>
                    <a:pt x="3405" y="9250"/>
                    <a:pt x="3369" y="9515"/>
                    <a:pt x="3387" y="9780"/>
                  </a:cubicBezTo>
                  <a:cubicBezTo>
                    <a:pt x="3403" y="10021"/>
                    <a:pt x="3457" y="10255"/>
                    <a:pt x="3523" y="10488"/>
                  </a:cubicBezTo>
                  <a:cubicBezTo>
                    <a:pt x="3570" y="10653"/>
                    <a:pt x="3639" y="10816"/>
                    <a:pt x="3704" y="10976"/>
                  </a:cubicBezTo>
                  <a:cubicBezTo>
                    <a:pt x="3771" y="11147"/>
                    <a:pt x="3835" y="11318"/>
                    <a:pt x="3895" y="11493"/>
                  </a:cubicBezTo>
                  <a:cubicBezTo>
                    <a:pt x="3895" y="11492"/>
                    <a:pt x="3895" y="11492"/>
                    <a:pt x="3895" y="11491"/>
                  </a:cubicBezTo>
                  <a:lnTo>
                    <a:pt x="3895" y="11491"/>
                  </a:lnTo>
                  <a:cubicBezTo>
                    <a:pt x="3938" y="11619"/>
                    <a:pt x="3979" y="11746"/>
                    <a:pt x="4021" y="11873"/>
                  </a:cubicBezTo>
                  <a:cubicBezTo>
                    <a:pt x="4058" y="11990"/>
                    <a:pt x="4086" y="12104"/>
                    <a:pt x="4113" y="12222"/>
                  </a:cubicBezTo>
                  <a:lnTo>
                    <a:pt x="4113" y="12225"/>
                  </a:lnTo>
                  <a:cubicBezTo>
                    <a:pt x="4121" y="12270"/>
                    <a:pt x="4130" y="12313"/>
                    <a:pt x="4134" y="12358"/>
                  </a:cubicBezTo>
                  <a:cubicBezTo>
                    <a:pt x="4140" y="12408"/>
                    <a:pt x="4144" y="12457"/>
                    <a:pt x="4149" y="12505"/>
                  </a:cubicBezTo>
                  <a:cubicBezTo>
                    <a:pt x="4156" y="12653"/>
                    <a:pt x="4156" y="12799"/>
                    <a:pt x="4152" y="12944"/>
                  </a:cubicBezTo>
                  <a:lnTo>
                    <a:pt x="4152" y="12944"/>
                  </a:lnTo>
                  <a:cubicBezTo>
                    <a:pt x="4152" y="12940"/>
                    <a:pt x="4153" y="12937"/>
                    <a:pt x="4153" y="12933"/>
                  </a:cubicBezTo>
                  <a:lnTo>
                    <a:pt x="4153" y="12933"/>
                  </a:lnTo>
                  <a:cubicBezTo>
                    <a:pt x="4153" y="12938"/>
                    <a:pt x="4152" y="12941"/>
                    <a:pt x="4153" y="12947"/>
                  </a:cubicBezTo>
                  <a:cubicBezTo>
                    <a:pt x="4153" y="12948"/>
                    <a:pt x="4153" y="12949"/>
                    <a:pt x="4153" y="12950"/>
                  </a:cubicBezTo>
                  <a:cubicBezTo>
                    <a:pt x="4144" y="13031"/>
                    <a:pt x="4135" y="13113"/>
                    <a:pt x="4122" y="13194"/>
                  </a:cubicBezTo>
                  <a:cubicBezTo>
                    <a:pt x="4111" y="13268"/>
                    <a:pt x="4099" y="13336"/>
                    <a:pt x="4083" y="13409"/>
                  </a:cubicBezTo>
                  <a:cubicBezTo>
                    <a:pt x="4065" y="13487"/>
                    <a:pt x="4046" y="13564"/>
                    <a:pt x="4023" y="13640"/>
                  </a:cubicBezTo>
                  <a:cubicBezTo>
                    <a:pt x="4004" y="13708"/>
                    <a:pt x="3981" y="13772"/>
                    <a:pt x="3958" y="13838"/>
                  </a:cubicBezTo>
                  <a:cubicBezTo>
                    <a:pt x="3937" y="13890"/>
                    <a:pt x="3918" y="13945"/>
                    <a:pt x="3894" y="13998"/>
                  </a:cubicBezTo>
                  <a:cubicBezTo>
                    <a:pt x="3872" y="14048"/>
                    <a:pt x="3846" y="14098"/>
                    <a:pt x="3823" y="14148"/>
                  </a:cubicBezTo>
                  <a:cubicBezTo>
                    <a:pt x="3799" y="14199"/>
                    <a:pt x="3773" y="14247"/>
                    <a:pt x="3744" y="14294"/>
                  </a:cubicBezTo>
                  <a:cubicBezTo>
                    <a:pt x="3714" y="14339"/>
                    <a:pt x="3686" y="14388"/>
                    <a:pt x="3656" y="14433"/>
                  </a:cubicBezTo>
                  <a:cubicBezTo>
                    <a:pt x="3655" y="14435"/>
                    <a:pt x="3653" y="14437"/>
                    <a:pt x="3652" y="14440"/>
                  </a:cubicBezTo>
                  <a:cubicBezTo>
                    <a:pt x="3651" y="14442"/>
                    <a:pt x="3650" y="14445"/>
                    <a:pt x="3648" y="14447"/>
                  </a:cubicBezTo>
                  <a:cubicBezTo>
                    <a:pt x="3649" y="14446"/>
                    <a:pt x="3649" y="14445"/>
                    <a:pt x="3649" y="14444"/>
                  </a:cubicBezTo>
                  <a:lnTo>
                    <a:pt x="3649" y="14444"/>
                  </a:lnTo>
                  <a:cubicBezTo>
                    <a:pt x="3599" y="14515"/>
                    <a:pt x="3545" y="14582"/>
                    <a:pt x="3489" y="14650"/>
                  </a:cubicBezTo>
                  <a:cubicBezTo>
                    <a:pt x="3439" y="14705"/>
                    <a:pt x="3386" y="14756"/>
                    <a:pt x="3331" y="14806"/>
                  </a:cubicBezTo>
                  <a:cubicBezTo>
                    <a:pt x="3239" y="14885"/>
                    <a:pt x="3146" y="14962"/>
                    <a:pt x="3046" y="15033"/>
                  </a:cubicBezTo>
                  <a:cubicBezTo>
                    <a:pt x="2954" y="15098"/>
                    <a:pt x="2861" y="15165"/>
                    <a:pt x="2769" y="15229"/>
                  </a:cubicBezTo>
                  <a:cubicBezTo>
                    <a:pt x="2574" y="15367"/>
                    <a:pt x="2382" y="15505"/>
                    <a:pt x="2208" y="15668"/>
                  </a:cubicBezTo>
                  <a:cubicBezTo>
                    <a:pt x="2074" y="15792"/>
                    <a:pt x="1951" y="15927"/>
                    <a:pt x="1842" y="16073"/>
                  </a:cubicBezTo>
                  <a:cubicBezTo>
                    <a:pt x="1781" y="16158"/>
                    <a:pt x="1723" y="16245"/>
                    <a:pt x="1666" y="16333"/>
                  </a:cubicBezTo>
                  <a:cubicBezTo>
                    <a:pt x="1622" y="16399"/>
                    <a:pt x="1580" y="16468"/>
                    <a:pt x="1544" y="16537"/>
                  </a:cubicBezTo>
                  <a:cubicBezTo>
                    <a:pt x="1494" y="16632"/>
                    <a:pt x="1443" y="16724"/>
                    <a:pt x="1400" y="16821"/>
                  </a:cubicBezTo>
                  <a:cubicBezTo>
                    <a:pt x="1383" y="16862"/>
                    <a:pt x="1362" y="16902"/>
                    <a:pt x="1347" y="16943"/>
                  </a:cubicBezTo>
                  <a:cubicBezTo>
                    <a:pt x="1328" y="16999"/>
                    <a:pt x="1307" y="17053"/>
                    <a:pt x="1288" y="17109"/>
                  </a:cubicBezTo>
                  <a:cubicBezTo>
                    <a:pt x="1230" y="17280"/>
                    <a:pt x="1189" y="17457"/>
                    <a:pt x="1166" y="17637"/>
                  </a:cubicBezTo>
                  <a:cubicBezTo>
                    <a:pt x="1102" y="18085"/>
                    <a:pt x="1116" y="18546"/>
                    <a:pt x="1253" y="18981"/>
                  </a:cubicBezTo>
                  <a:cubicBezTo>
                    <a:pt x="1285" y="19080"/>
                    <a:pt x="1318" y="19180"/>
                    <a:pt x="1358" y="19277"/>
                  </a:cubicBezTo>
                  <a:cubicBezTo>
                    <a:pt x="1392" y="19359"/>
                    <a:pt x="1426" y="19441"/>
                    <a:pt x="1460" y="19522"/>
                  </a:cubicBezTo>
                  <a:cubicBezTo>
                    <a:pt x="1529" y="19681"/>
                    <a:pt x="1590" y="19840"/>
                    <a:pt x="1649" y="20002"/>
                  </a:cubicBezTo>
                  <a:cubicBezTo>
                    <a:pt x="1706" y="20172"/>
                    <a:pt x="1760" y="20342"/>
                    <a:pt x="1806" y="20514"/>
                  </a:cubicBezTo>
                  <a:cubicBezTo>
                    <a:pt x="1834" y="20618"/>
                    <a:pt x="1861" y="20724"/>
                    <a:pt x="1887" y="20830"/>
                  </a:cubicBezTo>
                  <a:cubicBezTo>
                    <a:pt x="1907" y="20909"/>
                    <a:pt x="1922" y="20989"/>
                    <a:pt x="1938" y="21069"/>
                  </a:cubicBezTo>
                  <a:lnTo>
                    <a:pt x="1938" y="21069"/>
                  </a:lnTo>
                  <a:cubicBezTo>
                    <a:pt x="1937" y="21066"/>
                    <a:pt x="1936" y="21064"/>
                    <a:pt x="1935" y="21061"/>
                  </a:cubicBezTo>
                  <a:lnTo>
                    <a:pt x="1935" y="21061"/>
                  </a:lnTo>
                  <a:cubicBezTo>
                    <a:pt x="1945" y="21126"/>
                    <a:pt x="1960" y="21195"/>
                    <a:pt x="1964" y="21263"/>
                  </a:cubicBezTo>
                  <a:cubicBezTo>
                    <a:pt x="1967" y="21321"/>
                    <a:pt x="1971" y="21378"/>
                    <a:pt x="1974" y="21436"/>
                  </a:cubicBezTo>
                  <a:cubicBezTo>
                    <a:pt x="1974" y="21540"/>
                    <a:pt x="1974" y="21644"/>
                    <a:pt x="1967" y="21748"/>
                  </a:cubicBezTo>
                  <a:cubicBezTo>
                    <a:pt x="1961" y="21820"/>
                    <a:pt x="1951" y="21892"/>
                    <a:pt x="1939" y="21962"/>
                  </a:cubicBezTo>
                  <a:cubicBezTo>
                    <a:pt x="1921" y="22050"/>
                    <a:pt x="1897" y="22136"/>
                    <a:pt x="1869" y="22221"/>
                  </a:cubicBezTo>
                  <a:cubicBezTo>
                    <a:pt x="1801" y="22412"/>
                    <a:pt x="1717" y="22594"/>
                    <a:pt x="1629" y="22775"/>
                  </a:cubicBezTo>
                  <a:cubicBezTo>
                    <a:pt x="1583" y="22865"/>
                    <a:pt x="1535" y="22955"/>
                    <a:pt x="1486" y="23043"/>
                  </a:cubicBezTo>
                  <a:cubicBezTo>
                    <a:pt x="1438" y="23124"/>
                    <a:pt x="1388" y="23204"/>
                    <a:pt x="1340" y="23283"/>
                  </a:cubicBezTo>
                  <a:cubicBezTo>
                    <a:pt x="1273" y="23380"/>
                    <a:pt x="1207" y="23477"/>
                    <a:pt x="1133" y="23566"/>
                  </a:cubicBezTo>
                  <a:cubicBezTo>
                    <a:pt x="1058" y="23656"/>
                    <a:pt x="983" y="23746"/>
                    <a:pt x="910" y="23834"/>
                  </a:cubicBezTo>
                  <a:cubicBezTo>
                    <a:pt x="823" y="23944"/>
                    <a:pt x="737" y="24053"/>
                    <a:pt x="656" y="24167"/>
                  </a:cubicBezTo>
                  <a:cubicBezTo>
                    <a:pt x="584" y="24266"/>
                    <a:pt x="518" y="24369"/>
                    <a:pt x="459" y="24475"/>
                  </a:cubicBezTo>
                  <a:cubicBezTo>
                    <a:pt x="426" y="24531"/>
                    <a:pt x="396" y="24589"/>
                    <a:pt x="370" y="24648"/>
                  </a:cubicBezTo>
                  <a:cubicBezTo>
                    <a:pt x="344" y="24703"/>
                    <a:pt x="319" y="24758"/>
                    <a:pt x="297" y="24812"/>
                  </a:cubicBezTo>
                  <a:cubicBezTo>
                    <a:pt x="251" y="24929"/>
                    <a:pt x="208" y="25044"/>
                    <a:pt x="167" y="25162"/>
                  </a:cubicBezTo>
                  <a:cubicBezTo>
                    <a:pt x="82" y="25408"/>
                    <a:pt x="20" y="25670"/>
                    <a:pt x="7" y="25930"/>
                  </a:cubicBezTo>
                  <a:cubicBezTo>
                    <a:pt x="0" y="26057"/>
                    <a:pt x="3" y="26183"/>
                    <a:pt x="15" y="26309"/>
                  </a:cubicBezTo>
                  <a:cubicBezTo>
                    <a:pt x="21" y="26372"/>
                    <a:pt x="30" y="26433"/>
                    <a:pt x="39" y="26494"/>
                  </a:cubicBezTo>
                  <a:cubicBezTo>
                    <a:pt x="50" y="26577"/>
                    <a:pt x="66" y="26662"/>
                    <a:pt x="80" y="26745"/>
                  </a:cubicBezTo>
                  <a:cubicBezTo>
                    <a:pt x="115" y="26924"/>
                    <a:pt x="149" y="27105"/>
                    <a:pt x="204" y="27279"/>
                  </a:cubicBezTo>
                  <a:cubicBezTo>
                    <a:pt x="282" y="27532"/>
                    <a:pt x="372" y="27782"/>
                    <a:pt x="508" y="28011"/>
                  </a:cubicBezTo>
                  <a:cubicBezTo>
                    <a:pt x="636" y="28222"/>
                    <a:pt x="789" y="28412"/>
                    <a:pt x="945" y="28601"/>
                  </a:cubicBezTo>
                  <a:cubicBezTo>
                    <a:pt x="1057" y="28740"/>
                    <a:pt x="1180" y="28872"/>
                    <a:pt x="1303" y="29001"/>
                  </a:cubicBezTo>
                  <a:cubicBezTo>
                    <a:pt x="1432" y="29139"/>
                    <a:pt x="1560" y="29275"/>
                    <a:pt x="1690" y="29409"/>
                  </a:cubicBezTo>
                  <a:cubicBezTo>
                    <a:pt x="1764" y="29485"/>
                    <a:pt x="1839" y="29559"/>
                    <a:pt x="1913" y="29633"/>
                  </a:cubicBezTo>
                  <a:cubicBezTo>
                    <a:pt x="1976" y="29692"/>
                    <a:pt x="2039" y="29753"/>
                    <a:pt x="2104" y="29806"/>
                  </a:cubicBezTo>
                  <a:cubicBezTo>
                    <a:pt x="2166" y="29857"/>
                    <a:pt x="2229" y="29904"/>
                    <a:pt x="2292" y="29953"/>
                  </a:cubicBezTo>
                  <a:cubicBezTo>
                    <a:pt x="2319" y="29988"/>
                    <a:pt x="2345" y="30020"/>
                    <a:pt x="2371" y="30055"/>
                  </a:cubicBezTo>
                  <a:cubicBezTo>
                    <a:pt x="2451" y="30176"/>
                    <a:pt x="2522" y="30295"/>
                    <a:pt x="2590" y="30422"/>
                  </a:cubicBezTo>
                  <a:cubicBezTo>
                    <a:pt x="2655" y="30557"/>
                    <a:pt x="2715" y="30695"/>
                    <a:pt x="2766" y="30835"/>
                  </a:cubicBezTo>
                  <a:cubicBezTo>
                    <a:pt x="2805" y="30963"/>
                    <a:pt x="2840" y="31090"/>
                    <a:pt x="2869" y="31221"/>
                  </a:cubicBezTo>
                  <a:lnTo>
                    <a:pt x="2869" y="31209"/>
                  </a:lnTo>
                  <a:cubicBezTo>
                    <a:pt x="2869" y="31216"/>
                    <a:pt x="2871" y="31221"/>
                    <a:pt x="2871" y="31226"/>
                  </a:cubicBezTo>
                  <a:lnTo>
                    <a:pt x="2871" y="31227"/>
                  </a:lnTo>
                  <a:cubicBezTo>
                    <a:pt x="2871" y="31230"/>
                    <a:pt x="2873" y="31231"/>
                    <a:pt x="2873" y="31235"/>
                  </a:cubicBezTo>
                  <a:cubicBezTo>
                    <a:pt x="2873" y="31234"/>
                    <a:pt x="2871" y="31231"/>
                    <a:pt x="2871" y="31230"/>
                  </a:cubicBezTo>
                  <a:lnTo>
                    <a:pt x="2871" y="31230"/>
                  </a:lnTo>
                  <a:cubicBezTo>
                    <a:pt x="2880" y="31284"/>
                    <a:pt x="2887" y="31340"/>
                    <a:pt x="2892" y="31395"/>
                  </a:cubicBezTo>
                  <a:cubicBezTo>
                    <a:pt x="2892" y="31454"/>
                    <a:pt x="2892" y="31511"/>
                    <a:pt x="2889" y="31570"/>
                  </a:cubicBezTo>
                  <a:cubicBezTo>
                    <a:pt x="2880" y="31641"/>
                    <a:pt x="2870" y="31713"/>
                    <a:pt x="2857" y="31785"/>
                  </a:cubicBezTo>
                  <a:cubicBezTo>
                    <a:pt x="2822" y="31935"/>
                    <a:pt x="2780" y="32082"/>
                    <a:pt x="2730" y="32228"/>
                  </a:cubicBezTo>
                  <a:cubicBezTo>
                    <a:pt x="2592" y="32588"/>
                    <a:pt x="2450" y="32948"/>
                    <a:pt x="2306" y="33309"/>
                  </a:cubicBezTo>
                  <a:cubicBezTo>
                    <a:pt x="2173" y="33646"/>
                    <a:pt x="2024" y="33978"/>
                    <a:pt x="1864" y="34304"/>
                  </a:cubicBezTo>
                  <a:lnTo>
                    <a:pt x="1865" y="34302"/>
                  </a:lnTo>
                  <a:lnTo>
                    <a:pt x="1865" y="34302"/>
                  </a:lnTo>
                  <a:cubicBezTo>
                    <a:pt x="1863" y="34306"/>
                    <a:pt x="1861" y="34309"/>
                    <a:pt x="1858" y="34313"/>
                  </a:cubicBezTo>
                  <a:cubicBezTo>
                    <a:pt x="1857" y="34315"/>
                    <a:pt x="1857" y="34318"/>
                    <a:pt x="1856" y="34320"/>
                  </a:cubicBezTo>
                  <a:lnTo>
                    <a:pt x="1856" y="34318"/>
                  </a:lnTo>
                  <a:cubicBezTo>
                    <a:pt x="1667" y="34691"/>
                    <a:pt x="1489" y="35068"/>
                    <a:pt x="1421" y="35483"/>
                  </a:cubicBezTo>
                  <a:cubicBezTo>
                    <a:pt x="1386" y="35694"/>
                    <a:pt x="1373" y="35908"/>
                    <a:pt x="1380" y="36121"/>
                  </a:cubicBezTo>
                  <a:cubicBezTo>
                    <a:pt x="1384" y="36210"/>
                    <a:pt x="1388" y="36299"/>
                    <a:pt x="1393" y="36388"/>
                  </a:cubicBezTo>
                  <a:cubicBezTo>
                    <a:pt x="1400" y="36573"/>
                    <a:pt x="1430" y="36755"/>
                    <a:pt x="1457" y="36940"/>
                  </a:cubicBezTo>
                  <a:cubicBezTo>
                    <a:pt x="1470" y="37029"/>
                    <a:pt x="1494" y="37117"/>
                    <a:pt x="1513" y="37204"/>
                  </a:cubicBezTo>
                  <a:cubicBezTo>
                    <a:pt x="1532" y="37283"/>
                    <a:pt x="1555" y="37360"/>
                    <a:pt x="1577" y="37439"/>
                  </a:cubicBezTo>
                  <a:cubicBezTo>
                    <a:pt x="1624" y="37601"/>
                    <a:pt x="1679" y="37761"/>
                    <a:pt x="1741" y="37917"/>
                  </a:cubicBezTo>
                  <a:cubicBezTo>
                    <a:pt x="1799" y="38069"/>
                    <a:pt x="1866" y="38218"/>
                    <a:pt x="1941" y="38361"/>
                  </a:cubicBezTo>
                  <a:cubicBezTo>
                    <a:pt x="1981" y="38440"/>
                    <a:pt x="2018" y="38520"/>
                    <a:pt x="2062" y="38594"/>
                  </a:cubicBezTo>
                  <a:cubicBezTo>
                    <a:pt x="2111" y="38676"/>
                    <a:pt x="2159" y="38758"/>
                    <a:pt x="2208" y="38841"/>
                  </a:cubicBezTo>
                  <a:cubicBezTo>
                    <a:pt x="2305" y="39008"/>
                    <a:pt x="2417" y="39166"/>
                    <a:pt x="2526" y="39324"/>
                  </a:cubicBezTo>
                  <a:cubicBezTo>
                    <a:pt x="2628" y="39472"/>
                    <a:pt x="2745" y="39609"/>
                    <a:pt x="2859" y="39747"/>
                  </a:cubicBezTo>
                  <a:cubicBezTo>
                    <a:pt x="2895" y="39789"/>
                    <a:pt x="2935" y="39829"/>
                    <a:pt x="2972" y="39870"/>
                  </a:cubicBezTo>
                  <a:cubicBezTo>
                    <a:pt x="2999" y="39898"/>
                    <a:pt x="3023" y="39928"/>
                    <a:pt x="3051" y="39955"/>
                  </a:cubicBezTo>
                  <a:cubicBezTo>
                    <a:pt x="3119" y="40021"/>
                    <a:pt x="3183" y="40091"/>
                    <a:pt x="3255" y="40151"/>
                  </a:cubicBezTo>
                  <a:cubicBezTo>
                    <a:pt x="3328" y="40214"/>
                    <a:pt x="3400" y="40282"/>
                    <a:pt x="3479" y="40339"/>
                  </a:cubicBezTo>
                  <a:cubicBezTo>
                    <a:pt x="3552" y="40392"/>
                    <a:pt x="3625" y="40448"/>
                    <a:pt x="3702" y="40497"/>
                  </a:cubicBezTo>
                  <a:cubicBezTo>
                    <a:pt x="3790" y="40552"/>
                    <a:pt x="3878" y="40607"/>
                    <a:pt x="3969" y="40659"/>
                  </a:cubicBezTo>
                  <a:cubicBezTo>
                    <a:pt x="4054" y="40707"/>
                    <a:pt x="4139" y="40754"/>
                    <a:pt x="4225" y="40800"/>
                  </a:cubicBezTo>
                  <a:cubicBezTo>
                    <a:pt x="4401" y="40894"/>
                    <a:pt x="4580" y="40984"/>
                    <a:pt x="4760" y="41070"/>
                  </a:cubicBezTo>
                  <a:cubicBezTo>
                    <a:pt x="5091" y="41230"/>
                    <a:pt x="5432" y="41381"/>
                    <a:pt x="5786" y="41488"/>
                  </a:cubicBezTo>
                  <a:cubicBezTo>
                    <a:pt x="5889" y="41517"/>
                    <a:pt x="5990" y="41546"/>
                    <a:pt x="6095" y="41572"/>
                  </a:cubicBezTo>
                  <a:cubicBezTo>
                    <a:pt x="6185" y="41593"/>
                    <a:pt x="6276" y="41611"/>
                    <a:pt x="6368" y="41630"/>
                  </a:cubicBezTo>
                  <a:cubicBezTo>
                    <a:pt x="6462" y="41649"/>
                    <a:pt x="6559" y="41661"/>
                    <a:pt x="6655" y="41674"/>
                  </a:cubicBezTo>
                  <a:cubicBezTo>
                    <a:pt x="6700" y="41679"/>
                    <a:pt x="6746" y="41682"/>
                    <a:pt x="6792" y="41682"/>
                  </a:cubicBezTo>
                  <a:cubicBezTo>
                    <a:pt x="6821" y="41685"/>
                    <a:pt x="6851" y="41687"/>
                    <a:pt x="6882" y="41687"/>
                  </a:cubicBezTo>
                  <a:cubicBezTo>
                    <a:pt x="6886" y="41687"/>
                    <a:pt x="6891" y="41687"/>
                    <a:pt x="6896" y="41687"/>
                  </a:cubicBezTo>
                  <a:cubicBezTo>
                    <a:pt x="7001" y="41686"/>
                    <a:pt x="7107" y="41683"/>
                    <a:pt x="7215" y="41677"/>
                  </a:cubicBezTo>
                  <a:cubicBezTo>
                    <a:pt x="7298" y="41672"/>
                    <a:pt x="7382" y="41666"/>
                    <a:pt x="7467" y="41658"/>
                  </a:cubicBezTo>
                  <a:cubicBezTo>
                    <a:pt x="7661" y="41637"/>
                    <a:pt x="7850" y="41596"/>
                    <a:pt x="8039" y="41553"/>
                  </a:cubicBezTo>
                  <a:cubicBezTo>
                    <a:pt x="8221" y="41512"/>
                    <a:pt x="8399" y="41455"/>
                    <a:pt x="8574" y="41396"/>
                  </a:cubicBezTo>
                  <a:cubicBezTo>
                    <a:pt x="8747" y="41339"/>
                    <a:pt x="8914" y="41272"/>
                    <a:pt x="9078" y="41195"/>
                  </a:cubicBezTo>
                  <a:cubicBezTo>
                    <a:pt x="9247" y="41114"/>
                    <a:pt x="9415" y="41033"/>
                    <a:pt x="9580" y="40942"/>
                  </a:cubicBezTo>
                  <a:cubicBezTo>
                    <a:pt x="9732" y="40856"/>
                    <a:pt x="9875" y="40758"/>
                    <a:pt x="10010" y="40648"/>
                  </a:cubicBezTo>
                  <a:cubicBezTo>
                    <a:pt x="10294" y="40424"/>
                    <a:pt x="10598" y="40224"/>
                    <a:pt x="10882" y="39997"/>
                  </a:cubicBezTo>
                  <a:cubicBezTo>
                    <a:pt x="10953" y="39943"/>
                    <a:pt x="11020" y="39884"/>
                    <a:pt x="11082" y="39821"/>
                  </a:cubicBezTo>
                  <a:cubicBezTo>
                    <a:pt x="11140" y="39761"/>
                    <a:pt x="11200" y="39699"/>
                    <a:pt x="11247" y="39633"/>
                  </a:cubicBezTo>
                  <a:cubicBezTo>
                    <a:pt x="11566" y="39188"/>
                    <a:pt x="11807" y="38693"/>
                    <a:pt x="11964" y="38169"/>
                  </a:cubicBezTo>
                  <a:cubicBezTo>
                    <a:pt x="12019" y="37981"/>
                    <a:pt x="12076" y="37794"/>
                    <a:pt x="12116" y="37603"/>
                  </a:cubicBezTo>
                  <a:cubicBezTo>
                    <a:pt x="12157" y="37413"/>
                    <a:pt x="12193" y="37224"/>
                    <a:pt x="12221" y="37031"/>
                  </a:cubicBezTo>
                  <a:cubicBezTo>
                    <a:pt x="12329" y="36316"/>
                    <a:pt x="12167" y="35594"/>
                    <a:pt x="11993" y="34902"/>
                  </a:cubicBezTo>
                  <a:cubicBezTo>
                    <a:pt x="11909" y="34566"/>
                    <a:pt x="11805" y="34235"/>
                    <a:pt x="11705" y="33905"/>
                  </a:cubicBezTo>
                  <a:cubicBezTo>
                    <a:pt x="11605" y="33581"/>
                    <a:pt x="11539" y="33251"/>
                    <a:pt x="11429" y="32933"/>
                  </a:cubicBezTo>
                  <a:lnTo>
                    <a:pt x="11429" y="32933"/>
                  </a:lnTo>
                  <a:cubicBezTo>
                    <a:pt x="11419" y="32900"/>
                    <a:pt x="11408" y="32868"/>
                    <a:pt x="11398" y="32836"/>
                  </a:cubicBezTo>
                  <a:cubicBezTo>
                    <a:pt x="11398" y="32835"/>
                    <a:pt x="11400" y="32834"/>
                    <a:pt x="11400" y="32833"/>
                  </a:cubicBezTo>
                  <a:cubicBezTo>
                    <a:pt x="11396" y="32826"/>
                    <a:pt x="11393" y="32818"/>
                    <a:pt x="11390" y="32811"/>
                  </a:cubicBezTo>
                  <a:cubicBezTo>
                    <a:pt x="11377" y="32780"/>
                    <a:pt x="11367" y="32748"/>
                    <a:pt x="11362" y="32715"/>
                  </a:cubicBezTo>
                  <a:cubicBezTo>
                    <a:pt x="11361" y="32710"/>
                    <a:pt x="11360" y="32705"/>
                    <a:pt x="11359" y="32700"/>
                  </a:cubicBezTo>
                  <a:cubicBezTo>
                    <a:pt x="11346" y="32663"/>
                    <a:pt x="11336" y="32625"/>
                    <a:pt x="11325" y="32587"/>
                  </a:cubicBezTo>
                  <a:cubicBezTo>
                    <a:pt x="11310" y="32541"/>
                    <a:pt x="11294" y="32494"/>
                    <a:pt x="11283" y="32447"/>
                  </a:cubicBezTo>
                  <a:cubicBezTo>
                    <a:pt x="11275" y="32412"/>
                    <a:pt x="11268" y="32378"/>
                    <a:pt x="11261" y="32342"/>
                  </a:cubicBezTo>
                  <a:cubicBezTo>
                    <a:pt x="11261" y="32340"/>
                    <a:pt x="11260" y="32339"/>
                    <a:pt x="11260" y="32338"/>
                  </a:cubicBezTo>
                  <a:cubicBezTo>
                    <a:pt x="11259" y="32333"/>
                    <a:pt x="11258" y="32327"/>
                    <a:pt x="11257" y="32322"/>
                  </a:cubicBezTo>
                  <a:cubicBezTo>
                    <a:pt x="11256" y="32321"/>
                    <a:pt x="11256" y="32320"/>
                    <a:pt x="11255" y="32319"/>
                  </a:cubicBezTo>
                  <a:cubicBezTo>
                    <a:pt x="11248" y="32297"/>
                    <a:pt x="11241" y="32275"/>
                    <a:pt x="11236" y="32254"/>
                  </a:cubicBezTo>
                  <a:lnTo>
                    <a:pt x="11236" y="32254"/>
                  </a:lnTo>
                  <a:cubicBezTo>
                    <a:pt x="11237" y="32257"/>
                    <a:pt x="11237" y="32260"/>
                    <a:pt x="11237" y="32264"/>
                  </a:cubicBezTo>
                  <a:lnTo>
                    <a:pt x="11237" y="32264"/>
                  </a:lnTo>
                  <a:cubicBezTo>
                    <a:pt x="11229" y="32218"/>
                    <a:pt x="11218" y="32172"/>
                    <a:pt x="11206" y="32127"/>
                  </a:cubicBezTo>
                  <a:cubicBezTo>
                    <a:pt x="11197" y="32095"/>
                    <a:pt x="11189" y="32063"/>
                    <a:pt x="11181" y="32031"/>
                  </a:cubicBezTo>
                  <a:cubicBezTo>
                    <a:pt x="11171" y="31968"/>
                    <a:pt x="11162" y="31907"/>
                    <a:pt x="11155" y="31846"/>
                  </a:cubicBezTo>
                  <a:cubicBezTo>
                    <a:pt x="11149" y="31796"/>
                    <a:pt x="11141" y="31748"/>
                    <a:pt x="11137" y="31701"/>
                  </a:cubicBezTo>
                  <a:cubicBezTo>
                    <a:pt x="11137" y="31689"/>
                    <a:pt x="11136" y="31675"/>
                    <a:pt x="11135" y="31661"/>
                  </a:cubicBezTo>
                  <a:cubicBezTo>
                    <a:pt x="11127" y="31635"/>
                    <a:pt x="11123" y="31606"/>
                    <a:pt x="11121" y="31579"/>
                  </a:cubicBezTo>
                  <a:cubicBezTo>
                    <a:pt x="11117" y="31537"/>
                    <a:pt x="11115" y="31494"/>
                    <a:pt x="11114" y="31450"/>
                  </a:cubicBezTo>
                  <a:cubicBezTo>
                    <a:pt x="11114" y="31451"/>
                    <a:pt x="11114" y="31452"/>
                    <a:pt x="11113" y="31453"/>
                  </a:cubicBezTo>
                  <a:cubicBezTo>
                    <a:pt x="11107" y="31307"/>
                    <a:pt x="11119" y="31162"/>
                    <a:pt x="11149" y="31019"/>
                  </a:cubicBezTo>
                  <a:cubicBezTo>
                    <a:pt x="11160" y="30978"/>
                    <a:pt x="11170" y="30937"/>
                    <a:pt x="11183" y="30896"/>
                  </a:cubicBezTo>
                  <a:cubicBezTo>
                    <a:pt x="11185" y="30888"/>
                    <a:pt x="11188" y="30880"/>
                    <a:pt x="11191" y="30871"/>
                  </a:cubicBezTo>
                  <a:cubicBezTo>
                    <a:pt x="11210" y="30821"/>
                    <a:pt x="11233" y="30771"/>
                    <a:pt x="11260" y="30724"/>
                  </a:cubicBezTo>
                  <a:cubicBezTo>
                    <a:pt x="11267" y="30695"/>
                    <a:pt x="11276" y="30668"/>
                    <a:pt x="11285" y="30639"/>
                  </a:cubicBezTo>
                  <a:cubicBezTo>
                    <a:pt x="11313" y="30573"/>
                    <a:pt x="11340" y="30505"/>
                    <a:pt x="11369" y="30441"/>
                  </a:cubicBezTo>
                  <a:lnTo>
                    <a:pt x="11369" y="30441"/>
                  </a:lnTo>
                  <a:lnTo>
                    <a:pt x="11368" y="30443"/>
                  </a:lnTo>
                  <a:cubicBezTo>
                    <a:pt x="11369" y="30441"/>
                    <a:pt x="11369" y="30440"/>
                    <a:pt x="11370" y="30438"/>
                  </a:cubicBezTo>
                  <a:cubicBezTo>
                    <a:pt x="11372" y="30436"/>
                    <a:pt x="11374" y="30433"/>
                    <a:pt x="11374" y="30431"/>
                  </a:cubicBezTo>
                  <a:cubicBezTo>
                    <a:pt x="11374" y="30428"/>
                    <a:pt x="11377" y="30425"/>
                    <a:pt x="11379" y="30423"/>
                  </a:cubicBezTo>
                  <a:lnTo>
                    <a:pt x="11379" y="30423"/>
                  </a:lnTo>
                  <a:cubicBezTo>
                    <a:pt x="11379" y="30424"/>
                    <a:pt x="11377" y="30425"/>
                    <a:pt x="11378" y="30427"/>
                  </a:cubicBezTo>
                  <a:cubicBezTo>
                    <a:pt x="11466" y="30254"/>
                    <a:pt x="11563" y="30087"/>
                    <a:pt x="11663" y="29919"/>
                  </a:cubicBezTo>
                  <a:cubicBezTo>
                    <a:pt x="11756" y="29768"/>
                    <a:pt x="11845" y="29617"/>
                    <a:pt x="11928" y="29461"/>
                  </a:cubicBezTo>
                  <a:cubicBezTo>
                    <a:pt x="12020" y="29284"/>
                    <a:pt x="12106" y="29105"/>
                    <a:pt x="12184" y="28920"/>
                  </a:cubicBezTo>
                  <a:cubicBezTo>
                    <a:pt x="12258" y="28750"/>
                    <a:pt x="12312" y="28572"/>
                    <a:pt x="12364" y="28392"/>
                  </a:cubicBezTo>
                  <a:cubicBezTo>
                    <a:pt x="12410" y="28217"/>
                    <a:pt x="12446" y="28039"/>
                    <a:pt x="12469" y="27858"/>
                  </a:cubicBezTo>
                  <a:cubicBezTo>
                    <a:pt x="12496" y="27679"/>
                    <a:pt x="12504" y="27496"/>
                    <a:pt x="12493" y="27315"/>
                  </a:cubicBezTo>
                  <a:cubicBezTo>
                    <a:pt x="12481" y="27133"/>
                    <a:pt x="12454" y="26951"/>
                    <a:pt x="12410" y="26773"/>
                  </a:cubicBezTo>
                  <a:cubicBezTo>
                    <a:pt x="12390" y="26680"/>
                    <a:pt x="12365" y="26587"/>
                    <a:pt x="12333" y="26497"/>
                  </a:cubicBezTo>
                  <a:cubicBezTo>
                    <a:pt x="12318" y="26455"/>
                    <a:pt x="12305" y="26409"/>
                    <a:pt x="12286" y="26367"/>
                  </a:cubicBezTo>
                  <a:cubicBezTo>
                    <a:pt x="12267" y="26325"/>
                    <a:pt x="12248" y="26281"/>
                    <a:pt x="12229" y="26237"/>
                  </a:cubicBezTo>
                  <a:cubicBezTo>
                    <a:pt x="12190" y="26152"/>
                    <a:pt x="12137" y="26070"/>
                    <a:pt x="12087" y="25990"/>
                  </a:cubicBezTo>
                  <a:cubicBezTo>
                    <a:pt x="12039" y="25909"/>
                    <a:pt x="11978" y="25835"/>
                    <a:pt x="11921" y="25761"/>
                  </a:cubicBezTo>
                  <a:cubicBezTo>
                    <a:pt x="11869" y="25693"/>
                    <a:pt x="11815" y="25627"/>
                    <a:pt x="11760" y="25563"/>
                  </a:cubicBezTo>
                  <a:cubicBezTo>
                    <a:pt x="11731" y="25530"/>
                    <a:pt x="11703" y="25497"/>
                    <a:pt x="11674" y="25464"/>
                  </a:cubicBezTo>
                  <a:cubicBezTo>
                    <a:pt x="11668" y="25457"/>
                    <a:pt x="11662" y="25450"/>
                    <a:pt x="11655" y="25443"/>
                  </a:cubicBezTo>
                  <a:cubicBezTo>
                    <a:pt x="11652" y="25439"/>
                    <a:pt x="11649" y="25436"/>
                    <a:pt x="11646" y="25433"/>
                  </a:cubicBezTo>
                  <a:cubicBezTo>
                    <a:pt x="11617" y="25399"/>
                    <a:pt x="11590" y="25366"/>
                    <a:pt x="11559" y="25332"/>
                  </a:cubicBezTo>
                  <a:cubicBezTo>
                    <a:pt x="11558" y="25332"/>
                    <a:pt x="11558" y="25331"/>
                    <a:pt x="11557" y="25331"/>
                  </a:cubicBezTo>
                  <a:cubicBezTo>
                    <a:pt x="11556" y="25331"/>
                    <a:pt x="11557" y="25328"/>
                    <a:pt x="11555" y="25328"/>
                  </a:cubicBezTo>
                  <a:cubicBezTo>
                    <a:pt x="11555" y="25328"/>
                    <a:pt x="11555" y="25327"/>
                    <a:pt x="11554" y="25327"/>
                  </a:cubicBezTo>
                  <a:lnTo>
                    <a:pt x="11550" y="25323"/>
                  </a:lnTo>
                  <a:cubicBezTo>
                    <a:pt x="11412" y="25165"/>
                    <a:pt x="11270" y="25009"/>
                    <a:pt x="11122" y="24861"/>
                  </a:cubicBezTo>
                  <a:cubicBezTo>
                    <a:pt x="10979" y="24716"/>
                    <a:pt x="10835" y="24570"/>
                    <a:pt x="10697" y="24419"/>
                  </a:cubicBezTo>
                  <a:cubicBezTo>
                    <a:pt x="10652" y="24364"/>
                    <a:pt x="10607" y="24308"/>
                    <a:pt x="10567" y="24249"/>
                  </a:cubicBezTo>
                  <a:lnTo>
                    <a:pt x="10567" y="24249"/>
                  </a:lnTo>
                  <a:lnTo>
                    <a:pt x="10565" y="24245"/>
                  </a:lnTo>
                  <a:cubicBezTo>
                    <a:pt x="10561" y="24242"/>
                    <a:pt x="10558" y="24238"/>
                    <a:pt x="10556" y="24234"/>
                  </a:cubicBezTo>
                  <a:lnTo>
                    <a:pt x="10556" y="24234"/>
                  </a:lnTo>
                  <a:cubicBezTo>
                    <a:pt x="10558" y="24236"/>
                    <a:pt x="10560" y="24239"/>
                    <a:pt x="10562" y="24240"/>
                  </a:cubicBezTo>
                  <a:lnTo>
                    <a:pt x="10562" y="24240"/>
                  </a:lnTo>
                  <a:cubicBezTo>
                    <a:pt x="10538" y="24202"/>
                    <a:pt x="10515" y="24162"/>
                    <a:pt x="10493" y="24121"/>
                  </a:cubicBezTo>
                  <a:cubicBezTo>
                    <a:pt x="10462" y="24058"/>
                    <a:pt x="10436" y="23993"/>
                    <a:pt x="10413" y="23927"/>
                  </a:cubicBezTo>
                  <a:cubicBezTo>
                    <a:pt x="10391" y="23859"/>
                    <a:pt x="10374" y="23790"/>
                    <a:pt x="10357" y="23719"/>
                  </a:cubicBezTo>
                  <a:cubicBezTo>
                    <a:pt x="10339" y="23623"/>
                    <a:pt x="10325" y="23527"/>
                    <a:pt x="10318" y="23429"/>
                  </a:cubicBezTo>
                  <a:cubicBezTo>
                    <a:pt x="10312" y="23294"/>
                    <a:pt x="10318" y="23163"/>
                    <a:pt x="10326" y="23029"/>
                  </a:cubicBezTo>
                  <a:lnTo>
                    <a:pt x="10326" y="23030"/>
                  </a:lnTo>
                  <a:cubicBezTo>
                    <a:pt x="10332" y="22975"/>
                    <a:pt x="10337" y="22920"/>
                    <a:pt x="10346" y="22866"/>
                  </a:cubicBezTo>
                  <a:cubicBezTo>
                    <a:pt x="10356" y="22813"/>
                    <a:pt x="10365" y="22756"/>
                    <a:pt x="10375" y="22700"/>
                  </a:cubicBezTo>
                  <a:cubicBezTo>
                    <a:pt x="10403" y="22567"/>
                    <a:pt x="10430" y="22433"/>
                    <a:pt x="10466" y="22303"/>
                  </a:cubicBezTo>
                  <a:cubicBezTo>
                    <a:pt x="10503" y="22177"/>
                    <a:pt x="10542" y="22052"/>
                    <a:pt x="10583" y="21925"/>
                  </a:cubicBezTo>
                  <a:cubicBezTo>
                    <a:pt x="10629" y="21802"/>
                    <a:pt x="10670" y="21676"/>
                    <a:pt x="10722" y="21554"/>
                  </a:cubicBezTo>
                  <a:cubicBezTo>
                    <a:pt x="10777" y="21429"/>
                    <a:pt x="10834" y="21306"/>
                    <a:pt x="10893" y="21184"/>
                  </a:cubicBezTo>
                  <a:lnTo>
                    <a:pt x="10893" y="21184"/>
                  </a:lnTo>
                  <a:cubicBezTo>
                    <a:pt x="10891" y="21188"/>
                    <a:pt x="10888" y="21192"/>
                    <a:pt x="10886" y="21196"/>
                  </a:cubicBezTo>
                  <a:lnTo>
                    <a:pt x="10886" y="21196"/>
                  </a:lnTo>
                  <a:cubicBezTo>
                    <a:pt x="11004" y="20972"/>
                    <a:pt x="11130" y="20754"/>
                    <a:pt x="11251" y="20532"/>
                  </a:cubicBezTo>
                  <a:cubicBezTo>
                    <a:pt x="11378" y="20301"/>
                    <a:pt x="11467" y="20052"/>
                    <a:pt x="11538" y="19799"/>
                  </a:cubicBezTo>
                  <a:cubicBezTo>
                    <a:pt x="11550" y="19758"/>
                    <a:pt x="11558" y="19717"/>
                    <a:pt x="11567" y="19673"/>
                  </a:cubicBezTo>
                  <a:cubicBezTo>
                    <a:pt x="11577" y="19625"/>
                    <a:pt x="11590" y="19577"/>
                    <a:pt x="11596" y="19528"/>
                  </a:cubicBezTo>
                  <a:cubicBezTo>
                    <a:pt x="11606" y="19446"/>
                    <a:pt x="11619" y="19365"/>
                    <a:pt x="11625" y="19282"/>
                  </a:cubicBezTo>
                  <a:cubicBezTo>
                    <a:pt x="11627" y="19225"/>
                    <a:pt x="11635" y="19166"/>
                    <a:pt x="11634" y="19110"/>
                  </a:cubicBezTo>
                  <a:cubicBezTo>
                    <a:pt x="11633" y="19062"/>
                    <a:pt x="11633" y="19014"/>
                    <a:pt x="11632" y="18965"/>
                  </a:cubicBezTo>
                  <a:cubicBezTo>
                    <a:pt x="11632" y="18930"/>
                    <a:pt x="11631" y="18895"/>
                    <a:pt x="11628" y="18860"/>
                  </a:cubicBezTo>
                  <a:cubicBezTo>
                    <a:pt x="11624" y="18810"/>
                    <a:pt x="11624" y="18755"/>
                    <a:pt x="11616" y="18704"/>
                  </a:cubicBezTo>
                  <a:cubicBezTo>
                    <a:pt x="11588" y="18519"/>
                    <a:pt x="11555" y="18338"/>
                    <a:pt x="11497" y="18160"/>
                  </a:cubicBezTo>
                  <a:cubicBezTo>
                    <a:pt x="11443" y="17986"/>
                    <a:pt x="11378" y="17815"/>
                    <a:pt x="11302" y="17649"/>
                  </a:cubicBezTo>
                  <a:cubicBezTo>
                    <a:pt x="11219" y="17475"/>
                    <a:pt x="11136" y="17300"/>
                    <a:pt x="11031" y="17137"/>
                  </a:cubicBezTo>
                  <a:cubicBezTo>
                    <a:pt x="10929" y="16979"/>
                    <a:pt x="10824" y="16824"/>
                    <a:pt x="10711" y="16674"/>
                  </a:cubicBezTo>
                  <a:cubicBezTo>
                    <a:pt x="10493" y="16381"/>
                    <a:pt x="10229" y="16129"/>
                    <a:pt x="9984" y="15861"/>
                  </a:cubicBezTo>
                  <a:lnTo>
                    <a:pt x="9984" y="15861"/>
                  </a:lnTo>
                  <a:lnTo>
                    <a:pt x="9986" y="15863"/>
                  </a:lnTo>
                  <a:cubicBezTo>
                    <a:pt x="9907" y="15773"/>
                    <a:pt x="9833" y="15679"/>
                    <a:pt x="9764" y="15581"/>
                  </a:cubicBezTo>
                  <a:cubicBezTo>
                    <a:pt x="9720" y="15513"/>
                    <a:pt x="9681" y="15445"/>
                    <a:pt x="9642" y="15373"/>
                  </a:cubicBezTo>
                  <a:lnTo>
                    <a:pt x="9642" y="15373"/>
                  </a:lnTo>
                  <a:lnTo>
                    <a:pt x="9644" y="15374"/>
                  </a:lnTo>
                  <a:cubicBezTo>
                    <a:pt x="9644" y="15373"/>
                    <a:pt x="9642" y="15371"/>
                    <a:pt x="9641" y="15370"/>
                  </a:cubicBezTo>
                  <a:cubicBezTo>
                    <a:pt x="9639" y="15364"/>
                    <a:pt x="9637" y="15359"/>
                    <a:pt x="9632" y="15354"/>
                  </a:cubicBezTo>
                  <a:lnTo>
                    <a:pt x="9632" y="15354"/>
                  </a:lnTo>
                  <a:cubicBezTo>
                    <a:pt x="9634" y="15356"/>
                    <a:pt x="9636" y="15358"/>
                    <a:pt x="9638" y="15360"/>
                  </a:cubicBezTo>
                  <a:cubicBezTo>
                    <a:pt x="9607" y="15295"/>
                    <a:pt x="9580" y="15229"/>
                    <a:pt x="9554" y="15164"/>
                  </a:cubicBezTo>
                  <a:lnTo>
                    <a:pt x="9554" y="15163"/>
                  </a:lnTo>
                  <a:cubicBezTo>
                    <a:pt x="9552" y="15157"/>
                    <a:pt x="9550" y="15153"/>
                    <a:pt x="9549" y="15148"/>
                  </a:cubicBezTo>
                  <a:lnTo>
                    <a:pt x="9549" y="15149"/>
                  </a:lnTo>
                  <a:cubicBezTo>
                    <a:pt x="9519" y="15060"/>
                    <a:pt x="9495" y="14971"/>
                    <a:pt x="9476" y="14880"/>
                  </a:cubicBezTo>
                  <a:cubicBezTo>
                    <a:pt x="9460" y="14781"/>
                    <a:pt x="9450" y="14682"/>
                    <a:pt x="9443" y="14583"/>
                  </a:cubicBezTo>
                  <a:cubicBezTo>
                    <a:pt x="9440" y="14436"/>
                    <a:pt x="9442" y="14293"/>
                    <a:pt x="9450" y="14147"/>
                  </a:cubicBezTo>
                  <a:cubicBezTo>
                    <a:pt x="9464" y="14010"/>
                    <a:pt x="9483" y="13877"/>
                    <a:pt x="9508" y="13741"/>
                  </a:cubicBezTo>
                  <a:cubicBezTo>
                    <a:pt x="9547" y="13560"/>
                    <a:pt x="9592" y="13383"/>
                    <a:pt x="9645" y="13205"/>
                  </a:cubicBezTo>
                  <a:cubicBezTo>
                    <a:pt x="9696" y="13063"/>
                    <a:pt x="9751" y="12923"/>
                    <a:pt x="9811" y="12785"/>
                  </a:cubicBezTo>
                  <a:cubicBezTo>
                    <a:pt x="9863" y="12665"/>
                    <a:pt x="9920" y="12547"/>
                    <a:pt x="9979" y="12429"/>
                  </a:cubicBezTo>
                  <a:cubicBezTo>
                    <a:pt x="10099" y="12203"/>
                    <a:pt x="10224" y="11980"/>
                    <a:pt x="10334" y="11750"/>
                  </a:cubicBezTo>
                  <a:cubicBezTo>
                    <a:pt x="10446" y="11521"/>
                    <a:pt x="10530" y="11280"/>
                    <a:pt x="10603" y="11037"/>
                  </a:cubicBezTo>
                  <a:cubicBezTo>
                    <a:pt x="10680" y="10784"/>
                    <a:pt x="10728" y="10522"/>
                    <a:pt x="10763" y="10261"/>
                  </a:cubicBezTo>
                  <a:cubicBezTo>
                    <a:pt x="10816" y="9881"/>
                    <a:pt x="10755" y="9507"/>
                    <a:pt x="10681" y="9136"/>
                  </a:cubicBezTo>
                  <a:lnTo>
                    <a:pt x="10681" y="9145"/>
                  </a:lnTo>
                  <a:cubicBezTo>
                    <a:pt x="10676" y="9105"/>
                    <a:pt x="10666" y="9065"/>
                    <a:pt x="10658" y="9024"/>
                  </a:cubicBezTo>
                  <a:lnTo>
                    <a:pt x="10658" y="9024"/>
                  </a:lnTo>
                  <a:cubicBezTo>
                    <a:pt x="10659" y="9029"/>
                    <a:pt x="10660" y="9035"/>
                    <a:pt x="10661" y="9039"/>
                  </a:cubicBezTo>
                  <a:lnTo>
                    <a:pt x="10661" y="9039"/>
                  </a:lnTo>
                  <a:cubicBezTo>
                    <a:pt x="10612" y="8793"/>
                    <a:pt x="10549" y="8544"/>
                    <a:pt x="10463" y="8306"/>
                  </a:cubicBezTo>
                  <a:cubicBezTo>
                    <a:pt x="10374" y="8062"/>
                    <a:pt x="10270" y="7821"/>
                    <a:pt x="10135" y="7598"/>
                  </a:cubicBezTo>
                  <a:cubicBezTo>
                    <a:pt x="10001" y="7378"/>
                    <a:pt x="9851" y="7171"/>
                    <a:pt x="9700" y="6963"/>
                  </a:cubicBezTo>
                  <a:cubicBezTo>
                    <a:pt x="9550" y="6758"/>
                    <a:pt x="9407" y="6548"/>
                    <a:pt x="9265" y="6337"/>
                  </a:cubicBezTo>
                  <a:cubicBezTo>
                    <a:pt x="9155" y="6173"/>
                    <a:pt x="9044" y="6012"/>
                    <a:pt x="8955" y="5836"/>
                  </a:cubicBezTo>
                  <a:cubicBezTo>
                    <a:pt x="8929" y="5782"/>
                    <a:pt x="8907" y="5726"/>
                    <a:pt x="8885" y="5670"/>
                  </a:cubicBezTo>
                  <a:cubicBezTo>
                    <a:pt x="8865" y="5608"/>
                    <a:pt x="8848" y="5547"/>
                    <a:pt x="8833" y="5485"/>
                  </a:cubicBezTo>
                  <a:cubicBezTo>
                    <a:pt x="8810" y="5353"/>
                    <a:pt x="8794" y="5220"/>
                    <a:pt x="8786" y="5086"/>
                  </a:cubicBezTo>
                  <a:cubicBezTo>
                    <a:pt x="8787" y="5026"/>
                    <a:pt x="8783" y="4965"/>
                    <a:pt x="8787" y="4904"/>
                  </a:cubicBezTo>
                  <a:cubicBezTo>
                    <a:pt x="8791" y="4855"/>
                    <a:pt x="8795" y="4804"/>
                    <a:pt x="8798" y="4754"/>
                  </a:cubicBezTo>
                  <a:lnTo>
                    <a:pt x="8798" y="4757"/>
                  </a:lnTo>
                  <a:cubicBezTo>
                    <a:pt x="8811" y="4648"/>
                    <a:pt x="8830" y="4542"/>
                    <a:pt x="8849" y="4436"/>
                  </a:cubicBezTo>
                  <a:lnTo>
                    <a:pt x="8849" y="4436"/>
                  </a:lnTo>
                  <a:cubicBezTo>
                    <a:pt x="8846" y="4444"/>
                    <a:pt x="8845" y="4451"/>
                    <a:pt x="8843" y="4458"/>
                  </a:cubicBezTo>
                  <a:cubicBezTo>
                    <a:pt x="8888" y="4244"/>
                    <a:pt x="8943" y="4032"/>
                    <a:pt x="8986" y="3819"/>
                  </a:cubicBezTo>
                  <a:cubicBezTo>
                    <a:pt x="9026" y="3617"/>
                    <a:pt x="9067" y="3415"/>
                    <a:pt x="9084" y="3210"/>
                  </a:cubicBezTo>
                  <a:cubicBezTo>
                    <a:pt x="9100" y="3023"/>
                    <a:pt x="9114" y="2837"/>
                    <a:pt x="9100" y="2649"/>
                  </a:cubicBezTo>
                  <a:cubicBezTo>
                    <a:pt x="9095" y="2557"/>
                    <a:pt x="9084" y="2466"/>
                    <a:pt x="9069" y="2376"/>
                  </a:cubicBezTo>
                  <a:cubicBezTo>
                    <a:pt x="9051" y="2281"/>
                    <a:pt x="9031" y="2187"/>
                    <a:pt x="9006" y="2093"/>
                  </a:cubicBezTo>
                  <a:cubicBezTo>
                    <a:pt x="8965" y="1918"/>
                    <a:pt x="8908" y="1748"/>
                    <a:pt x="8836" y="1584"/>
                  </a:cubicBezTo>
                  <a:cubicBezTo>
                    <a:pt x="8759" y="1410"/>
                    <a:pt x="8679" y="1236"/>
                    <a:pt x="8579" y="1074"/>
                  </a:cubicBezTo>
                  <a:cubicBezTo>
                    <a:pt x="8485" y="916"/>
                    <a:pt x="8375" y="770"/>
                    <a:pt x="8249" y="637"/>
                  </a:cubicBezTo>
                  <a:cubicBezTo>
                    <a:pt x="8185" y="569"/>
                    <a:pt x="8117" y="504"/>
                    <a:pt x="8047" y="442"/>
                  </a:cubicBezTo>
                  <a:cubicBezTo>
                    <a:pt x="7913" y="334"/>
                    <a:pt x="7767" y="243"/>
                    <a:pt x="7610" y="170"/>
                  </a:cubicBezTo>
                  <a:cubicBezTo>
                    <a:pt x="7484" y="111"/>
                    <a:pt x="7352" y="64"/>
                    <a:pt x="7216" y="33"/>
                  </a:cubicBezTo>
                  <a:cubicBezTo>
                    <a:pt x="7112" y="8"/>
                    <a:pt x="7008" y="0"/>
                    <a:pt x="6903"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9" name="Google Shape;3339;p41"/>
          <p:cNvGrpSpPr/>
          <p:nvPr/>
        </p:nvGrpSpPr>
        <p:grpSpPr>
          <a:xfrm>
            <a:off x="-290600" y="4995563"/>
            <a:ext cx="494100" cy="229550"/>
            <a:chOff x="2210475" y="3221213"/>
            <a:chExt cx="494100" cy="229550"/>
          </a:xfrm>
        </p:grpSpPr>
        <p:sp>
          <p:nvSpPr>
            <p:cNvPr id="3340" name="Google Shape;3340;p41"/>
            <p:cNvSpPr/>
            <p:nvPr/>
          </p:nvSpPr>
          <p:spPr>
            <a:xfrm>
              <a:off x="2216175" y="3225738"/>
              <a:ext cx="484125" cy="221450"/>
            </a:xfrm>
            <a:custGeom>
              <a:avLst/>
              <a:gdLst/>
              <a:ahLst/>
              <a:cxnLst/>
              <a:rect l="l" t="t" r="r" b="b"/>
              <a:pathLst>
                <a:path w="19365" h="8858" extrusionOk="0">
                  <a:moveTo>
                    <a:pt x="8139" y="1"/>
                  </a:moveTo>
                  <a:cubicBezTo>
                    <a:pt x="8127" y="1"/>
                    <a:pt x="8114" y="2"/>
                    <a:pt x="8101" y="4"/>
                  </a:cubicBezTo>
                  <a:cubicBezTo>
                    <a:pt x="8042" y="12"/>
                    <a:pt x="7991" y="47"/>
                    <a:pt x="7962" y="99"/>
                  </a:cubicBezTo>
                  <a:cubicBezTo>
                    <a:pt x="7927" y="97"/>
                    <a:pt x="7892" y="94"/>
                    <a:pt x="7856" y="92"/>
                  </a:cubicBezTo>
                  <a:cubicBezTo>
                    <a:pt x="7773" y="88"/>
                    <a:pt x="7689" y="81"/>
                    <a:pt x="7606" y="80"/>
                  </a:cubicBezTo>
                  <a:cubicBezTo>
                    <a:pt x="7533" y="79"/>
                    <a:pt x="7460" y="74"/>
                    <a:pt x="7388" y="74"/>
                  </a:cubicBezTo>
                  <a:cubicBezTo>
                    <a:pt x="7370" y="74"/>
                    <a:pt x="7352" y="75"/>
                    <a:pt x="7335" y="75"/>
                  </a:cubicBezTo>
                  <a:cubicBezTo>
                    <a:pt x="7234" y="80"/>
                    <a:pt x="7133" y="84"/>
                    <a:pt x="7034" y="87"/>
                  </a:cubicBezTo>
                  <a:cubicBezTo>
                    <a:pt x="6953" y="90"/>
                    <a:pt x="6872" y="102"/>
                    <a:pt x="6791" y="108"/>
                  </a:cubicBezTo>
                  <a:cubicBezTo>
                    <a:pt x="6576" y="126"/>
                    <a:pt x="6363" y="165"/>
                    <a:pt x="6152" y="202"/>
                  </a:cubicBezTo>
                  <a:cubicBezTo>
                    <a:pt x="6039" y="221"/>
                    <a:pt x="5924" y="241"/>
                    <a:pt x="5812" y="259"/>
                  </a:cubicBezTo>
                  <a:cubicBezTo>
                    <a:pt x="5638" y="286"/>
                    <a:pt x="5463" y="314"/>
                    <a:pt x="5290" y="348"/>
                  </a:cubicBezTo>
                  <a:cubicBezTo>
                    <a:pt x="5124" y="380"/>
                    <a:pt x="4960" y="424"/>
                    <a:pt x="4800" y="477"/>
                  </a:cubicBezTo>
                  <a:cubicBezTo>
                    <a:pt x="4611" y="538"/>
                    <a:pt x="4426" y="609"/>
                    <a:pt x="4242" y="682"/>
                  </a:cubicBezTo>
                  <a:cubicBezTo>
                    <a:pt x="4069" y="751"/>
                    <a:pt x="3895" y="819"/>
                    <a:pt x="3725" y="889"/>
                  </a:cubicBezTo>
                  <a:cubicBezTo>
                    <a:pt x="3557" y="958"/>
                    <a:pt x="3387" y="1022"/>
                    <a:pt x="3223" y="1101"/>
                  </a:cubicBezTo>
                  <a:cubicBezTo>
                    <a:pt x="3050" y="1184"/>
                    <a:pt x="2883" y="1276"/>
                    <a:pt x="2720" y="1374"/>
                  </a:cubicBezTo>
                  <a:cubicBezTo>
                    <a:pt x="2552" y="1473"/>
                    <a:pt x="2382" y="1570"/>
                    <a:pt x="2214" y="1670"/>
                  </a:cubicBezTo>
                  <a:cubicBezTo>
                    <a:pt x="2047" y="1768"/>
                    <a:pt x="1880" y="1868"/>
                    <a:pt x="1725" y="1984"/>
                  </a:cubicBezTo>
                  <a:cubicBezTo>
                    <a:pt x="1570" y="2100"/>
                    <a:pt x="1414" y="2219"/>
                    <a:pt x="1272" y="2354"/>
                  </a:cubicBezTo>
                  <a:cubicBezTo>
                    <a:pt x="1195" y="2428"/>
                    <a:pt x="1122" y="2506"/>
                    <a:pt x="1050" y="2586"/>
                  </a:cubicBezTo>
                  <a:cubicBezTo>
                    <a:pt x="988" y="2658"/>
                    <a:pt x="929" y="2732"/>
                    <a:pt x="870" y="2804"/>
                  </a:cubicBezTo>
                  <a:cubicBezTo>
                    <a:pt x="875" y="2796"/>
                    <a:pt x="880" y="2791"/>
                    <a:pt x="885" y="2785"/>
                  </a:cubicBezTo>
                  <a:lnTo>
                    <a:pt x="885" y="2785"/>
                  </a:lnTo>
                  <a:cubicBezTo>
                    <a:pt x="771" y="2924"/>
                    <a:pt x="652" y="3061"/>
                    <a:pt x="541" y="3203"/>
                  </a:cubicBezTo>
                  <a:cubicBezTo>
                    <a:pt x="486" y="3278"/>
                    <a:pt x="425" y="3352"/>
                    <a:pt x="380" y="3432"/>
                  </a:cubicBezTo>
                  <a:cubicBezTo>
                    <a:pt x="329" y="3517"/>
                    <a:pt x="285" y="3607"/>
                    <a:pt x="246" y="3698"/>
                  </a:cubicBezTo>
                  <a:cubicBezTo>
                    <a:pt x="178" y="3856"/>
                    <a:pt x="135" y="4024"/>
                    <a:pt x="91" y="4191"/>
                  </a:cubicBezTo>
                  <a:cubicBezTo>
                    <a:pt x="49" y="4346"/>
                    <a:pt x="5" y="4500"/>
                    <a:pt x="3" y="4663"/>
                  </a:cubicBezTo>
                  <a:cubicBezTo>
                    <a:pt x="1" y="4754"/>
                    <a:pt x="9" y="4844"/>
                    <a:pt x="27" y="4933"/>
                  </a:cubicBezTo>
                  <a:cubicBezTo>
                    <a:pt x="43" y="5005"/>
                    <a:pt x="57" y="5077"/>
                    <a:pt x="71" y="5149"/>
                  </a:cubicBezTo>
                  <a:cubicBezTo>
                    <a:pt x="100" y="5322"/>
                    <a:pt x="144" y="5494"/>
                    <a:pt x="205" y="5660"/>
                  </a:cubicBezTo>
                  <a:cubicBezTo>
                    <a:pt x="265" y="5827"/>
                    <a:pt x="332" y="5996"/>
                    <a:pt x="406" y="6160"/>
                  </a:cubicBezTo>
                  <a:cubicBezTo>
                    <a:pt x="476" y="6318"/>
                    <a:pt x="568" y="6478"/>
                    <a:pt x="702" y="6592"/>
                  </a:cubicBezTo>
                  <a:cubicBezTo>
                    <a:pt x="774" y="6654"/>
                    <a:pt x="850" y="6711"/>
                    <a:pt x="930" y="6762"/>
                  </a:cubicBezTo>
                  <a:cubicBezTo>
                    <a:pt x="1012" y="6816"/>
                    <a:pt x="1098" y="6861"/>
                    <a:pt x="1180" y="6912"/>
                  </a:cubicBezTo>
                  <a:cubicBezTo>
                    <a:pt x="1345" y="7012"/>
                    <a:pt x="1503" y="7122"/>
                    <a:pt x="1678" y="7202"/>
                  </a:cubicBezTo>
                  <a:cubicBezTo>
                    <a:pt x="1842" y="7277"/>
                    <a:pt x="2018" y="7328"/>
                    <a:pt x="2198" y="7353"/>
                  </a:cubicBezTo>
                  <a:cubicBezTo>
                    <a:pt x="2391" y="7383"/>
                    <a:pt x="2588" y="7405"/>
                    <a:pt x="2784" y="7422"/>
                  </a:cubicBezTo>
                  <a:cubicBezTo>
                    <a:pt x="2942" y="7436"/>
                    <a:pt x="3100" y="7443"/>
                    <a:pt x="3258" y="7443"/>
                  </a:cubicBezTo>
                  <a:cubicBezTo>
                    <a:pt x="3301" y="7443"/>
                    <a:pt x="3343" y="7443"/>
                    <a:pt x="3386" y="7442"/>
                  </a:cubicBezTo>
                  <a:cubicBezTo>
                    <a:pt x="3575" y="7438"/>
                    <a:pt x="3761" y="7422"/>
                    <a:pt x="3946" y="7406"/>
                  </a:cubicBezTo>
                  <a:cubicBezTo>
                    <a:pt x="4044" y="7397"/>
                    <a:pt x="4141" y="7392"/>
                    <a:pt x="4235" y="7378"/>
                  </a:cubicBezTo>
                  <a:cubicBezTo>
                    <a:pt x="4324" y="7365"/>
                    <a:pt x="4413" y="7349"/>
                    <a:pt x="4502" y="7332"/>
                  </a:cubicBezTo>
                  <a:cubicBezTo>
                    <a:pt x="4690" y="7296"/>
                    <a:pt x="4875" y="7251"/>
                    <a:pt x="5059" y="7207"/>
                  </a:cubicBezTo>
                  <a:cubicBezTo>
                    <a:pt x="5244" y="7165"/>
                    <a:pt x="5429" y="7118"/>
                    <a:pt x="5614" y="7072"/>
                  </a:cubicBezTo>
                  <a:cubicBezTo>
                    <a:pt x="5816" y="7023"/>
                    <a:pt x="6020" y="6977"/>
                    <a:pt x="6222" y="6927"/>
                  </a:cubicBezTo>
                  <a:cubicBezTo>
                    <a:pt x="6589" y="6835"/>
                    <a:pt x="6951" y="6719"/>
                    <a:pt x="7322" y="6634"/>
                  </a:cubicBezTo>
                  <a:lnTo>
                    <a:pt x="7318" y="6634"/>
                  </a:lnTo>
                  <a:cubicBezTo>
                    <a:pt x="7592" y="6576"/>
                    <a:pt x="7867" y="6515"/>
                    <a:pt x="8138" y="6442"/>
                  </a:cubicBezTo>
                  <a:cubicBezTo>
                    <a:pt x="8326" y="6389"/>
                    <a:pt x="8510" y="6327"/>
                    <a:pt x="8698" y="6277"/>
                  </a:cubicBezTo>
                  <a:cubicBezTo>
                    <a:pt x="8708" y="6333"/>
                    <a:pt x="8716" y="6390"/>
                    <a:pt x="8721" y="6447"/>
                  </a:cubicBezTo>
                  <a:cubicBezTo>
                    <a:pt x="8721" y="6570"/>
                    <a:pt x="8711" y="6692"/>
                    <a:pt x="8720" y="6815"/>
                  </a:cubicBezTo>
                  <a:cubicBezTo>
                    <a:pt x="8736" y="7026"/>
                    <a:pt x="8839" y="7211"/>
                    <a:pt x="8957" y="7381"/>
                  </a:cubicBezTo>
                  <a:cubicBezTo>
                    <a:pt x="9035" y="7491"/>
                    <a:pt x="9119" y="7597"/>
                    <a:pt x="9210" y="7697"/>
                  </a:cubicBezTo>
                  <a:cubicBezTo>
                    <a:pt x="9295" y="7791"/>
                    <a:pt x="9397" y="7870"/>
                    <a:pt x="9500" y="7947"/>
                  </a:cubicBezTo>
                  <a:cubicBezTo>
                    <a:pt x="9612" y="8027"/>
                    <a:pt x="9728" y="8101"/>
                    <a:pt x="9849" y="8168"/>
                  </a:cubicBezTo>
                  <a:cubicBezTo>
                    <a:pt x="9971" y="8238"/>
                    <a:pt x="10092" y="8304"/>
                    <a:pt x="10221" y="8364"/>
                  </a:cubicBezTo>
                  <a:cubicBezTo>
                    <a:pt x="10347" y="8420"/>
                    <a:pt x="10475" y="8472"/>
                    <a:pt x="10603" y="8519"/>
                  </a:cubicBezTo>
                  <a:cubicBezTo>
                    <a:pt x="10723" y="8563"/>
                    <a:pt x="10846" y="8602"/>
                    <a:pt x="10966" y="8647"/>
                  </a:cubicBezTo>
                  <a:cubicBezTo>
                    <a:pt x="11065" y="8681"/>
                    <a:pt x="11160" y="8721"/>
                    <a:pt x="11260" y="8756"/>
                  </a:cubicBezTo>
                  <a:cubicBezTo>
                    <a:pt x="11340" y="8787"/>
                    <a:pt x="11423" y="8809"/>
                    <a:pt x="11507" y="8823"/>
                  </a:cubicBezTo>
                  <a:cubicBezTo>
                    <a:pt x="11593" y="8833"/>
                    <a:pt x="11675" y="8842"/>
                    <a:pt x="11761" y="8846"/>
                  </a:cubicBezTo>
                  <a:cubicBezTo>
                    <a:pt x="11879" y="8855"/>
                    <a:pt x="11998" y="8858"/>
                    <a:pt x="12117" y="8858"/>
                  </a:cubicBezTo>
                  <a:cubicBezTo>
                    <a:pt x="12191" y="8858"/>
                    <a:pt x="12264" y="8857"/>
                    <a:pt x="12337" y="8855"/>
                  </a:cubicBezTo>
                  <a:cubicBezTo>
                    <a:pt x="12444" y="8852"/>
                    <a:pt x="12550" y="8849"/>
                    <a:pt x="12657" y="8843"/>
                  </a:cubicBezTo>
                  <a:cubicBezTo>
                    <a:pt x="12701" y="8842"/>
                    <a:pt x="12746" y="8839"/>
                    <a:pt x="12790" y="8833"/>
                  </a:cubicBezTo>
                  <a:lnTo>
                    <a:pt x="12831" y="8830"/>
                  </a:lnTo>
                  <a:cubicBezTo>
                    <a:pt x="12876" y="8826"/>
                    <a:pt x="12919" y="8822"/>
                    <a:pt x="12963" y="8813"/>
                  </a:cubicBezTo>
                  <a:cubicBezTo>
                    <a:pt x="13149" y="8784"/>
                    <a:pt x="13335" y="8756"/>
                    <a:pt x="13519" y="8721"/>
                  </a:cubicBezTo>
                  <a:cubicBezTo>
                    <a:pt x="13709" y="8683"/>
                    <a:pt x="13898" y="8640"/>
                    <a:pt x="14092" y="8618"/>
                  </a:cubicBezTo>
                  <a:cubicBezTo>
                    <a:pt x="14281" y="8596"/>
                    <a:pt x="14471" y="8581"/>
                    <a:pt x="14661" y="8565"/>
                  </a:cubicBezTo>
                  <a:lnTo>
                    <a:pt x="14661" y="8565"/>
                  </a:lnTo>
                  <a:cubicBezTo>
                    <a:pt x="14653" y="8567"/>
                    <a:pt x="14645" y="8566"/>
                    <a:pt x="14637" y="8568"/>
                  </a:cubicBezTo>
                  <a:cubicBezTo>
                    <a:pt x="14795" y="8556"/>
                    <a:pt x="14952" y="8543"/>
                    <a:pt x="15110" y="8529"/>
                  </a:cubicBezTo>
                  <a:cubicBezTo>
                    <a:pt x="15251" y="8517"/>
                    <a:pt x="15392" y="8494"/>
                    <a:pt x="15532" y="8471"/>
                  </a:cubicBezTo>
                  <a:lnTo>
                    <a:pt x="15675" y="8446"/>
                  </a:lnTo>
                  <a:lnTo>
                    <a:pt x="15958" y="8397"/>
                  </a:lnTo>
                  <a:lnTo>
                    <a:pt x="16063" y="8378"/>
                  </a:lnTo>
                  <a:cubicBezTo>
                    <a:pt x="16171" y="8361"/>
                    <a:pt x="16276" y="8338"/>
                    <a:pt x="16380" y="8308"/>
                  </a:cubicBezTo>
                  <a:cubicBezTo>
                    <a:pt x="16518" y="8267"/>
                    <a:pt x="16653" y="8220"/>
                    <a:pt x="16788" y="8171"/>
                  </a:cubicBezTo>
                  <a:cubicBezTo>
                    <a:pt x="16860" y="8147"/>
                    <a:pt x="16930" y="8125"/>
                    <a:pt x="17002" y="8100"/>
                  </a:cubicBezTo>
                  <a:cubicBezTo>
                    <a:pt x="17059" y="8080"/>
                    <a:pt x="17119" y="8063"/>
                    <a:pt x="17174" y="8038"/>
                  </a:cubicBezTo>
                  <a:cubicBezTo>
                    <a:pt x="17427" y="7921"/>
                    <a:pt x="17635" y="7743"/>
                    <a:pt x="17859" y="7580"/>
                  </a:cubicBezTo>
                  <a:cubicBezTo>
                    <a:pt x="17929" y="7531"/>
                    <a:pt x="18001" y="7481"/>
                    <a:pt x="18066" y="7427"/>
                  </a:cubicBezTo>
                  <a:cubicBezTo>
                    <a:pt x="18139" y="7369"/>
                    <a:pt x="18209" y="7309"/>
                    <a:pt x="18281" y="7251"/>
                  </a:cubicBezTo>
                  <a:cubicBezTo>
                    <a:pt x="18418" y="7143"/>
                    <a:pt x="18564" y="7042"/>
                    <a:pt x="18678" y="6910"/>
                  </a:cubicBezTo>
                  <a:lnTo>
                    <a:pt x="18697" y="6889"/>
                  </a:lnTo>
                  <a:cubicBezTo>
                    <a:pt x="18721" y="6872"/>
                    <a:pt x="18742" y="6856"/>
                    <a:pt x="18764" y="6839"/>
                  </a:cubicBezTo>
                  <a:cubicBezTo>
                    <a:pt x="18878" y="6748"/>
                    <a:pt x="18974" y="6635"/>
                    <a:pt x="19045" y="6507"/>
                  </a:cubicBezTo>
                  <a:cubicBezTo>
                    <a:pt x="19138" y="6331"/>
                    <a:pt x="19222" y="6142"/>
                    <a:pt x="19259" y="5946"/>
                  </a:cubicBezTo>
                  <a:cubicBezTo>
                    <a:pt x="19291" y="5788"/>
                    <a:pt x="19312" y="5631"/>
                    <a:pt x="19324" y="5472"/>
                  </a:cubicBezTo>
                  <a:cubicBezTo>
                    <a:pt x="19352" y="5432"/>
                    <a:pt x="19365" y="5383"/>
                    <a:pt x="19357" y="5334"/>
                  </a:cubicBezTo>
                  <a:lnTo>
                    <a:pt x="19353" y="5309"/>
                  </a:lnTo>
                  <a:cubicBezTo>
                    <a:pt x="19337" y="5194"/>
                    <a:pt x="19335" y="5077"/>
                    <a:pt x="19319" y="4962"/>
                  </a:cubicBezTo>
                  <a:cubicBezTo>
                    <a:pt x="19310" y="4886"/>
                    <a:pt x="19292" y="4811"/>
                    <a:pt x="19267" y="4739"/>
                  </a:cubicBezTo>
                  <a:cubicBezTo>
                    <a:pt x="19245" y="4632"/>
                    <a:pt x="19213" y="4530"/>
                    <a:pt x="19169" y="4431"/>
                  </a:cubicBezTo>
                  <a:cubicBezTo>
                    <a:pt x="19131" y="4346"/>
                    <a:pt x="19092" y="4264"/>
                    <a:pt x="19049" y="4182"/>
                  </a:cubicBezTo>
                  <a:cubicBezTo>
                    <a:pt x="18999" y="4089"/>
                    <a:pt x="18948" y="3995"/>
                    <a:pt x="18892" y="3905"/>
                  </a:cubicBezTo>
                  <a:cubicBezTo>
                    <a:pt x="18842" y="3829"/>
                    <a:pt x="18792" y="3750"/>
                    <a:pt x="18735" y="3680"/>
                  </a:cubicBezTo>
                  <a:cubicBezTo>
                    <a:pt x="18613" y="3530"/>
                    <a:pt x="18488" y="3376"/>
                    <a:pt x="18339" y="3252"/>
                  </a:cubicBezTo>
                  <a:cubicBezTo>
                    <a:pt x="18292" y="3213"/>
                    <a:pt x="18246" y="3168"/>
                    <a:pt x="18195" y="3131"/>
                  </a:cubicBezTo>
                  <a:cubicBezTo>
                    <a:pt x="18154" y="3101"/>
                    <a:pt x="18111" y="3072"/>
                    <a:pt x="18070" y="3043"/>
                  </a:cubicBezTo>
                  <a:cubicBezTo>
                    <a:pt x="17997" y="2989"/>
                    <a:pt x="17920" y="2944"/>
                    <a:pt x="17845" y="2894"/>
                  </a:cubicBezTo>
                  <a:cubicBezTo>
                    <a:pt x="17714" y="2810"/>
                    <a:pt x="17576" y="2736"/>
                    <a:pt x="17440" y="2659"/>
                  </a:cubicBezTo>
                  <a:cubicBezTo>
                    <a:pt x="17420" y="2645"/>
                    <a:pt x="17400" y="2633"/>
                    <a:pt x="17380" y="2619"/>
                  </a:cubicBezTo>
                  <a:cubicBezTo>
                    <a:pt x="17329" y="2584"/>
                    <a:pt x="17277" y="2545"/>
                    <a:pt x="17219" y="2522"/>
                  </a:cubicBezTo>
                  <a:cubicBezTo>
                    <a:pt x="17196" y="2513"/>
                    <a:pt x="17173" y="2508"/>
                    <a:pt x="17150" y="2508"/>
                  </a:cubicBezTo>
                  <a:cubicBezTo>
                    <a:pt x="17082" y="2508"/>
                    <a:pt x="17018" y="2544"/>
                    <a:pt x="16984" y="2606"/>
                  </a:cubicBezTo>
                  <a:cubicBezTo>
                    <a:pt x="16976" y="2620"/>
                    <a:pt x="16971" y="2634"/>
                    <a:pt x="16968" y="2648"/>
                  </a:cubicBezTo>
                  <a:cubicBezTo>
                    <a:pt x="16918" y="2633"/>
                    <a:pt x="16869" y="2618"/>
                    <a:pt x="16818" y="2605"/>
                  </a:cubicBezTo>
                  <a:cubicBezTo>
                    <a:pt x="16714" y="2577"/>
                    <a:pt x="16607" y="2549"/>
                    <a:pt x="16501" y="2522"/>
                  </a:cubicBezTo>
                  <a:cubicBezTo>
                    <a:pt x="16286" y="2465"/>
                    <a:pt x="16072" y="2404"/>
                    <a:pt x="15855" y="2355"/>
                  </a:cubicBezTo>
                  <a:cubicBezTo>
                    <a:pt x="15468" y="2266"/>
                    <a:pt x="15070" y="2230"/>
                    <a:pt x="14672" y="2227"/>
                  </a:cubicBezTo>
                  <a:cubicBezTo>
                    <a:pt x="14613" y="2226"/>
                    <a:pt x="14554" y="2226"/>
                    <a:pt x="14495" y="2226"/>
                  </a:cubicBezTo>
                  <a:cubicBezTo>
                    <a:pt x="14357" y="2226"/>
                    <a:pt x="14218" y="2229"/>
                    <a:pt x="14078" y="2238"/>
                  </a:cubicBezTo>
                  <a:cubicBezTo>
                    <a:pt x="13882" y="2251"/>
                    <a:pt x="13686" y="2275"/>
                    <a:pt x="13490" y="2293"/>
                  </a:cubicBezTo>
                  <a:cubicBezTo>
                    <a:pt x="13100" y="2330"/>
                    <a:pt x="12711" y="2384"/>
                    <a:pt x="12327" y="2456"/>
                  </a:cubicBezTo>
                  <a:cubicBezTo>
                    <a:pt x="12192" y="2480"/>
                    <a:pt x="12058" y="2506"/>
                    <a:pt x="11924" y="2529"/>
                  </a:cubicBezTo>
                  <a:cubicBezTo>
                    <a:pt x="11913" y="2486"/>
                    <a:pt x="11883" y="2449"/>
                    <a:pt x="11859" y="2412"/>
                  </a:cubicBezTo>
                  <a:cubicBezTo>
                    <a:pt x="11779" y="2299"/>
                    <a:pt x="11685" y="2195"/>
                    <a:pt x="11593" y="2092"/>
                  </a:cubicBezTo>
                  <a:cubicBezTo>
                    <a:pt x="11590" y="2089"/>
                    <a:pt x="11586" y="2085"/>
                    <a:pt x="11583" y="2080"/>
                  </a:cubicBezTo>
                  <a:cubicBezTo>
                    <a:pt x="11584" y="2076"/>
                    <a:pt x="11583" y="2072"/>
                    <a:pt x="11584" y="2069"/>
                  </a:cubicBezTo>
                  <a:cubicBezTo>
                    <a:pt x="11590" y="2031"/>
                    <a:pt x="11594" y="1996"/>
                    <a:pt x="11583" y="1958"/>
                  </a:cubicBezTo>
                  <a:cubicBezTo>
                    <a:pt x="11575" y="1929"/>
                    <a:pt x="11564" y="1901"/>
                    <a:pt x="11551" y="1874"/>
                  </a:cubicBezTo>
                  <a:cubicBezTo>
                    <a:pt x="11495" y="1774"/>
                    <a:pt x="11415" y="1687"/>
                    <a:pt x="11326" y="1612"/>
                  </a:cubicBezTo>
                  <a:cubicBezTo>
                    <a:pt x="11194" y="1502"/>
                    <a:pt x="11056" y="1399"/>
                    <a:pt x="10913" y="1305"/>
                  </a:cubicBezTo>
                  <a:cubicBezTo>
                    <a:pt x="10824" y="1247"/>
                    <a:pt x="10733" y="1194"/>
                    <a:pt x="10639" y="1146"/>
                  </a:cubicBezTo>
                  <a:cubicBezTo>
                    <a:pt x="10565" y="1109"/>
                    <a:pt x="10493" y="1072"/>
                    <a:pt x="10419" y="1036"/>
                  </a:cubicBezTo>
                  <a:cubicBezTo>
                    <a:pt x="10416" y="1010"/>
                    <a:pt x="10406" y="984"/>
                    <a:pt x="10392" y="962"/>
                  </a:cubicBezTo>
                  <a:cubicBezTo>
                    <a:pt x="10370" y="925"/>
                    <a:pt x="10342" y="893"/>
                    <a:pt x="10309" y="865"/>
                  </a:cubicBezTo>
                  <a:cubicBezTo>
                    <a:pt x="10276" y="840"/>
                    <a:pt x="10241" y="817"/>
                    <a:pt x="10205" y="795"/>
                  </a:cubicBezTo>
                  <a:cubicBezTo>
                    <a:pt x="10152" y="762"/>
                    <a:pt x="10097" y="730"/>
                    <a:pt x="10041" y="699"/>
                  </a:cubicBezTo>
                  <a:cubicBezTo>
                    <a:pt x="9949" y="649"/>
                    <a:pt x="9856" y="601"/>
                    <a:pt x="9761" y="556"/>
                  </a:cubicBezTo>
                  <a:cubicBezTo>
                    <a:pt x="9582" y="469"/>
                    <a:pt x="9392" y="404"/>
                    <a:pt x="9207" y="335"/>
                  </a:cubicBezTo>
                  <a:cubicBezTo>
                    <a:pt x="9030" y="272"/>
                    <a:pt x="8852" y="210"/>
                    <a:pt x="8676" y="152"/>
                  </a:cubicBezTo>
                  <a:cubicBezTo>
                    <a:pt x="8584" y="122"/>
                    <a:pt x="8494" y="92"/>
                    <a:pt x="8402" y="64"/>
                  </a:cubicBezTo>
                  <a:lnTo>
                    <a:pt x="8258" y="21"/>
                  </a:lnTo>
                  <a:cubicBezTo>
                    <a:pt x="8216" y="10"/>
                    <a:pt x="8179" y="1"/>
                    <a:pt x="8139"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1"/>
            <p:cNvSpPr/>
            <p:nvPr/>
          </p:nvSpPr>
          <p:spPr>
            <a:xfrm>
              <a:off x="2219375" y="3277663"/>
              <a:ext cx="290750" cy="134025"/>
            </a:xfrm>
            <a:custGeom>
              <a:avLst/>
              <a:gdLst/>
              <a:ahLst/>
              <a:cxnLst/>
              <a:rect l="l" t="t" r="r" b="b"/>
              <a:pathLst>
                <a:path w="11630" h="5361" extrusionOk="0">
                  <a:moveTo>
                    <a:pt x="11083" y="693"/>
                  </a:moveTo>
                  <a:cubicBezTo>
                    <a:pt x="11082" y="693"/>
                    <a:pt x="11081" y="694"/>
                    <a:pt x="11080" y="694"/>
                  </a:cubicBezTo>
                  <a:lnTo>
                    <a:pt x="11080" y="694"/>
                  </a:lnTo>
                  <a:cubicBezTo>
                    <a:pt x="11081" y="694"/>
                    <a:pt x="11082" y="693"/>
                    <a:pt x="11083" y="693"/>
                  </a:cubicBezTo>
                  <a:close/>
                  <a:moveTo>
                    <a:pt x="3109" y="4921"/>
                  </a:moveTo>
                  <a:cubicBezTo>
                    <a:pt x="3109" y="4922"/>
                    <a:pt x="3108" y="4925"/>
                    <a:pt x="3108" y="4926"/>
                  </a:cubicBezTo>
                  <a:cubicBezTo>
                    <a:pt x="3086" y="4928"/>
                    <a:pt x="3064" y="4929"/>
                    <a:pt x="3041" y="4930"/>
                  </a:cubicBezTo>
                  <a:cubicBezTo>
                    <a:pt x="3065" y="4928"/>
                    <a:pt x="3087" y="4923"/>
                    <a:pt x="3109" y="4921"/>
                  </a:cubicBezTo>
                  <a:close/>
                  <a:moveTo>
                    <a:pt x="11390" y="1"/>
                  </a:moveTo>
                  <a:cubicBezTo>
                    <a:pt x="11377" y="1"/>
                    <a:pt x="11365" y="2"/>
                    <a:pt x="11352" y="4"/>
                  </a:cubicBezTo>
                  <a:lnTo>
                    <a:pt x="11349" y="4"/>
                  </a:lnTo>
                  <a:cubicBezTo>
                    <a:pt x="11341" y="5"/>
                    <a:pt x="11335" y="8"/>
                    <a:pt x="11329" y="10"/>
                  </a:cubicBezTo>
                  <a:lnTo>
                    <a:pt x="11325" y="10"/>
                  </a:lnTo>
                  <a:cubicBezTo>
                    <a:pt x="11333" y="8"/>
                    <a:pt x="11339" y="5"/>
                    <a:pt x="11347" y="3"/>
                  </a:cubicBezTo>
                  <a:lnTo>
                    <a:pt x="11347" y="3"/>
                  </a:lnTo>
                  <a:cubicBezTo>
                    <a:pt x="11288" y="13"/>
                    <a:pt x="11231" y="31"/>
                    <a:pt x="11178" y="56"/>
                  </a:cubicBezTo>
                  <a:cubicBezTo>
                    <a:pt x="11115" y="86"/>
                    <a:pt x="11053" y="114"/>
                    <a:pt x="10994" y="146"/>
                  </a:cubicBezTo>
                  <a:cubicBezTo>
                    <a:pt x="10874" y="210"/>
                    <a:pt x="10754" y="274"/>
                    <a:pt x="10635" y="338"/>
                  </a:cubicBezTo>
                  <a:cubicBezTo>
                    <a:pt x="10393" y="465"/>
                    <a:pt x="10154" y="596"/>
                    <a:pt x="9931" y="751"/>
                  </a:cubicBezTo>
                  <a:cubicBezTo>
                    <a:pt x="9706" y="907"/>
                    <a:pt x="9495" y="1083"/>
                    <a:pt x="9302" y="1278"/>
                  </a:cubicBezTo>
                  <a:cubicBezTo>
                    <a:pt x="9155" y="1426"/>
                    <a:pt x="9014" y="1577"/>
                    <a:pt x="8877" y="1733"/>
                  </a:cubicBezTo>
                  <a:cubicBezTo>
                    <a:pt x="8666" y="1943"/>
                    <a:pt x="8469" y="2166"/>
                    <a:pt x="8302" y="2413"/>
                  </a:cubicBezTo>
                  <a:cubicBezTo>
                    <a:pt x="8196" y="2569"/>
                    <a:pt x="8090" y="2726"/>
                    <a:pt x="8002" y="2893"/>
                  </a:cubicBezTo>
                  <a:cubicBezTo>
                    <a:pt x="7970" y="2951"/>
                    <a:pt x="7939" y="3009"/>
                    <a:pt x="7908" y="3067"/>
                  </a:cubicBezTo>
                  <a:lnTo>
                    <a:pt x="7725" y="3267"/>
                  </a:lnTo>
                  <a:lnTo>
                    <a:pt x="7718" y="3274"/>
                  </a:lnTo>
                  <a:cubicBezTo>
                    <a:pt x="7676" y="3306"/>
                    <a:pt x="7634" y="3336"/>
                    <a:pt x="7590" y="3363"/>
                  </a:cubicBezTo>
                  <a:lnTo>
                    <a:pt x="7594" y="3360"/>
                  </a:lnTo>
                  <a:lnTo>
                    <a:pt x="7594" y="3360"/>
                  </a:lnTo>
                  <a:cubicBezTo>
                    <a:pt x="7524" y="3403"/>
                    <a:pt x="7453" y="3442"/>
                    <a:pt x="7383" y="3484"/>
                  </a:cubicBezTo>
                  <a:cubicBezTo>
                    <a:pt x="7291" y="3538"/>
                    <a:pt x="7199" y="3591"/>
                    <a:pt x="7104" y="3639"/>
                  </a:cubicBezTo>
                  <a:cubicBezTo>
                    <a:pt x="7001" y="3686"/>
                    <a:pt x="6895" y="3729"/>
                    <a:pt x="6787" y="3765"/>
                  </a:cubicBezTo>
                  <a:cubicBezTo>
                    <a:pt x="6686" y="3794"/>
                    <a:pt x="6585" y="3818"/>
                    <a:pt x="6483" y="3839"/>
                  </a:cubicBezTo>
                  <a:cubicBezTo>
                    <a:pt x="6388" y="3858"/>
                    <a:pt x="6292" y="3877"/>
                    <a:pt x="6198" y="3900"/>
                  </a:cubicBezTo>
                  <a:cubicBezTo>
                    <a:pt x="5987" y="3953"/>
                    <a:pt x="5780" y="4025"/>
                    <a:pt x="5566" y="4072"/>
                  </a:cubicBezTo>
                  <a:cubicBezTo>
                    <a:pt x="5454" y="4098"/>
                    <a:pt x="5343" y="4126"/>
                    <a:pt x="5231" y="4157"/>
                  </a:cubicBezTo>
                  <a:cubicBezTo>
                    <a:pt x="5120" y="4187"/>
                    <a:pt x="5007" y="4207"/>
                    <a:pt x="4894" y="4228"/>
                  </a:cubicBezTo>
                  <a:cubicBezTo>
                    <a:pt x="4674" y="4267"/>
                    <a:pt x="4456" y="4324"/>
                    <a:pt x="4237" y="4363"/>
                  </a:cubicBezTo>
                  <a:cubicBezTo>
                    <a:pt x="3884" y="4419"/>
                    <a:pt x="3534" y="4484"/>
                    <a:pt x="3181" y="4528"/>
                  </a:cubicBezTo>
                  <a:cubicBezTo>
                    <a:pt x="2997" y="4551"/>
                    <a:pt x="2813" y="4571"/>
                    <a:pt x="2630" y="4588"/>
                  </a:cubicBezTo>
                  <a:cubicBezTo>
                    <a:pt x="2466" y="4600"/>
                    <a:pt x="2302" y="4619"/>
                    <a:pt x="2137" y="4627"/>
                  </a:cubicBezTo>
                  <a:cubicBezTo>
                    <a:pt x="2111" y="4627"/>
                    <a:pt x="2085" y="4628"/>
                    <a:pt x="2059" y="4628"/>
                  </a:cubicBezTo>
                  <a:cubicBezTo>
                    <a:pt x="1975" y="4628"/>
                    <a:pt x="1892" y="4625"/>
                    <a:pt x="1809" y="4618"/>
                  </a:cubicBezTo>
                  <a:lnTo>
                    <a:pt x="1810" y="4618"/>
                  </a:lnTo>
                  <a:cubicBezTo>
                    <a:pt x="1619" y="4596"/>
                    <a:pt x="1428" y="4569"/>
                    <a:pt x="1240" y="4530"/>
                  </a:cubicBezTo>
                  <a:cubicBezTo>
                    <a:pt x="1172" y="4513"/>
                    <a:pt x="1104" y="4494"/>
                    <a:pt x="1037" y="4472"/>
                  </a:cubicBezTo>
                  <a:lnTo>
                    <a:pt x="1037" y="4472"/>
                  </a:lnTo>
                  <a:lnTo>
                    <a:pt x="1043" y="4475"/>
                  </a:lnTo>
                  <a:lnTo>
                    <a:pt x="1043" y="4475"/>
                  </a:lnTo>
                  <a:lnTo>
                    <a:pt x="1028" y="4468"/>
                  </a:lnTo>
                  <a:lnTo>
                    <a:pt x="1022" y="4467"/>
                  </a:lnTo>
                  <a:lnTo>
                    <a:pt x="1022" y="4467"/>
                  </a:lnTo>
                  <a:cubicBezTo>
                    <a:pt x="912" y="4425"/>
                    <a:pt x="804" y="4381"/>
                    <a:pt x="696" y="4331"/>
                  </a:cubicBezTo>
                  <a:cubicBezTo>
                    <a:pt x="680" y="4324"/>
                    <a:pt x="664" y="4314"/>
                    <a:pt x="649" y="4305"/>
                  </a:cubicBezTo>
                  <a:cubicBezTo>
                    <a:pt x="616" y="4282"/>
                    <a:pt x="586" y="4256"/>
                    <a:pt x="556" y="4230"/>
                  </a:cubicBezTo>
                  <a:cubicBezTo>
                    <a:pt x="506" y="4180"/>
                    <a:pt x="457" y="4127"/>
                    <a:pt x="409" y="4074"/>
                  </a:cubicBezTo>
                  <a:cubicBezTo>
                    <a:pt x="405" y="4030"/>
                    <a:pt x="387" y="3990"/>
                    <a:pt x="358" y="3958"/>
                  </a:cubicBezTo>
                  <a:cubicBezTo>
                    <a:pt x="320" y="3920"/>
                    <a:pt x="270" y="3901"/>
                    <a:pt x="220" y="3901"/>
                  </a:cubicBezTo>
                  <a:cubicBezTo>
                    <a:pt x="173" y="3901"/>
                    <a:pt x="125" y="3918"/>
                    <a:pt x="87" y="3953"/>
                  </a:cubicBezTo>
                  <a:cubicBezTo>
                    <a:pt x="6" y="4030"/>
                    <a:pt x="1" y="4154"/>
                    <a:pt x="60" y="4247"/>
                  </a:cubicBezTo>
                  <a:cubicBezTo>
                    <a:pt x="97" y="4296"/>
                    <a:pt x="137" y="4345"/>
                    <a:pt x="180" y="4389"/>
                  </a:cubicBezTo>
                  <a:cubicBezTo>
                    <a:pt x="237" y="4452"/>
                    <a:pt x="298" y="4512"/>
                    <a:pt x="363" y="4568"/>
                  </a:cubicBezTo>
                  <a:cubicBezTo>
                    <a:pt x="447" y="4635"/>
                    <a:pt x="541" y="4683"/>
                    <a:pt x="640" y="4723"/>
                  </a:cubicBezTo>
                  <a:cubicBezTo>
                    <a:pt x="710" y="4752"/>
                    <a:pt x="781" y="4781"/>
                    <a:pt x="852" y="4808"/>
                  </a:cubicBezTo>
                  <a:cubicBezTo>
                    <a:pt x="1010" y="4868"/>
                    <a:pt x="1175" y="4911"/>
                    <a:pt x="1343" y="4937"/>
                  </a:cubicBezTo>
                  <a:lnTo>
                    <a:pt x="1352" y="4939"/>
                  </a:lnTo>
                  <a:cubicBezTo>
                    <a:pt x="1338" y="4968"/>
                    <a:pt x="1334" y="5001"/>
                    <a:pt x="1338" y="5033"/>
                  </a:cubicBezTo>
                  <a:cubicBezTo>
                    <a:pt x="1350" y="5119"/>
                    <a:pt x="1405" y="5171"/>
                    <a:pt x="1474" y="5209"/>
                  </a:cubicBezTo>
                  <a:cubicBezTo>
                    <a:pt x="1503" y="5233"/>
                    <a:pt x="1535" y="5254"/>
                    <a:pt x="1567" y="5273"/>
                  </a:cubicBezTo>
                  <a:cubicBezTo>
                    <a:pt x="1680" y="5335"/>
                    <a:pt x="1812" y="5350"/>
                    <a:pt x="1939" y="5356"/>
                  </a:cubicBezTo>
                  <a:cubicBezTo>
                    <a:pt x="1974" y="5358"/>
                    <a:pt x="2009" y="5359"/>
                    <a:pt x="2045" y="5359"/>
                  </a:cubicBezTo>
                  <a:cubicBezTo>
                    <a:pt x="2098" y="5359"/>
                    <a:pt x="2151" y="5357"/>
                    <a:pt x="2203" y="5357"/>
                  </a:cubicBezTo>
                  <a:cubicBezTo>
                    <a:pt x="2265" y="5358"/>
                    <a:pt x="2327" y="5360"/>
                    <a:pt x="2390" y="5360"/>
                  </a:cubicBezTo>
                  <a:cubicBezTo>
                    <a:pt x="2425" y="5360"/>
                    <a:pt x="2460" y="5360"/>
                    <a:pt x="2496" y="5357"/>
                  </a:cubicBezTo>
                  <a:cubicBezTo>
                    <a:pt x="2597" y="5350"/>
                    <a:pt x="2698" y="5336"/>
                    <a:pt x="2801" y="5327"/>
                  </a:cubicBezTo>
                  <a:cubicBezTo>
                    <a:pt x="2887" y="5316"/>
                    <a:pt x="2973" y="5314"/>
                    <a:pt x="3058" y="5309"/>
                  </a:cubicBezTo>
                  <a:cubicBezTo>
                    <a:pt x="3261" y="5295"/>
                    <a:pt x="3462" y="5267"/>
                    <a:pt x="3663" y="5234"/>
                  </a:cubicBezTo>
                  <a:cubicBezTo>
                    <a:pt x="3676" y="5232"/>
                    <a:pt x="3691" y="5229"/>
                    <a:pt x="3703" y="5227"/>
                  </a:cubicBezTo>
                  <a:cubicBezTo>
                    <a:pt x="3725" y="5234"/>
                    <a:pt x="3747" y="5238"/>
                    <a:pt x="3769" y="5238"/>
                  </a:cubicBezTo>
                  <a:cubicBezTo>
                    <a:pt x="3781" y="5238"/>
                    <a:pt x="3792" y="5237"/>
                    <a:pt x="3804" y="5235"/>
                  </a:cubicBezTo>
                  <a:cubicBezTo>
                    <a:pt x="3827" y="5231"/>
                    <a:pt x="3848" y="5223"/>
                    <a:pt x="3869" y="5213"/>
                  </a:cubicBezTo>
                  <a:cubicBezTo>
                    <a:pt x="3882" y="5206"/>
                    <a:pt x="3895" y="5197"/>
                    <a:pt x="3908" y="5190"/>
                  </a:cubicBezTo>
                  <a:cubicBezTo>
                    <a:pt x="4019" y="5168"/>
                    <a:pt x="4129" y="5146"/>
                    <a:pt x="4239" y="5118"/>
                  </a:cubicBezTo>
                  <a:cubicBezTo>
                    <a:pt x="4312" y="5099"/>
                    <a:pt x="4384" y="5080"/>
                    <a:pt x="4458" y="5061"/>
                  </a:cubicBezTo>
                  <a:cubicBezTo>
                    <a:pt x="4490" y="5078"/>
                    <a:pt x="4525" y="5088"/>
                    <a:pt x="4561" y="5088"/>
                  </a:cubicBezTo>
                  <a:cubicBezTo>
                    <a:pt x="4566" y="5088"/>
                    <a:pt x="4571" y="5088"/>
                    <a:pt x="4577" y="5087"/>
                  </a:cubicBezTo>
                  <a:cubicBezTo>
                    <a:pt x="4596" y="5086"/>
                    <a:pt x="4615" y="5084"/>
                    <a:pt x="4633" y="5080"/>
                  </a:cubicBezTo>
                  <a:cubicBezTo>
                    <a:pt x="4673" y="5073"/>
                    <a:pt x="4711" y="5063"/>
                    <a:pt x="4750" y="5055"/>
                  </a:cubicBezTo>
                  <a:cubicBezTo>
                    <a:pt x="4793" y="5046"/>
                    <a:pt x="4838" y="5036"/>
                    <a:pt x="4884" y="5026"/>
                  </a:cubicBezTo>
                  <a:cubicBezTo>
                    <a:pt x="4964" y="5010"/>
                    <a:pt x="5044" y="4993"/>
                    <a:pt x="5125" y="4976"/>
                  </a:cubicBezTo>
                  <a:cubicBezTo>
                    <a:pt x="5338" y="4930"/>
                    <a:pt x="5551" y="4882"/>
                    <a:pt x="5762" y="4833"/>
                  </a:cubicBezTo>
                  <a:cubicBezTo>
                    <a:pt x="5943" y="4793"/>
                    <a:pt x="6121" y="4749"/>
                    <a:pt x="6301" y="4705"/>
                  </a:cubicBezTo>
                  <a:cubicBezTo>
                    <a:pt x="6393" y="4683"/>
                    <a:pt x="6482" y="4657"/>
                    <a:pt x="6573" y="4634"/>
                  </a:cubicBezTo>
                  <a:cubicBezTo>
                    <a:pt x="6699" y="4599"/>
                    <a:pt x="6825" y="4568"/>
                    <a:pt x="6945" y="4514"/>
                  </a:cubicBezTo>
                  <a:cubicBezTo>
                    <a:pt x="6967" y="4504"/>
                    <a:pt x="6986" y="4491"/>
                    <a:pt x="7004" y="4475"/>
                  </a:cubicBezTo>
                  <a:cubicBezTo>
                    <a:pt x="7092" y="4445"/>
                    <a:pt x="7179" y="4416"/>
                    <a:pt x="7267" y="4383"/>
                  </a:cubicBezTo>
                  <a:cubicBezTo>
                    <a:pt x="7344" y="4354"/>
                    <a:pt x="7419" y="4324"/>
                    <a:pt x="7494" y="4293"/>
                  </a:cubicBezTo>
                  <a:cubicBezTo>
                    <a:pt x="7524" y="4362"/>
                    <a:pt x="7589" y="4411"/>
                    <a:pt x="7667" y="4411"/>
                  </a:cubicBezTo>
                  <a:cubicBezTo>
                    <a:pt x="7677" y="4411"/>
                    <a:pt x="7688" y="4410"/>
                    <a:pt x="7699" y="4408"/>
                  </a:cubicBezTo>
                  <a:lnTo>
                    <a:pt x="7704" y="4407"/>
                  </a:lnTo>
                  <a:cubicBezTo>
                    <a:pt x="7783" y="4388"/>
                    <a:pt x="7843" y="4323"/>
                    <a:pt x="7854" y="4242"/>
                  </a:cubicBezTo>
                  <a:cubicBezTo>
                    <a:pt x="7855" y="4244"/>
                    <a:pt x="7856" y="4245"/>
                    <a:pt x="7857" y="4246"/>
                  </a:cubicBezTo>
                  <a:cubicBezTo>
                    <a:pt x="7903" y="4288"/>
                    <a:pt x="7959" y="4321"/>
                    <a:pt x="8024" y="4321"/>
                  </a:cubicBezTo>
                  <a:cubicBezTo>
                    <a:pt x="8030" y="4321"/>
                    <a:pt x="8035" y="4321"/>
                    <a:pt x="8041" y="4321"/>
                  </a:cubicBezTo>
                  <a:cubicBezTo>
                    <a:pt x="8048" y="4321"/>
                    <a:pt x="8054" y="4320"/>
                    <a:pt x="8062" y="4318"/>
                  </a:cubicBezTo>
                  <a:cubicBezTo>
                    <a:pt x="8182" y="4299"/>
                    <a:pt x="8261" y="4180"/>
                    <a:pt x="8315" y="4081"/>
                  </a:cubicBezTo>
                  <a:cubicBezTo>
                    <a:pt x="8420" y="3882"/>
                    <a:pt x="8499" y="3669"/>
                    <a:pt x="8589" y="3463"/>
                  </a:cubicBezTo>
                  <a:cubicBezTo>
                    <a:pt x="8632" y="3360"/>
                    <a:pt x="8678" y="3258"/>
                    <a:pt x="8725" y="3156"/>
                  </a:cubicBezTo>
                  <a:cubicBezTo>
                    <a:pt x="8764" y="3074"/>
                    <a:pt x="8806" y="2996"/>
                    <a:pt x="8848" y="2916"/>
                  </a:cubicBezTo>
                  <a:lnTo>
                    <a:pt x="8848" y="2916"/>
                  </a:lnTo>
                  <a:cubicBezTo>
                    <a:pt x="8848" y="2917"/>
                    <a:pt x="8847" y="2918"/>
                    <a:pt x="8846" y="2919"/>
                  </a:cubicBezTo>
                  <a:lnTo>
                    <a:pt x="8846" y="2919"/>
                  </a:lnTo>
                  <a:cubicBezTo>
                    <a:pt x="8934" y="2767"/>
                    <a:pt x="9021" y="2619"/>
                    <a:pt x="9119" y="2474"/>
                  </a:cubicBezTo>
                  <a:cubicBezTo>
                    <a:pt x="9222" y="2320"/>
                    <a:pt x="9330" y="2168"/>
                    <a:pt x="9439" y="2019"/>
                  </a:cubicBezTo>
                  <a:lnTo>
                    <a:pt x="9439" y="2019"/>
                  </a:lnTo>
                  <a:cubicBezTo>
                    <a:pt x="9439" y="2020"/>
                    <a:pt x="9439" y="2020"/>
                    <a:pt x="9439" y="2020"/>
                  </a:cubicBezTo>
                  <a:lnTo>
                    <a:pt x="9444" y="2013"/>
                  </a:lnTo>
                  <a:lnTo>
                    <a:pt x="9444" y="2013"/>
                  </a:lnTo>
                  <a:cubicBezTo>
                    <a:pt x="9442" y="2015"/>
                    <a:pt x="9441" y="2017"/>
                    <a:pt x="9439" y="2019"/>
                  </a:cubicBezTo>
                  <a:lnTo>
                    <a:pt x="9439" y="2019"/>
                  </a:lnTo>
                  <a:cubicBezTo>
                    <a:pt x="9441" y="2015"/>
                    <a:pt x="9444" y="2012"/>
                    <a:pt x="9446" y="2009"/>
                  </a:cubicBezTo>
                  <a:lnTo>
                    <a:pt x="9454" y="1999"/>
                  </a:lnTo>
                  <a:lnTo>
                    <a:pt x="9454" y="1999"/>
                  </a:lnTo>
                  <a:lnTo>
                    <a:pt x="9448" y="2007"/>
                  </a:lnTo>
                  <a:cubicBezTo>
                    <a:pt x="9500" y="1943"/>
                    <a:pt x="9551" y="1878"/>
                    <a:pt x="9605" y="1816"/>
                  </a:cubicBezTo>
                  <a:cubicBezTo>
                    <a:pt x="9649" y="1767"/>
                    <a:pt x="9693" y="1720"/>
                    <a:pt x="9740" y="1674"/>
                  </a:cubicBezTo>
                  <a:cubicBezTo>
                    <a:pt x="9904" y="1518"/>
                    <a:pt x="10076" y="1376"/>
                    <a:pt x="10255" y="1237"/>
                  </a:cubicBezTo>
                  <a:cubicBezTo>
                    <a:pt x="10521" y="1043"/>
                    <a:pt x="10797" y="862"/>
                    <a:pt x="11080" y="694"/>
                  </a:cubicBezTo>
                  <a:lnTo>
                    <a:pt x="11080" y="694"/>
                  </a:lnTo>
                  <a:cubicBezTo>
                    <a:pt x="11078" y="695"/>
                    <a:pt x="11075" y="696"/>
                    <a:pt x="11073" y="697"/>
                  </a:cubicBezTo>
                  <a:cubicBezTo>
                    <a:pt x="11160" y="649"/>
                    <a:pt x="11245" y="606"/>
                    <a:pt x="11335" y="567"/>
                  </a:cubicBezTo>
                  <a:lnTo>
                    <a:pt x="11335" y="567"/>
                  </a:lnTo>
                  <a:lnTo>
                    <a:pt x="11332" y="569"/>
                  </a:lnTo>
                  <a:lnTo>
                    <a:pt x="11332" y="569"/>
                  </a:lnTo>
                  <a:lnTo>
                    <a:pt x="11348" y="563"/>
                  </a:lnTo>
                  <a:lnTo>
                    <a:pt x="11351" y="564"/>
                  </a:lnTo>
                  <a:cubicBezTo>
                    <a:pt x="11378" y="577"/>
                    <a:pt x="11406" y="583"/>
                    <a:pt x="11434" y="583"/>
                  </a:cubicBezTo>
                  <a:cubicBezTo>
                    <a:pt x="11505" y="583"/>
                    <a:pt x="11573" y="544"/>
                    <a:pt x="11606" y="476"/>
                  </a:cubicBezTo>
                  <a:cubicBezTo>
                    <a:pt x="11625" y="435"/>
                    <a:pt x="11629" y="390"/>
                    <a:pt x="11618" y="346"/>
                  </a:cubicBezTo>
                  <a:cubicBezTo>
                    <a:pt x="11619" y="330"/>
                    <a:pt x="11617" y="313"/>
                    <a:pt x="11613" y="297"/>
                  </a:cubicBezTo>
                  <a:cubicBezTo>
                    <a:pt x="11605" y="270"/>
                    <a:pt x="11594" y="245"/>
                    <a:pt x="11578" y="223"/>
                  </a:cubicBezTo>
                  <a:cubicBezTo>
                    <a:pt x="11584" y="191"/>
                    <a:pt x="11581" y="159"/>
                    <a:pt x="11571" y="129"/>
                  </a:cubicBezTo>
                  <a:cubicBezTo>
                    <a:pt x="11543" y="51"/>
                    <a:pt x="11470" y="1"/>
                    <a:pt x="11390" y="1"/>
                  </a:cubicBezTo>
                  <a:close/>
                </a:path>
              </a:pathLst>
            </a:custGeom>
            <a:solidFill>
              <a:srgbClr val="BBE1E3">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1"/>
            <p:cNvSpPr/>
            <p:nvPr/>
          </p:nvSpPr>
          <p:spPr>
            <a:xfrm>
              <a:off x="2426200" y="3362788"/>
              <a:ext cx="274800" cy="83350"/>
            </a:xfrm>
            <a:custGeom>
              <a:avLst/>
              <a:gdLst/>
              <a:ahLst/>
              <a:cxnLst/>
              <a:rect l="l" t="t" r="r" b="b"/>
              <a:pathLst>
                <a:path w="10992" h="3334" extrusionOk="0">
                  <a:moveTo>
                    <a:pt x="10483" y="180"/>
                  </a:moveTo>
                  <a:cubicBezTo>
                    <a:pt x="10480" y="183"/>
                    <a:pt x="10476" y="186"/>
                    <a:pt x="10473" y="189"/>
                  </a:cubicBezTo>
                  <a:cubicBezTo>
                    <a:pt x="10476" y="186"/>
                    <a:pt x="10480" y="183"/>
                    <a:pt x="10483" y="180"/>
                  </a:cubicBezTo>
                  <a:close/>
                  <a:moveTo>
                    <a:pt x="10380" y="1057"/>
                  </a:moveTo>
                  <a:lnTo>
                    <a:pt x="10380" y="1057"/>
                  </a:lnTo>
                  <a:cubicBezTo>
                    <a:pt x="10378" y="1059"/>
                    <a:pt x="10376" y="1061"/>
                    <a:pt x="10374" y="1062"/>
                  </a:cubicBezTo>
                  <a:lnTo>
                    <a:pt x="10374" y="1062"/>
                  </a:lnTo>
                  <a:cubicBezTo>
                    <a:pt x="10376" y="1061"/>
                    <a:pt x="10378" y="1059"/>
                    <a:pt x="10380" y="1057"/>
                  </a:cubicBezTo>
                  <a:close/>
                  <a:moveTo>
                    <a:pt x="7967" y="1271"/>
                  </a:moveTo>
                  <a:cubicBezTo>
                    <a:pt x="7967" y="1271"/>
                    <a:pt x="7966" y="1272"/>
                    <a:pt x="7966" y="1272"/>
                  </a:cubicBezTo>
                  <a:lnTo>
                    <a:pt x="7966" y="1272"/>
                  </a:lnTo>
                  <a:lnTo>
                    <a:pt x="7967" y="1271"/>
                  </a:lnTo>
                  <a:close/>
                  <a:moveTo>
                    <a:pt x="6708" y="1565"/>
                  </a:moveTo>
                  <a:cubicBezTo>
                    <a:pt x="6707" y="1565"/>
                    <a:pt x="6705" y="1566"/>
                    <a:pt x="6703" y="1566"/>
                  </a:cubicBezTo>
                  <a:cubicBezTo>
                    <a:pt x="6705" y="1566"/>
                    <a:pt x="6707" y="1565"/>
                    <a:pt x="6708" y="1565"/>
                  </a:cubicBezTo>
                  <a:close/>
                  <a:moveTo>
                    <a:pt x="10784" y="0"/>
                  </a:moveTo>
                  <a:cubicBezTo>
                    <a:pt x="10762" y="0"/>
                    <a:pt x="10739" y="4"/>
                    <a:pt x="10718" y="12"/>
                  </a:cubicBezTo>
                  <a:cubicBezTo>
                    <a:pt x="10628" y="45"/>
                    <a:pt x="10554" y="119"/>
                    <a:pt x="10483" y="180"/>
                  </a:cubicBezTo>
                  <a:lnTo>
                    <a:pt x="10483" y="180"/>
                  </a:lnTo>
                  <a:cubicBezTo>
                    <a:pt x="10486" y="178"/>
                    <a:pt x="10490" y="175"/>
                    <a:pt x="10493" y="173"/>
                  </a:cubicBezTo>
                  <a:lnTo>
                    <a:pt x="10493" y="173"/>
                  </a:lnTo>
                  <a:cubicBezTo>
                    <a:pt x="10412" y="242"/>
                    <a:pt x="10328" y="311"/>
                    <a:pt x="10243" y="376"/>
                  </a:cubicBezTo>
                  <a:cubicBezTo>
                    <a:pt x="10178" y="425"/>
                    <a:pt x="10110" y="467"/>
                    <a:pt x="10042" y="510"/>
                  </a:cubicBezTo>
                  <a:cubicBezTo>
                    <a:pt x="9959" y="558"/>
                    <a:pt x="9874" y="600"/>
                    <a:pt x="9789" y="641"/>
                  </a:cubicBezTo>
                  <a:lnTo>
                    <a:pt x="9789" y="641"/>
                  </a:lnTo>
                  <a:cubicBezTo>
                    <a:pt x="9790" y="640"/>
                    <a:pt x="9790" y="640"/>
                    <a:pt x="9791" y="640"/>
                  </a:cubicBezTo>
                  <a:lnTo>
                    <a:pt x="9791" y="640"/>
                  </a:lnTo>
                  <a:lnTo>
                    <a:pt x="9785" y="643"/>
                  </a:lnTo>
                  <a:lnTo>
                    <a:pt x="9785" y="643"/>
                  </a:lnTo>
                  <a:cubicBezTo>
                    <a:pt x="9786" y="642"/>
                    <a:pt x="9788" y="641"/>
                    <a:pt x="9789" y="641"/>
                  </a:cubicBezTo>
                  <a:lnTo>
                    <a:pt x="9789" y="641"/>
                  </a:lnTo>
                  <a:cubicBezTo>
                    <a:pt x="9786" y="642"/>
                    <a:pt x="9783" y="644"/>
                    <a:pt x="9780" y="645"/>
                  </a:cubicBezTo>
                  <a:lnTo>
                    <a:pt x="9780" y="645"/>
                  </a:lnTo>
                  <a:lnTo>
                    <a:pt x="9785" y="643"/>
                  </a:lnTo>
                  <a:lnTo>
                    <a:pt x="9785" y="643"/>
                  </a:lnTo>
                  <a:cubicBezTo>
                    <a:pt x="9782" y="644"/>
                    <a:pt x="9779" y="646"/>
                    <a:pt x="9776" y="647"/>
                  </a:cubicBezTo>
                  <a:lnTo>
                    <a:pt x="9776" y="647"/>
                  </a:lnTo>
                  <a:cubicBezTo>
                    <a:pt x="9777" y="646"/>
                    <a:pt x="9778" y="646"/>
                    <a:pt x="9780" y="645"/>
                  </a:cubicBezTo>
                  <a:lnTo>
                    <a:pt x="9780" y="645"/>
                  </a:lnTo>
                  <a:lnTo>
                    <a:pt x="9717" y="674"/>
                  </a:lnTo>
                  <a:lnTo>
                    <a:pt x="9708" y="678"/>
                  </a:lnTo>
                  <a:lnTo>
                    <a:pt x="9538" y="757"/>
                  </a:lnTo>
                  <a:cubicBezTo>
                    <a:pt x="9302" y="863"/>
                    <a:pt x="9058" y="953"/>
                    <a:pt x="8815" y="1038"/>
                  </a:cubicBezTo>
                  <a:cubicBezTo>
                    <a:pt x="8818" y="1037"/>
                    <a:pt x="8822" y="1036"/>
                    <a:pt x="8826" y="1036"/>
                  </a:cubicBezTo>
                  <a:lnTo>
                    <a:pt x="8806" y="1041"/>
                  </a:lnTo>
                  <a:lnTo>
                    <a:pt x="8804" y="1043"/>
                  </a:lnTo>
                  <a:lnTo>
                    <a:pt x="8804" y="1043"/>
                  </a:lnTo>
                  <a:cubicBezTo>
                    <a:pt x="8731" y="1064"/>
                    <a:pt x="8656" y="1083"/>
                    <a:pt x="8582" y="1099"/>
                  </a:cubicBezTo>
                  <a:cubicBezTo>
                    <a:pt x="8506" y="1117"/>
                    <a:pt x="8432" y="1127"/>
                    <a:pt x="8358" y="1148"/>
                  </a:cubicBezTo>
                  <a:cubicBezTo>
                    <a:pt x="8225" y="1184"/>
                    <a:pt x="8095" y="1230"/>
                    <a:pt x="7966" y="1272"/>
                  </a:cubicBezTo>
                  <a:lnTo>
                    <a:pt x="7966" y="1272"/>
                  </a:lnTo>
                  <a:cubicBezTo>
                    <a:pt x="7966" y="1272"/>
                    <a:pt x="7966" y="1272"/>
                    <a:pt x="7966" y="1272"/>
                  </a:cubicBezTo>
                  <a:lnTo>
                    <a:pt x="7966" y="1272"/>
                  </a:lnTo>
                  <a:lnTo>
                    <a:pt x="7960" y="1274"/>
                  </a:lnTo>
                  <a:lnTo>
                    <a:pt x="7954" y="1276"/>
                  </a:lnTo>
                  <a:lnTo>
                    <a:pt x="7954" y="1276"/>
                  </a:lnTo>
                  <a:cubicBezTo>
                    <a:pt x="7755" y="1331"/>
                    <a:pt x="7552" y="1373"/>
                    <a:pt x="7352" y="1417"/>
                  </a:cubicBezTo>
                  <a:cubicBezTo>
                    <a:pt x="7233" y="1441"/>
                    <a:pt x="7115" y="1466"/>
                    <a:pt x="7000" y="1496"/>
                  </a:cubicBezTo>
                  <a:cubicBezTo>
                    <a:pt x="6904" y="1522"/>
                    <a:pt x="6806" y="1546"/>
                    <a:pt x="6708" y="1565"/>
                  </a:cubicBezTo>
                  <a:lnTo>
                    <a:pt x="6708" y="1565"/>
                  </a:lnTo>
                  <a:cubicBezTo>
                    <a:pt x="6716" y="1564"/>
                    <a:pt x="6722" y="1564"/>
                    <a:pt x="6729" y="1563"/>
                  </a:cubicBezTo>
                  <a:lnTo>
                    <a:pt x="6729" y="1563"/>
                  </a:lnTo>
                  <a:cubicBezTo>
                    <a:pt x="6602" y="1582"/>
                    <a:pt x="6476" y="1598"/>
                    <a:pt x="6350" y="1617"/>
                  </a:cubicBezTo>
                  <a:cubicBezTo>
                    <a:pt x="6241" y="1633"/>
                    <a:pt x="6133" y="1655"/>
                    <a:pt x="6023" y="1667"/>
                  </a:cubicBezTo>
                  <a:cubicBezTo>
                    <a:pt x="5892" y="1683"/>
                    <a:pt x="5760" y="1701"/>
                    <a:pt x="5630" y="1723"/>
                  </a:cubicBezTo>
                  <a:cubicBezTo>
                    <a:pt x="5514" y="1741"/>
                    <a:pt x="5396" y="1749"/>
                    <a:pt x="5279" y="1761"/>
                  </a:cubicBezTo>
                  <a:cubicBezTo>
                    <a:pt x="5151" y="1776"/>
                    <a:pt x="5028" y="1799"/>
                    <a:pt x="4901" y="1815"/>
                  </a:cubicBezTo>
                  <a:cubicBezTo>
                    <a:pt x="4782" y="1831"/>
                    <a:pt x="4663" y="1841"/>
                    <a:pt x="4543" y="1849"/>
                  </a:cubicBezTo>
                  <a:cubicBezTo>
                    <a:pt x="4420" y="1858"/>
                    <a:pt x="4297" y="1869"/>
                    <a:pt x="4175" y="1886"/>
                  </a:cubicBezTo>
                  <a:cubicBezTo>
                    <a:pt x="4063" y="1901"/>
                    <a:pt x="3952" y="1915"/>
                    <a:pt x="3839" y="1922"/>
                  </a:cubicBezTo>
                  <a:lnTo>
                    <a:pt x="3863" y="1922"/>
                  </a:lnTo>
                  <a:cubicBezTo>
                    <a:pt x="3848" y="1922"/>
                    <a:pt x="3833" y="1922"/>
                    <a:pt x="3817" y="1922"/>
                  </a:cubicBezTo>
                  <a:cubicBezTo>
                    <a:pt x="3694" y="1922"/>
                    <a:pt x="3571" y="1919"/>
                    <a:pt x="3449" y="1919"/>
                  </a:cubicBezTo>
                  <a:cubicBezTo>
                    <a:pt x="3318" y="1919"/>
                    <a:pt x="3191" y="1914"/>
                    <a:pt x="3060" y="1905"/>
                  </a:cubicBezTo>
                  <a:cubicBezTo>
                    <a:pt x="2833" y="1885"/>
                    <a:pt x="2604" y="1868"/>
                    <a:pt x="2378" y="1825"/>
                  </a:cubicBezTo>
                  <a:cubicBezTo>
                    <a:pt x="2211" y="1787"/>
                    <a:pt x="2046" y="1739"/>
                    <a:pt x="1879" y="1703"/>
                  </a:cubicBezTo>
                  <a:cubicBezTo>
                    <a:pt x="1721" y="1671"/>
                    <a:pt x="1564" y="1628"/>
                    <a:pt x="1410" y="1580"/>
                  </a:cubicBezTo>
                  <a:cubicBezTo>
                    <a:pt x="1323" y="1549"/>
                    <a:pt x="1236" y="1514"/>
                    <a:pt x="1153" y="1474"/>
                  </a:cubicBezTo>
                  <a:cubicBezTo>
                    <a:pt x="1019" y="1400"/>
                    <a:pt x="887" y="1320"/>
                    <a:pt x="760" y="1233"/>
                  </a:cubicBezTo>
                  <a:cubicBezTo>
                    <a:pt x="714" y="1199"/>
                    <a:pt x="668" y="1162"/>
                    <a:pt x="624" y="1124"/>
                  </a:cubicBezTo>
                  <a:cubicBezTo>
                    <a:pt x="589" y="1090"/>
                    <a:pt x="556" y="1055"/>
                    <a:pt x="525" y="1019"/>
                  </a:cubicBezTo>
                  <a:cubicBezTo>
                    <a:pt x="490" y="976"/>
                    <a:pt x="459" y="931"/>
                    <a:pt x="428" y="885"/>
                  </a:cubicBezTo>
                  <a:cubicBezTo>
                    <a:pt x="404" y="850"/>
                    <a:pt x="378" y="816"/>
                    <a:pt x="349" y="785"/>
                  </a:cubicBezTo>
                  <a:cubicBezTo>
                    <a:pt x="312" y="745"/>
                    <a:pt x="260" y="724"/>
                    <a:pt x="209" y="724"/>
                  </a:cubicBezTo>
                  <a:cubicBezTo>
                    <a:pt x="162" y="724"/>
                    <a:pt x="115" y="742"/>
                    <a:pt x="78" y="777"/>
                  </a:cubicBezTo>
                  <a:cubicBezTo>
                    <a:pt x="1" y="851"/>
                    <a:pt x="0" y="974"/>
                    <a:pt x="75" y="1049"/>
                  </a:cubicBezTo>
                  <a:lnTo>
                    <a:pt x="76" y="1051"/>
                  </a:lnTo>
                  <a:cubicBezTo>
                    <a:pt x="97" y="1077"/>
                    <a:pt x="116" y="1105"/>
                    <a:pt x="135" y="1134"/>
                  </a:cubicBezTo>
                  <a:cubicBezTo>
                    <a:pt x="210" y="1244"/>
                    <a:pt x="299" y="1344"/>
                    <a:pt x="399" y="1431"/>
                  </a:cubicBezTo>
                  <a:cubicBezTo>
                    <a:pt x="337" y="1494"/>
                    <a:pt x="317" y="1600"/>
                    <a:pt x="378" y="1678"/>
                  </a:cubicBezTo>
                  <a:cubicBezTo>
                    <a:pt x="472" y="1803"/>
                    <a:pt x="583" y="1913"/>
                    <a:pt x="707" y="2008"/>
                  </a:cubicBezTo>
                  <a:cubicBezTo>
                    <a:pt x="752" y="2041"/>
                    <a:pt x="798" y="2072"/>
                    <a:pt x="847" y="2098"/>
                  </a:cubicBezTo>
                  <a:cubicBezTo>
                    <a:pt x="855" y="2147"/>
                    <a:pt x="869" y="2195"/>
                    <a:pt x="889" y="2241"/>
                  </a:cubicBezTo>
                  <a:cubicBezTo>
                    <a:pt x="921" y="2312"/>
                    <a:pt x="969" y="2377"/>
                    <a:pt x="1031" y="2426"/>
                  </a:cubicBezTo>
                  <a:cubicBezTo>
                    <a:pt x="1071" y="2459"/>
                    <a:pt x="1114" y="2490"/>
                    <a:pt x="1159" y="2516"/>
                  </a:cubicBezTo>
                  <a:cubicBezTo>
                    <a:pt x="1208" y="2587"/>
                    <a:pt x="1275" y="2643"/>
                    <a:pt x="1354" y="2678"/>
                  </a:cubicBezTo>
                  <a:cubicBezTo>
                    <a:pt x="1441" y="2718"/>
                    <a:pt x="1533" y="2747"/>
                    <a:pt x="1627" y="2766"/>
                  </a:cubicBezTo>
                  <a:cubicBezTo>
                    <a:pt x="1708" y="2782"/>
                    <a:pt x="1791" y="2796"/>
                    <a:pt x="1872" y="2807"/>
                  </a:cubicBezTo>
                  <a:cubicBezTo>
                    <a:pt x="1893" y="2820"/>
                    <a:pt x="1915" y="2834"/>
                    <a:pt x="1939" y="2845"/>
                  </a:cubicBezTo>
                  <a:cubicBezTo>
                    <a:pt x="2027" y="2885"/>
                    <a:pt x="2118" y="2920"/>
                    <a:pt x="2214" y="2934"/>
                  </a:cubicBezTo>
                  <a:lnTo>
                    <a:pt x="2264" y="2943"/>
                  </a:lnTo>
                  <a:cubicBezTo>
                    <a:pt x="2267" y="2946"/>
                    <a:pt x="2269" y="2948"/>
                    <a:pt x="2271" y="2951"/>
                  </a:cubicBezTo>
                  <a:cubicBezTo>
                    <a:pt x="2311" y="2998"/>
                    <a:pt x="2348" y="3044"/>
                    <a:pt x="2402" y="3076"/>
                  </a:cubicBezTo>
                  <a:cubicBezTo>
                    <a:pt x="2447" y="3101"/>
                    <a:pt x="2497" y="3119"/>
                    <a:pt x="2549" y="3130"/>
                  </a:cubicBezTo>
                  <a:cubicBezTo>
                    <a:pt x="2593" y="3139"/>
                    <a:pt x="2639" y="3147"/>
                    <a:pt x="2684" y="3150"/>
                  </a:cubicBezTo>
                  <a:cubicBezTo>
                    <a:pt x="2724" y="3155"/>
                    <a:pt x="2764" y="3160"/>
                    <a:pt x="2803" y="3166"/>
                  </a:cubicBezTo>
                  <a:cubicBezTo>
                    <a:pt x="2876" y="3171"/>
                    <a:pt x="2948" y="3176"/>
                    <a:pt x="3022" y="3180"/>
                  </a:cubicBezTo>
                  <a:cubicBezTo>
                    <a:pt x="3200" y="3189"/>
                    <a:pt x="3378" y="3195"/>
                    <a:pt x="3556" y="3200"/>
                  </a:cubicBezTo>
                  <a:cubicBezTo>
                    <a:pt x="3612" y="3203"/>
                    <a:pt x="3668" y="3203"/>
                    <a:pt x="3723" y="3203"/>
                  </a:cubicBezTo>
                  <a:cubicBezTo>
                    <a:pt x="3805" y="3203"/>
                    <a:pt x="3887" y="3202"/>
                    <a:pt x="3968" y="3200"/>
                  </a:cubicBezTo>
                  <a:cubicBezTo>
                    <a:pt x="4051" y="3200"/>
                    <a:pt x="4134" y="3197"/>
                    <a:pt x="4216" y="3191"/>
                  </a:cubicBezTo>
                  <a:cubicBezTo>
                    <a:pt x="4239" y="3276"/>
                    <a:pt x="4316" y="3333"/>
                    <a:pt x="4403" y="3333"/>
                  </a:cubicBezTo>
                  <a:cubicBezTo>
                    <a:pt x="4409" y="3333"/>
                    <a:pt x="4415" y="3333"/>
                    <a:pt x="4421" y="3332"/>
                  </a:cubicBezTo>
                  <a:cubicBezTo>
                    <a:pt x="4440" y="3329"/>
                    <a:pt x="4460" y="3327"/>
                    <a:pt x="4479" y="3323"/>
                  </a:cubicBezTo>
                  <a:cubicBezTo>
                    <a:pt x="4534" y="3313"/>
                    <a:pt x="4588" y="3301"/>
                    <a:pt x="4641" y="3290"/>
                  </a:cubicBezTo>
                  <a:cubicBezTo>
                    <a:pt x="4713" y="3276"/>
                    <a:pt x="4786" y="3264"/>
                    <a:pt x="4860" y="3249"/>
                  </a:cubicBezTo>
                  <a:lnTo>
                    <a:pt x="5327" y="3154"/>
                  </a:lnTo>
                  <a:cubicBezTo>
                    <a:pt x="5610" y="3096"/>
                    <a:pt x="5894" y="3039"/>
                    <a:pt x="6179" y="2986"/>
                  </a:cubicBezTo>
                  <a:cubicBezTo>
                    <a:pt x="6406" y="2949"/>
                    <a:pt x="6633" y="2913"/>
                    <a:pt x="6860" y="2878"/>
                  </a:cubicBezTo>
                  <a:cubicBezTo>
                    <a:pt x="6968" y="2860"/>
                    <a:pt x="7077" y="2841"/>
                    <a:pt x="7185" y="2822"/>
                  </a:cubicBezTo>
                  <a:cubicBezTo>
                    <a:pt x="7230" y="2815"/>
                    <a:pt x="7280" y="2818"/>
                    <a:pt x="7324" y="2808"/>
                  </a:cubicBezTo>
                  <a:cubicBezTo>
                    <a:pt x="7356" y="2798"/>
                    <a:pt x="7387" y="2787"/>
                    <a:pt x="7415" y="2772"/>
                  </a:cubicBezTo>
                  <a:cubicBezTo>
                    <a:pt x="7454" y="2750"/>
                    <a:pt x="7484" y="2715"/>
                    <a:pt x="7501" y="2674"/>
                  </a:cubicBezTo>
                  <a:cubicBezTo>
                    <a:pt x="7502" y="2674"/>
                    <a:pt x="7502" y="2673"/>
                    <a:pt x="7502" y="2671"/>
                  </a:cubicBezTo>
                  <a:cubicBezTo>
                    <a:pt x="7519" y="2666"/>
                    <a:pt x="7536" y="2660"/>
                    <a:pt x="7553" y="2655"/>
                  </a:cubicBezTo>
                  <a:cubicBezTo>
                    <a:pt x="7575" y="2646"/>
                    <a:pt x="7595" y="2633"/>
                    <a:pt x="7611" y="2619"/>
                  </a:cubicBezTo>
                  <a:cubicBezTo>
                    <a:pt x="7647" y="2683"/>
                    <a:pt x="7714" y="2721"/>
                    <a:pt x="7785" y="2721"/>
                  </a:cubicBezTo>
                  <a:cubicBezTo>
                    <a:pt x="7798" y="2721"/>
                    <a:pt x="7812" y="2720"/>
                    <a:pt x="7826" y="2717"/>
                  </a:cubicBezTo>
                  <a:cubicBezTo>
                    <a:pt x="7916" y="2700"/>
                    <a:pt x="7996" y="2660"/>
                    <a:pt x="8079" y="2625"/>
                  </a:cubicBezTo>
                  <a:cubicBezTo>
                    <a:pt x="8122" y="2606"/>
                    <a:pt x="8167" y="2589"/>
                    <a:pt x="8210" y="2570"/>
                  </a:cubicBezTo>
                  <a:cubicBezTo>
                    <a:pt x="8314" y="2524"/>
                    <a:pt x="8419" y="2479"/>
                    <a:pt x="8523" y="2431"/>
                  </a:cubicBezTo>
                  <a:cubicBezTo>
                    <a:pt x="8632" y="2378"/>
                    <a:pt x="8743" y="2327"/>
                    <a:pt x="8853" y="2273"/>
                  </a:cubicBezTo>
                  <a:cubicBezTo>
                    <a:pt x="8967" y="2215"/>
                    <a:pt x="9080" y="2158"/>
                    <a:pt x="9195" y="2103"/>
                  </a:cubicBezTo>
                  <a:lnTo>
                    <a:pt x="9195" y="2103"/>
                  </a:lnTo>
                  <a:cubicBezTo>
                    <a:pt x="9187" y="2107"/>
                    <a:pt x="9180" y="2111"/>
                    <a:pt x="9173" y="2113"/>
                  </a:cubicBezTo>
                  <a:cubicBezTo>
                    <a:pt x="9214" y="2094"/>
                    <a:pt x="9251" y="2077"/>
                    <a:pt x="9292" y="2055"/>
                  </a:cubicBezTo>
                  <a:cubicBezTo>
                    <a:pt x="9323" y="2039"/>
                    <a:pt x="9347" y="2014"/>
                    <a:pt x="9372" y="1991"/>
                  </a:cubicBezTo>
                  <a:cubicBezTo>
                    <a:pt x="9394" y="1969"/>
                    <a:pt x="9410" y="1943"/>
                    <a:pt x="9419" y="1914"/>
                  </a:cubicBezTo>
                  <a:cubicBezTo>
                    <a:pt x="9507" y="1851"/>
                    <a:pt x="9591" y="1781"/>
                    <a:pt x="9671" y="1712"/>
                  </a:cubicBezTo>
                  <a:lnTo>
                    <a:pt x="9700" y="1687"/>
                  </a:lnTo>
                  <a:lnTo>
                    <a:pt x="9703" y="1685"/>
                  </a:lnTo>
                  <a:cubicBezTo>
                    <a:pt x="9767" y="1652"/>
                    <a:pt x="9837" y="1626"/>
                    <a:pt x="9880" y="1567"/>
                  </a:cubicBezTo>
                  <a:cubicBezTo>
                    <a:pt x="9898" y="1543"/>
                    <a:pt x="9911" y="1515"/>
                    <a:pt x="9916" y="1487"/>
                  </a:cubicBezTo>
                  <a:cubicBezTo>
                    <a:pt x="9964" y="1440"/>
                    <a:pt x="10011" y="1394"/>
                    <a:pt x="10058" y="1347"/>
                  </a:cubicBezTo>
                  <a:cubicBezTo>
                    <a:pt x="10164" y="1253"/>
                    <a:pt x="10269" y="1158"/>
                    <a:pt x="10374" y="1062"/>
                  </a:cubicBezTo>
                  <a:lnTo>
                    <a:pt x="10374" y="1062"/>
                  </a:lnTo>
                  <a:cubicBezTo>
                    <a:pt x="10370" y="1066"/>
                    <a:pt x="10365" y="1069"/>
                    <a:pt x="10360" y="1073"/>
                  </a:cubicBezTo>
                  <a:cubicBezTo>
                    <a:pt x="10406" y="1036"/>
                    <a:pt x="10457" y="997"/>
                    <a:pt x="10477" y="939"/>
                  </a:cubicBezTo>
                  <a:cubicBezTo>
                    <a:pt x="10480" y="929"/>
                    <a:pt x="10483" y="920"/>
                    <a:pt x="10485" y="910"/>
                  </a:cubicBezTo>
                  <a:cubicBezTo>
                    <a:pt x="10520" y="873"/>
                    <a:pt x="10554" y="836"/>
                    <a:pt x="10588" y="799"/>
                  </a:cubicBezTo>
                  <a:cubicBezTo>
                    <a:pt x="10659" y="721"/>
                    <a:pt x="10725" y="640"/>
                    <a:pt x="10785" y="555"/>
                  </a:cubicBezTo>
                  <a:cubicBezTo>
                    <a:pt x="10848" y="462"/>
                    <a:pt x="10916" y="371"/>
                    <a:pt x="10964" y="270"/>
                  </a:cubicBezTo>
                  <a:cubicBezTo>
                    <a:pt x="10991" y="210"/>
                    <a:pt x="10984" y="140"/>
                    <a:pt x="10945" y="86"/>
                  </a:cubicBezTo>
                  <a:cubicBezTo>
                    <a:pt x="10944" y="83"/>
                    <a:pt x="10942" y="80"/>
                    <a:pt x="10939" y="79"/>
                  </a:cubicBezTo>
                  <a:cubicBezTo>
                    <a:pt x="10902" y="28"/>
                    <a:pt x="10844" y="0"/>
                    <a:pt x="10784" y="0"/>
                  </a:cubicBezTo>
                  <a:close/>
                </a:path>
              </a:pathLst>
            </a:custGeom>
            <a:solidFill>
              <a:srgbClr val="BBE1E3">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1"/>
            <p:cNvSpPr/>
            <p:nvPr/>
          </p:nvSpPr>
          <p:spPr>
            <a:xfrm>
              <a:off x="2463350" y="3384788"/>
              <a:ext cx="11300" cy="10350"/>
            </a:xfrm>
            <a:custGeom>
              <a:avLst/>
              <a:gdLst/>
              <a:ahLst/>
              <a:cxnLst/>
              <a:rect l="l" t="t" r="r" b="b"/>
              <a:pathLst>
                <a:path w="452" h="414" extrusionOk="0">
                  <a:moveTo>
                    <a:pt x="207" y="1"/>
                  </a:moveTo>
                  <a:cubicBezTo>
                    <a:pt x="200" y="1"/>
                    <a:pt x="192" y="1"/>
                    <a:pt x="185" y="2"/>
                  </a:cubicBezTo>
                  <a:cubicBezTo>
                    <a:pt x="85" y="13"/>
                    <a:pt x="1" y="110"/>
                    <a:pt x="16" y="213"/>
                  </a:cubicBezTo>
                  <a:cubicBezTo>
                    <a:pt x="18" y="219"/>
                    <a:pt x="20" y="226"/>
                    <a:pt x="21" y="233"/>
                  </a:cubicBezTo>
                  <a:cubicBezTo>
                    <a:pt x="22" y="251"/>
                    <a:pt x="25" y="269"/>
                    <a:pt x="31" y="286"/>
                  </a:cubicBezTo>
                  <a:cubicBezTo>
                    <a:pt x="52" y="343"/>
                    <a:pt x="99" y="385"/>
                    <a:pt x="158" y="401"/>
                  </a:cubicBezTo>
                  <a:cubicBezTo>
                    <a:pt x="179" y="409"/>
                    <a:pt x="202" y="414"/>
                    <a:pt x="225" y="414"/>
                  </a:cubicBezTo>
                  <a:cubicBezTo>
                    <a:pt x="228" y="414"/>
                    <a:pt x="230" y="414"/>
                    <a:pt x="232" y="414"/>
                  </a:cubicBezTo>
                  <a:cubicBezTo>
                    <a:pt x="245" y="414"/>
                    <a:pt x="257" y="413"/>
                    <a:pt x="269" y="410"/>
                  </a:cubicBezTo>
                  <a:cubicBezTo>
                    <a:pt x="318" y="402"/>
                    <a:pt x="366" y="378"/>
                    <a:pt x="393" y="337"/>
                  </a:cubicBezTo>
                  <a:cubicBezTo>
                    <a:pt x="434" y="281"/>
                    <a:pt x="451" y="208"/>
                    <a:pt x="424" y="143"/>
                  </a:cubicBezTo>
                  <a:cubicBezTo>
                    <a:pt x="400" y="83"/>
                    <a:pt x="349" y="39"/>
                    <a:pt x="288" y="20"/>
                  </a:cubicBezTo>
                  <a:cubicBezTo>
                    <a:pt x="263" y="7"/>
                    <a:pt x="235" y="1"/>
                    <a:pt x="207" y="1"/>
                  </a:cubicBezTo>
                  <a:close/>
                </a:path>
              </a:pathLst>
            </a:custGeom>
            <a:solidFill>
              <a:srgbClr val="BBE1E3">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1"/>
            <p:cNvSpPr/>
            <p:nvPr/>
          </p:nvSpPr>
          <p:spPr>
            <a:xfrm>
              <a:off x="2477650" y="3388338"/>
              <a:ext cx="11300" cy="10050"/>
            </a:xfrm>
            <a:custGeom>
              <a:avLst/>
              <a:gdLst/>
              <a:ahLst/>
              <a:cxnLst/>
              <a:rect l="l" t="t" r="r" b="b"/>
              <a:pathLst>
                <a:path w="452" h="402" extrusionOk="0">
                  <a:moveTo>
                    <a:pt x="240" y="0"/>
                  </a:moveTo>
                  <a:cubicBezTo>
                    <a:pt x="234" y="0"/>
                    <a:pt x="229" y="1"/>
                    <a:pt x="223" y="1"/>
                  </a:cubicBezTo>
                  <a:cubicBezTo>
                    <a:pt x="220" y="1"/>
                    <a:pt x="217" y="1"/>
                    <a:pt x="215" y="1"/>
                  </a:cubicBezTo>
                  <a:cubicBezTo>
                    <a:pt x="166" y="1"/>
                    <a:pt x="119" y="20"/>
                    <a:pt x="85" y="53"/>
                  </a:cubicBezTo>
                  <a:cubicBezTo>
                    <a:pt x="21" y="113"/>
                    <a:pt x="1" y="219"/>
                    <a:pt x="48" y="296"/>
                  </a:cubicBezTo>
                  <a:cubicBezTo>
                    <a:pt x="79" y="350"/>
                    <a:pt x="133" y="388"/>
                    <a:pt x="195" y="398"/>
                  </a:cubicBezTo>
                  <a:cubicBezTo>
                    <a:pt x="205" y="400"/>
                    <a:pt x="216" y="401"/>
                    <a:pt x="226" y="401"/>
                  </a:cubicBezTo>
                  <a:cubicBezTo>
                    <a:pt x="237" y="401"/>
                    <a:pt x="247" y="400"/>
                    <a:pt x="257" y="398"/>
                  </a:cubicBezTo>
                  <a:cubicBezTo>
                    <a:pt x="289" y="393"/>
                    <a:pt x="319" y="380"/>
                    <a:pt x="344" y="362"/>
                  </a:cubicBezTo>
                  <a:cubicBezTo>
                    <a:pt x="452" y="283"/>
                    <a:pt x="450" y="129"/>
                    <a:pt x="352" y="44"/>
                  </a:cubicBezTo>
                  <a:cubicBezTo>
                    <a:pt x="321" y="16"/>
                    <a:pt x="281" y="0"/>
                    <a:pt x="240" y="0"/>
                  </a:cubicBezTo>
                  <a:close/>
                </a:path>
              </a:pathLst>
            </a:custGeom>
            <a:solidFill>
              <a:srgbClr val="BBE1E3">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1"/>
            <p:cNvSpPr/>
            <p:nvPr/>
          </p:nvSpPr>
          <p:spPr>
            <a:xfrm>
              <a:off x="2614425" y="3371788"/>
              <a:ext cx="400" cy="125"/>
            </a:xfrm>
            <a:custGeom>
              <a:avLst/>
              <a:gdLst/>
              <a:ahLst/>
              <a:cxnLst/>
              <a:rect l="l" t="t" r="r" b="b"/>
              <a:pathLst>
                <a:path w="16" h="5" extrusionOk="0">
                  <a:moveTo>
                    <a:pt x="0" y="0"/>
                  </a:moveTo>
                  <a:lnTo>
                    <a:pt x="6" y="2"/>
                  </a:lnTo>
                  <a:lnTo>
                    <a:pt x="6" y="2"/>
                  </a:lnTo>
                  <a:cubicBezTo>
                    <a:pt x="4" y="1"/>
                    <a:pt x="2" y="0"/>
                    <a:pt x="0" y="0"/>
                  </a:cubicBezTo>
                  <a:close/>
                  <a:moveTo>
                    <a:pt x="6" y="2"/>
                  </a:moveTo>
                  <a:lnTo>
                    <a:pt x="6" y="2"/>
                  </a:lnTo>
                  <a:cubicBezTo>
                    <a:pt x="8" y="3"/>
                    <a:pt x="11" y="4"/>
                    <a:pt x="13" y="4"/>
                  </a:cubicBezTo>
                  <a:lnTo>
                    <a:pt x="16" y="4"/>
                  </a:lnTo>
                  <a:lnTo>
                    <a:pt x="6" y="2"/>
                  </a:lnTo>
                  <a:close/>
                </a:path>
              </a:pathLst>
            </a:custGeom>
            <a:solidFill>
              <a:srgbClr val="BBE1E3">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1"/>
            <p:cNvSpPr/>
            <p:nvPr/>
          </p:nvSpPr>
          <p:spPr>
            <a:xfrm>
              <a:off x="2559925" y="3380563"/>
              <a:ext cx="10400" cy="9900"/>
            </a:xfrm>
            <a:custGeom>
              <a:avLst/>
              <a:gdLst/>
              <a:ahLst/>
              <a:cxnLst/>
              <a:rect l="l" t="t" r="r" b="b"/>
              <a:pathLst>
                <a:path w="416" h="396" extrusionOk="0">
                  <a:moveTo>
                    <a:pt x="215" y="1"/>
                  </a:moveTo>
                  <a:cubicBezTo>
                    <a:pt x="169" y="1"/>
                    <a:pt x="121" y="17"/>
                    <a:pt x="82" y="55"/>
                  </a:cubicBezTo>
                  <a:cubicBezTo>
                    <a:pt x="47" y="85"/>
                    <a:pt x="25" y="126"/>
                    <a:pt x="19" y="173"/>
                  </a:cubicBezTo>
                  <a:cubicBezTo>
                    <a:pt x="0" y="289"/>
                    <a:pt x="95" y="395"/>
                    <a:pt x="209" y="395"/>
                  </a:cubicBezTo>
                  <a:cubicBezTo>
                    <a:pt x="219" y="395"/>
                    <a:pt x="230" y="394"/>
                    <a:pt x="241" y="393"/>
                  </a:cubicBezTo>
                  <a:cubicBezTo>
                    <a:pt x="246" y="391"/>
                    <a:pt x="250" y="390"/>
                    <a:pt x="255" y="389"/>
                  </a:cubicBezTo>
                  <a:cubicBezTo>
                    <a:pt x="341" y="368"/>
                    <a:pt x="416" y="290"/>
                    <a:pt x="414" y="197"/>
                  </a:cubicBezTo>
                  <a:cubicBezTo>
                    <a:pt x="413" y="79"/>
                    <a:pt x="316" y="1"/>
                    <a:pt x="215" y="1"/>
                  </a:cubicBezTo>
                  <a:close/>
                </a:path>
              </a:pathLst>
            </a:custGeom>
            <a:solidFill>
              <a:srgbClr val="BBE1E3">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1"/>
            <p:cNvSpPr/>
            <p:nvPr/>
          </p:nvSpPr>
          <p:spPr>
            <a:xfrm>
              <a:off x="2269450" y="3368513"/>
              <a:ext cx="12100" cy="10250"/>
            </a:xfrm>
            <a:custGeom>
              <a:avLst/>
              <a:gdLst/>
              <a:ahLst/>
              <a:cxnLst/>
              <a:rect l="l" t="t" r="r" b="b"/>
              <a:pathLst>
                <a:path w="484" h="410" extrusionOk="0">
                  <a:moveTo>
                    <a:pt x="276" y="0"/>
                  </a:moveTo>
                  <a:cubicBezTo>
                    <a:pt x="265" y="0"/>
                    <a:pt x="255" y="1"/>
                    <a:pt x="244" y="3"/>
                  </a:cubicBezTo>
                  <a:cubicBezTo>
                    <a:pt x="186" y="8"/>
                    <a:pt x="133" y="35"/>
                    <a:pt x="97" y="81"/>
                  </a:cubicBezTo>
                  <a:cubicBezTo>
                    <a:pt x="1" y="205"/>
                    <a:pt x="82" y="392"/>
                    <a:pt x="237" y="408"/>
                  </a:cubicBezTo>
                  <a:cubicBezTo>
                    <a:pt x="246" y="409"/>
                    <a:pt x="254" y="409"/>
                    <a:pt x="263" y="409"/>
                  </a:cubicBezTo>
                  <a:cubicBezTo>
                    <a:pt x="274" y="409"/>
                    <a:pt x="285" y="409"/>
                    <a:pt x="295" y="407"/>
                  </a:cubicBezTo>
                  <a:cubicBezTo>
                    <a:pt x="370" y="392"/>
                    <a:pt x="433" y="341"/>
                    <a:pt x="463" y="271"/>
                  </a:cubicBezTo>
                  <a:cubicBezTo>
                    <a:pt x="483" y="221"/>
                    <a:pt x="482" y="165"/>
                    <a:pt x="460" y="118"/>
                  </a:cubicBezTo>
                  <a:cubicBezTo>
                    <a:pt x="430" y="54"/>
                    <a:pt x="371" y="11"/>
                    <a:pt x="303" y="2"/>
                  </a:cubicBezTo>
                  <a:cubicBezTo>
                    <a:pt x="294" y="1"/>
                    <a:pt x="285" y="0"/>
                    <a:pt x="276" y="0"/>
                  </a:cubicBezTo>
                  <a:close/>
                </a:path>
              </a:pathLst>
            </a:custGeom>
            <a:solidFill>
              <a:srgbClr val="BBE1E3">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1"/>
            <p:cNvSpPr/>
            <p:nvPr/>
          </p:nvSpPr>
          <p:spPr>
            <a:xfrm>
              <a:off x="2285950" y="3367563"/>
              <a:ext cx="10725" cy="10300"/>
            </a:xfrm>
            <a:custGeom>
              <a:avLst/>
              <a:gdLst/>
              <a:ahLst/>
              <a:cxnLst/>
              <a:rect l="l" t="t" r="r" b="b"/>
              <a:pathLst>
                <a:path w="429" h="412" extrusionOk="0">
                  <a:moveTo>
                    <a:pt x="209" y="1"/>
                  </a:moveTo>
                  <a:cubicBezTo>
                    <a:pt x="150" y="1"/>
                    <a:pt x="92" y="27"/>
                    <a:pt x="54" y="77"/>
                  </a:cubicBezTo>
                  <a:cubicBezTo>
                    <a:pt x="35" y="106"/>
                    <a:pt x="24" y="139"/>
                    <a:pt x="19" y="172"/>
                  </a:cubicBezTo>
                  <a:cubicBezTo>
                    <a:pt x="0" y="239"/>
                    <a:pt x="19" y="312"/>
                    <a:pt x="70" y="359"/>
                  </a:cubicBezTo>
                  <a:cubicBezTo>
                    <a:pt x="106" y="394"/>
                    <a:pt x="153" y="412"/>
                    <a:pt x="202" y="412"/>
                  </a:cubicBezTo>
                  <a:cubicBezTo>
                    <a:pt x="213" y="412"/>
                    <a:pt x="225" y="411"/>
                    <a:pt x="236" y="409"/>
                  </a:cubicBezTo>
                  <a:cubicBezTo>
                    <a:pt x="253" y="406"/>
                    <a:pt x="269" y="402"/>
                    <a:pt x="284" y="394"/>
                  </a:cubicBezTo>
                  <a:cubicBezTo>
                    <a:pt x="321" y="381"/>
                    <a:pt x="354" y="357"/>
                    <a:pt x="377" y="326"/>
                  </a:cubicBezTo>
                  <a:cubicBezTo>
                    <a:pt x="421" y="268"/>
                    <a:pt x="428" y="178"/>
                    <a:pt x="388" y="115"/>
                  </a:cubicBezTo>
                  <a:cubicBezTo>
                    <a:pt x="384" y="110"/>
                    <a:pt x="379" y="105"/>
                    <a:pt x="376" y="101"/>
                  </a:cubicBezTo>
                  <a:cubicBezTo>
                    <a:pt x="363" y="75"/>
                    <a:pt x="344" y="54"/>
                    <a:pt x="321" y="37"/>
                  </a:cubicBezTo>
                  <a:cubicBezTo>
                    <a:pt x="287" y="13"/>
                    <a:pt x="248" y="1"/>
                    <a:pt x="209" y="1"/>
                  </a:cubicBezTo>
                  <a:close/>
                </a:path>
              </a:pathLst>
            </a:custGeom>
            <a:solidFill>
              <a:srgbClr val="BBE1E3">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1"/>
            <p:cNvSpPr/>
            <p:nvPr/>
          </p:nvSpPr>
          <p:spPr>
            <a:xfrm>
              <a:off x="2276725" y="3354363"/>
              <a:ext cx="11725" cy="9975"/>
            </a:xfrm>
            <a:custGeom>
              <a:avLst/>
              <a:gdLst/>
              <a:ahLst/>
              <a:cxnLst/>
              <a:rect l="l" t="t" r="r" b="b"/>
              <a:pathLst>
                <a:path w="469" h="399" extrusionOk="0">
                  <a:moveTo>
                    <a:pt x="258" y="1"/>
                  </a:moveTo>
                  <a:cubicBezTo>
                    <a:pt x="238" y="1"/>
                    <a:pt x="217" y="4"/>
                    <a:pt x="197" y="11"/>
                  </a:cubicBezTo>
                  <a:cubicBezTo>
                    <a:pt x="160" y="14"/>
                    <a:pt x="126" y="28"/>
                    <a:pt x="97" y="51"/>
                  </a:cubicBezTo>
                  <a:cubicBezTo>
                    <a:pt x="15" y="117"/>
                    <a:pt x="1" y="236"/>
                    <a:pt x="65" y="319"/>
                  </a:cubicBezTo>
                  <a:cubicBezTo>
                    <a:pt x="107" y="370"/>
                    <a:pt x="168" y="398"/>
                    <a:pt x="233" y="398"/>
                  </a:cubicBezTo>
                  <a:cubicBezTo>
                    <a:pt x="243" y="397"/>
                    <a:pt x="253" y="397"/>
                    <a:pt x="264" y="395"/>
                  </a:cubicBezTo>
                  <a:cubicBezTo>
                    <a:pt x="315" y="387"/>
                    <a:pt x="356" y="357"/>
                    <a:pt x="394" y="323"/>
                  </a:cubicBezTo>
                  <a:cubicBezTo>
                    <a:pt x="469" y="253"/>
                    <a:pt x="460" y="121"/>
                    <a:pt x="387" y="53"/>
                  </a:cubicBezTo>
                  <a:cubicBezTo>
                    <a:pt x="353" y="19"/>
                    <a:pt x="306" y="1"/>
                    <a:pt x="258" y="1"/>
                  </a:cubicBezTo>
                  <a:close/>
                </a:path>
              </a:pathLst>
            </a:custGeom>
            <a:solidFill>
              <a:srgbClr val="BBE1E3">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1"/>
            <p:cNvSpPr/>
            <p:nvPr/>
          </p:nvSpPr>
          <p:spPr>
            <a:xfrm>
              <a:off x="2385150" y="3330438"/>
              <a:ext cx="11525" cy="10350"/>
            </a:xfrm>
            <a:custGeom>
              <a:avLst/>
              <a:gdLst/>
              <a:ahLst/>
              <a:cxnLst/>
              <a:rect l="l" t="t" r="r" b="b"/>
              <a:pathLst>
                <a:path w="461" h="414" extrusionOk="0">
                  <a:moveTo>
                    <a:pt x="206" y="1"/>
                  </a:moveTo>
                  <a:cubicBezTo>
                    <a:pt x="147" y="1"/>
                    <a:pt x="88" y="29"/>
                    <a:pt x="49" y="79"/>
                  </a:cubicBezTo>
                  <a:cubicBezTo>
                    <a:pt x="2" y="138"/>
                    <a:pt x="0" y="215"/>
                    <a:pt x="24" y="284"/>
                  </a:cubicBezTo>
                  <a:cubicBezTo>
                    <a:pt x="53" y="364"/>
                    <a:pt x="135" y="413"/>
                    <a:pt x="217" y="413"/>
                  </a:cubicBezTo>
                  <a:cubicBezTo>
                    <a:pt x="229" y="413"/>
                    <a:pt x="240" y="412"/>
                    <a:pt x="252" y="410"/>
                  </a:cubicBezTo>
                  <a:cubicBezTo>
                    <a:pt x="258" y="409"/>
                    <a:pt x="264" y="407"/>
                    <a:pt x="271" y="405"/>
                  </a:cubicBezTo>
                  <a:cubicBezTo>
                    <a:pt x="411" y="368"/>
                    <a:pt x="461" y="186"/>
                    <a:pt x="358" y="83"/>
                  </a:cubicBezTo>
                  <a:cubicBezTo>
                    <a:pt x="345" y="65"/>
                    <a:pt x="331" y="49"/>
                    <a:pt x="314" y="37"/>
                  </a:cubicBezTo>
                  <a:cubicBezTo>
                    <a:pt x="281" y="12"/>
                    <a:pt x="243" y="1"/>
                    <a:pt x="206" y="1"/>
                  </a:cubicBezTo>
                  <a:close/>
                </a:path>
              </a:pathLst>
            </a:custGeom>
            <a:solidFill>
              <a:srgbClr val="BBE1E3">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1"/>
            <p:cNvSpPr/>
            <p:nvPr/>
          </p:nvSpPr>
          <p:spPr>
            <a:xfrm>
              <a:off x="2212525" y="3228513"/>
              <a:ext cx="265475" cy="130450"/>
            </a:xfrm>
            <a:custGeom>
              <a:avLst/>
              <a:gdLst/>
              <a:ahLst/>
              <a:cxnLst/>
              <a:rect l="l" t="t" r="r" b="b"/>
              <a:pathLst>
                <a:path w="10619" h="5218" extrusionOk="0">
                  <a:moveTo>
                    <a:pt x="9934" y="785"/>
                  </a:moveTo>
                  <a:lnTo>
                    <a:pt x="9934" y="785"/>
                  </a:lnTo>
                  <a:cubicBezTo>
                    <a:pt x="9938" y="785"/>
                    <a:pt x="9943" y="785"/>
                    <a:pt x="9947" y="786"/>
                  </a:cubicBezTo>
                  <a:cubicBezTo>
                    <a:pt x="9942" y="786"/>
                    <a:pt x="9938" y="785"/>
                    <a:pt x="9934" y="785"/>
                  </a:cubicBezTo>
                  <a:close/>
                  <a:moveTo>
                    <a:pt x="8108" y="0"/>
                  </a:moveTo>
                  <a:cubicBezTo>
                    <a:pt x="8102" y="0"/>
                    <a:pt x="8096" y="0"/>
                    <a:pt x="8091" y="0"/>
                  </a:cubicBezTo>
                  <a:cubicBezTo>
                    <a:pt x="7976" y="0"/>
                    <a:pt x="7864" y="5"/>
                    <a:pt x="7749" y="14"/>
                  </a:cubicBezTo>
                  <a:cubicBezTo>
                    <a:pt x="7663" y="18"/>
                    <a:pt x="7578" y="29"/>
                    <a:pt x="7491" y="36"/>
                  </a:cubicBezTo>
                  <a:cubicBezTo>
                    <a:pt x="7290" y="53"/>
                    <a:pt x="7089" y="71"/>
                    <a:pt x="6889" y="105"/>
                  </a:cubicBezTo>
                  <a:cubicBezTo>
                    <a:pt x="6693" y="137"/>
                    <a:pt x="6499" y="179"/>
                    <a:pt x="6304" y="226"/>
                  </a:cubicBezTo>
                  <a:cubicBezTo>
                    <a:pt x="6275" y="234"/>
                    <a:pt x="6245" y="241"/>
                    <a:pt x="6217" y="248"/>
                  </a:cubicBezTo>
                  <a:cubicBezTo>
                    <a:pt x="6205" y="246"/>
                    <a:pt x="6194" y="245"/>
                    <a:pt x="6182" y="244"/>
                  </a:cubicBezTo>
                  <a:cubicBezTo>
                    <a:pt x="6068" y="249"/>
                    <a:pt x="5953" y="269"/>
                    <a:pt x="5840" y="290"/>
                  </a:cubicBezTo>
                  <a:lnTo>
                    <a:pt x="5742" y="306"/>
                  </a:lnTo>
                  <a:cubicBezTo>
                    <a:pt x="5624" y="325"/>
                    <a:pt x="5506" y="342"/>
                    <a:pt x="5390" y="366"/>
                  </a:cubicBezTo>
                  <a:cubicBezTo>
                    <a:pt x="5270" y="389"/>
                    <a:pt x="5154" y="415"/>
                    <a:pt x="5036" y="443"/>
                  </a:cubicBezTo>
                  <a:cubicBezTo>
                    <a:pt x="4928" y="471"/>
                    <a:pt x="4822" y="502"/>
                    <a:pt x="4714" y="533"/>
                  </a:cubicBezTo>
                  <a:cubicBezTo>
                    <a:pt x="4551" y="584"/>
                    <a:pt x="4389" y="643"/>
                    <a:pt x="4229" y="704"/>
                  </a:cubicBezTo>
                  <a:cubicBezTo>
                    <a:pt x="4222" y="706"/>
                    <a:pt x="4215" y="708"/>
                    <a:pt x="4209" y="710"/>
                  </a:cubicBezTo>
                  <a:cubicBezTo>
                    <a:pt x="4152" y="729"/>
                    <a:pt x="4095" y="746"/>
                    <a:pt x="4038" y="767"/>
                  </a:cubicBezTo>
                  <a:cubicBezTo>
                    <a:pt x="3977" y="784"/>
                    <a:pt x="3919" y="806"/>
                    <a:pt x="3862" y="832"/>
                  </a:cubicBezTo>
                  <a:cubicBezTo>
                    <a:pt x="3844" y="841"/>
                    <a:pt x="3827" y="853"/>
                    <a:pt x="3813" y="869"/>
                  </a:cubicBezTo>
                  <a:lnTo>
                    <a:pt x="3783" y="870"/>
                  </a:lnTo>
                  <a:cubicBezTo>
                    <a:pt x="3716" y="872"/>
                    <a:pt x="3646" y="900"/>
                    <a:pt x="3583" y="917"/>
                  </a:cubicBezTo>
                  <a:cubicBezTo>
                    <a:pt x="3477" y="948"/>
                    <a:pt x="3372" y="986"/>
                    <a:pt x="3271" y="1030"/>
                  </a:cubicBezTo>
                  <a:cubicBezTo>
                    <a:pt x="3177" y="1071"/>
                    <a:pt x="3082" y="1113"/>
                    <a:pt x="2988" y="1156"/>
                  </a:cubicBezTo>
                  <a:cubicBezTo>
                    <a:pt x="2884" y="1208"/>
                    <a:pt x="2781" y="1262"/>
                    <a:pt x="2682" y="1322"/>
                  </a:cubicBezTo>
                  <a:cubicBezTo>
                    <a:pt x="2590" y="1377"/>
                    <a:pt x="2501" y="1436"/>
                    <a:pt x="2413" y="1497"/>
                  </a:cubicBezTo>
                  <a:cubicBezTo>
                    <a:pt x="2343" y="1546"/>
                    <a:pt x="2269" y="1592"/>
                    <a:pt x="2202" y="1644"/>
                  </a:cubicBezTo>
                  <a:cubicBezTo>
                    <a:pt x="2108" y="1715"/>
                    <a:pt x="2014" y="1788"/>
                    <a:pt x="1920" y="1858"/>
                  </a:cubicBezTo>
                  <a:cubicBezTo>
                    <a:pt x="1833" y="1924"/>
                    <a:pt x="1754" y="1999"/>
                    <a:pt x="1671" y="2070"/>
                  </a:cubicBezTo>
                  <a:cubicBezTo>
                    <a:pt x="1368" y="2327"/>
                    <a:pt x="1088" y="2610"/>
                    <a:pt x="831" y="2914"/>
                  </a:cubicBezTo>
                  <a:cubicBezTo>
                    <a:pt x="576" y="3216"/>
                    <a:pt x="342" y="3539"/>
                    <a:pt x="160" y="3891"/>
                  </a:cubicBezTo>
                  <a:cubicBezTo>
                    <a:pt x="123" y="3964"/>
                    <a:pt x="87" y="4038"/>
                    <a:pt x="56" y="4113"/>
                  </a:cubicBezTo>
                  <a:cubicBezTo>
                    <a:pt x="37" y="4155"/>
                    <a:pt x="21" y="4198"/>
                    <a:pt x="11" y="4244"/>
                  </a:cubicBezTo>
                  <a:cubicBezTo>
                    <a:pt x="0" y="4301"/>
                    <a:pt x="16" y="4349"/>
                    <a:pt x="33" y="4402"/>
                  </a:cubicBezTo>
                  <a:cubicBezTo>
                    <a:pt x="36" y="4413"/>
                    <a:pt x="39" y="4423"/>
                    <a:pt x="41" y="4436"/>
                  </a:cubicBezTo>
                  <a:cubicBezTo>
                    <a:pt x="44" y="4454"/>
                    <a:pt x="48" y="4473"/>
                    <a:pt x="53" y="4491"/>
                  </a:cubicBezTo>
                  <a:cubicBezTo>
                    <a:pt x="69" y="4536"/>
                    <a:pt x="101" y="4573"/>
                    <a:pt x="145" y="4594"/>
                  </a:cubicBezTo>
                  <a:cubicBezTo>
                    <a:pt x="129" y="4648"/>
                    <a:pt x="113" y="4702"/>
                    <a:pt x="97" y="4757"/>
                  </a:cubicBezTo>
                  <a:cubicBezTo>
                    <a:pt x="76" y="4836"/>
                    <a:pt x="52" y="4913"/>
                    <a:pt x="36" y="4992"/>
                  </a:cubicBezTo>
                  <a:cubicBezTo>
                    <a:pt x="24" y="5052"/>
                    <a:pt x="43" y="5114"/>
                    <a:pt x="86" y="5158"/>
                  </a:cubicBezTo>
                  <a:cubicBezTo>
                    <a:pt x="122" y="5196"/>
                    <a:pt x="172" y="5217"/>
                    <a:pt x="224" y="5217"/>
                  </a:cubicBezTo>
                  <a:cubicBezTo>
                    <a:pt x="236" y="5217"/>
                    <a:pt x="247" y="5216"/>
                    <a:pt x="259" y="5214"/>
                  </a:cubicBezTo>
                  <a:cubicBezTo>
                    <a:pt x="295" y="5208"/>
                    <a:pt x="328" y="5192"/>
                    <a:pt x="355" y="5166"/>
                  </a:cubicBezTo>
                  <a:cubicBezTo>
                    <a:pt x="387" y="5136"/>
                    <a:pt x="407" y="5096"/>
                    <a:pt x="413" y="5051"/>
                  </a:cubicBezTo>
                  <a:cubicBezTo>
                    <a:pt x="471" y="4833"/>
                    <a:pt x="535" y="4618"/>
                    <a:pt x="610" y="4405"/>
                  </a:cubicBezTo>
                  <a:cubicBezTo>
                    <a:pt x="662" y="4272"/>
                    <a:pt x="718" y="4141"/>
                    <a:pt x="781" y="4012"/>
                  </a:cubicBezTo>
                  <a:cubicBezTo>
                    <a:pt x="825" y="3935"/>
                    <a:pt x="870" y="3861"/>
                    <a:pt x="921" y="3789"/>
                  </a:cubicBezTo>
                  <a:cubicBezTo>
                    <a:pt x="1071" y="3584"/>
                    <a:pt x="1234" y="3390"/>
                    <a:pt x="1403" y="3200"/>
                  </a:cubicBezTo>
                  <a:cubicBezTo>
                    <a:pt x="1513" y="3089"/>
                    <a:pt x="1625" y="2978"/>
                    <a:pt x="1738" y="2868"/>
                  </a:cubicBezTo>
                  <a:cubicBezTo>
                    <a:pt x="1884" y="2727"/>
                    <a:pt x="2032" y="2591"/>
                    <a:pt x="2186" y="2461"/>
                  </a:cubicBezTo>
                  <a:cubicBezTo>
                    <a:pt x="2370" y="2318"/>
                    <a:pt x="2563" y="2184"/>
                    <a:pt x="2761" y="2060"/>
                  </a:cubicBezTo>
                  <a:cubicBezTo>
                    <a:pt x="2948" y="1945"/>
                    <a:pt x="3126" y="1819"/>
                    <a:pt x="3311" y="1704"/>
                  </a:cubicBezTo>
                  <a:cubicBezTo>
                    <a:pt x="3361" y="1675"/>
                    <a:pt x="3413" y="1646"/>
                    <a:pt x="3463" y="1618"/>
                  </a:cubicBezTo>
                  <a:cubicBezTo>
                    <a:pt x="3516" y="1592"/>
                    <a:pt x="3569" y="1566"/>
                    <a:pt x="3622" y="1542"/>
                  </a:cubicBezTo>
                  <a:cubicBezTo>
                    <a:pt x="3757" y="1482"/>
                    <a:pt x="3896" y="1429"/>
                    <a:pt x="4038" y="1383"/>
                  </a:cubicBezTo>
                  <a:cubicBezTo>
                    <a:pt x="4179" y="1339"/>
                    <a:pt x="4322" y="1297"/>
                    <a:pt x="4461" y="1250"/>
                  </a:cubicBezTo>
                  <a:cubicBezTo>
                    <a:pt x="4742" y="1161"/>
                    <a:pt x="5022" y="1072"/>
                    <a:pt x="5302" y="986"/>
                  </a:cubicBezTo>
                  <a:cubicBezTo>
                    <a:pt x="5524" y="924"/>
                    <a:pt x="5751" y="880"/>
                    <a:pt x="5979" y="833"/>
                  </a:cubicBezTo>
                  <a:cubicBezTo>
                    <a:pt x="6094" y="815"/>
                    <a:pt x="6206" y="804"/>
                    <a:pt x="6322" y="797"/>
                  </a:cubicBezTo>
                  <a:cubicBezTo>
                    <a:pt x="6512" y="793"/>
                    <a:pt x="6702" y="788"/>
                    <a:pt x="6890" y="766"/>
                  </a:cubicBezTo>
                  <a:cubicBezTo>
                    <a:pt x="7085" y="744"/>
                    <a:pt x="7277" y="727"/>
                    <a:pt x="7470" y="720"/>
                  </a:cubicBezTo>
                  <a:lnTo>
                    <a:pt x="7446" y="720"/>
                  </a:lnTo>
                  <a:cubicBezTo>
                    <a:pt x="7647" y="715"/>
                    <a:pt x="7849" y="702"/>
                    <a:pt x="8052" y="694"/>
                  </a:cubicBezTo>
                  <a:lnTo>
                    <a:pt x="8052" y="694"/>
                  </a:lnTo>
                  <a:cubicBezTo>
                    <a:pt x="8047" y="695"/>
                    <a:pt x="8041" y="695"/>
                    <a:pt x="8036" y="696"/>
                  </a:cubicBezTo>
                  <a:cubicBezTo>
                    <a:pt x="8058" y="696"/>
                    <a:pt x="8080" y="695"/>
                    <a:pt x="8102" y="695"/>
                  </a:cubicBezTo>
                  <a:cubicBezTo>
                    <a:pt x="8344" y="695"/>
                    <a:pt x="8584" y="715"/>
                    <a:pt x="8826" y="715"/>
                  </a:cubicBezTo>
                  <a:cubicBezTo>
                    <a:pt x="9077" y="717"/>
                    <a:pt x="9328" y="729"/>
                    <a:pt x="9579" y="751"/>
                  </a:cubicBezTo>
                  <a:lnTo>
                    <a:pt x="9573" y="751"/>
                  </a:lnTo>
                  <a:cubicBezTo>
                    <a:pt x="9642" y="757"/>
                    <a:pt x="9712" y="765"/>
                    <a:pt x="9780" y="771"/>
                  </a:cubicBezTo>
                  <a:lnTo>
                    <a:pt x="9794" y="771"/>
                  </a:lnTo>
                  <a:cubicBezTo>
                    <a:pt x="9836" y="776"/>
                    <a:pt x="9880" y="780"/>
                    <a:pt x="9923" y="784"/>
                  </a:cubicBezTo>
                  <a:lnTo>
                    <a:pt x="9923" y="784"/>
                  </a:lnTo>
                  <a:cubicBezTo>
                    <a:pt x="9985" y="790"/>
                    <a:pt x="10047" y="797"/>
                    <a:pt x="10109" y="808"/>
                  </a:cubicBezTo>
                  <a:cubicBezTo>
                    <a:pt x="10208" y="835"/>
                    <a:pt x="10309" y="869"/>
                    <a:pt x="10412" y="877"/>
                  </a:cubicBezTo>
                  <a:cubicBezTo>
                    <a:pt x="10416" y="877"/>
                    <a:pt x="10421" y="877"/>
                    <a:pt x="10426" y="877"/>
                  </a:cubicBezTo>
                  <a:cubicBezTo>
                    <a:pt x="10515" y="877"/>
                    <a:pt x="10592" y="803"/>
                    <a:pt x="10606" y="717"/>
                  </a:cubicBezTo>
                  <a:cubicBezTo>
                    <a:pt x="10619" y="635"/>
                    <a:pt x="10574" y="545"/>
                    <a:pt x="10494" y="513"/>
                  </a:cubicBezTo>
                  <a:cubicBezTo>
                    <a:pt x="10420" y="483"/>
                    <a:pt x="10333" y="466"/>
                    <a:pt x="10255" y="447"/>
                  </a:cubicBezTo>
                  <a:cubicBezTo>
                    <a:pt x="10229" y="442"/>
                    <a:pt x="10204" y="436"/>
                    <a:pt x="10177" y="432"/>
                  </a:cubicBezTo>
                  <a:cubicBezTo>
                    <a:pt x="10051" y="398"/>
                    <a:pt x="9925" y="366"/>
                    <a:pt x="9798" y="332"/>
                  </a:cubicBezTo>
                  <a:cubicBezTo>
                    <a:pt x="9614" y="285"/>
                    <a:pt x="9435" y="232"/>
                    <a:pt x="9251" y="187"/>
                  </a:cubicBezTo>
                  <a:cubicBezTo>
                    <a:pt x="9053" y="139"/>
                    <a:pt x="8853" y="96"/>
                    <a:pt x="8650" y="61"/>
                  </a:cubicBezTo>
                  <a:cubicBezTo>
                    <a:pt x="8471" y="33"/>
                    <a:pt x="8289" y="0"/>
                    <a:pt x="8108" y="0"/>
                  </a:cubicBezTo>
                  <a:close/>
                </a:path>
              </a:pathLst>
            </a:custGeom>
            <a:solidFill>
              <a:srgbClr val="BBE1E3">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1"/>
            <p:cNvSpPr/>
            <p:nvPr/>
          </p:nvSpPr>
          <p:spPr>
            <a:xfrm>
              <a:off x="2426100" y="3281963"/>
              <a:ext cx="264075" cy="104225"/>
            </a:xfrm>
            <a:custGeom>
              <a:avLst/>
              <a:gdLst/>
              <a:ahLst/>
              <a:cxnLst/>
              <a:rect l="l" t="t" r="r" b="b"/>
              <a:pathLst>
                <a:path w="10563" h="4169" extrusionOk="0">
                  <a:moveTo>
                    <a:pt x="6758" y="618"/>
                  </a:moveTo>
                  <a:cubicBezTo>
                    <a:pt x="6759" y="618"/>
                    <a:pt x="6760" y="618"/>
                    <a:pt x="6760" y="618"/>
                  </a:cubicBezTo>
                  <a:cubicBezTo>
                    <a:pt x="6760" y="618"/>
                    <a:pt x="6759" y="618"/>
                    <a:pt x="6758" y="618"/>
                  </a:cubicBezTo>
                  <a:close/>
                  <a:moveTo>
                    <a:pt x="6973" y="1"/>
                  </a:moveTo>
                  <a:cubicBezTo>
                    <a:pt x="6910" y="1"/>
                    <a:pt x="6847" y="1"/>
                    <a:pt x="6783" y="1"/>
                  </a:cubicBezTo>
                  <a:cubicBezTo>
                    <a:pt x="6721" y="1"/>
                    <a:pt x="6662" y="31"/>
                    <a:pt x="6623" y="81"/>
                  </a:cubicBezTo>
                  <a:cubicBezTo>
                    <a:pt x="6585" y="83"/>
                    <a:pt x="6547" y="84"/>
                    <a:pt x="6508" y="86"/>
                  </a:cubicBezTo>
                  <a:cubicBezTo>
                    <a:pt x="6356" y="93"/>
                    <a:pt x="6205" y="115"/>
                    <a:pt x="6054" y="136"/>
                  </a:cubicBezTo>
                  <a:cubicBezTo>
                    <a:pt x="5983" y="140"/>
                    <a:pt x="5911" y="141"/>
                    <a:pt x="5842" y="146"/>
                  </a:cubicBezTo>
                  <a:cubicBezTo>
                    <a:pt x="5732" y="151"/>
                    <a:pt x="5624" y="166"/>
                    <a:pt x="5516" y="183"/>
                  </a:cubicBezTo>
                  <a:cubicBezTo>
                    <a:pt x="5470" y="185"/>
                    <a:pt x="5425" y="187"/>
                    <a:pt x="5379" y="191"/>
                  </a:cubicBezTo>
                  <a:cubicBezTo>
                    <a:pt x="5267" y="204"/>
                    <a:pt x="5155" y="221"/>
                    <a:pt x="5043" y="241"/>
                  </a:cubicBezTo>
                  <a:cubicBezTo>
                    <a:pt x="5011" y="215"/>
                    <a:pt x="4971" y="199"/>
                    <a:pt x="4928" y="197"/>
                  </a:cubicBezTo>
                  <a:cubicBezTo>
                    <a:pt x="4910" y="196"/>
                    <a:pt x="4891" y="195"/>
                    <a:pt x="4872" y="195"/>
                  </a:cubicBezTo>
                  <a:cubicBezTo>
                    <a:pt x="4831" y="195"/>
                    <a:pt x="4789" y="198"/>
                    <a:pt x="4748" y="202"/>
                  </a:cubicBezTo>
                  <a:cubicBezTo>
                    <a:pt x="4650" y="214"/>
                    <a:pt x="4555" y="227"/>
                    <a:pt x="4457" y="242"/>
                  </a:cubicBezTo>
                  <a:cubicBezTo>
                    <a:pt x="4411" y="249"/>
                    <a:pt x="4366" y="262"/>
                    <a:pt x="4321" y="273"/>
                  </a:cubicBezTo>
                  <a:cubicBezTo>
                    <a:pt x="4276" y="284"/>
                    <a:pt x="4227" y="294"/>
                    <a:pt x="4183" y="306"/>
                  </a:cubicBezTo>
                  <a:cubicBezTo>
                    <a:pt x="4091" y="334"/>
                    <a:pt x="3996" y="359"/>
                    <a:pt x="3904" y="390"/>
                  </a:cubicBezTo>
                  <a:cubicBezTo>
                    <a:pt x="3799" y="428"/>
                    <a:pt x="3692" y="465"/>
                    <a:pt x="3586" y="501"/>
                  </a:cubicBezTo>
                  <a:cubicBezTo>
                    <a:pt x="3486" y="537"/>
                    <a:pt x="3389" y="581"/>
                    <a:pt x="3290" y="621"/>
                  </a:cubicBezTo>
                  <a:cubicBezTo>
                    <a:pt x="3123" y="690"/>
                    <a:pt x="2960" y="768"/>
                    <a:pt x="2802" y="855"/>
                  </a:cubicBezTo>
                  <a:cubicBezTo>
                    <a:pt x="2435" y="1054"/>
                    <a:pt x="2083" y="1282"/>
                    <a:pt x="1731" y="1505"/>
                  </a:cubicBezTo>
                  <a:cubicBezTo>
                    <a:pt x="1570" y="1607"/>
                    <a:pt x="1417" y="1721"/>
                    <a:pt x="1273" y="1848"/>
                  </a:cubicBezTo>
                  <a:cubicBezTo>
                    <a:pt x="1191" y="1917"/>
                    <a:pt x="1113" y="1990"/>
                    <a:pt x="1040" y="2069"/>
                  </a:cubicBezTo>
                  <a:cubicBezTo>
                    <a:pt x="1000" y="2111"/>
                    <a:pt x="957" y="2153"/>
                    <a:pt x="929" y="2204"/>
                  </a:cubicBezTo>
                  <a:cubicBezTo>
                    <a:pt x="890" y="2267"/>
                    <a:pt x="879" y="2344"/>
                    <a:pt x="915" y="2412"/>
                  </a:cubicBezTo>
                  <a:cubicBezTo>
                    <a:pt x="923" y="2427"/>
                    <a:pt x="932" y="2440"/>
                    <a:pt x="944" y="2453"/>
                  </a:cubicBezTo>
                  <a:cubicBezTo>
                    <a:pt x="910" y="2493"/>
                    <a:pt x="878" y="2535"/>
                    <a:pt x="846" y="2579"/>
                  </a:cubicBezTo>
                  <a:cubicBezTo>
                    <a:pt x="669" y="2820"/>
                    <a:pt x="493" y="3067"/>
                    <a:pt x="333" y="3322"/>
                  </a:cubicBezTo>
                  <a:cubicBezTo>
                    <a:pt x="253" y="3451"/>
                    <a:pt x="182" y="3584"/>
                    <a:pt x="115" y="3718"/>
                  </a:cubicBezTo>
                  <a:cubicBezTo>
                    <a:pt x="80" y="3786"/>
                    <a:pt x="42" y="3852"/>
                    <a:pt x="18" y="3923"/>
                  </a:cubicBezTo>
                  <a:cubicBezTo>
                    <a:pt x="1" y="3972"/>
                    <a:pt x="11" y="4023"/>
                    <a:pt x="33" y="4067"/>
                  </a:cubicBezTo>
                  <a:cubicBezTo>
                    <a:pt x="62" y="4133"/>
                    <a:pt x="131" y="4169"/>
                    <a:pt x="200" y="4169"/>
                  </a:cubicBezTo>
                  <a:cubicBezTo>
                    <a:pt x="212" y="4169"/>
                    <a:pt x="224" y="4168"/>
                    <a:pt x="236" y="4166"/>
                  </a:cubicBezTo>
                  <a:cubicBezTo>
                    <a:pt x="307" y="4154"/>
                    <a:pt x="364" y="4102"/>
                    <a:pt x="382" y="4032"/>
                  </a:cubicBezTo>
                  <a:cubicBezTo>
                    <a:pt x="435" y="3922"/>
                    <a:pt x="493" y="3813"/>
                    <a:pt x="549" y="3704"/>
                  </a:cubicBezTo>
                  <a:cubicBezTo>
                    <a:pt x="673" y="3488"/>
                    <a:pt x="813" y="3282"/>
                    <a:pt x="955" y="3077"/>
                  </a:cubicBezTo>
                  <a:cubicBezTo>
                    <a:pt x="1082" y="2900"/>
                    <a:pt x="1209" y="2722"/>
                    <a:pt x="1354" y="2560"/>
                  </a:cubicBezTo>
                  <a:cubicBezTo>
                    <a:pt x="1447" y="2467"/>
                    <a:pt x="1546" y="2380"/>
                    <a:pt x="1645" y="2296"/>
                  </a:cubicBezTo>
                  <a:cubicBezTo>
                    <a:pt x="1789" y="2178"/>
                    <a:pt x="1940" y="2070"/>
                    <a:pt x="2098" y="1968"/>
                  </a:cubicBezTo>
                  <a:cubicBezTo>
                    <a:pt x="2232" y="1887"/>
                    <a:pt x="2366" y="1806"/>
                    <a:pt x="2501" y="1722"/>
                  </a:cubicBezTo>
                  <a:lnTo>
                    <a:pt x="2501" y="1722"/>
                  </a:lnTo>
                  <a:cubicBezTo>
                    <a:pt x="2747" y="1575"/>
                    <a:pt x="3002" y="1444"/>
                    <a:pt x="3258" y="1312"/>
                  </a:cubicBezTo>
                  <a:cubicBezTo>
                    <a:pt x="3339" y="1269"/>
                    <a:pt x="3423" y="1228"/>
                    <a:pt x="3506" y="1187"/>
                  </a:cubicBezTo>
                  <a:cubicBezTo>
                    <a:pt x="3631" y="1149"/>
                    <a:pt x="3752" y="1101"/>
                    <a:pt x="3876" y="1058"/>
                  </a:cubicBezTo>
                  <a:cubicBezTo>
                    <a:pt x="4111" y="971"/>
                    <a:pt x="4351" y="896"/>
                    <a:pt x="4595" y="833"/>
                  </a:cubicBezTo>
                  <a:cubicBezTo>
                    <a:pt x="4759" y="801"/>
                    <a:pt x="4924" y="770"/>
                    <a:pt x="5090" y="744"/>
                  </a:cubicBezTo>
                  <a:cubicBezTo>
                    <a:pt x="5240" y="721"/>
                    <a:pt x="5390" y="707"/>
                    <a:pt x="5541" y="691"/>
                  </a:cubicBezTo>
                  <a:cubicBezTo>
                    <a:pt x="5735" y="674"/>
                    <a:pt x="5931" y="661"/>
                    <a:pt x="6127" y="645"/>
                  </a:cubicBezTo>
                  <a:cubicBezTo>
                    <a:pt x="6308" y="630"/>
                    <a:pt x="6488" y="617"/>
                    <a:pt x="6671" y="617"/>
                  </a:cubicBezTo>
                  <a:cubicBezTo>
                    <a:pt x="6700" y="617"/>
                    <a:pt x="6729" y="617"/>
                    <a:pt x="6758" y="618"/>
                  </a:cubicBezTo>
                  <a:lnTo>
                    <a:pt x="6758" y="618"/>
                  </a:lnTo>
                  <a:cubicBezTo>
                    <a:pt x="6753" y="618"/>
                    <a:pt x="6746" y="616"/>
                    <a:pt x="6740" y="616"/>
                  </a:cubicBezTo>
                  <a:lnTo>
                    <a:pt x="6740" y="616"/>
                  </a:lnTo>
                  <a:cubicBezTo>
                    <a:pt x="6853" y="621"/>
                    <a:pt x="6967" y="625"/>
                    <a:pt x="7080" y="633"/>
                  </a:cubicBezTo>
                  <a:cubicBezTo>
                    <a:pt x="7205" y="640"/>
                    <a:pt x="7329" y="650"/>
                    <a:pt x="7455" y="657"/>
                  </a:cubicBezTo>
                  <a:cubicBezTo>
                    <a:pt x="7677" y="668"/>
                    <a:pt x="7895" y="685"/>
                    <a:pt x="8116" y="718"/>
                  </a:cubicBezTo>
                  <a:cubicBezTo>
                    <a:pt x="8299" y="751"/>
                    <a:pt x="8482" y="785"/>
                    <a:pt x="8660" y="839"/>
                  </a:cubicBezTo>
                  <a:cubicBezTo>
                    <a:pt x="8651" y="835"/>
                    <a:pt x="8643" y="833"/>
                    <a:pt x="8635" y="830"/>
                  </a:cubicBezTo>
                  <a:lnTo>
                    <a:pt x="8635" y="830"/>
                  </a:lnTo>
                  <a:cubicBezTo>
                    <a:pt x="8718" y="856"/>
                    <a:pt x="8803" y="881"/>
                    <a:pt x="8887" y="907"/>
                  </a:cubicBezTo>
                  <a:lnTo>
                    <a:pt x="8887" y="907"/>
                  </a:lnTo>
                  <a:cubicBezTo>
                    <a:pt x="8886" y="906"/>
                    <a:pt x="8886" y="906"/>
                    <a:pt x="8886" y="906"/>
                  </a:cubicBezTo>
                  <a:lnTo>
                    <a:pt x="8886" y="906"/>
                  </a:lnTo>
                  <a:cubicBezTo>
                    <a:pt x="8888" y="907"/>
                    <a:pt x="8890" y="908"/>
                    <a:pt x="8893" y="908"/>
                  </a:cubicBezTo>
                  <a:lnTo>
                    <a:pt x="8893" y="908"/>
                  </a:lnTo>
                  <a:cubicBezTo>
                    <a:pt x="8891" y="908"/>
                    <a:pt x="8889" y="907"/>
                    <a:pt x="8887" y="907"/>
                  </a:cubicBezTo>
                  <a:lnTo>
                    <a:pt x="8887" y="907"/>
                  </a:lnTo>
                  <a:cubicBezTo>
                    <a:pt x="8890" y="908"/>
                    <a:pt x="8893" y="909"/>
                    <a:pt x="8896" y="909"/>
                  </a:cubicBezTo>
                  <a:lnTo>
                    <a:pt x="8896" y="909"/>
                  </a:lnTo>
                  <a:cubicBezTo>
                    <a:pt x="8895" y="909"/>
                    <a:pt x="8894" y="909"/>
                    <a:pt x="8893" y="908"/>
                  </a:cubicBezTo>
                  <a:lnTo>
                    <a:pt x="8893" y="908"/>
                  </a:lnTo>
                  <a:cubicBezTo>
                    <a:pt x="8894" y="909"/>
                    <a:pt x="8895" y="909"/>
                    <a:pt x="8897" y="910"/>
                  </a:cubicBezTo>
                  <a:lnTo>
                    <a:pt x="8897" y="910"/>
                  </a:lnTo>
                  <a:cubicBezTo>
                    <a:pt x="8897" y="910"/>
                    <a:pt x="8896" y="909"/>
                    <a:pt x="8896" y="909"/>
                  </a:cubicBezTo>
                  <a:lnTo>
                    <a:pt x="8896" y="909"/>
                  </a:lnTo>
                  <a:cubicBezTo>
                    <a:pt x="9052" y="958"/>
                    <a:pt x="9209" y="998"/>
                    <a:pt x="9365" y="1044"/>
                  </a:cubicBezTo>
                  <a:cubicBezTo>
                    <a:pt x="9403" y="1058"/>
                    <a:pt x="9442" y="1074"/>
                    <a:pt x="9480" y="1090"/>
                  </a:cubicBezTo>
                  <a:cubicBezTo>
                    <a:pt x="9504" y="1103"/>
                    <a:pt x="9529" y="1114"/>
                    <a:pt x="9553" y="1128"/>
                  </a:cubicBezTo>
                  <a:cubicBezTo>
                    <a:pt x="9743" y="1246"/>
                    <a:pt x="9928" y="1376"/>
                    <a:pt x="10104" y="1514"/>
                  </a:cubicBezTo>
                  <a:cubicBezTo>
                    <a:pt x="10100" y="1511"/>
                    <a:pt x="10096" y="1508"/>
                    <a:pt x="10091" y="1505"/>
                  </a:cubicBezTo>
                  <a:lnTo>
                    <a:pt x="10091" y="1505"/>
                  </a:lnTo>
                  <a:cubicBezTo>
                    <a:pt x="10139" y="1545"/>
                    <a:pt x="10185" y="1587"/>
                    <a:pt x="10236" y="1626"/>
                  </a:cubicBezTo>
                  <a:cubicBezTo>
                    <a:pt x="10266" y="1649"/>
                    <a:pt x="10302" y="1662"/>
                    <a:pt x="10340" y="1662"/>
                  </a:cubicBezTo>
                  <a:cubicBezTo>
                    <a:pt x="10351" y="1662"/>
                    <a:pt x="10363" y="1660"/>
                    <a:pt x="10374" y="1658"/>
                  </a:cubicBezTo>
                  <a:cubicBezTo>
                    <a:pt x="10425" y="1649"/>
                    <a:pt x="10470" y="1621"/>
                    <a:pt x="10501" y="1579"/>
                  </a:cubicBezTo>
                  <a:cubicBezTo>
                    <a:pt x="10562" y="1493"/>
                    <a:pt x="10536" y="1379"/>
                    <a:pt x="10454" y="1315"/>
                  </a:cubicBezTo>
                  <a:cubicBezTo>
                    <a:pt x="10451" y="1314"/>
                    <a:pt x="10449" y="1312"/>
                    <a:pt x="10447" y="1309"/>
                  </a:cubicBezTo>
                  <a:cubicBezTo>
                    <a:pt x="10392" y="1264"/>
                    <a:pt x="10338" y="1217"/>
                    <a:pt x="10282" y="1174"/>
                  </a:cubicBezTo>
                  <a:cubicBezTo>
                    <a:pt x="10201" y="1113"/>
                    <a:pt x="10121" y="1052"/>
                    <a:pt x="10038" y="993"/>
                  </a:cubicBezTo>
                  <a:cubicBezTo>
                    <a:pt x="9893" y="895"/>
                    <a:pt x="9746" y="782"/>
                    <a:pt x="9580" y="719"/>
                  </a:cubicBezTo>
                  <a:cubicBezTo>
                    <a:pt x="9422" y="658"/>
                    <a:pt x="9253" y="620"/>
                    <a:pt x="9090" y="571"/>
                  </a:cubicBezTo>
                  <a:cubicBezTo>
                    <a:pt x="9093" y="472"/>
                    <a:pt x="9019" y="396"/>
                    <a:pt x="8926" y="380"/>
                  </a:cubicBezTo>
                  <a:lnTo>
                    <a:pt x="8925" y="380"/>
                  </a:lnTo>
                  <a:cubicBezTo>
                    <a:pt x="8918" y="379"/>
                    <a:pt x="8913" y="378"/>
                    <a:pt x="8907" y="377"/>
                  </a:cubicBezTo>
                  <a:cubicBezTo>
                    <a:pt x="8894" y="376"/>
                    <a:pt x="8883" y="373"/>
                    <a:pt x="8871" y="370"/>
                  </a:cubicBezTo>
                  <a:lnTo>
                    <a:pt x="8871" y="370"/>
                  </a:lnTo>
                  <a:cubicBezTo>
                    <a:pt x="8872" y="370"/>
                    <a:pt x="8873" y="371"/>
                    <a:pt x="8873" y="371"/>
                  </a:cubicBezTo>
                  <a:lnTo>
                    <a:pt x="8873" y="371"/>
                  </a:lnTo>
                  <a:cubicBezTo>
                    <a:pt x="8778" y="348"/>
                    <a:pt x="8682" y="330"/>
                    <a:pt x="8584" y="317"/>
                  </a:cubicBezTo>
                  <a:cubicBezTo>
                    <a:pt x="8437" y="300"/>
                    <a:pt x="8287" y="297"/>
                    <a:pt x="8139" y="282"/>
                  </a:cubicBezTo>
                  <a:lnTo>
                    <a:pt x="8137" y="282"/>
                  </a:lnTo>
                  <a:cubicBezTo>
                    <a:pt x="8148" y="256"/>
                    <a:pt x="8152" y="228"/>
                    <a:pt x="8150" y="200"/>
                  </a:cubicBezTo>
                  <a:cubicBezTo>
                    <a:pt x="8139" y="105"/>
                    <a:pt x="8061" y="32"/>
                    <a:pt x="7966" y="29"/>
                  </a:cubicBezTo>
                  <a:cubicBezTo>
                    <a:pt x="7953" y="28"/>
                    <a:pt x="7941" y="28"/>
                    <a:pt x="7928" y="28"/>
                  </a:cubicBezTo>
                  <a:cubicBezTo>
                    <a:pt x="7903" y="28"/>
                    <a:pt x="7877" y="29"/>
                    <a:pt x="7852" y="29"/>
                  </a:cubicBezTo>
                  <a:cubicBezTo>
                    <a:pt x="7695" y="27"/>
                    <a:pt x="7538" y="18"/>
                    <a:pt x="7382" y="9"/>
                  </a:cubicBezTo>
                  <a:cubicBezTo>
                    <a:pt x="7246" y="2"/>
                    <a:pt x="7109" y="1"/>
                    <a:pt x="6973" y="1"/>
                  </a:cubicBezTo>
                  <a:close/>
                </a:path>
              </a:pathLst>
            </a:custGeom>
            <a:solidFill>
              <a:srgbClr val="BBE1E3">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1"/>
            <p:cNvSpPr/>
            <p:nvPr/>
          </p:nvSpPr>
          <p:spPr>
            <a:xfrm>
              <a:off x="2210475" y="3221213"/>
              <a:ext cx="494100" cy="229550"/>
            </a:xfrm>
            <a:custGeom>
              <a:avLst/>
              <a:gdLst/>
              <a:ahLst/>
              <a:cxnLst/>
              <a:rect l="l" t="t" r="r" b="b"/>
              <a:pathLst>
                <a:path w="19764" h="9182" extrusionOk="0">
                  <a:moveTo>
                    <a:pt x="12082" y="3061"/>
                  </a:moveTo>
                  <a:lnTo>
                    <a:pt x="12082" y="3061"/>
                  </a:lnTo>
                  <a:cubicBezTo>
                    <a:pt x="12081" y="3061"/>
                    <a:pt x="12081" y="3061"/>
                    <a:pt x="12080" y="3061"/>
                  </a:cubicBezTo>
                  <a:lnTo>
                    <a:pt x="12080" y="3061"/>
                  </a:lnTo>
                  <a:cubicBezTo>
                    <a:pt x="12081" y="3061"/>
                    <a:pt x="12081" y="3061"/>
                    <a:pt x="12082" y="3061"/>
                  </a:cubicBezTo>
                  <a:close/>
                  <a:moveTo>
                    <a:pt x="402" y="4565"/>
                  </a:moveTo>
                  <a:lnTo>
                    <a:pt x="402" y="4565"/>
                  </a:lnTo>
                  <a:cubicBezTo>
                    <a:pt x="401" y="4568"/>
                    <a:pt x="401" y="4571"/>
                    <a:pt x="400" y="4574"/>
                  </a:cubicBezTo>
                  <a:cubicBezTo>
                    <a:pt x="401" y="4571"/>
                    <a:pt x="401" y="4568"/>
                    <a:pt x="402" y="4565"/>
                  </a:cubicBezTo>
                  <a:close/>
                  <a:moveTo>
                    <a:pt x="19353" y="5655"/>
                  </a:moveTo>
                  <a:cubicBezTo>
                    <a:pt x="19353" y="5655"/>
                    <a:pt x="19353" y="5655"/>
                    <a:pt x="19353" y="5655"/>
                  </a:cubicBezTo>
                  <a:lnTo>
                    <a:pt x="19353" y="5655"/>
                  </a:lnTo>
                  <a:cubicBezTo>
                    <a:pt x="19353" y="5655"/>
                    <a:pt x="19353" y="5655"/>
                    <a:pt x="19353" y="5655"/>
                  </a:cubicBezTo>
                  <a:close/>
                  <a:moveTo>
                    <a:pt x="8142" y="381"/>
                  </a:moveTo>
                  <a:cubicBezTo>
                    <a:pt x="8201" y="381"/>
                    <a:pt x="8259" y="383"/>
                    <a:pt x="8316" y="386"/>
                  </a:cubicBezTo>
                  <a:cubicBezTo>
                    <a:pt x="8371" y="393"/>
                    <a:pt x="8427" y="395"/>
                    <a:pt x="8483" y="403"/>
                  </a:cubicBezTo>
                  <a:cubicBezTo>
                    <a:pt x="8540" y="414"/>
                    <a:pt x="8596" y="422"/>
                    <a:pt x="8652" y="431"/>
                  </a:cubicBezTo>
                  <a:lnTo>
                    <a:pt x="8646" y="431"/>
                  </a:lnTo>
                  <a:cubicBezTo>
                    <a:pt x="8736" y="451"/>
                    <a:pt x="8824" y="469"/>
                    <a:pt x="8913" y="492"/>
                  </a:cubicBezTo>
                  <a:cubicBezTo>
                    <a:pt x="9008" y="516"/>
                    <a:pt x="9099" y="545"/>
                    <a:pt x="9192" y="571"/>
                  </a:cubicBezTo>
                  <a:cubicBezTo>
                    <a:pt x="9468" y="667"/>
                    <a:pt x="9739" y="776"/>
                    <a:pt x="10005" y="894"/>
                  </a:cubicBezTo>
                  <a:cubicBezTo>
                    <a:pt x="10116" y="946"/>
                    <a:pt x="10226" y="1000"/>
                    <a:pt x="10333" y="1057"/>
                  </a:cubicBezTo>
                  <a:cubicBezTo>
                    <a:pt x="10440" y="1114"/>
                    <a:pt x="10544" y="1177"/>
                    <a:pt x="10649" y="1240"/>
                  </a:cubicBezTo>
                  <a:lnTo>
                    <a:pt x="10659" y="1248"/>
                  </a:lnTo>
                  <a:lnTo>
                    <a:pt x="10661" y="1248"/>
                  </a:lnTo>
                  <a:cubicBezTo>
                    <a:pt x="10715" y="1284"/>
                    <a:pt x="10772" y="1321"/>
                    <a:pt x="10827" y="1359"/>
                  </a:cubicBezTo>
                  <a:cubicBezTo>
                    <a:pt x="10879" y="1396"/>
                    <a:pt x="10928" y="1436"/>
                    <a:pt x="10976" y="1476"/>
                  </a:cubicBezTo>
                  <a:cubicBezTo>
                    <a:pt x="11075" y="1568"/>
                    <a:pt x="11168" y="1663"/>
                    <a:pt x="11261" y="1762"/>
                  </a:cubicBezTo>
                  <a:cubicBezTo>
                    <a:pt x="11311" y="1821"/>
                    <a:pt x="11360" y="1880"/>
                    <a:pt x="11409" y="1940"/>
                  </a:cubicBezTo>
                  <a:cubicBezTo>
                    <a:pt x="11450" y="1992"/>
                    <a:pt x="11488" y="2046"/>
                    <a:pt x="11524" y="2100"/>
                  </a:cubicBezTo>
                  <a:cubicBezTo>
                    <a:pt x="11587" y="2202"/>
                    <a:pt x="11648" y="2305"/>
                    <a:pt x="11708" y="2412"/>
                  </a:cubicBezTo>
                  <a:cubicBezTo>
                    <a:pt x="11731" y="2460"/>
                    <a:pt x="11753" y="2511"/>
                    <a:pt x="11772" y="2560"/>
                  </a:cubicBezTo>
                  <a:cubicBezTo>
                    <a:pt x="11791" y="2615"/>
                    <a:pt x="11809" y="2673"/>
                    <a:pt x="11852" y="2715"/>
                  </a:cubicBezTo>
                  <a:cubicBezTo>
                    <a:pt x="11860" y="2721"/>
                    <a:pt x="11868" y="2726"/>
                    <a:pt x="11878" y="2731"/>
                  </a:cubicBezTo>
                  <a:cubicBezTo>
                    <a:pt x="11832" y="2748"/>
                    <a:pt x="11787" y="2763"/>
                    <a:pt x="11743" y="2784"/>
                  </a:cubicBezTo>
                  <a:cubicBezTo>
                    <a:pt x="11577" y="2857"/>
                    <a:pt x="11415" y="2941"/>
                    <a:pt x="11260" y="3035"/>
                  </a:cubicBezTo>
                  <a:cubicBezTo>
                    <a:pt x="11110" y="3128"/>
                    <a:pt x="10957" y="3217"/>
                    <a:pt x="10807" y="3314"/>
                  </a:cubicBezTo>
                  <a:cubicBezTo>
                    <a:pt x="10651" y="3415"/>
                    <a:pt x="10498" y="3526"/>
                    <a:pt x="10349" y="3640"/>
                  </a:cubicBezTo>
                  <a:cubicBezTo>
                    <a:pt x="10059" y="3863"/>
                    <a:pt x="9794" y="4121"/>
                    <a:pt x="9537" y="4385"/>
                  </a:cubicBezTo>
                  <a:cubicBezTo>
                    <a:pt x="9400" y="4527"/>
                    <a:pt x="9270" y="4675"/>
                    <a:pt x="9158" y="4840"/>
                  </a:cubicBezTo>
                  <a:cubicBezTo>
                    <a:pt x="9052" y="4994"/>
                    <a:pt x="8971" y="5169"/>
                    <a:pt x="8883" y="5338"/>
                  </a:cubicBezTo>
                  <a:cubicBezTo>
                    <a:pt x="8839" y="5426"/>
                    <a:pt x="8791" y="5514"/>
                    <a:pt x="8759" y="5609"/>
                  </a:cubicBezTo>
                  <a:cubicBezTo>
                    <a:pt x="8729" y="5691"/>
                    <a:pt x="8706" y="5774"/>
                    <a:pt x="8683" y="5859"/>
                  </a:cubicBezTo>
                  <a:cubicBezTo>
                    <a:pt x="8641" y="6012"/>
                    <a:pt x="8606" y="6165"/>
                    <a:pt x="8594" y="6324"/>
                  </a:cubicBezTo>
                  <a:cubicBezTo>
                    <a:pt x="8583" y="6321"/>
                    <a:pt x="8572" y="6320"/>
                    <a:pt x="8560" y="6320"/>
                  </a:cubicBezTo>
                  <a:cubicBezTo>
                    <a:pt x="8555" y="6320"/>
                    <a:pt x="8549" y="6321"/>
                    <a:pt x="8543" y="6321"/>
                  </a:cubicBezTo>
                  <a:cubicBezTo>
                    <a:pt x="8440" y="6340"/>
                    <a:pt x="8339" y="6364"/>
                    <a:pt x="8237" y="6394"/>
                  </a:cubicBezTo>
                  <a:cubicBezTo>
                    <a:pt x="8097" y="6434"/>
                    <a:pt x="7958" y="6478"/>
                    <a:pt x="7818" y="6518"/>
                  </a:cubicBezTo>
                  <a:cubicBezTo>
                    <a:pt x="7524" y="6605"/>
                    <a:pt x="7226" y="6684"/>
                    <a:pt x="6933" y="6776"/>
                  </a:cubicBezTo>
                  <a:cubicBezTo>
                    <a:pt x="6796" y="6819"/>
                    <a:pt x="6661" y="6867"/>
                    <a:pt x="6525" y="6906"/>
                  </a:cubicBezTo>
                  <a:cubicBezTo>
                    <a:pt x="6389" y="6945"/>
                    <a:pt x="6247" y="6983"/>
                    <a:pt x="6111" y="7019"/>
                  </a:cubicBezTo>
                  <a:cubicBezTo>
                    <a:pt x="5829" y="7093"/>
                    <a:pt x="5551" y="7171"/>
                    <a:pt x="5267" y="7234"/>
                  </a:cubicBezTo>
                  <a:lnTo>
                    <a:pt x="5267" y="7234"/>
                  </a:lnTo>
                  <a:cubicBezTo>
                    <a:pt x="5268" y="7234"/>
                    <a:pt x="5268" y="7233"/>
                    <a:pt x="5268" y="7232"/>
                  </a:cubicBezTo>
                  <a:lnTo>
                    <a:pt x="5268" y="7232"/>
                  </a:lnTo>
                  <a:cubicBezTo>
                    <a:pt x="4986" y="7288"/>
                    <a:pt x="4705" y="7335"/>
                    <a:pt x="4417" y="7361"/>
                  </a:cubicBezTo>
                  <a:cubicBezTo>
                    <a:pt x="4158" y="7383"/>
                    <a:pt x="3898" y="7400"/>
                    <a:pt x="3636" y="7404"/>
                  </a:cubicBezTo>
                  <a:cubicBezTo>
                    <a:pt x="3570" y="7405"/>
                    <a:pt x="3504" y="7406"/>
                    <a:pt x="3438" y="7406"/>
                  </a:cubicBezTo>
                  <a:cubicBezTo>
                    <a:pt x="3253" y="7406"/>
                    <a:pt x="3067" y="7402"/>
                    <a:pt x="2881" y="7395"/>
                  </a:cubicBezTo>
                  <a:cubicBezTo>
                    <a:pt x="2649" y="7382"/>
                    <a:pt x="2415" y="7364"/>
                    <a:pt x="2183" y="7330"/>
                  </a:cubicBezTo>
                  <a:cubicBezTo>
                    <a:pt x="2077" y="7309"/>
                    <a:pt x="1970" y="7286"/>
                    <a:pt x="1866" y="7259"/>
                  </a:cubicBezTo>
                  <a:cubicBezTo>
                    <a:pt x="1796" y="7235"/>
                    <a:pt x="1726" y="7209"/>
                    <a:pt x="1655" y="7179"/>
                  </a:cubicBezTo>
                  <a:cubicBezTo>
                    <a:pt x="1560" y="7135"/>
                    <a:pt x="1468" y="7086"/>
                    <a:pt x="1377" y="7034"/>
                  </a:cubicBezTo>
                  <a:cubicBezTo>
                    <a:pt x="1330" y="7003"/>
                    <a:pt x="1285" y="6970"/>
                    <a:pt x="1241" y="6938"/>
                  </a:cubicBezTo>
                  <a:cubicBezTo>
                    <a:pt x="1182" y="6886"/>
                    <a:pt x="1130" y="6830"/>
                    <a:pt x="1076" y="6773"/>
                  </a:cubicBezTo>
                  <a:cubicBezTo>
                    <a:pt x="988" y="6670"/>
                    <a:pt x="906" y="6564"/>
                    <a:pt x="830" y="6453"/>
                  </a:cubicBezTo>
                  <a:cubicBezTo>
                    <a:pt x="771" y="6362"/>
                    <a:pt x="716" y="6270"/>
                    <a:pt x="666" y="6174"/>
                  </a:cubicBezTo>
                  <a:cubicBezTo>
                    <a:pt x="616" y="6072"/>
                    <a:pt x="573" y="5965"/>
                    <a:pt x="532" y="5857"/>
                  </a:cubicBezTo>
                  <a:cubicBezTo>
                    <a:pt x="509" y="5784"/>
                    <a:pt x="490" y="5711"/>
                    <a:pt x="471" y="5637"/>
                  </a:cubicBezTo>
                  <a:cubicBezTo>
                    <a:pt x="437" y="5465"/>
                    <a:pt x="412" y="5289"/>
                    <a:pt x="395" y="5114"/>
                  </a:cubicBezTo>
                  <a:cubicBezTo>
                    <a:pt x="387" y="4990"/>
                    <a:pt x="382" y="4865"/>
                    <a:pt x="385" y="4740"/>
                  </a:cubicBezTo>
                  <a:cubicBezTo>
                    <a:pt x="388" y="4676"/>
                    <a:pt x="396" y="4614"/>
                    <a:pt x="405" y="4549"/>
                  </a:cubicBezTo>
                  <a:lnTo>
                    <a:pt x="405" y="4549"/>
                  </a:lnTo>
                  <a:cubicBezTo>
                    <a:pt x="405" y="4550"/>
                    <a:pt x="405" y="4551"/>
                    <a:pt x="404" y="4552"/>
                  </a:cubicBezTo>
                  <a:lnTo>
                    <a:pt x="404" y="4552"/>
                  </a:lnTo>
                  <a:cubicBezTo>
                    <a:pt x="412" y="4513"/>
                    <a:pt x="418" y="4471"/>
                    <a:pt x="428" y="4432"/>
                  </a:cubicBezTo>
                  <a:cubicBezTo>
                    <a:pt x="439" y="4396"/>
                    <a:pt x="448" y="4358"/>
                    <a:pt x="460" y="4319"/>
                  </a:cubicBezTo>
                  <a:cubicBezTo>
                    <a:pt x="491" y="4230"/>
                    <a:pt x="525" y="4141"/>
                    <a:pt x="561" y="4051"/>
                  </a:cubicBezTo>
                  <a:cubicBezTo>
                    <a:pt x="604" y="3958"/>
                    <a:pt x="647" y="3863"/>
                    <a:pt x="696" y="3772"/>
                  </a:cubicBezTo>
                  <a:cubicBezTo>
                    <a:pt x="750" y="3676"/>
                    <a:pt x="805" y="3581"/>
                    <a:pt x="862" y="3487"/>
                  </a:cubicBezTo>
                  <a:cubicBezTo>
                    <a:pt x="915" y="3403"/>
                    <a:pt x="968" y="3315"/>
                    <a:pt x="1030" y="3233"/>
                  </a:cubicBezTo>
                  <a:cubicBezTo>
                    <a:pt x="1094" y="3144"/>
                    <a:pt x="1161" y="3057"/>
                    <a:pt x="1230" y="2972"/>
                  </a:cubicBezTo>
                  <a:cubicBezTo>
                    <a:pt x="1304" y="2886"/>
                    <a:pt x="1379" y="2803"/>
                    <a:pt x="1459" y="2724"/>
                  </a:cubicBezTo>
                  <a:cubicBezTo>
                    <a:pt x="1538" y="2645"/>
                    <a:pt x="1623" y="2566"/>
                    <a:pt x="1706" y="2487"/>
                  </a:cubicBezTo>
                  <a:cubicBezTo>
                    <a:pt x="1825" y="2384"/>
                    <a:pt x="1947" y="2280"/>
                    <a:pt x="2071" y="2181"/>
                  </a:cubicBezTo>
                  <a:cubicBezTo>
                    <a:pt x="2173" y="2102"/>
                    <a:pt x="2274" y="2030"/>
                    <a:pt x="2377" y="1956"/>
                  </a:cubicBezTo>
                  <a:cubicBezTo>
                    <a:pt x="2632" y="1784"/>
                    <a:pt x="2890" y="1624"/>
                    <a:pt x="3159" y="1477"/>
                  </a:cubicBezTo>
                  <a:cubicBezTo>
                    <a:pt x="3252" y="1428"/>
                    <a:pt x="3346" y="1384"/>
                    <a:pt x="3442" y="1341"/>
                  </a:cubicBezTo>
                  <a:cubicBezTo>
                    <a:pt x="3534" y="1299"/>
                    <a:pt x="3627" y="1264"/>
                    <a:pt x="3719" y="1227"/>
                  </a:cubicBezTo>
                  <a:cubicBezTo>
                    <a:pt x="4025" y="1121"/>
                    <a:pt x="4330" y="1026"/>
                    <a:pt x="4636" y="929"/>
                  </a:cubicBezTo>
                  <a:cubicBezTo>
                    <a:pt x="4793" y="880"/>
                    <a:pt x="4947" y="832"/>
                    <a:pt x="5104" y="785"/>
                  </a:cubicBezTo>
                  <a:cubicBezTo>
                    <a:pt x="5251" y="742"/>
                    <a:pt x="5399" y="709"/>
                    <a:pt x="5548" y="677"/>
                  </a:cubicBezTo>
                  <a:cubicBezTo>
                    <a:pt x="5925" y="605"/>
                    <a:pt x="6305" y="555"/>
                    <a:pt x="6687" y="509"/>
                  </a:cubicBezTo>
                  <a:cubicBezTo>
                    <a:pt x="7053" y="466"/>
                    <a:pt x="7420" y="430"/>
                    <a:pt x="7788" y="398"/>
                  </a:cubicBezTo>
                  <a:lnTo>
                    <a:pt x="7788" y="398"/>
                  </a:lnTo>
                  <a:cubicBezTo>
                    <a:pt x="7885" y="391"/>
                    <a:pt x="7980" y="383"/>
                    <a:pt x="8077" y="382"/>
                  </a:cubicBezTo>
                  <a:cubicBezTo>
                    <a:pt x="8099" y="381"/>
                    <a:pt x="8120" y="381"/>
                    <a:pt x="8142" y="381"/>
                  </a:cubicBezTo>
                  <a:close/>
                  <a:moveTo>
                    <a:pt x="10169" y="8314"/>
                  </a:moveTo>
                  <a:cubicBezTo>
                    <a:pt x="10169" y="8315"/>
                    <a:pt x="10170" y="8315"/>
                    <a:pt x="10171" y="8315"/>
                  </a:cubicBezTo>
                  <a:cubicBezTo>
                    <a:pt x="10170" y="8315"/>
                    <a:pt x="10170" y="8315"/>
                    <a:pt x="10169" y="8314"/>
                  </a:cubicBezTo>
                  <a:close/>
                  <a:moveTo>
                    <a:pt x="10176" y="8320"/>
                  </a:moveTo>
                  <a:cubicBezTo>
                    <a:pt x="10176" y="8320"/>
                    <a:pt x="10177" y="8320"/>
                    <a:pt x="10177" y="8320"/>
                  </a:cubicBezTo>
                  <a:cubicBezTo>
                    <a:pt x="10177" y="8320"/>
                    <a:pt x="10178" y="8320"/>
                    <a:pt x="10178" y="8320"/>
                  </a:cubicBezTo>
                  <a:close/>
                  <a:moveTo>
                    <a:pt x="11984" y="8798"/>
                  </a:moveTo>
                  <a:cubicBezTo>
                    <a:pt x="11986" y="8798"/>
                    <a:pt x="11988" y="8798"/>
                    <a:pt x="11989" y="8798"/>
                  </a:cubicBezTo>
                  <a:lnTo>
                    <a:pt x="11989" y="8798"/>
                  </a:lnTo>
                  <a:cubicBezTo>
                    <a:pt x="11988" y="8798"/>
                    <a:pt x="11986" y="8798"/>
                    <a:pt x="11984" y="8798"/>
                  </a:cubicBezTo>
                  <a:close/>
                  <a:moveTo>
                    <a:pt x="15051" y="2587"/>
                  </a:moveTo>
                  <a:cubicBezTo>
                    <a:pt x="15226" y="2587"/>
                    <a:pt x="15400" y="2590"/>
                    <a:pt x="15575" y="2596"/>
                  </a:cubicBezTo>
                  <a:cubicBezTo>
                    <a:pt x="15909" y="2617"/>
                    <a:pt x="16242" y="2648"/>
                    <a:pt x="16574" y="2698"/>
                  </a:cubicBezTo>
                  <a:cubicBezTo>
                    <a:pt x="16824" y="2749"/>
                    <a:pt x="17069" y="2811"/>
                    <a:pt x="17314" y="2885"/>
                  </a:cubicBezTo>
                  <a:cubicBezTo>
                    <a:pt x="17468" y="2935"/>
                    <a:pt x="17619" y="2991"/>
                    <a:pt x="17769" y="3055"/>
                  </a:cubicBezTo>
                  <a:cubicBezTo>
                    <a:pt x="17889" y="3111"/>
                    <a:pt x="18005" y="3174"/>
                    <a:pt x="18117" y="3243"/>
                  </a:cubicBezTo>
                  <a:cubicBezTo>
                    <a:pt x="18178" y="3289"/>
                    <a:pt x="18237" y="3332"/>
                    <a:pt x="18296" y="3381"/>
                  </a:cubicBezTo>
                  <a:cubicBezTo>
                    <a:pt x="18354" y="3435"/>
                    <a:pt x="18410" y="3491"/>
                    <a:pt x="18466" y="3548"/>
                  </a:cubicBezTo>
                  <a:cubicBezTo>
                    <a:pt x="18533" y="3625"/>
                    <a:pt x="18598" y="3705"/>
                    <a:pt x="18657" y="3786"/>
                  </a:cubicBezTo>
                  <a:cubicBezTo>
                    <a:pt x="18734" y="3906"/>
                    <a:pt x="18801" y="4030"/>
                    <a:pt x="18878" y="4150"/>
                  </a:cubicBezTo>
                  <a:cubicBezTo>
                    <a:pt x="18955" y="4270"/>
                    <a:pt x="19031" y="4388"/>
                    <a:pt x="19101" y="4510"/>
                  </a:cubicBezTo>
                  <a:cubicBezTo>
                    <a:pt x="19139" y="4588"/>
                    <a:pt x="19174" y="4667"/>
                    <a:pt x="19204" y="4749"/>
                  </a:cubicBezTo>
                  <a:cubicBezTo>
                    <a:pt x="19229" y="4828"/>
                    <a:pt x="19261" y="4905"/>
                    <a:pt x="19299" y="4979"/>
                  </a:cubicBezTo>
                  <a:cubicBezTo>
                    <a:pt x="19304" y="4989"/>
                    <a:pt x="19311" y="4998"/>
                    <a:pt x="19318" y="5008"/>
                  </a:cubicBezTo>
                  <a:cubicBezTo>
                    <a:pt x="19322" y="5020"/>
                    <a:pt x="19329" y="5032"/>
                    <a:pt x="19334" y="5046"/>
                  </a:cubicBezTo>
                  <a:cubicBezTo>
                    <a:pt x="19336" y="5054"/>
                    <a:pt x="19339" y="5061"/>
                    <a:pt x="19341" y="5068"/>
                  </a:cubicBezTo>
                  <a:cubicBezTo>
                    <a:pt x="19346" y="5079"/>
                    <a:pt x="19349" y="5090"/>
                    <a:pt x="19352" y="5099"/>
                  </a:cubicBezTo>
                  <a:lnTo>
                    <a:pt x="19352" y="5100"/>
                  </a:lnTo>
                  <a:cubicBezTo>
                    <a:pt x="19353" y="5106"/>
                    <a:pt x="19354" y="5110"/>
                    <a:pt x="19355" y="5114"/>
                  </a:cubicBezTo>
                  <a:cubicBezTo>
                    <a:pt x="19354" y="5112"/>
                    <a:pt x="19354" y="5110"/>
                    <a:pt x="19353" y="5108"/>
                  </a:cubicBezTo>
                  <a:lnTo>
                    <a:pt x="19353" y="5108"/>
                  </a:lnTo>
                  <a:cubicBezTo>
                    <a:pt x="19361" y="5146"/>
                    <a:pt x="19368" y="5183"/>
                    <a:pt x="19375" y="5220"/>
                  </a:cubicBezTo>
                  <a:lnTo>
                    <a:pt x="19378" y="5223"/>
                  </a:lnTo>
                  <a:lnTo>
                    <a:pt x="19378" y="5224"/>
                  </a:lnTo>
                  <a:cubicBezTo>
                    <a:pt x="19384" y="5292"/>
                    <a:pt x="19377" y="5359"/>
                    <a:pt x="19375" y="5427"/>
                  </a:cubicBezTo>
                  <a:cubicBezTo>
                    <a:pt x="19375" y="5435"/>
                    <a:pt x="19374" y="5444"/>
                    <a:pt x="19374" y="5452"/>
                  </a:cubicBezTo>
                  <a:lnTo>
                    <a:pt x="19374" y="5456"/>
                  </a:lnTo>
                  <a:lnTo>
                    <a:pt x="19371" y="5515"/>
                  </a:lnTo>
                  <a:cubicBezTo>
                    <a:pt x="19367" y="5567"/>
                    <a:pt x="19360" y="5619"/>
                    <a:pt x="19353" y="5670"/>
                  </a:cubicBezTo>
                  <a:cubicBezTo>
                    <a:pt x="19352" y="5664"/>
                    <a:pt x="19352" y="5660"/>
                    <a:pt x="19353" y="5655"/>
                  </a:cubicBezTo>
                  <a:lnTo>
                    <a:pt x="19353" y="5655"/>
                  </a:lnTo>
                  <a:cubicBezTo>
                    <a:pt x="19335" y="5746"/>
                    <a:pt x="19313" y="5834"/>
                    <a:pt x="19285" y="5923"/>
                  </a:cubicBezTo>
                  <a:cubicBezTo>
                    <a:pt x="19223" y="6120"/>
                    <a:pt x="19142" y="6307"/>
                    <a:pt x="19056" y="6495"/>
                  </a:cubicBezTo>
                  <a:cubicBezTo>
                    <a:pt x="19060" y="6487"/>
                    <a:pt x="19063" y="6479"/>
                    <a:pt x="19066" y="6472"/>
                  </a:cubicBezTo>
                  <a:lnTo>
                    <a:pt x="19066" y="6472"/>
                  </a:lnTo>
                  <a:cubicBezTo>
                    <a:pt x="19016" y="6579"/>
                    <a:pt x="18959" y="6682"/>
                    <a:pt x="18898" y="6782"/>
                  </a:cubicBezTo>
                  <a:cubicBezTo>
                    <a:pt x="18863" y="6833"/>
                    <a:pt x="18828" y="6882"/>
                    <a:pt x="18790" y="6928"/>
                  </a:cubicBezTo>
                  <a:cubicBezTo>
                    <a:pt x="18742" y="6984"/>
                    <a:pt x="18690" y="7039"/>
                    <a:pt x="18636" y="7091"/>
                  </a:cubicBezTo>
                  <a:cubicBezTo>
                    <a:pt x="18635" y="7091"/>
                    <a:pt x="18635" y="7092"/>
                    <a:pt x="18634" y="7093"/>
                  </a:cubicBezTo>
                  <a:cubicBezTo>
                    <a:pt x="18629" y="7097"/>
                    <a:pt x="18625" y="7101"/>
                    <a:pt x="18620" y="7107"/>
                  </a:cubicBezTo>
                  <a:cubicBezTo>
                    <a:pt x="18621" y="7104"/>
                    <a:pt x="18623" y="7102"/>
                    <a:pt x="18626" y="7100"/>
                  </a:cubicBezTo>
                  <a:lnTo>
                    <a:pt x="18626" y="7100"/>
                  </a:lnTo>
                  <a:cubicBezTo>
                    <a:pt x="18466" y="7244"/>
                    <a:pt x="18298" y="7379"/>
                    <a:pt x="18124" y="7505"/>
                  </a:cubicBezTo>
                  <a:lnTo>
                    <a:pt x="18132" y="7500"/>
                  </a:lnTo>
                  <a:lnTo>
                    <a:pt x="18120" y="7509"/>
                  </a:lnTo>
                  <a:lnTo>
                    <a:pt x="18112" y="7513"/>
                  </a:lnTo>
                  <a:cubicBezTo>
                    <a:pt x="18111" y="7513"/>
                    <a:pt x="18111" y="7514"/>
                    <a:pt x="18111" y="7514"/>
                  </a:cubicBezTo>
                  <a:lnTo>
                    <a:pt x="18111" y="7513"/>
                  </a:lnTo>
                  <a:cubicBezTo>
                    <a:pt x="17957" y="7615"/>
                    <a:pt x="17795" y="7710"/>
                    <a:pt x="17631" y="7799"/>
                  </a:cubicBezTo>
                  <a:cubicBezTo>
                    <a:pt x="17540" y="7843"/>
                    <a:pt x="17449" y="7884"/>
                    <a:pt x="17356" y="7920"/>
                  </a:cubicBezTo>
                  <a:cubicBezTo>
                    <a:pt x="17212" y="7966"/>
                    <a:pt x="17065" y="8006"/>
                    <a:pt x="16918" y="8046"/>
                  </a:cubicBezTo>
                  <a:cubicBezTo>
                    <a:pt x="16761" y="8091"/>
                    <a:pt x="16607" y="8143"/>
                    <a:pt x="16453" y="8197"/>
                  </a:cubicBezTo>
                  <a:cubicBezTo>
                    <a:pt x="16169" y="8296"/>
                    <a:pt x="15872" y="8358"/>
                    <a:pt x="15580" y="8423"/>
                  </a:cubicBezTo>
                  <a:lnTo>
                    <a:pt x="15584" y="8422"/>
                  </a:lnTo>
                  <a:lnTo>
                    <a:pt x="15584" y="8422"/>
                  </a:lnTo>
                  <a:cubicBezTo>
                    <a:pt x="15411" y="8457"/>
                    <a:pt x="15235" y="8486"/>
                    <a:pt x="15062" y="8515"/>
                  </a:cubicBezTo>
                  <a:cubicBezTo>
                    <a:pt x="14942" y="8534"/>
                    <a:pt x="14821" y="8555"/>
                    <a:pt x="14701" y="8578"/>
                  </a:cubicBezTo>
                  <a:cubicBezTo>
                    <a:pt x="14552" y="8606"/>
                    <a:pt x="14403" y="8636"/>
                    <a:pt x="14254" y="8662"/>
                  </a:cubicBezTo>
                  <a:cubicBezTo>
                    <a:pt x="14115" y="8686"/>
                    <a:pt x="13975" y="8701"/>
                    <a:pt x="13834" y="8715"/>
                  </a:cubicBezTo>
                  <a:cubicBezTo>
                    <a:pt x="13843" y="8715"/>
                    <a:pt x="13851" y="8713"/>
                    <a:pt x="13859" y="8713"/>
                  </a:cubicBezTo>
                  <a:cubicBezTo>
                    <a:pt x="13543" y="8734"/>
                    <a:pt x="13226" y="8743"/>
                    <a:pt x="12910" y="8765"/>
                  </a:cubicBezTo>
                  <a:cubicBezTo>
                    <a:pt x="12653" y="8784"/>
                    <a:pt x="12396" y="8800"/>
                    <a:pt x="12138" y="8800"/>
                  </a:cubicBezTo>
                  <a:cubicBezTo>
                    <a:pt x="12089" y="8800"/>
                    <a:pt x="12039" y="8799"/>
                    <a:pt x="11989" y="8798"/>
                  </a:cubicBezTo>
                  <a:lnTo>
                    <a:pt x="11989" y="8798"/>
                  </a:lnTo>
                  <a:cubicBezTo>
                    <a:pt x="11995" y="8798"/>
                    <a:pt x="12002" y="8799"/>
                    <a:pt x="12009" y="8800"/>
                  </a:cubicBezTo>
                  <a:cubicBezTo>
                    <a:pt x="11746" y="8785"/>
                    <a:pt x="11483" y="8766"/>
                    <a:pt x="11224" y="8725"/>
                  </a:cubicBezTo>
                  <a:cubicBezTo>
                    <a:pt x="11121" y="8703"/>
                    <a:pt x="11017" y="8680"/>
                    <a:pt x="10915" y="8650"/>
                  </a:cubicBezTo>
                  <a:cubicBezTo>
                    <a:pt x="10761" y="8599"/>
                    <a:pt x="10610" y="8540"/>
                    <a:pt x="10463" y="8473"/>
                  </a:cubicBezTo>
                  <a:cubicBezTo>
                    <a:pt x="10365" y="8425"/>
                    <a:pt x="10270" y="8375"/>
                    <a:pt x="10176" y="8320"/>
                  </a:cubicBezTo>
                  <a:lnTo>
                    <a:pt x="10176" y="8320"/>
                  </a:lnTo>
                  <a:cubicBezTo>
                    <a:pt x="10176" y="8319"/>
                    <a:pt x="10176" y="8319"/>
                    <a:pt x="10176" y="8319"/>
                  </a:cubicBezTo>
                  <a:cubicBezTo>
                    <a:pt x="10171" y="8317"/>
                    <a:pt x="10167" y="8313"/>
                    <a:pt x="10162" y="8311"/>
                  </a:cubicBezTo>
                  <a:lnTo>
                    <a:pt x="10162" y="8311"/>
                  </a:lnTo>
                  <a:cubicBezTo>
                    <a:pt x="10164" y="8312"/>
                    <a:pt x="10167" y="8313"/>
                    <a:pt x="10169" y="8314"/>
                  </a:cubicBezTo>
                  <a:lnTo>
                    <a:pt x="10169" y="8314"/>
                  </a:lnTo>
                  <a:cubicBezTo>
                    <a:pt x="10088" y="8263"/>
                    <a:pt x="10011" y="8207"/>
                    <a:pt x="9936" y="8148"/>
                  </a:cubicBezTo>
                  <a:cubicBezTo>
                    <a:pt x="9760" y="7988"/>
                    <a:pt x="9595" y="7814"/>
                    <a:pt x="9434" y="7640"/>
                  </a:cubicBezTo>
                  <a:lnTo>
                    <a:pt x="9434" y="7640"/>
                  </a:lnTo>
                  <a:cubicBezTo>
                    <a:pt x="9438" y="7644"/>
                    <a:pt x="9442" y="7649"/>
                    <a:pt x="9447" y="7653"/>
                  </a:cubicBezTo>
                  <a:cubicBezTo>
                    <a:pt x="9383" y="7581"/>
                    <a:pt x="9322" y="7506"/>
                    <a:pt x="9266" y="7426"/>
                  </a:cubicBezTo>
                  <a:cubicBezTo>
                    <a:pt x="9237" y="7378"/>
                    <a:pt x="9210" y="7330"/>
                    <a:pt x="9183" y="7281"/>
                  </a:cubicBezTo>
                  <a:lnTo>
                    <a:pt x="9181" y="7278"/>
                  </a:lnTo>
                  <a:lnTo>
                    <a:pt x="9181" y="7275"/>
                  </a:lnTo>
                  <a:lnTo>
                    <a:pt x="9178" y="7271"/>
                  </a:lnTo>
                  <a:cubicBezTo>
                    <a:pt x="9155" y="7222"/>
                    <a:pt x="9133" y="7170"/>
                    <a:pt x="9113" y="7118"/>
                  </a:cubicBezTo>
                  <a:cubicBezTo>
                    <a:pt x="9062" y="6981"/>
                    <a:pt x="9019" y="6843"/>
                    <a:pt x="8984" y="6701"/>
                  </a:cubicBezTo>
                  <a:cubicBezTo>
                    <a:pt x="8977" y="6662"/>
                    <a:pt x="8972" y="6626"/>
                    <a:pt x="8969" y="6588"/>
                  </a:cubicBezTo>
                  <a:cubicBezTo>
                    <a:pt x="8966" y="6538"/>
                    <a:pt x="8966" y="6488"/>
                    <a:pt x="8967" y="6438"/>
                  </a:cubicBezTo>
                  <a:cubicBezTo>
                    <a:pt x="8970" y="6364"/>
                    <a:pt x="8976" y="6291"/>
                    <a:pt x="8987" y="6220"/>
                  </a:cubicBezTo>
                  <a:cubicBezTo>
                    <a:pt x="9017" y="6072"/>
                    <a:pt x="9058" y="5926"/>
                    <a:pt x="9100" y="5783"/>
                  </a:cubicBezTo>
                  <a:cubicBezTo>
                    <a:pt x="9113" y="5749"/>
                    <a:pt x="9125" y="5716"/>
                    <a:pt x="9139" y="5682"/>
                  </a:cubicBezTo>
                  <a:cubicBezTo>
                    <a:pt x="9186" y="5577"/>
                    <a:pt x="9241" y="5473"/>
                    <a:pt x="9297" y="5370"/>
                  </a:cubicBezTo>
                  <a:cubicBezTo>
                    <a:pt x="9350" y="5267"/>
                    <a:pt x="9403" y="5166"/>
                    <a:pt x="9463" y="5067"/>
                  </a:cubicBezTo>
                  <a:cubicBezTo>
                    <a:pt x="9515" y="4993"/>
                    <a:pt x="9570" y="4922"/>
                    <a:pt x="9627" y="4851"/>
                  </a:cubicBezTo>
                  <a:cubicBezTo>
                    <a:pt x="9831" y="4620"/>
                    <a:pt x="10052" y="4405"/>
                    <a:pt x="10279" y="4197"/>
                  </a:cubicBezTo>
                  <a:cubicBezTo>
                    <a:pt x="10380" y="4109"/>
                    <a:pt x="10480" y="4024"/>
                    <a:pt x="10582" y="3941"/>
                  </a:cubicBezTo>
                  <a:cubicBezTo>
                    <a:pt x="10686" y="3864"/>
                    <a:pt x="10789" y="3789"/>
                    <a:pt x="10894" y="3715"/>
                  </a:cubicBezTo>
                  <a:cubicBezTo>
                    <a:pt x="11023" y="3630"/>
                    <a:pt x="11152" y="3550"/>
                    <a:pt x="11284" y="3470"/>
                  </a:cubicBezTo>
                  <a:cubicBezTo>
                    <a:pt x="11423" y="3384"/>
                    <a:pt x="11560" y="3299"/>
                    <a:pt x="11706" y="3224"/>
                  </a:cubicBezTo>
                  <a:cubicBezTo>
                    <a:pt x="11828" y="3162"/>
                    <a:pt x="11952" y="3108"/>
                    <a:pt x="12080" y="3061"/>
                  </a:cubicBezTo>
                  <a:lnTo>
                    <a:pt x="12080" y="3061"/>
                  </a:lnTo>
                  <a:cubicBezTo>
                    <a:pt x="12072" y="3064"/>
                    <a:pt x="12064" y="3066"/>
                    <a:pt x="12056" y="3068"/>
                  </a:cubicBezTo>
                  <a:cubicBezTo>
                    <a:pt x="12202" y="3018"/>
                    <a:pt x="12349" y="2975"/>
                    <a:pt x="12495" y="2930"/>
                  </a:cubicBezTo>
                  <a:cubicBezTo>
                    <a:pt x="12645" y="2882"/>
                    <a:pt x="12795" y="2831"/>
                    <a:pt x="12949" y="2795"/>
                  </a:cubicBezTo>
                  <a:lnTo>
                    <a:pt x="12949" y="2795"/>
                  </a:lnTo>
                  <a:lnTo>
                    <a:pt x="12924" y="2799"/>
                  </a:lnTo>
                  <a:cubicBezTo>
                    <a:pt x="13107" y="2761"/>
                    <a:pt x="13292" y="2731"/>
                    <a:pt x="13476" y="2697"/>
                  </a:cubicBezTo>
                  <a:cubicBezTo>
                    <a:pt x="13661" y="2665"/>
                    <a:pt x="13846" y="2639"/>
                    <a:pt x="14034" y="2621"/>
                  </a:cubicBezTo>
                  <a:cubicBezTo>
                    <a:pt x="14372" y="2598"/>
                    <a:pt x="14712" y="2587"/>
                    <a:pt x="15051" y="2587"/>
                  </a:cubicBezTo>
                  <a:close/>
                  <a:moveTo>
                    <a:pt x="8157" y="0"/>
                  </a:moveTo>
                  <a:cubicBezTo>
                    <a:pt x="8138" y="0"/>
                    <a:pt x="8120" y="0"/>
                    <a:pt x="8101" y="1"/>
                  </a:cubicBezTo>
                  <a:cubicBezTo>
                    <a:pt x="7899" y="5"/>
                    <a:pt x="7700" y="23"/>
                    <a:pt x="7500" y="42"/>
                  </a:cubicBezTo>
                  <a:cubicBezTo>
                    <a:pt x="7104" y="77"/>
                    <a:pt x="6710" y="121"/>
                    <a:pt x="6316" y="173"/>
                  </a:cubicBezTo>
                  <a:cubicBezTo>
                    <a:pt x="6106" y="200"/>
                    <a:pt x="5893" y="224"/>
                    <a:pt x="5684" y="263"/>
                  </a:cubicBezTo>
                  <a:cubicBezTo>
                    <a:pt x="5483" y="302"/>
                    <a:pt x="5283" y="345"/>
                    <a:pt x="5086" y="397"/>
                  </a:cubicBezTo>
                  <a:cubicBezTo>
                    <a:pt x="4899" y="446"/>
                    <a:pt x="4714" y="507"/>
                    <a:pt x="4531" y="564"/>
                  </a:cubicBezTo>
                  <a:cubicBezTo>
                    <a:pt x="4344" y="622"/>
                    <a:pt x="4157" y="679"/>
                    <a:pt x="3971" y="740"/>
                  </a:cubicBezTo>
                  <a:cubicBezTo>
                    <a:pt x="3771" y="803"/>
                    <a:pt x="3575" y="874"/>
                    <a:pt x="3381" y="950"/>
                  </a:cubicBezTo>
                  <a:cubicBezTo>
                    <a:pt x="3190" y="1026"/>
                    <a:pt x="3010" y="1122"/>
                    <a:pt x="2830" y="1220"/>
                  </a:cubicBezTo>
                  <a:cubicBezTo>
                    <a:pt x="2662" y="1311"/>
                    <a:pt x="2499" y="1418"/>
                    <a:pt x="2337" y="1523"/>
                  </a:cubicBezTo>
                  <a:cubicBezTo>
                    <a:pt x="2176" y="1629"/>
                    <a:pt x="2022" y="1742"/>
                    <a:pt x="1868" y="1857"/>
                  </a:cubicBezTo>
                  <a:cubicBezTo>
                    <a:pt x="1712" y="1974"/>
                    <a:pt x="1563" y="2099"/>
                    <a:pt x="1421" y="2232"/>
                  </a:cubicBezTo>
                  <a:cubicBezTo>
                    <a:pt x="1284" y="2362"/>
                    <a:pt x="1144" y="2492"/>
                    <a:pt x="1020" y="2633"/>
                  </a:cubicBezTo>
                  <a:cubicBezTo>
                    <a:pt x="885" y="2786"/>
                    <a:pt x="761" y="2948"/>
                    <a:pt x="647" y="3117"/>
                  </a:cubicBezTo>
                  <a:cubicBezTo>
                    <a:pt x="540" y="3272"/>
                    <a:pt x="443" y="3433"/>
                    <a:pt x="357" y="3600"/>
                  </a:cubicBezTo>
                  <a:cubicBezTo>
                    <a:pt x="307" y="3695"/>
                    <a:pt x="260" y="3790"/>
                    <a:pt x="215" y="3889"/>
                  </a:cubicBezTo>
                  <a:cubicBezTo>
                    <a:pt x="173" y="3982"/>
                    <a:pt x="139" y="4079"/>
                    <a:pt x="105" y="4176"/>
                  </a:cubicBezTo>
                  <a:cubicBezTo>
                    <a:pt x="71" y="4273"/>
                    <a:pt x="53" y="4374"/>
                    <a:pt x="31" y="4474"/>
                  </a:cubicBezTo>
                  <a:cubicBezTo>
                    <a:pt x="1" y="4627"/>
                    <a:pt x="1" y="4784"/>
                    <a:pt x="4" y="4939"/>
                  </a:cubicBezTo>
                  <a:cubicBezTo>
                    <a:pt x="9" y="5137"/>
                    <a:pt x="28" y="5336"/>
                    <a:pt x="62" y="5531"/>
                  </a:cubicBezTo>
                  <a:cubicBezTo>
                    <a:pt x="94" y="5722"/>
                    <a:pt x="143" y="5910"/>
                    <a:pt x="212" y="6092"/>
                  </a:cubicBezTo>
                  <a:cubicBezTo>
                    <a:pt x="347" y="6459"/>
                    <a:pt x="577" y="6795"/>
                    <a:pt x="841" y="7081"/>
                  </a:cubicBezTo>
                  <a:cubicBezTo>
                    <a:pt x="1006" y="7260"/>
                    <a:pt x="1211" y="7391"/>
                    <a:pt x="1428" y="7495"/>
                  </a:cubicBezTo>
                  <a:cubicBezTo>
                    <a:pt x="1610" y="7580"/>
                    <a:pt x="1798" y="7648"/>
                    <a:pt x="1997" y="7684"/>
                  </a:cubicBezTo>
                  <a:cubicBezTo>
                    <a:pt x="2387" y="7755"/>
                    <a:pt x="2783" y="7778"/>
                    <a:pt x="3180" y="7784"/>
                  </a:cubicBezTo>
                  <a:cubicBezTo>
                    <a:pt x="3259" y="7786"/>
                    <a:pt x="3339" y="7787"/>
                    <a:pt x="3418" y="7787"/>
                  </a:cubicBezTo>
                  <a:cubicBezTo>
                    <a:pt x="3731" y="7787"/>
                    <a:pt x="4043" y="7775"/>
                    <a:pt x="4356" y="7750"/>
                  </a:cubicBezTo>
                  <a:cubicBezTo>
                    <a:pt x="4538" y="7734"/>
                    <a:pt x="4719" y="7718"/>
                    <a:pt x="4898" y="7687"/>
                  </a:cubicBezTo>
                  <a:cubicBezTo>
                    <a:pt x="4971" y="7677"/>
                    <a:pt x="5042" y="7664"/>
                    <a:pt x="5115" y="7651"/>
                  </a:cubicBezTo>
                  <a:cubicBezTo>
                    <a:pt x="5231" y="7631"/>
                    <a:pt x="5348" y="7609"/>
                    <a:pt x="5462" y="7581"/>
                  </a:cubicBezTo>
                  <a:cubicBezTo>
                    <a:pt x="5640" y="7537"/>
                    <a:pt x="5816" y="7490"/>
                    <a:pt x="5994" y="7443"/>
                  </a:cubicBezTo>
                  <a:cubicBezTo>
                    <a:pt x="6172" y="7398"/>
                    <a:pt x="6351" y="7355"/>
                    <a:pt x="6526" y="7304"/>
                  </a:cubicBezTo>
                  <a:cubicBezTo>
                    <a:pt x="6698" y="7254"/>
                    <a:pt x="6867" y="7197"/>
                    <a:pt x="7038" y="7143"/>
                  </a:cubicBezTo>
                  <a:cubicBezTo>
                    <a:pt x="7225" y="7084"/>
                    <a:pt x="7414" y="7033"/>
                    <a:pt x="7603" y="6980"/>
                  </a:cubicBezTo>
                  <a:cubicBezTo>
                    <a:pt x="7779" y="6930"/>
                    <a:pt x="7954" y="6878"/>
                    <a:pt x="8131" y="6825"/>
                  </a:cubicBezTo>
                  <a:cubicBezTo>
                    <a:pt x="8277" y="6779"/>
                    <a:pt x="8425" y="6736"/>
                    <a:pt x="8575" y="6702"/>
                  </a:cubicBezTo>
                  <a:lnTo>
                    <a:pt x="8575" y="6702"/>
                  </a:lnTo>
                  <a:cubicBezTo>
                    <a:pt x="8572" y="6703"/>
                    <a:pt x="8569" y="6704"/>
                    <a:pt x="8565" y="6705"/>
                  </a:cubicBezTo>
                  <a:lnTo>
                    <a:pt x="8601" y="6699"/>
                  </a:lnTo>
                  <a:cubicBezTo>
                    <a:pt x="8607" y="6752"/>
                    <a:pt x="8616" y="6805"/>
                    <a:pt x="8629" y="6856"/>
                  </a:cubicBezTo>
                  <a:cubicBezTo>
                    <a:pt x="8651" y="6940"/>
                    <a:pt x="8680" y="7021"/>
                    <a:pt x="8706" y="7102"/>
                  </a:cubicBezTo>
                  <a:cubicBezTo>
                    <a:pt x="8731" y="7179"/>
                    <a:pt x="8757" y="7256"/>
                    <a:pt x="8787" y="7330"/>
                  </a:cubicBezTo>
                  <a:cubicBezTo>
                    <a:pt x="8863" y="7506"/>
                    <a:pt x="8964" y="7669"/>
                    <a:pt x="9085" y="7816"/>
                  </a:cubicBezTo>
                  <a:cubicBezTo>
                    <a:pt x="9206" y="7960"/>
                    <a:pt x="9340" y="8094"/>
                    <a:pt x="9472" y="8228"/>
                  </a:cubicBezTo>
                  <a:cubicBezTo>
                    <a:pt x="9604" y="8363"/>
                    <a:pt x="9738" y="8488"/>
                    <a:pt x="9894" y="8590"/>
                  </a:cubicBezTo>
                  <a:cubicBezTo>
                    <a:pt x="10054" y="8694"/>
                    <a:pt x="10222" y="8784"/>
                    <a:pt x="10398" y="8860"/>
                  </a:cubicBezTo>
                  <a:cubicBezTo>
                    <a:pt x="10571" y="8935"/>
                    <a:pt x="10748" y="9006"/>
                    <a:pt x="10933" y="9049"/>
                  </a:cubicBezTo>
                  <a:cubicBezTo>
                    <a:pt x="11119" y="9096"/>
                    <a:pt x="11309" y="9127"/>
                    <a:pt x="11500" y="9144"/>
                  </a:cubicBezTo>
                  <a:cubicBezTo>
                    <a:pt x="11686" y="9160"/>
                    <a:pt x="11871" y="9177"/>
                    <a:pt x="12058" y="9181"/>
                  </a:cubicBezTo>
                  <a:cubicBezTo>
                    <a:pt x="12088" y="9182"/>
                    <a:pt x="12118" y="9182"/>
                    <a:pt x="12147" y="9182"/>
                  </a:cubicBezTo>
                  <a:cubicBezTo>
                    <a:pt x="12304" y="9182"/>
                    <a:pt x="12461" y="9175"/>
                    <a:pt x="12617" y="9166"/>
                  </a:cubicBezTo>
                  <a:cubicBezTo>
                    <a:pt x="12808" y="9156"/>
                    <a:pt x="12999" y="9140"/>
                    <a:pt x="13191" y="9131"/>
                  </a:cubicBezTo>
                  <a:cubicBezTo>
                    <a:pt x="13379" y="9121"/>
                    <a:pt x="13567" y="9113"/>
                    <a:pt x="13755" y="9101"/>
                  </a:cubicBezTo>
                  <a:cubicBezTo>
                    <a:pt x="13951" y="9089"/>
                    <a:pt x="14146" y="9067"/>
                    <a:pt x="14339" y="9034"/>
                  </a:cubicBezTo>
                  <a:cubicBezTo>
                    <a:pt x="14538" y="9000"/>
                    <a:pt x="14737" y="8957"/>
                    <a:pt x="14937" y="8923"/>
                  </a:cubicBezTo>
                  <a:cubicBezTo>
                    <a:pt x="15128" y="8891"/>
                    <a:pt x="15320" y="8862"/>
                    <a:pt x="15510" y="8828"/>
                  </a:cubicBezTo>
                  <a:cubicBezTo>
                    <a:pt x="15696" y="8793"/>
                    <a:pt x="15880" y="8746"/>
                    <a:pt x="16065" y="8703"/>
                  </a:cubicBezTo>
                  <a:cubicBezTo>
                    <a:pt x="16251" y="8660"/>
                    <a:pt x="16434" y="8606"/>
                    <a:pt x="16613" y="8544"/>
                  </a:cubicBezTo>
                  <a:cubicBezTo>
                    <a:pt x="16793" y="8481"/>
                    <a:pt x="16974" y="8426"/>
                    <a:pt x="17159" y="8377"/>
                  </a:cubicBezTo>
                  <a:cubicBezTo>
                    <a:pt x="17344" y="8326"/>
                    <a:pt x="17521" y="8271"/>
                    <a:pt x="17694" y="8192"/>
                  </a:cubicBezTo>
                  <a:cubicBezTo>
                    <a:pt x="17864" y="8117"/>
                    <a:pt x="18025" y="8018"/>
                    <a:pt x="18181" y="7923"/>
                  </a:cubicBezTo>
                  <a:cubicBezTo>
                    <a:pt x="18338" y="7827"/>
                    <a:pt x="18483" y="7714"/>
                    <a:pt x="18628" y="7601"/>
                  </a:cubicBezTo>
                  <a:cubicBezTo>
                    <a:pt x="18769" y="7491"/>
                    <a:pt x="18902" y="7370"/>
                    <a:pt x="19025" y="7240"/>
                  </a:cubicBezTo>
                  <a:cubicBezTo>
                    <a:pt x="19258" y="6983"/>
                    <a:pt x="19403" y="6667"/>
                    <a:pt x="19537" y="6352"/>
                  </a:cubicBezTo>
                  <a:cubicBezTo>
                    <a:pt x="19593" y="6216"/>
                    <a:pt x="19640" y="6078"/>
                    <a:pt x="19679" y="5938"/>
                  </a:cubicBezTo>
                  <a:cubicBezTo>
                    <a:pt x="19718" y="5807"/>
                    <a:pt x="19743" y="5672"/>
                    <a:pt x="19751" y="5535"/>
                  </a:cubicBezTo>
                  <a:cubicBezTo>
                    <a:pt x="19757" y="5457"/>
                    <a:pt x="19758" y="5380"/>
                    <a:pt x="19761" y="5302"/>
                  </a:cubicBezTo>
                  <a:cubicBezTo>
                    <a:pt x="19764" y="5259"/>
                    <a:pt x="19762" y="5216"/>
                    <a:pt x="19756" y="5173"/>
                  </a:cubicBezTo>
                  <a:cubicBezTo>
                    <a:pt x="19751" y="5143"/>
                    <a:pt x="19745" y="5113"/>
                    <a:pt x="19737" y="5085"/>
                  </a:cubicBezTo>
                  <a:lnTo>
                    <a:pt x="19737" y="5085"/>
                  </a:lnTo>
                  <a:lnTo>
                    <a:pt x="19742" y="5108"/>
                  </a:lnTo>
                  <a:cubicBezTo>
                    <a:pt x="19734" y="5073"/>
                    <a:pt x="19731" y="5037"/>
                    <a:pt x="19722" y="5001"/>
                  </a:cubicBezTo>
                  <a:cubicBezTo>
                    <a:pt x="19715" y="4978"/>
                    <a:pt x="19708" y="4956"/>
                    <a:pt x="19699" y="4934"/>
                  </a:cubicBezTo>
                  <a:cubicBezTo>
                    <a:pt x="19694" y="4920"/>
                    <a:pt x="19689" y="4905"/>
                    <a:pt x="19682" y="4890"/>
                  </a:cubicBezTo>
                  <a:cubicBezTo>
                    <a:pt x="19679" y="4836"/>
                    <a:pt x="19655" y="4787"/>
                    <a:pt x="19614" y="4752"/>
                  </a:cubicBezTo>
                  <a:cubicBezTo>
                    <a:pt x="19605" y="4735"/>
                    <a:pt x="19598" y="4717"/>
                    <a:pt x="19591" y="4700"/>
                  </a:cubicBezTo>
                  <a:lnTo>
                    <a:pt x="19592" y="4700"/>
                  </a:lnTo>
                  <a:cubicBezTo>
                    <a:pt x="19560" y="4600"/>
                    <a:pt x="19522" y="4502"/>
                    <a:pt x="19478" y="4407"/>
                  </a:cubicBezTo>
                  <a:cubicBezTo>
                    <a:pt x="19430" y="4312"/>
                    <a:pt x="19377" y="4218"/>
                    <a:pt x="19320" y="4128"/>
                  </a:cubicBezTo>
                  <a:cubicBezTo>
                    <a:pt x="19260" y="4037"/>
                    <a:pt x="19199" y="3946"/>
                    <a:pt x="19145" y="3851"/>
                  </a:cubicBezTo>
                  <a:cubicBezTo>
                    <a:pt x="19092" y="3760"/>
                    <a:pt x="19039" y="3669"/>
                    <a:pt x="18981" y="3581"/>
                  </a:cubicBezTo>
                  <a:cubicBezTo>
                    <a:pt x="18918" y="3482"/>
                    <a:pt x="18840" y="3392"/>
                    <a:pt x="18762" y="3304"/>
                  </a:cubicBezTo>
                  <a:cubicBezTo>
                    <a:pt x="18690" y="3223"/>
                    <a:pt x="18612" y="3146"/>
                    <a:pt x="18528" y="3074"/>
                  </a:cubicBezTo>
                  <a:cubicBezTo>
                    <a:pt x="18474" y="3030"/>
                    <a:pt x="18421" y="2988"/>
                    <a:pt x="18363" y="2947"/>
                  </a:cubicBezTo>
                  <a:cubicBezTo>
                    <a:pt x="18319" y="2916"/>
                    <a:pt x="18274" y="2890"/>
                    <a:pt x="18229" y="2861"/>
                  </a:cubicBezTo>
                  <a:cubicBezTo>
                    <a:pt x="18139" y="2807"/>
                    <a:pt x="18045" y="2762"/>
                    <a:pt x="17951" y="2716"/>
                  </a:cubicBezTo>
                  <a:cubicBezTo>
                    <a:pt x="17776" y="2633"/>
                    <a:pt x="17592" y="2564"/>
                    <a:pt x="17405" y="2512"/>
                  </a:cubicBezTo>
                  <a:cubicBezTo>
                    <a:pt x="17217" y="2456"/>
                    <a:pt x="17027" y="2406"/>
                    <a:pt x="16835" y="2361"/>
                  </a:cubicBezTo>
                  <a:cubicBezTo>
                    <a:pt x="16658" y="2320"/>
                    <a:pt x="16477" y="2292"/>
                    <a:pt x="16296" y="2274"/>
                  </a:cubicBezTo>
                  <a:cubicBezTo>
                    <a:pt x="16104" y="2255"/>
                    <a:pt x="15911" y="2233"/>
                    <a:pt x="15719" y="2221"/>
                  </a:cubicBezTo>
                  <a:cubicBezTo>
                    <a:pt x="15516" y="2208"/>
                    <a:pt x="15313" y="2203"/>
                    <a:pt x="15110" y="2203"/>
                  </a:cubicBezTo>
                  <a:cubicBezTo>
                    <a:pt x="14907" y="2203"/>
                    <a:pt x="14705" y="2208"/>
                    <a:pt x="14503" y="2215"/>
                  </a:cubicBezTo>
                  <a:cubicBezTo>
                    <a:pt x="14310" y="2221"/>
                    <a:pt x="14116" y="2229"/>
                    <a:pt x="13924" y="2248"/>
                  </a:cubicBezTo>
                  <a:cubicBezTo>
                    <a:pt x="13722" y="2264"/>
                    <a:pt x="13521" y="2301"/>
                    <a:pt x="13320" y="2337"/>
                  </a:cubicBezTo>
                  <a:cubicBezTo>
                    <a:pt x="13134" y="2371"/>
                    <a:pt x="12948" y="2400"/>
                    <a:pt x="12766" y="2445"/>
                  </a:cubicBezTo>
                  <a:cubicBezTo>
                    <a:pt x="12589" y="2489"/>
                    <a:pt x="12419" y="2554"/>
                    <a:pt x="12247" y="2607"/>
                  </a:cubicBezTo>
                  <a:cubicBezTo>
                    <a:pt x="12219" y="2615"/>
                    <a:pt x="12190" y="2625"/>
                    <a:pt x="12163" y="2633"/>
                  </a:cubicBezTo>
                  <a:cubicBezTo>
                    <a:pt x="12178" y="2582"/>
                    <a:pt x="12172" y="2528"/>
                    <a:pt x="12148" y="2482"/>
                  </a:cubicBezTo>
                  <a:cubicBezTo>
                    <a:pt x="12097" y="2334"/>
                    <a:pt x="12026" y="2197"/>
                    <a:pt x="11947" y="2061"/>
                  </a:cubicBezTo>
                  <a:cubicBezTo>
                    <a:pt x="11859" y="1910"/>
                    <a:pt x="11762" y="1759"/>
                    <a:pt x="11647" y="1628"/>
                  </a:cubicBezTo>
                  <a:cubicBezTo>
                    <a:pt x="11529" y="1492"/>
                    <a:pt x="11409" y="1356"/>
                    <a:pt x="11276" y="1235"/>
                  </a:cubicBezTo>
                  <a:cubicBezTo>
                    <a:pt x="11214" y="1176"/>
                    <a:pt x="11147" y="1121"/>
                    <a:pt x="11077" y="1070"/>
                  </a:cubicBezTo>
                  <a:cubicBezTo>
                    <a:pt x="11008" y="1020"/>
                    <a:pt x="10936" y="973"/>
                    <a:pt x="10862" y="926"/>
                  </a:cubicBezTo>
                  <a:cubicBezTo>
                    <a:pt x="10542" y="721"/>
                    <a:pt x="10195" y="550"/>
                    <a:pt x="9842" y="408"/>
                  </a:cubicBezTo>
                  <a:cubicBezTo>
                    <a:pt x="9465" y="256"/>
                    <a:pt x="9077" y="116"/>
                    <a:pt x="8673" y="50"/>
                  </a:cubicBezTo>
                  <a:cubicBezTo>
                    <a:pt x="8502" y="22"/>
                    <a:pt x="8331" y="0"/>
                    <a:pt x="8157"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4" name="Google Shape;3354;p41"/>
          <p:cNvGrpSpPr/>
          <p:nvPr/>
        </p:nvGrpSpPr>
        <p:grpSpPr>
          <a:xfrm>
            <a:off x="138789" y="151928"/>
            <a:ext cx="905263" cy="936025"/>
            <a:chOff x="4200975" y="238075"/>
            <a:chExt cx="611375" cy="632150"/>
          </a:xfrm>
        </p:grpSpPr>
        <p:sp>
          <p:nvSpPr>
            <p:cNvPr id="3355" name="Google Shape;3355;p41"/>
            <p:cNvSpPr/>
            <p:nvPr/>
          </p:nvSpPr>
          <p:spPr>
            <a:xfrm>
              <a:off x="4349625" y="342900"/>
              <a:ext cx="455300" cy="371475"/>
            </a:xfrm>
            <a:custGeom>
              <a:avLst/>
              <a:gdLst/>
              <a:ahLst/>
              <a:cxnLst/>
              <a:rect l="l" t="t" r="r" b="b"/>
              <a:pathLst>
                <a:path w="18212" h="14859" extrusionOk="0">
                  <a:moveTo>
                    <a:pt x="1311" y="7911"/>
                  </a:moveTo>
                  <a:cubicBezTo>
                    <a:pt x="1313" y="7913"/>
                    <a:pt x="1315" y="7915"/>
                    <a:pt x="1317" y="7917"/>
                  </a:cubicBezTo>
                  <a:lnTo>
                    <a:pt x="1317" y="7917"/>
                  </a:lnTo>
                  <a:cubicBezTo>
                    <a:pt x="1315" y="7915"/>
                    <a:pt x="1313" y="7913"/>
                    <a:pt x="1311" y="7911"/>
                  </a:cubicBezTo>
                  <a:close/>
                  <a:moveTo>
                    <a:pt x="6994" y="11575"/>
                  </a:moveTo>
                  <a:lnTo>
                    <a:pt x="6994" y="11575"/>
                  </a:lnTo>
                  <a:cubicBezTo>
                    <a:pt x="6993" y="11575"/>
                    <a:pt x="6992" y="11575"/>
                    <a:pt x="6991" y="11575"/>
                  </a:cubicBezTo>
                  <a:lnTo>
                    <a:pt x="6991" y="11575"/>
                  </a:lnTo>
                  <a:cubicBezTo>
                    <a:pt x="6992" y="11575"/>
                    <a:pt x="6993" y="11575"/>
                    <a:pt x="6994" y="11575"/>
                  </a:cubicBezTo>
                  <a:close/>
                  <a:moveTo>
                    <a:pt x="6935" y="7077"/>
                  </a:moveTo>
                  <a:cubicBezTo>
                    <a:pt x="6990" y="7077"/>
                    <a:pt x="7046" y="7079"/>
                    <a:pt x="7101" y="7082"/>
                  </a:cubicBezTo>
                  <a:cubicBezTo>
                    <a:pt x="7226" y="7096"/>
                    <a:pt x="7350" y="7115"/>
                    <a:pt x="7477" y="7134"/>
                  </a:cubicBezTo>
                  <a:cubicBezTo>
                    <a:pt x="7532" y="7143"/>
                    <a:pt x="7589" y="7150"/>
                    <a:pt x="7645" y="7157"/>
                  </a:cubicBezTo>
                  <a:cubicBezTo>
                    <a:pt x="7640" y="7177"/>
                    <a:pt x="7637" y="7198"/>
                    <a:pt x="7637" y="7219"/>
                  </a:cubicBezTo>
                  <a:lnTo>
                    <a:pt x="7637" y="7220"/>
                  </a:lnTo>
                  <a:cubicBezTo>
                    <a:pt x="7637" y="7332"/>
                    <a:pt x="7720" y="7425"/>
                    <a:pt x="7830" y="7439"/>
                  </a:cubicBezTo>
                  <a:cubicBezTo>
                    <a:pt x="7845" y="7441"/>
                    <a:pt x="7859" y="7442"/>
                    <a:pt x="7874" y="7442"/>
                  </a:cubicBezTo>
                  <a:cubicBezTo>
                    <a:pt x="7925" y="7442"/>
                    <a:pt x="7976" y="7432"/>
                    <a:pt x="8028" y="7426"/>
                  </a:cubicBezTo>
                  <a:cubicBezTo>
                    <a:pt x="8045" y="7424"/>
                    <a:pt x="8062" y="7422"/>
                    <a:pt x="8078" y="7419"/>
                  </a:cubicBezTo>
                  <a:cubicBezTo>
                    <a:pt x="8091" y="7419"/>
                    <a:pt x="8103" y="7418"/>
                    <a:pt x="8116" y="7416"/>
                  </a:cubicBezTo>
                  <a:cubicBezTo>
                    <a:pt x="8126" y="7414"/>
                    <a:pt x="8137" y="7414"/>
                    <a:pt x="8148" y="7413"/>
                  </a:cubicBezTo>
                  <a:cubicBezTo>
                    <a:pt x="8154" y="7413"/>
                    <a:pt x="8161" y="7410"/>
                    <a:pt x="8169" y="7410"/>
                  </a:cubicBezTo>
                  <a:cubicBezTo>
                    <a:pt x="8173" y="7410"/>
                    <a:pt x="8177" y="7410"/>
                    <a:pt x="8181" y="7410"/>
                  </a:cubicBezTo>
                  <a:cubicBezTo>
                    <a:pt x="8186" y="7410"/>
                    <a:pt x="8190" y="7410"/>
                    <a:pt x="8195" y="7410"/>
                  </a:cubicBezTo>
                  <a:cubicBezTo>
                    <a:pt x="8198" y="7411"/>
                    <a:pt x="8201" y="7411"/>
                    <a:pt x="8204" y="7411"/>
                  </a:cubicBezTo>
                  <a:cubicBezTo>
                    <a:pt x="8229" y="7411"/>
                    <a:pt x="8255" y="7406"/>
                    <a:pt x="8280" y="7398"/>
                  </a:cubicBezTo>
                  <a:cubicBezTo>
                    <a:pt x="8340" y="7391"/>
                    <a:pt x="8402" y="7386"/>
                    <a:pt x="8463" y="7381"/>
                  </a:cubicBezTo>
                  <a:lnTo>
                    <a:pt x="8474" y="7381"/>
                  </a:lnTo>
                  <a:cubicBezTo>
                    <a:pt x="8476" y="7380"/>
                    <a:pt x="8479" y="7379"/>
                    <a:pt x="8482" y="7379"/>
                  </a:cubicBezTo>
                  <a:lnTo>
                    <a:pt x="8478" y="7379"/>
                  </a:lnTo>
                  <a:cubicBezTo>
                    <a:pt x="8702" y="7369"/>
                    <a:pt x="8926" y="7373"/>
                    <a:pt x="9148" y="7354"/>
                  </a:cubicBezTo>
                  <a:cubicBezTo>
                    <a:pt x="9383" y="7335"/>
                    <a:pt x="9616" y="7307"/>
                    <a:pt x="9848" y="7284"/>
                  </a:cubicBezTo>
                  <a:cubicBezTo>
                    <a:pt x="9948" y="7277"/>
                    <a:pt x="10048" y="7274"/>
                    <a:pt x="10148" y="7274"/>
                  </a:cubicBezTo>
                  <a:cubicBezTo>
                    <a:pt x="10230" y="7274"/>
                    <a:pt x="10312" y="7276"/>
                    <a:pt x="10393" y="7281"/>
                  </a:cubicBezTo>
                  <a:cubicBezTo>
                    <a:pt x="10392" y="7280"/>
                    <a:pt x="10390" y="7278"/>
                    <a:pt x="10388" y="7278"/>
                  </a:cubicBezTo>
                  <a:lnTo>
                    <a:pt x="10388" y="7278"/>
                  </a:lnTo>
                  <a:cubicBezTo>
                    <a:pt x="10391" y="7278"/>
                    <a:pt x="10393" y="7280"/>
                    <a:pt x="10395" y="7281"/>
                  </a:cubicBezTo>
                  <a:lnTo>
                    <a:pt x="10402" y="7281"/>
                  </a:lnTo>
                  <a:cubicBezTo>
                    <a:pt x="10421" y="7283"/>
                    <a:pt x="10442" y="7286"/>
                    <a:pt x="10463" y="7287"/>
                  </a:cubicBezTo>
                  <a:cubicBezTo>
                    <a:pt x="10430" y="7345"/>
                    <a:pt x="10397" y="7404"/>
                    <a:pt x="10367" y="7465"/>
                  </a:cubicBezTo>
                  <a:cubicBezTo>
                    <a:pt x="10306" y="7583"/>
                    <a:pt x="10248" y="7699"/>
                    <a:pt x="10180" y="7813"/>
                  </a:cubicBezTo>
                  <a:cubicBezTo>
                    <a:pt x="10034" y="8057"/>
                    <a:pt x="9890" y="8302"/>
                    <a:pt x="9750" y="8549"/>
                  </a:cubicBezTo>
                  <a:cubicBezTo>
                    <a:pt x="9615" y="8793"/>
                    <a:pt x="9475" y="9033"/>
                    <a:pt x="9333" y="9273"/>
                  </a:cubicBezTo>
                  <a:cubicBezTo>
                    <a:pt x="9189" y="9517"/>
                    <a:pt x="9049" y="9760"/>
                    <a:pt x="8896" y="9996"/>
                  </a:cubicBezTo>
                  <a:lnTo>
                    <a:pt x="8898" y="9996"/>
                  </a:lnTo>
                  <a:lnTo>
                    <a:pt x="8896" y="9998"/>
                  </a:lnTo>
                  <a:cubicBezTo>
                    <a:pt x="8891" y="10005"/>
                    <a:pt x="8888" y="10011"/>
                    <a:pt x="8882" y="10019"/>
                  </a:cubicBezTo>
                  <a:cubicBezTo>
                    <a:pt x="8885" y="10015"/>
                    <a:pt x="8888" y="10010"/>
                    <a:pt x="8890" y="10007"/>
                  </a:cubicBezTo>
                  <a:lnTo>
                    <a:pt x="8890" y="10007"/>
                  </a:lnTo>
                  <a:cubicBezTo>
                    <a:pt x="8751" y="10213"/>
                    <a:pt x="8609" y="10421"/>
                    <a:pt x="8448" y="10613"/>
                  </a:cubicBezTo>
                  <a:lnTo>
                    <a:pt x="8446" y="10615"/>
                  </a:lnTo>
                  <a:cubicBezTo>
                    <a:pt x="8446" y="10615"/>
                    <a:pt x="8446" y="10616"/>
                    <a:pt x="8445" y="10617"/>
                  </a:cubicBezTo>
                  <a:lnTo>
                    <a:pt x="8445" y="10617"/>
                  </a:lnTo>
                  <a:cubicBezTo>
                    <a:pt x="8348" y="10719"/>
                    <a:pt x="8251" y="10819"/>
                    <a:pt x="8149" y="10916"/>
                  </a:cubicBezTo>
                  <a:cubicBezTo>
                    <a:pt x="8017" y="11025"/>
                    <a:pt x="7878" y="11124"/>
                    <a:pt x="7738" y="11221"/>
                  </a:cubicBezTo>
                  <a:cubicBezTo>
                    <a:pt x="7632" y="11286"/>
                    <a:pt x="7525" y="11349"/>
                    <a:pt x="7413" y="11406"/>
                  </a:cubicBezTo>
                  <a:cubicBezTo>
                    <a:pt x="7282" y="11468"/>
                    <a:pt x="7147" y="11523"/>
                    <a:pt x="7009" y="11569"/>
                  </a:cubicBezTo>
                  <a:cubicBezTo>
                    <a:pt x="7007" y="11569"/>
                    <a:pt x="7005" y="11569"/>
                    <a:pt x="7004" y="11571"/>
                  </a:cubicBezTo>
                  <a:cubicBezTo>
                    <a:pt x="6998" y="11572"/>
                    <a:pt x="6993" y="11574"/>
                    <a:pt x="6989" y="11576"/>
                  </a:cubicBezTo>
                  <a:lnTo>
                    <a:pt x="6989" y="11576"/>
                  </a:lnTo>
                  <a:cubicBezTo>
                    <a:pt x="6883" y="11608"/>
                    <a:pt x="6779" y="11637"/>
                    <a:pt x="6671" y="11663"/>
                  </a:cubicBezTo>
                  <a:cubicBezTo>
                    <a:pt x="6593" y="11676"/>
                    <a:pt x="6516" y="11688"/>
                    <a:pt x="6434" y="11696"/>
                  </a:cubicBezTo>
                  <a:cubicBezTo>
                    <a:pt x="6381" y="11699"/>
                    <a:pt x="6327" y="11700"/>
                    <a:pt x="6274" y="11700"/>
                  </a:cubicBezTo>
                  <a:cubicBezTo>
                    <a:pt x="6226" y="11700"/>
                    <a:pt x="6177" y="11699"/>
                    <a:pt x="6129" y="11697"/>
                  </a:cubicBezTo>
                  <a:lnTo>
                    <a:pt x="6126" y="11697"/>
                  </a:lnTo>
                  <a:cubicBezTo>
                    <a:pt x="6120" y="11697"/>
                    <a:pt x="6114" y="11696"/>
                    <a:pt x="6107" y="11696"/>
                  </a:cubicBezTo>
                  <a:lnTo>
                    <a:pt x="6117" y="11696"/>
                  </a:lnTo>
                  <a:cubicBezTo>
                    <a:pt x="6076" y="11691"/>
                    <a:pt x="6034" y="11685"/>
                    <a:pt x="5995" y="11678"/>
                  </a:cubicBezTo>
                  <a:cubicBezTo>
                    <a:pt x="5946" y="11669"/>
                    <a:pt x="5899" y="11656"/>
                    <a:pt x="5852" y="11640"/>
                  </a:cubicBezTo>
                  <a:lnTo>
                    <a:pt x="5743" y="11594"/>
                  </a:lnTo>
                  <a:cubicBezTo>
                    <a:pt x="5692" y="11567"/>
                    <a:pt x="5643" y="11539"/>
                    <a:pt x="5595" y="11509"/>
                  </a:cubicBezTo>
                  <a:cubicBezTo>
                    <a:pt x="5496" y="11438"/>
                    <a:pt x="5403" y="11363"/>
                    <a:pt x="5314" y="11285"/>
                  </a:cubicBezTo>
                  <a:cubicBezTo>
                    <a:pt x="5228" y="11208"/>
                    <a:pt x="5148" y="11128"/>
                    <a:pt x="5071" y="11042"/>
                  </a:cubicBezTo>
                  <a:cubicBezTo>
                    <a:pt x="5038" y="11003"/>
                    <a:pt x="5008" y="10963"/>
                    <a:pt x="4978" y="10920"/>
                  </a:cubicBezTo>
                  <a:cubicBezTo>
                    <a:pt x="4954" y="10879"/>
                    <a:pt x="4930" y="10837"/>
                    <a:pt x="4910" y="10793"/>
                  </a:cubicBezTo>
                  <a:cubicBezTo>
                    <a:pt x="4817" y="10586"/>
                    <a:pt x="4746" y="10371"/>
                    <a:pt x="4671" y="10159"/>
                  </a:cubicBezTo>
                  <a:lnTo>
                    <a:pt x="4671" y="10160"/>
                  </a:lnTo>
                  <a:cubicBezTo>
                    <a:pt x="4670" y="10153"/>
                    <a:pt x="4668" y="10148"/>
                    <a:pt x="4666" y="10141"/>
                  </a:cubicBezTo>
                  <a:cubicBezTo>
                    <a:pt x="4665" y="10140"/>
                    <a:pt x="4664" y="10138"/>
                    <a:pt x="4664" y="10137"/>
                  </a:cubicBezTo>
                  <a:cubicBezTo>
                    <a:pt x="4664" y="10136"/>
                    <a:pt x="4663" y="10134"/>
                    <a:pt x="4662" y="10134"/>
                  </a:cubicBezTo>
                  <a:cubicBezTo>
                    <a:pt x="4630" y="10018"/>
                    <a:pt x="4599" y="9905"/>
                    <a:pt x="4575" y="9788"/>
                  </a:cubicBezTo>
                  <a:cubicBezTo>
                    <a:pt x="4562" y="9726"/>
                    <a:pt x="4554" y="9665"/>
                    <a:pt x="4546" y="9600"/>
                  </a:cubicBezTo>
                  <a:cubicBezTo>
                    <a:pt x="4543" y="9538"/>
                    <a:pt x="4542" y="9476"/>
                    <a:pt x="4543" y="9412"/>
                  </a:cubicBezTo>
                  <a:cubicBezTo>
                    <a:pt x="4555" y="9266"/>
                    <a:pt x="4574" y="9120"/>
                    <a:pt x="4600" y="8975"/>
                  </a:cubicBezTo>
                  <a:cubicBezTo>
                    <a:pt x="4621" y="8879"/>
                    <a:pt x="4645" y="8785"/>
                    <a:pt x="4675" y="8690"/>
                  </a:cubicBezTo>
                  <a:lnTo>
                    <a:pt x="4675" y="8691"/>
                  </a:lnTo>
                  <a:cubicBezTo>
                    <a:pt x="4718" y="8574"/>
                    <a:pt x="4768" y="8458"/>
                    <a:pt x="4824" y="8344"/>
                  </a:cubicBezTo>
                  <a:cubicBezTo>
                    <a:pt x="4862" y="8277"/>
                    <a:pt x="4902" y="8214"/>
                    <a:pt x="4943" y="8148"/>
                  </a:cubicBezTo>
                  <a:cubicBezTo>
                    <a:pt x="5030" y="8025"/>
                    <a:pt x="5118" y="7909"/>
                    <a:pt x="5214" y="7795"/>
                  </a:cubicBezTo>
                  <a:cubicBezTo>
                    <a:pt x="5265" y="7741"/>
                    <a:pt x="5317" y="7691"/>
                    <a:pt x="5373" y="7638"/>
                  </a:cubicBezTo>
                  <a:lnTo>
                    <a:pt x="5373" y="7638"/>
                  </a:lnTo>
                  <a:cubicBezTo>
                    <a:pt x="5371" y="7638"/>
                    <a:pt x="5371" y="7641"/>
                    <a:pt x="5369" y="7641"/>
                  </a:cubicBezTo>
                  <a:cubicBezTo>
                    <a:pt x="5371" y="7640"/>
                    <a:pt x="5372" y="7638"/>
                    <a:pt x="5373" y="7637"/>
                  </a:cubicBezTo>
                  <a:cubicBezTo>
                    <a:pt x="5373" y="7637"/>
                    <a:pt x="5373" y="7638"/>
                    <a:pt x="5373" y="7638"/>
                  </a:cubicBezTo>
                  <a:cubicBezTo>
                    <a:pt x="5375" y="7637"/>
                    <a:pt x="5376" y="7637"/>
                    <a:pt x="5378" y="7633"/>
                  </a:cubicBezTo>
                  <a:cubicBezTo>
                    <a:pt x="5380" y="7633"/>
                    <a:pt x="5381" y="7632"/>
                    <a:pt x="5383" y="7630"/>
                  </a:cubicBezTo>
                  <a:lnTo>
                    <a:pt x="5386" y="7629"/>
                  </a:lnTo>
                  <a:cubicBezTo>
                    <a:pt x="5444" y="7581"/>
                    <a:pt x="5503" y="7536"/>
                    <a:pt x="5564" y="7490"/>
                  </a:cubicBezTo>
                  <a:cubicBezTo>
                    <a:pt x="5671" y="7421"/>
                    <a:pt x="5781" y="7360"/>
                    <a:pt x="5895" y="7302"/>
                  </a:cubicBezTo>
                  <a:lnTo>
                    <a:pt x="5895" y="7302"/>
                  </a:lnTo>
                  <a:cubicBezTo>
                    <a:pt x="5888" y="7306"/>
                    <a:pt x="5880" y="7310"/>
                    <a:pt x="5871" y="7314"/>
                  </a:cubicBezTo>
                  <a:cubicBezTo>
                    <a:pt x="5905" y="7302"/>
                    <a:pt x="5939" y="7287"/>
                    <a:pt x="5973" y="7273"/>
                  </a:cubicBezTo>
                  <a:cubicBezTo>
                    <a:pt x="6165" y="7208"/>
                    <a:pt x="6360" y="7154"/>
                    <a:pt x="6559" y="7112"/>
                  </a:cubicBezTo>
                  <a:cubicBezTo>
                    <a:pt x="6628" y="7100"/>
                    <a:pt x="6699" y="7092"/>
                    <a:pt x="6769" y="7082"/>
                  </a:cubicBezTo>
                  <a:cubicBezTo>
                    <a:pt x="6824" y="7079"/>
                    <a:pt x="6879" y="7077"/>
                    <a:pt x="6935" y="7077"/>
                  </a:cubicBezTo>
                  <a:close/>
                  <a:moveTo>
                    <a:pt x="3636" y="13750"/>
                  </a:moveTo>
                  <a:lnTo>
                    <a:pt x="3636" y="13750"/>
                  </a:lnTo>
                  <a:cubicBezTo>
                    <a:pt x="3636" y="13750"/>
                    <a:pt x="3635" y="13751"/>
                    <a:pt x="3635" y="13751"/>
                  </a:cubicBezTo>
                  <a:lnTo>
                    <a:pt x="3635" y="13751"/>
                  </a:lnTo>
                  <a:cubicBezTo>
                    <a:pt x="3635" y="13751"/>
                    <a:pt x="3636" y="13750"/>
                    <a:pt x="3636" y="13750"/>
                  </a:cubicBezTo>
                  <a:close/>
                  <a:moveTo>
                    <a:pt x="3511" y="14503"/>
                  </a:moveTo>
                  <a:cubicBezTo>
                    <a:pt x="3509" y="14505"/>
                    <a:pt x="3508" y="14506"/>
                    <a:pt x="3506" y="14508"/>
                  </a:cubicBezTo>
                  <a:cubicBezTo>
                    <a:pt x="3508" y="14506"/>
                    <a:pt x="3509" y="14505"/>
                    <a:pt x="3511" y="14503"/>
                  </a:cubicBezTo>
                  <a:close/>
                  <a:moveTo>
                    <a:pt x="6209" y="0"/>
                  </a:moveTo>
                  <a:cubicBezTo>
                    <a:pt x="6147" y="0"/>
                    <a:pt x="6085" y="2"/>
                    <a:pt x="6023" y="4"/>
                  </a:cubicBezTo>
                  <a:cubicBezTo>
                    <a:pt x="5853" y="9"/>
                    <a:pt x="5682" y="11"/>
                    <a:pt x="5512" y="20"/>
                  </a:cubicBezTo>
                  <a:cubicBezTo>
                    <a:pt x="5313" y="30"/>
                    <a:pt x="5116" y="56"/>
                    <a:pt x="4918" y="71"/>
                  </a:cubicBezTo>
                  <a:cubicBezTo>
                    <a:pt x="4726" y="87"/>
                    <a:pt x="4533" y="106"/>
                    <a:pt x="4347" y="151"/>
                  </a:cubicBezTo>
                  <a:cubicBezTo>
                    <a:pt x="4172" y="192"/>
                    <a:pt x="4002" y="248"/>
                    <a:pt x="3831" y="295"/>
                  </a:cubicBezTo>
                  <a:cubicBezTo>
                    <a:pt x="3630" y="353"/>
                    <a:pt x="3432" y="417"/>
                    <a:pt x="3239" y="492"/>
                  </a:cubicBezTo>
                  <a:cubicBezTo>
                    <a:pt x="2888" y="627"/>
                    <a:pt x="2541" y="763"/>
                    <a:pt x="2243" y="995"/>
                  </a:cubicBezTo>
                  <a:cubicBezTo>
                    <a:pt x="2073" y="1127"/>
                    <a:pt x="1902" y="1258"/>
                    <a:pt x="1749" y="1410"/>
                  </a:cubicBezTo>
                  <a:cubicBezTo>
                    <a:pt x="1585" y="1573"/>
                    <a:pt x="1429" y="1744"/>
                    <a:pt x="1283" y="1923"/>
                  </a:cubicBezTo>
                  <a:cubicBezTo>
                    <a:pt x="1136" y="2102"/>
                    <a:pt x="1002" y="2289"/>
                    <a:pt x="878" y="2484"/>
                  </a:cubicBezTo>
                  <a:cubicBezTo>
                    <a:pt x="760" y="2671"/>
                    <a:pt x="643" y="2862"/>
                    <a:pt x="535" y="3055"/>
                  </a:cubicBezTo>
                  <a:cubicBezTo>
                    <a:pt x="478" y="3163"/>
                    <a:pt x="420" y="3271"/>
                    <a:pt x="371" y="3381"/>
                  </a:cubicBezTo>
                  <a:cubicBezTo>
                    <a:pt x="326" y="3487"/>
                    <a:pt x="285" y="3594"/>
                    <a:pt x="248" y="3701"/>
                  </a:cubicBezTo>
                  <a:cubicBezTo>
                    <a:pt x="177" y="3918"/>
                    <a:pt x="118" y="4137"/>
                    <a:pt x="72" y="4359"/>
                  </a:cubicBezTo>
                  <a:cubicBezTo>
                    <a:pt x="23" y="4583"/>
                    <a:pt x="1" y="4811"/>
                    <a:pt x="4" y="5040"/>
                  </a:cubicBezTo>
                  <a:cubicBezTo>
                    <a:pt x="7" y="5263"/>
                    <a:pt x="39" y="5485"/>
                    <a:pt x="70" y="5706"/>
                  </a:cubicBezTo>
                  <a:cubicBezTo>
                    <a:pt x="101" y="5935"/>
                    <a:pt x="139" y="6166"/>
                    <a:pt x="210" y="6387"/>
                  </a:cubicBezTo>
                  <a:cubicBezTo>
                    <a:pt x="274" y="6586"/>
                    <a:pt x="356" y="6785"/>
                    <a:pt x="464" y="6965"/>
                  </a:cubicBezTo>
                  <a:cubicBezTo>
                    <a:pt x="575" y="7148"/>
                    <a:pt x="708" y="7315"/>
                    <a:pt x="860" y="7464"/>
                  </a:cubicBezTo>
                  <a:cubicBezTo>
                    <a:pt x="1013" y="7613"/>
                    <a:pt x="1168" y="7753"/>
                    <a:pt x="1311" y="7911"/>
                  </a:cubicBezTo>
                  <a:lnTo>
                    <a:pt x="1311" y="7911"/>
                  </a:lnTo>
                  <a:cubicBezTo>
                    <a:pt x="1310" y="7910"/>
                    <a:pt x="1310" y="7909"/>
                    <a:pt x="1309" y="7908"/>
                  </a:cubicBezTo>
                  <a:lnTo>
                    <a:pt x="1309" y="7908"/>
                  </a:lnTo>
                  <a:cubicBezTo>
                    <a:pt x="1313" y="7912"/>
                    <a:pt x="1316" y="7916"/>
                    <a:pt x="1319" y="7920"/>
                  </a:cubicBezTo>
                  <a:lnTo>
                    <a:pt x="1319" y="7920"/>
                  </a:lnTo>
                  <a:cubicBezTo>
                    <a:pt x="1318" y="7919"/>
                    <a:pt x="1317" y="7918"/>
                    <a:pt x="1317" y="7917"/>
                  </a:cubicBezTo>
                  <a:lnTo>
                    <a:pt x="1317" y="7917"/>
                  </a:lnTo>
                  <a:cubicBezTo>
                    <a:pt x="1318" y="7918"/>
                    <a:pt x="1319" y="7919"/>
                    <a:pt x="1320" y="7920"/>
                  </a:cubicBezTo>
                  <a:lnTo>
                    <a:pt x="1320" y="7920"/>
                  </a:lnTo>
                  <a:cubicBezTo>
                    <a:pt x="1321" y="7922"/>
                    <a:pt x="1322" y="7923"/>
                    <a:pt x="1323" y="7925"/>
                  </a:cubicBezTo>
                  <a:cubicBezTo>
                    <a:pt x="1449" y="8078"/>
                    <a:pt x="1569" y="8235"/>
                    <a:pt x="1680" y="8399"/>
                  </a:cubicBezTo>
                  <a:cubicBezTo>
                    <a:pt x="1801" y="8586"/>
                    <a:pt x="1913" y="8779"/>
                    <a:pt x="2014" y="8977"/>
                  </a:cubicBezTo>
                  <a:cubicBezTo>
                    <a:pt x="2016" y="8980"/>
                    <a:pt x="2016" y="8985"/>
                    <a:pt x="2017" y="8986"/>
                  </a:cubicBezTo>
                  <a:cubicBezTo>
                    <a:pt x="2020" y="8988"/>
                    <a:pt x="2022" y="8991"/>
                    <a:pt x="2023" y="8994"/>
                  </a:cubicBezTo>
                  <a:cubicBezTo>
                    <a:pt x="2022" y="8993"/>
                    <a:pt x="2022" y="8991"/>
                    <a:pt x="2020" y="8990"/>
                  </a:cubicBezTo>
                  <a:lnTo>
                    <a:pt x="2020" y="8990"/>
                  </a:lnTo>
                  <a:cubicBezTo>
                    <a:pt x="2065" y="9090"/>
                    <a:pt x="2105" y="9194"/>
                    <a:pt x="2138" y="9299"/>
                  </a:cubicBezTo>
                  <a:cubicBezTo>
                    <a:pt x="2159" y="9372"/>
                    <a:pt x="2180" y="9447"/>
                    <a:pt x="2197" y="9519"/>
                  </a:cubicBezTo>
                  <a:cubicBezTo>
                    <a:pt x="2199" y="9518"/>
                    <a:pt x="2200" y="9516"/>
                    <a:pt x="2202" y="9514"/>
                  </a:cubicBezTo>
                  <a:cubicBezTo>
                    <a:pt x="2232" y="9480"/>
                    <a:pt x="2271" y="9457"/>
                    <a:pt x="2315" y="9447"/>
                  </a:cubicBezTo>
                  <a:lnTo>
                    <a:pt x="2315" y="9448"/>
                  </a:lnTo>
                  <a:cubicBezTo>
                    <a:pt x="2333" y="9443"/>
                    <a:pt x="2352" y="9440"/>
                    <a:pt x="2371" y="9440"/>
                  </a:cubicBezTo>
                  <a:cubicBezTo>
                    <a:pt x="2395" y="9440"/>
                    <a:pt x="2418" y="9445"/>
                    <a:pt x="2441" y="9453"/>
                  </a:cubicBezTo>
                  <a:cubicBezTo>
                    <a:pt x="2485" y="9468"/>
                    <a:pt x="2522" y="9498"/>
                    <a:pt x="2546" y="9537"/>
                  </a:cubicBezTo>
                  <a:cubicBezTo>
                    <a:pt x="2596" y="9557"/>
                    <a:pt x="2636" y="9594"/>
                    <a:pt x="2659" y="9640"/>
                  </a:cubicBezTo>
                  <a:cubicBezTo>
                    <a:pt x="2661" y="9642"/>
                    <a:pt x="2661" y="9646"/>
                    <a:pt x="2663" y="9648"/>
                  </a:cubicBezTo>
                  <a:cubicBezTo>
                    <a:pt x="2665" y="9649"/>
                    <a:pt x="2663" y="9649"/>
                    <a:pt x="2665" y="9649"/>
                  </a:cubicBezTo>
                  <a:cubicBezTo>
                    <a:pt x="2665" y="9653"/>
                    <a:pt x="2667" y="9656"/>
                    <a:pt x="2668" y="9659"/>
                  </a:cubicBezTo>
                  <a:cubicBezTo>
                    <a:pt x="2682" y="9691"/>
                    <a:pt x="2688" y="9726"/>
                    <a:pt x="2686" y="9760"/>
                  </a:cubicBezTo>
                  <a:cubicBezTo>
                    <a:pt x="2684" y="9774"/>
                    <a:pt x="2680" y="9789"/>
                    <a:pt x="2676" y="9803"/>
                  </a:cubicBezTo>
                  <a:cubicBezTo>
                    <a:pt x="2675" y="9807"/>
                    <a:pt x="2675" y="9812"/>
                    <a:pt x="2673" y="9816"/>
                  </a:cubicBezTo>
                  <a:cubicBezTo>
                    <a:pt x="2672" y="9819"/>
                    <a:pt x="2672" y="9819"/>
                    <a:pt x="2672" y="9821"/>
                  </a:cubicBezTo>
                  <a:cubicBezTo>
                    <a:pt x="2670" y="9822"/>
                    <a:pt x="2670" y="9824"/>
                    <a:pt x="2670" y="9826"/>
                  </a:cubicBezTo>
                  <a:cubicBezTo>
                    <a:pt x="2651" y="9869"/>
                    <a:pt x="2619" y="9905"/>
                    <a:pt x="2580" y="9930"/>
                  </a:cubicBezTo>
                  <a:cubicBezTo>
                    <a:pt x="2579" y="9931"/>
                    <a:pt x="2578" y="9932"/>
                    <a:pt x="2576" y="9932"/>
                  </a:cubicBezTo>
                  <a:cubicBezTo>
                    <a:pt x="2575" y="9932"/>
                    <a:pt x="2574" y="9932"/>
                    <a:pt x="2573" y="9933"/>
                  </a:cubicBezTo>
                  <a:cubicBezTo>
                    <a:pt x="2562" y="9940"/>
                    <a:pt x="2551" y="9945"/>
                    <a:pt x="2538" y="9949"/>
                  </a:cubicBezTo>
                  <a:lnTo>
                    <a:pt x="2538" y="9951"/>
                  </a:lnTo>
                  <a:lnTo>
                    <a:pt x="2537" y="9951"/>
                  </a:lnTo>
                  <a:cubicBezTo>
                    <a:pt x="2522" y="9997"/>
                    <a:pt x="2501" y="10042"/>
                    <a:pt x="2476" y="10084"/>
                  </a:cubicBezTo>
                  <a:cubicBezTo>
                    <a:pt x="2472" y="10091"/>
                    <a:pt x="2467" y="10099"/>
                    <a:pt x="2462" y="10105"/>
                  </a:cubicBezTo>
                  <a:cubicBezTo>
                    <a:pt x="2455" y="10115"/>
                    <a:pt x="2445" y="10126"/>
                    <a:pt x="2436" y="10136"/>
                  </a:cubicBezTo>
                  <a:lnTo>
                    <a:pt x="2438" y="10136"/>
                  </a:lnTo>
                  <a:cubicBezTo>
                    <a:pt x="2418" y="10155"/>
                    <a:pt x="2394" y="10169"/>
                    <a:pt x="2370" y="10181"/>
                  </a:cubicBezTo>
                  <a:cubicBezTo>
                    <a:pt x="2368" y="10188"/>
                    <a:pt x="2366" y="10193"/>
                    <a:pt x="2365" y="10200"/>
                  </a:cubicBezTo>
                  <a:cubicBezTo>
                    <a:pt x="2365" y="10202"/>
                    <a:pt x="2365" y="10204"/>
                    <a:pt x="2363" y="10205"/>
                  </a:cubicBezTo>
                  <a:lnTo>
                    <a:pt x="2365" y="10205"/>
                  </a:lnTo>
                  <a:lnTo>
                    <a:pt x="2363" y="10207"/>
                  </a:lnTo>
                  <a:cubicBezTo>
                    <a:pt x="2355" y="10258"/>
                    <a:pt x="2365" y="10310"/>
                    <a:pt x="2390" y="10354"/>
                  </a:cubicBezTo>
                  <a:cubicBezTo>
                    <a:pt x="2360" y="10359"/>
                    <a:pt x="2327" y="10366"/>
                    <a:pt x="2295" y="10373"/>
                  </a:cubicBezTo>
                  <a:cubicBezTo>
                    <a:pt x="2108" y="10414"/>
                    <a:pt x="1927" y="10479"/>
                    <a:pt x="1741" y="10527"/>
                  </a:cubicBezTo>
                  <a:cubicBezTo>
                    <a:pt x="1662" y="10548"/>
                    <a:pt x="1580" y="10563"/>
                    <a:pt x="1500" y="10586"/>
                  </a:cubicBezTo>
                  <a:cubicBezTo>
                    <a:pt x="1438" y="10603"/>
                    <a:pt x="1378" y="10628"/>
                    <a:pt x="1313" y="10649"/>
                  </a:cubicBezTo>
                  <a:cubicBezTo>
                    <a:pt x="1305" y="10650"/>
                    <a:pt x="1296" y="10654"/>
                    <a:pt x="1286" y="10655"/>
                  </a:cubicBezTo>
                  <a:cubicBezTo>
                    <a:pt x="1279" y="10654"/>
                    <a:pt x="1273" y="10654"/>
                    <a:pt x="1267" y="10654"/>
                  </a:cubicBezTo>
                  <a:cubicBezTo>
                    <a:pt x="1260" y="10654"/>
                    <a:pt x="1254" y="10654"/>
                    <a:pt x="1248" y="10655"/>
                  </a:cubicBezTo>
                  <a:cubicBezTo>
                    <a:pt x="1126" y="10663"/>
                    <a:pt x="1037" y="10780"/>
                    <a:pt x="1048" y="10898"/>
                  </a:cubicBezTo>
                  <a:cubicBezTo>
                    <a:pt x="1060" y="11000"/>
                    <a:pt x="1140" y="11083"/>
                    <a:pt x="1242" y="11095"/>
                  </a:cubicBezTo>
                  <a:lnTo>
                    <a:pt x="1251" y="11095"/>
                  </a:lnTo>
                  <a:cubicBezTo>
                    <a:pt x="1258" y="11096"/>
                    <a:pt x="1264" y="11097"/>
                    <a:pt x="1271" y="11097"/>
                  </a:cubicBezTo>
                  <a:cubicBezTo>
                    <a:pt x="1273" y="11097"/>
                    <a:pt x="1276" y="11097"/>
                    <a:pt x="1278" y="11096"/>
                  </a:cubicBezTo>
                  <a:cubicBezTo>
                    <a:pt x="1388" y="11096"/>
                    <a:pt x="1484" y="11057"/>
                    <a:pt x="1589" y="11022"/>
                  </a:cubicBezTo>
                  <a:cubicBezTo>
                    <a:pt x="1672" y="10998"/>
                    <a:pt x="1757" y="10981"/>
                    <a:pt x="1839" y="10958"/>
                  </a:cubicBezTo>
                  <a:cubicBezTo>
                    <a:pt x="1947" y="10928"/>
                    <a:pt x="2055" y="10898"/>
                    <a:pt x="2163" y="10866"/>
                  </a:cubicBezTo>
                  <a:cubicBezTo>
                    <a:pt x="2364" y="10807"/>
                    <a:pt x="2569" y="10771"/>
                    <a:pt x="2774" y="10734"/>
                  </a:cubicBezTo>
                  <a:lnTo>
                    <a:pt x="2774" y="10734"/>
                  </a:lnTo>
                  <a:lnTo>
                    <a:pt x="2747" y="10739"/>
                  </a:lnTo>
                  <a:cubicBezTo>
                    <a:pt x="2805" y="10731"/>
                    <a:pt x="2862" y="10724"/>
                    <a:pt x="2920" y="10720"/>
                  </a:cubicBezTo>
                  <a:cubicBezTo>
                    <a:pt x="2951" y="10720"/>
                    <a:pt x="2982" y="10719"/>
                    <a:pt x="3012" y="10719"/>
                  </a:cubicBezTo>
                  <a:cubicBezTo>
                    <a:pt x="3070" y="10719"/>
                    <a:pt x="3127" y="10721"/>
                    <a:pt x="3184" y="10726"/>
                  </a:cubicBezTo>
                  <a:cubicBezTo>
                    <a:pt x="3340" y="10741"/>
                    <a:pt x="3493" y="10776"/>
                    <a:pt x="3641" y="10831"/>
                  </a:cubicBezTo>
                  <a:cubicBezTo>
                    <a:pt x="3701" y="10856"/>
                    <a:pt x="3763" y="10884"/>
                    <a:pt x="3823" y="10914"/>
                  </a:cubicBezTo>
                  <a:cubicBezTo>
                    <a:pt x="3856" y="10933"/>
                    <a:pt x="3889" y="10952"/>
                    <a:pt x="3922" y="10973"/>
                  </a:cubicBezTo>
                  <a:cubicBezTo>
                    <a:pt x="3958" y="10999"/>
                    <a:pt x="3995" y="11027"/>
                    <a:pt x="4029" y="11056"/>
                  </a:cubicBezTo>
                  <a:cubicBezTo>
                    <a:pt x="4077" y="11102"/>
                    <a:pt x="4123" y="11149"/>
                    <a:pt x="4166" y="11200"/>
                  </a:cubicBezTo>
                  <a:cubicBezTo>
                    <a:pt x="4199" y="11246"/>
                    <a:pt x="4231" y="11292"/>
                    <a:pt x="4261" y="11340"/>
                  </a:cubicBezTo>
                  <a:cubicBezTo>
                    <a:pt x="4291" y="11392"/>
                    <a:pt x="4318" y="11444"/>
                    <a:pt x="4344" y="11498"/>
                  </a:cubicBezTo>
                  <a:cubicBezTo>
                    <a:pt x="4342" y="11492"/>
                    <a:pt x="4340" y="11489"/>
                    <a:pt x="4339" y="11484"/>
                  </a:cubicBezTo>
                  <a:lnTo>
                    <a:pt x="4339" y="11484"/>
                  </a:lnTo>
                  <a:lnTo>
                    <a:pt x="4350" y="11504"/>
                  </a:lnTo>
                  <a:cubicBezTo>
                    <a:pt x="4350" y="11506"/>
                    <a:pt x="4350" y="11506"/>
                    <a:pt x="4351" y="11508"/>
                  </a:cubicBezTo>
                  <a:lnTo>
                    <a:pt x="4350" y="11506"/>
                  </a:lnTo>
                  <a:lnTo>
                    <a:pt x="4350" y="11506"/>
                  </a:lnTo>
                  <a:cubicBezTo>
                    <a:pt x="4350" y="11507"/>
                    <a:pt x="4350" y="11509"/>
                    <a:pt x="4351" y="11509"/>
                  </a:cubicBezTo>
                  <a:cubicBezTo>
                    <a:pt x="4379" y="11577"/>
                    <a:pt x="4404" y="11643"/>
                    <a:pt x="4427" y="11709"/>
                  </a:cubicBezTo>
                  <a:cubicBezTo>
                    <a:pt x="4439" y="11759"/>
                    <a:pt x="4451" y="11809"/>
                    <a:pt x="4462" y="11861"/>
                  </a:cubicBezTo>
                  <a:cubicBezTo>
                    <a:pt x="4469" y="11915"/>
                    <a:pt x="4474" y="11968"/>
                    <a:pt x="4475" y="12022"/>
                  </a:cubicBezTo>
                  <a:cubicBezTo>
                    <a:pt x="4480" y="12126"/>
                    <a:pt x="4479" y="12230"/>
                    <a:pt x="4471" y="12334"/>
                  </a:cubicBezTo>
                  <a:cubicBezTo>
                    <a:pt x="4469" y="12353"/>
                    <a:pt x="4466" y="12373"/>
                    <a:pt x="4463" y="12393"/>
                  </a:cubicBezTo>
                  <a:cubicBezTo>
                    <a:pt x="4450" y="12443"/>
                    <a:pt x="4435" y="12491"/>
                    <a:pt x="4419" y="12540"/>
                  </a:cubicBezTo>
                  <a:cubicBezTo>
                    <a:pt x="4370" y="12661"/>
                    <a:pt x="4308" y="12775"/>
                    <a:pt x="4246" y="12893"/>
                  </a:cubicBezTo>
                  <a:cubicBezTo>
                    <a:pt x="4250" y="12885"/>
                    <a:pt x="4256" y="12875"/>
                    <a:pt x="4259" y="12867"/>
                  </a:cubicBezTo>
                  <a:lnTo>
                    <a:pt x="4259" y="12867"/>
                  </a:lnTo>
                  <a:cubicBezTo>
                    <a:pt x="4200" y="12988"/>
                    <a:pt x="4133" y="13106"/>
                    <a:pt x="4060" y="13220"/>
                  </a:cubicBezTo>
                  <a:cubicBezTo>
                    <a:pt x="3972" y="13337"/>
                    <a:pt x="3878" y="13448"/>
                    <a:pt x="3790" y="13564"/>
                  </a:cubicBezTo>
                  <a:cubicBezTo>
                    <a:pt x="3738" y="13631"/>
                    <a:pt x="3685" y="13697"/>
                    <a:pt x="3628" y="13761"/>
                  </a:cubicBezTo>
                  <a:cubicBezTo>
                    <a:pt x="3629" y="13758"/>
                    <a:pt x="3632" y="13754"/>
                    <a:pt x="3635" y="13751"/>
                  </a:cubicBezTo>
                  <a:lnTo>
                    <a:pt x="3635" y="13751"/>
                  </a:lnTo>
                  <a:cubicBezTo>
                    <a:pt x="3573" y="13816"/>
                    <a:pt x="3509" y="13876"/>
                    <a:pt x="3447" y="13944"/>
                  </a:cubicBezTo>
                  <a:cubicBezTo>
                    <a:pt x="3449" y="13940"/>
                    <a:pt x="3451" y="13939"/>
                    <a:pt x="3452" y="13934"/>
                  </a:cubicBezTo>
                  <a:lnTo>
                    <a:pt x="3452" y="13934"/>
                  </a:lnTo>
                  <a:cubicBezTo>
                    <a:pt x="3394" y="14000"/>
                    <a:pt x="3332" y="14057"/>
                    <a:pt x="3272" y="14120"/>
                  </a:cubicBezTo>
                  <a:cubicBezTo>
                    <a:pt x="3241" y="14152"/>
                    <a:pt x="3207" y="14178"/>
                    <a:pt x="3179" y="14210"/>
                  </a:cubicBezTo>
                  <a:cubicBezTo>
                    <a:pt x="3098" y="14300"/>
                    <a:pt x="3122" y="14449"/>
                    <a:pt x="3212" y="14521"/>
                  </a:cubicBezTo>
                  <a:cubicBezTo>
                    <a:pt x="3251" y="14553"/>
                    <a:pt x="3299" y="14570"/>
                    <a:pt x="3349" y="14570"/>
                  </a:cubicBezTo>
                  <a:cubicBezTo>
                    <a:pt x="3411" y="14569"/>
                    <a:pt x="3470" y="14544"/>
                    <a:pt x="3514" y="14499"/>
                  </a:cubicBezTo>
                  <a:lnTo>
                    <a:pt x="3514" y="14499"/>
                  </a:lnTo>
                  <a:cubicBezTo>
                    <a:pt x="3513" y="14501"/>
                    <a:pt x="3512" y="14502"/>
                    <a:pt x="3511" y="14503"/>
                  </a:cubicBezTo>
                  <a:lnTo>
                    <a:pt x="3511" y="14503"/>
                  </a:lnTo>
                  <a:cubicBezTo>
                    <a:pt x="3525" y="14490"/>
                    <a:pt x="3540" y="14479"/>
                    <a:pt x="3554" y="14464"/>
                  </a:cubicBezTo>
                  <a:cubicBezTo>
                    <a:pt x="3571" y="14449"/>
                    <a:pt x="3587" y="14432"/>
                    <a:pt x="3603" y="14416"/>
                  </a:cubicBezTo>
                  <a:lnTo>
                    <a:pt x="3601" y="14416"/>
                  </a:lnTo>
                  <a:cubicBezTo>
                    <a:pt x="3663" y="14348"/>
                    <a:pt x="3731" y="14287"/>
                    <a:pt x="3793" y="14219"/>
                  </a:cubicBezTo>
                  <a:cubicBezTo>
                    <a:pt x="3827" y="14181"/>
                    <a:pt x="3867" y="14149"/>
                    <a:pt x="3903" y="14111"/>
                  </a:cubicBezTo>
                  <a:lnTo>
                    <a:pt x="3916" y="14098"/>
                  </a:lnTo>
                  <a:cubicBezTo>
                    <a:pt x="3956" y="14129"/>
                    <a:pt x="4005" y="14145"/>
                    <a:pt x="4055" y="14145"/>
                  </a:cubicBezTo>
                  <a:cubicBezTo>
                    <a:pt x="4068" y="14145"/>
                    <a:pt x="4081" y="14144"/>
                    <a:pt x="4094" y="14141"/>
                  </a:cubicBezTo>
                  <a:cubicBezTo>
                    <a:pt x="4105" y="14139"/>
                    <a:pt x="4119" y="14138"/>
                    <a:pt x="4129" y="14136"/>
                  </a:cubicBezTo>
                  <a:cubicBezTo>
                    <a:pt x="4135" y="14136"/>
                    <a:pt x="4142" y="14136"/>
                    <a:pt x="4148" y="14134"/>
                  </a:cubicBezTo>
                  <a:cubicBezTo>
                    <a:pt x="4231" y="14139"/>
                    <a:pt x="4316" y="14153"/>
                    <a:pt x="4400" y="14157"/>
                  </a:cubicBezTo>
                  <a:cubicBezTo>
                    <a:pt x="4506" y="14163"/>
                    <a:pt x="4614" y="14160"/>
                    <a:pt x="4717" y="14172"/>
                  </a:cubicBezTo>
                  <a:cubicBezTo>
                    <a:pt x="4835" y="14192"/>
                    <a:pt x="4952" y="14217"/>
                    <a:pt x="5066" y="14249"/>
                  </a:cubicBezTo>
                  <a:cubicBezTo>
                    <a:pt x="5197" y="14289"/>
                    <a:pt x="5324" y="14340"/>
                    <a:pt x="5453" y="14380"/>
                  </a:cubicBezTo>
                  <a:lnTo>
                    <a:pt x="5859" y="14510"/>
                  </a:lnTo>
                  <a:cubicBezTo>
                    <a:pt x="6015" y="14558"/>
                    <a:pt x="6169" y="14610"/>
                    <a:pt x="6328" y="14647"/>
                  </a:cubicBezTo>
                  <a:cubicBezTo>
                    <a:pt x="6488" y="14683"/>
                    <a:pt x="6648" y="14713"/>
                    <a:pt x="6808" y="14740"/>
                  </a:cubicBezTo>
                  <a:cubicBezTo>
                    <a:pt x="6981" y="14770"/>
                    <a:pt x="7154" y="14793"/>
                    <a:pt x="7327" y="14813"/>
                  </a:cubicBezTo>
                  <a:cubicBezTo>
                    <a:pt x="7494" y="14836"/>
                    <a:pt x="7662" y="14850"/>
                    <a:pt x="7831" y="14855"/>
                  </a:cubicBezTo>
                  <a:cubicBezTo>
                    <a:pt x="7919" y="14856"/>
                    <a:pt x="8007" y="14858"/>
                    <a:pt x="8098" y="14858"/>
                  </a:cubicBezTo>
                  <a:cubicBezTo>
                    <a:pt x="8188" y="14858"/>
                    <a:pt x="8274" y="14856"/>
                    <a:pt x="8364" y="14853"/>
                  </a:cubicBezTo>
                  <a:cubicBezTo>
                    <a:pt x="8522" y="14842"/>
                    <a:pt x="8680" y="14823"/>
                    <a:pt x="8835" y="14796"/>
                  </a:cubicBezTo>
                  <a:cubicBezTo>
                    <a:pt x="9040" y="14763"/>
                    <a:pt x="9245" y="14726"/>
                    <a:pt x="9441" y="14666"/>
                  </a:cubicBezTo>
                  <a:cubicBezTo>
                    <a:pt x="9655" y="14600"/>
                    <a:pt x="9865" y="14519"/>
                    <a:pt x="10070" y="14429"/>
                  </a:cubicBezTo>
                  <a:cubicBezTo>
                    <a:pt x="10184" y="14378"/>
                    <a:pt x="10298" y="14328"/>
                    <a:pt x="10414" y="14281"/>
                  </a:cubicBezTo>
                  <a:cubicBezTo>
                    <a:pt x="10517" y="14237"/>
                    <a:pt x="10620" y="14198"/>
                    <a:pt x="10723" y="14155"/>
                  </a:cubicBezTo>
                  <a:cubicBezTo>
                    <a:pt x="10830" y="14108"/>
                    <a:pt x="10934" y="14058"/>
                    <a:pt x="11036" y="14002"/>
                  </a:cubicBezTo>
                  <a:cubicBezTo>
                    <a:pt x="11139" y="13947"/>
                    <a:pt x="11235" y="13886"/>
                    <a:pt x="11334" y="13826"/>
                  </a:cubicBezTo>
                  <a:cubicBezTo>
                    <a:pt x="11525" y="13706"/>
                    <a:pt x="11709" y="13574"/>
                    <a:pt x="11884" y="13433"/>
                  </a:cubicBezTo>
                  <a:cubicBezTo>
                    <a:pt x="12054" y="13296"/>
                    <a:pt x="12210" y="13146"/>
                    <a:pt x="12366" y="12993"/>
                  </a:cubicBezTo>
                  <a:cubicBezTo>
                    <a:pt x="12523" y="12837"/>
                    <a:pt x="12679" y="12681"/>
                    <a:pt x="12826" y="12516"/>
                  </a:cubicBezTo>
                  <a:cubicBezTo>
                    <a:pt x="12977" y="12345"/>
                    <a:pt x="13124" y="12170"/>
                    <a:pt x="13268" y="11992"/>
                  </a:cubicBezTo>
                  <a:cubicBezTo>
                    <a:pt x="13407" y="11823"/>
                    <a:pt x="13533" y="11645"/>
                    <a:pt x="13656" y="11464"/>
                  </a:cubicBezTo>
                  <a:cubicBezTo>
                    <a:pt x="13778" y="11282"/>
                    <a:pt x="13900" y="11101"/>
                    <a:pt x="14014" y="10914"/>
                  </a:cubicBezTo>
                  <a:cubicBezTo>
                    <a:pt x="14135" y="10715"/>
                    <a:pt x="14251" y="10518"/>
                    <a:pt x="14362" y="10314"/>
                  </a:cubicBezTo>
                  <a:cubicBezTo>
                    <a:pt x="14473" y="10111"/>
                    <a:pt x="14589" y="9905"/>
                    <a:pt x="14682" y="9693"/>
                  </a:cubicBezTo>
                  <a:cubicBezTo>
                    <a:pt x="14772" y="9493"/>
                    <a:pt x="14851" y="9288"/>
                    <a:pt x="14920" y="9080"/>
                  </a:cubicBezTo>
                  <a:cubicBezTo>
                    <a:pt x="14987" y="8871"/>
                    <a:pt x="15046" y="8659"/>
                    <a:pt x="15104" y="8447"/>
                  </a:cubicBezTo>
                  <a:cubicBezTo>
                    <a:pt x="15166" y="8230"/>
                    <a:pt x="15230" y="8013"/>
                    <a:pt x="15299" y="7797"/>
                  </a:cubicBezTo>
                  <a:cubicBezTo>
                    <a:pt x="15333" y="7691"/>
                    <a:pt x="15368" y="7586"/>
                    <a:pt x="15407" y="7481"/>
                  </a:cubicBezTo>
                  <a:cubicBezTo>
                    <a:pt x="15425" y="7433"/>
                    <a:pt x="15444" y="7385"/>
                    <a:pt x="15463" y="7338"/>
                  </a:cubicBezTo>
                  <a:cubicBezTo>
                    <a:pt x="15486" y="7284"/>
                    <a:pt x="15510" y="7232"/>
                    <a:pt x="15520" y="7177"/>
                  </a:cubicBezTo>
                  <a:lnTo>
                    <a:pt x="15520" y="7177"/>
                  </a:lnTo>
                  <a:lnTo>
                    <a:pt x="15518" y="7178"/>
                  </a:lnTo>
                  <a:cubicBezTo>
                    <a:pt x="15525" y="7152"/>
                    <a:pt x="15521" y="7124"/>
                    <a:pt x="15510" y="7099"/>
                  </a:cubicBezTo>
                  <a:cubicBezTo>
                    <a:pt x="15493" y="7066"/>
                    <a:pt x="15463" y="7042"/>
                    <a:pt x="15426" y="7033"/>
                  </a:cubicBezTo>
                  <a:cubicBezTo>
                    <a:pt x="15432" y="7020"/>
                    <a:pt x="15436" y="7007"/>
                    <a:pt x="15441" y="6993"/>
                  </a:cubicBezTo>
                  <a:lnTo>
                    <a:pt x="15441" y="6993"/>
                  </a:lnTo>
                  <a:cubicBezTo>
                    <a:pt x="15439" y="6998"/>
                    <a:pt x="15439" y="6999"/>
                    <a:pt x="15437" y="7001"/>
                  </a:cubicBezTo>
                  <a:cubicBezTo>
                    <a:pt x="15526" y="6762"/>
                    <a:pt x="15615" y="6526"/>
                    <a:pt x="15716" y="6292"/>
                  </a:cubicBezTo>
                  <a:cubicBezTo>
                    <a:pt x="15758" y="6196"/>
                    <a:pt x="15801" y="6099"/>
                    <a:pt x="15846" y="6002"/>
                  </a:cubicBezTo>
                  <a:cubicBezTo>
                    <a:pt x="15879" y="5948"/>
                    <a:pt x="15912" y="5895"/>
                    <a:pt x="15945" y="5839"/>
                  </a:cubicBezTo>
                  <a:cubicBezTo>
                    <a:pt x="16074" y="5626"/>
                    <a:pt x="16205" y="5413"/>
                    <a:pt x="16343" y="5206"/>
                  </a:cubicBezTo>
                  <a:cubicBezTo>
                    <a:pt x="16455" y="5046"/>
                    <a:pt x="16566" y="4887"/>
                    <a:pt x="16678" y="4728"/>
                  </a:cubicBezTo>
                  <a:cubicBezTo>
                    <a:pt x="16773" y="4592"/>
                    <a:pt x="16864" y="4454"/>
                    <a:pt x="16968" y="4324"/>
                  </a:cubicBezTo>
                  <a:cubicBezTo>
                    <a:pt x="17000" y="4283"/>
                    <a:pt x="17015" y="4232"/>
                    <a:pt x="17014" y="4181"/>
                  </a:cubicBezTo>
                  <a:cubicBezTo>
                    <a:pt x="17222" y="4058"/>
                    <a:pt x="17435" y="3945"/>
                    <a:pt x="17651" y="3838"/>
                  </a:cubicBezTo>
                  <a:cubicBezTo>
                    <a:pt x="17683" y="3825"/>
                    <a:pt x="17713" y="3811"/>
                    <a:pt x="17745" y="3798"/>
                  </a:cubicBezTo>
                  <a:cubicBezTo>
                    <a:pt x="17825" y="3794"/>
                    <a:pt x="17903" y="3767"/>
                    <a:pt x="17968" y="3719"/>
                  </a:cubicBezTo>
                  <a:cubicBezTo>
                    <a:pt x="18038" y="3663"/>
                    <a:pt x="18070" y="3570"/>
                    <a:pt x="18047" y="3484"/>
                  </a:cubicBezTo>
                  <a:cubicBezTo>
                    <a:pt x="18058" y="3474"/>
                    <a:pt x="18068" y="3466"/>
                    <a:pt x="18079" y="3455"/>
                  </a:cubicBezTo>
                  <a:cubicBezTo>
                    <a:pt x="18118" y="3419"/>
                    <a:pt x="18160" y="3382"/>
                    <a:pt x="18179" y="3331"/>
                  </a:cubicBezTo>
                  <a:cubicBezTo>
                    <a:pt x="18212" y="3243"/>
                    <a:pt x="18202" y="3151"/>
                    <a:pt x="18136" y="3084"/>
                  </a:cubicBezTo>
                  <a:cubicBezTo>
                    <a:pt x="18094" y="3043"/>
                    <a:pt x="18039" y="3020"/>
                    <a:pt x="17980" y="3020"/>
                  </a:cubicBezTo>
                  <a:cubicBezTo>
                    <a:pt x="17979" y="3020"/>
                    <a:pt x="17978" y="3020"/>
                    <a:pt x="17976" y="3020"/>
                  </a:cubicBezTo>
                  <a:cubicBezTo>
                    <a:pt x="17958" y="2984"/>
                    <a:pt x="17931" y="2956"/>
                    <a:pt x="17897" y="2935"/>
                  </a:cubicBezTo>
                  <a:cubicBezTo>
                    <a:pt x="17855" y="2911"/>
                    <a:pt x="17814" y="2888"/>
                    <a:pt x="17765" y="2888"/>
                  </a:cubicBezTo>
                  <a:cubicBezTo>
                    <a:pt x="17763" y="2888"/>
                    <a:pt x="17761" y="2888"/>
                    <a:pt x="17759" y="2888"/>
                  </a:cubicBezTo>
                  <a:cubicBezTo>
                    <a:pt x="17728" y="2890"/>
                    <a:pt x="17702" y="2891"/>
                    <a:pt x="17675" y="2896"/>
                  </a:cubicBezTo>
                  <a:cubicBezTo>
                    <a:pt x="17657" y="2851"/>
                    <a:pt x="17626" y="2815"/>
                    <a:pt x="17586" y="2790"/>
                  </a:cubicBezTo>
                  <a:cubicBezTo>
                    <a:pt x="17552" y="2770"/>
                    <a:pt x="17513" y="2759"/>
                    <a:pt x="17474" y="2759"/>
                  </a:cubicBezTo>
                  <a:cubicBezTo>
                    <a:pt x="17454" y="2759"/>
                    <a:pt x="17435" y="2762"/>
                    <a:pt x="17416" y="2767"/>
                  </a:cubicBezTo>
                  <a:cubicBezTo>
                    <a:pt x="17423" y="2747"/>
                    <a:pt x="17431" y="2726"/>
                    <a:pt x="17440" y="2704"/>
                  </a:cubicBezTo>
                  <a:cubicBezTo>
                    <a:pt x="17475" y="2615"/>
                    <a:pt x="17502" y="2523"/>
                    <a:pt x="17531" y="2431"/>
                  </a:cubicBezTo>
                  <a:cubicBezTo>
                    <a:pt x="17557" y="2342"/>
                    <a:pt x="17596" y="2252"/>
                    <a:pt x="17583" y="2158"/>
                  </a:cubicBezTo>
                  <a:cubicBezTo>
                    <a:pt x="17572" y="2070"/>
                    <a:pt x="17510" y="1996"/>
                    <a:pt x="17424" y="1971"/>
                  </a:cubicBezTo>
                  <a:cubicBezTo>
                    <a:pt x="17404" y="1966"/>
                    <a:pt x="17384" y="1963"/>
                    <a:pt x="17363" y="1963"/>
                  </a:cubicBezTo>
                  <a:cubicBezTo>
                    <a:pt x="17330" y="1963"/>
                    <a:pt x="17297" y="1970"/>
                    <a:pt x="17267" y="1983"/>
                  </a:cubicBezTo>
                  <a:cubicBezTo>
                    <a:pt x="17236" y="1969"/>
                    <a:pt x="17203" y="1962"/>
                    <a:pt x="17170" y="1962"/>
                  </a:cubicBezTo>
                  <a:cubicBezTo>
                    <a:pt x="17141" y="1962"/>
                    <a:pt x="17112" y="1967"/>
                    <a:pt x="17085" y="1978"/>
                  </a:cubicBezTo>
                  <a:cubicBezTo>
                    <a:pt x="17052" y="1992"/>
                    <a:pt x="17020" y="2008"/>
                    <a:pt x="16988" y="2026"/>
                  </a:cubicBezTo>
                  <a:cubicBezTo>
                    <a:pt x="16955" y="2043"/>
                    <a:pt x="16929" y="2072"/>
                    <a:pt x="16903" y="2096"/>
                  </a:cubicBezTo>
                  <a:cubicBezTo>
                    <a:pt x="16891" y="2108"/>
                    <a:pt x="16881" y="2121"/>
                    <a:pt x="16871" y="2132"/>
                  </a:cubicBezTo>
                  <a:cubicBezTo>
                    <a:pt x="16859" y="2121"/>
                    <a:pt x="16846" y="2110"/>
                    <a:pt x="16833" y="2102"/>
                  </a:cubicBezTo>
                  <a:cubicBezTo>
                    <a:pt x="16797" y="2081"/>
                    <a:pt x="16757" y="2070"/>
                    <a:pt x="16717" y="2070"/>
                  </a:cubicBezTo>
                  <a:cubicBezTo>
                    <a:pt x="16670" y="2070"/>
                    <a:pt x="16624" y="2085"/>
                    <a:pt x="16585" y="2113"/>
                  </a:cubicBezTo>
                  <a:cubicBezTo>
                    <a:pt x="16506" y="2169"/>
                    <a:pt x="16435" y="2233"/>
                    <a:pt x="16356" y="2289"/>
                  </a:cubicBezTo>
                  <a:cubicBezTo>
                    <a:pt x="16278" y="2335"/>
                    <a:pt x="16200" y="2380"/>
                    <a:pt x="16122" y="2421"/>
                  </a:cubicBezTo>
                  <a:lnTo>
                    <a:pt x="16122" y="2421"/>
                  </a:lnTo>
                  <a:cubicBezTo>
                    <a:pt x="16124" y="2420"/>
                    <a:pt x="16126" y="2419"/>
                    <a:pt x="16129" y="2418"/>
                  </a:cubicBezTo>
                  <a:lnTo>
                    <a:pt x="16129" y="2418"/>
                  </a:lnTo>
                  <a:cubicBezTo>
                    <a:pt x="16120" y="2422"/>
                    <a:pt x="16112" y="2426"/>
                    <a:pt x="16104" y="2430"/>
                  </a:cubicBezTo>
                  <a:lnTo>
                    <a:pt x="16104" y="2430"/>
                  </a:lnTo>
                  <a:cubicBezTo>
                    <a:pt x="16110" y="2427"/>
                    <a:pt x="16116" y="2424"/>
                    <a:pt x="16122" y="2421"/>
                  </a:cubicBezTo>
                  <a:lnTo>
                    <a:pt x="16122" y="2421"/>
                  </a:lnTo>
                  <a:cubicBezTo>
                    <a:pt x="16115" y="2424"/>
                    <a:pt x="16109" y="2427"/>
                    <a:pt x="16104" y="2430"/>
                  </a:cubicBezTo>
                  <a:lnTo>
                    <a:pt x="16104" y="2430"/>
                  </a:lnTo>
                  <a:cubicBezTo>
                    <a:pt x="16104" y="2430"/>
                    <a:pt x="16104" y="2430"/>
                    <a:pt x="16104" y="2430"/>
                  </a:cubicBezTo>
                  <a:lnTo>
                    <a:pt x="16104" y="2430"/>
                  </a:lnTo>
                  <a:cubicBezTo>
                    <a:pt x="16104" y="2430"/>
                    <a:pt x="16104" y="2430"/>
                    <a:pt x="16104" y="2430"/>
                  </a:cubicBezTo>
                  <a:lnTo>
                    <a:pt x="16104" y="2430"/>
                  </a:lnTo>
                  <a:cubicBezTo>
                    <a:pt x="16104" y="2430"/>
                    <a:pt x="16104" y="2430"/>
                    <a:pt x="16104" y="2430"/>
                  </a:cubicBezTo>
                  <a:lnTo>
                    <a:pt x="16104" y="2430"/>
                  </a:lnTo>
                  <a:cubicBezTo>
                    <a:pt x="16056" y="2453"/>
                    <a:pt x="16009" y="2478"/>
                    <a:pt x="15962" y="2503"/>
                  </a:cubicBezTo>
                  <a:cubicBezTo>
                    <a:pt x="15924" y="2526"/>
                    <a:pt x="15888" y="2550"/>
                    <a:pt x="15849" y="2573"/>
                  </a:cubicBezTo>
                  <a:cubicBezTo>
                    <a:pt x="15827" y="2583"/>
                    <a:pt x="15804" y="2590"/>
                    <a:pt x="15780" y="2599"/>
                  </a:cubicBezTo>
                  <a:lnTo>
                    <a:pt x="15783" y="2599"/>
                  </a:lnTo>
                  <a:cubicBezTo>
                    <a:pt x="15700" y="2626"/>
                    <a:pt x="15614" y="2648"/>
                    <a:pt x="15527" y="2664"/>
                  </a:cubicBezTo>
                  <a:cubicBezTo>
                    <a:pt x="15332" y="2694"/>
                    <a:pt x="15140" y="2736"/>
                    <a:pt x="14950" y="2789"/>
                  </a:cubicBezTo>
                  <a:cubicBezTo>
                    <a:pt x="14649" y="2875"/>
                    <a:pt x="14352" y="2970"/>
                    <a:pt x="14043" y="3034"/>
                  </a:cubicBezTo>
                  <a:cubicBezTo>
                    <a:pt x="13945" y="3049"/>
                    <a:pt x="13846" y="3064"/>
                    <a:pt x="13749" y="3072"/>
                  </a:cubicBezTo>
                  <a:lnTo>
                    <a:pt x="13732" y="3072"/>
                  </a:lnTo>
                  <a:cubicBezTo>
                    <a:pt x="13715" y="3072"/>
                    <a:pt x="13699" y="3072"/>
                    <a:pt x="13682" y="3072"/>
                  </a:cubicBezTo>
                  <a:cubicBezTo>
                    <a:pt x="13637" y="3072"/>
                    <a:pt x="13591" y="3071"/>
                    <a:pt x="13545" y="3070"/>
                  </a:cubicBezTo>
                  <a:cubicBezTo>
                    <a:pt x="13511" y="3066"/>
                    <a:pt x="13476" y="3058"/>
                    <a:pt x="13442" y="3052"/>
                  </a:cubicBezTo>
                  <a:cubicBezTo>
                    <a:pt x="13406" y="3045"/>
                    <a:pt x="13368" y="3034"/>
                    <a:pt x="13332" y="3021"/>
                  </a:cubicBezTo>
                  <a:cubicBezTo>
                    <a:pt x="13271" y="2995"/>
                    <a:pt x="13210" y="2966"/>
                    <a:pt x="13150" y="2937"/>
                  </a:cubicBezTo>
                  <a:cubicBezTo>
                    <a:pt x="13131" y="2926"/>
                    <a:pt x="13113" y="2916"/>
                    <a:pt x="13094" y="2905"/>
                  </a:cubicBezTo>
                  <a:cubicBezTo>
                    <a:pt x="13134" y="2877"/>
                    <a:pt x="13165" y="2837"/>
                    <a:pt x="13180" y="2789"/>
                  </a:cubicBezTo>
                  <a:cubicBezTo>
                    <a:pt x="13215" y="2669"/>
                    <a:pt x="13143" y="2554"/>
                    <a:pt x="13031" y="2512"/>
                  </a:cubicBezTo>
                  <a:cubicBezTo>
                    <a:pt x="13027" y="2510"/>
                    <a:pt x="13025" y="2510"/>
                    <a:pt x="13023" y="2509"/>
                  </a:cubicBezTo>
                  <a:cubicBezTo>
                    <a:pt x="13010" y="2503"/>
                    <a:pt x="12996" y="2497"/>
                    <a:pt x="12982" y="2490"/>
                  </a:cubicBezTo>
                  <a:cubicBezTo>
                    <a:pt x="12860" y="2425"/>
                    <a:pt x="12741" y="2351"/>
                    <a:pt x="12628" y="2270"/>
                  </a:cubicBezTo>
                  <a:cubicBezTo>
                    <a:pt x="12533" y="2199"/>
                    <a:pt x="12445" y="2120"/>
                    <a:pt x="12350" y="2046"/>
                  </a:cubicBezTo>
                  <a:cubicBezTo>
                    <a:pt x="12255" y="1972"/>
                    <a:pt x="12158" y="1902"/>
                    <a:pt x="12057" y="1838"/>
                  </a:cubicBezTo>
                  <a:cubicBezTo>
                    <a:pt x="11957" y="1773"/>
                    <a:pt x="11852" y="1722"/>
                    <a:pt x="11754" y="1654"/>
                  </a:cubicBezTo>
                  <a:cubicBezTo>
                    <a:pt x="11645" y="1575"/>
                    <a:pt x="11541" y="1491"/>
                    <a:pt x="11432" y="1413"/>
                  </a:cubicBezTo>
                  <a:cubicBezTo>
                    <a:pt x="11356" y="1362"/>
                    <a:pt x="11278" y="1315"/>
                    <a:pt x="11200" y="1267"/>
                  </a:cubicBezTo>
                  <a:cubicBezTo>
                    <a:pt x="11122" y="1218"/>
                    <a:pt x="11051" y="1167"/>
                    <a:pt x="10977" y="1116"/>
                  </a:cubicBezTo>
                  <a:lnTo>
                    <a:pt x="10977" y="1116"/>
                  </a:lnTo>
                  <a:cubicBezTo>
                    <a:pt x="10986" y="1121"/>
                    <a:pt x="10992" y="1126"/>
                    <a:pt x="11001" y="1131"/>
                  </a:cubicBezTo>
                  <a:cubicBezTo>
                    <a:pt x="10873" y="1042"/>
                    <a:pt x="10747" y="945"/>
                    <a:pt x="10608" y="870"/>
                  </a:cubicBezTo>
                  <a:cubicBezTo>
                    <a:pt x="10480" y="801"/>
                    <a:pt x="10347" y="743"/>
                    <a:pt x="10209" y="699"/>
                  </a:cubicBezTo>
                  <a:cubicBezTo>
                    <a:pt x="10050" y="647"/>
                    <a:pt x="9890" y="609"/>
                    <a:pt x="9727" y="567"/>
                  </a:cubicBezTo>
                  <a:cubicBezTo>
                    <a:pt x="9581" y="530"/>
                    <a:pt x="9438" y="485"/>
                    <a:pt x="9292" y="447"/>
                  </a:cubicBezTo>
                  <a:cubicBezTo>
                    <a:pt x="8978" y="364"/>
                    <a:pt x="8664" y="288"/>
                    <a:pt x="8350" y="212"/>
                  </a:cubicBezTo>
                  <a:cubicBezTo>
                    <a:pt x="8188" y="172"/>
                    <a:pt x="8025" y="133"/>
                    <a:pt x="7858" y="115"/>
                  </a:cubicBezTo>
                  <a:cubicBezTo>
                    <a:pt x="7704" y="97"/>
                    <a:pt x="7547" y="88"/>
                    <a:pt x="7393" y="75"/>
                  </a:cubicBezTo>
                  <a:lnTo>
                    <a:pt x="7393" y="75"/>
                  </a:lnTo>
                  <a:cubicBezTo>
                    <a:pt x="7401" y="75"/>
                    <a:pt x="7412" y="77"/>
                    <a:pt x="7422" y="77"/>
                  </a:cubicBezTo>
                  <a:cubicBezTo>
                    <a:pt x="7257" y="60"/>
                    <a:pt x="7095" y="41"/>
                    <a:pt x="6930" y="41"/>
                  </a:cubicBezTo>
                  <a:cubicBezTo>
                    <a:pt x="6814" y="39"/>
                    <a:pt x="6699" y="37"/>
                    <a:pt x="6585" y="27"/>
                  </a:cubicBezTo>
                  <a:cubicBezTo>
                    <a:pt x="6492" y="19"/>
                    <a:pt x="6401" y="6"/>
                    <a:pt x="6308" y="2"/>
                  </a:cubicBezTo>
                  <a:cubicBezTo>
                    <a:pt x="6275" y="1"/>
                    <a:pt x="6242" y="0"/>
                    <a:pt x="6209" y="0"/>
                  </a:cubicBezTo>
                  <a:close/>
                </a:path>
              </a:pathLst>
            </a:custGeom>
            <a:solidFill>
              <a:srgbClr val="F6C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1"/>
            <p:cNvSpPr/>
            <p:nvPr/>
          </p:nvSpPr>
          <p:spPr>
            <a:xfrm>
              <a:off x="4459275" y="525475"/>
              <a:ext cx="156475" cy="125475"/>
            </a:xfrm>
            <a:custGeom>
              <a:avLst/>
              <a:gdLst/>
              <a:ahLst/>
              <a:cxnLst/>
              <a:rect l="l" t="t" r="r" b="b"/>
              <a:pathLst>
                <a:path w="6259" h="5019" extrusionOk="0">
                  <a:moveTo>
                    <a:pt x="552" y="2978"/>
                  </a:moveTo>
                  <a:cubicBezTo>
                    <a:pt x="552" y="2978"/>
                    <a:pt x="552" y="2978"/>
                    <a:pt x="552" y="2978"/>
                  </a:cubicBezTo>
                  <a:cubicBezTo>
                    <a:pt x="552" y="2978"/>
                    <a:pt x="552" y="2978"/>
                    <a:pt x="552" y="2978"/>
                  </a:cubicBezTo>
                  <a:close/>
                  <a:moveTo>
                    <a:pt x="6251" y="1"/>
                  </a:moveTo>
                  <a:cubicBezTo>
                    <a:pt x="6240" y="9"/>
                    <a:pt x="6227" y="18"/>
                    <a:pt x="6213" y="24"/>
                  </a:cubicBezTo>
                  <a:cubicBezTo>
                    <a:pt x="6208" y="26"/>
                    <a:pt x="6203" y="28"/>
                    <a:pt x="6197" y="31"/>
                  </a:cubicBezTo>
                  <a:cubicBezTo>
                    <a:pt x="6167" y="45"/>
                    <a:pt x="6135" y="52"/>
                    <a:pt x="6103" y="52"/>
                  </a:cubicBezTo>
                  <a:cubicBezTo>
                    <a:pt x="6089" y="52"/>
                    <a:pt x="6076" y="51"/>
                    <a:pt x="6062" y="48"/>
                  </a:cubicBezTo>
                  <a:cubicBezTo>
                    <a:pt x="6059" y="50"/>
                    <a:pt x="6056" y="50"/>
                    <a:pt x="6053" y="51"/>
                  </a:cubicBezTo>
                  <a:cubicBezTo>
                    <a:pt x="5975" y="79"/>
                    <a:pt x="5889" y="114"/>
                    <a:pt x="5805" y="114"/>
                  </a:cubicBezTo>
                  <a:cubicBezTo>
                    <a:pt x="5795" y="114"/>
                    <a:pt x="5786" y="114"/>
                    <a:pt x="5776" y="113"/>
                  </a:cubicBezTo>
                  <a:cubicBezTo>
                    <a:pt x="5756" y="173"/>
                    <a:pt x="5736" y="233"/>
                    <a:pt x="5718" y="294"/>
                  </a:cubicBezTo>
                  <a:cubicBezTo>
                    <a:pt x="5679" y="427"/>
                    <a:pt x="5647" y="562"/>
                    <a:pt x="5604" y="694"/>
                  </a:cubicBezTo>
                  <a:cubicBezTo>
                    <a:pt x="5564" y="816"/>
                    <a:pt x="5521" y="935"/>
                    <a:pt x="5480" y="1057"/>
                  </a:cubicBezTo>
                  <a:cubicBezTo>
                    <a:pt x="5464" y="1108"/>
                    <a:pt x="5447" y="1158"/>
                    <a:pt x="5426" y="1210"/>
                  </a:cubicBezTo>
                  <a:cubicBezTo>
                    <a:pt x="5413" y="1243"/>
                    <a:pt x="5399" y="1276"/>
                    <a:pt x="5388" y="1309"/>
                  </a:cubicBezTo>
                  <a:cubicBezTo>
                    <a:pt x="5377" y="1333"/>
                    <a:pt x="5365" y="1360"/>
                    <a:pt x="5356" y="1385"/>
                  </a:cubicBezTo>
                  <a:cubicBezTo>
                    <a:pt x="5347" y="1406"/>
                    <a:pt x="5339" y="1426"/>
                    <a:pt x="5329" y="1449"/>
                  </a:cubicBezTo>
                  <a:cubicBezTo>
                    <a:pt x="5286" y="1558"/>
                    <a:pt x="5247" y="1667"/>
                    <a:pt x="5204" y="1777"/>
                  </a:cubicBezTo>
                  <a:cubicBezTo>
                    <a:pt x="5207" y="1766"/>
                    <a:pt x="5210" y="1758"/>
                    <a:pt x="5213" y="1749"/>
                  </a:cubicBezTo>
                  <a:lnTo>
                    <a:pt x="5213" y="1749"/>
                  </a:lnTo>
                  <a:cubicBezTo>
                    <a:pt x="5146" y="1912"/>
                    <a:pt x="5058" y="2066"/>
                    <a:pt x="4985" y="2225"/>
                  </a:cubicBezTo>
                  <a:cubicBezTo>
                    <a:pt x="4897" y="2415"/>
                    <a:pt x="4813" y="2607"/>
                    <a:pt x="4715" y="2792"/>
                  </a:cubicBezTo>
                  <a:cubicBezTo>
                    <a:pt x="4707" y="2785"/>
                    <a:pt x="4697" y="2778"/>
                    <a:pt x="4687" y="2771"/>
                  </a:cubicBezTo>
                  <a:cubicBezTo>
                    <a:pt x="4657" y="2757"/>
                    <a:pt x="4625" y="2750"/>
                    <a:pt x="4593" y="2750"/>
                  </a:cubicBezTo>
                  <a:cubicBezTo>
                    <a:pt x="4510" y="2750"/>
                    <a:pt x="4432" y="2798"/>
                    <a:pt x="4391" y="2875"/>
                  </a:cubicBezTo>
                  <a:cubicBezTo>
                    <a:pt x="4360" y="2929"/>
                    <a:pt x="4331" y="2987"/>
                    <a:pt x="4301" y="3043"/>
                  </a:cubicBezTo>
                  <a:lnTo>
                    <a:pt x="4301" y="3043"/>
                  </a:lnTo>
                  <a:cubicBezTo>
                    <a:pt x="4302" y="3042"/>
                    <a:pt x="4303" y="3041"/>
                    <a:pt x="4303" y="3039"/>
                  </a:cubicBezTo>
                  <a:lnTo>
                    <a:pt x="4303" y="3039"/>
                  </a:lnTo>
                  <a:cubicBezTo>
                    <a:pt x="4302" y="3041"/>
                    <a:pt x="4301" y="3042"/>
                    <a:pt x="4300" y="3044"/>
                  </a:cubicBezTo>
                  <a:lnTo>
                    <a:pt x="4300" y="3044"/>
                  </a:lnTo>
                  <a:cubicBezTo>
                    <a:pt x="4301" y="3044"/>
                    <a:pt x="4301" y="3043"/>
                    <a:pt x="4301" y="3043"/>
                  </a:cubicBezTo>
                  <a:lnTo>
                    <a:pt x="4301" y="3043"/>
                  </a:lnTo>
                  <a:cubicBezTo>
                    <a:pt x="4299" y="3047"/>
                    <a:pt x="4296" y="3050"/>
                    <a:pt x="4294" y="3054"/>
                  </a:cubicBezTo>
                  <a:lnTo>
                    <a:pt x="4294" y="3054"/>
                  </a:lnTo>
                  <a:cubicBezTo>
                    <a:pt x="4296" y="3051"/>
                    <a:pt x="4298" y="3047"/>
                    <a:pt x="4300" y="3044"/>
                  </a:cubicBezTo>
                  <a:lnTo>
                    <a:pt x="4300" y="3044"/>
                  </a:lnTo>
                  <a:cubicBezTo>
                    <a:pt x="4296" y="3051"/>
                    <a:pt x="4292" y="3059"/>
                    <a:pt x="4288" y="3066"/>
                  </a:cubicBezTo>
                  <a:cubicBezTo>
                    <a:pt x="4290" y="3062"/>
                    <a:pt x="4292" y="3058"/>
                    <a:pt x="4294" y="3054"/>
                  </a:cubicBezTo>
                  <a:lnTo>
                    <a:pt x="4294" y="3054"/>
                  </a:lnTo>
                  <a:cubicBezTo>
                    <a:pt x="4250" y="3128"/>
                    <a:pt x="4204" y="3199"/>
                    <a:pt x="4154" y="3270"/>
                  </a:cubicBezTo>
                  <a:cubicBezTo>
                    <a:pt x="4156" y="3268"/>
                    <a:pt x="4159" y="3264"/>
                    <a:pt x="4161" y="3262"/>
                  </a:cubicBezTo>
                  <a:lnTo>
                    <a:pt x="4161" y="3262"/>
                  </a:lnTo>
                  <a:lnTo>
                    <a:pt x="4152" y="3273"/>
                  </a:lnTo>
                  <a:cubicBezTo>
                    <a:pt x="4149" y="3277"/>
                    <a:pt x="4147" y="3281"/>
                    <a:pt x="4144" y="3285"/>
                  </a:cubicBezTo>
                  <a:cubicBezTo>
                    <a:pt x="4146" y="3282"/>
                    <a:pt x="4147" y="3279"/>
                    <a:pt x="4149" y="3276"/>
                  </a:cubicBezTo>
                  <a:lnTo>
                    <a:pt x="4149" y="3276"/>
                  </a:lnTo>
                  <a:cubicBezTo>
                    <a:pt x="4113" y="3319"/>
                    <a:pt x="4075" y="3361"/>
                    <a:pt x="4036" y="3404"/>
                  </a:cubicBezTo>
                  <a:cubicBezTo>
                    <a:pt x="3993" y="3447"/>
                    <a:pt x="3945" y="3488"/>
                    <a:pt x="3899" y="3527"/>
                  </a:cubicBezTo>
                  <a:cubicBezTo>
                    <a:pt x="3793" y="3606"/>
                    <a:pt x="3683" y="3675"/>
                    <a:pt x="3576" y="3748"/>
                  </a:cubicBezTo>
                  <a:cubicBezTo>
                    <a:pt x="3438" y="3837"/>
                    <a:pt x="3305" y="3926"/>
                    <a:pt x="3166" y="4012"/>
                  </a:cubicBezTo>
                  <a:cubicBezTo>
                    <a:pt x="3095" y="4051"/>
                    <a:pt x="3022" y="4088"/>
                    <a:pt x="2949" y="4122"/>
                  </a:cubicBezTo>
                  <a:cubicBezTo>
                    <a:pt x="2852" y="4160"/>
                    <a:pt x="2757" y="4193"/>
                    <a:pt x="2660" y="4224"/>
                  </a:cubicBezTo>
                  <a:cubicBezTo>
                    <a:pt x="2580" y="4246"/>
                    <a:pt x="2501" y="4267"/>
                    <a:pt x="2419" y="4283"/>
                  </a:cubicBezTo>
                  <a:cubicBezTo>
                    <a:pt x="2377" y="4290"/>
                    <a:pt x="2335" y="4293"/>
                    <a:pt x="2294" y="4295"/>
                  </a:cubicBezTo>
                  <a:cubicBezTo>
                    <a:pt x="2220" y="4292"/>
                    <a:pt x="2148" y="4284"/>
                    <a:pt x="2075" y="4277"/>
                  </a:cubicBezTo>
                  <a:cubicBezTo>
                    <a:pt x="1881" y="4242"/>
                    <a:pt x="1692" y="4192"/>
                    <a:pt x="1496" y="4183"/>
                  </a:cubicBezTo>
                  <a:cubicBezTo>
                    <a:pt x="1492" y="4183"/>
                    <a:pt x="1488" y="4183"/>
                    <a:pt x="1484" y="4183"/>
                  </a:cubicBezTo>
                  <a:cubicBezTo>
                    <a:pt x="1430" y="4183"/>
                    <a:pt x="1378" y="4202"/>
                    <a:pt x="1338" y="4239"/>
                  </a:cubicBezTo>
                  <a:cubicBezTo>
                    <a:pt x="1296" y="4202"/>
                    <a:pt x="1254" y="4166"/>
                    <a:pt x="1212" y="4128"/>
                  </a:cubicBezTo>
                  <a:lnTo>
                    <a:pt x="1212" y="4128"/>
                  </a:lnTo>
                  <a:cubicBezTo>
                    <a:pt x="1214" y="4128"/>
                    <a:pt x="1215" y="4130"/>
                    <a:pt x="1217" y="4131"/>
                  </a:cubicBezTo>
                  <a:cubicBezTo>
                    <a:pt x="1111" y="4026"/>
                    <a:pt x="1003" y="3923"/>
                    <a:pt x="909" y="3807"/>
                  </a:cubicBezTo>
                  <a:lnTo>
                    <a:pt x="909" y="3809"/>
                  </a:lnTo>
                  <a:cubicBezTo>
                    <a:pt x="897" y="3793"/>
                    <a:pt x="884" y="3776"/>
                    <a:pt x="873" y="3760"/>
                  </a:cubicBezTo>
                  <a:cubicBezTo>
                    <a:pt x="843" y="3711"/>
                    <a:pt x="819" y="3662"/>
                    <a:pt x="795" y="3612"/>
                  </a:cubicBezTo>
                  <a:cubicBezTo>
                    <a:pt x="706" y="3408"/>
                    <a:pt x="623" y="3200"/>
                    <a:pt x="556" y="2989"/>
                  </a:cubicBezTo>
                  <a:lnTo>
                    <a:pt x="556" y="2994"/>
                  </a:lnTo>
                  <a:cubicBezTo>
                    <a:pt x="556" y="2990"/>
                    <a:pt x="554" y="2989"/>
                    <a:pt x="554" y="2986"/>
                  </a:cubicBezTo>
                  <a:cubicBezTo>
                    <a:pt x="552" y="2978"/>
                    <a:pt x="549" y="2973"/>
                    <a:pt x="548" y="2966"/>
                  </a:cubicBezTo>
                  <a:lnTo>
                    <a:pt x="548" y="2966"/>
                  </a:lnTo>
                  <a:cubicBezTo>
                    <a:pt x="549" y="2970"/>
                    <a:pt x="551" y="2974"/>
                    <a:pt x="552" y="2978"/>
                  </a:cubicBezTo>
                  <a:lnTo>
                    <a:pt x="552" y="2978"/>
                  </a:lnTo>
                  <a:cubicBezTo>
                    <a:pt x="531" y="2897"/>
                    <a:pt x="513" y="2813"/>
                    <a:pt x="499" y="2731"/>
                  </a:cubicBezTo>
                  <a:cubicBezTo>
                    <a:pt x="481" y="2623"/>
                    <a:pt x="471" y="2514"/>
                    <a:pt x="462" y="2405"/>
                  </a:cubicBezTo>
                  <a:cubicBezTo>
                    <a:pt x="456" y="2315"/>
                    <a:pt x="446" y="2223"/>
                    <a:pt x="443" y="2134"/>
                  </a:cubicBezTo>
                  <a:lnTo>
                    <a:pt x="443" y="2134"/>
                  </a:lnTo>
                  <a:cubicBezTo>
                    <a:pt x="444" y="2137"/>
                    <a:pt x="445" y="2140"/>
                    <a:pt x="445" y="2144"/>
                  </a:cubicBezTo>
                  <a:cubicBezTo>
                    <a:pt x="445" y="2090"/>
                    <a:pt x="446" y="2034"/>
                    <a:pt x="450" y="1980"/>
                  </a:cubicBezTo>
                  <a:cubicBezTo>
                    <a:pt x="459" y="1857"/>
                    <a:pt x="364" y="1750"/>
                    <a:pt x="240" y="1744"/>
                  </a:cubicBezTo>
                  <a:cubicBezTo>
                    <a:pt x="236" y="1744"/>
                    <a:pt x="233" y="1744"/>
                    <a:pt x="229" y="1744"/>
                  </a:cubicBezTo>
                  <a:cubicBezTo>
                    <a:pt x="109" y="1744"/>
                    <a:pt x="10" y="1838"/>
                    <a:pt x="7" y="1958"/>
                  </a:cubicBezTo>
                  <a:cubicBezTo>
                    <a:pt x="1" y="2090"/>
                    <a:pt x="3" y="2222"/>
                    <a:pt x="13" y="2353"/>
                  </a:cubicBezTo>
                  <a:cubicBezTo>
                    <a:pt x="26" y="2504"/>
                    <a:pt x="37" y="2654"/>
                    <a:pt x="61" y="2803"/>
                  </a:cubicBezTo>
                  <a:cubicBezTo>
                    <a:pt x="80" y="2909"/>
                    <a:pt x="99" y="3014"/>
                    <a:pt x="132" y="3117"/>
                  </a:cubicBezTo>
                  <a:cubicBezTo>
                    <a:pt x="164" y="3219"/>
                    <a:pt x="199" y="3319"/>
                    <a:pt x="238" y="3421"/>
                  </a:cubicBezTo>
                  <a:cubicBezTo>
                    <a:pt x="313" y="3609"/>
                    <a:pt x="383" y="3803"/>
                    <a:pt x="486" y="3978"/>
                  </a:cubicBezTo>
                  <a:cubicBezTo>
                    <a:pt x="587" y="4146"/>
                    <a:pt x="736" y="4281"/>
                    <a:pt x="874" y="4416"/>
                  </a:cubicBezTo>
                  <a:cubicBezTo>
                    <a:pt x="947" y="4490"/>
                    <a:pt x="1023" y="4560"/>
                    <a:pt x="1103" y="4625"/>
                  </a:cubicBezTo>
                  <a:cubicBezTo>
                    <a:pt x="1175" y="4681"/>
                    <a:pt x="1253" y="4730"/>
                    <a:pt x="1335" y="4770"/>
                  </a:cubicBezTo>
                  <a:cubicBezTo>
                    <a:pt x="1494" y="4849"/>
                    <a:pt x="1658" y="4918"/>
                    <a:pt x="1834" y="4958"/>
                  </a:cubicBezTo>
                  <a:cubicBezTo>
                    <a:pt x="1927" y="4978"/>
                    <a:pt x="2026" y="4991"/>
                    <a:pt x="2121" y="5002"/>
                  </a:cubicBezTo>
                  <a:cubicBezTo>
                    <a:pt x="2194" y="5013"/>
                    <a:pt x="2268" y="5018"/>
                    <a:pt x="2340" y="5018"/>
                  </a:cubicBezTo>
                  <a:cubicBezTo>
                    <a:pt x="2369" y="5018"/>
                    <a:pt x="2394" y="5018"/>
                    <a:pt x="2422" y="5016"/>
                  </a:cubicBezTo>
                  <a:cubicBezTo>
                    <a:pt x="2798" y="4997"/>
                    <a:pt x="3154" y="4853"/>
                    <a:pt x="3476" y="4669"/>
                  </a:cubicBezTo>
                  <a:cubicBezTo>
                    <a:pt x="3639" y="4575"/>
                    <a:pt x="3793" y="4466"/>
                    <a:pt x="3952" y="4363"/>
                  </a:cubicBezTo>
                  <a:cubicBezTo>
                    <a:pt x="4106" y="4266"/>
                    <a:pt x="4246" y="4148"/>
                    <a:pt x="4369" y="4012"/>
                  </a:cubicBezTo>
                  <a:cubicBezTo>
                    <a:pt x="4519" y="3848"/>
                    <a:pt x="4659" y="3676"/>
                    <a:pt x="4789" y="3496"/>
                  </a:cubicBezTo>
                  <a:cubicBezTo>
                    <a:pt x="4899" y="3342"/>
                    <a:pt x="5005" y="3184"/>
                    <a:pt x="5096" y="3018"/>
                  </a:cubicBezTo>
                  <a:cubicBezTo>
                    <a:pt x="5187" y="2848"/>
                    <a:pt x="5267" y="2672"/>
                    <a:pt x="5348" y="2497"/>
                  </a:cubicBezTo>
                  <a:cubicBezTo>
                    <a:pt x="5405" y="2371"/>
                    <a:pt x="5465" y="2248"/>
                    <a:pt x="5527" y="2125"/>
                  </a:cubicBezTo>
                  <a:cubicBezTo>
                    <a:pt x="5617" y="1952"/>
                    <a:pt x="5678" y="1768"/>
                    <a:pt x="5750" y="1590"/>
                  </a:cubicBezTo>
                  <a:lnTo>
                    <a:pt x="5750" y="1590"/>
                  </a:lnTo>
                  <a:cubicBezTo>
                    <a:pt x="5746" y="1598"/>
                    <a:pt x="5743" y="1607"/>
                    <a:pt x="5740" y="1616"/>
                  </a:cubicBezTo>
                  <a:cubicBezTo>
                    <a:pt x="5843" y="1364"/>
                    <a:pt x="5932" y="1113"/>
                    <a:pt x="6018" y="854"/>
                  </a:cubicBezTo>
                  <a:cubicBezTo>
                    <a:pt x="6064" y="715"/>
                    <a:pt x="6094" y="573"/>
                    <a:pt x="6139" y="435"/>
                  </a:cubicBezTo>
                  <a:cubicBezTo>
                    <a:pt x="6173" y="325"/>
                    <a:pt x="6208" y="218"/>
                    <a:pt x="6245" y="108"/>
                  </a:cubicBezTo>
                  <a:cubicBezTo>
                    <a:pt x="6256" y="74"/>
                    <a:pt x="6259" y="37"/>
                    <a:pt x="6251" y="1"/>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1"/>
            <p:cNvSpPr/>
            <p:nvPr/>
          </p:nvSpPr>
          <p:spPr>
            <a:xfrm>
              <a:off x="4588675" y="652175"/>
              <a:ext cx="12900" cy="11975"/>
            </a:xfrm>
            <a:custGeom>
              <a:avLst/>
              <a:gdLst/>
              <a:ahLst/>
              <a:cxnLst/>
              <a:rect l="l" t="t" r="r" b="b"/>
              <a:pathLst>
                <a:path w="516" h="479" extrusionOk="0">
                  <a:moveTo>
                    <a:pt x="254" y="1"/>
                  </a:moveTo>
                  <a:cubicBezTo>
                    <a:pt x="244" y="1"/>
                    <a:pt x="234" y="1"/>
                    <a:pt x="223" y="3"/>
                  </a:cubicBezTo>
                  <a:cubicBezTo>
                    <a:pt x="179" y="9"/>
                    <a:pt x="137" y="29"/>
                    <a:pt x="103" y="59"/>
                  </a:cubicBezTo>
                  <a:cubicBezTo>
                    <a:pt x="35" y="106"/>
                    <a:pt x="0" y="188"/>
                    <a:pt x="11" y="269"/>
                  </a:cubicBezTo>
                  <a:cubicBezTo>
                    <a:pt x="29" y="392"/>
                    <a:pt x="144" y="478"/>
                    <a:pt x="261" y="478"/>
                  </a:cubicBezTo>
                  <a:cubicBezTo>
                    <a:pt x="263" y="478"/>
                    <a:pt x="264" y="478"/>
                    <a:pt x="265" y="478"/>
                  </a:cubicBezTo>
                  <a:cubicBezTo>
                    <a:pt x="315" y="478"/>
                    <a:pt x="364" y="460"/>
                    <a:pt x="402" y="428"/>
                  </a:cubicBezTo>
                  <a:cubicBezTo>
                    <a:pt x="492" y="356"/>
                    <a:pt x="516" y="229"/>
                    <a:pt x="459" y="129"/>
                  </a:cubicBezTo>
                  <a:cubicBezTo>
                    <a:pt x="441" y="95"/>
                    <a:pt x="413" y="66"/>
                    <a:pt x="381" y="45"/>
                  </a:cubicBezTo>
                  <a:cubicBezTo>
                    <a:pt x="345" y="16"/>
                    <a:pt x="301" y="1"/>
                    <a:pt x="254" y="1"/>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1"/>
            <p:cNvSpPr/>
            <p:nvPr/>
          </p:nvSpPr>
          <p:spPr>
            <a:xfrm>
              <a:off x="4603975" y="643400"/>
              <a:ext cx="12750" cy="11600"/>
            </a:xfrm>
            <a:custGeom>
              <a:avLst/>
              <a:gdLst/>
              <a:ahLst/>
              <a:cxnLst/>
              <a:rect l="l" t="t" r="r" b="b"/>
              <a:pathLst>
                <a:path w="510" h="464" extrusionOk="0">
                  <a:moveTo>
                    <a:pt x="262" y="1"/>
                  </a:moveTo>
                  <a:cubicBezTo>
                    <a:pt x="123" y="1"/>
                    <a:pt x="1" y="114"/>
                    <a:pt x="2" y="263"/>
                  </a:cubicBezTo>
                  <a:cubicBezTo>
                    <a:pt x="14" y="395"/>
                    <a:pt x="125" y="464"/>
                    <a:pt x="237" y="464"/>
                  </a:cubicBezTo>
                  <a:cubicBezTo>
                    <a:pt x="329" y="464"/>
                    <a:pt x="422" y="417"/>
                    <a:pt x="462" y="322"/>
                  </a:cubicBezTo>
                  <a:cubicBezTo>
                    <a:pt x="510" y="206"/>
                    <a:pt x="464" y="66"/>
                    <a:pt x="345" y="14"/>
                  </a:cubicBezTo>
                  <a:cubicBezTo>
                    <a:pt x="317" y="5"/>
                    <a:pt x="290" y="1"/>
                    <a:pt x="262" y="1"/>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1"/>
            <p:cNvSpPr/>
            <p:nvPr/>
          </p:nvSpPr>
          <p:spPr>
            <a:xfrm>
              <a:off x="4429250" y="528775"/>
              <a:ext cx="11950" cy="12050"/>
            </a:xfrm>
            <a:custGeom>
              <a:avLst/>
              <a:gdLst/>
              <a:ahLst/>
              <a:cxnLst/>
              <a:rect l="l" t="t" r="r" b="b"/>
              <a:pathLst>
                <a:path w="478" h="482" extrusionOk="0">
                  <a:moveTo>
                    <a:pt x="223" y="0"/>
                  </a:moveTo>
                  <a:cubicBezTo>
                    <a:pt x="215" y="0"/>
                    <a:pt x="207" y="1"/>
                    <a:pt x="199" y="2"/>
                  </a:cubicBezTo>
                  <a:cubicBezTo>
                    <a:pt x="72" y="19"/>
                    <a:pt x="0" y="130"/>
                    <a:pt x="9" y="251"/>
                  </a:cubicBezTo>
                  <a:cubicBezTo>
                    <a:pt x="12" y="310"/>
                    <a:pt x="36" y="367"/>
                    <a:pt x="77" y="410"/>
                  </a:cubicBezTo>
                  <a:cubicBezTo>
                    <a:pt x="121" y="455"/>
                    <a:pt x="180" y="481"/>
                    <a:pt x="243" y="481"/>
                  </a:cubicBezTo>
                  <a:cubicBezTo>
                    <a:pt x="244" y="481"/>
                    <a:pt x="245" y="481"/>
                    <a:pt x="246" y="481"/>
                  </a:cubicBezTo>
                  <a:cubicBezTo>
                    <a:pt x="266" y="481"/>
                    <a:pt x="286" y="479"/>
                    <a:pt x="306" y="474"/>
                  </a:cubicBezTo>
                  <a:cubicBezTo>
                    <a:pt x="410" y="449"/>
                    <a:pt x="470" y="351"/>
                    <a:pt x="476" y="251"/>
                  </a:cubicBezTo>
                  <a:cubicBezTo>
                    <a:pt x="477" y="217"/>
                    <a:pt x="470" y="184"/>
                    <a:pt x="455" y="154"/>
                  </a:cubicBezTo>
                  <a:cubicBezTo>
                    <a:pt x="453" y="150"/>
                    <a:pt x="452" y="144"/>
                    <a:pt x="450" y="140"/>
                  </a:cubicBezTo>
                  <a:cubicBezTo>
                    <a:pt x="418" y="68"/>
                    <a:pt x="353" y="19"/>
                    <a:pt x="276" y="6"/>
                  </a:cubicBezTo>
                  <a:cubicBezTo>
                    <a:pt x="259" y="2"/>
                    <a:pt x="241" y="0"/>
                    <a:pt x="223"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1"/>
            <p:cNvSpPr/>
            <p:nvPr/>
          </p:nvSpPr>
          <p:spPr>
            <a:xfrm>
              <a:off x="4429450" y="535000"/>
              <a:ext cx="25" cy="50"/>
            </a:xfrm>
            <a:custGeom>
              <a:avLst/>
              <a:gdLst/>
              <a:ahLst/>
              <a:cxnLst/>
              <a:rect l="l" t="t" r="r" b="b"/>
              <a:pathLst>
                <a:path w="1" h="2" extrusionOk="0">
                  <a:moveTo>
                    <a:pt x="1" y="2"/>
                  </a:moveTo>
                  <a:lnTo>
                    <a:pt x="1" y="2"/>
                  </a:lnTo>
                  <a:lnTo>
                    <a:pt x="1" y="1"/>
                  </a:lnTo>
                  <a:cubicBezTo>
                    <a:pt x="1" y="1"/>
                    <a:pt x="1" y="2"/>
                    <a:pt x="1" y="2"/>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1"/>
            <p:cNvSpPr/>
            <p:nvPr/>
          </p:nvSpPr>
          <p:spPr>
            <a:xfrm>
              <a:off x="4433675" y="389825"/>
              <a:ext cx="11425" cy="11350"/>
            </a:xfrm>
            <a:custGeom>
              <a:avLst/>
              <a:gdLst/>
              <a:ahLst/>
              <a:cxnLst/>
              <a:rect l="l" t="t" r="r" b="b"/>
              <a:pathLst>
                <a:path w="457" h="454" extrusionOk="0">
                  <a:moveTo>
                    <a:pt x="231" y="1"/>
                  </a:moveTo>
                  <a:cubicBezTo>
                    <a:pt x="223" y="1"/>
                    <a:pt x="214" y="1"/>
                    <a:pt x="205" y="2"/>
                  </a:cubicBezTo>
                  <a:cubicBezTo>
                    <a:pt x="120" y="15"/>
                    <a:pt x="48" y="75"/>
                    <a:pt x="21" y="157"/>
                  </a:cubicBezTo>
                  <a:cubicBezTo>
                    <a:pt x="21" y="158"/>
                    <a:pt x="20" y="160"/>
                    <a:pt x="20" y="161"/>
                  </a:cubicBezTo>
                  <a:cubicBezTo>
                    <a:pt x="18" y="162"/>
                    <a:pt x="18" y="163"/>
                    <a:pt x="18" y="165"/>
                  </a:cubicBezTo>
                  <a:cubicBezTo>
                    <a:pt x="1" y="214"/>
                    <a:pt x="3" y="269"/>
                    <a:pt x="24" y="318"/>
                  </a:cubicBezTo>
                  <a:cubicBezTo>
                    <a:pt x="36" y="344"/>
                    <a:pt x="53" y="368"/>
                    <a:pt x="74" y="389"/>
                  </a:cubicBezTo>
                  <a:cubicBezTo>
                    <a:pt x="118" y="430"/>
                    <a:pt x="174" y="453"/>
                    <a:pt x="233" y="454"/>
                  </a:cubicBezTo>
                  <a:cubicBezTo>
                    <a:pt x="261" y="454"/>
                    <a:pt x="290" y="448"/>
                    <a:pt x="316" y="437"/>
                  </a:cubicBezTo>
                  <a:cubicBezTo>
                    <a:pt x="379" y="409"/>
                    <a:pt x="426" y="355"/>
                    <a:pt x="444" y="288"/>
                  </a:cubicBezTo>
                  <a:cubicBezTo>
                    <a:pt x="453" y="259"/>
                    <a:pt x="457" y="226"/>
                    <a:pt x="452" y="194"/>
                  </a:cubicBezTo>
                  <a:cubicBezTo>
                    <a:pt x="438" y="82"/>
                    <a:pt x="342" y="1"/>
                    <a:pt x="231" y="1"/>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1"/>
            <p:cNvSpPr/>
            <p:nvPr/>
          </p:nvSpPr>
          <p:spPr>
            <a:xfrm>
              <a:off x="4447625" y="385200"/>
              <a:ext cx="12975" cy="11125"/>
            </a:xfrm>
            <a:custGeom>
              <a:avLst/>
              <a:gdLst/>
              <a:ahLst/>
              <a:cxnLst/>
              <a:rect l="l" t="t" r="r" b="b"/>
              <a:pathLst>
                <a:path w="519" h="445" extrusionOk="0">
                  <a:moveTo>
                    <a:pt x="298" y="0"/>
                  </a:moveTo>
                  <a:cubicBezTo>
                    <a:pt x="101" y="0"/>
                    <a:pt x="0" y="237"/>
                    <a:pt x="138" y="378"/>
                  </a:cubicBezTo>
                  <a:cubicBezTo>
                    <a:pt x="184" y="424"/>
                    <a:pt x="240" y="444"/>
                    <a:pt x="295" y="444"/>
                  </a:cubicBezTo>
                  <a:cubicBezTo>
                    <a:pt x="409" y="444"/>
                    <a:pt x="518" y="357"/>
                    <a:pt x="518" y="224"/>
                  </a:cubicBezTo>
                  <a:cubicBezTo>
                    <a:pt x="518" y="101"/>
                    <a:pt x="420" y="2"/>
                    <a:pt x="299" y="0"/>
                  </a:cubicBezTo>
                  <a:cubicBezTo>
                    <a:pt x="298" y="0"/>
                    <a:pt x="298" y="0"/>
                    <a:pt x="298"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1"/>
            <p:cNvSpPr/>
            <p:nvPr/>
          </p:nvSpPr>
          <p:spPr>
            <a:xfrm>
              <a:off x="4444475" y="402400"/>
              <a:ext cx="12975" cy="11100"/>
            </a:xfrm>
            <a:custGeom>
              <a:avLst/>
              <a:gdLst/>
              <a:ahLst/>
              <a:cxnLst/>
              <a:rect l="l" t="t" r="r" b="b"/>
              <a:pathLst>
                <a:path w="519" h="444" extrusionOk="0">
                  <a:moveTo>
                    <a:pt x="297" y="0"/>
                  </a:moveTo>
                  <a:cubicBezTo>
                    <a:pt x="101" y="0"/>
                    <a:pt x="1" y="238"/>
                    <a:pt x="140" y="377"/>
                  </a:cubicBezTo>
                  <a:cubicBezTo>
                    <a:pt x="185" y="423"/>
                    <a:pt x="241" y="444"/>
                    <a:pt x="296" y="444"/>
                  </a:cubicBezTo>
                  <a:cubicBezTo>
                    <a:pt x="409" y="444"/>
                    <a:pt x="518" y="356"/>
                    <a:pt x="519" y="223"/>
                  </a:cubicBezTo>
                  <a:cubicBezTo>
                    <a:pt x="519" y="102"/>
                    <a:pt x="421" y="2"/>
                    <a:pt x="299" y="0"/>
                  </a:cubicBezTo>
                  <a:cubicBezTo>
                    <a:pt x="298" y="0"/>
                    <a:pt x="297" y="0"/>
                    <a:pt x="297"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1"/>
            <p:cNvSpPr/>
            <p:nvPr/>
          </p:nvSpPr>
          <p:spPr>
            <a:xfrm>
              <a:off x="4592900" y="388325"/>
              <a:ext cx="12975" cy="11125"/>
            </a:xfrm>
            <a:custGeom>
              <a:avLst/>
              <a:gdLst/>
              <a:ahLst/>
              <a:cxnLst/>
              <a:rect l="l" t="t" r="r" b="b"/>
              <a:pathLst>
                <a:path w="519" h="445" extrusionOk="0">
                  <a:moveTo>
                    <a:pt x="224" y="1"/>
                  </a:moveTo>
                  <a:cubicBezTo>
                    <a:pt x="111" y="1"/>
                    <a:pt x="2" y="88"/>
                    <a:pt x="0" y="221"/>
                  </a:cubicBezTo>
                  <a:cubicBezTo>
                    <a:pt x="0" y="343"/>
                    <a:pt x="98" y="443"/>
                    <a:pt x="220" y="444"/>
                  </a:cubicBezTo>
                  <a:cubicBezTo>
                    <a:pt x="221" y="444"/>
                    <a:pt x="222" y="444"/>
                    <a:pt x="222" y="444"/>
                  </a:cubicBezTo>
                  <a:cubicBezTo>
                    <a:pt x="418" y="444"/>
                    <a:pt x="518" y="207"/>
                    <a:pt x="380" y="67"/>
                  </a:cubicBezTo>
                  <a:cubicBezTo>
                    <a:pt x="335" y="21"/>
                    <a:pt x="279" y="1"/>
                    <a:pt x="224" y="1"/>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1"/>
            <p:cNvSpPr/>
            <p:nvPr/>
          </p:nvSpPr>
          <p:spPr>
            <a:xfrm>
              <a:off x="4605350" y="392875"/>
              <a:ext cx="12950" cy="11100"/>
            </a:xfrm>
            <a:custGeom>
              <a:avLst/>
              <a:gdLst/>
              <a:ahLst/>
              <a:cxnLst/>
              <a:rect l="l" t="t" r="r" b="b"/>
              <a:pathLst>
                <a:path w="518" h="444" extrusionOk="0">
                  <a:moveTo>
                    <a:pt x="296" y="0"/>
                  </a:moveTo>
                  <a:cubicBezTo>
                    <a:pt x="100" y="0"/>
                    <a:pt x="0" y="237"/>
                    <a:pt x="139" y="377"/>
                  </a:cubicBezTo>
                  <a:cubicBezTo>
                    <a:pt x="184" y="423"/>
                    <a:pt x="240" y="444"/>
                    <a:pt x="295" y="444"/>
                  </a:cubicBezTo>
                  <a:cubicBezTo>
                    <a:pt x="408" y="444"/>
                    <a:pt x="517" y="356"/>
                    <a:pt x="518" y="223"/>
                  </a:cubicBezTo>
                  <a:cubicBezTo>
                    <a:pt x="518" y="102"/>
                    <a:pt x="420" y="1"/>
                    <a:pt x="298" y="0"/>
                  </a:cubicBezTo>
                  <a:cubicBezTo>
                    <a:pt x="297" y="0"/>
                    <a:pt x="297" y="0"/>
                    <a:pt x="296"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1"/>
            <p:cNvSpPr/>
            <p:nvPr/>
          </p:nvSpPr>
          <p:spPr>
            <a:xfrm>
              <a:off x="4691250" y="532475"/>
              <a:ext cx="12975" cy="11125"/>
            </a:xfrm>
            <a:custGeom>
              <a:avLst/>
              <a:gdLst/>
              <a:ahLst/>
              <a:cxnLst/>
              <a:rect l="l" t="t" r="r" b="b"/>
              <a:pathLst>
                <a:path w="519" h="445" extrusionOk="0">
                  <a:moveTo>
                    <a:pt x="298" y="1"/>
                  </a:moveTo>
                  <a:cubicBezTo>
                    <a:pt x="101" y="1"/>
                    <a:pt x="1" y="237"/>
                    <a:pt x="139" y="378"/>
                  </a:cubicBezTo>
                  <a:cubicBezTo>
                    <a:pt x="184" y="424"/>
                    <a:pt x="241" y="444"/>
                    <a:pt x="296" y="444"/>
                  </a:cubicBezTo>
                  <a:cubicBezTo>
                    <a:pt x="409" y="444"/>
                    <a:pt x="517" y="357"/>
                    <a:pt x="519" y="224"/>
                  </a:cubicBezTo>
                  <a:cubicBezTo>
                    <a:pt x="519" y="102"/>
                    <a:pt x="420" y="3"/>
                    <a:pt x="299" y="1"/>
                  </a:cubicBezTo>
                  <a:cubicBezTo>
                    <a:pt x="299" y="1"/>
                    <a:pt x="298" y="1"/>
                    <a:pt x="298" y="1"/>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1"/>
            <p:cNvSpPr/>
            <p:nvPr/>
          </p:nvSpPr>
          <p:spPr>
            <a:xfrm>
              <a:off x="4761125" y="393125"/>
              <a:ext cx="41750" cy="48225"/>
            </a:xfrm>
            <a:custGeom>
              <a:avLst/>
              <a:gdLst/>
              <a:ahLst/>
              <a:cxnLst/>
              <a:rect l="l" t="t" r="r" b="b"/>
              <a:pathLst>
                <a:path w="1670" h="1929" extrusionOk="0">
                  <a:moveTo>
                    <a:pt x="662" y="1"/>
                  </a:moveTo>
                  <a:cubicBezTo>
                    <a:pt x="619" y="1"/>
                    <a:pt x="577" y="8"/>
                    <a:pt x="536" y="22"/>
                  </a:cubicBezTo>
                  <a:cubicBezTo>
                    <a:pt x="514" y="30"/>
                    <a:pt x="492" y="39"/>
                    <a:pt x="471" y="49"/>
                  </a:cubicBezTo>
                  <a:cubicBezTo>
                    <a:pt x="460" y="53"/>
                    <a:pt x="451" y="57"/>
                    <a:pt x="441" y="62"/>
                  </a:cubicBezTo>
                  <a:cubicBezTo>
                    <a:pt x="403" y="80"/>
                    <a:pt x="367" y="102"/>
                    <a:pt x="334" y="129"/>
                  </a:cubicBezTo>
                  <a:cubicBezTo>
                    <a:pt x="291" y="162"/>
                    <a:pt x="251" y="199"/>
                    <a:pt x="216" y="241"/>
                  </a:cubicBezTo>
                  <a:cubicBezTo>
                    <a:pt x="154" y="308"/>
                    <a:pt x="104" y="407"/>
                    <a:pt x="77" y="495"/>
                  </a:cubicBezTo>
                  <a:cubicBezTo>
                    <a:pt x="62" y="546"/>
                    <a:pt x="43" y="600"/>
                    <a:pt x="36" y="652"/>
                  </a:cubicBezTo>
                  <a:cubicBezTo>
                    <a:pt x="17" y="776"/>
                    <a:pt x="0" y="904"/>
                    <a:pt x="20" y="1027"/>
                  </a:cubicBezTo>
                  <a:cubicBezTo>
                    <a:pt x="37" y="1134"/>
                    <a:pt x="70" y="1237"/>
                    <a:pt x="117" y="1335"/>
                  </a:cubicBezTo>
                  <a:cubicBezTo>
                    <a:pt x="136" y="1373"/>
                    <a:pt x="155" y="1407"/>
                    <a:pt x="176" y="1444"/>
                  </a:cubicBezTo>
                  <a:cubicBezTo>
                    <a:pt x="261" y="1593"/>
                    <a:pt x="384" y="1702"/>
                    <a:pt x="529" y="1791"/>
                  </a:cubicBezTo>
                  <a:cubicBezTo>
                    <a:pt x="676" y="1879"/>
                    <a:pt x="843" y="1927"/>
                    <a:pt x="1015" y="1929"/>
                  </a:cubicBezTo>
                  <a:lnTo>
                    <a:pt x="1033" y="1929"/>
                  </a:lnTo>
                  <a:cubicBezTo>
                    <a:pt x="1112" y="1929"/>
                    <a:pt x="1191" y="1919"/>
                    <a:pt x="1269" y="1901"/>
                  </a:cubicBezTo>
                  <a:cubicBezTo>
                    <a:pt x="1321" y="1892"/>
                    <a:pt x="1370" y="1872"/>
                    <a:pt x="1416" y="1844"/>
                  </a:cubicBezTo>
                  <a:cubicBezTo>
                    <a:pt x="1501" y="1792"/>
                    <a:pt x="1532" y="1680"/>
                    <a:pt x="1500" y="1589"/>
                  </a:cubicBezTo>
                  <a:lnTo>
                    <a:pt x="1505" y="1584"/>
                  </a:lnTo>
                  <a:cubicBezTo>
                    <a:pt x="1520" y="1577"/>
                    <a:pt x="1535" y="1569"/>
                    <a:pt x="1549" y="1560"/>
                  </a:cubicBezTo>
                  <a:cubicBezTo>
                    <a:pt x="1638" y="1498"/>
                    <a:pt x="1669" y="1382"/>
                    <a:pt x="1624" y="1284"/>
                  </a:cubicBezTo>
                  <a:cubicBezTo>
                    <a:pt x="1627" y="1241"/>
                    <a:pt x="1622" y="1199"/>
                    <a:pt x="1608" y="1160"/>
                  </a:cubicBezTo>
                  <a:cubicBezTo>
                    <a:pt x="1596" y="1131"/>
                    <a:pt x="1584" y="1102"/>
                    <a:pt x="1569" y="1075"/>
                  </a:cubicBezTo>
                  <a:cubicBezTo>
                    <a:pt x="1564" y="1060"/>
                    <a:pt x="1556" y="1046"/>
                    <a:pt x="1547" y="1033"/>
                  </a:cubicBezTo>
                  <a:cubicBezTo>
                    <a:pt x="1524" y="998"/>
                    <a:pt x="1496" y="965"/>
                    <a:pt x="1466" y="934"/>
                  </a:cubicBezTo>
                  <a:cubicBezTo>
                    <a:pt x="1440" y="913"/>
                    <a:pt x="1413" y="896"/>
                    <a:pt x="1382" y="882"/>
                  </a:cubicBezTo>
                  <a:cubicBezTo>
                    <a:pt x="1338" y="857"/>
                    <a:pt x="1270" y="843"/>
                    <a:pt x="1213" y="843"/>
                  </a:cubicBezTo>
                  <a:cubicBezTo>
                    <a:pt x="1202" y="843"/>
                    <a:pt x="1191" y="843"/>
                    <a:pt x="1182" y="844"/>
                  </a:cubicBezTo>
                  <a:cubicBezTo>
                    <a:pt x="1158" y="847"/>
                    <a:pt x="1135" y="850"/>
                    <a:pt x="1111" y="854"/>
                  </a:cubicBezTo>
                  <a:cubicBezTo>
                    <a:pt x="1122" y="766"/>
                    <a:pt x="1130" y="679"/>
                    <a:pt x="1132" y="590"/>
                  </a:cubicBezTo>
                  <a:cubicBezTo>
                    <a:pt x="1133" y="457"/>
                    <a:pt x="1133" y="310"/>
                    <a:pt x="1045" y="203"/>
                  </a:cubicBezTo>
                  <a:cubicBezTo>
                    <a:pt x="1038" y="194"/>
                    <a:pt x="1032" y="186"/>
                    <a:pt x="1024" y="178"/>
                  </a:cubicBezTo>
                  <a:cubicBezTo>
                    <a:pt x="1003" y="150"/>
                    <a:pt x="980" y="123"/>
                    <a:pt x="953" y="100"/>
                  </a:cubicBezTo>
                  <a:cubicBezTo>
                    <a:pt x="886" y="41"/>
                    <a:pt x="805" y="19"/>
                    <a:pt x="721" y="5"/>
                  </a:cubicBezTo>
                  <a:cubicBezTo>
                    <a:pt x="701" y="2"/>
                    <a:pt x="681" y="1"/>
                    <a:pt x="662" y="1"/>
                  </a:cubicBezTo>
                  <a:close/>
                </a:path>
              </a:pathLst>
            </a:custGeom>
            <a:solidFill>
              <a:srgbClr val="F6C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1"/>
            <p:cNvSpPr/>
            <p:nvPr/>
          </p:nvSpPr>
          <p:spPr>
            <a:xfrm>
              <a:off x="4466850" y="522600"/>
              <a:ext cx="139275" cy="108500"/>
            </a:xfrm>
            <a:custGeom>
              <a:avLst/>
              <a:gdLst/>
              <a:ahLst/>
              <a:cxnLst/>
              <a:rect l="l" t="t" r="r" b="b"/>
              <a:pathLst>
                <a:path w="5571" h="4340" extrusionOk="0">
                  <a:moveTo>
                    <a:pt x="2000" y="0"/>
                  </a:moveTo>
                  <a:cubicBezTo>
                    <a:pt x="1972" y="0"/>
                    <a:pt x="1945" y="3"/>
                    <a:pt x="1917" y="7"/>
                  </a:cubicBezTo>
                  <a:cubicBezTo>
                    <a:pt x="1867" y="18"/>
                    <a:pt x="1811" y="26"/>
                    <a:pt x="1763" y="45"/>
                  </a:cubicBezTo>
                  <a:cubicBezTo>
                    <a:pt x="1664" y="83"/>
                    <a:pt x="1568" y="134"/>
                    <a:pt x="1479" y="194"/>
                  </a:cubicBezTo>
                  <a:cubicBezTo>
                    <a:pt x="1417" y="241"/>
                    <a:pt x="1356" y="292"/>
                    <a:pt x="1301" y="348"/>
                  </a:cubicBezTo>
                  <a:lnTo>
                    <a:pt x="1284" y="352"/>
                  </a:lnTo>
                  <a:cubicBezTo>
                    <a:pt x="1159" y="379"/>
                    <a:pt x="1039" y="422"/>
                    <a:pt x="924" y="478"/>
                  </a:cubicBezTo>
                  <a:cubicBezTo>
                    <a:pt x="816" y="534"/>
                    <a:pt x="723" y="615"/>
                    <a:pt x="636" y="696"/>
                  </a:cubicBezTo>
                  <a:cubicBezTo>
                    <a:pt x="449" y="872"/>
                    <a:pt x="320" y="1098"/>
                    <a:pt x="214" y="1329"/>
                  </a:cubicBezTo>
                  <a:cubicBezTo>
                    <a:pt x="151" y="1466"/>
                    <a:pt x="102" y="1610"/>
                    <a:pt x="68" y="1758"/>
                  </a:cubicBezTo>
                  <a:cubicBezTo>
                    <a:pt x="39" y="1887"/>
                    <a:pt x="13" y="2021"/>
                    <a:pt x="10" y="2154"/>
                  </a:cubicBezTo>
                  <a:cubicBezTo>
                    <a:pt x="6" y="2264"/>
                    <a:pt x="1" y="2383"/>
                    <a:pt x="27" y="2494"/>
                  </a:cubicBezTo>
                  <a:cubicBezTo>
                    <a:pt x="50" y="2604"/>
                    <a:pt x="90" y="2712"/>
                    <a:pt x="144" y="2811"/>
                  </a:cubicBezTo>
                  <a:cubicBezTo>
                    <a:pt x="198" y="2907"/>
                    <a:pt x="278" y="2976"/>
                    <a:pt x="365" y="3043"/>
                  </a:cubicBezTo>
                  <a:cubicBezTo>
                    <a:pt x="370" y="3047"/>
                    <a:pt x="377" y="3051"/>
                    <a:pt x="383" y="3055"/>
                  </a:cubicBezTo>
                  <a:cubicBezTo>
                    <a:pt x="388" y="3097"/>
                    <a:pt x="397" y="3139"/>
                    <a:pt x="403" y="3179"/>
                  </a:cubicBezTo>
                  <a:cubicBezTo>
                    <a:pt x="407" y="3209"/>
                    <a:pt x="420" y="3238"/>
                    <a:pt x="439" y="3263"/>
                  </a:cubicBezTo>
                  <a:cubicBezTo>
                    <a:pt x="454" y="3352"/>
                    <a:pt x="484" y="3437"/>
                    <a:pt x="530" y="3517"/>
                  </a:cubicBezTo>
                  <a:cubicBezTo>
                    <a:pt x="556" y="3563"/>
                    <a:pt x="589" y="3606"/>
                    <a:pt x="627" y="3645"/>
                  </a:cubicBezTo>
                  <a:cubicBezTo>
                    <a:pt x="649" y="3684"/>
                    <a:pt x="675" y="3721"/>
                    <a:pt x="706" y="3755"/>
                  </a:cubicBezTo>
                  <a:cubicBezTo>
                    <a:pt x="757" y="3816"/>
                    <a:pt x="823" y="3862"/>
                    <a:pt x="898" y="3888"/>
                  </a:cubicBezTo>
                  <a:cubicBezTo>
                    <a:pt x="964" y="3909"/>
                    <a:pt x="1035" y="3929"/>
                    <a:pt x="1107" y="3929"/>
                  </a:cubicBezTo>
                  <a:cubicBezTo>
                    <a:pt x="1121" y="3929"/>
                    <a:pt x="1135" y="3928"/>
                    <a:pt x="1148" y="3926"/>
                  </a:cubicBezTo>
                  <a:cubicBezTo>
                    <a:pt x="1164" y="3925"/>
                    <a:pt x="1179" y="3922"/>
                    <a:pt x="1195" y="3919"/>
                  </a:cubicBezTo>
                  <a:cubicBezTo>
                    <a:pt x="1262" y="4035"/>
                    <a:pt x="1369" y="4123"/>
                    <a:pt x="1497" y="4166"/>
                  </a:cubicBezTo>
                  <a:cubicBezTo>
                    <a:pt x="1508" y="4170"/>
                    <a:pt x="1520" y="4173"/>
                    <a:pt x="1531" y="4177"/>
                  </a:cubicBezTo>
                  <a:cubicBezTo>
                    <a:pt x="1559" y="4200"/>
                    <a:pt x="1589" y="4220"/>
                    <a:pt x="1621" y="4237"/>
                  </a:cubicBezTo>
                  <a:cubicBezTo>
                    <a:pt x="1727" y="4293"/>
                    <a:pt x="1845" y="4339"/>
                    <a:pt x="1968" y="4339"/>
                  </a:cubicBezTo>
                  <a:cubicBezTo>
                    <a:pt x="2076" y="4339"/>
                    <a:pt x="2185" y="4334"/>
                    <a:pt x="2293" y="4307"/>
                  </a:cubicBezTo>
                  <a:cubicBezTo>
                    <a:pt x="2513" y="4253"/>
                    <a:pt x="2731" y="4163"/>
                    <a:pt x="2912" y="4024"/>
                  </a:cubicBezTo>
                  <a:cubicBezTo>
                    <a:pt x="3008" y="4010"/>
                    <a:pt x="3102" y="3965"/>
                    <a:pt x="3181" y="3913"/>
                  </a:cubicBezTo>
                  <a:cubicBezTo>
                    <a:pt x="3365" y="3790"/>
                    <a:pt x="3519" y="3627"/>
                    <a:pt x="3664" y="3461"/>
                  </a:cubicBezTo>
                  <a:cubicBezTo>
                    <a:pt x="3829" y="3273"/>
                    <a:pt x="3984" y="3075"/>
                    <a:pt x="4132" y="2870"/>
                  </a:cubicBezTo>
                  <a:cubicBezTo>
                    <a:pt x="4288" y="2657"/>
                    <a:pt x="4432" y="2434"/>
                    <a:pt x="4561" y="2203"/>
                  </a:cubicBezTo>
                  <a:cubicBezTo>
                    <a:pt x="4604" y="2132"/>
                    <a:pt x="4647" y="2054"/>
                    <a:pt x="4640" y="1967"/>
                  </a:cubicBezTo>
                  <a:cubicBezTo>
                    <a:pt x="4637" y="1912"/>
                    <a:pt x="4613" y="1866"/>
                    <a:pt x="4577" y="1825"/>
                  </a:cubicBezTo>
                  <a:cubicBezTo>
                    <a:pt x="4569" y="1817"/>
                    <a:pt x="4561" y="1808"/>
                    <a:pt x="4552" y="1801"/>
                  </a:cubicBezTo>
                  <a:cubicBezTo>
                    <a:pt x="4743" y="1523"/>
                    <a:pt x="4935" y="1242"/>
                    <a:pt x="5140" y="975"/>
                  </a:cubicBezTo>
                  <a:cubicBezTo>
                    <a:pt x="5250" y="835"/>
                    <a:pt x="5367" y="702"/>
                    <a:pt x="5476" y="562"/>
                  </a:cubicBezTo>
                  <a:cubicBezTo>
                    <a:pt x="5478" y="559"/>
                    <a:pt x="5480" y="557"/>
                    <a:pt x="5481" y="554"/>
                  </a:cubicBezTo>
                  <a:cubicBezTo>
                    <a:pt x="5494" y="539"/>
                    <a:pt x="5506" y="522"/>
                    <a:pt x="5515" y="505"/>
                  </a:cubicBezTo>
                  <a:cubicBezTo>
                    <a:pt x="5570" y="412"/>
                    <a:pt x="5530" y="285"/>
                    <a:pt x="5442" y="225"/>
                  </a:cubicBezTo>
                  <a:cubicBezTo>
                    <a:pt x="5406" y="199"/>
                    <a:pt x="5360" y="186"/>
                    <a:pt x="5315" y="186"/>
                  </a:cubicBezTo>
                  <a:cubicBezTo>
                    <a:pt x="5253" y="186"/>
                    <a:pt x="5193" y="210"/>
                    <a:pt x="5153" y="258"/>
                  </a:cubicBezTo>
                  <a:cubicBezTo>
                    <a:pt x="5137" y="273"/>
                    <a:pt x="5120" y="288"/>
                    <a:pt x="5104" y="302"/>
                  </a:cubicBezTo>
                  <a:cubicBezTo>
                    <a:pt x="5095" y="308"/>
                    <a:pt x="5088" y="313"/>
                    <a:pt x="5079" y="319"/>
                  </a:cubicBezTo>
                  <a:cubicBezTo>
                    <a:pt x="5059" y="331"/>
                    <a:pt x="5037" y="342"/>
                    <a:pt x="5015" y="351"/>
                  </a:cubicBezTo>
                  <a:cubicBezTo>
                    <a:pt x="5002" y="357"/>
                    <a:pt x="4989" y="360"/>
                    <a:pt x="4977" y="364"/>
                  </a:cubicBezTo>
                  <a:lnTo>
                    <a:pt x="4942" y="370"/>
                  </a:lnTo>
                  <a:cubicBezTo>
                    <a:pt x="4926" y="372"/>
                    <a:pt x="4910" y="373"/>
                    <a:pt x="4894" y="374"/>
                  </a:cubicBezTo>
                  <a:cubicBezTo>
                    <a:pt x="4884" y="374"/>
                    <a:pt x="4874" y="373"/>
                    <a:pt x="4865" y="373"/>
                  </a:cubicBezTo>
                  <a:cubicBezTo>
                    <a:pt x="4841" y="369"/>
                    <a:pt x="4816" y="365"/>
                    <a:pt x="4792" y="360"/>
                  </a:cubicBezTo>
                  <a:cubicBezTo>
                    <a:pt x="4788" y="353"/>
                    <a:pt x="4783" y="348"/>
                    <a:pt x="4777" y="342"/>
                  </a:cubicBezTo>
                  <a:lnTo>
                    <a:pt x="4777" y="328"/>
                  </a:lnTo>
                  <a:cubicBezTo>
                    <a:pt x="4771" y="239"/>
                    <a:pt x="4713" y="163"/>
                    <a:pt x="4628" y="134"/>
                  </a:cubicBezTo>
                  <a:cubicBezTo>
                    <a:pt x="4571" y="117"/>
                    <a:pt x="4515" y="104"/>
                    <a:pt x="4456" y="104"/>
                  </a:cubicBezTo>
                  <a:cubicBezTo>
                    <a:pt x="4442" y="104"/>
                    <a:pt x="4428" y="105"/>
                    <a:pt x="4414" y="106"/>
                  </a:cubicBezTo>
                  <a:cubicBezTo>
                    <a:pt x="4329" y="113"/>
                    <a:pt x="4244" y="123"/>
                    <a:pt x="4160" y="139"/>
                  </a:cubicBezTo>
                  <a:cubicBezTo>
                    <a:pt x="4126" y="145"/>
                    <a:pt x="4093" y="153"/>
                    <a:pt x="4059" y="161"/>
                  </a:cubicBezTo>
                  <a:cubicBezTo>
                    <a:pt x="3863" y="115"/>
                    <a:pt x="3665" y="82"/>
                    <a:pt x="3460" y="82"/>
                  </a:cubicBezTo>
                  <a:cubicBezTo>
                    <a:pt x="3451" y="82"/>
                    <a:pt x="3441" y="82"/>
                    <a:pt x="3432" y="82"/>
                  </a:cubicBezTo>
                  <a:cubicBezTo>
                    <a:pt x="3175" y="85"/>
                    <a:pt x="2920" y="145"/>
                    <a:pt x="2688" y="257"/>
                  </a:cubicBezTo>
                  <a:cubicBezTo>
                    <a:pt x="2685" y="255"/>
                    <a:pt x="2683" y="253"/>
                    <a:pt x="2679" y="251"/>
                  </a:cubicBezTo>
                  <a:cubicBezTo>
                    <a:pt x="2673" y="241"/>
                    <a:pt x="2668" y="233"/>
                    <a:pt x="2662" y="223"/>
                  </a:cubicBezTo>
                  <a:cubicBezTo>
                    <a:pt x="2624" y="164"/>
                    <a:pt x="2548" y="124"/>
                    <a:pt x="2475" y="124"/>
                  </a:cubicBezTo>
                  <a:cubicBezTo>
                    <a:pt x="2451" y="124"/>
                    <a:pt x="2428" y="128"/>
                    <a:pt x="2406" y="137"/>
                  </a:cubicBezTo>
                  <a:lnTo>
                    <a:pt x="2396" y="141"/>
                  </a:lnTo>
                  <a:lnTo>
                    <a:pt x="2387" y="132"/>
                  </a:lnTo>
                  <a:cubicBezTo>
                    <a:pt x="2358" y="106"/>
                    <a:pt x="2327" y="85"/>
                    <a:pt x="2292" y="69"/>
                  </a:cubicBezTo>
                  <a:cubicBezTo>
                    <a:pt x="2211" y="28"/>
                    <a:pt x="2125" y="10"/>
                    <a:pt x="2037" y="2"/>
                  </a:cubicBezTo>
                  <a:cubicBezTo>
                    <a:pt x="2025" y="1"/>
                    <a:pt x="2013" y="0"/>
                    <a:pt x="2000"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1"/>
            <p:cNvSpPr/>
            <p:nvPr/>
          </p:nvSpPr>
          <p:spPr>
            <a:xfrm>
              <a:off x="4219200" y="243950"/>
              <a:ext cx="429025" cy="349025"/>
            </a:xfrm>
            <a:custGeom>
              <a:avLst/>
              <a:gdLst/>
              <a:ahLst/>
              <a:cxnLst/>
              <a:rect l="l" t="t" r="r" b="b"/>
              <a:pathLst>
                <a:path w="17161" h="13961" extrusionOk="0">
                  <a:moveTo>
                    <a:pt x="14702" y="4742"/>
                  </a:moveTo>
                  <a:cubicBezTo>
                    <a:pt x="14704" y="4743"/>
                    <a:pt x="14705" y="4743"/>
                    <a:pt x="14707" y="4743"/>
                  </a:cubicBezTo>
                  <a:lnTo>
                    <a:pt x="14707" y="4743"/>
                  </a:lnTo>
                  <a:cubicBezTo>
                    <a:pt x="14705" y="4743"/>
                    <a:pt x="14704" y="4743"/>
                    <a:pt x="14702" y="4742"/>
                  </a:cubicBezTo>
                  <a:close/>
                  <a:moveTo>
                    <a:pt x="16558" y="4969"/>
                  </a:moveTo>
                  <a:lnTo>
                    <a:pt x="16559" y="4970"/>
                  </a:lnTo>
                  <a:lnTo>
                    <a:pt x="16559" y="4970"/>
                  </a:lnTo>
                  <a:cubicBezTo>
                    <a:pt x="16559" y="4970"/>
                    <a:pt x="16558" y="4969"/>
                    <a:pt x="16558" y="4969"/>
                  </a:cubicBezTo>
                  <a:close/>
                  <a:moveTo>
                    <a:pt x="16559" y="4970"/>
                  </a:moveTo>
                  <a:lnTo>
                    <a:pt x="16559" y="4970"/>
                  </a:lnTo>
                  <a:cubicBezTo>
                    <a:pt x="16560" y="4971"/>
                    <a:pt x="16561" y="4971"/>
                    <a:pt x="16562" y="4971"/>
                  </a:cubicBezTo>
                  <a:lnTo>
                    <a:pt x="16559" y="4970"/>
                  </a:lnTo>
                  <a:close/>
                  <a:moveTo>
                    <a:pt x="16882" y="5119"/>
                  </a:moveTo>
                  <a:lnTo>
                    <a:pt x="16882" y="5119"/>
                  </a:lnTo>
                  <a:cubicBezTo>
                    <a:pt x="16882" y="5119"/>
                    <a:pt x="16882" y="5119"/>
                    <a:pt x="16882" y="5119"/>
                  </a:cubicBezTo>
                  <a:lnTo>
                    <a:pt x="16882" y="5119"/>
                  </a:lnTo>
                  <a:cubicBezTo>
                    <a:pt x="16882" y="5119"/>
                    <a:pt x="16882" y="5119"/>
                    <a:pt x="16882" y="5119"/>
                  </a:cubicBezTo>
                  <a:close/>
                  <a:moveTo>
                    <a:pt x="8342" y="0"/>
                  </a:moveTo>
                  <a:cubicBezTo>
                    <a:pt x="8178" y="0"/>
                    <a:pt x="8014" y="4"/>
                    <a:pt x="7852" y="29"/>
                  </a:cubicBezTo>
                  <a:cubicBezTo>
                    <a:pt x="7805" y="35"/>
                    <a:pt x="7760" y="59"/>
                    <a:pt x="7729" y="96"/>
                  </a:cubicBezTo>
                  <a:cubicBezTo>
                    <a:pt x="7668" y="102"/>
                    <a:pt x="7607" y="107"/>
                    <a:pt x="7549" y="113"/>
                  </a:cubicBezTo>
                  <a:lnTo>
                    <a:pt x="7545" y="113"/>
                  </a:lnTo>
                  <a:cubicBezTo>
                    <a:pt x="7536" y="115"/>
                    <a:pt x="7528" y="115"/>
                    <a:pt x="7517" y="116"/>
                  </a:cubicBezTo>
                  <a:lnTo>
                    <a:pt x="7523" y="116"/>
                  </a:lnTo>
                  <a:cubicBezTo>
                    <a:pt x="7433" y="126"/>
                    <a:pt x="7344" y="134"/>
                    <a:pt x="7258" y="167"/>
                  </a:cubicBezTo>
                  <a:cubicBezTo>
                    <a:pt x="7199" y="188"/>
                    <a:pt x="7165" y="224"/>
                    <a:pt x="7121" y="270"/>
                  </a:cubicBezTo>
                  <a:cubicBezTo>
                    <a:pt x="7100" y="291"/>
                    <a:pt x="7084" y="316"/>
                    <a:pt x="7076" y="346"/>
                  </a:cubicBezTo>
                  <a:cubicBezTo>
                    <a:pt x="6819" y="394"/>
                    <a:pt x="6564" y="444"/>
                    <a:pt x="6311" y="501"/>
                  </a:cubicBezTo>
                  <a:cubicBezTo>
                    <a:pt x="6272" y="506"/>
                    <a:pt x="6232" y="513"/>
                    <a:pt x="6193" y="519"/>
                  </a:cubicBezTo>
                  <a:cubicBezTo>
                    <a:pt x="6124" y="527"/>
                    <a:pt x="6051" y="532"/>
                    <a:pt x="5980" y="546"/>
                  </a:cubicBezTo>
                  <a:cubicBezTo>
                    <a:pt x="5913" y="559"/>
                    <a:pt x="5847" y="573"/>
                    <a:pt x="5779" y="584"/>
                  </a:cubicBezTo>
                  <a:cubicBezTo>
                    <a:pt x="5635" y="612"/>
                    <a:pt x="5490" y="638"/>
                    <a:pt x="5348" y="674"/>
                  </a:cubicBezTo>
                  <a:cubicBezTo>
                    <a:pt x="5188" y="716"/>
                    <a:pt x="5029" y="755"/>
                    <a:pt x="4871" y="806"/>
                  </a:cubicBezTo>
                  <a:cubicBezTo>
                    <a:pt x="4744" y="845"/>
                    <a:pt x="4617" y="887"/>
                    <a:pt x="4490" y="929"/>
                  </a:cubicBezTo>
                  <a:cubicBezTo>
                    <a:pt x="4498" y="927"/>
                    <a:pt x="4506" y="926"/>
                    <a:pt x="4514" y="926"/>
                  </a:cubicBezTo>
                  <a:lnTo>
                    <a:pt x="4514" y="926"/>
                  </a:lnTo>
                  <a:lnTo>
                    <a:pt x="4487" y="931"/>
                  </a:lnTo>
                  <a:cubicBezTo>
                    <a:pt x="4485" y="931"/>
                    <a:pt x="4485" y="933"/>
                    <a:pt x="4484" y="933"/>
                  </a:cubicBezTo>
                  <a:lnTo>
                    <a:pt x="4485" y="931"/>
                  </a:lnTo>
                  <a:lnTo>
                    <a:pt x="4485" y="931"/>
                  </a:lnTo>
                  <a:cubicBezTo>
                    <a:pt x="4450" y="939"/>
                    <a:pt x="4415" y="952"/>
                    <a:pt x="4383" y="970"/>
                  </a:cubicBezTo>
                  <a:cubicBezTo>
                    <a:pt x="4335" y="993"/>
                    <a:pt x="4296" y="1033"/>
                    <a:pt x="4272" y="1082"/>
                  </a:cubicBezTo>
                  <a:cubicBezTo>
                    <a:pt x="4195" y="1113"/>
                    <a:pt x="4117" y="1146"/>
                    <a:pt x="4038" y="1177"/>
                  </a:cubicBezTo>
                  <a:cubicBezTo>
                    <a:pt x="4006" y="1189"/>
                    <a:pt x="3971" y="1203"/>
                    <a:pt x="3936" y="1215"/>
                  </a:cubicBezTo>
                  <a:cubicBezTo>
                    <a:pt x="3882" y="1236"/>
                    <a:pt x="3827" y="1257"/>
                    <a:pt x="3772" y="1279"/>
                  </a:cubicBezTo>
                  <a:cubicBezTo>
                    <a:pt x="3744" y="1292"/>
                    <a:pt x="3714" y="1301"/>
                    <a:pt x="3686" y="1314"/>
                  </a:cubicBezTo>
                  <a:cubicBezTo>
                    <a:pt x="3670" y="1316"/>
                    <a:pt x="3654" y="1319"/>
                    <a:pt x="3640" y="1325"/>
                  </a:cubicBezTo>
                  <a:cubicBezTo>
                    <a:pt x="3427" y="1405"/>
                    <a:pt x="3220" y="1498"/>
                    <a:pt x="3020" y="1604"/>
                  </a:cubicBezTo>
                  <a:cubicBezTo>
                    <a:pt x="3001" y="1614"/>
                    <a:pt x="2982" y="1622"/>
                    <a:pt x="2963" y="1633"/>
                  </a:cubicBezTo>
                  <a:cubicBezTo>
                    <a:pt x="2838" y="1695"/>
                    <a:pt x="2715" y="1760"/>
                    <a:pt x="2594" y="1830"/>
                  </a:cubicBezTo>
                  <a:cubicBezTo>
                    <a:pt x="2580" y="1836"/>
                    <a:pt x="2569" y="1846"/>
                    <a:pt x="2557" y="1858"/>
                  </a:cubicBezTo>
                  <a:lnTo>
                    <a:pt x="2402" y="1946"/>
                  </a:lnTo>
                  <a:cubicBezTo>
                    <a:pt x="2246" y="2034"/>
                    <a:pt x="2092" y="2131"/>
                    <a:pt x="1942" y="2228"/>
                  </a:cubicBezTo>
                  <a:cubicBezTo>
                    <a:pt x="1850" y="2287"/>
                    <a:pt x="1759" y="2344"/>
                    <a:pt x="1669" y="2402"/>
                  </a:cubicBezTo>
                  <a:cubicBezTo>
                    <a:pt x="1612" y="2441"/>
                    <a:pt x="1555" y="2479"/>
                    <a:pt x="1499" y="2515"/>
                  </a:cubicBezTo>
                  <a:cubicBezTo>
                    <a:pt x="1437" y="2556"/>
                    <a:pt x="1375" y="2597"/>
                    <a:pt x="1320" y="2648"/>
                  </a:cubicBezTo>
                  <a:cubicBezTo>
                    <a:pt x="1266" y="2697"/>
                    <a:pt x="1237" y="2768"/>
                    <a:pt x="1244" y="2839"/>
                  </a:cubicBezTo>
                  <a:cubicBezTo>
                    <a:pt x="1147" y="2918"/>
                    <a:pt x="1049" y="2997"/>
                    <a:pt x="960" y="3083"/>
                  </a:cubicBezTo>
                  <a:cubicBezTo>
                    <a:pt x="866" y="3175"/>
                    <a:pt x="761" y="3273"/>
                    <a:pt x="698" y="3390"/>
                  </a:cubicBezTo>
                  <a:cubicBezTo>
                    <a:pt x="674" y="3435"/>
                    <a:pt x="648" y="3478"/>
                    <a:pt x="643" y="3530"/>
                  </a:cubicBezTo>
                  <a:cubicBezTo>
                    <a:pt x="641" y="3564"/>
                    <a:pt x="644" y="3598"/>
                    <a:pt x="651" y="3630"/>
                  </a:cubicBezTo>
                  <a:cubicBezTo>
                    <a:pt x="657" y="3657"/>
                    <a:pt x="666" y="3682"/>
                    <a:pt x="681" y="3705"/>
                  </a:cubicBezTo>
                  <a:cubicBezTo>
                    <a:pt x="679" y="3708"/>
                    <a:pt x="677" y="3714"/>
                    <a:pt x="676" y="3717"/>
                  </a:cubicBezTo>
                  <a:cubicBezTo>
                    <a:pt x="672" y="3716"/>
                    <a:pt x="668" y="3715"/>
                    <a:pt x="664" y="3715"/>
                  </a:cubicBezTo>
                  <a:cubicBezTo>
                    <a:pt x="663" y="3715"/>
                    <a:pt x="661" y="3715"/>
                    <a:pt x="660" y="3716"/>
                  </a:cubicBezTo>
                  <a:cubicBezTo>
                    <a:pt x="580" y="3716"/>
                    <a:pt x="506" y="3759"/>
                    <a:pt x="466" y="3830"/>
                  </a:cubicBezTo>
                  <a:cubicBezTo>
                    <a:pt x="403" y="3930"/>
                    <a:pt x="384" y="4047"/>
                    <a:pt x="359" y="4162"/>
                  </a:cubicBezTo>
                  <a:cubicBezTo>
                    <a:pt x="341" y="4244"/>
                    <a:pt x="324" y="4325"/>
                    <a:pt x="305" y="4406"/>
                  </a:cubicBezTo>
                  <a:cubicBezTo>
                    <a:pt x="268" y="4564"/>
                    <a:pt x="230" y="4721"/>
                    <a:pt x="195" y="4879"/>
                  </a:cubicBezTo>
                  <a:cubicBezTo>
                    <a:pt x="161" y="5031"/>
                    <a:pt x="125" y="5183"/>
                    <a:pt x="94" y="5338"/>
                  </a:cubicBezTo>
                  <a:cubicBezTo>
                    <a:pt x="76" y="5421"/>
                    <a:pt x="61" y="5505"/>
                    <a:pt x="43" y="5591"/>
                  </a:cubicBezTo>
                  <a:cubicBezTo>
                    <a:pt x="33" y="5648"/>
                    <a:pt x="21" y="5705"/>
                    <a:pt x="14" y="5762"/>
                  </a:cubicBezTo>
                  <a:cubicBezTo>
                    <a:pt x="1" y="5873"/>
                    <a:pt x="73" y="5976"/>
                    <a:pt x="182" y="6003"/>
                  </a:cubicBezTo>
                  <a:cubicBezTo>
                    <a:pt x="187" y="6005"/>
                    <a:pt x="192" y="6006"/>
                    <a:pt x="197" y="6007"/>
                  </a:cubicBezTo>
                  <a:cubicBezTo>
                    <a:pt x="243" y="6405"/>
                    <a:pt x="335" y="6797"/>
                    <a:pt x="443" y="7181"/>
                  </a:cubicBezTo>
                  <a:cubicBezTo>
                    <a:pt x="509" y="7413"/>
                    <a:pt x="587" y="7640"/>
                    <a:pt x="670" y="7867"/>
                  </a:cubicBezTo>
                  <a:cubicBezTo>
                    <a:pt x="748" y="8081"/>
                    <a:pt x="850" y="8284"/>
                    <a:pt x="951" y="8489"/>
                  </a:cubicBezTo>
                  <a:cubicBezTo>
                    <a:pt x="1049" y="8688"/>
                    <a:pt x="1160" y="8885"/>
                    <a:pt x="1272" y="9076"/>
                  </a:cubicBezTo>
                  <a:cubicBezTo>
                    <a:pt x="1394" y="9280"/>
                    <a:pt x="1517" y="9483"/>
                    <a:pt x="1663" y="9669"/>
                  </a:cubicBezTo>
                  <a:cubicBezTo>
                    <a:pt x="1707" y="9723"/>
                    <a:pt x="1748" y="9783"/>
                    <a:pt x="1797" y="9834"/>
                  </a:cubicBezTo>
                  <a:cubicBezTo>
                    <a:pt x="1839" y="9881"/>
                    <a:pt x="1880" y="9927"/>
                    <a:pt x="1922" y="9973"/>
                  </a:cubicBezTo>
                  <a:cubicBezTo>
                    <a:pt x="1989" y="10048"/>
                    <a:pt x="2062" y="10118"/>
                    <a:pt x="2137" y="10186"/>
                  </a:cubicBezTo>
                  <a:cubicBezTo>
                    <a:pt x="2313" y="10347"/>
                    <a:pt x="2488" y="10510"/>
                    <a:pt x="2670" y="10664"/>
                  </a:cubicBezTo>
                  <a:cubicBezTo>
                    <a:pt x="2665" y="10661"/>
                    <a:pt x="2661" y="10657"/>
                    <a:pt x="2656" y="10654"/>
                  </a:cubicBezTo>
                  <a:lnTo>
                    <a:pt x="2656" y="10654"/>
                  </a:lnTo>
                  <a:cubicBezTo>
                    <a:pt x="2703" y="10695"/>
                    <a:pt x="2746" y="10737"/>
                    <a:pt x="2792" y="10780"/>
                  </a:cubicBezTo>
                  <a:cubicBezTo>
                    <a:pt x="2826" y="10836"/>
                    <a:pt x="2872" y="10885"/>
                    <a:pt x="2925" y="10925"/>
                  </a:cubicBezTo>
                  <a:lnTo>
                    <a:pt x="2930" y="10930"/>
                  </a:lnTo>
                  <a:cubicBezTo>
                    <a:pt x="2955" y="10964"/>
                    <a:pt x="2990" y="10988"/>
                    <a:pt x="3030" y="11003"/>
                  </a:cubicBezTo>
                  <a:cubicBezTo>
                    <a:pt x="3087" y="11042"/>
                    <a:pt x="3146" y="11082"/>
                    <a:pt x="3209" y="11119"/>
                  </a:cubicBezTo>
                  <a:cubicBezTo>
                    <a:pt x="3293" y="11168"/>
                    <a:pt x="3381" y="11220"/>
                    <a:pt x="3468" y="11264"/>
                  </a:cubicBezTo>
                  <a:cubicBezTo>
                    <a:pt x="3658" y="11359"/>
                    <a:pt x="3849" y="11453"/>
                    <a:pt x="4048" y="11531"/>
                  </a:cubicBezTo>
                  <a:cubicBezTo>
                    <a:pt x="4291" y="11626"/>
                    <a:pt x="4535" y="11728"/>
                    <a:pt x="4784" y="11800"/>
                  </a:cubicBezTo>
                  <a:cubicBezTo>
                    <a:pt x="4999" y="11865"/>
                    <a:pt x="5216" y="11905"/>
                    <a:pt x="5441" y="11905"/>
                  </a:cubicBezTo>
                  <a:lnTo>
                    <a:pt x="5449" y="11905"/>
                  </a:lnTo>
                  <a:cubicBezTo>
                    <a:pt x="5466" y="11915"/>
                    <a:pt x="5482" y="11926"/>
                    <a:pt x="5498" y="11935"/>
                  </a:cubicBezTo>
                  <a:cubicBezTo>
                    <a:pt x="5614" y="12008"/>
                    <a:pt x="5730" y="12084"/>
                    <a:pt x="5852" y="12149"/>
                  </a:cubicBezTo>
                  <a:cubicBezTo>
                    <a:pt x="5919" y="12184"/>
                    <a:pt x="5984" y="12227"/>
                    <a:pt x="6053" y="12251"/>
                  </a:cubicBezTo>
                  <a:cubicBezTo>
                    <a:pt x="6083" y="12262"/>
                    <a:pt x="6112" y="12268"/>
                    <a:pt x="6144" y="12268"/>
                  </a:cubicBezTo>
                  <a:cubicBezTo>
                    <a:pt x="6163" y="12268"/>
                    <a:pt x="6182" y="12266"/>
                    <a:pt x="6201" y="12262"/>
                  </a:cubicBezTo>
                  <a:cubicBezTo>
                    <a:pt x="6238" y="12316"/>
                    <a:pt x="6278" y="12367"/>
                    <a:pt x="6322" y="12416"/>
                  </a:cubicBezTo>
                  <a:cubicBezTo>
                    <a:pt x="6342" y="12440"/>
                    <a:pt x="6363" y="12464"/>
                    <a:pt x="6386" y="12487"/>
                  </a:cubicBezTo>
                  <a:cubicBezTo>
                    <a:pt x="6442" y="12541"/>
                    <a:pt x="6499" y="12578"/>
                    <a:pt x="6578" y="12582"/>
                  </a:cubicBezTo>
                  <a:lnTo>
                    <a:pt x="6583" y="12582"/>
                  </a:lnTo>
                  <a:cubicBezTo>
                    <a:pt x="6622" y="12582"/>
                    <a:pt x="6661" y="12570"/>
                    <a:pt x="6694" y="12549"/>
                  </a:cubicBezTo>
                  <a:cubicBezTo>
                    <a:pt x="6718" y="12558"/>
                    <a:pt x="6744" y="12563"/>
                    <a:pt x="6770" y="12563"/>
                  </a:cubicBezTo>
                  <a:cubicBezTo>
                    <a:pt x="6777" y="12563"/>
                    <a:pt x="6785" y="12562"/>
                    <a:pt x="6793" y="12562"/>
                  </a:cubicBezTo>
                  <a:cubicBezTo>
                    <a:pt x="6799" y="12569"/>
                    <a:pt x="6805" y="12575"/>
                    <a:pt x="6810" y="12583"/>
                  </a:cubicBezTo>
                  <a:cubicBezTo>
                    <a:pt x="6908" y="12704"/>
                    <a:pt x="7005" y="12827"/>
                    <a:pt x="7097" y="12955"/>
                  </a:cubicBezTo>
                  <a:cubicBezTo>
                    <a:pt x="7162" y="13043"/>
                    <a:pt x="7229" y="13128"/>
                    <a:pt x="7288" y="13216"/>
                  </a:cubicBezTo>
                  <a:cubicBezTo>
                    <a:pt x="7326" y="13283"/>
                    <a:pt x="7361" y="13348"/>
                    <a:pt x="7392" y="13416"/>
                  </a:cubicBezTo>
                  <a:cubicBezTo>
                    <a:pt x="7390" y="13416"/>
                    <a:pt x="7390" y="13414"/>
                    <a:pt x="7389" y="13413"/>
                  </a:cubicBezTo>
                  <a:lnTo>
                    <a:pt x="7389" y="13413"/>
                  </a:lnTo>
                  <a:cubicBezTo>
                    <a:pt x="7405" y="13448"/>
                    <a:pt x="7419" y="13489"/>
                    <a:pt x="7433" y="13527"/>
                  </a:cubicBezTo>
                  <a:lnTo>
                    <a:pt x="7433" y="13523"/>
                  </a:lnTo>
                  <a:cubicBezTo>
                    <a:pt x="7435" y="13527"/>
                    <a:pt x="7435" y="13530"/>
                    <a:pt x="7437" y="13533"/>
                  </a:cubicBezTo>
                  <a:cubicBezTo>
                    <a:pt x="7439" y="13537"/>
                    <a:pt x="7440" y="13542"/>
                    <a:pt x="7440" y="13546"/>
                  </a:cubicBezTo>
                  <a:lnTo>
                    <a:pt x="7440" y="13546"/>
                  </a:lnTo>
                  <a:cubicBezTo>
                    <a:pt x="7439" y="13542"/>
                    <a:pt x="7438" y="13538"/>
                    <a:pt x="7437" y="13534"/>
                  </a:cubicBezTo>
                  <a:lnTo>
                    <a:pt x="7437" y="13534"/>
                  </a:lnTo>
                  <a:cubicBezTo>
                    <a:pt x="7438" y="13538"/>
                    <a:pt x="7439" y="13542"/>
                    <a:pt x="7440" y="13547"/>
                  </a:cubicBezTo>
                  <a:cubicBezTo>
                    <a:pt x="7440" y="13547"/>
                    <a:pt x="7440" y="13546"/>
                    <a:pt x="7440" y="13546"/>
                  </a:cubicBezTo>
                  <a:lnTo>
                    <a:pt x="7440" y="13546"/>
                  </a:lnTo>
                  <a:cubicBezTo>
                    <a:pt x="7451" y="13588"/>
                    <a:pt x="7460" y="13629"/>
                    <a:pt x="7468" y="13669"/>
                  </a:cubicBezTo>
                  <a:cubicBezTo>
                    <a:pt x="7442" y="13747"/>
                    <a:pt x="7461" y="13833"/>
                    <a:pt x="7516" y="13893"/>
                  </a:cubicBezTo>
                  <a:cubicBezTo>
                    <a:pt x="7560" y="13938"/>
                    <a:pt x="7619" y="13960"/>
                    <a:pt x="7677" y="13960"/>
                  </a:cubicBezTo>
                  <a:cubicBezTo>
                    <a:pt x="7732" y="13960"/>
                    <a:pt x="7787" y="13940"/>
                    <a:pt x="7830" y="13900"/>
                  </a:cubicBezTo>
                  <a:cubicBezTo>
                    <a:pt x="7864" y="13865"/>
                    <a:pt x="7889" y="13823"/>
                    <a:pt x="7901" y="13777"/>
                  </a:cubicBezTo>
                  <a:cubicBezTo>
                    <a:pt x="7925" y="13684"/>
                    <a:pt x="7906" y="13593"/>
                    <a:pt x="7885" y="13501"/>
                  </a:cubicBezTo>
                  <a:cubicBezTo>
                    <a:pt x="7857" y="13383"/>
                    <a:pt x="7815" y="13269"/>
                    <a:pt x="7759" y="13160"/>
                  </a:cubicBezTo>
                  <a:cubicBezTo>
                    <a:pt x="7710" y="13056"/>
                    <a:pt x="7650" y="12955"/>
                    <a:pt x="7582" y="12862"/>
                  </a:cubicBezTo>
                  <a:cubicBezTo>
                    <a:pt x="7403" y="12622"/>
                    <a:pt x="7229" y="12378"/>
                    <a:pt x="7026" y="12158"/>
                  </a:cubicBezTo>
                  <a:cubicBezTo>
                    <a:pt x="6926" y="12048"/>
                    <a:pt x="6834" y="11934"/>
                    <a:pt x="6736" y="11823"/>
                  </a:cubicBezTo>
                  <a:cubicBezTo>
                    <a:pt x="6638" y="11713"/>
                    <a:pt x="6538" y="11601"/>
                    <a:pt x="6442" y="11486"/>
                  </a:cubicBezTo>
                  <a:cubicBezTo>
                    <a:pt x="6320" y="11341"/>
                    <a:pt x="6201" y="11193"/>
                    <a:pt x="6095" y="11034"/>
                  </a:cubicBezTo>
                  <a:cubicBezTo>
                    <a:pt x="6009" y="10906"/>
                    <a:pt x="5914" y="10781"/>
                    <a:pt x="5825" y="10654"/>
                  </a:cubicBezTo>
                  <a:cubicBezTo>
                    <a:pt x="5781" y="10561"/>
                    <a:pt x="5737" y="10470"/>
                    <a:pt x="5695" y="10376"/>
                  </a:cubicBezTo>
                  <a:cubicBezTo>
                    <a:pt x="5630" y="10231"/>
                    <a:pt x="5578" y="10080"/>
                    <a:pt x="5524" y="9929"/>
                  </a:cubicBezTo>
                  <a:lnTo>
                    <a:pt x="5524" y="9929"/>
                  </a:lnTo>
                  <a:cubicBezTo>
                    <a:pt x="5527" y="9937"/>
                    <a:pt x="5529" y="9943"/>
                    <a:pt x="5532" y="9948"/>
                  </a:cubicBezTo>
                  <a:cubicBezTo>
                    <a:pt x="5467" y="9764"/>
                    <a:pt x="5400" y="9581"/>
                    <a:pt x="5359" y="9389"/>
                  </a:cubicBezTo>
                  <a:cubicBezTo>
                    <a:pt x="5337" y="9269"/>
                    <a:pt x="5318" y="9151"/>
                    <a:pt x="5305" y="9033"/>
                  </a:cubicBezTo>
                  <a:cubicBezTo>
                    <a:pt x="5302" y="8954"/>
                    <a:pt x="5302" y="8876"/>
                    <a:pt x="5304" y="8794"/>
                  </a:cubicBezTo>
                  <a:cubicBezTo>
                    <a:pt x="5311" y="8673"/>
                    <a:pt x="5324" y="8553"/>
                    <a:pt x="5346" y="8433"/>
                  </a:cubicBezTo>
                  <a:cubicBezTo>
                    <a:pt x="5389" y="8227"/>
                    <a:pt x="5440" y="8021"/>
                    <a:pt x="5502" y="7819"/>
                  </a:cubicBezTo>
                  <a:cubicBezTo>
                    <a:pt x="5530" y="7734"/>
                    <a:pt x="5564" y="7651"/>
                    <a:pt x="5602" y="7570"/>
                  </a:cubicBezTo>
                  <a:lnTo>
                    <a:pt x="5602" y="7570"/>
                  </a:lnTo>
                  <a:cubicBezTo>
                    <a:pt x="5597" y="7578"/>
                    <a:pt x="5594" y="7586"/>
                    <a:pt x="5588" y="7596"/>
                  </a:cubicBezTo>
                  <a:cubicBezTo>
                    <a:pt x="5692" y="7380"/>
                    <a:pt x="5806" y="7168"/>
                    <a:pt x="5929" y="6964"/>
                  </a:cubicBezTo>
                  <a:cubicBezTo>
                    <a:pt x="6062" y="6763"/>
                    <a:pt x="6207" y="6570"/>
                    <a:pt x="6360" y="6384"/>
                  </a:cubicBezTo>
                  <a:cubicBezTo>
                    <a:pt x="6552" y="6162"/>
                    <a:pt x="6754" y="5948"/>
                    <a:pt x="6960" y="5742"/>
                  </a:cubicBezTo>
                  <a:cubicBezTo>
                    <a:pt x="7022" y="5688"/>
                    <a:pt x="7082" y="5636"/>
                    <a:pt x="7148" y="5586"/>
                  </a:cubicBezTo>
                  <a:cubicBezTo>
                    <a:pt x="7199" y="5551"/>
                    <a:pt x="7250" y="5518"/>
                    <a:pt x="7304" y="5487"/>
                  </a:cubicBezTo>
                  <a:cubicBezTo>
                    <a:pt x="7351" y="5462"/>
                    <a:pt x="7397" y="5439"/>
                    <a:pt x="7445" y="5414"/>
                  </a:cubicBezTo>
                  <a:lnTo>
                    <a:pt x="7445" y="5414"/>
                  </a:lnTo>
                  <a:cubicBezTo>
                    <a:pt x="7442" y="5416"/>
                    <a:pt x="7438" y="5417"/>
                    <a:pt x="7435" y="5419"/>
                  </a:cubicBezTo>
                  <a:cubicBezTo>
                    <a:pt x="7443" y="5415"/>
                    <a:pt x="7451" y="5411"/>
                    <a:pt x="7459" y="5407"/>
                  </a:cubicBezTo>
                  <a:lnTo>
                    <a:pt x="7459" y="5407"/>
                  </a:lnTo>
                  <a:cubicBezTo>
                    <a:pt x="7455" y="5410"/>
                    <a:pt x="7450" y="5412"/>
                    <a:pt x="7445" y="5414"/>
                  </a:cubicBezTo>
                  <a:lnTo>
                    <a:pt x="7445" y="5414"/>
                  </a:lnTo>
                  <a:cubicBezTo>
                    <a:pt x="7451" y="5412"/>
                    <a:pt x="7456" y="5410"/>
                    <a:pt x="7461" y="5406"/>
                  </a:cubicBezTo>
                  <a:lnTo>
                    <a:pt x="7461" y="5406"/>
                  </a:lnTo>
                  <a:cubicBezTo>
                    <a:pt x="7460" y="5407"/>
                    <a:pt x="7460" y="5407"/>
                    <a:pt x="7459" y="5407"/>
                  </a:cubicBezTo>
                  <a:lnTo>
                    <a:pt x="7459" y="5407"/>
                  </a:lnTo>
                  <a:cubicBezTo>
                    <a:pt x="7460" y="5407"/>
                    <a:pt x="7461" y="5407"/>
                    <a:pt x="7461" y="5406"/>
                  </a:cubicBezTo>
                  <a:lnTo>
                    <a:pt x="7461" y="5406"/>
                  </a:lnTo>
                  <a:cubicBezTo>
                    <a:pt x="7461" y="5406"/>
                    <a:pt x="7461" y="5406"/>
                    <a:pt x="7461" y="5406"/>
                  </a:cubicBezTo>
                  <a:lnTo>
                    <a:pt x="7461" y="5406"/>
                  </a:lnTo>
                  <a:cubicBezTo>
                    <a:pt x="7698" y="5293"/>
                    <a:pt x="7934" y="5174"/>
                    <a:pt x="8169" y="5054"/>
                  </a:cubicBezTo>
                  <a:cubicBezTo>
                    <a:pt x="8422" y="4934"/>
                    <a:pt x="8680" y="4829"/>
                    <a:pt x="8944" y="4734"/>
                  </a:cubicBezTo>
                  <a:lnTo>
                    <a:pt x="8942" y="4734"/>
                  </a:lnTo>
                  <a:cubicBezTo>
                    <a:pt x="9059" y="4693"/>
                    <a:pt x="9176" y="4658"/>
                    <a:pt x="9296" y="4626"/>
                  </a:cubicBezTo>
                  <a:cubicBezTo>
                    <a:pt x="9437" y="4597"/>
                    <a:pt x="9577" y="4573"/>
                    <a:pt x="9718" y="4550"/>
                  </a:cubicBezTo>
                  <a:cubicBezTo>
                    <a:pt x="9876" y="4521"/>
                    <a:pt x="10033" y="4483"/>
                    <a:pt x="10190" y="4449"/>
                  </a:cubicBezTo>
                  <a:cubicBezTo>
                    <a:pt x="10325" y="4420"/>
                    <a:pt x="10462" y="4395"/>
                    <a:pt x="10603" y="4380"/>
                  </a:cubicBezTo>
                  <a:cubicBezTo>
                    <a:pt x="10747" y="4364"/>
                    <a:pt x="10895" y="4352"/>
                    <a:pt x="11044" y="4341"/>
                  </a:cubicBezTo>
                  <a:lnTo>
                    <a:pt x="11036" y="4341"/>
                  </a:lnTo>
                  <a:cubicBezTo>
                    <a:pt x="11238" y="4326"/>
                    <a:pt x="11435" y="4314"/>
                    <a:pt x="11634" y="4314"/>
                  </a:cubicBezTo>
                  <a:cubicBezTo>
                    <a:pt x="11684" y="4314"/>
                    <a:pt x="11733" y="4315"/>
                    <a:pt x="11783" y="4317"/>
                  </a:cubicBezTo>
                  <a:cubicBezTo>
                    <a:pt x="12072" y="4332"/>
                    <a:pt x="12364" y="4356"/>
                    <a:pt x="12652" y="4384"/>
                  </a:cubicBezTo>
                  <a:cubicBezTo>
                    <a:pt x="12930" y="4411"/>
                    <a:pt x="13206" y="4442"/>
                    <a:pt x="13484" y="4490"/>
                  </a:cubicBezTo>
                  <a:cubicBezTo>
                    <a:pt x="13698" y="4529"/>
                    <a:pt x="13911" y="4574"/>
                    <a:pt x="14126" y="4612"/>
                  </a:cubicBezTo>
                  <a:cubicBezTo>
                    <a:pt x="14330" y="4650"/>
                    <a:pt x="14530" y="4691"/>
                    <a:pt x="14726" y="4750"/>
                  </a:cubicBezTo>
                  <a:lnTo>
                    <a:pt x="14726" y="4750"/>
                  </a:lnTo>
                  <a:cubicBezTo>
                    <a:pt x="14892" y="4803"/>
                    <a:pt x="15059" y="4852"/>
                    <a:pt x="15224" y="4904"/>
                  </a:cubicBezTo>
                  <a:cubicBezTo>
                    <a:pt x="15387" y="4957"/>
                    <a:pt x="15552" y="5010"/>
                    <a:pt x="15715" y="5073"/>
                  </a:cubicBezTo>
                  <a:cubicBezTo>
                    <a:pt x="15855" y="5126"/>
                    <a:pt x="15992" y="5189"/>
                    <a:pt x="16129" y="5253"/>
                  </a:cubicBezTo>
                  <a:cubicBezTo>
                    <a:pt x="16120" y="5248"/>
                    <a:pt x="16112" y="5245"/>
                    <a:pt x="16102" y="5239"/>
                  </a:cubicBezTo>
                  <a:lnTo>
                    <a:pt x="16102" y="5239"/>
                  </a:lnTo>
                  <a:cubicBezTo>
                    <a:pt x="16262" y="5316"/>
                    <a:pt x="16419" y="5390"/>
                    <a:pt x="16578" y="5463"/>
                  </a:cubicBezTo>
                  <a:cubicBezTo>
                    <a:pt x="16578" y="5463"/>
                    <a:pt x="16578" y="5463"/>
                    <a:pt x="16578" y="5463"/>
                  </a:cubicBezTo>
                  <a:lnTo>
                    <a:pt x="16578" y="5463"/>
                  </a:lnTo>
                  <a:cubicBezTo>
                    <a:pt x="16640" y="5493"/>
                    <a:pt x="16704" y="5523"/>
                    <a:pt x="16767" y="5551"/>
                  </a:cubicBezTo>
                  <a:cubicBezTo>
                    <a:pt x="16769" y="5551"/>
                    <a:pt x="16770" y="5551"/>
                    <a:pt x="16771" y="5552"/>
                  </a:cubicBezTo>
                  <a:lnTo>
                    <a:pt x="16772" y="5552"/>
                  </a:lnTo>
                  <a:cubicBezTo>
                    <a:pt x="16814" y="5587"/>
                    <a:pt x="16865" y="5605"/>
                    <a:pt x="16915" y="5605"/>
                  </a:cubicBezTo>
                  <a:cubicBezTo>
                    <a:pt x="16976" y="5605"/>
                    <a:pt x="17036" y="5580"/>
                    <a:pt x="17080" y="5532"/>
                  </a:cubicBezTo>
                  <a:cubicBezTo>
                    <a:pt x="17160" y="5443"/>
                    <a:pt x="17156" y="5306"/>
                    <a:pt x="17069" y="5224"/>
                  </a:cubicBezTo>
                  <a:cubicBezTo>
                    <a:pt x="17018" y="5173"/>
                    <a:pt x="16951" y="5147"/>
                    <a:pt x="16887" y="5121"/>
                  </a:cubicBezTo>
                  <a:lnTo>
                    <a:pt x="16887" y="5121"/>
                  </a:lnTo>
                  <a:cubicBezTo>
                    <a:pt x="16887" y="5121"/>
                    <a:pt x="16887" y="5121"/>
                    <a:pt x="16887" y="5121"/>
                  </a:cubicBezTo>
                  <a:cubicBezTo>
                    <a:pt x="16885" y="5120"/>
                    <a:pt x="16883" y="5120"/>
                    <a:pt x="16882" y="5119"/>
                  </a:cubicBezTo>
                  <a:lnTo>
                    <a:pt x="16882" y="5119"/>
                  </a:lnTo>
                  <a:cubicBezTo>
                    <a:pt x="16882" y="5119"/>
                    <a:pt x="16883" y="5119"/>
                    <a:pt x="16883" y="5120"/>
                  </a:cubicBezTo>
                  <a:lnTo>
                    <a:pt x="16883" y="5120"/>
                  </a:lnTo>
                  <a:cubicBezTo>
                    <a:pt x="16882" y="5119"/>
                    <a:pt x="16882" y="5119"/>
                    <a:pt x="16881" y="5119"/>
                  </a:cubicBezTo>
                  <a:lnTo>
                    <a:pt x="16881" y="5119"/>
                  </a:lnTo>
                  <a:cubicBezTo>
                    <a:pt x="16882" y="5119"/>
                    <a:pt x="16882" y="5119"/>
                    <a:pt x="16882" y="5119"/>
                  </a:cubicBezTo>
                  <a:lnTo>
                    <a:pt x="16882" y="5119"/>
                  </a:lnTo>
                  <a:cubicBezTo>
                    <a:pt x="16880" y="5119"/>
                    <a:pt x="16879" y="5118"/>
                    <a:pt x="16877" y="5118"/>
                  </a:cubicBezTo>
                  <a:cubicBezTo>
                    <a:pt x="16871" y="5115"/>
                    <a:pt x="16865" y="5112"/>
                    <a:pt x="16858" y="5108"/>
                  </a:cubicBezTo>
                  <a:lnTo>
                    <a:pt x="16858" y="5108"/>
                  </a:lnTo>
                  <a:cubicBezTo>
                    <a:pt x="16863" y="5111"/>
                    <a:pt x="16868" y="5113"/>
                    <a:pt x="16872" y="5114"/>
                  </a:cubicBezTo>
                  <a:cubicBezTo>
                    <a:pt x="16769" y="5064"/>
                    <a:pt x="16662" y="5018"/>
                    <a:pt x="16556" y="4969"/>
                  </a:cubicBezTo>
                  <a:lnTo>
                    <a:pt x="16556" y="4969"/>
                  </a:lnTo>
                  <a:cubicBezTo>
                    <a:pt x="16557" y="4969"/>
                    <a:pt x="16557" y="4969"/>
                    <a:pt x="16558" y="4969"/>
                  </a:cubicBezTo>
                  <a:lnTo>
                    <a:pt x="16558" y="4969"/>
                  </a:lnTo>
                  <a:lnTo>
                    <a:pt x="16494" y="4939"/>
                  </a:lnTo>
                  <a:cubicBezTo>
                    <a:pt x="16512" y="4910"/>
                    <a:pt x="16521" y="4877"/>
                    <a:pt x="16524" y="4842"/>
                  </a:cubicBezTo>
                  <a:cubicBezTo>
                    <a:pt x="16553" y="4803"/>
                    <a:pt x="16568" y="4755"/>
                    <a:pt x="16567" y="4706"/>
                  </a:cubicBezTo>
                  <a:cubicBezTo>
                    <a:pt x="16566" y="4621"/>
                    <a:pt x="16524" y="4531"/>
                    <a:pt x="16472" y="4466"/>
                  </a:cubicBezTo>
                  <a:cubicBezTo>
                    <a:pt x="16431" y="4414"/>
                    <a:pt x="16367" y="4388"/>
                    <a:pt x="16303" y="4388"/>
                  </a:cubicBezTo>
                  <a:cubicBezTo>
                    <a:pt x="16266" y="4388"/>
                    <a:pt x="16229" y="4396"/>
                    <a:pt x="16196" y="4414"/>
                  </a:cubicBezTo>
                  <a:cubicBezTo>
                    <a:pt x="16172" y="4385"/>
                    <a:pt x="16148" y="4360"/>
                    <a:pt x="16126" y="4336"/>
                  </a:cubicBezTo>
                  <a:cubicBezTo>
                    <a:pt x="16067" y="4272"/>
                    <a:pt x="16009" y="4211"/>
                    <a:pt x="15956" y="4143"/>
                  </a:cubicBezTo>
                  <a:cubicBezTo>
                    <a:pt x="15846" y="3990"/>
                    <a:pt x="15742" y="3830"/>
                    <a:pt x="15636" y="3673"/>
                  </a:cubicBezTo>
                  <a:cubicBezTo>
                    <a:pt x="15644" y="3636"/>
                    <a:pt x="15642" y="3598"/>
                    <a:pt x="15628" y="3563"/>
                  </a:cubicBezTo>
                  <a:cubicBezTo>
                    <a:pt x="15568" y="3395"/>
                    <a:pt x="15454" y="3246"/>
                    <a:pt x="15333" y="3118"/>
                  </a:cubicBezTo>
                  <a:cubicBezTo>
                    <a:pt x="15243" y="3023"/>
                    <a:pt x="15149" y="2929"/>
                    <a:pt x="15052" y="2839"/>
                  </a:cubicBezTo>
                  <a:cubicBezTo>
                    <a:pt x="14995" y="2788"/>
                    <a:pt x="14940" y="2735"/>
                    <a:pt x="14884" y="2683"/>
                  </a:cubicBezTo>
                  <a:cubicBezTo>
                    <a:pt x="14829" y="2631"/>
                    <a:pt x="14775" y="2577"/>
                    <a:pt x="14716" y="2528"/>
                  </a:cubicBezTo>
                  <a:cubicBezTo>
                    <a:pt x="14662" y="2469"/>
                    <a:pt x="14607" y="2410"/>
                    <a:pt x="14551" y="2353"/>
                  </a:cubicBezTo>
                  <a:cubicBezTo>
                    <a:pt x="14426" y="2220"/>
                    <a:pt x="14294" y="2090"/>
                    <a:pt x="14156" y="1968"/>
                  </a:cubicBezTo>
                  <a:cubicBezTo>
                    <a:pt x="14176" y="1950"/>
                    <a:pt x="14193" y="1929"/>
                    <a:pt x="14205" y="1906"/>
                  </a:cubicBezTo>
                  <a:cubicBezTo>
                    <a:pt x="14259" y="1806"/>
                    <a:pt x="14224" y="1688"/>
                    <a:pt x="14137" y="1620"/>
                  </a:cubicBezTo>
                  <a:cubicBezTo>
                    <a:pt x="13982" y="1502"/>
                    <a:pt x="13823" y="1387"/>
                    <a:pt x="13662" y="1270"/>
                  </a:cubicBezTo>
                  <a:cubicBezTo>
                    <a:pt x="13544" y="1182"/>
                    <a:pt x="13420" y="1097"/>
                    <a:pt x="13294" y="1021"/>
                  </a:cubicBezTo>
                  <a:cubicBezTo>
                    <a:pt x="13134" y="926"/>
                    <a:pt x="12974" y="834"/>
                    <a:pt x="12811" y="744"/>
                  </a:cubicBezTo>
                  <a:cubicBezTo>
                    <a:pt x="12700" y="683"/>
                    <a:pt x="12590" y="621"/>
                    <a:pt x="12473" y="567"/>
                  </a:cubicBezTo>
                  <a:cubicBezTo>
                    <a:pt x="12356" y="514"/>
                    <a:pt x="12242" y="446"/>
                    <a:pt x="12112" y="446"/>
                  </a:cubicBezTo>
                  <a:cubicBezTo>
                    <a:pt x="12107" y="446"/>
                    <a:pt x="12102" y="446"/>
                    <a:pt x="12098" y="446"/>
                  </a:cubicBezTo>
                  <a:cubicBezTo>
                    <a:pt x="12063" y="448"/>
                    <a:pt x="12029" y="458"/>
                    <a:pt x="11998" y="473"/>
                  </a:cubicBezTo>
                  <a:cubicBezTo>
                    <a:pt x="11857" y="435"/>
                    <a:pt x="11714" y="396"/>
                    <a:pt x="11573" y="359"/>
                  </a:cubicBezTo>
                  <a:cubicBezTo>
                    <a:pt x="11410" y="318"/>
                    <a:pt x="11248" y="282"/>
                    <a:pt x="11081" y="247"/>
                  </a:cubicBezTo>
                  <a:cubicBezTo>
                    <a:pt x="11038" y="239"/>
                    <a:pt x="10994" y="232"/>
                    <a:pt x="10951" y="223"/>
                  </a:cubicBezTo>
                  <a:cubicBezTo>
                    <a:pt x="10917" y="152"/>
                    <a:pt x="10850" y="104"/>
                    <a:pt x="10771" y="94"/>
                  </a:cubicBezTo>
                  <a:cubicBezTo>
                    <a:pt x="10506" y="67"/>
                    <a:pt x="10241" y="45"/>
                    <a:pt x="9974" y="32"/>
                  </a:cubicBezTo>
                  <a:cubicBezTo>
                    <a:pt x="9722" y="18"/>
                    <a:pt x="9471" y="13"/>
                    <a:pt x="9218" y="6"/>
                  </a:cubicBezTo>
                  <a:cubicBezTo>
                    <a:pt x="9035" y="3"/>
                    <a:pt x="8853" y="0"/>
                    <a:pt x="8672" y="0"/>
                  </a:cubicBezTo>
                  <a:cubicBezTo>
                    <a:pt x="8644" y="0"/>
                    <a:pt x="8616" y="0"/>
                    <a:pt x="8588" y="0"/>
                  </a:cubicBezTo>
                  <a:lnTo>
                    <a:pt x="8435" y="0"/>
                  </a:lnTo>
                  <a:cubicBezTo>
                    <a:pt x="8404" y="0"/>
                    <a:pt x="8373" y="0"/>
                    <a:pt x="8342"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1"/>
            <p:cNvSpPr/>
            <p:nvPr/>
          </p:nvSpPr>
          <p:spPr>
            <a:xfrm>
              <a:off x="4210625" y="608700"/>
              <a:ext cx="254350" cy="192675"/>
            </a:xfrm>
            <a:custGeom>
              <a:avLst/>
              <a:gdLst/>
              <a:ahLst/>
              <a:cxnLst/>
              <a:rect l="l" t="t" r="r" b="b"/>
              <a:pathLst>
                <a:path w="10174" h="7707" extrusionOk="0">
                  <a:moveTo>
                    <a:pt x="1701" y="87"/>
                  </a:moveTo>
                  <a:cubicBezTo>
                    <a:pt x="1697" y="88"/>
                    <a:pt x="1694" y="88"/>
                    <a:pt x="1690" y="88"/>
                  </a:cubicBezTo>
                  <a:lnTo>
                    <a:pt x="1690" y="88"/>
                  </a:lnTo>
                  <a:cubicBezTo>
                    <a:pt x="1693" y="88"/>
                    <a:pt x="1697" y="87"/>
                    <a:pt x="1701" y="87"/>
                  </a:cubicBezTo>
                  <a:close/>
                  <a:moveTo>
                    <a:pt x="2560" y="1"/>
                  </a:moveTo>
                  <a:cubicBezTo>
                    <a:pt x="2522" y="1"/>
                    <a:pt x="2484" y="11"/>
                    <a:pt x="2450" y="30"/>
                  </a:cubicBezTo>
                  <a:cubicBezTo>
                    <a:pt x="2313" y="30"/>
                    <a:pt x="2177" y="37"/>
                    <a:pt x="2040" y="49"/>
                  </a:cubicBezTo>
                  <a:cubicBezTo>
                    <a:pt x="1918" y="60"/>
                    <a:pt x="1796" y="74"/>
                    <a:pt x="1673" y="89"/>
                  </a:cubicBezTo>
                  <a:lnTo>
                    <a:pt x="1673" y="89"/>
                  </a:lnTo>
                  <a:cubicBezTo>
                    <a:pt x="1621" y="94"/>
                    <a:pt x="1569" y="103"/>
                    <a:pt x="1519" y="117"/>
                  </a:cubicBezTo>
                  <a:cubicBezTo>
                    <a:pt x="1505" y="121"/>
                    <a:pt x="1492" y="126"/>
                    <a:pt x="1479" y="133"/>
                  </a:cubicBezTo>
                  <a:cubicBezTo>
                    <a:pt x="1452" y="126"/>
                    <a:pt x="1424" y="124"/>
                    <a:pt x="1396" y="124"/>
                  </a:cubicBezTo>
                  <a:cubicBezTo>
                    <a:pt x="1319" y="124"/>
                    <a:pt x="1240" y="145"/>
                    <a:pt x="1166" y="169"/>
                  </a:cubicBezTo>
                  <a:cubicBezTo>
                    <a:pt x="1083" y="197"/>
                    <a:pt x="1005" y="242"/>
                    <a:pt x="926" y="282"/>
                  </a:cubicBezTo>
                  <a:cubicBezTo>
                    <a:pt x="861" y="314"/>
                    <a:pt x="820" y="355"/>
                    <a:pt x="769" y="406"/>
                  </a:cubicBezTo>
                  <a:cubicBezTo>
                    <a:pt x="742" y="438"/>
                    <a:pt x="723" y="476"/>
                    <a:pt x="716" y="517"/>
                  </a:cubicBezTo>
                  <a:cubicBezTo>
                    <a:pt x="715" y="519"/>
                    <a:pt x="710" y="520"/>
                    <a:pt x="709" y="522"/>
                  </a:cubicBezTo>
                  <a:cubicBezTo>
                    <a:pt x="627" y="587"/>
                    <a:pt x="539" y="655"/>
                    <a:pt x="469" y="734"/>
                  </a:cubicBezTo>
                  <a:cubicBezTo>
                    <a:pt x="432" y="773"/>
                    <a:pt x="399" y="813"/>
                    <a:pt x="364" y="856"/>
                  </a:cubicBezTo>
                  <a:cubicBezTo>
                    <a:pt x="344" y="885"/>
                    <a:pt x="331" y="923"/>
                    <a:pt x="318" y="953"/>
                  </a:cubicBezTo>
                  <a:cubicBezTo>
                    <a:pt x="296" y="1004"/>
                    <a:pt x="305" y="1058"/>
                    <a:pt x="314" y="1109"/>
                  </a:cubicBezTo>
                  <a:cubicBezTo>
                    <a:pt x="320" y="1141"/>
                    <a:pt x="331" y="1172"/>
                    <a:pt x="348" y="1199"/>
                  </a:cubicBezTo>
                  <a:cubicBezTo>
                    <a:pt x="347" y="1202"/>
                    <a:pt x="345" y="1204"/>
                    <a:pt x="344" y="1208"/>
                  </a:cubicBezTo>
                  <a:cubicBezTo>
                    <a:pt x="342" y="1211"/>
                    <a:pt x="340" y="1213"/>
                    <a:pt x="339" y="1216"/>
                  </a:cubicBezTo>
                  <a:cubicBezTo>
                    <a:pt x="319" y="1233"/>
                    <a:pt x="301" y="1251"/>
                    <a:pt x="283" y="1270"/>
                  </a:cubicBezTo>
                  <a:cubicBezTo>
                    <a:pt x="254" y="1301"/>
                    <a:pt x="235" y="1340"/>
                    <a:pt x="228" y="1381"/>
                  </a:cubicBezTo>
                  <a:cubicBezTo>
                    <a:pt x="214" y="1397"/>
                    <a:pt x="204" y="1414"/>
                    <a:pt x="195" y="1431"/>
                  </a:cubicBezTo>
                  <a:cubicBezTo>
                    <a:pt x="174" y="1475"/>
                    <a:pt x="147" y="1523"/>
                    <a:pt x="137" y="1572"/>
                  </a:cubicBezTo>
                  <a:cubicBezTo>
                    <a:pt x="129" y="1613"/>
                    <a:pt x="120" y="1654"/>
                    <a:pt x="115" y="1696"/>
                  </a:cubicBezTo>
                  <a:cubicBezTo>
                    <a:pt x="41" y="1953"/>
                    <a:pt x="1" y="2221"/>
                    <a:pt x="15" y="2489"/>
                  </a:cubicBezTo>
                  <a:cubicBezTo>
                    <a:pt x="25" y="2674"/>
                    <a:pt x="53" y="2857"/>
                    <a:pt x="98" y="3036"/>
                  </a:cubicBezTo>
                  <a:cubicBezTo>
                    <a:pt x="92" y="3042"/>
                    <a:pt x="85" y="3048"/>
                    <a:pt x="80" y="3054"/>
                  </a:cubicBezTo>
                  <a:cubicBezTo>
                    <a:pt x="17" y="3121"/>
                    <a:pt x="7" y="3213"/>
                    <a:pt x="41" y="3296"/>
                  </a:cubicBezTo>
                  <a:cubicBezTo>
                    <a:pt x="110" y="3474"/>
                    <a:pt x="226" y="3636"/>
                    <a:pt x="326" y="3798"/>
                  </a:cubicBezTo>
                  <a:cubicBezTo>
                    <a:pt x="388" y="3895"/>
                    <a:pt x="441" y="3997"/>
                    <a:pt x="496" y="4097"/>
                  </a:cubicBezTo>
                  <a:lnTo>
                    <a:pt x="498" y="4098"/>
                  </a:lnTo>
                  <a:lnTo>
                    <a:pt x="496" y="4098"/>
                  </a:lnTo>
                  <a:cubicBezTo>
                    <a:pt x="497" y="4098"/>
                    <a:pt x="498" y="4100"/>
                    <a:pt x="498" y="4101"/>
                  </a:cubicBezTo>
                  <a:lnTo>
                    <a:pt x="498" y="4103"/>
                  </a:lnTo>
                  <a:cubicBezTo>
                    <a:pt x="499" y="4104"/>
                    <a:pt x="499" y="4106"/>
                    <a:pt x="501" y="4106"/>
                  </a:cubicBezTo>
                  <a:cubicBezTo>
                    <a:pt x="502" y="4109"/>
                    <a:pt x="504" y="4112"/>
                    <a:pt x="506" y="4115"/>
                  </a:cubicBezTo>
                  <a:cubicBezTo>
                    <a:pt x="555" y="4224"/>
                    <a:pt x="608" y="4329"/>
                    <a:pt x="653" y="4440"/>
                  </a:cubicBezTo>
                  <a:cubicBezTo>
                    <a:pt x="712" y="4580"/>
                    <a:pt x="769" y="4722"/>
                    <a:pt x="832" y="4861"/>
                  </a:cubicBezTo>
                  <a:cubicBezTo>
                    <a:pt x="874" y="4953"/>
                    <a:pt x="915" y="5044"/>
                    <a:pt x="961" y="5134"/>
                  </a:cubicBezTo>
                  <a:cubicBezTo>
                    <a:pt x="974" y="5188"/>
                    <a:pt x="993" y="5240"/>
                    <a:pt x="1019" y="5288"/>
                  </a:cubicBezTo>
                  <a:cubicBezTo>
                    <a:pt x="1059" y="5367"/>
                    <a:pt x="1106" y="5439"/>
                    <a:pt x="1161" y="5507"/>
                  </a:cubicBezTo>
                  <a:cubicBezTo>
                    <a:pt x="1180" y="5529"/>
                    <a:pt x="1199" y="5553"/>
                    <a:pt x="1218" y="5576"/>
                  </a:cubicBezTo>
                  <a:cubicBezTo>
                    <a:pt x="1248" y="5618"/>
                    <a:pt x="1277" y="5659"/>
                    <a:pt x="1308" y="5699"/>
                  </a:cubicBezTo>
                  <a:cubicBezTo>
                    <a:pt x="1408" y="5825"/>
                    <a:pt x="1516" y="5944"/>
                    <a:pt x="1630" y="6057"/>
                  </a:cubicBezTo>
                  <a:cubicBezTo>
                    <a:pt x="1648" y="6075"/>
                    <a:pt x="1667" y="6094"/>
                    <a:pt x="1686" y="6111"/>
                  </a:cubicBezTo>
                  <a:cubicBezTo>
                    <a:pt x="1650" y="6165"/>
                    <a:pt x="1638" y="6230"/>
                    <a:pt x="1654" y="6292"/>
                  </a:cubicBezTo>
                  <a:cubicBezTo>
                    <a:pt x="1592" y="6372"/>
                    <a:pt x="1581" y="6493"/>
                    <a:pt x="1654" y="6571"/>
                  </a:cubicBezTo>
                  <a:cubicBezTo>
                    <a:pt x="1686" y="6608"/>
                    <a:pt x="1720" y="6643"/>
                    <a:pt x="1757" y="6674"/>
                  </a:cubicBezTo>
                  <a:cubicBezTo>
                    <a:pt x="1812" y="6719"/>
                    <a:pt x="1871" y="6760"/>
                    <a:pt x="1932" y="6796"/>
                  </a:cubicBezTo>
                  <a:cubicBezTo>
                    <a:pt x="2053" y="6873"/>
                    <a:pt x="2180" y="6943"/>
                    <a:pt x="2309" y="7006"/>
                  </a:cubicBezTo>
                  <a:cubicBezTo>
                    <a:pt x="2471" y="7080"/>
                    <a:pt x="2638" y="7147"/>
                    <a:pt x="2806" y="7209"/>
                  </a:cubicBezTo>
                  <a:cubicBezTo>
                    <a:pt x="2849" y="7225"/>
                    <a:pt x="2893" y="7240"/>
                    <a:pt x="2938" y="7255"/>
                  </a:cubicBezTo>
                  <a:cubicBezTo>
                    <a:pt x="2968" y="7272"/>
                    <a:pt x="2998" y="7290"/>
                    <a:pt x="3031" y="7306"/>
                  </a:cubicBezTo>
                  <a:cubicBezTo>
                    <a:pt x="3056" y="7316"/>
                    <a:pt x="3083" y="7323"/>
                    <a:pt x="3109" y="7326"/>
                  </a:cubicBezTo>
                  <a:cubicBezTo>
                    <a:pt x="3132" y="7339"/>
                    <a:pt x="3156" y="7353"/>
                    <a:pt x="3179" y="7364"/>
                  </a:cubicBezTo>
                  <a:cubicBezTo>
                    <a:pt x="3187" y="7382"/>
                    <a:pt x="3197" y="7398"/>
                    <a:pt x="3208" y="7413"/>
                  </a:cubicBezTo>
                  <a:cubicBezTo>
                    <a:pt x="3235" y="7444"/>
                    <a:pt x="3269" y="7463"/>
                    <a:pt x="3303" y="7485"/>
                  </a:cubicBezTo>
                  <a:cubicBezTo>
                    <a:pt x="3331" y="7497"/>
                    <a:pt x="3360" y="7506"/>
                    <a:pt x="3390" y="7512"/>
                  </a:cubicBezTo>
                  <a:cubicBezTo>
                    <a:pt x="3423" y="7521"/>
                    <a:pt x="3457" y="7529"/>
                    <a:pt x="3490" y="7534"/>
                  </a:cubicBezTo>
                  <a:lnTo>
                    <a:pt x="3492" y="7534"/>
                  </a:lnTo>
                  <a:lnTo>
                    <a:pt x="3580" y="7581"/>
                  </a:lnTo>
                  <a:cubicBezTo>
                    <a:pt x="3653" y="7623"/>
                    <a:pt x="3727" y="7660"/>
                    <a:pt x="3804" y="7694"/>
                  </a:cubicBezTo>
                  <a:cubicBezTo>
                    <a:pt x="3827" y="7702"/>
                    <a:pt x="3851" y="7706"/>
                    <a:pt x="3877" y="7706"/>
                  </a:cubicBezTo>
                  <a:cubicBezTo>
                    <a:pt x="3928" y="7706"/>
                    <a:pt x="3979" y="7688"/>
                    <a:pt x="4020" y="7657"/>
                  </a:cubicBezTo>
                  <a:cubicBezTo>
                    <a:pt x="4053" y="7628"/>
                    <a:pt x="4077" y="7591"/>
                    <a:pt x="4089" y="7549"/>
                  </a:cubicBezTo>
                  <a:cubicBezTo>
                    <a:pt x="4097" y="7546"/>
                    <a:pt x="4105" y="7542"/>
                    <a:pt x="4112" y="7536"/>
                  </a:cubicBezTo>
                  <a:cubicBezTo>
                    <a:pt x="4323" y="7583"/>
                    <a:pt x="4540" y="7593"/>
                    <a:pt x="4757" y="7599"/>
                  </a:cubicBezTo>
                  <a:cubicBezTo>
                    <a:pt x="4806" y="7600"/>
                    <a:pt x="4855" y="7600"/>
                    <a:pt x="4904" y="7600"/>
                  </a:cubicBezTo>
                  <a:cubicBezTo>
                    <a:pt x="5123" y="7600"/>
                    <a:pt x="5345" y="7586"/>
                    <a:pt x="5551" y="7517"/>
                  </a:cubicBezTo>
                  <a:cubicBezTo>
                    <a:pt x="5771" y="7443"/>
                    <a:pt x="5980" y="7342"/>
                    <a:pt x="6174" y="7215"/>
                  </a:cubicBezTo>
                  <a:cubicBezTo>
                    <a:pt x="6371" y="7089"/>
                    <a:pt x="6557" y="6947"/>
                    <a:pt x="6734" y="6793"/>
                  </a:cubicBezTo>
                  <a:cubicBezTo>
                    <a:pt x="6896" y="6647"/>
                    <a:pt x="7041" y="6483"/>
                    <a:pt x="7167" y="6303"/>
                  </a:cubicBezTo>
                  <a:cubicBezTo>
                    <a:pt x="7289" y="6133"/>
                    <a:pt x="7393" y="5950"/>
                    <a:pt x="7510" y="5775"/>
                  </a:cubicBezTo>
                  <a:cubicBezTo>
                    <a:pt x="7621" y="5609"/>
                    <a:pt x="7728" y="5442"/>
                    <a:pt x="7831" y="5270"/>
                  </a:cubicBezTo>
                  <a:lnTo>
                    <a:pt x="7831" y="5270"/>
                  </a:lnTo>
                  <a:cubicBezTo>
                    <a:pt x="8004" y="4989"/>
                    <a:pt x="8192" y="4720"/>
                    <a:pt x="8382" y="4450"/>
                  </a:cubicBezTo>
                  <a:cubicBezTo>
                    <a:pt x="8479" y="4317"/>
                    <a:pt x="8575" y="4182"/>
                    <a:pt x="8666" y="4044"/>
                  </a:cubicBezTo>
                  <a:cubicBezTo>
                    <a:pt x="8757" y="3909"/>
                    <a:pt x="8849" y="3782"/>
                    <a:pt x="8947" y="3655"/>
                  </a:cubicBezTo>
                  <a:cubicBezTo>
                    <a:pt x="9065" y="3515"/>
                    <a:pt x="9188" y="3382"/>
                    <a:pt x="9301" y="3240"/>
                  </a:cubicBezTo>
                  <a:cubicBezTo>
                    <a:pt x="9406" y="3103"/>
                    <a:pt x="9498" y="2957"/>
                    <a:pt x="9604" y="2822"/>
                  </a:cubicBezTo>
                  <a:cubicBezTo>
                    <a:pt x="9722" y="2672"/>
                    <a:pt x="9836" y="2524"/>
                    <a:pt x="9929" y="2358"/>
                  </a:cubicBezTo>
                  <a:cubicBezTo>
                    <a:pt x="10023" y="2192"/>
                    <a:pt x="10092" y="2007"/>
                    <a:pt x="10139" y="1823"/>
                  </a:cubicBezTo>
                  <a:cubicBezTo>
                    <a:pt x="10163" y="1718"/>
                    <a:pt x="10174" y="1609"/>
                    <a:pt x="10169" y="1500"/>
                  </a:cubicBezTo>
                  <a:cubicBezTo>
                    <a:pt x="10168" y="1398"/>
                    <a:pt x="10159" y="1295"/>
                    <a:pt x="10142" y="1195"/>
                  </a:cubicBezTo>
                  <a:cubicBezTo>
                    <a:pt x="10125" y="1106"/>
                    <a:pt x="10099" y="1019"/>
                    <a:pt x="10064" y="935"/>
                  </a:cubicBezTo>
                  <a:cubicBezTo>
                    <a:pt x="10040" y="873"/>
                    <a:pt x="10010" y="814"/>
                    <a:pt x="9976" y="757"/>
                  </a:cubicBezTo>
                  <a:cubicBezTo>
                    <a:pt x="9895" y="630"/>
                    <a:pt x="9782" y="529"/>
                    <a:pt x="9672" y="424"/>
                  </a:cubicBezTo>
                  <a:cubicBezTo>
                    <a:pt x="9629" y="383"/>
                    <a:pt x="9585" y="338"/>
                    <a:pt x="9534" y="305"/>
                  </a:cubicBezTo>
                  <a:cubicBezTo>
                    <a:pt x="9492" y="277"/>
                    <a:pt x="9447" y="254"/>
                    <a:pt x="9401" y="234"/>
                  </a:cubicBezTo>
                  <a:cubicBezTo>
                    <a:pt x="9290" y="183"/>
                    <a:pt x="9177" y="137"/>
                    <a:pt x="9060" y="111"/>
                  </a:cubicBezTo>
                  <a:cubicBezTo>
                    <a:pt x="8898" y="75"/>
                    <a:pt x="8731" y="50"/>
                    <a:pt x="8566" y="50"/>
                  </a:cubicBezTo>
                  <a:cubicBezTo>
                    <a:pt x="8550" y="50"/>
                    <a:pt x="8535" y="50"/>
                    <a:pt x="8519" y="50"/>
                  </a:cubicBezTo>
                  <a:cubicBezTo>
                    <a:pt x="8347" y="54"/>
                    <a:pt x="8181" y="92"/>
                    <a:pt x="8018" y="129"/>
                  </a:cubicBezTo>
                  <a:cubicBezTo>
                    <a:pt x="7831" y="172"/>
                    <a:pt x="7647" y="227"/>
                    <a:pt x="7462" y="273"/>
                  </a:cubicBezTo>
                  <a:cubicBezTo>
                    <a:pt x="7374" y="292"/>
                    <a:pt x="7287" y="308"/>
                    <a:pt x="7200" y="321"/>
                  </a:cubicBezTo>
                  <a:cubicBezTo>
                    <a:pt x="7171" y="324"/>
                    <a:pt x="7141" y="325"/>
                    <a:pt x="7114" y="329"/>
                  </a:cubicBezTo>
                  <a:cubicBezTo>
                    <a:pt x="7107" y="329"/>
                    <a:pt x="7100" y="330"/>
                    <a:pt x="7095" y="330"/>
                  </a:cubicBezTo>
                  <a:cubicBezTo>
                    <a:pt x="7089" y="330"/>
                    <a:pt x="7082" y="332"/>
                    <a:pt x="7077" y="332"/>
                  </a:cubicBezTo>
                  <a:lnTo>
                    <a:pt x="7079" y="332"/>
                  </a:lnTo>
                  <a:lnTo>
                    <a:pt x="7060" y="334"/>
                  </a:lnTo>
                  <a:lnTo>
                    <a:pt x="7058" y="334"/>
                  </a:lnTo>
                  <a:cubicBezTo>
                    <a:pt x="6877" y="356"/>
                    <a:pt x="6698" y="388"/>
                    <a:pt x="6522" y="431"/>
                  </a:cubicBezTo>
                  <a:cubicBezTo>
                    <a:pt x="6468" y="431"/>
                    <a:pt x="6414" y="435"/>
                    <a:pt x="6359" y="438"/>
                  </a:cubicBezTo>
                  <a:cubicBezTo>
                    <a:pt x="6300" y="441"/>
                    <a:pt x="6240" y="446"/>
                    <a:pt x="6181" y="454"/>
                  </a:cubicBezTo>
                  <a:lnTo>
                    <a:pt x="6073" y="454"/>
                  </a:lnTo>
                  <a:cubicBezTo>
                    <a:pt x="5967" y="450"/>
                    <a:pt x="5864" y="444"/>
                    <a:pt x="5758" y="441"/>
                  </a:cubicBezTo>
                  <a:cubicBezTo>
                    <a:pt x="5616" y="435"/>
                    <a:pt x="5476" y="429"/>
                    <a:pt x="5334" y="422"/>
                  </a:cubicBezTo>
                  <a:cubicBezTo>
                    <a:pt x="5250" y="400"/>
                    <a:pt x="5166" y="386"/>
                    <a:pt x="5081" y="370"/>
                  </a:cubicBezTo>
                  <a:cubicBezTo>
                    <a:pt x="4982" y="351"/>
                    <a:pt x="4882" y="333"/>
                    <a:pt x="4782" y="319"/>
                  </a:cubicBezTo>
                  <a:cubicBezTo>
                    <a:pt x="4662" y="298"/>
                    <a:pt x="4541" y="281"/>
                    <a:pt x="4419" y="265"/>
                  </a:cubicBezTo>
                  <a:cubicBezTo>
                    <a:pt x="4400" y="253"/>
                    <a:pt x="4379" y="246"/>
                    <a:pt x="4357" y="243"/>
                  </a:cubicBezTo>
                  <a:cubicBezTo>
                    <a:pt x="4240" y="223"/>
                    <a:pt x="4123" y="211"/>
                    <a:pt x="4005" y="206"/>
                  </a:cubicBezTo>
                  <a:cubicBezTo>
                    <a:pt x="3948" y="200"/>
                    <a:pt x="3888" y="197"/>
                    <a:pt x="3831" y="194"/>
                  </a:cubicBezTo>
                  <a:cubicBezTo>
                    <a:pt x="3827" y="192"/>
                    <a:pt x="3823" y="190"/>
                    <a:pt x="3819" y="190"/>
                  </a:cubicBezTo>
                  <a:cubicBezTo>
                    <a:pt x="3804" y="186"/>
                    <a:pt x="3789" y="181"/>
                    <a:pt x="3774" y="178"/>
                  </a:cubicBezTo>
                  <a:cubicBezTo>
                    <a:pt x="3738" y="149"/>
                    <a:pt x="3695" y="131"/>
                    <a:pt x="3649" y="124"/>
                  </a:cubicBezTo>
                  <a:cubicBezTo>
                    <a:pt x="3516" y="107"/>
                    <a:pt x="3383" y="97"/>
                    <a:pt x="3247" y="85"/>
                  </a:cubicBezTo>
                  <a:lnTo>
                    <a:pt x="2967" y="59"/>
                  </a:lnTo>
                  <a:cubicBezTo>
                    <a:pt x="2952" y="55"/>
                    <a:pt x="2937" y="54"/>
                    <a:pt x="2923" y="51"/>
                  </a:cubicBezTo>
                  <a:cubicBezTo>
                    <a:pt x="2809" y="32"/>
                    <a:pt x="2696" y="8"/>
                    <a:pt x="2580" y="2"/>
                  </a:cubicBezTo>
                  <a:cubicBezTo>
                    <a:pt x="2574" y="1"/>
                    <a:pt x="2567" y="1"/>
                    <a:pt x="2560" y="1"/>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1"/>
            <p:cNvSpPr/>
            <p:nvPr/>
          </p:nvSpPr>
          <p:spPr>
            <a:xfrm>
              <a:off x="4391825" y="576875"/>
              <a:ext cx="336775" cy="286975"/>
            </a:xfrm>
            <a:custGeom>
              <a:avLst/>
              <a:gdLst/>
              <a:ahLst/>
              <a:cxnLst/>
              <a:rect l="l" t="t" r="r" b="b"/>
              <a:pathLst>
                <a:path w="13471" h="11479" extrusionOk="0">
                  <a:moveTo>
                    <a:pt x="3826" y="4874"/>
                  </a:moveTo>
                  <a:lnTo>
                    <a:pt x="3826" y="4874"/>
                  </a:lnTo>
                  <a:cubicBezTo>
                    <a:pt x="3827" y="4875"/>
                    <a:pt x="3828" y="4875"/>
                    <a:pt x="3829" y="4875"/>
                  </a:cubicBezTo>
                  <a:lnTo>
                    <a:pt x="3829" y="4875"/>
                  </a:lnTo>
                  <a:cubicBezTo>
                    <a:pt x="3828" y="4875"/>
                    <a:pt x="3827" y="4875"/>
                    <a:pt x="3826" y="4874"/>
                  </a:cubicBezTo>
                  <a:close/>
                  <a:moveTo>
                    <a:pt x="2494" y="7215"/>
                  </a:moveTo>
                  <a:lnTo>
                    <a:pt x="2494" y="7215"/>
                  </a:lnTo>
                  <a:cubicBezTo>
                    <a:pt x="2493" y="7215"/>
                    <a:pt x="2493" y="7215"/>
                    <a:pt x="2492" y="7216"/>
                  </a:cubicBezTo>
                  <a:lnTo>
                    <a:pt x="2492" y="7216"/>
                  </a:lnTo>
                  <a:cubicBezTo>
                    <a:pt x="2493" y="7215"/>
                    <a:pt x="2493" y="7215"/>
                    <a:pt x="2494" y="7215"/>
                  </a:cubicBezTo>
                  <a:close/>
                  <a:moveTo>
                    <a:pt x="2492" y="7216"/>
                  </a:moveTo>
                  <a:cubicBezTo>
                    <a:pt x="2492" y="7216"/>
                    <a:pt x="2491" y="7217"/>
                    <a:pt x="2491" y="7217"/>
                  </a:cubicBezTo>
                  <a:cubicBezTo>
                    <a:pt x="2491" y="7217"/>
                    <a:pt x="2492" y="7216"/>
                    <a:pt x="2492" y="7216"/>
                  </a:cubicBezTo>
                  <a:close/>
                  <a:moveTo>
                    <a:pt x="13230" y="1"/>
                  </a:moveTo>
                  <a:cubicBezTo>
                    <a:pt x="13130" y="1"/>
                    <a:pt x="13034" y="71"/>
                    <a:pt x="13013" y="174"/>
                  </a:cubicBezTo>
                  <a:cubicBezTo>
                    <a:pt x="13011" y="180"/>
                    <a:pt x="13009" y="186"/>
                    <a:pt x="13008" y="193"/>
                  </a:cubicBezTo>
                  <a:cubicBezTo>
                    <a:pt x="13004" y="204"/>
                    <a:pt x="12999" y="217"/>
                    <a:pt x="12994" y="229"/>
                  </a:cubicBezTo>
                  <a:lnTo>
                    <a:pt x="12994" y="225"/>
                  </a:lnTo>
                  <a:cubicBezTo>
                    <a:pt x="12978" y="258"/>
                    <a:pt x="12960" y="290"/>
                    <a:pt x="12940" y="320"/>
                  </a:cubicBezTo>
                  <a:lnTo>
                    <a:pt x="12940" y="318"/>
                  </a:lnTo>
                  <a:cubicBezTo>
                    <a:pt x="12872" y="428"/>
                    <a:pt x="12796" y="534"/>
                    <a:pt x="12713" y="637"/>
                  </a:cubicBezTo>
                  <a:cubicBezTo>
                    <a:pt x="12721" y="631"/>
                    <a:pt x="12726" y="621"/>
                    <a:pt x="12733" y="615"/>
                  </a:cubicBezTo>
                  <a:lnTo>
                    <a:pt x="12733" y="615"/>
                  </a:lnTo>
                  <a:cubicBezTo>
                    <a:pt x="12671" y="688"/>
                    <a:pt x="12613" y="765"/>
                    <a:pt x="12560" y="845"/>
                  </a:cubicBezTo>
                  <a:cubicBezTo>
                    <a:pt x="12501" y="934"/>
                    <a:pt x="12452" y="1027"/>
                    <a:pt x="12399" y="1116"/>
                  </a:cubicBezTo>
                  <a:cubicBezTo>
                    <a:pt x="12402" y="1110"/>
                    <a:pt x="12406" y="1105"/>
                    <a:pt x="12409" y="1097"/>
                  </a:cubicBezTo>
                  <a:lnTo>
                    <a:pt x="12409" y="1097"/>
                  </a:lnTo>
                  <a:cubicBezTo>
                    <a:pt x="12345" y="1202"/>
                    <a:pt x="12279" y="1302"/>
                    <a:pt x="12224" y="1411"/>
                  </a:cubicBezTo>
                  <a:cubicBezTo>
                    <a:pt x="12176" y="1504"/>
                    <a:pt x="12127" y="1593"/>
                    <a:pt x="12075" y="1683"/>
                  </a:cubicBezTo>
                  <a:cubicBezTo>
                    <a:pt x="12049" y="1725"/>
                    <a:pt x="12020" y="1765"/>
                    <a:pt x="11991" y="1802"/>
                  </a:cubicBezTo>
                  <a:cubicBezTo>
                    <a:pt x="11894" y="1923"/>
                    <a:pt x="11793" y="2039"/>
                    <a:pt x="11691" y="2156"/>
                  </a:cubicBezTo>
                  <a:cubicBezTo>
                    <a:pt x="11597" y="2261"/>
                    <a:pt x="11511" y="2373"/>
                    <a:pt x="11423" y="2484"/>
                  </a:cubicBezTo>
                  <a:lnTo>
                    <a:pt x="11424" y="2484"/>
                  </a:lnTo>
                  <a:cubicBezTo>
                    <a:pt x="11265" y="2675"/>
                    <a:pt x="11076" y="2835"/>
                    <a:pt x="10912" y="3017"/>
                  </a:cubicBezTo>
                  <a:cubicBezTo>
                    <a:pt x="10727" y="3217"/>
                    <a:pt x="10556" y="3431"/>
                    <a:pt x="10363" y="3622"/>
                  </a:cubicBezTo>
                  <a:cubicBezTo>
                    <a:pt x="10266" y="3712"/>
                    <a:pt x="10160" y="3791"/>
                    <a:pt x="10058" y="3877"/>
                  </a:cubicBezTo>
                  <a:cubicBezTo>
                    <a:pt x="9945" y="3973"/>
                    <a:pt x="9828" y="4061"/>
                    <a:pt x="9707" y="4148"/>
                  </a:cubicBezTo>
                  <a:cubicBezTo>
                    <a:pt x="9587" y="4231"/>
                    <a:pt x="9461" y="4307"/>
                    <a:pt x="9332" y="4378"/>
                  </a:cubicBezTo>
                  <a:cubicBezTo>
                    <a:pt x="9199" y="4444"/>
                    <a:pt x="9062" y="4496"/>
                    <a:pt x="8927" y="4555"/>
                  </a:cubicBezTo>
                  <a:cubicBezTo>
                    <a:pt x="8792" y="4613"/>
                    <a:pt x="8659" y="4673"/>
                    <a:pt x="8524" y="4724"/>
                  </a:cubicBezTo>
                  <a:cubicBezTo>
                    <a:pt x="8389" y="4773"/>
                    <a:pt x="8253" y="4815"/>
                    <a:pt x="8122" y="4865"/>
                  </a:cubicBezTo>
                  <a:cubicBezTo>
                    <a:pt x="7988" y="4912"/>
                    <a:pt x="7857" y="4962"/>
                    <a:pt x="7722" y="4997"/>
                  </a:cubicBezTo>
                  <a:lnTo>
                    <a:pt x="7728" y="4997"/>
                  </a:lnTo>
                  <a:cubicBezTo>
                    <a:pt x="7724" y="4997"/>
                    <a:pt x="7722" y="4997"/>
                    <a:pt x="7720" y="4999"/>
                  </a:cubicBezTo>
                  <a:lnTo>
                    <a:pt x="7700" y="5004"/>
                  </a:lnTo>
                  <a:cubicBezTo>
                    <a:pt x="7703" y="5002"/>
                    <a:pt x="7709" y="5001"/>
                    <a:pt x="7712" y="4999"/>
                  </a:cubicBezTo>
                  <a:lnTo>
                    <a:pt x="7712" y="4999"/>
                  </a:lnTo>
                  <a:cubicBezTo>
                    <a:pt x="7568" y="5028"/>
                    <a:pt x="7422" y="5042"/>
                    <a:pt x="7277" y="5070"/>
                  </a:cubicBezTo>
                  <a:cubicBezTo>
                    <a:pt x="7135" y="5094"/>
                    <a:pt x="6993" y="5131"/>
                    <a:pt x="6853" y="5165"/>
                  </a:cubicBezTo>
                  <a:lnTo>
                    <a:pt x="6854" y="5163"/>
                  </a:lnTo>
                  <a:lnTo>
                    <a:pt x="6854" y="5163"/>
                  </a:lnTo>
                  <a:cubicBezTo>
                    <a:pt x="6767" y="5182"/>
                    <a:pt x="6680" y="5196"/>
                    <a:pt x="6589" y="5207"/>
                  </a:cubicBezTo>
                  <a:lnTo>
                    <a:pt x="6592" y="5207"/>
                  </a:lnTo>
                  <a:cubicBezTo>
                    <a:pt x="6375" y="5226"/>
                    <a:pt x="6159" y="5243"/>
                    <a:pt x="5940" y="5243"/>
                  </a:cubicBezTo>
                  <a:cubicBezTo>
                    <a:pt x="5712" y="5234"/>
                    <a:pt x="5485" y="5204"/>
                    <a:pt x="5258" y="5180"/>
                  </a:cubicBezTo>
                  <a:cubicBezTo>
                    <a:pt x="5017" y="5156"/>
                    <a:pt x="4777" y="5131"/>
                    <a:pt x="4536" y="5098"/>
                  </a:cubicBezTo>
                  <a:lnTo>
                    <a:pt x="4543" y="5098"/>
                  </a:lnTo>
                  <a:cubicBezTo>
                    <a:pt x="4446" y="5083"/>
                    <a:pt x="4350" y="5062"/>
                    <a:pt x="4256" y="5037"/>
                  </a:cubicBezTo>
                  <a:cubicBezTo>
                    <a:pt x="4117" y="4991"/>
                    <a:pt x="3983" y="4940"/>
                    <a:pt x="3848" y="4883"/>
                  </a:cubicBezTo>
                  <a:lnTo>
                    <a:pt x="3848" y="4883"/>
                  </a:lnTo>
                  <a:cubicBezTo>
                    <a:pt x="3851" y="4885"/>
                    <a:pt x="3853" y="4885"/>
                    <a:pt x="3854" y="4886"/>
                  </a:cubicBezTo>
                  <a:cubicBezTo>
                    <a:pt x="3853" y="4885"/>
                    <a:pt x="3848" y="4885"/>
                    <a:pt x="3847" y="4883"/>
                  </a:cubicBezTo>
                  <a:cubicBezTo>
                    <a:pt x="3843" y="4881"/>
                    <a:pt x="3839" y="4879"/>
                    <a:pt x="3835" y="4878"/>
                  </a:cubicBezTo>
                  <a:lnTo>
                    <a:pt x="3835" y="4878"/>
                  </a:lnTo>
                  <a:cubicBezTo>
                    <a:pt x="3705" y="4816"/>
                    <a:pt x="3580" y="4750"/>
                    <a:pt x="3445" y="4701"/>
                  </a:cubicBezTo>
                  <a:cubicBezTo>
                    <a:pt x="3366" y="4671"/>
                    <a:pt x="3286" y="4646"/>
                    <a:pt x="3208" y="4614"/>
                  </a:cubicBezTo>
                  <a:cubicBezTo>
                    <a:pt x="3137" y="4586"/>
                    <a:pt x="3064" y="4562"/>
                    <a:pt x="2989" y="4544"/>
                  </a:cubicBezTo>
                  <a:cubicBezTo>
                    <a:pt x="2910" y="4526"/>
                    <a:pt x="2832" y="4504"/>
                    <a:pt x="2751" y="4490"/>
                  </a:cubicBezTo>
                  <a:cubicBezTo>
                    <a:pt x="2706" y="4482"/>
                    <a:pt x="2659" y="4478"/>
                    <a:pt x="2612" y="4477"/>
                  </a:cubicBezTo>
                  <a:cubicBezTo>
                    <a:pt x="2606" y="4477"/>
                    <a:pt x="2600" y="4477"/>
                    <a:pt x="2593" y="4477"/>
                  </a:cubicBezTo>
                  <a:cubicBezTo>
                    <a:pt x="2516" y="4477"/>
                    <a:pt x="2441" y="4496"/>
                    <a:pt x="2386" y="4555"/>
                  </a:cubicBezTo>
                  <a:cubicBezTo>
                    <a:pt x="2251" y="4702"/>
                    <a:pt x="2363" y="4927"/>
                    <a:pt x="2544" y="4927"/>
                  </a:cubicBezTo>
                  <a:cubicBezTo>
                    <a:pt x="2562" y="4927"/>
                    <a:pt x="2581" y="4925"/>
                    <a:pt x="2599" y="4921"/>
                  </a:cubicBezTo>
                  <a:cubicBezTo>
                    <a:pt x="2622" y="4921"/>
                    <a:pt x="2645" y="4923"/>
                    <a:pt x="2666" y="4925"/>
                  </a:cubicBezTo>
                  <a:cubicBezTo>
                    <a:pt x="2759" y="4942"/>
                    <a:pt x="2851" y="4966"/>
                    <a:pt x="2940" y="4988"/>
                  </a:cubicBezTo>
                  <a:cubicBezTo>
                    <a:pt x="2993" y="5006"/>
                    <a:pt x="3042" y="5025"/>
                    <a:pt x="3091" y="5044"/>
                  </a:cubicBezTo>
                  <a:cubicBezTo>
                    <a:pt x="3101" y="5075"/>
                    <a:pt x="3118" y="5102"/>
                    <a:pt x="3140" y="5125"/>
                  </a:cubicBezTo>
                  <a:cubicBezTo>
                    <a:pt x="3145" y="5138"/>
                    <a:pt x="3151" y="5153"/>
                    <a:pt x="3156" y="5167"/>
                  </a:cubicBezTo>
                  <a:cubicBezTo>
                    <a:pt x="3173" y="5218"/>
                    <a:pt x="3189" y="5270"/>
                    <a:pt x="3202" y="5324"/>
                  </a:cubicBezTo>
                  <a:cubicBezTo>
                    <a:pt x="3229" y="5436"/>
                    <a:pt x="3249" y="5550"/>
                    <a:pt x="3264" y="5664"/>
                  </a:cubicBezTo>
                  <a:cubicBezTo>
                    <a:pt x="3265" y="5722"/>
                    <a:pt x="3264" y="5781"/>
                    <a:pt x="3264" y="5840"/>
                  </a:cubicBezTo>
                  <a:cubicBezTo>
                    <a:pt x="3259" y="5911"/>
                    <a:pt x="3253" y="5981"/>
                    <a:pt x="3242" y="6049"/>
                  </a:cubicBezTo>
                  <a:cubicBezTo>
                    <a:pt x="3236" y="6082"/>
                    <a:pt x="3228" y="6114"/>
                    <a:pt x="3218" y="6145"/>
                  </a:cubicBezTo>
                  <a:cubicBezTo>
                    <a:pt x="3189" y="6221"/>
                    <a:pt x="3159" y="6295"/>
                    <a:pt x="3124" y="6370"/>
                  </a:cubicBezTo>
                  <a:cubicBezTo>
                    <a:pt x="3097" y="6422"/>
                    <a:pt x="3066" y="6468"/>
                    <a:pt x="3040" y="6522"/>
                  </a:cubicBezTo>
                  <a:cubicBezTo>
                    <a:pt x="3015" y="6575"/>
                    <a:pt x="2995" y="6629"/>
                    <a:pt x="2980" y="6685"/>
                  </a:cubicBezTo>
                  <a:cubicBezTo>
                    <a:pt x="2952" y="6708"/>
                    <a:pt x="2926" y="6732"/>
                    <a:pt x="2901" y="6758"/>
                  </a:cubicBezTo>
                  <a:cubicBezTo>
                    <a:pt x="2842" y="6822"/>
                    <a:pt x="2792" y="6898"/>
                    <a:pt x="2735" y="6968"/>
                  </a:cubicBezTo>
                  <a:cubicBezTo>
                    <a:pt x="2659" y="7054"/>
                    <a:pt x="2576" y="7136"/>
                    <a:pt x="2492" y="7216"/>
                  </a:cubicBezTo>
                  <a:lnTo>
                    <a:pt x="2492" y="7216"/>
                  </a:lnTo>
                  <a:cubicBezTo>
                    <a:pt x="2490" y="7217"/>
                    <a:pt x="2487" y="7220"/>
                    <a:pt x="2485" y="7222"/>
                  </a:cubicBezTo>
                  <a:cubicBezTo>
                    <a:pt x="2483" y="7224"/>
                    <a:pt x="2481" y="7225"/>
                    <a:pt x="2479" y="7228"/>
                  </a:cubicBezTo>
                  <a:lnTo>
                    <a:pt x="2479" y="7228"/>
                  </a:lnTo>
                  <a:cubicBezTo>
                    <a:pt x="2479" y="7228"/>
                    <a:pt x="2479" y="7228"/>
                    <a:pt x="2479" y="7228"/>
                  </a:cubicBezTo>
                  <a:lnTo>
                    <a:pt x="2479" y="7228"/>
                  </a:lnTo>
                  <a:cubicBezTo>
                    <a:pt x="2479" y="7228"/>
                    <a:pt x="2479" y="7228"/>
                    <a:pt x="2479" y="7228"/>
                  </a:cubicBezTo>
                  <a:lnTo>
                    <a:pt x="2479" y="7228"/>
                  </a:lnTo>
                  <a:cubicBezTo>
                    <a:pt x="2479" y="7228"/>
                    <a:pt x="2479" y="7228"/>
                    <a:pt x="2479" y="7228"/>
                  </a:cubicBezTo>
                  <a:lnTo>
                    <a:pt x="2479" y="7228"/>
                  </a:lnTo>
                  <a:cubicBezTo>
                    <a:pt x="2478" y="7228"/>
                    <a:pt x="2478" y="7228"/>
                    <a:pt x="2477" y="7229"/>
                  </a:cubicBezTo>
                  <a:lnTo>
                    <a:pt x="2477" y="7229"/>
                  </a:lnTo>
                  <a:cubicBezTo>
                    <a:pt x="2478" y="7229"/>
                    <a:pt x="2478" y="7228"/>
                    <a:pt x="2479" y="7228"/>
                  </a:cubicBezTo>
                  <a:lnTo>
                    <a:pt x="2479" y="7228"/>
                  </a:lnTo>
                  <a:cubicBezTo>
                    <a:pt x="2478" y="7229"/>
                    <a:pt x="2478" y="7230"/>
                    <a:pt x="2477" y="7231"/>
                  </a:cubicBezTo>
                  <a:cubicBezTo>
                    <a:pt x="2477" y="7230"/>
                    <a:pt x="2477" y="7230"/>
                    <a:pt x="2477" y="7229"/>
                  </a:cubicBezTo>
                  <a:lnTo>
                    <a:pt x="2477" y="7229"/>
                  </a:lnTo>
                  <a:cubicBezTo>
                    <a:pt x="2436" y="7267"/>
                    <a:pt x="2395" y="7302"/>
                    <a:pt x="2358" y="7344"/>
                  </a:cubicBezTo>
                  <a:cubicBezTo>
                    <a:pt x="2314" y="7393"/>
                    <a:pt x="2271" y="7443"/>
                    <a:pt x="2228" y="7494"/>
                  </a:cubicBezTo>
                  <a:cubicBezTo>
                    <a:pt x="2062" y="7678"/>
                    <a:pt x="1888" y="7854"/>
                    <a:pt x="1731" y="8046"/>
                  </a:cubicBezTo>
                  <a:cubicBezTo>
                    <a:pt x="1649" y="8146"/>
                    <a:pt x="1576" y="8254"/>
                    <a:pt x="1504" y="8359"/>
                  </a:cubicBezTo>
                  <a:cubicBezTo>
                    <a:pt x="1489" y="8381"/>
                    <a:pt x="1473" y="8402"/>
                    <a:pt x="1457" y="8424"/>
                  </a:cubicBezTo>
                  <a:cubicBezTo>
                    <a:pt x="1435" y="8450"/>
                    <a:pt x="1411" y="8476"/>
                    <a:pt x="1387" y="8503"/>
                  </a:cubicBezTo>
                  <a:cubicBezTo>
                    <a:pt x="1218" y="8693"/>
                    <a:pt x="1051" y="8885"/>
                    <a:pt x="884" y="9080"/>
                  </a:cubicBezTo>
                  <a:cubicBezTo>
                    <a:pt x="754" y="9228"/>
                    <a:pt x="629" y="9379"/>
                    <a:pt x="503" y="9529"/>
                  </a:cubicBezTo>
                  <a:cubicBezTo>
                    <a:pt x="406" y="9609"/>
                    <a:pt x="329" y="9710"/>
                    <a:pt x="265" y="9818"/>
                  </a:cubicBezTo>
                  <a:lnTo>
                    <a:pt x="224" y="9869"/>
                  </a:lnTo>
                  <a:cubicBezTo>
                    <a:pt x="154" y="9952"/>
                    <a:pt x="72" y="10035"/>
                    <a:pt x="96" y="10153"/>
                  </a:cubicBezTo>
                  <a:lnTo>
                    <a:pt x="96" y="10159"/>
                  </a:lnTo>
                  <a:cubicBezTo>
                    <a:pt x="65" y="10240"/>
                    <a:pt x="44" y="10324"/>
                    <a:pt x="32" y="10411"/>
                  </a:cubicBezTo>
                  <a:cubicBezTo>
                    <a:pt x="0" y="10603"/>
                    <a:pt x="111" y="10790"/>
                    <a:pt x="275" y="10890"/>
                  </a:cubicBezTo>
                  <a:cubicBezTo>
                    <a:pt x="313" y="10958"/>
                    <a:pt x="359" y="11020"/>
                    <a:pt x="414" y="11075"/>
                  </a:cubicBezTo>
                  <a:cubicBezTo>
                    <a:pt x="478" y="11142"/>
                    <a:pt x="562" y="11188"/>
                    <a:pt x="641" y="11231"/>
                  </a:cubicBezTo>
                  <a:cubicBezTo>
                    <a:pt x="715" y="11271"/>
                    <a:pt x="792" y="11303"/>
                    <a:pt x="873" y="11324"/>
                  </a:cubicBezTo>
                  <a:cubicBezTo>
                    <a:pt x="943" y="11342"/>
                    <a:pt x="1020" y="11364"/>
                    <a:pt x="1095" y="11364"/>
                  </a:cubicBezTo>
                  <a:cubicBezTo>
                    <a:pt x="1099" y="11364"/>
                    <a:pt x="1102" y="11364"/>
                    <a:pt x="1105" y="11364"/>
                  </a:cubicBezTo>
                  <a:cubicBezTo>
                    <a:pt x="1199" y="11398"/>
                    <a:pt x="1296" y="11425"/>
                    <a:pt x="1395" y="11444"/>
                  </a:cubicBezTo>
                  <a:cubicBezTo>
                    <a:pt x="1475" y="11457"/>
                    <a:pt x="1555" y="11467"/>
                    <a:pt x="1637" y="11471"/>
                  </a:cubicBezTo>
                  <a:cubicBezTo>
                    <a:pt x="1673" y="11474"/>
                    <a:pt x="1711" y="11478"/>
                    <a:pt x="1750" y="11478"/>
                  </a:cubicBezTo>
                  <a:cubicBezTo>
                    <a:pt x="1776" y="11478"/>
                    <a:pt x="1802" y="11476"/>
                    <a:pt x="1829" y="11471"/>
                  </a:cubicBezTo>
                  <a:cubicBezTo>
                    <a:pt x="1870" y="11463"/>
                    <a:pt x="1907" y="11444"/>
                    <a:pt x="1937" y="11416"/>
                  </a:cubicBezTo>
                  <a:cubicBezTo>
                    <a:pt x="2016" y="11406"/>
                    <a:pt x="2093" y="11391"/>
                    <a:pt x="2168" y="11373"/>
                  </a:cubicBezTo>
                  <a:cubicBezTo>
                    <a:pt x="2263" y="11350"/>
                    <a:pt x="2359" y="11324"/>
                    <a:pt x="2454" y="11300"/>
                  </a:cubicBezTo>
                  <a:cubicBezTo>
                    <a:pt x="2605" y="11260"/>
                    <a:pt x="2757" y="11222"/>
                    <a:pt x="2913" y="11189"/>
                  </a:cubicBezTo>
                  <a:lnTo>
                    <a:pt x="2911" y="11189"/>
                  </a:lnTo>
                  <a:cubicBezTo>
                    <a:pt x="3020" y="11167"/>
                    <a:pt x="3129" y="11144"/>
                    <a:pt x="3238" y="11119"/>
                  </a:cubicBezTo>
                  <a:cubicBezTo>
                    <a:pt x="3335" y="11099"/>
                    <a:pt x="3436" y="11080"/>
                    <a:pt x="3529" y="11045"/>
                  </a:cubicBezTo>
                  <a:cubicBezTo>
                    <a:pt x="3643" y="11003"/>
                    <a:pt x="3752" y="10962"/>
                    <a:pt x="3866" y="10916"/>
                  </a:cubicBezTo>
                  <a:cubicBezTo>
                    <a:pt x="3972" y="10870"/>
                    <a:pt x="4078" y="10823"/>
                    <a:pt x="4183" y="10778"/>
                  </a:cubicBezTo>
                  <a:cubicBezTo>
                    <a:pt x="4386" y="10694"/>
                    <a:pt x="4582" y="10607"/>
                    <a:pt x="4773" y="10502"/>
                  </a:cubicBezTo>
                  <a:cubicBezTo>
                    <a:pt x="4944" y="10405"/>
                    <a:pt x="5107" y="10294"/>
                    <a:pt x="5266" y="10183"/>
                  </a:cubicBezTo>
                  <a:cubicBezTo>
                    <a:pt x="5568" y="9977"/>
                    <a:pt x="5876" y="9787"/>
                    <a:pt x="6189" y="9599"/>
                  </a:cubicBezTo>
                  <a:cubicBezTo>
                    <a:pt x="6227" y="9625"/>
                    <a:pt x="6271" y="9638"/>
                    <a:pt x="6317" y="9638"/>
                  </a:cubicBezTo>
                  <a:cubicBezTo>
                    <a:pt x="6356" y="9638"/>
                    <a:pt x="6396" y="9629"/>
                    <a:pt x="6433" y="9610"/>
                  </a:cubicBezTo>
                  <a:cubicBezTo>
                    <a:pt x="6614" y="9517"/>
                    <a:pt x="6792" y="9421"/>
                    <a:pt x="6967" y="9319"/>
                  </a:cubicBezTo>
                  <a:cubicBezTo>
                    <a:pt x="7125" y="9226"/>
                    <a:pt x="7274" y="9115"/>
                    <a:pt x="7422" y="9006"/>
                  </a:cubicBezTo>
                  <a:cubicBezTo>
                    <a:pt x="7561" y="8905"/>
                    <a:pt x="7695" y="8800"/>
                    <a:pt x="7833" y="8697"/>
                  </a:cubicBezTo>
                  <a:cubicBezTo>
                    <a:pt x="7963" y="8604"/>
                    <a:pt x="8094" y="8510"/>
                    <a:pt x="8226" y="8417"/>
                  </a:cubicBezTo>
                  <a:lnTo>
                    <a:pt x="8226" y="8417"/>
                  </a:lnTo>
                  <a:cubicBezTo>
                    <a:pt x="8222" y="8421"/>
                    <a:pt x="8217" y="8424"/>
                    <a:pt x="8213" y="8428"/>
                  </a:cubicBezTo>
                  <a:cubicBezTo>
                    <a:pt x="8361" y="8328"/>
                    <a:pt x="8512" y="8230"/>
                    <a:pt x="8659" y="8126"/>
                  </a:cubicBezTo>
                  <a:cubicBezTo>
                    <a:pt x="8819" y="8010"/>
                    <a:pt x="8983" y="7895"/>
                    <a:pt x="9146" y="7779"/>
                  </a:cubicBezTo>
                  <a:cubicBezTo>
                    <a:pt x="9305" y="7663"/>
                    <a:pt x="9462" y="7533"/>
                    <a:pt x="9594" y="7387"/>
                  </a:cubicBezTo>
                  <a:cubicBezTo>
                    <a:pt x="9700" y="7269"/>
                    <a:pt x="9800" y="7146"/>
                    <a:pt x="9904" y="7027"/>
                  </a:cubicBezTo>
                  <a:lnTo>
                    <a:pt x="9904" y="7027"/>
                  </a:lnTo>
                  <a:cubicBezTo>
                    <a:pt x="9900" y="7029"/>
                    <a:pt x="9898" y="7032"/>
                    <a:pt x="9895" y="7034"/>
                  </a:cubicBezTo>
                  <a:cubicBezTo>
                    <a:pt x="10032" y="6878"/>
                    <a:pt x="10173" y="6724"/>
                    <a:pt x="10306" y="6567"/>
                  </a:cubicBezTo>
                  <a:cubicBezTo>
                    <a:pt x="10453" y="6389"/>
                    <a:pt x="10596" y="6208"/>
                    <a:pt x="10739" y="6024"/>
                  </a:cubicBezTo>
                  <a:cubicBezTo>
                    <a:pt x="11004" y="5681"/>
                    <a:pt x="11234" y="5311"/>
                    <a:pt x="11472" y="4949"/>
                  </a:cubicBezTo>
                  <a:lnTo>
                    <a:pt x="11472" y="4949"/>
                  </a:lnTo>
                  <a:cubicBezTo>
                    <a:pt x="11467" y="4951"/>
                    <a:pt x="11466" y="4954"/>
                    <a:pt x="11464" y="4957"/>
                  </a:cubicBezTo>
                  <a:cubicBezTo>
                    <a:pt x="11575" y="4797"/>
                    <a:pt x="11688" y="4640"/>
                    <a:pt x="11802" y="4481"/>
                  </a:cubicBezTo>
                  <a:cubicBezTo>
                    <a:pt x="11852" y="4414"/>
                    <a:pt x="11900" y="4342"/>
                    <a:pt x="11946" y="4271"/>
                  </a:cubicBezTo>
                  <a:cubicBezTo>
                    <a:pt x="11989" y="4204"/>
                    <a:pt x="12035" y="4136"/>
                    <a:pt x="12073" y="4065"/>
                  </a:cubicBezTo>
                  <a:cubicBezTo>
                    <a:pt x="12169" y="3898"/>
                    <a:pt x="12256" y="3724"/>
                    <a:pt x="12335" y="3548"/>
                  </a:cubicBezTo>
                  <a:cubicBezTo>
                    <a:pt x="12406" y="3387"/>
                    <a:pt x="12470" y="3222"/>
                    <a:pt x="12531" y="3056"/>
                  </a:cubicBezTo>
                  <a:cubicBezTo>
                    <a:pt x="12597" y="2872"/>
                    <a:pt x="12663" y="2691"/>
                    <a:pt x="12730" y="2507"/>
                  </a:cubicBezTo>
                  <a:cubicBezTo>
                    <a:pt x="12792" y="2339"/>
                    <a:pt x="12863" y="2173"/>
                    <a:pt x="12931" y="2006"/>
                  </a:cubicBezTo>
                  <a:cubicBezTo>
                    <a:pt x="12998" y="1841"/>
                    <a:pt x="13047" y="1672"/>
                    <a:pt x="13093" y="1499"/>
                  </a:cubicBezTo>
                  <a:cubicBezTo>
                    <a:pt x="13113" y="1423"/>
                    <a:pt x="13129" y="1347"/>
                    <a:pt x="13140" y="1270"/>
                  </a:cubicBezTo>
                  <a:cubicBezTo>
                    <a:pt x="13153" y="1171"/>
                    <a:pt x="13172" y="1074"/>
                    <a:pt x="13163" y="974"/>
                  </a:cubicBezTo>
                  <a:cubicBezTo>
                    <a:pt x="13157" y="929"/>
                    <a:pt x="13136" y="886"/>
                    <a:pt x="13104" y="854"/>
                  </a:cubicBezTo>
                  <a:cubicBezTo>
                    <a:pt x="13180" y="756"/>
                    <a:pt x="13252" y="654"/>
                    <a:pt x="13318" y="550"/>
                  </a:cubicBezTo>
                  <a:cubicBezTo>
                    <a:pt x="13372" y="461"/>
                    <a:pt x="13424" y="371"/>
                    <a:pt x="13445" y="269"/>
                  </a:cubicBezTo>
                  <a:cubicBezTo>
                    <a:pt x="13470" y="153"/>
                    <a:pt x="13397" y="31"/>
                    <a:pt x="13277" y="6"/>
                  </a:cubicBezTo>
                  <a:cubicBezTo>
                    <a:pt x="13262" y="2"/>
                    <a:pt x="13246" y="1"/>
                    <a:pt x="13230" y="1"/>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1"/>
            <p:cNvSpPr/>
            <p:nvPr/>
          </p:nvSpPr>
          <p:spPr>
            <a:xfrm>
              <a:off x="4461400" y="523650"/>
              <a:ext cx="150175" cy="110825"/>
            </a:xfrm>
            <a:custGeom>
              <a:avLst/>
              <a:gdLst/>
              <a:ahLst/>
              <a:cxnLst/>
              <a:rect l="l" t="t" r="r" b="b"/>
              <a:pathLst>
                <a:path w="6007" h="4433" extrusionOk="0">
                  <a:moveTo>
                    <a:pt x="3843" y="2498"/>
                  </a:moveTo>
                  <a:lnTo>
                    <a:pt x="3843" y="2498"/>
                  </a:lnTo>
                  <a:cubicBezTo>
                    <a:pt x="3842" y="2500"/>
                    <a:pt x="3841" y="2502"/>
                    <a:pt x="3839" y="2503"/>
                  </a:cubicBezTo>
                  <a:cubicBezTo>
                    <a:pt x="3841" y="2502"/>
                    <a:pt x="3842" y="2500"/>
                    <a:pt x="3843" y="2498"/>
                  </a:cubicBezTo>
                  <a:close/>
                  <a:moveTo>
                    <a:pt x="3401" y="3067"/>
                  </a:moveTo>
                  <a:cubicBezTo>
                    <a:pt x="3400" y="3068"/>
                    <a:pt x="3399" y="3070"/>
                    <a:pt x="3398" y="3071"/>
                  </a:cubicBezTo>
                  <a:lnTo>
                    <a:pt x="3398" y="3071"/>
                  </a:lnTo>
                  <a:cubicBezTo>
                    <a:pt x="3399" y="3070"/>
                    <a:pt x="3400" y="3068"/>
                    <a:pt x="3401" y="3067"/>
                  </a:cubicBezTo>
                  <a:close/>
                  <a:moveTo>
                    <a:pt x="2374" y="4074"/>
                  </a:moveTo>
                  <a:cubicBezTo>
                    <a:pt x="2374" y="4075"/>
                    <a:pt x="2374" y="4075"/>
                    <a:pt x="2374" y="4076"/>
                  </a:cubicBezTo>
                  <a:cubicBezTo>
                    <a:pt x="2370" y="4081"/>
                    <a:pt x="2367" y="4085"/>
                    <a:pt x="2364" y="4089"/>
                  </a:cubicBezTo>
                  <a:lnTo>
                    <a:pt x="2364" y="4089"/>
                  </a:lnTo>
                  <a:cubicBezTo>
                    <a:pt x="2368" y="4084"/>
                    <a:pt x="2371" y="4079"/>
                    <a:pt x="2374" y="4074"/>
                  </a:cubicBezTo>
                  <a:close/>
                  <a:moveTo>
                    <a:pt x="5756" y="0"/>
                  </a:moveTo>
                  <a:cubicBezTo>
                    <a:pt x="5730" y="0"/>
                    <a:pt x="5703" y="5"/>
                    <a:pt x="5677" y="14"/>
                  </a:cubicBezTo>
                  <a:cubicBezTo>
                    <a:pt x="5634" y="27"/>
                    <a:pt x="5591" y="43"/>
                    <a:pt x="5550" y="63"/>
                  </a:cubicBezTo>
                  <a:cubicBezTo>
                    <a:pt x="5392" y="136"/>
                    <a:pt x="5237" y="212"/>
                    <a:pt x="5080" y="286"/>
                  </a:cubicBezTo>
                  <a:lnTo>
                    <a:pt x="5084" y="285"/>
                  </a:lnTo>
                  <a:lnTo>
                    <a:pt x="5078" y="287"/>
                  </a:lnTo>
                  <a:lnTo>
                    <a:pt x="5065" y="293"/>
                  </a:lnTo>
                  <a:lnTo>
                    <a:pt x="5065" y="293"/>
                  </a:lnTo>
                  <a:cubicBezTo>
                    <a:pt x="5065" y="293"/>
                    <a:pt x="5066" y="293"/>
                    <a:pt x="5066" y="292"/>
                  </a:cubicBezTo>
                  <a:lnTo>
                    <a:pt x="5066" y="292"/>
                  </a:lnTo>
                  <a:cubicBezTo>
                    <a:pt x="4996" y="323"/>
                    <a:pt x="4927" y="350"/>
                    <a:pt x="4855" y="376"/>
                  </a:cubicBezTo>
                  <a:cubicBezTo>
                    <a:pt x="4672" y="430"/>
                    <a:pt x="4488" y="477"/>
                    <a:pt x="4303" y="513"/>
                  </a:cubicBezTo>
                  <a:cubicBezTo>
                    <a:pt x="4088" y="549"/>
                    <a:pt x="3872" y="572"/>
                    <a:pt x="3654" y="585"/>
                  </a:cubicBezTo>
                  <a:lnTo>
                    <a:pt x="3684" y="585"/>
                  </a:lnTo>
                  <a:cubicBezTo>
                    <a:pt x="3585" y="586"/>
                    <a:pt x="3485" y="586"/>
                    <a:pt x="3387" y="586"/>
                  </a:cubicBezTo>
                  <a:cubicBezTo>
                    <a:pt x="3348" y="586"/>
                    <a:pt x="3309" y="586"/>
                    <a:pt x="3269" y="586"/>
                  </a:cubicBezTo>
                  <a:cubicBezTo>
                    <a:pt x="3210" y="586"/>
                    <a:pt x="3151" y="586"/>
                    <a:pt x="3092" y="588"/>
                  </a:cubicBezTo>
                  <a:cubicBezTo>
                    <a:pt x="2997" y="591"/>
                    <a:pt x="2902" y="596"/>
                    <a:pt x="2805" y="602"/>
                  </a:cubicBezTo>
                  <a:cubicBezTo>
                    <a:pt x="2773" y="603"/>
                    <a:pt x="2740" y="602"/>
                    <a:pt x="2706" y="607"/>
                  </a:cubicBezTo>
                  <a:cubicBezTo>
                    <a:pt x="2699" y="607"/>
                    <a:pt x="2693" y="608"/>
                    <a:pt x="2685" y="608"/>
                  </a:cubicBezTo>
                  <a:cubicBezTo>
                    <a:pt x="2661" y="609"/>
                    <a:pt x="2635" y="611"/>
                    <a:pt x="2610" y="612"/>
                  </a:cubicBezTo>
                  <a:lnTo>
                    <a:pt x="2615" y="611"/>
                  </a:lnTo>
                  <a:lnTo>
                    <a:pt x="2615" y="611"/>
                  </a:lnTo>
                  <a:cubicBezTo>
                    <a:pt x="2387" y="622"/>
                    <a:pt x="2159" y="626"/>
                    <a:pt x="1931" y="656"/>
                  </a:cubicBezTo>
                  <a:cubicBezTo>
                    <a:pt x="1805" y="671"/>
                    <a:pt x="1679" y="688"/>
                    <a:pt x="1555" y="723"/>
                  </a:cubicBezTo>
                  <a:cubicBezTo>
                    <a:pt x="1439" y="756"/>
                    <a:pt x="1325" y="797"/>
                    <a:pt x="1214" y="846"/>
                  </a:cubicBezTo>
                  <a:cubicBezTo>
                    <a:pt x="1093" y="902"/>
                    <a:pt x="970" y="956"/>
                    <a:pt x="854" y="1024"/>
                  </a:cubicBezTo>
                  <a:cubicBezTo>
                    <a:pt x="702" y="1115"/>
                    <a:pt x="576" y="1237"/>
                    <a:pt x="456" y="1367"/>
                  </a:cubicBezTo>
                  <a:cubicBezTo>
                    <a:pt x="376" y="1456"/>
                    <a:pt x="305" y="1551"/>
                    <a:pt x="243" y="1653"/>
                  </a:cubicBezTo>
                  <a:cubicBezTo>
                    <a:pt x="210" y="1709"/>
                    <a:pt x="178" y="1766"/>
                    <a:pt x="145" y="1823"/>
                  </a:cubicBezTo>
                  <a:cubicBezTo>
                    <a:pt x="110" y="1886"/>
                    <a:pt x="72" y="1948"/>
                    <a:pt x="46" y="2015"/>
                  </a:cubicBezTo>
                  <a:cubicBezTo>
                    <a:pt x="0" y="2127"/>
                    <a:pt x="52" y="2257"/>
                    <a:pt x="164" y="2306"/>
                  </a:cubicBezTo>
                  <a:cubicBezTo>
                    <a:pt x="190" y="2317"/>
                    <a:pt x="218" y="2322"/>
                    <a:pt x="246" y="2322"/>
                  </a:cubicBezTo>
                  <a:cubicBezTo>
                    <a:pt x="333" y="2322"/>
                    <a:pt x="421" y="2271"/>
                    <a:pt x="454" y="2187"/>
                  </a:cubicBezTo>
                  <a:cubicBezTo>
                    <a:pt x="460" y="2170"/>
                    <a:pt x="468" y="2154"/>
                    <a:pt x="477" y="2140"/>
                  </a:cubicBezTo>
                  <a:cubicBezTo>
                    <a:pt x="539" y="2024"/>
                    <a:pt x="603" y="1911"/>
                    <a:pt x="675" y="1801"/>
                  </a:cubicBezTo>
                  <a:lnTo>
                    <a:pt x="675" y="1801"/>
                  </a:lnTo>
                  <a:cubicBezTo>
                    <a:pt x="673" y="1803"/>
                    <a:pt x="671" y="1806"/>
                    <a:pt x="668" y="1809"/>
                  </a:cubicBezTo>
                  <a:cubicBezTo>
                    <a:pt x="673" y="1803"/>
                    <a:pt x="676" y="1799"/>
                    <a:pt x="680" y="1794"/>
                  </a:cubicBezTo>
                  <a:lnTo>
                    <a:pt x="685" y="1784"/>
                  </a:lnTo>
                  <a:lnTo>
                    <a:pt x="682" y="1791"/>
                  </a:lnTo>
                  <a:cubicBezTo>
                    <a:pt x="712" y="1751"/>
                    <a:pt x="742" y="1713"/>
                    <a:pt x="774" y="1674"/>
                  </a:cubicBezTo>
                  <a:cubicBezTo>
                    <a:pt x="828" y="1615"/>
                    <a:pt x="883" y="1559"/>
                    <a:pt x="943" y="1507"/>
                  </a:cubicBezTo>
                  <a:cubicBezTo>
                    <a:pt x="984" y="1473"/>
                    <a:pt x="1026" y="1442"/>
                    <a:pt x="1070" y="1413"/>
                  </a:cubicBezTo>
                  <a:cubicBezTo>
                    <a:pt x="1138" y="1371"/>
                    <a:pt x="1208" y="1334"/>
                    <a:pt x="1281" y="1302"/>
                  </a:cubicBezTo>
                  <a:lnTo>
                    <a:pt x="1281" y="1302"/>
                  </a:lnTo>
                  <a:lnTo>
                    <a:pt x="1277" y="1303"/>
                  </a:lnTo>
                  <a:lnTo>
                    <a:pt x="1286" y="1299"/>
                  </a:lnTo>
                  <a:lnTo>
                    <a:pt x="1302" y="1291"/>
                  </a:lnTo>
                  <a:lnTo>
                    <a:pt x="1297" y="1294"/>
                  </a:lnTo>
                  <a:cubicBezTo>
                    <a:pt x="1401" y="1248"/>
                    <a:pt x="1507" y="1205"/>
                    <a:pt x="1616" y="1167"/>
                  </a:cubicBezTo>
                  <a:cubicBezTo>
                    <a:pt x="1684" y="1148"/>
                    <a:pt x="1754" y="1133"/>
                    <a:pt x="1823" y="1119"/>
                  </a:cubicBezTo>
                  <a:cubicBezTo>
                    <a:pt x="1973" y="1096"/>
                    <a:pt x="2126" y="1079"/>
                    <a:pt x="2278" y="1067"/>
                  </a:cubicBezTo>
                  <a:cubicBezTo>
                    <a:pt x="2432" y="1060"/>
                    <a:pt x="2585" y="1055"/>
                    <a:pt x="2738" y="1048"/>
                  </a:cubicBezTo>
                  <a:cubicBezTo>
                    <a:pt x="2743" y="1048"/>
                    <a:pt x="2747" y="1047"/>
                    <a:pt x="2753" y="1047"/>
                  </a:cubicBezTo>
                  <a:lnTo>
                    <a:pt x="2906" y="1040"/>
                  </a:lnTo>
                  <a:lnTo>
                    <a:pt x="2903" y="1040"/>
                  </a:lnTo>
                  <a:cubicBezTo>
                    <a:pt x="2966" y="1036"/>
                    <a:pt x="3028" y="1034"/>
                    <a:pt x="3092" y="1034"/>
                  </a:cubicBezTo>
                  <a:cubicBezTo>
                    <a:pt x="2912" y="1085"/>
                    <a:pt x="2733" y="1136"/>
                    <a:pt x="2553" y="1190"/>
                  </a:cubicBezTo>
                  <a:cubicBezTo>
                    <a:pt x="2342" y="1252"/>
                    <a:pt x="2132" y="1316"/>
                    <a:pt x="1929" y="1405"/>
                  </a:cubicBezTo>
                  <a:cubicBezTo>
                    <a:pt x="1718" y="1498"/>
                    <a:pt x="1512" y="1606"/>
                    <a:pt x="1328" y="1746"/>
                  </a:cubicBezTo>
                  <a:cubicBezTo>
                    <a:pt x="1144" y="1887"/>
                    <a:pt x="970" y="2043"/>
                    <a:pt x="812" y="2213"/>
                  </a:cubicBezTo>
                  <a:cubicBezTo>
                    <a:pt x="671" y="2369"/>
                    <a:pt x="570" y="2553"/>
                    <a:pt x="476" y="2740"/>
                  </a:cubicBezTo>
                  <a:cubicBezTo>
                    <a:pt x="412" y="2868"/>
                    <a:pt x="358" y="2999"/>
                    <a:pt x="316" y="3137"/>
                  </a:cubicBezTo>
                  <a:cubicBezTo>
                    <a:pt x="278" y="3251"/>
                    <a:pt x="357" y="3376"/>
                    <a:pt x="470" y="3408"/>
                  </a:cubicBezTo>
                  <a:cubicBezTo>
                    <a:pt x="489" y="3413"/>
                    <a:pt x="508" y="3415"/>
                    <a:pt x="528" y="3415"/>
                  </a:cubicBezTo>
                  <a:cubicBezTo>
                    <a:pt x="626" y="3415"/>
                    <a:pt x="712" y="3350"/>
                    <a:pt x="743" y="3254"/>
                  </a:cubicBezTo>
                  <a:cubicBezTo>
                    <a:pt x="745" y="3250"/>
                    <a:pt x="746" y="3247"/>
                    <a:pt x="747" y="3242"/>
                  </a:cubicBezTo>
                  <a:lnTo>
                    <a:pt x="747" y="3242"/>
                  </a:lnTo>
                  <a:cubicBezTo>
                    <a:pt x="745" y="3249"/>
                    <a:pt x="742" y="3254"/>
                    <a:pt x="740" y="3259"/>
                  </a:cubicBezTo>
                  <a:cubicBezTo>
                    <a:pt x="786" y="3128"/>
                    <a:pt x="841" y="3001"/>
                    <a:pt x="903" y="2877"/>
                  </a:cubicBezTo>
                  <a:cubicBezTo>
                    <a:pt x="943" y="2798"/>
                    <a:pt x="987" y="2721"/>
                    <a:pt x="1035" y="2646"/>
                  </a:cubicBezTo>
                  <a:cubicBezTo>
                    <a:pt x="1070" y="2599"/>
                    <a:pt x="1106" y="2555"/>
                    <a:pt x="1143" y="2510"/>
                  </a:cubicBezTo>
                  <a:cubicBezTo>
                    <a:pt x="1233" y="2411"/>
                    <a:pt x="1329" y="2321"/>
                    <a:pt x="1430" y="2233"/>
                  </a:cubicBezTo>
                  <a:cubicBezTo>
                    <a:pt x="1517" y="2161"/>
                    <a:pt x="1606" y="2093"/>
                    <a:pt x="1698" y="2028"/>
                  </a:cubicBezTo>
                  <a:cubicBezTo>
                    <a:pt x="1788" y="1972"/>
                    <a:pt x="1878" y="1920"/>
                    <a:pt x="1972" y="1873"/>
                  </a:cubicBezTo>
                  <a:cubicBezTo>
                    <a:pt x="2110" y="1810"/>
                    <a:pt x="2245" y="1753"/>
                    <a:pt x="2387" y="1702"/>
                  </a:cubicBezTo>
                  <a:cubicBezTo>
                    <a:pt x="2679" y="1611"/>
                    <a:pt x="2973" y="1529"/>
                    <a:pt x="3267" y="1443"/>
                  </a:cubicBezTo>
                  <a:cubicBezTo>
                    <a:pt x="3380" y="1410"/>
                    <a:pt x="3493" y="1380"/>
                    <a:pt x="3606" y="1348"/>
                  </a:cubicBezTo>
                  <a:lnTo>
                    <a:pt x="3606" y="1348"/>
                  </a:lnTo>
                  <a:cubicBezTo>
                    <a:pt x="3466" y="1422"/>
                    <a:pt x="3328" y="1496"/>
                    <a:pt x="3194" y="1576"/>
                  </a:cubicBezTo>
                  <a:cubicBezTo>
                    <a:pt x="3001" y="1693"/>
                    <a:pt x="2815" y="1821"/>
                    <a:pt x="2637" y="1959"/>
                  </a:cubicBezTo>
                  <a:cubicBezTo>
                    <a:pt x="2455" y="2100"/>
                    <a:pt x="2281" y="2247"/>
                    <a:pt x="2112" y="2404"/>
                  </a:cubicBezTo>
                  <a:cubicBezTo>
                    <a:pt x="1965" y="2539"/>
                    <a:pt x="1818" y="2680"/>
                    <a:pt x="1695" y="2837"/>
                  </a:cubicBezTo>
                  <a:cubicBezTo>
                    <a:pt x="1572" y="2994"/>
                    <a:pt x="1457" y="3153"/>
                    <a:pt x="1366" y="3327"/>
                  </a:cubicBezTo>
                  <a:cubicBezTo>
                    <a:pt x="1323" y="3410"/>
                    <a:pt x="1287" y="3497"/>
                    <a:pt x="1250" y="3581"/>
                  </a:cubicBezTo>
                  <a:cubicBezTo>
                    <a:pt x="1215" y="3657"/>
                    <a:pt x="1178" y="3734"/>
                    <a:pt x="1146" y="3810"/>
                  </a:cubicBezTo>
                  <a:cubicBezTo>
                    <a:pt x="1096" y="3921"/>
                    <a:pt x="1154" y="4054"/>
                    <a:pt x="1264" y="4101"/>
                  </a:cubicBezTo>
                  <a:cubicBezTo>
                    <a:pt x="1290" y="4111"/>
                    <a:pt x="1318" y="4118"/>
                    <a:pt x="1347" y="4118"/>
                  </a:cubicBezTo>
                  <a:cubicBezTo>
                    <a:pt x="1436" y="4117"/>
                    <a:pt x="1517" y="4063"/>
                    <a:pt x="1553" y="3981"/>
                  </a:cubicBezTo>
                  <a:cubicBezTo>
                    <a:pt x="1619" y="3837"/>
                    <a:pt x="1681" y="3691"/>
                    <a:pt x="1750" y="3550"/>
                  </a:cubicBezTo>
                  <a:cubicBezTo>
                    <a:pt x="1793" y="3466"/>
                    <a:pt x="1842" y="3386"/>
                    <a:pt x="1895" y="3308"/>
                  </a:cubicBezTo>
                  <a:cubicBezTo>
                    <a:pt x="1959" y="3220"/>
                    <a:pt x="2025" y="3134"/>
                    <a:pt x="2094" y="3050"/>
                  </a:cubicBezTo>
                  <a:cubicBezTo>
                    <a:pt x="2271" y="2855"/>
                    <a:pt x="2464" y="2676"/>
                    <a:pt x="2663" y="2503"/>
                  </a:cubicBezTo>
                  <a:cubicBezTo>
                    <a:pt x="2859" y="2342"/>
                    <a:pt x="3063" y="2190"/>
                    <a:pt x="3274" y="2048"/>
                  </a:cubicBezTo>
                  <a:cubicBezTo>
                    <a:pt x="3472" y="1924"/>
                    <a:pt x="3678" y="1816"/>
                    <a:pt x="3881" y="1704"/>
                  </a:cubicBezTo>
                  <a:cubicBezTo>
                    <a:pt x="3986" y="1648"/>
                    <a:pt x="4090" y="1593"/>
                    <a:pt x="4195" y="1538"/>
                  </a:cubicBezTo>
                  <a:lnTo>
                    <a:pt x="4195" y="1538"/>
                  </a:lnTo>
                  <a:cubicBezTo>
                    <a:pt x="4127" y="1596"/>
                    <a:pt x="4059" y="1652"/>
                    <a:pt x="3994" y="1713"/>
                  </a:cubicBezTo>
                  <a:cubicBezTo>
                    <a:pt x="3771" y="1919"/>
                    <a:pt x="3560" y="2140"/>
                    <a:pt x="3365" y="2373"/>
                  </a:cubicBezTo>
                  <a:cubicBezTo>
                    <a:pt x="3161" y="2616"/>
                    <a:pt x="2981" y="2878"/>
                    <a:pt x="2827" y="3156"/>
                  </a:cubicBezTo>
                  <a:cubicBezTo>
                    <a:pt x="2667" y="3441"/>
                    <a:pt x="2534" y="3741"/>
                    <a:pt x="2393" y="4035"/>
                  </a:cubicBezTo>
                  <a:cubicBezTo>
                    <a:pt x="2396" y="4027"/>
                    <a:pt x="2401" y="4018"/>
                    <a:pt x="2404" y="4009"/>
                  </a:cubicBezTo>
                  <a:lnTo>
                    <a:pt x="2404" y="4009"/>
                  </a:lnTo>
                  <a:cubicBezTo>
                    <a:pt x="2391" y="4038"/>
                    <a:pt x="2375" y="4067"/>
                    <a:pt x="2359" y="4097"/>
                  </a:cubicBezTo>
                  <a:lnTo>
                    <a:pt x="2359" y="4097"/>
                  </a:lnTo>
                  <a:cubicBezTo>
                    <a:pt x="2269" y="4240"/>
                    <a:pt x="2371" y="4432"/>
                    <a:pt x="2546" y="4432"/>
                  </a:cubicBezTo>
                  <a:cubicBezTo>
                    <a:pt x="2547" y="4432"/>
                    <a:pt x="2549" y="4432"/>
                    <a:pt x="2550" y="4432"/>
                  </a:cubicBezTo>
                  <a:cubicBezTo>
                    <a:pt x="2552" y="4432"/>
                    <a:pt x="2554" y="4432"/>
                    <a:pt x="2556" y="4432"/>
                  </a:cubicBezTo>
                  <a:cubicBezTo>
                    <a:pt x="2622" y="4432"/>
                    <a:pt x="2683" y="4401"/>
                    <a:pt x="2723" y="4349"/>
                  </a:cubicBezTo>
                  <a:cubicBezTo>
                    <a:pt x="2780" y="4270"/>
                    <a:pt x="2819" y="4171"/>
                    <a:pt x="2860" y="4082"/>
                  </a:cubicBezTo>
                  <a:cubicBezTo>
                    <a:pt x="2905" y="3986"/>
                    <a:pt x="2950" y="3888"/>
                    <a:pt x="2996" y="3795"/>
                  </a:cubicBezTo>
                  <a:lnTo>
                    <a:pt x="2996" y="3795"/>
                  </a:lnTo>
                  <a:cubicBezTo>
                    <a:pt x="2993" y="3798"/>
                    <a:pt x="2991" y="3801"/>
                    <a:pt x="2990" y="3804"/>
                  </a:cubicBezTo>
                  <a:lnTo>
                    <a:pt x="2990" y="3804"/>
                  </a:lnTo>
                  <a:cubicBezTo>
                    <a:pt x="3053" y="3678"/>
                    <a:pt x="3115" y="3549"/>
                    <a:pt x="3187" y="3425"/>
                  </a:cubicBezTo>
                  <a:cubicBezTo>
                    <a:pt x="3253" y="3304"/>
                    <a:pt x="3323" y="3187"/>
                    <a:pt x="3398" y="3071"/>
                  </a:cubicBezTo>
                  <a:lnTo>
                    <a:pt x="3398" y="3071"/>
                  </a:lnTo>
                  <a:cubicBezTo>
                    <a:pt x="3396" y="3075"/>
                    <a:pt x="3392" y="3079"/>
                    <a:pt x="3389" y="3083"/>
                  </a:cubicBezTo>
                  <a:cubicBezTo>
                    <a:pt x="3460" y="2982"/>
                    <a:pt x="3530" y="2879"/>
                    <a:pt x="3606" y="2782"/>
                  </a:cubicBezTo>
                  <a:cubicBezTo>
                    <a:pt x="3682" y="2685"/>
                    <a:pt x="3763" y="2590"/>
                    <a:pt x="3844" y="2497"/>
                  </a:cubicBezTo>
                  <a:lnTo>
                    <a:pt x="3844" y="2497"/>
                  </a:lnTo>
                  <a:cubicBezTo>
                    <a:pt x="3844" y="2497"/>
                    <a:pt x="3844" y="2498"/>
                    <a:pt x="3843" y="2498"/>
                  </a:cubicBezTo>
                  <a:lnTo>
                    <a:pt x="3843" y="2498"/>
                  </a:lnTo>
                  <a:cubicBezTo>
                    <a:pt x="4034" y="2288"/>
                    <a:pt x="4237" y="2089"/>
                    <a:pt x="4448" y="1900"/>
                  </a:cubicBezTo>
                  <a:cubicBezTo>
                    <a:pt x="4666" y="1718"/>
                    <a:pt x="4892" y="1542"/>
                    <a:pt x="5103" y="1352"/>
                  </a:cubicBezTo>
                  <a:cubicBezTo>
                    <a:pt x="5306" y="1172"/>
                    <a:pt x="5481" y="963"/>
                    <a:pt x="5641" y="744"/>
                  </a:cubicBezTo>
                  <a:cubicBezTo>
                    <a:pt x="5678" y="694"/>
                    <a:pt x="5693" y="631"/>
                    <a:pt x="5683" y="570"/>
                  </a:cubicBezTo>
                  <a:cubicBezTo>
                    <a:pt x="5698" y="559"/>
                    <a:pt x="5715" y="550"/>
                    <a:pt x="5731" y="539"/>
                  </a:cubicBezTo>
                  <a:cubicBezTo>
                    <a:pt x="5804" y="488"/>
                    <a:pt x="5883" y="434"/>
                    <a:pt x="5937" y="360"/>
                  </a:cubicBezTo>
                  <a:cubicBezTo>
                    <a:pt x="6007" y="264"/>
                    <a:pt x="5997" y="122"/>
                    <a:pt x="5897" y="47"/>
                  </a:cubicBezTo>
                  <a:cubicBezTo>
                    <a:pt x="5856" y="16"/>
                    <a:pt x="5807" y="0"/>
                    <a:pt x="5756"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1"/>
            <p:cNvSpPr/>
            <p:nvPr/>
          </p:nvSpPr>
          <p:spPr>
            <a:xfrm>
              <a:off x="4443625" y="238250"/>
              <a:ext cx="119300" cy="83525"/>
            </a:xfrm>
            <a:custGeom>
              <a:avLst/>
              <a:gdLst/>
              <a:ahLst/>
              <a:cxnLst/>
              <a:rect l="l" t="t" r="r" b="b"/>
              <a:pathLst>
                <a:path w="4772" h="3341" extrusionOk="0">
                  <a:moveTo>
                    <a:pt x="356" y="23"/>
                  </a:moveTo>
                  <a:lnTo>
                    <a:pt x="356" y="23"/>
                  </a:lnTo>
                  <a:cubicBezTo>
                    <a:pt x="356" y="23"/>
                    <a:pt x="357" y="23"/>
                    <a:pt x="357" y="24"/>
                  </a:cubicBezTo>
                  <a:cubicBezTo>
                    <a:pt x="357" y="23"/>
                    <a:pt x="356" y="23"/>
                    <a:pt x="356" y="23"/>
                  </a:cubicBezTo>
                  <a:close/>
                  <a:moveTo>
                    <a:pt x="251" y="0"/>
                  </a:moveTo>
                  <a:cubicBezTo>
                    <a:pt x="163" y="0"/>
                    <a:pt x="80" y="53"/>
                    <a:pt x="46" y="140"/>
                  </a:cubicBezTo>
                  <a:cubicBezTo>
                    <a:pt x="1" y="251"/>
                    <a:pt x="58" y="386"/>
                    <a:pt x="171" y="427"/>
                  </a:cubicBezTo>
                  <a:cubicBezTo>
                    <a:pt x="298" y="475"/>
                    <a:pt x="436" y="502"/>
                    <a:pt x="567" y="535"/>
                  </a:cubicBezTo>
                  <a:cubicBezTo>
                    <a:pt x="732" y="575"/>
                    <a:pt x="899" y="614"/>
                    <a:pt x="1063" y="659"/>
                  </a:cubicBezTo>
                  <a:cubicBezTo>
                    <a:pt x="1138" y="684"/>
                    <a:pt x="1208" y="714"/>
                    <a:pt x="1279" y="746"/>
                  </a:cubicBezTo>
                  <a:cubicBezTo>
                    <a:pt x="1573" y="898"/>
                    <a:pt x="1848" y="1074"/>
                    <a:pt x="2125" y="1251"/>
                  </a:cubicBezTo>
                  <a:cubicBezTo>
                    <a:pt x="2339" y="1392"/>
                    <a:pt x="2546" y="1544"/>
                    <a:pt x="2745" y="1705"/>
                  </a:cubicBezTo>
                  <a:cubicBezTo>
                    <a:pt x="2764" y="1719"/>
                    <a:pt x="2783" y="1735"/>
                    <a:pt x="2802" y="1750"/>
                  </a:cubicBezTo>
                  <a:cubicBezTo>
                    <a:pt x="2814" y="1760"/>
                    <a:pt x="2826" y="1770"/>
                    <a:pt x="2838" y="1779"/>
                  </a:cubicBezTo>
                  <a:cubicBezTo>
                    <a:pt x="2897" y="1826"/>
                    <a:pt x="2956" y="1873"/>
                    <a:pt x="3011" y="1923"/>
                  </a:cubicBezTo>
                  <a:cubicBezTo>
                    <a:pt x="3090" y="1989"/>
                    <a:pt x="3166" y="2061"/>
                    <a:pt x="3236" y="2137"/>
                  </a:cubicBezTo>
                  <a:cubicBezTo>
                    <a:pt x="3273" y="2164"/>
                    <a:pt x="3308" y="2191"/>
                    <a:pt x="3345" y="2220"/>
                  </a:cubicBezTo>
                  <a:lnTo>
                    <a:pt x="3341" y="2215"/>
                  </a:lnTo>
                  <a:lnTo>
                    <a:pt x="3341" y="2215"/>
                  </a:lnTo>
                  <a:cubicBezTo>
                    <a:pt x="3484" y="2320"/>
                    <a:pt x="3627" y="2421"/>
                    <a:pt x="3771" y="2522"/>
                  </a:cubicBezTo>
                  <a:cubicBezTo>
                    <a:pt x="3915" y="2623"/>
                    <a:pt x="4039" y="2737"/>
                    <a:pt x="4174" y="2845"/>
                  </a:cubicBezTo>
                  <a:cubicBezTo>
                    <a:pt x="4332" y="2967"/>
                    <a:pt x="4482" y="3102"/>
                    <a:pt x="4634" y="3230"/>
                  </a:cubicBezTo>
                  <a:cubicBezTo>
                    <a:pt x="4679" y="3268"/>
                    <a:pt x="4725" y="3305"/>
                    <a:pt x="4772" y="3341"/>
                  </a:cubicBezTo>
                  <a:cubicBezTo>
                    <a:pt x="4766" y="3308"/>
                    <a:pt x="4751" y="3277"/>
                    <a:pt x="4731" y="3249"/>
                  </a:cubicBezTo>
                  <a:cubicBezTo>
                    <a:pt x="4691" y="3195"/>
                    <a:pt x="4651" y="3142"/>
                    <a:pt x="4611" y="3086"/>
                  </a:cubicBezTo>
                  <a:cubicBezTo>
                    <a:pt x="4490" y="2916"/>
                    <a:pt x="4362" y="2753"/>
                    <a:pt x="4235" y="2585"/>
                  </a:cubicBezTo>
                  <a:cubicBezTo>
                    <a:pt x="4167" y="2494"/>
                    <a:pt x="4094" y="2404"/>
                    <a:pt x="4019" y="2318"/>
                  </a:cubicBezTo>
                  <a:cubicBezTo>
                    <a:pt x="3941" y="2229"/>
                    <a:pt x="3854" y="2148"/>
                    <a:pt x="3770" y="2067"/>
                  </a:cubicBezTo>
                  <a:cubicBezTo>
                    <a:pt x="3685" y="1986"/>
                    <a:pt x="3597" y="1899"/>
                    <a:pt x="3512" y="1812"/>
                  </a:cubicBezTo>
                  <a:cubicBezTo>
                    <a:pt x="3443" y="1743"/>
                    <a:pt x="3375" y="1673"/>
                    <a:pt x="3304" y="1606"/>
                  </a:cubicBezTo>
                  <a:cubicBezTo>
                    <a:pt x="3142" y="1453"/>
                    <a:pt x="2971" y="1308"/>
                    <a:pt x="2792" y="1175"/>
                  </a:cubicBezTo>
                  <a:cubicBezTo>
                    <a:pt x="2620" y="1049"/>
                    <a:pt x="2444" y="932"/>
                    <a:pt x="2265" y="816"/>
                  </a:cubicBezTo>
                  <a:cubicBezTo>
                    <a:pt x="2090" y="705"/>
                    <a:pt x="1917" y="592"/>
                    <a:pt x="1735" y="489"/>
                  </a:cubicBezTo>
                  <a:cubicBezTo>
                    <a:pt x="1608" y="417"/>
                    <a:pt x="1476" y="339"/>
                    <a:pt x="1337" y="287"/>
                  </a:cubicBezTo>
                  <a:cubicBezTo>
                    <a:pt x="1211" y="241"/>
                    <a:pt x="1081" y="203"/>
                    <a:pt x="950" y="171"/>
                  </a:cubicBezTo>
                  <a:cubicBezTo>
                    <a:pt x="750" y="123"/>
                    <a:pt x="545" y="77"/>
                    <a:pt x="350" y="20"/>
                  </a:cubicBezTo>
                  <a:lnTo>
                    <a:pt x="350" y="20"/>
                  </a:lnTo>
                  <a:cubicBezTo>
                    <a:pt x="351" y="21"/>
                    <a:pt x="351" y="21"/>
                    <a:pt x="351" y="21"/>
                  </a:cubicBezTo>
                  <a:lnTo>
                    <a:pt x="351" y="21"/>
                  </a:lnTo>
                  <a:cubicBezTo>
                    <a:pt x="348" y="20"/>
                    <a:pt x="345" y="19"/>
                    <a:pt x="342" y="18"/>
                  </a:cubicBezTo>
                  <a:cubicBezTo>
                    <a:pt x="337" y="17"/>
                    <a:pt x="333" y="16"/>
                    <a:pt x="330" y="15"/>
                  </a:cubicBezTo>
                  <a:lnTo>
                    <a:pt x="331" y="15"/>
                  </a:lnTo>
                  <a:cubicBezTo>
                    <a:pt x="305" y="5"/>
                    <a:pt x="278" y="0"/>
                    <a:pt x="251"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1"/>
            <p:cNvSpPr/>
            <p:nvPr/>
          </p:nvSpPr>
          <p:spPr>
            <a:xfrm>
              <a:off x="4389725" y="244300"/>
              <a:ext cx="114225" cy="74100"/>
            </a:xfrm>
            <a:custGeom>
              <a:avLst/>
              <a:gdLst/>
              <a:ahLst/>
              <a:cxnLst/>
              <a:rect l="l" t="t" r="r" b="b"/>
              <a:pathLst>
                <a:path w="4569" h="2964" extrusionOk="0">
                  <a:moveTo>
                    <a:pt x="228" y="1"/>
                  </a:moveTo>
                  <a:cubicBezTo>
                    <a:pt x="127" y="1"/>
                    <a:pt x="35" y="68"/>
                    <a:pt x="9" y="169"/>
                  </a:cubicBezTo>
                  <a:cubicBezTo>
                    <a:pt x="3" y="195"/>
                    <a:pt x="1" y="223"/>
                    <a:pt x="5" y="249"/>
                  </a:cubicBezTo>
                  <a:cubicBezTo>
                    <a:pt x="50" y="263"/>
                    <a:pt x="95" y="278"/>
                    <a:pt x="139" y="293"/>
                  </a:cubicBezTo>
                  <a:cubicBezTo>
                    <a:pt x="235" y="324"/>
                    <a:pt x="329" y="362"/>
                    <a:pt x="420" y="407"/>
                  </a:cubicBezTo>
                  <a:cubicBezTo>
                    <a:pt x="449" y="415"/>
                    <a:pt x="477" y="426"/>
                    <a:pt x="504" y="434"/>
                  </a:cubicBezTo>
                  <a:cubicBezTo>
                    <a:pt x="663" y="488"/>
                    <a:pt x="817" y="552"/>
                    <a:pt x="971" y="616"/>
                  </a:cubicBezTo>
                  <a:cubicBezTo>
                    <a:pt x="1036" y="643"/>
                    <a:pt x="1104" y="672"/>
                    <a:pt x="1169" y="700"/>
                  </a:cubicBezTo>
                  <a:cubicBezTo>
                    <a:pt x="1251" y="735"/>
                    <a:pt x="1337" y="767"/>
                    <a:pt x="1407" y="821"/>
                  </a:cubicBezTo>
                  <a:cubicBezTo>
                    <a:pt x="1418" y="830"/>
                    <a:pt x="1428" y="839"/>
                    <a:pt x="1438" y="850"/>
                  </a:cubicBezTo>
                  <a:cubicBezTo>
                    <a:pt x="1592" y="927"/>
                    <a:pt x="1745" y="1005"/>
                    <a:pt x="1896" y="1089"/>
                  </a:cubicBezTo>
                  <a:cubicBezTo>
                    <a:pt x="2083" y="1192"/>
                    <a:pt x="2266" y="1305"/>
                    <a:pt x="2450" y="1418"/>
                  </a:cubicBezTo>
                  <a:cubicBezTo>
                    <a:pt x="2455" y="1421"/>
                    <a:pt x="2462" y="1426"/>
                    <a:pt x="2467" y="1430"/>
                  </a:cubicBezTo>
                  <a:cubicBezTo>
                    <a:pt x="2467" y="1430"/>
                    <a:pt x="2469" y="1430"/>
                    <a:pt x="2469" y="1432"/>
                  </a:cubicBezTo>
                  <a:cubicBezTo>
                    <a:pt x="2591" y="1509"/>
                    <a:pt x="2711" y="1589"/>
                    <a:pt x="2829" y="1674"/>
                  </a:cubicBezTo>
                  <a:cubicBezTo>
                    <a:pt x="2867" y="1697"/>
                    <a:pt x="2903" y="1722"/>
                    <a:pt x="2941" y="1746"/>
                  </a:cubicBezTo>
                  <a:cubicBezTo>
                    <a:pt x="3009" y="1792"/>
                    <a:pt x="3076" y="1839"/>
                    <a:pt x="3144" y="1884"/>
                  </a:cubicBezTo>
                  <a:cubicBezTo>
                    <a:pt x="3292" y="1982"/>
                    <a:pt x="3438" y="2082"/>
                    <a:pt x="3584" y="2182"/>
                  </a:cubicBezTo>
                  <a:cubicBezTo>
                    <a:pt x="3726" y="2280"/>
                    <a:pt x="3855" y="2394"/>
                    <a:pt x="3987" y="2504"/>
                  </a:cubicBezTo>
                  <a:cubicBezTo>
                    <a:pt x="4119" y="2615"/>
                    <a:pt x="4251" y="2720"/>
                    <a:pt x="4385" y="2821"/>
                  </a:cubicBezTo>
                  <a:cubicBezTo>
                    <a:pt x="4412" y="2841"/>
                    <a:pt x="4439" y="2861"/>
                    <a:pt x="4467" y="2885"/>
                  </a:cubicBezTo>
                  <a:lnTo>
                    <a:pt x="4466" y="2885"/>
                  </a:lnTo>
                  <a:cubicBezTo>
                    <a:pt x="4497" y="2909"/>
                    <a:pt x="4529" y="2935"/>
                    <a:pt x="4561" y="2964"/>
                  </a:cubicBezTo>
                  <a:cubicBezTo>
                    <a:pt x="4568" y="2915"/>
                    <a:pt x="4558" y="2866"/>
                    <a:pt x="4531" y="2823"/>
                  </a:cubicBezTo>
                  <a:cubicBezTo>
                    <a:pt x="4452" y="2704"/>
                    <a:pt x="4375" y="2583"/>
                    <a:pt x="4288" y="2468"/>
                  </a:cubicBezTo>
                  <a:cubicBezTo>
                    <a:pt x="4074" y="2184"/>
                    <a:pt x="3793" y="1957"/>
                    <a:pt x="3542" y="1705"/>
                  </a:cubicBezTo>
                  <a:cubicBezTo>
                    <a:pt x="3414" y="1577"/>
                    <a:pt x="3283" y="1455"/>
                    <a:pt x="3137" y="1347"/>
                  </a:cubicBezTo>
                  <a:cubicBezTo>
                    <a:pt x="2970" y="1224"/>
                    <a:pt x="2792" y="1112"/>
                    <a:pt x="2616" y="1003"/>
                  </a:cubicBezTo>
                  <a:cubicBezTo>
                    <a:pt x="2237" y="769"/>
                    <a:pt x="1849" y="546"/>
                    <a:pt x="1442" y="360"/>
                  </a:cubicBezTo>
                  <a:cubicBezTo>
                    <a:pt x="1252" y="271"/>
                    <a:pt x="1054" y="190"/>
                    <a:pt x="848" y="138"/>
                  </a:cubicBezTo>
                  <a:cubicBezTo>
                    <a:pt x="657" y="92"/>
                    <a:pt x="467" y="54"/>
                    <a:pt x="277" y="6"/>
                  </a:cubicBezTo>
                  <a:cubicBezTo>
                    <a:pt x="261" y="3"/>
                    <a:pt x="244" y="1"/>
                    <a:pt x="228"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1"/>
            <p:cNvSpPr/>
            <p:nvPr/>
          </p:nvSpPr>
          <p:spPr>
            <a:xfrm>
              <a:off x="4349750" y="253725"/>
              <a:ext cx="102600" cy="76525"/>
            </a:xfrm>
            <a:custGeom>
              <a:avLst/>
              <a:gdLst/>
              <a:ahLst/>
              <a:cxnLst/>
              <a:rect l="l" t="t" r="r" b="b"/>
              <a:pathLst>
                <a:path w="4104" h="3061" extrusionOk="0">
                  <a:moveTo>
                    <a:pt x="241" y="1"/>
                  </a:moveTo>
                  <a:cubicBezTo>
                    <a:pt x="141" y="1"/>
                    <a:pt x="46" y="69"/>
                    <a:pt x="23" y="170"/>
                  </a:cubicBezTo>
                  <a:cubicBezTo>
                    <a:pt x="0" y="268"/>
                    <a:pt x="41" y="360"/>
                    <a:pt x="122" y="419"/>
                  </a:cubicBezTo>
                  <a:cubicBezTo>
                    <a:pt x="185" y="460"/>
                    <a:pt x="262" y="485"/>
                    <a:pt x="329" y="512"/>
                  </a:cubicBezTo>
                  <a:cubicBezTo>
                    <a:pt x="381" y="535"/>
                    <a:pt x="431" y="557"/>
                    <a:pt x="481" y="580"/>
                  </a:cubicBezTo>
                  <a:cubicBezTo>
                    <a:pt x="479" y="580"/>
                    <a:pt x="478" y="579"/>
                    <a:pt x="474" y="579"/>
                  </a:cubicBezTo>
                  <a:lnTo>
                    <a:pt x="474" y="579"/>
                  </a:lnTo>
                  <a:cubicBezTo>
                    <a:pt x="787" y="731"/>
                    <a:pt x="1093" y="892"/>
                    <a:pt x="1387" y="1075"/>
                  </a:cubicBezTo>
                  <a:cubicBezTo>
                    <a:pt x="1380" y="1070"/>
                    <a:pt x="1372" y="1065"/>
                    <a:pt x="1363" y="1058"/>
                  </a:cubicBezTo>
                  <a:lnTo>
                    <a:pt x="1363" y="1058"/>
                  </a:lnTo>
                  <a:cubicBezTo>
                    <a:pt x="1648" y="1243"/>
                    <a:pt x="1926" y="1437"/>
                    <a:pt x="2194" y="1644"/>
                  </a:cubicBezTo>
                  <a:cubicBezTo>
                    <a:pt x="2300" y="1713"/>
                    <a:pt x="2401" y="1788"/>
                    <a:pt x="2498" y="1865"/>
                  </a:cubicBezTo>
                  <a:cubicBezTo>
                    <a:pt x="2580" y="1931"/>
                    <a:pt x="2662" y="2000"/>
                    <a:pt x="2748" y="2062"/>
                  </a:cubicBezTo>
                  <a:cubicBezTo>
                    <a:pt x="2858" y="2138"/>
                    <a:pt x="2965" y="2214"/>
                    <a:pt x="3072" y="2296"/>
                  </a:cubicBezTo>
                  <a:cubicBezTo>
                    <a:pt x="3164" y="2365"/>
                    <a:pt x="3252" y="2440"/>
                    <a:pt x="3343" y="2511"/>
                  </a:cubicBezTo>
                  <a:cubicBezTo>
                    <a:pt x="3441" y="2592"/>
                    <a:pt x="3543" y="2666"/>
                    <a:pt x="3647" y="2741"/>
                  </a:cubicBezTo>
                  <a:cubicBezTo>
                    <a:pt x="3800" y="2849"/>
                    <a:pt x="3951" y="2956"/>
                    <a:pt x="4104" y="3061"/>
                  </a:cubicBezTo>
                  <a:cubicBezTo>
                    <a:pt x="4100" y="3031"/>
                    <a:pt x="4089" y="3002"/>
                    <a:pt x="4073" y="2976"/>
                  </a:cubicBezTo>
                  <a:cubicBezTo>
                    <a:pt x="3891" y="2700"/>
                    <a:pt x="3684" y="2440"/>
                    <a:pt x="3457" y="2199"/>
                  </a:cubicBezTo>
                  <a:cubicBezTo>
                    <a:pt x="3330" y="2062"/>
                    <a:pt x="3204" y="1922"/>
                    <a:pt x="3065" y="1797"/>
                  </a:cubicBezTo>
                  <a:cubicBezTo>
                    <a:pt x="2915" y="1659"/>
                    <a:pt x="2759" y="1527"/>
                    <a:pt x="2599" y="1397"/>
                  </a:cubicBezTo>
                  <a:cubicBezTo>
                    <a:pt x="2261" y="1120"/>
                    <a:pt x="1896" y="869"/>
                    <a:pt x="1525" y="637"/>
                  </a:cubicBezTo>
                  <a:cubicBezTo>
                    <a:pt x="1341" y="523"/>
                    <a:pt x="1151" y="422"/>
                    <a:pt x="958" y="324"/>
                  </a:cubicBezTo>
                  <a:cubicBezTo>
                    <a:pt x="775" y="230"/>
                    <a:pt x="589" y="140"/>
                    <a:pt x="396" y="60"/>
                  </a:cubicBezTo>
                  <a:lnTo>
                    <a:pt x="385" y="55"/>
                  </a:lnTo>
                  <a:cubicBezTo>
                    <a:pt x="358" y="32"/>
                    <a:pt x="325" y="15"/>
                    <a:pt x="290" y="6"/>
                  </a:cubicBezTo>
                  <a:cubicBezTo>
                    <a:pt x="274" y="2"/>
                    <a:pt x="257" y="1"/>
                    <a:pt x="241"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1"/>
            <p:cNvSpPr/>
            <p:nvPr/>
          </p:nvSpPr>
          <p:spPr>
            <a:xfrm>
              <a:off x="4295125" y="274075"/>
              <a:ext cx="114650" cy="69125"/>
            </a:xfrm>
            <a:custGeom>
              <a:avLst/>
              <a:gdLst/>
              <a:ahLst/>
              <a:cxnLst/>
              <a:rect l="l" t="t" r="r" b="b"/>
              <a:pathLst>
                <a:path w="4586" h="2765" extrusionOk="0">
                  <a:moveTo>
                    <a:pt x="2645" y="1526"/>
                  </a:moveTo>
                  <a:cubicBezTo>
                    <a:pt x="2646" y="1527"/>
                    <a:pt x="2648" y="1527"/>
                    <a:pt x="2649" y="1528"/>
                  </a:cubicBezTo>
                  <a:cubicBezTo>
                    <a:pt x="2647" y="1527"/>
                    <a:pt x="2646" y="1526"/>
                    <a:pt x="2645" y="1526"/>
                  </a:cubicBezTo>
                  <a:close/>
                  <a:moveTo>
                    <a:pt x="233" y="1"/>
                  </a:moveTo>
                  <a:cubicBezTo>
                    <a:pt x="229" y="1"/>
                    <a:pt x="226" y="1"/>
                    <a:pt x="222" y="1"/>
                  </a:cubicBezTo>
                  <a:cubicBezTo>
                    <a:pt x="113" y="1"/>
                    <a:pt x="20" y="93"/>
                    <a:pt x="9" y="200"/>
                  </a:cubicBezTo>
                  <a:cubicBezTo>
                    <a:pt x="1" y="298"/>
                    <a:pt x="55" y="391"/>
                    <a:pt x="147" y="428"/>
                  </a:cubicBezTo>
                  <a:cubicBezTo>
                    <a:pt x="157" y="432"/>
                    <a:pt x="167" y="435"/>
                    <a:pt x="178" y="437"/>
                  </a:cubicBezTo>
                  <a:cubicBezTo>
                    <a:pt x="183" y="439"/>
                    <a:pt x="190" y="440"/>
                    <a:pt x="195" y="440"/>
                  </a:cubicBezTo>
                  <a:cubicBezTo>
                    <a:pt x="400" y="479"/>
                    <a:pt x="606" y="520"/>
                    <a:pt x="810" y="570"/>
                  </a:cubicBezTo>
                  <a:lnTo>
                    <a:pt x="808" y="570"/>
                  </a:lnTo>
                  <a:cubicBezTo>
                    <a:pt x="874" y="588"/>
                    <a:pt x="938" y="610"/>
                    <a:pt x="1000" y="636"/>
                  </a:cubicBezTo>
                  <a:cubicBezTo>
                    <a:pt x="1067" y="661"/>
                    <a:pt x="1129" y="689"/>
                    <a:pt x="1193" y="718"/>
                  </a:cubicBezTo>
                  <a:lnTo>
                    <a:pt x="1193" y="718"/>
                  </a:lnTo>
                  <a:cubicBezTo>
                    <a:pt x="1326" y="784"/>
                    <a:pt x="1458" y="854"/>
                    <a:pt x="1588" y="924"/>
                  </a:cubicBezTo>
                  <a:cubicBezTo>
                    <a:pt x="1705" y="986"/>
                    <a:pt x="1824" y="1045"/>
                    <a:pt x="1940" y="1108"/>
                  </a:cubicBezTo>
                  <a:cubicBezTo>
                    <a:pt x="2182" y="1237"/>
                    <a:pt x="2414" y="1382"/>
                    <a:pt x="2645" y="1526"/>
                  </a:cubicBezTo>
                  <a:lnTo>
                    <a:pt x="2645" y="1526"/>
                  </a:lnTo>
                  <a:cubicBezTo>
                    <a:pt x="2644" y="1525"/>
                    <a:pt x="2642" y="1523"/>
                    <a:pt x="2641" y="1521"/>
                  </a:cubicBezTo>
                  <a:lnTo>
                    <a:pt x="2641" y="1521"/>
                  </a:lnTo>
                  <a:cubicBezTo>
                    <a:pt x="2698" y="1559"/>
                    <a:pt x="2754" y="1600"/>
                    <a:pt x="2811" y="1641"/>
                  </a:cubicBezTo>
                  <a:cubicBezTo>
                    <a:pt x="2934" y="1705"/>
                    <a:pt x="3059" y="1773"/>
                    <a:pt x="3181" y="1846"/>
                  </a:cubicBezTo>
                  <a:cubicBezTo>
                    <a:pt x="3283" y="1909"/>
                    <a:pt x="3383" y="1978"/>
                    <a:pt x="3484" y="2044"/>
                  </a:cubicBezTo>
                  <a:cubicBezTo>
                    <a:pt x="3566" y="2098"/>
                    <a:pt x="3648" y="2150"/>
                    <a:pt x="3730" y="2204"/>
                  </a:cubicBezTo>
                  <a:cubicBezTo>
                    <a:pt x="3770" y="2230"/>
                    <a:pt x="3808" y="2255"/>
                    <a:pt x="3846" y="2282"/>
                  </a:cubicBezTo>
                  <a:cubicBezTo>
                    <a:pt x="3898" y="2314"/>
                    <a:pt x="3950" y="2347"/>
                    <a:pt x="4000" y="2382"/>
                  </a:cubicBezTo>
                  <a:cubicBezTo>
                    <a:pt x="4078" y="2433"/>
                    <a:pt x="4151" y="2485"/>
                    <a:pt x="4227" y="2538"/>
                  </a:cubicBezTo>
                  <a:cubicBezTo>
                    <a:pt x="4230" y="2539"/>
                    <a:pt x="4232" y="2542"/>
                    <a:pt x="4235" y="2545"/>
                  </a:cubicBezTo>
                  <a:cubicBezTo>
                    <a:pt x="4244" y="2550"/>
                    <a:pt x="4251" y="2555"/>
                    <a:pt x="4260" y="2560"/>
                  </a:cubicBezTo>
                  <a:cubicBezTo>
                    <a:pt x="4303" y="2590"/>
                    <a:pt x="4346" y="2617"/>
                    <a:pt x="4390" y="2645"/>
                  </a:cubicBezTo>
                  <a:cubicBezTo>
                    <a:pt x="4427" y="2667"/>
                    <a:pt x="4460" y="2688"/>
                    <a:pt x="4497" y="2709"/>
                  </a:cubicBezTo>
                  <a:cubicBezTo>
                    <a:pt x="4527" y="2726"/>
                    <a:pt x="4556" y="2745"/>
                    <a:pt x="4585" y="2764"/>
                  </a:cubicBezTo>
                  <a:cubicBezTo>
                    <a:pt x="4586" y="2749"/>
                    <a:pt x="4585" y="2734"/>
                    <a:pt x="4583" y="2719"/>
                  </a:cubicBezTo>
                  <a:cubicBezTo>
                    <a:pt x="4549" y="2664"/>
                    <a:pt x="4515" y="2610"/>
                    <a:pt x="4480" y="2556"/>
                  </a:cubicBezTo>
                  <a:lnTo>
                    <a:pt x="4440" y="2513"/>
                  </a:lnTo>
                  <a:lnTo>
                    <a:pt x="4461" y="2534"/>
                  </a:lnTo>
                  <a:cubicBezTo>
                    <a:pt x="4427" y="2498"/>
                    <a:pt x="4393" y="2460"/>
                    <a:pt x="4360" y="2422"/>
                  </a:cubicBezTo>
                  <a:cubicBezTo>
                    <a:pt x="4243" y="2282"/>
                    <a:pt x="4129" y="2136"/>
                    <a:pt x="3997" y="2008"/>
                  </a:cubicBezTo>
                  <a:lnTo>
                    <a:pt x="3974" y="1985"/>
                  </a:lnTo>
                  <a:cubicBezTo>
                    <a:pt x="3935" y="1948"/>
                    <a:pt x="3894" y="1911"/>
                    <a:pt x="3854" y="1874"/>
                  </a:cubicBezTo>
                  <a:cubicBezTo>
                    <a:pt x="3770" y="1798"/>
                    <a:pt x="3681" y="1727"/>
                    <a:pt x="3588" y="1662"/>
                  </a:cubicBezTo>
                  <a:cubicBezTo>
                    <a:pt x="3427" y="1546"/>
                    <a:pt x="3266" y="1428"/>
                    <a:pt x="3107" y="1308"/>
                  </a:cubicBezTo>
                  <a:cubicBezTo>
                    <a:pt x="2934" y="1178"/>
                    <a:pt x="2748" y="1066"/>
                    <a:pt x="2565" y="953"/>
                  </a:cubicBezTo>
                  <a:cubicBezTo>
                    <a:pt x="2387" y="845"/>
                    <a:pt x="2206" y="744"/>
                    <a:pt x="2021" y="648"/>
                  </a:cubicBezTo>
                  <a:cubicBezTo>
                    <a:pt x="1814" y="543"/>
                    <a:pt x="1614" y="431"/>
                    <a:pt x="1406" y="328"/>
                  </a:cubicBezTo>
                  <a:cubicBezTo>
                    <a:pt x="1204" y="231"/>
                    <a:pt x="992" y="156"/>
                    <a:pt x="774" y="105"/>
                  </a:cubicBezTo>
                  <a:cubicBezTo>
                    <a:pt x="674" y="78"/>
                    <a:pt x="570" y="60"/>
                    <a:pt x="468" y="41"/>
                  </a:cubicBezTo>
                  <a:lnTo>
                    <a:pt x="325" y="15"/>
                  </a:lnTo>
                  <a:cubicBezTo>
                    <a:pt x="310" y="13"/>
                    <a:pt x="298" y="10"/>
                    <a:pt x="285" y="7"/>
                  </a:cubicBezTo>
                  <a:lnTo>
                    <a:pt x="282" y="6"/>
                  </a:lnTo>
                  <a:cubicBezTo>
                    <a:pt x="266" y="3"/>
                    <a:pt x="249" y="1"/>
                    <a:pt x="233"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1"/>
            <p:cNvSpPr/>
            <p:nvPr/>
          </p:nvSpPr>
          <p:spPr>
            <a:xfrm>
              <a:off x="4255725" y="296250"/>
              <a:ext cx="109500" cy="67200"/>
            </a:xfrm>
            <a:custGeom>
              <a:avLst/>
              <a:gdLst/>
              <a:ahLst/>
              <a:cxnLst/>
              <a:rect l="l" t="t" r="r" b="b"/>
              <a:pathLst>
                <a:path w="4380" h="2688" extrusionOk="0">
                  <a:moveTo>
                    <a:pt x="1361" y="893"/>
                  </a:moveTo>
                  <a:lnTo>
                    <a:pt x="1361" y="893"/>
                  </a:lnTo>
                  <a:cubicBezTo>
                    <a:pt x="1364" y="894"/>
                    <a:pt x="1366" y="894"/>
                    <a:pt x="1369" y="895"/>
                  </a:cubicBezTo>
                  <a:cubicBezTo>
                    <a:pt x="1366" y="895"/>
                    <a:pt x="1364" y="894"/>
                    <a:pt x="1361" y="893"/>
                  </a:cubicBezTo>
                  <a:close/>
                  <a:moveTo>
                    <a:pt x="3541" y="1735"/>
                  </a:moveTo>
                  <a:lnTo>
                    <a:pt x="3541" y="1735"/>
                  </a:lnTo>
                  <a:cubicBezTo>
                    <a:pt x="3541" y="1736"/>
                    <a:pt x="3542" y="1736"/>
                    <a:pt x="3542" y="1737"/>
                  </a:cubicBezTo>
                  <a:cubicBezTo>
                    <a:pt x="3542" y="1736"/>
                    <a:pt x="3541" y="1736"/>
                    <a:pt x="3541" y="1735"/>
                  </a:cubicBezTo>
                  <a:close/>
                  <a:moveTo>
                    <a:pt x="242" y="1"/>
                  </a:moveTo>
                  <a:cubicBezTo>
                    <a:pt x="144" y="1"/>
                    <a:pt x="51" y="73"/>
                    <a:pt x="28" y="170"/>
                  </a:cubicBezTo>
                  <a:cubicBezTo>
                    <a:pt x="0" y="289"/>
                    <a:pt x="72" y="409"/>
                    <a:pt x="190" y="438"/>
                  </a:cubicBezTo>
                  <a:cubicBezTo>
                    <a:pt x="197" y="439"/>
                    <a:pt x="203" y="441"/>
                    <a:pt x="208" y="443"/>
                  </a:cubicBezTo>
                  <a:cubicBezTo>
                    <a:pt x="208" y="443"/>
                    <a:pt x="207" y="442"/>
                    <a:pt x="206" y="442"/>
                  </a:cubicBezTo>
                  <a:lnTo>
                    <a:pt x="206" y="442"/>
                  </a:lnTo>
                  <a:cubicBezTo>
                    <a:pt x="211" y="443"/>
                    <a:pt x="216" y="446"/>
                    <a:pt x="222" y="447"/>
                  </a:cubicBezTo>
                  <a:cubicBezTo>
                    <a:pt x="224" y="447"/>
                    <a:pt x="225" y="449"/>
                    <a:pt x="229" y="449"/>
                  </a:cubicBezTo>
                  <a:lnTo>
                    <a:pt x="225" y="449"/>
                  </a:lnTo>
                  <a:cubicBezTo>
                    <a:pt x="607" y="571"/>
                    <a:pt x="980" y="716"/>
                    <a:pt x="1342" y="884"/>
                  </a:cubicBezTo>
                  <a:lnTo>
                    <a:pt x="1342" y="884"/>
                  </a:lnTo>
                  <a:cubicBezTo>
                    <a:pt x="1343" y="884"/>
                    <a:pt x="1344" y="885"/>
                    <a:pt x="1344" y="885"/>
                  </a:cubicBezTo>
                  <a:lnTo>
                    <a:pt x="1344" y="885"/>
                  </a:lnTo>
                  <a:cubicBezTo>
                    <a:pt x="1344" y="885"/>
                    <a:pt x="1344" y="885"/>
                    <a:pt x="1344" y="885"/>
                  </a:cubicBezTo>
                  <a:lnTo>
                    <a:pt x="1344" y="885"/>
                  </a:lnTo>
                  <a:lnTo>
                    <a:pt x="1344" y="885"/>
                  </a:lnTo>
                  <a:cubicBezTo>
                    <a:pt x="1345" y="885"/>
                    <a:pt x="1345" y="885"/>
                    <a:pt x="1345" y="885"/>
                  </a:cubicBezTo>
                  <a:cubicBezTo>
                    <a:pt x="1350" y="888"/>
                    <a:pt x="1355" y="890"/>
                    <a:pt x="1360" y="892"/>
                  </a:cubicBezTo>
                  <a:lnTo>
                    <a:pt x="1360" y="892"/>
                  </a:lnTo>
                  <a:cubicBezTo>
                    <a:pt x="1559" y="994"/>
                    <a:pt x="1755" y="1101"/>
                    <a:pt x="1956" y="1207"/>
                  </a:cubicBezTo>
                  <a:cubicBezTo>
                    <a:pt x="2163" y="1322"/>
                    <a:pt x="2371" y="1437"/>
                    <a:pt x="2573" y="1566"/>
                  </a:cubicBezTo>
                  <a:cubicBezTo>
                    <a:pt x="2740" y="1674"/>
                    <a:pt x="2906" y="1791"/>
                    <a:pt x="3063" y="1913"/>
                  </a:cubicBezTo>
                  <a:cubicBezTo>
                    <a:pt x="3149" y="1964"/>
                    <a:pt x="3233" y="2014"/>
                    <a:pt x="3318" y="2066"/>
                  </a:cubicBezTo>
                  <a:cubicBezTo>
                    <a:pt x="3482" y="2164"/>
                    <a:pt x="3647" y="2265"/>
                    <a:pt x="3810" y="2366"/>
                  </a:cubicBezTo>
                  <a:cubicBezTo>
                    <a:pt x="3988" y="2475"/>
                    <a:pt x="4168" y="2584"/>
                    <a:pt x="4357" y="2675"/>
                  </a:cubicBezTo>
                  <a:cubicBezTo>
                    <a:pt x="4353" y="2675"/>
                    <a:pt x="4351" y="2674"/>
                    <a:pt x="4350" y="2674"/>
                  </a:cubicBezTo>
                  <a:lnTo>
                    <a:pt x="4350" y="2674"/>
                  </a:lnTo>
                  <a:lnTo>
                    <a:pt x="4380" y="2687"/>
                  </a:lnTo>
                  <a:cubicBezTo>
                    <a:pt x="4367" y="2672"/>
                    <a:pt x="4355" y="2657"/>
                    <a:pt x="4343" y="2643"/>
                  </a:cubicBezTo>
                  <a:cubicBezTo>
                    <a:pt x="4258" y="2540"/>
                    <a:pt x="4170" y="2440"/>
                    <a:pt x="4086" y="2338"/>
                  </a:cubicBezTo>
                  <a:cubicBezTo>
                    <a:pt x="4010" y="2244"/>
                    <a:pt x="3939" y="2149"/>
                    <a:pt x="3861" y="2057"/>
                  </a:cubicBezTo>
                  <a:cubicBezTo>
                    <a:pt x="3781" y="1963"/>
                    <a:pt x="3692" y="1875"/>
                    <a:pt x="3604" y="1789"/>
                  </a:cubicBezTo>
                  <a:lnTo>
                    <a:pt x="3537" y="1734"/>
                  </a:lnTo>
                  <a:lnTo>
                    <a:pt x="3537" y="1734"/>
                  </a:lnTo>
                  <a:cubicBezTo>
                    <a:pt x="3539" y="1734"/>
                    <a:pt x="3540" y="1735"/>
                    <a:pt x="3541" y="1735"/>
                  </a:cubicBezTo>
                  <a:lnTo>
                    <a:pt x="3541" y="1735"/>
                  </a:lnTo>
                  <a:cubicBezTo>
                    <a:pt x="3417" y="1630"/>
                    <a:pt x="3293" y="1523"/>
                    <a:pt x="3160" y="1428"/>
                  </a:cubicBezTo>
                  <a:cubicBezTo>
                    <a:pt x="3037" y="1342"/>
                    <a:pt x="2914" y="1257"/>
                    <a:pt x="2788" y="1178"/>
                  </a:cubicBezTo>
                  <a:cubicBezTo>
                    <a:pt x="2515" y="1005"/>
                    <a:pt x="2232" y="856"/>
                    <a:pt x="1951" y="702"/>
                  </a:cubicBezTo>
                  <a:cubicBezTo>
                    <a:pt x="1670" y="548"/>
                    <a:pt x="1385" y="407"/>
                    <a:pt x="1087" y="291"/>
                  </a:cubicBezTo>
                  <a:cubicBezTo>
                    <a:pt x="948" y="236"/>
                    <a:pt x="808" y="180"/>
                    <a:pt x="669" y="132"/>
                  </a:cubicBezTo>
                  <a:cubicBezTo>
                    <a:pt x="545" y="89"/>
                    <a:pt x="420" y="42"/>
                    <a:pt x="294" y="7"/>
                  </a:cubicBezTo>
                  <a:cubicBezTo>
                    <a:pt x="277" y="3"/>
                    <a:pt x="259" y="1"/>
                    <a:pt x="242"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1"/>
            <p:cNvSpPr/>
            <p:nvPr/>
          </p:nvSpPr>
          <p:spPr>
            <a:xfrm>
              <a:off x="4321075" y="383700"/>
              <a:ext cx="725" cy="325"/>
            </a:xfrm>
            <a:custGeom>
              <a:avLst/>
              <a:gdLst/>
              <a:ahLst/>
              <a:cxnLst/>
              <a:rect l="l" t="t" r="r" b="b"/>
              <a:pathLst>
                <a:path w="29" h="13" extrusionOk="0">
                  <a:moveTo>
                    <a:pt x="0" y="1"/>
                  </a:moveTo>
                  <a:cubicBezTo>
                    <a:pt x="4" y="2"/>
                    <a:pt x="7" y="3"/>
                    <a:pt x="11" y="5"/>
                  </a:cubicBezTo>
                  <a:lnTo>
                    <a:pt x="11" y="5"/>
                  </a:lnTo>
                  <a:cubicBezTo>
                    <a:pt x="7" y="3"/>
                    <a:pt x="4" y="2"/>
                    <a:pt x="0" y="1"/>
                  </a:cubicBezTo>
                  <a:close/>
                  <a:moveTo>
                    <a:pt x="11" y="5"/>
                  </a:moveTo>
                  <a:cubicBezTo>
                    <a:pt x="17" y="7"/>
                    <a:pt x="23" y="10"/>
                    <a:pt x="29" y="13"/>
                  </a:cubicBezTo>
                  <a:lnTo>
                    <a:pt x="19" y="8"/>
                  </a:lnTo>
                  <a:cubicBezTo>
                    <a:pt x="17" y="7"/>
                    <a:pt x="14" y="6"/>
                    <a:pt x="11" y="5"/>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1"/>
            <p:cNvSpPr/>
            <p:nvPr/>
          </p:nvSpPr>
          <p:spPr>
            <a:xfrm>
              <a:off x="4224975" y="328825"/>
              <a:ext cx="114125" cy="61825"/>
            </a:xfrm>
            <a:custGeom>
              <a:avLst/>
              <a:gdLst/>
              <a:ahLst/>
              <a:cxnLst/>
              <a:rect l="l" t="t" r="r" b="b"/>
              <a:pathLst>
                <a:path w="4565" h="2473" extrusionOk="0">
                  <a:moveTo>
                    <a:pt x="243" y="1"/>
                  </a:moveTo>
                  <a:cubicBezTo>
                    <a:pt x="143" y="1"/>
                    <a:pt x="52" y="70"/>
                    <a:pt x="28" y="171"/>
                  </a:cubicBezTo>
                  <a:cubicBezTo>
                    <a:pt x="0" y="288"/>
                    <a:pt x="71" y="407"/>
                    <a:pt x="188" y="437"/>
                  </a:cubicBezTo>
                  <a:lnTo>
                    <a:pt x="189" y="438"/>
                  </a:lnTo>
                  <a:cubicBezTo>
                    <a:pt x="198" y="440"/>
                    <a:pt x="205" y="442"/>
                    <a:pt x="213" y="445"/>
                  </a:cubicBezTo>
                  <a:cubicBezTo>
                    <a:pt x="260" y="462"/>
                    <a:pt x="303" y="481"/>
                    <a:pt x="349" y="502"/>
                  </a:cubicBezTo>
                  <a:cubicBezTo>
                    <a:pt x="348" y="501"/>
                    <a:pt x="346" y="500"/>
                    <a:pt x="345" y="499"/>
                  </a:cubicBezTo>
                  <a:lnTo>
                    <a:pt x="345" y="499"/>
                  </a:lnTo>
                  <a:cubicBezTo>
                    <a:pt x="349" y="501"/>
                    <a:pt x="352" y="502"/>
                    <a:pt x="355" y="503"/>
                  </a:cubicBezTo>
                  <a:cubicBezTo>
                    <a:pt x="359" y="506"/>
                    <a:pt x="363" y="508"/>
                    <a:pt x="368" y="509"/>
                  </a:cubicBezTo>
                  <a:lnTo>
                    <a:pt x="365" y="509"/>
                  </a:lnTo>
                  <a:cubicBezTo>
                    <a:pt x="483" y="569"/>
                    <a:pt x="600" y="626"/>
                    <a:pt x="720" y="679"/>
                  </a:cubicBezTo>
                  <a:cubicBezTo>
                    <a:pt x="854" y="740"/>
                    <a:pt x="989" y="795"/>
                    <a:pt x="1124" y="854"/>
                  </a:cubicBezTo>
                  <a:cubicBezTo>
                    <a:pt x="1253" y="909"/>
                    <a:pt x="1380" y="968"/>
                    <a:pt x="1509" y="1025"/>
                  </a:cubicBezTo>
                  <a:cubicBezTo>
                    <a:pt x="1620" y="1076"/>
                    <a:pt x="1730" y="1123"/>
                    <a:pt x="1838" y="1173"/>
                  </a:cubicBezTo>
                  <a:cubicBezTo>
                    <a:pt x="2082" y="1287"/>
                    <a:pt x="2307" y="1435"/>
                    <a:pt x="2538" y="1576"/>
                  </a:cubicBezTo>
                  <a:cubicBezTo>
                    <a:pt x="2609" y="1621"/>
                    <a:pt x="2681" y="1663"/>
                    <a:pt x="2754" y="1704"/>
                  </a:cubicBezTo>
                  <a:cubicBezTo>
                    <a:pt x="2860" y="1752"/>
                    <a:pt x="2967" y="1803"/>
                    <a:pt x="3073" y="1852"/>
                  </a:cubicBezTo>
                  <a:cubicBezTo>
                    <a:pt x="3212" y="1914"/>
                    <a:pt x="3351" y="1971"/>
                    <a:pt x="3491" y="2032"/>
                  </a:cubicBezTo>
                  <a:cubicBezTo>
                    <a:pt x="3617" y="2086"/>
                    <a:pt x="3739" y="2147"/>
                    <a:pt x="3864" y="2204"/>
                  </a:cubicBezTo>
                  <a:cubicBezTo>
                    <a:pt x="4053" y="2291"/>
                    <a:pt x="4245" y="2367"/>
                    <a:pt x="4441" y="2434"/>
                  </a:cubicBezTo>
                  <a:lnTo>
                    <a:pt x="4439" y="2434"/>
                  </a:lnTo>
                  <a:cubicBezTo>
                    <a:pt x="4481" y="2447"/>
                    <a:pt x="4523" y="2460"/>
                    <a:pt x="4564" y="2473"/>
                  </a:cubicBezTo>
                  <a:cubicBezTo>
                    <a:pt x="4553" y="2442"/>
                    <a:pt x="4535" y="2414"/>
                    <a:pt x="4512" y="2392"/>
                  </a:cubicBezTo>
                  <a:cubicBezTo>
                    <a:pt x="4261" y="2143"/>
                    <a:pt x="3976" y="1932"/>
                    <a:pt x="3683" y="1735"/>
                  </a:cubicBezTo>
                  <a:cubicBezTo>
                    <a:pt x="3537" y="1637"/>
                    <a:pt x="3388" y="1543"/>
                    <a:pt x="3234" y="1459"/>
                  </a:cubicBezTo>
                  <a:cubicBezTo>
                    <a:pt x="3079" y="1373"/>
                    <a:pt x="2921" y="1292"/>
                    <a:pt x="2767" y="1197"/>
                  </a:cubicBezTo>
                  <a:cubicBezTo>
                    <a:pt x="2619" y="1105"/>
                    <a:pt x="2470" y="1013"/>
                    <a:pt x="2318" y="924"/>
                  </a:cubicBezTo>
                  <a:cubicBezTo>
                    <a:pt x="2185" y="847"/>
                    <a:pt x="2046" y="777"/>
                    <a:pt x="1905" y="717"/>
                  </a:cubicBezTo>
                  <a:cubicBezTo>
                    <a:pt x="1734" y="640"/>
                    <a:pt x="1564" y="560"/>
                    <a:pt x="1391" y="484"/>
                  </a:cubicBezTo>
                  <a:cubicBezTo>
                    <a:pt x="1216" y="408"/>
                    <a:pt x="1044" y="339"/>
                    <a:pt x="871" y="261"/>
                  </a:cubicBezTo>
                  <a:lnTo>
                    <a:pt x="871" y="261"/>
                  </a:lnTo>
                  <a:lnTo>
                    <a:pt x="872" y="262"/>
                  </a:lnTo>
                  <a:cubicBezTo>
                    <a:pt x="765" y="211"/>
                    <a:pt x="662" y="160"/>
                    <a:pt x="556" y="109"/>
                  </a:cubicBezTo>
                  <a:cubicBezTo>
                    <a:pt x="471" y="65"/>
                    <a:pt x="383" y="30"/>
                    <a:pt x="292" y="6"/>
                  </a:cubicBezTo>
                  <a:cubicBezTo>
                    <a:pt x="275" y="3"/>
                    <a:pt x="259" y="1"/>
                    <a:pt x="243"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1"/>
            <p:cNvSpPr/>
            <p:nvPr/>
          </p:nvSpPr>
          <p:spPr>
            <a:xfrm>
              <a:off x="4217000" y="380250"/>
              <a:ext cx="225" cy="150"/>
            </a:xfrm>
            <a:custGeom>
              <a:avLst/>
              <a:gdLst/>
              <a:ahLst/>
              <a:cxnLst/>
              <a:rect l="l" t="t" r="r" b="b"/>
              <a:pathLst>
                <a:path w="9" h="6" extrusionOk="0">
                  <a:moveTo>
                    <a:pt x="0" y="1"/>
                  </a:moveTo>
                  <a:lnTo>
                    <a:pt x="2" y="1"/>
                  </a:lnTo>
                  <a:lnTo>
                    <a:pt x="2" y="1"/>
                  </a:lnTo>
                  <a:cubicBezTo>
                    <a:pt x="2" y="1"/>
                    <a:pt x="1" y="1"/>
                    <a:pt x="0" y="1"/>
                  </a:cubicBezTo>
                  <a:close/>
                  <a:moveTo>
                    <a:pt x="2" y="1"/>
                  </a:moveTo>
                  <a:lnTo>
                    <a:pt x="2" y="1"/>
                  </a:lnTo>
                  <a:cubicBezTo>
                    <a:pt x="4" y="2"/>
                    <a:pt x="5" y="3"/>
                    <a:pt x="7" y="4"/>
                  </a:cubicBezTo>
                  <a:lnTo>
                    <a:pt x="7" y="4"/>
                  </a:lnTo>
                  <a:cubicBezTo>
                    <a:pt x="6" y="4"/>
                    <a:pt x="6" y="3"/>
                    <a:pt x="6" y="3"/>
                  </a:cubicBezTo>
                  <a:lnTo>
                    <a:pt x="2" y="1"/>
                  </a:lnTo>
                  <a:close/>
                  <a:moveTo>
                    <a:pt x="7" y="4"/>
                  </a:moveTo>
                  <a:cubicBezTo>
                    <a:pt x="7" y="5"/>
                    <a:pt x="8" y="6"/>
                    <a:pt x="9" y="6"/>
                  </a:cubicBezTo>
                  <a:cubicBezTo>
                    <a:pt x="8" y="5"/>
                    <a:pt x="7" y="5"/>
                    <a:pt x="7" y="4"/>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1"/>
            <p:cNvSpPr/>
            <p:nvPr/>
          </p:nvSpPr>
          <p:spPr>
            <a:xfrm>
              <a:off x="4213175" y="369750"/>
              <a:ext cx="109375" cy="64875"/>
            </a:xfrm>
            <a:custGeom>
              <a:avLst/>
              <a:gdLst/>
              <a:ahLst/>
              <a:cxnLst/>
              <a:rect l="l" t="t" r="r" b="b"/>
              <a:pathLst>
                <a:path w="4375" h="2595" extrusionOk="0">
                  <a:moveTo>
                    <a:pt x="254" y="0"/>
                  </a:moveTo>
                  <a:cubicBezTo>
                    <a:pt x="165" y="0"/>
                    <a:pt x="77" y="57"/>
                    <a:pt x="45" y="142"/>
                  </a:cubicBezTo>
                  <a:cubicBezTo>
                    <a:pt x="0" y="254"/>
                    <a:pt x="55" y="373"/>
                    <a:pt x="159" y="424"/>
                  </a:cubicBezTo>
                  <a:cubicBezTo>
                    <a:pt x="191" y="439"/>
                    <a:pt x="223" y="457"/>
                    <a:pt x="256" y="474"/>
                  </a:cubicBezTo>
                  <a:cubicBezTo>
                    <a:pt x="410" y="582"/>
                    <a:pt x="551" y="705"/>
                    <a:pt x="702" y="816"/>
                  </a:cubicBezTo>
                  <a:cubicBezTo>
                    <a:pt x="862" y="932"/>
                    <a:pt x="1024" y="1045"/>
                    <a:pt x="1187" y="1159"/>
                  </a:cubicBezTo>
                  <a:cubicBezTo>
                    <a:pt x="1488" y="1369"/>
                    <a:pt x="1815" y="1537"/>
                    <a:pt x="2141" y="1702"/>
                  </a:cubicBezTo>
                  <a:cubicBezTo>
                    <a:pt x="2474" y="1873"/>
                    <a:pt x="2811" y="2032"/>
                    <a:pt x="3148" y="2194"/>
                  </a:cubicBezTo>
                  <a:cubicBezTo>
                    <a:pt x="3180" y="2210"/>
                    <a:pt x="3213" y="2226"/>
                    <a:pt x="3246" y="2242"/>
                  </a:cubicBezTo>
                  <a:cubicBezTo>
                    <a:pt x="3325" y="2270"/>
                    <a:pt x="3404" y="2298"/>
                    <a:pt x="3484" y="2325"/>
                  </a:cubicBezTo>
                  <a:cubicBezTo>
                    <a:pt x="3649" y="2384"/>
                    <a:pt x="3811" y="2451"/>
                    <a:pt x="3975" y="2504"/>
                  </a:cubicBezTo>
                  <a:cubicBezTo>
                    <a:pt x="4107" y="2541"/>
                    <a:pt x="4240" y="2570"/>
                    <a:pt x="4374" y="2595"/>
                  </a:cubicBezTo>
                  <a:cubicBezTo>
                    <a:pt x="4312" y="2544"/>
                    <a:pt x="4252" y="2493"/>
                    <a:pt x="4190" y="2444"/>
                  </a:cubicBezTo>
                  <a:cubicBezTo>
                    <a:pt x="4098" y="2369"/>
                    <a:pt x="3998" y="2306"/>
                    <a:pt x="3899" y="2244"/>
                  </a:cubicBezTo>
                  <a:cubicBezTo>
                    <a:pt x="3685" y="2109"/>
                    <a:pt x="3484" y="1949"/>
                    <a:pt x="3276" y="1805"/>
                  </a:cubicBezTo>
                  <a:cubicBezTo>
                    <a:pt x="3204" y="1753"/>
                    <a:pt x="3130" y="1705"/>
                    <a:pt x="3055" y="1657"/>
                  </a:cubicBezTo>
                  <a:cubicBezTo>
                    <a:pt x="2898" y="1583"/>
                    <a:pt x="2741" y="1508"/>
                    <a:pt x="2587" y="1433"/>
                  </a:cubicBezTo>
                  <a:cubicBezTo>
                    <a:pt x="2424" y="1351"/>
                    <a:pt x="2263" y="1266"/>
                    <a:pt x="2102" y="1182"/>
                  </a:cubicBezTo>
                  <a:cubicBezTo>
                    <a:pt x="1930" y="1090"/>
                    <a:pt x="1758" y="998"/>
                    <a:pt x="1591" y="898"/>
                  </a:cubicBezTo>
                  <a:cubicBezTo>
                    <a:pt x="1370" y="749"/>
                    <a:pt x="1148" y="593"/>
                    <a:pt x="931" y="434"/>
                  </a:cubicBezTo>
                  <a:cubicBezTo>
                    <a:pt x="734" y="290"/>
                    <a:pt x="558" y="115"/>
                    <a:pt x="333" y="16"/>
                  </a:cubicBezTo>
                  <a:cubicBezTo>
                    <a:pt x="307" y="5"/>
                    <a:pt x="281" y="0"/>
                    <a:pt x="254"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1"/>
            <p:cNvSpPr/>
            <p:nvPr/>
          </p:nvSpPr>
          <p:spPr>
            <a:xfrm>
              <a:off x="4311975" y="432200"/>
              <a:ext cx="700" cy="200"/>
            </a:xfrm>
            <a:custGeom>
              <a:avLst/>
              <a:gdLst/>
              <a:ahLst/>
              <a:cxnLst/>
              <a:rect l="l" t="t" r="r" b="b"/>
              <a:pathLst>
                <a:path w="28" h="8" extrusionOk="0">
                  <a:moveTo>
                    <a:pt x="0" y="0"/>
                  </a:moveTo>
                  <a:lnTo>
                    <a:pt x="0" y="0"/>
                  </a:lnTo>
                  <a:cubicBezTo>
                    <a:pt x="3" y="1"/>
                    <a:pt x="7" y="2"/>
                    <a:pt x="10" y="3"/>
                  </a:cubicBezTo>
                  <a:lnTo>
                    <a:pt x="10" y="3"/>
                  </a:lnTo>
                  <a:cubicBezTo>
                    <a:pt x="7" y="2"/>
                    <a:pt x="4" y="1"/>
                    <a:pt x="0" y="0"/>
                  </a:cubicBezTo>
                  <a:close/>
                  <a:moveTo>
                    <a:pt x="10" y="3"/>
                  </a:moveTo>
                  <a:cubicBezTo>
                    <a:pt x="16" y="5"/>
                    <a:pt x="22" y="6"/>
                    <a:pt x="28" y="8"/>
                  </a:cubicBezTo>
                  <a:lnTo>
                    <a:pt x="23" y="6"/>
                  </a:lnTo>
                  <a:cubicBezTo>
                    <a:pt x="19" y="5"/>
                    <a:pt x="14" y="4"/>
                    <a:pt x="10" y="3"/>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1"/>
            <p:cNvSpPr/>
            <p:nvPr/>
          </p:nvSpPr>
          <p:spPr>
            <a:xfrm>
              <a:off x="4222900" y="424075"/>
              <a:ext cx="100800" cy="48500"/>
            </a:xfrm>
            <a:custGeom>
              <a:avLst/>
              <a:gdLst/>
              <a:ahLst/>
              <a:cxnLst/>
              <a:rect l="l" t="t" r="r" b="b"/>
              <a:pathLst>
                <a:path w="4032" h="1940" extrusionOk="0">
                  <a:moveTo>
                    <a:pt x="3077" y="1447"/>
                  </a:moveTo>
                  <a:lnTo>
                    <a:pt x="3079" y="1447"/>
                  </a:lnTo>
                  <a:lnTo>
                    <a:pt x="3079" y="1447"/>
                  </a:lnTo>
                  <a:cubicBezTo>
                    <a:pt x="3079" y="1447"/>
                    <a:pt x="3078" y="1447"/>
                    <a:pt x="3077" y="1447"/>
                  </a:cubicBezTo>
                  <a:close/>
                  <a:moveTo>
                    <a:pt x="250" y="0"/>
                  </a:moveTo>
                  <a:cubicBezTo>
                    <a:pt x="161" y="0"/>
                    <a:pt x="77" y="49"/>
                    <a:pt x="41" y="140"/>
                  </a:cubicBezTo>
                  <a:cubicBezTo>
                    <a:pt x="1" y="244"/>
                    <a:pt x="47" y="379"/>
                    <a:pt x="155" y="422"/>
                  </a:cubicBezTo>
                  <a:cubicBezTo>
                    <a:pt x="211" y="460"/>
                    <a:pt x="263" y="501"/>
                    <a:pt x="316" y="541"/>
                  </a:cubicBezTo>
                  <a:cubicBezTo>
                    <a:pt x="382" y="587"/>
                    <a:pt x="448" y="635"/>
                    <a:pt x="514" y="679"/>
                  </a:cubicBezTo>
                  <a:cubicBezTo>
                    <a:pt x="646" y="764"/>
                    <a:pt x="779" y="846"/>
                    <a:pt x="919" y="919"/>
                  </a:cubicBezTo>
                  <a:cubicBezTo>
                    <a:pt x="1121" y="1023"/>
                    <a:pt x="1325" y="1124"/>
                    <a:pt x="1526" y="1228"/>
                  </a:cubicBezTo>
                  <a:cubicBezTo>
                    <a:pt x="1539" y="1231"/>
                    <a:pt x="1551" y="1235"/>
                    <a:pt x="1562" y="1239"/>
                  </a:cubicBezTo>
                  <a:cubicBezTo>
                    <a:pt x="1663" y="1275"/>
                    <a:pt x="1762" y="1312"/>
                    <a:pt x="1860" y="1350"/>
                  </a:cubicBezTo>
                  <a:cubicBezTo>
                    <a:pt x="1936" y="1380"/>
                    <a:pt x="2012" y="1415"/>
                    <a:pt x="2091" y="1443"/>
                  </a:cubicBezTo>
                  <a:lnTo>
                    <a:pt x="2093" y="1443"/>
                  </a:lnTo>
                  <a:cubicBezTo>
                    <a:pt x="2363" y="1527"/>
                    <a:pt x="2636" y="1607"/>
                    <a:pt x="2912" y="1676"/>
                  </a:cubicBezTo>
                  <a:cubicBezTo>
                    <a:pt x="2909" y="1676"/>
                    <a:pt x="2905" y="1675"/>
                    <a:pt x="2902" y="1675"/>
                  </a:cubicBezTo>
                  <a:lnTo>
                    <a:pt x="2902" y="1675"/>
                  </a:lnTo>
                  <a:cubicBezTo>
                    <a:pt x="3224" y="1756"/>
                    <a:pt x="3543" y="1854"/>
                    <a:pt x="3868" y="1916"/>
                  </a:cubicBezTo>
                  <a:cubicBezTo>
                    <a:pt x="3924" y="1924"/>
                    <a:pt x="3978" y="1932"/>
                    <a:pt x="4032" y="1940"/>
                  </a:cubicBezTo>
                  <a:cubicBezTo>
                    <a:pt x="3983" y="1910"/>
                    <a:pt x="3933" y="1879"/>
                    <a:pt x="3884" y="1849"/>
                  </a:cubicBezTo>
                  <a:lnTo>
                    <a:pt x="3884" y="1849"/>
                  </a:lnTo>
                  <a:cubicBezTo>
                    <a:pt x="3893" y="1854"/>
                    <a:pt x="3900" y="1860"/>
                    <a:pt x="3908" y="1865"/>
                  </a:cubicBezTo>
                  <a:cubicBezTo>
                    <a:pt x="3647" y="1712"/>
                    <a:pt x="3374" y="1575"/>
                    <a:pt x="3095" y="1454"/>
                  </a:cubicBezTo>
                  <a:lnTo>
                    <a:pt x="3091" y="1452"/>
                  </a:lnTo>
                  <a:lnTo>
                    <a:pt x="3079" y="1447"/>
                  </a:lnTo>
                  <a:lnTo>
                    <a:pt x="3079" y="1447"/>
                  </a:lnTo>
                  <a:cubicBezTo>
                    <a:pt x="3082" y="1449"/>
                    <a:pt x="3084" y="1450"/>
                    <a:pt x="3086" y="1451"/>
                  </a:cubicBezTo>
                  <a:cubicBezTo>
                    <a:pt x="2871" y="1364"/>
                    <a:pt x="2654" y="1280"/>
                    <a:pt x="2437" y="1202"/>
                  </a:cubicBezTo>
                  <a:cubicBezTo>
                    <a:pt x="2319" y="1162"/>
                    <a:pt x="2203" y="1113"/>
                    <a:pt x="2091" y="1060"/>
                  </a:cubicBezTo>
                  <a:cubicBezTo>
                    <a:pt x="2035" y="1037"/>
                    <a:pt x="1982" y="1009"/>
                    <a:pt x="1928" y="979"/>
                  </a:cubicBezTo>
                  <a:cubicBezTo>
                    <a:pt x="1871" y="945"/>
                    <a:pt x="1807" y="916"/>
                    <a:pt x="1764" y="864"/>
                  </a:cubicBezTo>
                  <a:cubicBezTo>
                    <a:pt x="1760" y="859"/>
                    <a:pt x="1756" y="854"/>
                    <a:pt x="1752" y="849"/>
                  </a:cubicBezTo>
                  <a:cubicBezTo>
                    <a:pt x="1685" y="812"/>
                    <a:pt x="1617" y="776"/>
                    <a:pt x="1549" y="743"/>
                  </a:cubicBezTo>
                  <a:cubicBezTo>
                    <a:pt x="1317" y="626"/>
                    <a:pt x="1085" y="510"/>
                    <a:pt x="861" y="377"/>
                  </a:cubicBezTo>
                  <a:cubicBezTo>
                    <a:pt x="755" y="306"/>
                    <a:pt x="650" y="237"/>
                    <a:pt x="547" y="161"/>
                  </a:cubicBezTo>
                  <a:cubicBezTo>
                    <a:pt x="505" y="131"/>
                    <a:pt x="463" y="98"/>
                    <a:pt x="422" y="67"/>
                  </a:cubicBezTo>
                  <a:cubicBezTo>
                    <a:pt x="394" y="45"/>
                    <a:pt x="362" y="27"/>
                    <a:pt x="328" y="13"/>
                  </a:cubicBezTo>
                  <a:cubicBezTo>
                    <a:pt x="302" y="4"/>
                    <a:pt x="276" y="0"/>
                    <a:pt x="250"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1"/>
            <p:cNvSpPr/>
            <p:nvPr/>
          </p:nvSpPr>
          <p:spPr>
            <a:xfrm>
              <a:off x="4260300" y="485750"/>
              <a:ext cx="82275" cy="27600"/>
            </a:xfrm>
            <a:custGeom>
              <a:avLst/>
              <a:gdLst/>
              <a:ahLst/>
              <a:cxnLst/>
              <a:rect l="l" t="t" r="r" b="b"/>
              <a:pathLst>
                <a:path w="3291" h="1104" extrusionOk="0">
                  <a:moveTo>
                    <a:pt x="2852" y="1102"/>
                  </a:moveTo>
                  <a:lnTo>
                    <a:pt x="2852" y="1102"/>
                  </a:lnTo>
                  <a:cubicBezTo>
                    <a:pt x="2851" y="1102"/>
                    <a:pt x="2850" y="1102"/>
                    <a:pt x="2848" y="1102"/>
                  </a:cubicBezTo>
                  <a:cubicBezTo>
                    <a:pt x="2850" y="1102"/>
                    <a:pt x="2851" y="1102"/>
                    <a:pt x="2852" y="1102"/>
                  </a:cubicBezTo>
                  <a:close/>
                  <a:moveTo>
                    <a:pt x="251" y="1"/>
                  </a:moveTo>
                  <a:cubicBezTo>
                    <a:pt x="163" y="1"/>
                    <a:pt x="77" y="55"/>
                    <a:pt x="44" y="141"/>
                  </a:cubicBezTo>
                  <a:cubicBezTo>
                    <a:pt x="1" y="255"/>
                    <a:pt x="57" y="382"/>
                    <a:pt x="169" y="428"/>
                  </a:cubicBezTo>
                  <a:cubicBezTo>
                    <a:pt x="298" y="482"/>
                    <a:pt x="427" y="531"/>
                    <a:pt x="555" y="585"/>
                  </a:cubicBezTo>
                  <a:cubicBezTo>
                    <a:pt x="763" y="669"/>
                    <a:pt x="981" y="726"/>
                    <a:pt x="1196" y="787"/>
                  </a:cubicBezTo>
                  <a:cubicBezTo>
                    <a:pt x="1502" y="875"/>
                    <a:pt x="1803" y="969"/>
                    <a:pt x="2111" y="1048"/>
                  </a:cubicBezTo>
                  <a:lnTo>
                    <a:pt x="2126" y="1050"/>
                  </a:lnTo>
                  <a:lnTo>
                    <a:pt x="2119" y="1050"/>
                  </a:lnTo>
                  <a:lnTo>
                    <a:pt x="2122" y="1051"/>
                  </a:lnTo>
                  <a:cubicBezTo>
                    <a:pt x="2272" y="1070"/>
                    <a:pt x="2419" y="1091"/>
                    <a:pt x="2568" y="1099"/>
                  </a:cubicBezTo>
                  <a:lnTo>
                    <a:pt x="2538" y="1099"/>
                  </a:lnTo>
                  <a:cubicBezTo>
                    <a:pt x="2598" y="1102"/>
                    <a:pt x="2656" y="1103"/>
                    <a:pt x="2715" y="1103"/>
                  </a:cubicBezTo>
                  <a:cubicBezTo>
                    <a:pt x="2764" y="1103"/>
                    <a:pt x="2812" y="1102"/>
                    <a:pt x="2860" y="1101"/>
                  </a:cubicBezTo>
                  <a:lnTo>
                    <a:pt x="2860" y="1101"/>
                  </a:lnTo>
                  <a:cubicBezTo>
                    <a:pt x="2858" y="1101"/>
                    <a:pt x="2855" y="1101"/>
                    <a:pt x="2852" y="1102"/>
                  </a:cubicBezTo>
                  <a:lnTo>
                    <a:pt x="2852" y="1102"/>
                  </a:lnTo>
                  <a:cubicBezTo>
                    <a:pt x="2998" y="1093"/>
                    <a:pt x="3143" y="1088"/>
                    <a:pt x="3286" y="1075"/>
                  </a:cubicBezTo>
                  <a:lnTo>
                    <a:pt x="3291" y="1075"/>
                  </a:lnTo>
                  <a:cubicBezTo>
                    <a:pt x="3225" y="1045"/>
                    <a:pt x="3161" y="1015"/>
                    <a:pt x="3096" y="986"/>
                  </a:cubicBezTo>
                  <a:cubicBezTo>
                    <a:pt x="2978" y="934"/>
                    <a:pt x="2858" y="889"/>
                    <a:pt x="2735" y="853"/>
                  </a:cubicBezTo>
                  <a:cubicBezTo>
                    <a:pt x="2489" y="774"/>
                    <a:pt x="2241" y="701"/>
                    <a:pt x="1997" y="617"/>
                  </a:cubicBezTo>
                  <a:cubicBezTo>
                    <a:pt x="1857" y="572"/>
                    <a:pt x="1719" y="523"/>
                    <a:pt x="1580" y="477"/>
                  </a:cubicBezTo>
                  <a:cubicBezTo>
                    <a:pt x="1448" y="436"/>
                    <a:pt x="1313" y="404"/>
                    <a:pt x="1186" y="356"/>
                  </a:cubicBezTo>
                  <a:cubicBezTo>
                    <a:pt x="1153" y="344"/>
                    <a:pt x="1123" y="324"/>
                    <a:pt x="1099" y="300"/>
                  </a:cubicBezTo>
                  <a:cubicBezTo>
                    <a:pt x="1029" y="278"/>
                    <a:pt x="960" y="256"/>
                    <a:pt x="890" y="234"/>
                  </a:cubicBezTo>
                  <a:lnTo>
                    <a:pt x="890" y="234"/>
                  </a:lnTo>
                  <a:cubicBezTo>
                    <a:pt x="899" y="238"/>
                    <a:pt x="909" y="239"/>
                    <a:pt x="918" y="244"/>
                  </a:cubicBezTo>
                  <a:cubicBezTo>
                    <a:pt x="823" y="214"/>
                    <a:pt x="734" y="177"/>
                    <a:pt x="642" y="139"/>
                  </a:cubicBezTo>
                  <a:cubicBezTo>
                    <a:pt x="538" y="98"/>
                    <a:pt x="434" y="58"/>
                    <a:pt x="331" y="17"/>
                  </a:cubicBezTo>
                  <a:cubicBezTo>
                    <a:pt x="305" y="6"/>
                    <a:pt x="278" y="1"/>
                    <a:pt x="251"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1"/>
            <p:cNvSpPr/>
            <p:nvPr/>
          </p:nvSpPr>
          <p:spPr>
            <a:xfrm>
              <a:off x="4200975" y="629475"/>
              <a:ext cx="179750" cy="34575"/>
            </a:xfrm>
            <a:custGeom>
              <a:avLst/>
              <a:gdLst/>
              <a:ahLst/>
              <a:cxnLst/>
              <a:rect l="l" t="t" r="r" b="b"/>
              <a:pathLst>
                <a:path w="7190" h="1383" extrusionOk="0">
                  <a:moveTo>
                    <a:pt x="4799" y="283"/>
                  </a:moveTo>
                  <a:cubicBezTo>
                    <a:pt x="4805" y="284"/>
                    <a:pt x="4812" y="284"/>
                    <a:pt x="4817" y="286"/>
                  </a:cubicBezTo>
                  <a:cubicBezTo>
                    <a:pt x="4811" y="285"/>
                    <a:pt x="4805" y="284"/>
                    <a:pt x="4799" y="283"/>
                  </a:cubicBezTo>
                  <a:close/>
                  <a:moveTo>
                    <a:pt x="2574" y="448"/>
                  </a:moveTo>
                  <a:cubicBezTo>
                    <a:pt x="2574" y="448"/>
                    <a:pt x="2574" y="448"/>
                    <a:pt x="2574" y="448"/>
                  </a:cubicBezTo>
                  <a:cubicBezTo>
                    <a:pt x="2574" y="448"/>
                    <a:pt x="2574" y="448"/>
                    <a:pt x="2574" y="448"/>
                  </a:cubicBezTo>
                  <a:close/>
                  <a:moveTo>
                    <a:pt x="2427" y="1"/>
                  </a:moveTo>
                  <a:cubicBezTo>
                    <a:pt x="2418" y="1"/>
                    <a:pt x="2409" y="1"/>
                    <a:pt x="2400" y="1"/>
                  </a:cubicBezTo>
                  <a:cubicBezTo>
                    <a:pt x="2282" y="2"/>
                    <a:pt x="2165" y="10"/>
                    <a:pt x="2049" y="25"/>
                  </a:cubicBezTo>
                  <a:cubicBezTo>
                    <a:pt x="1888" y="46"/>
                    <a:pt x="1731" y="82"/>
                    <a:pt x="1578" y="131"/>
                  </a:cubicBezTo>
                  <a:cubicBezTo>
                    <a:pt x="1403" y="184"/>
                    <a:pt x="1227" y="245"/>
                    <a:pt x="1058" y="312"/>
                  </a:cubicBezTo>
                  <a:cubicBezTo>
                    <a:pt x="893" y="380"/>
                    <a:pt x="734" y="463"/>
                    <a:pt x="585" y="561"/>
                  </a:cubicBezTo>
                  <a:cubicBezTo>
                    <a:pt x="463" y="636"/>
                    <a:pt x="352" y="728"/>
                    <a:pt x="255" y="834"/>
                  </a:cubicBezTo>
                  <a:cubicBezTo>
                    <a:pt x="198" y="894"/>
                    <a:pt x="132" y="953"/>
                    <a:pt x="82" y="1021"/>
                  </a:cubicBezTo>
                  <a:cubicBezTo>
                    <a:pt x="0" y="1132"/>
                    <a:pt x="33" y="1289"/>
                    <a:pt x="152" y="1356"/>
                  </a:cubicBezTo>
                  <a:cubicBezTo>
                    <a:pt x="184" y="1373"/>
                    <a:pt x="219" y="1383"/>
                    <a:pt x="255" y="1383"/>
                  </a:cubicBezTo>
                  <a:cubicBezTo>
                    <a:pt x="256" y="1383"/>
                    <a:pt x="257" y="1383"/>
                    <a:pt x="258" y="1383"/>
                  </a:cubicBezTo>
                  <a:cubicBezTo>
                    <a:pt x="335" y="1383"/>
                    <a:pt x="405" y="1343"/>
                    <a:pt x="446" y="1278"/>
                  </a:cubicBezTo>
                  <a:cubicBezTo>
                    <a:pt x="507" y="1211"/>
                    <a:pt x="567" y="1145"/>
                    <a:pt x="631" y="1080"/>
                  </a:cubicBezTo>
                  <a:cubicBezTo>
                    <a:pt x="665" y="1051"/>
                    <a:pt x="697" y="1023"/>
                    <a:pt x="732" y="995"/>
                  </a:cubicBezTo>
                  <a:cubicBezTo>
                    <a:pt x="814" y="940"/>
                    <a:pt x="900" y="888"/>
                    <a:pt x="988" y="838"/>
                  </a:cubicBezTo>
                  <a:lnTo>
                    <a:pt x="988" y="838"/>
                  </a:lnTo>
                  <a:cubicBezTo>
                    <a:pt x="983" y="839"/>
                    <a:pt x="980" y="841"/>
                    <a:pt x="976" y="843"/>
                  </a:cubicBezTo>
                  <a:cubicBezTo>
                    <a:pt x="980" y="840"/>
                    <a:pt x="985" y="838"/>
                    <a:pt x="990" y="836"/>
                  </a:cubicBezTo>
                  <a:cubicBezTo>
                    <a:pt x="993" y="834"/>
                    <a:pt x="996" y="833"/>
                    <a:pt x="998" y="831"/>
                  </a:cubicBezTo>
                  <a:cubicBezTo>
                    <a:pt x="1113" y="774"/>
                    <a:pt x="1227" y="723"/>
                    <a:pt x="1348" y="672"/>
                  </a:cubicBezTo>
                  <a:cubicBezTo>
                    <a:pt x="1552" y="602"/>
                    <a:pt x="1757" y="537"/>
                    <a:pt x="1966" y="487"/>
                  </a:cubicBezTo>
                  <a:lnTo>
                    <a:pt x="1968" y="487"/>
                  </a:lnTo>
                  <a:cubicBezTo>
                    <a:pt x="1977" y="484"/>
                    <a:pt x="1985" y="482"/>
                    <a:pt x="1995" y="481"/>
                  </a:cubicBezTo>
                  <a:lnTo>
                    <a:pt x="1995" y="481"/>
                  </a:lnTo>
                  <a:lnTo>
                    <a:pt x="1989" y="483"/>
                  </a:lnTo>
                  <a:cubicBezTo>
                    <a:pt x="2061" y="470"/>
                    <a:pt x="2135" y="460"/>
                    <a:pt x="2209" y="454"/>
                  </a:cubicBezTo>
                  <a:lnTo>
                    <a:pt x="2207" y="454"/>
                  </a:lnTo>
                  <a:cubicBezTo>
                    <a:pt x="2285" y="448"/>
                    <a:pt x="2362" y="446"/>
                    <a:pt x="2440" y="446"/>
                  </a:cubicBezTo>
                  <a:cubicBezTo>
                    <a:pt x="2484" y="446"/>
                    <a:pt x="2529" y="446"/>
                    <a:pt x="2574" y="448"/>
                  </a:cubicBezTo>
                  <a:lnTo>
                    <a:pt x="2574" y="448"/>
                  </a:lnTo>
                  <a:cubicBezTo>
                    <a:pt x="2571" y="448"/>
                    <a:pt x="2567" y="447"/>
                    <a:pt x="2564" y="446"/>
                  </a:cubicBezTo>
                  <a:lnTo>
                    <a:pt x="2564" y="446"/>
                  </a:lnTo>
                  <a:cubicBezTo>
                    <a:pt x="2681" y="452"/>
                    <a:pt x="2796" y="462"/>
                    <a:pt x="2912" y="479"/>
                  </a:cubicBezTo>
                  <a:cubicBezTo>
                    <a:pt x="3042" y="503"/>
                    <a:pt x="3167" y="533"/>
                    <a:pt x="3297" y="550"/>
                  </a:cubicBezTo>
                  <a:cubicBezTo>
                    <a:pt x="3413" y="568"/>
                    <a:pt x="3527" y="579"/>
                    <a:pt x="3643" y="590"/>
                  </a:cubicBezTo>
                  <a:cubicBezTo>
                    <a:pt x="3951" y="623"/>
                    <a:pt x="4265" y="642"/>
                    <a:pt x="4571" y="690"/>
                  </a:cubicBezTo>
                  <a:lnTo>
                    <a:pt x="4613" y="699"/>
                  </a:lnTo>
                  <a:cubicBezTo>
                    <a:pt x="4677" y="699"/>
                    <a:pt x="4740" y="699"/>
                    <a:pt x="4803" y="697"/>
                  </a:cubicBezTo>
                  <a:lnTo>
                    <a:pt x="4775" y="697"/>
                  </a:lnTo>
                  <a:cubicBezTo>
                    <a:pt x="4885" y="695"/>
                    <a:pt x="4993" y="690"/>
                    <a:pt x="5102" y="690"/>
                  </a:cubicBezTo>
                  <a:cubicBezTo>
                    <a:pt x="5208" y="690"/>
                    <a:pt x="5313" y="695"/>
                    <a:pt x="5419" y="699"/>
                  </a:cubicBezTo>
                  <a:cubicBezTo>
                    <a:pt x="5450" y="699"/>
                    <a:pt x="5480" y="699"/>
                    <a:pt x="5510" y="699"/>
                  </a:cubicBezTo>
                  <a:cubicBezTo>
                    <a:pt x="5602" y="699"/>
                    <a:pt x="5692" y="697"/>
                    <a:pt x="5784" y="692"/>
                  </a:cubicBezTo>
                  <a:cubicBezTo>
                    <a:pt x="5995" y="674"/>
                    <a:pt x="6203" y="645"/>
                    <a:pt x="6413" y="614"/>
                  </a:cubicBezTo>
                  <a:lnTo>
                    <a:pt x="6406" y="614"/>
                  </a:lnTo>
                  <a:cubicBezTo>
                    <a:pt x="6522" y="596"/>
                    <a:pt x="6638" y="577"/>
                    <a:pt x="6756" y="562"/>
                  </a:cubicBezTo>
                  <a:lnTo>
                    <a:pt x="6752" y="562"/>
                  </a:lnTo>
                  <a:cubicBezTo>
                    <a:pt x="6805" y="556"/>
                    <a:pt x="6857" y="547"/>
                    <a:pt x="6909" y="536"/>
                  </a:cubicBezTo>
                  <a:lnTo>
                    <a:pt x="6921" y="532"/>
                  </a:lnTo>
                  <a:lnTo>
                    <a:pt x="6919" y="532"/>
                  </a:lnTo>
                  <a:cubicBezTo>
                    <a:pt x="6921" y="532"/>
                    <a:pt x="6924" y="532"/>
                    <a:pt x="6927" y="531"/>
                  </a:cubicBezTo>
                  <a:cubicBezTo>
                    <a:pt x="7014" y="506"/>
                    <a:pt x="7102" y="485"/>
                    <a:pt x="7190" y="461"/>
                  </a:cubicBezTo>
                  <a:lnTo>
                    <a:pt x="7190" y="461"/>
                  </a:lnTo>
                  <a:cubicBezTo>
                    <a:pt x="7093" y="464"/>
                    <a:pt x="6998" y="470"/>
                    <a:pt x="6905" y="472"/>
                  </a:cubicBezTo>
                  <a:cubicBezTo>
                    <a:pt x="6872" y="473"/>
                    <a:pt x="6838" y="473"/>
                    <a:pt x="6804" y="473"/>
                  </a:cubicBezTo>
                  <a:cubicBezTo>
                    <a:pt x="6722" y="473"/>
                    <a:pt x="6639" y="470"/>
                    <a:pt x="6557" y="463"/>
                  </a:cubicBezTo>
                  <a:cubicBezTo>
                    <a:pt x="6454" y="454"/>
                    <a:pt x="6349" y="444"/>
                    <a:pt x="6246" y="437"/>
                  </a:cubicBezTo>
                  <a:cubicBezTo>
                    <a:pt x="6138" y="429"/>
                    <a:pt x="6030" y="429"/>
                    <a:pt x="5924" y="421"/>
                  </a:cubicBezTo>
                  <a:cubicBezTo>
                    <a:pt x="5700" y="409"/>
                    <a:pt x="5477" y="379"/>
                    <a:pt x="5258" y="331"/>
                  </a:cubicBezTo>
                  <a:cubicBezTo>
                    <a:pt x="5239" y="326"/>
                    <a:pt x="5218" y="321"/>
                    <a:pt x="5198" y="315"/>
                  </a:cubicBezTo>
                  <a:lnTo>
                    <a:pt x="5107" y="312"/>
                  </a:lnTo>
                  <a:lnTo>
                    <a:pt x="5137" y="312"/>
                  </a:lnTo>
                  <a:cubicBezTo>
                    <a:pt x="5021" y="308"/>
                    <a:pt x="4905" y="297"/>
                    <a:pt x="4790" y="281"/>
                  </a:cubicBezTo>
                  <a:lnTo>
                    <a:pt x="4790" y="281"/>
                  </a:lnTo>
                  <a:cubicBezTo>
                    <a:pt x="4791" y="281"/>
                    <a:pt x="4792" y="281"/>
                    <a:pt x="4794" y="281"/>
                  </a:cubicBezTo>
                  <a:lnTo>
                    <a:pt x="4794" y="281"/>
                  </a:lnTo>
                  <a:cubicBezTo>
                    <a:pt x="4661" y="257"/>
                    <a:pt x="4528" y="235"/>
                    <a:pt x="4395" y="220"/>
                  </a:cubicBezTo>
                  <a:cubicBezTo>
                    <a:pt x="4242" y="202"/>
                    <a:pt x="4090" y="186"/>
                    <a:pt x="3938" y="172"/>
                  </a:cubicBezTo>
                  <a:cubicBezTo>
                    <a:pt x="3705" y="151"/>
                    <a:pt x="3473" y="132"/>
                    <a:pt x="3245" y="93"/>
                  </a:cubicBezTo>
                  <a:cubicBezTo>
                    <a:pt x="3120" y="68"/>
                    <a:pt x="2997" y="36"/>
                    <a:pt x="2872" y="25"/>
                  </a:cubicBezTo>
                  <a:cubicBezTo>
                    <a:pt x="2725" y="9"/>
                    <a:pt x="2575" y="1"/>
                    <a:pt x="2427"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1"/>
            <p:cNvSpPr/>
            <p:nvPr/>
          </p:nvSpPr>
          <p:spPr>
            <a:xfrm>
              <a:off x="4336000" y="646975"/>
              <a:ext cx="775" cy="25"/>
            </a:xfrm>
            <a:custGeom>
              <a:avLst/>
              <a:gdLst/>
              <a:ahLst/>
              <a:cxnLst/>
              <a:rect l="l" t="t" r="r" b="b"/>
              <a:pathLst>
                <a:path w="31" h="1" extrusionOk="0">
                  <a:moveTo>
                    <a:pt x="31" y="1"/>
                  </a:moveTo>
                  <a:lnTo>
                    <a:pt x="19" y="1"/>
                  </a:lnTo>
                  <a:lnTo>
                    <a:pt x="1" y="1"/>
                  </a:ln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1"/>
            <p:cNvSpPr/>
            <p:nvPr/>
          </p:nvSpPr>
          <p:spPr>
            <a:xfrm>
              <a:off x="4204000" y="668100"/>
              <a:ext cx="155550" cy="30150"/>
            </a:xfrm>
            <a:custGeom>
              <a:avLst/>
              <a:gdLst/>
              <a:ahLst/>
              <a:cxnLst/>
              <a:rect l="l" t="t" r="r" b="b"/>
              <a:pathLst>
                <a:path w="6222" h="1206" extrusionOk="0">
                  <a:moveTo>
                    <a:pt x="5284" y="203"/>
                  </a:moveTo>
                  <a:cubicBezTo>
                    <a:pt x="5284" y="203"/>
                    <a:pt x="5284" y="203"/>
                    <a:pt x="5284" y="203"/>
                  </a:cubicBezTo>
                  <a:lnTo>
                    <a:pt x="5284" y="203"/>
                  </a:lnTo>
                  <a:cubicBezTo>
                    <a:pt x="5284" y="203"/>
                    <a:pt x="5284" y="203"/>
                    <a:pt x="5284" y="203"/>
                  </a:cubicBezTo>
                  <a:close/>
                  <a:moveTo>
                    <a:pt x="4198" y="561"/>
                  </a:moveTo>
                  <a:cubicBezTo>
                    <a:pt x="4198" y="561"/>
                    <a:pt x="4197" y="561"/>
                    <a:pt x="4197" y="561"/>
                  </a:cubicBezTo>
                  <a:cubicBezTo>
                    <a:pt x="4197" y="561"/>
                    <a:pt x="4198" y="561"/>
                    <a:pt x="4198" y="561"/>
                  </a:cubicBezTo>
                  <a:close/>
                  <a:moveTo>
                    <a:pt x="2122" y="1"/>
                  </a:moveTo>
                  <a:cubicBezTo>
                    <a:pt x="2087" y="1"/>
                    <a:pt x="2053" y="1"/>
                    <a:pt x="2018" y="3"/>
                  </a:cubicBezTo>
                  <a:cubicBezTo>
                    <a:pt x="1837" y="10"/>
                    <a:pt x="1653" y="26"/>
                    <a:pt x="1475" y="69"/>
                  </a:cubicBezTo>
                  <a:cubicBezTo>
                    <a:pt x="1391" y="90"/>
                    <a:pt x="1309" y="116"/>
                    <a:pt x="1228" y="140"/>
                  </a:cubicBezTo>
                  <a:cubicBezTo>
                    <a:pt x="1139" y="167"/>
                    <a:pt x="1049" y="188"/>
                    <a:pt x="963" y="215"/>
                  </a:cubicBezTo>
                  <a:cubicBezTo>
                    <a:pt x="870" y="242"/>
                    <a:pt x="771" y="266"/>
                    <a:pt x="685" y="311"/>
                  </a:cubicBezTo>
                  <a:cubicBezTo>
                    <a:pt x="601" y="356"/>
                    <a:pt x="517" y="404"/>
                    <a:pt x="444" y="467"/>
                  </a:cubicBezTo>
                  <a:cubicBezTo>
                    <a:pt x="409" y="499"/>
                    <a:pt x="376" y="529"/>
                    <a:pt x="342" y="562"/>
                  </a:cubicBezTo>
                  <a:cubicBezTo>
                    <a:pt x="284" y="618"/>
                    <a:pt x="228" y="678"/>
                    <a:pt x="174" y="740"/>
                  </a:cubicBezTo>
                  <a:cubicBezTo>
                    <a:pt x="138" y="779"/>
                    <a:pt x="101" y="817"/>
                    <a:pt x="68" y="860"/>
                  </a:cubicBezTo>
                  <a:cubicBezTo>
                    <a:pt x="1" y="946"/>
                    <a:pt x="27" y="1081"/>
                    <a:pt x="105" y="1149"/>
                  </a:cubicBezTo>
                  <a:cubicBezTo>
                    <a:pt x="145" y="1185"/>
                    <a:pt x="198" y="1204"/>
                    <a:pt x="252" y="1205"/>
                  </a:cubicBezTo>
                  <a:cubicBezTo>
                    <a:pt x="305" y="1205"/>
                    <a:pt x="356" y="1186"/>
                    <a:pt x="396" y="1153"/>
                  </a:cubicBezTo>
                  <a:lnTo>
                    <a:pt x="400" y="1149"/>
                  </a:lnTo>
                  <a:cubicBezTo>
                    <a:pt x="407" y="1142"/>
                    <a:pt x="415" y="1133"/>
                    <a:pt x="422" y="1125"/>
                  </a:cubicBezTo>
                  <a:lnTo>
                    <a:pt x="422" y="1125"/>
                  </a:lnTo>
                  <a:cubicBezTo>
                    <a:pt x="422" y="1127"/>
                    <a:pt x="420" y="1127"/>
                    <a:pt x="420" y="1129"/>
                  </a:cubicBezTo>
                  <a:cubicBezTo>
                    <a:pt x="490" y="1051"/>
                    <a:pt x="557" y="975"/>
                    <a:pt x="628" y="900"/>
                  </a:cubicBezTo>
                  <a:cubicBezTo>
                    <a:pt x="674" y="855"/>
                    <a:pt x="722" y="813"/>
                    <a:pt x="774" y="772"/>
                  </a:cubicBezTo>
                  <a:cubicBezTo>
                    <a:pt x="791" y="761"/>
                    <a:pt x="807" y="750"/>
                    <a:pt x="825" y="737"/>
                  </a:cubicBezTo>
                  <a:cubicBezTo>
                    <a:pt x="860" y="718"/>
                    <a:pt x="897" y="701"/>
                    <a:pt x="935" y="689"/>
                  </a:cubicBezTo>
                  <a:cubicBezTo>
                    <a:pt x="1036" y="656"/>
                    <a:pt x="1136" y="628"/>
                    <a:pt x="1237" y="599"/>
                  </a:cubicBezTo>
                  <a:cubicBezTo>
                    <a:pt x="1343" y="568"/>
                    <a:pt x="1448" y="535"/>
                    <a:pt x="1556" y="504"/>
                  </a:cubicBezTo>
                  <a:cubicBezTo>
                    <a:pt x="1648" y="484"/>
                    <a:pt x="1741" y="469"/>
                    <a:pt x="1835" y="460"/>
                  </a:cubicBezTo>
                  <a:cubicBezTo>
                    <a:pt x="1938" y="452"/>
                    <a:pt x="2041" y="446"/>
                    <a:pt x="2143" y="445"/>
                  </a:cubicBezTo>
                  <a:cubicBezTo>
                    <a:pt x="2134" y="445"/>
                    <a:pt x="2124" y="445"/>
                    <a:pt x="2116" y="443"/>
                  </a:cubicBezTo>
                  <a:lnTo>
                    <a:pt x="2116" y="443"/>
                  </a:lnTo>
                  <a:cubicBezTo>
                    <a:pt x="2236" y="447"/>
                    <a:pt x="2361" y="448"/>
                    <a:pt x="2482" y="461"/>
                  </a:cubicBezTo>
                  <a:cubicBezTo>
                    <a:pt x="2603" y="472"/>
                    <a:pt x="2725" y="487"/>
                    <a:pt x="2844" y="497"/>
                  </a:cubicBezTo>
                  <a:cubicBezTo>
                    <a:pt x="2960" y="507"/>
                    <a:pt x="3072" y="526"/>
                    <a:pt x="3187" y="534"/>
                  </a:cubicBezTo>
                  <a:cubicBezTo>
                    <a:pt x="3302" y="540"/>
                    <a:pt x="3414" y="548"/>
                    <a:pt x="3526" y="561"/>
                  </a:cubicBezTo>
                  <a:cubicBezTo>
                    <a:pt x="3639" y="573"/>
                    <a:pt x="3753" y="583"/>
                    <a:pt x="3869" y="587"/>
                  </a:cubicBezTo>
                  <a:lnTo>
                    <a:pt x="3937" y="589"/>
                  </a:lnTo>
                  <a:cubicBezTo>
                    <a:pt x="4025" y="581"/>
                    <a:pt x="4112" y="571"/>
                    <a:pt x="4199" y="560"/>
                  </a:cubicBezTo>
                  <a:lnTo>
                    <a:pt x="4199" y="560"/>
                  </a:lnTo>
                  <a:cubicBezTo>
                    <a:pt x="4199" y="560"/>
                    <a:pt x="4198" y="560"/>
                    <a:pt x="4198" y="561"/>
                  </a:cubicBezTo>
                  <a:lnTo>
                    <a:pt x="4198" y="561"/>
                  </a:lnTo>
                  <a:cubicBezTo>
                    <a:pt x="4200" y="560"/>
                    <a:pt x="4202" y="560"/>
                    <a:pt x="4203" y="560"/>
                  </a:cubicBezTo>
                  <a:cubicBezTo>
                    <a:pt x="4204" y="560"/>
                    <a:pt x="4205" y="560"/>
                    <a:pt x="4206" y="560"/>
                  </a:cubicBezTo>
                  <a:cubicBezTo>
                    <a:pt x="4413" y="529"/>
                    <a:pt x="4624" y="501"/>
                    <a:pt x="4829" y="460"/>
                  </a:cubicBezTo>
                  <a:cubicBezTo>
                    <a:pt x="4984" y="426"/>
                    <a:pt x="5140" y="407"/>
                    <a:pt x="5297" y="382"/>
                  </a:cubicBezTo>
                  <a:cubicBezTo>
                    <a:pt x="5490" y="347"/>
                    <a:pt x="5683" y="309"/>
                    <a:pt x="5873" y="260"/>
                  </a:cubicBezTo>
                  <a:cubicBezTo>
                    <a:pt x="5975" y="234"/>
                    <a:pt x="6074" y="202"/>
                    <a:pt x="6171" y="165"/>
                  </a:cubicBezTo>
                  <a:lnTo>
                    <a:pt x="6222" y="142"/>
                  </a:lnTo>
                  <a:lnTo>
                    <a:pt x="6222" y="142"/>
                  </a:lnTo>
                  <a:cubicBezTo>
                    <a:pt x="5907" y="166"/>
                    <a:pt x="5596" y="189"/>
                    <a:pt x="5280" y="204"/>
                  </a:cubicBezTo>
                  <a:lnTo>
                    <a:pt x="5280" y="204"/>
                  </a:lnTo>
                  <a:cubicBezTo>
                    <a:pt x="5281" y="204"/>
                    <a:pt x="5283" y="203"/>
                    <a:pt x="5284" y="203"/>
                  </a:cubicBezTo>
                  <a:lnTo>
                    <a:pt x="5284" y="203"/>
                  </a:lnTo>
                  <a:cubicBezTo>
                    <a:pt x="5206" y="206"/>
                    <a:pt x="5127" y="208"/>
                    <a:pt x="5049" y="208"/>
                  </a:cubicBezTo>
                  <a:cubicBezTo>
                    <a:pt x="4945" y="208"/>
                    <a:pt x="4843" y="206"/>
                    <a:pt x="4739" y="199"/>
                  </a:cubicBezTo>
                  <a:cubicBezTo>
                    <a:pt x="4556" y="190"/>
                    <a:pt x="4370" y="182"/>
                    <a:pt x="4186" y="166"/>
                  </a:cubicBezTo>
                  <a:cubicBezTo>
                    <a:pt x="4129" y="161"/>
                    <a:pt x="4072" y="155"/>
                    <a:pt x="4015" y="147"/>
                  </a:cubicBezTo>
                  <a:lnTo>
                    <a:pt x="4001" y="147"/>
                  </a:lnTo>
                  <a:cubicBezTo>
                    <a:pt x="3837" y="144"/>
                    <a:pt x="3675" y="128"/>
                    <a:pt x="3511" y="114"/>
                  </a:cubicBezTo>
                  <a:cubicBezTo>
                    <a:pt x="3350" y="101"/>
                    <a:pt x="3187" y="90"/>
                    <a:pt x="3025" y="71"/>
                  </a:cubicBezTo>
                  <a:cubicBezTo>
                    <a:pt x="2939" y="61"/>
                    <a:pt x="2855" y="54"/>
                    <a:pt x="2770" y="45"/>
                  </a:cubicBezTo>
                  <a:cubicBezTo>
                    <a:pt x="2686" y="35"/>
                    <a:pt x="2602" y="26"/>
                    <a:pt x="2517" y="18"/>
                  </a:cubicBezTo>
                  <a:cubicBezTo>
                    <a:pt x="2386" y="9"/>
                    <a:pt x="2254" y="1"/>
                    <a:pt x="2122"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1"/>
            <p:cNvSpPr/>
            <p:nvPr/>
          </p:nvSpPr>
          <p:spPr>
            <a:xfrm>
              <a:off x="4350800" y="674575"/>
              <a:ext cx="125" cy="50"/>
            </a:xfrm>
            <a:custGeom>
              <a:avLst/>
              <a:gdLst/>
              <a:ahLst/>
              <a:cxnLst/>
              <a:rect l="l" t="t" r="r" b="b"/>
              <a:pathLst>
                <a:path w="5" h="2" extrusionOk="0">
                  <a:moveTo>
                    <a:pt x="4" y="0"/>
                  </a:moveTo>
                  <a:lnTo>
                    <a:pt x="0" y="1"/>
                  </a:lnTo>
                  <a:lnTo>
                    <a:pt x="0" y="1"/>
                  </a:ln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1"/>
            <p:cNvSpPr/>
            <p:nvPr/>
          </p:nvSpPr>
          <p:spPr>
            <a:xfrm>
              <a:off x="4324525" y="679525"/>
              <a:ext cx="375" cy="100"/>
            </a:xfrm>
            <a:custGeom>
              <a:avLst/>
              <a:gdLst/>
              <a:ahLst/>
              <a:cxnLst/>
              <a:rect l="l" t="t" r="r" b="b"/>
              <a:pathLst>
                <a:path w="15" h="4" extrusionOk="0">
                  <a:moveTo>
                    <a:pt x="14" y="1"/>
                  </a:moveTo>
                  <a:cubicBezTo>
                    <a:pt x="13" y="1"/>
                    <a:pt x="12" y="1"/>
                    <a:pt x="10" y="2"/>
                  </a:cubicBezTo>
                  <a:lnTo>
                    <a:pt x="10" y="2"/>
                  </a:lnTo>
                  <a:lnTo>
                    <a:pt x="14" y="1"/>
                  </a:lnTo>
                  <a:close/>
                  <a:moveTo>
                    <a:pt x="10" y="2"/>
                  </a:moveTo>
                  <a:lnTo>
                    <a:pt x="1" y="4"/>
                  </a:lnTo>
                  <a:lnTo>
                    <a:pt x="7" y="3"/>
                  </a:lnTo>
                  <a:cubicBezTo>
                    <a:pt x="8" y="2"/>
                    <a:pt x="9" y="2"/>
                    <a:pt x="10" y="2"/>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1"/>
            <p:cNvSpPr/>
            <p:nvPr/>
          </p:nvSpPr>
          <p:spPr>
            <a:xfrm>
              <a:off x="4308750" y="715275"/>
              <a:ext cx="675" cy="275"/>
            </a:xfrm>
            <a:custGeom>
              <a:avLst/>
              <a:gdLst/>
              <a:ahLst/>
              <a:cxnLst/>
              <a:rect l="l" t="t" r="r" b="b"/>
              <a:pathLst>
                <a:path w="27" h="11" extrusionOk="0">
                  <a:moveTo>
                    <a:pt x="27" y="0"/>
                  </a:moveTo>
                  <a:lnTo>
                    <a:pt x="0" y="11"/>
                  </a:lnTo>
                  <a:cubicBezTo>
                    <a:pt x="7" y="9"/>
                    <a:pt x="13" y="5"/>
                    <a:pt x="19" y="3"/>
                  </a:cubicBezTo>
                  <a:lnTo>
                    <a:pt x="27" y="0"/>
                  </a:ln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1"/>
            <p:cNvSpPr/>
            <p:nvPr/>
          </p:nvSpPr>
          <p:spPr>
            <a:xfrm>
              <a:off x="4221900" y="699975"/>
              <a:ext cx="119475" cy="38075"/>
            </a:xfrm>
            <a:custGeom>
              <a:avLst/>
              <a:gdLst/>
              <a:ahLst/>
              <a:cxnLst/>
              <a:rect l="l" t="t" r="r" b="b"/>
              <a:pathLst>
                <a:path w="4779" h="1523" extrusionOk="0">
                  <a:moveTo>
                    <a:pt x="4778" y="1"/>
                  </a:moveTo>
                  <a:cubicBezTo>
                    <a:pt x="4705" y="20"/>
                    <a:pt x="4634" y="36"/>
                    <a:pt x="4559" y="54"/>
                  </a:cubicBezTo>
                  <a:cubicBezTo>
                    <a:pt x="4420" y="84"/>
                    <a:pt x="4281" y="116"/>
                    <a:pt x="4142" y="143"/>
                  </a:cubicBezTo>
                  <a:cubicBezTo>
                    <a:pt x="3993" y="173"/>
                    <a:pt x="3844" y="206"/>
                    <a:pt x="3693" y="233"/>
                  </a:cubicBezTo>
                  <a:cubicBezTo>
                    <a:pt x="3639" y="244"/>
                    <a:pt x="3585" y="253"/>
                    <a:pt x="3532" y="262"/>
                  </a:cubicBezTo>
                  <a:cubicBezTo>
                    <a:pt x="3465" y="282"/>
                    <a:pt x="3398" y="303"/>
                    <a:pt x="3331" y="323"/>
                  </a:cubicBezTo>
                  <a:cubicBezTo>
                    <a:pt x="3201" y="365"/>
                    <a:pt x="3069" y="402"/>
                    <a:pt x="2938" y="436"/>
                  </a:cubicBezTo>
                  <a:cubicBezTo>
                    <a:pt x="2441" y="554"/>
                    <a:pt x="1938" y="645"/>
                    <a:pt x="1434" y="726"/>
                  </a:cubicBezTo>
                  <a:cubicBezTo>
                    <a:pt x="1161" y="772"/>
                    <a:pt x="893" y="815"/>
                    <a:pt x="631" y="907"/>
                  </a:cubicBezTo>
                  <a:cubicBezTo>
                    <a:pt x="493" y="955"/>
                    <a:pt x="358" y="1012"/>
                    <a:pt x="222" y="1069"/>
                  </a:cubicBezTo>
                  <a:cubicBezTo>
                    <a:pt x="181" y="1086"/>
                    <a:pt x="139" y="1102"/>
                    <a:pt x="106" y="1132"/>
                  </a:cubicBezTo>
                  <a:cubicBezTo>
                    <a:pt x="17" y="1213"/>
                    <a:pt x="1" y="1351"/>
                    <a:pt x="82" y="1445"/>
                  </a:cubicBezTo>
                  <a:cubicBezTo>
                    <a:pt x="123" y="1494"/>
                    <a:pt x="184" y="1522"/>
                    <a:pt x="248" y="1522"/>
                  </a:cubicBezTo>
                  <a:cubicBezTo>
                    <a:pt x="250" y="1522"/>
                    <a:pt x="251" y="1522"/>
                    <a:pt x="252" y="1522"/>
                  </a:cubicBezTo>
                  <a:cubicBezTo>
                    <a:pt x="294" y="1522"/>
                    <a:pt x="335" y="1511"/>
                    <a:pt x="371" y="1489"/>
                  </a:cubicBezTo>
                  <a:cubicBezTo>
                    <a:pt x="401" y="1473"/>
                    <a:pt x="434" y="1462"/>
                    <a:pt x="464" y="1446"/>
                  </a:cubicBezTo>
                  <a:cubicBezTo>
                    <a:pt x="525" y="1422"/>
                    <a:pt x="586" y="1397"/>
                    <a:pt x="647" y="1372"/>
                  </a:cubicBezTo>
                  <a:cubicBezTo>
                    <a:pt x="769" y="1327"/>
                    <a:pt x="893" y="1286"/>
                    <a:pt x="1017" y="1253"/>
                  </a:cubicBezTo>
                  <a:cubicBezTo>
                    <a:pt x="1362" y="1177"/>
                    <a:pt x="1713" y="1135"/>
                    <a:pt x="2060" y="1068"/>
                  </a:cubicBezTo>
                  <a:cubicBezTo>
                    <a:pt x="2176" y="1046"/>
                    <a:pt x="2291" y="1025"/>
                    <a:pt x="2407" y="1003"/>
                  </a:cubicBezTo>
                  <a:cubicBezTo>
                    <a:pt x="2766" y="866"/>
                    <a:pt x="3134" y="751"/>
                    <a:pt x="3493" y="615"/>
                  </a:cubicBezTo>
                  <a:cubicBezTo>
                    <a:pt x="3698" y="536"/>
                    <a:pt x="3897" y="441"/>
                    <a:pt x="4098" y="351"/>
                  </a:cubicBezTo>
                  <a:lnTo>
                    <a:pt x="4098" y="351"/>
                  </a:lnTo>
                  <a:cubicBezTo>
                    <a:pt x="4096" y="351"/>
                    <a:pt x="4094" y="352"/>
                    <a:pt x="4093" y="352"/>
                  </a:cubicBezTo>
                  <a:cubicBezTo>
                    <a:pt x="4299" y="260"/>
                    <a:pt x="4496" y="152"/>
                    <a:pt x="4696" y="48"/>
                  </a:cubicBezTo>
                  <a:lnTo>
                    <a:pt x="4778" y="1"/>
                  </a:ln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1"/>
            <p:cNvSpPr/>
            <p:nvPr/>
          </p:nvSpPr>
          <p:spPr>
            <a:xfrm>
              <a:off x="4249350" y="725075"/>
              <a:ext cx="101575" cy="49650"/>
            </a:xfrm>
            <a:custGeom>
              <a:avLst/>
              <a:gdLst/>
              <a:ahLst/>
              <a:cxnLst/>
              <a:rect l="l" t="t" r="r" b="b"/>
              <a:pathLst>
                <a:path w="4063" h="1986" extrusionOk="0">
                  <a:moveTo>
                    <a:pt x="4062" y="1"/>
                  </a:moveTo>
                  <a:lnTo>
                    <a:pt x="4062" y="1"/>
                  </a:lnTo>
                  <a:cubicBezTo>
                    <a:pt x="3880" y="83"/>
                    <a:pt x="3701" y="177"/>
                    <a:pt x="3523" y="264"/>
                  </a:cubicBezTo>
                  <a:cubicBezTo>
                    <a:pt x="3331" y="357"/>
                    <a:pt x="3137" y="444"/>
                    <a:pt x="2944" y="531"/>
                  </a:cubicBezTo>
                  <a:cubicBezTo>
                    <a:pt x="2768" y="646"/>
                    <a:pt x="2590" y="754"/>
                    <a:pt x="2404" y="858"/>
                  </a:cubicBezTo>
                  <a:cubicBezTo>
                    <a:pt x="2408" y="858"/>
                    <a:pt x="2409" y="856"/>
                    <a:pt x="2413" y="854"/>
                  </a:cubicBezTo>
                  <a:lnTo>
                    <a:pt x="2413" y="854"/>
                  </a:lnTo>
                  <a:cubicBezTo>
                    <a:pt x="2407" y="858"/>
                    <a:pt x="2402" y="860"/>
                    <a:pt x="2395" y="864"/>
                  </a:cubicBezTo>
                  <a:cubicBezTo>
                    <a:pt x="2394" y="865"/>
                    <a:pt x="2392" y="865"/>
                    <a:pt x="2390" y="867"/>
                  </a:cubicBezTo>
                  <a:lnTo>
                    <a:pt x="2390" y="866"/>
                  </a:lnTo>
                  <a:cubicBezTo>
                    <a:pt x="2238" y="945"/>
                    <a:pt x="2082" y="1017"/>
                    <a:pt x="1923" y="1080"/>
                  </a:cubicBezTo>
                  <a:cubicBezTo>
                    <a:pt x="1929" y="1078"/>
                    <a:pt x="1934" y="1076"/>
                    <a:pt x="1940" y="1075"/>
                  </a:cubicBezTo>
                  <a:lnTo>
                    <a:pt x="1940" y="1075"/>
                  </a:lnTo>
                  <a:cubicBezTo>
                    <a:pt x="1662" y="1180"/>
                    <a:pt x="1382" y="1280"/>
                    <a:pt x="1104" y="1388"/>
                  </a:cubicBezTo>
                  <a:cubicBezTo>
                    <a:pt x="1099" y="1391"/>
                    <a:pt x="1094" y="1394"/>
                    <a:pt x="1088" y="1395"/>
                  </a:cubicBezTo>
                  <a:cubicBezTo>
                    <a:pt x="1085" y="1396"/>
                    <a:pt x="1083" y="1397"/>
                    <a:pt x="1080" y="1398"/>
                  </a:cubicBezTo>
                  <a:cubicBezTo>
                    <a:pt x="1082" y="1398"/>
                    <a:pt x="1085" y="1397"/>
                    <a:pt x="1086" y="1397"/>
                  </a:cubicBezTo>
                  <a:lnTo>
                    <a:pt x="1086" y="1397"/>
                  </a:lnTo>
                  <a:cubicBezTo>
                    <a:pt x="985" y="1435"/>
                    <a:pt x="882" y="1465"/>
                    <a:pt x="779" y="1495"/>
                  </a:cubicBezTo>
                  <a:lnTo>
                    <a:pt x="783" y="1495"/>
                  </a:lnTo>
                  <a:cubicBezTo>
                    <a:pt x="780" y="1496"/>
                    <a:pt x="777" y="1497"/>
                    <a:pt x="774" y="1497"/>
                  </a:cubicBezTo>
                  <a:lnTo>
                    <a:pt x="771" y="1497"/>
                  </a:lnTo>
                  <a:cubicBezTo>
                    <a:pt x="701" y="1513"/>
                    <a:pt x="628" y="1529"/>
                    <a:pt x="555" y="1540"/>
                  </a:cubicBezTo>
                  <a:cubicBezTo>
                    <a:pt x="529" y="1542"/>
                    <a:pt x="501" y="1544"/>
                    <a:pt x="476" y="1544"/>
                  </a:cubicBezTo>
                  <a:cubicBezTo>
                    <a:pt x="436" y="1542"/>
                    <a:pt x="397" y="1538"/>
                    <a:pt x="358" y="1534"/>
                  </a:cubicBezTo>
                  <a:lnTo>
                    <a:pt x="357" y="1534"/>
                  </a:lnTo>
                  <a:cubicBezTo>
                    <a:pt x="324" y="1518"/>
                    <a:pt x="286" y="1509"/>
                    <a:pt x="249" y="1509"/>
                  </a:cubicBezTo>
                  <a:cubicBezTo>
                    <a:pt x="208" y="1509"/>
                    <a:pt x="167" y="1520"/>
                    <a:pt x="133" y="1542"/>
                  </a:cubicBezTo>
                  <a:cubicBezTo>
                    <a:pt x="30" y="1609"/>
                    <a:pt x="1" y="1745"/>
                    <a:pt x="67" y="1849"/>
                  </a:cubicBezTo>
                  <a:cubicBezTo>
                    <a:pt x="127" y="1947"/>
                    <a:pt x="259" y="1973"/>
                    <a:pt x="366" y="1981"/>
                  </a:cubicBezTo>
                  <a:cubicBezTo>
                    <a:pt x="406" y="1984"/>
                    <a:pt x="446" y="1986"/>
                    <a:pt x="486" y="1986"/>
                  </a:cubicBezTo>
                  <a:cubicBezTo>
                    <a:pt x="552" y="1986"/>
                    <a:pt x="618" y="1981"/>
                    <a:pt x="684" y="1968"/>
                  </a:cubicBezTo>
                  <a:cubicBezTo>
                    <a:pt x="741" y="1958"/>
                    <a:pt x="797" y="1946"/>
                    <a:pt x="852" y="1934"/>
                  </a:cubicBezTo>
                  <a:cubicBezTo>
                    <a:pt x="1073" y="1883"/>
                    <a:pt x="1280" y="1796"/>
                    <a:pt x="1492" y="1712"/>
                  </a:cubicBezTo>
                  <a:lnTo>
                    <a:pt x="1490" y="1712"/>
                  </a:lnTo>
                  <a:cubicBezTo>
                    <a:pt x="1689" y="1637"/>
                    <a:pt x="1891" y="1567"/>
                    <a:pt x="2089" y="1489"/>
                  </a:cubicBezTo>
                  <a:cubicBezTo>
                    <a:pt x="2159" y="1446"/>
                    <a:pt x="2227" y="1401"/>
                    <a:pt x="2295" y="1354"/>
                  </a:cubicBezTo>
                  <a:lnTo>
                    <a:pt x="2295" y="1354"/>
                  </a:lnTo>
                  <a:cubicBezTo>
                    <a:pt x="2294" y="1355"/>
                    <a:pt x="2292" y="1356"/>
                    <a:pt x="2291" y="1357"/>
                  </a:cubicBezTo>
                  <a:lnTo>
                    <a:pt x="2295" y="1353"/>
                  </a:lnTo>
                  <a:lnTo>
                    <a:pt x="2295" y="1353"/>
                  </a:lnTo>
                  <a:cubicBezTo>
                    <a:pt x="2295" y="1354"/>
                    <a:pt x="2295" y="1354"/>
                    <a:pt x="2295" y="1354"/>
                  </a:cubicBezTo>
                  <a:lnTo>
                    <a:pt x="2295" y="1354"/>
                  </a:lnTo>
                  <a:cubicBezTo>
                    <a:pt x="2344" y="1316"/>
                    <a:pt x="2392" y="1277"/>
                    <a:pt x="2442" y="1240"/>
                  </a:cubicBezTo>
                  <a:cubicBezTo>
                    <a:pt x="2504" y="1194"/>
                    <a:pt x="2568" y="1151"/>
                    <a:pt x="2632" y="1105"/>
                  </a:cubicBezTo>
                  <a:lnTo>
                    <a:pt x="2631" y="1105"/>
                  </a:lnTo>
                  <a:cubicBezTo>
                    <a:pt x="2636" y="1102"/>
                    <a:pt x="2641" y="1098"/>
                    <a:pt x="2647" y="1094"/>
                  </a:cubicBezTo>
                  <a:cubicBezTo>
                    <a:pt x="2650" y="1092"/>
                    <a:pt x="2651" y="1091"/>
                    <a:pt x="2655" y="1088"/>
                  </a:cubicBezTo>
                  <a:cubicBezTo>
                    <a:pt x="2794" y="988"/>
                    <a:pt x="2943" y="899"/>
                    <a:pt x="3089" y="808"/>
                  </a:cubicBezTo>
                  <a:cubicBezTo>
                    <a:pt x="3239" y="713"/>
                    <a:pt x="3388" y="615"/>
                    <a:pt x="3530" y="510"/>
                  </a:cubicBezTo>
                  <a:lnTo>
                    <a:pt x="3538" y="505"/>
                  </a:lnTo>
                  <a:cubicBezTo>
                    <a:pt x="3622" y="429"/>
                    <a:pt x="3702" y="349"/>
                    <a:pt x="3786" y="267"/>
                  </a:cubicBezTo>
                  <a:cubicBezTo>
                    <a:pt x="3876" y="177"/>
                    <a:pt x="3972" y="93"/>
                    <a:pt x="4062"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1"/>
            <p:cNvSpPr/>
            <p:nvPr/>
          </p:nvSpPr>
          <p:spPr>
            <a:xfrm>
              <a:off x="4289925" y="685075"/>
              <a:ext cx="114050" cy="116425"/>
            </a:xfrm>
            <a:custGeom>
              <a:avLst/>
              <a:gdLst/>
              <a:ahLst/>
              <a:cxnLst/>
              <a:rect l="l" t="t" r="r" b="b"/>
              <a:pathLst>
                <a:path w="4562" h="4657" extrusionOk="0">
                  <a:moveTo>
                    <a:pt x="4562" y="0"/>
                  </a:moveTo>
                  <a:cubicBezTo>
                    <a:pt x="4505" y="66"/>
                    <a:pt x="4451" y="133"/>
                    <a:pt x="4400" y="204"/>
                  </a:cubicBezTo>
                  <a:cubicBezTo>
                    <a:pt x="4318" y="326"/>
                    <a:pt x="4234" y="443"/>
                    <a:pt x="4151" y="562"/>
                  </a:cubicBezTo>
                  <a:cubicBezTo>
                    <a:pt x="4082" y="661"/>
                    <a:pt x="4023" y="767"/>
                    <a:pt x="3963" y="872"/>
                  </a:cubicBezTo>
                  <a:cubicBezTo>
                    <a:pt x="3891" y="994"/>
                    <a:pt x="3819" y="1113"/>
                    <a:pt x="3750" y="1235"/>
                  </a:cubicBezTo>
                  <a:cubicBezTo>
                    <a:pt x="3694" y="1335"/>
                    <a:pt x="3639" y="1437"/>
                    <a:pt x="3581" y="1538"/>
                  </a:cubicBezTo>
                  <a:cubicBezTo>
                    <a:pt x="3498" y="1670"/>
                    <a:pt x="3405" y="1793"/>
                    <a:pt x="3319" y="1924"/>
                  </a:cubicBezTo>
                  <a:cubicBezTo>
                    <a:pt x="3223" y="2069"/>
                    <a:pt x="3125" y="2209"/>
                    <a:pt x="3019" y="2347"/>
                  </a:cubicBezTo>
                  <a:cubicBezTo>
                    <a:pt x="2817" y="2606"/>
                    <a:pt x="2617" y="2868"/>
                    <a:pt x="2387" y="3107"/>
                  </a:cubicBezTo>
                  <a:cubicBezTo>
                    <a:pt x="2387" y="3107"/>
                    <a:pt x="2386" y="3108"/>
                    <a:pt x="2386" y="3108"/>
                  </a:cubicBezTo>
                  <a:lnTo>
                    <a:pt x="2384" y="3110"/>
                  </a:lnTo>
                  <a:cubicBezTo>
                    <a:pt x="2127" y="3350"/>
                    <a:pt x="1842" y="3560"/>
                    <a:pt x="1563" y="3771"/>
                  </a:cubicBezTo>
                  <a:cubicBezTo>
                    <a:pt x="1525" y="3797"/>
                    <a:pt x="1487" y="3821"/>
                    <a:pt x="1448" y="3848"/>
                  </a:cubicBezTo>
                  <a:cubicBezTo>
                    <a:pt x="1395" y="3875"/>
                    <a:pt x="1341" y="3903"/>
                    <a:pt x="1285" y="3925"/>
                  </a:cubicBezTo>
                  <a:cubicBezTo>
                    <a:pt x="1219" y="3953"/>
                    <a:pt x="1150" y="3978"/>
                    <a:pt x="1082" y="3998"/>
                  </a:cubicBezTo>
                  <a:cubicBezTo>
                    <a:pt x="1007" y="4021"/>
                    <a:pt x="931" y="4040"/>
                    <a:pt x="855" y="4064"/>
                  </a:cubicBezTo>
                  <a:cubicBezTo>
                    <a:pt x="706" y="4109"/>
                    <a:pt x="561" y="4159"/>
                    <a:pt x="411" y="4203"/>
                  </a:cubicBezTo>
                  <a:cubicBezTo>
                    <a:pt x="394" y="4207"/>
                    <a:pt x="377" y="4211"/>
                    <a:pt x="362" y="4213"/>
                  </a:cubicBezTo>
                  <a:cubicBezTo>
                    <a:pt x="329" y="4207"/>
                    <a:pt x="298" y="4203"/>
                    <a:pt x="268" y="4203"/>
                  </a:cubicBezTo>
                  <a:cubicBezTo>
                    <a:pt x="232" y="4203"/>
                    <a:pt x="196" y="4209"/>
                    <a:pt x="159" y="4225"/>
                  </a:cubicBezTo>
                  <a:cubicBezTo>
                    <a:pt x="48" y="4273"/>
                    <a:pt x="1" y="4414"/>
                    <a:pt x="51" y="4519"/>
                  </a:cubicBezTo>
                  <a:cubicBezTo>
                    <a:pt x="88" y="4598"/>
                    <a:pt x="167" y="4647"/>
                    <a:pt x="253" y="4647"/>
                  </a:cubicBezTo>
                  <a:cubicBezTo>
                    <a:pt x="259" y="4647"/>
                    <a:pt x="266" y="4647"/>
                    <a:pt x="273" y="4646"/>
                  </a:cubicBezTo>
                  <a:cubicBezTo>
                    <a:pt x="305" y="4652"/>
                    <a:pt x="336" y="4655"/>
                    <a:pt x="368" y="4657"/>
                  </a:cubicBezTo>
                  <a:cubicBezTo>
                    <a:pt x="383" y="4655"/>
                    <a:pt x="396" y="4654"/>
                    <a:pt x="411" y="4652"/>
                  </a:cubicBezTo>
                  <a:cubicBezTo>
                    <a:pt x="512" y="4636"/>
                    <a:pt x="609" y="4611"/>
                    <a:pt x="704" y="4576"/>
                  </a:cubicBezTo>
                  <a:cubicBezTo>
                    <a:pt x="912" y="4508"/>
                    <a:pt x="1125" y="4454"/>
                    <a:pt x="1331" y="4383"/>
                  </a:cubicBezTo>
                  <a:cubicBezTo>
                    <a:pt x="1527" y="4315"/>
                    <a:pt x="1711" y="4216"/>
                    <a:pt x="1877" y="4090"/>
                  </a:cubicBezTo>
                  <a:cubicBezTo>
                    <a:pt x="2203" y="3840"/>
                    <a:pt x="2540" y="3594"/>
                    <a:pt x="2822" y="3291"/>
                  </a:cubicBezTo>
                  <a:cubicBezTo>
                    <a:pt x="2954" y="3150"/>
                    <a:pt x="3071" y="2996"/>
                    <a:pt x="3192" y="2843"/>
                  </a:cubicBezTo>
                  <a:cubicBezTo>
                    <a:pt x="3317" y="2685"/>
                    <a:pt x="3449" y="2530"/>
                    <a:pt x="3561" y="2362"/>
                  </a:cubicBezTo>
                  <a:cubicBezTo>
                    <a:pt x="3579" y="2336"/>
                    <a:pt x="3596" y="2309"/>
                    <a:pt x="3613" y="2283"/>
                  </a:cubicBezTo>
                  <a:cubicBezTo>
                    <a:pt x="3633" y="2229"/>
                    <a:pt x="3657" y="2177"/>
                    <a:pt x="3680" y="2125"/>
                  </a:cubicBezTo>
                  <a:cubicBezTo>
                    <a:pt x="3733" y="2013"/>
                    <a:pt x="3795" y="1903"/>
                    <a:pt x="3852" y="1792"/>
                  </a:cubicBezTo>
                  <a:cubicBezTo>
                    <a:pt x="3963" y="1576"/>
                    <a:pt x="4063" y="1356"/>
                    <a:pt x="4155" y="1131"/>
                  </a:cubicBezTo>
                  <a:cubicBezTo>
                    <a:pt x="4258" y="860"/>
                    <a:pt x="4334" y="583"/>
                    <a:pt x="4432" y="313"/>
                  </a:cubicBezTo>
                  <a:cubicBezTo>
                    <a:pt x="4471" y="206"/>
                    <a:pt x="4515" y="103"/>
                    <a:pt x="4562"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1"/>
            <p:cNvSpPr/>
            <p:nvPr/>
          </p:nvSpPr>
          <p:spPr>
            <a:xfrm>
              <a:off x="4386675" y="744750"/>
              <a:ext cx="119975" cy="97325"/>
            </a:xfrm>
            <a:custGeom>
              <a:avLst/>
              <a:gdLst/>
              <a:ahLst/>
              <a:cxnLst/>
              <a:rect l="l" t="t" r="r" b="b"/>
              <a:pathLst>
                <a:path w="4799" h="3893" extrusionOk="0">
                  <a:moveTo>
                    <a:pt x="2456" y="1829"/>
                  </a:moveTo>
                  <a:lnTo>
                    <a:pt x="2456" y="1829"/>
                  </a:lnTo>
                  <a:cubicBezTo>
                    <a:pt x="2453" y="1831"/>
                    <a:pt x="2450" y="1834"/>
                    <a:pt x="2446" y="1837"/>
                  </a:cubicBezTo>
                  <a:cubicBezTo>
                    <a:pt x="2450" y="1834"/>
                    <a:pt x="2453" y="1831"/>
                    <a:pt x="2456" y="1829"/>
                  </a:cubicBezTo>
                  <a:close/>
                  <a:moveTo>
                    <a:pt x="4799" y="1"/>
                  </a:moveTo>
                  <a:lnTo>
                    <a:pt x="4799" y="1"/>
                  </a:lnTo>
                  <a:cubicBezTo>
                    <a:pt x="4624" y="139"/>
                    <a:pt x="4446" y="275"/>
                    <a:pt x="4277" y="419"/>
                  </a:cubicBezTo>
                  <a:cubicBezTo>
                    <a:pt x="4012" y="652"/>
                    <a:pt x="3750" y="886"/>
                    <a:pt x="3471" y="1098"/>
                  </a:cubicBezTo>
                  <a:cubicBezTo>
                    <a:pt x="3325" y="1206"/>
                    <a:pt x="3176" y="1312"/>
                    <a:pt x="3028" y="1420"/>
                  </a:cubicBezTo>
                  <a:cubicBezTo>
                    <a:pt x="2908" y="1508"/>
                    <a:pt x="2781" y="1590"/>
                    <a:pt x="2665" y="1685"/>
                  </a:cubicBezTo>
                  <a:cubicBezTo>
                    <a:pt x="2646" y="1704"/>
                    <a:pt x="2626" y="1720"/>
                    <a:pt x="2606" y="1738"/>
                  </a:cubicBezTo>
                  <a:cubicBezTo>
                    <a:pt x="2581" y="1758"/>
                    <a:pt x="2550" y="1772"/>
                    <a:pt x="2517" y="1779"/>
                  </a:cubicBezTo>
                  <a:cubicBezTo>
                    <a:pt x="2500" y="1793"/>
                    <a:pt x="2483" y="1808"/>
                    <a:pt x="2465" y="1822"/>
                  </a:cubicBezTo>
                  <a:lnTo>
                    <a:pt x="2465" y="1822"/>
                  </a:lnTo>
                  <a:cubicBezTo>
                    <a:pt x="2467" y="1821"/>
                    <a:pt x="2468" y="1819"/>
                    <a:pt x="2470" y="1818"/>
                  </a:cubicBezTo>
                  <a:lnTo>
                    <a:pt x="2470" y="1818"/>
                  </a:lnTo>
                  <a:cubicBezTo>
                    <a:pt x="2269" y="1972"/>
                    <a:pt x="2060" y="2117"/>
                    <a:pt x="1853" y="2261"/>
                  </a:cubicBezTo>
                  <a:cubicBezTo>
                    <a:pt x="1648" y="2403"/>
                    <a:pt x="1441" y="2540"/>
                    <a:pt x="1228" y="2672"/>
                  </a:cubicBezTo>
                  <a:cubicBezTo>
                    <a:pt x="1023" y="2796"/>
                    <a:pt x="818" y="2921"/>
                    <a:pt x="617" y="3051"/>
                  </a:cubicBezTo>
                  <a:cubicBezTo>
                    <a:pt x="512" y="3116"/>
                    <a:pt x="412" y="3188"/>
                    <a:pt x="317" y="3267"/>
                  </a:cubicBezTo>
                  <a:cubicBezTo>
                    <a:pt x="227" y="3345"/>
                    <a:pt x="146" y="3433"/>
                    <a:pt x="75" y="3528"/>
                  </a:cubicBezTo>
                  <a:cubicBezTo>
                    <a:pt x="0" y="3625"/>
                    <a:pt x="3" y="3760"/>
                    <a:pt x="99" y="3842"/>
                  </a:cubicBezTo>
                  <a:cubicBezTo>
                    <a:pt x="141" y="3874"/>
                    <a:pt x="191" y="3892"/>
                    <a:pt x="244" y="3892"/>
                  </a:cubicBezTo>
                  <a:cubicBezTo>
                    <a:pt x="245" y="3892"/>
                    <a:pt x="246" y="3892"/>
                    <a:pt x="248" y="3892"/>
                  </a:cubicBezTo>
                  <a:cubicBezTo>
                    <a:pt x="311" y="3892"/>
                    <a:pt x="371" y="3865"/>
                    <a:pt x="412" y="3816"/>
                  </a:cubicBezTo>
                  <a:cubicBezTo>
                    <a:pt x="445" y="3771"/>
                    <a:pt x="479" y="3728"/>
                    <a:pt x="516" y="3686"/>
                  </a:cubicBezTo>
                  <a:cubicBezTo>
                    <a:pt x="543" y="3660"/>
                    <a:pt x="569" y="3634"/>
                    <a:pt x="598" y="3609"/>
                  </a:cubicBezTo>
                  <a:cubicBezTo>
                    <a:pt x="885" y="3390"/>
                    <a:pt x="1198" y="3208"/>
                    <a:pt x="1508" y="3019"/>
                  </a:cubicBezTo>
                  <a:cubicBezTo>
                    <a:pt x="1831" y="2819"/>
                    <a:pt x="2142" y="2602"/>
                    <a:pt x="2451" y="2382"/>
                  </a:cubicBezTo>
                  <a:cubicBezTo>
                    <a:pt x="2601" y="2275"/>
                    <a:pt x="2749" y="2164"/>
                    <a:pt x="2890" y="2045"/>
                  </a:cubicBezTo>
                  <a:cubicBezTo>
                    <a:pt x="3027" y="1931"/>
                    <a:pt x="3157" y="1811"/>
                    <a:pt x="3290" y="1695"/>
                  </a:cubicBezTo>
                  <a:cubicBezTo>
                    <a:pt x="3406" y="1595"/>
                    <a:pt x="3517" y="1492"/>
                    <a:pt x="3629" y="1390"/>
                  </a:cubicBezTo>
                  <a:cubicBezTo>
                    <a:pt x="3750" y="1281"/>
                    <a:pt x="3861" y="1163"/>
                    <a:pt x="3974" y="1046"/>
                  </a:cubicBezTo>
                  <a:lnTo>
                    <a:pt x="3974" y="1046"/>
                  </a:lnTo>
                  <a:cubicBezTo>
                    <a:pt x="3967" y="1052"/>
                    <a:pt x="3958" y="1058"/>
                    <a:pt x="3951" y="1066"/>
                  </a:cubicBezTo>
                  <a:cubicBezTo>
                    <a:pt x="4052" y="965"/>
                    <a:pt x="4154" y="862"/>
                    <a:pt x="4250" y="754"/>
                  </a:cubicBezTo>
                  <a:cubicBezTo>
                    <a:pt x="4345" y="648"/>
                    <a:pt x="4424" y="536"/>
                    <a:pt x="4507" y="422"/>
                  </a:cubicBezTo>
                  <a:cubicBezTo>
                    <a:pt x="4587" y="313"/>
                    <a:pt x="4667" y="205"/>
                    <a:pt x="4740" y="93"/>
                  </a:cubicBezTo>
                  <a:lnTo>
                    <a:pt x="4799" y="1"/>
                  </a:ln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1"/>
            <p:cNvSpPr/>
            <p:nvPr/>
          </p:nvSpPr>
          <p:spPr>
            <a:xfrm>
              <a:off x="4405275" y="756750"/>
              <a:ext cx="129400" cy="107850"/>
            </a:xfrm>
            <a:custGeom>
              <a:avLst/>
              <a:gdLst/>
              <a:ahLst/>
              <a:cxnLst/>
              <a:rect l="l" t="t" r="r" b="b"/>
              <a:pathLst>
                <a:path w="5176" h="4314" extrusionOk="0">
                  <a:moveTo>
                    <a:pt x="5175" y="1"/>
                  </a:moveTo>
                  <a:lnTo>
                    <a:pt x="5175" y="1"/>
                  </a:lnTo>
                  <a:cubicBezTo>
                    <a:pt x="4844" y="264"/>
                    <a:pt x="4512" y="525"/>
                    <a:pt x="4188" y="795"/>
                  </a:cubicBezTo>
                  <a:cubicBezTo>
                    <a:pt x="4069" y="895"/>
                    <a:pt x="3943" y="991"/>
                    <a:pt x="3818" y="1083"/>
                  </a:cubicBezTo>
                  <a:cubicBezTo>
                    <a:pt x="3739" y="1152"/>
                    <a:pt x="3660" y="1221"/>
                    <a:pt x="3582" y="1290"/>
                  </a:cubicBezTo>
                  <a:lnTo>
                    <a:pt x="3569" y="1301"/>
                  </a:lnTo>
                  <a:cubicBezTo>
                    <a:pt x="3559" y="1311"/>
                    <a:pt x="3549" y="1321"/>
                    <a:pt x="3540" y="1329"/>
                  </a:cubicBezTo>
                  <a:cubicBezTo>
                    <a:pt x="3514" y="1355"/>
                    <a:pt x="3487" y="1379"/>
                    <a:pt x="3458" y="1402"/>
                  </a:cubicBezTo>
                  <a:cubicBezTo>
                    <a:pt x="3458" y="1403"/>
                    <a:pt x="3456" y="1403"/>
                    <a:pt x="3456" y="1405"/>
                  </a:cubicBezTo>
                  <a:cubicBezTo>
                    <a:pt x="3452" y="1407"/>
                    <a:pt x="3448" y="1410"/>
                    <a:pt x="3444" y="1414"/>
                  </a:cubicBezTo>
                  <a:cubicBezTo>
                    <a:pt x="3408" y="1446"/>
                    <a:pt x="3372" y="1478"/>
                    <a:pt x="3337" y="1511"/>
                  </a:cubicBezTo>
                  <a:cubicBezTo>
                    <a:pt x="3286" y="1556"/>
                    <a:pt x="3238" y="1599"/>
                    <a:pt x="3190" y="1643"/>
                  </a:cubicBezTo>
                  <a:cubicBezTo>
                    <a:pt x="3085" y="1736"/>
                    <a:pt x="2979" y="1830"/>
                    <a:pt x="2871" y="1921"/>
                  </a:cubicBezTo>
                  <a:cubicBezTo>
                    <a:pt x="2856" y="1934"/>
                    <a:pt x="2841" y="1945"/>
                    <a:pt x="2823" y="1952"/>
                  </a:cubicBezTo>
                  <a:cubicBezTo>
                    <a:pt x="2701" y="2062"/>
                    <a:pt x="2575" y="2171"/>
                    <a:pt x="2454" y="2282"/>
                  </a:cubicBezTo>
                  <a:cubicBezTo>
                    <a:pt x="2455" y="2279"/>
                    <a:pt x="2457" y="2276"/>
                    <a:pt x="2458" y="2274"/>
                  </a:cubicBezTo>
                  <a:lnTo>
                    <a:pt x="2458" y="2274"/>
                  </a:lnTo>
                  <a:cubicBezTo>
                    <a:pt x="2428" y="2303"/>
                    <a:pt x="2398" y="2330"/>
                    <a:pt x="2367" y="2356"/>
                  </a:cubicBezTo>
                  <a:cubicBezTo>
                    <a:pt x="2333" y="2386"/>
                    <a:pt x="2288" y="2404"/>
                    <a:pt x="2242" y="2406"/>
                  </a:cubicBezTo>
                  <a:cubicBezTo>
                    <a:pt x="2087" y="2525"/>
                    <a:pt x="1925" y="2639"/>
                    <a:pt x="1770" y="2758"/>
                  </a:cubicBezTo>
                  <a:cubicBezTo>
                    <a:pt x="1613" y="2878"/>
                    <a:pt x="1450" y="2991"/>
                    <a:pt x="1281" y="3096"/>
                  </a:cubicBezTo>
                  <a:cubicBezTo>
                    <a:pt x="964" y="3294"/>
                    <a:pt x="658" y="3512"/>
                    <a:pt x="367" y="3746"/>
                  </a:cubicBezTo>
                  <a:cubicBezTo>
                    <a:pt x="319" y="3785"/>
                    <a:pt x="270" y="3821"/>
                    <a:pt x="218" y="3854"/>
                  </a:cubicBezTo>
                  <a:cubicBezTo>
                    <a:pt x="192" y="3867"/>
                    <a:pt x="166" y="3882"/>
                    <a:pt x="139" y="3894"/>
                  </a:cubicBezTo>
                  <a:cubicBezTo>
                    <a:pt x="139" y="3895"/>
                    <a:pt x="139" y="3895"/>
                    <a:pt x="141" y="3895"/>
                  </a:cubicBezTo>
                  <a:cubicBezTo>
                    <a:pt x="115" y="3908"/>
                    <a:pt x="91" y="3925"/>
                    <a:pt x="71" y="3947"/>
                  </a:cubicBezTo>
                  <a:lnTo>
                    <a:pt x="70" y="3949"/>
                  </a:lnTo>
                  <a:cubicBezTo>
                    <a:pt x="0" y="4033"/>
                    <a:pt x="2" y="4156"/>
                    <a:pt x="73" y="4239"/>
                  </a:cubicBezTo>
                  <a:cubicBezTo>
                    <a:pt x="116" y="4287"/>
                    <a:pt x="176" y="4314"/>
                    <a:pt x="239" y="4314"/>
                  </a:cubicBezTo>
                  <a:cubicBezTo>
                    <a:pt x="274" y="4313"/>
                    <a:pt x="308" y="4304"/>
                    <a:pt x="338" y="4290"/>
                  </a:cubicBezTo>
                  <a:cubicBezTo>
                    <a:pt x="503" y="4212"/>
                    <a:pt x="639" y="4093"/>
                    <a:pt x="782" y="3981"/>
                  </a:cubicBezTo>
                  <a:cubicBezTo>
                    <a:pt x="931" y="3867"/>
                    <a:pt x="1085" y="3758"/>
                    <a:pt x="1240" y="3652"/>
                  </a:cubicBezTo>
                  <a:cubicBezTo>
                    <a:pt x="1396" y="3546"/>
                    <a:pt x="1562" y="3448"/>
                    <a:pt x="1721" y="3343"/>
                  </a:cubicBezTo>
                  <a:cubicBezTo>
                    <a:pt x="1891" y="3228"/>
                    <a:pt x="2051" y="3098"/>
                    <a:pt x="2215" y="2978"/>
                  </a:cubicBezTo>
                  <a:cubicBezTo>
                    <a:pt x="2374" y="2862"/>
                    <a:pt x="2536" y="2748"/>
                    <a:pt x="2684" y="2620"/>
                  </a:cubicBezTo>
                  <a:cubicBezTo>
                    <a:pt x="2841" y="2486"/>
                    <a:pt x="2985" y="2345"/>
                    <a:pt x="3129" y="2198"/>
                  </a:cubicBezTo>
                  <a:cubicBezTo>
                    <a:pt x="3270" y="2056"/>
                    <a:pt x="3415" y="1918"/>
                    <a:pt x="3553" y="1774"/>
                  </a:cubicBezTo>
                  <a:cubicBezTo>
                    <a:pt x="3831" y="1484"/>
                    <a:pt x="4092" y="1180"/>
                    <a:pt x="4371" y="894"/>
                  </a:cubicBezTo>
                  <a:lnTo>
                    <a:pt x="4371" y="894"/>
                  </a:lnTo>
                  <a:lnTo>
                    <a:pt x="4350" y="915"/>
                  </a:lnTo>
                  <a:cubicBezTo>
                    <a:pt x="4551" y="710"/>
                    <a:pt x="4743" y="499"/>
                    <a:pt x="4933" y="285"/>
                  </a:cubicBezTo>
                  <a:cubicBezTo>
                    <a:pt x="5017" y="192"/>
                    <a:pt x="5096" y="97"/>
                    <a:pt x="5175"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1"/>
            <p:cNvSpPr/>
            <p:nvPr/>
          </p:nvSpPr>
          <p:spPr>
            <a:xfrm>
              <a:off x="4475650" y="759425"/>
              <a:ext cx="90725" cy="100250"/>
            </a:xfrm>
            <a:custGeom>
              <a:avLst/>
              <a:gdLst/>
              <a:ahLst/>
              <a:cxnLst/>
              <a:rect l="l" t="t" r="r" b="b"/>
              <a:pathLst>
                <a:path w="3629" h="4010" extrusionOk="0">
                  <a:moveTo>
                    <a:pt x="1652" y="2134"/>
                  </a:moveTo>
                  <a:cubicBezTo>
                    <a:pt x="1650" y="2136"/>
                    <a:pt x="1650" y="2136"/>
                    <a:pt x="1649" y="2137"/>
                  </a:cubicBezTo>
                  <a:lnTo>
                    <a:pt x="1649" y="2137"/>
                  </a:lnTo>
                  <a:cubicBezTo>
                    <a:pt x="1650" y="2136"/>
                    <a:pt x="1651" y="2135"/>
                    <a:pt x="1652" y="2134"/>
                  </a:cubicBezTo>
                  <a:close/>
                  <a:moveTo>
                    <a:pt x="3628" y="1"/>
                  </a:moveTo>
                  <a:lnTo>
                    <a:pt x="3628" y="1"/>
                  </a:lnTo>
                  <a:cubicBezTo>
                    <a:pt x="3590" y="38"/>
                    <a:pt x="3550" y="73"/>
                    <a:pt x="3512" y="110"/>
                  </a:cubicBezTo>
                  <a:cubicBezTo>
                    <a:pt x="3346" y="273"/>
                    <a:pt x="3184" y="441"/>
                    <a:pt x="3021" y="609"/>
                  </a:cubicBezTo>
                  <a:cubicBezTo>
                    <a:pt x="2739" y="902"/>
                    <a:pt x="2458" y="1194"/>
                    <a:pt x="2162" y="1475"/>
                  </a:cubicBezTo>
                  <a:cubicBezTo>
                    <a:pt x="2139" y="1503"/>
                    <a:pt x="2117" y="1532"/>
                    <a:pt x="2096" y="1560"/>
                  </a:cubicBezTo>
                  <a:cubicBezTo>
                    <a:pt x="1956" y="1748"/>
                    <a:pt x="1815" y="1939"/>
                    <a:pt x="1663" y="2121"/>
                  </a:cubicBezTo>
                  <a:cubicBezTo>
                    <a:pt x="1660" y="2124"/>
                    <a:pt x="1658" y="2127"/>
                    <a:pt x="1656" y="2130"/>
                  </a:cubicBezTo>
                  <a:lnTo>
                    <a:pt x="1656" y="2130"/>
                  </a:lnTo>
                  <a:lnTo>
                    <a:pt x="1653" y="2133"/>
                  </a:lnTo>
                  <a:cubicBezTo>
                    <a:pt x="1651" y="2135"/>
                    <a:pt x="1650" y="2138"/>
                    <a:pt x="1647" y="2140"/>
                  </a:cubicBezTo>
                  <a:cubicBezTo>
                    <a:pt x="1648" y="2139"/>
                    <a:pt x="1648" y="2138"/>
                    <a:pt x="1649" y="2137"/>
                  </a:cubicBezTo>
                  <a:lnTo>
                    <a:pt x="1649" y="2137"/>
                  </a:lnTo>
                  <a:cubicBezTo>
                    <a:pt x="1559" y="2233"/>
                    <a:pt x="1467" y="2328"/>
                    <a:pt x="1372" y="2422"/>
                  </a:cubicBezTo>
                  <a:cubicBezTo>
                    <a:pt x="1293" y="2501"/>
                    <a:pt x="1215" y="2584"/>
                    <a:pt x="1136" y="2668"/>
                  </a:cubicBezTo>
                  <a:cubicBezTo>
                    <a:pt x="960" y="2848"/>
                    <a:pt x="791" y="3037"/>
                    <a:pt x="604" y="3206"/>
                  </a:cubicBezTo>
                  <a:cubicBezTo>
                    <a:pt x="521" y="3276"/>
                    <a:pt x="437" y="3348"/>
                    <a:pt x="354" y="3419"/>
                  </a:cubicBezTo>
                  <a:cubicBezTo>
                    <a:pt x="276" y="3485"/>
                    <a:pt x="195" y="3546"/>
                    <a:pt x="116" y="3614"/>
                  </a:cubicBezTo>
                  <a:cubicBezTo>
                    <a:pt x="27" y="3693"/>
                    <a:pt x="0" y="3826"/>
                    <a:pt x="78" y="3925"/>
                  </a:cubicBezTo>
                  <a:cubicBezTo>
                    <a:pt x="123" y="3979"/>
                    <a:pt x="190" y="4010"/>
                    <a:pt x="260" y="4010"/>
                  </a:cubicBezTo>
                  <a:cubicBezTo>
                    <a:pt x="261" y="4010"/>
                    <a:pt x="263" y="4010"/>
                    <a:pt x="264" y="4010"/>
                  </a:cubicBezTo>
                  <a:cubicBezTo>
                    <a:pt x="310" y="4010"/>
                    <a:pt x="355" y="3993"/>
                    <a:pt x="390" y="3963"/>
                  </a:cubicBezTo>
                  <a:cubicBezTo>
                    <a:pt x="466" y="3896"/>
                    <a:pt x="549" y="3834"/>
                    <a:pt x="627" y="3767"/>
                  </a:cubicBezTo>
                  <a:cubicBezTo>
                    <a:pt x="702" y="3704"/>
                    <a:pt x="775" y="3642"/>
                    <a:pt x="849" y="3580"/>
                  </a:cubicBezTo>
                  <a:cubicBezTo>
                    <a:pt x="1019" y="3436"/>
                    <a:pt x="1168" y="3274"/>
                    <a:pt x="1322" y="3113"/>
                  </a:cubicBezTo>
                  <a:cubicBezTo>
                    <a:pt x="1466" y="2962"/>
                    <a:pt x="1609" y="2811"/>
                    <a:pt x="1756" y="2664"/>
                  </a:cubicBezTo>
                  <a:cubicBezTo>
                    <a:pt x="1921" y="2501"/>
                    <a:pt x="2074" y="2327"/>
                    <a:pt x="2215" y="2143"/>
                  </a:cubicBezTo>
                  <a:cubicBezTo>
                    <a:pt x="2340" y="1977"/>
                    <a:pt x="2459" y="1807"/>
                    <a:pt x="2591" y="1646"/>
                  </a:cubicBezTo>
                  <a:cubicBezTo>
                    <a:pt x="2710" y="1501"/>
                    <a:pt x="2824" y="1353"/>
                    <a:pt x="2934" y="1202"/>
                  </a:cubicBezTo>
                  <a:cubicBezTo>
                    <a:pt x="3014" y="1079"/>
                    <a:pt x="3092" y="955"/>
                    <a:pt x="3169" y="830"/>
                  </a:cubicBezTo>
                  <a:cubicBezTo>
                    <a:pt x="3337" y="562"/>
                    <a:pt x="3480" y="281"/>
                    <a:pt x="3628"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1"/>
            <p:cNvSpPr/>
            <p:nvPr/>
          </p:nvSpPr>
          <p:spPr>
            <a:xfrm>
              <a:off x="4563375" y="721875"/>
              <a:ext cx="53100" cy="91825"/>
            </a:xfrm>
            <a:custGeom>
              <a:avLst/>
              <a:gdLst/>
              <a:ahLst/>
              <a:cxnLst/>
              <a:rect l="l" t="t" r="r" b="b"/>
              <a:pathLst>
                <a:path w="2124" h="3673" extrusionOk="0">
                  <a:moveTo>
                    <a:pt x="1837" y="776"/>
                  </a:moveTo>
                  <a:cubicBezTo>
                    <a:pt x="1835" y="781"/>
                    <a:pt x="1834" y="786"/>
                    <a:pt x="1832" y="791"/>
                  </a:cubicBezTo>
                  <a:cubicBezTo>
                    <a:pt x="1834" y="786"/>
                    <a:pt x="1836" y="781"/>
                    <a:pt x="1837" y="776"/>
                  </a:cubicBezTo>
                  <a:close/>
                  <a:moveTo>
                    <a:pt x="2123" y="0"/>
                  </a:moveTo>
                  <a:lnTo>
                    <a:pt x="2123" y="0"/>
                  </a:lnTo>
                  <a:cubicBezTo>
                    <a:pt x="2053" y="84"/>
                    <a:pt x="1984" y="167"/>
                    <a:pt x="1915" y="250"/>
                  </a:cubicBezTo>
                  <a:cubicBezTo>
                    <a:pt x="1920" y="242"/>
                    <a:pt x="1927" y="235"/>
                    <a:pt x="1932" y="226"/>
                  </a:cubicBezTo>
                  <a:lnTo>
                    <a:pt x="1932" y="226"/>
                  </a:lnTo>
                  <a:cubicBezTo>
                    <a:pt x="1899" y="269"/>
                    <a:pt x="1867" y="314"/>
                    <a:pt x="1834" y="358"/>
                  </a:cubicBezTo>
                  <a:cubicBezTo>
                    <a:pt x="1831" y="361"/>
                    <a:pt x="1829" y="364"/>
                    <a:pt x="1825" y="369"/>
                  </a:cubicBezTo>
                  <a:lnTo>
                    <a:pt x="1825" y="369"/>
                  </a:lnTo>
                  <a:cubicBezTo>
                    <a:pt x="1829" y="364"/>
                    <a:pt x="1831" y="361"/>
                    <a:pt x="1832" y="359"/>
                  </a:cubicBezTo>
                  <a:lnTo>
                    <a:pt x="1832" y="359"/>
                  </a:lnTo>
                  <a:cubicBezTo>
                    <a:pt x="1826" y="365"/>
                    <a:pt x="1821" y="372"/>
                    <a:pt x="1817" y="379"/>
                  </a:cubicBezTo>
                  <a:cubicBezTo>
                    <a:pt x="1818" y="378"/>
                    <a:pt x="1819" y="377"/>
                    <a:pt x="1820" y="376"/>
                  </a:cubicBezTo>
                  <a:lnTo>
                    <a:pt x="1820" y="376"/>
                  </a:lnTo>
                  <a:cubicBezTo>
                    <a:pt x="1701" y="551"/>
                    <a:pt x="1587" y="727"/>
                    <a:pt x="1472" y="904"/>
                  </a:cubicBezTo>
                  <a:cubicBezTo>
                    <a:pt x="1353" y="1112"/>
                    <a:pt x="1231" y="1319"/>
                    <a:pt x="1112" y="1527"/>
                  </a:cubicBezTo>
                  <a:cubicBezTo>
                    <a:pt x="1047" y="1641"/>
                    <a:pt x="984" y="1752"/>
                    <a:pt x="916" y="1865"/>
                  </a:cubicBezTo>
                  <a:cubicBezTo>
                    <a:pt x="885" y="1913"/>
                    <a:pt x="855" y="1962"/>
                    <a:pt x="823" y="2009"/>
                  </a:cubicBezTo>
                  <a:cubicBezTo>
                    <a:pt x="803" y="2047"/>
                    <a:pt x="780" y="2083"/>
                    <a:pt x="753" y="2117"/>
                  </a:cubicBezTo>
                  <a:lnTo>
                    <a:pt x="525" y="2533"/>
                  </a:lnTo>
                  <a:cubicBezTo>
                    <a:pt x="403" y="2755"/>
                    <a:pt x="291" y="2982"/>
                    <a:pt x="158" y="3196"/>
                  </a:cubicBezTo>
                  <a:cubicBezTo>
                    <a:pt x="130" y="3237"/>
                    <a:pt x="102" y="3277"/>
                    <a:pt x="72" y="3319"/>
                  </a:cubicBezTo>
                  <a:cubicBezTo>
                    <a:pt x="1" y="3417"/>
                    <a:pt x="21" y="3555"/>
                    <a:pt x="117" y="3629"/>
                  </a:cubicBezTo>
                  <a:cubicBezTo>
                    <a:pt x="155" y="3658"/>
                    <a:pt x="201" y="3672"/>
                    <a:pt x="249" y="3672"/>
                  </a:cubicBezTo>
                  <a:cubicBezTo>
                    <a:pt x="319" y="3672"/>
                    <a:pt x="385" y="3640"/>
                    <a:pt x="427" y="3584"/>
                  </a:cubicBezTo>
                  <a:cubicBezTo>
                    <a:pt x="604" y="3345"/>
                    <a:pt x="731" y="3077"/>
                    <a:pt x="874" y="2817"/>
                  </a:cubicBezTo>
                  <a:cubicBezTo>
                    <a:pt x="1033" y="2525"/>
                    <a:pt x="1194" y="2233"/>
                    <a:pt x="1355" y="1943"/>
                  </a:cubicBezTo>
                  <a:lnTo>
                    <a:pt x="1388" y="1885"/>
                  </a:lnTo>
                  <a:cubicBezTo>
                    <a:pt x="1407" y="1836"/>
                    <a:pt x="1428" y="1789"/>
                    <a:pt x="1449" y="1740"/>
                  </a:cubicBezTo>
                  <a:cubicBezTo>
                    <a:pt x="1494" y="1635"/>
                    <a:pt x="1536" y="1529"/>
                    <a:pt x="1581" y="1423"/>
                  </a:cubicBezTo>
                  <a:cubicBezTo>
                    <a:pt x="1629" y="1315"/>
                    <a:pt x="1676" y="1207"/>
                    <a:pt x="1718" y="1096"/>
                  </a:cubicBezTo>
                  <a:cubicBezTo>
                    <a:pt x="1759" y="985"/>
                    <a:pt x="1801" y="872"/>
                    <a:pt x="1842" y="761"/>
                  </a:cubicBezTo>
                  <a:lnTo>
                    <a:pt x="1842" y="761"/>
                  </a:lnTo>
                  <a:cubicBezTo>
                    <a:pt x="1841" y="767"/>
                    <a:pt x="1839" y="771"/>
                    <a:pt x="1837" y="776"/>
                  </a:cubicBezTo>
                  <a:lnTo>
                    <a:pt x="1837" y="776"/>
                  </a:lnTo>
                  <a:cubicBezTo>
                    <a:pt x="1886" y="649"/>
                    <a:pt x="1934" y="525"/>
                    <a:pt x="1990" y="400"/>
                  </a:cubicBezTo>
                  <a:lnTo>
                    <a:pt x="1990" y="400"/>
                  </a:lnTo>
                  <a:cubicBezTo>
                    <a:pt x="1986" y="407"/>
                    <a:pt x="1984" y="413"/>
                    <a:pt x="1981" y="419"/>
                  </a:cubicBezTo>
                  <a:cubicBezTo>
                    <a:pt x="2017" y="329"/>
                    <a:pt x="2054" y="235"/>
                    <a:pt x="2086" y="141"/>
                  </a:cubicBezTo>
                  <a:cubicBezTo>
                    <a:pt x="2087" y="135"/>
                    <a:pt x="2088" y="131"/>
                    <a:pt x="2089" y="127"/>
                  </a:cubicBezTo>
                  <a:cubicBezTo>
                    <a:pt x="2101" y="85"/>
                    <a:pt x="2111" y="42"/>
                    <a:pt x="2123"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1"/>
            <p:cNvSpPr/>
            <p:nvPr/>
          </p:nvSpPr>
          <p:spPr>
            <a:xfrm>
              <a:off x="4620025" y="689300"/>
              <a:ext cx="44425" cy="79875"/>
            </a:xfrm>
            <a:custGeom>
              <a:avLst/>
              <a:gdLst/>
              <a:ahLst/>
              <a:cxnLst/>
              <a:rect l="l" t="t" r="r" b="b"/>
              <a:pathLst>
                <a:path w="1777" h="3195" extrusionOk="0">
                  <a:moveTo>
                    <a:pt x="1748" y="0"/>
                  </a:moveTo>
                  <a:cubicBezTo>
                    <a:pt x="1626" y="163"/>
                    <a:pt x="1501" y="325"/>
                    <a:pt x="1383" y="491"/>
                  </a:cubicBezTo>
                  <a:cubicBezTo>
                    <a:pt x="1243" y="684"/>
                    <a:pt x="1129" y="895"/>
                    <a:pt x="1005" y="1097"/>
                  </a:cubicBezTo>
                  <a:cubicBezTo>
                    <a:pt x="889" y="1283"/>
                    <a:pt x="778" y="1470"/>
                    <a:pt x="665" y="1658"/>
                  </a:cubicBezTo>
                  <a:lnTo>
                    <a:pt x="655" y="1675"/>
                  </a:lnTo>
                  <a:cubicBezTo>
                    <a:pt x="654" y="1677"/>
                    <a:pt x="653" y="1678"/>
                    <a:pt x="652" y="1680"/>
                  </a:cubicBezTo>
                  <a:lnTo>
                    <a:pt x="650" y="1681"/>
                  </a:lnTo>
                  <a:cubicBezTo>
                    <a:pt x="587" y="1799"/>
                    <a:pt x="520" y="1916"/>
                    <a:pt x="460" y="2035"/>
                  </a:cubicBezTo>
                  <a:cubicBezTo>
                    <a:pt x="403" y="2149"/>
                    <a:pt x="352" y="2266"/>
                    <a:pt x="304" y="2386"/>
                  </a:cubicBezTo>
                  <a:cubicBezTo>
                    <a:pt x="306" y="2382"/>
                    <a:pt x="309" y="2377"/>
                    <a:pt x="311" y="2374"/>
                  </a:cubicBezTo>
                  <a:lnTo>
                    <a:pt x="311" y="2374"/>
                  </a:lnTo>
                  <a:cubicBezTo>
                    <a:pt x="254" y="2525"/>
                    <a:pt x="192" y="2671"/>
                    <a:pt x="124" y="2819"/>
                  </a:cubicBezTo>
                  <a:cubicBezTo>
                    <a:pt x="80" y="2914"/>
                    <a:pt x="40" y="3013"/>
                    <a:pt x="1" y="3112"/>
                  </a:cubicBezTo>
                  <a:cubicBezTo>
                    <a:pt x="42" y="3164"/>
                    <a:pt x="104" y="3194"/>
                    <a:pt x="171" y="3194"/>
                  </a:cubicBezTo>
                  <a:cubicBezTo>
                    <a:pt x="251" y="3194"/>
                    <a:pt x="326" y="3151"/>
                    <a:pt x="366" y="3082"/>
                  </a:cubicBezTo>
                  <a:cubicBezTo>
                    <a:pt x="419" y="2996"/>
                    <a:pt x="467" y="2907"/>
                    <a:pt x="512" y="2817"/>
                  </a:cubicBezTo>
                  <a:cubicBezTo>
                    <a:pt x="567" y="2708"/>
                    <a:pt x="626" y="2601"/>
                    <a:pt x="685" y="2492"/>
                  </a:cubicBezTo>
                  <a:cubicBezTo>
                    <a:pt x="817" y="2249"/>
                    <a:pt x="941" y="2002"/>
                    <a:pt x="1069" y="1756"/>
                  </a:cubicBezTo>
                  <a:cubicBezTo>
                    <a:pt x="1206" y="1491"/>
                    <a:pt x="1336" y="1224"/>
                    <a:pt x="1459" y="954"/>
                  </a:cubicBezTo>
                  <a:cubicBezTo>
                    <a:pt x="1575" y="701"/>
                    <a:pt x="1665" y="439"/>
                    <a:pt x="1756" y="177"/>
                  </a:cubicBezTo>
                  <a:cubicBezTo>
                    <a:pt x="1777" y="119"/>
                    <a:pt x="1773" y="55"/>
                    <a:pt x="1748"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1"/>
            <p:cNvSpPr/>
            <p:nvPr/>
          </p:nvSpPr>
          <p:spPr>
            <a:xfrm>
              <a:off x="4201050" y="238075"/>
              <a:ext cx="611300" cy="632150"/>
            </a:xfrm>
            <a:custGeom>
              <a:avLst/>
              <a:gdLst/>
              <a:ahLst/>
              <a:cxnLst/>
              <a:rect l="l" t="t" r="r" b="b"/>
              <a:pathLst>
                <a:path w="24452" h="25286" extrusionOk="0">
                  <a:moveTo>
                    <a:pt x="9421" y="453"/>
                  </a:moveTo>
                  <a:lnTo>
                    <a:pt x="9421" y="453"/>
                  </a:lnTo>
                  <a:cubicBezTo>
                    <a:pt x="9420" y="453"/>
                    <a:pt x="9419" y="453"/>
                    <a:pt x="9419" y="453"/>
                  </a:cubicBezTo>
                  <a:cubicBezTo>
                    <a:pt x="9419" y="453"/>
                    <a:pt x="9420" y="453"/>
                    <a:pt x="9421" y="453"/>
                  </a:cubicBezTo>
                  <a:close/>
                  <a:moveTo>
                    <a:pt x="6174" y="995"/>
                  </a:moveTo>
                  <a:cubicBezTo>
                    <a:pt x="6173" y="995"/>
                    <a:pt x="6173" y="995"/>
                    <a:pt x="6172" y="995"/>
                  </a:cubicBezTo>
                  <a:lnTo>
                    <a:pt x="6172" y="995"/>
                  </a:lnTo>
                  <a:cubicBezTo>
                    <a:pt x="6173" y="995"/>
                    <a:pt x="6173" y="995"/>
                    <a:pt x="6174" y="995"/>
                  </a:cubicBezTo>
                  <a:close/>
                  <a:moveTo>
                    <a:pt x="6172" y="995"/>
                  </a:moveTo>
                  <a:cubicBezTo>
                    <a:pt x="6171" y="996"/>
                    <a:pt x="6170" y="996"/>
                    <a:pt x="6169" y="997"/>
                  </a:cubicBezTo>
                  <a:cubicBezTo>
                    <a:pt x="6170" y="996"/>
                    <a:pt x="6171" y="996"/>
                    <a:pt x="6172" y="995"/>
                  </a:cubicBezTo>
                  <a:close/>
                  <a:moveTo>
                    <a:pt x="2622" y="2669"/>
                  </a:moveTo>
                  <a:cubicBezTo>
                    <a:pt x="2618" y="2673"/>
                    <a:pt x="2613" y="2677"/>
                    <a:pt x="2608" y="2681"/>
                  </a:cubicBezTo>
                  <a:lnTo>
                    <a:pt x="2608" y="2681"/>
                  </a:lnTo>
                  <a:cubicBezTo>
                    <a:pt x="2613" y="2677"/>
                    <a:pt x="2618" y="2673"/>
                    <a:pt x="2622" y="2669"/>
                  </a:cubicBezTo>
                  <a:close/>
                  <a:moveTo>
                    <a:pt x="23324" y="6336"/>
                  </a:moveTo>
                  <a:lnTo>
                    <a:pt x="23327" y="6339"/>
                  </a:lnTo>
                  <a:cubicBezTo>
                    <a:pt x="23325" y="6338"/>
                    <a:pt x="23324" y="6338"/>
                    <a:pt x="23322" y="6336"/>
                  </a:cubicBezTo>
                  <a:close/>
                  <a:moveTo>
                    <a:pt x="22850" y="6499"/>
                  </a:moveTo>
                  <a:cubicBezTo>
                    <a:pt x="22850" y="6499"/>
                    <a:pt x="22849" y="6500"/>
                    <a:pt x="22849" y="6501"/>
                  </a:cubicBezTo>
                  <a:cubicBezTo>
                    <a:pt x="22849" y="6500"/>
                    <a:pt x="22850" y="6499"/>
                    <a:pt x="22850" y="6499"/>
                  </a:cubicBezTo>
                  <a:close/>
                  <a:moveTo>
                    <a:pt x="20363" y="6853"/>
                  </a:moveTo>
                  <a:cubicBezTo>
                    <a:pt x="20363" y="6853"/>
                    <a:pt x="20362" y="6853"/>
                    <a:pt x="20362" y="6853"/>
                  </a:cubicBezTo>
                  <a:lnTo>
                    <a:pt x="20362" y="6853"/>
                  </a:lnTo>
                  <a:cubicBezTo>
                    <a:pt x="20362" y="6853"/>
                    <a:pt x="20363" y="6853"/>
                    <a:pt x="20363" y="6853"/>
                  </a:cubicBezTo>
                  <a:close/>
                  <a:moveTo>
                    <a:pt x="3762" y="11135"/>
                  </a:moveTo>
                  <a:cubicBezTo>
                    <a:pt x="3764" y="11136"/>
                    <a:pt x="3765" y="11137"/>
                    <a:pt x="3767" y="11138"/>
                  </a:cubicBezTo>
                  <a:lnTo>
                    <a:pt x="3767" y="11138"/>
                  </a:lnTo>
                  <a:cubicBezTo>
                    <a:pt x="3765" y="11137"/>
                    <a:pt x="3764" y="11136"/>
                    <a:pt x="3762" y="11135"/>
                  </a:cubicBezTo>
                  <a:close/>
                  <a:moveTo>
                    <a:pt x="7682" y="13201"/>
                  </a:moveTo>
                  <a:cubicBezTo>
                    <a:pt x="7685" y="13205"/>
                    <a:pt x="7688" y="13208"/>
                    <a:pt x="7691" y="13211"/>
                  </a:cubicBezTo>
                  <a:lnTo>
                    <a:pt x="7691" y="13211"/>
                  </a:lnTo>
                  <a:cubicBezTo>
                    <a:pt x="7688" y="13207"/>
                    <a:pt x="7685" y="13204"/>
                    <a:pt x="7682" y="13201"/>
                  </a:cubicBezTo>
                  <a:close/>
                  <a:moveTo>
                    <a:pt x="7820" y="14576"/>
                  </a:moveTo>
                  <a:cubicBezTo>
                    <a:pt x="7819" y="14576"/>
                    <a:pt x="7818" y="14576"/>
                    <a:pt x="7818" y="14577"/>
                  </a:cubicBezTo>
                  <a:cubicBezTo>
                    <a:pt x="7818" y="14576"/>
                    <a:pt x="7819" y="14576"/>
                    <a:pt x="7820" y="14576"/>
                  </a:cubicBezTo>
                  <a:close/>
                  <a:moveTo>
                    <a:pt x="1326" y="19780"/>
                  </a:moveTo>
                  <a:cubicBezTo>
                    <a:pt x="1327" y="19781"/>
                    <a:pt x="1328" y="19783"/>
                    <a:pt x="1329" y="19785"/>
                  </a:cubicBezTo>
                  <a:lnTo>
                    <a:pt x="1329" y="19785"/>
                  </a:lnTo>
                  <a:cubicBezTo>
                    <a:pt x="1328" y="19783"/>
                    <a:pt x="1327" y="19781"/>
                    <a:pt x="1326" y="19780"/>
                  </a:cubicBezTo>
                  <a:close/>
                  <a:moveTo>
                    <a:pt x="8058" y="20870"/>
                  </a:moveTo>
                  <a:lnTo>
                    <a:pt x="8058" y="20870"/>
                  </a:lnTo>
                  <a:cubicBezTo>
                    <a:pt x="8058" y="20871"/>
                    <a:pt x="8057" y="20873"/>
                    <a:pt x="8057" y="20874"/>
                  </a:cubicBezTo>
                  <a:cubicBezTo>
                    <a:pt x="8057" y="20873"/>
                    <a:pt x="8058" y="20871"/>
                    <a:pt x="8058" y="20870"/>
                  </a:cubicBezTo>
                  <a:close/>
                  <a:moveTo>
                    <a:pt x="11896" y="24241"/>
                  </a:moveTo>
                  <a:cubicBezTo>
                    <a:pt x="11891" y="24243"/>
                    <a:pt x="11885" y="24245"/>
                    <a:pt x="11879" y="24248"/>
                  </a:cubicBezTo>
                  <a:cubicBezTo>
                    <a:pt x="11884" y="24246"/>
                    <a:pt x="11890" y="24243"/>
                    <a:pt x="11896" y="24241"/>
                  </a:cubicBezTo>
                  <a:close/>
                  <a:moveTo>
                    <a:pt x="8488" y="24738"/>
                  </a:moveTo>
                  <a:cubicBezTo>
                    <a:pt x="8491" y="24738"/>
                    <a:pt x="8494" y="24739"/>
                    <a:pt x="8496" y="24740"/>
                  </a:cubicBezTo>
                  <a:lnTo>
                    <a:pt x="8496" y="24740"/>
                  </a:lnTo>
                  <a:cubicBezTo>
                    <a:pt x="8494" y="24739"/>
                    <a:pt x="8492" y="24739"/>
                    <a:pt x="8488" y="24738"/>
                  </a:cubicBezTo>
                  <a:close/>
                  <a:moveTo>
                    <a:pt x="9793" y="448"/>
                  </a:moveTo>
                  <a:cubicBezTo>
                    <a:pt x="9895" y="448"/>
                    <a:pt x="9997" y="449"/>
                    <a:pt x="10098" y="452"/>
                  </a:cubicBezTo>
                  <a:cubicBezTo>
                    <a:pt x="10318" y="457"/>
                    <a:pt x="10535" y="472"/>
                    <a:pt x="10754" y="495"/>
                  </a:cubicBezTo>
                  <a:cubicBezTo>
                    <a:pt x="11393" y="571"/>
                    <a:pt x="12021" y="704"/>
                    <a:pt x="12647" y="848"/>
                  </a:cubicBezTo>
                  <a:cubicBezTo>
                    <a:pt x="12756" y="875"/>
                    <a:pt x="12862" y="907"/>
                    <a:pt x="12969" y="945"/>
                  </a:cubicBezTo>
                  <a:cubicBezTo>
                    <a:pt x="13070" y="986"/>
                    <a:pt x="13169" y="1032"/>
                    <a:pt x="13265" y="1083"/>
                  </a:cubicBezTo>
                  <a:lnTo>
                    <a:pt x="13267" y="1083"/>
                  </a:lnTo>
                  <a:cubicBezTo>
                    <a:pt x="13272" y="1085"/>
                    <a:pt x="13278" y="1088"/>
                    <a:pt x="13282" y="1091"/>
                  </a:cubicBezTo>
                  <a:cubicBezTo>
                    <a:pt x="13279" y="1090"/>
                    <a:pt x="13274" y="1087"/>
                    <a:pt x="13270" y="1085"/>
                  </a:cubicBezTo>
                  <a:lnTo>
                    <a:pt x="13270" y="1085"/>
                  </a:lnTo>
                  <a:cubicBezTo>
                    <a:pt x="13619" y="1286"/>
                    <a:pt x="13952" y="1510"/>
                    <a:pt x="14282" y="1740"/>
                  </a:cubicBezTo>
                  <a:cubicBezTo>
                    <a:pt x="14273" y="1735"/>
                    <a:pt x="14266" y="1729"/>
                    <a:pt x="14257" y="1724"/>
                  </a:cubicBezTo>
                  <a:lnTo>
                    <a:pt x="14257" y="1724"/>
                  </a:lnTo>
                  <a:cubicBezTo>
                    <a:pt x="14473" y="1887"/>
                    <a:pt x="14682" y="2056"/>
                    <a:pt x="14883" y="2233"/>
                  </a:cubicBezTo>
                  <a:lnTo>
                    <a:pt x="14886" y="2235"/>
                  </a:lnTo>
                  <a:lnTo>
                    <a:pt x="14885" y="2235"/>
                  </a:lnTo>
                  <a:cubicBezTo>
                    <a:pt x="14885" y="2235"/>
                    <a:pt x="14886" y="2236"/>
                    <a:pt x="14886" y="2236"/>
                  </a:cubicBezTo>
                  <a:cubicBezTo>
                    <a:pt x="14886" y="2237"/>
                    <a:pt x="14889" y="2238"/>
                    <a:pt x="14891" y="2240"/>
                  </a:cubicBezTo>
                  <a:lnTo>
                    <a:pt x="14889" y="2240"/>
                  </a:lnTo>
                  <a:cubicBezTo>
                    <a:pt x="14891" y="2241"/>
                    <a:pt x="14894" y="2244"/>
                    <a:pt x="14896" y="2246"/>
                  </a:cubicBezTo>
                  <a:cubicBezTo>
                    <a:pt x="14898" y="2247"/>
                    <a:pt x="14899" y="2251"/>
                    <a:pt x="14904" y="2251"/>
                  </a:cubicBezTo>
                  <a:lnTo>
                    <a:pt x="14901" y="2251"/>
                  </a:lnTo>
                  <a:cubicBezTo>
                    <a:pt x="15071" y="2409"/>
                    <a:pt x="15239" y="2573"/>
                    <a:pt x="15394" y="2744"/>
                  </a:cubicBezTo>
                  <a:cubicBezTo>
                    <a:pt x="15543" y="2912"/>
                    <a:pt x="15689" y="3083"/>
                    <a:pt x="15835" y="3256"/>
                  </a:cubicBezTo>
                  <a:cubicBezTo>
                    <a:pt x="16003" y="3466"/>
                    <a:pt x="16165" y="3677"/>
                    <a:pt x="16317" y="3897"/>
                  </a:cubicBezTo>
                  <a:cubicBezTo>
                    <a:pt x="16474" y="4122"/>
                    <a:pt x="16621" y="4354"/>
                    <a:pt x="16773" y="4584"/>
                  </a:cubicBezTo>
                  <a:cubicBezTo>
                    <a:pt x="16924" y="4814"/>
                    <a:pt x="17083" y="5039"/>
                    <a:pt x="17235" y="5271"/>
                  </a:cubicBezTo>
                  <a:cubicBezTo>
                    <a:pt x="17384" y="5494"/>
                    <a:pt x="17535" y="5716"/>
                    <a:pt x="17691" y="5934"/>
                  </a:cubicBezTo>
                  <a:cubicBezTo>
                    <a:pt x="17819" y="6113"/>
                    <a:pt x="17959" y="6283"/>
                    <a:pt x="18113" y="6441"/>
                  </a:cubicBezTo>
                  <a:cubicBezTo>
                    <a:pt x="18274" y="6610"/>
                    <a:pt x="18445" y="6772"/>
                    <a:pt x="18634" y="6910"/>
                  </a:cubicBezTo>
                  <a:cubicBezTo>
                    <a:pt x="18709" y="6964"/>
                    <a:pt x="18783" y="7018"/>
                    <a:pt x="18864" y="7059"/>
                  </a:cubicBezTo>
                  <a:cubicBezTo>
                    <a:pt x="18930" y="7095"/>
                    <a:pt x="18999" y="7127"/>
                    <a:pt x="19069" y="7154"/>
                  </a:cubicBezTo>
                  <a:cubicBezTo>
                    <a:pt x="19176" y="7199"/>
                    <a:pt x="19286" y="7233"/>
                    <a:pt x="19399" y="7262"/>
                  </a:cubicBezTo>
                  <a:cubicBezTo>
                    <a:pt x="19587" y="7307"/>
                    <a:pt x="19779" y="7330"/>
                    <a:pt x="19972" y="7330"/>
                  </a:cubicBezTo>
                  <a:cubicBezTo>
                    <a:pt x="20003" y="7330"/>
                    <a:pt x="20034" y="7330"/>
                    <a:pt x="20064" y="7328"/>
                  </a:cubicBezTo>
                  <a:cubicBezTo>
                    <a:pt x="20291" y="7318"/>
                    <a:pt x="20511" y="7281"/>
                    <a:pt x="20733" y="7238"/>
                  </a:cubicBezTo>
                  <a:cubicBezTo>
                    <a:pt x="20939" y="7196"/>
                    <a:pt x="21142" y="7150"/>
                    <a:pt x="21347" y="7097"/>
                  </a:cubicBezTo>
                  <a:cubicBezTo>
                    <a:pt x="21565" y="7042"/>
                    <a:pt x="21783" y="6978"/>
                    <a:pt x="21998" y="6909"/>
                  </a:cubicBezTo>
                  <a:cubicBezTo>
                    <a:pt x="22187" y="6848"/>
                    <a:pt x="22373" y="6775"/>
                    <a:pt x="22562" y="6717"/>
                  </a:cubicBezTo>
                  <a:cubicBezTo>
                    <a:pt x="22588" y="6710"/>
                    <a:pt x="22611" y="6699"/>
                    <a:pt x="22632" y="6683"/>
                  </a:cubicBezTo>
                  <a:lnTo>
                    <a:pt x="22645" y="6683"/>
                  </a:lnTo>
                  <a:cubicBezTo>
                    <a:pt x="22667" y="6667"/>
                    <a:pt x="22691" y="6652"/>
                    <a:pt x="22713" y="6637"/>
                  </a:cubicBezTo>
                  <a:cubicBezTo>
                    <a:pt x="22725" y="6626"/>
                    <a:pt x="22741" y="6618"/>
                    <a:pt x="22754" y="6608"/>
                  </a:cubicBezTo>
                  <a:cubicBezTo>
                    <a:pt x="22755" y="6608"/>
                    <a:pt x="22755" y="6608"/>
                    <a:pt x="22755" y="6607"/>
                  </a:cubicBezTo>
                  <a:lnTo>
                    <a:pt x="22755" y="6608"/>
                  </a:lnTo>
                  <a:lnTo>
                    <a:pt x="22792" y="6582"/>
                  </a:lnTo>
                  <a:cubicBezTo>
                    <a:pt x="22793" y="6582"/>
                    <a:pt x="22793" y="6581"/>
                    <a:pt x="22795" y="6581"/>
                  </a:cubicBezTo>
                  <a:cubicBezTo>
                    <a:pt x="22800" y="6571"/>
                    <a:pt x="22804" y="6562"/>
                    <a:pt x="22808" y="6551"/>
                  </a:cubicBezTo>
                  <a:cubicBezTo>
                    <a:pt x="22810" y="6550"/>
                    <a:pt x="22811" y="6549"/>
                    <a:pt x="22811" y="6548"/>
                  </a:cubicBezTo>
                  <a:lnTo>
                    <a:pt x="22841" y="6506"/>
                  </a:lnTo>
                  <a:cubicBezTo>
                    <a:pt x="22849" y="6500"/>
                    <a:pt x="22855" y="6493"/>
                    <a:pt x="22860" y="6486"/>
                  </a:cubicBezTo>
                  <a:lnTo>
                    <a:pt x="22860" y="6486"/>
                  </a:lnTo>
                  <a:cubicBezTo>
                    <a:pt x="22857" y="6490"/>
                    <a:pt x="22854" y="6495"/>
                    <a:pt x="22850" y="6499"/>
                  </a:cubicBezTo>
                  <a:lnTo>
                    <a:pt x="22850" y="6499"/>
                  </a:lnTo>
                  <a:cubicBezTo>
                    <a:pt x="22879" y="6469"/>
                    <a:pt x="22908" y="6440"/>
                    <a:pt x="22938" y="6411"/>
                  </a:cubicBezTo>
                  <a:lnTo>
                    <a:pt x="22938" y="6411"/>
                  </a:lnTo>
                  <a:lnTo>
                    <a:pt x="22933" y="6416"/>
                  </a:lnTo>
                  <a:cubicBezTo>
                    <a:pt x="22938" y="6411"/>
                    <a:pt x="22944" y="6408"/>
                    <a:pt x="22949" y="6402"/>
                  </a:cubicBezTo>
                  <a:cubicBezTo>
                    <a:pt x="22951" y="6401"/>
                    <a:pt x="22954" y="6400"/>
                    <a:pt x="22956" y="6397"/>
                  </a:cubicBezTo>
                  <a:cubicBezTo>
                    <a:pt x="22971" y="6386"/>
                    <a:pt x="22987" y="6374"/>
                    <a:pt x="23005" y="6361"/>
                  </a:cubicBezTo>
                  <a:cubicBezTo>
                    <a:pt x="23016" y="6354"/>
                    <a:pt x="23027" y="6350"/>
                    <a:pt x="23039" y="6342"/>
                  </a:cubicBezTo>
                  <a:cubicBezTo>
                    <a:pt x="23057" y="6334"/>
                    <a:pt x="23073" y="6325"/>
                    <a:pt x="23092" y="6316"/>
                  </a:cubicBezTo>
                  <a:lnTo>
                    <a:pt x="23114" y="6316"/>
                  </a:lnTo>
                  <a:cubicBezTo>
                    <a:pt x="23133" y="6310"/>
                    <a:pt x="23154" y="6308"/>
                    <a:pt x="23174" y="6308"/>
                  </a:cubicBezTo>
                  <a:cubicBezTo>
                    <a:pt x="23200" y="6308"/>
                    <a:pt x="23227" y="6312"/>
                    <a:pt x="23252" y="6321"/>
                  </a:cubicBezTo>
                  <a:cubicBezTo>
                    <a:pt x="23255" y="6323"/>
                    <a:pt x="23260" y="6324"/>
                    <a:pt x="23264" y="6326"/>
                  </a:cubicBezTo>
                  <a:cubicBezTo>
                    <a:pt x="23271" y="6326"/>
                    <a:pt x="23278" y="6329"/>
                    <a:pt x="23285" y="6329"/>
                  </a:cubicBezTo>
                  <a:cubicBezTo>
                    <a:pt x="23292" y="6329"/>
                    <a:pt x="23297" y="6332"/>
                    <a:pt x="23303" y="6333"/>
                  </a:cubicBezTo>
                  <a:lnTo>
                    <a:pt x="23317" y="6338"/>
                  </a:lnTo>
                  <a:cubicBezTo>
                    <a:pt x="23321" y="6340"/>
                    <a:pt x="23324" y="6342"/>
                    <a:pt x="23327" y="6343"/>
                  </a:cubicBezTo>
                  <a:lnTo>
                    <a:pt x="23331" y="6349"/>
                  </a:lnTo>
                  <a:cubicBezTo>
                    <a:pt x="23331" y="6348"/>
                    <a:pt x="23330" y="6345"/>
                    <a:pt x="23328" y="6343"/>
                  </a:cubicBezTo>
                  <a:lnTo>
                    <a:pt x="23328" y="6343"/>
                  </a:lnTo>
                  <a:lnTo>
                    <a:pt x="23349" y="6364"/>
                  </a:lnTo>
                  <a:cubicBezTo>
                    <a:pt x="23351" y="6368"/>
                    <a:pt x="23353" y="6371"/>
                    <a:pt x="23355" y="6373"/>
                  </a:cubicBezTo>
                  <a:cubicBezTo>
                    <a:pt x="23424" y="6427"/>
                    <a:pt x="23453" y="6515"/>
                    <a:pt x="23430" y="6598"/>
                  </a:cubicBezTo>
                  <a:cubicBezTo>
                    <a:pt x="23431" y="6607"/>
                    <a:pt x="23432" y="6616"/>
                    <a:pt x="23431" y="6624"/>
                  </a:cubicBezTo>
                  <a:cubicBezTo>
                    <a:pt x="23430" y="6789"/>
                    <a:pt x="23350" y="6928"/>
                    <a:pt x="23258" y="7057"/>
                  </a:cubicBezTo>
                  <a:cubicBezTo>
                    <a:pt x="23193" y="7151"/>
                    <a:pt x="23115" y="7232"/>
                    <a:pt x="23035" y="7313"/>
                  </a:cubicBezTo>
                  <a:cubicBezTo>
                    <a:pt x="22990" y="7356"/>
                    <a:pt x="22947" y="7397"/>
                    <a:pt x="22902" y="7437"/>
                  </a:cubicBezTo>
                  <a:cubicBezTo>
                    <a:pt x="22907" y="7434"/>
                    <a:pt x="22911" y="7432"/>
                    <a:pt x="22916" y="7430"/>
                  </a:cubicBezTo>
                  <a:cubicBezTo>
                    <a:pt x="23001" y="7384"/>
                    <a:pt x="23097" y="7363"/>
                    <a:pt x="23189" y="7333"/>
                  </a:cubicBezTo>
                  <a:cubicBezTo>
                    <a:pt x="23323" y="7283"/>
                    <a:pt x="23454" y="7221"/>
                    <a:pt x="23595" y="7194"/>
                  </a:cubicBezTo>
                  <a:cubicBezTo>
                    <a:pt x="23619" y="7189"/>
                    <a:pt x="23644" y="7187"/>
                    <a:pt x="23669" y="7187"/>
                  </a:cubicBezTo>
                  <a:cubicBezTo>
                    <a:pt x="23688" y="7187"/>
                    <a:pt x="23706" y="7188"/>
                    <a:pt x="23725" y="7191"/>
                  </a:cubicBezTo>
                  <a:lnTo>
                    <a:pt x="23728" y="7191"/>
                  </a:lnTo>
                  <a:cubicBezTo>
                    <a:pt x="23743" y="7189"/>
                    <a:pt x="23757" y="7189"/>
                    <a:pt x="23771" y="7189"/>
                  </a:cubicBezTo>
                  <a:lnTo>
                    <a:pt x="23813" y="7194"/>
                  </a:lnTo>
                  <a:cubicBezTo>
                    <a:pt x="23832" y="7197"/>
                    <a:pt x="23851" y="7203"/>
                    <a:pt x="23872" y="7208"/>
                  </a:cubicBezTo>
                  <a:cubicBezTo>
                    <a:pt x="23876" y="7209"/>
                    <a:pt x="23880" y="7211"/>
                    <a:pt x="23884" y="7212"/>
                  </a:cubicBezTo>
                  <a:cubicBezTo>
                    <a:pt x="23886" y="7214"/>
                    <a:pt x="23889" y="7214"/>
                    <a:pt x="23890" y="7216"/>
                  </a:cubicBezTo>
                  <a:cubicBezTo>
                    <a:pt x="23908" y="7232"/>
                    <a:pt x="23923" y="7249"/>
                    <a:pt x="23938" y="7266"/>
                  </a:cubicBezTo>
                  <a:cubicBezTo>
                    <a:pt x="23937" y="7263"/>
                    <a:pt x="23935" y="7261"/>
                    <a:pt x="23933" y="7258"/>
                  </a:cubicBezTo>
                  <a:lnTo>
                    <a:pt x="23933" y="7258"/>
                  </a:lnTo>
                  <a:cubicBezTo>
                    <a:pt x="23943" y="7271"/>
                    <a:pt x="23954" y="7284"/>
                    <a:pt x="23962" y="7298"/>
                  </a:cubicBezTo>
                  <a:cubicBezTo>
                    <a:pt x="23966" y="7301"/>
                    <a:pt x="23968" y="7305"/>
                    <a:pt x="23970" y="7309"/>
                  </a:cubicBezTo>
                  <a:cubicBezTo>
                    <a:pt x="23977" y="7322"/>
                    <a:pt x="23984" y="7337"/>
                    <a:pt x="23987" y="7351"/>
                  </a:cubicBezTo>
                  <a:lnTo>
                    <a:pt x="23987" y="7342"/>
                  </a:lnTo>
                  <a:cubicBezTo>
                    <a:pt x="23992" y="7361"/>
                    <a:pt x="23997" y="7380"/>
                    <a:pt x="24001" y="7401"/>
                  </a:cubicBezTo>
                  <a:cubicBezTo>
                    <a:pt x="24005" y="7414"/>
                    <a:pt x="24006" y="7428"/>
                    <a:pt x="24006" y="7440"/>
                  </a:cubicBezTo>
                  <a:lnTo>
                    <a:pt x="24008" y="7465"/>
                  </a:lnTo>
                  <a:cubicBezTo>
                    <a:pt x="24007" y="7477"/>
                    <a:pt x="24006" y="7490"/>
                    <a:pt x="24003" y="7502"/>
                  </a:cubicBezTo>
                  <a:cubicBezTo>
                    <a:pt x="23997" y="7524"/>
                    <a:pt x="23990" y="7545"/>
                    <a:pt x="23984" y="7567"/>
                  </a:cubicBezTo>
                  <a:cubicBezTo>
                    <a:pt x="23976" y="7585"/>
                    <a:pt x="23968" y="7602"/>
                    <a:pt x="23960" y="7619"/>
                  </a:cubicBezTo>
                  <a:cubicBezTo>
                    <a:pt x="23952" y="7632"/>
                    <a:pt x="23943" y="7648"/>
                    <a:pt x="23934" y="7662"/>
                  </a:cubicBezTo>
                  <a:lnTo>
                    <a:pt x="23882" y="7730"/>
                  </a:lnTo>
                  <a:lnTo>
                    <a:pt x="23882" y="7729"/>
                  </a:lnTo>
                  <a:cubicBezTo>
                    <a:pt x="23869" y="7741"/>
                    <a:pt x="23853" y="7759"/>
                    <a:pt x="23839" y="7775"/>
                  </a:cubicBezTo>
                  <a:cubicBezTo>
                    <a:pt x="23832" y="7778"/>
                    <a:pt x="23826" y="7783"/>
                    <a:pt x="23820" y="7788"/>
                  </a:cubicBezTo>
                  <a:cubicBezTo>
                    <a:pt x="23760" y="7826"/>
                    <a:pt x="23696" y="7859"/>
                    <a:pt x="23633" y="7893"/>
                  </a:cubicBezTo>
                  <a:cubicBezTo>
                    <a:pt x="23601" y="7906"/>
                    <a:pt x="23572" y="7920"/>
                    <a:pt x="23541" y="7932"/>
                  </a:cubicBezTo>
                  <a:cubicBezTo>
                    <a:pt x="23477" y="7953"/>
                    <a:pt x="23411" y="7972"/>
                    <a:pt x="23347" y="7991"/>
                  </a:cubicBezTo>
                  <a:lnTo>
                    <a:pt x="23351" y="7991"/>
                  </a:lnTo>
                  <a:cubicBezTo>
                    <a:pt x="23348" y="7993"/>
                    <a:pt x="23345" y="7993"/>
                    <a:pt x="23342" y="7993"/>
                  </a:cubicBezTo>
                  <a:cubicBezTo>
                    <a:pt x="23341" y="7995"/>
                    <a:pt x="23336" y="7995"/>
                    <a:pt x="23335" y="7997"/>
                  </a:cubicBezTo>
                  <a:cubicBezTo>
                    <a:pt x="23323" y="8000"/>
                    <a:pt x="23311" y="8002"/>
                    <a:pt x="23297" y="8007"/>
                  </a:cubicBezTo>
                  <a:cubicBezTo>
                    <a:pt x="23296" y="8007"/>
                    <a:pt x="23295" y="8008"/>
                    <a:pt x="23294" y="8008"/>
                  </a:cubicBezTo>
                  <a:cubicBezTo>
                    <a:pt x="23251" y="8009"/>
                    <a:pt x="23211" y="8025"/>
                    <a:pt x="23177" y="8053"/>
                  </a:cubicBezTo>
                  <a:cubicBezTo>
                    <a:pt x="23096" y="8124"/>
                    <a:pt x="23016" y="8197"/>
                    <a:pt x="22935" y="8269"/>
                  </a:cubicBezTo>
                  <a:cubicBezTo>
                    <a:pt x="22808" y="8381"/>
                    <a:pt x="22685" y="8493"/>
                    <a:pt x="22574" y="8624"/>
                  </a:cubicBezTo>
                  <a:cubicBezTo>
                    <a:pt x="22467" y="8752"/>
                    <a:pt x="22370" y="8889"/>
                    <a:pt x="22275" y="9027"/>
                  </a:cubicBezTo>
                  <a:cubicBezTo>
                    <a:pt x="22182" y="9162"/>
                    <a:pt x="22088" y="9295"/>
                    <a:pt x="22005" y="9436"/>
                  </a:cubicBezTo>
                  <a:cubicBezTo>
                    <a:pt x="21896" y="9621"/>
                    <a:pt x="21791" y="9805"/>
                    <a:pt x="21695" y="9998"/>
                  </a:cubicBezTo>
                  <a:cubicBezTo>
                    <a:pt x="21600" y="10189"/>
                    <a:pt x="21513" y="10388"/>
                    <a:pt x="21430" y="10588"/>
                  </a:cubicBezTo>
                  <a:cubicBezTo>
                    <a:pt x="21348" y="10783"/>
                    <a:pt x="21262" y="10975"/>
                    <a:pt x="21192" y="11177"/>
                  </a:cubicBezTo>
                  <a:cubicBezTo>
                    <a:pt x="21124" y="11374"/>
                    <a:pt x="21062" y="11575"/>
                    <a:pt x="21000" y="11776"/>
                  </a:cubicBezTo>
                  <a:cubicBezTo>
                    <a:pt x="20942" y="11968"/>
                    <a:pt x="20894" y="12163"/>
                    <a:pt x="20856" y="12360"/>
                  </a:cubicBezTo>
                  <a:cubicBezTo>
                    <a:pt x="20815" y="12581"/>
                    <a:pt x="20798" y="12802"/>
                    <a:pt x="20780" y="13024"/>
                  </a:cubicBezTo>
                  <a:cubicBezTo>
                    <a:pt x="20745" y="13455"/>
                    <a:pt x="20678" y="13883"/>
                    <a:pt x="20609" y="14311"/>
                  </a:cubicBezTo>
                  <a:cubicBezTo>
                    <a:pt x="20555" y="14614"/>
                    <a:pt x="20486" y="14913"/>
                    <a:pt x="20424" y="15214"/>
                  </a:cubicBezTo>
                  <a:cubicBezTo>
                    <a:pt x="20362" y="15515"/>
                    <a:pt x="20292" y="15819"/>
                    <a:pt x="20208" y="16116"/>
                  </a:cubicBezTo>
                  <a:cubicBezTo>
                    <a:pt x="20208" y="16116"/>
                    <a:pt x="20209" y="16115"/>
                    <a:pt x="20209" y="16115"/>
                  </a:cubicBezTo>
                  <a:lnTo>
                    <a:pt x="20209" y="16115"/>
                  </a:lnTo>
                  <a:lnTo>
                    <a:pt x="20204" y="16130"/>
                  </a:lnTo>
                  <a:cubicBezTo>
                    <a:pt x="20204" y="16134"/>
                    <a:pt x="20204" y="16135"/>
                    <a:pt x="20203" y="16137"/>
                  </a:cubicBezTo>
                  <a:lnTo>
                    <a:pt x="20204" y="16135"/>
                  </a:lnTo>
                  <a:lnTo>
                    <a:pt x="20204" y="16135"/>
                  </a:lnTo>
                  <a:cubicBezTo>
                    <a:pt x="20103" y="16443"/>
                    <a:pt x="19979" y="16745"/>
                    <a:pt x="19849" y="17041"/>
                  </a:cubicBezTo>
                  <a:lnTo>
                    <a:pt x="19849" y="17039"/>
                  </a:lnTo>
                  <a:cubicBezTo>
                    <a:pt x="19716" y="17320"/>
                    <a:pt x="19562" y="17588"/>
                    <a:pt x="19400" y="17853"/>
                  </a:cubicBezTo>
                  <a:cubicBezTo>
                    <a:pt x="19105" y="18317"/>
                    <a:pt x="18800" y="18775"/>
                    <a:pt x="18451" y="19198"/>
                  </a:cubicBezTo>
                  <a:cubicBezTo>
                    <a:pt x="18334" y="19337"/>
                    <a:pt x="18212" y="19476"/>
                    <a:pt x="18095" y="19614"/>
                  </a:cubicBezTo>
                  <a:cubicBezTo>
                    <a:pt x="17990" y="19739"/>
                    <a:pt x="17890" y="19865"/>
                    <a:pt x="17787" y="19990"/>
                  </a:cubicBezTo>
                  <a:cubicBezTo>
                    <a:pt x="17517" y="20295"/>
                    <a:pt x="17227" y="20585"/>
                    <a:pt x="16930" y="20863"/>
                  </a:cubicBezTo>
                  <a:cubicBezTo>
                    <a:pt x="16753" y="21020"/>
                    <a:pt x="16577" y="21176"/>
                    <a:pt x="16391" y="21323"/>
                  </a:cubicBezTo>
                  <a:cubicBezTo>
                    <a:pt x="16213" y="21464"/>
                    <a:pt x="16031" y="21599"/>
                    <a:pt x="15852" y="21735"/>
                  </a:cubicBezTo>
                  <a:cubicBezTo>
                    <a:pt x="15664" y="21876"/>
                    <a:pt x="15474" y="22014"/>
                    <a:pt x="15285" y="22151"/>
                  </a:cubicBezTo>
                  <a:cubicBezTo>
                    <a:pt x="15116" y="22277"/>
                    <a:pt x="14944" y="22406"/>
                    <a:pt x="14773" y="22528"/>
                  </a:cubicBezTo>
                  <a:cubicBezTo>
                    <a:pt x="14361" y="22812"/>
                    <a:pt x="13932" y="23072"/>
                    <a:pt x="13507" y="23334"/>
                  </a:cubicBezTo>
                  <a:cubicBezTo>
                    <a:pt x="13307" y="23456"/>
                    <a:pt x="13103" y="23574"/>
                    <a:pt x="12904" y="23699"/>
                  </a:cubicBezTo>
                  <a:cubicBezTo>
                    <a:pt x="12712" y="23816"/>
                    <a:pt x="12522" y="23940"/>
                    <a:pt x="12324" y="24048"/>
                  </a:cubicBezTo>
                  <a:cubicBezTo>
                    <a:pt x="12184" y="24118"/>
                    <a:pt x="12041" y="24184"/>
                    <a:pt x="11896" y="24241"/>
                  </a:cubicBezTo>
                  <a:lnTo>
                    <a:pt x="11896" y="24241"/>
                  </a:lnTo>
                  <a:cubicBezTo>
                    <a:pt x="11899" y="24240"/>
                    <a:pt x="11902" y="24239"/>
                    <a:pt x="11905" y="24239"/>
                  </a:cubicBezTo>
                  <a:lnTo>
                    <a:pt x="11905" y="24239"/>
                  </a:lnTo>
                  <a:cubicBezTo>
                    <a:pt x="11861" y="24254"/>
                    <a:pt x="11817" y="24272"/>
                    <a:pt x="11773" y="24287"/>
                  </a:cubicBezTo>
                  <a:cubicBezTo>
                    <a:pt x="11749" y="24298"/>
                    <a:pt x="11725" y="24309"/>
                    <a:pt x="11702" y="24320"/>
                  </a:cubicBezTo>
                  <a:cubicBezTo>
                    <a:pt x="11644" y="24346"/>
                    <a:pt x="11586" y="24368"/>
                    <a:pt x="11527" y="24389"/>
                  </a:cubicBezTo>
                  <a:cubicBezTo>
                    <a:pt x="11451" y="24416"/>
                    <a:pt x="11375" y="24440"/>
                    <a:pt x="11298" y="24466"/>
                  </a:cubicBezTo>
                  <a:cubicBezTo>
                    <a:pt x="11297" y="24467"/>
                    <a:pt x="11295" y="24468"/>
                    <a:pt x="11293" y="24470"/>
                  </a:cubicBezTo>
                  <a:lnTo>
                    <a:pt x="11292" y="24470"/>
                  </a:lnTo>
                  <a:lnTo>
                    <a:pt x="11292" y="24469"/>
                  </a:lnTo>
                  <a:cubicBezTo>
                    <a:pt x="11289" y="24469"/>
                    <a:pt x="11289" y="24469"/>
                    <a:pt x="11288" y="24470"/>
                  </a:cubicBezTo>
                  <a:lnTo>
                    <a:pt x="11262" y="24483"/>
                  </a:lnTo>
                  <a:cubicBezTo>
                    <a:pt x="11242" y="24492"/>
                    <a:pt x="11223" y="24500"/>
                    <a:pt x="11204" y="24510"/>
                  </a:cubicBezTo>
                  <a:cubicBezTo>
                    <a:pt x="11178" y="24523"/>
                    <a:pt x="11152" y="24533"/>
                    <a:pt x="11126" y="24546"/>
                  </a:cubicBezTo>
                  <a:cubicBezTo>
                    <a:pt x="11010" y="24600"/>
                    <a:pt x="10889" y="24646"/>
                    <a:pt x="10767" y="24684"/>
                  </a:cubicBezTo>
                  <a:cubicBezTo>
                    <a:pt x="10680" y="24708"/>
                    <a:pt x="10579" y="24738"/>
                    <a:pt x="10478" y="24740"/>
                  </a:cubicBezTo>
                  <a:cubicBezTo>
                    <a:pt x="10455" y="24748"/>
                    <a:pt x="10433" y="24756"/>
                    <a:pt x="10410" y="24762"/>
                  </a:cubicBezTo>
                  <a:cubicBezTo>
                    <a:pt x="10341" y="24778"/>
                    <a:pt x="10271" y="24792"/>
                    <a:pt x="10201" y="24803"/>
                  </a:cubicBezTo>
                  <a:lnTo>
                    <a:pt x="10211" y="24803"/>
                  </a:lnTo>
                  <a:cubicBezTo>
                    <a:pt x="10066" y="24821"/>
                    <a:pt x="9922" y="24833"/>
                    <a:pt x="9775" y="24840"/>
                  </a:cubicBezTo>
                  <a:cubicBezTo>
                    <a:pt x="9649" y="24846"/>
                    <a:pt x="9522" y="24844"/>
                    <a:pt x="9392" y="24846"/>
                  </a:cubicBezTo>
                  <a:cubicBezTo>
                    <a:pt x="9249" y="24846"/>
                    <a:pt x="9106" y="24840"/>
                    <a:pt x="8962" y="24827"/>
                  </a:cubicBezTo>
                  <a:cubicBezTo>
                    <a:pt x="8812" y="24805"/>
                    <a:pt x="8664" y="24778"/>
                    <a:pt x="8513" y="24743"/>
                  </a:cubicBezTo>
                  <a:lnTo>
                    <a:pt x="8511" y="24743"/>
                  </a:lnTo>
                  <a:cubicBezTo>
                    <a:pt x="8509" y="24743"/>
                    <a:pt x="8507" y="24741"/>
                    <a:pt x="8505" y="24741"/>
                  </a:cubicBezTo>
                  <a:cubicBezTo>
                    <a:pt x="8503" y="24741"/>
                    <a:pt x="8501" y="24740"/>
                    <a:pt x="8498" y="24740"/>
                  </a:cubicBezTo>
                  <a:lnTo>
                    <a:pt x="8498" y="24740"/>
                  </a:lnTo>
                  <a:cubicBezTo>
                    <a:pt x="8499" y="24740"/>
                    <a:pt x="8499" y="24740"/>
                    <a:pt x="8499" y="24740"/>
                  </a:cubicBezTo>
                  <a:cubicBezTo>
                    <a:pt x="8394" y="24710"/>
                    <a:pt x="8294" y="24676"/>
                    <a:pt x="8193" y="24636"/>
                  </a:cubicBezTo>
                  <a:cubicBezTo>
                    <a:pt x="8160" y="24621"/>
                    <a:pt x="8126" y="24603"/>
                    <a:pt x="8093" y="24586"/>
                  </a:cubicBezTo>
                  <a:cubicBezTo>
                    <a:pt x="8069" y="24570"/>
                    <a:pt x="8047" y="24556"/>
                    <a:pt x="8025" y="24539"/>
                  </a:cubicBezTo>
                  <a:cubicBezTo>
                    <a:pt x="8002" y="24521"/>
                    <a:pt x="7985" y="24506"/>
                    <a:pt x="7966" y="24487"/>
                  </a:cubicBezTo>
                  <a:cubicBezTo>
                    <a:pt x="7950" y="24472"/>
                    <a:pt x="7934" y="24454"/>
                    <a:pt x="7919" y="24437"/>
                  </a:cubicBezTo>
                  <a:lnTo>
                    <a:pt x="7919" y="24438"/>
                  </a:lnTo>
                  <a:cubicBezTo>
                    <a:pt x="7917" y="24435"/>
                    <a:pt x="7915" y="24433"/>
                    <a:pt x="7914" y="24430"/>
                  </a:cubicBezTo>
                  <a:cubicBezTo>
                    <a:pt x="7899" y="24414"/>
                    <a:pt x="7887" y="24396"/>
                    <a:pt x="7876" y="24378"/>
                  </a:cubicBezTo>
                  <a:cubicBezTo>
                    <a:pt x="7859" y="24350"/>
                    <a:pt x="7843" y="24322"/>
                    <a:pt x="7831" y="24293"/>
                  </a:cubicBezTo>
                  <a:lnTo>
                    <a:pt x="7809" y="24237"/>
                  </a:lnTo>
                  <a:lnTo>
                    <a:pt x="7809" y="24243"/>
                  </a:lnTo>
                  <a:cubicBezTo>
                    <a:pt x="7808" y="24236"/>
                    <a:pt x="7806" y="24231"/>
                    <a:pt x="7804" y="24224"/>
                  </a:cubicBezTo>
                  <a:cubicBezTo>
                    <a:pt x="7804" y="24221"/>
                    <a:pt x="7803" y="24216"/>
                    <a:pt x="7801" y="24213"/>
                  </a:cubicBezTo>
                  <a:lnTo>
                    <a:pt x="7801" y="24213"/>
                  </a:lnTo>
                  <a:cubicBezTo>
                    <a:pt x="7803" y="24213"/>
                    <a:pt x="7803" y="24215"/>
                    <a:pt x="7804" y="24216"/>
                  </a:cubicBezTo>
                  <a:cubicBezTo>
                    <a:pt x="7799" y="24199"/>
                    <a:pt x="7796" y="24178"/>
                    <a:pt x="7793" y="24161"/>
                  </a:cubicBezTo>
                  <a:cubicBezTo>
                    <a:pt x="7789" y="24134"/>
                    <a:pt x="7787" y="24107"/>
                    <a:pt x="7785" y="24077"/>
                  </a:cubicBezTo>
                  <a:cubicBezTo>
                    <a:pt x="7787" y="24027"/>
                    <a:pt x="7790" y="23977"/>
                    <a:pt x="7796" y="23927"/>
                  </a:cubicBezTo>
                  <a:cubicBezTo>
                    <a:pt x="7804" y="23877"/>
                    <a:pt x="7814" y="23828"/>
                    <a:pt x="7825" y="23779"/>
                  </a:cubicBezTo>
                  <a:cubicBezTo>
                    <a:pt x="7834" y="23746"/>
                    <a:pt x="7844" y="23715"/>
                    <a:pt x="7857" y="23683"/>
                  </a:cubicBezTo>
                  <a:cubicBezTo>
                    <a:pt x="7874" y="23640"/>
                    <a:pt x="7895" y="23597"/>
                    <a:pt x="7915" y="23555"/>
                  </a:cubicBezTo>
                  <a:cubicBezTo>
                    <a:pt x="7945" y="23506"/>
                    <a:pt x="7976" y="23458"/>
                    <a:pt x="8010" y="23412"/>
                  </a:cubicBezTo>
                  <a:cubicBezTo>
                    <a:pt x="8066" y="23341"/>
                    <a:pt x="8126" y="23273"/>
                    <a:pt x="8188" y="23207"/>
                  </a:cubicBezTo>
                  <a:cubicBezTo>
                    <a:pt x="8267" y="23133"/>
                    <a:pt x="8347" y="23062"/>
                    <a:pt x="8428" y="22993"/>
                  </a:cubicBezTo>
                  <a:cubicBezTo>
                    <a:pt x="8505" y="22927"/>
                    <a:pt x="8585" y="22861"/>
                    <a:pt x="8656" y="22789"/>
                  </a:cubicBezTo>
                  <a:cubicBezTo>
                    <a:pt x="8800" y="22643"/>
                    <a:pt x="8932" y="22489"/>
                    <a:pt x="9070" y="22341"/>
                  </a:cubicBezTo>
                  <a:cubicBezTo>
                    <a:pt x="9224" y="22189"/>
                    <a:pt x="9378" y="22037"/>
                    <a:pt x="9525" y="21880"/>
                  </a:cubicBezTo>
                  <a:cubicBezTo>
                    <a:pt x="9676" y="21717"/>
                    <a:pt x="9822" y="21547"/>
                    <a:pt x="9974" y="21385"/>
                  </a:cubicBezTo>
                  <a:cubicBezTo>
                    <a:pt x="10053" y="21301"/>
                    <a:pt x="10133" y="21218"/>
                    <a:pt x="10209" y="21131"/>
                  </a:cubicBezTo>
                  <a:cubicBezTo>
                    <a:pt x="10281" y="21052"/>
                    <a:pt x="10343" y="20968"/>
                    <a:pt x="10406" y="20882"/>
                  </a:cubicBezTo>
                  <a:cubicBezTo>
                    <a:pt x="10542" y="20697"/>
                    <a:pt x="10679" y="20510"/>
                    <a:pt x="10785" y="20308"/>
                  </a:cubicBezTo>
                  <a:cubicBezTo>
                    <a:pt x="10839" y="20202"/>
                    <a:pt x="10890" y="20097"/>
                    <a:pt x="10941" y="19989"/>
                  </a:cubicBezTo>
                  <a:cubicBezTo>
                    <a:pt x="10999" y="19862"/>
                    <a:pt x="11053" y="19729"/>
                    <a:pt x="11073" y="19591"/>
                  </a:cubicBezTo>
                  <a:cubicBezTo>
                    <a:pt x="11091" y="19452"/>
                    <a:pt x="11094" y="19312"/>
                    <a:pt x="11082" y="19174"/>
                  </a:cubicBezTo>
                  <a:cubicBezTo>
                    <a:pt x="11071" y="19039"/>
                    <a:pt x="11052" y="18900"/>
                    <a:pt x="11001" y="18774"/>
                  </a:cubicBezTo>
                  <a:cubicBezTo>
                    <a:pt x="10957" y="18660"/>
                    <a:pt x="10909" y="18541"/>
                    <a:pt x="10836" y="18441"/>
                  </a:cubicBezTo>
                  <a:cubicBezTo>
                    <a:pt x="10727" y="18287"/>
                    <a:pt x="10570" y="18152"/>
                    <a:pt x="10392" y="18083"/>
                  </a:cubicBezTo>
                  <a:cubicBezTo>
                    <a:pt x="10293" y="18045"/>
                    <a:pt x="10189" y="18017"/>
                    <a:pt x="10083" y="18017"/>
                  </a:cubicBezTo>
                  <a:cubicBezTo>
                    <a:pt x="10065" y="18017"/>
                    <a:pt x="10047" y="18018"/>
                    <a:pt x="10029" y="18020"/>
                  </a:cubicBezTo>
                  <a:cubicBezTo>
                    <a:pt x="9944" y="18028"/>
                    <a:pt x="9861" y="18042"/>
                    <a:pt x="9779" y="18063"/>
                  </a:cubicBezTo>
                  <a:cubicBezTo>
                    <a:pt x="9669" y="18091"/>
                    <a:pt x="9561" y="18132"/>
                    <a:pt x="9461" y="18184"/>
                  </a:cubicBezTo>
                  <a:cubicBezTo>
                    <a:pt x="9270" y="18285"/>
                    <a:pt x="9096" y="18414"/>
                    <a:pt x="8946" y="18568"/>
                  </a:cubicBezTo>
                  <a:cubicBezTo>
                    <a:pt x="8793" y="18725"/>
                    <a:pt x="8664" y="18903"/>
                    <a:pt x="8545" y="19087"/>
                  </a:cubicBezTo>
                  <a:cubicBezTo>
                    <a:pt x="8426" y="19272"/>
                    <a:pt x="8316" y="19464"/>
                    <a:pt x="8217" y="19660"/>
                  </a:cubicBezTo>
                  <a:cubicBezTo>
                    <a:pt x="8122" y="19850"/>
                    <a:pt x="8026" y="20037"/>
                    <a:pt x="7922" y="20223"/>
                  </a:cubicBezTo>
                  <a:cubicBezTo>
                    <a:pt x="7793" y="20447"/>
                    <a:pt x="7663" y="20675"/>
                    <a:pt x="7535" y="20901"/>
                  </a:cubicBezTo>
                  <a:lnTo>
                    <a:pt x="7535" y="20903"/>
                  </a:lnTo>
                  <a:cubicBezTo>
                    <a:pt x="7534" y="20903"/>
                    <a:pt x="7533" y="20904"/>
                    <a:pt x="7533" y="20905"/>
                  </a:cubicBezTo>
                  <a:cubicBezTo>
                    <a:pt x="7530" y="20913"/>
                    <a:pt x="7525" y="20919"/>
                    <a:pt x="7521" y="20925"/>
                  </a:cubicBezTo>
                  <a:lnTo>
                    <a:pt x="7526" y="20916"/>
                  </a:lnTo>
                  <a:lnTo>
                    <a:pt x="7526" y="20916"/>
                  </a:lnTo>
                  <a:cubicBezTo>
                    <a:pt x="7484" y="20984"/>
                    <a:pt x="7440" y="21054"/>
                    <a:pt x="7395" y="21122"/>
                  </a:cubicBezTo>
                  <a:cubicBezTo>
                    <a:pt x="7254" y="21304"/>
                    <a:pt x="7109" y="21485"/>
                    <a:pt x="6952" y="21654"/>
                  </a:cubicBezTo>
                  <a:cubicBezTo>
                    <a:pt x="6875" y="21727"/>
                    <a:pt x="6796" y="21795"/>
                    <a:pt x="6713" y="21864"/>
                  </a:cubicBezTo>
                  <a:cubicBezTo>
                    <a:pt x="6624" y="21933"/>
                    <a:pt x="6533" y="21996"/>
                    <a:pt x="6438" y="22058"/>
                  </a:cubicBezTo>
                  <a:cubicBezTo>
                    <a:pt x="6340" y="22113"/>
                    <a:pt x="6243" y="22166"/>
                    <a:pt x="6139" y="22212"/>
                  </a:cubicBezTo>
                  <a:cubicBezTo>
                    <a:pt x="6091" y="22231"/>
                    <a:pt x="6042" y="22248"/>
                    <a:pt x="5993" y="22264"/>
                  </a:cubicBezTo>
                  <a:cubicBezTo>
                    <a:pt x="5996" y="22264"/>
                    <a:pt x="5999" y="22263"/>
                    <a:pt x="6001" y="22263"/>
                  </a:cubicBezTo>
                  <a:lnTo>
                    <a:pt x="6001" y="22263"/>
                  </a:lnTo>
                  <a:cubicBezTo>
                    <a:pt x="5997" y="22264"/>
                    <a:pt x="5991" y="22264"/>
                    <a:pt x="5988" y="22266"/>
                  </a:cubicBezTo>
                  <a:cubicBezTo>
                    <a:pt x="5986" y="22266"/>
                    <a:pt x="5984" y="22266"/>
                    <a:pt x="5983" y="22267"/>
                  </a:cubicBezTo>
                  <a:cubicBezTo>
                    <a:pt x="5980" y="22267"/>
                    <a:pt x="5977" y="22269"/>
                    <a:pt x="5972" y="22269"/>
                  </a:cubicBezTo>
                  <a:lnTo>
                    <a:pt x="5974" y="22269"/>
                  </a:lnTo>
                  <a:cubicBezTo>
                    <a:pt x="5826" y="22305"/>
                    <a:pt x="5675" y="22330"/>
                    <a:pt x="5520" y="22353"/>
                  </a:cubicBezTo>
                  <a:cubicBezTo>
                    <a:pt x="5530" y="22351"/>
                    <a:pt x="5539" y="22350"/>
                    <a:pt x="5550" y="22348"/>
                  </a:cubicBezTo>
                  <a:lnTo>
                    <a:pt x="5550" y="22348"/>
                  </a:lnTo>
                  <a:cubicBezTo>
                    <a:pt x="5398" y="22367"/>
                    <a:pt x="5249" y="22377"/>
                    <a:pt x="5095" y="22382"/>
                  </a:cubicBezTo>
                  <a:cubicBezTo>
                    <a:pt x="4827" y="22373"/>
                    <a:pt x="4560" y="22345"/>
                    <a:pt x="4295" y="22315"/>
                  </a:cubicBezTo>
                  <a:cubicBezTo>
                    <a:pt x="4189" y="22299"/>
                    <a:pt x="4091" y="22282"/>
                    <a:pt x="3988" y="22261"/>
                  </a:cubicBezTo>
                  <a:cubicBezTo>
                    <a:pt x="3907" y="22237"/>
                    <a:pt x="3828" y="22212"/>
                    <a:pt x="3749" y="22185"/>
                  </a:cubicBezTo>
                  <a:cubicBezTo>
                    <a:pt x="3610" y="22126"/>
                    <a:pt x="3476" y="22062"/>
                    <a:pt x="3344" y="21994"/>
                  </a:cubicBezTo>
                  <a:cubicBezTo>
                    <a:pt x="3284" y="21958"/>
                    <a:pt x="3225" y="21920"/>
                    <a:pt x="3166" y="21880"/>
                  </a:cubicBezTo>
                  <a:cubicBezTo>
                    <a:pt x="3015" y="21762"/>
                    <a:pt x="2870" y="21637"/>
                    <a:pt x="2719" y="21517"/>
                  </a:cubicBezTo>
                  <a:cubicBezTo>
                    <a:pt x="2581" y="21402"/>
                    <a:pt x="2438" y="21287"/>
                    <a:pt x="2305" y="21166"/>
                  </a:cubicBezTo>
                  <a:cubicBezTo>
                    <a:pt x="2248" y="21109"/>
                    <a:pt x="2197" y="21051"/>
                    <a:pt x="2143" y="20992"/>
                  </a:cubicBezTo>
                  <a:cubicBezTo>
                    <a:pt x="1992" y="20798"/>
                    <a:pt x="1857" y="20596"/>
                    <a:pt x="1722" y="20392"/>
                  </a:cubicBezTo>
                  <a:cubicBezTo>
                    <a:pt x="1587" y="20191"/>
                    <a:pt x="1456" y="19989"/>
                    <a:pt x="1329" y="19785"/>
                  </a:cubicBezTo>
                  <a:lnTo>
                    <a:pt x="1329" y="19785"/>
                  </a:lnTo>
                  <a:cubicBezTo>
                    <a:pt x="1330" y="19786"/>
                    <a:pt x="1330" y="19788"/>
                    <a:pt x="1331" y="19790"/>
                  </a:cubicBezTo>
                  <a:cubicBezTo>
                    <a:pt x="1233" y="19623"/>
                    <a:pt x="1141" y="19454"/>
                    <a:pt x="1056" y="19277"/>
                  </a:cubicBezTo>
                  <a:cubicBezTo>
                    <a:pt x="984" y="19123"/>
                    <a:pt x="906" y="18968"/>
                    <a:pt x="835" y="18809"/>
                  </a:cubicBezTo>
                  <a:cubicBezTo>
                    <a:pt x="744" y="18590"/>
                    <a:pt x="662" y="18370"/>
                    <a:pt x="594" y="18143"/>
                  </a:cubicBezTo>
                  <a:cubicBezTo>
                    <a:pt x="546" y="17948"/>
                    <a:pt x="513" y="17750"/>
                    <a:pt x="479" y="17551"/>
                  </a:cubicBezTo>
                  <a:lnTo>
                    <a:pt x="479" y="17556"/>
                  </a:lnTo>
                  <a:cubicBezTo>
                    <a:pt x="470" y="17483"/>
                    <a:pt x="462" y="17412"/>
                    <a:pt x="455" y="17338"/>
                  </a:cubicBezTo>
                  <a:cubicBezTo>
                    <a:pt x="451" y="17267"/>
                    <a:pt x="450" y="17198"/>
                    <a:pt x="448" y="17129"/>
                  </a:cubicBezTo>
                  <a:cubicBezTo>
                    <a:pt x="451" y="17077"/>
                    <a:pt x="455" y="17026"/>
                    <a:pt x="459" y="16978"/>
                  </a:cubicBezTo>
                  <a:cubicBezTo>
                    <a:pt x="478" y="16839"/>
                    <a:pt x="502" y="16707"/>
                    <a:pt x="533" y="16573"/>
                  </a:cubicBezTo>
                  <a:cubicBezTo>
                    <a:pt x="559" y="16491"/>
                    <a:pt x="587" y="16412"/>
                    <a:pt x="616" y="16332"/>
                  </a:cubicBezTo>
                  <a:cubicBezTo>
                    <a:pt x="669" y="16220"/>
                    <a:pt x="722" y="16110"/>
                    <a:pt x="780" y="16002"/>
                  </a:cubicBezTo>
                  <a:cubicBezTo>
                    <a:pt x="822" y="15933"/>
                    <a:pt x="865" y="15870"/>
                    <a:pt x="911" y="15805"/>
                  </a:cubicBezTo>
                  <a:cubicBezTo>
                    <a:pt x="955" y="15748"/>
                    <a:pt x="1000" y="15694"/>
                    <a:pt x="1049" y="15640"/>
                  </a:cubicBezTo>
                  <a:cubicBezTo>
                    <a:pt x="1100" y="15589"/>
                    <a:pt x="1151" y="15541"/>
                    <a:pt x="1205" y="15493"/>
                  </a:cubicBezTo>
                  <a:lnTo>
                    <a:pt x="1205" y="15493"/>
                  </a:lnTo>
                  <a:lnTo>
                    <a:pt x="1189" y="15503"/>
                  </a:lnTo>
                  <a:cubicBezTo>
                    <a:pt x="1197" y="15497"/>
                    <a:pt x="1204" y="15492"/>
                    <a:pt x="1212" y="15488"/>
                  </a:cubicBezTo>
                  <a:cubicBezTo>
                    <a:pt x="1287" y="15430"/>
                    <a:pt x="1363" y="15378"/>
                    <a:pt x="1441" y="15326"/>
                  </a:cubicBezTo>
                  <a:cubicBezTo>
                    <a:pt x="1530" y="15278"/>
                    <a:pt x="1619" y="15231"/>
                    <a:pt x="1714" y="15191"/>
                  </a:cubicBezTo>
                  <a:cubicBezTo>
                    <a:pt x="1772" y="15170"/>
                    <a:pt x="1831" y="15150"/>
                    <a:pt x="1893" y="15131"/>
                  </a:cubicBezTo>
                  <a:cubicBezTo>
                    <a:pt x="1994" y="15103"/>
                    <a:pt x="2098" y="15080"/>
                    <a:pt x="2204" y="15061"/>
                  </a:cubicBezTo>
                  <a:cubicBezTo>
                    <a:pt x="2383" y="15037"/>
                    <a:pt x="2563" y="15022"/>
                    <a:pt x="2744" y="15018"/>
                  </a:cubicBezTo>
                  <a:cubicBezTo>
                    <a:pt x="2962" y="15023"/>
                    <a:pt x="3179" y="15040"/>
                    <a:pt x="3395" y="15061"/>
                  </a:cubicBezTo>
                  <a:cubicBezTo>
                    <a:pt x="3611" y="15082"/>
                    <a:pt x="3831" y="15105"/>
                    <a:pt x="4050" y="15131"/>
                  </a:cubicBezTo>
                  <a:cubicBezTo>
                    <a:pt x="4599" y="15202"/>
                    <a:pt x="5143" y="15307"/>
                    <a:pt x="5695" y="15377"/>
                  </a:cubicBezTo>
                  <a:cubicBezTo>
                    <a:pt x="5888" y="15400"/>
                    <a:pt x="6082" y="15411"/>
                    <a:pt x="6276" y="15411"/>
                  </a:cubicBezTo>
                  <a:cubicBezTo>
                    <a:pt x="6361" y="15411"/>
                    <a:pt x="6446" y="15409"/>
                    <a:pt x="6531" y="15404"/>
                  </a:cubicBezTo>
                  <a:cubicBezTo>
                    <a:pt x="6798" y="15391"/>
                    <a:pt x="7063" y="15335"/>
                    <a:pt x="7321" y="15267"/>
                  </a:cubicBezTo>
                  <a:cubicBezTo>
                    <a:pt x="7573" y="15201"/>
                    <a:pt x="7815" y="15097"/>
                    <a:pt x="8039" y="14963"/>
                  </a:cubicBezTo>
                  <a:cubicBezTo>
                    <a:pt x="8362" y="14772"/>
                    <a:pt x="8636" y="14431"/>
                    <a:pt x="8616" y="14038"/>
                  </a:cubicBezTo>
                  <a:cubicBezTo>
                    <a:pt x="8609" y="13882"/>
                    <a:pt x="8563" y="13732"/>
                    <a:pt x="8501" y="13592"/>
                  </a:cubicBezTo>
                  <a:cubicBezTo>
                    <a:pt x="8471" y="13525"/>
                    <a:pt x="8443" y="13462"/>
                    <a:pt x="8408" y="13399"/>
                  </a:cubicBezTo>
                  <a:cubicBezTo>
                    <a:pt x="8372" y="13339"/>
                    <a:pt x="8332" y="13280"/>
                    <a:pt x="8290" y="13224"/>
                  </a:cubicBezTo>
                  <a:cubicBezTo>
                    <a:pt x="8169" y="13062"/>
                    <a:pt x="8031" y="12914"/>
                    <a:pt x="7878" y="12781"/>
                  </a:cubicBezTo>
                  <a:cubicBezTo>
                    <a:pt x="7535" y="12488"/>
                    <a:pt x="7106" y="12347"/>
                    <a:pt x="6683" y="12215"/>
                  </a:cubicBezTo>
                  <a:cubicBezTo>
                    <a:pt x="6484" y="12152"/>
                    <a:pt x="6287" y="12085"/>
                    <a:pt x="6086" y="12035"/>
                  </a:cubicBezTo>
                  <a:cubicBezTo>
                    <a:pt x="5885" y="11985"/>
                    <a:pt x="5684" y="11947"/>
                    <a:pt x="5487" y="11900"/>
                  </a:cubicBezTo>
                  <a:cubicBezTo>
                    <a:pt x="5313" y="11853"/>
                    <a:pt x="5148" y="11789"/>
                    <a:pt x="4980" y="11725"/>
                  </a:cubicBezTo>
                  <a:cubicBezTo>
                    <a:pt x="4816" y="11663"/>
                    <a:pt x="4653" y="11600"/>
                    <a:pt x="4490" y="11535"/>
                  </a:cubicBezTo>
                  <a:lnTo>
                    <a:pt x="4490" y="11535"/>
                  </a:lnTo>
                  <a:cubicBezTo>
                    <a:pt x="4498" y="11538"/>
                    <a:pt x="4509" y="11541"/>
                    <a:pt x="4517" y="11544"/>
                  </a:cubicBezTo>
                  <a:cubicBezTo>
                    <a:pt x="4339" y="11470"/>
                    <a:pt x="4166" y="11386"/>
                    <a:pt x="3996" y="11294"/>
                  </a:cubicBezTo>
                  <a:cubicBezTo>
                    <a:pt x="3922" y="11246"/>
                    <a:pt x="3849" y="11197"/>
                    <a:pt x="3776" y="11143"/>
                  </a:cubicBezTo>
                  <a:lnTo>
                    <a:pt x="3776" y="11143"/>
                  </a:lnTo>
                  <a:cubicBezTo>
                    <a:pt x="3779" y="11147"/>
                    <a:pt x="3783" y="11148"/>
                    <a:pt x="3785" y="11153"/>
                  </a:cubicBezTo>
                  <a:cubicBezTo>
                    <a:pt x="3781" y="11148"/>
                    <a:pt x="3778" y="11146"/>
                    <a:pt x="3774" y="11143"/>
                  </a:cubicBezTo>
                  <a:cubicBezTo>
                    <a:pt x="3774" y="11143"/>
                    <a:pt x="3773" y="11142"/>
                    <a:pt x="3773" y="11142"/>
                  </a:cubicBezTo>
                  <a:lnTo>
                    <a:pt x="3773" y="11142"/>
                  </a:lnTo>
                  <a:cubicBezTo>
                    <a:pt x="3773" y="11142"/>
                    <a:pt x="3773" y="11142"/>
                    <a:pt x="3773" y="11142"/>
                  </a:cubicBezTo>
                  <a:cubicBezTo>
                    <a:pt x="3684" y="11070"/>
                    <a:pt x="3602" y="10994"/>
                    <a:pt x="3521" y="10917"/>
                  </a:cubicBezTo>
                  <a:cubicBezTo>
                    <a:pt x="3401" y="10800"/>
                    <a:pt x="3288" y="10675"/>
                    <a:pt x="3182" y="10545"/>
                  </a:cubicBezTo>
                  <a:cubicBezTo>
                    <a:pt x="3049" y="10374"/>
                    <a:pt x="2919" y="10200"/>
                    <a:pt x="2786" y="10027"/>
                  </a:cubicBezTo>
                  <a:cubicBezTo>
                    <a:pt x="2646" y="9845"/>
                    <a:pt x="2507" y="9663"/>
                    <a:pt x="2380" y="9471"/>
                  </a:cubicBezTo>
                  <a:cubicBezTo>
                    <a:pt x="2264" y="9294"/>
                    <a:pt x="2161" y="9113"/>
                    <a:pt x="2045" y="8937"/>
                  </a:cubicBezTo>
                  <a:cubicBezTo>
                    <a:pt x="1988" y="8851"/>
                    <a:pt x="1932" y="8763"/>
                    <a:pt x="1878" y="8672"/>
                  </a:cubicBezTo>
                  <a:cubicBezTo>
                    <a:pt x="1810" y="8562"/>
                    <a:pt x="1736" y="8453"/>
                    <a:pt x="1667" y="8344"/>
                  </a:cubicBezTo>
                  <a:lnTo>
                    <a:pt x="1667" y="8344"/>
                  </a:lnTo>
                  <a:cubicBezTo>
                    <a:pt x="1672" y="8350"/>
                    <a:pt x="1677" y="8360"/>
                    <a:pt x="1682" y="8368"/>
                  </a:cubicBezTo>
                  <a:cubicBezTo>
                    <a:pt x="1658" y="8327"/>
                    <a:pt x="1633" y="8286"/>
                    <a:pt x="1606" y="8246"/>
                  </a:cubicBezTo>
                  <a:cubicBezTo>
                    <a:pt x="1583" y="8193"/>
                    <a:pt x="1559" y="8140"/>
                    <a:pt x="1534" y="8088"/>
                  </a:cubicBezTo>
                  <a:lnTo>
                    <a:pt x="1534" y="8088"/>
                  </a:lnTo>
                  <a:cubicBezTo>
                    <a:pt x="1536" y="8091"/>
                    <a:pt x="1537" y="8094"/>
                    <a:pt x="1539" y="8098"/>
                  </a:cubicBezTo>
                  <a:cubicBezTo>
                    <a:pt x="1536" y="8091"/>
                    <a:pt x="1534" y="8085"/>
                    <a:pt x="1530" y="8079"/>
                  </a:cubicBezTo>
                  <a:cubicBezTo>
                    <a:pt x="1528" y="8077"/>
                    <a:pt x="1527" y="8075"/>
                    <a:pt x="1527" y="8072"/>
                  </a:cubicBezTo>
                  <a:lnTo>
                    <a:pt x="1527" y="8072"/>
                  </a:lnTo>
                  <a:lnTo>
                    <a:pt x="1528" y="8074"/>
                  </a:lnTo>
                  <a:cubicBezTo>
                    <a:pt x="1463" y="7921"/>
                    <a:pt x="1404" y="7763"/>
                    <a:pt x="1352" y="7603"/>
                  </a:cubicBezTo>
                  <a:lnTo>
                    <a:pt x="1352" y="7606"/>
                  </a:lnTo>
                  <a:lnTo>
                    <a:pt x="1347" y="7590"/>
                  </a:lnTo>
                  <a:cubicBezTo>
                    <a:pt x="1347" y="7587"/>
                    <a:pt x="1345" y="7585"/>
                    <a:pt x="1345" y="7583"/>
                  </a:cubicBezTo>
                  <a:cubicBezTo>
                    <a:pt x="1301" y="7428"/>
                    <a:pt x="1273" y="7268"/>
                    <a:pt x="1241" y="7107"/>
                  </a:cubicBezTo>
                  <a:cubicBezTo>
                    <a:pt x="1215" y="6965"/>
                    <a:pt x="1189" y="6822"/>
                    <a:pt x="1167" y="6679"/>
                  </a:cubicBezTo>
                  <a:lnTo>
                    <a:pt x="1167" y="6679"/>
                  </a:lnTo>
                  <a:cubicBezTo>
                    <a:pt x="1168" y="6689"/>
                    <a:pt x="1170" y="6698"/>
                    <a:pt x="1171" y="6709"/>
                  </a:cubicBezTo>
                  <a:cubicBezTo>
                    <a:pt x="1145" y="6548"/>
                    <a:pt x="1120" y="6387"/>
                    <a:pt x="1089" y="6226"/>
                  </a:cubicBezTo>
                  <a:cubicBezTo>
                    <a:pt x="1057" y="6070"/>
                    <a:pt x="1025" y="5915"/>
                    <a:pt x="998" y="5758"/>
                  </a:cubicBezTo>
                  <a:lnTo>
                    <a:pt x="998" y="5758"/>
                  </a:lnTo>
                  <a:cubicBezTo>
                    <a:pt x="998" y="5766"/>
                    <a:pt x="1000" y="5772"/>
                    <a:pt x="1000" y="5779"/>
                  </a:cubicBezTo>
                  <a:cubicBezTo>
                    <a:pt x="989" y="5687"/>
                    <a:pt x="978" y="5596"/>
                    <a:pt x="973" y="5504"/>
                  </a:cubicBezTo>
                  <a:cubicBezTo>
                    <a:pt x="973" y="5429"/>
                    <a:pt x="976" y="5355"/>
                    <a:pt x="981" y="5280"/>
                  </a:cubicBezTo>
                  <a:cubicBezTo>
                    <a:pt x="995" y="5161"/>
                    <a:pt x="1016" y="5043"/>
                    <a:pt x="1041" y="4925"/>
                  </a:cubicBezTo>
                  <a:cubicBezTo>
                    <a:pt x="1087" y="4757"/>
                    <a:pt x="1143" y="4593"/>
                    <a:pt x="1203" y="4432"/>
                  </a:cubicBezTo>
                  <a:cubicBezTo>
                    <a:pt x="1280" y="4251"/>
                    <a:pt x="1366" y="4075"/>
                    <a:pt x="1458" y="3902"/>
                  </a:cubicBezTo>
                  <a:cubicBezTo>
                    <a:pt x="1483" y="3862"/>
                    <a:pt x="1510" y="3820"/>
                    <a:pt x="1537" y="3776"/>
                  </a:cubicBezTo>
                  <a:cubicBezTo>
                    <a:pt x="1593" y="3697"/>
                    <a:pt x="1652" y="3620"/>
                    <a:pt x="1712" y="3545"/>
                  </a:cubicBezTo>
                  <a:cubicBezTo>
                    <a:pt x="1767" y="3478"/>
                    <a:pt x="1825" y="3414"/>
                    <a:pt x="1884" y="3350"/>
                  </a:cubicBezTo>
                  <a:cubicBezTo>
                    <a:pt x="2005" y="3225"/>
                    <a:pt x="2127" y="3104"/>
                    <a:pt x="2254" y="2988"/>
                  </a:cubicBezTo>
                  <a:cubicBezTo>
                    <a:pt x="2369" y="2881"/>
                    <a:pt x="2488" y="2781"/>
                    <a:pt x="2608" y="2681"/>
                  </a:cubicBezTo>
                  <a:lnTo>
                    <a:pt x="2608" y="2681"/>
                  </a:lnTo>
                  <a:cubicBezTo>
                    <a:pt x="2606" y="2683"/>
                    <a:pt x="2603" y="2685"/>
                    <a:pt x="2600" y="2687"/>
                  </a:cubicBezTo>
                  <a:cubicBezTo>
                    <a:pt x="2714" y="2594"/>
                    <a:pt x="2827" y="2500"/>
                    <a:pt x="2943" y="2411"/>
                  </a:cubicBezTo>
                  <a:cubicBezTo>
                    <a:pt x="3056" y="2325"/>
                    <a:pt x="3171" y="2241"/>
                    <a:pt x="3286" y="2160"/>
                  </a:cubicBezTo>
                  <a:cubicBezTo>
                    <a:pt x="3341" y="2123"/>
                    <a:pt x="3398" y="2088"/>
                    <a:pt x="3456" y="2057"/>
                  </a:cubicBezTo>
                  <a:cubicBezTo>
                    <a:pt x="3521" y="2023"/>
                    <a:pt x="3584" y="1991"/>
                    <a:pt x="3648" y="1957"/>
                  </a:cubicBezTo>
                  <a:cubicBezTo>
                    <a:pt x="3866" y="1860"/>
                    <a:pt x="4086" y="1769"/>
                    <a:pt x="4306" y="1681"/>
                  </a:cubicBezTo>
                  <a:cubicBezTo>
                    <a:pt x="4502" y="1602"/>
                    <a:pt x="4698" y="1516"/>
                    <a:pt x="4893" y="1437"/>
                  </a:cubicBezTo>
                  <a:cubicBezTo>
                    <a:pt x="5102" y="1353"/>
                    <a:pt x="5312" y="1271"/>
                    <a:pt x="5526" y="1199"/>
                  </a:cubicBezTo>
                  <a:cubicBezTo>
                    <a:pt x="5742" y="1126"/>
                    <a:pt x="5960" y="1061"/>
                    <a:pt x="6176" y="993"/>
                  </a:cubicBezTo>
                  <a:lnTo>
                    <a:pt x="6176" y="993"/>
                  </a:lnTo>
                  <a:cubicBezTo>
                    <a:pt x="6176" y="994"/>
                    <a:pt x="6175" y="995"/>
                    <a:pt x="6174" y="995"/>
                  </a:cubicBezTo>
                  <a:lnTo>
                    <a:pt x="6174" y="995"/>
                  </a:lnTo>
                  <a:cubicBezTo>
                    <a:pt x="6472" y="908"/>
                    <a:pt x="6770" y="820"/>
                    <a:pt x="7069" y="740"/>
                  </a:cubicBezTo>
                  <a:cubicBezTo>
                    <a:pt x="7358" y="666"/>
                    <a:pt x="7653" y="612"/>
                    <a:pt x="7946" y="564"/>
                  </a:cubicBezTo>
                  <a:cubicBezTo>
                    <a:pt x="8192" y="533"/>
                    <a:pt x="8441" y="512"/>
                    <a:pt x="8690" y="495"/>
                  </a:cubicBezTo>
                  <a:cubicBezTo>
                    <a:pt x="8935" y="477"/>
                    <a:pt x="9179" y="461"/>
                    <a:pt x="9425" y="452"/>
                  </a:cubicBezTo>
                  <a:lnTo>
                    <a:pt x="9425" y="452"/>
                  </a:lnTo>
                  <a:cubicBezTo>
                    <a:pt x="9424" y="452"/>
                    <a:pt x="9422" y="453"/>
                    <a:pt x="9421" y="453"/>
                  </a:cubicBezTo>
                  <a:lnTo>
                    <a:pt x="9421" y="453"/>
                  </a:lnTo>
                  <a:cubicBezTo>
                    <a:pt x="9545" y="450"/>
                    <a:pt x="9669" y="448"/>
                    <a:pt x="9793" y="448"/>
                  </a:cubicBezTo>
                  <a:close/>
                  <a:moveTo>
                    <a:pt x="9773" y="1"/>
                  </a:moveTo>
                  <a:cubicBezTo>
                    <a:pt x="9633" y="1"/>
                    <a:pt x="9494" y="4"/>
                    <a:pt x="9354" y="9"/>
                  </a:cubicBezTo>
                  <a:cubicBezTo>
                    <a:pt x="9119" y="20"/>
                    <a:pt x="8884" y="36"/>
                    <a:pt x="8649" y="51"/>
                  </a:cubicBezTo>
                  <a:cubicBezTo>
                    <a:pt x="8419" y="66"/>
                    <a:pt x="8188" y="82"/>
                    <a:pt x="7958" y="112"/>
                  </a:cubicBezTo>
                  <a:cubicBezTo>
                    <a:pt x="7494" y="174"/>
                    <a:pt x="7033" y="283"/>
                    <a:pt x="6584" y="412"/>
                  </a:cubicBezTo>
                  <a:cubicBezTo>
                    <a:pt x="6374" y="470"/>
                    <a:pt x="6167" y="532"/>
                    <a:pt x="5959" y="596"/>
                  </a:cubicBezTo>
                  <a:cubicBezTo>
                    <a:pt x="5737" y="662"/>
                    <a:pt x="5515" y="728"/>
                    <a:pt x="5299" y="805"/>
                  </a:cubicBezTo>
                  <a:cubicBezTo>
                    <a:pt x="4839" y="971"/>
                    <a:pt x="4393" y="1163"/>
                    <a:pt x="3941" y="1347"/>
                  </a:cubicBezTo>
                  <a:cubicBezTo>
                    <a:pt x="3727" y="1434"/>
                    <a:pt x="3513" y="1525"/>
                    <a:pt x="3307" y="1631"/>
                  </a:cubicBezTo>
                  <a:cubicBezTo>
                    <a:pt x="3105" y="1736"/>
                    <a:pt x="2918" y="1869"/>
                    <a:pt x="2737" y="2007"/>
                  </a:cubicBezTo>
                  <a:cubicBezTo>
                    <a:pt x="2376" y="2280"/>
                    <a:pt x="2033" y="2576"/>
                    <a:pt x="1708" y="2892"/>
                  </a:cubicBezTo>
                  <a:cubicBezTo>
                    <a:pt x="1554" y="3042"/>
                    <a:pt x="1404" y="3203"/>
                    <a:pt x="1276" y="3377"/>
                  </a:cubicBezTo>
                  <a:cubicBezTo>
                    <a:pt x="1202" y="3480"/>
                    <a:pt x="1126" y="3580"/>
                    <a:pt x="1065" y="3691"/>
                  </a:cubicBezTo>
                  <a:cubicBezTo>
                    <a:pt x="1012" y="3790"/>
                    <a:pt x="956" y="3890"/>
                    <a:pt x="910" y="3991"/>
                  </a:cubicBezTo>
                  <a:cubicBezTo>
                    <a:pt x="719" y="4410"/>
                    <a:pt x="564" y="4849"/>
                    <a:pt x="534" y="5312"/>
                  </a:cubicBezTo>
                  <a:cubicBezTo>
                    <a:pt x="518" y="5536"/>
                    <a:pt x="544" y="5757"/>
                    <a:pt x="588" y="5977"/>
                  </a:cubicBezTo>
                  <a:cubicBezTo>
                    <a:pt x="628" y="6188"/>
                    <a:pt x="672" y="6399"/>
                    <a:pt x="708" y="6609"/>
                  </a:cubicBezTo>
                  <a:cubicBezTo>
                    <a:pt x="733" y="6772"/>
                    <a:pt x="759" y="6931"/>
                    <a:pt x="788" y="7092"/>
                  </a:cubicBezTo>
                  <a:cubicBezTo>
                    <a:pt x="821" y="7270"/>
                    <a:pt x="853" y="7449"/>
                    <a:pt x="897" y="7622"/>
                  </a:cubicBezTo>
                  <a:cubicBezTo>
                    <a:pt x="939" y="7782"/>
                    <a:pt x="999" y="7937"/>
                    <a:pt x="1059" y="8091"/>
                  </a:cubicBezTo>
                  <a:cubicBezTo>
                    <a:pt x="1067" y="8116"/>
                    <a:pt x="1079" y="8140"/>
                    <a:pt x="1088" y="8165"/>
                  </a:cubicBezTo>
                  <a:cubicBezTo>
                    <a:pt x="1088" y="8167"/>
                    <a:pt x="1086" y="8169"/>
                    <a:pt x="1086" y="8172"/>
                  </a:cubicBezTo>
                  <a:cubicBezTo>
                    <a:pt x="1098" y="8196"/>
                    <a:pt x="1110" y="8218"/>
                    <a:pt x="1121" y="8243"/>
                  </a:cubicBezTo>
                  <a:cubicBezTo>
                    <a:pt x="1136" y="8273"/>
                    <a:pt x="1151" y="8303"/>
                    <a:pt x="1166" y="8334"/>
                  </a:cubicBezTo>
                  <a:cubicBezTo>
                    <a:pt x="1198" y="8395"/>
                    <a:pt x="1230" y="8456"/>
                    <a:pt x="1259" y="8518"/>
                  </a:cubicBezTo>
                  <a:cubicBezTo>
                    <a:pt x="1259" y="8518"/>
                    <a:pt x="1260" y="8519"/>
                    <a:pt x="1261" y="8519"/>
                  </a:cubicBezTo>
                  <a:cubicBezTo>
                    <a:pt x="1261" y="8520"/>
                    <a:pt x="1262" y="8521"/>
                    <a:pt x="1262" y="8523"/>
                  </a:cubicBezTo>
                  <a:cubicBezTo>
                    <a:pt x="1333" y="8642"/>
                    <a:pt x="1411" y="8757"/>
                    <a:pt x="1482" y="8874"/>
                  </a:cubicBezTo>
                  <a:cubicBezTo>
                    <a:pt x="1544" y="8974"/>
                    <a:pt x="1605" y="9075"/>
                    <a:pt x="1669" y="9174"/>
                  </a:cubicBezTo>
                  <a:cubicBezTo>
                    <a:pt x="1798" y="9364"/>
                    <a:pt x="1908" y="9564"/>
                    <a:pt x="2036" y="9754"/>
                  </a:cubicBezTo>
                  <a:cubicBezTo>
                    <a:pt x="2152" y="9924"/>
                    <a:pt x="2277" y="10088"/>
                    <a:pt x="2402" y="10252"/>
                  </a:cubicBezTo>
                  <a:cubicBezTo>
                    <a:pt x="2525" y="10411"/>
                    <a:pt x="2644" y="10573"/>
                    <a:pt x="2767" y="10732"/>
                  </a:cubicBezTo>
                  <a:cubicBezTo>
                    <a:pt x="3013" y="11052"/>
                    <a:pt x="3299" y="11357"/>
                    <a:pt x="3633" y="11585"/>
                  </a:cubicBezTo>
                  <a:cubicBezTo>
                    <a:pt x="3984" y="11826"/>
                    <a:pt x="4393" y="11972"/>
                    <a:pt x="4788" y="12124"/>
                  </a:cubicBezTo>
                  <a:cubicBezTo>
                    <a:pt x="4987" y="12200"/>
                    <a:pt x="5186" y="12282"/>
                    <a:pt x="5394" y="12332"/>
                  </a:cubicBezTo>
                  <a:cubicBezTo>
                    <a:pt x="5593" y="12381"/>
                    <a:pt x="5790" y="12416"/>
                    <a:pt x="5989" y="12465"/>
                  </a:cubicBezTo>
                  <a:cubicBezTo>
                    <a:pt x="6175" y="12518"/>
                    <a:pt x="6359" y="12575"/>
                    <a:pt x="6541" y="12633"/>
                  </a:cubicBezTo>
                  <a:cubicBezTo>
                    <a:pt x="6736" y="12692"/>
                    <a:pt x="6928" y="12756"/>
                    <a:pt x="7117" y="12832"/>
                  </a:cubicBezTo>
                  <a:cubicBezTo>
                    <a:pt x="7113" y="12830"/>
                    <a:pt x="7112" y="12829"/>
                    <a:pt x="7108" y="12827"/>
                  </a:cubicBezTo>
                  <a:lnTo>
                    <a:pt x="7108" y="12827"/>
                  </a:lnTo>
                  <a:cubicBezTo>
                    <a:pt x="7174" y="12859"/>
                    <a:pt x="7238" y="12888"/>
                    <a:pt x="7302" y="12922"/>
                  </a:cubicBezTo>
                  <a:cubicBezTo>
                    <a:pt x="7387" y="12972"/>
                    <a:pt x="7471" y="13025"/>
                    <a:pt x="7550" y="13083"/>
                  </a:cubicBezTo>
                  <a:lnTo>
                    <a:pt x="7555" y="13087"/>
                  </a:lnTo>
                  <a:lnTo>
                    <a:pt x="7560" y="13087"/>
                  </a:lnTo>
                  <a:lnTo>
                    <a:pt x="7560" y="13090"/>
                  </a:lnTo>
                  <a:cubicBezTo>
                    <a:pt x="7561" y="13090"/>
                    <a:pt x="7563" y="13092"/>
                    <a:pt x="7564" y="13092"/>
                  </a:cubicBezTo>
                  <a:lnTo>
                    <a:pt x="7563" y="13092"/>
                  </a:lnTo>
                  <a:cubicBezTo>
                    <a:pt x="7609" y="13132"/>
                    <a:pt x="7651" y="13171"/>
                    <a:pt x="7695" y="13214"/>
                  </a:cubicBezTo>
                  <a:cubicBezTo>
                    <a:pt x="7694" y="13213"/>
                    <a:pt x="7692" y="13212"/>
                    <a:pt x="7691" y="13211"/>
                  </a:cubicBezTo>
                  <a:lnTo>
                    <a:pt x="7691" y="13211"/>
                  </a:lnTo>
                  <a:cubicBezTo>
                    <a:pt x="7773" y="13295"/>
                    <a:pt x="7851" y="13384"/>
                    <a:pt x="7926" y="13476"/>
                  </a:cubicBezTo>
                  <a:cubicBezTo>
                    <a:pt x="7958" y="13520"/>
                    <a:pt x="7990" y="13563"/>
                    <a:pt x="8018" y="13610"/>
                  </a:cubicBezTo>
                  <a:cubicBezTo>
                    <a:pt x="8048" y="13662"/>
                    <a:pt x="8072" y="13715"/>
                    <a:pt x="8097" y="13769"/>
                  </a:cubicBezTo>
                  <a:cubicBezTo>
                    <a:pt x="8096" y="13768"/>
                    <a:pt x="8096" y="13766"/>
                    <a:pt x="8093" y="13764"/>
                  </a:cubicBezTo>
                  <a:lnTo>
                    <a:pt x="8093" y="13764"/>
                  </a:lnTo>
                  <a:cubicBezTo>
                    <a:pt x="8118" y="13826"/>
                    <a:pt x="8140" y="13887"/>
                    <a:pt x="8158" y="13948"/>
                  </a:cubicBezTo>
                  <a:lnTo>
                    <a:pt x="8167" y="13991"/>
                  </a:lnTo>
                  <a:cubicBezTo>
                    <a:pt x="8172" y="14012"/>
                    <a:pt x="8173" y="14034"/>
                    <a:pt x="8173" y="14056"/>
                  </a:cubicBezTo>
                  <a:cubicBezTo>
                    <a:pt x="8173" y="14077"/>
                    <a:pt x="8172" y="14097"/>
                    <a:pt x="8169" y="14118"/>
                  </a:cubicBezTo>
                  <a:cubicBezTo>
                    <a:pt x="8167" y="14136"/>
                    <a:pt x="8164" y="14153"/>
                    <a:pt x="8159" y="14170"/>
                  </a:cubicBezTo>
                  <a:cubicBezTo>
                    <a:pt x="8152" y="14198"/>
                    <a:pt x="8142" y="14224"/>
                    <a:pt x="8131" y="14249"/>
                  </a:cubicBezTo>
                  <a:cubicBezTo>
                    <a:pt x="8125" y="14263"/>
                    <a:pt x="8118" y="14276"/>
                    <a:pt x="8110" y="14291"/>
                  </a:cubicBezTo>
                  <a:cubicBezTo>
                    <a:pt x="8116" y="14282"/>
                    <a:pt x="8121" y="14275"/>
                    <a:pt x="8126" y="14266"/>
                  </a:cubicBezTo>
                  <a:lnTo>
                    <a:pt x="8126" y="14266"/>
                  </a:lnTo>
                  <a:cubicBezTo>
                    <a:pt x="8110" y="14294"/>
                    <a:pt x="8091" y="14323"/>
                    <a:pt x="8072" y="14351"/>
                  </a:cubicBezTo>
                  <a:cubicBezTo>
                    <a:pt x="8071" y="14353"/>
                    <a:pt x="8069" y="14356"/>
                    <a:pt x="8067" y="14358"/>
                  </a:cubicBezTo>
                  <a:lnTo>
                    <a:pt x="8072" y="14353"/>
                  </a:lnTo>
                  <a:lnTo>
                    <a:pt x="8072" y="14353"/>
                  </a:lnTo>
                  <a:cubicBezTo>
                    <a:pt x="8045" y="14386"/>
                    <a:pt x="8018" y="14417"/>
                    <a:pt x="7988" y="14450"/>
                  </a:cubicBezTo>
                  <a:cubicBezTo>
                    <a:pt x="7969" y="14467"/>
                    <a:pt x="7945" y="14486"/>
                    <a:pt x="7923" y="14505"/>
                  </a:cubicBezTo>
                  <a:lnTo>
                    <a:pt x="7918" y="14510"/>
                  </a:lnTo>
                  <a:cubicBezTo>
                    <a:pt x="7916" y="14510"/>
                    <a:pt x="7915" y="14511"/>
                    <a:pt x="7913" y="14512"/>
                  </a:cubicBezTo>
                  <a:cubicBezTo>
                    <a:pt x="7910" y="14516"/>
                    <a:pt x="7906" y="14520"/>
                    <a:pt x="7901" y="14523"/>
                  </a:cubicBezTo>
                  <a:lnTo>
                    <a:pt x="7907" y="14518"/>
                  </a:lnTo>
                  <a:lnTo>
                    <a:pt x="7907" y="14518"/>
                  </a:lnTo>
                  <a:cubicBezTo>
                    <a:pt x="7879" y="14538"/>
                    <a:pt x="7850" y="14558"/>
                    <a:pt x="7820" y="14576"/>
                  </a:cubicBezTo>
                  <a:lnTo>
                    <a:pt x="7820" y="14576"/>
                  </a:lnTo>
                  <a:cubicBezTo>
                    <a:pt x="7821" y="14575"/>
                    <a:pt x="7823" y="14574"/>
                    <a:pt x="7825" y="14573"/>
                  </a:cubicBezTo>
                  <a:lnTo>
                    <a:pt x="7825" y="14573"/>
                  </a:lnTo>
                  <a:cubicBezTo>
                    <a:pt x="7751" y="14616"/>
                    <a:pt x="7674" y="14654"/>
                    <a:pt x="7596" y="14694"/>
                  </a:cubicBezTo>
                  <a:lnTo>
                    <a:pt x="7586" y="14699"/>
                  </a:lnTo>
                  <a:cubicBezTo>
                    <a:pt x="7585" y="14701"/>
                    <a:pt x="7582" y="14701"/>
                    <a:pt x="7579" y="14702"/>
                  </a:cubicBezTo>
                  <a:cubicBezTo>
                    <a:pt x="7581" y="14702"/>
                    <a:pt x="7582" y="14701"/>
                    <a:pt x="7585" y="14701"/>
                  </a:cubicBezTo>
                  <a:lnTo>
                    <a:pt x="7585" y="14701"/>
                  </a:lnTo>
                  <a:cubicBezTo>
                    <a:pt x="7465" y="14750"/>
                    <a:pt x="7347" y="14793"/>
                    <a:pt x="7225" y="14833"/>
                  </a:cubicBezTo>
                  <a:cubicBezTo>
                    <a:pt x="7138" y="14855"/>
                    <a:pt x="7049" y="14878"/>
                    <a:pt x="6960" y="14897"/>
                  </a:cubicBezTo>
                  <a:cubicBezTo>
                    <a:pt x="6878" y="14915"/>
                    <a:pt x="6797" y="14926"/>
                    <a:pt x="6716" y="14939"/>
                  </a:cubicBezTo>
                  <a:lnTo>
                    <a:pt x="6725" y="14939"/>
                  </a:lnTo>
                  <a:cubicBezTo>
                    <a:pt x="6719" y="14939"/>
                    <a:pt x="6712" y="14940"/>
                    <a:pt x="6705" y="14940"/>
                  </a:cubicBezTo>
                  <a:cubicBezTo>
                    <a:pt x="6703" y="14941"/>
                    <a:pt x="6701" y="14941"/>
                    <a:pt x="6700" y="14942"/>
                  </a:cubicBezTo>
                  <a:lnTo>
                    <a:pt x="6701" y="14940"/>
                  </a:lnTo>
                  <a:lnTo>
                    <a:pt x="6701" y="14940"/>
                  </a:lnTo>
                  <a:cubicBezTo>
                    <a:pt x="6583" y="14954"/>
                    <a:pt x="6460" y="14961"/>
                    <a:pt x="6341" y="14968"/>
                  </a:cubicBezTo>
                  <a:cubicBezTo>
                    <a:pt x="6211" y="14966"/>
                    <a:pt x="6083" y="14968"/>
                    <a:pt x="5953" y="14956"/>
                  </a:cubicBezTo>
                  <a:cubicBezTo>
                    <a:pt x="5823" y="14944"/>
                    <a:pt x="5696" y="14929"/>
                    <a:pt x="5567" y="14912"/>
                  </a:cubicBezTo>
                  <a:lnTo>
                    <a:pt x="5567" y="14912"/>
                  </a:lnTo>
                  <a:lnTo>
                    <a:pt x="5596" y="14918"/>
                  </a:lnTo>
                  <a:cubicBezTo>
                    <a:pt x="5047" y="14838"/>
                    <a:pt x="4504" y="14734"/>
                    <a:pt x="3954" y="14672"/>
                  </a:cubicBezTo>
                  <a:cubicBezTo>
                    <a:pt x="3700" y="14642"/>
                    <a:pt x="3448" y="14617"/>
                    <a:pt x="3195" y="14596"/>
                  </a:cubicBezTo>
                  <a:cubicBezTo>
                    <a:pt x="3041" y="14583"/>
                    <a:pt x="2884" y="14573"/>
                    <a:pt x="2727" y="14573"/>
                  </a:cubicBezTo>
                  <a:cubicBezTo>
                    <a:pt x="2626" y="14573"/>
                    <a:pt x="2525" y="14577"/>
                    <a:pt x="2426" y="14587"/>
                  </a:cubicBezTo>
                  <a:cubicBezTo>
                    <a:pt x="2314" y="14599"/>
                    <a:pt x="2203" y="14611"/>
                    <a:pt x="2092" y="14630"/>
                  </a:cubicBezTo>
                  <a:cubicBezTo>
                    <a:pt x="1988" y="14648"/>
                    <a:pt x="1885" y="14672"/>
                    <a:pt x="1784" y="14699"/>
                  </a:cubicBezTo>
                  <a:cubicBezTo>
                    <a:pt x="1558" y="14761"/>
                    <a:pt x="1344" y="14857"/>
                    <a:pt x="1148" y="14985"/>
                  </a:cubicBezTo>
                  <a:cubicBezTo>
                    <a:pt x="781" y="15221"/>
                    <a:pt x="501" y="15555"/>
                    <a:pt x="307" y="15945"/>
                  </a:cubicBezTo>
                  <a:cubicBezTo>
                    <a:pt x="203" y="16152"/>
                    <a:pt x="109" y="16374"/>
                    <a:pt x="68" y="16603"/>
                  </a:cubicBezTo>
                  <a:cubicBezTo>
                    <a:pt x="47" y="16715"/>
                    <a:pt x="23" y="16827"/>
                    <a:pt x="14" y="16942"/>
                  </a:cubicBezTo>
                  <a:cubicBezTo>
                    <a:pt x="11" y="16993"/>
                    <a:pt x="7" y="17047"/>
                    <a:pt x="4" y="17101"/>
                  </a:cubicBezTo>
                  <a:cubicBezTo>
                    <a:pt x="1" y="17158"/>
                    <a:pt x="6" y="17219"/>
                    <a:pt x="6" y="17277"/>
                  </a:cubicBezTo>
                  <a:cubicBezTo>
                    <a:pt x="7" y="17388"/>
                    <a:pt x="25" y="17501"/>
                    <a:pt x="41" y="17612"/>
                  </a:cubicBezTo>
                  <a:cubicBezTo>
                    <a:pt x="55" y="17723"/>
                    <a:pt x="77" y="17837"/>
                    <a:pt x="96" y="17950"/>
                  </a:cubicBezTo>
                  <a:cubicBezTo>
                    <a:pt x="133" y="18159"/>
                    <a:pt x="187" y="18365"/>
                    <a:pt x="260" y="18564"/>
                  </a:cubicBezTo>
                  <a:cubicBezTo>
                    <a:pt x="336" y="18768"/>
                    <a:pt x="416" y="18974"/>
                    <a:pt x="513" y="19171"/>
                  </a:cubicBezTo>
                  <a:cubicBezTo>
                    <a:pt x="610" y="19371"/>
                    <a:pt x="702" y="19576"/>
                    <a:pt x="809" y="19771"/>
                  </a:cubicBezTo>
                  <a:cubicBezTo>
                    <a:pt x="1026" y="20164"/>
                    <a:pt x="1283" y="20537"/>
                    <a:pt x="1536" y="20907"/>
                  </a:cubicBezTo>
                  <a:cubicBezTo>
                    <a:pt x="1655" y="21082"/>
                    <a:pt x="1775" y="21259"/>
                    <a:pt x="1924" y="21411"/>
                  </a:cubicBezTo>
                  <a:cubicBezTo>
                    <a:pt x="2073" y="21563"/>
                    <a:pt x="2241" y="21696"/>
                    <a:pt x="2407" y="21831"/>
                  </a:cubicBezTo>
                  <a:cubicBezTo>
                    <a:pt x="2501" y="21908"/>
                    <a:pt x="2594" y="21984"/>
                    <a:pt x="2686" y="22060"/>
                  </a:cubicBezTo>
                  <a:cubicBezTo>
                    <a:pt x="2758" y="22121"/>
                    <a:pt x="2829" y="22185"/>
                    <a:pt x="2907" y="22239"/>
                  </a:cubicBezTo>
                  <a:cubicBezTo>
                    <a:pt x="3091" y="22363"/>
                    <a:pt x="3286" y="22470"/>
                    <a:pt x="3491" y="22556"/>
                  </a:cubicBezTo>
                  <a:cubicBezTo>
                    <a:pt x="3596" y="22600"/>
                    <a:pt x="3703" y="22639"/>
                    <a:pt x="3813" y="22670"/>
                  </a:cubicBezTo>
                  <a:cubicBezTo>
                    <a:pt x="3916" y="22699"/>
                    <a:pt x="4019" y="22720"/>
                    <a:pt x="4125" y="22736"/>
                  </a:cubicBezTo>
                  <a:cubicBezTo>
                    <a:pt x="4360" y="22772"/>
                    <a:pt x="4598" y="22796"/>
                    <a:pt x="4835" y="22812"/>
                  </a:cubicBezTo>
                  <a:cubicBezTo>
                    <a:pt x="4922" y="22818"/>
                    <a:pt x="5009" y="22821"/>
                    <a:pt x="5096" y="22821"/>
                  </a:cubicBezTo>
                  <a:cubicBezTo>
                    <a:pt x="5232" y="22821"/>
                    <a:pt x="5368" y="22814"/>
                    <a:pt x="5504" y="22798"/>
                  </a:cubicBezTo>
                  <a:cubicBezTo>
                    <a:pt x="5770" y="22767"/>
                    <a:pt x="6040" y="22726"/>
                    <a:pt x="6292" y="22626"/>
                  </a:cubicBezTo>
                  <a:cubicBezTo>
                    <a:pt x="6484" y="22550"/>
                    <a:pt x="6665" y="22441"/>
                    <a:pt x="6835" y="22325"/>
                  </a:cubicBezTo>
                  <a:cubicBezTo>
                    <a:pt x="6999" y="22210"/>
                    <a:pt x="7160" y="22080"/>
                    <a:pt x="7295" y="21934"/>
                  </a:cubicBezTo>
                  <a:cubicBezTo>
                    <a:pt x="7449" y="21768"/>
                    <a:pt x="7591" y="21590"/>
                    <a:pt x="7729" y="21411"/>
                  </a:cubicBezTo>
                  <a:cubicBezTo>
                    <a:pt x="7859" y="21241"/>
                    <a:pt x="7956" y="21049"/>
                    <a:pt x="8061" y="20864"/>
                  </a:cubicBezTo>
                  <a:lnTo>
                    <a:pt x="8061" y="20864"/>
                  </a:lnTo>
                  <a:cubicBezTo>
                    <a:pt x="8060" y="20866"/>
                    <a:pt x="8059" y="20868"/>
                    <a:pt x="8058" y="20870"/>
                  </a:cubicBezTo>
                  <a:lnTo>
                    <a:pt x="8058" y="20870"/>
                  </a:lnTo>
                  <a:cubicBezTo>
                    <a:pt x="8181" y="20654"/>
                    <a:pt x="8310" y="20440"/>
                    <a:pt x="8426" y="20221"/>
                  </a:cubicBezTo>
                  <a:cubicBezTo>
                    <a:pt x="8537" y="20010"/>
                    <a:pt x="8640" y="19799"/>
                    <a:pt x="8754" y="19591"/>
                  </a:cubicBezTo>
                  <a:cubicBezTo>
                    <a:pt x="8859" y="19413"/>
                    <a:pt x="8971" y="19242"/>
                    <a:pt x="9092" y="19077"/>
                  </a:cubicBezTo>
                  <a:cubicBezTo>
                    <a:pt x="9142" y="19015"/>
                    <a:pt x="9193" y="18953"/>
                    <a:pt x="9246" y="18894"/>
                  </a:cubicBezTo>
                  <a:cubicBezTo>
                    <a:pt x="9302" y="18838"/>
                    <a:pt x="9357" y="18786"/>
                    <a:pt x="9419" y="18737"/>
                  </a:cubicBezTo>
                  <a:cubicBezTo>
                    <a:pt x="9458" y="18707"/>
                    <a:pt x="9501" y="18675"/>
                    <a:pt x="9543" y="18646"/>
                  </a:cubicBezTo>
                  <a:cubicBezTo>
                    <a:pt x="9611" y="18606"/>
                    <a:pt x="9680" y="18570"/>
                    <a:pt x="9752" y="18537"/>
                  </a:cubicBezTo>
                  <a:cubicBezTo>
                    <a:pt x="9795" y="18523"/>
                    <a:pt x="9839" y="18507"/>
                    <a:pt x="9882" y="18492"/>
                  </a:cubicBezTo>
                  <a:cubicBezTo>
                    <a:pt x="9922" y="18483"/>
                    <a:pt x="9960" y="18475"/>
                    <a:pt x="9998" y="18467"/>
                  </a:cubicBezTo>
                  <a:cubicBezTo>
                    <a:pt x="10016" y="18466"/>
                    <a:pt x="10033" y="18464"/>
                    <a:pt x="10049" y="18462"/>
                  </a:cubicBezTo>
                  <a:cubicBezTo>
                    <a:pt x="10054" y="18462"/>
                    <a:pt x="10060" y="18462"/>
                    <a:pt x="10065" y="18462"/>
                  </a:cubicBezTo>
                  <a:cubicBezTo>
                    <a:pt x="10090" y="18462"/>
                    <a:pt x="10116" y="18464"/>
                    <a:pt x="10141" y="18466"/>
                  </a:cubicBezTo>
                  <a:cubicBezTo>
                    <a:pt x="10153" y="18469"/>
                    <a:pt x="10166" y="18473"/>
                    <a:pt x="10179" y="18477"/>
                  </a:cubicBezTo>
                  <a:cubicBezTo>
                    <a:pt x="10196" y="18481"/>
                    <a:pt x="10212" y="18488"/>
                    <a:pt x="10232" y="18496"/>
                  </a:cubicBezTo>
                  <a:cubicBezTo>
                    <a:pt x="10247" y="18504"/>
                    <a:pt x="10263" y="18511"/>
                    <a:pt x="10279" y="18520"/>
                  </a:cubicBezTo>
                  <a:cubicBezTo>
                    <a:pt x="10297" y="18533"/>
                    <a:pt x="10316" y="18544"/>
                    <a:pt x="10335" y="18557"/>
                  </a:cubicBezTo>
                  <a:cubicBezTo>
                    <a:pt x="10365" y="18578"/>
                    <a:pt x="10392" y="18603"/>
                    <a:pt x="10418" y="18627"/>
                  </a:cubicBezTo>
                  <a:cubicBezTo>
                    <a:pt x="10432" y="18642"/>
                    <a:pt x="10445" y="18658"/>
                    <a:pt x="10457" y="18672"/>
                  </a:cubicBezTo>
                  <a:cubicBezTo>
                    <a:pt x="10469" y="18689"/>
                    <a:pt x="10482" y="18707"/>
                    <a:pt x="10491" y="18722"/>
                  </a:cubicBezTo>
                  <a:cubicBezTo>
                    <a:pt x="10514" y="18762"/>
                    <a:pt x="10533" y="18801"/>
                    <a:pt x="10552" y="18842"/>
                  </a:cubicBezTo>
                  <a:cubicBezTo>
                    <a:pt x="10573" y="18894"/>
                    <a:pt x="10594" y="18944"/>
                    <a:pt x="10609" y="18997"/>
                  </a:cubicBezTo>
                  <a:cubicBezTo>
                    <a:pt x="10615" y="19020"/>
                    <a:pt x="10620" y="19043"/>
                    <a:pt x="10622" y="19067"/>
                  </a:cubicBezTo>
                  <a:lnTo>
                    <a:pt x="10622" y="19063"/>
                  </a:lnTo>
                  <a:cubicBezTo>
                    <a:pt x="10635" y="19154"/>
                    <a:pt x="10641" y="19243"/>
                    <a:pt x="10646" y="19333"/>
                  </a:cubicBezTo>
                  <a:cubicBezTo>
                    <a:pt x="10645" y="19384"/>
                    <a:pt x="10643" y="19432"/>
                    <a:pt x="10640" y="19481"/>
                  </a:cubicBezTo>
                  <a:cubicBezTo>
                    <a:pt x="10635" y="19514"/>
                    <a:pt x="10628" y="19545"/>
                    <a:pt x="10621" y="19578"/>
                  </a:cubicBezTo>
                  <a:cubicBezTo>
                    <a:pt x="10611" y="19617"/>
                    <a:pt x="10597" y="19657"/>
                    <a:pt x="10583" y="19696"/>
                  </a:cubicBezTo>
                  <a:cubicBezTo>
                    <a:pt x="10517" y="19845"/>
                    <a:pt x="10446" y="19994"/>
                    <a:pt x="10370" y="20142"/>
                  </a:cubicBezTo>
                  <a:cubicBezTo>
                    <a:pt x="10261" y="20329"/>
                    <a:pt x="10134" y="20502"/>
                    <a:pt x="10007" y="20676"/>
                  </a:cubicBezTo>
                  <a:cubicBezTo>
                    <a:pt x="9932" y="20770"/>
                    <a:pt x="9856" y="20865"/>
                    <a:pt x="9772" y="20954"/>
                  </a:cubicBezTo>
                  <a:cubicBezTo>
                    <a:pt x="9689" y="21043"/>
                    <a:pt x="9608" y="21124"/>
                    <a:pt x="9530" y="21211"/>
                  </a:cubicBezTo>
                  <a:cubicBezTo>
                    <a:pt x="9369" y="21388"/>
                    <a:pt x="9212" y="21566"/>
                    <a:pt x="9045" y="21738"/>
                  </a:cubicBezTo>
                  <a:cubicBezTo>
                    <a:pt x="9052" y="21731"/>
                    <a:pt x="9058" y="21725"/>
                    <a:pt x="9066" y="21719"/>
                  </a:cubicBezTo>
                  <a:lnTo>
                    <a:pt x="9066" y="21719"/>
                  </a:lnTo>
                  <a:cubicBezTo>
                    <a:pt x="8950" y="21835"/>
                    <a:pt x="8830" y="21949"/>
                    <a:pt x="8717" y="22067"/>
                  </a:cubicBezTo>
                  <a:cubicBezTo>
                    <a:pt x="8619" y="22169"/>
                    <a:pt x="8527" y="22277"/>
                    <a:pt x="8432" y="22382"/>
                  </a:cubicBezTo>
                  <a:cubicBezTo>
                    <a:pt x="8327" y="22489"/>
                    <a:pt x="8216" y="22591"/>
                    <a:pt x="8100" y="22686"/>
                  </a:cubicBezTo>
                  <a:cubicBezTo>
                    <a:pt x="7986" y="22786"/>
                    <a:pt x="7870" y="22888"/>
                    <a:pt x="7770" y="23002"/>
                  </a:cubicBezTo>
                  <a:cubicBezTo>
                    <a:pt x="7711" y="23069"/>
                    <a:pt x="7656" y="23138"/>
                    <a:pt x="7607" y="23211"/>
                  </a:cubicBezTo>
                  <a:cubicBezTo>
                    <a:pt x="7543" y="23305"/>
                    <a:pt x="7491" y="23404"/>
                    <a:pt x="7447" y="23508"/>
                  </a:cubicBezTo>
                  <a:cubicBezTo>
                    <a:pt x="7372" y="23693"/>
                    <a:pt x="7336" y="23891"/>
                    <a:pt x="7342" y="24091"/>
                  </a:cubicBezTo>
                  <a:cubicBezTo>
                    <a:pt x="7348" y="24292"/>
                    <a:pt x="7407" y="24501"/>
                    <a:pt x="7532" y="24663"/>
                  </a:cubicBezTo>
                  <a:cubicBezTo>
                    <a:pt x="7639" y="24801"/>
                    <a:pt x="7767" y="24918"/>
                    <a:pt x="7925" y="24999"/>
                  </a:cubicBezTo>
                  <a:cubicBezTo>
                    <a:pt x="8140" y="25107"/>
                    <a:pt x="8371" y="25170"/>
                    <a:pt x="8608" y="25216"/>
                  </a:cubicBezTo>
                  <a:cubicBezTo>
                    <a:pt x="8820" y="25262"/>
                    <a:pt x="9036" y="25285"/>
                    <a:pt x="9253" y="25286"/>
                  </a:cubicBezTo>
                  <a:lnTo>
                    <a:pt x="9438" y="25286"/>
                  </a:lnTo>
                  <a:cubicBezTo>
                    <a:pt x="9819" y="25286"/>
                    <a:pt x="10201" y="25279"/>
                    <a:pt x="10570" y="25175"/>
                  </a:cubicBezTo>
                  <a:cubicBezTo>
                    <a:pt x="10782" y="25116"/>
                    <a:pt x="10984" y="25031"/>
                    <a:pt x="11190" y="24955"/>
                  </a:cubicBezTo>
                  <a:cubicBezTo>
                    <a:pt x="11301" y="24913"/>
                    <a:pt x="11413" y="24874"/>
                    <a:pt x="11524" y="24834"/>
                  </a:cubicBezTo>
                  <a:cubicBezTo>
                    <a:pt x="11541" y="24829"/>
                    <a:pt x="11558" y="24824"/>
                    <a:pt x="11573" y="24820"/>
                  </a:cubicBezTo>
                  <a:cubicBezTo>
                    <a:pt x="11708" y="24782"/>
                    <a:pt x="11838" y="24733"/>
                    <a:pt x="11970" y="24684"/>
                  </a:cubicBezTo>
                  <a:cubicBezTo>
                    <a:pt x="12131" y="24625"/>
                    <a:pt x="12289" y="24557"/>
                    <a:pt x="12443" y="24481"/>
                  </a:cubicBezTo>
                  <a:cubicBezTo>
                    <a:pt x="12769" y="24315"/>
                    <a:pt x="13072" y="24109"/>
                    <a:pt x="13385" y="23922"/>
                  </a:cubicBezTo>
                  <a:cubicBezTo>
                    <a:pt x="13702" y="23735"/>
                    <a:pt x="14013" y="23541"/>
                    <a:pt x="14325" y="23345"/>
                  </a:cubicBezTo>
                  <a:cubicBezTo>
                    <a:pt x="14509" y="23231"/>
                    <a:pt x="14692" y="23118"/>
                    <a:pt x="14871" y="22996"/>
                  </a:cubicBezTo>
                  <a:cubicBezTo>
                    <a:pt x="15060" y="22864"/>
                    <a:pt x="15247" y="22729"/>
                    <a:pt x="15431" y="22590"/>
                  </a:cubicBezTo>
                  <a:cubicBezTo>
                    <a:pt x="15620" y="22450"/>
                    <a:pt x="15813" y="22315"/>
                    <a:pt x="16002" y="22174"/>
                  </a:cubicBezTo>
                  <a:cubicBezTo>
                    <a:pt x="16180" y="22041"/>
                    <a:pt x="16357" y="21908"/>
                    <a:pt x="16535" y="21771"/>
                  </a:cubicBezTo>
                  <a:cubicBezTo>
                    <a:pt x="16900" y="21488"/>
                    <a:pt x="17247" y="21183"/>
                    <a:pt x="17574" y="20856"/>
                  </a:cubicBezTo>
                  <a:cubicBezTo>
                    <a:pt x="17718" y="20708"/>
                    <a:pt x="17868" y="20565"/>
                    <a:pt x="18004" y="20410"/>
                  </a:cubicBezTo>
                  <a:cubicBezTo>
                    <a:pt x="18150" y="20244"/>
                    <a:pt x="18291" y="20073"/>
                    <a:pt x="18431" y="19901"/>
                  </a:cubicBezTo>
                  <a:cubicBezTo>
                    <a:pt x="18588" y="19716"/>
                    <a:pt x="18754" y="19534"/>
                    <a:pt x="18906" y="19341"/>
                  </a:cubicBezTo>
                  <a:cubicBezTo>
                    <a:pt x="19048" y="19160"/>
                    <a:pt x="19183" y="18975"/>
                    <a:pt x="19313" y="18786"/>
                  </a:cubicBezTo>
                  <a:cubicBezTo>
                    <a:pt x="19579" y="18402"/>
                    <a:pt x="19838" y="18010"/>
                    <a:pt x="20060" y="17598"/>
                  </a:cubicBezTo>
                  <a:cubicBezTo>
                    <a:pt x="20170" y="17396"/>
                    <a:pt x="20265" y="17193"/>
                    <a:pt x="20355" y="16984"/>
                  </a:cubicBezTo>
                  <a:cubicBezTo>
                    <a:pt x="20441" y="16782"/>
                    <a:pt x="20527" y="16578"/>
                    <a:pt x="20592" y="16368"/>
                  </a:cubicBezTo>
                  <a:cubicBezTo>
                    <a:pt x="20727" y="15945"/>
                    <a:pt x="20811" y="15508"/>
                    <a:pt x="20906" y="15074"/>
                  </a:cubicBezTo>
                  <a:cubicBezTo>
                    <a:pt x="20954" y="14859"/>
                    <a:pt x="21001" y="14644"/>
                    <a:pt x="21038" y="14426"/>
                  </a:cubicBezTo>
                  <a:cubicBezTo>
                    <a:pt x="21075" y="14208"/>
                    <a:pt x="21108" y="13993"/>
                    <a:pt x="21140" y="13775"/>
                  </a:cubicBezTo>
                  <a:cubicBezTo>
                    <a:pt x="21171" y="13565"/>
                    <a:pt x="21200" y="13354"/>
                    <a:pt x="21216" y="13143"/>
                  </a:cubicBezTo>
                  <a:cubicBezTo>
                    <a:pt x="21232" y="12932"/>
                    <a:pt x="21249" y="12717"/>
                    <a:pt x="21282" y="12506"/>
                  </a:cubicBezTo>
                  <a:cubicBezTo>
                    <a:pt x="21281" y="12506"/>
                    <a:pt x="21281" y="12506"/>
                    <a:pt x="21281" y="12506"/>
                  </a:cubicBezTo>
                  <a:lnTo>
                    <a:pt x="21281" y="12506"/>
                  </a:lnTo>
                  <a:cubicBezTo>
                    <a:pt x="21317" y="12323"/>
                    <a:pt x="21357" y="12142"/>
                    <a:pt x="21408" y="11962"/>
                  </a:cubicBezTo>
                  <a:lnTo>
                    <a:pt x="21408" y="11962"/>
                  </a:lnTo>
                  <a:lnTo>
                    <a:pt x="21403" y="11973"/>
                  </a:lnTo>
                  <a:cubicBezTo>
                    <a:pt x="21487" y="11708"/>
                    <a:pt x="21565" y="11441"/>
                    <a:pt x="21663" y="11183"/>
                  </a:cubicBezTo>
                  <a:cubicBezTo>
                    <a:pt x="21710" y="11059"/>
                    <a:pt x="21765" y="10937"/>
                    <a:pt x="21816" y="10814"/>
                  </a:cubicBezTo>
                  <a:cubicBezTo>
                    <a:pt x="21868" y="10688"/>
                    <a:pt x="21922" y="10563"/>
                    <a:pt x="21976" y="10440"/>
                  </a:cubicBezTo>
                  <a:lnTo>
                    <a:pt x="21976" y="10440"/>
                  </a:lnTo>
                  <a:lnTo>
                    <a:pt x="21974" y="10442"/>
                  </a:lnTo>
                  <a:cubicBezTo>
                    <a:pt x="22044" y="10291"/>
                    <a:pt x="22117" y="10142"/>
                    <a:pt x="22193" y="9996"/>
                  </a:cubicBezTo>
                  <a:cubicBezTo>
                    <a:pt x="22266" y="9860"/>
                    <a:pt x="22347" y="9728"/>
                    <a:pt x="22425" y="9597"/>
                  </a:cubicBezTo>
                  <a:cubicBezTo>
                    <a:pt x="22498" y="9488"/>
                    <a:pt x="22574" y="9379"/>
                    <a:pt x="22647" y="9270"/>
                  </a:cubicBezTo>
                  <a:cubicBezTo>
                    <a:pt x="22729" y="9152"/>
                    <a:pt x="22812" y="9036"/>
                    <a:pt x="22899" y="8925"/>
                  </a:cubicBezTo>
                  <a:cubicBezTo>
                    <a:pt x="22956" y="8861"/>
                    <a:pt x="23013" y="8797"/>
                    <a:pt x="23076" y="8738"/>
                  </a:cubicBezTo>
                  <a:cubicBezTo>
                    <a:pt x="23190" y="8635"/>
                    <a:pt x="23303" y="8534"/>
                    <a:pt x="23416" y="8433"/>
                  </a:cubicBezTo>
                  <a:cubicBezTo>
                    <a:pt x="23448" y="8424"/>
                    <a:pt x="23479" y="8414"/>
                    <a:pt x="23510" y="8403"/>
                  </a:cubicBezTo>
                  <a:lnTo>
                    <a:pt x="23507" y="8403"/>
                  </a:lnTo>
                  <a:cubicBezTo>
                    <a:pt x="23577" y="8381"/>
                    <a:pt x="23650" y="8364"/>
                    <a:pt x="23719" y="8338"/>
                  </a:cubicBezTo>
                  <a:cubicBezTo>
                    <a:pt x="23826" y="8294"/>
                    <a:pt x="23931" y="8242"/>
                    <a:pt x="24029" y="8180"/>
                  </a:cubicBezTo>
                  <a:cubicBezTo>
                    <a:pt x="24130" y="8114"/>
                    <a:pt x="24218" y="8029"/>
                    <a:pt x="24287" y="7929"/>
                  </a:cubicBezTo>
                  <a:cubicBezTo>
                    <a:pt x="24332" y="7865"/>
                    <a:pt x="24370" y="7795"/>
                    <a:pt x="24397" y="7721"/>
                  </a:cubicBezTo>
                  <a:cubicBezTo>
                    <a:pt x="24430" y="7641"/>
                    <a:pt x="24449" y="7555"/>
                    <a:pt x="24451" y="7469"/>
                  </a:cubicBezTo>
                  <a:cubicBezTo>
                    <a:pt x="24450" y="7354"/>
                    <a:pt x="24426" y="7241"/>
                    <a:pt x="24380" y="7136"/>
                  </a:cubicBezTo>
                  <a:cubicBezTo>
                    <a:pt x="24352" y="7077"/>
                    <a:pt x="24316" y="7022"/>
                    <a:pt x="24274" y="6974"/>
                  </a:cubicBezTo>
                  <a:cubicBezTo>
                    <a:pt x="24244" y="6937"/>
                    <a:pt x="24212" y="6904"/>
                    <a:pt x="24175" y="6874"/>
                  </a:cubicBezTo>
                  <a:cubicBezTo>
                    <a:pt x="24073" y="6800"/>
                    <a:pt x="23953" y="6756"/>
                    <a:pt x="23827" y="6747"/>
                  </a:cubicBezTo>
                  <a:cubicBezTo>
                    <a:pt x="23834" y="6704"/>
                    <a:pt x="23837" y="6661"/>
                    <a:pt x="23838" y="6618"/>
                  </a:cubicBezTo>
                  <a:cubicBezTo>
                    <a:pt x="23838" y="6425"/>
                    <a:pt x="23817" y="6220"/>
                    <a:pt x="23680" y="6070"/>
                  </a:cubicBezTo>
                  <a:cubicBezTo>
                    <a:pt x="23598" y="5978"/>
                    <a:pt x="23489" y="5916"/>
                    <a:pt x="23370" y="5892"/>
                  </a:cubicBezTo>
                  <a:cubicBezTo>
                    <a:pt x="23297" y="5879"/>
                    <a:pt x="23223" y="5871"/>
                    <a:pt x="23150" y="5870"/>
                  </a:cubicBezTo>
                  <a:cubicBezTo>
                    <a:pt x="23073" y="5870"/>
                    <a:pt x="22997" y="5872"/>
                    <a:pt x="22927" y="5903"/>
                  </a:cubicBezTo>
                  <a:cubicBezTo>
                    <a:pt x="22879" y="5923"/>
                    <a:pt x="22834" y="5945"/>
                    <a:pt x="22789" y="5971"/>
                  </a:cubicBezTo>
                  <a:cubicBezTo>
                    <a:pt x="22671" y="6041"/>
                    <a:pt x="22564" y="6146"/>
                    <a:pt x="22477" y="6252"/>
                  </a:cubicBezTo>
                  <a:cubicBezTo>
                    <a:pt x="22469" y="6263"/>
                    <a:pt x="22464" y="6275"/>
                    <a:pt x="22457" y="6285"/>
                  </a:cubicBezTo>
                  <a:lnTo>
                    <a:pt x="22452" y="6285"/>
                  </a:lnTo>
                  <a:cubicBezTo>
                    <a:pt x="22398" y="6294"/>
                    <a:pt x="22342" y="6319"/>
                    <a:pt x="22289" y="6337"/>
                  </a:cubicBezTo>
                  <a:cubicBezTo>
                    <a:pt x="22211" y="6363"/>
                    <a:pt x="22133" y="6391"/>
                    <a:pt x="22055" y="6418"/>
                  </a:cubicBezTo>
                  <a:cubicBezTo>
                    <a:pt x="21911" y="6470"/>
                    <a:pt x="21770" y="6515"/>
                    <a:pt x="21624" y="6560"/>
                  </a:cubicBezTo>
                  <a:cubicBezTo>
                    <a:pt x="21209" y="6682"/>
                    <a:pt x="20787" y="6780"/>
                    <a:pt x="20360" y="6854"/>
                  </a:cubicBezTo>
                  <a:lnTo>
                    <a:pt x="20360" y="6854"/>
                  </a:lnTo>
                  <a:cubicBezTo>
                    <a:pt x="20361" y="6854"/>
                    <a:pt x="20361" y="6854"/>
                    <a:pt x="20362" y="6853"/>
                  </a:cubicBezTo>
                  <a:lnTo>
                    <a:pt x="20362" y="6853"/>
                  </a:lnTo>
                  <a:cubicBezTo>
                    <a:pt x="20248" y="6868"/>
                    <a:pt x="20134" y="6879"/>
                    <a:pt x="20020" y="6884"/>
                  </a:cubicBezTo>
                  <a:cubicBezTo>
                    <a:pt x="19918" y="6883"/>
                    <a:pt x="19817" y="6878"/>
                    <a:pt x="19719" y="6868"/>
                  </a:cubicBezTo>
                  <a:cubicBezTo>
                    <a:pt x="19655" y="6857"/>
                    <a:pt x="19592" y="6848"/>
                    <a:pt x="19528" y="6835"/>
                  </a:cubicBezTo>
                  <a:cubicBezTo>
                    <a:pt x="19430" y="6808"/>
                    <a:pt x="19333" y="6778"/>
                    <a:pt x="19236" y="6743"/>
                  </a:cubicBezTo>
                  <a:cubicBezTo>
                    <a:pt x="19179" y="6719"/>
                    <a:pt x="19125" y="6695"/>
                    <a:pt x="19070" y="6667"/>
                  </a:cubicBezTo>
                  <a:cubicBezTo>
                    <a:pt x="19035" y="6646"/>
                    <a:pt x="19002" y="6628"/>
                    <a:pt x="18968" y="6605"/>
                  </a:cubicBezTo>
                  <a:cubicBezTo>
                    <a:pt x="18906" y="6560"/>
                    <a:pt x="18846" y="6515"/>
                    <a:pt x="18787" y="6467"/>
                  </a:cubicBezTo>
                  <a:cubicBezTo>
                    <a:pt x="18725" y="6416"/>
                    <a:pt x="18668" y="6362"/>
                    <a:pt x="18608" y="6311"/>
                  </a:cubicBezTo>
                  <a:cubicBezTo>
                    <a:pt x="18603" y="6305"/>
                    <a:pt x="18598" y="6300"/>
                    <a:pt x="18593" y="6296"/>
                  </a:cubicBezTo>
                  <a:lnTo>
                    <a:pt x="18593" y="6296"/>
                  </a:lnTo>
                  <a:cubicBezTo>
                    <a:pt x="18598" y="6300"/>
                    <a:pt x="18602" y="6304"/>
                    <a:pt x="18607" y="6307"/>
                  </a:cubicBezTo>
                  <a:cubicBezTo>
                    <a:pt x="18462" y="6165"/>
                    <a:pt x="18323" y="6018"/>
                    <a:pt x="18191" y="5864"/>
                  </a:cubicBezTo>
                  <a:cubicBezTo>
                    <a:pt x="17901" y="5485"/>
                    <a:pt x="17645" y="5082"/>
                    <a:pt x="17374" y="4689"/>
                  </a:cubicBezTo>
                  <a:cubicBezTo>
                    <a:pt x="17123" y="4321"/>
                    <a:pt x="16893" y="3939"/>
                    <a:pt x="16633" y="3575"/>
                  </a:cubicBezTo>
                  <a:cubicBezTo>
                    <a:pt x="16366" y="3202"/>
                    <a:pt x="16079" y="2844"/>
                    <a:pt x="15772" y="2503"/>
                  </a:cubicBezTo>
                  <a:cubicBezTo>
                    <a:pt x="15457" y="2152"/>
                    <a:pt x="15112" y="1828"/>
                    <a:pt x="14741" y="1535"/>
                  </a:cubicBezTo>
                  <a:cubicBezTo>
                    <a:pt x="14557" y="1391"/>
                    <a:pt x="14368" y="1255"/>
                    <a:pt x="14174" y="1126"/>
                  </a:cubicBezTo>
                  <a:cubicBezTo>
                    <a:pt x="13981" y="998"/>
                    <a:pt x="13792" y="872"/>
                    <a:pt x="13591" y="758"/>
                  </a:cubicBezTo>
                  <a:cubicBezTo>
                    <a:pt x="13480" y="693"/>
                    <a:pt x="13367" y="632"/>
                    <a:pt x="13251" y="580"/>
                  </a:cubicBezTo>
                  <a:cubicBezTo>
                    <a:pt x="13095" y="514"/>
                    <a:pt x="12934" y="461"/>
                    <a:pt x="12770" y="420"/>
                  </a:cubicBezTo>
                  <a:cubicBezTo>
                    <a:pt x="12557" y="364"/>
                    <a:pt x="12341" y="325"/>
                    <a:pt x="12126" y="280"/>
                  </a:cubicBezTo>
                  <a:cubicBezTo>
                    <a:pt x="11668" y="180"/>
                    <a:pt x="11208" y="91"/>
                    <a:pt x="10743" y="46"/>
                  </a:cubicBezTo>
                  <a:cubicBezTo>
                    <a:pt x="10420" y="16"/>
                    <a:pt x="10096" y="1"/>
                    <a:pt x="9773"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1"/>
            <p:cNvSpPr/>
            <p:nvPr/>
          </p:nvSpPr>
          <p:spPr>
            <a:xfrm>
              <a:off x="4780175" y="421275"/>
              <a:ext cx="700" cy="275"/>
            </a:xfrm>
            <a:custGeom>
              <a:avLst/>
              <a:gdLst/>
              <a:ahLst/>
              <a:cxnLst/>
              <a:rect l="l" t="t" r="r" b="b"/>
              <a:pathLst>
                <a:path w="28" h="11" extrusionOk="0">
                  <a:moveTo>
                    <a:pt x="28" y="0"/>
                  </a:moveTo>
                  <a:lnTo>
                    <a:pt x="24" y="1"/>
                  </a:lnTo>
                  <a:cubicBezTo>
                    <a:pt x="20" y="3"/>
                    <a:pt x="15" y="5"/>
                    <a:pt x="11" y="7"/>
                  </a:cubicBezTo>
                  <a:lnTo>
                    <a:pt x="11" y="7"/>
                  </a:lnTo>
                  <a:cubicBezTo>
                    <a:pt x="17" y="4"/>
                    <a:pt x="23" y="2"/>
                    <a:pt x="28" y="0"/>
                  </a:cubicBezTo>
                  <a:close/>
                  <a:moveTo>
                    <a:pt x="11" y="7"/>
                  </a:moveTo>
                  <a:cubicBezTo>
                    <a:pt x="8" y="8"/>
                    <a:pt x="4" y="9"/>
                    <a:pt x="0" y="11"/>
                  </a:cubicBezTo>
                  <a:cubicBezTo>
                    <a:pt x="4" y="9"/>
                    <a:pt x="7" y="8"/>
                    <a:pt x="11" y="7"/>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1"/>
            <p:cNvSpPr/>
            <p:nvPr/>
          </p:nvSpPr>
          <p:spPr>
            <a:xfrm>
              <a:off x="4607950" y="428400"/>
              <a:ext cx="22400" cy="22575"/>
            </a:xfrm>
            <a:custGeom>
              <a:avLst/>
              <a:gdLst/>
              <a:ahLst/>
              <a:cxnLst/>
              <a:rect l="l" t="t" r="r" b="b"/>
              <a:pathLst>
                <a:path w="896" h="903" extrusionOk="0">
                  <a:moveTo>
                    <a:pt x="418" y="0"/>
                  </a:moveTo>
                  <a:cubicBezTo>
                    <a:pt x="410" y="0"/>
                    <a:pt x="402" y="1"/>
                    <a:pt x="394" y="2"/>
                  </a:cubicBezTo>
                  <a:cubicBezTo>
                    <a:pt x="355" y="4"/>
                    <a:pt x="316" y="11"/>
                    <a:pt x="279" y="24"/>
                  </a:cubicBezTo>
                  <a:cubicBezTo>
                    <a:pt x="241" y="37"/>
                    <a:pt x="210" y="64"/>
                    <a:pt x="179" y="88"/>
                  </a:cubicBezTo>
                  <a:cubicBezTo>
                    <a:pt x="155" y="105"/>
                    <a:pt x="135" y="126"/>
                    <a:pt x="119" y="150"/>
                  </a:cubicBezTo>
                  <a:cubicBezTo>
                    <a:pt x="100" y="183"/>
                    <a:pt x="70" y="224"/>
                    <a:pt x="57" y="264"/>
                  </a:cubicBezTo>
                  <a:cubicBezTo>
                    <a:pt x="57" y="268"/>
                    <a:pt x="56" y="272"/>
                    <a:pt x="56" y="277"/>
                  </a:cubicBezTo>
                  <a:cubicBezTo>
                    <a:pt x="34" y="307"/>
                    <a:pt x="18" y="340"/>
                    <a:pt x="11" y="377"/>
                  </a:cubicBezTo>
                  <a:cubicBezTo>
                    <a:pt x="0" y="435"/>
                    <a:pt x="6" y="496"/>
                    <a:pt x="29" y="551"/>
                  </a:cubicBezTo>
                  <a:cubicBezTo>
                    <a:pt x="40" y="577"/>
                    <a:pt x="53" y="603"/>
                    <a:pt x="67" y="632"/>
                  </a:cubicBezTo>
                  <a:cubicBezTo>
                    <a:pt x="68" y="633"/>
                    <a:pt x="68" y="634"/>
                    <a:pt x="68" y="635"/>
                  </a:cubicBezTo>
                  <a:cubicBezTo>
                    <a:pt x="72" y="645"/>
                    <a:pt x="77" y="654"/>
                    <a:pt x="84" y="662"/>
                  </a:cubicBezTo>
                  <a:cubicBezTo>
                    <a:pt x="93" y="681"/>
                    <a:pt x="104" y="699"/>
                    <a:pt x="116" y="716"/>
                  </a:cubicBezTo>
                  <a:cubicBezTo>
                    <a:pt x="163" y="784"/>
                    <a:pt x="221" y="844"/>
                    <a:pt x="295" y="878"/>
                  </a:cubicBezTo>
                  <a:cubicBezTo>
                    <a:pt x="334" y="893"/>
                    <a:pt x="374" y="901"/>
                    <a:pt x="416" y="902"/>
                  </a:cubicBezTo>
                  <a:cubicBezTo>
                    <a:pt x="438" y="902"/>
                    <a:pt x="461" y="899"/>
                    <a:pt x="484" y="893"/>
                  </a:cubicBezTo>
                  <a:cubicBezTo>
                    <a:pt x="506" y="889"/>
                    <a:pt x="527" y="883"/>
                    <a:pt x="548" y="874"/>
                  </a:cubicBezTo>
                  <a:cubicBezTo>
                    <a:pt x="648" y="859"/>
                    <a:pt x="740" y="808"/>
                    <a:pt x="806" y="730"/>
                  </a:cubicBezTo>
                  <a:cubicBezTo>
                    <a:pt x="849" y="677"/>
                    <a:pt x="876" y="612"/>
                    <a:pt x="885" y="543"/>
                  </a:cubicBezTo>
                  <a:cubicBezTo>
                    <a:pt x="888" y="499"/>
                    <a:pt x="895" y="459"/>
                    <a:pt x="885" y="416"/>
                  </a:cubicBezTo>
                  <a:cubicBezTo>
                    <a:pt x="876" y="378"/>
                    <a:pt x="870" y="332"/>
                    <a:pt x="849" y="297"/>
                  </a:cubicBezTo>
                  <a:cubicBezTo>
                    <a:pt x="841" y="280"/>
                    <a:pt x="830" y="261"/>
                    <a:pt x="819" y="243"/>
                  </a:cubicBezTo>
                  <a:cubicBezTo>
                    <a:pt x="813" y="231"/>
                    <a:pt x="806" y="219"/>
                    <a:pt x="797" y="207"/>
                  </a:cubicBezTo>
                  <a:cubicBezTo>
                    <a:pt x="752" y="145"/>
                    <a:pt x="690" y="83"/>
                    <a:pt x="617" y="53"/>
                  </a:cubicBezTo>
                  <a:cubicBezTo>
                    <a:pt x="552" y="27"/>
                    <a:pt x="487" y="0"/>
                    <a:pt x="418"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1"/>
            <p:cNvSpPr/>
            <p:nvPr/>
          </p:nvSpPr>
          <p:spPr>
            <a:xfrm>
              <a:off x="4460600" y="519850"/>
              <a:ext cx="157225" cy="118775"/>
            </a:xfrm>
            <a:custGeom>
              <a:avLst/>
              <a:gdLst/>
              <a:ahLst/>
              <a:cxnLst/>
              <a:rect l="l" t="t" r="r" b="b"/>
              <a:pathLst>
                <a:path w="6289" h="4751" extrusionOk="0">
                  <a:moveTo>
                    <a:pt x="2246" y="444"/>
                  </a:moveTo>
                  <a:cubicBezTo>
                    <a:pt x="2381" y="444"/>
                    <a:pt x="2513" y="450"/>
                    <a:pt x="2650" y="458"/>
                  </a:cubicBezTo>
                  <a:lnTo>
                    <a:pt x="2643" y="458"/>
                  </a:lnTo>
                  <a:cubicBezTo>
                    <a:pt x="2949" y="492"/>
                    <a:pt x="3255" y="533"/>
                    <a:pt x="3561" y="573"/>
                  </a:cubicBezTo>
                  <a:cubicBezTo>
                    <a:pt x="3753" y="598"/>
                    <a:pt x="3944" y="604"/>
                    <a:pt x="4135" y="604"/>
                  </a:cubicBezTo>
                  <a:cubicBezTo>
                    <a:pt x="4250" y="604"/>
                    <a:pt x="4364" y="602"/>
                    <a:pt x="4478" y="600"/>
                  </a:cubicBezTo>
                  <a:cubicBezTo>
                    <a:pt x="4782" y="594"/>
                    <a:pt x="5081" y="589"/>
                    <a:pt x="5382" y="549"/>
                  </a:cubicBezTo>
                  <a:cubicBezTo>
                    <a:pt x="5453" y="540"/>
                    <a:pt x="5522" y="528"/>
                    <a:pt x="5592" y="513"/>
                  </a:cubicBezTo>
                  <a:lnTo>
                    <a:pt x="5592" y="513"/>
                  </a:lnTo>
                  <a:cubicBezTo>
                    <a:pt x="5519" y="642"/>
                    <a:pt x="5452" y="775"/>
                    <a:pt x="5380" y="908"/>
                  </a:cubicBezTo>
                  <a:cubicBezTo>
                    <a:pt x="5298" y="1064"/>
                    <a:pt x="5204" y="1215"/>
                    <a:pt x="5117" y="1369"/>
                  </a:cubicBezTo>
                  <a:cubicBezTo>
                    <a:pt x="5025" y="1532"/>
                    <a:pt x="4930" y="1692"/>
                    <a:pt x="4837" y="1855"/>
                  </a:cubicBezTo>
                  <a:cubicBezTo>
                    <a:pt x="4741" y="2025"/>
                    <a:pt x="4639" y="2192"/>
                    <a:pt x="4543" y="2360"/>
                  </a:cubicBezTo>
                  <a:cubicBezTo>
                    <a:pt x="4455" y="2519"/>
                    <a:pt x="4360" y="2673"/>
                    <a:pt x="4257" y="2823"/>
                  </a:cubicBezTo>
                  <a:cubicBezTo>
                    <a:pt x="4165" y="2950"/>
                    <a:pt x="4072" y="3074"/>
                    <a:pt x="3980" y="3199"/>
                  </a:cubicBezTo>
                  <a:cubicBezTo>
                    <a:pt x="3887" y="3324"/>
                    <a:pt x="3797" y="3445"/>
                    <a:pt x="3696" y="3559"/>
                  </a:cubicBezTo>
                  <a:cubicBezTo>
                    <a:pt x="3616" y="3641"/>
                    <a:pt x="3531" y="3717"/>
                    <a:pt x="3445" y="3791"/>
                  </a:cubicBezTo>
                  <a:cubicBezTo>
                    <a:pt x="3445" y="3789"/>
                    <a:pt x="3447" y="3789"/>
                    <a:pt x="3447" y="3788"/>
                  </a:cubicBezTo>
                  <a:lnTo>
                    <a:pt x="3447" y="3788"/>
                  </a:lnTo>
                  <a:cubicBezTo>
                    <a:pt x="3341" y="3871"/>
                    <a:pt x="3231" y="3948"/>
                    <a:pt x="3117" y="4018"/>
                  </a:cubicBezTo>
                  <a:cubicBezTo>
                    <a:pt x="3123" y="4015"/>
                    <a:pt x="3129" y="4012"/>
                    <a:pt x="3134" y="4010"/>
                  </a:cubicBezTo>
                  <a:lnTo>
                    <a:pt x="3134" y="4010"/>
                  </a:lnTo>
                  <a:cubicBezTo>
                    <a:pt x="3043" y="4063"/>
                    <a:pt x="2948" y="4113"/>
                    <a:pt x="2853" y="4161"/>
                  </a:cubicBezTo>
                  <a:cubicBezTo>
                    <a:pt x="2774" y="4195"/>
                    <a:pt x="2696" y="4223"/>
                    <a:pt x="2614" y="4251"/>
                  </a:cubicBezTo>
                  <a:cubicBezTo>
                    <a:pt x="2547" y="4263"/>
                    <a:pt x="2484" y="4279"/>
                    <a:pt x="2417" y="4294"/>
                  </a:cubicBezTo>
                  <a:cubicBezTo>
                    <a:pt x="2364" y="4300"/>
                    <a:pt x="2312" y="4306"/>
                    <a:pt x="2260" y="4307"/>
                  </a:cubicBezTo>
                  <a:cubicBezTo>
                    <a:pt x="2212" y="4307"/>
                    <a:pt x="2166" y="4304"/>
                    <a:pt x="2118" y="4300"/>
                  </a:cubicBezTo>
                  <a:cubicBezTo>
                    <a:pt x="2063" y="4293"/>
                    <a:pt x="2009" y="4281"/>
                    <a:pt x="1954" y="4270"/>
                  </a:cubicBezTo>
                  <a:cubicBezTo>
                    <a:pt x="1887" y="4255"/>
                    <a:pt x="1822" y="4234"/>
                    <a:pt x="1758" y="4214"/>
                  </a:cubicBezTo>
                  <a:lnTo>
                    <a:pt x="1762" y="4214"/>
                  </a:lnTo>
                  <a:cubicBezTo>
                    <a:pt x="1689" y="4184"/>
                    <a:pt x="1619" y="4152"/>
                    <a:pt x="1550" y="4118"/>
                  </a:cubicBezTo>
                  <a:lnTo>
                    <a:pt x="1550" y="4120"/>
                  </a:lnTo>
                  <a:cubicBezTo>
                    <a:pt x="1465" y="4070"/>
                    <a:pt x="1383" y="4017"/>
                    <a:pt x="1299" y="3961"/>
                  </a:cubicBezTo>
                  <a:cubicBezTo>
                    <a:pt x="1244" y="3920"/>
                    <a:pt x="1189" y="3876"/>
                    <a:pt x="1137" y="3827"/>
                  </a:cubicBezTo>
                  <a:cubicBezTo>
                    <a:pt x="1063" y="3758"/>
                    <a:pt x="994" y="3684"/>
                    <a:pt x="930" y="3605"/>
                  </a:cubicBezTo>
                  <a:cubicBezTo>
                    <a:pt x="868" y="3528"/>
                    <a:pt x="811" y="3449"/>
                    <a:pt x="755" y="3365"/>
                  </a:cubicBezTo>
                  <a:cubicBezTo>
                    <a:pt x="725" y="3308"/>
                    <a:pt x="695" y="3251"/>
                    <a:pt x="666" y="3192"/>
                  </a:cubicBezTo>
                  <a:cubicBezTo>
                    <a:pt x="628" y="3104"/>
                    <a:pt x="595" y="3015"/>
                    <a:pt x="563" y="2926"/>
                  </a:cubicBezTo>
                  <a:cubicBezTo>
                    <a:pt x="532" y="2818"/>
                    <a:pt x="505" y="2709"/>
                    <a:pt x="487" y="2598"/>
                  </a:cubicBezTo>
                  <a:cubicBezTo>
                    <a:pt x="470" y="2455"/>
                    <a:pt x="460" y="2312"/>
                    <a:pt x="454" y="2169"/>
                  </a:cubicBezTo>
                  <a:cubicBezTo>
                    <a:pt x="456" y="2117"/>
                    <a:pt x="458" y="2068"/>
                    <a:pt x="460" y="2019"/>
                  </a:cubicBezTo>
                  <a:cubicBezTo>
                    <a:pt x="468" y="1952"/>
                    <a:pt x="479" y="1887"/>
                    <a:pt x="490" y="1819"/>
                  </a:cubicBezTo>
                  <a:cubicBezTo>
                    <a:pt x="506" y="1757"/>
                    <a:pt x="523" y="1696"/>
                    <a:pt x="542" y="1634"/>
                  </a:cubicBezTo>
                  <a:cubicBezTo>
                    <a:pt x="576" y="1546"/>
                    <a:pt x="614" y="1461"/>
                    <a:pt x="655" y="1377"/>
                  </a:cubicBezTo>
                  <a:cubicBezTo>
                    <a:pt x="679" y="1333"/>
                    <a:pt x="704" y="1291"/>
                    <a:pt x="730" y="1250"/>
                  </a:cubicBezTo>
                  <a:cubicBezTo>
                    <a:pt x="783" y="1175"/>
                    <a:pt x="840" y="1104"/>
                    <a:pt x="901" y="1036"/>
                  </a:cubicBezTo>
                  <a:cubicBezTo>
                    <a:pt x="953" y="985"/>
                    <a:pt x="1004" y="936"/>
                    <a:pt x="1057" y="891"/>
                  </a:cubicBezTo>
                  <a:cubicBezTo>
                    <a:pt x="1057" y="890"/>
                    <a:pt x="1058" y="890"/>
                    <a:pt x="1058" y="888"/>
                  </a:cubicBezTo>
                  <a:cubicBezTo>
                    <a:pt x="1062" y="887"/>
                    <a:pt x="1064" y="885"/>
                    <a:pt x="1066" y="883"/>
                  </a:cubicBezTo>
                  <a:cubicBezTo>
                    <a:pt x="1171" y="799"/>
                    <a:pt x="1282" y="721"/>
                    <a:pt x="1396" y="649"/>
                  </a:cubicBezTo>
                  <a:cubicBezTo>
                    <a:pt x="1433" y="626"/>
                    <a:pt x="1471" y="605"/>
                    <a:pt x="1510" y="587"/>
                  </a:cubicBezTo>
                  <a:cubicBezTo>
                    <a:pt x="1548" y="569"/>
                    <a:pt x="1586" y="554"/>
                    <a:pt x="1626" y="539"/>
                  </a:cubicBezTo>
                  <a:cubicBezTo>
                    <a:pt x="1724" y="513"/>
                    <a:pt x="1822" y="495"/>
                    <a:pt x="1923" y="476"/>
                  </a:cubicBezTo>
                  <a:cubicBezTo>
                    <a:pt x="2030" y="460"/>
                    <a:pt x="2139" y="450"/>
                    <a:pt x="2246" y="444"/>
                  </a:cubicBezTo>
                  <a:close/>
                  <a:moveTo>
                    <a:pt x="2313" y="0"/>
                  </a:moveTo>
                  <a:cubicBezTo>
                    <a:pt x="2226" y="0"/>
                    <a:pt x="2140" y="4"/>
                    <a:pt x="2054" y="11"/>
                  </a:cubicBezTo>
                  <a:cubicBezTo>
                    <a:pt x="1902" y="27"/>
                    <a:pt x="1750" y="53"/>
                    <a:pt x="1601" y="85"/>
                  </a:cubicBezTo>
                  <a:cubicBezTo>
                    <a:pt x="1470" y="115"/>
                    <a:pt x="1345" y="165"/>
                    <a:pt x="1228" y="233"/>
                  </a:cubicBezTo>
                  <a:cubicBezTo>
                    <a:pt x="1106" y="305"/>
                    <a:pt x="988" y="384"/>
                    <a:pt x="874" y="471"/>
                  </a:cubicBezTo>
                  <a:cubicBezTo>
                    <a:pt x="763" y="550"/>
                    <a:pt x="661" y="641"/>
                    <a:pt x="569" y="740"/>
                  </a:cubicBezTo>
                  <a:cubicBezTo>
                    <a:pt x="498" y="822"/>
                    <a:pt x="425" y="905"/>
                    <a:pt x="366" y="995"/>
                  </a:cubicBezTo>
                  <a:cubicBezTo>
                    <a:pt x="311" y="1082"/>
                    <a:pt x="261" y="1172"/>
                    <a:pt x="216" y="1264"/>
                  </a:cubicBezTo>
                  <a:cubicBezTo>
                    <a:pt x="118" y="1464"/>
                    <a:pt x="55" y="1680"/>
                    <a:pt x="28" y="1900"/>
                  </a:cubicBezTo>
                  <a:cubicBezTo>
                    <a:pt x="0" y="2116"/>
                    <a:pt x="16" y="2330"/>
                    <a:pt x="35" y="2543"/>
                  </a:cubicBezTo>
                  <a:cubicBezTo>
                    <a:pt x="56" y="2769"/>
                    <a:pt x="109" y="2992"/>
                    <a:pt x="192" y="3204"/>
                  </a:cubicBezTo>
                  <a:cubicBezTo>
                    <a:pt x="273" y="3418"/>
                    <a:pt x="378" y="3626"/>
                    <a:pt x="520" y="3804"/>
                  </a:cubicBezTo>
                  <a:cubicBezTo>
                    <a:pt x="596" y="3899"/>
                    <a:pt x="671" y="3996"/>
                    <a:pt x="760" y="4079"/>
                  </a:cubicBezTo>
                  <a:cubicBezTo>
                    <a:pt x="842" y="4160"/>
                    <a:pt x="930" y="4236"/>
                    <a:pt x="1020" y="4307"/>
                  </a:cubicBezTo>
                  <a:cubicBezTo>
                    <a:pt x="1121" y="4385"/>
                    <a:pt x="1232" y="4447"/>
                    <a:pt x="1342" y="4509"/>
                  </a:cubicBezTo>
                  <a:cubicBezTo>
                    <a:pt x="1444" y="4565"/>
                    <a:pt x="1550" y="4612"/>
                    <a:pt x="1660" y="4648"/>
                  </a:cubicBezTo>
                  <a:cubicBezTo>
                    <a:pt x="1794" y="4693"/>
                    <a:pt x="1933" y="4725"/>
                    <a:pt x="2073" y="4742"/>
                  </a:cubicBezTo>
                  <a:cubicBezTo>
                    <a:pt x="2116" y="4747"/>
                    <a:pt x="2160" y="4750"/>
                    <a:pt x="2203" y="4750"/>
                  </a:cubicBezTo>
                  <a:cubicBezTo>
                    <a:pt x="2209" y="4750"/>
                    <a:pt x="2216" y="4750"/>
                    <a:pt x="2222" y="4750"/>
                  </a:cubicBezTo>
                  <a:cubicBezTo>
                    <a:pt x="2344" y="4749"/>
                    <a:pt x="2466" y="4735"/>
                    <a:pt x="2585" y="4711"/>
                  </a:cubicBezTo>
                  <a:cubicBezTo>
                    <a:pt x="2805" y="4669"/>
                    <a:pt x="3015" y="4584"/>
                    <a:pt x="3210" y="4474"/>
                  </a:cubicBezTo>
                  <a:cubicBezTo>
                    <a:pt x="3396" y="4373"/>
                    <a:pt x="3572" y="4255"/>
                    <a:pt x="3737" y="4122"/>
                  </a:cubicBezTo>
                  <a:cubicBezTo>
                    <a:pt x="3896" y="3990"/>
                    <a:pt x="4046" y="3846"/>
                    <a:pt x="4173" y="3680"/>
                  </a:cubicBezTo>
                  <a:cubicBezTo>
                    <a:pt x="4296" y="3521"/>
                    <a:pt x="4412" y="3358"/>
                    <a:pt x="4531" y="3196"/>
                  </a:cubicBezTo>
                  <a:cubicBezTo>
                    <a:pt x="4662" y="3020"/>
                    <a:pt x="4781" y="2835"/>
                    <a:pt x="4890" y="2645"/>
                  </a:cubicBezTo>
                  <a:cubicBezTo>
                    <a:pt x="5003" y="2447"/>
                    <a:pt x="5120" y="2253"/>
                    <a:pt x="5233" y="2056"/>
                  </a:cubicBezTo>
                  <a:cubicBezTo>
                    <a:pt x="5431" y="1708"/>
                    <a:pt x="5640" y="1367"/>
                    <a:pt x="5827" y="1010"/>
                  </a:cubicBezTo>
                  <a:cubicBezTo>
                    <a:pt x="5830" y="1008"/>
                    <a:pt x="5831" y="1006"/>
                    <a:pt x="5831" y="1003"/>
                  </a:cubicBezTo>
                  <a:lnTo>
                    <a:pt x="5832" y="1002"/>
                  </a:lnTo>
                  <a:lnTo>
                    <a:pt x="5832" y="1000"/>
                  </a:lnTo>
                  <a:cubicBezTo>
                    <a:pt x="5836" y="997"/>
                    <a:pt x="5838" y="992"/>
                    <a:pt x="5839" y="988"/>
                  </a:cubicBezTo>
                  <a:cubicBezTo>
                    <a:pt x="5913" y="848"/>
                    <a:pt x="5986" y="707"/>
                    <a:pt x="6069" y="572"/>
                  </a:cubicBezTo>
                  <a:cubicBezTo>
                    <a:pt x="6086" y="529"/>
                    <a:pt x="6105" y="486"/>
                    <a:pt x="6125" y="444"/>
                  </a:cubicBezTo>
                  <a:cubicBezTo>
                    <a:pt x="6135" y="423"/>
                    <a:pt x="6144" y="402"/>
                    <a:pt x="6154" y="383"/>
                  </a:cubicBezTo>
                  <a:cubicBezTo>
                    <a:pt x="6162" y="363"/>
                    <a:pt x="6172" y="344"/>
                    <a:pt x="6182" y="324"/>
                  </a:cubicBezTo>
                  <a:cubicBezTo>
                    <a:pt x="6188" y="293"/>
                    <a:pt x="6199" y="264"/>
                    <a:pt x="6218" y="237"/>
                  </a:cubicBezTo>
                  <a:cubicBezTo>
                    <a:pt x="6226" y="229"/>
                    <a:pt x="6231" y="221"/>
                    <a:pt x="6237" y="211"/>
                  </a:cubicBezTo>
                  <a:cubicBezTo>
                    <a:pt x="6243" y="199"/>
                    <a:pt x="6250" y="187"/>
                    <a:pt x="6256" y="175"/>
                  </a:cubicBezTo>
                  <a:cubicBezTo>
                    <a:pt x="6269" y="153"/>
                    <a:pt x="6278" y="132"/>
                    <a:pt x="6289" y="111"/>
                  </a:cubicBezTo>
                  <a:cubicBezTo>
                    <a:pt x="6288" y="105"/>
                    <a:pt x="6284" y="100"/>
                    <a:pt x="6283" y="96"/>
                  </a:cubicBezTo>
                  <a:cubicBezTo>
                    <a:pt x="6243" y="103"/>
                    <a:pt x="6202" y="108"/>
                    <a:pt x="6161" y="109"/>
                  </a:cubicBezTo>
                  <a:cubicBezTo>
                    <a:pt x="6056" y="117"/>
                    <a:pt x="5950" y="124"/>
                    <a:pt x="5844" y="129"/>
                  </a:cubicBezTo>
                  <a:cubicBezTo>
                    <a:pt x="5736" y="134"/>
                    <a:pt x="5628" y="134"/>
                    <a:pt x="5519" y="136"/>
                  </a:cubicBezTo>
                  <a:cubicBezTo>
                    <a:pt x="5426" y="136"/>
                    <a:pt x="5336" y="129"/>
                    <a:pt x="5244" y="120"/>
                  </a:cubicBezTo>
                  <a:lnTo>
                    <a:pt x="5235" y="120"/>
                  </a:lnTo>
                  <a:cubicBezTo>
                    <a:pt x="5093" y="136"/>
                    <a:pt x="4952" y="147"/>
                    <a:pt x="4809" y="152"/>
                  </a:cubicBezTo>
                  <a:lnTo>
                    <a:pt x="4809" y="152"/>
                  </a:lnTo>
                  <a:cubicBezTo>
                    <a:pt x="4811" y="152"/>
                    <a:pt x="4811" y="150"/>
                    <a:pt x="4811" y="150"/>
                  </a:cubicBezTo>
                  <a:lnTo>
                    <a:pt x="4811" y="150"/>
                  </a:lnTo>
                  <a:cubicBezTo>
                    <a:pt x="4599" y="155"/>
                    <a:pt x="4387" y="162"/>
                    <a:pt x="4175" y="162"/>
                  </a:cubicBezTo>
                  <a:cubicBezTo>
                    <a:pt x="4043" y="162"/>
                    <a:pt x="3912" y="159"/>
                    <a:pt x="3780" y="152"/>
                  </a:cubicBezTo>
                  <a:cubicBezTo>
                    <a:pt x="3498" y="122"/>
                    <a:pt x="3220" y="80"/>
                    <a:pt x="2938" y="46"/>
                  </a:cubicBezTo>
                  <a:cubicBezTo>
                    <a:pt x="2730" y="20"/>
                    <a:pt x="2521" y="0"/>
                    <a:pt x="2313"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3" name="Google Shape;3403;p41"/>
          <p:cNvGrpSpPr/>
          <p:nvPr/>
        </p:nvGrpSpPr>
        <p:grpSpPr>
          <a:xfrm rot="1639686" flipH="1">
            <a:off x="8557596" y="555160"/>
            <a:ext cx="328060" cy="297217"/>
            <a:chOff x="499313" y="2562565"/>
            <a:chExt cx="407048" cy="368818"/>
          </a:xfrm>
        </p:grpSpPr>
        <p:grpSp>
          <p:nvGrpSpPr>
            <p:cNvPr id="3404" name="Google Shape;3404;p41"/>
            <p:cNvGrpSpPr/>
            <p:nvPr/>
          </p:nvGrpSpPr>
          <p:grpSpPr>
            <a:xfrm>
              <a:off x="499313" y="2622582"/>
              <a:ext cx="201846" cy="198489"/>
              <a:chOff x="173263" y="2126932"/>
              <a:chExt cx="201846" cy="198489"/>
            </a:xfrm>
          </p:grpSpPr>
          <p:sp>
            <p:nvSpPr>
              <p:cNvPr id="3405" name="Google Shape;3405;p41"/>
              <p:cNvSpPr/>
              <p:nvPr/>
            </p:nvSpPr>
            <p:spPr>
              <a:xfrm rot="1402590">
                <a:off x="208590" y="2157630"/>
                <a:ext cx="132784" cy="133004"/>
              </a:xfrm>
              <a:custGeom>
                <a:avLst/>
                <a:gdLst/>
                <a:ahLst/>
                <a:cxnLst/>
                <a:rect l="l" t="t" r="r" b="b"/>
                <a:pathLst>
                  <a:path w="46521" h="46598" extrusionOk="0">
                    <a:moveTo>
                      <a:pt x="31284" y="0"/>
                    </a:moveTo>
                    <a:cubicBezTo>
                      <a:pt x="30461" y="0"/>
                      <a:pt x="29609" y="125"/>
                      <a:pt x="28854" y="200"/>
                    </a:cubicBezTo>
                    <a:cubicBezTo>
                      <a:pt x="25701" y="481"/>
                      <a:pt x="22461" y="934"/>
                      <a:pt x="19459" y="1950"/>
                    </a:cubicBezTo>
                    <a:cubicBezTo>
                      <a:pt x="19441" y="1957"/>
                      <a:pt x="19423" y="1963"/>
                      <a:pt x="19404" y="1970"/>
                    </a:cubicBezTo>
                    <a:cubicBezTo>
                      <a:pt x="18691" y="2117"/>
                      <a:pt x="17981" y="2297"/>
                      <a:pt x="17280" y="2473"/>
                    </a:cubicBezTo>
                    <a:cubicBezTo>
                      <a:pt x="16766" y="2532"/>
                      <a:pt x="16254" y="2591"/>
                      <a:pt x="15743" y="2648"/>
                    </a:cubicBezTo>
                    <a:cubicBezTo>
                      <a:pt x="15321" y="2377"/>
                      <a:pt x="14827" y="2220"/>
                      <a:pt x="14276" y="2210"/>
                    </a:cubicBezTo>
                    <a:cubicBezTo>
                      <a:pt x="14238" y="2209"/>
                      <a:pt x="14200" y="2208"/>
                      <a:pt x="14161" y="2208"/>
                    </a:cubicBezTo>
                    <a:cubicBezTo>
                      <a:pt x="12663" y="2208"/>
                      <a:pt x="11114" y="3032"/>
                      <a:pt x="9956" y="3937"/>
                    </a:cubicBezTo>
                    <a:cubicBezTo>
                      <a:pt x="9133" y="4594"/>
                      <a:pt x="8351" y="5274"/>
                      <a:pt x="7682" y="6065"/>
                    </a:cubicBezTo>
                    <a:cubicBezTo>
                      <a:pt x="7087" y="6351"/>
                      <a:pt x="6499" y="6649"/>
                      <a:pt x="5917" y="6961"/>
                    </a:cubicBezTo>
                    <a:cubicBezTo>
                      <a:pt x="4838" y="7543"/>
                      <a:pt x="4341" y="8926"/>
                      <a:pt x="4665" y="10070"/>
                    </a:cubicBezTo>
                    <a:cubicBezTo>
                      <a:pt x="4699" y="10197"/>
                      <a:pt x="4741" y="10319"/>
                      <a:pt x="4794" y="10439"/>
                    </a:cubicBezTo>
                    <a:cubicBezTo>
                      <a:pt x="3736" y="12498"/>
                      <a:pt x="3020" y="14765"/>
                      <a:pt x="2418" y="16981"/>
                    </a:cubicBezTo>
                    <a:cubicBezTo>
                      <a:pt x="2181" y="17868"/>
                      <a:pt x="1987" y="18774"/>
                      <a:pt x="1793" y="19660"/>
                    </a:cubicBezTo>
                    <a:cubicBezTo>
                      <a:pt x="1577" y="20653"/>
                      <a:pt x="1361" y="21605"/>
                      <a:pt x="1274" y="22619"/>
                    </a:cubicBezTo>
                    <a:cubicBezTo>
                      <a:pt x="1188" y="23862"/>
                      <a:pt x="1764" y="24940"/>
                      <a:pt x="2794" y="25454"/>
                    </a:cubicBezTo>
                    <a:cubicBezTo>
                      <a:pt x="2480" y="25470"/>
                      <a:pt x="2169" y="25541"/>
                      <a:pt x="1879" y="25664"/>
                    </a:cubicBezTo>
                    <a:cubicBezTo>
                      <a:pt x="583" y="26226"/>
                      <a:pt x="0" y="27608"/>
                      <a:pt x="302" y="28947"/>
                    </a:cubicBezTo>
                    <a:cubicBezTo>
                      <a:pt x="625" y="30395"/>
                      <a:pt x="1058" y="31841"/>
                      <a:pt x="1599" y="33224"/>
                    </a:cubicBezTo>
                    <a:cubicBezTo>
                      <a:pt x="2096" y="34454"/>
                      <a:pt x="2635" y="35642"/>
                      <a:pt x="3153" y="36830"/>
                    </a:cubicBezTo>
                    <a:cubicBezTo>
                      <a:pt x="3434" y="37500"/>
                      <a:pt x="3801" y="38147"/>
                      <a:pt x="4384" y="38601"/>
                    </a:cubicBezTo>
                    <a:cubicBezTo>
                      <a:pt x="5141" y="39205"/>
                      <a:pt x="5917" y="39724"/>
                      <a:pt x="6738" y="40264"/>
                    </a:cubicBezTo>
                    <a:cubicBezTo>
                      <a:pt x="8207" y="41236"/>
                      <a:pt x="9654" y="42337"/>
                      <a:pt x="11210" y="43158"/>
                    </a:cubicBezTo>
                    <a:cubicBezTo>
                      <a:pt x="11649" y="43404"/>
                      <a:pt x="12134" y="43529"/>
                      <a:pt x="12617" y="43529"/>
                    </a:cubicBezTo>
                    <a:cubicBezTo>
                      <a:pt x="13321" y="43529"/>
                      <a:pt x="14018" y="43264"/>
                      <a:pt x="14556" y="42727"/>
                    </a:cubicBezTo>
                    <a:cubicBezTo>
                      <a:pt x="14619" y="42664"/>
                      <a:pt x="14677" y="42598"/>
                      <a:pt x="14732" y="42531"/>
                    </a:cubicBezTo>
                    <a:cubicBezTo>
                      <a:pt x="14782" y="42560"/>
                      <a:pt x="14831" y="42589"/>
                      <a:pt x="14881" y="42619"/>
                    </a:cubicBezTo>
                    <a:cubicBezTo>
                      <a:pt x="16024" y="43281"/>
                      <a:pt x="17241" y="43816"/>
                      <a:pt x="18501" y="44227"/>
                    </a:cubicBezTo>
                    <a:cubicBezTo>
                      <a:pt x="19404" y="44708"/>
                      <a:pt x="20337" y="45131"/>
                      <a:pt x="21295" y="45491"/>
                    </a:cubicBezTo>
                    <a:cubicBezTo>
                      <a:pt x="22851" y="46096"/>
                      <a:pt x="24448" y="46398"/>
                      <a:pt x="26089" y="46550"/>
                    </a:cubicBezTo>
                    <a:cubicBezTo>
                      <a:pt x="26455" y="46582"/>
                      <a:pt x="26819" y="46597"/>
                      <a:pt x="27180" y="46597"/>
                    </a:cubicBezTo>
                    <a:cubicBezTo>
                      <a:pt x="29485" y="46597"/>
                      <a:pt x="31688" y="45946"/>
                      <a:pt x="33649" y="44713"/>
                    </a:cubicBezTo>
                    <a:cubicBezTo>
                      <a:pt x="34593" y="44105"/>
                      <a:pt x="35353" y="43252"/>
                      <a:pt x="36009" y="42372"/>
                    </a:cubicBezTo>
                    <a:cubicBezTo>
                      <a:pt x="36058" y="42362"/>
                      <a:pt x="36107" y="42350"/>
                      <a:pt x="36155" y="42337"/>
                    </a:cubicBezTo>
                    <a:cubicBezTo>
                      <a:pt x="38616" y="41712"/>
                      <a:pt x="40970" y="40502"/>
                      <a:pt x="42655" y="38558"/>
                    </a:cubicBezTo>
                    <a:cubicBezTo>
                      <a:pt x="43671" y="37414"/>
                      <a:pt x="44426" y="36203"/>
                      <a:pt x="45096" y="34843"/>
                    </a:cubicBezTo>
                    <a:cubicBezTo>
                      <a:pt x="45830" y="33374"/>
                      <a:pt x="46154" y="31667"/>
                      <a:pt x="46348" y="30049"/>
                    </a:cubicBezTo>
                    <a:cubicBezTo>
                      <a:pt x="46520" y="28601"/>
                      <a:pt x="46391" y="27111"/>
                      <a:pt x="46219" y="25664"/>
                    </a:cubicBezTo>
                    <a:cubicBezTo>
                      <a:pt x="46045" y="24109"/>
                      <a:pt x="45614" y="22555"/>
                      <a:pt x="45073" y="21108"/>
                    </a:cubicBezTo>
                    <a:cubicBezTo>
                      <a:pt x="44195" y="18729"/>
                      <a:pt x="43039" y="16427"/>
                      <a:pt x="41565" y="14345"/>
                    </a:cubicBezTo>
                    <a:cubicBezTo>
                      <a:pt x="41284" y="13806"/>
                      <a:pt x="40988" y="13274"/>
                      <a:pt x="40690" y="12749"/>
                    </a:cubicBezTo>
                    <a:cubicBezTo>
                      <a:pt x="39956" y="11497"/>
                      <a:pt x="39093" y="10243"/>
                      <a:pt x="38077" y="9207"/>
                    </a:cubicBezTo>
                    <a:cubicBezTo>
                      <a:pt x="37235" y="8365"/>
                      <a:pt x="36392" y="7630"/>
                      <a:pt x="35398" y="6939"/>
                    </a:cubicBezTo>
                    <a:cubicBezTo>
                      <a:pt x="34641" y="6409"/>
                      <a:pt x="33811" y="6054"/>
                      <a:pt x="32944" y="5753"/>
                    </a:cubicBezTo>
                    <a:cubicBezTo>
                      <a:pt x="33132" y="5646"/>
                      <a:pt x="33310" y="5523"/>
                      <a:pt x="33477" y="5384"/>
                    </a:cubicBezTo>
                    <a:cubicBezTo>
                      <a:pt x="34793" y="4520"/>
                      <a:pt x="35182" y="3008"/>
                      <a:pt x="34470" y="1605"/>
                    </a:cubicBezTo>
                    <a:cubicBezTo>
                      <a:pt x="33809" y="309"/>
                      <a:pt x="32582" y="0"/>
                      <a:pt x="31284"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1"/>
              <p:cNvSpPr/>
              <p:nvPr/>
            </p:nvSpPr>
            <p:spPr>
              <a:xfrm rot="1402590">
                <a:off x="209731" y="2164347"/>
                <a:ext cx="146736" cy="73110"/>
              </a:xfrm>
              <a:custGeom>
                <a:avLst/>
                <a:gdLst/>
                <a:ahLst/>
                <a:cxnLst/>
                <a:rect l="l" t="t" r="r" b="b"/>
                <a:pathLst>
                  <a:path w="51409" h="25614" extrusionOk="0">
                    <a:moveTo>
                      <a:pt x="37328" y="11826"/>
                    </a:moveTo>
                    <a:cubicBezTo>
                      <a:pt x="37369" y="11841"/>
                      <a:pt x="37411" y="11856"/>
                      <a:pt x="37456" y="11870"/>
                    </a:cubicBezTo>
                    <a:cubicBezTo>
                      <a:pt x="37413" y="11856"/>
                      <a:pt x="37371" y="11841"/>
                      <a:pt x="37328" y="11826"/>
                    </a:cubicBezTo>
                    <a:close/>
                    <a:moveTo>
                      <a:pt x="28407" y="1"/>
                    </a:moveTo>
                    <a:cubicBezTo>
                      <a:pt x="26126" y="1"/>
                      <a:pt x="23834" y="210"/>
                      <a:pt x="21581" y="445"/>
                    </a:cubicBezTo>
                    <a:cubicBezTo>
                      <a:pt x="19529" y="683"/>
                      <a:pt x="17478" y="964"/>
                      <a:pt x="15513" y="1655"/>
                    </a:cubicBezTo>
                    <a:cubicBezTo>
                      <a:pt x="12791" y="2627"/>
                      <a:pt x="10459" y="4268"/>
                      <a:pt x="8363" y="6233"/>
                    </a:cubicBezTo>
                    <a:cubicBezTo>
                      <a:pt x="5685" y="8760"/>
                      <a:pt x="3871" y="12064"/>
                      <a:pt x="2230" y="15326"/>
                    </a:cubicBezTo>
                    <a:cubicBezTo>
                      <a:pt x="2272" y="15218"/>
                      <a:pt x="2337" y="15110"/>
                      <a:pt x="2381" y="15002"/>
                    </a:cubicBezTo>
                    <a:lnTo>
                      <a:pt x="2381" y="15002"/>
                    </a:lnTo>
                    <a:cubicBezTo>
                      <a:pt x="2200" y="15377"/>
                      <a:pt x="1975" y="15763"/>
                      <a:pt x="1814" y="16168"/>
                    </a:cubicBezTo>
                    <a:cubicBezTo>
                      <a:pt x="1557" y="16645"/>
                      <a:pt x="1353" y="17173"/>
                      <a:pt x="1150" y="17680"/>
                    </a:cubicBezTo>
                    <a:cubicBezTo>
                      <a:pt x="749" y="18669"/>
                      <a:pt x="359" y="19911"/>
                      <a:pt x="468" y="21051"/>
                    </a:cubicBezTo>
                    <a:cubicBezTo>
                      <a:pt x="208" y="21761"/>
                      <a:pt x="0" y="22475"/>
                      <a:pt x="70" y="23253"/>
                    </a:cubicBezTo>
                    <a:cubicBezTo>
                      <a:pt x="181" y="24721"/>
                      <a:pt x="1540" y="25614"/>
                      <a:pt x="2881" y="25614"/>
                    </a:cubicBezTo>
                    <a:cubicBezTo>
                      <a:pt x="3098" y="25614"/>
                      <a:pt x="3313" y="25590"/>
                      <a:pt x="3525" y="25543"/>
                    </a:cubicBezTo>
                    <a:cubicBezTo>
                      <a:pt x="4368" y="25348"/>
                      <a:pt x="5037" y="24679"/>
                      <a:pt x="5382" y="23900"/>
                    </a:cubicBezTo>
                    <a:cubicBezTo>
                      <a:pt x="5484" y="23658"/>
                      <a:pt x="5586" y="23413"/>
                      <a:pt x="5706" y="23151"/>
                    </a:cubicBezTo>
                    <a:cubicBezTo>
                      <a:pt x="6135" y="22390"/>
                      <a:pt x="6650" y="21675"/>
                      <a:pt x="7131" y="20943"/>
                    </a:cubicBezTo>
                    <a:lnTo>
                      <a:pt x="7131" y="20943"/>
                    </a:lnTo>
                    <a:cubicBezTo>
                      <a:pt x="7067" y="21050"/>
                      <a:pt x="7003" y="21137"/>
                      <a:pt x="6937" y="21245"/>
                    </a:cubicBezTo>
                    <a:cubicBezTo>
                      <a:pt x="7564" y="20295"/>
                      <a:pt x="8299" y="19430"/>
                      <a:pt x="9033" y="18567"/>
                    </a:cubicBezTo>
                    <a:lnTo>
                      <a:pt x="9033" y="18567"/>
                    </a:lnTo>
                    <a:cubicBezTo>
                      <a:pt x="8968" y="18653"/>
                      <a:pt x="8882" y="18761"/>
                      <a:pt x="8816" y="18847"/>
                    </a:cubicBezTo>
                    <a:cubicBezTo>
                      <a:pt x="9538" y="18009"/>
                      <a:pt x="10306" y="17213"/>
                      <a:pt x="11117" y="16461"/>
                    </a:cubicBezTo>
                    <a:cubicBezTo>
                      <a:pt x="11956" y="15731"/>
                      <a:pt x="12816" y="15000"/>
                      <a:pt x="13741" y="14377"/>
                    </a:cubicBezTo>
                    <a:lnTo>
                      <a:pt x="13741" y="14377"/>
                    </a:lnTo>
                    <a:cubicBezTo>
                      <a:pt x="13633" y="14441"/>
                      <a:pt x="13547" y="14505"/>
                      <a:pt x="13439" y="14571"/>
                    </a:cubicBezTo>
                    <a:cubicBezTo>
                      <a:pt x="14203" y="14061"/>
                      <a:pt x="14970" y="13568"/>
                      <a:pt x="15769" y="13126"/>
                    </a:cubicBezTo>
                    <a:lnTo>
                      <a:pt x="15769" y="13126"/>
                    </a:lnTo>
                    <a:cubicBezTo>
                      <a:pt x="15747" y="13139"/>
                      <a:pt x="15725" y="13153"/>
                      <a:pt x="15706" y="13167"/>
                    </a:cubicBezTo>
                    <a:cubicBezTo>
                      <a:pt x="17484" y="12289"/>
                      <a:pt x="19300" y="11489"/>
                      <a:pt x="21154" y="10783"/>
                    </a:cubicBezTo>
                    <a:cubicBezTo>
                      <a:pt x="21895" y="10557"/>
                      <a:pt x="22617" y="10351"/>
                      <a:pt x="23338" y="10164"/>
                    </a:cubicBezTo>
                    <a:cubicBezTo>
                      <a:pt x="23971" y="10060"/>
                      <a:pt x="24606" y="9969"/>
                      <a:pt x="25256" y="9877"/>
                    </a:cubicBezTo>
                    <a:cubicBezTo>
                      <a:pt x="25731" y="9865"/>
                      <a:pt x="26207" y="9855"/>
                      <a:pt x="26683" y="9855"/>
                    </a:cubicBezTo>
                    <a:cubicBezTo>
                      <a:pt x="26884" y="9855"/>
                      <a:pt x="27086" y="9856"/>
                      <a:pt x="27288" y="9861"/>
                    </a:cubicBezTo>
                    <a:cubicBezTo>
                      <a:pt x="29389" y="10016"/>
                      <a:pt x="31478" y="10291"/>
                      <a:pt x="33547" y="10683"/>
                    </a:cubicBezTo>
                    <a:cubicBezTo>
                      <a:pt x="33416" y="10662"/>
                      <a:pt x="33309" y="10640"/>
                      <a:pt x="33179" y="10618"/>
                    </a:cubicBezTo>
                    <a:lnTo>
                      <a:pt x="33179" y="10618"/>
                    </a:lnTo>
                    <a:cubicBezTo>
                      <a:pt x="34582" y="10933"/>
                      <a:pt x="35945" y="11349"/>
                      <a:pt x="37328" y="11826"/>
                    </a:cubicBezTo>
                    <a:lnTo>
                      <a:pt x="37328" y="11826"/>
                    </a:lnTo>
                    <a:cubicBezTo>
                      <a:pt x="37251" y="11798"/>
                      <a:pt x="37180" y="11770"/>
                      <a:pt x="37109" y="11742"/>
                    </a:cubicBezTo>
                    <a:lnTo>
                      <a:pt x="37109" y="11742"/>
                    </a:lnTo>
                    <a:cubicBezTo>
                      <a:pt x="38523" y="12248"/>
                      <a:pt x="39897" y="12796"/>
                      <a:pt x="41268" y="13425"/>
                    </a:cubicBezTo>
                    <a:cubicBezTo>
                      <a:pt x="41194" y="13390"/>
                      <a:pt x="41122" y="13348"/>
                      <a:pt x="41063" y="13319"/>
                    </a:cubicBezTo>
                    <a:lnTo>
                      <a:pt x="41063" y="13319"/>
                    </a:lnTo>
                    <a:cubicBezTo>
                      <a:pt x="41851" y="13704"/>
                      <a:pt x="42604" y="14127"/>
                      <a:pt x="43336" y="14624"/>
                    </a:cubicBezTo>
                    <a:cubicBezTo>
                      <a:pt x="43285" y="14592"/>
                      <a:pt x="43232" y="14559"/>
                      <a:pt x="43179" y="14527"/>
                    </a:cubicBezTo>
                    <a:lnTo>
                      <a:pt x="43179" y="14527"/>
                    </a:lnTo>
                    <a:cubicBezTo>
                      <a:pt x="43525" y="14765"/>
                      <a:pt x="43848" y="15002"/>
                      <a:pt x="44151" y="15282"/>
                    </a:cubicBezTo>
                    <a:cubicBezTo>
                      <a:pt x="44131" y="15263"/>
                      <a:pt x="44110" y="15243"/>
                      <a:pt x="44090" y="15222"/>
                    </a:cubicBezTo>
                    <a:lnTo>
                      <a:pt x="44090" y="15222"/>
                    </a:lnTo>
                    <a:cubicBezTo>
                      <a:pt x="44560" y="15647"/>
                      <a:pt x="45019" y="16095"/>
                      <a:pt x="45511" y="16492"/>
                    </a:cubicBezTo>
                    <a:cubicBezTo>
                      <a:pt x="45781" y="16717"/>
                      <a:pt x="46071" y="16921"/>
                      <a:pt x="46355" y="17126"/>
                    </a:cubicBezTo>
                    <a:cubicBezTo>
                      <a:pt x="46862" y="17677"/>
                      <a:pt x="47587" y="18025"/>
                      <a:pt x="48384" y="18025"/>
                    </a:cubicBezTo>
                    <a:cubicBezTo>
                      <a:pt x="49636" y="18025"/>
                      <a:pt x="50738" y="17205"/>
                      <a:pt x="51105" y="15995"/>
                    </a:cubicBezTo>
                    <a:cubicBezTo>
                      <a:pt x="51408" y="15001"/>
                      <a:pt x="51061" y="14030"/>
                      <a:pt x="50392" y="13296"/>
                    </a:cubicBezTo>
                    <a:cubicBezTo>
                      <a:pt x="50003" y="12821"/>
                      <a:pt x="49378" y="12497"/>
                      <a:pt x="48902" y="12108"/>
                    </a:cubicBezTo>
                    <a:lnTo>
                      <a:pt x="48902" y="12108"/>
                    </a:lnTo>
                    <a:cubicBezTo>
                      <a:pt x="48921" y="12127"/>
                      <a:pt x="48940" y="12145"/>
                      <a:pt x="48959" y="12164"/>
                    </a:cubicBezTo>
                    <a:cubicBezTo>
                      <a:pt x="48573" y="11820"/>
                      <a:pt x="48186" y="11485"/>
                      <a:pt x="47801" y="11136"/>
                    </a:cubicBezTo>
                    <a:cubicBezTo>
                      <a:pt x="46980" y="10401"/>
                      <a:pt x="46072" y="9796"/>
                      <a:pt x="45144" y="9235"/>
                    </a:cubicBezTo>
                    <a:cubicBezTo>
                      <a:pt x="43697" y="8350"/>
                      <a:pt x="42079" y="7702"/>
                      <a:pt x="40500" y="7098"/>
                    </a:cubicBezTo>
                    <a:cubicBezTo>
                      <a:pt x="39089" y="6551"/>
                      <a:pt x="40684" y="4895"/>
                      <a:pt x="39239" y="4508"/>
                    </a:cubicBezTo>
                    <a:cubicBezTo>
                      <a:pt x="39581" y="3974"/>
                      <a:pt x="36730" y="4518"/>
                      <a:pt x="36635" y="3857"/>
                    </a:cubicBezTo>
                    <a:cubicBezTo>
                      <a:pt x="36462" y="2713"/>
                      <a:pt x="35749" y="2000"/>
                      <a:pt x="34777" y="1439"/>
                    </a:cubicBezTo>
                    <a:cubicBezTo>
                      <a:pt x="33395" y="661"/>
                      <a:pt x="31948" y="143"/>
                      <a:pt x="30350" y="56"/>
                    </a:cubicBezTo>
                    <a:cubicBezTo>
                      <a:pt x="29704" y="18"/>
                      <a:pt x="29056" y="1"/>
                      <a:pt x="28407" y="1"/>
                    </a:cubicBezTo>
                    <a:close/>
                  </a:path>
                </a:pathLst>
              </a:custGeom>
              <a:solidFill>
                <a:srgbClr val="BBE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1"/>
              <p:cNvSpPr/>
              <p:nvPr/>
            </p:nvSpPr>
            <p:spPr>
              <a:xfrm rot="1402590">
                <a:off x="196448" y="2151659"/>
                <a:ext cx="155476" cy="149034"/>
              </a:xfrm>
              <a:custGeom>
                <a:avLst/>
                <a:gdLst/>
                <a:ahLst/>
                <a:cxnLst/>
                <a:rect l="l" t="t" r="r" b="b"/>
                <a:pathLst>
                  <a:path w="54471" h="52214" extrusionOk="0">
                    <a:moveTo>
                      <a:pt x="46974" y="37246"/>
                    </a:moveTo>
                    <a:cubicBezTo>
                      <a:pt x="46973" y="37250"/>
                      <a:pt x="46971" y="37254"/>
                      <a:pt x="46969" y="37259"/>
                    </a:cubicBezTo>
                    <a:lnTo>
                      <a:pt x="46969" y="37259"/>
                    </a:lnTo>
                    <a:cubicBezTo>
                      <a:pt x="46971" y="37255"/>
                      <a:pt x="46973" y="37251"/>
                      <a:pt x="46974" y="37246"/>
                    </a:cubicBezTo>
                    <a:close/>
                    <a:moveTo>
                      <a:pt x="27689" y="5520"/>
                    </a:moveTo>
                    <a:cubicBezTo>
                      <a:pt x="28617" y="5542"/>
                      <a:pt x="29524" y="5606"/>
                      <a:pt x="30454" y="5714"/>
                    </a:cubicBezTo>
                    <a:cubicBezTo>
                      <a:pt x="30454" y="5704"/>
                      <a:pt x="30446" y="5694"/>
                      <a:pt x="30436" y="5692"/>
                    </a:cubicBezTo>
                    <a:lnTo>
                      <a:pt x="30436" y="5692"/>
                    </a:lnTo>
                    <a:cubicBezTo>
                      <a:pt x="30451" y="5694"/>
                      <a:pt x="30465" y="5702"/>
                      <a:pt x="30474" y="5714"/>
                    </a:cubicBezTo>
                    <a:cubicBezTo>
                      <a:pt x="30511" y="5714"/>
                      <a:pt x="30550" y="5716"/>
                      <a:pt x="30587" y="5720"/>
                    </a:cubicBezTo>
                    <a:cubicBezTo>
                      <a:pt x="30578" y="5719"/>
                      <a:pt x="30569" y="5716"/>
                      <a:pt x="30560" y="5714"/>
                    </a:cubicBezTo>
                    <a:lnTo>
                      <a:pt x="30560" y="5714"/>
                    </a:lnTo>
                    <a:cubicBezTo>
                      <a:pt x="30576" y="5716"/>
                      <a:pt x="30591" y="5719"/>
                      <a:pt x="30606" y="5721"/>
                    </a:cubicBezTo>
                    <a:cubicBezTo>
                      <a:pt x="30671" y="5728"/>
                      <a:pt x="30734" y="5735"/>
                      <a:pt x="30798" y="5735"/>
                    </a:cubicBezTo>
                    <a:cubicBezTo>
                      <a:pt x="30753" y="5735"/>
                      <a:pt x="30707" y="5735"/>
                      <a:pt x="30664" y="5732"/>
                    </a:cubicBezTo>
                    <a:lnTo>
                      <a:pt x="30664" y="5732"/>
                    </a:lnTo>
                    <a:cubicBezTo>
                      <a:pt x="31254" y="5834"/>
                      <a:pt x="31826" y="5938"/>
                      <a:pt x="32418" y="6081"/>
                    </a:cubicBezTo>
                    <a:cubicBezTo>
                      <a:pt x="33412" y="6405"/>
                      <a:pt x="34341" y="6772"/>
                      <a:pt x="35333" y="7183"/>
                    </a:cubicBezTo>
                    <a:cubicBezTo>
                      <a:pt x="35205" y="7139"/>
                      <a:pt x="35096" y="7095"/>
                      <a:pt x="34988" y="7053"/>
                    </a:cubicBezTo>
                    <a:lnTo>
                      <a:pt x="34988" y="7053"/>
                    </a:lnTo>
                    <a:cubicBezTo>
                      <a:pt x="35810" y="7420"/>
                      <a:pt x="36630" y="7852"/>
                      <a:pt x="37429" y="8305"/>
                    </a:cubicBezTo>
                    <a:cubicBezTo>
                      <a:pt x="38184" y="8780"/>
                      <a:pt x="38941" y="9277"/>
                      <a:pt x="39653" y="9818"/>
                    </a:cubicBezTo>
                    <a:cubicBezTo>
                      <a:pt x="40388" y="10401"/>
                      <a:pt x="41057" y="10984"/>
                      <a:pt x="41706" y="11609"/>
                    </a:cubicBezTo>
                    <a:cubicBezTo>
                      <a:pt x="42073" y="12020"/>
                      <a:pt x="42440" y="12452"/>
                      <a:pt x="42807" y="12884"/>
                    </a:cubicBezTo>
                    <a:cubicBezTo>
                      <a:pt x="44161" y="14754"/>
                      <a:pt x="45472" y="16688"/>
                      <a:pt x="46656" y="18666"/>
                    </a:cubicBezTo>
                    <a:cubicBezTo>
                      <a:pt x="46652" y="18654"/>
                      <a:pt x="46651" y="18641"/>
                      <a:pt x="46651" y="18630"/>
                    </a:cubicBezTo>
                    <a:lnTo>
                      <a:pt x="46651" y="18630"/>
                    </a:lnTo>
                    <a:cubicBezTo>
                      <a:pt x="46651" y="18650"/>
                      <a:pt x="46673" y="18672"/>
                      <a:pt x="46673" y="18694"/>
                    </a:cubicBezTo>
                    <a:cubicBezTo>
                      <a:pt x="46680" y="18709"/>
                      <a:pt x="46687" y="18723"/>
                      <a:pt x="46695" y="18738"/>
                    </a:cubicBezTo>
                    <a:lnTo>
                      <a:pt x="46695" y="18738"/>
                    </a:lnTo>
                    <a:cubicBezTo>
                      <a:pt x="46695" y="18737"/>
                      <a:pt x="46695" y="18737"/>
                      <a:pt x="46695" y="18736"/>
                    </a:cubicBezTo>
                    <a:lnTo>
                      <a:pt x="46695" y="18736"/>
                    </a:lnTo>
                    <a:cubicBezTo>
                      <a:pt x="46695" y="18737"/>
                      <a:pt x="46695" y="18738"/>
                      <a:pt x="46696" y="18739"/>
                    </a:cubicBezTo>
                    <a:lnTo>
                      <a:pt x="46696" y="18739"/>
                    </a:lnTo>
                    <a:cubicBezTo>
                      <a:pt x="46695" y="18739"/>
                      <a:pt x="46695" y="18738"/>
                      <a:pt x="46695" y="18738"/>
                    </a:cubicBezTo>
                    <a:lnTo>
                      <a:pt x="46695" y="18738"/>
                    </a:lnTo>
                    <a:cubicBezTo>
                      <a:pt x="46700" y="18750"/>
                      <a:pt x="46705" y="18761"/>
                      <a:pt x="46711" y="18773"/>
                    </a:cubicBezTo>
                    <a:lnTo>
                      <a:pt x="46711" y="18773"/>
                    </a:lnTo>
                    <a:cubicBezTo>
                      <a:pt x="46706" y="18761"/>
                      <a:pt x="46701" y="18750"/>
                      <a:pt x="46696" y="18739"/>
                    </a:cubicBezTo>
                    <a:lnTo>
                      <a:pt x="46696" y="18739"/>
                    </a:lnTo>
                    <a:cubicBezTo>
                      <a:pt x="46708" y="18762"/>
                      <a:pt x="46720" y="18786"/>
                      <a:pt x="46733" y="18808"/>
                    </a:cubicBezTo>
                    <a:cubicBezTo>
                      <a:pt x="46725" y="18797"/>
                      <a:pt x="46718" y="18785"/>
                      <a:pt x="46711" y="18773"/>
                    </a:cubicBezTo>
                    <a:lnTo>
                      <a:pt x="46711" y="18773"/>
                    </a:lnTo>
                    <a:cubicBezTo>
                      <a:pt x="46965" y="19323"/>
                      <a:pt x="47219" y="19873"/>
                      <a:pt x="47471" y="20443"/>
                    </a:cubicBezTo>
                    <a:cubicBezTo>
                      <a:pt x="47407" y="20335"/>
                      <a:pt x="47364" y="20227"/>
                      <a:pt x="47320" y="20119"/>
                    </a:cubicBezTo>
                    <a:lnTo>
                      <a:pt x="47320" y="20119"/>
                    </a:lnTo>
                    <a:cubicBezTo>
                      <a:pt x="47687" y="21178"/>
                      <a:pt x="48054" y="22236"/>
                      <a:pt x="48379" y="23316"/>
                    </a:cubicBezTo>
                    <a:cubicBezTo>
                      <a:pt x="48375" y="23312"/>
                      <a:pt x="48374" y="23309"/>
                      <a:pt x="48372" y="23306"/>
                    </a:cubicBezTo>
                    <a:lnTo>
                      <a:pt x="48372" y="23306"/>
                    </a:lnTo>
                    <a:cubicBezTo>
                      <a:pt x="48559" y="24043"/>
                      <a:pt x="48727" y="24781"/>
                      <a:pt x="48833" y="25519"/>
                    </a:cubicBezTo>
                    <a:cubicBezTo>
                      <a:pt x="48875" y="26318"/>
                      <a:pt x="48919" y="27095"/>
                      <a:pt x="48919" y="27895"/>
                    </a:cubicBezTo>
                    <a:cubicBezTo>
                      <a:pt x="48875" y="29255"/>
                      <a:pt x="48789" y="30552"/>
                      <a:pt x="48617" y="31890"/>
                    </a:cubicBezTo>
                    <a:cubicBezTo>
                      <a:pt x="48623" y="31884"/>
                      <a:pt x="48628" y="31877"/>
                      <a:pt x="48635" y="31871"/>
                    </a:cubicBezTo>
                    <a:lnTo>
                      <a:pt x="48635" y="31871"/>
                    </a:lnTo>
                    <a:cubicBezTo>
                      <a:pt x="48527" y="32532"/>
                      <a:pt x="48399" y="33194"/>
                      <a:pt x="48250" y="33856"/>
                    </a:cubicBezTo>
                    <a:cubicBezTo>
                      <a:pt x="47904" y="34957"/>
                      <a:pt x="47493" y="36037"/>
                      <a:pt x="47040" y="37117"/>
                    </a:cubicBezTo>
                    <a:cubicBezTo>
                      <a:pt x="47062" y="37096"/>
                      <a:pt x="47062" y="37074"/>
                      <a:pt x="47082" y="37053"/>
                    </a:cubicBezTo>
                    <a:lnTo>
                      <a:pt x="47082" y="37053"/>
                    </a:lnTo>
                    <a:cubicBezTo>
                      <a:pt x="47062" y="37096"/>
                      <a:pt x="47040" y="37139"/>
                      <a:pt x="47018" y="37160"/>
                    </a:cubicBezTo>
                    <a:cubicBezTo>
                      <a:pt x="46996" y="37246"/>
                      <a:pt x="46954" y="37334"/>
                      <a:pt x="46932" y="37398"/>
                    </a:cubicBezTo>
                    <a:cubicBezTo>
                      <a:pt x="46932" y="37359"/>
                      <a:pt x="46950" y="37302"/>
                      <a:pt x="46969" y="37259"/>
                    </a:cubicBezTo>
                    <a:lnTo>
                      <a:pt x="46969" y="37259"/>
                    </a:lnTo>
                    <a:cubicBezTo>
                      <a:pt x="46653" y="37956"/>
                      <a:pt x="46302" y="38637"/>
                      <a:pt x="45918" y="39299"/>
                    </a:cubicBezTo>
                    <a:cubicBezTo>
                      <a:pt x="45722" y="39600"/>
                      <a:pt x="45507" y="39882"/>
                      <a:pt x="45313" y="40163"/>
                    </a:cubicBezTo>
                    <a:cubicBezTo>
                      <a:pt x="44868" y="40692"/>
                      <a:pt x="44423" y="41199"/>
                      <a:pt x="43937" y="41708"/>
                    </a:cubicBezTo>
                    <a:cubicBezTo>
                      <a:pt x="43389" y="42234"/>
                      <a:pt x="42838" y="42722"/>
                      <a:pt x="42245" y="43229"/>
                    </a:cubicBezTo>
                    <a:cubicBezTo>
                      <a:pt x="41899" y="43466"/>
                      <a:pt x="41554" y="43683"/>
                      <a:pt x="41207" y="43898"/>
                    </a:cubicBezTo>
                    <a:cubicBezTo>
                      <a:pt x="40322" y="44374"/>
                      <a:pt x="39372" y="44827"/>
                      <a:pt x="38444" y="45238"/>
                    </a:cubicBezTo>
                    <a:cubicBezTo>
                      <a:pt x="37472" y="45604"/>
                      <a:pt x="36478" y="45929"/>
                      <a:pt x="35463" y="46187"/>
                    </a:cubicBezTo>
                    <a:cubicBezTo>
                      <a:pt x="34772" y="46360"/>
                      <a:pt x="34103" y="46490"/>
                      <a:pt x="33389" y="46598"/>
                    </a:cubicBezTo>
                    <a:cubicBezTo>
                      <a:pt x="32742" y="46641"/>
                      <a:pt x="32115" y="46663"/>
                      <a:pt x="31467" y="46684"/>
                    </a:cubicBezTo>
                    <a:cubicBezTo>
                      <a:pt x="30337" y="46684"/>
                      <a:pt x="29245" y="46605"/>
                      <a:pt x="28154" y="46467"/>
                    </a:cubicBezTo>
                    <a:lnTo>
                      <a:pt x="28154" y="46467"/>
                    </a:lnTo>
                    <a:cubicBezTo>
                      <a:pt x="28164" y="46468"/>
                      <a:pt x="28174" y="46468"/>
                      <a:pt x="28184" y="46468"/>
                    </a:cubicBezTo>
                    <a:cubicBezTo>
                      <a:pt x="25571" y="46037"/>
                      <a:pt x="22914" y="45604"/>
                      <a:pt x="20323" y="45000"/>
                    </a:cubicBezTo>
                    <a:cubicBezTo>
                      <a:pt x="19222" y="44675"/>
                      <a:pt x="18120" y="44266"/>
                      <a:pt x="17062" y="43812"/>
                    </a:cubicBezTo>
                    <a:lnTo>
                      <a:pt x="17062" y="43812"/>
                    </a:lnTo>
                    <a:cubicBezTo>
                      <a:pt x="17170" y="43856"/>
                      <a:pt x="17278" y="43898"/>
                      <a:pt x="17386" y="43942"/>
                    </a:cubicBezTo>
                    <a:cubicBezTo>
                      <a:pt x="16436" y="43531"/>
                      <a:pt x="15507" y="43078"/>
                      <a:pt x="14599" y="42537"/>
                    </a:cubicBezTo>
                    <a:lnTo>
                      <a:pt x="14599" y="42537"/>
                    </a:lnTo>
                    <a:cubicBezTo>
                      <a:pt x="14708" y="42603"/>
                      <a:pt x="14816" y="42668"/>
                      <a:pt x="14902" y="42732"/>
                    </a:cubicBezTo>
                    <a:cubicBezTo>
                      <a:pt x="13888" y="42106"/>
                      <a:pt x="12894" y="41479"/>
                      <a:pt x="11944" y="40746"/>
                    </a:cubicBezTo>
                    <a:cubicBezTo>
                      <a:pt x="11079" y="40076"/>
                      <a:pt x="10237" y="39406"/>
                      <a:pt x="9373" y="38736"/>
                    </a:cubicBezTo>
                    <a:lnTo>
                      <a:pt x="9373" y="38736"/>
                    </a:lnTo>
                    <a:cubicBezTo>
                      <a:pt x="9374" y="38740"/>
                      <a:pt x="9374" y="38743"/>
                      <a:pt x="9375" y="38746"/>
                    </a:cubicBezTo>
                    <a:cubicBezTo>
                      <a:pt x="9179" y="38587"/>
                      <a:pt x="8990" y="38419"/>
                      <a:pt x="8811" y="38239"/>
                    </a:cubicBezTo>
                    <a:cubicBezTo>
                      <a:pt x="8704" y="38131"/>
                      <a:pt x="8596" y="38002"/>
                      <a:pt x="8488" y="37872"/>
                    </a:cubicBezTo>
                    <a:cubicBezTo>
                      <a:pt x="8358" y="37700"/>
                      <a:pt x="8250" y="37526"/>
                      <a:pt x="8121" y="37333"/>
                    </a:cubicBezTo>
                    <a:cubicBezTo>
                      <a:pt x="7960" y="37017"/>
                      <a:pt x="7815" y="36692"/>
                      <a:pt x="7688" y="36360"/>
                    </a:cubicBezTo>
                    <a:lnTo>
                      <a:pt x="7688" y="36360"/>
                    </a:lnTo>
                    <a:cubicBezTo>
                      <a:pt x="7698" y="36389"/>
                      <a:pt x="7707" y="36416"/>
                      <a:pt x="7716" y="36443"/>
                    </a:cubicBezTo>
                    <a:cubicBezTo>
                      <a:pt x="7195" y="35151"/>
                      <a:pt x="6658" y="33859"/>
                      <a:pt x="6259" y="32526"/>
                    </a:cubicBezTo>
                    <a:cubicBezTo>
                      <a:pt x="6253" y="32508"/>
                      <a:pt x="6248" y="32489"/>
                      <a:pt x="6242" y="32473"/>
                    </a:cubicBezTo>
                    <a:cubicBezTo>
                      <a:pt x="6242" y="32437"/>
                      <a:pt x="6228" y="32401"/>
                      <a:pt x="6223" y="32364"/>
                    </a:cubicBezTo>
                    <a:cubicBezTo>
                      <a:pt x="6083" y="31766"/>
                      <a:pt x="5979" y="31147"/>
                      <a:pt x="5896" y="30507"/>
                    </a:cubicBezTo>
                    <a:lnTo>
                      <a:pt x="5896" y="30507"/>
                    </a:lnTo>
                    <a:cubicBezTo>
                      <a:pt x="5917" y="30637"/>
                      <a:pt x="5939" y="30746"/>
                      <a:pt x="5961" y="30874"/>
                    </a:cubicBezTo>
                    <a:cubicBezTo>
                      <a:pt x="5745" y="29211"/>
                      <a:pt x="5529" y="27527"/>
                      <a:pt x="5529" y="25843"/>
                    </a:cubicBezTo>
                    <a:cubicBezTo>
                      <a:pt x="5529" y="25390"/>
                      <a:pt x="5572" y="24915"/>
                      <a:pt x="5615" y="24460"/>
                    </a:cubicBezTo>
                    <a:cubicBezTo>
                      <a:pt x="5679" y="24028"/>
                      <a:pt x="5745" y="23597"/>
                      <a:pt x="5789" y="23144"/>
                    </a:cubicBezTo>
                    <a:cubicBezTo>
                      <a:pt x="5789" y="23035"/>
                      <a:pt x="5789" y="22905"/>
                      <a:pt x="5767" y="22797"/>
                    </a:cubicBezTo>
                    <a:cubicBezTo>
                      <a:pt x="5982" y="21350"/>
                      <a:pt x="6176" y="19882"/>
                      <a:pt x="6501" y="18456"/>
                    </a:cubicBezTo>
                    <a:cubicBezTo>
                      <a:pt x="6652" y="17915"/>
                      <a:pt x="6833" y="17380"/>
                      <a:pt x="7041" y="16858"/>
                    </a:cubicBezTo>
                    <a:cubicBezTo>
                      <a:pt x="7278" y="16404"/>
                      <a:pt x="7494" y="15951"/>
                      <a:pt x="7775" y="15520"/>
                    </a:cubicBezTo>
                    <a:cubicBezTo>
                      <a:pt x="8013" y="15130"/>
                      <a:pt x="8272" y="14763"/>
                      <a:pt x="8532" y="14418"/>
                    </a:cubicBezTo>
                    <a:cubicBezTo>
                      <a:pt x="9287" y="13489"/>
                      <a:pt x="10043" y="12625"/>
                      <a:pt x="10885" y="11804"/>
                    </a:cubicBezTo>
                    <a:cubicBezTo>
                      <a:pt x="11468" y="11286"/>
                      <a:pt x="12073" y="10768"/>
                      <a:pt x="12700" y="10292"/>
                    </a:cubicBezTo>
                    <a:lnTo>
                      <a:pt x="12700" y="10292"/>
                    </a:lnTo>
                    <a:cubicBezTo>
                      <a:pt x="12634" y="10335"/>
                      <a:pt x="12569" y="10379"/>
                      <a:pt x="12505" y="10423"/>
                    </a:cubicBezTo>
                    <a:cubicBezTo>
                      <a:pt x="13582" y="9662"/>
                      <a:pt x="14658" y="8904"/>
                      <a:pt x="15796" y="8245"/>
                    </a:cubicBezTo>
                    <a:lnTo>
                      <a:pt x="15796" y="8245"/>
                    </a:lnTo>
                    <a:cubicBezTo>
                      <a:pt x="15751" y="8268"/>
                      <a:pt x="15706" y="8288"/>
                      <a:pt x="15659" y="8305"/>
                    </a:cubicBezTo>
                    <a:cubicBezTo>
                      <a:pt x="15731" y="8269"/>
                      <a:pt x="15803" y="8233"/>
                      <a:pt x="15874" y="8197"/>
                    </a:cubicBezTo>
                    <a:lnTo>
                      <a:pt x="15918" y="8175"/>
                    </a:lnTo>
                    <a:cubicBezTo>
                      <a:pt x="15939" y="8154"/>
                      <a:pt x="15960" y="8154"/>
                      <a:pt x="15982" y="8133"/>
                    </a:cubicBezTo>
                    <a:lnTo>
                      <a:pt x="15982" y="8133"/>
                    </a:lnTo>
                    <a:cubicBezTo>
                      <a:pt x="15962" y="8154"/>
                      <a:pt x="15940" y="8154"/>
                      <a:pt x="15918" y="8175"/>
                    </a:cubicBezTo>
                    <a:cubicBezTo>
                      <a:pt x="16307" y="7960"/>
                      <a:pt x="16739" y="7788"/>
                      <a:pt x="17128" y="7592"/>
                    </a:cubicBezTo>
                    <a:cubicBezTo>
                      <a:pt x="17831" y="7337"/>
                      <a:pt x="18515" y="7122"/>
                      <a:pt x="19240" y="6909"/>
                    </a:cubicBezTo>
                    <a:lnTo>
                      <a:pt x="19240" y="6909"/>
                    </a:lnTo>
                    <a:lnTo>
                      <a:pt x="19221" y="6918"/>
                    </a:lnTo>
                    <a:cubicBezTo>
                      <a:pt x="21029" y="6444"/>
                      <a:pt x="22858" y="5972"/>
                      <a:pt x="24708" y="5714"/>
                    </a:cubicBezTo>
                    <a:cubicBezTo>
                      <a:pt x="25680" y="5606"/>
                      <a:pt x="26673" y="5540"/>
                      <a:pt x="27689" y="5520"/>
                    </a:cubicBezTo>
                    <a:close/>
                    <a:moveTo>
                      <a:pt x="27721" y="0"/>
                    </a:moveTo>
                    <a:cubicBezTo>
                      <a:pt x="26096" y="0"/>
                      <a:pt x="24480" y="146"/>
                      <a:pt x="22872" y="378"/>
                    </a:cubicBezTo>
                    <a:cubicBezTo>
                      <a:pt x="21663" y="551"/>
                      <a:pt x="20476" y="897"/>
                      <a:pt x="19288" y="1177"/>
                    </a:cubicBezTo>
                    <a:cubicBezTo>
                      <a:pt x="17883" y="1544"/>
                      <a:pt x="16501" y="1911"/>
                      <a:pt x="15140" y="2430"/>
                    </a:cubicBezTo>
                    <a:cubicBezTo>
                      <a:pt x="13650" y="3013"/>
                      <a:pt x="12267" y="3877"/>
                      <a:pt x="10951" y="4784"/>
                    </a:cubicBezTo>
                    <a:cubicBezTo>
                      <a:pt x="9915" y="5476"/>
                      <a:pt x="8855" y="6209"/>
                      <a:pt x="7927" y="7030"/>
                    </a:cubicBezTo>
                    <a:cubicBezTo>
                      <a:pt x="5831" y="8909"/>
                      <a:pt x="4018" y="10983"/>
                      <a:pt x="2592" y="13424"/>
                    </a:cubicBezTo>
                    <a:cubicBezTo>
                      <a:pt x="1037" y="16058"/>
                      <a:pt x="734" y="19146"/>
                      <a:pt x="303" y="22106"/>
                    </a:cubicBezTo>
                    <a:cubicBezTo>
                      <a:pt x="259" y="22300"/>
                      <a:pt x="259" y="22495"/>
                      <a:pt x="259" y="22667"/>
                    </a:cubicBezTo>
                    <a:lnTo>
                      <a:pt x="259" y="22776"/>
                    </a:lnTo>
                    <a:cubicBezTo>
                      <a:pt x="238" y="22948"/>
                      <a:pt x="238" y="23100"/>
                      <a:pt x="217" y="23272"/>
                    </a:cubicBezTo>
                    <a:cubicBezTo>
                      <a:pt x="238" y="23208"/>
                      <a:pt x="238" y="23144"/>
                      <a:pt x="259" y="23078"/>
                    </a:cubicBezTo>
                    <a:lnTo>
                      <a:pt x="259" y="23078"/>
                    </a:lnTo>
                    <a:cubicBezTo>
                      <a:pt x="238" y="23144"/>
                      <a:pt x="238" y="23230"/>
                      <a:pt x="217" y="23294"/>
                    </a:cubicBezTo>
                    <a:lnTo>
                      <a:pt x="217" y="23316"/>
                    </a:lnTo>
                    <a:cubicBezTo>
                      <a:pt x="1" y="24915"/>
                      <a:pt x="1" y="26468"/>
                      <a:pt x="129" y="28067"/>
                    </a:cubicBezTo>
                    <a:cubicBezTo>
                      <a:pt x="346" y="30724"/>
                      <a:pt x="584" y="33380"/>
                      <a:pt x="1578" y="35885"/>
                    </a:cubicBezTo>
                    <a:cubicBezTo>
                      <a:pt x="2290" y="37656"/>
                      <a:pt x="2850" y="39492"/>
                      <a:pt x="3996" y="41068"/>
                    </a:cubicBezTo>
                    <a:cubicBezTo>
                      <a:pt x="5206" y="42732"/>
                      <a:pt x="6998" y="43898"/>
                      <a:pt x="8618" y="45151"/>
                    </a:cubicBezTo>
                    <a:cubicBezTo>
                      <a:pt x="10540" y="46641"/>
                      <a:pt x="12656" y="47894"/>
                      <a:pt x="14880" y="48888"/>
                    </a:cubicBezTo>
                    <a:cubicBezTo>
                      <a:pt x="16177" y="49449"/>
                      <a:pt x="17516" y="49988"/>
                      <a:pt x="18899" y="50313"/>
                    </a:cubicBezTo>
                    <a:cubicBezTo>
                      <a:pt x="20129" y="50615"/>
                      <a:pt x="21382" y="50852"/>
                      <a:pt x="22634" y="51090"/>
                    </a:cubicBezTo>
                    <a:cubicBezTo>
                      <a:pt x="25291" y="51588"/>
                      <a:pt x="27969" y="52193"/>
                      <a:pt x="30690" y="52214"/>
                    </a:cubicBezTo>
                    <a:cubicBezTo>
                      <a:pt x="30704" y="52214"/>
                      <a:pt x="30717" y="52214"/>
                      <a:pt x="30731" y="52214"/>
                    </a:cubicBezTo>
                    <a:cubicBezTo>
                      <a:pt x="32143" y="52214"/>
                      <a:pt x="33512" y="52147"/>
                      <a:pt x="34924" y="51953"/>
                    </a:cubicBezTo>
                    <a:cubicBezTo>
                      <a:pt x="36177" y="51781"/>
                      <a:pt x="37407" y="51392"/>
                      <a:pt x="38617" y="51024"/>
                    </a:cubicBezTo>
                    <a:cubicBezTo>
                      <a:pt x="39719" y="50701"/>
                      <a:pt x="40777" y="50269"/>
                      <a:pt x="41813" y="49794"/>
                    </a:cubicBezTo>
                    <a:cubicBezTo>
                      <a:pt x="42893" y="49275"/>
                      <a:pt x="43995" y="48758"/>
                      <a:pt x="44966" y="48066"/>
                    </a:cubicBezTo>
                    <a:cubicBezTo>
                      <a:pt x="46932" y="46640"/>
                      <a:pt x="48703" y="44935"/>
                      <a:pt x="50128" y="42947"/>
                    </a:cubicBezTo>
                    <a:cubicBezTo>
                      <a:pt x="50756" y="42076"/>
                      <a:pt x="51292" y="41143"/>
                      <a:pt x="51727" y="40162"/>
                    </a:cubicBezTo>
                    <a:cubicBezTo>
                      <a:pt x="52310" y="38886"/>
                      <a:pt x="52915" y="37591"/>
                      <a:pt x="53303" y="36273"/>
                    </a:cubicBezTo>
                    <a:cubicBezTo>
                      <a:pt x="54059" y="33703"/>
                      <a:pt x="54405" y="31068"/>
                      <a:pt x="54448" y="28391"/>
                    </a:cubicBezTo>
                    <a:cubicBezTo>
                      <a:pt x="54470" y="27180"/>
                      <a:pt x="54470" y="25950"/>
                      <a:pt x="54297" y="24740"/>
                    </a:cubicBezTo>
                    <a:cubicBezTo>
                      <a:pt x="54125" y="23466"/>
                      <a:pt x="53822" y="22236"/>
                      <a:pt x="53454" y="21004"/>
                    </a:cubicBezTo>
                    <a:cubicBezTo>
                      <a:pt x="53087" y="19751"/>
                      <a:pt x="52634" y="18521"/>
                      <a:pt x="52137" y="17333"/>
                    </a:cubicBezTo>
                    <a:cubicBezTo>
                      <a:pt x="51618" y="16037"/>
                      <a:pt x="50841" y="14871"/>
                      <a:pt x="50064" y="13726"/>
                    </a:cubicBezTo>
                    <a:cubicBezTo>
                      <a:pt x="48681" y="11652"/>
                      <a:pt x="47385" y="9427"/>
                      <a:pt x="45593" y="7678"/>
                    </a:cubicBezTo>
                    <a:cubicBezTo>
                      <a:pt x="43670" y="5778"/>
                      <a:pt x="41512" y="4137"/>
                      <a:pt x="39114" y="2905"/>
                    </a:cubicBezTo>
                    <a:cubicBezTo>
                      <a:pt x="37861" y="2257"/>
                      <a:pt x="36565" y="1717"/>
                      <a:pt x="35269" y="1198"/>
                    </a:cubicBezTo>
                    <a:cubicBezTo>
                      <a:pt x="33778" y="594"/>
                      <a:pt x="32181" y="336"/>
                      <a:pt x="30582" y="162"/>
                    </a:cubicBezTo>
                    <a:cubicBezTo>
                      <a:pt x="29625" y="50"/>
                      <a:pt x="28672" y="0"/>
                      <a:pt x="27721" y="0"/>
                    </a:cubicBezTo>
                    <a:close/>
                  </a:path>
                </a:pathLst>
              </a:custGeom>
              <a:solidFill>
                <a:srgbClr val="335A6D"/>
              </a:solidFill>
              <a:ln w="4025" cap="flat" cmpd="sng">
                <a:solidFill>
                  <a:srgbClr val="335A6D"/>
                </a:solidFill>
                <a:prstDash val="solid"/>
                <a:miter lim="12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8" name="Google Shape;3408;p41"/>
            <p:cNvGrpSpPr/>
            <p:nvPr/>
          </p:nvGrpSpPr>
          <p:grpSpPr>
            <a:xfrm rot="-4926828">
              <a:off x="780654" y="2569811"/>
              <a:ext cx="117855" cy="118508"/>
              <a:chOff x="36624" y="2327657"/>
              <a:chExt cx="117860" cy="118513"/>
            </a:xfrm>
          </p:grpSpPr>
          <p:sp>
            <p:nvSpPr>
              <p:cNvPr id="3409" name="Google Shape;3409;p41"/>
              <p:cNvSpPr/>
              <p:nvPr/>
            </p:nvSpPr>
            <p:spPr>
              <a:xfrm rot="1402590">
                <a:off x="60815" y="2352103"/>
                <a:ext cx="66065" cy="66325"/>
              </a:xfrm>
              <a:custGeom>
                <a:avLst/>
                <a:gdLst/>
                <a:ahLst/>
                <a:cxnLst/>
                <a:rect l="l" t="t" r="r" b="b"/>
                <a:pathLst>
                  <a:path w="23146" h="23237" extrusionOk="0">
                    <a:moveTo>
                      <a:pt x="10446" y="1"/>
                    </a:moveTo>
                    <a:cubicBezTo>
                      <a:pt x="10184" y="1"/>
                      <a:pt x="9922" y="13"/>
                      <a:pt x="9659" y="38"/>
                    </a:cubicBezTo>
                    <a:cubicBezTo>
                      <a:pt x="8348" y="169"/>
                      <a:pt x="7035" y="406"/>
                      <a:pt x="5851" y="1010"/>
                    </a:cubicBezTo>
                    <a:cubicBezTo>
                      <a:pt x="4561" y="1680"/>
                      <a:pt x="3250" y="2565"/>
                      <a:pt x="2366" y="3775"/>
                    </a:cubicBezTo>
                    <a:cubicBezTo>
                      <a:pt x="1657" y="4769"/>
                      <a:pt x="969" y="5805"/>
                      <a:pt x="625" y="6993"/>
                    </a:cubicBezTo>
                    <a:cubicBezTo>
                      <a:pt x="410" y="7727"/>
                      <a:pt x="281" y="8354"/>
                      <a:pt x="131" y="9109"/>
                    </a:cubicBezTo>
                    <a:cubicBezTo>
                      <a:pt x="1" y="9887"/>
                      <a:pt x="23" y="10773"/>
                      <a:pt x="44" y="11528"/>
                    </a:cubicBezTo>
                    <a:cubicBezTo>
                      <a:pt x="87" y="14467"/>
                      <a:pt x="1270" y="17294"/>
                      <a:pt x="2970" y="19650"/>
                    </a:cubicBezTo>
                    <a:cubicBezTo>
                      <a:pt x="3614" y="20514"/>
                      <a:pt x="4605" y="21377"/>
                      <a:pt x="5529" y="21897"/>
                    </a:cubicBezTo>
                    <a:cubicBezTo>
                      <a:pt x="6497" y="22436"/>
                      <a:pt x="7508" y="22955"/>
                      <a:pt x="8627" y="23105"/>
                    </a:cubicBezTo>
                    <a:cubicBezTo>
                      <a:pt x="9220" y="23191"/>
                      <a:pt x="9818" y="23235"/>
                      <a:pt x="10418" y="23236"/>
                    </a:cubicBezTo>
                    <a:cubicBezTo>
                      <a:pt x="11145" y="23235"/>
                      <a:pt x="11869" y="23169"/>
                      <a:pt x="12584" y="23040"/>
                    </a:cubicBezTo>
                    <a:cubicBezTo>
                      <a:pt x="14091" y="22780"/>
                      <a:pt x="15532" y="22046"/>
                      <a:pt x="16800" y="21225"/>
                    </a:cubicBezTo>
                    <a:cubicBezTo>
                      <a:pt x="16948" y="21130"/>
                      <a:pt x="17094" y="21029"/>
                      <a:pt x="17240" y="20923"/>
                    </a:cubicBezTo>
                    <a:cubicBezTo>
                      <a:pt x="17272" y="20909"/>
                      <a:pt x="17305" y="20894"/>
                      <a:pt x="17338" y="20880"/>
                    </a:cubicBezTo>
                    <a:cubicBezTo>
                      <a:pt x="18328" y="20425"/>
                      <a:pt x="19361" y="19734"/>
                      <a:pt x="20113" y="18957"/>
                    </a:cubicBezTo>
                    <a:cubicBezTo>
                      <a:pt x="20544" y="18482"/>
                      <a:pt x="20930" y="18051"/>
                      <a:pt x="21317" y="17554"/>
                    </a:cubicBezTo>
                    <a:cubicBezTo>
                      <a:pt x="21769" y="16971"/>
                      <a:pt x="22092" y="16300"/>
                      <a:pt x="22415" y="15653"/>
                    </a:cubicBezTo>
                    <a:cubicBezTo>
                      <a:pt x="22973" y="14487"/>
                      <a:pt x="23059" y="13126"/>
                      <a:pt x="23103" y="11852"/>
                    </a:cubicBezTo>
                    <a:cubicBezTo>
                      <a:pt x="23145" y="10621"/>
                      <a:pt x="22651" y="9390"/>
                      <a:pt x="22199" y="8288"/>
                    </a:cubicBezTo>
                    <a:cubicBezTo>
                      <a:pt x="21683" y="6993"/>
                      <a:pt x="20758" y="5849"/>
                      <a:pt x="19876" y="4790"/>
                    </a:cubicBezTo>
                    <a:cubicBezTo>
                      <a:pt x="18973" y="3732"/>
                      <a:pt x="17897" y="2760"/>
                      <a:pt x="16714" y="2026"/>
                    </a:cubicBezTo>
                    <a:cubicBezTo>
                      <a:pt x="14847" y="866"/>
                      <a:pt x="12670" y="1"/>
                      <a:pt x="10446" y="1"/>
                    </a:cubicBezTo>
                    <a:close/>
                  </a:path>
                </a:pathLst>
              </a:custGeom>
              <a:solidFill>
                <a:srgbClr val="BBE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1"/>
              <p:cNvSpPr/>
              <p:nvPr/>
            </p:nvSpPr>
            <p:spPr>
              <a:xfrm rot="1402590">
                <a:off x="66921" y="2387976"/>
                <a:ext cx="36997" cy="32870"/>
              </a:xfrm>
              <a:custGeom>
                <a:avLst/>
                <a:gdLst/>
                <a:ahLst/>
                <a:cxnLst/>
                <a:rect l="l" t="t" r="r" b="b"/>
                <a:pathLst>
                  <a:path w="12962" h="11516" extrusionOk="0">
                    <a:moveTo>
                      <a:pt x="6537" y="0"/>
                    </a:moveTo>
                    <a:cubicBezTo>
                      <a:pt x="3598" y="0"/>
                      <a:pt x="625" y="1883"/>
                      <a:pt x="206" y="4994"/>
                    </a:cubicBezTo>
                    <a:cubicBezTo>
                      <a:pt x="1" y="6550"/>
                      <a:pt x="558" y="7977"/>
                      <a:pt x="1525" y="9118"/>
                    </a:cubicBezTo>
                    <a:cubicBezTo>
                      <a:pt x="2302" y="10350"/>
                      <a:pt x="3589" y="11312"/>
                      <a:pt x="5067" y="11473"/>
                    </a:cubicBezTo>
                    <a:cubicBezTo>
                      <a:pt x="5366" y="11501"/>
                      <a:pt x="5668" y="11515"/>
                      <a:pt x="5970" y="11515"/>
                    </a:cubicBezTo>
                    <a:cubicBezTo>
                      <a:pt x="5972" y="11515"/>
                      <a:pt x="5974" y="11515"/>
                      <a:pt x="5976" y="11515"/>
                    </a:cubicBezTo>
                    <a:cubicBezTo>
                      <a:pt x="7759" y="11515"/>
                      <a:pt x="9561" y="11006"/>
                      <a:pt x="10939" y="9789"/>
                    </a:cubicBezTo>
                    <a:cubicBezTo>
                      <a:pt x="11692" y="9119"/>
                      <a:pt x="12186" y="8406"/>
                      <a:pt x="12618" y="7478"/>
                    </a:cubicBezTo>
                    <a:cubicBezTo>
                      <a:pt x="12962" y="6679"/>
                      <a:pt x="12896" y="5793"/>
                      <a:pt x="12854" y="4952"/>
                    </a:cubicBezTo>
                    <a:cubicBezTo>
                      <a:pt x="12810" y="4563"/>
                      <a:pt x="12638" y="4131"/>
                      <a:pt x="12488" y="3764"/>
                    </a:cubicBezTo>
                    <a:cubicBezTo>
                      <a:pt x="12336" y="3397"/>
                      <a:pt x="12122" y="3007"/>
                      <a:pt x="11886" y="2704"/>
                    </a:cubicBezTo>
                    <a:cubicBezTo>
                      <a:pt x="11155" y="1840"/>
                      <a:pt x="10379" y="1171"/>
                      <a:pt x="9369" y="652"/>
                    </a:cubicBezTo>
                    <a:cubicBezTo>
                      <a:pt x="8492" y="209"/>
                      <a:pt x="7516" y="0"/>
                      <a:pt x="6537"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1"/>
              <p:cNvSpPr/>
              <p:nvPr/>
            </p:nvSpPr>
            <p:spPr>
              <a:xfrm rot="1402590">
                <a:off x="50919" y="2341652"/>
                <a:ext cx="89271" cy="90524"/>
              </a:xfrm>
              <a:custGeom>
                <a:avLst/>
                <a:gdLst/>
                <a:ahLst/>
                <a:cxnLst/>
                <a:rect l="l" t="t" r="r" b="b"/>
                <a:pathLst>
                  <a:path w="31276" h="31715" extrusionOk="0">
                    <a:moveTo>
                      <a:pt x="17895" y="5798"/>
                    </a:moveTo>
                    <a:cubicBezTo>
                      <a:pt x="18219" y="5906"/>
                      <a:pt x="18519" y="6036"/>
                      <a:pt x="18821" y="6165"/>
                    </a:cubicBezTo>
                    <a:cubicBezTo>
                      <a:pt x="18691" y="6122"/>
                      <a:pt x="18584" y="6079"/>
                      <a:pt x="18477" y="6036"/>
                    </a:cubicBezTo>
                    <a:lnTo>
                      <a:pt x="18477" y="6036"/>
                    </a:lnTo>
                    <a:cubicBezTo>
                      <a:pt x="19014" y="6316"/>
                      <a:pt x="19531" y="6575"/>
                      <a:pt x="20046" y="6878"/>
                    </a:cubicBezTo>
                    <a:cubicBezTo>
                      <a:pt x="20606" y="7245"/>
                      <a:pt x="21166" y="7633"/>
                      <a:pt x="21725" y="8044"/>
                    </a:cubicBezTo>
                    <a:cubicBezTo>
                      <a:pt x="22177" y="8433"/>
                      <a:pt x="22585" y="8801"/>
                      <a:pt x="23015" y="9168"/>
                    </a:cubicBezTo>
                    <a:cubicBezTo>
                      <a:pt x="23209" y="9382"/>
                      <a:pt x="23402" y="9599"/>
                      <a:pt x="23596" y="9793"/>
                    </a:cubicBezTo>
                    <a:cubicBezTo>
                      <a:pt x="23720" y="9982"/>
                      <a:pt x="23856" y="10163"/>
                      <a:pt x="24004" y="10334"/>
                    </a:cubicBezTo>
                    <a:cubicBezTo>
                      <a:pt x="24242" y="10744"/>
                      <a:pt x="24456" y="11176"/>
                      <a:pt x="24672" y="11630"/>
                    </a:cubicBezTo>
                    <a:cubicBezTo>
                      <a:pt x="24844" y="12147"/>
                      <a:pt x="25016" y="12666"/>
                      <a:pt x="25188" y="13185"/>
                    </a:cubicBezTo>
                    <a:cubicBezTo>
                      <a:pt x="25424" y="14070"/>
                      <a:pt x="25618" y="14934"/>
                      <a:pt x="25726" y="15840"/>
                    </a:cubicBezTo>
                    <a:cubicBezTo>
                      <a:pt x="25704" y="15711"/>
                      <a:pt x="25682" y="15603"/>
                      <a:pt x="25662" y="15473"/>
                    </a:cubicBezTo>
                    <a:lnTo>
                      <a:pt x="25662" y="15473"/>
                    </a:lnTo>
                    <a:cubicBezTo>
                      <a:pt x="25682" y="15689"/>
                      <a:pt x="25682" y="15883"/>
                      <a:pt x="25704" y="16100"/>
                    </a:cubicBezTo>
                    <a:cubicBezTo>
                      <a:pt x="25682" y="16314"/>
                      <a:pt x="25682" y="16531"/>
                      <a:pt x="25662" y="16725"/>
                    </a:cubicBezTo>
                    <a:cubicBezTo>
                      <a:pt x="25671" y="16716"/>
                      <a:pt x="25679" y="16703"/>
                      <a:pt x="25681" y="16691"/>
                    </a:cubicBezTo>
                    <a:lnTo>
                      <a:pt x="25681" y="16691"/>
                    </a:lnTo>
                    <a:cubicBezTo>
                      <a:pt x="25617" y="17098"/>
                      <a:pt x="25531" y="17506"/>
                      <a:pt x="25424" y="17913"/>
                    </a:cubicBezTo>
                    <a:cubicBezTo>
                      <a:pt x="25438" y="17824"/>
                      <a:pt x="25456" y="17736"/>
                      <a:pt x="25480" y="17649"/>
                    </a:cubicBezTo>
                    <a:lnTo>
                      <a:pt x="25480" y="17649"/>
                    </a:lnTo>
                    <a:cubicBezTo>
                      <a:pt x="25367" y="18036"/>
                      <a:pt x="25237" y="18409"/>
                      <a:pt x="25090" y="18780"/>
                    </a:cubicBezTo>
                    <a:cubicBezTo>
                      <a:pt x="25102" y="18756"/>
                      <a:pt x="25112" y="18734"/>
                      <a:pt x="25124" y="18712"/>
                    </a:cubicBezTo>
                    <a:lnTo>
                      <a:pt x="25124" y="18712"/>
                    </a:lnTo>
                    <a:cubicBezTo>
                      <a:pt x="25110" y="18761"/>
                      <a:pt x="25089" y="18808"/>
                      <a:pt x="25063" y="18853"/>
                    </a:cubicBezTo>
                    <a:lnTo>
                      <a:pt x="25058" y="18863"/>
                    </a:lnTo>
                    <a:cubicBezTo>
                      <a:pt x="25060" y="18860"/>
                      <a:pt x="25061" y="18857"/>
                      <a:pt x="25062" y="18853"/>
                    </a:cubicBezTo>
                    <a:lnTo>
                      <a:pt x="25062" y="18853"/>
                    </a:lnTo>
                    <a:cubicBezTo>
                      <a:pt x="25056" y="18865"/>
                      <a:pt x="25047" y="18875"/>
                      <a:pt x="25037" y="18885"/>
                    </a:cubicBezTo>
                    <a:cubicBezTo>
                      <a:pt x="25026" y="18917"/>
                      <a:pt x="25016" y="18946"/>
                      <a:pt x="25004" y="18973"/>
                    </a:cubicBezTo>
                    <a:cubicBezTo>
                      <a:pt x="24695" y="19597"/>
                      <a:pt x="24401" y="20203"/>
                      <a:pt x="24048" y="20808"/>
                    </a:cubicBezTo>
                    <a:cubicBezTo>
                      <a:pt x="24070" y="20786"/>
                      <a:pt x="24070" y="20786"/>
                      <a:pt x="24091" y="20764"/>
                    </a:cubicBezTo>
                    <a:lnTo>
                      <a:pt x="24091" y="20764"/>
                    </a:lnTo>
                    <a:cubicBezTo>
                      <a:pt x="23746" y="21303"/>
                      <a:pt x="23402" y="21822"/>
                      <a:pt x="23015" y="22319"/>
                    </a:cubicBezTo>
                    <a:lnTo>
                      <a:pt x="23037" y="22319"/>
                    </a:lnTo>
                    <a:cubicBezTo>
                      <a:pt x="22740" y="22680"/>
                      <a:pt x="22444" y="23041"/>
                      <a:pt x="22128" y="23382"/>
                    </a:cubicBezTo>
                    <a:cubicBezTo>
                      <a:pt x="22133" y="23375"/>
                      <a:pt x="22134" y="23364"/>
                      <a:pt x="22133" y="23355"/>
                    </a:cubicBezTo>
                    <a:lnTo>
                      <a:pt x="22133" y="23355"/>
                    </a:lnTo>
                    <a:cubicBezTo>
                      <a:pt x="21853" y="23615"/>
                      <a:pt x="21553" y="23896"/>
                      <a:pt x="21251" y="24135"/>
                    </a:cubicBezTo>
                    <a:cubicBezTo>
                      <a:pt x="20907" y="24394"/>
                      <a:pt x="20562" y="24610"/>
                      <a:pt x="20196" y="24826"/>
                    </a:cubicBezTo>
                    <a:cubicBezTo>
                      <a:pt x="19744" y="25042"/>
                      <a:pt x="19314" y="25235"/>
                      <a:pt x="18864" y="25431"/>
                    </a:cubicBezTo>
                    <a:cubicBezTo>
                      <a:pt x="18476" y="25582"/>
                      <a:pt x="18067" y="25712"/>
                      <a:pt x="17637" y="25862"/>
                    </a:cubicBezTo>
                    <a:cubicBezTo>
                      <a:pt x="17229" y="25970"/>
                      <a:pt x="16799" y="26057"/>
                      <a:pt x="16368" y="26143"/>
                    </a:cubicBezTo>
                    <a:cubicBezTo>
                      <a:pt x="16024" y="26208"/>
                      <a:pt x="15680" y="26208"/>
                      <a:pt x="15336" y="26229"/>
                    </a:cubicBezTo>
                    <a:cubicBezTo>
                      <a:pt x="14862" y="26187"/>
                      <a:pt x="14389" y="26143"/>
                      <a:pt x="13917" y="26079"/>
                    </a:cubicBezTo>
                    <a:cubicBezTo>
                      <a:pt x="13550" y="26014"/>
                      <a:pt x="13229" y="25948"/>
                      <a:pt x="12884" y="25862"/>
                    </a:cubicBezTo>
                    <a:cubicBezTo>
                      <a:pt x="12711" y="25798"/>
                      <a:pt x="12517" y="25754"/>
                      <a:pt x="12346" y="25690"/>
                    </a:cubicBezTo>
                    <a:cubicBezTo>
                      <a:pt x="12131" y="25582"/>
                      <a:pt x="11916" y="25495"/>
                      <a:pt x="11722" y="25387"/>
                    </a:cubicBezTo>
                    <a:lnTo>
                      <a:pt x="11722" y="25387"/>
                    </a:lnTo>
                    <a:cubicBezTo>
                      <a:pt x="11808" y="25452"/>
                      <a:pt x="11916" y="25518"/>
                      <a:pt x="12023" y="25582"/>
                    </a:cubicBezTo>
                    <a:cubicBezTo>
                      <a:pt x="11500" y="25286"/>
                      <a:pt x="11004" y="24947"/>
                      <a:pt x="10540" y="24566"/>
                    </a:cubicBezTo>
                    <a:lnTo>
                      <a:pt x="10540" y="24566"/>
                    </a:lnTo>
                    <a:cubicBezTo>
                      <a:pt x="10626" y="24631"/>
                      <a:pt x="10712" y="24696"/>
                      <a:pt x="10818" y="24782"/>
                    </a:cubicBezTo>
                    <a:cubicBezTo>
                      <a:pt x="10604" y="24566"/>
                      <a:pt x="10367" y="24394"/>
                      <a:pt x="10152" y="24177"/>
                    </a:cubicBezTo>
                    <a:cubicBezTo>
                      <a:pt x="9474" y="23502"/>
                      <a:pt x="8835" y="22788"/>
                      <a:pt x="8237" y="22039"/>
                    </a:cubicBezTo>
                    <a:cubicBezTo>
                      <a:pt x="7871" y="21549"/>
                      <a:pt x="7524" y="21039"/>
                      <a:pt x="7197" y="20511"/>
                    </a:cubicBezTo>
                    <a:lnTo>
                      <a:pt x="7197" y="20511"/>
                    </a:lnTo>
                    <a:cubicBezTo>
                      <a:pt x="7243" y="20580"/>
                      <a:pt x="7289" y="20646"/>
                      <a:pt x="7334" y="20722"/>
                    </a:cubicBezTo>
                    <a:cubicBezTo>
                      <a:pt x="7140" y="20376"/>
                      <a:pt x="6968" y="20009"/>
                      <a:pt x="6796" y="19663"/>
                    </a:cubicBezTo>
                    <a:cubicBezTo>
                      <a:pt x="6602" y="19168"/>
                      <a:pt x="6388" y="18649"/>
                      <a:pt x="6236" y="18110"/>
                    </a:cubicBezTo>
                    <a:cubicBezTo>
                      <a:pt x="6108" y="17613"/>
                      <a:pt x="6022" y="17094"/>
                      <a:pt x="5914" y="16597"/>
                    </a:cubicBezTo>
                    <a:cubicBezTo>
                      <a:pt x="5892" y="16316"/>
                      <a:pt x="5892" y="16057"/>
                      <a:pt x="5872" y="15776"/>
                    </a:cubicBezTo>
                    <a:cubicBezTo>
                      <a:pt x="5892" y="15453"/>
                      <a:pt x="5892" y="15150"/>
                      <a:pt x="5936" y="14848"/>
                    </a:cubicBezTo>
                    <a:cubicBezTo>
                      <a:pt x="6000" y="14437"/>
                      <a:pt x="6086" y="14005"/>
                      <a:pt x="6172" y="13616"/>
                    </a:cubicBezTo>
                    <a:cubicBezTo>
                      <a:pt x="6312" y="13154"/>
                      <a:pt x="6453" y="12710"/>
                      <a:pt x="6629" y="12249"/>
                    </a:cubicBezTo>
                    <a:lnTo>
                      <a:pt x="6629" y="12249"/>
                    </a:lnTo>
                    <a:cubicBezTo>
                      <a:pt x="6607" y="12294"/>
                      <a:pt x="6584" y="12336"/>
                      <a:pt x="6559" y="12386"/>
                    </a:cubicBezTo>
                    <a:cubicBezTo>
                      <a:pt x="6591" y="12317"/>
                      <a:pt x="6623" y="12246"/>
                      <a:pt x="6655" y="12177"/>
                    </a:cubicBezTo>
                    <a:cubicBezTo>
                      <a:pt x="6659" y="12166"/>
                      <a:pt x="6661" y="12157"/>
                      <a:pt x="6665" y="12147"/>
                    </a:cubicBezTo>
                    <a:lnTo>
                      <a:pt x="6665" y="12147"/>
                    </a:lnTo>
                    <a:cubicBezTo>
                      <a:pt x="6664" y="12155"/>
                      <a:pt x="6661" y="12160"/>
                      <a:pt x="6660" y="12166"/>
                    </a:cubicBezTo>
                    <a:cubicBezTo>
                      <a:pt x="6945" y="11549"/>
                      <a:pt x="7221" y="10932"/>
                      <a:pt x="7547" y="10334"/>
                    </a:cubicBezTo>
                    <a:cubicBezTo>
                      <a:pt x="7849" y="9816"/>
                      <a:pt x="8193" y="9318"/>
                      <a:pt x="8559" y="8822"/>
                    </a:cubicBezTo>
                    <a:cubicBezTo>
                      <a:pt x="8645" y="8713"/>
                      <a:pt x="8731" y="8605"/>
                      <a:pt x="8817" y="8499"/>
                    </a:cubicBezTo>
                    <a:cubicBezTo>
                      <a:pt x="9239" y="8097"/>
                      <a:pt x="9660" y="7715"/>
                      <a:pt x="10100" y="7335"/>
                    </a:cubicBezTo>
                    <a:cubicBezTo>
                      <a:pt x="10117" y="7326"/>
                      <a:pt x="10135" y="7319"/>
                      <a:pt x="10152" y="7310"/>
                    </a:cubicBezTo>
                    <a:cubicBezTo>
                      <a:pt x="10194" y="7245"/>
                      <a:pt x="10260" y="7202"/>
                      <a:pt x="10302" y="7159"/>
                    </a:cubicBezTo>
                    <a:lnTo>
                      <a:pt x="10302" y="7159"/>
                    </a:lnTo>
                    <a:cubicBezTo>
                      <a:pt x="10285" y="7190"/>
                      <a:pt x="10262" y="7218"/>
                      <a:pt x="10234" y="7240"/>
                    </a:cubicBezTo>
                    <a:cubicBezTo>
                      <a:pt x="10500" y="7059"/>
                      <a:pt x="10798" y="6877"/>
                      <a:pt x="11079" y="6696"/>
                    </a:cubicBezTo>
                    <a:lnTo>
                      <a:pt x="11079" y="6696"/>
                    </a:lnTo>
                    <a:cubicBezTo>
                      <a:pt x="11078" y="6698"/>
                      <a:pt x="11076" y="6702"/>
                      <a:pt x="11076" y="6706"/>
                    </a:cubicBezTo>
                    <a:cubicBezTo>
                      <a:pt x="11343" y="6561"/>
                      <a:pt x="11611" y="6418"/>
                      <a:pt x="11894" y="6273"/>
                    </a:cubicBezTo>
                    <a:cubicBezTo>
                      <a:pt x="11897" y="6272"/>
                      <a:pt x="11899" y="6272"/>
                      <a:pt x="11902" y="6269"/>
                    </a:cubicBezTo>
                    <a:cubicBezTo>
                      <a:pt x="11914" y="6264"/>
                      <a:pt x="11925" y="6258"/>
                      <a:pt x="11938" y="6252"/>
                    </a:cubicBezTo>
                    <a:lnTo>
                      <a:pt x="11938" y="6252"/>
                    </a:lnTo>
                    <a:cubicBezTo>
                      <a:pt x="11937" y="6254"/>
                      <a:pt x="11935" y="6254"/>
                      <a:pt x="11934" y="6255"/>
                    </a:cubicBezTo>
                    <a:cubicBezTo>
                      <a:pt x="12096" y="6178"/>
                      <a:pt x="12274" y="6118"/>
                      <a:pt x="12454" y="6058"/>
                    </a:cubicBezTo>
                    <a:cubicBezTo>
                      <a:pt x="12562" y="6036"/>
                      <a:pt x="12691" y="6014"/>
                      <a:pt x="12798" y="5993"/>
                    </a:cubicBezTo>
                    <a:cubicBezTo>
                      <a:pt x="13401" y="5906"/>
                      <a:pt x="14003" y="5884"/>
                      <a:pt x="14583" y="5862"/>
                    </a:cubicBezTo>
                    <a:cubicBezTo>
                      <a:pt x="14733" y="5884"/>
                      <a:pt x="14884" y="5895"/>
                      <a:pt x="15035" y="5895"/>
                    </a:cubicBezTo>
                    <a:cubicBezTo>
                      <a:pt x="15186" y="5895"/>
                      <a:pt x="15337" y="5884"/>
                      <a:pt x="15486" y="5862"/>
                    </a:cubicBezTo>
                    <a:lnTo>
                      <a:pt x="16412" y="5862"/>
                    </a:lnTo>
                    <a:cubicBezTo>
                      <a:pt x="16648" y="5862"/>
                      <a:pt x="16863" y="5862"/>
                      <a:pt x="17100" y="5884"/>
                    </a:cubicBezTo>
                    <a:cubicBezTo>
                      <a:pt x="17150" y="5888"/>
                      <a:pt x="17199" y="5890"/>
                      <a:pt x="17247" y="5890"/>
                    </a:cubicBezTo>
                    <a:cubicBezTo>
                      <a:pt x="17471" y="5890"/>
                      <a:pt x="17683" y="5851"/>
                      <a:pt x="17895" y="5798"/>
                    </a:cubicBezTo>
                    <a:close/>
                    <a:moveTo>
                      <a:pt x="16484" y="1"/>
                    </a:moveTo>
                    <a:cubicBezTo>
                      <a:pt x="15797" y="1"/>
                      <a:pt x="15118" y="107"/>
                      <a:pt x="14497" y="355"/>
                    </a:cubicBezTo>
                    <a:lnTo>
                      <a:pt x="14389" y="355"/>
                    </a:lnTo>
                    <a:cubicBezTo>
                      <a:pt x="13121" y="355"/>
                      <a:pt x="11830" y="462"/>
                      <a:pt x="10604" y="852"/>
                    </a:cubicBezTo>
                    <a:cubicBezTo>
                      <a:pt x="9399" y="1219"/>
                      <a:pt x="8238" y="1889"/>
                      <a:pt x="7206" y="2602"/>
                    </a:cubicBezTo>
                    <a:cubicBezTo>
                      <a:pt x="5656" y="3681"/>
                      <a:pt x="4387" y="5064"/>
                      <a:pt x="3355" y="6619"/>
                    </a:cubicBezTo>
                    <a:cubicBezTo>
                      <a:pt x="2108" y="8476"/>
                      <a:pt x="1225" y="10614"/>
                      <a:pt x="687" y="12774"/>
                    </a:cubicBezTo>
                    <a:cubicBezTo>
                      <a:pt x="0" y="15581"/>
                      <a:pt x="409" y="18648"/>
                      <a:pt x="1505" y="21305"/>
                    </a:cubicBezTo>
                    <a:cubicBezTo>
                      <a:pt x="2494" y="23680"/>
                      <a:pt x="3958" y="25776"/>
                      <a:pt x="5764" y="27589"/>
                    </a:cubicBezTo>
                    <a:cubicBezTo>
                      <a:pt x="7398" y="29209"/>
                      <a:pt x="9207" y="30634"/>
                      <a:pt x="11464" y="31217"/>
                    </a:cubicBezTo>
                    <a:cubicBezTo>
                      <a:pt x="12863" y="31564"/>
                      <a:pt x="14217" y="31714"/>
                      <a:pt x="15638" y="31714"/>
                    </a:cubicBezTo>
                    <a:lnTo>
                      <a:pt x="16153" y="31714"/>
                    </a:lnTo>
                    <a:cubicBezTo>
                      <a:pt x="18089" y="31672"/>
                      <a:pt x="20024" y="30937"/>
                      <a:pt x="21789" y="30181"/>
                    </a:cubicBezTo>
                    <a:cubicBezTo>
                      <a:pt x="23359" y="29512"/>
                      <a:pt x="24864" y="28474"/>
                      <a:pt x="26048" y="27244"/>
                    </a:cubicBezTo>
                    <a:cubicBezTo>
                      <a:pt x="27381" y="25861"/>
                      <a:pt x="28414" y="24284"/>
                      <a:pt x="29360" y="22600"/>
                    </a:cubicBezTo>
                    <a:cubicBezTo>
                      <a:pt x="30263" y="20980"/>
                      <a:pt x="31059" y="18949"/>
                      <a:pt x="31167" y="17093"/>
                    </a:cubicBezTo>
                    <a:cubicBezTo>
                      <a:pt x="31275" y="14825"/>
                      <a:pt x="30867" y="12535"/>
                      <a:pt x="30070" y="10397"/>
                    </a:cubicBezTo>
                    <a:cubicBezTo>
                      <a:pt x="29511" y="8907"/>
                      <a:pt x="28844" y="7416"/>
                      <a:pt x="27769" y="6228"/>
                    </a:cubicBezTo>
                    <a:cubicBezTo>
                      <a:pt x="26865" y="5214"/>
                      <a:pt x="25919" y="4285"/>
                      <a:pt x="24822" y="3485"/>
                    </a:cubicBezTo>
                    <a:cubicBezTo>
                      <a:pt x="22821" y="1996"/>
                      <a:pt x="20670" y="742"/>
                      <a:pt x="18197" y="203"/>
                    </a:cubicBezTo>
                    <a:cubicBezTo>
                      <a:pt x="17639" y="75"/>
                      <a:pt x="17058" y="1"/>
                      <a:pt x="16484" y="1"/>
                    </a:cubicBezTo>
                    <a:close/>
                  </a:path>
                </a:pathLst>
              </a:custGeom>
              <a:solidFill>
                <a:srgbClr val="335A6D"/>
              </a:solidFill>
              <a:ln w="4025" cap="flat" cmpd="sng">
                <a:solidFill>
                  <a:srgbClr val="335A6D"/>
                </a:solidFill>
                <a:prstDash val="solid"/>
                <a:miter lim="12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2" name="Google Shape;3412;p41"/>
            <p:cNvGrpSpPr/>
            <p:nvPr/>
          </p:nvGrpSpPr>
          <p:grpSpPr>
            <a:xfrm>
              <a:off x="780824" y="2812870"/>
              <a:ext cx="117860" cy="118513"/>
              <a:chOff x="36624" y="2327657"/>
              <a:chExt cx="117860" cy="118513"/>
            </a:xfrm>
          </p:grpSpPr>
          <p:sp>
            <p:nvSpPr>
              <p:cNvPr id="3413" name="Google Shape;3413;p41"/>
              <p:cNvSpPr/>
              <p:nvPr/>
            </p:nvSpPr>
            <p:spPr>
              <a:xfrm rot="1402590">
                <a:off x="60815" y="2352103"/>
                <a:ext cx="66065" cy="66325"/>
              </a:xfrm>
              <a:custGeom>
                <a:avLst/>
                <a:gdLst/>
                <a:ahLst/>
                <a:cxnLst/>
                <a:rect l="l" t="t" r="r" b="b"/>
                <a:pathLst>
                  <a:path w="23146" h="23237" extrusionOk="0">
                    <a:moveTo>
                      <a:pt x="10446" y="1"/>
                    </a:moveTo>
                    <a:cubicBezTo>
                      <a:pt x="10184" y="1"/>
                      <a:pt x="9922" y="13"/>
                      <a:pt x="9659" y="38"/>
                    </a:cubicBezTo>
                    <a:cubicBezTo>
                      <a:pt x="8348" y="169"/>
                      <a:pt x="7035" y="406"/>
                      <a:pt x="5851" y="1010"/>
                    </a:cubicBezTo>
                    <a:cubicBezTo>
                      <a:pt x="4561" y="1680"/>
                      <a:pt x="3250" y="2565"/>
                      <a:pt x="2366" y="3775"/>
                    </a:cubicBezTo>
                    <a:cubicBezTo>
                      <a:pt x="1657" y="4769"/>
                      <a:pt x="969" y="5805"/>
                      <a:pt x="625" y="6993"/>
                    </a:cubicBezTo>
                    <a:cubicBezTo>
                      <a:pt x="410" y="7727"/>
                      <a:pt x="281" y="8354"/>
                      <a:pt x="131" y="9109"/>
                    </a:cubicBezTo>
                    <a:cubicBezTo>
                      <a:pt x="1" y="9887"/>
                      <a:pt x="23" y="10773"/>
                      <a:pt x="44" y="11528"/>
                    </a:cubicBezTo>
                    <a:cubicBezTo>
                      <a:pt x="87" y="14467"/>
                      <a:pt x="1270" y="17294"/>
                      <a:pt x="2970" y="19650"/>
                    </a:cubicBezTo>
                    <a:cubicBezTo>
                      <a:pt x="3614" y="20514"/>
                      <a:pt x="4605" y="21377"/>
                      <a:pt x="5529" y="21897"/>
                    </a:cubicBezTo>
                    <a:cubicBezTo>
                      <a:pt x="6497" y="22436"/>
                      <a:pt x="7508" y="22955"/>
                      <a:pt x="8627" y="23105"/>
                    </a:cubicBezTo>
                    <a:cubicBezTo>
                      <a:pt x="9220" y="23191"/>
                      <a:pt x="9818" y="23235"/>
                      <a:pt x="10418" y="23236"/>
                    </a:cubicBezTo>
                    <a:cubicBezTo>
                      <a:pt x="11145" y="23235"/>
                      <a:pt x="11869" y="23169"/>
                      <a:pt x="12584" y="23040"/>
                    </a:cubicBezTo>
                    <a:cubicBezTo>
                      <a:pt x="14091" y="22780"/>
                      <a:pt x="15532" y="22046"/>
                      <a:pt x="16800" y="21225"/>
                    </a:cubicBezTo>
                    <a:cubicBezTo>
                      <a:pt x="16948" y="21130"/>
                      <a:pt x="17094" y="21029"/>
                      <a:pt x="17240" y="20923"/>
                    </a:cubicBezTo>
                    <a:cubicBezTo>
                      <a:pt x="17272" y="20909"/>
                      <a:pt x="17305" y="20894"/>
                      <a:pt x="17338" y="20880"/>
                    </a:cubicBezTo>
                    <a:cubicBezTo>
                      <a:pt x="18328" y="20425"/>
                      <a:pt x="19361" y="19734"/>
                      <a:pt x="20113" y="18957"/>
                    </a:cubicBezTo>
                    <a:cubicBezTo>
                      <a:pt x="20544" y="18482"/>
                      <a:pt x="20930" y="18051"/>
                      <a:pt x="21317" y="17554"/>
                    </a:cubicBezTo>
                    <a:cubicBezTo>
                      <a:pt x="21769" y="16971"/>
                      <a:pt x="22092" y="16300"/>
                      <a:pt x="22415" y="15653"/>
                    </a:cubicBezTo>
                    <a:cubicBezTo>
                      <a:pt x="22973" y="14487"/>
                      <a:pt x="23059" y="13126"/>
                      <a:pt x="23103" y="11852"/>
                    </a:cubicBezTo>
                    <a:cubicBezTo>
                      <a:pt x="23145" y="10621"/>
                      <a:pt x="22651" y="9390"/>
                      <a:pt x="22199" y="8288"/>
                    </a:cubicBezTo>
                    <a:cubicBezTo>
                      <a:pt x="21683" y="6993"/>
                      <a:pt x="20758" y="5849"/>
                      <a:pt x="19876" y="4790"/>
                    </a:cubicBezTo>
                    <a:cubicBezTo>
                      <a:pt x="18973" y="3732"/>
                      <a:pt x="17897" y="2760"/>
                      <a:pt x="16714" y="2026"/>
                    </a:cubicBezTo>
                    <a:cubicBezTo>
                      <a:pt x="14847" y="866"/>
                      <a:pt x="12670" y="1"/>
                      <a:pt x="10446" y="1"/>
                    </a:cubicBezTo>
                    <a:close/>
                  </a:path>
                </a:pathLst>
              </a:custGeom>
              <a:solidFill>
                <a:srgbClr val="BBE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1"/>
              <p:cNvSpPr/>
              <p:nvPr/>
            </p:nvSpPr>
            <p:spPr>
              <a:xfrm rot="1402590">
                <a:off x="66921" y="2387976"/>
                <a:ext cx="36997" cy="32870"/>
              </a:xfrm>
              <a:custGeom>
                <a:avLst/>
                <a:gdLst/>
                <a:ahLst/>
                <a:cxnLst/>
                <a:rect l="l" t="t" r="r" b="b"/>
                <a:pathLst>
                  <a:path w="12962" h="11516" extrusionOk="0">
                    <a:moveTo>
                      <a:pt x="6537" y="0"/>
                    </a:moveTo>
                    <a:cubicBezTo>
                      <a:pt x="3598" y="0"/>
                      <a:pt x="625" y="1883"/>
                      <a:pt x="206" y="4994"/>
                    </a:cubicBezTo>
                    <a:cubicBezTo>
                      <a:pt x="1" y="6550"/>
                      <a:pt x="558" y="7977"/>
                      <a:pt x="1525" y="9118"/>
                    </a:cubicBezTo>
                    <a:cubicBezTo>
                      <a:pt x="2302" y="10350"/>
                      <a:pt x="3589" y="11312"/>
                      <a:pt x="5067" y="11473"/>
                    </a:cubicBezTo>
                    <a:cubicBezTo>
                      <a:pt x="5366" y="11501"/>
                      <a:pt x="5668" y="11515"/>
                      <a:pt x="5970" y="11515"/>
                    </a:cubicBezTo>
                    <a:cubicBezTo>
                      <a:pt x="5972" y="11515"/>
                      <a:pt x="5974" y="11515"/>
                      <a:pt x="5976" y="11515"/>
                    </a:cubicBezTo>
                    <a:cubicBezTo>
                      <a:pt x="7759" y="11515"/>
                      <a:pt x="9561" y="11006"/>
                      <a:pt x="10939" y="9789"/>
                    </a:cubicBezTo>
                    <a:cubicBezTo>
                      <a:pt x="11692" y="9119"/>
                      <a:pt x="12186" y="8406"/>
                      <a:pt x="12618" y="7478"/>
                    </a:cubicBezTo>
                    <a:cubicBezTo>
                      <a:pt x="12962" y="6679"/>
                      <a:pt x="12896" y="5793"/>
                      <a:pt x="12854" y="4952"/>
                    </a:cubicBezTo>
                    <a:cubicBezTo>
                      <a:pt x="12810" y="4563"/>
                      <a:pt x="12638" y="4131"/>
                      <a:pt x="12488" y="3764"/>
                    </a:cubicBezTo>
                    <a:cubicBezTo>
                      <a:pt x="12336" y="3397"/>
                      <a:pt x="12122" y="3007"/>
                      <a:pt x="11886" y="2704"/>
                    </a:cubicBezTo>
                    <a:cubicBezTo>
                      <a:pt x="11155" y="1840"/>
                      <a:pt x="10379" y="1171"/>
                      <a:pt x="9369" y="652"/>
                    </a:cubicBezTo>
                    <a:cubicBezTo>
                      <a:pt x="8492" y="209"/>
                      <a:pt x="7516" y="0"/>
                      <a:pt x="6537"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1"/>
              <p:cNvSpPr/>
              <p:nvPr/>
            </p:nvSpPr>
            <p:spPr>
              <a:xfrm rot="1402590">
                <a:off x="50919" y="2341652"/>
                <a:ext cx="89271" cy="90524"/>
              </a:xfrm>
              <a:custGeom>
                <a:avLst/>
                <a:gdLst/>
                <a:ahLst/>
                <a:cxnLst/>
                <a:rect l="l" t="t" r="r" b="b"/>
                <a:pathLst>
                  <a:path w="31276" h="31715" extrusionOk="0">
                    <a:moveTo>
                      <a:pt x="17895" y="5798"/>
                    </a:moveTo>
                    <a:cubicBezTo>
                      <a:pt x="18219" y="5906"/>
                      <a:pt x="18519" y="6036"/>
                      <a:pt x="18821" y="6165"/>
                    </a:cubicBezTo>
                    <a:cubicBezTo>
                      <a:pt x="18691" y="6122"/>
                      <a:pt x="18584" y="6079"/>
                      <a:pt x="18477" y="6036"/>
                    </a:cubicBezTo>
                    <a:lnTo>
                      <a:pt x="18477" y="6036"/>
                    </a:lnTo>
                    <a:cubicBezTo>
                      <a:pt x="19014" y="6316"/>
                      <a:pt x="19531" y="6575"/>
                      <a:pt x="20046" y="6878"/>
                    </a:cubicBezTo>
                    <a:cubicBezTo>
                      <a:pt x="20606" y="7245"/>
                      <a:pt x="21166" y="7633"/>
                      <a:pt x="21725" y="8044"/>
                    </a:cubicBezTo>
                    <a:cubicBezTo>
                      <a:pt x="22177" y="8433"/>
                      <a:pt x="22585" y="8801"/>
                      <a:pt x="23015" y="9168"/>
                    </a:cubicBezTo>
                    <a:cubicBezTo>
                      <a:pt x="23209" y="9382"/>
                      <a:pt x="23402" y="9599"/>
                      <a:pt x="23596" y="9793"/>
                    </a:cubicBezTo>
                    <a:cubicBezTo>
                      <a:pt x="23720" y="9982"/>
                      <a:pt x="23856" y="10163"/>
                      <a:pt x="24004" y="10334"/>
                    </a:cubicBezTo>
                    <a:cubicBezTo>
                      <a:pt x="24242" y="10744"/>
                      <a:pt x="24456" y="11176"/>
                      <a:pt x="24672" y="11630"/>
                    </a:cubicBezTo>
                    <a:cubicBezTo>
                      <a:pt x="24844" y="12147"/>
                      <a:pt x="25016" y="12666"/>
                      <a:pt x="25188" y="13185"/>
                    </a:cubicBezTo>
                    <a:cubicBezTo>
                      <a:pt x="25424" y="14070"/>
                      <a:pt x="25618" y="14934"/>
                      <a:pt x="25726" y="15840"/>
                    </a:cubicBezTo>
                    <a:cubicBezTo>
                      <a:pt x="25704" y="15711"/>
                      <a:pt x="25682" y="15603"/>
                      <a:pt x="25662" y="15473"/>
                    </a:cubicBezTo>
                    <a:lnTo>
                      <a:pt x="25662" y="15473"/>
                    </a:lnTo>
                    <a:cubicBezTo>
                      <a:pt x="25682" y="15689"/>
                      <a:pt x="25682" y="15883"/>
                      <a:pt x="25704" y="16100"/>
                    </a:cubicBezTo>
                    <a:cubicBezTo>
                      <a:pt x="25682" y="16314"/>
                      <a:pt x="25682" y="16531"/>
                      <a:pt x="25662" y="16725"/>
                    </a:cubicBezTo>
                    <a:cubicBezTo>
                      <a:pt x="25671" y="16716"/>
                      <a:pt x="25679" y="16703"/>
                      <a:pt x="25681" y="16691"/>
                    </a:cubicBezTo>
                    <a:lnTo>
                      <a:pt x="25681" y="16691"/>
                    </a:lnTo>
                    <a:cubicBezTo>
                      <a:pt x="25617" y="17098"/>
                      <a:pt x="25531" y="17506"/>
                      <a:pt x="25424" y="17913"/>
                    </a:cubicBezTo>
                    <a:cubicBezTo>
                      <a:pt x="25438" y="17824"/>
                      <a:pt x="25456" y="17736"/>
                      <a:pt x="25480" y="17649"/>
                    </a:cubicBezTo>
                    <a:lnTo>
                      <a:pt x="25480" y="17649"/>
                    </a:lnTo>
                    <a:cubicBezTo>
                      <a:pt x="25367" y="18036"/>
                      <a:pt x="25237" y="18409"/>
                      <a:pt x="25090" y="18780"/>
                    </a:cubicBezTo>
                    <a:cubicBezTo>
                      <a:pt x="25102" y="18756"/>
                      <a:pt x="25112" y="18734"/>
                      <a:pt x="25124" y="18712"/>
                    </a:cubicBezTo>
                    <a:lnTo>
                      <a:pt x="25124" y="18712"/>
                    </a:lnTo>
                    <a:cubicBezTo>
                      <a:pt x="25110" y="18761"/>
                      <a:pt x="25089" y="18808"/>
                      <a:pt x="25063" y="18853"/>
                    </a:cubicBezTo>
                    <a:lnTo>
                      <a:pt x="25058" y="18863"/>
                    </a:lnTo>
                    <a:cubicBezTo>
                      <a:pt x="25060" y="18860"/>
                      <a:pt x="25061" y="18857"/>
                      <a:pt x="25062" y="18853"/>
                    </a:cubicBezTo>
                    <a:lnTo>
                      <a:pt x="25062" y="18853"/>
                    </a:lnTo>
                    <a:cubicBezTo>
                      <a:pt x="25056" y="18865"/>
                      <a:pt x="25047" y="18875"/>
                      <a:pt x="25037" y="18885"/>
                    </a:cubicBezTo>
                    <a:cubicBezTo>
                      <a:pt x="25026" y="18917"/>
                      <a:pt x="25016" y="18946"/>
                      <a:pt x="25004" y="18973"/>
                    </a:cubicBezTo>
                    <a:cubicBezTo>
                      <a:pt x="24695" y="19597"/>
                      <a:pt x="24401" y="20203"/>
                      <a:pt x="24048" y="20808"/>
                    </a:cubicBezTo>
                    <a:cubicBezTo>
                      <a:pt x="24070" y="20786"/>
                      <a:pt x="24070" y="20786"/>
                      <a:pt x="24091" y="20764"/>
                    </a:cubicBezTo>
                    <a:lnTo>
                      <a:pt x="24091" y="20764"/>
                    </a:lnTo>
                    <a:cubicBezTo>
                      <a:pt x="23746" y="21303"/>
                      <a:pt x="23402" y="21822"/>
                      <a:pt x="23015" y="22319"/>
                    </a:cubicBezTo>
                    <a:lnTo>
                      <a:pt x="23037" y="22319"/>
                    </a:lnTo>
                    <a:cubicBezTo>
                      <a:pt x="22740" y="22680"/>
                      <a:pt x="22444" y="23041"/>
                      <a:pt x="22128" y="23382"/>
                    </a:cubicBezTo>
                    <a:cubicBezTo>
                      <a:pt x="22133" y="23375"/>
                      <a:pt x="22134" y="23364"/>
                      <a:pt x="22133" y="23355"/>
                    </a:cubicBezTo>
                    <a:lnTo>
                      <a:pt x="22133" y="23355"/>
                    </a:lnTo>
                    <a:cubicBezTo>
                      <a:pt x="21853" y="23615"/>
                      <a:pt x="21553" y="23896"/>
                      <a:pt x="21251" y="24135"/>
                    </a:cubicBezTo>
                    <a:cubicBezTo>
                      <a:pt x="20907" y="24394"/>
                      <a:pt x="20562" y="24610"/>
                      <a:pt x="20196" y="24826"/>
                    </a:cubicBezTo>
                    <a:cubicBezTo>
                      <a:pt x="19744" y="25042"/>
                      <a:pt x="19314" y="25235"/>
                      <a:pt x="18864" y="25431"/>
                    </a:cubicBezTo>
                    <a:cubicBezTo>
                      <a:pt x="18476" y="25582"/>
                      <a:pt x="18067" y="25712"/>
                      <a:pt x="17637" y="25862"/>
                    </a:cubicBezTo>
                    <a:cubicBezTo>
                      <a:pt x="17229" y="25970"/>
                      <a:pt x="16799" y="26057"/>
                      <a:pt x="16368" y="26143"/>
                    </a:cubicBezTo>
                    <a:cubicBezTo>
                      <a:pt x="16024" y="26208"/>
                      <a:pt x="15680" y="26208"/>
                      <a:pt x="15336" y="26229"/>
                    </a:cubicBezTo>
                    <a:cubicBezTo>
                      <a:pt x="14862" y="26187"/>
                      <a:pt x="14389" y="26143"/>
                      <a:pt x="13917" y="26079"/>
                    </a:cubicBezTo>
                    <a:cubicBezTo>
                      <a:pt x="13550" y="26014"/>
                      <a:pt x="13229" y="25948"/>
                      <a:pt x="12884" y="25862"/>
                    </a:cubicBezTo>
                    <a:cubicBezTo>
                      <a:pt x="12711" y="25798"/>
                      <a:pt x="12517" y="25754"/>
                      <a:pt x="12346" y="25690"/>
                    </a:cubicBezTo>
                    <a:cubicBezTo>
                      <a:pt x="12131" y="25582"/>
                      <a:pt x="11916" y="25495"/>
                      <a:pt x="11722" y="25387"/>
                    </a:cubicBezTo>
                    <a:lnTo>
                      <a:pt x="11722" y="25387"/>
                    </a:lnTo>
                    <a:cubicBezTo>
                      <a:pt x="11808" y="25452"/>
                      <a:pt x="11916" y="25518"/>
                      <a:pt x="12023" y="25582"/>
                    </a:cubicBezTo>
                    <a:cubicBezTo>
                      <a:pt x="11500" y="25286"/>
                      <a:pt x="11004" y="24947"/>
                      <a:pt x="10540" y="24566"/>
                    </a:cubicBezTo>
                    <a:lnTo>
                      <a:pt x="10540" y="24566"/>
                    </a:lnTo>
                    <a:cubicBezTo>
                      <a:pt x="10626" y="24631"/>
                      <a:pt x="10712" y="24696"/>
                      <a:pt x="10818" y="24782"/>
                    </a:cubicBezTo>
                    <a:cubicBezTo>
                      <a:pt x="10604" y="24566"/>
                      <a:pt x="10367" y="24394"/>
                      <a:pt x="10152" y="24177"/>
                    </a:cubicBezTo>
                    <a:cubicBezTo>
                      <a:pt x="9474" y="23502"/>
                      <a:pt x="8835" y="22788"/>
                      <a:pt x="8237" y="22039"/>
                    </a:cubicBezTo>
                    <a:cubicBezTo>
                      <a:pt x="7871" y="21549"/>
                      <a:pt x="7524" y="21039"/>
                      <a:pt x="7197" y="20511"/>
                    </a:cubicBezTo>
                    <a:lnTo>
                      <a:pt x="7197" y="20511"/>
                    </a:lnTo>
                    <a:cubicBezTo>
                      <a:pt x="7243" y="20580"/>
                      <a:pt x="7289" y="20646"/>
                      <a:pt x="7334" y="20722"/>
                    </a:cubicBezTo>
                    <a:cubicBezTo>
                      <a:pt x="7140" y="20376"/>
                      <a:pt x="6968" y="20009"/>
                      <a:pt x="6796" y="19663"/>
                    </a:cubicBezTo>
                    <a:cubicBezTo>
                      <a:pt x="6602" y="19168"/>
                      <a:pt x="6388" y="18649"/>
                      <a:pt x="6236" y="18110"/>
                    </a:cubicBezTo>
                    <a:cubicBezTo>
                      <a:pt x="6108" y="17613"/>
                      <a:pt x="6022" y="17094"/>
                      <a:pt x="5914" y="16597"/>
                    </a:cubicBezTo>
                    <a:cubicBezTo>
                      <a:pt x="5892" y="16316"/>
                      <a:pt x="5892" y="16057"/>
                      <a:pt x="5872" y="15776"/>
                    </a:cubicBezTo>
                    <a:cubicBezTo>
                      <a:pt x="5892" y="15453"/>
                      <a:pt x="5892" y="15150"/>
                      <a:pt x="5936" y="14848"/>
                    </a:cubicBezTo>
                    <a:cubicBezTo>
                      <a:pt x="6000" y="14437"/>
                      <a:pt x="6086" y="14005"/>
                      <a:pt x="6172" y="13616"/>
                    </a:cubicBezTo>
                    <a:cubicBezTo>
                      <a:pt x="6312" y="13154"/>
                      <a:pt x="6453" y="12710"/>
                      <a:pt x="6629" y="12249"/>
                    </a:cubicBezTo>
                    <a:lnTo>
                      <a:pt x="6629" y="12249"/>
                    </a:lnTo>
                    <a:cubicBezTo>
                      <a:pt x="6607" y="12294"/>
                      <a:pt x="6584" y="12336"/>
                      <a:pt x="6559" y="12386"/>
                    </a:cubicBezTo>
                    <a:cubicBezTo>
                      <a:pt x="6591" y="12317"/>
                      <a:pt x="6623" y="12246"/>
                      <a:pt x="6655" y="12177"/>
                    </a:cubicBezTo>
                    <a:cubicBezTo>
                      <a:pt x="6659" y="12166"/>
                      <a:pt x="6661" y="12157"/>
                      <a:pt x="6665" y="12147"/>
                    </a:cubicBezTo>
                    <a:lnTo>
                      <a:pt x="6665" y="12147"/>
                    </a:lnTo>
                    <a:cubicBezTo>
                      <a:pt x="6664" y="12155"/>
                      <a:pt x="6661" y="12160"/>
                      <a:pt x="6660" y="12166"/>
                    </a:cubicBezTo>
                    <a:cubicBezTo>
                      <a:pt x="6945" y="11549"/>
                      <a:pt x="7221" y="10932"/>
                      <a:pt x="7547" y="10334"/>
                    </a:cubicBezTo>
                    <a:cubicBezTo>
                      <a:pt x="7849" y="9816"/>
                      <a:pt x="8193" y="9318"/>
                      <a:pt x="8559" y="8822"/>
                    </a:cubicBezTo>
                    <a:cubicBezTo>
                      <a:pt x="8645" y="8713"/>
                      <a:pt x="8731" y="8605"/>
                      <a:pt x="8817" y="8499"/>
                    </a:cubicBezTo>
                    <a:cubicBezTo>
                      <a:pt x="9239" y="8097"/>
                      <a:pt x="9660" y="7715"/>
                      <a:pt x="10100" y="7335"/>
                    </a:cubicBezTo>
                    <a:cubicBezTo>
                      <a:pt x="10117" y="7326"/>
                      <a:pt x="10135" y="7319"/>
                      <a:pt x="10152" y="7310"/>
                    </a:cubicBezTo>
                    <a:cubicBezTo>
                      <a:pt x="10194" y="7245"/>
                      <a:pt x="10260" y="7202"/>
                      <a:pt x="10302" y="7159"/>
                    </a:cubicBezTo>
                    <a:lnTo>
                      <a:pt x="10302" y="7159"/>
                    </a:lnTo>
                    <a:cubicBezTo>
                      <a:pt x="10285" y="7190"/>
                      <a:pt x="10262" y="7218"/>
                      <a:pt x="10234" y="7240"/>
                    </a:cubicBezTo>
                    <a:cubicBezTo>
                      <a:pt x="10500" y="7059"/>
                      <a:pt x="10798" y="6877"/>
                      <a:pt x="11079" y="6696"/>
                    </a:cubicBezTo>
                    <a:lnTo>
                      <a:pt x="11079" y="6696"/>
                    </a:lnTo>
                    <a:cubicBezTo>
                      <a:pt x="11078" y="6698"/>
                      <a:pt x="11076" y="6702"/>
                      <a:pt x="11076" y="6706"/>
                    </a:cubicBezTo>
                    <a:cubicBezTo>
                      <a:pt x="11343" y="6561"/>
                      <a:pt x="11611" y="6418"/>
                      <a:pt x="11894" y="6273"/>
                    </a:cubicBezTo>
                    <a:cubicBezTo>
                      <a:pt x="11897" y="6272"/>
                      <a:pt x="11899" y="6272"/>
                      <a:pt x="11902" y="6269"/>
                    </a:cubicBezTo>
                    <a:cubicBezTo>
                      <a:pt x="11914" y="6264"/>
                      <a:pt x="11925" y="6258"/>
                      <a:pt x="11938" y="6252"/>
                    </a:cubicBezTo>
                    <a:lnTo>
                      <a:pt x="11938" y="6252"/>
                    </a:lnTo>
                    <a:cubicBezTo>
                      <a:pt x="11937" y="6254"/>
                      <a:pt x="11935" y="6254"/>
                      <a:pt x="11934" y="6255"/>
                    </a:cubicBezTo>
                    <a:cubicBezTo>
                      <a:pt x="12096" y="6178"/>
                      <a:pt x="12274" y="6118"/>
                      <a:pt x="12454" y="6058"/>
                    </a:cubicBezTo>
                    <a:cubicBezTo>
                      <a:pt x="12562" y="6036"/>
                      <a:pt x="12691" y="6014"/>
                      <a:pt x="12798" y="5993"/>
                    </a:cubicBezTo>
                    <a:cubicBezTo>
                      <a:pt x="13401" y="5906"/>
                      <a:pt x="14003" y="5884"/>
                      <a:pt x="14583" y="5862"/>
                    </a:cubicBezTo>
                    <a:cubicBezTo>
                      <a:pt x="14733" y="5884"/>
                      <a:pt x="14884" y="5895"/>
                      <a:pt x="15035" y="5895"/>
                    </a:cubicBezTo>
                    <a:cubicBezTo>
                      <a:pt x="15186" y="5895"/>
                      <a:pt x="15337" y="5884"/>
                      <a:pt x="15486" y="5862"/>
                    </a:cubicBezTo>
                    <a:lnTo>
                      <a:pt x="16412" y="5862"/>
                    </a:lnTo>
                    <a:cubicBezTo>
                      <a:pt x="16648" y="5862"/>
                      <a:pt x="16863" y="5862"/>
                      <a:pt x="17100" y="5884"/>
                    </a:cubicBezTo>
                    <a:cubicBezTo>
                      <a:pt x="17150" y="5888"/>
                      <a:pt x="17199" y="5890"/>
                      <a:pt x="17247" y="5890"/>
                    </a:cubicBezTo>
                    <a:cubicBezTo>
                      <a:pt x="17471" y="5890"/>
                      <a:pt x="17683" y="5851"/>
                      <a:pt x="17895" y="5798"/>
                    </a:cubicBezTo>
                    <a:close/>
                    <a:moveTo>
                      <a:pt x="16484" y="1"/>
                    </a:moveTo>
                    <a:cubicBezTo>
                      <a:pt x="15797" y="1"/>
                      <a:pt x="15118" y="107"/>
                      <a:pt x="14497" y="355"/>
                    </a:cubicBezTo>
                    <a:lnTo>
                      <a:pt x="14389" y="355"/>
                    </a:lnTo>
                    <a:cubicBezTo>
                      <a:pt x="13121" y="355"/>
                      <a:pt x="11830" y="462"/>
                      <a:pt x="10604" y="852"/>
                    </a:cubicBezTo>
                    <a:cubicBezTo>
                      <a:pt x="9399" y="1219"/>
                      <a:pt x="8238" y="1889"/>
                      <a:pt x="7206" y="2602"/>
                    </a:cubicBezTo>
                    <a:cubicBezTo>
                      <a:pt x="5656" y="3681"/>
                      <a:pt x="4387" y="5064"/>
                      <a:pt x="3355" y="6619"/>
                    </a:cubicBezTo>
                    <a:cubicBezTo>
                      <a:pt x="2108" y="8476"/>
                      <a:pt x="1225" y="10614"/>
                      <a:pt x="687" y="12774"/>
                    </a:cubicBezTo>
                    <a:cubicBezTo>
                      <a:pt x="0" y="15581"/>
                      <a:pt x="409" y="18648"/>
                      <a:pt x="1505" y="21305"/>
                    </a:cubicBezTo>
                    <a:cubicBezTo>
                      <a:pt x="2494" y="23680"/>
                      <a:pt x="3958" y="25776"/>
                      <a:pt x="5764" y="27589"/>
                    </a:cubicBezTo>
                    <a:cubicBezTo>
                      <a:pt x="7398" y="29209"/>
                      <a:pt x="9207" y="30634"/>
                      <a:pt x="11464" y="31217"/>
                    </a:cubicBezTo>
                    <a:cubicBezTo>
                      <a:pt x="12863" y="31564"/>
                      <a:pt x="14217" y="31714"/>
                      <a:pt x="15638" y="31714"/>
                    </a:cubicBezTo>
                    <a:lnTo>
                      <a:pt x="16153" y="31714"/>
                    </a:lnTo>
                    <a:cubicBezTo>
                      <a:pt x="18089" y="31672"/>
                      <a:pt x="20024" y="30937"/>
                      <a:pt x="21789" y="30181"/>
                    </a:cubicBezTo>
                    <a:cubicBezTo>
                      <a:pt x="23359" y="29512"/>
                      <a:pt x="24864" y="28474"/>
                      <a:pt x="26048" y="27244"/>
                    </a:cubicBezTo>
                    <a:cubicBezTo>
                      <a:pt x="27381" y="25861"/>
                      <a:pt x="28414" y="24284"/>
                      <a:pt x="29360" y="22600"/>
                    </a:cubicBezTo>
                    <a:cubicBezTo>
                      <a:pt x="30263" y="20980"/>
                      <a:pt x="31059" y="18949"/>
                      <a:pt x="31167" y="17093"/>
                    </a:cubicBezTo>
                    <a:cubicBezTo>
                      <a:pt x="31275" y="14825"/>
                      <a:pt x="30867" y="12535"/>
                      <a:pt x="30070" y="10397"/>
                    </a:cubicBezTo>
                    <a:cubicBezTo>
                      <a:pt x="29511" y="8907"/>
                      <a:pt x="28844" y="7416"/>
                      <a:pt x="27769" y="6228"/>
                    </a:cubicBezTo>
                    <a:cubicBezTo>
                      <a:pt x="26865" y="5214"/>
                      <a:pt x="25919" y="4285"/>
                      <a:pt x="24822" y="3485"/>
                    </a:cubicBezTo>
                    <a:cubicBezTo>
                      <a:pt x="22821" y="1996"/>
                      <a:pt x="20670" y="742"/>
                      <a:pt x="18197" y="203"/>
                    </a:cubicBezTo>
                    <a:cubicBezTo>
                      <a:pt x="17639" y="75"/>
                      <a:pt x="17058" y="1"/>
                      <a:pt x="16484" y="1"/>
                    </a:cubicBezTo>
                    <a:close/>
                  </a:path>
                </a:pathLst>
              </a:custGeom>
              <a:solidFill>
                <a:srgbClr val="335A6D"/>
              </a:solidFill>
              <a:ln w="4025" cap="flat" cmpd="sng">
                <a:solidFill>
                  <a:srgbClr val="335A6D"/>
                </a:solidFill>
                <a:prstDash val="solid"/>
                <a:miter lim="12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16" name="Google Shape;3416;p41"/>
          <p:cNvGrpSpPr/>
          <p:nvPr/>
        </p:nvGrpSpPr>
        <p:grpSpPr>
          <a:xfrm rot="7391590" flipH="1">
            <a:off x="253539" y="3746028"/>
            <a:ext cx="328039" cy="297199"/>
            <a:chOff x="499313" y="2562565"/>
            <a:chExt cx="407048" cy="368818"/>
          </a:xfrm>
        </p:grpSpPr>
        <p:grpSp>
          <p:nvGrpSpPr>
            <p:cNvPr id="3417" name="Google Shape;3417;p41"/>
            <p:cNvGrpSpPr/>
            <p:nvPr/>
          </p:nvGrpSpPr>
          <p:grpSpPr>
            <a:xfrm>
              <a:off x="499313" y="2622582"/>
              <a:ext cx="201846" cy="198489"/>
              <a:chOff x="173263" y="2126932"/>
              <a:chExt cx="201846" cy="198489"/>
            </a:xfrm>
          </p:grpSpPr>
          <p:sp>
            <p:nvSpPr>
              <p:cNvPr id="3418" name="Google Shape;3418;p41"/>
              <p:cNvSpPr/>
              <p:nvPr/>
            </p:nvSpPr>
            <p:spPr>
              <a:xfrm rot="1402590">
                <a:off x="208590" y="2157630"/>
                <a:ext cx="132784" cy="133004"/>
              </a:xfrm>
              <a:custGeom>
                <a:avLst/>
                <a:gdLst/>
                <a:ahLst/>
                <a:cxnLst/>
                <a:rect l="l" t="t" r="r" b="b"/>
                <a:pathLst>
                  <a:path w="46521" h="46598" extrusionOk="0">
                    <a:moveTo>
                      <a:pt x="31284" y="0"/>
                    </a:moveTo>
                    <a:cubicBezTo>
                      <a:pt x="30461" y="0"/>
                      <a:pt x="29609" y="125"/>
                      <a:pt x="28854" y="200"/>
                    </a:cubicBezTo>
                    <a:cubicBezTo>
                      <a:pt x="25701" y="481"/>
                      <a:pt x="22461" y="934"/>
                      <a:pt x="19459" y="1950"/>
                    </a:cubicBezTo>
                    <a:cubicBezTo>
                      <a:pt x="19441" y="1957"/>
                      <a:pt x="19423" y="1963"/>
                      <a:pt x="19404" y="1970"/>
                    </a:cubicBezTo>
                    <a:cubicBezTo>
                      <a:pt x="18691" y="2117"/>
                      <a:pt x="17981" y="2297"/>
                      <a:pt x="17280" y="2473"/>
                    </a:cubicBezTo>
                    <a:cubicBezTo>
                      <a:pt x="16766" y="2532"/>
                      <a:pt x="16254" y="2591"/>
                      <a:pt x="15743" y="2648"/>
                    </a:cubicBezTo>
                    <a:cubicBezTo>
                      <a:pt x="15321" y="2377"/>
                      <a:pt x="14827" y="2220"/>
                      <a:pt x="14276" y="2210"/>
                    </a:cubicBezTo>
                    <a:cubicBezTo>
                      <a:pt x="14238" y="2209"/>
                      <a:pt x="14200" y="2208"/>
                      <a:pt x="14161" y="2208"/>
                    </a:cubicBezTo>
                    <a:cubicBezTo>
                      <a:pt x="12663" y="2208"/>
                      <a:pt x="11114" y="3032"/>
                      <a:pt x="9956" y="3937"/>
                    </a:cubicBezTo>
                    <a:cubicBezTo>
                      <a:pt x="9133" y="4594"/>
                      <a:pt x="8351" y="5274"/>
                      <a:pt x="7682" y="6065"/>
                    </a:cubicBezTo>
                    <a:cubicBezTo>
                      <a:pt x="7087" y="6351"/>
                      <a:pt x="6499" y="6649"/>
                      <a:pt x="5917" y="6961"/>
                    </a:cubicBezTo>
                    <a:cubicBezTo>
                      <a:pt x="4838" y="7543"/>
                      <a:pt x="4341" y="8926"/>
                      <a:pt x="4665" y="10070"/>
                    </a:cubicBezTo>
                    <a:cubicBezTo>
                      <a:pt x="4699" y="10197"/>
                      <a:pt x="4741" y="10319"/>
                      <a:pt x="4794" y="10439"/>
                    </a:cubicBezTo>
                    <a:cubicBezTo>
                      <a:pt x="3736" y="12498"/>
                      <a:pt x="3020" y="14765"/>
                      <a:pt x="2418" y="16981"/>
                    </a:cubicBezTo>
                    <a:cubicBezTo>
                      <a:pt x="2181" y="17868"/>
                      <a:pt x="1987" y="18774"/>
                      <a:pt x="1793" y="19660"/>
                    </a:cubicBezTo>
                    <a:cubicBezTo>
                      <a:pt x="1577" y="20653"/>
                      <a:pt x="1361" y="21605"/>
                      <a:pt x="1274" y="22619"/>
                    </a:cubicBezTo>
                    <a:cubicBezTo>
                      <a:pt x="1188" y="23862"/>
                      <a:pt x="1764" y="24940"/>
                      <a:pt x="2794" y="25454"/>
                    </a:cubicBezTo>
                    <a:cubicBezTo>
                      <a:pt x="2480" y="25470"/>
                      <a:pt x="2169" y="25541"/>
                      <a:pt x="1879" y="25664"/>
                    </a:cubicBezTo>
                    <a:cubicBezTo>
                      <a:pt x="583" y="26226"/>
                      <a:pt x="0" y="27608"/>
                      <a:pt x="302" y="28947"/>
                    </a:cubicBezTo>
                    <a:cubicBezTo>
                      <a:pt x="625" y="30395"/>
                      <a:pt x="1058" y="31841"/>
                      <a:pt x="1599" y="33224"/>
                    </a:cubicBezTo>
                    <a:cubicBezTo>
                      <a:pt x="2096" y="34454"/>
                      <a:pt x="2635" y="35642"/>
                      <a:pt x="3153" y="36830"/>
                    </a:cubicBezTo>
                    <a:cubicBezTo>
                      <a:pt x="3434" y="37500"/>
                      <a:pt x="3801" y="38147"/>
                      <a:pt x="4384" y="38601"/>
                    </a:cubicBezTo>
                    <a:cubicBezTo>
                      <a:pt x="5141" y="39205"/>
                      <a:pt x="5917" y="39724"/>
                      <a:pt x="6738" y="40264"/>
                    </a:cubicBezTo>
                    <a:cubicBezTo>
                      <a:pt x="8207" y="41236"/>
                      <a:pt x="9654" y="42337"/>
                      <a:pt x="11210" y="43158"/>
                    </a:cubicBezTo>
                    <a:cubicBezTo>
                      <a:pt x="11649" y="43404"/>
                      <a:pt x="12134" y="43529"/>
                      <a:pt x="12617" y="43529"/>
                    </a:cubicBezTo>
                    <a:cubicBezTo>
                      <a:pt x="13321" y="43529"/>
                      <a:pt x="14018" y="43264"/>
                      <a:pt x="14556" y="42727"/>
                    </a:cubicBezTo>
                    <a:cubicBezTo>
                      <a:pt x="14619" y="42664"/>
                      <a:pt x="14677" y="42598"/>
                      <a:pt x="14732" y="42531"/>
                    </a:cubicBezTo>
                    <a:cubicBezTo>
                      <a:pt x="14782" y="42560"/>
                      <a:pt x="14831" y="42589"/>
                      <a:pt x="14881" y="42619"/>
                    </a:cubicBezTo>
                    <a:cubicBezTo>
                      <a:pt x="16024" y="43281"/>
                      <a:pt x="17241" y="43816"/>
                      <a:pt x="18501" y="44227"/>
                    </a:cubicBezTo>
                    <a:cubicBezTo>
                      <a:pt x="19404" y="44708"/>
                      <a:pt x="20337" y="45131"/>
                      <a:pt x="21295" y="45491"/>
                    </a:cubicBezTo>
                    <a:cubicBezTo>
                      <a:pt x="22851" y="46096"/>
                      <a:pt x="24448" y="46398"/>
                      <a:pt x="26089" y="46550"/>
                    </a:cubicBezTo>
                    <a:cubicBezTo>
                      <a:pt x="26455" y="46582"/>
                      <a:pt x="26819" y="46597"/>
                      <a:pt x="27180" y="46597"/>
                    </a:cubicBezTo>
                    <a:cubicBezTo>
                      <a:pt x="29485" y="46597"/>
                      <a:pt x="31688" y="45946"/>
                      <a:pt x="33649" y="44713"/>
                    </a:cubicBezTo>
                    <a:cubicBezTo>
                      <a:pt x="34593" y="44105"/>
                      <a:pt x="35353" y="43252"/>
                      <a:pt x="36009" y="42372"/>
                    </a:cubicBezTo>
                    <a:cubicBezTo>
                      <a:pt x="36058" y="42362"/>
                      <a:pt x="36107" y="42350"/>
                      <a:pt x="36155" y="42337"/>
                    </a:cubicBezTo>
                    <a:cubicBezTo>
                      <a:pt x="38616" y="41712"/>
                      <a:pt x="40970" y="40502"/>
                      <a:pt x="42655" y="38558"/>
                    </a:cubicBezTo>
                    <a:cubicBezTo>
                      <a:pt x="43671" y="37414"/>
                      <a:pt x="44426" y="36203"/>
                      <a:pt x="45096" y="34843"/>
                    </a:cubicBezTo>
                    <a:cubicBezTo>
                      <a:pt x="45830" y="33374"/>
                      <a:pt x="46154" y="31667"/>
                      <a:pt x="46348" y="30049"/>
                    </a:cubicBezTo>
                    <a:cubicBezTo>
                      <a:pt x="46520" y="28601"/>
                      <a:pt x="46391" y="27111"/>
                      <a:pt x="46219" y="25664"/>
                    </a:cubicBezTo>
                    <a:cubicBezTo>
                      <a:pt x="46045" y="24109"/>
                      <a:pt x="45614" y="22555"/>
                      <a:pt x="45073" y="21108"/>
                    </a:cubicBezTo>
                    <a:cubicBezTo>
                      <a:pt x="44195" y="18729"/>
                      <a:pt x="43039" y="16427"/>
                      <a:pt x="41565" y="14345"/>
                    </a:cubicBezTo>
                    <a:cubicBezTo>
                      <a:pt x="41284" y="13806"/>
                      <a:pt x="40988" y="13274"/>
                      <a:pt x="40690" y="12749"/>
                    </a:cubicBezTo>
                    <a:cubicBezTo>
                      <a:pt x="39956" y="11497"/>
                      <a:pt x="39093" y="10243"/>
                      <a:pt x="38077" y="9207"/>
                    </a:cubicBezTo>
                    <a:cubicBezTo>
                      <a:pt x="37235" y="8365"/>
                      <a:pt x="36392" y="7630"/>
                      <a:pt x="35398" y="6939"/>
                    </a:cubicBezTo>
                    <a:cubicBezTo>
                      <a:pt x="34641" y="6409"/>
                      <a:pt x="33811" y="6054"/>
                      <a:pt x="32944" y="5753"/>
                    </a:cubicBezTo>
                    <a:cubicBezTo>
                      <a:pt x="33132" y="5646"/>
                      <a:pt x="33310" y="5523"/>
                      <a:pt x="33477" y="5384"/>
                    </a:cubicBezTo>
                    <a:cubicBezTo>
                      <a:pt x="34793" y="4520"/>
                      <a:pt x="35182" y="3008"/>
                      <a:pt x="34470" y="1605"/>
                    </a:cubicBezTo>
                    <a:cubicBezTo>
                      <a:pt x="33809" y="309"/>
                      <a:pt x="32582" y="0"/>
                      <a:pt x="31284"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1"/>
              <p:cNvSpPr/>
              <p:nvPr/>
            </p:nvSpPr>
            <p:spPr>
              <a:xfrm rot="1402590">
                <a:off x="209731" y="2164347"/>
                <a:ext cx="146736" cy="73110"/>
              </a:xfrm>
              <a:custGeom>
                <a:avLst/>
                <a:gdLst/>
                <a:ahLst/>
                <a:cxnLst/>
                <a:rect l="l" t="t" r="r" b="b"/>
                <a:pathLst>
                  <a:path w="51409" h="25614" extrusionOk="0">
                    <a:moveTo>
                      <a:pt x="37328" y="11826"/>
                    </a:moveTo>
                    <a:cubicBezTo>
                      <a:pt x="37369" y="11841"/>
                      <a:pt x="37411" y="11856"/>
                      <a:pt x="37456" y="11870"/>
                    </a:cubicBezTo>
                    <a:cubicBezTo>
                      <a:pt x="37413" y="11856"/>
                      <a:pt x="37371" y="11841"/>
                      <a:pt x="37328" y="11826"/>
                    </a:cubicBezTo>
                    <a:close/>
                    <a:moveTo>
                      <a:pt x="28407" y="1"/>
                    </a:moveTo>
                    <a:cubicBezTo>
                      <a:pt x="26126" y="1"/>
                      <a:pt x="23834" y="210"/>
                      <a:pt x="21581" y="445"/>
                    </a:cubicBezTo>
                    <a:cubicBezTo>
                      <a:pt x="19529" y="683"/>
                      <a:pt x="17478" y="964"/>
                      <a:pt x="15513" y="1655"/>
                    </a:cubicBezTo>
                    <a:cubicBezTo>
                      <a:pt x="12791" y="2627"/>
                      <a:pt x="10459" y="4268"/>
                      <a:pt x="8363" y="6233"/>
                    </a:cubicBezTo>
                    <a:cubicBezTo>
                      <a:pt x="5685" y="8760"/>
                      <a:pt x="3871" y="12064"/>
                      <a:pt x="2230" y="15326"/>
                    </a:cubicBezTo>
                    <a:cubicBezTo>
                      <a:pt x="2272" y="15218"/>
                      <a:pt x="2337" y="15110"/>
                      <a:pt x="2381" y="15002"/>
                    </a:cubicBezTo>
                    <a:lnTo>
                      <a:pt x="2381" y="15002"/>
                    </a:lnTo>
                    <a:cubicBezTo>
                      <a:pt x="2200" y="15377"/>
                      <a:pt x="1975" y="15763"/>
                      <a:pt x="1814" y="16168"/>
                    </a:cubicBezTo>
                    <a:cubicBezTo>
                      <a:pt x="1557" y="16645"/>
                      <a:pt x="1353" y="17173"/>
                      <a:pt x="1150" y="17680"/>
                    </a:cubicBezTo>
                    <a:cubicBezTo>
                      <a:pt x="749" y="18669"/>
                      <a:pt x="359" y="19911"/>
                      <a:pt x="468" y="21051"/>
                    </a:cubicBezTo>
                    <a:cubicBezTo>
                      <a:pt x="208" y="21761"/>
                      <a:pt x="0" y="22475"/>
                      <a:pt x="70" y="23253"/>
                    </a:cubicBezTo>
                    <a:cubicBezTo>
                      <a:pt x="181" y="24721"/>
                      <a:pt x="1540" y="25614"/>
                      <a:pt x="2881" y="25614"/>
                    </a:cubicBezTo>
                    <a:cubicBezTo>
                      <a:pt x="3098" y="25614"/>
                      <a:pt x="3313" y="25590"/>
                      <a:pt x="3525" y="25543"/>
                    </a:cubicBezTo>
                    <a:cubicBezTo>
                      <a:pt x="4368" y="25348"/>
                      <a:pt x="5037" y="24679"/>
                      <a:pt x="5382" y="23900"/>
                    </a:cubicBezTo>
                    <a:cubicBezTo>
                      <a:pt x="5484" y="23658"/>
                      <a:pt x="5586" y="23413"/>
                      <a:pt x="5706" y="23151"/>
                    </a:cubicBezTo>
                    <a:cubicBezTo>
                      <a:pt x="6135" y="22390"/>
                      <a:pt x="6650" y="21675"/>
                      <a:pt x="7131" y="20943"/>
                    </a:cubicBezTo>
                    <a:lnTo>
                      <a:pt x="7131" y="20943"/>
                    </a:lnTo>
                    <a:cubicBezTo>
                      <a:pt x="7067" y="21050"/>
                      <a:pt x="7003" y="21137"/>
                      <a:pt x="6937" y="21245"/>
                    </a:cubicBezTo>
                    <a:cubicBezTo>
                      <a:pt x="7564" y="20295"/>
                      <a:pt x="8299" y="19430"/>
                      <a:pt x="9033" y="18567"/>
                    </a:cubicBezTo>
                    <a:lnTo>
                      <a:pt x="9033" y="18567"/>
                    </a:lnTo>
                    <a:cubicBezTo>
                      <a:pt x="8968" y="18653"/>
                      <a:pt x="8882" y="18761"/>
                      <a:pt x="8816" y="18847"/>
                    </a:cubicBezTo>
                    <a:cubicBezTo>
                      <a:pt x="9538" y="18009"/>
                      <a:pt x="10306" y="17213"/>
                      <a:pt x="11117" y="16461"/>
                    </a:cubicBezTo>
                    <a:cubicBezTo>
                      <a:pt x="11956" y="15731"/>
                      <a:pt x="12816" y="15000"/>
                      <a:pt x="13741" y="14377"/>
                    </a:cubicBezTo>
                    <a:lnTo>
                      <a:pt x="13741" y="14377"/>
                    </a:lnTo>
                    <a:cubicBezTo>
                      <a:pt x="13633" y="14441"/>
                      <a:pt x="13547" y="14505"/>
                      <a:pt x="13439" y="14571"/>
                    </a:cubicBezTo>
                    <a:cubicBezTo>
                      <a:pt x="14203" y="14061"/>
                      <a:pt x="14970" y="13568"/>
                      <a:pt x="15769" y="13126"/>
                    </a:cubicBezTo>
                    <a:lnTo>
                      <a:pt x="15769" y="13126"/>
                    </a:lnTo>
                    <a:cubicBezTo>
                      <a:pt x="15747" y="13139"/>
                      <a:pt x="15725" y="13153"/>
                      <a:pt x="15706" y="13167"/>
                    </a:cubicBezTo>
                    <a:cubicBezTo>
                      <a:pt x="17484" y="12289"/>
                      <a:pt x="19300" y="11489"/>
                      <a:pt x="21154" y="10783"/>
                    </a:cubicBezTo>
                    <a:cubicBezTo>
                      <a:pt x="21895" y="10557"/>
                      <a:pt x="22617" y="10351"/>
                      <a:pt x="23338" y="10164"/>
                    </a:cubicBezTo>
                    <a:cubicBezTo>
                      <a:pt x="23971" y="10060"/>
                      <a:pt x="24606" y="9969"/>
                      <a:pt x="25256" y="9877"/>
                    </a:cubicBezTo>
                    <a:cubicBezTo>
                      <a:pt x="25731" y="9865"/>
                      <a:pt x="26207" y="9855"/>
                      <a:pt x="26683" y="9855"/>
                    </a:cubicBezTo>
                    <a:cubicBezTo>
                      <a:pt x="26884" y="9855"/>
                      <a:pt x="27086" y="9856"/>
                      <a:pt x="27288" y="9861"/>
                    </a:cubicBezTo>
                    <a:cubicBezTo>
                      <a:pt x="29389" y="10016"/>
                      <a:pt x="31478" y="10291"/>
                      <a:pt x="33547" y="10683"/>
                    </a:cubicBezTo>
                    <a:cubicBezTo>
                      <a:pt x="33416" y="10662"/>
                      <a:pt x="33309" y="10640"/>
                      <a:pt x="33179" y="10618"/>
                    </a:cubicBezTo>
                    <a:lnTo>
                      <a:pt x="33179" y="10618"/>
                    </a:lnTo>
                    <a:cubicBezTo>
                      <a:pt x="34582" y="10933"/>
                      <a:pt x="35945" y="11349"/>
                      <a:pt x="37328" y="11826"/>
                    </a:cubicBezTo>
                    <a:lnTo>
                      <a:pt x="37328" y="11826"/>
                    </a:lnTo>
                    <a:cubicBezTo>
                      <a:pt x="37251" y="11798"/>
                      <a:pt x="37180" y="11770"/>
                      <a:pt x="37109" y="11742"/>
                    </a:cubicBezTo>
                    <a:lnTo>
                      <a:pt x="37109" y="11742"/>
                    </a:lnTo>
                    <a:cubicBezTo>
                      <a:pt x="38523" y="12248"/>
                      <a:pt x="39897" y="12796"/>
                      <a:pt x="41268" y="13425"/>
                    </a:cubicBezTo>
                    <a:cubicBezTo>
                      <a:pt x="41194" y="13390"/>
                      <a:pt x="41122" y="13348"/>
                      <a:pt x="41063" y="13319"/>
                    </a:cubicBezTo>
                    <a:lnTo>
                      <a:pt x="41063" y="13319"/>
                    </a:lnTo>
                    <a:cubicBezTo>
                      <a:pt x="41851" y="13704"/>
                      <a:pt x="42604" y="14127"/>
                      <a:pt x="43336" y="14624"/>
                    </a:cubicBezTo>
                    <a:cubicBezTo>
                      <a:pt x="43285" y="14592"/>
                      <a:pt x="43232" y="14559"/>
                      <a:pt x="43179" y="14527"/>
                    </a:cubicBezTo>
                    <a:lnTo>
                      <a:pt x="43179" y="14527"/>
                    </a:lnTo>
                    <a:cubicBezTo>
                      <a:pt x="43525" y="14765"/>
                      <a:pt x="43848" y="15002"/>
                      <a:pt x="44151" y="15282"/>
                    </a:cubicBezTo>
                    <a:cubicBezTo>
                      <a:pt x="44131" y="15263"/>
                      <a:pt x="44110" y="15243"/>
                      <a:pt x="44090" y="15222"/>
                    </a:cubicBezTo>
                    <a:lnTo>
                      <a:pt x="44090" y="15222"/>
                    </a:lnTo>
                    <a:cubicBezTo>
                      <a:pt x="44560" y="15647"/>
                      <a:pt x="45019" y="16095"/>
                      <a:pt x="45511" y="16492"/>
                    </a:cubicBezTo>
                    <a:cubicBezTo>
                      <a:pt x="45781" y="16717"/>
                      <a:pt x="46071" y="16921"/>
                      <a:pt x="46355" y="17126"/>
                    </a:cubicBezTo>
                    <a:cubicBezTo>
                      <a:pt x="46862" y="17677"/>
                      <a:pt x="47587" y="18025"/>
                      <a:pt x="48384" y="18025"/>
                    </a:cubicBezTo>
                    <a:cubicBezTo>
                      <a:pt x="49636" y="18025"/>
                      <a:pt x="50738" y="17205"/>
                      <a:pt x="51105" y="15995"/>
                    </a:cubicBezTo>
                    <a:cubicBezTo>
                      <a:pt x="51408" y="15001"/>
                      <a:pt x="51061" y="14030"/>
                      <a:pt x="50392" y="13296"/>
                    </a:cubicBezTo>
                    <a:cubicBezTo>
                      <a:pt x="50003" y="12821"/>
                      <a:pt x="49378" y="12497"/>
                      <a:pt x="48902" y="12108"/>
                    </a:cubicBezTo>
                    <a:lnTo>
                      <a:pt x="48902" y="12108"/>
                    </a:lnTo>
                    <a:cubicBezTo>
                      <a:pt x="48921" y="12127"/>
                      <a:pt x="48940" y="12145"/>
                      <a:pt x="48959" y="12164"/>
                    </a:cubicBezTo>
                    <a:cubicBezTo>
                      <a:pt x="48573" y="11820"/>
                      <a:pt x="48186" y="11485"/>
                      <a:pt x="47801" y="11136"/>
                    </a:cubicBezTo>
                    <a:cubicBezTo>
                      <a:pt x="46980" y="10401"/>
                      <a:pt x="46072" y="9796"/>
                      <a:pt x="45144" y="9235"/>
                    </a:cubicBezTo>
                    <a:cubicBezTo>
                      <a:pt x="43697" y="8350"/>
                      <a:pt x="42079" y="7702"/>
                      <a:pt x="40500" y="7098"/>
                    </a:cubicBezTo>
                    <a:cubicBezTo>
                      <a:pt x="39089" y="6551"/>
                      <a:pt x="40684" y="4895"/>
                      <a:pt x="39239" y="4508"/>
                    </a:cubicBezTo>
                    <a:cubicBezTo>
                      <a:pt x="39581" y="3974"/>
                      <a:pt x="36730" y="4518"/>
                      <a:pt x="36635" y="3857"/>
                    </a:cubicBezTo>
                    <a:cubicBezTo>
                      <a:pt x="36462" y="2713"/>
                      <a:pt x="35749" y="2000"/>
                      <a:pt x="34777" y="1439"/>
                    </a:cubicBezTo>
                    <a:cubicBezTo>
                      <a:pt x="33395" y="661"/>
                      <a:pt x="31948" y="143"/>
                      <a:pt x="30350" y="56"/>
                    </a:cubicBezTo>
                    <a:cubicBezTo>
                      <a:pt x="29704" y="18"/>
                      <a:pt x="29056" y="1"/>
                      <a:pt x="28407" y="1"/>
                    </a:cubicBezTo>
                    <a:close/>
                  </a:path>
                </a:pathLst>
              </a:custGeom>
              <a:solidFill>
                <a:srgbClr val="BBE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1"/>
              <p:cNvSpPr/>
              <p:nvPr/>
            </p:nvSpPr>
            <p:spPr>
              <a:xfrm rot="1402590">
                <a:off x="196448" y="2151659"/>
                <a:ext cx="155476" cy="149034"/>
              </a:xfrm>
              <a:custGeom>
                <a:avLst/>
                <a:gdLst/>
                <a:ahLst/>
                <a:cxnLst/>
                <a:rect l="l" t="t" r="r" b="b"/>
                <a:pathLst>
                  <a:path w="54471" h="52214" extrusionOk="0">
                    <a:moveTo>
                      <a:pt x="46974" y="37246"/>
                    </a:moveTo>
                    <a:cubicBezTo>
                      <a:pt x="46973" y="37250"/>
                      <a:pt x="46971" y="37254"/>
                      <a:pt x="46969" y="37259"/>
                    </a:cubicBezTo>
                    <a:lnTo>
                      <a:pt x="46969" y="37259"/>
                    </a:lnTo>
                    <a:cubicBezTo>
                      <a:pt x="46971" y="37255"/>
                      <a:pt x="46973" y="37251"/>
                      <a:pt x="46974" y="37246"/>
                    </a:cubicBezTo>
                    <a:close/>
                    <a:moveTo>
                      <a:pt x="27689" y="5520"/>
                    </a:moveTo>
                    <a:cubicBezTo>
                      <a:pt x="28617" y="5542"/>
                      <a:pt x="29524" y="5606"/>
                      <a:pt x="30454" y="5714"/>
                    </a:cubicBezTo>
                    <a:cubicBezTo>
                      <a:pt x="30454" y="5704"/>
                      <a:pt x="30446" y="5694"/>
                      <a:pt x="30436" y="5692"/>
                    </a:cubicBezTo>
                    <a:lnTo>
                      <a:pt x="30436" y="5692"/>
                    </a:lnTo>
                    <a:cubicBezTo>
                      <a:pt x="30451" y="5694"/>
                      <a:pt x="30465" y="5702"/>
                      <a:pt x="30474" y="5714"/>
                    </a:cubicBezTo>
                    <a:cubicBezTo>
                      <a:pt x="30511" y="5714"/>
                      <a:pt x="30550" y="5716"/>
                      <a:pt x="30587" y="5720"/>
                    </a:cubicBezTo>
                    <a:cubicBezTo>
                      <a:pt x="30578" y="5719"/>
                      <a:pt x="30569" y="5716"/>
                      <a:pt x="30560" y="5714"/>
                    </a:cubicBezTo>
                    <a:lnTo>
                      <a:pt x="30560" y="5714"/>
                    </a:lnTo>
                    <a:cubicBezTo>
                      <a:pt x="30576" y="5716"/>
                      <a:pt x="30591" y="5719"/>
                      <a:pt x="30606" y="5721"/>
                    </a:cubicBezTo>
                    <a:cubicBezTo>
                      <a:pt x="30671" y="5728"/>
                      <a:pt x="30734" y="5735"/>
                      <a:pt x="30798" y="5735"/>
                    </a:cubicBezTo>
                    <a:cubicBezTo>
                      <a:pt x="30753" y="5735"/>
                      <a:pt x="30707" y="5735"/>
                      <a:pt x="30664" y="5732"/>
                    </a:cubicBezTo>
                    <a:lnTo>
                      <a:pt x="30664" y="5732"/>
                    </a:lnTo>
                    <a:cubicBezTo>
                      <a:pt x="31254" y="5834"/>
                      <a:pt x="31826" y="5938"/>
                      <a:pt x="32418" y="6081"/>
                    </a:cubicBezTo>
                    <a:cubicBezTo>
                      <a:pt x="33412" y="6405"/>
                      <a:pt x="34341" y="6772"/>
                      <a:pt x="35333" y="7183"/>
                    </a:cubicBezTo>
                    <a:cubicBezTo>
                      <a:pt x="35205" y="7139"/>
                      <a:pt x="35096" y="7095"/>
                      <a:pt x="34988" y="7053"/>
                    </a:cubicBezTo>
                    <a:lnTo>
                      <a:pt x="34988" y="7053"/>
                    </a:lnTo>
                    <a:cubicBezTo>
                      <a:pt x="35810" y="7420"/>
                      <a:pt x="36630" y="7852"/>
                      <a:pt x="37429" y="8305"/>
                    </a:cubicBezTo>
                    <a:cubicBezTo>
                      <a:pt x="38184" y="8780"/>
                      <a:pt x="38941" y="9277"/>
                      <a:pt x="39653" y="9818"/>
                    </a:cubicBezTo>
                    <a:cubicBezTo>
                      <a:pt x="40388" y="10401"/>
                      <a:pt x="41057" y="10984"/>
                      <a:pt x="41706" y="11609"/>
                    </a:cubicBezTo>
                    <a:cubicBezTo>
                      <a:pt x="42073" y="12020"/>
                      <a:pt x="42440" y="12452"/>
                      <a:pt x="42807" y="12884"/>
                    </a:cubicBezTo>
                    <a:cubicBezTo>
                      <a:pt x="44161" y="14754"/>
                      <a:pt x="45472" y="16688"/>
                      <a:pt x="46656" y="18666"/>
                    </a:cubicBezTo>
                    <a:cubicBezTo>
                      <a:pt x="46652" y="18654"/>
                      <a:pt x="46651" y="18641"/>
                      <a:pt x="46651" y="18630"/>
                    </a:cubicBezTo>
                    <a:lnTo>
                      <a:pt x="46651" y="18630"/>
                    </a:lnTo>
                    <a:cubicBezTo>
                      <a:pt x="46651" y="18650"/>
                      <a:pt x="46673" y="18672"/>
                      <a:pt x="46673" y="18694"/>
                    </a:cubicBezTo>
                    <a:cubicBezTo>
                      <a:pt x="46680" y="18709"/>
                      <a:pt x="46687" y="18723"/>
                      <a:pt x="46695" y="18738"/>
                    </a:cubicBezTo>
                    <a:lnTo>
                      <a:pt x="46695" y="18738"/>
                    </a:lnTo>
                    <a:cubicBezTo>
                      <a:pt x="46695" y="18737"/>
                      <a:pt x="46695" y="18737"/>
                      <a:pt x="46695" y="18736"/>
                    </a:cubicBezTo>
                    <a:lnTo>
                      <a:pt x="46695" y="18736"/>
                    </a:lnTo>
                    <a:cubicBezTo>
                      <a:pt x="46695" y="18737"/>
                      <a:pt x="46695" y="18738"/>
                      <a:pt x="46696" y="18739"/>
                    </a:cubicBezTo>
                    <a:lnTo>
                      <a:pt x="46696" y="18739"/>
                    </a:lnTo>
                    <a:cubicBezTo>
                      <a:pt x="46695" y="18739"/>
                      <a:pt x="46695" y="18738"/>
                      <a:pt x="46695" y="18738"/>
                    </a:cubicBezTo>
                    <a:lnTo>
                      <a:pt x="46695" y="18738"/>
                    </a:lnTo>
                    <a:cubicBezTo>
                      <a:pt x="46700" y="18750"/>
                      <a:pt x="46705" y="18761"/>
                      <a:pt x="46711" y="18773"/>
                    </a:cubicBezTo>
                    <a:lnTo>
                      <a:pt x="46711" y="18773"/>
                    </a:lnTo>
                    <a:cubicBezTo>
                      <a:pt x="46706" y="18761"/>
                      <a:pt x="46701" y="18750"/>
                      <a:pt x="46696" y="18739"/>
                    </a:cubicBezTo>
                    <a:lnTo>
                      <a:pt x="46696" y="18739"/>
                    </a:lnTo>
                    <a:cubicBezTo>
                      <a:pt x="46708" y="18762"/>
                      <a:pt x="46720" y="18786"/>
                      <a:pt x="46733" y="18808"/>
                    </a:cubicBezTo>
                    <a:cubicBezTo>
                      <a:pt x="46725" y="18797"/>
                      <a:pt x="46718" y="18785"/>
                      <a:pt x="46711" y="18773"/>
                    </a:cubicBezTo>
                    <a:lnTo>
                      <a:pt x="46711" y="18773"/>
                    </a:lnTo>
                    <a:cubicBezTo>
                      <a:pt x="46965" y="19323"/>
                      <a:pt x="47219" y="19873"/>
                      <a:pt x="47471" y="20443"/>
                    </a:cubicBezTo>
                    <a:cubicBezTo>
                      <a:pt x="47407" y="20335"/>
                      <a:pt x="47364" y="20227"/>
                      <a:pt x="47320" y="20119"/>
                    </a:cubicBezTo>
                    <a:lnTo>
                      <a:pt x="47320" y="20119"/>
                    </a:lnTo>
                    <a:cubicBezTo>
                      <a:pt x="47687" y="21178"/>
                      <a:pt x="48054" y="22236"/>
                      <a:pt x="48379" y="23316"/>
                    </a:cubicBezTo>
                    <a:cubicBezTo>
                      <a:pt x="48375" y="23312"/>
                      <a:pt x="48374" y="23309"/>
                      <a:pt x="48372" y="23306"/>
                    </a:cubicBezTo>
                    <a:lnTo>
                      <a:pt x="48372" y="23306"/>
                    </a:lnTo>
                    <a:cubicBezTo>
                      <a:pt x="48559" y="24043"/>
                      <a:pt x="48727" y="24781"/>
                      <a:pt x="48833" y="25519"/>
                    </a:cubicBezTo>
                    <a:cubicBezTo>
                      <a:pt x="48875" y="26318"/>
                      <a:pt x="48919" y="27095"/>
                      <a:pt x="48919" y="27895"/>
                    </a:cubicBezTo>
                    <a:cubicBezTo>
                      <a:pt x="48875" y="29255"/>
                      <a:pt x="48789" y="30552"/>
                      <a:pt x="48617" y="31890"/>
                    </a:cubicBezTo>
                    <a:cubicBezTo>
                      <a:pt x="48623" y="31884"/>
                      <a:pt x="48628" y="31877"/>
                      <a:pt x="48635" y="31871"/>
                    </a:cubicBezTo>
                    <a:lnTo>
                      <a:pt x="48635" y="31871"/>
                    </a:lnTo>
                    <a:cubicBezTo>
                      <a:pt x="48527" y="32532"/>
                      <a:pt x="48399" y="33194"/>
                      <a:pt x="48250" y="33856"/>
                    </a:cubicBezTo>
                    <a:cubicBezTo>
                      <a:pt x="47904" y="34957"/>
                      <a:pt x="47493" y="36037"/>
                      <a:pt x="47040" y="37117"/>
                    </a:cubicBezTo>
                    <a:cubicBezTo>
                      <a:pt x="47062" y="37096"/>
                      <a:pt x="47062" y="37074"/>
                      <a:pt x="47082" y="37053"/>
                    </a:cubicBezTo>
                    <a:lnTo>
                      <a:pt x="47082" y="37053"/>
                    </a:lnTo>
                    <a:cubicBezTo>
                      <a:pt x="47062" y="37096"/>
                      <a:pt x="47040" y="37139"/>
                      <a:pt x="47018" y="37160"/>
                    </a:cubicBezTo>
                    <a:cubicBezTo>
                      <a:pt x="46996" y="37246"/>
                      <a:pt x="46954" y="37334"/>
                      <a:pt x="46932" y="37398"/>
                    </a:cubicBezTo>
                    <a:cubicBezTo>
                      <a:pt x="46932" y="37359"/>
                      <a:pt x="46950" y="37302"/>
                      <a:pt x="46969" y="37259"/>
                    </a:cubicBezTo>
                    <a:lnTo>
                      <a:pt x="46969" y="37259"/>
                    </a:lnTo>
                    <a:cubicBezTo>
                      <a:pt x="46653" y="37956"/>
                      <a:pt x="46302" y="38637"/>
                      <a:pt x="45918" y="39299"/>
                    </a:cubicBezTo>
                    <a:cubicBezTo>
                      <a:pt x="45722" y="39600"/>
                      <a:pt x="45507" y="39882"/>
                      <a:pt x="45313" y="40163"/>
                    </a:cubicBezTo>
                    <a:cubicBezTo>
                      <a:pt x="44868" y="40692"/>
                      <a:pt x="44423" y="41199"/>
                      <a:pt x="43937" y="41708"/>
                    </a:cubicBezTo>
                    <a:cubicBezTo>
                      <a:pt x="43389" y="42234"/>
                      <a:pt x="42838" y="42722"/>
                      <a:pt x="42245" y="43229"/>
                    </a:cubicBezTo>
                    <a:cubicBezTo>
                      <a:pt x="41899" y="43466"/>
                      <a:pt x="41554" y="43683"/>
                      <a:pt x="41207" y="43898"/>
                    </a:cubicBezTo>
                    <a:cubicBezTo>
                      <a:pt x="40322" y="44374"/>
                      <a:pt x="39372" y="44827"/>
                      <a:pt x="38444" y="45238"/>
                    </a:cubicBezTo>
                    <a:cubicBezTo>
                      <a:pt x="37472" y="45604"/>
                      <a:pt x="36478" y="45929"/>
                      <a:pt x="35463" y="46187"/>
                    </a:cubicBezTo>
                    <a:cubicBezTo>
                      <a:pt x="34772" y="46360"/>
                      <a:pt x="34103" y="46490"/>
                      <a:pt x="33389" y="46598"/>
                    </a:cubicBezTo>
                    <a:cubicBezTo>
                      <a:pt x="32742" y="46641"/>
                      <a:pt x="32115" y="46663"/>
                      <a:pt x="31467" y="46684"/>
                    </a:cubicBezTo>
                    <a:cubicBezTo>
                      <a:pt x="30337" y="46684"/>
                      <a:pt x="29245" y="46605"/>
                      <a:pt x="28154" y="46467"/>
                    </a:cubicBezTo>
                    <a:lnTo>
                      <a:pt x="28154" y="46467"/>
                    </a:lnTo>
                    <a:cubicBezTo>
                      <a:pt x="28164" y="46468"/>
                      <a:pt x="28174" y="46468"/>
                      <a:pt x="28184" y="46468"/>
                    </a:cubicBezTo>
                    <a:cubicBezTo>
                      <a:pt x="25571" y="46037"/>
                      <a:pt x="22914" y="45604"/>
                      <a:pt x="20323" y="45000"/>
                    </a:cubicBezTo>
                    <a:cubicBezTo>
                      <a:pt x="19222" y="44675"/>
                      <a:pt x="18120" y="44266"/>
                      <a:pt x="17062" y="43812"/>
                    </a:cubicBezTo>
                    <a:lnTo>
                      <a:pt x="17062" y="43812"/>
                    </a:lnTo>
                    <a:cubicBezTo>
                      <a:pt x="17170" y="43856"/>
                      <a:pt x="17278" y="43898"/>
                      <a:pt x="17386" y="43942"/>
                    </a:cubicBezTo>
                    <a:cubicBezTo>
                      <a:pt x="16436" y="43531"/>
                      <a:pt x="15507" y="43078"/>
                      <a:pt x="14599" y="42537"/>
                    </a:cubicBezTo>
                    <a:lnTo>
                      <a:pt x="14599" y="42537"/>
                    </a:lnTo>
                    <a:cubicBezTo>
                      <a:pt x="14708" y="42603"/>
                      <a:pt x="14816" y="42668"/>
                      <a:pt x="14902" y="42732"/>
                    </a:cubicBezTo>
                    <a:cubicBezTo>
                      <a:pt x="13888" y="42106"/>
                      <a:pt x="12894" y="41479"/>
                      <a:pt x="11944" y="40746"/>
                    </a:cubicBezTo>
                    <a:cubicBezTo>
                      <a:pt x="11079" y="40076"/>
                      <a:pt x="10237" y="39406"/>
                      <a:pt x="9373" y="38736"/>
                    </a:cubicBezTo>
                    <a:lnTo>
                      <a:pt x="9373" y="38736"/>
                    </a:lnTo>
                    <a:cubicBezTo>
                      <a:pt x="9374" y="38740"/>
                      <a:pt x="9374" y="38743"/>
                      <a:pt x="9375" y="38746"/>
                    </a:cubicBezTo>
                    <a:cubicBezTo>
                      <a:pt x="9179" y="38587"/>
                      <a:pt x="8990" y="38419"/>
                      <a:pt x="8811" y="38239"/>
                    </a:cubicBezTo>
                    <a:cubicBezTo>
                      <a:pt x="8704" y="38131"/>
                      <a:pt x="8596" y="38002"/>
                      <a:pt x="8488" y="37872"/>
                    </a:cubicBezTo>
                    <a:cubicBezTo>
                      <a:pt x="8358" y="37700"/>
                      <a:pt x="8250" y="37526"/>
                      <a:pt x="8121" y="37333"/>
                    </a:cubicBezTo>
                    <a:cubicBezTo>
                      <a:pt x="7960" y="37017"/>
                      <a:pt x="7815" y="36692"/>
                      <a:pt x="7688" y="36360"/>
                    </a:cubicBezTo>
                    <a:lnTo>
                      <a:pt x="7688" y="36360"/>
                    </a:lnTo>
                    <a:cubicBezTo>
                      <a:pt x="7698" y="36389"/>
                      <a:pt x="7707" y="36416"/>
                      <a:pt x="7716" y="36443"/>
                    </a:cubicBezTo>
                    <a:cubicBezTo>
                      <a:pt x="7195" y="35151"/>
                      <a:pt x="6658" y="33859"/>
                      <a:pt x="6259" y="32526"/>
                    </a:cubicBezTo>
                    <a:cubicBezTo>
                      <a:pt x="6253" y="32508"/>
                      <a:pt x="6248" y="32489"/>
                      <a:pt x="6242" y="32473"/>
                    </a:cubicBezTo>
                    <a:cubicBezTo>
                      <a:pt x="6242" y="32437"/>
                      <a:pt x="6228" y="32401"/>
                      <a:pt x="6223" y="32364"/>
                    </a:cubicBezTo>
                    <a:cubicBezTo>
                      <a:pt x="6083" y="31766"/>
                      <a:pt x="5979" y="31147"/>
                      <a:pt x="5896" y="30507"/>
                    </a:cubicBezTo>
                    <a:lnTo>
                      <a:pt x="5896" y="30507"/>
                    </a:lnTo>
                    <a:cubicBezTo>
                      <a:pt x="5917" y="30637"/>
                      <a:pt x="5939" y="30746"/>
                      <a:pt x="5961" y="30874"/>
                    </a:cubicBezTo>
                    <a:cubicBezTo>
                      <a:pt x="5745" y="29211"/>
                      <a:pt x="5529" y="27527"/>
                      <a:pt x="5529" y="25843"/>
                    </a:cubicBezTo>
                    <a:cubicBezTo>
                      <a:pt x="5529" y="25390"/>
                      <a:pt x="5572" y="24915"/>
                      <a:pt x="5615" y="24460"/>
                    </a:cubicBezTo>
                    <a:cubicBezTo>
                      <a:pt x="5679" y="24028"/>
                      <a:pt x="5745" y="23597"/>
                      <a:pt x="5789" y="23144"/>
                    </a:cubicBezTo>
                    <a:cubicBezTo>
                      <a:pt x="5789" y="23035"/>
                      <a:pt x="5789" y="22905"/>
                      <a:pt x="5767" y="22797"/>
                    </a:cubicBezTo>
                    <a:cubicBezTo>
                      <a:pt x="5982" y="21350"/>
                      <a:pt x="6176" y="19882"/>
                      <a:pt x="6501" y="18456"/>
                    </a:cubicBezTo>
                    <a:cubicBezTo>
                      <a:pt x="6652" y="17915"/>
                      <a:pt x="6833" y="17380"/>
                      <a:pt x="7041" y="16858"/>
                    </a:cubicBezTo>
                    <a:cubicBezTo>
                      <a:pt x="7278" y="16404"/>
                      <a:pt x="7494" y="15951"/>
                      <a:pt x="7775" y="15520"/>
                    </a:cubicBezTo>
                    <a:cubicBezTo>
                      <a:pt x="8013" y="15130"/>
                      <a:pt x="8272" y="14763"/>
                      <a:pt x="8532" y="14418"/>
                    </a:cubicBezTo>
                    <a:cubicBezTo>
                      <a:pt x="9287" y="13489"/>
                      <a:pt x="10043" y="12625"/>
                      <a:pt x="10885" y="11804"/>
                    </a:cubicBezTo>
                    <a:cubicBezTo>
                      <a:pt x="11468" y="11286"/>
                      <a:pt x="12073" y="10768"/>
                      <a:pt x="12700" y="10292"/>
                    </a:cubicBezTo>
                    <a:lnTo>
                      <a:pt x="12700" y="10292"/>
                    </a:lnTo>
                    <a:cubicBezTo>
                      <a:pt x="12634" y="10335"/>
                      <a:pt x="12569" y="10379"/>
                      <a:pt x="12505" y="10423"/>
                    </a:cubicBezTo>
                    <a:cubicBezTo>
                      <a:pt x="13582" y="9662"/>
                      <a:pt x="14658" y="8904"/>
                      <a:pt x="15796" y="8245"/>
                    </a:cubicBezTo>
                    <a:lnTo>
                      <a:pt x="15796" y="8245"/>
                    </a:lnTo>
                    <a:cubicBezTo>
                      <a:pt x="15751" y="8268"/>
                      <a:pt x="15706" y="8288"/>
                      <a:pt x="15659" y="8305"/>
                    </a:cubicBezTo>
                    <a:cubicBezTo>
                      <a:pt x="15731" y="8269"/>
                      <a:pt x="15803" y="8233"/>
                      <a:pt x="15874" y="8197"/>
                    </a:cubicBezTo>
                    <a:lnTo>
                      <a:pt x="15918" y="8175"/>
                    </a:lnTo>
                    <a:cubicBezTo>
                      <a:pt x="15939" y="8154"/>
                      <a:pt x="15960" y="8154"/>
                      <a:pt x="15982" y="8133"/>
                    </a:cubicBezTo>
                    <a:lnTo>
                      <a:pt x="15982" y="8133"/>
                    </a:lnTo>
                    <a:cubicBezTo>
                      <a:pt x="15962" y="8154"/>
                      <a:pt x="15940" y="8154"/>
                      <a:pt x="15918" y="8175"/>
                    </a:cubicBezTo>
                    <a:cubicBezTo>
                      <a:pt x="16307" y="7960"/>
                      <a:pt x="16739" y="7788"/>
                      <a:pt x="17128" y="7592"/>
                    </a:cubicBezTo>
                    <a:cubicBezTo>
                      <a:pt x="17831" y="7337"/>
                      <a:pt x="18515" y="7122"/>
                      <a:pt x="19240" y="6909"/>
                    </a:cubicBezTo>
                    <a:lnTo>
                      <a:pt x="19240" y="6909"/>
                    </a:lnTo>
                    <a:lnTo>
                      <a:pt x="19221" y="6918"/>
                    </a:lnTo>
                    <a:cubicBezTo>
                      <a:pt x="21029" y="6444"/>
                      <a:pt x="22858" y="5972"/>
                      <a:pt x="24708" y="5714"/>
                    </a:cubicBezTo>
                    <a:cubicBezTo>
                      <a:pt x="25680" y="5606"/>
                      <a:pt x="26673" y="5540"/>
                      <a:pt x="27689" y="5520"/>
                    </a:cubicBezTo>
                    <a:close/>
                    <a:moveTo>
                      <a:pt x="27721" y="0"/>
                    </a:moveTo>
                    <a:cubicBezTo>
                      <a:pt x="26096" y="0"/>
                      <a:pt x="24480" y="146"/>
                      <a:pt x="22872" y="378"/>
                    </a:cubicBezTo>
                    <a:cubicBezTo>
                      <a:pt x="21663" y="551"/>
                      <a:pt x="20476" y="897"/>
                      <a:pt x="19288" y="1177"/>
                    </a:cubicBezTo>
                    <a:cubicBezTo>
                      <a:pt x="17883" y="1544"/>
                      <a:pt x="16501" y="1911"/>
                      <a:pt x="15140" y="2430"/>
                    </a:cubicBezTo>
                    <a:cubicBezTo>
                      <a:pt x="13650" y="3013"/>
                      <a:pt x="12267" y="3877"/>
                      <a:pt x="10951" y="4784"/>
                    </a:cubicBezTo>
                    <a:cubicBezTo>
                      <a:pt x="9915" y="5476"/>
                      <a:pt x="8855" y="6209"/>
                      <a:pt x="7927" y="7030"/>
                    </a:cubicBezTo>
                    <a:cubicBezTo>
                      <a:pt x="5831" y="8909"/>
                      <a:pt x="4018" y="10983"/>
                      <a:pt x="2592" y="13424"/>
                    </a:cubicBezTo>
                    <a:cubicBezTo>
                      <a:pt x="1037" y="16058"/>
                      <a:pt x="734" y="19146"/>
                      <a:pt x="303" y="22106"/>
                    </a:cubicBezTo>
                    <a:cubicBezTo>
                      <a:pt x="259" y="22300"/>
                      <a:pt x="259" y="22495"/>
                      <a:pt x="259" y="22667"/>
                    </a:cubicBezTo>
                    <a:lnTo>
                      <a:pt x="259" y="22776"/>
                    </a:lnTo>
                    <a:cubicBezTo>
                      <a:pt x="238" y="22948"/>
                      <a:pt x="238" y="23100"/>
                      <a:pt x="217" y="23272"/>
                    </a:cubicBezTo>
                    <a:cubicBezTo>
                      <a:pt x="238" y="23208"/>
                      <a:pt x="238" y="23144"/>
                      <a:pt x="259" y="23078"/>
                    </a:cubicBezTo>
                    <a:lnTo>
                      <a:pt x="259" y="23078"/>
                    </a:lnTo>
                    <a:cubicBezTo>
                      <a:pt x="238" y="23144"/>
                      <a:pt x="238" y="23230"/>
                      <a:pt x="217" y="23294"/>
                    </a:cubicBezTo>
                    <a:lnTo>
                      <a:pt x="217" y="23316"/>
                    </a:lnTo>
                    <a:cubicBezTo>
                      <a:pt x="1" y="24915"/>
                      <a:pt x="1" y="26468"/>
                      <a:pt x="129" y="28067"/>
                    </a:cubicBezTo>
                    <a:cubicBezTo>
                      <a:pt x="346" y="30724"/>
                      <a:pt x="584" y="33380"/>
                      <a:pt x="1578" y="35885"/>
                    </a:cubicBezTo>
                    <a:cubicBezTo>
                      <a:pt x="2290" y="37656"/>
                      <a:pt x="2850" y="39492"/>
                      <a:pt x="3996" y="41068"/>
                    </a:cubicBezTo>
                    <a:cubicBezTo>
                      <a:pt x="5206" y="42732"/>
                      <a:pt x="6998" y="43898"/>
                      <a:pt x="8618" y="45151"/>
                    </a:cubicBezTo>
                    <a:cubicBezTo>
                      <a:pt x="10540" y="46641"/>
                      <a:pt x="12656" y="47894"/>
                      <a:pt x="14880" y="48888"/>
                    </a:cubicBezTo>
                    <a:cubicBezTo>
                      <a:pt x="16177" y="49449"/>
                      <a:pt x="17516" y="49988"/>
                      <a:pt x="18899" y="50313"/>
                    </a:cubicBezTo>
                    <a:cubicBezTo>
                      <a:pt x="20129" y="50615"/>
                      <a:pt x="21382" y="50852"/>
                      <a:pt x="22634" y="51090"/>
                    </a:cubicBezTo>
                    <a:cubicBezTo>
                      <a:pt x="25291" y="51588"/>
                      <a:pt x="27969" y="52193"/>
                      <a:pt x="30690" y="52214"/>
                    </a:cubicBezTo>
                    <a:cubicBezTo>
                      <a:pt x="30704" y="52214"/>
                      <a:pt x="30717" y="52214"/>
                      <a:pt x="30731" y="52214"/>
                    </a:cubicBezTo>
                    <a:cubicBezTo>
                      <a:pt x="32143" y="52214"/>
                      <a:pt x="33512" y="52147"/>
                      <a:pt x="34924" y="51953"/>
                    </a:cubicBezTo>
                    <a:cubicBezTo>
                      <a:pt x="36177" y="51781"/>
                      <a:pt x="37407" y="51392"/>
                      <a:pt x="38617" y="51024"/>
                    </a:cubicBezTo>
                    <a:cubicBezTo>
                      <a:pt x="39719" y="50701"/>
                      <a:pt x="40777" y="50269"/>
                      <a:pt x="41813" y="49794"/>
                    </a:cubicBezTo>
                    <a:cubicBezTo>
                      <a:pt x="42893" y="49275"/>
                      <a:pt x="43995" y="48758"/>
                      <a:pt x="44966" y="48066"/>
                    </a:cubicBezTo>
                    <a:cubicBezTo>
                      <a:pt x="46932" y="46640"/>
                      <a:pt x="48703" y="44935"/>
                      <a:pt x="50128" y="42947"/>
                    </a:cubicBezTo>
                    <a:cubicBezTo>
                      <a:pt x="50756" y="42076"/>
                      <a:pt x="51292" y="41143"/>
                      <a:pt x="51727" y="40162"/>
                    </a:cubicBezTo>
                    <a:cubicBezTo>
                      <a:pt x="52310" y="38886"/>
                      <a:pt x="52915" y="37591"/>
                      <a:pt x="53303" y="36273"/>
                    </a:cubicBezTo>
                    <a:cubicBezTo>
                      <a:pt x="54059" y="33703"/>
                      <a:pt x="54405" y="31068"/>
                      <a:pt x="54448" y="28391"/>
                    </a:cubicBezTo>
                    <a:cubicBezTo>
                      <a:pt x="54470" y="27180"/>
                      <a:pt x="54470" y="25950"/>
                      <a:pt x="54297" y="24740"/>
                    </a:cubicBezTo>
                    <a:cubicBezTo>
                      <a:pt x="54125" y="23466"/>
                      <a:pt x="53822" y="22236"/>
                      <a:pt x="53454" y="21004"/>
                    </a:cubicBezTo>
                    <a:cubicBezTo>
                      <a:pt x="53087" y="19751"/>
                      <a:pt x="52634" y="18521"/>
                      <a:pt x="52137" y="17333"/>
                    </a:cubicBezTo>
                    <a:cubicBezTo>
                      <a:pt x="51618" y="16037"/>
                      <a:pt x="50841" y="14871"/>
                      <a:pt x="50064" y="13726"/>
                    </a:cubicBezTo>
                    <a:cubicBezTo>
                      <a:pt x="48681" y="11652"/>
                      <a:pt x="47385" y="9427"/>
                      <a:pt x="45593" y="7678"/>
                    </a:cubicBezTo>
                    <a:cubicBezTo>
                      <a:pt x="43670" y="5778"/>
                      <a:pt x="41512" y="4137"/>
                      <a:pt x="39114" y="2905"/>
                    </a:cubicBezTo>
                    <a:cubicBezTo>
                      <a:pt x="37861" y="2257"/>
                      <a:pt x="36565" y="1717"/>
                      <a:pt x="35269" y="1198"/>
                    </a:cubicBezTo>
                    <a:cubicBezTo>
                      <a:pt x="33778" y="594"/>
                      <a:pt x="32181" y="336"/>
                      <a:pt x="30582" y="162"/>
                    </a:cubicBezTo>
                    <a:cubicBezTo>
                      <a:pt x="29625" y="50"/>
                      <a:pt x="28672" y="0"/>
                      <a:pt x="27721" y="0"/>
                    </a:cubicBezTo>
                    <a:close/>
                  </a:path>
                </a:pathLst>
              </a:custGeom>
              <a:solidFill>
                <a:srgbClr val="335A6D"/>
              </a:solidFill>
              <a:ln w="4025" cap="flat" cmpd="sng">
                <a:solidFill>
                  <a:srgbClr val="335A6D"/>
                </a:solidFill>
                <a:prstDash val="solid"/>
                <a:miter lim="12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1" name="Google Shape;3421;p41"/>
            <p:cNvGrpSpPr/>
            <p:nvPr/>
          </p:nvGrpSpPr>
          <p:grpSpPr>
            <a:xfrm rot="-4926828">
              <a:off x="780654" y="2569811"/>
              <a:ext cx="117855" cy="118508"/>
              <a:chOff x="36624" y="2327657"/>
              <a:chExt cx="117860" cy="118513"/>
            </a:xfrm>
          </p:grpSpPr>
          <p:sp>
            <p:nvSpPr>
              <p:cNvPr id="3422" name="Google Shape;3422;p41"/>
              <p:cNvSpPr/>
              <p:nvPr/>
            </p:nvSpPr>
            <p:spPr>
              <a:xfrm rot="1402590">
                <a:off x="60815" y="2352103"/>
                <a:ext cx="66065" cy="66325"/>
              </a:xfrm>
              <a:custGeom>
                <a:avLst/>
                <a:gdLst/>
                <a:ahLst/>
                <a:cxnLst/>
                <a:rect l="l" t="t" r="r" b="b"/>
                <a:pathLst>
                  <a:path w="23146" h="23237" extrusionOk="0">
                    <a:moveTo>
                      <a:pt x="10446" y="1"/>
                    </a:moveTo>
                    <a:cubicBezTo>
                      <a:pt x="10184" y="1"/>
                      <a:pt x="9922" y="13"/>
                      <a:pt x="9659" y="38"/>
                    </a:cubicBezTo>
                    <a:cubicBezTo>
                      <a:pt x="8348" y="169"/>
                      <a:pt x="7035" y="406"/>
                      <a:pt x="5851" y="1010"/>
                    </a:cubicBezTo>
                    <a:cubicBezTo>
                      <a:pt x="4561" y="1680"/>
                      <a:pt x="3250" y="2565"/>
                      <a:pt x="2366" y="3775"/>
                    </a:cubicBezTo>
                    <a:cubicBezTo>
                      <a:pt x="1657" y="4769"/>
                      <a:pt x="969" y="5805"/>
                      <a:pt x="625" y="6993"/>
                    </a:cubicBezTo>
                    <a:cubicBezTo>
                      <a:pt x="410" y="7727"/>
                      <a:pt x="281" y="8354"/>
                      <a:pt x="131" y="9109"/>
                    </a:cubicBezTo>
                    <a:cubicBezTo>
                      <a:pt x="1" y="9887"/>
                      <a:pt x="23" y="10773"/>
                      <a:pt x="44" y="11528"/>
                    </a:cubicBezTo>
                    <a:cubicBezTo>
                      <a:pt x="87" y="14467"/>
                      <a:pt x="1270" y="17294"/>
                      <a:pt x="2970" y="19650"/>
                    </a:cubicBezTo>
                    <a:cubicBezTo>
                      <a:pt x="3614" y="20514"/>
                      <a:pt x="4605" y="21377"/>
                      <a:pt x="5529" y="21897"/>
                    </a:cubicBezTo>
                    <a:cubicBezTo>
                      <a:pt x="6497" y="22436"/>
                      <a:pt x="7508" y="22955"/>
                      <a:pt x="8627" y="23105"/>
                    </a:cubicBezTo>
                    <a:cubicBezTo>
                      <a:pt x="9220" y="23191"/>
                      <a:pt x="9818" y="23235"/>
                      <a:pt x="10418" y="23236"/>
                    </a:cubicBezTo>
                    <a:cubicBezTo>
                      <a:pt x="11145" y="23235"/>
                      <a:pt x="11869" y="23169"/>
                      <a:pt x="12584" y="23040"/>
                    </a:cubicBezTo>
                    <a:cubicBezTo>
                      <a:pt x="14091" y="22780"/>
                      <a:pt x="15532" y="22046"/>
                      <a:pt x="16800" y="21225"/>
                    </a:cubicBezTo>
                    <a:cubicBezTo>
                      <a:pt x="16948" y="21130"/>
                      <a:pt x="17094" y="21029"/>
                      <a:pt x="17240" y="20923"/>
                    </a:cubicBezTo>
                    <a:cubicBezTo>
                      <a:pt x="17272" y="20909"/>
                      <a:pt x="17305" y="20894"/>
                      <a:pt x="17338" y="20880"/>
                    </a:cubicBezTo>
                    <a:cubicBezTo>
                      <a:pt x="18328" y="20425"/>
                      <a:pt x="19361" y="19734"/>
                      <a:pt x="20113" y="18957"/>
                    </a:cubicBezTo>
                    <a:cubicBezTo>
                      <a:pt x="20544" y="18482"/>
                      <a:pt x="20930" y="18051"/>
                      <a:pt x="21317" y="17554"/>
                    </a:cubicBezTo>
                    <a:cubicBezTo>
                      <a:pt x="21769" y="16971"/>
                      <a:pt x="22092" y="16300"/>
                      <a:pt x="22415" y="15653"/>
                    </a:cubicBezTo>
                    <a:cubicBezTo>
                      <a:pt x="22973" y="14487"/>
                      <a:pt x="23059" y="13126"/>
                      <a:pt x="23103" y="11852"/>
                    </a:cubicBezTo>
                    <a:cubicBezTo>
                      <a:pt x="23145" y="10621"/>
                      <a:pt x="22651" y="9390"/>
                      <a:pt x="22199" y="8288"/>
                    </a:cubicBezTo>
                    <a:cubicBezTo>
                      <a:pt x="21683" y="6993"/>
                      <a:pt x="20758" y="5849"/>
                      <a:pt x="19876" y="4790"/>
                    </a:cubicBezTo>
                    <a:cubicBezTo>
                      <a:pt x="18973" y="3732"/>
                      <a:pt x="17897" y="2760"/>
                      <a:pt x="16714" y="2026"/>
                    </a:cubicBezTo>
                    <a:cubicBezTo>
                      <a:pt x="14847" y="866"/>
                      <a:pt x="12670" y="1"/>
                      <a:pt x="10446" y="1"/>
                    </a:cubicBezTo>
                    <a:close/>
                  </a:path>
                </a:pathLst>
              </a:custGeom>
              <a:solidFill>
                <a:srgbClr val="BBE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1"/>
              <p:cNvSpPr/>
              <p:nvPr/>
            </p:nvSpPr>
            <p:spPr>
              <a:xfrm rot="1402590">
                <a:off x="66921" y="2387976"/>
                <a:ext cx="36997" cy="32870"/>
              </a:xfrm>
              <a:custGeom>
                <a:avLst/>
                <a:gdLst/>
                <a:ahLst/>
                <a:cxnLst/>
                <a:rect l="l" t="t" r="r" b="b"/>
                <a:pathLst>
                  <a:path w="12962" h="11516" extrusionOk="0">
                    <a:moveTo>
                      <a:pt x="6537" y="0"/>
                    </a:moveTo>
                    <a:cubicBezTo>
                      <a:pt x="3598" y="0"/>
                      <a:pt x="625" y="1883"/>
                      <a:pt x="206" y="4994"/>
                    </a:cubicBezTo>
                    <a:cubicBezTo>
                      <a:pt x="1" y="6550"/>
                      <a:pt x="558" y="7977"/>
                      <a:pt x="1525" y="9118"/>
                    </a:cubicBezTo>
                    <a:cubicBezTo>
                      <a:pt x="2302" y="10350"/>
                      <a:pt x="3589" y="11312"/>
                      <a:pt x="5067" y="11473"/>
                    </a:cubicBezTo>
                    <a:cubicBezTo>
                      <a:pt x="5366" y="11501"/>
                      <a:pt x="5668" y="11515"/>
                      <a:pt x="5970" y="11515"/>
                    </a:cubicBezTo>
                    <a:cubicBezTo>
                      <a:pt x="5972" y="11515"/>
                      <a:pt x="5974" y="11515"/>
                      <a:pt x="5976" y="11515"/>
                    </a:cubicBezTo>
                    <a:cubicBezTo>
                      <a:pt x="7759" y="11515"/>
                      <a:pt x="9561" y="11006"/>
                      <a:pt x="10939" y="9789"/>
                    </a:cubicBezTo>
                    <a:cubicBezTo>
                      <a:pt x="11692" y="9119"/>
                      <a:pt x="12186" y="8406"/>
                      <a:pt x="12618" y="7478"/>
                    </a:cubicBezTo>
                    <a:cubicBezTo>
                      <a:pt x="12962" y="6679"/>
                      <a:pt x="12896" y="5793"/>
                      <a:pt x="12854" y="4952"/>
                    </a:cubicBezTo>
                    <a:cubicBezTo>
                      <a:pt x="12810" y="4563"/>
                      <a:pt x="12638" y="4131"/>
                      <a:pt x="12488" y="3764"/>
                    </a:cubicBezTo>
                    <a:cubicBezTo>
                      <a:pt x="12336" y="3397"/>
                      <a:pt x="12122" y="3007"/>
                      <a:pt x="11886" y="2704"/>
                    </a:cubicBezTo>
                    <a:cubicBezTo>
                      <a:pt x="11155" y="1840"/>
                      <a:pt x="10379" y="1171"/>
                      <a:pt x="9369" y="652"/>
                    </a:cubicBezTo>
                    <a:cubicBezTo>
                      <a:pt x="8492" y="209"/>
                      <a:pt x="7516" y="0"/>
                      <a:pt x="6537"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1"/>
              <p:cNvSpPr/>
              <p:nvPr/>
            </p:nvSpPr>
            <p:spPr>
              <a:xfrm rot="1402590">
                <a:off x="50919" y="2341652"/>
                <a:ext cx="89271" cy="90524"/>
              </a:xfrm>
              <a:custGeom>
                <a:avLst/>
                <a:gdLst/>
                <a:ahLst/>
                <a:cxnLst/>
                <a:rect l="l" t="t" r="r" b="b"/>
                <a:pathLst>
                  <a:path w="31276" h="31715" extrusionOk="0">
                    <a:moveTo>
                      <a:pt x="17895" y="5798"/>
                    </a:moveTo>
                    <a:cubicBezTo>
                      <a:pt x="18219" y="5906"/>
                      <a:pt x="18519" y="6036"/>
                      <a:pt x="18821" y="6165"/>
                    </a:cubicBezTo>
                    <a:cubicBezTo>
                      <a:pt x="18691" y="6122"/>
                      <a:pt x="18584" y="6079"/>
                      <a:pt x="18477" y="6036"/>
                    </a:cubicBezTo>
                    <a:lnTo>
                      <a:pt x="18477" y="6036"/>
                    </a:lnTo>
                    <a:cubicBezTo>
                      <a:pt x="19014" y="6316"/>
                      <a:pt x="19531" y="6575"/>
                      <a:pt x="20046" y="6878"/>
                    </a:cubicBezTo>
                    <a:cubicBezTo>
                      <a:pt x="20606" y="7245"/>
                      <a:pt x="21166" y="7633"/>
                      <a:pt x="21725" y="8044"/>
                    </a:cubicBezTo>
                    <a:cubicBezTo>
                      <a:pt x="22177" y="8433"/>
                      <a:pt x="22585" y="8801"/>
                      <a:pt x="23015" y="9168"/>
                    </a:cubicBezTo>
                    <a:cubicBezTo>
                      <a:pt x="23209" y="9382"/>
                      <a:pt x="23402" y="9599"/>
                      <a:pt x="23596" y="9793"/>
                    </a:cubicBezTo>
                    <a:cubicBezTo>
                      <a:pt x="23720" y="9982"/>
                      <a:pt x="23856" y="10163"/>
                      <a:pt x="24004" y="10334"/>
                    </a:cubicBezTo>
                    <a:cubicBezTo>
                      <a:pt x="24242" y="10744"/>
                      <a:pt x="24456" y="11176"/>
                      <a:pt x="24672" y="11630"/>
                    </a:cubicBezTo>
                    <a:cubicBezTo>
                      <a:pt x="24844" y="12147"/>
                      <a:pt x="25016" y="12666"/>
                      <a:pt x="25188" y="13185"/>
                    </a:cubicBezTo>
                    <a:cubicBezTo>
                      <a:pt x="25424" y="14070"/>
                      <a:pt x="25618" y="14934"/>
                      <a:pt x="25726" y="15840"/>
                    </a:cubicBezTo>
                    <a:cubicBezTo>
                      <a:pt x="25704" y="15711"/>
                      <a:pt x="25682" y="15603"/>
                      <a:pt x="25662" y="15473"/>
                    </a:cubicBezTo>
                    <a:lnTo>
                      <a:pt x="25662" y="15473"/>
                    </a:lnTo>
                    <a:cubicBezTo>
                      <a:pt x="25682" y="15689"/>
                      <a:pt x="25682" y="15883"/>
                      <a:pt x="25704" y="16100"/>
                    </a:cubicBezTo>
                    <a:cubicBezTo>
                      <a:pt x="25682" y="16314"/>
                      <a:pt x="25682" y="16531"/>
                      <a:pt x="25662" y="16725"/>
                    </a:cubicBezTo>
                    <a:cubicBezTo>
                      <a:pt x="25671" y="16716"/>
                      <a:pt x="25679" y="16703"/>
                      <a:pt x="25681" y="16691"/>
                    </a:cubicBezTo>
                    <a:lnTo>
                      <a:pt x="25681" y="16691"/>
                    </a:lnTo>
                    <a:cubicBezTo>
                      <a:pt x="25617" y="17098"/>
                      <a:pt x="25531" y="17506"/>
                      <a:pt x="25424" y="17913"/>
                    </a:cubicBezTo>
                    <a:cubicBezTo>
                      <a:pt x="25438" y="17824"/>
                      <a:pt x="25456" y="17736"/>
                      <a:pt x="25480" y="17649"/>
                    </a:cubicBezTo>
                    <a:lnTo>
                      <a:pt x="25480" y="17649"/>
                    </a:lnTo>
                    <a:cubicBezTo>
                      <a:pt x="25367" y="18036"/>
                      <a:pt x="25237" y="18409"/>
                      <a:pt x="25090" y="18780"/>
                    </a:cubicBezTo>
                    <a:cubicBezTo>
                      <a:pt x="25102" y="18756"/>
                      <a:pt x="25112" y="18734"/>
                      <a:pt x="25124" y="18712"/>
                    </a:cubicBezTo>
                    <a:lnTo>
                      <a:pt x="25124" y="18712"/>
                    </a:lnTo>
                    <a:cubicBezTo>
                      <a:pt x="25110" y="18761"/>
                      <a:pt x="25089" y="18808"/>
                      <a:pt x="25063" y="18853"/>
                    </a:cubicBezTo>
                    <a:lnTo>
                      <a:pt x="25058" y="18863"/>
                    </a:lnTo>
                    <a:cubicBezTo>
                      <a:pt x="25060" y="18860"/>
                      <a:pt x="25061" y="18857"/>
                      <a:pt x="25062" y="18853"/>
                    </a:cubicBezTo>
                    <a:lnTo>
                      <a:pt x="25062" y="18853"/>
                    </a:lnTo>
                    <a:cubicBezTo>
                      <a:pt x="25056" y="18865"/>
                      <a:pt x="25047" y="18875"/>
                      <a:pt x="25037" y="18885"/>
                    </a:cubicBezTo>
                    <a:cubicBezTo>
                      <a:pt x="25026" y="18917"/>
                      <a:pt x="25016" y="18946"/>
                      <a:pt x="25004" y="18973"/>
                    </a:cubicBezTo>
                    <a:cubicBezTo>
                      <a:pt x="24695" y="19597"/>
                      <a:pt x="24401" y="20203"/>
                      <a:pt x="24048" y="20808"/>
                    </a:cubicBezTo>
                    <a:cubicBezTo>
                      <a:pt x="24070" y="20786"/>
                      <a:pt x="24070" y="20786"/>
                      <a:pt x="24091" y="20764"/>
                    </a:cubicBezTo>
                    <a:lnTo>
                      <a:pt x="24091" y="20764"/>
                    </a:lnTo>
                    <a:cubicBezTo>
                      <a:pt x="23746" y="21303"/>
                      <a:pt x="23402" y="21822"/>
                      <a:pt x="23015" y="22319"/>
                    </a:cubicBezTo>
                    <a:lnTo>
                      <a:pt x="23037" y="22319"/>
                    </a:lnTo>
                    <a:cubicBezTo>
                      <a:pt x="22740" y="22680"/>
                      <a:pt x="22444" y="23041"/>
                      <a:pt x="22128" y="23382"/>
                    </a:cubicBezTo>
                    <a:cubicBezTo>
                      <a:pt x="22133" y="23375"/>
                      <a:pt x="22134" y="23364"/>
                      <a:pt x="22133" y="23355"/>
                    </a:cubicBezTo>
                    <a:lnTo>
                      <a:pt x="22133" y="23355"/>
                    </a:lnTo>
                    <a:cubicBezTo>
                      <a:pt x="21853" y="23615"/>
                      <a:pt x="21553" y="23896"/>
                      <a:pt x="21251" y="24135"/>
                    </a:cubicBezTo>
                    <a:cubicBezTo>
                      <a:pt x="20907" y="24394"/>
                      <a:pt x="20562" y="24610"/>
                      <a:pt x="20196" y="24826"/>
                    </a:cubicBezTo>
                    <a:cubicBezTo>
                      <a:pt x="19744" y="25042"/>
                      <a:pt x="19314" y="25235"/>
                      <a:pt x="18864" y="25431"/>
                    </a:cubicBezTo>
                    <a:cubicBezTo>
                      <a:pt x="18476" y="25582"/>
                      <a:pt x="18067" y="25712"/>
                      <a:pt x="17637" y="25862"/>
                    </a:cubicBezTo>
                    <a:cubicBezTo>
                      <a:pt x="17229" y="25970"/>
                      <a:pt x="16799" y="26057"/>
                      <a:pt x="16368" y="26143"/>
                    </a:cubicBezTo>
                    <a:cubicBezTo>
                      <a:pt x="16024" y="26208"/>
                      <a:pt x="15680" y="26208"/>
                      <a:pt x="15336" y="26229"/>
                    </a:cubicBezTo>
                    <a:cubicBezTo>
                      <a:pt x="14862" y="26187"/>
                      <a:pt x="14389" y="26143"/>
                      <a:pt x="13917" y="26079"/>
                    </a:cubicBezTo>
                    <a:cubicBezTo>
                      <a:pt x="13550" y="26014"/>
                      <a:pt x="13229" y="25948"/>
                      <a:pt x="12884" y="25862"/>
                    </a:cubicBezTo>
                    <a:cubicBezTo>
                      <a:pt x="12711" y="25798"/>
                      <a:pt x="12517" y="25754"/>
                      <a:pt x="12346" y="25690"/>
                    </a:cubicBezTo>
                    <a:cubicBezTo>
                      <a:pt x="12131" y="25582"/>
                      <a:pt x="11916" y="25495"/>
                      <a:pt x="11722" y="25387"/>
                    </a:cubicBezTo>
                    <a:lnTo>
                      <a:pt x="11722" y="25387"/>
                    </a:lnTo>
                    <a:cubicBezTo>
                      <a:pt x="11808" y="25452"/>
                      <a:pt x="11916" y="25518"/>
                      <a:pt x="12023" y="25582"/>
                    </a:cubicBezTo>
                    <a:cubicBezTo>
                      <a:pt x="11500" y="25286"/>
                      <a:pt x="11004" y="24947"/>
                      <a:pt x="10540" y="24566"/>
                    </a:cubicBezTo>
                    <a:lnTo>
                      <a:pt x="10540" y="24566"/>
                    </a:lnTo>
                    <a:cubicBezTo>
                      <a:pt x="10626" y="24631"/>
                      <a:pt x="10712" y="24696"/>
                      <a:pt x="10818" y="24782"/>
                    </a:cubicBezTo>
                    <a:cubicBezTo>
                      <a:pt x="10604" y="24566"/>
                      <a:pt x="10367" y="24394"/>
                      <a:pt x="10152" y="24177"/>
                    </a:cubicBezTo>
                    <a:cubicBezTo>
                      <a:pt x="9474" y="23502"/>
                      <a:pt x="8835" y="22788"/>
                      <a:pt x="8237" y="22039"/>
                    </a:cubicBezTo>
                    <a:cubicBezTo>
                      <a:pt x="7871" y="21549"/>
                      <a:pt x="7524" y="21039"/>
                      <a:pt x="7197" y="20511"/>
                    </a:cubicBezTo>
                    <a:lnTo>
                      <a:pt x="7197" y="20511"/>
                    </a:lnTo>
                    <a:cubicBezTo>
                      <a:pt x="7243" y="20580"/>
                      <a:pt x="7289" y="20646"/>
                      <a:pt x="7334" y="20722"/>
                    </a:cubicBezTo>
                    <a:cubicBezTo>
                      <a:pt x="7140" y="20376"/>
                      <a:pt x="6968" y="20009"/>
                      <a:pt x="6796" y="19663"/>
                    </a:cubicBezTo>
                    <a:cubicBezTo>
                      <a:pt x="6602" y="19168"/>
                      <a:pt x="6388" y="18649"/>
                      <a:pt x="6236" y="18110"/>
                    </a:cubicBezTo>
                    <a:cubicBezTo>
                      <a:pt x="6108" y="17613"/>
                      <a:pt x="6022" y="17094"/>
                      <a:pt x="5914" y="16597"/>
                    </a:cubicBezTo>
                    <a:cubicBezTo>
                      <a:pt x="5892" y="16316"/>
                      <a:pt x="5892" y="16057"/>
                      <a:pt x="5872" y="15776"/>
                    </a:cubicBezTo>
                    <a:cubicBezTo>
                      <a:pt x="5892" y="15453"/>
                      <a:pt x="5892" y="15150"/>
                      <a:pt x="5936" y="14848"/>
                    </a:cubicBezTo>
                    <a:cubicBezTo>
                      <a:pt x="6000" y="14437"/>
                      <a:pt x="6086" y="14005"/>
                      <a:pt x="6172" y="13616"/>
                    </a:cubicBezTo>
                    <a:cubicBezTo>
                      <a:pt x="6312" y="13154"/>
                      <a:pt x="6453" y="12710"/>
                      <a:pt x="6629" y="12249"/>
                    </a:cubicBezTo>
                    <a:lnTo>
                      <a:pt x="6629" y="12249"/>
                    </a:lnTo>
                    <a:cubicBezTo>
                      <a:pt x="6607" y="12294"/>
                      <a:pt x="6584" y="12336"/>
                      <a:pt x="6559" y="12386"/>
                    </a:cubicBezTo>
                    <a:cubicBezTo>
                      <a:pt x="6591" y="12317"/>
                      <a:pt x="6623" y="12246"/>
                      <a:pt x="6655" y="12177"/>
                    </a:cubicBezTo>
                    <a:cubicBezTo>
                      <a:pt x="6659" y="12166"/>
                      <a:pt x="6661" y="12157"/>
                      <a:pt x="6665" y="12147"/>
                    </a:cubicBezTo>
                    <a:lnTo>
                      <a:pt x="6665" y="12147"/>
                    </a:lnTo>
                    <a:cubicBezTo>
                      <a:pt x="6664" y="12155"/>
                      <a:pt x="6661" y="12160"/>
                      <a:pt x="6660" y="12166"/>
                    </a:cubicBezTo>
                    <a:cubicBezTo>
                      <a:pt x="6945" y="11549"/>
                      <a:pt x="7221" y="10932"/>
                      <a:pt x="7547" y="10334"/>
                    </a:cubicBezTo>
                    <a:cubicBezTo>
                      <a:pt x="7849" y="9816"/>
                      <a:pt x="8193" y="9318"/>
                      <a:pt x="8559" y="8822"/>
                    </a:cubicBezTo>
                    <a:cubicBezTo>
                      <a:pt x="8645" y="8713"/>
                      <a:pt x="8731" y="8605"/>
                      <a:pt x="8817" y="8499"/>
                    </a:cubicBezTo>
                    <a:cubicBezTo>
                      <a:pt x="9239" y="8097"/>
                      <a:pt x="9660" y="7715"/>
                      <a:pt x="10100" y="7335"/>
                    </a:cubicBezTo>
                    <a:cubicBezTo>
                      <a:pt x="10117" y="7326"/>
                      <a:pt x="10135" y="7319"/>
                      <a:pt x="10152" y="7310"/>
                    </a:cubicBezTo>
                    <a:cubicBezTo>
                      <a:pt x="10194" y="7245"/>
                      <a:pt x="10260" y="7202"/>
                      <a:pt x="10302" y="7159"/>
                    </a:cubicBezTo>
                    <a:lnTo>
                      <a:pt x="10302" y="7159"/>
                    </a:lnTo>
                    <a:cubicBezTo>
                      <a:pt x="10285" y="7190"/>
                      <a:pt x="10262" y="7218"/>
                      <a:pt x="10234" y="7240"/>
                    </a:cubicBezTo>
                    <a:cubicBezTo>
                      <a:pt x="10500" y="7059"/>
                      <a:pt x="10798" y="6877"/>
                      <a:pt x="11079" y="6696"/>
                    </a:cubicBezTo>
                    <a:lnTo>
                      <a:pt x="11079" y="6696"/>
                    </a:lnTo>
                    <a:cubicBezTo>
                      <a:pt x="11078" y="6698"/>
                      <a:pt x="11076" y="6702"/>
                      <a:pt x="11076" y="6706"/>
                    </a:cubicBezTo>
                    <a:cubicBezTo>
                      <a:pt x="11343" y="6561"/>
                      <a:pt x="11611" y="6418"/>
                      <a:pt x="11894" y="6273"/>
                    </a:cubicBezTo>
                    <a:cubicBezTo>
                      <a:pt x="11897" y="6272"/>
                      <a:pt x="11899" y="6272"/>
                      <a:pt x="11902" y="6269"/>
                    </a:cubicBezTo>
                    <a:cubicBezTo>
                      <a:pt x="11914" y="6264"/>
                      <a:pt x="11925" y="6258"/>
                      <a:pt x="11938" y="6252"/>
                    </a:cubicBezTo>
                    <a:lnTo>
                      <a:pt x="11938" y="6252"/>
                    </a:lnTo>
                    <a:cubicBezTo>
                      <a:pt x="11937" y="6254"/>
                      <a:pt x="11935" y="6254"/>
                      <a:pt x="11934" y="6255"/>
                    </a:cubicBezTo>
                    <a:cubicBezTo>
                      <a:pt x="12096" y="6178"/>
                      <a:pt x="12274" y="6118"/>
                      <a:pt x="12454" y="6058"/>
                    </a:cubicBezTo>
                    <a:cubicBezTo>
                      <a:pt x="12562" y="6036"/>
                      <a:pt x="12691" y="6014"/>
                      <a:pt x="12798" y="5993"/>
                    </a:cubicBezTo>
                    <a:cubicBezTo>
                      <a:pt x="13401" y="5906"/>
                      <a:pt x="14003" y="5884"/>
                      <a:pt x="14583" y="5862"/>
                    </a:cubicBezTo>
                    <a:cubicBezTo>
                      <a:pt x="14733" y="5884"/>
                      <a:pt x="14884" y="5895"/>
                      <a:pt x="15035" y="5895"/>
                    </a:cubicBezTo>
                    <a:cubicBezTo>
                      <a:pt x="15186" y="5895"/>
                      <a:pt x="15337" y="5884"/>
                      <a:pt x="15486" y="5862"/>
                    </a:cubicBezTo>
                    <a:lnTo>
                      <a:pt x="16412" y="5862"/>
                    </a:lnTo>
                    <a:cubicBezTo>
                      <a:pt x="16648" y="5862"/>
                      <a:pt x="16863" y="5862"/>
                      <a:pt x="17100" y="5884"/>
                    </a:cubicBezTo>
                    <a:cubicBezTo>
                      <a:pt x="17150" y="5888"/>
                      <a:pt x="17199" y="5890"/>
                      <a:pt x="17247" y="5890"/>
                    </a:cubicBezTo>
                    <a:cubicBezTo>
                      <a:pt x="17471" y="5890"/>
                      <a:pt x="17683" y="5851"/>
                      <a:pt x="17895" y="5798"/>
                    </a:cubicBezTo>
                    <a:close/>
                    <a:moveTo>
                      <a:pt x="16484" y="1"/>
                    </a:moveTo>
                    <a:cubicBezTo>
                      <a:pt x="15797" y="1"/>
                      <a:pt x="15118" y="107"/>
                      <a:pt x="14497" y="355"/>
                    </a:cubicBezTo>
                    <a:lnTo>
                      <a:pt x="14389" y="355"/>
                    </a:lnTo>
                    <a:cubicBezTo>
                      <a:pt x="13121" y="355"/>
                      <a:pt x="11830" y="462"/>
                      <a:pt x="10604" y="852"/>
                    </a:cubicBezTo>
                    <a:cubicBezTo>
                      <a:pt x="9399" y="1219"/>
                      <a:pt x="8238" y="1889"/>
                      <a:pt x="7206" y="2602"/>
                    </a:cubicBezTo>
                    <a:cubicBezTo>
                      <a:pt x="5656" y="3681"/>
                      <a:pt x="4387" y="5064"/>
                      <a:pt x="3355" y="6619"/>
                    </a:cubicBezTo>
                    <a:cubicBezTo>
                      <a:pt x="2108" y="8476"/>
                      <a:pt x="1225" y="10614"/>
                      <a:pt x="687" y="12774"/>
                    </a:cubicBezTo>
                    <a:cubicBezTo>
                      <a:pt x="0" y="15581"/>
                      <a:pt x="409" y="18648"/>
                      <a:pt x="1505" y="21305"/>
                    </a:cubicBezTo>
                    <a:cubicBezTo>
                      <a:pt x="2494" y="23680"/>
                      <a:pt x="3958" y="25776"/>
                      <a:pt x="5764" y="27589"/>
                    </a:cubicBezTo>
                    <a:cubicBezTo>
                      <a:pt x="7398" y="29209"/>
                      <a:pt x="9207" y="30634"/>
                      <a:pt x="11464" y="31217"/>
                    </a:cubicBezTo>
                    <a:cubicBezTo>
                      <a:pt x="12863" y="31564"/>
                      <a:pt x="14217" y="31714"/>
                      <a:pt x="15638" y="31714"/>
                    </a:cubicBezTo>
                    <a:lnTo>
                      <a:pt x="16153" y="31714"/>
                    </a:lnTo>
                    <a:cubicBezTo>
                      <a:pt x="18089" y="31672"/>
                      <a:pt x="20024" y="30937"/>
                      <a:pt x="21789" y="30181"/>
                    </a:cubicBezTo>
                    <a:cubicBezTo>
                      <a:pt x="23359" y="29512"/>
                      <a:pt x="24864" y="28474"/>
                      <a:pt x="26048" y="27244"/>
                    </a:cubicBezTo>
                    <a:cubicBezTo>
                      <a:pt x="27381" y="25861"/>
                      <a:pt x="28414" y="24284"/>
                      <a:pt x="29360" y="22600"/>
                    </a:cubicBezTo>
                    <a:cubicBezTo>
                      <a:pt x="30263" y="20980"/>
                      <a:pt x="31059" y="18949"/>
                      <a:pt x="31167" y="17093"/>
                    </a:cubicBezTo>
                    <a:cubicBezTo>
                      <a:pt x="31275" y="14825"/>
                      <a:pt x="30867" y="12535"/>
                      <a:pt x="30070" y="10397"/>
                    </a:cubicBezTo>
                    <a:cubicBezTo>
                      <a:pt x="29511" y="8907"/>
                      <a:pt x="28844" y="7416"/>
                      <a:pt x="27769" y="6228"/>
                    </a:cubicBezTo>
                    <a:cubicBezTo>
                      <a:pt x="26865" y="5214"/>
                      <a:pt x="25919" y="4285"/>
                      <a:pt x="24822" y="3485"/>
                    </a:cubicBezTo>
                    <a:cubicBezTo>
                      <a:pt x="22821" y="1996"/>
                      <a:pt x="20670" y="742"/>
                      <a:pt x="18197" y="203"/>
                    </a:cubicBezTo>
                    <a:cubicBezTo>
                      <a:pt x="17639" y="75"/>
                      <a:pt x="17058" y="1"/>
                      <a:pt x="16484" y="1"/>
                    </a:cubicBezTo>
                    <a:close/>
                  </a:path>
                </a:pathLst>
              </a:custGeom>
              <a:solidFill>
                <a:srgbClr val="335A6D"/>
              </a:solidFill>
              <a:ln w="4025" cap="flat" cmpd="sng">
                <a:solidFill>
                  <a:srgbClr val="335A6D"/>
                </a:solidFill>
                <a:prstDash val="solid"/>
                <a:miter lim="12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5" name="Google Shape;3425;p41"/>
            <p:cNvGrpSpPr/>
            <p:nvPr/>
          </p:nvGrpSpPr>
          <p:grpSpPr>
            <a:xfrm>
              <a:off x="780824" y="2812870"/>
              <a:ext cx="117860" cy="118513"/>
              <a:chOff x="36624" y="2327657"/>
              <a:chExt cx="117860" cy="118513"/>
            </a:xfrm>
          </p:grpSpPr>
          <p:sp>
            <p:nvSpPr>
              <p:cNvPr id="3426" name="Google Shape;3426;p41"/>
              <p:cNvSpPr/>
              <p:nvPr/>
            </p:nvSpPr>
            <p:spPr>
              <a:xfrm rot="1402590">
                <a:off x="60815" y="2352103"/>
                <a:ext cx="66065" cy="66325"/>
              </a:xfrm>
              <a:custGeom>
                <a:avLst/>
                <a:gdLst/>
                <a:ahLst/>
                <a:cxnLst/>
                <a:rect l="l" t="t" r="r" b="b"/>
                <a:pathLst>
                  <a:path w="23146" h="23237" extrusionOk="0">
                    <a:moveTo>
                      <a:pt x="10446" y="1"/>
                    </a:moveTo>
                    <a:cubicBezTo>
                      <a:pt x="10184" y="1"/>
                      <a:pt x="9922" y="13"/>
                      <a:pt x="9659" y="38"/>
                    </a:cubicBezTo>
                    <a:cubicBezTo>
                      <a:pt x="8348" y="169"/>
                      <a:pt x="7035" y="406"/>
                      <a:pt x="5851" y="1010"/>
                    </a:cubicBezTo>
                    <a:cubicBezTo>
                      <a:pt x="4561" y="1680"/>
                      <a:pt x="3250" y="2565"/>
                      <a:pt x="2366" y="3775"/>
                    </a:cubicBezTo>
                    <a:cubicBezTo>
                      <a:pt x="1657" y="4769"/>
                      <a:pt x="969" y="5805"/>
                      <a:pt x="625" y="6993"/>
                    </a:cubicBezTo>
                    <a:cubicBezTo>
                      <a:pt x="410" y="7727"/>
                      <a:pt x="281" y="8354"/>
                      <a:pt x="131" y="9109"/>
                    </a:cubicBezTo>
                    <a:cubicBezTo>
                      <a:pt x="1" y="9887"/>
                      <a:pt x="23" y="10773"/>
                      <a:pt x="44" y="11528"/>
                    </a:cubicBezTo>
                    <a:cubicBezTo>
                      <a:pt x="87" y="14467"/>
                      <a:pt x="1270" y="17294"/>
                      <a:pt x="2970" y="19650"/>
                    </a:cubicBezTo>
                    <a:cubicBezTo>
                      <a:pt x="3614" y="20514"/>
                      <a:pt x="4605" y="21377"/>
                      <a:pt x="5529" y="21897"/>
                    </a:cubicBezTo>
                    <a:cubicBezTo>
                      <a:pt x="6497" y="22436"/>
                      <a:pt x="7508" y="22955"/>
                      <a:pt x="8627" y="23105"/>
                    </a:cubicBezTo>
                    <a:cubicBezTo>
                      <a:pt x="9220" y="23191"/>
                      <a:pt x="9818" y="23235"/>
                      <a:pt x="10418" y="23236"/>
                    </a:cubicBezTo>
                    <a:cubicBezTo>
                      <a:pt x="11145" y="23235"/>
                      <a:pt x="11869" y="23169"/>
                      <a:pt x="12584" y="23040"/>
                    </a:cubicBezTo>
                    <a:cubicBezTo>
                      <a:pt x="14091" y="22780"/>
                      <a:pt x="15532" y="22046"/>
                      <a:pt x="16800" y="21225"/>
                    </a:cubicBezTo>
                    <a:cubicBezTo>
                      <a:pt x="16948" y="21130"/>
                      <a:pt x="17094" y="21029"/>
                      <a:pt x="17240" y="20923"/>
                    </a:cubicBezTo>
                    <a:cubicBezTo>
                      <a:pt x="17272" y="20909"/>
                      <a:pt x="17305" y="20894"/>
                      <a:pt x="17338" y="20880"/>
                    </a:cubicBezTo>
                    <a:cubicBezTo>
                      <a:pt x="18328" y="20425"/>
                      <a:pt x="19361" y="19734"/>
                      <a:pt x="20113" y="18957"/>
                    </a:cubicBezTo>
                    <a:cubicBezTo>
                      <a:pt x="20544" y="18482"/>
                      <a:pt x="20930" y="18051"/>
                      <a:pt x="21317" y="17554"/>
                    </a:cubicBezTo>
                    <a:cubicBezTo>
                      <a:pt x="21769" y="16971"/>
                      <a:pt x="22092" y="16300"/>
                      <a:pt x="22415" y="15653"/>
                    </a:cubicBezTo>
                    <a:cubicBezTo>
                      <a:pt x="22973" y="14487"/>
                      <a:pt x="23059" y="13126"/>
                      <a:pt x="23103" y="11852"/>
                    </a:cubicBezTo>
                    <a:cubicBezTo>
                      <a:pt x="23145" y="10621"/>
                      <a:pt x="22651" y="9390"/>
                      <a:pt x="22199" y="8288"/>
                    </a:cubicBezTo>
                    <a:cubicBezTo>
                      <a:pt x="21683" y="6993"/>
                      <a:pt x="20758" y="5849"/>
                      <a:pt x="19876" y="4790"/>
                    </a:cubicBezTo>
                    <a:cubicBezTo>
                      <a:pt x="18973" y="3732"/>
                      <a:pt x="17897" y="2760"/>
                      <a:pt x="16714" y="2026"/>
                    </a:cubicBezTo>
                    <a:cubicBezTo>
                      <a:pt x="14847" y="866"/>
                      <a:pt x="12670" y="1"/>
                      <a:pt x="10446" y="1"/>
                    </a:cubicBezTo>
                    <a:close/>
                  </a:path>
                </a:pathLst>
              </a:custGeom>
              <a:solidFill>
                <a:srgbClr val="BBE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1"/>
              <p:cNvSpPr/>
              <p:nvPr/>
            </p:nvSpPr>
            <p:spPr>
              <a:xfrm rot="1402590">
                <a:off x="66921" y="2387976"/>
                <a:ext cx="36997" cy="32870"/>
              </a:xfrm>
              <a:custGeom>
                <a:avLst/>
                <a:gdLst/>
                <a:ahLst/>
                <a:cxnLst/>
                <a:rect l="l" t="t" r="r" b="b"/>
                <a:pathLst>
                  <a:path w="12962" h="11516" extrusionOk="0">
                    <a:moveTo>
                      <a:pt x="6537" y="0"/>
                    </a:moveTo>
                    <a:cubicBezTo>
                      <a:pt x="3598" y="0"/>
                      <a:pt x="625" y="1883"/>
                      <a:pt x="206" y="4994"/>
                    </a:cubicBezTo>
                    <a:cubicBezTo>
                      <a:pt x="1" y="6550"/>
                      <a:pt x="558" y="7977"/>
                      <a:pt x="1525" y="9118"/>
                    </a:cubicBezTo>
                    <a:cubicBezTo>
                      <a:pt x="2302" y="10350"/>
                      <a:pt x="3589" y="11312"/>
                      <a:pt x="5067" y="11473"/>
                    </a:cubicBezTo>
                    <a:cubicBezTo>
                      <a:pt x="5366" y="11501"/>
                      <a:pt x="5668" y="11515"/>
                      <a:pt x="5970" y="11515"/>
                    </a:cubicBezTo>
                    <a:cubicBezTo>
                      <a:pt x="5972" y="11515"/>
                      <a:pt x="5974" y="11515"/>
                      <a:pt x="5976" y="11515"/>
                    </a:cubicBezTo>
                    <a:cubicBezTo>
                      <a:pt x="7759" y="11515"/>
                      <a:pt x="9561" y="11006"/>
                      <a:pt x="10939" y="9789"/>
                    </a:cubicBezTo>
                    <a:cubicBezTo>
                      <a:pt x="11692" y="9119"/>
                      <a:pt x="12186" y="8406"/>
                      <a:pt x="12618" y="7478"/>
                    </a:cubicBezTo>
                    <a:cubicBezTo>
                      <a:pt x="12962" y="6679"/>
                      <a:pt x="12896" y="5793"/>
                      <a:pt x="12854" y="4952"/>
                    </a:cubicBezTo>
                    <a:cubicBezTo>
                      <a:pt x="12810" y="4563"/>
                      <a:pt x="12638" y="4131"/>
                      <a:pt x="12488" y="3764"/>
                    </a:cubicBezTo>
                    <a:cubicBezTo>
                      <a:pt x="12336" y="3397"/>
                      <a:pt x="12122" y="3007"/>
                      <a:pt x="11886" y="2704"/>
                    </a:cubicBezTo>
                    <a:cubicBezTo>
                      <a:pt x="11155" y="1840"/>
                      <a:pt x="10379" y="1171"/>
                      <a:pt x="9369" y="652"/>
                    </a:cubicBezTo>
                    <a:cubicBezTo>
                      <a:pt x="8492" y="209"/>
                      <a:pt x="7516" y="0"/>
                      <a:pt x="6537"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1"/>
              <p:cNvSpPr/>
              <p:nvPr/>
            </p:nvSpPr>
            <p:spPr>
              <a:xfrm rot="1402590">
                <a:off x="50919" y="2341652"/>
                <a:ext cx="89271" cy="90524"/>
              </a:xfrm>
              <a:custGeom>
                <a:avLst/>
                <a:gdLst/>
                <a:ahLst/>
                <a:cxnLst/>
                <a:rect l="l" t="t" r="r" b="b"/>
                <a:pathLst>
                  <a:path w="31276" h="31715" extrusionOk="0">
                    <a:moveTo>
                      <a:pt x="17895" y="5798"/>
                    </a:moveTo>
                    <a:cubicBezTo>
                      <a:pt x="18219" y="5906"/>
                      <a:pt x="18519" y="6036"/>
                      <a:pt x="18821" y="6165"/>
                    </a:cubicBezTo>
                    <a:cubicBezTo>
                      <a:pt x="18691" y="6122"/>
                      <a:pt x="18584" y="6079"/>
                      <a:pt x="18477" y="6036"/>
                    </a:cubicBezTo>
                    <a:lnTo>
                      <a:pt x="18477" y="6036"/>
                    </a:lnTo>
                    <a:cubicBezTo>
                      <a:pt x="19014" y="6316"/>
                      <a:pt x="19531" y="6575"/>
                      <a:pt x="20046" y="6878"/>
                    </a:cubicBezTo>
                    <a:cubicBezTo>
                      <a:pt x="20606" y="7245"/>
                      <a:pt x="21166" y="7633"/>
                      <a:pt x="21725" y="8044"/>
                    </a:cubicBezTo>
                    <a:cubicBezTo>
                      <a:pt x="22177" y="8433"/>
                      <a:pt x="22585" y="8801"/>
                      <a:pt x="23015" y="9168"/>
                    </a:cubicBezTo>
                    <a:cubicBezTo>
                      <a:pt x="23209" y="9382"/>
                      <a:pt x="23402" y="9599"/>
                      <a:pt x="23596" y="9793"/>
                    </a:cubicBezTo>
                    <a:cubicBezTo>
                      <a:pt x="23720" y="9982"/>
                      <a:pt x="23856" y="10163"/>
                      <a:pt x="24004" y="10334"/>
                    </a:cubicBezTo>
                    <a:cubicBezTo>
                      <a:pt x="24242" y="10744"/>
                      <a:pt x="24456" y="11176"/>
                      <a:pt x="24672" y="11630"/>
                    </a:cubicBezTo>
                    <a:cubicBezTo>
                      <a:pt x="24844" y="12147"/>
                      <a:pt x="25016" y="12666"/>
                      <a:pt x="25188" y="13185"/>
                    </a:cubicBezTo>
                    <a:cubicBezTo>
                      <a:pt x="25424" y="14070"/>
                      <a:pt x="25618" y="14934"/>
                      <a:pt x="25726" y="15840"/>
                    </a:cubicBezTo>
                    <a:cubicBezTo>
                      <a:pt x="25704" y="15711"/>
                      <a:pt x="25682" y="15603"/>
                      <a:pt x="25662" y="15473"/>
                    </a:cubicBezTo>
                    <a:lnTo>
                      <a:pt x="25662" y="15473"/>
                    </a:lnTo>
                    <a:cubicBezTo>
                      <a:pt x="25682" y="15689"/>
                      <a:pt x="25682" y="15883"/>
                      <a:pt x="25704" y="16100"/>
                    </a:cubicBezTo>
                    <a:cubicBezTo>
                      <a:pt x="25682" y="16314"/>
                      <a:pt x="25682" y="16531"/>
                      <a:pt x="25662" y="16725"/>
                    </a:cubicBezTo>
                    <a:cubicBezTo>
                      <a:pt x="25671" y="16716"/>
                      <a:pt x="25679" y="16703"/>
                      <a:pt x="25681" y="16691"/>
                    </a:cubicBezTo>
                    <a:lnTo>
                      <a:pt x="25681" y="16691"/>
                    </a:lnTo>
                    <a:cubicBezTo>
                      <a:pt x="25617" y="17098"/>
                      <a:pt x="25531" y="17506"/>
                      <a:pt x="25424" y="17913"/>
                    </a:cubicBezTo>
                    <a:cubicBezTo>
                      <a:pt x="25438" y="17824"/>
                      <a:pt x="25456" y="17736"/>
                      <a:pt x="25480" y="17649"/>
                    </a:cubicBezTo>
                    <a:lnTo>
                      <a:pt x="25480" y="17649"/>
                    </a:lnTo>
                    <a:cubicBezTo>
                      <a:pt x="25367" y="18036"/>
                      <a:pt x="25237" y="18409"/>
                      <a:pt x="25090" y="18780"/>
                    </a:cubicBezTo>
                    <a:cubicBezTo>
                      <a:pt x="25102" y="18756"/>
                      <a:pt x="25112" y="18734"/>
                      <a:pt x="25124" y="18712"/>
                    </a:cubicBezTo>
                    <a:lnTo>
                      <a:pt x="25124" y="18712"/>
                    </a:lnTo>
                    <a:cubicBezTo>
                      <a:pt x="25110" y="18761"/>
                      <a:pt x="25089" y="18808"/>
                      <a:pt x="25063" y="18853"/>
                    </a:cubicBezTo>
                    <a:lnTo>
                      <a:pt x="25058" y="18863"/>
                    </a:lnTo>
                    <a:cubicBezTo>
                      <a:pt x="25060" y="18860"/>
                      <a:pt x="25061" y="18857"/>
                      <a:pt x="25062" y="18853"/>
                    </a:cubicBezTo>
                    <a:lnTo>
                      <a:pt x="25062" y="18853"/>
                    </a:lnTo>
                    <a:cubicBezTo>
                      <a:pt x="25056" y="18865"/>
                      <a:pt x="25047" y="18875"/>
                      <a:pt x="25037" y="18885"/>
                    </a:cubicBezTo>
                    <a:cubicBezTo>
                      <a:pt x="25026" y="18917"/>
                      <a:pt x="25016" y="18946"/>
                      <a:pt x="25004" y="18973"/>
                    </a:cubicBezTo>
                    <a:cubicBezTo>
                      <a:pt x="24695" y="19597"/>
                      <a:pt x="24401" y="20203"/>
                      <a:pt x="24048" y="20808"/>
                    </a:cubicBezTo>
                    <a:cubicBezTo>
                      <a:pt x="24070" y="20786"/>
                      <a:pt x="24070" y="20786"/>
                      <a:pt x="24091" y="20764"/>
                    </a:cubicBezTo>
                    <a:lnTo>
                      <a:pt x="24091" y="20764"/>
                    </a:lnTo>
                    <a:cubicBezTo>
                      <a:pt x="23746" y="21303"/>
                      <a:pt x="23402" y="21822"/>
                      <a:pt x="23015" y="22319"/>
                    </a:cubicBezTo>
                    <a:lnTo>
                      <a:pt x="23037" y="22319"/>
                    </a:lnTo>
                    <a:cubicBezTo>
                      <a:pt x="22740" y="22680"/>
                      <a:pt x="22444" y="23041"/>
                      <a:pt x="22128" y="23382"/>
                    </a:cubicBezTo>
                    <a:cubicBezTo>
                      <a:pt x="22133" y="23375"/>
                      <a:pt x="22134" y="23364"/>
                      <a:pt x="22133" y="23355"/>
                    </a:cubicBezTo>
                    <a:lnTo>
                      <a:pt x="22133" y="23355"/>
                    </a:lnTo>
                    <a:cubicBezTo>
                      <a:pt x="21853" y="23615"/>
                      <a:pt x="21553" y="23896"/>
                      <a:pt x="21251" y="24135"/>
                    </a:cubicBezTo>
                    <a:cubicBezTo>
                      <a:pt x="20907" y="24394"/>
                      <a:pt x="20562" y="24610"/>
                      <a:pt x="20196" y="24826"/>
                    </a:cubicBezTo>
                    <a:cubicBezTo>
                      <a:pt x="19744" y="25042"/>
                      <a:pt x="19314" y="25235"/>
                      <a:pt x="18864" y="25431"/>
                    </a:cubicBezTo>
                    <a:cubicBezTo>
                      <a:pt x="18476" y="25582"/>
                      <a:pt x="18067" y="25712"/>
                      <a:pt x="17637" y="25862"/>
                    </a:cubicBezTo>
                    <a:cubicBezTo>
                      <a:pt x="17229" y="25970"/>
                      <a:pt x="16799" y="26057"/>
                      <a:pt x="16368" y="26143"/>
                    </a:cubicBezTo>
                    <a:cubicBezTo>
                      <a:pt x="16024" y="26208"/>
                      <a:pt x="15680" y="26208"/>
                      <a:pt x="15336" y="26229"/>
                    </a:cubicBezTo>
                    <a:cubicBezTo>
                      <a:pt x="14862" y="26187"/>
                      <a:pt x="14389" y="26143"/>
                      <a:pt x="13917" y="26079"/>
                    </a:cubicBezTo>
                    <a:cubicBezTo>
                      <a:pt x="13550" y="26014"/>
                      <a:pt x="13229" y="25948"/>
                      <a:pt x="12884" y="25862"/>
                    </a:cubicBezTo>
                    <a:cubicBezTo>
                      <a:pt x="12711" y="25798"/>
                      <a:pt x="12517" y="25754"/>
                      <a:pt x="12346" y="25690"/>
                    </a:cubicBezTo>
                    <a:cubicBezTo>
                      <a:pt x="12131" y="25582"/>
                      <a:pt x="11916" y="25495"/>
                      <a:pt x="11722" y="25387"/>
                    </a:cubicBezTo>
                    <a:lnTo>
                      <a:pt x="11722" y="25387"/>
                    </a:lnTo>
                    <a:cubicBezTo>
                      <a:pt x="11808" y="25452"/>
                      <a:pt x="11916" y="25518"/>
                      <a:pt x="12023" y="25582"/>
                    </a:cubicBezTo>
                    <a:cubicBezTo>
                      <a:pt x="11500" y="25286"/>
                      <a:pt x="11004" y="24947"/>
                      <a:pt x="10540" y="24566"/>
                    </a:cubicBezTo>
                    <a:lnTo>
                      <a:pt x="10540" y="24566"/>
                    </a:lnTo>
                    <a:cubicBezTo>
                      <a:pt x="10626" y="24631"/>
                      <a:pt x="10712" y="24696"/>
                      <a:pt x="10818" y="24782"/>
                    </a:cubicBezTo>
                    <a:cubicBezTo>
                      <a:pt x="10604" y="24566"/>
                      <a:pt x="10367" y="24394"/>
                      <a:pt x="10152" y="24177"/>
                    </a:cubicBezTo>
                    <a:cubicBezTo>
                      <a:pt x="9474" y="23502"/>
                      <a:pt x="8835" y="22788"/>
                      <a:pt x="8237" y="22039"/>
                    </a:cubicBezTo>
                    <a:cubicBezTo>
                      <a:pt x="7871" y="21549"/>
                      <a:pt x="7524" y="21039"/>
                      <a:pt x="7197" y="20511"/>
                    </a:cubicBezTo>
                    <a:lnTo>
                      <a:pt x="7197" y="20511"/>
                    </a:lnTo>
                    <a:cubicBezTo>
                      <a:pt x="7243" y="20580"/>
                      <a:pt x="7289" y="20646"/>
                      <a:pt x="7334" y="20722"/>
                    </a:cubicBezTo>
                    <a:cubicBezTo>
                      <a:pt x="7140" y="20376"/>
                      <a:pt x="6968" y="20009"/>
                      <a:pt x="6796" y="19663"/>
                    </a:cubicBezTo>
                    <a:cubicBezTo>
                      <a:pt x="6602" y="19168"/>
                      <a:pt x="6388" y="18649"/>
                      <a:pt x="6236" y="18110"/>
                    </a:cubicBezTo>
                    <a:cubicBezTo>
                      <a:pt x="6108" y="17613"/>
                      <a:pt x="6022" y="17094"/>
                      <a:pt x="5914" y="16597"/>
                    </a:cubicBezTo>
                    <a:cubicBezTo>
                      <a:pt x="5892" y="16316"/>
                      <a:pt x="5892" y="16057"/>
                      <a:pt x="5872" y="15776"/>
                    </a:cubicBezTo>
                    <a:cubicBezTo>
                      <a:pt x="5892" y="15453"/>
                      <a:pt x="5892" y="15150"/>
                      <a:pt x="5936" y="14848"/>
                    </a:cubicBezTo>
                    <a:cubicBezTo>
                      <a:pt x="6000" y="14437"/>
                      <a:pt x="6086" y="14005"/>
                      <a:pt x="6172" y="13616"/>
                    </a:cubicBezTo>
                    <a:cubicBezTo>
                      <a:pt x="6312" y="13154"/>
                      <a:pt x="6453" y="12710"/>
                      <a:pt x="6629" y="12249"/>
                    </a:cubicBezTo>
                    <a:lnTo>
                      <a:pt x="6629" y="12249"/>
                    </a:lnTo>
                    <a:cubicBezTo>
                      <a:pt x="6607" y="12294"/>
                      <a:pt x="6584" y="12336"/>
                      <a:pt x="6559" y="12386"/>
                    </a:cubicBezTo>
                    <a:cubicBezTo>
                      <a:pt x="6591" y="12317"/>
                      <a:pt x="6623" y="12246"/>
                      <a:pt x="6655" y="12177"/>
                    </a:cubicBezTo>
                    <a:cubicBezTo>
                      <a:pt x="6659" y="12166"/>
                      <a:pt x="6661" y="12157"/>
                      <a:pt x="6665" y="12147"/>
                    </a:cubicBezTo>
                    <a:lnTo>
                      <a:pt x="6665" y="12147"/>
                    </a:lnTo>
                    <a:cubicBezTo>
                      <a:pt x="6664" y="12155"/>
                      <a:pt x="6661" y="12160"/>
                      <a:pt x="6660" y="12166"/>
                    </a:cubicBezTo>
                    <a:cubicBezTo>
                      <a:pt x="6945" y="11549"/>
                      <a:pt x="7221" y="10932"/>
                      <a:pt x="7547" y="10334"/>
                    </a:cubicBezTo>
                    <a:cubicBezTo>
                      <a:pt x="7849" y="9816"/>
                      <a:pt x="8193" y="9318"/>
                      <a:pt x="8559" y="8822"/>
                    </a:cubicBezTo>
                    <a:cubicBezTo>
                      <a:pt x="8645" y="8713"/>
                      <a:pt x="8731" y="8605"/>
                      <a:pt x="8817" y="8499"/>
                    </a:cubicBezTo>
                    <a:cubicBezTo>
                      <a:pt x="9239" y="8097"/>
                      <a:pt x="9660" y="7715"/>
                      <a:pt x="10100" y="7335"/>
                    </a:cubicBezTo>
                    <a:cubicBezTo>
                      <a:pt x="10117" y="7326"/>
                      <a:pt x="10135" y="7319"/>
                      <a:pt x="10152" y="7310"/>
                    </a:cubicBezTo>
                    <a:cubicBezTo>
                      <a:pt x="10194" y="7245"/>
                      <a:pt x="10260" y="7202"/>
                      <a:pt x="10302" y="7159"/>
                    </a:cubicBezTo>
                    <a:lnTo>
                      <a:pt x="10302" y="7159"/>
                    </a:lnTo>
                    <a:cubicBezTo>
                      <a:pt x="10285" y="7190"/>
                      <a:pt x="10262" y="7218"/>
                      <a:pt x="10234" y="7240"/>
                    </a:cubicBezTo>
                    <a:cubicBezTo>
                      <a:pt x="10500" y="7059"/>
                      <a:pt x="10798" y="6877"/>
                      <a:pt x="11079" y="6696"/>
                    </a:cubicBezTo>
                    <a:lnTo>
                      <a:pt x="11079" y="6696"/>
                    </a:lnTo>
                    <a:cubicBezTo>
                      <a:pt x="11078" y="6698"/>
                      <a:pt x="11076" y="6702"/>
                      <a:pt x="11076" y="6706"/>
                    </a:cubicBezTo>
                    <a:cubicBezTo>
                      <a:pt x="11343" y="6561"/>
                      <a:pt x="11611" y="6418"/>
                      <a:pt x="11894" y="6273"/>
                    </a:cubicBezTo>
                    <a:cubicBezTo>
                      <a:pt x="11897" y="6272"/>
                      <a:pt x="11899" y="6272"/>
                      <a:pt x="11902" y="6269"/>
                    </a:cubicBezTo>
                    <a:cubicBezTo>
                      <a:pt x="11914" y="6264"/>
                      <a:pt x="11925" y="6258"/>
                      <a:pt x="11938" y="6252"/>
                    </a:cubicBezTo>
                    <a:lnTo>
                      <a:pt x="11938" y="6252"/>
                    </a:lnTo>
                    <a:cubicBezTo>
                      <a:pt x="11937" y="6254"/>
                      <a:pt x="11935" y="6254"/>
                      <a:pt x="11934" y="6255"/>
                    </a:cubicBezTo>
                    <a:cubicBezTo>
                      <a:pt x="12096" y="6178"/>
                      <a:pt x="12274" y="6118"/>
                      <a:pt x="12454" y="6058"/>
                    </a:cubicBezTo>
                    <a:cubicBezTo>
                      <a:pt x="12562" y="6036"/>
                      <a:pt x="12691" y="6014"/>
                      <a:pt x="12798" y="5993"/>
                    </a:cubicBezTo>
                    <a:cubicBezTo>
                      <a:pt x="13401" y="5906"/>
                      <a:pt x="14003" y="5884"/>
                      <a:pt x="14583" y="5862"/>
                    </a:cubicBezTo>
                    <a:cubicBezTo>
                      <a:pt x="14733" y="5884"/>
                      <a:pt x="14884" y="5895"/>
                      <a:pt x="15035" y="5895"/>
                    </a:cubicBezTo>
                    <a:cubicBezTo>
                      <a:pt x="15186" y="5895"/>
                      <a:pt x="15337" y="5884"/>
                      <a:pt x="15486" y="5862"/>
                    </a:cubicBezTo>
                    <a:lnTo>
                      <a:pt x="16412" y="5862"/>
                    </a:lnTo>
                    <a:cubicBezTo>
                      <a:pt x="16648" y="5862"/>
                      <a:pt x="16863" y="5862"/>
                      <a:pt x="17100" y="5884"/>
                    </a:cubicBezTo>
                    <a:cubicBezTo>
                      <a:pt x="17150" y="5888"/>
                      <a:pt x="17199" y="5890"/>
                      <a:pt x="17247" y="5890"/>
                    </a:cubicBezTo>
                    <a:cubicBezTo>
                      <a:pt x="17471" y="5890"/>
                      <a:pt x="17683" y="5851"/>
                      <a:pt x="17895" y="5798"/>
                    </a:cubicBezTo>
                    <a:close/>
                    <a:moveTo>
                      <a:pt x="16484" y="1"/>
                    </a:moveTo>
                    <a:cubicBezTo>
                      <a:pt x="15797" y="1"/>
                      <a:pt x="15118" y="107"/>
                      <a:pt x="14497" y="355"/>
                    </a:cubicBezTo>
                    <a:lnTo>
                      <a:pt x="14389" y="355"/>
                    </a:lnTo>
                    <a:cubicBezTo>
                      <a:pt x="13121" y="355"/>
                      <a:pt x="11830" y="462"/>
                      <a:pt x="10604" y="852"/>
                    </a:cubicBezTo>
                    <a:cubicBezTo>
                      <a:pt x="9399" y="1219"/>
                      <a:pt x="8238" y="1889"/>
                      <a:pt x="7206" y="2602"/>
                    </a:cubicBezTo>
                    <a:cubicBezTo>
                      <a:pt x="5656" y="3681"/>
                      <a:pt x="4387" y="5064"/>
                      <a:pt x="3355" y="6619"/>
                    </a:cubicBezTo>
                    <a:cubicBezTo>
                      <a:pt x="2108" y="8476"/>
                      <a:pt x="1225" y="10614"/>
                      <a:pt x="687" y="12774"/>
                    </a:cubicBezTo>
                    <a:cubicBezTo>
                      <a:pt x="0" y="15581"/>
                      <a:pt x="409" y="18648"/>
                      <a:pt x="1505" y="21305"/>
                    </a:cubicBezTo>
                    <a:cubicBezTo>
                      <a:pt x="2494" y="23680"/>
                      <a:pt x="3958" y="25776"/>
                      <a:pt x="5764" y="27589"/>
                    </a:cubicBezTo>
                    <a:cubicBezTo>
                      <a:pt x="7398" y="29209"/>
                      <a:pt x="9207" y="30634"/>
                      <a:pt x="11464" y="31217"/>
                    </a:cubicBezTo>
                    <a:cubicBezTo>
                      <a:pt x="12863" y="31564"/>
                      <a:pt x="14217" y="31714"/>
                      <a:pt x="15638" y="31714"/>
                    </a:cubicBezTo>
                    <a:lnTo>
                      <a:pt x="16153" y="31714"/>
                    </a:lnTo>
                    <a:cubicBezTo>
                      <a:pt x="18089" y="31672"/>
                      <a:pt x="20024" y="30937"/>
                      <a:pt x="21789" y="30181"/>
                    </a:cubicBezTo>
                    <a:cubicBezTo>
                      <a:pt x="23359" y="29512"/>
                      <a:pt x="24864" y="28474"/>
                      <a:pt x="26048" y="27244"/>
                    </a:cubicBezTo>
                    <a:cubicBezTo>
                      <a:pt x="27381" y="25861"/>
                      <a:pt x="28414" y="24284"/>
                      <a:pt x="29360" y="22600"/>
                    </a:cubicBezTo>
                    <a:cubicBezTo>
                      <a:pt x="30263" y="20980"/>
                      <a:pt x="31059" y="18949"/>
                      <a:pt x="31167" y="17093"/>
                    </a:cubicBezTo>
                    <a:cubicBezTo>
                      <a:pt x="31275" y="14825"/>
                      <a:pt x="30867" y="12535"/>
                      <a:pt x="30070" y="10397"/>
                    </a:cubicBezTo>
                    <a:cubicBezTo>
                      <a:pt x="29511" y="8907"/>
                      <a:pt x="28844" y="7416"/>
                      <a:pt x="27769" y="6228"/>
                    </a:cubicBezTo>
                    <a:cubicBezTo>
                      <a:pt x="26865" y="5214"/>
                      <a:pt x="25919" y="4285"/>
                      <a:pt x="24822" y="3485"/>
                    </a:cubicBezTo>
                    <a:cubicBezTo>
                      <a:pt x="22821" y="1996"/>
                      <a:pt x="20670" y="742"/>
                      <a:pt x="18197" y="203"/>
                    </a:cubicBezTo>
                    <a:cubicBezTo>
                      <a:pt x="17639" y="75"/>
                      <a:pt x="17058" y="1"/>
                      <a:pt x="16484" y="1"/>
                    </a:cubicBezTo>
                    <a:close/>
                  </a:path>
                </a:pathLst>
              </a:custGeom>
              <a:solidFill>
                <a:srgbClr val="335A6D"/>
              </a:solidFill>
              <a:ln w="4025" cap="flat" cmpd="sng">
                <a:solidFill>
                  <a:srgbClr val="335A6D"/>
                </a:solidFill>
                <a:prstDash val="solid"/>
                <a:miter lim="12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24">
    <p:spTree>
      <p:nvGrpSpPr>
        <p:cNvPr id="1" name="Shape 3429"/>
        <p:cNvGrpSpPr/>
        <p:nvPr/>
      </p:nvGrpSpPr>
      <p:grpSpPr>
        <a:xfrm>
          <a:off x="0" y="0"/>
          <a:ext cx="0" cy="0"/>
          <a:chOff x="0" y="0"/>
          <a:chExt cx="0" cy="0"/>
        </a:xfrm>
      </p:grpSpPr>
      <p:sp>
        <p:nvSpPr>
          <p:cNvPr id="3430" name="Google Shape;3430;p42"/>
          <p:cNvSpPr/>
          <p:nvPr/>
        </p:nvSpPr>
        <p:spPr>
          <a:xfrm rot="5780830">
            <a:off x="892515" y="600166"/>
            <a:ext cx="3320019" cy="10886570"/>
          </a:xfrm>
          <a:custGeom>
            <a:avLst/>
            <a:gdLst/>
            <a:ahLst/>
            <a:cxnLst/>
            <a:rect l="l" t="t" r="r" b="b"/>
            <a:pathLst>
              <a:path w="26592" h="29678" extrusionOk="0">
                <a:moveTo>
                  <a:pt x="6026" y="0"/>
                </a:moveTo>
                <a:cubicBezTo>
                  <a:pt x="4754" y="0"/>
                  <a:pt x="3793" y="1327"/>
                  <a:pt x="3681" y="2598"/>
                </a:cubicBezTo>
                <a:cubicBezTo>
                  <a:pt x="3567" y="3911"/>
                  <a:pt x="4066" y="5166"/>
                  <a:pt x="4423" y="6436"/>
                </a:cubicBezTo>
                <a:cubicBezTo>
                  <a:pt x="5336" y="9588"/>
                  <a:pt x="5322" y="13226"/>
                  <a:pt x="3410" y="15894"/>
                </a:cubicBezTo>
                <a:cubicBezTo>
                  <a:pt x="2840" y="16693"/>
                  <a:pt x="2112" y="17392"/>
                  <a:pt x="1599" y="18233"/>
                </a:cubicBezTo>
                <a:cubicBezTo>
                  <a:pt x="1" y="20887"/>
                  <a:pt x="1056" y="24553"/>
                  <a:pt x="3353" y="26650"/>
                </a:cubicBezTo>
                <a:cubicBezTo>
                  <a:pt x="4773" y="27968"/>
                  <a:pt x="7785" y="29678"/>
                  <a:pt x="10205" y="29678"/>
                </a:cubicBezTo>
                <a:cubicBezTo>
                  <a:pt x="10849" y="29678"/>
                  <a:pt x="11451" y="29556"/>
                  <a:pt x="11969" y="29275"/>
                </a:cubicBezTo>
                <a:cubicBezTo>
                  <a:pt x="13154" y="28647"/>
                  <a:pt x="13624" y="26978"/>
                  <a:pt x="14452" y="25994"/>
                </a:cubicBezTo>
                <a:cubicBezTo>
                  <a:pt x="15621" y="24624"/>
                  <a:pt x="17162" y="23597"/>
                  <a:pt x="18902" y="23155"/>
                </a:cubicBezTo>
                <a:cubicBezTo>
                  <a:pt x="21185" y="22570"/>
                  <a:pt x="24009" y="22770"/>
                  <a:pt x="25407" y="20872"/>
                </a:cubicBezTo>
                <a:cubicBezTo>
                  <a:pt x="26592" y="19246"/>
                  <a:pt x="25992" y="16907"/>
                  <a:pt x="24865" y="15237"/>
                </a:cubicBezTo>
                <a:cubicBezTo>
                  <a:pt x="22697" y="12014"/>
                  <a:pt x="19031" y="10202"/>
                  <a:pt x="15807" y="8034"/>
                </a:cubicBezTo>
                <a:cubicBezTo>
                  <a:pt x="13182" y="6265"/>
                  <a:pt x="10771" y="4182"/>
                  <a:pt x="8703" y="1785"/>
                </a:cubicBezTo>
                <a:cubicBezTo>
                  <a:pt x="7989" y="958"/>
                  <a:pt x="7191" y="31"/>
                  <a:pt x="6106" y="2"/>
                </a:cubicBezTo>
                <a:cubicBezTo>
                  <a:pt x="6080" y="1"/>
                  <a:pt x="6053" y="0"/>
                  <a:pt x="6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2"/>
          <p:cNvSpPr/>
          <p:nvPr/>
        </p:nvSpPr>
        <p:spPr>
          <a:xfrm rot="5400069">
            <a:off x="10074870" y="-4937720"/>
            <a:ext cx="3320011" cy="10886558"/>
          </a:xfrm>
          <a:custGeom>
            <a:avLst/>
            <a:gdLst/>
            <a:ahLst/>
            <a:cxnLst/>
            <a:rect l="l" t="t" r="r" b="b"/>
            <a:pathLst>
              <a:path w="26592" h="29678" extrusionOk="0">
                <a:moveTo>
                  <a:pt x="6026" y="0"/>
                </a:moveTo>
                <a:cubicBezTo>
                  <a:pt x="4754" y="0"/>
                  <a:pt x="3793" y="1327"/>
                  <a:pt x="3681" y="2598"/>
                </a:cubicBezTo>
                <a:cubicBezTo>
                  <a:pt x="3567" y="3911"/>
                  <a:pt x="4066" y="5166"/>
                  <a:pt x="4423" y="6436"/>
                </a:cubicBezTo>
                <a:cubicBezTo>
                  <a:pt x="5336" y="9588"/>
                  <a:pt x="5322" y="13226"/>
                  <a:pt x="3410" y="15894"/>
                </a:cubicBezTo>
                <a:cubicBezTo>
                  <a:pt x="2840" y="16693"/>
                  <a:pt x="2112" y="17392"/>
                  <a:pt x="1599" y="18233"/>
                </a:cubicBezTo>
                <a:cubicBezTo>
                  <a:pt x="1" y="20887"/>
                  <a:pt x="1056" y="24553"/>
                  <a:pt x="3353" y="26650"/>
                </a:cubicBezTo>
                <a:cubicBezTo>
                  <a:pt x="4773" y="27968"/>
                  <a:pt x="7785" y="29678"/>
                  <a:pt x="10205" y="29678"/>
                </a:cubicBezTo>
                <a:cubicBezTo>
                  <a:pt x="10849" y="29678"/>
                  <a:pt x="11451" y="29556"/>
                  <a:pt x="11969" y="29275"/>
                </a:cubicBezTo>
                <a:cubicBezTo>
                  <a:pt x="13154" y="28647"/>
                  <a:pt x="13624" y="26978"/>
                  <a:pt x="14452" y="25994"/>
                </a:cubicBezTo>
                <a:cubicBezTo>
                  <a:pt x="15621" y="24624"/>
                  <a:pt x="17162" y="23597"/>
                  <a:pt x="18902" y="23155"/>
                </a:cubicBezTo>
                <a:cubicBezTo>
                  <a:pt x="21185" y="22570"/>
                  <a:pt x="24009" y="22770"/>
                  <a:pt x="25407" y="20872"/>
                </a:cubicBezTo>
                <a:cubicBezTo>
                  <a:pt x="26592" y="19246"/>
                  <a:pt x="25992" y="16907"/>
                  <a:pt x="24865" y="15237"/>
                </a:cubicBezTo>
                <a:cubicBezTo>
                  <a:pt x="22697" y="12014"/>
                  <a:pt x="19031" y="10202"/>
                  <a:pt x="15807" y="8034"/>
                </a:cubicBezTo>
                <a:cubicBezTo>
                  <a:pt x="13182" y="6265"/>
                  <a:pt x="10771" y="4182"/>
                  <a:pt x="8703" y="1785"/>
                </a:cubicBezTo>
                <a:cubicBezTo>
                  <a:pt x="7989" y="958"/>
                  <a:pt x="7191" y="31"/>
                  <a:pt x="6106" y="2"/>
                </a:cubicBezTo>
                <a:cubicBezTo>
                  <a:pt x="6080" y="1"/>
                  <a:pt x="6053" y="0"/>
                  <a:pt x="6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2" name="Google Shape;3432;p42"/>
          <p:cNvGrpSpPr/>
          <p:nvPr/>
        </p:nvGrpSpPr>
        <p:grpSpPr>
          <a:xfrm>
            <a:off x="-173840" y="3340160"/>
            <a:ext cx="2017737" cy="1955640"/>
            <a:chOff x="1683400" y="2307550"/>
            <a:chExt cx="1432950" cy="1388850"/>
          </a:xfrm>
        </p:grpSpPr>
        <p:sp>
          <p:nvSpPr>
            <p:cNvPr id="3433" name="Google Shape;3433;p42"/>
            <p:cNvSpPr/>
            <p:nvPr/>
          </p:nvSpPr>
          <p:spPr>
            <a:xfrm>
              <a:off x="2236350" y="2307550"/>
              <a:ext cx="725" cy="500"/>
            </a:xfrm>
            <a:custGeom>
              <a:avLst/>
              <a:gdLst/>
              <a:ahLst/>
              <a:cxnLst/>
              <a:rect l="l" t="t" r="r" b="b"/>
              <a:pathLst>
                <a:path w="29" h="20" extrusionOk="0">
                  <a:moveTo>
                    <a:pt x="29" y="1"/>
                  </a:moveTo>
                  <a:cubicBezTo>
                    <a:pt x="22" y="5"/>
                    <a:pt x="16" y="9"/>
                    <a:pt x="10" y="14"/>
                  </a:cubicBezTo>
                  <a:lnTo>
                    <a:pt x="10" y="14"/>
                  </a:lnTo>
                  <a:cubicBezTo>
                    <a:pt x="17" y="9"/>
                    <a:pt x="23" y="5"/>
                    <a:pt x="29" y="1"/>
                  </a:cubicBezTo>
                  <a:close/>
                  <a:moveTo>
                    <a:pt x="10" y="14"/>
                  </a:moveTo>
                  <a:cubicBezTo>
                    <a:pt x="7" y="16"/>
                    <a:pt x="4" y="18"/>
                    <a:pt x="0" y="20"/>
                  </a:cubicBezTo>
                  <a:lnTo>
                    <a:pt x="6" y="17"/>
                  </a:lnTo>
                  <a:cubicBezTo>
                    <a:pt x="7" y="16"/>
                    <a:pt x="9" y="15"/>
                    <a:pt x="10" y="14"/>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2"/>
            <p:cNvSpPr/>
            <p:nvPr/>
          </p:nvSpPr>
          <p:spPr>
            <a:xfrm>
              <a:off x="1683400" y="2338400"/>
              <a:ext cx="1432950" cy="1357975"/>
            </a:xfrm>
            <a:custGeom>
              <a:avLst/>
              <a:gdLst/>
              <a:ahLst/>
              <a:cxnLst/>
              <a:rect l="l" t="t" r="r" b="b"/>
              <a:pathLst>
                <a:path w="57318" h="54319" extrusionOk="0">
                  <a:moveTo>
                    <a:pt x="47677" y="1457"/>
                  </a:moveTo>
                  <a:cubicBezTo>
                    <a:pt x="47677" y="1458"/>
                    <a:pt x="47677" y="1459"/>
                    <a:pt x="47677" y="1460"/>
                  </a:cubicBezTo>
                  <a:lnTo>
                    <a:pt x="47677" y="1460"/>
                  </a:lnTo>
                  <a:cubicBezTo>
                    <a:pt x="47677" y="1459"/>
                    <a:pt x="47677" y="1458"/>
                    <a:pt x="47677" y="1457"/>
                  </a:cubicBezTo>
                  <a:close/>
                  <a:moveTo>
                    <a:pt x="47677" y="1460"/>
                  </a:moveTo>
                  <a:cubicBezTo>
                    <a:pt x="47677" y="1464"/>
                    <a:pt x="47677" y="1468"/>
                    <a:pt x="47677" y="1472"/>
                  </a:cubicBezTo>
                  <a:cubicBezTo>
                    <a:pt x="47677" y="1468"/>
                    <a:pt x="47677" y="1464"/>
                    <a:pt x="47677" y="1460"/>
                  </a:cubicBezTo>
                  <a:close/>
                  <a:moveTo>
                    <a:pt x="17285" y="2630"/>
                  </a:moveTo>
                  <a:lnTo>
                    <a:pt x="17285" y="2630"/>
                  </a:lnTo>
                  <a:cubicBezTo>
                    <a:pt x="17283" y="2630"/>
                    <a:pt x="17281" y="2631"/>
                    <a:pt x="17279" y="2631"/>
                  </a:cubicBezTo>
                  <a:lnTo>
                    <a:pt x="17279" y="2631"/>
                  </a:lnTo>
                  <a:cubicBezTo>
                    <a:pt x="17281" y="2631"/>
                    <a:pt x="17283" y="2630"/>
                    <a:pt x="17285" y="2630"/>
                  </a:cubicBezTo>
                  <a:close/>
                  <a:moveTo>
                    <a:pt x="39966" y="3313"/>
                  </a:moveTo>
                  <a:lnTo>
                    <a:pt x="39966" y="3313"/>
                  </a:lnTo>
                  <a:cubicBezTo>
                    <a:pt x="39971" y="3313"/>
                    <a:pt x="39975" y="3313"/>
                    <a:pt x="39980" y="3313"/>
                  </a:cubicBezTo>
                  <a:lnTo>
                    <a:pt x="39980" y="3313"/>
                  </a:lnTo>
                  <a:cubicBezTo>
                    <a:pt x="39979" y="3313"/>
                    <a:pt x="39978" y="3313"/>
                    <a:pt x="39977" y="3313"/>
                  </a:cubicBezTo>
                  <a:cubicBezTo>
                    <a:pt x="39973" y="3313"/>
                    <a:pt x="39970" y="3313"/>
                    <a:pt x="39966" y="3313"/>
                  </a:cubicBezTo>
                  <a:close/>
                  <a:moveTo>
                    <a:pt x="37317" y="3828"/>
                  </a:moveTo>
                  <a:cubicBezTo>
                    <a:pt x="37316" y="3828"/>
                    <a:pt x="37316" y="3829"/>
                    <a:pt x="37316" y="3829"/>
                  </a:cubicBezTo>
                  <a:lnTo>
                    <a:pt x="37316" y="3829"/>
                  </a:lnTo>
                  <a:cubicBezTo>
                    <a:pt x="37316" y="3829"/>
                    <a:pt x="37316" y="3828"/>
                    <a:pt x="37317" y="3828"/>
                  </a:cubicBezTo>
                  <a:close/>
                  <a:moveTo>
                    <a:pt x="42030" y="3930"/>
                  </a:moveTo>
                  <a:cubicBezTo>
                    <a:pt x="42032" y="3932"/>
                    <a:pt x="42035" y="3933"/>
                    <a:pt x="42037" y="3934"/>
                  </a:cubicBezTo>
                  <a:cubicBezTo>
                    <a:pt x="42035" y="3933"/>
                    <a:pt x="42032" y="3932"/>
                    <a:pt x="42030" y="3930"/>
                  </a:cubicBezTo>
                  <a:close/>
                  <a:moveTo>
                    <a:pt x="47583" y="4093"/>
                  </a:moveTo>
                  <a:cubicBezTo>
                    <a:pt x="47582" y="4095"/>
                    <a:pt x="47582" y="4098"/>
                    <a:pt x="47582" y="4100"/>
                  </a:cubicBezTo>
                  <a:lnTo>
                    <a:pt x="47582" y="4100"/>
                  </a:lnTo>
                  <a:cubicBezTo>
                    <a:pt x="47582" y="4098"/>
                    <a:pt x="47582" y="4096"/>
                    <a:pt x="47583" y="4093"/>
                  </a:cubicBezTo>
                  <a:close/>
                  <a:moveTo>
                    <a:pt x="47887" y="4327"/>
                  </a:moveTo>
                  <a:cubicBezTo>
                    <a:pt x="47887" y="4328"/>
                    <a:pt x="47887" y="4328"/>
                    <a:pt x="47887" y="4329"/>
                  </a:cubicBezTo>
                  <a:cubicBezTo>
                    <a:pt x="47887" y="4328"/>
                    <a:pt x="47887" y="4328"/>
                    <a:pt x="47887" y="4327"/>
                  </a:cubicBezTo>
                  <a:close/>
                  <a:moveTo>
                    <a:pt x="10715" y="6056"/>
                  </a:moveTo>
                  <a:lnTo>
                    <a:pt x="10715" y="6056"/>
                  </a:lnTo>
                  <a:cubicBezTo>
                    <a:pt x="10715" y="6056"/>
                    <a:pt x="10715" y="6056"/>
                    <a:pt x="10715" y="6056"/>
                  </a:cubicBezTo>
                  <a:lnTo>
                    <a:pt x="10715" y="6056"/>
                  </a:lnTo>
                  <a:cubicBezTo>
                    <a:pt x="10715" y="6056"/>
                    <a:pt x="10715" y="6056"/>
                    <a:pt x="10715" y="6056"/>
                  </a:cubicBezTo>
                  <a:close/>
                  <a:moveTo>
                    <a:pt x="34379" y="6095"/>
                  </a:moveTo>
                  <a:cubicBezTo>
                    <a:pt x="34378" y="6097"/>
                    <a:pt x="34378" y="6099"/>
                    <a:pt x="34377" y="6101"/>
                  </a:cubicBezTo>
                  <a:cubicBezTo>
                    <a:pt x="34377" y="6099"/>
                    <a:pt x="34378" y="6097"/>
                    <a:pt x="34379" y="6095"/>
                  </a:cubicBezTo>
                  <a:close/>
                  <a:moveTo>
                    <a:pt x="39965" y="6711"/>
                  </a:moveTo>
                  <a:cubicBezTo>
                    <a:pt x="39965" y="6711"/>
                    <a:pt x="39965" y="6711"/>
                    <a:pt x="39965" y="6711"/>
                  </a:cubicBezTo>
                  <a:cubicBezTo>
                    <a:pt x="39965" y="6711"/>
                    <a:pt x="39965" y="6711"/>
                    <a:pt x="39965" y="6711"/>
                  </a:cubicBezTo>
                  <a:close/>
                  <a:moveTo>
                    <a:pt x="39960" y="6711"/>
                  </a:moveTo>
                  <a:lnTo>
                    <a:pt x="39960" y="6711"/>
                  </a:lnTo>
                  <a:cubicBezTo>
                    <a:pt x="39959" y="6711"/>
                    <a:pt x="39958" y="6711"/>
                    <a:pt x="39957" y="6711"/>
                  </a:cubicBezTo>
                  <a:lnTo>
                    <a:pt x="39957" y="6711"/>
                  </a:lnTo>
                  <a:cubicBezTo>
                    <a:pt x="39958" y="6711"/>
                    <a:pt x="39959" y="6711"/>
                    <a:pt x="39960" y="6711"/>
                  </a:cubicBezTo>
                  <a:close/>
                  <a:moveTo>
                    <a:pt x="34091" y="6756"/>
                  </a:moveTo>
                  <a:lnTo>
                    <a:pt x="34091" y="6756"/>
                  </a:lnTo>
                  <a:cubicBezTo>
                    <a:pt x="34090" y="6760"/>
                    <a:pt x="34088" y="6764"/>
                    <a:pt x="34086" y="6769"/>
                  </a:cubicBezTo>
                  <a:cubicBezTo>
                    <a:pt x="34087" y="6764"/>
                    <a:pt x="34089" y="6760"/>
                    <a:pt x="34091" y="6756"/>
                  </a:cubicBezTo>
                  <a:close/>
                  <a:moveTo>
                    <a:pt x="34354" y="8467"/>
                  </a:moveTo>
                  <a:lnTo>
                    <a:pt x="34354" y="8467"/>
                  </a:lnTo>
                  <a:cubicBezTo>
                    <a:pt x="34354" y="8467"/>
                    <a:pt x="34354" y="8467"/>
                    <a:pt x="34354" y="8468"/>
                  </a:cubicBezTo>
                  <a:cubicBezTo>
                    <a:pt x="34354" y="8467"/>
                    <a:pt x="34354" y="8467"/>
                    <a:pt x="34354" y="8467"/>
                  </a:cubicBezTo>
                  <a:close/>
                  <a:moveTo>
                    <a:pt x="47102" y="9139"/>
                  </a:moveTo>
                  <a:lnTo>
                    <a:pt x="47102" y="9139"/>
                  </a:lnTo>
                  <a:cubicBezTo>
                    <a:pt x="47102" y="9140"/>
                    <a:pt x="47101" y="9140"/>
                    <a:pt x="47101" y="9141"/>
                  </a:cubicBezTo>
                  <a:lnTo>
                    <a:pt x="47101" y="9141"/>
                  </a:lnTo>
                  <a:cubicBezTo>
                    <a:pt x="47101" y="9140"/>
                    <a:pt x="47102" y="9140"/>
                    <a:pt x="47102" y="9139"/>
                  </a:cubicBezTo>
                  <a:close/>
                  <a:moveTo>
                    <a:pt x="40206" y="9314"/>
                  </a:moveTo>
                  <a:lnTo>
                    <a:pt x="40206" y="9314"/>
                  </a:lnTo>
                  <a:cubicBezTo>
                    <a:pt x="40207" y="9316"/>
                    <a:pt x="40208" y="9318"/>
                    <a:pt x="40210" y="9320"/>
                  </a:cubicBezTo>
                  <a:cubicBezTo>
                    <a:pt x="40209" y="9318"/>
                    <a:pt x="40207" y="9316"/>
                    <a:pt x="40206" y="9314"/>
                  </a:cubicBezTo>
                  <a:close/>
                  <a:moveTo>
                    <a:pt x="34643" y="9421"/>
                  </a:moveTo>
                  <a:cubicBezTo>
                    <a:pt x="34646" y="9426"/>
                    <a:pt x="34648" y="9431"/>
                    <a:pt x="34651" y="9436"/>
                  </a:cubicBezTo>
                  <a:cubicBezTo>
                    <a:pt x="34649" y="9430"/>
                    <a:pt x="34646" y="9425"/>
                    <a:pt x="34643" y="9421"/>
                  </a:cubicBezTo>
                  <a:close/>
                  <a:moveTo>
                    <a:pt x="35407" y="10753"/>
                  </a:moveTo>
                  <a:cubicBezTo>
                    <a:pt x="35408" y="10755"/>
                    <a:pt x="35410" y="10758"/>
                    <a:pt x="35411" y="10760"/>
                  </a:cubicBezTo>
                  <a:cubicBezTo>
                    <a:pt x="35410" y="10758"/>
                    <a:pt x="35408" y="10755"/>
                    <a:pt x="35407" y="10753"/>
                  </a:cubicBezTo>
                  <a:close/>
                  <a:moveTo>
                    <a:pt x="36693" y="12664"/>
                  </a:moveTo>
                  <a:cubicBezTo>
                    <a:pt x="36694" y="12665"/>
                    <a:pt x="36695" y="12666"/>
                    <a:pt x="36696" y="12668"/>
                  </a:cubicBezTo>
                  <a:cubicBezTo>
                    <a:pt x="36695" y="12666"/>
                    <a:pt x="36694" y="12665"/>
                    <a:pt x="36693" y="12664"/>
                  </a:cubicBezTo>
                  <a:close/>
                  <a:moveTo>
                    <a:pt x="42710" y="13245"/>
                  </a:moveTo>
                  <a:cubicBezTo>
                    <a:pt x="42711" y="13248"/>
                    <a:pt x="42713" y="13250"/>
                    <a:pt x="42714" y="13253"/>
                  </a:cubicBezTo>
                  <a:cubicBezTo>
                    <a:pt x="42713" y="13250"/>
                    <a:pt x="42711" y="13248"/>
                    <a:pt x="42710" y="13245"/>
                  </a:cubicBezTo>
                  <a:close/>
                  <a:moveTo>
                    <a:pt x="52111" y="15200"/>
                  </a:moveTo>
                  <a:cubicBezTo>
                    <a:pt x="52112" y="15201"/>
                    <a:pt x="52114" y="15201"/>
                    <a:pt x="52115" y="15202"/>
                  </a:cubicBezTo>
                  <a:cubicBezTo>
                    <a:pt x="52114" y="15201"/>
                    <a:pt x="52112" y="15200"/>
                    <a:pt x="52111" y="15200"/>
                  </a:cubicBezTo>
                  <a:close/>
                  <a:moveTo>
                    <a:pt x="50437" y="18454"/>
                  </a:moveTo>
                  <a:cubicBezTo>
                    <a:pt x="50437" y="18455"/>
                    <a:pt x="50436" y="18456"/>
                    <a:pt x="50435" y="18458"/>
                  </a:cubicBezTo>
                  <a:cubicBezTo>
                    <a:pt x="50436" y="18456"/>
                    <a:pt x="50437" y="18455"/>
                    <a:pt x="50437" y="18454"/>
                  </a:cubicBezTo>
                  <a:close/>
                  <a:moveTo>
                    <a:pt x="11004" y="21399"/>
                  </a:moveTo>
                  <a:cubicBezTo>
                    <a:pt x="11005" y="21399"/>
                    <a:pt x="11005" y="21400"/>
                    <a:pt x="11006" y="21400"/>
                  </a:cubicBezTo>
                  <a:cubicBezTo>
                    <a:pt x="11005" y="21399"/>
                    <a:pt x="11005" y="21399"/>
                    <a:pt x="11004" y="21399"/>
                  </a:cubicBezTo>
                  <a:close/>
                  <a:moveTo>
                    <a:pt x="42084" y="21590"/>
                  </a:moveTo>
                  <a:lnTo>
                    <a:pt x="42084" y="21590"/>
                  </a:lnTo>
                  <a:cubicBezTo>
                    <a:pt x="42085" y="21590"/>
                    <a:pt x="42086" y="21591"/>
                    <a:pt x="42087" y="21591"/>
                  </a:cubicBezTo>
                  <a:cubicBezTo>
                    <a:pt x="42086" y="21591"/>
                    <a:pt x="42085" y="21590"/>
                    <a:pt x="42084" y="21590"/>
                  </a:cubicBezTo>
                  <a:close/>
                  <a:moveTo>
                    <a:pt x="11904" y="22311"/>
                  </a:moveTo>
                  <a:cubicBezTo>
                    <a:pt x="11904" y="22312"/>
                    <a:pt x="11905" y="22312"/>
                    <a:pt x="11905" y="22313"/>
                  </a:cubicBezTo>
                  <a:cubicBezTo>
                    <a:pt x="11905" y="22312"/>
                    <a:pt x="11904" y="22312"/>
                    <a:pt x="11904" y="22311"/>
                  </a:cubicBezTo>
                  <a:close/>
                  <a:moveTo>
                    <a:pt x="5949" y="22951"/>
                  </a:moveTo>
                  <a:cubicBezTo>
                    <a:pt x="5951" y="22956"/>
                    <a:pt x="5952" y="22960"/>
                    <a:pt x="5953" y="22965"/>
                  </a:cubicBezTo>
                  <a:lnTo>
                    <a:pt x="5953" y="22965"/>
                  </a:lnTo>
                  <a:cubicBezTo>
                    <a:pt x="5952" y="22960"/>
                    <a:pt x="5951" y="22956"/>
                    <a:pt x="5949" y="22951"/>
                  </a:cubicBezTo>
                  <a:close/>
                  <a:moveTo>
                    <a:pt x="15398" y="24262"/>
                  </a:moveTo>
                  <a:lnTo>
                    <a:pt x="15398" y="24262"/>
                  </a:lnTo>
                  <a:cubicBezTo>
                    <a:pt x="15398" y="24262"/>
                    <a:pt x="15398" y="24262"/>
                    <a:pt x="15399" y="24262"/>
                  </a:cubicBezTo>
                  <a:lnTo>
                    <a:pt x="15399" y="24262"/>
                  </a:lnTo>
                  <a:cubicBezTo>
                    <a:pt x="15398" y="24262"/>
                    <a:pt x="15398" y="24262"/>
                    <a:pt x="15398" y="24262"/>
                  </a:cubicBezTo>
                  <a:close/>
                  <a:moveTo>
                    <a:pt x="5654" y="24287"/>
                  </a:moveTo>
                  <a:cubicBezTo>
                    <a:pt x="5653" y="24288"/>
                    <a:pt x="5653" y="24289"/>
                    <a:pt x="5653" y="24290"/>
                  </a:cubicBezTo>
                  <a:lnTo>
                    <a:pt x="5653" y="24290"/>
                  </a:lnTo>
                  <a:cubicBezTo>
                    <a:pt x="5653" y="24289"/>
                    <a:pt x="5654" y="24288"/>
                    <a:pt x="5654" y="24287"/>
                  </a:cubicBezTo>
                  <a:close/>
                  <a:moveTo>
                    <a:pt x="3886" y="24360"/>
                  </a:moveTo>
                  <a:lnTo>
                    <a:pt x="3886" y="24360"/>
                  </a:lnTo>
                  <a:cubicBezTo>
                    <a:pt x="3886" y="24361"/>
                    <a:pt x="3886" y="24363"/>
                    <a:pt x="3886" y="24364"/>
                  </a:cubicBezTo>
                  <a:lnTo>
                    <a:pt x="3886" y="24364"/>
                  </a:lnTo>
                  <a:cubicBezTo>
                    <a:pt x="3886" y="24363"/>
                    <a:pt x="3886" y="24361"/>
                    <a:pt x="3886" y="24360"/>
                  </a:cubicBezTo>
                  <a:close/>
                  <a:moveTo>
                    <a:pt x="23239" y="24936"/>
                  </a:moveTo>
                  <a:lnTo>
                    <a:pt x="23239" y="24936"/>
                  </a:lnTo>
                  <a:cubicBezTo>
                    <a:pt x="23242" y="24937"/>
                    <a:pt x="23246" y="24938"/>
                    <a:pt x="23249" y="24938"/>
                  </a:cubicBezTo>
                  <a:cubicBezTo>
                    <a:pt x="23246" y="24938"/>
                    <a:pt x="23242" y="24937"/>
                    <a:pt x="23239" y="24936"/>
                  </a:cubicBezTo>
                  <a:close/>
                  <a:moveTo>
                    <a:pt x="9184" y="26375"/>
                  </a:moveTo>
                  <a:lnTo>
                    <a:pt x="9184" y="26375"/>
                  </a:lnTo>
                  <a:cubicBezTo>
                    <a:pt x="9181" y="26378"/>
                    <a:pt x="9178" y="26381"/>
                    <a:pt x="9175" y="26384"/>
                  </a:cubicBezTo>
                  <a:cubicBezTo>
                    <a:pt x="9178" y="26381"/>
                    <a:pt x="9181" y="26378"/>
                    <a:pt x="9184" y="26375"/>
                  </a:cubicBezTo>
                  <a:close/>
                  <a:moveTo>
                    <a:pt x="15400" y="28315"/>
                  </a:moveTo>
                  <a:cubicBezTo>
                    <a:pt x="15398" y="28316"/>
                    <a:pt x="15397" y="28316"/>
                    <a:pt x="15395" y="28317"/>
                  </a:cubicBezTo>
                  <a:lnTo>
                    <a:pt x="15395" y="28317"/>
                  </a:lnTo>
                  <a:cubicBezTo>
                    <a:pt x="15397" y="28317"/>
                    <a:pt x="15398" y="28316"/>
                    <a:pt x="15400" y="28315"/>
                  </a:cubicBezTo>
                  <a:close/>
                  <a:moveTo>
                    <a:pt x="12508" y="30844"/>
                  </a:moveTo>
                  <a:cubicBezTo>
                    <a:pt x="12508" y="30844"/>
                    <a:pt x="12507" y="30845"/>
                    <a:pt x="12507" y="30846"/>
                  </a:cubicBezTo>
                  <a:lnTo>
                    <a:pt x="12507" y="30846"/>
                  </a:lnTo>
                  <a:cubicBezTo>
                    <a:pt x="12508" y="30845"/>
                    <a:pt x="12508" y="30844"/>
                    <a:pt x="12508" y="30844"/>
                  </a:cubicBezTo>
                  <a:close/>
                  <a:moveTo>
                    <a:pt x="42976" y="31486"/>
                  </a:moveTo>
                  <a:cubicBezTo>
                    <a:pt x="42976" y="31486"/>
                    <a:pt x="42976" y="31487"/>
                    <a:pt x="42975" y="31487"/>
                  </a:cubicBezTo>
                  <a:lnTo>
                    <a:pt x="42975" y="31487"/>
                  </a:lnTo>
                  <a:cubicBezTo>
                    <a:pt x="42976" y="31487"/>
                    <a:pt x="42976" y="31486"/>
                    <a:pt x="42976" y="31486"/>
                  </a:cubicBezTo>
                  <a:close/>
                  <a:moveTo>
                    <a:pt x="3034" y="20901"/>
                  </a:moveTo>
                  <a:lnTo>
                    <a:pt x="3034" y="20901"/>
                  </a:lnTo>
                  <a:cubicBezTo>
                    <a:pt x="3127" y="20924"/>
                    <a:pt x="3220" y="20948"/>
                    <a:pt x="3315" y="20970"/>
                  </a:cubicBezTo>
                  <a:lnTo>
                    <a:pt x="3314" y="20970"/>
                  </a:lnTo>
                  <a:cubicBezTo>
                    <a:pt x="3318" y="20972"/>
                    <a:pt x="3321" y="20972"/>
                    <a:pt x="3326" y="20974"/>
                  </a:cubicBezTo>
                  <a:lnTo>
                    <a:pt x="3332" y="20975"/>
                  </a:lnTo>
                  <a:cubicBezTo>
                    <a:pt x="3486" y="21016"/>
                    <a:pt x="3638" y="21066"/>
                    <a:pt x="3787" y="21123"/>
                  </a:cubicBezTo>
                  <a:lnTo>
                    <a:pt x="3787" y="21122"/>
                  </a:lnTo>
                  <a:cubicBezTo>
                    <a:pt x="3788" y="21123"/>
                    <a:pt x="3789" y="21123"/>
                    <a:pt x="3790" y="21123"/>
                  </a:cubicBezTo>
                  <a:cubicBezTo>
                    <a:pt x="3795" y="21126"/>
                    <a:pt x="3802" y="21128"/>
                    <a:pt x="3807" y="21129"/>
                  </a:cubicBezTo>
                  <a:lnTo>
                    <a:pt x="3802" y="21129"/>
                  </a:lnTo>
                  <a:cubicBezTo>
                    <a:pt x="3906" y="21174"/>
                    <a:pt x="4012" y="21219"/>
                    <a:pt x="4112" y="21269"/>
                  </a:cubicBezTo>
                  <a:cubicBezTo>
                    <a:pt x="4204" y="21315"/>
                    <a:pt x="4295" y="21362"/>
                    <a:pt x="4385" y="21411"/>
                  </a:cubicBezTo>
                  <a:cubicBezTo>
                    <a:pt x="4510" y="21482"/>
                    <a:pt x="4632" y="21560"/>
                    <a:pt x="4748" y="21644"/>
                  </a:cubicBezTo>
                  <a:cubicBezTo>
                    <a:pt x="4825" y="21703"/>
                    <a:pt x="4901" y="21764"/>
                    <a:pt x="4973" y="21828"/>
                  </a:cubicBezTo>
                  <a:cubicBezTo>
                    <a:pt x="5062" y="21917"/>
                    <a:pt x="5147" y="22011"/>
                    <a:pt x="5226" y="22108"/>
                  </a:cubicBezTo>
                  <a:cubicBezTo>
                    <a:pt x="5280" y="22180"/>
                    <a:pt x="5329" y="22252"/>
                    <a:pt x="5375" y="22328"/>
                  </a:cubicBezTo>
                  <a:cubicBezTo>
                    <a:pt x="5408" y="22388"/>
                    <a:pt x="5436" y="22447"/>
                    <a:pt x="5465" y="22508"/>
                  </a:cubicBezTo>
                  <a:cubicBezTo>
                    <a:pt x="5490" y="22572"/>
                    <a:pt x="5512" y="22637"/>
                    <a:pt x="5531" y="22702"/>
                  </a:cubicBezTo>
                  <a:cubicBezTo>
                    <a:pt x="5578" y="22872"/>
                    <a:pt x="5623" y="23043"/>
                    <a:pt x="5671" y="23212"/>
                  </a:cubicBezTo>
                  <a:cubicBezTo>
                    <a:pt x="5679" y="23248"/>
                    <a:pt x="5685" y="23282"/>
                    <a:pt x="5692" y="23318"/>
                  </a:cubicBezTo>
                  <a:cubicBezTo>
                    <a:pt x="5700" y="23392"/>
                    <a:pt x="5704" y="23467"/>
                    <a:pt x="5705" y="23542"/>
                  </a:cubicBezTo>
                  <a:cubicBezTo>
                    <a:pt x="5704" y="23680"/>
                    <a:pt x="5689" y="23816"/>
                    <a:pt x="5680" y="23952"/>
                  </a:cubicBezTo>
                  <a:cubicBezTo>
                    <a:pt x="5673" y="24067"/>
                    <a:pt x="5665" y="24181"/>
                    <a:pt x="5654" y="24295"/>
                  </a:cubicBezTo>
                  <a:cubicBezTo>
                    <a:pt x="5654" y="24294"/>
                    <a:pt x="5653" y="24292"/>
                    <a:pt x="5653" y="24290"/>
                  </a:cubicBezTo>
                  <a:lnTo>
                    <a:pt x="5653" y="24290"/>
                  </a:lnTo>
                  <a:cubicBezTo>
                    <a:pt x="5643" y="24370"/>
                    <a:pt x="5628" y="24449"/>
                    <a:pt x="5611" y="24527"/>
                  </a:cubicBezTo>
                  <a:cubicBezTo>
                    <a:pt x="5595" y="24606"/>
                    <a:pt x="5585" y="24688"/>
                    <a:pt x="5570" y="24768"/>
                  </a:cubicBezTo>
                  <a:cubicBezTo>
                    <a:pt x="5539" y="24957"/>
                    <a:pt x="5486" y="25142"/>
                    <a:pt x="5464" y="25332"/>
                  </a:cubicBezTo>
                  <a:cubicBezTo>
                    <a:pt x="5451" y="25439"/>
                    <a:pt x="5434" y="25544"/>
                    <a:pt x="5421" y="25650"/>
                  </a:cubicBezTo>
                  <a:cubicBezTo>
                    <a:pt x="5408" y="25760"/>
                    <a:pt x="5400" y="25871"/>
                    <a:pt x="5400" y="25982"/>
                  </a:cubicBezTo>
                  <a:cubicBezTo>
                    <a:pt x="5401" y="26099"/>
                    <a:pt x="5410" y="26216"/>
                    <a:pt x="5425" y="26332"/>
                  </a:cubicBezTo>
                  <a:cubicBezTo>
                    <a:pt x="5447" y="26496"/>
                    <a:pt x="5478" y="26662"/>
                    <a:pt x="5545" y="26814"/>
                  </a:cubicBezTo>
                  <a:cubicBezTo>
                    <a:pt x="5585" y="26902"/>
                    <a:pt x="5632" y="26989"/>
                    <a:pt x="5677" y="27074"/>
                  </a:cubicBezTo>
                  <a:cubicBezTo>
                    <a:pt x="5716" y="27147"/>
                    <a:pt x="5755" y="27218"/>
                    <a:pt x="5797" y="27288"/>
                  </a:cubicBezTo>
                  <a:cubicBezTo>
                    <a:pt x="5848" y="27366"/>
                    <a:pt x="5903" y="27441"/>
                    <a:pt x="5963" y="27511"/>
                  </a:cubicBezTo>
                  <a:cubicBezTo>
                    <a:pt x="6011" y="27573"/>
                    <a:pt x="6062" y="27632"/>
                    <a:pt x="6116" y="27688"/>
                  </a:cubicBezTo>
                  <a:cubicBezTo>
                    <a:pt x="6336" y="27907"/>
                    <a:pt x="6627" y="28043"/>
                    <a:pt x="6925" y="28119"/>
                  </a:cubicBezTo>
                  <a:cubicBezTo>
                    <a:pt x="6998" y="28138"/>
                    <a:pt x="7072" y="28152"/>
                    <a:pt x="7147" y="28163"/>
                  </a:cubicBezTo>
                  <a:cubicBezTo>
                    <a:pt x="7182" y="28168"/>
                    <a:pt x="7217" y="28170"/>
                    <a:pt x="7253" y="28170"/>
                  </a:cubicBezTo>
                  <a:cubicBezTo>
                    <a:pt x="7299" y="28170"/>
                    <a:pt x="7344" y="28166"/>
                    <a:pt x="7390" y="28159"/>
                  </a:cubicBezTo>
                  <a:cubicBezTo>
                    <a:pt x="7474" y="28144"/>
                    <a:pt x="7555" y="28116"/>
                    <a:pt x="7632" y="28078"/>
                  </a:cubicBezTo>
                  <a:cubicBezTo>
                    <a:pt x="7712" y="28036"/>
                    <a:pt x="7788" y="27989"/>
                    <a:pt x="7860" y="27936"/>
                  </a:cubicBezTo>
                  <a:cubicBezTo>
                    <a:pt x="7937" y="27880"/>
                    <a:pt x="8011" y="27821"/>
                    <a:pt x="8083" y="27757"/>
                  </a:cubicBezTo>
                  <a:cubicBezTo>
                    <a:pt x="8149" y="27695"/>
                    <a:pt x="8212" y="27631"/>
                    <a:pt x="8275" y="27563"/>
                  </a:cubicBezTo>
                  <a:cubicBezTo>
                    <a:pt x="8391" y="27442"/>
                    <a:pt x="8488" y="27301"/>
                    <a:pt x="8579" y="27161"/>
                  </a:cubicBezTo>
                  <a:cubicBezTo>
                    <a:pt x="8674" y="27015"/>
                    <a:pt x="8769" y="26872"/>
                    <a:pt x="8872" y="26730"/>
                  </a:cubicBezTo>
                  <a:cubicBezTo>
                    <a:pt x="8922" y="26669"/>
                    <a:pt x="8971" y="26607"/>
                    <a:pt x="9023" y="26547"/>
                  </a:cubicBezTo>
                  <a:cubicBezTo>
                    <a:pt x="9077" y="26486"/>
                    <a:pt x="9134" y="26426"/>
                    <a:pt x="9192" y="26368"/>
                  </a:cubicBezTo>
                  <a:lnTo>
                    <a:pt x="9192" y="26368"/>
                  </a:lnTo>
                  <a:cubicBezTo>
                    <a:pt x="9190" y="26369"/>
                    <a:pt x="9189" y="26370"/>
                    <a:pt x="9187" y="26372"/>
                  </a:cubicBezTo>
                  <a:lnTo>
                    <a:pt x="9187" y="26372"/>
                  </a:lnTo>
                  <a:cubicBezTo>
                    <a:pt x="9303" y="26258"/>
                    <a:pt x="9420" y="26148"/>
                    <a:pt x="9542" y="26044"/>
                  </a:cubicBezTo>
                  <a:cubicBezTo>
                    <a:pt x="9598" y="26006"/>
                    <a:pt x="9654" y="25970"/>
                    <a:pt x="9710" y="25934"/>
                  </a:cubicBezTo>
                  <a:cubicBezTo>
                    <a:pt x="9765" y="25907"/>
                    <a:pt x="9819" y="25877"/>
                    <a:pt x="9876" y="25851"/>
                  </a:cubicBezTo>
                  <a:cubicBezTo>
                    <a:pt x="9928" y="25830"/>
                    <a:pt x="9980" y="25811"/>
                    <a:pt x="10035" y="25792"/>
                  </a:cubicBezTo>
                  <a:cubicBezTo>
                    <a:pt x="10083" y="25780"/>
                    <a:pt x="10128" y="25770"/>
                    <a:pt x="10176" y="25761"/>
                  </a:cubicBezTo>
                  <a:cubicBezTo>
                    <a:pt x="10312" y="25744"/>
                    <a:pt x="10448" y="25733"/>
                    <a:pt x="10585" y="25730"/>
                  </a:cubicBezTo>
                  <a:cubicBezTo>
                    <a:pt x="10668" y="25732"/>
                    <a:pt x="10749" y="25736"/>
                    <a:pt x="10830" y="25743"/>
                  </a:cubicBezTo>
                  <a:cubicBezTo>
                    <a:pt x="10891" y="25749"/>
                    <a:pt x="10951" y="25757"/>
                    <a:pt x="11011" y="25765"/>
                  </a:cubicBezTo>
                  <a:cubicBezTo>
                    <a:pt x="11077" y="25774"/>
                    <a:pt x="11142" y="25787"/>
                    <a:pt x="11206" y="25801"/>
                  </a:cubicBezTo>
                  <a:cubicBezTo>
                    <a:pt x="11387" y="25851"/>
                    <a:pt x="11562" y="25909"/>
                    <a:pt x="11738" y="25972"/>
                  </a:cubicBezTo>
                  <a:cubicBezTo>
                    <a:pt x="11778" y="25988"/>
                    <a:pt x="11819" y="26004"/>
                    <a:pt x="11857" y="26022"/>
                  </a:cubicBezTo>
                  <a:cubicBezTo>
                    <a:pt x="11899" y="26043"/>
                    <a:pt x="11942" y="26063"/>
                    <a:pt x="11984" y="26085"/>
                  </a:cubicBezTo>
                  <a:cubicBezTo>
                    <a:pt x="12069" y="26130"/>
                    <a:pt x="12152" y="26176"/>
                    <a:pt x="12232" y="26227"/>
                  </a:cubicBezTo>
                  <a:cubicBezTo>
                    <a:pt x="12311" y="26278"/>
                    <a:pt x="12391" y="26331"/>
                    <a:pt x="12469" y="26384"/>
                  </a:cubicBezTo>
                  <a:lnTo>
                    <a:pt x="12471" y="26384"/>
                  </a:lnTo>
                  <a:cubicBezTo>
                    <a:pt x="12472" y="26385"/>
                    <a:pt x="12473" y="26386"/>
                    <a:pt x="12474" y="26387"/>
                  </a:cubicBezTo>
                  <a:cubicBezTo>
                    <a:pt x="12475" y="26387"/>
                    <a:pt x="12476" y="26388"/>
                    <a:pt x="12478" y="26389"/>
                  </a:cubicBezTo>
                  <a:lnTo>
                    <a:pt x="12485" y="26394"/>
                  </a:lnTo>
                  <a:cubicBezTo>
                    <a:pt x="12485" y="26394"/>
                    <a:pt x="12485" y="26394"/>
                    <a:pt x="12485" y="26393"/>
                  </a:cubicBezTo>
                  <a:cubicBezTo>
                    <a:pt x="12561" y="26450"/>
                    <a:pt x="12638" y="26505"/>
                    <a:pt x="12709" y="26565"/>
                  </a:cubicBezTo>
                  <a:cubicBezTo>
                    <a:pt x="12779" y="26626"/>
                    <a:pt x="12852" y="26687"/>
                    <a:pt x="12922" y="26750"/>
                  </a:cubicBezTo>
                  <a:cubicBezTo>
                    <a:pt x="13284" y="27112"/>
                    <a:pt x="13609" y="27510"/>
                    <a:pt x="13967" y="27876"/>
                  </a:cubicBezTo>
                  <a:cubicBezTo>
                    <a:pt x="14130" y="28043"/>
                    <a:pt x="14303" y="28197"/>
                    <a:pt x="14476" y="28348"/>
                  </a:cubicBezTo>
                  <a:cubicBezTo>
                    <a:pt x="14498" y="28368"/>
                    <a:pt x="14523" y="28385"/>
                    <a:pt x="14546" y="28404"/>
                  </a:cubicBezTo>
                  <a:cubicBezTo>
                    <a:pt x="14443" y="28464"/>
                    <a:pt x="14342" y="28524"/>
                    <a:pt x="14240" y="28585"/>
                  </a:cubicBezTo>
                  <a:cubicBezTo>
                    <a:pt x="14090" y="28673"/>
                    <a:pt x="13949" y="28783"/>
                    <a:pt x="13811" y="28888"/>
                  </a:cubicBezTo>
                  <a:cubicBezTo>
                    <a:pt x="13532" y="29103"/>
                    <a:pt x="13263" y="29325"/>
                    <a:pt x="13016" y="29575"/>
                  </a:cubicBezTo>
                  <a:cubicBezTo>
                    <a:pt x="12900" y="29693"/>
                    <a:pt x="12782" y="29814"/>
                    <a:pt x="12677" y="29944"/>
                  </a:cubicBezTo>
                  <a:cubicBezTo>
                    <a:pt x="12621" y="30014"/>
                    <a:pt x="12566" y="30082"/>
                    <a:pt x="12514" y="30158"/>
                  </a:cubicBezTo>
                  <a:cubicBezTo>
                    <a:pt x="12464" y="30235"/>
                    <a:pt x="12412" y="30315"/>
                    <a:pt x="12363" y="30397"/>
                  </a:cubicBezTo>
                  <a:cubicBezTo>
                    <a:pt x="12277" y="30541"/>
                    <a:pt x="12203" y="30692"/>
                    <a:pt x="12145" y="30849"/>
                  </a:cubicBezTo>
                  <a:cubicBezTo>
                    <a:pt x="12079" y="31017"/>
                    <a:pt x="12019" y="31185"/>
                    <a:pt x="11966" y="31357"/>
                  </a:cubicBezTo>
                  <a:cubicBezTo>
                    <a:pt x="11941" y="31436"/>
                    <a:pt x="11923" y="31516"/>
                    <a:pt x="11901" y="31596"/>
                  </a:cubicBezTo>
                  <a:cubicBezTo>
                    <a:pt x="11893" y="31593"/>
                    <a:pt x="11884" y="31592"/>
                    <a:pt x="11875" y="31589"/>
                  </a:cubicBezTo>
                  <a:cubicBezTo>
                    <a:pt x="11819" y="31569"/>
                    <a:pt x="11763" y="31547"/>
                    <a:pt x="11709" y="31520"/>
                  </a:cubicBezTo>
                  <a:cubicBezTo>
                    <a:pt x="11695" y="31513"/>
                    <a:pt x="11682" y="31505"/>
                    <a:pt x="11669" y="31497"/>
                  </a:cubicBezTo>
                  <a:cubicBezTo>
                    <a:pt x="11628" y="31470"/>
                    <a:pt x="11585" y="31441"/>
                    <a:pt x="11545" y="31414"/>
                  </a:cubicBezTo>
                  <a:cubicBezTo>
                    <a:pt x="11500" y="31384"/>
                    <a:pt x="11453" y="31358"/>
                    <a:pt x="11408" y="31330"/>
                  </a:cubicBezTo>
                  <a:cubicBezTo>
                    <a:pt x="11381" y="31309"/>
                    <a:pt x="11351" y="31289"/>
                    <a:pt x="11325" y="31266"/>
                  </a:cubicBezTo>
                  <a:lnTo>
                    <a:pt x="11325" y="31266"/>
                  </a:lnTo>
                  <a:cubicBezTo>
                    <a:pt x="11325" y="31266"/>
                    <a:pt x="11325" y="31266"/>
                    <a:pt x="11325" y="31266"/>
                  </a:cubicBezTo>
                  <a:lnTo>
                    <a:pt x="11325" y="31266"/>
                  </a:lnTo>
                  <a:cubicBezTo>
                    <a:pt x="11224" y="31180"/>
                    <a:pt x="11117" y="31099"/>
                    <a:pt x="11014" y="31012"/>
                  </a:cubicBezTo>
                  <a:lnTo>
                    <a:pt x="11014" y="31012"/>
                  </a:lnTo>
                  <a:cubicBezTo>
                    <a:pt x="11015" y="31014"/>
                    <a:pt x="11016" y="31015"/>
                    <a:pt x="11017" y="31017"/>
                  </a:cubicBezTo>
                  <a:cubicBezTo>
                    <a:pt x="10904" y="30915"/>
                    <a:pt x="10797" y="30806"/>
                    <a:pt x="10659" y="30737"/>
                  </a:cubicBezTo>
                  <a:cubicBezTo>
                    <a:pt x="10522" y="30669"/>
                    <a:pt x="10381" y="30602"/>
                    <a:pt x="10230" y="30568"/>
                  </a:cubicBezTo>
                  <a:cubicBezTo>
                    <a:pt x="10101" y="30541"/>
                    <a:pt x="9973" y="30524"/>
                    <a:pt x="9844" y="30524"/>
                  </a:cubicBezTo>
                  <a:cubicBezTo>
                    <a:pt x="9804" y="30524"/>
                    <a:pt x="9765" y="30526"/>
                    <a:pt x="9725" y="30529"/>
                  </a:cubicBezTo>
                  <a:cubicBezTo>
                    <a:pt x="9568" y="30544"/>
                    <a:pt x="9414" y="30578"/>
                    <a:pt x="9265" y="30630"/>
                  </a:cubicBezTo>
                  <a:cubicBezTo>
                    <a:pt x="9197" y="30655"/>
                    <a:pt x="9133" y="30685"/>
                    <a:pt x="9071" y="30722"/>
                  </a:cubicBezTo>
                  <a:cubicBezTo>
                    <a:pt x="9011" y="30755"/>
                    <a:pt x="8953" y="30793"/>
                    <a:pt x="8900" y="30836"/>
                  </a:cubicBezTo>
                  <a:cubicBezTo>
                    <a:pt x="8833" y="30892"/>
                    <a:pt x="8771" y="30951"/>
                    <a:pt x="8708" y="31010"/>
                  </a:cubicBezTo>
                  <a:cubicBezTo>
                    <a:pt x="8649" y="31066"/>
                    <a:pt x="8589" y="31120"/>
                    <a:pt x="8530" y="31176"/>
                  </a:cubicBezTo>
                  <a:cubicBezTo>
                    <a:pt x="8474" y="31229"/>
                    <a:pt x="8422" y="31284"/>
                    <a:pt x="8369" y="31339"/>
                  </a:cubicBezTo>
                  <a:cubicBezTo>
                    <a:pt x="8323" y="31388"/>
                    <a:pt x="8274" y="31434"/>
                    <a:pt x="8228" y="31483"/>
                  </a:cubicBezTo>
                  <a:cubicBezTo>
                    <a:pt x="8137" y="31582"/>
                    <a:pt x="8054" y="31689"/>
                    <a:pt x="7969" y="31791"/>
                  </a:cubicBezTo>
                  <a:cubicBezTo>
                    <a:pt x="7941" y="31820"/>
                    <a:pt x="7913" y="31851"/>
                    <a:pt x="7885" y="31878"/>
                  </a:cubicBezTo>
                  <a:cubicBezTo>
                    <a:pt x="7865" y="31894"/>
                    <a:pt x="7846" y="31908"/>
                    <a:pt x="7828" y="31923"/>
                  </a:cubicBezTo>
                  <a:cubicBezTo>
                    <a:pt x="7807" y="31934"/>
                    <a:pt x="7786" y="31948"/>
                    <a:pt x="7766" y="31959"/>
                  </a:cubicBezTo>
                  <a:cubicBezTo>
                    <a:pt x="7719" y="31980"/>
                    <a:pt x="7674" y="32001"/>
                    <a:pt x="7626" y="32019"/>
                  </a:cubicBezTo>
                  <a:cubicBezTo>
                    <a:pt x="7607" y="32024"/>
                    <a:pt x="7589" y="32029"/>
                    <a:pt x="7569" y="32034"/>
                  </a:cubicBezTo>
                  <a:cubicBezTo>
                    <a:pt x="7517" y="32046"/>
                    <a:pt x="7466" y="32055"/>
                    <a:pt x="7413" y="32060"/>
                  </a:cubicBezTo>
                  <a:cubicBezTo>
                    <a:pt x="7409" y="32061"/>
                    <a:pt x="7406" y="32061"/>
                    <a:pt x="7403" y="32061"/>
                  </a:cubicBezTo>
                  <a:cubicBezTo>
                    <a:pt x="7401" y="32061"/>
                    <a:pt x="7400" y="32061"/>
                    <a:pt x="7399" y="32061"/>
                  </a:cubicBezTo>
                  <a:cubicBezTo>
                    <a:pt x="7392" y="32061"/>
                    <a:pt x="7383" y="32062"/>
                    <a:pt x="7376" y="32063"/>
                  </a:cubicBezTo>
                  <a:cubicBezTo>
                    <a:pt x="7364" y="32055"/>
                    <a:pt x="7354" y="32045"/>
                    <a:pt x="7342" y="32037"/>
                  </a:cubicBezTo>
                  <a:cubicBezTo>
                    <a:pt x="7126" y="31880"/>
                    <a:pt x="6876" y="31754"/>
                    <a:pt x="6617" y="31688"/>
                  </a:cubicBezTo>
                  <a:cubicBezTo>
                    <a:pt x="6437" y="31644"/>
                    <a:pt x="6257" y="31612"/>
                    <a:pt x="6074" y="31591"/>
                  </a:cubicBezTo>
                  <a:cubicBezTo>
                    <a:pt x="5980" y="31580"/>
                    <a:pt x="5887" y="31572"/>
                    <a:pt x="5794" y="31566"/>
                  </a:cubicBezTo>
                  <a:cubicBezTo>
                    <a:pt x="5736" y="31560"/>
                    <a:pt x="5677" y="31557"/>
                    <a:pt x="5619" y="31557"/>
                  </a:cubicBezTo>
                  <a:cubicBezTo>
                    <a:pt x="5595" y="31557"/>
                    <a:pt x="5571" y="31558"/>
                    <a:pt x="5547" y="31558"/>
                  </a:cubicBezTo>
                  <a:cubicBezTo>
                    <a:pt x="5369" y="31570"/>
                    <a:pt x="5190" y="31582"/>
                    <a:pt x="5013" y="31593"/>
                  </a:cubicBezTo>
                  <a:cubicBezTo>
                    <a:pt x="4929" y="31598"/>
                    <a:pt x="4847" y="31601"/>
                    <a:pt x="4764" y="31605"/>
                  </a:cubicBezTo>
                  <a:cubicBezTo>
                    <a:pt x="4659" y="31560"/>
                    <a:pt x="4554" y="31518"/>
                    <a:pt x="4453" y="31471"/>
                  </a:cubicBezTo>
                  <a:cubicBezTo>
                    <a:pt x="4324" y="31410"/>
                    <a:pt x="4196" y="31345"/>
                    <a:pt x="4069" y="31280"/>
                  </a:cubicBezTo>
                  <a:cubicBezTo>
                    <a:pt x="3957" y="31214"/>
                    <a:pt x="3847" y="31145"/>
                    <a:pt x="3741" y="31070"/>
                  </a:cubicBezTo>
                  <a:cubicBezTo>
                    <a:pt x="3646" y="30997"/>
                    <a:pt x="3556" y="30921"/>
                    <a:pt x="3468" y="30838"/>
                  </a:cubicBezTo>
                  <a:cubicBezTo>
                    <a:pt x="3406" y="30774"/>
                    <a:pt x="3345" y="30710"/>
                    <a:pt x="3289" y="30641"/>
                  </a:cubicBezTo>
                  <a:cubicBezTo>
                    <a:pt x="3187" y="30505"/>
                    <a:pt x="3092" y="30366"/>
                    <a:pt x="3000" y="30225"/>
                  </a:cubicBezTo>
                  <a:cubicBezTo>
                    <a:pt x="2972" y="30174"/>
                    <a:pt x="2943" y="30127"/>
                    <a:pt x="2919" y="30076"/>
                  </a:cubicBezTo>
                  <a:cubicBezTo>
                    <a:pt x="2896" y="30027"/>
                    <a:pt x="2874" y="29979"/>
                    <a:pt x="2854" y="29930"/>
                  </a:cubicBezTo>
                  <a:cubicBezTo>
                    <a:pt x="2801" y="29793"/>
                    <a:pt x="2751" y="29655"/>
                    <a:pt x="2708" y="29514"/>
                  </a:cubicBezTo>
                  <a:lnTo>
                    <a:pt x="2708" y="29514"/>
                  </a:lnTo>
                  <a:cubicBezTo>
                    <a:pt x="2709" y="29514"/>
                    <a:pt x="2709" y="29515"/>
                    <a:pt x="2710" y="29516"/>
                  </a:cubicBezTo>
                  <a:cubicBezTo>
                    <a:pt x="2698" y="29470"/>
                    <a:pt x="2688" y="29425"/>
                    <a:pt x="2679" y="29376"/>
                  </a:cubicBezTo>
                  <a:cubicBezTo>
                    <a:pt x="2668" y="29278"/>
                    <a:pt x="2662" y="29180"/>
                    <a:pt x="2651" y="29081"/>
                  </a:cubicBezTo>
                  <a:cubicBezTo>
                    <a:pt x="2639" y="28973"/>
                    <a:pt x="2621" y="28864"/>
                    <a:pt x="2616" y="28755"/>
                  </a:cubicBezTo>
                  <a:cubicBezTo>
                    <a:pt x="2618" y="28698"/>
                    <a:pt x="2622" y="28643"/>
                    <a:pt x="2629" y="28586"/>
                  </a:cubicBezTo>
                  <a:cubicBezTo>
                    <a:pt x="2635" y="28521"/>
                    <a:pt x="2646" y="28456"/>
                    <a:pt x="2660" y="28392"/>
                  </a:cubicBezTo>
                  <a:cubicBezTo>
                    <a:pt x="2695" y="28265"/>
                    <a:pt x="2727" y="28138"/>
                    <a:pt x="2752" y="28008"/>
                  </a:cubicBezTo>
                  <a:cubicBezTo>
                    <a:pt x="2773" y="27902"/>
                    <a:pt x="2790" y="27794"/>
                    <a:pt x="2816" y="27691"/>
                  </a:cubicBezTo>
                  <a:cubicBezTo>
                    <a:pt x="2828" y="27639"/>
                    <a:pt x="2844" y="27589"/>
                    <a:pt x="2863" y="27537"/>
                  </a:cubicBezTo>
                  <a:cubicBezTo>
                    <a:pt x="2899" y="27449"/>
                    <a:pt x="2942" y="27367"/>
                    <a:pt x="2981" y="27281"/>
                  </a:cubicBezTo>
                  <a:cubicBezTo>
                    <a:pt x="3016" y="27204"/>
                    <a:pt x="3052" y="27127"/>
                    <a:pt x="3093" y="27052"/>
                  </a:cubicBezTo>
                  <a:cubicBezTo>
                    <a:pt x="3144" y="26962"/>
                    <a:pt x="3205" y="26875"/>
                    <a:pt x="3257" y="26788"/>
                  </a:cubicBezTo>
                  <a:cubicBezTo>
                    <a:pt x="3318" y="26688"/>
                    <a:pt x="3378" y="26589"/>
                    <a:pt x="3442" y="26489"/>
                  </a:cubicBezTo>
                  <a:cubicBezTo>
                    <a:pt x="3499" y="26399"/>
                    <a:pt x="3554" y="26307"/>
                    <a:pt x="3608" y="26215"/>
                  </a:cubicBezTo>
                  <a:cubicBezTo>
                    <a:pt x="3680" y="26091"/>
                    <a:pt x="3755" y="25974"/>
                    <a:pt x="3807" y="25838"/>
                  </a:cubicBezTo>
                  <a:cubicBezTo>
                    <a:pt x="3865" y="25685"/>
                    <a:pt x="3911" y="25528"/>
                    <a:pt x="3963" y="25372"/>
                  </a:cubicBezTo>
                  <a:cubicBezTo>
                    <a:pt x="3995" y="25278"/>
                    <a:pt x="4028" y="25187"/>
                    <a:pt x="4064" y="25096"/>
                  </a:cubicBezTo>
                  <a:cubicBezTo>
                    <a:pt x="4093" y="25021"/>
                    <a:pt x="4118" y="24944"/>
                    <a:pt x="4138" y="24866"/>
                  </a:cubicBezTo>
                  <a:cubicBezTo>
                    <a:pt x="4162" y="24766"/>
                    <a:pt x="4184" y="24669"/>
                    <a:pt x="4201" y="24570"/>
                  </a:cubicBezTo>
                  <a:cubicBezTo>
                    <a:pt x="4215" y="24484"/>
                    <a:pt x="4224" y="24399"/>
                    <a:pt x="4234" y="24311"/>
                  </a:cubicBezTo>
                  <a:cubicBezTo>
                    <a:pt x="4243" y="24225"/>
                    <a:pt x="4249" y="24140"/>
                    <a:pt x="4257" y="24054"/>
                  </a:cubicBezTo>
                  <a:cubicBezTo>
                    <a:pt x="4265" y="23967"/>
                    <a:pt x="4276" y="23884"/>
                    <a:pt x="4277" y="23798"/>
                  </a:cubicBezTo>
                  <a:cubicBezTo>
                    <a:pt x="4282" y="23621"/>
                    <a:pt x="4261" y="23445"/>
                    <a:pt x="4244" y="23269"/>
                  </a:cubicBezTo>
                  <a:cubicBezTo>
                    <a:pt x="4228" y="23099"/>
                    <a:pt x="4213" y="22930"/>
                    <a:pt x="4179" y="22762"/>
                  </a:cubicBezTo>
                  <a:cubicBezTo>
                    <a:pt x="4149" y="22606"/>
                    <a:pt x="4104" y="22452"/>
                    <a:pt x="4043" y="22304"/>
                  </a:cubicBezTo>
                  <a:cubicBezTo>
                    <a:pt x="4006" y="22220"/>
                    <a:pt x="3965" y="22137"/>
                    <a:pt x="3921" y="22057"/>
                  </a:cubicBezTo>
                  <a:cubicBezTo>
                    <a:pt x="3885" y="21992"/>
                    <a:pt x="3846" y="21928"/>
                    <a:pt x="3808" y="21865"/>
                  </a:cubicBezTo>
                  <a:cubicBezTo>
                    <a:pt x="3707" y="21693"/>
                    <a:pt x="3612" y="21516"/>
                    <a:pt x="3480" y="21363"/>
                  </a:cubicBezTo>
                  <a:cubicBezTo>
                    <a:pt x="3356" y="21218"/>
                    <a:pt x="3224" y="21079"/>
                    <a:pt x="3085" y="20948"/>
                  </a:cubicBezTo>
                  <a:cubicBezTo>
                    <a:pt x="3068" y="20933"/>
                    <a:pt x="3050" y="20917"/>
                    <a:pt x="3034" y="20901"/>
                  </a:cubicBezTo>
                  <a:close/>
                  <a:moveTo>
                    <a:pt x="2410" y="32772"/>
                  </a:moveTo>
                  <a:cubicBezTo>
                    <a:pt x="2410" y="32772"/>
                    <a:pt x="2411" y="32772"/>
                    <a:pt x="2411" y="32772"/>
                  </a:cubicBezTo>
                  <a:lnTo>
                    <a:pt x="2411" y="32772"/>
                  </a:lnTo>
                  <a:cubicBezTo>
                    <a:pt x="2411" y="32772"/>
                    <a:pt x="2411" y="32772"/>
                    <a:pt x="2410" y="32772"/>
                  </a:cubicBezTo>
                  <a:close/>
                  <a:moveTo>
                    <a:pt x="8188" y="33726"/>
                  </a:moveTo>
                  <a:cubicBezTo>
                    <a:pt x="8188" y="33728"/>
                    <a:pt x="8189" y="33729"/>
                    <a:pt x="8189" y="33731"/>
                  </a:cubicBezTo>
                  <a:lnTo>
                    <a:pt x="8189" y="33731"/>
                  </a:lnTo>
                  <a:cubicBezTo>
                    <a:pt x="8189" y="33729"/>
                    <a:pt x="8188" y="33728"/>
                    <a:pt x="8188" y="33726"/>
                  </a:cubicBezTo>
                  <a:close/>
                  <a:moveTo>
                    <a:pt x="38683" y="34056"/>
                  </a:moveTo>
                  <a:cubicBezTo>
                    <a:pt x="38683" y="34056"/>
                    <a:pt x="38683" y="34056"/>
                    <a:pt x="38683" y="34057"/>
                  </a:cubicBezTo>
                  <a:cubicBezTo>
                    <a:pt x="38683" y="34056"/>
                    <a:pt x="38683" y="34056"/>
                    <a:pt x="38683" y="34056"/>
                  </a:cubicBezTo>
                  <a:close/>
                  <a:moveTo>
                    <a:pt x="22363" y="34099"/>
                  </a:moveTo>
                  <a:cubicBezTo>
                    <a:pt x="22360" y="34100"/>
                    <a:pt x="22357" y="34102"/>
                    <a:pt x="22354" y="34104"/>
                  </a:cubicBezTo>
                  <a:lnTo>
                    <a:pt x="22354" y="34104"/>
                  </a:lnTo>
                  <a:cubicBezTo>
                    <a:pt x="22357" y="34102"/>
                    <a:pt x="22360" y="34101"/>
                    <a:pt x="22363" y="34099"/>
                  </a:cubicBezTo>
                  <a:close/>
                  <a:moveTo>
                    <a:pt x="19536" y="32609"/>
                  </a:moveTo>
                  <a:cubicBezTo>
                    <a:pt x="19582" y="32611"/>
                    <a:pt x="19629" y="32613"/>
                    <a:pt x="19676" y="32617"/>
                  </a:cubicBezTo>
                  <a:lnTo>
                    <a:pt x="19730" y="32628"/>
                  </a:lnTo>
                  <a:lnTo>
                    <a:pt x="19729" y="32628"/>
                  </a:lnTo>
                  <a:cubicBezTo>
                    <a:pt x="19846" y="32660"/>
                    <a:pt x="19962" y="32691"/>
                    <a:pt x="20077" y="32734"/>
                  </a:cubicBezTo>
                  <a:cubicBezTo>
                    <a:pt x="20181" y="32772"/>
                    <a:pt x="20284" y="32812"/>
                    <a:pt x="20388" y="32856"/>
                  </a:cubicBezTo>
                  <a:lnTo>
                    <a:pt x="20386" y="32856"/>
                  </a:lnTo>
                  <a:cubicBezTo>
                    <a:pt x="20623" y="32961"/>
                    <a:pt x="20851" y="33075"/>
                    <a:pt x="21077" y="33200"/>
                  </a:cubicBezTo>
                  <a:cubicBezTo>
                    <a:pt x="21076" y="33200"/>
                    <a:pt x="21075" y="33199"/>
                    <a:pt x="21074" y="33199"/>
                  </a:cubicBezTo>
                  <a:lnTo>
                    <a:pt x="21074" y="33199"/>
                  </a:lnTo>
                  <a:cubicBezTo>
                    <a:pt x="21218" y="33287"/>
                    <a:pt x="21360" y="33376"/>
                    <a:pt x="21500" y="33471"/>
                  </a:cubicBezTo>
                  <a:cubicBezTo>
                    <a:pt x="21647" y="33572"/>
                    <a:pt x="21795" y="33674"/>
                    <a:pt x="21944" y="33774"/>
                  </a:cubicBezTo>
                  <a:cubicBezTo>
                    <a:pt x="21990" y="33804"/>
                    <a:pt x="22037" y="33835"/>
                    <a:pt x="22083" y="33866"/>
                  </a:cubicBezTo>
                  <a:cubicBezTo>
                    <a:pt x="22037" y="33895"/>
                    <a:pt x="21990" y="33925"/>
                    <a:pt x="21942" y="33948"/>
                  </a:cubicBezTo>
                  <a:cubicBezTo>
                    <a:pt x="21866" y="33981"/>
                    <a:pt x="21788" y="34009"/>
                    <a:pt x="21709" y="34033"/>
                  </a:cubicBezTo>
                  <a:lnTo>
                    <a:pt x="21730" y="34028"/>
                  </a:lnTo>
                  <a:lnTo>
                    <a:pt x="21730" y="34028"/>
                  </a:lnTo>
                  <a:cubicBezTo>
                    <a:pt x="21585" y="34070"/>
                    <a:pt x="21439" y="34107"/>
                    <a:pt x="21294" y="34144"/>
                  </a:cubicBezTo>
                  <a:cubicBezTo>
                    <a:pt x="21138" y="34186"/>
                    <a:pt x="20985" y="34235"/>
                    <a:pt x="20830" y="34276"/>
                  </a:cubicBezTo>
                  <a:cubicBezTo>
                    <a:pt x="20676" y="34317"/>
                    <a:pt x="20521" y="34347"/>
                    <a:pt x="20366" y="34380"/>
                  </a:cubicBezTo>
                  <a:cubicBezTo>
                    <a:pt x="20215" y="34413"/>
                    <a:pt x="20065" y="34444"/>
                    <a:pt x="19912" y="34471"/>
                  </a:cubicBezTo>
                  <a:lnTo>
                    <a:pt x="19907" y="34471"/>
                  </a:lnTo>
                  <a:cubicBezTo>
                    <a:pt x="19904" y="34471"/>
                    <a:pt x="19903" y="34471"/>
                    <a:pt x="19902" y="34474"/>
                  </a:cubicBezTo>
                  <a:lnTo>
                    <a:pt x="19902" y="34471"/>
                  </a:lnTo>
                  <a:cubicBezTo>
                    <a:pt x="19747" y="34493"/>
                    <a:pt x="19591" y="34504"/>
                    <a:pt x="19434" y="34512"/>
                  </a:cubicBezTo>
                  <a:lnTo>
                    <a:pt x="19447" y="34512"/>
                  </a:lnTo>
                  <a:cubicBezTo>
                    <a:pt x="19268" y="34517"/>
                    <a:pt x="19089" y="34523"/>
                    <a:pt x="18910" y="34523"/>
                  </a:cubicBezTo>
                  <a:cubicBezTo>
                    <a:pt x="18826" y="34523"/>
                    <a:pt x="18741" y="34522"/>
                    <a:pt x="18657" y="34518"/>
                  </a:cubicBezTo>
                  <a:cubicBezTo>
                    <a:pt x="18466" y="34509"/>
                    <a:pt x="18275" y="34494"/>
                    <a:pt x="18085" y="34479"/>
                  </a:cubicBezTo>
                  <a:cubicBezTo>
                    <a:pt x="18084" y="34469"/>
                    <a:pt x="18083" y="34460"/>
                    <a:pt x="18082" y="34450"/>
                  </a:cubicBezTo>
                  <a:cubicBezTo>
                    <a:pt x="18082" y="34381"/>
                    <a:pt x="18085" y="34312"/>
                    <a:pt x="18091" y="34241"/>
                  </a:cubicBezTo>
                  <a:cubicBezTo>
                    <a:pt x="18101" y="34170"/>
                    <a:pt x="18115" y="34100"/>
                    <a:pt x="18132" y="34029"/>
                  </a:cubicBezTo>
                  <a:lnTo>
                    <a:pt x="18132" y="34029"/>
                  </a:lnTo>
                  <a:cubicBezTo>
                    <a:pt x="18151" y="33963"/>
                    <a:pt x="18170" y="33898"/>
                    <a:pt x="18192" y="33834"/>
                  </a:cubicBezTo>
                  <a:cubicBezTo>
                    <a:pt x="18212" y="33773"/>
                    <a:pt x="18235" y="33712"/>
                    <a:pt x="18260" y="33653"/>
                  </a:cubicBezTo>
                  <a:cubicBezTo>
                    <a:pt x="18292" y="33580"/>
                    <a:pt x="18325" y="33511"/>
                    <a:pt x="18361" y="33440"/>
                  </a:cubicBezTo>
                  <a:cubicBezTo>
                    <a:pt x="18432" y="33315"/>
                    <a:pt x="18512" y="33195"/>
                    <a:pt x="18597" y="33079"/>
                  </a:cubicBezTo>
                  <a:cubicBezTo>
                    <a:pt x="18631" y="33038"/>
                    <a:pt x="18668" y="32996"/>
                    <a:pt x="18705" y="32956"/>
                  </a:cubicBezTo>
                  <a:cubicBezTo>
                    <a:pt x="18741" y="32924"/>
                    <a:pt x="18776" y="32891"/>
                    <a:pt x="18815" y="32860"/>
                  </a:cubicBezTo>
                  <a:cubicBezTo>
                    <a:pt x="18857" y="32830"/>
                    <a:pt x="18899" y="32801"/>
                    <a:pt x="18942" y="32773"/>
                  </a:cubicBezTo>
                  <a:cubicBezTo>
                    <a:pt x="19001" y="32740"/>
                    <a:pt x="19064" y="32712"/>
                    <a:pt x="19126" y="32684"/>
                  </a:cubicBezTo>
                  <a:cubicBezTo>
                    <a:pt x="19129" y="32683"/>
                    <a:pt x="19131" y="32682"/>
                    <a:pt x="19134" y="32682"/>
                  </a:cubicBezTo>
                  <a:cubicBezTo>
                    <a:pt x="19176" y="32667"/>
                    <a:pt x="19215" y="32653"/>
                    <a:pt x="19256" y="32640"/>
                  </a:cubicBezTo>
                  <a:cubicBezTo>
                    <a:pt x="19290" y="32632"/>
                    <a:pt x="19322" y="32626"/>
                    <a:pt x="19355" y="32621"/>
                  </a:cubicBezTo>
                  <a:cubicBezTo>
                    <a:pt x="19414" y="32614"/>
                    <a:pt x="19476" y="32611"/>
                    <a:pt x="19536" y="32609"/>
                  </a:cubicBezTo>
                  <a:close/>
                  <a:moveTo>
                    <a:pt x="29505" y="35977"/>
                  </a:moveTo>
                  <a:cubicBezTo>
                    <a:pt x="29505" y="35977"/>
                    <a:pt x="29505" y="35978"/>
                    <a:pt x="29506" y="35978"/>
                  </a:cubicBezTo>
                  <a:lnTo>
                    <a:pt x="29506" y="35978"/>
                  </a:lnTo>
                  <a:cubicBezTo>
                    <a:pt x="29505" y="35978"/>
                    <a:pt x="29505" y="35978"/>
                    <a:pt x="29505" y="35977"/>
                  </a:cubicBezTo>
                  <a:close/>
                  <a:moveTo>
                    <a:pt x="29957" y="36083"/>
                  </a:moveTo>
                  <a:cubicBezTo>
                    <a:pt x="29958" y="36084"/>
                    <a:pt x="29959" y="36085"/>
                    <a:pt x="29960" y="36087"/>
                  </a:cubicBezTo>
                  <a:cubicBezTo>
                    <a:pt x="29959" y="36085"/>
                    <a:pt x="29958" y="36084"/>
                    <a:pt x="29957" y="36083"/>
                  </a:cubicBezTo>
                  <a:close/>
                  <a:moveTo>
                    <a:pt x="13460" y="36447"/>
                  </a:moveTo>
                  <a:lnTo>
                    <a:pt x="13460" y="36447"/>
                  </a:lnTo>
                  <a:cubicBezTo>
                    <a:pt x="13461" y="36447"/>
                    <a:pt x="13462" y="36448"/>
                    <a:pt x="13462" y="36449"/>
                  </a:cubicBezTo>
                  <a:lnTo>
                    <a:pt x="13462" y="36449"/>
                  </a:lnTo>
                  <a:cubicBezTo>
                    <a:pt x="13461" y="36448"/>
                    <a:pt x="13461" y="36447"/>
                    <a:pt x="13460" y="36447"/>
                  </a:cubicBezTo>
                  <a:close/>
                  <a:moveTo>
                    <a:pt x="42364" y="37215"/>
                  </a:moveTo>
                  <a:cubicBezTo>
                    <a:pt x="42363" y="37215"/>
                    <a:pt x="42362" y="37216"/>
                    <a:pt x="42362" y="37217"/>
                  </a:cubicBezTo>
                  <a:lnTo>
                    <a:pt x="42362" y="37217"/>
                  </a:lnTo>
                  <a:cubicBezTo>
                    <a:pt x="42362" y="37216"/>
                    <a:pt x="42363" y="37215"/>
                    <a:pt x="42364" y="37215"/>
                  </a:cubicBezTo>
                  <a:close/>
                  <a:moveTo>
                    <a:pt x="8505" y="39129"/>
                  </a:moveTo>
                  <a:cubicBezTo>
                    <a:pt x="8506" y="39130"/>
                    <a:pt x="8506" y="39132"/>
                    <a:pt x="8507" y="39133"/>
                  </a:cubicBezTo>
                  <a:cubicBezTo>
                    <a:pt x="8506" y="39132"/>
                    <a:pt x="8506" y="39130"/>
                    <a:pt x="8505" y="39129"/>
                  </a:cubicBezTo>
                  <a:close/>
                  <a:moveTo>
                    <a:pt x="4106" y="39336"/>
                  </a:moveTo>
                  <a:cubicBezTo>
                    <a:pt x="4105" y="39338"/>
                    <a:pt x="4105" y="39341"/>
                    <a:pt x="4105" y="39344"/>
                  </a:cubicBezTo>
                  <a:lnTo>
                    <a:pt x="4105" y="39344"/>
                  </a:lnTo>
                  <a:cubicBezTo>
                    <a:pt x="4105" y="39341"/>
                    <a:pt x="4106" y="39338"/>
                    <a:pt x="4106" y="39336"/>
                  </a:cubicBezTo>
                  <a:close/>
                  <a:moveTo>
                    <a:pt x="35990" y="39705"/>
                  </a:moveTo>
                  <a:cubicBezTo>
                    <a:pt x="35990" y="39705"/>
                    <a:pt x="35990" y="39705"/>
                    <a:pt x="35990" y="39705"/>
                  </a:cubicBezTo>
                  <a:lnTo>
                    <a:pt x="35990" y="39705"/>
                  </a:lnTo>
                  <a:cubicBezTo>
                    <a:pt x="35990" y="39705"/>
                    <a:pt x="35990" y="39705"/>
                    <a:pt x="35990" y="39705"/>
                  </a:cubicBezTo>
                  <a:close/>
                  <a:moveTo>
                    <a:pt x="36656" y="39850"/>
                  </a:moveTo>
                  <a:cubicBezTo>
                    <a:pt x="36657" y="39850"/>
                    <a:pt x="36659" y="39850"/>
                    <a:pt x="36660" y="39851"/>
                  </a:cubicBezTo>
                  <a:lnTo>
                    <a:pt x="36660" y="39851"/>
                  </a:lnTo>
                  <a:cubicBezTo>
                    <a:pt x="36659" y="39850"/>
                    <a:pt x="36658" y="39850"/>
                    <a:pt x="36656" y="39850"/>
                  </a:cubicBezTo>
                  <a:close/>
                  <a:moveTo>
                    <a:pt x="48623" y="40426"/>
                  </a:moveTo>
                  <a:cubicBezTo>
                    <a:pt x="48622" y="40427"/>
                    <a:pt x="48621" y="40428"/>
                    <a:pt x="48620" y="40428"/>
                  </a:cubicBezTo>
                  <a:cubicBezTo>
                    <a:pt x="48622" y="40428"/>
                    <a:pt x="48623" y="40427"/>
                    <a:pt x="48623" y="40426"/>
                  </a:cubicBezTo>
                  <a:close/>
                  <a:moveTo>
                    <a:pt x="9884" y="30858"/>
                  </a:moveTo>
                  <a:cubicBezTo>
                    <a:pt x="9892" y="30858"/>
                    <a:pt x="9900" y="30858"/>
                    <a:pt x="9909" y="30858"/>
                  </a:cubicBezTo>
                  <a:cubicBezTo>
                    <a:pt x="9960" y="30862"/>
                    <a:pt x="10011" y="30869"/>
                    <a:pt x="10062" y="30876"/>
                  </a:cubicBezTo>
                  <a:cubicBezTo>
                    <a:pt x="10112" y="30887"/>
                    <a:pt x="10163" y="30896"/>
                    <a:pt x="10215" y="30910"/>
                  </a:cubicBezTo>
                  <a:cubicBezTo>
                    <a:pt x="10279" y="30932"/>
                    <a:pt x="10341" y="30957"/>
                    <a:pt x="10402" y="30984"/>
                  </a:cubicBezTo>
                  <a:cubicBezTo>
                    <a:pt x="10457" y="31008"/>
                    <a:pt x="10509" y="31035"/>
                    <a:pt x="10560" y="31064"/>
                  </a:cubicBezTo>
                  <a:cubicBezTo>
                    <a:pt x="10581" y="31080"/>
                    <a:pt x="10603" y="31098"/>
                    <a:pt x="10623" y="31114"/>
                  </a:cubicBezTo>
                  <a:lnTo>
                    <a:pt x="10622" y="31114"/>
                  </a:lnTo>
                  <a:cubicBezTo>
                    <a:pt x="10641" y="31132"/>
                    <a:pt x="10660" y="31150"/>
                    <a:pt x="10682" y="31167"/>
                  </a:cubicBezTo>
                  <a:cubicBezTo>
                    <a:pt x="10686" y="31170"/>
                    <a:pt x="10691" y="31172"/>
                    <a:pt x="10696" y="31175"/>
                  </a:cubicBezTo>
                  <a:cubicBezTo>
                    <a:pt x="10772" y="31229"/>
                    <a:pt x="10842" y="31290"/>
                    <a:pt x="10905" y="31358"/>
                  </a:cubicBezTo>
                  <a:cubicBezTo>
                    <a:pt x="10917" y="31369"/>
                    <a:pt x="10929" y="31381"/>
                    <a:pt x="10940" y="31393"/>
                  </a:cubicBezTo>
                  <a:cubicBezTo>
                    <a:pt x="10959" y="31406"/>
                    <a:pt x="10978" y="31418"/>
                    <a:pt x="10997" y="31431"/>
                  </a:cubicBezTo>
                  <a:cubicBezTo>
                    <a:pt x="11022" y="31451"/>
                    <a:pt x="11046" y="31469"/>
                    <a:pt x="11070" y="31490"/>
                  </a:cubicBezTo>
                  <a:lnTo>
                    <a:pt x="11069" y="31490"/>
                  </a:lnTo>
                  <a:cubicBezTo>
                    <a:pt x="11162" y="31572"/>
                    <a:pt x="11262" y="31647"/>
                    <a:pt x="11367" y="31714"/>
                  </a:cubicBezTo>
                  <a:cubicBezTo>
                    <a:pt x="11429" y="31751"/>
                    <a:pt x="11493" y="31783"/>
                    <a:pt x="11559" y="31813"/>
                  </a:cubicBezTo>
                  <a:cubicBezTo>
                    <a:pt x="11596" y="31839"/>
                    <a:pt x="11634" y="31866"/>
                    <a:pt x="11671" y="31892"/>
                  </a:cubicBezTo>
                  <a:cubicBezTo>
                    <a:pt x="11665" y="31888"/>
                    <a:pt x="11659" y="31884"/>
                    <a:pt x="11653" y="31880"/>
                  </a:cubicBezTo>
                  <a:lnTo>
                    <a:pt x="11653" y="31880"/>
                  </a:lnTo>
                  <a:cubicBezTo>
                    <a:pt x="11701" y="31917"/>
                    <a:pt x="11753" y="31952"/>
                    <a:pt x="11802" y="31989"/>
                  </a:cubicBezTo>
                  <a:cubicBezTo>
                    <a:pt x="11776" y="32111"/>
                    <a:pt x="11760" y="32234"/>
                    <a:pt x="11749" y="32358"/>
                  </a:cubicBezTo>
                  <a:cubicBezTo>
                    <a:pt x="11737" y="32536"/>
                    <a:pt x="11728" y="32717"/>
                    <a:pt x="11733" y="32897"/>
                  </a:cubicBezTo>
                  <a:cubicBezTo>
                    <a:pt x="11738" y="33048"/>
                    <a:pt x="11747" y="33199"/>
                    <a:pt x="11779" y="33348"/>
                  </a:cubicBezTo>
                  <a:cubicBezTo>
                    <a:pt x="11806" y="33466"/>
                    <a:pt x="11842" y="33582"/>
                    <a:pt x="11886" y="33695"/>
                  </a:cubicBezTo>
                  <a:cubicBezTo>
                    <a:pt x="11949" y="33865"/>
                    <a:pt x="12015" y="34035"/>
                    <a:pt x="12101" y="34195"/>
                  </a:cubicBezTo>
                  <a:cubicBezTo>
                    <a:pt x="12183" y="34348"/>
                    <a:pt x="12271" y="34498"/>
                    <a:pt x="12360" y="34649"/>
                  </a:cubicBezTo>
                  <a:cubicBezTo>
                    <a:pt x="12448" y="34794"/>
                    <a:pt x="12533" y="34939"/>
                    <a:pt x="12632" y="35076"/>
                  </a:cubicBezTo>
                  <a:cubicBezTo>
                    <a:pt x="12738" y="35226"/>
                    <a:pt x="12847" y="35374"/>
                    <a:pt x="12956" y="35521"/>
                  </a:cubicBezTo>
                  <a:lnTo>
                    <a:pt x="12942" y="35504"/>
                  </a:lnTo>
                  <a:lnTo>
                    <a:pt x="12942" y="35504"/>
                  </a:lnTo>
                  <a:cubicBezTo>
                    <a:pt x="13003" y="35598"/>
                    <a:pt x="13066" y="35689"/>
                    <a:pt x="13124" y="35782"/>
                  </a:cubicBezTo>
                  <a:lnTo>
                    <a:pt x="13125" y="35782"/>
                  </a:lnTo>
                  <a:cubicBezTo>
                    <a:pt x="13178" y="35863"/>
                    <a:pt x="13224" y="35943"/>
                    <a:pt x="13273" y="36026"/>
                  </a:cubicBezTo>
                  <a:cubicBezTo>
                    <a:pt x="13310" y="36097"/>
                    <a:pt x="13346" y="36166"/>
                    <a:pt x="13377" y="36240"/>
                  </a:cubicBezTo>
                  <a:cubicBezTo>
                    <a:pt x="13409" y="36307"/>
                    <a:pt x="13434" y="36379"/>
                    <a:pt x="13462" y="36449"/>
                  </a:cubicBezTo>
                  <a:lnTo>
                    <a:pt x="13462" y="36449"/>
                  </a:lnTo>
                  <a:cubicBezTo>
                    <a:pt x="13462" y="36449"/>
                    <a:pt x="13462" y="36449"/>
                    <a:pt x="13462" y="36449"/>
                  </a:cubicBezTo>
                  <a:lnTo>
                    <a:pt x="13462" y="36449"/>
                  </a:lnTo>
                  <a:cubicBezTo>
                    <a:pt x="13462" y="36449"/>
                    <a:pt x="13462" y="36450"/>
                    <a:pt x="13463" y="36450"/>
                  </a:cubicBezTo>
                  <a:cubicBezTo>
                    <a:pt x="13462" y="36450"/>
                    <a:pt x="13462" y="36449"/>
                    <a:pt x="13462" y="36449"/>
                  </a:cubicBezTo>
                  <a:lnTo>
                    <a:pt x="13462" y="36449"/>
                  </a:lnTo>
                  <a:cubicBezTo>
                    <a:pt x="13464" y="36451"/>
                    <a:pt x="13465" y="36454"/>
                    <a:pt x="13465" y="36456"/>
                  </a:cubicBezTo>
                  <a:lnTo>
                    <a:pt x="13467" y="36462"/>
                  </a:lnTo>
                  <a:cubicBezTo>
                    <a:pt x="13468" y="36464"/>
                    <a:pt x="13468" y="36465"/>
                    <a:pt x="13469" y="36466"/>
                  </a:cubicBezTo>
                  <a:cubicBezTo>
                    <a:pt x="13563" y="36721"/>
                    <a:pt x="13663" y="36978"/>
                    <a:pt x="13726" y="37242"/>
                  </a:cubicBezTo>
                  <a:cubicBezTo>
                    <a:pt x="13753" y="37373"/>
                    <a:pt x="13771" y="37505"/>
                    <a:pt x="13783" y="37638"/>
                  </a:cubicBezTo>
                  <a:cubicBezTo>
                    <a:pt x="13796" y="37856"/>
                    <a:pt x="13810" y="38075"/>
                    <a:pt x="13800" y="38294"/>
                  </a:cubicBezTo>
                  <a:cubicBezTo>
                    <a:pt x="13794" y="38363"/>
                    <a:pt x="13787" y="38433"/>
                    <a:pt x="13775" y="38505"/>
                  </a:cubicBezTo>
                  <a:lnTo>
                    <a:pt x="13775" y="38508"/>
                  </a:lnTo>
                  <a:cubicBezTo>
                    <a:pt x="13775" y="38510"/>
                    <a:pt x="13775" y="38511"/>
                    <a:pt x="13774" y="38513"/>
                  </a:cubicBezTo>
                  <a:lnTo>
                    <a:pt x="13774" y="38516"/>
                  </a:lnTo>
                  <a:cubicBezTo>
                    <a:pt x="13755" y="38605"/>
                    <a:pt x="13731" y="38690"/>
                    <a:pt x="13708" y="38779"/>
                  </a:cubicBezTo>
                  <a:cubicBezTo>
                    <a:pt x="13686" y="38848"/>
                    <a:pt x="13664" y="38915"/>
                    <a:pt x="13638" y="38983"/>
                  </a:cubicBezTo>
                  <a:cubicBezTo>
                    <a:pt x="13608" y="39063"/>
                    <a:pt x="13576" y="39144"/>
                    <a:pt x="13541" y="39224"/>
                  </a:cubicBezTo>
                  <a:cubicBezTo>
                    <a:pt x="13490" y="39342"/>
                    <a:pt x="13435" y="39461"/>
                    <a:pt x="13380" y="39580"/>
                  </a:cubicBezTo>
                  <a:cubicBezTo>
                    <a:pt x="13314" y="39719"/>
                    <a:pt x="13245" y="39857"/>
                    <a:pt x="13166" y="39989"/>
                  </a:cubicBezTo>
                  <a:cubicBezTo>
                    <a:pt x="13127" y="40052"/>
                    <a:pt x="13084" y="40111"/>
                    <a:pt x="13037" y="40169"/>
                  </a:cubicBezTo>
                  <a:cubicBezTo>
                    <a:pt x="13003" y="40208"/>
                    <a:pt x="12967" y="40244"/>
                    <a:pt x="12930" y="40280"/>
                  </a:cubicBezTo>
                  <a:cubicBezTo>
                    <a:pt x="12902" y="40306"/>
                    <a:pt x="12871" y="40329"/>
                    <a:pt x="12841" y="40352"/>
                  </a:cubicBezTo>
                  <a:cubicBezTo>
                    <a:pt x="12766" y="40404"/>
                    <a:pt x="12688" y="40453"/>
                    <a:pt x="12607" y="40497"/>
                  </a:cubicBezTo>
                  <a:cubicBezTo>
                    <a:pt x="12615" y="40494"/>
                    <a:pt x="12620" y="40491"/>
                    <a:pt x="12627" y="40488"/>
                  </a:cubicBezTo>
                  <a:lnTo>
                    <a:pt x="12627" y="40488"/>
                  </a:lnTo>
                  <a:cubicBezTo>
                    <a:pt x="12543" y="40531"/>
                    <a:pt x="12460" y="40573"/>
                    <a:pt x="12376" y="40615"/>
                  </a:cubicBezTo>
                  <a:cubicBezTo>
                    <a:pt x="12292" y="40657"/>
                    <a:pt x="12208" y="40691"/>
                    <a:pt x="12124" y="40729"/>
                  </a:cubicBezTo>
                  <a:cubicBezTo>
                    <a:pt x="12067" y="40750"/>
                    <a:pt x="12011" y="40773"/>
                    <a:pt x="11952" y="40790"/>
                  </a:cubicBezTo>
                  <a:cubicBezTo>
                    <a:pt x="11888" y="40806"/>
                    <a:pt x="11825" y="40825"/>
                    <a:pt x="11761" y="40844"/>
                  </a:cubicBezTo>
                  <a:cubicBezTo>
                    <a:pt x="11642" y="40879"/>
                    <a:pt x="11518" y="40908"/>
                    <a:pt x="11396" y="40937"/>
                  </a:cubicBezTo>
                  <a:cubicBezTo>
                    <a:pt x="11237" y="40972"/>
                    <a:pt x="11076" y="40999"/>
                    <a:pt x="10915" y="41017"/>
                  </a:cubicBezTo>
                  <a:cubicBezTo>
                    <a:pt x="10842" y="41022"/>
                    <a:pt x="10770" y="41024"/>
                    <a:pt x="10698" y="41024"/>
                  </a:cubicBezTo>
                  <a:cubicBezTo>
                    <a:pt x="10684" y="41024"/>
                    <a:pt x="10670" y="41024"/>
                    <a:pt x="10656" y="41024"/>
                  </a:cubicBezTo>
                  <a:lnTo>
                    <a:pt x="10659" y="41024"/>
                  </a:lnTo>
                  <a:cubicBezTo>
                    <a:pt x="10577" y="41019"/>
                    <a:pt x="10497" y="41009"/>
                    <a:pt x="10417" y="40998"/>
                  </a:cubicBezTo>
                  <a:cubicBezTo>
                    <a:pt x="10343" y="40983"/>
                    <a:pt x="10272" y="40965"/>
                    <a:pt x="10201" y="40944"/>
                  </a:cubicBezTo>
                  <a:cubicBezTo>
                    <a:pt x="10124" y="40917"/>
                    <a:pt x="10049" y="40888"/>
                    <a:pt x="9975" y="40855"/>
                  </a:cubicBezTo>
                  <a:cubicBezTo>
                    <a:pt x="9901" y="40818"/>
                    <a:pt x="9828" y="40780"/>
                    <a:pt x="9757" y="40737"/>
                  </a:cubicBezTo>
                  <a:cubicBezTo>
                    <a:pt x="9704" y="40701"/>
                    <a:pt x="9651" y="40665"/>
                    <a:pt x="9600" y="40626"/>
                  </a:cubicBezTo>
                  <a:cubicBezTo>
                    <a:pt x="9468" y="40515"/>
                    <a:pt x="9350" y="40390"/>
                    <a:pt x="9232" y="40266"/>
                  </a:cubicBezTo>
                  <a:lnTo>
                    <a:pt x="9232" y="40266"/>
                  </a:lnTo>
                  <a:cubicBezTo>
                    <a:pt x="9237" y="40271"/>
                    <a:pt x="9242" y="40276"/>
                    <a:pt x="9248" y="40281"/>
                  </a:cubicBezTo>
                  <a:cubicBezTo>
                    <a:pt x="9177" y="40204"/>
                    <a:pt x="9107" y="40128"/>
                    <a:pt x="9042" y="40049"/>
                  </a:cubicBezTo>
                  <a:cubicBezTo>
                    <a:pt x="8977" y="39973"/>
                    <a:pt x="8917" y="39894"/>
                    <a:pt x="8859" y="39814"/>
                  </a:cubicBezTo>
                  <a:cubicBezTo>
                    <a:pt x="8780" y="39687"/>
                    <a:pt x="8708" y="39563"/>
                    <a:pt x="8637" y="39431"/>
                  </a:cubicBezTo>
                  <a:lnTo>
                    <a:pt x="8637" y="39433"/>
                  </a:lnTo>
                  <a:cubicBezTo>
                    <a:pt x="8592" y="39335"/>
                    <a:pt x="8549" y="39240"/>
                    <a:pt x="8510" y="39141"/>
                  </a:cubicBezTo>
                  <a:cubicBezTo>
                    <a:pt x="8510" y="39140"/>
                    <a:pt x="8509" y="39139"/>
                    <a:pt x="8509" y="39139"/>
                  </a:cubicBezTo>
                  <a:cubicBezTo>
                    <a:pt x="8509" y="39138"/>
                    <a:pt x="8509" y="39138"/>
                    <a:pt x="8508" y="39137"/>
                  </a:cubicBezTo>
                  <a:cubicBezTo>
                    <a:pt x="8506" y="39133"/>
                    <a:pt x="8503" y="39127"/>
                    <a:pt x="8501" y="39122"/>
                  </a:cubicBezTo>
                  <a:lnTo>
                    <a:pt x="8501" y="39122"/>
                  </a:lnTo>
                  <a:cubicBezTo>
                    <a:pt x="8503" y="39125"/>
                    <a:pt x="8504" y="39127"/>
                    <a:pt x="8505" y="39129"/>
                  </a:cubicBezTo>
                  <a:lnTo>
                    <a:pt x="8505" y="39129"/>
                  </a:lnTo>
                  <a:cubicBezTo>
                    <a:pt x="8478" y="39051"/>
                    <a:pt x="8457" y="38974"/>
                    <a:pt x="8435" y="38893"/>
                  </a:cubicBezTo>
                  <a:cubicBezTo>
                    <a:pt x="8419" y="38820"/>
                    <a:pt x="8404" y="38747"/>
                    <a:pt x="8390" y="38673"/>
                  </a:cubicBezTo>
                  <a:cubicBezTo>
                    <a:pt x="8377" y="38593"/>
                    <a:pt x="8367" y="38513"/>
                    <a:pt x="8360" y="38434"/>
                  </a:cubicBezTo>
                  <a:cubicBezTo>
                    <a:pt x="8352" y="38324"/>
                    <a:pt x="8346" y="38215"/>
                    <a:pt x="8349" y="38106"/>
                  </a:cubicBezTo>
                  <a:cubicBezTo>
                    <a:pt x="8352" y="37987"/>
                    <a:pt x="8357" y="37867"/>
                    <a:pt x="8361" y="37748"/>
                  </a:cubicBezTo>
                  <a:lnTo>
                    <a:pt x="8361" y="37769"/>
                  </a:lnTo>
                  <a:cubicBezTo>
                    <a:pt x="8376" y="37535"/>
                    <a:pt x="8394" y="37302"/>
                    <a:pt x="8432" y="37072"/>
                  </a:cubicBezTo>
                  <a:cubicBezTo>
                    <a:pt x="8471" y="36842"/>
                    <a:pt x="8510" y="36615"/>
                    <a:pt x="8551" y="36388"/>
                  </a:cubicBezTo>
                  <a:cubicBezTo>
                    <a:pt x="8608" y="36083"/>
                    <a:pt x="8675" y="35781"/>
                    <a:pt x="8720" y="35476"/>
                  </a:cubicBezTo>
                  <a:cubicBezTo>
                    <a:pt x="8766" y="35174"/>
                    <a:pt x="8748" y="34866"/>
                    <a:pt x="8714" y="34564"/>
                  </a:cubicBezTo>
                  <a:cubicBezTo>
                    <a:pt x="8696" y="34405"/>
                    <a:pt x="8672" y="34247"/>
                    <a:pt x="8646" y="34087"/>
                  </a:cubicBezTo>
                  <a:cubicBezTo>
                    <a:pt x="8617" y="33930"/>
                    <a:pt x="8568" y="33776"/>
                    <a:pt x="8516" y="33625"/>
                  </a:cubicBezTo>
                  <a:cubicBezTo>
                    <a:pt x="8464" y="33477"/>
                    <a:pt x="8403" y="33331"/>
                    <a:pt x="8332" y="33191"/>
                  </a:cubicBezTo>
                  <a:cubicBezTo>
                    <a:pt x="8267" y="33056"/>
                    <a:pt x="8179" y="32931"/>
                    <a:pt x="8091" y="32811"/>
                  </a:cubicBezTo>
                  <a:cubicBezTo>
                    <a:pt x="7983" y="32666"/>
                    <a:pt x="7869" y="32529"/>
                    <a:pt x="7746" y="32397"/>
                  </a:cubicBezTo>
                  <a:cubicBezTo>
                    <a:pt x="7729" y="32380"/>
                    <a:pt x="7714" y="32362"/>
                    <a:pt x="7698" y="32344"/>
                  </a:cubicBezTo>
                  <a:cubicBezTo>
                    <a:pt x="7709" y="32341"/>
                    <a:pt x="7721" y="32340"/>
                    <a:pt x="7732" y="32337"/>
                  </a:cubicBezTo>
                  <a:cubicBezTo>
                    <a:pt x="7796" y="32315"/>
                    <a:pt x="7857" y="32289"/>
                    <a:pt x="7915" y="32257"/>
                  </a:cubicBezTo>
                  <a:cubicBezTo>
                    <a:pt x="8136" y="32148"/>
                    <a:pt x="8275" y="31943"/>
                    <a:pt x="8431" y="31759"/>
                  </a:cubicBezTo>
                  <a:cubicBezTo>
                    <a:pt x="8477" y="31708"/>
                    <a:pt x="8523" y="31660"/>
                    <a:pt x="8572" y="31612"/>
                  </a:cubicBezTo>
                  <a:cubicBezTo>
                    <a:pt x="8626" y="31557"/>
                    <a:pt x="8677" y="31500"/>
                    <a:pt x="8731" y="31448"/>
                  </a:cubicBezTo>
                  <a:cubicBezTo>
                    <a:pt x="8848" y="31337"/>
                    <a:pt x="8966" y="31226"/>
                    <a:pt x="9084" y="31118"/>
                  </a:cubicBezTo>
                  <a:cubicBezTo>
                    <a:pt x="9116" y="31095"/>
                    <a:pt x="9145" y="31070"/>
                    <a:pt x="9177" y="31048"/>
                  </a:cubicBezTo>
                  <a:cubicBezTo>
                    <a:pt x="9212" y="31027"/>
                    <a:pt x="9247" y="31006"/>
                    <a:pt x="9283" y="30987"/>
                  </a:cubicBezTo>
                  <a:cubicBezTo>
                    <a:pt x="9308" y="30975"/>
                    <a:pt x="9333" y="30963"/>
                    <a:pt x="9359" y="30952"/>
                  </a:cubicBezTo>
                  <a:cubicBezTo>
                    <a:pt x="9429" y="30927"/>
                    <a:pt x="9500" y="30907"/>
                    <a:pt x="9573" y="30890"/>
                  </a:cubicBezTo>
                  <a:lnTo>
                    <a:pt x="9573" y="30890"/>
                  </a:lnTo>
                  <a:lnTo>
                    <a:pt x="9571" y="30891"/>
                  </a:lnTo>
                  <a:cubicBezTo>
                    <a:pt x="9623" y="30880"/>
                    <a:pt x="9671" y="30871"/>
                    <a:pt x="9723" y="30865"/>
                  </a:cubicBezTo>
                  <a:cubicBezTo>
                    <a:pt x="9776" y="30861"/>
                    <a:pt x="9829" y="30858"/>
                    <a:pt x="9884" y="30858"/>
                  </a:cubicBezTo>
                  <a:close/>
                  <a:moveTo>
                    <a:pt x="30667" y="41365"/>
                  </a:moveTo>
                  <a:cubicBezTo>
                    <a:pt x="30666" y="41365"/>
                    <a:pt x="30666" y="41366"/>
                    <a:pt x="30666" y="41366"/>
                  </a:cubicBezTo>
                  <a:cubicBezTo>
                    <a:pt x="30666" y="41366"/>
                    <a:pt x="30666" y="41366"/>
                    <a:pt x="30667" y="41365"/>
                  </a:cubicBezTo>
                  <a:close/>
                  <a:moveTo>
                    <a:pt x="23530" y="41600"/>
                  </a:moveTo>
                  <a:cubicBezTo>
                    <a:pt x="23530" y="41601"/>
                    <a:pt x="23529" y="41601"/>
                    <a:pt x="23529" y="41601"/>
                  </a:cubicBezTo>
                  <a:lnTo>
                    <a:pt x="23529" y="41601"/>
                  </a:lnTo>
                  <a:cubicBezTo>
                    <a:pt x="23529" y="41601"/>
                    <a:pt x="23530" y="41601"/>
                    <a:pt x="23530" y="41600"/>
                  </a:cubicBezTo>
                  <a:close/>
                  <a:moveTo>
                    <a:pt x="48236" y="42887"/>
                  </a:moveTo>
                  <a:cubicBezTo>
                    <a:pt x="48236" y="42888"/>
                    <a:pt x="48236" y="42888"/>
                    <a:pt x="48237" y="42888"/>
                  </a:cubicBezTo>
                  <a:lnTo>
                    <a:pt x="48237" y="42888"/>
                  </a:lnTo>
                  <a:cubicBezTo>
                    <a:pt x="48236" y="42888"/>
                    <a:pt x="48236" y="42888"/>
                    <a:pt x="48236" y="42887"/>
                  </a:cubicBezTo>
                  <a:close/>
                  <a:moveTo>
                    <a:pt x="29867" y="43287"/>
                  </a:moveTo>
                  <a:cubicBezTo>
                    <a:pt x="29866" y="43288"/>
                    <a:pt x="29865" y="43289"/>
                    <a:pt x="29865" y="43290"/>
                  </a:cubicBezTo>
                  <a:cubicBezTo>
                    <a:pt x="29866" y="43289"/>
                    <a:pt x="29866" y="43288"/>
                    <a:pt x="29867" y="43287"/>
                  </a:cubicBezTo>
                  <a:close/>
                  <a:moveTo>
                    <a:pt x="21457" y="43698"/>
                  </a:moveTo>
                  <a:cubicBezTo>
                    <a:pt x="21454" y="43700"/>
                    <a:pt x="21451" y="43702"/>
                    <a:pt x="21448" y="43704"/>
                  </a:cubicBezTo>
                  <a:cubicBezTo>
                    <a:pt x="21451" y="43702"/>
                    <a:pt x="21454" y="43700"/>
                    <a:pt x="21457" y="43698"/>
                  </a:cubicBezTo>
                  <a:close/>
                  <a:moveTo>
                    <a:pt x="47760" y="43725"/>
                  </a:moveTo>
                  <a:lnTo>
                    <a:pt x="47760" y="43725"/>
                  </a:lnTo>
                  <a:cubicBezTo>
                    <a:pt x="47761" y="43725"/>
                    <a:pt x="47762" y="43726"/>
                    <a:pt x="47763" y="43727"/>
                  </a:cubicBezTo>
                  <a:cubicBezTo>
                    <a:pt x="47762" y="43726"/>
                    <a:pt x="47761" y="43725"/>
                    <a:pt x="47760" y="43725"/>
                  </a:cubicBezTo>
                  <a:close/>
                  <a:moveTo>
                    <a:pt x="48898" y="44164"/>
                  </a:moveTo>
                  <a:cubicBezTo>
                    <a:pt x="48900" y="44164"/>
                    <a:pt x="48901" y="44164"/>
                    <a:pt x="48903" y="44165"/>
                  </a:cubicBezTo>
                  <a:lnTo>
                    <a:pt x="48903" y="44165"/>
                  </a:lnTo>
                  <a:cubicBezTo>
                    <a:pt x="48902" y="44164"/>
                    <a:pt x="48900" y="44164"/>
                    <a:pt x="48898" y="44164"/>
                  </a:cubicBezTo>
                  <a:close/>
                  <a:moveTo>
                    <a:pt x="14984" y="44597"/>
                  </a:moveTo>
                  <a:cubicBezTo>
                    <a:pt x="14984" y="44597"/>
                    <a:pt x="14983" y="44598"/>
                    <a:pt x="14983" y="44598"/>
                  </a:cubicBezTo>
                  <a:cubicBezTo>
                    <a:pt x="14983" y="44598"/>
                    <a:pt x="14984" y="44597"/>
                    <a:pt x="14984" y="44597"/>
                  </a:cubicBezTo>
                  <a:close/>
                  <a:moveTo>
                    <a:pt x="14840" y="44692"/>
                  </a:moveTo>
                  <a:cubicBezTo>
                    <a:pt x="14839" y="44692"/>
                    <a:pt x="14839" y="44693"/>
                    <a:pt x="14838" y="44693"/>
                  </a:cubicBezTo>
                  <a:cubicBezTo>
                    <a:pt x="14839" y="44693"/>
                    <a:pt x="14839" y="44692"/>
                    <a:pt x="14840" y="44692"/>
                  </a:cubicBezTo>
                  <a:close/>
                  <a:moveTo>
                    <a:pt x="16847" y="46862"/>
                  </a:moveTo>
                  <a:lnTo>
                    <a:pt x="16847" y="46862"/>
                  </a:lnTo>
                  <a:cubicBezTo>
                    <a:pt x="16846" y="46863"/>
                    <a:pt x="16845" y="46865"/>
                    <a:pt x="16844" y="46866"/>
                  </a:cubicBezTo>
                  <a:cubicBezTo>
                    <a:pt x="16845" y="46865"/>
                    <a:pt x="16846" y="46863"/>
                    <a:pt x="16847" y="46862"/>
                  </a:cubicBezTo>
                  <a:close/>
                  <a:moveTo>
                    <a:pt x="22531" y="52234"/>
                  </a:moveTo>
                  <a:cubicBezTo>
                    <a:pt x="22528" y="52235"/>
                    <a:pt x="22524" y="52236"/>
                    <a:pt x="22521" y="52237"/>
                  </a:cubicBezTo>
                  <a:cubicBezTo>
                    <a:pt x="22524" y="52236"/>
                    <a:pt x="22528" y="52235"/>
                    <a:pt x="22531" y="52234"/>
                  </a:cubicBezTo>
                  <a:close/>
                  <a:moveTo>
                    <a:pt x="47987" y="2111"/>
                  </a:moveTo>
                  <a:lnTo>
                    <a:pt x="47987" y="2111"/>
                  </a:lnTo>
                  <a:cubicBezTo>
                    <a:pt x="48018" y="2212"/>
                    <a:pt x="48046" y="2309"/>
                    <a:pt x="48074" y="2411"/>
                  </a:cubicBezTo>
                  <a:lnTo>
                    <a:pt x="48074" y="2408"/>
                  </a:lnTo>
                  <a:cubicBezTo>
                    <a:pt x="48074" y="2409"/>
                    <a:pt x="48074" y="2411"/>
                    <a:pt x="48075" y="2411"/>
                  </a:cubicBezTo>
                  <a:cubicBezTo>
                    <a:pt x="48077" y="2418"/>
                    <a:pt x="48078" y="2424"/>
                    <a:pt x="48080" y="2432"/>
                  </a:cubicBezTo>
                  <a:cubicBezTo>
                    <a:pt x="48079" y="2428"/>
                    <a:pt x="48077" y="2425"/>
                    <a:pt x="48076" y="2422"/>
                  </a:cubicBezTo>
                  <a:lnTo>
                    <a:pt x="48076" y="2422"/>
                  </a:lnTo>
                  <a:cubicBezTo>
                    <a:pt x="48121" y="2604"/>
                    <a:pt x="48157" y="2788"/>
                    <a:pt x="48183" y="2974"/>
                  </a:cubicBezTo>
                  <a:cubicBezTo>
                    <a:pt x="48210" y="3170"/>
                    <a:pt x="48236" y="3366"/>
                    <a:pt x="48271" y="3560"/>
                  </a:cubicBezTo>
                  <a:cubicBezTo>
                    <a:pt x="48335" y="3924"/>
                    <a:pt x="48395" y="4289"/>
                    <a:pt x="48440" y="4656"/>
                  </a:cubicBezTo>
                  <a:cubicBezTo>
                    <a:pt x="48455" y="4800"/>
                    <a:pt x="48468" y="4943"/>
                    <a:pt x="48480" y="5089"/>
                  </a:cubicBezTo>
                  <a:cubicBezTo>
                    <a:pt x="48490" y="5227"/>
                    <a:pt x="48491" y="5367"/>
                    <a:pt x="48489" y="5504"/>
                  </a:cubicBezTo>
                  <a:cubicBezTo>
                    <a:pt x="48480" y="5632"/>
                    <a:pt x="48467" y="5757"/>
                    <a:pt x="48448" y="5884"/>
                  </a:cubicBezTo>
                  <a:cubicBezTo>
                    <a:pt x="48373" y="6355"/>
                    <a:pt x="48302" y="6830"/>
                    <a:pt x="48178" y="7290"/>
                  </a:cubicBezTo>
                  <a:lnTo>
                    <a:pt x="48178" y="7288"/>
                  </a:lnTo>
                  <a:cubicBezTo>
                    <a:pt x="48146" y="7387"/>
                    <a:pt x="48113" y="7485"/>
                    <a:pt x="48074" y="7582"/>
                  </a:cubicBezTo>
                  <a:cubicBezTo>
                    <a:pt x="48074" y="7581"/>
                    <a:pt x="48074" y="7580"/>
                    <a:pt x="48074" y="7579"/>
                  </a:cubicBezTo>
                  <a:cubicBezTo>
                    <a:pt x="48033" y="7666"/>
                    <a:pt x="47996" y="7756"/>
                    <a:pt x="47950" y="7841"/>
                  </a:cubicBezTo>
                  <a:cubicBezTo>
                    <a:pt x="47899" y="7932"/>
                    <a:pt x="47848" y="8022"/>
                    <a:pt x="47795" y="8114"/>
                  </a:cubicBezTo>
                  <a:cubicBezTo>
                    <a:pt x="47580" y="8473"/>
                    <a:pt x="47345" y="8821"/>
                    <a:pt x="47091" y="9155"/>
                  </a:cubicBezTo>
                  <a:lnTo>
                    <a:pt x="47091" y="9155"/>
                  </a:lnTo>
                  <a:cubicBezTo>
                    <a:pt x="47094" y="9151"/>
                    <a:pt x="47097" y="9146"/>
                    <a:pt x="47101" y="9141"/>
                  </a:cubicBezTo>
                  <a:lnTo>
                    <a:pt x="47101" y="9141"/>
                  </a:lnTo>
                  <a:cubicBezTo>
                    <a:pt x="47011" y="9252"/>
                    <a:pt x="46916" y="9356"/>
                    <a:pt x="46816" y="9458"/>
                  </a:cubicBezTo>
                  <a:cubicBezTo>
                    <a:pt x="46740" y="9532"/>
                    <a:pt x="46660" y="9603"/>
                    <a:pt x="46577" y="9669"/>
                  </a:cubicBezTo>
                  <a:cubicBezTo>
                    <a:pt x="46451" y="9762"/>
                    <a:pt x="46319" y="9845"/>
                    <a:pt x="46185" y="9926"/>
                  </a:cubicBezTo>
                  <a:cubicBezTo>
                    <a:pt x="46084" y="9983"/>
                    <a:pt x="45981" y="10033"/>
                    <a:pt x="45874" y="10079"/>
                  </a:cubicBezTo>
                  <a:cubicBezTo>
                    <a:pt x="45766" y="10121"/>
                    <a:pt x="45655" y="10157"/>
                    <a:pt x="45543" y="10187"/>
                  </a:cubicBezTo>
                  <a:cubicBezTo>
                    <a:pt x="45414" y="10215"/>
                    <a:pt x="45283" y="10235"/>
                    <a:pt x="45152" y="10249"/>
                  </a:cubicBezTo>
                  <a:lnTo>
                    <a:pt x="45155" y="10249"/>
                  </a:lnTo>
                  <a:cubicBezTo>
                    <a:pt x="45153" y="10249"/>
                    <a:pt x="45152" y="10249"/>
                    <a:pt x="45151" y="10250"/>
                  </a:cubicBezTo>
                  <a:cubicBezTo>
                    <a:pt x="45147" y="10250"/>
                    <a:pt x="45143" y="10250"/>
                    <a:pt x="45139" y="10251"/>
                  </a:cubicBezTo>
                  <a:lnTo>
                    <a:pt x="45139" y="10251"/>
                  </a:lnTo>
                  <a:cubicBezTo>
                    <a:pt x="45141" y="10250"/>
                    <a:pt x="45143" y="10249"/>
                    <a:pt x="45145" y="10249"/>
                  </a:cubicBezTo>
                  <a:lnTo>
                    <a:pt x="45145" y="10249"/>
                  </a:lnTo>
                  <a:cubicBezTo>
                    <a:pt x="45092" y="10253"/>
                    <a:pt x="45039" y="10256"/>
                    <a:pt x="44986" y="10257"/>
                  </a:cubicBezTo>
                  <a:cubicBezTo>
                    <a:pt x="44925" y="10256"/>
                    <a:pt x="44864" y="10252"/>
                    <a:pt x="44803" y="10244"/>
                  </a:cubicBezTo>
                  <a:cubicBezTo>
                    <a:pt x="44727" y="10231"/>
                    <a:pt x="44651" y="10214"/>
                    <a:pt x="44576" y="10194"/>
                  </a:cubicBezTo>
                  <a:cubicBezTo>
                    <a:pt x="44513" y="10174"/>
                    <a:pt x="44452" y="10152"/>
                    <a:pt x="44391" y="10127"/>
                  </a:cubicBezTo>
                  <a:cubicBezTo>
                    <a:pt x="44323" y="10097"/>
                    <a:pt x="44256" y="10062"/>
                    <a:pt x="44191" y="10025"/>
                  </a:cubicBezTo>
                  <a:lnTo>
                    <a:pt x="44191" y="10025"/>
                  </a:lnTo>
                  <a:cubicBezTo>
                    <a:pt x="44193" y="10027"/>
                    <a:pt x="44194" y="10028"/>
                    <a:pt x="44198" y="10030"/>
                  </a:cubicBezTo>
                  <a:cubicBezTo>
                    <a:pt x="44144" y="9995"/>
                    <a:pt x="44091" y="9962"/>
                    <a:pt x="44039" y="9921"/>
                  </a:cubicBezTo>
                  <a:cubicBezTo>
                    <a:pt x="43906" y="9814"/>
                    <a:pt x="43784" y="9692"/>
                    <a:pt x="43652" y="9581"/>
                  </a:cubicBezTo>
                  <a:cubicBezTo>
                    <a:pt x="43569" y="9513"/>
                    <a:pt x="43487" y="9444"/>
                    <a:pt x="43408" y="9373"/>
                  </a:cubicBezTo>
                  <a:cubicBezTo>
                    <a:pt x="43348" y="9322"/>
                    <a:pt x="43291" y="9264"/>
                    <a:pt x="43235" y="9207"/>
                  </a:cubicBezTo>
                  <a:lnTo>
                    <a:pt x="43238" y="9207"/>
                  </a:lnTo>
                  <a:cubicBezTo>
                    <a:pt x="43033" y="8995"/>
                    <a:pt x="42845" y="8766"/>
                    <a:pt x="42640" y="8553"/>
                  </a:cubicBezTo>
                  <a:cubicBezTo>
                    <a:pt x="42529" y="8438"/>
                    <a:pt x="42415" y="8323"/>
                    <a:pt x="42311" y="8200"/>
                  </a:cubicBezTo>
                  <a:cubicBezTo>
                    <a:pt x="42216" y="8090"/>
                    <a:pt x="42126" y="7972"/>
                    <a:pt x="42030" y="7860"/>
                  </a:cubicBezTo>
                  <a:cubicBezTo>
                    <a:pt x="41829" y="7626"/>
                    <a:pt x="41646" y="7380"/>
                    <a:pt x="41446" y="7148"/>
                  </a:cubicBezTo>
                  <a:cubicBezTo>
                    <a:pt x="41341" y="7024"/>
                    <a:pt x="41219" y="6921"/>
                    <a:pt x="41100" y="6814"/>
                  </a:cubicBezTo>
                  <a:cubicBezTo>
                    <a:pt x="40966" y="6692"/>
                    <a:pt x="40836" y="6545"/>
                    <a:pt x="40667" y="6467"/>
                  </a:cubicBezTo>
                  <a:cubicBezTo>
                    <a:pt x="40598" y="6434"/>
                    <a:pt x="40527" y="6402"/>
                    <a:pt x="40452" y="6388"/>
                  </a:cubicBezTo>
                  <a:cubicBezTo>
                    <a:pt x="40382" y="6372"/>
                    <a:pt x="40311" y="6363"/>
                    <a:pt x="40239" y="6361"/>
                  </a:cubicBezTo>
                  <a:cubicBezTo>
                    <a:pt x="40216" y="6360"/>
                    <a:pt x="40192" y="6360"/>
                    <a:pt x="40169" y="6360"/>
                  </a:cubicBezTo>
                  <a:cubicBezTo>
                    <a:pt x="40117" y="6360"/>
                    <a:pt x="40065" y="6362"/>
                    <a:pt x="40012" y="6366"/>
                  </a:cubicBezTo>
                  <a:cubicBezTo>
                    <a:pt x="39849" y="6376"/>
                    <a:pt x="39684" y="6411"/>
                    <a:pt x="39533" y="6481"/>
                  </a:cubicBezTo>
                  <a:cubicBezTo>
                    <a:pt x="39425" y="6530"/>
                    <a:pt x="39324" y="6593"/>
                    <a:pt x="39234" y="6669"/>
                  </a:cubicBezTo>
                  <a:cubicBezTo>
                    <a:pt x="39157" y="6736"/>
                    <a:pt x="39097" y="6830"/>
                    <a:pt x="39040" y="6914"/>
                  </a:cubicBezTo>
                  <a:cubicBezTo>
                    <a:pt x="39000" y="6970"/>
                    <a:pt x="38961" y="7033"/>
                    <a:pt x="38941" y="7099"/>
                  </a:cubicBezTo>
                  <a:cubicBezTo>
                    <a:pt x="38912" y="7186"/>
                    <a:pt x="38895" y="7274"/>
                    <a:pt x="38891" y="7365"/>
                  </a:cubicBezTo>
                  <a:cubicBezTo>
                    <a:pt x="38885" y="7459"/>
                    <a:pt x="38902" y="7556"/>
                    <a:pt x="38917" y="7649"/>
                  </a:cubicBezTo>
                  <a:cubicBezTo>
                    <a:pt x="38930" y="7737"/>
                    <a:pt x="38951" y="7823"/>
                    <a:pt x="38979" y="7908"/>
                  </a:cubicBezTo>
                  <a:cubicBezTo>
                    <a:pt x="39006" y="7986"/>
                    <a:pt x="39038" y="8062"/>
                    <a:pt x="39070" y="8140"/>
                  </a:cubicBezTo>
                  <a:cubicBezTo>
                    <a:pt x="39134" y="8292"/>
                    <a:pt x="39208" y="8441"/>
                    <a:pt x="39284" y="8588"/>
                  </a:cubicBezTo>
                  <a:cubicBezTo>
                    <a:pt x="39360" y="8731"/>
                    <a:pt x="39445" y="8870"/>
                    <a:pt x="39540" y="9002"/>
                  </a:cubicBezTo>
                  <a:cubicBezTo>
                    <a:pt x="39634" y="9131"/>
                    <a:pt x="39738" y="9256"/>
                    <a:pt x="39835" y="9383"/>
                  </a:cubicBezTo>
                  <a:lnTo>
                    <a:pt x="39821" y="9366"/>
                  </a:lnTo>
                  <a:lnTo>
                    <a:pt x="39821" y="9366"/>
                  </a:lnTo>
                  <a:cubicBezTo>
                    <a:pt x="39874" y="9438"/>
                    <a:pt x="39926" y="9511"/>
                    <a:pt x="39980" y="9582"/>
                  </a:cubicBezTo>
                  <a:cubicBezTo>
                    <a:pt x="39977" y="9579"/>
                    <a:pt x="39975" y="9576"/>
                    <a:pt x="39973" y="9573"/>
                  </a:cubicBezTo>
                  <a:lnTo>
                    <a:pt x="39973" y="9573"/>
                  </a:lnTo>
                  <a:cubicBezTo>
                    <a:pt x="40029" y="9647"/>
                    <a:pt x="40090" y="9715"/>
                    <a:pt x="40152" y="9783"/>
                  </a:cubicBezTo>
                  <a:cubicBezTo>
                    <a:pt x="40222" y="9864"/>
                    <a:pt x="40294" y="9944"/>
                    <a:pt x="40365" y="10025"/>
                  </a:cubicBezTo>
                  <a:cubicBezTo>
                    <a:pt x="40489" y="10162"/>
                    <a:pt x="40613" y="10300"/>
                    <a:pt x="40727" y="10447"/>
                  </a:cubicBezTo>
                  <a:cubicBezTo>
                    <a:pt x="40905" y="10684"/>
                    <a:pt x="41077" y="10921"/>
                    <a:pt x="41255" y="11158"/>
                  </a:cubicBezTo>
                  <a:cubicBezTo>
                    <a:pt x="41421" y="11379"/>
                    <a:pt x="41590" y="11598"/>
                    <a:pt x="41764" y="11812"/>
                  </a:cubicBezTo>
                  <a:cubicBezTo>
                    <a:pt x="41853" y="11933"/>
                    <a:pt x="41935" y="12054"/>
                    <a:pt x="42017" y="12178"/>
                  </a:cubicBezTo>
                  <a:cubicBezTo>
                    <a:pt x="42097" y="12298"/>
                    <a:pt x="42172" y="12422"/>
                    <a:pt x="42250" y="12543"/>
                  </a:cubicBezTo>
                  <a:cubicBezTo>
                    <a:pt x="42400" y="12775"/>
                    <a:pt x="42562" y="12999"/>
                    <a:pt x="42704" y="13235"/>
                  </a:cubicBezTo>
                  <a:lnTo>
                    <a:pt x="42704" y="13235"/>
                  </a:lnTo>
                  <a:cubicBezTo>
                    <a:pt x="42703" y="13235"/>
                    <a:pt x="42703" y="13234"/>
                    <a:pt x="42703" y="13234"/>
                  </a:cubicBezTo>
                  <a:lnTo>
                    <a:pt x="42703" y="13234"/>
                  </a:lnTo>
                  <a:cubicBezTo>
                    <a:pt x="42883" y="13570"/>
                    <a:pt x="43030" y="13923"/>
                    <a:pt x="43176" y="14277"/>
                  </a:cubicBezTo>
                  <a:cubicBezTo>
                    <a:pt x="43176" y="14276"/>
                    <a:pt x="43176" y="14275"/>
                    <a:pt x="43176" y="14275"/>
                  </a:cubicBezTo>
                  <a:cubicBezTo>
                    <a:pt x="43264" y="14504"/>
                    <a:pt x="43350" y="14732"/>
                    <a:pt x="43427" y="14965"/>
                  </a:cubicBezTo>
                  <a:cubicBezTo>
                    <a:pt x="43496" y="15179"/>
                    <a:pt x="43557" y="15397"/>
                    <a:pt x="43617" y="15615"/>
                  </a:cubicBezTo>
                  <a:lnTo>
                    <a:pt x="43617" y="15617"/>
                  </a:lnTo>
                  <a:cubicBezTo>
                    <a:pt x="43618" y="15619"/>
                    <a:pt x="43618" y="15620"/>
                    <a:pt x="43619" y="15622"/>
                  </a:cubicBezTo>
                  <a:lnTo>
                    <a:pt x="43617" y="15622"/>
                  </a:lnTo>
                  <a:cubicBezTo>
                    <a:pt x="43645" y="15735"/>
                    <a:pt x="43675" y="15851"/>
                    <a:pt x="43698" y="15966"/>
                  </a:cubicBezTo>
                  <a:cubicBezTo>
                    <a:pt x="43720" y="16093"/>
                    <a:pt x="43740" y="16216"/>
                    <a:pt x="43756" y="16344"/>
                  </a:cubicBezTo>
                  <a:cubicBezTo>
                    <a:pt x="43789" y="16673"/>
                    <a:pt x="43803" y="17004"/>
                    <a:pt x="43808" y="17333"/>
                  </a:cubicBezTo>
                  <a:lnTo>
                    <a:pt x="43808" y="17338"/>
                  </a:lnTo>
                  <a:cubicBezTo>
                    <a:pt x="43808" y="17339"/>
                    <a:pt x="43807" y="17343"/>
                    <a:pt x="43808" y="17344"/>
                  </a:cubicBezTo>
                  <a:cubicBezTo>
                    <a:pt x="43808" y="17346"/>
                    <a:pt x="43808" y="17347"/>
                    <a:pt x="43808" y="17347"/>
                  </a:cubicBezTo>
                  <a:cubicBezTo>
                    <a:pt x="43808" y="17348"/>
                    <a:pt x="43808" y="17349"/>
                    <a:pt x="43809" y="17351"/>
                  </a:cubicBezTo>
                  <a:lnTo>
                    <a:pt x="43807" y="17351"/>
                  </a:lnTo>
                  <a:cubicBezTo>
                    <a:pt x="43804" y="17446"/>
                    <a:pt x="43802" y="17544"/>
                    <a:pt x="43794" y="17639"/>
                  </a:cubicBezTo>
                  <a:cubicBezTo>
                    <a:pt x="43786" y="17725"/>
                    <a:pt x="43774" y="17809"/>
                    <a:pt x="43761" y="17895"/>
                  </a:cubicBezTo>
                  <a:cubicBezTo>
                    <a:pt x="43715" y="18128"/>
                    <a:pt x="43662" y="18360"/>
                    <a:pt x="43623" y="18595"/>
                  </a:cubicBezTo>
                  <a:cubicBezTo>
                    <a:pt x="43601" y="18730"/>
                    <a:pt x="43579" y="18865"/>
                    <a:pt x="43554" y="19001"/>
                  </a:cubicBezTo>
                  <a:cubicBezTo>
                    <a:pt x="43531" y="19112"/>
                    <a:pt x="43505" y="19222"/>
                    <a:pt x="43478" y="19333"/>
                  </a:cubicBezTo>
                  <a:lnTo>
                    <a:pt x="43478" y="19331"/>
                  </a:lnTo>
                  <a:cubicBezTo>
                    <a:pt x="43478" y="19332"/>
                    <a:pt x="43477" y="19332"/>
                    <a:pt x="43477" y="19332"/>
                  </a:cubicBezTo>
                  <a:cubicBezTo>
                    <a:pt x="43475" y="19339"/>
                    <a:pt x="43473" y="19346"/>
                    <a:pt x="43472" y="19352"/>
                  </a:cubicBezTo>
                  <a:cubicBezTo>
                    <a:pt x="43472" y="19349"/>
                    <a:pt x="43473" y="19346"/>
                    <a:pt x="43473" y="19343"/>
                  </a:cubicBezTo>
                  <a:lnTo>
                    <a:pt x="43473" y="19343"/>
                  </a:lnTo>
                  <a:cubicBezTo>
                    <a:pt x="43440" y="19462"/>
                    <a:pt x="43403" y="19579"/>
                    <a:pt x="43358" y="19695"/>
                  </a:cubicBezTo>
                  <a:cubicBezTo>
                    <a:pt x="43313" y="19813"/>
                    <a:pt x="43264" y="19931"/>
                    <a:pt x="43214" y="20047"/>
                  </a:cubicBezTo>
                  <a:cubicBezTo>
                    <a:pt x="43218" y="20040"/>
                    <a:pt x="43220" y="20034"/>
                    <a:pt x="43223" y="20028"/>
                  </a:cubicBezTo>
                  <a:lnTo>
                    <a:pt x="43223" y="20028"/>
                  </a:lnTo>
                  <a:cubicBezTo>
                    <a:pt x="43189" y="20103"/>
                    <a:pt x="43154" y="20176"/>
                    <a:pt x="43119" y="20249"/>
                  </a:cubicBezTo>
                  <a:cubicBezTo>
                    <a:pt x="43089" y="20311"/>
                    <a:pt x="43053" y="20369"/>
                    <a:pt x="43020" y="20429"/>
                  </a:cubicBezTo>
                  <a:cubicBezTo>
                    <a:pt x="42922" y="20584"/>
                    <a:pt x="42821" y="20737"/>
                    <a:pt x="42719" y="20890"/>
                  </a:cubicBezTo>
                  <a:cubicBezTo>
                    <a:pt x="42623" y="21034"/>
                    <a:pt x="42521" y="21170"/>
                    <a:pt x="42416" y="21305"/>
                  </a:cubicBezTo>
                  <a:cubicBezTo>
                    <a:pt x="42399" y="21327"/>
                    <a:pt x="42380" y="21348"/>
                    <a:pt x="42362" y="21369"/>
                  </a:cubicBezTo>
                  <a:cubicBezTo>
                    <a:pt x="42269" y="21304"/>
                    <a:pt x="42170" y="21246"/>
                    <a:pt x="42069" y="21196"/>
                  </a:cubicBezTo>
                  <a:cubicBezTo>
                    <a:pt x="41921" y="21125"/>
                    <a:pt x="41772" y="21051"/>
                    <a:pt x="41620" y="20992"/>
                  </a:cubicBezTo>
                  <a:cubicBezTo>
                    <a:pt x="41459" y="20927"/>
                    <a:pt x="41292" y="20869"/>
                    <a:pt x="41121" y="20839"/>
                  </a:cubicBezTo>
                  <a:cubicBezTo>
                    <a:pt x="40946" y="20807"/>
                    <a:pt x="40769" y="20784"/>
                    <a:pt x="40589" y="20784"/>
                  </a:cubicBezTo>
                  <a:cubicBezTo>
                    <a:pt x="40582" y="20784"/>
                    <a:pt x="40574" y="20784"/>
                    <a:pt x="40567" y="20784"/>
                  </a:cubicBezTo>
                  <a:cubicBezTo>
                    <a:pt x="40392" y="20786"/>
                    <a:pt x="40218" y="20789"/>
                    <a:pt x="40044" y="20806"/>
                  </a:cubicBezTo>
                  <a:cubicBezTo>
                    <a:pt x="39869" y="20825"/>
                    <a:pt x="39696" y="20856"/>
                    <a:pt x="39525" y="20896"/>
                  </a:cubicBezTo>
                  <a:cubicBezTo>
                    <a:pt x="39358" y="20933"/>
                    <a:pt x="39193" y="20981"/>
                    <a:pt x="39029" y="21029"/>
                  </a:cubicBezTo>
                  <a:cubicBezTo>
                    <a:pt x="38942" y="21054"/>
                    <a:pt x="38856" y="21087"/>
                    <a:pt x="38772" y="21117"/>
                  </a:cubicBezTo>
                  <a:cubicBezTo>
                    <a:pt x="38725" y="21134"/>
                    <a:pt x="38681" y="21153"/>
                    <a:pt x="38638" y="21177"/>
                  </a:cubicBezTo>
                  <a:cubicBezTo>
                    <a:pt x="38636" y="21178"/>
                    <a:pt x="38633" y="21179"/>
                    <a:pt x="38631" y="21180"/>
                  </a:cubicBezTo>
                  <a:cubicBezTo>
                    <a:pt x="38703" y="21171"/>
                    <a:pt x="38777" y="21165"/>
                    <a:pt x="38849" y="21156"/>
                  </a:cubicBezTo>
                  <a:lnTo>
                    <a:pt x="38849" y="21157"/>
                  </a:lnTo>
                  <a:cubicBezTo>
                    <a:pt x="38984" y="21145"/>
                    <a:pt x="39118" y="21127"/>
                    <a:pt x="39253" y="21112"/>
                  </a:cubicBezTo>
                  <a:lnTo>
                    <a:pt x="39265" y="21110"/>
                  </a:lnTo>
                  <a:cubicBezTo>
                    <a:pt x="39283" y="21105"/>
                    <a:pt x="39301" y="21102"/>
                    <a:pt x="39318" y="21097"/>
                  </a:cubicBezTo>
                  <a:cubicBezTo>
                    <a:pt x="39452" y="21069"/>
                    <a:pt x="39588" y="21055"/>
                    <a:pt x="39723" y="21041"/>
                  </a:cubicBezTo>
                  <a:cubicBezTo>
                    <a:pt x="39859" y="21028"/>
                    <a:pt x="39998" y="21021"/>
                    <a:pt x="40136" y="21019"/>
                  </a:cubicBezTo>
                  <a:cubicBezTo>
                    <a:pt x="40146" y="21019"/>
                    <a:pt x="40156" y="21019"/>
                    <a:pt x="40166" y="21019"/>
                  </a:cubicBezTo>
                  <a:cubicBezTo>
                    <a:pt x="40314" y="21019"/>
                    <a:pt x="40461" y="21034"/>
                    <a:pt x="40608" y="21061"/>
                  </a:cubicBezTo>
                  <a:cubicBezTo>
                    <a:pt x="40665" y="21074"/>
                    <a:pt x="40720" y="21088"/>
                    <a:pt x="40775" y="21103"/>
                  </a:cubicBezTo>
                  <a:cubicBezTo>
                    <a:pt x="40844" y="21113"/>
                    <a:pt x="40912" y="21128"/>
                    <a:pt x="40979" y="21144"/>
                  </a:cubicBezTo>
                  <a:cubicBezTo>
                    <a:pt x="41019" y="21154"/>
                    <a:pt x="41058" y="21167"/>
                    <a:pt x="41095" y="21183"/>
                  </a:cubicBezTo>
                  <a:lnTo>
                    <a:pt x="41186" y="21202"/>
                  </a:lnTo>
                  <a:cubicBezTo>
                    <a:pt x="41260" y="21221"/>
                    <a:pt x="41333" y="21244"/>
                    <a:pt x="41405" y="21270"/>
                  </a:cubicBezTo>
                  <a:cubicBezTo>
                    <a:pt x="41473" y="21298"/>
                    <a:pt x="41537" y="21325"/>
                    <a:pt x="41602" y="21352"/>
                  </a:cubicBezTo>
                  <a:lnTo>
                    <a:pt x="41605" y="21352"/>
                  </a:lnTo>
                  <a:cubicBezTo>
                    <a:pt x="41607" y="21353"/>
                    <a:pt x="41609" y="21355"/>
                    <a:pt x="41611" y="21355"/>
                  </a:cubicBezTo>
                  <a:cubicBezTo>
                    <a:pt x="41614" y="21357"/>
                    <a:pt x="41618" y="21358"/>
                    <a:pt x="41622" y="21359"/>
                  </a:cubicBezTo>
                  <a:lnTo>
                    <a:pt x="41618" y="21359"/>
                  </a:lnTo>
                  <a:cubicBezTo>
                    <a:pt x="41776" y="21433"/>
                    <a:pt x="41933" y="21505"/>
                    <a:pt x="42084" y="21590"/>
                  </a:cubicBezTo>
                  <a:lnTo>
                    <a:pt x="42084" y="21590"/>
                  </a:lnTo>
                  <a:cubicBezTo>
                    <a:pt x="42083" y="21589"/>
                    <a:pt x="42083" y="21589"/>
                    <a:pt x="42083" y="21589"/>
                  </a:cubicBezTo>
                  <a:lnTo>
                    <a:pt x="42083" y="21589"/>
                  </a:lnTo>
                  <a:cubicBezTo>
                    <a:pt x="42086" y="21591"/>
                    <a:pt x="42090" y="21593"/>
                    <a:pt x="42093" y="21596"/>
                  </a:cubicBezTo>
                  <a:lnTo>
                    <a:pt x="42098" y="21598"/>
                  </a:lnTo>
                  <a:cubicBezTo>
                    <a:pt x="42109" y="21605"/>
                    <a:pt x="42120" y="21615"/>
                    <a:pt x="42131" y="21622"/>
                  </a:cubicBezTo>
                  <a:lnTo>
                    <a:pt x="42120" y="21634"/>
                  </a:lnTo>
                  <a:cubicBezTo>
                    <a:pt x="42125" y="21636"/>
                    <a:pt x="42131" y="21639"/>
                    <a:pt x="42137" y="21641"/>
                  </a:cubicBezTo>
                  <a:cubicBezTo>
                    <a:pt x="42193" y="21673"/>
                    <a:pt x="42248" y="21709"/>
                    <a:pt x="42298" y="21748"/>
                  </a:cubicBezTo>
                  <a:cubicBezTo>
                    <a:pt x="42321" y="21767"/>
                    <a:pt x="42344" y="21786"/>
                    <a:pt x="42364" y="21807"/>
                  </a:cubicBezTo>
                  <a:cubicBezTo>
                    <a:pt x="42369" y="21810"/>
                    <a:pt x="42373" y="21812"/>
                    <a:pt x="42377" y="21815"/>
                  </a:cubicBezTo>
                  <a:cubicBezTo>
                    <a:pt x="42385" y="21822"/>
                    <a:pt x="42393" y="21827"/>
                    <a:pt x="42402" y="21833"/>
                  </a:cubicBezTo>
                  <a:cubicBezTo>
                    <a:pt x="42405" y="21831"/>
                    <a:pt x="42407" y="21828"/>
                    <a:pt x="42409" y="21826"/>
                  </a:cubicBezTo>
                  <a:cubicBezTo>
                    <a:pt x="42462" y="21865"/>
                    <a:pt x="42519" y="21901"/>
                    <a:pt x="42571" y="21943"/>
                  </a:cubicBezTo>
                  <a:cubicBezTo>
                    <a:pt x="42661" y="22020"/>
                    <a:pt x="42749" y="22097"/>
                    <a:pt x="42834" y="22181"/>
                  </a:cubicBezTo>
                  <a:cubicBezTo>
                    <a:pt x="42912" y="22260"/>
                    <a:pt x="42989" y="22339"/>
                    <a:pt x="43066" y="22418"/>
                  </a:cubicBezTo>
                  <a:cubicBezTo>
                    <a:pt x="43148" y="22505"/>
                    <a:pt x="43232" y="22589"/>
                    <a:pt x="43318" y="22672"/>
                  </a:cubicBezTo>
                  <a:cubicBezTo>
                    <a:pt x="43399" y="22745"/>
                    <a:pt x="43477" y="22818"/>
                    <a:pt x="43553" y="22896"/>
                  </a:cubicBezTo>
                  <a:cubicBezTo>
                    <a:pt x="43554" y="22897"/>
                    <a:pt x="43555" y="22897"/>
                    <a:pt x="43556" y="22900"/>
                  </a:cubicBezTo>
                  <a:lnTo>
                    <a:pt x="43562" y="22907"/>
                  </a:lnTo>
                  <a:cubicBezTo>
                    <a:pt x="43563" y="22907"/>
                    <a:pt x="43564" y="22908"/>
                    <a:pt x="43565" y="22910"/>
                  </a:cubicBezTo>
                  <a:lnTo>
                    <a:pt x="43564" y="22910"/>
                  </a:lnTo>
                  <a:cubicBezTo>
                    <a:pt x="43673" y="23027"/>
                    <a:pt x="43780" y="23142"/>
                    <a:pt x="43905" y="23239"/>
                  </a:cubicBezTo>
                  <a:cubicBezTo>
                    <a:pt x="44035" y="23339"/>
                    <a:pt x="44169" y="23431"/>
                    <a:pt x="44301" y="23527"/>
                  </a:cubicBezTo>
                  <a:cubicBezTo>
                    <a:pt x="44434" y="23619"/>
                    <a:pt x="44568" y="23709"/>
                    <a:pt x="44715" y="23783"/>
                  </a:cubicBezTo>
                  <a:cubicBezTo>
                    <a:pt x="44859" y="23853"/>
                    <a:pt x="45009" y="23913"/>
                    <a:pt x="45169" y="23937"/>
                  </a:cubicBezTo>
                  <a:cubicBezTo>
                    <a:pt x="45205" y="23944"/>
                    <a:pt x="45242" y="23948"/>
                    <a:pt x="45279" y="23952"/>
                  </a:cubicBezTo>
                  <a:cubicBezTo>
                    <a:pt x="45316" y="23958"/>
                    <a:pt x="45353" y="23962"/>
                    <a:pt x="45390" y="23965"/>
                  </a:cubicBezTo>
                  <a:cubicBezTo>
                    <a:pt x="45505" y="23977"/>
                    <a:pt x="45620" y="23984"/>
                    <a:pt x="45736" y="23984"/>
                  </a:cubicBezTo>
                  <a:cubicBezTo>
                    <a:pt x="45789" y="23984"/>
                    <a:pt x="45841" y="23982"/>
                    <a:pt x="45893" y="23980"/>
                  </a:cubicBezTo>
                  <a:cubicBezTo>
                    <a:pt x="46155" y="23967"/>
                    <a:pt x="46407" y="23883"/>
                    <a:pt x="46625" y="23736"/>
                  </a:cubicBezTo>
                  <a:cubicBezTo>
                    <a:pt x="46715" y="23678"/>
                    <a:pt x="46799" y="23612"/>
                    <a:pt x="46879" y="23540"/>
                  </a:cubicBezTo>
                  <a:cubicBezTo>
                    <a:pt x="46971" y="23455"/>
                    <a:pt x="47040" y="23349"/>
                    <a:pt x="47114" y="23248"/>
                  </a:cubicBezTo>
                  <a:cubicBezTo>
                    <a:pt x="47246" y="23070"/>
                    <a:pt x="47388" y="22894"/>
                    <a:pt x="47470" y="22685"/>
                  </a:cubicBezTo>
                  <a:cubicBezTo>
                    <a:pt x="47535" y="22513"/>
                    <a:pt x="47592" y="22337"/>
                    <a:pt x="47614" y="22154"/>
                  </a:cubicBezTo>
                  <a:cubicBezTo>
                    <a:pt x="47635" y="21985"/>
                    <a:pt x="47652" y="21817"/>
                    <a:pt x="47678" y="21650"/>
                  </a:cubicBezTo>
                  <a:cubicBezTo>
                    <a:pt x="47702" y="21475"/>
                    <a:pt x="47725" y="21296"/>
                    <a:pt x="47706" y="21119"/>
                  </a:cubicBezTo>
                  <a:cubicBezTo>
                    <a:pt x="47688" y="20944"/>
                    <a:pt x="47660" y="20769"/>
                    <a:pt x="47638" y="20594"/>
                  </a:cubicBezTo>
                  <a:cubicBezTo>
                    <a:pt x="47611" y="20345"/>
                    <a:pt x="47593" y="20094"/>
                    <a:pt x="47561" y="19845"/>
                  </a:cubicBezTo>
                  <a:cubicBezTo>
                    <a:pt x="47528" y="19582"/>
                    <a:pt x="47489" y="19319"/>
                    <a:pt x="47456" y="19054"/>
                  </a:cubicBezTo>
                  <a:cubicBezTo>
                    <a:pt x="47457" y="19052"/>
                    <a:pt x="47457" y="19050"/>
                    <a:pt x="47456" y="19048"/>
                  </a:cubicBezTo>
                  <a:cubicBezTo>
                    <a:pt x="47456" y="19047"/>
                    <a:pt x="47455" y="19045"/>
                    <a:pt x="47456" y="19044"/>
                  </a:cubicBezTo>
                  <a:lnTo>
                    <a:pt x="47456" y="19044"/>
                  </a:lnTo>
                  <a:cubicBezTo>
                    <a:pt x="47456" y="19044"/>
                    <a:pt x="47456" y="19044"/>
                    <a:pt x="47456" y="19045"/>
                  </a:cubicBezTo>
                  <a:lnTo>
                    <a:pt x="47456" y="19044"/>
                  </a:lnTo>
                  <a:cubicBezTo>
                    <a:pt x="47456" y="19044"/>
                    <a:pt x="47456" y="19044"/>
                    <a:pt x="47456" y="19044"/>
                  </a:cubicBezTo>
                  <a:lnTo>
                    <a:pt x="47456" y="19044"/>
                  </a:lnTo>
                  <a:cubicBezTo>
                    <a:pt x="47442" y="18879"/>
                    <a:pt x="47435" y="18715"/>
                    <a:pt x="47433" y="18546"/>
                  </a:cubicBezTo>
                  <a:cubicBezTo>
                    <a:pt x="47433" y="18549"/>
                    <a:pt x="47433" y="18550"/>
                    <a:pt x="47432" y="18552"/>
                  </a:cubicBezTo>
                  <a:cubicBezTo>
                    <a:pt x="47433" y="18547"/>
                    <a:pt x="47433" y="18543"/>
                    <a:pt x="47432" y="18539"/>
                  </a:cubicBezTo>
                  <a:cubicBezTo>
                    <a:pt x="47433" y="18536"/>
                    <a:pt x="47433" y="18533"/>
                    <a:pt x="47432" y="18530"/>
                  </a:cubicBezTo>
                  <a:lnTo>
                    <a:pt x="47432" y="18530"/>
                  </a:lnTo>
                  <a:cubicBezTo>
                    <a:pt x="47432" y="18530"/>
                    <a:pt x="47433" y="18531"/>
                    <a:pt x="47433" y="18532"/>
                  </a:cubicBezTo>
                  <a:cubicBezTo>
                    <a:pt x="47437" y="18339"/>
                    <a:pt x="47453" y="18149"/>
                    <a:pt x="47479" y="17959"/>
                  </a:cubicBezTo>
                  <a:cubicBezTo>
                    <a:pt x="47494" y="17882"/>
                    <a:pt x="47511" y="17807"/>
                    <a:pt x="47529" y="17731"/>
                  </a:cubicBezTo>
                  <a:lnTo>
                    <a:pt x="47529" y="17733"/>
                  </a:lnTo>
                  <a:cubicBezTo>
                    <a:pt x="47583" y="17559"/>
                    <a:pt x="47642" y="17390"/>
                    <a:pt x="47712" y="17222"/>
                  </a:cubicBezTo>
                  <a:cubicBezTo>
                    <a:pt x="47778" y="17066"/>
                    <a:pt x="47844" y="16911"/>
                    <a:pt x="47912" y="16756"/>
                  </a:cubicBezTo>
                  <a:cubicBezTo>
                    <a:pt x="47975" y="16614"/>
                    <a:pt x="48045" y="16476"/>
                    <a:pt x="48121" y="16342"/>
                  </a:cubicBezTo>
                  <a:cubicBezTo>
                    <a:pt x="48171" y="16264"/>
                    <a:pt x="48225" y="16189"/>
                    <a:pt x="48281" y="16116"/>
                  </a:cubicBezTo>
                  <a:cubicBezTo>
                    <a:pt x="48373" y="16008"/>
                    <a:pt x="48473" y="15905"/>
                    <a:pt x="48577" y="15808"/>
                  </a:cubicBezTo>
                  <a:cubicBezTo>
                    <a:pt x="48684" y="15710"/>
                    <a:pt x="48795" y="15620"/>
                    <a:pt x="48911" y="15534"/>
                  </a:cubicBezTo>
                  <a:cubicBezTo>
                    <a:pt x="49020" y="15461"/>
                    <a:pt x="49129" y="15392"/>
                    <a:pt x="49243" y="15326"/>
                  </a:cubicBezTo>
                  <a:cubicBezTo>
                    <a:pt x="49337" y="15274"/>
                    <a:pt x="49435" y="15229"/>
                    <a:pt x="49535" y="15190"/>
                  </a:cubicBezTo>
                  <a:cubicBezTo>
                    <a:pt x="49733" y="15120"/>
                    <a:pt x="49934" y="15061"/>
                    <a:pt x="50139" y="15006"/>
                  </a:cubicBezTo>
                  <a:cubicBezTo>
                    <a:pt x="50254" y="14981"/>
                    <a:pt x="50367" y="14958"/>
                    <a:pt x="50484" y="14941"/>
                  </a:cubicBezTo>
                  <a:cubicBezTo>
                    <a:pt x="50595" y="14932"/>
                    <a:pt x="50705" y="14926"/>
                    <a:pt x="50812" y="14925"/>
                  </a:cubicBezTo>
                  <a:cubicBezTo>
                    <a:pt x="50939" y="14930"/>
                    <a:pt x="51065" y="14943"/>
                    <a:pt x="51189" y="14958"/>
                  </a:cubicBezTo>
                  <a:cubicBezTo>
                    <a:pt x="51383" y="14985"/>
                    <a:pt x="51573" y="15023"/>
                    <a:pt x="51761" y="15073"/>
                  </a:cubicBezTo>
                  <a:cubicBezTo>
                    <a:pt x="51879" y="15110"/>
                    <a:pt x="51995" y="15154"/>
                    <a:pt x="52111" y="15200"/>
                  </a:cubicBezTo>
                  <a:lnTo>
                    <a:pt x="52111" y="15200"/>
                  </a:lnTo>
                  <a:cubicBezTo>
                    <a:pt x="52108" y="15198"/>
                    <a:pt x="52105" y="15197"/>
                    <a:pt x="52103" y="15195"/>
                  </a:cubicBezTo>
                  <a:lnTo>
                    <a:pt x="52103" y="15195"/>
                  </a:lnTo>
                  <a:cubicBezTo>
                    <a:pt x="52369" y="15312"/>
                    <a:pt x="52631" y="15441"/>
                    <a:pt x="52897" y="15561"/>
                  </a:cubicBezTo>
                  <a:cubicBezTo>
                    <a:pt x="53031" y="15621"/>
                    <a:pt x="53165" y="15680"/>
                    <a:pt x="53299" y="15743"/>
                  </a:cubicBezTo>
                  <a:cubicBezTo>
                    <a:pt x="53419" y="15800"/>
                    <a:pt x="53539" y="15863"/>
                    <a:pt x="53658" y="15918"/>
                  </a:cubicBezTo>
                  <a:cubicBezTo>
                    <a:pt x="53906" y="16035"/>
                    <a:pt x="54155" y="16147"/>
                    <a:pt x="54406" y="16254"/>
                  </a:cubicBezTo>
                  <a:cubicBezTo>
                    <a:pt x="54528" y="16304"/>
                    <a:pt x="54653" y="16341"/>
                    <a:pt x="54781" y="16365"/>
                  </a:cubicBezTo>
                  <a:cubicBezTo>
                    <a:pt x="54900" y="16390"/>
                    <a:pt x="55021" y="16409"/>
                    <a:pt x="55141" y="16409"/>
                  </a:cubicBezTo>
                  <a:cubicBezTo>
                    <a:pt x="55150" y="16409"/>
                    <a:pt x="55159" y="16409"/>
                    <a:pt x="55168" y="16408"/>
                  </a:cubicBezTo>
                  <a:cubicBezTo>
                    <a:pt x="55262" y="16408"/>
                    <a:pt x="55355" y="16399"/>
                    <a:pt x="55446" y="16381"/>
                  </a:cubicBezTo>
                  <a:cubicBezTo>
                    <a:pt x="55527" y="16363"/>
                    <a:pt x="55606" y="16342"/>
                    <a:pt x="55684" y="16317"/>
                  </a:cubicBezTo>
                  <a:cubicBezTo>
                    <a:pt x="55825" y="16271"/>
                    <a:pt x="55962" y="16212"/>
                    <a:pt x="56090" y="16139"/>
                  </a:cubicBezTo>
                  <a:cubicBezTo>
                    <a:pt x="56194" y="16081"/>
                    <a:pt x="56282" y="16003"/>
                    <a:pt x="56368" y="15923"/>
                  </a:cubicBezTo>
                  <a:cubicBezTo>
                    <a:pt x="56461" y="15837"/>
                    <a:pt x="56548" y="15745"/>
                    <a:pt x="56627" y="15647"/>
                  </a:cubicBezTo>
                  <a:cubicBezTo>
                    <a:pt x="56729" y="15524"/>
                    <a:pt x="56823" y="15393"/>
                    <a:pt x="56909" y="15258"/>
                  </a:cubicBezTo>
                  <a:cubicBezTo>
                    <a:pt x="56920" y="15240"/>
                    <a:pt x="56931" y="15221"/>
                    <a:pt x="56942" y="15203"/>
                  </a:cubicBezTo>
                  <a:cubicBezTo>
                    <a:pt x="56945" y="15261"/>
                    <a:pt x="56948" y="15320"/>
                    <a:pt x="56947" y="15377"/>
                  </a:cubicBezTo>
                  <a:cubicBezTo>
                    <a:pt x="56938" y="15536"/>
                    <a:pt x="56923" y="15695"/>
                    <a:pt x="56904" y="15852"/>
                  </a:cubicBezTo>
                  <a:cubicBezTo>
                    <a:pt x="56892" y="15931"/>
                    <a:pt x="56877" y="16006"/>
                    <a:pt x="56861" y="16084"/>
                  </a:cubicBezTo>
                  <a:cubicBezTo>
                    <a:pt x="56840" y="16154"/>
                    <a:pt x="56820" y="16220"/>
                    <a:pt x="56797" y="16286"/>
                  </a:cubicBezTo>
                  <a:cubicBezTo>
                    <a:pt x="56775" y="16346"/>
                    <a:pt x="56751" y="16406"/>
                    <a:pt x="56728" y="16464"/>
                  </a:cubicBezTo>
                  <a:cubicBezTo>
                    <a:pt x="56685" y="16559"/>
                    <a:pt x="56642" y="16651"/>
                    <a:pt x="56590" y="16743"/>
                  </a:cubicBezTo>
                  <a:lnTo>
                    <a:pt x="56590" y="16741"/>
                  </a:lnTo>
                  <a:cubicBezTo>
                    <a:pt x="56589" y="16744"/>
                    <a:pt x="56587" y="16745"/>
                    <a:pt x="56587" y="16747"/>
                  </a:cubicBezTo>
                  <a:cubicBezTo>
                    <a:pt x="56585" y="16750"/>
                    <a:pt x="56582" y="16754"/>
                    <a:pt x="56581" y="16758"/>
                  </a:cubicBezTo>
                  <a:lnTo>
                    <a:pt x="56581" y="16756"/>
                  </a:lnTo>
                  <a:cubicBezTo>
                    <a:pt x="56579" y="16759"/>
                    <a:pt x="56579" y="16760"/>
                    <a:pt x="56578" y="16761"/>
                  </a:cubicBezTo>
                  <a:cubicBezTo>
                    <a:pt x="56547" y="16807"/>
                    <a:pt x="56516" y="16852"/>
                    <a:pt x="56481" y="16895"/>
                  </a:cubicBezTo>
                  <a:cubicBezTo>
                    <a:pt x="56446" y="16937"/>
                    <a:pt x="56406" y="16981"/>
                    <a:pt x="56366" y="17020"/>
                  </a:cubicBezTo>
                  <a:cubicBezTo>
                    <a:pt x="56306" y="17079"/>
                    <a:pt x="56242" y="17135"/>
                    <a:pt x="56179" y="17190"/>
                  </a:cubicBezTo>
                  <a:cubicBezTo>
                    <a:pt x="56112" y="17248"/>
                    <a:pt x="56042" y="17304"/>
                    <a:pt x="55972" y="17359"/>
                  </a:cubicBezTo>
                  <a:cubicBezTo>
                    <a:pt x="55879" y="17426"/>
                    <a:pt x="55783" y="17488"/>
                    <a:pt x="55684" y="17547"/>
                  </a:cubicBezTo>
                  <a:cubicBezTo>
                    <a:pt x="55683" y="17547"/>
                    <a:pt x="55681" y="17548"/>
                    <a:pt x="55680" y="17549"/>
                  </a:cubicBezTo>
                  <a:cubicBezTo>
                    <a:pt x="55678" y="17550"/>
                    <a:pt x="55678" y="17550"/>
                    <a:pt x="55677" y="17551"/>
                  </a:cubicBezTo>
                  <a:cubicBezTo>
                    <a:pt x="55610" y="17586"/>
                    <a:pt x="55541" y="17616"/>
                    <a:pt x="55471" y="17644"/>
                  </a:cubicBezTo>
                  <a:cubicBezTo>
                    <a:pt x="55414" y="17664"/>
                    <a:pt x="55358" y="17680"/>
                    <a:pt x="55300" y="17695"/>
                  </a:cubicBezTo>
                  <a:cubicBezTo>
                    <a:pt x="55235" y="17710"/>
                    <a:pt x="55171" y="17722"/>
                    <a:pt x="55104" y="17731"/>
                  </a:cubicBezTo>
                  <a:cubicBezTo>
                    <a:pt x="55039" y="17738"/>
                    <a:pt x="54972" y="17742"/>
                    <a:pt x="54906" y="17743"/>
                  </a:cubicBezTo>
                  <a:cubicBezTo>
                    <a:pt x="54784" y="17740"/>
                    <a:pt x="54663" y="17735"/>
                    <a:pt x="54543" y="17724"/>
                  </a:cubicBezTo>
                  <a:cubicBezTo>
                    <a:pt x="54429" y="17715"/>
                    <a:pt x="54314" y="17703"/>
                    <a:pt x="54199" y="17689"/>
                  </a:cubicBezTo>
                  <a:lnTo>
                    <a:pt x="54199" y="17689"/>
                  </a:lnTo>
                  <a:cubicBezTo>
                    <a:pt x="54199" y="17689"/>
                    <a:pt x="54199" y="17689"/>
                    <a:pt x="54199" y="17689"/>
                  </a:cubicBezTo>
                  <a:lnTo>
                    <a:pt x="54199" y="17689"/>
                  </a:lnTo>
                  <a:cubicBezTo>
                    <a:pt x="54199" y="17689"/>
                    <a:pt x="54198" y="17689"/>
                    <a:pt x="54198" y="17689"/>
                  </a:cubicBezTo>
                  <a:lnTo>
                    <a:pt x="54198" y="17689"/>
                  </a:lnTo>
                  <a:cubicBezTo>
                    <a:pt x="54198" y="17689"/>
                    <a:pt x="54199" y="17689"/>
                    <a:pt x="54199" y="17689"/>
                  </a:cubicBezTo>
                  <a:lnTo>
                    <a:pt x="54199" y="17689"/>
                  </a:lnTo>
                  <a:cubicBezTo>
                    <a:pt x="54196" y="17689"/>
                    <a:pt x="54194" y="17688"/>
                    <a:pt x="54191" y="17688"/>
                  </a:cubicBezTo>
                  <a:lnTo>
                    <a:pt x="54191" y="17688"/>
                  </a:lnTo>
                  <a:cubicBezTo>
                    <a:pt x="54194" y="17688"/>
                    <a:pt x="54196" y="17689"/>
                    <a:pt x="54198" y="17689"/>
                  </a:cubicBezTo>
                  <a:lnTo>
                    <a:pt x="54198" y="17689"/>
                  </a:lnTo>
                  <a:cubicBezTo>
                    <a:pt x="54195" y="17689"/>
                    <a:pt x="54192" y="17688"/>
                    <a:pt x="54189" y="17688"/>
                  </a:cubicBezTo>
                  <a:cubicBezTo>
                    <a:pt x="54190" y="17688"/>
                    <a:pt x="54191" y="17688"/>
                    <a:pt x="54191" y="17688"/>
                  </a:cubicBezTo>
                  <a:lnTo>
                    <a:pt x="54191" y="17688"/>
                  </a:lnTo>
                  <a:cubicBezTo>
                    <a:pt x="54117" y="17676"/>
                    <a:pt x="54043" y="17664"/>
                    <a:pt x="53969" y="17648"/>
                  </a:cubicBezTo>
                  <a:cubicBezTo>
                    <a:pt x="53895" y="17633"/>
                    <a:pt x="53823" y="17613"/>
                    <a:pt x="53751" y="17593"/>
                  </a:cubicBezTo>
                  <a:cubicBezTo>
                    <a:pt x="53624" y="17553"/>
                    <a:pt x="53502" y="17506"/>
                    <a:pt x="53380" y="17455"/>
                  </a:cubicBezTo>
                  <a:lnTo>
                    <a:pt x="53381" y="17455"/>
                  </a:lnTo>
                  <a:cubicBezTo>
                    <a:pt x="53140" y="17346"/>
                    <a:pt x="52904" y="17232"/>
                    <a:pt x="52654" y="17143"/>
                  </a:cubicBezTo>
                  <a:cubicBezTo>
                    <a:pt x="52524" y="17096"/>
                    <a:pt x="52388" y="17064"/>
                    <a:pt x="52250" y="17048"/>
                  </a:cubicBezTo>
                  <a:cubicBezTo>
                    <a:pt x="52172" y="17041"/>
                    <a:pt x="52095" y="17039"/>
                    <a:pt x="52016" y="17038"/>
                  </a:cubicBezTo>
                  <a:cubicBezTo>
                    <a:pt x="52011" y="17038"/>
                    <a:pt x="52006" y="17038"/>
                    <a:pt x="52001" y="17038"/>
                  </a:cubicBezTo>
                  <a:cubicBezTo>
                    <a:pt x="51941" y="17038"/>
                    <a:pt x="51879" y="17043"/>
                    <a:pt x="51820" y="17047"/>
                  </a:cubicBezTo>
                  <a:cubicBezTo>
                    <a:pt x="51743" y="17051"/>
                    <a:pt x="51665" y="17057"/>
                    <a:pt x="51589" y="17065"/>
                  </a:cubicBezTo>
                  <a:cubicBezTo>
                    <a:pt x="51440" y="17079"/>
                    <a:pt x="51287" y="17119"/>
                    <a:pt x="51156" y="17191"/>
                  </a:cubicBezTo>
                  <a:cubicBezTo>
                    <a:pt x="51031" y="17256"/>
                    <a:pt x="50912" y="17327"/>
                    <a:pt x="50804" y="17421"/>
                  </a:cubicBezTo>
                  <a:cubicBezTo>
                    <a:pt x="50693" y="17515"/>
                    <a:pt x="50591" y="17617"/>
                    <a:pt x="50497" y="17728"/>
                  </a:cubicBezTo>
                  <a:cubicBezTo>
                    <a:pt x="50405" y="17837"/>
                    <a:pt x="50324" y="17952"/>
                    <a:pt x="50253" y="18076"/>
                  </a:cubicBezTo>
                  <a:cubicBezTo>
                    <a:pt x="50175" y="18208"/>
                    <a:pt x="50106" y="18342"/>
                    <a:pt x="50063" y="18489"/>
                  </a:cubicBezTo>
                  <a:cubicBezTo>
                    <a:pt x="50027" y="18616"/>
                    <a:pt x="49997" y="18750"/>
                    <a:pt x="49989" y="18882"/>
                  </a:cubicBezTo>
                  <a:cubicBezTo>
                    <a:pt x="49984" y="18974"/>
                    <a:pt x="49976" y="19065"/>
                    <a:pt x="49979" y="19156"/>
                  </a:cubicBezTo>
                  <a:cubicBezTo>
                    <a:pt x="49981" y="19237"/>
                    <a:pt x="49985" y="19316"/>
                    <a:pt x="49988" y="19396"/>
                  </a:cubicBezTo>
                  <a:cubicBezTo>
                    <a:pt x="49995" y="19574"/>
                    <a:pt x="50000" y="19751"/>
                    <a:pt x="50009" y="19929"/>
                  </a:cubicBezTo>
                  <a:cubicBezTo>
                    <a:pt x="50015" y="20097"/>
                    <a:pt x="50034" y="20267"/>
                    <a:pt x="50053" y="20435"/>
                  </a:cubicBezTo>
                  <a:cubicBezTo>
                    <a:pt x="50087" y="20752"/>
                    <a:pt x="50121" y="21070"/>
                    <a:pt x="50219" y="21375"/>
                  </a:cubicBezTo>
                  <a:cubicBezTo>
                    <a:pt x="50264" y="21513"/>
                    <a:pt x="50308" y="21654"/>
                    <a:pt x="50352" y="21792"/>
                  </a:cubicBezTo>
                  <a:cubicBezTo>
                    <a:pt x="50346" y="21814"/>
                    <a:pt x="50345" y="21839"/>
                    <a:pt x="50347" y="21862"/>
                  </a:cubicBezTo>
                  <a:cubicBezTo>
                    <a:pt x="50353" y="21936"/>
                    <a:pt x="50366" y="22008"/>
                    <a:pt x="50385" y="22080"/>
                  </a:cubicBezTo>
                  <a:cubicBezTo>
                    <a:pt x="50400" y="22132"/>
                    <a:pt x="50417" y="22183"/>
                    <a:pt x="50438" y="22233"/>
                  </a:cubicBezTo>
                  <a:cubicBezTo>
                    <a:pt x="50460" y="22286"/>
                    <a:pt x="50482" y="22341"/>
                    <a:pt x="50503" y="22395"/>
                  </a:cubicBezTo>
                  <a:cubicBezTo>
                    <a:pt x="50592" y="22638"/>
                    <a:pt x="50668" y="22883"/>
                    <a:pt x="50733" y="23132"/>
                  </a:cubicBezTo>
                  <a:cubicBezTo>
                    <a:pt x="50781" y="23339"/>
                    <a:pt x="50821" y="23549"/>
                    <a:pt x="50848" y="23759"/>
                  </a:cubicBezTo>
                  <a:cubicBezTo>
                    <a:pt x="50848" y="23760"/>
                    <a:pt x="50849" y="23763"/>
                    <a:pt x="50848" y="23764"/>
                  </a:cubicBezTo>
                  <a:cubicBezTo>
                    <a:pt x="50849" y="23768"/>
                    <a:pt x="50849" y="23771"/>
                    <a:pt x="50849" y="23773"/>
                  </a:cubicBezTo>
                  <a:lnTo>
                    <a:pt x="50848" y="23773"/>
                  </a:lnTo>
                  <a:cubicBezTo>
                    <a:pt x="50858" y="23858"/>
                    <a:pt x="50865" y="23945"/>
                    <a:pt x="50869" y="24031"/>
                  </a:cubicBezTo>
                  <a:cubicBezTo>
                    <a:pt x="50874" y="24117"/>
                    <a:pt x="50870" y="24205"/>
                    <a:pt x="50869" y="24291"/>
                  </a:cubicBezTo>
                  <a:cubicBezTo>
                    <a:pt x="50865" y="24416"/>
                    <a:pt x="50860" y="24537"/>
                    <a:pt x="50844" y="24661"/>
                  </a:cubicBezTo>
                  <a:cubicBezTo>
                    <a:pt x="50829" y="24747"/>
                    <a:pt x="50810" y="24833"/>
                    <a:pt x="50788" y="24918"/>
                  </a:cubicBezTo>
                  <a:cubicBezTo>
                    <a:pt x="50764" y="24996"/>
                    <a:pt x="50736" y="25073"/>
                    <a:pt x="50706" y="25149"/>
                  </a:cubicBezTo>
                  <a:cubicBezTo>
                    <a:pt x="50653" y="25254"/>
                    <a:pt x="50597" y="25358"/>
                    <a:pt x="50535" y="25460"/>
                  </a:cubicBezTo>
                  <a:cubicBezTo>
                    <a:pt x="50427" y="25627"/>
                    <a:pt x="50307" y="25786"/>
                    <a:pt x="50188" y="25948"/>
                  </a:cubicBezTo>
                  <a:cubicBezTo>
                    <a:pt x="50083" y="26090"/>
                    <a:pt x="49973" y="26228"/>
                    <a:pt x="49862" y="26366"/>
                  </a:cubicBezTo>
                  <a:cubicBezTo>
                    <a:pt x="49761" y="26485"/>
                    <a:pt x="49653" y="26600"/>
                    <a:pt x="49540" y="26709"/>
                  </a:cubicBezTo>
                  <a:lnTo>
                    <a:pt x="49534" y="26714"/>
                  </a:lnTo>
                  <a:cubicBezTo>
                    <a:pt x="49533" y="26715"/>
                    <a:pt x="49532" y="26716"/>
                    <a:pt x="49531" y="26717"/>
                  </a:cubicBezTo>
                  <a:lnTo>
                    <a:pt x="49531" y="26717"/>
                  </a:lnTo>
                  <a:cubicBezTo>
                    <a:pt x="49448" y="26791"/>
                    <a:pt x="49364" y="26859"/>
                    <a:pt x="49275" y="26925"/>
                  </a:cubicBezTo>
                  <a:cubicBezTo>
                    <a:pt x="49135" y="27025"/>
                    <a:pt x="48988" y="27114"/>
                    <a:pt x="48837" y="27195"/>
                  </a:cubicBezTo>
                  <a:cubicBezTo>
                    <a:pt x="48841" y="27193"/>
                    <a:pt x="48845" y="27191"/>
                    <a:pt x="48848" y="27189"/>
                  </a:cubicBezTo>
                  <a:lnTo>
                    <a:pt x="48848" y="27189"/>
                  </a:lnTo>
                  <a:cubicBezTo>
                    <a:pt x="48638" y="27293"/>
                    <a:pt x="48423" y="27390"/>
                    <a:pt x="48214" y="27498"/>
                  </a:cubicBezTo>
                  <a:cubicBezTo>
                    <a:pt x="48015" y="27598"/>
                    <a:pt x="47819" y="27703"/>
                    <a:pt x="47614" y="27790"/>
                  </a:cubicBezTo>
                  <a:cubicBezTo>
                    <a:pt x="47341" y="27891"/>
                    <a:pt x="47055" y="27953"/>
                    <a:pt x="46772" y="28021"/>
                  </a:cubicBezTo>
                  <a:cubicBezTo>
                    <a:pt x="46772" y="28021"/>
                    <a:pt x="46774" y="28021"/>
                    <a:pt x="46775" y="28021"/>
                  </a:cubicBezTo>
                  <a:cubicBezTo>
                    <a:pt x="46775" y="28021"/>
                    <a:pt x="46776" y="28021"/>
                    <a:pt x="46776" y="28021"/>
                  </a:cubicBezTo>
                  <a:cubicBezTo>
                    <a:pt x="46775" y="28022"/>
                    <a:pt x="46774" y="28022"/>
                    <a:pt x="46773" y="28022"/>
                  </a:cubicBezTo>
                  <a:cubicBezTo>
                    <a:pt x="46772" y="28022"/>
                    <a:pt x="46771" y="28022"/>
                    <a:pt x="46771" y="28022"/>
                  </a:cubicBezTo>
                  <a:cubicBezTo>
                    <a:pt x="46765" y="28022"/>
                    <a:pt x="46759" y="28026"/>
                    <a:pt x="46754" y="28027"/>
                  </a:cubicBezTo>
                  <a:cubicBezTo>
                    <a:pt x="46757" y="28026"/>
                    <a:pt x="46760" y="28025"/>
                    <a:pt x="46763" y="28024"/>
                  </a:cubicBezTo>
                  <a:lnTo>
                    <a:pt x="46763" y="28024"/>
                  </a:lnTo>
                  <a:cubicBezTo>
                    <a:pt x="46666" y="28046"/>
                    <a:pt x="46571" y="28065"/>
                    <a:pt x="46472" y="28077"/>
                  </a:cubicBezTo>
                  <a:cubicBezTo>
                    <a:pt x="46338" y="28087"/>
                    <a:pt x="46204" y="28093"/>
                    <a:pt x="46070" y="28093"/>
                  </a:cubicBezTo>
                  <a:cubicBezTo>
                    <a:pt x="46017" y="28093"/>
                    <a:pt x="45964" y="28092"/>
                    <a:pt x="45911" y="28090"/>
                  </a:cubicBezTo>
                  <a:lnTo>
                    <a:pt x="45917" y="28090"/>
                  </a:lnTo>
                  <a:cubicBezTo>
                    <a:pt x="45790" y="28084"/>
                    <a:pt x="45664" y="28069"/>
                    <a:pt x="45537" y="28052"/>
                  </a:cubicBezTo>
                  <a:cubicBezTo>
                    <a:pt x="45434" y="28036"/>
                    <a:pt x="45331" y="28020"/>
                    <a:pt x="45229" y="27999"/>
                  </a:cubicBezTo>
                  <a:cubicBezTo>
                    <a:pt x="45121" y="27977"/>
                    <a:pt x="45016" y="27949"/>
                    <a:pt x="44910" y="27920"/>
                  </a:cubicBezTo>
                  <a:cubicBezTo>
                    <a:pt x="44824" y="27894"/>
                    <a:pt x="44736" y="27868"/>
                    <a:pt x="44652" y="27835"/>
                  </a:cubicBezTo>
                  <a:cubicBezTo>
                    <a:pt x="44567" y="27802"/>
                    <a:pt x="44485" y="27767"/>
                    <a:pt x="44402" y="27733"/>
                  </a:cubicBezTo>
                  <a:lnTo>
                    <a:pt x="44402" y="27733"/>
                  </a:lnTo>
                  <a:cubicBezTo>
                    <a:pt x="44410" y="27735"/>
                    <a:pt x="44416" y="27738"/>
                    <a:pt x="44424" y="27741"/>
                  </a:cubicBezTo>
                  <a:cubicBezTo>
                    <a:pt x="44209" y="27641"/>
                    <a:pt x="44000" y="27534"/>
                    <a:pt x="43796" y="27416"/>
                  </a:cubicBezTo>
                  <a:cubicBezTo>
                    <a:pt x="43651" y="27324"/>
                    <a:pt x="43513" y="27220"/>
                    <a:pt x="43376" y="27112"/>
                  </a:cubicBezTo>
                  <a:cubicBezTo>
                    <a:pt x="43274" y="27029"/>
                    <a:pt x="43177" y="26943"/>
                    <a:pt x="43078" y="26857"/>
                  </a:cubicBezTo>
                  <a:cubicBezTo>
                    <a:pt x="42979" y="26771"/>
                    <a:pt x="42876" y="26690"/>
                    <a:pt x="42768" y="26615"/>
                  </a:cubicBezTo>
                  <a:cubicBezTo>
                    <a:pt x="42555" y="26463"/>
                    <a:pt x="42345" y="26304"/>
                    <a:pt x="42126" y="26158"/>
                  </a:cubicBezTo>
                  <a:cubicBezTo>
                    <a:pt x="41979" y="26060"/>
                    <a:pt x="41830" y="25967"/>
                    <a:pt x="41676" y="25881"/>
                  </a:cubicBezTo>
                  <a:cubicBezTo>
                    <a:pt x="41534" y="25802"/>
                    <a:pt x="41385" y="25737"/>
                    <a:pt x="41235" y="25672"/>
                  </a:cubicBezTo>
                  <a:cubicBezTo>
                    <a:pt x="41075" y="25601"/>
                    <a:pt x="40912" y="25529"/>
                    <a:pt x="40746" y="25468"/>
                  </a:cubicBezTo>
                  <a:cubicBezTo>
                    <a:pt x="40581" y="25407"/>
                    <a:pt x="40418" y="25353"/>
                    <a:pt x="40250" y="25302"/>
                  </a:cubicBezTo>
                  <a:cubicBezTo>
                    <a:pt x="40074" y="25248"/>
                    <a:pt x="39894" y="25203"/>
                    <a:pt x="39715" y="25162"/>
                  </a:cubicBezTo>
                  <a:cubicBezTo>
                    <a:pt x="39545" y="25122"/>
                    <a:pt x="39371" y="25094"/>
                    <a:pt x="39196" y="25076"/>
                  </a:cubicBezTo>
                  <a:cubicBezTo>
                    <a:pt x="39110" y="25067"/>
                    <a:pt x="39023" y="25062"/>
                    <a:pt x="38936" y="25062"/>
                  </a:cubicBezTo>
                  <a:cubicBezTo>
                    <a:pt x="38912" y="25062"/>
                    <a:pt x="38888" y="25062"/>
                    <a:pt x="38865" y="25063"/>
                  </a:cubicBezTo>
                  <a:cubicBezTo>
                    <a:pt x="38731" y="25068"/>
                    <a:pt x="38596" y="25082"/>
                    <a:pt x="38465" y="25104"/>
                  </a:cubicBezTo>
                  <a:cubicBezTo>
                    <a:pt x="38383" y="25118"/>
                    <a:pt x="38302" y="25137"/>
                    <a:pt x="38223" y="25160"/>
                  </a:cubicBezTo>
                  <a:cubicBezTo>
                    <a:pt x="38137" y="25184"/>
                    <a:pt x="38055" y="25211"/>
                    <a:pt x="37970" y="25240"/>
                  </a:cubicBezTo>
                  <a:cubicBezTo>
                    <a:pt x="37811" y="25297"/>
                    <a:pt x="37659" y="25372"/>
                    <a:pt x="37516" y="25464"/>
                  </a:cubicBezTo>
                  <a:cubicBezTo>
                    <a:pt x="37366" y="25559"/>
                    <a:pt x="37225" y="25667"/>
                    <a:pt x="37094" y="25786"/>
                  </a:cubicBezTo>
                  <a:cubicBezTo>
                    <a:pt x="36839" y="26012"/>
                    <a:pt x="36639" y="26299"/>
                    <a:pt x="36502" y="26612"/>
                  </a:cubicBezTo>
                  <a:cubicBezTo>
                    <a:pt x="36434" y="26773"/>
                    <a:pt x="36377" y="26939"/>
                    <a:pt x="36332" y="27109"/>
                  </a:cubicBezTo>
                  <a:cubicBezTo>
                    <a:pt x="36332" y="27110"/>
                    <a:pt x="36331" y="27112"/>
                    <a:pt x="36331" y="27114"/>
                  </a:cubicBezTo>
                  <a:cubicBezTo>
                    <a:pt x="36262" y="27009"/>
                    <a:pt x="36196" y="26903"/>
                    <a:pt x="36134" y="26792"/>
                  </a:cubicBezTo>
                  <a:cubicBezTo>
                    <a:pt x="36101" y="26727"/>
                    <a:pt x="36070" y="26659"/>
                    <a:pt x="36042" y="26590"/>
                  </a:cubicBezTo>
                  <a:lnTo>
                    <a:pt x="36042" y="26590"/>
                  </a:lnTo>
                  <a:cubicBezTo>
                    <a:pt x="36044" y="26592"/>
                    <a:pt x="36045" y="26594"/>
                    <a:pt x="36046" y="26596"/>
                  </a:cubicBezTo>
                  <a:cubicBezTo>
                    <a:pt x="36031" y="26555"/>
                    <a:pt x="36017" y="26514"/>
                    <a:pt x="36006" y="26471"/>
                  </a:cubicBezTo>
                  <a:cubicBezTo>
                    <a:pt x="35975" y="26404"/>
                    <a:pt x="35948" y="26335"/>
                    <a:pt x="35923" y="26265"/>
                  </a:cubicBezTo>
                  <a:cubicBezTo>
                    <a:pt x="35905" y="26220"/>
                    <a:pt x="35889" y="26176"/>
                    <a:pt x="35874" y="26131"/>
                  </a:cubicBezTo>
                  <a:cubicBezTo>
                    <a:pt x="35822" y="26022"/>
                    <a:pt x="35774" y="25911"/>
                    <a:pt x="35732" y="25798"/>
                  </a:cubicBezTo>
                  <a:cubicBezTo>
                    <a:pt x="35677" y="25651"/>
                    <a:pt x="35630" y="25502"/>
                    <a:pt x="35588" y="25349"/>
                  </a:cubicBezTo>
                  <a:cubicBezTo>
                    <a:pt x="35569" y="25277"/>
                    <a:pt x="35548" y="25204"/>
                    <a:pt x="35532" y="25132"/>
                  </a:cubicBezTo>
                  <a:cubicBezTo>
                    <a:pt x="35526" y="25150"/>
                    <a:pt x="35524" y="25170"/>
                    <a:pt x="35524" y="25189"/>
                  </a:cubicBezTo>
                  <a:cubicBezTo>
                    <a:pt x="35529" y="25400"/>
                    <a:pt x="35538" y="25609"/>
                    <a:pt x="35556" y="25819"/>
                  </a:cubicBezTo>
                  <a:cubicBezTo>
                    <a:pt x="35565" y="25927"/>
                    <a:pt x="35575" y="26036"/>
                    <a:pt x="35591" y="26143"/>
                  </a:cubicBezTo>
                  <a:cubicBezTo>
                    <a:pt x="35616" y="26303"/>
                    <a:pt x="35640" y="26462"/>
                    <a:pt x="35693" y="26615"/>
                  </a:cubicBezTo>
                  <a:cubicBezTo>
                    <a:pt x="35732" y="26734"/>
                    <a:pt x="35782" y="26849"/>
                    <a:pt x="35840" y="26960"/>
                  </a:cubicBezTo>
                  <a:cubicBezTo>
                    <a:pt x="35864" y="27004"/>
                    <a:pt x="35886" y="27046"/>
                    <a:pt x="35912" y="27088"/>
                  </a:cubicBezTo>
                  <a:cubicBezTo>
                    <a:pt x="35965" y="27182"/>
                    <a:pt x="36025" y="27273"/>
                    <a:pt x="36086" y="27363"/>
                  </a:cubicBezTo>
                  <a:cubicBezTo>
                    <a:pt x="36101" y="27385"/>
                    <a:pt x="36116" y="27407"/>
                    <a:pt x="36132" y="27428"/>
                  </a:cubicBezTo>
                  <a:cubicBezTo>
                    <a:pt x="36154" y="27445"/>
                    <a:pt x="36175" y="27465"/>
                    <a:pt x="36193" y="27486"/>
                  </a:cubicBezTo>
                  <a:cubicBezTo>
                    <a:pt x="36225" y="27520"/>
                    <a:pt x="36257" y="27554"/>
                    <a:pt x="36288" y="27587"/>
                  </a:cubicBezTo>
                  <a:cubicBezTo>
                    <a:pt x="36302" y="27602"/>
                    <a:pt x="36317" y="27617"/>
                    <a:pt x="36332" y="27633"/>
                  </a:cubicBezTo>
                  <a:cubicBezTo>
                    <a:pt x="36339" y="27641"/>
                    <a:pt x="36347" y="27649"/>
                    <a:pt x="36355" y="27656"/>
                  </a:cubicBezTo>
                  <a:lnTo>
                    <a:pt x="36410" y="27711"/>
                  </a:lnTo>
                  <a:cubicBezTo>
                    <a:pt x="36417" y="27717"/>
                    <a:pt x="36425" y="27724"/>
                    <a:pt x="36430" y="27731"/>
                  </a:cubicBezTo>
                  <a:lnTo>
                    <a:pt x="36438" y="27737"/>
                  </a:lnTo>
                  <a:lnTo>
                    <a:pt x="36468" y="27767"/>
                  </a:lnTo>
                  <a:cubicBezTo>
                    <a:pt x="36484" y="27781"/>
                    <a:pt x="36500" y="27793"/>
                    <a:pt x="36515" y="27807"/>
                  </a:cubicBezTo>
                  <a:lnTo>
                    <a:pt x="36515" y="27801"/>
                  </a:lnTo>
                  <a:cubicBezTo>
                    <a:pt x="36541" y="27821"/>
                    <a:pt x="36566" y="27842"/>
                    <a:pt x="36591" y="27862"/>
                  </a:cubicBezTo>
                  <a:cubicBezTo>
                    <a:pt x="36751" y="27994"/>
                    <a:pt x="36898" y="28142"/>
                    <a:pt x="37041" y="28291"/>
                  </a:cubicBezTo>
                  <a:cubicBezTo>
                    <a:pt x="37040" y="28290"/>
                    <a:pt x="37039" y="28289"/>
                    <a:pt x="37038" y="28287"/>
                  </a:cubicBezTo>
                  <a:lnTo>
                    <a:pt x="37038" y="28287"/>
                  </a:lnTo>
                  <a:cubicBezTo>
                    <a:pt x="37150" y="28406"/>
                    <a:pt x="37258" y="28526"/>
                    <a:pt x="37363" y="28651"/>
                  </a:cubicBezTo>
                  <a:cubicBezTo>
                    <a:pt x="37440" y="28746"/>
                    <a:pt x="37527" y="28831"/>
                    <a:pt x="37602" y="28930"/>
                  </a:cubicBezTo>
                  <a:cubicBezTo>
                    <a:pt x="37627" y="28967"/>
                    <a:pt x="37650" y="29005"/>
                    <a:pt x="37673" y="29043"/>
                  </a:cubicBezTo>
                  <a:cubicBezTo>
                    <a:pt x="37717" y="29126"/>
                    <a:pt x="37759" y="29210"/>
                    <a:pt x="37804" y="29293"/>
                  </a:cubicBezTo>
                  <a:cubicBezTo>
                    <a:pt x="37842" y="29362"/>
                    <a:pt x="37875" y="29435"/>
                    <a:pt x="37905" y="29509"/>
                  </a:cubicBezTo>
                  <a:cubicBezTo>
                    <a:pt x="37934" y="29586"/>
                    <a:pt x="37960" y="29665"/>
                    <a:pt x="37981" y="29746"/>
                  </a:cubicBezTo>
                  <a:cubicBezTo>
                    <a:pt x="38009" y="29868"/>
                    <a:pt x="38031" y="29993"/>
                    <a:pt x="38049" y="30118"/>
                  </a:cubicBezTo>
                  <a:cubicBezTo>
                    <a:pt x="38052" y="30164"/>
                    <a:pt x="38053" y="30207"/>
                    <a:pt x="38053" y="30252"/>
                  </a:cubicBezTo>
                  <a:lnTo>
                    <a:pt x="38053" y="30253"/>
                  </a:lnTo>
                  <a:cubicBezTo>
                    <a:pt x="38054" y="30257"/>
                    <a:pt x="38054" y="30260"/>
                    <a:pt x="38053" y="30263"/>
                  </a:cubicBezTo>
                  <a:lnTo>
                    <a:pt x="38053" y="30260"/>
                  </a:lnTo>
                  <a:cubicBezTo>
                    <a:pt x="38043" y="30418"/>
                    <a:pt x="38009" y="30571"/>
                    <a:pt x="37993" y="30728"/>
                  </a:cubicBezTo>
                  <a:cubicBezTo>
                    <a:pt x="37981" y="30842"/>
                    <a:pt x="37978" y="30957"/>
                    <a:pt x="37962" y="31071"/>
                  </a:cubicBezTo>
                  <a:cubicBezTo>
                    <a:pt x="37956" y="31110"/>
                    <a:pt x="37946" y="31147"/>
                    <a:pt x="37936" y="31185"/>
                  </a:cubicBezTo>
                  <a:cubicBezTo>
                    <a:pt x="37917" y="31241"/>
                    <a:pt x="37890" y="31297"/>
                    <a:pt x="37871" y="31353"/>
                  </a:cubicBezTo>
                  <a:cubicBezTo>
                    <a:pt x="37838" y="31449"/>
                    <a:pt x="37826" y="31552"/>
                    <a:pt x="37813" y="31651"/>
                  </a:cubicBezTo>
                  <a:cubicBezTo>
                    <a:pt x="37776" y="31947"/>
                    <a:pt x="37739" y="32246"/>
                    <a:pt x="37735" y="32544"/>
                  </a:cubicBezTo>
                  <a:cubicBezTo>
                    <a:pt x="37733" y="32722"/>
                    <a:pt x="37741" y="32900"/>
                    <a:pt x="37760" y="33079"/>
                  </a:cubicBezTo>
                  <a:cubicBezTo>
                    <a:pt x="37788" y="33339"/>
                    <a:pt x="37849" y="33594"/>
                    <a:pt x="37985" y="33821"/>
                  </a:cubicBezTo>
                  <a:cubicBezTo>
                    <a:pt x="38100" y="34010"/>
                    <a:pt x="38239" y="34176"/>
                    <a:pt x="38425" y="34298"/>
                  </a:cubicBezTo>
                  <a:cubicBezTo>
                    <a:pt x="38556" y="34385"/>
                    <a:pt x="38709" y="34435"/>
                    <a:pt x="38866" y="34441"/>
                  </a:cubicBezTo>
                  <a:cubicBezTo>
                    <a:pt x="38890" y="34442"/>
                    <a:pt x="38915" y="34442"/>
                    <a:pt x="38940" y="34442"/>
                  </a:cubicBezTo>
                  <a:cubicBezTo>
                    <a:pt x="39002" y="34442"/>
                    <a:pt x="39065" y="34438"/>
                    <a:pt x="39127" y="34424"/>
                  </a:cubicBezTo>
                  <a:cubicBezTo>
                    <a:pt x="39185" y="34411"/>
                    <a:pt x="39241" y="34394"/>
                    <a:pt x="39298" y="34376"/>
                  </a:cubicBezTo>
                  <a:cubicBezTo>
                    <a:pt x="39412" y="34338"/>
                    <a:pt x="39521" y="34287"/>
                    <a:pt x="39622" y="34221"/>
                  </a:cubicBezTo>
                  <a:cubicBezTo>
                    <a:pt x="39766" y="34130"/>
                    <a:pt x="39906" y="34032"/>
                    <a:pt x="40040" y="33929"/>
                  </a:cubicBezTo>
                  <a:cubicBezTo>
                    <a:pt x="40175" y="33825"/>
                    <a:pt x="40300" y="33710"/>
                    <a:pt x="40414" y="33584"/>
                  </a:cubicBezTo>
                  <a:cubicBezTo>
                    <a:pt x="40536" y="33452"/>
                    <a:pt x="40651" y="33315"/>
                    <a:pt x="40766" y="33179"/>
                  </a:cubicBezTo>
                  <a:cubicBezTo>
                    <a:pt x="40826" y="33108"/>
                    <a:pt x="40886" y="33036"/>
                    <a:pt x="40949" y="32970"/>
                  </a:cubicBezTo>
                  <a:cubicBezTo>
                    <a:pt x="41010" y="32907"/>
                    <a:pt x="41072" y="32846"/>
                    <a:pt x="41134" y="32783"/>
                  </a:cubicBezTo>
                  <a:cubicBezTo>
                    <a:pt x="41177" y="32743"/>
                    <a:pt x="41220" y="32702"/>
                    <a:pt x="41266" y="32664"/>
                  </a:cubicBezTo>
                  <a:cubicBezTo>
                    <a:pt x="41312" y="32626"/>
                    <a:pt x="41356" y="32591"/>
                    <a:pt x="41404" y="32555"/>
                  </a:cubicBezTo>
                  <a:cubicBezTo>
                    <a:pt x="41503" y="32488"/>
                    <a:pt x="41605" y="32419"/>
                    <a:pt x="41702" y="32344"/>
                  </a:cubicBezTo>
                  <a:cubicBezTo>
                    <a:pt x="41800" y="32270"/>
                    <a:pt x="41894" y="32196"/>
                    <a:pt x="41991" y="32122"/>
                  </a:cubicBezTo>
                  <a:lnTo>
                    <a:pt x="41989" y="32122"/>
                  </a:lnTo>
                  <a:cubicBezTo>
                    <a:pt x="41993" y="32120"/>
                    <a:pt x="41996" y="32117"/>
                    <a:pt x="42000" y="32115"/>
                  </a:cubicBezTo>
                  <a:cubicBezTo>
                    <a:pt x="42003" y="32114"/>
                    <a:pt x="42004" y="32114"/>
                    <a:pt x="42005" y="32113"/>
                  </a:cubicBezTo>
                  <a:cubicBezTo>
                    <a:pt x="42170" y="32000"/>
                    <a:pt x="42344" y="31899"/>
                    <a:pt x="42507" y="31787"/>
                  </a:cubicBezTo>
                  <a:cubicBezTo>
                    <a:pt x="42586" y="31732"/>
                    <a:pt x="42664" y="31672"/>
                    <a:pt x="42745" y="31622"/>
                  </a:cubicBezTo>
                  <a:cubicBezTo>
                    <a:pt x="42821" y="31576"/>
                    <a:pt x="42899" y="31531"/>
                    <a:pt x="42975" y="31487"/>
                  </a:cubicBezTo>
                  <a:lnTo>
                    <a:pt x="42975" y="31487"/>
                  </a:lnTo>
                  <a:cubicBezTo>
                    <a:pt x="42975" y="31487"/>
                    <a:pt x="42975" y="31487"/>
                    <a:pt x="42975" y="31487"/>
                  </a:cubicBezTo>
                  <a:cubicBezTo>
                    <a:pt x="42975" y="31486"/>
                    <a:pt x="42976" y="31486"/>
                    <a:pt x="42976" y="31486"/>
                  </a:cubicBezTo>
                  <a:lnTo>
                    <a:pt x="42976" y="31486"/>
                  </a:lnTo>
                  <a:cubicBezTo>
                    <a:pt x="42976" y="31486"/>
                    <a:pt x="42976" y="31486"/>
                    <a:pt x="42976" y="31486"/>
                  </a:cubicBezTo>
                  <a:lnTo>
                    <a:pt x="42976" y="31486"/>
                  </a:lnTo>
                  <a:cubicBezTo>
                    <a:pt x="42976" y="31486"/>
                    <a:pt x="42977" y="31486"/>
                    <a:pt x="42977" y="31486"/>
                  </a:cubicBezTo>
                  <a:lnTo>
                    <a:pt x="42977" y="31486"/>
                  </a:lnTo>
                  <a:cubicBezTo>
                    <a:pt x="42977" y="31486"/>
                    <a:pt x="42977" y="31486"/>
                    <a:pt x="42977" y="31486"/>
                  </a:cubicBezTo>
                  <a:lnTo>
                    <a:pt x="42977" y="31486"/>
                  </a:lnTo>
                  <a:cubicBezTo>
                    <a:pt x="43108" y="31414"/>
                    <a:pt x="43236" y="31340"/>
                    <a:pt x="43377" y="31285"/>
                  </a:cubicBezTo>
                  <a:cubicBezTo>
                    <a:pt x="43489" y="31246"/>
                    <a:pt x="43603" y="31218"/>
                    <a:pt x="43716" y="31190"/>
                  </a:cubicBezTo>
                  <a:cubicBezTo>
                    <a:pt x="43717" y="31190"/>
                    <a:pt x="43717" y="31190"/>
                    <a:pt x="43719" y="31189"/>
                  </a:cubicBezTo>
                  <a:cubicBezTo>
                    <a:pt x="43724" y="31189"/>
                    <a:pt x="43729" y="31188"/>
                    <a:pt x="43732" y="31187"/>
                  </a:cubicBezTo>
                  <a:cubicBezTo>
                    <a:pt x="43846" y="31163"/>
                    <a:pt x="43960" y="31135"/>
                    <a:pt x="44071" y="31111"/>
                  </a:cubicBezTo>
                  <a:cubicBezTo>
                    <a:pt x="44183" y="31085"/>
                    <a:pt x="44291" y="31070"/>
                    <a:pt x="44401" y="31054"/>
                  </a:cubicBezTo>
                  <a:cubicBezTo>
                    <a:pt x="44602" y="31037"/>
                    <a:pt x="44801" y="31021"/>
                    <a:pt x="45000" y="31005"/>
                  </a:cubicBezTo>
                  <a:cubicBezTo>
                    <a:pt x="45207" y="30988"/>
                    <a:pt x="45412" y="30982"/>
                    <a:pt x="45620" y="30981"/>
                  </a:cubicBezTo>
                  <a:cubicBezTo>
                    <a:pt x="46048" y="30981"/>
                    <a:pt x="46479" y="30981"/>
                    <a:pt x="46909" y="30985"/>
                  </a:cubicBezTo>
                  <a:cubicBezTo>
                    <a:pt x="46907" y="30986"/>
                    <a:pt x="46905" y="30986"/>
                    <a:pt x="46903" y="30986"/>
                  </a:cubicBezTo>
                  <a:cubicBezTo>
                    <a:pt x="46901" y="30986"/>
                    <a:pt x="46899" y="30986"/>
                    <a:pt x="46897" y="30986"/>
                  </a:cubicBezTo>
                  <a:cubicBezTo>
                    <a:pt x="47015" y="30991"/>
                    <a:pt x="47130" y="30996"/>
                    <a:pt x="47246" y="31008"/>
                  </a:cubicBezTo>
                  <a:cubicBezTo>
                    <a:pt x="47367" y="31022"/>
                    <a:pt x="47489" y="31040"/>
                    <a:pt x="47609" y="31061"/>
                  </a:cubicBezTo>
                  <a:cubicBezTo>
                    <a:pt x="47685" y="31078"/>
                    <a:pt x="47765" y="31092"/>
                    <a:pt x="47842" y="31111"/>
                  </a:cubicBezTo>
                  <a:cubicBezTo>
                    <a:pt x="47923" y="31131"/>
                    <a:pt x="48001" y="31152"/>
                    <a:pt x="48081" y="31173"/>
                  </a:cubicBezTo>
                  <a:cubicBezTo>
                    <a:pt x="48115" y="31184"/>
                    <a:pt x="48150" y="31194"/>
                    <a:pt x="48184" y="31205"/>
                  </a:cubicBezTo>
                  <a:cubicBezTo>
                    <a:pt x="48226" y="31217"/>
                    <a:pt x="48267" y="31228"/>
                    <a:pt x="48307" y="31243"/>
                  </a:cubicBezTo>
                  <a:cubicBezTo>
                    <a:pt x="48383" y="31272"/>
                    <a:pt x="48457" y="31301"/>
                    <a:pt x="48533" y="31329"/>
                  </a:cubicBezTo>
                  <a:cubicBezTo>
                    <a:pt x="48652" y="31387"/>
                    <a:pt x="48770" y="31445"/>
                    <a:pt x="48888" y="31507"/>
                  </a:cubicBezTo>
                  <a:cubicBezTo>
                    <a:pt x="48986" y="31557"/>
                    <a:pt x="49083" y="31611"/>
                    <a:pt x="49179" y="31663"/>
                  </a:cubicBezTo>
                  <a:cubicBezTo>
                    <a:pt x="49397" y="31785"/>
                    <a:pt x="49614" y="31908"/>
                    <a:pt x="49828" y="32037"/>
                  </a:cubicBezTo>
                  <a:cubicBezTo>
                    <a:pt x="49977" y="32133"/>
                    <a:pt x="50125" y="32230"/>
                    <a:pt x="50273" y="32330"/>
                  </a:cubicBezTo>
                  <a:cubicBezTo>
                    <a:pt x="50413" y="32425"/>
                    <a:pt x="50547" y="32527"/>
                    <a:pt x="50678" y="32632"/>
                  </a:cubicBezTo>
                  <a:lnTo>
                    <a:pt x="50677" y="32631"/>
                  </a:lnTo>
                  <a:lnTo>
                    <a:pt x="50677" y="32631"/>
                  </a:lnTo>
                  <a:cubicBezTo>
                    <a:pt x="50754" y="32696"/>
                    <a:pt x="50832" y="32760"/>
                    <a:pt x="50906" y="32829"/>
                  </a:cubicBezTo>
                  <a:cubicBezTo>
                    <a:pt x="50976" y="32892"/>
                    <a:pt x="51043" y="32957"/>
                    <a:pt x="51108" y="33026"/>
                  </a:cubicBezTo>
                  <a:cubicBezTo>
                    <a:pt x="51215" y="33139"/>
                    <a:pt x="51322" y="33253"/>
                    <a:pt x="51417" y="33378"/>
                  </a:cubicBezTo>
                  <a:cubicBezTo>
                    <a:pt x="51478" y="33460"/>
                    <a:pt x="51532" y="33544"/>
                    <a:pt x="51584" y="33632"/>
                  </a:cubicBezTo>
                  <a:cubicBezTo>
                    <a:pt x="51582" y="33628"/>
                    <a:pt x="51580" y="33624"/>
                    <a:pt x="51578" y="33619"/>
                  </a:cubicBezTo>
                  <a:lnTo>
                    <a:pt x="51578" y="33619"/>
                  </a:lnTo>
                  <a:cubicBezTo>
                    <a:pt x="51580" y="33624"/>
                    <a:pt x="51582" y="33628"/>
                    <a:pt x="51585" y="33633"/>
                  </a:cubicBezTo>
                  <a:cubicBezTo>
                    <a:pt x="51586" y="33634"/>
                    <a:pt x="51587" y="33636"/>
                    <a:pt x="51587" y="33637"/>
                  </a:cubicBezTo>
                  <a:lnTo>
                    <a:pt x="51587" y="33637"/>
                  </a:lnTo>
                  <a:lnTo>
                    <a:pt x="51585" y="33634"/>
                  </a:lnTo>
                  <a:lnTo>
                    <a:pt x="51585" y="33634"/>
                  </a:lnTo>
                  <a:cubicBezTo>
                    <a:pt x="51655" y="33769"/>
                    <a:pt x="51722" y="33904"/>
                    <a:pt x="51780" y="34044"/>
                  </a:cubicBezTo>
                  <a:cubicBezTo>
                    <a:pt x="51822" y="34157"/>
                    <a:pt x="51850" y="34270"/>
                    <a:pt x="51880" y="34384"/>
                  </a:cubicBezTo>
                  <a:cubicBezTo>
                    <a:pt x="51892" y="34444"/>
                    <a:pt x="51903" y="34502"/>
                    <a:pt x="51909" y="34564"/>
                  </a:cubicBezTo>
                  <a:cubicBezTo>
                    <a:pt x="51917" y="34643"/>
                    <a:pt x="51918" y="34718"/>
                    <a:pt x="51918" y="34795"/>
                  </a:cubicBezTo>
                  <a:lnTo>
                    <a:pt x="51918" y="34795"/>
                  </a:lnTo>
                  <a:cubicBezTo>
                    <a:pt x="51918" y="34795"/>
                    <a:pt x="51918" y="34795"/>
                    <a:pt x="51918" y="34795"/>
                  </a:cubicBezTo>
                  <a:lnTo>
                    <a:pt x="51918" y="34795"/>
                  </a:lnTo>
                  <a:cubicBezTo>
                    <a:pt x="51918" y="34795"/>
                    <a:pt x="51918" y="34795"/>
                    <a:pt x="51918" y="34795"/>
                  </a:cubicBezTo>
                  <a:lnTo>
                    <a:pt x="51918" y="34795"/>
                  </a:lnTo>
                  <a:cubicBezTo>
                    <a:pt x="51918" y="34795"/>
                    <a:pt x="51918" y="34795"/>
                    <a:pt x="51918" y="34795"/>
                  </a:cubicBezTo>
                  <a:lnTo>
                    <a:pt x="51918" y="34795"/>
                  </a:lnTo>
                  <a:cubicBezTo>
                    <a:pt x="51917" y="34797"/>
                    <a:pt x="51917" y="34798"/>
                    <a:pt x="51918" y="34799"/>
                  </a:cubicBezTo>
                  <a:lnTo>
                    <a:pt x="51918" y="34799"/>
                  </a:lnTo>
                  <a:cubicBezTo>
                    <a:pt x="51918" y="34798"/>
                    <a:pt x="51918" y="34796"/>
                    <a:pt x="51918" y="34795"/>
                  </a:cubicBezTo>
                  <a:lnTo>
                    <a:pt x="51918" y="34795"/>
                  </a:lnTo>
                  <a:cubicBezTo>
                    <a:pt x="51918" y="34796"/>
                    <a:pt x="51918" y="34798"/>
                    <a:pt x="51918" y="34800"/>
                  </a:cubicBezTo>
                  <a:cubicBezTo>
                    <a:pt x="51918" y="34800"/>
                    <a:pt x="51918" y="34799"/>
                    <a:pt x="51918" y="34799"/>
                  </a:cubicBezTo>
                  <a:lnTo>
                    <a:pt x="51918" y="34799"/>
                  </a:lnTo>
                  <a:cubicBezTo>
                    <a:pt x="51912" y="34970"/>
                    <a:pt x="51908" y="35140"/>
                    <a:pt x="51890" y="35310"/>
                  </a:cubicBezTo>
                  <a:cubicBezTo>
                    <a:pt x="51872" y="35486"/>
                    <a:pt x="51850" y="35662"/>
                    <a:pt x="51822" y="35838"/>
                  </a:cubicBezTo>
                  <a:cubicBezTo>
                    <a:pt x="51811" y="35893"/>
                    <a:pt x="51801" y="35949"/>
                    <a:pt x="51786" y="36002"/>
                  </a:cubicBezTo>
                  <a:cubicBezTo>
                    <a:pt x="51771" y="36059"/>
                    <a:pt x="51754" y="36118"/>
                    <a:pt x="51739" y="36175"/>
                  </a:cubicBezTo>
                  <a:cubicBezTo>
                    <a:pt x="51699" y="36302"/>
                    <a:pt x="51657" y="36428"/>
                    <a:pt x="51615" y="36551"/>
                  </a:cubicBezTo>
                  <a:cubicBezTo>
                    <a:pt x="51575" y="36663"/>
                    <a:pt x="51527" y="36771"/>
                    <a:pt x="51479" y="36879"/>
                  </a:cubicBezTo>
                  <a:cubicBezTo>
                    <a:pt x="51371" y="37097"/>
                    <a:pt x="51254" y="37308"/>
                    <a:pt x="51126" y="37518"/>
                  </a:cubicBezTo>
                  <a:cubicBezTo>
                    <a:pt x="51051" y="37631"/>
                    <a:pt x="50974" y="37737"/>
                    <a:pt x="50891" y="37844"/>
                  </a:cubicBezTo>
                  <a:lnTo>
                    <a:pt x="50891" y="37843"/>
                  </a:lnTo>
                  <a:cubicBezTo>
                    <a:pt x="50804" y="37949"/>
                    <a:pt x="50713" y="38053"/>
                    <a:pt x="50617" y="38153"/>
                  </a:cubicBezTo>
                  <a:cubicBezTo>
                    <a:pt x="50525" y="38249"/>
                    <a:pt x="50426" y="38338"/>
                    <a:pt x="50331" y="38431"/>
                  </a:cubicBezTo>
                  <a:cubicBezTo>
                    <a:pt x="50231" y="38530"/>
                    <a:pt x="50132" y="38635"/>
                    <a:pt x="50032" y="38734"/>
                  </a:cubicBezTo>
                  <a:cubicBezTo>
                    <a:pt x="49944" y="38820"/>
                    <a:pt x="49856" y="38907"/>
                    <a:pt x="49766" y="38993"/>
                  </a:cubicBezTo>
                  <a:cubicBezTo>
                    <a:pt x="49593" y="39156"/>
                    <a:pt x="49407" y="39307"/>
                    <a:pt x="49222" y="39456"/>
                  </a:cubicBezTo>
                  <a:cubicBezTo>
                    <a:pt x="49064" y="39586"/>
                    <a:pt x="48898" y="39705"/>
                    <a:pt x="48750" y="39845"/>
                  </a:cubicBezTo>
                  <a:cubicBezTo>
                    <a:pt x="48615" y="39969"/>
                    <a:pt x="48477" y="40092"/>
                    <a:pt x="48346" y="40220"/>
                  </a:cubicBezTo>
                  <a:cubicBezTo>
                    <a:pt x="48272" y="40293"/>
                    <a:pt x="48206" y="40371"/>
                    <a:pt x="48138" y="40450"/>
                  </a:cubicBezTo>
                  <a:cubicBezTo>
                    <a:pt x="48065" y="40535"/>
                    <a:pt x="47988" y="40619"/>
                    <a:pt x="47926" y="40711"/>
                  </a:cubicBezTo>
                  <a:cubicBezTo>
                    <a:pt x="47835" y="40842"/>
                    <a:pt x="47754" y="40981"/>
                    <a:pt x="47682" y="41123"/>
                  </a:cubicBezTo>
                  <a:cubicBezTo>
                    <a:pt x="47647" y="41189"/>
                    <a:pt x="47619" y="41256"/>
                    <a:pt x="47595" y="41327"/>
                  </a:cubicBezTo>
                  <a:cubicBezTo>
                    <a:pt x="47577" y="41397"/>
                    <a:pt x="47567" y="41467"/>
                    <a:pt x="47565" y="41538"/>
                  </a:cubicBezTo>
                  <a:cubicBezTo>
                    <a:pt x="47557" y="41690"/>
                    <a:pt x="47567" y="41843"/>
                    <a:pt x="47573" y="41995"/>
                  </a:cubicBezTo>
                  <a:cubicBezTo>
                    <a:pt x="47577" y="42071"/>
                    <a:pt x="47579" y="42147"/>
                    <a:pt x="47589" y="42222"/>
                  </a:cubicBezTo>
                  <a:cubicBezTo>
                    <a:pt x="47597" y="42293"/>
                    <a:pt x="47613" y="42364"/>
                    <a:pt x="47633" y="42432"/>
                  </a:cubicBezTo>
                  <a:cubicBezTo>
                    <a:pt x="47725" y="42743"/>
                    <a:pt x="47888" y="43027"/>
                    <a:pt x="48107" y="43264"/>
                  </a:cubicBezTo>
                  <a:cubicBezTo>
                    <a:pt x="48206" y="43373"/>
                    <a:pt x="48320" y="43466"/>
                    <a:pt x="48436" y="43556"/>
                  </a:cubicBezTo>
                  <a:cubicBezTo>
                    <a:pt x="48561" y="43652"/>
                    <a:pt x="48685" y="43755"/>
                    <a:pt x="48817" y="43843"/>
                  </a:cubicBezTo>
                  <a:cubicBezTo>
                    <a:pt x="48890" y="43895"/>
                    <a:pt x="48967" y="43942"/>
                    <a:pt x="49046" y="43984"/>
                  </a:cubicBezTo>
                  <a:cubicBezTo>
                    <a:pt x="49135" y="44029"/>
                    <a:pt x="49229" y="44063"/>
                    <a:pt x="49325" y="44085"/>
                  </a:cubicBezTo>
                  <a:cubicBezTo>
                    <a:pt x="49482" y="44124"/>
                    <a:pt x="49643" y="44149"/>
                    <a:pt x="49804" y="44162"/>
                  </a:cubicBezTo>
                  <a:cubicBezTo>
                    <a:pt x="49843" y="44166"/>
                    <a:pt x="49882" y="44168"/>
                    <a:pt x="49921" y="44170"/>
                  </a:cubicBezTo>
                  <a:cubicBezTo>
                    <a:pt x="49740" y="44186"/>
                    <a:pt x="49560" y="44191"/>
                    <a:pt x="49379" y="44191"/>
                  </a:cubicBezTo>
                  <a:cubicBezTo>
                    <a:pt x="49324" y="44191"/>
                    <a:pt x="49268" y="44190"/>
                    <a:pt x="49213" y="44189"/>
                  </a:cubicBezTo>
                  <a:cubicBezTo>
                    <a:pt x="49214" y="44189"/>
                    <a:pt x="49215" y="44188"/>
                    <a:pt x="49216" y="44188"/>
                  </a:cubicBezTo>
                  <a:cubicBezTo>
                    <a:pt x="49112" y="44183"/>
                    <a:pt x="49008" y="44176"/>
                    <a:pt x="48903" y="44165"/>
                  </a:cubicBezTo>
                  <a:lnTo>
                    <a:pt x="48903" y="44165"/>
                  </a:lnTo>
                  <a:cubicBezTo>
                    <a:pt x="48907" y="44165"/>
                    <a:pt x="48910" y="44166"/>
                    <a:pt x="48912" y="44167"/>
                  </a:cubicBezTo>
                  <a:cubicBezTo>
                    <a:pt x="48866" y="44159"/>
                    <a:pt x="48819" y="44152"/>
                    <a:pt x="48776" y="44142"/>
                  </a:cubicBezTo>
                  <a:cubicBezTo>
                    <a:pt x="48728" y="44130"/>
                    <a:pt x="48683" y="44120"/>
                    <a:pt x="48637" y="44107"/>
                  </a:cubicBezTo>
                  <a:cubicBezTo>
                    <a:pt x="48535" y="44076"/>
                    <a:pt x="48431" y="44044"/>
                    <a:pt x="48331" y="44005"/>
                  </a:cubicBezTo>
                  <a:cubicBezTo>
                    <a:pt x="48231" y="43965"/>
                    <a:pt x="48128" y="43921"/>
                    <a:pt x="48027" y="43877"/>
                  </a:cubicBezTo>
                  <a:lnTo>
                    <a:pt x="48030" y="43877"/>
                  </a:lnTo>
                  <a:cubicBezTo>
                    <a:pt x="48028" y="43877"/>
                    <a:pt x="48027" y="43876"/>
                    <a:pt x="48026" y="43875"/>
                  </a:cubicBezTo>
                  <a:cubicBezTo>
                    <a:pt x="48023" y="43874"/>
                    <a:pt x="48020" y="43873"/>
                    <a:pt x="48017" y="43870"/>
                  </a:cubicBezTo>
                  <a:lnTo>
                    <a:pt x="48014" y="43870"/>
                  </a:lnTo>
                  <a:cubicBezTo>
                    <a:pt x="48014" y="43870"/>
                    <a:pt x="48013" y="43870"/>
                    <a:pt x="48013" y="43869"/>
                  </a:cubicBezTo>
                  <a:cubicBezTo>
                    <a:pt x="47968" y="43846"/>
                    <a:pt x="47922" y="43824"/>
                    <a:pt x="47878" y="43798"/>
                  </a:cubicBezTo>
                  <a:cubicBezTo>
                    <a:pt x="47840" y="43774"/>
                    <a:pt x="47802" y="43750"/>
                    <a:pt x="47765" y="43729"/>
                  </a:cubicBezTo>
                  <a:lnTo>
                    <a:pt x="47750" y="43718"/>
                  </a:lnTo>
                  <a:lnTo>
                    <a:pt x="47750" y="43718"/>
                  </a:lnTo>
                  <a:cubicBezTo>
                    <a:pt x="47754" y="43721"/>
                    <a:pt x="47757" y="43723"/>
                    <a:pt x="47760" y="43725"/>
                  </a:cubicBezTo>
                  <a:lnTo>
                    <a:pt x="47760" y="43725"/>
                  </a:lnTo>
                  <a:cubicBezTo>
                    <a:pt x="47702" y="43682"/>
                    <a:pt x="47644" y="43641"/>
                    <a:pt x="47588" y="43595"/>
                  </a:cubicBezTo>
                  <a:cubicBezTo>
                    <a:pt x="47463" y="43491"/>
                    <a:pt x="47345" y="43384"/>
                    <a:pt x="47232" y="43271"/>
                  </a:cubicBezTo>
                  <a:lnTo>
                    <a:pt x="47234" y="43271"/>
                  </a:lnTo>
                  <a:cubicBezTo>
                    <a:pt x="47121" y="43152"/>
                    <a:pt x="47016" y="43029"/>
                    <a:pt x="46918" y="42898"/>
                  </a:cubicBezTo>
                  <a:cubicBezTo>
                    <a:pt x="46875" y="42833"/>
                    <a:pt x="46834" y="42766"/>
                    <a:pt x="46796" y="42698"/>
                  </a:cubicBezTo>
                  <a:cubicBezTo>
                    <a:pt x="46759" y="42628"/>
                    <a:pt x="46727" y="42553"/>
                    <a:pt x="46697" y="42478"/>
                  </a:cubicBezTo>
                  <a:cubicBezTo>
                    <a:pt x="46677" y="42421"/>
                    <a:pt x="46658" y="42363"/>
                    <a:pt x="46642" y="42304"/>
                  </a:cubicBezTo>
                  <a:cubicBezTo>
                    <a:pt x="46607" y="42136"/>
                    <a:pt x="46582" y="41968"/>
                    <a:pt x="46564" y="41798"/>
                  </a:cubicBezTo>
                  <a:cubicBezTo>
                    <a:pt x="46542" y="41544"/>
                    <a:pt x="46547" y="41286"/>
                    <a:pt x="46553" y="41031"/>
                  </a:cubicBezTo>
                  <a:cubicBezTo>
                    <a:pt x="46558" y="40932"/>
                    <a:pt x="46564" y="40833"/>
                    <a:pt x="46574" y="40735"/>
                  </a:cubicBezTo>
                  <a:cubicBezTo>
                    <a:pt x="46586" y="40642"/>
                    <a:pt x="46600" y="40552"/>
                    <a:pt x="46615" y="40459"/>
                  </a:cubicBezTo>
                  <a:cubicBezTo>
                    <a:pt x="46630" y="40381"/>
                    <a:pt x="46648" y="40304"/>
                    <a:pt x="46670" y="40229"/>
                  </a:cubicBezTo>
                  <a:cubicBezTo>
                    <a:pt x="46697" y="40150"/>
                    <a:pt x="46728" y="40073"/>
                    <a:pt x="46763" y="39996"/>
                  </a:cubicBezTo>
                  <a:cubicBezTo>
                    <a:pt x="46791" y="39936"/>
                    <a:pt x="46819" y="39877"/>
                    <a:pt x="46850" y="39817"/>
                  </a:cubicBezTo>
                  <a:cubicBezTo>
                    <a:pt x="46878" y="39761"/>
                    <a:pt x="46912" y="39708"/>
                    <a:pt x="46943" y="39653"/>
                  </a:cubicBezTo>
                  <a:cubicBezTo>
                    <a:pt x="47077" y="39452"/>
                    <a:pt x="47229" y="39263"/>
                    <a:pt x="47380" y="39073"/>
                  </a:cubicBezTo>
                  <a:cubicBezTo>
                    <a:pt x="47537" y="38876"/>
                    <a:pt x="47682" y="38671"/>
                    <a:pt x="47815" y="38457"/>
                  </a:cubicBezTo>
                  <a:cubicBezTo>
                    <a:pt x="47898" y="38318"/>
                    <a:pt x="47975" y="38173"/>
                    <a:pt x="48050" y="38030"/>
                  </a:cubicBezTo>
                  <a:cubicBezTo>
                    <a:pt x="48113" y="37906"/>
                    <a:pt x="48176" y="37783"/>
                    <a:pt x="48235" y="37660"/>
                  </a:cubicBezTo>
                  <a:cubicBezTo>
                    <a:pt x="48273" y="37586"/>
                    <a:pt x="48303" y="37508"/>
                    <a:pt x="48325" y="37429"/>
                  </a:cubicBezTo>
                  <a:cubicBezTo>
                    <a:pt x="48355" y="37314"/>
                    <a:pt x="48378" y="37197"/>
                    <a:pt x="48390" y="37078"/>
                  </a:cubicBezTo>
                  <a:cubicBezTo>
                    <a:pt x="48404" y="36950"/>
                    <a:pt x="48406" y="36820"/>
                    <a:pt x="48396" y="36690"/>
                  </a:cubicBezTo>
                  <a:cubicBezTo>
                    <a:pt x="48391" y="36646"/>
                    <a:pt x="48386" y="36603"/>
                    <a:pt x="48381" y="36561"/>
                  </a:cubicBezTo>
                  <a:cubicBezTo>
                    <a:pt x="48362" y="36403"/>
                    <a:pt x="48335" y="36240"/>
                    <a:pt x="48278" y="36090"/>
                  </a:cubicBezTo>
                  <a:cubicBezTo>
                    <a:pt x="48244" y="36001"/>
                    <a:pt x="48207" y="35913"/>
                    <a:pt x="48154" y="35833"/>
                  </a:cubicBezTo>
                  <a:cubicBezTo>
                    <a:pt x="48104" y="35756"/>
                    <a:pt x="48048" y="35684"/>
                    <a:pt x="47987" y="35616"/>
                  </a:cubicBezTo>
                  <a:cubicBezTo>
                    <a:pt x="47928" y="35546"/>
                    <a:pt x="47865" y="35481"/>
                    <a:pt x="47797" y="35419"/>
                  </a:cubicBezTo>
                  <a:cubicBezTo>
                    <a:pt x="47633" y="35274"/>
                    <a:pt x="47459" y="35132"/>
                    <a:pt x="47264" y="35032"/>
                  </a:cubicBezTo>
                  <a:cubicBezTo>
                    <a:pt x="46989" y="34889"/>
                    <a:pt x="46679" y="34806"/>
                    <a:pt x="46368" y="34806"/>
                  </a:cubicBezTo>
                  <a:cubicBezTo>
                    <a:pt x="46300" y="34806"/>
                    <a:pt x="46232" y="34810"/>
                    <a:pt x="46165" y="34818"/>
                  </a:cubicBezTo>
                  <a:cubicBezTo>
                    <a:pt x="45995" y="34837"/>
                    <a:pt x="45826" y="34868"/>
                    <a:pt x="45660" y="34911"/>
                  </a:cubicBezTo>
                  <a:cubicBezTo>
                    <a:pt x="45487" y="34958"/>
                    <a:pt x="45321" y="35025"/>
                    <a:pt x="45154" y="35090"/>
                  </a:cubicBezTo>
                  <a:cubicBezTo>
                    <a:pt x="44994" y="35152"/>
                    <a:pt x="44835" y="35223"/>
                    <a:pt x="44681" y="35301"/>
                  </a:cubicBezTo>
                  <a:cubicBezTo>
                    <a:pt x="44526" y="35381"/>
                    <a:pt x="44367" y="35456"/>
                    <a:pt x="44212" y="35538"/>
                  </a:cubicBezTo>
                  <a:cubicBezTo>
                    <a:pt x="44058" y="35618"/>
                    <a:pt x="43912" y="35709"/>
                    <a:pt x="43771" y="35811"/>
                  </a:cubicBezTo>
                  <a:cubicBezTo>
                    <a:pt x="43636" y="35911"/>
                    <a:pt x="43498" y="36011"/>
                    <a:pt x="43369" y="36120"/>
                  </a:cubicBezTo>
                  <a:cubicBezTo>
                    <a:pt x="43243" y="36225"/>
                    <a:pt x="43131" y="36343"/>
                    <a:pt x="43016" y="36461"/>
                  </a:cubicBezTo>
                  <a:cubicBezTo>
                    <a:pt x="42892" y="36584"/>
                    <a:pt x="42770" y="36709"/>
                    <a:pt x="42657" y="36842"/>
                  </a:cubicBezTo>
                  <a:cubicBezTo>
                    <a:pt x="42554" y="36965"/>
                    <a:pt x="42460" y="37096"/>
                    <a:pt x="42358" y="37222"/>
                  </a:cubicBezTo>
                  <a:cubicBezTo>
                    <a:pt x="42360" y="37220"/>
                    <a:pt x="42361" y="37218"/>
                    <a:pt x="42362" y="37217"/>
                  </a:cubicBezTo>
                  <a:lnTo>
                    <a:pt x="42362" y="37217"/>
                  </a:lnTo>
                  <a:cubicBezTo>
                    <a:pt x="42249" y="37348"/>
                    <a:pt x="42130" y="37472"/>
                    <a:pt x="42005" y="37591"/>
                  </a:cubicBezTo>
                  <a:cubicBezTo>
                    <a:pt x="41873" y="37717"/>
                    <a:pt x="41746" y="37843"/>
                    <a:pt x="41615" y="37966"/>
                  </a:cubicBezTo>
                  <a:cubicBezTo>
                    <a:pt x="41451" y="38117"/>
                    <a:pt x="41288" y="38265"/>
                    <a:pt x="41127" y="38419"/>
                  </a:cubicBezTo>
                  <a:cubicBezTo>
                    <a:pt x="41052" y="38485"/>
                    <a:pt x="40976" y="38546"/>
                    <a:pt x="40897" y="38605"/>
                  </a:cubicBezTo>
                  <a:cubicBezTo>
                    <a:pt x="40755" y="38705"/>
                    <a:pt x="40612" y="38805"/>
                    <a:pt x="40465" y="38903"/>
                  </a:cubicBezTo>
                  <a:cubicBezTo>
                    <a:pt x="40383" y="38958"/>
                    <a:pt x="40300" y="39014"/>
                    <a:pt x="40214" y="39065"/>
                  </a:cubicBezTo>
                  <a:cubicBezTo>
                    <a:pt x="40151" y="39104"/>
                    <a:pt x="40084" y="39141"/>
                    <a:pt x="40019" y="39177"/>
                  </a:cubicBezTo>
                  <a:lnTo>
                    <a:pt x="40023" y="39173"/>
                  </a:lnTo>
                  <a:lnTo>
                    <a:pt x="40023" y="39173"/>
                  </a:lnTo>
                  <a:cubicBezTo>
                    <a:pt x="39918" y="39230"/>
                    <a:pt x="39812" y="39285"/>
                    <a:pt x="39706" y="39339"/>
                  </a:cubicBezTo>
                  <a:cubicBezTo>
                    <a:pt x="39607" y="39388"/>
                    <a:pt x="39505" y="39430"/>
                    <a:pt x="39402" y="39473"/>
                  </a:cubicBezTo>
                  <a:cubicBezTo>
                    <a:pt x="39215" y="39552"/>
                    <a:pt x="39024" y="39625"/>
                    <a:pt x="38835" y="39700"/>
                  </a:cubicBezTo>
                  <a:cubicBezTo>
                    <a:pt x="38788" y="39718"/>
                    <a:pt x="38739" y="39738"/>
                    <a:pt x="38690" y="39752"/>
                  </a:cubicBezTo>
                  <a:cubicBezTo>
                    <a:pt x="38642" y="39765"/>
                    <a:pt x="38593" y="39781"/>
                    <a:pt x="38546" y="39795"/>
                  </a:cubicBezTo>
                  <a:cubicBezTo>
                    <a:pt x="38326" y="39842"/>
                    <a:pt x="38107" y="39885"/>
                    <a:pt x="37885" y="39915"/>
                  </a:cubicBezTo>
                  <a:cubicBezTo>
                    <a:pt x="37817" y="39923"/>
                    <a:pt x="37748" y="39929"/>
                    <a:pt x="37678" y="39932"/>
                  </a:cubicBezTo>
                  <a:cubicBezTo>
                    <a:pt x="37621" y="39935"/>
                    <a:pt x="37565" y="39937"/>
                    <a:pt x="37508" y="39937"/>
                  </a:cubicBezTo>
                  <a:cubicBezTo>
                    <a:pt x="37491" y="39937"/>
                    <a:pt x="37474" y="39937"/>
                    <a:pt x="37456" y="39936"/>
                  </a:cubicBezTo>
                  <a:cubicBezTo>
                    <a:pt x="37317" y="39929"/>
                    <a:pt x="37180" y="39920"/>
                    <a:pt x="37042" y="39905"/>
                  </a:cubicBezTo>
                  <a:cubicBezTo>
                    <a:pt x="36914" y="39890"/>
                    <a:pt x="36788" y="39870"/>
                    <a:pt x="36660" y="39851"/>
                  </a:cubicBezTo>
                  <a:lnTo>
                    <a:pt x="36660" y="39851"/>
                  </a:lnTo>
                  <a:cubicBezTo>
                    <a:pt x="36661" y="39851"/>
                    <a:pt x="36662" y="39851"/>
                    <a:pt x="36663" y="39851"/>
                  </a:cubicBezTo>
                  <a:lnTo>
                    <a:pt x="36663" y="39851"/>
                  </a:lnTo>
                  <a:cubicBezTo>
                    <a:pt x="36436" y="39811"/>
                    <a:pt x="36213" y="39764"/>
                    <a:pt x="35990" y="39705"/>
                  </a:cubicBezTo>
                  <a:lnTo>
                    <a:pt x="35990" y="39705"/>
                  </a:lnTo>
                  <a:cubicBezTo>
                    <a:pt x="35991" y="39706"/>
                    <a:pt x="35991" y="39707"/>
                    <a:pt x="35991" y="39707"/>
                  </a:cubicBezTo>
                  <a:lnTo>
                    <a:pt x="35991" y="39707"/>
                  </a:lnTo>
                  <a:cubicBezTo>
                    <a:pt x="35908" y="39681"/>
                    <a:pt x="35825" y="39652"/>
                    <a:pt x="35743" y="39619"/>
                  </a:cubicBezTo>
                  <a:cubicBezTo>
                    <a:pt x="35659" y="39584"/>
                    <a:pt x="35576" y="39548"/>
                    <a:pt x="35493" y="39511"/>
                  </a:cubicBezTo>
                  <a:cubicBezTo>
                    <a:pt x="35417" y="39475"/>
                    <a:pt x="35345" y="39436"/>
                    <a:pt x="35272" y="39395"/>
                  </a:cubicBezTo>
                  <a:cubicBezTo>
                    <a:pt x="35271" y="39394"/>
                    <a:pt x="35270" y="39393"/>
                    <a:pt x="35270" y="39392"/>
                  </a:cubicBezTo>
                  <a:cubicBezTo>
                    <a:pt x="35267" y="39392"/>
                    <a:pt x="35265" y="39392"/>
                    <a:pt x="35264" y="39390"/>
                  </a:cubicBezTo>
                  <a:lnTo>
                    <a:pt x="35265" y="39390"/>
                  </a:lnTo>
                  <a:cubicBezTo>
                    <a:pt x="35263" y="39390"/>
                    <a:pt x="35261" y="39388"/>
                    <a:pt x="35260" y="39386"/>
                  </a:cubicBezTo>
                  <a:cubicBezTo>
                    <a:pt x="35225" y="39364"/>
                    <a:pt x="35194" y="39338"/>
                    <a:pt x="35159" y="39315"/>
                  </a:cubicBezTo>
                  <a:cubicBezTo>
                    <a:pt x="35163" y="39315"/>
                    <a:pt x="35166" y="39317"/>
                    <a:pt x="35170" y="39318"/>
                  </a:cubicBezTo>
                  <a:cubicBezTo>
                    <a:pt x="35132" y="39288"/>
                    <a:pt x="35096" y="39258"/>
                    <a:pt x="35059" y="39226"/>
                  </a:cubicBezTo>
                  <a:cubicBezTo>
                    <a:pt x="35042" y="39210"/>
                    <a:pt x="35023" y="39194"/>
                    <a:pt x="35005" y="39177"/>
                  </a:cubicBezTo>
                  <a:cubicBezTo>
                    <a:pt x="34987" y="39164"/>
                    <a:pt x="34969" y="39151"/>
                    <a:pt x="34951" y="39136"/>
                  </a:cubicBezTo>
                  <a:cubicBezTo>
                    <a:pt x="34887" y="39085"/>
                    <a:pt x="34825" y="39032"/>
                    <a:pt x="34765" y="38978"/>
                  </a:cubicBezTo>
                  <a:cubicBezTo>
                    <a:pt x="34709" y="38925"/>
                    <a:pt x="34658" y="38869"/>
                    <a:pt x="34611" y="38810"/>
                  </a:cubicBezTo>
                  <a:cubicBezTo>
                    <a:pt x="34579" y="38773"/>
                    <a:pt x="34546" y="38733"/>
                    <a:pt x="34518" y="38692"/>
                  </a:cubicBezTo>
                  <a:cubicBezTo>
                    <a:pt x="34491" y="38648"/>
                    <a:pt x="34467" y="38604"/>
                    <a:pt x="34447" y="38558"/>
                  </a:cubicBezTo>
                  <a:cubicBezTo>
                    <a:pt x="34429" y="38521"/>
                    <a:pt x="34414" y="38482"/>
                    <a:pt x="34401" y="38442"/>
                  </a:cubicBezTo>
                  <a:cubicBezTo>
                    <a:pt x="34375" y="38397"/>
                    <a:pt x="34352" y="38350"/>
                    <a:pt x="34332" y="38301"/>
                  </a:cubicBezTo>
                  <a:cubicBezTo>
                    <a:pt x="34299" y="38220"/>
                    <a:pt x="34271" y="38136"/>
                    <a:pt x="34246" y="38052"/>
                  </a:cubicBezTo>
                  <a:lnTo>
                    <a:pt x="34246" y="38052"/>
                  </a:lnTo>
                  <a:cubicBezTo>
                    <a:pt x="34248" y="38053"/>
                    <a:pt x="34249" y="38055"/>
                    <a:pt x="34250" y="38057"/>
                  </a:cubicBezTo>
                  <a:cubicBezTo>
                    <a:pt x="34165" y="37735"/>
                    <a:pt x="34106" y="37404"/>
                    <a:pt x="34049" y="37074"/>
                  </a:cubicBezTo>
                  <a:cubicBezTo>
                    <a:pt x="34041" y="36993"/>
                    <a:pt x="34027" y="36911"/>
                    <a:pt x="34025" y="36831"/>
                  </a:cubicBezTo>
                  <a:cubicBezTo>
                    <a:pt x="34023" y="36753"/>
                    <a:pt x="34019" y="36675"/>
                    <a:pt x="34017" y="36598"/>
                  </a:cubicBezTo>
                  <a:cubicBezTo>
                    <a:pt x="34018" y="36407"/>
                    <a:pt x="34024" y="36218"/>
                    <a:pt x="34035" y="36028"/>
                  </a:cubicBezTo>
                  <a:cubicBezTo>
                    <a:pt x="34047" y="35836"/>
                    <a:pt x="34075" y="35642"/>
                    <a:pt x="34097" y="35451"/>
                  </a:cubicBezTo>
                  <a:cubicBezTo>
                    <a:pt x="34137" y="35098"/>
                    <a:pt x="34157" y="34743"/>
                    <a:pt x="34167" y="34387"/>
                  </a:cubicBezTo>
                  <a:cubicBezTo>
                    <a:pt x="34174" y="34216"/>
                    <a:pt x="34166" y="34044"/>
                    <a:pt x="34146" y="33875"/>
                  </a:cubicBezTo>
                  <a:cubicBezTo>
                    <a:pt x="34124" y="33691"/>
                    <a:pt x="34089" y="33511"/>
                    <a:pt x="34019" y="33339"/>
                  </a:cubicBezTo>
                  <a:cubicBezTo>
                    <a:pt x="33948" y="33160"/>
                    <a:pt x="33831" y="33010"/>
                    <a:pt x="33696" y="32874"/>
                  </a:cubicBezTo>
                  <a:cubicBezTo>
                    <a:pt x="33616" y="32794"/>
                    <a:pt x="33531" y="32719"/>
                    <a:pt x="33440" y="32650"/>
                  </a:cubicBezTo>
                  <a:cubicBezTo>
                    <a:pt x="33368" y="32594"/>
                    <a:pt x="33297" y="32540"/>
                    <a:pt x="33224" y="32489"/>
                  </a:cubicBezTo>
                  <a:cubicBezTo>
                    <a:pt x="33086" y="32389"/>
                    <a:pt x="32944" y="32287"/>
                    <a:pt x="32782" y="32231"/>
                  </a:cubicBezTo>
                  <a:cubicBezTo>
                    <a:pt x="32631" y="32177"/>
                    <a:pt x="32476" y="32149"/>
                    <a:pt x="32316" y="32125"/>
                  </a:cubicBezTo>
                  <a:cubicBezTo>
                    <a:pt x="32218" y="32113"/>
                    <a:pt x="32119" y="32101"/>
                    <a:pt x="32020" y="32091"/>
                  </a:cubicBezTo>
                  <a:cubicBezTo>
                    <a:pt x="31980" y="32087"/>
                    <a:pt x="31937" y="32087"/>
                    <a:pt x="31896" y="32085"/>
                  </a:cubicBezTo>
                  <a:cubicBezTo>
                    <a:pt x="31859" y="32083"/>
                    <a:pt x="31821" y="32081"/>
                    <a:pt x="31783" y="32081"/>
                  </a:cubicBezTo>
                  <a:cubicBezTo>
                    <a:pt x="31684" y="32085"/>
                    <a:pt x="31585" y="32088"/>
                    <a:pt x="31486" y="32099"/>
                  </a:cubicBezTo>
                  <a:cubicBezTo>
                    <a:pt x="31339" y="32113"/>
                    <a:pt x="31192" y="32138"/>
                    <a:pt x="31048" y="32174"/>
                  </a:cubicBezTo>
                  <a:cubicBezTo>
                    <a:pt x="30921" y="32208"/>
                    <a:pt x="30796" y="32253"/>
                    <a:pt x="30676" y="32309"/>
                  </a:cubicBezTo>
                  <a:cubicBezTo>
                    <a:pt x="30602" y="32341"/>
                    <a:pt x="30530" y="32374"/>
                    <a:pt x="30458" y="32408"/>
                  </a:cubicBezTo>
                  <a:cubicBezTo>
                    <a:pt x="30366" y="32456"/>
                    <a:pt x="30271" y="32502"/>
                    <a:pt x="30182" y="32557"/>
                  </a:cubicBezTo>
                  <a:cubicBezTo>
                    <a:pt x="30034" y="32643"/>
                    <a:pt x="29901" y="32750"/>
                    <a:pt x="29786" y="32876"/>
                  </a:cubicBezTo>
                  <a:cubicBezTo>
                    <a:pt x="29662" y="33013"/>
                    <a:pt x="29560" y="33163"/>
                    <a:pt x="29451" y="33311"/>
                  </a:cubicBezTo>
                  <a:cubicBezTo>
                    <a:pt x="29350" y="33447"/>
                    <a:pt x="29245" y="33585"/>
                    <a:pt x="29167" y="33737"/>
                  </a:cubicBezTo>
                  <a:cubicBezTo>
                    <a:pt x="29070" y="33926"/>
                    <a:pt x="29002" y="34128"/>
                    <a:pt x="28968" y="34338"/>
                  </a:cubicBezTo>
                  <a:cubicBezTo>
                    <a:pt x="28952" y="34445"/>
                    <a:pt x="28949" y="34554"/>
                    <a:pt x="28961" y="34662"/>
                  </a:cubicBezTo>
                  <a:cubicBezTo>
                    <a:pt x="28966" y="34716"/>
                    <a:pt x="28978" y="34771"/>
                    <a:pt x="28988" y="34828"/>
                  </a:cubicBezTo>
                  <a:cubicBezTo>
                    <a:pt x="29001" y="34902"/>
                    <a:pt x="29021" y="34975"/>
                    <a:pt x="29047" y="35047"/>
                  </a:cubicBezTo>
                  <a:cubicBezTo>
                    <a:pt x="29106" y="35209"/>
                    <a:pt x="29174" y="35369"/>
                    <a:pt x="29252" y="35524"/>
                  </a:cubicBezTo>
                  <a:cubicBezTo>
                    <a:pt x="29328" y="35674"/>
                    <a:pt x="29411" y="35820"/>
                    <a:pt x="29496" y="35962"/>
                  </a:cubicBezTo>
                  <a:lnTo>
                    <a:pt x="29496" y="35961"/>
                  </a:lnTo>
                  <a:cubicBezTo>
                    <a:pt x="29496" y="35962"/>
                    <a:pt x="29497" y="35964"/>
                    <a:pt x="29498" y="35965"/>
                  </a:cubicBezTo>
                  <a:cubicBezTo>
                    <a:pt x="29502" y="35970"/>
                    <a:pt x="29504" y="35976"/>
                    <a:pt x="29507" y="35980"/>
                  </a:cubicBezTo>
                  <a:cubicBezTo>
                    <a:pt x="29506" y="35980"/>
                    <a:pt x="29506" y="35979"/>
                    <a:pt x="29506" y="35978"/>
                  </a:cubicBezTo>
                  <a:lnTo>
                    <a:pt x="29506" y="35978"/>
                  </a:lnTo>
                  <a:cubicBezTo>
                    <a:pt x="29562" y="36079"/>
                    <a:pt x="29617" y="36180"/>
                    <a:pt x="29676" y="36281"/>
                  </a:cubicBezTo>
                  <a:cubicBezTo>
                    <a:pt x="29744" y="36396"/>
                    <a:pt x="29816" y="36508"/>
                    <a:pt x="29890" y="36619"/>
                  </a:cubicBezTo>
                  <a:cubicBezTo>
                    <a:pt x="29954" y="36713"/>
                    <a:pt x="30019" y="36804"/>
                    <a:pt x="30083" y="36897"/>
                  </a:cubicBezTo>
                  <a:cubicBezTo>
                    <a:pt x="30148" y="36989"/>
                    <a:pt x="30212" y="37087"/>
                    <a:pt x="30271" y="37185"/>
                  </a:cubicBezTo>
                  <a:cubicBezTo>
                    <a:pt x="30310" y="37259"/>
                    <a:pt x="30349" y="37335"/>
                    <a:pt x="30385" y="37412"/>
                  </a:cubicBezTo>
                  <a:cubicBezTo>
                    <a:pt x="30414" y="37471"/>
                    <a:pt x="30438" y="37532"/>
                    <a:pt x="30466" y="37593"/>
                  </a:cubicBezTo>
                  <a:cubicBezTo>
                    <a:pt x="30517" y="37722"/>
                    <a:pt x="30568" y="37850"/>
                    <a:pt x="30614" y="37982"/>
                  </a:cubicBezTo>
                  <a:cubicBezTo>
                    <a:pt x="30663" y="38120"/>
                    <a:pt x="30705" y="38261"/>
                    <a:pt x="30743" y="38403"/>
                  </a:cubicBezTo>
                  <a:cubicBezTo>
                    <a:pt x="30767" y="38495"/>
                    <a:pt x="30786" y="38589"/>
                    <a:pt x="30803" y="38682"/>
                  </a:cubicBezTo>
                  <a:cubicBezTo>
                    <a:pt x="30819" y="38801"/>
                    <a:pt x="30832" y="38921"/>
                    <a:pt x="30847" y="39042"/>
                  </a:cubicBezTo>
                  <a:cubicBezTo>
                    <a:pt x="30858" y="39159"/>
                    <a:pt x="30866" y="39275"/>
                    <a:pt x="30868" y="39395"/>
                  </a:cubicBezTo>
                  <a:cubicBezTo>
                    <a:pt x="30864" y="39598"/>
                    <a:pt x="30854" y="39802"/>
                    <a:pt x="30854" y="40007"/>
                  </a:cubicBezTo>
                  <a:cubicBezTo>
                    <a:pt x="30850" y="40176"/>
                    <a:pt x="30840" y="40344"/>
                    <a:pt x="30822" y="40512"/>
                  </a:cubicBezTo>
                  <a:cubicBezTo>
                    <a:pt x="30803" y="40682"/>
                    <a:pt x="30784" y="40851"/>
                    <a:pt x="30761" y="41021"/>
                  </a:cubicBezTo>
                  <a:cubicBezTo>
                    <a:pt x="30752" y="41078"/>
                    <a:pt x="30739" y="41134"/>
                    <a:pt x="30725" y="41190"/>
                  </a:cubicBezTo>
                  <a:cubicBezTo>
                    <a:pt x="30707" y="41250"/>
                    <a:pt x="30690" y="41308"/>
                    <a:pt x="30667" y="41365"/>
                  </a:cubicBezTo>
                  <a:lnTo>
                    <a:pt x="30667" y="41365"/>
                  </a:lnTo>
                  <a:cubicBezTo>
                    <a:pt x="30667" y="41365"/>
                    <a:pt x="30667" y="41365"/>
                    <a:pt x="30667" y="41365"/>
                  </a:cubicBezTo>
                  <a:lnTo>
                    <a:pt x="30667" y="41365"/>
                  </a:lnTo>
                  <a:cubicBezTo>
                    <a:pt x="30619" y="41476"/>
                    <a:pt x="30571" y="41586"/>
                    <a:pt x="30514" y="41691"/>
                  </a:cubicBezTo>
                  <a:cubicBezTo>
                    <a:pt x="30454" y="41800"/>
                    <a:pt x="30394" y="41906"/>
                    <a:pt x="30332" y="42013"/>
                  </a:cubicBezTo>
                  <a:cubicBezTo>
                    <a:pt x="30336" y="42006"/>
                    <a:pt x="30339" y="42000"/>
                    <a:pt x="30342" y="41993"/>
                  </a:cubicBezTo>
                  <a:lnTo>
                    <a:pt x="30342" y="41993"/>
                  </a:lnTo>
                  <a:cubicBezTo>
                    <a:pt x="30259" y="42137"/>
                    <a:pt x="30174" y="42278"/>
                    <a:pt x="30085" y="42419"/>
                  </a:cubicBezTo>
                  <a:cubicBezTo>
                    <a:pt x="30009" y="42540"/>
                    <a:pt x="29923" y="42655"/>
                    <a:pt x="29838" y="42772"/>
                  </a:cubicBezTo>
                  <a:lnTo>
                    <a:pt x="29838" y="42772"/>
                  </a:lnTo>
                  <a:cubicBezTo>
                    <a:pt x="29840" y="42769"/>
                    <a:pt x="29842" y="42766"/>
                    <a:pt x="29845" y="42764"/>
                  </a:cubicBezTo>
                  <a:lnTo>
                    <a:pt x="29845" y="42764"/>
                  </a:lnTo>
                  <a:cubicBezTo>
                    <a:pt x="29840" y="42769"/>
                    <a:pt x="29836" y="42775"/>
                    <a:pt x="29831" y="42781"/>
                  </a:cubicBezTo>
                  <a:lnTo>
                    <a:pt x="29831" y="42781"/>
                  </a:lnTo>
                  <a:cubicBezTo>
                    <a:pt x="29833" y="42778"/>
                    <a:pt x="29836" y="42775"/>
                    <a:pt x="29838" y="42772"/>
                  </a:cubicBezTo>
                  <a:lnTo>
                    <a:pt x="29838" y="42772"/>
                  </a:lnTo>
                  <a:cubicBezTo>
                    <a:pt x="29836" y="42774"/>
                    <a:pt x="29833" y="42777"/>
                    <a:pt x="29831" y="42781"/>
                  </a:cubicBezTo>
                  <a:lnTo>
                    <a:pt x="29831" y="42781"/>
                  </a:lnTo>
                  <a:cubicBezTo>
                    <a:pt x="29831" y="42781"/>
                    <a:pt x="29831" y="42781"/>
                    <a:pt x="29831" y="42781"/>
                  </a:cubicBezTo>
                  <a:lnTo>
                    <a:pt x="29831" y="42781"/>
                  </a:lnTo>
                  <a:cubicBezTo>
                    <a:pt x="29831" y="42781"/>
                    <a:pt x="29831" y="42781"/>
                    <a:pt x="29831" y="42781"/>
                  </a:cubicBezTo>
                  <a:cubicBezTo>
                    <a:pt x="29831" y="42781"/>
                    <a:pt x="29831" y="42781"/>
                    <a:pt x="29831" y="42781"/>
                  </a:cubicBezTo>
                  <a:lnTo>
                    <a:pt x="29831" y="42781"/>
                  </a:lnTo>
                  <a:cubicBezTo>
                    <a:pt x="29734" y="42900"/>
                    <a:pt x="29637" y="43019"/>
                    <a:pt x="29543" y="43142"/>
                  </a:cubicBezTo>
                  <a:cubicBezTo>
                    <a:pt x="29451" y="43260"/>
                    <a:pt x="29360" y="43383"/>
                    <a:pt x="29270" y="43503"/>
                  </a:cubicBezTo>
                  <a:lnTo>
                    <a:pt x="29261" y="43518"/>
                  </a:lnTo>
                  <a:cubicBezTo>
                    <a:pt x="29261" y="43516"/>
                    <a:pt x="29262" y="43515"/>
                    <a:pt x="29264" y="43511"/>
                  </a:cubicBezTo>
                  <a:lnTo>
                    <a:pt x="29264" y="43511"/>
                  </a:lnTo>
                  <a:cubicBezTo>
                    <a:pt x="29188" y="43608"/>
                    <a:pt x="29111" y="43703"/>
                    <a:pt x="29031" y="43794"/>
                  </a:cubicBezTo>
                  <a:cubicBezTo>
                    <a:pt x="28936" y="43902"/>
                    <a:pt x="28836" y="44007"/>
                    <a:pt x="28738" y="44112"/>
                  </a:cubicBezTo>
                  <a:cubicBezTo>
                    <a:pt x="28558" y="44304"/>
                    <a:pt x="28381" y="44502"/>
                    <a:pt x="28199" y="44693"/>
                  </a:cubicBezTo>
                  <a:cubicBezTo>
                    <a:pt x="28116" y="44773"/>
                    <a:pt x="28035" y="44854"/>
                    <a:pt x="27947" y="44927"/>
                  </a:cubicBezTo>
                  <a:cubicBezTo>
                    <a:pt x="27850" y="45008"/>
                    <a:pt x="27752" y="45086"/>
                    <a:pt x="27655" y="45165"/>
                  </a:cubicBezTo>
                  <a:cubicBezTo>
                    <a:pt x="27473" y="45315"/>
                    <a:pt x="27292" y="45464"/>
                    <a:pt x="27107" y="45609"/>
                  </a:cubicBezTo>
                  <a:cubicBezTo>
                    <a:pt x="26948" y="45730"/>
                    <a:pt x="26785" y="45848"/>
                    <a:pt x="26621" y="45966"/>
                  </a:cubicBezTo>
                  <a:cubicBezTo>
                    <a:pt x="26465" y="46078"/>
                    <a:pt x="26313" y="46199"/>
                    <a:pt x="26162" y="46320"/>
                  </a:cubicBezTo>
                  <a:cubicBezTo>
                    <a:pt x="25848" y="46573"/>
                    <a:pt x="25542" y="46838"/>
                    <a:pt x="25226" y="47088"/>
                  </a:cubicBezTo>
                  <a:cubicBezTo>
                    <a:pt x="25231" y="47082"/>
                    <a:pt x="25236" y="47078"/>
                    <a:pt x="25241" y="47074"/>
                  </a:cubicBezTo>
                  <a:lnTo>
                    <a:pt x="25241" y="47074"/>
                  </a:lnTo>
                  <a:cubicBezTo>
                    <a:pt x="25207" y="47100"/>
                    <a:pt x="25170" y="47126"/>
                    <a:pt x="25134" y="47151"/>
                  </a:cubicBezTo>
                  <a:lnTo>
                    <a:pt x="25048" y="47188"/>
                  </a:lnTo>
                  <a:cubicBezTo>
                    <a:pt x="24889" y="47255"/>
                    <a:pt x="24729" y="47322"/>
                    <a:pt x="24569" y="47385"/>
                  </a:cubicBezTo>
                  <a:cubicBezTo>
                    <a:pt x="24575" y="47384"/>
                    <a:pt x="24583" y="47381"/>
                    <a:pt x="24590" y="47379"/>
                  </a:cubicBezTo>
                  <a:lnTo>
                    <a:pt x="24590" y="47379"/>
                  </a:lnTo>
                  <a:cubicBezTo>
                    <a:pt x="24397" y="47447"/>
                    <a:pt x="24202" y="47513"/>
                    <a:pt x="24006" y="47572"/>
                  </a:cubicBezTo>
                  <a:cubicBezTo>
                    <a:pt x="23818" y="47627"/>
                    <a:pt x="23628" y="47674"/>
                    <a:pt x="23436" y="47718"/>
                  </a:cubicBezTo>
                  <a:cubicBezTo>
                    <a:pt x="23396" y="47725"/>
                    <a:pt x="23356" y="47733"/>
                    <a:pt x="23317" y="47739"/>
                  </a:cubicBezTo>
                  <a:cubicBezTo>
                    <a:pt x="23278" y="47746"/>
                    <a:pt x="23233" y="47757"/>
                    <a:pt x="23192" y="47761"/>
                  </a:cubicBezTo>
                  <a:cubicBezTo>
                    <a:pt x="23121" y="47770"/>
                    <a:pt x="23050" y="47777"/>
                    <a:pt x="22980" y="47785"/>
                  </a:cubicBezTo>
                  <a:lnTo>
                    <a:pt x="22980" y="47785"/>
                  </a:lnTo>
                  <a:cubicBezTo>
                    <a:pt x="22981" y="47785"/>
                    <a:pt x="22981" y="47784"/>
                    <a:pt x="22981" y="47784"/>
                  </a:cubicBezTo>
                  <a:lnTo>
                    <a:pt x="22981" y="47784"/>
                  </a:lnTo>
                  <a:cubicBezTo>
                    <a:pt x="22713" y="47798"/>
                    <a:pt x="22445" y="47809"/>
                    <a:pt x="22176" y="47810"/>
                  </a:cubicBezTo>
                  <a:lnTo>
                    <a:pt x="22176" y="47810"/>
                  </a:lnTo>
                  <a:cubicBezTo>
                    <a:pt x="22129" y="47808"/>
                    <a:pt x="22082" y="47803"/>
                    <a:pt x="22036" y="47799"/>
                  </a:cubicBezTo>
                  <a:cubicBezTo>
                    <a:pt x="21990" y="47794"/>
                    <a:pt x="21947" y="47791"/>
                    <a:pt x="21904" y="47785"/>
                  </a:cubicBezTo>
                  <a:cubicBezTo>
                    <a:pt x="21825" y="47776"/>
                    <a:pt x="21747" y="47763"/>
                    <a:pt x="21668" y="47750"/>
                  </a:cubicBezTo>
                  <a:cubicBezTo>
                    <a:pt x="21376" y="47697"/>
                    <a:pt x="21086" y="47625"/>
                    <a:pt x="20823" y="47486"/>
                  </a:cubicBezTo>
                  <a:cubicBezTo>
                    <a:pt x="20711" y="47426"/>
                    <a:pt x="20603" y="47361"/>
                    <a:pt x="20498" y="47291"/>
                  </a:cubicBezTo>
                  <a:lnTo>
                    <a:pt x="20498" y="47291"/>
                  </a:lnTo>
                  <a:cubicBezTo>
                    <a:pt x="20501" y="47302"/>
                    <a:pt x="20504" y="47312"/>
                    <a:pt x="20509" y="47323"/>
                  </a:cubicBezTo>
                  <a:cubicBezTo>
                    <a:pt x="20521" y="47349"/>
                    <a:pt x="20536" y="47374"/>
                    <a:pt x="20555" y="47396"/>
                  </a:cubicBezTo>
                  <a:cubicBezTo>
                    <a:pt x="20578" y="47428"/>
                    <a:pt x="20604" y="47458"/>
                    <a:pt x="20632" y="47487"/>
                  </a:cubicBezTo>
                  <a:cubicBezTo>
                    <a:pt x="20729" y="47594"/>
                    <a:pt x="20847" y="47678"/>
                    <a:pt x="20972" y="47751"/>
                  </a:cubicBezTo>
                  <a:cubicBezTo>
                    <a:pt x="21108" y="47828"/>
                    <a:pt x="21248" y="47896"/>
                    <a:pt x="21392" y="47959"/>
                  </a:cubicBezTo>
                  <a:cubicBezTo>
                    <a:pt x="21599" y="48048"/>
                    <a:pt x="21816" y="48129"/>
                    <a:pt x="22042" y="48143"/>
                  </a:cubicBezTo>
                  <a:cubicBezTo>
                    <a:pt x="22115" y="48148"/>
                    <a:pt x="22188" y="48150"/>
                    <a:pt x="22261" y="48150"/>
                  </a:cubicBezTo>
                  <a:cubicBezTo>
                    <a:pt x="22365" y="48150"/>
                    <a:pt x="22468" y="48146"/>
                    <a:pt x="22570" y="48143"/>
                  </a:cubicBezTo>
                  <a:cubicBezTo>
                    <a:pt x="22642" y="48141"/>
                    <a:pt x="22713" y="48140"/>
                    <a:pt x="22784" y="48137"/>
                  </a:cubicBezTo>
                  <a:cubicBezTo>
                    <a:pt x="22859" y="48133"/>
                    <a:pt x="22938" y="48132"/>
                    <a:pt x="23013" y="48123"/>
                  </a:cubicBezTo>
                  <a:cubicBezTo>
                    <a:pt x="23089" y="48115"/>
                    <a:pt x="23168" y="48112"/>
                    <a:pt x="23245" y="48097"/>
                  </a:cubicBezTo>
                  <a:cubicBezTo>
                    <a:pt x="23322" y="48082"/>
                    <a:pt x="23398" y="48071"/>
                    <a:pt x="23475" y="48057"/>
                  </a:cubicBezTo>
                  <a:cubicBezTo>
                    <a:pt x="23620" y="48031"/>
                    <a:pt x="23762" y="47992"/>
                    <a:pt x="23904" y="47953"/>
                  </a:cubicBezTo>
                  <a:cubicBezTo>
                    <a:pt x="23953" y="47941"/>
                    <a:pt x="24002" y="47924"/>
                    <a:pt x="24051" y="47910"/>
                  </a:cubicBezTo>
                  <a:lnTo>
                    <a:pt x="24051" y="47910"/>
                  </a:lnTo>
                  <a:cubicBezTo>
                    <a:pt x="24047" y="47912"/>
                    <a:pt x="24043" y="47915"/>
                    <a:pt x="24039" y="47918"/>
                  </a:cubicBezTo>
                  <a:lnTo>
                    <a:pt x="24114" y="47895"/>
                  </a:lnTo>
                  <a:cubicBezTo>
                    <a:pt x="24272" y="47849"/>
                    <a:pt x="24432" y="47801"/>
                    <a:pt x="24591" y="47755"/>
                  </a:cubicBezTo>
                  <a:lnTo>
                    <a:pt x="24591" y="47755"/>
                  </a:lnTo>
                  <a:cubicBezTo>
                    <a:pt x="24585" y="47758"/>
                    <a:pt x="24577" y="47760"/>
                    <a:pt x="24569" y="47763"/>
                  </a:cubicBezTo>
                  <a:cubicBezTo>
                    <a:pt x="24580" y="47759"/>
                    <a:pt x="24591" y="47756"/>
                    <a:pt x="24603" y="47753"/>
                  </a:cubicBezTo>
                  <a:lnTo>
                    <a:pt x="24881" y="47643"/>
                  </a:lnTo>
                  <a:cubicBezTo>
                    <a:pt x="24944" y="47614"/>
                    <a:pt x="25006" y="47588"/>
                    <a:pt x="25067" y="47562"/>
                  </a:cubicBezTo>
                  <a:cubicBezTo>
                    <a:pt x="25102" y="47545"/>
                    <a:pt x="25136" y="47529"/>
                    <a:pt x="25170" y="47513"/>
                  </a:cubicBezTo>
                  <a:cubicBezTo>
                    <a:pt x="25210" y="47495"/>
                    <a:pt x="25249" y="47477"/>
                    <a:pt x="25290" y="47460"/>
                  </a:cubicBezTo>
                  <a:cubicBezTo>
                    <a:pt x="25292" y="47459"/>
                    <a:pt x="25293" y="47457"/>
                    <a:pt x="25295" y="47456"/>
                  </a:cubicBezTo>
                  <a:cubicBezTo>
                    <a:pt x="25296" y="47455"/>
                    <a:pt x="25302" y="47451"/>
                    <a:pt x="25305" y="47448"/>
                  </a:cubicBezTo>
                  <a:cubicBezTo>
                    <a:pt x="25309" y="47445"/>
                    <a:pt x="25314" y="47443"/>
                    <a:pt x="25320" y="47442"/>
                  </a:cubicBezTo>
                  <a:cubicBezTo>
                    <a:pt x="25657" y="47294"/>
                    <a:pt x="26002" y="47164"/>
                    <a:pt x="26342" y="47022"/>
                  </a:cubicBezTo>
                  <a:cubicBezTo>
                    <a:pt x="26510" y="46952"/>
                    <a:pt x="26673" y="46864"/>
                    <a:pt x="26835" y="46779"/>
                  </a:cubicBezTo>
                  <a:cubicBezTo>
                    <a:pt x="26991" y="46697"/>
                    <a:pt x="27142" y="46603"/>
                    <a:pt x="27292" y="46512"/>
                  </a:cubicBezTo>
                  <a:cubicBezTo>
                    <a:pt x="27443" y="46421"/>
                    <a:pt x="27594" y="46332"/>
                    <a:pt x="27746" y="46242"/>
                  </a:cubicBezTo>
                  <a:cubicBezTo>
                    <a:pt x="27890" y="46158"/>
                    <a:pt x="28035" y="46080"/>
                    <a:pt x="28181" y="46002"/>
                  </a:cubicBezTo>
                  <a:cubicBezTo>
                    <a:pt x="28242" y="45975"/>
                    <a:pt x="28305" y="45942"/>
                    <a:pt x="28369" y="45916"/>
                  </a:cubicBezTo>
                  <a:cubicBezTo>
                    <a:pt x="28425" y="45896"/>
                    <a:pt x="28481" y="45874"/>
                    <a:pt x="28537" y="45851"/>
                  </a:cubicBezTo>
                  <a:cubicBezTo>
                    <a:pt x="28750" y="45779"/>
                    <a:pt x="28961" y="45714"/>
                    <a:pt x="29176" y="45651"/>
                  </a:cubicBezTo>
                  <a:cubicBezTo>
                    <a:pt x="29380" y="45594"/>
                    <a:pt x="29581" y="45534"/>
                    <a:pt x="29787" y="45486"/>
                  </a:cubicBezTo>
                  <a:lnTo>
                    <a:pt x="29784" y="45486"/>
                  </a:lnTo>
                  <a:cubicBezTo>
                    <a:pt x="29790" y="45486"/>
                    <a:pt x="29793" y="45484"/>
                    <a:pt x="29797" y="45484"/>
                  </a:cubicBezTo>
                  <a:lnTo>
                    <a:pt x="29798" y="45484"/>
                  </a:lnTo>
                  <a:cubicBezTo>
                    <a:pt x="29907" y="45464"/>
                    <a:pt x="30016" y="45446"/>
                    <a:pt x="30126" y="45431"/>
                  </a:cubicBezTo>
                  <a:lnTo>
                    <a:pt x="30126" y="45431"/>
                  </a:lnTo>
                  <a:cubicBezTo>
                    <a:pt x="30299" y="45416"/>
                    <a:pt x="30474" y="45406"/>
                    <a:pt x="30647" y="45391"/>
                  </a:cubicBezTo>
                  <a:cubicBezTo>
                    <a:pt x="30813" y="45376"/>
                    <a:pt x="30979" y="45358"/>
                    <a:pt x="31144" y="45340"/>
                  </a:cubicBezTo>
                  <a:lnTo>
                    <a:pt x="31141" y="45340"/>
                  </a:lnTo>
                  <a:cubicBezTo>
                    <a:pt x="31229" y="45333"/>
                    <a:pt x="31318" y="45326"/>
                    <a:pt x="31404" y="45324"/>
                  </a:cubicBezTo>
                  <a:cubicBezTo>
                    <a:pt x="31437" y="45323"/>
                    <a:pt x="31469" y="45323"/>
                    <a:pt x="31502" y="45323"/>
                  </a:cubicBezTo>
                  <a:cubicBezTo>
                    <a:pt x="31552" y="45323"/>
                    <a:pt x="31601" y="45324"/>
                    <a:pt x="31651" y="45324"/>
                  </a:cubicBezTo>
                  <a:lnTo>
                    <a:pt x="31630" y="45324"/>
                  </a:lnTo>
                  <a:cubicBezTo>
                    <a:pt x="31711" y="45331"/>
                    <a:pt x="31791" y="45337"/>
                    <a:pt x="31871" y="45349"/>
                  </a:cubicBezTo>
                  <a:cubicBezTo>
                    <a:pt x="31932" y="45360"/>
                    <a:pt x="31994" y="45375"/>
                    <a:pt x="32056" y="45391"/>
                  </a:cubicBezTo>
                  <a:cubicBezTo>
                    <a:pt x="32244" y="45454"/>
                    <a:pt x="32428" y="45527"/>
                    <a:pt x="32610" y="45608"/>
                  </a:cubicBezTo>
                  <a:lnTo>
                    <a:pt x="32608" y="45608"/>
                  </a:lnTo>
                  <a:cubicBezTo>
                    <a:pt x="32697" y="45652"/>
                    <a:pt x="32783" y="45696"/>
                    <a:pt x="32870" y="45746"/>
                  </a:cubicBezTo>
                  <a:cubicBezTo>
                    <a:pt x="32944" y="45789"/>
                    <a:pt x="33018" y="45834"/>
                    <a:pt x="33091" y="45881"/>
                  </a:cubicBezTo>
                  <a:cubicBezTo>
                    <a:pt x="33084" y="45877"/>
                    <a:pt x="33079" y="45872"/>
                    <a:pt x="33071" y="45869"/>
                  </a:cubicBezTo>
                  <a:lnTo>
                    <a:pt x="33071" y="45869"/>
                  </a:lnTo>
                  <a:cubicBezTo>
                    <a:pt x="33191" y="45948"/>
                    <a:pt x="33310" y="46028"/>
                    <a:pt x="33422" y="46116"/>
                  </a:cubicBezTo>
                  <a:cubicBezTo>
                    <a:pt x="33465" y="46155"/>
                    <a:pt x="33507" y="46195"/>
                    <a:pt x="33550" y="46238"/>
                  </a:cubicBezTo>
                  <a:lnTo>
                    <a:pt x="33550" y="46237"/>
                  </a:lnTo>
                  <a:cubicBezTo>
                    <a:pt x="33552" y="46239"/>
                    <a:pt x="33554" y="46241"/>
                    <a:pt x="33556" y="46244"/>
                  </a:cubicBezTo>
                  <a:cubicBezTo>
                    <a:pt x="33557" y="46245"/>
                    <a:pt x="33559" y="46247"/>
                    <a:pt x="33560" y="46248"/>
                  </a:cubicBezTo>
                  <a:cubicBezTo>
                    <a:pt x="33606" y="46303"/>
                    <a:pt x="33650" y="46358"/>
                    <a:pt x="33691" y="46418"/>
                  </a:cubicBezTo>
                  <a:cubicBezTo>
                    <a:pt x="33779" y="46546"/>
                    <a:pt x="33858" y="46679"/>
                    <a:pt x="33939" y="46808"/>
                  </a:cubicBezTo>
                  <a:cubicBezTo>
                    <a:pt x="34014" y="46926"/>
                    <a:pt x="34087" y="47040"/>
                    <a:pt x="34153" y="47163"/>
                  </a:cubicBezTo>
                  <a:cubicBezTo>
                    <a:pt x="34184" y="47231"/>
                    <a:pt x="34214" y="47299"/>
                    <a:pt x="34239" y="47368"/>
                  </a:cubicBezTo>
                  <a:cubicBezTo>
                    <a:pt x="34238" y="47362"/>
                    <a:pt x="34235" y="47355"/>
                    <a:pt x="34233" y="47347"/>
                  </a:cubicBezTo>
                  <a:lnTo>
                    <a:pt x="34233" y="47347"/>
                  </a:lnTo>
                  <a:cubicBezTo>
                    <a:pt x="34278" y="47476"/>
                    <a:pt x="34323" y="47602"/>
                    <a:pt x="34370" y="47729"/>
                  </a:cubicBezTo>
                  <a:lnTo>
                    <a:pt x="34370" y="47729"/>
                  </a:lnTo>
                  <a:cubicBezTo>
                    <a:pt x="34369" y="47728"/>
                    <a:pt x="34369" y="47727"/>
                    <a:pt x="34369" y="47726"/>
                  </a:cubicBezTo>
                  <a:lnTo>
                    <a:pt x="34369" y="47726"/>
                  </a:lnTo>
                  <a:cubicBezTo>
                    <a:pt x="34369" y="47728"/>
                    <a:pt x="34370" y="47731"/>
                    <a:pt x="34371" y="47733"/>
                  </a:cubicBezTo>
                  <a:lnTo>
                    <a:pt x="34371" y="47733"/>
                  </a:lnTo>
                  <a:cubicBezTo>
                    <a:pt x="34371" y="47732"/>
                    <a:pt x="34370" y="47730"/>
                    <a:pt x="34370" y="47729"/>
                  </a:cubicBezTo>
                  <a:lnTo>
                    <a:pt x="34370" y="47729"/>
                  </a:lnTo>
                  <a:cubicBezTo>
                    <a:pt x="34370" y="47731"/>
                    <a:pt x="34371" y="47733"/>
                    <a:pt x="34372" y="47735"/>
                  </a:cubicBezTo>
                  <a:lnTo>
                    <a:pt x="34372" y="47735"/>
                  </a:lnTo>
                  <a:cubicBezTo>
                    <a:pt x="34372" y="47735"/>
                    <a:pt x="34371" y="47734"/>
                    <a:pt x="34371" y="47733"/>
                  </a:cubicBezTo>
                  <a:lnTo>
                    <a:pt x="34371" y="47733"/>
                  </a:lnTo>
                  <a:cubicBezTo>
                    <a:pt x="34372" y="47734"/>
                    <a:pt x="34372" y="47735"/>
                    <a:pt x="34372" y="47736"/>
                  </a:cubicBezTo>
                  <a:cubicBezTo>
                    <a:pt x="34372" y="47736"/>
                    <a:pt x="34372" y="47735"/>
                    <a:pt x="34372" y="47735"/>
                  </a:cubicBezTo>
                  <a:lnTo>
                    <a:pt x="34372" y="47735"/>
                  </a:lnTo>
                  <a:cubicBezTo>
                    <a:pt x="34408" y="47840"/>
                    <a:pt x="34442" y="47944"/>
                    <a:pt x="34469" y="48053"/>
                  </a:cubicBezTo>
                  <a:cubicBezTo>
                    <a:pt x="34519" y="48271"/>
                    <a:pt x="34561" y="48495"/>
                    <a:pt x="34592" y="48717"/>
                  </a:cubicBezTo>
                  <a:cubicBezTo>
                    <a:pt x="34600" y="48790"/>
                    <a:pt x="34604" y="48863"/>
                    <a:pt x="34604" y="48937"/>
                  </a:cubicBezTo>
                  <a:cubicBezTo>
                    <a:pt x="34604" y="49019"/>
                    <a:pt x="34602" y="49100"/>
                    <a:pt x="34600" y="49181"/>
                  </a:cubicBezTo>
                  <a:lnTo>
                    <a:pt x="34600" y="49159"/>
                  </a:lnTo>
                  <a:cubicBezTo>
                    <a:pt x="34597" y="49278"/>
                    <a:pt x="34586" y="49398"/>
                    <a:pt x="34571" y="49516"/>
                  </a:cubicBezTo>
                  <a:lnTo>
                    <a:pt x="34572" y="49515"/>
                  </a:lnTo>
                  <a:lnTo>
                    <a:pt x="34572" y="49515"/>
                  </a:lnTo>
                  <a:cubicBezTo>
                    <a:pt x="34553" y="49611"/>
                    <a:pt x="34533" y="49704"/>
                    <a:pt x="34506" y="49798"/>
                  </a:cubicBezTo>
                  <a:cubicBezTo>
                    <a:pt x="34392" y="50156"/>
                    <a:pt x="34276" y="50516"/>
                    <a:pt x="34129" y="50861"/>
                  </a:cubicBezTo>
                  <a:cubicBezTo>
                    <a:pt x="34053" y="51013"/>
                    <a:pt x="33965" y="51159"/>
                    <a:pt x="33882" y="51306"/>
                  </a:cubicBezTo>
                  <a:cubicBezTo>
                    <a:pt x="33803" y="51447"/>
                    <a:pt x="33725" y="51590"/>
                    <a:pt x="33643" y="51729"/>
                  </a:cubicBezTo>
                  <a:lnTo>
                    <a:pt x="33643" y="51728"/>
                  </a:lnTo>
                  <a:cubicBezTo>
                    <a:pt x="33643" y="51729"/>
                    <a:pt x="33643" y="51730"/>
                    <a:pt x="33642" y="51730"/>
                  </a:cubicBezTo>
                  <a:cubicBezTo>
                    <a:pt x="33642" y="51730"/>
                    <a:pt x="33642" y="51730"/>
                    <a:pt x="33642" y="51730"/>
                  </a:cubicBezTo>
                  <a:cubicBezTo>
                    <a:pt x="33638" y="51736"/>
                    <a:pt x="33635" y="51742"/>
                    <a:pt x="33632" y="51747"/>
                  </a:cubicBezTo>
                  <a:cubicBezTo>
                    <a:pt x="33587" y="51814"/>
                    <a:pt x="33544" y="51882"/>
                    <a:pt x="33495" y="51946"/>
                  </a:cubicBezTo>
                  <a:cubicBezTo>
                    <a:pt x="33438" y="52021"/>
                    <a:pt x="33379" y="52093"/>
                    <a:pt x="33319" y="52166"/>
                  </a:cubicBezTo>
                  <a:lnTo>
                    <a:pt x="33333" y="52148"/>
                  </a:lnTo>
                  <a:lnTo>
                    <a:pt x="33333" y="52148"/>
                  </a:lnTo>
                  <a:cubicBezTo>
                    <a:pt x="33214" y="52280"/>
                    <a:pt x="33091" y="52407"/>
                    <a:pt x="32962" y="52529"/>
                  </a:cubicBezTo>
                  <a:cubicBezTo>
                    <a:pt x="32893" y="52593"/>
                    <a:pt x="32824" y="52658"/>
                    <a:pt x="32750" y="52715"/>
                  </a:cubicBezTo>
                  <a:cubicBezTo>
                    <a:pt x="32683" y="52768"/>
                    <a:pt x="32616" y="52821"/>
                    <a:pt x="32547" y="52871"/>
                  </a:cubicBezTo>
                  <a:cubicBezTo>
                    <a:pt x="32546" y="52875"/>
                    <a:pt x="32542" y="52876"/>
                    <a:pt x="32542" y="52877"/>
                  </a:cubicBezTo>
                  <a:cubicBezTo>
                    <a:pt x="32538" y="52880"/>
                    <a:pt x="32535" y="52882"/>
                    <a:pt x="32531" y="52884"/>
                  </a:cubicBezTo>
                  <a:lnTo>
                    <a:pt x="32539" y="52878"/>
                  </a:lnTo>
                  <a:lnTo>
                    <a:pt x="32539" y="52878"/>
                  </a:lnTo>
                  <a:cubicBezTo>
                    <a:pt x="32421" y="52957"/>
                    <a:pt x="32300" y="53028"/>
                    <a:pt x="32174" y="53096"/>
                  </a:cubicBezTo>
                  <a:cubicBezTo>
                    <a:pt x="32180" y="53093"/>
                    <a:pt x="32187" y="53090"/>
                    <a:pt x="32194" y="53087"/>
                  </a:cubicBezTo>
                  <a:lnTo>
                    <a:pt x="32194" y="53087"/>
                  </a:lnTo>
                  <a:cubicBezTo>
                    <a:pt x="32036" y="53168"/>
                    <a:pt x="31875" y="53244"/>
                    <a:pt x="31714" y="53318"/>
                  </a:cubicBezTo>
                  <a:cubicBezTo>
                    <a:pt x="31787" y="53266"/>
                    <a:pt x="31862" y="53216"/>
                    <a:pt x="31934" y="53162"/>
                  </a:cubicBezTo>
                  <a:cubicBezTo>
                    <a:pt x="32063" y="53066"/>
                    <a:pt x="32189" y="52969"/>
                    <a:pt x="32309" y="52865"/>
                  </a:cubicBezTo>
                  <a:cubicBezTo>
                    <a:pt x="32437" y="52755"/>
                    <a:pt x="32557" y="52637"/>
                    <a:pt x="32670" y="52511"/>
                  </a:cubicBezTo>
                  <a:cubicBezTo>
                    <a:pt x="32785" y="52379"/>
                    <a:pt x="32897" y="52246"/>
                    <a:pt x="33000" y="52104"/>
                  </a:cubicBezTo>
                  <a:cubicBezTo>
                    <a:pt x="33049" y="52035"/>
                    <a:pt x="33095" y="51963"/>
                    <a:pt x="33137" y="51889"/>
                  </a:cubicBezTo>
                  <a:cubicBezTo>
                    <a:pt x="33178" y="51820"/>
                    <a:pt x="33214" y="51748"/>
                    <a:pt x="33246" y="51673"/>
                  </a:cubicBezTo>
                  <a:cubicBezTo>
                    <a:pt x="33292" y="51566"/>
                    <a:pt x="33319" y="51449"/>
                    <a:pt x="33338" y="51334"/>
                  </a:cubicBezTo>
                  <a:cubicBezTo>
                    <a:pt x="33351" y="51253"/>
                    <a:pt x="33365" y="51170"/>
                    <a:pt x="33373" y="51089"/>
                  </a:cubicBezTo>
                  <a:cubicBezTo>
                    <a:pt x="33383" y="50987"/>
                    <a:pt x="33388" y="50886"/>
                    <a:pt x="33388" y="50783"/>
                  </a:cubicBezTo>
                  <a:cubicBezTo>
                    <a:pt x="33389" y="50701"/>
                    <a:pt x="33379" y="50616"/>
                    <a:pt x="33370" y="50534"/>
                  </a:cubicBezTo>
                  <a:cubicBezTo>
                    <a:pt x="33350" y="50351"/>
                    <a:pt x="33295" y="50174"/>
                    <a:pt x="33209" y="50012"/>
                  </a:cubicBezTo>
                  <a:cubicBezTo>
                    <a:pt x="33171" y="49938"/>
                    <a:pt x="33134" y="49864"/>
                    <a:pt x="33088" y="49795"/>
                  </a:cubicBezTo>
                  <a:cubicBezTo>
                    <a:pt x="33043" y="49716"/>
                    <a:pt x="32992" y="49639"/>
                    <a:pt x="32937" y="49566"/>
                  </a:cubicBezTo>
                  <a:cubicBezTo>
                    <a:pt x="32840" y="49441"/>
                    <a:pt x="32739" y="49319"/>
                    <a:pt x="32613" y="49222"/>
                  </a:cubicBezTo>
                  <a:cubicBezTo>
                    <a:pt x="32507" y="49144"/>
                    <a:pt x="32394" y="49075"/>
                    <a:pt x="32274" y="49015"/>
                  </a:cubicBezTo>
                  <a:cubicBezTo>
                    <a:pt x="32194" y="48973"/>
                    <a:pt x="32114" y="48932"/>
                    <a:pt x="32031" y="48895"/>
                  </a:cubicBezTo>
                  <a:cubicBezTo>
                    <a:pt x="31944" y="48856"/>
                    <a:pt x="31856" y="48819"/>
                    <a:pt x="31767" y="48783"/>
                  </a:cubicBezTo>
                  <a:cubicBezTo>
                    <a:pt x="31696" y="48757"/>
                    <a:pt x="31623" y="48734"/>
                    <a:pt x="31549" y="48715"/>
                  </a:cubicBezTo>
                  <a:cubicBezTo>
                    <a:pt x="31476" y="48693"/>
                    <a:pt x="31403" y="48678"/>
                    <a:pt x="31329" y="48664"/>
                  </a:cubicBezTo>
                  <a:cubicBezTo>
                    <a:pt x="31265" y="48654"/>
                    <a:pt x="31200" y="48647"/>
                    <a:pt x="31135" y="48644"/>
                  </a:cubicBezTo>
                  <a:cubicBezTo>
                    <a:pt x="31048" y="48639"/>
                    <a:pt x="30962" y="48636"/>
                    <a:pt x="30874" y="48632"/>
                  </a:cubicBezTo>
                  <a:cubicBezTo>
                    <a:pt x="30816" y="48631"/>
                    <a:pt x="30756" y="48629"/>
                    <a:pt x="30696" y="48629"/>
                  </a:cubicBezTo>
                  <a:cubicBezTo>
                    <a:pt x="30637" y="48629"/>
                    <a:pt x="30577" y="48631"/>
                    <a:pt x="30518" y="48638"/>
                  </a:cubicBezTo>
                  <a:cubicBezTo>
                    <a:pt x="30423" y="48648"/>
                    <a:pt x="30329" y="48668"/>
                    <a:pt x="30239" y="48698"/>
                  </a:cubicBezTo>
                  <a:cubicBezTo>
                    <a:pt x="30183" y="48716"/>
                    <a:pt x="30131" y="48741"/>
                    <a:pt x="30077" y="48765"/>
                  </a:cubicBezTo>
                  <a:cubicBezTo>
                    <a:pt x="29933" y="48831"/>
                    <a:pt x="29785" y="48888"/>
                    <a:pt x="29636" y="48944"/>
                  </a:cubicBezTo>
                  <a:cubicBezTo>
                    <a:pt x="29642" y="48943"/>
                    <a:pt x="29649" y="48939"/>
                    <a:pt x="29657" y="48937"/>
                  </a:cubicBezTo>
                  <a:lnTo>
                    <a:pt x="29657" y="48937"/>
                  </a:lnTo>
                  <a:cubicBezTo>
                    <a:pt x="29486" y="48998"/>
                    <a:pt x="29317" y="49058"/>
                    <a:pt x="29152" y="49132"/>
                  </a:cubicBezTo>
                  <a:cubicBezTo>
                    <a:pt x="29009" y="49197"/>
                    <a:pt x="28872" y="49272"/>
                    <a:pt x="28735" y="49346"/>
                  </a:cubicBezTo>
                  <a:cubicBezTo>
                    <a:pt x="28578" y="49427"/>
                    <a:pt x="28423" y="49510"/>
                    <a:pt x="28269" y="49600"/>
                  </a:cubicBezTo>
                  <a:cubicBezTo>
                    <a:pt x="28206" y="49636"/>
                    <a:pt x="28146" y="49681"/>
                    <a:pt x="28086" y="49723"/>
                  </a:cubicBezTo>
                  <a:cubicBezTo>
                    <a:pt x="28016" y="49774"/>
                    <a:pt x="27949" y="49822"/>
                    <a:pt x="27880" y="49871"/>
                  </a:cubicBezTo>
                  <a:cubicBezTo>
                    <a:pt x="27718" y="49979"/>
                    <a:pt x="27553" y="50078"/>
                    <a:pt x="27384" y="50170"/>
                  </a:cubicBezTo>
                  <a:cubicBezTo>
                    <a:pt x="27391" y="50166"/>
                    <a:pt x="27397" y="50163"/>
                    <a:pt x="27404" y="50160"/>
                  </a:cubicBezTo>
                  <a:lnTo>
                    <a:pt x="27404" y="50160"/>
                  </a:lnTo>
                  <a:cubicBezTo>
                    <a:pt x="27297" y="50214"/>
                    <a:pt x="27187" y="50267"/>
                    <a:pt x="27079" y="50320"/>
                  </a:cubicBezTo>
                  <a:cubicBezTo>
                    <a:pt x="26963" y="50378"/>
                    <a:pt x="26845" y="50436"/>
                    <a:pt x="26733" y="50501"/>
                  </a:cubicBezTo>
                  <a:cubicBezTo>
                    <a:pt x="26622" y="50568"/>
                    <a:pt x="26514" y="50636"/>
                    <a:pt x="26404" y="50702"/>
                  </a:cubicBezTo>
                  <a:cubicBezTo>
                    <a:pt x="26301" y="50764"/>
                    <a:pt x="26198" y="50824"/>
                    <a:pt x="26092" y="50883"/>
                  </a:cubicBezTo>
                  <a:cubicBezTo>
                    <a:pt x="26013" y="50921"/>
                    <a:pt x="25934" y="50959"/>
                    <a:pt x="25854" y="50995"/>
                  </a:cubicBezTo>
                  <a:cubicBezTo>
                    <a:pt x="25785" y="51026"/>
                    <a:pt x="25716" y="51052"/>
                    <a:pt x="25649" y="51081"/>
                  </a:cubicBezTo>
                  <a:cubicBezTo>
                    <a:pt x="25486" y="51149"/>
                    <a:pt x="25327" y="51220"/>
                    <a:pt x="25169" y="51297"/>
                  </a:cubicBezTo>
                  <a:cubicBezTo>
                    <a:pt x="25000" y="51381"/>
                    <a:pt x="24831" y="51461"/>
                    <a:pt x="24660" y="51536"/>
                  </a:cubicBezTo>
                  <a:cubicBezTo>
                    <a:pt x="24505" y="51603"/>
                    <a:pt x="24349" y="51662"/>
                    <a:pt x="24194" y="51723"/>
                  </a:cubicBezTo>
                  <a:cubicBezTo>
                    <a:pt x="24195" y="51723"/>
                    <a:pt x="24196" y="51722"/>
                    <a:pt x="24198" y="51722"/>
                  </a:cubicBezTo>
                  <a:cubicBezTo>
                    <a:pt x="24066" y="51765"/>
                    <a:pt x="23935" y="51806"/>
                    <a:pt x="23803" y="51846"/>
                  </a:cubicBezTo>
                  <a:cubicBezTo>
                    <a:pt x="23661" y="51888"/>
                    <a:pt x="23519" y="51932"/>
                    <a:pt x="23378" y="51978"/>
                  </a:cubicBezTo>
                  <a:cubicBezTo>
                    <a:pt x="23237" y="52024"/>
                    <a:pt x="23095" y="52073"/>
                    <a:pt x="22952" y="52115"/>
                  </a:cubicBezTo>
                  <a:cubicBezTo>
                    <a:pt x="22812" y="52157"/>
                    <a:pt x="22672" y="52197"/>
                    <a:pt x="22531" y="52234"/>
                  </a:cubicBezTo>
                  <a:lnTo>
                    <a:pt x="22531" y="52234"/>
                  </a:lnTo>
                  <a:cubicBezTo>
                    <a:pt x="22535" y="52233"/>
                    <a:pt x="22539" y="52233"/>
                    <a:pt x="22543" y="52233"/>
                  </a:cubicBezTo>
                  <a:cubicBezTo>
                    <a:pt x="22420" y="52259"/>
                    <a:pt x="22298" y="52283"/>
                    <a:pt x="22175" y="52305"/>
                  </a:cubicBezTo>
                  <a:cubicBezTo>
                    <a:pt x="22074" y="52323"/>
                    <a:pt x="21971" y="52337"/>
                    <a:pt x="21868" y="52350"/>
                  </a:cubicBezTo>
                  <a:cubicBezTo>
                    <a:pt x="21651" y="52377"/>
                    <a:pt x="21433" y="52398"/>
                    <a:pt x="21218" y="52421"/>
                  </a:cubicBezTo>
                  <a:lnTo>
                    <a:pt x="21219" y="52419"/>
                  </a:lnTo>
                  <a:lnTo>
                    <a:pt x="21219" y="52419"/>
                  </a:lnTo>
                  <a:cubicBezTo>
                    <a:pt x="21161" y="52425"/>
                    <a:pt x="21101" y="52433"/>
                    <a:pt x="21043" y="52433"/>
                  </a:cubicBezTo>
                  <a:lnTo>
                    <a:pt x="20891" y="52433"/>
                  </a:lnTo>
                  <a:cubicBezTo>
                    <a:pt x="20832" y="52429"/>
                    <a:pt x="20772" y="52428"/>
                    <a:pt x="20715" y="52419"/>
                  </a:cubicBezTo>
                  <a:cubicBezTo>
                    <a:pt x="20658" y="52411"/>
                    <a:pt x="20596" y="52405"/>
                    <a:pt x="20538" y="52396"/>
                  </a:cubicBezTo>
                  <a:lnTo>
                    <a:pt x="20539" y="52396"/>
                  </a:lnTo>
                  <a:cubicBezTo>
                    <a:pt x="20353" y="52361"/>
                    <a:pt x="20168" y="52324"/>
                    <a:pt x="19983" y="52281"/>
                  </a:cubicBezTo>
                  <a:cubicBezTo>
                    <a:pt x="19892" y="52260"/>
                    <a:pt x="19799" y="52239"/>
                    <a:pt x="19708" y="52216"/>
                  </a:cubicBezTo>
                  <a:cubicBezTo>
                    <a:pt x="19621" y="52192"/>
                    <a:pt x="19537" y="52168"/>
                    <a:pt x="19450" y="52143"/>
                  </a:cubicBezTo>
                  <a:cubicBezTo>
                    <a:pt x="19093" y="52028"/>
                    <a:pt x="18747" y="51893"/>
                    <a:pt x="18404" y="51748"/>
                  </a:cubicBezTo>
                  <a:cubicBezTo>
                    <a:pt x="18313" y="51708"/>
                    <a:pt x="18222" y="51667"/>
                    <a:pt x="18135" y="51618"/>
                  </a:cubicBezTo>
                  <a:cubicBezTo>
                    <a:pt x="18050" y="51573"/>
                    <a:pt x="17968" y="51526"/>
                    <a:pt x="17884" y="51476"/>
                  </a:cubicBezTo>
                  <a:cubicBezTo>
                    <a:pt x="17818" y="51432"/>
                    <a:pt x="17751" y="51388"/>
                    <a:pt x="17687" y="51340"/>
                  </a:cubicBezTo>
                  <a:cubicBezTo>
                    <a:pt x="17628" y="51296"/>
                    <a:pt x="17571" y="51251"/>
                    <a:pt x="17514" y="51204"/>
                  </a:cubicBezTo>
                  <a:cubicBezTo>
                    <a:pt x="17455" y="51154"/>
                    <a:pt x="17397" y="51103"/>
                    <a:pt x="17341" y="51048"/>
                  </a:cubicBezTo>
                  <a:cubicBezTo>
                    <a:pt x="17299" y="51008"/>
                    <a:pt x="17260" y="50966"/>
                    <a:pt x="17220" y="50922"/>
                  </a:cubicBezTo>
                  <a:lnTo>
                    <a:pt x="17220" y="50922"/>
                  </a:lnTo>
                  <a:cubicBezTo>
                    <a:pt x="17221" y="50923"/>
                    <a:pt x="17222" y="50923"/>
                    <a:pt x="17223" y="50924"/>
                  </a:cubicBezTo>
                  <a:cubicBezTo>
                    <a:pt x="17194" y="50889"/>
                    <a:pt x="17161" y="50853"/>
                    <a:pt x="17134" y="50816"/>
                  </a:cubicBezTo>
                  <a:cubicBezTo>
                    <a:pt x="17106" y="50779"/>
                    <a:pt x="17079" y="50745"/>
                    <a:pt x="17055" y="50710"/>
                  </a:cubicBezTo>
                  <a:cubicBezTo>
                    <a:pt x="17012" y="50648"/>
                    <a:pt x="16971" y="50584"/>
                    <a:pt x="16935" y="50519"/>
                  </a:cubicBezTo>
                  <a:cubicBezTo>
                    <a:pt x="16900" y="50458"/>
                    <a:pt x="16870" y="50397"/>
                    <a:pt x="16837" y="50334"/>
                  </a:cubicBezTo>
                  <a:lnTo>
                    <a:pt x="16837" y="50334"/>
                  </a:lnTo>
                  <a:cubicBezTo>
                    <a:pt x="16840" y="50342"/>
                    <a:pt x="16843" y="50347"/>
                    <a:pt x="16847" y="50354"/>
                  </a:cubicBezTo>
                  <a:cubicBezTo>
                    <a:pt x="16810" y="50278"/>
                    <a:pt x="16772" y="50204"/>
                    <a:pt x="16736" y="50127"/>
                  </a:cubicBezTo>
                  <a:cubicBezTo>
                    <a:pt x="16701" y="50054"/>
                    <a:pt x="16670" y="49981"/>
                    <a:pt x="16637" y="49907"/>
                  </a:cubicBezTo>
                  <a:cubicBezTo>
                    <a:pt x="16558" y="49680"/>
                    <a:pt x="16486" y="49450"/>
                    <a:pt x="16427" y="49218"/>
                  </a:cubicBezTo>
                  <a:cubicBezTo>
                    <a:pt x="16412" y="49150"/>
                    <a:pt x="16398" y="49078"/>
                    <a:pt x="16386" y="49008"/>
                  </a:cubicBezTo>
                  <a:cubicBezTo>
                    <a:pt x="16378" y="48955"/>
                    <a:pt x="16372" y="48901"/>
                    <a:pt x="16366" y="48848"/>
                  </a:cubicBezTo>
                  <a:cubicBezTo>
                    <a:pt x="16364" y="48797"/>
                    <a:pt x="16359" y="48744"/>
                    <a:pt x="16360" y="48693"/>
                  </a:cubicBezTo>
                  <a:cubicBezTo>
                    <a:pt x="16360" y="48647"/>
                    <a:pt x="16360" y="48602"/>
                    <a:pt x="16362" y="48555"/>
                  </a:cubicBezTo>
                  <a:cubicBezTo>
                    <a:pt x="16366" y="48488"/>
                    <a:pt x="16374" y="48420"/>
                    <a:pt x="16381" y="48352"/>
                  </a:cubicBezTo>
                  <a:cubicBezTo>
                    <a:pt x="16387" y="48290"/>
                    <a:pt x="16396" y="48229"/>
                    <a:pt x="16405" y="48168"/>
                  </a:cubicBezTo>
                  <a:lnTo>
                    <a:pt x="16405" y="48168"/>
                  </a:lnTo>
                  <a:cubicBezTo>
                    <a:pt x="16405" y="48172"/>
                    <a:pt x="16404" y="48174"/>
                    <a:pt x="16404" y="48177"/>
                  </a:cubicBezTo>
                  <a:cubicBezTo>
                    <a:pt x="16422" y="48075"/>
                    <a:pt x="16442" y="47973"/>
                    <a:pt x="16462" y="47871"/>
                  </a:cubicBezTo>
                  <a:cubicBezTo>
                    <a:pt x="16480" y="47781"/>
                    <a:pt x="16505" y="47693"/>
                    <a:pt x="16529" y="47603"/>
                  </a:cubicBezTo>
                  <a:lnTo>
                    <a:pt x="16529" y="47603"/>
                  </a:lnTo>
                  <a:cubicBezTo>
                    <a:pt x="16527" y="47609"/>
                    <a:pt x="16524" y="47614"/>
                    <a:pt x="16522" y="47620"/>
                  </a:cubicBezTo>
                  <a:cubicBezTo>
                    <a:pt x="16550" y="47532"/>
                    <a:pt x="16575" y="47445"/>
                    <a:pt x="16608" y="47361"/>
                  </a:cubicBezTo>
                  <a:cubicBezTo>
                    <a:pt x="16625" y="47317"/>
                    <a:pt x="16641" y="47270"/>
                    <a:pt x="16660" y="47228"/>
                  </a:cubicBezTo>
                  <a:cubicBezTo>
                    <a:pt x="16677" y="47190"/>
                    <a:pt x="16693" y="47153"/>
                    <a:pt x="16710" y="47116"/>
                  </a:cubicBezTo>
                  <a:cubicBezTo>
                    <a:pt x="16734" y="47070"/>
                    <a:pt x="16755" y="47023"/>
                    <a:pt x="16781" y="46978"/>
                  </a:cubicBezTo>
                  <a:cubicBezTo>
                    <a:pt x="16806" y="46935"/>
                    <a:pt x="16830" y="46892"/>
                    <a:pt x="16855" y="46850"/>
                  </a:cubicBezTo>
                  <a:lnTo>
                    <a:pt x="16855" y="46850"/>
                  </a:lnTo>
                  <a:cubicBezTo>
                    <a:pt x="16880" y="46809"/>
                    <a:pt x="16905" y="46768"/>
                    <a:pt x="16935" y="46730"/>
                  </a:cubicBezTo>
                  <a:cubicBezTo>
                    <a:pt x="16963" y="46694"/>
                    <a:pt x="16991" y="46657"/>
                    <a:pt x="17020" y="46620"/>
                  </a:cubicBezTo>
                  <a:cubicBezTo>
                    <a:pt x="17106" y="46516"/>
                    <a:pt x="17195" y="46415"/>
                    <a:pt x="17289" y="46316"/>
                  </a:cubicBezTo>
                  <a:cubicBezTo>
                    <a:pt x="17378" y="46223"/>
                    <a:pt x="17467" y="46131"/>
                    <a:pt x="17560" y="46041"/>
                  </a:cubicBezTo>
                  <a:cubicBezTo>
                    <a:pt x="17655" y="45954"/>
                    <a:pt x="17751" y="45871"/>
                    <a:pt x="17854" y="45791"/>
                  </a:cubicBezTo>
                  <a:cubicBezTo>
                    <a:pt x="17941" y="45721"/>
                    <a:pt x="18034" y="45654"/>
                    <a:pt x="18126" y="45587"/>
                  </a:cubicBezTo>
                  <a:lnTo>
                    <a:pt x="18128" y="45586"/>
                  </a:lnTo>
                  <a:cubicBezTo>
                    <a:pt x="18130" y="45584"/>
                    <a:pt x="18134" y="45582"/>
                    <a:pt x="18137" y="45581"/>
                  </a:cubicBezTo>
                  <a:cubicBezTo>
                    <a:pt x="18283" y="45481"/>
                    <a:pt x="18431" y="45380"/>
                    <a:pt x="18579" y="45283"/>
                  </a:cubicBezTo>
                  <a:cubicBezTo>
                    <a:pt x="18732" y="45184"/>
                    <a:pt x="18888" y="45093"/>
                    <a:pt x="19049" y="45007"/>
                  </a:cubicBezTo>
                  <a:lnTo>
                    <a:pt x="19049" y="45007"/>
                  </a:lnTo>
                  <a:cubicBezTo>
                    <a:pt x="19042" y="45010"/>
                    <a:pt x="19035" y="45013"/>
                    <a:pt x="19029" y="45016"/>
                  </a:cubicBezTo>
                  <a:cubicBezTo>
                    <a:pt x="19156" y="44950"/>
                    <a:pt x="19284" y="44888"/>
                    <a:pt x="19411" y="44823"/>
                  </a:cubicBezTo>
                  <a:lnTo>
                    <a:pt x="19799" y="44619"/>
                  </a:lnTo>
                  <a:cubicBezTo>
                    <a:pt x="19912" y="44561"/>
                    <a:pt x="20027" y="44503"/>
                    <a:pt x="20144" y="44451"/>
                  </a:cubicBezTo>
                  <a:cubicBezTo>
                    <a:pt x="20257" y="44399"/>
                    <a:pt x="20371" y="44354"/>
                    <a:pt x="20484" y="44305"/>
                  </a:cubicBezTo>
                  <a:cubicBezTo>
                    <a:pt x="20596" y="44259"/>
                    <a:pt x="20704" y="44204"/>
                    <a:pt x="20808" y="44141"/>
                  </a:cubicBezTo>
                  <a:cubicBezTo>
                    <a:pt x="20914" y="44076"/>
                    <a:pt x="21014" y="44002"/>
                    <a:pt x="21115" y="43931"/>
                  </a:cubicBezTo>
                  <a:cubicBezTo>
                    <a:pt x="21230" y="43850"/>
                    <a:pt x="21349" y="43772"/>
                    <a:pt x="21465" y="43691"/>
                  </a:cubicBezTo>
                  <a:lnTo>
                    <a:pt x="21465" y="43691"/>
                  </a:lnTo>
                  <a:cubicBezTo>
                    <a:pt x="21462" y="43694"/>
                    <a:pt x="21459" y="43696"/>
                    <a:pt x="21457" y="43698"/>
                  </a:cubicBezTo>
                  <a:lnTo>
                    <a:pt x="21457" y="43698"/>
                  </a:lnTo>
                  <a:cubicBezTo>
                    <a:pt x="21467" y="43691"/>
                    <a:pt x="21477" y="43685"/>
                    <a:pt x="21488" y="43677"/>
                  </a:cubicBezTo>
                  <a:cubicBezTo>
                    <a:pt x="21507" y="43676"/>
                    <a:pt x="21525" y="43671"/>
                    <a:pt x="21542" y="43662"/>
                  </a:cubicBezTo>
                  <a:cubicBezTo>
                    <a:pt x="21795" y="43517"/>
                    <a:pt x="22046" y="43369"/>
                    <a:pt x="22288" y="43206"/>
                  </a:cubicBezTo>
                  <a:cubicBezTo>
                    <a:pt x="22524" y="43049"/>
                    <a:pt x="22741" y="42863"/>
                    <a:pt x="22960" y="42684"/>
                  </a:cubicBezTo>
                  <a:cubicBezTo>
                    <a:pt x="23396" y="42325"/>
                    <a:pt x="23757" y="41883"/>
                    <a:pt x="24081" y="41423"/>
                  </a:cubicBezTo>
                  <a:cubicBezTo>
                    <a:pt x="24174" y="41291"/>
                    <a:pt x="24263" y="41155"/>
                    <a:pt x="24349" y="41019"/>
                  </a:cubicBezTo>
                  <a:cubicBezTo>
                    <a:pt x="24463" y="40842"/>
                    <a:pt x="24578" y="40661"/>
                    <a:pt x="24655" y="40464"/>
                  </a:cubicBezTo>
                  <a:cubicBezTo>
                    <a:pt x="24719" y="40304"/>
                    <a:pt x="24784" y="40145"/>
                    <a:pt x="24833" y="39979"/>
                  </a:cubicBezTo>
                  <a:cubicBezTo>
                    <a:pt x="24886" y="39799"/>
                    <a:pt x="24926" y="39618"/>
                    <a:pt x="24961" y="39433"/>
                  </a:cubicBezTo>
                  <a:cubicBezTo>
                    <a:pt x="24976" y="39348"/>
                    <a:pt x="24991" y="39262"/>
                    <a:pt x="25001" y="39176"/>
                  </a:cubicBezTo>
                  <a:cubicBezTo>
                    <a:pt x="25009" y="39097"/>
                    <a:pt x="25021" y="39018"/>
                    <a:pt x="25025" y="38939"/>
                  </a:cubicBezTo>
                  <a:cubicBezTo>
                    <a:pt x="25034" y="38760"/>
                    <a:pt x="25042" y="38581"/>
                    <a:pt x="25029" y="38402"/>
                  </a:cubicBezTo>
                  <a:cubicBezTo>
                    <a:pt x="25026" y="38347"/>
                    <a:pt x="25025" y="38291"/>
                    <a:pt x="25019" y="38237"/>
                  </a:cubicBezTo>
                  <a:cubicBezTo>
                    <a:pt x="25011" y="38193"/>
                    <a:pt x="25007" y="38149"/>
                    <a:pt x="25001" y="38104"/>
                  </a:cubicBezTo>
                  <a:cubicBezTo>
                    <a:pt x="24989" y="38022"/>
                    <a:pt x="24976" y="37940"/>
                    <a:pt x="24962" y="37856"/>
                  </a:cubicBezTo>
                  <a:cubicBezTo>
                    <a:pt x="24931" y="37677"/>
                    <a:pt x="24898" y="37499"/>
                    <a:pt x="24862" y="37320"/>
                  </a:cubicBezTo>
                  <a:cubicBezTo>
                    <a:pt x="24788" y="36975"/>
                    <a:pt x="24667" y="36645"/>
                    <a:pt x="24534" y="36320"/>
                  </a:cubicBezTo>
                  <a:cubicBezTo>
                    <a:pt x="24396" y="35983"/>
                    <a:pt x="24254" y="35647"/>
                    <a:pt x="24072" y="35331"/>
                  </a:cubicBezTo>
                  <a:cubicBezTo>
                    <a:pt x="23981" y="35173"/>
                    <a:pt x="23875" y="35026"/>
                    <a:pt x="23766" y="34880"/>
                  </a:cubicBezTo>
                  <a:cubicBezTo>
                    <a:pt x="23715" y="34810"/>
                    <a:pt x="23660" y="34741"/>
                    <a:pt x="23602" y="34676"/>
                  </a:cubicBezTo>
                  <a:cubicBezTo>
                    <a:pt x="23549" y="34617"/>
                    <a:pt x="23496" y="34554"/>
                    <a:pt x="23441" y="34497"/>
                  </a:cubicBezTo>
                  <a:cubicBezTo>
                    <a:pt x="23374" y="34426"/>
                    <a:pt x="23306" y="34356"/>
                    <a:pt x="23234" y="34290"/>
                  </a:cubicBezTo>
                  <a:cubicBezTo>
                    <a:pt x="23166" y="34228"/>
                    <a:pt x="23097" y="34168"/>
                    <a:pt x="23024" y="34110"/>
                  </a:cubicBezTo>
                  <a:cubicBezTo>
                    <a:pt x="22892" y="34005"/>
                    <a:pt x="22757" y="33908"/>
                    <a:pt x="22618" y="33816"/>
                  </a:cubicBezTo>
                  <a:cubicBezTo>
                    <a:pt x="22468" y="33717"/>
                    <a:pt x="22321" y="33615"/>
                    <a:pt x="22170" y="33519"/>
                  </a:cubicBezTo>
                  <a:cubicBezTo>
                    <a:pt x="22029" y="33427"/>
                    <a:pt x="21889" y="33328"/>
                    <a:pt x="21751" y="33232"/>
                  </a:cubicBezTo>
                  <a:cubicBezTo>
                    <a:pt x="21607" y="33135"/>
                    <a:pt x="21463" y="33041"/>
                    <a:pt x="21315" y="32951"/>
                  </a:cubicBezTo>
                  <a:cubicBezTo>
                    <a:pt x="21167" y="32862"/>
                    <a:pt x="21017" y="32781"/>
                    <a:pt x="20863" y="32705"/>
                  </a:cubicBezTo>
                  <a:cubicBezTo>
                    <a:pt x="20548" y="32549"/>
                    <a:pt x="20222" y="32412"/>
                    <a:pt x="19883" y="32321"/>
                  </a:cubicBezTo>
                  <a:cubicBezTo>
                    <a:pt x="19807" y="32299"/>
                    <a:pt x="19729" y="32284"/>
                    <a:pt x="19651" y="32277"/>
                  </a:cubicBezTo>
                  <a:cubicBezTo>
                    <a:pt x="19606" y="32275"/>
                    <a:pt x="19563" y="32274"/>
                    <a:pt x="19519" y="32274"/>
                  </a:cubicBezTo>
                  <a:cubicBezTo>
                    <a:pt x="19497" y="32274"/>
                    <a:pt x="19474" y="32274"/>
                    <a:pt x="19452" y="32274"/>
                  </a:cubicBezTo>
                  <a:cubicBezTo>
                    <a:pt x="19291" y="32277"/>
                    <a:pt x="19131" y="32313"/>
                    <a:pt x="18984" y="32378"/>
                  </a:cubicBezTo>
                  <a:cubicBezTo>
                    <a:pt x="18806" y="32455"/>
                    <a:pt x="18636" y="32549"/>
                    <a:pt x="18495" y="32685"/>
                  </a:cubicBezTo>
                  <a:cubicBezTo>
                    <a:pt x="18395" y="32783"/>
                    <a:pt x="18307" y="32891"/>
                    <a:pt x="18229" y="33007"/>
                  </a:cubicBezTo>
                  <a:cubicBezTo>
                    <a:pt x="18131" y="33145"/>
                    <a:pt x="18048" y="33292"/>
                    <a:pt x="17977" y="33446"/>
                  </a:cubicBezTo>
                  <a:cubicBezTo>
                    <a:pt x="17908" y="33605"/>
                    <a:pt x="17848" y="33768"/>
                    <a:pt x="17802" y="33934"/>
                  </a:cubicBezTo>
                  <a:cubicBezTo>
                    <a:pt x="17780" y="34020"/>
                    <a:pt x="17763" y="34107"/>
                    <a:pt x="17750" y="34194"/>
                  </a:cubicBezTo>
                  <a:cubicBezTo>
                    <a:pt x="17742" y="34274"/>
                    <a:pt x="17738" y="34355"/>
                    <a:pt x="17739" y="34436"/>
                  </a:cubicBezTo>
                  <a:cubicBezTo>
                    <a:pt x="17739" y="34441"/>
                    <a:pt x="17740" y="34445"/>
                    <a:pt x="17740" y="34450"/>
                  </a:cubicBezTo>
                  <a:lnTo>
                    <a:pt x="17730" y="34449"/>
                  </a:lnTo>
                  <a:lnTo>
                    <a:pt x="17730" y="34449"/>
                  </a:lnTo>
                  <a:cubicBezTo>
                    <a:pt x="17732" y="34466"/>
                    <a:pt x="17733" y="34484"/>
                    <a:pt x="17736" y="34502"/>
                  </a:cubicBezTo>
                  <a:cubicBezTo>
                    <a:pt x="17742" y="34570"/>
                    <a:pt x="17747" y="34638"/>
                    <a:pt x="17751" y="34707"/>
                  </a:cubicBezTo>
                  <a:cubicBezTo>
                    <a:pt x="17756" y="34735"/>
                    <a:pt x="17759" y="34765"/>
                    <a:pt x="17761" y="34794"/>
                  </a:cubicBezTo>
                  <a:lnTo>
                    <a:pt x="17778" y="34796"/>
                  </a:lnTo>
                  <a:cubicBezTo>
                    <a:pt x="17789" y="34857"/>
                    <a:pt x="17801" y="34919"/>
                    <a:pt x="17816" y="34979"/>
                  </a:cubicBezTo>
                  <a:cubicBezTo>
                    <a:pt x="17837" y="35066"/>
                    <a:pt x="17864" y="35150"/>
                    <a:pt x="17893" y="35236"/>
                  </a:cubicBezTo>
                  <a:cubicBezTo>
                    <a:pt x="17916" y="35309"/>
                    <a:pt x="17938" y="35382"/>
                    <a:pt x="17965" y="35452"/>
                  </a:cubicBezTo>
                  <a:cubicBezTo>
                    <a:pt x="18025" y="35620"/>
                    <a:pt x="18091" y="35785"/>
                    <a:pt x="18152" y="35952"/>
                  </a:cubicBezTo>
                  <a:cubicBezTo>
                    <a:pt x="18213" y="36119"/>
                    <a:pt x="18268" y="36287"/>
                    <a:pt x="18341" y="36450"/>
                  </a:cubicBezTo>
                  <a:cubicBezTo>
                    <a:pt x="18414" y="36614"/>
                    <a:pt x="18487" y="36772"/>
                    <a:pt x="18558" y="36934"/>
                  </a:cubicBezTo>
                  <a:cubicBezTo>
                    <a:pt x="18641" y="37138"/>
                    <a:pt x="18712" y="37349"/>
                    <a:pt x="18777" y="37561"/>
                  </a:cubicBezTo>
                  <a:cubicBezTo>
                    <a:pt x="18815" y="37709"/>
                    <a:pt x="18849" y="37856"/>
                    <a:pt x="18886" y="38004"/>
                  </a:cubicBezTo>
                  <a:cubicBezTo>
                    <a:pt x="18924" y="38152"/>
                    <a:pt x="18966" y="38301"/>
                    <a:pt x="19008" y="38451"/>
                  </a:cubicBezTo>
                  <a:cubicBezTo>
                    <a:pt x="19027" y="38530"/>
                    <a:pt x="19043" y="38609"/>
                    <a:pt x="19056" y="38690"/>
                  </a:cubicBezTo>
                  <a:cubicBezTo>
                    <a:pt x="19076" y="38856"/>
                    <a:pt x="19088" y="39023"/>
                    <a:pt x="19091" y="39191"/>
                  </a:cubicBezTo>
                  <a:lnTo>
                    <a:pt x="19091" y="39193"/>
                  </a:lnTo>
                  <a:cubicBezTo>
                    <a:pt x="19091" y="39193"/>
                    <a:pt x="19091" y="39194"/>
                    <a:pt x="19091" y="39194"/>
                  </a:cubicBezTo>
                  <a:lnTo>
                    <a:pt x="19091" y="39194"/>
                  </a:lnTo>
                  <a:cubicBezTo>
                    <a:pt x="19091" y="39194"/>
                    <a:pt x="19091" y="39194"/>
                    <a:pt x="19091" y="39194"/>
                  </a:cubicBezTo>
                  <a:cubicBezTo>
                    <a:pt x="19085" y="39340"/>
                    <a:pt x="19071" y="39480"/>
                    <a:pt x="19055" y="39625"/>
                  </a:cubicBezTo>
                  <a:cubicBezTo>
                    <a:pt x="19036" y="39743"/>
                    <a:pt x="19017" y="39863"/>
                    <a:pt x="18993" y="39981"/>
                  </a:cubicBezTo>
                  <a:cubicBezTo>
                    <a:pt x="18972" y="40080"/>
                    <a:pt x="18944" y="40178"/>
                    <a:pt x="18919" y="40280"/>
                  </a:cubicBezTo>
                  <a:cubicBezTo>
                    <a:pt x="18872" y="40451"/>
                    <a:pt x="18825" y="40623"/>
                    <a:pt x="18765" y="40790"/>
                  </a:cubicBezTo>
                  <a:cubicBezTo>
                    <a:pt x="18745" y="40836"/>
                    <a:pt x="18726" y="40884"/>
                    <a:pt x="18702" y="40929"/>
                  </a:cubicBezTo>
                  <a:cubicBezTo>
                    <a:pt x="18678" y="40971"/>
                    <a:pt x="18655" y="41015"/>
                    <a:pt x="18632" y="41058"/>
                  </a:cubicBezTo>
                  <a:cubicBezTo>
                    <a:pt x="18633" y="41057"/>
                    <a:pt x="18633" y="41056"/>
                    <a:pt x="18634" y="41055"/>
                  </a:cubicBezTo>
                  <a:lnTo>
                    <a:pt x="18634" y="41055"/>
                  </a:lnTo>
                  <a:cubicBezTo>
                    <a:pt x="18577" y="41153"/>
                    <a:pt x="18520" y="41250"/>
                    <a:pt x="18458" y="41344"/>
                  </a:cubicBezTo>
                  <a:cubicBezTo>
                    <a:pt x="18391" y="41444"/>
                    <a:pt x="18324" y="41546"/>
                    <a:pt x="18256" y="41645"/>
                  </a:cubicBezTo>
                  <a:cubicBezTo>
                    <a:pt x="18138" y="41824"/>
                    <a:pt x="18015" y="42002"/>
                    <a:pt x="17884" y="42172"/>
                  </a:cubicBezTo>
                  <a:cubicBezTo>
                    <a:pt x="17884" y="42171"/>
                    <a:pt x="17884" y="42171"/>
                    <a:pt x="17884" y="42170"/>
                  </a:cubicBezTo>
                  <a:cubicBezTo>
                    <a:pt x="17829" y="42235"/>
                    <a:pt x="17771" y="42304"/>
                    <a:pt x="17720" y="42375"/>
                  </a:cubicBezTo>
                  <a:cubicBezTo>
                    <a:pt x="17655" y="42460"/>
                    <a:pt x="17592" y="42547"/>
                    <a:pt x="17531" y="42633"/>
                  </a:cubicBezTo>
                  <a:cubicBezTo>
                    <a:pt x="17464" y="42715"/>
                    <a:pt x="17397" y="42796"/>
                    <a:pt x="17324" y="42871"/>
                  </a:cubicBezTo>
                  <a:cubicBezTo>
                    <a:pt x="17323" y="42872"/>
                    <a:pt x="17323" y="42873"/>
                    <a:pt x="17321" y="42874"/>
                  </a:cubicBezTo>
                  <a:cubicBezTo>
                    <a:pt x="17320" y="42876"/>
                    <a:pt x="17317" y="42877"/>
                    <a:pt x="17316" y="42879"/>
                  </a:cubicBezTo>
                  <a:cubicBezTo>
                    <a:pt x="17204" y="42981"/>
                    <a:pt x="17090" y="43081"/>
                    <a:pt x="16977" y="43179"/>
                  </a:cubicBezTo>
                  <a:cubicBezTo>
                    <a:pt x="16872" y="43271"/>
                    <a:pt x="16766" y="43365"/>
                    <a:pt x="16658" y="43453"/>
                  </a:cubicBezTo>
                  <a:cubicBezTo>
                    <a:pt x="16653" y="43457"/>
                    <a:pt x="16647" y="43459"/>
                    <a:pt x="16643" y="43462"/>
                  </a:cubicBezTo>
                  <a:cubicBezTo>
                    <a:pt x="16564" y="43506"/>
                    <a:pt x="16486" y="43556"/>
                    <a:pt x="16413" y="43610"/>
                  </a:cubicBezTo>
                  <a:cubicBezTo>
                    <a:pt x="16340" y="43662"/>
                    <a:pt x="16267" y="43713"/>
                    <a:pt x="16192" y="43764"/>
                  </a:cubicBezTo>
                  <a:cubicBezTo>
                    <a:pt x="16013" y="43886"/>
                    <a:pt x="15856" y="44038"/>
                    <a:pt x="15685" y="44170"/>
                  </a:cubicBezTo>
                  <a:cubicBezTo>
                    <a:pt x="15616" y="44220"/>
                    <a:pt x="15545" y="44271"/>
                    <a:pt x="15472" y="44315"/>
                  </a:cubicBezTo>
                  <a:cubicBezTo>
                    <a:pt x="15430" y="44338"/>
                    <a:pt x="15384" y="44356"/>
                    <a:pt x="15340" y="44376"/>
                  </a:cubicBezTo>
                  <a:cubicBezTo>
                    <a:pt x="15273" y="44403"/>
                    <a:pt x="15203" y="44425"/>
                    <a:pt x="15146" y="44467"/>
                  </a:cubicBezTo>
                  <a:cubicBezTo>
                    <a:pt x="15090" y="44509"/>
                    <a:pt x="15040" y="44553"/>
                    <a:pt x="14984" y="44597"/>
                  </a:cubicBezTo>
                  <a:lnTo>
                    <a:pt x="14984" y="44597"/>
                  </a:lnTo>
                  <a:cubicBezTo>
                    <a:pt x="14985" y="44596"/>
                    <a:pt x="14987" y="44596"/>
                    <a:pt x="14988" y="44596"/>
                  </a:cubicBezTo>
                  <a:cubicBezTo>
                    <a:pt x="14940" y="44630"/>
                    <a:pt x="14890" y="44663"/>
                    <a:pt x="14840" y="44692"/>
                  </a:cubicBezTo>
                  <a:lnTo>
                    <a:pt x="14840" y="44692"/>
                  </a:lnTo>
                  <a:cubicBezTo>
                    <a:pt x="14845" y="44689"/>
                    <a:pt x="14851" y="44686"/>
                    <a:pt x="14857" y="44683"/>
                  </a:cubicBezTo>
                  <a:lnTo>
                    <a:pt x="14857" y="44683"/>
                  </a:lnTo>
                  <a:cubicBezTo>
                    <a:pt x="14824" y="44702"/>
                    <a:pt x="14790" y="44719"/>
                    <a:pt x="14756" y="44737"/>
                  </a:cubicBezTo>
                  <a:cubicBezTo>
                    <a:pt x="14751" y="44737"/>
                    <a:pt x="14745" y="44737"/>
                    <a:pt x="14740" y="44737"/>
                  </a:cubicBezTo>
                  <a:cubicBezTo>
                    <a:pt x="14700" y="44737"/>
                    <a:pt x="14662" y="44750"/>
                    <a:pt x="14630" y="44775"/>
                  </a:cubicBezTo>
                  <a:cubicBezTo>
                    <a:pt x="14628" y="44777"/>
                    <a:pt x="14626" y="44780"/>
                    <a:pt x="14624" y="44781"/>
                  </a:cubicBezTo>
                  <a:cubicBezTo>
                    <a:pt x="14622" y="44782"/>
                    <a:pt x="14620" y="44783"/>
                    <a:pt x="14618" y="44784"/>
                  </a:cubicBezTo>
                  <a:cubicBezTo>
                    <a:pt x="14587" y="44801"/>
                    <a:pt x="14554" y="44815"/>
                    <a:pt x="14522" y="44829"/>
                  </a:cubicBezTo>
                  <a:cubicBezTo>
                    <a:pt x="14391" y="44879"/>
                    <a:pt x="14260" y="44926"/>
                    <a:pt x="14131" y="44976"/>
                  </a:cubicBezTo>
                  <a:cubicBezTo>
                    <a:pt x="14022" y="45019"/>
                    <a:pt x="13916" y="45061"/>
                    <a:pt x="13807" y="45100"/>
                  </a:cubicBezTo>
                  <a:cubicBezTo>
                    <a:pt x="13569" y="45186"/>
                    <a:pt x="13332" y="45266"/>
                    <a:pt x="13088" y="45338"/>
                  </a:cubicBezTo>
                  <a:cubicBezTo>
                    <a:pt x="12924" y="45378"/>
                    <a:pt x="12759" y="45418"/>
                    <a:pt x="12593" y="45448"/>
                  </a:cubicBezTo>
                  <a:cubicBezTo>
                    <a:pt x="12426" y="45477"/>
                    <a:pt x="12261" y="45505"/>
                    <a:pt x="12096" y="45535"/>
                  </a:cubicBezTo>
                  <a:cubicBezTo>
                    <a:pt x="11921" y="45566"/>
                    <a:pt x="11748" y="45598"/>
                    <a:pt x="11573" y="45625"/>
                  </a:cubicBezTo>
                  <a:cubicBezTo>
                    <a:pt x="11411" y="45651"/>
                    <a:pt x="11247" y="45671"/>
                    <a:pt x="11083" y="45691"/>
                  </a:cubicBezTo>
                  <a:cubicBezTo>
                    <a:pt x="10663" y="45735"/>
                    <a:pt x="10242" y="45763"/>
                    <a:pt x="9818" y="45763"/>
                  </a:cubicBezTo>
                  <a:cubicBezTo>
                    <a:pt x="9795" y="45763"/>
                    <a:pt x="9773" y="45763"/>
                    <a:pt x="9750" y="45762"/>
                  </a:cubicBezTo>
                  <a:cubicBezTo>
                    <a:pt x="9626" y="45756"/>
                    <a:pt x="9503" y="45749"/>
                    <a:pt x="9379" y="45737"/>
                  </a:cubicBezTo>
                  <a:cubicBezTo>
                    <a:pt x="9273" y="45727"/>
                    <a:pt x="9168" y="45712"/>
                    <a:pt x="9063" y="45697"/>
                  </a:cubicBezTo>
                  <a:cubicBezTo>
                    <a:pt x="8780" y="45651"/>
                    <a:pt x="8498" y="45596"/>
                    <a:pt x="8218" y="45534"/>
                  </a:cubicBezTo>
                  <a:cubicBezTo>
                    <a:pt x="7939" y="45474"/>
                    <a:pt x="7664" y="45400"/>
                    <a:pt x="7391" y="45323"/>
                  </a:cubicBezTo>
                  <a:lnTo>
                    <a:pt x="7391" y="45323"/>
                  </a:lnTo>
                  <a:lnTo>
                    <a:pt x="7411" y="45331"/>
                  </a:lnTo>
                  <a:cubicBezTo>
                    <a:pt x="7335" y="45306"/>
                    <a:pt x="7255" y="45287"/>
                    <a:pt x="7182" y="45258"/>
                  </a:cubicBezTo>
                  <a:cubicBezTo>
                    <a:pt x="7109" y="45231"/>
                    <a:pt x="7037" y="45202"/>
                    <a:pt x="6964" y="45175"/>
                  </a:cubicBezTo>
                  <a:cubicBezTo>
                    <a:pt x="6675" y="45046"/>
                    <a:pt x="6393" y="44907"/>
                    <a:pt x="6120" y="44746"/>
                  </a:cubicBezTo>
                  <a:cubicBezTo>
                    <a:pt x="6057" y="44707"/>
                    <a:pt x="5995" y="44663"/>
                    <a:pt x="5936" y="44618"/>
                  </a:cubicBezTo>
                  <a:cubicBezTo>
                    <a:pt x="5822" y="44524"/>
                    <a:pt x="5714" y="44421"/>
                    <a:pt x="5605" y="44321"/>
                  </a:cubicBezTo>
                  <a:cubicBezTo>
                    <a:pt x="5489" y="44215"/>
                    <a:pt x="5371" y="44108"/>
                    <a:pt x="5261" y="43995"/>
                  </a:cubicBezTo>
                  <a:cubicBezTo>
                    <a:pt x="5185" y="43916"/>
                    <a:pt x="5113" y="43832"/>
                    <a:pt x="5046" y="43746"/>
                  </a:cubicBezTo>
                  <a:cubicBezTo>
                    <a:pt x="4966" y="43637"/>
                    <a:pt x="4891" y="43523"/>
                    <a:pt x="4824" y="43406"/>
                  </a:cubicBezTo>
                  <a:cubicBezTo>
                    <a:pt x="4748" y="43275"/>
                    <a:pt x="4671" y="43144"/>
                    <a:pt x="4595" y="43013"/>
                  </a:cubicBezTo>
                  <a:lnTo>
                    <a:pt x="4595" y="43013"/>
                  </a:lnTo>
                  <a:cubicBezTo>
                    <a:pt x="4598" y="43018"/>
                    <a:pt x="4602" y="43026"/>
                    <a:pt x="4606" y="43031"/>
                  </a:cubicBezTo>
                  <a:cubicBezTo>
                    <a:pt x="4558" y="42946"/>
                    <a:pt x="4514" y="42858"/>
                    <a:pt x="4478" y="42766"/>
                  </a:cubicBezTo>
                  <a:cubicBezTo>
                    <a:pt x="4395" y="42551"/>
                    <a:pt x="4326" y="42330"/>
                    <a:pt x="4271" y="42105"/>
                  </a:cubicBezTo>
                  <a:cubicBezTo>
                    <a:pt x="4247" y="42001"/>
                    <a:pt x="4227" y="41899"/>
                    <a:pt x="4213" y="41796"/>
                  </a:cubicBezTo>
                  <a:cubicBezTo>
                    <a:pt x="4198" y="41692"/>
                    <a:pt x="4183" y="41588"/>
                    <a:pt x="4165" y="41483"/>
                  </a:cubicBezTo>
                  <a:cubicBezTo>
                    <a:pt x="4125" y="41259"/>
                    <a:pt x="4083" y="41038"/>
                    <a:pt x="4052" y="40813"/>
                  </a:cubicBezTo>
                  <a:cubicBezTo>
                    <a:pt x="4039" y="40679"/>
                    <a:pt x="4030" y="40546"/>
                    <a:pt x="4026" y="40412"/>
                  </a:cubicBezTo>
                  <a:cubicBezTo>
                    <a:pt x="4022" y="40289"/>
                    <a:pt x="4025" y="40167"/>
                    <a:pt x="4026" y="40045"/>
                  </a:cubicBezTo>
                  <a:cubicBezTo>
                    <a:pt x="4033" y="39923"/>
                    <a:pt x="4041" y="39802"/>
                    <a:pt x="4056" y="39681"/>
                  </a:cubicBezTo>
                  <a:cubicBezTo>
                    <a:pt x="4071" y="39568"/>
                    <a:pt x="4087" y="39456"/>
                    <a:pt x="4105" y="39344"/>
                  </a:cubicBezTo>
                  <a:lnTo>
                    <a:pt x="4105" y="39344"/>
                  </a:lnTo>
                  <a:cubicBezTo>
                    <a:pt x="4104" y="39347"/>
                    <a:pt x="4103" y="39349"/>
                    <a:pt x="4103" y="39352"/>
                  </a:cubicBezTo>
                  <a:cubicBezTo>
                    <a:pt x="4125" y="39220"/>
                    <a:pt x="4149" y="39089"/>
                    <a:pt x="4175" y="38958"/>
                  </a:cubicBezTo>
                  <a:cubicBezTo>
                    <a:pt x="4200" y="38833"/>
                    <a:pt x="4234" y="38710"/>
                    <a:pt x="4268" y="38587"/>
                  </a:cubicBezTo>
                  <a:cubicBezTo>
                    <a:pt x="4322" y="38415"/>
                    <a:pt x="4377" y="38243"/>
                    <a:pt x="4436" y="38072"/>
                  </a:cubicBezTo>
                  <a:cubicBezTo>
                    <a:pt x="4499" y="37892"/>
                    <a:pt x="4573" y="37715"/>
                    <a:pt x="4649" y="37541"/>
                  </a:cubicBezTo>
                  <a:lnTo>
                    <a:pt x="4649" y="37542"/>
                  </a:lnTo>
                  <a:cubicBezTo>
                    <a:pt x="4767" y="37289"/>
                    <a:pt x="4899" y="37046"/>
                    <a:pt x="5018" y="36794"/>
                  </a:cubicBezTo>
                  <a:cubicBezTo>
                    <a:pt x="5077" y="36671"/>
                    <a:pt x="5124" y="36541"/>
                    <a:pt x="5156" y="36408"/>
                  </a:cubicBezTo>
                  <a:cubicBezTo>
                    <a:pt x="5188" y="36266"/>
                    <a:pt x="5212" y="36124"/>
                    <a:pt x="5227" y="35980"/>
                  </a:cubicBezTo>
                  <a:cubicBezTo>
                    <a:pt x="5242" y="35844"/>
                    <a:pt x="5242" y="35706"/>
                    <a:pt x="5229" y="35568"/>
                  </a:cubicBezTo>
                  <a:cubicBezTo>
                    <a:pt x="5217" y="35462"/>
                    <a:pt x="5193" y="35355"/>
                    <a:pt x="5161" y="35252"/>
                  </a:cubicBezTo>
                  <a:cubicBezTo>
                    <a:pt x="5134" y="35162"/>
                    <a:pt x="5104" y="35072"/>
                    <a:pt x="5070" y="34982"/>
                  </a:cubicBezTo>
                  <a:cubicBezTo>
                    <a:pt x="5032" y="34884"/>
                    <a:pt x="4990" y="34783"/>
                    <a:pt x="4933" y="34692"/>
                  </a:cubicBezTo>
                  <a:cubicBezTo>
                    <a:pt x="4823" y="34515"/>
                    <a:pt x="4684" y="34355"/>
                    <a:pt x="4549" y="34196"/>
                  </a:cubicBezTo>
                  <a:cubicBezTo>
                    <a:pt x="4429" y="34057"/>
                    <a:pt x="4300" y="33925"/>
                    <a:pt x="4164" y="33800"/>
                  </a:cubicBezTo>
                  <a:cubicBezTo>
                    <a:pt x="4039" y="33688"/>
                    <a:pt x="3905" y="33588"/>
                    <a:pt x="3763" y="33499"/>
                  </a:cubicBezTo>
                  <a:cubicBezTo>
                    <a:pt x="3613" y="33401"/>
                    <a:pt x="3458" y="33312"/>
                    <a:pt x="3297" y="33232"/>
                  </a:cubicBezTo>
                  <a:cubicBezTo>
                    <a:pt x="3000" y="33083"/>
                    <a:pt x="2698" y="32943"/>
                    <a:pt x="2411" y="32772"/>
                  </a:cubicBezTo>
                  <a:lnTo>
                    <a:pt x="2411" y="32772"/>
                  </a:lnTo>
                  <a:cubicBezTo>
                    <a:pt x="2413" y="32773"/>
                    <a:pt x="2414" y="32775"/>
                    <a:pt x="2416" y="32776"/>
                  </a:cubicBezTo>
                  <a:cubicBezTo>
                    <a:pt x="2412" y="32775"/>
                    <a:pt x="2410" y="32773"/>
                    <a:pt x="2407" y="32769"/>
                  </a:cubicBezTo>
                  <a:cubicBezTo>
                    <a:pt x="2404" y="32768"/>
                    <a:pt x="2401" y="32766"/>
                    <a:pt x="2398" y="32764"/>
                  </a:cubicBezTo>
                  <a:cubicBezTo>
                    <a:pt x="2347" y="32730"/>
                    <a:pt x="2296" y="32693"/>
                    <a:pt x="2247" y="32655"/>
                  </a:cubicBezTo>
                  <a:cubicBezTo>
                    <a:pt x="2093" y="32532"/>
                    <a:pt x="1947" y="32400"/>
                    <a:pt x="1806" y="32262"/>
                  </a:cubicBezTo>
                  <a:cubicBezTo>
                    <a:pt x="1648" y="32094"/>
                    <a:pt x="1495" y="31925"/>
                    <a:pt x="1352" y="31744"/>
                  </a:cubicBezTo>
                  <a:cubicBezTo>
                    <a:pt x="1194" y="31529"/>
                    <a:pt x="1048" y="31306"/>
                    <a:pt x="916" y="31074"/>
                  </a:cubicBezTo>
                  <a:cubicBezTo>
                    <a:pt x="880" y="31004"/>
                    <a:pt x="847" y="30933"/>
                    <a:pt x="815" y="30861"/>
                  </a:cubicBezTo>
                  <a:lnTo>
                    <a:pt x="815" y="30863"/>
                  </a:lnTo>
                  <a:cubicBezTo>
                    <a:pt x="741" y="30674"/>
                    <a:pt x="680" y="30486"/>
                    <a:pt x="623" y="30293"/>
                  </a:cubicBezTo>
                  <a:cubicBezTo>
                    <a:pt x="568" y="30104"/>
                    <a:pt x="508" y="29918"/>
                    <a:pt x="454" y="29730"/>
                  </a:cubicBezTo>
                  <a:cubicBezTo>
                    <a:pt x="433" y="29647"/>
                    <a:pt x="421" y="29565"/>
                    <a:pt x="407" y="29484"/>
                  </a:cubicBezTo>
                  <a:lnTo>
                    <a:pt x="407" y="29484"/>
                  </a:lnTo>
                  <a:cubicBezTo>
                    <a:pt x="439" y="29590"/>
                    <a:pt x="470" y="29697"/>
                    <a:pt x="511" y="29799"/>
                  </a:cubicBezTo>
                  <a:cubicBezTo>
                    <a:pt x="616" y="30058"/>
                    <a:pt x="767" y="30298"/>
                    <a:pt x="945" y="30513"/>
                  </a:cubicBezTo>
                  <a:cubicBezTo>
                    <a:pt x="1060" y="30650"/>
                    <a:pt x="1181" y="30783"/>
                    <a:pt x="1309" y="30909"/>
                  </a:cubicBezTo>
                  <a:cubicBezTo>
                    <a:pt x="1497" y="31094"/>
                    <a:pt x="1703" y="31267"/>
                    <a:pt x="1929" y="31402"/>
                  </a:cubicBezTo>
                  <a:cubicBezTo>
                    <a:pt x="2016" y="31456"/>
                    <a:pt x="2107" y="31505"/>
                    <a:pt x="2201" y="31548"/>
                  </a:cubicBezTo>
                  <a:cubicBezTo>
                    <a:pt x="2251" y="31569"/>
                    <a:pt x="2298" y="31589"/>
                    <a:pt x="2348" y="31611"/>
                  </a:cubicBezTo>
                  <a:cubicBezTo>
                    <a:pt x="2422" y="31644"/>
                    <a:pt x="2499" y="31668"/>
                    <a:pt x="2574" y="31695"/>
                  </a:cubicBezTo>
                  <a:cubicBezTo>
                    <a:pt x="2656" y="31722"/>
                    <a:pt x="2739" y="31745"/>
                    <a:pt x="2822" y="31763"/>
                  </a:cubicBezTo>
                  <a:cubicBezTo>
                    <a:pt x="2915" y="31784"/>
                    <a:pt x="3007" y="31803"/>
                    <a:pt x="3100" y="31822"/>
                  </a:cubicBezTo>
                  <a:cubicBezTo>
                    <a:pt x="3270" y="31855"/>
                    <a:pt x="3439" y="31889"/>
                    <a:pt x="3611" y="31917"/>
                  </a:cubicBezTo>
                  <a:cubicBezTo>
                    <a:pt x="3778" y="31945"/>
                    <a:pt x="3950" y="31947"/>
                    <a:pt x="4119" y="31951"/>
                  </a:cubicBezTo>
                  <a:cubicBezTo>
                    <a:pt x="4225" y="31953"/>
                    <a:pt x="4331" y="31956"/>
                    <a:pt x="4437" y="31956"/>
                  </a:cubicBezTo>
                  <a:cubicBezTo>
                    <a:pt x="4508" y="31956"/>
                    <a:pt x="4579" y="31955"/>
                    <a:pt x="4650" y="31951"/>
                  </a:cubicBezTo>
                  <a:cubicBezTo>
                    <a:pt x="4821" y="31943"/>
                    <a:pt x="4992" y="31934"/>
                    <a:pt x="5163" y="31924"/>
                  </a:cubicBezTo>
                  <a:cubicBezTo>
                    <a:pt x="5253" y="31917"/>
                    <a:pt x="5343" y="31910"/>
                    <a:pt x="5435" y="31904"/>
                  </a:cubicBezTo>
                  <a:cubicBezTo>
                    <a:pt x="5478" y="31902"/>
                    <a:pt x="5522" y="31896"/>
                    <a:pt x="5564" y="31896"/>
                  </a:cubicBezTo>
                  <a:lnTo>
                    <a:pt x="5710" y="31898"/>
                  </a:lnTo>
                  <a:cubicBezTo>
                    <a:pt x="5906" y="31912"/>
                    <a:pt x="6099" y="31934"/>
                    <a:pt x="6294" y="31965"/>
                  </a:cubicBezTo>
                  <a:cubicBezTo>
                    <a:pt x="6395" y="31985"/>
                    <a:pt x="6497" y="32007"/>
                    <a:pt x="6594" y="32036"/>
                  </a:cubicBezTo>
                  <a:cubicBezTo>
                    <a:pt x="6672" y="32061"/>
                    <a:pt x="6748" y="32091"/>
                    <a:pt x="6820" y="32124"/>
                  </a:cubicBezTo>
                  <a:cubicBezTo>
                    <a:pt x="6913" y="32172"/>
                    <a:pt x="7002" y="32223"/>
                    <a:pt x="7092" y="32277"/>
                  </a:cubicBezTo>
                  <a:cubicBezTo>
                    <a:pt x="7132" y="32307"/>
                    <a:pt x="7174" y="32337"/>
                    <a:pt x="7214" y="32367"/>
                  </a:cubicBezTo>
                  <a:lnTo>
                    <a:pt x="7203" y="32358"/>
                  </a:lnTo>
                  <a:lnTo>
                    <a:pt x="7203" y="32358"/>
                  </a:lnTo>
                  <a:cubicBezTo>
                    <a:pt x="7241" y="32386"/>
                    <a:pt x="7278" y="32417"/>
                    <a:pt x="7312" y="32450"/>
                  </a:cubicBezTo>
                  <a:cubicBezTo>
                    <a:pt x="7343" y="32478"/>
                    <a:pt x="7375" y="32508"/>
                    <a:pt x="7405" y="32538"/>
                  </a:cubicBezTo>
                  <a:cubicBezTo>
                    <a:pt x="7488" y="32625"/>
                    <a:pt x="7572" y="32714"/>
                    <a:pt x="7647" y="32809"/>
                  </a:cubicBezTo>
                  <a:cubicBezTo>
                    <a:pt x="7723" y="32899"/>
                    <a:pt x="7797" y="32994"/>
                    <a:pt x="7870" y="33090"/>
                  </a:cubicBezTo>
                  <a:cubicBezTo>
                    <a:pt x="7867" y="33088"/>
                    <a:pt x="7866" y="33086"/>
                    <a:pt x="7864" y="33084"/>
                  </a:cubicBezTo>
                  <a:lnTo>
                    <a:pt x="7864" y="33084"/>
                  </a:lnTo>
                  <a:cubicBezTo>
                    <a:pt x="7866" y="33087"/>
                    <a:pt x="7868" y="33090"/>
                    <a:pt x="7871" y="33093"/>
                  </a:cubicBezTo>
                  <a:cubicBezTo>
                    <a:pt x="7871" y="33093"/>
                    <a:pt x="7872" y="33094"/>
                    <a:pt x="7872" y="33095"/>
                  </a:cubicBezTo>
                  <a:lnTo>
                    <a:pt x="7875" y="33099"/>
                  </a:lnTo>
                  <a:cubicBezTo>
                    <a:pt x="7876" y="33099"/>
                    <a:pt x="7876" y="33099"/>
                    <a:pt x="7876" y="33100"/>
                  </a:cubicBezTo>
                  <a:cubicBezTo>
                    <a:pt x="7904" y="33136"/>
                    <a:pt x="7928" y="33174"/>
                    <a:pt x="7949" y="33214"/>
                  </a:cubicBezTo>
                  <a:cubicBezTo>
                    <a:pt x="7973" y="33253"/>
                    <a:pt x="7997" y="33293"/>
                    <a:pt x="8019" y="33335"/>
                  </a:cubicBezTo>
                  <a:cubicBezTo>
                    <a:pt x="8055" y="33406"/>
                    <a:pt x="8088" y="33477"/>
                    <a:pt x="8118" y="33551"/>
                  </a:cubicBezTo>
                  <a:cubicBezTo>
                    <a:pt x="8142" y="33606"/>
                    <a:pt x="8162" y="33662"/>
                    <a:pt x="8186" y="33719"/>
                  </a:cubicBezTo>
                  <a:cubicBezTo>
                    <a:pt x="8186" y="33723"/>
                    <a:pt x="8188" y="33729"/>
                    <a:pt x="8190" y="33733"/>
                  </a:cubicBezTo>
                  <a:lnTo>
                    <a:pt x="8190" y="33733"/>
                  </a:lnTo>
                  <a:cubicBezTo>
                    <a:pt x="8213" y="33804"/>
                    <a:pt x="8235" y="33872"/>
                    <a:pt x="8256" y="33944"/>
                  </a:cubicBezTo>
                  <a:cubicBezTo>
                    <a:pt x="8274" y="34010"/>
                    <a:pt x="8289" y="34076"/>
                    <a:pt x="8305" y="34143"/>
                  </a:cubicBezTo>
                  <a:cubicBezTo>
                    <a:pt x="8343" y="34363"/>
                    <a:pt x="8370" y="34584"/>
                    <a:pt x="8393" y="34807"/>
                  </a:cubicBezTo>
                  <a:cubicBezTo>
                    <a:pt x="8397" y="34889"/>
                    <a:pt x="8403" y="34968"/>
                    <a:pt x="8403" y="35049"/>
                  </a:cubicBezTo>
                  <a:cubicBezTo>
                    <a:pt x="8405" y="35123"/>
                    <a:pt x="8402" y="35195"/>
                    <a:pt x="8400" y="35269"/>
                  </a:cubicBezTo>
                  <a:cubicBezTo>
                    <a:pt x="8387" y="35365"/>
                    <a:pt x="8376" y="35463"/>
                    <a:pt x="8362" y="35560"/>
                  </a:cubicBezTo>
                  <a:lnTo>
                    <a:pt x="8362" y="35560"/>
                  </a:lnTo>
                  <a:cubicBezTo>
                    <a:pt x="8362" y="35560"/>
                    <a:pt x="8362" y="35559"/>
                    <a:pt x="8362" y="35559"/>
                  </a:cubicBezTo>
                  <a:lnTo>
                    <a:pt x="8362" y="35559"/>
                  </a:lnTo>
                  <a:cubicBezTo>
                    <a:pt x="8362" y="35560"/>
                    <a:pt x="8361" y="35561"/>
                    <a:pt x="8361" y="35562"/>
                  </a:cubicBezTo>
                  <a:lnTo>
                    <a:pt x="8361" y="35562"/>
                  </a:lnTo>
                  <a:cubicBezTo>
                    <a:pt x="8361" y="35562"/>
                    <a:pt x="8361" y="35561"/>
                    <a:pt x="8362" y="35560"/>
                  </a:cubicBezTo>
                  <a:lnTo>
                    <a:pt x="8362" y="35560"/>
                  </a:lnTo>
                  <a:cubicBezTo>
                    <a:pt x="8361" y="35561"/>
                    <a:pt x="8361" y="35562"/>
                    <a:pt x="8361" y="35564"/>
                  </a:cubicBezTo>
                  <a:lnTo>
                    <a:pt x="8361" y="35564"/>
                  </a:lnTo>
                  <a:cubicBezTo>
                    <a:pt x="8361" y="35563"/>
                    <a:pt x="8361" y="35563"/>
                    <a:pt x="8361" y="35562"/>
                  </a:cubicBezTo>
                  <a:lnTo>
                    <a:pt x="8361" y="35562"/>
                  </a:lnTo>
                  <a:cubicBezTo>
                    <a:pt x="8361" y="35563"/>
                    <a:pt x="8361" y="35564"/>
                    <a:pt x="8361" y="35564"/>
                  </a:cubicBezTo>
                  <a:cubicBezTo>
                    <a:pt x="8361" y="35564"/>
                    <a:pt x="8361" y="35564"/>
                    <a:pt x="8361" y="35564"/>
                  </a:cubicBezTo>
                  <a:lnTo>
                    <a:pt x="8361" y="35564"/>
                  </a:lnTo>
                  <a:cubicBezTo>
                    <a:pt x="8324" y="35757"/>
                    <a:pt x="8285" y="35948"/>
                    <a:pt x="8248" y="36141"/>
                  </a:cubicBezTo>
                  <a:cubicBezTo>
                    <a:pt x="8185" y="36475"/>
                    <a:pt x="8122" y="36810"/>
                    <a:pt x="8074" y="37148"/>
                  </a:cubicBezTo>
                  <a:cubicBezTo>
                    <a:pt x="8046" y="37333"/>
                    <a:pt x="8032" y="37520"/>
                    <a:pt x="8020" y="37707"/>
                  </a:cubicBezTo>
                  <a:cubicBezTo>
                    <a:pt x="8009" y="37875"/>
                    <a:pt x="8003" y="38042"/>
                    <a:pt x="8006" y="38210"/>
                  </a:cubicBezTo>
                  <a:cubicBezTo>
                    <a:pt x="8011" y="38640"/>
                    <a:pt x="8090" y="39074"/>
                    <a:pt x="8271" y="39464"/>
                  </a:cubicBezTo>
                  <a:cubicBezTo>
                    <a:pt x="8348" y="39629"/>
                    <a:pt x="8435" y="39789"/>
                    <a:pt x="8533" y="39942"/>
                  </a:cubicBezTo>
                  <a:cubicBezTo>
                    <a:pt x="8626" y="40088"/>
                    <a:pt x="8731" y="40226"/>
                    <a:pt x="8849" y="40353"/>
                  </a:cubicBezTo>
                  <a:cubicBezTo>
                    <a:pt x="8979" y="40498"/>
                    <a:pt x="9110" y="40641"/>
                    <a:pt x="9250" y="40777"/>
                  </a:cubicBezTo>
                  <a:cubicBezTo>
                    <a:pt x="9389" y="40914"/>
                    <a:pt x="9550" y="41028"/>
                    <a:pt x="9724" y="41115"/>
                  </a:cubicBezTo>
                  <a:cubicBezTo>
                    <a:pt x="9822" y="41164"/>
                    <a:pt x="9920" y="41213"/>
                    <a:pt x="10025" y="41247"/>
                  </a:cubicBezTo>
                  <a:cubicBezTo>
                    <a:pt x="10130" y="41283"/>
                    <a:pt x="10238" y="41311"/>
                    <a:pt x="10348" y="41332"/>
                  </a:cubicBezTo>
                  <a:cubicBezTo>
                    <a:pt x="10388" y="41341"/>
                    <a:pt x="10429" y="41347"/>
                    <a:pt x="10468" y="41351"/>
                  </a:cubicBezTo>
                  <a:cubicBezTo>
                    <a:pt x="10553" y="41362"/>
                    <a:pt x="10638" y="41367"/>
                    <a:pt x="10723" y="41367"/>
                  </a:cubicBezTo>
                  <a:cubicBezTo>
                    <a:pt x="11086" y="41367"/>
                    <a:pt x="11449" y="41278"/>
                    <a:pt x="11799" y="41187"/>
                  </a:cubicBezTo>
                  <a:cubicBezTo>
                    <a:pt x="11880" y="41165"/>
                    <a:pt x="11964" y="41145"/>
                    <a:pt x="12044" y="41116"/>
                  </a:cubicBezTo>
                  <a:cubicBezTo>
                    <a:pt x="12117" y="41090"/>
                    <a:pt x="12192" y="41069"/>
                    <a:pt x="12265" y="41039"/>
                  </a:cubicBezTo>
                  <a:cubicBezTo>
                    <a:pt x="12357" y="40998"/>
                    <a:pt x="12448" y="40958"/>
                    <a:pt x="12538" y="40913"/>
                  </a:cubicBezTo>
                  <a:cubicBezTo>
                    <a:pt x="12613" y="40877"/>
                    <a:pt x="12688" y="40837"/>
                    <a:pt x="12762" y="40798"/>
                  </a:cubicBezTo>
                  <a:cubicBezTo>
                    <a:pt x="12863" y="40747"/>
                    <a:pt x="12959" y="40688"/>
                    <a:pt x="13049" y="40621"/>
                  </a:cubicBezTo>
                  <a:cubicBezTo>
                    <a:pt x="13134" y="40553"/>
                    <a:pt x="13214" y="40478"/>
                    <a:pt x="13286" y="40396"/>
                  </a:cubicBezTo>
                  <a:cubicBezTo>
                    <a:pt x="13390" y="40280"/>
                    <a:pt x="13468" y="40142"/>
                    <a:pt x="13543" y="40005"/>
                  </a:cubicBezTo>
                  <a:cubicBezTo>
                    <a:pt x="13626" y="39854"/>
                    <a:pt x="13698" y="39698"/>
                    <a:pt x="13767" y="39541"/>
                  </a:cubicBezTo>
                  <a:cubicBezTo>
                    <a:pt x="13804" y="39458"/>
                    <a:pt x="13841" y="39377"/>
                    <a:pt x="13875" y="39294"/>
                  </a:cubicBezTo>
                  <a:cubicBezTo>
                    <a:pt x="13909" y="39217"/>
                    <a:pt x="13943" y="39137"/>
                    <a:pt x="13969" y="39057"/>
                  </a:cubicBezTo>
                  <a:cubicBezTo>
                    <a:pt x="14049" y="38809"/>
                    <a:pt x="14122" y="38561"/>
                    <a:pt x="14135" y="38298"/>
                  </a:cubicBezTo>
                  <a:cubicBezTo>
                    <a:pt x="14145" y="38076"/>
                    <a:pt x="14132" y="37855"/>
                    <a:pt x="14118" y="37633"/>
                  </a:cubicBezTo>
                  <a:cubicBezTo>
                    <a:pt x="14114" y="37580"/>
                    <a:pt x="14108" y="37526"/>
                    <a:pt x="14102" y="37473"/>
                  </a:cubicBezTo>
                  <a:cubicBezTo>
                    <a:pt x="14096" y="37399"/>
                    <a:pt x="14086" y="37326"/>
                    <a:pt x="14071" y="37254"/>
                  </a:cubicBezTo>
                  <a:cubicBezTo>
                    <a:pt x="14054" y="37175"/>
                    <a:pt x="14039" y="37097"/>
                    <a:pt x="14015" y="37020"/>
                  </a:cubicBezTo>
                  <a:cubicBezTo>
                    <a:pt x="13997" y="36964"/>
                    <a:pt x="13978" y="36907"/>
                    <a:pt x="13961" y="36852"/>
                  </a:cubicBezTo>
                  <a:cubicBezTo>
                    <a:pt x="13907" y="36684"/>
                    <a:pt x="13845" y="36521"/>
                    <a:pt x="13784" y="36356"/>
                  </a:cubicBezTo>
                  <a:cubicBezTo>
                    <a:pt x="13756" y="36281"/>
                    <a:pt x="13728" y="36204"/>
                    <a:pt x="13696" y="36130"/>
                  </a:cubicBezTo>
                  <a:cubicBezTo>
                    <a:pt x="13657" y="36045"/>
                    <a:pt x="13617" y="35962"/>
                    <a:pt x="13573" y="35879"/>
                  </a:cubicBezTo>
                  <a:cubicBezTo>
                    <a:pt x="13493" y="35730"/>
                    <a:pt x="13405" y="35586"/>
                    <a:pt x="13308" y="35447"/>
                  </a:cubicBezTo>
                  <a:cubicBezTo>
                    <a:pt x="13205" y="35295"/>
                    <a:pt x="13095" y="35149"/>
                    <a:pt x="12986" y="35002"/>
                  </a:cubicBezTo>
                  <a:lnTo>
                    <a:pt x="12986" y="35002"/>
                  </a:lnTo>
                  <a:cubicBezTo>
                    <a:pt x="12992" y="35008"/>
                    <a:pt x="12996" y="35014"/>
                    <a:pt x="13000" y="35019"/>
                  </a:cubicBezTo>
                  <a:cubicBezTo>
                    <a:pt x="12778" y="34705"/>
                    <a:pt x="12577" y="34378"/>
                    <a:pt x="12396" y="34039"/>
                  </a:cubicBezTo>
                  <a:cubicBezTo>
                    <a:pt x="12356" y="33957"/>
                    <a:pt x="12318" y="33878"/>
                    <a:pt x="12283" y="33796"/>
                  </a:cubicBezTo>
                  <a:cubicBezTo>
                    <a:pt x="12253" y="33720"/>
                    <a:pt x="12223" y="33644"/>
                    <a:pt x="12196" y="33568"/>
                  </a:cubicBezTo>
                  <a:cubicBezTo>
                    <a:pt x="12162" y="33471"/>
                    <a:pt x="12129" y="33376"/>
                    <a:pt x="12106" y="33276"/>
                  </a:cubicBezTo>
                  <a:lnTo>
                    <a:pt x="12106" y="33278"/>
                  </a:lnTo>
                  <a:cubicBezTo>
                    <a:pt x="12095" y="33215"/>
                    <a:pt x="12086" y="33152"/>
                    <a:pt x="12079" y="33088"/>
                  </a:cubicBezTo>
                  <a:cubicBezTo>
                    <a:pt x="12066" y="32901"/>
                    <a:pt x="12070" y="32716"/>
                    <a:pt x="12075" y="32530"/>
                  </a:cubicBezTo>
                  <a:cubicBezTo>
                    <a:pt x="12075" y="32528"/>
                    <a:pt x="12075" y="32525"/>
                    <a:pt x="12076" y="32522"/>
                  </a:cubicBezTo>
                  <a:cubicBezTo>
                    <a:pt x="12076" y="32520"/>
                    <a:pt x="12076" y="32519"/>
                    <a:pt x="12075" y="32518"/>
                  </a:cubicBezTo>
                  <a:cubicBezTo>
                    <a:pt x="12076" y="32518"/>
                    <a:pt x="12076" y="32518"/>
                    <a:pt x="12076" y="32519"/>
                  </a:cubicBezTo>
                  <a:cubicBezTo>
                    <a:pt x="12079" y="32463"/>
                    <a:pt x="12079" y="32407"/>
                    <a:pt x="12087" y="32352"/>
                  </a:cubicBezTo>
                  <a:cubicBezTo>
                    <a:pt x="12092" y="32305"/>
                    <a:pt x="12098" y="32260"/>
                    <a:pt x="12104" y="32213"/>
                  </a:cubicBezTo>
                  <a:lnTo>
                    <a:pt x="12106" y="32214"/>
                  </a:lnTo>
                  <a:cubicBezTo>
                    <a:pt x="12107" y="32196"/>
                    <a:pt x="12108" y="32177"/>
                    <a:pt x="12109" y="32157"/>
                  </a:cubicBezTo>
                  <a:cubicBezTo>
                    <a:pt x="12110" y="32112"/>
                    <a:pt x="12115" y="32066"/>
                    <a:pt x="12125" y="32022"/>
                  </a:cubicBezTo>
                  <a:cubicBezTo>
                    <a:pt x="12136" y="31970"/>
                    <a:pt x="12150" y="31917"/>
                    <a:pt x="12166" y="31864"/>
                  </a:cubicBezTo>
                  <a:cubicBezTo>
                    <a:pt x="12173" y="31838"/>
                    <a:pt x="12181" y="31814"/>
                    <a:pt x="12190" y="31790"/>
                  </a:cubicBezTo>
                  <a:cubicBezTo>
                    <a:pt x="12191" y="31788"/>
                    <a:pt x="12191" y="31785"/>
                    <a:pt x="12192" y="31783"/>
                  </a:cubicBezTo>
                  <a:cubicBezTo>
                    <a:pt x="12226" y="31652"/>
                    <a:pt x="12264" y="31525"/>
                    <a:pt x="12304" y="31396"/>
                  </a:cubicBezTo>
                  <a:cubicBezTo>
                    <a:pt x="12367" y="31211"/>
                    <a:pt x="12433" y="31028"/>
                    <a:pt x="12507" y="30846"/>
                  </a:cubicBezTo>
                  <a:lnTo>
                    <a:pt x="12507" y="30846"/>
                  </a:lnTo>
                  <a:cubicBezTo>
                    <a:pt x="12506" y="30848"/>
                    <a:pt x="12504" y="30851"/>
                    <a:pt x="12503" y="30853"/>
                  </a:cubicBezTo>
                  <a:cubicBezTo>
                    <a:pt x="12506" y="30848"/>
                    <a:pt x="12509" y="30843"/>
                    <a:pt x="12510" y="30837"/>
                  </a:cubicBezTo>
                  <a:cubicBezTo>
                    <a:pt x="12511" y="30836"/>
                    <a:pt x="12512" y="30834"/>
                    <a:pt x="12512" y="30832"/>
                  </a:cubicBezTo>
                  <a:lnTo>
                    <a:pt x="12512" y="30835"/>
                  </a:lnTo>
                  <a:cubicBezTo>
                    <a:pt x="12544" y="30768"/>
                    <a:pt x="12576" y="30701"/>
                    <a:pt x="12611" y="30637"/>
                  </a:cubicBezTo>
                  <a:cubicBezTo>
                    <a:pt x="12643" y="30579"/>
                    <a:pt x="12679" y="30522"/>
                    <a:pt x="12714" y="30465"/>
                  </a:cubicBezTo>
                  <a:cubicBezTo>
                    <a:pt x="12786" y="30355"/>
                    <a:pt x="12863" y="30248"/>
                    <a:pt x="12945" y="30146"/>
                  </a:cubicBezTo>
                  <a:cubicBezTo>
                    <a:pt x="13094" y="29977"/>
                    <a:pt x="13249" y="29813"/>
                    <a:pt x="13411" y="29657"/>
                  </a:cubicBezTo>
                  <a:cubicBezTo>
                    <a:pt x="13681" y="29413"/>
                    <a:pt x="13964" y="29184"/>
                    <a:pt x="14260" y="28972"/>
                  </a:cubicBezTo>
                  <a:lnTo>
                    <a:pt x="14260" y="28972"/>
                  </a:lnTo>
                  <a:cubicBezTo>
                    <a:pt x="14259" y="28972"/>
                    <a:pt x="14258" y="28973"/>
                    <a:pt x="14256" y="28974"/>
                  </a:cubicBezTo>
                  <a:cubicBezTo>
                    <a:pt x="14258" y="28972"/>
                    <a:pt x="14261" y="28971"/>
                    <a:pt x="14263" y="28970"/>
                  </a:cubicBezTo>
                  <a:cubicBezTo>
                    <a:pt x="14266" y="28966"/>
                    <a:pt x="14269" y="28964"/>
                    <a:pt x="14273" y="28961"/>
                  </a:cubicBezTo>
                  <a:lnTo>
                    <a:pt x="14273" y="28961"/>
                  </a:lnTo>
                  <a:lnTo>
                    <a:pt x="14267" y="28966"/>
                  </a:lnTo>
                  <a:cubicBezTo>
                    <a:pt x="14426" y="28861"/>
                    <a:pt x="14591" y="28770"/>
                    <a:pt x="14754" y="28672"/>
                  </a:cubicBezTo>
                  <a:cubicBezTo>
                    <a:pt x="14910" y="28578"/>
                    <a:pt x="15062" y="28479"/>
                    <a:pt x="15222" y="28392"/>
                  </a:cubicBezTo>
                  <a:cubicBezTo>
                    <a:pt x="15280" y="28365"/>
                    <a:pt x="15337" y="28341"/>
                    <a:pt x="15395" y="28317"/>
                  </a:cubicBezTo>
                  <a:lnTo>
                    <a:pt x="15395" y="28317"/>
                  </a:lnTo>
                  <a:cubicBezTo>
                    <a:pt x="15392" y="28318"/>
                    <a:pt x="15390" y="28319"/>
                    <a:pt x="15387" y="28319"/>
                  </a:cubicBezTo>
                  <a:cubicBezTo>
                    <a:pt x="15491" y="28282"/>
                    <a:pt x="15592" y="28252"/>
                    <a:pt x="15698" y="28224"/>
                  </a:cubicBezTo>
                  <a:cubicBezTo>
                    <a:pt x="15793" y="28204"/>
                    <a:pt x="15886" y="28185"/>
                    <a:pt x="15981" y="28172"/>
                  </a:cubicBezTo>
                  <a:cubicBezTo>
                    <a:pt x="16001" y="28171"/>
                    <a:pt x="16022" y="28170"/>
                    <a:pt x="16043" y="28167"/>
                  </a:cubicBezTo>
                  <a:cubicBezTo>
                    <a:pt x="16045" y="28167"/>
                    <a:pt x="16047" y="28167"/>
                    <a:pt x="16050" y="28167"/>
                  </a:cubicBezTo>
                  <a:cubicBezTo>
                    <a:pt x="16076" y="28167"/>
                    <a:pt x="16102" y="28162"/>
                    <a:pt x="16126" y="28162"/>
                  </a:cubicBezTo>
                  <a:cubicBezTo>
                    <a:pt x="16201" y="28157"/>
                    <a:pt x="16274" y="28152"/>
                    <a:pt x="16348" y="28149"/>
                  </a:cubicBezTo>
                  <a:cubicBezTo>
                    <a:pt x="16407" y="28147"/>
                    <a:pt x="16466" y="28146"/>
                    <a:pt x="16524" y="28146"/>
                  </a:cubicBezTo>
                  <a:cubicBezTo>
                    <a:pt x="16599" y="28146"/>
                    <a:pt x="16675" y="28148"/>
                    <a:pt x="16750" y="28150"/>
                  </a:cubicBezTo>
                  <a:cubicBezTo>
                    <a:pt x="16826" y="28158"/>
                    <a:pt x="16902" y="28168"/>
                    <a:pt x="16977" y="28182"/>
                  </a:cubicBezTo>
                  <a:lnTo>
                    <a:pt x="16993" y="28184"/>
                  </a:lnTo>
                  <a:cubicBezTo>
                    <a:pt x="16993" y="28185"/>
                    <a:pt x="16994" y="28185"/>
                    <a:pt x="16994" y="28185"/>
                  </a:cubicBezTo>
                  <a:cubicBezTo>
                    <a:pt x="17081" y="28201"/>
                    <a:pt x="17165" y="28222"/>
                    <a:pt x="17250" y="28240"/>
                  </a:cubicBezTo>
                  <a:lnTo>
                    <a:pt x="17516" y="28290"/>
                  </a:lnTo>
                  <a:cubicBezTo>
                    <a:pt x="17698" y="28320"/>
                    <a:pt x="17880" y="28340"/>
                    <a:pt x="18064" y="28350"/>
                  </a:cubicBezTo>
                  <a:cubicBezTo>
                    <a:pt x="18075" y="28350"/>
                    <a:pt x="18087" y="28351"/>
                    <a:pt x="18099" y="28351"/>
                  </a:cubicBezTo>
                  <a:cubicBezTo>
                    <a:pt x="18122" y="28351"/>
                    <a:pt x="18145" y="28350"/>
                    <a:pt x="18168" y="28350"/>
                  </a:cubicBezTo>
                  <a:cubicBezTo>
                    <a:pt x="18177" y="28352"/>
                    <a:pt x="18186" y="28355"/>
                    <a:pt x="18195" y="28357"/>
                  </a:cubicBezTo>
                  <a:cubicBezTo>
                    <a:pt x="18280" y="28374"/>
                    <a:pt x="18366" y="28391"/>
                    <a:pt x="18451" y="28408"/>
                  </a:cubicBezTo>
                  <a:cubicBezTo>
                    <a:pt x="18530" y="28423"/>
                    <a:pt x="18608" y="28430"/>
                    <a:pt x="18687" y="28442"/>
                  </a:cubicBezTo>
                  <a:lnTo>
                    <a:pt x="18721" y="28446"/>
                  </a:lnTo>
                  <a:cubicBezTo>
                    <a:pt x="18838" y="28461"/>
                    <a:pt x="18957" y="28468"/>
                    <a:pt x="19074" y="28475"/>
                  </a:cubicBezTo>
                  <a:cubicBezTo>
                    <a:pt x="19148" y="28481"/>
                    <a:pt x="19221" y="28479"/>
                    <a:pt x="19296" y="28480"/>
                  </a:cubicBezTo>
                  <a:cubicBezTo>
                    <a:pt x="19292" y="28479"/>
                    <a:pt x="19288" y="28479"/>
                    <a:pt x="19284" y="28479"/>
                  </a:cubicBezTo>
                  <a:cubicBezTo>
                    <a:pt x="19280" y="28479"/>
                    <a:pt x="19276" y="28479"/>
                    <a:pt x="19273" y="28479"/>
                  </a:cubicBezTo>
                  <a:cubicBezTo>
                    <a:pt x="19353" y="28479"/>
                    <a:pt x="19434" y="28480"/>
                    <a:pt x="19514" y="28482"/>
                  </a:cubicBezTo>
                  <a:cubicBezTo>
                    <a:pt x="19576" y="28482"/>
                    <a:pt x="19638" y="28481"/>
                    <a:pt x="19699" y="28480"/>
                  </a:cubicBezTo>
                  <a:cubicBezTo>
                    <a:pt x="19717" y="28479"/>
                    <a:pt x="19734" y="28479"/>
                    <a:pt x="19751" y="28476"/>
                  </a:cubicBezTo>
                  <a:cubicBezTo>
                    <a:pt x="19978" y="28491"/>
                    <a:pt x="20206" y="28501"/>
                    <a:pt x="20433" y="28503"/>
                  </a:cubicBezTo>
                  <a:cubicBezTo>
                    <a:pt x="20593" y="28505"/>
                    <a:pt x="20753" y="28508"/>
                    <a:pt x="20913" y="28508"/>
                  </a:cubicBezTo>
                  <a:cubicBezTo>
                    <a:pt x="21091" y="28508"/>
                    <a:pt x="21268" y="28504"/>
                    <a:pt x="21446" y="28490"/>
                  </a:cubicBezTo>
                  <a:cubicBezTo>
                    <a:pt x="21811" y="28461"/>
                    <a:pt x="22176" y="28408"/>
                    <a:pt x="22538" y="28347"/>
                  </a:cubicBezTo>
                  <a:cubicBezTo>
                    <a:pt x="22718" y="28315"/>
                    <a:pt x="22893" y="28277"/>
                    <a:pt x="23070" y="28234"/>
                  </a:cubicBezTo>
                  <a:cubicBezTo>
                    <a:pt x="23150" y="28214"/>
                    <a:pt x="23232" y="28190"/>
                    <a:pt x="23310" y="28163"/>
                  </a:cubicBezTo>
                  <a:cubicBezTo>
                    <a:pt x="23393" y="28134"/>
                    <a:pt x="23478" y="28108"/>
                    <a:pt x="23558" y="28075"/>
                  </a:cubicBezTo>
                  <a:cubicBezTo>
                    <a:pt x="23653" y="28037"/>
                    <a:pt x="23748" y="27998"/>
                    <a:pt x="23842" y="27955"/>
                  </a:cubicBezTo>
                  <a:cubicBezTo>
                    <a:pt x="23923" y="27916"/>
                    <a:pt x="24002" y="27875"/>
                    <a:pt x="24082" y="27831"/>
                  </a:cubicBezTo>
                  <a:cubicBezTo>
                    <a:pt x="24164" y="27785"/>
                    <a:pt x="24243" y="27734"/>
                    <a:pt x="24322" y="27683"/>
                  </a:cubicBezTo>
                  <a:cubicBezTo>
                    <a:pt x="24484" y="27577"/>
                    <a:pt x="24630" y="27448"/>
                    <a:pt x="24755" y="27300"/>
                  </a:cubicBezTo>
                  <a:cubicBezTo>
                    <a:pt x="24880" y="27146"/>
                    <a:pt x="24994" y="26976"/>
                    <a:pt x="25066" y="26788"/>
                  </a:cubicBezTo>
                  <a:cubicBezTo>
                    <a:pt x="25100" y="26703"/>
                    <a:pt x="25128" y="26618"/>
                    <a:pt x="25156" y="26531"/>
                  </a:cubicBezTo>
                  <a:cubicBezTo>
                    <a:pt x="25180" y="26448"/>
                    <a:pt x="25198" y="26364"/>
                    <a:pt x="25208" y="26278"/>
                  </a:cubicBezTo>
                  <a:cubicBezTo>
                    <a:pt x="25223" y="26155"/>
                    <a:pt x="25240" y="26026"/>
                    <a:pt x="25211" y="25901"/>
                  </a:cubicBezTo>
                  <a:cubicBezTo>
                    <a:pt x="25122" y="25519"/>
                    <a:pt x="24835" y="25220"/>
                    <a:pt x="24495" y="25040"/>
                  </a:cubicBezTo>
                  <a:cubicBezTo>
                    <a:pt x="24324" y="24950"/>
                    <a:pt x="24146" y="24870"/>
                    <a:pt x="23965" y="24801"/>
                  </a:cubicBezTo>
                  <a:cubicBezTo>
                    <a:pt x="23809" y="24741"/>
                    <a:pt x="23649" y="24689"/>
                    <a:pt x="23488" y="24648"/>
                  </a:cubicBezTo>
                  <a:cubicBezTo>
                    <a:pt x="23389" y="24622"/>
                    <a:pt x="22571" y="24502"/>
                    <a:pt x="22394" y="24491"/>
                  </a:cubicBezTo>
                  <a:cubicBezTo>
                    <a:pt x="22215" y="24478"/>
                    <a:pt x="22036" y="24466"/>
                    <a:pt x="21856" y="24458"/>
                  </a:cubicBezTo>
                  <a:cubicBezTo>
                    <a:pt x="21496" y="24438"/>
                    <a:pt x="21136" y="24432"/>
                    <a:pt x="20776" y="24422"/>
                  </a:cubicBezTo>
                  <a:cubicBezTo>
                    <a:pt x="20321" y="24411"/>
                    <a:pt x="19867" y="24407"/>
                    <a:pt x="19412" y="24407"/>
                  </a:cubicBezTo>
                  <a:cubicBezTo>
                    <a:pt x="19163" y="24407"/>
                    <a:pt x="18914" y="24408"/>
                    <a:pt x="18665" y="24409"/>
                  </a:cubicBezTo>
                  <a:cubicBezTo>
                    <a:pt x="18305" y="24413"/>
                    <a:pt x="17944" y="24422"/>
                    <a:pt x="17582" y="24427"/>
                  </a:cubicBezTo>
                  <a:cubicBezTo>
                    <a:pt x="17398" y="24430"/>
                    <a:pt x="17213" y="24432"/>
                    <a:pt x="17028" y="24433"/>
                  </a:cubicBezTo>
                  <a:cubicBezTo>
                    <a:pt x="16847" y="24433"/>
                    <a:pt x="16665" y="24427"/>
                    <a:pt x="16483" y="24418"/>
                  </a:cubicBezTo>
                  <a:cubicBezTo>
                    <a:pt x="16299" y="24401"/>
                    <a:pt x="16114" y="24381"/>
                    <a:pt x="15928" y="24355"/>
                  </a:cubicBezTo>
                  <a:cubicBezTo>
                    <a:pt x="15751" y="24327"/>
                    <a:pt x="15575" y="24295"/>
                    <a:pt x="15399" y="24262"/>
                  </a:cubicBezTo>
                  <a:lnTo>
                    <a:pt x="15399" y="24262"/>
                  </a:lnTo>
                  <a:cubicBezTo>
                    <a:pt x="15399" y="24262"/>
                    <a:pt x="15400" y="24263"/>
                    <a:pt x="15400" y="24264"/>
                  </a:cubicBezTo>
                  <a:cubicBezTo>
                    <a:pt x="15309" y="24244"/>
                    <a:pt x="15218" y="24224"/>
                    <a:pt x="15128" y="24201"/>
                  </a:cubicBezTo>
                  <a:cubicBezTo>
                    <a:pt x="15037" y="24178"/>
                    <a:pt x="14945" y="24150"/>
                    <a:pt x="14855" y="24124"/>
                  </a:cubicBezTo>
                  <a:cubicBezTo>
                    <a:pt x="14765" y="24093"/>
                    <a:pt x="14677" y="24062"/>
                    <a:pt x="14587" y="24026"/>
                  </a:cubicBezTo>
                  <a:cubicBezTo>
                    <a:pt x="14511" y="23995"/>
                    <a:pt x="14435" y="23959"/>
                    <a:pt x="14360" y="23924"/>
                  </a:cubicBezTo>
                  <a:cubicBezTo>
                    <a:pt x="14219" y="23850"/>
                    <a:pt x="14076" y="23776"/>
                    <a:pt x="13941" y="23691"/>
                  </a:cubicBezTo>
                  <a:cubicBezTo>
                    <a:pt x="13788" y="23598"/>
                    <a:pt x="13635" y="23501"/>
                    <a:pt x="13482" y="23405"/>
                  </a:cubicBezTo>
                  <a:cubicBezTo>
                    <a:pt x="13206" y="23231"/>
                    <a:pt x="12927" y="23064"/>
                    <a:pt x="12648" y="22892"/>
                  </a:cubicBezTo>
                  <a:lnTo>
                    <a:pt x="12648" y="22892"/>
                  </a:lnTo>
                  <a:cubicBezTo>
                    <a:pt x="12654" y="22897"/>
                    <a:pt x="12660" y="22901"/>
                    <a:pt x="12667" y="22906"/>
                  </a:cubicBezTo>
                  <a:cubicBezTo>
                    <a:pt x="12531" y="22815"/>
                    <a:pt x="12397" y="22726"/>
                    <a:pt x="12271" y="22623"/>
                  </a:cubicBezTo>
                  <a:cubicBezTo>
                    <a:pt x="12144" y="22517"/>
                    <a:pt x="12018" y="22412"/>
                    <a:pt x="11893" y="22303"/>
                  </a:cubicBezTo>
                  <a:lnTo>
                    <a:pt x="11893" y="22303"/>
                  </a:lnTo>
                  <a:cubicBezTo>
                    <a:pt x="11896" y="22306"/>
                    <a:pt x="11900" y="22308"/>
                    <a:pt x="11904" y="22311"/>
                  </a:cubicBezTo>
                  <a:lnTo>
                    <a:pt x="11904" y="22311"/>
                  </a:lnTo>
                  <a:cubicBezTo>
                    <a:pt x="11740" y="22163"/>
                    <a:pt x="11580" y="22012"/>
                    <a:pt x="11423" y="21853"/>
                  </a:cubicBezTo>
                  <a:cubicBezTo>
                    <a:pt x="11277" y="21705"/>
                    <a:pt x="11139" y="21552"/>
                    <a:pt x="11000" y="21397"/>
                  </a:cubicBezTo>
                  <a:lnTo>
                    <a:pt x="11000" y="21397"/>
                  </a:lnTo>
                  <a:cubicBezTo>
                    <a:pt x="11002" y="21398"/>
                    <a:pt x="11003" y="21398"/>
                    <a:pt x="11004" y="21399"/>
                  </a:cubicBezTo>
                  <a:lnTo>
                    <a:pt x="11004" y="21399"/>
                  </a:lnTo>
                  <a:cubicBezTo>
                    <a:pt x="10935" y="21316"/>
                    <a:pt x="10863" y="21232"/>
                    <a:pt x="10795" y="21148"/>
                  </a:cubicBezTo>
                  <a:cubicBezTo>
                    <a:pt x="10709" y="21040"/>
                    <a:pt x="10625" y="20933"/>
                    <a:pt x="10542" y="20823"/>
                  </a:cubicBezTo>
                  <a:cubicBezTo>
                    <a:pt x="10407" y="20644"/>
                    <a:pt x="10276" y="20462"/>
                    <a:pt x="10145" y="20280"/>
                  </a:cubicBezTo>
                  <a:cubicBezTo>
                    <a:pt x="10079" y="20181"/>
                    <a:pt x="10012" y="20079"/>
                    <a:pt x="9949" y="19977"/>
                  </a:cubicBezTo>
                  <a:cubicBezTo>
                    <a:pt x="9889" y="19877"/>
                    <a:pt x="9833" y="19771"/>
                    <a:pt x="9777" y="19667"/>
                  </a:cubicBezTo>
                  <a:cubicBezTo>
                    <a:pt x="9671" y="19454"/>
                    <a:pt x="9570" y="19241"/>
                    <a:pt x="9474" y="19024"/>
                  </a:cubicBezTo>
                  <a:cubicBezTo>
                    <a:pt x="9383" y="18818"/>
                    <a:pt x="9293" y="18610"/>
                    <a:pt x="9198" y="18405"/>
                  </a:cubicBezTo>
                  <a:cubicBezTo>
                    <a:pt x="9100" y="18194"/>
                    <a:pt x="9003" y="17983"/>
                    <a:pt x="8912" y="17769"/>
                  </a:cubicBezTo>
                  <a:cubicBezTo>
                    <a:pt x="8824" y="17567"/>
                    <a:pt x="8749" y="17360"/>
                    <a:pt x="8675" y="17152"/>
                  </a:cubicBezTo>
                  <a:cubicBezTo>
                    <a:pt x="8580" y="16859"/>
                    <a:pt x="8488" y="16567"/>
                    <a:pt x="8414" y="16269"/>
                  </a:cubicBezTo>
                  <a:cubicBezTo>
                    <a:pt x="8340" y="15971"/>
                    <a:pt x="8269" y="15671"/>
                    <a:pt x="8204" y="15372"/>
                  </a:cubicBezTo>
                  <a:cubicBezTo>
                    <a:pt x="8179" y="15230"/>
                    <a:pt x="8154" y="15090"/>
                    <a:pt x="8134" y="14947"/>
                  </a:cubicBezTo>
                  <a:cubicBezTo>
                    <a:pt x="8116" y="14815"/>
                    <a:pt x="8104" y="14683"/>
                    <a:pt x="8094" y="14549"/>
                  </a:cubicBezTo>
                  <a:cubicBezTo>
                    <a:pt x="8079" y="14301"/>
                    <a:pt x="8066" y="14053"/>
                    <a:pt x="8063" y="13804"/>
                  </a:cubicBezTo>
                  <a:cubicBezTo>
                    <a:pt x="8061" y="13672"/>
                    <a:pt x="8061" y="13540"/>
                    <a:pt x="8062" y="13408"/>
                  </a:cubicBezTo>
                  <a:cubicBezTo>
                    <a:pt x="8066" y="13281"/>
                    <a:pt x="8073" y="13154"/>
                    <a:pt x="8078" y="13028"/>
                  </a:cubicBezTo>
                  <a:cubicBezTo>
                    <a:pt x="8092" y="12845"/>
                    <a:pt x="8104" y="12663"/>
                    <a:pt x="8124" y="12480"/>
                  </a:cubicBezTo>
                  <a:cubicBezTo>
                    <a:pt x="8142" y="12316"/>
                    <a:pt x="8169" y="12153"/>
                    <a:pt x="8193" y="11992"/>
                  </a:cubicBezTo>
                  <a:cubicBezTo>
                    <a:pt x="8227" y="11835"/>
                    <a:pt x="8260" y="11677"/>
                    <a:pt x="8299" y="11522"/>
                  </a:cubicBezTo>
                  <a:cubicBezTo>
                    <a:pt x="8317" y="11453"/>
                    <a:pt x="8333" y="11385"/>
                    <a:pt x="8356" y="11317"/>
                  </a:cubicBezTo>
                  <a:cubicBezTo>
                    <a:pt x="8382" y="11233"/>
                    <a:pt x="8408" y="11149"/>
                    <a:pt x="8437" y="11065"/>
                  </a:cubicBezTo>
                  <a:lnTo>
                    <a:pt x="8437" y="11065"/>
                  </a:lnTo>
                  <a:cubicBezTo>
                    <a:pt x="8437" y="11067"/>
                    <a:pt x="8437" y="11068"/>
                    <a:pt x="8436" y="11071"/>
                  </a:cubicBezTo>
                  <a:cubicBezTo>
                    <a:pt x="8504" y="10886"/>
                    <a:pt x="8576" y="10702"/>
                    <a:pt x="8649" y="10519"/>
                  </a:cubicBezTo>
                  <a:cubicBezTo>
                    <a:pt x="8728" y="10329"/>
                    <a:pt x="8806" y="10141"/>
                    <a:pt x="8882" y="9951"/>
                  </a:cubicBezTo>
                  <a:cubicBezTo>
                    <a:pt x="9017" y="9619"/>
                    <a:pt x="9132" y="9278"/>
                    <a:pt x="9291" y="8956"/>
                  </a:cubicBezTo>
                  <a:cubicBezTo>
                    <a:pt x="9291" y="8957"/>
                    <a:pt x="9291" y="8958"/>
                    <a:pt x="9291" y="8960"/>
                  </a:cubicBezTo>
                  <a:cubicBezTo>
                    <a:pt x="9464" y="8622"/>
                    <a:pt x="9631" y="8283"/>
                    <a:pt x="9817" y="7951"/>
                  </a:cubicBezTo>
                  <a:cubicBezTo>
                    <a:pt x="9910" y="7788"/>
                    <a:pt x="10010" y="7629"/>
                    <a:pt x="10100" y="7464"/>
                  </a:cubicBezTo>
                  <a:cubicBezTo>
                    <a:pt x="10197" y="7292"/>
                    <a:pt x="10285" y="7113"/>
                    <a:pt x="10390" y="6947"/>
                  </a:cubicBezTo>
                  <a:cubicBezTo>
                    <a:pt x="10426" y="6900"/>
                    <a:pt x="10460" y="6853"/>
                    <a:pt x="10498" y="6808"/>
                  </a:cubicBezTo>
                  <a:cubicBezTo>
                    <a:pt x="10613" y="6678"/>
                    <a:pt x="10728" y="6549"/>
                    <a:pt x="10843" y="6419"/>
                  </a:cubicBezTo>
                  <a:cubicBezTo>
                    <a:pt x="10971" y="6277"/>
                    <a:pt x="11094" y="6130"/>
                    <a:pt x="11214" y="5981"/>
                  </a:cubicBezTo>
                  <a:cubicBezTo>
                    <a:pt x="11330" y="5837"/>
                    <a:pt x="11444" y="5693"/>
                    <a:pt x="11558" y="5548"/>
                  </a:cubicBezTo>
                  <a:cubicBezTo>
                    <a:pt x="11661" y="5418"/>
                    <a:pt x="11769" y="5292"/>
                    <a:pt x="11877" y="5165"/>
                  </a:cubicBezTo>
                  <a:cubicBezTo>
                    <a:pt x="11946" y="5091"/>
                    <a:pt x="12018" y="5020"/>
                    <a:pt x="12093" y="4952"/>
                  </a:cubicBezTo>
                  <a:lnTo>
                    <a:pt x="12093" y="4952"/>
                  </a:lnTo>
                  <a:cubicBezTo>
                    <a:pt x="12090" y="4954"/>
                    <a:pt x="12088" y="4956"/>
                    <a:pt x="12085" y="4958"/>
                  </a:cubicBezTo>
                  <a:cubicBezTo>
                    <a:pt x="12089" y="4955"/>
                    <a:pt x="12093" y="4951"/>
                    <a:pt x="12097" y="4947"/>
                  </a:cubicBezTo>
                  <a:cubicBezTo>
                    <a:pt x="12098" y="4947"/>
                    <a:pt x="12099" y="4946"/>
                    <a:pt x="12100" y="4946"/>
                  </a:cubicBezTo>
                  <a:lnTo>
                    <a:pt x="12100" y="4946"/>
                  </a:lnTo>
                  <a:cubicBezTo>
                    <a:pt x="12100" y="4946"/>
                    <a:pt x="12100" y="4946"/>
                    <a:pt x="12100" y="4946"/>
                  </a:cubicBezTo>
                  <a:cubicBezTo>
                    <a:pt x="12202" y="4860"/>
                    <a:pt x="12311" y="4780"/>
                    <a:pt x="12417" y="4699"/>
                  </a:cubicBezTo>
                  <a:lnTo>
                    <a:pt x="12417" y="4699"/>
                  </a:lnTo>
                  <a:cubicBezTo>
                    <a:pt x="12411" y="4703"/>
                    <a:pt x="12405" y="4707"/>
                    <a:pt x="12398" y="4711"/>
                  </a:cubicBezTo>
                  <a:cubicBezTo>
                    <a:pt x="12471" y="4662"/>
                    <a:pt x="12545" y="4613"/>
                    <a:pt x="12619" y="4565"/>
                  </a:cubicBezTo>
                  <a:cubicBezTo>
                    <a:pt x="12706" y="4512"/>
                    <a:pt x="12794" y="4460"/>
                    <a:pt x="12882" y="4410"/>
                  </a:cubicBezTo>
                  <a:cubicBezTo>
                    <a:pt x="13032" y="4322"/>
                    <a:pt x="13185" y="4239"/>
                    <a:pt x="13337" y="4152"/>
                  </a:cubicBezTo>
                  <a:cubicBezTo>
                    <a:pt x="13495" y="4066"/>
                    <a:pt x="13648" y="3973"/>
                    <a:pt x="13800" y="3878"/>
                  </a:cubicBezTo>
                  <a:cubicBezTo>
                    <a:pt x="13836" y="3855"/>
                    <a:pt x="13874" y="3832"/>
                    <a:pt x="13911" y="3810"/>
                  </a:cubicBezTo>
                  <a:cubicBezTo>
                    <a:pt x="13953" y="3786"/>
                    <a:pt x="13992" y="3757"/>
                    <a:pt x="14035" y="3736"/>
                  </a:cubicBezTo>
                  <a:cubicBezTo>
                    <a:pt x="14108" y="3699"/>
                    <a:pt x="14178" y="3663"/>
                    <a:pt x="14250" y="3627"/>
                  </a:cubicBezTo>
                  <a:cubicBezTo>
                    <a:pt x="14391" y="3566"/>
                    <a:pt x="14530" y="3509"/>
                    <a:pt x="14670" y="3453"/>
                  </a:cubicBezTo>
                  <a:cubicBezTo>
                    <a:pt x="14784" y="3409"/>
                    <a:pt x="14900" y="3366"/>
                    <a:pt x="15014" y="3322"/>
                  </a:cubicBezTo>
                  <a:cubicBezTo>
                    <a:pt x="15274" y="3223"/>
                    <a:pt x="15534" y="3118"/>
                    <a:pt x="15794" y="3019"/>
                  </a:cubicBezTo>
                  <a:lnTo>
                    <a:pt x="15794" y="3019"/>
                  </a:lnTo>
                  <a:cubicBezTo>
                    <a:pt x="15786" y="3022"/>
                    <a:pt x="15780" y="3025"/>
                    <a:pt x="15773" y="3026"/>
                  </a:cubicBezTo>
                  <a:cubicBezTo>
                    <a:pt x="15902" y="2982"/>
                    <a:pt x="16030" y="2935"/>
                    <a:pt x="16161" y="2901"/>
                  </a:cubicBezTo>
                  <a:cubicBezTo>
                    <a:pt x="16293" y="2866"/>
                    <a:pt x="16422" y="2832"/>
                    <a:pt x="16553" y="2799"/>
                  </a:cubicBezTo>
                  <a:cubicBezTo>
                    <a:pt x="16793" y="2737"/>
                    <a:pt x="17035" y="2681"/>
                    <a:pt x="17279" y="2631"/>
                  </a:cubicBezTo>
                  <a:lnTo>
                    <a:pt x="17279" y="2631"/>
                  </a:lnTo>
                  <a:cubicBezTo>
                    <a:pt x="17277" y="2631"/>
                    <a:pt x="17274" y="2632"/>
                    <a:pt x="17272" y="2632"/>
                  </a:cubicBezTo>
                  <a:lnTo>
                    <a:pt x="17272" y="2632"/>
                  </a:lnTo>
                  <a:cubicBezTo>
                    <a:pt x="17379" y="2612"/>
                    <a:pt x="17485" y="2591"/>
                    <a:pt x="17593" y="2578"/>
                  </a:cubicBezTo>
                  <a:cubicBezTo>
                    <a:pt x="17707" y="2562"/>
                    <a:pt x="17821" y="2551"/>
                    <a:pt x="17934" y="2531"/>
                  </a:cubicBezTo>
                  <a:cubicBezTo>
                    <a:pt x="18157" y="2496"/>
                    <a:pt x="18377" y="2452"/>
                    <a:pt x="18597" y="2406"/>
                  </a:cubicBezTo>
                  <a:lnTo>
                    <a:pt x="18597" y="2406"/>
                  </a:lnTo>
                  <a:cubicBezTo>
                    <a:pt x="18591" y="2407"/>
                    <a:pt x="18583" y="2409"/>
                    <a:pt x="18575" y="2410"/>
                  </a:cubicBezTo>
                  <a:cubicBezTo>
                    <a:pt x="19006" y="2326"/>
                    <a:pt x="19440" y="2286"/>
                    <a:pt x="19875" y="2254"/>
                  </a:cubicBezTo>
                  <a:cubicBezTo>
                    <a:pt x="20204" y="2235"/>
                    <a:pt x="20534" y="2223"/>
                    <a:pt x="20864" y="2223"/>
                  </a:cubicBezTo>
                  <a:cubicBezTo>
                    <a:pt x="21059" y="2223"/>
                    <a:pt x="21254" y="2227"/>
                    <a:pt x="21449" y="2236"/>
                  </a:cubicBezTo>
                  <a:lnTo>
                    <a:pt x="21463" y="2238"/>
                  </a:lnTo>
                  <a:cubicBezTo>
                    <a:pt x="22165" y="2284"/>
                    <a:pt x="22863" y="2353"/>
                    <a:pt x="23553" y="2480"/>
                  </a:cubicBezTo>
                  <a:cubicBezTo>
                    <a:pt x="23547" y="2478"/>
                    <a:pt x="23539" y="2477"/>
                    <a:pt x="23531" y="2475"/>
                  </a:cubicBezTo>
                  <a:lnTo>
                    <a:pt x="23531" y="2475"/>
                  </a:lnTo>
                  <a:cubicBezTo>
                    <a:pt x="23935" y="2561"/>
                    <a:pt x="24335" y="2670"/>
                    <a:pt x="24728" y="2799"/>
                  </a:cubicBezTo>
                  <a:cubicBezTo>
                    <a:pt x="24875" y="2854"/>
                    <a:pt x="25021" y="2906"/>
                    <a:pt x="25165" y="2968"/>
                  </a:cubicBezTo>
                  <a:cubicBezTo>
                    <a:pt x="25309" y="3028"/>
                    <a:pt x="25456" y="3092"/>
                    <a:pt x="25604" y="3154"/>
                  </a:cubicBezTo>
                  <a:cubicBezTo>
                    <a:pt x="25886" y="3272"/>
                    <a:pt x="26170" y="3389"/>
                    <a:pt x="26448" y="3518"/>
                  </a:cubicBezTo>
                  <a:cubicBezTo>
                    <a:pt x="26460" y="3523"/>
                    <a:pt x="26469" y="3528"/>
                    <a:pt x="26480" y="3532"/>
                  </a:cubicBezTo>
                  <a:cubicBezTo>
                    <a:pt x="26481" y="3534"/>
                    <a:pt x="26483" y="3535"/>
                    <a:pt x="26484" y="3536"/>
                  </a:cubicBezTo>
                  <a:cubicBezTo>
                    <a:pt x="26521" y="3554"/>
                    <a:pt x="26556" y="3571"/>
                    <a:pt x="26592" y="3589"/>
                  </a:cubicBezTo>
                  <a:cubicBezTo>
                    <a:pt x="26594" y="3591"/>
                    <a:pt x="26596" y="3592"/>
                    <a:pt x="26599" y="3593"/>
                  </a:cubicBezTo>
                  <a:cubicBezTo>
                    <a:pt x="26629" y="3611"/>
                    <a:pt x="26659" y="3627"/>
                    <a:pt x="26691" y="3640"/>
                  </a:cubicBezTo>
                  <a:cubicBezTo>
                    <a:pt x="26739" y="3667"/>
                    <a:pt x="26788" y="3691"/>
                    <a:pt x="26836" y="3718"/>
                  </a:cubicBezTo>
                  <a:cubicBezTo>
                    <a:pt x="26936" y="3776"/>
                    <a:pt x="27033" y="3836"/>
                    <a:pt x="27131" y="3897"/>
                  </a:cubicBezTo>
                  <a:cubicBezTo>
                    <a:pt x="27360" y="4053"/>
                    <a:pt x="27587" y="4214"/>
                    <a:pt x="27810" y="4381"/>
                  </a:cubicBezTo>
                  <a:cubicBezTo>
                    <a:pt x="27926" y="4468"/>
                    <a:pt x="28046" y="4554"/>
                    <a:pt x="28158" y="4646"/>
                  </a:cubicBezTo>
                  <a:cubicBezTo>
                    <a:pt x="28265" y="4736"/>
                    <a:pt x="28372" y="4827"/>
                    <a:pt x="28476" y="4918"/>
                  </a:cubicBezTo>
                  <a:cubicBezTo>
                    <a:pt x="28740" y="5154"/>
                    <a:pt x="29002" y="5397"/>
                    <a:pt x="29262" y="5640"/>
                  </a:cubicBezTo>
                  <a:cubicBezTo>
                    <a:pt x="29384" y="5754"/>
                    <a:pt x="29508" y="5867"/>
                    <a:pt x="29628" y="5983"/>
                  </a:cubicBezTo>
                  <a:cubicBezTo>
                    <a:pt x="29695" y="6048"/>
                    <a:pt x="29760" y="6112"/>
                    <a:pt x="29825" y="6178"/>
                  </a:cubicBezTo>
                  <a:cubicBezTo>
                    <a:pt x="29880" y="6237"/>
                    <a:pt x="29932" y="6298"/>
                    <a:pt x="29986" y="6357"/>
                  </a:cubicBezTo>
                  <a:lnTo>
                    <a:pt x="29980" y="6347"/>
                  </a:lnTo>
                  <a:lnTo>
                    <a:pt x="29989" y="6360"/>
                  </a:lnTo>
                  <a:cubicBezTo>
                    <a:pt x="29990" y="6361"/>
                    <a:pt x="29992" y="6361"/>
                    <a:pt x="29993" y="6363"/>
                  </a:cubicBezTo>
                  <a:cubicBezTo>
                    <a:pt x="30261" y="6691"/>
                    <a:pt x="30513" y="7028"/>
                    <a:pt x="30765" y="7365"/>
                  </a:cubicBezTo>
                  <a:cubicBezTo>
                    <a:pt x="31019" y="7706"/>
                    <a:pt x="31265" y="8052"/>
                    <a:pt x="31507" y="8401"/>
                  </a:cubicBezTo>
                  <a:cubicBezTo>
                    <a:pt x="31643" y="8604"/>
                    <a:pt x="31775" y="8810"/>
                    <a:pt x="31893" y="9023"/>
                  </a:cubicBezTo>
                  <a:cubicBezTo>
                    <a:pt x="32025" y="9260"/>
                    <a:pt x="32152" y="9499"/>
                    <a:pt x="32276" y="9739"/>
                  </a:cubicBezTo>
                  <a:lnTo>
                    <a:pt x="32270" y="9731"/>
                  </a:lnTo>
                  <a:lnTo>
                    <a:pt x="32270" y="9731"/>
                  </a:lnTo>
                  <a:cubicBezTo>
                    <a:pt x="32309" y="9811"/>
                    <a:pt x="32346" y="9890"/>
                    <a:pt x="32384" y="9967"/>
                  </a:cubicBezTo>
                  <a:cubicBezTo>
                    <a:pt x="32422" y="10045"/>
                    <a:pt x="32454" y="10127"/>
                    <a:pt x="32487" y="10206"/>
                  </a:cubicBezTo>
                  <a:cubicBezTo>
                    <a:pt x="32552" y="10356"/>
                    <a:pt x="32610" y="10508"/>
                    <a:pt x="32671" y="10662"/>
                  </a:cubicBezTo>
                  <a:cubicBezTo>
                    <a:pt x="32732" y="10814"/>
                    <a:pt x="32795" y="10965"/>
                    <a:pt x="32859" y="11116"/>
                  </a:cubicBezTo>
                  <a:cubicBezTo>
                    <a:pt x="32927" y="11279"/>
                    <a:pt x="32991" y="11445"/>
                    <a:pt x="33054" y="11611"/>
                  </a:cubicBezTo>
                  <a:cubicBezTo>
                    <a:pt x="33053" y="11603"/>
                    <a:pt x="33050" y="11597"/>
                    <a:pt x="33048" y="11590"/>
                  </a:cubicBezTo>
                  <a:lnTo>
                    <a:pt x="33048" y="11590"/>
                  </a:lnTo>
                  <a:cubicBezTo>
                    <a:pt x="33227" y="12108"/>
                    <a:pt x="33387" y="12632"/>
                    <a:pt x="33531" y="13162"/>
                  </a:cubicBezTo>
                  <a:cubicBezTo>
                    <a:pt x="33598" y="13411"/>
                    <a:pt x="33661" y="13661"/>
                    <a:pt x="33726" y="13912"/>
                  </a:cubicBezTo>
                  <a:cubicBezTo>
                    <a:pt x="33760" y="14037"/>
                    <a:pt x="33796" y="14162"/>
                    <a:pt x="33827" y="14287"/>
                  </a:cubicBezTo>
                  <a:cubicBezTo>
                    <a:pt x="33862" y="14417"/>
                    <a:pt x="33893" y="14548"/>
                    <a:pt x="33921" y="14680"/>
                  </a:cubicBezTo>
                  <a:cubicBezTo>
                    <a:pt x="33972" y="14953"/>
                    <a:pt x="34016" y="15229"/>
                    <a:pt x="34067" y="15504"/>
                  </a:cubicBezTo>
                  <a:cubicBezTo>
                    <a:pt x="34123" y="15793"/>
                    <a:pt x="34181" y="16081"/>
                    <a:pt x="34232" y="16370"/>
                  </a:cubicBezTo>
                  <a:cubicBezTo>
                    <a:pt x="34280" y="16645"/>
                    <a:pt x="34323" y="16928"/>
                    <a:pt x="34403" y="17197"/>
                  </a:cubicBezTo>
                  <a:cubicBezTo>
                    <a:pt x="34442" y="17325"/>
                    <a:pt x="34480" y="17454"/>
                    <a:pt x="34528" y="17580"/>
                  </a:cubicBezTo>
                  <a:cubicBezTo>
                    <a:pt x="34579" y="17708"/>
                    <a:pt x="34634" y="17836"/>
                    <a:pt x="34695" y="17959"/>
                  </a:cubicBezTo>
                  <a:cubicBezTo>
                    <a:pt x="34781" y="18131"/>
                    <a:pt x="34868" y="18298"/>
                    <a:pt x="34974" y="18459"/>
                  </a:cubicBezTo>
                  <a:cubicBezTo>
                    <a:pt x="35085" y="18625"/>
                    <a:pt x="35221" y="18781"/>
                    <a:pt x="35388" y="18894"/>
                  </a:cubicBezTo>
                  <a:cubicBezTo>
                    <a:pt x="35525" y="18988"/>
                    <a:pt x="35672" y="19067"/>
                    <a:pt x="35825" y="19131"/>
                  </a:cubicBezTo>
                  <a:cubicBezTo>
                    <a:pt x="35986" y="19199"/>
                    <a:pt x="36152" y="19258"/>
                    <a:pt x="36320" y="19307"/>
                  </a:cubicBezTo>
                  <a:cubicBezTo>
                    <a:pt x="36495" y="19355"/>
                    <a:pt x="36675" y="19392"/>
                    <a:pt x="36854" y="19416"/>
                  </a:cubicBezTo>
                  <a:cubicBezTo>
                    <a:pt x="36993" y="19435"/>
                    <a:pt x="37134" y="19445"/>
                    <a:pt x="37273" y="19445"/>
                  </a:cubicBezTo>
                  <a:cubicBezTo>
                    <a:pt x="37309" y="19445"/>
                    <a:pt x="37345" y="19444"/>
                    <a:pt x="37380" y="19443"/>
                  </a:cubicBezTo>
                  <a:cubicBezTo>
                    <a:pt x="37749" y="19435"/>
                    <a:pt x="38117" y="19333"/>
                    <a:pt x="38428" y="19131"/>
                  </a:cubicBezTo>
                  <a:cubicBezTo>
                    <a:pt x="38517" y="19071"/>
                    <a:pt x="38602" y="19005"/>
                    <a:pt x="38681" y="18931"/>
                  </a:cubicBezTo>
                  <a:cubicBezTo>
                    <a:pt x="38764" y="18854"/>
                    <a:pt x="38843" y="18771"/>
                    <a:pt x="38915" y="18684"/>
                  </a:cubicBezTo>
                  <a:cubicBezTo>
                    <a:pt x="39059" y="18504"/>
                    <a:pt x="39171" y="18303"/>
                    <a:pt x="39247" y="18086"/>
                  </a:cubicBezTo>
                  <a:cubicBezTo>
                    <a:pt x="39279" y="17992"/>
                    <a:pt x="39312" y="17897"/>
                    <a:pt x="39335" y="17800"/>
                  </a:cubicBezTo>
                  <a:cubicBezTo>
                    <a:pt x="39358" y="17705"/>
                    <a:pt x="39379" y="17610"/>
                    <a:pt x="39395" y="17512"/>
                  </a:cubicBezTo>
                  <a:cubicBezTo>
                    <a:pt x="39424" y="17342"/>
                    <a:pt x="39437" y="17169"/>
                    <a:pt x="39447" y="16999"/>
                  </a:cubicBezTo>
                  <a:cubicBezTo>
                    <a:pt x="39458" y="16818"/>
                    <a:pt x="39465" y="16636"/>
                    <a:pt x="39463" y="16456"/>
                  </a:cubicBezTo>
                  <a:cubicBezTo>
                    <a:pt x="39462" y="16275"/>
                    <a:pt x="39437" y="16097"/>
                    <a:pt x="39402" y="15921"/>
                  </a:cubicBezTo>
                  <a:cubicBezTo>
                    <a:pt x="39366" y="15736"/>
                    <a:pt x="39307" y="15556"/>
                    <a:pt x="39229" y="15386"/>
                  </a:cubicBezTo>
                  <a:cubicBezTo>
                    <a:pt x="39182" y="15285"/>
                    <a:pt x="39130" y="15188"/>
                    <a:pt x="39078" y="15089"/>
                  </a:cubicBezTo>
                  <a:cubicBezTo>
                    <a:pt x="39056" y="15050"/>
                    <a:pt x="39028" y="15009"/>
                    <a:pt x="39004" y="14969"/>
                  </a:cubicBezTo>
                  <a:cubicBezTo>
                    <a:pt x="38985" y="14939"/>
                    <a:pt x="38968" y="14908"/>
                    <a:pt x="38948" y="14877"/>
                  </a:cubicBezTo>
                  <a:cubicBezTo>
                    <a:pt x="38904" y="14809"/>
                    <a:pt x="38859" y="14741"/>
                    <a:pt x="38814" y="14673"/>
                  </a:cubicBezTo>
                  <a:cubicBezTo>
                    <a:pt x="38709" y="14514"/>
                    <a:pt x="38603" y="14361"/>
                    <a:pt x="38487" y="14211"/>
                  </a:cubicBezTo>
                  <a:cubicBezTo>
                    <a:pt x="38271" y="13937"/>
                    <a:pt x="38024" y="13688"/>
                    <a:pt x="37791" y="13429"/>
                  </a:cubicBezTo>
                  <a:lnTo>
                    <a:pt x="37791" y="13429"/>
                  </a:lnTo>
                  <a:lnTo>
                    <a:pt x="37796" y="13436"/>
                  </a:lnTo>
                  <a:cubicBezTo>
                    <a:pt x="37615" y="13226"/>
                    <a:pt x="37436" y="13014"/>
                    <a:pt x="37257" y="12803"/>
                  </a:cubicBezTo>
                  <a:cubicBezTo>
                    <a:pt x="37092" y="12607"/>
                    <a:pt x="36927" y="12413"/>
                    <a:pt x="36753" y="12227"/>
                  </a:cubicBezTo>
                  <a:cubicBezTo>
                    <a:pt x="36382" y="11830"/>
                    <a:pt x="35995" y="11447"/>
                    <a:pt x="35631" y="11042"/>
                  </a:cubicBezTo>
                  <a:cubicBezTo>
                    <a:pt x="35631" y="11041"/>
                    <a:pt x="35631" y="11041"/>
                    <a:pt x="35630" y="11041"/>
                  </a:cubicBezTo>
                  <a:cubicBezTo>
                    <a:pt x="35630" y="11038"/>
                    <a:pt x="35629" y="11037"/>
                    <a:pt x="35628" y="11037"/>
                  </a:cubicBezTo>
                  <a:lnTo>
                    <a:pt x="35628" y="11038"/>
                  </a:lnTo>
                  <a:cubicBezTo>
                    <a:pt x="35592" y="10993"/>
                    <a:pt x="35551" y="10949"/>
                    <a:pt x="35517" y="10900"/>
                  </a:cubicBezTo>
                  <a:cubicBezTo>
                    <a:pt x="35478" y="10849"/>
                    <a:pt x="35440" y="10798"/>
                    <a:pt x="35402" y="10746"/>
                  </a:cubicBezTo>
                  <a:lnTo>
                    <a:pt x="35402" y="10746"/>
                  </a:lnTo>
                  <a:cubicBezTo>
                    <a:pt x="35285" y="10574"/>
                    <a:pt x="35169" y="10402"/>
                    <a:pt x="35068" y="10219"/>
                  </a:cubicBezTo>
                  <a:cubicBezTo>
                    <a:pt x="34966" y="10036"/>
                    <a:pt x="34865" y="9854"/>
                    <a:pt x="34769" y="9667"/>
                  </a:cubicBezTo>
                  <a:cubicBezTo>
                    <a:pt x="34743" y="9618"/>
                    <a:pt x="34717" y="9568"/>
                    <a:pt x="34693" y="9518"/>
                  </a:cubicBezTo>
                  <a:cubicBezTo>
                    <a:pt x="34692" y="9515"/>
                    <a:pt x="34690" y="9513"/>
                    <a:pt x="34689" y="9510"/>
                  </a:cubicBezTo>
                  <a:cubicBezTo>
                    <a:pt x="34685" y="9503"/>
                    <a:pt x="34681" y="9497"/>
                    <a:pt x="34679" y="9491"/>
                  </a:cubicBezTo>
                  <a:cubicBezTo>
                    <a:pt x="34666" y="9465"/>
                    <a:pt x="34653" y="9441"/>
                    <a:pt x="34640" y="9417"/>
                  </a:cubicBezTo>
                  <a:lnTo>
                    <a:pt x="34640" y="9417"/>
                  </a:lnTo>
                  <a:cubicBezTo>
                    <a:pt x="34641" y="9418"/>
                    <a:pt x="34642" y="9419"/>
                    <a:pt x="34643" y="9421"/>
                  </a:cubicBezTo>
                  <a:lnTo>
                    <a:pt x="34643" y="9421"/>
                  </a:lnTo>
                  <a:cubicBezTo>
                    <a:pt x="34635" y="9405"/>
                    <a:pt x="34627" y="9387"/>
                    <a:pt x="34618" y="9369"/>
                  </a:cubicBezTo>
                  <a:cubicBezTo>
                    <a:pt x="34567" y="9264"/>
                    <a:pt x="34520" y="9159"/>
                    <a:pt x="34478" y="9050"/>
                  </a:cubicBezTo>
                  <a:cubicBezTo>
                    <a:pt x="34452" y="8975"/>
                    <a:pt x="34431" y="8900"/>
                    <a:pt x="34412" y="8823"/>
                  </a:cubicBezTo>
                  <a:lnTo>
                    <a:pt x="34412" y="8822"/>
                  </a:lnTo>
                  <a:cubicBezTo>
                    <a:pt x="34411" y="8818"/>
                    <a:pt x="34410" y="8814"/>
                    <a:pt x="34408" y="8810"/>
                  </a:cubicBezTo>
                  <a:lnTo>
                    <a:pt x="34408" y="8810"/>
                  </a:lnTo>
                  <a:cubicBezTo>
                    <a:pt x="34409" y="8811"/>
                    <a:pt x="34409" y="8812"/>
                    <a:pt x="34410" y="8814"/>
                  </a:cubicBezTo>
                  <a:cubicBezTo>
                    <a:pt x="34397" y="8746"/>
                    <a:pt x="34386" y="8680"/>
                    <a:pt x="34373" y="8612"/>
                  </a:cubicBezTo>
                  <a:cubicBezTo>
                    <a:pt x="34372" y="8608"/>
                    <a:pt x="34371" y="8606"/>
                    <a:pt x="34370" y="8602"/>
                  </a:cubicBezTo>
                  <a:cubicBezTo>
                    <a:pt x="34366" y="8583"/>
                    <a:pt x="34364" y="8564"/>
                    <a:pt x="34362" y="8545"/>
                  </a:cubicBezTo>
                  <a:cubicBezTo>
                    <a:pt x="34359" y="8525"/>
                    <a:pt x="34357" y="8506"/>
                    <a:pt x="34355" y="8485"/>
                  </a:cubicBezTo>
                  <a:lnTo>
                    <a:pt x="34355" y="8487"/>
                  </a:lnTo>
                  <a:cubicBezTo>
                    <a:pt x="34355" y="8483"/>
                    <a:pt x="34355" y="8479"/>
                    <a:pt x="34354" y="8476"/>
                  </a:cubicBezTo>
                  <a:cubicBezTo>
                    <a:pt x="34354" y="8473"/>
                    <a:pt x="34354" y="8470"/>
                    <a:pt x="34353" y="8466"/>
                  </a:cubicBezTo>
                  <a:lnTo>
                    <a:pt x="34353" y="8466"/>
                  </a:lnTo>
                  <a:cubicBezTo>
                    <a:pt x="34353" y="8466"/>
                    <a:pt x="34354" y="8466"/>
                    <a:pt x="34354" y="8467"/>
                  </a:cubicBezTo>
                  <a:lnTo>
                    <a:pt x="34354" y="8467"/>
                  </a:lnTo>
                  <a:cubicBezTo>
                    <a:pt x="34350" y="8443"/>
                    <a:pt x="34348" y="8418"/>
                    <a:pt x="34346" y="8394"/>
                  </a:cubicBezTo>
                  <a:cubicBezTo>
                    <a:pt x="34339" y="8358"/>
                    <a:pt x="34333" y="8323"/>
                    <a:pt x="34328" y="8289"/>
                  </a:cubicBezTo>
                  <a:cubicBezTo>
                    <a:pt x="34318" y="8226"/>
                    <a:pt x="34310" y="8161"/>
                    <a:pt x="34301" y="8098"/>
                  </a:cubicBezTo>
                  <a:cubicBezTo>
                    <a:pt x="34301" y="8056"/>
                    <a:pt x="34301" y="8014"/>
                    <a:pt x="34301" y="7971"/>
                  </a:cubicBezTo>
                  <a:cubicBezTo>
                    <a:pt x="34296" y="7867"/>
                    <a:pt x="34299" y="7763"/>
                    <a:pt x="34304" y="7661"/>
                  </a:cubicBezTo>
                  <a:cubicBezTo>
                    <a:pt x="34307" y="7582"/>
                    <a:pt x="34309" y="7501"/>
                    <a:pt x="34309" y="7422"/>
                  </a:cubicBezTo>
                  <a:cubicBezTo>
                    <a:pt x="34311" y="7383"/>
                    <a:pt x="34315" y="7344"/>
                    <a:pt x="34323" y="7306"/>
                  </a:cubicBezTo>
                  <a:cubicBezTo>
                    <a:pt x="34327" y="7280"/>
                    <a:pt x="34330" y="7252"/>
                    <a:pt x="34335" y="7225"/>
                  </a:cubicBezTo>
                  <a:cubicBezTo>
                    <a:pt x="34343" y="7170"/>
                    <a:pt x="34348" y="7115"/>
                    <a:pt x="34356" y="7060"/>
                  </a:cubicBezTo>
                  <a:cubicBezTo>
                    <a:pt x="34368" y="6994"/>
                    <a:pt x="34385" y="6928"/>
                    <a:pt x="34406" y="6864"/>
                  </a:cubicBezTo>
                  <a:cubicBezTo>
                    <a:pt x="34410" y="6852"/>
                    <a:pt x="34415" y="6840"/>
                    <a:pt x="34420" y="6829"/>
                  </a:cubicBezTo>
                  <a:cubicBezTo>
                    <a:pt x="34443" y="6762"/>
                    <a:pt x="34470" y="6698"/>
                    <a:pt x="34500" y="6634"/>
                  </a:cubicBezTo>
                  <a:cubicBezTo>
                    <a:pt x="34515" y="6600"/>
                    <a:pt x="34531" y="6567"/>
                    <a:pt x="34545" y="6533"/>
                  </a:cubicBezTo>
                  <a:lnTo>
                    <a:pt x="34545" y="6534"/>
                  </a:lnTo>
                  <a:cubicBezTo>
                    <a:pt x="34584" y="6435"/>
                    <a:pt x="34627" y="6338"/>
                    <a:pt x="34675" y="6243"/>
                  </a:cubicBezTo>
                  <a:cubicBezTo>
                    <a:pt x="34695" y="6200"/>
                    <a:pt x="34718" y="6158"/>
                    <a:pt x="34746" y="6118"/>
                  </a:cubicBezTo>
                  <a:cubicBezTo>
                    <a:pt x="34763" y="6076"/>
                    <a:pt x="34780" y="6035"/>
                    <a:pt x="34799" y="5993"/>
                  </a:cubicBezTo>
                  <a:lnTo>
                    <a:pt x="34799" y="5993"/>
                  </a:lnTo>
                  <a:cubicBezTo>
                    <a:pt x="34797" y="5999"/>
                    <a:pt x="34792" y="6006"/>
                    <a:pt x="34790" y="6013"/>
                  </a:cubicBezTo>
                  <a:cubicBezTo>
                    <a:pt x="34891" y="5789"/>
                    <a:pt x="34993" y="5568"/>
                    <a:pt x="35110" y="5353"/>
                  </a:cubicBezTo>
                  <a:cubicBezTo>
                    <a:pt x="35145" y="5294"/>
                    <a:pt x="35183" y="5237"/>
                    <a:pt x="35222" y="5181"/>
                  </a:cubicBezTo>
                  <a:cubicBezTo>
                    <a:pt x="35321" y="5055"/>
                    <a:pt x="35427" y="4936"/>
                    <a:pt x="35539" y="4822"/>
                  </a:cubicBezTo>
                  <a:lnTo>
                    <a:pt x="35539" y="4822"/>
                  </a:lnTo>
                  <a:lnTo>
                    <a:pt x="35535" y="4825"/>
                  </a:lnTo>
                  <a:cubicBezTo>
                    <a:pt x="35587" y="4776"/>
                    <a:pt x="35643" y="4729"/>
                    <a:pt x="35700" y="4684"/>
                  </a:cubicBezTo>
                  <a:cubicBezTo>
                    <a:pt x="35805" y="4611"/>
                    <a:pt x="35914" y="4541"/>
                    <a:pt x="36023" y="4478"/>
                  </a:cubicBezTo>
                  <a:cubicBezTo>
                    <a:pt x="36239" y="4361"/>
                    <a:pt x="36456" y="4249"/>
                    <a:pt x="36672" y="4133"/>
                  </a:cubicBezTo>
                  <a:cubicBezTo>
                    <a:pt x="36881" y="4021"/>
                    <a:pt x="37096" y="3919"/>
                    <a:pt x="37316" y="3829"/>
                  </a:cubicBezTo>
                  <a:lnTo>
                    <a:pt x="37316" y="3829"/>
                  </a:lnTo>
                  <a:cubicBezTo>
                    <a:pt x="37314" y="3829"/>
                    <a:pt x="37312" y="3829"/>
                    <a:pt x="37309" y="3830"/>
                  </a:cubicBezTo>
                  <a:cubicBezTo>
                    <a:pt x="37439" y="3781"/>
                    <a:pt x="37568" y="3731"/>
                    <a:pt x="37702" y="3689"/>
                  </a:cubicBezTo>
                  <a:cubicBezTo>
                    <a:pt x="37845" y="3642"/>
                    <a:pt x="37989" y="3600"/>
                    <a:pt x="38136" y="3560"/>
                  </a:cubicBezTo>
                  <a:cubicBezTo>
                    <a:pt x="38491" y="3479"/>
                    <a:pt x="38851" y="3419"/>
                    <a:pt x="39211" y="3366"/>
                  </a:cubicBezTo>
                  <a:cubicBezTo>
                    <a:pt x="39343" y="3352"/>
                    <a:pt x="39472" y="3339"/>
                    <a:pt x="39605" y="3329"/>
                  </a:cubicBezTo>
                  <a:cubicBezTo>
                    <a:pt x="39732" y="3318"/>
                    <a:pt x="39860" y="3315"/>
                    <a:pt x="39989" y="3314"/>
                  </a:cubicBezTo>
                  <a:cubicBezTo>
                    <a:pt x="39988" y="3314"/>
                    <a:pt x="39987" y="3314"/>
                    <a:pt x="39986" y="3314"/>
                  </a:cubicBezTo>
                  <a:lnTo>
                    <a:pt x="39986" y="3314"/>
                  </a:lnTo>
                  <a:cubicBezTo>
                    <a:pt x="40090" y="3318"/>
                    <a:pt x="40194" y="3321"/>
                    <a:pt x="40298" y="3333"/>
                  </a:cubicBezTo>
                  <a:cubicBezTo>
                    <a:pt x="40401" y="3346"/>
                    <a:pt x="40503" y="3359"/>
                    <a:pt x="40607" y="3375"/>
                  </a:cubicBezTo>
                  <a:lnTo>
                    <a:pt x="40585" y="3373"/>
                  </a:lnTo>
                  <a:lnTo>
                    <a:pt x="40585" y="3373"/>
                  </a:lnTo>
                  <a:cubicBezTo>
                    <a:pt x="40646" y="3385"/>
                    <a:pt x="40708" y="3392"/>
                    <a:pt x="40767" y="3408"/>
                  </a:cubicBezTo>
                  <a:cubicBezTo>
                    <a:pt x="40822" y="3421"/>
                    <a:pt x="40877" y="3435"/>
                    <a:pt x="40933" y="3448"/>
                  </a:cubicBezTo>
                  <a:lnTo>
                    <a:pt x="40935" y="3448"/>
                  </a:lnTo>
                  <a:cubicBezTo>
                    <a:pt x="40939" y="3450"/>
                    <a:pt x="40945" y="3451"/>
                    <a:pt x="40950" y="3452"/>
                  </a:cubicBezTo>
                  <a:lnTo>
                    <a:pt x="40939" y="3450"/>
                  </a:lnTo>
                  <a:lnTo>
                    <a:pt x="40939" y="3450"/>
                  </a:lnTo>
                  <a:cubicBezTo>
                    <a:pt x="40997" y="3468"/>
                    <a:pt x="41058" y="3484"/>
                    <a:pt x="41115" y="3507"/>
                  </a:cubicBezTo>
                  <a:cubicBezTo>
                    <a:pt x="41172" y="3530"/>
                    <a:pt x="41232" y="3557"/>
                    <a:pt x="41290" y="3580"/>
                  </a:cubicBezTo>
                  <a:cubicBezTo>
                    <a:pt x="41284" y="3578"/>
                    <a:pt x="41277" y="3575"/>
                    <a:pt x="41270" y="3573"/>
                  </a:cubicBezTo>
                  <a:lnTo>
                    <a:pt x="41270" y="3573"/>
                  </a:lnTo>
                  <a:cubicBezTo>
                    <a:pt x="41393" y="3632"/>
                    <a:pt x="41515" y="3695"/>
                    <a:pt x="41639" y="3755"/>
                  </a:cubicBezTo>
                  <a:cubicBezTo>
                    <a:pt x="41764" y="3817"/>
                    <a:pt x="41892" y="3871"/>
                    <a:pt x="42019" y="3926"/>
                  </a:cubicBezTo>
                  <a:lnTo>
                    <a:pt x="42019" y="3926"/>
                  </a:lnTo>
                  <a:cubicBezTo>
                    <a:pt x="42018" y="3926"/>
                    <a:pt x="42018" y="3925"/>
                    <a:pt x="42017" y="3925"/>
                  </a:cubicBezTo>
                  <a:lnTo>
                    <a:pt x="42017" y="3925"/>
                  </a:lnTo>
                  <a:cubicBezTo>
                    <a:pt x="42156" y="3987"/>
                    <a:pt x="42293" y="4052"/>
                    <a:pt x="42425" y="4127"/>
                  </a:cubicBezTo>
                  <a:cubicBezTo>
                    <a:pt x="42501" y="4173"/>
                    <a:pt x="42575" y="4224"/>
                    <a:pt x="42646" y="4278"/>
                  </a:cubicBezTo>
                  <a:lnTo>
                    <a:pt x="42645" y="4278"/>
                  </a:lnTo>
                  <a:cubicBezTo>
                    <a:pt x="42702" y="4324"/>
                    <a:pt x="42757" y="4373"/>
                    <a:pt x="42809" y="4424"/>
                  </a:cubicBezTo>
                  <a:cubicBezTo>
                    <a:pt x="42808" y="4422"/>
                    <a:pt x="42807" y="4421"/>
                    <a:pt x="42807" y="4419"/>
                  </a:cubicBezTo>
                  <a:lnTo>
                    <a:pt x="42807" y="4419"/>
                  </a:lnTo>
                  <a:cubicBezTo>
                    <a:pt x="42809" y="4423"/>
                    <a:pt x="42812" y="4427"/>
                    <a:pt x="42816" y="4430"/>
                  </a:cubicBezTo>
                  <a:cubicBezTo>
                    <a:pt x="42817" y="4431"/>
                    <a:pt x="42818" y="4432"/>
                    <a:pt x="42819" y="4433"/>
                  </a:cubicBezTo>
                  <a:cubicBezTo>
                    <a:pt x="42914" y="4532"/>
                    <a:pt x="43000" y="4639"/>
                    <a:pt x="43095" y="4738"/>
                  </a:cubicBezTo>
                  <a:cubicBezTo>
                    <a:pt x="43196" y="4844"/>
                    <a:pt x="43298" y="4949"/>
                    <a:pt x="43405" y="5051"/>
                  </a:cubicBezTo>
                  <a:cubicBezTo>
                    <a:pt x="43518" y="5156"/>
                    <a:pt x="43633" y="5260"/>
                    <a:pt x="43748" y="5363"/>
                  </a:cubicBezTo>
                  <a:cubicBezTo>
                    <a:pt x="43849" y="5454"/>
                    <a:pt x="43948" y="5545"/>
                    <a:pt x="44054" y="5629"/>
                  </a:cubicBezTo>
                  <a:cubicBezTo>
                    <a:pt x="44190" y="5736"/>
                    <a:pt x="44334" y="5834"/>
                    <a:pt x="44477" y="5931"/>
                  </a:cubicBezTo>
                  <a:cubicBezTo>
                    <a:pt x="44628" y="6033"/>
                    <a:pt x="44777" y="6134"/>
                    <a:pt x="44929" y="6234"/>
                  </a:cubicBezTo>
                  <a:cubicBezTo>
                    <a:pt x="45010" y="6287"/>
                    <a:pt x="45090" y="6338"/>
                    <a:pt x="45173" y="6385"/>
                  </a:cubicBezTo>
                  <a:cubicBezTo>
                    <a:pt x="45338" y="6475"/>
                    <a:pt x="45511" y="6543"/>
                    <a:pt x="45697" y="6571"/>
                  </a:cubicBezTo>
                  <a:cubicBezTo>
                    <a:pt x="45868" y="6596"/>
                    <a:pt x="46041" y="6617"/>
                    <a:pt x="46214" y="6617"/>
                  </a:cubicBezTo>
                  <a:cubicBezTo>
                    <a:pt x="46260" y="6617"/>
                    <a:pt x="46305" y="6615"/>
                    <a:pt x="46349" y="6612"/>
                  </a:cubicBezTo>
                  <a:cubicBezTo>
                    <a:pt x="46534" y="6600"/>
                    <a:pt x="46716" y="6531"/>
                    <a:pt x="46870" y="6430"/>
                  </a:cubicBezTo>
                  <a:cubicBezTo>
                    <a:pt x="46938" y="6383"/>
                    <a:pt x="47007" y="6338"/>
                    <a:pt x="47071" y="6286"/>
                  </a:cubicBezTo>
                  <a:cubicBezTo>
                    <a:pt x="47365" y="6043"/>
                    <a:pt x="47566" y="5709"/>
                    <a:pt x="47678" y="5345"/>
                  </a:cubicBezTo>
                  <a:cubicBezTo>
                    <a:pt x="47729" y="5179"/>
                    <a:pt x="47772" y="5009"/>
                    <a:pt x="47805" y="4838"/>
                  </a:cubicBezTo>
                  <a:cubicBezTo>
                    <a:pt x="47837" y="4661"/>
                    <a:pt x="47862" y="4485"/>
                    <a:pt x="47889" y="4308"/>
                  </a:cubicBezTo>
                  <a:lnTo>
                    <a:pt x="47889" y="4308"/>
                  </a:lnTo>
                  <a:cubicBezTo>
                    <a:pt x="47888" y="4314"/>
                    <a:pt x="47888" y="4321"/>
                    <a:pt x="47887" y="4327"/>
                  </a:cubicBezTo>
                  <a:lnTo>
                    <a:pt x="47887" y="4327"/>
                  </a:lnTo>
                  <a:cubicBezTo>
                    <a:pt x="47914" y="4148"/>
                    <a:pt x="47941" y="3969"/>
                    <a:pt x="47964" y="3789"/>
                  </a:cubicBezTo>
                  <a:cubicBezTo>
                    <a:pt x="47987" y="3613"/>
                    <a:pt x="47998" y="3434"/>
                    <a:pt x="48008" y="3257"/>
                  </a:cubicBezTo>
                  <a:cubicBezTo>
                    <a:pt x="48017" y="3085"/>
                    <a:pt x="48018" y="2914"/>
                    <a:pt x="48013" y="2742"/>
                  </a:cubicBezTo>
                  <a:cubicBezTo>
                    <a:pt x="48008" y="2568"/>
                    <a:pt x="48004" y="2392"/>
                    <a:pt x="47993" y="2217"/>
                  </a:cubicBezTo>
                  <a:cubicBezTo>
                    <a:pt x="47991" y="2182"/>
                    <a:pt x="47989" y="2146"/>
                    <a:pt x="47987" y="2111"/>
                  </a:cubicBezTo>
                  <a:close/>
                  <a:moveTo>
                    <a:pt x="31564" y="53671"/>
                  </a:moveTo>
                  <a:lnTo>
                    <a:pt x="31564" y="53671"/>
                  </a:lnTo>
                  <a:cubicBezTo>
                    <a:pt x="31563" y="53671"/>
                    <a:pt x="31562" y="53671"/>
                    <a:pt x="31561" y="53671"/>
                  </a:cubicBezTo>
                  <a:lnTo>
                    <a:pt x="31561" y="53671"/>
                  </a:lnTo>
                  <a:cubicBezTo>
                    <a:pt x="31562" y="53671"/>
                    <a:pt x="31563" y="53671"/>
                    <a:pt x="31564" y="53671"/>
                  </a:cubicBezTo>
                  <a:close/>
                  <a:moveTo>
                    <a:pt x="29905" y="54249"/>
                  </a:moveTo>
                  <a:lnTo>
                    <a:pt x="29905" y="54249"/>
                  </a:lnTo>
                  <a:cubicBezTo>
                    <a:pt x="29905" y="54249"/>
                    <a:pt x="29905" y="54249"/>
                    <a:pt x="29905" y="54249"/>
                  </a:cubicBezTo>
                  <a:cubicBezTo>
                    <a:pt x="29905" y="54249"/>
                    <a:pt x="29905" y="54249"/>
                    <a:pt x="29905" y="54249"/>
                  </a:cubicBezTo>
                  <a:close/>
                  <a:moveTo>
                    <a:pt x="47610" y="1"/>
                  </a:moveTo>
                  <a:lnTo>
                    <a:pt x="47610" y="1"/>
                  </a:lnTo>
                  <a:cubicBezTo>
                    <a:pt x="47620" y="46"/>
                    <a:pt x="47627" y="92"/>
                    <a:pt x="47633" y="139"/>
                  </a:cubicBezTo>
                  <a:cubicBezTo>
                    <a:pt x="47652" y="293"/>
                    <a:pt x="47662" y="449"/>
                    <a:pt x="47663" y="604"/>
                  </a:cubicBezTo>
                  <a:cubicBezTo>
                    <a:pt x="47664" y="745"/>
                    <a:pt x="47666" y="886"/>
                    <a:pt x="47677" y="1026"/>
                  </a:cubicBezTo>
                  <a:cubicBezTo>
                    <a:pt x="47685" y="1102"/>
                    <a:pt x="47688" y="1178"/>
                    <a:pt x="47687" y="1254"/>
                  </a:cubicBezTo>
                  <a:cubicBezTo>
                    <a:pt x="47684" y="1321"/>
                    <a:pt x="47681" y="1390"/>
                    <a:pt x="47677" y="1457"/>
                  </a:cubicBezTo>
                  <a:lnTo>
                    <a:pt x="47677" y="1457"/>
                  </a:lnTo>
                  <a:cubicBezTo>
                    <a:pt x="47678" y="1455"/>
                    <a:pt x="47678" y="1452"/>
                    <a:pt x="47679" y="1449"/>
                  </a:cubicBezTo>
                  <a:cubicBezTo>
                    <a:pt x="47679" y="1538"/>
                    <a:pt x="47682" y="1627"/>
                    <a:pt x="47685" y="1715"/>
                  </a:cubicBezTo>
                  <a:cubicBezTo>
                    <a:pt x="47688" y="1821"/>
                    <a:pt x="47686" y="1927"/>
                    <a:pt x="47679" y="2032"/>
                  </a:cubicBezTo>
                  <a:cubicBezTo>
                    <a:pt x="47673" y="2129"/>
                    <a:pt x="47667" y="2225"/>
                    <a:pt x="47660" y="2322"/>
                  </a:cubicBezTo>
                  <a:cubicBezTo>
                    <a:pt x="47671" y="2554"/>
                    <a:pt x="47678" y="2787"/>
                    <a:pt x="47678" y="3022"/>
                  </a:cubicBezTo>
                  <a:cubicBezTo>
                    <a:pt x="47672" y="3203"/>
                    <a:pt x="47668" y="3385"/>
                    <a:pt x="47650" y="3565"/>
                  </a:cubicBezTo>
                  <a:cubicBezTo>
                    <a:pt x="47631" y="3746"/>
                    <a:pt x="47608" y="3922"/>
                    <a:pt x="47582" y="4101"/>
                  </a:cubicBezTo>
                  <a:cubicBezTo>
                    <a:pt x="47582" y="4101"/>
                    <a:pt x="47582" y="4100"/>
                    <a:pt x="47582" y="4100"/>
                  </a:cubicBezTo>
                  <a:lnTo>
                    <a:pt x="47582" y="4100"/>
                  </a:lnTo>
                  <a:cubicBezTo>
                    <a:pt x="47555" y="4277"/>
                    <a:pt x="47527" y="4455"/>
                    <a:pt x="47501" y="4633"/>
                  </a:cubicBezTo>
                  <a:cubicBezTo>
                    <a:pt x="47502" y="4624"/>
                    <a:pt x="47503" y="4618"/>
                    <a:pt x="47504" y="4610"/>
                  </a:cubicBezTo>
                  <a:lnTo>
                    <a:pt x="47504" y="4610"/>
                  </a:lnTo>
                  <a:cubicBezTo>
                    <a:pt x="47473" y="4787"/>
                    <a:pt x="47435" y="4960"/>
                    <a:pt x="47390" y="5133"/>
                  </a:cubicBezTo>
                  <a:cubicBezTo>
                    <a:pt x="47358" y="5236"/>
                    <a:pt x="47325" y="5337"/>
                    <a:pt x="47286" y="5437"/>
                  </a:cubicBezTo>
                  <a:cubicBezTo>
                    <a:pt x="47256" y="5503"/>
                    <a:pt x="47226" y="5565"/>
                    <a:pt x="47190" y="5627"/>
                  </a:cubicBezTo>
                  <a:cubicBezTo>
                    <a:pt x="47151" y="5691"/>
                    <a:pt x="47111" y="5753"/>
                    <a:pt x="47067" y="5812"/>
                  </a:cubicBezTo>
                  <a:cubicBezTo>
                    <a:pt x="47036" y="5850"/>
                    <a:pt x="47001" y="5889"/>
                    <a:pt x="46968" y="5925"/>
                  </a:cubicBezTo>
                  <a:cubicBezTo>
                    <a:pt x="46933" y="5959"/>
                    <a:pt x="46896" y="5992"/>
                    <a:pt x="46857" y="6024"/>
                  </a:cubicBezTo>
                  <a:cubicBezTo>
                    <a:pt x="46779" y="6081"/>
                    <a:pt x="46701" y="6137"/>
                    <a:pt x="46619" y="6186"/>
                  </a:cubicBezTo>
                  <a:cubicBezTo>
                    <a:pt x="46595" y="6199"/>
                    <a:pt x="46572" y="6211"/>
                    <a:pt x="46548" y="6221"/>
                  </a:cubicBezTo>
                  <a:cubicBezTo>
                    <a:pt x="46518" y="6233"/>
                    <a:pt x="46489" y="6244"/>
                    <a:pt x="46458" y="6252"/>
                  </a:cubicBezTo>
                  <a:cubicBezTo>
                    <a:pt x="46418" y="6262"/>
                    <a:pt x="46377" y="6269"/>
                    <a:pt x="46337" y="6273"/>
                  </a:cubicBezTo>
                  <a:cubicBezTo>
                    <a:pt x="46292" y="6277"/>
                    <a:pt x="46249" y="6278"/>
                    <a:pt x="46205" y="6278"/>
                  </a:cubicBezTo>
                  <a:cubicBezTo>
                    <a:pt x="46191" y="6278"/>
                    <a:pt x="46177" y="6278"/>
                    <a:pt x="46164" y="6278"/>
                  </a:cubicBezTo>
                  <a:cubicBezTo>
                    <a:pt x="46084" y="6272"/>
                    <a:pt x="46004" y="6268"/>
                    <a:pt x="45925" y="6261"/>
                  </a:cubicBezTo>
                  <a:cubicBezTo>
                    <a:pt x="45861" y="6253"/>
                    <a:pt x="45798" y="6245"/>
                    <a:pt x="45736" y="6234"/>
                  </a:cubicBezTo>
                  <a:cubicBezTo>
                    <a:pt x="45704" y="6229"/>
                    <a:pt x="45674" y="6223"/>
                    <a:pt x="45644" y="6215"/>
                  </a:cubicBezTo>
                  <a:cubicBezTo>
                    <a:pt x="45594" y="6201"/>
                    <a:pt x="45547" y="6185"/>
                    <a:pt x="45499" y="6167"/>
                  </a:cubicBezTo>
                  <a:cubicBezTo>
                    <a:pt x="45432" y="6137"/>
                    <a:pt x="45365" y="6104"/>
                    <a:pt x="45301" y="6066"/>
                  </a:cubicBezTo>
                  <a:cubicBezTo>
                    <a:pt x="44953" y="5849"/>
                    <a:pt x="44610" y="5619"/>
                    <a:pt x="44280" y="5375"/>
                  </a:cubicBezTo>
                  <a:cubicBezTo>
                    <a:pt x="44134" y="5259"/>
                    <a:pt x="43998" y="5132"/>
                    <a:pt x="43860" y="5007"/>
                  </a:cubicBezTo>
                  <a:cubicBezTo>
                    <a:pt x="43725" y="4886"/>
                    <a:pt x="43594" y="4763"/>
                    <a:pt x="43465" y="4636"/>
                  </a:cubicBezTo>
                  <a:lnTo>
                    <a:pt x="43466" y="4636"/>
                  </a:lnTo>
                  <a:cubicBezTo>
                    <a:pt x="43466" y="4636"/>
                    <a:pt x="43465" y="4636"/>
                    <a:pt x="43465" y="4635"/>
                  </a:cubicBezTo>
                  <a:cubicBezTo>
                    <a:pt x="43461" y="4632"/>
                    <a:pt x="43458" y="4629"/>
                    <a:pt x="43454" y="4625"/>
                  </a:cubicBezTo>
                  <a:lnTo>
                    <a:pt x="43455" y="4625"/>
                  </a:lnTo>
                  <a:cubicBezTo>
                    <a:pt x="43263" y="4419"/>
                    <a:pt x="43087" y="4196"/>
                    <a:pt x="42864" y="4018"/>
                  </a:cubicBezTo>
                  <a:cubicBezTo>
                    <a:pt x="42607" y="3812"/>
                    <a:pt x="42307" y="3680"/>
                    <a:pt x="42006" y="3553"/>
                  </a:cubicBezTo>
                  <a:lnTo>
                    <a:pt x="42006" y="3553"/>
                  </a:lnTo>
                  <a:cubicBezTo>
                    <a:pt x="42012" y="3555"/>
                    <a:pt x="42018" y="3558"/>
                    <a:pt x="42026" y="3560"/>
                  </a:cubicBezTo>
                  <a:cubicBezTo>
                    <a:pt x="41904" y="3506"/>
                    <a:pt x="41784" y="3449"/>
                    <a:pt x="41667" y="3389"/>
                  </a:cubicBezTo>
                  <a:cubicBezTo>
                    <a:pt x="41568" y="3338"/>
                    <a:pt x="41466" y="3287"/>
                    <a:pt x="41363" y="3244"/>
                  </a:cubicBezTo>
                  <a:cubicBezTo>
                    <a:pt x="41247" y="3193"/>
                    <a:pt x="41126" y="3149"/>
                    <a:pt x="41003" y="3117"/>
                  </a:cubicBezTo>
                  <a:cubicBezTo>
                    <a:pt x="40881" y="3086"/>
                    <a:pt x="40758" y="3057"/>
                    <a:pt x="40633" y="3037"/>
                  </a:cubicBezTo>
                  <a:cubicBezTo>
                    <a:pt x="40462" y="3011"/>
                    <a:pt x="40289" y="2987"/>
                    <a:pt x="40117" y="2980"/>
                  </a:cubicBezTo>
                  <a:cubicBezTo>
                    <a:pt x="40058" y="2978"/>
                    <a:pt x="39999" y="2977"/>
                    <a:pt x="39940" y="2977"/>
                  </a:cubicBezTo>
                  <a:cubicBezTo>
                    <a:pt x="39819" y="2977"/>
                    <a:pt x="39698" y="2982"/>
                    <a:pt x="39577" y="2991"/>
                  </a:cubicBezTo>
                  <a:cubicBezTo>
                    <a:pt x="39392" y="3006"/>
                    <a:pt x="39207" y="3025"/>
                    <a:pt x="39022" y="3051"/>
                  </a:cubicBezTo>
                  <a:cubicBezTo>
                    <a:pt x="38846" y="3078"/>
                    <a:pt x="38671" y="3110"/>
                    <a:pt x="38498" y="3141"/>
                  </a:cubicBezTo>
                  <a:cubicBezTo>
                    <a:pt x="38159" y="3199"/>
                    <a:pt x="37826" y="3286"/>
                    <a:pt x="37502" y="3400"/>
                  </a:cubicBezTo>
                  <a:cubicBezTo>
                    <a:pt x="37337" y="3458"/>
                    <a:pt x="37170" y="3517"/>
                    <a:pt x="37011" y="3590"/>
                  </a:cubicBezTo>
                  <a:cubicBezTo>
                    <a:pt x="36848" y="3666"/>
                    <a:pt x="36687" y="3744"/>
                    <a:pt x="36528" y="3828"/>
                  </a:cubicBezTo>
                  <a:cubicBezTo>
                    <a:pt x="36361" y="3919"/>
                    <a:pt x="36196" y="4006"/>
                    <a:pt x="36027" y="4093"/>
                  </a:cubicBezTo>
                  <a:cubicBezTo>
                    <a:pt x="35878" y="4168"/>
                    <a:pt x="35734" y="4253"/>
                    <a:pt x="35597" y="4347"/>
                  </a:cubicBezTo>
                  <a:cubicBezTo>
                    <a:pt x="35471" y="4434"/>
                    <a:pt x="35350" y="4527"/>
                    <a:pt x="35246" y="4640"/>
                  </a:cubicBezTo>
                  <a:cubicBezTo>
                    <a:pt x="35182" y="4710"/>
                    <a:pt x="35120" y="4777"/>
                    <a:pt x="35058" y="4850"/>
                  </a:cubicBezTo>
                  <a:cubicBezTo>
                    <a:pt x="35001" y="4917"/>
                    <a:pt x="34949" y="4986"/>
                    <a:pt x="34898" y="5057"/>
                  </a:cubicBezTo>
                  <a:cubicBezTo>
                    <a:pt x="34854" y="5124"/>
                    <a:pt x="34813" y="5192"/>
                    <a:pt x="34777" y="5263"/>
                  </a:cubicBezTo>
                  <a:cubicBezTo>
                    <a:pt x="34694" y="5413"/>
                    <a:pt x="34622" y="5571"/>
                    <a:pt x="34552" y="5727"/>
                  </a:cubicBezTo>
                  <a:cubicBezTo>
                    <a:pt x="34512" y="5815"/>
                    <a:pt x="34476" y="5904"/>
                    <a:pt x="34439" y="5993"/>
                  </a:cubicBezTo>
                  <a:cubicBezTo>
                    <a:pt x="34432" y="5998"/>
                    <a:pt x="34426" y="6003"/>
                    <a:pt x="34421" y="6010"/>
                  </a:cubicBezTo>
                  <a:cubicBezTo>
                    <a:pt x="34402" y="6034"/>
                    <a:pt x="34388" y="6062"/>
                    <a:pt x="34380" y="6091"/>
                  </a:cubicBezTo>
                  <a:lnTo>
                    <a:pt x="34380" y="6091"/>
                  </a:lnTo>
                  <a:cubicBezTo>
                    <a:pt x="34376" y="6100"/>
                    <a:pt x="34374" y="6110"/>
                    <a:pt x="34370" y="6118"/>
                  </a:cubicBezTo>
                  <a:cubicBezTo>
                    <a:pt x="34324" y="6214"/>
                    <a:pt x="34272" y="6306"/>
                    <a:pt x="34232" y="6404"/>
                  </a:cubicBezTo>
                  <a:cubicBezTo>
                    <a:pt x="34186" y="6519"/>
                    <a:pt x="34142" y="6635"/>
                    <a:pt x="34094" y="6749"/>
                  </a:cubicBezTo>
                  <a:lnTo>
                    <a:pt x="34094" y="6749"/>
                  </a:lnTo>
                  <a:cubicBezTo>
                    <a:pt x="34072" y="6794"/>
                    <a:pt x="34053" y="6841"/>
                    <a:pt x="34036" y="6888"/>
                  </a:cubicBezTo>
                  <a:cubicBezTo>
                    <a:pt x="34022" y="6934"/>
                    <a:pt x="34010" y="6982"/>
                    <a:pt x="34002" y="7029"/>
                  </a:cubicBezTo>
                  <a:cubicBezTo>
                    <a:pt x="33984" y="7127"/>
                    <a:pt x="33970" y="7225"/>
                    <a:pt x="33964" y="7323"/>
                  </a:cubicBezTo>
                  <a:cubicBezTo>
                    <a:pt x="33956" y="7421"/>
                    <a:pt x="33943" y="7519"/>
                    <a:pt x="33939" y="7620"/>
                  </a:cubicBezTo>
                  <a:cubicBezTo>
                    <a:pt x="33936" y="7716"/>
                    <a:pt x="33937" y="7812"/>
                    <a:pt x="33945" y="7908"/>
                  </a:cubicBezTo>
                  <a:cubicBezTo>
                    <a:pt x="33949" y="7969"/>
                    <a:pt x="33951" y="8031"/>
                    <a:pt x="33960" y="8093"/>
                  </a:cubicBezTo>
                  <a:cubicBezTo>
                    <a:pt x="33964" y="8116"/>
                    <a:pt x="33967" y="8139"/>
                    <a:pt x="33970" y="8162"/>
                  </a:cubicBezTo>
                  <a:cubicBezTo>
                    <a:pt x="33977" y="8269"/>
                    <a:pt x="33991" y="8376"/>
                    <a:pt x="34008" y="8481"/>
                  </a:cubicBezTo>
                  <a:cubicBezTo>
                    <a:pt x="34045" y="8704"/>
                    <a:pt x="34080" y="8929"/>
                    <a:pt x="34155" y="9144"/>
                  </a:cubicBezTo>
                  <a:cubicBezTo>
                    <a:pt x="34186" y="9237"/>
                    <a:pt x="34224" y="9328"/>
                    <a:pt x="34268" y="9417"/>
                  </a:cubicBezTo>
                  <a:cubicBezTo>
                    <a:pt x="34287" y="9456"/>
                    <a:pt x="34304" y="9502"/>
                    <a:pt x="34327" y="9540"/>
                  </a:cubicBezTo>
                  <a:cubicBezTo>
                    <a:pt x="34331" y="9550"/>
                    <a:pt x="34336" y="9560"/>
                    <a:pt x="34340" y="9569"/>
                  </a:cubicBezTo>
                  <a:cubicBezTo>
                    <a:pt x="34345" y="9577"/>
                    <a:pt x="34351" y="9589"/>
                    <a:pt x="34357" y="9599"/>
                  </a:cubicBezTo>
                  <a:cubicBezTo>
                    <a:pt x="34374" y="9638"/>
                    <a:pt x="34393" y="9677"/>
                    <a:pt x="34414" y="9714"/>
                  </a:cubicBezTo>
                  <a:cubicBezTo>
                    <a:pt x="34493" y="9869"/>
                    <a:pt x="34574" y="10022"/>
                    <a:pt x="34656" y="10174"/>
                  </a:cubicBezTo>
                  <a:cubicBezTo>
                    <a:pt x="34740" y="10326"/>
                    <a:pt x="34825" y="10481"/>
                    <a:pt x="34920" y="10629"/>
                  </a:cubicBezTo>
                  <a:cubicBezTo>
                    <a:pt x="35021" y="10785"/>
                    <a:pt x="35125" y="10939"/>
                    <a:pt x="35236" y="11089"/>
                  </a:cubicBezTo>
                  <a:cubicBezTo>
                    <a:pt x="35335" y="11224"/>
                    <a:pt x="35450" y="11349"/>
                    <a:pt x="35566" y="11472"/>
                  </a:cubicBezTo>
                  <a:cubicBezTo>
                    <a:pt x="35698" y="11613"/>
                    <a:pt x="35831" y="11751"/>
                    <a:pt x="35965" y="11889"/>
                  </a:cubicBezTo>
                  <a:cubicBezTo>
                    <a:pt x="36210" y="12147"/>
                    <a:pt x="36456" y="12400"/>
                    <a:pt x="36693" y="12664"/>
                  </a:cubicBezTo>
                  <a:lnTo>
                    <a:pt x="36693" y="12664"/>
                  </a:lnTo>
                  <a:cubicBezTo>
                    <a:pt x="36691" y="12662"/>
                    <a:pt x="36690" y="12660"/>
                    <a:pt x="36689" y="12658"/>
                  </a:cubicBezTo>
                  <a:lnTo>
                    <a:pt x="36689" y="12658"/>
                  </a:lnTo>
                  <a:cubicBezTo>
                    <a:pt x="36916" y="12921"/>
                    <a:pt x="37138" y="13186"/>
                    <a:pt x="37363" y="13450"/>
                  </a:cubicBezTo>
                  <a:cubicBezTo>
                    <a:pt x="37566" y="13690"/>
                    <a:pt x="37780" y="13921"/>
                    <a:pt x="37995" y="14153"/>
                  </a:cubicBezTo>
                  <a:cubicBezTo>
                    <a:pt x="38072" y="14241"/>
                    <a:pt x="38149" y="14328"/>
                    <a:pt x="38221" y="14419"/>
                  </a:cubicBezTo>
                  <a:cubicBezTo>
                    <a:pt x="38290" y="14508"/>
                    <a:pt x="38355" y="14598"/>
                    <a:pt x="38420" y="14688"/>
                  </a:cubicBezTo>
                  <a:lnTo>
                    <a:pt x="38417" y="14685"/>
                  </a:lnTo>
                  <a:lnTo>
                    <a:pt x="38417" y="14685"/>
                  </a:lnTo>
                  <a:cubicBezTo>
                    <a:pt x="38498" y="14807"/>
                    <a:pt x="38584" y="14928"/>
                    <a:pt x="38660" y="15053"/>
                  </a:cubicBezTo>
                  <a:cubicBezTo>
                    <a:pt x="38701" y="15121"/>
                    <a:pt x="38746" y="15187"/>
                    <a:pt x="38783" y="15255"/>
                  </a:cubicBezTo>
                  <a:cubicBezTo>
                    <a:pt x="38817" y="15319"/>
                    <a:pt x="38850" y="15382"/>
                    <a:pt x="38884" y="15444"/>
                  </a:cubicBezTo>
                  <a:cubicBezTo>
                    <a:pt x="38925" y="15529"/>
                    <a:pt x="38961" y="15614"/>
                    <a:pt x="38991" y="15702"/>
                  </a:cubicBezTo>
                  <a:cubicBezTo>
                    <a:pt x="39021" y="15788"/>
                    <a:pt x="39046" y="15873"/>
                    <a:pt x="39066" y="15962"/>
                  </a:cubicBezTo>
                  <a:cubicBezTo>
                    <a:pt x="39065" y="15953"/>
                    <a:pt x="39064" y="15946"/>
                    <a:pt x="39063" y="15939"/>
                  </a:cubicBezTo>
                  <a:lnTo>
                    <a:pt x="39063" y="15939"/>
                  </a:lnTo>
                  <a:cubicBezTo>
                    <a:pt x="39074" y="15996"/>
                    <a:pt x="39090" y="16054"/>
                    <a:pt x="39097" y="16112"/>
                  </a:cubicBezTo>
                  <a:cubicBezTo>
                    <a:pt x="39103" y="16164"/>
                    <a:pt x="39111" y="16217"/>
                    <a:pt x="39117" y="16270"/>
                  </a:cubicBezTo>
                  <a:cubicBezTo>
                    <a:pt x="39127" y="16398"/>
                    <a:pt x="39130" y="16527"/>
                    <a:pt x="39125" y="16654"/>
                  </a:cubicBezTo>
                  <a:cubicBezTo>
                    <a:pt x="39123" y="16781"/>
                    <a:pt x="39116" y="16907"/>
                    <a:pt x="39109" y="17033"/>
                  </a:cubicBezTo>
                  <a:cubicBezTo>
                    <a:pt x="39101" y="17122"/>
                    <a:pt x="39095" y="17211"/>
                    <a:pt x="39083" y="17300"/>
                  </a:cubicBezTo>
                  <a:cubicBezTo>
                    <a:pt x="39072" y="17389"/>
                    <a:pt x="39059" y="17480"/>
                    <a:pt x="39043" y="17571"/>
                  </a:cubicBezTo>
                  <a:lnTo>
                    <a:pt x="39043" y="17572"/>
                  </a:lnTo>
                  <a:lnTo>
                    <a:pt x="39043" y="17576"/>
                  </a:lnTo>
                  <a:cubicBezTo>
                    <a:pt x="39043" y="17580"/>
                    <a:pt x="39042" y="17585"/>
                    <a:pt x="39041" y="17589"/>
                  </a:cubicBezTo>
                  <a:lnTo>
                    <a:pt x="39041" y="17588"/>
                  </a:lnTo>
                  <a:cubicBezTo>
                    <a:pt x="39030" y="17641"/>
                    <a:pt x="39017" y="17692"/>
                    <a:pt x="39001" y="17743"/>
                  </a:cubicBezTo>
                  <a:cubicBezTo>
                    <a:pt x="38986" y="17795"/>
                    <a:pt x="38970" y="17847"/>
                    <a:pt x="38954" y="17900"/>
                  </a:cubicBezTo>
                  <a:cubicBezTo>
                    <a:pt x="38921" y="18000"/>
                    <a:pt x="38881" y="18097"/>
                    <a:pt x="38836" y="18191"/>
                  </a:cubicBezTo>
                  <a:cubicBezTo>
                    <a:pt x="38812" y="18237"/>
                    <a:pt x="38784" y="18284"/>
                    <a:pt x="38758" y="18328"/>
                  </a:cubicBezTo>
                  <a:cubicBezTo>
                    <a:pt x="38716" y="18390"/>
                    <a:pt x="38670" y="18451"/>
                    <a:pt x="38622" y="18508"/>
                  </a:cubicBezTo>
                  <a:cubicBezTo>
                    <a:pt x="38553" y="18584"/>
                    <a:pt x="38480" y="18657"/>
                    <a:pt x="38403" y="18725"/>
                  </a:cubicBezTo>
                  <a:cubicBezTo>
                    <a:pt x="38353" y="18768"/>
                    <a:pt x="38299" y="18807"/>
                    <a:pt x="38245" y="18846"/>
                  </a:cubicBezTo>
                  <a:cubicBezTo>
                    <a:pt x="38249" y="18844"/>
                    <a:pt x="38253" y="18841"/>
                    <a:pt x="38259" y="18839"/>
                  </a:cubicBezTo>
                  <a:lnTo>
                    <a:pt x="38259" y="18839"/>
                  </a:lnTo>
                  <a:cubicBezTo>
                    <a:pt x="38253" y="18842"/>
                    <a:pt x="38248" y="18846"/>
                    <a:pt x="38242" y="18848"/>
                  </a:cubicBezTo>
                  <a:lnTo>
                    <a:pt x="38241" y="18849"/>
                  </a:lnTo>
                  <a:cubicBezTo>
                    <a:pt x="38191" y="18881"/>
                    <a:pt x="38141" y="18910"/>
                    <a:pt x="38090" y="18936"/>
                  </a:cubicBezTo>
                  <a:cubicBezTo>
                    <a:pt x="38034" y="18961"/>
                    <a:pt x="37979" y="18985"/>
                    <a:pt x="37922" y="19007"/>
                  </a:cubicBezTo>
                  <a:cubicBezTo>
                    <a:pt x="37923" y="19006"/>
                    <a:pt x="37924" y="19006"/>
                    <a:pt x="37926" y="19005"/>
                  </a:cubicBezTo>
                  <a:lnTo>
                    <a:pt x="37926" y="19005"/>
                  </a:lnTo>
                  <a:cubicBezTo>
                    <a:pt x="37846" y="19031"/>
                    <a:pt x="37763" y="19053"/>
                    <a:pt x="37681" y="19071"/>
                  </a:cubicBezTo>
                  <a:cubicBezTo>
                    <a:pt x="37610" y="19084"/>
                    <a:pt x="37539" y="19093"/>
                    <a:pt x="37467" y="19100"/>
                  </a:cubicBezTo>
                  <a:cubicBezTo>
                    <a:pt x="37395" y="19104"/>
                    <a:pt x="37324" y="19105"/>
                    <a:pt x="37252" y="19107"/>
                  </a:cubicBezTo>
                  <a:cubicBezTo>
                    <a:pt x="37248" y="19107"/>
                    <a:pt x="37243" y="19107"/>
                    <a:pt x="37238" y="19107"/>
                  </a:cubicBezTo>
                  <a:cubicBezTo>
                    <a:pt x="37189" y="19107"/>
                    <a:pt x="37140" y="19103"/>
                    <a:pt x="37090" y="19100"/>
                  </a:cubicBezTo>
                  <a:cubicBezTo>
                    <a:pt x="37010" y="19092"/>
                    <a:pt x="36929" y="19083"/>
                    <a:pt x="36847" y="19072"/>
                  </a:cubicBezTo>
                  <a:cubicBezTo>
                    <a:pt x="36771" y="19063"/>
                    <a:pt x="36695" y="19048"/>
                    <a:pt x="36620" y="19033"/>
                  </a:cubicBezTo>
                  <a:cubicBezTo>
                    <a:pt x="36484" y="18998"/>
                    <a:pt x="36350" y="18960"/>
                    <a:pt x="36213" y="18916"/>
                  </a:cubicBezTo>
                  <a:lnTo>
                    <a:pt x="36213" y="18916"/>
                  </a:lnTo>
                  <a:cubicBezTo>
                    <a:pt x="36215" y="18917"/>
                    <a:pt x="36215" y="18917"/>
                    <a:pt x="36216" y="18918"/>
                  </a:cubicBezTo>
                  <a:cubicBezTo>
                    <a:pt x="36212" y="18918"/>
                    <a:pt x="36210" y="18916"/>
                    <a:pt x="36208" y="18916"/>
                  </a:cubicBezTo>
                  <a:cubicBezTo>
                    <a:pt x="36207" y="18915"/>
                    <a:pt x="36205" y="18914"/>
                    <a:pt x="36204" y="18914"/>
                  </a:cubicBezTo>
                  <a:lnTo>
                    <a:pt x="36205" y="18914"/>
                  </a:lnTo>
                  <a:cubicBezTo>
                    <a:pt x="36076" y="18865"/>
                    <a:pt x="35951" y="18815"/>
                    <a:pt x="35825" y="18758"/>
                  </a:cubicBezTo>
                  <a:lnTo>
                    <a:pt x="35825" y="18757"/>
                  </a:lnTo>
                  <a:lnTo>
                    <a:pt x="35824" y="18757"/>
                  </a:lnTo>
                  <a:cubicBezTo>
                    <a:pt x="35823" y="18757"/>
                    <a:pt x="35823" y="18757"/>
                    <a:pt x="35822" y="18754"/>
                  </a:cubicBezTo>
                  <a:lnTo>
                    <a:pt x="35806" y="18749"/>
                  </a:lnTo>
                  <a:lnTo>
                    <a:pt x="35812" y="18750"/>
                  </a:lnTo>
                  <a:cubicBezTo>
                    <a:pt x="35749" y="18717"/>
                    <a:pt x="35689" y="18684"/>
                    <a:pt x="35628" y="18646"/>
                  </a:cubicBezTo>
                  <a:cubicBezTo>
                    <a:pt x="35576" y="18610"/>
                    <a:pt x="35527" y="18572"/>
                    <a:pt x="35480" y="18532"/>
                  </a:cubicBezTo>
                  <a:cubicBezTo>
                    <a:pt x="35446" y="18500"/>
                    <a:pt x="35413" y="18467"/>
                    <a:pt x="35382" y="18432"/>
                  </a:cubicBezTo>
                  <a:cubicBezTo>
                    <a:pt x="35340" y="18380"/>
                    <a:pt x="35301" y="18330"/>
                    <a:pt x="35264" y="18274"/>
                  </a:cubicBezTo>
                  <a:lnTo>
                    <a:pt x="35264" y="18274"/>
                  </a:lnTo>
                  <a:lnTo>
                    <a:pt x="35271" y="18288"/>
                  </a:lnTo>
                  <a:cubicBezTo>
                    <a:pt x="35266" y="18281"/>
                    <a:pt x="35263" y="18276"/>
                    <a:pt x="35260" y="18270"/>
                  </a:cubicBezTo>
                  <a:cubicBezTo>
                    <a:pt x="35188" y="18160"/>
                    <a:pt x="35125" y="18046"/>
                    <a:pt x="35063" y="17932"/>
                  </a:cubicBezTo>
                  <a:cubicBezTo>
                    <a:pt x="35018" y="17843"/>
                    <a:pt x="34976" y="17756"/>
                    <a:pt x="34936" y="17668"/>
                  </a:cubicBezTo>
                  <a:cubicBezTo>
                    <a:pt x="34896" y="17580"/>
                    <a:pt x="34861" y="17493"/>
                    <a:pt x="34827" y="17405"/>
                  </a:cubicBezTo>
                  <a:cubicBezTo>
                    <a:pt x="34794" y="17306"/>
                    <a:pt x="34760" y="17207"/>
                    <a:pt x="34732" y="17105"/>
                  </a:cubicBezTo>
                  <a:cubicBezTo>
                    <a:pt x="34705" y="17002"/>
                    <a:pt x="34679" y="16897"/>
                    <a:pt x="34656" y="16793"/>
                  </a:cubicBezTo>
                  <a:lnTo>
                    <a:pt x="34657" y="16793"/>
                  </a:lnTo>
                  <a:cubicBezTo>
                    <a:pt x="34624" y="16617"/>
                    <a:pt x="34595" y="16442"/>
                    <a:pt x="34560" y="16266"/>
                  </a:cubicBezTo>
                  <a:cubicBezTo>
                    <a:pt x="34524" y="16067"/>
                    <a:pt x="34486" y="15870"/>
                    <a:pt x="34448" y="15671"/>
                  </a:cubicBezTo>
                  <a:cubicBezTo>
                    <a:pt x="34378" y="15320"/>
                    <a:pt x="34321" y="14965"/>
                    <a:pt x="34256" y="14611"/>
                  </a:cubicBezTo>
                  <a:cubicBezTo>
                    <a:pt x="34225" y="14440"/>
                    <a:pt x="34178" y="14271"/>
                    <a:pt x="34132" y="14104"/>
                  </a:cubicBezTo>
                  <a:cubicBezTo>
                    <a:pt x="34085" y="13930"/>
                    <a:pt x="34039" y="13757"/>
                    <a:pt x="33993" y="13583"/>
                  </a:cubicBezTo>
                  <a:cubicBezTo>
                    <a:pt x="33904" y="13242"/>
                    <a:pt x="33819" y="12900"/>
                    <a:pt x="33718" y="12562"/>
                  </a:cubicBezTo>
                  <a:cubicBezTo>
                    <a:pt x="33610" y="12205"/>
                    <a:pt x="33499" y="11851"/>
                    <a:pt x="33378" y="11500"/>
                  </a:cubicBezTo>
                  <a:cubicBezTo>
                    <a:pt x="33313" y="11315"/>
                    <a:pt x="33237" y="11137"/>
                    <a:pt x="33162" y="10956"/>
                  </a:cubicBezTo>
                  <a:cubicBezTo>
                    <a:pt x="33094" y="10793"/>
                    <a:pt x="33026" y="10631"/>
                    <a:pt x="32961" y="10467"/>
                  </a:cubicBezTo>
                  <a:cubicBezTo>
                    <a:pt x="32832" y="10145"/>
                    <a:pt x="32704" y="9824"/>
                    <a:pt x="32545" y="9517"/>
                  </a:cubicBezTo>
                  <a:cubicBezTo>
                    <a:pt x="32460" y="9355"/>
                    <a:pt x="32378" y="9194"/>
                    <a:pt x="32289" y="9034"/>
                  </a:cubicBezTo>
                  <a:cubicBezTo>
                    <a:pt x="32200" y="8875"/>
                    <a:pt x="32114" y="8714"/>
                    <a:pt x="32017" y="8559"/>
                  </a:cubicBezTo>
                  <a:cubicBezTo>
                    <a:pt x="31823" y="8248"/>
                    <a:pt x="31609" y="7951"/>
                    <a:pt x="31398" y="7651"/>
                  </a:cubicBezTo>
                  <a:cubicBezTo>
                    <a:pt x="31193" y="7364"/>
                    <a:pt x="30981" y="7082"/>
                    <a:pt x="30771" y="6800"/>
                  </a:cubicBezTo>
                  <a:cubicBezTo>
                    <a:pt x="30666" y="6661"/>
                    <a:pt x="30562" y="6525"/>
                    <a:pt x="30454" y="6390"/>
                  </a:cubicBezTo>
                  <a:cubicBezTo>
                    <a:pt x="30392" y="6310"/>
                    <a:pt x="30327" y="6233"/>
                    <a:pt x="30263" y="6156"/>
                  </a:cubicBezTo>
                  <a:cubicBezTo>
                    <a:pt x="30211" y="6095"/>
                    <a:pt x="30158" y="6032"/>
                    <a:pt x="30101" y="5974"/>
                  </a:cubicBezTo>
                  <a:cubicBezTo>
                    <a:pt x="29854" y="5720"/>
                    <a:pt x="29593" y="5482"/>
                    <a:pt x="29333" y="5240"/>
                  </a:cubicBezTo>
                  <a:cubicBezTo>
                    <a:pt x="29071" y="4997"/>
                    <a:pt x="28807" y="4754"/>
                    <a:pt x="28536" y="4518"/>
                  </a:cubicBezTo>
                  <a:cubicBezTo>
                    <a:pt x="28264" y="4284"/>
                    <a:pt x="27972" y="4077"/>
                    <a:pt x="27682" y="3866"/>
                  </a:cubicBezTo>
                  <a:cubicBezTo>
                    <a:pt x="27398" y="3660"/>
                    <a:pt x="27106" y="3467"/>
                    <a:pt x="26791" y="3310"/>
                  </a:cubicBezTo>
                  <a:cubicBezTo>
                    <a:pt x="26778" y="3302"/>
                    <a:pt x="26762" y="3295"/>
                    <a:pt x="26748" y="3289"/>
                  </a:cubicBezTo>
                  <a:cubicBezTo>
                    <a:pt x="26720" y="3270"/>
                    <a:pt x="26687" y="3258"/>
                    <a:pt x="26656" y="3242"/>
                  </a:cubicBezTo>
                  <a:cubicBezTo>
                    <a:pt x="26646" y="3237"/>
                    <a:pt x="26633" y="3231"/>
                    <a:pt x="26622" y="3225"/>
                  </a:cubicBezTo>
                  <a:cubicBezTo>
                    <a:pt x="26611" y="3220"/>
                    <a:pt x="26597" y="3213"/>
                    <a:pt x="26584" y="3206"/>
                  </a:cubicBezTo>
                  <a:cubicBezTo>
                    <a:pt x="26535" y="3184"/>
                    <a:pt x="26486" y="3160"/>
                    <a:pt x="26436" y="3137"/>
                  </a:cubicBezTo>
                  <a:cubicBezTo>
                    <a:pt x="26358" y="3102"/>
                    <a:pt x="26279" y="3068"/>
                    <a:pt x="26201" y="3033"/>
                  </a:cubicBezTo>
                  <a:cubicBezTo>
                    <a:pt x="26045" y="2968"/>
                    <a:pt x="25886" y="2904"/>
                    <a:pt x="25729" y="2838"/>
                  </a:cubicBezTo>
                  <a:cubicBezTo>
                    <a:pt x="25394" y="2694"/>
                    <a:pt x="25059" y="2552"/>
                    <a:pt x="24711" y="2437"/>
                  </a:cubicBezTo>
                  <a:cubicBezTo>
                    <a:pt x="24369" y="2325"/>
                    <a:pt x="24022" y="2232"/>
                    <a:pt x="23669" y="2159"/>
                  </a:cubicBezTo>
                  <a:cubicBezTo>
                    <a:pt x="23502" y="2123"/>
                    <a:pt x="23335" y="2096"/>
                    <a:pt x="23167" y="2072"/>
                  </a:cubicBezTo>
                  <a:cubicBezTo>
                    <a:pt x="22988" y="2048"/>
                    <a:pt x="22809" y="2023"/>
                    <a:pt x="22631" y="2001"/>
                  </a:cubicBezTo>
                  <a:cubicBezTo>
                    <a:pt x="22280" y="1957"/>
                    <a:pt x="21926" y="1929"/>
                    <a:pt x="21573" y="1907"/>
                  </a:cubicBezTo>
                  <a:cubicBezTo>
                    <a:pt x="21397" y="1893"/>
                    <a:pt x="21222" y="1884"/>
                    <a:pt x="21047" y="1884"/>
                  </a:cubicBezTo>
                  <a:cubicBezTo>
                    <a:pt x="21021" y="1884"/>
                    <a:pt x="20996" y="1884"/>
                    <a:pt x="20971" y="1884"/>
                  </a:cubicBezTo>
                  <a:cubicBezTo>
                    <a:pt x="20808" y="1884"/>
                    <a:pt x="20645" y="1887"/>
                    <a:pt x="20482" y="1890"/>
                  </a:cubicBezTo>
                  <a:cubicBezTo>
                    <a:pt x="20134" y="1897"/>
                    <a:pt x="19787" y="1916"/>
                    <a:pt x="19442" y="1949"/>
                  </a:cubicBezTo>
                  <a:cubicBezTo>
                    <a:pt x="19255" y="1967"/>
                    <a:pt x="19069" y="1989"/>
                    <a:pt x="18883" y="2013"/>
                  </a:cubicBezTo>
                  <a:cubicBezTo>
                    <a:pt x="18715" y="2035"/>
                    <a:pt x="18550" y="2070"/>
                    <a:pt x="18384" y="2105"/>
                  </a:cubicBezTo>
                  <a:lnTo>
                    <a:pt x="18384" y="2105"/>
                  </a:lnTo>
                  <a:cubicBezTo>
                    <a:pt x="18386" y="2104"/>
                    <a:pt x="18388" y="2104"/>
                    <a:pt x="18390" y="2103"/>
                  </a:cubicBezTo>
                  <a:lnTo>
                    <a:pt x="18390" y="2103"/>
                  </a:lnTo>
                  <a:cubicBezTo>
                    <a:pt x="18220" y="2140"/>
                    <a:pt x="18048" y="2174"/>
                    <a:pt x="17876" y="2198"/>
                  </a:cubicBezTo>
                  <a:cubicBezTo>
                    <a:pt x="17696" y="2222"/>
                    <a:pt x="17516" y="2241"/>
                    <a:pt x="17337" y="2275"/>
                  </a:cubicBezTo>
                  <a:cubicBezTo>
                    <a:pt x="16978" y="2344"/>
                    <a:pt x="16625" y="2430"/>
                    <a:pt x="16271" y="2521"/>
                  </a:cubicBezTo>
                  <a:cubicBezTo>
                    <a:pt x="16099" y="2564"/>
                    <a:pt x="15930" y="2614"/>
                    <a:pt x="15762" y="2672"/>
                  </a:cubicBezTo>
                  <a:cubicBezTo>
                    <a:pt x="15594" y="2730"/>
                    <a:pt x="15431" y="2796"/>
                    <a:pt x="15267" y="2860"/>
                  </a:cubicBezTo>
                  <a:cubicBezTo>
                    <a:pt x="15104" y="2924"/>
                    <a:pt x="14943" y="2987"/>
                    <a:pt x="14780" y="3049"/>
                  </a:cubicBezTo>
                  <a:cubicBezTo>
                    <a:pt x="14618" y="3112"/>
                    <a:pt x="14453" y="3171"/>
                    <a:pt x="14291" y="3239"/>
                  </a:cubicBezTo>
                  <a:cubicBezTo>
                    <a:pt x="14204" y="3278"/>
                    <a:pt x="14117" y="3314"/>
                    <a:pt x="14031" y="3358"/>
                  </a:cubicBezTo>
                  <a:cubicBezTo>
                    <a:pt x="13951" y="3400"/>
                    <a:pt x="13872" y="3439"/>
                    <a:pt x="13796" y="3484"/>
                  </a:cubicBezTo>
                  <a:cubicBezTo>
                    <a:pt x="13642" y="3577"/>
                    <a:pt x="13491" y="3674"/>
                    <a:pt x="13336" y="3765"/>
                  </a:cubicBezTo>
                  <a:cubicBezTo>
                    <a:pt x="13180" y="3855"/>
                    <a:pt x="13024" y="3939"/>
                    <a:pt x="12869" y="4027"/>
                  </a:cubicBezTo>
                  <a:cubicBezTo>
                    <a:pt x="12714" y="4114"/>
                    <a:pt x="12555" y="4201"/>
                    <a:pt x="12406" y="4300"/>
                  </a:cubicBezTo>
                  <a:cubicBezTo>
                    <a:pt x="12223" y="4424"/>
                    <a:pt x="12045" y="4546"/>
                    <a:pt x="11878" y="4690"/>
                  </a:cubicBezTo>
                  <a:cubicBezTo>
                    <a:pt x="11686" y="4854"/>
                    <a:pt x="11525" y="5049"/>
                    <a:pt x="11369" y="5244"/>
                  </a:cubicBezTo>
                  <a:cubicBezTo>
                    <a:pt x="11149" y="5516"/>
                    <a:pt x="10936" y="5792"/>
                    <a:pt x="10713" y="6058"/>
                  </a:cubicBezTo>
                  <a:cubicBezTo>
                    <a:pt x="10713" y="6058"/>
                    <a:pt x="10713" y="6058"/>
                    <a:pt x="10713" y="6058"/>
                  </a:cubicBezTo>
                  <a:lnTo>
                    <a:pt x="10713" y="6058"/>
                  </a:lnTo>
                  <a:cubicBezTo>
                    <a:pt x="10622" y="6161"/>
                    <a:pt x="10531" y="6263"/>
                    <a:pt x="10438" y="6363"/>
                  </a:cubicBezTo>
                  <a:cubicBezTo>
                    <a:pt x="10306" y="6511"/>
                    <a:pt x="10163" y="6658"/>
                    <a:pt x="10064" y="6830"/>
                  </a:cubicBezTo>
                  <a:cubicBezTo>
                    <a:pt x="9918" y="7077"/>
                    <a:pt x="9793" y="7332"/>
                    <a:pt x="9647" y="7577"/>
                  </a:cubicBezTo>
                  <a:cubicBezTo>
                    <a:pt x="9568" y="7709"/>
                    <a:pt x="9488" y="7839"/>
                    <a:pt x="9415" y="7974"/>
                  </a:cubicBezTo>
                  <a:cubicBezTo>
                    <a:pt x="9345" y="8107"/>
                    <a:pt x="9274" y="8242"/>
                    <a:pt x="9207" y="8377"/>
                  </a:cubicBezTo>
                  <a:cubicBezTo>
                    <a:pt x="9096" y="8599"/>
                    <a:pt x="8972" y="8818"/>
                    <a:pt x="8876" y="9048"/>
                  </a:cubicBezTo>
                  <a:cubicBezTo>
                    <a:pt x="8812" y="9200"/>
                    <a:pt x="8754" y="9353"/>
                    <a:pt x="8695" y="9507"/>
                  </a:cubicBezTo>
                  <a:cubicBezTo>
                    <a:pt x="8632" y="9671"/>
                    <a:pt x="8566" y="9834"/>
                    <a:pt x="8499" y="9996"/>
                  </a:cubicBezTo>
                  <a:cubicBezTo>
                    <a:pt x="8431" y="10165"/>
                    <a:pt x="8361" y="10333"/>
                    <a:pt x="8292" y="10501"/>
                  </a:cubicBezTo>
                  <a:cubicBezTo>
                    <a:pt x="8258" y="10587"/>
                    <a:pt x="8224" y="10670"/>
                    <a:pt x="8192" y="10755"/>
                  </a:cubicBezTo>
                  <a:cubicBezTo>
                    <a:pt x="8161" y="10834"/>
                    <a:pt x="8131" y="10913"/>
                    <a:pt x="8104" y="10992"/>
                  </a:cubicBezTo>
                  <a:cubicBezTo>
                    <a:pt x="8076" y="11084"/>
                    <a:pt x="8041" y="11176"/>
                    <a:pt x="8017" y="11268"/>
                  </a:cubicBezTo>
                  <a:cubicBezTo>
                    <a:pt x="7991" y="11365"/>
                    <a:pt x="7965" y="11462"/>
                    <a:pt x="7940" y="11559"/>
                  </a:cubicBezTo>
                  <a:cubicBezTo>
                    <a:pt x="7915" y="11649"/>
                    <a:pt x="7899" y="11744"/>
                    <a:pt x="7879" y="11836"/>
                  </a:cubicBezTo>
                  <a:cubicBezTo>
                    <a:pt x="7866" y="11905"/>
                    <a:pt x="7853" y="11973"/>
                    <a:pt x="7844" y="12043"/>
                  </a:cubicBezTo>
                  <a:cubicBezTo>
                    <a:pt x="7829" y="12133"/>
                    <a:pt x="7811" y="12224"/>
                    <a:pt x="7800" y="12317"/>
                  </a:cubicBezTo>
                  <a:cubicBezTo>
                    <a:pt x="7790" y="12423"/>
                    <a:pt x="7779" y="12529"/>
                    <a:pt x="7769" y="12636"/>
                  </a:cubicBezTo>
                  <a:cubicBezTo>
                    <a:pt x="7750" y="12807"/>
                    <a:pt x="7740" y="12979"/>
                    <a:pt x="7734" y="13151"/>
                  </a:cubicBezTo>
                  <a:cubicBezTo>
                    <a:pt x="7716" y="13522"/>
                    <a:pt x="7724" y="13892"/>
                    <a:pt x="7739" y="14262"/>
                  </a:cubicBezTo>
                  <a:cubicBezTo>
                    <a:pt x="7750" y="14616"/>
                    <a:pt x="7786" y="14967"/>
                    <a:pt x="7848" y="15316"/>
                  </a:cubicBezTo>
                  <a:cubicBezTo>
                    <a:pt x="7880" y="15486"/>
                    <a:pt x="7916" y="15653"/>
                    <a:pt x="7955" y="15821"/>
                  </a:cubicBezTo>
                  <a:cubicBezTo>
                    <a:pt x="8000" y="16004"/>
                    <a:pt x="8040" y="16187"/>
                    <a:pt x="8087" y="16366"/>
                  </a:cubicBezTo>
                  <a:cubicBezTo>
                    <a:pt x="8138" y="16554"/>
                    <a:pt x="8191" y="16742"/>
                    <a:pt x="8246" y="16928"/>
                  </a:cubicBezTo>
                  <a:cubicBezTo>
                    <a:pt x="8294" y="17090"/>
                    <a:pt x="8350" y="17250"/>
                    <a:pt x="8406" y="17409"/>
                  </a:cubicBezTo>
                  <a:cubicBezTo>
                    <a:pt x="8465" y="17576"/>
                    <a:pt x="8530" y="17742"/>
                    <a:pt x="8598" y="17903"/>
                  </a:cubicBezTo>
                  <a:cubicBezTo>
                    <a:pt x="8670" y="18070"/>
                    <a:pt x="8745" y="18235"/>
                    <a:pt x="8821" y="18400"/>
                  </a:cubicBezTo>
                  <a:cubicBezTo>
                    <a:pt x="8894" y="18557"/>
                    <a:pt x="8967" y="18713"/>
                    <a:pt x="9034" y="18872"/>
                  </a:cubicBezTo>
                  <a:cubicBezTo>
                    <a:pt x="9107" y="19036"/>
                    <a:pt x="9178" y="19202"/>
                    <a:pt x="9254" y="19365"/>
                  </a:cubicBezTo>
                  <a:cubicBezTo>
                    <a:pt x="9406" y="19693"/>
                    <a:pt x="9563" y="20022"/>
                    <a:pt x="9766" y="20326"/>
                  </a:cubicBezTo>
                  <a:cubicBezTo>
                    <a:pt x="9870" y="20480"/>
                    <a:pt x="9977" y="20631"/>
                    <a:pt x="10088" y="20783"/>
                  </a:cubicBezTo>
                  <a:cubicBezTo>
                    <a:pt x="10194" y="20925"/>
                    <a:pt x="10298" y="21070"/>
                    <a:pt x="10408" y="21209"/>
                  </a:cubicBezTo>
                  <a:cubicBezTo>
                    <a:pt x="10520" y="21349"/>
                    <a:pt x="10632" y="21487"/>
                    <a:pt x="10749" y="21624"/>
                  </a:cubicBezTo>
                  <a:cubicBezTo>
                    <a:pt x="10871" y="21768"/>
                    <a:pt x="10999" y="21903"/>
                    <a:pt x="11129" y="22039"/>
                  </a:cubicBezTo>
                  <a:cubicBezTo>
                    <a:pt x="11244" y="22164"/>
                    <a:pt x="11367" y="22283"/>
                    <a:pt x="11492" y="22396"/>
                  </a:cubicBezTo>
                  <a:cubicBezTo>
                    <a:pt x="11628" y="22520"/>
                    <a:pt x="11762" y="22643"/>
                    <a:pt x="11902" y="22760"/>
                  </a:cubicBezTo>
                  <a:cubicBezTo>
                    <a:pt x="12039" y="22872"/>
                    <a:pt x="12178" y="22984"/>
                    <a:pt x="12324" y="23084"/>
                  </a:cubicBezTo>
                  <a:cubicBezTo>
                    <a:pt x="12408" y="23139"/>
                    <a:pt x="12489" y="23193"/>
                    <a:pt x="12574" y="23246"/>
                  </a:cubicBezTo>
                  <a:cubicBezTo>
                    <a:pt x="12653" y="23294"/>
                    <a:pt x="12732" y="23342"/>
                    <a:pt x="12812" y="23391"/>
                  </a:cubicBezTo>
                  <a:cubicBezTo>
                    <a:pt x="13130" y="23581"/>
                    <a:pt x="13440" y="23782"/>
                    <a:pt x="13756" y="23978"/>
                  </a:cubicBezTo>
                  <a:cubicBezTo>
                    <a:pt x="13902" y="24067"/>
                    <a:pt x="14054" y="24149"/>
                    <a:pt x="14206" y="24228"/>
                  </a:cubicBezTo>
                  <a:cubicBezTo>
                    <a:pt x="14373" y="24314"/>
                    <a:pt x="14550" y="24379"/>
                    <a:pt x="14729" y="24442"/>
                  </a:cubicBezTo>
                  <a:cubicBezTo>
                    <a:pt x="14902" y="24502"/>
                    <a:pt x="15082" y="24544"/>
                    <a:pt x="15262" y="24583"/>
                  </a:cubicBezTo>
                  <a:cubicBezTo>
                    <a:pt x="15430" y="24620"/>
                    <a:pt x="15600" y="24650"/>
                    <a:pt x="15771" y="24677"/>
                  </a:cubicBezTo>
                  <a:cubicBezTo>
                    <a:pt x="16126" y="24730"/>
                    <a:pt x="16485" y="24775"/>
                    <a:pt x="16846" y="24775"/>
                  </a:cubicBezTo>
                  <a:cubicBezTo>
                    <a:pt x="16854" y="24775"/>
                    <a:pt x="16863" y="24775"/>
                    <a:pt x="16871" y="24775"/>
                  </a:cubicBezTo>
                  <a:cubicBezTo>
                    <a:pt x="17227" y="24774"/>
                    <a:pt x="17582" y="24769"/>
                    <a:pt x="17939" y="24763"/>
                  </a:cubicBezTo>
                  <a:cubicBezTo>
                    <a:pt x="18416" y="24753"/>
                    <a:pt x="18893" y="24749"/>
                    <a:pt x="19370" y="24749"/>
                  </a:cubicBezTo>
                  <a:cubicBezTo>
                    <a:pt x="19620" y="24749"/>
                    <a:pt x="19870" y="24750"/>
                    <a:pt x="20121" y="24753"/>
                  </a:cubicBezTo>
                  <a:cubicBezTo>
                    <a:pt x="20476" y="24757"/>
                    <a:pt x="20834" y="24766"/>
                    <a:pt x="21191" y="24775"/>
                  </a:cubicBezTo>
                  <a:cubicBezTo>
                    <a:pt x="21549" y="24784"/>
                    <a:pt x="22623" y="24849"/>
                    <a:pt x="22793" y="24865"/>
                  </a:cubicBezTo>
                  <a:cubicBezTo>
                    <a:pt x="22939" y="24878"/>
                    <a:pt x="23085" y="24906"/>
                    <a:pt x="23229" y="24934"/>
                  </a:cubicBezTo>
                  <a:lnTo>
                    <a:pt x="23229" y="24934"/>
                  </a:lnTo>
                  <a:cubicBezTo>
                    <a:pt x="23228" y="24934"/>
                    <a:pt x="23228" y="24934"/>
                    <a:pt x="23227" y="24934"/>
                  </a:cubicBezTo>
                  <a:lnTo>
                    <a:pt x="23227" y="24934"/>
                  </a:lnTo>
                  <a:cubicBezTo>
                    <a:pt x="23325" y="24961"/>
                    <a:pt x="23424" y="24984"/>
                    <a:pt x="23521" y="25013"/>
                  </a:cubicBezTo>
                  <a:cubicBezTo>
                    <a:pt x="23616" y="25041"/>
                    <a:pt x="23709" y="25074"/>
                    <a:pt x="23803" y="25103"/>
                  </a:cubicBezTo>
                  <a:cubicBezTo>
                    <a:pt x="23796" y="25101"/>
                    <a:pt x="23790" y="25099"/>
                    <a:pt x="23781" y="25097"/>
                  </a:cubicBezTo>
                  <a:lnTo>
                    <a:pt x="23781" y="25097"/>
                  </a:lnTo>
                  <a:cubicBezTo>
                    <a:pt x="23870" y="25131"/>
                    <a:pt x="23957" y="25164"/>
                    <a:pt x="24045" y="25202"/>
                  </a:cubicBezTo>
                  <a:cubicBezTo>
                    <a:pt x="24125" y="25235"/>
                    <a:pt x="24202" y="25273"/>
                    <a:pt x="24281" y="25311"/>
                  </a:cubicBezTo>
                  <a:lnTo>
                    <a:pt x="24267" y="25305"/>
                  </a:lnTo>
                  <a:lnTo>
                    <a:pt x="24267" y="25305"/>
                  </a:lnTo>
                  <a:cubicBezTo>
                    <a:pt x="24341" y="25344"/>
                    <a:pt x="24411" y="25384"/>
                    <a:pt x="24483" y="25431"/>
                  </a:cubicBezTo>
                  <a:cubicBezTo>
                    <a:pt x="24521" y="25460"/>
                    <a:pt x="24559" y="25490"/>
                    <a:pt x="24595" y="25521"/>
                  </a:cubicBezTo>
                  <a:cubicBezTo>
                    <a:pt x="24632" y="25553"/>
                    <a:pt x="24667" y="25588"/>
                    <a:pt x="24699" y="25625"/>
                  </a:cubicBezTo>
                  <a:cubicBezTo>
                    <a:pt x="24724" y="25655"/>
                    <a:pt x="24747" y="25686"/>
                    <a:pt x="24768" y="25718"/>
                  </a:cubicBezTo>
                  <a:lnTo>
                    <a:pt x="24768" y="25718"/>
                  </a:lnTo>
                  <a:cubicBezTo>
                    <a:pt x="24767" y="25717"/>
                    <a:pt x="24766" y="25716"/>
                    <a:pt x="24765" y="25716"/>
                  </a:cubicBezTo>
                  <a:lnTo>
                    <a:pt x="24765" y="25716"/>
                  </a:lnTo>
                  <a:cubicBezTo>
                    <a:pt x="24788" y="25751"/>
                    <a:pt x="24810" y="25788"/>
                    <a:pt x="24829" y="25826"/>
                  </a:cubicBezTo>
                  <a:cubicBezTo>
                    <a:pt x="24840" y="25847"/>
                    <a:pt x="24851" y="25869"/>
                    <a:pt x="24859" y="25890"/>
                  </a:cubicBezTo>
                  <a:cubicBezTo>
                    <a:pt x="24870" y="25917"/>
                    <a:pt x="24878" y="25946"/>
                    <a:pt x="24885" y="25974"/>
                  </a:cubicBezTo>
                  <a:cubicBezTo>
                    <a:pt x="24888" y="25991"/>
                    <a:pt x="24889" y="26009"/>
                    <a:pt x="24890" y="26026"/>
                  </a:cubicBezTo>
                  <a:lnTo>
                    <a:pt x="24890" y="26023"/>
                  </a:lnTo>
                  <a:cubicBezTo>
                    <a:pt x="24892" y="26042"/>
                    <a:pt x="24893" y="26064"/>
                    <a:pt x="24893" y="26085"/>
                  </a:cubicBezTo>
                  <a:cubicBezTo>
                    <a:pt x="24893" y="26088"/>
                    <a:pt x="24892" y="26090"/>
                    <a:pt x="24892" y="26095"/>
                  </a:cubicBezTo>
                  <a:lnTo>
                    <a:pt x="24892" y="26099"/>
                  </a:lnTo>
                  <a:lnTo>
                    <a:pt x="24892" y="26102"/>
                  </a:lnTo>
                  <a:cubicBezTo>
                    <a:pt x="24885" y="26183"/>
                    <a:pt x="24872" y="26261"/>
                    <a:pt x="24856" y="26342"/>
                  </a:cubicBezTo>
                  <a:lnTo>
                    <a:pt x="24858" y="26342"/>
                  </a:lnTo>
                  <a:cubicBezTo>
                    <a:pt x="24840" y="26408"/>
                    <a:pt x="24822" y="26474"/>
                    <a:pt x="24802" y="26540"/>
                  </a:cubicBezTo>
                  <a:cubicBezTo>
                    <a:pt x="24776" y="26613"/>
                    <a:pt x="24746" y="26685"/>
                    <a:pt x="24712" y="26758"/>
                  </a:cubicBezTo>
                  <a:cubicBezTo>
                    <a:pt x="24716" y="26751"/>
                    <a:pt x="24719" y="26745"/>
                    <a:pt x="24722" y="26739"/>
                  </a:cubicBezTo>
                  <a:lnTo>
                    <a:pt x="24722" y="26739"/>
                  </a:lnTo>
                  <a:cubicBezTo>
                    <a:pt x="24693" y="26797"/>
                    <a:pt x="24663" y="26852"/>
                    <a:pt x="24629" y="26908"/>
                  </a:cubicBezTo>
                  <a:cubicBezTo>
                    <a:pt x="24585" y="26972"/>
                    <a:pt x="24540" y="27031"/>
                    <a:pt x="24491" y="27091"/>
                  </a:cubicBezTo>
                  <a:cubicBezTo>
                    <a:pt x="24440" y="27147"/>
                    <a:pt x="24387" y="27201"/>
                    <a:pt x="24331" y="27253"/>
                  </a:cubicBezTo>
                  <a:cubicBezTo>
                    <a:pt x="24275" y="27299"/>
                    <a:pt x="24217" y="27344"/>
                    <a:pt x="24157" y="27387"/>
                  </a:cubicBezTo>
                  <a:cubicBezTo>
                    <a:pt x="24099" y="27424"/>
                    <a:pt x="24043" y="27468"/>
                    <a:pt x="23981" y="27502"/>
                  </a:cubicBezTo>
                  <a:cubicBezTo>
                    <a:pt x="23919" y="27536"/>
                    <a:pt x="23856" y="27571"/>
                    <a:pt x="23793" y="27605"/>
                  </a:cubicBezTo>
                  <a:cubicBezTo>
                    <a:pt x="23734" y="27634"/>
                    <a:pt x="23676" y="27664"/>
                    <a:pt x="23615" y="27688"/>
                  </a:cubicBezTo>
                  <a:cubicBezTo>
                    <a:pt x="23550" y="27713"/>
                    <a:pt x="23486" y="27741"/>
                    <a:pt x="23420" y="27767"/>
                  </a:cubicBezTo>
                  <a:cubicBezTo>
                    <a:pt x="23319" y="27804"/>
                    <a:pt x="23215" y="27838"/>
                    <a:pt x="23111" y="27870"/>
                  </a:cubicBezTo>
                  <a:cubicBezTo>
                    <a:pt x="23014" y="27898"/>
                    <a:pt x="22914" y="27923"/>
                    <a:pt x="22815" y="27950"/>
                  </a:cubicBezTo>
                  <a:cubicBezTo>
                    <a:pt x="22584" y="27997"/>
                    <a:pt x="22353" y="28036"/>
                    <a:pt x="22120" y="28070"/>
                  </a:cubicBezTo>
                  <a:cubicBezTo>
                    <a:pt x="21978" y="28089"/>
                    <a:pt x="21836" y="28109"/>
                    <a:pt x="21694" y="28126"/>
                  </a:cubicBezTo>
                  <a:cubicBezTo>
                    <a:pt x="21577" y="28141"/>
                    <a:pt x="21458" y="28148"/>
                    <a:pt x="21340" y="28159"/>
                  </a:cubicBezTo>
                  <a:cubicBezTo>
                    <a:pt x="21168" y="28164"/>
                    <a:pt x="20996" y="28166"/>
                    <a:pt x="20823" y="28166"/>
                  </a:cubicBezTo>
                  <a:cubicBezTo>
                    <a:pt x="20549" y="28166"/>
                    <a:pt x="20273" y="28160"/>
                    <a:pt x="19999" y="28149"/>
                  </a:cubicBezTo>
                  <a:cubicBezTo>
                    <a:pt x="19984" y="28143"/>
                    <a:pt x="19970" y="28139"/>
                    <a:pt x="19954" y="28137"/>
                  </a:cubicBezTo>
                  <a:cubicBezTo>
                    <a:pt x="19926" y="28134"/>
                    <a:pt x="19897" y="28132"/>
                    <a:pt x="19868" y="28132"/>
                  </a:cubicBezTo>
                  <a:cubicBezTo>
                    <a:pt x="19854" y="28132"/>
                    <a:pt x="19839" y="28133"/>
                    <a:pt x="19825" y="28133"/>
                  </a:cubicBezTo>
                  <a:cubicBezTo>
                    <a:pt x="19798" y="28135"/>
                    <a:pt x="19772" y="28138"/>
                    <a:pt x="19745" y="28139"/>
                  </a:cubicBezTo>
                  <a:cubicBezTo>
                    <a:pt x="19733" y="28138"/>
                    <a:pt x="19722" y="28137"/>
                    <a:pt x="19710" y="28135"/>
                  </a:cubicBezTo>
                  <a:cubicBezTo>
                    <a:pt x="19700" y="28138"/>
                    <a:pt x="19691" y="28139"/>
                    <a:pt x="19681" y="28139"/>
                  </a:cubicBezTo>
                  <a:cubicBezTo>
                    <a:pt x="19672" y="28139"/>
                    <a:pt x="19662" y="28139"/>
                    <a:pt x="19653" y="28139"/>
                  </a:cubicBezTo>
                  <a:cubicBezTo>
                    <a:pt x="19625" y="28139"/>
                    <a:pt x="19598" y="28137"/>
                    <a:pt x="19571" y="28133"/>
                  </a:cubicBezTo>
                  <a:cubicBezTo>
                    <a:pt x="19510" y="28128"/>
                    <a:pt x="19451" y="28120"/>
                    <a:pt x="19392" y="28113"/>
                  </a:cubicBezTo>
                  <a:lnTo>
                    <a:pt x="19392" y="28113"/>
                  </a:lnTo>
                  <a:lnTo>
                    <a:pt x="19402" y="28114"/>
                  </a:lnTo>
                  <a:cubicBezTo>
                    <a:pt x="19341" y="28108"/>
                    <a:pt x="19281" y="28104"/>
                    <a:pt x="19221" y="28104"/>
                  </a:cubicBezTo>
                  <a:lnTo>
                    <a:pt x="19242" y="28103"/>
                  </a:lnTo>
                  <a:lnTo>
                    <a:pt x="19242" y="28103"/>
                  </a:lnTo>
                  <a:cubicBezTo>
                    <a:pt x="19204" y="28104"/>
                    <a:pt x="19167" y="28105"/>
                    <a:pt x="19129" y="28105"/>
                  </a:cubicBezTo>
                  <a:cubicBezTo>
                    <a:pt x="19060" y="28105"/>
                    <a:pt x="18992" y="28103"/>
                    <a:pt x="18923" y="28099"/>
                  </a:cubicBezTo>
                  <a:lnTo>
                    <a:pt x="18899" y="28097"/>
                  </a:lnTo>
                  <a:cubicBezTo>
                    <a:pt x="18858" y="28095"/>
                    <a:pt x="18817" y="28093"/>
                    <a:pt x="18777" y="28091"/>
                  </a:cubicBezTo>
                  <a:cubicBezTo>
                    <a:pt x="18718" y="28088"/>
                    <a:pt x="18660" y="28085"/>
                    <a:pt x="18603" y="28082"/>
                  </a:cubicBezTo>
                  <a:cubicBezTo>
                    <a:pt x="18594" y="28082"/>
                    <a:pt x="18583" y="28079"/>
                    <a:pt x="18574" y="28078"/>
                  </a:cubicBezTo>
                  <a:cubicBezTo>
                    <a:pt x="18526" y="28075"/>
                    <a:pt x="18477" y="28070"/>
                    <a:pt x="18429" y="28064"/>
                  </a:cubicBezTo>
                  <a:cubicBezTo>
                    <a:pt x="18375" y="28057"/>
                    <a:pt x="18320" y="28051"/>
                    <a:pt x="18267" y="28043"/>
                  </a:cubicBezTo>
                  <a:lnTo>
                    <a:pt x="18253" y="28040"/>
                  </a:lnTo>
                  <a:cubicBezTo>
                    <a:pt x="18203" y="28034"/>
                    <a:pt x="18154" y="28026"/>
                    <a:pt x="18106" y="28016"/>
                  </a:cubicBezTo>
                  <a:cubicBezTo>
                    <a:pt x="18037" y="28006"/>
                    <a:pt x="17970" y="27989"/>
                    <a:pt x="17904" y="27965"/>
                  </a:cubicBezTo>
                  <a:cubicBezTo>
                    <a:pt x="17901" y="27965"/>
                    <a:pt x="17898" y="27963"/>
                    <a:pt x="17895" y="27962"/>
                  </a:cubicBezTo>
                  <a:cubicBezTo>
                    <a:pt x="17842" y="27959"/>
                    <a:pt x="17793" y="27956"/>
                    <a:pt x="17742" y="27952"/>
                  </a:cubicBezTo>
                  <a:cubicBezTo>
                    <a:pt x="17681" y="27949"/>
                    <a:pt x="17621" y="27943"/>
                    <a:pt x="17560" y="27937"/>
                  </a:cubicBezTo>
                  <a:cubicBezTo>
                    <a:pt x="17523" y="27934"/>
                    <a:pt x="17488" y="27930"/>
                    <a:pt x="17452" y="27924"/>
                  </a:cubicBezTo>
                  <a:lnTo>
                    <a:pt x="17408" y="27919"/>
                  </a:lnTo>
                  <a:lnTo>
                    <a:pt x="17408" y="27919"/>
                  </a:lnTo>
                  <a:cubicBezTo>
                    <a:pt x="17408" y="27921"/>
                    <a:pt x="17410" y="27922"/>
                    <a:pt x="17411" y="27924"/>
                  </a:cubicBezTo>
                  <a:lnTo>
                    <a:pt x="17404" y="27924"/>
                  </a:lnTo>
                  <a:cubicBezTo>
                    <a:pt x="17370" y="27918"/>
                    <a:pt x="17335" y="27912"/>
                    <a:pt x="17301" y="27905"/>
                  </a:cubicBezTo>
                  <a:cubicBezTo>
                    <a:pt x="17232" y="27889"/>
                    <a:pt x="17162" y="27874"/>
                    <a:pt x="17091" y="27860"/>
                  </a:cubicBezTo>
                  <a:cubicBezTo>
                    <a:pt x="17017" y="27845"/>
                    <a:pt x="16942" y="27830"/>
                    <a:pt x="16866" y="27823"/>
                  </a:cubicBezTo>
                  <a:cubicBezTo>
                    <a:pt x="16797" y="27815"/>
                    <a:pt x="16728" y="27811"/>
                    <a:pt x="16659" y="27811"/>
                  </a:cubicBezTo>
                  <a:cubicBezTo>
                    <a:pt x="16652" y="27811"/>
                    <a:pt x="16644" y="27811"/>
                    <a:pt x="16636" y="27811"/>
                  </a:cubicBezTo>
                  <a:cubicBezTo>
                    <a:pt x="16471" y="27811"/>
                    <a:pt x="16304" y="27812"/>
                    <a:pt x="16138" y="27822"/>
                  </a:cubicBezTo>
                  <a:cubicBezTo>
                    <a:pt x="16088" y="27827"/>
                    <a:pt x="16038" y="27829"/>
                    <a:pt x="15987" y="27835"/>
                  </a:cubicBezTo>
                  <a:cubicBezTo>
                    <a:pt x="15986" y="27834"/>
                    <a:pt x="15985" y="27834"/>
                    <a:pt x="15984" y="27834"/>
                  </a:cubicBezTo>
                  <a:cubicBezTo>
                    <a:pt x="15982" y="27834"/>
                    <a:pt x="15979" y="27835"/>
                    <a:pt x="15977" y="27836"/>
                  </a:cubicBezTo>
                  <a:cubicBezTo>
                    <a:pt x="15929" y="27837"/>
                    <a:pt x="15883" y="27843"/>
                    <a:pt x="15836" y="27852"/>
                  </a:cubicBezTo>
                  <a:cubicBezTo>
                    <a:pt x="15760" y="27867"/>
                    <a:pt x="15682" y="27881"/>
                    <a:pt x="15606" y="27900"/>
                  </a:cubicBezTo>
                  <a:cubicBezTo>
                    <a:pt x="15445" y="27939"/>
                    <a:pt x="15289" y="27993"/>
                    <a:pt x="15138" y="28060"/>
                  </a:cubicBezTo>
                  <a:cubicBezTo>
                    <a:pt x="15040" y="28107"/>
                    <a:pt x="14946" y="28160"/>
                    <a:pt x="14854" y="28217"/>
                  </a:cubicBezTo>
                  <a:cubicBezTo>
                    <a:pt x="14833" y="28200"/>
                    <a:pt x="14812" y="28184"/>
                    <a:pt x="14791" y="28168"/>
                  </a:cubicBezTo>
                  <a:cubicBezTo>
                    <a:pt x="14758" y="28144"/>
                    <a:pt x="14727" y="28116"/>
                    <a:pt x="14697" y="28089"/>
                  </a:cubicBezTo>
                  <a:cubicBezTo>
                    <a:pt x="14572" y="27979"/>
                    <a:pt x="14449" y="27870"/>
                    <a:pt x="14327" y="27757"/>
                  </a:cubicBezTo>
                  <a:lnTo>
                    <a:pt x="14328" y="27757"/>
                  </a:lnTo>
                  <a:cubicBezTo>
                    <a:pt x="13929" y="27363"/>
                    <a:pt x="13575" y="26923"/>
                    <a:pt x="13176" y="26525"/>
                  </a:cubicBezTo>
                  <a:cubicBezTo>
                    <a:pt x="13076" y="26428"/>
                    <a:pt x="12970" y="26336"/>
                    <a:pt x="12858" y="26252"/>
                  </a:cubicBezTo>
                  <a:cubicBezTo>
                    <a:pt x="12748" y="26163"/>
                    <a:pt x="12634" y="26081"/>
                    <a:pt x="12516" y="26005"/>
                  </a:cubicBezTo>
                  <a:cubicBezTo>
                    <a:pt x="12392" y="25926"/>
                    <a:pt x="12267" y="25843"/>
                    <a:pt x="12136" y="25780"/>
                  </a:cubicBezTo>
                  <a:cubicBezTo>
                    <a:pt x="12073" y="25749"/>
                    <a:pt x="12012" y="25718"/>
                    <a:pt x="11949" y="25691"/>
                  </a:cubicBezTo>
                  <a:cubicBezTo>
                    <a:pt x="11888" y="25667"/>
                    <a:pt x="11828" y="25644"/>
                    <a:pt x="11767" y="25622"/>
                  </a:cubicBezTo>
                  <a:cubicBezTo>
                    <a:pt x="11687" y="25591"/>
                    <a:pt x="11604" y="25563"/>
                    <a:pt x="11522" y="25537"/>
                  </a:cubicBezTo>
                  <a:cubicBezTo>
                    <a:pt x="11440" y="25511"/>
                    <a:pt x="11356" y="25484"/>
                    <a:pt x="11272" y="25467"/>
                  </a:cubicBezTo>
                  <a:cubicBezTo>
                    <a:pt x="11099" y="25431"/>
                    <a:pt x="10924" y="25407"/>
                    <a:pt x="10749" y="25395"/>
                  </a:cubicBezTo>
                  <a:cubicBezTo>
                    <a:pt x="10701" y="25391"/>
                    <a:pt x="10652" y="25390"/>
                    <a:pt x="10604" y="25390"/>
                  </a:cubicBezTo>
                  <a:cubicBezTo>
                    <a:pt x="10481" y="25390"/>
                    <a:pt x="10359" y="25399"/>
                    <a:pt x="10237" y="25410"/>
                  </a:cubicBezTo>
                  <a:cubicBezTo>
                    <a:pt x="10041" y="25430"/>
                    <a:pt x="9841" y="25480"/>
                    <a:pt x="9664" y="25573"/>
                  </a:cubicBezTo>
                  <a:cubicBezTo>
                    <a:pt x="9587" y="25614"/>
                    <a:pt x="9513" y="25655"/>
                    <a:pt x="9438" y="25702"/>
                  </a:cubicBezTo>
                  <a:cubicBezTo>
                    <a:pt x="9291" y="25793"/>
                    <a:pt x="9165" y="25919"/>
                    <a:pt x="9042" y="26038"/>
                  </a:cubicBezTo>
                  <a:cubicBezTo>
                    <a:pt x="8927" y="26145"/>
                    <a:pt x="8818" y="26260"/>
                    <a:pt x="8717" y="26381"/>
                  </a:cubicBezTo>
                  <a:cubicBezTo>
                    <a:pt x="8608" y="26514"/>
                    <a:pt x="8507" y="26651"/>
                    <a:pt x="8413" y="26795"/>
                  </a:cubicBezTo>
                  <a:cubicBezTo>
                    <a:pt x="8320" y="26934"/>
                    <a:pt x="8227" y="27075"/>
                    <a:pt x="8129" y="27211"/>
                  </a:cubicBezTo>
                  <a:lnTo>
                    <a:pt x="8129" y="27209"/>
                  </a:lnTo>
                  <a:cubicBezTo>
                    <a:pt x="8069" y="27281"/>
                    <a:pt x="8008" y="27351"/>
                    <a:pt x="7944" y="27420"/>
                  </a:cubicBezTo>
                  <a:cubicBezTo>
                    <a:pt x="7880" y="27478"/>
                    <a:pt x="7816" y="27536"/>
                    <a:pt x="7750" y="27591"/>
                  </a:cubicBezTo>
                  <a:cubicBezTo>
                    <a:pt x="7676" y="27648"/>
                    <a:pt x="7600" y="27700"/>
                    <a:pt x="7520" y="27749"/>
                  </a:cubicBezTo>
                  <a:cubicBezTo>
                    <a:pt x="7491" y="27766"/>
                    <a:pt x="7461" y="27781"/>
                    <a:pt x="7431" y="27794"/>
                  </a:cubicBezTo>
                  <a:cubicBezTo>
                    <a:pt x="7411" y="27801"/>
                    <a:pt x="7390" y="27808"/>
                    <a:pt x="7367" y="27814"/>
                  </a:cubicBezTo>
                  <a:cubicBezTo>
                    <a:pt x="7351" y="27817"/>
                    <a:pt x="7335" y="27820"/>
                    <a:pt x="7319" y="27823"/>
                  </a:cubicBezTo>
                  <a:lnTo>
                    <a:pt x="7321" y="27823"/>
                  </a:lnTo>
                  <a:cubicBezTo>
                    <a:pt x="7301" y="27825"/>
                    <a:pt x="7278" y="27826"/>
                    <a:pt x="7255" y="27827"/>
                  </a:cubicBezTo>
                  <a:lnTo>
                    <a:pt x="7206" y="27824"/>
                  </a:lnTo>
                  <a:cubicBezTo>
                    <a:pt x="7157" y="27819"/>
                    <a:pt x="7110" y="27811"/>
                    <a:pt x="7062" y="27801"/>
                  </a:cubicBezTo>
                  <a:cubicBezTo>
                    <a:pt x="6967" y="27775"/>
                    <a:pt x="6875" y="27748"/>
                    <a:pt x="6782" y="27715"/>
                  </a:cubicBezTo>
                  <a:cubicBezTo>
                    <a:pt x="6731" y="27693"/>
                    <a:pt x="6680" y="27670"/>
                    <a:pt x="6629" y="27643"/>
                  </a:cubicBezTo>
                  <a:cubicBezTo>
                    <a:pt x="6567" y="27606"/>
                    <a:pt x="6508" y="27567"/>
                    <a:pt x="6448" y="27525"/>
                  </a:cubicBezTo>
                  <a:cubicBezTo>
                    <a:pt x="6426" y="27507"/>
                    <a:pt x="6405" y="27491"/>
                    <a:pt x="6383" y="27472"/>
                  </a:cubicBezTo>
                  <a:cubicBezTo>
                    <a:pt x="6306" y="27391"/>
                    <a:pt x="6232" y="27306"/>
                    <a:pt x="6164" y="27217"/>
                  </a:cubicBezTo>
                  <a:cubicBezTo>
                    <a:pt x="6125" y="27163"/>
                    <a:pt x="6088" y="27107"/>
                    <a:pt x="6053" y="27051"/>
                  </a:cubicBezTo>
                  <a:cubicBezTo>
                    <a:pt x="5983" y="26924"/>
                    <a:pt x="5912" y="26799"/>
                    <a:pt x="5853" y="26668"/>
                  </a:cubicBezTo>
                  <a:cubicBezTo>
                    <a:pt x="5836" y="26624"/>
                    <a:pt x="5822" y="26578"/>
                    <a:pt x="5809" y="26533"/>
                  </a:cubicBezTo>
                  <a:cubicBezTo>
                    <a:pt x="5792" y="26468"/>
                    <a:pt x="5780" y="26402"/>
                    <a:pt x="5769" y="26334"/>
                  </a:cubicBezTo>
                  <a:cubicBezTo>
                    <a:pt x="5769" y="26335"/>
                    <a:pt x="5769" y="26336"/>
                    <a:pt x="5769" y="26337"/>
                  </a:cubicBezTo>
                  <a:cubicBezTo>
                    <a:pt x="5756" y="26243"/>
                    <a:pt x="5748" y="26151"/>
                    <a:pt x="5740" y="26058"/>
                  </a:cubicBezTo>
                  <a:cubicBezTo>
                    <a:pt x="5739" y="26010"/>
                    <a:pt x="5737" y="25963"/>
                    <a:pt x="5740" y="25915"/>
                  </a:cubicBezTo>
                  <a:cubicBezTo>
                    <a:pt x="5743" y="25859"/>
                    <a:pt x="5748" y="25804"/>
                    <a:pt x="5751" y="25748"/>
                  </a:cubicBezTo>
                  <a:cubicBezTo>
                    <a:pt x="5766" y="25623"/>
                    <a:pt x="5784" y="25498"/>
                    <a:pt x="5800" y="25373"/>
                  </a:cubicBezTo>
                  <a:cubicBezTo>
                    <a:pt x="5815" y="25256"/>
                    <a:pt x="5836" y="25141"/>
                    <a:pt x="5864" y="25027"/>
                  </a:cubicBezTo>
                  <a:cubicBezTo>
                    <a:pt x="5888" y="24915"/>
                    <a:pt x="5908" y="24803"/>
                    <a:pt x="5927" y="24689"/>
                  </a:cubicBezTo>
                  <a:cubicBezTo>
                    <a:pt x="5942" y="24597"/>
                    <a:pt x="5964" y="24504"/>
                    <a:pt x="5979" y="24409"/>
                  </a:cubicBezTo>
                  <a:cubicBezTo>
                    <a:pt x="5994" y="24322"/>
                    <a:pt x="6000" y="24232"/>
                    <a:pt x="6006" y="24142"/>
                  </a:cubicBezTo>
                  <a:cubicBezTo>
                    <a:pt x="6017" y="24018"/>
                    <a:pt x="6023" y="23892"/>
                    <a:pt x="6033" y="23769"/>
                  </a:cubicBezTo>
                  <a:cubicBezTo>
                    <a:pt x="6042" y="23652"/>
                    <a:pt x="6045" y="23535"/>
                    <a:pt x="6041" y="23419"/>
                  </a:cubicBezTo>
                  <a:cubicBezTo>
                    <a:pt x="6037" y="23321"/>
                    <a:pt x="6023" y="23224"/>
                    <a:pt x="6000" y="23129"/>
                  </a:cubicBezTo>
                  <a:cubicBezTo>
                    <a:pt x="5985" y="23074"/>
                    <a:pt x="5969" y="23020"/>
                    <a:pt x="5953" y="22965"/>
                  </a:cubicBezTo>
                  <a:lnTo>
                    <a:pt x="5953" y="22965"/>
                  </a:lnTo>
                  <a:cubicBezTo>
                    <a:pt x="5954" y="22968"/>
                    <a:pt x="5954" y="22970"/>
                    <a:pt x="5955" y="22974"/>
                  </a:cubicBezTo>
                  <a:cubicBezTo>
                    <a:pt x="5913" y="22815"/>
                    <a:pt x="5873" y="22658"/>
                    <a:pt x="5826" y="22503"/>
                  </a:cubicBezTo>
                  <a:cubicBezTo>
                    <a:pt x="5803" y="22423"/>
                    <a:pt x="5765" y="22347"/>
                    <a:pt x="5732" y="22272"/>
                  </a:cubicBezTo>
                  <a:cubicBezTo>
                    <a:pt x="5696" y="22197"/>
                    <a:pt x="5655" y="22126"/>
                    <a:pt x="5608" y="22058"/>
                  </a:cubicBezTo>
                  <a:cubicBezTo>
                    <a:pt x="5519" y="21927"/>
                    <a:pt x="5419" y="21804"/>
                    <a:pt x="5312" y="21689"/>
                  </a:cubicBezTo>
                  <a:cubicBezTo>
                    <a:pt x="5202" y="21569"/>
                    <a:pt x="5080" y="21471"/>
                    <a:pt x="4953" y="21373"/>
                  </a:cubicBezTo>
                  <a:cubicBezTo>
                    <a:pt x="4813" y="21268"/>
                    <a:pt x="4667" y="21174"/>
                    <a:pt x="4512" y="21093"/>
                  </a:cubicBezTo>
                  <a:cubicBezTo>
                    <a:pt x="4383" y="21024"/>
                    <a:pt x="4251" y="20954"/>
                    <a:pt x="4115" y="20894"/>
                  </a:cubicBezTo>
                  <a:cubicBezTo>
                    <a:pt x="3963" y="20825"/>
                    <a:pt x="3808" y="20765"/>
                    <a:pt x="3650" y="20712"/>
                  </a:cubicBezTo>
                  <a:cubicBezTo>
                    <a:pt x="3511" y="20667"/>
                    <a:pt x="3370" y="20637"/>
                    <a:pt x="3227" y="20603"/>
                  </a:cubicBezTo>
                  <a:lnTo>
                    <a:pt x="3226" y="20603"/>
                  </a:lnTo>
                  <a:cubicBezTo>
                    <a:pt x="3102" y="20570"/>
                    <a:pt x="2977" y="20537"/>
                    <a:pt x="2852" y="20509"/>
                  </a:cubicBezTo>
                  <a:cubicBezTo>
                    <a:pt x="2732" y="20485"/>
                    <a:pt x="2613" y="20460"/>
                    <a:pt x="2495" y="20432"/>
                  </a:cubicBezTo>
                  <a:cubicBezTo>
                    <a:pt x="2444" y="20416"/>
                    <a:pt x="2394" y="20399"/>
                    <a:pt x="2347" y="20381"/>
                  </a:cubicBezTo>
                  <a:cubicBezTo>
                    <a:pt x="2270" y="20351"/>
                    <a:pt x="2193" y="20318"/>
                    <a:pt x="2118" y="20287"/>
                  </a:cubicBezTo>
                  <a:cubicBezTo>
                    <a:pt x="2093" y="20279"/>
                    <a:pt x="2069" y="20268"/>
                    <a:pt x="2044" y="20259"/>
                  </a:cubicBezTo>
                  <a:cubicBezTo>
                    <a:pt x="2007" y="20240"/>
                    <a:pt x="1966" y="20228"/>
                    <a:pt x="1929" y="20211"/>
                  </a:cubicBezTo>
                  <a:cubicBezTo>
                    <a:pt x="1881" y="20191"/>
                    <a:pt x="1833" y="20172"/>
                    <a:pt x="1783" y="20152"/>
                  </a:cubicBezTo>
                  <a:lnTo>
                    <a:pt x="1783" y="20152"/>
                  </a:lnTo>
                  <a:cubicBezTo>
                    <a:pt x="1784" y="20153"/>
                    <a:pt x="1786" y="20153"/>
                    <a:pt x="1786" y="20156"/>
                  </a:cubicBezTo>
                  <a:cubicBezTo>
                    <a:pt x="1788" y="20157"/>
                    <a:pt x="1790" y="20159"/>
                    <a:pt x="1792" y="20161"/>
                  </a:cubicBezTo>
                  <a:cubicBezTo>
                    <a:pt x="1793" y="20161"/>
                    <a:pt x="1794" y="20163"/>
                    <a:pt x="1795" y="20164"/>
                  </a:cubicBezTo>
                  <a:lnTo>
                    <a:pt x="1856" y="20227"/>
                  </a:lnTo>
                  <a:lnTo>
                    <a:pt x="1855" y="20227"/>
                  </a:lnTo>
                  <a:cubicBezTo>
                    <a:pt x="1863" y="20236"/>
                    <a:pt x="1873" y="20245"/>
                    <a:pt x="1881" y="20255"/>
                  </a:cubicBezTo>
                  <a:cubicBezTo>
                    <a:pt x="1901" y="20275"/>
                    <a:pt x="1922" y="20294"/>
                    <a:pt x="1944" y="20314"/>
                  </a:cubicBezTo>
                  <a:cubicBezTo>
                    <a:pt x="1971" y="20341"/>
                    <a:pt x="2000" y="20369"/>
                    <a:pt x="2027" y="20396"/>
                  </a:cubicBezTo>
                  <a:cubicBezTo>
                    <a:pt x="2122" y="20487"/>
                    <a:pt x="2221" y="20576"/>
                    <a:pt x="2312" y="20669"/>
                  </a:cubicBezTo>
                  <a:cubicBezTo>
                    <a:pt x="2338" y="20694"/>
                    <a:pt x="2365" y="20720"/>
                    <a:pt x="2391" y="20747"/>
                  </a:cubicBezTo>
                  <a:cubicBezTo>
                    <a:pt x="2411" y="20766"/>
                    <a:pt x="2431" y="20786"/>
                    <a:pt x="2451" y="20806"/>
                  </a:cubicBezTo>
                  <a:cubicBezTo>
                    <a:pt x="2498" y="20856"/>
                    <a:pt x="2550" y="20905"/>
                    <a:pt x="2592" y="20960"/>
                  </a:cubicBezTo>
                  <a:cubicBezTo>
                    <a:pt x="2597" y="20964"/>
                    <a:pt x="2601" y="20967"/>
                    <a:pt x="2607" y="20973"/>
                  </a:cubicBezTo>
                  <a:lnTo>
                    <a:pt x="2608" y="20973"/>
                  </a:lnTo>
                  <a:cubicBezTo>
                    <a:pt x="2609" y="20973"/>
                    <a:pt x="2609" y="20974"/>
                    <a:pt x="2610" y="20974"/>
                  </a:cubicBezTo>
                  <a:cubicBezTo>
                    <a:pt x="2613" y="20977"/>
                    <a:pt x="2617" y="20979"/>
                    <a:pt x="2620" y="20982"/>
                  </a:cubicBezTo>
                  <a:lnTo>
                    <a:pt x="2619" y="20982"/>
                  </a:lnTo>
                  <a:cubicBezTo>
                    <a:pt x="2622" y="20984"/>
                    <a:pt x="2627" y="20988"/>
                    <a:pt x="2629" y="20990"/>
                  </a:cubicBezTo>
                  <a:cubicBezTo>
                    <a:pt x="2732" y="21078"/>
                    <a:pt x="2828" y="21173"/>
                    <a:pt x="2927" y="21265"/>
                  </a:cubicBezTo>
                  <a:cubicBezTo>
                    <a:pt x="2923" y="21264"/>
                    <a:pt x="2922" y="21262"/>
                    <a:pt x="2920" y="21261"/>
                  </a:cubicBezTo>
                  <a:lnTo>
                    <a:pt x="2920" y="21261"/>
                  </a:lnTo>
                  <a:cubicBezTo>
                    <a:pt x="3045" y="21381"/>
                    <a:pt x="3162" y="21510"/>
                    <a:pt x="3271" y="21645"/>
                  </a:cubicBezTo>
                  <a:cubicBezTo>
                    <a:pt x="3313" y="21703"/>
                    <a:pt x="3354" y="21764"/>
                    <a:pt x="3392" y="21824"/>
                  </a:cubicBezTo>
                  <a:cubicBezTo>
                    <a:pt x="3466" y="21949"/>
                    <a:pt x="3539" y="22076"/>
                    <a:pt x="3613" y="22202"/>
                  </a:cubicBezTo>
                  <a:cubicBezTo>
                    <a:pt x="3644" y="22258"/>
                    <a:pt x="3673" y="22314"/>
                    <a:pt x="3700" y="22371"/>
                  </a:cubicBezTo>
                  <a:cubicBezTo>
                    <a:pt x="3700" y="22366"/>
                    <a:pt x="3698" y="22362"/>
                    <a:pt x="3697" y="22358"/>
                  </a:cubicBezTo>
                  <a:lnTo>
                    <a:pt x="3697" y="22358"/>
                  </a:lnTo>
                  <a:cubicBezTo>
                    <a:pt x="3699" y="22364"/>
                    <a:pt x="3702" y="22370"/>
                    <a:pt x="3705" y="22375"/>
                  </a:cubicBezTo>
                  <a:cubicBezTo>
                    <a:pt x="3705" y="22377"/>
                    <a:pt x="3705" y="22377"/>
                    <a:pt x="3706" y="22378"/>
                  </a:cubicBezTo>
                  <a:cubicBezTo>
                    <a:pt x="3738" y="22459"/>
                    <a:pt x="3767" y="22539"/>
                    <a:pt x="3794" y="22624"/>
                  </a:cubicBezTo>
                  <a:cubicBezTo>
                    <a:pt x="3830" y="22753"/>
                    <a:pt x="3858" y="22884"/>
                    <a:pt x="3878" y="23016"/>
                  </a:cubicBezTo>
                  <a:cubicBezTo>
                    <a:pt x="3903" y="23249"/>
                    <a:pt x="3930" y="23482"/>
                    <a:pt x="3940" y="23718"/>
                  </a:cubicBezTo>
                  <a:cubicBezTo>
                    <a:pt x="3941" y="23720"/>
                    <a:pt x="3941" y="23722"/>
                    <a:pt x="3940" y="23723"/>
                  </a:cubicBezTo>
                  <a:cubicBezTo>
                    <a:pt x="3940" y="23725"/>
                    <a:pt x="3940" y="23727"/>
                    <a:pt x="3940" y="23728"/>
                  </a:cubicBezTo>
                  <a:cubicBezTo>
                    <a:pt x="3933" y="23947"/>
                    <a:pt x="3907" y="24164"/>
                    <a:pt x="3885" y="24383"/>
                  </a:cubicBezTo>
                  <a:cubicBezTo>
                    <a:pt x="3885" y="24376"/>
                    <a:pt x="3885" y="24370"/>
                    <a:pt x="3886" y="24364"/>
                  </a:cubicBezTo>
                  <a:lnTo>
                    <a:pt x="3886" y="24364"/>
                  </a:lnTo>
                  <a:cubicBezTo>
                    <a:pt x="3873" y="24474"/>
                    <a:pt x="3853" y="24580"/>
                    <a:pt x="3832" y="24686"/>
                  </a:cubicBezTo>
                  <a:cubicBezTo>
                    <a:pt x="3807" y="24783"/>
                    <a:pt x="3780" y="24879"/>
                    <a:pt x="3747" y="24972"/>
                  </a:cubicBezTo>
                  <a:cubicBezTo>
                    <a:pt x="3714" y="25066"/>
                    <a:pt x="3677" y="25155"/>
                    <a:pt x="3647" y="25248"/>
                  </a:cubicBezTo>
                  <a:cubicBezTo>
                    <a:pt x="3592" y="25409"/>
                    <a:pt x="3543" y="25573"/>
                    <a:pt x="3483" y="25733"/>
                  </a:cubicBezTo>
                  <a:cubicBezTo>
                    <a:pt x="3465" y="25779"/>
                    <a:pt x="3444" y="25822"/>
                    <a:pt x="3421" y="25865"/>
                  </a:cubicBezTo>
                  <a:cubicBezTo>
                    <a:pt x="3292" y="26095"/>
                    <a:pt x="3148" y="26314"/>
                    <a:pt x="3012" y="26539"/>
                  </a:cubicBezTo>
                  <a:lnTo>
                    <a:pt x="2901" y="26722"/>
                  </a:lnTo>
                  <a:cubicBezTo>
                    <a:pt x="2868" y="26774"/>
                    <a:pt x="2832" y="26826"/>
                    <a:pt x="2801" y="26881"/>
                  </a:cubicBezTo>
                  <a:cubicBezTo>
                    <a:pt x="2755" y="26960"/>
                    <a:pt x="2717" y="27044"/>
                    <a:pt x="2678" y="27127"/>
                  </a:cubicBezTo>
                  <a:cubicBezTo>
                    <a:pt x="2638" y="27217"/>
                    <a:pt x="2594" y="27305"/>
                    <a:pt x="2554" y="27396"/>
                  </a:cubicBezTo>
                  <a:cubicBezTo>
                    <a:pt x="2520" y="27481"/>
                    <a:pt x="2494" y="27568"/>
                    <a:pt x="2475" y="27658"/>
                  </a:cubicBezTo>
                  <a:cubicBezTo>
                    <a:pt x="2438" y="27821"/>
                    <a:pt x="2413" y="27989"/>
                    <a:pt x="2374" y="28149"/>
                  </a:cubicBezTo>
                  <a:cubicBezTo>
                    <a:pt x="2354" y="28229"/>
                    <a:pt x="2329" y="28311"/>
                    <a:pt x="2315" y="28392"/>
                  </a:cubicBezTo>
                  <a:cubicBezTo>
                    <a:pt x="2297" y="28488"/>
                    <a:pt x="2286" y="28586"/>
                    <a:pt x="2279" y="28686"/>
                  </a:cubicBezTo>
                  <a:cubicBezTo>
                    <a:pt x="2273" y="28789"/>
                    <a:pt x="2287" y="28889"/>
                    <a:pt x="2299" y="28990"/>
                  </a:cubicBezTo>
                  <a:cubicBezTo>
                    <a:pt x="2309" y="29075"/>
                    <a:pt x="2318" y="29161"/>
                    <a:pt x="2326" y="29246"/>
                  </a:cubicBezTo>
                  <a:cubicBezTo>
                    <a:pt x="2336" y="29369"/>
                    <a:pt x="2348" y="29491"/>
                    <a:pt x="2384" y="29610"/>
                  </a:cubicBezTo>
                  <a:cubicBezTo>
                    <a:pt x="2428" y="29766"/>
                    <a:pt x="2482" y="29918"/>
                    <a:pt x="2543" y="30067"/>
                  </a:cubicBezTo>
                  <a:cubicBezTo>
                    <a:pt x="2579" y="30153"/>
                    <a:pt x="2620" y="30239"/>
                    <a:pt x="2665" y="30322"/>
                  </a:cubicBezTo>
                  <a:cubicBezTo>
                    <a:pt x="2708" y="30396"/>
                    <a:pt x="2752" y="30469"/>
                    <a:pt x="2801" y="30539"/>
                  </a:cubicBezTo>
                  <a:cubicBezTo>
                    <a:pt x="2895" y="30674"/>
                    <a:pt x="2982" y="30816"/>
                    <a:pt x="3094" y="30938"/>
                  </a:cubicBezTo>
                  <a:cubicBezTo>
                    <a:pt x="3202" y="31059"/>
                    <a:pt x="3318" y="31171"/>
                    <a:pt x="3445" y="31272"/>
                  </a:cubicBezTo>
                  <a:cubicBezTo>
                    <a:pt x="3572" y="31372"/>
                    <a:pt x="3706" y="31462"/>
                    <a:pt x="3846" y="31543"/>
                  </a:cubicBezTo>
                  <a:cubicBezTo>
                    <a:pt x="3887" y="31566"/>
                    <a:pt x="3931" y="31585"/>
                    <a:pt x="3972" y="31607"/>
                  </a:cubicBezTo>
                  <a:lnTo>
                    <a:pt x="3955" y="31607"/>
                  </a:lnTo>
                  <a:cubicBezTo>
                    <a:pt x="3874" y="31601"/>
                    <a:pt x="3793" y="31596"/>
                    <a:pt x="3713" y="31586"/>
                  </a:cubicBezTo>
                  <a:cubicBezTo>
                    <a:pt x="3643" y="31579"/>
                    <a:pt x="3574" y="31566"/>
                    <a:pt x="3503" y="31554"/>
                  </a:cubicBezTo>
                  <a:cubicBezTo>
                    <a:pt x="3363" y="31528"/>
                    <a:pt x="3220" y="31499"/>
                    <a:pt x="3079" y="31471"/>
                  </a:cubicBezTo>
                  <a:cubicBezTo>
                    <a:pt x="2947" y="31444"/>
                    <a:pt x="2819" y="31410"/>
                    <a:pt x="2690" y="31375"/>
                  </a:cubicBezTo>
                  <a:cubicBezTo>
                    <a:pt x="2631" y="31355"/>
                    <a:pt x="2569" y="31336"/>
                    <a:pt x="2512" y="31311"/>
                  </a:cubicBezTo>
                  <a:cubicBezTo>
                    <a:pt x="2452" y="31284"/>
                    <a:pt x="2390" y="31258"/>
                    <a:pt x="2331" y="31231"/>
                  </a:cubicBezTo>
                  <a:cubicBezTo>
                    <a:pt x="2240" y="31186"/>
                    <a:pt x="2151" y="31136"/>
                    <a:pt x="2065" y="31084"/>
                  </a:cubicBezTo>
                  <a:lnTo>
                    <a:pt x="2065" y="31084"/>
                  </a:lnTo>
                  <a:cubicBezTo>
                    <a:pt x="2066" y="31085"/>
                    <a:pt x="2067" y="31085"/>
                    <a:pt x="2067" y="31086"/>
                  </a:cubicBezTo>
                  <a:cubicBezTo>
                    <a:pt x="2064" y="31085"/>
                    <a:pt x="2062" y="31082"/>
                    <a:pt x="2060" y="31080"/>
                  </a:cubicBezTo>
                  <a:lnTo>
                    <a:pt x="2048" y="31075"/>
                  </a:lnTo>
                  <a:cubicBezTo>
                    <a:pt x="2051" y="31075"/>
                    <a:pt x="2052" y="31077"/>
                    <a:pt x="2054" y="31077"/>
                  </a:cubicBezTo>
                  <a:cubicBezTo>
                    <a:pt x="1965" y="31018"/>
                    <a:pt x="1877" y="30955"/>
                    <a:pt x="1794" y="30887"/>
                  </a:cubicBezTo>
                  <a:cubicBezTo>
                    <a:pt x="1737" y="30837"/>
                    <a:pt x="1676" y="30791"/>
                    <a:pt x="1622" y="30737"/>
                  </a:cubicBezTo>
                  <a:cubicBezTo>
                    <a:pt x="1569" y="30683"/>
                    <a:pt x="1516" y="30630"/>
                    <a:pt x="1462" y="30578"/>
                  </a:cubicBezTo>
                  <a:cubicBezTo>
                    <a:pt x="1383" y="30494"/>
                    <a:pt x="1306" y="30411"/>
                    <a:pt x="1233" y="30323"/>
                  </a:cubicBezTo>
                  <a:cubicBezTo>
                    <a:pt x="1168" y="30243"/>
                    <a:pt x="1106" y="30158"/>
                    <a:pt x="1046" y="30074"/>
                  </a:cubicBezTo>
                  <a:cubicBezTo>
                    <a:pt x="995" y="29998"/>
                    <a:pt x="948" y="29921"/>
                    <a:pt x="906" y="29844"/>
                  </a:cubicBezTo>
                  <a:cubicBezTo>
                    <a:pt x="896" y="29829"/>
                    <a:pt x="887" y="29814"/>
                    <a:pt x="877" y="29802"/>
                  </a:cubicBezTo>
                  <a:cubicBezTo>
                    <a:pt x="818" y="29712"/>
                    <a:pt x="766" y="29618"/>
                    <a:pt x="716" y="29523"/>
                  </a:cubicBezTo>
                  <a:cubicBezTo>
                    <a:pt x="662" y="29421"/>
                    <a:pt x="609" y="29318"/>
                    <a:pt x="560" y="29213"/>
                  </a:cubicBezTo>
                  <a:cubicBezTo>
                    <a:pt x="516" y="29112"/>
                    <a:pt x="483" y="29005"/>
                    <a:pt x="449" y="28901"/>
                  </a:cubicBezTo>
                  <a:cubicBezTo>
                    <a:pt x="415" y="28801"/>
                    <a:pt x="383" y="28700"/>
                    <a:pt x="353" y="28600"/>
                  </a:cubicBezTo>
                  <a:cubicBezTo>
                    <a:pt x="315" y="28473"/>
                    <a:pt x="281" y="28346"/>
                    <a:pt x="252" y="28217"/>
                  </a:cubicBezTo>
                  <a:cubicBezTo>
                    <a:pt x="239" y="28154"/>
                    <a:pt x="226" y="28093"/>
                    <a:pt x="216" y="28030"/>
                  </a:cubicBezTo>
                  <a:cubicBezTo>
                    <a:pt x="185" y="28083"/>
                    <a:pt x="156" y="28137"/>
                    <a:pt x="132" y="28192"/>
                  </a:cubicBezTo>
                  <a:cubicBezTo>
                    <a:pt x="77" y="28314"/>
                    <a:pt x="40" y="28443"/>
                    <a:pt x="22" y="28575"/>
                  </a:cubicBezTo>
                  <a:cubicBezTo>
                    <a:pt x="1" y="28710"/>
                    <a:pt x="3" y="28849"/>
                    <a:pt x="14" y="28984"/>
                  </a:cubicBezTo>
                  <a:cubicBezTo>
                    <a:pt x="23" y="29118"/>
                    <a:pt x="36" y="29255"/>
                    <a:pt x="49" y="29390"/>
                  </a:cubicBezTo>
                  <a:cubicBezTo>
                    <a:pt x="81" y="29676"/>
                    <a:pt x="169" y="29948"/>
                    <a:pt x="252" y="30223"/>
                  </a:cubicBezTo>
                  <a:cubicBezTo>
                    <a:pt x="333" y="30489"/>
                    <a:pt x="403" y="30761"/>
                    <a:pt x="516" y="31016"/>
                  </a:cubicBezTo>
                  <a:cubicBezTo>
                    <a:pt x="551" y="31097"/>
                    <a:pt x="589" y="31175"/>
                    <a:pt x="632" y="31252"/>
                  </a:cubicBezTo>
                  <a:cubicBezTo>
                    <a:pt x="674" y="31328"/>
                    <a:pt x="720" y="31404"/>
                    <a:pt x="767" y="31478"/>
                  </a:cubicBezTo>
                  <a:cubicBezTo>
                    <a:pt x="859" y="31623"/>
                    <a:pt x="953" y="31768"/>
                    <a:pt x="1056" y="31906"/>
                  </a:cubicBezTo>
                  <a:cubicBezTo>
                    <a:pt x="1160" y="32045"/>
                    <a:pt x="1272" y="32179"/>
                    <a:pt x="1390" y="32308"/>
                  </a:cubicBezTo>
                  <a:cubicBezTo>
                    <a:pt x="1505" y="32435"/>
                    <a:pt x="1624" y="32561"/>
                    <a:pt x="1750" y="32676"/>
                  </a:cubicBezTo>
                  <a:cubicBezTo>
                    <a:pt x="1878" y="32788"/>
                    <a:pt x="2008" y="32908"/>
                    <a:pt x="2151" y="33004"/>
                  </a:cubicBezTo>
                  <a:cubicBezTo>
                    <a:pt x="2294" y="33099"/>
                    <a:pt x="2444" y="33179"/>
                    <a:pt x="2597" y="33258"/>
                  </a:cubicBezTo>
                  <a:cubicBezTo>
                    <a:pt x="2747" y="33338"/>
                    <a:pt x="2898" y="33411"/>
                    <a:pt x="3049" y="33485"/>
                  </a:cubicBezTo>
                  <a:cubicBezTo>
                    <a:pt x="3201" y="33559"/>
                    <a:pt x="3347" y="33637"/>
                    <a:pt x="3490" y="33723"/>
                  </a:cubicBezTo>
                  <a:cubicBezTo>
                    <a:pt x="3601" y="33794"/>
                    <a:pt x="3708" y="33868"/>
                    <a:pt x="3814" y="33945"/>
                  </a:cubicBezTo>
                  <a:lnTo>
                    <a:pt x="3813" y="33943"/>
                  </a:lnTo>
                  <a:lnTo>
                    <a:pt x="3813" y="33943"/>
                  </a:lnTo>
                  <a:cubicBezTo>
                    <a:pt x="3814" y="33943"/>
                    <a:pt x="3814" y="33945"/>
                    <a:pt x="3816" y="33945"/>
                  </a:cubicBezTo>
                  <a:cubicBezTo>
                    <a:pt x="3820" y="33949"/>
                    <a:pt x="3825" y="33952"/>
                    <a:pt x="3830" y="33956"/>
                  </a:cubicBezTo>
                  <a:cubicBezTo>
                    <a:pt x="3827" y="33954"/>
                    <a:pt x="3824" y="33952"/>
                    <a:pt x="3821" y="33951"/>
                  </a:cubicBezTo>
                  <a:lnTo>
                    <a:pt x="3821" y="33951"/>
                  </a:lnTo>
                  <a:cubicBezTo>
                    <a:pt x="3919" y="34032"/>
                    <a:pt x="4013" y="34118"/>
                    <a:pt x="4104" y="34208"/>
                  </a:cubicBezTo>
                  <a:cubicBezTo>
                    <a:pt x="4279" y="34392"/>
                    <a:pt x="4444" y="34587"/>
                    <a:pt x="4597" y="34790"/>
                  </a:cubicBezTo>
                  <a:cubicBezTo>
                    <a:pt x="4622" y="34828"/>
                    <a:pt x="4646" y="34866"/>
                    <a:pt x="4669" y="34904"/>
                  </a:cubicBezTo>
                  <a:cubicBezTo>
                    <a:pt x="4673" y="34910"/>
                    <a:pt x="4676" y="34916"/>
                    <a:pt x="4679" y="34922"/>
                  </a:cubicBezTo>
                  <a:lnTo>
                    <a:pt x="4674" y="34915"/>
                  </a:lnTo>
                  <a:lnTo>
                    <a:pt x="4674" y="34915"/>
                  </a:lnTo>
                  <a:cubicBezTo>
                    <a:pt x="4695" y="34959"/>
                    <a:pt x="4717" y="35004"/>
                    <a:pt x="4737" y="35051"/>
                  </a:cubicBezTo>
                  <a:cubicBezTo>
                    <a:pt x="4780" y="35161"/>
                    <a:pt x="4818" y="35273"/>
                    <a:pt x="4850" y="35385"/>
                  </a:cubicBezTo>
                  <a:cubicBezTo>
                    <a:pt x="4868" y="35457"/>
                    <a:pt x="4884" y="35528"/>
                    <a:pt x="4897" y="35603"/>
                  </a:cubicBezTo>
                  <a:cubicBezTo>
                    <a:pt x="4901" y="35652"/>
                    <a:pt x="4904" y="35699"/>
                    <a:pt x="4905" y="35747"/>
                  </a:cubicBezTo>
                  <a:cubicBezTo>
                    <a:pt x="4902" y="35858"/>
                    <a:pt x="4892" y="35968"/>
                    <a:pt x="4877" y="36077"/>
                  </a:cubicBezTo>
                  <a:cubicBezTo>
                    <a:pt x="4878" y="36073"/>
                    <a:pt x="4879" y="36069"/>
                    <a:pt x="4880" y="36066"/>
                  </a:cubicBezTo>
                  <a:lnTo>
                    <a:pt x="4880" y="36066"/>
                  </a:lnTo>
                  <a:cubicBezTo>
                    <a:pt x="4863" y="36166"/>
                    <a:pt x="4844" y="36265"/>
                    <a:pt x="4822" y="36364"/>
                  </a:cubicBezTo>
                  <a:cubicBezTo>
                    <a:pt x="4795" y="36452"/>
                    <a:pt x="4764" y="36540"/>
                    <a:pt x="4727" y="36625"/>
                  </a:cubicBezTo>
                  <a:lnTo>
                    <a:pt x="4727" y="36624"/>
                  </a:lnTo>
                  <a:cubicBezTo>
                    <a:pt x="4654" y="36775"/>
                    <a:pt x="4578" y="36926"/>
                    <a:pt x="4504" y="37077"/>
                  </a:cubicBezTo>
                  <a:cubicBezTo>
                    <a:pt x="4422" y="37244"/>
                    <a:pt x="4337" y="37409"/>
                    <a:pt x="4268" y="37580"/>
                  </a:cubicBezTo>
                  <a:cubicBezTo>
                    <a:pt x="4197" y="37757"/>
                    <a:pt x="4128" y="37936"/>
                    <a:pt x="4067" y="38118"/>
                  </a:cubicBezTo>
                  <a:cubicBezTo>
                    <a:pt x="4013" y="38284"/>
                    <a:pt x="3959" y="38450"/>
                    <a:pt x="3913" y="38618"/>
                  </a:cubicBezTo>
                  <a:cubicBezTo>
                    <a:pt x="3865" y="38788"/>
                    <a:pt x="3832" y="38961"/>
                    <a:pt x="3801" y="39134"/>
                  </a:cubicBezTo>
                  <a:cubicBezTo>
                    <a:pt x="3771" y="39297"/>
                    <a:pt x="3747" y="39459"/>
                    <a:pt x="3726" y="39623"/>
                  </a:cubicBezTo>
                  <a:cubicBezTo>
                    <a:pt x="3684" y="39977"/>
                    <a:pt x="3683" y="40332"/>
                    <a:pt x="3705" y="40687"/>
                  </a:cubicBezTo>
                  <a:cubicBezTo>
                    <a:pt x="3717" y="40860"/>
                    <a:pt x="3740" y="41031"/>
                    <a:pt x="3772" y="41202"/>
                  </a:cubicBezTo>
                  <a:cubicBezTo>
                    <a:pt x="3806" y="41381"/>
                    <a:pt x="3839" y="41562"/>
                    <a:pt x="3866" y="41743"/>
                  </a:cubicBezTo>
                  <a:cubicBezTo>
                    <a:pt x="3892" y="41906"/>
                    <a:pt x="3915" y="42066"/>
                    <a:pt x="3956" y="42227"/>
                  </a:cubicBezTo>
                  <a:cubicBezTo>
                    <a:pt x="3997" y="42387"/>
                    <a:pt x="4041" y="42544"/>
                    <a:pt x="4096" y="42702"/>
                  </a:cubicBezTo>
                  <a:cubicBezTo>
                    <a:pt x="4147" y="42846"/>
                    <a:pt x="4201" y="42992"/>
                    <a:pt x="4275" y="43126"/>
                  </a:cubicBezTo>
                  <a:cubicBezTo>
                    <a:pt x="4353" y="43268"/>
                    <a:pt x="4436" y="43407"/>
                    <a:pt x="4518" y="43546"/>
                  </a:cubicBezTo>
                  <a:cubicBezTo>
                    <a:pt x="4594" y="43680"/>
                    <a:pt x="4678" y="43810"/>
                    <a:pt x="4770" y="43936"/>
                  </a:cubicBezTo>
                  <a:cubicBezTo>
                    <a:pt x="4860" y="44055"/>
                    <a:pt x="4958" y="44168"/>
                    <a:pt x="5065" y="44274"/>
                  </a:cubicBezTo>
                  <a:cubicBezTo>
                    <a:pt x="5171" y="44383"/>
                    <a:pt x="5285" y="44485"/>
                    <a:pt x="5398" y="44587"/>
                  </a:cubicBezTo>
                  <a:cubicBezTo>
                    <a:pt x="5507" y="44688"/>
                    <a:pt x="5614" y="44790"/>
                    <a:pt x="5728" y="44883"/>
                  </a:cubicBezTo>
                  <a:cubicBezTo>
                    <a:pt x="5840" y="44973"/>
                    <a:pt x="5962" y="45046"/>
                    <a:pt x="6086" y="45114"/>
                  </a:cubicBezTo>
                  <a:cubicBezTo>
                    <a:pt x="6224" y="45193"/>
                    <a:pt x="6366" y="45268"/>
                    <a:pt x="6511" y="45338"/>
                  </a:cubicBezTo>
                  <a:cubicBezTo>
                    <a:pt x="6601" y="45381"/>
                    <a:pt x="6691" y="45421"/>
                    <a:pt x="6781" y="45463"/>
                  </a:cubicBezTo>
                  <a:cubicBezTo>
                    <a:pt x="6857" y="45497"/>
                    <a:pt x="6935" y="45525"/>
                    <a:pt x="7014" y="45554"/>
                  </a:cubicBezTo>
                  <a:cubicBezTo>
                    <a:pt x="7182" y="45619"/>
                    <a:pt x="7357" y="45665"/>
                    <a:pt x="7530" y="45712"/>
                  </a:cubicBezTo>
                  <a:cubicBezTo>
                    <a:pt x="7867" y="45805"/>
                    <a:pt x="8210" y="45887"/>
                    <a:pt x="8555" y="45951"/>
                  </a:cubicBezTo>
                  <a:cubicBezTo>
                    <a:pt x="8773" y="45993"/>
                    <a:pt x="8992" y="46032"/>
                    <a:pt x="9214" y="46059"/>
                  </a:cubicBezTo>
                  <a:cubicBezTo>
                    <a:pt x="9341" y="46076"/>
                    <a:pt x="9467" y="46088"/>
                    <a:pt x="9594" y="46094"/>
                  </a:cubicBezTo>
                  <a:cubicBezTo>
                    <a:pt x="9697" y="46099"/>
                    <a:pt x="9799" y="46102"/>
                    <a:pt x="9901" y="46102"/>
                  </a:cubicBezTo>
                  <a:cubicBezTo>
                    <a:pt x="10169" y="46102"/>
                    <a:pt x="10435" y="46086"/>
                    <a:pt x="10703" y="46068"/>
                  </a:cubicBezTo>
                  <a:cubicBezTo>
                    <a:pt x="11055" y="46042"/>
                    <a:pt x="11405" y="45997"/>
                    <a:pt x="11753" y="45941"/>
                  </a:cubicBezTo>
                  <a:cubicBezTo>
                    <a:pt x="11924" y="45913"/>
                    <a:pt x="12096" y="45882"/>
                    <a:pt x="12267" y="45850"/>
                  </a:cubicBezTo>
                  <a:cubicBezTo>
                    <a:pt x="12429" y="45822"/>
                    <a:pt x="12593" y="45797"/>
                    <a:pt x="12753" y="45765"/>
                  </a:cubicBezTo>
                  <a:cubicBezTo>
                    <a:pt x="12941" y="45724"/>
                    <a:pt x="13127" y="45681"/>
                    <a:pt x="13312" y="45627"/>
                  </a:cubicBezTo>
                  <a:cubicBezTo>
                    <a:pt x="13470" y="45582"/>
                    <a:pt x="13626" y="45529"/>
                    <a:pt x="13781" y="45472"/>
                  </a:cubicBezTo>
                  <a:cubicBezTo>
                    <a:pt x="13946" y="45413"/>
                    <a:pt x="14429" y="45255"/>
                    <a:pt x="14430" y="45255"/>
                  </a:cubicBezTo>
                  <a:cubicBezTo>
                    <a:pt x="14433" y="45253"/>
                    <a:pt x="14792" y="45104"/>
                    <a:pt x="14866" y="45067"/>
                  </a:cubicBezTo>
                  <a:cubicBezTo>
                    <a:pt x="14949" y="45024"/>
                    <a:pt x="15029" y="44979"/>
                    <a:pt x="15108" y="44928"/>
                  </a:cubicBezTo>
                  <a:cubicBezTo>
                    <a:pt x="15188" y="44877"/>
                    <a:pt x="15258" y="44814"/>
                    <a:pt x="15332" y="44754"/>
                  </a:cubicBezTo>
                  <a:cubicBezTo>
                    <a:pt x="15339" y="44750"/>
                    <a:pt x="15346" y="44745"/>
                    <a:pt x="15354" y="44739"/>
                  </a:cubicBezTo>
                  <a:cubicBezTo>
                    <a:pt x="15356" y="44738"/>
                    <a:pt x="15376" y="44729"/>
                    <a:pt x="15374" y="44729"/>
                  </a:cubicBezTo>
                  <a:cubicBezTo>
                    <a:pt x="15429" y="44708"/>
                    <a:pt x="15483" y="44686"/>
                    <a:pt x="15536" y="44663"/>
                  </a:cubicBezTo>
                  <a:cubicBezTo>
                    <a:pt x="15615" y="44629"/>
                    <a:pt x="15691" y="44586"/>
                    <a:pt x="15762" y="44536"/>
                  </a:cubicBezTo>
                  <a:cubicBezTo>
                    <a:pt x="15862" y="44467"/>
                    <a:pt x="15960" y="44394"/>
                    <a:pt x="16053" y="44316"/>
                  </a:cubicBezTo>
                  <a:cubicBezTo>
                    <a:pt x="16149" y="44236"/>
                    <a:pt x="16240" y="44154"/>
                    <a:pt x="16338" y="44082"/>
                  </a:cubicBezTo>
                  <a:cubicBezTo>
                    <a:pt x="16402" y="44035"/>
                    <a:pt x="16470" y="43991"/>
                    <a:pt x="16536" y="43943"/>
                  </a:cubicBezTo>
                  <a:cubicBezTo>
                    <a:pt x="16608" y="43887"/>
                    <a:pt x="16683" y="43836"/>
                    <a:pt x="16760" y="43788"/>
                  </a:cubicBezTo>
                  <a:cubicBezTo>
                    <a:pt x="16807" y="43764"/>
                    <a:pt x="16853" y="43734"/>
                    <a:pt x="16895" y="43702"/>
                  </a:cubicBezTo>
                  <a:cubicBezTo>
                    <a:pt x="16950" y="43657"/>
                    <a:pt x="17005" y="43610"/>
                    <a:pt x="17059" y="43563"/>
                  </a:cubicBezTo>
                  <a:cubicBezTo>
                    <a:pt x="17180" y="43458"/>
                    <a:pt x="17302" y="43353"/>
                    <a:pt x="17422" y="43248"/>
                  </a:cubicBezTo>
                  <a:cubicBezTo>
                    <a:pt x="17535" y="43148"/>
                    <a:pt x="17645" y="43045"/>
                    <a:pt x="17738" y="42927"/>
                  </a:cubicBezTo>
                  <a:cubicBezTo>
                    <a:pt x="17836" y="42800"/>
                    <a:pt x="17930" y="42668"/>
                    <a:pt x="18027" y="42540"/>
                  </a:cubicBezTo>
                  <a:lnTo>
                    <a:pt x="18027" y="42540"/>
                  </a:lnTo>
                  <a:cubicBezTo>
                    <a:pt x="18022" y="42546"/>
                    <a:pt x="18017" y="42551"/>
                    <a:pt x="18012" y="42557"/>
                  </a:cubicBezTo>
                  <a:cubicBezTo>
                    <a:pt x="18138" y="42403"/>
                    <a:pt x="18260" y="42249"/>
                    <a:pt x="18373" y="42086"/>
                  </a:cubicBezTo>
                  <a:cubicBezTo>
                    <a:pt x="18475" y="41945"/>
                    <a:pt x="18568" y="41800"/>
                    <a:pt x="18663" y="41657"/>
                  </a:cubicBezTo>
                  <a:cubicBezTo>
                    <a:pt x="18759" y="41514"/>
                    <a:pt x="18857" y="41368"/>
                    <a:pt x="18939" y="41216"/>
                  </a:cubicBezTo>
                  <a:cubicBezTo>
                    <a:pt x="18982" y="41133"/>
                    <a:pt x="19026" y="41050"/>
                    <a:pt x="19064" y="40964"/>
                  </a:cubicBezTo>
                  <a:cubicBezTo>
                    <a:pt x="19098" y="40890"/>
                    <a:pt x="19126" y="40813"/>
                    <a:pt x="19149" y="40735"/>
                  </a:cubicBezTo>
                  <a:cubicBezTo>
                    <a:pt x="19203" y="40558"/>
                    <a:pt x="19249" y="40379"/>
                    <a:pt x="19295" y="40199"/>
                  </a:cubicBezTo>
                  <a:cubicBezTo>
                    <a:pt x="19337" y="40033"/>
                    <a:pt x="19371" y="39863"/>
                    <a:pt x="19393" y="39690"/>
                  </a:cubicBezTo>
                  <a:cubicBezTo>
                    <a:pt x="19417" y="39521"/>
                    <a:pt x="19439" y="39346"/>
                    <a:pt x="19435" y="39174"/>
                  </a:cubicBezTo>
                  <a:cubicBezTo>
                    <a:pt x="19433" y="38990"/>
                    <a:pt x="19427" y="38805"/>
                    <a:pt x="19395" y="38624"/>
                  </a:cubicBezTo>
                  <a:cubicBezTo>
                    <a:pt x="19382" y="38532"/>
                    <a:pt x="19363" y="38441"/>
                    <a:pt x="19338" y="38352"/>
                  </a:cubicBezTo>
                  <a:cubicBezTo>
                    <a:pt x="19317" y="38274"/>
                    <a:pt x="19295" y="38197"/>
                    <a:pt x="19274" y="38120"/>
                  </a:cubicBezTo>
                  <a:cubicBezTo>
                    <a:pt x="19190" y="37804"/>
                    <a:pt x="19123" y="37484"/>
                    <a:pt x="19015" y="37174"/>
                  </a:cubicBezTo>
                  <a:cubicBezTo>
                    <a:pt x="18961" y="37022"/>
                    <a:pt x="18906" y="36871"/>
                    <a:pt x="18842" y="36724"/>
                  </a:cubicBezTo>
                  <a:cubicBezTo>
                    <a:pt x="18776" y="36573"/>
                    <a:pt x="18706" y="36423"/>
                    <a:pt x="18638" y="36274"/>
                  </a:cubicBezTo>
                  <a:cubicBezTo>
                    <a:pt x="18545" y="36046"/>
                    <a:pt x="18468" y="35811"/>
                    <a:pt x="18381" y="35582"/>
                  </a:cubicBezTo>
                  <a:cubicBezTo>
                    <a:pt x="18295" y="35360"/>
                    <a:pt x="18220" y="35136"/>
                    <a:pt x="18153" y="34908"/>
                  </a:cubicBezTo>
                  <a:cubicBezTo>
                    <a:pt x="18146" y="34881"/>
                    <a:pt x="18141" y="34854"/>
                    <a:pt x="18136" y="34826"/>
                  </a:cubicBezTo>
                  <a:lnTo>
                    <a:pt x="18136" y="34826"/>
                  </a:lnTo>
                  <a:cubicBezTo>
                    <a:pt x="18393" y="34846"/>
                    <a:pt x="18650" y="34863"/>
                    <a:pt x="18909" y="34863"/>
                  </a:cubicBezTo>
                  <a:cubicBezTo>
                    <a:pt x="18942" y="34863"/>
                    <a:pt x="18975" y="34863"/>
                    <a:pt x="19009" y="34862"/>
                  </a:cubicBezTo>
                  <a:cubicBezTo>
                    <a:pt x="19193" y="34860"/>
                    <a:pt x="19376" y="34856"/>
                    <a:pt x="19559" y="34849"/>
                  </a:cubicBezTo>
                  <a:cubicBezTo>
                    <a:pt x="19728" y="34841"/>
                    <a:pt x="19895" y="34822"/>
                    <a:pt x="20060" y="34792"/>
                  </a:cubicBezTo>
                  <a:cubicBezTo>
                    <a:pt x="20222" y="34765"/>
                    <a:pt x="20382" y="34726"/>
                    <a:pt x="20543" y="34693"/>
                  </a:cubicBezTo>
                  <a:cubicBezTo>
                    <a:pt x="20701" y="34658"/>
                    <a:pt x="20860" y="34625"/>
                    <a:pt x="21016" y="34580"/>
                  </a:cubicBezTo>
                  <a:cubicBezTo>
                    <a:pt x="21179" y="34535"/>
                    <a:pt x="21340" y="34485"/>
                    <a:pt x="21504" y="34444"/>
                  </a:cubicBezTo>
                  <a:cubicBezTo>
                    <a:pt x="21651" y="34408"/>
                    <a:pt x="21797" y="34369"/>
                    <a:pt x="21940" y="34318"/>
                  </a:cubicBezTo>
                  <a:cubicBezTo>
                    <a:pt x="22026" y="34288"/>
                    <a:pt x="22110" y="34250"/>
                    <a:pt x="22189" y="34204"/>
                  </a:cubicBezTo>
                  <a:cubicBezTo>
                    <a:pt x="22244" y="34171"/>
                    <a:pt x="22299" y="34137"/>
                    <a:pt x="22354" y="34104"/>
                  </a:cubicBezTo>
                  <a:lnTo>
                    <a:pt x="22354" y="34104"/>
                  </a:lnTo>
                  <a:cubicBezTo>
                    <a:pt x="22354" y="34104"/>
                    <a:pt x="22354" y="34104"/>
                    <a:pt x="22354" y="34104"/>
                  </a:cubicBezTo>
                  <a:cubicBezTo>
                    <a:pt x="22357" y="34102"/>
                    <a:pt x="22360" y="34100"/>
                    <a:pt x="22363" y="34099"/>
                  </a:cubicBezTo>
                  <a:lnTo>
                    <a:pt x="22363" y="34099"/>
                  </a:lnTo>
                  <a:cubicBezTo>
                    <a:pt x="22363" y="34099"/>
                    <a:pt x="22363" y="34099"/>
                    <a:pt x="22363" y="34099"/>
                  </a:cubicBezTo>
                  <a:lnTo>
                    <a:pt x="22363" y="34099"/>
                  </a:lnTo>
                  <a:cubicBezTo>
                    <a:pt x="22363" y="34099"/>
                    <a:pt x="22363" y="34099"/>
                    <a:pt x="22363" y="34099"/>
                  </a:cubicBezTo>
                  <a:lnTo>
                    <a:pt x="22363" y="34099"/>
                  </a:lnTo>
                  <a:cubicBezTo>
                    <a:pt x="22376" y="34091"/>
                    <a:pt x="22388" y="34084"/>
                    <a:pt x="22401" y="34078"/>
                  </a:cubicBezTo>
                  <a:cubicBezTo>
                    <a:pt x="22466" y="34121"/>
                    <a:pt x="22530" y="34162"/>
                    <a:pt x="22591" y="34206"/>
                  </a:cubicBezTo>
                  <a:cubicBezTo>
                    <a:pt x="22654" y="34251"/>
                    <a:pt x="22716" y="34298"/>
                    <a:pt x="22778" y="34345"/>
                  </a:cubicBezTo>
                  <a:cubicBezTo>
                    <a:pt x="22824" y="34383"/>
                    <a:pt x="22873" y="34418"/>
                    <a:pt x="22918" y="34459"/>
                  </a:cubicBezTo>
                  <a:cubicBezTo>
                    <a:pt x="22967" y="34505"/>
                    <a:pt x="23019" y="34552"/>
                    <a:pt x="23070" y="34598"/>
                  </a:cubicBezTo>
                  <a:cubicBezTo>
                    <a:pt x="23065" y="34592"/>
                    <a:pt x="23059" y="34587"/>
                    <a:pt x="23055" y="34581"/>
                  </a:cubicBezTo>
                  <a:lnTo>
                    <a:pt x="23055" y="34581"/>
                  </a:lnTo>
                  <a:cubicBezTo>
                    <a:pt x="23130" y="34660"/>
                    <a:pt x="23206" y="34738"/>
                    <a:pt x="23279" y="34819"/>
                  </a:cubicBezTo>
                  <a:cubicBezTo>
                    <a:pt x="23348" y="34900"/>
                    <a:pt x="23416" y="34981"/>
                    <a:pt x="23483" y="35064"/>
                  </a:cubicBezTo>
                  <a:cubicBezTo>
                    <a:pt x="23527" y="35123"/>
                    <a:pt x="23573" y="35179"/>
                    <a:pt x="23613" y="35239"/>
                  </a:cubicBezTo>
                  <a:cubicBezTo>
                    <a:pt x="23657" y="35306"/>
                    <a:pt x="23701" y="35369"/>
                    <a:pt x="23743" y="35433"/>
                  </a:cubicBezTo>
                  <a:cubicBezTo>
                    <a:pt x="23815" y="35556"/>
                    <a:pt x="23885" y="35677"/>
                    <a:pt x="23945" y="35806"/>
                  </a:cubicBezTo>
                  <a:cubicBezTo>
                    <a:pt x="24008" y="35942"/>
                    <a:pt x="24068" y="36078"/>
                    <a:pt x="24126" y="36215"/>
                  </a:cubicBezTo>
                  <a:cubicBezTo>
                    <a:pt x="24188" y="36364"/>
                    <a:pt x="24250" y="36513"/>
                    <a:pt x="24308" y="36663"/>
                  </a:cubicBezTo>
                  <a:cubicBezTo>
                    <a:pt x="24367" y="36814"/>
                    <a:pt x="24417" y="36963"/>
                    <a:pt x="24465" y="37115"/>
                  </a:cubicBezTo>
                  <a:cubicBezTo>
                    <a:pt x="24502" y="37262"/>
                    <a:pt x="24541" y="37408"/>
                    <a:pt x="24568" y="37558"/>
                  </a:cubicBezTo>
                  <a:cubicBezTo>
                    <a:pt x="24596" y="37716"/>
                    <a:pt x="24625" y="37873"/>
                    <a:pt x="24652" y="38033"/>
                  </a:cubicBezTo>
                  <a:lnTo>
                    <a:pt x="24652" y="38032"/>
                  </a:lnTo>
                  <a:cubicBezTo>
                    <a:pt x="24663" y="38108"/>
                    <a:pt x="24679" y="38185"/>
                    <a:pt x="24684" y="38263"/>
                  </a:cubicBezTo>
                  <a:cubicBezTo>
                    <a:pt x="24689" y="38341"/>
                    <a:pt x="24694" y="38417"/>
                    <a:pt x="24700" y="38492"/>
                  </a:cubicBezTo>
                  <a:cubicBezTo>
                    <a:pt x="24700" y="38490"/>
                    <a:pt x="24700" y="38489"/>
                    <a:pt x="24700" y="38486"/>
                  </a:cubicBezTo>
                  <a:lnTo>
                    <a:pt x="24700" y="38486"/>
                  </a:lnTo>
                  <a:cubicBezTo>
                    <a:pt x="24700" y="38595"/>
                    <a:pt x="24701" y="38701"/>
                    <a:pt x="24696" y="38810"/>
                  </a:cubicBezTo>
                  <a:cubicBezTo>
                    <a:pt x="24689" y="38922"/>
                    <a:pt x="24679" y="39033"/>
                    <a:pt x="24667" y="39144"/>
                  </a:cubicBezTo>
                  <a:cubicBezTo>
                    <a:pt x="24651" y="39247"/>
                    <a:pt x="24635" y="39352"/>
                    <a:pt x="24614" y="39454"/>
                  </a:cubicBezTo>
                  <a:cubicBezTo>
                    <a:pt x="24593" y="39557"/>
                    <a:pt x="24571" y="39661"/>
                    <a:pt x="24546" y="39764"/>
                  </a:cubicBezTo>
                  <a:cubicBezTo>
                    <a:pt x="24515" y="39867"/>
                    <a:pt x="24483" y="39970"/>
                    <a:pt x="24448" y="40072"/>
                  </a:cubicBezTo>
                  <a:cubicBezTo>
                    <a:pt x="24416" y="40161"/>
                    <a:pt x="24381" y="40249"/>
                    <a:pt x="24346" y="40337"/>
                  </a:cubicBezTo>
                  <a:cubicBezTo>
                    <a:pt x="24322" y="40398"/>
                    <a:pt x="24293" y="40457"/>
                    <a:pt x="24262" y="40514"/>
                  </a:cubicBezTo>
                  <a:lnTo>
                    <a:pt x="24267" y="40507"/>
                  </a:lnTo>
                  <a:lnTo>
                    <a:pt x="24267" y="40507"/>
                  </a:lnTo>
                  <a:cubicBezTo>
                    <a:pt x="24044" y="40888"/>
                    <a:pt x="23797" y="41255"/>
                    <a:pt x="23528" y="41605"/>
                  </a:cubicBezTo>
                  <a:cubicBezTo>
                    <a:pt x="23528" y="41604"/>
                    <a:pt x="23528" y="41603"/>
                    <a:pt x="23529" y="41601"/>
                  </a:cubicBezTo>
                  <a:lnTo>
                    <a:pt x="23529" y="41601"/>
                  </a:lnTo>
                  <a:cubicBezTo>
                    <a:pt x="23445" y="41707"/>
                    <a:pt x="23359" y="41810"/>
                    <a:pt x="23271" y="41913"/>
                  </a:cubicBezTo>
                  <a:cubicBezTo>
                    <a:pt x="23184" y="42017"/>
                    <a:pt x="23085" y="42114"/>
                    <a:pt x="22988" y="42210"/>
                  </a:cubicBezTo>
                  <a:cubicBezTo>
                    <a:pt x="22775" y="42405"/>
                    <a:pt x="22549" y="42587"/>
                    <a:pt x="22322" y="42765"/>
                  </a:cubicBezTo>
                  <a:cubicBezTo>
                    <a:pt x="22196" y="42856"/>
                    <a:pt x="22073" y="42950"/>
                    <a:pt x="21941" y="43030"/>
                  </a:cubicBezTo>
                  <a:cubicBezTo>
                    <a:pt x="21812" y="43110"/>
                    <a:pt x="21682" y="43190"/>
                    <a:pt x="21551" y="43269"/>
                  </a:cubicBezTo>
                  <a:lnTo>
                    <a:pt x="21395" y="43357"/>
                  </a:lnTo>
                  <a:cubicBezTo>
                    <a:pt x="21376" y="43369"/>
                    <a:pt x="21358" y="43384"/>
                    <a:pt x="21342" y="43401"/>
                  </a:cubicBezTo>
                  <a:cubicBezTo>
                    <a:pt x="21284" y="43434"/>
                    <a:pt x="21226" y="43470"/>
                    <a:pt x="21168" y="43505"/>
                  </a:cubicBezTo>
                  <a:cubicBezTo>
                    <a:pt x="21106" y="43545"/>
                    <a:pt x="21041" y="43584"/>
                    <a:pt x="20978" y="43625"/>
                  </a:cubicBezTo>
                  <a:cubicBezTo>
                    <a:pt x="20912" y="43668"/>
                    <a:pt x="20848" y="43715"/>
                    <a:pt x="20784" y="43759"/>
                  </a:cubicBezTo>
                  <a:lnTo>
                    <a:pt x="20785" y="43759"/>
                  </a:lnTo>
                  <a:cubicBezTo>
                    <a:pt x="20694" y="43820"/>
                    <a:pt x="20600" y="43876"/>
                    <a:pt x="20503" y="43926"/>
                  </a:cubicBezTo>
                  <a:cubicBezTo>
                    <a:pt x="20298" y="44025"/>
                    <a:pt x="20086" y="44105"/>
                    <a:pt x="19881" y="44202"/>
                  </a:cubicBezTo>
                  <a:cubicBezTo>
                    <a:pt x="19670" y="44302"/>
                    <a:pt x="19464" y="44415"/>
                    <a:pt x="19257" y="44523"/>
                  </a:cubicBezTo>
                  <a:cubicBezTo>
                    <a:pt x="19090" y="44608"/>
                    <a:pt x="18920" y="44691"/>
                    <a:pt x="18755" y="44782"/>
                  </a:cubicBezTo>
                  <a:cubicBezTo>
                    <a:pt x="18597" y="44867"/>
                    <a:pt x="18445" y="44966"/>
                    <a:pt x="18296" y="45066"/>
                  </a:cubicBezTo>
                  <a:cubicBezTo>
                    <a:pt x="18136" y="45173"/>
                    <a:pt x="17972" y="45280"/>
                    <a:pt x="17817" y="45395"/>
                  </a:cubicBezTo>
                  <a:cubicBezTo>
                    <a:pt x="17734" y="45457"/>
                    <a:pt x="17651" y="45518"/>
                    <a:pt x="17572" y="45584"/>
                  </a:cubicBezTo>
                  <a:cubicBezTo>
                    <a:pt x="17495" y="45647"/>
                    <a:pt x="17420" y="45713"/>
                    <a:pt x="17346" y="45780"/>
                  </a:cubicBezTo>
                  <a:cubicBezTo>
                    <a:pt x="17216" y="45899"/>
                    <a:pt x="17097" y="46029"/>
                    <a:pt x="16976" y="46156"/>
                  </a:cubicBezTo>
                  <a:cubicBezTo>
                    <a:pt x="16913" y="46225"/>
                    <a:pt x="16854" y="46295"/>
                    <a:pt x="16794" y="46366"/>
                  </a:cubicBezTo>
                  <a:cubicBezTo>
                    <a:pt x="16742" y="46424"/>
                    <a:pt x="16694" y="46487"/>
                    <a:pt x="16650" y="46551"/>
                  </a:cubicBezTo>
                  <a:cubicBezTo>
                    <a:pt x="16555" y="46695"/>
                    <a:pt x="16465" y="46842"/>
                    <a:pt x="16394" y="47001"/>
                  </a:cubicBezTo>
                  <a:cubicBezTo>
                    <a:pt x="16358" y="47082"/>
                    <a:pt x="16321" y="47164"/>
                    <a:pt x="16292" y="47248"/>
                  </a:cubicBezTo>
                  <a:cubicBezTo>
                    <a:pt x="16264" y="47330"/>
                    <a:pt x="16237" y="47414"/>
                    <a:pt x="16211" y="47497"/>
                  </a:cubicBezTo>
                  <a:cubicBezTo>
                    <a:pt x="16164" y="47651"/>
                    <a:pt x="16129" y="47808"/>
                    <a:pt x="16102" y="47966"/>
                  </a:cubicBezTo>
                  <a:cubicBezTo>
                    <a:pt x="16069" y="48138"/>
                    <a:pt x="16046" y="48310"/>
                    <a:pt x="16032" y="48484"/>
                  </a:cubicBezTo>
                  <a:cubicBezTo>
                    <a:pt x="16025" y="48568"/>
                    <a:pt x="16023" y="48650"/>
                    <a:pt x="16026" y="48734"/>
                  </a:cubicBezTo>
                  <a:cubicBezTo>
                    <a:pt x="16028" y="48782"/>
                    <a:pt x="16028" y="48831"/>
                    <a:pt x="16034" y="48879"/>
                  </a:cubicBezTo>
                  <a:cubicBezTo>
                    <a:pt x="16040" y="48926"/>
                    <a:pt x="16044" y="48972"/>
                    <a:pt x="16050" y="49020"/>
                  </a:cubicBezTo>
                  <a:cubicBezTo>
                    <a:pt x="16059" y="49108"/>
                    <a:pt x="16081" y="49195"/>
                    <a:pt x="16099" y="49282"/>
                  </a:cubicBezTo>
                  <a:cubicBezTo>
                    <a:pt x="16116" y="49363"/>
                    <a:pt x="16139" y="49443"/>
                    <a:pt x="16162" y="49522"/>
                  </a:cubicBezTo>
                  <a:cubicBezTo>
                    <a:pt x="16188" y="49611"/>
                    <a:pt x="16215" y="49699"/>
                    <a:pt x="16244" y="49785"/>
                  </a:cubicBezTo>
                  <a:cubicBezTo>
                    <a:pt x="16255" y="49825"/>
                    <a:pt x="16268" y="49862"/>
                    <a:pt x="16281" y="49901"/>
                  </a:cubicBezTo>
                  <a:cubicBezTo>
                    <a:pt x="16296" y="49945"/>
                    <a:pt x="16311" y="49990"/>
                    <a:pt x="16328" y="50034"/>
                  </a:cubicBezTo>
                  <a:cubicBezTo>
                    <a:pt x="16366" y="50120"/>
                    <a:pt x="16403" y="50206"/>
                    <a:pt x="16443" y="50293"/>
                  </a:cubicBezTo>
                  <a:cubicBezTo>
                    <a:pt x="16477" y="50366"/>
                    <a:pt x="16513" y="50439"/>
                    <a:pt x="16551" y="50509"/>
                  </a:cubicBezTo>
                  <a:cubicBezTo>
                    <a:pt x="16595" y="50596"/>
                    <a:pt x="16641" y="50681"/>
                    <a:pt x="16689" y="50764"/>
                  </a:cubicBezTo>
                  <a:cubicBezTo>
                    <a:pt x="16728" y="50830"/>
                    <a:pt x="16773" y="50895"/>
                    <a:pt x="16820" y="50957"/>
                  </a:cubicBezTo>
                  <a:cubicBezTo>
                    <a:pt x="16871" y="51026"/>
                    <a:pt x="16926" y="51095"/>
                    <a:pt x="16984" y="51161"/>
                  </a:cubicBezTo>
                  <a:cubicBezTo>
                    <a:pt x="17013" y="51193"/>
                    <a:pt x="17041" y="51226"/>
                    <a:pt x="17072" y="51256"/>
                  </a:cubicBezTo>
                  <a:lnTo>
                    <a:pt x="17164" y="51348"/>
                  </a:lnTo>
                  <a:cubicBezTo>
                    <a:pt x="17227" y="51408"/>
                    <a:pt x="17296" y="51462"/>
                    <a:pt x="17363" y="51516"/>
                  </a:cubicBezTo>
                  <a:cubicBezTo>
                    <a:pt x="17426" y="51566"/>
                    <a:pt x="17491" y="51619"/>
                    <a:pt x="17558" y="51664"/>
                  </a:cubicBezTo>
                  <a:cubicBezTo>
                    <a:pt x="17699" y="51757"/>
                    <a:pt x="17841" y="51851"/>
                    <a:pt x="17994" y="51926"/>
                  </a:cubicBezTo>
                  <a:cubicBezTo>
                    <a:pt x="18315" y="52084"/>
                    <a:pt x="18645" y="52222"/>
                    <a:pt x="18982" y="52341"/>
                  </a:cubicBezTo>
                  <a:cubicBezTo>
                    <a:pt x="19155" y="52404"/>
                    <a:pt x="19328" y="52461"/>
                    <a:pt x="19504" y="52512"/>
                  </a:cubicBezTo>
                  <a:cubicBezTo>
                    <a:pt x="19675" y="52563"/>
                    <a:pt x="19852" y="52599"/>
                    <a:pt x="20027" y="52638"/>
                  </a:cubicBezTo>
                  <a:cubicBezTo>
                    <a:pt x="20195" y="52676"/>
                    <a:pt x="20362" y="52716"/>
                    <a:pt x="20531" y="52739"/>
                  </a:cubicBezTo>
                  <a:cubicBezTo>
                    <a:pt x="20585" y="52746"/>
                    <a:pt x="20639" y="52755"/>
                    <a:pt x="20692" y="52759"/>
                  </a:cubicBezTo>
                  <a:cubicBezTo>
                    <a:pt x="20741" y="52764"/>
                    <a:pt x="20790" y="52768"/>
                    <a:pt x="20840" y="52771"/>
                  </a:cubicBezTo>
                  <a:cubicBezTo>
                    <a:pt x="20861" y="52773"/>
                    <a:pt x="20882" y="52774"/>
                    <a:pt x="20904" y="52774"/>
                  </a:cubicBezTo>
                  <a:cubicBezTo>
                    <a:pt x="20917" y="52774"/>
                    <a:pt x="20929" y="52774"/>
                    <a:pt x="20942" y="52773"/>
                  </a:cubicBezTo>
                  <a:cubicBezTo>
                    <a:pt x="20966" y="52774"/>
                    <a:pt x="20990" y="52774"/>
                    <a:pt x="21014" y="52774"/>
                  </a:cubicBezTo>
                  <a:cubicBezTo>
                    <a:pt x="21031" y="52774"/>
                    <a:pt x="21049" y="52774"/>
                    <a:pt x="21067" y="52773"/>
                  </a:cubicBezTo>
                  <a:cubicBezTo>
                    <a:pt x="21440" y="52747"/>
                    <a:pt x="21813" y="52707"/>
                    <a:pt x="22183" y="52651"/>
                  </a:cubicBezTo>
                  <a:cubicBezTo>
                    <a:pt x="22537" y="52598"/>
                    <a:pt x="22885" y="52500"/>
                    <a:pt x="23225" y="52389"/>
                  </a:cubicBezTo>
                  <a:cubicBezTo>
                    <a:pt x="23395" y="52333"/>
                    <a:pt x="23565" y="52278"/>
                    <a:pt x="23737" y="52223"/>
                  </a:cubicBezTo>
                  <a:cubicBezTo>
                    <a:pt x="23905" y="52169"/>
                    <a:pt x="24077" y="52123"/>
                    <a:pt x="24246" y="52066"/>
                  </a:cubicBezTo>
                  <a:cubicBezTo>
                    <a:pt x="24417" y="52008"/>
                    <a:pt x="24585" y="51938"/>
                    <a:pt x="24753" y="51869"/>
                  </a:cubicBezTo>
                  <a:cubicBezTo>
                    <a:pt x="24907" y="51805"/>
                    <a:pt x="25059" y="51735"/>
                    <a:pt x="25209" y="51661"/>
                  </a:cubicBezTo>
                  <a:cubicBezTo>
                    <a:pt x="25367" y="51582"/>
                    <a:pt x="25525" y="51503"/>
                    <a:pt x="25688" y="51435"/>
                  </a:cubicBezTo>
                  <a:cubicBezTo>
                    <a:pt x="25852" y="51368"/>
                    <a:pt x="26015" y="51302"/>
                    <a:pt x="26175" y="51224"/>
                  </a:cubicBezTo>
                  <a:cubicBezTo>
                    <a:pt x="26325" y="51149"/>
                    <a:pt x="26469" y="51066"/>
                    <a:pt x="26611" y="50977"/>
                  </a:cubicBezTo>
                  <a:cubicBezTo>
                    <a:pt x="26699" y="50922"/>
                    <a:pt x="26788" y="50870"/>
                    <a:pt x="26876" y="50815"/>
                  </a:cubicBezTo>
                  <a:cubicBezTo>
                    <a:pt x="26942" y="50776"/>
                    <a:pt x="27013" y="50739"/>
                    <a:pt x="27082" y="50702"/>
                  </a:cubicBezTo>
                  <a:cubicBezTo>
                    <a:pt x="27297" y="50595"/>
                    <a:pt x="27516" y="50495"/>
                    <a:pt x="27724" y="50373"/>
                  </a:cubicBezTo>
                  <a:cubicBezTo>
                    <a:pt x="27830" y="50310"/>
                    <a:pt x="27936" y="50246"/>
                    <a:pt x="28039" y="50177"/>
                  </a:cubicBezTo>
                  <a:cubicBezTo>
                    <a:pt x="28132" y="50117"/>
                    <a:pt x="28220" y="50049"/>
                    <a:pt x="28311" y="49984"/>
                  </a:cubicBezTo>
                  <a:cubicBezTo>
                    <a:pt x="28382" y="49935"/>
                    <a:pt x="28451" y="49891"/>
                    <a:pt x="28525" y="49847"/>
                  </a:cubicBezTo>
                  <a:cubicBezTo>
                    <a:pt x="28586" y="49812"/>
                    <a:pt x="28650" y="49777"/>
                    <a:pt x="28713" y="49743"/>
                  </a:cubicBezTo>
                  <a:cubicBezTo>
                    <a:pt x="28850" y="49670"/>
                    <a:pt x="28985" y="49597"/>
                    <a:pt x="29124" y="49527"/>
                  </a:cubicBezTo>
                  <a:cubicBezTo>
                    <a:pt x="29208" y="49484"/>
                    <a:pt x="29293" y="49441"/>
                    <a:pt x="29378" y="49405"/>
                  </a:cubicBezTo>
                  <a:cubicBezTo>
                    <a:pt x="29471" y="49368"/>
                    <a:pt x="29564" y="49333"/>
                    <a:pt x="29657" y="49300"/>
                  </a:cubicBezTo>
                  <a:lnTo>
                    <a:pt x="29657" y="49300"/>
                  </a:lnTo>
                  <a:cubicBezTo>
                    <a:pt x="29656" y="49300"/>
                    <a:pt x="29655" y="49300"/>
                    <a:pt x="29654" y="49300"/>
                  </a:cubicBezTo>
                  <a:lnTo>
                    <a:pt x="29654" y="49300"/>
                  </a:lnTo>
                  <a:cubicBezTo>
                    <a:pt x="29768" y="49258"/>
                    <a:pt x="29882" y="49217"/>
                    <a:pt x="29995" y="49171"/>
                  </a:cubicBezTo>
                  <a:cubicBezTo>
                    <a:pt x="30050" y="49150"/>
                    <a:pt x="30106" y="49126"/>
                    <a:pt x="30159" y="49103"/>
                  </a:cubicBezTo>
                  <a:cubicBezTo>
                    <a:pt x="30221" y="49075"/>
                    <a:pt x="30281" y="49047"/>
                    <a:pt x="30344" y="49023"/>
                  </a:cubicBezTo>
                  <a:cubicBezTo>
                    <a:pt x="30375" y="49011"/>
                    <a:pt x="30406" y="49002"/>
                    <a:pt x="30439" y="48994"/>
                  </a:cubicBezTo>
                  <a:cubicBezTo>
                    <a:pt x="30478" y="48987"/>
                    <a:pt x="30516" y="48981"/>
                    <a:pt x="30555" y="48976"/>
                  </a:cubicBezTo>
                  <a:cubicBezTo>
                    <a:pt x="30618" y="48972"/>
                    <a:pt x="30680" y="48970"/>
                    <a:pt x="30741" y="48970"/>
                  </a:cubicBezTo>
                  <a:cubicBezTo>
                    <a:pt x="30774" y="48970"/>
                    <a:pt x="30808" y="48971"/>
                    <a:pt x="30841" y="48971"/>
                  </a:cubicBezTo>
                  <a:lnTo>
                    <a:pt x="30837" y="48971"/>
                  </a:lnTo>
                  <a:cubicBezTo>
                    <a:pt x="30978" y="48977"/>
                    <a:pt x="31119" y="48981"/>
                    <a:pt x="31260" y="48996"/>
                  </a:cubicBezTo>
                  <a:cubicBezTo>
                    <a:pt x="31346" y="49011"/>
                    <a:pt x="31429" y="49033"/>
                    <a:pt x="31514" y="49056"/>
                  </a:cubicBezTo>
                  <a:cubicBezTo>
                    <a:pt x="31586" y="49080"/>
                    <a:pt x="31657" y="49103"/>
                    <a:pt x="31726" y="49132"/>
                  </a:cubicBezTo>
                  <a:cubicBezTo>
                    <a:pt x="31784" y="49154"/>
                    <a:pt x="31841" y="49181"/>
                    <a:pt x="31897" y="49206"/>
                  </a:cubicBezTo>
                  <a:lnTo>
                    <a:pt x="31897" y="49206"/>
                  </a:lnTo>
                  <a:cubicBezTo>
                    <a:pt x="31897" y="49206"/>
                    <a:pt x="31897" y="49205"/>
                    <a:pt x="31896" y="49205"/>
                  </a:cubicBezTo>
                  <a:lnTo>
                    <a:pt x="31896" y="49205"/>
                  </a:lnTo>
                  <a:cubicBezTo>
                    <a:pt x="31897" y="49205"/>
                    <a:pt x="31897" y="49206"/>
                    <a:pt x="31898" y="49206"/>
                  </a:cubicBezTo>
                  <a:lnTo>
                    <a:pt x="31898" y="49206"/>
                  </a:lnTo>
                  <a:cubicBezTo>
                    <a:pt x="31898" y="49206"/>
                    <a:pt x="31898" y="49206"/>
                    <a:pt x="31897" y="49206"/>
                  </a:cubicBezTo>
                  <a:lnTo>
                    <a:pt x="31897" y="49206"/>
                  </a:lnTo>
                  <a:cubicBezTo>
                    <a:pt x="31898" y="49206"/>
                    <a:pt x="31899" y="49207"/>
                    <a:pt x="31900" y="49207"/>
                  </a:cubicBezTo>
                  <a:lnTo>
                    <a:pt x="31900" y="49207"/>
                  </a:lnTo>
                  <a:cubicBezTo>
                    <a:pt x="31899" y="49207"/>
                    <a:pt x="31899" y="49206"/>
                    <a:pt x="31898" y="49206"/>
                  </a:cubicBezTo>
                  <a:lnTo>
                    <a:pt x="31898" y="49206"/>
                  </a:lnTo>
                  <a:cubicBezTo>
                    <a:pt x="31899" y="49206"/>
                    <a:pt x="31900" y="49207"/>
                    <a:pt x="31901" y="49207"/>
                  </a:cubicBezTo>
                  <a:lnTo>
                    <a:pt x="31901" y="49207"/>
                  </a:lnTo>
                  <a:cubicBezTo>
                    <a:pt x="31900" y="49207"/>
                    <a:pt x="31900" y="49207"/>
                    <a:pt x="31900" y="49207"/>
                  </a:cubicBezTo>
                  <a:lnTo>
                    <a:pt x="31900" y="49207"/>
                  </a:lnTo>
                  <a:cubicBezTo>
                    <a:pt x="31901" y="49207"/>
                    <a:pt x="31902" y="49208"/>
                    <a:pt x="31903" y="49209"/>
                  </a:cubicBezTo>
                  <a:cubicBezTo>
                    <a:pt x="31906" y="49210"/>
                    <a:pt x="31912" y="49212"/>
                    <a:pt x="31916" y="49214"/>
                  </a:cubicBezTo>
                  <a:cubicBezTo>
                    <a:pt x="31914" y="49214"/>
                    <a:pt x="31913" y="49212"/>
                    <a:pt x="31910" y="49212"/>
                  </a:cubicBezTo>
                  <a:cubicBezTo>
                    <a:pt x="32051" y="49279"/>
                    <a:pt x="32191" y="49349"/>
                    <a:pt x="32325" y="49431"/>
                  </a:cubicBezTo>
                  <a:cubicBezTo>
                    <a:pt x="32356" y="49450"/>
                    <a:pt x="32385" y="49472"/>
                    <a:pt x="32414" y="49495"/>
                  </a:cubicBezTo>
                  <a:cubicBezTo>
                    <a:pt x="32456" y="49531"/>
                    <a:pt x="32496" y="49568"/>
                    <a:pt x="32535" y="49607"/>
                  </a:cubicBezTo>
                  <a:cubicBezTo>
                    <a:pt x="32585" y="49665"/>
                    <a:pt x="32633" y="49723"/>
                    <a:pt x="32680" y="49782"/>
                  </a:cubicBezTo>
                  <a:cubicBezTo>
                    <a:pt x="32724" y="49846"/>
                    <a:pt x="32769" y="49911"/>
                    <a:pt x="32810" y="49978"/>
                  </a:cubicBezTo>
                  <a:cubicBezTo>
                    <a:pt x="32849" y="50049"/>
                    <a:pt x="32888" y="50120"/>
                    <a:pt x="32925" y="50191"/>
                  </a:cubicBezTo>
                  <a:cubicBezTo>
                    <a:pt x="32944" y="50231"/>
                    <a:pt x="32961" y="50271"/>
                    <a:pt x="32977" y="50312"/>
                  </a:cubicBezTo>
                  <a:cubicBezTo>
                    <a:pt x="32993" y="50362"/>
                    <a:pt x="33007" y="50410"/>
                    <a:pt x="33020" y="50461"/>
                  </a:cubicBezTo>
                  <a:cubicBezTo>
                    <a:pt x="33033" y="50536"/>
                    <a:pt x="33043" y="50610"/>
                    <a:pt x="33050" y="50684"/>
                  </a:cubicBezTo>
                  <a:cubicBezTo>
                    <a:pt x="33052" y="50747"/>
                    <a:pt x="33054" y="50810"/>
                    <a:pt x="33054" y="50875"/>
                  </a:cubicBezTo>
                  <a:cubicBezTo>
                    <a:pt x="33046" y="51015"/>
                    <a:pt x="33030" y="51155"/>
                    <a:pt x="33007" y="51294"/>
                  </a:cubicBezTo>
                  <a:cubicBezTo>
                    <a:pt x="32994" y="51351"/>
                    <a:pt x="32983" y="51408"/>
                    <a:pt x="32967" y="51465"/>
                  </a:cubicBezTo>
                  <a:cubicBezTo>
                    <a:pt x="32949" y="51517"/>
                    <a:pt x="32929" y="51565"/>
                    <a:pt x="32909" y="51613"/>
                  </a:cubicBezTo>
                  <a:cubicBezTo>
                    <a:pt x="32880" y="51669"/>
                    <a:pt x="32850" y="51721"/>
                    <a:pt x="32819" y="51773"/>
                  </a:cubicBezTo>
                  <a:lnTo>
                    <a:pt x="32819" y="51774"/>
                  </a:lnTo>
                  <a:cubicBezTo>
                    <a:pt x="32816" y="51781"/>
                    <a:pt x="32812" y="51786"/>
                    <a:pt x="32808" y="51792"/>
                  </a:cubicBezTo>
                  <a:cubicBezTo>
                    <a:pt x="32811" y="51787"/>
                    <a:pt x="32814" y="51783"/>
                    <a:pt x="32816" y="51779"/>
                  </a:cubicBezTo>
                  <a:lnTo>
                    <a:pt x="32816" y="51779"/>
                  </a:lnTo>
                  <a:cubicBezTo>
                    <a:pt x="32770" y="51853"/>
                    <a:pt x="32721" y="51924"/>
                    <a:pt x="32668" y="51993"/>
                  </a:cubicBezTo>
                  <a:cubicBezTo>
                    <a:pt x="32614" y="52060"/>
                    <a:pt x="32560" y="52129"/>
                    <a:pt x="32503" y="52197"/>
                  </a:cubicBezTo>
                  <a:lnTo>
                    <a:pt x="32518" y="52179"/>
                  </a:lnTo>
                  <a:lnTo>
                    <a:pt x="32518" y="52179"/>
                  </a:lnTo>
                  <a:cubicBezTo>
                    <a:pt x="32459" y="52246"/>
                    <a:pt x="32401" y="52316"/>
                    <a:pt x="32337" y="52380"/>
                  </a:cubicBezTo>
                  <a:cubicBezTo>
                    <a:pt x="32282" y="52435"/>
                    <a:pt x="32227" y="52488"/>
                    <a:pt x="32169" y="52541"/>
                  </a:cubicBezTo>
                  <a:cubicBezTo>
                    <a:pt x="32065" y="52634"/>
                    <a:pt x="31956" y="52725"/>
                    <a:pt x="31846" y="52810"/>
                  </a:cubicBezTo>
                  <a:cubicBezTo>
                    <a:pt x="31739" y="52890"/>
                    <a:pt x="31632" y="52971"/>
                    <a:pt x="31526" y="53047"/>
                  </a:cubicBezTo>
                  <a:cubicBezTo>
                    <a:pt x="31446" y="53100"/>
                    <a:pt x="31367" y="53153"/>
                    <a:pt x="31286" y="53204"/>
                  </a:cubicBezTo>
                  <a:cubicBezTo>
                    <a:pt x="31210" y="53253"/>
                    <a:pt x="31130" y="53296"/>
                    <a:pt x="31049" y="53338"/>
                  </a:cubicBezTo>
                  <a:lnTo>
                    <a:pt x="31023" y="53350"/>
                  </a:lnTo>
                  <a:cubicBezTo>
                    <a:pt x="30960" y="53389"/>
                    <a:pt x="30893" y="53426"/>
                    <a:pt x="30830" y="53464"/>
                  </a:cubicBezTo>
                  <a:cubicBezTo>
                    <a:pt x="30836" y="53458"/>
                    <a:pt x="30843" y="53455"/>
                    <a:pt x="30849" y="53451"/>
                  </a:cubicBezTo>
                  <a:lnTo>
                    <a:pt x="30849" y="53451"/>
                  </a:lnTo>
                  <a:cubicBezTo>
                    <a:pt x="30776" y="53495"/>
                    <a:pt x="30703" y="53541"/>
                    <a:pt x="30631" y="53587"/>
                  </a:cubicBezTo>
                  <a:cubicBezTo>
                    <a:pt x="30563" y="53629"/>
                    <a:pt x="30495" y="53672"/>
                    <a:pt x="30432" y="53719"/>
                  </a:cubicBezTo>
                  <a:cubicBezTo>
                    <a:pt x="30317" y="53813"/>
                    <a:pt x="30202" y="53904"/>
                    <a:pt x="30084" y="53993"/>
                  </a:cubicBezTo>
                  <a:cubicBezTo>
                    <a:pt x="30046" y="54022"/>
                    <a:pt x="30009" y="54055"/>
                    <a:pt x="29976" y="54090"/>
                  </a:cubicBezTo>
                  <a:cubicBezTo>
                    <a:pt x="29966" y="54098"/>
                    <a:pt x="29958" y="54110"/>
                    <a:pt x="29949" y="54119"/>
                  </a:cubicBezTo>
                  <a:lnTo>
                    <a:pt x="29936" y="54127"/>
                  </a:lnTo>
                  <a:cubicBezTo>
                    <a:pt x="29895" y="54173"/>
                    <a:pt x="29856" y="54220"/>
                    <a:pt x="29817" y="54266"/>
                  </a:cubicBezTo>
                  <a:cubicBezTo>
                    <a:pt x="29803" y="54284"/>
                    <a:pt x="29789" y="54301"/>
                    <a:pt x="29774" y="54319"/>
                  </a:cubicBezTo>
                  <a:lnTo>
                    <a:pt x="29778" y="54317"/>
                  </a:lnTo>
                  <a:lnTo>
                    <a:pt x="29778" y="54317"/>
                  </a:lnTo>
                  <a:cubicBezTo>
                    <a:pt x="29777" y="54318"/>
                    <a:pt x="29776" y="54318"/>
                    <a:pt x="29776" y="54319"/>
                  </a:cubicBezTo>
                  <a:cubicBezTo>
                    <a:pt x="29807" y="54301"/>
                    <a:pt x="29838" y="54284"/>
                    <a:pt x="29871" y="54266"/>
                  </a:cubicBezTo>
                  <a:lnTo>
                    <a:pt x="29871" y="54266"/>
                  </a:lnTo>
                  <a:cubicBezTo>
                    <a:pt x="29870" y="54267"/>
                    <a:pt x="29870" y="54267"/>
                    <a:pt x="29869" y="54268"/>
                  </a:cubicBezTo>
                  <a:lnTo>
                    <a:pt x="29871" y="54267"/>
                  </a:lnTo>
                  <a:lnTo>
                    <a:pt x="29871" y="54267"/>
                  </a:lnTo>
                  <a:cubicBezTo>
                    <a:pt x="29871" y="54267"/>
                    <a:pt x="29870" y="54268"/>
                    <a:pt x="29870" y="54268"/>
                  </a:cubicBezTo>
                  <a:cubicBezTo>
                    <a:pt x="29876" y="54265"/>
                    <a:pt x="29883" y="54262"/>
                    <a:pt x="29888" y="54258"/>
                  </a:cubicBezTo>
                  <a:cubicBezTo>
                    <a:pt x="29893" y="54256"/>
                    <a:pt x="29898" y="54252"/>
                    <a:pt x="29903" y="54250"/>
                  </a:cubicBezTo>
                  <a:cubicBezTo>
                    <a:pt x="29904" y="54248"/>
                    <a:pt x="29906" y="54247"/>
                    <a:pt x="29908" y="54246"/>
                  </a:cubicBezTo>
                  <a:lnTo>
                    <a:pt x="29909" y="54246"/>
                  </a:lnTo>
                  <a:cubicBezTo>
                    <a:pt x="29907" y="54246"/>
                    <a:pt x="29907" y="54248"/>
                    <a:pt x="29905" y="54249"/>
                  </a:cubicBezTo>
                  <a:lnTo>
                    <a:pt x="29905" y="54249"/>
                  </a:lnTo>
                  <a:cubicBezTo>
                    <a:pt x="30014" y="54186"/>
                    <a:pt x="30118" y="54118"/>
                    <a:pt x="30232" y="54064"/>
                  </a:cubicBezTo>
                  <a:cubicBezTo>
                    <a:pt x="30347" y="54007"/>
                    <a:pt x="30476" y="53976"/>
                    <a:pt x="30598" y="53934"/>
                  </a:cubicBezTo>
                  <a:lnTo>
                    <a:pt x="30604" y="53929"/>
                  </a:lnTo>
                  <a:cubicBezTo>
                    <a:pt x="30717" y="53890"/>
                    <a:pt x="30830" y="53852"/>
                    <a:pt x="30946" y="53821"/>
                  </a:cubicBezTo>
                  <a:cubicBezTo>
                    <a:pt x="31061" y="53789"/>
                    <a:pt x="31176" y="53764"/>
                    <a:pt x="31292" y="53738"/>
                  </a:cubicBezTo>
                  <a:lnTo>
                    <a:pt x="31292" y="53738"/>
                  </a:lnTo>
                  <a:cubicBezTo>
                    <a:pt x="31289" y="53739"/>
                    <a:pt x="31285" y="53741"/>
                    <a:pt x="31281" y="53742"/>
                  </a:cubicBezTo>
                  <a:cubicBezTo>
                    <a:pt x="31287" y="53741"/>
                    <a:pt x="31293" y="53739"/>
                    <a:pt x="31300" y="53738"/>
                  </a:cubicBezTo>
                  <a:cubicBezTo>
                    <a:pt x="31312" y="53734"/>
                    <a:pt x="31326" y="53732"/>
                    <a:pt x="31339" y="53728"/>
                  </a:cubicBezTo>
                  <a:cubicBezTo>
                    <a:pt x="31413" y="53710"/>
                    <a:pt x="31486" y="53691"/>
                    <a:pt x="31561" y="53671"/>
                  </a:cubicBezTo>
                  <a:lnTo>
                    <a:pt x="31561" y="53671"/>
                  </a:lnTo>
                  <a:cubicBezTo>
                    <a:pt x="31557" y="53672"/>
                    <a:pt x="31553" y="53673"/>
                    <a:pt x="31549" y="53674"/>
                  </a:cubicBezTo>
                  <a:lnTo>
                    <a:pt x="31549" y="53674"/>
                  </a:lnTo>
                  <a:cubicBezTo>
                    <a:pt x="31627" y="53654"/>
                    <a:pt x="31706" y="53635"/>
                    <a:pt x="31784" y="53613"/>
                  </a:cubicBezTo>
                  <a:cubicBezTo>
                    <a:pt x="31912" y="53575"/>
                    <a:pt x="32037" y="53528"/>
                    <a:pt x="32158" y="53475"/>
                  </a:cubicBezTo>
                  <a:cubicBezTo>
                    <a:pt x="32213" y="53451"/>
                    <a:pt x="32268" y="53429"/>
                    <a:pt x="32324" y="53407"/>
                  </a:cubicBezTo>
                  <a:cubicBezTo>
                    <a:pt x="32519" y="53303"/>
                    <a:pt x="32709" y="53190"/>
                    <a:pt x="32882" y="53051"/>
                  </a:cubicBezTo>
                  <a:cubicBezTo>
                    <a:pt x="33159" y="52833"/>
                    <a:pt x="33413" y="52587"/>
                    <a:pt x="33640" y="52318"/>
                  </a:cubicBezTo>
                  <a:cubicBezTo>
                    <a:pt x="33756" y="52181"/>
                    <a:pt x="33860" y="52035"/>
                    <a:pt x="33953" y="51881"/>
                  </a:cubicBezTo>
                  <a:cubicBezTo>
                    <a:pt x="34039" y="51738"/>
                    <a:pt x="34117" y="51591"/>
                    <a:pt x="34200" y="51445"/>
                  </a:cubicBezTo>
                  <a:cubicBezTo>
                    <a:pt x="34288" y="51294"/>
                    <a:pt x="34384" y="51144"/>
                    <a:pt x="34452" y="50982"/>
                  </a:cubicBezTo>
                  <a:cubicBezTo>
                    <a:pt x="34518" y="50829"/>
                    <a:pt x="34574" y="50672"/>
                    <a:pt x="34633" y="50515"/>
                  </a:cubicBezTo>
                  <a:cubicBezTo>
                    <a:pt x="34693" y="50350"/>
                    <a:pt x="34746" y="50182"/>
                    <a:pt x="34800" y="50016"/>
                  </a:cubicBezTo>
                  <a:cubicBezTo>
                    <a:pt x="34828" y="49927"/>
                    <a:pt x="34858" y="49837"/>
                    <a:pt x="34878" y="49744"/>
                  </a:cubicBezTo>
                  <a:cubicBezTo>
                    <a:pt x="34898" y="49655"/>
                    <a:pt x="34914" y="49566"/>
                    <a:pt x="34926" y="49475"/>
                  </a:cubicBezTo>
                  <a:cubicBezTo>
                    <a:pt x="34937" y="49386"/>
                    <a:pt x="34943" y="49296"/>
                    <a:pt x="34944" y="49207"/>
                  </a:cubicBezTo>
                  <a:cubicBezTo>
                    <a:pt x="34948" y="49132"/>
                    <a:pt x="34952" y="49056"/>
                    <a:pt x="34951" y="48981"/>
                  </a:cubicBezTo>
                  <a:cubicBezTo>
                    <a:pt x="34951" y="48807"/>
                    <a:pt x="34935" y="48635"/>
                    <a:pt x="34903" y="48465"/>
                  </a:cubicBezTo>
                  <a:cubicBezTo>
                    <a:pt x="34874" y="48301"/>
                    <a:pt x="34848" y="48136"/>
                    <a:pt x="34805" y="47974"/>
                  </a:cubicBezTo>
                  <a:cubicBezTo>
                    <a:pt x="34787" y="47892"/>
                    <a:pt x="34764" y="47811"/>
                    <a:pt x="34736" y="47732"/>
                  </a:cubicBezTo>
                  <a:cubicBezTo>
                    <a:pt x="34708" y="47646"/>
                    <a:pt x="34675" y="47561"/>
                    <a:pt x="34645" y="47475"/>
                  </a:cubicBezTo>
                  <a:lnTo>
                    <a:pt x="34645" y="47475"/>
                  </a:lnTo>
                  <a:cubicBezTo>
                    <a:pt x="34646" y="47476"/>
                    <a:pt x="34646" y="47478"/>
                    <a:pt x="34647" y="47479"/>
                  </a:cubicBezTo>
                  <a:cubicBezTo>
                    <a:pt x="34632" y="47440"/>
                    <a:pt x="34618" y="47401"/>
                    <a:pt x="34604" y="47362"/>
                  </a:cubicBezTo>
                  <a:cubicBezTo>
                    <a:pt x="34544" y="47196"/>
                    <a:pt x="34484" y="47028"/>
                    <a:pt x="34392" y="46877"/>
                  </a:cubicBezTo>
                  <a:cubicBezTo>
                    <a:pt x="34300" y="46728"/>
                    <a:pt x="34204" y="46580"/>
                    <a:pt x="34111" y="46431"/>
                  </a:cubicBezTo>
                  <a:cubicBezTo>
                    <a:pt x="34018" y="46284"/>
                    <a:pt x="33927" y="46134"/>
                    <a:pt x="33805" y="46008"/>
                  </a:cubicBezTo>
                  <a:cubicBezTo>
                    <a:pt x="33702" y="45901"/>
                    <a:pt x="33587" y="45804"/>
                    <a:pt x="33463" y="45719"/>
                  </a:cubicBezTo>
                  <a:cubicBezTo>
                    <a:pt x="33326" y="45621"/>
                    <a:pt x="33183" y="45529"/>
                    <a:pt x="33037" y="45447"/>
                  </a:cubicBezTo>
                  <a:cubicBezTo>
                    <a:pt x="32889" y="45361"/>
                    <a:pt x="32736" y="45286"/>
                    <a:pt x="32577" y="45222"/>
                  </a:cubicBezTo>
                  <a:cubicBezTo>
                    <a:pt x="32346" y="45130"/>
                    <a:pt x="32115" y="45034"/>
                    <a:pt x="31865" y="45004"/>
                  </a:cubicBezTo>
                  <a:cubicBezTo>
                    <a:pt x="31744" y="44989"/>
                    <a:pt x="31623" y="44982"/>
                    <a:pt x="31501" y="44982"/>
                  </a:cubicBezTo>
                  <a:cubicBezTo>
                    <a:pt x="31439" y="44982"/>
                    <a:pt x="31377" y="44984"/>
                    <a:pt x="31314" y="44988"/>
                  </a:cubicBezTo>
                  <a:cubicBezTo>
                    <a:pt x="31143" y="45000"/>
                    <a:pt x="30974" y="45018"/>
                    <a:pt x="30805" y="45038"/>
                  </a:cubicBezTo>
                  <a:lnTo>
                    <a:pt x="30807" y="45037"/>
                  </a:lnTo>
                  <a:lnTo>
                    <a:pt x="30807" y="45037"/>
                  </a:lnTo>
                  <a:cubicBezTo>
                    <a:pt x="30678" y="45050"/>
                    <a:pt x="30549" y="45058"/>
                    <a:pt x="30421" y="45068"/>
                  </a:cubicBezTo>
                  <a:cubicBezTo>
                    <a:pt x="30247" y="45079"/>
                    <a:pt x="30071" y="45090"/>
                    <a:pt x="29900" y="45122"/>
                  </a:cubicBezTo>
                  <a:cubicBezTo>
                    <a:pt x="29721" y="45153"/>
                    <a:pt x="29545" y="45193"/>
                    <a:pt x="29371" y="45244"/>
                  </a:cubicBezTo>
                  <a:cubicBezTo>
                    <a:pt x="29016" y="45348"/>
                    <a:pt x="28658" y="45444"/>
                    <a:pt x="28314" y="45577"/>
                  </a:cubicBezTo>
                  <a:cubicBezTo>
                    <a:pt x="27991" y="45702"/>
                    <a:pt x="27691" y="45882"/>
                    <a:pt x="27395" y="46060"/>
                  </a:cubicBezTo>
                  <a:cubicBezTo>
                    <a:pt x="27240" y="46153"/>
                    <a:pt x="27088" y="46246"/>
                    <a:pt x="26933" y="46337"/>
                  </a:cubicBezTo>
                  <a:cubicBezTo>
                    <a:pt x="26854" y="46381"/>
                    <a:pt x="26774" y="46431"/>
                    <a:pt x="26695" y="46474"/>
                  </a:cubicBezTo>
                  <a:cubicBezTo>
                    <a:pt x="26621" y="46513"/>
                    <a:pt x="26547" y="46552"/>
                    <a:pt x="26475" y="46589"/>
                  </a:cubicBezTo>
                  <a:cubicBezTo>
                    <a:pt x="26407" y="46621"/>
                    <a:pt x="26338" y="46649"/>
                    <a:pt x="26271" y="46679"/>
                  </a:cubicBezTo>
                  <a:cubicBezTo>
                    <a:pt x="26368" y="46600"/>
                    <a:pt x="26464" y="46520"/>
                    <a:pt x="26561" y="46440"/>
                  </a:cubicBezTo>
                  <a:cubicBezTo>
                    <a:pt x="26660" y="46366"/>
                    <a:pt x="26759" y="46291"/>
                    <a:pt x="26858" y="46221"/>
                  </a:cubicBezTo>
                  <a:cubicBezTo>
                    <a:pt x="27143" y="46016"/>
                    <a:pt x="27423" y="45805"/>
                    <a:pt x="27694" y="45581"/>
                  </a:cubicBezTo>
                  <a:cubicBezTo>
                    <a:pt x="27831" y="45467"/>
                    <a:pt x="27970" y="45354"/>
                    <a:pt x="28108" y="45241"/>
                  </a:cubicBezTo>
                  <a:cubicBezTo>
                    <a:pt x="28242" y="45131"/>
                    <a:pt x="28369" y="45014"/>
                    <a:pt x="28489" y="44889"/>
                  </a:cubicBezTo>
                  <a:cubicBezTo>
                    <a:pt x="28614" y="44759"/>
                    <a:pt x="28735" y="44625"/>
                    <a:pt x="28858" y="44493"/>
                  </a:cubicBezTo>
                  <a:cubicBezTo>
                    <a:pt x="28980" y="44361"/>
                    <a:pt x="29104" y="44233"/>
                    <a:pt x="29222" y="44100"/>
                  </a:cubicBezTo>
                  <a:cubicBezTo>
                    <a:pt x="29336" y="43971"/>
                    <a:pt x="29450" y="43842"/>
                    <a:pt x="29552" y="43705"/>
                  </a:cubicBezTo>
                  <a:cubicBezTo>
                    <a:pt x="29659" y="43561"/>
                    <a:pt x="29766" y="43417"/>
                    <a:pt x="29875" y="43275"/>
                  </a:cubicBezTo>
                  <a:lnTo>
                    <a:pt x="29875" y="43275"/>
                  </a:lnTo>
                  <a:cubicBezTo>
                    <a:pt x="29872" y="43279"/>
                    <a:pt x="29870" y="43283"/>
                    <a:pt x="29867" y="43287"/>
                  </a:cubicBezTo>
                  <a:lnTo>
                    <a:pt x="29867" y="43287"/>
                  </a:lnTo>
                  <a:cubicBezTo>
                    <a:pt x="29955" y="43176"/>
                    <a:pt x="30048" y="43066"/>
                    <a:pt x="30133" y="42953"/>
                  </a:cubicBezTo>
                  <a:cubicBezTo>
                    <a:pt x="30229" y="42824"/>
                    <a:pt x="30321" y="42694"/>
                    <a:pt x="30406" y="42557"/>
                  </a:cubicBezTo>
                  <a:cubicBezTo>
                    <a:pt x="30488" y="42430"/>
                    <a:pt x="30565" y="42298"/>
                    <a:pt x="30641" y="42167"/>
                  </a:cubicBezTo>
                  <a:cubicBezTo>
                    <a:pt x="30708" y="42052"/>
                    <a:pt x="30778" y="41938"/>
                    <a:pt x="30837" y="41819"/>
                  </a:cubicBezTo>
                  <a:cubicBezTo>
                    <a:pt x="30923" y="41646"/>
                    <a:pt x="31010" y="41469"/>
                    <a:pt x="31059" y="41283"/>
                  </a:cubicBezTo>
                  <a:cubicBezTo>
                    <a:pt x="31106" y="41101"/>
                    <a:pt x="31125" y="40913"/>
                    <a:pt x="31147" y="40726"/>
                  </a:cubicBezTo>
                  <a:cubicBezTo>
                    <a:pt x="31162" y="40580"/>
                    <a:pt x="31180" y="40435"/>
                    <a:pt x="31190" y="40289"/>
                  </a:cubicBezTo>
                  <a:cubicBezTo>
                    <a:pt x="31196" y="40148"/>
                    <a:pt x="31198" y="40009"/>
                    <a:pt x="31198" y="39870"/>
                  </a:cubicBezTo>
                  <a:lnTo>
                    <a:pt x="31198" y="39870"/>
                  </a:lnTo>
                  <a:cubicBezTo>
                    <a:pt x="31198" y="39870"/>
                    <a:pt x="31198" y="39870"/>
                    <a:pt x="31198" y="39870"/>
                  </a:cubicBezTo>
                  <a:lnTo>
                    <a:pt x="31198" y="39868"/>
                  </a:lnTo>
                  <a:cubicBezTo>
                    <a:pt x="31198" y="39869"/>
                    <a:pt x="31198" y="39869"/>
                    <a:pt x="31198" y="39870"/>
                  </a:cubicBezTo>
                  <a:lnTo>
                    <a:pt x="31198" y="39870"/>
                  </a:lnTo>
                  <a:cubicBezTo>
                    <a:pt x="31197" y="39868"/>
                    <a:pt x="31197" y="39867"/>
                    <a:pt x="31197" y="39865"/>
                  </a:cubicBezTo>
                  <a:cubicBezTo>
                    <a:pt x="31198" y="39861"/>
                    <a:pt x="31198" y="39857"/>
                    <a:pt x="31197" y="39854"/>
                  </a:cubicBezTo>
                  <a:lnTo>
                    <a:pt x="31197" y="39854"/>
                  </a:lnTo>
                  <a:cubicBezTo>
                    <a:pt x="31198" y="39854"/>
                    <a:pt x="31198" y="39854"/>
                    <a:pt x="31198" y="39854"/>
                  </a:cubicBezTo>
                  <a:cubicBezTo>
                    <a:pt x="31204" y="39688"/>
                    <a:pt x="31215" y="39521"/>
                    <a:pt x="31213" y="39356"/>
                  </a:cubicBezTo>
                  <a:cubicBezTo>
                    <a:pt x="31209" y="39176"/>
                    <a:pt x="31189" y="38997"/>
                    <a:pt x="31170" y="38818"/>
                  </a:cubicBezTo>
                  <a:cubicBezTo>
                    <a:pt x="31134" y="38476"/>
                    <a:pt x="31038" y="38149"/>
                    <a:pt x="30925" y="37826"/>
                  </a:cubicBezTo>
                  <a:cubicBezTo>
                    <a:pt x="30870" y="37667"/>
                    <a:pt x="30803" y="37512"/>
                    <a:pt x="30738" y="37357"/>
                  </a:cubicBezTo>
                  <a:cubicBezTo>
                    <a:pt x="30673" y="37205"/>
                    <a:pt x="30597" y="37058"/>
                    <a:pt x="30512" y="36917"/>
                  </a:cubicBezTo>
                  <a:cubicBezTo>
                    <a:pt x="30424" y="36773"/>
                    <a:pt x="30322" y="36640"/>
                    <a:pt x="30227" y="36503"/>
                  </a:cubicBezTo>
                  <a:cubicBezTo>
                    <a:pt x="30131" y="36363"/>
                    <a:pt x="30041" y="36222"/>
                    <a:pt x="29954" y="36077"/>
                  </a:cubicBezTo>
                  <a:lnTo>
                    <a:pt x="29954" y="36077"/>
                  </a:lnTo>
                  <a:cubicBezTo>
                    <a:pt x="29875" y="35935"/>
                    <a:pt x="29792" y="35793"/>
                    <a:pt x="29709" y="35652"/>
                  </a:cubicBezTo>
                  <a:lnTo>
                    <a:pt x="29710" y="35652"/>
                  </a:lnTo>
                  <a:cubicBezTo>
                    <a:pt x="29596" y="35447"/>
                    <a:pt x="29493" y="35237"/>
                    <a:pt x="29402" y="35022"/>
                  </a:cubicBezTo>
                  <a:cubicBezTo>
                    <a:pt x="29381" y="34966"/>
                    <a:pt x="29363" y="34910"/>
                    <a:pt x="29346" y="34853"/>
                  </a:cubicBezTo>
                  <a:cubicBezTo>
                    <a:pt x="29328" y="34779"/>
                    <a:pt x="29314" y="34705"/>
                    <a:pt x="29303" y="34629"/>
                  </a:cubicBezTo>
                  <a:cubicBezTo>
                    <a:pt x="29300" y="34597"/>
                    <a:pt x="29298" y="34565"/>
                    <a:pt x="29297" y="34533"/>
                  </a:cubicBezTo>
                  <a:lnTo>
                    <a:pt x="29297" y="34532"/>
                  </a:lnTo>
                  <a:cubicBezTo>
                    <a:pt x="29296" y="34529"/>
                    <a:pt x="29296" y="34527"/>
                    <a:pt x="29296" y="34525"/>
                  </a:cubicBezTo>
                  <a:lnTo>
                    <a:pt x="29296" y="34525"/>
                  </a:lnTo>
                  <a:cubicBezTo>
                    <a:pt x="29296" y="34527"/>
                    <a:pt x="29296" y="34529"/>
                    <a:pt x="29297" y="34531"/>
                  </a:cubicBezTo>
                  <a:cubicBezTo>
                    <a:pt x="29298" y="34487"/>
                    <a:pt x="29300" y="34447"/>
                    <a:pt x="29305" y="34407"/>
                  </a:cubicBezTo>
                  <a:cubicBezTo>
                    <a:pt x="29315" y="34355"/>
                    <a:pt x="29323" y="34305"/>
                    <a:pt x="29335" y="34255"/>
                  </a:cubicBezTo>
                  <a:cubicBezTo>
                    <a:pt x="29357" y="34184"/>
                    <a:pt x="29379" y="34116"/>
                    <a:pt x="29404" y="34044"/>
                  </a:cubicBezTo>
                  <a:cubicBezTo>
                    <a:pt x="29431" y="33981"/>
                    <a:pt x="29460" y="33917"/>
                    <a:pt x="29493" y="33856"/>
                  </a:cubicBezTo>
                  <a:lnTo>
                    <a:pt x="29493" y="33857"/>
                  </a:lnTo>
                  <a:cubicBezTo>
                    <a:pt x="29558" y="33754"/>
                    <a:pt x="29625" y="33653"/>
                    <a:pt x="29698" y="33556"/>
                  </a:cubicBezTo>
                  <a:cubicBezTo>
                    <a:pt x="29773" y="33454"/>
                    <a:pt x="29849" y="33350"/>
                    <a:pt x="29923" y="33248"/>
                  </a:cubicBezTo>
                  <a:cubicBezTo>
                    <a:pt x="29924" y="33247"/>
                    <a:pt x="29925" y="33246"/>
                    <a:pt x="29925" y="33245"/>
                  </a:cubicBezTo>
                  <a:cubicBezTo>
                    <a:pt x="29926" y="33245"/>
                    <a:pt x="29926" y="33244"/>
                    <a:pt x="29927" y="33244"/>
                  </a:cubicBezTo>
                  <a:lnTo>
                    <a:pt x="29926" y="33244"/>
                  </a:lnTo>
                  <a:cubicBezTo>
                    <a:pt x="29974" y="33185"/>
                    <a:pt x="30021" y="33126"/>
                    <a:pt x="30073" y="33074"/>
                  </a:cubicBezTo>
                  <a:cubicBezTo>
                    <a:pt x="30113" y="33032"/>
                    <a:pt x="30155" y="32994"/>
                    <a:pt x="30200" y="32960"/>
                  </a:cubicBezTo>
                  <a:cubicBezTo>
                    <a:pt x="30253" y="32918"/>
                    <a:pt x="30308" y="32882"/>
                    <a:pt x="30366" y="32846"/>
                  </a:cubicBezTo>
                  <a:cubicBezTo>
                    <a:pt x="30513" y="32762"/>
                    <a:pt x="30665" y="32690"/>
                    <a:pt x="30820" y="32620"/>
                  </a:cubicBezTo>
                  <a:cubicBezTo>
                    <a:pt x="30821" y="32618"/>
                    <a:pt x="30824" y="32617"/>
                    <a:pt x="30826" y="32617"/>
                  </a:cubicBezTo>
                  <a:lnTo>
                    <a:pt x="30825" y="32617"/>
                  </a:lnTo>
                  <a:cubicBezTo>
                    <a:pt x="30825" y="32617"/>
                    <a:pt x="30826" y="32617"/>
                    <a:pt x="30826" y="32617"/>
                  </a:cubicBezTo>
                  <a:cubicBezTo>
                    <a:pt x="30826" y="32617"/>
                    <a:pt x="30826" y="32617"/>
                    <a:pt x="30827" y="32617"/>
                  </a:cubicBezTo>
                  <a:lnTo>
                    <a:pt x="30829" y="32615"/>
                  </a:lnTo>
                  <a:cubicBezTo>
                    <a:pt x="30832" y="32614"/>
                    <a:pt x="30835" y="32613"/>
                    <a:pt x="30837" y="32611"/>
                  </a:cubicBezTo>
                  <a:cubicBezTo>
                    <a:pt x="30934" y="32570"/>
                    <a:pt x="31034" y="32534"/>
                    <a:pt x="31134" y="32504"/>
                  </a:cubicBezTo>
                  <a:cubicBezTo>
                    <a:pt x="31231" y="32480"/>
                    <a:pt x="31329" y="32461"/>
                    <a:pt x="31427" y="32447"/>
                  </a:cubicBezTo>
                  <a:cubicBezTo>
                    <a:pt x="31489" y="32440"/>
                    <a:pt x="31551" y="32431"/>
                    <a:pt x="31614" y="32428"/>
                  </a:cubicBezTo>
                  <a:cubicBezTo>
                    <a:pt x="31678" y="32425"/>
                    <a:pt x="31742" y="32424"/>
                    <a:pt x="31808" y="32423"/>
                  </a:cubicBezTo>
                  <a:cubicBezTo>
                    <a:pt x="31869" y="32425"/>
                    <a:pt x="31930" y="32425"/>
                    <a:pt x="31992" y="32432"/>
                  </a:cubicBezTo>
                  <a:cubicBezTo>
                    <a:pt x="32055" y="32438"/>
                    <a:pt x="32120" y="32443"/>
                    <a:pt x="32182" y="32450"/>
                  </a:cubicBezTo>
                  <a:cubicBezTo>
                    <a:pt x="32313" y="32466"/>
                    <a:pt x="32442" y="32490"/>
                    <a:pt x="32570" y="32520"/>
                  </a:cubicBezTo>
                  <a:cubicBezTo>
                    <a:pt x="32617" y="32534"/>
                    <a:pt x="32664" y="32551"/>
                    <a:pt x="32710" y="32569"/>
                  </a:cubicBezTo>
                  <a:cubicBezTo>
                    <a:pt x="32756" y="32591"/>
                    <a:pt x="32800" y="32613"/>
                    <a:pt x="32846" y="32641"/>
                  </a:cubicBezTo>
                  <a:cubicBezTo>
                    <a:pt x="32985" y="32728"/>
                    <a:pt x="33115" y="32828"/>
                    <a:pt x="33246" y="32927"/>
                  </a:cubicBezTo>
                  <a:cubicBezTo>
                    <a:pt x="33318" y="32988"/>
                    <a:pt x="33390" y="33048"/>
                    <a:pt x="33459" y="33114"/>
                  </a:cubicBezTo>
                  <a:lnTo>
                    <a:pt x="33459" y="33114"/>
                  </a:lnTo>
                  <a:cubicBezTo>
                    <a:pt x="33503" y="33159"/>
                    <a:pt x="33544" y="33203"/>
                    <a:pt x="33582" y="33251"/>
                  </a:cubicBezTo>
                  <a:cubicBezTo>
                    <a:pt x="33611" y="33290"/>
                    <a:pt x="33637" y="33330"/>
                    <a:pt x="33663" y="33371"/>
                  </a:cubicBezTo>
                  <a:cubicBezTo>
                    <a:pt x="33676" y="33398"/>
                    <a:pt x="33689" y="33425"/>
                    <a:pt x="33702" y="33453"/>
                  </a:cubicBezTo>
                  <a:cubicBezTo>
                    <a:pt x="33721" y="33501"/>
                    <a:pt x="33739" y="33551"/>
                    <a:pt x="33753" y="33601"/>
                  </a:cubicBezTo>
                  <a:cubicBezTo>
                    <a:pt x="33773" y="33677"/>
                    <a:pt x="33789" y="33754"/>
                    <a:pt x="33801" y="33832"/>
                  </a:cubicBezTo>
                  <a:cubicBezTo>
                    <a:pt x="33807" y="33880"/>
                    <a:pt x="33814" y="33929"/>
                    <a:pt x="33820" y="33979"/>
                  </a:cubicBezTo>
                  <a:cubicBezTo>
                    <a:pt x="33826" y="34027"/>
                    <a:pt x="33826" y="34077"/>
                    <a:pt x="33829" y="34124"/>
                  </a:cubicBezTo>
                  <a:cubicBezTo>
                    <a:pt x="33833" y="34204"/>
                    <a:pt x="33833" y="34285"/>
                    <a:pt x="33832" y="34366"/>
                  </a:cubicBezTo>
                  <a:cubicBezTo>
                    <a:pt x="33822" y="34688"/>
                    <a:pt x="33802" y="35010"/>
                    <a:pt x="33770" y="35331"/>
                  </a:cubicBezTo>
                  <a:cubicBezTo>
                    <a:pt x="33744" y="35621"/>
                    <a:pt x="33702" y="35911"/>
                    <a:pt x="33687" y="36202"/>
                  </a:cubicBezTo>
                  <a:cubicBezTo>
                    <a:pt x="33689" y="36207"/>
                    <a:pt x="33691" y="36214"/>
                    <a:pt x="33692" y="36221"/>
                  </a:cubicBezTo>
                  <a:cubicBezTo>
                    <a:pt x="33702" y="36277"/>
                    <a:pt x="33693" y="36340"/>
                    <a:pt x="33692" y="36397"/>
                  </a:cubicBezTo>
                  <a:cubicBezTo>
                    <a:pt x="33692" y="36389"/>
                    <a:pt x="33692" y="36381"/>
                    <a:pt x="33692" y="36373"/>
                  </a:cubicBezTo>
                  <a:cubicBezTo>
                    <a:pt x="33691" y="36397"/>
                    <a:pt x="33690" y="36421"/>
                    <a:pt x="33689" y="36444"/>
                  </a:cubicBezTo>
                  <a:lnTo>
                    <a:pt x="33688" y="36444"/>
                  </a:lnTo>
                  <a:cubicBezTo>
                    <a:pt x="33684" y="36561"/>
                    <a:pt x="33681" y="36678"/>
                    <a:pt x="33671" y="36794"/>
                  </a:cubicBezTo>
                  <a:cubicBezTo>
                    <a:pt x="33670" y="36913"/>
                    <a:pt x="33675" y="37030"/>
                    <a:pt x="33682" y="37148"/>
                  </a:cubicBezTo>
                  <a:cubicBezTo>
                    <a:pt x="33686" y="37189"/>
                    <a:pt x="33689" y="37230"/>
                    <a:pt x="33692" y="37273"/>
                  </a:cubicBezTo>
                  <a:cubicBezTo>
                    <a:pt x="33718" y="37470"/>
                    <a:pt x="33742" y="37672"/>
                    <a:pt x="33784" y="37868"/>
                  </a:cubicBezTo>
                  <a:cubicBezTo>
                    <a:pt x="33806" y="37976"/>
                    <a:pt x="33836" y="38081"/>
                    <a:pt x="33873" y="38185"/>
                  </a:cubicBezTo>
                  <a:cubicBezTo>
                    <a:pt x="33910" y="38284"/>
                    <a:pt x="33953" y="38382"/>
                    <a:pt x="34002" y="38476"/>
                  </a:cubicBezTo>
                  <a:cubicBezTo>
                    <a:pt x="34081" y="38627"/>
                    <a:pt x="34168" y="38777"/>
                    <a:pt x="34274" y="38910"/>
                  </a:cubicBezTo>
                  <a:cubicBezTo>
                    <a:pt x="34385" y="39050"/>
                    <a:pt x="34494" y="39196"/>
                    <a:pt x="34618" y="39323"/>
                  </a:cubicBezTo>
                  <a:cubicBezTo>
                    <a:pt x="34705" y="39407"/>
                    <a:pt x="34799" y="39485"/>
                    <a:pt x="34899" y="39554"/>
                  </a:cubicBezTo>
                  <a:cubicBezTo>
                    <a:pt x="34962" y="39600"/>
                    <a:pt x="35031" y="39647"/>
                    <a:pt x="35099" y="39686"/>
                  </a:cubicBezTo>
                  <a:cubicBezTo>
                    <a:pt x="35254" y="39774"/>
                    <a:pt x="35414" y="39851"/>
                    <a:pt x="35578" y="39918"/>
                  </a:cubicBezTo>
                  <a:cubicBezTo>
                    <a:pt x="35736" y="39986"/>
                    <a:pt x="35901" y="40040"/>
                    <a:pt x="36069" y="40078"/>
                  </a:cubicBezTo>
                  <a:cubicBezTo>
                    <a:pt x="36245" y="40118"/>
                    <a:pt x="36425" y="40154"/>
                    <a:pt x="36602" y="40186"/>
                  </a:cubicBezTo>
                  <a:cubicBezTo>
                    <a:pt x="36777" y="40218"/>
                    <a:pt x="36954" y="40243"/>
                    <a:pt x="37130" y="40256"/>
                  </a:cubicBezTo>
                  <a:cubicBezTo>
                    <a:pt x="37264" y="40267"/>
                    <a:pt x="37400" y="40280"/>
                    <a:pt x="37536" y="40280"/>
                  </a:cubicBezTo>
                  <a:cubicBezTo>
                    <a:pt x="37569" y="40280"/>
                    <a:pt x="37602" y="40279"/>
                    <a:pt x="37635" y="40277"/>
                  </a:cubicBezTo>
                  <a:cubicBezTo>
                    <a:pt x="37809" y="40270"/>
                    <a:pt x="37982" y="40251"/>
                    <a:pt x="38154" y="40220"/>
                  </a:cubicBezTo>
                  <a:lnTo>
                    <a:pt x="38458" y="40162"/>
                  </a:lnTo>
                  <a:cubicBezTo>
                    <a:pt x="38530" y="40150"/>
                    <a:pt x="38602" y="40134"/>
                    <a:pt x="38673" y="40114"/>
                  </a:cubicBezTo>
                  <a:cubicBezTo>
                    <a:pt x="38721" y="40099"/>
                    <a:pt x="38771" y="40087"/>
                    <a:pt x="38818" y="40068"/>
                  </a:cubicBezTo>
                  <a:cubicBezTo>
                    <a:pt x="38863" y="40053"/>
                    <a:pt x="38907" y="40037"/>
                    <a:pt x="38950" y="40021"/>
                  </a:cubicBezTo>
                  <a:cubicBezTo>
                    <a:pt x="39022" y="39995"/>
                    <a:pt x="39092" y="39965"/>
                    <a:pt x="39161" y="39936"/>
                  </a:cubicBezTo>
                  <a:cubicBezTo>
                    <a:pt x="39338" y="39867"/>
                    <a:pt x="39517" y="39802"/>
                    <a:pt x="39688" y="39723"/>
                  </a:cubicBezTo>
                  <a:cubicBezTo>
                    <a:pt x="39851" y="39648"/>
                    <a:pt x="40009" y="39568"/>
                    <a:pt x="40167" y="39483"/>
                  </a:cubicBezTo>
                  <a:cubicBezTo>
                    <a:pt x="40330" y="39397"/>
                    <a:pt x="40489" y="39301"/>
                    <a:pt x="40642" y="39195"/>
                  </a:cubicBezTo>
                  <a:cubicBezTo>
                    <a:pt x="40787" y="39099"/>
                    <a:pt x="40931" y="38999"/>
                    <a:pt x="41075" y="38900"/>
                  </a:cubicBezTo>
                  <a:cubicBezTo>
                    <a:pt x="41218" y="38799"/>
                    <a:pt x="41348" y="38680"/>
                    <a:pt x="41479" y="38558"/>
                  </a:cubicBezTo>
                  <a:lnTo>
                    <a:pt x="41478" y="38558"/>
                  </a:lnTo>
                  <a:cubicBezTo>
                    <a:pt x="41607" y="38437"/>
                    <a:pt x="41739" y="38322"/>
                    <a:pt x="41864" y="38201"/>
                  </a:cubicBezTo>
                  <a:cubicBezTo>
                    <a:pt x="41995" y="38077"/>
                    <a:pt x="42123" y="37950"/>
                    <a:pt x="42255" y="37825"/>
                  </a:cubicBezTo>
                  <a:cubicBezTo>
                    <a:pt x="42382" y="37705"/>
                    <a:pt x="42500" y="37580"/>
                    <a:pt x="42614" y="37448"/>
                  </a:cubicBezTo>
                  <a:cubicBezTo>
                    <a:pt x="42721" y="37325"/>
                    <a:pt x="42815" y="37192"/>
                    <a:pt x="42916" y="37067"/>
                  </a:cubicBezTo>
                  <a:cubicBezTo>
                    <a:pt x="43097" y="36856"/>
                    <a:pt x="43296" y="36658"/>
                    <a:pt x="43497" y="36465"/>
                  </a:cubicBezTo>
                  <a:cubicBezTo>
                    <a:pt x="43655" y="36319"/>
                    <a:pt x="43830" y="36191"/>
                    <a:pt x="44004" y="36065"/>
                  </a:cubicBezTo>
                  <a:cubicBezTo>
                    <a:pt x="44120" y="35988"/>
                    <a:pt x="44236" y="35918"/>
                    <a:pt x="44355" y="35848"/>
                  </a:cubicBezTo>
                  <a:cubicBezTo>
                    <a:pt x="44496" y="35773"/>
                    <a:pt x="44643" y="35705"/>
                    <a:pt x="44786" y="35632"/>
                  </a:cubicBezTo>
                  <a:cubicBezTo>
                    <a:pt x="44859" y="35596"/>
                    <a:pt x="44929" y="35556"/>
                    <a:pt x="45003" y="35524"/>
                  </a:cubicBezTo>
                  <a:cubicBezTo>
                    <a:pt x="45076" y="35491"/>
                    <a:pt x="45155" y="35459"/>
                    <a:pt x="45231" y="35427"/>
                  </a:cubicBezTo>
                  <a:lnTo>
                    <a:pt x="45230" y="35427"/>
                  </a:lnTo>
                  <a:cubicBezTo>
                    <a:pt x="45422" y="35354"/>
                    <a:pt x="45614" y="35278"/>
                    <a:pt x="45812" y="35226"/>
                  </a:cubicBezTo>
                  <a:cubicBezTo>
                    <a:pt x="45882" y="35211"/>
                    <a:pt x="45949" y="35197"/>
                    <a:pt x="46019" y="35184"/>
                  </a:cubicBezTo>
                  <a:cubicBezTo>
                    <a:pt x="46082" y="35173"/>
                    <a:pt x="46146" y="35166"/>
                    <a:pt x="46210" y="35158"/>
                  </a:cubicBezTo>
                  <a:cubicBezTo>
                    <a:pt x="46273" y="35153"/>
                    <a:pt x="46336" y="35151"/>
                    <a:pt x="46399" y="35151"/>
                  </a:cubicBezTo>
                  <a:cubicBezTo>
                    <a:pt x="46412" y="35151"/>
                    <a:pt x="46424" y="35151"/>
                    <a:pt x="46437" y="35151"/>
                  </a:cubicBezTo>
                  <a:cubicBezTo>
                    <a:pt x="46503" y="35155"/>
                    <a:pt x="46567" y="35162"/>
                    <a:pt x="46631" y="35173"/>
                  </a:cubicBezTo>
                  <a:cubicBezTo>
                    <a:pt x="46688" y="35183"/>
                    <a:pt x="46742" y="35196"/>
                    <a:pt x="46797" y="35209"/>
                  </a:cubicBezTo>
                  <a:lnTo>
                    <a:pt x="46796" y="35209"/>
                  </a:lnTo>
                  <a:cubicBezTo>
                    <a:pt x="46872" y="35233"/>
                    <a:pt x="46947" y="35260"/>
                    <a:pt x="47020" y="35293"/>
                  </a:cubicBezTo>
                  <a:cubicBezTo>
                    <a:pt x="47078" y="35320"/>
                    <a:pt x="47134" y="35351"/>
                    <a:pt x="47190" y="35383"/>
                  </a:cubicBezTo>
                  <a:cubicBezTo>
                    <a:pt x="47291" y="35448"/>
                    <a:pt x="47388" y="35521"/>
                    <a:pt x="47482" y="35596"/>
                  </a:cubicBezTo>
                  <a:cubicBezTo>
                    <a:pt x="47521" y="35629"/>
                    <a:pt x="47560" y="35660"/>
                    <a:pt x="47596" y="35696"/>
                  </a:cubicBezTo>
                  <a:lnTo>
                    <a:pt x="47697" y="35799"/>
                  </a:lnTo>
                  <a:cubicBezTo>
                    <a:pt x="47738" y="35843"/>
                    <a:pt x="47779" y="35892"/>
                    <a:pt x="47817" y="35940"/>
                  </a:cubicBezTo>
                  <a:cubicBezTo>
                    <a:pt x="47844" y="35978"/>
                    <a:pt x="47871" y="36016"/>
                    <a:pt x="47894" y="36057"/>
                  </a:cubicBezTo>
                  <a:cubicBezTo>
                    <a:pt x="47891" y="36050"/>
                    <a:pt x="47888" y="36044"/>
                    <a:pt x="47885" y="36037"/>
                  </a:cubicBezTo>
                  <a:lnTo>
                    <a:pt x="47885" y="36037"/>
                  </a:lnTo>
                  <a:cubicBezTo>
                    <a:pt x="47908" y="36080"/>
                    <a:pt x="47928" y="36122"/>
                    <a:pt x="47947" y="36164"/>
                  </a:cubicBezTo>
                  <a:cubicBezTo>
                    <a:pt x="47967" y="36222"/>
                    <a:pt x="47986" y="36280"/>
                    <a:pt x="48002" y="36339"/>
                  </a:cubicBezTo>
                  <a:cubicBezTo>
                    <a:pt x="48028" y="36462"/>
                    <a:pt x="48047" y="36585"/>
                    <a:pt x="48060" y="36710"/>
                  </a:cubicBezTo>
                  <a:cubicBezTo>
                    <a:pt x="48064" y="36766"/>
                    <a:pt x="48067" y="36820"/>
                    <a:pt x="48068" y="36876"/>
                  </a:cubicBezTo>
                  <a:cubicBezTo>
                    <a:pt x="48065" y="36961"/>
                    <a:pt x="48057" y="37047"/>
                    <a:pt x="48044" y="37131"/>
                  </a:cubicBezTo>
                  <a:cubicBezTo>
                    <a:pt x="48030" y="37210"/>
                    <a:pt x="48014" y="37286"/>
                    <a:pt x="47994" y="37362"/>
                  </a:cubicBezTo>
                  <a:cubicBezTo>
                    <a:pt x="47980" y="37408"/>
                    <a:pt x="47962" y="37451"/>
                    <a:pt x="47943" y="37494"/>
                  </a:cubicBezTo>
                  <a:cubicBezTo>
                    <a:pt x="47798" y="37792"/>
                    <a:pt x="47648" y="38088"/>
                    <a:pt x="47473" y="38371"/>
                  </a:cubicBezTo>
                  <a:cubicBezTo>
                    <a:pt x="47341" y="38578"/>
                    <a:pt x="47192" y="38769"/>
                    <a:pt x="47041" y="38961"/>
                  </a:cubicBezTo>
                  <a:cubicBezTo>
                    <a:pt x="46963" y="39059"/>
                    <a:pt x="46886" y="39159"/>
                    <a:pt x="46811" y="39260"/>
                  </a:cubicBezTo>
                  <a:cubicBezTo>
                    <a:pt x="46733" y="39362"/>
                    <a:pt x="46661" y="39470"/>
                    <a:pt x="46595" y="39581"/>
                  </a:cubicBezTo>
                  <a:cubicBezTo>
                    <a:pt x="46526" y="39697"/>
                    <a:pt x="46471" y="39823"/>
                    <a:pt x="46417" y="39948"/>
                  </a:cubicBezTo>
                  <a:cubicBezTo>
                    <a:pt x="46371" y="40056"/>
                    <a:pt x="46334" y="40167"/>
                    <a:pt x="46308" y="40281"/>
                  </a:cubicBezTo>
                  <a:cubicBezTo>
                    <a:pt x="46253" y="40531"/>
                    <a:pt x="46223" y="40785"/>
                    <a:pt x="46216" y="41041"/>
                  </a:cubicBezTo>
                  <a:cubicBezTo>
                    <a:pt x="46208" y="41365"/>
                    <a:pt x="46205" y="41689"/>
                    <a:pt x="46251" y="42012"/>
                  </a:cubicBezTo>
                  <a:cubicBezTo>
                    <a:pt x="46273" y="42165"/>
                    <a:pt x="46295" y="42319"/>
                    <a:pt x="46339" y="42468"/>
                  </a:cubicBezTo>
                  <a:cubicBezTo>
                    <a:pt x="46386" y="42627"/>
                    <a:pt x="46452" y="42778"/>
                    <a:pt x="46534" y="42921"/>
                  </a:cubicBezTo>
                  <a:cubicBezTo>
                    <a:pt x="46619" y="43065"/>
                    <a:pt x="46716" y="43200"/>
                    <a:pt x="46827" y="43326"/>
                  </a:cubicBezTo>
                  <a:cubicBezTo>
                    <a:pt x="46940" y="43456"/>
                    <a:pt x="47060" y="43578"/>
                    <a:pt x="47187" y="43695"/>
                  </a:cubicBezTo>
                  <a:cubicBezTo>
                    <a:pt x="47306" y="43804"/>
                    <a:pt x="47433" y="43905"/>
                    <a:pt x="47566" y="43999"/>
                  </a:cubicBezTo>
                  <a:cubicBezTo>
                    <a:pt x="47712" y="44105"/>
                    <a:pt x="47878" y="44178"/>
                    <a:pt x="48042" y="44252"/>
                  </a:cubicBezTo>
                  <a:cubicBezTo>
                    <a:pt x="48200" y="44320"/>
                    <a:pt x="48363" y="44379"/>
                    <a:pt x="48528" y="44428"/>
                  </a:cubicBezTo>
                  <a:cubicBezTo>
                    <a:pt x="48613" y="44453"/>
                    <a:pt x="48700" y="44473"/>
                    <a:pt x="48788" y="44487"/>
                  </a:cubicBezTo>
                  <a:cubicBezTo>
                    <a:pt x="48833" y="44495"/>
                    <a:pt x="48878" y="44502"/>
                    <a:pt x="48922" y="44508"/>
                  </a:cubicBezTo>
                  <a:cubicBezTo>
                    <a:pt x="48958" y="44512"/>
                    <a:pt x="48994" y="44516"/>
                    <a:pt x="49030" y="44518"/>
                  </a:cubicBezTo>
                  <a:cubicBezTo>
                    <a:pt x="49159" y="44525"/>
                    <a:pt x="49286" y="44529"/>
                    <a:pt x="49414" y="44529"/>
                  </a:cubicBezTo>
                  <a:cubicBezTo>
                    <a:pt x="49460" y="44529"/>
                    <a:pt x="49505" y="44528"/>
                    <a:pt x="49551" y="44527"/>
                  </a:cubicBezTo>
                  <a:cubicBezTo>
                    <a:pt x="49724" y="44524"/>
                    <a:pt x="49896" y="44522"/>
                    <a:pt x="50067" y="44494"/>
                  </a:cubicBezTo>
                  <a:cubicBezTo>
                    <a:pt x="50237" y="44468"/>
                    <a:pt x="50403" y="44396"/>
                    <a:pt x="50564" y="44334"/>
                  </a:cubicBezTo>
                  <a:cubicBezTo>
                    <a:pt x="50695" y="44282"/>
                    <a:pt x="50827" y="44234"/>
                    <a:pt x="50950" y="44167"/>
                  </a:cubicBezTo>
                  <a:cubicBezTo>
                    <a:pt x="51092" y="44091"/>
                    <a:pt x="51220" y="43999"/>
                    <a:pt x="51346" y="43900"/>
                  </a:cubicBezTo>
                  <a:cubicBezTo>
                    <a:pt x="51383" y="43870"/>
                    <a:pt x="51418" y="43841"/>
                    <a:pt x="51453" y="43810"/>
                  </a:cubicBezTo>
                  <a:lnTo>
                    <a:pt x="51453" y="43810"/>
                  </a:lnTo>
                  <a:cubicBezTo>
                    <a:pt x="51377" y="43829"/>
                    <a:pt x="51303" y="43849"/>
                    <a:pt x="51227" y="43868"/>
                  </a:cubicBezTo>
                  <a:cubicBezTo>
                    <a:pt x="51167" y="43884"/>
                    <a:pt x="51109" y="43900"/>
                    <a:pt x="51050" y="43915"/>
                  </a:cubicBezTo>
                  <a:cubicBezTo>
                    <a:pt x="50939" y="43943"/>
                    <a:pt x="50827" y="43960"/>
                    <a:pt x="50713" y="43968"/>
                  </a:cubicBezTo>
                  <a:cubicBezTo>
                    <a:pt x="50689" y="43968"/>
                    <a:pt x="50664" y="43969"/>
                    <a:pt x="50640" y="43969"/>
                  </a:cubicBezTo>
                  <a:cubicBezTo>
                    <a:pt x="50542" y="43969"/>
                    <a:pt x="50444" y="43962"/>
                    <a:pt x="50348" y="43949"/>
                  </a:cubicBezTo>
                  <a:lnTo>
                    <a:pt x="50333" y="43946"/>
                  </a:lnTo>
                  <a:cubicBezTo>
                    <a:pt x="50225" y="43934"/>
                    <a:pt x="50119" y="43916"/>
                    <a:pt x="50012" y="43896"/>
                  </a:cubicBezTo>
                  <a:lnTo>
                    <a:pt x="50008" y="43896"/>
                  </a:lnTo>
                  <a:cubicBezTo>
                    <a:pt x="49842" y="43873"/>
                    <a:pt x="49678" y="43832"/>
                    <a:pt x="49520" y="43779"/>
                  </a:cubicBezTo>
                  <a:cubicBezTo>
                    <a:pt x="49454" y="43765"/>
                    <a:pt x="49388" y="43750"/>
                    <a:pt x="49323" y="43731"/>
                  </a:cubicBezTo>
                  <a:cubicBezTo>
                    <a:pt x="49291" y="43721"/>
                    <a:pt x="49261" y="43708"/>
                    <a:pt x="49230" y="43695"/>
                  </a:cubicBezTo>
                  <a:cubicBezTo>
                    <a:pt x="49176" y="43667"/>
                    <a:pt x="49124" y="43636"/>
                    <a:pt x="49071" y="43604"/>
                  </a:cubicBezTo>
                  <a:cubicBezTo>
                    <a:pt x="48969" y="43537"/>
                    <a:pt x="48872" y="43462"/>
                    <a:pt x="48775" y="43385"/>
                  </a:cubicBezTo>
                  <a:cubicBezTo>
                    <a:pt x="48695" y="43325"/>
                    <a:pt x="48614" y="43263"/>
                    <a:pt x="48535" y="43200"/>
                  </a:cubicBezTo>
                  <a:cubicBezTo>
                    <a:pt x="48477" y="43151"/>
                    <a:pt x="48422" y="43100"/>
                    <a:pt x="48369" y="43046"/>
                  </a:cubicBezTo>
                  <a:cubicBezTo>
                    <a:pt x="48322" y="42995"/>
                    <a:pt x="48278" y="42943"/>
                    <a:pt x="48237" y="42888"/>
                  </a:cubicBezTo>
                  <a:lnTo>
                    <a:pt x="48237" y="42888"/>
                  </a:lnTo>
                  <a:cubicBezTo>
                    <a:pt x="48237" y="42889"/>
                    <a:pt x="48237" y="42890"/>
                    <a:pt x="48238" y="42891"/>
                  </a:cubicBezTo>
                  <a:lnTo>
                    <a:pt x="48238" y="42891"/>
                  </a:lnTo>
                  <a:cubicBezTo>
                    <a:pt x="48236" y="42888"/>
                    <a:pt x="48234" y="42885"/>
                    <a:pt x="48232" y="42881"/>
                  </a:cubicBezTo>
                  <a:lnTo>
                    <a:pt x="48231" y="42880"/>
                  </a:lnTo>
                  <a:cubicBezTo>
                    <a:pt x="48188" y="42819"/>
                    <a:pt x="48146" y="42753"/>
                    <a:pt x="48107" y="42687"/>
                  </a:cubicBezTo>
                  <a:cubicBezTo>
                    <a:pt x="48073" y="42618"/>
                    <a:pt x="48039" y="42547"/>
                    <a:pt x="48006" y="42475"/>
                  </a:cubicBezTo>
                  <a:cubicBezTo>
                    <a:pt x="47983" y="42411"/>
                    <a:pt x="47963" y="42348"/>
                    <a:pt x="47946" y="42282"/>
                  </a:cubicBezTo>
                  <a:cubicBezTo>
                    <a:pt x="47937" y="42246"/>
                    <a:pt x="47931" y="42209"/>
                    <a:pt x="47927" y="42171"/>
                  </a:cubicBezTo>
                  <a:cubicBezTo>
                    <a:pt x="47917" y="42074"/>
                    <a:pt x="47914" y="41978"/>
                    <a:pt x="47911" y="41881"/>
                  </a:cubicBezTo>
                  <a:cubicBezTo>
                    <a:pt x="47907" y="41771"/>
                    <a:pt x="47903" y="41661"/>
                    <a:pt x="47906" y="41550"/>
                  </a:cubicBezTo>
                  <a:lnTo>
                    <a:pt x="47906" y="41550"/>
                  </a:lnTo>
                  <a:lnTo>
                    <a:pt x="47906" y="41552"/>
                  </a:lnTo>
                  <a:cubicBezTo>
                    <a:pt x="47908" y="41521"/>
                    <a:pt x="47910" y="41491"/>
                    <a:pt x="47915" y="41461"/>
                  </a:cubicBezTo>
                  <a:cubicBezTo>
                    <a:pt x="47918" y="41443"/>
                    <a:pt x="47924" y="41425"/>
                    <a:pt x="47929" y="41408"/>
                  </a:cubicBezTo>
                  <a:cubicBezTo>
                    <a:pt x="47935" y="41387"/>
                    <a:pt x="47943" y="41368"/>
                    <a:pt x="47950" y="41349"/>
                  </a:cubicBezTo>
                  <a:cubicBezTo>
                    <a:pt x="48003" y="41244"/>
                    <a:pt x="48059" y="41140"/>
                    <a:pt x="48117" y="41040"/>
                  </a:cubicBezTo>
                  <a:cubicBezTo>
                    <a:pt x="48168" y="40962"/>
                    <a:pt x="48221" y="40887"/>
                    <a:pt x="48277" y="40814"/>
                  </a:cubicBezTo>
                  <a:cubicBezTo>
                    <a:pt x="48389" y="40681"/>
                    <a:pt x="48499" y="40546"/>
                    <a:pt x="48624" y="40425"/>
                  </a:cubicBezTo>
                  <a:lnTo>
                    <a:pt x="48624" y="40425"/>
                  </a:lnTo>
                  <a:cubicBezTo>
                    <a:pt x="48623" y="40426"/>
                    <a:pt x="48623" y="40426"/>
                    <a:pt x="48623" y="40426"/>
                  </a:cubicBezTo>
                  <a:lnTo>
                    <a:pt x="48623" y="40426"/>
                  </a:lnTo>
                  <a:cubicBezTo>
                    <a:pt x="48697" y="40355"/>
                    <a:pt x="48774" y="40287"/>
                    <a:pt x="48850" y="40217"/>
                  </a:cubicBezTo>
                  <a:cubicBezTo>
                    <a:pt x="48916" y="40154"/>
                    <a:pt x="48983" y="40092"/>
                    <a:pt x="49050" y="40030"/>
                  </a:cubicBezTo>
                  <a:cubicBezTo>
                    <a:pt x="49135" y="39959"/>
                    <a:pt x="49225" y="39892"/>
                    <a:pt x="49312" y="39822"/>
                  </a:cubicBezTo>
                  <a:cubicBezTo>
                    <a:pt x="49411" y="39743"/>
                    <a:pt x="49508" y="39663"/>
                    <a:pt x="49606" y="39582"/>
                  </a:cubicBezTo>
                  <a:cubicBezTo>
                    <a:pt x="49709" y="39498"/>
                    <a:pt x="49808" y="39415"/>
                    <a:pt x="49908" y="39326"/>
                  </a:cubicBezTo>
                  <a:cubicBezTo>
                    <a:pt x="49996" y="39248"/>
                    <a:pt x="50080" y="39163"/>
                    <a:pt x="50165" y="39079"/>
                  </a:cubicBezTo>
                  <a:cubicBezTo>
                    <a:pt x="50341" y="38909"/>
                    <a:pt x="50509" y="38730"/>
                    <a:pt x="50688" y="38560"/>
                  </a:cubicBezTo>
                  <a:cubicBezTo>
                    <a:pt x="50814" y="38439"/>
                    <a:pt x="50942" y="38316"/>
                    <a:pt x="51055" y="38180"/>
                  </a:cubicBezTo>
                  <a:cubicBezTo>
                    <a:pt x="51161" y="38052"/>
                    <a:pt x="51265" y="37922"/>
                    <a:pt x="51357" y="37781"/>
                  </a:cubicBezTo>
                  <a:cubicBezTo>
                    <a:pt x="51457" y="37633"/>
                    <a:pt x="51548" y="37477"/>
                    <a:pt x="51636" y="37320"/>
                  </a:cubicBezTo>
                  <a:cubicBezTo>
                    <a:pt x="51679" y="37244"/>
                    <a:pt x="51718" y="37165"/>
                    <a:pt x="51756" y="37087"/>
                  </a:cubicBezTo>
                  <a:cubicBezTo>
                    <a:pt x="51794" y="37011"/>
                    <a:pt x="51833" y="36934"/>
                    <a:pt x="51863" y="36857"/>
                  </a:cubicBezTo>
                  <a:cubicBezTo>
                    <a:pt x="51928" y="36688"/>
                    <a:pt x="51989" y="36518"/>
                    <a:pt x="52043" y="36346"/>
                  </a:cubicBezTo>
                  <a:cubicBezTo>
                    <a:pt x="52096" y="36185"/>
                    <a:pt x="52136" y="36021"/>
                    <a:pt x="52165" y="35856"/>
                  </a:cubicBezTo>
                  <a:cubicBezTo>
                    <a:pt x="52225" y="35487"/>
                    <a:pt x="52257" y="35116"/>
                    <a:pt x="52259" y="34743"/>
                  </a:cubicBezTo>
                  <a:cubicBezTo>
                    <a:pt x="52260" y="34578"/>
                    <a:pt x="52240" y="34413"/>
                    <a:pt x="52200" y="34254"/>
                  </a:cubicBezTo>
                  <a:cubicBezTo>
                    <a:pt x="52161" y="34098"/>
                    <a:pt x="52114" y="33943"/>
                    <a:pt x="52046" y="33796"/>
                  </a:cubicBezTo>
                  <a:cubicBezTo>
                    <a:pt x="51974" y="33644"/>
                    <a:pt x="51904" y="33490"/>
                    <a:pt x="51812" y="33349"/>
                  </a:cubicBezTo>
                  <a:cubicBezTo>
                    <a:pt x="51725" y="33215"/>
                    <a:pt x="51627" y="33088"/>
                    <a:pt x="51520" y="32970"/>
                  </a:cubicBezTo>
                  <a:cubicBezTo>
                    <a:pt x="51412" y="32850"/>
                    <a:pt x="51301" y="32729"/>
                    <a:pt x="51183" y="32620"/>
                  </a:cubicBezTo>
                  <a:cubicBezTo>
                    <a:pt x="50942" y="32400"/>
                    <a:pt x="50687" y="32198"/>
                    <a:pt x="50415" y="32018"/>
                  </a:cubicBezTo>
                  <a:cubicBezTo>
                    <a:pt x="50278" y="31924"/>
                    <a:pt x="50140" y="31828"/>
                    <a:pt x="49997" y="31742"/>
                  </a:cubicBezTo>
                  <a:cubicBezTo>
                    <a:pt x="49849" y="31652"/>
                    <a:pt x="49700" y="31566"/>
                    <a:pt x="49549" y="31481"/>
                  </a:cubicBezTo>
                  <a:cubicBezTo>
                    <a:pt x="49392" y="31395"/>
                    <a:pt x="49235" y="31306"/>
                    <a:pt x="49077" y="31223"/>
                  </a:cubicBezTo>
                  <a:cubicBezTo>
                    <a:pt x="48909" y="31133"/>
                    <a:pt x="48739" y="31045"/>
                    <a:pt x="48561" y="30978"/>
                  </a:cubicBezTo>
                  <a:cubicBezTo>
                    <a:pt x="48516" y="30960"/>
                    <a:pt x="48472" y="30940"/>
                    <a:pt x="48425" y="30926"/>
                  </a:cubicBezTo>
                  <a:cubicBezTo>
                    <a:pt x="48377" y="30910"/>
                    <a:pt x="48328" y="30894"/>
                    <a:pt x="48277" y="30878"/>
                  </a:cubicBezTo>
                  <a:cubicBezTo>
                    <a:pt x="48199" y="30854"/>
                    <a:pt x="48120" y="30832"/>
                    <a:pt x="48041" y="30812"/>
                  </a:cubicBezTo>
                  <a:cubicBezTo>
                    <a:pt x="47858" y="30764"/>
                    <a:pt x="47676" y="30730"/>
                    <a:pt x="47490" y="30699"/>
                  </a:cubicBezTo>
                  <a:cubicBezTo>
                    <a:pt x="47130" y="30640"/>
                    <a:pt x="46764" y="30646"/>
                    <a:pt x="46401" y="30645"/>
                  </a:cubicBezTo>
                  <a:cubicBezTo>
                    <a:pt x="46188" y="30645"/>
                    <a:pt x="45976" y="30644"/>
                    <a:pt x="45763" y="30644"/>
                  </a:cubicBezTo>
                  <a:cubicBezTo>
                    <a:pt x="45622" y="30644"/>
                    <a:pt x="45480" y="30645"/>
                    <a:pt x="45339" y="30646"/>
                  </a:cubicBezTo>
                  <a:cubicBezTo>
                    <a:pt x="45165" y="30650"/>
                    <a:pt x="44991" y="30667"/>
                    <a:pt x="44817" y="30681"/>
                  </a:cubicBezTo>
                  <a:cubicBezTo>
                    <a:pt x="44655" y="30695"/>
                    <a:pt x="44491" y="30702"/>
                    <a:pt x="44329" y="30723"/>
                  </a:cubicBezTo>
                  <a:cubicBezTo>
                    <a:pt x="44280" y="30731"/>
                    <a:pt x="44229" y="30735"/>
                    <a:pt x="44182" y="30745"/>
                  </a:cubicBezTo>
                  <a:cubicBezTo>
                    <a:pt x="44131" y="30755"/>
                    <a:pt x="44079" y="30764"/>
                    <a:pt x="44029" y="30775"/>
                  </a:cubicBezTo>
                  <a:cubicBezTo>
                    <a:pt x="43958" y="30789"/>
                    <a:pt x="43889" y="30806"/>
                    <a:pt x="43820" y="30821"/>
                  </a:cubicBezTo>
                  <a:cubicBezTo>
                    <a:pt x="43630" y="30864"/>
                    <a:pt x="43433" y="30901"/>
                    <a:pt x="43252" y="30972"/>
                  </a:cubicBezTo>
                  <a:cubicBezTo>
                    <a:pt x="43137" y="31019"/>
                    <a:pt x="43024" y="31074"/>
                    <a:pt x="42916" y="31136"/>
                  </a:cubicBezTo>
                  <a:cubicBezTo>
                    <a:pt x="42837" y="31178"/>
                    <a:pt x="42757" y="31218"/>
                    <a:pt x="42683" y="31266"/>
                  </a:cubicBezTo>
                  <a:cubicBezTo>
                    <a:pt x="42607" y="31312"/>
                    <a:pt x="42532" y="31358"/>
                    <a:pt x="42460" y="31409"/>
                  </a:cubicBezTo>
                  <a:cubicBezTo>
                    <a:pt x="42390" y="31457"/>
                    <a:pt x="42320" y="31511"/>
                    <a:pt x="42248" y="31555"/>
                  </a:cubicBezTo>
                  <a:cubicBezTo>
                    <a:pt x="42095" y="31652"/>
                    <a:pt x="41938" y="31742"/>
                    <a:pt x="41794" y="31851"/>
                  </a:cubicBezTo>
                  <a:cubicBezTo>
                    <a:pt x="41655" y="31953"/>
                    <a:pt x="41522" y="32062"/>
                    <a:pt x="41384" y="32162"/>
                  </a:cubicBezTo>
                  <a:cubicBezTo>
                    <a:pt x="41254" y="32250"/>
                    <a:pt x="41119" y="32338"/>
                    <a:pt x="41004" y="32445"/>
                  </a:cubicBezTo>
                  <a:cubicBezTo>
                    <a:pt x="40889" y="32554"/>
                    <a:pt x="40773" y="32664"/>
                    <a:pt x="40667" y="32782"/>
                  </a:cubicBezTo>
                  <a:cubicBezTo>
                    <a:pt x="40558" y="32904"/>
                    <a:pt x="40455" y="33029"/>
                    <a:pt x="40349" y="33153"/>
                  </a:cubicBezTo>
                  <a:cubicBezTo>
                    <a:pt x="40255" y="33264"/>
                    <a:pt x="40158" y="33369"/>
                    <a:pt x="40055" y="33473"/>
                  </a:cubicBezTo>
                  <a:cubicBezTo>
                    <a:pt x="39936" y="33584"/>
                    <a:pt x="39810" y="33687"/>
                    <a:pt x="39677" y="33781"/>
                  </a:cubicBezTo>
                  <a:lnTo>
                    <a:pt x="39695" y="33768"/>
                  </a:lnTo>
                  <a:lnTo>
                    <a:pt x="39695" y="33768"/>
                  </a:lnTo>
                  <a:cubicBezTo>
                    <a:pt x="39589" y="33843"/>
                    <a:pt x="39481" y="33915"/>
                    <a:pt x="39369" y="33982"/>
                  </a:cubicBezTo>
                  <a:cubicBezTo>
                    <a:pt x="39328" y="34002"/>
                    <a:pt x="39287" y="34021"/>
                    <a:pt x="39245" y="34039"/>
                  </a:cubicBezTo>
                  <a:cubicBezTo>
                    <a:pt x="39195" y="34057"/>
                    <a:pt x="39144" y="34073"/>
                    <a:pt x="39093" y="34088"/>
                  </a:cubicBezTo>
                  <a:cubicBezTo>
                    <a:pt x="39060" y="34095"/>
                    <a:pt x="39026" y="34101"/>
                    <a:pt x="38991" y="34105"/>
                  </a:cubicBezTo>
                  <a:cubicBezTo>
                    <a:pt x="38973" y="34106"/>
                    <a:pt x="38955" y="34107"/>
                    <a:pt x="38938" y="34107"/>
                  </a:cubicBezTo>
                  <a:cubicBezTo>
                    <a:pt x="38898" y="34105"/>
                    <a:pt x="38858" y="34101"/>
                    <a:pt x="38819" y="34097"/>
                  </a:cubicBezTo>
                  <a:cubicBezTo>
                    <a:pt x="38798" y="34092"/>
                    <a:pt x="38776" y="34087"/>
                    <a:pt x="38755" y="34081"/>
                  </a:cubicBezTo>
                  <a:cubicBezTo>
                    <a:pt x="38728" y="34073"/>
                    <a:pt x="38703" y="34064"/>
                    <a:pt x="38679" y="34053"/>
                  </a:cubicBezTo>
                  <a:lnTo>
                    <a:pt x="38679" y="34053"/>
                  </a:lnTo>
                  <a:cubicBezTo>
                    <a:pt x="38679" y="34054"/>
                    <a:pt x="38680" y="34055"/>
                    <a:pt x="38680" y="34055"/>
                  </a:cubicBezTo>
                  <a:lnTo>
                    <a:pt x="38680" y="34055"/>
                  </a:lnTo>
                  <a:cubicBezTo>
                    <a:pt x="38655" y="34043"/>
                    <a:pt x="38632" y="34029"/>
                    <a:pt x="38607" y="34014"/>
                  </a:cubicBezTo>
                  <a:lnTo>
                    <a:pt x="38607" y="34014"/>
                  </a:lnTo>
                  <a:cubicBezTo>
                    <a:pt x="38608" y="34015"/>
                    <a:pt x="38609" y="34015"/>
                    <a:pt x="38611" y="34017"/>
                  </a:cubicBezTo>
                  <a:cubicBezTo>
                    <a:pt x="38590" y="34004"/>
                    <a:pt x="38570" y="33989"/>
                    <a:pt x="38551" y="33974"/>
                  </a:cubicBezTo>
                  <a:lnTo>
                    <a:pt x="38552" y="33974"/>
                  </a:lnTo>
                  <a:cubicBezTo>
                    <a:pt x="38513" y="33944"/>
                    <a:pt x="38476" y="33909"/>
                    <a:pt x="38441" y="33873"/>
                  </a:cubicBezTo>
                  <a:cubicBezTo>
                    <a:pt x="38418" y="33847"/>
                    <a:pt x="38397" y="33821"/>
                    <a:pt x="38376" y="33794"/>
                  </a:cubicBezTo>
                  <a:cubicBezTo>
                    <a:pt x="38331" y="33732"/>
                    <a:pt x="38290" y="33669"/>
                    <a:pt x="38253" y="33604"/>
                  </a:cubicBezTo>
                  <a:cubicBezTo>
                    <a:pt x="38230" y="33555"/>
                    <a:pt x="38209" y="33506"/>
                    <a:pt x="38189" y="33458"/>
                  </a:cubicBezTo>
                  <a:cubicBezTo>
                    <a:pt x="38171" y="33405"/>
                    <a:pt x="38155" y="33353"/>
                    <a:pt x="38141" y="33301"/>
                  </a:cubicBezTo>
                  <a:cubicBezTo>
                    <a:pt x="38120" y="33197"/>
                    <a:pt x="38104" y="33094"/>
                    <a:pt x="38094" y="32989"/>
                  </a:cubicBezTo>
                  <a:lnTo>
                    <a:pt x="38094" y="32987"/>
                  </a:lnTo>
                  <a:cubicBezTo>
                    <a:pt x="38094" y="32981"/>
                    <a:pt x="38092" y="32974"/>
                    <a:pt x="38091" y="32966"/>
                  </a:cubicBezTo>
                  <a:lnTo>
                    <a:pt x="38091" y="32966"/>
                  </a:lnTo>
                  <a:cubicBezTo>
                    <a:pt x="38092" y="32969"/>
                    <a:pt x="38092" y="32972"/>
                    <a:pt x="38093" y="32975"/>
                  </a:cubicBezTo>
                  <a:cubicBezTo>
                    <a:pt x="38081" y="32832"/>
                    <a:pt x="38075" y="32689"/>
                    <a:pt x="38077" y="32547"/>
                  </a:cubicBezTo>
                  <a:cubicBezTo>
                    <a:pt x="38091" y="32220"/>
                    <a:pt x="38121" y="31895"/>
                    <a:pt x="38169" y="31573"/>
                  </a:cubicBezTo>
                  <a:cubicBezTo>
                    <a:pt x="38176" y="31541"/>
                    <a:pt x="38183" y="31508"/>
                    <a:pt x="38191" y="31476"/>
                  </a:cubicBezTo>
                  <a:cubicBezTo>
                    <a:pt x="38210" y="31422"/>
                    <a:pt x="38233" y="31373"/>
                    <a:pt x="38252" y="31318"/>
                  </a:cubicBezTo>
                  <a:cubicBezTo>
                    <a:pt x="38273" y="31252"/>
                    <a:pt x="38290" y="31185"/>
                    <a:pt x="38302" y="31116"/>
                  </a:cubicBezTo>
                  <a:cubicBezTo>
                    <a:pt x="38312" y="31042"/>
                    <a:pt x="38316" y="30969"/>
                    <a:pt x="38321" y="30895"/>
                  </a:cubicBezTo>
                  <a:cubicBezTo>
                    <a:pt x="38328" y="30778"/>
                    <a:pt x="38346" y="30661"/>
                    <a:pt x="38363" y="30546"/>
                  </a:cubicBezTo>
                  <a:cubicBezTo>
                    <a:pt x="38383" y="30410"/>
                    <a:pt x="38402" y="30268"/>
                    <a:pt x="38390" y="30129"/>
                  </a:cubicBezTo>
                  <a:cubicBezTo>
                    <a:pt x="38382" y="30039"/>
                    <a:pt x="38369" y="29949"/>
                    <a:pt x="38352" y="29861"/>
                  </a:cubicBezTo>
                  <a:cubicBezTo>
                    <a:pt x="38338" y="29790"/>
                    <a:pt x="38325" y="29720"/>
                    <a:pt x="38307" y="29650"/>
                  </a:cubicBezTo>
                  <a:cubicBezTo>
                    <a:pt x="38270" y="29502"/>
                    <a:pt x="38217" y="29358"/>
                    <a:pt x="38150" y="29222"/>
                  </a:cubicBezTo>
                  <a:cubicBezTo>
                    <a:pt x="38114" y="29154"/>
                    <a:pt x="38078" y="29086"/>
                    <a:pt x="38042" y="29019"/>
                  </a:cubicBezTo>
                  <a:cubicBezTo>
                    <a:pt x="38006" y="28952"/>
                    <a:pt x="37974" y="28883"/>
                    <a:pt x="37934" y="28818"/>
                  </a:cubicBezTo>
                  <a:cubicBezTo>
                    <a:pt x="37869" y="28715"/>
                    <a:pt x="37791" y="28623"/>
                    <a:pt x="37710" y="28535"/>
                  </a:cubicBezTo>
                  <a:cubicBezTo>
                    <a:pt x="37608" y="28422"/>
                    <a:pt x="37515" y="28303"/>
                    <a:pt x="37412" y="28192"/>
                  </a:cubicBezTo>
                  <a:cubicBezTo>
                    <a:pt x="37297" y="28067"/>
                    <a:pt x="37179" y="27941"/>
                    <a:pt x="37054" y="27823"/>
                  </a:cubicBezTo>
                  <a:cubicBezTo>
                    <a:pt x="36937" y="27712"/>
                    <a:pt x="36815" y="27609"/>
                    <a:pt x="36689" y="27508"/>
                  </a:cubicBezTo>
                  <a:cubicBezTo>
                    <a:pt x="36654" y="27479"/>
                    <a:pt x="36622" y="27446"/>
                    <a:pt x="36588" y="27414"/>
                  </a:cubicBezTo>
                  <a:cubicBezTo>
                    <a:pt x="36601" y="27363"/>
                    <a:pt x="36613" y="27311"/>
                    <a:pt x="36627" y="27260"/>
                  </a:cubicBezTo>
                  <a:cubicBezTo>
                    <a:pt x="36670" y="27111"/>
                    <a:pt x="36717" y="26967"/>
                    <a:pt x="36773" y="26822"/>
                  </a:cubicBezTo>
                  <a:cubicBezTo>
                    <a:pt x="36817" y="26722"/>
                    <a:pt x="36865" y="26627"/>
                    <a:pt x="36919" y="26532"/>
                  </a:cubicBezTo>
                  <a:lnTo>
                    <a:pt x="36918" y="26532"/>
                  </a:lnTo>
                  <a:cubicBezTo>
                    <a:pt x="36919" y="26531"/>
                    <a:pt x="36920" y="26530"/>
                    <a:pt x="36920" y="26527"/>
                  </a:cubicBezTo>
                  <a:lnTo>
                    <a:pt x="36921" y="26526"/>
                  </a:lnTo>
                  <a:cubicBezTo>
                    <a:pt x="36922" y="26525"/>
                    <a:pt x="36922" y="26525"/>
                    <a:pt x="36922" y="26524"/>
                  </a:cubicBezTo>
                  <a:cubicBezTo>
                    <a:pt x="36953" y="26476"/>
                    <a:pt x="36983" y="26427"/>
                    <a:pt x="37016" y="26379"/>
                  </a:cubicBezTo>
                  <a:cubicBezTo>
                    <a:pt x="37042" y="26339"/>
                    <a:pt x="37071" y="26304"/>
                    <a:pt x="37099" y="26267"/>
                  </a:cubicBezTo>
                  <a:cubicBezTo>
                    <a:pt x="37169" y="26187"/>
                    <a:pt x="37240" y="26115"/>
                    <a:pt x="37315" y="26043"/>
                  </a:cubicBezTo>
                  <a:cubicBezTo>
                    <a:pt x="37396" y="25972"/>
                    <a:pt x="37477" y="25907"/>
                    <a:pt x="37562" y="25842"/>
                  </a:cubicBezTo>
                  <a:cubicBezTo>
                    <a:pt x="37654" y="25780"/>
                    <a:pt x="37749" y="25723"/>
                    <a:pt x="37846" y="25668"/>
                  </a:cubicBezTo>
                  <a:cubicBezTo>
                    <a:pt x="37883" y="25649"/>
                    <a:pt x="37920" y="25628"/>
                    <a:pt x="37958" y="25614"/>
                  </a:cubicBezTo>
                  <a:cubicBezTo>
                    <a:pt x="37996" y="25599"/>
                    <a:pt x="38037" y="25582"/>
                    <a:pt x="38077" y="25566"/>
                  </a:cubicBezTo>
                  <a:cubicBezTo>
                    <a:pt x="38123" y="25549"/>
                    <a:pt x="38168" y="25531"/>
                    <a:pt x="38215" y="25518"/>
                  </a:cubicBezTo>
                  <a:cubicBezTo>
                    <a:pt x="38262" y="25504"/>
                    <a:pt x="38312" y="25492"/>
                    <a:pt x="38360" y="25477"/>
                  </a:cubicBezTo>
                  <a:cubicBezTo>
                    <a:pt x="38412" y="25463"/>
                    <a:pt x="38463" y="25452"/>
                    <a:pt x="38515" y="25443"/>
                  </a:cubicBezTo>
                  <a:cubicBezTo>
                    <a:pt x="38568" y="25434"/>
                    <a:pt x="38622" y="25427"/>
                    <a:pt x="38676" y="25418"/>
                  </a:cubicBezTo>
                  <a:cubicBezTo>
                    <a:pt x="38756" y="25409"/>
                    <a:pt x="38837" y="25406"/>
                    <a:pt x="38918" y="25406"/>
                  </a:cubicBezTo>
                  <a:cubicBezTo>
                    <a:pt x="38937" y="25406"/>
                    <a:pt x="38956" y="25406"/>
                    <a:pt x="38976" y="25406"/>
                  </a:cubicBezTo>
                  <a:lnTo>
                    <a:pt x="38971" y="25406"/>
                  </a:lnTo>
                  <a:cubicBezTo>
                    <a:pt x="39075" y="25410"/>
                    <a:pt x="39178" y="25418"/>
                    <a:pt x="39281" y="25428"/>
                  </a:cubicBezTo>
                  <a:cubicBezTo>
                    <a:pt x="39432" y="25453"/>
                    <a:pt x="39581" y="25482"/>
                    <a:pt x="39728" y="25518"/>
                  </a:cubicBezTo>
                  <a:cubicBezTo>
                    <a:pt x="39870" y="25551"/>
                    <a:pt x="40009" y="25591"/>
                    <a:pt x="40151" y="25629"/>
                  </a:cubicBezTo>
                  <a:lnTo>
                    <a:pt x="40140" y="25627"/>
                  </a:lnTo>
                  <a:lnTo>
                    <a:pt x="40140" y="25627"/>
                  </a:lnTo>
                  <a:cubicBezTo>
                    <a:pt x="40308" y="25679"/>
                    <a:pt x="40475" y="25729"/>
                    <a:pt x="40638" y="25794"/>
                  </a:cubicBezTo>
                  <a:cubicBezTo>
                    <a:pt x="40799" y="25858"/>
                    <a:pt x="40955" y="25925"/>
                    <a:pt x="41113" y="25992"/>
                  </a:cubicBezTo>
                  <a:cubicBezTo>
                    <a:pt x="41212" y="26036"/>
                    <a:pt x="41312" y="26080"/>
                    <a:pt x="41409" y="26128"/>
                  </a:cubicBezTo>
                  <a:cubicBezTo>
                    <a:pt x="41502" y="26175"/>
                    <a:pt x="41592" y="26227"/>
                    <a:pt x="41682" y="26278"/>
                  </a:cubicBezTo>
                  <a:cubicBezTo>
                    <a:pt x="41878" y="26401"/>
                    <a:pt x="42065" y="26532"/>
                    <a:pt x="42251" y="26666"/>
                  </a:cubicBezTo>
                  <a:cubicBezTo>
                    <a:pt x="42430" y="26796"/>
                    <a:pt x="42614" y="26920"/>
                    <a:pt x="42788" y="27057"/>
                  </a:cubicBezTo>
                  <a:cubicBezTo>
                    <a:pt x="42946" y="27197"/>
                    <a:pt x="43102" y="27338"/>
                    <a:pt x="43271" y="27465"/>
                  </a:cubicBezTo>
                  <a:cubicBezTo>
                    <a:pt x="43346" y="27522"/>
                    <a:pt x="43422" y="27579"/>
                    <a:pt x="43499" y="27633"/>
                  </a:cubicBezTo>
                  <a:cubicBezTo>
                    <a:pt x="43572" y="27681"/>
                    <a:pt x="43647" y="27726"/>
                    <a:pt x="43721" y="27769"/>
                  </a:cubicBezTo>
                  <a:cubicBezTo>
                    <a:pt x="43792" y="27810"/>
                    <a:pt x="43865" y="27847"/>
                    <a:pt x="43938" y="27884"/>
                  </a:cubicBezTo>
                  <a:cubicBezTo>
                    <a:pt x="44011" y="27921"/>
                    <a:pt x="44085" y="27961"/>
                    <a:pt x="44161" y="27998"/>
                  </a:cubicBezTo>
                  <a:cubicBezTo>
                    <a:pt x="44326" y="28075"/>
                    <a:pt x="44495" y="28144"/>
                    <a:pt x="44667" y="28203"/>
                  </a:cubicBezTo>
                  <a:cubicBezTo>
                    <a:pt x="44837" y="28261"/>
                    <a:pt x="45012" y="28308"/>
                    <a:pt x="45187" y="28341"/>
                  </a:cubicBezTo>
                  <a:cubicBezTo>
                    <a:pt x="45279" y="28361"/>
                    <a:pt x="45371" y="28374"/>
                    <a:pt x="45463" y="28389"/>
                  </a:cubicBezTo>
                  <a:cubicBezTo>
                    <a:pt x="45540" y="28400"/>
                    <a:pt x="45619" y="28412"/>
                    <a:pt x="45695" y="28418"/>
                  </a:cubicBezTo>
                  <a:cubicBezTo>
                    <a:pt x="45831" y="28431"/>
                    <a:pt x="45968" y="28437"/>
                    <a:pt x="46104" y="28437"/>
                  </a:cubicBezTo>
                  <a:cubicBezTo>
                    <a:pt x="46135" y="28437"/>
                    <a:pt x="46166" y="28437"/>
                    <a:pt x="46196" y="28436"/>
                  </a:cubicBezTo>
                  <a:cubicBezTo>
                    <a:pt x="46372" y="28434"/>
                    <a:pt x="46545" y="28417"/>
                    <a:pt x="46717" y="28387"/>
                  </a:cubicBezTo>
                  <a:cubicBezTo>
                    <a:pt x="46803" y="28370"/>
                    <a:pt x="46887" y="28347"/>
                    <a:pt x="46973" y="28326"/>
                  </a:cubicBezTo>
                  <a:lnTo>
                    <a:pt x="47233" y="28261"/>
                  </a:lnTo>
                  <a:cubicBezTo>
                    <a:pt x="47403" y="28222"/>
                    <a:pt x="47569" y="28172"/>
                    <a:pt x="47733" y="28113"/>
                  </a:cubicBezTo>
                  <a:cubicBezTo>
                    <a:pt x="47891" y="28054"/>
                    <a:pt x="48042" y="27971"/>
                    <a:pt x="48192" y="27895"/>
                  </a:cubicBezTo>
                  <a:cubicBezTo>
                    <a:pt x="48357" y="27810"/>
                    <a:pt x="48520" y="27725"/>
                    <a:pt x="48689" y="27646"/>
                  </a:cubicBezTo>
                  <a:cubicBezTo>
                    <a:pt x="48844" y="27573"/>
                    <a:pt x="49003" y="27502"/>
                    <a:pt x="49151" y="27413"/>
                  </a:cubicBezTo>
                  <a:cubicBezTo>
                    <a:pt x="49298" y="27326"/>
                    <a:pt x="49446" y="27235"/>
                    <a:pt x="49578" y="27126"/>
                  </a:cubicBezTo>
                  <a:cubicBezTo>
                    <a:pt x="49713" y="27018"/>
                    <a:pt x="49840" y="26900"/>
                    <a:pt x="49958" y="26774"/>
                  </a:cubicBezTo>
                  <a:cubicBezTo>
                    <a:pt x="50189" y="26522"/>
                    <a:pt x="50394" y="26247"/>
                    <a:pt x="50595" y="25971"/>
                  </a:cubicBezTo>
                  <a:cubicBezTo>
                    <a:pt x="50695" y="25833"/>
                    <a:pt x="50799" y="25693"/>
                    <a:pt x="50882" y="25543"/>
                  </a:cubicBezTo>
                  <a:cubicBezTo>
                    <a:pt x="50961" y="25402"/>
                    <a:pt x="51041" y="25258"/>
                    <a:pt x="51088" y="25101"/>
                  </a:cubicBezTo>
                  <a:cubicBezTo>
                    <a:pt x="51138" y="24935"/>
                    <a:pt x="51177" y="24767"/>
                    <a:pt x="51194" y="24593"/>
                  </a:cubicBezTo>
                  <a:cubicBezTo>
                    <a:pt x="51209" y="24420"/>
                    <a:pt x="51215" y="24248"/>
                    <a:pt x="51209" y="24075"/>
                  </a:cubicBezTo>
                  <a:cubicBezTo>
                    <a:pt x="51207" y="23912"/>
                    <a:pt x="51192" y="23751"/>
                    <a:pt x="51164" y="23590"/>
                  </a:cubicBezTo>
                  <a:cubicBezTo>
                    <a:pt x="51137" y="23419"/>
                    <a:pt x="51106" y="23247"/>
                    <a:pt x="51066" y="23078"/>
                  </a:cubicBezTo>
                  <a:cubicBezTo>
                    <a:pt x="51026" y="22908"/>
                    <a:pt x="50973" y="22747"/>
                    <a:pt x="50923" y="22583"/>
                  </a:cubicBezTo>
                  <a:cubicBezTo>
                    <a:pt x="50896" y="22494"/>
                    <a:pt x="50866" y="22410"/>
                    <a:pt x="50836" y="22323"/>
                  </a:cubicBezTo>
                  <a:cubicBezTo>
                    <a:pt x="50817" y="22271"/>
                    <a:pt x="50795" y="22221"/>
                    <a:pt x="50775" y="22171"/>
                  </a:cubicBezTo>
                  <a:cubicBezTo>
                    <a:pt x="50779" y="22051"/>
                    <a:pt x="50750" y="21935"/>
                    <a:pt x="50714" y="21821"/>
                  </a:cubicBezTo>
                  <a:cubicBezTo>
                    <a:pt x="50676" y="21705"/>
                    <a:pt x="50640" y="21589"/>
                    <a:pt x="50604" y="21473"/>
                  </a:cubicBezTo>
                  <a:cubicBezTo>
                    <a:pt x="50564" y="21346"/>
                    <a:pt x="50522" y="21221"/>
                    <a:pt x="50489" y="21092"/>
                  </a:cubicBezTo>
                  <a:cubicBezTo>
                    <a:pt x="50447" y="20898"/>
                    <a:pt x="50423" y="20700"/>
                    <a:pt x="50400" y="20503"/>
                  </a:cubicBezTo>
                  <a:cubicBezTo>
                    <a:pt x="50374" y="20275"/>
                    <a:pt x="50351" y="20047"/>
                    <a:pt x="50341" y="19817"/>
                  </a:cubicBezTo>
                  <a:cubicBezTo>
                    <a:pt x="50332" y="19594"/>
                    <a:pt x="50324" y="19370"/>
                    <a:pt x="50317" y="19145"/>
                  </a:cubicBezTo>
                  <a:lnTo>
                    <a:pt x="50317" y="19145"/>
                  </a:lnTo>
                  <a:cubicBezTo>
                    <a:pt x="50317" y="19089"/>
                    <a:pt x="50319" y="19035"/>
                    <a:pt x="50322" y="18978"/>
                  </a:cubicBezTo>
                  <a:cubicBezTo>
                    <a:pt x="50326" y="18921"/>
                    <a:pt x="50332" y="18865"/>
                    <a:pt x="50339" y="18807"/>
                  </a:cubicBezTo>
                  <a:cubicBezTo>
                    <a:pt x="50353" y="18731"/>
                    <a:pt x="50370" y="18657"/>
                    <a:pt x="50390" y="18584"/>
                  </a:cubicBezTo>
                  <a:cubicBezTo>
                    <a:pt x="50404" y="18543"/>
                    <a:pt x="50419" y="18502"/>
                    <a:pt x="50434" y="18462"/>
                  </a:cubicBezTo>
                  <a:lnTo>
                    <a:pt x="50434" y="18462"/>
                  </a:lnTo>
                  <a:lnTo>
                    <a:pt x="50428" y="18474"/>
                  </a:lnTo>
                  <a:cubicBezTo>
                    <a:pt x="50430" y="18469"/>
                    <a:pt x="50432" y="18464"/>
                    <a:pt x="50434" y="18459"/>
                  </a:cubicBezTo>
                  <a:cubicBezTo>
                    <a:pt x="50435" y="18457"/>
                    <a:pt x="50437" y="18455"/>
                    <a:pt x="50438" y="18451"/>
                  </a:cubicBezTo>
                  <a:lnTo>
                    <a:pt x="50438" y="18451"/>
                  </a:lnTo>
                  <a:cubicBezTo>
                    <a:pt x="50438" y="18452"/>
                    <a:pt x="50437" y="18453"/>
                    <a:pt x="50437" y="18454"/>
                  </a:cubicBezTo>
                  <a:lnTo>
                    <a:pt x="50437" y="18454"/>
                  </a:lnTo>
                  <a:cubicBezTo>
                    <a:pt x="50477" y="18369"/>
                    <a:pt x="50523" y="18289"/>
                    <a:pt x="50571" y="18208"/>
                  </a:cubicBezTo>
                  <a:cubicBezTo>
                    <a:pt x="50616" y="18136"/>
                    <a:pt x="50666" y="18067"/>
                    <a:pt x="50715" y="18000"/>
                  </a:cubicBezTo>
                  <a:cubicBezTo>
                    <a:pt x="50790" y="17912"/>
                    <a:pt x="50870" y="17828"/>
                    <a:pt x="50952" y="17746"/>
                  </a:cubicBezTo>
                  <a:cubicBezTo>
                    <a:pt x="50981" y="17718"/>
                    <a:pt x="51012" y="17691"/>
                    <a:pt x="51044" y="17667"/>
                  </a:cubicBezTo>
                  <a:cubicBezTo>
                    <a:pt x="51070" y="17647"/>
                    <a:pt x="51097" y="17627"/>
                    <a:pt x="51123" y="17606"/>
                  </a:cubicBezTo>
                  <a:lnTo>
                    <a:pt x="51123" y="17606"/>
                  </a:lnTo>
                  <a:lnTo>
                    <a:pt x="51217" y="17548"/>
                  </a:lnTo>
                  <a:lnTo>
                    <a:pt x="51217" y="17548"/>
                  </a:lnTo>
                  <a:cubicBezTo>
                    <a:pt x="51209" y="17551"/>
                    <a:pt x="51203" y="17554"/>
                    <a:pt x="51197" y="17557"/>
                  </a:cubicBezTo>
                  <a:cubicBezTo>
                    <a:pt x="51264" y="17521"/>
                    <a:pt x="51330" y="17486"/>
                    <a:pt x="51399" y="17458"/>
                  </a:cubicBezTo>
                  <a:cubicBezTo>
                    <a:pt x="51425" y="17448"/>
                    <a:pt x="51450" y="17441"/>
                    <a:pt x="51475" y="17434"/>
                  </a:cubicBezTo>
                  <a:cubicBezTo>
                    <a:pt x="51520" y="17423"/>
                    <a:pt x="51563" y="17416"/>
                    <a:pt x="51607" y="17409"/>
                  </a:cubicBezTo>
                  <a:lnTo>
                    <a:pt x="51605" y="17409"/>
                  </a:lnTo>
                  <a:cubicBezTo>
                    <a:pt x="51607" y="17409"/>
                    <a:pt x="51608" y="17409"/>
                    <a:pt x="51610" y="17409"/>
                  </a:cubicBezTo>
                  <a:cubicBezTo>
                    <a:pt x="51610" y="17409"/>
                    <a:pt x="51611" y="17409"/>
                    <a:pt x="51612" y="17409"/>
                  </a:cubicBezTo>
                  <a:lnTo>
                    <a:pt x="51613" y="17409"/>
                  </a:lnTo>
                  <a:cubicBezTo>
                    <a:pt x="51617" y="17408"/>
                    <a:pt x="51622" y="17407"/>
                    <a:pt x="51626" y="17406"/>
                  </a:cubicBezTo>
                  <a:lnTo>
                    <a:pt x="51626" y="17406"/>
                  </a:lnTo>
                  <a:cubicBezTo>
                    <a:pt x="51622" y="17407"/>
                    <a:pt x="51619" y="17408"/>
                    <a:pt x="51615" y="17409"/>
                  </a:cubicBezTo>
                  <a:cubicBezTo>
                    <a:pt x="51778" y="17393"/>
                    <a:pt x="51943" y="17385"/>
                    <a:pt x="52106" y="17385"/>
                  </a:cubicBezTo>
                  <a:cubicBezTo>
                    <a:pt x="52116" y="17385"/>
                    <a:pt x="52126" y="17385"/>
                    <a:pt x="52135" y="17385"/>
                  </a:cubicBezTo>
                  <a:cubicBezTo>
                    <a:pt x="52169" y="17388"/>
                    <a:pt x="52199" y="17390"/>
                    <a:pt x="52229" y="17395"/>
                  </a:cubicBezTo>
                  <a:cubicBezTo>
                    <a:pt x="52296" y="17405"/>
                    <a:pt x="52359" y="17419"/>
                    <a:pt x="52421" y="17433"/>
                  </a:cubicBezTo>
                  <a:lnTo>
                    <a:pt x="52418" y="17433"/>
                  </a:lnTo>
                  <a:cubicBezTo>
                    <a:pt x="52591" y="17487"/>
                    <a:pt x="52761" y="17552"/>
                    <a:pt x="52926" y="17627"/>
                  </a:cubicBezTo>
                  <a:cubicBezTo>
                    <a:pt x="53039" y="17677"/>
                    <a:pt x="53149" y="17733"/>
                    <a:pt x="53263" y="17780"/>
                  </a:cubicBezTo>
                  <a:cubicBezTo>
                    <a:pt x="53380" y="17828"/>
                    <a:pt x="53498" y="17875"/>
                    <a:pt x="53620" y="17914"/>
                  </a:cubicBezTo>
                  <a:cubicBezTo>
                    <a:pt x="53851" y="17988"/>
                    <a:pt x="54096" y="18031"/>
                    <a:pt x="54338" y="18053"/>
                  </a:cubicBezTo>
                  <a:cubicBezTo>
                    <a:pt x="54433" y="18061"/>
                    <a:pt x="54528" y="18070"/>
                    <a:pt x="54625" y="18078"/>
                  </a:cubicBezTo>
                  <a:cubicBezTo>
                    <a:pt x="54710" y="18083"/>
                    <a:pt x="54796" y="18085"/>
                    <a:pt x="54883" y="18087"/>
                  </a:cubicBezTo>
                  <a:cubicBezTo>
                    <a:pt x="54897" y="18087"/>
                    <a:pt x="54911" y="18088"/>
                    <a:pt x="54926" y="18088"/>
                  </a:cubicBezTo>
                  <a:cubicBezTo>
                    <a:pt x="55099" y="18088"/>
                    <a:pt x="55271" y="18064"/>
                    <a:pt x="55437" y="18016"/>
                  </a:cubicBezTo>
                  <a:cubicBezTo>
                    <a:pt x="55598" y="17969"/>
                    <a:pt x="55759" y="17907"/>
                    <a:pt x="55904" y="17818"/>
                  </a:cubicBezTo>
                  <a:cubicBezTo>
                    <a:pt x="56053" y="17727"/>
                    <a:pt x="56197" y="17625"/>
                    <a:pt x="56332" y="17512"/>
                  </a:cubicBezTo>
                  <a:cubicBezTo>
                    <a:pt x="56411" y="17443"/>
                    <a:pt x="56488" y="17376"/>
                    <a:pt x="56566" y="17304"/>
                  </a:cubicBezTo>
                  <a:cubicBezTo>
                    <a:pt x="56681" y="17197"/>
                    <a:pt x="56781" y="17077"/>
                    <a:pt x="56864" y="16944"/>
                  </a:cubicBezTo>
                  <a:cubicBezTo>
                    <a:pt x="56982" y="16762"/>
                    <a:pt x="57062" y="16555"/>
                    <a:pt x="57134" y="16353"/>
                  </a:cubicBezTo>
                  <a:cubicBezTo>
                    <a:pt x="57194" y="16188"/>
                    <a:pt x="57227" y="16016"/>
                    <a:pt x="57249" y="15844"/>
                  </a:cubicBezTo>
                  <a:cubicBezTo>
                    <a:pt x="57270" y="15690"/>
                    <a:pt x="57285" y="15542"/>
                    <a:pt x="57290" y="15393"/>
                  </a:cubicBezTo>
                  <a:cubicBezTo>
                    <a:pt x="57279" y="15369"/>
                    <a:pt x="57275" y="15344"/>
                    <a:pt x="57275" y="15319"/>
                  </a:cubicBezTo>
                  <a:cubicBezTo>
                    <a:pt x="57278" y="15283"/>
                    <a:pt x="57285" y="15247"/>
                    <a:pt x="57290" y="15212"/>
                  </a:cubicBezTo>
                  <a:cubicBezTo>
                    <a:pt x="57287" y="15094"/>
                    <a:pt x="57272" y="14976"/>
                    <a:pt x="57248" y="14861"/>
                  </a:cubicBezTo>
                  <a:cubicBezTo>
                    <a:pt x="57239" y="14826"/>
                    <a:pt x="57221" y="14795"/>
                    <a:pt x="57196" y="14771"/>
                  </a:cubicBezTo>
                  <a:cubicBezTo>
                    <a:pt x="57223" y="14725"/>
                    <a:pt x="57252" y="14681"/>
                    <a:pt x="57276" y="14635"/>
                  </a:cubicBezTo>
                  <a:cubicBezTo>
                    <a:pt x="57291" y="14608"/>
                    <a:pt x="57303" y="14583"/>
                    <a:pt x="57314" y="14556"/>
                  </a:cubicBezTo>
                  <a:cubicBezTo>
                    <a:pt x="57316" y="14471"/>
                    <a:pt x="57317" y="14385"/>
                    <a:pt x="57317" y="14299"/>
                  </a:cubicBezTo>
                  <a:cubicBezTo>
                    <a:pt x="57317" y="14177"/>
                    <a:pt x="57317" y="14054"/>
                    <a:pt x="57316" y="13932"/>
                  </a:cubicBezTo>
                  <a:cubicBezTo>
                    <a:pt x="57316" y="13917"/>
                    <a:pt x="57316" y="13899"/>
                    <a:pt x="57316" y="13882"/>
                  </a:cubicBezTo>
                  <a:lnTo>
                    <a:pt x="57306" y="13882"/>
                  </a:lnTo>
                  <a:cubicBezTo>
                    <a:pt x="57305" y="13885"/>
                    <a:pt x="57304" y="13887"/>
                    <a:pt x="57303" y="13890"/>
                  </a:cubicBezTo>
                  <a:cubicBezTo>
                    <a:pt x="57228" y="14036"/>
                    <a:pt x="57150" y="14185"/>
                    <a:pt x="57065" y="14323"/>
                  </a:cubicBezTo>
                  <a:cubicBezTo>
                    <a:pt x="57045" y="14354"/>
                    <a:pt x="57025" y="14386"/>
                    <a:pt x="57006" y="14417"/>
                  </a:cubicBezTo>
                  <a:lnTo>
                    <a:pt x="57006" y="14419"/>
                  </a:lnTo>
                  <a:cubicBezTo>
                    <a:pt x="56956" y="14518"/>
                    <a:pt x="56895" y="14608"/>
                    <a:pt x="56841" y="14704"/>
                  </a:cubicBezTo>
                  <a:cubicBezTo>
                    <a:pt x="56789" y="14796"/>
                    <a:pt x="56740" y="14887"/>
                    <a:pt x="56687" y="14976"/>
                  </a:cubicBezTo>
                  <a:lnTo>
                    <a:pt x="56687" y="14974"/>
                  </a:lnTo>
                  <a:cubicBezTo>
                    <a:pt x="56597" y="15123"/>
                    <a:pt x="56498" y="15266"/>
                    <a:pt x="56391" y="15403"/>
                  </a:cubicBezTo>
                  <a:cubicBezTo>
                    <a:pt x="56327" y="15485"/>
                    <a:pt x="56257" y="15562"/>
                    <a:pt x="56183" y="15634"/>
                  </a:cubicBezTo>
                  <a:lnTo>
                    <a:pt x="56183" y="15631"/>
                  </a:lnTo>
                  <a:cubicBezTo>
                    <a:pt x="56117" y="15697"/>
                    <a:pt x="56047" y="15758"/>
                    <a:pt x="55974" y="15814"/>
                  </a:cubicBezTo>
                  <a:cubicBezTo>
                    <a:pt x="55952" y="15828"/>
                    <a:pt x="55928" y="15841"/>
                    <a:pt x="55903" y="15854"/>
                  </a:cubicBezTo>
                  <a:cubicBezTo>
                    <a:pt x="55830" y="15894"/>
                    <a:pt x="55755" y="15928"/>
                    <a:pt x="55679" y="15959"/>
                  </a:cubicBezTo>
                  <a:lnTo>
                    <a:pt x="55679" y="15959"/>
                  </a:lnTo>
                  <a:cubicBezTo>
                    <a:pt x="55680" y="15959"/>
                    <a:pt x="55680" y="15958"/>
                    <a:pt x="55681" y="15958"/>
                  </a:cubicBezTo>
                  <a:lnTo>
                    <a:pt x="55681" y="15958"/>
                  </a:lnTo>
                  <a:cubicBezTo>
                    <a:pt x="55599" y="15989"/>
                    <a:pt x="55515" y="16014"/>
                    <a:pt x="55432" y="16037"/>
                  </a:cubicBezTo>
                  <a:cubicBezTo>
                    <a:pt x="55394" y="16044"/>
                    <a:pt x="55355" y="16052"/>
                    <a:pt x="55315" y="16057"/>
                  </a:cubicBezTo>
                  <a:cubicBezTo>
                    <a:pt x="55260" y="16063"/>
                    <a:pt x="55205" y="16067"/>
                    <a:pt x="55150" y="16068"/>
                  </a:cubicBezTo>
                  <a:cubicBezTo>
                    <a:pt x="55100" y="16066"/>
                    <a:pt x="55052" y="16063"/>
                    <a:pt x="55004" y="16057"/>
                  </a:cubicBezTo>
                  <a:cubicBezTo>
                    <a:pt x="54910" y="16042"/>
                    <a:pt x="54818" y="16025"/>
                    <a:pt x="54726" y="16003"/>
                  </a:cubicBezTo>
                  <a:cubicBezTo>
                    <a:pt x="54643" y="15979"/>
                    <a:pt x="54561" y="15949"/>
                    <a:pt x="54482" y="15915"/>
                  </a:cubicBezTo>
                  <a:lnTo>
                    <a:pt x="54482" y="15915"/>
                  </a:lnTo>
                  <a:cubicBezTo>
                    <a:pt x="54485" y="15916"/>
                    <a:pt x="54488" y="15917"/>
                    <a:pt x="54491" y="15918"/>
                  </a:cubicBezTo>
                  <a:cubicBezTo>
                    <a:pt x="54266" y="15820"/>
                    <a:pt x="54041" y="15721"/>
                    <a:pt x="53818" y="15615"/>
                  </a:cubicBezTo>
                  <a:cubicBezTo>
                    <a:pt x="53597" y="15510"/>
                    <a:pt x="53379" y="15401"/>
                    <a:pt x="53154" y="15302"/>
                  </a:cubicBezTo>
                  <a:cubicBezTo>
                    <a:pt x="52916" y="15196"/>
                    <a:pt x="52679" y="15084"/>
                    <a:pt x="52443" y="14974"/>
                  </a:cubicBezTo>
                  <a:cubicBezTo>
                    <a:pt x="52335" y="14923"/>
                    <a:pt x="52224" y="14872"/>
                    <a:pt x="52111" y="14831"/>
                  </a:cubicBezTo>
                  <a:cubicBezTo>
                    <a:pt x="51982" y="14785"/>
                    <a:pt x="51854" y="14743"/>
                    <a:pt x="51722" y="14710"/>
                  </a:cubicBezTo>
                  <a:cubicBezTo>
                    <a:pt x="51562" y="14666"/>
                    <a:pt x="51394" y="14640"/>
                    <a:pt x="51229" y="14618"/>
                  </a:cubicBezTo>
                  <a:cubicBezTo>
                    <a:pt x="51082" y="14600"/>
                    <a:pt x="50934" y="14582"/>
                    <a:pt x="50787" y="14582"/>
                  </a:cubicBezTo>
                  <a:cubicBezTo>
                    <a:pt x="50760" y="14582"/>
                    <a:pt x="50733" y="14583"/>
                    <a:pt x="50706" y="14584"/>
                  </a:cubicBezTo>
                  <a:cubicBezTo>
                    <a:pt x="50530" y="14593"/>
                    <a:pt x="50357" y="14606"/>
                    <a:pt x="50187" y="14645"/>
                  </a:cubicBezTo>
                  <a:cubicBezTo>
                    <a:pt x="50023" y="14683"/>
                    <a:pt x="49861" y="14728"/>
                    <a:pt x="49700" y="14775"/>
                  </a:cubicBezTo>
                  <a:cubicBezTo>
                    <a:pt x="49530" y="14825"/>
                    <a:pt x="49364" y="14888"/>
                    <a:pt x="49203" y="14963"/>
                  </a:cubicBezTo>
                  <a:cubicBezTo>
                    <a:pt x="49040" y="15039"/>
                    <a:pt x="48887" y="15139"/>
                    <a:pt x="48738" y="15240"/>
                  </a:cubicBezTo>
                  <a:cubicBezTo>
                    <a:pt x="48595" y="15338"/>
                    <a:pt x="48461" y="15448"/>
                    <a:pt x="48336" y="15567"/>
                  </a:cubicBezTo>
                  <a:cubicBezTo>
                    <a:pt x="48214" y="15684"/>
                    <a:pt x="48092" y="15803"/>
                    <a:pt x="47988" y="15939"/>
                  </a:cubicBezTo>
                  <a:cubicBezTo>
                    <a:pt x="47890" y="16066"/>
                    <a:pt x="47804" y="16201"/>
                    <a:pt x="47731" y="16344"/>
                  </a:cubicBezTo>
                  <a:cubicBezTo>
                    <a:pt x="47654" y="16497"/>
                    <a:pt x="47588" y="16653"/>
                    <a:pt x="47520" y="16811"/>
                  </a:cubicBezTo>
                  <a:cubicBezTo>
                    <a:pt x="47452" y="16968"/>
                    <a:pt x="47381" y="17122"/>
                    <a:pt x="47323" y="17283"/>
                  </a:cubicBezTo>
                  <a:cubicBezTo>
                    <a:pt x="47293" y="17363"/>
                    <a:pt x="47263" y="17443"/>
                    <a:pt x="47239" y="17525"/>
                  </a:cubicBezTo>
                  <a:cubicBezTo>
                    <a:pt x="47215" y="17609"/>
                    <a:pt x="47187" y="17692"/>
                    <a:pt x="47170" y="17777"/>
                  </a:cubicBezTo>
                  <a:cubicBezTo>
                    <a:pt x="47104" y="18127"/>
                    <a:pt x="47082" y="18484"/>
                    <a:pt x="47102" y="18839"/>
                  </a:cubicBezTo>
                  <a:cubicBezTo>
                    <a:pt x="47113" y="19023"/>
                    <a:pt x="47136" y="19203"/>
                    <a:pt x="47161" y="19386"/>
                  </a:cubicBezTo>
                  <a:cubicBezTo>
                    <a:pt x="47186" y="19564"/>
                    <a:pt x="47209" y="19742"/>
                    <a:pt x="47233" y="19919"/>
                  </a:cubicBezTo>
                  <a:cubicBezTo>
                    <a:pt x="47252" y="20107"/>
                    <a:pt x="47270" y="20297"/>
                    <a:pt x="47288" y="20485"/>
                  </a:cubicBezTo>
                  <a:cubicBezTo>
                    <a:pt x="47307" y="20664"/>
                    <a:pt x="47332" y="20841"/>
                    <a:pt x="47358" y="21020"/>
                  </a:cubicBezTo>
                  <a:lnTo>
                    <a:pt x="47358" y="21020"/>
                  </a:lnTo>
                  <a:cubicBezTo>
                    <a:pt x="47358" y="21020"/>
                    <a:pt x="47358" y="21019"/>
                    <a:pt x="47358" y="21018"/>
                  </a:cubicBezTo>
                  <a:lnTo>
                    <a:pt x="47358" y="21018"/>
                  </a:lnTo>
                  <a:cubicBezTo>
                    <a:pt x="47358" y="21019"/>
                    <a:pt x="47358" y="21020"/>
                    <a:pt x="47358" y="21021"/>
                  </a:cubicBezTo>
                  <a:lnTo>
                    <a:pt x="47358" y="21021"/>
                  </a:lnTo>
                  <a:cubicBezTo>
                    <a:pt x="47358" y="21021"/>
                    <a:pt x="47358" y="21021"/>
                    <a:pt x="47358" y="21020"/>
                  </a:cubicBezTo>
                  <a:lnTo>
                    <a:pt x="47358" y="21020"/>
                  </a:lnTo>
                  <a:cubicBezTo>
                    <a:pt x="47358" y="21023"/>
                    <a:pt x="47358" y="21025"/>
                    <a:pt x="47359" y="21027"/>
                  </a:cubicBezTo>
                  <a:lnTo>
                    <a:pt x="47359" y="21027"/>
                  </a:lnTo>
                  <a:cubicBezTo>
                    <a:pt x="47358" y="21025"/>
                    <a:pt x="47358" y="21023"/>
                    <a:pt x="47358" y="21021"/>
                  </a:cubicBezTo>
                  <a:lnTo>
                    <a:pt x="47358" y="21021"/>
                  </a:lnTo>
                  <a:cubicBezTo>
                    <a:pt x="47358" y="21023"/>
                    <a:pt x="47358" y="21025"/>
                    <a:pt x="47359" y="21028"/>
                  </a:cubicBezTo>
                  <a:cubicBezTo>
                    <a:pt x="47359" y="21027"/>
                    <a:pt x="47359" y="21027"/>
                    <a:pt x="47359" y="21027"/>
                  </a:cubicBezTo>
                  <a:lnTo>
                    <a:pt x="47359" y="21027"/>
                  </a:lnTo>
                  <a:cubicBezTo>
                    <a:pt x="47359" y="21029"/>
                    <a:pt x="47359" y="21031"/>
                    <a:pt x="47360" y="21033"/>
                  </a:cubicBezTo>
                  <a:cubicBezTo>
                    <a:pt x="47360" y="21034"/>
                    <a:pt x="47361" y="21035"/>
                    <a:pt x="47360" y="21037"/>
                  </a:cubicBezTo>
                  <a:lnTo>
                    <a:pt x="47359" y="21035"/>
                  </a:lnTo>
                  <a:lnTo>
                    <a:pt x="47359" y="21035"/>
                  </a:lnTo>
                  <a:cubicBezTo>
                    <a:pt x="47367" y="21111"/>
                    <a:pt x="47373" y="21184"/>
                    <a:pt x="47377" y="21261"/>
                  </a:cubicBezTo>
                  <a:cubicBezTo>
                    <a:pt x="47374" y="21338"/>
                    <a:pt x="47368" y="21413"/>
                    <a:pt x="47361" y="21489"/>
                  </a:cubicBezTo>
                  <a:cubicBezTo>
                    <a:pt x="47353" y="21559"/>
                    <a:pt x="47341" y="21628"/>
                    <a:pt x="47331" y="21696"/>
                  </a:cubicBezTo>
                  <a:cubicBezTo>
                    <a:pt x="47311" y="21831"/>
                    <a:pt x="47299" y="21969"/>
                    <a:pt x="47282" y="22105"/>
                  </a:cubicBezTo>
                  <a:cubicBezTo>
                    <a:pt x="47267" y="22188"/>
                    <a:pt x="47248" y="22271"/>
                    <a:pt x="47229" y="22354"/>
                  </a:cubicBezTo>
                  <a:cubicBezTo>
                    <a:pt x="47205" y="22428"/>
                    <a:pt x="47178" y="22501"/>
                    <a:pt x="47150" y="22574"/>
                  </a:cubicBezTo>
                  <a:cubicBezTo>
                    <a:pt x="47129" y="22621"/>
                    <a:pt x="47105" y="22665"/>
                    <a:pt x="47080" y="22711"/>
                  </a:cubicBezTo>
                  <a:cubicBezTo>
                    <a:pt x="47028" y="22794"/>
                    <a:pt x="46970" y="22873"/>
                    <a:pt x="46910" y="22953"/>
                  </a:cubicBezTo>
                  <a:cubicBezTo>
                    <a:pt x="46845" y="23043"/>
                    <a:pt x="46780" y="23138"/>
                    <a:pt x="46712" y="23226"/>
                  </a:cubicBezTo>
                  <a:cubicBezTo>
                    <a:pt x="46691" y="23248"/>
                    <a:pt x="46671" y="23270"/>
                    <a:pt x="46651" y="23291"/>
                  </a:cubicBezTo>
                  <a:cubicBezTo>
                    <a:pt x="46613" y="23324"/>
                    <a:pt x="46575" y="23357"/>
                    <a:pt x="46533" y="23387"/>
                  </a:cubicBezTo>
                  <a:lnTo>
                    <a:pt x="46533" y="23387"/>
                  </a:lnTo>
                  <a:cubicBezTo>
                    <a:pt x="46534" y="23386"/>
                    <a:pt x="46535" y="23385"/>
                    <a:pt x="46536" y="23384"/>
                  </a:cubicBezTo>
                  <a:lnTo>
                    <a:pt x="46536" y="23384"/>
                  </a:lnTo>
                  <a:lnTo>
                    <a:pt x="46531" y="23389"/>
                  </a:lnTo>
                  <a:lnTo>
                    <a:pt x="46531" y="23389"/>
                  </a:lnTo>
                  <a:cubicBezTo>
                    <a:pt x="46529" y="23390"/>
                    <a:pt x="46528" y="23391"/>
                    <a:pt x="46527" y="23392"/>
                  </a:cubicBezTo>
                  <a:cubicBezTo>
                    <a:pt x="46528" y="23391"/>
                    <a:pt x="46529" y="23390"/>
                    <a:pt x="46529" y="23390"/>
                  </a:cubicBezTo>
                  <a:lnTo>
                    <a:pt x="46529" y="23390"/>
                  </a:lnTo>
                  <a:lnTo>
                    <a:pt x="46525" y="23394"/>
                  </a:lnTo>
                  <a:cubicBezTo>
                    <a:pt x="46525" y="23395"/>
                    <a:pt x="46525" y="23395"/>
                    <a:pt x="46524" y="23395"/>
                  </a:cubicBezTo>
                  <a:cubicBezTo>
                    <a:pt x="46524" y="23395"/>
                    <a:pt x="46524" y="23395"/>
                    <a:pt x="46524" y="23395"/>
                  </a:cubicBezTo>
                  <a:cubicBezTo>
                    <a:pt x="46524" y="23397"/>
                    <a:pt x="46522" y="23398"/>
                    <a:pt x="46520" y="23398"/>
                  </a:cubicBezTo>
                  <a:cubicBezTo>
                    <a:pt x="46520" y="23398"/>
                    <a:pt x="46519" y="23399"/>
                    <a:pt x="46519" y="23399"/>
                  </a:cubicBezTo>
                  <a:cubicBezTo>
                    <a:pt x="46462" y="23438"/>
                    <a:pt x="46405" y="23474"/>
                    <a:pt x="46345" y="23508"/>
                  </a:cubicBezTo>
                  <a:cubicBezTo>
                    <a:pt x="46352" y="23505"/>
                    <a:pt x="46358" y="23501"/>
                    <a:pt x="46365" y="23498"/>
                  </a:cubicBezTo>
                  <a:lnTo>
                    <a:pt x="46365" y="23498"/>
                  </a:lnTo>
                  <a:cubicBezTo>
                    <a:pt x="46315" y="23525"/>
                    <a:pt x="46265" y="23549"/>
                    <a:pt x="46212" y="23571"/>
                  </a:cubicBezTo>
                  <a:cubicBezTo>
                    <a:pt x="46173" y="23585"/>
                    <a:pt x="46136" y="23596"/>
                    <a:pt x="46097" y="23608"/>
                  </a:cubicBezTo>
                  <a:cubicBezTo>
                    <a:pt x="46037" y="23621"/>
                    <a:pt x="45977" y="23630"/>
                    <a:pt x="45915" y="23639"/>
                  </a:cubicBezTo>
                  <a:cubicBezTo>
                    <a:pt x="45860" y="23641"/>
                    <a:pt x="45806" y="23643"/>
                    <a:pt x="45752" y="23643"/>
                  </a:cubicBezTo>
                  <a:cubicBezTo>
                    <a:pt x="45744" y="23643"/>
                    <a:pt x="45735" y="23643"/>
                    <a:pt x="45726" y="23643"/>
                  </a:cubicBezTo>
                  <a:cubicBezTo>
                    <a:pt x="45553" y="23638"/>
                    <a:pt x="45380" y="23622"/>
                    <a:pt x="45209" y="23598"/>
                  </a:cubicBezTo>
                  <a:lnTo>
                    <a:pt x="45209" y="23598"/>
                  </a:lnTo>
                  <a:cubicBezTo>
                    <a:pt x="45210" y="23598"/>
                    <a:pt x="45211" y="23599"/>
                    <a:pt x="45212" y="23599"/>
                  </a:cubicBezTo>
                  <a:lnTo>
                    <a:pt x="45212" y="23599"/>
                  </a:lnTo>
                  <a:cubicBezTo>
                    <a:pt x="45210" y="23599"/>
                    <a:pt x="45207" y="23598"/>
                    <a:pt x="45204" y="23598"/>
                  </a:cubicBezTo>
                  <a:lnTo>
                    <a:pt x="45203" y="23598"/>
                  </a:lnTo>
                  <a:cubicBezTo>
                    <a:pt x="45172" y="23592"/>
                    <a:pt x="45142" y="23584"/>
                    <a:pt x="45111" y="23576"/>
                  </a:cubicBezTo>
                  <a:cubicBezTo>
                    <a:pt x="45063" y="23562"/>
                    <a:pt x="45018" y="23545"/>
                    <a:pt x="44972" y="23527"/>
                  </a:cubicBezTo>
                  <a:lnTo>
                    <a:pt x="44973" y="23527"/>
                  </a:lnTo>
                  <a:cubicBezTo>
                    <a:pt x="44971" y="23527"/>
                    <a:pt x="44968" y="23526"/>
                    <a:pt x="44966" y="23525"/>
                  </a:cubicBezTo>
                  <a:cubicBezTo>
                    <a:pt x="44965" y="23525"/>
                    <a:pt x="44964" y="23524"/>
                    <a:pt x="44963" y="23523"/>
                  </a:cubicBezTo>
                  <a:lnTo>
                    <a:pt x="44964" y="23523"/>
                  </a:lnTo>
                  <a:cubicBezTo>
                    <a:pt x="44882" y="23485"/>
                    <a:pt x="44802" y="23442"/>
                    <a:pt x="44722" y="23397"/>
                  </a:cubicBezTo>
                  <a:lnTo>
                    <a:pt x="44722" y="23397"/>
                  </a:lnTo>
                  <a:cubicBezTo>
                    <a:pt x="44728" y="23401"/>
                    <a:pt x="44734" y="23404"/>
                    <a:pt x="44740" y="23410"/>
                  </a:cubicBezTo>
                  <a:cubicBezTo>
                    <a:pt x="44629" y="23338"/>
                    <a:pt x="44521" y="23262"/>
                    <a:pt x="44413" y="23184"/>
                  </a:cubicBezTo>
                  <a:cubicBezTo>
                    <a:pt x="44301" y="23104"/>
                    <a:pt x="44189" y="23025"/>
                    <a:pt x="44083" y="22943"/>
                  </a:cubicBezTo>
                  <a:cubicBezTo>
                    <a:pt x="44031" y="22897"/>
                    <a:pt x="43981" y="22852"/>
                    <a:pt x="43932" y="22802"/>
                  </a:cubicBezTo>
                  <a:lnTo>
                    <a:pt x="43932" y="22804"/>
                  </a:lnTo>
                  <a:cubicBezTo>
                    <a:pt x="43879" y="22745"/>
                    <a:pt x="43824" y="22686"/>
                    <a:pt x="43770" y="22628"/>
                  </a:cubicBezTo>
                  <a:cubicBezTo>
                    <a:pt x="43713" y="22569"/>
                    <a:pt x="43654" y="22514"/>
                    <a:pt x="43594" y="22459"/>
                  </a:cubicBezTo>
                  <a:cubicBezTo>
                    <a:pt x="43478" y="22352"/>
                    <a:pt x="43367" y="22238"/>
                    <a:pt x="43257" y="22125"/>
                  </a:cubicBezTo>
                  <a:cubicBezTo>
                    <a:pt x="43139" y="22004"/>
                    <a:pt x="43024" y="21881"/>
                    <a:pt x="42896" y="21770"/>
                  </a:cubicBezTo>
                  <a:cubicBezTo>
                    <a:pt x="42815" y="21698"/>
                    <a:pt x="42726" y="21633"/>
                    <a:pt x="42638" y="21566"/>
                  </a:cubicBezTo>
                  <a:cubicBezTo>
                    <a:pt x="42731" y="21453"/>
                    <a:pt x="42823" y="21338"/>
                    <a:pt x="42906" y="21218"/>
                  </a:cubicBezTo>
                  <a:cubicBezTo>
                    <a:pt x="43009" y="21073"/>
                    <a:pt x="43106" y="20924"/>
                    <a:pt x="43203" y="20775"/>
                  </a:cubicBezTo>
                  <a:cubicBezTo>
                    <a:pt x="43298" y="20630"/>
                    <a:pt x="43393" y="20480"/>
                    <a:pt x="43466" y="20320"/>
                  </a:cubicBezTo>
                  <a:cubicBezTo>
                    <a:pt x="43538" y="20161"/>
                    <a:pt x="43607" y="20002"/>
                    <a:pt x="43669" y="19839"/>
                  </a:cubicBezTo>
                  <a:cubicBezTo>
                    <a:pt x="43732" y="19674"/>
                    <a:pt x="43785" y="19505"/>
                    <a:pt x="43828" y="19334"/>
                  </a:cubicBezTo>
                  <a:cubicBezTo>
                    <a:pt x="43875" y="19156"/>
                    <a:pt x="43907" y="18974"/>
                    <a:pt x="43937" y="18791"/>
                  </a:cubicBezTo>
                  <a:cubicBezTo>
                    <a:pt x="43966" y="18622"/>
                    <a:pt x="43994" y="18454"/>
                    <a:pt x="44029" y="18287"/>
                  </a:cubicBezTo>
                  <a:cubicBezTo>
                    <a:pt x="44049" y="18192"/>
                    <a:pt x="44069" y="18098"/>
                    <a:pt x="44088" y="18004"/>
                  </a:cubicBezTo>
                  <a:cubicBezTo>
                    <a:pt x="44104" y="17920"/>
                    <a:pt x="44115" y="17837"/>
                    <a:pt x="44127" y="17752"/>
                  </a:cubicBezTo>
                  <a:cubicBezTo>
                    <a:pt x="44139" y="17670"/>
                    <a:pt x="44144" y="17588"/>
                    <a:pt x="44145" y="17504"/>
                  </a:cubicBezTo>
                  <a:cubicBezTo>
                    <a:pt x="44148" y="17412"/>
                    <a:pt x="44150" y="17324"/>
                    <a:pt x="44148" y="17232"/>
                  </a:cubicBezTo>
                  <a:cubicBezTo>
                    <a:pt x="44146" y="17058"/>
                    <a:pt x="44141" y="16882"/>
                    <a:pt x="44129" y="16708"/>
                  </a:cubicBezTo>
                  <a:cubicBezTo>
                    <a:pt x="44118" y="16519"/>
                    <a:pt x="44102" y="16333"/>
                    <a:pt x="44075" y="16147"/>
                  </a:cubicBezTo>
                  <a:cubicBezTo>
                    <a:pt x="44052" y="15978"/>
                    <a:pt x="44018" y="15811"/>
                    <a:pt x="43977" y="15645"/>
                  </a:cubicBezTo>
                  <a:cubicBezTo>
                    <a:pt x="43893" y="15296"/>
                    <a:pt x="43789" y="14949"/>
                    <a:pt x="43670" y="14609"/>
                  </a:cubicBezTo>
                  <a:cubicBezTo>
                    <a:pt x="43546" y="14259"/>
                    <a:pt x="43400" y="13918"/>
                    <a:pt x="43252" y="13577"/>
                  </a:cubicBezTo>
                  <a:cubicBezTo>
                    <a:pt x="43184" y="13418"/>
                    <a:pt x="43108" y="13263"/>
                    <a:pt x="43027" y="13111"/>
                  </a:cubicBezTo>
                  <a:cubicBezTo>
                    <a:pt x="42948" y="12964"/>
                    <a:pt x="42854" y="12826"/>
                    <a:pt x="42759" y="12689"/>
                  </a:cubicBezTo>
                  <a:cubicBezTo>
                    <a:pt x="42664" y="12546"/>
                    <a:pt x="42567" y="12407"/>
                    <a:pt x="42476" y="12261"/>
                  </a:cubicBezTo>
                  <a:cubicBezTo>
                    <a:pt x="42378" y="12107"/>
                    <a:pt x="42282" y="11951"/>
                    <a:pt x="42178" y="11800"/>
                  </a:cubicBezTo>
                  <a:cubicBezTo>
                    <a:pt x="42079" y="11656"/>
                    <a:pt x="41967" y="11520"/>
                    <a:pt x="41857" y="11382"/>
                  </a:cubicBezTo>
                  <a:cubicBezTo>
                    <a:pt x="41751" y="11251"/>
                    <a:pt x="41651" y="11116"/>
                    <a:pt x="41551" y="10981"/>
                  </a:cubicBezTo>
                  <a:lnTo>
                    <a:pt x="41551" y="10987"/>
                  </a:lnTo>
                  <a:cubicBezTo>
                    <a:pt x="41448" y="10849"/>
                    <a:pt x="41346" y="10713"/>
                    <a:pt x="41248" y="10574"/>
                  </a:cubicBezTo>
                  <a:cubicBezTo>
                    <a:pt x="41145" y="10435"/>
                    <a:pt x="41045" y="10292"/>
                    <a:pt x="40936" y="10158"/>
                  </a:cubicBezTo>
                  <a:cubicBezTo>
                    <a:pt x="40718" y="9889"/>
                    <a:pt x="40473" y="9644"/>
                    <a:pt x="40253" y="9377"/>
                  </a:cubicBezTo>
                  <a:cubicBezTo>
                    <a:pt x="40237" y="9355"/>
                    <a:pt x="40220" y="9334"/>
                    <a:pt x="40204" y="9312"/>
                  </a:cubicBezTo>
                  <a:lnTo>
                    <a:pt x="40204" y="9312"/>
                  </a:lnTo>
                  <a:cubicBezTo>
                    <a:pt x="40205" y="9313"/>
                    <a:pt x="40205" y="9314"/>
                    <a:pt x="40206" y="9314"/>
                  </a:cubicBezTo>
                  <a:lnTo>
                    <a:pt x="40206" y="9314"/>
                  </a:lnTo>
                  <a:cubicBezTo>
                    <a:pt x="40101" y="9169"/>
                    <a:pt x="39993" y="9032"/>
                    <a:pt x="39885" y="8890"/>
                  </a:cubicBezTo>
                  <a:cubicBezTo>
                    <a:pt x="39794" y="8768"/>
                    <a:pt x="39708" y="8641"/>
                    <a:pt x="39630" y="8510"/>
                  </a:cubicBezTo>
                  <a:cubicBezTo>
                    <a:pt x="39531" y="8326"/>
                    <a:pt x="39439" y="8138"/>
                    <a:pt x="39358" y="7946"/>
                  </a:cubicBezTo>
                  <a:lnTo>
                    <a:pt x="39359" y="7946"/>
                  </a:lnTo>
                  <a:cubicBezTo>
                    <a:pt x="39358" y="7946"/>
                    <a:pt x="39358" y="7945"/>
                    <a:pt x="39358" y="7943"/>
                  </a:cubicBezTo>
                  <a:cubicBezTo>
                    <a:pt x="39357" y="7941"/>
                    <a:pt x="39356" y="7939"/>
                    <a:pt x="39355" y="7936"/>
                  </a:cubicBezTo>
                  <a:lnTo>
                    <a:pt x="39355" y="7937"/>
                  </a:lnTo>
                  <a:cubicBezTo>
                    <a:pt x="39329" y="7871"/>
                    <a:pt x="39306" y="7804"/>
                    <a:pt x="39285" y="7736"/>
                  </a:cubicBezTo>
                  <a:cubicBezTo>
                    <a:pt x="39267" y="7653"/>
                    <a:pt x="39252" y="7571"/>
                    <a:pt x="39239" y="7490"/>
                  </a:cubicBezTo>
                  <a:cubicBezTo>
                    <a:pt x="39237" y="7451"/>
                    <a:pt x="39234" y="7415"/>
                    <a:pt x="39233" y="7377"/>
                  </a:cubicBezTo>
                  <a:cubicBezTo>
                    <a:pt x="39234" y="7348"/>
                    <a:pt x="39237" y="7321"/>
                    <a:pt x="39242" y="7293"/>
                  </a:cubicBezTo>
                  <a:cubicBezTo>
                    <a:pt x="39245" y="7279"/>
                    <a:pt x="39248" y="7262"/>
                    <a:pt x="39251" y="7248"/>
                  </a:cubicBezTo>
                  <a:cubicBezTo>
                    <a:pt x="39254" y="7241"/>
                    <a:pt x="39256" y="7232"/>
                    <a:pt x="39258" y="7225"/>
                  </a:cubicBezTo>
                  <a:cubicBezTo>
                    <a:pt x="39269" y="7197"/>
                    <a:pt x="39282" y="7171"/>
                    <a:pt x="39297" y="7147"/>
                  </a:cubicBezTo>
                  <a:cubicBezTo>
                    <a:pt x="39328" y="7094"/>
                    <a:pt x="39367" y="7042"/>
                    <a:pt x="39404" y="6990"/>
                  </a:cubicBezTo>
                  <a:lnTo>
                    <a:pt x="39404" y="6989"/>
                  </a:lnTo>
                  <a:cubicBezTo>
                    <a:pt x="39405" y="6986"/>
                    <a:pt x="39407" y="6984"/>
                    <a:pt x="39411" y="6982"/>
                  </a:cubicBezTo>
                  <a:cubicBezTo>
                    <a:pt x="39412" y="6981"/>
                    <a:pt x="39413" y="6977"/>
                    <a:pt x="39415" y="6976"/>
                  </a:cubicBezTo>
                  <a:cubicBezTo>
                    <a:pt x="39431" y="6957"/>
                    <a:pt x="39446" y="6938"/>
                    <a:pt x="39464" y="6921"/>
                  </a:cubicBezTo>
                  <a:lnTo>
                    <a:pt x="39497" y="6892"/>
                  </a:lnTo>
                  <a:cubicBezTo>
                    <a:pt x="39524" y="6874"/>
                    <a:pt x="39550" y="6857"/>
                    <a:pt x="39577" y="6839"/>
                  </a:cubicBezTo>
                  <a:cubicBezTo>
                    <a:pt x="39626" y="6814"/>
                    <a:pt x="39674" y="6791"/>
                    <a:pt x="39726" y="6769"/>
                  </a:cubicBezTo>
                  <a:cubicBezTo>
                    <a:pt x="39761" y="6755"/>
                    <a:pt x="39798" y="6742"/>
                    <a:pt x="39835" y="6733"/>
                  </a:cubicBezTo>
                  <a:cubicBezTo>
                    <a:pt x="39875" y="6724"/>
                    <a:pt x="39915" y="6718"/>
                    <a:pt x="39957" y="6711"/>
                  </a:cubicBezTo>
                  <a:lnTo>
                    <a:pt x="39957" y="6711"/>
                  </a:lnTo>
                  <a:cubicBezTo>
                    <a:pt x="39956" y="6711"/>
                    <a:pt x="39954" y="6711"/>
                    <a:pt x="39953" y="6711"/>
                  </a:cubicBezTo>
                  <a:cubicBezTo>
                    <a:pt x="39952" y="6711"/>
                    <a:pt x="39950" y="6711"/>
                    <a:pt x="39949" y="6711"/>
                  </a:cubicBezTo>
                  <a:lnTo>
                    <a:pt x="39949" y="6711"/>
                  </a:lnTo>
                  <a:lnTo>
                    <a:pt x="39962" y="6710"/>
                  </a:lnTo>
                  <a:cubicBezTo>
                    <a:pt x="39964" y="6710"/>
                    <a:pt x="39965" y="6709"/>
                    <a:pt x="39966" y="6709"/>
                  </a:cubicBezTo>
                  <a:cubicBezTo>
                    <a:pt x="39967" y="6709"/>
                    <a:pt x="39968" y="6709"/>
                    <a:pt x="39969" y="6710"/>
                  </a:cubicBezTo>
                  <a:cubicBezTo>
                    <a:pt x="39968" y="6710"/>
                    <a:pt x="39966" y="6710"/>
                    <a:pt x="39965" y="6711"/>
                  </a:cubicBezTo>
                  <a:lnTo>
                    <a:pt x="39965" y="6711"/>
                  </a:lnTo>
                  <a:cubicBezTo>
                    <a:pt x="40046" y="6704"/>
                    <a:pt x="40129" y="6699"/>
                    <a:pt x="40212" y="6699"/>
                  </a:cubicBezTo>
                  <a:cubicBezTo>
                    <a:pt x="40220" y="6699"/>
                    <a:pt x="40227" y="6699"/>
                    <a:pt x="40235" y="6699"/>
                  </a:cubicBezTo>
                  <a:lnTo>
                    <a:pt x="40327" y="6706"/>
                  </a:lnTo>
                  <a:cubicBezTo>
                    <a:pt x="40351" y="6711"/>
                    <a:pt x="40375" y="6716"/>
                    <a:pt x="40399" y="6723"/>
                  </a:cubicBezTo>
                  <a:cubicBezTo>
                    <a:pt x="40426" y="6732"/>
                    <a:pt x="40455" y="6743"/>
                    <a:pt x="40482" y="6754"/>
                  </a:cubicBezTo>
                  <a:lnTo>
                    <a:pt x="40480" y="6754"/>
                  </a:lnTo>
                  <a:cubicBezTo>
                    <a:pt x="40499" y="6762"/>
                    <a:pt x="40518" y="6772"/>
                    <a:pt x="40537" y="6780"/>
                  </a:cubicBezTo>
                  <a:cubicBezTo>
                    <a:pt x="40571" y="6800"/>
                    <a:pt x="40603" y="6823"/>
                    <a:pt x="40633" y="6848"/>
                  </a:cubicBezTo>
                  <a:cubicBezTo>
                    <a:pt x="40718" y="6919"/>
                    <a:pt x="40796" y="6995"/>
                    <a:pt x="40877" y="7067"/>
                  </a:cubicBezTo>
                  <a:cubicBezTo>
                    <a:pt x="40959" y="7141"/>
                    <a:pt x="41041" y="7215"/>
                    <a:pt x="41118" y="7292"/>
                  </a:cubicBezTo>
                  <a:cubicBezTo>
                    <a:pt x="41342" y="7530"/>
                    <a:pt x="41533" y="7798"/>
                    <a:pt x="41744" y="8046"/>
                  </a:cubicBezTo>
                  <a:cubicBezTo>
                    <a:pt x="41798" y="8107"/>
                    <a:pt x="41852" y="8170"/>
                    <a:pt x="41902" y="8233"/>
                  </a:cubicBezTo>
                  <a:cubicBezTo>
                    <a:pt x="41951" y="8292"/>
                    <a:pt x="41998" y="8355"/>
                    <a:pt x="42048" y="8414"/>
                  </a:cubicBezTo>
                  <a:cubicBezTo>
                    <a:pt x="42157" y="8538"/>
                    <a:pt x="42274" y="8654"/>
                    <a:pt x="42387" y="8776"/>
                  </a:cubicBezTo>
                  <a:cubicBezTo>
                    <a:pt x="42500" y="8896"/>
                    <a:pt x="42610" y="9015"/>
                    <a:pt x="42718" y="9138"/>
                  </a:cubicBezTo>
                  <a:cubicBezTo>
                    <a:pt x="42811" y="9246"/>
                    <a:pt x="42906" y="9352"/>
                    <a:pt x="43007" y="9454"/>
                  </a:cubicBezTo>
                  <a:cubicBezTo>
                    <a:pt x="43072" y="9519"/>
                    <a:pt x="43138" y="9584"/>
                    <a:pt x="43205" y="9646"/>
                  </a:cubicBezTo>
                  <a:cubicBezTo>
                    <a:pt x="43271" y="9705"/>
                    <a:pt x="43338" y="9760"/>
                    <a:pt x="43405" y="9815"/>
                  </a:cubicBezTo>
                  <a:cubicBezTo>
                    <a:pt x="43528" y="9919"/>
                    <a:pt x="43643" y="10032"/>
                    <a:pt x="43767" y="10136"/>
                  </a:cubicBezTo>
                  <a:cubicBezTo>
                    <a:pt x="43890" y="10241"/>
                    <a:pt x="44027" y="10331"/>
                    <a:pt x="44172" y="10401"/>
                  </a:cubicBezTo>
                  <a:cubicBezTo>
                    <a:pt x="44247" y="10437"/>
                    <a:pt x="44324" y="10468"/>
                    <a:pt x="44402" y="10495"/>
                  </a:cubicBezTo>
                  <a:cubicBezTo>
                    <a:pt x="44484" y="10520"/>
                    <a:pt x="44564" y="10543"/>
                    <a:pt x="44647" y="10561"/>
                  </a:cubicBezTo>
                  <a:cubicBezTo>
                    <a:pt x="44764" y="10587"/>
                    <a:pt x="44884" y="10598"/>
                    <a:pt x="45003" y="10598"/>
                  </a:cubicBezTo>
                  <a:cubicBezTo>
                    <a:pt x="45204" y="10598"/>
                    <a:pt x="45407" y="10567"/>
                    <a:pt x="45603" y="10523"/>
                  </a:cubicBezTo>
                  <a:cubicBezTo>
                    <a:pt x="45769" y="10484"/>
                    <a:pt x="45930" y="10429"/>
                    <a:pt x="46085" y="10361"/>
                  </a:cubicBezTo>
                  <a:cubicBezTo>
                    <a:pt x="46243" y="10296"/>
                    <a:pt x="46387" y="10205"/>
                    <a:pt x="46530" y="10117"/>
                  </a:cubicBezTo>
                  <a:cubicBezTo>
                    <a:pt x="46667" y="10033"/>
                    <a:pt x="46797" y="9938"/>
                    <a:pt x="46918" y="9833"/>
                  </a:cubicBezTo>
                  <a:cubicBezTo>
                    <a:pt x="47047" y="9717"/>
                    <a:pt x="47169" y="9592"/>
                    <a:pt x="47282" y="9460"/>
                  </a:cubicBezTo>
                  <a:cubicBezTo>
                    <a:pt x="47396" y="9330"/>
                    <a:pt x="47495" y="9190"/>
                    <a:pt x="47595" y="9049"/>
                  </a:cubicBezTo>
                  <a:cubicBezTo>
                    <a:pt x="47696" y="8910"/>
                    <a:pt x="47792" y="8769"/>
                    <a:pt x="47882" y="8626"/>
                  </a:cubicBezTo>
                  <a:cubicBezTo>
                    <a:pt x="47985" y="8468"/>
                    <a:pt x="48081" y="8305"/>
                    <a:pt x="48175" y="8143"/>
                  </a:cubicBezTo>
                  <a:cubicBezTo>
                    <a:pt x="48264" y="7991"/>
                    <a:pt x="48342" y="7833"/>
                    <a:pt x="48408" y="7669"/>
                  </a:cubicBezTo>
                  <a:cubicBezTo>
                    <a:pt x="48474" y="7497"/>
                    <a:pt x="48529" y="7321"/>
                    <a:pt x="48571" y="7140"/>
                  </a:cubicBezTo>
                  <a:cubicBezTo>
                    <a:pt x="48611" y="6965"/>
                    <a:pt x="48646" y="6789"/>
                    <a:pt x="48678" y="6611"/>
                  </a:cubicBezTo>
                  <a:cubicBezTo>
                    <a:pt x="48708" y="6437"/>
                    <a:pt x="48735" y="6261"/>
                    <a:pt x="48763" y="6087"/>
                  </a:cubicBezTo>
                  <a:cubicBezTo>
                    <a:pt x="48790" y="5917"/>
                    <a:pt x="48817" y="5746"/>
                    <a:pt x="48827" y="5573"/>
                  </a:cubicBezTo>
                  <a:cubicBezTo>
                    <a:pt x="48839" y="5397"/>
                    <a:pt x="48832" y="5221"/>
                    <a:pt x="48820" y="5046"/>
                  </a:cubicBezTo>
                  <a:cubicBezTo>
                    <a:pt x="48808" y="4876"/>
                    <a:pt x="48792" y="4705"/>
                    <a:pt x="48770" y="4535"/>
                  </a:cubicBezTo>
                  <a:cubicBezTo>
                    <a:pt x="48729" y="4200"/>
                    <a:pt x="48673" y="3866"/>
                    <a:pt x="48614" y="3534"/>
                  </a:cubicBezTo>
                  <a:cubicBezTo>
                    <a:pt x="48552" y="3186"/>
                    <a:pt x="48518" y="2835"/>
                    <a:pt x="48445" y="2489"/>
                  </a:cubicBezTo>
                  <a:cubicBezTo>
                    <a:pt x="48372" y="2145"/>
                    <a:pt x="48247" y="1817"/>
                    <a:pt x="48156" y="1477"/>
                  </a:cubicBezTo>
                  <a:lnTo>
                    <a:pt x="48156" y="1477"/>
                  </a:lnTo>
                  <a:cubicBezTo>
                    <a:pt x="48157" y="1481"/>
                    <a:pt x="48158" y="1485"/>
                    <a:pt x="48159" y="1491"/>
                  </a:cubicBezTo>
                  <a:cubicBezTo>
                    <a:pt x="48123" y="1345"/>
                    <a:pt x="48092" y="1196"/>
                    <a:pt x="48046" y="1051"/>
                  </a:cubicBezTo>
                  <a:cubicBezTo>
                    <a:pt x="48006" y="920"/>
                    <a:pt x="47961" y="790"/>
                    <a:pt x="47915" y="659"/>
                  </a:cubicBezTo>
                  <a:cubicBezTo>
                    <a:pt x="47888" y="579"/>
                    <a:pt x="47860" y="502"/>
                    <a:pt x="47834" y="424"/>
                  </a:cubicBezTo>
                  <a:lnTo>
                    <a:pt x="47828" y="410"/>
                  </a:lnTo>
                  <a:cubicBezTo>
                    <a:pt x="47798" y="349"/>
                    <a:pt x="47767" y="288"/>
                    <a:pt x="47738" y="227"/>
                  </a:cubicBezTo>
                  <a:cubicBezTo>
                    <a:pt x="47696" y="152"/>
                    <a:pt x="47651" y="79"/>
                    <a:pt x="47610" y="1"/>
                  </a:cubicBezTo>
                  <a:close/>
                </a:path>
              </a:pathLst>
            </a:custGeom>
            <a:solidFill>
              <a:srgbClr val="335A6D"/>
            </a:solidFill>
            <a:ln w="6600" cap="flat" cmpd="sng">
              <a:solidFill>
                <a:srgbClr val="335A6D"/>
              </a:solidFill>
              <a:prstDash val="solid"/>
              <a:miter lim="10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2"/>
            <p:cNvSpPr/>
            <p:nvPr/>
          </p:nvSpPr>
          <p:spPr>
            <a:xfrm>
              <a:off x="2178450" y="3203625"/>
              <a:ext cx="225" cy="75"/>
            </a:xfrm>
            <a:custGeom>
              <a:avLst/>
              <a:gdLst/>
              <a:ahLst/>
              <a:cxnLst/>
              <a:rect l="l" t="t" r="r" b="b"/>
              <a:pathLst>
                <a:path w="9" h="3" extrusionOk="0">
                  <a:moveTo>
                    <a:pt x="8" y="1"/>
                  </a:moveTo>
                  <a:lnTo>
                    <a:pt x="1" y="3"/>
                  </a:lnTo>
                  <a:lnTo>
                    <a:pt x="5" y="2"/>
                  </a:lnTo>
                  <a:lnTo>
                    <a:pt x="8" y="1"/>
                  </a:ln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2"/>
            <p:cNvSpPr/>
            <p:nvPr/>
          </p:nvSpPr>
          <p:spPr>
            <a:xfrm>
              <a:off x="1690350" y="2384800"/>
              <a:ext cx="1422875" cy="1292125"/>
            </a:xfrm>
            <a:custGeom>
              <a:avLst/>
              <a:gdLst/>
              <a:ahLst/>
              <a:cxnLst/>
              <a:rect l="l" t="t" r="r" b="b"/>
              <a:pathLst>
                <a:path w="56915" h="51685" extrusionOk="0">
                  <a:moveTo>
                    <a:pt x="47480" y="2770"/>
                  </a:moveTo>
                  <a:cubicBezTo>
                    <a:pt x="47479" y="2771"/>
                    <a:pt x="47479" y="2773"/>
                    <a:pt x="47479" y="2774"/>
                  </a:cubicBezTo>
                  <a:lnTo>
                    <a:pt x="47479" y="2774"/>
                  </a:lnTo>
                  <a:cubicBezTo>
                    <a:pt x="47479" y="2773"/>
                    <a:pt x="47480" y="2772"/>
                    <a:pt x="47480" y="2770"/>
                  </a:cubicBezTo>
                  <a:close/>
                  <a:moveTo>
                    <a:pt x="47839" y="2726"/>
                  </a:moveTo>
                  <a:cubicBezTo>
                    <a:pt x="47843" y="2757"/>
                    <a:pt x="47844" y="2787"/>
                    <a:pt x="47847" y="2818"/>
                  </a:cubicBezTo>
                  <a:cubicBezTo>
                    <a:pt x="47846" y="2819"/>
                    <a:pt x="47845" y="2819"/>
                    <a:pt x="47845" y="2820"/>
                  </a:cubicBezTo>
                  <a:cubicBezTo>
                    <a:pt x="47831" y="2835"/>
                    <a:pt x="47817" y="2849"/>
                    <a:pt x="47803" y="2863"/>
                  </a:cubicBezTo>
                  <a:cubicBezTo>
                    <a:pt x="47814" y="2826"/>
                    <a:pt x="47825" y="2789"/>
                    <a:pt x="47834" y="2752"/>
                  </a:cubicBezTo>
                  <a:lnTo>
                    <a:pt x="47834" y="2754"/>
                  </a:lnTo>
                  <a:cubicBezTo>
                    <a:pt x="47836" y="2744"/>
                    <a:pt x="47838" y="2736"/>
                    <a:pt x="47839" y="2726"/>
                  </a:cubicBezTo>
                  <a:close/>
                  <a:moveTo>
                    <a:pt x="12904" y="3057"/>
                  </a:moveTo>
                  <a:lnTo>
                    <a:pt x="12904" y="3057"/>
                  </a:lnTo>
                  <a:cubicBezTo>
                    <a:pt x="12893" y="3072"/>
                    <a:pt x="12883" y="3089"/>
                    <a:pt x="12872" y="3105"/>
                  </a:cubicBezTo>
                  <a:cubicBezTo>
                    <a:pt x="12868" y="3100"/>
                    <a:pt x="12863" y="3095"/>
                    <a:pt x="12857" y="3088"/>
                  </a:cubicBezTo>
                  <a:cubicBezTo>
                    <a:pt x="12873" y="3078"/>
                    <a:pt x="12888" y="3068"/>
                    <a:pt x="12904" y="3057"/>
                  </a:cubicBezTo>
                  <a:close/>
                  <a:moveTo>
                    <a:pt x="44860" y="4385"/>
                  </a:moveTo>
                  <a:lnTo>
                    <a:pt x="44860" y="4385"/>
                  </a:lnTo>
                  <a:cubicBezTo>
                    <a:pt x="44864" y="4388"/>
                    <a:pt x="44867" y="4391"/>
                    <a:pt x="44870" y="4394"/>
                  </a:cubicBezTo>
                  <a:lnTo>
                    <a:pt x="44870" y="4394"/>
                  </a:lnTo>
                  <a:cubicBezTo>
                    <a:pt x="44867" y="4391"/>
                    <a:pt x="44864" y="4388"/>
                    <a:pt x="44860" y="4385"/>
                  </a:cubicBezTo>
                  <a:close/>
                  <a:moveTo>
                    <a:pt x="38768" y="4600"/>
                  </a:moveTo>
                  <a:lnTo>
                    <a:pt x="38768" y="4600"/>
                  </a:lnTo>
                  <a:cubicBezTo>
                    <a:pt x="38764" y="4604"/>
                    <a:pt x="38760" y="4609"/>
                    <a:pt x="38756" y="4613"/>
                  </a:cubicBezTo>
                  <a:cubicBezTo>
                    <a:pt x="38751" y="4610"/>
                    <a:pt x="38746" y="4606"/>
                    <a:pt x="38742" y="4604"/>
                  </a:cubicBezTo>
                  <a:lnTo>
                    <a:pt x="38768" y="4600"/>
                  </a:lnTo>
                  <a:close/>
                  <a:moveTo>
                    <a:pt x="30783" y="5833"/>
                  </a:moveTo>
                  <a:lnTo>
                    <a:pt x="30783" y="5833"/>
                  </a:lnTo>
                  <a:cubicBezTo>
                    <a:pt x="30784" y="5835"/>
                    <a:pt x="30786" y="5837"/>
                    <a:pt x="30787" y="5839"/>
                  </a:cubicBezTo>
                  <a:lnTo>
                    <a:pt x="30787" y="5839"/>
                  </a:lnTo>
                  <a:cubicBezTo>
                    <a:pt x="30786" y="5837"/>
                    <a:pt x="30784" y="5835"/>
                    <a:pt x="30783" y="5833"/>
                  </a:cubicBezTo>
                  <a:close/>
                  <a:moveTo>
                    <a:pt x="47157" y="7123"/>
                  </a:moveTo>
                  <a:cubicBezTo>
                    <a:pt x="47155" y="7124"/>
                    <a:pt x="47154" y="7126"/>
                    <a:pt x="47153" y="7128"/>
                  </a:cubicBezTo>
                  <a:cubicBezTo>
                    <a:pt x="47154" y="7126"/>
                    <a:pt x="47155" y="7124"/>
                    <a:pt x="47157" y="7123"/>
                  </a:cubicBezTo>
                  <a:close/>
                  <a:moveTo>
                    <a:pt x="8716" y="7444"/>
                  </a:moveTo>
                  <a:cubicBezTo>
                    <a:pt x="8713" y="7448"/>
                    <a:pt x="8711" y="7454"/>
                    <a:pt x="8709" y="7458"/>
                  </a:cubicBezTo>
                  <a:lnTo>
                    <a:pt x="8709" y="7458"/>
                  </a:lnTo>
                  <a:cubicBezTo>
                    <a:pt x="8711" y="7454"/>
                    <a:pt x="8713" y="7449"/>
                    <a:pt x="8716" y="7444"/>
                  </a:cubicBezTo>
                  <a:close/>
                  <a:moveTo>
                    <a:pt x="8709" y="7458"/>
                  </a:moveTo>
                  <a:cubicBezTo>
                    <a:pt x="8708" y="7460"/>
                    <a:pt x="8708" y="7462"/>
                    <a:pt x="8707" y="7464"/>
                  </a:cubicBezTo>
                  <a:cubicBezTo>
                    <a:pt x="8708" y="7462"/>
                    <a:pt x="8708" y="7460"/>
                    <a:pt x="8709" y="7458"/>
                  </a:cubicBezTo>
                  <a:close/>
                  <a:moveTo>
                    <a:pt x="43845" y="7896"/>
                  </a:moveTo>
                  <a:lnTo>
                    <a:pt x="43845" y="7896"/>
                  </a:lnTo>
                  <a:cubicBezTo>
                    <a:pt x="43869" y="7905"/>
                    <a:pt x="43894" y="7910"/>
                    <a:pt x="43921" y="7914"/>
                  </a:cubicBezTo>
                  <a:cubicBezTo>
                    <a:pt x="43914" y="7923"/>
                    <a:pt x="43915" y="7933"/>
                    <a:pt x="43911" y="7942"/>
                  </a:cubicBezTo>
                  <a:cubicBezTo>
                    <a:pt x="43895" y="7932"/>
                    <a:pt x="43881" y="7924"/>
                    <a:pt x="43866" y="7913"/>
                  </a:cubicBezTo>
                  <a:cubicBezTo>
                    <a:pt x="43858" y="7908"/>
                    <a:pt x="43852" y="7903"/>
                    <a:pt x="43845" y="7896"/>
                  </a:cubicBezTo>
                  <a:close/>
                  <a:moveTo>
                    <a:pt x="43985" y="8389"/>
                  </a:moveTo>
                  <a:cubicBezTo>
                    <a:pt x="43986" y="8390"/>
                    <a:pt x="43987" y="8390"/>
                    <a:pt x="43987" y="8391"/>
                  </a:cubicBezTo>
                  <a:cubicBezTo>
                    <a:pt x="43987" y="8390"/>
                    <a:pt x="43986" y="8390"/>
                    <a:pt x="43985" y="8389"/>
                  </a:cubicBezTo>
                  <a:close/>
                  <a:moveTo>
                    <a:pt x="15278" y="11304"/>
                  </a:moveTo>
                  <a:cubicBezTo>
                    <a:pt x="15283" y="11306"/>
                    <a:pt x="15287" y="11310"/>
                    <a:pt x="15291" y="11312"/>
                  </a:cubicBezTo>
                  <a:lnTo>
                    <a:pt x="15277" y="11311"/>
                  </a:lnTo>
                  <a:lnTo>
                    <a:pt x="15278" y="11304"/>
                  </a:lnTo>
                  <a:close/>
                  <a:moveTo>
                    <a:pt x="39875" y="11692"/>
                  </a:moveTo>
                  <a:cubicBezTo>
                    <a:pt x="39877" y="11696"/>
                    <a:pt x="39879" y="11702"/>
                    <a:pt x="39880" y="11705"/>
                  </a:cubicBezTo>
                  <a:cubicBezTo>
                    <a:pt x="39880" y="11706"/>
                    <a:pt x="39880" y="11707"/>
                    <a:pt x="39880" y="11707"/>
                  </a:cubicBezTo>
                  <a:cubicBezTo>
                    <a:pt x="39878" y="11702"/>
                    <a:pt x="39877" y="11697"/>
                    <a:pt x="39875" y="11692"/>
                  </a:cubicBezTo>
                  <a:close/>
                  <a:moveTo>
                    <a:pt x="38011" y="11762"/>
                  </a:moveTo>
                  <a:cubicBezTo>
                    <a:pt x="38012" y="11764"/>
                    <a:pt x="38014" y="11766"/>
                    <a:pt x="38015" y="11769"/>
                  </a:cubicBezTo>
                  <a:lnTo>
                    <a:pt x="38010" y="11764"/>
                  </a:lnTo>
                  <a:cubicBezTo>
                    <a:pt x="38010" y="11763"/>
                    <a:pt x="38011" y="11763"/>
                    <a:pt x="38011" y="11762"/>
                  </a:cubicBezTo>
                  <a:close/>
                  <a:moveTo>
                    <a:pt x="9136" y="13413"/>
                  </a:moveTo>
                  <a:cubicBezTo>
                    <a:pt x="9133" y="13431"/>
                    <a:pt x="9130" y="13447"/>
                    <a:pt x="9127" y="13465"/>
                  </a:cubicBezTo>
                  <a:lnTo>
                    <a:pt x="9122" y="13452"/>
                  </a:lnTo>
                  <a:cubicBezTo>
                    <a:pt x="9126" y="13440"/>
                    <a:pt x="9131" y="13426"/>
                    <a:pt x="9136" y="13413"/>
                  </a:cubicBezTo>
                  <a:close/>
                  <a:moveTo>
                    <a:pt x="28409" y="13681"/>
                  </a:moveTo>
                  <a:lnTo>
                    <a:pt x="28429" y="13696"/>
                  </a:lnTo>
                  <a:lnTo>
                    <a:pt x="28402" y="13687"/>
                  </a:lnTo>
                  <a:lnTo>
                    <a:pt x="28409" y="13681"/>
                  </a:lnTo>
                  <a:close/>
                  <a:moveTo>
                    <a:pt x="49804" y="15940"/>
                  </a:moveTo>
                  <a:cubicBezTo>
                    <a:pt x="49796" y="15950"/>
                    <a:pt x="49788" y="15960"/>
                    <a:pt x="49781" y="15970"/>
                  </a:cubicBezTo>
                  <a:cubicBezTo>
                    <a:pt x="49781" y="15964"/>
                    <a:pt x="49782" y="15959"/>
                    <a:pt x="49783" y="15952"/>
                  </a:cubicBezTo>
                  <a:lnTo>
                    <a:pt x="49804" y="15940"/>
                  </a:lnTo>
                  <a:close/>
                  <a:moveTo>
                    <a:pt x="31388" y="15913"/>
                  </a:moveTo>
                  <a:lnTo>
                    <a:pt x="31416" y="15936"/>
                  </a:lnTo>
                  <a:cubicBezTo>
                    <a:pt x="31383" y="15936"/>
                    <a:pt x="31350" y="15946"/>
                    <a:pt x="31322" y="15964"/>
                  </a:cubicBezTo>
                  <a:lnTo>
                    <a:pt x="31266" y="16001"/>
                  </a:lnTo>
                  <a:cubicBezTo>
                    <a:pt x="31306" y="15972"/>
                    <a:pt x="31347" y="15943"/>
                    <a:pt x="31388" y="15913"/>
                  </a:cubicBezTo>
                  <a:close/>
                  <a:moveTo>
                    <a:pt x="31588" y="16072"/>
                  </a:moveTo>
                  <a:lnTo>
                    <a:pt x="31613" y="16092"/>
                  </a:lnTo>
                  <a:cubicBezTo>
                    <a:pt x="31606" y="16097"/>
                    <a:pt x="31598" y="16102"/>
                    <a:pt x="31591" y="16108"/>
                  </a:cubicBezTo>
                  <a:cubicBezTo>
                    <a:pt x="31591" y="16095"/>
                    <a:pt x="31590" y="16083"/>
                    <a:pt x="31588" y="16072"/>
                  </a:cubicBezTo>
                  <a:close/>
                  <a:moveTo>
                    <a:pt x="41965" y="19146"/>
                  </a:moveTo>
                  <a:lnTo>
                    <a:pt x="41965" y="19146"/>
                  </a:lnTo>
                  <a:cubicBezTo>
                    <a:pt x="41960" y="19159"/>
                    <a:pt x="41954" y="19173"/>
                    <a:pt x="41948" y="19185"/>
                  </a:cubicBezTo>
                  <a:cubicBezTo>
                    <a:pt x="41940" y="19182"/>
                    <a:pt x="41932" y="19179"/>
                    <a:pt x="41922" y="19177"/>
                  </a:cubicBezTo>
                  <a:cubicBezTo>
                    <a:pt x="41937" y="19166"/>
                    <a:pt x="41952" y="19158"/>
                    <a:pt x="41965" y="19146"/>
                  </a:cubicBezTo>
                  <a:close/>
                  <a:moveTo>
                    <a:pt x="14782" y="22113"/>
                  </a:moveTo>
                  <a:cubicBezTo>
                    <a:pt x="14814" y="22118"/>
                    <a:pt x="14844" y="22126"/>
                    <a:pt x="14876" y="22132"/>
                  </a:cubicBezTo>
                  <a:lnTo>
                    <a:pt x="14991" y="22153"/>
                  </a:lnTo>
                  <a:cubicBezTo>
                    <a:pt x="14965" y="22149"/>
                    <a:pt x="14938" y="22147"/>
                    <a:pt x="14912" y="22143"/>
                  </a:cubicBezTo>
                  <a:lnTo>
                    <a:pt x="14912" y="22143"/>
                  </a:lnTo>
                  <a:cubicBezTo>
                    <a:pt x="14915" y="22144"/>
                    <a:pt x="14918" y="22144"/>
                    <a:pt x="14920" y="22145"/>
                  </a:cubicBezTo>
                  <a:cubicBezTo>
                    <a:pt x="14876" y="22137"/>
                    <a:pt x="14832" y="22129"/>
                    <a:pt x="14787" y="22121"/>
                  </a:cubicBezTo>
                  <a:cubicBezTo>
                    <a:pt x="14786" y="22118"/>
                    <a:pt x="14784" y="22115"/>
                    <a:pt x="14782" y="22113"/>
                  </a:cubicBezTo>
                  <a:close/>
                  <a:moveTo>
                    <a:pt x="41792" y="22449"/>
                  </a:moveTo>
                  <a:lnTo>
                    <a:pt x="41866" y="22477"/>
                  </a:lnTo>
                  <a:lnTo>
                    <a:pt x="41862" y="22481"/>
                  </a:lnTo>
                  <a:lnTo>
                    <a:pt x="41792" y="22449"/>
                  </a:lnTo>
                  <a:close/>
                  <a:moveTo>
                    <a:pt x="24434" y="22530"/>
                  </a:moveTo>
                  <a:lnTo>
                    <a:pt x="24423" y="22545"/>
                  </a:lnTo>
                  <a:lnTo>
                    <a:pt x="24420" y="22544"/>
                  </a:lnTo>
                  <a:cubicBezTo>
                    <a:pt x="24425" y="22540"/>
                    <a:pt x="24430" y="22535"/>
                    <a:pt x="24434" y="22530"/>
                  </a:cubicBezTo>
                  <a:close/>
                  <a:moveTo>
                    <a:pt x="3658" y="23337"/>
                  </a:moveTo>
                  <a:cubicBezTo>
                    <a:pt x="3657" y="23339"/>
                    <a:pt x="3656" y="23341"/>
                    <a:pt x="3656" y="23343"/>
                  </a:cubicBezTo>
                  <a:cubicBezTo>
                    <a:pt x="3657" y="23341"/>
                    <a:pt x="3657" y="23339"/>
                    <a:pt x="3658" y="23337"/>
                  </a:cubicBezTo>
                  <a:close/>
                  <a:moveTo>
                    <a:pt x="36291" y="23994"/>
                  </a:moveTo>
                  <a:cubicBezTo>
                    <a:pt x="36300" y="23998"/>
                    <a:pt x="36309" y="24002"/>
                    <a:pt x="36319" y="24004"/>
                  </a:cubicBezTo>
                  <a:lnTo>
                    <a:pt x="36321" y="24004"/>
                  </a:lnTo>
                  <a:cubicBezTo>
                    <a:pt x="36318" y="24009"/>
                    <a:pt x="36315" y="24016"/>
                    <a:pt x="36311" y="24022"/>
                  </a:cubicBezTo>
                  <a:cubicBezTo>
                    <a:pt x="36311" y="24025"/>
                    <a:pt x="36309" y="24027"/>
                    <a:pt x="36308" y="24028"/>
                  </a:cubicBezTo>
                  <a:lnTo>
                    <a:pt x="36296" y="24034"/>
                  </a:lnTo>
                  <a:cubicBezTo>
                    <a:pt x="36294" y="24020"/>
                    <a:pt x="36292" y="24007"/>
                    <a:pt x="36291" y="23994"/>
                  </a:cubicBezTo>
                  <a:close/>
                  <a:moveTo>
                    <a:pt x="10028" y="24170"/>
                  </a:moveTo>
                  <a:cubicBezTo>
                    <a:pt x="10026" y="24171"/>
                    <a:pt x="10025" y="24172"/>
                    <a:pt x="10022" y="24173"/>
                  </a:cubicBezTo>
                  <a:cubicBezTo>
                    <a:pt x="10021" y="24172"/>
                    <a:pt x="10020" y="24171"/>
                    <a:pt x="10019" y="24170"/>
                  </a:cubicBezTo>
                  <a:close/>
                  <a:moveTo>
                    <a:pt x="23975" y="26125"/>
                  </a:moveTo>
                  <a:cubicBezTo>
                    <a:pt x="23977" y="26128"/>
                    <a:pt x="23978" y="26131"/>
                    <a:pt x="23979" y="26133"/>
                  </a:cubicBezTo>
                  <a:lnTo>
                    <a:pt x="23970" y="26128"/>
                  </a:lnTo>
                  <a:lnTo>
                    <a:pt x="23975" y="26125"/>
                  </a:lnTo>
                  <a:close/>
                  <a:moveTo>
                    <a:pt x="14170" y="26565"/>
                  </a:moveTo>
                  <a:lnTo>
                    <a:pt x="14170" y="26565"/>
                  </a:lnTo>
                  <a:cubicBezTo>
                    <a:pt x="14189" y="26578"/>
                    <a:pt x="14208" y="26590"/>
                    <a:pt x="14228" y="26603"/>
                  </a:cubicBezTo>
                  <a:cubicBezTo>
                    <a:pt x="14216" y="26608"/>
                    <a:pt x="14207" y="26614"/>
                    <a:pt x="14196" y="26622"/>
                  </a:cubicBezTo>
                  <a:cubicBezTo>
                    <a:pt x="14189" y="26603"/>
                    <a:pt x="14180" y="26584"/>
                    <a:pt x="14170" y="26565"/>
                  </a:cubicBezTo>
                  <a:close/>
                  <a:moveTo>
                    <a:pt x="20588" y="26625"/>
                  </a:moveTo>
                  <a:cubicBezTo>
                    <a:pt x="20586" y="26625"/>
                    <a:pt x="20584" y="26625"/>
                    <a:pt x="20582" y="26625"/>
                  </a:cubicBezTo>
                  <a:lnTo>
                    <a:pt x="20582" y="26625"/>
                  </a:lnTo>
                  <a:cubicBezTo>
                    <a:pt x="20584" y="26625"/>
                    <a:pt x="20586" y="26625"/>
                    <a:pt x="20588" y="26625"/>
                  </a:cubicBezTo>
                  <a:close/>
                  <a:moveTo>
                    <a:pt x="25784" y="26811"/>
                  </a:moveTo>
                  <a:cubicBezTo>
                    <a:pt x="25784" y="26811"/>
                    <a:pt x="25785" y="26811"/>
                    <a:pt x="25786" y="26811"/>
                  </a:cubicBezTo>
                  <a:cubicBezTo>
                    <a:pt x="25786" y="26811"/>
                    <a:pt x="25787" y="26811"/>
                    <a:pt x="25787" y="26811"/>
                  </a:cubicBezTo>
                  <a:lnTo>
                    <a:pt x="25787" y="26811"/>
                  </a:lnTo>
                  <a:cubicBezTo>
                    <a:pt x="25792" y="26850"/>
                    <a:pt x="25795" y="26890"/>
                    <a:pt x="25801" y="26929"/>
                  </a:cubicBezTo>
                  <a:cubicBezTo>
                    <a:pt x="25799" y="26918"/>
                    <a:pt x="25797" y="26907"/>
                    <a:pt x="25795" y="26895"/>
                  </a:cubicBezTo>
                  <a:cubicBezTo>
                    <a:pt x="25791" y="26868"/>
                    <a:pt x="25787" y="26839"/>
                    <a:pt x="25784" y="26811"/>
                  </a:cubicBezTo>
                  <a:close/>
                  <a:moveTo>
                    <a:pt x="13991" y="26856"/>
                  </a:moveTo>
                  <a:cubicBezTo>
                    <a:pt x="13995" y="26859"/>
                    <a:pt x="13999" y="26862"/>
                    <a:pt x="14003" y="26864"/>
                  </a:cubicBezTo>
                  <a:lnTo>
                    <a:pt x="14003" y="26863"/>
                  </a:lnTo>
                  <a:cubicBezTo>
                    <a:pt x="14014" y="26866"/>
                    <a:pt x="14025" y="26868"/>
                    <a:pt x="14037" y="26868"/>
                  </a:cubicBezTo>
                  <a:cubicBezTo>
                    <a:pt x="14045" y="26868"/>
                    <a:pt x="14053" y="26867"/>
                    <a:pt x="14061" y="26865"/>
                  </a:cubicBezTo>
                  <a:lnTo>
                    <a:pt x="14061" y="26865"/>
                  </a:lnTo>
                  <a:cubicBezTo>
                    <a:pt x="14058" y="26912"/>
                    <a:pt x="14074" y="26958"/>
                    <a:pt x="14104" y="26993"/>
                  </a:cubicBezTo>
                  <a:cubicBezTo>
                    <a:pt x="14081" y="27007"/>
                    <a:pt x="14057" y="27020"/>
                    <a:pt x="14033" y="27033"/>
                  </a:cubicBezTo>
                  <a:cubicBezTo>
                    <a:pt x="13912" y="27102"/>
                    <a:pt x="13791" y="27170"/>
                    <a:pt x="13669" y="27239"/>
                  </a:cubicBezTo>
                  <a:cubicBezTo>
                    <a:pt x="13555" y="27296"/>
                    <a:pt x="13441" y="27354"/>
                    <a:pt x="13327" y="27411"/>
                  </a:cubicBezTo>
                  <a:cubicBezTo>
                    <a:pt x="13380" y="27366"/>
                    <a:pt x="13432" y="27319"/>
                    <a:pt x="13484" y="27274"/>
                  </a:cubicBezTo>
                  <a:cubicBezTo>
                    <a:pt x="13582" y="27191"/>
                    <a:pt x="13683" y="27108"/>
                    <a:pt x="13783" y="27027"/>
                  </a:cubicBezTo>
                  <a:cubicBezTo>
                    <a:pt x="13852" y="26970"/>
                    <a:pt x="13922" y="26913"/>
                    <a:pt x="13991" y="26856"/>
                  </a:cubicBezTo>
                  <a:close/>
                  <a:moveTo>
                    <a:pt x="12876" y="27818"/>
                  </a:moveTo>
                  <a:cubicBezTo>
                    <a:pt x="12875" y="27819"/>
                    <a:pt x="12874" y="27821"/>
                    <a:pt x="12872" y="27822"/>
                  </a:cubicBezTo>
                  <a:lnTo>
                    <a:pt x="12872" y="27822"/>
                  </a:lnTo>
                  <a:cubicBezTo>
                    <a:pt x="12874" y="27820"/>
                    <a:pt x="12875" y="27819"/>
                    <a:pt x="12876" y="27818"/>
                  </a:cubicBezTo>
                  <a:close/>
                  <a:moveTo>
                    <a:pt x="12068" y="29024"/>
                  </a:moveTo>
                  <a:lnTo>
                    <a:pt x="12068" y="29024"/>
                  </a:lnTo>
                  <a:cubicBezTo>
                    <a:pt x="12067" y="29024"/>
                    <a:pt x="12067" y="29025"/>
                    <a:pt x="12066" y="29026"/>
                  </a:cubicBezTo>
                  <a:cubicBezTo>
                    <a:pt x="12066" y="29025"/>
                    <a:pt x="12067" y="29024"/>
                    <a:pt x="12068" y="29024"/>
                  </a:cubicBezTo>
                  <a:close/>
                  <a:moveTo>
                    <a:pt x="11894" y="29086"/>
                  </a:moveTo>
                  <a:lnTo>
                    <a:pt x="11894" y="29086"/>
                  </a:lnTo>
                  <a:cubicBezTo>
                    <a:pt x="11894" y="29088"/>
                    <a:pt x="11893" y="29090"/>
                    <a:pt x="11892" y="29092"/>
                  </a:cubicBezTo>
                  <a:lnTo>
                    <a:pt x="11892" y="29092"/>
                  </a:lnTo>
                  <a:cubicBezTo>
                    <a:pt x="11893" y="29090"/>
                    <a:pt x="11894" y="29088"/>
                    <a:pt x="11894" y="29086"/>
                  </a:cubicBezTo>
                  <a:close/>
                  <a:moveTo>
                    <a:pt x="12966" y="27736"/>
                  </a:moveTo>
                  <a:cubicBezTo>
                    <a:pt x="12967" y="27744"/>
                    <a:pt x="12968" y="27751"/>
                    <a:pt x="12970" y="27759"/>
                  </a:cubicBezTo>
                  <a:cubicBezTo>
                    <a:pt x="12985" y="27798"/>
                    <a:pt x="13013" y="27830"/>
                    <a:pt x="13049" y="27851"/>
                  </a:cubicBezTo>
                  <a:cubicBezTo>
                    <a:pt x="13041" y="27855"/>
                    <a:pt x="13034" y="27859"/>
                    <a:pt x="13026" y="27865"/>
                  </a:cubicBezTo>
                  <a:cubicBezTo>
                    <a:pt x="12981" y="27895"/>
                    <a:pt x="12938" y="27929"/>
                    <a:pt x="12894" y="27962"/>
                  </a:cubicBezTo>
                  <a:cubicBezTo>
                    <a:pt x="12847" y="27997"/>
                    <a:pt x="12801" y="28035"/>
                    <a:pt x="12759" y="28076"/>
                  </a:cubicBezTo>
                  <a:cubicBezTo>
                    <a:pt x="12740" y="28095"/>
                    <a:pt x="12725" y="28119"/>
                    <a:pt x="12716" y="28144"/>
                  </a:cubicBezTo>
                  <a:lnTo>
                    <a:pt x="12712" y="28151"/>
                  </a:lnTo>
                  <a:cubicBezTo>
                    <a:pt x="12712" y="28152"/>
                    <a:pt x="12709" y="28152"/>
                    <a:pt x="12709" y="28155"/>
                  </a:cubicBezTo>
                  <a:cubicBezTo>
                    <a:pt x="12610" y="28239"/>
                    <a:pt x="12513" y="28326"/>
                    <a:pt x="12415" y="28414"/>
                  </a:cubicBezTo>
                  <a:cubicBezTo>
                    <a:pt x="12421" y="28409"/>
                    <a:pt x="12427" y="28405"/>
                    <a:pt x="12433" y="28401"/>
                  </a:cubicBezTo>
                  <a:lnTo>
                    <a:pt x="12433" y="28401"/>
                  </a:lnTo>
                  <a:cubicBezTo>
                    <a:pt x="12396" y="28431"/>
                    <a:pt x="12357" y="28458"/>
                    <a:pt x="12323" y="28490"/>
                  </a:cubicBezTo>
                  <a:cubicBezTo>
                    <a:pt x="12297" y="28513"/>
                    <a:pt x="12284" y="28541"/>
                    <a:pt x="12270" y="28571"/>
                  </a:cubicBezTo>
                  <a:cubicBezTo>
                    <a:pt x="12244" y="28620"/>
                    <a:pt x="12250" y="28680"/>
                    <a:pt x="12276" y="28727"/>
                  </a:cubicBezTo>
                  <a:cubicBezTo>
                    <a:pt x="12278" y="28730"/>
                    <a:pt x="12279" y="28733"/>
                    <a:pt x="12281" y="28736"/>
                  </a:cubicBezTo>
                  <a:cubicBezTo>
                    <a:pt x="12274" y="28745"/>
                    <a:pt x="12268" y="28754"/>
                    <a:pt x="12261" y="28764"/>
                  </a:cubicBezTo>
                  <a:cubicBezTo>
                    <a:pt x="12248" y="28776"/>
                    <a:pt x="12238" y="28790"/>
                    <a:pt x="12229" y="28806"/>
                  </a:cubicBezTo>
                  <a:cubicBezTo>
                    <a:pt x="12176" y="28878"/>
                    <a:pt x="12122" y="28950"/>
                    <a:pt x="12069" y="29023"/>
                  </a:cubicBezTo>
                  <a:lnTo>
                    <a:pt x="12069" y="29023"/>
                  </a:lnTo>
                  <a:cubicBezTo>
                    <a:pt x="12069" y="29023"/>
                    <a:pt x="12069" y="29023"/>
                    <a:pt x="12069" y="29022"/>
                  </a:cubicBezTo>
                  <a:lnTo>
                    <a:pt x="12069" y="29022"/>
                  </a:lnTo>
                  <a:cubicBezTo>
                    <a:pt x="12053" y="29043"/>
                    <a:pt x="12035" y="29062"/>
                    <a:pt x="12019" y="29083"/>
                  </a:cubicBezTo>
                  <a:cubicBezTo>
                    <a:pt x="11994" y="29086"/>
                    <a:pt x="11968" y="29086"/>
                    <a:pt x="11944" y="29091"/>
                  </a:cubicBezTo>
                  <a:cubicBezTo>
                    <a:pt x="11923" y="29095"/>
                    <a:pt x="11904" y="29103"/>
                    <a:pt x="11885" y="29112"/>
                  </a:cubicBezTo>
                  <a:cubicBezTo>
                    <a:pt x="11887" y="29106"/>
                    <a:pt x="11890" y="29099"/>
                    <a:pt x="11892" y="29092"/>
                  </a:cubicBezTo>
                  <a:lnTo>
                    <a:pt x="11892" y="29092"/>
                  </a:lnTo>
                  <a:cubicBezTo>
                    <a:pt x="11890" y="29097"/>
                    <a:pt x="11888" y="29101"/>
                    <a:pt x="11885" y="29106"/>
                  </a:cubicBezTo>
                  <a:cubicBezTo>
                    <a:pt x="11911" y="29049"/>
                    <a:pt x="11936" y="28993"/>
                    <a:pt x="11961" y="28936"/>
                  </a:cubicBezTo>
                  <a:cubicBezTo>
                    <a:pt x="11962" y="28933"/>
                    <a:pt x="11963" y="28931"/>
                    <a:pt x="11965" y="28927"/>
                  </a:cubicBezTo>
                  <a:cubicBezTo>
                    <a:pt x="12003" y="28876"/>
                    <a:pt x="12042" y="28824"/>
                    <a:pt x="12078" y="28769"/>
                  </a:cubicBezTo>
                  <a:cubicBezTo>
                    <a:pt x="12121" y="28700"/>
                    <a:pt x="12167" y="28634"/>
                    <a:pt x="12210" y="28566"/>
                  </a:cubicBezTo>
                  <a:lnTo>
                    <a:pt x="12351" y="28343"/>
                  </a:lnTo>
                  <a:cubicBezTo>
                    <a:pt x="12513" y="28166"/>
                    <a:pt x="12689" y="28000"/>
                    <a:pt x="12863" y="27831"/>
                  </a:cubicBezTo>
                  <a:lnTo>
                    <a:pt x="12863" y="27831"/>
                  </a:lnTo>
                  <a:cubicBezTo>
                    <a:pt x="12862" y="27832"/>
                    <a:pt x="12861" y="27833"/>
                    <a:pt x="12859" y="27835"/>
                  </a:cubicBezTo>
                  <a:cubicBezTo>
                    <a:pt x="12894" y="27802"/>
                    <a:pt x="12931" y="27768"/>
                    <a:pt x="12966" y="27736"/>
                  </a:cubicBezTo>
                  <a:close/>
                  <a:moveTo>
                    <a:pt x="47267" y="29113"/>
                  </a:moveTo>
                  <a:cubicBezTo>
                    <a:pt x="47272" y="29114"/>
                    <a:pt x="47276" y="29115"/>
                    <a:pt x="47281" y="29116"/>
                  </a:cubicBezTo>
                  <a:lnTo>
                    <a:pt x="47281" y="29116"/>
                  </a:lnTo>
                  <a:cubicBezTo>
                    <a:pt x="47276" y="29115"/>
                    <a:pt x="47271" y="29114"/>
                    <a:pt x="47267" y="29113"/>
                  </a:cubicBezTo>
                  <a:close/>
                  <a:moveTo>
                    <a:pt x="7891" y="29419"/>
                  </a:moveTo>
                  <a:cubicBezTo>
                    <a:pt x="7885" y="29425"/>
                    <a:pt x="7879" y="29429"/>
                    <a:pt x="7873" y="29433"/>
                  </a:cubicBezTo>
                  <a:cubicBezTo>
                    <a:pt x="7873" y="29429"/>
                    <a:pt x="7873" y="29425"/>
                    <a:pt x="7873" y="29419"/>
                  </a:cubicBezTo>
                  <a:cubicBezTo>
                    <a:pt x="7875" y="29420"/>
                    <a:pt x="7877" y="29420"/>
                    <a:pt x="7879" y="29420"/>
                  </a:cubicBezTo>
                  <a:cubicBezTo>
                    <a:pt x="7883" y="29420"/>
                    <a:pt x="7887" y="29419"/>
                    <a:pt x="7891" y="29419"/>
                  </a:cubicBezTo>
                  <a:close/>
                  <a:moveTo>
                    <a:pt x="4276" y="29838"/>
                  </a:moveTo>
                  <a:lnTo>
                    <a:pt x="4276" y="29838"/>
                  </a:lnTo>
                  <a:cubicBezTo>
                    <a:pt x="4280" y="29841"/>
                    <a:pt x="4284" y="29843"/>
                    <a:pt x="4288" y="29846"/>
                  </a:cubicBezTo>
                  <a:cubicBezTo>
                    <a:pt x="4284" y="29844"/>
                    <a:pt x="4280" y="29841"/>
                    <a:pt x="4276" y="29838"/>
                  </a:cubicBezTo>
                  <a:close/>
                  <a:moveTo>
                    <a:pt x="3164" y="29966"/>
                  </a:moveTo>
                  <a:cubicBezTo>
                    <a:pt x="3165" y="29966"/>
                    <a:pt x="3166" y="29966"/>
                    <a:pt x="3167" y="29966"/>
                  </a:cubicBezTo>
                  <a:cubicBezTo>
                    <a:pt x="3166" y="29966"/>
                    <a:pt x="3165" y="29966"/>
                    <a:pt x="3164" y="29966"/>
                  </a:cubicBezTo>
                  <a:close/>
                  <a:moveTo>
                    <a:pt x="44260" y="29921"/>
                  </a:moveTo>
                  <a:lnTo>
                    <a:pt x="44260" y="29921"/>
                  </a:lnTo>
                  <a:cubicBezTo>
                    <a:pt x="44233" y="29941"/>
                    <a:pt x="44205" y="29960"/>
                    <a:pt x="44177" y="29979"/>
                  </a:cubicBezTo>
                  <a:lnTo>
                    <a:pt x="44177" y="29978"/>
                  </a:lnTo>
                  <a:cubicBezTo>
                    <a:pt x="44175" y="29963"/>
                    <a:pt x="44171" y="29947"/>
                    <a:pt x="44165" y="29934"/>
                  </a:cubicBezTo>
                  <a:cubicBezTo>
                    <a:pt x="44196" y="29929"/>
                    <a:pt x="44228" y="29926"/>
                    <a:pt x="44260" y="29921"/>
                  </a:cubicBezTo>
                  <a:close/>
                  <a:moveTo>
                    <a:pt x="5084" y="30148"/>
                  </a:moveTo>
                  <a:lnTo>
                    <a:pt x="5084" y="30148"/>
                  </a:lnTo>
                  <a:cubicBezTo>
                    <a:pt x="5091" y="30157"/>
                    <a:pt x="5099" y="30165"/>
                    <a:pt x="5106" y="30174"/>
                  </a:cubicBezTo>
                  <a:cubicBezTo>
                    <a:pt x="5099" y="30173"/>
                    <a:pt x="5092" y="30172"/>
                    <a:pt x="5083" y="30171"/>
                  </a:cubicBezTo>
                  <a:lnTo>
                    <a:pt x="5075" y="30169"/>
                  </a:lnTo>
                  <a:cubicBezTo>
                    <a:pt x="5078" y="30162"/>
                    <a:pt x="5081" y="30155"/>
                    <a:pt x="5084" y="30148"/>
                  </a:cubicBezTo>
                  <a:close/>
                  <a:moveTo>
                    <a:pt x="22098" y="31473"/>
                  </a:moveTo>
                  <a:cubicBezTo>
                    <a:pt x="22101" y="31480"/>
                    <a:pt x="22105" y="31487"/>
                    <a:pt x="22109" y="31494"/>
                  </a:cubicBezTo>
                  <a:lnTo>
                    <a:pt x="22058" y="31485"/>
                  </a:lnTo>
                  <a:cubicBezTo>
                    <a:pt x="22071" y="31482"/>
                    <a:pt x="22085" y="31477"/>
                    <a:pt x="22098" y="31473"/>
                  </a:cubicBezTo>
                  <a:close/>
                  <a:moveTo>
                    <a:pt x="4975" y="32815"/>
                  </a:moveTo>
                  <a:lnTo>
                    <a:pt x="4990" y="32823"/>
                  </a:lnTo>
                  <a:cubicBezTo>
                    <a:pt x="4988" y="32826"/>
                    <a:pt x="4985" y="32826"/>
                    <a:pt x="4983" y="32828"/>
                  </a:cubicBezTo>
                  <a:cubicBezTo>
                    <a:pt x="4981" y="32823"/>
                    <a:pt x="4977" y="32819"/>
                    <a:pt x="4975" y="32815"/>
                  </a:cubicBezTo>
                  <a:close/>
                  <a:moveTo>
                    <a:pt x="17687" y="32834"/>
                  </a:moveTo>
                  <a:cubicBezTo>
                    <a:pt x="17684" y="32834"/>
                    <a:pt x="17681" y="32835"/>
                    <a:pt x="17678" y="32836"/>
                  </a:cubicBezTo>
                  <a:cubicBezTo>
                    <a:pt x="17681" y="32835"/>
                    <a:pt x="17684" y="32835"/>
                    <a:pt x="17687" y="32834"/>
                  </a:cubicBezTo>
                  <a:close/>
                  <a:moveTo>
                    <a:pt x="47772" y="33437"/>
                  </a:moveTo>
                  <a:lnTo>
                    <a:pt x="47772" y="33437"/>
                  </a:lnTo>
                  <a:cubicBezTo>
                    <a:pt x="47787" y="33442"/>
                    <a:pt x="47803" y="33447"/>
                    <a:pt x="47818" y="33452"/>
                  </a:cubicBezTo>
                  <a:cubicBezTo>
                    <a:pt x="47816" y="33460"/>
                    <a:pt x="47821" y="33469"/>
                    <a:pt x="47820" y="33477"/>
                  </a:cubicBezTo>
                  <a:cubicBezTo>
                    <a:pt x="47804" y="33463"/>
                    <a:pt x="47788" y="33450"/>
                    <a:pt x="47772" y="33437"/>
                  </a:cubicBezTo>
                  <a:close/>
                  <a:moveTo>
                    <a:pt x="24411" y="36057"/>
                  </a:moveTo>
                  <a:cubicBezTo>
                    <a:pt x="24411" y="36062"/>
                    <a:pt x="24411" y="36066"/>
                    <a:pt x="24411" y="36071"/>
                  </a:cubicBezTo>
                  <a:lnTo>
                    <a:pt x="24411" y="36071"/>
                  </a:lnTo>
                  <a:cubicBezTo>
                    <a:pt x="24411" y="36067"/>
                    <a:pt x="24411" y="36062"/>
                    <a:pt x="24411" y="36057"/>
                  </a:cubicBezTo>
                  <a:close/>
                  <a:moveTo>
                    <a:pt x="16805" y="37381"/>
                  </a:moveTo>
                  <a:cubicBezTo>
                    <a:pt x="16802" y="37409"/>
                    <a:pt x="16807" y="37436"/>
                    <a:pt x="16818" y="37461"/>
                  </a:cubicBezTo>
                  <a:cubicBezTo>
                    <a:pt x="16818" y="37462"/>
                    <a:pt x="16818" y="37462"/>
                    <a:pt x="16818" y="37462"/>
                  </a:cubicBezTo>
                  <a:cubicBezTo>
                    <a:pt x="16807" y="37461"/>
                    <a:pt x="16798" y="37459"/>
                    <a:pt x="16787" y="37459"/>
                  </a:cubicBezTo>
                  <a:cubicBezTo>
                    <a:pt x="16794" y="37433"/>
                    <a:pt x="16800" y="37408"/>
                    <a:pt x="16805" y="37381"/>
                  </a:cubicBezTo>
                  <a:close/>
                  <a:moveTo>
                    <a:pt x="37796" y="37447"/>
                  </a:moveTo>
                  <a:lnTo>
                    <a:pt x="37796" y="37447"/>
                  </a:lnTo>
                  <a:cubicBezTo>
                    <a:pt x="37726" y="37485"/>
                    <a:pt x="37656" y="37524"/>
                    <a:pt x="37587" y="37563"/>
                  </a:cubicBezTo>
                  <a:cubicBezTo>
                    <a:pt x="37590" y="37556"/>
                    <a:pt x="37592" y="37548"/>
                    <a:pt x="37594" y="37542"/>
                  </a:cubicBezTo>
                  <a:cubicBezTo>
                    <a:pt x="37632" y="37524"/>
                    <a:pt x="37670" y="37507"/>
                    <a:pt x="37708" y="37488"/>
                  </a:cubicBezTo>
                  <a:cubicBezTo>
                    <a:pt x="37737" y="37474"/>
                    <a:pt x="37767" y="37461"/>
                    <a:pt x="37796" y="37447"/>
                  </a:cubicBezTo>
                  <a:close/>
                  <a:moveTo>
                    <a:pt x="8182" y="37559"/>
                  </a:moveTo>
                  <a:cubicBezTo>
                    <a:pt x="8183" y="37561"/>
                    <a:pt x="8185" y="37562"/>
                    <a:pt x="8186" y="37564"/>
                  </a:cubicBezTo>
                  <a:cubicBezTo>
                    <a:pt x="8185" y="37562"/>
                    <a:pt x="8183" y="37561"/>
                    <a:pt x="8182" y="37559"/>
                  </a:cubicBezTo>
                  <a:close/>
                  <a:moveTo>
                    <a:pt x="30270" y="38993"/>
                  </a:moveTo>
                  <a:lnTo>
                    <a:pt x="30270" y="38993"/>
                  </a:lnTo>
                  <a:cubicBezTo>
                    <a:pt x="30268" y="39004"/>
                    <a:pt x="30267" y="39017"/>
                    <a:pt x="30265" y="39030"/>
                  </a:cubicBezTo>
                  <a:cubicBezTo>
                    <a:pt x="30263" y="39019"/>
                    <a:pt x="30264" y="39008"/>
                    <a:pt x="30261" y="38998"/>
                  </a:cubicBezTo>
                  <a:lnTo>
                    <a:pt x="30261" y="38998"/>
                  </a:lnTo>
                  <a:cubicBezTo>
                    <a:pt x="30264" y="38997"/>
                    <a:pt x="30267" y="38994"/>
                    <a:pt x="30270" y="38993"/>
                  </a:cubicBezTo>
                  <a:close/>
                  <a:moveTo>
                    <a:pt x="9105" y="28809"/>
                  </a:moveTo>
                  <a:lnTo>
                    <a:pt x="9112" y="28814"/>
                  </a:lnTo>
                  <a:cubicBezTo>
                    <a:pt x="9157" y="28843"/>
                    <a:pt x="9219" y="28851"/>
                    <a:pt x="9273" y="28860"/>
                  </a:cubicBezTo>
                  <a:cubicBezTo>
                    <a:pt x="9331" y="28867"/>
                    <a:pt x="9390" y="28870"/>
                    <a:pt x="9449" y="28873"/>
                  </a:cubicBezTo>
                  <a:cubicBezTo>
                    <a:pt x="9486" y="28873"/>
                    <a:pt x="9523" y="28874"/>
                    <a:pt x="9560" y="28874"/>
                  </a:cubicBezTo>
                  <a:cubicBezTo>
                    <a:pt x="9592" y="28874"/>
                    <a:pt x="9623" y="28873"/>
                    <a:pt x="9654" y="28870"/>
                  </a:cubicBezTo>
                  <a:cubicBezTo>
                    <a:pt x="9752" y="28864"/>
                    <a:pt x="9851" y="28853"/>
                    <a:pt x="9949" y="28846"/>
                  </a:cubicBezTo>
                  <a:cubicBezTo>
                    <a:pt x="9982" y="28846"/>
                    <a:pt x="10014" y="28846"/>
                    <a:pt x="10046" y="28847"/>
                  </a:cubicBezTo>
                  <a:lnTo>
                    <a:pt x="10096" y="28854"/>
                  </a:lnTo>
                  <a:cubicBezTo>
                    <a:pt x="10123" y="28860"/>
                    <a:pt x="10148" y="28867"/>
                    <a:pt x="10174" y="28877"/>
                  </a:cubicBezTo>
                  <a:cubicBezTo>
                    <a:pt x="10187" y="28882"/>
                    <a:pt x="10201" y="28887"/>
                    <a:pt x="10214" y="28893"/>
                  </a:cubicBezTo>
                  <a:cubicBezTo>
                    <a:pt x="10299" y="28953"/>
                    <a:pt x="10388" y="29008"/>
                    <a:pt x="10480" y="29057"/>
                  </a:cubicBezTo>
                  <a:cubicBezTo>
                    <a:pt x="10587" y="29116"/>
                    <a:pt x="10699" y="29166"/>
                    <a:pt x="10811" y="29217"/>
                  </a:cubicBezTo>
                  <a:cubicBezTo>
                    <a:pt x="10824" y="29229"/>
                    <a:pt x="10836" y="29243"/>
                    <a:pt x="10848" y="29257"/>
                  </a:cubicBezTo>
                  <a:cubicBezTo>
                    <a:pt x="10884" y="29301"/>
                    <a:pt x="10918" y="29348"/>
                    <a:pt x="10950" y="29395"/>
                  </a:cubicBezTo>
                  <a:cubicBezTo>
                    <a:pt x="10988" y="29450"/>
                    <a:pt x="11033" y="29501"/>
                    <a:pt x="11082" y="29546"/>
                  </a:cubicBezTo>
                  <a:cubicBezTo>
                    <a:pt x="11112" y="29572"/>
                    <a:pt x="11144" y="29596"/>
                    <a:pt x="11176" y="29618"/>
                  </a:cubicBezTo>
                  <a:cubicBezTo>
                    <a:pt x="11186" y="29625"/>
                    <a:pt x="11196" y="29633"/>
                    <a:pt x="11208" y="29639"/>
                  </a:cubicBezTo>
                  <a:cubicBezTo>
                    <a:pt x="11229" y="29688"/>
                    <a:pt x="11257" y="29733"/>
                    <a:pt x="11290" y="29774"/>
                  </a:cubicBezTo>
                  <a:cubicBezTo>
                    <a:pt x="11381" y="29886"/>
                    <a:pt x="11509" y="29950"/>
                    <a:pt x="11628" y="30030"/>
                  </a:cubicBezTo>
                  <a:cubicBezTo>
                    <a:pt x="11634" y="30033"/>
                    <a:pt x="11638" y="30036"/>
                    <a:pt x="11643" y="30040"/>
                  </a:cubicBezTo>
                  <a:cubicBezTo>
                    <a:pt x="11660" y="30054"/>
                    <a:pt x="11679" y="30065"/>
                    <a:pt x="11695" y="30079"/>
                  </a:cubicBezTo>
                  <a:cubicBezTo>
                    <a:pt x="11696" y="30079"/>
                    <a:pt x="11696" y="30080"/>
                    <a:pt x="11697" y="30081"/>
                  </a:cubicBezTo>
                  <a:lnTo>
                    <a:pt x="11697" y="30084"/>
                  </a:lnTo>
                  <a:cubicBezTo>
                    <a:pt x="11700" y="30091"/>
                    <a:pt x="11701" y="30099"/>
                    <a:pt x="11703" y="30108"/>
                  </a:cubicBezTo>
                  <a:cubicBezTo>
                    <a:pt x="11705" y="30123"/>
                    <a:pt x="11708" y="30139"/>
                    <a:pt x="11710" y="30153"/>
                  </a:cubicBezTo>
                  <a:cubicBezTo>
                    <a:pt x="11705" y="30201"/>
                    <a:pt x="11694" y="30245"/>
                    <a:pt x="11688" y="30291"/>
                  </a:cubicBezTo>
                  <a:cubicBezTo>
                    <a:pt x="11673" y="30382"/>
                    <a:pt x="11658" y="30476"/>
                    <a:pt x="11660" y="30569"/>
                  </a:cubicBezTo>
                  <a:cubicBezTo>
                    <a:pt x="11664" y="30739"/>
                    <a:pt x="11708" y="30904"/>
                    <a:pt x="11763" y="31063"/>
                  </a:cubicBezTo>
                  <a:cubicBezTo>
                    <a:pt x="11766" y="31070"/>
                    <a:pt x="11768" y="31076"/>
                    <a:pt x="11768" y="31082"/>
                  </a:cubicBezTo>
                  <a:cubicBezTo>
                    <a:pt x="11791" y="31221"/>
                    <a:pt x="11805" y="31360"/>
                    <a:pt x="11845" y="31495"/>
                  </a:cubicBezTo>
                  <a:cubicBezTo>
                    <a:pt x="11848" y="31508"/>
                    <a:pt x="11852" y="31523"/>
                    <a:pt x="11857" y="31536"/>
                  </a:cubicBezTo>
                  <a:lnTo>
                    <a:pt x="11857" y="31537"/>
                  </a:lnTo>
                  <a:cubicBezTo>
                    <a:pt x="11816" y="31625"/>
                    <a:pt x="11823" y="31737"/>
                    <a:pt x="11833" y="31831"/>
                  </a:cubicBezTo>
                  <a:cubicBezTo>
                    <a:pt x="11849" y="31946"/>
                    <a:pt x="11889" y="32057"/>
                    <a:pt x="11928" y="32168"/>
                  </a:cubicBezTo>
                  <a:cubicBezTo>
                    <a:pt x="11962" y="32265"/>
                    <a:pt x="12001" y="32362"/>
                    <a:pt x="12044" y="32456"/>
                  </a:cubicBezTo>
                  <a:cubicBezTo>
                    <a:pt x="12085" y="32552"/>
                    <a:pt x="12133" y="32646"/>
                    <a:pt x="12185" y="32737"/>
                  </a:cubicBezTo>
                  <a:cubicBezTo>
                    <a:pt x="12247" y="32842"/>
                    <a:pt x="12318" y="32942"/>
                    <a:pt x="12398" y="33034"/>
                  </a:cubicBezTo>
                  <a:cubicBezTo>
                    <a:pt x="12471" y="33117"/>
                    <a:pt x="12549" y="33193"/>
                    <a:pt x="12632" y="33264"/>
                  </a:cubicBezTo>
                  <a:cubicBezTo>
                    <a:pt x="12675" y="33301"/>
                    <a:pt x="12718" y="33334"/>
                    <a:pt x="12763" y="33366"/>
                  </a:cubicBezTo>
                  <a:cubicBezTo>
                    <a:pt x="12794" y="33437"/>
                    <a:pt x="12827" y="33508"/>
                    <a:pt x="12863" y="33576"/>
                  </a:cubicBezTo>
                  <a:cubicBezTo>
                    <a:pt x="12916" y="33689"/>
                    <a:pt x="12983" y="33796"/>
                    <a:pt x="13060" y="33895"/>
                  </a:cubicBezTo>
                  <a:cubicBezTo>
                    <a:pt x="13129" y="33983"/>
                    <a:pt x="13204" y="34062"/>
                    <a:pt x="13276" y="34147"/>
                  </a:cubicBezTo>
                  <a:cubicBezTo>
                    <a:pt x="13297" y="34172"/>
                    <a:pt x="13313" y="34200"/>
                    <a:pt x="13332" y="34225"/>
                  </a:cubicBezTo>
                  <a:cubicBezTo>
                    <a:pt x="13324" y="34241"/>
                    <a:pt x="13310" y="34256"/>
                    <a:pt x="13307" y="34275"/>
                  </a:cubicBezTo>
                  <a:cubicBezTo>
                    <a:pt x="13289" y="34374"/>
                    <a:pt x="13305" y="34478"/>
                    <a:pt x="13313" y="34579"/>
                  </a:cubicBezTo>
                  <a:cubicBezTo>
                    <a:pt x="13318" y="34644"/>
                    <a:pt x="13326" y="34708"/>
                    <a:pt x="13338" y="34771"/>
                  </a:cubicBezTo>
                  <a:cubicBezTo>
                    <a:pt x="13362" y="34913"/>
                    <a:pt x="13396" y="35051"/>
                    <a:pt x="13440" y="35187"/>
                  </a:cubicBezTo>
                  <a:cubicBezTo>
                    <a:pt x="13461" y="35250"/>
                    <a:pt x="13483" y="35313"/>
                    <a:pt x="13506" y="35374"/>
                  </a:cubicBezTo>
                  <a:cubicBezTo>
                    <a:pt x="13529" y="35437"/>
                    <a:pt x="13546" y="35506"/>
                    <a:pt x="13593" y="35556"/>
                  </a:cubicBezTo>
                  <a:cubicBezTo>
                    <a:pt x="13615" y="35577"/>
                    <a:pt x="13642" y="35592"/>
                    <a:pt x="13672" y="35599"/>
                  </a:cubicBezTo>
                  <a:cubicBezTo>
                    <a:pt x="13671" y="35611"/>
                    <a:pt x="13670" y="35621"/>
                    <a:pt x="13669" y="35633"/>
                  </a:cubicBezTo>
                  <a:cubicBezTo>
                    <a:pt x="13666" y="35719"/>
                    <a:pt x="13658" y="35805"/>
                    <a:pt x="13669" y="35890"/>
                  </a:cubicBezTo>
                  <a:cubicBezTo>
                    <a:pt x="13679" y="35957"/>
                    <a:pt x="13687" y="36026"/>
                    <a:pt x="13698" y="36093"/>
                  </a:cubicBezTo>
                  <a:cubicBezTo>
                    <a:pt x="13685" y="36154"/>
                    <a:pt x="13671" y="36214"/>
                    <a:pt x="13661" y="36274"/>
                  </a:cubicBezTo>
                  <a:cubicBezTo>
                    <a:pt x="13652" y="36324"/>
                    <a:pt x="13666" y="36373"/>
                    <a:pt x="13698" y="36411"/>
                  </a:cubicBezTo>
                  <a:cubicBezTo>
                    <a:pt x="13683" y="36566"/>
                    <a:pt x="13664" y="36721"/>
                    <a:pt x="13636" y="36873"/>
                  </a:cubicBezTo>
                  <a:cubicBezTo>
                    <a:pt x="13610" y="36989"/>
                    <a:pt x="13578" y="37101"/>
                    <a:pt x="13550" y="37216"/>
                  </a:cubicBezTo>
                  <a:cubicBezTo>
                    <a:pt x="13532" y="37285"/>
                    <a:pt x="13511" y="37353"/>
                    <a:pt x="13491" y="37422"/>
                  </a:cubicBezTo>
                  <a:cubicBezTo>
                    <a:pt x="13467" y="37474"/>
                    <a:pt x="13444" y="37527"/>
                    <a:pt x="13419" y="37579"/>
                  </a:cubicBezTo>
                  <a:cubicBezTo>
                    <a:pt x="13363" y="37695"/>
                    <a:pt x="13307" y="37811"/>
                    <a:pt x="13252" y="37927"/>
                  </a:cubicBezTo>
                  <a:cubicBezTo>
                    <a:pt x="13229" y="37975"/>
                    <a:pt x="13208" y="38022"/>
                    <a:pt x="13184" y="38069"/>
                  </a:cubicBezTo>
                  <a:cubicBezTo>
                    <a:pt x="13165" y="38104"/>
                    <a:pt x="13147" y="38140"/>
                    <a:pt x="13128" y="38174"/>
                  </a:cubicBezTo>
                  <a:cubicBezTo>
                    <a:pt x="13039" y="38269"/>
                    <a:pt x="12943" y="38360"/>
                    <a:pt x="12851" y="38451"/>
                  </a:cubicBezTo>
                  <a:cubicBezTo>
                    <a:pt x="12763" y="38539"/>
                    <a:pt x="12671" y="38623"/>
                    <a:pt x="12579" y="38705"/>
                  </a:cubicBezTo>
                  <a:cubicBezTo>
                    <a:pt x="12578" y="38707"/>
                    <a:pt x="12578" y="38707"/>
                    <a:pt x="12576" y="38707"/>
                  </a:cubicBezTo>
                  <a:cubicBezTo>
                    <a:pt x="12575" y="38708"/>
                    <a:pt x="12574" y="38709"/>
                    <a:pt x="12573" y="38710"/>
                  </a:cubicBezTo>
                  <a:lnTo>
                    <a:pt x="12573" y="38710"/>
                  </a:lnTo>
                  <a:cubicBezTo>
                    <a:pt x="12574" y="38710"/>
                    <a:pt x="12574" y="38709"/>
                    <a:pt x="12575" y="38708"/>
                  </a:cubicBezTo>
                  <a:lnTo>
                    <a:pt x="12575" y="38708"/>
                  </a:lnTo>
                  <a:cubicBezTo>
                    <a:pt x="12549" y="38730"/>
                    <a:pt x="12522" y="38752"/>
                    <a:pt x="12496" y="38776"/>
                  </a:cubicBezTo>
                  <a:cubicBezTo>
                    <a:pt x="12484" y="38787"/>
                    <a:pt x="12474" y="38798"/>
                    <a:pt x="12466" y="38812"/>
                  </a:cubicBezTo>
                  <a:cubicBezTo>
                    <a:pt x="12434" y="38831"/>
                    <a:pt x="12401" y="38848"/>
                    <a:pt x="12368" y="38865"/>
                  </a:cubicBezTo>
                  <a:cubicBezTo>
                    <a:pt x="12345" y="38855"/>
                    <a:pt x="12320" y="38851"/>
                    <a:pt x="12295" y="38851"/>
                  </a:cubicBezTo>
                  <a:cubicBezTo>
                    <a:pt x="12291" y="38851"/>
                    <a:pt x="12286" y="38851"/>
                    <a:pt x="12281" y="38851"/>
                  </a:cubicBezTo>
                  <a:cubicBezTo>
                    <a:pt x="12245" y="38854"/>
                    <a:pt x="12210" y="38862"/>
                    <a:pt x="12176" y="38873"/>
                  </a:cubicBezTo>
                  <a:cubicBezTo>
                    <a:pt x="12156" y="38880"/>
                    <a:pt x="12137" y="38887"/>
                    <a:pt x="12119" y="38897"/>
                  </a:cubicBezTo>
                  <a:cubicBezTo>
                    <a:pt x="12078" y="38917"/>
                    <a:pt x="12038" y="38939"/>
                    <a:pt x="12000" y="38965"/>
                  </a:cubicBezTo>
                  <a:cubicBezTo>
                    <a:pt x="11978" y="38980"/>
                    <a:pt x="11958" y="38995"/>
                    <a:pt x="11938" y="39007"/>
                  </a:cubicBezTo>
                  <a:cubicBezTo>
                    <a:pt x="11919" y="39015"/>
                    <a:pt x="11900" y="39021"/>
                    <a:pt x="11882" y="39028"/>
                  </a:cubicBezTo>
                  <a:cubicBezTo>
                    <a:pt x="11775" y="39067"/>
                    <a:pt x="11667" y="39105"/>
                    <a:pt x="11560" y="39143"/>
                  </a:cubicBezTo>
                  <a:lnTo>
                    <a:pt x="11561" y="39142"/>
                  </a:lnTo>
                  <a:lnTo>
                    <a:pt x="11561" y="39142"/>
                  </a:lnTo>
                  <a:cubicBezTo>
                    <a:pt x="11546" y="39148"/>
                    <a:pt x="11529" y="39152"/>
                    <a:pt x="11513" y="39157"/>
                  </a:cubicBezTo>
                  <a:cubicBezTo>
                    <a:pt x="11498" y="39143"/>
                    <a:pt x="11481" y="39130"/>
                    <a:pt x="11463" y="39121"/>
                  </a:cubicBezTo>
                  <a:cubicBezTo>
                    <a:pt x="11431" y="39109"/>
                    <a:pt x="11398" y="39103"/>
                    <a:pt x="11365" y="39103"/>
                  </a:cubicBezTo>
                  <a:cubicBezTo>
                    <a:pt x="11362" y="39103"/>
                    <a:pt x="11359" y="39103"/>
                    <a:pt x="11356" y="39104"/>
                  </a:cubicBezTo>
                  <a:cubicBezTo>
                    <a:pt x="11315" y="39104"/>
                    <a:pt x="11268" y="39110"/>
                    <a:pt x="11226" y="39114"/>
                  </a:cubicBezTo>
                  <a:cubicBezTo>
                    <a:pt x="11201" y="39115"/>
                    <a:pt x="11176" y="39118"/>
                    <a:pt x="11152" y="39121"/>
                  </a:cubicBezTo>
                  <a:cubicBezTo>
                    <a:pt x="11112" y="39126"/>
                    <a:pt x="11074" y="39130"/>
                    <a:pt x="11036" y="39134"/>
                  </a:cubicBezTo>
                  <a:cubicBezTo>
                    <a:pt x="10974" y="39142"/>
                    <a:pt x="10911" y="39151"/>
                    <a:pt x="10849" y="39161"/>
                  </a:cubicBezTo>
                  <a:cubicBezTo>
                    <a:pt x="10816" y="39165"/>
                    <a:pt x="10785" y="39170"/>
                    <a:pt x="10753" y="39178"/>
                  </a:cubicBezTo>
                  <a:cubicBezTo>
                    <a:pt x="10719" y="39187"/>
                    <a:pt x="10690" y="39209"/>
                    <a:pt x="10660" y="39228"/>
                  </a:cubicBezTo>
                  <a:cubicBezTo>
                    <a:pt x="10651" y="39234"/>
                    <a:pt x="10642" y="39243"/>
                    <a:pt x="10634" y="39251"/>
                  </a:cubicBezTo>
                  <a:cubicBezTo>
                    <a:pt x="10551" y="39259"/>
                    <a:pt x="10470" y="39264"/>
                    <a:pt x="10389" y="39270"/>
                  </a:cubicBezTo>
                  <a:cubicBezTo>
                    <a:pt x="10314" y="39272"/>
                    <a:pt x="10242" y="39276"/>
                    <a:pt x="10169" y="39278"/>
                  </a:cubicBezTo>
                  <a:cubicBezTo>
                    <a:pt x="10109" y="39265"/>
                    <a:pt x="10049" y="39257"/>
                    <a:pt x="9988" y="39252"/>
                  </a:cubicBezTo>
                  <a:cubicBezTo>
                    <a:pt x="9938" y="39250"/>
                    <a:pt x="9890" y="39245"/>
                    <a:pt x="9841" y="39245"/>
                  </a:cubicBezTo>
                  <a:cubicBezTo>
                    <a:pt x="9833" y="39245"/>
                    <a:pt x="9825" y="39245"/>
                    <a:pt x="9818" y="39245"/>
                  </a:cubicBezTo>
                  <a:cubicBezTo>
                    <a:pt x="9724" y="39182"/>
                    <a:pt x="9628" y="39117"/>
                    <a:pt x="9536" y="39050"/>
                  </a:cubicBezTo>
                  <a:cubicBezTo>
                    <a:pt x="9423" y="38965"/>
                    <a:pt x="9310" y="38882"/>
                    <a:pt x="9199" y="38794"/>
                  </a:cubicBezTo>
                  <a:cubicBezTo>
                    <a:pt x="9088" y="38707"/>
                    <a:pt x="8976" y="38621"/>
                    <a:pt x="8865" y="38532"/>
                  </a:cubicBezTo>
                  <a:cubicBezTo>
                    <a:pt x="8846" y="38518"/>
                    <a:pt x="8826" y="38502"/>
                    <a:pt x="8807" y="38487"/>
                  </a:cubicBezTo>
                  <a:cubicBezTo>
                    <a:pt x="8731" y="38414"/>
                    <a:pt x="8651" y="38345"/>
                    <a:pt x="8569" y="38281"/>
                  </a:cubicBezTo>
                  <a:cubicBezTo>
                    <a:pt x="8578" y="38248"/>
                    <a:pt x="8579" y="38212"/>
                    <a:pt x="8570" y="38180"/>
                  </a:cubicBezTo>
                  <a:cubicBezTo>
                    <a:pt x="8539" y="38158"/>
                    <a:pt x="8512" y="38131"/>
                    <a:pt x="8487" y="38103"/>
                  </a:cubicBezTo>
                  <a:cubicBezTo>
                    <a:pt x="8423" y="38026"/>
                    <a:pt x="8369" y="37941"/>
                    <a:pt x="8328" y="37850"/>
                  </a:cubicBezTo>
                  <a:cubicBezTo>
                    <a:pt x="8298" y="37788"/>
                    <a:pt x="8273" y="37724"/>
                    <a:pt x="8253" y="37657"/>
                  </a:cubicBezTo>
                  <a:cubicBezTo>
                    <a:pt x="8225" y="37620"/>
                    <a:pt x="8198" y="37583"/>
                    <a:pt x="8172" y="37546"/>
                  </a:cubicBezTo>
                  <a:lnTo>
                    <a:pt x="8172" y="37546"/>
                  </a:lnTo>
                  <a:cubicBezTo>
                    <a:pt x="8175" y="37551"/>
                    <a:pt x="8179" y="37555"/>
                    <a:pt x="8182" y="37559"/>
                  </a:cubicBezTo>
                  <a:lnTo>
                    <a:pt x="8182" y="37559"/>
                  </a:lnTo>
                  <a:cubicBezTo>
                    <a:pt x="8151" y="37521"/>
                    <a:pt x="8126" y="37480"/>
                    <a:pt x="8107" y="37435"/>
                  </a:cubicBezTo>
                  <a:cubicBezTo>
                    <a:pt x="8082" y="37380"/>
                    <a:pt x="8088" y="37316"/>
                    <a:pt x="8123" y="37266"/>
                  </a:cubicBezTo>
                  <a:cubicBezTo>
                    <a:pt x="8138" y="37244"/>
                    <a:pt x="8158" y="37226"/>
                    <a:pt x="8181" y="37214"/>
                  </a:cubicBezTo>
                  <a:cubicBezTo>
                    <a:pt x="8182" y="37207"/>
                    <a:pt x="8183" y="37199"/>
                    <a:pt x="8184" y="37192"/>
                  </a:cubicBezTo>
                  <a:cubicBezTo>
                    <a:pt x="8184" y="37185"/>
                    <a:pt x="8186" y="37178"/>
                    <a:pt x="8188" y="37170"/>
                  </a:cubicBezTo>
                  <a:cubicBezTo>
                    <a:pt x="8169" y="37139"/>
                    <a:pt x="8153" y="37105"/>
                    <a:pt x="8135" y="37074"/>
                  </a:cubicBezTo>
                  <a:cubicBezTo>
                    <a:pt x="8079" y="36973"/>
                    <a:pt x="8023" y="36872"/>
                    <a:pt x="7966" y="36771"/>
                  </a:cubicBezTo>
                  <a:cubicBezTo>
                    <a:pt x="7933" y="36713"/>
                    <a:pt x="7899" y="36656"/>
                    <a:pt x="7865" y="36599"/>
                  </a:cubicBezTo>
                  <a:cubicBezTo>
                    <a:pt x="7848" y="36567"/>
                    <a:pt x="7826" y="36538"/>
                    <a:pt x="7801" y="36513"/>
                  </a:cubicBezTo>
                  <a:cubicBezTo>
                    <a:pt x="7813" y="36433"/>
                    <a:pt x="7825" y="36355"/>
                    <a:pt x="7839" y="36277"/>
                  </a:cubicBezTo>
                  <a:cubicBezTo>
                    <a:pt x="7898" y="35910"/>
                    <a:pt x="7966" y="35541"/>
                    <a:pt x="7990" y="35168"/>
                  </a:cubicBezTo>
                  <a:cubicBezTo>
                    <a:pt x="7996" y="35109"/>
                    <a:pt x="7972" y="35050"/>
                    <a:pt x="7926" y="35013"/>
                  </a:cubicBezTo>
                  <a:cubicBezTo>
                    <a:pt x="7928" y="35002"/>
                    <a:pt x="7931" y="34990"/>
                    <a:pt x="7935" y="34977"/>
                  </a:cubicBezTo>
                  <a:cubicBezTo>
                    <a:pt x="7952" y="34915"/>
                    <a:pt x="7965" y="34850"/>
                    <a:pt x="7978" y="34787"/>
                  </a:cubicBezTo>
                  <a:cubicBezTo>
                    <a:pt x="7994" y="34719"/>
                    <a:pt x="8015" y="34649"/>
                    <a:pt x="8005" y="34578"/>
                  </a:cubicBezTo>
                  <a:cubicBezTo>
                    <a:pt x="8003" y="34562"/>
                    <a:pt x="7998" y="34549"/>
                    <a:pt x="7992" y="34535"/>
                  </a:cubicBezTo>
                  <a:cubicBezTo>
                    <a:pt x="8011" y="34465"/>
                    <a:pt x="8030" y="34393"/>
                    <a:pt x="8048" y="34324"/>
                  </a:cubicBezTo>
                  <a:cubicBezTo>
                    <a:pt x="8092" y="34152"/>
                    <a:pt x="8127" y="33976"/>
                    <a:pt x="8164" y="33802"/>
                  </a:cubicBezTo>
                  <a:cubicBezTo>
                    <a:pt x="8183" y="33710"/>
                    <a:pt x="8197" y="33619"/>
                    <a:pt x="8212" y="33529"/>
                  </a:cubicBezTo>
                  <a:cubicBezTo>
                    <a:pt x="8226" y="33441"/>
                    <a:pt x="8238" y="33351"/>
                    <a:pt x="8247" y="33265"/>
                  </a:cubicBezTo>
                  <a:cubicBezTo>
                    <a:pt x="8250" y="33229"/>
                    <a:pt x="8242" y="33193"/>
                    <a:pt x="8225" y="33161"/>
                  </a:cubicBezTo>
                  <a:lnTo>
                    <a:pt x="8225" y="33139"/>
                  </a:lnTo>
                  <a:cubicBezTo>
                    <a:pt x="8223" y="33072"/>
                    <a:pt x="8223" y="33003"/>
                    <a:pt x="8219" y="32934"/>
                  </a:cubicBezTo>
                  <a:cubicBezTo>
                    <a:pt x="8216" y="32856"/>
                    <a:pt x="8203" y="32778"/>
                    <a:pt x="8182" y="32703"/>
                  </a:cubicBezTo>
                  <a:cubicBezTo>
                    <a:pt x="8167" y="32649"/>
                    <a:pt x="8128" y="32607"/>
                    <a:pt x="8077" y="32588"/>
                  </a:cubicBezTo>
                  <a:cubicBezTo>
                    <a:pt x="8074" y="32563"/>
                    <a:pt x="8073" y="32538"/>
                    <a:pt x="8071" y="32514"/>
                  </a:cubicBezTo>
                  <a:cubicBezTo>
                    <a:pt x="8068" y="32498"/>
                    <a:pt x="8068" y="32486"/>
                    <a:pt x="8066" y="32470"/>
                  </a:cubicBezTo>
                  <a:cubicBezTo>
                    <a:pt x="8080" y="32467"/>
                    <a:pt x="8093" y="32461"/>
                    <a:pt x="8106" y="32454"/>
                  </a:cubicBezTo>
                  <a:cubicBezTo>
                    <a:pt x="8172" y="32417"/>
                    <a:pt x="8210" y="32335"/>
                    <a:pt x="8186" y="32262"/>
                  </a:cubicBezTo>
                  <a:cubicBezTo>
                    <a:pt x="8153" y="32158"/>
                    <a:pt x="8110" y="32056"/>
                    <a:pt x="8063" y="31958"/>
                  </a:cubicBezTo>
                  <a:cubicBezTo>
                    <a:pt x="8044" y="31908"/>
                    <a:pt x="8026" y="31858"/>
                    <a:pt x="8007" y="31809"/>
                  </a:cubicBezTo>
                  <a:cubicBezTo>
                    <a:pt x="7962" y="31695"/>
                    <a:pt x="7919" y="31578"/>
                    <a:pt x="7861" y="31470"/>
                  </a:cubicBezTo>
                  <a:cubicBezTo>
                    <a:pt x="7843" y="31435"/>
                    <a:pt x="7812" y="31409"/>
                    <a:pt x="7775" y="31396"/>
                  </a:cubicBezTo>
                  <a:cubicBezTo>
                    <a:pt x="7748" y="31348"/>
                    <a:pt x="7724" y="31300"/>
                    <a:pt x="7697" y="31252"/>
                  </a:cubicBezTo>
                  <a:cubicBezTo>
                    <a:pt x="7640" y="31149"/>
                    <a:pt x="7588" y="31041"/>
                    <a:pt x="7518" y="30945"/>
                  </a:cubicBezTo>
                  <a:cubicBezTo>
                    <a:pt x="7506" y="30930"/>
                    <a:pt x="7495" y="30916"/>
                    <a:pt x="7485" y="30901"/>
                  </a:cubicBezTo>
                  <a:cubicBezTo>
                    <a:pt x="7492" y="30873"/>
                    <a:pt x="7494" y="30845"/>
                    <a:pt x="7489" y="30817"/>
                  </a:cubicBezTo>
                  <a:cubicBezTo>
                    <a:pt x="7489" y="30813"/>
                    <a:pt x="7488" y="30809"/>
                    <a:pt x="7487" y="30804"/>
                  </a:cubicBezTo>
                  <a:cubicBezTo>
                    <a:pt x="7475" y="30791"/>
                    <a:pt x="7461" y="30777"/>
                    <a:pt x="7449" y="30761"/>
                  </a:cubicBezTo>
                  <a:cubicBezTo>
                    <a:pt x="7388" y="30722"/>
                    <a:pt x="7331" y="30677"/>
                    <a:pt x="7302" y="30617"/>
                  </a:cubicBezTo>
                  <a:cubicBezTo>
                    <a:pt x="7288" y="30588"/>
                    <a:pt x="7280" y="30557"/>
                    <a:pt x="7284" y="30525"/>
                  </a:cubicBezTo>
                  <a:cubicBezTo>
                    <a:pt x="7284" y="30523"/>
                    <a:pt x="7283" y="30522"/>
                    <a:pt x="7284" y="30520"/>
                  </a:cubicBezTo>
                  <a:cubicBezTo>
                    <a:pt x="7285" y="30519"/>
                    <a:pt x="7285" y="30516"/>
                    <a:pt x="7286" y="30514"/>
                  </a:cubicBezTo>
                  <a:cubicBezTo>
                    <a:pt x="7289" y="30490"/>
                    <a:pt x="7297" y="30466"/>
                    <a:pt x="7312" y="30445"/>
                  </a:cubicBezTo>
                  <a:cubicBezTo>
                    <a:pt x="7323" y="30426"/>
                    <a:pt x="7337" y="30410"/>
                    <a:pt x="7354" y="30396"/>
                  </a:cubicBezTo>
                  <a:cubicBezTo>
                    <a:pt x="7359" y="30390"/>
                    <a:pt x="7362" y="30386"/>
                    <a:pt x="7365" y="30380"/>
                  </a:cubicBezTo>
                  <a:cubicBezTo>
                    <a:pt x="7382" y="30358"/>
                    <a:pt x="7401" y="30338"/>
                    <a:pt x="7422" y="30319"/>
                  </a:cubicBezTo>
                  <a:cubicBezTo>
                    <a:pt x="7429" y="30313"/>
                    <a:pt x="7438" y="30307"/>
                    <a:pt x="7447" y="30303"/>
                  </a:cubicBezTo>
                  <a:cubicBezTo>
                    <a:pt x="7449" y="30298"/>
                    <a:pt x="7453" y="30292"/>
                    <a:pt x="7457" y="30286"/>
                  </a:cubicBezTo>
                  <a:cubicBezTo>
                    <a:pt x="7468" y="30276"/>
                    <a:pt x="7478" y="30263"/>
                    <a:pt x="7488" y="30253"/>
                  </a:cubicBezTo>
                  <a:cubicBezTo>
                    <a:pt x="7519" y="30245"/>
                    <a:pt x="7545" y="30229"/>
                    <a:pt x="7568" y="30208"/>
                  </a:cubicBezTo>
                  <a:cubicBezTo>
                    <a:pt x="7575" y="30203"/>
                    <a:pt x="7581" y="30197"/>
                    <a:pt x="7588" y="30190"/>
                  </a:cubicBezTo>
                  <a:cubicBezTo>
                    <a:pt x="7613" y="30202"/>
                    <a:pt x="7640" y="30208"/>
                    <a:pt x="7668" y="30208"/>
                  </a:cubicBezTo>
                  <a:cubicBezTo>
                    <a:pt x="7674" y="30208"/>
                    <a:pt x="7681" y="30208"/>
                    <a:pt x="7687" y="30207"/>
                  </a:cubicBezTo>
                  <a:cubicBezTo>
                    <a:pt x="7715" y="30205"/>
                    <a:pt x="7744" y="30200"/>
                    <a:pt x="7771" y="30190"/>
                  </a:cubicBezTo>
                  <a:cubicBezTo>
                    <a:pt x="7795" y="30180"/>
                    <a:pt x="7818" y="30165"/>
                    <a:pt x="7837" y="30147"/>
                  </a:cubicBezTo>
                  <a:cubicBezTo>
                    <a:pt x="7874" y="30115"/>
                    <a:pt x="7897" y="30075"/>
                    <a:pt x="7917" y="30032"/>
                  </a:cubicBezTo>
                  <a:cubicBezTo>
                    <a:pt x="7946" y="29970"/>
                    <a:pt x="7927" y="29895"/>
                    <a:pt x="7879" y="29846"/>
                  </a:cubicBezTo>
                  <a:cubicBezTo>
                    <a:pt x="7967" y="29792"/>
                    <a:pt x="8051" y="29733"/>
                    <a:pt x="8130" y="29669"/>
                  </a:cubicBezTo>
                  <a:cubicBezTo>
                    <a:pt x="8194" y="29618"/>
                    <a:pt x="8253" y="29563"/>
                    <a:pt x="8309" y="29505"/>
                  </a:cubicBezTo>
                  <a:cubicBezTo>
                    <a:pt x="8359" y="29451"/>
                    <a:pt x="8409" y="29392"/>
                    <a:pt x="8458" y="29335"/>
                  </a:cubicBezTo>
                  <a:cubicBezTo>
                    <a:pt x="8475" y="29319"/>
                    <a:pt x="8491" y="29304"/>
                    <a:pt x="8508" y="29289"/>
                  </a:cubicBezTo>
                  <a:cubicBezTo>
                    <a:pt x="8535" y="29278"/>
                    <a:pt x="8560" y="29266"/>
                    <a:pt x="8585" y="29254"/>
                  </a:cubicBezTo>
                  <a:cubicBezTo>
                    <a:pt x="8620" y="29234"/>
                    <a:pt x="8651" y="29216"/>
                    <a:pt x="8685" y="29194"/>
                  </a:cubicBezTo>
                  <a:cubicBezTo>
                    <a:pt x="8708" y="29181"/>
                    <a:pt x="8726" y="29157"/>
                    <a:pt x="8742" y="29137"/>
                  </a:cubicBezTo>
                  <a:cubicBezTo>
                    <a:pt x="8760" y="29115"/>
                    <a:pt x="8771" y="29089"/>
                    <a:pt x="8777" y="29062"/>
                  </a:cubicBezTo>
                  <a:cubicBezTo>
                    <a:pt x="8882" y="28977"/>
                    <a:pt x="8988" y="28892"/>
                    <a:pt x="9099" y="28816"/>
                  </a:cubicBezTo>
                  <a:lnTo>
                    <a:pt x="9099" y="28816"/>
                  </a:lnTo>
                  <a:cubicBezTo>
                    <a:pt x="9092" y="28819"/>
                    <a:pt x="9086" y="28823"/>
                    <a:pt x="9081" y="28826"/>
                  </a:cubicBezTo>
                  <a:cubicBezTo>
                    <a:pt x="9088" y="28821"/>
                    <a:pt x="9096" y="28816"/>
                    <a:pt x="9105" y="28809"/>
                  </a:cubicBezTo>
                  <a:close/>
                  <a:moveTo>
                    <a:pt x="29852" y="39754"/>
                  </a:moveTo>
                  <a:cubicBezTo>
                    <a:pt x="29852" y="39763"/>
                    <a:pt x="29853" y="39773"/>
                    <a:pt x="29853" y="39782"/>
                  </a:cubicBezTo>
                  <a:lnTo>
                    <a:pt x="29853" y="39785"/>
                  </a:lnTo>
                  <a:cubicBezTo>
                    <a:pt x="29847" y="39800"/>
                    <a:pt x="29840" y="39815"/>
                    <a:pt x="29832" y="39829"/>
                  </a:cubicBezTo>
                  <a:cubicBezTo>
                    <a:pt x="29830" y="39833"/>
                    <a:pt x="29828" y="39837"/>
                    <a:pt x="29825" y="39841"/>
                  </a:cubicBezTo>
                  <a:cubicBezTo>
                    <a:pt x="29825" y="39814"/>
                    <a:pt x="29826" y="39788"/>
                    <a:pt x="29825" y="39760"/>
                  </a:cubicBezTo>
                  <a:cubicBezTo>
                    <a:pt x="29834" y="39758"/>
                    <a:pt x="29843" y="39756"/>
                    <a:pt x="29852" y="39754"/>
                  </a:cubicBezTo>
                  <a:close/>
                  <a:moveTo>
                    <a:pt x="25114" y="40028"/>
                  </a:moveTo>
                  <a:cubicBezTo>
                    <a:pt x="25116" y="40032"/>
                    <a:pt x="25120" y="40034"/>
                    <a:pt x="25122" y="40037"/>
                  </a:cubicBezTo>
                  <a:cubicBezTo>
                    <a:pt x="25114" y="40043"/>
                    <a:pt x="25108" y="40047"/>
                    <a:pt x="25101" y="40054"/>
                  </a:cubicBezTo>
                  <a:cubicBezTo>
                    <a:pt x="25073" y="40077"/>
                    <a:pt x="25045" y="40100"/>
                    <a:pt x="25015" y="40123"/>
                  </a:cubicBezTo>
                  <a:lnTo>
                    <a:pt x="25014" y="40123"/>
                  </a:lnTo>
                  <a:cubicBezTo>
                    <a:pt x="25046" y="40094"/>
                    <a:pt x="25076" y="40062"/>
                    <a:pt x="25109" y="40033"/>
                  </a:cubicBezTo>
                  <a:lnTo>
                    <a:pt x="25114" y="40028"/>
                  </a:lnTo>
                  <a:close/>
                  <a:moveTo>
                    <a:pt x="31825" y="43970"/>
                  </a:moveTo>
                  <a:cubicBezTo>
                    <a:pt x="31830" y="43973"/>
                    <a:pt x="31835" y="43976"/>
                    <a:pt x="31840" y="43978"/>
                  </a:cubicBezTo>
                  <a:cubicBezTo>
                    <a:pt x="31838" y="43987"/>
                    <a:pt x="31835" y="43994"/>
                    <a:pt x="31833" y="44003"/>
                  </a:cubicBezTo>
                  <a:cubicBezTo>
                    <a:pt x="31830" y="43992"/>
                    <a:pt x="31827" y="43980"/>
                    <a:pt x="31825" y="43970"/>
                  </a:cubicBezTo>
                  <a:close/>
                  <a:moveTo>
                    <a:pt x="17234" y="44877"/>
                  </a:moveTo>
                  <a:cubicBezTo>
                    <a:pt x="17228" y="44883"/>
                    <a:pt x="17222" y="44891"/>
                    <a:pt x="17217" y="44897"/>
                  </a:cubicBezTo>
                  <a:cubicBezTo>
                    <a:pt x="17220" y="44892"/>
                    <a:pt x="17223" y="44886"/>
                    <a:pt x="17227" y="44882"/>
                  </a:cubicBezTo>
                  <a:lnTo>
                    <a:pt x="17234" y="44877"/>
                  </a:lnTo>
                  <a:close/>
                  <a:moveTo>
                    <a:pt x="23703" y="45897"/>
                  </a:moveTo>
                  <a:cubicBezTo>
                    <a:pt x="23709" y="45908"/>
                    <a:pt x="23716" y="45919"/>
                    <a:pt x="23724" y="45928"/>
                  </a:cubicBezTo>
                  <a:cubicBezTo>
                    <a:pt x="23732" y="45938"/>
                    <a:pt x="23742" y="45946"/>
                    <a:pt x="23751" y="45955"/>
                  </a:cubicBezTo>
                  <a:cubicBezTo>
                    <a:pt x="23692" y="45981"/>
                    <a:pt x="23631" y="46009"/>
                    <a:pt x="23572" y="46038"/>
                  </a:cubicBezTo>
                  <a:cubicBezTo>
                    <a:pt x="23594" y="46015"/>
                    <a:pt x="23616" y="45992"/>
                    <a:pt x="23637" y="45970"/>
                  </a:cubicBezTo>
                  <a:lnTo>
                    <a:pt x="23637" y="45969"/>
                  </a:lnTo>
                  <a:cubicBezTo>
                    <a:pt x="23658" y="45945"/>
                    <a:pt x="23682" y="45921"/>
                    <a:pt x="23703" y="45897"/>
                  </a:cubicBezTo>
                  <a:close/>
                  <a:moveTo>
                    <a:pt x="47738" y="0"/>
                  </a:moveTo>
                  <a:cubicBezTo>
                    <a:pt x="47658" y="0"/>
                    <a:pt x="47579" y="57"/>
                    <a:pt x="47566" y="142"/>
                  </a:cubicBezTo>
                  <a:cubicBezTo>
                    <a:pt x="47560" y="179"/>
                    <a:pt x="47568" y="210"/>
                    <a:pt x="47572" y="245"/>
                  </a:cubicBezTo>
                  <a:cubicBezTo>
                    <a:pt x="47572" y="246"/>
                    <a:pt x="47573" y="247"/>
                    <a:pt x="47573" y="248"/>
                  </a:cubicBezTo>
                  <a:cubicBezTo>
                    <a:pt x="47574" y="315"/>
                    <a:pt x="47571" y="383"/>
                    <a:pt x="47571" y="449"/>
                  </a:cubicBezTo>
                  <a:lnTo>
                    <a:pt x="47571" y="444"/>
                  </a:lnTo>
                  <a:cubicBezTo>
                    <a:pt x="47571" y="450"/>
                    <a:pt x="47571" y="456"/>
                    <a:pt x="47570" y="461"/>
                  </a:cubicBezTo>
                  <a:cubicBezTo>
                    <a:pt x="47570" y="463"/>
                    <a:pt x="47571" y="465"/>
                    <a:pt x="47571" y="466"/>
                  </a:cubicBezTo>
                  <a:lnTo>
                    <a:pt x="47571" y="466"/>
                  </a:lnTo>
                  <a:cubicBezTo>
                    <a:pt x="47569" y="529"/>
                    <a:pt x="47570" y="592"/>
                    <a:pt x="47574" y="655"/>
                  </a:cubicBezTo>
                  <a:cubicBezTo>
                    <a:pt x="47580" y="733"/>
                    <a:pt x="47585" y="811"/>
                    <a:pt x="47591" y="891"/>
                  </a:cubicBezTo>
                  <a:cubicBezTo>
                    <a:pt x="47594" y="961"/>
                    <a:pt x="47603" y="1030"/>
                    <a:pt x="47611" y="1099"/>
                  </a:cubicBezTo>
                  <a:cubicBezTo>
                    <a:pt x="47619" y="1164"/>
                    <a:pt x="47625" y="1229"/>
                    <a:pt x="47631" y="1294"/>
                  </a:cubicBezTo>
                  <a:cubicBezTo>
                    <a:pt x="47638" y="1352"/>
                    <a:pt x="47646" y="1409"/>
                    <a:pt x="47653" y="1469"/>
                  </a:cubicBezTo>
                  <a:cubicBezTo>
                    <a:pt x="47652" y="1517"/>
                    <a:pt x="47650" y="1567"/>
                    <a:pt x="47648" y="1616"/>
                  </a:cubicBezTo>
                  <a:cubicBezTo>
                    <a:pt x="47639" y="1813"/>
                    <a:pt x="47626" y="2010"/>
                    <a:pt x="47604" y="2207"/>
                  </a:cubicBezTo>
                  <a:cubicBezTo>
                    <a:pt x="47574" y="2399"/>
                    <a:pt x="47526" y="2587"/>
                    <a:pt x="47479" y="2775"/>
                  </a:cubicBezTo>
                  <a:cubicBezTo>
                    <a:pt x="47479" y="2774"/>
                    <a:pt x="47479" y="2774"/>
                    <a:pt x="47479" y="2774"/>
                  </a:cubicBezTo>
                  <a:lnTo>
                    <a:pt x="47479" y="2774"/>
                  </a:lnTo>
                  <a:cubicBezTo>
                    <a:pt x="47434" y="2927"/>
                    <a:pt x="47387" y="3080"/>
                    <a:pt x="47331" y="3230"/>
                  </a:cubicBezTo>
                  <a:lnTo>
                    <a:pt x="47331" y="3229"/>
                  </a:lnTo>
                  <a:cubicBezTo>
                    <a:pt x="47252" y="3422"/>
                    <a:pt x="47174" y="3617"/>
                    <a:pt x="47072" y="3804"/>
                  </a:cubicBezTo>
                  <a:cubicBezTo>
                    <a:pt x="47028" y="3875"/>
                    <a:pt x="46982" y="3943"/>
                    <a:pt x="46931" y="4011"/>
                  </a:cubicBezTo>
                  <a:cubicBezTo>
                    <a:pt x="46838" y="4126"/>
                    <a:pt x="46740" y="4235"/>
                    <a:pt x="46634" y="4337"/>
                  </a:cubicBezTo>
                  <a:cubicBezTo>
                    <a:pt x="46608" y="4363"/>
                    <a:pt x="46581" y="4388"/>
                    <a:pt x="46553" y="4410"/>
                  </a:cubicBezTo>
                  <a:cubicBezTo>
                    <a:pt x="46531" y="4426"/>
                    <a:pt x="46509" y="4441"/>
                    <a:pt x="46486" y="4454"/>
                  </a:cubicBezTo>
                  <a:cubicBezTo>
                    <a:pt x="46487" y="4454"/>
                    <a:pt x="46488" y="4454"/>
                    <a:pt x="46489" y="4454"/>
                  </a:cubicBezTo>
                  <a:lnTo>
                    <a:pt x="46489" y="4454"/>
                  </a:lnTo>
                  <a:cubicBezTo>
                    <a:pt x="46488" y="4454"/>
                    <a:pt x="46487" y="4455"/>
                    <a:pt x="46485" y="4456"/>
                  </a:cubicBezTo>
                  <a:cubicBezTo>
                    <a:pt x="46398" y="4503"/>
                    <a:pt x="46309" y="4547"/>
                    <a:pt x="46217" y="4587"/>
                  </a:cubicBezTo>
                  <a:cubicBezTo>
                    <a:pt x="46217" y="4587"/>
                    <a:pt x="46218" y="4587"/>
                    <a:pt x="46218" y="4587"/>
                  </a:cubicBezTo>
                  <a:lnTo>
                    <a:pt x="46218" y="4587"/>
                  </a:lnTo>
                  <a:cubicBezTo>
                    <a:pt x="46217" y="4588"/>
                    <a:pt x="46215" y="4589"/>
                    <a:pt x="46214" y="4590"/>
                  </a:cubicBezTo>
                  <a:cubicBezTo>
                    <a:pt x="46213" y="4590"/>
                    <a:pt x="46212" y="4590"/>
                    <a:pt x="46210" y="4591"/>
                  </a:cubicBezTo>
                  <a:cubicBezTo>
                    <a:pt x="46209" y="4591"/>
                    <a:pt x="46207" y="4592"/>
                    <a:pt x="46204" y="4593"/>
                  </a:cubicBezTo>
                  <a:cubicBezTo>
                    <a:pt x="46121" y="4623"/>
                    <a:pt x="46034" y="4652"/>
                    <a:pt x="45949" y="4676"/>
                  </a:cubicBezTo>
                  <a:cubicBezTo>
                    <a:pt x="45929" y="4681"/>
                    <a:pt x="45908" y="4687"/>
                    <a:pt x="45888" y="4690"/>
                  </a:cubicBezTo>
                  <a:cubicBezTo>
                    <a:pt x="45874" y="4692"/>
                    <a:pt x="45861" y="4693"/>
                    <a:pt x="45848" y="4693"/>
                  </a:cubicBezTo>
                  <a:cubicBezTo>
                    <a:pt x="45807" y="4692"/>
                    <a:pt x="45766" y="4687"/>
                    <a:pt x="45726" y="4683"/>
                  </a:cubicBezTo>
                  <a:cubicBezTo>
                    <a:pt x="45652" y="4664"/>
                    <a:pt x="45577" y="4646"/>
                    <a:pt x="45502" y="4629"/>
                  </a:cubicBezTo>
                  <a:lnTo>
                    <a:pt x="45381" y="4602"/>
                  </a:lnTo>
                  <a:lnTo>
                    <a:pt x="45372" y="4599"/>
                  </a:lnTo>
                  <a:cubicBezTo>
                    <a:pt x="45288" y="4571"/>
                    <a:pt x="45204" y="4548"/>
                    <a:pt x="45118" y="4526"/>
                  </a:cubicBezTo>
                  <a:cubicBezTo>
                    <a:pt x="45080" y="4516"/>
                    <a:pt x="45042" y="4502"/>
                    <a:pt x="45004" y="4487"/>
                  </a:cubicBezTo>
                  <a:lnTo>
                    <a:pt x="45004" y="4487"/>
                  </a:lnTo>
                  <a:cubicBezTo>
                    <a:pt x="45005" y="4488"/>
                    <a:pt x="45007" y="4488"/>
                    <a:pt x="45008" y="4490"/>
                  </a:cubicBezTo>
                  <a:cubicBezTo>
                    <a:pt x="44992" y="4483"/>
                    <a:pt x="44978" y="4476"/>
                    <a:pt x="44962" y="4467"/>
                  </a:cubicBezTo>
                  <a:cubicBezTo>
                    <a:pt x="44948" y="4460"/>
                    <a:pt x="44937" y="4452"/>
                    <a:pt x="44926" y="4444"/>
                  </a:cubicBezTo>
                  <a:cubicBezTo>
                    <a:pt x="44906" y="4429"/>
                    <a:pt x="44888" y="4412"/>
                    <a:pt x="44870" y="4394"/>
                  </a:cubicBezTo>
                  <a:lnTo>
                    <a:pt x="44870" y="4394"/>
                  </a:lnTo>
                  <a:cubicBezTo>
                    <a:pt x="44872" y="4397"/>
                    <a:pt x="44874" y="4399"/>
                    <a:pt x="44876" y="4402"/>
                  </a:cubicBezTo>
                  <a:cubicBezTo>
                    <a:pt x="44816" y="4339"/>
                    <a:pt x="44757" y="4274"/>
                    <a:pt x="44689" y="4220"/>
                  </a:cubicBezTo>
                  <a:cubicBezTo>
                    <a:pt x="44610" y="4156"/>
                    <a:pt x="44524" y="4092"/>
                    <a:pt x="44427" y="4054"/>
                  </a:cubicBezTo>
                  <a:cubicBezTo>
                    <a:pt x="44385" y="4017"/>
                    <a:pt x="44343" y="3978"/>
                    <a:pt x="44300" y="3942"/>
                  </a:cubicBezTo>
                  <a:cubicBezTo>
                    <a:pt x="44137" y="3807"/>
                    <a:pt x="43976" y="3673"/>
                    <a:pt x="43816" y="3536"/>
                  </a:cubicBezTo>
                  <a:lnTo>
                    <a:pt x="43816" y="3536"/>
                  </a:lnTo>
                  <a:cubicBezTo>
                    <a:pt x="43821" y="3540"/>
                    <a:pt x="43827" y="3545"/>
                    <a:pt x="43833" y="3550"/>
                  </a:cubicBezTo>
                  <a:cubicBezTo>
                    <a:pt x="43741" y="3461"/>
                    <a:pt x="43650" y="3371"/>
                    <a:pt x="43562" y="3279"/>
                  </a:cubicBezTo>
                  <a:cubicBezTo>
                    <a:pt x="43527" y="3241"/>
                    <a:pt x="43490" y="3205"/>
                    <a:pt x="43453" y="3168"/>
                  </a:cubicBezTo>
                  <a:cubicBezTo>
                    <a:pt x="43413" y="3129"/>
                    <a:pt x="43376" y="3088"/>
                    <a:pt x="43334" y="3052"/>
                  </a:cubicBezTo>
                  <a:cubicBezTo>
                    <a:pt x="43244" y="2973"/>
                    <a:pt x="43152" y="2893"/>
                    <a:pt x="43057" y="2820"/>
                  </a:cubicBezTo>
                  <a:cubicBezTo>
                    <a:pt x="42965" y="2749"/>
                    <a:pt x="42872" y="2677"/>
                    <a:pt x="42776" y="2613"/>
                  </a:cubicBezTo>
                  <a:cubicBezTo>
                    <a:pt x="42589" y="2489"/>
                    <a:pt x="42395" y="2371"/>
                    <a:pt x="42201" y="2259"/>
                  </a:cubicBezTo>
                  <a:cubicBezTo>
                    <a:pt x="42153" y="2233"/>
                    <a:pt x="42106" y="2207"/>
                    <a:pt x="42059" y="2182"/>
                  </a:cubicBezTo>
                  <a:cubicBezTo>
                    <a:pt x="42024" y="2156"/>
                    <a:pt x="41991" y="2128"/>
                    <a:pt x="41955" y="2103"/>
                  </a:cubicBezTo>
                  <a:cubicBezTo>
                    <a:pt x="41889" y="2057"/>
                    <a:pt x="41821" y="2012"/>
                    <a:pt x="41750" y="1973"/>
                  </a:cubicBezTo>
                  <a:cubicBezTo>
                    <a:pt x="41678" y="1935"/>
                    <a:pt x="41605" y="1901"/>
                    <a:pt x="41529" y="1872"/>
                  </a:cubicBezTo>
                  <a:cubicBezTo>
                    <a:pt x="41459" y="1841"/>
                    <a:pt x="41385" y="1816"/>
                    <a:pt x="41313" y="1788"/>
                  </a:cubicBezTo>
                  <a:cubicBezTo>
                    <a:pt x="41233" y="1756"/>
                    <a:pt x="41152" y="1723"/>
                    <a:pt x="41073" y="1691"/>
                  </a:cubicBezTo>
                  <a:cubicBezTo>
                    <a:pt x="40936" y="1635"/>
                    <a:pt x="40795" y="1587"/>
                    <a:pt x="40653" y="1548"/>
                  </a:cubicBezTo>
                  <a:cubicBezTo>
                    <a:pt x="40310" y="1461"/>
                    <a:pt x="39958" y="1417"/>
                    <a:pt x="39604" y="1416"/>
                  </a:cubicBezTo>
                  <a:cubicBezTo>
                    <a:pt x="39595" y="1416"/>
                    <a:pt x="39585" y="1416"/>
                    <a:pt x="39576" y="1416"/>
                  </a:cubicBezTo>
                  <a:cubicBezTo>
                    <a:pt x="39416" y="1416"/>
                    <a:pt x="39256" y="1424"/>
                    <a:pt x="39097" y="1437"/>
                  </a:cubicBezTo>
                  <a:cubicBezTo>
                    <a:pt x="38923" y="1450"/>
                    <a:pt x="38752" y="1480"/>
                    <a:pt x="38582" y="1501"/>
                  </a:cubicBezTo>
                  <a:cubicBezTo>
                    <a:pt x="38408" y="1525"/>
                    <a:pt x="38234" y="1537"/>
                    <a:pt x="38062" y="1573"/>
                  </a:cubicBezTo>
                  <a:cubicBezTo>
                    <a:pt x="37895" y="1607"/>
                    <a:pt x="37734" y="1659"/>
                    <a:pt x="37570" y="1709"/>
                  </a:cubicBezTo>
                  <a:cubicBezTo>
                    <a:pt x="37405" y="1761"/>
                    <a:pt x="37244" y="1820"/>
                    <a:pt x="37084" y="1888"/>
                  </a:cubicBezTo>
                  <a:cubicBezTo>
                    <a:pt x="37024" y="1913"/>
                    <a:pt x="36965" y="1938"/>
                    <a:pt x="36906" y="1965"/>
                  </a:cubicBezTo>
                  <a:cubicBezTo>
                    <a:pt x="36892" y="1948"/>
                    <a:pt x="36874" y="1933"/>
                    <a:pt x="36855" y="1922"/>
                  </a:cubicBezTo>
                  <a:cubicBezTo>
                    <a:pt x="36827" y="1905"/>
                    <a:pt x="36795" y="1900"/>
                    <a:pt x="36763" y="1900"/>
                  </a:cubicBezTo>
                  <a:cubicBezTo>
                    <a:pt x="36712" y="1900"/>
                    <a:pt x="36658" y="1914"/>
                    <a:pt x="36610" y="1925"/>
                  </a:cubicBezTo>
                  <a:cubicBezTo>
                    <a:pt x="36496" y="1948"/>
                    <a:pt x="36385" y="1981"/>
                    <a:pt x="36275" y="2020"/>
                  </a:cubicBezTo>
                  <a:cubicBezTo>
                    <a:pt x="36169" y="2059"/>
                    <a:pt x="36070" y="2115"/>
                    <a:pt x="35970" y="2166"/>
                  </a:cubicBezTo>
                  <a:cubicBezTo>
                    <a:pt x="35867" y="2217"/>
                    <a:pt x="35759" y="2268"/>
                    <a:pt x="35664" y="2332"/>
                  </a:cubicBezTo>
                  <a:cubicBezTo>
                    <a:pt x="35620" y="2362"/>
                    <a:pt x="35578" y="2393"/>
                    <a:pt x="35536" y="2427"/>
                  </a:cubicBezTo>
                  <a:cubicBezTo>
                    <a:pt x="35491" y="2463"/>
                    <a:pt x="35448" y="2502"/>
                    <a:pt x="35408" y="2543"/>
                  </a:cubicBezTo>
                  <a:cubicBezTo>
                    <a:pt x="35335" y="2628"/>
                    <a:pt x="35264" y="2717"/>
                    <a:pt x="35189" y="2801"/>
                  </a:cubicBezTo>
                  <a:cubicBezTo>
                    <a:pt x="35109" y="2894"/>
                    <a:pt x="35029" y="2987"/>
                    <a:pt x="34948" y="3083"/>
                  </a:cubicBezTo>
                  <a:cubicBezTo>
                    <a:pt x="34871" y="3177"/>
                    <a:pt x="34799" y="3277"/>
                    <a:pt x="34734" y="3381"/>
                  </a:cubicBezTo>
                  <a:cubicBezTo>
                    <a:pt x="34538" y="3681"/>
                    <a:pt x="34380" y="4005"/>
                    <a:pt x="34236" y="4333"/>
                  </a:cubicBezTo>
                  <a:cubicBezTo>
                    <a:pt x="34100" y="4636"/>
                    <a:pt x="33996" y="4953"/>
                    <a:pt x="33924" y="5277"/>
                  </a:cubicBezTo>
                  <a:cubicBezTo>
                    <a:pt x="33886" y="5452"/>
                    <a:pt x="33845" y="5630"/>
                    <a:pt x="33822" y="5808"/>
                  </a:cubicBezTo>
                  <a:cubicBezTo>
                    <a:pt x="33808" y="5895"/>
                    <a:pt x="33799" y="5982"/>
                    <a:pt x="33794" y="6070"/>
                  </a:cubicBezTo>
                  <a:cubicBezTo>
                    <a:pt x="33789" y="6192"/>
                    <a:pt x="33781" y="6318"/>
                    <a:pt x="33802" y="6440"/>
                  </a:cubicBezTo>
                  <a:cubicBezTo>
                    <a:pt x="33815" y="6523"/>
                    <a:pt x="33840" y="6603"/>
                    <a:pt x="33876" y="6677"/>
                  </a:cubicBezTo>
                  <a:cubicBezTo>
                    <a:pt x="33890" y="6708"/>
                    <a:pt x="33904" y="6737"/>
                    <a:pt x="33919" y="6767"/>
                  </a:cubicBezTo>
                  <a:cubicBezTo>
                    <a:pt x="33957" y="6843"/>
                    <a:pt x="33994" y="6920"/>
                    <a:pt x="34031" y="6995"/>
                  </a:cubicBezTo>
                  <a:cubicBezTo>
                    <a:pt x="34073" y="7077"/>
                    <a:pt x="34116" y="7157"/>
                    <a:pt x="34154" y="7241"/>
                  </a:cubicBezTo>
                  <a:cubicBezTo>
                    <a:pt x="34188" y="7319"/>
                    <a:pt x="34221" y="7397"/>
                    <a:pt x="34253" y="7476"/>
                  </a:cubicBezTo>
                  <a:cubicBezTo>
                    <a:pt x="34297" y="7606"/>
                    <a:pt x="34336" y="7737"/>
                    <a:pt x="34377" y="7868"/>
                  </a:cubicBezTo>
                  <a:cubicBezTo>
                    <a:pt x="34423" y="8009"/>
                    <a:pt x="34472" y="8149"/>
                    <a:pt x="34530" y="8284"/>
                  </a:cubicBezTo>
                  <a:cubicBezTo>
                    <a:pt x="34584" y="8413"/>
                    <a:pt x="34642" y="8541"/>
                    <a:pt x="34707" y="8663"/>
                  </a:cubicBezTo>
                  <a:cubicBezTo>
                    <a:pt x="34785" y="8811"/>
                    <a:pt x="34890" y="8943"/>
                    <a:pt x="34993" y="9074"/>
                  </a:cubicBezTo>
                  <a:cubicBezTo>
                    <a:pt x="35080" y="9191"/>
                    <a:pt x="35176" y="9301"/>
                    <a:pt x="35272" y="9411"/>
                  </a:cubicBezTo>
                  <a:cubicBezTo>
                    <a:pt x="35363" y="9517"/>
                    <a:pt x="35468" y="9615"/>
                    <a:pt x="35567" y="9715"/>
                  </a:cubicBezTo>
                  <a:cubicBezTo>
                    <a:pt x="35610" y="9756"/>
                    <a:pt x="35653" y="9799"/>
                    <a:pt x="35695" y="9841"/>
                  </a:cubicBezTo>
                  <a:cubicBezTo>
                    <a:pt x="35744" y="9916"/>
                    <a:pt x="35790" y="9992"/>
                    <a:pt x="35838" y="10068"/>
                  </a:cubicBezTo>
                  <a:cubicBezTo>
                    <a:pt x="35890" y="10145"/>
                    <a:pt x="35944" y="10221"/>
                    <a:pt x="35996" y="10300"/>
                  </a:cubicBezTo>
                  <a:cubicBezTo>
                    <a:pt x="36102" y="10452"/>
                    <a:pt x="36216" y="10605"/>
                    <a:pt x="36348" y="10738"/>
                  </a:cubicBezTo>
                  <a:cubicBezTo>
                    <a:pt x="36482" y="10874"/>
                    <a:pt x="36618" y="11010"/>
                    <a:pt x="36757" y="11140"/>
                  </a:cubicBezTo>
                  <a:cubicBezTo>
                    <a:pt x="36895" y="11270"/>
                    <a:pt x="37030" y="11399"/>
                    <a:pt x="37161" y="11536"/>
                  </a:cubicBezTo>
                  <a:cubicBezTo>
                    <a:pt x="37161" y="11536"/>
                    <a:pt x="37161" y="11535"/>
                    <a:pt x="37161" y="11535"/>
                  </a:cubicBezTo>
                  <a:lnTo>
                    <a:pt x="37161" y="11535"/>
                  </a:lnTo>
                  <a:cubicBezTo>
                    <a:pt x="37242" y="11622"/>
                    <a:pt x="37321" y="11709"/>
                    <a:pt x="37401" y="11799"/>
                  </a:cubicBezTo>
                  <a:cubicBezTo>
                    <a:pt x="37479" y="11881"/>
                    <a:pt x="37561" y="11961"/>
                    <a:pt x="37644" y="12040"/>
                  </a:cubicBezTo>
                  <a:cubicBezTo>
                    <a:pt x="37737" y="12126"/>
                    <a:pt x="37828" y="12212"/>
                    <a:pt x="37917" y="12299"/>
                  </a:cubicBezTo>
                  <a:cubicBezTo>
                    <a:pt x="38049" y="12452"/>
                    <a:pt x="38184" y="12601"/>
                    <a:pt x="38329" y="12743"/>
                  </a:cubicBezTo>
                  <a:cubicBezTo>
                    <a:pt x="38340" y="12754"/>
                    <a:pt x="38351" y="12765"/>
                    <a:pt x="38362" y="12776"/>
                  </a:cubicBezTo>
                  <a:cubicBezTo>
                    <a:pt x="38373" y="12786"/>
                    <a:pt x="38386" y="12795"/>
                    <a:pt x="38400" y="12803"/>
                  </a:cubicBezTo>
                  <a:cubicBezTo>
                    <a:pt x="38474" y="12884"/>
                    <a:pt x="38549" y="12965"/>
                    <a:pt x="38618" y="13052"/>
                  </a:cubicBezTo>
                  <a:cubicBezTo>
                    <a:pt x="38652" y="13101"/>
                    <a:pt x="38684" y="13151"/>
                    <a:pt x="38714" y="13203"/>
                  </a:cubicBezTo>
                  <a:cubicBezTo>
                    <a:pt x="38753" y="13274"/>
                    <a:pt x="38789" y="13348"/>
                    <a:pt x="38820" y="13423"/>
                  </a:cubicBezTo>
                  <a:lnTo>
                    <a:pt x="38820" y="13421"/>
                  </a:lnTo>
                  <a:cubicBezTo>
                    <a:pt x="38856" y="13518"/>
                    <a:pt x="38884" y="13618"/>
                    <a:pt x="38916" y="13716"/>
                  </a:cubicBezTo>
                  <a:cubicBezTo>
                    <a:pt x="38922" y="13754"/>
                    <a:pt x="38941" y="13788"/>
                    <a:pt x="38970" y="13813"/>
                  </a:cubicBezTo>
                  <a:cubicBezTo>
                    <a:pt x="38987" y="13829"/>
                    <a:pt x="39007" y="13841"/>
                    <a:pt x="39028" y="13848"/>
                  </a:cubicBezTo>
                  <a:cubicBezTo>
                    <a:pt x="39041" y="13851"/>
                    <a:pt x="39052" y="13853"/>
                    <a:pt x="39065" y="13856"/>
                  </a:cubicBezTo>
                  <a:cubicBezTo>
                    <a:pt x="39086" y="13911"/>
                    <a:pt x="39105" y="13969"/>
                    <a:pt x="39120" y="14027"/>
                  </a:cubicBezTo>
                  <a:cubicBezTo>
                    <a:pt x="39125" y="14047"/>
                    <a:pt x="39128" y="14069"/>
                    <a:pt x="39131" y="14090"/>
                  </a:cubicBezTo>
                  <a:cubicBezTo>
                    <a:pt x="39119" y="14105"/>
                    <a:pt x="39108" y="14122"/>
                    <a:pt x="39102" y="14140"/>
                  </a:cubicBezTo>
                  <a:cubicBezTo>
                    <a:pt x="39078" y="14201"/>
                    <a:pt x="39078" y="14266"/>
                    <a:pt x="39077" y="14332"/>
                  </a:cubicBezTo>
                  <a:cubicBezTo>
                    <a:pt x="39074" y="14388"/>
                    <a:pt x="39074" y="14444"/>
                    <a:pt x="39072" y="14500"/>
                  </a:cubicBezTo>
                  <a:cubicBezTo>
                    <a:pt x="39071" y="14612"/>
                    <a:pt x="39072" y="14724"/>
                    <a:pt x="39076" y="14837"/>
                  </a:cubicBezTo>
                  <a:cubicBezTo>
                    <a:pt x="39080" y="15007"/>
                    <a:pt x="39101" y="15178"/>
                    <a:pt x="39120" y="15348"/>
                  </a:cubicBezTo>
                  <a:cubicBezTo>
                    <a:pt x="39088" y="15432"/>
                    <a:pt x="39046" y="15514"/>
                    <a:pt x="39017" y="15600"/>
                  </a:cubicBezTo>
                  <a:cubicBezTo>
                    <a:pt x="38985" y="15701"/>
                    <a:pt x="38964" y="15806"/>
                    <a:pt x="38953" y="15910"/>
                  </a:cubicBezTo>
                  <a:cubicBezTo>
                    <a:pt x="38944" y="15930"/>
                    <a:pt x="38934" y="15950"/>
                    <a:pt x="38925" y="15969"/>
                  </a:cubicBezTo>
                  <a:cubicBezTo>
                    <a:pt x="38841" y="16137"/>
                    <a:pt x="38748" y="16300"/>
                    <a:pt x="38653" y="16461"/>
                  </a:cubicBezTo>
                  <a:cubicBezTo>
                    <a:pt x="38633" y="16481"/>
                    <a:pt x="38613" y="16502"/>
                    <a:pt x="38595" y="16522"/>
                  </a:cubicBezTo>
                  <a:cubicBezTo>
                    <a:pt x="38541" y="16581"/>
                    <a:pt x="38485" y="16639"/>
                    <a:pt x="38434" y="16701"/>
                  </a:cubicBezTo>
                  <a:cubicBezTo>
                    <a:pt x="38316" y="16837"/>
                    <a:pt x="38194" y="16976"/>
                    <a:pt x="38105" y="17134"/>
                  </a:cubicBezTo>
                  <a:cubicBezTo>
                    <a:pt x="38098" y="17147"/>
                    <a:pt x="38091" y="17160"/>
                    <a:pt x="38087" y="17174"/>
                  </a:cubicBezTo>
                  <a:cubicBezTo>
                    <a:pt x="38046" y="17192"/>
                    <a:pt x="38004" y="17209"/>
                    <a:pt x="37962" y="17227"/>
                  </a:cubicBezTo>
                  <a:cubicBezTo>
                    <a:pt x="37859" y="17264"/>
                    <a:pt x="37755" y="17293"/>
                    <a:pt x="37648" y="17315"/>
                  </a:cubicBezTo>
                  <a:lnTo>
                    <a:pt x="37652" y="17315"/>
                  </a:lnTo>
                  <a:cubicBezTo>
                    <a:pt x="37514" y="17344"/>
                    <a:pt x="37376" y="17367"/>
                    <a:pt x="37237" y="17400"/>
                  </a:cubicBezTo>
                  <a:cubicBezTo>
                    <a:pt x="37235" y="17401"/>
                    <a:pt x="37231" y="17402"/>
                    <a:pt x="37228" y="17403"/>
                  </a:cubicBezTo>
                  <a:lnTo>
                    <a:pt x="37179" y="17403"/>
                  </a:lnTo>
                  <a:cubicBezTo>
                    <a:pt x="37161" y="17397"/>
                    <a:pt x="37142" y="17394"/>
                    <a:pt x="37123" y="17394"/>
                  </a:cubicBezTo>
                  <a:cubicBezTo>
                    <a:pt x="37106" y="17394"/>
                    <a:pt x="37090" y="17396"/>
                    <a:pt x="37074" y="17401"/>
                  </a:cubicBezTo>
                  <a:cubicBezTo>
                    <a:pt x="36958" y="17400"/>
                    <a:pt x="36842" y="17392"/>
                    <a:pt x="36727" y="17388"/>
                  </a:cubicBezTo>
                  <a:lnTo>
                    <a:pt x="36751" y="17388"/>
                  </a:lnTo>
                  <a:cubicBezTo>
                    <a:pt x="36592" y="17379"/>
                    <a:pt x="36434" y="17361"/>
                    <a:pt x="36278" y="17334"/>
                  </a:cubicBezTo>
                  <a:cubicBezTo>
                    <a:pt x="36265" y="17331"/>
                    <a:pt x="36253" y="17327"/>
                    <a:pt x="36241" y="17324"/>
                  </a:cubicBezTo>
                  <a:cubicBezTo>
                    <a:pt x="36209" y="17296"/>
                    <a:pt x="36168" y="17280"/>
                    <a:pt x="36127" y="17280"/>
                  </a:cubicBezTo>
                  <a:cubicBezTo>
                    <a:pt x="36114" y="17280"/>
                    <a:pt x="36101" y="17282"/>
                    <a:pt x="36089" y="17285"/>
                  </a:cubicBezTo>
                  <a:cubicBezTo>
                    <a:pt x="36084" y="17284"/>
                    <a:pt x="36080" y="17283"/>
                    <a:pt x="36076" y="17282"/>
                  </a:cubicBezTo>
                  <a:cubicBezTo>
                    <a:pt x="36001" y="17257"/>
                    <a:pt x="35927" y="17232"/>
                    <a:pt x="35852" y="17208"/>
                  </a:cubicBezTo>
                  <a:lnTo>
                    <a:pt x="35852" y="17208"/>
                  </a:lnTo>
                  <a:lnTo>
                    <a:pt x="35873" y="17214"/>
                  </a:lnTo>
                  <a:cubicBezTo>
                    <a:pt x="35741" y="17170"/>
                    <a:pt x="35610" y="17122"/>
                    <a:pt x="35483" y="17067"/>
                  </a:cubicBezTo>
                  <a:cubicBezTo>
                    <a:pt x="35316" y="16984"/>
                    <a:pt x="35152" y="16898"/>
                    <a:pt x="34995" y="16798"/>
                  </a:cubicBezTo>
                  <a:lnTo>
                    <a:pt x="34995" y="16798"/>
                  </a:lnTo>
                  <a:lnTo>
                    <a:pt x="34996" y="16799"/>
                  </a:lnTo>
                  <a:cubicBezTo>
                    <a:pt x="34975" y="16785"/>
                    <a:pt x="34955" y="16770"/>
                    <a:pt x="34934" y="16754"/>
                  </a:cubicBezTo>
                  <a:cubicBezTo>
                    <a:pt x="34900" y="16722"/>
                    <a:pt x="34867" y="16691"/>
                    <a:pt x="34838" y="16658"/>
                  </a:cubicBezTo>
                  <a:lnTo>
                    <a:pt x="34832" y="16650"/>
                  </a:lnTo>
                  <a:cubicBezTo>
                    <a:pt x="34819" y="16630"/>
                    <a:pt x="34803" y="16612"/>
                    <a:pt x="34783" y="16598"/>
                  </a:cubicBezTo>
                  <a:cubicBezTo>
                    <a:pt x="34779" y="16523"/>
                    <a:pt x="34727" y="16447"/>
                    <a:pt x="34691" y="16386"/>
                  </a:cubicBezTo>
                  <a:cubicBezTo>
                    <a:pt x="34683" y="16377"/>
                    <a:pt x="34677" y="16365"/>
                    <a:pt x="34671" y="16355"/>
                  </a:cubicBezTo>
                  <a:cubicBezTo>
                    <a:pt x="34639" y="16294"/>
                    <a:pt x="34610" y="16236"/>
                    <a:pt x="34580" y="16177"/>
                  </a:cubicBezTo>
                  <a:cubicBezTo>
                    <a:pt x="34579" y="16174"/>
                    <a:pt x="34578" y="16171"/>
                    <a:pt x="34577" y="16168"/>
                  </a:cubicBezTo>
                  <a:cubicBezTo>
                    <a:pt x="34556" y="16129"/>
                    <a:pt x="34537" y="16091"/>
                    <a:pt x="34518" y="16052"/>
                  </a:cubicBezTo>
                  <a:lnTo>
                    <a:pt x="34485" y="15960"/>
                  </a:lnTo>
                  <a:lnTo>
                    <a:pt x="34485" y="15960"/>
                  </a:lnTo>
                  <a:cubicBezTo>
                    <a:pt x="34486" y="15966"/>
                    <a:pt x="34489" y="15974"/>
                    <a:pt x="34491" y="15981"/>
                  </a:cubicBezTo>
                  <a:cubicBezTo>
                    <a:pt x="34461" y="15892"/>
                    <a:pt x="34433" y="15805"/>
                    <a:pt x="34406" y="15717"/>
                  </a:cubicBezTo>
                  <a:cubicBezTo>
                    <a:pt x="34387" y="15656"/>
                    <a:pt x="34370" y="15592"/>
                    <a:pt x="34344" y="15533"/>
                  </a:cubicBezTo>
                  <a:cubicBezTo>
                    <a:pt x="34326" y="15495"/>
                    <a:pt x="34297" y="15465"/>
                    <a:pt x="34260" y="15445"/>
                  </a:cubicBezTo>
                  <a:cubicBezTo>
                    <a:pt x="34200" y="15244"/>
                    <a:pt x="34147" y="15041"/>
                    <a:pt x="34100" y="14837"/>
                  </a:cubicBezTo>
                  <a:lnTo>
                    <a:pt x="34100" y="14837"/>
                  </a:lnTo>
                  <a:cubicBezTo>
                    <a:pt x="34079" y="14729"/>
                    <a:pt x="34062" y="14622"/>
                    <a:pt x="34052" y="14513"/>
                  </a:cubicBezTo>
                  <a:cubicBezTo>
                    <a:pt x="34041" y="14357"/>
                    <a:pt x="34038" y="14199"/>
                    <a:pt x="34002" y="14047"/>
                  </a:cubicBezTo>
                  <a:cubicBezTo>
                    <a:pt x="33982" y="13964"/>
                    <a:pt x="33957" y="13883"/>
                    <a:pt x="33929" y="13804"/>
                  </a:cubicBezTo>
                  <a:cubicBezTo>
                    <a:pt x="33921" y="13780"/>
                    <a:pt x="33914" y="13754"/>
                    <a:pt x="33904" y="13730"/>
                  </a:cubicBezTo>
                  <a:cubicBezTo>
                    <a:pt x="33903" y="13680"/>
                    <a:pt x="33898" y="13631"/>
                    <a:pt x="33887" y="13581"/>
                  </a:cubicBezTo>
                  <a:cubicBezTo>
                    <a:pt x="33870" y="13502"/>
                    <a:pt x="33850" y="13422"/>
                    <a:pt x="33831" y="13341"/>
                  </a:cubicBezTo>
                  <a:cubicBezTo>
                    <a:pt x="33807" y="13241"/>
                    <a:pt x="33782" y="13141"/>
                    <a:pt x="33755" y="13040"/>
                  </a:cubicBezTo>
                  <a:cubicBezTo>
                    <a:pt x="33729" y="12935"/>
                    <a:pt x="33700" y="12832"/>
                    <a:pt x="33673" y="12727"/>
                  </a:cubicBezTo>
                  <a:cubicBezTo>
                    <a:pt x="33729" y="12697"/>
                    <a:pt x="33764" y="12638"/>
                    <a:pt x="33763" y="12575"/>
                  </a:cubicBezTo>
                  <a:cubicBezTo>
                    <a:pt x="33765" y="12522"/>
                    <a:pt x="33758" y="12469"/>
                    <a:pt x="33747" y="12416"/>
                  </a:cubicBezTo>
                  <a:cubicBezTo>
                    <a:pt x="33728" y="12337"/>
                    <a:pt x="33706" y="12258"/>
                    <a:pt x="33679" y="12179"/>
                  </a:cubicBezTo>
                  <a:cubicBezTo>
                    <a:pt x="33655" y="12105"/>
                    <a:pt x="33630" y="12031"/>
                    <a:pt x="33601" y="11958"/>
                  </a:cubicBezTo>
                  <a:cubicBezTo>
                    <a:pt x="33561" y="11853"/>
                    <a:pt x="33522" y="11748"/>
                    <a:pt x="33480" y="11644"/>
                  </a:cubicBezTo>
                  <a:cubicBezTo>
                    <a:pt x="33419" y="11497"/>
                    <a:pt x="33360" y="11350"/>
                    <a:pt x="33301" y="11202"/>
                  </a:cubicBezTo>
                  <a:cubicBezTo>
                    <a:pt x="33299" y="11197"/>
                    <a:pt x="33299" y="11192"/>
                    <a:pt x="33297" y="11185"/>
                  </a:cubicBezTo>
                  <a:cubicBezTo>
                    <a:pt x="33294" y="11179"/>
                    <a:pt x="33290" y="11172"/>
                    <a:pt x="33286" y="11164"/>
                  </a:cubicBezTo>
                  <a:cubicBezTo>
                    <a:pt x="33262" y="11103"/>
                    <a:pt x="33236" y="11041"/>
                    <a:pt x="33211" y="10978"/>
                  </a:cubicBezTo>
                  <a:cubicBezTo>
                    <a:pt x="33144" y="10814"/>
                    <a:pt x="33079" y="10646"/>
                    <a:pt x="33015" y="10479"/>
                  </a:cubicBezTo>
                  <a:cubicBezTo>
                    <a:pt x="33074" y="10453"/>
                    <a:pt x="33107" y="10389"/>
                    <a:pt x="33109" y="10325"/>
                  </a:cubicBezTo>
                  <a:cubicBezTo>
                    <a:pt x="33110" y="10296"/>
                    <a:pt x="33109" y="10268"/>
                    <a:pt x="33104" y="10239"/>
                  </a:cubicBezTo>
                  <a:cubicBezTo>
                    <a:pt x="33088" y="10182"/>
                    <a:pt x="33075" y="10124"/>
                    <a:pt x="33058" y="10066"/>
                  </a:cubicBezTo>
                  <a:cubicBezTo>
                    <a:pt x="33044" y="10017"/>
                    <a:pt x="33029" y="9966"/>
                    <a:pt x="33012" y="9916"/>
                  </a:cubicBezTo>
                  <a:cubicBezTo>
                    <a:pt x="32990" y="9848"/>
                    <a:pt x="32969" y="9779"/>
                    <a:pt x="32944" y="9712"/>
                  </a:cubicBezTo>
                  <a:cubicBezTo>
                    <a:pt x="32915" y="9634"/>
                    <a:pt x="32889" y="9557"/>
                    <a:pt x="32858" y="9480"/>
                  </a:cubicBezTo>
                  <a:cubicBezTo>
                    <a:pt x="32839" y="9435"/>
                    <a:pt x="32820" y="9388"/>
                    <a:pt x="32801" y="9342"/>
                  </a:cubicBezTo>
                  <a:cubicBezTo>
                    <a:pt x="32817" y="9321"/>
                    <a:pt x="32827" y="9295"/>
                    <a:pt x="32831" y="9269"/>
                  </a:cubicBezTo>
                  <a:cubicBezTo>
                    <a:pt x="32838" y="9217"/>
                    <a:pt x="32818" y="9171"/>
                    <a:pt x="32798" y="9123"/>
                  </a:cubicBezTo>
                  <a:cubicBezTo>
                    <a:pt x="32756" y="9033"/>
                    <a:pt x="32713" y="8942"/>
                    <a:pt x="32671" y="8852"/>
                  </a:cubicBezTo>
                  <a:cubicBezTo>
                    <a:pt x="32594" y="8696"/>
                    <a:pt x="32510" y="8545"/>
                    <a:pt x="32423" y="8395"/>
                  </a:cubicBezTo>
                  <a:cubicBezTo>
                    <a:pt x="32376" y="8317"/>
                    <a:pt x="32324" y="8242"/>
                    <a:pt x="32274" y="8166"/>
                  </a:cubicBezTo>
                  <a:cubicBezTo>
                    <a:pt x="32259" y="8144"/>
                    <a:pt x="32243" y="8123"/>
                    <a:pt x="32227" y="8102"/>
                  </a:cubicBezTo>
                  <a:cubicBezTo>
                    <a:pt x="32196" y="8037"/>
                    <a:pt x="32163" y="7971"/>
                    <a:pt x="32131" y="7906"/>
                  </a:cubicBezTo>
                  <a:cubicBezTo>
                    <a:pt x="32064" y="7766"/>
                    <a:pt x="31999" y="7622"/>
                    <a:pt x="31934" y="7480"/>
                  </a:cubicBezTo>
                  <a:cubicBezTo>
                    <a:pt x="31900" y="7409"/>
                    <a:pt x="31859" y="7342"/>
                    <a:pt x="31822" y="7274"/>
                  </a:cubicBezTo>
                  <a:cubicBezTo>
                    <a:pt x="31746" y="7138"/>
                    <a:pt x="31656" y="7012"/>
                    <a:pt x="31555" y="6894"/>
                  </a:cubicBezTo>
                  <a:cubicBezTo>
                    <a:pt x="31489" y="6820"/>
                    <a:pt x="31427" y="6742"/>
                    <a:pt x="31364" y="6665"/>
                  </a:cubicBezTo>
                  <a:cubicBezTo>
                    <a:pt x="31379" y="6609"/>
                    <a:pt x="31363" y="6549"/>
                    <a:pt x="31323" y="6507"/>
                  </a:cubicBezTo>
                  <a:cubicBezTo>
                    <a:pt x="31241" y="6427"/>
                    <a:pt x="31159" y="6348"/>
                    <a:pt x="31078" y="6267"/>
                  </a:cubicBezTo>
                  <a:lnTo>
                    <a:pt x="30998" y="6149"/>
                  </a:lnTo>
                  <a:cubicBezTo>
                    <a:pt x="30929" y="6045"/>
                    <a:pt x="30858" y="5943"/>
                    <a:pt x="30787" y="5839"/>
                  </a:cubicBezTo>
                  <a:lnTo>
                    <a:pt x="30787" y="5839"/>
                  </a:lnTo>
                  <a:cubicBezTo>
                    <a:pt x="30787" y="5840"/>
                    <a:pt x="30788" y="5841"/>
                    <a:pt x="30788" y="5842"/>
                  </a:cubicBezTo>
                  <a:cubicBezTo>
                    <a:pt x="30786" y="5838"/>
                    <a:pt x="30783" y="5834"/>
                    <a:pt x="30780" y="5829"/>
                  </a:cubicBezTo>
                  <a:lnTo>
                    <a:pt x="30780" y="5829"/>
                  </a:lnTo>
                  <a:cubicBezTo>
                    <a:pt x="30781" y="5831"/>
                    <a:pt x="30782" y="5832"/>
                    <a:pt x="30783" y="5833"/>
                  </a:cubicBezTo>
                  <a:lnTo>
                    <a:pt x="30783" y="5833"/>
                  </a:lnTo>
                  <a:cubicBezTo>
                    <a:pt x="30780" y="5830"/>
                    <a:pt x="30778" y="5826"/>
                    <a:pt x="30776" y="5823"/>
                  </a:cubicBezTo>
                  <a:lnTo>
                    <a:pt x="30776" y="5823"/>
                  </a:lnTo>
                  <a:cubicBezTo>
                    <a:pt x="30776" y="5823"/>
                    <a:pt x="30776" y="5824"/>
                    <a:pt x="30777" y="5825"/>
                  </a:cubicBezTo>
                  <a:lnTo>
                    <a:pt x="30777" y="5825"/>
                  </a:lnTo>
                  <a:cubicBezTo>
                    <a:pt x="30733" y="5760"/>
                    <a:pt x="30688" y="5697"/>
                    <a:pt x="30644" y="5633"/>
                  </a:cubicBezTo>
                  <a:cubicBezTo>
                    <a:pt x="30670" y="5622"/>
                    <a:pt x="30693" y="5605"/>
                    <a:pt x="30711" y="5583"/>
                  </a:cubicBezTo>
                  <a:cubicBezTo>
                    <a:pt x="30761" y="5519"/>
                    <a:pt x="30759" y="5415"/>
                    <a:pt x="30696" y="5358"/>
                  </a:cubicBezTo>
                  <a:cubicBezTo>
                    <a:pt x="30567" y="5244"/>
                    <a:pt x="30431" y="5135"/>
                    <a:pt x="30291" y="5035"/>
                  </a:cubicBezTo>
                  <a:cubicBezTo>
                    <a:pt x="30228" y="4957"/>
                    <a:pt x="30164" y="4880"/>
                    <a:pt x="30099" y="4804"/>
                  </a:cubicBezTo>
                  <a:cubicBezTo>
                    <a:pt x="29953" y="4636"/>
                    <a:pt x="29809" y="4471"/>
                    <a:pt x="29660" y="4309"/>
                  </a:cubicBezTo>
                  <a:cubicBezTo>
                    <a:pt x="29584" y="4224"/>
                    <a:pt x="29504" y="4138"/>
                    <a:pt x="29425" y="4052"/>
                  </a:cubicBezTo>
                  <a:cubicBezTo>
                    <a:pt x="29444" y="4005"/>
                    <a:pt x="29445" y="3951"/>
                    <a:pt x="29417" y="3905"/>
                  </a:cubicBezTo>
                  <a:cubicBezTo>
                    <a:pt x="29395" y="3873"/>
                    <a:pt x="29369" y="3842"/>
                    <a:pt x="29340" y="3816"/>
                  </a:cubicBezTo>
                  <a:cubicBezTo>
                    <a:pt x="29325" y="3803"/>
                    <a:pt x="29310" y="3791"/>
                    <a:pt x="29295" y="3780"/>
                  </a:cubicBezTo>
                  <a:cubicBezTo>
                    <a:pt x="29262" y="3753"/>
                    <a:pt x="29229" y="3725"/>
                    <a:pt x="29195" y="3698"/>
                  </a:cubicBezTo>
                  <a:cubicBezTo>
                    <a:pt x="29116" y="3638"/>
                    <a:pt x="29037" y="3578"/>
                    <a:pt x="28955" y="3520"/>
                  </a:cubicBezTo>
                  <a:cubicBezTo>
                    <a:pt x="28870" y="3457"/>
                    <a:pt x="28779" y="3400"/>
                    <a:pt x="28690" y="3341"/>
                  </a:cubicBezTo>
                  <a:cubicBezTo>
                    <a:pt x="28669" y="3322"/>
                    <a:pt x="28648" y="3304"/>
                    <a:pt x="28626" y="3285"/>
                  </a:cubicBezTo>
                  <a:cubicBezTo>
                    <a:pt x="28491" y="3168"/>
                    <a:pt x="28349" y="3059"/>
                    <a:pt x="28210" y="2947"/>
                  </a:cubicBezTo>
                  <a:lnTo>
                    <a:pt x="27806" y="2623"/>
                  </a:lnTo>
                  <a:cubicBezTo>
                    <a:pt x="27662" y="2509"/>
                    <a:pt x="27518" y="2399"/>
                    <a:pt x="27370" y="2292"/>
                  </a:cubicBezTo>
                  <a:cubicBezTo>
                    <a:pt x="27230" y="2191"/>
                    <a:pt x="27083" y="2099"/>
                    <a:pt x="26937" y="2011"/>
                  </a:cubicBezTo>
                  <a:cubicBezTo>
                    <a:pt x="26777" y="1916"/>
                    <a:pt x="26619" y="1820"/>
                    <a:pt x="26461" y="1724"/>
                  </a:cubicBezTo>
                  <a:cubicBezTo>
                    <a:pt x="26307" y="1633"/>
                    <a:pt x="26149" y="1551"/>
                    <a:pt x="25986" y="1476"/>
                  </a:cubicBezTo>
                  <a:cubicBezTo>
                    <a:pt x="25830" y="1402"/>
                    <a:pt x="25672" y="1332"/>
                    <a:pt x="25513" y="1263"/>
                  </a:cubicBezTo>
                  <a:cubicBezTo>
                    <a:pt x="25339" y="1188"/>
                    <a:pt x="25163" y="1119"/>
                    <a:pt x="24986" y="1052"/>
                  </a:cubicBezTo>
                  <a:cubicBezTo>
                    <a:pt x="24815" y="987"/>
                    <a:pt x="24637" y="934"/>
                    <a:pt x="24461" y="882"/>
                  </a:cubicBezTo>
                  <a:cubicBezTo>
                    <a:pt x="24288" y="829"/>
                    <a:pt x="24114" y="780"/>
                    <a:pt x="23940" y="732"/>
                  </a:cubicBezTo>
                  <a:cubicBezTo>
                    <a:pt x="23598" y="639"/>
                    <a:pt x="23250" y="569"/>
                    <a:pt x="22898" y="526"/>
                  </a:cubicBezTo>
                  <a:cubicBezTo>
                    <a:pt x="22717" y="501"/>
                    <a:pt x="22534" y="481"/>
                    <a:pt x="22352" y="460"/>
                  </a:cubicBezTo>
                  <a:cubicBezTo>
                    <a:pt x="22302" y="455"/>
                    <a:pt x="22252" y="449"/>
                    <a:pt x="22200" y="442"/>
                  </a:cubicBezTo>
                  <a:cubicBezTo>
                    <a:pt x="21881" y="387"/>
                    <a:pt x="21563" y="325"/>
                    <a:pt x="21238" y="313"/>
                  </a:cubicBezTo>
                  <a:cubicBezTo>
                    <a:pt x="21033" y="306"/>
                    <a:pt x="20827" y="302"/>
                    <a:pt x="20621" y="302"/>
                  </a:cubicBezTo>
                  <a:cubicBezTo>
                    <a:pt x="20469" y="302"/>
                    <a:pt x="20318" y="304"/>
                    <a:pt x="20166" y="308"/>
                  </a:cubicBezTo>
                  <a:cubicBezTo>
                    <a:pt x="19809" y="320"/>
                    <a:pt x="19455" y="336"/>
                    <a:pt x="19101" y="356"/>
                  </a:cubicBezTo>
                  <a:cubicBezTo>
                    <a:pt x="19010" y="361"/>
                    <a:pt x="18920" y="363"/>
                    <a:pt x="18829" y="374"/>
                  </a:cubicBezTo>
                  <a:cubicBezTo>
                    <a:pt x="18720" y="384"/>
                    <a:pt x="18614" y="395"/>
                    <a:pt x="18505" y="405"/>
                  </a:cubicBezTo>
                  <a:cubicBezTo>
                    <a:pt x="18413" y="415"/>
                    <a:pt x="18320" y="434"/>
                    <a:pt x="18230" y="450"/>
                  </a:cubicBezTo>
                  <a:cubicBezTo>
                    <a:pt x="18164" y="460"/>
                    <a:pt x="18098" y="472"/>
                    <a:pt x="18033" y="485"/>
                  </a:cubicBezTo>
                  <a:cubicBezTo>
                    <a:pt x="17980" y="497"/>
                    <a:pt x="17927" y="508"/>
                    <a:pt x="17874" y="519"/>
                  </a:cubicBezTo>
                  <a:cubicBezTo>
                    <a:pt x="17849" y="507"/>
                    <a:pt x="17822" y="501"/>
                    <a:pt x="17794" y="501"/>
                  </a:cubicBezTo>
                  <a:cubicBezTo>
                    <a:pt x="17786" y="501"/>
                    <a:pt x="17779" y="502"/>
                    <a:pt x="17771" y="502"/>
                  </a:cubicBezTo>
                  <a:cubicBezTo>
                    <a:pt x="17687" y="515"/>
                    <a:pt x="17604" y="533"/>
                    <a:pt x="17522" y="557"/>
                  </a:cubicBezTo>
                  <a:cubicBezTo>
                    <a:pt x="17459" y="573"/>
                    <a:pt x="17394" y="591"/>
                    <a:pt x="17330" y="610"/>
                  </a:cubicBezTo>
                  <a:cubicBezTo>
                    <a:pt x="17209" y="643"/>
                    <a:pt x="17089" y="679"/>
                    <a:pt x="16969" y="710"/>
                  </a:cubicBezTo>
                  <a:cubicBezTo>
                    <a:pt x="16804" y="753"/>
                    <a:pt x="16638" y="792"/>
                    <a:pt x="16475" y="833"/>
                  </a:cubicBezTo>
                  <a:cubicBezTo>
                    <a:pt x="16357" y="863"/>
                    <a:pt x="16241" y="892"/>
                    <a:pt x="16123" y="922"/>
                  </a:cubicBezTo>
                  <a:cubicBezTo>
                    <a:pt x="16040" y="943"/>
                    <a:pt x="15957" y="970"/>
                    <a:pt x="15874" y="995"/>
                  </a:cubicBezTo>
                  <a:cubicBezTo>
                    <a:pt x="15513" y="1100"/>
                    <a:pt x="15164" y="1242"/>
                    <a:pt x="14817" y="1383"/>
                  </a:cubicBezTo>
                  <a:cubicBezTo>
                    <a:pt x="14502" y="1513"/>
                    <a:pt x="14186" y="1640"/>
                    <a:pt x="13876" y="1781"/>
                  </a:cubicBezTo>
                  <a:cubicBezTo>
                    <a:pt x="13861" y="1790"/>
                    <a:pt x="13846" y="1796"/>
                    <a:pt x="13831" y="1802"/>
                  </a:cubicBezTo>
                  <a:cubicBezTo>
                    <a:pt x="13820" y="1806"/>
                    <a:pt x="13811" y="1811"/>
                    <a:pt x="13799" y="1815"/>
                  </a:cubicBezTo>
                  <a:cubicBezTo>
                    <a:pt x="13720" y="1846"/>
                    <a:pt x="13643" y="1874"/>
                    <a:pt x="13566" y="1906"/>
                  </a:cubicBezTo>
                  <a:cubicBezTo>
                    <a:pt x="13483" y="1941"/>
                    <a:pt x="13398" y="1972"/>
                    <a:pt x="13317" y="2011"/>
                  </a:cubicBezTo>
                  <a:lnTo>
                    <a:pt x="13235" y="2050"/>
                  </a:lnTo>
                  <a:cubicBezTo>
                    <a:pt x="13231" y="2047"/>
                    <a:pt x="13227" y="2043"/>
                    <a:pt x="13223" y="2040"/>
                  </a:cubicBezTo>
                  <a:cubicBezTo>
                    <a:pt x="13200" y="2028"/>
                    <a:pt x="13174" y="2023"/>
                    <a:pt x="13147" y="2023"/>
                  </a:cubicBezTo>
                  <a:cubicBezTo>
                    <a:pt x="13092" y="2023"/>
                    <a:pt x="13036" y="2048"/>
                    <a:pt x="13006" y="2097"/>
                  </a:cubicBezTo>
                  <a:cubicBezTo>
                    <a:pt x="12986" y="2132"/>
                    <a:pt x="12965" y="2168"/>
                    <a:pt x="12945" y="2202"/>
                  </a:cubicBezTo>
                  <a:cubicBezTo>
                    <a:pt x="12907" y="2225"/>
                    <a:pt x="12867" y="2246"/>
                    <a:pt x="12829" y="2268"/>
                  </a:cubicBezTo>
                  <a:cubicBezTo>
                    <a:pt x="12687" y="2349"/>
                    <a:pt x="12550" y="2438"/>
                    <a:pt x="12416" y="2529"/>
                  </a:cubicBezTo>
                  <a:cubicBezTo>
                    <a:pt x="12406" y="2531"/>
                    <a:pt x="12398" y="2532"/>
                    <a:pt x="12389" y="2535"/>
                  </a:cubicBezTo>
                  <a:cubicBezTo>
                    <a:pt x="12292" y="2566"/>
                    <a:pt x="12217" y="2636"/>
                    <a:pt x="12138" y="2697"/>
                  </a:cubicBezTo>
                  <a:cubicBezTo>
                    <a:pt x="12077" y="2742"/>
                    <a:pt x="12017" y="2786"/>
                    <a:pt x="11959" y="2833"/>
                  </a:cubicBezTo>
                  <a:cubicBezTo>
                    <a:pt x="11866" y="2907"/>
                    <a:pt x="11772" y="2981"/>
                    <a:pt x="11678" y="3055"/>
                  </a:cubicBezTo>
                  <a:cubicBezTo>
                    <a:pt x="11562" y="3151"/>
                    <a:pt x="11446" y="3244"/>
                    <a:pt x="11331" y="3342"/>
                  </a:cubicBezTo>
                  <a:cubicBezTo>
                    <a:pt x="11239" y="3419"/>
                    <a:pt x="11142" y="3497"/>
                    <a:pt x="11054" y="3580"/>
                  </a:cubicBezTo>
                  <a:cubicBezTo>
                    <a:pt x="10993" y="3638"/>
                    <a:pt x="10997" y="3742"/>
                    <a:pt x="11048" y="3803"/>
                  </a:cubicBezTo>
                  <a:cubicBezTo>
                    <a:pt x="11059" y="3817"/>
                    <a:pt x="11074" y="3829"/>
                    <a:pt x="11089" y="3840"/>
                  </a:cubicBezTo>
                  <a:cubicBezTo>
                    <a:pt x="11088" y="3844"/>
                    <a:pt x="11087" y="3848"/>
                    <a:pt x="11085" y="3854"/>
                  </a:cubicBezTo>
                  <a:cubicBezTo>
                    <a:pt x="11072" y="3866"/>
                    <a:pt x="11058" y="3881"/>
                    <a:pt x="11046" y="3894"/>
                  </a:cubicBezTo>
                  <a:cubicBezTo>
                    <a:pt x="11042" y="3898"/>
                    <a:pt x="11039" y="3901"/>
                    <a:pt x="11036" y="3904"/>
                  </a:cubicBezTo>
                  <a:cubicBezTo>
                    <a:pt x="11005" y="3909"/>
                    <a:pt x="10977" y="3921"/>
                    <a:pt x="10954" y="3941"/>
                  </a:cubicBezTo>
                  <a:cubicBezTo>
                    <a:pt x="10767" y="4114"/>
                    <a:pt x="10611" y="4315"/>
                    <a:pt x="10451" y="4514"/>
                  </a:cubicBezTo>
                  <a:cubicBezTo>
                    <a:pt x="10348" y="4642"/>
                    <a:pt x="10249" y="4778"/>
                    <a:pt x="10149" y="4910"/>
                  </a:cubicBezTo>
                  <a:cubicBezTo>
                    <a:pt x="10070" y="5015"/>
                    <a:pt x="9993" y="5121"/>
                    <a:pt x="9917" y="5228"/>
                  </a:cubicBezTo>
                  <a:cubicBezTo>
                    <a:pt x="9718" y="5475"/>
                    <a:pt x="9521" y="5725"/>
                    <a:pt x="9326" y="5976"/>
                  </a:cubicBezTo>
                  <a:cubicBezTo>
                    <a:pt x="9293" y="6014"/>
                    <a:pt x="9258" y="6055"/>
                    <a:pt x="9246" y="6105"/>
                  </a:cubicBezTo>
                  <a:cubicBezTo>
                    <a:pt x="9239" y="6137"/>
                    <a:pt x="9241" y="6172"/>
                    <a:pt x="9253" y="6204"/>
                  </a:cubicBezTo>
                  <a:cubicBezTo>
                    <a:pt x="9257" y="6219"/>
                    <a:pt x="9264" y="6232"/>
                    <a:pt x="9273" y="6246"/>
                  </a:cubicBezTo>
                  <a:cubicBezTo>
                    <a:pt x="9223" y="6343"/>
                    <a:pt x="9174" y="6439"/>
                    <a:pt x="9126" y="6539"/>
                  </a:cubicBezTo>
                  <a:cubicBezTo>
                    <a:pt x="8985" y="6838"/>
                    <a:pt x="8849" y="7139"/>
                    <a:pt x="8716" y="7444"/>
                  </a:cubicBezTo>
                  <a:lnTo>
                    <a:pt x="8716" y="7444"/>
                  </a:lnTo>
                  <a:cubicBezTo>
                    <a:pt x="8716" y="7443"/>
                    <a:pt x="8716" y="7443"/>
                    <a:pt x="8716" y="7442"/>
                  </a:cubicBezTo>
                  <a:lnTo>
                    <a:pt x="8716" y="7442"/>
                  </a:lnTo>
                  <a:lnTo>
                    <a:pt x="8632" y="7632"/>
                  </a:lnTo>
                  <a:cubicBezTo>
                    <a:pt x="8600" y="7701"/>
                    <a:pt x="8560" y="7772"/>
                    <a:pt x="8543" y="7847"/>
                  </a:cubicBezTo>
                  <a:cubicBezTo>
                    <a:pt x="8543" y="7850"/>
                    <a:pt x="8542" y="7854"/>
                    <a:pt x="8542" y="7858"/>
                  </a:cubicBezTo>
                  <a:cubicBezTo>
                    <a:pt x="8421" y="8061"/>
                    <a:pt x="8305" y="8267"/>
                    <a:pt x="8211" y="8485"/>
                  </a:cubicBezTo>
                  <a:cubicBezTo>
                    <a:pt x="8138" y="8655"/>
                    <a:pt x="8074" y="8829"/>
                    <a:pt x="8022" y="9006"/>
                  </a:cubicBezTo>
                  <a:cubicBezTo>
                    <a:pt x="8001" y="9078"/>
                    <a:pt x="7972" y="9164"/>
                    <a:pt x="7995" y="9237"/>
                  </a:cubicBezTo>
                  <a:cubicBezTo>
                    <a:pt x="8001" y="9257"/>
                    <a:pt x="8011" y="9276"/>
                    <a:pt x="8024" y="9292"/>
                  </a:cubicBezTo>
                  <a:cubicBezTo>
                    <a:pt x="8004" y="9365"/>
                    <a:pt x="7980" y="9436"/>
                    <a:pt x="7964" y="9510"/>
                  </a:cubicBezTo>
                  <a:cubicBezTo>
                    <a:pt x="7941" y="9598"/>
                    <a:pt x="7927" y="9689"/>
                    <a:pt x="7910" y="9779"/>
                  </a:cubicBezTo>
                  <a:cubicBezTo>
                    <a:pt x="7897" y="9854"/>
                    <a:pt x="7883" y="9927"/>
                    <a:pt x="7875" y="10003"/>
                  </a:cubicBezTo>
                  <a:cubicBezTo>
                    <a:pt x="7863" y="10109"/>
                    <a:pt x="7848" y="10214"/>
                    <a:pt x="7840" y="10321"/>
                  </a:cubicBezTo>
                  <a:cubicBezTo>
                    <a:pt x="7833" y="10417"/>
                    <a:pt x="7825" y="10514"/>
                    <a:pt x="7817" y="10611"/>
                  </a:cubicBezTo>
                  <a:cubicBezTo>
                    <a:pt x="7804" y="10784"/>
                    <a:pt x="7788" y="10957"/>
                    <a:pt x="7770" y="11130"/>
                  </a:cubicBezTo>
                  <a:cubicBezTo>
                    <a:pt x="7770" y="11136"/>
                    <a:pt x="7769" y="11141"/>
                    <a:pt x="7768" y="11147"/>
                  </a:cubicBezTo>
                  <a:cubicBezTo>
                    <a:pt x="7714" y="11173"/>
                    <a:pt x="7672" y="11225"/>
                    <a:pt x="7671" y="11288"/>
                  </a:cubicBezTo>
                  <a:cubicBezTo>
                    <a:pt x="7667" y="11404"/>
                    <a:pt x="7682" y="11518"/>
                    <a:pt x="7693" y="11633"/>
                  </a:cubicBezTo>
                  <a:cubicBezTo>
                    <a:pt x="7697" y="11723"/>
                    <a:pt x="7701" y="11815"/>
                    <a:pt x="7706" y="11904"/>
                  </a:cubicBezTo>
                  <a:cubicBezTo>
                    <a:pt x="7700" y="11992"/>
                    <a:pt x="7692" y="12081"/>
                    <a:pt x="7687" y="12168"/>
                  </a:cubicBezTo>
                  <a:cubicBezTo>
                    <a:pt x="7673" y="12338"/>
                    <a:pt x="7677" y="12509"/>
                    <a:pt x="7699" y="12678"/>
                  </a:cubicBezTo>
                  <a:cubicBezTo>
                    <a:pt x="7711" y="12787"/>
                    <a:pt x="7723" y="12894"/>
                    <a:pt x="7735" y="13002"/>
                  </a:cubicBezTo>
                  <a:cubicBezTo>
                    <a:pt x="7745" y="13089"/>
                    <a:pt x="7752" y="13177"/>
                    <a:pt x="7766" y="13263"/>
                  </a:cubicBezTo>
                  <a:cubicBezTo>
                    <a:pt x="7771" y="13302"/>
                    <a:pt x="7793" y="13338"/>
                    <a:pt x="7824" y="13362"/>
                  </a:cubicBezTo>
                  <a:cubicBezTo>
                    <a:pt x="7843" y="13512"/>
                    <a:pt x="7871" y="13660"/>
                    <a:pt x="7907" y="13807"/>
                  </a:cubicBezTo>
                  <a:cubicBezTo>
                    <a:pt x="7949" y="13981"/>
                    <a:pt x="7994" y="14154"/>
                    <a:pt x="8039" y="14326"/>
                  </a:cubicBezTo>
                  <a:cubicBezTo>
                    <a:pt x="8059" y="14407"/>
                    <a:pt x="8080" y="14488"/>
                    <a:pt x="8100" y="14570"/>
                  </a:cubicBezTo>
                  <a:cubicBezTo>
                    <a:pt x="8153" y="14856"/>
                    <a:pt x="8222" y="15140"/>
                    <a:pt x="8321" y="15414"/>
                  </a:cubicBezTo>
                  <a:cubicBezTo>
                    <a:pt x="8446" y="15759"/>
                    <a:pt x="8603" y="16092"/>
                    <a:pt x="8756" y="16425"/>
                  </a:cubicBezTo>
                  <a:cubicBezTo>
                    <a:pt x="8832" y="16594"/>
                    <a:pt x="8918" y="16760"/>
                    <a:pt x="9005" y="16923"/>
                  </a:cubicBezTo>
                  <a:cubicBezTo>
                    <a:pt x="8954" y="16974"/>
                    <a:pt x="8941" y="17050"/>
                    <a:pt x="8971" y="17116"/>
                  </a:cubicBezTo>
                  <a:cubicBezTo>
                    <a:pt x="9053" y="17309"/>
                    <a:pt x="9163" y="17490"/>
                    <a:pt x="9264" y="17673"/>
                  </a:cubicBezTo>
                  <a:cubicBezTo>
                    <a:pt x="9313" y="17760"/>
                    <a:pt x="9366" y="17844"/>
                    <a:pt x="9417" y="17930"/>
                  </a:cubicBezTo>
                  <a:cubicBezTo>
                    <a:pt x="9450" y="17986"/>
                    <a:pt x="9484" y="18042"/>
                    <a:pt x="9519" y="18098"/>
                  </a:cubicBezTo>
                  <a:cubicBezTo>
                    <a:pt x="9632" y="18278"/>
                    <a:pt x="9745" y="18459"/>
                    <a:pt x="9856" y="18639"/>
                  </a:cubicBezTo>
                  <a:cubicBezTo>
                    <a:pt x="9900" y="18709"/>
                    <a:pt x="9940" y="18779"/>
                    <a:pt x="9982" y="18847"/>
                  </a:cubicBezTo>
                  <a:cubicBezTo>
                    <a:pt x="10028" y="18922"/>
                    <a:pt x="10071" y="18998"/>
                    <a:pt x="10118" y="19071"/>
                  </a:cubicBezTo>
                  <a:cubicBezTo>
                    <a:pt x="10152" y="19121"/>
                    <a:pt x="10208" y="19149"/>
                    <a:pt x="10267" y="19149"/>
                  </a:cubicBezTo>
                  <a:cubicBezTo>
                    <a:pt x="10276" y="19149"/>
                    <a:pt x="10285" y="19149"/>
                    <a:pt x="10294" y="19147"/>
                  </a:cubicBezTo>
                  <a:lnTo>
                    <a:pt x="10297" y="19147"/>
                  </a:lnTo>
                  <a:cubicBezTo>
                    <a:pt x="10313" y="19144"/>
                    <a:pt x="10329" y="19139"/>
                    <a:pt x="10342" y="19132"/>
                  </a:cubicBezTo>
                  <a:cubicBezTo>
                    <a:pt x="10364" y="19162"/>
                    <a:pt x="10388" y="19192"/>
                    <a:pt x="10410" y="19221"/>
                  </a:cubicBezTo>
                  <a:cubicBezTo>
                    <a:pt x="10498" y="19336"/>
                    <a:pt x="10589" y="19448"/>
                    <a:pt x="10683" y="19558"/>
                  </a:cubicBezTo>
                  <a:cubicBezTo>
                    <a:pt x="10673" y="19567"/>
                    <a:pt x="10663" y="19577"/>
                    <a:pt x="10656" y="19588"/>
                  </a:cubicBezTo>
                  <a:cubicBezTo>
                    <a:pt x="10654" y="19590"/>
                    <a:pt x="10653" y="19592"/>
                    <a:pt x="10651" y="19594"/>
                  </a:cubicBezTo>
                  <a:cubicBezTo>
                    <a:pt x="10616" y="19644"/>
                    <a:pt x="10611" y="19708"/>
                    <a:pt x="10637" y="19763"/>
                  </a:cubicBezTo>
                  <a:cubicBezTo>
                    <a:pt x="10646" y="19785"/>
                    <a:pt x="10658" y="19806"/>
                    <a:pt x="10673" y="19825"/>
                  </a:cubicBezTo>
                  <a:cubicBezTo>
                    <a:pt x="10694" y="19851"/>
                    <a:pt x="10721" y="19867"/>
                    <a:pt x="10744" y="19891"/>
                  </a:cubicBezTo>
                  <a:cubicBezTo>
                    <a:pt x="10776" y="19923"/>
                    <a:pt x="10810" y="19957"/>
                    <a:pt x="10845" y="19991"/>
                  </a:cubicBezTo>
                  <a:cubicBezTo>
                    <a:pt x="10901" y="20046"/>
                    <a:pt x="10961" y="20097"/>
                    <a:pt x="11018" y="20149"/>
                  </a:cubicBezTo>
                  <a:cubicBezTo>
                    <a:pt x="11129" y="20248"/>
                    <a:pt x="11243" y="20344"/>
                    <a:pt x="11355" y="20440"/>
                  </a:cubicBezTo>
                  <a:cubicBezTo>
                    <a:pt x="11486" y="20553"/>
                    <a:pt x="11616" y="20668"/>
                    <a:pt x="11748" y="20780"/>
                  </a:cubicBezTo>
                  <a:cubicBezTo>
                    <a:pt x="11863" y="20878"/>
                    <a:pt x="11977" y="20982"/>
                    <a:pt x="12099" y="21073"/>
                  </a:cubicBezTo>
                  <a:cubicBezTo>
                    <a:pt x="12126" y="21094"/>
                    <a:pt x="12159" y="21105"/>
                    <a:pt x="12194" y="21105"/>
                  </a:cubicBezTo>
                  <a:cubicBezTo>
                    <a:pt x="12195" y="21105"/>
                    <a:pt x="12197" y="21105"/>
                    <a:pt x="12198" y="21105"/>
                  </a:cubicBezTo>
                  <a:cubicBezTo>
                    <a:pt x="12306" y="21178"/>
                    <a:pt x="12415" y="21248"/>
                    <a:pt x="12524" y="21318"/>
                  </a:cubicBezTo>
                  <a:cubicBezTo>
                    <a:pt x="12532" y="21326"/>
                    <a:pt x="12541" y="21334"/>
                    <a:pt x="12549" y="21341"/>
                  </a:cubicBezTo>
                  <a:cubicBezTo>
                    <a:pt x="12555" y="21346"/>
                    <a:pt x="12561" y="21351"/>
                    <a:pt x="12567" y="21357"/>
                  </a:cubicBezTo>
                  <a:cubicBezTo>
                    <a:pt x="12571" y="21361"/>
                    <a:pt x="12578" y="21368"/>
                    <a:pt x="12584" y="21372"/>
                  </a:cubicBezTo>
                  <a:cubicBezTo>
                    <a:pt x="12589" y="21377"/>
                    <a:pt x="12593" y="21380"/>
                    <a:pt x="12598" y="21384"/>
                  </a:cubicBezTo>
                  <a:cubicBezTo>
                    <a:pt x="12611" y="21395"/>
                    <a:pt x="12626" y="21407"/>
                    <a:pt x="12639" y="21418"/>
                  </a:cubicBezTo>
                  <a:cubicBezTo>
                    <a:pt x="12655" y="21431"/>
                    <a:pt x="12670" y="21445"/>
                    <a:pt x="12687" y="21457"/>
                  </a:cubicBezTo>
                  <a:cubicBezTo>
                    <a:pt x="12699" y="21467"/>
                    <a:pt x="12709" y="21477"/>
                    <a:pt x="12721" y="21486"/>
                  </a:cubicBezTo>
                  <a:cubicBezTo>
                    <a:pt x="12759" y="21515"/>
                    <a:pt x="12799" y="21542"/>
                    <a:pt x="12836" y="21572"/>
                  </a:cubicBezTo>
                  <a:cubicBezTo>
                    <a:pt x="12970" y="21669"/>
                    <a:pt x="13111" y="21757"/>
                    <a:pt x="13255" y="21838"/>
                  </a:cubicBezTo>
                  <a:cubicBezTo>
                    <a:pt x="13415" y="21928"/>
                    <a:pt x="13573" y="22020"/>
                    <a:pt x="13735" y="22107"/>
                  </a:cubicBezTo>
                  <a:cubicBezTo>
                    <a:pt x="13884" y="22187"/>
                    <a:pt x="14039" y="22255"/>
                    <a:pt x="14199" y="22310"/>
                  </a:cubicBezTo>
                  <a:cubicBezTo>
                    <a:pt x="14346" y="22361"/>
                    <a:pt x="14496" y="22404"/>
                    <a:pt x="14649" y="22438"/>
                  </a:cubicBezTo>
                  <a:cubicBezTo>
                    <a:pt x="14948" y="22528"/>
                    <a:pt x="15254" y="22595"/>
                    <a:pt x="15563" y="22638"/>
                  </a:cubicBezTo>
                  <a:lnTo>
                    <a:pt x="15541" y="22636"/>
                  </a:lnTo>
                  <a:lnTo>
                    <a:pt x="15541" y="22636"/>
                  </a:lnTo>
                  <a:cubicBezTo>
                    <a:pt x="15791" y="22672"/>
                    <a:pt x="16037" y="22741"/>
                    <a:pt x="16290" y="22759"/>
                  </a:cubicBezTo>
                  <a:cubicBezTo>
                    <a:pt x="16414" y="22768"/>
                    <a:pt x="16540" y="22772"/>
                    <a:pt x="16665" y="22783"/>
                  </a:cubicBezTo>
                  <a:cubicBezTo>
                    <a:pt x="16796" y="22793"/>
                    <a:pt x="16926" y="22803"/>
                    <a:pt x="17058" y="22807"/>
                  </a:cubicBezTo>
                  <a:cubicBezTo>
                    <a:pt x="17108" y="22809"/>
                    <a:pt x="17157" y="22810"/>
                    <a:pt x="17206" y="22810"/>
                  </a:cubicBezTo>
                  <a:cubicBezTo>
                    <a:pt x="17285" y="22810"/>
                    <a:pt x="17364" y="22807"/>
                    <a:pt x="17443" y="22802"/>
                  </a:cubicBezTo>
                  <a:cubicBezTo>
                    <a:pt x="17570" y="22791"/>
                    <a:pt x="17697" y="22778"/>
                    <a:pt x="17825" y="22772"/>
                  </a:cubicBezTo>
                  <a:cubicBezTo>
                    <a:pt x="17948" y="22766"/>
                    <a:pt x="18076" y="22766"/>
                    <a:pt x="18199" y="22747"/>
                  </a:cubicBezTo>
                  <a:cubicBezTo>
                    <a:pt x="18315" y="22728"/>
                    <a:pt x="18429" y="22703"/>
                    <a:pt x="18545" y="22685"/>
                  </a:cubicBezTo>
                  <a:cubicBezTo>
                    <a:pt x="18677" y="22672"/>
                    <a:pt x="18806" y="22662"/>
                    <a:pt x="18938" y="22660"/>
                  </a:cubicBezTo>
                  <a:cubicBezTo>
                    <a:pt x="19104" y="22663"/>
                    <a:pt x="19266" y="22674"/>
                    <a:pt x="19431" y="22679"/>
                  </a:cubicBezTo>
                  <a:cubicBezTo>
                    <a:pt x="19589" y="22684"/>
                    <a:pt x="19745" y="22690"/>
                    <a:pt x="19903" y="22701"/>
                  </a:cubicBezTo>
                  <a:cubicBezTo>
                    <a:pt x="20049" y="22712"/>
                    <a:pt x="20194" y="22726"/>
                    <a:pt x="20340" y="22733"/>
                  </a:cubicBezTo>
                  <a:cubicBezTo>
                    <a:pt x="20487" y="22740"/>
                    <a:pt x="20629" y="22756"/>
                    <a:pt x="20773" y="22769"/>
                  </a:cubicBezTo>
                  <a:cubicBezTo>
                    <a:pt x="21077" y="22795"/>
                    <a:pt x="21381" y="22821"/>
                    <a:pt x="21685" y="22856"/>
                  </a:cubicBezTo>
                  <a:cubicBezTo>
                    <a:pt x="21963" y="22889"/>
                    <a:pt x="22239" y="22920"/>
                    <a:pt x="22516" y="22958"/>
                  </a:cubicBezTo>
                  <a:cubicBezTo>
                    <a:pt x="22617" y="22974"/>
                    <a:pt x="22721" y="22987"/>
                    <a:pt x="22822" y="23007"/>
                  </a:cubicBezTo>
                  <a:cubicBezTo>
                    <a:pt x="22931" y="23029"/>
                    <a:pt x="23039" y="23053"/>
                    <a:pt x="23146" y="23077"/>
                  </a:cubicBezTo>
                  <a:cubicBezTo>
                    <a:pt x="23364" y="23127"/>
                    <a:pt x="23578" y="23184"/>
                    <a:pt x="23791" y="23244"/>
                  </a:cubicBezTo>
                  <a:cubicBezTo>
                    <a:pt x="23784" y="23242"/>
                    <a:pt x="23778" y="23240"/>
                    <a:pt x="23769" y="23237"/>
                  </a:cubicBezTo>
                  <a:lnTo>
                    <a:pt x="23769" y="23237"/>
                  </a:lnTo>
                  <a:cubicBezTo>
                    <a:pt x="23854" y="23261"/>
                    <a:pt x="23936" y="23286"/>
                    <a:pt x="24018" y="23313"/>
                  </a:cubicBezTo>
                  <a:cubicBezTo>
                    <a:pt x="24019" y="23315"/>
                    <a:pt x="24018" y="23319"/>
                    <a:pt x="24019" y="23322"/>
                  </a:cubicBezTo>
                  <a:lnTo>
                    <a:pt x="24033" y="23317"/>
                  </a:lnTo>
                  <a:lnTo>
                    <a:pt x="24044" y="23314"/>
                  </a:lnTo>
                  <a:cubicBezTo>
                    <a:pt x="24072" y="23304"/>
                    <a:pt x="24101" y="23297"/>
                    <a:pt x="24129" y="23291"/>
                  </a:cubicBezTo>
                  <a:cubicBezTo>
                    <a:pt x="24137" y="23290"/>
                    <a:pt x="24144" y="23288"/>
                    <a:pt x="24151" y="23286"/>
                  </a:cubicBezTo>
                  <a:cubicBezTo>
                    <a:pt x="24174" y="23283"/>
                    <a:pt x="24197" y="23280"/>
                    <a:pt x="24220" y="23280"/>
                  </a:cubicBezTo>
                  <a:cubicBezTo>
                    <a:pt x="24231" y="23280"/>
                    <a:pt x="24242" y="23281"/>
                    <a:pt x="24253" y="23282"/>
                  </a:cubicBezTo>
                  <a:cubicBezTo>
                    <a:pt x="24330" y="23291"/>
                    <a:pt x="24415" y="23306"/>
                    <a:pt x="24482" y="23354"/>
                  </a:cubicBezTo>
                  <a:cubicBezTo>
                    <a:pt x="24510" y="23374"/>
                    <a:pt x="24537" y="23397"/>
                    <a:pt x="24561" y="23422"/>
                  </a:cubicBezTo>
                  <a:cubicBezTo>
                    <a:pt x="24580" y="23442"/>
                    <a:pt x="24598" y="23465"/>
                    <a:pt x="24613" y="23488"/>
                  </a:cubicBezTo>
                  <a:cubicBezTo>
                    <a:pt x="24649" y="23540"/>
                    <a:pt x="24666" y="23612"/>
                    <a:pt x="24668" y="23675"/>
                  </a:cubicBezTo>
                  <a:cubicBezTo>
                    <a:pt x="24670" y="23686"/>
                    <a:pt x="24670" y="23698"/>
                    <a:pt x="24668" y="23710"/>
                  </a:cubicBezTo>
                  <a:cubicBezTo>
                    <a:pt x="24669" y="23726"/>
                    <a:pt x="24668" y="23744"/>
                    <a:pt x="24666" y="23762"/>
                  </a:cubicBezTo>
                  <a:cubicBezTo>
                    <a:pt x="24665" y="23780"/>
                    <a:pt x="24665" y="23799"/>
                    <a:pt x="24662" y="23817"/>
                  </a:cubicBezTo>
                  <a:cubicBezTo>
                    <a:pt x="24656" y="23848"/>
                    <a:pt x="24646" y="23876"/>
                    <a:pt x="24631" y="23904"/>
                  </a:cubicBezTo>
                  <a:cubicBezTo>
                    <a:pt x="24621" y="23919"/>
                    <a:pt x="24613" y="23936"/>
                    <a:pt x="24603" y="23950"/>
                  </a:cubicBezTo>
                  <a:cubicBezTo>
                    <a:pt x="24609" y="23957"/>
                    <a:pt x="24615" y="23962"/>
                    <a:pt x="24622" y="23969"/>
                  </a:cubicBezTo>
                  <a:cubicBezTo>
                    <a:pt x="24619" y="23974"/>
                    <a:pt x="24617" y="23977"/>
                    <a:pt x="24614" y="23981"/>
                  </a:cubicBezTo>
                  <a:cubicBezTo>
                    <a:pt x="24620" y="23980"/>
                    <a:pt x="24625" y="23980"/>
                    <a:pt x="24631" y="23980"/>
                  </a:cubicBezTo>
                  <a:cubicBezTo>
                    <a:pt x="24655" y="23980"/>
                    <a:pt x="24679" y="23985"/>
                    <a:pt x="24702" y="23994"/>
                  </a:cubicBezTo>
                  <a:cubicBezTo>
                    <a:pt x="24732" y="24006"/>
                    <a:pt x="24757" y="24027"/>
                    <a:pt x="24774" y="24054"/>
                  </a:cubicBezTo>
                  <a:cubicBezTo>
                    <a:pt x="24817" y="24119"/>
                    <a:pt x="24810" y="24204"/>
                    <a:pt x="24760" y="24262"/>
                  </a:cubicBezTo>
                  <a:cubicBezTo>
                    <a:pt x="24757" y="24264"/>
                    <a:pt x="24756" y="24266"/>
                    <a:pt x="24754" y="24268"/>
                  </a:cubicBezTo>
                  <a:cubicBezTo>
                    <a:pt x="24734" y="24289"/>
                    <a:pt x="24713" y="24307"/>
                    <a:pt x="24689" y="24323"/>
                  </a:cubicBezTo>
                  <a:cubicBezTo>
                    <a:pt x="24724" y="24346"/>
                    <a:pt x="24748" y="24382"/>
                    <a:pt x="24757" y="24423"/>
                  </a:cubicBezTo>
                  <a:cubicBezTo>
                    <a:pt x="24762" y="24442"/>
                    <a:pt x="24764" y="24460"/>
                    <a:pt x="24764" y="24479"/>
                  </a:cubicBezTo>
                  <a:cubicBezTo>
                    <a:pt x="24770" y="24474"/>
                    <a:pt x="24775" y="24469"/>
                    <a:pt x="24781" y="24464"/>
                  </a:cubicBezTo>
                  <a:cubicBezTo>
                    <a:pt x="24782" y="24469"/>
                    <a:pt x="24783" y="24473"/>
                    <a:pt x="24783" y="24477"/>
                  </a:cubicBezTo>
                  <a:cubicBezTo>
                    <a:pt x="24784" y="24479"/>
                    <a:pt x="24784" y="24480"/>
                    <a:pt x="24785" y="24481"/>
                  </a:cubicBezTo>
                  <a:lnTo>
                    <a:pt x="24785" y="24483"/>
                  </a:lnTo>
                  <a:cubicBezTo>
                    <a:pt x="24786" y="24495"/>
                    <a:pt x="24786" y="24508"/>
                    <a:pt x="24787" y="24520"/>
                  </a:cubicBezTo>
                  <a:cubicBezTo>
                    <a:pt x="24776" y="24529"/>
                    <a:pt x="24762" y="24530"/>
                    <a:pt x="24752" y="24541"/>
                  </a:cubicBezTo>
                  <a:cubicBezTo>
                    <a:pt x="24748" y="24550"/>
                    <a:pt x="24743" y="24560"/>
                    <a:pt x="24737" y="24568"/>
                  </a:cubicBezTo>
                  <a:cubicBezTo>
                    <a:pt x="24703" y="24617"/>
                    <a:pt x="24660" y="24659"/>
                    <a:pt x="24612" y="24693"/>
                  </a:cubicBezTo>
                  <a:cubicBezTo>
                    <a:pt x="24597" y="24701"/>
                    <a:pt x="24585" y="24710"/>
                    <a:pt x="24571" y="24718"/>
                  </a:cubicBezTo>
                  <a:cubicBezTo>
                    <a:pt x="24559" y="24771"/>
                    <a:pt x="24572" y="24826"/>
                    <a:pt x="24605" y="24867"/>
                  </a:cubicBezTo>
                  <a:cubicBezTo>
                    <a:pt x="24634" y="24902"/>
                    <a:pt x="24661" y="24935"/>
                    <a:pt x="24691" y="24969"/>
                  </a:cubicBezTo>
                  <a:cubicBezTo>
                    <a:pt x="24685" y="24988"/>
                    <a:pt x="24683" y="25008"/>
                    <a:pt x="24683" y="25027"/>
                  </a:cubicBezTo>
                  <a:cubicBezTo>
                    <a:pt x="24646" y="25029"/>
                    <a:pt x="24611" y="25043"/>
                    <a:pt x="24582" y="25066"/>
                  </a:cubicBezTo>
                  <a:cubicBezTo>
                    <a:pt x="24527" y="25113"/>
                    <a:pt x="24503" y="25199"/>
                    <a:pt x="24536" y="25266"/>
                  </a:cubicBezTo>
                  <a:cubicBezTo>
                    <a:pt x="24544" y="25283"/>
                    <a:pt x="24553" y="25299"/>
                    <a:pt x="24561" y="25313"/>
                  </a:cubicBezTo>
                  <a:cubicBezTo>
                    <a:pt x="24547" y="25331"/>
                    <a:pt x="24536" y="25351"/>
                    <a:pt x="24522" y="25368"/>
                  </a:cubicBezTo>
                  <a:cubicBezTo>
                    <a:pt x="24497" y="25397"/>
                    <a:pt x="24470" y="25424"/>
                    <a:pt x="24445" y="25452"/>
                  </a:cubicBezTo>
                  <a:cubicBezTo>
                    <a:pt x="24402" y="25488"/>
                    <a:pt x="24358" y="25521"/>
                    <a:pt x="24314" y="25555"/>
                  </a:cubicBezTo>
                  <a:cubicBezTo>
                    <a:pt x="24241" y="25603"/>
                    <a:pt x="24167" y="25651"/>
                    <a:pt x="24092" y="25693"/>
                  </a:cubicBezTo>
                  <a:cubicBezTo>
                    <a:pt x="24099" y="25690"/>
                    <a:pt x="24105" y="25687"/>
                    <a:pt x="24112" y="25684"/>
                  </a:cubicBezTo>
                  <a:lnTo>
                    <a:pt x="24112" y="25684"/>
                  </a:lnTo>
                  <a:cubicBezTo>
                    <a:pt x="24023" y="25731"/>
                    <a:pt x="23930" y="25771"/>
                    <a:pt x="23840" y="25816"/>
                  </a:cubicBezTo>
                  <a:cubicBezTo>
                    <a:pt x="23763" y="25854"/>
                    <a:pt x="23688" y="25890"/>
                    <a:pt x="23611" y="25927"/>
                  </a:cubicBezTo>
                  <a:cubicBezTo>
                    <a:pt x="23609" y="25927"/>
                    <a:pt x="23608" y="25926"/>
                    <a:pt x="23606" y="25926"/>
                  </a:cubicBezTo>
                  <a:cubicBezTo>
                    <a:pt x="23605" y="25926"/>
                    <a:pt x="23603" y="25926"/>
                    <a:pt x="23602" y="25927"/>
                  </a:cubicBezTo>
                  <a:cubicBezTo>
                    <a:pt x="23559" y="25931"/>
                    <a:pt x="23519" y="25952"/>
                    <a:pt x="23490" y="25986"/>
                  </a:cubicBezTo>
                  <a:cubicBezTo>
                    <a:pt x="23442" y="26009"/>
                    <a:pt x="23395" y="26036"/>
                    <a:pt x="23347" y="26060"/>
                  </a:cubicBezTo>
                  <a:cubicBezTo>
                    <a:pt x="23340" y="26061"/>
                    <a:pt x="23332" y="26062"/>
                    <a:pt x="23325" y="26064"/>
                  </a:cubicBezTo>
                  <a:cubicBezTo>
                    <a:pt x="23199" y="26108"/>
                    <a:pt x="23073" y="26154"/>
                    <a:pt x="22948" y="26198"/>
                  </a:cubicBezTo>
                  <a:lnTo>
                    <a:pt x="22941" y="26201"/>
                  </a:lnTo>
                  <a:cubicBezTo>
                    <a:pt x="22922" y="26194"/>
                    <a:pt x="22903" y="26188"/>
                    <a:pt x="22884" y="26180"/>
                  </a:cubicBezTo>
                  <a:cubicBezTo>
                    <a:pt x="22832" y="26160"/>
                    <a:pt x="22777" y="26140"/>
                    <a:pt x="22722" y="26119"/>
                  </a:cubicBezTo>
                  <a:cubicBezTo>
                    <a:pt x="22702" y="26112"/>
                    <a:pt x="22683" y="26109"/>
                    <a:pt x="22663" y="26109"/>
                  </a:cubicBezTo>
                  <a:cubicBezTo>
                    <a:pt x="22594" y="26109"/>
                    <a:pt x="22529" y="26151"/>
                    <a:pt x="22503" y="26219"/>
                  </a:cubicBezTo>
                  <a:cubicBezTo>
                    <a:pt x="22495" y="26244"/>
                    <a:pt x="22492" y="26269"/>
                    <a:pt x="22495" y="26294"/>
                  </a:cubicBezTo>
                  <a:cubicBezTo>
                    <a:pt x="22472" y="26300"/>
                    <a:pt x="22448" y="26303"/>
                    <a:pt x="22425" y="26308"/>
                  </a:cubicBezTo>
                  <a:cubicBezTo>
                    <a:pt x="22197" y="26363"/>
                    <a:pt x="21971" y="26426"/>
                    <a:pt x="21743" y="26477"/>
                  </a:cubicBezTo>
                  <a:cubicBezTo>
                    <a:pt x="21596" y="26418"/>
                    <a:pt x="21449" y="26362"/>
                    <a:pt x="21298" y="26317"/>
                  </a:cubicBezTo>
                  <a:cubicBezTo>
                    <a:pt x="21284" y="26314"/>
                    <a:pt x="21271" y="26312"/>
                    <a:pt x="21257" y="26312"/>
                  </a:cubicBezTo>
                  <a:cubicBezTo>
                    <a:pt x="21189" y="26312"/>
                    <a:pt x="21123" y="26360"/>
                    <a:pt x="21100" y="26423"/>
                  </a:cubicBezTo>
                  <a:cubicBezTo>
                    <a:pt x="21082" y="26475"/>
                    <a:pt x="21090" y="26531"/>
                    <a:pt x="21120" y="26576"/>
                  </a:cubicBezTo>
                  <a:cubicBezTo>
                    <a:pt x="20939" y="26598"/>
                    <a:pt x="20756" y="26612"/>
                    <a:pt x="20574" y="26626"/>
                  </a:cubicBezTo>
                  <a:lnTo>
                    <a:pt x="20574" y="26626"/>
                  </a:lnTo>
                  <a:cubicBezTo>
                    <a:pt x="20577" y="26626"/>
                    <a:pt x="20579" y="26625"/>
                    <a:pt x="20582" y="26625"/>
                  </a:cubicBezTo>
                  <a:lnTo>
                    <a:pt x="20582" y="26625"/>
                  </a:lnTo>
                  <a:cubicBezTo>
                    <a:pt x="20439" y="26635"/>
                    <a:pt x="20297" y="26646"/>
                    <a:pt x="20154" y="26647"/>
                  </a:cubicBezTo>
                  <a:cubicBezTo>
                    <a:pt x="20128" y="26647"/>
                    <a:pt x="20101" y="26647"/>
                    <a:pt x="20075" y="26647"/>
                  </a:cubicBezTo>
                  <a:cubicBezTo>
                    <a:pt x="19950" y="26647"/>
                    <a:pt x="19825" y="26643"/>
                    <a:pt x="19701" y="26637"/>
                  </a:cubicBezTo>
                  <a:lnTo>
                    <a:pt x="19696" y="26637"/>
                  </a:lnTo>
                  <a:cubicBezTo>
                    <a:pt x="19665" y="26626"/>
                    <a:pt x="19633" y="26620"/>
                    <a:pt x="19600" y="26620"/>
                  </a:cubicBezTo>
                  <a:lnTo>
                    <a:pt x="19491" y="26620"/>
                  </a:lnTo>
                  <a:cubicBezTo>
                    <a:pt x="19453" y="26616"/>
                    <a:pt x="19415" y="26615"/>
                    <a:pt x="19377" y="26611"/>
                  </a:cubicBezTo>
                  <a:cubicBezTo>
                    <a:pt x="19233" y="26594"/>
                    <a:pt x="19090" y="26580"/>
                    <a:pt x="18949" y="26556"/>
                  </a:cubicBezTo>
                  <a:cubicBezTo>
                    <a:pt x="18887" y="26542"/>
                    <a:pt x="18827" y="26527"/>
                    <a:pt x="18767" y="26508"/>
                  </a:cubicBezTo>
                  <a:cubicBezTo>
                    <a:pt x="18574" y="26441"/>
                    <a:pt x="18378" y="26379"/>
                    <a:pt x="18177" y="26338"/>
                  </a:cubicBezTo>
                  <a:cubicBezTo>
                    <a:pt x="18068" y="26314"/>
                    <a:pt x="17958" y="26293"/>
                    <a:pt x="17846" y="26275"/>
                  </a:cubicBezTo>
                  <a:cubicBezTo>
                    <a:pt x="17755" y="26260"/>
                    <a:pt x="17663" y="26251"/>
                    <a:pt x="17572" y="26239"/>
                  </a:cubicBezTo>
                  <a:cubicBezTo>
                    <a:pt x="17524" y="26235"/>
                    <a:pt x="17475" y="26234"/>
                    <a:pt x="17429" y="26233"/>
                  </a:cubicBezTo>
                  <a:cubicBezTo>
                    <a:pt x="17385" y="26230"/>
                    <a:pt x="17341" y="26225"/>
                    <a:pt x="17298" y="26225"/>
                  </a:cubicBezTo>
                  <a:cubicBezTo>
                    <a:pt x="17291" y="26225"/>
                    <a:pt x="17284" y="26225"/>
                    <a:pt x="17277" y="26226"/>
                  </a:cubicBezTo>
                  <a:cubicBezTo>
                    <a:pt x="17224" y="26226"/>
                    <a:pt x="17171" y="26227"/>
                    <a:pt x="17118" y="26228"/>
                  </a:cubicBezTo>
                  <a:cubicBezTo>
                    <a:pt x="17069" y="26230"/>
                    <a:pt x="17019" y="26228"/>
                    <a:pt x="16970" y="26232"/>
                  </a:cubicBezTo>
                  <a:cubicBezTo>
                    <a:pt x="16874" y="26244"/>
                    <a:pt x="16775" y="26250"/>
                    <a:pt x="16679" y="26263"/>
                  </a:cubicBezTo>
                  <a:cubicBezTo>
                    <a:pt x="16637" y="26247"/>
                    <a:pt x="16595" y="26234"/>
                    <a:pt x="16552" y="26225"/>
                  </a:cubicBezTo>
                  <a:cubicBezTo>
                    <a:pt x="16400" y="26183"/>
                    <a:pt x="16246" y="26145"/>
                    <a:pt x="16091" y="26143"/>
                  </a:cubicBezTo>
                  <a:cubicBezTo>
                    <a:pt x="16083" y="26143"/>
                    <a:pt x="16074" y="26143"/>
                    <a:pt x="16066" y="26143"/>
                  </a:cubicBezTo>
                  <a:cubicBezTo>
                    <a:pt x="15939" y="26143"/>
                    <a:pt x="15814" y="26158"/>
                    <a:pt x="15692" y="26188"/>
                  </a:cubicBezTo>
                  <a:cubicBezTo>
                    <a:pt x="15628" y="26201"/>
                    <a:pt x="15563" y="26220"/>
                    <a:pt x="15500" y="26238"/>
                  </a:cubicBezTo>
                  <a:cubicBezTo>
                    <a:pt x="15444" y="26254"/>
                    <a:pt x="15390" y="26271"/>
                    <a:pt x="15337" y="26290"/>
                  </a:cubicBezTo>
                  <a:cubicBezTo>
                    <a:pt x="15308" y="26300"/>
                    <a:pt x="15278" y="26309"/>
                    <a:pt x="15250" y="26321"/>
                  </a:cubicBezTo>
                  <a:cubicBezTo>
                    <a:pt x="15215" y="26324"/>
                    <a:pt x="15178" y="26327"/>
                    <a:pt x="15143" y="26333"/>
                  </a:cubicBezTo>
                  <a:cubicBezTo>
                    <a:pt x="15028" y="26352"/>
                    <a:pt x="14914" y="26370"/>
                    <a:pt x="14801" y="26398"/>
                  </a:cubicBezTo>
                  <a:cubicBezTo>
                    <a:pt x="14743" y="26411"/>
                    <a:pt x="14686" y="26426"/>
                    <a:pt x="14628" y="26437"/>
                  </a:cubicBezTo>
                  <a:cubicBezTo>
                    <a:pt x="14618" y="26440"/>
                    <a:pt x="14610" y="26443"/>
                    <a:pt x="14600" y="26446"/>
                  </a:cubicBezTo>
                  <a:cubicBezTo>
                    <a:pt x="14534" y="26396"/>
                    <a:pt x="14464" y="26351"/>
                    <a:pt x="14394" y="26306"/>
                  </a:cubicBezTo>
                  <a:cubicBezTo>
                    <a:pt x="14352" y="26274"/>
                    <a:pt x="14313" y="26243"/>
                    <a:pt x="14273" y="26209"/>
                  </a:cubicBezTo>
                  <a:cubicBezTo>
                    <a:pt x="14098" y="26047"/>
                    <a:pt x="13930" y="25875"/>
                    <a:pt x="13763" y="25705"/>
                  </a:cubicBezTo>
                  <a:cubicBezTo>
                    <a:pt x="13610" y="25552"/>
                    <a:pt x="13450" y="25407"/>
                    <a:pt x="13283" y="25270"/>
                  </a:cubicBezTo>
                  <a:cubicBezTo>
                    <a:pt x="13096" y="25117"/>
                    <a:pt x="12907" y="24969"/>
                    <a:pt x="12718" y="24819"/>
                  </a:cubicBezTo>
                  <a:cubicBezTo>
                    <a:pt x="12545" y="24683"/>
                    <a:pt x="12375" y="24543"/>
                    <a:pt x="12207" y="24398"/>
                  </a:cubicBezTo>
                  <a:lnTo>
                    <a:pt x="12176" y="24371"/>
                  </a:lnTo>
                  <a:cubicBezTo>
                    <a:pt x="12098" y="24288"/>
                    <a:pt x="12014" y="24210"/>
                    <a:pt x="11930" y="24134"/>
                  </a:cubicBezTo>
                  <a:cubicBezTo>
                    <a:pt x="11895" y="24102"/>
                    <a:pt x="11850" y="24084"/>
                    <a:pt x="11805" y="24084"/>
                  </a:cubicBezTo>
                  <a:cubicBezTo>
                    <a:pt x="11764" y="24084"/>
                    <a:pt x="11723" y="24099"/>
                    <a:pt x="11690" y="24132"/>
                  </a:cubicBezTo>
                  <a:cubicBezTo>
                    <a:pt x="11682" y="24138"/>
                    <a:pt x="11676" y="24146"/>
                    <a:pt x="11669" y="24154"/>
                  </a:cubicBezTo>
                  <a:cubicBezTo>
                    <a:pt x="11610" y="24112"/>
                    <a:pt x="11548" y="24074"/>
                    <a:pt x="11483" y="24040"/>
                  </a:cubicBezTo>
                  <a:cubicBezTo>
                    <a:pt x="11380" y="23988"/>
                    <a:pt x="11273" y="23949"/>
                    <a:pt x="11162" y="23924"/>
                  </a:cubicBezTo>
                  <a:cubicBezTo>
                    <a:pt x="11134" y="23908"/>
                    <a:pt x="11104" y="23899"/>
                    <a:pt x="11074" y="23899"/>
                  </a:cubicBezTo>
                  <a:cubicBezTo>
                    <a:pt x="11070" y="23899"/>
                    <a:pt x="11067" y="23899"/>
                    <a:pt x="11063" y="23900"/>
                  </a:cubicBezTo>
                  <a:cubicBezTo>
                    <a:pt x="10938" y="23874"/>
                    <a:pt x="10810" y="23856"/>
                    <a:pt x="10684" y="23839"/>
                  </a:cubicBezTo>
                  <a:cubicBezTo>
                    <a:pt x="10599" y="23828"/>
                    <a:pt x="10512" y="23818"/>
                    <a:pt x="10427" y="23810"/>
                  </a:cubicBezTo>
                  <a:cubicBezTo>
                    <a:pt x="10393" y="23807"/>
                    <a:pt x="10359" y="23805"/>
                    <a:pt x="10325" y="23805"/>
                  </a:cubicBezTo>
                  <a:cubicBezTo>
                    <a:pt x="10253" y="23805"/>
                    <a:pt x="10181" y="23812"/>
                    <a:pt x="10108" y="23820"/>
                  </a:cubicBezTo>
                  <a:cubicBezTo>
                    <a:pt x="10025" y="23829"/>
                    <a:pt x="9942" y="23831"/>
                    <a:pt x="9859" y="23844"/>
                  </a:cubicBezTo>
                  <a:cubicBezTo>
                    <a:pt x="9786" y="23853"/>
                    <a:pt x="9714" y="23870"/>
                    <a:pt x="9647" y="23896"/>
                  </a:cubicBezTo>
                  <a:cubicBezTo>
                    <a:pt x="9341" y="24016"/>
                    <a:pt x="9096" y="24240"/>
                    <a:pt x="8875" y="24473"/>
                  </a:cubicBezTo>
                  <a:cubicBezTo>
                    <a:pt x="8789" y="24563"/>
                    <a:pt x="8705" y="24651"/>
                    <a:pt x="8622" y="24744"/>
                  </a:cubicBezTo>
                  <a:cubicBezTo>
                    <a:pt x="8556" y="24819"/>
                    <a:pt x="8490" y="24898"/>
                    <a:pt x="8426" y="24976"/>
                  </a:cubicBezTo>
                  <a:cubicBezTo>
                    <a:pt x="8298" y="25129"/>
                    <a:pt x="8176" y="25286"/>
                    <a:pt x="8044" y="25435"/>
                  </a:cubicBezTo>
                  <a:cubicBezTo>
                    <a:pt x="7876" y="25616"/>
                    <a:pt x="7698" y="25786"/>
                    <a:pt x="7510" y="25946"/>
                  </a:cubicBezTo>
                  <a:lnTo>
                    <a:pt x="7510" y="25946"/>
                  </a:lnTo>
                  <a:lnTo>
                    <a:pt x="7506" y="25948"/>
                  </a:lnTo>
                  <a:lnTo>
                    <a:pt x="7494" y="25960"/>
                  </a:lnTo>
                  <a:cubicBezTo>
                    <a:pt x="7496" y="25957"/>
                    <a:pt x="7499" y="25954"/>
                    <a:pt x="7501" y="25952"/>
                  </a:cubicBezTo>
                  <a:lnTo>
                    <a:pt x="7501" y="25952"/>
                  </a:lnTo>
                  <a:cubicBezTo>
                    <a:pt x="7453" y="25991"/>
                    <a:pt x="7405" y="26028"/>
                    <a:pt x="7354" y="26063"/>
                  </a:cubicBezTo>
                  <a:cubicBezTo>
                    <a:pt x="7337" y="26073"/>
                    <a:pt x="7322" y="26082"/>
                    <a:pt x="7305" y="26089"/>
                  </a:cubicBezTo>
                  <a:cubicBezTo>
                    <a:pt x="7280" y="26100"/>
                    <a:pt x="7256" y="26109"/>
                    <a:pt x="7231" y="26118"/>
                  </a:cubicBezTo>
                  <a:cubicBezTo>
                    <a:pt x="7205" y="26125"/>
                    <a:pt x="7179" y="26131"/>
                    <a:pt x="7152" y="26135"/>
                  </a:cubicBezTo>
                  <a:cubicBezTo>
                    <a:pt x="7128" y="26137"/>
                    <a:pt x="7105" y="26139"/>
                    <a:pt x="7081" y="26141"/>
                  </a:cubicBezTo>
                  <a:cubicBezTo>
                    <a:pt x="7041" y="26143"/>
                    <a:pt x="7001" y="26143"/>
                    <a:pt x="6961" y="26143"/>
                  </a:cubicBezTo>
                  <a:cubicBezTo>
                    <a:pt x="6878" y="26143"/>
                    <a:pt x="6795" y="26140"/>
                    <a:pt x="6711" y="26134"/>
                  </a:cubicBezTo>
                  <a:lnTo>
                    <a:pt x="6715" y="26134"/>
                  </a:lnTo>
                  <a:cubicBezTo>
                    <a:pt x="6673" y="26130"/>
                    <a:pt x="6632" y="26123"/>
                    <a:pt x="6590" y="26116"/>
                  </a:cubicBezTo>
                  <a:cubicBezTo>
                    <a:pt x="6559" y="26109"/>
                    <a:pt x="6528" y="26099"/>
                    <a:pt x="6498" y="26090"/>
                  </a:cubicBezTo>
                  <a:lnTo>
                    <a:pt x="6498" y="26090"/>
                  </a:lnTo>
                  <a:cubicBezTo>
                    <a:pt x="6501" y="26091"/>
                    <a:pt x="6502" y="26092"/>
                    <a:pt x="6504" y="26093"/>
                  </a:cubicBezTo>
                  <a:lnTo>
                    <a:pt x="6504" y="26093"/>
                  </a:lnTo>
                  <a:lnTo>
                    <a:pt x="6496" y="26089"/>
                  </a:lnTo>
                  <a:lnTo>
                    <a:pt x="6496" y="26089"/>
                  </a:lnTo>
                  <a:cubicBezTo>
                    <a:pt x="6497" y="26090"/>
                    <a:pt x="6498" y="26090"/>
                    <a:pt x="6498" y="26090"/>
                  </a:cubicBezTo>
                  <a:lnTo>
                    <a:pt x="6498" y="26090"/>
                  </a:lnTo>
                  <a:cubicBezTo>
                    <a:pt x="6498" y="26090"/>
                    <a:pt x="6497" y="26090"/>
                    <a:pt x="6496" y="26089"/>
                  </a:cubicBezTo>
                  <a:lnTo>
                    <a:pt x="6496" y="26089"/>
                  </a:lnTo>
                  <a:lnTo>
                    <a:pt x="6491" y="26087"/>
                  </a:lnTo>
                  <a:cubicBezTo>
                    <a:pt x="6474" y="26080"/>
                    <a:pt x="6457" y="26074"/>
                    <a:pt x="6441" y="26065"/>
                  </a:cubicBezTo>
                  <a:cubicBezTo>
                    <a:pt x="6315" y="25999"/>
                    <a:pt x="6193" y="25926"/>
                    <a:pt x="6075" y="25848"/>
                  </a:cubicBezTo>
                  <a:cubicBezTo>
                    <a:pt x="6012" y="25802"/>
                    <a:pt x="5952" y="25754"/>
                    <a:pt x="5894" y="25703"/>
                  </a:cubicBezTo>
                  <a:cubicBezTo>
                    <a:pt x="5865" y="25674"/>
                    <a:pt x="5836" y="25646"/>
                    <a:pt x="5809" y="25617"/>
                  </a:cubicBezTo>
                  <a:cubicBezTo>
                    <a:pt x="5779" y="25581"/>
                    <a:pt x="5752" y="25544"/>
                    <a:pt x="5724" y="25504"/>
                  </a:cubicBezTo>
                  <a:cubicBezTo>
                    <a:pt x="5660" y="25397"/>
                    <a:pt x="5602" y="25287"/>
                    <a:pt x="5550" y="25173"/>
                  </a:cubicBezTo>
                  <a:cubicBezTo>
                    <a:pt x="5496" y="25053"/>
                    <a:pt x="5444" y="24930"/>
                    <a:pt x="5399" y="24806"/>
                  </a:cubicBezTo>
                  <a:cubicBezTo>
                    <a:pt x="5381" y="24749"/>
                    <a:pt x="5366" y="24689"/>
                    <a:pt x="5352" y="24630"/>
                  </a:cubicBezTo>
                  <a:cubicBezTo>
                    <a:pt x="5324" y="24440"/>
                    <a:pt x="5305" y="24249"/>
                    <a:pt x="5294" y="24057"/>
                  </a:cubicBezTo>
                  <a:cubicBezTo>
                    <a:pt x="5291" y="23830"/>
                    <a:pt x="5300" y="23602"/>
                    <a:pt x="5321" y="23376"/>
                  </a:cubicBezTo>
                  <a:cubicBezTo>
                    <a:pt x="5331" y="23248"/>
                    <a:pt x="5344" y="23123"/>
                    <a:pt x="5348" y="22997"/>
                  </a:cubicBezTo>
                  <a:cubicBezTo>
                    <a:pt x="5354" y="22879"/>
                    <a:pt x="5355" y="22763"/>
                    <a:pt x="5360" y="22645"/>
                  </a:cubicBezTo>
                  <a:lnTo>
                    <a:pt x="5360" y="22645"/>
                  </a:lnTo>
                  <a:cubicBezTo>
                    <a:pt x="5359" y="22650"/>
                    <a:pt x="5358" y="22655"/>
                    <a:pt x="5358" y="22659"/>
                  </a:cubicBezTo>
                  <a:cubicBezTo>
                    <a:pt x="5358" y="22652"/>
                    <a:pt x="5359" y="22646"/>
                    <a:pt x="5360" y="22639"/>
                  </a:cubicBezTo>
                  <a:lnTo>
                    <a:pt x="5360" y="22639"/>
                  </a:lnTo>
                  <a:cubicBezTo>
                    <a:pt x="5360" y="22641"/>
                    <a:pt x="5360" y="22643"/>
                    <a:pt x="5360" y="22645"/>
                  </a:cubicBezTo>
                  <a:lnTo>
                    <a:pt x="5360" y="22645"/>
                  </a:lnTo>
                  <a:cubicBezTo>
                    <a:pt x="5360" y="22643"/>
                    <a:pt x="5360" y="22641"/>
                    <a:pt x="5360" y="22639"/>
                  </a:cubicBezTo>
                  <a:lnTo>
                    <a:pt x="5360" y="22639"/>
                  </a:lnTo>
                  <a:cubicBezTo>
                    <a:pt x="5360" y="22639"/>
                    <a:pt x="5360" y="22639"/>
                    <a:pt x="5360" y="22639"/>
                  </a:cubicBezTo>
                  <a:lnTo>
                    <a:pt x="5360" y="22639"/>
                  </a:lnTo>
                  <a:cubicBezTo>
                    <a:pt x="5360" y="22639"/>
                    <a:pt x="5360" y="22638"/>
                    <a:pt x="5360" y="22638"/>
                  </a:cubicBezTo>
                  <a:lnTo>
                    <a:pt x="5360" y="22638"/>
                  </a:lnTo>
                  <a:cubicBezTo>
                    <a:pt x="5360" y="22638"/>
                    <a:pt x="5360" y="22638"/>
                    <a:pt x="5360" y="22639"/>
                  </a:cubicBezTo>
                  <a:lnTo>
                    <a:pt x="5360" y="22639"/>
                  </a:lnTo>
                  <a:cubicBezTo>
                    <a:pt x="5368" y="22562"/>
                    <a:pt x="5379" y="22483"/>
                    <a:pt x="5387" y="22406"/>
                  </a:cubicBezTo>
                  <a:cubicBezTo>
                    <a:pt x="5407" y="22334"/>
                    <a:pt x="5429" y="22263"/>
                    <a:pt x="5444" y="22190"/>
                  </a:cubicBezTo>
                  <a:cubicBezTo>
                    <a:pt x="5525" y="22184"/>
                    <a:pt x="5589" y="22123"/>
                    <a:pt x="5601" y="22044"/>
                  </a:cubicBezTo>
                  <a:lnTo>
                    <a:pt x="5601" y="22044"/>
                  </a:lnTo>
                  <a:cubicBezTo>
                    <a:pt x="5601" y="22045"/>
                    <a:pt x="5601" y="22047"/>
                    <a:pt x="5602" y="22049"/>
                  </a:cubicBezTo>
                  <a:cubicBezTo>
                    <a:pt x="5620" y="21922"/>
                    <a:pt x="5627" y="21794"/>
                    <a:pt x="5622" y="21668"/>
                  </a:cubicBezTo>
                  <a:cubicBezTo>
                    <a:pt x="5618" y="21517"/>
                    <a:pt x="5597" y="21359"/>
                    <a:pt x="5541" y="21217"/>
                  </a:cubicBezTo>
                  <a:cubicBezTo>
                    <a:pt x="5501" y="21113"/>
                    <a:pt x="5456" y="20993"/>
                    <a:pt x="5345" y="20945"/>
                  </a:cubicBezTo>
                  <a:cubicBezTo>
                    <a:pt x="5339" y="20942"/>
                    <a:pt x="5332" y="20944"/>
                    <a:pt x="5326" y="20942"/>
                  </a:cubicBezTo>
                  <a:cubicBezTo>
                    <a:pt x="5284" y="20774"/>
                    <a:pt x="5231" y="20610"/>
                    <a:pt x="5167" y="20449"/>
                  </a:cubicBezTo>
                  <a:cubicBezTo>
                    <a:pt x="5112" y="20309"/>
                    <a:pt x="5033" y="20183"/>
                    <a:pt x="4941" y="20064"/>
                  </a:cubicBezTo>
                  <a:cubicBezTo>
                    <a:pt x="4890" y="19997"/>
                    <a:pt x="4841" y="19931"/>
                    <a:pt x="4791" y="19865"/>
                  </a:cubicBezTo>
                  <a:cubicBezTo>
                    <a:pt x="4695" y="19739"/>
                    <a:pt x="4566" y="19635"/>
                    <a:pt x="4441" y="19541"/>
                  </a:cubicBezTo>
                  <a:cubicBezTo>
                    <a:pt x="4367" y="19485"/>
                    <a:pt x="4295" y="19430"/>
                    <a:pt x="4220" y="19376"/>
                  </a:cubicBezTo>
                  <a:cubicBezTo>
                    <a:pt x="4100" y="19294"/>
                    <a:pt x="3968" y="19241"/>
                    <a:pt x="3830" y="19196"/>
                  </a:cubicBezTo>
                  <a:cubicBezTo>
                    <a:pt x="3757" y="19172"/>
                    <a:pt x="3682" y="19152"/>
                    <a:pt x="3608" y="19135"/>
                  </a:cubicBezTo>
                  <a:cubicBezTo>
                    <a:pt x="3544" y="19120"/>
                    <a:pt x="3478" y="19102"/>
                    <a:pt x="3412" y="19102"/>
                  </a:cubicBezTo>
                  <a:cubicBezTo>
                    <a:pt x="3400" y="19102"/>
                    <a:pt x="3388" y="19103"/>
                    <a:pt x="3376" y="19104"/>
                  </a:cubicBezTo>
                  <a:cubicBezTo>
                    <a:pt x="3332" y="19069"/>
                    <a:pt x="3284" y="19035"/>
                    <a:pt x="3235" y="19006"/>
                  </a:cubicBezTo>
                  <a:cubicBezTo>
                    <a:pt x="3148" y="18953"/>
                    <a:pt x="3040" y="18916"/>
                    <a:pt x="2934" y="18916"/>
                  </a:cubicBezTo>
                  <a:cubicBezTo>
                    <a:pt x="2902" y="18916"/>
                    <a:pt x="2870" y="18919"/>
                    <a:pt x="2839" y="18927"/>
                  </a:cubicBezTo>
                  <a:cubicBezTo>
                    <a:pt x="2748" y="18949"/>
                    <a:pt x="2672" y="19032"/>
                    <a:pt x="2681" y="19128"/>
                  </a:cubicBezTo>
                  <a:cubicBezTo>
                    <a:pt x="2688" y="19185"/>
                    <a:pt x="2721" y="19230"/>
                    <a:pt x="2765" y="19263"/>
                  </a:cubicBezTo>
                  <a:cubicBezTo>
                    <a:pt x="2843" y="19323"/>
                    <a:pt x="2928" y="19369"/>
                    <a:pt x="3010" y="19422"/>
                  </a:cubicBezTo>
                  <a:cubicBezTo>
                    <a:pt x="3033" y="19438"/>
                    <a:pt x="3054" y="19454"/>
                    <a:pt x="3076" y="19471"/>
                  </a:cubicBezTo>
                  <a:cubicBezTo>
                    <a:pt x="3092" y="19488"/>
                    <a:pt x="3109" y="19504"/>
                    <a:pt x="3125" y="19521"/>
                  </a:cubicBezTo>
                  <a:cubicBezTo>
                    <a:pt x="3157" y="19559"/>
                    <a:pt x="3188" y="19599"/>
                    <a:pt x="3217" y="19641"/>
                  </a:cubicBezTo>
                  <a:cubicBezTo>
                    <a:pt x="3312" y="19804"/>
                    <a:pt x="3399" y="19972"/>
                    <a:pt x="3484" y="20140"/>
                  </a:cubicBezTo>
                  <a:cubicBezTo>
                    <a:pt x="3503" y="20184"/>
                    <a:pt x="3522" y="20227"/>
                    <a:pt x="3539" y="20272"/>
                  </a:cubicBezTo>
                  <a:lnTo>
                    <a:pt x="3539" y="20272"/>
                  </a:lnTo>
                  <a:lnTo>
                    <a:pt x="3540" y="20275"/>
                  </a:lnTo>
                  <a:cubicBezTo>
                    <a:pt x="3565" y="20360"/>
                    <a:pt x="3585" y="20446"/>
                    <a:pt x="3602" y="20536"/>
                  </a:cubicBezTo>
                  <a:cubicBezTo>
                    <a:pt x="3619" y="20650"/>
                    <a:pt x="3633" y="20766"/>
                    <a:pt x="3649" y="20881"/>
                  </a:cubicBezTo>
                  <a:cubicBezTo>
                    <a:pt x="3665" y="20987"/>
                    <a:pt x="3685" y="21091"/>
                    <a:pt x="3705" y="21197"/>
                  </a:cubicBezTo>
                  <a:cubicBezTo>
                    <a:pt x="3705" y="21196"/>
                    <a:pt x="3705" y="21194"/>
                    <a:pt x="3705" y="21192"/>
                  </a:cubicBezTo>
                  <a:cubicBezTo>
                    <a:pt x="3705" y="21196"/>
                    <a:pt x="3705" y="21198"/>
                    <a:pt x="3706" y="21200"/>
                  </a:cubicBezTo>
                  <a:cubicBezTo>
                    <a:pt x="3708" y="21205"/>
                    <a:pt x="3709" y="21209"/>
                    <a:pt x="3710" y="21215"/>
                  </a:cubicBezTo>
                  <a:lnTo>
                    <a:pt x="3708" y="21206"/>
                  </a:lnTo>
                  <a:lnTo>
                    <a:pt x="3708" y="21206"/>
                  </a:lnTo>
                  <a:cubicBezTo>
                    <a:pt x="3736" y="21404"/>
                    <a:pt x="3743" y="21602"/>
                    <a:pt x="3763" y="21800"/>
                  </a:cubicBezTo>
                  <a:cubicBezTo>
                    <a:pt x="3773" y="21897"/>
                    <a:pt x="3781" y="21997"/>
                    <a:pt x="3797" y="22093"/>
                  </a:cubicBezTo>
                  <a:cubicBezTo>
                    <a:pt x="3814" y="22209"/>
                    <a:pt x="3835" y="22324"/>
                    <a:pt x="3846" y="22442"/>
                  </a:cubicBezTo>
                  <a:cubicBezTo>
                    <a:pt x="3819" y="22504"/>
                    <a:pt x="3791" y="22566"/>
                    <a:pt x="3762" y="22628"/>
                  </a:cubicBezTo>
                  <a:cubicBezTo>
                    <a:pt x="3733" y="22694"/>
                    <a:pt x="3696" y="22766"/>
                    <a:pt x="3680" y="22837"/>
                  </a:cubicBezTo>
                  <a:cubicBezTo>
                    <a:pt x="3660" y="22910"/>
                    <a:pt x="3690" y="22987"/>
                    <a:pt x="3753" y="23028"/>
                  </a:cubicBezTo>
                  <a:cubicBezTo>
                    <a:pt x="3724" y="23131"/>
                    <a:pt x="3692" y="23234"/>
                    <a:pt x="3658" y="23337"/>
                  </a:cubicBezTo>
                  <a:lnTo>
                    <a:pt x="3658" y="23337"/>
                  </a:lnTo>
                  <a:cubicBezTo>
                    <a:pt x="3659" y="23334"/>
                    <a:pt x="3660" y="23331"/>
                    <a:pt x="3661" y="23328"/>
                  </a:cubicBezTo>
                  <a:lnTo>
                    <a:pt x="3661" y="23328"/>
                  </a:lnTo>
                  <a:cubicBezTo>
                    <a:pt x="3571" y="23574"/>
                    <a:pt x="3479" y="23822"/>
                    <a:pt x="3361" y="24057"/>
                  </a:cubicBezTo>
                  <a:lnTo>
                    <a:pt x="3372" y="24038"/>
                  </a:lnTo>
                  <a:lnTo>
                    <a:pt x="3352" y="24076"/>
                  </a:lnTo>
                  <a:cubicBezTo>
                    <a:pt x="3345" y="24087"/>
                    <a:pt x="3339" y="24097"/>
                    <a:pt x="3332" y="24108"/>
                  </a:cubicBezTo>
                  <a:lnTo>
                    <a:pt x="3308" y="24148"/>
                  </a:lnTo>
                  <a:cubicBezTo>
                    <a:pt x="3274" y="24164"/>
                    <a:pt x="3245" y="24192"/>
                    <a:pt x="3230" y="24228"/>
                  </a:cubicBezTo>
                  <a:cubicBezTo>
                    <a:pt x="3198" y="24309"/>
                    <a:pt x="3167" y="24387"/>
                    <a:pt x="3160" y="24476"/>
                  </a:cubicBezTo>
                  <a:cubicBezTo>
                    <a:pt x="3157" y="24499"/>
                    <a:pt x="3156" y="24523"/>
                    <a:pt x="3155" y="24546"/>
                  </a:cubicBezTo>
                  <a:cubicBezTo>
                    <a:pt x="3127" y="24600"/>
                    <a:pt x="3098" y="24655"/>
                    <a:pt x="3070" y="24708"/>
                  </a:cubicBezTo>
                  <a:cubicBezTo>
                    <a:pt x="3017" y="24716"/>
                    <a:pt x="2971" y="24746"/>
                    <a:pt x="2943" y="24791"/>
                  </a:cubicBezTo>
                  <a:cubicBezTo>
                    <a:pt x="2884" y="24880"/>
                    <a:pt x="2831" y="24977"/>
                    <a:pt x="2778" y="25072"/>
                  </a:cubicBezTo>
                  <a:cubicBezTo>
                    <a:pt x="2725" y="25167"/>
                    <a:pt x="2673" y="25262"/>
                    <a:pt x="2620" y="25359"/>
                  </a:cubicBezTo>
                  <a:cubicBezTo>
                    <a:pt x="2550" y="25481"/>
                    <a:pt x="2490" y="25608"/>
                    <a:pt x="2441" y="25740"/>
                  </a:cubicBezTo>
                  <a:cubicBezTo>
                    <a:pt x="2382" y="25897"/>
                    <a:pt x="2331" y="26060"/>
                    <a:pt x="2300" y="26225"/>
                  </a:cubicBezTo>
                  <a:cubicBezTo>
                    <a:pt x="2275" y="26373"/>
                    <a:pt x="2267" y="26525"/>
                    <a:pt x="2279" y="26675"/>
                  </a:cubicBezTo>
                  <a:cubicBezTo>
                    <a:pt x="2278" y="26703"/>
                    <a:pt x="2280" y="26730"/>
                    <a:pt x="2282" y="26758"/>
                  </a:cubicBezTo>
                  <a:lnTo>
                    <a:pt x="2282" y="26763"/>
                  </a:lnTo>
                  <a:cubicBezTo>
                    <a:pt x="2268" y="26802"/>
                    <a:pt x="2257" y="26841"/>
                    <a:pt x="2247" y="26880"/>
                  </a:cubicBezTo>
                  <a:cubicBezTo>
                    <a:pt x="2241" y="26912"/>
                    <a:pt x="2238" y="26945"/>
                    <a:pt x="2239" y="26977"/>
                  </a:cubicBezTo>
                  <a:cubicBezTo>
                    <a:pt x="2239" y="26981"/>
                    <a:pt x="2239" y="26983"/>
                    <a:pt x="2238" y="26985"/>
                  </a:cubicBezTo>
                  <a:cubicBezTo>
                    <a:pt x="2238" y="26993"/>
                    <a:pt x="2238" y="27002"/>
                    <a:pt x="2238" y="27010"/>
                  </a:cubicBezTo>
                  <a:cubicBezTo>
                    <a:pt x="2237" y="27023"/>
                    <a:pt x="2237" y="27036"/>
                    <a:pt x="2238" y="27049"/>
                  </a:cubicBezTo>
                  <a:cubicBezTo>
                    <a:pt x="2250" y="27216"/>
                    <a:pt x="2300" y="27381"/>
                    <a:pt x="2356" y="27537"/>
                  </a:cubicBezTo>
                  <a:cubicBezTo>
                    <a:pt x="2378" y="27595"/>
                    <a:pt x="2401" y="27653"/>
                    <a:pt x="2426" y="27710"/>
                  </a:cubicBezTo>
                  <a:cubicBezTo>
                    <a:pt x="2430" y="27723"/>
                    <a:pt x="2436" y="27734"/>
                    <a:pt x="2441" y="27747"/>
                  </a:cubicBezTo>
                  <a:cubicBezTo>
                    <a:pt x="2445" y="27800"/>
                    <a:pt x="2449" y="27853"/>
                    <a:pt x="2455" y="27904"/>
                  </a:cubicBezTo>
                  <a:cubicBezTo>
                    <a:pt x="2462" y="27949"/>
                    <a:pt x="2469" y="27993"/>
                    <a:pt x="2476" y="28037"/>
                  </a:cubicBezTo>
                  <a:cubicBezTo>
                    <a:pt x="2486" y="28073"/>
                    <a:pt x="2506" y="28105"/>
                    <a:pt x="2533" y="28129"/>
                  </a:cubicBezTo>
                  <a:cubicBezTo>
                    <a:pt x="2555" y="28152"/>
                    <a:pt x="2583" y="28168"/>
                    <a:pt x="2614" y="28175"/>
                  </a:cubicBezTo>
                  <a:cubicBezTo>
                    <a:pt x="2632" y="28219"/>
                    <a:pt x="2651" y="28263"/>
                    <a:pt x="2672" y="28307"/>
                  </a:cubicBezTo>
                  <a:cubicBezTo>
                    <a:pt x="2694" y="28354"/>
                    <a:pt x="2718" y="28401"/>
                    <a:pt x="2745" y="28447"/>
                  </a:cubicBezTo>
                  <a:cubicBezTo>
                    <a:pt x="2836" y="28637"/>
                    <a:pt x="2952" y="28817"/>
                    <a:pt x="3099" y="28967"/>
                  </a:cubicBezTo>
                  <a:cubicBezTo>
                    <a:pt x="3248" y="29119"/>
                    <a:pt x="3417" y="29245"/>
                    <a:pt x="3587" y="29369"/>
                  </a:cubicBezTo>
                  <a:cubicBezTo>
                    <a:pt x="3619" y="29434"/>
                    <a:pt x="3649" y="29500"/>
                    <a:pt x="3698" y="29553"/>
                  </a:cubicBezTo>
                  <a:cubicBezTo>
                    <a:pt x="3712" y="29570"/>
                    <a:pt x="3728" y="29586"/>
                    <a:pt x="3744" y="29601"/>
                  </a:cubicBezTo>
                  <a:cubicBezTo>
                    <a:pt x="3760" y="29612"/>
                    <a:pt x="3776" y="29623"/>
                    <a:pt x="3793" y="29634"/>
                  </a:cubicBezTo>
                  <a:cubicBezTo>
                    <a:pt x="3819" y="29651"/>
                    <a:pt x="3853" y="29660"/>
                    <a:pt x="3882" y="29674"/>
                  </a:cubicBezTo>
                  <a:cubicBezTo>
                    <a:pt x="3902" y="29683"/>
                    <a:pt x="3925" y="29687"/>
                    <a:pt x="3947" y="29687"/>
                  </a:cubicBezTo>
                  <a:cubicBezTo>
                    <a:pt x="3972" y="29687"/>
                    <a:pt x="3997" y="29682"/>
                    <a:pt x="4020" y="29670"/>
                  </a:cubicBezTo>
                  <a:cubicBezTo>
                    <a:pt x="4105" y="29726"/>
                    <a:pt x="4190" y="29781"/>
                    <a:pt x="4274" y="29836"/>
                  </a:cubicBezTo>
                  <a:lnTo>
                    <a:pt x="4274" y="29836"/>
                  </a:lnTo>
                  <a:cubicBezTo>
                    <a:pt x="4273" y="29836"/>
                    <a:pt x="4272" y="29835"/>
                    <a:pt x="4270" y="29834"/>
                  </a:cubicBezTo>
                  <a:lnTo>
                    <a:pt x="4270" y="29834"/>
                  </a:lnTo>
                  <a:cubicBezTo>
                    <a:pt x="4287" y="29847"/>
                    <a:pt x="4304" y="29860"/>
                    <a:pt x="4321" y="29872"/>
                  </a:cubicBezTo>
                  <a:lnTo>
                    <a:pt x="4321" y="29875"/>
                  </a:lnTo>
                  <a:cubicBezTo>
                    <a:pt x="4318" y="29926"/>
                    <a:pt x="4326" y="29978"/>
                    <a:pt x="4347" y="30026"/>
                  </a:cubicBezTo>
                  <a:cubicBezTo>
                    <a:pt x="4351" y="30031"/>
                    <a:pt x="4356" y="30034"/>
                    <a:pt x="4359" y="30039"/>
                  </a:cubicBezTo>
                  <a:cubicBezTo>
                    <a:pt x="4352" y="30040"/>
                    <a:pt x="4345" y="30042"/>
                    <a:pt x="4338" y="30043"/>
                  </a:cubicBezTo>
                  <a:cubicBezTo>
                    <a:pt x="4286" y="30048"/>
                    <a:pt x="4234" y="30055"/>
                    <a:pt x="4183" y="30056"/>
                  </a:cubicBezTo>
                  <a:cubicBezTo>
                    <a:pt x="4134" y="30058"/>
                    <a:pt x="4084" y="30059"/>
                    <a:pt x="4035" y="30060"/>
                  </a:cubicBezTo>
                  <a:cubicBezTo>
                    <a:pt x="3851" y="30059"/>
                    <a:pt x="3668" y="30050"/>
                    <a:pt x="3487" y="30033"/>
                  </a:cubicBezTo>
                  <a:cubicBezTo>
                    <a:pt x="3430" y="30024"/>
                    <a:pt x="3374" y="30016"/>
                    <a:pt x="3319" y="30003"/>
                  </a:cubicBezTo>
                  <a:cubicBezTo>
                    <a:pt x="3260" y="29991"/>
                    <a:pt x="3203" y="29976"/>
                    <a:pt x="3145" y="29961"/>
                  </a:cubicBezTo>
                  <a:lnTo>
                    <a:pt x="3145" y="29961"/>
                  </a:lnTo>
                  <a:cubicBezTo>
                    <a:pt x="3152" y="29963"/>
                    <a:pt x="3159" y="29964"/>
                    <a:pt x="3164" y="29966"/>
                  </a:cubicBezTo>
                  <a:lnTo>
                    <a:pt x="3164" y="29966"/>
                  </a:lnTo>
                  <a:cubicBezTo>
                    <a:pt x="3013" y="29919"/>
                    <a:pt x="2866" y="29866"/>
                    <a:pt x="2715" y="29815"/>
                  </a:cubicBezTo>
                  <a:cubicBezTo>
                    <a:pt x="2566" y="29768"/>
                    <a:pt x="2417" y="29719"/>
                    <a:pt x="2271" y="29663"/>
                  </a:cubicBezTo>
                  <a:cubicBezTo>
                    <a:pt x="2191" y="29630"/>
                    <a:pt x="2114" y="29595"/>
                    <a:pt x="2037" y="29555"/>
                  </a:cubicBezTo>
                  <a:cubicBezTo>
                    <a:pt x="1902" y="29470"/>
                    <a:pt x="1772" y="29375"/>
                    <a:pt x="1641" y="29284"/>
                  </a:cubicBezTo>
                  <a:cubicBezTo>
                    <a:pt x="1534" y="29207"/>
                    <a:pt x="1421" y="29137"/>
                    <a:pt x="1312" y="29059"/>
                  </a:cubicBezTo>
                  <a:lnTo>
                    <a:pt x="1313" y="29059"/>
                  </a:lnTo>
                  <a:cubicBezTo>
                    <a:pt x="1264" y="29022"/>
                    <a:pt x="1219" y="28982"/>
                    <a:pt x="1174" y="28940"/>
                  </a:cubicBezTo>
                  <a:cubicBezTo>
                    <a:pt x="1160" y="28924"/>
                    <a:pt x="1145" y="28910"/>
                    <a:pt x="1131" y="28895"/>
                  </a:cubicBezTo>
                  <a:cubicBezTo>
                    <a:pt x="1125" y="28888"/>
                    <a:pt x="1118" y="28884"/>
                    <a:pt x="1111" y="28880"/>
                  </a:cubicBezTo>
                  <a:cubicBezTo>
                    <a:pt x="1082" y="28853"/>
                    <a:pt x="1053" y="28824"/>
                    <a:pt x="1025" y="28797"/>
                  </a:cubicBezTo>
                  <a:lnTo>
                    <a:pt x="1025" y="28797"/>
                  </a:lnTo>
                  <a:lnTo>
                    <a:pt x="1023" y="28794"/>
                  </a:lnTo>
                  <a:lnTo>
                    <a:pt x="1017" y="28789"/>
                  </a:lnTo>
                  <a:cubicBezTo>
                    <a:pt x="912" y="28678"/>
                    <a:pt x="816" y="28557"/>
                    <a:pt x="723" y="28435"/>
                  </a:cubicBezTo>
                  <a:cubicBezTo>
                    <a:pt x="653" y="28346"/>
                    <a:pt x="590" y="28252"/>
                    <a:pt x="532" y="28155"/>
                  </a:cubicBezTo>
                  <a:cubicBezTo>
                    <a:pt x="514" y="28124"/>
                    <a:pt x="498" y="28093"/>
                    <a:pt x="483" y="28062"/>
                  </a:cubicBezTo>
                  <a:cubicBezTo>
                    <a:pt x="453" y="27991"/>
                    <a:pt x="432" y="27915"/>
                    <a:pt x="402" y="27844"/>
                  </a:cubicBezTo>
                  <a:cubicBezTo>
                    <a:pt x="387" y="27807"/>
                    <a:pt x="372" y="27769"/>
                    <a:pt x="354" y="27733"/>
                  </a:cubicBezTo>
                  <a:cubicBezTo>
                    <a:pt x="325" y="27676"/>
                    <a:pt x="280" y="27638"/>
                    <a:pt x="217" y="27626"/>
                  </a:cubicBezTo>
                  <a:cubicBezTo>
                    <a:pt x="205" y="27623"/>
                    <a:pt x="193" y="27621"/>
                    <a:pt x="181" y="27621"/>
                  </a:cubicBezTo>
                  <a:cubicBezTo>
                    <a:pt x="110" y="27621"/>
                    <a:pt x="50" y="27670"/>
                    <a:pt x="24" y="27736"/>
                  </a:cubicBezTo>
                  <a:cubicBezTo>
                    <a:pt x="1" y="27790"/>
                    <a:pt x="8" y="27851"/>
                    <a:pt x="15" y="27908"/>
                  </a:cubicBezTo>
                  <a:cubicBezTo>
                    <a:pt x="23" y="27958"/>
                    <a:pt x="32" y="28008"/>
                    <a:pt x="45" y="28057"/>
                  </a:cubicBezTo>
                  <a:cubicBezTo>
                    <a:pt x="61" y="28128"/>
                    <a:pt x="81" y="28198"/>
                    <a:pt x="106" y="28265"/>
                  </a:cubicBezTo>
                  <a:cubicBezTo>
                    <a:pt x="165" y="28425"/>
                    <a:pt x="235" y="28578"/>
                    <a:pt x="304" y="28734"/>
                  </a:cubicBezTo>
                  <a:cubicBezTo>
                    <a:pt x="302" y="28731"/>
                    <a:pt x="301" y="28728"/>
                    <a:pt x="300" y="28725"/>
                  </a:cubicBezTo>
                  <a:lnTo>
                    <a:pt x="300" y="28725"/>
                  </a:lnTo>
                  <a:cubicBezTo>
                    <a:pt x="358" y="28862"/>
                    <a:pt x="415" y="29002"/>
                    <a:pt x="477" y="29139"/>
                  </a:cubicBezTo>
                  <a:cubicBezTo>
                    <a:pt x="532" y="29260"/>
                    <a:pt x="594" y="29379"/>
                    <a:pt x="663" y="29494"/>
                  </a:cubicBezTo>
                  <a:lnTo>
                    <a:pt x="661" y="29493"/>
                  </a:lnTo>
                  <a:lnTo>
                    <a:pt x="661" y="29493"/>
                  </a:lnTo>
                  <a:cubicBezTo>
                    <a:pt x="708" y="29572"/>
                    <a:pt x="749" y="29653"/>
                    <a:pt x="791" y="29733"/>
                  </a:cubicBezTo>
                  <a:cubicBezTo>
                    <a:pt x="834" y="29815"/>
                    <a:pt x="884" y="29895"/>
                    <a:pt x="940" y="29969"/>
                  </a:cubicBezTo>
                  <a:cubicBezTo>
                    <a:pt x="1004" y="30053"/>
                    <a:pt x="1067" y="30136"/>
                    <a:pt x="1132" y="30220"/>
                  </a:cubicBezTo>
                  <a:cubicBezTo>
                    <a:pt x="1197" y="30300"/>
                    <a:pt x="1269" y="30375"/>
                    <a:pt x="1340" y="30449"/>
                  </a:cubicBezTo>
                  <a:cubicBezTo>
                    <a:pt x="1413" y="30522"/>
                    <a:pt x="1486" y="30593"/>
                    <a:pt x="1560" y="30663"/>
                  </a:cubicBezTo>
                  <a:cubicBezTo>
                    <a:pt x="1639" y="30740"/>
                    <a:pt x="1718" y="30817"/>
                    <a:pt x="1809" y="30881"/>
                  </a:cubicBezTo>
                  <a:cubicBezTo>
                    <a:pt x="1904" y="30946"/>
                    <a:pt x="2003" y="31005"/>
                    <a:pt x="2107" y="31058"/>
                  </a:cubicBezTo>
                  <a:cubicBezTo>
                    <a:pt x="2192" y="31104"/>
                    <a:pt x="2280" y="31144"/>
                    <a:pt x="2366" y="31190"/>
                  </a:cubicBezTo>
                  <a:cubicBezTo>
                    <a:pt x="2426" y="31226"/>
                    <a:pt x="2484" y="31266"/>
                    <a:pt x="2539" y="31309"/>
                  </a:cubicBezTo>
                  <a:cubicBezTo>
                    <a:pt x="2621" y="31373"/>
                    <a:pt x="2702" y="31441"/>
                    <a:pt x="2793" y="31494"/>
                  </a:cubicBezTo>
                  <a:cubicBezTo>
                    <a:pt x="2883" y="31547"/>
                    <a:pt x="2975" y="31600"/>
                    <a:pt x="3069" y="31646"/>
                  </a:cubicBezTo>
                  <a:cubicBezTo>
                    <a:pt x="3254" y="31736"/>
                    <a:pt x="3437" y="31824"/>
                    <a:pt x="3615" y="31924"/>
                  </a:cubicBezTo>
                  <a:cubicBezTo>
                    <a:pt x="3608" y="31921"/>
                    <a:pt x="3601" y="31918"/>
                    <a:pt x="3595" y="31914"/>
                  </a:cubicBezTo>
                  <a:lnTo>
                    <a:pt x="3595" y="31914"/>
                  </a:lnTo>
                  <a:cubicBezTo>
                    <a:pt x="3663" y="31952"/>
                    <a:pt x="3730" y="31996"/>
                    <a:pt x="3793" y="32042"/>
                  </a:cubicBezTo>
                  <a:cubicBezTo>
                    <a:pt x="3840" y="32079"/>
                    <a:pt x="3883" y="32119"/>
                    <a:pt x="3925" y="32159"/>
                  </a:cubicBezTo>
                  <a:cubicBezTo>
                    <a:pt x="4001" y="32234"/>
                    <a:pt x="4075" y="32310"/>
                    <a:pt x="4154" y="32380"/>
                  </a:cubicBezTo>
                  <a:cubicBezTo>
                    <a:pt x="4222" y="32439"/>
                    <a:pt x="4289" y="32494"/>
                    <a:pt x="4354" y="32556"/>
                  </a:cubicBezTo>
                  <a:cubicBezTo>
                    <a:pt x="4434" y="32642"/>
                    <a:pt x="4508" y="32735"/>
                    <a:pt x="4582" y="32827"/>
                  </a:cubicBezTo>
                  <a:cubicBezTo>
                    <a:pt x="4576" y="32821"/>
                    <a:pt x="4571" y="32816"/>
                    <a:pt x="4567" y="32811"/>
                  </a:cubicBezTo>
                  <a:lnTo>
                    <a:pt x="4567" y="32811"/>
                  </a:lnTo>
                  <a:cubicBezTo>
                    <a:pt x="4606" y="32861"/>
                    <a:pt x="4645" y="32913"/>
                    <a:pt x="4679" y="32969"/>
                  </a:cubicBezTo>
                  <a:cubicBezTo>
                    <a:pt x="4706" y="33017"/>
                    <a:pt x="4731" y="33066"/>
                    <a:pt x="4754" y="33116"/>
                  </a:cubicBezTo>
                  <a:cubicBezTo>
                    <a:pt x="4778" y="33177"/>
                    <a:pt x="4801" y="33239"/>
                    <a:pt x="4821" y="33304"/>
                  </a:cubicBezTo>
                  <a:cubicBezTo>
                    <a:pt x="4866" y="33471"/>
                    <a:pt x="4896" y="33645"/>
                    <a:pt x="4922" y="33817"/>
                  </a:cubicBezTo>
                  <a:lnTo>
                    <a:pt x="4922" y="33817"/>
                  </a:lnTo>
                  <a:cubicBezTo>
                    <a:pt x="4925" y="33856"/>
                    <a:pt x="4926" y="33896"/>
                    <a:pt x="4926" y="33936"/>
                  </a:cubicBezTo>
                  <a:lnTo>
                    <a:pt x="4926" y="33936"/>
                  </a:lnTo>
                  <a:cubicBezTo>
                    <a:pt x="4926" y="34042"/>
                    <a:pt x="4921" y="34149"/>
                    <a:pt x="4918" y="34256"/>
                  </a:cubicBezTo>
                  <a:cubicBezTo>
                    <a:pt x="4916" y="34302"/>
                    <a:pt x="4915" y="34347"/>
                    <a:pt x="4912" y="34392"/>
                  </a:cubicBezTo>
                  <a:cubicBezTo>
                    <a:pt x="4879" y="34393"/>
                    <a:pt x="4847" y="34403"/>
                    <a:pt x="4819" y="34421"/>
                  </a:cubicBezTo>
                  <a:cubicBezTo>
                    <a:pt x="4762" y="34458"/>
                    <a:pt x="4734" y="34519"/>
                    <a:pt x="4706" y="34578"/>
                  </a:cubicBezTo>
                  <a:cubicBezTo>
                    <a:pt x="4676" y="34646"/>
                    <a:pt x="4652" y="34716"/>
                    <a:pt x="4636" y="34787"/>
                  </a:cubicBezTo>
                  <a:cubicBezTo>
                    <a:pt x="4624" y="34831"/>
                    <a:pt x="4614" y="34873"/>
                    <a:pt x="4605" y="34916"/>
                  </a:cubicBezTo>
                  <a:cubicBezTo>
                    <a:pt x="4569" y="34991"/>
                    <a:pt x="4532" y="35066"/>
                    <a:pt x="4496" y="35141"/>
                  </a:cubicBezTo>
                  <a:cubicBezTo>
                    <a:pt x="4430" y="35279"/>
                    <a:pt x="4370" y="35421"/>
                    <a:pt x="4307" y="35560"/>
                  </a:cubicBezTo>
                  <a:cubicBezTo>
                    <a:pt x="4236" y="35725"/>
                    <a:pt x="4175" y="35894"/>
                    <a:pt x="4115" y="36063"/>
                  </a:cubicBezTo>
                  <a:cubicBezTo>
                    <a:pt x="4065" y="36208"/>
                    <a:pt x="4027" y="36357"/>
                    <a:pt x="4002" y="36509"/>
                  </a:cubicBezTo>
                  <a:cubicBezTo>
                    <a:pt x="3973" y="36567"/>
                    <a:pt x="3945" y="36626"/>
                    <a:pt x="3921" y="36686"/>
                  </a:cubicBezTo>
                  <a:cubicBezTo>
                    <a:pt x="3865" y="36819"/>
                    <a:pt x="3827" y="36958"/>
                    <a:pt x="3806" y="37102"/>
                  </a:cubicBezTo>
                  <a:cubicBezTo>
                    <a:pt x="3798" y="37159"/>
                    <a:pt x="3794" y="37217"/>
                    <a:pt x="3794" y="37274"/>
                  </a:cubicBezTo>
                  <a:cubicBezTo>
                    <a:pt x="3793" y="37302"/>
                    <a:pt x="3795" y="37330"/>
                    <a:pt x="3801" y="37357"/>
                  </a:cubicBezTo>
                  <a:cubicBezTo>
                    <a:pt x="3808" y="37386"/>
                    <a:pt x="3822" y="37412"/>
                    <a:pt x="3841" y="37434"/>
                  </a:cubicBezTo>
                  <a:cubicBezTo>
                    <a:pt x="3838" y="37454"/>
                    <a:pt x="3836" y="37475"/>
                    <a:pt x="3834" y="37496"/>
                  </a:cubicBezTo>
                  <a:cubicBezTo>
                    <a:pt x="3799" y="37521"/>
                    <a:pt x="3774" y="37559"/>
                    <a:pt x="3765" y="37600"/>
                  </a:cubicBezTo>
                  <a:cubicBezTo>
                    <a:pt x="3747" y="37678"/>
                    <a:pt x="3739" y="37758"/>
                    <a:pt x="3729" y="37838"/>
                  </a:cubicBezTo>
                  <a:cubicBezTo>
                    <a:pt x="3719" y="37905"/>
                    <a:pt x="3711" y="37974"/>
                    <a:pt x="3704" y="38041"/>
                  </a:cubicBezTo>
                  <a:cubicBezTo>
                    <a:pt x="3694" y="38131"/>
                    <a:pt x="3685" y="38219"/>
                    <a:pt x="3679" y="38307"/>
                  </a:cubicBezTo>
                  <a:cubicBezTo>
                    <a:pt x="3673" y="38379"/>
                    <a:pt x="3672" y="38451"/>
                    <a:pt x="3668" y="38523"/>
                  </a:cubicBezTo>
                  <a:cubicBezTo>
                    <a:pt x="3667" y="38558"/>
                    <a:pt x="3668" y="38593"/>
                    <a:pt x="3671" y="38626"/>
                  </a:cubicBezTo>
                  <a:cubicBezTo>
                    <a:pt x="3673" y="38666"/>
                    <a:pt x="3673" y="38707"/>
                    <a:pt x="3676" y="38748"/>
                  </a:cubicBezTo>
                  <a:cubicBezTo>
                    <a:pt x="3683" y="38813"/>
                    <a:pt x="3689" y="38879"/>
                    <a:pt x="3698" y="38945"/>
                  </a:cubicBezTo>
                  <a:cubicBezTo>
                    <a:pt x="3718" y="39097"/>
                    <a:pt x="3742" y="39246"/>
                    <a:pt x="3765" y="39398"/>
                  </a:cubicBezTo>
                  <a:lnTo>
                    <a:pt x="3765" y="39398"/>
                  </a:lnTo>
                  <a:cubicBezTo>
                    <a:pt x="3784" y="39534"/>
                    <a:pt x="3802" y="39672"/>
                    <a:pt x="3822" y="39809"/>
                  </a:cubicBezTo>
                  <a:cubicBezTo>
                    <a:pt x="3840" y="39937"/>
                    <a:pt x="3855" y="40069"/>
                    <a:pt x="3887" y="40195"/>
                  </a:cubicBezTo>
                  <a:cubicBezTo>
                    <a:pt x="3906" y="40267"/>
                    <a:pt x="3924" y="40341"/>
                    <a:pt x="3949" y="40411"/>
                  </a:cubicBezTo>
                  <a:cubicBezTo>
                    <a:pt x="3976" y="40480"/>
                    <a:pt x="4003" y="40547"/>
                    <a:pt x="4031" y="40614"/>
                  </a:cubicBezTo>
                  <a:cubicBezTo>
                    <a:pt x="4077" y="40724"/>
                    <a:pt x="4127" y="40831"/>
                    <a:pt x="4176" y="40940"/>
                  </a:cubicBezTo>
                  <a:lnTo>
                    <a:pt x="4176" y="40940"/>
                  </a:lnTo>
                  <a:cubicBezTo>
                    <a:pt x="4175" y="40938"/>
                    <a:pt x="4175" y="40937"/>
                    <a:pt x="4174" y="40935"/>
                  </a:cubicBezTo>
                  <a:lnTo>
                    <a:pt x="4174" y="40935"/>
                  </a:lnTo>
                  <a:cubicBezTo>
                    <a:pt x="4177" y="40942"/>
                    <a:pt x="4180" y="40948"/>
                    <a:pt x="4182" y="40954"/>
                  </a:cubicBezTo>
                  <a:lnTo>
                    <a:pt x="4182" y="40954"/>
                  </a:lnTo>
                  <a:cubicBezTo>
                    <a:pt x="4180" y="40949"/>
                    <a:pt x="4178" y="40945"/>
                    <a:pt x="4176" y="40940"/>
                  </a:cubicBezTo>
                  <a:lnTo>
                    <a:pt x="4176" y="40940"/>
                  </a:lnTo>
                  <a:cubicBezTo>
                    <a:pt x="4177" y="40945"/>
                    <a:pt x="4179" y="40950"/>
                    <a:pt x="4183" y="40955"/>
                  </a:cubicBezTo>
                  <a:lnTo>
                    <a:pt x="4183" y="40955"/>
                  </a:lnTo>
                  <a:cubicBezTo>
                    <a:pt x="4182" y="40955"/>
                    <a:pt x="4182" y="40955"/>
                    <a:pt x="4182" y="40954"/>
                  </a:cubicBezTo>
                  <a:lnTo>
                    <a:pt x="4182" y="40954"/>
                  </a:lnTo>
                  <a:cubicBezTo>
                    <a:pt x="4182" y="40955"/>
                    <a:pt x="4182" y="40955"/>
                    <a:pt x="4183" y="40955"/>
                  </a:cubicBezTo>
                  <a:cubicBezTo>
                    <a:pt x="4183" y="40955"/>
                    <a:pt x="4183" y="40955"/>
                    <a:pt x="4183" y="40955"/>
                  </a:cubicBezTo>
                  <a:lnTo>
                    <a:pt x="4183" y="40955"/>
                  </a:lnTo>
                  <a:cubicBezTo>
                    <a:pt x="4230" y="41069"/>
                    <a:pt x="4276" y="41185"/>
                    <a:pt x="4319" y="41301"/>
                  </a:cubicBezTo>
                  <a:cubicBezTo>
                    <a:pt x="4343" y="41365"/>
                    <a:pt x="4367" y="41430"/>
                    <a:pt x="4390" y="41494"/>
                  </a:cubicBezTo>
                  <a:cubicBezTo>
                    <a:pt x="4416" y="41565"/>
                    <a:pt x="4438" y="41635"/>
                    <a:pt x="4478" y="41699"/>
                  </a:cubicBezTo>
                  <a:cubicBezTo>
                    <a:pt x="4505" y="41740"/>
                    <a:pt x="4548" y="41766"/>
                    <a:pt x="4597" y="41772"/>
                  </a:cubicBezTo>
                  <a:cubicBezTo>
                    <a:pt x="4607" y="41772"/>
                    <a:pt x="4618" y="41771"/>
                    <a:pt x="4629" y="41768"/>
                  </a:cubicBezTo>
                  <a:cubicBezTo>
                    <a:pt x="4665" y="41849"/>
                    <a:pt x="4712" y="41924"/>
                    <a:pt x="4768" y="41993"/>
                  </a:cubicBezTo>
                  <a:cubicBezTo>
                    <a:pt x="4843" y="42085"/>
                    <a:pt x="4922" y="42164"/>
                    <a:pt x="5022" y="42227"/>
                  </a:cubicBezTo>
                  <a:cubicBezTo>
                    <a:pt x="5065" y="42253"/>
                    <a:pt x="5108" y="42282"/>
                    <a:pt x="5150" y="42306"/>
                  </a:cubicBezTo>
                  <a:cubicBezTo>
                    <a:pt x="5230" y="42387"/>
                    <a:pt x="5313" y="42465"/>
                    <a:pt x="5396" y="42543"/>
                  </a:cubicBezTo>
                  <a:cubicBezTo>
                    <a:pt x="5437" y="42581"/>
                    <a:pt x="5478" y="42615"/>
                    <a:pt x="5520" y="42651"/>
                  </a:cubicBezTo>
                  <a:cubicBezTo>
                    <a:pt x="5563" y="42688"/>
                    <a:pt x="5604" y="42725"/>
                    <a:pt x="5646" y="42759"/>
                  </a:cubicBezTo>
                  <a:cubicBezTo>
                    <a:pt x="5804" y="42886"/>
                    <a:pt x="5960" y="43015"/>
                    <a:pt x="6136" y="43116"/>
                  </a:cubicBezTo>
                  <a:cubicBezTo>
                    <a:pt x="6253" y="43182"/>
                    <a:pt x="6378" y="43235"/>
                    <a:pt x="6507" y="43273"/>
                  </a:cubicBezTo>
                  <a:cubicBezTo>
                    <a:pt x="6549" y="43285"/>
                    <a:pt x="6590" y="43297"/>
                    <a:pt x="6631" y="43309"/>
                  </a:cubicBezTo>
                  <a:cubicBezTo>
                    <a:pt x="6648" y="43325"/>
                    <a:pt x="6669" y="43337"/>
                    <a:pt x="6691" y="43344"/>
                  </a:cubicBezTo>
                  <a:lnTo>
                    <a:pt x="6740" y="43359"/>
                  </a:lnTo>
                  <a:cubicBezTo>
                    <a:pt x="6754" y="43423"/>
                    <a:pt x="6806" y="43479"/>
                    <a:pt x="6873" y="43490"/>
                  </a:cubicBezTo>
                  <a:cubicBezTo>
                    <a:pt x="6932" y="43499"/>
                    <a:pt x="6992" y="43504"/>
                    <a:pt x="7052" y="43506"/>
                  </a:cubicBezTo>
                  <a:cubicBezTo>
                    <a:pt x="7080" y="43509"/>
                    <a:pt x="7107" y="43510"/>
                    <a:pt x="7134" y="43510"/>
                  </a:cubicBezTo>
                  <a:cubicBezTo>
                    <a:pt x="7158" y="43510"/>
                    <a:pt x="7182" y="43509"/>
                    <a:pt x="7205" y="43507"/>
                  </a:cubicBezTo>
                  <a:cubicBezTo>
                    <a:pt x="7277" y="43531"/>
                    <a:pt x="7351" y="43548"/>
                    <a:pt x="7425" y="43558"/>
                  </a:cubicBezTo>
                  <a:cubicBezTo>
                    <a:pt x="7505" y="43589"/>
                    <a:pt x="7586" y="43619"/>
                    <a:pt x="7667" y="43648"/>
                  </a:cubicBezTo>
                  <a:cubicBezTo>
                    <a:pt x="7816" y="43701"/>
                    <a:pt x="7967" y="43747"/>
                    <a:pt x="8120" y="43785"/>
                  </a:cubicBezTo>
                  <a:cubicBezTo>
                    <a:pt x="8128" y="43806"/>
                    <a:pt x="8142" y="43826"/>
                    <a:pt x="8158" y="43843"/>
                  </a:cubicBezTo>
                  <a:cubicBezTo>
                    <a:pt x="8181" y="43865"/>
                    <a:pt x="8209" y="43882"/>
                    <a:pt x="8239" y="43893"/>
                  </a:cubicBezTo>
                  <a:cubicBezTo>
                    <a:pt x="8262" y="43903"/>
                    <a:pt x="8288" y="43910"/>
                    <a:pt x="8313" y="43915"/>
                  </a:cubicBezTo>
                  <a:cubicBezTo>
                    <a:pt x="8332" y="43917"/>
                    <a:pt x="8351" y="43921"/>
                    <a:pt x="8370" y="43923"/>
                  </a:cubicBezTo>
                  <a:cubicBezTo>
                    <a:pt x="8388" y="43925"/>
                    <a:pt x="8407" y="43927"/>
                    <a:pt x="8427" y="43929"/>
                  </a:cubicBezTo>
                  <a:cubicBezTo>
                    <a:pt x="8536" y="43942"/>
                    <a:pt x="8645" y="43952"/>
                    <a:pt x="8754" y="43959"/>
                  </a:cubicBezTo>
                  <a:cubicBezTo>
                    <a:pt x="8903" y="43985"/>
                    <a:pt x="9054" y="44002"/>
                    <a:pt x="9205" y="44009"/>
                  </a:cubicBezTo>
                  <a:cubicBezTo>
                    <a:pt x="9300" y="44014"/>
                    <a:pt x="9393" y="44018"/>
                    <a:pt x="9486" y="44018"/>
                  </a:cubicBezTo>
                  <a:cubicBezTo>
                    <a:pt x="9497" y="44018"/>
                    <a:pt x="9508" y="44017"/>
                    <a:pt x="9519" y="44017"/>
                  </a:cubicBezTo>
                  <a:cubicBezTo>
                    <a:pt x="9602" y="44016"/>
                    <a:pt x="9686" y="44011"/>
                    <a:pt x="9768" y="44003"/>
                  </a:cubicBezTo>
                  <a:cubicBezTo>
                    <a:pt x="9782" y="44000"/>
                    <a:pt x="9794" y="43998"/>
                    <a:pt x="9808" y="43994"/>
                  </a:cubicBezTo>
                  <a:cubicBezTo>
                    <a:pt x="9922" y="43992"/>
                    <a:pt x="10035" y="43990"/>
                    <a:pt x="10149" y="43990"/>
                  </a:cubicBezTo>
                  <a:cubicBezTo>
                    <a:pt x="10202" y="43990"/>
                    <a:pt x="10254" y="43988"/>
                    <a:pt x="10306" y="43985"/>
                  </a:cubicBezTo>
                  <a:cubicBezTo>
                    <a:pt x="10434" y="43976"/>
                    <a:pt x="10563" y="43967"/>
                    <a:pt x="10690" y="43958"/>
                  </a:cubicBezTo>
                  <a:cubicBezTo>
                    <a:pt x="10795" y="43950"/>
                    <a:pt x="10899" y="43942"/>
                    <a:pt x="11002" y="43929"/>
                  </a:cubicBezTo>
                  <a:cubicBezTo>
                    <a:pt x="11243" y="43896"/>
                    <a:pt x="11484" y="43858"/>
                    <a:pt x="11716" y="43788"/>
                  </a:cubicBezTo>
                  <a:cubicBezTo>
                    <a:pt x="11763" y="43776"/>
                    <a:pt x="11815" y="43759"/>
                    <a:pt x="11854" y="43726"/>
                  </a:cubicBezTo>
                  <a:cubicBezTo>
                    <a:pt x="11980" y="43690"/>
                    <a:pt x="12106" y="43653"/>
                    <a:pt x="12232" y="43622"/>
                  </a:cubicBezTo>
                  <a:cubicBezTo>
                    <a:pt x="12416" y="43581"/>
                    <a:pt x="12600" y="43545"/>
                    <a:pt x="12782" y="43513"/>
                  </a:cubicBezTo>
                  <a:cubicBezTo>
                    <a:pt x="12949" y="43484"/>
                    <a:pt x="13114" y="43450"/>
                    <a:pt x="13278" y="43406"/>
                  </a:cubicBezTo>
                  <a:cubicBezTo>
                    <a:pt x="13443" y="43362"/>
                    <a:pt x="13604" y="43300"/>
                    <a:pt x="13762" y="43236"/>
                  </a:cubicBezTo>
                  <a:cubicBezTo>
                    <a:pt x="13925" y="43170"/>
                    <a:pt x="14088" y="43102"/>
                    <a:pt x="14253" y="43040"/>
                  </a:cubicBezTo>
                  <a:lnTo>
                    <a:pt x="14253" y="43040"/>
                  </a:lnTo>
                  <a:lnTo>
                    <a:pt x="14249" y="43041"/>
                  </a:lnTo>
                  <a:cubicBezTo>
                    <a:pt x="14415" y="42979"/>
                    <a:pt x="14584" y="42925"/>
                    <a:pt x="14749" y="42858"/>
                  </a:cubicBezTo>
                  <a:cubicBezTo>
                    <a:pt x="14915" y="42790"/>
                    <a:pt x="15076" y="42712"/>
                    <a:pt x="15232" y="42625"/>
                  </a:cubicBezTo>
                  <a:cubicBezTo>
                    <a:pt x="15307" y="42581"/>
                    <a:pt x="15376" y="42534"/>
                    <a:pt x="15448" y="42485"/>
                  </a:cubicBezTo>
                  <a:cubicBezTo>
                    <a:pt x="15517" y="42438"/>
                    <a:pt x="15579" y="42379"/>
                    <a:pt x="15642" y="42323"/>
                  </a:cubicBezTo>
                  <a:cubicBezTo>
                    <a:pt x="15769" y="42209"/>
                    <a:pt x="15904" y="42104"/>
                    <a:pt x="16032" y="41990"/>
                  </a:cubicBezTo>
                  <a:cubicBezTo>
                    <a:pt x="16100" y="41931"/>
                    <a:pt x="16166" y="41870"/>
                    <a:pt x="16236" y="41813"/>
                  </a:cubicBezTo>
                  <a:cubicBezTo>
                    <a:pt x="16297" y="41764"/>
                    <a:pt x="16361" y="41718"/>
                    <a:pt x="16421" y="41668"/>
                  </a:cubicBezTo>
                  <a:cubicBezTo>
                    <a:pt x="16489" y="41612"/>
                    <a:pt x="16558" y="41555"/>
                    <a:pt x="16624" y="41495"/>
                  </a:cubicBezTo>
                  <a:cubicBezTo>
                    <a:pt x="16680" y="41446"/>
                    <a:pt x="16743" y="41398"/>
                    <a:pt x="16792" y="41341"/>
                  </a:cubicBezTo>
                  <a:cubicBezTo>
                    <a:pt x="16829" y="41300"/>
                    <a:pt x="16865" y="41256"/>
                    <a:pt x="16900" y="41212"/>
                  </a:cubicBezTo>
                  <a:lnTo>
                    <a:pt x="16901" y="41212"/>
                  </a:lnTo>
                  <a:cubicBezTo>
                    <a:pt x="16941" y="41175"/>
                    <a:pt x="16976" y="41134"/>
                    <a:pt x="17013" y="41095"/>
                  </a:cubicBezTo>
                  <a:cubicBezTo>
                    <a:pt x="17047" y="41059"/>
                    <a:pt x="17080" y="41023"/>
                    <a:pt x="17113" y="40987"/>
                  </a:cubicBezTo>
                  <a:lnTo>
                    <a:pt x="17115" y="40985"/>
                  </a:lnTo>
                  <a:cubicBezTo>
                    <a:pt x="17162" y="40939"/>
                    <a:pt x="17209" y="40893"/>
                    <a:pt x="17257" y="40847"/>
                  </a:cubicBezTo>
                  <a:cubicBezTo>
                    <a:pt x="17284" y="40820"/>
                    <a:pt x="17312" y="40794"/>
                    <a:pt x="17340" y="40766"/>
                  </a:cubicBezTo>
                  <a:cubicBezTo>
                    <a:pt x="17353" y="40769"/>
                    <a:pt x="17365" y="40770"/>
                    <a:pt x="17376" y="40770"/>
                  </a:cubicBezTo>
                  <a:cubicBezTo>
                    <a:pt x="17452" y="40770"/>
                    <a:pt x="17516" y="40717"/>
                    <a:pt x="17540" y="40642"/>
                  </a:cubicBezTo>
                  <a:cubicBezTo>
                    <a:pt x="17566" y="40594"/>
                    <a:pt x="17598" y="40550"/>
                    <a:pt x="17614" y="40497"/>
                  </a:cubicBezTo>
                  <a:cubicBezTo>
                    <a:pt x="17620" y="40476"/>
                    <a:pt x="17623" y="40453"/>
                    <a:pt x="17623" y="40431"/>
                  </a:cubicBezTo>
                  <a:cubicBezTo>
                    <a:pt x="17676" y="40372"/>
                    <a:pt x="17728" y="40310"/>
                    <a:pt x="17780" y="40249"/>
                  </a:cubicBezTo>
                  <a:cubicBezTo>
                    <a:pt x="17924" y="40077"/>
                    <a:pt x="18059" y="39896"/>
                    <a:pt x="18182" y="39707"/>
                  </a:cubicBezTo>
                  <a:cubicBezTo>
                    <a:pt x="18245" y="39611"/>
                    <a:pt x="18306" y="39515"/>
                    <a:pt x="18366" y="39419"/>
                  </a:cubicBezTo>
                  <a:cubicBezTo>
                    <a:pt x="18414" y="39339"/>
                    <a:pt x="18459" y="39258"/>
                    <a:pt x="18501" y="39173"/>
                  </a:cubicBezTo>
                  <a:cubicBezTo>
                    <a:pt x="18521" y="39128"/>
                    <a:pt x="18538" y="39081"/>
                    <a:pt x="18549" y="39033"/>
                  </a:cubicBezTo>
                  <a:cubicBezTo>
                    <a:pt x="18553" y="39012"/>
                    <a:pt x="18553" y="38991"/>
                    <a:pt x="18551" y="38969"/>
                  </a:cubicBezTo>
                  <a:cubicBezTo>
                    <a:pt x="18558" y="38949"/>
                    <a:pt x="18564" y="38929"/>
                    <a:pt x="18570" y="38908"/>
                  </a:cubicBezTo>
                  <a:cubicBezTo>
                    <a:pt x="18594" y="38823"/>
                    <a:pt x="18615" y="38737"/>
                    <a:pt x="18637" y="38654"/>
                  </a:cubicBezTo>
                  <a:cubicBezTo>
                    <a:pt x="18673" y="38520"/>
                    <a:pt x="18701" y="38385"/>
                    <a:pt x="18727" y="38250"/>
                  </a:cubicBezTo>
                  <a:cubicBezTo>
                    <a:pt x="18744" y="38155"/>
                    <a:pt x="18765" y="38062"/>
                    <a:pt x="18776" y="37969"/>
                  </a:cubicBezTo>
                  <a:cubicBezTo>
                    <a:pt x="18790" y="37863"/>
                    <a:pt x="18803" y="37757"/>
                    <a:pt x="18817" y="37654"/>
                  </a:cubicBezTo>
                  <a:cubicBezTo>
                    <a:pt x="18828" y="37572"/>
                    <a:pt x="18833" y="37486"/>
                    <a:pt x="18840" y="37404"/>
                  </a:cubicBezTo>
                  <a:cubicBezTo>
                    <a:pt x="18848" y="37279"/>
                    <a:pt x="18858" y="37154"/>
                    <a:pt x="18856" y="37030"/>
                  </a:cubicBezTo>
                  <a:cubicBezTo>
                    <a:pt x="18859" y="36811"/>
                    <a:pt x="18836" y="36594"/>
                    <a:pt x="18791" y="36381"/>
                  </a:cubicBezTo>
                  <a:lnTo>
                    <a:pt x="18734" y="36129"/>
                  </a:lnTo>
                  <a:cubicBezTo>
                    <a:pt x="18694" y="35943"/>
                    <a:pt x="18654" y="35757"/>
                    <a:pt x="18614" y="35570"/>
                  </a:cubicBezTo>
                  <a:cubicBezTo>
                    <a:pt x="18576" y="35397"/>
                    <a:pt x="18529" y="35228"/>
                    <a:pt x="18476" y="35058"/>
                  </a:cubicBezTo>
                  <a:cubicBezTo>
                    <a:pt x="18424" y="34894"/>
                    <a:pt x="18360" y="34731"/>
                    <a:pt x="18305" y="34567"/>
                  </a:cubicBezTo>
                  <a:cubicBezTo>
                    <a:pt x="18252" y="34406"/>
                    <a:pt x="18205" y="34243"/>
                    <a:pt x="18140" y="34086"/>
                  </a:cubicBezTo>
                  <a:cubicBezTo>
                    <a:pt x="18071" y="33922"/>
                    <a:pt x="17994" y="33759"/>
                    <a:pt x="17924" y="33595"/>
                  </a:cubicBezTo>
                  <a:lnTo>
                    <a:pt x="17924" y="33595"/>
                  </a:lnTo>
                  <a:cubicBezTo>
                    <a:pt x="17927" y="33603"/>
                    <a:pt x="17931" y="33608"/>
                    <a:pt x="17934" y="33615"/>
                  </a:cubicBezTo>
                  <a:cubicBezTo>
                    <a:pt x="17869" y="33447"/>
                    <a:pt x="17818" y="33276"/>
                    <a:pt x="17769" y="33103"/>
                  </a:cubicBezTo>
                  <a:lnTo>
                    <a:pt x="17769" y="33103"/>
                  </a:lnTo>
                  <a:cubicBezTo>
                    <a:pt x="17772" y="33111"/>
                    <a:pt x="17774" y="33117"/>
                    <a:pt x="17776" y="33124"/>
                  </a:cubicBezTo>
                  <a:cubicBezTo>
                    <a:pt x="17758" y="33060"/>
                    <a:pt x="17742" y="32995"/>
                    <a:pt x="17727" y="32930"/>
                  </a:cubicBezTo>
                  <a:cubicBezTo>
                    <a:pt x="17719" y="32894"/>
                    <a:pt x="17700" y="32861"/>
                    <a:pt x="17673" y="32836"/>
                  </a:cubicBezTo>
                  <a:lnTo>
                    <a:pt x="17688" y="32832"/>
                  </a:lnTo>
                  <a:lnTo>
                    <a:pt x="17691" y="32832"/>
                  </a:lnTo>
                  <a:cubicBezTo>
                    <a:pt x="17689" y="32833"/>
                    <a:pt x="17688" y="32833"/>
                    <a:pt x="17687" y="32834"/>
                  </a:cubicBezTo>
                  <a:lnTo>
                    <a:pt x="17687" y="32834"/>
                  </a:lnTo>
                  <a:cubicBezTo>
                    <a:pt x="17689" y="32833"/>
                    <a:pt x="17692" y="32832"/>
                    <a:pt x="17695" y="32832"/>
                  </a:cubicBezTo>
                  <a:cubicBezTo>
                    <a:pt x="17698" y="32832"/>
                    <a:pt x="17700" y="32832"/>
                    <a:pt x="17704" y="32831"/>
                  </a:cubicBezTo>
                  <a:lnTo>
                    <a:pt x="17705" y="32831"/>
                  </a:lnTo>
                  <a:cubicBezTo>
                    <a:pt x="17754" y="32838"/>
                    <a:pt x="17803" y="32841"/>
                    <a:pt x="17853" y="32841"/>
                  </a:cubicBezTo>
                  <a:cubicBezTo>
                    <a:pt x="17865" y="32841"/>
                    <a:pt x="17877" y="32841"/>
                    <a:pt x="17889" y="32840"/>
                  </a:cubicBezTo>
                  <a:cubicBezTo>
                    <a:pt x="17995" y="32840"/>
                    <a:pt x="18099" y="32838"/>
                    <a:pt x="18203" y="32838"/>
                  </a:cubicBezTo>
                  <a:lnTo>
                    <a:pt x="18213" y="32838"/>
                  </a:lnTo>
                  <a:cubicBezTo>
                    <a:pt x="18256" y="32839"/>
                    <a:pt x="18299" y="32839"/>
                    <a:pt x="18342" y="32839"/>
                  </a:cubicBezTo>
                  <a:cubicBezTo>
                    <a:pt x="18600" y="32839"/>
                    <a:pt x="18860" y="32832"/>
                    <a:pt x="19119" y="32831"/>
                  </a:cubicBezTo>
                  <a:cubicBezTo>
                    <a:pt x="19177" y="32831"/>
                    <a:pt x="19234" y="32834"/>
                    <a:pt x="19291" y="32836"/>
                  </a:cubicBezTo>
                  <a:cubicBezTo>
                    <a:pt x="19293" y="32836"/>
                    <a:pt x="19294" y="32836"/>
                    <a:pt x="19296" y="32836"/>
                  </a:cubicBezTo>
                  <a:cubicBezTo>
                    <a:pt x="19338" y="32836"/>
                    <a:pt x="19378" y="32822"/>
                    <a:pt x="19411" y="32795"/>
                  </a:cubicBezTo>
                  <a:cubicBezTo>
                    <a:pt x="19414" y="32795"/>
                    <a:pt x="19417" y="32795"/>
                    <a:pt x="19420" y="32794"/>
                  </a:cubicBezTo>
                  <a:cubicBezTo>
                    <a:pt x="19457" y="32785"/>
                    <a:pt x="19493" y="32772"/>
                    <a:pt x="19526" y="32755"/>
                  </a:cubicBezTo>
                  <a:lnTo>
                    <a:pt x="19531" y="32753"/>
                  </a:lnTo>
                  <a:lnTo>
                    <a:pt x="19535" y="32751"/>
                  </a:lnTo>
                  <a:lnTo>
                    <a:pt x="19532" y="32753"/>
                  </a:lnTo>
                  <a:cubicBezTo>
                    <a:pt x="19543" y="32747"/>
                    <a:pt x="19553" y="32744"/>
                    <a:pt x="19565" y="32739"/>
                  </a:cubicBezTo>
                  <a:cubicBezTo>
                    <a:pt x="19607" y="32720"/>
                    <a:pt x="19640" y="32686"/>
                    <a:pt x="19657" y="32644"/>
                  </a:cubicBezTo>
                  <a:cubicBezTo>
                    <a:pt x="19699" y="32647"/>
                    <a:pt x="19740" y="32651"/>
                    <a:pt x="19782" y="32652"/>
                  </a:cubicBezTo>
                  <a:cubicBezTo>
                    <a:pt x="19887" y="32655"/>
                    <a:pt x="19989" y="32656"/>
                    <a:pt x="20093" y="32659"/>
                  </a:cubicBezTo>
                  <a:cubicBezTo>
                    <a:pt x="20114" y="32659"/>
                    <a:pt x="20135" y="32660"/>
                    <a:pt x="20156" y="32660"/>
                  </a:cubicBezTo>
                  <a:cubicBezTo>
                    <a:pt x="20236" y="32660"/>
                    <a:pt x="20315" y="32655"/>
                    <a:pt x="20395" y="32644"/>
                  </a:cubicBezTo>
                  <a:cubicBezTo>
                    <a:pt x="20505" y="32628"/>
                    <a:pt x="20617" y="32610"/>
                    <a:pt x="20727" y="32589"/>
                  </a:cubicBezTo>
                  <a:cubicBezTo>
                    <a:pt x="20841" y="32568"/>
                    <a:pt x="20952" y="32528"/>
                    <a:pt x="21063" y="32498"/>
                  </a:cubicBezTo>
                  <a:cubicBezTo>
                    <a:pt x="21161" y="32470"/>
                    <a:pt x="21260" y="32445"/>
                    <a:pt x="21355" y="32413"/>
                  </a:cubicBezTo>
                  <a:cubicBezTo>
                    <a:pt x="21365" y="32410"/>
                    <a:pt x="21375" y="32405"/>
                    <a:pt x="21385" y="32402"/>
                  </a:cubicBezTo>
                  <a:cubicBezTo>
                    <a:pt x="21390" y="32403"/>
                    <a:pt x="21394" y="32409"/>
                    <a:pt x="21399" y="32409"/>
                  </a:cubicBezTo>
                  <a:cubicBezTo>
                    <a:pt x="21419" y="32413"/>
                    <a:pt x="21440" y="32416"/>
                    <a:pt x="21461" y="32416"/>
                  </a:cubicBezTo>
                  <a:cubicBezTo>
                    <a:pt x="21478" y="32416"/>
                    <a:pt x="21495" y="32414"/>
                    <a:pt x="21512" y="32409"/>
                  </a:cubicBezTo>
                  <a:cubicBezTo>
                    <a:pt x="21558" y="32395"/>
                    <a:pt x="21592" y="32366"/>
                    <a:pt x="21627" y="32335"/>
                  </a:cubicBezTo>
                  <a:cubicBezTo>
                    <a:pt x="21638" y="32325"/>
                    <a:pt x="21650" y="32317"/>
                    <a:pt x="21662" y="32307"/>
                  </a:cubicBezTo>
                  <a:cubicBezTo>
                    <a:pt x="21667" y="32305"/>
                    <a:pt x="21673" y="32304"/>
                    <a:pt x="21679" y="32302"/>
                  </a:cubicBezTo>
                  <a:cubicBezTo>
                    <a:pt x="21791" y="32258"/>
                    <a:pt x="21880" y="32179"/>
                    <a:pt x="21979" y="32113"/>
                  </a:cubicBezTo>
                  <a:cubicBezTo>
                    <a:pt x="22074" y="32196"/>
                    <a:pt x="22174" y="32272"/>
                    <a:pt x="22281" y="32340"/>
                  </a:cubicBezTo>
                  <a:cubicBezTo>
                    <a:pt x="22328" y="32368"/>
                    <a:pt x="22374" y="32401"/>
                    <a:pt x="22425" y="32422"/>
                  </a:cubicBezTo>
                  <a:cubicBezTo>
                    <a:pt x="22452" y="32433"/>
                    <a:pt x="22480" y="32440"/>
                    <a:pt x="22509" y="32444"/>
                  </a:cubicBezTo>
                  <a:cubicBezTo>
                    <a:pt x="22515" y="32445"/>
                    <a:pt x="22522" y="32445"/>
                    <a:pt x="22529" y="32445"/>
                  </a:cubicBezTo>
                  <a:cubicBezTo>
                    <a:pt x="22550" y="32445"/>
                    <a:pt x="22571" y="32443"/>
                    <a:pt x="22592" y="32437"/>
                  </a:cubicBezTo>
                  <a:cubicBezTo>
                    <a:pt x="22611" y="32433"/>
                    <a:pt x="22630" y="32426"/>
                    <a:pt x="22648" y="32417"/>
                  </a:cubicBezTo>
                  <a:cubicBezTo>
                    <a:pt x="22732" y="32539"/>
                    <a:pt x="22819" y="32660"/>
                    <a:pt x="22912" y="32776"/>
                  </a:cubicBezTo>
                  <a:cubicBezTo>
                    <a:pt x="23044" y="32943"/>
                    <a:pt x="23182" y="33106"/>
                    <a:pt x="23323" y="33265"/>
                  </a:cubicBezTo>
                  <a:cubicBezTo>
                    <a:pt x="23364" y="33311"/>
                    <a:pt x="23404" y="33359"/>
                    <a:pt x="23445" y="33405"/>
                  </a:cubicBezTo>
                  <a:cubicBezTo>
                    <a:pt x="23513" y="33478"/>
                    <a:pt x="23578" y="33551"/>
                    <a:pt x="23650" y="33620"/>
                  </a:cubicBezTo>
                  <a:cubicBezTo>
                    <a:pt x="23652" y="33622"/>
                    <a:pt x="23654" y="33625"/>
                    <a:pt x="23656" y="33626"/>
                  </a:cubicBezTo>
                  <a:cubicBezTo>
                    <a:pt x="23789" y="33965"/>
                    <a:pt x="23918" y="34306"/>
                    <a:pt x="24065" y="34641"/>
                  </a:cubicBezTo>
                  <a:cubicBezTo>
                    <a:pt x="24136" y="34804"/>
                    <a:pt x="24205" y="34968"/>
                    <a:pt x="24277" y="35132"/>
                  </a:cubicBezTo>
                  <a:cubicBezTo>
                    <a:pt x="24326" y="35366"/>
                    <a:pt x="24370" y="35601"/>
                    <a:pt x="24400" y="35839"/>
                  </a:cubicBezTo>
                  <a:cubicBezTo>
                    <a:pt x="24407" y="35919"/>
                    <a:pt x="24410" y="35999"/>
                    <a:pt x="24410" y="36081"/>
                  </a:cubicBezTo>
                  <a:cubicBezTo>
                    <a:pt x="24410" y="36080"/>
                    <a:pt x="24410" y="36079"/>
                    <a:pt x="24410" y="36079"/>
                  </a:cubicBezTo>
                  <a:lnTo>
                    <a:pt x="24410" y="36079"/>
                  </a:lnTo>
                  <a:cubicBezTo>
                    <a:pt x="24405" y="36230"/>
                    <a:pt x="24402" y="36379"/>
                    <a:pt x="24406" y="36529"/>
                  </a:cubicBezTo>
                  <a:cubicBezTo>
                    <a:pt x="24410" y="36706"/>
                    <a:pt x="24418" y="36882"/>
                    <a:pt x="24414" y="37059"/>
                  </a:cubicBezTo>
                  <a:cubicBezTo>
                    <a:pt x="24406" y="37209"/>
                    <a:pt x="24390" y="37358"/>
                    <a:pt x="24375" y="37508"/>
                  </a:cubicBezTo>
                  <a:cubicBezTo>
                    <a:pt x="24364" y="37623"/>
                    <a:pt x="24360" y="37739"/>
                    <a:pt x="24366" y="37854"/>
                  </a:cubicBezTo>
                  <a:cubicBezTo>
                    <a:pt x="24367" y="37905"/>
                    <a:pt x="24385" y="37953"/>
                    <a:pt x="24415" y="37992"/>
                  </a:cubicBezTo>
                  <a:cubicBezTo>
                    <a:pt x="24385" y="38114"/>
                    <a:pt x="24353" y="38236"/>
                    <a:pt x="24320" y="38357"/>
                  </a:cubicBezTo>
                  <a:cubicBezTo>
                    <a:pt x="24249" y="38574"/>
                    <a:pt x="24167" y="38786"/>
                    <a:pt x="24076" y="38994"/>
                  </a:cubicBezTo>
                  <a:cubicBezTo>
                    <a:pt x="24046" y="39061"/>
                    <a:pt x="24013" y="39128"/>
                    <a:pt x="23979" y="39193"/>
                  </a:cubicBezTo>
                  <a:cubicBezTo>
                    <a:pt x="23947" y="39231"/>
                    <a:pt x="23918" y="39271"/>
                    <a:pt x="23889" y="39313"/>
                  </a:cubicBezTo>
                  <a:cubicBezTo>
                    <a:pt x="23852" y="39361"/>
                    <a:pt x="23816" y="39412"/>
                    <a:pt x="23779" y="39460"/>
                  </a:cubicBezTo>
                  <a:cubicBezTo>
                    <a:pt x="23721" y="39540"/>
                    <a:pt x="23663" y="39618"/>
                    <a:pt x="23603" y="39695"/>
                  </a:cubicBezTo>
                  <a:cubicBezTo>
                    <a:pt x="23482" y="39854"/>
                    <a:pt x="23355" y="40009"/>
                    <a:pt x="23230" y="40165"/>
                  </a:cubicBezTo>
                  <a:lnTo>
                    <a:pt x="23243" y="40147"/>
                  </a:lnTo>
                  <a:lnTo>
                    <a:pt x="23243" y="40147"/>
                  </a:lnTo>
                  <a:cubicBezTo>
                    <a:pt x="23183" y="40217"/>
                    <a:pt x="23123" y="40288"/>
                    <a:pt x="23063" y="40359"/>
                  </a:cubicBezTo>
                  <a:cubicBezTo>
                    <a:pt x="23009" y="40386"/>
                    <a:pt x="22959" y="40423"/>
                    <a:pt x="22909" y="40458"/>
                  </a:cubicBezTo>
                  <a:cubicBezTo>
                    <a:pt x="22858" y="40492"/>
                    <a:pt x="22809" y="40526"/>
                    <a:pt x="22760" y="40561"/>
                  </a:cubicBezTo>
                  <a:cubicBezTo>
                    <a:pt x="22647" y="40639"/>
                    <a:pt x="22537" y="40719"/>
                    <a:pt x="22426" y="40798"/>
                  </a:cubicBezTo>
                  <a:cubicBezTo>
                    <a:pt x="22219" y="40949"/>
                    <a:pt x="22013" y="41102"/>
                    <a:pt x="21808" y="41255"/>
                  </a:cubicBezTo>
                  <a:cubicBezTo>
                    <a:pt x="21795" y="41264"/>
                    <a:pt x="21781" y="41273"/>
                    <a:pt x="21770" y="41282"/>
                  </a:cubicBezTo>
                  <a:cubicBezTo>
                    <a:pt x="21717" y="41303"/>
                    <a:pt x="21665" y="41325"/>
                    <a:pt x="21614" y="41351"/>
                  </a:cubicBezTo>
                  <a:cubicBezTo>
                    <a:pt x="21562" y="41378"/>
                    <a:pt x="21508" y="41404"/>
                    <a:pt x="21456" y="41435"/>
                  </a:cubicBezTo>
                  <a:cubicBezTo>
                    <a:pt x="21404" y="41464"/>
                    <a:pt x="21348" y="41494"/>
                    <a:pt x="21306" y="41540"/>
                  </a:cubicBezTo>
                  <a:cubicBezTo>
                    <a:pt x="21256" y="41595"/>
                    <a:pt x="21248" y="41676"/>
                    <a:pt x="21283" y="41740"/>
                  </a:cubicBezTo>
                  <a:cubicBezTo>
                    <a:pt x="21242" y="41757"/>
                    <a:pt x="21200" y="41773"/>
                    <a:pt x="21159" y="41789"/>
                  </a:cubicBezTo>
                  <a:cubicBezTo>
                    <a:pt x="21139" y="41780"/>
                    <a:pt x="21117" y="41776"/>
                    <a:pt x="21095" y="41776"/>
                  </a:cubicBezTo>
                  <a:cubicBezTo>
                    <a:pt x="21079" y="41776"/>
                    <a:pt x="21062" y="41778"/>
                    <a:pt x="21046" y="41783"/>
                  </a:cubicBezTo>
                  <a:cubicBezTo>
                    <a:pt x="20941" y="41816"/>
                    <a:pt x="20842" y="41872"/>
                    <a:pt x="20745" y="41922"/>
                  </a:cubicBezTo>
                  <a:cubicBezTo>
                    <a:pt x="20677" y="41957"/>
                    <a:pt x="20607" y="41995"/>
                    <a:pt x="20543" y="42036"/>
                  </a:cubicBezTo>
                  <a:cubicBezTo>
                    <a:pt x="20466" y="42083"/>
                    <a:pt x="20387" y="42131"/>
                    <a:pt x="20310" y="42181"/>
                  </a:cubicBezTo>
                  <a:cubicBezTo>
                    <a:pt x="20272" y="42206"/>
                    <a:pt x="20232" y="42233"/>
                    <a:pt x="20193" y="42257"/>
                  </a:cubicBezTo>
                  <a:cubicBezTo>
                    <a:pt x="20142" y="42289"/>
                    <a:pt x="20090" y="42319"/>
                    <a:pt x="20049" y="42360"/>
                  </a:cubicBezTo>
                  <a:cubicBezTo>
                    <a:pt x="20017" y="42391"/>
                    <a:pt x="20001" y="42435"/>
                    <a:pt x="20002" y="42479"/>
                  </a:cubicBezTo>
                  <a:cubicBezTo>
                    <a:pt x="19972" y="42457"/>
                    <a:pt x="19936" y="42446"/>
                    <a:pt x="19899" y="42446"/>
                  </a:cubicBezTo>
                  <a:cubicBezTo>
                    <a:pt x="19891" y="42446"/>
                    <a:pt x="19882" y="42446"/>
                    <a:pt x="19874" y="42447"/>
                  </a:cubicBezTo>
                  <a:cubicBezTo>
                    <a:pt x="19798" y="42457"/>
                    <a:pt x="19731" y="42496"/>
                    <a:pt x="19663" y="42531"/>
                  </a:cubicBezTo>
                  <a:cubicBezTo>
                    <a:pt x="19602" y="42560"/>
                    <a:pt x="19542" y="42592"/>
                    <a:pt x="19482" y="42623"/>
                  </a:cubicBezTo>
                  <a:cubicBezTo>
                    <a:pt x="19398" y="42668"/>
                    <a:pt x="19314" y="42712"/>
                    <a:pt x="19229" y="42757"/>
                  </a:cubicBezTo>
                  <a:cubicBezTo>
                    <a:pt x="19205" y="42767"/>
                    <a:pt x="19181" y="42778"/>
                    <a:pt x="19157" y="42789"/>
                  </a:cubicBezTo>
                  <a:cubicBezTo>
                    <a:pt x="19096" y="42819"/>
                    <a:pt x="19035" y="42847"/>
                    <a:pt x="18974" y="42877"/>
                  </a:cubicBezTo>
                  <a:cubicBezTo>
                    <a:pt x="18867" y="42929"/>
                    <a:pt x="18763" y="42988"/>
                    <a:pt x="18659" y="43048"/>
                  </a:cubicBezTo>
                  <a:cubicBezTo>
                    <a:pt x="18607" y="43078"/>
                    <a:pt x="18557" y="43110"/>
                    <a:pt x="18506" y="43142"/>
                  </a:cubicBezTo>
                  <a:lnTo>
                    <a:pt x="18456" y="43173"/>
                  </a:lnTo>
                  <a:cubicBezTo>
                    <a:pt x="18381" y="43209"/>
                    <a:pt x="18307" y="43244"/>
                    <a:pt x="18232" y="43280"/>
                  </a:cubicBezTo>
                  <a:cubicBezTo>
                    <a:pt x="18044" y="43372"/>
                    <a:pt x="17872" y="43492"/>
                    <a:pt x="17710" y="43626"/>
                  </a:cubicBezTo>
                  <a:cubicBezTo>
                    <a:pt x="17653" y="43672"/>
                    <a:pt x="17593" y="43719"/>
                    <a:pt x="17540" y="43771"/>
                  </a:cubicBezTo>
                  <a:cubicBezTo>
                    <a:pt x="17484" y="43829"/>
                    <a:pt x="17433" y="43893"/>
                    <a:pt x="17387" y="43959"/>
                  </a:cubicBezTo>
                  <a:cubicBezTo>
                    <a:pt x="17335" y="44033"/>
                    <a:pt x="17288" y="44112"/>
                    <a:pt x="17238" y="44187"/>
                  </a:cubicBezTo>
                  <a:cubicBezTo>
                    <a:pt x="17219" y="44217"/>
                    <a:pt x="17200" y="44245"/>
                    <a:pt x="17181" y="44273"/>
                  </a:cubicBezTo>
                  <a:cubicBezTo>
                    <a:pt x="17100" y="44338"/>
                    <a:pt x="17020" y="44406"/>
                    <a:pt x="16941" y="44476"/>
                  </a:cubicBezTo>
                  <a:cubicBezTo>
                    <a:pt x="16905" y="44507"/>
                    <a:pt x="16872" y="44540"/>
                    <a:pt x="16837" y="44574"/>
                  </a:cubicBezTo>
                  <a:cubicBezTo>
                    <a:pt x="16802" y="44607"/>
                    <a:pt x="16763" y="44641"/>
                    <a:pt x="16728" y="44679"/>
                  </a:cubicBezTo>
                  <a:cubicBezTo>
                    <a:pt x="16653" y="44761"/>
                    <a:pt x="16578" y="44842"/>
                    <a:pt x="16505" y="44926"/>
                  </a:cubicBezTo>
                  <a:cubicBezTo>
                    <a:pt x="16445" y="44997"/>
                    <a:pt x="16364" y="45073"/>
                    <a:pt x="16371" y="45172"/>
                  </a:cubicBezTo>
                  <a:cubicBezTo>
                    <a:pt x="16372" y="45198"/>
                    <a:pt x="16378" y="45222"/>
                    <a:pt x="16389" y="45244"/>
                  </a:cubicBezTo>
                  <a:cubicBezTo>
                    <a:pt x="16277" y="45418"/>
                    <a:pt x="16198" y="45620"/>
                    <a:pt x="16139" y="45819"/>
                  </a:cubicBezTo>
                  <a:cubicBezTo>
                    <a:pt x="16110" y="45916"/>
                    <a:pt x="16083" y="46010"/>
                    <a:pt x="16060" y="46109"/>
                  </a:cubicBezTo>
                  <a:cubicBezTo>
                    <a:pt x="16038" y="46202"/>
                    <a:pt x="16019" y="46296"/>
                    <a:pt x="16003" y="46390"/>
                  </a:cubicBezTo>
                  <a:cubicBezTo>
                    <a:pt x="15995" y="46440"/>
                    <a:pt x="15979" y="46494"/>
                    <a:pt x="15987" y="46546"/>
                  </a:cubicBezTo>
                  <a:cubicBezTo>
                    <a:pt x="15990" y="46563"/>
                    <a:pt x="15996" y="46580"/>
                    <a:pt x="16004" y="46596"/>
                  </a:cubicBezTo>
                  <a:cubicBezTo>
                    <a:pt x="16002" y="46609"/>
                    <a:pt x="15999" y="46621"/>
                    <a:pt x="15997" y="46634"/>
                  </a:cubicBezTo>
                  <a:cubicBezTo>
                    <a:pt x="15964" y="46860"/>
                    <a:pt x="15948" y="47096"/>
                    <a:pt x="15980" y="47322"/>
                  </a:cubicBezTo>
                  <a:cubicBezTo>
                    <a:pt x="15993" y="47419"/>
                    <a:pt x="16014" y="47516"/>
                    <a:pt x="16044" y="47610"/>
                  </a:cubicBezTo>
                  <a:cubicBezTo>
                    <a:pt x="16073" y="47700"/>
                    <a:pt x="16108" y="47788"/>
                    <a:pt x="16149" y="47872"/>
                  </a:cubicBezTo>
                  <a:cubicBezTo>
                    <a:pt x="16207" y="47990"/>
                    <a:pt x="16277" y="48101"/>
                    <a:pt x="16357" y="48206"/>
                  </a:cubicBezTo>
                  <a:cubicBezTo>
                    <a:pt x="16397" y="48354"/>
                    <a:pt x="16448" y="48499"/>
                    <a:pt x="16507" y="48641"/>
                  </a:cubicBezTo>
                  <a:cubicBezTo>
                    <a:pt x="16642" y="48959"/>
                    <a:pt x="16861" y="49247"/>
                    <a:pt x="17144" y="49449"/>
                  </a:cubicBezTo>
                  <a:cubicBezTo>
                    <a:pt x="17219" y="49504"/>
                    <a:pt x="17300" y="49550"/>
                    <a:pt x="17387" y="49586"/>
                  </a:cubicBezTo>
                  <a:cubicBezTo>
                    <a:pt x="17405" y="49592"/>
                    <a:pt x="17424" y="49596"/>
                    <a:pt x="17443" y="49598"/>
                  </a:cubicBezTo>
                  <a:cubicBezTo>
                    <a:pt x="17453" y="49600"/>
                    <a:pt x="17463" y="49601"/>
                    <a:pt x="17474" y="49601"/>
                  </a:cubicBezTo>
                  <a:cubicBezTo>
                    <a:pt x="17485" y="49601"/>
                    <a:pt x="17497" y="49600"/>
                    <a:pt x="17509" y="49597"/>
                  </a:cubicBezTo>
                  <a:cubicBezTo>
                    <a:pt x="17520" y="49595"/>
                    <a:pt x="17529" y="49591"/>
                    <a:pt x="17539" y="49587"/>
                  </a:cubicBezTo>
                  <a:cubicBezTo>
                    <a:pt x="17563" y="49600"/>
                    <a:pt x="17586" y="49612"/>
                    <a:pt x="17611" y="49625"/>
                  </a:cubicBezTo>
                  <a:lnTo>
                    <a:pt x="17611" y="49632"/>
                  </a:lnTo>
                  <a:cubicBezTo>
                    <a:pt x="17610" y="49691"/>
                    <a:pt x="17643" y="49738"/>
                    <a:pt x="17689" y="49772"/>
                  </a:cubicBezTo>
                  <a:cubicBezTo>
                    <a:pt x="17696" y="49852"/>
                    <a:pt x="17751" y="49930"/>
                    <a:pt x="17839" y="49931"/>
                  </a:cubicBezTo>
                  <a:cubicBezTo>
                    <a:pt x="17854" y="49933"/>
                    <a:pt x="17870" y="49933"/>
                    <a:pt x="17886" y="49933"/>
                  </a:cubicBezTo>
                  <a:cubicBezTo>
                    <a:pt x="17904" y="49933"/>
                    <a:pt x="17921" y="49932"/>
                    <a:pt x="17939" y="49930"/>
                  </a:cubicBezTo>
                  <a:cubicBezTo>
                    <a:pt x="17960" y="49926"/>
                    <a:pt x="17980" y="49920"/>
                    <a:pt x="18000" y="49914"/>
                  </a:cubicBezTo>
                  <a:cubicBezTo>
                    <a:pt x="18033" y="49949"/>
                    <a:pt x="18076" y="49970"/>
                    <a:pt x="18124" y="49975"/>
                  </a:cubicBezTo>
                  <a:cubicBezTo>
                    <a:pt x="18145" y="49976"/>
                    <a:pt x="18165" y="49977"/>
                    <a:pt x="18186" y="49977"/>
                  </a:cubicBezTo>
                  <a:cubicBezTo>
                    <a:pt x="18191" y="49977"/>
                    <a:pt x="18198" y="49975"/>
                    <a:pt x="18204" y="49974"/>
                  </a:cubicBezTo>
                  <a:cubicBezTo>
                    <a:pt x="18237" y="49986"/>
                    <a:pt x="18269" y="49997"/>
                    <a:pt x="18303" y="50008"/>
                  </a:cubicBezTo>
                  <a:cubicBezTo>
                    <a:pt x="18288" y="50042"/>
                    <a:pt x="18286" y="50081"/>
                    <a:pt x="18297" y="50117"/>
                  </a:cubicBezTo>
                  <a:cubicBezTo>
                    <a:pt x="18318" y="50182"/>
                    <a:pt x="18377" y="50229"/>
                    <a:pt x="18446" y="50235"/>
                  </a:cubicBezTo>
                  <a:cubicBezTo>
                    <a:pt x="18471" y="50235"/>
                    <a:pt x="18495" y="50235"/>
                    <a:pt x="18520" y="50233"/>
                  </a:cubicBezTo>
                  <a:cubicBezTo>
                    <a:pt x="18540" y="50276"/>
                    <a:pt x="18577" y="50308"/>
                    <a:pt x="18622" y="50322"/>
                  </a:cubicBezTo>
                  <a:cubicBezTo>
                    <a:pt x="18861" y="50383"/>
                    <a:pt x="19107" y="50427"/>
                    <a:pt x="19349" y="50472"/>
                  </a:cubicBezTo>
                  <a:cubicBezTo>
                    <a:pt x="19414" y="50483"/>
                    <a:pt x="19479" y="50492"/>
                    <a:pt x="19545" y="50502"/>
                  </a:cubicBezTo>
                  <a:cubicBezTo>
                    <a:pt x="19567" y="50514"/>
                    <a:pt x="19590" y="50522"/>
                    <a:pt x="19615" y="50525"/>
                  </a:cubicBezTo>
                  <a:lnTo>
                    <a:pt x="19674" y="50533"/>
                  </a:lnTo>
                  <a:cubicBezTo>
                    <a:pt x="19734" y="50541"/>
                    <a:pt x="19795" y="50548"/>
                    <a:pt x="19855" y="50550"/>
                  </a:cubicBezTo>
                  <a:cubicBezTo>
                    <a:pt x="19861" y="50550"/>
                    <a:pt x="19866" y="50549"/>
                    <a:pt x="19871" y="50549"/>
                  </a:cubicBezTo>
                  <a:cubicBezTo>
                    <a:pt x="19953" y="50559"/>
                    <a:pt x="20036" y="50570"/>
                    <a:pt x="20119" y="50580"/>
                  </a:cubicBezTo>
                  <a:lnTo>
                    <a:pt x="20138" y="50582"/>
                  </a:lnTo>
                  <a:cubicBezTo>
                    <a:pt x="20153" y="50629"/>
                    <a:pt x="20188" y="50668"/>
                    <a:pt x="20233" y="50688"/>
                  </a:cubicBezTo>
                  <a:cubicBezTo>
                    <a:pt x="20250" y="50694"/>
                    <a:pt x="20268" y="50700"/>
                    <a:pt x="20286" y="50702"/>
                  </a:cubicBezTo>
                  <a:cubicBezTo>
                    <a:pt x="20297" y="50703"/>
                    <a:pt x="20307" y="50704"/>
                    <a:pt x="20318" y="50704"/>
                  </a:cubicBezTo>
                  <a:cubicBezTo>
                    <a:pt x="20358" y="50704"/>
                    <a:pt x="20399" y="50695"/>
                    <a:pt x="20438" y="50685"/>
                  </a:cubicBezTo>
                  <a:cubicBezTo>
                    <a:pt x="20595" y="50666"/>
                    <a:pt x="20754" y="50654"/>
                    <a:pt x="20913" y="50644"/>
                  </a:cubicBezTo>
                  <a:cubicBezTo>
                    <a:pt x="20986" y="50642"/>
                    <a:pt x="21058" y="50640"/>
                    <a:pt x="21131" y="50637"/>
                  </a:cubicBezTo>
                  <a:lnTo>
                    <a:pt x="21199" y="50637"/>
                  </a:lnTo>
                  <a:cubicBezTo>
                    <a:pt x="21277" y="50640"/>
                    <a:pt x="21354" y="50640"/>
                    <a:pt x="21430" y="50642"/>
                  </a:cubicBezTo>
                  <a:cubicBezTo>
                    <a:pt x="21444" y="50642"/>
                    <a:pt x="21459" y="50642"/>
                    <a:pt x="21473" y="50642"/>
                  </a:cubicBezTo>
                  <a:cubicBezTo>
                    <a:pt x="21555" y="50642"/>
                    <a:pt x="21637" y="50638"/>
                    <a:pt x="21717" y="50619"/>
                  </a:cubicBezTo>
                  <a:cubicBezTo>
                    <a:pt x="21782" y="50604"/>
                    <a:pt x="21832" y="50551"/>
                    <a:pt x="21843" y="50484"/>
                  </a:cubicBezTo>
                  <a:cubicBezTo>
                    <a:pt x="21875" y="50506"/>
                    <a:pt x="21911" y="50517"/>
                    <a:pt x="21947" y="50517"/>
                  </a:cubicBezTo>
                  <a:cubicBezTo>
                    <a:pt x="21968" y="50517"/>
                    <a:pt x="21988" y="50514"/>
                    <a:pt x="22008" y="50506"/>
                  </a:cubicBezTo>
                  <a:cubicBezTo>
                    <a:pt x="22159" y="50456"/>
                    <a:pt x="22308" y="50402"/>
                    <a:pt x="22459" y="50353"/>
                  </a:cubicBezTo>
                  <a:lnTo>
                    <a:pt x="22459" y="50353"/>
                  </a:lnTo>
                  <a:cubicBezTo>
                    <a:pt x="22452" y="50357"/>
                    <a:pt x="22445" y="50358"/>
                    <a:pt x="22438" y="50361"/>
                  </a:cubicBezTo>
                  <a:cubicBezTo>
                    <a:pt x="22555" y="50323"/>
                    <a:pt x="22671" y="50285"/>
                    <a:pt x="22789" y="50247"/>
                  </a:cubicBezTo>
                  <a:lnTo>
                    <a:pt x="22789" y="50247"/>
                  </a:lnTo>
                  <a:lnTo>
                    <a:pt x="22786" y="50249"/>
                  </a:lnTo>
                  <a:cubicBezTo>
                    <a:pt x="22877" y="50220"/>
                    <a:pt x="22968" y="50192"/>
                    <a:pt x="23058" y="50163"/>
                  </a:cubicBezTo>
                  <a:lnTo>
                    <a:pt x="23209" y="50126"/>
                  </a:lnTo>
                  <a:cubicBezTo>
                    <a:pt x="23350" y="50092"/>
                    <a:pt x="23492" y="50052"/>
                    <a:pt x="23633" y="50016"/>
                  </a:cubicBezTo>
                  <a:cubicBezTo>
                    <a:pt x="23714" y="49993"/>
                    <a:pt x="23795" y="49972"/>
                    <a:pt x="23875" y="49948"/>
                  </a:cubicBezTo>
                  <a:cubicBezTo>
                    <a:pt x="23920" y="49934"/>
                    <a:pt x="23966" y="49923"/>
                    <a:pt x="24010" y="49908"/>
                  </a:cubicBezTo>
                  <a:cubicBezTo>
                    <a:pt x="24026" y="49914"/>
                    <a:pt x="24043" y="49917"/>
                    <a:pt x="24060" y="49917"/>
                  </a:cubicBezTo>
                  <a:cubicBezTo>
                    <a:pt x="24081" y="49917"/>
                    <a:pt x="24102" y="49912"/>
                    <a:pt x="24122" y="49904"/>
                  </a:cubicBezTo>
                  <a:cubicBezTo>
                    <a:pt x="24180" y="49875"/>
                    <a:pt x="24238" y="49848"/>
                    <a:pt x="24296" y="49819"/>
                  </a:cubicBezTo>
                  <a:cubicBezTo>
                    <a:pt x="24558" y="49692"/>
                    <a:pt x="24820" y="49565"/>
                    <a:pt x="25078" y="49433"/>
                  </a:cubicBezTo>
                  <a:cubicBezTo>
                    <a:pt x="25240" y="49360"/>
                    <a:pt x="25402" y="49287"/>
                    <a:pt x="25562" y="49215"/>
                  </a:cubicBezTo>
                  <a:cubicBezTo>
                    <a:pt x="25585" y="49205"/>
                    <a:pt x="25607" y="49194"/>
                    <a:pt x="25631" y="49184"/>
                  </a:cubicBezTo>
                  <a:lnTo>
                    <a:pt x="25781" y="49118"/>
                  </a:lnTo>
                  <a:cubicBezTo>
                    <a:pt x="26032" y="49009"/>
                    <a:pt x="26281" y="48898"/>
                    <a:pt x="26527" y="48778"/>
                  </a:cubicBezTo>
                  <a:cubicBezTo>
                    <a:pt x="26652" y="48717"/>
                    <a:pt x="26776" y="48655"/>
                    <a:pt x="26897" y="48587"/>
                  </a:cubicBezTo>
                  <a:cubicBezTo>
                    <a:pt x="26959" y="48552"/>
                    <a:pt x="27018" y="48514"/>
                    <a:pt x="27081" y="48480"/>
                  </a:cubicBezTo>
                  <a:cubicBezTo>
                    <a:pt x="27120" y="48459"/>
                    <a:pt x="27161" y="48436"/>
                    <a:pt x="27189" y="48401"/>
                  </a:cubicBezTo>
                  <a:cubicBezTo>
                    <a:pt x="27205" y="48377"/>
                    <a:pt x="27218" y="48352"/>
                    <a:pt x="27224" y="48324"/>
                  </a:cubicBezTo>
                  <a:cubicBezTo>
                    <a:pt x="27232" y="48298"/>
                    <a:pt x="27233" y="48270"/>
                    <a:pt x="27228" y="48244"/>
                  </a:cubicBezTo>
                  <a:cubicBezTo>
                    <a:pt x="27320" y="48196"/>
                    <a:pt x="27413" y="48149"/>
                    <a:pt x="27505" y="48101"/>
                  </a:cubicBezTo>
                  <a:cubicBezTo>
                    <a:pt x="27522" y="48092"/>
                    <a:pt x="27536" y="48080"/>
                    <a:pt x="27549" y="48065"/>
                  </a:cubicBezTo>
                  <a:cubicBezTo>
                    <a:pt x="27561" y="48068"/>
                    <a:pt x="27574" y="48070"/>
                    <a:pt x="27586" y="48070"/>
                  </a:cubicBezTo>
                  <a:cubicBezTo>
                    <a:pt x="27607" y="48070"/>
                    <a:pt x="27627" y="48066"/>
                    <a:pt x="27646" y="48057"/>
                  </a:cubicBezTo>
                  <a:cubicBezTo>
                    <a:pt x="27798" y="47991"/>
                    <a:pt x="27947" y="47920"/>
                    <a:pt x="28095" y="47847"/>
                  </a:cubicBezTo>
                  <a:cubicBezTo>
                    <a:pt x="28214" y="47790"/>
                    <a:pt x="28333" y="47733"/>
                    <a:pt x="28450" y="47674"/>
                  </a:cubicBezTo>
                  <a:cubicBezTo>
                    <a:pt x="28723" y="47535"/>
                    <a:pt x="28997" y="47398"/>
                    <a:pt x="29272" y="47262"/>
                  </a:cubicBezTo>
                  <a:lnTo>
                    <a:pt x="29272" y="47262"/>
                  </a:lnTo>
                  <a:lnTo>
                    <a:pt x="29270" y="47263"/>
                  </a:lnTo>
                  <a:cubicBezTo>
                    <a:pt x="29457" y="47178"/>
                    <a:pt x="29641" y="47091"/>
                    <a:pt x="29830" y="47014"/>
                  </a:cubicBezTo>
                  <a:cubicBezTo>
                    <a:pt x="29879" y="47001"/>
                    <a:pt x="29928" y="46988"/>
                    <a:pt x="29976" y="46975"/>
                  </a:cubicBezTo>
                  <a:cubicBezTo>
                    <a:pt x="30036" y="46959"/>
                    <a:pt x="30098" y="46943"/>
                    <a:pt x="30154" y="46915"/>
                  </a:cubicBezTo>
                  <a:lnTo>
                    <a:pt x="30260" y="46913"/>
                  </a:lnTo>
                  <a:lnTo>
                    <a:pt x="30351" y="46920"/>
                  </a:lnTo>
                  <a:cubicBezTo>
                    <a:pt x="30419" y="46926"/>
                    <a:pt x="30485" y="46929"/>
                    <a:pt x="30552" y="46934"/>
                  </a:cubicBezTo>
                  <a:cubicBezTo>
                    <a:pt x="30604" y="46936"/>
                    <a:pt x="30657" y="46942"/>
                    <a:pt x="30708" y="46942"/>
                  </a:cubicBezTo>
                  <a:cubicBezTo>
                    <a:pt x="30743" y="46942"/>
                    <a:pt x="30778" y="46939"/>
                    <a:pt x="30813" y="46931"/>
                  </a:cubicBezTo>
                  <a:cubicBezTo>
                    <a:pt x="30835" y="46926"/>
                    <a:pt x="30856" y="46916"/>
                    <a:pt x="30875" y="46902"/>
                  </a:cubicBezTo>
                  <a:cubicBezTo>
                    <a:pt x="30927" y="46911"/>
                    <a:pt x="30978" y="46921"/>
                    <a:pt x="31030" y="46931"/>
                  </a:cubicBezTo>
                  <a:cubicBezTo>
                    <a:pt x="31068" y="46942"/>
                    <a:pt x="31106" y="46950"/>
                    <a:pt x="31145" y="46958"/>
                  </a:cubicBezTo>
                  <a:cubicBezTo>
                    <a:pt x="31153" y="46959"/>
                    <a:pt x="31160" y="46959"/>
                    <a:pt x="31168" y="46959"/>
                  </a:cubicBezTo>
                  <a:cubicBezTo>
                    <a:pt x="31231" y="46959"/>
                    <a:pt x="31291" y="46924"/>
                    <a:pt x="31322" y="46866"/>
                  </a:cubicBezTo>
                  <a:cubicBezTo>
                    <a:pt x="31334" y="46871"/>
                    <a:pt x="31347" y="46878"/>
                    <a:pt x="31360" y="46884"/>
                  </a:cubicBezTo>
                  <a:cubicBezTo>
                    <a:pt x="31381" y="46928"/>
                    <a:pt x="31403" y="46971"/>
                    <a:pt x="31426" y="47013"/>
                  </a:cubicBezTo>
                  <a:cubicBezTo>
                    <a:pt x="31456" y="47066"/>
                    <a:pt x="31511" y="47085"/>
                    <a:pt x="31567" y="47087"/>
                  </a:cubicBezTo>
                  <a:cubicBezTo>
                    <a:pt x="31608" y="47130"/>
                    <a:pt x="31652" y="47169"/>
                    <a:pt x="31700" y="47205"/>
                  </a:cubicBezTo>
                  <a:cubicBezTo>
                    <a:pt x="31730" y="47227"/>
                    <a:pt x="31762" y="47248"/>
                    <a:pt x="31792" y="47270"/>
                  </a:cubicBezTo>
                  <a:cubicBezTo>
                    <a:pt x="31799" y="47279"/>
                    <a:pt x="31804" y="47288"/>
                    <a:pt x="31810" y="47298"/>
                  </a:cubicBezTo>
                  <a:cubicBezTo>
                    <a:pt x="31838" y="47335"/>
                    <a:pt x="31880" y="47357"/>
                    <a:pt x="31925" y="47358"/>
                  </a:cubicBezTo>
                  <a:cubicBezTo>
                    <a:pt x="31949" y="47373"/>
                    <a:pt x="31972" y="47386"/>
                    <a:pt x="31996" y="47398"/>
                  </a:cubicBezTo>
                  <a:cubicBezTo>
                    <a:pt x="32024" y="47412"/>
                    <a:pt x="32062" y="47413"/>
                    <a:pt x="32090" y="47416"/>
                  </a:cubicBezTo>
                  <a:cubicBezTo>
                    <a:pt x="32098" y="47417"/>
                    <a:pt x="32105" y="47418"/>
                    <a:pt x="32112" y="47418"/>
                  </a:cubicBezTo>
                  <a:cubicBezTo>
                    <a:pt x="32129" y="47418"/>
                    <a:pt x="32145" y="47415"/>
                    <a:pt x="32161" y="47411"/>
                  </a:cubicBezTo>
                  <a:cubicBezTo>
                    <a:pt x="32229" y="47469"/>
                    <a:pt x="32295" y="47528"/>
                    <a:pt x="32363" y="47588"/>
                  </a:cubicBezTo>
                  <a:cubicBezTo>
                    <a:pt x="32379" y="47637"/>
                    <a:pt x="32400" y="47684"/>
                    <a:pt x="32424" y="47730"/>
                  </a:cubicBezTo>
                  <a:cubicBezTo>
                    <a:pt x="32461" y="47794"/>
                    <a:pt x="32504" y="47854"/>
                    <a:pt x="32553" y="47909"/>
                  </a:cubicBezTo>
                  <a:cubicBezTo>
                    <a:pt x="32586" y="47950"/>
                    <a:pt x="32637" y="47974"/>
                    <a:pt x="32690" y="47974"/>
                  </a:cubicBezTo>
                  <a:cubicBezTo>
                    <a:pt x="32697" y="47974"/>
                    <a:pt x="32704" y="47973"/>
                    <a:pt x="32711" y="47972"/>
                  </a:cubicBezTo>
                  <a:cubicBezTo>
                    <a:pt x="32721" y="47970"/>
                    <a:pt x="32729" y="47967"/>
                    <a:pt x="32736" y="47964"/>
                  </a:cubicBezTo>
                  <a:cubicBezTo>
                    <a:pt x="32743" y="47971"/>
                    <a:pt x="32748" y="47978"/>
                    <a:pt x="32754" y="47985"/>
                  </a:cubicBezTo>
                  <a:cubicBezTo>
                    <a:pt x="32765" y="48020"/>
                    <a:pt x="32775" y="48055"/>
                    <a:pt x="32789" y="48089"/>
                  </a:cubicBezTo>
                  <a:cubicBezTo>
                    <a:pt x="32799" y="48114"/>
                    <a:pt x="32808" y="48139"/>
                    <a:pt x="32819" y="48165"/>
                  </a:cubicBezTo>
                  <a:cubicBezTo>
                    <a:pt x="32830" y="48187"/>
                    <a:pt x="32844" y="48209"/>
                    <a:pt x="32859" y="48229"/>
                  </a:cubicBezTo>
                  <a:cubicBezTo>
                    <a:pt x="32866" y="48242"/>
                    <a:pt x="32877" y="48253"/>
                    <a:pt x="32888" y="48262"/>
                  </a:cubicBezTo>
                  <a:cubicBezTo>
                    <a:pt x="32900" y="48305"/>
                    <a:pt x="32910" y="48347"/>
                    <a:pt x="32918" y="48391"/>
                  </a:cubicBezTo>
                  <a:cubicBezTo>
                    <a:pt x="32931" y="48468"/>
                    <a:pt x="32939" y="48545"/>
                    <a:pt x="32944" y="48623"/>
                  </a:cubicBezTo>
                  <a:cubicBezTo>
                    <a:pt x="32944" y="48655"/>
                    <a:pt x="32944" y="48687"/>
                    <a:pt x="32944" y="48719"/>
                  </a:cubicBezTo>
                  <a:cubicBezTo>
                    <a:pt x="32924" y="48803"/>
                    <a:pt x="32918" y="48892"/>
                    <a:pt x="32904" y="48979"/>
                  </a:cubicBezTo>
                  <a:cubicBezTo>
                    <a:pt x="32894" y="49060"/>
                    <a:pt x="32880" y="49143"/>
                    <a:pt x="32867" y="49225"/>
                  </a:cubicBezTo>
                  <a:cubicBezTo>
                    <a:pt x="32859" y="49276"/>
                    <a:pt x="32850" y="49327"/>
                    <a:pt x="32842" y="49379"/>
                  </a:cubicBezTo>
                  <a:cubicBezTo>
                    <a:pt x="32838" y="49397"/>
                    <a:pt x="32832" y="49415"/>
                    <a:pt x="32828" y="49432"/>
                  </a:cubicBezTo>
                  <a:cubicBezTo>
                    <a:pt x="32802" y="49522"/>
                    <a:pt x="32772" y="49612"/>
                    <a:pt x="32746" y="49703"/>
                  </a:cubicBezTo>
                  <a:cubicBezTo>
                    <a:pt x="32718" y="49791"/>
                    <a:pt x="32693" y="49879"/>
                    <a:pt x="32667" y="49967"/>
                  </a:cubicBezTo>
                  <a:cubicBezTo>
                    <a:pt x="32643" y="50050"/>
                    <a:pt x="32621" y="50135"/>
                    <a:pt x="32594" y="50217"/>
                  </a:cubicBezTo>
                  <a:cubicBezTo>
                    <a:pt x="32590" y="50226"/>
                    <a:pt x="32585" y="50235"/>
                    <a:pt x="32582" y="50244"/>
                  </a:cubicBezTo>
                  <a:cubicBezTo>
                    <a:pt x="32571" y="50274"/>
                    <a:pt x="32567" y="50307"/>
                    <a:pt x="32573" y="50339"/>
                  </a:cubicBezTo>
                  <a:cubicBezTo>
                    <a:pt x="32525" y="50391"/>
                    <a:pt x="32477" y="50443"/>
                    <a:pt x="32428" y="50495"/>
                  </a:cubicBezTo>
                  <a:cubicBezTo>
                    <a:pt x="32359" y="50553"/>
                    <a:pt x="32293" y="50612"/>
                    <a:pt x="32225" y="50670"/>
                  </a:cubicBezTo>
                  <a:cubicBezTo>
                    <a:pt x="32133" y="50751"/>
                    <a:pt x="32041" y="50834"/>
                    <a:pt x="31949" y="50916"/>
                  </a:cubicBezTo>
                  <a:cubicBezTo>
                    <a:pt x="31864" y="50991"/>
                    <a:pt x="31778" y="51063"/>
                    <a:pt x="31697" y="51142"/>
                  </a:cubicBezTo>
                  <a:cubicBezTo>
                    <a:pt x="31681" y="51158"/>
                    <a:pt x="31668" y="51178"/>
                    <a:pt x="31659" y="51199"/>
                  </a:cubicBezTo>
                  <a:cubicBezTo>
                    <a:pt x="31599" y="51236"/>
                    <a:pt x="31538" y="51269"/>
                    <a:pt x="31475" y="51299"/>
                  </a:cubicBezTo>
                  <a:cubicBezTo>
                    <a:pt x="31442" y="51315"/>
                    <a:pt x="31409" y="51330"/>
                    <a:pt x="31375" y="51343"/>
                  </a:cubicBezTo>
                  <a:lnTo>
                    <a:pt x="31382" y="51342"/>
                  </a:lnTo>
                  <a:lnTo>
                    <a:pt x="31382" y="51342"/>
                  </a:lnTo>
                  <a:cubicBezTo>
                    <a:pt x="31372" y="51344"/>
                    <a:pt x="31364" y="51347"/>
                    <a:pt x="31355" y="51349"/>
                  </a:cubicBezTo>
                  <a:cubicBezTo>
                    <a:pt x="31267" y="51374"/>
                    <a:pt x="31208" y="51462"/>
                    <a:pt x="31231" y="51555"/>
                  </a:cubicBezTo>
                  <a:cubicBezTo>
                    <a:pt x="31250" y="51629"/>
                    <a:pt x="31321" y="51685"/>
                    <a:pt x="31397" y="51685"/>
                  </a:cubicBezTo>
                  <a:cubicBezTo>
                    <a:pt x="31410" y="51685"/>
                    <a:pt x="31423" y="51683"/>
                    <a:pt x="31437" y="51679"/>
                  </a:cubicBezTo>
                  <a:cubicBezTo>
                    <a:pt x="31580" y="51637"/>
                    <a:pt x="31714" y="51564"/>
                    <a:pt x="31841" y="51486"/>
                  </a:cubicBezTo>
                  <a:cubicBezTo>
                    <a:pt x="31967" y="51409"/>
                    <a:pt x="32082" y="51313"/>
                    <a:pt x="32194" y="51219"/>
                  </a:cubicBezTo>
                  <a:cubicBezTo>
                    <a:pt x="32309" y="51123"/>
                    <a:pt x="32424" y="51028"/>
                    <a:pt x="32537" y="50932"/>
                  </a:cubicBezTo>
                  <a:cubicBezTo>
                    <a:pt x="32643" y="50841"/>
                    <a:pt x="32751" y="50750"/>
                    <a:pt x="32857" y="50657"/>
                  </a:cubicBezTo>
                  <a:cubicBezTo>
                    <a:pt x="32910" y="50610"/>
                    <a:pt x="32963" y="50563"/>
                    <a:pt x="33016" y="50515"/>
                  </a:cubicBezTo>
                  <a:cubicBezTo>
                    <a:pt x="33040" y="50494"/>
                    <a:pt x="33063" y="50473"/>
                    <a:pt x="33086" y="50452"/>
                  </a:cubicBezTo>
                  <a:cubicBezTo>
                    <a:pt x="33118" y="50422"/>
                    <a:pt x="33147" y="50388"/>
                    <a:pt x="33171" y="50352"/>
                  </a:cubicBezTo>
                  <a:cubicBezTo>
                    <a:pt x="33197" y="50315"/>
                    <a:pt x="33195" y="50270"/>
                    <a:pt x="33183" y="50227"/>
                  </a:cubicBezTo>
                  <a:cubicBezTo>
                    <a:pt x="33197" y="50211"/>
                    <a:pt x="33210" y="50197"/>
                    <a:pt x="33223" y="50181"/>
                  </a:cubicBezTo>
                  <a:cubicBezTo>
                    <a:pt x="33309" y="50078"/>
                    <a:pt x="33391" y="49971"/>
                    <a:pt x="33470" y="49863"/>
                  </a:cubicBezTo>
                  <a:cubicBezTo>
                    <a:pt x="33586" y="49707"/>
                    <a:pt x="33710" y="49553"/>
                    <a:pt x="33810" y="49385"/>
                  </a:cubicBezTo>
                  <a:cubicBezTo>
                    <a:pt x="33884" y="49263"/>
                    <a:pt x="33947" y="49134"/>
                    <a:pt x="34000" y="49001"/>
                  </a:cubicBezTo>
                  <a:cubicBezTo>
                    <a:pt x="34014" y="48959"/>
                    <a:pt x="34034" y="48916"/>
                    <a:pt x="34046" y="48873"/>
                  </a:cubicBezTo>
                  <a:cubicBezTo>
                    <a:pt x="34056" y="48830"/>
                    <a:pt x="34064" y="48785"/>
                    <a:pt x="34066" y="48741"/>
                  </a:cubicBezTo>
                  <a:cubicBezTo>
                    <a:pt x="34069" y="48699"/>
                    <a:pt x="34054" y="48658"/>
                    <a:pt x="34027" y="48627"/>
                  </a:cubicBezTo>
                  <a:cubicBezTo>
                    <a:pt x="34034" y="48603"/>
                    <a:pt x="34041" y="48577"/>
                    <a:pt x="34050" y="48553"/>
                  </a:cubicBezTo>
                  <a:cubicBezTo>
                    <a:pt x="34062" y="48514"/>
                    <a:pt x="34075" y="48476"/>
                    <a:pt x="34087" y="48437"/>
                  </a:cubicBezTo>
                  <a:cubicBezTo>
                    <a:pt x="34113" y="48341"/>
                    <a:pt x="34140" y="48246"/>
                    <a:pt x="34163" y="48150"/>
                  </a:cubicBezTo>
                  <a:cubicBezTo>
                    <a:pt x="34178" y="48133"/>
                    <a:pt x="34190" y="48114"/>
                    <a:pt x="34200" y="48094"/>
                  </a:cubicBezTo>
                  <a:cubicBezTo>
                    <a:pt x="34220" y="48049"/>
                    <a:pt x="34239" y="48003"/>
                    <a:pt x="34257" y="47955"/>
                  </a:cubicBezTo>
                  <a:cubicBezTo>
                    <a:pt x="34261" y="47945"/>
                    <a:pt x="34264" y="47936"/>
                    <a:pt x="34267" y="47925"/>
                  </a:cubicBezTo>
                  <a:cubicBezTo>
                    <a:pt x="34339" y="47921"/>
                    <a:pt x="34400" y="47871"/>
                    <a:pt x="34420" y="47802"/>
                  </a:cubicBezTo>
                  <a:cubicBezTo>
                    <a:pt x="34439" y="47733"/>
                    <a:pt x="34451" y="47662"/>
                    <a:pt x="34455" y="47590"/>
                  </a:cubicBezTo>
                  <a:cubicBezTo>
                    <a:pt x="34459" y="47509"/>
                    <a:pt x="34465" y="47430"/>
                    <a:pt x="34462" y="47348"/>
                  </a:cubicBezTo>
                  <a:cubicBezTo>
                    <a:pt x="34458" y="47252"/>
                    <a:pt x="34451" y="47157"/>
                    <a:pt x="34442" y="47062"/>
                  </a:cubicBezTo>
                  <a:cubicBezTo>
                    <a:pt x="34439" y="47045"/>
                    <a:pt x="34437" y="47029"/>
                    <a:pt x="34435" y="47012"/>
                  </a:cubicBezTo>
                  <a:cubicBezTo>
                    <a:pt x="34437" y="46941"/>
                    <a:pt x="34434" y="46869"/>
                    <a:pt x="34428" y="46798"/>
                  </a:cubicBezTo>
                  <a:cubicBezTo>
                    <a:pt x="34426" y="46779"/>
                    <a:pt x="34420" y="46761"/>
                    <a:pt x="34412" y="46743"/>
                  </a:cubicBezTo>
                  <a:cubicBezTo>
                    <a:pt x="34419" y="46675"/>
                    <a:pt x="34416" y="46606"/>
                    <a:pt x="34403" y="46538"/>
                  </a:cubicBezTo>
                  <a:cubicBezTo>
                    <a:pt x="34372" y="46337"/>
                    <a:pt x="34308" y="46147"/>
                    <a:pt x="34242" y="45956"/>
                  </a:cubicBezTo>
                  <a:cubicBezTo>
                    <a:pt x="34239" y="45948"/>
                    <a:pt x="34237" y="45941"/>
                    <a:pt x="34234" y="45934"/>
                  </a:cubicBezTo>
                  <a:cubicBezTo>
                    <a:pt x="34235" y="45919"/>
                    <a:pt x="34234" y="45903"/>
                    <a:pt x="34230" y="45887"/>
                  </a:cubicBezTo>
                  <a:cubicBezTo>
                    <a:pt x="34212" y="45804"/>
                    <a:pt x="34186" y="45723"/>
                    <a:pt x="34152" y="45643"/>
                  </a:cubicBezTo>
                  <a:cubicBezTo>
                    <a:pt x="34131" y="45593"/>
                    <a:pt x="34112" y="45540"/>
                    <a:pt x="34087" y="45489"/>
                  </a:cubicBezTo>
                  <a:cubicBezTo>
                    <a:pt x="34056" y="45430"/>
                    <a:pt x="34027" y="45371"/>
                    <a:pt x="33996" y="45311"/>
                  </a:cubicBezTo>
                  <a:cubicBezTo>
                    <a:pt x="33975" y="45269"/>
                    <a:pt x="33948" y="45227"/>
                    <a:pt x="33924" y="45186"/>
                  </a:cubicBezTo>
                  <a:cubicBezTo>
                    <a:pt x="33890" y="45128"/>
                    <a:pt x="33856" y="45071"/>
                    <a:pt x="33820" y="45015"/>
                  </a:cubicBezTo>
                  <a:cubicBezTo>
                    <a:pt x="33823" y="44976"/>
                    <a:pt x="33820" y="44936"/>
                    <a:pt x="33809" y="44897"/>
                  </a:cubicBezTo>
                  <a:cubicBezTo>
                    <a:pt x="33783" y="44794"/>
                    <a:pt x="33727" y="44698"/>
                    <a:pt x="33670" y="44611"/>
                  </a:cubicBezTo>
                  <a:cubicBezTo>
                    <a:pt x="33553" y="44435"/>
                    <a:pt x="33412" y="44278"/>
                    <a:pt x="33264" y="44129"/>
                  </a:cubicBezTo>
                  <a:cubicBezTo>
                    <a:pt x="33183" y="44045"/>
                    <a:pt x="33101" y="43961"/>
                    <a:pt x="33015" y="43882"/>
                  </a:cubicBezTo>
                  <a:cubicBezTo>
                    <a:pt x="32927" y="43801"/>
                    <a:pt x="32842" y="43711"/>
                    <a:pt x="32744" y="43644"/>
                  </a:cubicBezTo>
                  <a:cubicBezTo>
                    <a:pt x="32712" y="43622"/>
                    <a:pt x="32673" y="43609"/>
                    <a:pt x="32635" y="43609"/>
                  </a:cubicBezTo>
                  <a:cubicBezTo>
                    <a:pt x="32593" y="43609"/>
                    <a:pt x="32551" y="43624"/>
                    <a:pt x="32520" y="43657"/>
                  </a:cubicBezTo>
                  <a:cubicBezTo>
                    <a:pt x="32503" y="43675"/>
                    <a:pt x="32488" y="43694"/>
                    <a:pt x="32476" y="43715"/>
                  </a:cubicBezTo>
                  <a:cubicBezTo>
                    <a:pt x="32443" y="43695"/>
                    <a:pt x="32407" y="43678"/>
                    <a:pt x="32373" y="43659"/>
                  </a:cubicBezTo>
                  <a:cubicBezTo>
                    <a:pt x="32419" y="43616"/>
                    <a:pt x="32434" y="43551"/>
                    <a:pt x="32416" y="43490"/>
                  </a:cubicBezTo>
                  <a:cubicBezTo>
                    <a:pt x="32394" y="43422"/>
                    <a:pt x="32327" y="43372"/>
                    <a:pt x="32256" y="43372"/>
                  </a:cubicBezTo>
                  <a:cubicBezTo>
                    <a:pt x="32246" y="43372"/>
                    <a:pt x="32236" y="43373"/>
                    <a:pt x="32225" y="43375"/>
                  </a:cubicBezTo>
                  <a:cubicBezTo>
                    <a:pt x="32167" y="43387"/>
                    <a:pt x="32111" y="43399"/>
                    <a:pt x="32054" y="43412"/>
                  </a:cubicBezTo>
                  <a:cubicBezTo>
                    <a:pt x="31973" y="43430"/>
                    <a:pt x="31891" y="43449"/>
                    <a:pt x="31809" y="43467"/>
                  </a:cubicBezTo>
                  <a:cubicBezTo>
                    <a:pt x="31681" y="43427"/>
                    <a:pt x="31550" y="43397"/>
                    <a:pt x="31417" y="43375"/>
                  </a:cubicBezTo>
                  <a:cubicBezTo>
                    <a:pt x="31320" y="43361"/>
                    <a:pt x="31223" y="43345"/>
                    <a:pt x="31127" y="43334"/>
                  </a:cubicBezTo>
                  <a:cubicBezTo>
                    <a:pt x="31083" y="43328"/>
                    <a:pt x="31036" y="43324"/>
                    <a:pt x="30991" y="43318"/>
                  </a:cubicBezTo>
                  <a:cubicBezTo>
                    <a:pt x="30949" y="43312"/>
                    <a:pt x="30892" y="43304"/>
                    <a:pt x="30847" y="43304"/>
                  </a:cubicBezTo>
                  <a:cubicBezTo>
                    <a:pt x="30845" y="43304"/>
                    <a:pt x="30842" y="43304"/>
                    <a:pt x="30840" y="43304"/>
                  </a:cubicBezTo>
                  <a:cubicBezTo>
                    <a:pt x="30806" y="43305"/>
                    <a:pt x="30771" y="43305"/>
                    <a:pt x="30738" y="43308"/>
                  </a:cubicBezTo>
                  <a:cubicBezTo>
                    <a:pt x="30674" y="43314"/>
                    <a:pt x="30620" y="43355"/>
                    <a:pt x="30598" y="43416"/>
                  </a:cubicBezTo>
                  <a:lnTo>
                    <a:pt x="30571" y="43417"/>
                  </a:lnTo>
                  <a:cubicBezTo>
                    <a:pt x="30482" y="43420"/>
                    <a:pt x="30396" y="43433"/>
                    <a:pt x="30307" y="43444"/>
                  </a:cubicBezTo>
                  <a:cubicBezTo>
                    <a:pt x="30240" y="43450"/>
                    <a:pt x="30174" y="43457"/>
                    <a:pt x="30108" y="43466"/>
                  </a:cubicBezTo>
                  <a:lnTo>
                    <a:pt x="30107" y="43466"/>
                  </a:lnTo>
                  <a:cubicBezTo>
                    <a:pt x="30051" y="43468"/>
                    <a:pt x="29987" y="43468"/>
                    <a:pt x="29936" y="43494"/>
                  </a:cubicBezTo>
                  <a:lnTo>
                    <a:pt x="29705" y="43531"/>
                  </a:lnTo>
                  <a:cubicBezTo>
                    <a:pt x="29624" y="43544"/>
                    <a:pt x="29542" y="43562"/>
                    <a:pt x="29461" y="43579"/>
                  </a:cubicBezTo>
                  <a:cubicBezTo>
                    <a:pt x="29378" y="43597"/>
                    <a:pt x="29294" y="43613"/>
                    <a:pt x="29211" y="43635"/>
                  </a:cubicBezTo>
                  <a:cubicBezTo>
                    <a:pt x="29130" y="43654"/>
                    <a:pt x="29048" y="43674"/>
                    <a:pt x="28967" y="43694"/>
                  </a:cubicBezTo>
                  <a:cubicBezTo>
                    <a:pt x="28956" y="43695"/>
                    <a:pt x="28947" y="43696"/>
                    <a:pt x="28936" y="43700"/>
                  </a:cubicBezTo>
                  <a:cubicBezTo>
                    <a:pt x="28915" y="43706"/>
                    <a:pt x="28893" y="43712"/>
                    <a:pt x="28872" y="43719"/>
                  </a:cubicBezTo>
                  <a:cubicBezTo>
                    <a:pt x="28762" y="43746"/>
                    <a:pt x="28652" y="43772"/>
                    <a:pt x="28549" y="43817"/>
                  </a:cubicBezTo>
                  <a:cubicBezTo>
                    <a:pt x="28535" y="43822"/>
                    <a:pt x="28524" y="43828"/>
                    <a:pt x="28512" y="43837"/>
                  </a:cubicBezTo>
                  <a:lnTo>
                    <a:pt x="28511" y="43837"/>
                  </a:lnTo>
                  <a:cubicBezTo>
                    <a:pt x="28385" y="43885"/>
                    <a:pt x="28255" y="43930"/>
                    <a:pt x="28131" y="43980"/>
                  </a:cubicBezTo>
                  <a:lnTo>
                    <a:pt x="27996" y="44037"/>
                  </a:lnTo>
                  <a:cubicBezTo>
                    <a:pt x="27988" y="44036"/>
                    <a:pt x="27979" y="44035"/>
                    <a:pt x="27971" y="44035"/>
                  </a:cubicBezTo>
                  <a:cubicBezTo>
                    <a:pt x="27950" y="44035"/>
                    <a:pt x="27930" y="44040"/>
                    <a:pt x="27911" y="44048"/>
                  </a:cubicBezTo>
                  <a:cubicBezTo>
                    <a:pt x="27787" y="44105"/>
                    <a:pt x="27662" y="44163"/>
                    <a:pt x="27537" y="44221"/>
                  </a:cubicBezTo>
                  <a:cubicBezTo>
                    <a:pt x="27501" y="44236"/>
                    <a:pt x="27464" y="44250"/>
                    <a:pt x="27426" y="44263"/>
                  </a:cubicBezTo>
                  <a:cubicBezTo>
                    <a:pt x="27358" y="44282"/>
                    <a:pt x="27289" y="44301"/>
                    <a:pt x="27236" y="44348"/>
                  </a:cubicBezTo>
                  <a:cubicBezTo>
                    <a:pt x="27226" y="44357"/>
                    <a:pt x="27215" y="44366"/>
                    <a:pt x="27207" y="44374"/>
                  </a:cubicBezTo>
                  <a:cubicBezTo>
                    <a:pt x="27170" y="44391"/>
                    <a:pt x="27134" y="44408"/>
                    <a:pt x="27097" y="44424"/>
                  </a:cubicBezTo>
                  <a:cubicBezTo>
                    <a:pt x="26938" y="44495"/>
                    <a:pt x="26777" y="44567"/>
                    <a:pt x="26618" y="44639"/>
                  </a:cubicBezTo>
                  <a:cubicBezTo>
                    <a:pt x="26502" y="44690"/>
                    <a:pt x="26383" y="44738"/>
                    <a:pt x="26266" y="44786"/>
                  </a:cubicBezTo>
                  <a:cubicBezTo>
                    <a:pt x="26217" y="44807"/>
                    <a:pt x="26168" y="44827"/>
                    <a:pt x="26120" y="44847"/>
                  </a:cubicBezTo>
                  <a:cubicBezTo>
                    <a:pt x="25994" y="44893"/>
                    <a:pt x="25869" y="44938"/>
                    <a:pt x="25745" y="44984"/>
                  </a:cubicBezTo>
                  <a:cubicBezTo>
                    <a:pt x="25576" y="45049"/>
                    <a:pt x="25406" y="45115"/>
                    <a:pt x="25236" y="45179"/>
                  </a:cubicBezTo>
                  <a:cubicBezTo>
                    <a:pt x="25250" y="45166"/>
                    <a:pt x="25264" y="45156"/>
                    <a:pt x="25278" y="45143"/>
                  </a:cubicBezTo>
                  <a:cubicBezTo>
                    <a:pt x="25336" y="45088"/>
                    <a:pt x="25396" y="45033"/>
                    <a:pt x="25453" y="44979"/>
                  </a:cubicBezTo>
                  <a:cubicBezTo>
                    <a:pt x="25558" y="44882"/>
                    <a:pt x="25661" y="44786"/>
                    <a:pt x="25764" y="44691"/>
                  </a:cubicBezTo>
                  <a:cubicBezTo>
                    <a:pt x="25837" y="44640"/>
                    <a:pt x="25909" y="44590"/>
                    <a:pt x="25982" y="44538"/>
                  </a:cubicBezTo>
                  <a:cubicBezTo>
                    <a:pt x="26033" y="44503"/>
                    <a:pt x="26088" y="44468"/>
                    <a:pt x="26136" y="44428"/>
                  </a:cubicBezTo>
                  <a:cubicBezTo>
                    <a:pt x="26221" y="44362"/>
                    <a:pt x="26304" y="44294"/>
                    <a:pt x="26387" y="44227"/>
                  </a:cubicBezTo>
                  <a:cubicBezTo>
                    <a:pt x="26458" y="44170"/>
                    <a:pt x="26530" y="44112"/>
                    <a:pt x="26601" y="44055"/>
                  </a:cubicBezTo>
                  <a:cubicBezTo>
                    <a:pt x="26660" y="44009"/>
                    <a:pt x="26715" y="43950"/>
                    <a:pt x="26771" y="43899"/>
                  </a:cubicBezTo>
                  <a:cubicBezTo>
                    <a:pt x="26816" y="43858"/>
                    <a:pt x="26863" y="43818"/>
                    <a:pt x="26908" y="43777"/>
                  </a:cubicBezTo>
                  <a:cubicBezTo>
                    <a:pt x="26915" y="43786"/>
                    <a:pt x="26922" y="43795"/>
                    <a:pt x="26929" y="43803"/>
                  </a:cubicBezTo>
                  <a:cubicBezTo>
                    <a:pt x="26961" y="43835"/>
                    <a:pt x="27007" y="43853"/>
                    <a:pt x="27052" y="43853"/>
                  </a:cubicBezTo>
                  <a:cubicBezTo>
                    <a:pt x="27088" y="43853"/>
                    <a:pt x="27124" y="43842"/>
                    <a:pt x="27152" y="43819"/>
                  </a:cubicBezTo>
                  <a:cubicBezTo>
                    <a:pt x="27158" y="43814"/>
                    <a:pt x="27164" y="43809"/>
                    <a:pt x="27170" y="43804"/>
                  </a:cubicBezTo>
                  <a:lnTo>
                    <a:pt x="27170" y="43805"/>
                  </a:lnTo>
                  <a:cubicBezTo>
                    <a:pt x="27171" y="43803"/>
                    <a:pt x="27173" y="43801"/>
                    <a:pt x="27175" y="43799"/>
                  </a:cubicBezTo>
                  <a:cubicBezTo>
                    <a:pt x="27274" y="43713"/>
                    <a:pt x="27359" y="43611"/>
                    <a:pt x="27448" y="43515"/>
                  </a:cubicBezTo>
                  <a:cubicBezTo>
                    <a:pt x="27524" y="43430"/>
                    <a:pt x="27600" y="43348"/>
                    <a:pt x="27676" y="43266"/>
                  </a:cubicBezTo>
                  <a:cubicBezTo>
                    <a:pt x="27791" y="43141"/>
                    <a:pt x="27903" y="43014"/>
                    <a:pt x="28015" y="42888"/>
                  </a:cubicBezTo>
                  <a:lnTo>
                    <a:pt x="28048" y="42851"/>
                  </a:lnTo>
                  <a:cubicBezTo>
                    <a:pt x="28051" y="42849"/>
                    <a:pt x="28055" y="42847"/>
                    <a:pt x="28058" y="42845"/>
                  </a:cubicBezTo>
                  <a:cubicBezTo>
                    <a:pt x="28066" y="42836"/>
                    <a:pt x="28071" y="42825"/>
                    <a:pt x="28079" y="42816"/>
                  </a:cubicBezTo>
                  <a:lnTo>
                    <a:pt x="28176" y="42708"/>
                  </a:lnTo>
                  <a:cubicBezTo>
                    <a:pt x="28284" y="42614"/>
                    <a:pt x="28391" y="42517"/>
                    <a:pt x="28497" y="42423"/>
                  </a:cubicBezTo>
                  <a:cubicBezTo>
                    <a:pt x="28626" y="42308"/>
                    <a:pt x="28747" y="42187"/>
                    <a:pt x="28869" y="42066"/>
                  </a:cubicBezTo>
                  <a:cubicBezTo>
                    <a:pt x="28930" y="42007"/>
                    <a:pt x="28988" y="41944"/>
                    <a:pt x="29043" y="41881"/>
                  </a:cubicBezTo>
                  <a:cubicBezTo>
                    <a:pt x="29124" y="41793"/>
                    <a:pt x="29210" y="41706"/>
                    <a:pt x="29277" y="41608"/>
                  </a:cubicBezTo>
                  <a:cubicBezTo>
                    <a:pt x="29319" y="41549"/>
                    <a:pt x="29326" y="41474"/>
                    <a:pt x="29287" y="41412"/>
                  </a:cubicBezTo>
                  <a:cubicBezTo>
                    <a:pt x="29303" y="41390"/>
                    <a:pt x="29319" y="41368"/>
                    <a:pt x="29334" y="41347"/>
                  </a:cubicBezTo>
                  <a:cubicBezTo>
                    <a:pt x="29409" y="41246"/>
                    <a:pt x="29481" y="41143"/>
                    <a:pt x="29553" y="41040"/>
                  </a:cubicBezTo>
                  <a:cubicBezTo>
                    <a:pt x="29586" y="41072"/>
                    <a:pt x="29632" y="41092"/>
                    <a:pt x="29678" y="41092"/>
                  </a:cubicBezTo>
                  <a:cubicBezTo>
                    <a:pt x="29713" y="41092"/>
                    <a:pt x="29747" y="41081"/>
                    <a:pt x="29777" y="41057"/>
                  </a:cubicBezTo>
                  <a:cubicBezTo>
                    <a:pt x="29811" y="41030"/>
                    <a:pt x="29843" y="41002"/>
                    <a:pt x="29874" y="40972"/>
                  </a:cubicBezTo>
                  <a:cubicBezTo>
                    <a:pt x="29904" y="40944"/>
                    <a:pt x="29927" y="40906"/>
                    <a:pt x="29950" y="40873"/>
                  </a:cubicBezTo>
                  <a:cubicBezTo>
                    <a:pt x="30004" y="40792"/>
                    <a:pt x="30054" y="40707"/>
                    <a:pt x="30097" y="40619"/>
                  </a:cubicBezTo>
                  <a:cubicBezTo>
                    <a:pt x="30146" y="40527"/>
                    <a:pt x="30192" y="40431"/>
                    <a:pt x="30232" y="40333"/>
                  </a:cubicBezTo>
                  <a:cubicBezTo>
                    <a:pt x="30274" y="40231"/>
                    <a:pt x="30316" y="40128"/>
                    <a:pt x="30351" y="40022"/>
                  </a:cubicBezTo>
                  <a:cubicBezTo>
                    <a:pt x="30380" y="39928"/>
                    <a:pt x="30410" y="39834"/>
                    <a:pt x="30441" y="39741"/>
                  </a:cubicBezTo>
                  <a:cubicBezTo>
                    <a:pt x="30465" y="39666"/>
                    <a:pt x="30483" y="39591"/>
                    <a:pt x="30504" y="39515"/>
                  </a:cubicBezTo>
                  <a:cubicBezTo>
                    <a:pt x="30520" y="39453"/>
                    <a:pt x="30536" y="39392"/>
                    <a:pt x="30550" y="39328"/>
                  </a:cubicBezTo>
                  <a:cubicBezTo>
                    <a:pt x="30571" y="39295"/>
                    <a:pt x="30592" y="39261"/>
                    <a:pt x="30611" y="39226"/>
                  </a:cubicBezTo>
                  <a:cubicBezTo>
                    <a:pt x="30626" y="39194"/>
                    <a:pt x="30638" y="39162"/>
                    <a:pt x="30649" y="39128"/>
                  </a:cubicBezTo>
                  <a:cubicBezTo>
                    <a:pt x="30667" y="39077"/>
                    <a:pt x="30652" y="39019"/>
                    <a:pt x="30618" y="38977"/>
                  </a:cubicBezTo>
                  <a:cubicBezTo>
                    <a:pt x="30643" y="38823"/>
                    <a:pt x="30657" y="38666"/>
                    <a:pt x="30662" y="38510"/>
                  </a:cubicBezTo>
                  <a:cubicBezTo>
                    <a:pt x="30662" y="38472"/>
                    <a:pt x="30649" y="38435"/>
                    <a:pt x="30625" y="38406"/>
                  </a:cubicBezTo>
                  <a:cubicBezTo>
                    <a:pt x="30626" y="38397"/>
                    <a:pt x="30628" y="38389"/>
                    <a:pt x="30628" y="38379"/>
                  </a:cubicBezTo>
                  <a:cubicBezTo>
                    <a:pt x="30634" y="38322"/>
                    <a:pt x="30638" y="38265"/>
                    <a:pt x="30643" y="38209"/>
                  </a:cubicBezTo>
                  <a:cubicBezTo>
                    <a:pt x="30649" y="38130"/>
                    <a:pt x="30654" y="38052"/>
                    <a:pt x="30660" y="37975"/>
                  </a:cubicBezTo>
                  <a:cubicBezTo>
                    <a:pt x="30663" y="37962"/>
                    <a:pt x="30664" y="37948"/>
                    <a:pt x="30665" y="37935"/>
                  </a:cubicBezTo>
                  <a:cubicBezTo>
                    <a:pt x="30669" y="37892"/>
                    <a:pt x="30673" y="37853"/>
                    <a:pt x="30674" y="37811"/>
                  </a:cubicBezTo>
                  <a:cubicBezTo>
                    <a:pt x="30676" y="37725"/>
                    <a:pt x="30675" y="37639"/>
                    <a:pt x="30672" y="37553"/>
                  </a:cubicBezTo>
                  <a:cubicBezTo>
                    <a:pt x="30673" y="37503"/>
                    <a:pt x="30674" y="37452"/>
                    <a:pt x="30672" y="37403"/>
                  </a:cubicBezTo>
                  <a:cubicBezTo>
                    <a:pt x="30663" y="37211"/>
                    <a:pt x="30655" y="37019"/>
                    <a:pt x="30628" y="36830"/>
                  </a:cubicBezTo>
                  <a:cubicBezTo>
                    <a:pt x="30613" y="36740"/>
                    <a:pt x="30601" y="36649"/>
                    <a:pt x="30586" y="36559"/>
                  </a:cubicBezTo>
                  <a:cubicBezTo>
                    <a:pt x="30572" y="36465"/>
                    <a:pt x="30561" y="36368"/>
                    <a:pt x="30531" y="36277"/>
                  </a:cubicBezTo>
                  <a:cubicBezTo>
                    <a:pt x="30517" y="36238"/>
                    <a:pt x="30491" y="36203"/>
                    <a:pt x="30455" y="36181"/>
                  </a:cubicBezTo>
                  <a:cubicBezTo>
                    <a:pt x="30438" y="36117"/>
                    <a:pt x="30421" y="36051"/>
                    <a:pt x="30404" y="35987"/>
                  </a:cubicBezTo>
                  <a:cubicBezTo>
                    <a:pt x="30386" y="35916"/>
                    <a:pt x="30363" y="35846"/>
                    <a:pt x="30343" y="35776"/>
                  </a:cubicBezTo>
                  <a:cubicBezTo>
                    <a:pt x="30316" y="35694"/>
                    <a:pt x="30292" y="35614"/>
                    <a:pt x="30266" y="35534"/>
                  </a:cubicBezTo>
                  <a:cubicBezTo>
                    <a:pt x="30248" y="35484"/>
                    <a:pt x="30232" y="35433"/>
                    <a:pt x="30217" y="35382"/>
                  </a:cubicBezTo>
                  <a:cubicBezTo>
                    <a:pt x="30204" y="35345"/>
                    <a:pt x="30191" y="35308"/>
                    <a:pt x="30175" y="35271"/>
                  </a:cubicBezTo>
                  <a:cubicBezTo>
                    <a:pt x="30159" y="35243"/>
                    <a:pt x="30141" y="35217"/>
                    <a:pt x="30119" y="35195"/>
                  </a:cubicBezTo>
                  <a:cubicBezTo>
                    <a:pt x="30085" y="35155"/>
                    <a:pt x="30037" y="35132"/>
                    <a:pt x="29987" y="35132"/>
                  </a:cubicBezTo>
                  <a:cubicBezTo>
                    <a:pt x="29969" y="35132"/>
                    <a:pt x="29951" y="35135"/>
                    <a:pt x="29934" y="35141"/>
                  </a:cubicBezTo>
                  <a:cubicBezTo>
                    <a:pt x="29900" y="35084"/>
                    <a:pt x="29867" y="35028"/>
                    <a:pt x="29835" y="34972"/>
                  </a:cubicBezTo>
                  <a:cubicBezTo>
                    <a:pt x="29778" y="34871"/>
                    <a:pt x="29721" y="34773"/>
                    <a:pt x="29661" y="34673"/>
                  </a:cubicBezTo>
                  <a:cubicBezTo>
                    <a:pt x="29608" y="34585"/>
                    <a:pt x="29555" y="34496"/>
                    <a:pt x="29502" y="34406"/>
                  </a:cubicBezTo>
                  <a:cubicBezTo>
                    <a:pt x="29500" y="34401"/>
                    <a:pt x="29497" y="34396"/>
                    <a:pt x="29494" y="34390"/>
                  </a:cubicBezTo>
                  <a:cubicBezTo>
                    <a:pt x="29389" y="34200"/>
                    <a:pt x="29286" y="34009"/>
                    <a:pt x="29184" y="33818"/>
                  </a:cubicBezTo>
                  <a:lnTo>
                    <a:pt x="29124" y="33697"/>
                  </a:lnTo>
                  <a:cubicBezTo>
                    <a:pt x="29081" y="33607"/>
                    <a:pt x="29037" y="33516"/>
                    <a:pt x="28991" y="33425"/>
                  </a:cubicBezTo>
                  <a:cubicBezTo>
                    <a:pt x="28926" y="33290"/>
                    <a:pt x="28866" y="33150"/>
                    <a:pt x="28782" y="33024"/>
                  </a:cubicBezTo>
                  <a:cubicBezTo>
                    <a:pt x="28778" y="33017"/>
                    <a:pt x="28770" y="33015"/>
                    <a:pt x="28764" y="33008"/>
                  </a:cubicBezTo>
                  <a:lnTo>
                    <a:pt x="28763" y="33005"/>
                  </a:lnTo>
                  <a:cubicBezTo>
                    <a:pt x="28737" y="32943"/>
                    <a:pt x="28710" y="32880"/>
                    <a:pt x="28684" y="32817"/>
                  </a:cubicBezTo>
                  <a:cubicBezTo>
                    <a:pt x="28679" y="32782"/>
                    <a:pt x="28671" y="32747"/>
                    <a:pt x="28667" y="32712"/>
                  </a:cubicBezTo>
                  <a:cubicBezTo>
                    <a:pt x="28716" y="32668"/>
                    <a:pt x="28742" y="32601"/>
                    <a:pt x="28763" y="32536"/>
                  </a:cubicBezTo>
                  <a:cubicBezTo>
                    <a:pt x="28800" y="32433"/>
                    <a:pt x="28848" y="32330"/>
                    <a:pt x="28891" y="32228"/>
                  </a:cubicBezTo>
                  <a:cubicBezTo>
                    <a:pt x="28949" y="32102"/>
                    <a:pt x="29014" y="31980"/>
                    <a:pt x="29085" y="31862"/>
                  </a:cubicBezTo>
                  <a:cubicBezTo>
                    <a:pt x="29155" y="31753"/>
                    <a:pt x="29230" y="31648"/>
                    <a:pt x="29311" y="31547"/>
                  </a:cubicBezTo>
                  <a:lnTo>
                    <a:pt x="29311" y="31547"/>
                  </a:lnTo>
                  <a:cubicBezTo>
                    <a:pt x="29307" y="31551"/>
                    <a:pt x="29304" y="31555"/>
                    <a:pt x="29301" y="31559"/>
                  </a:cubicBezTo>
                  <a:lnTo>
                    <a:pt x="29313" y="31544"/>
                  </a:lnTo>
                  <a:cubicBezTo>
                    <a:pt x="29404" y="31436"/>
                    <a:pt x="29496" y="31329"/>
                    <a:pt x="29592" y="31227"/>
                  </a:cubicBezTo>
                  <a:lnTo>
                    <a:pt x="29698" y="31113"/>
                  </a:lnTo>
                  <a:cubicBezTo>
                    <a:pt x="29699" y="31113"/>
                    <a:pt x="29700" y="31115"/>
                    <a:pt x="29701" y="31115"/>
                  </a:cubicBezTo>
                  <a:cubicBezTo>
                    <a:pt x="29719" y="31122"/>
                    <a:pt x="29738" y="31125"/>
                    <a:pt x="29757" y="31125"/>
                  </a:cubicBezTo>
                  <a:cubicBezTo>
                    <a:pt x="29804" y="31125"/>
                    <a:pt x="29849" y="31105"/>
                    <a:pt x="29885" y="31070"/>
                  </a:cubicBezTo>
                  <a:cubicBezTo>
                    <a:pt x="29907" y="31048"/>
                    <a:pt x="29932" y="31026"/>
                    <a:pt x="29947" y="30998"/>
                  </a:cubicBezTo>
                  <a:cubicBezTo>
                    <a:pt x="29965" y="30959"/>
                    <a:pt x="29981" y="30920"/>
                    <a:pt x="29994" y="30879"/>
                  </a:cubicBezTo>
                  <a:cubicBezTo>
                    <a:pt x="30019" y="30806"/>
                    <a:pt x="30026" y="30728"/>
                    <a:pt x="30036" y="30651"/>
                  </a:cubicBezTo>
                  <a:cubicBezTo>
                    <a:pt x="30056" y="30637"/>
                    <a:pt x="30077" y="30622"/>
                    <a:pt x="30097" y="30608"/>
                  </a:cubicBezTo>
                  <a:cubicBezTo>
                    <a:pt x="30108" y="30605"/>
                    <a:pt x="30119" y="30602"/>
                    <a:pt x="30130" y="30598"/>
                  </a:cubicBezTo>
                  <a:cubicBezTo>
                    <a:pt x="30254" y="30557"/>
                    <a:pt x="30379" y="30514"/>
                    <a:pt x="30501" y="30468"/>
                  </a:cubicBezTo>
                  <a:cubicBezTo>
                    <a:pt x="30516" y="30472"/>
                    <a:pt x="30532" y="30475"/>
                    <a:pt x="30548" y="30475"/>
                  </a:cubicBezTo>
                  <a:cubicBezTo>
                    <a:pt x="30555" y="30475"/>
                    <a:pt x="30563" y="30474"/>
                    <a:pt x="30570" y="30473"/>
                  </a:cubicBezTo>
                  <a:cubicBezTo>
                    <a:pt x="30765" y="30449"/>
                    <a:pt x="30960" y="30418"/>
                    <a:pt x="31157" y="30393"/>
                  </a:cubicBezTo>
                  <a:cubicBezTo>
                    <a:pt x="31311" y="30374"/>
                    <a:pt x="31466" y="30361"/>
                    <a:pt x="31621" y="30348"/>
                  </a:cubicBezTo>
                  <a:cubicBezTo>
                    <a:pt x="31681" y="30345"/>
                    <a:pt x="31741" y="30342"/>
                    <a:pt x="31800" y="30339"/>
                  </a:cubicBezTo>
                  <a:cubicBezTo>
                    <a:pt x="31818" y="30347"/>
                    <a:pt x="31837" y="30352"/>
                    <a:pt x="31856" y="30356"/>
                  </a:cubicBezTo>
                  <a:cubicBezTo>
                    <a:pt x="31889" y="30364"/>
                    <a:pt x="31921" y="30372"/>
                    <a:pt x="31956" y="30378"/>
                  </a:cubicBezTo>
                  <a:cubicBezTo>
                    <a:pt x="31994" y="30388"/>
                    <a:pt x="32032" y="30396"/>
                    <a:pt x="32070" y="30406"/>
                  </a:cubicBezTo>
                  <a:lnTo>
                    <a:pt x="32289" y="30462"/>
                  </a:lnTo>
                  <a:cubicBezTo>
                    <a:pt x="32287" y="30461"/>
                    <a:pt x="32283" y="30459"/>
                    <a:pt x="32280" y="30458"/>
                  </a:cubicBezTo>
                  <a:lnTo>
                    <a:pt x="32280" y="30458"/>
                  </a:lnTo>
                  <a:cubicBezTo>
                    <a:pt x="32353" y="30482"/>
                    <a:pt x="32427" y="30504"/>
                    <a:pt x="32499" y="30527"/>
                  </a:cubicBezTo>
                  <a:cubicBezTo>
                    <a:pt x="32574" y="30550"/>
                    <a:pt x="32646" y="30581"/>
                    <a:pt x="32718" y="30609"/>
                  </a:cubicBezTo>
                  <a:cubicBezTo>
                    <a:pt x="32721" y="30618"/>
                    <a:pt x="32723" y="30626"/>
                    <a:pt x="32723" y="30636"/>
                  </a:cubicBezTo>
                  <a:cubicBezTo>
                    <a:pt x="32721" y="30659"/>
                    <a:pt x="32714" y="30682"/>
                    <a:pt x="32704" y="30703"/>
                  </a:cubicBezTo>
                  <a:cubicBezTo>
                    <a:pt x="32769" y="30730"/>
                    <a:pt x="32837" y="30751"/>
                    <a:pt x="32905" y="30772"/>
                  </a:cubicBezTo>
                  <a:lnTo>
                    <a:pt x="32907" y="30772"/>
                  </a:lnTo>
                  <a:cubicBezTo>
                    <a:pt x="32908" y="30773"/>
                    <a:pt x="32910" y="30774"/>
                    <a:pt x="32912" y="30774"/>
                  </a:cubicBezTo>
                  <a:lnTo>
                    <a:pt x="32907" y="30774"/>
                  </a:lnTo>
                  <a:lnTo>
                    <a:pt x="32940" y="30782"/>
                  </a:lnTo>
                  <a:cubicBezTo>
                    <a:pt x="32955" y="30787"/>
                    <a:pt x="32969" y="30794"/>
                    <a:pt x="32982" y="30803"/>
                  </a:cubicBezTo>
                  <a:cubicBezTo>
                    <a:pt x="32987" y="30815"/>
                    <a:pt x="32993" y="30827"/>
                    <a:pt x="33000" y="30839"/>
                  </a:cubicBezTo>
                  <a:cubicBezTo>
                    <a:pt x="33018" y="30862"/>
                    <a:pt x="33038" y="30883"/>
                    <a:pt x="33060" y="30902"/>
                  </a:cubicBezTo>
                  <a:cubicBezTo>
                    <a:pt x="33076" y="30949"/>
                    <a:pt x="33070" y="31002"/>
                    <a:pt x="33044" y="31045"/>
                  </a:cubicBezTo>
                  <a:cubicBezTo>
                    <a:pt x="33043" y="31045"/>
                    <a:pt x="33043" y="31045"/>
                    <a:pt x="33043" y="31045"/>
                  </a:cubicBezTo>
                  <a:cubicBezTo>
                    <a:pt x="33042" y="31045"/>
                    <a:pt x="33041" y="31046"/>
                    <a:pt x="33041" y="31047"/>
                  </a:cubicBezTo>
                  <a:cubicBezTo>
                    <a:pt x="33040" y="31050"/>
                    <a:pt x="33038" y="31053"/>
                    <a:pt x="33035" y="31055"/>
                  </a:cubicBezTo>
                  <a:cubicBezTo>
                    <a:pt x="33084" y="31104"/>
                    <a:pt x="33131" y="31151"/>
                    <a:pt x="33181" y="31200"/>
                  </a:cubicBezTo>
                  <a:cubicBezTo>
                    <a:pt x="33195" y="31203"/>
                    <a:pt x="33208" y="31205"/>
                    <a:pt x="33223" y="31205"/>
                  </a:cubicBezTo>
                  <a:cubicBezTo>
                    <a:pt x="33226" y="31205"/>
                    <a:pt x="33229" y="31205"/>
                    <a:pt x="33233" y="31205"/>
                  </a:cubicBezTo>
                  <a:cubicBezTo>
                    <a:pt x="33264" y="31205"/>
                    <a:pt x="33295" y="31196"/>
                    <a:pt x="33322" y="31178"/>
                  </a:cubicBezTo>
                  <a:cubicBezTo>
                    <a:pt x="33333" y="31192"/>
                    <a:pt x="33345" y="31205"/>
                    <a:pt x="33355" y="31218"/>
                  </a:cubicBezTo>
                  <a:cubicBezTo>
                    <a:pt x="33360" y="31256"/>
                    <a:pt x="33367" y="31293"/>
                    <a:pt x="33372" y="31329"/>
                  </a:cubicBezTo>
                  <a:cubicBezTo>
                    <a:pt x="33372" y="31339"/>
                    <a:pt x="33373" y="31348"/>
                    <a:pt x="33375" y="31360"/>
                  </a:cubicBezTo>
                  <a:cubicBezTo>
                    <a:pt x="33377" y="31363"/>
                    <a:pt x="33380" y="31366"/>
                    <a:pt x="33383" y="31370"/>
                  </a:cubicBezTo>
                  <a:cubicBezTo>
                    <a:pt x="33414" y="31427"/>
                    <a:pt x="33449" y="31482"/>
                    <a:pt x="33484" y="31534"/>
                  </a:cubicBezTo>
                  <a:cubicBezTo>
                    <a:pt x="33516" y="31574"/>
                    <a:pt x="33547" y="31616"/>
                    <a:pt x="33576" y="31657"/>
                  </a:cubicBezTo>
                  <a:lnTo>
                    <a:pt x="33578" y="31659"/>
                  </a:lnTo>
                  <a:lnTo>
                    <a:pt x="33577" y="31658"/>
                  </a:lnTo>
                  <a:lnTo>
                    <a:pt x="33580" y="31662"/>
                  </a:lnTo>
                  <a:lnTo>
                    <a:pt x="33581" y="31664"/>
                  </a:lnTo>
                  <a:lnTo>
                    <a:pt x="33581" y="31663"/>
                  </a:lnTo>
                  <a:cubicBezTo>
                    <a:pt x="33593" y="31678"/>
                    <a:pt x="33604" y="31694"/>
                    <a:pt x="33615" y="31711"/>
                  </a:cubicBezTo>
                  <a:cubicBezTo>
                    <a:pt x="33626" y="31732"/>
                    <a:pt x="33634" y="31755"/>
                    <a:pt x="33636" y="31779"/>
                  </a:cubicBezTo>
                  <a:cubicBezTo>
                    <a:pt x="33637" y="31793"/>
                    <a:pt x="33639" y="31806"/>
                    <a:pt x="33641" y="31819"/>
                  </a:cubicBezTo>
                  <a:cubicBezTo>
                    <a:pt x="33642" y="31848"/>
                    <a:pt x="33635" y="31875"/>
                    <a:pt x="33621" y="31901"/>
                  </a:cubicBezTo>
                  <a:cubicBezTo>
                    <a:pt x="33625" y="31913"/>
                    <a:pt x="33629" y="31925"/>
                    <a:pt x="33633" y="31936"/>
                  </a:cubicBezTo>
                  <a:cubicBezTo>
                    <a:pt x="33651" y="31932"/>
                    <a:pt x="33668" y="31926"/>
                    <a:pt x="33683" y="31918"/>
                  </a:cubicBezTo>
                  <a:lnTo>
                    <a:pt x="33686" y="31923"/>
                  </a:lnTo>
                  <a:cubicBezTo>
                    <a:pt x="33697" y="31942"/>
                    <a:pt x="33707" y="31962"/>
                    <a:pt x="33717" y="31981"/>
                  </a:cubicBezTo>
                  <a:cubicBezTo>
                    <a:pt x="33732" y="32005"/>
                    <a:pt x="33745" y="32029"/>
                    <a:pt x="33757" y="32054"/>
                  </a:cubicBezTo>
                  <a:cubicBezTo>
                    <a:pt x="33775" y="32087"/>
                    <a:pt x="33794" y="32117"/>
                    <a:pt x="33814" y="32148"/>
                  </a:cubicBezTo>
                  <a:cubicBezTo>
                    <a:pt x="33827" y="32223"/>
                    <a:pt x="33837" y="32299"/>
                    <a:pt x="33844" y="32374"/>
                  </a:cubicBezTo>
                  <a:cubicBezTo>
                    <a:pt x="33853" y="32501"/>
                    <a:pt x="33856" y="32628"/>
                    <a:pt x="33853" y="32755"/>
                  </a:cubicBezTo>
                  <a:cubicBezTo>
                    <a:pt x="33848" y="32783"/>
                    <a:pt x="33845" y="32812"/>
                    <a:pt x="33842" y="32840"/>
                  </a:cubicBezTo>
                  <a:cubicBezTo>
                    <a:pt x="33837" y="32878"/>
                    <a:pt x="33830" y="32916"/>
                    <a:pt x="33826" y="32954"/>
                  </a:cubicBezTo>
                  <a:cubicBezTo>
                    <a:pt x="33816" y="33040"/>
                    <a:pt x="33806" y="33124"/>
                    <a:pt x="33797" y="33211"/>
                  </a:cubicBezTo>
                  <a:cubicBezTo>
                    <a:pt x="33780" y="33419"/>
                    <a:pt x="33766" y="33628"/>
                    <a:pt x="33755" y="33836"/>
                  </a:cubicBezTo>
                  <a:cubicBezTo>
                    <a:pt x="33754" y="33857"/>
                    <a:pt x="33758" y="33878"/>
                    <a:pt x="33766" y="33897"/>
                  </a:cubicBezTo>
                  <a:cubicBezTo>
                    <a:pt x="33764" y="33953"/>
                    <a:pt x="33762" y="34009"/>
                    <a:pt x="33758" y="34065"/>
                  </a:cubicBezTo>
                  <a:cubicBezTo>
                    <a:pt x="33750" y="34259"/>
                    <a:pt x="33743" y="34454"/>
                    <a:pt x="33740" y="34648"/>
                  </a:cubicBezTo>
                  <a:cubicBezTo>
                    <a:pt x="33738" y="34749"/>
                    <a:pt x="33736" y="34849"/>
                    <a:pt x="33737" y="34949"/>
                  </a:cubicBezTo>
                  <a:lnTo>
                    <a:pt x="33737" y="35023"/>
                  </a:lnTo>
                  <a:cubicBezTo>
                    <a:pt x="33732" y="35034"/>
                    <a:pt x="33728" y="35047"/>
                    <a:pt x="33725" y="35060"/>
                  </a:cubicBezTo>
                  <a:cubicBezTo>
                    <a:pt x="33713" y="35095"/>
                    <a:pt x="33714" y="35139"/>
                    <a:pt x="33715" y="35175"/>
                  </a:cubicBezTo>
                  <a:cubicBezTo>
                    <a:pt x="33718" y="35246"/>
                    <a:pt x="33728" y="35313"/>
                    <a:pt x="33736" y="35381"/>
                  </a:cubicBezTo>
                  <a:cubicBezTo>
                    <a:pt x="33756" y="35531"/>
                    <a:pt x="33787" y="35679"/>
                    <a:pt x="33819" y="35826"/>
                  </a:cubicBezTo>
                  <a:cubicBezTo>
                    <a:pt x="33853" y="35991"/>
                    <a:pt x="33891" y="36156"/>
                    <a:pt x="33940" y="36318"/>
                  </a:cubicBezTo>
                  <a:cubicBezTo>
                    <a:pt x="33952" y="36360"/>
                    <a:pt x="33964" y="36404"/>
                    <a:pt x="33977" y="36446"/>
                  </a:cubicBezTo>
                  <a:cubicBezTo>
                    <a:pt x="33949" y="36507"/>
                    <a:pt x="33955" y="36566"/>
                    <a:pt x="33983" y="36631"/>
                  </a:cubicBezTo>
                  <a:cubicBezTo>
                    <a:pt x="34002" y="36673"/>
                    <a:pt x="34034" y="36708"/>
                    <a:pt x="34055" y="36748"/>
                  </a:cubicBezTo>
                  <a:cubicBezTo>
                    <a:pt x="34073" y="36780"/>
                    <a:pt x="34091" y="36809"/>
                    <a:pt x="34108" y="36840"/>
                  </a:cubicBezTo>
                  <a:cubicBezTo>
                    <a:pt x="34164" y="36940"/>
                    <a:pt x="34221" y="37042"/>
                    <a:pt x="34280" y="37140"/>
                  </a:cubicBezTo>
                  <a:cubicBezTo>
                    <a:pt x="34312" y="37190"/>
                    <a:pt x="34367" y="37219"/>
                    <a:pt x="34424" y="37219"/>
                  </a:cubicBezTo>
                  <a:cubicBezTo>
                    <a:pt x="34443" y="37219"/>
                    <a:pt x="34462" y="37216"/>
                    <a:pt x="34481" y="37209"/>
                  </a:cubicBezTo>
                  <a:cubicBezTo>
                    <a:pt x="34490" y="37224"/>
                    <a:pt x="34501" y="37239"/>
                    <a:pt x="34510" y="37254"/>
                  </a:cubicBezTo>
                  <a:cubicBezTo>
                    <a:pt x="34560" y="37328"/>
                    <a:pt x="34609" y="37400"/>
                    <a:pt x="34662" y="37471"/>
                  </a:cubicBezTo>
                  <a:cubicBezTo>
                    <a:pt x="34685" y="37504"/>
                    <a:pt x="34712" y="37535"/>
                    <a:pt x="34740" y="37563"/>
                  </a:cubicBezTo>
                  <a:cubicBezTo>
                    <a:pt x="34753" y="37576"/>
                    <a:pt x="34769" y="37585"/>
                    <a:pt x="34786" y="37593"/>
                  </a:cubicBezTo>
                  <a:cubicBezTo>
                    <a:pt x="34787" y="37595"/>
                    <a:pt x="34787" y="37598"/>
                    <a:pt x="34788" y="37601"/>
                  </a:cubicBezTo>
                  <a:cubicBezTo>
                    <a:pt x="34828" y="37670"/>
                    <a:pt x="34887" y="37710"/>
                    <a:pt x="34955" y="37749"/>
                  </a:cubicBezTo>
                  <a:cubicBezTo>
                    <a:pt x="34991" y="37768"/>
                    <a:pt x="35030" y="37785"/>
                    <a:pt x="35070" y="37796"/>
                  </a:cubicBezTo>
                  <a:cubicBezTo>
                    <a:pt x="35112" y="37811"/>
                    <a:pt x="35154" y="37827"/>
                    <a:pt x="35196" y="37839"/>
                  </a:cubicBezTo>
                  <a:cubicBezTo>
                    <a:pt x="35413" y="37901"/>
                    <a:pt x="35635" y="37943"/>
                    <a:pt x="35857" y="37965"/>
                  </a:cubicBezTo>
                  <a:lnTo>
                    <a:pt x="35895" y="37969"/>
                  </a:lnTo>
                  <a:cubicBezTo>
                    <a:pt x="36012" y="37991"/>
                    <a:pt x="36129" y="38007"/>
                    <a:pt x="36246" y="38016"/>
                  </a:cubicBezTo>
                  <a:lnTo>
                    <a:pt x="36419" y="38029"/>
                  </a:lnTo>
                  <a:cubicBezTo>
                    <a:pt x="36414" y="38053"/>
                    <a:pt x="36415" y="38078"/>
                    <a:pt x="36421" y="38103"/>
                  </a:cubicBezTo>
                  <a:cubicBezTo>
                    <a:pt x="36439" y="38174"/>
                    <a:pt x="36508" y="38230"/>
                    <a:pt x="36583" y="38230"/>
                  </a:cubicBezTo>
                  <a:cubicBezTo>
                    <a:pt x="36591" y="38230"/>
                    <a:pt x="36599" y="38230"/>
                    <a:pt x="36607" y="38228"/>
                  </a:cubicBezTo>
                  <a:cubicBezTo>
                    <a:pt x="36800" y="38197"/>
                    <a:pt x="36992" y="38156"/>
                    <a:pt x="37183" y="38117"/>
                  </a:cubicBezTo>
                  <a:cubicBezTo>
                    <a:pt x="37207" y="38118"/>
                    <a:pt x="37231" y="38118"/>
                    <a:pt x="37255" y="38118"/>
                  </a:cubicBezTo>
                  <a:cubicBezTo>
                    <a:pt x="37322" y="38118"/>
                    <a:pt x="37390" y="38116"/>
                    <a:pt x="37459" y="38112"/>
                  </a:cubicBezTo>
                  <a:cubicBezTo>
                    <a:pt x="37585" y="38107"/>
                    <a:pt x="37711" y="38093"/>
                    <a:pt x="37838" y="38079"/>
                  </a:cubicBezTo>
                  <a:cubicBezTo>
                    <a:pt x="37924" y="38070"/>
                    <a:pt x="38011" y="38064"/>
                    <a:pt x="38098" y="38051"/>
                  </a:cubicBezTo>
                  <a:cubicBezTo>
                    <a:pt x="38118" y="38047"/>
                    <a:pt x="38139" y="38043"/>
                    <a:pt x="38159" y="38040"/>
                  </a:cubicBezTo>
                  <a:cubicBezTo>
                    <a:pt x="38192" y="38070"/>
                    <a:pt x="38232" y="38084"/>
                    <a:pt x="38274" y="38084"/>
                  </a:cubicBezTo>
                  <a:cubicBezTo>
                    <a:pt x="38304" y="38084"/>
                    <a:pt x="38335" y="38077"/>
                    <a:pt x="38364" y="38061"/>
                  </a:cubicBezTo>
                  <a:cubicBezTo>
                    <a:pt x="38412" y="38035"/>
                    <a:pt x="38460" y="38005"/>
                    <a:pt x="38509" y="37979"/>
                  </a:cubicBezTo>
                  <a:cubicBezTo>
                    <a:pt x="38561" y="37967"/>
                    <a:pt x="38614" y="37957"/>
                    <a:pt x="38667" y="37945"/>
                  </a:cubicBezTo>
                  <a:cubicBezTo>
                    <a:pt x="38737" y="37932"/>
                    <a:pt x="38806" y="37914"/>
                    <a:pt x="38875" y="37897"/>
                  </a:cubicBezTo>
                  <a:cubicBezTo>
                    <a:pt x="38971" y="37872"/>
                    <a:pt x="39077" y="37858"/>
                    <a:pt x="39163" y="37807"/>
                  </a:cubicBezTo>
                  <a:cubicBezTo>
                    <a:pt x="39224" y="37772"/>
                    <a:pt x="39257" y="37702"/>
                    <a:pt x="39246" y="37632"/>
                  </a:cubicBezTo>
                  <a:cubicBezTo>
                    <a:pt x="39433" y="37540"/>
                    <a:pt x="39616" y="37436"/>
                    <a:pt x="39795" y="37328"/>
                  </a:cubicBezTo>
                  <a:lnTo>
                    <a:pt x="39877" y="37277"/>
                  </a:lnTo>
                  <a:lnTo>
                    <a:pt x="39905" y="37263"/>
                  </a:lnTo>
                  <a:cubicBezTo>
                    <a:pt x="39971" y="37234"/>
                    <a:pt x="40034" y="37201"/>
                    <a:pt x="40099" y="37169"/>
                  </a:cubicBezTo>
                  <a:cubicBezTo>
                    <a:pt x="40168" y="37133"/>
                    <a:pt x="40241" y="37100"/>
                    <a:pt x="40303" y="37052"/>
                  </a:cubicBezTo>
                  <a:cubicBezTo>
                    <a:pt x="40337" y="37026"/>
                    <a:pt x="40359" y="36988"/>
                    <a:pt x="40368" y="36946"/>
                  </a:cubicBezTo>
                  <a:cubicBezTo>
                    <a:pt x="40421" y="36908"/>
                    <a:pt x="40472" y="36870"/>
                    <a:pt x="40523" y="36831"/>
                  </a:cubicBezTo>
                  <a:cubicBezTo>
                    <a:pt x="40566" y="36799"/>
                    <a:pt x="40610" y="36766"/>
                    <a:pt x="40653" y="36733"/>
                  </a:cubicBezTo>
                  <a:cubicBezTo>
                    <a:pt x="40660" y="36729"/>
                    <a:pt x="40669" y="36726"/>
                    <a:pt x="40676" y="36722"/>
                  </a:cubicBezTo>
                  <a:cubicBezTo>
                    <a:pt x="40738" y="36685"/>
                    <a:pt x="40795" y="36641"/>
                    <a:pt x="40854" y="36599"/>
                  </a:cubicBezTo>
                  <a:cubicBezTo>
                    <a:pt x="40975" y="36515"/>
                    <a:pt x="41092" y="36424"/>
                    <a:pt x="41205" y="36328"/>
                  </a:cubicBezTo>
                  <a:cubicBezTo>
                    <a:pt x="41261" y="36277"/>
                    <a:pt x="41317" y="36227"/>
                    <a:pt x="41374" y="36178"/>
                  </a:cubicBezTo>
                  <a:cubicBezTo>
                    <a:pt x="41434" y="36131"/>
                    <a:pt x="41494" y="36085"/>
                    <a:pt x="41557" y="36040"/>
                  </a:cubicBezTo>
                  <a:cubicBezTo>
                    <a:pt x="41622" y="35991"/>
                    <a:pt x="41686" y="35938"/>
                    <a:pt x="41745" y="35881"/>
                  </a:cubicBezTo>
                  <a:cubicBezTo>
                    <a:pt x="41796" y="35828"/>
                    <a:pt x="41845" y="35772"/>
                    <a:pt x="41888" y="35712"/>
                  </a:cubicBezTo>
                  <a:cubicBezTo>
                    <a:pt x="41890" y="35709"/>
                    <a:pt x="41890" y="35705"/>
                    <a:pt x="41892" y="35702"/>
                  </a:cubicBezTo>
                  <a:cubicBezTo>
                    <a:pt x="41953" y="35645"/>
                    <a:pt x="42014" y="35589"/>
                    <a:pt x="42074" y="35533"/>
                  </a:cubicBezTo>
                  <a:cubicBezTo>
                    <a:pt x="42275" y="35345"/>
                    <a:pt x="42478" y="35160"/>
                    <a:pt x="42674" y="34968"/>
                  </a:cubicBezTo>
                  <a:cubicBezTo>
                    <a:pt x="42774" y="34870"/>
                    <a:pt x="42874" y="34773"/>
                    <a:pt x="42972" y="34672"/>
                  </a:cubicBezTo>
                  <a:cubicBezTo>
                    <a:pt x="43018" y="34624"/>
                    <a:pt x="43065" y="34575"/>
                    <a:pt x="43112" y="34525"/>
                  </a:cubicBezTo>
                  <a:cubicBezTo>
                    <a:pt x="43139" y="34496"/>
                    <a:pt x="43169" y="34468"/>
                    <a:pt x="43190" y="34434"/>
                  </a:cubicBezTo>
                  <a:cubicBezTo>
                    <a:pt x="43203" y="34408"/>
                    <a:pt x="43210" y="34381"/>
                    <a:pt x="43213" y="34352"/>
                  </a:cubicBezTo>
                  <a:cubicBezTo>
                    <a:pt x="43213" y="34352"/>
                    <a:pt x="43213" y="34351"/>
                    <a:pt x="43213" y="34351"/>
                  </a:cubicBezTo>
                  <a:lnTo>
                    <a:pt x="43221" y="34345"/>
                  </a:lnTo>
                  <a:cubicBezTo>
                    <a:pt x="43316" y="34266"/>
                    <a:pt x="43413" y="34193"/>
                    <a:pt x="43509" y="34117"/>
                  </a:cubicBezTo>
                  <a:cubicBezTo>
                    <a:pt x="43596" y="34047"/>
                    <a:pt x="43681" y="33979"/>
                    <a:pt x="43768" y="33910"/>
                  </a:cubicBezTo>
                  <a:cubicBezTo>
                    <a:pt x="43844" y="33850"/>
                    <a:pt x="43925" y="33791"/>
                    <a:pt x="43999" y="33726"/>
                  </a:cubicBezTo>
                  <a:cubicBezTo>
                    <a:pt x="44084" y="33678"/>
                    <a:pt x="44172" y="33632"/>
                    <a:pt x="44261" y="33588"/>
                  </a:cubicBezTo>
                  <a:cubicBezTo>
                    <a:pt x="44413" y="33516"/>
                    <a:pt x="44569" y="33453"/>
                    <a:pt x="44728" y="33398"/>
                  </a:cubicBezTo>
                  <a:cubicBezTo>
                    <a:pt x="44821" y="33381"/>
                    <a:pt x="44914" y="33360"/>
                    <a:pt x="45005" y="33333"/>
                  </a:cubicBezTo>
                  <a:cubicBezTo>
                    <a:pt x="45057" y="33319"/>
                    <a:pt x="45108" y="33305"/>
                    <a:pt x="45160" y="33290"/>
                  </a:cubicBezTo>
                  <a:cubicBezTo>
                    <a:pt x="45229" y="33277"/>
                    <a:pt x="45297" y="33267"/>
                    <a:pt x="45367" y="33257"/>
                  </a:cubicBezTo>
                  <a:cubicBezTo>
                    <a:pt x="45426" y="33250"/>
                    <a:pt x="45483" y="33241"/>
                    <a:pt x="45541" y="33236"/>
                  </a:cubicBezTo>
                  <a:cubicBezTo>
                    <a:pt x="45604" y="33231"/>
                    <a:pt x="45667" y="33226"/>
                    <a:pt x="45730" y="33220"/>
                  </a:cubicBezTo>
                  <a:cubicBezTo>
                    <a:pt x="45962" y="33213"/>
                    <a:pt x="46192" y="33212"/>
                    <a:pt x="46424" y="33194"/>
                  </a:cubicBezTo>
                  <a:cubicBezTo>
                    <a:pt x="46448" y="33193"/>
                    <a:pt x="46474" y="33192"/>
                    <a:pt x="46500" y="33189"/>
                  </a:cubicBezTo>
                  <a:cubicBezTo>
                    <a:pt x="46509" y="33196"/>
                    <a:pt x="46518" y="33204"/>
                    <a:pt x="46528" y="33210"/>
                  </a:cubicBezTo>
                  <a:cubicBezTo>
                    <a:pt x="46581" y="33252"/>
                    <a:pt x="46636" y="33290"/>
                    <a:pt x="46690" y="33331"/>
                  </a:cubicBezTo>
                  <a:cubicBezTo>
                    <a:pt x="46771" y="33389"/>
                    <a:pt x="46851" y="33447"/>
                    <a:pt x="46932" y="33502"/>
                  </a:cubicBezTo>
                  <a:cubicBezTo>
                    <a:pt x="47078" y="33606"/>
                    <a:pt x="47230" y="33704"/>
                    <a:pt x="47366" y="33821"/>
                  </a:cubicBezTo>
                  <a:cubicBezTo>
                    <a:pt x="47390" y="33843"/>
                    <a:pt x="47413" y="33867"/>
                    <a:pt x="47434" y="33890"/>
                  </a:cubicBezTo>
                  <a:cubicBezTo>
                    <a:pt x="47440" y="33897"/>
                    <a:pt x="47445" y="33906"/>
                    <a:pt x="47450" y="33913"/>
                  </a:cubicBezTo>
                  <a:cubicBezTo>
                    <a:pt x="47474" y="33950"/>
                    <a:pt x="47496" y="33988"/>
                    <a:pt x="47517" y="34027"/>
                  </a:cubicBezTo>
                  <a:cubicBezTo>
                    <a:pt x="47542" y="34071"/>
                    <a:pt x="47580" y="34107"/>
                    <a:pt x="47626" y="34132"/>
                  </a:cubicBezTo>
                  <a:cubicBezTo>
                    <a:pt x="47658" y="34149"/>
                    <a:pt x="47694" y="34159"/>
                    <a:pt x="47732" y="34159"/>
                  </a:cubicBezTo>
                  <a:cubicBezTo>
                    <a:pt x="47738" y="34159"/>
                    <a:pt x="47745" y="34159"/>
                    <a:pt x="47752" y="34158"/>
                  </a:cubicBezTo>
                  <a:cubicBezTo>
                    <a:pt x="47755" y="34166"/>
                    <a:pt x="47758" y="34174"/>
                    <a:pt x="47761" y="34181"/>
                  </a:cubicBezTo>
                  <a:lnTo>
                    <a:pt x="47761" y="34181"/>
                  </a:lnTo>
                  <a:cubicBezTo>
                    <a:pt x="47761" y="34181"/>
                    <a:pt x="47761" y="34180"/>
                    <a:pt x="47761" y="34180"/>
                  </a:cubicBezTo>
                  <a:lnTo>
                    <a:pt x="47761" y="34180"/>
                  </a:lnTo>
                  <a:cubicBezTo>
                    <a:pt x="47763" y="34185"/>
                    <a:pt x="47764" y="34190"/>
                    <a:pt x="47766" y="34195"/>
                  </a:cubicBezTo>
                  <a:cubicBezTo>
                    <a:pt x="47766" y="34197"/>
                    <a:pt x="47767" y="34199"/>
                    <a:pt x="47768" y="34201"/>
                  </a:cubicBezTo>
                  <a:lnTo>
                    <a:pt x="47767" y="34199"/>
                  </a:lnTo>
                  <a:lnTo>
                    <a:pt x="47767" y="34199"/>
                  </a:lnTo>
                  <a:cubicBezTo>
                    <a:pt x="47821" y="34373"/>
                    <a:pt x="47861" y="34554"/>
                    <a:pt x="47904" y="34731"/>
                  </a:cubicBezTo>
                  <a:cubicBezTo>
                    <a:pt x="47904" y="34733"/>
                    <a:pt x="47905" y="34736"/>
                    <a:pt x="47905" y="34738"/>
                  </a:cubicBezTo>
                  <a:cubicBezTo>
                    <a:pt x="47895" y="34815"/>
                    <a:pt x="47915" y="34896"/>
                    <a:pt x="47928" y="34970"/>
                  </a:cubicBezTo>
                  <a:cubicBezTo>
                    <a:pt x="47932" y="34993"/>
                    <a:pt x="47937" y="35017"/>
                    <a:pt x="47941" y="35040"/>
                  </a:cubicBezTo>
                  <a:cubicBezTo>
                    <a:pt x="47942" y="35189"/>
                    <a:pt x="47935" y="35334"/>
                    <a:pt x="47926" y="35483"/>
                  </a:cubicBezTo>
                  <a:cubicBezTo>
                    <a:pt x="47926" y="35489"/>
                    <a:pt x="47925" y="35496"/>
                    <a:pt x="47924" y="35503"/>
                  </a:cubicBezTo>
                  <a:cubicBezTo>
                    <a:pt x="47924" y="35499"/>
                    <a:pt x="47924" y="35494"/>
                    <a:pt x="47924" y="35489"/>
                  </a:cubicBezTo>
                  <a:cubicBezTo>
                    <a:pt x="47918" y="35543"/>
                    <a:pt x="47913" y="35598"/>
                    <a:pt x="47905" y="35652"/>
                  </a:cubicBezTo>
                  <a:cubicBezTo>
                    <a:pt x="47858" y="35738"/>
                    <a:pt x="47812" y="35824"/>
                    <a:pt x="47766" y="35910"/>
                  </a:cubicBezTo>
                  <a:cubicBezTo>
                    <a:pt x="47725" y="35984"/>
                    <a:pt x="47683" y="36056"/>
                    <a:pt x="47641" y="36129"/>
                  </a:cubicBezTo>
                  <a:cubicBezTo>
                    <a:pt x="47622" y="36158"/>
                    <a:pt x="47604" y="36187"/>
                    <a:pt x="47587" y="36215"/>
                  </a:cubicBezTo>
                  <a:cubicBezTo>
                    <a:pt x="47555" y="36263"/>
                    <a:pt x="47523" y="36311"/>
                    <a:pt x="47494" y="36360"/>
                  </a:cubicBezTo>
                  <a:cubicBezTo>
                    <a:pt x="47464" y="36406"/>
                    <a:pt x="47434" y="36451"/>
                    <a:pt x="47405" y="36497"/>
                  </a:cubicBezTo>
                  <a:cubicBezTo>
                    <a:pt x="47374" y="36525"/>
                    <a:pt x="47342" y="36554"/>
                    <a:pt x="47311" y="36583"/>
                  </a:cubicBezTo>
                  <a:cubicBezTo>
                    <a:pt x="47271" y="36620"/>
                    <a:pt x="47250" y="36673"/>
                    <a:pt x="47253" y="36727"/>
                  </a:cubicBezTo>
                  <a:cubicBezTo>
                    <a:pt x="47161" y="36864"/>
                    <a:pt x="47067" y="36999"/>
                    <a:pt x="46975" y="37137"/>
                  </a:cubicBezTo>
                  <a:cubicBezTo>
                    <a:pt x="46960" y="37162"/>
                    <a:pt x="46951" y="37190"/>
                    <a:pt x="46949" y="37220"/>
                  </a:cubicBezTo>
                  <a:cubicBezTo>
                    <a:pt x="46890" y="37276"/>
                    <a:pt x="46835" y="37337"/>
                    <a:pt x="46785" y="37403"/>
                  </a:cubicBezTo>
                  <a:cubicBezTo>
                    <a:pt x="46715" y="37501"/>
                    <a:pt x="46648" y="37601"/>
                    <a:pt x="46580" y="37701"/>
                  </a:cubicBezTo>
                  <a:cubicBezTo>
                    <a:pt x="46511" y="37805"/>
                    <a:pt x="46450" y="37915"/>
                    <a:pt x="46400" y="38029"/>
                  </a:cubicBezTo>
                  <a:cubicBezTo>
                    <a:pt x="46379" y="38084"/>
                    <a:pt x="46351" y="38142"/>
                    <a:pt x="46337" y="38199"/>
                  </a:cubicBezTo>
                  <a:cubicBezTo>
                    <a:pt x="46336" y="38205"/>
                    <a:pt x="46335" y="38211"/>
                    <a:pt x="46333" y="38218"/>
                  </a:cubicBezTo>
                  <a:cubicBezTo>
                    <a:pt x="46318" y="38242"/>
                    <a:pt x="46304" y="38265"/>
                    <a:pt x="46288" y="38289"/>
                  </a:cubicBezTo>
                  <a:cubicBezTo>
                    <a:pt x="46251" y="38350"/>
                    <a:pt x="46205" y="38409"/>
                    <a:pt x="46184" y="38477"/>
                  </a:cubicBezTo>
                  <a:cubicBezTo>
                    <a:pt x="46166" y="38526"/>
                    <a:pt x="46171" y="38580"/>
                    <a:pt x="46195" y="38626"/>
                  </a:cubicBezTo>
                  <a:cubicBezTo>
                    <a:pt x="46180" y="38640"/>
                    <a:pt x="46170" y="38656"/>
                    <a:pt x="46161" y="38674"/>
                  </a:cubicBezTo>
                  <a:cubicBezTo>
                    <a:pt x="46140" y="38726"/>
                    <a:pt x="46138" y="38786"/>
                    <a:pt x="46134" y="38842"/>
                  </a:cubicBezTo>
                  <a:cubicBezTo>
                    <a:pt x="46128" y="38872"/>
                    <a:pt x="46122" y="38902"/>
                    <a:pt x="46117" y="38931"/>
                  </a:cubicBezTo>
                  <a:lnTo>
                    <a:pt x="46075" y="39152"/>
                  </a:lnTo>
                  <a:lnTo>
                    <a:pt x="46075" y="39152"/>
                  </a:lnTo>
                  <a:cubicBezTo>
                    <a:pt x="46075" y="39152"/>
                    <a:pt x="46075" y="39152"/>
                    <a:pt x="46075" y="39152"/>
                  </a:cubicBezTo>
                  <a:lnTo>
                    <a:pt x="46075" y="39152"/>
                  </a:lnTo>
                  <a:cubicBezTo>
                    <a:pt x="46074" y="39154"/>
                    <a:pt x="46074" y="39156"/>
                    <a:pt x="46074" y="39157"/>
                  </a:cubicBezTo>
                  <a:lnTo>
                    <a:pt x="46074" y="39157"/>
                  </a:lnTo>
                  <a:lnTo>
                    <a:pt x="46075" y="39152"/>
                  </a:lnTo>
                  <a:lnTo>
                    <a:pt x="46075" y="39152"/>
                  </a:lnTo>
                  <a:cubicBezTo>
                    <a:pt x="46074" y="39154"/>
                    <a:pt x="46074" y="39155"/>
                    <a:pt x="46074" y="39157"/>
                  </a:cubicBezTo>
                  <a:lnTo>
                    <a:pt x="46074" y="39157"/>
                  </a:lnTo>
                  <a:cubicBezTo>
                    <a:pt x="46074" y="39157"/>
                    <a:pt x="46074" y="39157"/>
                    <a:pt x="46074" y="39157"/>
                  </a:cubicBezTo>
                  <a:lnTo>
                    <a:pt x="46074" y="39157"/>
                  </a:lnTo>
                  <a:lnTo>
                    <a:pt x="46074" y="39157"/>
                  </a:lnTo>
                  <a:cubicBezTo>
                    <a:pt x="46074" y="39157"/>
                    <a:pt x="46074" y="39157"/>
                    <a:pt x="46074" y="39157"/>
                  </a:cubicBezTo>
                  <a:lnTo>
                    <a:pt x="46074" y="39157"/>
                  </a:lnTo>
                  <a:cubicBezTo>
                    <a:pt x="46060" y="39224"/>
                    <a:pt x="46047" y="39290"/>
                    <a:pt x="46036" y="39355"/>
                  </a:cubicBezTo>
                  <a:cubicBezTo>
                    <a:pt x="46023" y="39421"/>
                    <a:pt x="46005" y="39489"/>
                    <a:pt x="46033" y="39553"/>
                  </a:cubicBezTo>
                  <a:cubicBezTo>
                    <a:pt x="46051" y="39597"/>
                    <a:pt x="46086" y="39630"/>
                    <a:pt x="46129" y="39648"/>
                  </a:cubicBezTo>
                  <a:cubicBezTo>
                    <a:pt x="46138" y="39721"/>
                    <a:pt x="46148" y="39793"/>
                    <a:pt x="46160" y="39865"/>
                  </a:cubicBezTo>
                  <a:cubicBezTo>
                    <a:pt x="46141" y="39896"/>
                    <a:pt x="46134" y="39934"/>
                    <a:pt x="46138" y="39970"/>
                  </a:cubicBezTo>
                  <a:cubicBezTo>
                    <a:pt x="46146" y="40019"/>
                    <a:pt x="46158" y="40068"/>
                    <a:pt x="46174" y="40114"/>
                  </a:cubicBezTo>
                  <a:cubicBezTo>
                    <a:pt x="46201" y="40207"/>
                    <a:pt x="46232" y="40298"/>
                    <a:pt x="46264" y="40388"/>
                  </a:cubicBezTo>
                  <a:cubicBezTo>
                    <a:pt x="46291" y="40475"/>
                    <a:pt x="46324" y="40558"/>
                    <a:pt x="46362" y="40641"/>
                  </a:cubicBezTo>
                  <a:cubicBezTo>
                    <a:pt x="46389" y="40701"/>
                    <a:pt x="46420" y="40761"/>
                    <a:pt x="46455" y="40818"/>
                  </a:cubicBezTo>
                  <a:cubicBezTo>
                    <a:pt x="46467" y="40839"/>
                    <a:pt x="46481" y="40860"/>
                    <a:pt x="46494" y="40880"/>
                  </a:cubicBezTo>
                  <a:cubicBezTo>
                    <a:pt x="46509" y="40913"/>
                    <a:pt x="46524" y="40947"/>
                    <a:pt x="46540" y="40979"/>
                  </a:cubicBezTo>
                  <a:cubicBezTo>
                    <a:pt x="46537" y="41004"/>
                    <a:pt x="46541" y="41030"/>
                    <a:pt x="46552" y="41054"/>
                  </a:cubicBezTo>
                  <a:cubicBezTo>
                    <a:pt x="46572" y="41093"/>
                    <a:pt x="46598" y="41129"/>
                    <a:pt x="46629" y="41160"/>
                  </a:cubicBezTo>
                  <a:cubicBezTo>
                    <a:pt x="46676" y="41252"/>
                    <a:pt x="46732" y="41340"/>
                    <a:pt x="46797" y="41421"/>
                  </a:cubicBezTo>
                  <a:cubicBezTo>
                    <a:pt x="46827" y="41458"/>
                    <a:pt x="46856" y="41497"/>
                    <a:pt x="46890" y="41532"/>
                  </a:cubicBezTo>
                  <a:cubicBezTo>
                    <a:pt x="46923" y="41567"/>
                    <a:pt x="46959" y="41600"/>
                    <a:pt x="46997" y="41629"/>
                  </a:cubicBezTo>
                  <a:cubicBezTo>
                    <a:pt x="47048" y="41672"/>
                    <a:pt x="47109" y="41717"/>
                    <a:pt x="47175" y="41734"/>
                  </a:cubicBezTo>
                  <a:cubicBezTo>
                    <a:pt x="47188" y="41737"/>
                    <a:pt x="47201" y="41738"/>
                    <a:pt x="47215" y="41738"/>
                  </a:cubicBezTo>
                  <a:cubicBezTo>
                    <a:pt x="47228" y="41738"/>
                    <a:pt x="47242" y="41737"/>
                    <a:pt x="47255" y="41734"/>
                  </a:cubicBezTo>
                  <a:lnTo>
                    <a:pt x="47285" y="41758"/>
                  </a:lnTo>
                  <a:cubicBezTo>
                    <a:pt x="47268" y="41774"/>
                    <a:pt x="47255" y="41793"/>
                    <a:pt x="47245" y="41814"/>
                  </a:cubicBezTo>
                  <a:cubicBezTo>
                    <a:pt x="47220" y="41877"/>
                    <a:pt x="47235" y="41949"/>
                    <a:pt x="47281" y="41998"/>
                  </a:cubicBezTo>
                  <a:cubicBezTo>
                    <a:pt x="47315" y="42032"/>
                    <a:pt x="47360" y="42060"/>
                    <a:pt x="47400" y="42083"/>
                  </a:cubicBezTo>
                  <a:cubicBezTo>
                    <a:pt x="47467" y="42122"/>
                    <a:pt x="47538" y="42156"/>
                    <a:pt x="47611" y="42184"/>
                  </a:cubicBezTo>
                  <a:cubicBezTo>
                    <a:pt x="47746" y="42243"/>
                    <a:pt x="47886" y="42289"/>
                    <a:pt x="48029" y="42323"/>
                  </a:cubicBezTo>
                  <a:cubicBezTo>
                    <a:pt x="48049" y="42371"/>
                    <a:pt x="48091" y="42408"/>
                    <a:pt x="48142" y="42421"/>
                  </a:cubicBezTo>
                  <a:cubicBezTo>
                    <a:pt x="48220" y="42439"/>
                    <a:pt x="48299" y="42449"/>
                    <a:pt x="48377" y="42461"/>
                  </a:cubicBezTo>
                  <a:cubicBezTo>
                    <a:pt x="48452" y="42472"/>
                    <a:pt x="48526" y="42482"/>
                    <a:pt x="48601" y="42492"/>
                  </a:cubicBezTo>
                  <a:cubicBezTo>
                    <a:pt x="48676" y="42502"/>
                    <a:pt x="48751" y="42508"/>
                    <a:pt x="48826" y="42510"/>
                  </a:cubicBezTo>
                  <a:cubicBezTo>
                    <a:pt x="48838" y="42510"/>
                    <a:pt x="48850" y="42510"/>
                    <a:pt x="48862" y="42510"/>
                  </a:cubicBezTo>
                  <a:cubicBezTo>
                    <a:pt x="48891" y="42510"/>
                    <a:pt x="48919" y="42509"/>
                    <a:pt x="48949" y="42509"/>
                  </a:cubicBezTo>
                  <a:cubicBezTo>
                    <a:pt x="48952" y="42509"/>
                    <a:pt x="48955" y="42509"/>
                    <a:pt x="48959" y="42509"/>
                  </a:cubicBezTo>
                  <a:cubicBezTo>
                    <a:pt x="49002" y="42509"/>
                    <a:pt x="49046" y="42502"/>
                    <a:pt x="49088" y="42491"/>
                  </a:cubicBezTo>
                  <a:lnTo>
                    <a:pt x="49096" y="42489"/>
                  </a:lnTo>
                  <a:cubicBezTo>
                    <a:pt x="49114" y="42490"/>
                    <a:pt x="49131" y="42491"/>
                    <a:pt x="49149" y="42491"/>
                  </a:cubicBezTo>
                  <a:cubicBezTo>
                    <a:pt x="49175" y="42491"/>
                    <a:pt x="49202" y="42489"/>
                    <a:pt x="49228" y="42485"/>
                  </a:cubicBezTo>
                  <a:cubicBezTo>
                    <a:pt x="49289" y="42493"/>
                    <a:pt x="49353" y="42501"/>
                    <a:pt x="49415" y="42501"/>
                  </a:cubicBezTo>
                  <a:cubicBezTo>
                    <a:pt x="49433" y="42501"/>
                    <a:pt x="49451" y="42501"/>
                    <a:pt x="49468" y="42499"/>
                  </a:cubicBezTo>
                  <a:cubicBezTo>
                    <a:pt x="49545" y="42490"/>
                    <a:pt x="49605" y="42428"/>
                    <a:pt x="49615" y="42351"/>
                  </a:cubicBezTo>
                  <a:cubicBezTo>
                    <a:pt x="49624" y="42279"/>
                    <a:pt x="49582" y="42198"/>
                    <a:pt x="49510" y="42173"/>
                  </a:cubicBezTo>
                  <a:cubicBezTo>
                    <a:pt x="49409" y="42137"/>
                    <a:pt x="49298" y="42136"/>
                    <a:pt x="49190" y="42128"/>
                  </a:cubicBezTo>
                  <a:cubicBezTo>
                    <a:pt x="49167" y="42121"/>
                    <a:pt x="49143" y="42115"/>
                    <a:pt x="49117" y="42113"/>
                  </a:cubicBezTo>
                  <a:cubicBezTo>
                    <a:pt x="49064" y="42107"/>
                    <a:pt x="49010" y="42101"/>
                    <a:pt x="48957" y="42095"/>
                  </a:cubicBezTo>
                  <a:cubicBezTo>
                    <a:pt x="48926" y="42092"/>
                    <a:pt x="48896" y="42087"/>
                    <a:pt x="48865" y="42084"/>
                  </a:cubicBezTo>
                  <a:cubicBezTo>
                    <a:pt x="48851" y="42068"/>
                    <a:pt x="48838" y="42055"/>
                    <a:pt x="48822" y="42043"/>
                  </a:cubicBezTo>
                  <a:cubicBezTo>
                    <a:pt x="48786" y="42017"/>
                    <a:pt x="48749" y="41991"/>
                    <a:pt x="48712" y="41968"/>
                  </a:cubicBezTo>
                  <a:cubicBezTo>
                    <a:pt x="48640" y="41923"/>
                    <a:pt x="48567" y="41877"/>
                    <a:pt x="48493" y="41833"/>
                  </a:cubicBezTo>
                  <a:cubicBezTo>
                    <a:pt x="48371" y="41757"/>
                    <a:pt x="48251" y="41678"/>
                    <a:pt x="48130" y="41600"/>
                  </a:cubicBezTo>
                  <a:cubicBezTo>
                    <a:pt x="48081" y="41536"/>
                    <a:pt x="48034" y="41470"/>
                    <a:pt x="47986" y="41406"/>
                  </a:cubicBezTo>
                  <a:cubicBezTo>
                    <a:pt x="47953" y="41364"/>
                    <a:pt x="47902" y="41339"/>
                    <a:pt x="47849" y="41339"/>
                  </a:cubicBezTo>
                  <a:cubicBezTo>
                    <a:pt x="47844" y="41339"/>
                    <a:pt x="47839" y="41339"/>
                    <a:pt x="47834" y="41340"/>
                  </a:cubicBezTo>
                  <a:cubicBezTo>
                    <a:pt x="47820" y="41328"/>
                    <a:pt x="47807" y="41317"/>
                    <a:pt x="47793" y="41305"/>
                  </a:cubicBezTo>
                  <a:lnTo>
                    <a:pt x="47691" y="41217"/>
                  </a:lnTo>
                  <a:cubicBezTo>
                    <a:pt x="47696" y="41192"/>
                    <a:pt x="47695" y="41166"/>
                    <a:pt x="47687" y="41141"/>
                  </a:cubicBezTo>
                  <a:cubicBezTo>
                    <a:pt x="47673" y="41100"/>
                    <a:pt x="47655" y="41061"/>
                    <a:pt x="47632" y="41024"/>
                  </a:cubicBezTo>
                  <a:cubicBezTo>
                    <a:pt x="47616" y="40996"/>
                    <a:pt x="47598" y="40968"/>
                    <a:pt x="47581" y="40941"/>
                  </a:cubicBezTo>
                  <a:lnTo>
                    <a:pt x="47576" y="40928"/>
                  </a:lnTo>
                  <a:cubicBezTo>
                    <a:pt x="47574" y="40919"/>
                    <a:pt x="47572" y="40910"/>
                    <a:pt x="47570" y="40902"/>
                  </a:cubicBezTo>
                  <a:cubicBezTo>
                    <a:pt x="47556" y="40835"/>
                    <a:pt x="47541" y="40768"/>
                    <a:pt x="47524" y="40700"/>
                  </a:cubicBezTo>
                  <a:cubicBezTo>
                    <a:pt x="47484" y="40534"/>
                    <a:pt x="47441" y="40369"/>
                    <a:pt x="47381" y="40209"/>
                  </a:cubicBezTo>
                  <a:cubicBezTo>
                    <a:pt x="47374" y="40191"/>
                    <a:pt x="47369" y="40174"/>
                    <a:pt x="47362" y="40158"/>
                  </a:cubicBezTo>
                  <a:cubicBezTo>
                    <a:pt x="47357" y="40062"/>
                    <a:pt x="47355" y="39966"/>
                    <a:pt x="47354" y="39870"/>
                  </a:cubicBezTo>
                  <a:cubicBezTo>
                    <a:pt x="47366" y="39793"/>
                    <a:pt x="47381" y="39716"/>
                    <a:pt x="47395" y="39639"/>
                  </a:cubicBezTo>
                  <a:cubicBezTo>
                    <a:pt x="47412" y="39559"/>
                    <a:pt x="47431" y="39479"/>
                    <a:pt x="47456" y="39400"/>
                  </a:cubicBezTo>
                  <a:cubicBezTo>
                    <a:pt x="47479" y="39335"/>
                    <a:pt x="47505" y="39270"/>
                    <a:pt x="47535" y="39206"/>
                  </a:cubicBezTo>
                  <a:cubicBezTo>
                    <a:pt x="47572" y="39131"/>
                    <a:pt x="47614" y="39057"/>
                    <a:pt x="47659" y="38986"/>
                  </a:cubicBezTo>
                  <a:cubicBezTo>
                    <a:pt x="47726" y="38887"/>
                    <a:pt x="47797" y="38790"/>
                    <a:pt x="47868" y="38695"/>
                  </a:cubicBezTo>
                  <a:cubicBezTo>
                    <a:pt x="47897" y="38655"/>
                    <a:pt x="47926" y="38616"/>
                    <a:pt x="47956" y="38577"/>
                  </a:cubicBezTo>
                  <a:cubicBezTo>
                    <a:pt x="47980" y="38549"/>
                    <a:pt x="48003" y="38519"/>
                    <a:pt x="48022" y="38487"/>
                  </a:cubicBezTo>
                  <a:cubicBezTo>
                    <a:pt x="48027" y="38489"/>
                    <a:pt x="48032" y="38491"/>
                    <a:pt x="48038" y="38492"/>
                  </a:cubicBezTo>
                  <a:cubicBezTo>
                    <a:pt x="48055" y="38497"/>
                    <a:pt x="48073" y="38499"/>
                    <a:pt x="48090" y="38499"/>
                  </a:cubicBezTo>
                  <a:cubicBezTo>
                    <a:pt x="48112" y="38499"/>
                    <a:pt x="48133" y="38496"/>
                    <a:pt x="48153" y="38488"/>
                  </a:cubicBezTo>
                  <a:cubicBezTo>
                    <a:pt x="48184" y="38475"/>
                    <a:pt x="48214" y="38462"/>
                    <a:pt x="48242" y="38445"/>
                  </a:cubicBezTo>
                  <a:cubicBezTo>
                    <a:pt x="48284" y="38420"/>
                    <a:pt x="48325" y="38394"/>
                    <a:pt x="48364" y="38363"/>
                  </a:cubicBezTo>
                  <a:cubicBezTo>
                    <a:pt x="48492" y="38259"/>
                    <a:pt x="48614" y="38147"/>
                    <a:pt x="48735" y="38033"/>
                  </a:cubicBezTo>
                  <a:cubicBezTo>
                    <a:pt x="48965" y="37816"/>
                    <a:pt x="49192" y="37594"/>
                    <a:pt x="49415" y="37367"/>
                  </a:cubicBezTo>
                  <a:lnTo>
                    <a:pt x="49492" y="37288"/>
                  </a:lnTo>
                  <a:cubicBezTo>
                    <a:pt x="49531" y="37259"/>
                    <a:pt x="49570" y="37229"/>
                    <a:pt x="49609" y="37201"/>
                  </a:cubicBezTo>
                  <a:cubicBezTo>
                    <a:pt x="49802" y="37055"/>
                    <a:pt x="49997" y="36910"/>
                    <a:pt x="50174" y="36746"/>
                  </a:cubicBezTo>
                  <a:cubicBezTo>
                    <a:pt x="50219" y="36705"/>
                    <a:pt x="50264" y="36664"/>
                    <a:pt x="50308" y="36622"/>
                  </a:cubicBezTo>
                  <a:cubicBezTo>
                    <a:pt x="50352" y="36581"/>
                    <a:pt x="50398" y="36540"/>
                    <a:pt x="50439" y="36495"/>
                  </a:cubicBezTo>
                  <a:cubicBezTo>
                    <a:pt x="50481" y="36451"/>
                    <a:pt x="50519" y="36406"/>
                    <a:pt x="50553" y="36357"/>
                  </a:cubicBezTo>
                  <a:cubicBezTo>
                    <a:pt x="50583" y="36316"/>
                    <a:pt x="50614" y="36274"/>
                    <a:pt x="50630" y="36225"/>
                  </a:cubicBezTo>
                  <a:cubicBezTo>
                    <a:pt x="50644" y="36186"/>
                    <a:pt x="50645" y="36144"/>
                    <a:pt x="50633" y="36105"/>
                  </a:cubicBezTo>
                  <a:cubicBezTo>
                    <a:pt x="50639" y="36097"/>
                    <a:pt x="50644" y="36088"/>
                    <a:pt x="50651" y="36081"/>
                  </a:cubicBezTo>
                  <a:cubicBezTo>
                    <a:pt x="50676" y="36047"/>
                    <a:pt x="50701" y="36012"/>
                    <a:pt x="50725" y="35978"/>
                  </a:cubicBezTo>
                  <a:cubicBezTo>
                    <a:pt x="50788" y="35887"/>
                    <a:pt x="50849" y="35795"/>
                    <a:pt x="50909" y="35702"/>
                  </a:cubicBezTo>
                  <a:cubicBezTo>
                    <a:pt x="50995" y="35570"/>
                    <a:pt x="51077" y="35436"/>
                    <a:pt x="51159" y="35302"/>
                  </a:cubicBezTo>
                  <a:cubicBezTo>
                    <a:pt x="51204" y="35229"/>
                    <a:pt x="51242" y="35153"/>
                    <a:pt x="51283" y="35080"/>
                  </a:cubicBezTo>
                  <a:cubicBezTo>
                    <a:pt x="51316" y="35019"/>
                    <a:pt x="51343" y="34955"/>
                    <a:pt x="51374" y="34893"/>
                  </a:cubicBezTo>
                  <a:cubicBezTo>
                    <a:pt x="51404" y="34832"/>
                    <a:pt x="51431" y="34773"/>
                    <a:pt x="51457" y="34710"/>
                  </a:cubicBezTo>
                  <a:cubicBezTo>
                    <a:pt x="51490" y="34633"/>
                    <a:pt x="51529" y="34558"/>
                    <a:pt x="51531" y="34475"/>
                  </a:cubicBezTo>
                  <a:cubicBezTo>
                    <a:pt x="51531" y="34431"/>
                    <a:pt x="51515" y="34390"/>
                    <a:pt x="51487" y="34358"/>
                  </a:cubicBezTo>
                  <a:cubicBezTo>
                    <a:pt x="51542" y="34203"/>
                    <a:pt x="51586" y="34044"/>
                    <a:pt x="51618" y="33882"/>
                  </a:cubicBezTo>
                  <a:cubicBezTo>
                    <a:pt x="51649" y="33719"/>
                    <a:pt x="51664" y="33553"/>
                    <a:pt x="51662" y="33385"/>
                  </a:cubicBezTo>
                  <a:cubicBezTo>
                    <a:pt x="51661" y="33313"/>
                    <a:pt x="51658" y="33241"/>
                    <a:pt x="51655" y="33168"/>
                  </a:cubicBezTo>
                  <a:cubicBezTo>
                    <a:pt x="51654" y="33141"/>
                    <a:pt x="51652" y="33115"/>
                    <a:pt x="51649" y="33088"/>
                  </a:cubicBezTo>
                  <a:cubicBezTo>
                    <a:pt x="51659" y="32980"/>
                    <a:pt x="51659" y="32870"/>
                    <a:pt x="51651" y="32761"/>
                  </a:cubicBezTo>
                  <a:cubicBezTo>
                    <a:pt x="51640" y="32586"/>
                    <a:pt x="51606" y="32414"/>
                    <a:pt x="51552" y="32247"/>
                  </a:cubicBezTo>
                  <a:cubicBezTo>
                    <a:pt x="51530" y="32179"/>
                    <a:pt x="51505" y="32113"/>
                    <a:pt x="51475" y="32047"/>
                  </a:cubicBezTo>
                  <a:cubicBezTo>
                    <a:pt x="51521" y="31994"/>
                    <a:pt x="51528" y="31918"/>
                    <a:pt x="51493" y="31857"/>
                  </a:cubicBezTo>
                  <a:cubicBezTo>
                    <a:pt x="51427" y="31742"/>
                    <a:pt x="51345" y="31641"/>
                    <a:pt x="51260" y="31537"/>
                  </a:cubicBezTo>
                  <a:cubicBezTo>
                    <a:pt x="51212" y="31479"/>
                    <a:pt x="51164" y="31420"/>
                    <a:pt x="51115" y="31363"/>
                  </a:cubicBezTo>
                  <a:cubicBezTo>
                    <a:pt x="51056" y="31297"/>
                    <a:pt x="50997" y="31230"/>
                    <a:pt x="50938" y="31165"/>
                  </a:cubicBezTo>
                  <a:cubicBezTo>
                    <a:pt x="50874" y="31088"/>
                    <a:pt x="50810" y="31013"/>
                    <a:pt x="50744" y="30938"/>
                  </a:cubicBezTo>
                  <a:cubicBezTo>
                    <a:pt x="50723" y="30910"/>
                    <a:pt x="50700" y="30884"/>
                    <a:pt x="50676" y="30859"/>
                  </a:cubicBezTo>
                  <a:cubicBezTo>
                    <a:pt x="50659" y="30842"/>
                    <a:pt x="50639" y="30829"/>
                    <a:pt x="50617" y="30821"/>
                  </a:cubicBezTo>
                  <a:cubicBezTo>
                    <a:pt x="50578" y="30780"/>
                    <a:pt x="50538" y="30741"/>
                    <a:pt x="50497" y="30702"/>
                  </a:cubicBezTo>
                  <a:cubicBezTo>
                    <a:pt x="50433" y="30639"/>
                    <a:pt x="50369" y="30578"/>
                    <a:pt x="50304" y="30514"/>
                  </a:cubicBezTo>
                  <a:cubicBezTo>
                    <a:pt x="50246" y="30457"/>
                    <a:pt x="50180" y="30407"/>
                    <a:pt x="50118" y="30352"/>
                  </a:cubicBezTo>
                  <a:cubicBezTo>
                    <a:pt x="50012" y="30258"/>
                    <a:pt x="49897" y="30172"/>
                    <a:pt x="49775" y="30097"/>
                  </a:cubicBezTo>
                  <a:cubicBezTo>
                    <a:pt x="49689" y="30047"/>
                    <a:pt x="49601" y="29995"/>
                    <a:pt x="49508" y="29958"/>
                  </a:cubicBezTo>
                  <a:cubicBezTo>
                    <a:pt x="49502" y="29953"/>
                    <a:pt x="49495" y="29947"/>
                    <a:pt x="49489" y="29943"/>
                  </a:cubicBezTo>
                  <a:cubicBezTo>
                    <a:pt x="49439" y="29904"/>
                    <a:pt x="49391" y="29864"/>
                    <a:pt x="49341" y="29825"/>
                  </a:cubicBezTo>
                  <a:lnTo>
                    <a:pt x="49334" y="29818"/>
                  </a:lnTo>
                  <a:cubicBezTo>
                    <a:pt x="49304" y="29789"/>
                    <a:pt x="49274" y="29764"/>
                    <a:pt x="49241" y="29739"/>
                  </a:cubicBezTo>
                  <a:cubicBezTo>
                    <a:pt x="49207" y="29716"/>
                    <a:pt x="49172" y="29695"/>
                    <a:pt x="49136" y="29677"/>
                  </a:cubicBezTo>
                  <a:cubicBezTo>
                    <a:pt x="49082" y="29639"/>
                    <a:pt x="49028" y="29600"/>
                    <a:pt x="48974" y="29561"/>
                  </a:cubicBezTo>
                  <a:cubicBezTo>
                    <a:pt x="48889" y="29501"/>
                    <a:pt x="48802" y="29446"/>
                    <a:pt x="48715" y="29390"/>
                  </a:cubicBezTo>
                  <a:cubicBezTo>
                    <a:pt x="48634" y="29335"/>
                    <a:pt x="48550" y="29282"/>
                    <a:pt x="48469" y="29229"/>
                  </a:cubicBezTo>
                  <a:cubicBezTo>
                    <a:pt x="48425" y="29203"/>
                    <a:pt x="48384" y="29176"/>
                    <a:pt x="48341" y="29149"/>
                  </a:cubicBezTo>
                  <a:cubicBezTo>
                    <a:pt x="48316" y="29133"/>
                    <a:pt x="48292" y="29116"/>
                    <a:pt x="48270" y="29103"/>
                  </a:cubicBezTo>
                  <a:cubicBezTo>
                    <a:pt x="48231" y="29080"/>
                    <a:pt x="48190" y="29061"/>
                    <a:pt x="48148" y="29045"/>
                  </a:cubicBezTo>
                  <a:cubicBezTo>
                    <a:pt x="48128" y="29037"/>
                    <a:pt x="48107" y="29033"/>
                    <a:pt x="48086" y="29033"/>
                  </a:cubicBezTo>
                  <a:cubicBezTo>
                    <a:pt x="48041" y="29033"/>
                    <a:pt x="47997" y="29050"/>
                    <a:pt x="47963" y="29082"/>
                  </a:cubicBezTo>
                  <a:cubicBezTo>
                    <a:pt x="47917" y="29130"/>
                    <a:pt x="47902" y="29201"/>
                    <a:pt x="47925" y="29263"/>
                  </a:cubicBezTo>
                  <a:cubicBezTo>
                    <a:pt x="47715" y="29208"/>
                    <a:pt x="47503" y="29159"/>
                    <a:pt x="47288" y="29117"/>
                  </a:cubicBezTo>
                  <a:lnTo>
                    <a:pt x="47288" y="29117"/>
                  </a:lnTo>
                  <a:cubicBezTo>
                    <a:pt x="47288" y="29117"/>
                    <a:pt x="47289" y="29117"/>
                    <a:pt x="47289" y="29118"/>
                  </a:cubicBezTo>
                  <a:cubicBezTo>
                    <a:pt x="47270" y="29113"/>
                    <a:pt x="47251" y="29109"/>
                    <a:pt x="47231" y="29106"/>
                  </a:cubicBezTo>
                  <a:cubicBezTo>
                    <a:pt x="47211" y="29093"/>
                    <a:pt x="47187" y="29086"/>
                    <a:pt x="47164" y="29082"/>
                  </a:cubicBezTo>
                  <a:cubicBezTo>
                    <a:pt x="47006" y="29053"/>
                    <a:pt x="46845" y="29056"/>
                    <a:pt x="46685" y="29055"/>
                  </a:cubicBezTo>
                  <a:lnTo>
                    <a:pt x="46369" y="29052"/>
                  </a:lnTo>
                  <a:cubicBezTo>
                    <a:pt x="46208" y="29051"/>
                    <a:pt x="46044" y="29050"/>
                    <a:pt x="45881" y="29049"/>
                  </a:cubicBezTo>
                  <a:cubicBezTo>
                    <a:pt x="45869" y="29039"/>
                    <a:pt x="45854" y="29030"/>
                    <a:pt x="45839" y="29022"/>
                  </a:cubicBezTo>
                  <a:cubicBezTo>
                    <a:pt x="45810" y="29007"/>
                    <a:pt x="45778" y="28995"/>
                    <a:pt x="45745" y="28987"/>
                  </a:cubicBezTo>
                  <a:cubicBezTo>
                    <a:pt x="45700" y="28978"/>
                    <a:pt x="45654" y="28973"/>
                    <a:pt x="45608" y="28970"/>
                  </a:cubicBezTo>
                  <a:cubicBezTo>
                    <a:pt x="45556" y="28969"/>
                    <a:pt x="45504" y="28968"/>
                    <a:pt x="45453" y="28968"/>
                  </a:cubicBezTo>
                  <a:cubicBezTo>
                    <a:pt x="45401" y="28968"/>
                    <a:pt x="45349" y="28969"/>
                    <a:pt x="45296" y="28971"/>
                  </a:cubicBezTo>
                  <a:cubicBezTo>
                    <a:pt x="45210" y="28975"/>
                    <a:pt x="45124" y="28981"/>
                    <a:pt x="45039" y="28988"/>
                  </a:cubicBezTo>
                  <a:cubicBezTo>
                    <a:pt x="44965" y="28994"/>
                    <a:pt x="44891" y="28996"/>
                    <a:pt x="44817" y="29006"/>
                  </a:cubicBezTo>
                  <a:lnTo>
                    <a:pt x="44532" y="29043"/>
                  </a:lnTo>
                  <a:cubicBezTo>
                    <a:pt x="44468" y="29050"/>
                    <a:pt x="44404" y="29061"/>
                    <a:pt x="44340" y="29071"/>
                  </a:cubicBezTo>
                  <a:cubicBezTo>
                    <a:pt x="44329" y="29068"/>
                    <a:pt x="44318" y="29067"/>
                    <a:pt x="44308" y="29067"/>
                  </a:cubicBezTo>
                  <a:cubicBezTo>
                    <a:pt x="44305" y="29067"/>
                    <a:pt x="44303" y="29067"/>
                    <a:pt x="44301" y="29067"/>
                  </a:cubicBezTo>
                  <a:cubicBezTo>
                    <a:pt x="44176" y="29070"/>
                    <a:pt x="44050" y="29078"/>
                    <a:pt x="43926" y="29090"/>
                  </a:cubicBezTo>
                  <a:cubicBezTo>
                    <a:pt x="43864" y="29096"/>
                    <a:pt x="43801" y="29101"/>
                    <a:pt x="43741" y="29107"/>
                  </a:cubicBezTo>
                  <a:cubicBezTo>
                    <a:pt x="43679" y="29114"/>
                    <a:pt x="43618" y="29125"/>
                    <a:pt x="43556" y="29139"/>
                  </a:cubicBezTo>
                  <a:cubicBezTo>
                    <a:pt x="43521" y="29150"/>
                    <a:pt x="43487" y="29166"/>
                    <a:pt x="43454" y="29185"/>
                  </a:cubicBezTo>
                  <a:cubicBezTo>
                    <a:pt x="43445" y="29190"/>
                    <a:pt x="43436" y="29197"/>
                    <a:pt x="43428" y="29204"/>
                  </a:cubicBezTo>
                  <a:cubicBezTo>
                    <a:pt x="43308" y="29235"/>
                    <a:pt x="43190" y="29269"/>
                    <a:pt x="43073" y="29310"/>
                  </a:cubicBezTo>
                  <a:cubicBezTo>
                    <a:pt x="43032" y="29324"/>
                    <a:pt x="42999" y="29356"/>
                    <a:pt x="42982" y="29396"/>
                  </a:cubicBezTo>
                  <a:cubicBezTo>
                    <a:pt x="42883" y="29445"/>
                    <a:pt x="42786" y="29497"/>
                    <a:pt x="42690" y="29550"/>
                  </a:cubicBezTo>
                  <a:lnTo>
                    <a:pt x="42685" y="29547"/>
                  </a:lnTo>
                  <a:cubicBezTo>
                    <a:pt x="42655" y="29524"/>
                    <a:pt x="42620" y="29513"/>
                    <a:pt x="42585" y="29513"/>
                  </a:cubicBezTo>
                  <a:cubicBezTo>
                    <a:pt x="42556" y="29513"/>
                    <a:pt x="42526" y="29520"/>
                    <a:pt x="42499" y="29534"/>
                  </a:cubicBezTo>
                  <a:cubicBezTo>
                    <a:pt x="42440" y="29561"/>
                    <a:pt x="42387" y="29599"/>
                    <a:pt x="42332" y="29632"/>
                  </a:cubicBezTo>
                  <a:cubicBezTo>
                    <a:pt x="42279" y="29662"/>
                    <a:pt x="42228" y="29695"/>
                    <a:pt x="42176" y="29728"/>
                  </a:cubicBezTo>
                  <a:cubicBezTo>
                    <a:pt x="42129" y="29756"/>
                    <a:pt x="42083" y="29785"/>
                    <a:pt x="42036" y="29814"/>
                  </a:cubicBezTo>
                  <a:cubicBezTo>
                    <a:pt x="41998" y="29839"/>
                    <a:pt x="41957" y="29863"/>
                    <a:pt x="41921" y="29889"/>
                  </a:cubicBezTo>
                  <a:cubicBezTo>
                    <a:pt x="41876" y="29923"/>
                    <a:pt x="41834" y="29960"/>
                    <a:pt x="41795" y="30000"/>
                  </a:cubicBezTo>
                  <a:cubicBezTo>
                    <a:pt x="41757" y="30039"/>
                    <a:pt x="41739" y="30094"/>
                    <a:pt x="41748" y="30148"/>
                  </a:cubicBezTo>
                  <a:lnTo>
                    <a:pt x="41677" y="30200"/>
                  </a:lnTo>
                  <a:cubicBezTo>
                    <a:pt x="41654" y="30188"/>
                    <a:pt x="41628" y="30183"/>
                    <a:pt x="41603" y="30183"/>
                  </a:cubicBezTo>
                  <a:cubicBezTo>
                    <a:pt x="41574" y="30183"/>
                    <a:pt x="41545" y="30190"/>
                    <a:pt x="41519" y="30205"/>
                  </a:cubicBezTo>
                  <a:cubicBezTo>
                    <a:pt x="41459" y="30238"/>
                    <a:pt x="41409" y="30291"/>
                    <a:pt x="41358" y="30339"/>
                  </a:cubicBezTo>
                  <a:cubicBezTo>
                    <a:pt x="41318" y="30378"/>
                    <a:pt x="41276" y="30415"/>
                    <a:pt x="41237" y="30456"/>
                  </a:cubicBezTo>
                  <a:cubicBezTo>
                    <a:pt x="41168" y="30527"/>
                    <a:pt x="41097" y="30597"/>
                    <a:pt x="41032" y="30669"/>
                  </a:cubicBezTo>
                  <a:cubicBezTo>
                    <a:pt x="41002" y="30701"/>
                    <a:pt x="40973" y="30734"/>
                    <a:pt x="40944" y="30767"/>
                  </a:cubicBezTo>
                  <a:cubicBezTo>
                    <a:pt x="40907" y="30804"/>
                    <a:pt x="40870" y="30841"/>
                    <a:pt x="40833" y="30878"/>
                  </a:cubicBezTo>
                  <a:cubicBezTo>
                    <a:pt x="40818" y="30893"/>
                    <a:pt x="40806" y="30911"/>
                    <a:pt x="40798" y="30931"/>
                  </a:cubicBezTo>
                  <a:cubicBezTo>
                    <a:pt x="40730" y="31007"/>
                    <a:pt x="40663" y="31082"/>
                    <a:pt x="40597" y="31158"/>
                  </a:cubicBezTo>
                  <a:cubicBezTo>
                    <a:pt x="40523" y="31241"/>
                    <a:pt x="40450" y="31322"/>
                    <a:pt x="40376" y="31404"/>
                  </a:cubicBezTo>
                  <a:cubicBezTo>
                    <a:pt x="40374" y="31404"/>
                    <a:pt x="40371" y="31404"/>
                    <a:pt x="40368" y="31404"/>
                  </a:cubicBezTo>
                  <a:cubicBezTo>
                    <a:pt x="40356" y="31404"/>
                    <a:pt x="40343" y="31406"/>
                    <a:pt x="40331" y="31411"/>
                  </a:cubicBezTo>
                  <a:cubicBezTo>
                    <a:pt x="40301" y="31418"/>
                    <a:pt x="40274" y="31431"/>
                    <a:pt x="40249" y="31448"/>
                  </a:cubicBezTo>
                  <a:cubicBezTo>
                    <a:pt x="40211" y="31475"/>
                    <a:pt x="40174" y="31506"/>
                    <a:pt x="40140" y="31539"/>
                  </a:cubicBezTo>
                  <a:lnTo>
                    <a:pt x="40123" y="31553"/>
                  </a:lnTo>
                  <a:cubicBezTo>
                    <a:pt x="40125" y="31550"/>
                    <a:pt x="40128" y="31548"/>
                    <a:pt x="40130" y="31546"/>
                  </a:cubicBezTo>
                  <a:lnTo>
                    <a:pt x="40130" y="31546"/>
                  </a:lnTo>
                  <a:cubicBezTo>
                    <a:pt x="40064" y="31600"/>
                    <a:pt x="39998" y="31656"/>
                    <a:pt x="39931" y="31710"/>
                  </a:cubicBezTo>
                  <a:cubicBezTo>
                    <a:pt x="39869" y="31759"/>
                    <a:pt x="39804" y="31804"/>
                    <a:pt x="39742" y="31850"/>
                  </a:cubicBezTo>
                  <a:cubicBezTo>
                    <a:pt x="39613" y="31945"/>
                    <a:pt x="39482" y="32033"/>
                    <a:pt x="39349" y="32122"/>
                  </a:cubicBezTo>
                  <a:cubicBezTo>
                    <a:pt x="39350" y="32122"/>
                    <a:pt x="39351" y="32121"/>
                    <a:pt x="39352" y="32121"/>
                  </a:cubicBezTo>
                  <a:lnTo>
                    <a:pt x="39352" y="32121"/>
                  </a:lnTo>
                  <a:lnTo>
                    <a:pt x="39345" y="32126"/>
                  </a:lnTo>
                  <a:lnTo>
                    <a:pt x="39336" y="32132"/>
                  </a:lnTo>
                  <a:lnTo>
                    <a:pt x="39336" y="32132"/>
                  </a:lnTo>
                  <a:cubicBezTo>
                    <a:pt x="39258" y="32179"/>
                    <a:pt x="39180" y="32227"/>
                    <a:pt x="39102" y="32275"/>
                  </a:cubicBezTo>
                  <a:cubicBezTo>
                    <a:pt x="39049" y="32307"/>
                    <a:pt x="38996" y="32335"/>
                    <a:pt x="38941" y="32363"/>
                  </a:cubicBezTo>
                  <a:cubicBezTo>
                    <a:pt x="38935" y="32362"/>
                    <a:pt x="38929" y="32362"/>
                    <a:pt x="38923" y="32362"/>
                  </a:cubicBezTo>
                  <a:cubicBezTo>
                    <a:pt x="38909" y="32362"/>
                    <a:pt x="38894" y="32364"/>
                    <a:pt x="38881" y="32368"/>
                  </a:cubicBezTo>
                  <a:cubicBezTo>
                    <a:pt x="38861" y="32375"/>
                    <a:pt x="38840" y="32381"/>
                    <a:pt x="38820" y="32388"/>
                  </a:cubicBezTo>
                  <a:cubicBezTo>
                    <a:pt x="38768" y="32398"/>
                    <a:pt x="38717" y="32409"/>
                    <a:pt x="38665" y="32420"/>
                  </a:cubicBezTo>
                  <a:lnTo>
                    <a:pt x="38663" y="32420"/>
                  </a:lnTo>
                  <a:lnTo>
                    <a:pt x="38648" y="32423"/>
                  </a:lnTo>
                  <a:lnTo>
                    <a:pt x="38648" y="32423"/>
                  </a:lnTo>
                  <a:lnTo>
                    <a:pt x="38657" y="32421"/>
                  </a:lnTo>
                  <a:lnTo>
                    <a:pt x="38657" y="32421"/>
                  </a:lnTo>
                  <a:cubicBezTo>
                    <a:pt x="38595" y="32432"/>
                    <a:pt x="38532" y="32439"/>
                    <a:pt x="38468" y="32443"/>
                  </a:cubicBezTo>
                  <a:cubicBezTo>
                    <a:pt x="38448" y="32444"/>
                    <a:pt x="38427" y="32445"/>
                    <a:pt x="38407" y="32445"/>
                  </a:cubicBezTo>
                  <a:cubicBezTo>
                    <a:pt x="38386" y="32445"/>
                    <a:pt x="38365" y="32444"/>
                    <a:pt x="38345" y="32443"/>
                  </a:cubicBezTo>
                  <a:cubicBezTo>
                    <a:pt x="38323" y="32441"/>
                    <a:pt x="38300" y="32439"/>
                    <a:pt x="38278" y="32436"/>
                  </a:cubicBezTo>
                  <a:lnTo>
                    <a:pt x="38278" y="32436"/>
                  </a:lnTo>
                  <a:lnTo>
                    <a:pt x="38269" y="32434"/>
                  </a:lnTo>
                  <a:lnTo>
                    <a:pt x="38259" y="32432"/>
                  </a:lnTo>
                  <a:lnTo>
                    <a:pt x="38259" y="32432"/>
                  </a:lnTo>
                  <a:cubicBezTo>
                    <a:pt x="38248" y="32430"/>
                    <a:pt x="38238" y="32427"/>
                    <a:pt x="38228" y="32424"/>
                  </a:cubicBezTo>
                  <a:cubicBezTo>
                    <a:pt x="38202" y="32405"/>
                    <a:pt x="38176" y="32388"/>
                    <a:pt x="38149" y="32371"/>
                  </a:cubicBezTo>
                  <a:lnTo>
                    <a:pt x="38149" y="32371"/>
                  </a:lnTo>
                  <a:cubicBezTo>
                    <a:pt x="38155" y="32374"/>
                    <a:pt x="38161" y="32379"/>
                    <a:pt x="38169" y="32382"/>
                  </a:cubicBezTo>
                  <a:cubicBezTo>
                    <a:pt x="38094" y="32331"/>
                    <a:pt x="38023" y="32277"/>
                    <a:pt x="37953" y="32220"/>
                  </a:cubicBezTo>
                  <a:lnTo>
                    <a:pt x="37873" y="32008"/>
                  </a:lnTo>
                  <a:cubicBezTo>
                    <a:pt x="37837" y="31908"/>
                    <a:pt x="37801" y="31809"/>
                    <a:pt x="37765" y="31709"/>
                  </a:cubicBezTo>
                  <a:cubicBezTo>
                    <a:pt x="37765" y="31704"/>
                    <a:pt x="37769" y="31700"/>
                    <a:pt x="37769" y="31696"/>
                  </a:cubicBezTo>
                  <a:cubicBezTo>
                    <a:pt x="37769" y="31650"/>
                    <a:pt x="37752" y="31607"/>
                    <a:pt x="37718" y="31575"/>
                  </a:cubicBezTo>
                  <a:cubicBezTo>
                    <a:pt x="37709" y="31551"/>
                    <a:pt x="37700" y="31527"/>
                    <a:pt x="37691" y="31503"/>
                  </a:cubicBezTo>
                  <a:cubicBezTo>
                    <a:pt x="37647" y="31364"/>
                    <a:pt x="37603" y="31226"/>
                    <a:pt x="37557" y="31088"/>
                  </a:cubicBezTo>
                  <a:cubicBezTo>
                    <a:pt x="37556" y="31074"/>
                    <a:pt x="37555" y="31060"/>
                    <a:pt x="37554" y="31045"/>
                  </a:cubicBezTo>
                  <a:cubicBezTo>
                    <a:pt x="37549" y="30982"/>
                    <a:pt x="37548" y="30915"/>
                    <a:pt x="37533" y="30851"/>
                  </a:cubicBezTo>
                  <a:cubicBezTo>
                    <a:pt x="37608" y="30602"/>
                    <a:pt x="37659" y="30347"/>
                    <a:pt x="37685" y="30087"/>
                  </a:cubicBezTo>
                  <a:cubicBezTo>
                    <a:pt x="37691" y="30010"/>
                    <a:pt x="37698" y="29934"/>
                    <a:pt x="37703" y="29858"/>
                  </a:cubicBezTo>
                  <a:cubicBezTo>
                    <a:pt x="37708" y="29806"/>
                    <a:pt x="37714" y="29755"/>
                    <a:pt x="37715" y="29705"/>
                  </a:cubicBezTo>
                  <a:cubicBezTo>
                    <a:pt x="37717" y="29630"/>
                    <a:pt x="37718" y="29555"/>
                    <a:pt x="37720" y="29480"/>
                  </a:cubicBezTo>
                  <a:lnTo>
                    <a:pt x="37720" y="29475"/>
                  </a:lnTo>
                  <a:cubicBezTo>
                    <a:pt x="37733" y="29468"/>
                    <a:pt x="37746" y="29459"/>
                    <a:pt x="37758" y="29451"/>
                  </a:cubicBezTo>
                  <a:cubicBezTo>
                    <a:pt x="37785" y="29430"/>
                    <a:pt x="37809" y="29404"/>
                    <a:pt x="37828" y="29374"/>
                  </a:cubicBezTo>
                  <a:cubicBezTo>
                    <a:pt x="37848" y="29347"/>
                    <a:pt x="37866" y="29317"/>
                    <a:pt x="37881" y="29286"/>
                  </a:cubicBezTo>
                  <a:cubicBezTo>
                    <a:pt x="37976" y="29082"/>
                    <a:pt x="37995" y="28842"/>
                    <a:pt x="37975" y="28620"/>
                  </a:cubicBezTo>
                  <a:cubicBezTo>
                    <a:pt x="37965" y="28490"/>
                    <a:pt x="37949" y="28353"/>
                    <a:pt x="37904" y="28231"/>
                  </a:cubicBezTo>
                  <a:cubicBezTo>
                    <a:pt x="37877" y="28161"/>
                    <a:pt x="37850" y="28087"/>
                    <a:pt x="37795" y="28033"/>
                  </a:cubicBezTo>
                  <a:cubicBezTo>
                    <a:pt x="37793" y="28026"/>
                    <a:pt x="37793" y="28018"/>
                    <a:pt x="37791" y="28011"/>
                  </a:cubicBezTo>
                  <a:cubicBezTo>
                    <a:pt x="37784" y="27968"/>
                    <a:pt x="37775" y="27924"/>
                    <a:pt x="37763" y="27882"/>
                  </a:cubicBezTo>
                  <a:cubicBezTo>
                    <a:pt x="37757" y="27858"/>
                    <a:pt x="37749" y="27836"/>
                    <a:pt x="37742" y="27813"/>
                  </a:cubicBezTo>
                  <a:cubicBezTo>
                    <a:pt x="37743" y="27811"/>
                    <a:pt x="37742" y="27809"/>
                    <a:pt x="37742" y="27808"/>
                  </a:cubicBezTo>
                  <a:cubicBezTo>
                    <a:pt x="37735" y="27758"/>
                    <a:pt x="37711" y="27706"/>
                    <a:pt x="37692" y="27659"/>
                  </a:cubicBezTo>
                  <a:cubicBezTo>
                    <a:pt x="37637" y="27525"/>
                    <a:pt x="37573" y="27395"/>
                    <a:pt x="37499" y="27271"/>
                  </a:cubicBezTo>
                  <a:cubicBezTo>
                    <a:pt x="37406" y="27115"/>
                    <a:pt x="37304" y="26966"/>
                    <a:pt x="37202" y="26816"/>
                  </a:cubicBezTo>
                  <a:cubicBezTo>
                    <a:pt x="37175" y="26775"/>
                    <a:pt x="37144" y="26737"/>
                    <a:pt x="37115" y="26697"/>
                  </a:cubicBezTo>
                  <a:cubicBezTo>
                    <a:pt x="37076" y="26645"/>
                    <a:pt x="37039" y="26592"/>
                    <a:pt x="36998" y="26542"/>
                  </a:cubicBezTo>
                  <a:cubicBezTo>
                    <a:pt x="36954" y="26491"/>
                    <a:pt x="36912" y="26440"/>
                    <a:pt x="36870" y="26388"/>
                  </a:cubicBezTo>
                  <a:cubicBezTo>
                    <a:pt x="36844" y="26357"/>
                    <a:pt x="36818" y="26323"/>
                    <a:pt x="36790" y="26292"/>
                  </a:cubicBezTo>
                  <a:cubicBezTo>
                    <a:pt x="36751" y="26252"/>
                    <a:pt x="36709" y="26215"/>
                    <a:pt x="36666" y="26180"/>
                  </a:cubicBezTo>
                  <a:cubicBezTo>
                    <a:pt x="36652" y="26170"/>
                    <a:pt x="36638" y="26161"/>
                    <a:pt x="36621" y="26155"/>
                  </a:cubicBezTo>
                  <a:lnTo>
                    <a:pt x="36607" y="26137"/>
                  </a:lnTo>
                  <a:cubicBezTo>
                    <a:pt x="36495" y="25986"/>
                    <a:pt x="36384" y="25839"/>
                    <a:pt x="36267" y="25691"/>
                  </a:cubicBezTo>
                  <a:cubicBezTo>
                    <a:pt x="36245" y="25664"/>
                    <a:pt x="36223" y="25636"/>
                    <a:pt x="36201" y="25608"/>
                  </a:cubicBezTo>
                  <a:cubicBezTo>
                    <a:pt x="36207" y="25587"/>
                    <a:pt x="36215" y="25566"/>
                    <a:pt x="36221" y="25544"/>
                  </a:cubicBezTo>
                  <a:cubicBezTo>
                    <a:pt x="36241" y="25468"/>
                    <a:pt x="36198" y="25390"/>
                    <a:pt x="36131" y="25355"/>
                  </a:cubicBezTo>
                  <a:cubicBezTo>
                    <a:pt x="36141" y="25331"/>
                    <a:pt x="36154" y="25308"/>
                    <a:pt x="36164" y="25284"/>
                  </a:cubicBezTo>
                  <a:cubicBezTo>
                    <a:pt x="36188" y="25225"/>
                    <a:pt x="36213" y="25165"/>
                    <a:pt x="36239" y="25105"/>
                  </a:cubicBezTo>
                  <a:cubicBezTo>
                    <a:pt x="36273" y="25023"/>
                    <a:pt x="36304" y="24935"/>
                    <a:pt x="36335" y="24850"/>
                  </a:cubicBezTo>
                  <a:cubicBezTo>
                    <a:pt x="36364" y="24763"/>
                    <a:pt x="36392" y="24678"/>
                    <a:pt x="36417" y="24591"/>
                  </a:cubicBezTo>
                  <a:cubicBezTo>
                    <a:pt x="36438" y="24548"/>
                    <a:pt x="36456" y="24507"/>
                    <a:pt x="36476" y="24464"/>
                  </a:cubicBezTo>
                  <a:cubicBezTo>
                    <a:pt x="36489" y="24456"/>
                    <a:pt x="36499" y="24445"/>
                    <a:pt x="36510" y="24434"/>
                  </a:cubicBezTo>
                  <a:cubicBezTo>
                    <a:pt x="36648" y="24272"/>
                    <a:pt x="36783" y="24109"/>
                    <a:pt x="36907" y="23938"/>
                  </a:cubicBezTo>
                  <a:cubicBezTo>
                    <a:pt x="36962" y="23863"/>
                    <a:pt x="37017" y="23788"/>
                    <a:pt x="37072" y="23712"/>
                  </a:cubicBezTo>
                  <a:cubicBezTo>
                    <a:pt x="37106" y="23699"/>
                    <a:pt x="37141" y="23685"/>
                    <a:pt x="37176" y="23672"/>
                  </a:cubicBezTo>
                  <a:cubicBezTo>
                    <a:pt x="37185" y="23668"/>
                    <a:pt x="37193" y="23664"/>
                    <a:pt x="37201" y="23661"/>
                  </a:cubicBezTo>
                  <a:cubicBezTo>
                    <a:pt x="37222" y="23669"/>
                    <a:pt x="37244" y="23674"/>
                    <a:pt x="37265" y="23674"/>
                  </a:cubicBezTo>
                  <a:cubicBezTo>
                    <a:pt x="37276" y="23674"/>
                    <a:pt x="37287" y="23673"/>
                    <a:pt x="37298" y="23671"/>
                  </a:cubicBezTo>
                  <a:cubicBezTo>
                    <a:pt x="37333" y="23666"/>
                    <a:pt x="37368" y="23658"/>
                    <a:pt x="37402" y="23646"/>
                  </a:cubicBezTo>
                  <a:cubicBezTo>
                    <a:pt x="37442" y="23631"/>
                    <a:pt x="37478" y="23616"/>
                    <a:pt x="37517" y="23598"/>
                  </a:cubicBezTo>
                  <a:cubicBezTo>
                    <a:pt x="37555" y="23580"/>
                    <a:pt x="37595" y="23559"/>
                    <a:pt x="37635" y="23537"/>
                  </a:cubicBezTo>
                  <a:cubicBezTo>
                    <a:pt x="37686" y="23511"/>
                    <a:pt x="37736" y="23486"/>
                    <a:pt x="37784" y="23458"/>
                  </a:cubicBezTo>
                  <a:cubicBezTo>
                    <a:pt x="37818" y="23448"/>
                    <a:pt x="37853" y="23438"/>
                    <a:pt x="37888" y="23428"/>
                  </a:cubicBezTo>
                  <a:cubicBezTo>
                    <a:pt x="37987" y="23402"/>
                    <a:pt x="38087" y="23381"/>
                    <a:pt x="38188" y="23363"/>
                  </a:cubicBezTo>
                  <a:cubicBezTo>
                    <a:pt x="38214" y="23386"/>
                    <a:pt x="38248" y="23399"/>
                    <a:pt x="38283" y="23400"/>
                  </a:cubicBezTo>
                  <a:cubicBezTo>
                    <a:pt x="38423" y="23405"/>
                    <a:pt x="38563" y="23407"/>
                    <a:pt x="38704" y="23408"/>
                  </a:cubicBezTo>
                  <a:cubicBezTo>
                    <a:pt x="38736" y="23414"/>
                    <a:pt x="38767" y="23422"/>
                    <a:pt x="38799" y="23428"/>
                  </a:cubicBezTo>
                  <a:cubicBezTo>
                    <a:pt x="38859" y="23441"/>
                    <a:pt x="38919" y="23450"/>
                    <a:pt x="38978" y="23463"/>
                  </a:cubicBezTo>
                  <a:cubicBezTo>
                    <a:pt x="39036" y="23475"/>
                    <a:pt x="39090" y="23488"/>
                    <a:pt x="39146" y="23494"/>
                  </a:cubicBezTo>
                  <a:cubicBezTo>
                    <a:pt x="39151" y="23495"/>
                    <a:pt x="39157" y="23495"/>
                    <a:pt x="39162" y="23495"/>
                  </a:cubicBezTo>
                  <a:cubicBezTo>
                    <a:pt x="39187" y="23495"/>
                    <a:pt x="39213" y="23489"/>
                    <a:pt x="39235" y="23487"/>
                  </a:cubicBezTo>
                  <a:cubicBezTo>
                    <a:pt x="39247" y="23484"/>
                    <a:pt x="39259" y="23479"/>
                    <a:pt x="39270" y="23473"/>
                  </a:cubicBezTo>
                  <a:cubicBezTo>
                    <a:pt x="39291" y="23498"/>
                    <a:pt x="39317" y="23518"/>
                    <a:pt x="39347" y="23530"/>
                  </a:cubicBezTo>
                  <a:cubicBezTo>
                    <a:pt x="39385" y="23548"/>
                    <a:pt x="39424" y="23562"/>
                    <a:pt x="39465" y="23571"/>
                  </a:cubicBezTo>
                  <a:cubicBezTo>
                    <a:pt x="39501" y="23581"/>
                    <a:pt x="39538" y="23587"/>
                    <a:pt x="39575" y="23590"/>
                  </a:cubicBezTo>
                  <a:cubicBezTo>
                    <a:pt x="39657" y="23602"/>
                    <a:pt x="39741" y="23609"/>
                    <a:pt x="39823" y="23611"/>
                  </a:cubicBezTo>
                  <a:cubicBezTo>
                    <a:pt x="39881" y="23614"/>
                    <a:pt x="39938" y="23614"/>
                    <a:pt x="39996" y="23614"/>
                  </a:cubicBezTo>
                  <a:lnTo>
                    <a:pt x="39996" y="23614"/>
                  </a:lnTo>
                  <a:cubicBezTo>
                    <a:pt x="40025" y="23614"/>
                    <a:pt x="40053" y="23614"/>
                    <a:pt x="40082" y="23615"/>
                  </a:cubicBezTo>
                  <a:cubicBezTo>
                    <a:pt x="40108" y="23620"/>
                    <a:pt x="40135" y="23625"/>
                    <a:pt x="40162" y="23630"/>
                  </a:cubicBezTo>
                  <a:cubicBezTo>
                    <a:pt x="40197" y="23641"/>
                    <a:pt x="40232" y="23650"/>
                    <a:pt x="40269" y="23659"/>
                  </a:cubicBezTo>
                  <a:cubicBezTo>
                    <a:pt x="40276" y="23660"/>
                    <a:pt x="40284" y="23660"/>
                    <a:pt x="40292" y="23661"/>
                  </a:cubicBezTo>
                  <a:lnTo>
                    <a:pt x="40308" y="23666"/>
                  </a:lnTo>
                  <a:cubicBezTo>
                    <a:pt x="40393" y="23707"/>
                    <a:pt x="40478" y="23752"/>
                    <a:pt x="40561" y="23795"/>
                  </a:cubicBezTo>
                  <a:cubicBezTo>
                    <a:pt x="40578" y="23821"/>
                    <a:pt x="40601" y="23842"/>
                    <a:pt x="40630" y="23854"/>
                  </a:cubicBezTo>
                  <a:cubicBezTo>
                    <a:pt x="40671" y="23871"/>
                    <a:pt x="40713" y="23888"/>
                    <a:pt x="40755" y="23903"/>
                  </a:cubicBezTo>
                  <a:cubicBezTo>
                    <a:pt x="40924" y="23977"/>
                    <a:pt x="41090" y="24056"/>
                    <a:pt x="41255" y="24138"/>
                  </a:cubicBezTo>
                  <a:cubicBezTo>
                    <a:pt x="41308" y="24165"/>
                    <a:pt x="41360" y="24192"/>
                    <a:pt x="41412" y="24218"/>
                  </a:cubicBezTo>
                  <a:cubicBezTo>
                    <a:pt x="41422" y="24230"/>
                    <a:pt x="41431" y="24241"/>
                    <a:pt x="41442" y="24251"/>
                  </a:cubicBezTo>
                  <a:cubicBezTo>
                    <a:pt x="41467" y="24277"/>
                    <a:pt x="41493" y="24301"/>
                    <a:pt x="41522" y="24323"/>
                  </a:cubicBezTo>
                  <a:cubicBezTo>
                    <a:pt x="41578" y="24367"/>
                    <a:pt x="41634" y="24412"/>
                    <a:pt x="41694" y="24450"/>
                  </a:cubicBezTo>
                  <a:cubicBezTo>
                    <a:pt x="41751" y="24487"/>
                    <a:pt x="41807" y="24526"/>
                    <a:pt x="41865" y="24560"/>
                  </a:cubicBezTo>
                  <a:cubicBezTo>
                    <a:pt x="41926" y="24595"/>
                    <a:pt x="41987" y="24631"/>
                    <a:pt x="42050" y="24667"/>
                  </a:cubicBezTo>
                  <a:cubicBezTo>
                    <a:pt x="42077" y="24683"/>
                    <a:pt x="42107" y="24699"/>
                    <a:pt x="42135" y="24714"/>
                  </a:cubicBezTo>
                  <a:cubicBezTo>
                    <a:pt x="42163" y="24732"/>
                    <a:pt x="42193" y="24745"/>
                    <a:pt x="42225" y="24754"/>
                  </a:cubicBezTo>
                  <a:lnTo>
                    <a:pt x="42255" y="24757"/>
                  </a:lnTo>
                  <a:cubicBezTo>
                    <a:pt x="42306" y="24791"/>
                    <a:pt x="42360" y="24822"/>
                    <a:pt x="42412" y="24855"/>
                  </a:cubicBezTo>
                  <a:cubicBezTo>
                    <a:pt x="42425" y="24861"/>
                    <a:pt x="42435" y="24870"/>
                    <a:pt x="42447" y="24876"/>
                  </a:cubicBezTo>
                  <a:cubicBezTo>
                    <a:pt x="42439" y="24925"/>
                    <a:pt x="42454" y="24973"/>
                    <a:pt x="42487" y="25008"/>
                  </a:cubicBezTo>
                  <a:cubicBezTo>
                    <a:pt x="42518" y="25042"/>
                    <a:pt x="42550" y="25074"/>
                    <a:pt x="42585" y="25102"/>
                  </a:cubicBezTo>
                  <a:cubicBezTo>
                    <a:pt x="42607" y="25120"/>
                    <a:pt x="42630" y="25135"/>
                    <a:pt x="42654" y="25153"/>
                  </a:cubicBezTo>
                  <a:cubicBezTo>
                    <a:pt x="42690" y="25179"/>
                    <a:pt x="42724" y="25205"/>
                    <a:pt x="42759" y="25232"/>
                  </a:cubicBezTo>
                  <a:cubicBezTo>
                    <a:pt x="42817" y="25273"/>
                    <a:pt x="42876" y="25314"/>
                    <a:pt x="42936" y="25356"/>
                  </a:cubicBezTo>
                  <a:cubicBezTo>
                    <a:pt x="42998" y="25399"/>
                    <a:pt x="43068" y="25439"/>
                    <a:pt x="43131" y="25479"/>
                  </a:cubicBezTo>
                  <a:cubicBezTo>
                    <a:pt x="43178" y="25509"/>
                    <a:pt x="43227" y="25536"/>
                    <a:pt x="43277" y="25564"/>
                  </a:cubicBezTo>
                  <a:lnTo>
                    <a:pt x="43504" y="25688"/>
                  </a:lnTo>
                  <a:cubicBezTo>
                    <a:pt x="43524" y="25700"/>
                    <a:pt x="43545" y="25710"/>
                    <a:pt x="43566" y="25719"/>
                  </a:cubicBezTo>
                  <a:cubicBezTo>
                    <a:pt x="43628" y="25754"/>
                    <a:pt x="43694" y="25782"/>
                    <a:pt x="43760" y="25806"/>
                  </a:cubicBezTo>
                  <a:cubicBezTo>
                    <a:pt x="43762" y="25806"/>
                    <a:pt x="43761" y="25808"/>
                    <a:pt x="43763" y="25809"/>
                  </a:cubicBezTo>
                  <a:cubicBezTo>
                    <a:pt x="43877" y="25858"/>
                    <a:pt x="43991" y="25904"/>
                    <a:pt x="44109" y="25945"/>
                  </a:cubicBezTo>
                  <a:cubicBezTo>
                    <a:pt x="44111" y="25947"/>
                    <a:pt x="44114" y="25948"/>
                    <a:pt x="44117" y="25948"/>
                  </a:cubicBezTo>
                  <a:cubicBezTo>
                    <a:pt x="44160" y="25966"/>
                    <a:pt x="44204" y="25983"/>
                    <a:pt x="44247" y="25999"/>
                  </a:cubicBezTo>
                  <a:cubicBezTo>
                    <a:pt x="44319" y="26025"/>
                    <a:pt x="44393" y="26050"/>
                    <a:pt x="44466" y="26073"/>
                  </a:cubicBezTo>
                  <a:cubicBezTo>
                    <a:pt x="44464" y="26078"/>
                    <a:pt x="44464" y="26083"/>
                    <a:pt x="44464" y="26088"/>
                  </a:cubicBezTo>
                  <a:cubicBezTo>
                    <a:pt x="44470" y="26168"/>
                    <a:pt x="44527" y="26227"/>
                    <a:pt x="44602" y="26245"/>
                  </a:cubicBezTo>
                  <a:cubicBezTo>
                    <a:pt x="44642" y="26255"/>
                    <a:pt x="44684" y="26264"/>
                    <a:pt x="44725" y="26269"/>
                  </a:cubicBezTo>
                  <a:cubicBezTo>
                    <a:pt x="44786" y="26276"/>
                    <a:pt x="44849" y="26279"/>
                    <a:pt x="44910" y="26284"/>
                  </a:cubicBezTo>
                  <a:cubicBezTo>
                    <a:pt x="44967" y="26288"/>
                    <a:pt x="45025" y="26294"/>
                    <a:pt x="45082" y="26296"/>
                  </a:cubicBezTo>
                  <a:lnTo>
                    <a:pt x="45342" y="26305"/>
                  </a:lnTo>
                  <a:cubicBezTo>
                    <a:pt x="45348" y="26305"/>
                    <a:pt x="45354" y="26305"/>
                    <a:pt x="45360" y="26305"/>
                  </a:cubicBezTo>
                  <a:cubicBezTo>
                    <a:pt x="45410" y="26305"/>
                    <a:pt x="45461" y="26301"/>
                    <a:pt x="45510" y="26298"/>
                  </a:cubicBezTo>
                  <a:cubicBezTo>
                    <a:pt x="45565" y="26296"/>
                    <a:pt x="45617" y="26294"/>
                    <a:pt x="45671" y="26292"/>
                  </a:cubicBezTo>
                  <a:cubicBezTo>
                    <a:pt x="45697" y="26291"/>
                    <a:pt x="45724" y="26292"/>
                    <a:pt x="45750" y="26289"/>
                  </a:cubicBezTo>
                  <a:cubicBezTo>
                    <a:pt x="45776" y="26286"/>
                    <a:pt x="45797" y="26284"/>
                    <a:pt x="45820" y="26282"/>
                  </a:cubicBezTo>
                  <a:cubicBezTo>
                    <a:pt x="45882" y="26282"/>
                    <a:pt x="45944" y="26282"/>
                    <a:pt x="46004" y="26279"/>
                  </a:cubicBezTo>
                  <a:cubicBezTo>
                    <a:pt x="46189" y="26273"/>
                    <a:pt x="46373" y="26267"/>
                    <a:pt x="46558" y="26253"/>
                  </a:cubicBezTo>
                  <a:cubicBezTo>
                    <a:pt x="46625" y="26248"/>
                    <a:pt x="46684" y="26204"/>
                    <a:pt x="46707" y="26142"/>
                  </a:cubicBezTo>
                  <a:cubicBezTo>
                    <a:pt x="46823" y="26126"/>
                    <a:pt x="46937" y="26104"/>
                    <a:pt x="47050" y="26075"/>
                  </a:cubicBezTo>
                  <a:cubicBezTo>
                    <a:pt x="47074" y="26140"/>
                    <a:pt x="47133" y="26178"/>
                    <a:pt x="47198" y="26185"/>
                  </a:cubicBezTo>
                  <a:cubicBezTo>
                    <a:pt x="47205" y="26186"/>
                    <a:pt x="47212" y="26187"/>
                    <a:pt x="47219" y="26187"/>
                  </a:cubicBezTo>
                  <a:cubicBezTo>
                    <a:pt x="47269" y="26187"/>
                    <a:pt x="47310" y="26167"/>
                    <a:pt x="47356" y="26144"/>
                  </a:cubicBezTo>
                  <a:cubicBezTo>
                    <a:pt x="47405" y="26120"/>
                    <a:pt x="47453" y="26095"/>
                    <a:pt x="47500" y="26070"/>
                  </a:cubicBezTo>
                  <a:cubicBezTo>
                    <a:pt x="47591" y="26024"/>
                    <a:pt x="47678" y="25973"/>
                    <a:pt x="47767" y="25925"/>
                  </a:cubicBezTo>
                  <a:cubicBezTo>
                    <a:pt x="47866" y="25869"/>
                    <a:pt x="47963" y="25812"/>
                    <a:pt x="48057" y="25752"/>
                  </a:cubicBezTo>
                  <a:cubicBezTo>
                    <a:pt x="48216" y="25668"/>
                    <a:pt x="48373" y="25583"/>
                    <a:pt x="48529" y="25495"/>
                  </a:cubicBezTo>
                  <a:cubicBezTo>
                    <a:pt x="48704" y="25399"/>
                    <a:pt x="48869" y="25290"/>
                    <a:pt x="49037" y="25185"/>
                  </a:cubicBezTo>
                  <a:cubicBezTo>
                    <a:pt x="49112" y="25135"/>
                    <a:pt x="49188" y="25084"/>
                    <a:pt x="49262" y="25031"/>
                  </a:cubicBezTo>
                  <a:cubicBezTo>
                    <a:pt x="49305" y="25003"/>
                    <a:pt x="49348" y="24971"/>
                    <a:pt x="49389" y="24939"/>
                  </a:cubicBezTo>
                  <a:cubicBezTo>
                    <a:pt x="49419" y="24909"/>
                    <a:pt x="49439" y="24870"/>
                    <a:pt x="49446" y="24828"/>
                  </a:cubicBezTo>
                  <a:cubicBezTo>
                    <a:pt x="49448" y="24810"/>
                    <a:pt x="49448" y="24793"/>
                    <a:pt x="49447" y="24775"/>
                  </a:cubicBezTo>
                  <a:cubicBezTo>
                    <a:pt x="49493" y="24743"/>
                    <a:pt x="49538" y="24708"/>
                    <a:pt x="49578" y="24669"/>
                  </a:cubicBezTo>
                  <a:cubicBezTo>
                    <a:pt x="49636" y="24611"/>
                    <a:pt x="49691" y="24552"/>
                    <a:pt x="49745" y="24490"/>
                  </a:cubicBezTo>
                  <a:cubicBezTo>
                    <a:pt x="49769" y="24469"/>
                    <a:pt x="49791" y="24448"/>
                    <a:pt x="49813" y="24424"/>
                  </a:cubicBezTo>
                  <a:cubicBezTo>
                    <a:pt x="49925" y="24311"/>
                    <a:pt x="50037" y="24196"/>
                    <a:pt x="50128" y="24065"/>
                  </a:cubicBezTo>
                  <a:cubicBezTo>
                    <a:pt x="50168" y="24010"/>
                    <a:pt x="50207" y="23953"/>
                    <a:pt x="50244" y="23896"/>
                  </a:cubicBezTo>
                  <a:cubicBezTo>
                    <a:pt x="50269" y="23857"/>
                    <a:pt x="50294" y="23819"/>
                    <a:pt x="50319" y="23780"/>
                  </a:cubicBezTo>
                  <a:cubicBezTo>
                    <a:pt x="50349" y="23736"/>
                    <a:pt x="50363" y="23693"/>
                    <a:pt x="50380" y="23641"/>
                  </a:cubicBezTo>
                  <a:cubicBezTo>
                    <a:pt x="50389" y="23619"/>
                    <a:pt x="50391" y="23594"/>
                    <a:pt x="50388" y="23570"/>
                  </a:cubicBezTo>
                  <a:cubicBezTo>
                    <a:pt x="50395" y="23559"/>
                    <a:pt x="50400" y="23547"/>
                    <a:pt x="50407" y="23536"/>
                  </a:cubicBezTo>
                  <a:cubicBezTo>
                    <a:pt x="50414" y="23525"/>
                    <a:pt x="50421" y="23515"/>
                    <a:pt x="50429" y="23506"/>
                  </a:cubicBezTo>
                  <a:cubicBezTo>
                    <a:pt x="50450" y="23476"/>
                    <a:pt x="50470" y="23447"/>
                    <a:pt x="50490" y="23416"/>
                  </a:cubicBezTo>
                  <a:cubicBezTo>
                    <a:pt x="50522" y="23366"/>
                    <a:pt x="50554" y="23317"/>
                    <a:pt x="50586" y="23267"/>
                  </a:cubicBezTo>
                  <a:cubicBezTo>
                    <a:pt x="50604" y="23241"/>
                    <a:pt x="50619" y="23212"/>
                    <a:pt x="50629" y="23182"/>
                  </a:cubicBezTo>
                  <a:cubicBezTo>
                    <a:pt x="50640" y="23148"/>
                    <a:pt x="50638" y="23112"/>
                    <a:pt x="50640" y="23077"/>
                  </a:cubicBezTo>
                  <a:cubicBezTo>
                    <a:pt x="50641" y="23050"/>
                    <a:pt x="50635" y="23021"/>
                    <a:pt x="50623" y="22996"/>
                  </a:cubicBezTo>
                  <a:cubicBezTo>
                    <a:pt x="50642" y="22915"/>
                    <a:pt x="50649" y="22830"/>
                    <a:pt x="50644" y="22746"/>
                  </a:cubicBezTo>
                  <a:cubicBezTo>
                    <a:pt x="50640" y="22693"/>
                    <a:pt x="50630" y="22640"/>
                    <a:pt x="50616" y="22589"/>
                  </a:cubicBezTo>
                  <a:cubicBezTo>
                    <a:pt x="50626" y="22519"/>
                    <a:pt x="50630" y="22446"/>
                    <a:pt x="50628" y="22373"/>
                  </a:cubicBezTo>
                  <a:cubicBezTo>
                    <a:pt x="50627" y="22306"/>
                    <a:pt x="50624" y="22240"/>
                    <a:pt x="50618" y="22174"/>
                  </a:cubicBezTo>
                  <a:cubicBezTo>
                    <a:pt x="50619" y="22165"/>
                    <a:pt x="50620" y="22156"/>
                    <a:pt x="50621" y="22148"/>
                  </a:cubicBezTo>
                  <a:cubicBezTo>
                    <a:pt x="50666" y="22108"/>
                    <a:pt x="50687" y="22047"/>
                    <a:pt x="50676" y="21988"/>
                  </a:cubicBezTo>
                  <a:cubicBezTo>
                    <a:pt x="50659" y="21910"/>
                    <a:pt x="50636" y="21835"/>
                    <a:pt x="50615" y="21759"/>
                  </a:cubicBezTo>
                  <a:cubicBezTo>
                    <a:pt x="50608" y="21704"/>
                    <a:pt x="50601" y="21649"/>
                    <a:pt x="50591" y="21594"/>
                  </a:cubicBezTo>
                  <a:cubicBezTo>
                    <a:pt x="50582" y="21540"/>
                    <a:pt x="50568" y="21484"/>
                    <a:pt x="50559" y="21428"/>
                  </a:cubicBezTo>
                  <a:cubicBezTo>
                    <a:pt x="50562" y="21396"/>
                    <a:pt x="50555" y="21366"/>
                    <a:pt x="50541" y="21337"/>
                  </a:cubicBezTo>
                  <a:cubicBezTo>
                    <a:pt x="50528" y="21277"/>
                    <a:pt x="50520" y="21215"/>
                    <a:pt x="50505" y="21156"/>
                  </a:cubicBezTo>
                  <a:cubicBezTo>
                    <a:pt x="50492" y="21104"/>
                    <a:pt x="50456" y="21059"/>
                    <a:pt x="50409" y="21035"/>
                  </a:cubicBezTo>
                  <a:cubicBezTo>
                    <a:pt x="50393" y="20988"/>
                    <a:pt x="50378" y="20940"/>
                    <a:pt x="50361" y="20893"/>
                  </a:cubicBezTo>
                  <a:cubicBezTo>
                    <a:pt x="50343" y="20843"/>
                    <a:pt x="50323" y="20793"/>
                    <a:pt x="50304" y="20744"/>
                  </a:cubicBezTo>
                  <a:cubicBezTo>
                    <a:pt x="50308" y="20736"/>
                    <a:pt x="50314" y="20729"/>
                    <a:pt x="50318" y="20722"/>
                  </a:cubicBezTo>
                  <a:cubicBezTo>
                    <a:pt x="50350" y="20672"/>
                    <a:pt x="50344" y="20602"/>
                    <a:pt x="50314" y="20553"/>
                  </a:cubicBezTo>
                  <a:cubicBezTo>
                    <a:pt x="50299" y="20528"/>
                    <a:pt x="50275" y="20514"/>
                    <a:pt x="50250" y="20500"/>
                  </a:cubicBezTo>
                  <a:cubicBezTo>
                    <a:pt x="50258" y="20488"/>
                    <a:pt x="50263" y="20477"/>
                    <a:pt x="50268" y="20464"/>
                  </a:cubicBezTo>
                  <a:cubicBezTo>
                    <a:pt x="50277" y="20439"/>
                    <a:pt x="50283" y="20412"/>
                    <a:pt x="50285" y="20386"/>
                  </a:cubicBezTo>
                  <a:cubicBezTo>
                    <a:pt x="50286" y="20338"/>
                    <a:pt x="50283" y="20292"/>
                    <a:pt x="50277" y="20245"/>
                  </a:cubicBezTo>
                  <a:cubicBezTo>
                    <a:pt x="50269" y="20204"/>
                    <a:pt x="50264" y="20164"/>
                    <a:pt x="50259" y="20123"/>
                  </a:cubicBezTo>
                  <a:cubicBezTo>
                    <a:pt x="50246" y="20041"/>
                    <a:pt x="50238" y="19958"/>
                    <a:pt x="50221" y="19877"/>
                  </a:cubicBezTo>
                  <a:cubicBezTo>
                    <a:pt x="50203" y="19785"/>
                    <a:pt x="50184" y="19692"/>
                    <a:pt x="50166" y="19600"/>
                  </a:cubicBezTo>
                  <a:cubicBezTo>
                    <a:pt x="50151" y="19527"/>
                    <a:pt x="50130" y="19455"/>
                    <a:pt x="50109" y="19383"/>
                  </a:cubicBezTo>
                  <a:cubicBezTo>
                    <a:pt x="50071" y="19239"/>
                    <a:pt x="50022" y="19098"/>
                    <a:pt x="49964" y="18959"/>
                  </a:cubicBezTo>
                  <a:lnTo>
                    <a:pt x="49964" y="18958"/>
                  </a:lnTo>
                  <a:cubicBezTo>
                    <a:pt x="49938" y="18798"/>
                    <a:pt x="49908" y="18637"/>
                    <a:pt x="49870" y="18480"/>
                  </a:cubicBezTo>
                  <a:cubicBezTo>
                    <a:pt x="49840" y="18341"/>
                    <a:pt x="49804" y="18202"/>
                    <a:pt x="49774" y="18065"/>
                  </a:cubicBezTo>
                  <a:cubicBezTo>
                    <a:pt x="49770" y="18014"/>
                    <a:pt x="49767" y="17963"/>
                    <a:pt x="49764" y="17912"/>
                  </a:cubicBezTo>
                  <a:cubicBezTo>
                    <a:pt x="49758" y="17763"/>
                    <a:pt x="49762" y="17615"/>
                    <a:pt x="49772" y="17468"/>
                  </a:cubicBezTo>
                  <a:lnTo>
                    <a:pt x="49772" y="17469"/>
                  </a:lnTo>
                  <a:cubicBezTo>
                    <a:pt x="49778" y="17414"/>
                    <a:pt x="49784" y="17357"/>
                    <a:pt x="49792" y="17302"/>
                  </a:cubicBezTo>
                  <a:cubicBezTo>
                    <a:pt x="49815" y="17266"/>
                    <a:pt x="49835" y="17227"/>
                    <a:pt x="49854" y="17189"/>
                  </a:cubicBezTo>
                  <a:cubicBezTo>
                    <a:pt x="49869" y="17161"/>
                    <a:pt x="49883" y="17132"/>
                    <a:pt x="49895" y="17102"/>
                  </a:cubicBezTo>
                  <a:cubicBezTo>
                    <a:pt x="49934" y="17040"/>
                    <a:pt x="49972" y="16977"/>
                    <a:pt x="50012" y="16913"/>
                  </a:cubicBezTo>
                  <a:cubicBezTo>
                    <a:pt x="50043" y="16865"/>
                    <a:pt x="50040" y="16804"/>
                    <a:pt x="50015" y="16755"/>
                  </a:cubicBezTo>
                  <a:cubicBezTo>
                    <a:pt x="50032" y="16693"/>
                    <a:pt x="50050" y="16630"/>
                    <a:pt x="50063" y="16567"/>
                  </a:cubicBezTo>
                  <a:cubicBezTo>
                    <a:pt x="50088" y="16473"/>
                    <a:pt x="50128" y="16350"/>
                    <a:pt x="50084" y="16256"/>
                  </a:cubicBezTo>
                  <a:lnTo>
                    <a:pt x="50084" y="16256"/>
                  </a:lnTo>
                  <a:cubicBezTo>
                    <a:pt x="50108" y="16260"/>
                    <a:pt x="50134" y="16264"/>
                    <a:pt x="50160" y="16264"/>
                  </a:cubicBezTo>
                  <a:cubicBezTo>
                    <a:pt x="50184" y="16264"/>
                    <a:pt x="50209" y="16261"/>
                    <a:pt x="50231" y="16251"/>
                  </a:cubicBezTo>
                  <a:cubicBezTo>
                    <a:pt x="50285" y="16231"/>
                    <a:pt x="50335" y="16204"/>
                    <a:pt x="50380" y="16168"/>
                  </a:cubicBezTo>
                  <a:cubicBezTo>
                    <a:pt x="50440" y="16120"/>
                    <a:pt x="50497" y="16069"/>
                    <a:pt x="50550" y="16012"/>
                  </a:cubicBezTo>
                  <a:cubicBezTo>
                    <a:pt x="50608" y="15949"/>
                    <a:pt x="50662" y="15884"/>
                    <a:pt x="50713" y="15815"/>
                  </a:cubicBezTo>
                  <a:cubicBezTo>
                    <a:pt x="50733" y="15790"/>
                    <a:pt x="50750" y="15761"/>
                    <a:pt x="50763" y="15732"/>
                  </a:cubicBezTo>
                  <a:cubicBezTo>
                    <a:pt x="50775" y="15706"/>
                    <a:pt x="50790" y="15678"/>
                    <a:pt x="50794" y="15650"/>
                  </a:cubicBezTo>
                  <a:cubicBezTo>
                    <a:pt x="50797" y="15627"/>
                    <a:pt x="50798" y="15605"/>
                    <a:pt x="50798" y="15582"/>
                  </a:cubicBezTo>
                  <a:cubicBezTo>
                    <a:pt x="50807" y="15580"/>
                    <a:pt x="50815" y="15577"/>
                    <a:pt x="50824" y="15574"/>
                  </a:cubicBezTo>
                  <a:cubicBezTo>
                    <a:pt x="50830" y="15577"/>
                    <a:pt x="50835" y="15582"/>
                    <a:pt x="50843" y="15583"/>
                  </a:cubicBezTo>
                  <a:cubicBezTo>
                    <a:pt x="50848" y="15584"/>
                    <a:pt x="50853" y="15585"/>
                    <a:pt x="50858" y="15585"/>
                  </a:cubicBezTo>
                  <a:cubicBezTo>
                    <a:pt x="50862" y="15585"/>
                    <a:pt x="50866" y="15584"/>
                    <a:pt x="50870" y="15584"/>
                  </a:cubicBezTo>
                  <a:cubicBezTo>
                    <a:pt x="50903" y="15583"/>
                    <a:pt x="50933" y="15580"/>
                    <a:pt x="50966" y="15575"/>
                  </a:cubicBezTo>
                  <a:cubicBezTo>
                    <a:pt x="50993" y="15571"/>
                    <a:pt x="51019" y="15564"/>
                    <a:pt x="51043" y="15553"/>
                  </a:cubicBezTo>
                  <a:cubicBezTo>
                    <a:pt x="51115" y="15531"/>
                    <a:pt x="51183" y="15494"/>
                    <a:pt x="51249" y="15461"/>
                  </a:cubicBezTo>
                  <a:cubicBezTo>
                    <a:pt x="51323" y="15423"/>
                    <a:pt x="51398" y="15384"/>
                    <a:pt x="51471" y="15343"/>
                  </a:cubicBezTo>
                  <a:cubicBezTo>
                    <a:pt x="51501" y="15364"/>
                    <a:pt x="51536" y="15374"/>
                    <a:pt x="51571" y="15374"/>
                  </a:cubicBezTo>
                  <a:cubicBezTo>
                    <a:pt x="51585" y="15374"/>
                    <a:pt x="51599" y="15373"/>
                    <a:pt x="51612" y="15370"/>
                  </a:cubicBezTo>
                  <a:cubicBezTo>
                    <a:pt x="51651" y="15359"/>
                    <a:pt x="51691" y="15345"/>
                    <a:pt x="51729" y="15331"/>
                  </a:cubicBezTo>
                  <a:cubicBezTo>
                    <a:pt x="51755" y="15336"/>
                    <a:pt x="51780" y="15343"/>
                    <a:pt x="51807" y="15347"/>
                  </a:cubicBezTo>
                  <a:cubicBezTo>
                    <a:pt x="51849" y="15355"/>
                    <a:pt x="51892" y="15358"/>
                    <a:pt x="51936" y="15358"/>
                  </a:cubicBezTo>
                  <a:cubicBezTo>
                    <a:pt x="51956" y="15358"/>
                    <a:pt x="51976" y="15358"/>
                    <a:pt x="51997" y="15356"/>
                  </a:cubicBezTo>
                  <a:cubicBezTo>
                    <a:pt x="52079" y="15380"/>
                    <a:pt x="52161" y="15405"/>
                    <a:pt x="52244" y="15430"/>
                  </a:cubicBezTo>
                  <a:cubicBezTo>
                    <a:pt x="52321" y="15452"/>
                    <a:pt x="52397" y="15469"/>
                    <a:pt x="52474" y="15488"/>
                  </a:cubicBezTo>
                  <a:cubicBezTo>
                    <a:pt x="52468" y="15550"/>
                    <a:pt x="52489" y="15613"/>
                    <a:pt x="52547" y="15646"/>
                  </a:cubicBezTo>
                  <a:cubicBezTo>
                    <a:pt x="52611" y="15680"/>
                    <a:pt x="52679" y="15709"/>
                    <a:pt x="52748" y="15729"/>
                  </a:cubicBezTo>
                  <a:cubicBezTo>
                    <a:pt x="52829" y="15755"/>
                    <a:pt x="52911" y="15781"/>
                    <a:pt x="52994" y="15801"/>
                  </a:cubicBezTo>
                  <a:cubicBezTo>
                    <a:pt x="53088" y="15824"/>
                    <a:pt x="53183" y="15837"/>
                    <a:pt x="53280" y="15844"/>
                  </a:cubicBezTo>
                  <a:cubicBezTo>
                    <a:pt x="53332" y="15857"/>
                    <a:pt x="53386" y="15870"/>
                    <a:pt x="53438" y="15881"/>
                  </a:cubicBezTo>
                  <a:cubicBezTo>
                    <a:pt x="53493" y="15893"/>
                    <a:pt x="53549" y="15904"/>
                    <a:pt x="53604" y="15915"/>
                  </a:cubicBezTo>
                  <a:cubicBezTo>
                    <a:pt x="53608" y="15969"/>
                    <a:pt x="53634" y="16023"/>
                    <a:pt x="53682" y="16050"/>
                  </a:cubicBezTo>
                  <a:cubicBezTo>
                    <a:pt x="53712" y="16068"/>
                    <a:pt x="53746" y="16077"/>
                    <a:pt x="53781" y="16077"/>
                  </a:cubicBezTo>
                  <a:cubicBezTo>
                    <a:pt x="53791" y="16077"/>
                    <a:pt x="53802" y="16077"/>
                    <a:pt x="53812" y="16075"/>
                  </a:cubicBezTo>
                  <a:cubicBezTo>
                    <a:pt x="53849" y="16072"/>
                    <a:pt x="53886" y="16062"/>
                    <a:pt x="53921" y="16056"/>
                  </a:cubicBezTo>
                  <a:lnTo>
                    <a:pt x="54160" y="16009"/>
                  </a:lnTo>
                  <a:cubicBezTo>
                    <a:pt x="54222" y="15997"/>
                    <a:pt x="54285" y="15985"/>
                    <a:pt x="54348" y="15972"/>
                  </a:cubicBezTo>
                  <a:cubicBezTo>
                    <a:pt x="54385" y="15972"/>
                    <a:pt x="54421" y="15975"/>
                    <a:pt x="54458" y="15976"/>
                  </a:cubicBezTo>
                  <a:cubicBezTo>
                    <a:pt x="54487" y="15977"/>
                    <a:pt x="54516" y="15978"/>
                    <a:pt x="54544" y="15978"/>
                  </a:cubicBezTo>
                  <a:cubicBezTo>
                    <a:pt x="54585" y="15981"/>
                    <a:pt x="54626" y="15982"/>
                    <a:pt x="54666" y="15982"/>
                  </a:cubicBezTo>
                  <a:lnTo>
                    <a:pt x="54670" y="15982"/>
                  </a:lnTo>
                  <a:lnTo>
                    <a:pt x="54693" y="15981"/>
                  </a:lnTo>
                  <a:cubicBezTo>
                    <a:pt x="54746" y="15979"/>
                    <a:pt x="54786" y="15944"/>
                    <a:pt x="54814" y="15901"/>
                  </a:cubicBezTo>
                  <a:cubicBezTo>
                    <a:pt x="54840" y="15895"/>
                    <a:pt x="54866" y="15890"/>
                    <a:pt x="54892" y="15885"/>
                  </a:cubicBezTo>
                  <a:cubicBezTo>
                    <a:pt x="54925" y="15918"/>
                    <a:pt x="54970" y="15936"/>
                    <a:pt x="55016" y="15936"/>
                  </a:cubicBezTo>
                  <a:cubicBezTo>
                    <a:pt x="55026" y="15936"/>
                    <a:pt x="55037" y="15935"/>
                    <a:pt x="55048" y="15933"/>
                  </a:cubicBezTo>
                  <a:cubicBezTo>
                    <a:pt x="55212" y="15899"/>
                    <a:pt x="55368" y="15826"/>
                    <a:pt x="55521" y="15761"/>
                  </a:cubicBezTo>
                  <a:lnTo>
                    <a:pt x="55687" y="15690"/>
                  </a:lnTo>
                  <a:cubicBezTo>
                    <a:pt x="55736" y="15671"/>
                    <a:pt x="55785" y="15647"/>
                    <a:pt x="55830" y="15620"/>
                  </a:cubicBezTo>
                  <a:cubicBezTo>
                    <a:pt x="55855" y="15604"/>
                    <a:pt x="55874" y="15582"/>
                    <a:pt x="55885" y="15555"/>
                  </a:cubicBezTo>
                  <a:cubicBezTo>
                    <a:pt x="55915" y="15542"/>
                    <a:pt x="55938" y="15520"/>
                    <a:pt x="55955" y="15492"/>
                  </a:cubicBezTo>
                  <a:cubicBezTo>
                    <a:pt x="56042" y="15350"/>
                    <a:pt x="56127" y="15206"/>
                    <a:pt x="56215" y="15063"/>
                  </a:cubicBezTo>
                  <a:cubicBezTo>
                    <a:pt x="56218" y="15058"/>
                    <a:pt x="56223" y="15052"/>
                    <a:pt x="56228" y="15048"/>
                  </a:cubicBezTo>
                  <a:lnTo>
                    <a:pt x="56229" y="15048"/>
                  </a:lnTo>
                  <a:cubicBezTo>
                    <a:pt x="56238" y="15049"/>
                    <a:pt x="56246" y="15049"/>
                    <a:pt x="56255" y="15049"/>
                  </a:cubicBezTo>
                  <a:cubicBezTo>
                    <a:pt x="56306" y="15049"/>
                    <a:pt x="56355" y="15027"/>
                    <a:pt x="56389" y="14987"/>
                  </a:cubicBezTo>
                  <a:cubicBezTo>
                    <a:pt x="56427" y="14948"/>
                    <a:pt x="56456" y="14903"/>
                    <a:pt x="56479" y="14853"/>
                  </a:cubicBezTo>
                  <a:cubicBezTo>
                    <a:pt x="56497" y="14807"/>
                    <a:pt x="56514" y="14760"/>
                    <a:pt x="56534" y="14714"/>
                  </a:cubicBezTo>
                  <a:cubicBezTo>
                    <a:pt x="56576" y="14607"/>
                    <a:pt x="56612" y="14499"/>
                    <a:pt x="56641" y="14388"/>
                  </a:cubicBezTo>
                  <a:cubicBezTo>
                    <a:pt x="56648" y="14375"/>
                    <a:pt x="56654" y="14362"/>
                    <a:pt x="56659" y="14350"/>
                  </a:cubicBezTo>
                  <a:cubicBezTo>
                    <a:pt x="56695" y="14275"/>
                    <a:pt x="56733" y="14199"/>
                    <a:pt x="56734" y="14113"/>
                  </a:cubicBezTo>
                  <a:cubicBezTo>
                    <a:pt x="56734" y="14100"/>
                    <a:pt x="56733" y="14088"/>
                    <a:pt x="56730" y="14076"/>
                  </a:cubicBezTo>
                  <a:cubicBezTo>
                    <a:pt x="56790" y="13932"/>
                    <a:pt x="56856" y="13791"/>
                    <a:pt x="56915" y="13649"/>
                  </a:cubicBezTo>
                  <a:cubicBezTo>
                    <a:pt x="56840" y="13635"/>
                    <a:pt x="56783" y="13575"/>
                    <a:pt x="56774" y="13499"/>
                  </a:cubicBezTo>
                  <a:cubicBezTo>
                    <a:pt x="56762" y="13329"/>
                    <a:pt x="56763" y="13158"/>
                    <a:pt x="56779" y="12989"/>
                  </a:cubicBezTo>
                  <a:cubicBezTo>
                    <a:pt x="56780" y="12974"/>
                    <a:pt x="56781" y="12959"/>
                    <a:pt x="56783" y="12944"/>
                  </a:cubicBezTo>
                  <a:lnTo>
                    <a:pt x="56783" y="12944"/>
                  </a:lnTo>
                  <a:cubicBezTo>
                    <a:pt x="56770" y="12958"/>
                    <a:pt x="56758" y="12973"/>
                    <a:pt x="56746" y="12989"/>
                  </a:cubicBezTo>
                  <a:cubicBezTo>
                    <a:pt x="56706" y="13044"/>
                    <a:pt x="56673" y="13105"/>
                    <a:pt x="56637" y="13165"/>
                  </a:cubicBezTo>
                  <a:cubicBezTo>
                    <a:pt x="56631" y="13175"/>
                    <a:pt x="56625" y="13184"/>
                    <a:pt x="56620" y="13195"/>
                  </a:cubicBezTo>
                  <a:cubicBezTo>
                    <a:pt x="56588" y="13204"/>
                    <a:pt x="56561" y="13222"/>
                    <a:pt x="56541" y="13247"/>
                  </a:cubicBezTo>
                  <a:cubicBezTo>
                    <a:pt x="56485" y="13317"/>
                    <a:pt x="56440" y="13396"/>
                    <a:pt x="56391" y="13471"/>
                  </a:cubicBezTo>
                  <a:cubicBezTo>
                    <a:pt x="56359" y="13483"/>
                    <a:pt x="56331" y="13501"/>
                    <a:pt x="56306" y="13523"/>
                  </a:cubicBezTo>
                  <a:cubicBezTo>
                    <a:pt x="56272" y="13549"/>
                    <a:pt x="56237" y="13577"/>
                    <a:pt x="56204" y="13604"/>
                  </a:cubicBezTo>
                  <a:cubicBezTo>
                    <a:pt x="56154" y="13649"/>
                    <a:pt x="56104" y="13691"/>
                    <a:pt x="56052" y="13733"/>
                  </a:cubicBezTo>
                  <a:lnTo>
                    <a:pt x="56052" y="13733"/>
                  </a:lnTo>
                  <a:cubicBezTo>
                    <a:pt x="56052" y="13733"/>
                    <a:pt x="56053" y="13732"/>
                    <a:pt x="56053" y="13732"/>
                  </a:cubicBezTo>
                  <a:lnTo>
                    <a:pt x="56053" y="13732"/>
                  </a:lnTo>
                  <a:cubicBezTo>
                    <a:pt x="55942" y="13824"/>
                    <a:pt x="55828" y="13910"/>
                    <a:pt x="55709" y="13991"/>
                  </a:cubicBezTo>
                  <a:cubicBezTo>
                    <a:pt x="55505" y="14118"/>
                    <a:pt x="55295" y="14232"/>
                    <a:pt x="55078" y="14335"/>
                  </a:cubicBezTo>
                  <a:cubicBezTo>
                    <a:pt x="55081" y="14333"/>
                    <a:pt x="55085" y="14331"/>
                    <a:pt x="55089" y="14329"/>
                  </a:cubicBezTo>
                  <a:lnTo>
                    <a:pt x="55089" y="14329"/>
                  </a:lnTo>
                  <a:cubicBezTo>
                    <a:pt x="55010" y="14366"/>
                    <a:pt x="54931" y="14401"/>
                    <a:pt x="54852" y="14435"/>
                  </a:cubicBezTo>
                  <a:cubicBezTo>
                    <a:pt x="54831" y="14445"/>
                    <a:pt x="54810" y="14453"/>
                    <a:pt x="54790" y="14462"/>
                  </a:cubicBezTo>
                  <a:cubicBezTo>
                    <a:pt x="54683" y="14452"/>
                    <a:pt x="54574" y="14443"/>
                    <a:pt x="54466" y="14434"/>
                  </a:cubicBezTo>
                  <a:cubicBezTo>
                    <a:pt x="54408" y="14431"/>
                    <a:pt x="54347" y="14428"/>
                    <a:pt x="54287" y="14428"/>
                  </a:cubicBezTo>
                  <a:cubicBezTo>
                    <a:pt x="54280" y="14428"/>
                    <a:pt x="54273" y="14428"/>
                    <a:pt x="54266" y="14428"/>
                  </a:cubicBezTo>
                  <a:cubicBezTo>
                    <a:pt x="54227" y="14406"/>
                    <a:pt x="54186" y="14383"/>
                    <a:pt x="54148" y="14361"/>
                  </a:cubicBezTo>
                  <a:cubicBezTo>
                    <a:pt x="54075" y="14321"/>
                    <a:pt x="54000" y="14281"/>
                    <a:pt x="53924" y="14241"/>
                  </a:cubicBezTo>
                  <a:lnTo>
                    <a:pt x="53925" y="14241"/>
                  </a:lnTo>
                  <a:cubicBezTo>
                    <a:pt x="53793" y="14169"/>
                    <a:pt x="53660" y="14095"/>
                    <a:pt x="53531" y="14018"/>
                  </a:cubicBezTo>
                  <a:cubicBezTo>
                    <a:pt x="53396" y="13941"/>
                    <a:pt x="53265" y="13857"/>
                    <a:pt x="53126" y="13785"/>
                  </a:cubicBezTo>
                  <a:cubicBezTo>
                    <a:pt x="53008" y="13725"/>
                    <a:pt x="52887" y="13670"/>
                    <a:pt x="52763" y="13619"/>
                  </a:cubicBezTo>
                  <a:cubicBezTo>
                    <a:pt x="52706" y="13586"/>
                    <a:pt x="52646" y="13553"/>
                    <a:pt x="52587" y="13523"/>
                  </a:cubicBezTo>
                  <a:cubicBezTo>
                    <a:pt x="52535" y="13498"/>
                    <a:pt x="52483" y="13473"/>
                    <a:pt x="52430" y="13453"/>
                  </a:cubicBezTo>
                  <a:cubicBezTo>
                    <a:pt x="52391" y="13437"/>
                    <a:pt x="52349" y="13427"/>
                    <a:pt x="52307" y="13419"/>
                  </a:cubicBezTo>
                  <a:cubicBezTo>
                    <a:pt x="52214" y="13383"/>
                    <a:pt x="52119" y="13350"/>
                    <a:pt x="52024" y="13320"/>
                  </a:cubicBezTo>
                  <a:cubicBezTo>
                    <a:pt x="51921" y="13289"/>
                    <a:pt x="51816" y="13265"/>
                    <a:pt x="51708" y="13253"/>
                  </a:cubicBezTo>
                  <a:cubicBezTo>
                    <a:pt x="51682" y="13249"/>
                    <a:pt x="51657" y="13244"/>
                    <a:pt x="51631" y="13242"/>
                  </a:cubicBezTo>
                  <a:cubicBezTo>
                    <a:pt x="51632" y="13227"/>
                    <a:pt x="51631" y="13213"/>
                    <a:pt x="51627" y="13198"/>
                  </a:cubicBezTo>
                  <a:cubicBezTo>
                    <a:pt x="51618" y="13167"/>
                    <a:pt x="51601" y="13140"/>
                    <a:pt x="51579" y="13118"/>
                  </a:cubicBezTo>
                  <a:cubicBezTo>
                    <a:pt x="51548" y="13089"/>
                    <a:pt x="51511" y="13080"/>
                    <a:pt x="51471" y="13070"/>
                  </a:cubicBezTo>
                  <a:cubicBezTo>
                    <a:pt x="51454" y="13067"/>
                    <a:pt x="51436" y="13066"/>
                    <a:pt x="51419" y="13066"/>
                  </a:cubicBezTo>
                  <a:cubicBezTo>
                    <a:pt x="51399" y="13066"/>
                    <a:pt x="51379" y="13067"/>
                    <a:pt x="51359" y="13067"/>
                  </a:cubicBezTo>
                  <a:lnTo>
                    <a:pt x="51357" y="13067"/>
                  </a:lnTo>
                  <a:cubicBezTo>
                    <a:pt x="51248" y="13049"/>
                    <a:pt x="51138" y="13035"/>
                    <a:pt x="51027" y="13021"/>
                  </a:cubicBezTo>
                  <a:cubicBezTo>
                    <a:pt x="50916" y="13009"/>
                    <a:pt x="50803" y="13002"/>
                    <a:pt x="50689" y="13002"/>
                  </a:cubicBezTo>
                  <a:cubicBezTo>
                    <a:pt x="50681" y="13002"/>
                    <a:pt x="50672" y="13002"/>
                    <a:pt x="50663" y="13002"/>
                  </a:cubicBezTo>
                  <a:cubicBezTo>
                    <a:pt x="50640" y="13002"/>
                    <a:pt x="50617" y="13002"/>
                    <a:pt x="50593" y="13002"/>
                  </a:cubicBezTo>
                  <a:cubicBezTo>
                    <a:pt x="50493" y="13002"/>
                    <a:pt x="50392" y="13004"/>
                    <a:pt x="50290" y="13013"/>
                  </a:cubicBezTo>
                  <a:cubicBezTo>
                    <a:pt x="50052" y="13033"/>
                    <a:pt x="49816" y="13076"/>
                    <a:pt x="49587" y="13143"/>
                  </a:cubicBezTo>
                  <a:cubicBezTo>
                    <a:pt x="49425" y="13191"/>
                    <a:pt x="49266" y="13248"/>
                    <a:pt x="49111" y="13316"/>
                  </a:cubicBezTo>
                  <a:cubicBezTo>
                    <a:pt x="49018" y="13355"/>
                    <a:pt x="48926" y="13395"/>
                    <a:pt x="48836" y="13437"/>
                  </a:cubicBezTo>
                  <a:cubicBezTo>
                    <a:pt x="48793" y="13457"/>
                    <a:pt x="48749" y="13479"/>
                    <a:pt x="48706" y="13499"/>
                  </a:cubicBezTo>
                  <a:cubicBezTo>
                    <a:pt x="48681" y="13511"/>
                    <a:pt x="48657" y="13522"/>
                    <a:pt x="48632" y="13531"/>
                  </a:cubicBezTo>
                  <a:cubicBezTo>
                    <a:pt x="48607" y="13542"/>
                    <a:pt x="48583" y="13564"/>
                    <a:pt x="48563" y="13579"/>
                  </a:cubicBezTo>
                  <a:cubicBezTo>
                    <a:pt x="48501" y="13623"/>
                    <a:pt x="48489" y="13709"/>
                    <a:pt x="48511" y="13780"/>
                  </a:cubicBezTo>
                  <a:cubicBezTo>
                    <a:pt x="48493" y="13788"/>
                    <a:pt x="48478" y="13796"/>
                    <a:pt x="48462" y="13806"/>
                  </a:cubicBezTo>
                  <a:cubicBezTo>
                    <a:pt x="48361" y="13859"/>
                    <a:pt x="48268" y="13922"/>
                    <a:pt x="48170" y="13980"/>
                  </a:cubicBezTo>
                  <a:cubicBezTo>
                    <a:pt x="48093" y="14027"/>
                    <a:pt x="48020" y="14079"/>
                    <a:pt x="47945" y="14130"/>
                  </a:cubicBezTo>
                  <a:cubicBezTo>
                    <a:pt x="47860" y="14189"/>
                    <a:pt x="47778" y="14254"/>
                    <a:pt x="47699" y="14321"/>
                  </a:cubicBezTo>
                  <a:cubicBezTo>
                    <a:pt x="47645" y="14366"/>
                    <a:pt x="47592" y="14408"/>
                    <a:pt x="47550" y="14465"/>
                  </a:cubicBezTo>
                  <a:cubicBezTo>
                    <a:pt x="47515" y="14510"/>
                    <a:pt x="47516" y="14564"/>
                    <a:pt x="47524" y="14619"/>
                  </a:cubicBezTo>
                  <a:cubicBezTo>
                    <a:pt x="47533" y="14662"/>
                    <a:pt x="47557" y="14701"/>
                    <a:pt x="47593" y="14727"/>
                  </a:cubicBezTo>
                  <a:cubicBezTo>
                    <a:pt x="47588" y="14734"/>
                    <a:pt x="47581" y="14739"/>
                    <a:pt x="47577" y="14747"/>
                  </a:cubicBezTo>
                  <a:cubicBezTo>
                    <a:pt x="47500" y="14842"/>
                    <a:pt x="47426" y="14940"/>
                    <a:pt x="47358" y="15040"/>
                  </a:cubicBezTo>
                  <a:cubicBezTo>
                    <a:pt x="47317" y="15101"/>
                    <a:pt x="47276" y="15163"/>
                    <a:pt x="47238" y="15226"/>
                  </a:cubicBezTo>
                  <a:cubicBezTo>
                    <a:pt x="47213" y="15263"/>
                    <a:pt x="47190" y="15302"/>
                    <a:pt x="47168" y="15342"/>
                  </a:cubicBezTo>
                  <a:cubicBezTo>
                    <a:pt x="47156" y="15362"/>
                    <a:pt x="47145" y="15384"/>
                    <a:pt x="47136" y="15405"/>
                  </a:cubicBezTo>
                  <a:cubicBezTo>
                    <a:pt x="47127" y="15429"/>
                    <a:pt x="47121" y="15453"/>
                    <a:pt x="47114" y="15478"/>
                  </a:cubicBezTo>
                  <a:cubicBezTo>
                    <a:pt x="47088" y="15564"/>
                    <a:pt x="47148" y="15648"/>
                    <a:pt x="47226" y="15677"/>
                  </a:cubicBezTo>
                  <a:cubicBezTo>
                    <a:pt x="47223" y="15693"/>
                    <a:pt x="47219" y="15710"/>
                    <a:pt x="47216" y="15724"/>
                  </a:cubicBezTo>
                  <a:cubicBezTo>
                    <a:pt x="47209" y="15766"/>
                    <a:pt x="47201" y="15806"/>
                    <a:pt x="47193" y="15846"/>
                  </a:cubicBezTo>
                  <a:lnTo>
                    <a:pt x="47174" y="15931"/>
                  </a:lnTo>
                  <a:cubicBezTo>
                    <a:pt x="47162" y="15982"/>
                    <a:pt x="47149" y="16034"/>
                    <a:pt x="47142" y="16084"/>
                  </a:cubicBezTo>
                  <a:lnTo>
                    <a:pt x="47111" y="16289"/>
                  </a:lnTo>
                  <a:cubicBezTo>
                    <a:pt x="47096" y="16395"/>
                    <a:pt x="47095" y="16500"/>
                    <a:pt x="47090" y="16606"/>
                  </a:cubicBezTo>
                  <a:cubicBezTo>
                    <a:pt x="47089" y="16655"/>
                    <a:pt x="47088" y="16701"/>
                    <a:pt x="47089" y="16749"/>
                  </a:cubicBezTo>
                  <a:cubicBezTo>
                    <a:pt x="47088" y="16799"/>
                    <a:pt x="47091" y="16849"/>
                    <a:pt x="47099" y="16898"/>
                  </a:cubicBezTo>
                  <a:cubicBezTo>
                    <a:pt x="47103" y="17057"/>
                    <a:pt x="47107" y="17215"/>
                    <a:pt x="47112" y="17374"/>
                  </a:cubicBezTo>
                  <a:cubicBezTo>
                    <a:pt x="47118" y="17525"/>
                    <a:pt x="47124" y="17676"/>
                    <a:pt x="47131" y="17827"/>
                  </a:cubicBezTo>
                  <a:cubicBezTo>
                    <a:pt x="47135" y="17898"/>
                    <a:pt x="47139" y="17969"/>
                    <a:pt x="47142" y="18041"/>
                  </a:cubicBezTo>
                  <a:cubicBezTo>
                    <a:pt x="47145" y="18120"/>
                    <a:pt x="47141" y="18202"/>
                    <a:pt x="47173" y="18274"/>
                  </a:cubicBezTo>
                  <a:cubicBezTo>
                    <a:pt x="47199" y="18330"/>
                    <a:pt x="47253" y="18367"/>
                    <a:pt x="47313" y="18372"/>
                  </a:cubicBezTo>
                  <a:cubicBezTo>
                    <a:pt x="47308" y="18391"/>
                    <a:pt x="47305" y="18411"/>
                    <a:pt x="47300" y="18431"/>
                  </a:cubicBezTo>
                  <a:cubicBezTo>
                    <a:pt x="47280" y="18513"/>
                    <a:pt x="47266" y="18595"/>
                    <a:pt x="47256" y="18679"/>
                  </a:cubicBezTo>
                  <a:cubicBezTo>
                    <a:pt x="47244" y="18764"/>
                    <a:pt x="47235" y="18851"/>
                    <a:pt x="47225" y="18938"/>
                  </a:cubicBezTo>
                  <a:cubicBezTo>
                    <a:pt x="47217" y="19020"/>
                    <a:pt x="47216" y="19104"/>
                    <a:pt x="47211" y="19187"/>
                  </a:cubicBezTo>
                  <a:cubicBezTo>
                    <a:pt x="47206" y="19250"/>
                    <a:pt x="47209" y="19313"/>
                    <a:pt x="47209" y="19375"/>
                  </a:cubicBezTo>
                  <a:cubicBezTo>
                    <a:pt x="47207" y="19523"/>
                    <a:pt x="47215" y="19670"/>
                    <a:pt x="47229" y="19817"/>
                  </a:cubicBezTo>
                  <a:cubicBezTo>
                    <a:pt x="47240" y="19922"/>
                    <a:pt x="47248" y="20030"/>
                    <a:pt x="47261" y="20137"/>
                  </a:cubicBezTo>
                  <a:cubicBezTo>
                    <a:pt x="47262" y="20232"/>
                    <a:pt x="47266" y="20326"/>
                    <a:pt x="47264" y="20420"/>
                  </a:cubicBezTo>
                  <a:cubicBezTo>
                    <a:pt x="47223" y="20426"/>
                    <a:pt x="47186" y="20451"/>
                    <a:pt x="47164" y="20487"/>
                  </a:cubicBezTo>
                  <a:cubicBezTo>
                    <a:pt x="47136" y="20528"/>
                    <a:pt x="47111" y="20573"/>
                    <a:pt x="47092" y="20619"/>
                  </a:cubicBezTo>
                  <a:cubicBezTo>
                    <a:pt x="47079" y="20658"/>
                    <a:pt x="47064" y="20697"/>
                    <a:pt x="47047" y="20735"/>
                  </a:cubicBezTo>
                  <a:cubicBezTo>
                    <a:pt x="47026" y="20788"/>
                    <a:pt x="47004" y="20839"/>
                    <a:pt x="46983" y="20891"/>
                  </a:cubicBezTo>
                  <a:cubicBezTo>
                    <a:pt x="46926" y="21008"/>
                    <a:pt x="46870" y="21124"/>
                    <a:pt x="46802" y="21236"/>
                  </a:cubicBezTo>
                  <a:cubicBezTo>
                    <a:pt x="46771" y="21282"/>
                    <a:pt x="46740" y="21328"/>
                    <a:pt x="46705" y="21373"/>
                  </a:cubicBezTo>
                  <a:cubicBezTo>
                    <a:pt x="46668" y="21415"/>
                    <a:pt x="46631" y="21455"/>
                    <a:pt x="46593" y="21493"/>
                  </a:cubicBezTo>
                  <a:cubicBezTo>
                    <a:pt x="46592" y="21494"/>
                    <a:pt x="46591" y="21496"/>
                    <a:pt x="46589" y="21497"/>
                  </a:cubicBezTo>
                  <a:cubicBezTo>
                    <a:pt x="46589" y="21497"/>
                    <a:pt x="46589" y="21498"/>
                    <a:pt x="46589" y="21498"/>
                  </a:cubicBezTo>
                  <a:cubicBezTo>
                    <a:pt x="46514" y="21566"/>
                    <a:pt x="46435" y="21631"/>
                    <a:pt x="46353" y="21694"/>
                  </a:cubicBezTo>
                  <a:cubicBezTo>
                    <a:pt x="46334" y="21698"/>
                    <a:pt x="46316" y="21706"/>
                    <a:pt x="46301" y="21716"/>
                  </a:cubicBezTo>
                  <a:cubicBezTo>
                    <a:pt x="46276" y="21733"/>
                    <a:pt x="46254" y="21750"/>
                    <a:pt x="46230" y="21769"/>
                  </a:cubicBezTo>
                  <a:cubicBezTo>
                    <a:pt x="46191" y="21800"/>
                    <a:pt x="46152" y="21832"/>
                    <a:pt x="46115" y="21867"/>
                  </a:cubicBezTo>
                  <a:cubicBezTo>
                    <a:pt x="46075" y="21872"/>
                    <a:pt x="46033" y="21878"/>
                    <a:pt x="45993" y="21886"/>
                  </a:cubicBezTo>
                  <a:cubicBezTo>
                    <a:pt x="45909" y="21904"/>
                    <a:pt x="45824" y="21919"/>
                    <a:pt x="45739" y="21927"/>
                  </a:cubicBezTo>
                  <a:cubicBezTo>
                    <a:pt x="45590" y="21939"/>
                    <a:pt x="45442" y="21948"/>
                    <a:pt x="45293" y="21948"/>
                  </a:cubicBezTo>
                  <a:cubicBezTo>
                    <a:pt x="45266" y="21948"/>
                    <a:pt x="45240" y="21948"/>
                    <a:pt x="45213" y="21947"/>
                  </a:cubicBezTo>
                  <a:cubicBezTo>
                    <a:pt x="45125" y="21940"/>
                    <a:pt x="45038" y="21932"/>
                    <a:pt x="44951" y="21921"/>
                  </a:cubicBezTo>
                  <a:cubicBezTo>
                    <a:pt x="44917" y="21915"/>
                    <a:pt x="44885" y="21907"/>
                    <a:pt x="44851" y="21899"/>
                  </a:cubicBezTo>
                  <a:cubicBezTo>
                    <a:pt x="44762" y="21869"/>
                    <a:pt x="44676" y="21834"/>
                    <a:pt x="44591" y="21797"/>
                  </a:cubicBezTo>
                  <a:cubicBezTo>
                    <a:pt x="44505" y="21756"/>
                    <a:pt x="44422" y="21711"/>
                    <a:pt x="44338" y="21663"/>
                  </a:cubicBezTo>
                  <a:cubicBezTo>
                    <a:pt x="44253" y="21618"/>
                    <a:pt x="44171" y="21573"/>
                    <a:pt x="44090" y="21523"/>
                  </a:cubicBezTo>
                  <a:cubicBezTo>
                    <a:pt x="44002" y="21465"/>
                    <a:pt x="43916" y="21404"/>
                    <a:pt x="43828" y="21346"/>
                  </a:cubicBezTo>
                  <a:cubicBezTo>
                    <a:pt x="43748" y="21291"/>
                    <a:pt x="43668" y="21236"/>
                    <a:pt x="43591" y="21177"/>
                  </a:cubicBezTo>
                  <a:cubicBezTo>
                    <a:pt x="43443" y="21051"/>
                    <a:pt x="43301" y="20921"/>
                    <a:pt x="43155" y="20794"/>
                  </a:cubicBezTo>
                  <a:cubicBezTo>
                    <a:pt x="43039" y="20693"/>
                    <a:pt x="42921" y="20591"/>
                    <a:pt x="42814" y="20480"/>
                  </a:cubicBezTo>
                  <a:cubicBezTo>
                    <a:pt x="42741" y="20401"/>
                    <a:pt x="42671" y="20319"/>
                    <a:pt x="42591" y="20244"/>
                  </a:cubicBezTo>
                  <a:cubicBezTo>
                    <a:pt x="42525" y="20182"/>
                    <a:pt x="42459" y="20122"/>
                    <a:pt x="42394" y="20057"/>
                  </a:cubicBezTo>
                  <a:cubicBezTo>
                    <a:pt x="42295" y="19962"/>
                    <a:pt x="42192" y="19866"/>
                    <a:pt x="42080" y="19787"/>
                  </a:cubicBezTo>
                  <a:lnTo>
                    <a:pt x="42078" y="19786"/>
                  </a:lnTo>
                  <a:cubicBezTo>
                    <a:pt x="42110" y="19761"/>
                    <a:pt x="42143" y="19738"/>
                    <a:pt x="42172" y="19710"/>
                  </a:cubicBezTo>
                  <a:cubicBezTo>
                    <a:pt x="42227" y="19658"/>
                    <a:pt x="42281" y="19607"/>
                    <a:pt x="42331" y="19551"/>
                  </a:cubicBezTo>
                  <a:cubicBezTo>
                    <a:pt x="42421" y="19452"/>
                    <a:pt x="42507" y="19352"/>
                    <a:pt x="42579" y="19238"/>
                  </a:cubicBezTo>
                  <a:cubicBezTo>
                    <a:pt x="42643" y="19138"/>
                    <a:pt x="42699" y="19032"/>
                    <a:pt x="42745" y="18921"/>
                  </a:cubicBezTo>
                  <a:cubicBezTo>
                    <a:pt x="42791" y="18807"/>
                    <a:pt x="42826" y="18688"/>
                    <a:pt x="42861" y="18570"/>
                  </a:cubicBezTo>
                  <a:cubicBezTo>
                    <a:pt x="42895" y="18452"/>
                    <a:pt x="42936" y="18334"/>
                    <a:pt x="42977" y="18218"/>
                  </a:cubicBezTo>
                  <a:cubicBezTo>
                    <a:pt x="43017" y="18109"/>
                    <a:pt x="43044" y="18000"/>
                    <a:pt x="43075" y="17887"/>
                  </a:cubicBezTo>
                  <a:cubicBezTo>
                    <a:pt x="43082" y="17859"/>
                    <a:pt x="43090" y="17831"/>
                    <a:pt x="43098" y="17804"/>
                  </a:cubicBezTo>
                  <a:cubicBezTo>
                    <a:pt x="43106" y="17788"/>
                    <a:pt x="43112" y="17775"/>
                    <a:pt x="43118" y="17760"/>
                  </a:cubicBezTo>
                  <a:cubicBezTo>
                    <a:pt x="43189" y="17606"/>
                    <a:pt x="43258" y="17450"/>
                    <a:pt x="43311" y="17287"/>
                  </a:cubicBezTo>
                  <a:cubicBezTo>
                    <a:pt x="43341" y="17199"/>
                    <a:pt x="43370" y="17111"/>
                    <a:pt x="43401" y="17023"/>
                  </a:cubicBezTo>
                  <a:cubicBezTo>
                    <a:pt x="43430" y="16942"/>
                    <a:pt x="43461" y="16860"/>
                    <a:pt x="43489" y="16778"/>
                  </a:cubicBezTo>
                  <a:cubicBezTo>
                    <a:pt x="43515" y="16699"/>
                    <a:pt x="43537" y="16619"/>
                    <a:pt x="43554" y="16537"/>
                  </a:cubicBezTo>
                  <a:cubicBezTo>
                    <a:pt x="43573" y="16452"/>
                    <a:pt x="43591" y="16366"/>
                    <a:pt x="43610" y="16282"/>
                  </a:cubicBezTo>
                  <a:cubicBezTo>
                    <a:pt x="43628" y="16193"/>
                    <a:pt x="43648" y="16106"/>
                    <a:pt x="43661" y="16016"/>
                  </a:cubicBezTo>
                  <a:cubicBezTo>
                    <a:pt x="43674" y="15926"/>
                    <a:pt x="43682" y="15835"/>
                    <a:pt x="43689" y="15745"/>
                  </a:cubicBezTo>
                  <a:cubicBezTo>
                    <a:pt x="43697" y="15663"/>
                    <a:pt x="43703" y="15583"/>
                    <a:pt x="43708" y="15501"/>
                  </a:cubicBezTo>
                  <a:cubicBezTo>
                    <a:pt x="43714" y="15415"/>
                    <a:pt x="43720" y="15327"/>
                    <a:pt x="43721" y="15242"/>
                  </a:cubicBezTo>
                  <a:cubicBezTo>
                    <a:pt x="43721" y="15115"/>
                    <a:pt x="43722" y="14987"/>
                    <a:pt x="43702" y="14860"/>
                  </a:cubicBezTo>
                  <a:cubicBezTo>
                    <a:pt x="43684" y="14736"/>
                    <a:pt x="43651" y="14617"/>
                    <a:pt x="43619" y="14496"/>
                  </a:cubicBezTo>
                  <a:cubicBezTo>
                    <a:pt x="43585" y="14361"/>
                    <a:pt x="43555" y="14225"/>
                    <a:pt x="43527" y="14090"/>
                  </a:cubicBezTo>
                  <a:cubicBezTo>
                    <a:pt x="43496" y="13952"/>
                    <a:pt x="43464" y="13812"/>
                    <a:pt x="43433" y="13675"/>
                  </a:cubicBezTo>
                  <a:cubicBezTo>
                    <a:pt x="43402" y="13537"/>
                    <a:pt x="43375" y="13394"/>
                    <a:pt x="43340" y="13255"/>
                  </a:cubicBezTo>
                  <a:cubicBezTo>
                    <a:pt x="43306" y="13115"/>
                    <a:pt x="43268" y="12978"/>
                    <a:pt x="43224" y="12843"/>
                  </a:cubicBezTo>
                  <a:cubicBezTo>
                    <a:pt x="43168" y="12677"/>
                    <a:pt x="43097" y="12516"/>
                    <a:pt x="43034" y="12353"/>
                  </a:cubicBezTo>
                  <a:cubicBezTo>
                    <a:pt x="42970" y="12189"/>
                    <a:pt x="42899" y="12031"/>
                    <a:pt x="42824" y="11875"/>
                  </a:cubicBezTo>
                  <a:cubicBezTo>
                    <a:pt x="42753" y="11724"/>
                    <a:pt x="42680" y="11576"/>
                    <a:pt x="42599" y="11430"/>
                  </a:cubicBezTo>
                  <a:cubicBezTo>
                    <a:pt x="42518" y="11286"/>
                    <a:pt x="42448" y="11137"/>
                    <a:pt x="42363" y="10995"/>
                  </a:cubicBezTo>
                  <a:cubicBezTo>
                    <a:pt x="42280" y="10854"/>
                    <a:pt x="42179" y="10720"/>
                    <a:pt x="42094" y="10576"/>
                  </a:cubicBezTo>
                  <a:cubicBezTo>
                    <a:pt x="42051" y="10503"/>
                    <a:pt x="42006" y="10429"/>
                    <a:pt x="41960" y="10358"/>
                  </a:cubicBezTo>
                  <a:cubicBezTo>
                    <a:pt x="41916" y="10291"/>
                    <a:pt x="41867" y="10228"/>
                    <a:pt x="41822" y="10162"/>
                  </a:cubicBezTo>
                  <a:cubicBezTo>
                    <a:pt x="41776" y="10094"/>
                    <a:pt x="41736" y="10021"/>
                    <a:pt x="41687" y="9954"/>
                  </a:cubicBezTo>
                  <a:cubicBezTo>
                    <a:pt x="41641" y="9893"/>
                    <a:pt x="41594" y="9832"/>
                    <a:pt x="41542" y="9774"/>
                  </a:cubicBezTo>
                  <a:cubicBezTo>
                    <a:pt x="41433" y="9650"/>
                    <a:pt x="41305" y="9547"/>
                    <a:pt x="41187" y="9434"/>
                  </a:cubicBezTo>
                  <a:cubicBezTo>
                    <a:pt x="41147" y="9390"/>
                    <a:pt x="41108" y="9348"/>
                    <a:pt x="41072" y="9306"/>
                  </a:cubicBezTo>
                  <a:cubicBezTo>
                    <a:pt x="41017" y="9234"/>
                    <a:pt x="40965" y="9159"/>
                    <a:pt x="40918" y="9081"/>
                  </a:cubicBezTo>
                  <a:cubicBezTo>
                    <a:pt x="40873" y="9008"/>
                    <a:pt x="40822" y="8939"/>
                    <a:pt x="40767" y="8874"/>
                  </a:cubicBezTo>
                  <a:cubicBezTo>
                    <a:pt x="40749" y="8853"/>
                    <a:pt x="40726" y="8838"/>
                    <a:pt x="40699" y="8830"/>
                  </a:cubicBezTo>
                  <a:cubicBezTo>
                    <a:pt x="40623" y="8728"/>
                    <a:pt x="40545" y="8627"/>
                    <a:pt x="40462" y="8531"/>
                  </a:cubicBezTo>
                  <a:cubicBezTo>
                    <a:pt x="40308" y="8353"/>
                    <a:pt x="40156" y="8170"/>
                    <a:pt x="40007" y="7985"/>
                  </a:cubicBezTo>
                  <a:lnTo>
                    <a:pt x="40007" y="7985"/>
                  </a:lnTo>
                  <a:cubicBezTo>
                    <a:pt x="40010" y="7987"/>
                    <a:pt x="40012" y="7990"/>
                    <a:pt x="40014" y="7993"/>
                  </a:cubicBezTo>
                  <a:cubicBezTo>
                    <a:pt x="39936" y="7891"/>
                    <a:pt x="39862" y="7787"/>
                    <a:pt x="39788" y="7681"/>
                  </a:cubicBezTo>
                  <a:cubicBezTo>
                    <a:pt x="39725" y="7591"/>
                    <a:pt x="39658" y="7502"/>
                    <a:pt x="39600" y="7407"/>
                  </a:cubicBezTo>
                  <a:cubicBezTo>
                    <a:pt x="39551" y="7322"/>
                    <a:pt x="39503" y="7237"/>
                    <a:pt x="39449" y="7153"/>
                  </a:cubicBezTo>
                  <a:cubicBezTo>
                    <a:pt x="39398" y="7073"/>
                    <a:pt x="39338" y="6997"/>
                    <a:pt x="39290" y="6915"/>
                  </a:cubicBezTo>
                  <a:cubicBezTo>
                    <a:pt x="39215" y="6779"/>
                    <a:pt x="39148" y="6641"/>
                    <a:pt x="39078" y="6504"/>
                  </a:cubicBezTo>
                  <a:cubicBezTo>
                    <a:pt x="39023" y="6392"/>
                    <a:pt x="38961" y="6283"/>
                    <a:pt x="38914" y="6169"/>
                  </a:cubicBezTo>
                  <a:lnTo>
                    <a:pt x="38914" y="6169"/>
                  </a:lnTo>
                  <a:cubicBezTo>
                    <a:pt x="38915" y="6170"/>
                    <a:pt x="38915" y="6171"/>
                    <a:pt x="38916" y="6173"/>
                  </a:cubicBezTo>
                  <a:cubicBezTo>
                    <a:pt x="38896" y="6124"/>
                    <a:pt x="38878" y="6074"/>
                    <a:pt x="38863" y="6023"/>
                  </a:cubicBezTo>
                  <a:cubicBezTo>
                    <a:pt x="38846" y="5956"/>
                    <a:pt x="38834" y="5886"/>
                    <a:pt x="38822" y="5818"/>
                  </a:cubicBezTo>
                  <a:cubicBezTo>
                    <a:pt x="38807" y="5734"/>
                    <a:pt x="38790" y="5651"/>
                    <a:pt x="38779" y="5566"/>
                  </a:cubicBezTo>
                  <a:lnTo>
                    <a:pt x="38779" y="5566"/>
                  </a:lnTo>
                  <a:cubicBezTo>
                    <a:pt x="38781" y="5573"/>
                    <a:pt x="38781" y="5581"/>
                    <a:pt x="38783" y="5588"/>
                  </a:cubicBezTo>
                  <a:cubicBezTo>
                    <a:pt x="38780" y="5565"/>
                    <a:pt x="38778" y="5543"/>
                    <a:pt x="38778" y="5521"/>
                  </a:cubicBezTo>
                  <a:cubicBezTo>
                    <a:pt x="38778" y="5509"/>
                    <a:pt x="38779" y="5499"/>
                    <a:pt x="38779" y="5488"/>
                  </a:cubicBezTo>
                  <a:cubicBezTo>
                    <a:pt x="38786" y="5443"/>
                    <a:pt x="38799" y="5397"/>
                    <a:pt x="38805" y="5352"/>
                  </a:cubicBezTo>
                  <a:cubicBezTo>
                    <a:pt x="38813" y="5284"/>
                    <a:pt x="38815" y="5217"/>
                    <a:pt x="38823" y="5150"/>
                  </a:cubicBezTo>
                  <a:cubicBezTo>
                    <a:pt x="38827" y="5112"/>
                    <a:pt x="38832" y="5074"/>
                    <a:pt x="38840" y="5036"/>
                  </a:cubicBezTo>
                  <a:cubicBezTo>
                    <a:pt x="38842" y="5029"/>
                    <a:pt x="38844" y="5021"/>
                    <a:pt x="38846" y="5014"/>
                  </a:cubicBezTo>
                  <a:cubicBezTo>
                    <a:pt x="38850" y="5009"/>
                    <a:pt x="38853" y="5003"/>
                    <a:pt x="38857" y="4998"/>
                  </a:cubicBezTo>
                  <a:cubicBezTo>
                    <a:pt x="38892" y="4954"/>
                    <a:pt x="38929" y="4911"/>
                    <a:pt x="38969" y="4870"/>
                  </a:cubicBezTo>
                  <a:cubicBezTo>
                    <a:pt x="39001" y="4842"/>
                    <a:pt x="39032" y="4816"/>
                    <a:pt x="39065" y="4790"/>
                  </a:cubicBezTo>
                  <a:cubicBezTo>
                    <a:pt x="39095" y="4769"/>
                    <a:pt x="39123" y="4750"/>
                    <a:pt x="39153" y="4732"/>
                  </a:cubicBezTo>
                  <a:lnTo>
                    <a:pt x="39149" y="4732"/>
                  </a:lnTo>
                  <a:cubicBezTo>
                    <a:pt x="39152" y="4731"/>
                    <a:pt x="39155" y="4730"/>
                    <a:pt x="39157" y="4729"/>
                  </a:cubicBezTo>
                  <a:lnTo>
                    <a:pt x="39158" y="4728"/>
                  </a:lnTo>
                  <a:cubicBezTo>
                    <a:pt x="39161" y="4727"/>
                    <a:pt x="39163" y="4726"/>
                    <a:pt x="39166" y="4724"/>
                  </a:cubicBezTo>
                  <a:cubicBezTo>
                    <a:pt x="39167" y="4724"/>
                    <a:pt x="39167" y="4724"/>
                    <a:pt x="39167" y="4723"/>
                  </a:cubicBezTo>
                  <a:cubicBezTo>
                    <a:pt x="39199" y="4707"/>
                    <a:pt x="39232" y="4691"/>
                    <a:pt x="39266" y="4677"/>
                  </a:cubicBezTo>
                  <a:cubicBezTo>
                    <a:pt x="39305" y="4664"/>
                    <a:pt x="39343" y="4650"/>
                    <a:pt x="39382" y="4638"/>
                  </a:cubicBezTo>
                  <a:cubicBezTo>
                    <a:pt x="39408" y="4631"/>
                    <a:pt x="39433" y="4624"/>
                    <a:pt x="39460" y="4621"/>
                  </a:cubicBezTo>
                  <a:lnTo>
                    <a:pt x="39454" y="4621"/>
                  </a:lnTo>
                  <a:cubicBezTo>
                    <a:pt x="39466" y="4619"/>
                    <a:pt x="39480" y="4618"/>
                    <a:pt x="39493" y="4616"/>
                  </a:cubicBezTo>
                  <a:lnTo>
                    <a:pt x="39549" y="4628"/>
                  </a:lnTo>
                  <a:cubicBezTo>
                    <a:pt x="39658" y="4650"/>
                    <a:pt x="39769" y="4669"/>
                    <a:pt x="39879" y="4689"/>
                  </a:cubicBezTo>
                  <a:cubicBezTo>
                    <a:pt x="39970" y="4717"/>
                    <a:pt x="40061" y="4745"/>
                    <a:pt x="40149" y="4778"/>
                  </a:cubicBezTo>
                  <a:cubicBezTo>
                    <a:pt x="40270" y="4825"/>
                    <a:pt x="40386" y="4880"/>
                    <a:pt x="40500" y="4940"/>
                  </a:cubicBezTo>
                  <a:cubicBezTo>
                    <a:pt x="40549" y="4972"/>
                    <a:pt x="40596" y="5005"/>
                    <a:pt x="40643" y="5040"/>
                  </a:cubicBezTo>
                  <a:cubicBezTo>
                    <a:pt x="40761" y="5132"/>
                    <a:pt x="40873" y="5226"/>
                    <a:pt x="40979" y="5327"/>
                  </a:cubicBezTo>
                  <a:cubicBezTo>
                    <a:pt x="41021" y="5369"/>
                    <a:pt x="41062" y="5411"/>
                    <a:pt x="41103" y="5452"/>
                  </a:cubicBezTo>
                  <a:cubicBezTo>
                    <a:pt x="41223" y="5577"/>
                    <a:pt x="41344" y="5700"/>
                    <a:pt x="41464" y="5826"/>
                  </a:cubicBezTo>
                  <a:cubicBezTo>
                    <a:pt x="41578" y="5950"/>
                    <a:pt x="41698" y="6064"/>
                    <a:pt x="41811" y="6188"/>
                  </a:cubicBezTo>
                  <a:cubicBezTo>
                    <a:pt x="42043" y="6443"/>
                    <a:pt x="42240" y="6724"/>
                    <a:pt x="42467" y="6983"/>
                  </a:cubicBezTo>
                  <a:cubicBezTo>
                    <a:pt x="42585" y="7117"/>
                    <a:pt x="42703" y="7252"/>
                    <a:pt x="42822" y="7389"/>
                  </a:cubicBezTo>
                  <a:cubicBezTo>
                    <a:pt x="42931" y="7516"/>
                    <a:pt x="43041" y="7645"/>
                    <a:pt x="43163" y="7762"/>
                  </a:cubicBezTo>
                  <a:cubicBezTo>
                    <a:pt x="43287" y="7885"/>
                    <a:pt x="43419" y="8000"/>
                    <a:pt x="43559" y="8107"/>
                  </a:cubicBezTo>
                  <a:cubicBezTo>
                    <a:pt x="43630" y="8159"/>
                    <a:pt x="43702" y="8217"/>
                    <a:pt x="43781" y="8263"/>
                  </a:cubicBezTo>
                  <a:cubicBezTo>
                    <a:pt x="43850" y="8305"/>
                    <a:pt x="43919" y="8344"/>
                    <a:pt x="43985" y="8389"/>
                  </a:cubicBezTo>
                  <a:lnTo>
                    <a:pt x="43985" y="8389"/>
                  </a:lnTo>
                  <a:cubicBezTo>
                    <a:pt x="43980" y="8385"/>
                    <a:pt x="43974" y="8381"/>
                    <a:pt x="43970" y="8377"/>
                  </a:cubicBezTo>
                  <a:lnTo>
                    <a:pt x="43970" y="8377"/>
                  </a:lnTo>
                  <a:cubicBezTo>
                    <a:pt x="43979" y="8383"/>
                    <a:pt x="43988" y="8390"/>
                    <a:pt x="43997" y="8396"/>
                  </a:cubicBezTo>
                  <a:cubicBezTo>
                    <a:pt x="44022" y="8429"/>
                    <a:pt x="44056" y="8455"/>
                    <a:pt x="44094" y="8473"/>
                  </a:cubicBezTo>
                  <a:cubicBezTo>
                    <a:pt x="44099" y="8475"/>
                    <a:pt x="44104" y="8475"/>
                    <a:pt x="44110" y="8476"/>
                  </a:cubicBezTo>
                  <a:cubicBezTo>
                    <a:pt x="44138" y="8496"/>
                    <a:pt x="44165" y="8519"/>
                    <a:pt x="44194" y="8537"/>
                  </a:cubicBezTo>
                  <a:cubicBezTo>
                    <a:pt x="44222" y="8554"/>
                    <a:pt x="44252" y="8562"/>
                    <a:pt x="44283" y="8562"/>
                  </a:cubicBezTo>
                  <a:cubicBezTo>
                    <a:pt x="44329" y="8562"/>
                    <a:pt x="44375" y="8543"/>
                    <a:pt x="44408" y="8508"/>
                  </a:cubicBezTo>
                  <a:cubicBezTo>
                    <a:pt x="44475" y="8512"/>
                    <a:pt x="44542" y="8517"/>
                    <a:pt x="44608" y="8521"/>
                  </a:cubicBezTo>
                  <a:cubicBezTo>
                    <a:pt x="44634" y="8523"/>
                    <a:pt x="44660" y="8523"/>
                    <a:pt x="44686" y="8523"/>
                  </a:cubicBezTo>
                  <a:cubicBezTo>
                    <a:pt x="44733" y="8523"/>
                    <a:pt x="44779" y="8521"/>
                    <a:pt x="44826" y="8517"/>
                  </a:cubicBezTo>
                  <a:cubicBezTo>
                    <a:pt x="44903" y="8513"/>
                    <a:pt x="44980" y="8499"/>
                    <a:pt x="45057" y="8488"/>
                  </a:cubicBezTo>
                  <a:cubicBezTo>
                    <a:pt x="45121" y="8477"/>
                    <a:pt x="45187" y="8467"/>
                    <a:pt x="45250" y="8452"/>
                  </a:cubicBezTo>
                  <a:cubicBezTo>
                    <a:pt x="45396" y="8417"/>
                    <a:pt x="45536" y="8365"/>
                    <a:pt x="45669" y="8296"/>
                  </a:cubicBezTo>
                  <a:cubicBezTo>
                    <a:pt x="45729" y="8266"/>
                    <a:pt x="45787" y="8232"/>
                    <a:pt x="45844" y="8196"/>
                  </a:cubicBezTo>
                  <a:cubicBezTo>
                    <a:pt x="46086" y="8041"/>
                    <a:pt x="46321" y="7868"/>
                    <a:pt x="46549" y="7692"/>
                  </a:cubicBezTo>
                  <a:cubicBezTo>
                    <a:pt x="46656" y="7608"/>
                    <a:pt x="46760" y="7514"/>
                    <a:pt x="46860" y="7422"/>
                  </a:cubicBezTo>
                  <a:cubicBezTo>
                    <a:pt x="46968" y="7323"/>
                    <a:pt x="47077" y="7225"/>
                    <a:pt x="47166" y="7109"/>
                  </a:cubicBezTo>
                  <a:lnTo>
                    <a:pt x="47166" y="7109"/>
                  </a:lnTo>
                  <a:cubicBezTo>
                    <a:pt x="47163" y="7113"/>
                    <a:pt x="47160" y="7118"/>
                    <a:pt x="47157" y="7123"/>
                  </a:cubicBezTo>
                  <a:lnTo>
                    <a:pt x="47157" y="7123"/>
                  </a:lnTo>
                  <a:cubicBezTo>
                    <a:pt x="47167" y="7110"/>
                    <a:pt x="47178" y="7097"/>
                    <a:pt x="47186" y="7083"/>
                  </a:cubicBezTo>
                  <a:cubicBezTo>
                    <a:pt x="47202" y="7067"/>
                    <a:pt x="47215" y="7047"/>
                    <a:pt x="47230" y="7029"/>
                  </a:cubicBezTo>
                  <a:lnTo>
                    <a:pt x="47230" y="7029"/>
                  </a:lnTo>
                  <a:lnTo>
                    <a:pt x="47216" y="7049"/>
                  </a:lnTo>
                  <a:cubicBezTo>
                    <a:pt x="47308" y="6929"/>
                    <a:pt x="47381" y="6798"/>
                    <a:pt x="47453" y="6667"/>
                  </a:cubicBezTo>
                  <a:cubicBezTo>
                    <a:pt x="47519" y="6546"/>
                    <a:pt x="47585" y="6424"/>
                    <a:pt x="47654" y="6302"/>
                  </a:cubicBezTo>
                  <a:cubicBezTo>
                    <a:pt x="47788" y="6062"/>
                    <a:pt x="47918" y="5815"/>
                    <a:pt x="48015" y="5559"/>
                  </a:cubicBezTo>
                  <a:cubicBezTo>
                    <a:pt x="48077" y="5396"/>
                    <a:pt x="48128" y="5229"/>
                    <a:pt x="48166" y="5059"/>
                  </a:cubicBezTo>
                  <a:cubicBezTo>
                    <a:pt x="48199" y="4894"/>
                    <a:pt x="48222" y="4726"/>
                    <a:pt x="48236" y="4557"/>
                  </a:cubicBezTo>
                  <a:cubicBezTo>
                    <a:pt x="48243" y="4466"/>
                    <a:pt x="48253" y="4376"/>
                    <a:pt x="48258" y="4287"/>
                  </a:cubicBezTo>
                  <a:cubicBezTo>
                    <a:pt x="48262" y="4196"/>
                    <a:pt x="48261" y="4106"/>
                    <a:pt x="48261" y="4015"/>
                  </a:cubicBezTo>
                  <a:cubicBezTo>
                    <a:pt x="48258" y="3927"/>
                    <a:pt x="48251" y="3838"/>
                    <a:pt x="48247" y="3749"/>
                  </a:cubicBezTo>
                  <a:cubicBezTo>
                    <a:pt x="48244" y="3666"/>
                    <a:pt x="48244" y="3582"/>
                    <a:pt x="48240" y="3499"/>
                  </a:cubicBezTo>
                  <a:cubicBezTo>
                    <a:pt x="48233" y="3319"/>
                    <a:pt x="48216" y="3139"/>
                    <a:pt x="48202" y="2958"/>
                  </a:cubicBezTo>
                  <a:cubicBezTo>
                    <a:pt x="48188" y="2784"/>
                    <a:pt x="48168" y="2613"/>
                    <a:pt x="48145" y="2440"/>
                  </a:cubicBezTo>
                  <a:cubicBezTo>
                    <a:pt x="48124" y="2277"/>
                    <a:pt x="48106" y="2113"/>
                    <a:pt x="48075" y="1950"/>
                  </a:cubicBezTo>
                  <a:cubicBezTo>
                    <a:pt x="48047" y="1793"/>
                    <a:pt x="48020" y="1635"/>
                    <a:pt x="47996" y="1478"/>
                  </a:cubicBezTo>
                  <a:lnTo>
                    <a:pt x="47996" y="1475"/>
                  </a:lnTo>
                  <a:lnTo>
                    <a:pt x="47996" y="1473"/>
                  </a:lnTo>
                  <a:cubicBezTo>
                    <a:pt x="47996" y="1469"/>
                    <a:pt x="47995" y="1464"/>
                    <a:pt x="47995" y="1461"/>
                  </a:cubicBezTo>
                  <a:lnTo>
                    <a:pt x="47995" y="1459"/>
                  </a:lnTo>
                  <a:cubicBezTo>
                    <a:pt x="47996" y="1396"/>
                    <a:pt x="47998" y="1332"/>
                    <a:pt x="48003" y="1270"/>
                  </a:cubicBezTo>
                  <a:cubicBezTo>
                    <a:pt x="48008" y="1171"/>
                    <a:pt x="48016" y="1072"/>
                    <a:pt x="48010" y="973"/>
                  </a:cubicBezTo>
                  <a:cubicBezTo>
                    <a:pt x="48004" y="866"/>
                    <a:pt x="47985" y="762"/>
                    <a:pt x="47968" y="655"/>
                  </a:cubicBezTo>
                  <a:cubicBezTo>
                    <a:pt x="47953" y="529"/>
                    <a:pt x="47941" y="400"/>
                    <a:pt x="47928" y="272"/>
                  </a:cubicBezTo>
                  <a:cubicBezTo>
                    <a:pt x="47917" y="182"/>
                    <a:pt x="47912" y="85"/>
                    <a:pt x="47831" y="29"/>
                  </a:cubicBezTo>
                  <a:cubicBezTo>
                    <a:pt x="47803" y="9"/>
                    <a:pt x="47771" y="0"/>
                    <a:pt x="47738" y="0"/>
                  </a:cubicBezTo>
                  <a:close/>
                </a:path>
              </a:pathLst>
            </a:custGeom>
            <a:solidFill>
              <a:srgbClr val="B03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2"/>
            <p:cNvSpPr/>
            <p:nvPr/>
          </p:nvSpPr>
          <p:spPr>
            <a:xfrm>
              <a:off x="2135575" y="3200325"/>
              <a:ext cx="25" cy="150"/>
            </a:xfrm>
            <a:custGeom>
              <a:avLst/>
              <a:gdLst/>
              <a:ahLst/>
              <a:cxnLst/>
              <a:rect l="l" t="t" r="r" b="b"/>
              <a:pathLst>
                <a:path w="1" h="6" extrusionOk="0">
                  <a:moveTo>
                    <a:pt x="0" y="5"/>
                  </a:moveTo>
                  <a:lnTo>
                    <a:pt x="0" y="1"/>
                  </a:ln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2"/>
            <p:cNvSpPr/>
            <p:nvPr/>
          </p:nvSpPr>
          <p:spPr>
            <a:xfrm>
              <a:off x="2135500" y="3199925"/>
              <a:ext cx="75" cy="400"/>
            </a:xfrm>
            <a:custGeom>
              <a:avLst/>
              <a:gdLst/>
              <a:ahLst/>
              <a:cxnLst/>
              <a:rect l="l" t="t" r="r" b="b"/>
              <a:pathLst>
                <a:path w="3" h="16" extrusionOk="0">
                  <a:moveTo>
                    <a:pt x="1" y="1"/>
                  </a:moveTo>
                  <a:lnTo>
                    <a:pt x="1" y="1"/>
                  </a:lnTo>
                  <a:cubicBezTo>
                    <a:pt x="1" y="4"/>
                    <a:pt x="2" y="6"/>
                    <a:pt x="1" y="10"/>
                  </a:cubicBezTo>
                  <a:cubicBezTo>
                    <a:pt x="1" y="13"/>
                    <a:pt x="2" y="15"/>
                    <a:pt x="2" y="16"/>
                  </a:cubicBezTo>
                  <a:cubicBezTo>
                    <a:pt x="2" y="12"/>
                    <a:pt x="2" y="6"/>
                    <a:pt x="1"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2"/>
            <p:cNvSpPr/>
            <p:nvPr/>
          </p:nvSpPr>
          <p:spPr>
            <a:xfrm>
              <a:off x="2131625" y="3150475"/>
              <a:ext cx="110525" cy="56825"/>
            </a:xfrm>
            <a:custGeom>
              <a:avLst/>
              <a:gdLst/>
              <a:ahLst/>
              <a:cxnLst/>
              <a:rect l="l" t="t" r="r" b="b"/>
              <a:pathLst>
                <a:path w="4421" h="2273" extrusionOk="0">
                  <a:moveTo>
                    <a:pt x="1989" y="824"/>
                  </a:moveTo>
                  <a:cubicBezTo>
                    <a:pt x="1989" y="824"/>
                    <a:pt x="1990" y="824"/>
                    <a:pt x="1990" y="824"/>
                  </a:cubicBezTo>
                  <a:cubicBezTo>
                    <a:pt x="1990" y="824"/>
                    <a:pt x="1989" y="824"/>
                    <a:pt x="1989" y="824"/>
                  </a:cubicBezTo>
                  <a:close/>
                  <a:moveTo>
                    <a:pt x="1573" y="736"/>
                  </a:moveTo>
                  <a:cubicBezTo>
                    <a:pt x="1593" y="736"/>
                    <a:pt x="1612" y="737"/>
                    <a:pt x="1631" y="738"/>
                  </a:cubicBezTo>
                  <a:cubicBezTo>
                    <a:pt x="1671" y="744"/>
                    <a:pt x="1710" y="751"/>
                    <a:pt x="1750" y="757"/>
                  </a:cubicBezTo>
                  <a:lnTo>
                    <a:pt x="1748" y="757"/>
                  </a:lnTo>
                  <a:lnTo>
                    <a:pt x="1752" y="758"/>
                  </a:lnTo>
                  <a:lnTo>
                    <a:pt x="1769" y="762"/>
                  </a:lnTo>
                  <a:lnTo>
                    <a:pt x="1760" y="761"/>
                  </a:lnTo>
                  <a:lnTo>
                    <a:pt x="1760" y="761"/>
                  </a:lnTo>
                  <a:cubicBezTo>
                    <a:pt x="1838" y="777"/>
                    <a:pt x="1914" y="798"/>
                    <a:pt x="1989" y="824"/>
                  </a:cubicBezTo>
                  <a:lnTo>
                    <a:pt x="1989" y="824"/>
                  </a:lnTo>
                  <a:cubicBezTo>
                    <a:pt x="1984" y="822"/>
                    <a:pt x="1977" y="819"/>
                    <a:pt x="1971" y="817"/>
                  </a:cubicBezTo>
                  <a:lnTo>
                    <a:pt x="1971" y="817"/>
                  </a:lnTo>
                  <a:cubicBezTo>
                    <a:pt x="2017" y="833"/>
                    <a:pt x="2062" y="850"/>
                    <a:pt x="2108" y="867"/>
                  </a:cubicBezTo>
                  <a:cubicBezTo>
                    <a:pt x="2172" y="896"/>
                    <a:pt x="2237" y="922"/>
                    <a:pt x="2299" y="953"/>
                  </a:cubicBezTo>
                  <a:cubicBezTo>
                    <a:pt x="2295" y="951"/>
                    <a:pt x="2291" y="948"/>
                    <a:pt x="2287" y="945"/>
                  </a:cubicBezTo>
                  <a:lnTo>
                    <a:pt x="2287" y="945"/>
                  </a:lnTo>
                  <a:cubicBezTo>
                    <a:pt x="2475" y="1039"/>
                    <a:pt x="2656" y="1144"/>
                    <a:pt x="2845" y="1235"/>
                  </a:cubicBezTo>
                  <a:cubicBezTo>
                    <a:pt x="2839" y="1233"/>
                    <a:pt x="2831" y="1229"/>
                    <a:pt x="2825" y="1226"/>
                  </a:cubicBezTo>
                  <a:lnTo>
                    <a:pt x="2825" y="1226"/>
                  </a:lnTo>
                  <a:cubicBezTo>
                    <a:pt x="2861" y="1244"/>
                    <a:pt x="2898" y="1263"/>
                    <a:pt x="2934" y="1282"/>
                  </a:cubicBezTo>
                  <a:cubicBezTo>
                    <a:pt x="2938" y="1293"/>
                    <a:pt x="2941" y="1303"/>
                    <a:pt x="2945" y="1314"/>
                  </a:cubicBezTo>
                  <a:cubicBezTo>
                    <a:pt x="2948" y="1320"/>
                    <a:pt x="2949" y="1325"/>
                    <a:pt x="2951" y="1332"/>
                  </a:cubicBezTo>
                  <a:cubicBezTo>
                    <a:pt x="2951" y="1334"/>
                    <a:pt x="2949" y="1337"/>
                    <a:pt x="2949" y="1340"/>
                  </a:cubicBezTo>
                  <a:lnTo>
                    <a:pt x="2945" y="1343"/>
                  </a:lnTo>
                  <a:cubicBezTo>
                    <a:pt x="2934" y="1355"/>
                    <a:pt x="2922" y="1366"/>
                    <a:pt x="2911" y="1376"/>
                  </a:cubicBezTo>
                  <a:cubicBezTo>
                    <a:pt x="2896" y="1390"/>
                    <a:pt x="2880" y="1401"/>
                    <a:pt x="2864" y="1413"/>
                  </a:cubicBezTo>
                  <a:lnTo>
                    <a:pt x="2835" y="1420"/>
                  </a:lnTo>
                  <a:cubicBezTo>
                    <a:pt x="2716" y="1454"/>
                    <a:pt x="2598" y="1482"/>
                    <a:pt x="2478" y="1508"/>
                  </a:cubicBezTo>
                  <a:cubicBezTo>
                    <a:pt x="2483" y="1507"/>
                    <a:pt x="2488" y="1506"/>
                    <a:pt x="2494" y="1505"/>
                  </a:cubicBezTo>
                  <a:lnTo>
                    <a:pt x="2494" y="1505"/>
                  </a:lnTo>
                  <a:cubicBezTo>
                    <a:pt x="2337" y="1537"/>
                    <a:pt x="2180" y="1563"/>
                    <a:pt x="2024" y="1594"/>
                  </a:cubicBezTo>
                  <a:cubicBezTo>
                    <a:pt x="1933" y="1609"/>
                    <a:pt x="1843" y="1627"/>
                    <a:pt x="1753" y="1640"/>
                  </a:cubicBezTo>
                  <a:cubicBezTo>
                    <a:pt x="1674" y="1651"/>
                    <a:pt x="1596" y="1658"/>
                    <a:pt x="1518" y="1665"/>
                  </a:cubicBezTo>
                  <a:cubicBezTo>
                    <a:pt x="1476" y="1666"/>
                    <a:pt x="1434" y="1667"/>
                    <a:pt x="1391" y="1667"/>
                  </a:cubicBezTo>
                  <a:cubicBezTo>
                    <a:pt x="1262" y="1667"/>
                    <a:pt x="1134" y="1663"/>
                    <a:pt x="1005" y="1657"/>
                  </a:cubicBezTo>
                  <a:lnTo>
                    <a:pt x="994" y="1654"/>
                  </a:lnTo>
                  <a:cubicBezTo>
                    <a:pt x="993" y="1653"/>
                    <a:pt x="991" y="1652"/>
                    <a:pt x="989" y="1652"/>
                  </a:cubicBezTo>
                  <a:cubicBezTo>
                    <a:pt x="964" y="1639"/>
                    <a:pt x="938" y="1626"/>
                    <a:pt x="914" y="1612"/>
                  </a:cubicBezTo>
                  <a:lnTo>
                    <a:pt x="907" y="1606"/>
                  </a:lnTo>
                  <a:lnTo>
                    <a:pt x="907" y="1606"/>
                  </a:lnTo>
                  <a:cubicBezTo>
                    <a:pt x="907" y="1606"/>
                    <a:pt x="908" y="1606"/>
                    <a:pt x="908" y="1606"/>
                  </a:cubicBezTo>
                  <a:cubicBezTo>
                    <a:pt x="905" y="1603"/>
                    <a:pt x="900" y="1600"/>
                    <a:pt x="897" y="1597"/>
                  </a:cubicBezTo>
                  <a:cubicBezTo>
                    <a:pt x="893" y="1594"/>
                    <a:pt x="892" y="1588"/>
                    <a:pt x="891" y="1584"/>
                  </a:cubicBezTo>
                  <a:cubicBezTo>
                    <a:pt x="890" y="1583"/>
                    <a:pt x="890" y="1582"/>
                    <a:pt x="890" y="1582"/>
                  </a:cubicBezTo>
                  <a:lnTo>
                    <a:pt x="890" y="1582"/>
                  </a:lnTo>
                  <a:cubicBezTo>
                    <a:pt x="890" y="1582"/>
                    <a:pt x="890" y="1582"/>
                    <a:pt x="890" y="1582"/>
                  </a:cubicBezTo>
                  <a:cubicBezTo>
                    <a:pt x="890" y="1582"/>
                    <a:pt x="890" y="1581"/>
                    <a:pt x="890" y="1581"/>
                  </a:cubicBezTo>
                  <a:lnTo>
                    <a:pt x="890" y="1581"/>
                  </a:lnTo>
                  <a:cubicBezTo>
                    <a:pt x="890" y="1581"/>
                    <a:pt x="890" y="1581"/>
                    <a:pt x="890" y="1582"/>
                  </a:cubicBezTo>
                  <a:lnTo>
                    <a:pt x="890" y="1582"/>
                  </a:lnTo>
                  <a:cubicBezTo>
                    <a:pt x="890" y="1579"/>
                    <a:pt x="889" y="1577"/>
                    <a:pt x="889" y="1575"/>
                  </a:cubicBezTo>
                  <a:lnTo>
                    <a:pt x="889" y="1575"/>
                  </a:lnTo>
                  <a:cubicBezTo>
                    <a:pt x="889" y="1577"/>
                    <a:pt x="889" y="1579"/>
                    <a:pt x="890" y="1581"/>
                  </a:cubicBezTo>
                  <a:lnTo>
                    <a:pt x="890" y="1581"/>
                  </a:lnTo>
                  <a:cubicBezTo>
                    <a:pt x="889" y="1578"/>
                    <a:pt x="888" y="1576"/>
                    <a:pt x="888" y="1572"/>
                  </a:cubicBezTo>
                  <a:lnTo>
                    <a:pt x="888" y="1572"/>
                  </a:lnTo>
                  <a:cubicBezTo>
                    <a:pt x="888" y="1573"/>
                    <a:pt x="888" y="1574"/>
                    <a:pt x="889" y="1575"/>
                  </a:cubicBezTo>
                  <a:lnTo>
                    <a:pt x="889" y="1575"/>
                  </a:lnTo>
                  <a:cubicBezTo>
                    <a:pt x="885" y="1555"/>
                    <a:pt x="883" y="1536"/>
                    <a:pt x="879" y="1517"/>
                  </a:cubicBezTo>
                  <a:lnTo>
                    <a:pt x="879" y="1514"/>
                  </a:lnTo>
                  <a:cubicBezTo>
                    <a:pt x="879" y="1517"/>
                    <a:pt x="879" y="1518"/>
                    <a:pt x="880" y="1520"/>
                  </a:cubicBezTo>
                  <a:cubicBezTo>
                    <a:pt x="880" y="1518"/>
                    <a:pt x="879" y="1514"/>
                    <a:pt x="879" y="1512"/>
                  </a:cubicBezTo>
                  <a:cubicBezTo>
                    <a:pt x="879" y="1503"/>
                    <a:pt x="879" y="1493"/>
                    <a:pt x="879" y="1483"/>
                  </a:cubicBezTo>
                  <a:cubicBezTo>
                    <a:pt x="881" y="1465"/>
                    <a:pt x="882" y="1446"/>
                    <a:pt x="883" y="1427"/>
                  </a:cubicBezTo>
                  <a:cubicBezTo>
                    <a:pt x="887" y="1417"/>
                    <a:pt x="889" y="1407"/>
                    <a:pt x="892" y="1396"/>
                  </a:cubicBezTo>
                  <a:cubicBezTo>
                    <a:pt x="918" y="1324"/>
                    <a:pt x="946" y="1255"/>
                    <a:pt x="978" y="1185"/>
                  </a:cubicBezTo>
                  <a:cubicBezTo>
                    <a:pt x="1001" y="1143"/>
                    <a:pt x="1024" y="1102"/>
                    <a:pt x="1048" y="1061"/>
                  </a:cubicBezTo>
                  <a:cubicBezTo>
                    <a:pt x="1068" y="1032"/>
                    <a:pt x="1089" y="1006"/>
                    <a:pt x="1113" y="977"/>
                  </a:cubicBezTo>
                  <a:cubicBezTo>
                    <a:pt x="1134" y="954"/>
                    <a:pt x="1155" y="932"/>
                    <a:pt x="1177" y="909"/>
                  </a:cubicBezTo>
                  <a:cubicBezTo>
                    <a:pt x="1205" y="886"/>
                    <a:pt x="1235" y="864"/>
                    <a:pt x="1267" y="845"/>
                  </a:cubicBezTo>
                  <a:cubicBezTo>
                    <a:pt x="1291" y="832"/>
                    <a:pt x="1315" y="819"/>
                    <a:pt x="1341" y="806"/>
                  </a:cubicBezTo>
                  <a:cubicBezTo>
                    <a:pt x="1373" y="790"/>
                    <a:pt x="1407" y="776"/>
                    <a:pt x="1442" y="765"/>
                  </a:cubicBezTo>
                  <a:cubicBezTo>
                    <a:pt x="1476" y="755"/>
                    <a:pt x="1510" y="747"/>
                    <a:pt x="1543" y="740"/>
                  </a:cubicBezTo>
                  <a:cubicBezTo>
                    <a:pt x="1554" y="739"/>
                    <a:pt x="1563" y="738"/>
                    <a:pt x="1573" y="736"/>
                  </a:cubicBezTo>
                  <a:close/>
                  <a:moveTo>
                    <a:pt x="1550" y="1"/>
                  </a:moveTo>
                  <a:cubicBezTo>
                    <a:pt x="1464" y="1"/>
                    <a:pt x="1377" y="12"/>
                    <a:pt x="1293" y="36"/>
                  </a:cubicBezTo>
                  <a:cubicBezTo>
                    <a:pt x="1209" y="61"/>
                    <a:pt x="1131" y="111"/>
                    <a:pt x="1052" y="157"/>
                  </a:cubicBezTo>
                  <a:cubicBezTo>
                    <a:pt x="987" y="194"/>
                    <a:pt x="924" y="232"/>
                    <a:pt x="862" y="273"/>
                  </a:cubicBezTo>
                  <a:cubicBezTo>
                    <a:pt x="720" y="369"/>
                    <a:pt x="583" y="483"/>
                    <a:pt x="472" y="616"/>
                  </a:cubicBezTo>
                  <a:cubicBezTo>
                    <a:pt x="426" y="672"/>
                    <a:pt x="384" y="731"/>
                    <a:pt x="340" y="788"/>
                  </a:cubicBezTo>
                  <a:cubicBezTo>
                    <a:pt x="290" y="849"/>
                    <a:pt x="243" y="914"/>
                    <a:pt x="199" y="980"/>
                  </a:cubicBezTo>
                  <a:cubicBezTo>
                    <a:pt x="141" y="1072"/>
                    <a:pt x="107" y="1185"/>
                    <a:pt x="91" y="1294"/>
                  </a:cubicBezTo>
                  <a:cubicBezTo>
                    <a:pt x="76" y="1387"/>
                    <a:pt x="70" y="1479"/>
                    <a:pt x="51" y="1570"/>
                  </a:cubicBezTo>
                  <a:cubicBezTo>
                    <a:pt x="36" y="1633"/>
                    <a:pt x="8" y="1694"/>
                    <a:pt x="6" y="1757"/>
                  </a:cubicBezTo>
                  <a:cubicBezTo>
                    <a:pt x="1" y="1842"/>
                    <a:pt x="73" y="1916"/>
                    <a:pt x="153" y="1926"/>
                  </a:cubicBezTo>
                  <a:cubicBezTo>
                    <a:pt x="155" y="1949"/>
                    <a:pt x="156" y="1972"/>
                    <a:pt x="157" y="1995"/>
                  </a:cubicBezTo>
                  <a:cubicBezTo>
                    <a:pt x="157" y="2072"/>
                    <a:pt x="224" y="2136"/>
                    <a:pt x="297" y="2145"/>
                  </a:cubicBezTo>
                  <a:cubicBezTo>
                    <a:pt x="299" y="2145"/>
                    <a:pt x="301" y="2145"/>
                    <a:pt x="302" y="2145"/>
                  </a:cubicBezTo>
                  <a:cubicBezTo>
                    <a:pt x="315" y="2145"/>
                    <a:pt x="329" y="2138"/>
                    <a:pt x="342" y="2135"/>
                  </a:cubicBezTo>
                  <a:cubicBezTo>
                    <a:pt x="349" y="2156"/>
                    <a:pt x="358" y="2176"/>
                    <a:pt x="369" y="2195"/>
                  </a:cubicBezTo>
                  <a:cubicBezTo>
                    <a:pt x="397" y="2234"/>
                    <a:pt x="440" y="2261"/>
                    <a:pt x="489" y="2267"/>
                  </a:cubicBezTo>
                  <a:cubicBezTo>
                    <a:pt x="497" y="2268"/>
                    <a:pt x="504" y="2269"/>
                    <a:pt x="512" y="2269"/>
                  </a:cubicBezTo>
                  <a:cubicBezTo>
                    <a:pt x="520" y="2269"/>
                    <a:pt x="528" y="2268"/>
                    <a:pt x="536" y="2267"/>
                  </a:cubicBezTo>
                  <a:cubicBezTo>
                    <a:pt x="540" y="2267"/>
                    <a:pt x="543" y="2263"/>
                    <a:pt x="547" y="2263"/>
                  </a:cubicBezTo>
                  <a:cubicBezTo>
                    <a:pt x="555" y="2266"/>
                    <a:pt x="562" y="2269"/>
                    <a:pt x="571" y="2271"/>
                  </a:cubicBezTo>
                  <a:cubicBezTo>
                    <a:pt x="578" y="2272"/>
                    <a:pt x="585" y="2273"/>
                    <a:pt x="592" y="2273"/>
                  </a:cubicBezTo>
                  <a:cubicBezTo>
                    <a:pt x="616" y="2273"/>
                    <a:pt x="640" y="2267"/>
                    <a:pt x="662" y="2258"/>
                  </a:cubicBezTo>
                  <a:lnTo>
                    <a:pt x="665" y="2257"/>
                  </a:lnTo>
                  <a:lnTo>
                    <a:pt x="674" y="2252"/>
                  </a:lnTo>
                  <a:cubicBezTo>
                    <a:pt x="693" y="2243"/>
                    <a:pt x="710" y="2231"/>
                    <a:pt x="724" y="2217"/>
                  </a:cubicBezTo>
                  <a:cubicBezTo>
                    <a:pt x="732" y="2205"/>
                    <a:pt x="740" y="2192"/>
                    <a:pt x="745" y="2179"/>
                  </a:cubicBezTo>
                  <a:cubicBezTo>
                    <a:pt x="759" y="2181"/>
                    <a:pt x="770" y="2182"/>
                    <a:pt x="783" y="2184"/>
                  </a:cubicBezTo>
                  <a:cubicBezTo>
                    <a:pt x="854" y="2192"/>
                    <a:pt x="925" y="2200"/>
                    <a:pt x="995" y="2205"/>
                  </a:cubicBezTo>
                  <a:cubicBezTo>
                    <a:pt x="1062" y="2210"/>
                    <a:pt x="1128" y="2212"/>
                    <a:pt x="1195" y="2212"/>
                  </a:cubicBezTo>
                  <a:cubicBezTo>
                    <a:pt x="1265" y="2212"/>
                    <a:pt x="1335" y="2209"/>
                    <a:pt x="1405" y="2204"/>
                  </a:cubicBezTo>
                  <a:cubicBezTo>
                    <a:pt x="1554" y="2196"/>
                    <a:pt x="1705" y="2186"/>
                    <a:pt x="1855" y="2166"/>
                  </a:cubicBezTo>
                  <a:cubicBezTo>
                    <a:pt x="2005" y="2146"/>
                    <a:pt x="2156" y="2123"/>
                    <a:pt x="2305" y="2096"/>
                  </a:cubicBezTo>
                  <a:cubicBezTo>
                    <a:pt x="2601" y="2045"/>
                    <a:pt x="2894" y="1972"/>
                    <a:pt x="3178" y="1874"/>
                  </a:cubicBezTo>
                  <a:cubicBezTo>
                    <a:pt x="3314" y="1827"/>
                    <a:pt x="3451" y="1777"/>
                    <a:pt x="3581" y="1717"/>
                  </a:cubicBezTo>
                  <a:cubicBezTo>
                    <a:pt x="3642" y="1690"/>
                    <a:pt x="3700" y="1661"/>
                    <a:pt x="3758" y="1631"/>
                  </a:cubicBezTo>
                  <a:lnTo>
                    <a:pt x="3883" y="1673"/>
                  </a:lnTo>
                  <a:lnTo>
                    <a:pt x="3863" y="1666"/>
                  </a:lnTo>
                  <a:lnTo>
                    <a:pt x="3863" y="1666"/>
                  </a:lnTo>
                  <a:cubicBezTo>
                    <a:pt x="3887" y="1675"/>
                    <a:pt x="3912" y="1684"/>
                    <a:pt x="3936" y="1692"/>
                  </a:cubicBezTo>
                  <a:cubicBezTo>
                    <a:pt x="3950" y="1696"/>
                    <a:pt x="3964" y="1698"/>
                    <a:pt x="3978" y="1698"/>
                  </a:cubicBezTo>
                  <a:cubicBezTo>
                    <a:pt x="4040" y="1698"/>
                    <a:pt x="4098" y="1660"/>
                    <a:pt x="4128" y="1604"/>
                  </a:cubicBezTo>
                  <a:cubicBezTo>
                    <a:pt x="4147" y="1610"/>
                    <a:pt x="4165" y="1620"/>
                    <a:pt x="4184" y="1624"/>
                  </a:cubicBezTo>
                  <a:cubicBezTo>
                    <a:pt x="4199" y="1628"/>
                    <a:pt x="4214" y="1630"/>
                    <a:pt x="4229" y="1630"/>
                  </a:cubicBezTo>
                  <a:cubicBezTo>
                    <a:pt x="4335" y="1630"/>
                    <a:pt x="4421" y="1530"/>
                    <a:pt x="4393" y="1419"/>
                  </a:cubicBezTo>
                  <a:cubicBezTo>
                    <a:pt x="4375" y="1335"/>
                    <a:pt x="4303" y="1278"/>
                    <a:pt x="4237" y="1229"/>
                  </a:cubicBezTo>
                  <a:cubicBezTo>
                    <a:pt x="4179" y="1187"/>
                    <a:pt x="4120" y="1145"/>
                    <a:pt x="4059" y="1106"/>
                  </a:cubicBezTo>
                  <a:cubicBezTo>
                    <a:pt x="3953" y="1036"/>
                    <a:pt x="3846" y="965"/>
                    <a:pt x="3738" y="900"/>
                  </a:cubicBezTo>
                  <a:cubicBezTo>
                    <a:pt x="3535" y="774"/>
                    <a:pt x="3323" y="660"/>
                    <a:pt x="3106" y="558"/>
                  </a:cubicBezTo>
                  <a:cubicBezTo>
                    <a:pt x="2983" y="502"/>
                    <a:pt x="2862" y="447"/>
                    <a:pt x="2736" y="397"/>
                  </a:cubicBezTo>
                  <a:cubicBezTo>
                    <a:pt x="2626" y="352"/>
                    <a:pt x="2515" y="309"/>
                    <a:pt x="2406" y="259"/>
                  </a:cubicBezTo>
                  <a:cubicBezTo>
                    <a:pt x="2294" y="207"/>
                    <a:pt x="2180" y="153"/>
                    <a:pt x="2062" y="114"/>
                  </a:cubicBezTo>
                  <a:cubicBezTo>
                    <a:pt x="2002" y="94"/>
                    <a:pt x="1940" y="76"/>
                    <a:pt x="1877" y="58"/>
                  </a:cubicBezTo>
                  <a:cubicBezTo>
                    <a:pt x="1815" y="42"/>
                    <a:pt x="1749" y="19"/>
                    <a:pt x="1683" y="10"/>
                  </a:cubicBezTo>
                  <a:cubicBezTo>
                    <a:pt x="1639" y="4"/>
                    <a:pt x="1595" y="1"/>
                    <a:pt x="1550"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2"/>
            <p:cNvSpPr/>
            <p:nvPr/>
          </p:nvSpPr>
          <p:spPr>
            <a:xfrm>
              <a:off x="2145025" y="3207125"/>
              <a:ext cx="50" cy="25"/>
            </a:xfrm>
            <a:custGeom>
              <a:avLst/>
              <a:gdLst/>
              <a:ahLst/>
              <a:cxnLst/>
              <a:rect l="l" t="t" r="r" b="b"/>
              <a:pathLst>
                <a:path w="2" h="1" extrusionOk="0">
                  <a:moveTo>
                    <a:pt x="1" y="0"/>
                  </a:moveTo>
                  <a:lnTo>
                    <a:pt x="1" y="0"/>
                  </a:lnTo>
                  <a:lnTo>
                    <a:pt x="0" y="0"/>
                  </a:ln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2"/>
            <p:cNvSpPr/>
            <p:nvPr/>
          </p:nvSpPr>
          <p:spPr>
            <a:xfrm>
              <a:off x="2148500" y="3206750"/>
              <a:ext cx="50" cy="25"/>
            </a:xfrm>
            <a:custGeom>
              <a:avLst/>
              <a:gdLst/>
              <a:ahLst/>
              <a:cxnLst/>
              <a:rect l="l" t="t" r="r" b="b"/>
              <a:pathLst>
                <a:path w="2" h="1" extrusionOk="0">
                  <a:moveTo>
                    <a:pt x="2" y="0"/>
                  </a:moveTo>
                  <a:lnTo>
                    <a:pt x="0" y="0"/>
                  </a:lnTo>
                  <a:lnTo>
                    <a:pt x="0" y="0"/>
                  </a:ln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2"/>
            <p:cNvSpPr/>
            <p:nvPr/>
          </p:nvSpPr>
          <p:spPr>
            <a:xfrm>
              <a:off x="1747725" y="2857775"/>
              <a:ext cx="305775" cy="283525"/>
            </a:xfrm>
            <a:custGeom>
              <a:avLst/>
              <a:gdLst/>
              <a:ahLst/>
              <a:cxnLst/>
              <a:rect l="l" t="t" r="r" b="b"/>
              <a:pathLst>
                <a:path w="12231" h="11341" extrusionOk="0">
                  <a:moveTo>
                    <a:pt x="553" y="62"/>
                  </a:moveTo>
                  <a:cubicBezTo>
                    <a:pt x="554" y="63"/>
                    <a:pt x="556" y="64"/>
                    <a:pt x="557" y="66"/>
                  </a:cubicBezTo>
                  <a:lnTo>
                    <a:pt x="557" y="66"/>
                  </a:lnTo>
                  <a:cubicBezTo>
                    <a:pt x="556" y="64"/>
                    <a:pt x="555" y="63"/>
                    <a:pt x="553" y="62"/>
                  </a:cubicBezTo>
                  <a:close/>
                  <a:moveTo>
                    <a:pt x="418" y="0"/>
                  </a:moveTo>
                  <a:cubicBezTo>
                    <a:pt x="383" y="0"/>
                    <a:pt x="348" y="11"/>
                    <a:pt x="317" y="36"/>
                  </a:cubicBezTo>
                  <a:cubicBezTo>
                    <a:pt x="247" y="90"/>
                    <a:pt x="226" y="205"/>
                    <a:pt x="288" y="275"/>
                  </a:cubicBezTo>
                  <a:cubicBezTo>
                    <a:pt x="350" y="343"/>
                    <a:pt x="416" y="409"/>
                    <a:pt x="484" y="469"/>
                  </a:cubicBezTo>
                  <a:cubicBezTo>
                    <a:pt x="546" y="521"/>
                    <a:pt x="608" y="569"/>
                    <a:pt x="668" y="620"/>
                  </a:cubicBezTo>
                  <a:cubicBezTo>
                    <a:pt x="667" y="619"/>
                    <a:pt x="666" y="618"/>
                    <a:pt x="664" y="616"/>
                  </a:cubicBezTo>
                  <a:lnTo>
                    <a:pt x="664" y="616"/>
                  </a:lnTo>
                  <a:lnTo>
                    <a:pt x="670" y="621"/>
                  </a:lnTo>
                  <a:lnTo>
                    <a:pt x="678" y="628"/>
                  </a:lnTo>
                  <a:lnTo>
                    <a:pt x="678" y="628"/>
                  </a:lnTo>
                  <a:cubicBezTo>
                    <a:pt x="675" y="626"/>
                    <a:pt x="673" y="624"/>
                    <a:pt x="671" y="622"/>
                  </a:cubicBezTo>
                  <a:lnTo>
                    <a:pt x="671" y="622"/>
                  </a:lnTo>
                  <a:cubicBezTo>
                    <a:pt x="684" y="636"/>
                    <a:pt x="698" y="648"/>
                    <a:pt x="709" y="661"/>
                  </a:cubicBezTo>
                  <a:cubicBezTo>
                    <a:pt x="756" y="712"/>
                    <a:pt x="799" y="767"/>
                    <a:pt x="840" y="823"/>
                  </a:cubicBezTo>
                  <a:lnTo>
                    <a:pt x="839" y="821"/>
                  </a:lnTo>
                  <a:lnTo>
                    <a:pt x="839" y="821"/>
                  </a:lnTo>
                  <a:cubicBezTo>
                    <a:pt x="919" y="943"/>
                    <a:pt x="1008" y="1061"/>
                    <a:pt x="1091" y="1181"/>
                  </a:cubicBezTo>
                  <a:lnTo>
                    <a:pt x="1091" y="1181"/>
                  </a:lnTo>
                  <a:cubicBezTo>
                    <a:pt x="1091" y="1180"/>
                    <a:pt x="1090" y="1179"/>
                    <a:pt x="1089" y="1178"/>
                  </a:cubicBezTo>
                  <a:lnTo>
                    <a:pt x="1089" y="1178"/>
                  </a:lnTo>
                  <a:cubicBezTo>
                    <a:pt x="1093" y="1182"/>
                    <a:pt x="1096" y="1187"/>
                    <a:pt x="1099" y="1192"/>
                  </a:cubicBezTo>
                  <a:lnTo>
                    <a:pt x="1099" y="1192"/>
                  </a:lnTo>
                  <a:cubicBezTo>
                    <a:pt x="1097" y="1188"/>
                    <a:pt x="1094" y="1185"/>
                    <a:pt x="1091" y="1181"/>
                  </a:cubicBezTo>
                  <a:lnTo>
                    <a:pt x="1091" y="1181"/>
                  </a:lnTo>
                  <a:cubicBezTo>
                    <a:pt x="1094" y="1185"/>
                    <a:pt x="1097" y="1189"/>
                    <a:pt x="1099" y="1193"/>
                  </a:cubicBezTo>
                  <a:lnTo>
                    <a:pt x="1099" y="1193"/>
                  </a:lnTo>
                  <a:cubicBezTo>
                    <a:pt x="1099" y="1192"/>
                    <a:pt x="1099" y="1192"/>
                    <a:pt x="1099" y="1192"/>
                  </a:cubicBezTo>
                  <a:lnTo>
                    <a:pt x="1099" y="1192"/>
                  </a:lnTo>
                  <a:cubicBezTo>
                    <a:pt x="1099" y="1193"/>
                    <a:pt x="1100" y="1193"/>
                    <a:pt x="1100" y="1193"/>
                  </a:cubicBezTo>
                  <a:lnTo>
                    <a:pt x="1100" y="1193"/>
                  </a:lnTo>
                  <a:cubicBezTo>
                    <a:pt x="1100" y="1193"/>
                    <a:pt x="1100" y="1193"/>
                    <a:pt x="1099" y="1193"/>
                  </a:cubicBezTo>
                  <a:lnTo>
                    <a:pt x="1099" y="1193"/>
                  </a:lnTo>
                  <a:cubicBezTo>
                    <a:pt x="1139" y="1254"/>
                    <a:pt x="1176" y="1318"/>
                    <a:pt x="1210" y="1383"/>
                  </a:cubicBezTo>
                  <a:lnTo>
                    <a:pt x="1210" y="1383"/>
                  </a:lnTo>
                  <a:cubicBezTo>
                    <a:pt x="1209" y="1383"/>
                    <a:pt x="1209" y="1383"/>
                    <a:pt x="1209" y="1382"/>
                  </a:cubicBezTo>
                  <a:lnTo>
                    <a:pt x="1209" y="1382"/>
                  </a:lnTo>
                  <a:cubicBezTo>
                    <a:pt x="1273" y="1509"/>
                    <a:pt x="1341" y="1637"/>
                    <a:pt x="1390" y="1772"/>
                  </a:cubicBezTo>
                  <a:cubicBezTo>
                    <a:pt x="1437" y="1895"/>
                    <a:pt x="1485" y="2018"/>
                    <a:pt x="1529" y="2144"/>
                  </a:cubicBezTo>
                  <a:cubicBezTo>
                    <a:pt x="1565" y="2261"/>
                    <a:pt x="1598" y="2378"/>
                    <a:pt x="1625" y="2499"/>
                  </a:cubicBezTo>
                  <a:cubicBezTo>
                    <a:pt x="1655" y="2670"/>
                    <a:pt x="1678" y="2844"/>
                    <a:pt x="1690" y="3018"/>
                  </a:cubicBezTo>
                  <a:cubicBezTo>
                    <a:pt x="1691" y="3034"/>
                    <a:pt x="1690" y="3050"/>
                    <a:pt x="1691" y="3065"/>
                  </a:cubicBezTo>
                  <a:cubicBezTo>
                    <a:pt x="1684" y="3064"/>
                    <a:pt x="1675" y="3063"/>
                    <a:pt x="1667" y="3063"/>
                  </a:cubicBezTo>
                  <a:cubicBezTo>
                    <a:pt x="1583" y="3076"/>
                    <a:pt x="1520" y="3148"/>
                    <a:pt x="1520" y="3233"/>
                  </a:cubicBezTo>
                  <a:cubicBezTo>
                    <a:pt x="1520" y="3284"/>
                    <a:pt x="1527" y="3336"/>
                    <a:pt x="1531" y="3387"/>
                  </a:cubicBezTo>
                  <a:lnTo>
                    <a:pt x="1531" y="3387"/>
                  </a:lnTo>
                  <a:cubicBezTo>
                    <a:pt x="1530" y="3383"/>
                    <a:pt x="1529" y="3378"/>
                    <a:pt x="1529" y="3374"/>
                  </a:cubicBezTo>
                  <a:lnTo>
                    <a:pt x="1529" y="3374"/>
                  </a:lnTo>
                  <a:cubicBezTo>
                    <a:pt x="1533" y="3456"/>
                    <a:pt x="1532" y="3537"/>
                    <a:pt x="1531" y="3620"/>
                  </a:cubicBezTo>
                  <a:cubicBezTo>
                    <a:pt x="1525" y="3675"/>
                    <a:pt x="1524" y="3731"/>
                    <a:pt x="1515" y="3785"/>
                  </a:cubicBezTo>
                  <a:cubicBezTo>
                    <a:pt x="1506" y="3843"/>
                    <a:pt x="1497" y="3901"/>
                    <a:pt x="1489" y="3960"/>
                  </a:cubicBezTo>
                  <a:cubicBezTo>
                    <a:pt x="1490" y="3956"/>
                    <a:pt x="1490" y="3953"/>
                    <a:pt x="1491" y="3951"/>
                  </a:cubicBezTo>
                  <a:lnTo>
                    <a:pt x="1491" y="3951"/>
                  </a:lnTo>
                  <a:lnTo>
                    <a:pt x="1489" y="3961"/>
                  </a:lnTo>
                  <a:cubicBezTo>
                    <a:pt x="1489" y="3965"/>
                    <a:pt x="1487" y="3969"/>
                    <a:pt x="1486" y="3973"/>
                  </a:cubicBezTo>
                  <a:cubicBezTo>
                    <a:pt x="1486" y="3969"/>
                    <a:pt x="1487" y="3966"/>
                    <a:pt x="1487" y="3963"/>
                  </a:cubicBezTo>
                  <a:lnTo>
                    <a:pt x="1487" y="3963"/>
                  </a:lnTo>
                  <a:cubicBezTo>
                    <a:pt x="1475" y="4024"/>
                    <a:pt x="1460" y="4086"/>
                    <a:pt x="1446" y="4148"/>
                  </a:cubicBezTo>
                  <a:cubicBezTo>
                    <a:pt x="1417" y="4170"/>
                    <a:pt x="1397" y="4201"/>
                    <a:pt x="1389" y="4237"/>
                  </a:cubicBezTo>
                  <a:cubicBezTo>
                    <a:pt x="1377" y="4293"/>
                    <a:pt x="1366" y="4349"/>
                    <a:pt x="1354" y="4406"/>
                  </a:cubicBezTo>
                  <a:cubicBezTo>
                    <a:pt x="1346" y="4437"/>
                    <a:pt x="1344" y="4469"/>
                    <a:pt x="1347" y="4501"/>
                  </a:cubicBezTo>
                  <a:cubicBezTo>
                    <a:pt x="1350" y="4520"/>
                    <a:pt x="1356" y="4538"/>
                    <a:pt x="1363" y="4556"/>
                  </a:cubicBezTo>
                  <a:cubicBezTo>
                    <a:pt x="1292" y="4755"/>
                    <a:pt x="1224" y="4954"/>
                    <a:pt x="1140" y="5146"/>
                  </a:cubicBezTo>
                  <a:cubicBezTo>
                    <a:pt x="1092" y="5258"/>
                    <a:pt x="1043" y="5369"/>
                    <a:pt x="998" y="5483"/>
                  </a:cubicBezTo>
                  <a:cubicBezTo>
                    <a:pt x="979" y="5530"/>
                    <a:pt x="960" y="5576"/>
                    <a:pt x="942" y="5623"/>
                  </a:cubicBezTo>
                  <a:cubicBezTo>
                    <a:pt x="928" y="5612"/>
                    <a:pt x="913" y="5604"/>
                    <a:pt x="898" y="5597"/>
                  </a:cubicBezTo>
                  <a:cubicBezTo>
                    <a:pt x="878" y="5589"/>
                    <a:pt x="857" y="5585"/>
                    <a:pt x="837" y="5585"/>
                  </a:cubicBezTo>
                  <a:cubicBezTo>
                    <a:pt x="776" y="5585"/>
                    <a:pt x="719" y="5619"/>
                    <a:pt x="687" y="5672"/>
                  </a:cubicBezTo>
                  <a:cubicBezTo>
                    <a:pt x="634" y="5761"/>
                    <a:pt x="587" y="5853"/>
                    <a:pt x="532" y="5939"/>
                  </a:cubicBezTo>
                  <a:cubicBezTo>
                    <a:pt x="480" y="6020"/>
                    <a:pt x="430" y="6100"/>
                    <a:pt x="383" y="6183"/>
                  </a:cubicBezTo>
                  <a:cubicBezTo>
                    <a:pt x="333" y="6270"/>
                    <a:pt x="289" y="6358"/>
                    <a:pt x="245" y="6447"/>
                  </a:cubicBezTo>
                  <a:cubicBezTo>
                    <a:pt x="160" y="6622"/>
                    <a:pt x="99" y="6808"/>
                    <a:pt x="63" y="6999"/>
                  </a:cubicBezTo>
                  <a:cubicBezTo>
                    <a:pt x="22" y="7194"/>
                    <a:pt x="2" y="7391"/>
                    <a:pt x="2" y="7589"/>
                  </a:cubicBezTo>
                  <a:cubicBezTo>
                    <a:pt x="2" y="7643"/>
                    <a:pt x="3" y="7698"/>
                    <a:pt x="3" y="7752"/>
                  </a:cubicBezTo>
                  <a:cubicBezTo>
                    <a:pt x="3" y="7791"/>
                    <a:pt x="1" y="7831"/>
                    <a:pt x="5" y="7868"/>
                  </a:cubicBezTo>
                  <a:cubicBezTo>
                    <a:pt x="10" y="7961"/>
                    <a:pt x="11" y="8055"/>
                    <a:pt x="23" y="8147"/>
                  </a:cubicBezTo>
                  <a:cubicBezTo>
                    <a:pt x="34" y="8226"/>
                    <a:pt x="38" y="8308"/>
                    <a:pt x="54" y="8385"/>
                  </a:cubicBezTo>
                  <a:cubicBezTo>
                    <a:pt x="72" y="8478"/>
                    <a:pt x="86" y="8568"/>
                    <a:pt x="110" y="8659"/>
                  </a:cubicBezTo>
                  <a:cubicBezTo>
                    <a:pt x="121" y="8705"/>
                    <a:pt x="131" y="8752"/>
                    <a:pt x="144" y="8796"/>
                  </a:cubicBezTo>
                  <a:cubicBezTo>
                    <a:pt x="159" y="8841"/>
                    <a:pt x="175" y="8884"/>
                    <a:pt x="190" y="8928"/>
                  </a:cubicBezTo>
                  <a:cubicBezTo>
                    <a:pt x="249" y="9094"/>
                    <a:pt x="319" y="9254"/>
                    <a:pt x="401" y="9409"/>
                  </a:cubicBezTo>
                  <a:cubicBezTo>
                    <a:pt x="481" y="9559"/>
                    <a:pt x="571" y="9703"/>
                    <a:pt x="671" y="9842"/>
                  </a:cubicBezTo>
                  <a:cubicBezTo>
                    <a:pt x="727" y="9919"/>
                    <a:pt x="783" y="9998"/>
                    <a:pt x="847" y="10071"/>
                  </a:cubicBezTo>
                  <a:cubicBezTo>
                    <a:pt x="944" y="10181"/>
                    <a:pt x="1050" y="10283"/>
                    <a:pt x="1165" y="10375"/>
                  </a:cubicBezTo>
                  <a:cubicBezTo>
                    <a:pt x="1300" y="10484"/>
                    <a:pt x="1443" y="10582"/>
                    <a:pt x="1594" y="10665"/>
                  </a:cubicBezTo>
                  <a:cubicBezTo>
                    <a:pt x="1735" y="10740"/>
                    <a:pt x="1875" y="10813"/>
                    <a:pt x="2018" y="10883"/>
                  </a:cubicBezTo>
                  <a:cubicBezTo>
                    <a:pt x="2033" y="10891"/>
                    <a:pt x="2051" y="10896"/>
                    <a:pt x="2069" y="10900"/>
                  </a:cubicBezTo>
                  <a:cubicBezTo>
                    <a:pt x="2132" y="10931"/>
                    <a:pt x="2197" y="10959"/>
                    <a:pt x="2262" y="10983"/>
                  </a:cubicBezTo>
                  <a:cubicBezTo>
                    <a:pt x="2275" y="10988"/>
                    <a:pt x="2289" y="10991"/>
                    <a:pt x="2303" y="10993"/>
                  </a:cubicBezTo>
                  <a:cubicBezTo>
                    <a:pt x="2310" y="10994"/>
                    <a:pt x="2318" y="10994"/>
                    <a:pt x="2325" y="10994"/>
                  </a:cubicBezTo>
                  <a:cubicBezTo>
                    <a:pt x="2396" y="10994"/>
                    <a:pt x="2460" y="10949"/>
                    <a:pt x="2484" y="10882"/>
                  </a:cubicBezTo>
                  <a:cubicBezTo>
                    <a:pt x="2506" y="10887"/>
                    <a:pt x="2529" y="10891"/>
                    <a:pt x="2551" y="10895"/>
                  </a:cubicBezTo>
                  <a:cubicBezTo>
                    <a:pt x="2555" y="10896"/>
                    <a:pt x="2559" y="10896"/>
                    <a:pt x="2563" y="10896"/>
                  </a:cubicBezTo>
                  <a:cubicBezTo>
                    <a:pt x="2574" y="10896"/>
                    <a:pt x="2586" y="10895"/>
                    <a:pt x="2597" y="10892"/>
                  </a:cubicBezTo>
                  <a:cubicBezTo>
                    <a:pt x="2620" y="10899"/>
                    <a:pt x="2643" y="10907"/>
                    <a:pt x="2665" y="10913"/>
                  </a:cubicBezTo>
                  <a:cubicBezTo>
                    <a:pt x="2823" y="10959"/>
                    <a:pt x="2983" y="11005"/>
                    <a:pt x="3142" y="11046"/>
                  </a:cubicBezTo>
                  <a:cubicBezTo>
                    <a:pt x="3222" y="11067"/>
                    <a:pt x="3304" y="11077"/>
                    <a:pt x="3384" y="11096"/>
                  </a:cubicBezTo>
                  <a:cubicBezTo>
                    <a:pt x="3461" y="11115"/>
                    <a:pt x="3537" y="11137"/>
                    <a:pt x="3615" y="11153"/>
                  </a:cubicBezTo>
                  <a:cubicBezTo>
                    <a:pt x="3619" y="11153"/>
                    <a:pt x="3622" y="11154"/>
                    <a:pt x="3627" y="11154"/>
                  </a:cubicBezTo>
                  <a:cubicBezTo>
                    <a:pt x="3635" y="11155"/>
                    <a:pt x="3644" y="11156"/>
                    <a:pt x="3652" y="11156"/>
                  </a:cubicBezTo>
                  <a:cubicBezTo>
                    <a:pt x="3701" y="11156"/>
                    <a:pt x="3748" y="11135"/>
                    <a:pt x="3782" y="11099"/>
                  </a:cubicBezTo>
                  <a:cubicBezTo>
                    <a:pt x="3800" y="11101"/>
                    <a:pt x="3819" y="11103"/>
                    <a:pt x="3837" y="11104"/>
                  </a:cubicBezTo>
                  <a:cubicBezTo>
                    <a:pt x="3927" y="11111"/>
                    <a:pt x="4019" y="11113"/>
                    <a:pt x="4111" y="11113"/>
                  </a:cubicBezTo>
                  <a:cubicBezTo>
                    <a:pt x="4163" y="11117"/>
                    <a:pt x="4215" y="11123"/>
                    <a:pt x="4266" y="11126"/>
                  </a:cubicBezTo>
                  <a:cubicBezTo>
                    <a:pt x="4329" y="11127"/>
                    <a:pt x="4391" y="11129"/>
                    <a:pt x="4454" y="11130"/>
                  </a:cubicBezTo>
                  <a:cubicBezTo>
                    <a:pt x="4452" y="11139"/>
                    <a:pt x="4451" y="11150"/>
                    <a:pt x="4451" y="11159"/>
                  </a:cubicBezTo>
                  <a:cubicBezTo>
                    <a:pt x="4451" y="11239"/>
                    <a:pt x="4504" y="11300"/>
                    <a:pt x="4576" y="11324"/>
                  </a:cubicBezTo>
                  <a:cubicBezTo>
                    <a:pt x="4587" y="11327"/>
                    <a:pt x="4599" y="11329"/>
                    <a:pt x="4610" y="11331"/>
                  </a:cubicBezTo>
                  <a:cubicBezTo>
                    <a:pt x="4624" y="11332"/>
                    <a:pt x="4638" y="11334"/>
                    <a:pt x="4651" y="11335"/>
                  </a:cubicBezTo>
                  <a:cubicBezTo>
                    <a:pt x="4675" y="11336"/>
                    <a:pt x="4697" y="11339"/>
                    <a:pt x="4721" y="11339"/>
                  </a:cubicBezTo>
                  <a:cubicBezTo>
                    <a:pt x="4747" y="11340"/>
                    <a:pt x="4773" y="11341"/>
                    <a:pt x="4798" y="11341"/>
                  </a:cubicBezTo>
                  <a:cubicBezTo>
                    <a:pt x="4885" y="11341"/>
                    <a:pt x="4971" y="11333"/>
                    <a:pt x="5056" y="11316"/>
                  </a:cubicBezTo>
                  <a:cubicBezTo>
                    <a:pt x="5183" y="11291"/>
                    <a:pt x="5305" y="11249"/>
                    <a:pt x="5420" y="11191"/>
                  </a:cubicBezTo>
                  <a:cubicBezTo>
                    <a:pt x="5489" y="11158"/>
                    <a:pt x="5557" y="11124"/>
                    <a:pt x="5622" y="11088"/>
                  </a:cubicBezTo>
                  <a:cubicBezTo>
                    <a:pt x="5671" y="11060"/>
                    <a:pt x="5713" y="11031"/>
                    <a:pt x="5737" y="10979"/>
                  </a:cubicBezTo>
                  <a:cubicBezTo>
                    <a:pt x="5750" y="10950"/>
                    <a:pt x="5753" y="10920"/>
                    <a:pt x="5749" y="10890"/>
                  </a:cubicBezTo>
                  <a:lnTo>
                    <a:pt x="5751" y="10887"/>
                  </a:lnTo>
                  <a:cubicBezTo>
                    <a:pt x="5794" y="10842"/>
                    <a:pt x="5842" y="10772"/>
                    <a:pt x="5851" y="10708"/>
                  </a:cubicBezTo>
                  <a:cubicBezTo>
                    <a:pt x="5853" y="10688"/>
                    <a:pt x="5852" y="10669"/>
                    <a:pt x="5848" y="10650"/>
                  </a:cubicBezTo>
                  <a:cubicBezTo>
                    <a:pt x="5858" y="10643"/>
                    <a:pt x="5868" y="10639"/>
                    <a:pt x="5878" y="10631"/>
                  </a:cubicBezTo>
                  <a:cubicBezTo>
                    <a:pt x="5926" y="10592"/>
                    <a:pt x="5974" y="10552"/>
                    <a:pt x="6022" y="10511"/>
                  </a:cubicBezTo>
                  <a:cubicBezTo>
                    <a:pt x="6144" y="10411"/>
                    <a:pt x="6276" y="10324"/>
                    <a:pt x="6408" y="10235"/>
                  </a:cubicBezTo>
                  <a:lnTo>
                    <a:pt x="6408" y="10235"/>
                  </a:lnTo>
                  <a:lnTo>
                    <a:pt x="6403" y="10239"/>
                  </a:lnTo>
                  <a:lnTo>
                    <a:pt x="6409" y="10235"/>
                  </a:lnTo>
                  <a:lnTo>
                    <a:pt x="6421" y="10226"/>
                  </a:lnTo>
                  <a:lnTo>
                    <a:pt x="6421" y="10226"/>
                  </a:lnTo>
                  <a:cubicBezTo>
                    <a:pt x="6418" y="10229"/>
                    <a:pt x="6414" y="10231"/>
                    <a:pt x="6411" y="10234"/>
                  </a:cubicBezTo>
                  <a:cubicBezTo>
                    <a:pt x="6495" y="10182"/>
                    <a:pt x="6580" y="10134"/>
                    <a:pt x="6666" y="10091"/>
                  </a:cubicBezTo>
                  <a:cubicBezTo>
                    <a:pt x="6704" y="10075"/>
                    <a:pt x="6741" y="10060"/>
                    <a:pt x="6780" y="10048"/>
                  </a:cubicBezTo>
                  <a:cubicBezTo>
                    <a:pt x="6826" y="10034"/>
                    <a:pt x="6872" y="10023"/>
                    <a:pt x="6919" y="10013"/>
                  </a:cubicBezTo>
                  <a:cubicBezTo>
                    <a:pt x="7056" y="9993"/>
                    <a:pt x="7193" y="9983"/>
                    <a:pt x="7331" y="9974"/>
                  </a:cubicBezTo>
                  <a:cubicBezTo>
                    <a:pt x="7356" y="9973"/>
                    <a:pt x="7381" y="9973"/>
                    <a:pt x="7406" y="9973"/>
                  </a:cubicBezTo>
                  <a:cubicBezTo>
                    <a:pt x="7431" y="9973"/>
                    <a:pt x="7456" y="9973"/>
                    <a:pt x="7481" y="9974"/>
                  </a:cubicBezTo>
                  <a:cubicBezTo>
                    <a:pt x="7526" y="9979"/>
                    <a:pt x="7569" y="9985"/>
                    <a:pt x="7613" y="9993"/>
                  </a:cubicBezTo>
                  <a:cubicBezTo>
                    <a:pt x="7694" y="10010"/>
                    <a:pt x="7774" y="10029"/>
                    <a:pt x="7853" y="10052"/>
                  </a:cubicBezTo>
                  <a:lnTo>
                    <a:pt x="7854" y="10052"/>
                  </a:lnTo>
                  <a:cubicBezTo>
                    <a:pt x="7858" y="10054"/>
                    <a:pt x="7863" y="10055"/>
                    <a:pt x="7867" y="10056"/>
                  </a:cubicBezTo>
                  <a:cubicBezTo>
                    <a:pt x="7871" y="10057"/>
                    <a:pt x="7872" y="10059"/>
                    <a:pt x="7875" y="10060"/>
                  </a:cubicBezTo>
                  <a:cubicBezTo>
                    <a:pt x="7905" y="10071"/>
                    <a:pt x="7934" y="10083"/>
                    <a:pt x="7963" y="10097"/>
                  </a:cubicBezTo>
                  <a:cubicBezTo>
                    <a:pt x="8048" y="10144"/>
                    <a:pt x="8130" y="10197"/>
                    <a:pt x="8214" y="10245"/>
                  </a:cubicBezTo>
                  <a:cubicBezTo>
                    <a:pt x="8296" y="10294"/>
                    <a:pt x="8380" y="10338"/>
                    <a:pt x="8462" y="10386"/>
                  </a:cubicBezTo>
                  <a:cubicBezTo>
                    <a:pt x="8544" y="10435"/>
                    <a:pt x="8628" y="10479"/>
                    <a:pt x="8715" y="10519"/>
                  </a:cubicBezTo>
                  <a:cubicBezTo>
                    <a:pt x="8745" y="10532"/>
                    <a:pt x="8776" y="10545"/>
                    <a:pt x="8808" y="10558"/>
                  </a:cubicBezTo>
                  <a:cubicBezTo>
                    <a:pt x="8800" y="10584"/>
                    <a:pt x="8794" y="10609"/>
                    <a:pt x="8790" y="10636"/>
                  </a:cubicBezTo>
                  <a:cubicBezTo>
                    <a:pt x="8776" y="10726"/>
                    <a:pt x="8849" y="10813"/>
                    <a:pt x="8938" y="10824"/>
                  </a:cubicBezTo>
                  <a:cubicBezTo>
                    <a:pt x="8945" y="10824"/>
                    <a:pt x="8951" y="10824"/>
                    <a:pt x="8957" y="10824"/>
                  </a:cubicBezTo>
                  <a:cubicBezTo>
                    <a:pt x="8960" y="10824"/>
                    <a:pt x="8963" y="10824"/>
                    <a:pt x="8966" y="10824"/>
                  </a:cubicBezTo>
                  <a:cubicBezTo>
                    <a:pt x="8967" y="10827"/>
                    <a:pt x="8968" y="10830"/>
                    <a:pt x="8969" y="10832"/>
                  </a:cubicBezTo>
                  <a:cubicBezTo>
                    <a:pt x="8984" y="10866"/>
                    <a:pt x="9003" y="10896"/>
                    <a:pt x="9026" y="10925"/>
                  </a:cubicBezTo>
                  <a:cubicBezTo>
                    <a:pt x="9065" y="10976"/>
                    <a:pt x="9122" y="11008"/>
                    <a:pt x="9186" y="11017"/>
                  </a:cubicBezTo>
                  <a:cubicBezTo>
                    <a:pt x="9195" y="11018"/>
                    <a:pt x="9205" y="11018"/>
                    <a:pt x="9214" y="11018"/>
                  </a:cubicBezTo>
                  <a:cubicBezTo>
                    <a:pt x="9224" y="11018"/>
                    <a:pt x="9234" y="11018"/>
                    <a:pt x="9244" y="11017"/>
                  </a:cubicBezTo>
                  <a:cubicBezTo>
                    <a:pt x="9349" y="11000"/>
                    <a:pt x="9420" y="10915"/>
                    <a:pt x="9460" y="10821"/>
                  </a:cubicBezTo>
                  <a:cubicBezTo>
                    <a:pt x="9502" y="10724"/>
                    <a:pt x="9535" y="10622"/>
                    <a:pt x="9573" y="10523"/>
                  </a:cubicBezTo>
                  <a:cubicBezTo>
                    <a:pt x="9603" y="10446"/>
                    <a:pt x="9635" y="10370"/>
                    <a:pt x="9669" y="10292"/>
                  </a:cubicBezTo>
                  <a:cubicBezTo>
                    <a:pt x="9728" y="10168"/>
                    <a:pt x="9788" y="10045"/>
                    <a:pt x="9854" y="9925"/>
                  </a:cubicBezTo>
                  <a:cubicBezTo>
                    <a:pt x="9925" y="9798"/>
                    <a:pt x="10000" y="9674"/>
                    <a:pt x="10077" y="9549"/>
                  </a:cubicBezTo>
                  <a:lnTo>
                    <a:pt x="10077" y="9549"/>
                  </a:lnTo>
                  <a:lnTo>
                    <a:pt x="10076" y="9552"/>
                  </a:lnTo>
                  <a:cubicBezTo>
                    <a:pt x="10216" y="9338"/>
                    <a:pt x="10359" y="9126"/>
                    <a:pt x="10515" y="8924"/>
                  </a:cubicBezTo>
                  <a:cubicBezTo>
                    <a:pt x="10594" y="8833"/>
                    <a:pt x="10676" y="8746"/>
                    <a:pt x="10763" y="8662"/>
                  </a:cubicBezTo>
                  <a:cubicBezTo>
                    <a:pt x="10842" y="8587"/>
                    <a:pt x="10921" y="8513"/>
                    <a:pt x="11003" y="8441"/>
                  </a:cubicBezTo>
                  <a:lnTo>
                    <a:pt x="11003" y="8441"/>
                  </a:lnTo>
                  <a:cubicBezTo>
                    <a:pt x="11002" y="8441"/>
                    <a:pt x="11002" y="8441"/>
                    <a:pt x="11001" y="8441"/>
                  </a:cubicBezTo>
                  <a:lnTo>
                    <a:pt x="11001" y="8441"/>
                  </a:lnTo>
                  <a:cubicBezTo>
                    <a:pt x="11071" y="8379"/>
                    <a:pt x="11143" y="8321"/>
                    <a:pt x="11217" y="8265"/>
                  </a:cubicBezTo>
                  <a:cubicBezTo>
                    <a:pt x="11325" y="8195"/>
                    <a:pt x="11438" y="8131"/>
                    <a:pt x="11548" y="8067"/>
                  </a:cubicBezTo>
                  <a:cubicBezTo>
                    <a:pt x="11611" y="8031"/>
                    <a:pt x="11672" y="7996"/>
                    <a:pt x="11733" y="7959"/>
                  </a:cubicBezTo>
                  <a:cubicBezTo>
                    <a:pt x="11785" y="7928"/>
                    <a:pt x="11836" y="7895"/>
                    <a:pt x="11887" y="7865"/>
                  </a:cubicBezTo>
                  <a:cubicBezTo>
                    <a:pt x="11940" y="7836"/>
                    <a:pt x="11995" y="7809"/>
                    <a:pt x="12050" y="7780"/>
                  </a:cubicBezTo>
                  <a:cubicBezTo>
                    <a:pt x="12076" y="7767"/>
                    <a:pt x="12102" y="7752"/>
                    <a:pt x="12126" y="7736"/>
                  </a:cubicBezTo>
                  <a:cubicBezTo>
                    <a:pt x="12153" y="7714"/>
                    <a:pt x="12177" y="7687"/>
                    <a:pt x="12191" y="7656"/>
                  </a:cubicBezTo>
                  <a:cubicBezTo>
                    <a:pt x="12230" y="7582"/>
                    <a:pt x="12221" y="7492"/>
                    <a:pt x="12167" y="7429"/>
                  </a:cubicBezTo>
                  <a:cubicBezTo>
                    <a:pt x="12141" y="7395"/>
                    <a:pt x="12108" y="7367"/>
                    <a:pt x="12072" y="7344"/>
                  </a:cubicBezTo>
                  <a:cubicBezTo>
                    <a:pt x="12013" y="7313"/>
                    <a:pt x="11945" y="7310"/>
                    <a:pt x="11881" y="7310"/>
                  </a:cubicBezTo>
                  <a:cubicBezTo>
                    <a:pt x="11856" y="7310"/>
                    <a:pt x="11830" y="7311"/>
                    <a:pt x="11805" y="7315"/>
                  </a:cubicBezTo>
                  <a:cubicBezTo>
                    <a:pt x="11792" y="7311"/>
                    <a:pt x="11780" y="7309"/>
                    <a:pt x="11766" y="7309"/>
                  </a:cubicBezTo>
                  <a:cubicBezTo>
                    <a:pt x="11753" y="7308"/>
                    <a:pt x="11735" y="7307"/>
                    <a:pt x="11734" y="7307"/>
                  </a:cubicBezTo>
                  <a:cubicBezTo>
                    <a:pt x="11734" y="7307"/>
                    <a:pt x="11739" y="7307"/>
                    <a:pt x="11755" y="7309"/>
                  </a:cubicBezTo>
                  <a:cubicBezTo>
                    <a:pt x="11751" y="7308"/>
                    <a:pt x="11746" y="7308"/>
                    <a:pt x="11742" y="7308"/>
                  </a:cubicBezTo>
                  <a:cubicBezTo>
                    <a:pt x="11693" y="7308"/>
                    <a:pt x="11645" y="7329"/>
                    <a:pt x="11613" y="7367"/>
                  </a:cubicBezTo>
                  <a:lnTo>
                    <a:pt x="11596" y="7375"/>
                  </a:lnTo>
                  <a:cubicBezTo>
                    <a:pt x="11552" y="7392"/>
                    <a:pt x="11507" y="7412"/>
                    <a:pt x="11464" y="7433"/>
                  </a:cubicBezTo>
                  <a:cubicBezTo>
                    <a:pt x="11349" y="7487"/>
                    <a:pt x="11237" y="7543"/>
                    <a:pt x="11126" y="7605"/>
                  </a:cubicBezTo>
                  <a:cubicBezTo>
                    <a:pt x="10984" y="7690"/>
                    <a:pt x="10847" y="7785"/>
                    <a:pt x="10718" y="7887"/>
                  </a:cubicBezTo>
                  <a:cubicBezTo>
                    <a:pt x="10644" y="7944"/>
                    <a:pt x="10571" y="8001"/>
                    <a:pt x="10500" y="8060"/>
                  </a:cubicBezTo>
                  <a:cubicBezTo>
                    <a:pt x="10441" y="8113"/>
                    <a:pt x="10382" y="8169"/>
                    <a:pt x="10324" y="8223"/>
                  </a:cubicBezTo>
                  <a:cubicBezTo>
                    <a:pt x="10199" y="8340"/>
                    <a:pt x="10078" y="8460"/>
                    <a:pt x="9960" y="8583"/>
                  </a:cubicBezTo>
                  <a:cubicBezTo>
                    <a:pt x="9898" y="8648"/>
                    <a:pt x="9838" y="8712"/>
                    <a:pt x="9782" y="8778"/>
                  </a:cubicBezTo>
                  <a:cubicBezTo>
                    <a:pt x="9727" y="8843"/>
                    <a:pt x="9678" y="8908"/>
                    <a:pt x="9625" y="8973"/>
                  </a:cubicBezTo>
                  <a:cubicBezTo>
                    <a:pt x="9519" y="9107"/>
                    <a:pt x="9411" y="9242"/>
                    <a:pt x="9327" y="9392"/>
                  </a:cubicBezTo>
                  <a:cubicBezTo>
                    <a:pt x="9279" y="9474"/>
                    <a:pt x="9235" y="9557"/>
                    <a:pt x="9190" y="9640"/>
                  </a:cubicBezTo>
                  <a:cubicBezTo>
                    <a:pt x="9175" y="9645"/>
                    <a:pt x="9161" y="9651"/>
                    <a:pt x="9146" y="9656"/>
                  </a:cubicBezTo>
                  <a:cubicBezTo>
                    <a:pt x="9140" y="9657"/>
                    <a:pt x="9135" y="9658"/>
                    <a:pt x="9128" y="9659"/>
                  </a:cubicBezTo>
                  <a:cubicBezTo>
                    <a:pt x="9114" y="9661"/>
                    <a:pt x="9099" y="9662"/>
                    <a:pt x="9083" y="9663"/>
                  </a:cubicBezTo>
                  <a:cubicBezTo>
                    <a:pt x="9047" y="9637"/>
                    <a:pt x="9010" y="9610"/>
                    <a:pt x="8973" y="9584"/>
                  </a:cubicBezTo>
                  <a:cubicBezTo>
                    <a:pt x="8890" y="9527"/>
                    <a:pt x="8808" y="9465"/>
                    <a:pt x="8723" y="9411"/>
                  </a:cubicBezTo>
                  <a:cubicBezTo>
                    <a:pt x="8546" y="9298"/>
                    <a:pt x="8347" y="9219"/>
                    <a:pt x="8148" y="9152"/>
                  </a:cubicBezTo>
                  <a:cubicBezTo>
                    <a:pt x="8007" y="9106"/>
                    <a:pt x="7857" y="9077"/>
                    <a:pt x="7709" y="9056"/>
                  </a:cubicBezTo>
                  <a:cubicBezTo>
                    <a:pt x="7626" y="9044"/>
                    <a:pt x="7543" y="9038"/>
                    <a:pt x="7459" y="9038"/>
                  </a:cubicBezTo>
                  <a:cubicBezTo>
                    <a:pt x="7372" y="9038"/>
                    <a:pt x="7285" y="9045"/>
                    <a:pt x="7198" y="9057"/>
                  </a:cubicBezTo>
                  <a:cubicBezTo>
                    <a:pt x="7049" y="9083"/>
                    <a:pt x="6901" y="9122"/>
                    <a:pt x="6758" y="9173"/>
                  </a:cubicBezTo>
                  <a:cubicBezTo>
                    <a:pt x="6600" y="9228"/>
                    <a:pt x="6441" y="9283"/>
                    <a:pt x="6295" y="9367"/>
                  </a:cubicBezTo>
                  <a:cubicBezTo>
                    <a:pt x="6141" y="9451"/>
                    <a:pt x="5992" y="9545"/>
                    <a:pt x="5849" y="9646"/>
                  </a:cubicBezTo>
                  <a:cubicBezTo>
                    <a:pt x="5774" y="9701"/>
                    <a:pt x="5701" y="9759"/>
                    <a:pt x="5626" y="9814"/>
                  </a:cubicBezTo>
                  <a:cubicBezTo>
                    <a:pt x="5570" y="9855"/>
                    <a:pt x="5512" y="9893"/>
                    <a:pt x="5458" y="9935"/>
                  </a:cubicBezTo>
                  <a:cubicBezTo>
                    <a:pt x="5404" y="9976"/>
                    <a:pt x="5350" y="10020"/>
                    <a:pt x="5294" y="10060"/>
                  </a:cubicBezTo>
                  <a:cubicBezTo>
                    <a:pt x="5238" y="10099"/>
                    <a:pt x="5179" y="10137"/>
                    <a:pt x="5122" y="10177"/>
                  </a:cubicBezTo>
                  <a:cubicBezTo>
                    <a:pt x="4990" y="10269"/>
                    <a:pt x="4863" y="10369"/>
                    <a:pt x="4727" y="10453"/>
                  </a:cubicBezTo>
                  <a:cubicBezTo>
                    <a:pt x="4682" y="10479"/>
                    <a:pt x="4637" y="10506"/>
                    <a:pt x="4590" y="10530"/>
                  </a:cubicBezTo>
                  <a:cubicBezTo>
                    <a:pt x="4534" y="10550"/>
                    <a:pt x="4477" y="10568"/>
                    <a:pt x="4420" y="10585"/>
                  </a:cubicBezTo>
                  <a:cubicBezTo>
                    <a:pt x="4317" y="10615"/>
                    <a:pt x="4215" y="10638"/>
                    <a:pt x="4110" y="10658"/>
                  </a:cubicBezTo>
                  <a:lnTo>
                    <a:pt x="4114" y="10658"/>
                  </a:lnTo>
                  <a:cubicBezTo>
                    <a:pt x="4069" y="10663"/>
                    <a:pt x="4024" y="10668"/>
                    <a:pt x="3977" y="10674"/>
                  </a:cubicBezTo>
                  <a:cubicBezTo>
                    <a:pt x="3955" y="10676"/>
                    <a:pt x="3932" y="10677"/>
                    <a:pt x="3908" y="10678"/>
                  </a:cubicBezTo>
                  <a:cubicBezTo>
                    <a:pt x="3838" y="10677"/>
                    <a:pt x="3768" y="10672"/>
                    <a:pt x="3697" y="10663"/>
                  </a:cubicBezTo>
                  <a:cubicBezTo>
                    <a:pt x="3585" y="10649"/>
                    <a:pt x="3473" y="10635"/>
                    <a:pt x="3361" y="10621"/>
                  </a:cubicBezTo>
                  <a:cubicBezTo>
                    <a:pt x="3214" y="10575"/>
                    <a:pt x="3068" y="10532"/>
                    <a:pt x="2923" y="10481"/>
                  </a:cubicBezTo>
                  <a:lnTo>
                    <a:pt x="2923" y="10481"/>
                  </a:lnTo>
                  <a:cubicBezTo>
                    <a:pt x="2926" y="10483"/>
                    <a:pt x="2928" y="10484"/>
                    <a:pt x="2930" y="10485"/>
                  </a:cubicBezTo>
                  <a:cubicBezTo>
                    <a:pt x="2867" y="10464"/>
                    <a:pt x="2807" y="10442"/>
                    <a:pt x="2745" y="10421"/>
                  </a:cubicBezTo>
                  <a:cubicBezTo>
                    <a:pt x="2586" y="10364"/>
                    <a:pt x="2430" y="10302"/>
                    <a:pt x="2277" y="10231"/>
                  </a:cubicBezTo>
                  <a:cubicBezTo>
                    <a:pt x="2198" y="10189"/>
                    <a:pt x="2121" y="10142"/>
                    <a:pt x="2044" y="10095"/>
                  </a:cubicBezTo>
                  <a:cubicBezTo>
                    <a:pt x="1929" y="10024"/>
                    <a:pt x="1813" y="9958"/>
                    <a:pt x="1700" y="9883"/>
                  </a:cubicBezTo>
                  <a:cubicBezTo>
                    <a:pt x="1609" y="9818"/>
                    <a:pt x="1520" y="9750"/>
                    <a:pt x="1437" y="9676"/>
                  </a:cubicBezTo>
                  <a:lnTo>
                    <a:pt x="1437" y="9676"/>
                  </a:lnTo>
                  <a:cubicBezTo>
                    <a:pt x="1438" y="9677"/>
                    <a:pt x="1440" y="9679"/>
                    <a:pt x="1441" y="9681"/>
                  </a:cubicBezTo>
                  <a:lnTo>
                    <a:pt x="1427" y="9667"/>
                  </a:lnTo>
                  <a:lnTo>
                    <a:pt x="1424" y="9665"/>
                  </a:lnTo>
                  <a:lnTo>
                    <a:pt x="1424" y="9665"/>
                  </a:lnTo>
                  <a:lnTo>
                    <a:pt x="1426" y="9666"/>
                  </a:lnTo>
                  <a:cubicBezTo>
                    <a:pt x="1375" y="9619"/>
                    <a:pt x="1329" y="9568"/>
                    <a:pt x="1282" y="9519"/>
                  </a:cubicBezTo>
                  <a:cubicBezTo>
                    <a:pt x="1236" y="9465"/>
                    <a:pt x="1189" y="9412"/>
                    <a:pt x="1148" y="9355"/>
                  </a:cubicBezTo>
                  <a:cubicBezTo>
                    <a:pt x="1088" y="9262"/>
                    <a:pt x="1033" y="9170"/>
                    <a:pt x="983" y="9073"/>
                  </a:cubicBezTo>
                  <a:cubicBezTo>
                    <a:pt x="933" y="8967"/>
                    <a:pt x="888" y="8863"/>
                    <a:pt x="847" y="8755"/>
                  </a:cubicBezTo>
                  <a:cubicBezTo>
                    <a:pt x="832" y="8711"/>
                    <a:pt x="819" y="8667"/>
                    <a:pt x="806" y="8622"/>
                  </a:cubicBezTo>
                  <a:cubicBezTo>
                    <a:pt x="785" y="8502"/>
                    <a:pt x="770" y="8379"/>
                    <a:pt x="759" y="8258"/>
                  </a:cubicBezTo>
                  <a:cubicBezTo>
                    <a:pt x="754" y="8152"/>
                    <a:pt x="753" y="8049"/>
                    <a:pt x="756" y="7944"/>
                  </a:cubicBezTo>
                  <a:cubicBezTo>
                    <a:pt x="758" y="7877"/>
                    <a:pt x="758" y="7807"/>
                    <a:pt x="761" y="7739"/>
                  </a:cubicBezTo>
                  <a:cubicBezTo>
                    <a:pt x="763" y="7717"/>
                    <a:pt x="766" y="7695"/>
                    <a:pt x="770" y="7674"/>
                  </a:cubicBezTo>
                  <a:lnTo>
                    <a:pt x="770" y="7674"/>
                  </a:lnTo>
                  <a:cubicBezTo>
                    <a:pt x="768" y="7676"/>
                    <a:pt x="768" y="7678"/>
                    <a:pt x="767" y="7679"/>
                  </a:cubicBezTo>
                  <a:cubicBezTo>
                    <a:pt x="768" y="7677"/>
                    <a:pt x="770" y="7674"/>
                    <a:pt x="770" y="7671"/>
                  </a:cubicBezTo>
                  <a:cubicBezTo>
                    <a:pt x="770" y="7670"/>
                    <a:pt x="770" y="7668"/>
                    <a:pt x="771" y="7667"/>
                  </a:cubicBezTo>
                  <a:lnTo>
                    <a:pt x="771" y="7667"/>
                  </a:lnTo>
                  <a:cubicBezTo>
                    <a:pt x="771" y="7667"/>
                    <a:pt x="771" y="7667"/>
                    <a:pt x="771" y="7668"/>
                  </a:cubicBezTo>
                  <a:cubicBezTo>
                    <a:pt x="798" y="7544"/>
                    <a:pt x="829" y="7424"/>
                    <a:pt x="852" y="7301"/>
                  </a:cubicBezTo>
                  <a:cubicBezTo>
                    <a:pt x="855" y="7281"/>
                    <a:pt x="860" y="7261"/>
                    <a:pt x="862" y="7240"/>
                  </a:cubicBezTo>
                  <a:cubicBezTo>
                    <a:pt x="871" y="7204"/>
                    <a:pt x="880" y="7167"/>
                    <a:pt x="891" y="7131"/>
                  </a:cubicBezTo>
                  <a:cubicBezTo>
                    <a:pt x="928" y="7023"/>
                    <a:pt x="971" y="6915"/>
                    <a:pt x="1018" y="6808"/>
                  </a:cubicBezTo>
                  <a:cubicBezTo>
                    <a:pt x="1049" y="6738"/>
                    <a:pt x="1082" y="6666"/>
                    <a:pt x="1110" y="6593"/>
                  </a:cubicBezTo>
                  <a:cubicBezTo>
                    <a:pt x="1148" y="6490"/>
                    <a:pt x="1181" y="6386"/>
                    <a:pt x="1214" y="6282"/>
                  </a:cubicBezTo>
                  <a:lnTo>
                    <a:pt x="1214" y="6282"/>
                  </a:lnTo>
                  <a:cubicBezTo>
                    <a:pt x="1212" y="6290"/>
                    <a:pt x="1210" y="6296"/>
                    <a:pt x="1208" y="6304"/>
                  </a:cubicBezTo>
                  <a:cubicBezTo>
                    <a:pt x="1220" y="6262"/>
                    <a:pt x="1236" y="6221"/>
                    <a:pt x="1254" y="6181"/>
                  </a:cubicBezTo>
                  <a:lnTo>
                    <a:pt x="1254" y="6181"/>
                  </a:lnTo>
                  <a:lnTo>
                    <a:pt x="1252" y="6185"/>
                  </a:lnTo>
                  <a:cubicBezTo>
                    <a:pt x="1253" y="6182"/>
                    <a:pt x="1255" y="6178"/>
                    <a:pt x="1256" y="6175"/>
                  </a:cubicBezTo>
                  <a:lnTo>
                    <a:pt x="1260" y="6165"/>
                  </a:lnTo>
                  <a:lnTo>
                    <a:pt x="1259" y="6168"/>
                  </a:lnTo>
                  <a:cubicBezTo>
                    <a:pt x="1301" y="6083"/>
                    <a:pt x="1341" y="5997"/>
                    <a:pt x="1377" y="5911"/>
                  </a:cubicBezTo>
                  <a:cubicBezTo>
                    <a:pt x="1408" y="5831"/>
                    <a:pt x="1441" y="5751"/>
                    <a:pt x="1473" y="5671"/>
                  </a:cubicBezTo>
                  <a:cubicBezTo>
                    <a:pt x="1512" y="5575"/>
                    <a:pt x="1551" y="5477"/>
                    <a:pt x="1593" y="5381"/>
                  </a:cubicBezTo>
                  <a:cubicBezTo>
                    <a:pt x="1630" y="5297"/>
                    <a:pt x="1669" y="5214"/>
                    <a:pt x="1703" y="5128"/>
                  </a:cubicBezTo>
                  <a:cubicBezTo>
                    <a:pt x="1762" y="4974"/>
                    <a:pt x="1813" y="4816"/>
                    <a:pt x="1861" y="4658"/>
                  </a:cubicBezTo>
                  <a:cubicBezTo>
                    <a:pt x="1888" y="4570"/>
                    <a:pt x="1917" y="4483"/>
                    <a:pt x="1938" y="4391"/>
                  </a:cubicBezTo>
                  <a:cubicBezTo>
                    <a:pt x="1959" y="4298"/>
                    <a:pt x="1973" y="4201"/>
                    <a:pt x="1983" y="4105"/>
                  </a:cubicBezTo>
                  <a:cubicBezTo>
                    <a:pt x="1991" y="4016"/>
                    <a:pt x="1999" y="3925"/>
                    <a:pt x="2004" y="3834"/>
                  </a:cubicBezTo>
                  <a:cubicBezTo>
                    <a:pt x="2010" y="3742"/>
                    <a:pt x="2015" y="3648"/>
                    <a:pt x="2024" y="3556"/>
                  </a:cubicBezTo>
                  <a:cubicBezTo>
                    <a:pt x="2030" y="3488"/>
                    <a:pt x="2038" y="3417"/>
                    <a:pt x="2040" y="3348"/>
                  </a:cubicBezTo>
                  <a:cubicBezTo>
                    <a:pt x="2043" y="3194"/>
                    <a:pt x="2037" y="3041"/>
                    <a:pt x="2021" y="2888"/>
                  </a:cubicBezTo>
                  <a:cubicBezTo>
                    <a:pt x="2007" y="2729"/>
                    <a:pt x="1985" y="2569"/>
                    <a:pt x="1954" y="2412"/>
                  </a:cubicBezTo>
                  <a:cubicBezTo>
                    <a:pt x="1919" y="2247"/>
                    <a:pt x="1872" y="2086"/>
                    <a:pt x="1813" y="1929"/>
                  </a:cubicBezTo>
                  <a:cubicBezTo>
                    <a:pt x="1755" y="1773"/>
                    <a:pt x="1701" y="1617"/>
                    <a:pt x="1629" y="1466"/>
                  </a:cubicBezTo>
                  <a:cubicBezTo>
                    <a:pt x="1561" y="1323"/>
                    <a:pt x="1497" y="1178"/>
                    <a:pt x="1408" y="1046"/>
                  </a:cubicBezTo>
                  <a:cubicBezTo>
                    <a:pt x="1328" y="923"/>
                    <a:pt x="1239" y="805"/>
                    <a:pt x="1156" y="683"/>
                  </a:cubicBezTo>
                  <a:lnTo>
                    <a:pt x="1156" y="683"/>
                  </a:lnTo>
                  <a:lnTo>
                    <a:pt x="1159" y="689"/>
                  </a:lnTo>
                  <a:cubicBezTo>
                    <a:pt x="1081" y="570"/>
                    <a:pt x="994" y="451"/>
                    <a:pt x="885" y="357"/>
                  </a:cubicBezTo>
                  <a:cubicBezTo>
                    <a:pt x="831" y="312"/>
                    <a:pt x="776" y="266"/>
                    <a:pt x="720" y="222"/>
                  </a:cubicBezTo>
                  <a:cubicBezTo>
                    <a:pt x="686" y="194"/>
                    <a:pt x="656" y="162"/>
                    <a:pt x="624" y="131"/>
                  </a:cubicBezTo>
                  <a:cubicBezTo>
                    <a:pt x="601" y="109"/>
                    <a:pt x="578" y="88"/>
                    <a:pt x="557" y="66"/>
                  </a:cubicBezTo>
                  <a:lnTo>
                    <a:pt x="557" y="66"/>
                  </a:lnTo>
                  <a:cubicBezTo>
                    <a:pt x="558" y="67"/>
                    <a:pt x="558" y="67"/>
                    <a:pt x="558" y="68"/>
                  </a:cubicBezTo>
                  <a:lnTo>
                    <a:pt x="555" y="65"/>
                  </a:lnTo>
                  <a:cubicBezTo>
                    <a:pt x="518" y="24"/>
                    <a:pt x="469" y="0"/>
                    <a:pt x="418"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2"/>
            <p:cNvSpPr/>
            <p:nvPr/>
          </p:nvSpPr>
          <p:spPr>
            <a:xfrm>
              <a:off x="2572100" y="2704625"/>
              <a:ext cx="541875" cy="342250"/>
            </a:xfrm>
            <a:custGeom>
              <a:avLst/>
              <a:gdLst/>
              <a:ahLst/>
              <a:cxnLst/>
              <a:rect l="l" t="t" r="r" b="b"/>
              <a:pathLst>
                <a:path w="21675" h="13690" extrusionOk="0">
                  <a:moveTo>
                    <a:pt x="14271" y="7127"/>
                  </a:moveTo>
                  <a:cubicBezTo>
                    <a:pt x="14271" y="7129"/>
                    <a:pt x="14271" y="7131"/>
                    <a:pt x="14271" y="7134"/>
                  </a:cubicBezTo>
                  <a:lnTo>
                    <a:pt x="14271" y="7134"/>
                  </a:lnTo>
                  <a:cubicBezTo>
                    <a:pt x="14271" y="7132"/>
                    <a:pt x="14271" y="7129"/>
                    <a:pt x="14271" y="7127"/>
                  </a:cubicBezTo>
                  <a:close/>
                  <a:moveTo>
                    <a:pt x="13996" y="11041"/>
                  </a:moveTo>
                  <a:cubicBezTo>
                    <a:pt x="13996" y="11042"/>
                    <a:pt x="13995" y="11043"/>
                    <a:pt x="13994" y="11044"/>
                  </a:cubicBezTo>
                  <a:lnTo>
                    <a:pt x="13994" y="11044"/>
                  </a:lnTo>
                  <a:cubicBezTo>
                    <a:pt x="13995" y="11043"/>
                    <a:pt x="13996" y="11042"/>
                    <a:pt x="13996" y="11041"/>
                  </a:cubicBezTo>
                  <a:close/>
                  <a:moveTo>
                    <a:pt x="8731" y="12046"/>
                  </a:moveTo>
                  <a:lnTo>
                    <a:pt x="8731" y="12046"/>
                  </a:lnTo>
                  <a:cubicBezTo>
                    <a:pt x="8731" y="12047"/>
                    <a:pt x="8732" y="12047"/>
                    <a:pt x="8732" y="12047"/>
                  </a:cubicBezTo>
                  <a:lnTo>
                    <a:pt x="8732" y="12047"/>
                  </a:lnTo>
                  <a:cubicBezTo>
                    <a:pt x="8732" y="12047"/>
                    <a:pt x="8731" y="12047"/>
                    <a:pt x="8731" y="12046"/>
                  </a:cubicBezTo>
                  <a:close/>
                  <a:moveTo>
                    <a:pt x="21505" y="1"/>
                  </a:moveTo>
                  <a:cubicBezTo>
                    <a:pt x="21461" y="1"/>
                    <a:pt x="21419" y="19"/>
                    <a:pt x="21386" y="49"/>
                  </a:cubicBezTo>
                  <a:cubicBezTo>
                    <a:pt x="21331" y="96"/>
                    <a:pt x="21331" y="176"/>
                    <a:pt x="21318" y="242"/>
                  </a:cubicBezTo>
                  <a:cubicBezTo>
                    <a:pt x="21304" y="318"/>
                    <a:pt x="21289" y="395"/>
                    <a:pt x="21274" y="470"/>
                  </a:cubicBezTo>
                  <a:cubicBezTo>
                    <a:pt x="21274" y="467"/>
                    <a:pt x="21275" y="465"/>
                    <a:pt x="21275" y="462"/>
                  </a:cubicBezTo>
                  <a:lnTo>
                    <a:pt x="21275" y="462"/>
                  </a:lnTo>
                  <a:cubicBezTo>
                    <a:pt x="21253" y="561"/>
                    <a:pt x="21229" y="660"/>
                    <a:pt x="21208" y="761"/>
                  </a:cubicBezTo>
                  <a:cubicBezTo>
                    <a:pt x="21190" y="850"/>
                    <a:pt x="21170" y="938"/>
                    <a:pt x="21143" y="1025"/>
                  </a:cubicBezTo>
                  <a:cubicBezTo>
                    <a:pt x="21117" y="1097"/>
                    <a:pt x="21086" y="1170"/>
                    <a:pt x="21058" y="1242"/>
                  </a:cubicBezTo>
                  <a:cubicBezTo>
                    <a:pt x="21031" y="1307"/>
                    <a:pt x="21007" y="1372"/>
                    <a:pt x="20981" y="1437"/>
                  </a:cubicBezTo>
                  <a:cubicBezTo>
                    <a:pt x="20926" y="1571"/>
                    <a:pt x="20866" y="1702"/>
                    <a:pt x="20803" y="1833"/>
                  </a:cubicBezTo>
                  <a:cubicBezTo>
                    <a:pt x="20760" y="1919"/>
                    <a:pt x="20711" y="2002"/>
                    <a:pt x="20658" y="2082"/>
                  </a:cubicBezTo>
                  <a:cubicBezTo>
                    <a:pt x="20610" y="2148"/>
                    <a:pt x="20563" y="2211"/>
                    <a:pt x="20510" y="2271"/>
                  </a:cubicBezTo>
                  <a:cubicBezTo>
                    <a:pt x="20510" y="2271"/>
                    <a:pt x="20511" y="2270"/>
                    <a:pt x="20512" y="2270"/>
                  </a:cubicBezTo>
                  <a:lnTo>
                    <a:pt x="20512" y="2270"/>
                  </a:lnTo>
                  <a:cubicBezTo>
                    <a:pt x="20470" y="2316"/>
                    <a:pt x="20426" y="2359"/>
                    <a:pt x="20381" y="2402"/>
                  </a:cubicBezTo>
                  <a:cubicBezTo>
                    <a:pt x="20338" y="2437"/>
                    <a:pt x="20295" y="2470"/>
                    <a:pt x="20250" y="2501"/>
                  </a:cubicBezTo>
                  <a:cubicBezTo>
                    <a:pt x="20197" y="2533"/>
                    <a:pt x="20143" y="2563"/>
                    <a:pt x="20088" y="2590"/>
                  </a:cubicBezTo>
                  <a:cubicBezTo>
                    <a:pt x="20003" y="2629"/>
                    <a:pt x="19918" y="2663"/>
                    <a:pt x="19831" y="2694"/>
                  </a:cubicBezTo>
                  <a:lnTo>
                    <a:pt x="19840" y="2692"/>
                  </a:lnTo>
                  <a:lnTo>
                    <a:pt x="19830" y="2695"/>
                  </a:lnTo>
                  <a:lnTo>
                    <a:pt x="19819" y="2698"/>
                  </a:lnTo>
                  <a:lnTo>
                    <a:pt x="19828" y="2695"/>
                  </a:lnTo>
                  <a:lnTo>
                    <a:pt x="19828" y="2695"/>
                  </a:lnTo>
                  <a:cubicBezTo>
                    <a:pt x="19786" y="2708"/>
                    <a:pt x="19745" y="2717"/>
                    <a:pt x="19702" y="2727"/>
                  </a:cubicBezTo>
                  <a:cubicBezTo>
                    <a:pt x="19585" y="2747"/>
                    <a:pt x="19468" y="2760"/>
                    <a:pt x="19349" y="2769"/>
                  </a:cubicBezTo>
                  <a:cubicBezTo>
                    <a:pt x="19309" y="2770"/>
                    <a:pt x="19269" y="2771"/>
                    <a:pt x="19229" y="2771"/>
                  </a:cubicBezTo>
                  <a:cubicBezTo>
                    <a:pt x="19196" y="2771"/>
                    <a:pt x="19163" y="2771"/>
                    <a:pt x="19130" y="2770"/>
                  </a:cubicBezTo>
                  <a:cubicBezTo>
                    <a:pt x="18924" y="2750"/>
                    <a:pt x="18719" y="2723"/>
                    <a:pt x="18515" y="2685"/>
                  </a:cubicBezTo>
                  <a:cubicBezTo>
                    <a:pt x="18450" y="2668"/>
                    <a:pt x="18383" y="2649"/>
                    <a:pt x="18318" y="2629"/>
                  </a:cubicBezTo>
                  <a:cubicBezTo>
                    <a:pt x="18125" y="2560"/>
                    <a:pt x="17935" y="2490"/>
                    <a:pt x="17737" y="2441"/>
                  </a:cubicBezTo>
                  <a:cubicBezTo>
                    <a:pt x="17540" y="2392"/>
                    <a:pt x="17348" y="2340"/>
                    <a:pt x="17155" y="2280"/>
                  </a:cubicBezTo>
                  <a:cubicBezTo>
                    <a:pt x="17064" y="2252"/>
                    <a:pt x="16974" y="2221"/>
                    <a:pt x="16884" y="2196"/>
                  </a:cubicBezTo>
                  <a:cubicBezTo>
                    <a:pt x="16795" y="2172"/>
                    <a:pt x="16706" y="2152"/>
                    <a:pt x="16617" y="2136"/>
                  </a:cubicBezTo>
                  <a:cubicBezTo>
                    <a:pt x="16519" y="2117"/>
                    <a:pt x="16419" y="2107"/>
                    <a:pt x="16319" y="2097"/>
                  </a:cubicBezTo>
                  <a:cubicBezTo>
                    <a:pt x="16237" y="2090"/>
                    <a:pt x="16154" y="2086"/>
                    <a:pt x="16071" y="2086"/>
                  </a:cubicBezTo>
                  <a:cubicBezTo>
                    <a:pt x="16054" y="2086"/>
                    <a:pt x="16037" y="2086"/>
                    <a:pt x="16019" y="2087"/>
                  </a:cubicBezTo>
                  <a:cubicBezTo>
                    <a:pt x="15846" y="2091"/>
                    <a:pt x="15671" y="2131"/>
                    <a:pt x="15507" y="2182"/>
                  </a:cubicBezTo>
                  <a:cubicBezTo>
                    <a:pt x="15356" y="2228"/>
                    <a:pt x="15208" y="2294"/>
                    <a:pt x="15082" y="2385"/>
                  </a:cubicBezTo>
                  <a:cubicBezTo>
                    <a:pt x="14946" y="2487"/>
                    <a:pt x="14820" y="2602"/>
                    <a:pt x="14709" y="2729"/>
                  </a:cubicBezTo>
                  <a:cubicBezTo>
                    <a:pt x="14594" y="2856"/>
                    <a:pt x="14483" y="2989"/>
                    <a:pt x="14392" y="3136"/>
                  </a:cubicBezTo>
                  <a:cubicBezTo>
                    <a:pt x="14303" y="3282"/>
                    <a:pt x="14239" y="3439"/>
                    <a:pt x="14178" y="3600"/>
                  </a:cubicBezTo>
                  <a:cubicBezTo>
                    <a:pt x="14121" y="3748"/>
                    <a:pt x="14053" y="3897"/>
                    <a:pt x="14017" y="4053"/>
                  </a:cubicBezTo>
                  <a:cubicBezTo>
                    <a:pt x="13980" y="4216"/>
                    <a:pt x="13964" y="4383"/>
                    <a:pt x="13969" y="4551"/>
                  </a:cubicBezTo>
                  <a:cubicBezTo>
                    <a:pt x="13973" y="4710"/>
                    <a:pt x="13987" y="4870"/>
                    <a:pt x="13998" y="5029"/>
                  </a:cubicBezTo>
                  <a:cubicBezTo>
                    <a:pt x="13998" y="5023"/>
                    <a:pt x="13997" y="5017"/>
                    <a:pt x="13997" y="5008"/>
                  </a:cubicBezTo>
                  <a:lnTo>
                    <a:pt x="13997" y="5008"/>
                  </a:lnTo>
                  <a:cubicBezTo>
                    <a:pt x="14008" y="5179"/>
                    <a:pt x="14017" y="5350"/>
                    <a:pt x="14035" y="5521"/>
                  </a:cubicBezTo>
                  <a:cubicBezTo>
                    <a:pt x="14046" y="5612"/>
                    <a:pt x="14054" y="5703"/>
                    <a:pt x="14070" y="5792"/>
                  </a:cubicBezTo>
                  <a:cubicBezTo>
                    <a:pt x="14083" y="5867"/>
                    <a:pt x="14097" y="5940"/>
                    <a:pt x="14111" y="6014"/>
                  </a:cubicBezTo>
                  <a:cubicBezTo>
                    <a:pt x="14140" y="6190"/>
                    <a:pt x="14147" y="6367"/>
                    <a:pt x="14180" y="6542"/>
                  </a:cubicBezTo>
                  <a:cubicBezTo>
                    <a:pt x="14194" y="6609"/>
                    <a:pt x="14209" y="6674"/>
                    <a:pt x="14223" y="6742"/>
                  </a:cubicBezTo>
                  <a:cubicBezTo>
                    <a:pt x="14229" y="6787"/>
                    <a:pt x="14234" y="6834"/>
                    <a:pt x="14240" y="6879"/>
                  </a:cubicBezTo>
                  <a:cubicBezTo>
                    <a:pt x="14252" y="6967"/>
                    <a:pt x="14263" y="7055"/>
                    <a:pt x="14273" y="7143"/>
                  </a:cubicBezTo>
                  <a:cubicBezTo>
                    <a:pt x="14272" y="7140"/>
                    <a:pt x="14272" y="7137"/>
                    <a:pt x="14271" y="7134"/>
                  </a:cubicBezTo>
                  <a:lnTo>
                    <a:pt x="14271" y="7134"/>
                  </a:lnTo>
                  <a:cubicBezTo>
                    <a:pt x="14277" y="7210"/>
                    <a:pt x="14279" y="7285"/>
                    <a:pt x="14287" y="7362"/>
                  </a:cubicBezTo>
                  <a:cubicBezTo>
                    <a:pt x="14296" y="7437"/>
                    <a:pt x="14306" y="7513"/>
                    <a:pt x="14314" y="7586"/>
                  </a:cubicBezTo>
                  <a:cubicBezTo>
                    <a:pt x="14337" y="7755"/>
                    <a:pt x="14354" y="7924"/>
                    <a:pt x="14379" y="8092"/>
                  </a:cubicBezTo>
                  <a:cubicBezTo>
                    <a:pt x="14405" y="8264"/>
                    <a:pt x="14420" y="8437"/>
                    <a:pt x="14438" y="8611"/>
                  </a:cubicBezTo>
                  <a:cubicBezTo>
                    <a:pt x="14452" y="8766"/>
                    <a:pt x="14474" y="8922"/>
                    <a:pt x="14488" y="9077"/>
                  </a:cubicBezTo>
                  <a:cubicBezTo>
                    <a:pt x="14500" y="9223"/>
                    <a:pt x="14511" y="9370"/>
                    <a:pt x="14514" y="9518"/>
                  </a:cubicBezTo>
                  <a:cubicBezTo>
                    <a:pt x="14518" y="9660"/>
                    <a:pt x="14513" y="9805"/>
                    <a:pt x="14508" y="9947"/>
                  </a:cubicBezTo>
                  <a:cubicBezTo>
                    <a:pt x="14478" y="10061"/>
                    <a:pt x="14446" y="10174"/>
                    <a:pt x="14411" y="10287"/>
                  </a:cubicBezTo>
                  <a:cubicBezTo>
                    <a:pt x="14392" y="10355"/>
                    <a:pt x="14376" y="10424"/>
                    <a:pt x="14362" y="10492"/>
                  </a:cubicBezTo>
                  <a:cubicBezTo>
                    <a:pt x="14348" y="10519"/>
                    <a:pt x="14334" y="10545"/>
                    <a:pt x="14319" y="10571"/>
                  </a:cubicBezTo>
                  <a:cubicBezTo>
                    <a:pt x="14219" y="10735"/>
                    <a:pt x="14109" y="10894"/>
                    <a:pt x="13993" y="11046"/>
                  </a:cubicBezTo>
                  <a:lnTo>
                    <a:pt x="13993" y="11046"/>
                  </a:lnTo>
                  <a:cubicBezTo>
                    <a:pt x="13993" y="11045"/>
                    <a:pt x="13994" y="11044"/>
                    <a:pt x="13994" y="11044"/>
                  </a:cubicBezTo>
                  <a:lnTo>
                    <a:pt x="13994" y="11044"/>
                  </a:lnTo>
                  <a:cubicBezTo>
                    <a:pt x="13912" y="11151"/>
                    <a:pt x="13822" y="11254"/>
                    <a:pt x="13727" y="11352"/>
                  </a:cubicBezTo>
                  <a:cubicBezTo>
                    <a:pt x="13651" y="11423"/>
                    <a:pt x="13570" y="11492"/>
                    <a:pt x="13487" y="11556"/>
                  </a:cubicBezTo>
                  <a:cubicBezTo>
                    <a:pt x="13425" y="11600"/>
                    <a:pt x="13364" y="11642"/>
                    <a:pt x="13304" y="11688"/>
                  </a:cubicBezTo>
                  <a:cubicBezTo>
                    <a:pt x="13232" y="11744"/>
                    <a:pt x="13160" y="11800"/>
                    <a:pt x="13087" y="11855"/>
                  </a:cubicBezTo>
                  <a:cubicBezTo>
                    <a:pt x="13088" y="11855"/>
                    <a:pt x="13088" y="11855"/>
                    <a:pt x="13088" y="11855"/>
                  </a:cubicBezTo>
                  <a:lnTo>
                    <a:pt x="13088" y="11855"/>
                  </a:lnTo>
                  <a:cubicBezTo>
                    <a:pt x="12997" y="11922"/>
                    <a:pt x="12902" y="11985"/>
                    <a:pt x="12804" y="12042"/>
                  </a:cubicBezTo>
                  <a:lnTo>
                    <a:pt x="12810" y="12041"/>
                  </a:lnTo>
                  <a:lnTo>
                    <a:pt x="12810" y="12041"/>
                  </a:lnTo>
                  <a:cubicBezTo>
                    <a:pt x="12567" y="12176"/>
                    <a:pt x="12324" y="12309"/>
                    <a:pt x="12068" y="12421"/>
                  </a:cubicBezTo>
                  <a:cubicBezTo>
                    <a:pt x="11910" y="12488"/>
                    <a:pt x="11748" y="12547"/>
                    <a:pt x="11584" y="12597"/>
                  </a:cubicBezTo>
                  <a:cubicBezTo>
                    <a:pt x="11490" y="12620"/>
                    <a:pt x="11395" y="12639"/>
                    <a:pt x="11300" y="12653"/>
                  </a:cubicBezTo>
                  <a:cubicBezTo>
                    <a:pt x="11306" y="12653"/>
                    <a:pt x="11313" y="12651"/>
                    <a:pt x="11322" y="12651"/>
                  </a:cubicBezTo>
                  <a:cubicBezTo>
                    <a:pt x="11084" y="12681"/>
                    <a:pt x="10846" y="12714"/>
                    <a:pt x="10605" y="12719"/>
                  </a:cubicBezTo>
                  <a:cubicBezTo>
                    <a:pt x="10489" y="12717"/>
                    <a:pt x="10372" y="12709"/>
                    <a:pt x="10257" y="12697"/>
                  </a:cubicBezTo>
                  <a:cubicBezTo>
                    <a:pt x="10188" y="12685"/>
                    <a:pt x="10121" y="12672"/>
                    <a:pt x="10053" y="12654"/>
                  </a:cubicBezTo>
                  <a:lnTo>
                    <a:pt x="10053" y="12654"/>
                  </a:lnTo>
                  <a:cubicBezTo>
                    <a:pt x="10061" y="12658"/>
                    <a:pt x="10068" y="12660"/>
                    <a:pt x="10075" y="12662"/>
                  </a:cubicBezTo>
                  <a:cubicBezTo>
                    <a:pt x="10046" y="12654"/>
                    <a:pt x="10018" y="12647"/>
                    <a:pt x="9988" y="12640"/>
                  </a:cubicBezTo>
                  <a:cubicBezTo>
                    <a:pt x="9911" y="12612"/>
                    <a:pt x="9834" y="12585"/>
                    <a:pt x="9758" y="12554"/>
                  </a:cubicBezTo>
                  <a:cubicBezTo>
                    <a:pt x="9568" y="12465"/>
                    <a:pt x="9386" y="12366"/>
                    <a:pt x="9197" y="12276"/>
                  </a:cubicBezTo>
                  <a:cubicBezTo>
                    <a:pt x="9041" y="12202"/>
                    <a:pt x="8883" y="12132"/>
                    <a:pt x="8732" y="12047"/>
                  </a:cubicBezTo>
                  <a:lnTo>
                    <a:pt x="8732" y="12047"/>
                  </a:lnTo>
                  <a:cubicBezTo>
                    <a:pt x="8734" y="12048"/>
                    <a:pt x="8735" y="12049"/>
                    <a:pt x="8736" y="12051"/>
                  </a:cubicBezTo>
                  <a:cubicBezTo>
                    <a:pt x="8637" y="11989"/>
                    <a:pt x="8543" y="11922"/>
                    <a:pt x="8447" y="11856"/>
                  </a:cubicBezTo>
                  <a:cubicBezTo>
                    <a:pt x="8351" y="11791"/>
                    <a:pt x="8249" y="11725"/>
                    <a:pt x="8154" y="11655"/>
                  </a:cubicBezTo>
                  <a:cubicBezTo>
                    <a:pt x="8093" y="11608"/>
                    <a:pt x="8034" y="11559"/>
                    <a:pt x="7972" y="11514"/>
                  </a:cubicBezTo>
                  <a:cubicBezTo>
                    <a:pt x="7892" y="11457"/>
                    <a:pt x="7810" y="11402"/>
                    <a:pt x="7732" y="11343"/>
                  </a:cubicBezTo>
                  <a:lnTo>
                    <a:pt x="7733" y="11343"/>
                  </a:lnTo>
                  <a:cubicBezTo>
                    <a:pt x="7726" y="11337"/>
                    <a:pt x="7718" y="11332"/>
                    <a:pt x="7713" y="11327"/>
                  </a:cubicBezTo>
                  <a:lnTo>
                    <a:pt x="7713" y="11327"/>
                  </a:lnTo>
                  <a:lnTo>
                    <a:pt x="7715" y="11329"/>
                  </a:lnTo>
                  <a:cubicBezTo>
                    <a:pt x="7620" y="11253"/>
                    <a:pt x="7528" y="11174"/>
                    <a:pt x="7432" y="11101"/>
                  </a:cubicBezTo>
                  <a:cubicBezTo>
                    <a:pt x="7339" y="11032"/>
                    <a:pt x="7243" y="10968"/>
                    <a:pt x="7145" y="10908"/>
                  </a:cubicBezTo>
                  <a:cubicBezTo>
                    <a:pt x="6919" y="10769"/>
                    <a:pt x="6706" y="10612"/>
                    <a:pt x="6489" y="10459"/>
                  </a:cubicBezTo>
                  <a:cubicBezTo>
                    <a:pt x="6354" y="10363"/>
                    <a:pt x="6217" y="10268"/>
                    <a:pt x="6071" y="10190"/>
                  </a:cubicBezTo>
                  <a:cubicBezTo>
                    <a:pt x="5915" y="10105"/>
                    <a:pt x="5758" y="10027"/>
                    <a:pt x="5596" y="9953"/>
                  </a:cubicBezTo>
                  <a:cubicBezTo>
                    <a:pt x="5284" y="9810"/>
                    <a:pt x="4950" y="9717"/>
                    <a:pt x="4621" y="9618"/>
                  </a:cubicBezTo>
                  <a:cubicBezTo>
                    <a:pt x="4284" y="9517"/>
                    <a:pt x="3941" y="9435"/>
                    <a:pt x="3593" y="9375"/>
                  </a:cubicBezTo>
                  <a:cubicBezTo>
                    <a:pt x="3423" y="9346"/>
                    <a:pt x="3252" y="9319"/>
                    <a:pt x="3079" y="9317"/>
                  </a:cubicBezTo>
                  <a:cubicBezTo>
                    <a:pt x="3059" y="9317"/>
                    <a:pt x="3039" y="9317"/>
                    <a:pt x="3019" y="9317"/>
                  </a:cubicBezTo>
                  <a:cubicBezTo>
                    <a:pt x="2947" y="9317"/>
                    <a:pt x="2876" y="9318"/>
                    <a:pt x="2804" y="9323"/>
                  </a:cubicBezTo>
                  <a:cubicBezTo>
                    <a:pt x="2721" y="9330"/>
                    <a:pt x="2639" y="9337"/>
                    <a:pt x="2558" y="9347"/>
                  </a:cubicBezTo>
                  <a:cubicBezTo>
                    <a:pt x="2377" y="9368"/>
                    <a:pt x="2199" y="9398"/>
                    <a:pt x="2021" y="9441"/>
                  </a:cubicBezTo>
                  <a:cubicBezTo>
                    <a:pt x="1848" y="9480"/>
                    <a:pt x="1680" y="9540"/>
                    <a:pt x="1513" y="9603"/>
                  </a:cubicBezTo>
                  <a:cubicBezTo>
                    <a:pt x="1343" y="9670"/>
                    <a:pt x="1170" y="9734"/>
                    <a:pt x="1008" y="9819"/>
                  </a:cubicBezTo>
                  <a:cubicBezTo>
                    <a:pt x="854" y="9897"/>
                    <a:pt x="708" y="9984"/>
                    <a:pt x="566" y="10081"/>
                  </a:cubicBezTo>
                  <a:cubicBezTo>
                    <a:pt x="431" y="10175"/>
                    <a:pt x="302" y="10278"/>
                    <a:pt x="180" y="10389"/>
                  </a:cubicBezTo>
                  <a:cubicBezTo>
                    <a:pt x="125" y="10438"/>
                    <a:pt x="70" y="10489"/>
                    <a:pt x="16" y="10542"/>
                  </a:cubicBezTo>
                  <a:lnTo>
                    <a:pt x="16" y="10571"/>
                  </a:lnTo>
                  <a:cubicBezTo>
                    <a:pt x="16" y="10615"/>
                    <a:pt x="17" y="10658"/>
                    <a:pt x="19" y="10701"/>
                  </a:cubicBezTo>
                  <a:cubicBezTo>
                    <a:pt x="23" y="10761"/>
                    <a:pt x="27" y="10828"/>
                    <a:pt x="8" y="10887"/>
                  </a:cubicBezTo>
                  <a:cubicBezTo>
                    <a:pt x="6" y="10894"/>
                    <a:pt x="3" y="10901"/>
                    <a:pt x="0" y="10907"/>
                  </a:cubicBezTo>
                  <a:cubicBezTo>
                    <a:pt x="8" y="10960"/>
                    <a:pt x="15" y="11012"/>
                    <a:pt x="23" y="11064"/>
                  </a:cubicBezTo>
                  <a:cubicBezTo>
                    <a:pt x="31" y="11051"/>
                    <a:pt x="40" y="11037"/>
                    <a:pt x="51" y="11024"/>
                  </a:cubicBezTo>
                  <a:cubicBezTo>
                    <a:pt x="61" y="11012"/>
                    <a:pt x="71" y="10998"/>
                    <a:pt x="82" y="10985"/>
                  </a:cubicBezTo>
                  <a:cubicBezTo>
                    <a:pt x="83" y="10985"/>
                    <a:pt x="83" y="10986"/>
                    <a:pt x="82" y="10987"/>
                  </a:cubicBezTo>
                  <a:cubicBezTo>
                    <a:pt x="99" y="11039"/>
                    <a:pt x="130" y="11084"/>
                    <a:pt x="172" y="11117"/>
                  </a:cubicBezTo>
                  <a:cubicBezTo>
                    <a:pt x="179" y="11121"/>
                    <a:pt x="184" y="11125"/>
                    <a:pt x="190" y="11130"/>
                  </a:cubicBezTo>
                  <a:cubicBezTo>
                    <a:pt x="191" y="11174"/>
                    <a:pt x="198" y="11217"/>
                    <a:pt x="209" y="11260"/>
                  </a:cubicBezTo>
                  <a:cubicBezTo>
                    <a:pt x="227" y="11320"/>
                    <a:pt x="247" y="11386"/>
                    <a:pt x="289" y="11435"/>
                  </a:cubicBezTo>
                  <a:cubicBezTo>
                    <a:pt x="270" y="11458"/>
                    <a:pt x="253" y="11482"/>
                    <a:pt x="239" y="11508"/>
                  </a:cubicBezTo>
                  <a:cubicBezTo>
                    <a:pt x="187" y="11603"/>
                    <a:pt x="156" y="11722"/>
                    <a:pt x="205" y="11826"/>
                  </a:cubicBezTo>
                  <a:cubicBezTo>
                    <a:pt x="228" y="11872"/>
                    <a:pt x="253" y="11921"/>
                    <a:pt x="291" y="11954"/>
                  </a:cubicBezTo>
                  <a:cubicBezTo>
                    <a:pt x="319" y="11977"/>
                    <a:pt x="353" y="11992"/>
                    <a:pt x="389" y="12000"/>
                  </a:cubicBezTo>
                  <a:cubicBezTo>
                    <a:pt x="408" y="12054"/>
                    <a:pt x="449" y="12096"/>
                    <a:pt x="502" y="12116"/>
                  </a:cubicBezTo>
                  <a:lnTo>
                    <a:pt x="536" y="12124"/>
                  </a:lnTo>
                  <a:cubicBezTo>
                    <a:pt x="560" y="12143"/>
                    <a:pt x="588" y="12155"/>
                    <a:pt x="619" y="12158"/>
                  </a:cubicBezTo>
                  <a:cubicBezTo>
                    <a:pt x="614" y="12187"/>
                    <a:pt x="612" y="12215"/>
                    <a:pt x="614" y="12244"/>
                  </a:cubicBezTo>
                  <a:cubicBezTo>
                    <a:pt x="610" y="12263"/>
                    <a:pt x="605" y="12283"/>
                    <a:pt x="603" y="12303"/>
                  </a:cubicBezTo>
                  <a:cubicBezTo>
                    <a:pt x="593" y="12347"/>
                    <a:pt x="588" y="12394"/>
                    <a:pt x="591" y="12440"/>
                  </a:cubicBezTo>
                  <a:cubicBezTo>
                    <a:pt x="596" y="12521"/>
                    <a:pt x="658" y="12588"/>
                    <a:pt x="740" y="12600"/>
                  </a:cubicBezTo>
                  <a:cubicBezTo>
                    <a:pt x="746" y="12600"/>
                    <a:pt x="752" y="12601"/>
                    <a:pt x="758" y="12601"/>
                  </a:cubicBezTo>
                  <a:cubicBezTo>
                    <a:pt x="769" y="12601"/>
                    <a:pt x="780" y="12599"/>
                    <a:pt x="791" y="12597"/>
                  </a:cubicBezTo>
                  <a:cubicBezTo>
                    <a:pt x="831" y="12590"/>
                    <a:pt x="868" y="12570"/>
                    <a:pt x="897" y="12540"/>
                  </a:cubicBezTo>
                  <a:cubicBezTo>
                    <a:pt x="929" y="12502"/>
                    <a:pt x="950" y="12449"/>
                    <a:pt x="965" y="12403"/>
                  </a:cubicBezTo>
                  <a:cubicBezTo>
                    <a:pt x="983" y="12360"/>
                    <a:pt x="996" y="12316"/>
                    <a:pt x="1005" y="12271"/>
                  </a:cubicBezTo>
                  <a:cubicBezTo>
                    <a:pt x="1013" y="12234"/>
                    <a:pt x="1005" y="12205"/>
                    <a:pt x="997" y="12170"/>
                  </a:cubicBezTo>
                  <a:cubicBezTo>
                    <a:pt x="994" y="12158"/>
                    <a:pt x="990" y="12148"/>
                    <a:pt x="984" y="12137"/>
                  </a:cubicBezTo>
                  <a:cubicBezTo>
                    <a:pt x="997" y="12129"/>
                    <a:pt x="1008" y="12120"/>
                    <a:pt x="1018" y="12110"/>
                  </a:cubicBezTo>
                  <a:cubicBezTo>
                    <a:pt x="1052" y="12074"/>
                    <a:pt x="1068" y="12035"/>
                    <a:pt x="1086" y="11992"/>
                  </a:cubicBezTo>
                  <a:lnTo>
                    <a:pt x="1086" y="11992"/>
                  </a:lnTo>
                  <a:cubicBezTo>
                    <a:pt x="1085" y="11993"/>
                    <a:pt x="1084" y="11994"/>
                    <a:pt x="1084" y="11996"/>
                  </a:cubicBezTo>
                  <a:cubicBezTo>
                    <a:pt x="1085" y="11993"/>
                    <a:pt x="1086" y="11991"/>
                    <a:pt x="1087" y="11989"/>
                  </a:cubicBezTo>
                  <a:lnTo>
                    <a:pt x="1087" y="11989"/>
                  </a:lnTo>
                  <a:cubicBezTo>
                    <a:pt x="1086" y="11990"/>
                    <a:pt x="1086" y="11991"/>
                    <a:pt x="1086" y="11992"/>
                  </a:cubicBezTo>
                  <a:lnTo>
                    <a:pt x="1086" y="11992"/>
                  </a:lnTo>
                  <a:cubicBezTo>
                    <a:pt x="1087" y="11988"/>
                    <a:pt x="1089" y="11985"/>
                    <a:pt x="1090" y="11981"/>
                  </a:cubicBezTo>
                  <a:lnTo>
                    <a:pt x="1090" y="11981"/>
                  </a:lnTo>
                  <a:cubicBezTo>
                    <a:pt x="1089" y="11984"/>
                    <a:pt x="1088" y="11986"/>
                    <a:pt x="1087" y="11989"/>
                  </a:cubicBezTo>
                  <a:lnTo>
                    <a:pt x="1087" y="11989"/>
                  </a:lnTo>
                  <a:cubicBezTo>
                    <a:pt x="1089" y="11984"/>
                    <a:pt x="1090" y="11980"/>
                    <a:pt x="1092" y="11976"/>
                  </a:cubicBezTo>
                  <a:lnTo>
                    <a:pt x="1092" y="11976"/>
                  </a:lnTo>
                  <a:cubicBezTo>
                    <a:pt x="1091" y="11978"/>
                    <a:pt x="1091" y="11979"/>
                    <a:pt x="1090" y="11981"/>
                  </a:cubicBezTo>
                  <a:lnTo>
                    <a:pt x="1090" y="11981"/>
                  </a:lnTo>
                  <a:cubicBezTo>
                    <a:pt x="1149" y="11852"/>
                    <a:pt x="1207" y="11723"/>
                    <a:pt x="1270" y="11595"/>
                  </a:cubicBezTo>
                  <a:cubicBezTo>
                    <a:pt x="1289" y="11557"/>
                    <a:pt x="1311" y="11519"/>
                    <a:pt x="1330" y="11481"/>
                  </a:cubicBezTo>
                  <a:cubicBezTo>
                    <a:pt x="1362" y="11456"/>
                    <a:pt x="1395" y="11430"/>
                    <a:pt x="1426" y="11403"/>
                  </a:cubicBezTo>
                  <a:cubicBezTo>
                    <a:pt x="1472" y="11364"/>
                    <a:pt x="1516" y="11324"/>
                    <a:pt x="1561" y="11285"/>
                  </a:cubicBezTo>
                  <a:cubicBezTo>
                    <a:pt x="1627" y="11229"/>
                    <a:pt x="1691" y="11169"/>
                    <a:pt x="1757" y="11114"/>
                  </a:cubicBezTo>
                  <a:cubicBezTo>
                    <a:pt x="1829" y="11058"/>
                    <a:pt x="1899" y="11001"/>
                    <a:pt x="1970" y="10944"/>
                  </a:cubicBezTo>
                  <a:cubicBezTo>
                    <a:pt x="2009" y="10914"/>
                    <a:pt x="2048" y="10886"/>
                    <a:pt x="2087" y="10856"/>
                  </a:cubicBezTo>
                  <a:cubicBezTo>
                    <a:pt x="2142" y="10832"/>
                    <a:pt x="2196" y="10809"/>
                    <a:pt x="2251" y="10785"/>
                  </a:cubicBezTo>
                  <a:cubicBezTo>
                    <a:pt x="2421" y="10710"/>
                    <a:pt x="2592" y="10635"/>
                    <a:pt x="2762" y="10560"/>
                  </a:cubicBezTo>
                  <a:lnTo>
                    <a:pt x="2762" y="10560"/>
                  </a:lnTo>
                  <a:cubicBezTo>
                    <a:pt x="2760" y="10560"/>
                    <a:pt x="2758" y="10561"/>
                    <a:pt x="2756" y="10562"/>
                  </a:cubicBezTo>
                  <a:lnTo>
                    <a:pt x="2756" y="10562"/>
                  </a:lnTo>
                  <a:cubicBezTo>
                    <a:pt x="2864" y="10520"/>
                    <a:pt x="2972" y="10471"/>
                    <a:pt x="3081" y="10433"/>
                  </a:cubicBezTo>
                  <a:cubicBezTo>
                    <a:pt x="3092" y="10429"/>
                    <a:pt x="3102" y="10425"/>
                    <a:pt x="3113" y="10422"/>
                  </a:cubicBezTo>
                  <a:cubicBezTo>
                    <a:pt x="3120" y="10431"/>
                    <a:pt x="3130" y="10439"/>
                    <a:pt x="3139" y="10447"/>
                  </a:cubicBezTo>
                  <a:cubicBezTo>
                    <a:pt x="3187" y="10486"/>
                    <a:pt x="3240" y="10517"/>
                    <a:pt x="3298" y="10540"/>
                  </a:cubicBezTo>
                  <a:cubicBezTo>
                    <a:pt x="3357" y="10562"/>
                    <a:pt x="3418" y="10580"/>
                    <a:pt x="3480" y="10592"/>
                  </a:cubicBezTo>
                  <a:cubicBezTo>
                    <a:pt x="3651" y="10630"/>
                    <a:pt x="3823" y="10660"/>
                    <a:pt x="3996" y="10690"/>
                  </a:cubicBezTo>
                  <a:cubicBezTo>
                    <a:pt x="4134" y="10712"/>
                    <a:pt x="4274" y="10735"/>
                    <a:pt x="4414" y="10753"/>
                  </a:cubicBezTo>
                  <a:cubicBezTo>
                    <a:pt x="4571" y="10797"/>
                    <a:pt x="4727" y="10843"/>
                    <a:pt x="4884" y="10893"/>
                  </a:cubicBezTo>
                  <a:cubicBezTo>
                    <a:pt x="5097" y="10960"/>
                    <a:pt x="5307" y="11040"/>
                    <a:pt x="5520" y="11111"/>
                  </a:cubicBezTo>
                  <a:lnTo>
                    <a:pt x="5523" y="11111"/>
                  </a:lnTo>
                  <a:cubicBezTo>
                    <a:pt x="5553" y="11147"/>
                    <a:pt x="5591" y="11174"/>
                    <a:pt x="5634" y="11193"/>
                  </a:cubicBezTo>
                  <a:cubicBezTo>
                    <a:pt x="5652" y="11201"/>
                    <a:pt x="5669" y="11208"/>
                    <a:pt x="5687" y="11214"/>
                  </a:cubicBezTo>
                  <a:cubicBezTo>
                    <a:pt x="5695" y="11242"/>
                    <a:pt x="5711" y="11266"/>
                    <a:pt x="5733" y="11284"/>
                  </a:cubicBezTo>
                  <a:cubicBezTo>
                    <a:pt x="5794" y="11332"/>
                    <a:pt x="5866" y="11357"/>
                    <a:pt x="5935" y="11386"/>
                  </a:cubicBezTo>
                  <a:cubicBezTo>
                    <a:pt x="6011" y="11420"/>
                    <a:pt x="6087" y="11454"/>
                    <a:pt x="6161" y="11489"/>
                  </a:cubicBezTo>
                  <a:cubicBezTo>
                    <a:pt x="6299" y="11553"/>
                    <a:pt x="6431" y="11626"/>
                    <a:pt x="6563" y="11700"/>
                  </a:cubicBezTo>
                  <a:cubicBezTo>
                    <a:pt x="6648" y="11750"/>
                    <a:pt x="6733" y="11801"/>
                    <a:pt x="6817" y="11854"/>
                  </a:cubicBezTo>
                  <a:cubicBezTo>
                    <a:pt x="6847" y="11878"/>
                    <a:pt x="6878" y="11907"/>
                    <a:pt x="6916" y="11922"/>
                  </a:cubicBezTo>
                  <a:cubicBezTo>
                    <a:pt x="6920" y="11922"/>
                    <a:pt x="6924" y="11924"/>
                    <a:pt x="6930" y="11925"/>
                  </a:cubicBezTo>
                  <a:cubicBezTo>
                    <a:pt x="7035" y="11990"/>
                    <a:pt x="7139" y="12058"/>
                    <a:pt x="7244" y="12125"/>
                  </a:cubicBezTo>
                  <a:cubicBezTo>
                    <a:pt x="7315" y="12171"/>
                    <a:pt x="7384" y="12214"/>
                    <a:pt x="7453" y="12260"/>
                  </a:cubicBezTo>
                  <a:cubicBezTo>
                    <a:pt x="7451" y="12288"/>
                    <a:pt x="7457" y="12317"/>
                    <a:pt x="7469" y="12343"/>
                  </a:cubicBezTo>
                  <a:cubicBezTo>
                    <a:pt x="7499" y="12395"/>
                    <a:pt x="7539" y="12429"/>
                    <a:pt x="7589" y="12461"/>
                  </a:cubicBezTo>
                  <a:cubicBezTo>
                    <a:pt x="7634" y="12490"/>
                    <a:pt x="7681" y="12518"/>
                    <a:pt x="7728" y="12546"/>
                  </a:cubicBezTo>
                  <a:cubicBezTo>
                    <a:pt x="7816" y="12597"/>
                    <a:pt x="7903" y="12647"/>
                    <a:pt x="7991" y="12699"/>
                  </a:cubicBezTo>
                  <a:cubicBezTo>
                    <a:pt x="8083" y="12754"/>
                    <a:pt x="8173" y="12808"/>
                    <a:pt x="8263" y="12867"/>
                  </a:cubicBezTo>
                  <a:cubicBezTo>
                    <a:pt x="8341" y="12917"/>
                    <a:pt x="8416" y="12970"/>
                    <a:pt x="8495" y="13021"/>
                  </a:cubicBezTo>
                  <a:cubicBezTo>
                    <a:pt x="8524" y="13039"/>
                    <a:pt x="8556" y="13049"/>
                    <a:pt x="8589" y="13049"/>
                  </a:cubicBezTo>
                  <a:cubicBezTo>
                    <a:pt x="8611" y="13049"/>
                    <a:pt x="8632" y="13045"/>
                    <a:pt x="8653" y="13037"/>
                  </a:cubicBezTo>
                  <a:cubicBezTo>
                    <a:pt x="8714" y="13084"/>
                    <a:pt x="8774" y="13131"/>
                    <a:pt x="8838" y="13173"/>
                  </a:cubicBezTo>
                  <a:cubicBezTo>
                    <a:pt x="8866" y="13192"/>
                    <a:pt x="8899" y="13202"/>
                    <a:pt x="8932" y="13202"/>
                  </a:cubicBezTo>
                  <a:cubicBezTo>
                    <a:pt x="8979" y="13202"/>
                    <a:pt x="9027" y="13182"/>
                    <a:pt x="9060" y="13143"/>
                  </a:cubicBezTo>
                  <a:cubicBezTo>
                    <a:pt x="9061" y="13142"/>
                    <a:pt x="9064" y="13140"/>
                    <a:pt x="9065" y="13139"/>
                  </a:cubicBezTo>
                  <a:cubicBezTo>
                    <a:pt x="9089" y="13188"/>
                    <a:pt x="9133" y="13224"/>
                    <a:pt x="9185" y="13237"/>
                  </a:cubicBezTo>
                  <a:cubicBezTo>
                    <a:pt x="9282" y="13263"/>
                    <a:pt x="9380" y="13282"/>
                    <a:pt x="9478" y="13301"/>
                  </a:cubicBezTo>
                  <a:cubicBezTo>
                    <a:pt x="9490" y="13303"/>
                    <a:pt x="9501" y="13305"/>
                    <a:pt x="9512" y="13307"/>
                  </a:cubicBezTo>
                  <a:lnTo>
                    <a:pt x="9507" y="13307"/>
                  </a:lnTo>
                  <a:cubicBezTo>
                    <a:pt x="9510" y="13307"/>
                    <a:pt x="9513" y="13308"/>
                    <a:pt x="9515" y="13310"/>
                  </a:cubicBezTo>
                  <a:lnTo>
                    <a:pt x="9523" y="13310"/>
                  </a:lnTo>
                  <a:cubicBezTo>
                    <a:pt x="9594" y="13331"/>
                    <a:pt x="9664" y="13351"/>
                    <a:pt x="9735" y="13372"/>
                  </a:cubicBezTo>
                  <a:cubicBezTo>
                    <a:pt x="9865" y="13418"/>
                    <a:pt x="9996" y="13462"/>
                    <a:pt x="10125" y="13510"/>
                  </a:cubicBezTo>
                  <a:cubicBezTo>
                    <a:pt x="10294" y="13569"/>
                    <a:pt x="10465" y="13627"/>
                    <a:pt x="10636" y="13682"/>
                  </a:cubicBezTo>
                  <a:cubicBezTo>
                    <a:pt x="10653" y="13687"/>
                    <a:pt x="10670" y="13690"/>
                    <a:pt x="10687" y="13690"/>
                  </a:cubicBezTo>
                  <a:cubicBezTo>
                    <a:pt x="10759" y="13690"/>
                    <a:pt x="10826" y="13646"/>
                    <a:pt x="10852" y="13575"/>
                  </a:cubicBezTo>
                  <a:cubicBezTo>
                    <a:pt x="10858" y="13554"/>
                    <a:pt x="10862" y="13533"/>
                    <a:pt x="10859" y="13512"/>
                  </a:cubicBezTo>
                  <a:cubicBezTo>
                    <a:pt x="10867" y="13511"/>
                    <a:pt x="10875" y="13510"/>
                    <a:pt x="10883" y="13510"/>
                  </a:cubicBezTo>
                  <a:cubicBezTo>
                    <a:pt x="10910" y="13514"/>
                    <a:pt x="10937" y="13515"/>
                    <a:pt x="10963" y="13515"/>
                  </a:cubicBezTo>
                  <a:cubicBezTo>
                    <a:pt x="10993" y="13515"/>
                    <a:pt x="11023" y="13513"/>
                    <a:pt x="11052" y="13513"/>
                  </a:cubicBezTo>
                  <a:cubicBezTo>
                    <a:pt x="11113" y="13510"/>
                    <a:pt x="11174" y="13509"/>
                    <a:pt x="11235" y="13504"/>
                  </a:cubicBezTo>
                  <a:cubicBezTo>
                    <a:pt x="11341" y="13496"/>
                    <a:pt x="11445" y="13489"/>
                    <a:pt x="11549" y="13473"/>
                  </a:cubicBezTo>
                  <a:cubicBezTo>
                    <a:pt x="11566" y="13470"/>
                    <a:pt x="11582" y="13464"/>
                    <a:pt x="11596" y="13456"/>
                  </a:cubicBezTo>
                  <a:cubicBezTo>
                    <a:pt x="11742" y="13448"/>
                    <a:pt x="11887" y="13427"/>
                    <a:pt x="12028" y="13394"/>
                  </a:cubicBezTo>
                  <a:cubicBezTo>
                    <a:pt x="12198" y="13354"/>
                    <a:pt x="12361" y="13295"/>
                    <a:pt x="12522" y="13237"/>
                  </a:cubicBezTo>
                  <a:cubicBezTo>
                    <a:pt x="12533" y="13233"/>
                    <a:pt x="12541" y="13229"/>
                    <a:pt x="12550" y="13225"/>
                  </a:cubicBezTo>
                  <a:cubicBezTo>
                    <a:pt x="12583" y="13213"/>
                    <a:pt x="12616" y="13200"/>
                    <a:pt x="12648" y="13187"/>
                  </a:cubicBezTo>
                  <a:cubicBezTo>
                    <a:pt x="12656" y="13183"/>
                    <a:pt x="12664" y="13180"/>
                    <a:pt x="12671" y="13176"/>
                  </a:cubicBezTo>
                  <a:cubicBezTo>
                    <a:pt x="12714" y="13159"/>
                    <a:pt x="12755" y="13141"/>
                    <a:pt x="12795" y="13121"/>
                  </a:cubicBezTo>
                  <a:cubicBezTo>
                    <a:pt x="12836" y="13099"/>
                    <a:pt x="12880" y="13078"/>
                    <a:pt x="12920" y="13054"/>
                  </a:cubicBezTo>
                  <a:cubicBezTo>
                    <a:pt x="12961" y="13029"/>
                    <a:pt x="13003" y="13004"/>
                    <a:pt x="13030" y="12963"/>
                  </a:cubicBezTo>
                  <a:cubicBezTo>
                    <a:pt x="13051" y="12931"/>
                    <a:pt x="13061" y="12893"/>
                    <a:pt x="13055" y="12855"/>
                  </a:cubicBezTo>
                  <a:cubicBezTo>
                    <a:pt x="13059" y="12852"/>
                    <a:pt x="13065" y="12852"/>
                    <a:pt x="13069" y="12849"/>
                  </a:cubicBezTo>
                  <a:cubicBezTo>
                    <a:pt x="13102" y="12833"/>
                    <a:pt x="13135" y="12817"/>
                    <a:pt x="13168" y="12800"/>
                  </a:cubicBezTo>
                  <a:cubicBezTo>
                    <a:pt x="13249" y="12755"/>
                    <a:pt x="13333" y="12711"/>
                    <a:pt x="13408" y="12653"/>
                  </a:cubicBezTo>
                  <a:cubicBezTo>
                    <a:pt x="13422" y="12640"/>
                    <a:pt x="13434" y="12623"/>
                    <a:pt x="13441" y="12604"/>
                  </a:cubicBezTo>
                  <a:cubicBezTo>
                    <a:pt x="13448" y="12619"/>
                    <a:pt x="13458" y="12632"/>
                    <a:pt x="13469" y="12645"/>
                  </a:cubicBezTo>
                  <a:cubicBezTo>
                    <a:pt x="13496" y="12671"/>
                    <a:pt x="13530" y="12688"/>
                    <a:pt x="13568" y="12692"/>
                  </a:cubicBezTo>
                  <a:cubicBezTo>
                    <a:pt x="13575" y="12693"/>
                    <a:pt x="13582" y="12694"/>
                    <a:pt x="13589" y="12694"/>
                  </a:cubicBezTo>
                  <a:cubicBezTo>
                    <a:pt x="13626" y="12694"/>
                    <a:pt x="13663" y="12682"/>
                    <a:pt x="13693" y="12660"/>
                  </a:cubicBezTo>
                  <a:cubicBezTo>
                    <a:pt x="13699" y="12656"/>
                    <a:pt x="13704" y="12650"/>
                    <a:pt x="13709" y="12646"/>
                  </a:cubicBezTo>
                  <a:lnTo>
                    <a:pt x="13712" y="12644"/>
                  </a:lnTo>
                  <a:cubicBezTo>
                    <a:pt x="13739" y="12623"/>
                    <a:pt x="13767" y="12604"/>
                    <a:pt x="13794" y="12583"/>
                  </a:cubicBezTo>
                  <a:cubicBezTo>
                    <a:pt x="13849" y="12541"/>
                    <a:pt x="13904" y="12500"/>
                    <a:pt x="13955" y="12456"/>
                  </a:cubicBezTo>
                  <a:cubicBezTo>
                    <a:pt x="14068" y="12357"/>
                    <a:pt x="14174" y="12250"/>
                    <a:pt x="14272" y="12137"/>
                  </a:cubicBezTo>
                  <a:cubicBezTo>
                    <a:pt x="14362" y="12036"/>
                    <a:pt x="14448" y="11931"/>
                    <a:pt x="14527" y="11821"/>
                  </a:cubicBezTo>
                  <a:cubicBezTo>
                    <a:pt x="14612" y="11697"/>
                    <a:pt x="14687" y="11565"/>
                    <a:pt x="14750" y="11428"/>
                  </a:cubicBezTo>
                  <a:cubicBezTo>
                    <a:pt x="14783" y="11363"/>
                    <a:pt x="14812" y="11296"/>
                    <a:pt x="14842" y="11230"/>
                  </a:cubicBezTo>
                  <a:cubicBezTo>
                    <a:pt x="14860" y="11192"/>
                    <a:pt x="14877" y="11154"/>
                    <a:pt x="14890" y="11114"/>
                  </a:cubicBezTo>
                  <a:cubicBezTo>
                    <a:pt x="14906" y="11067"/>
                    <a:pt x="14920" y="11020"/>
                    <a:pt x="14933" y="10973"/>
                  </a:cubicBezTo>
                  <a:cubicBezTo>
                    <a:pt x="14953" y="10966"/>
                    <a:pt x="14972" y="10958"/>
                    <a:pt x="14991" y="10946"/>
                  </a:cubicBezTo>
                  <a:cubicBezTo>
                    <a:pt x="15033" y="10923"/>
                    <a:pt x="15064" y="10876"/>
                    <a:pt x="15088" y="10836"/>
                  </a:cubicBezTo>
                  <a:cubicBezTo>
                    <a:pt x="15107" y="10800"/>
                    <a:pt x="15126" y="10767"/>
                    <a:pt x="15144" y="10733"/>
                  </a:cubicBezTo>
                  <a:cubicBezTo>
                    <a:pt x="15194" y="10636"/>
                    <a:pt x="15243" y="10536"/>
                    <a:pt x="15284" y="10434"/>
                  </a:cubicBezTo>
                  <a:cubicBezTo>
                    <a:pt x="15298" y="10415"/>
                    <a:pt x="15308" y="10393"/>
                    <a:pt x="15311" y="10370"/>
                  </a:cubicBezTo>
                  <a:cubicBezTo>
                    <a:pt x="15314" y="10357"/>
                    <a:pt x="15316" y="10342"/>
                    <a:pt x="15319" y="10328"/>
                  </a:cubicBezTo>
                  <a:cubicBezTo>
                    <a:pt x="15350" y="10238"/>
                    <a:pt x="15370" y="10143"/>
                    <a:pt x="15378" y="10047"/>
                  </a:cubicBezTo>
                  <a:cubicBezTo>
                    <a:pt x="15381" y="10016"/>
                    <a:pt x="15376" y="9985"/>
                    <a:pt x="15364" y="9958"/>
                  </a:cubicBezTo>
                  <a:cubicBezTo>
                    <a:pt x="15367" y="9915"/>
                    <a:pt x="15368" y="9872"/>
                    <a:pt x="15366" y="9830"/>
                  </a:cubicBezTo>
                  <a:cubicBezTo>
                    <a:pt x="15364" y="9767"/>
                    <a:pt x="15358" y="9703"/>
                    <a:pt x="15349" y="9640"/>
                  </a:cubicBezTo>
                  <a:cubicBezTo>
                    <a:pt x="15346" y="9620"/>
                    <a:pt x="15343" y="9599"/>
                    <a:pt x="15338" y="9577"/>
                  </a:cubicBezTo>
                  <a:cubicBezTo>
                    <a:pt x="15349" y="9476"/>
                    <a:pt x="15352" y="9376"/>
                    <a:pt x="15351" y="9276"/>
                  </a:cubicBezTo>
                  <a:cubicBezTo>
                    <a:pt x="15351" y="9168"/>
                    <a:pt x="15345" y="9061"/>
                    <a:pt x="15333" y="8955"/>
                  </a:cubicBezTo>
                  <a:cubicBezTo>
                    <a:pt x="15326" y="8897"/>
                    <a:pt x="15319" y="8837"/>
                    <a:pt x="15310" y="8779"/>
                  </a:cubicBezTo>
                  <a:cubicBezTo>
                    <a:pt x="15296" y="8669"/>
                    <a:pt x="15276" y="8560"/>
                    <a:pt x="15256" y="8451"/>
                  </a:cubicBezTo>
                  <a:cubicBezTo>
                    <a:pt x="15237" y="8352"/>
                    <a:pt x="15213" y="8257"/>
                    <a:pt x="15187" y="8161"/>
                  </a:cubicBezTo>
                  <a:cubicBezTo>
                    <a:pt x="15162" y="8064"/>
                    <a:pt x="15133" y="7968"/>
                    <a:pt x="15104" y="7872"/>
                  </a:cubicBezTo>
                  <a:cubicBezTo>
                    <a:pt x="15093" y="7835"/>
                    <a:pt x="15084" y="7797"/>
                    <a:pt x="15073" y="7760"/>
                  </a:cubicBezTo>
                  <a:cubicBezTo>
                    <a:pt x="15071" y="7752"/>
                    <a:pt x="15068" y="7745"/>
                    <a:pt x="15066" y="7737"/>
                  </a:cubicBezTo>
                  <a:cubicBezTo>
                    <a:pt x="15050" y="7623"/>
                    <a:pt x="15033" y="7509"/>
                    <a:pt x="15016" y="7394"/>
                  </a:cubicBezTo>
                  <a:cubicBezTo>
                    <a:pt x="14994" y="7258"/>
                    <a:pt x="14973" y="7121"/>
                    <a:pt x="14946" y="6985"/>
                  </a:cubicBezTo>
                  <a:cubicBezTo>
                    <a:pt x="14935" y="6923"/>
                    <a:pt x="14919" y="6861"/>
                    <a:pt x="14903" y="6802"/>
                  </a:cubicBezTo>
                  <a:cubicBezTo>
                    <a:pt x="14893" y="6763"/>
                    <a:pt x="14880" y="6725"/>
                    <a:pt x="14865" y="6687"/>
                  </a:cubicBezTo>
                  <a:cubicBezTo>
                    <a:pt x="14852" y="6652"/>
                    <a:pt x="14836" y="6618"/>
                    <a:pt x="14818" y="6585"/>
                  </a:cubicBezTo>
                  <a:cubicBezTo>
                    <a:pt x="14803" y="6562"/>
                    <a:pt x="14786" y="6542"/>
                    <a:pt x="14768" y="6524"/>
                  </a:cubicBezTo>
                  <a:cubicBezTo>
                    <a:pt x="14736" y="6493"/>
                    <a:pt x="14694" y="6477"/>
                    <a:pt x="14651" y="6477"/>
                  </a:cubicBezTo>
                  <a:cubicBezTo>
                    <a:pt x="14640" y="6477"/>
                    <a:pt x="14629" y="6478"/>
                    <a:pt x="14618" y="6480"/>
                  </a:cubicBezTo>
                  <a:cubicBezTo>
                    <a:pt x="14615" y="6437"/>
                    <a:pt x="14612" y="6394"/>
                    <a:pt x="14609" y="6351"/>
                  </a:cubicBezTo>
                  <a:cubicBezTo>
                    <a:pt x="14592" y="6040"/>
                    <a:pt x="14585" y="5729"/>
                    <a:pt x="14594" y="5418"/>
                  </a:cubicBezTo>
                  <a:cubicBezTo>
                    <a:pt x="14601" y="5117"/>
                    <a:pt x="14618" y="4820"/>
                    <a:pt x="14636" y="4521"/>
                  </a:cubicBezTo>
                  <a:cubicBezTo>
                    <a:pt x="14644" y="4441"/>
                    <a:pt x="14651" y="4361"/>
                    <a:pt x="14663" y="4282"/>
                  </a:cubicBezTo>
                  <a:cubicBezTo>
                    <a:pt x="14673" y="4207"/>
                    <a:pt x="14687" y="4134"/>
                    <a:pt x="14702" y="4059"/>
                  </a:cubicBezTo>
                  <a:lnTo>
                    <a:pt x="14702" y="4059"/>
                  </a:lnTo>
                  <a:cubicBezTo>
                    <a:pt x="14733" y="3935"/>
                    <a:pt x="14767" y="3812"/>
                    <a:pt x="14807" y="3690"/>
                  </a:cubicBezTo>
                  <a:cubicBezTo>
                    <a:pt x="14820" y="3661"/>
                    <a:pt x="14831" y="3632"/>
                    <a:pt x="14843" y="3603"/>
                  </a:cubicBezTo>
                  <a:cubicBezTo>
                    <a:pt x="14868" y="3552"/>
                    <a:pt x="14893" y="3504"/>
                    <a:pt x="14921" y="3457"/>
                  </a:cubicBezTo>
                  <a:cubicBezTo>
                    <a:pt x="14946" y="3417"/>
                    <a:pt x="14971" y="3379"/>
                    <a:pt x="14996" y="3341"/>
                  </a:cubicBezTo>
                  <a:cubicBezTo>
                    <a:pt x="15050" y="3266"/>
                    <a:pt x="15105" y="3193"/>
                    <a:pt x="15165" y="3121"/>
                  </a:cubicBezTo>
                  <a:lnTo>
                    <a:pt x="15165" y="3121"/>
                  </a:lnTo>
                  <a:lnTo>
                    <a:pt x="15166" y="3120"/>
                  </a:lnTo>
                  <a:lnTo>
                    <a:pt x="15173" y="3113"/>
                  </a:lnTo>
                  <a:lnTo>
                    <a:pt x="15173" y="3113"/>
                  </a:lnTo>
                  <a:cubicBezTo>
                    <a:pt x="15171" y="3115"/>
                    <a:pt x="15170" y="3117"/>
                    <a:pt x="15168" y="3119"/>
                  </a:cubicBezTo>
                  <a:cubicBezTo>
                    <a:pt x="15207" y="3080"/>
                    <a:pt x="15246" y="3043"/>
                    <a:pt x="15287" y="3007"/>
                  </a:cubicBezTo>
                  <a:lnTo>
                    <a:pt x="15287" y="3007"/>
                  </a:lnTo>
                  <a:cubicBezTo>
                    <a:pt x="15287" y="3008"/>
                    <a:pt x="15287" y="3008"/>
                    <a:pt x="15287" y="3008"/>
                  </a:cubicBezTo>
                  <a:cubicBezTo>
                    <a:pt x="15395" y="2925"/>
                    <a:pt x="15507" y="2845"/>
                    <a:pt x="15619" y="2766"/>
                  </a:cubicBezTo>
                  <a:cubicBezTo>
                    <a:pt x="15636" y="2754"/>
                    <a:pt x="15653" y="2744"/>
                    <a:pt x="15671" y="2735"/>
                  </a:cubicBezTo>
                  <a:cubicBezTo>
                    <a:pt x="15687" y="2728"/>
                    <a:pt x="15703" y="2721"/>
                    <a:pt x="15719" y="2716"/>
                  </a:cubicBezTo>
                  <a:cubicBezTo>
                    <a:pt x="15753" y="2706"/>
                    <a:pt x="15788" y="2699"/>
                    <a:pt x="15823" y="2693"/>
                  </a:cubicBezTo>
                  <a:cubicBezTo>
                    <a:pt x="15958" y="2671"/>
                    <a:pt x="16094" y="2652"/>
                    <a:pt x="16233" y="2643"/>
                  </a:cubicBezTo>
                  <a:cubicBezTo>
                    <a:pt x="16323" y="2637"/>
                    <a:pt x="16391" y="2541"/>
                    <a:pt x="16379" y="2452"/>
                  </a:cubicBezTo>
                  <a:cubicBezTo>
                    <a:pt x="16378" y="2450"/>
                    <a:pt x="16378" y="2447"/>
                    <a:pt x="16377" y="2445"/>
                  </a:cubicBezTo>
                  <a:lnTo>
                    <a:pt x="16377" y="2445"/>
                  </a:lnTo>
                  <a:cubicBezTo>
                    <a:pt x="16456" y="2454"/>
                    <a:pt x="16537" y="2465"/>
                    <a:pt x="16616" y="2479"/>
                  </a:cubicBezTo>
                  <a:cubicBezTo>
                    <a:pt x="16825" y="2528"/>
                    <a:pt x="17028" y="2595"/>
                    <a:pt x="17233" y="2656"/>
                  </a:cubicBezTo>
                  <a:cubicBezTo>
                    <a:pt x="17457" y="2722"/>
                    <a:pt x="17684" y="2771"/>
                    <a:pt x="17907" y="2843"/>
                  </a:cubicBezTo>
                  <a:cubicBezTo>
                    <a:pt x="18039" y="2888"/>
                    <a:pt x="18171" y="2938"/>
                    <a:pt x="18303" y="2980"/>
                  </a:cubicBezTo>
                  <a:cubicBezTo>
                    <a:pt x="18433" y="3022"/>
                    <a:pt x="18571" y="3040"/>
                    <a:pt x="18705" y="3060"/>
                  </a:cubicBezTo>
                  <a:cubicBezTo>
                    <a:pt x="18890" y="3087"/>
                    <a:pt x="19076" y="3110"/>
                    <a:pt x="19263" y="3110"/>
                  </a:cubicBezTo>
                  <a:cubicBezTo>
                    <a:pt x="19339" y="3110"/>
                    <a:pt x="19415" y="3106"/>
                    <a:pt x="19492" y="3097"/>
                  </a:cubicBezTo>
                  <a:cubicBezTo>
                    <a:pt x="19659" y="3078"/>
                    <a:pt x="19822" y="3054"/>
                    <a:pt x="19982" y="2999"/>
                  </a:cubicBezTo>
                  <a:cubicBezTo>
                    <a:pt x="20131" y="2948"/>
                    <a:pt x="20274" y="2882"/>
                    <a:pt x="20409" y="2800"/>
                  </a:cubicBezTo>
                  <a:cubicBezTo>
                    <a:pt x="20561" y="2708"/>
                    <a:pt x="20689" y="2585"/>
                    <a:pt x="20803" y="2450"/>
                  </a:cubicBezTo>
                  <a:cubicBezTo>
                    <a:pt x="20915" y="2319"/>
                    <a:pt x="21010" y="2175"/>
                    <a:pt x="21087" y="2022"/>
                  </a:cubicBezTo>
                  <a:cubicBezTo>
                    <a:pt x="21159" y="1878"/>
                    <a:pt x="21227" y="1730"/>
                    <a:pt x="21289" y="1580"/>
                  </a:cubicBezTo>
                  <a:cubicBezTo>
                    <a:pt x="21317" y="1511"/>
                    <a:pt x="21344" y="1442"/>
                    <a:pt x="21372" y="1373"/>
                  </a:cubicBezTo>
                  <a:cubicBezTo>
                    <a:pt x="21402" y="1297"/>
                    <a:pt x="21434" y="1222"/>
                    <a:pt x="21461" y="1147"/>
                  </a:cubicBezTo>
                  <a:cubicBezTo>
                    <a:pt x="21514" y="999"/>
                    <a:pt x="21538" y="841"/>
                    <a:pt x="21573" y="689"/>
                  </a:cubicBezTo>
                  <a:cubicBezTo>
                    <a:pt x="21609" y="528"/>
                    <a:pt x="21642" y="368"/>
                    <a:pt x="21669" y="205"/>
                  </a:cubicBezTo>
                  <a:cubicBezTo>
                    <a:pt x="21673" y="187"/>
                    <a:pt x="21674" y="168"/>
                    <a:pt x="21672" y="149"/>
                  </a:cubicBezTo>
                  <a:cubicBezTo>
                    <a:pt x="21664" y="81"/>
                    <a:pt x="21615" y="25"/>
                    <a:pt x="21549" y="7"/>
                  </a:cubicBezTo>
                  <a:cubicBezTo>
                    <a:pt x="21534" y="3"/>
                    <a:pt x="21519" y="1"/>
                    <a:pt x="21505"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2"/>
            <p:cNvSpPr/>
            <p:nvPr/>
          </p:nvSpPr>
          <p:spPr>
            <a:xfrm>
              <a:off x="2846700" y="2988000"/>
              <a:ext cx="9950" cy="9475"/>
            </a:xfrm>
            <a:custGeom>
              <a:avLst/>
              <a:gdLst/>
              <a:ahLst/>
              <a:cxnLst/>
              <a:rect l="l" t="t" r="r" b="b"/>
              <a:pathLst>
                <a:path w="398" h="379" extrusionOk="0">
                  <a:moveTo>
                    <a:pt x="200" y="1"/>
                  </a:moveTo>
                  <a:cubicBezTo>
                    <a:pt x="173" y="1"/>
                    <a:pt x="144" y="7"/>
                    <a:pt x="117" y="21"/>
                  </a:cubicBezTo>
                  <a:cubicBezTo>
                    <a:pt x="87" y="37"/>
                    <a:pt x="61" y="62"/>
                    <a:pt x="45" y="93"/>
                  </a:cubicBezTo>
                  <a:cubicBezTo>
                    <a:pt x="20" y="121"/>
                    <a:pt x="5" y="157"/>
                    <a:pt x="3" y="195"/>
                  </a:cubicBezTo>
                  <a:cubicBezTo>
                    <a:pt x="0" y="285"/>
                    <a:pt x="66" y="362"/>
                    <a:pt x="154" y="372"/>
                  </a:cubicBezTo>
                  <a:cubicBezTo>
                    <a:pt x="162" y="375"/>
                    <a:pt x="170" y="377"/>
                    <a:pt x="179" y="378"/>
                  </a:cubicBezTo>
                  <a:cubicBezTo>
                    <a:pt x="185" y="378"/>
                    <a:pt x="192" y="379"/>
                    <a:pt x="199" y="379"/>
                  </a:cubicBezTo>
                  <a:cubicBezTo>
                    <a:pt x="220" y="379"/>
                    <a:pt x="241" y="375"/>
                    <a:pt x="261" y="367"/>
                  </a:cubicBezTo>
                  <a:cubicBezTo>
                    <a:pt x="338" y="335"/>
                    <a:pt x="397" y="259"/>
                    <a:pt x="389" y="172"/>
                  </a:cubicBezTo>
                  <a:cubicBezTo>
                    <a:pt x="389" y="131"/>
                    <a:pt x="372" y="90"/>
                    <a:pt x="342" y="61"/>
                  </a:cubicBezTo>
                  <a:cubicBezTo>
                    <a:pt x="302" y="23"/>
                    <a:pt x="252" y="1"/>
                    <a:pt x="200"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2"/>
            <p:cNvSpPr/>
            <p:nvPr/>
          </p:nvSpPr>
          <p:spPr>
            <a:xfrm>
              <a:off x="2859175" y="2984450"/>
              <a:ext cx="10125" cy="9425"/>
            </a:xfrm>
            <a:custGeom>
              <a:avLst/>
              <a:gdLst/>
              <a:ahLst/>
              <a:cxnLst/>
              <a:rect l="l" t="t" r="r" b="b"/>
              <a:pathLst>
                <a:path w="405" h="377" extrusionOk="0">
                  <a:moveTo>
                    <a:pt x="177" y="0"/>
                  </a:moveTo>
                  <a:cubicBezTo>
                    <a:pt x="87" y="0"/>
                    <a:pt x="12" y="70"/>
                    <a:pt x="7" y="161"/>
                  </a:cubicBezTo>
                  <a:cubicBezTo>
                    <a:pt x="0" y="266"/>
                    <a:pt x="86" y="362"/>
                    <a:pt x="188" y="375"/>
                  </a:cubicBezTo>
                  <a:cubicBezTo>
                    <a:pt x="197" y="376"/>
                    <a:pt x="207" y="377"/>
                    <a:pt x="216" y="377"/>
                  </a:cubicBezTo>
                  <a:cubicBezTo>
                    <a:pt x="220" y="377"/>
                    <a:pt x="225" y="376"/>
                    <a:pt x="229" y="376"/>
                  </a:cubicBezTo>
                  <a:cubicBezTo>
                    <a:pt x="309" y="370"/>
                    <a:pt x="375" y="310"/>
                    <a:pt x="390" y="229"/>
                  </a:cubicBezTo>
                  <a:cubicBezTo>
                    <a:pt x="405" y="149"/>
                    <a:pt x="365" y="70"/>
                    <a:pt x="291" y="35"/>
                  </a:cubicBezTo>
                  <a:cubicBezTo>
                    <a:pt x="282" y="31"/>
                    <a:pt x="273" y="27"/>
                    <a:pt x="264" y="24"/>
                  </a:cubicBezTo>
                  <a:cubicBezTo>
                    <a:pt x="240" y="10"/>
                    <a:pt x="213" y="1"/>
                    <a:pt x="185" y="0"/>
                  </a:cubicBezTo>
                  <a:cubicBezTo>
                    <a:pt x="183" y="0"/>
                    <a:pt x="180" y="0"/>
                    <a:pt x="177"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2"/>
            <p:cNvSpPr/>
            <p:nvPr/>
          </p:nvSpPr>
          <p:spPr>
            <a:xfrm>
              <a:off x="2902475" y="2871600"/>
              <a:ext cx="9375" cy="9325"/>
            </a:xfrm>
            <a:custGeom>
              <a:avLst/>
              <a:gdLst/>
              <a:ahLst/>
              <a:cxnLst/>
              <a:rect l="l" t="t" r="r" b="b"/>
              <a:pathLst>
                <a:path w="375" h="373" extrusionOk="0">
                  <a:moveTo>
                    <a:pt x="181" y="0"/>
                  </a:moveTo>
                  <a:cubicBezTo>
                    <a:pt x="107" y="0"/>
                    <a:pt x="41" y="49"/>
                    <a:pt x="19" y="121"/>
                  </a:cubicBezTo>
                  <a:cubicBezTo>
                    <a:pt x="17" y="128"/>
                    <a:pt x="15" y="137"/>
                    <a:pt x="14" y="145"/>
                  </a:cubicBezTo>
                  <a:lnTo>
                    <a:pt x="14" y="142"/>
                  </a:lnTo>
                  <a:cubicBezTo>
                    <a:pt x="14" y="145"/>
                    <a:pt x="13" y="147"/>
                    <a:pt x="12" y="150"/>
                  </a:cubicBezTo>
                  <a:cubicBezTo>
                    <a:pt x="0" y="232"/>
                    <a:pt x="29" y="316"/>
                    <a:pt x="111" y="355"/>
                  </a:cubicBezTo>
                  <a:cubicBezTo>
                    <a:pt x="127" y="363"/>
                    <a:pt x="145" y="368"/>
                    <a:pt x="164" y="371"/>
                  </a:cubicBezTo>
                  <a:cubicBezTo>
                    <a:pt x="170" y="372"/>
                    <a:pt x="176" y="372"/>
                    <a:pt x="182" y="372"/>
                  </a:cubicBezTo>
                  <a:cubicBezTo>
                    <a:pt x="226" y="372"/>
                    <a:pt x="269" y="356"/>
                    <a:pt x="302" y="327"/>
                  </a:cubicBezTo>
                  <a:cubicBezTo>
                    <a:pt x="320" y="311"/>
                    <a:pt x="335" y="290"/>
                    <a:pt x="344" y="267"/>
                  </a:cubicBezTo>
                  <a:cubicBezTo>
                    <a:pt x="357" y="242"/>
                    <a:pt x="364" y="216"/>
                    <a:pt x="367" y="190"/>
                  </a:cubicBezTo>
                  <a:cubicBezTo>
                    <a:pt x="375" y="126"/>
                    <a:pt x="336" y="68"/>
                    <a:pt x="283" y="36"/>
                  </a:cubicBezTo>
                  <a:cubicBezTo>
                    <a:pt x="256" y="15"/>
                    <a:pt x="223" y="3"/>
                    <a:pt x="188" y="1"/>
                  </a:cubicBezTo>
                  <a:cubicBezTo>
                    <a:pt x="186" y="0"/>
                    <a:pt x="183" y="0"/>
                    <a:pt x="181"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2"/>
            <p:cNvSpPr/>
            <p:nvPr/>
          </p:nvSpPr>
          <p:spPr>
            <a:xfrm>
              <a:off x="2972875" y="2736150"/>
              <a:ext cx="10250" cy="9150"/>
            </a:xfrm>
            <a:custGeom>
              <a:avLst/>
              <a:gdLst/>
              <a:ahLst/>
              <a:cxnLst/>
              <a:rect l="l" t="t" r="r" b="b"/>
              <a:pathLst>
                <a:path w="410" h="366" extrusionOk="0">
                  <a:moveTo>
                    <a:pt x="227" y="0"/>
                  </a:moveTo>
                  <a:cubicBezTo>
                    <a:pt x="215" y="0"/>
                    <a:pt x="202" y="2"/>
                    <a:pt x="190" y="4"/>
                  </a:cubicBezTo>
                  <a:cubicBezTo>
                    <a:pt x="45" y="33"/>
                    <a:pt x="1" y="242"/>
                    <a:pt x="122" y="325"/>
                  </a:cubicBezTo>
                  <a:cubicBezTo>
                    <a:pt x="149" y="346"/>
                    <a:pt x="180" y="360"/>
                    <a:pt x="214" y="364"/>
                  </a:cubicBezTo>
                  <a:lnTo>
                    <a:pt x="222" y="365"/>
                  </a:lnTo>
                  <a:lnTo>
                    <a:pt x="224" y="365"/>
                  </a:lnTo>
                  <a:cubicBezTo>
                    <a:pt x="322" y="364"/>
                    <a:pt x="402" y="288"/>
                    <a:pt x="407" y="190"/>
                  </a:cubicBezTo>
                  <a:cubicBezTo>
                    <a:pt x="410" y="153"/>
                    <a:pt x="400" y="116"/>
                    <a:pt x="379" y="86"/>
                  </a:cubicBezTo>
                  <a:cubicBezTo>
                    <a:pt x="346" y="32"/>
                    <a:pt x="288" y="0"/>
                    <a:pt x="227"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2"/>
            <p:cNvSpPr/>
            <p:nvPr/>
          </p:nvSpPr>
          <p:spPr>
            <a:xfrm>
              <a:off x="2985900" y="2737975"/>
              <a:ext cx="9300" cy="9775"/>
            </a:xfrm>
            <a:custGeom>
              <a:avLst/>
              <a:gdLst/>
              <a:ahLst/>
              <a:cxnLst/>
              <a:rect l="l" t="t" r="r" b="b"/>
              <a:pathLst>
                <a:path w="372" h="391" extrusionOk="0">
                  <a:moveTo>
                    <a:pt x="196" y="1"/>
                  </a:moveTo>
                  <a:cubicBezTo>
                    <a:pt x="124" y="1"/>
                    <a:pt x="58" y="42"/>
                    <a:pt x="24" y="105"/>
                  </a:cubicBezTo>
                  <a:cubicBezTo>
                    <a:pt x="0" y="153"/>
                    <a:pt x="5" y="198"/>
                    <a:pt x="17" y="246"/>
                  </a:cubicBezTo>
                  <a:cubicBezTo>
                    <a:pt x="38" y="318"/>
                    <a:pt x="85" y="369"/>
                    <a:pt x="160" y="386"/>
                  </a:cubicBezTo>
                  <a:cubicBezTo>
                    <a:pt x="165" y="387"/>
                    <a:pt x="172" y="388"/>
                    <a:pt x="177" y="389"/>
                  </a:cubicBezTo>
                  <a:cubicBezTo>
                    <a:pt x="183" y="390"/>
                    <a:pt x="189" y="391"/>
                    <a:pt x="196" y="391"/>
                  </a:cubicBezTo>
                  <a:cubicBezTo>
                    <a:pt x="270" y="391"/>
                    <a:pt x="336" y="335"/>
                    <a:pt x="359" y="267"/>
                  </a:cubicBezTo>
                  <a:cubicBezTo>
                    <a:pt x="370" y="237"/>
                    <a:pt x="371" y="207"/>
                    <a:pt x="364" y="176"/>
                  </a:cubicBezTo>
                  <a:cubicBezTo>
                    <a:pt x="367" y="86"/>
                    <a:pt x="295" y="2"/>
                    <a:pt x="201" y="1"/>
                  </a:cubicBezTo>
                  <a:cubicBezTo>
                    <a:pt x="199" y="1"/>
                    <a:pt x="197" y="1"/>
                    <a:pt x="196"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2"/>
            <p:cNvSpPr/>
            <p:nvPr/>
          </p:nvSpPr>
          <p:spPr>
            <a:xfrm>
              <a:off x="2986275" y="2744000"/>
              <a:ext cx="150" cy="525"/>
            </a:xfrm>
            <a:custGeom>
              <a:avLst/>
              <a:gdLst/>
              <a:ahLst/>
              <a:cxnLst/>
              <a:rect l="l" t="t" r="r" b="b"/>
              <a:pathLst>
                <a:path w="6" h="21" extrusionOk="0">
                  <a:moveTo>
                    <a:pt x="0" y="1"/>
                  </a:moveTo>
                  <a:cubicBezTo>
                    <a:pt x="0" y="1"/>
                    <a:pt x="0" y="1"/>
                    <a:pt x="0" y="1"/>
                  </a:cubicBezTo>
                  <a:lnTo>
                    <a:pt x="0" y="1"/>
                  </a:lnTo>
                  <a:cubicBezTo>
                    <a:pt x="0" y="1"/>
                    <a:pt x="0" y="1"/>
                    <a:pt x="0" y="1"/>
                  </a:cubicBezTo>
                  <a:close/>
                  <a:moveTo>
                    <a:pt x="0" y="1"/>
                  </a:moveTo>
                  <a:lnTo>
                    <a:pt x="0" y="1"/>
                  </a:lnTo>
                  <a:cubicBezTo>
                    <a:pt x="1" y="6"/>
                    <a:pt x="3" y="12"/>
                    <a:pt x="4" y="17"/>
                  </a:cubicBezTo>
                  <a:lnTo>
                    <a:pt x="4" y="17"/>
                  </a:lnTo>
                  <a:cubicBezTo>
                    <a:pt x="3" y="13"/>
                    <a:pt x="3" y="9"/>
                    <a:pt x="2" y="5"/>
                  </a:cubicBezTo>
                  <a:cubicBezTo>
                    <a:pt x="2" y="3"/>
                    <a:pt x="1" y="2"/>
                    <a:pt x="0" y="1"/>
                  </a:cubicBezTo>
                  <a:close/>
                  <a:moveTo>
                    <a:pt x="4" y="17"/>
                  </a:moveTo>
                  <a:lnTo>
                    <a:pt x="4" y="17"/>
                  </a:lnTo>
                  <a:cubicBezTo>
                    <a:pt x="5" y="18"/>
                    <a:pt x="5" y="20"/>
                    <a:pt x="6" y="21"/>
                  </a:cubicBezTo>
                  <a:cubicBezTo>
                    <a:pt x="5" y="20"/>
                    <a:pt x="5" y="18"/>
                    <a:pt x="4" y="17"/>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2"/>
            <p:cNvSpPr/>
            <p:nvPr/>
          </p:nvSpPr>
          <p:spPr>
            <a:xfrm>
              <a:off x="2572175" y="2935900"/>
              <a:ext cx="9625" cy="9650"/>
            </a:xfrm>
            <a:custGeom>
              <a:avLst/>
              <a:gdLst/>
              <a:ahLst/>
              <a:cxnLst/>
              <a:rect l="l" t="t" r="r" b="b"/>
              <a:pathLst>
                <a:path w="385" h="386" extrusionOk="0">
                  <a:moveTo>
                    <a:pt x="188" y="1"/>
                  </a:moveTo>
                  <a:cubicBezTo>
                    <a:pt x="92" y="1"/>
                    <a:pt x="2" y="84"/>
                    <a:pt x="6" y="183"/>
                  </a:cubicBezTo>
                  <a:cubicBezTo>
                    <a:pt x="4" y="193"/>
                    <a:pt x="3" y="201"/>
                    <a:pt x="3" y="211"/>
                  </a:cubicBezTo>
                  <a:cubicBezTo>
                    <a:pt x="0" y="272"/>
                    <a:pt x="32" y="329"/>
                    <a:pt x="84" y="360"/>
                  </a:cubicBezTo>
                  <a:cubicBezTo>
                    <a:pt x="105" y="372"/>
                    <a:pt x="127" y="381"/>
                    <a:pt x="151" y="384"/>
                  </a:cubicBezTo>
                  <a:cubicBezTo>
                    <a:pt x="159" y="385"/>
                    <a:pt x="166" y="385"/>
                    <a:pt x="173" y="385"/>
                  </a:cubicBezTo>
                  <a:cubicBezTo>
                    <a:pt x="225" y="385"/>
                    <a:pt x="275" y="362"/>
                    <a:pt x="309" y="322"/>
                  </a:cubicBezTo>
                  <a:cubicBezTo>
                    <a:pt x="385" y="226"/>
                    <a:pt x="376" y="69"/>
                    <a:pt x="256" y="15"/>
                  </a:cubicBezTo>
                  <a:cubicBezTo>
                    <a:pt x="234" y="5"/>
                    <a:pt x="211" y="1"/>
                    <a:pt x="188"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2"/>
            <p:cNvSpPr/>
            <p:nvPr/>
          </p:nvSpPr>
          <p:spPr>
            <a:xfrm>
              <a:off x="2585600" y="2928175"/>
              <a:ext cx="10450" cy="9675"/>
            </a:xfrm>
            <a:custGeom>
              <a:avLst/>
              <a:gdLst/>
              <a:ahLst/>
              <a:cxnLst/>
              <a:rect l="l" t="t" r="r" b="b"/>
              <a:pathLst>
                <a:path w="418" h="387" extrusionOk="0">
                  <a:moveTo>
                    <a:pt x="188" y="1"/>
                  </a:moveTo>
                  <a:cubicBezTo>
                    <a:pt x="156" y="1"/>
                    <a:pt x="124" y="9"/>
                    <a:pt x="94" y="28"/>
                  </a:cubicBezTo>
                  <a:cubicBezTo>
                    <a:pt x="52" y="54"/>
                    <a:pt x="24" y="99"/>
                    <a:pt x="19" y="149"/>
                  </a:cubicBezTo>
                  <a:cubicBezTo>
                    <a:pt x="3" y="186"/>
                    <a:pt x="1" y="227"/>
                    <a:pt x="13" y="265"/>
                  </a:cubicBezTo>
                  <a:cubicBezTo>
                    <a:pt x="26" y="308"/>
                    <a:pt x="57" y="345"/>
                    <a:pt x="97" y="367"/>
                  </a:cubicBezTo>
                  <a:cubicBezTo>
                    <a:pt x="115" y="376"/>
                    <a:pt x="133" y="382"/>
                    <a:pt x="153" y="386"/>
                  </a:cubicBezTo>
                  <a:cubicBezTo>
                    <a:pt x="158" y="386"/>
                    <a:pt x="164" y="386"/>
                    <a:pt x="169" y="386"/>
                  </a:cubicBezTo>
                  <a:cubicBezTo>
                    <a:pt x="206" y="386"/>
                    <a:pt x="242" y="377"/>
                    <a:pt x="273" y="358"/>
                  </a:cubicBezTo>
                  <a:cubicBezTo>
                    <a:pt x="287" y="350"/>
                    <a:pt x="300" y="340"/>
                    <a:pt x="310" y="330"/>
                  </a:cubicBezTo>
                  <a:cubicBezTo>
                    <a:pt x="336" y="308"/>
                    <a:pt x="355" y="282"/>
                    <a:pt x="367" y="251"/>
                  </a:cubicBezTo>
                  <a:cubicBezTo>
                    <a:pt x="418" y="123"/>
                    <a:pt x="308" y="1"/>
                    <a:pt x="188"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2"/>
            <p:cNvSpPr/>
            <p:nvPr/>
          </p:nvSpPr>
          <p:spPr>
            <a:xfrm>
              <a:off x="2572325" y="2919950"/>
              <a:ext cx="10025" cy="9650"/>
            </a:xfrm>
            <a:custGeom>
              <a:avLst/>
              <a:gdLst/>
              <a:ahLst/>
              <a:cxnLst/>
              <a:rect l="l" t="t" r="r" b="b"/>
              <a:pathLst>
                <a:path w="401" h="386" extrusionOk="0">
                  <a:moveTo>
                    <a:pt x="219" y="1"/>
                  </a:moveTo>
                  <a:cubicBezTo>
                    <a:pt x="190" y="1"/>
                    <a:pt x="161" y="8"/>
                    <a:pt x="135" y="23"/>
                  </a:cubicBezTo>
                  <a:cubicBezTo>
                    <a:pt x="100" y="37"/>
                    <a:pt x="71" y="60"/>
                    <a:pt x="49" y="90"/>
                  </a:cubicBezTo>
                  <a:lnTo>
                    <a:pt x="49" y="90"/>
                  </a:lnTo>
                  <a:cubicBezTo>
                    <a:pt x="50" y="88"/>
                    <a:pt x="51" y="86"/>
                    <a:pt x="53" y="84"/>
                  </a:cubicBezTo>
                  <a:lnTo>
                    <a:pt x="53" y="84"/>
                  </a:lnTo>
                  <a:lnTo>
                    <a:pt x="45" y="96"/>
                  </a:lnTo>
                  <a:cubicBezTo>
                    <a:pt x="47" y="94"/>
                    <a:pt x="48" y="92"/>
                    <a:pt x="49" y="90"/>
                  </a:cubicBezTo>
                  <a:lnTo>
                    <a:pt x="49" y="90"/>
                  </a:lnTo>
                  <a:cubicBezTo>
                    <a:pt x="47" y="94"/>
                    <a:pt x="45" y="98"/>
                    <a:pt x="43" y="101"/>
                  </a:cubicBezTo>
                  <a:lnTo>
                    <a:pt x="42" y="102"/>
                  </a:lnTo>
                  <a:cubicBezTo>
                    <a:pt x="16" y="150"/>
                    <a:pt x="1" y="204"/>
                    <a:pt x="21" y="257"/>
                  </a:cubicBezTo>
                  <a:cubicBezTo>
                    <a:pt x="39" y="312"/>
                    <a:pt x="83" y="356"/>
                    <a:pt x="139" y="372"/>
                  </a:cubicBezTo>
                  <a:cubicBezTo>
                    <a:pt x="154" y="379"/>
                    <a:pt x="169" y="383"/>
                    <a:pt x="185" y="384"/>
                  </a:cubicBezTo>
                  <a:cubicBezTo>
                    <a:pt x="192" y="385"/>
                    <a:pt x="199" y="385"/>
                    <a:pt x="206" y="385"/>
                  </a:cubicBezTo>
                  <a:cubicBezTo>
                    <a:pt x="248" y="385"/>
                    <a:pt x="289" y="370"/>
                    <a:pt x="322" y="342"/>
                  </a:cubicBezTo>
                  <a:cubicBezTo>
                    <a:pt x="380" y="295"/>
                    <a:pt x="401" y="215"/>
                    <a:pt x="391" y="144"/>
                  </a:cubicBezTo>
                  <a:cubicBezTo>
                    <a:pt x="380" y="56"/>
                    <a:pt x="300" y="1"/>
                    <a:pt x="219"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2"/>
            <p:cNvSpPr/>
            <p:nvPr/>
          </p:nvSpPr>
          <p:spPr>
            <a:xfrm>
              <a:off x="2625400" y="2388325"/>
              <a:ext cx="274675" cy="486825"/>
            </a:xfrm>
            <a:custGeom>
              <a:avLst/>
              <a:gdLst/>
              <a:ahLst/>
              <a:cxnLst/>
              <a:rect l="l" t="t" r="r" b="b"/>
              <a:pathLst>
                <a:path w="10987" h="19473" extrusionOk="0">
                  <a:moveTo>
                    <a:pt x="10152" y="656"/>
                  </a:moveTo>
                  <a:cubicBezTo>
                    <a:pt x="10152" y="657"/>
                    <a:pt x="10152" y="657"/>
                    <a:pt x="10152" y="658"/>
                  </a:cubicBezTo>
                  <a:lnTo>
                    <a:pt x="10152" y="658"/>
                  </a:lnTo>
                  <a:cubicBezTo>
                    <a:pt x="10152" y="657"/>
                    <a:pt x="10152" y="657"/>
                    <a:pt x="10152" y="656"/>
                  </a:cubicBezTo>
                  <a:close/>
                  <a:moveTo>
                    <a:pt x="8513" y="7053"/>
                  </a:moveTo>
                  <a:cubicBezTo>
                    <a:pt x="8513" y="7054"/>
                    <a:pt x="8512" y="7054"/>
                    <a:pt x="8512" y="7054"/>
                  </a:cubicBezTo>
                  <a:lnTo>
                    <a:pt x="8512" y="7054"/>
                  </a:lnTo>
                  <a:cubicBezTo>
                    <a:pt x="8512" y="7054"/>
                    <a:pt x="8513" y="7054"/>
                    <a:pt x="8513" y="7053"/>
                  </a:cubicBezTo>
                  <a:close/>
                  <a:moveTo>
                    <a:pt x="7521" y="7396"/>
                  </a:moveTo>
                  <a:cubicBezTo>
                    <a:pt x="7518" y="7396"/>
                    <a:pt x="7516" y="7397"/>
                    <a:pt x="7513" y="7397"/>
                  </a:cubicBezTo>
                  <a:lnTo>
                    <a:pt x="7513" y="7397"/>
                  </a:lnTo>
                  <a:cubicBezTo>
                    <a:pt x="7516" y="7397"/>
                    <a:pt x="7518" y="7397"/>
                    <a:pt x="7521" y="7396"/>
                  </a:cubicBezTo>
                  <a:close/>
                  <a:moveTo>
                    <a:pt x="7568" y="7963"/>
                  </a:moveTo>
                  <a:cubicBezTo>
                    <a:pt x="7564" y="7963"/>
                    <a:pt x="7559" y="7965"/>
                    <a:pt x="7554" y="7965"/>
                  </a:cubicBezTo>
                  <a:lnTo>
                    <a:pt x="7551" y="7963"/>
                  </a:lnTo>
                  <a:close/>
                  <a:moveTo>
                    <a:pt x="4609" y="13267"/>
                  </a:moveTo>
                  <a:cubicBezTo>
                    <a:pt x="4615" y="13275"/>
                    <a:pt x="4622" y="13282"/>
                    <a:pt x="4628" y="13289"/>
                  </a:cubicBezTo>
                  <a:cubicBezTo>
                    <a:pt x="4631" y="13324"/>
                    <a:pt x="4631" y="13358"/>
                    <a:pt x="4634" y="13393"/>
                  </a:cubicBezTo>
                  <a:cubicBezTo>
                    <a:pt x="4626" y="13350"/>
                    <a:pt x="4618" y="13309"/>
                    <a:pt x="4609" y="13268"/>
                  </a:cubicBezTo>
                  <a:lnTo>
                    <a:pt x="4609" y="13267"/>
                  </a:lnTo>
                  <a:close/>
                  <a:moveTo>
                    <a:pt x="10331" y="0"/>
                  </a:moveTo>
                  <a:cubicBezTo>
                    <a:pt x="10263" y="0"/>
                    <a:pt x="10196" y="40"/>
                    <a:pt x="10170" y="114"/>
                  </a:cubicBezTo>
                  <a:cubicBezTo>
                    <a:pt x="10160" y="148"/>
                    <a:pt x="10154" y="184"/>
                    <a:pt x="10151" y="220"/>
                  </a:cubicBezTo>
                  <a:cubicBezTo>
                    <a:pt x="10145" y="265"/>
                    <a:pt x="10138" y="313"/>
                    <a:pt x="10135" y="359"/>
                  </a:cubicBezTo>
                  <a:cubicBezTo>
                    <a:pt x="10132" y="425"/>
                    <a:pt x="10133" y="490"/>
                    <a:pt x="10140" y="556"/>
                  </a:cubicBezTo>
                  <a:cubicBezTo>
                    <a:pt x="10143" y="582"/>
                    <a:pt x="10144" y="609"/>
                    <a:pt x="10150" y="635"/>
                  </a:cubicBezTo>
                  <a:cubicBezTo>
                    <a:pt x="10151" y="644"/>
                    <a:pt x="10152" y="652"/>
                    <a:pt x="10153" y="661"/>
                  </a:cubicBezTo>
                  <a:lnTo>
                    <a:pt x="10153" y="661"/>
                  </a:lnTo>
                  <a:cubicBezTo>
                    <a:pt x="10152" y="660"/>
                    <a:pt x="10152" y="659"/>
                    <a:pt x="10152" y="658"/>
                  </a:cubicBezTo>
                  <a:lnTo>
                    <a:pt x="10152" y="658"/>
                  </a:lnTo>
                  <a:cubicBezTo>
                    <a:pt x="10172" y="854"/>
                    <a:pt x="10174" y="1053"/>
                    <a:pt x="10195" y="1249"/>
                  </a:cubicBezTo>
                  <a:cubicBezTo>
                    <a:pt x="10200" y="1310"/>
                    <a:pt x="10209" y="1371"/>
                    <a:pt x="10216" y="1431"/>
                  </a:cubicBezTo>
                  <a:cubicBezTo>
                    <a:pt x="10216" y="1431"/>
                    <a:pt x="10215" y="1432"/>
                    <a:pt x="10215" y="1433"/>
                  </a:cubicBezTo>
                  <a:cubicBezTo>
                    <a:pt x="10199" y="1521"/>
                    <a:pt x="10175" y="1607"/>
                    <a:pt x="10163" y="1695"/>
                  </a:cubicBezTo>
                  <a:cubicBezTo>
                    <a:pt x="10153" y="1770"/>
                    <a:pt x="10148" y="1845"/>
                    <a:pt x="10147" y="1920"/>
                  </a:cubicBezTo>
                  <a:cubicBezTo>
                    <a:pt x="10142" y="2078"/>
                    <a:pt x="10147" y="2237"/>
                    <a:pt x="10157" y="2396"/>
                  </a:cubicBezTo>
                  <a:cubicBezTo>
                    <a:pt x="10171" y="2562"/>
                    <a:pt x="10180" y="2728"/>
                    <a:pt x="10200" y="2893"/>
                  </a:cubicBezTo>
                  <a:cubicBezTo>
                    <a:pt x="10219" y="3043"/>
                    <a:pt x="10243" y="3194"/>
                    <a:pt x="10263" y="3346"/>
                  </a:cubicBezTo>
                  <a:lnTo>
                    <a:pt x="10263" y="3348"/>
                  </a:lnTo>
                  <a:cubicBezTo>
                    <a:pt x="10263" y="3354"/>
                    <a:pt x="10264" y="3359"/>
                    <a:pt x="10265" y="3364"/>
                  </a:cubicBezTo>
                  <a:cubicBezTo>
                    <a:pt x="10264" y="3361"/>
                    <a:pt x="10264" y="3358"/>
                    <a:pt x="10263" y="3356"/>
                  </a:cubicBezTo>
                  <a:lnTo>
                    <a:pt x="10263" y="3356"/>
                  </a:lnTo>
                  <a:cubicBezTo>
                    <a:pt x="10280" y="3529"/>
                    <a:pt x="10292" y="3703"/>
                    <a:pt x="10292" y="3877"/>
                  </a:cubicBezTo>
                  <a:cubicBezTo>
                    <a:pt x="10286" y="4010"/>
                    <a:pt x="10271" y="4142"/>
                    <a:pt x="10252" y="4275"/>
                  </a:cubicBezTo>
                  <a:cubicBezTo>
                    <a:pt x="10242" y="4337"/>
                    <a:pt x="10228" y="4396"/>
                    <a:pt x="10214" y="4457"/>
                  </a:cubicBezTo>
                  <a:cubicBezTo>
                    <a:pt x="10170" y="4614"/>
                    <a:pt x="10125" y="4770"/>
                    <a:pt x="10083" y="4927"/>
                  </a:cubicBezTo>
                  <a:cubicBezTo>
                    <a:pt x="10024" y="5106"/>
                    <a:pt x="9965" y="5286"/>
                    <a:pt x="9892" y="5459"/>
                  </a:cubicBezTo>
                  <a:cubicBezTo>
                    <a:pt x="9821" y="5605"/>
                    <a:pt x="9748" y="5750"/>
                    <a:pt x="9671" y="5895"/>
                  </a:cubicBezTo>
                  <a:lnTo>
                    <a:pt x="9673" y="5891"/>
                  </a:lnTo>
                  <a:lnTo>
                    <a:pt x="9673" y="5891"/>
                  </a:lnTo>
                  <a:cubicBezTo>
                    <a:pt x="9599" y="6018"/>
                    <a:pt x="9516" y="6140"/>
                    <a:pt x="9427" y="6258"/>
                  </a:cubicBezTo>
                  <a:cubicBezTo>
                    <a:pt x="9329" y="6372"/>
                    <a:pt x="9227" y="6481"/>
                    <a:pt x="9122" y="6589"/>
                  </a:cubicBezTo>
                  <a:cubicBezTo>
                    <a:pt x="9005" y="6702"/>
                    <a:pt x="8882" y="6807"/>
                    <a:pt x="8753" y="6904"/>
                  </a:cubicBezTo>
                  <a:cubicBezTo>
                    <a:pt x="8678" y="6955"/>
                    <a:pt x="8602" y="7002"/>
                    <a:pt x="8525" y="7047"/>
                  </a:cubicBezTo>
                  <a:lnTo>
                    <a:pt x="8507" y="7058"/>
                  </a:lnTo>
                  <a:cubicBezTo>
                    <a:pt x="8508" y="7057"/>
                    <a:pt x="8510" y="7055"/>
                    <a:pt x="8512" y="7054"/>
                  </a:cubicBezTo>
                  <a:lnTo>
                    <a:pt x="8512" y="7054"/>
                  </a:lnTo>
                  <a:cubicBezTo>
                    <a:pt x="8354" y="7140"/>
                    <a:pt x="8196" y="7225"/>
                    <a:pt x="8030" y="7293"/>
                  </a:cubicBezTo>
                  <a:cubicBezTo>
                    <a:pt x="7974" y="7311"/>
                    <a:pt x="7918" y="7327"/>
                    <a:pt x="7860" y="7342"/>
                  </a:cubicBezTo>
                  <a:cubicBezTo>
                    <a:pt x="7748" y="7365"/>
                    <a:pt x="7637" y="7382"/>
                    <a:pt x="7523" y="7396"/>
                  </a:cubicBezTo>
                  <a:lnTo>
                    <a:pt x="7505" y="7399"/>
                  </a:lnTo>
                  <a:cubicBezTo>
                    <a:pt x="7508" y="7398"/>
                    <a:pt x="7510" y="7397"/>
                    <a:pt x="7513" y="7397"/>
                  </a:cubicBezTo>
                  <a:lnTo>
                    <a:pt x="7513" y="7397"/>
                  </a:lnTo>
                  <a:cubicBezTo>
                    <a:pt x="7457" y="7402"/>
                    <a:pt x="7400" y="7405"/>
                    <a:pt x="7343" y="7405"/>
                  </a:cubicBezTo>
                  <a:cubicBezTo>
                    <a:pt x="7336" y="7405"/>
                    <a:pt x="7329" y="7405"/>
                    <a:pt x="7322" y="7405"/>
                  </a:cubicBezTo>
                  <a:cubicBezTo>
                    <a:pt x="7287" y="7405"/>
                    <a:pt x="7252" y="7402"/>
                    <a:pt x="7219" y="7396"/>
                  </a:cubicBezTo>
                  <a:cubicBezTo>
                    <a:pt x="7073" y="7371"/>
                    <a:pt x="6932" y="7333"/>
                    <a:pt x="6789" y="7297"/>
                  </a:cubicBezTo>
                  <a:cubicBezTo>
                    <a:pt x="6708" y="7273"/>
                    <a:pt x="6626" y="7248"/>
                    <a:pt x="6546" y="7217"/>
                  </a:cubicBezTo>
                  <a:cubicBezTo>
                    <a:pt x="6492" y="7193"/>
                    <a:pt x="6440" y="7167"/>
                    <a:pt x="6388" y="7140"/>
                  </a:cubicBezTo>
                  <a:cubicBezTo>
                    <a:pt x="6300" y="7085"/>
                    <a:pt x="6215" y="7027"/>
                    <a:pt x="6125" y="6973"/>
                  </a:cubicBezTo>
                  <a:cubicBezTo>
                    <a:pt x="6074" y="6942"/>
                    <a:pt x="6021" y="6913"/>
                    <a:pt x="5970" y="6883"/>
                  </a:cubicBezTo>
                  <a:cubicBezTo>
                    <a:pt x="5888" y="6808"/>
                    <a:pt x="5808" y="6732"/>
                    <a:pt x="5730" y="6654"/>
                  </a:cubicBezTo>
                  <a:cubicBezTo>
                    <a:pt x="5651" y="6574"/>
                    <a:pt x="5564" y="6498"/>
                    <a:pt x="5483" y="6418"/>
                  </a:cubicBezTo>
                  <a:cubicBezTo>
                    <a:pt x="5463" y="6396"/>
                    <a:pt x="5444" y="6373"/>
                    <a:pt x="5424" y="6349"/>
                  </a:cubicBezTo>
                  <a:cubicBezTo>
                    <a:pt x="5388" y="6297"/>
                    <a:pt x="5354" y="6245"/>
                    <a:pt x="5316" y="6194"/>
                  </a:cubicBezTo>
                  <a:cubicBezTo>
                    <a:pt x="5259" y="6119"/>
                    <a:pt x="5199" y="6046"/>
                    <a:pt x="5140" y="5973"/>
                  </a:cubicBezTo>
                  <a:cubicBezTo>
                    <a:pt x="5084" y="5901"/>
                    <a:pt x="5029" y="5826"/>
                    <a:pt x="4971" y="5755"/>
                  </a:cubicBezTo>
                  <a:cubicBezTo>
                    <a:pt x="4928" y="5702"/>
                    <a:pt x="4883" y="5649"/>
                    <a:pt x="4841" y="5596"/>
                  </a:cubicBezTo>
                  <a:cubicBezTo>
                    <a:pt x="4741" y="5463"/>
                    <a:pt x="4655" y="5321"/>
                    <a:pt x="4557" y="5186"/>
                  </a:cubicBezTo>
                  <a:cubicBezTo>
                    <a:pt x="4500" y="5107"/>
                    <a:pt x="4445" y="5028"/>
                    <a:pt x="4394" y="4948"/>
                  </a:cubicBezTo>
                  <a:cubicBezTo>
                    <a:pt x="4339" y="4862"/>
                    <a:pt x="4290" y="4775"/>
                    <a:pt x="4234" y="4691"/>
                  </a:cubicBezTo>
                  <a:cubicBezTo>
                    <a:pt x="4144" y="4556"/>
                    <a:pt x="4038" y="4429"/>
                    <a:pt x="3938" y="4299"/>
                  </a:cubicBezTo>
                  <a:cubicBezTo>
                    <a:pt x="3835" y="4162"/>
                    <a:pt x="3714" y="4040"/>
                    <a:pt x="3579" y="3935"/>
                  </a:cubicBezTo>
                  <a:cubicBezTo>
                    <a:pt x="3312" y="3731"/>
                    <a:pt x="3019" y="3543"/>
                    <a:pt x="2688" y="3467"/>
                  </a:cubicBezTo>
                  <a:cubicBezTo>
                    <a:pt x="2610" y="3449"/>
                    <a:pt x="2531" y="3436"/>
                    <a:pt x="2451" y="3423"/>
                  </a:cubicBezTo>
                  <a:cubicBezTo>
                    <a:pt x="2375" y="3413"/>
                    <a:pt x="2298" y="3400"/>
                    <a:pt x="2220" y="3393"/>
                  </a:cubicBezTo>
                  <a:cubicBezTo>
                    <a:pt x="2175" y="3389"/>
                    <a:pt x="2129" y="3387"/>
                    <a:pt x="2083" y="3387"/>
                  </a:cubicBezTo>
                  <a:cubicBezTo>
                    <a:pt x="1959" y="3387"/>
                    <a:pt x="1834" y="3401"/>
                    <a:pt x="1713" y="3429"/>
                  </a:cubicBezTo>
                  <a:lnTo>
                    <a:pt x="1712" y="3429"/>
                  </a:lnTo>
                  <a:cubicBezTo>
                    <a:pt x="1697" y="3425"/>
                    <a:pt x="1683" y="3423"/>
                    <a:pt x="1668" y="3423"/>
                  </a:cubicBezTo>
                  <a:cubicBezTo>
                    <a:pt x="1654" y="3423"/>
                    <a:pt x="1640" y="3425"/>
                    <a:pt x="1626" y="3429"/>
                  </a:cubicBezTo>
                  <a:cubicBezTo>
                    <a:pt x="1530" y="3457"/>
                    <a:pt x="1433" y="3485"/>
                    <a:pt x="1342" y="3529"/>
                  </a:cubicBezTo>
                  <a:cubicBezTo>
                    <a:pt x="1214" y="3588"/>
                    <a:pt x="1093" y="3658"/>
                    <a:pt x="978" y="3738"/>
                  </a:cubicBezTo>
                  <a:cubicBezTo>
                    <a:pt x="785" y="3876"/>
                    <a:pt x="631" y="4065"/>
                    <a:pt x="492" y="4255"/>
                  </a:cubicBezTo>
                  <a:cubicBezTo>
                    <a:pt x="392" y="4391"/>
                    <a:pt x="304" y="4536"/>
                    <a:pt x="233" y="4689"/>
                  </a:cubicBezTo>
                  <a:cubicBezTo>
                    <a:pt x="194" y="4777"/>
                    <a:pt x="154" y="4862"/>
                    <a:pt x="120" y="4952"/>
                  </a:cubicBezTo>
                  <a:cubicBezTo>
                    <a:pt x="90" y="5035"/>
                    <a:pt x="66" y="5119"/>
                    <a:pt x="48" y="5205"/>
                  </a:cubicBezTo>
                  <a:cubicBezTo>
                    <a:pt x="15" y="5363"/>
                    <a:pt x="0" y="5523"/>
                    <a:pt x="6" y="5685"/>
                  </a:cubicBezTo>
                  <a:cubicBezTo>
                    <a:pt x="11" y="5864"/>
                    <a:pt x="20" y="6041"/>
                    <a:pt x="54" y="6216"/>
                  </a:cubicBezTo>
                  <a:cubicBezTo>
                    <a:pt x="63" y="6265"/>
                    <a:pt x="80" y="6311"/>
                    <a:pt x="91" y="6360"/>
                  </a:cubicBezTo>
                  <a:cubicBezTo>
                    <a:pt x="108" y="6505"/>
                    <a:pt x="129" y="6653"/>
                    <a:pt x="178" y="6789"/>
                  </a:cubicBezTo>
                  <a:cubicBezTo>
                    <a:pt x="234" y="6942"/>
                    <a:pt x="301" y="7091"/>
                    <a:pt x="376" y="7236"/>
                  </a:cubicBezTo>
                  <a:cubicBezTo>
                    <a:pt x="398" y="7281"/>
                    <a:pt x="422" y="7326"/>
                    <a:pt x="447" y="7370"/>
                  </a:cubicBezTo>
                  <a:cubicBezTo>
                    <a:pt x="458" y="7396"/>
                    <a:pt x="471" y="7423"/>
                    <a:pt x="484" y="7449"/>
                  </a:cubicBezTo>
                  <a:cubicBezTo>
                    <a:pt x="523" y="7525"/>
                    <a:pt x="568" y="7597"/>
                    <a:pt x="611" y="7670"/>
                  </a:cubicBezTo>
                  <a:cubicBezTo>
                    <a:pt x="611" y="7691"/>
                    <a:pt x="617" y="7711"/>
                    <a:pt x="624" y="7731"/>
                  </a:cubicBezTo>
                  <a:cubicBezTo>
                    <a:pt x="694" y="7897"/>
                    <a:pt x="837" y="8012"/>
                    <a:pt x="960" y="8138"/>
                  </a:cubicBezTo>
                  <a:cubicBezTo>
                    <a:pt x="983" y="8164"/>
                    <a:pt x="1004" y="8190"/>
                    <a:pt x="1024" y="8218"/>
                  </a:cubicBezTo>
                  <a:cubicBezTo>
                    <a:pt x="1084" y="8303"/>
                    <a:pt x="1135" y="8395"/>
                    <a:pt x="1198" y="8480"/>
                  </a:cubicBezTo>
                  <a:cubicBezTo>
                    <a:pt x="1242" y="8539"/>
                    <a:pt x="1288" y="8596"/>
                    <a:pt x="1338" y="8650"/>
                  </a:cubicBezTo>
                  <a:cubicBezTo>
                    <a:pt x="1385" y="8699"/>
                    <a:pt x="1432" y="8753"/>
                    <a:pt x="1483" y="8799"/>
                  </a:cubicBezTo>
                  <a:cubicBezTo>
                    <a:pt x="1539" y="8847"/>
                    <a:pt x="1596" y="8899"/>
                    <a:pt x="1649" y="8954"/>
                  </a:cubicBezTo>
                  <a:cubicBezTo>
                    <a:pt x="1759" y="9074"/>
                    <a:pt x="1850" y="9210"/>
                    <a:pt x="1954" y="9336"/>
                  </a:cubicBezTo>
                  <a:cubicBezTo>
                    <a:pt x="2069" y="9471"/>
                    <a:pt x="2187" y="9604"/>
                    <a:pt x="2294" y="9747"/>
                  </a:cubicBezTo>
                  <a:cubicBezTo>
                    <a:pt x="2374" y="9854"/>
                    <a:pt x="2453" y="9961"/>
                    <a:pt x="2533" y="10068"/>
                  </a:cubicBezTo>
                  <a:cubicBezTo>
                    <a:pt x="2621" y="10180"/>
                    <a:pt x="2709" y="10292"/>
                    <a:pt x="2794" y="10405"/>
                  </a:cubicBezTo>
                  <a:lnTo>
                    <a:pt x="2793" y="10403"/>
                  </a:lnTo>
                  <a:lnTo>
                    <a:pt x="2793" y="10403"/>
                  </a:lnTo>
                  <a:cubicBezTo>
                    <a:pt x="2874" y="10516"/>
                    <a:pt x="2956" y="10628"/>
                    <a:pt x="3037" y="10742"/>
                  </a:cubicBezTo>
                  <a:cubicBezTo>
                    <a:pt x="3117" y="10857"/>
                    <a:pt x="3199" y="10967"/>
                    <a:pt x="3278" y="11081"/>
                  </a:cubicBezTo>
                  <a:cubicBezTo>
                    <a:pt x="3358" y="11194"/>
                    <a:pt x="3426" y="11313"/>
                    <a:pt x="3503" y="11428"/>
                  </a:cubicBezTo>
                  <a:cubicBezTo>
                    <a:pt x="3573" y="11531"/>
                    <a:pt x="3637" y="11639"/>
                    <a:pt x="3698" y="11751"/>
                  </a:cubicBezTo>
                  <a:cubicBezTo>
                    <a:pt x="3757" y="11862"/>
                    <a:pt x="3806" y="11976"/>
                    <a:pt x="3859" y="12091"/>
                  </a:cubicBezTo>
                  <a:cubicBezTo>
                    <a:pt x="3901" y="12191"/>
                    <a:pt x="3947" y="12290"/>
                    <a:pt x="3990" y="12392"/>
                  </a:cubicBezTo>
                  <a:lnTo>
                    <a:pt x="3990" y="12391"/>
                  </a:lnTo>
                  <a:cubicBezTo>
                    <a:pt x="3992" y="12396"/>
                    <a:pt x="3994" y="12401"/>
                    <a:pt x="3995" y="12406"/>
                  </a:cubicBezTo>
                  <a:cubicBezTo>
                    <a:pt x="3995" y="12407"/>
                    <a:pt x="3996" y="12410"/>
                    <a:pt x="3997" y="12412"/>
                  </a:cubicBezTo>
                  <a:cubicBezTo>
                    <a:pt x="3996" y="12411"/>
                    <a:pt x="3996" y="12410"/>
                    <a:pt x="3995" y="12407"/>
                  </a:cubicBezTo>
                  <a:lnTo>
                    <a:pt x="3995" y="12407"/>
                  </a:lnTo>
                  <a:cubicBezTo>
                    <a:pt x="4100" y="12683"/>
                    <a:pt x="4188" y="12964"/>
                    <a:pt x="4260" y="13249"/>
                  </a:cubicBezTo>
                  <a:cubicBezTo>
                    <a:pt x="4300" y="13423"/>
                    <a:pt x="4335" y="13599"/>
                    <a:pt x="4358" y="13776"/>
                  </a:cubicBezTo>
                  <a:cubicBezTo>
                    <a:pt x="4358" y="13776"/>
                    <a:pt x="4358" y="13775"/>
                    <a:pt x="4358" y="13774"/>
                  </a:cubicBezTo>
                  <a:cubicBezTo>
                    <a:pt x="4358" y="13776"/>
                    <a:pt x="4360" y="13778"/>
                    <a:pt x="4360" y="13780"/>
                  </a:cubicBezTo>
                  <a:cubicBezTo>
                    <a:pt x="4360" y="13781"/>
                    <a:pt x="4360" y="13781"/>
                    <a:pt x="4360" y="13782"/>
                  </a:cubicBezTo>
                  <a:lnTo>
                    <a:pt x="4360" y="13782"/>
                  </a:lnTo>
                  <a:cubicBezTo>
                    <a:pt x="4360" y="13782"/>
                    <a:pt x="4360" y="13782"/>
                    <a:pt x="4360" y="13782"/>
                  </a:cubicBezTo>
                  <a:lnTo>
                    <a:pt x="4360" y="13782"/>
                  </a:lnTo>
                  <a:cubicBezTo>
                    <a:pt x="4360" y="13782"/>
                    <a:pt x="4360" y="13782"/>
                    <a:pt x="4360" y="13782"/>
                  </a:cubicBezTo>
                  <a:lnTo>
                    <a:pt x="4360" y="13782"/>
                  </a:lnTo>
                  <a:cubicBezTo>
                    <a:pt x="4360" y="13784"/>
                    <a:pt x="4360" y="13785"/>
                    <a:pt x="4360" y="13787"/>
                  </a:cubicBezTo>
                  <a:lnTo>
                    <a:pt x="4360" y="13787"/>
                  </a:lnTo>
                  <a:cubicBezTo>
                    <a:pt x="4375" y="13952"/>
                    <a:pt x="4384" y="14117"/>
                    <a:pt x="4395" y="14282"/>
                  </a:cubicBezTo>
                  <a:cubicBezTo>
                    <a:pt x="4407" y="14461"/>
                    <a:pt x="4415" y="14639"/>
                    <a:pt x="4413" y="14818"/>
                  </a:cubicBezTo>
                  <a:cubicBezTo>
                    <a:pt x="4406" y="14956"/>
                    <a:pt x="4391" y="15093"/>
                    <a:pt x="4375" y="15232"/>
                  </a:cubicBezTo>
                  <a:cubicBezTo>
                    <a:pt x="4356" y="15379"/>
                    <a:pt x="4341" y="15525"/>
                    <a:pt x="4318" y="15671"/>
                  </a:cubicBezTo>
                  <a:cubicBezTo>
                    <a:pt x="4319" y="15664"/>
                    <a:pt x="4320" y="15656"/>
                    <a:pt x="4322" y="15649"/>
                  </a:cubicBezTo>
                  <a:lnTo>
                    <a:pt x="4322" y="15649"/>
                  </a:lnTo>
                  <a:cubicBezTo>
                    <a:pt x="4282" y="15843"/>
                    <a:pt x="4237" y="16035"/>
                    <a:pt x="4182" y="16225"/>
                  </a:cubicBezTo>
                  <a:cubicBezTo>
                    <a:pt x="4150" y="16321"/>
                    <a:pt x="4116" y="16415"/>
                    <a:pt x="4077" y="16508"/>
                  </a:cubicBezTo>
                  <a:cubicBezTo>
                    <a:pt x="4005" y="16655"/>
                    <a:pt x="3927" y="16798"/>
                    <a:pt x="3844" y="16939"/>
                  </a:cubicBezTo>
                  <a:cubicBezTo>
                    <a:pt x="3776" y="17053"/>
                    <a:pt x="3708" y="17171"/>
                    <a:pt x="3628" y="17279"/>
                  </a:cubicBezTo>
                  <a:cubicBezTo>
                    <a:pt x="3547" y="17389"/>
                    <a:pt x="3460" y="17495"/>
                    <a:pt x="3374" y="17604"/>
                  </a:cubicBezTo>
                  <a:lnTo>
                    <a:pt x="3374" y="17603"/>
                  </a:lnTo>
                  <a:cubicBezTo>
                    <a:pt x="3324" y="17667"/>
                    <a:pt x="3269" y="17727"/>
                    <a:pt x="3214" y="17786"/>
                  </a:cubicBezTo>
                  <a:cubicBezTo>
                    <a:pt x="3122" y="17868"/>
                    <a:pt x="3026" y="17944"/>
                    <a:pt x="2929" y="18019"/>
                  </a:cubicBezTo>
                  <a:cubicBezTo>
                    <a:pt x="2781" y="18128"/>
                    <a:pt x="2639" y="18242"/>
                    <a:pt x="2496" y="18356"/>
                  </a:cubicBezTo>
                  <a:cubicBezTo>
                    <a:pt x="2355" y="18468"/>
                    <a:pt x="2209" y="18576"/>
                    <a:pt x="2063" y="18683"/>
                  </a:cubicBezTo>
                  <a:lnTo>
                    <a:pt x="2081" y="18670"/>
                  </a:lnTo>
                  <a:lnTo>
                    <a:pt x="2081" y="18670"/>
                  </a:lnTo>
                  <a:cubicBezTo>
                    <a:pt x="1978" y="18743"/>
                    <a:pt x="1874" y="18819"/>
                    <a:pt x="1761" y="18883"/>
                  </a:cubicBezTo>
                  <a:cubicBezTo>
                    <a:pt x="1693" y="18920"/>
                    <a:pt x="1622" y="18955"/>
                    <a:pt x="1550" y="18989"/>
                  </a:cubicBezTo>
                  <a:cubicBezTo>
                    <a:pt x="1495" y="19017"/>
                    <a:pt x="1441" y="19048"/>
                    <a:pt x="1390" y="19080"/>
                  </a:cubicBezTo>
                  <a:cubicBezTo>
                    <a:pt x="1480" y="19082"/>
                    <a:pt x="1572" y="19087"/>
                    <a:pt x="1663" y="19091"/>
                  </a:cubicBezTo>
                  <a:cubicBezTo>
                    <a:pt x="1688" y="19090"/>
                    <a:pt x="1715" y="19088"/>
                    <a:pt x="1741" y="19086"/>
                  </a:cubicBezTo>
                  <a:cubicBezTo>
                    <a:pt x="1780" y="19075"/>
                    <a:pt x="1819" y="19069"/>
                    <a:pt x="1859" y="19068"/>
                  </a:cubicBezTo>
                  <a:cubicBezTo>
                    <a:pt x="1905" y="19061"/>
                    <a:pt x="1952" y="19057"/>
                    <a:pt x="2000" y="19053"/>
                  </a:cubicBezTo>
                  <a:cubicBezTo>
                    <a:pt x="2047" y="19048"/>
                    <a:pt x="2098" y="19044"/>
                    <a:pt x="2148" y="19040"/>
                  </a:cubicBezTo>
                  <a:cubicBezTo>
                    <a:pt x="2204" y="19001"/>
                    <a:pt x="2260" y="18960"/>
                    <a:pt x="2314" y="18920"/>
                  </a:cubicBezTo>
                  <a:cubicBezTo>
                    <a:pt x="2353" y="18891"/>
                    <a:pt x="2390" y="18862"/>
                    <a:pt x="2429" y="18832"/>
                  </a:cubicBezTo>
                  <a:cubicBezTo>
                    <a:pt x="2445" y="18849"/>
                    <a:pt x="2464" y="18863"/>
                    <a:pt x="2484" y="18872"/>
                  </a:cubicBezTo>
                  <a:cubicBezTo>
                    <a:pt x="2517" y="18885"/>
                    <a:pt x="2551" y="18892"/>
                    <a:pt x="2586" y="18892"/>
                  </a:cubicBezTo>
                  <a:cubicBezTo>
                    <a:pt x="2606" y="18892"/>
                    <a:pt x="2627" y="18890"/>
                    <a:pt x="2647" y="18885"/>
                  </a:cubicBezTo>
                  <a:cubicBezTo>
                    <a:pt x="2704" y="18875"/>
                    <a:pt x="2758" y="18866"/>
                    <a:pt x="2814" y="18856"/>
                  </a:cubicBezTo>
                  <a:cubicBezTo>
                    <a:pt x="2895" y="18844"/>
                    <a:pt x="2975" y="18831"/>
                    <a:pt x="3056" y="18817"/>
                  </a:cubicBezTo>
                  <a:lnTo>
                    <a:pt x="3171" y="18798"/>
                  </a:lnTo>
                  <a:cubicBezTo>
                    <a:pt x="3195" y="18802"/>
                    <a:pt x="3219" y="18804"/>
                    <a:pt x="3244" y="18808"/>
                  </a:cubicBezTo>
                  <a:cubicBezTo>
                    <a:pt x="3249" y="18813"/>
                    <a:pt x="3253" y="18818"/>
                    <a:pt x="3258" y="18823"/>
                  </a:cubicBezTo>
                  <a:cubicBezTo>
                    <a:pt x="3307" y="18868"/>
                    <a:pt x="3366" y="18884"/>
                    <a:pt x="3428" y="18902"/>
                  </a:cubicBezTo>
                  <a:cubicBezTo>
                    <a:pt x="3559" y="18944"/>
                    <a:pt x="3692" y="18982"/>
                    <a:pt x="3823" y="19025"/>
                  </a:cubicBezTo>
                  <a:cubicBezTo>
                    <a:pt x="3931" y="19061"/>
                    <a:pt x="4038" y="19097"/>
                    <a:pt x="4143" y="19136"/>
                  </a:cubicBezTo>
                  <a:cubicBezTo>
                    <a:pt x="4239" y="19171"/>
                    <a:pt x="4333" y="19208"/>
                    <a:pt x="4427" y="19246"/>
                  </a:cubicBezTo>
                  <a:cubicBezTo>
                    <a:pt x="4465" y="19262"/>
                    <a:pt x="4502" y="19278"/>
                    <a:pt x="4540" y="19294"/>
                  </a:cubicBezTo>
                  <a:cubicBezTo>
                    <a:pt x="4576" y="19346"/>
                    <a:pt x="4615" y="19403"/>
                    <a:pt x="4667" y="19439"/>
                  </a:cubicBezTo>
                  <a:cubicBezTo>
                    <a:pt x="4693" y="19456"/>
                    <a:pt x="4723" y="19467"/>
                    <a:pt x="4754" y="19470"/>
                  </a:cubicBezTo>
                  <a:cubicBezTo>
                    <a:pt x="4764" y="19471"/>
                    <a:pt x="4773" y="19472"/>
                    <a:pt x="4782" y="19472"/>
                  </a:cubicBezTo>
                  <a:cubicBezTo>
                    <a:pt x="4786" y="19472"/>
                    <a:pt x="4789" y="19472"/>
                    <a:pt x="4792" y="19472"/>
                  </a:cubicBezTo>
                  <a:cubicBezTo>
                    <a:pt x="4842" y="19470"/>
                    <a:pt x="4884" y="19445"/>
                    <a:pt x="4921" y="19414"/>
                  </a:cubicBezTo>
                  <a:cubicBezTo>
                    <a:pt x="4965" y="19376"/>
                    <a:pt x="4997" y="19311"/>
                    <a:pt x="5009" y="19258"/>
                  </a:cubicBezTo>
                  <a:cubicBezTo>
                    <a:pt x="5022" y="19208"/>
                    <a:pt x="5028" y="19156"/>
                    <a:pt x="5030" y="19106"/>
                  </a:cubicBezTo>
                  <a:cubicBezTo>
                    <a:pt x="5053" y="19067"/>
                    <a:pt x="5074" y="19025"/>
                    <a:pt x="5093" y="18983"/>
                  </a:cubicBezTo>
                  <a:cubicBezTo>
                    <a:pt x="5106" y="18956"/>
                    <a:pt x="5120" y="18926"/>
                    <a:pt x="5130" y="18897"/>
                  </a:cubicBezTo>
                  <a:cubicBezTo>
                    <a:pt x="5151" y="18841"/>
                    <a:pt x="5171" y="18785"/>
                    <a:pt x="5190" y="18728"/>
                  </a:cubicBezTo>
                  <a:cubicBezTo>
                    <a:pt x="5209" y="18672"/>
                    <a:pt x="5225" y="18618"/>
                    <a:pt x="5240" y="18563"/>
                  </a:cubicBezTo>
                  <a:cubicBezTo>
                    <a:pt x="5288" y="18552"/>
                    <a:pt x="5326" y="18525"/>
                    <a:pt x="5362" y="18492"/>
                  </a:cubicBezTo>
                  <a:cubicBezTo>
                    <a:pt x="5392" y="18464"/>
                    <a:pt x="5419" y="18431"/>
                    <a:pt x="5441" y="18395"/>
                  </a:cubicBezTo>
                  <a:cubicBezTo>
                    <a:pt x="5463" y="18364"/>
                    <a:pt x="5484" y="18333"/>
                    <a:pt x="5503" y="18299"/>
                  </a:cubicBezTo>
                  <a:cubicBezTo>
                    <a:pt x="5549" y="18211"/>
                    <a:pt x="5591" y="18122"/>
                    <a:pt x="5628" y="18030"/>
                  </a:cubicBezTo>
                  <a:cubicBezTo>
                    <a:pt x="5684" y="17891"/>
                    <a:pt x="5734" y="17751"/>
                    <a:pt x="5778" y="17609"/>
                  </a:cubicBezTo>
                  <a:cubicBezTo>
                    <a:pt x="5790" y="17571"/>
                    <a:pt x="5803" y="17533"/>
                    <a:pt x="5814" y="17494"/>
                  </a:cubicBezTo>
                  <a:cubicBezTo>
                    <a:pt x="5832" y="17435"/>
                    <a:pt x="5848" y="17377"/>
                    <a:pt x="5861" y="17317"/>
                  </a:cubicBezTo>
                  <a:cubicBezTo>
                    <a:pt x="5873" y="17279"/>
                    <a:pt x="5883" y="17240"/>
                    <a:pt x="5894" y="17202"/>
                  </a:cubicBezTo>
                  <a:cubicBezTo>
                    <a:pt x="5911" y="17143"/>
                    <a:pt x="5924" y="17083"/>
                    <a:pt x="5937" y="17022"/>
                  </a:cubicBezTo>
                  <a:cubicBezTo>
                    <a:pt x="5960" y="16909"/>
                    <a:pt x="5983" y="16798"/>
                    <a:pt x="6007" y="16686"/>
                  </a:cubicBezTo>
                  <a:cubicBezTo>
                    <a:pt x="6027" y="16597"/>
                    <a:pt x="6035" y="16507"/>
                    <a:pt x="6048" y="16417"/>
                  </a:cubicBezTo>
                  <a:cubicBezTo>
                    <a:pt x="6056" y="16361"/>
                    <a:pt x="6065" y="16304"/>
                    <a:pt x="6070" y="16250"/>
                  </a:cubicBezTo>
                  <a:cubicBezTo>
                    <a:pt x="6075" y="16194"/>
                    <a:pt x="6078" y="16136"/>
                    <a:pt x="6085" y="16079"/>
                  </a:cubicBezTo>
                  <a:cubicBezTo>
                    <a:pt x="6085" y="16074"/>
                    <a:pt x="6086" y="16069"/>
                    <a:pt x="6086" y="16065"/>
                  </a:cubicBezTo>
                  <a:lnTo>
                    <a:pt x="6096" y="16062"/>
                  </a:lnTo>
                  <a:cubicBezTo>
                    <a:pt x="6130" y="16049"/>
                    <a:pt x="6160" y="16027"/>
                    <a:pt x="6182" y="15997"/>
                  </a:cubicBezTo>
                  <a:cubicBezTo>
                    <a:pt x="6208" y="15958"/>
                    <a:pt x="6227" y="15914"/>
                    <a:pt x="6237" y="15866"/>
                  </a:cubicBezTo>
                  <a:cubicBezTo>
                    <a:pt x="6252" y="15803"/>
                    <a:pt x="6266" y="15740"/>
                    <a:pt x="6278" y="15674"/>
                  </a:cubicBezTo>
                  <a:cubicBezTo>
                    <a:pt x="6302" y="15552"/>
                    <a:pt x="6317" y="15428"/>
                    <a:pt x="6322" y="15304"/>
                  </a:cubicBezTo>
                  <a:cubicBezTo>
                    <a:pt x="6325" y="15217"/>
                    <a:pt x="6322" y="15131"/>
                    <a:pt x="6318" y="15045"/>
                  </a:cubicBezTo>
                  <a:cubicBezTo>
                    <a:pt x="6314" y="14909"/>
                    <a:pt x="6300" y="14774"/>
                    <a:pt x="6286" y="14637"/>
                  </a:cubicBezTo>
                  <a:cubicBezTo>
                    <a:pt x="6272" y="14486"/>
                    <a:pt x="6242" y="14337"/>
                    <a:pt x="6200" y="14192"/>
                  </a:cubicBezTo>
                  <a:cubicBezTo>
                    <a:pt x="6160" y="14057"/>
                    <a:pt x="6120" y="13924"/>
                    <a:pt x="6048" y="13802"/>
                  </a:cubicBezTo>
                  <a:cubicBezTo>
                    <a:pt x="6038" y="13787"/>
                    <a:pt x="6027" y="13774"/>
                    <a:pt x="6013" y="13763"/>
                  </a:cubicBezTo>
                  <a:cubicBezTo>
                    <a:pt x="5992" y="13697"/>
                    <a:pt x="5972" y="13631"/>
                    <a:pt x="5952" y="13565"/>
                  </a:cubicBezTo>
                  <a:cubicBezTo>
                    <a:pt x="5949" y="13553"/>
                    <a:pt x="5942" y="13540"/>
                    <a:pt x="5939" y="13529"/>
                  </a:cubicBezTo>
                  <a:cubicBezTo>
                    <a:pt x="5978" y="13484"/>
                    <a:pt x="5992" y="13423"/>
                    <a:pt x="5974" y="13366"/>
                  </a:cubicBezTo>
                  <a:cubicBezTo>
                    <a:pt x="5920" y="13210"/>
                    <a:pt x="5855" y="13058"/>
                    <a:pt x="5791" y="12905"/>
                  </a:cubicBezTo>
                  <a:cubicBezTo>
                    <a:pt x="5823" y="12862"/>
                    <a:pt x="5831" y="12808"/>
                    <a:pt x="5814" y="12757"/>
                  </a:cubicBezTo>
                  <a:cubicBezTo>
                    <a:pt x="5782" y="12666"/>
                    <a:pt x="5744" y="12574"/>
                    <a:pt x="5707" y="12486"/>
                  </a:cubicBezTo>
                  <a:cubicBezTo>
                    <a:pt x="5665" y="12384"/>
                    <a:pt x="5622" y="12282"/>
                    <a:pt x="5572" y="12186"/>
                  </a:cubicBezTo>
                  <a:cubicBezTo>
                    <a:pt x="5476" y="11999"/>
                    <a:pt x="5377" y="11815"/>
                    <a:pt x="5275" y="11634"/>
                  </a:cubicBezTo>
                  <a:cubicBezTo>
                    <a:pt x="5162" y="11391"/>
                    <a:pt x="5053" y="11146"/>
                    <a:pt x="4940" y="10903"/>
                  </a:cubicBezTo>
                  <a:cubicBezTo>
                    <a:pt x="4916" y="10850"/>
                    <a:pt x="4865" y="10814"/>
                    <a:pt x="4807" y="10807"/>
                  </a:cubicBezTo>
                  <a:cubicBezTo>
                    <a:pt x="4789" y="10775"/>
                    <a:pt x="4770" y="10744"/>
                    <a:pt x="4752" y="10713"/>
                  </a:cubicBezTo>
                  <a:cubicBezTo>
                    <a:pt x="4654" y="10551"/>
                    <a:pt x="4560" y="10390"/>
                    <a:pt x="4441" y="10243"/>
                  </a:cubicBezTo>
                  <a:cubicBezTo>
                    <a:pt x="4431" y="10232"/>
                    <a:pt x="4421" y="10223"/>
                    <a:pt x="4409" y="10214"/>
                  </a:cubicBezTo>
                  <a:cubicBezTo>
                    <a:pt x="4377" y="10163"/>
                    <a:pt x="4347" y="10111"/>
                    <a:pt x="4315" y="10059"/>
                  </a:cubicBezTo>
                  <a:lnTo>
                    <a:pt x="4139" y="9772"/>
                  </a:lnTo>
                  <a:cubicBezTo>
                    <a:pt x="4092" y="9697"/>
                    <a:pt x="4040" y="9623"/>
                    <a:pt x="3990" y="9549"/>
                  </a:cubicBezTo>
                  <a:cubicBezTo>
                    <a:pt x="3890" y="9398"/>
                    <a:pt x="3781" y="9254"/>
                    <a:pt x="3673" y="9108"/>
                  </a:cubicBezTo>
                  <a:cubicBezTo>
                    <a:pt x="3618" y="9032"/>
                    <a:pt x="3557" y="8960"/>
                    <a:pt x="3498" y="8885"/>
                  </a:cubicBezTo>
                  <a:cubicBezTo>
                    <a:pt x="3456" y="8832"/>
                    <a:pt x="3412" y="8779"/>
                    <a:pt x="3368" y="8725"/>
                  </a:cubicBezTo>
                  <a:cubicBezTo>
                    <a:pt x="3240" y="8572"/>
                    <a:pt x="3113" y="8419"/>
                    <a:pt x="2982" y="8265"/>
                  </a:cubicBezTo>
                  <a:cubicBezTo>
                    <a:pt x="2868" y="8131"/>
                    <a:pt x="2750" y="7998"/>
                    <a:pt x="2639" y="7863"/>
                  </a:cubicBezTo>
                  <a:cubicBezTo>
                    <a:pt x="2584" y="7797"/>
                    <a:pt x="2527" y="7733"/>
                    <a:pt x="2473" y="7667"/>
                  </a:cubicBezTo>
                  <a:cubicBezTo>
                    <a:pt x="2414" y="7583"/>
                    <a:pt x="2355" y="7501"/>
                    <a:pt x="2294" y="7418"/>
                  </a:cubicBezTo>
                  <a:cubicBezTo>
                    <a:pt x="2265" y="7376"/>
                    <a:pt x="2236" y="7336"/>
                    <a:pt x="2207" y="7295"/>
                  </a:cubicBezTo>
                  <a:cubicBezTo>
                    <a:pt x="2171" y="7247"/>
                    <a:pt x="2139" y="7192"/>
                    <a:pt x="2092" y="7155"/>
                  </a:cubicBezTo>
                  <a:cubicBezTo>
                    <a:pt x="2080" y="7146"/>
                    <a:pt x="2066" y="7139"/>
                    <a:pt x="2053" y="7134"/>
                  </a:cubicBezTo>
                  <a:cubicBezTo>
                    <a:pt x="1802" y="6633"/>
                    <a:pt x="1558" y="6131"/>
                    <a:pt x="1345" y="5616"/>
                  </a:cubicBezTo>
                  <a:cubicBezTo>
                    <a:pt x="1338" y="5597"/>
                    <a:pt x="1320" y="5590"/>
                    <a:pt x="1306" y="5576"/>
                  </a:cubicBezTo>
                  <a:cubicBezTo>
                    <a:pt x="1363" y="5521"/>
                    <a:pt x="1400" y="5446"/>
                    <a:pt x="1432" y="5376"/>
                  </a:cubicBezTo>
                  <a:cubicBezTo>
                    <a:pt x="1444" y="5344"/>
                    <a:pt x="1459" y="5312"/>
                    <a:pt x="1461" y="5276"/>
                  </a:cubicBezTo>
                  <a:cubicBezTo>
                    <a:pt x="1462" y="5250"/>
                    <a:pt x="1458" y="5224"/>
                    <a:pt x="1449" y="5199"/>
                  </a:cubicBezTo>
                  <a:cubicBezTo>
                    <a:pt x="1431" y="5149"/>
                    <a:pt x="1390" y="5110"/>
                    <a:pt x="1339" y="5094"/>
                  </a:cubicBezTo>
                  <a:cubicBezTo>
                    <a:pt x="1377" y="5068"/>
                    <a:pt x="1412" y="5038"/>
                    <a:pt x="1441" y="5002"/>
                  </a:cubicBezTo>
                  <a:cubicBezTo>
                    <a:pt x="1445" y="4998"/>
                    <a:pt x="1449" y="4992"/>
                    <a:pt x="1452" y="4988"/>
                  </a:cubicBezTo>
                  <a:cubicBezTo>
                    <a:pt x="1507" y="4959"/>
                    <a:pt x="1559" y="4927"/>
                    <a:pt x="1611" y="4893"/>
                  </a:cubicBezTo>
                  <a:cubicBezTo>
                    <a:pt x="1652" y="4865"/>
                    <a:pt x="1704" y="4821"/>
                    <a:pt x="1732" y="4778"/>
                  </a:cubicBezTo>
                  <a:cubicBezTo>
                    <a:pt x="1745" y="4755"/>
                    <a:pt x="1758" y="4731"/>
                    <a:pt x="1770" y="4705"/>
                  </a:cubicBezTo>
                  <a:cubicBezTo>
                    <a:pt x="1884" y="4697"/>
                    <a:pt x="1998" y="4684"/>
                    <a:pt x="2111" y="4666"/>
                  </a:cubicBezTo>
                  <a:cubicBezTo>
                    <a:pt x="2192" y="4652"/>
                    <a:pt x="2274" y="4640"/>
                    <a:pt x="2353" y="4622"/>
                  </a:cubicBezTo>
                  <a:cubicBezTo>
                    <a:pt x="2393" y="4612"/>
                    <a:pt x="2429" y="4601"/>
                    <a:pt x="2466" y="4586"/>
                  </a:cubicBezTo>
                  <a:cubicBezTo>
                    <a:pt x="2508" y="4570"/>
                    <a:pt x="2541" y="4540"/>
                    <a:pt x="2561" y="4501"/>
                  </a:cubicBezTo>
                  <a:cubicBezTo>
                    <a:pt x="2624" y="4507"/>
                    <a:pt x="2687" y="4510"/>
                    <a:pt x="2750" y="4510"/>
                  </a:cubicBezTo>
                  <a:cubicBezTo>
                    <a:pt x="2752" y="4510"/>
                    <a:pt x="2753" y="4510"/>
                    <a:pt x="2754" y="4510"/>
                  </a:cubicBezTo>
                  <a:cubicBezTo>
                    <a:pt x="2804" y="4510"/>
                    <a:pt x="2852" y="4490"/>
                    <a:pt x="2887" y="4455"/>
                  </a:cubicBezTo>
                  <a:cubicBezTo>
                    <a:pt x="3023" y="4540"/>
                    <a:pt x="3157" y="4627"/>
                    <a:pt x="3289" y="4720"/>
                  </a:cubicBezTo>
                  <a:lnTo>
                    <a:pt x="3293" y="4724"/>
                  </a:lnTo>
                  <a:cubicBezTo>
                    <a:pt x="3339" y="4771"/>
                    <a:pt x="3383" y="4817"/>
                    <a:pt x="3427" y="4866"/>
                  </a:cubicBezTo>
                  <a:cubicBezTo>
                    <a:pt x="3391" y="4935"/>
                    <a:pt x="3406" y="5020"/>
                    <a:pt x="3463" y="5073"/>
                  </a:cubicBezTo>
                  <a:cubicBezTo>
                    <a:pt x="3534" y="5139"/>
                    <a:pt x="3601" y="5208"/>
                    <a:pt x="3669" y="5276"/>
                  </a:cubicBezTo>
                  <a:cubicBezTo>
                    <a:pt x="3665" y="5272"/>
                    <a:pt x="3660" y="5267"/>
                    <a:pt x="3654" y="5262"/>
                  </a:cubicBezTo>
                  <a:lnTo>
                    <a:pt x="3654" y="5262"/>
                  </a:lnTo>
                  <a:cubicBezTo>
                    <a:pt x="3872" y="5492"/>
                    <a:pt x="4085" y="5724"/>
                    <a:pt x="4300" y="5957"/>
                  </a:cubicBezTo>
                  <a:cubicBezTo>
                    <a:pt x="4456" y="6125"/>
                    <a:pt x="4614" y="6290"/>
                    <a:pt x="4774" y="6453"/>
                  </a:cubicBezTo>
                  <a:lnTo>
                    <a:pt x="4933" y="6637"/>
                  </a:lnTo>
                  <a:cubicBezTo>
                    <a:pt x="5028" y="6746"/>
                    <a:pt x="5124" y="6855"/>
                    <a:pt x="5219" y="6963"/>
                  </a:cubicBezTo>
                  <a:cubicBezTo>
                    <a:pt x="5257" y="7006"/>
                    <a:pt x="5296" y="7048"/>
                    <a:pt x="5335" y="7090"/>
                  </a:cubicBezTo>
                  <a:cubicBezTo>
                    <a:pt x="5393" y="7153"/>
                    <a:pt x="5449" y="7218"/>
                    <a:pt x="5514" y="7274"/>
                  </a:cubicBezTo>
                  <a:cubicBezTo>
                    <a:pt x="5521" y="7307"/>
                    <a:pt x="5538" y="7337"/>
                    <a:pt x="5560" y="7362"/>
                  </a:cubicBezTo>
                  <a:cubicBezTo>
                    <a:pt x="5603" y="7410"/>
                    <a:pt x="5646" y="7460"/>
                    <a:pt x="5691" y="7507"/>
                  </a:cubicBezTo>
                  <a:cubicBezTo>
                    <a:pt x="5781" y="7601"/>
                    <a:pt x="5882" y="7684"/>
                    <a:pt x="5983" y="7766"/>
                  </a:cubicBezTo>
                  <a:cubicBezTo>
                    <a:pt x="6097" y="7859"/>
                    <a:pt x="6222" y="7939"/>
                    <a:pt x="6346" y="8018"/>
                  </a:cubicBezTo>
                  <a:cubicBezTo>
                    <a:pt x="6590" y="8175"/>
                    <a:pt x="6857" y="8296"/>
                    <a:pt x="7135" y="8378"/>
                  </a:cubicBezTo>
                  <a:cubicBezTo>
                    <a:pt x="7233" y="8405"/>
                    <a:pt x="7334" y="8425"/>
                    <a:pt x="7435" y="8441"/>
                  </a:cubicBezTo>
                  <a:cubicBezTo>
                    <a:pt x="7448" y="8442"/>
                    <a:pt x="7460" y="8444"/>
                    <a:pt x="7473" y="8445"/>
                  </a:cubicBezTo>
                  <a:cubicBezTo>
                    <a:pt x="7510" y="8451"/>
                    <a:pt x="7548" y="8454"/>
                    <a:pt x="7586" y="8454"/>
                  </a:cubicBezTo>
                  <a:cubicBezTo>
                    <a:pt x="7608" y="8454"/>
                    <a:pt x="7629" y="8453"/>
                    <a:pt x="7651" y="8451"/>
                  </a:cubicBezTo>
                  <a:cubicBezTo>
                    <a:pt x="7730" y="8443"/>
                    <a:pt x="7807" y="8426"/>
                    <a:pt x="7863" y="8363"/>
                  </a:cubicBezTo>
                  <a:cubicBezTo>
                    <a:pt x="7892" y="8330"/>
                    <a:pt x="7902" y="8287"/>
                    <a:pt x="7902" y="8242"/>
                  </a:cubicBezTo>
                  <a:cubicBezTo>
                    <a:pt x="7938" y="8234"/>
                    <a:pt x="7974" y="8223"/>
                    <a:pt x="8007" y="8214"/>
                  </a:cubicBezTo>
                  <a:cubicBezTo>
                    <a:pt x="8046" y="8202"/>
                    <a:pt x="8083" y="8190"/>
                    <a:pt x="8121" y="8177"/>
                  </a:cubicBezTo>
                  <a:cubicBezTo>
                    <a:pt x="8277" y="8120"/>
                    <a:pt x="8428" y="8050"/>
                    <a:pt x="8573" y="7969"/>
                  </a:cubicBezTo>
                  <a:cubicBezTo>
                    <a:pt x="8708" y="7893"/>
                    <a:pt x="8839" y="7809"/>
                    <a:pt x="8965" y="7717"/>
                  </a:cubicBezTo>
                  <a:cubicBezTo>
                    <a:pt x="9040" y="7664"/>
                    <a:pt x="9116" y="7611"/>
                    <a:pt x="9187" y="7552"/>
                  </a:cubicBezTo>
                  <a:cubicBezTo>
                    <a:pt x="9287" y="7467"/>
                    <a:pt x="9387" y="7371"/>
                    <a:pt x="9449" y="7252"/>
                  </a:cubicBezTo>
                  <a:cubicBezTo>
                    <a:pt x="9479" y="7195"/>
                    <a:pt x="9504" y="7136"/>
                    <a:pt x="9523" y="7073"/>
                  </a:cubicBezTo>
                  <a:cubicBezTo>
                    <a:pt x="9525" y="7060"/>
                    <a:pt x="9526" y="7046"/>
                    <a:pt x="9526" y="7032"/>
                  </a:cubicBezTo>
                  <a:cubicBezTo>
                    <a:pt x="9547" y="7010"/>
                    <a:pt x="9571" y="6991"/>
                    <a:pt x="9592" y="6968"/>
                  </a:cubicBezTo>
                  <a:cubicBezTo>
                    <a:pt x="9703" y="6850"/>
                    <a:pt x="9807" y="6725"/>
                    <a:pt x="9903" y="6594"/>
                  </a:cubicBezTo>
                  <a:cubicBezTo>
                    <a:pt x="10000" y="6455"/>
                    <a:pt x="10092" y="6312"/>
                    <a:pt x="10182" y="6169"/>
                  </a:cubicBezTo>
                  <a:cubicBezTo>
                    <a:pt x="10228" y="6101"/>
                    <a:pt x="10270" y="6031"/>
                    <a:pt x="10312" y="5961"/>
                  </a:cubicBezTo>
                  <a:cubicBezTo>
                    <a:pt x="10355" y="5890"/>
                    <a:pt x="10400" y="5818"/>
                    <a:pt x="10436" y="5742"/>
                  </a:cubicBezTo>
                  <a:cubicBezTo>
                    <a:pt x="10513" y="5587"/>
                    <a:pt x="10579" y="5425"/>
                    <a:pt x="10633" y="5261"/>
                  </a:cubicBezTo>
                  <a:cubicBezTo>
                    <a:pt x="10687" y="5099"/>
                    <a:pt x="10731" y="4935"/>
                    <a:pt x="10767" y="4770"/>
                  </a:cubicBezTo>
                  <a:cubicBezTo>
                    <a:pt x="10803" y="4603"/>
                    <a:pt x="10823" y="4433"/>
                    <a:pt x="10842" y="4265"/>
                  </a:cubicBezTo>
                  <a:cubicBezTo>
                    <a:pt x="10861" y="4093"/>
                    <a:pt x="10883" y="3922"/>
                    <a:pt x="10893" y="3750"/>
                  </a:cubicBezTo>
                  <a:cubicBezTo>
                    <a:pt x="10896" y="3694"/>
                    <a:pt x="10896" y="3639"/>
                    <a:pt x="10894" y="3583"/>
                  </a:cubicBezTo>
                  <a:cubicBezTo>
                    <a:pt x="10902" y="3541"/>
                    <a:pt x="10909" y="3497"/>
                    <a:pt x="10912" y="3454"/>
                  </a:cubicBezTo>
                  <a:cubicBezTo>
                    <a:pt x="10919" y="3372"/>
                    <a:pt x="10920" y="3289"/>
                    <a:pt x="10915" y="3207"/>
                  </a:cubicBezTo>
                  <a:cubicBezTo>
                    <a:pt x="10910" y="3133"/>
                    <a:pt x="10904" y="3059"/>
                    <a:pt x="10902" y="2984"/>
                  </a:cubicBezTo>
                  <a:cubicBezTo>
                    <a:pt x="10904" y="2843"/>
                    <a:pt x="10914" y="2701"/>
                    <a:pt x="10931" y="2561"/>
                  </a:cubicBezTo>
                  <a:cubicBezTo>
                    <a:pt x="10955" y="2371"/>
                    <a:pt x="10987" y="2178"/>
                    <a:pt x="10976" y="1985"/>
                  </a:cubicBezTo>
                  <a:cubicBezTo>
                    <a:pt x="10968" y="1819"/>
                    <a:pt x="10935" y="1653"/>
                    <a:pt x="10880" y="1495"/>
                  </a:cubicBezTo>
                  <a:cubicBezTo>
                    <a:pt x="10854" y="1417"/>
                    <a:pt x="10826" y="1340"/>
                    <a:pt x="10800" y="1263"/>
                  </a:cubicBezTo>
                  <a:cubicBezTo>
                    <a:pt x="10750" y="1121"/>
                    <a:pt x="10707" y="978"/>
                    <a:pt x="10668" y="833"/>
                  </a:cubicBezTo>
                  <a:cubicBezTo>
                    <a:pt x="10637" y="707"/>
                    <a:pt x="10607" y="581"/>
                    <a:pt x="10577" y="455"/>
                  </a:cubicBezTo>
                  <a:cubicBezTo>
                    <a:pt x="10561" y="389"/>
                    <a:pt x="10546" y="323"/>
                    <a:pt x="10530" y="256"/>
                  </a:cubicBezTo>
                  <a:cubicBezTo>
                    <a:pt x="10517" y="197"/>
                    <a:pt x="10509" y="127"/>
                    <a:pt x="10474" y="77"/>
                  </a:cubicBezTo>
                  <a:cubicBezTo>
                    <a:pt x="10440" y="25"/>
                    <a:pt x="10385" y="0"/>
                    <a:pt x="10331"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2"/>
            <p:cNvSpPr/>
            <p:nvPr/>
          </p:nvSpPr>
          <p:spPr>
            <a:xfrm>
              <a:off x="1686900" y="3070450"/>
              <a:ext cx="477850" cy="414800"/>
            </a:xfrm>
            <a:custGeom>
              <a:avLst/>
              <a:gdLst/>
              <a:ahLst/>
              <a:cxnLst/>
              <a:rect l="l" t="t" r="r" b="b"/>
              <a:pathLst>
                <a:path w="19114" h="16592" extrusionOk="0">
                  <a:moveTo>
                    <a:pt x="4637" y="4190"/>
                  </a:moveTo>
                  <a:lnTo>
                    <a:pt x="4650" y="4200"/>
                  </a:lnTo>
                  <a:cubicBezTo>
                    <a:pt x="4646" y="4197"/>
                    <a:pt x="4641" y="4194"/>
                    <a:pt x="4637" y="4190"/>
                  </a:cubicBezTo>
                  <a:close/>
                  <a:moveTo>
                    <a:pt x="18987" y="8436"/>
                  </a:moveTo>
                  <a:lnTo>
                    <a:pt x="18987" y="8436"/>
                  </a:lnTo>
                  <a:cubicBezTo>
                    <a:pt x="18987" y="8439"/>
                    <a:pt x="18986" y="8441"/>
                    <a:pt x="18986" y="8444"/>
                  </a:cubicBezTo>
                  <a:lnTo>
                    <a:pt x="18986" y="8444"/>
                  </a:lnTo>
                  <a:cubicBezTo>
                    <a:pt x="18987" y="8441"/>
                    <a:pt x="18987" y="8438"/>
                    <a:pt x="18987" y="8436"/>
                  </a:cubicBezTo>
                  <a:close/>
                  <a:moveTo>
                    <a:pt x="18955" y="8809"/>
                  </a:moveTo>
                  <a:cubicBezTo>
                    <a:pt x="18955" y="8809"/>
                    <a:pt x="18955" y="8809"/>
                    <a:pt x="18955" y="8810"/>
                  </a:cubicBezTo>
                  <a:lnTo>
                    <a:pt x="18955" y="8810"/>
                  </a:lnTo>
                  <a:cubicBezTo>
                    <a:pt x="18955" y="8809"/>
                    <a:pt x="18955" y="8809"/>
                    <a:pt x="18955" y="8809"/>
                  </a:cubicBezTo>
                  <a:close/>
                  <a:moveTo>
                    <a:pt x="17819" y="11661"/>
                  </a:moveTo>
                  <a:cubicBezTo>
                    <a:pt x="17819" y="11661"/>
                    <a:pt x="17819" y="11662"/>
                    <a:pt x="17818" y="11662"/>
                  </a:cubicBezTo>
                  <a:lnTo>
                    <a:pt x="17818" y="11662"/>
                  </a:lnTo>
                  <a:cubicBezTo>
                    <a:pt x="17819" y="11662"/>
                    <a:pt x="17819" y="11661"/>
                    <a:pt x="17819" y="11661"/>
                  </a:cubicBezTo>
                  <a:close/>
                  <a:moveTo>
                    <a:pt x="5047" y="13046"/>
                  </a:moveTo>
                  <a:cubicBezTo>
                    <a:pt x="5047" y="13046"/>
                    <a:pt x="5047" y="13047"/>
                    <a:pt x="5048" y="13047"/>
                  </a:cubicBezTo>
                  <a:lnTo>
                    <a:pt x="5048" y="13047"/>
                  </a:lnTo>
                  <a:cubicBezTo>
                    <a:pt x="5047" y="13047"/>
                    <a:pt x="5047" y="13046"/>
                    <a:pt x="5047" y="13046"/>
                  </a:cubicBezTo>
                  <a:close/>
                  <a:moveTo>
                    <a:pt x="12653" y="15078"/>
                  </a:moveTo>
                  <a:cubicBezTo>
                    <a:pt x="12651" y="15079"/>
                    <a:pt x="12649" y="15080"/>
                    <a:pt x="12647" y="15081"/>
                  </a:cubicBezTo>
                  <a:lnTo>
                    <a:pt x="12647" y="15081"/>
                  </a:lnTo>
                  <a:cubicBezTo>
                    <a:pt x="12649" y="15080"/>
                    <a:pt x="12651" y="15079"/>
                    <a:pt x="12653" y="15078"/>
                  </a:cubicBezTo>
                  <a:close/>
                  <a:moveTo>
                    <a:pt x="11864" y="15345"/>
                  </a:moveTo>
                  <a:cubicBezTo>
                    <a:pt x="11863" y="15345"/>
                    <a:pt x="11862" y="15345"/>
                    <a:pt x="11861" y="15345"/>
                  </a:cubicBezTo>
                  <a:cubicBezTo>
                    <a:pt x="11862" y="15345"/>
                    <a:pt x="11863" y="15345"/>
                    <a:pt x="11864" y="15345"/>
                  </a:cubicBezTo>
                  <a:close/>
                  <a:moveTo>
                    <a:pt x="193" y="0"/>
                  </a:moveTo>
                  <a:cubicBezTo>
                    <a:pt x="174" y="0"/>
                    <a:pt x="154" y="4"/>
                    <a:pt x="134" y="12"/>
                  </a:cubicBezTo>
                  <a:cubicBezTo>
                    <a:pt x="49" y="43"/>
                    <a:pt x="0" y="144"/>
                    <a:pt x="35" y="230"/>
                  </a:cubicBezTo>
                  <a:cubicBezTo>
                    <a:pt x="149" y="509"/>
                    <a:pt x="261" y="792"/>
                    <a:pt x="394" y="1064"/>
                  </a:cubicBezTo>
                  <a:cubicBezTo>
                    <a:pt x="376" y="1069"/>
                    <a:pt x="359" y="1077"/>
                    <a:pt x="344" y="1088"/>
                  </a:cubicBezTo>
                  <a:cubicBezTo>
                    <a:pt x="265" y="1142"/>
                    <a:pt x="256" y="1246"/>
                    <a:pt x="304" y="1325"/>
                  </a:cubicBezTo>
                  <a:cubicBezTo>
                    <a:pt x="402" y="1481"/>
                    <a:pt x="500" y="1642"/>
                    <a:pt x="612" y="1789"/>
                  </a:cubicBezTo>
                  <a:cubicBezTo>
                    <a:pt x="717" y="1928"/>
                    <a:pt x="824" y="2063"/>
                    <a:pt x="933" y="2197"/>
                  </a:cubicBezTo>
                  <a:cubicBezTo>
                    <a:pt x="1039" y="2328"/>
                    <a:pt x="1153" y="2455"/>
                    <a:pt x="1263" y="2583"/>
                  </a:cubicBezTo>
                  <a:cubicBezTo>
                    <a:pt x="1316" y="2644"/>
                    <a:pt x="1368" y="2707"/>
                    <a:pt x="1421" y="2767"/>
                  </a:cubicBezTo>
                  <a:cubicBezTo>
                    <a:pt x="1470" y="2820"/>
                    <a:pt x="1514" y="2875"/>
                    <a:pt x="1566" y="2925"/>
                  </a:cubicBezTo>
                  <a:cubicBezTo>
                    <a:pt x="1627" y="2986"/>
                    <a:pt x="1687" y="3047"/>
                    <a:pt x="1753" y="3104"/>
                  </a:cubicBezTo>
                  <a:cubicBezTo>
                    <a:pt x="1823" y="3164"/>
                    <a:pt x="1892" y="3221"/>
                    <a:pt x="1965" y="3277"/>
                  </a:cubicBezTo>
                  <a:cubicBezTo>
                    <a:pt x="2094" y="3378"/>
                    <a:pt x="2233" y="3464"/>
                    <a:pt x="2372" y="3551"/>
                  </a:cubicBezTo>
                  <a:cubicBezTo>
                    <a:pt x="2441" y="3595"/>
                    <a:pt x="2514" y="3634"/>
                    <a:pt x="2585" y="3676"/>
                  </a:cubicBezTo>
                  <a:cubicBezTo>
                    <a:pt x="2628" y="3701"/>
                    <a:pt x="2670" y="3727"/>
                    <a:pt x="2715" y="3752"/>
                  </a:cubicBezTo>
                  <a:cubicBezTo>
                    <a:pt x="2737" y="3772"/>
                    <a:pt x="2760" y="3791"/>
                    <a:pt x="2785" y="3807"/>
                  </a:cubicBezTo>
                  <a:cubicBezTo>
                    <a:pt x="3081" y="4020"/>
                    <a:pt x="3381" y="4224"/>
                    <a:pt x="3691" y="4417"/>
                  </a:cubicBezTo>
                  <a:cubicBezTo>
                    <a:pt x="3836" y="4504"/>
                    <a:pt x="3987" y="4580"/>
                    <a:pt x="4133" y="4666"/>
                  </a:cubicBezTo>
                  <a:cubicBezTo>
                    <a:pt x="4160" y="4682"/>
                    <a:pt x="4189" y="4699"/>
                    <a:pt x="4216" y="4715"/>
                  </a:cubicBezTo>
                  <a:lnTo>
                    <a:pt x="4326" y="4789"/>
                  </a:lnTo>
                  <a:cubicBezTo>
                    <a:pt x="4310" y="4835"/>
                    <a:pt x="4313" y="4885"/>
                    <a:pt x="4334" y="4929"/>
                  </a:cubicBezTo>
                  <a:cubicBezTo>
                    <a:pt x="4359" y="4980"/>
                    <a:pt x="4405" y="5023"/>
                    <a:pt x="4445" y="5065"/>
                  </a:cubicBezTo>
                  <a:cubicBezTo>
                    <a:pt x="4567" y="5214"/>
                    <a:pt x="4683" y="5365"/>
                    <a:pt x="4801" y="5517"/>
                  </a:cubicBezTo>
                  <a:lnTo>
                    <a:pt x="4807" y="5525"/>
                  </a:lnTo>
                  <a:cubicBezTo>
                    <a:pt x="4873" y="5646"/>
                    <a:pt x="4939" y="5767"/>
                    <a:pt x="5008" y="5885"/>
                  </a:cubicBezTo>
                  <a:cubicBezTo>
                    <a:pt x="5017" y="5967"/>
                    <a:pt x="5027" y="6047"/>
                    <a:pt x="5030" y="6129"/>
                  </a:cubicBezTo>
                  <a:cubicBezTo>
                    <a:pt x="5033" y="6166"/>
                    <a:pt x="5035" y="6204"/>
                    <a:pt x="5038" y="6242"/>
                  </a:cubicBezTo>
                  <a:cubicBezTo>
                    <a:pt x="5015" y="6252"/>
                    <a:pt x="4995" y="6264"/>
                    <a:pt x="4978" y="6281"/>
                  </a:cubicBezTo>
                  <a:cubicBezTo>
                    <a:pt x="4951" y="6309"/>
                    <a:pt x="4941" y="6343"/>
                    <a:pt x="4932" y="6378"/>
                  </a:cubicBezTo>
                  <a:cubicBezTo>
                    <a:pt x="4916" y="6439"/>
                    <a:pt x="4915" y="6500"/>
                    <a:pt x="4912" y="6559"/>
                  </a:cubicBezTo>
                  <a:cubicBezTo>
                    <a:pt x="4908" y="6645"/>
                    <a:pt x="4903" y="6731"/>
                    <a:pt x="4899" y="6818"/>
                  </a:cubicBezTo>
                  <a:cubicBezTo>
                    <a:pt x="4895" y="6903"/>
                    <a:pt x="4891" y="6988"/>
                    <a:pt x="4882" y="7072"/>
                  </a:cubicBezTo>
                  <a:cubicBezTo>
                    <a:pt x="4879" y="7107"/>
                    <a:pt x="4876" y="7142"/>
                    <a:pt x="4873" y="7178"/>
                  </a:cubicBezTo>
                  <a:cubicBezTo>
                    <a:pt x="4848" y="7261"/>
                    <a:pt x="4823" y="7344"/>
                    <a:pt x="4797" y="7429"/>
                  </a:cubicBezTo>
                  <a:cubicBezTo>
                    <a:pt x="4782" y="7479"/>
                    <a:pt x="4769" y="7529"/>
                    <a:pt x="4758" y="7580"/>
                  </a:cubicBezTo>
                  <a:cubicBezTo>
                    <a:pt x="4747" y="7578"/>
                    <a:pt x="4736" y="7577"/>
                    <a:pt x="4724" y="7577"/>
                  </a:cubicBezTo>
                  <a:cubicBezTo>
                    <a:pt x="4668" y="7577"/>
                    <a:pt x="4613" y="7603"/>
                    <a:pt x="4584" y="7651"/>
                  </a:cubicBezTo>
                  <a:cubicBezTo>
                    <a:pt x="4549" y="7709"/>
                    <a:pt x="4532" y="7773"/>
                    <a:pt x="4515" y="7839"/>
                  </a:cubicBezTo>
                  <a:cubicBezTo>
                    <a:pt x="4515" y="7838"/>
                    <a:pt x="4516" y="7837"/>
                    <a:pt x="4516" y="7836"/>
                  </a:cubicBezTo>
                  <a:lnTo>
                    <a:pt x="4516" y="7836"/>
                  </a:lnTo>
                  <a:cubicBezTo>
                    <a:pt x="4456" y="8036"/>
                    <a:pt x="4397" y="8236"/>
                    <a:pt x="4338" y="8437"/>
                  </a:cubicBezTo>
                  <a:cubicBezTo>
                    <a:pt x="4325" y="8465"/>
                    <a:pt x="4313" y="8492"/>
                    <a:pt x="4304" y="8521"/>
                  </a:cubicBezTo>
                  <a:cubicBezTo>
                    <a:pt x="4277" y="8596"/>
                    <a:pt x="4251" y="8669"/>
                    <a:pt x="4225" y="8746"/>
                  </a:cubicBezTo>
                  <a:cubicBezTo>
                    <a:pt x="4178" y="8885"/>
                    <a:pt x="4133" y="9026"/>
                    <a:pt x="4087" y="9168"/>
                  </a:cubicBezTo>
                  <a:cubicBezTo>
                    <a:pt x="4073" y="9209"/>
                    <a:pt x="4063" y="9250"/>
                    <a:pt x="4051" y="9292"/>
                  </a:cubicBezTo>
                  <a:cubicBezTo>
                    <a:pt x="4029" y="9375"/>
                    <a:pt x="4006" y="9457"/>
                    <a:pt x="3984" y="9539"/>
                  </a:cubicBezTo>
                  <a:cubicBezTo>
                    <a:pt x="3960" y="9628"/>
                    <a:pt x="3932" y="9717"/>
                    <a:pt x="3913" y="9807"/>
                  </a:cubicBezTo>
                  <a:cubicBezTo>
                    <a:pt x="3877" y="9963"/>
                    <a:pt x="3843" y="10120"/>
                    <a:pt x="3809" y="10276"/>
                  </a:cubicBezTo>
                  <a:cubicBezTo>
                    <a:pt x="3787" y="10368"/>
                    <a:pt x="3774" y="10461"/>
                    <a:pt x="3758" y="10553"/>
                  </a:cubicBezTo>
                  <a:cubicBezTo>
                    <a:pt x="3738" y="10671"/>
                    <a:pt x="3717" y="10791"/>
                    <a:pt x="3703" y="10909"/>
                  </a:cubicBezTo>
                  <a:cubicBezTo>
                    <a:pt x="3693" y="10981"/>
                    <a:pt x="3684" y="11055"/>
                    <a:pt x="3677" y="11127"/>
                  </a:cubicBezTo>
                  <a:cubicBezTo>
                    <a:pt x="3669" y="11171"/>
                    <a:pt x="3666" y="11215"/>
                    <a:pt x="3666" y="11259"/>
                  </a:cubicBezTo>
                  <a:cubicBezTo>
                    <a:pt x="3666" y="11311"/>
                    <a:pt x="3673" y="11363"/>
                    <a:pt x="3686" y="11413"/>
                  </a:cubicBezTo>
                  <a:cubicBezTo>
                    <a:pt x="3700" y="11475"/>
                    <a:pt x="3746" y="11523"/>
                    <a:pt x="3808" y="11541"/>
                  </a:cubicBezTo>
                  <a:cubicBezTo>
                    <a:pt x="3813" y="11566"/>
                    <a:pt x="3817" y="11590"/>
                    <a:pt x="3822" y="11613"/>
                  </a:cubicBezTo>
                  <a:cubicBezTo>
                    <a:pt x="3858" y="11778"/>
                    <a:pt x="3900" y="11940"/>
                    <a:pt x="3943" y="12103"/>
                  </a:cubicBezTo>
                  <a:cubicBezTo>
                    <a:pt x="3980" y="12242"/>
                    <a:pt x="4018" y="12381"/>
                    <a:pt x="4056" y="12519"/>
                  </a:cubicBezTo>
                  <a:cubicBezTo>
                    <a:pt x="4060" y="12552"/>
                    <a:pt x="4064" y="12583"/>
                    <a:pt x="4069" y="12615"/>
                  </a:cubicBezTo>
                  <a:cubicBezTo>
                    <a:pt x="4086" y="12747"/>
                    <a:pt x="4111" y="12879"/>
                    <a:pt x="4140" y="13007"/>
                  </a:cubicBezTo>
                  <a:cubicBezTo>
                    <a:pt x="4174" y="13155"/>
                    <a:pt x="4210" y="13306"/>
                    <a:pt x="4264" y="13448"/>
                  </a:cubicBezTo>
                  <a:cubicBezTo>
                    <a:pt x="4316" y="13589"/>
                    <a:pt x="4379" y="13726"/>
                    <a:pt x="4448" y="13858"/>
                  </a:cubicBezTo>
                  <a:cubicBezTo>
                    <a:pt x="4479" y="13954"/>
                    <a:pt x="4515" y="14047"/>
                    <a:pt x="4558" y="14138"/>
                  </a:cubicBezTo>
                  <a:cubicBezTo>
                    <a:pt x="4586" y="14195"/>
                    <a:pt x="4648" y="14227"/>
                    <a:pt x="4710" y="14227"/>
                  </a:cubicBezTo>
                  <a:cubicBezTo>
                    <a:pt x="4714" y="14227"/>
                    <a:pt x="4718" y="14227"/>
                    <a:pt x="4722" y="14226"/>
                  </a:cubicBezTo>
                  <a:cubicBezTo>
                    <a:pt x="4731" y="14264"/>
                    <a:pt x="4743" y="14301"/>
                    <a:pt x="4759" y="14336"/>
                  </a:cubicBezTo>
                  <a:cubicBezTo>
                    <a:pt x="4758" y="14341"/>
                    <a:pt x="4758" y="14347"/>
                    <a:pt x="4759" y="14352"/>
                  </a:cubicBezTo>
                  <a:cubicBezTo>
                    <a:pt x="4763" y="14402"/>
                    <a:pt x="4764" y="14454"/>
                    <a:pt x="4785" y="14500"/>
                  </a:cubicBezTo>
                  <a:cubicBezTo>
                    <a:pt x="4805" y="14542"/>
                    <a:pt x="4831" y="14581"/>
                    <a:pt x="4862" y="14616"/>
                  </a:cubicBezTo>
                  <a:cubicBezTo>
                    <a:pt x="4901" y="14661"/>
                    <a:pt x="4944" y="14702"/>
                    <a:pt x="4989" y="14742"/>
                  </a:cubicBezTo>
                  <a:cubicBezTo>
                    <a:pt x="5035" y="14783"/>
                    <a:pt x="5084" y="14823"/>
                    <a:pt x="5134" y="14862"/>
                  </a:cubicBezTo>
                  <a:cubicBezTo>
                    <a:pt x="5243" y="14946"/>
                    <a:pt x="5356" y="15027"/>
                    <a:pt x="5468" y="15108"/>
                  </a:cubicBezTo>
                  <a:cubicBezTo>
                    <a:pt x="5495" y="15127"/>
                    <a:pt x="5522" y="15144"/>
                    <a:pt x="5550" y="15161"/>
                  </a:cubicBezTo>
                  <a:cubicBezTo>
                    <a:pt x="5499" y="15180"/>
                    <a:pt x="5461" y="15222"/>
                    <a:pt x="5447" y="15275"/>
                  </a:cubicBezTo>
                  <a:cubicBezTo>
                    <a:pt x="5428" y="15353"/>
                    <a:pt x="5469" y="15448"/>
                    <a:pt x="5550" y="15473"/>
                  </a:cubicBezTo>
                  <a:lnTo>
                    <a:pt x="5570" y="15480"/>
                  </a:lnTo>
                  <a:cubicBezTo>
                    <a:pt x="5570" y="15481"/>
                    <a:pt x="5570" y="15481"/>
                    <a:pt x="5570" y="15481"/>
                  </a:cubicBezTo>
                  <a:lnTo>
                    <a:pt x="5578" y="15483"/>
                  </a:lnTo>
                  <a:cubicBezTo>
                    <a:pt x="5668" y="15512"/>
                    <a:pt x="5758" y="15542"/>
                    <a:pt x="5847" y="15569"/>
                  </a:cubicBezTo>
                  <a:cubicBezTo>
                    <a:pt x="5985" y="15619"/>
                    <a:pt x="6122" y="15670"/>
                    <a:pt x="6259" y="15721"/>
                  </a:cubicBezTo>
                  <a:cubicBezTo>
                    <a:pt x="6277" y="15734"/>
                    <a:pt x="6297" y="15745"/>
                    <a:pt x="6318" y="15750"/>
                  </a:cubicBezTo>
                  <a:lnTo>
                    <a:pt x="6397" y="15772"/>
                  </a:lnTo>
                  <a:cubicBezTo>
                    <a:pt x="6504" y="15812"/>
                    <a:pt x="6611" y="15850"/>
                    <a:pt x="6718" y="15887"/>
                  </a:cubicBezTo>
                  <a:cubicBezTo>
                    <a:pt x="7067" y="16007"/>
                    <a:pt x="7413" y="16138"/>
                    <a:pt x="7766" y="16251"/>
                  </a:cubicBezTo>
                  <a:cubicBezTo>
                    <a:pt x="7926" y="16304"/>
                    <a:pt x="8089" y="16350"/>
                    <a:pt x="8250" y="16395"/>
                  </a:cubicBezTo>
                  <a:cubicBezTo>
                    <a:pt x="8420" y="16444"/>
                    <a:pt x="8591" y="16499"/>
                    <a:pt x="8767" y="16529"/>
                  </a:cubicBezTo>
                  <a:cubicBezTo>
                    <a:pt x="8806" y="16536"/>
                    <a:pt x="8844" y="16543"/>
                    <a:pt x="8883" y="16548"/>
                  </a:cubicBezTo>
                  <a:cubicBezTo>
                    <a:pt x="8925" y="16553"/>
                    <a:pt x="8968" y="16557"/>
                    <a:pt x="9011" y="16558"/>
                  </a:cubicBezTo>
                  <a:cubicBezTo>
                    <a:pt x="9022" y="16558"/>
                    <a:pt x="9033" y="16558"/>
                    <a:pt x="9044" y="16558"/>
                  </a:cubicBezTo>
                  <a:cubicBezTo>
                    <a:pt x="9081" y="16558"/>
                    <a:pt x="9117" y="16556"/>
                    <a:pt x="9153" y="16549"/>
                  </a:cubicBezTo>
                  <a:cubicBezTo>
                    <a:pt x="9185" y="16550"/>
                    <a:pt x="9217" y="16550"/>
                    <a:pt x="9249" y="16550"/>
                  </a:cubicBezTo>
                  <a:cubicBezTo>
                    <a:pt x="9339" y="16550"/>
                    <a:pt x="9429" y="16547"/>
                    <a:pt x="9520" y="16542"/>
                  </a:cubicBezTo>
                  <a:cubicBezTo>
                    <a:pt x="9546" y="16566"/>
                    <a:pt x="9579" y="16582"/>
                    <a:pt x="9615" y="16585"/>
                  </a:cubicBezTo>
                  <a:cubicBezTo>
                    <a:pt x="9668" y="16589"/>
                    <a:pt x="9721" y="16591"/>
                    <a:pt x="9774" y="16591"/>
                  </a:cubicBezTo>
                  <a:cubicBezTo>
                    <a:pt x="9872" y="16591"/>
                    <a:pt x="9970" y="16585"/>
                    <a:pt x="10067" y="16578"/>
                  </a:cubicBezTo>
                  <a:lnTo>
                    <a:pt x="10330" y="16559"/>
                  </a:lnTo>
                  <a:cubicBezTo>
                    <a:pt x="10454" y="16550"/>
                    <a:pt x="10575" y="16540"/>
                    <a:pt x="10698" y="16527"/>
                  </a:cubicBezTo>
                  <a:cubicBezTo>
                    <a:pt x="10844" y="16513"/>
                    <a:pt x="10988" y="16502"/>
                    <a:pt x="11132" y="16483"/>
                  </a:cubicBezTo>
                  <a:cubicBezTo>
                    <a:pt x="11305" y="16459"/>
                    <a:pt x="11477" y="16437"/>
                    <a:pt x="11648" y="16415"/>
                  </a:cubicBezTo>
                  <a:cubicBezTo>
                    <a:pt x="11768" y="16399"/>
                    <a:pt x="11887" y="16379"/>
                    <a:pt x="12006" y="16359"/>
                  </a:cubicBezTo>
                  <a:cubicBezTo>
                    <a:pt x="12132" y="16340"/>
                    <a:pt x="12255" y="16321"/>
                    <a:pt x="12378" y="16295"/>
                  </a:cubicBezTo>
                  <a:cubicBezTo>
                    <a:pt x="12519" y="16266"/>
                    <a:pt x="12663" y="16242"/>
                    <a:pt x="12800" y="16204"/>
                  </a:cubicBezTo>
                  <a:lnTo>
                    <a:pt x="13058" y="16131"/>
                  </a:lnTo>
                  <a:cubicBezTo>
                    <a:pt x="13124" y="16114"/>
                    <a:pt x="13189" y="16092"/>
                    <a:pt x="13252" y="16066"/>
                  </a:cubicBezTo>
                  <a:cubicBezTo>
                    <a:pt x="13292" y="16050"/>
                    <a:pt x="13326" y="16021"/>
                    <a:pt x="13358" y="15997"/>
                  </a:cubicBezTo>
                  <a:cubicBezTo>
                    <a:pt x="13363" y="15996"/>
                    <a:pt x="13368" y="15997"/>
                    <a:pt x="13372" y="15995"/>
                  </a:cubicBezTo>
                  <a:cubicBezTo>
                    <a:pt x="13576" y="15924"/>
                    <a:pt x="13778" y="15850"/>
                    <a:pt x="13977" y="15771"/>
                  </a:cubicBezTo>
                  <a:cubicBezTo>
                    <a:pt x="14149" y="15704"/>
                    <a:pt x="14320" y="15638"/>
                    <a:pt x="14489" y="15562"/>
                  </a:cubicBezTo>
                  <a:cubicBezTo>
                    <a:pt x="14649" y="15491"/>
                    <a:pt x="14809" y="15423"/>
                    <a:pt x="14964" y="15338"/>
                  </a:cubicBezTo>
                  <a:cubicBezTo>
                    <a:pt x="15049" y="15293"/>
                    <a:pt x="15131" y="15246"/>
                    <a:pt x="15213" y="15196"/>
                  </a:cubicBezTo>
                  <a:cubicBezTo>
                    <a:pt x="15280" y="15153"/>
                    <a:pt x="15351" y="15112"/>
                    <a:pt x="15417" y="15066"/>
                  </a:cubicBezTo>
                  <a:cubicBezTo>
                    <a:pt x="15509" y="14999"/>
                    <a:pt x="15603" y="14932"/>
                    <a:pt x="15696" y="14865"/>
                  </a:cubicBezTo>
                  <a:cubicBezTo>
                    <a:pt x="15757" y="14823"/>
                    <a:pt x="15822" y="14783"/>
                    <a:pt x="15880" y="14735"/>
                  </a:cubicBezTo>
                  <a:lnTo>
                    <a:pt x="16337" y="14366"/>
                  </a:lnTo>
                  <a:cubicBezTo>
                    <a:pt x="16380" y="14330"/>
                    <a:pt x="16421" y="14292"/>
                    <a:pt x="16463" y="14253"/>
                  </a:cubicBezTo>
                  <a:cubicBezTo>
                    <a:pt x="16484" y="14261"/>
                    <a:pt x="16506" y="14266"/>
                    <a:pt x="16528" y="14266"/>
                  </a:cubicBezTo>
                  <a:cubicBezTo>
                    <a:pt x="16573" y="14266"/>
                    <a:pt x="16617" y="14248"/>
                    <a:pt x="16650" y="14215"/>
                  </a:cubicBezTo>
                  <a:cubicBezTo>
                    <a:pt x="16803" y="14066"/>
                    <a:pt x="16950" y="13910"/>
                    <a:pt x="17101" y="13760"/>
                  </a:cubicBezTo>
                  <a:cubicBezTo>
                    <a:pt x="17184" y="13676"/>
                    <a:pt x="17268" y="13593"/>
                    <a:pt x="17350" y="13508"/>
                  </a:cubicBezTo>
                  <a:cubicBezTo>
                    <a:pt x="17434" y="13418"/>
                    <a:pt x="17523" y="13330"/>
                    <a:pt x="17604" y="13236"/>
                  </a:cubicBezTo>
                  <a:cubicBezTo>
                    <a:pt x="17793" y="13019"/>
                    <a:pt x="17976" y="12794"/>
                    <a:pt x="18124" y="12546"/>
                  </a:cubicBezTo>
                  <a:lnTo>
                    <a:pt x="18236" y="12366"/>
                  </a:lnTo>
                  <a:cubicBezTo>
                    <a:pt x="18387" y="12157"/>
                    <a:pt x="18530" y="11940"/>
                    <a:pt x="18648" y="11711"/>
                  </a:cubicBezTo>
                  <a:cubicBezTo>
                    <a:pt x="18731" y="11553"/>
                    <a:pt x="18805" y="11389"/>
                    <a:pt x="18870" y="11224"/>
                  </a:cubicBezTo>
                  <a:cubicBezTo>
                    <a:pt x="18945" y="11035"/>
                    <a:pt x="19020" y="10840"/>
                    <a:pt x="19061" y="10642"/>
                  </a:cubicBezTo>
                  <a:cubicBezTo>
                    <a:pt x="19075" y="10575"/>
                    <a:pt x="19049" y="10507"/>
                    <a:pt x="18996" y="10464"/>
                  </a:cubicBezTo>
                  <a:cubicBezTo>
                    <a:pt x="18985" y="10456"/>
                    <a:pt x="18972" y="10450"/>
                    <a:pt x="18960" y="10444"/>
                  </a:cubicBezTo>
                  <a:cubicBezTo>
                    <a:pt x="18963" y="10412"/>
                    <a:pt x="18966" y="10380"/>
                    <a:pt x="18969" y="10347"/>
                  </a:cubicBezTo>
                  <a:cubicBezTo>
                    <a:pt x="18975" y="10317"/>
                    <a:pt x="18982" y="10286"/>
                    <a:pt x="18988" y="10255"/>
                  </a:cubicBezTo>
                  <a:cubicBezTo>
                    <a:pt x="19025" y="10127"/>
                    <a:pt x="19061" y="9998"/>
                    <a:pt x="19095" y="9869"/>
                  </a:cubicBezTo>
                  <a:cubicBezTo>
                    <a:pt x="19114" y="9785"/>
                    <a:pt x="19069" y="9701"/>
                    <a:pt x="18990" y="9669"/>
                  </a:cubicBezTo>
                  <a:lnTo>
                    <a:pt x="18984" y="9667"/>
                  </a:lnTo>
                  <a:cubicBezTo>
                    <a:pt x="18980" y="9525"/>
                    <a:pt x="18977" y="9383"/>
                    <a:pt x="18969" y="9242"/>
                  </a:cubicBezTo>
                  <a:cubicBezTo>
                    <a:pt x="18963" y="9096"/>
                    <a:pt x="18951" y="8954"/>
                    <a:pt x="18955" y="8810"/>
                  </a:cubicBezTo>
                  <a:lnTo>
                    <a:pt x="18955" y="8810"/>
                  </a:lnTo>
                  <a:cubicBezTo>
                    <a:pt x="18955" y="8813"/>
                    <a:pt x="18954" y="8815"/>
                    <a:pt x="18953" y="8818"/>
                  </a:cubicBezTo>
                  <a:cubicBezTo>
                    <a:pt x="18962" y="8692"/>
                    <a:pt x="18966" y="8567"/>
                    <a:pt x="18986" y="8444"/>
                  </a:cubicBezTo>
                  <a:lnTo>
                    <a:pt x="18986" y="8444"/>
                  </a:lnTo>
                  <a:cubicBezTo>
                    <a:pt x="18986" y="8445"/>
                    <a:pt x="18985" y="8446"/>
                    <a:pt x="18985" y="8447"/>
                  </a:cubicBezTo>
                  <a:cubicBezTo>
                    <a:pt x="18988" y="8431"/>
                    <a:pt x="18990" y="8414"/>
                    <a:pt x="18989" y="8397"/>
                  </a:cubicBezTo>
                  <a:cubicBezTo>
                    <a:pt x="18985" y="8304"/>
                    <a:pt x="18908" y="8231"/>
                    <a:pt x="18815" y="8231"/>
                  </a:cubicBezTo>
                  <a:cubicBezTo>
                    <a:pt x="18784" y="8232"/>
                    <a:pt x="18754" y="8241"/>
                    <a:pt x="18728" y="8258"/>
                  </a:cubicBezTo>
                  <a:cubicBezTo>
                    <a:pt x="18710" y="8120"/>
                    <a:pt x="18687" y="7985"/>
                    <a:pt x="18666" y="7849"/>
                  </a:cubicBezTo>
                  <a:cubicBezTo>
                    <a:pt x="18642" y="7682"/>
                    <a:pt x="18598" y="7519"/>
                    <a:pt x="18560" y="7354"/>
                  </a:cubicBezTo>
                  <a:lnTo>
                    <a:pt x="18560" y="7354"/>
                  </a:lnTo>
                  <a:cubicBezTo>
                    <a:pt x="18560" y="7355"/>
                    <a:pt x="18561" y="7356"/>
                    <a:pt x="18561" y="7357"/>
                  </a:cubicBezTo>
                  <a:cubicBezTo>
                    <a:pt x="18560" y="7354"/>
                    <a:pt x="18559" y="7350"/>
                    <a:pt x="18559" y="7346"/>
                  </a:cubicBezTo>
                  <a:lnTo>
                    <a:pt x="18559" y="7346"/>
                  </a:lnTo>
                  <a:cubicBezTo>
                    <a:pt x="18559" y="7349"/>
                    <a:pt x="18560" y="7351"/>
                    <a:pt x="18560" y="7354"/>
                  </a:cubicBezTo>
                  <a:lnTo>
                    <a:pt x="18560" y="7354"/>
                  </a:lnTo>
                  <a:cubicBezTo>
                    <a:pt x="18560" y="7351"/>
                    <a:pt x="18559" y="7349"/>
                    <a:pt x="18559" y="7346"/>
                  </a:cubicBezTo>
                  <a:lnTo>
                    <a:pt x="18559" y="7346"/>
                  </a:lnTo>
                  <a:cubicBezTo>
                    <a:pt x="18559" y="7346"/>
                    <a:pt x="18559" y="7346"/>
                    <a:pt x="18559" y="7346"/>
                  </a:cubicBezTo>
                  <a:lnTo>
                    <a:pt x="18559" y="7346"/>
                  </a:lnTo>
                  <a:cubicBezTo>
                    <a:pt x="18559" y="7346"/>
                    <a:pt x="18558" y="7346"/>
                    <a:pt x="18558" y="7345"/>
                  </a:cubicBezTo>
                  <a:lnTo>
                    <a:pt x="18558" y="7345"/>
                  </a:lnTo>
                  <a:cubicBezTo>
                    <a:pt x="18558" y="7346"/>
                    <a:pt x="18559" y="7346"/>
                    <a:pt x="18559" y="7346"/>
                  </a:cubicBezTo>
                  <a:lnTo>
                    <a:pt x="18559" y="7346"/>
                  </a:lnTo>
                  <a:cubicBezTo>
                    <a:pt x="18558" y="7345"/>
                    <a:pt x="18558" y="7344"/>
                    <a:pt x="18558" y="7342"/>
                  </a:cubicBezTo>
                  <a:cubicBezTo>
                    <a:pt x="18558" y="7342"/>
                    <a:pt x="18558" y="7341"/>
                    <a:pt x="18558" y="7341"/>
                  </a:cubicBezTo>
                  <a:lnTo>
                    <a:pt x="18558" y="7341"/>
                  </a:lnTo>
                  <a:cubicBezTo>
                    <a:pt x="18558" y="7341"/>
                    <a:pt x="18558" y="7341"/>
                    <a:pt x="18558" y="7341"/>
                  </a:cubicBezTo>
                  <a:cubicBezTo>
                    <a:pt x="18550" y="7291"/>
                    <a:pt x="18542" y="7239"/>
                    <a:pt x="18535" y="7188"/>
                  </a:cubicBezTo>
                  <a:cubicBezTo>
                    <a:pt x="18532" y="7156"/>
                    <a:pt x="18527" y="7125"/>
                    <a:pt x="18519" y="7093"/>
                  </a:cubicBezTo>
                  <a:cubicBezTo>
                    <a:pt x="18500" y="7016"/>
                    <a:pt x="18430" y="6964"/>
                    <a:pt x="18355" y="6964"/>
                  </a:cubicBezTo>
                  <a:cubicBezTo>
                    <a:pt x="18341" y="6964"/>
                    <a:pt x="18326" y="6966"/>
                    <a:pt x="18312" y="6970"/>
                  </a:cubicBezTo>
                  <a:cubicBezTo>
                    <a:pt x="18222" y="6993"/>
                    <a:pt x="18166" y="7085"/>
                    <a:pt x="18189" y="7175"/>
                  </a:cubicBezTo>
                  <a:cubicBezTo>
                    <a:pt x="18205" y="7260"/>
                    <a:pt x="18211" y="7345"/>
                    <a:pt x="18230" y="7430"/>
                  </a:cubicBezTo>
                  <a:cubicBezTo>
                    <a:pt x="18252" y="7532"/>
                    <a:pt x="18278" y="7634"/>
                    <a:pt x="18301" y="7735"/>
                  </a:cubicBezTo>
                  <a:cubicBezTo>
                    <a:pt x="18322" y="7847"/>
                    <a:pt x="18338" y="7960"/>
                    <a:pt x="18357" y="8073"/>
                  </a:cubicBezTo>
                  <a:cubicBezTo>
                    <a:pt x="18376" y="8193"/>
                    <a:pt x="18394" y="8313"/>
                    <a:pt x="18406" y="8434"/>
                  </a:cubicBezTo>
                  <a:cubicBezTo>
                    <a:pt x="18412" y="8543"/>
                    <a:pt x="18416" y="8653"/>
                    <a:pt x="18421" y="8763"/>
                  </a:cubicBezTo>
                  <a:cubicBezTo>
                    <a:pt x="18426" y="8873"/>
                    <a:pt x="18436" y="8980"/>
                    <a:pt x="18438" y="9090"/>
                  </a:cubicBezTo>
                  <a:cubicBezTo>
                    <a:pt x="18440" y="9200"/>
                    <a:pt x="18447" y="9311"/>
                    <a:pt x="18450" y="9424"/>
                  </a:cubicBezTo>
                  <a:cubicBezTo>
                    <a:pt x="18453" y="9544"/>
                    <a:pt x="18453" y="9663"/>
                    <a:pt x="18450" y="9781"/>
                  </a:cubicBezTo>
                  <a:lnTo>
                    <a:pt x="18450" y="9760"/>
                  </a:lnTo>
                  <a:cubicBezTo>
                    <a:pt x="18444" y="9832"/>
                    <a:pt x="18437" y="9903"/>
                    <a:pt x="18426" y="9973"/>
                  </a:cubicBezTo>
                  <a:cubicBezTo>
                    <a:pt x="18426" y="9973"/>
                    <a:pt x="18426" y="9973"/>
                    <a:pt x="18426" y="9972"/>
                  </a:cubicBezTo>
                  <a:cubicBezTo>
                    <a:pt x="18404" y="10096"/>
                    <a:pt x="18378" y="10218"/>
                    <a:pt x="18356" y="10341"/>
                  </a:cubicBezTo>
                  <a:cubicBezTo>
                    <a:pt x="18334" y="10466"/>
                    <a:pt x="18305" y="10588"/>
                    <a:pt x="18270" y="10710"/>
                  </a:cubicBezTo>
                  <a:cubicBezTo>
                    <a:pt x="18214" y="10876"/>
                    <a:pt x="18147" y="11036"/>
                    <a:pt x="18075" y="11196"/>
                  </a:cubicBezTo>
                  <a:cubicBezTo>
                    <a:pt x="17998" y="11351"/>
                    <a:pt x="17915" y="11501"/>
                    <a:pt x="17827" y="11649"/>
                  </a:cubicBezTo>
                  <a:lnTo>
                    <a:pt x="17815" y="11669"/>
                  </a:lnTo>
                  <a:cubicBezTo>
                    <a:pt x="17816" y="11666"/>
                    <a:pt x="17817" y="11664"/>
                    <a:pt x="17818" y="11662"/>
                  </a:cubicBezTo>
                  <a:lnTo>
                    <a:pt x="17818" y="11662"/>
                  </a:lnTo>
                  <a:cubicBezTo>
                    <a:pt x="17692" y="11857"/>
                    <a:pt x="17564" y="12050"/>
                    <a:pt x="17421" y="12233"/>
                  </a:cubicBezTo>
                  <a:cubicBezTo>
                    <a:pt x="17337" y="12330"/>
                    <a:pt x="17252" y="12425"/>
                    <a:pt x="17165" y="12518"/>
                  </a:cubicBezTo>
                  <a:cubicBezTo>
                    <a:pt x="17079" y="12612"/>
                    <a:pt x="16987" y="12696"/>
                    <a:pt x="16894" y="12781"/>
                  </a:cubicBezTo>
                  <a:lnTo>
                    <a:pt x="16902" y="12773"/>
                  </a:lnTo>
                  <a:lnTo>
                    <a:pt x="16902" y="12773"/>
                  </a:lnTo>
                  <a:cubicBezTo>
                    <a:pt x="16699" y="12950"/>
                    <a:pt x="16497" y="13126"/>
                    <a:pt x="16297" y="13304"/>
                  </a:cubicBezTo>
                  <a:cubicBezTo>
                    <a:pt x="16117" y="13464"/>
                    <a:pt x="15930" y="13619"/>
                    <a:pt x="15732" y="13755"/>
                  </a:cubicBezTo>
                  <a:cubicBezTo>
                    <a:pt x="15673" y="13793"/>
                    <a:pt x="15611" y="13826"/>
                    <a:pt x="15547" y="13858"/>
                  </a:cubicBezTo>
                  <a:cubicBezTo>
                    <a:pt x="15554" y="13855"/>
                    <a:pt x="15561" y="13850"/>
                    <a:pt x="15566" y="13847"/>
                  </a:cubicBezTo>
                  <a:lnTo>
                    <a:pt x="15566" y="13847"/>
                  </a:lnTo>
                  <a:cubicBezTo>
                    <a:pt x="15436" y="13913"/>
                    <a:pt x="15310" y="13987"/>
                    <a:pt x="15181" y="14054"/>
                  </a:cubicBezTo>
                  <a:lnTo>
                    <a:pt x="15190" y="14049"/>
                  </a:lnTo>
                  <a:lnTo>
                    <a:pt x="15190" y="14049"/>
                  </a:lnTo>
                  <a:cubicBezTo>
                    <a:pt x="15063" y="14112"/>
                    <a:pt x="14935" y="14176"/>
                    <a:pt x="14808" y="14242"/>
                  </a:cubicBezTo>
                  <a:cubicBezTo>
                    <a:pt x="14687" y="14303"/>
                    <a:pt x="14559" y="14350"/>
                    <a:pt x="14434" y="14407"/>
                  </a:cubicBezTo>
                  <a:cubicBezTo>
                    <a:pt x="14336" y="14451"/>
                    <a:pt x="14243" y="14505"/>
                    <a:pt x="14143" y="14543"/>
                  </a:cubicBezTo>
                  <a:cubicBezTo>
                    <a:pt x="14066" y="14574"/>
                    <a:pt x="13987" y="14600"/>
                    <a:pt x="13910" y="14632"/>
                  </a:cubicBezTo>
                  <a:cubicBezTo>
                    <a:pt x="13819" y="14671"/>
                    <a:pt x="13730" y="14716"/>
                    <a:pt x="13637" y="14753"/>
                  </a:cubicBezTo>
                  <a:cubicBezTo>
                    <a:pt x="13630" y="14755"/>
                    <a:pt x="13622" y="14758"/>
                    <a:pt x="13615" y="14761"/>
                  </a:cubicBezTo>
                  <a:cubicBezTo>
                    <a:pt x="13616" y="14761"/>
                    <a:pt x="13617" y="14760"/>
                    <a:pt x="13618" y="14760"/>
                  </a:cubicBezTo>
                  <a:lnTo>
                    <a:pt x="13618" y="14760"/>
                  </a:lnTo>
                  <a:lnTo>
                    <a:pt x="13614" y="14762"/>
                  </a:lnTo>
                  <a:cubicBezTo>
                    <a:pt x="13613" y="14762"/>
                    <a:pt x="13612" y="14762"/>
                    <a:pt x="13610" y="14763"/>
                  </a:cubicBezTo>
                  <a:lnTo>
                    <a:pt x="13610" y="14763"/>
                  </a:lnTo>
                  <a:cubicBezTo>
                    <a:pt x="13611" y="14763"/>
                    <a:pt x="13611" y="14763"/>
                    <a:pt x="13612" y="14763"/>
                  </a:cubicBezTo>
                  <a:cubicBezTo>
                    <a:pt x="13611" y="14763"/>
                    <a:pt x="13609" y="14763"/>
                    <a:pt x="13608" y="14764"/>
                  </a:cubicBezTo>
                  <a:lnTo>
                    <a:pt x="13608" y="14764"/>
                  </a:lnTo>
                  <a:cubicBezTo>
                    <a:pt x="13609" y="14763"/>
                    <a:pt x="13610" y="14763"/>
                    <a:pt x="13610" y="14763"/>
                  </a:cubicBezTo>
                  <a:lnTo>
                    <a:pt x="13610" y="14763"/>
                  </a:lnTo>
                  <a:cubicBezTo>
                    <a:pt x="13609" y="14763"/>
                    <a:pt x="13607" y="14764"/>
                    <a:pt x="13606" y="14764"/>
                  </a:cubicBezTo>
                  <a:lnTo>
                    <a:pt x="13606" y="14764"/>
                  </a:lnTo>
                  <a:cubicBezTo>
                    <a:pt x="13607" y="14764"/>
                    <a:pt x="13607" y="14764"/>
                    <a:pt x="13608" y="14764"/>
                  </a:cubicBezTo>
                  <a:lnTo>
                    <a:pt x="13608" y="14764"/>
                  </a:lnTo>
                  <a:cubicBezTo>
                    <a:pt x="13606" y="14765"/>
                    <a:pt x="13605" y="14765"/>
                    <a:pt x="13603" y="14766"/>
                  </a:cubicBezTo>
                  <a:cubicBezTo>
                    <a:pt x="13604" y="14765"/>
                    <a:pt x="13605" y="14765"/>
                    <a:pt x="13606" y="14764"/>
                  </a:cubicBezTo>
                  <a:lnTo>
                    <a:pt x="13606" y="14764"/>
                  </a:lnTo>
                  <a:cubicBezTo>
                    <a:pt x="13457" y="14810"/>
                    <a:pt x="13304" y="14847"/>
                    <a:pt x="13156" y="14898"/>
                  </a:cubicBezTo>
                  <a:cubicBezTo>
                    <a:pt x="12982" y="14958"/>
                    <a:pt x="12803" y="15001"/>
                    <a:pt x="12638" y="15087"/>
                  </a:cubicBezTo>
                  <a:cubicBezTo>
                    <a:pt x="12642" y="15085"/>
                    <a:pt x="12644" y="15083"/>
                    <a:pt x="12647" y="15081"/>
                  </a:cubicBezTo>
                  <a:lnTo>
                    <a:pt x="12647" y="15081"/>
                  </a:lnTo>
                  <a:cubicBezTo>
                    <a:pt x="12611" y="15099"/>
                    <a:pt x="12575" y="15116"/>
                    <a:pt x="12538" y="15130"/>
                  </a:cubicBezTo>
                  <a:cubicBezTo>
                    <a:pt x="12515" y="15137"/>
                    <a:pt x="12491" y="15144"/>
                    <a:pt x="12466" y="15150"/>
                  </a:cubicBezTo>
                  <a:cubicBezTo>
                    <a:pt x="12369" y="15171"/>
                    <a:pt x="12270" y="15182"/>
                    <a:pt x="12176" y="15222"/>
                  </a:cubicBezTo>
                  <a:cubicBezTo>
                    <a:pt x="12094" y="15256"/>
                    <a:pt x="12013" y="15296"/>
                    <a:pt x="11928" y="15325"/>
                  </a:cubicBezTo>
                  <a:cubicBezTo>
                    <a:pt x="11909" y="15333"/>
                    <a:pt x="11889" y="15339"/>
                    <a:pt x="11869" y="15344"/>
                  </a:cubicBezTo>
                  <a:lnTo>
                    <a:pt x="11869" y="15344"/>
                  </a:lnTo>
                  <a:cubicBezTo>
                    <a:pt x="11821" y="15354"/>
                    <a:pt x="11774" y="15367"/>
                    <a:pt x="11728" y="15383"/>
                  </a:cubicBezTo>
                  <a:lnTo>
                    <a:pt x="11619" y="15424"/>
                  </a:lnTo>
                  <a:cubicBezTo>
                    <a:pt x="11577" y="15438"/>
                    <a:pt x="11536" y="15455"/>
                    <a:pt x="11496" y="15472"/>
                  </a:cubicBezTo>
                  <a:lnTo>
                    <a:pt x="11460" y="15477"/>
                  </a:lnTo>
                  <a:cubicBezTo>
                    <a:pt x="11423" y="15483"/>
                    <a:pt x="11388" y="15488"/>
                    <a:pt x="11351" y="15493"/>
                  </a:cubicBezTo>
                  <a:cubicBezTo>
                    <a:pt x="11293" y="15502"/>
                    <a:pt x="11233" y="15510"/>
                    <a:pt x="11174" y="15521"/>
                  </a:cubicBezTo>
                  <a:cubicBezTo>
                    <a:pt x="11019" y="15547"/>
                    <a:pt x="10866" y="15575"/>
                    <a:pt x="10710" y="15604"/>
                  </a:cubicBezTo>
                  <a:cubicBezTo>
                    <a:pt x="10606" y="15623"/>
                    <a:pt x="10502" y="15644"/>
                    <a:pt x="10398" y="15668"/>
                  </a:cubicBezTo>
                  <a:cubicBezTo>
                    <a:pt x="10329" y="15677"/>
                    <a:pt x="10261" y="15688"/>
                    <a:pt x="10192" y="15698"/>
                  </a:cubicBezTo>
                  <a:cubicBezTo>
                    <a:pt x="9996" y="15729"/>
                    <a:pt x="9798" y="15757"/>
                    <a:pt x="9601" y="15786"/>
                  </a:cubicBezTo>
                  <a:cubicBezTo>
                    <a:pt x="9498" y="15785"/>
                    <a:pt x="9396" y="15780"/>
                    <a:pt x="9294" y="15772"/>
                  </a:cubicBezTo>
                  <a:lnTo>
                    <a:pt x="9294" y="15772"/>
                  </a:lnTo>
                  <a:lnTo>
                    <a:pt x="9315" y="15775"/>
                  </a:lnTo>
                  <a:cubicBezTo>
                    <a:pt x="9100" y="15755"/>
                    <a:pt x="8887" y="15731"/>
                    <a:pt x="8675" y="15689"/>
                  </a:cubicBezTo>
                  <a:lnTo>
                    <a:pt x="8675" y="15689"/>
                  </a:lnTo>
                  <a:cubicBezTo>
                    <a:pt x="8683" y="15691"/>
                    <a:pt x="8690" y="15692"/>
                    <a:pt x="8697" y="15694"/>
                  </a:cubicBezTo>
                  <a:cubicBezTo>
                    <a:pt x="8584" y="15668"/>
                    <a:pt x="8471" y="15640"/>
                    <a:pt x="8359" y="15615"/>
                  </a:cubicBezTo>
                  <a:cubicBezTo>
                    <a:pt x="8245" y="15589"/>
                    <a:pt x="8131" y="15568"/>
                    <a:pt x="8018" y="15544"/>
                  </a:cubicBezTo>
                  <a:cubicBezTo>
                    <a:pt x="8024" y="15544"/>
                    <a:pt x="8033" y="15547"/>
                    <a:pt x="8039" y="15547"/>
                  </a:cubicBezTo>
                  <a:cubicBezTo>
                    <a:pt x="7841" y="15496"/>
                    <a:pt x="7646" y="15437"/>
                    <a:pt x="7452" y="15373"/>
                  </a:cubicBezTo>
                  <a:cubicBezTo>
                    <a:pt x="7385" y="15348"/>
                    <a:pt x="7316" y="15323"/>
                    <a:pt x="7250" y="15293"/>
                  </a:cubicBezTo>
                  <a:cubicBezTo>
                    <a:pt x="7184" y="15261"/>
                    <a:pt x="7116" y="15228"/>
                    <a:pt x="7050" y="15194"/>
                  </a:cubicBezTo>
                  <a:cubicBezTo>
                    <a:pt x="6876" y="15098"/>
                    <a:pt x="6697" y="15003"/>
                    <a:pt x="6529" y="14894"/>
                  </a:cubicBezTo>
                  <a:cubicBezTo>
                    <a:pt x="6311" y="14740"/>
                    <a:pt x="6101" y="14574"/>
                    <a:pt x="5902" y="14395"/>
                  </a:cubicBezTo>
                  <a:cubicBezTo>
                    <a:pt x="5832" y="14322"/>
                    <a:pt x="5763" y="14247"/>
                    <a:pt x="5697" y="14169"/>
                  </a:cubicBezTo>
                  <a:cubicBezTo>
                    <a:pt x="5616" y="14068"/>
                    <a:pt x="5540" y="13964"/>
                    <a:pt x="5468" y="13856"/>
                  </a:cubicBezTo>
                  <a:cubicBezTo>
                    <a:pt x="5387" y="13717"/>
                    <a:pt x="5316" y="13576"/>
                    <a:pt x="5243" y="13433"/>
                  </a:cubicBezTo>
                  <a:cubicBezTo>
                    <a:pt x="5176" y="13306"/>
                    <a:pt x="5108" y="13178"/>
                    <a:pt x="5048" y="13047"/>
                  </a:cubicBezTo>
                  <a:lnTo>
                    <a:pt x="5048" y="13047"/>
                  </a:lnTo>
                  <a:cubicBezTo>
                    <a:pt x="5049" y="13049"/>
                    <a:pt x="5049" y="13052"/>
                    <a:pt x="5050" y="13053"/>
                  </a:cubicBezTo>
                  <a:cubicBezTo>
                    <a:pt x="5047" y="13047"/>
                    <a:pt x="5045" y="13041"/>
                    <a:pt x="5042" y="13034"/>
                  </a:cubicBezTo>
                  <a:cubicBezTo>
                    <a:pt x="5011" y="12959"/>
                    <a:pt x="4984" y="12884"/>
                    <a:pt x="4952" y="12809"/>
                  </a:cubicBezTo>
                  <a:cubicBezTo>
                    <a:pt x="4910" y="12718"/>
                    <a:pt x="4873" y="12622"/>
                    <a:pt x="4841" y="12526"/>
                  </a:cubicBezTo>
                  <a:lnTo>
                    <a:pt x="4841" y="12526"/>
                  </a:lnTo>
                  <a:lnTo>
                    <a:pt x="4842" y="12529"/>
                  </a:lnTo>
                  <a:cubicBezTo>
                    <a:pt x="4835" y="12502"/>
                    <a:pt x="4827" y="12475"/>
                    <a:pt x="4822" y="12447"/>
                  </a:cubicBezTo>
                  <a:cubicBezTo>
                    <a:pt x="4801" y="12316"/>
                    <a:pt x="4784" y="12184"/>
                    <a:pt x="4765" y="12053"/>
                  </a:cubicBezTo>
                  <a:cubicBezTo>
                    <a:pt x="4746" y="11919"/>
                    <a:pt x="4719" y="11787"/>
                    <a:pt x="4709" y="11652"/>
                  </a:cubicBezTo>
                  <a:cubicBezTo>
                    <a:pt x="4705" y="11529"/>
                    <a:pt x="4709" y="11405"/>
                    <a:pt x="4704" y="11281"/>
                  </a:cubicBezTo>
                  <a:cubicBezTo>
                    <a:pt x="4700" y="11179"/>
                    <a:pt x="4693" y="11078"/>
                    <a:pt x="4688" y="10976"/>
                  </a:cubicBezTo>
                  <a:lnTo>
                    <a:pt x="4688" y="10976"/>
                  </a:lnTo>
                  <a:cubicBezTo>
                    <a:pt x="4689" y="10981"/>
                    <a:pt x="4689" y="10986"/>
                    <a:pt x="4690" y="10992"/>
                  </a:cubicBezTo>
                  <a:cubicBezTo>
                    <a:pt x="4688" y="10931"/>
                    <a:pt x="4688" y="10870"/>
                    <a:pt x="4691" y="10808"/>
                  </a:cubicBezTo>
                  <a:cubicBezTo>
                    <a:pt x="4703" y="10698"/>
                    <a:pt x="4719" y="10587"/>
                    <a:pt x="4736" y="10478"/>
                  </a:cubicBezTo>
                  <a:cubicBezTo>
                    <a:pt x="4754" y="10355"/>
                    <a:pt x="4776" y="10230"/>
                    <a:pt x="4800" y="10106"/>
                  </a:cubicBezTo>
                  <a:cubicBezTo>
                    <a:pt x="4841" y="9930"/>
                    <a:pt x="4882" y="9753"/>
                    <a:pt x="4936" y="9581"/>
                  </a:cubicBezTo>
                  <a:cubicBezTo>
                    <a:pt x="4988" y="9412"/>
                    <a:pt x="5049" y="9244"/>
                    <a:pt x="5099" y="9075"/>
                  </a:cubicBezTo>
                  <a:cubicBezTo>
                    <a:pt x="5191" y="8756"/>
                    <a:pt x="5270" y="8433"/>
                    <a:pt x="5381" y="8119"/>
                  </a:cubicBezTo>
                  <a:lnTo>
                    <a:pt x="5381" y="8119"/>
                  </a:lnTo>
                  <a:cubicBezTo>
                    <a:pt x="5380" y="8122"/>
                    <a:pt x="5378" y="8125"/>
                    <a:pt x="5376" y="8127"/>
                  </a:cubicBezTo>
                  <a:cubicBezTo>
                    <a:pt x="5443" y="7956"/>
                    <a:pt x="5513" y="7786"/>
                    <a:pt x="5574" y="7613"/>
                  </a:cubicBezTo>
                  <a:cubicBezTo>
                    <a:pt x="5628" y="7461"/>
                    <a:pt x="5658" y="7299"/>
                    <a:pt x="5688" y="7140"/>
                  </a:cubicBezTo>
                  <a:cubicBezTo>
                    <a:pt x="5719" y="6973"/>
                    <a:pt x="5753" y="6806"/>
                    <a:pt x="5775" y="6636"/>
                  </a:cubicBezTo>
                  <a:cubicBezTo>
                    <a:pt x="5796" y="6474"/>
                    <a:pt x="5786" y="6309"/>
                    <a:pt x="5779" y="6145"/>
                  </a:cubicBezTo>
                  <a:cubicBezTo>
                    <a:pt x="5775" y="6053"/>
                    <a:pt x="5764" y="5961"/>
                    <a:pt x="5748" y="5870"/>
                  </a:cubicBezTo>
                  <a:cubicBezTo>
                    <a:pt x="5733" y="5793"/>
                    <a:pt x="5712" y="5717"/>
                    <a:pt x="5694" y="5640"/>
                  </a:cubicBezTo>
                  <a:cubicBezTo>
                    <a:pt x="5676" y="5561"/>
                    <a:pt x="5653" y="5483"/>
                    <a:pt x="5625" y="5407"/>
                  </a:cubicBezTo>
                  <a:cubicBezTo>
                    <a:pt x="5593" y="5334"/>
                    <a:pt x="5561" y="5260"/>
                    <a:pt x="5527" y="5187"/>
                  </a:cubicBezTo>
                  <a:cubicBezTo>
                    <a:pt x="5460" y="5046"/>
                    <a:pt x="5381" y="4900"/>
                    <a:pt x="5284" y="4776"/>
                  </a:cubicBezTo>
                  <a:cubicBezTo>
                    <a:pt x="5195" y="4655"/>
                    <a:pt x="5095" y="4544"/>
                    <a:pt x="4984" y="4444"/>
                  </a:cubicBezTo>
                  <a:cubicBezTo>
                    <a:pt x="4929" y="4393"/>
                    <a:pt x="4871" y="4346"/>
                    <a:pt x="4811" y="4303"/>
                  </a:cubicBezTo>
                  <a:cubicBezTo>
                    <a:pt x="4753" y="4262"/>
                    <a:pt x="4690" y="4227"/>
                    <a:pt x="4632" y="4187"/>
                  </a:cubicBezTo>
                  <a:lnTo>
                    <a:pt x="4632" y="4187"/>
                  </a:lnTo>
                  <a:cubicBezTo>
                    <a:pt x="4575" y="4146"/>
                    <a:pt x="4520" y="4102"/>
                    <a:pt x="4459" y="4067"/>
                  </a:cubicBezTo>
                  <a:cubicBezTo>
                    <a:pt x="4389" y="4026"/>
                    <a:pt x="4317" y="3989"/>
                    <a:pt x="4245" y="3952"/>
                  </a:cubicBezTo>
                  <a:cubicBezTo>
                    <a:pt x="4100" y="3877"/>
                    <a:pt x="3945" y="3820"/>
                    <a:pt x="3796" y="3751"/>
                  </a:cubicBezTo>
                  <a:cubicBezTo>
                    <a:pt x="3776" y="3742"/>
                    <a:pt x="3753" y="3738"/>
                    <a:pt x="3731" y="3738"/>
                  </a:cubicBezTo>
                  <a:cubicBezTo>
                    <a:pt x="3728" y="3738"/>
                    <a:pt x="3726" y="3738"/>
                    <a:pt x="3723" y="3738"/>
                  </a:cubicBezTo>
                  <a:cubicBezTo>
                    <a:pt x="3706" y="3728"/>
                    <a:pt x="3688" y="3719"/>
                    <a:pt x="3672" y="3709"/>
                  </a:cubicBezTo>
                  <a:cubicBezTo>
                    <a:pt x="3515" y="3622"/>
                    <a:pt x="3358" y="3534"/>
                    <a:pt x="3197" y="3452"/>
                  </a:cubicBezTo>
                  <a:cubicBezTo>
                    <a:pt x="3071" y="3381"/>
                    <a:pt x="2948" y="3304"/>
                    <a:pt x="2830" y="3220"/>
                  </a:cubicBezTo>
                  <a:cubicBezTo>
                    <a:pt x="2657" y="3096"/>
                    <a:pt x="2485" y="2969"/>
                    <a:pt x="2315" y="2840"/>
                  </a:cubicBezTo>
                  <a:cubicBezTo>
                    <a:pt x="2148" y="2714"/>
                    <a:pt x="1982" y="2586"/>
                    <a:pt x="1827" y="2444"/>
                  </a:cubicBezTo>
                  <a:cubicBezTo>
                    <a:pt x="1686" y="2305"/>
                    <a:pt x="1560" y="2154"/>
                    <a:pt x="1433" y="2000"/>
                  </a:cubicBezTo>
                  <a:cubicBezTo>
                    <a:pt x="1258" y="1779"/>
                    <a:pt x="1100" y="1546"/>
                    <a:pt x="947" y="1308"/>
                  </a:cubicBezTo>
                  <a:cubicBezTo>
                    <a:pt x="804" y="1069"/>
                    <a:pt x="678" y="818"/>
                    <a:pt x="559" y="567"/>
                  </a:cubicBezTo>
                  <a:lnTo>
                    <a:pt x="559" y="567"/>
                  </a:lnTo>
                  <a:cubicBezTo>
                    <a:pt x="562" y="574"/>
                    <a:pt x="565" y="582"/>
                    <a:pt x="566" y="587"/>
                  </a:cubicBezTo>
                  <a:cubicBezTo>
                    <a:pt x="515" y="473"/>
                    <a:pt x="464" y="360"/>
                    <a:pt x="411" y="246"/>
                  </a:cubicBezTo>
                  <a:lnTo>
                    <a:pt x="411" y="246"/>
                  </a:lnTo>
                  <a:cubicBezTo>
                    <a:pt x="415" y="252"/>
                    <a:pt x="417" y="260"/>
                    <a:pt x="420" y="266"/>
                  </a:cubicBezTo>
                  <a:cubicBezTo>
                    <a:pt x="398" y="213"/>
                    <a:pt x="376" y="162"/>
                    <a:pt x="354" y="111"/>
                  </a:cubicBezTo>
                  <a:cubicBezTo>
                    <a:pt x="324" y="45"/>
                    <a:pt x="262" y="0"/>
                    <a:pt x="193"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2"/>
            <p:cNvSpPr/>
            <p:nvPr/>
          </p:nvSpPr>
          <p:spPr>
            <a:xfrm>
              <a:off x="2208500" y="3240325"/>
              <a:ext cx="249925" cy="296850"/>
            </a:xfrm>
            <a:custGeom>
              <a:avLst/>
              <a:gdLst/>
              <a:ahLst/>
              <a:cxnLst/>
              <a:rect l="l" t="t" r="r" b="b"/>
              <a:pathLst>
                <a:path w="9997" h="11874" extrusionOk="0">
                  <a:moveTo>
                    <a:pt x="8728" y="459"/>
                  </a:moveTo>
                  <a:cubicBezTo>
                    <a:pt x="8728" y="463"/>
                    <a:pt x="8730" y="467"/>
                    <a:pt x="8731" y="471"/>
                  </a:cubicBezTo>
                  <a:lnTo>
                    <a:pt x="8731" y="471"/>
                  </a:lnTo>
                  <a:cubicBezTo>
                    <a:pt x="8730" y="467"/>
                    <a:pt x="8729" y="463"/>
                    <a:pt x="8728" y="459"/>
                  </a:cubicBezTo>
                  <a:close/>
                  <a:moveTo>
                    <a:pt x="8081" y="5651"/>
                  </a:moveTo>
                  <a:lnTo>
                    <a:pt x="8081" y="5651"/>
                  </a:lnTo>
                  <a:cubicBezTo>
                    <a:pt x="8080" y="5652"/>
                    <a:pt x="8080" y="5652"/>
                    <a:pt x="8079" y="5653"/>
                  </a:cubicBezTo>
                  <a:lnTo>
                    <a:pt x="8079" y="5653"/>
                  </a:lnTo>
                  <a:cubicBezTo>
                    <a:pt x="8080" y="5652"/>
                    <a:pt x="8080" y="5652"/>
                    <a:pt x="8081" y="5651"/>
                  </a:cubicBezTo>
                  <a:close/>
                  <a:moveTo>
                    <a:pt x="7938" y="6429"/>
                  </a:moveTo>
                  <a:lnTo>
                    <a:pt x="7938" y="6429"/>
                  </a:lnTo>
                  <a:cubicBezTo>
                    <a:pt x="7924" y="6457"/>
                    <a:pt x="7910" y="6485"/>
                    <a:pt x="7896" y="6513"/>
                  </a:cubicBezTo>
                  <a:cubicBezTo>
                    <a:pt x="7859" y="6552"/>
                    <a:pt x="7821" y="6593"/>
                    <a:pt x="7785" y="6634"/>
                  </a:cubicBezTo>
                  <a:cubicBezTo>
                    <a:pt x="7836" y="6566"/>
                    <a:pt x="7886" y="6498"/>
                    <a:pt x="7938" y="6429"/>
                  </a:cubicBezTo>
                  <a:close/>
                  <a:moveTo>
                    <a:pt x="8805" y="0"/>
                  </a:moveTo>
                  <a:cubicBezTo>
                    <a:pt x="8780" y="0"/>
                    <a:pt x="8755" y="6"/>
                    <a:pt x="8732" y="16"/>
                  </a:cubicBezTo>
                  <a:cubicBezTo>
                    <a:pt x="8662" y="52"/>
                    <a:pt x="8630" y="127"/>
                    <a:pt x="8640" y="201"/>
                  </a:cubicBezTo>
                  <a:cubicBezTo>
                    <a:pt x="8644" y="232"/>
                    <a:pt x="8660" y="259"/>
                    <a:pt x="8673" y="287"/>
                  </a:cubicBezTo>
                  <a:cubicBezTo>
                    <a:pt x="8673" y="285"/>
                    <a:pt x="8672" y="284"/>
                    <a:pt x="8672" y="282"/>
                  </a:cubicBezTo>
                  <a:lnTo>
                    <a:pt x="8672" y="282"/>
                  </a:lnTo>
                  <a:cubicBezTo>
                    <a:pt x="8673" y="285"/>
                    <a:pt x="8674" y="287"/>
                    <a:pt x="8675" y="290"/>
                  </a:cubicBezTo>
                  <a:cubicBezTo>
                    <a:pt x="8676" y="293"/>
                    <a:pt x="8677" y="296"/>
                    <a:pt x="8678" y="298"/>
                  </a:cubicBezTo>
                  <a:cubicBezTo>
                    <a:pt x="8700" y="357"/>
                    <a:pt x="8717" y="418"/>
                    <a:pt x="8734" y="479"/>
                  </a:cubicBezTo>
                  <a:cubicBezTo>
                    <a:pt x="8733" y="476"/>
                    <a:pt x="8732" y="474"/>
                    <a:pt x="8731" y="471"/>
                  </a:cubicBezTo>
                  <a:lnTo>
                    <a:pt x="8731" y="471"/>
                  </a:lnTo>
                  <a:cubicBezTo>
                    <a:pt x="8751" y="550"/>
                    <a:pt x="8769" y="631"/>
                    <a:pt x="8788" y="711"/>
                  </a:cubicBezTo>
                  <a:cubicBezTo>
                    <a:pt x="8819" y="824"/>
                    <a:pt x="8843" y="940"/>
                    <a:pt x="8860" y="1056"/>
                  </a:cubicBezTo>
                  <a:cubicBezTo>
                    <a:pt x="8880" y="1240"/>
                    <a:pt x="8887" y="1423"/>
                    <a:pt x="8895" y="1605"/>
                  </a:cubicBezTo>
                  <a:cubicBezTo>
                    <a:pt x="8902" y="1783"/>
                    <a:pt x="8908" y="1961"/>
                    <a:pt x="8908" y="2139"/>
                  </a:cubicBezTo>
                  <a:lnTo>
                    <a:pt x="8908" y="2139"/>
                  </a:lnTo>
                  <a:cubicBezTo>
                    <a:pt x="8907" y="2142"/>
                    <a:pt x="8907" y="2144"/>
                    <a:pt x="8908" y="2146"/>
                  </a:cubicBezTo>
                  <a:lnTo>
                    <a:pt x="8908" y="2160"/>
                  </a:lnTo>
                  <a:cubicBezTo>
                    <a:pt x="8908" y="2158"/>
                    <a:pt x="8908" y="2157"/>
                    <a:pt x="8907" y="2156"/>
                  </a:cubicBezTo>
                  <a:cubicBezTo>
                    <a:pt x="8901" y="2411"/>
                    <a:pt x="8880" y="2665"/>
                    <a:pt x="8861" y="2920"/>
                  </a:cubicBezTo>
                  <a:cubicBezTo>
                    <a:pt x="8842" y="3167"/>
                    <a:pt x="8821" y="3416"/>
                    <a:pt x="8787" y="3662"/>
                  </a:cubicBezTo>
                  <a:cubicBezTo>
                    <a:pt x="8765" y="3808"/>
                    <a:pt x="8738" y="3952"/>
                    <a:pt x="8708" y="4098"/>
                  </a:cubicBezTo>
                  <a:cubicBezTo>
                    <a:pt x="8681" y="4226"/>
                    <a:pt x="8657" y="4356"/>
                    <a:pt x="8623" y="4482"/>
                  </a:cubicBezTo>
                  <a:cubicBezTo>
                    <a:pt x="8563" y="4683"/>
                    <a:pt x="8480" y="4878"/>
                    <a:pt x="8396" y="5070"/>
                  </a:cubicBezTo>
                  <a:lnTo>
                    <a:pt x="8396" y="5069"/>
                  </a:lnTo>
                  <a:cubicBezTo>
                    <a:pt x="8341" y="5196"/>
                    <a:pt x="8278" y="5319"/>
                    <a:pt x="8208" y="5438"/>
                  </a:cubicBezTo>
                  <a:lnTo>
                    <a:pt x="8210" y="5436"/>
                  </a:lnTo>
                  <a:lnTo>
                    <a:pt x="8210" y="5436"/>
                  </a:lnTo>
                  <a:cubicBezTo>
                    <a:pt x="8166" y="5508"/>
                    <a:pt x="8123" y="5581"/>
                    <a:pt x="8078" y="5655"/>
                  </a:cubicBezTo>
                  <a:cubicBezTo>
                    <a:pt x="8079" y="5654"/>
                    <a:pt x="8079" y="5654"/>
                    <a:pt x="8079" y="5653"/>
                  </a:cubicBezTo>
                  <a:lnTo>
                    <a:pt x="8079" y="5653"/>
                  </a:lnTo>
                  <a:cubicBezTo>
                    <a:pt x="7960" y="5851"/>
                    <a:pt x="7820" y="6035"/>
                    <a:pt x="7679" y="6216"/>
                  </a:cubicBezTo>
                  <a:cubicBezTo>
                    <a:pt x="7545" y="6388"/>
                    <a:pt x="7423" y="6566"/>
                    <a:pt x="7289" y="6736"/>
                  </a:cubicBezTo>
                  <a:cubicBezTo>
                    <a:pt x="7191" y="6854"/>
                    <a:pt x="7086" y="6967"/>
                    <a:pt x="6975" y="7074"/>
                  </a:cubicBezTo>
                  <a:lnTo>
                    <a:pt x="6984" y="7068"/>
                  </a:lnTo>
                  <a:lnTo>
                    <a:pt x="6984" y="7068"/>
                  </a:lnTo>
                  <a:cubicBezTo>
                    <a:pt x="6780" y="7261"/>
                    <a:pt x="6584" y="7464"/>
                    <a:pt x="6388" y="7661"/>
                  </a:cubicBezTo>
                  <a:cubicBezTo>
                    <a:pt x="6390" y="7660"/>
                    <a:pt x="6393" y="7658"/>
                    <a:pt x="6395" y="7655"/>
                  </a:cubicBezTo>
                  <a:lnTo>
                    <a:pt x="6395" y="7655"/>
                  </a:lnTo>
                  <a:cubicBezTo>
                    <a:pt x="6296" y="7753"/>
                    <a:pt x="6196" y="7848"/>
                    <a:pt x="6089" y="7937"/>
                  </a:cubicBezTo>
                  <a:cubicBezTo>
                    <a:pt x="5981" y="8028"/>
                    <a:pt x="5872" y="8119"/>
                    <a:pt x="5763" y="8209"/>
                  </a:cubicBezTo>
                  <a:cubicBezTo>
                    <a:pt x="5666" y="8289"/>
                    <a:pt x="5573" y="8370"/>
                    <a:pt x="5479" y="8452"/>
                  </a:cubicBezTo>
                  <a:cubicBezTo>
                    <a:pt x="5382" y="8540"/>
                    <a:pt x="5276" y="8620"/>
                    <a:pt x="5174" y="8701"/>
                  </a:cubicBezTo>
                  <a:cubicBezTo>
                    <a:pt x="4918" y="8892"/>
                    <a:pt x="4653" y="9066"/>
                    <a:pt x="4400" y="9256"/>
                  </a:cubicBezTo>
                  <a:cubicBezTo>
                    <a:pt x="4161" y="9436"/>
                    <a:pt x="3930" y="9627"/>
                    <a:pt x="3693" y="9810"/>
                  </a:cubicBezTo>
                  <a:lnTo>
                    <a:pt x="3693" y="9810"/>
                  </a:lnTo>
                  <a:cubicBezTo>
                    <a:pt x="3694" y="9808"/>
                    <a:pt x="3695" y="9807"/>
                    <a:pt x="3697" y="9806"/>
                  </a:cubicBezTo>
                  <a:lnTo>
                    <a:pt x="3697" y="9806"/>
                  </a:lnTo>
                  <a:cubicBezTo>
                    <a:pt x="3611" y="9870"/>
                    <a:pt x="3526" y="9938"/>
                    <a:pt x="3435" y="9996"/>
                  </a:cubicBezTo>
                  <a:cubicBezTo>
                    <a:pt x="3344" y="10055"/>
                    <a:pt x="3254" y="10111"/>
                    <a:pt x="3161" y="10165"/>
                  </a:cubicBezTo>
                  <a:cubicBezTo>
                    <a:pt x="3088" y="10203"/>
                    <a:pt x="3015" y="10239"/>
                    <a:pt x="2940" y="10274"/>
                  </a:cubicBezTo>
                  <a:cubicBezTo>
                    <a:pt x="2869" y="10307"/>
                    <a:pt x="2798" y="10339"/>
                    <a:pt x="2728" y="10373"/>
                  </a:cubicBezTo>
                  <a:cubicBezTo>
                    <a:pt x="2579" y="10448"/>
                    <a:pt x="2433" y="10530"/>
                    <a:pt x="2289" y="10614"/>
                  </a:cubicBezTo>
                  <a:lnTo>
                    <a:pt x="2294" y="10610"/>
                  </a:lnTo>
                  <a:lnTo>
                    <a:pt x="2294" y="10610"/>
                  </a:lnTo>
                  <a:cubicBezTo>
                    <a:pt x="2184" y="10672"/>
                    <a:pt x="2074" y="10731"/>
                    <a:pt x="1960" y="10784"/>
                  </a:cubicBezTo>
                  <a:cubicBezTo>
                    <a:pt x="1840" y="10838"/>
                    <a:pt x="1718" y="10892"/>
                    <a:pt x="1598" y="10950"/>
                  </a:cubicBezTo>
                  <a:cubicBezTo>
                    <a:pt x="1352" y="11073"/>
                    <a:pt x="1113" y="11213"/>
                    <a:pt x="859" y="11322"/>
                  </a:cubicBezTo>
                  <a:cubicBezTo>
                    <a:pt x="862" y="11321"/>
                    <a:pt x="865" y="11320"/>
                    <a:pt x="868" y="11319"/>
                  </a:cubicBezTo>
                  <a:lnTo>
                    <a:pt x="868" y="11319"/>
                  </a:lnTo>
                  <a:cubicBezTo>
                    <a:pt x="862" y="11321"/>
                    <a:pt x="856" y="11324"/>
                    <a:pt x="849" y="11326"/>
                  </a:cubicBezTo>
                  <a:cubicBezTo>
                    <a:pt x="765" y="11359"/>
                    <a:pt x="679" y="11386"/>
                    <a:pt x="592" y="11412"/>
                  </a:cubicBezTo>
                  <a:lnTo>
                    <a:pt x="592" y="11412"/>
                  </a:lnTo>
                  <a:cubicBezTo>
                    <a:pt x="593" y="11412"/>
                    <a:pt x="594" y="11412"/>
                    <a:pt x="595" y="11412"/>
                  </a:cubicBezTo>
                  <a:lnTo>
                    <a:pt x="595" y="11412"/>
                  </a:lnTo>
                  <a:cubicBezTo>
                    <a:pt x="593" y="11412"/>
                    <a:pt x="592" y="11412"/>
                    <a:pt x="590" y="11413"/>
                  </a:cubicBezTo>
                  <a:lnTo>
                    <a:pt x="590" y="11413"/>
                  </a:lnTo>
                  <a:cubicBezTo>
                    <a:pt x="591" y="11412"/>
                    <a:pt x="592" y="11412"/>
                    <a:pt x="592" y="11412"/>
                  </a:cubicBezTo>
                  <a:lnTo>
                    <a:pt x="592" y="11412"/>
                  </a:lnTo>
                  <a:cubicBezTo>
                    <a:pt x="591" y="11412"/>
                    <a:pt x="591" y="11412"/>
                    <a:pt x="590" y="11413"/>
                  </a:cubicBezTo>
                  <a:lnTo>
                    <a:pt x="590" y="11413"/>
                  </a:lnTo>
                  <a:cubicBezTo>
                    <a:pt x="590" y="11413"/>
                    <a:pt x="590" y="11413"/>
                    <a:pt x="590" y="11413"/>
                  </a:cubicBezTo>
                  <a:lnTo>
                    <a:pt x="590" y="11413"/>
                  </a:lnTo>
                  <a:cubicBezTo>
                    <a:pt x="590" y="11413"/>
                    <a:pt x="590" y="11413"/>
                    <a:pt x="590" y="11413"/>
                  </a:cubicBezTo>
                  <a:cubicBezTo>
                    <a:pt x="590" y="11413"/>
                    <a:pt x="590" y="11413"/>
                    <a:pt x="590" y="11413"/>
                  </a:cubicBezTo>
                  <a:lnTo>
                    <a:pt x="590" y="11413"/>
                  </a:lnTo>
                  <a:cubicBezTo>
                    <a:pt x="450" y="11447"/>
                    <a:pt x="309" y="11480"/>
                    <a:pt x="169" y="11514"/>
                  </a:cubicBezTo>
                  <a:cubicBezTo>
                    <a:pt x="112" y="11527"/>
                    <a:pt x="56" y="11538"/>
                    <a:pt x="0" y="11550"/>
                  </a:cubicBezTo>
                  <a:lnTo>
                    <a:pt x="23" y="11563"/>
                  </a:lnTo>
                  <a:cubicBezTo>
                    <a:pt x="106" y="11610"/>
                    <a:pt x="190" y="11660"/>
                    <a:pt x="272" y="11715"/>
                  </a:cubicBezTo>
                  <a:cubicBezTo>
                    <a:pt x="315" y="11742"/>
                    <a:pt x="356" y="11774"/>
                    <a:pt x="395" y="11809"/>
                  </a:cubicBezTo>
                  <a:cubicBezTo>
                    <a:pt x="451" y="11795"/>
                    <a:pt x="507" y="11781"/>
                    <a:pt x="563" y="11767"/>
                  </a:cubicBezTo>
                  <a:lnTo>
                    <a:pt x="700" y="11732"/>
                  </a:lnTo>
                  <a:cubicBezTo>
                    <a:pt x="713" y="11788"/>
                    <a:pt x="753" y="11834"/>
                    <a:pt x="807" y="11855"/>
                  </a:cubicBezTo>
                  <a:cubicBezTo>
                    <a:pt x="828" y="11863"/>
                    <a:pt x="851" y="11869"/>
                    <a:pt x="875" y="11872"/>
                  </a:cubicBezTo>
                  <a:cubicBezTo>
                    <a:pt x="881" y="11873"/>
                    <a:pt x="888" y="11874"/>
                    <a:pt x="895" y="11874"/>
                  </a:cubicBezTo>
                  <a:cubicBezTo>
                    <a:pt x="898" y="11874"/>
                    <a:pt x="900" y="11873"/>
                    <a:pt x="903" y="11873"/>
                  </a:cubicBezTo>
                  <a:cubicBezTo>
                    <a:pt x="941" y="11873"/>
                    <a:pt x="979" y="11870"/>
                    <a:pt x="1017" y="11864"/>
                  </a:cubicBezTo>
                  <a:cubicBezTo>
                    <a:pt x="1115" y="11845"/>
                    <a:pt x="1212" y="11820"/>
                    <a:pt x="1309" y="11795"/>
                  </a:cubicBezTo>
                  <a:cubicBezTo>
                    <a:pt x="1345" y="11784"/>
                    <a:pt x="1382" y="11775"/>
                    <a:pt x="1418" y="11765"/>
                  </a:cubicBezTo>
                  <a:lnTo>
                    <a:pt x="1426" y="11771"/>
                  </a:lnTo>
                  <a:cubicBezTo>
                    <a:pt x="1485" y="11812"/>
                    <a:pt x="1565" y="11831"/>
                    <a:pt x="1637" y="11836"/>
                  </a:cubicBezTo>
                  <a:cubicBezTo>
                    <a:pt x="1692" y="11842"/>
                    <a:pt x="1747" y="11845"/>
                    <a:pt x="1803" y="11845"/>
                  </a:cubicBezTo>
                  <a:cubicBezTo>
                    <a:pt x="1847" y="11845"/>
                    <a:pt x="1892" y="11843"/>
                    <a:pt x="1936" y="11839"/>
                  </a:cubicBezTo>
                  <a:cubicBezTo>
                    <a:pt x="2176" y="11813"/>
                    <a:pt x="2415" y="11767"/>
                    <a:pt x="2648" y="11701"/>
                  </a:cubicBezTo>
                  <a:cubicBezTo>
                    <a:pt x="2891" y="11636"/>
                    <a:pt x="3129" y="11554"/>
                    <a:pt x="3360" y="11458"/>
                  </a:cubicBezTo>
                  <a:cubicBezTo>
                    <a:pt x="3484" y="11406"/>
                    <a:pt x="3605" y="11349"/>
                    <a:pt x="3722" y="11285"/>
                  </a:cubicBezTo>
                  <a:cubicBezTo>
                    <a:pt x="3764" y="11261"/>
                    <a:pt x="3804" y="11238"/>
                    <a:pt x="3847" y="11214"/>
                  </a:cubicBezTo>
                  <a:cubicBezTo>
                    <a:pt x="3897" y="11186"/>
                    <a:pt x="3946" y="11156"/>
                    <a:pt x="3993" y="11127"/>
                  </a:cubicBezTo>
                  <a:cubicBezTo>
                    <a:pt x="4010" y="11117"/>
                    <a:pt x="4026" y="11106"/>
                    <a:pt x="4040" y="11092"/>
                  </a:cubicBezTo>
                  <a:cubicBezTo>
                    <a:pt x="4085" y="11072"/>
                    <a:pt x="4130" y="11049"/>
                    <a:pt x="4172" y="11022"/>
                  </a:cubicBezTo>
                  <a:cubicBezTo>
                    <a:pt x="4189" y="11011"/>
                    <a:pt x="4206" y="10999"/>
                    <a:pt x="4223" y="10988"/>
                  </a:cubicBezTo>
                  <a:cubicBezTo>
                    <a:pt x="4230" y="10989"/>
                    <a:pt x="4238" y="10990"/>
                    <a:pt x="4245" y="10990"/>
                  </a:cubicBezTo>
                  <a:cubicBezTo>
                    <a:pt x="4271" y="10990"/>
                    <a:pt x="4297" y="10984"/>
                    <a:pt x="4321" y="10974"/>
                  </a:cubicBezTo>
                  <a:cubicBezTo>
                    <a:pt x="4393" y="10943"/>
                    <a:pt x="4466" y="10911"/>
                    <a:pt x="4532" y="10868"/>
                  </a:cubicBezTo>
                  <a:cubicBezTo>
                    <a:pt x="4598" y="10825"/>
                    <a:pt x="4659" y="10777"/>
                    <a:pt x="4722" y="10731"/>
                  </a:cubicBezTo>
                  <a:cubicBezTo>
                    <a:pt x="4771" y="10695"/>
                    <a:pt x="4818" y="10658"/>
                    <a:pt x="4866" y="10622"/>
                  </a:cubicBezTo>
                  <a:cubicBezTo>
                    <a:pt x="4961" y="10550"/>
                    <a:pt x="5056" y="10479"/>
                    <a:pt x="5151" y="10407"/>
                  </a:cubicBezTo>
                  <a:cubicBezTo>
                    <a:pt x="5279" y="10309"/>
                    <a:pt x="5410" y="10211"/>
                    <a:pt x="5539" y="10113"/>
                  </a:cubicBezTo>
                  <a:lnTo>
                    <a:pt x="5539" y="10113"/>
                  </a:lnTo>
                  <a:lnTo>
                    <a:pt x="5521" y="10126"/>
                  </a:lnTo>
                  <a:cubicBezTo>
                    <a:pt x="5691" y="9996"/>
                    <a:pt x="5860" y="9868"/>
                    <a:pt x="6030" y="9738"/>
                  </a:cubicBezTo>
                  <a:cubicBezTo>
                    <a:pt x="6049" y="9736"/>
                    <a:pt x="6067" y="9731"/>
                    <a:pt x="6084" y="9724"/>
                  </a:cubicBezTo>
                  <a:cubicBezTo>
                    <a:pt x="6141" y="9694"/>
                    <a:pt x="6183" y="9646"/>
                    <a:pt x="6230" y="9604"/>
                  </a:cubicBezTo>
                  <a:cubicBezTo>
                    <a:pt x="6261" y="9575"/>
                    <a:pt x="6293" y="9546"/>
                    <a:pt x="6323" y="9517"/>
                  </a:cubicBezTo>
                  <a:cubicBezTo>
                    <a:pt x="6340" y="9504"/>
                    <a:pt x="6355" y="9491"/>
                    <a:pt x="6371" y="9479"/>
                  </a:cubicBezTo>
                  <a:cubicBezTo>
                    <a:pt x="6381" y="9469"/>
                    <a:pt x="6389" y="9460"/>
                    <a:pt x="6398" y="9448"/>
                  </a:cubicBezTo>
                  <a:cubicBezTo>
                    <a:pt x="6445" y="9405"/>
                    <a:pt x="6493" y="9360"/>
                    <a:pt x="6540" y="9316"/>
                  </a:cubicBezTo>
                  <a:cubicBezTo>
                    <a:pt x="6698" y="9174"/>
                    <a:pt x="6856" y="9031"/>
                    <a:pt x="7014" y="8889"/>
                  </a:cubicBezTo>
                  <a:cubicBezTo>
                    <a:pt x="7144" y="8773"/>
                    <a:pt x="7275" y="8656"/>
                    <a:pt x="7407" y="8540"/>
                  </a:cubicBezTo>
                  <a:cubicBezTo>
                    <a:pt x="7479" y="8477"/>
                    <a:pt x="7555" y="8416"/>
                    <a:pt x="7629" y="8356"/>
                  </a:cubicBezTo>
                  <a:cubicBezTo>
                    <a:pt x="7697" y="8302"/>
                    <a:pt x="7768" y="8251"/>
                    <a:pt x="7835" y="8194"/>
                  </a:cubicBezTo>
                  <a:cubicBezTo>
                    <a:pt x="7893" y="8141"/>
                    <a:pt x="7908" y="8054"/>
                    <a:pt x="7873" y="7985"/>
                  </a:cubicBezTo>
                  <a:cubicBezTo>
                    <a:pt x="7889" y="7968"/>
                    <a:pt x="7907" y="7951"/>
                    <a:pt x="7923" y="7935"/>
                  </a:cubicBezTo>
                  <a:cubicBezTo>
                    <a:pt x="7930" y="7928"/>
                    <a:pt x="7935" y="7920"/>
                    <a:pt x="7940" y="7913"/>
                  </a:cubicBezTo>
                  <a:cubicBezTo>
                    <a:pt x="7940" y="7912"/>
                    <a:pt x="7942" y="7911"/>
                    <a:pt x="7943" y="7909"/>
                  </a:cubicBezTo>
                  <a:lnTo>
                    <a:pt x="8164" y="7685"/>
                  </a:lnTo>
                  <a:cubicBezTo>
                    <a:pt x="8177" y="7673"/>
                    <a:pt x="8188" y="7663"/>
                    <a:pt x="8201" y="7650"/>
                  </a:cubicBezTo>
                  <a:cubicBezTo>
                    <a:pt x="8314" y="7547"/>
                    <a:pt x="8428" y="7445"/>
                    <a:pt x="8532" y="7332"/>
                  </a:cubicBezTo>
                  <a:cubicBezTo>
                    <a:pt x="8577" y="7283"/>
                    <a:pt x="8587" y="7213"/>
                    <a:pt x="8560" y="7153"/>
                  </a:cubicBezTo>
                  <a:cubicBezTo>
                    <a:pt x="8562" y="7149"/>
                    <a:pt x="8564" y="7145"/>
                    <a:pt x="8567" y="7143"/>
                  </a:cubicBezTo>
                  <a:cubicBezTo>
                    <a:pt x="8568" y="7142"/>
                    <a:pt x="8568" y="7141"/>
                    <a:pt x="8569" y="7140"/>
                  </a:cubicBezTo>
                  <a:cubicBezTo>
                    <a:pt x="8572" y="7138"/>
                    <a:pt x="8574" y="7136"/>
                    <a:pt x="8576" y="7135"/>
                  </a:cubicBezTo>
                  <a:cubicBezTo>
                    <a:pt x="8576" y="7133"/>
                    <a:pt x="8577" y="7131"/>
                    <a:pt x="8579" y="7130"/>
                  </a:cubicBezTo>
                  <a:lnTo>
                    <a:pt x="8579" y="7130"/>
                  </a:lnTo>
                  <a:cubicBezTo>
                    <a:pt x="8578" y="7131"/>
                    <a:pt x="8577" y="7133"/>
                    <a:pt x="8577" y="7134"/>
                  </a:cubicBezTo>
                  <a:cubicBezTo>
                    <a:pt x="8730" y="6977"/>
                    <a:pt x="8872" y="6810"/>
                    <a:pt x="9002" y="6634"/>
                  </a:cubicBezTo>
                  <a:cubicBezTo>
                    <a:pt x="9086" y="6523"/>
                    <a:pt x="9174" y="6412"/>
                    <a:pt x="9253" y="6298"/>
                  </a:cubicBezTo>
                  <a:cubicBezTo>
                    <a:pt x="9291" y="6246"/>
                    <a:pt x="9326" y="6193"/>
                    <a:pt x="9362" y="6140"/>
                  </a:cubicBezTo>
                  <a:cubicBezTo>
                    <a:pt x="9366" y="6137"/>
                    <a:pt x="9369" y="6134"/>
                    <a:pt x="9371" y="6132"/>
                  </a:cubicBezTo>
                  <a:cubicBezTo>
                    <a:pt x="9440" y="6061"/>
                    <a:pt x="9493" y="5973"/>
                    <a:pt x="9547" y="5891"/>
                  </a:cubicBezTo>
                  <a:cubicBezTo>
                    <a:pt x="9574" y="5852"/>
                    <a:pt x="9600" y="5812"/>
                    <a:pt x="9625" y="5773"/>
                  </a:cubicBezTo>
                  <a:cubicBezTo>
                    <a:pt x="9666" y="5708"/>
                    <a:pt x="9713" y="5645"/>
                    <a:pt x="9739" y="5572"/>
                  </a:cubicBezTo>
                  <a:cubicBezTo>
                    <a:pt x="9769" y="5492"/>
                    <a:pt x="9733" y="5402"/>
                    <a:pt x="9657" y="5363"/>
                  </a:cubicBezTo>
                  <a:cubicBezTo>
                    <a:pt x="9646" y="5358"/>
                    <a:pt x="9635" y="5353"/>
                    <a:pt x="9623" y="5350"/>
                  </a:cubicBezTo>
                  <a:cubicBezTo>
                    <a:pt x="9654" y="5284"/>
                    <a:pt x="9684" y="5216"/>
                    <a:pt x="9711" y="5149"/>
                  </a:cubicBezTo>
                  <a:cubicBezTo>
                    <a:pt x="9736" y="5130"/>
                    <a:pt x="9756" y="5103"/>
                    <a:pt x="9766" y="5073"/>
                  </a:cubicBezTo>
                  <a:cubicBezTo>
                    <a:pt x="9783" y="5024"/>
                    <a:pt x="9792" y="4973"/>
                    <a:pt x="9794" y="4923"/>
                  </a:cubicBezTo>
                  <a:cubicBezTo>
                    <a:pt x="9808" y="4886"/>
                    <a:pt x="9818" y="4848"/>
                    <a:pt x="9830" y="4812"/>
                  </a:cubicBezTo>
                  <a:cubicBezTo>
                    <a:pt x="9889" y="4608"/>
                    <a:pt x="9928" y="4398"/>
                    <a:pt x="9947" y="4186"/>
                  </a:cubicBezTo>
                  <a:cubicBezTo>
                    <a:pt x="9965" y="3998"/>
                    <a:pt x="9973" y="3810"/>
                    <a:pt x="9972" y="3621"/>
                  </a:cubicBezTo>
                  <a:cubicBezTo>
                    <a:pt x="9972" y="3589"/>
                    <a:pt x="9970" y="3555"/>
                    <a:pt x="9969" y="3523"/>
                  </a:cubicBezTo>
                  <a:cubicBezTo>
                    <a:pt x="9974" y="3469"/>
                    <a:pt x="9979" y="3413"/>
                    <a:pt x="9984" y="3359"/>
                  </a:cubicBezTo>
                  <a:cubicBezTo>
                    <a:pt x="9995" y="3253"/>
                    <a:pt x="9997" y="3147"/>
                    <a:pt x="9991" y="3041"/>
                  </a:cubicBezTo>
                  <a:cubicBezTo>
                    <a:pt x="9984" y="2967"/>
                    <a:pt x="9973" y="2893"/>
                    <a:pt x="9955" y="2821"/>
                  </a:cubicBezTo>
                  <a:cubicBezTo>
                    <a:pt x="9949" y="2799"/>
                    <a:pt x="9944" y="2780"/>
                    <a:pt x="9939" y="2761"/>
                  </a:cubicBezTo>
                  <a:cubicBezTo>
                    <a:pt x="9935" y="2677"/>
                    <a:pt x="9923" y="2595"/>
                    <a:pt x="9903" y="2513"/>
                  </a:cubicBezTo>
                  <a:cubicBezTo>
                    <a:pt x="9890" y="2460"/>
                    <a:pt x="9855" y="2416"/>
                    <a:pt x="9807" y="2392"/>
                  </a:cubicBezTo>
                  <a:cubicBezTo>
                    <a:pt x="9792" y="2202"/>
                    <a:pt x="9777" y="2012"/>
                    <a:pt x="9764" y="1822"/>
                  </a:cubicBezTo>
                  <a:cubicBezTo>
                    <a:pt x="9763" y="1795"/>
                    <a:pt x="9760" y="1768"/>
                    <a:pt x="9757" y="1740"/>
                  </a:cubicBezTo>
                  <a:cubicBezTo>
                    <a:pt x="9749" y="1652"/>
                    <a:pt x="9679" y="1580"/>
                    <a:pt x="9588" y="1580"/>
                  </a:cubicBezTo>
                  <a:cubicBezTo>
                    <a:pt x="9585" y="1580"/>
                    <a:pt x="9582" y="1580"/>
                    <a:pt x="9579" y="1580"/>
                  </a:cubicBezTo>
                  <a:cubicBezTo>
                    <a:pt x="9568" y="1581"/>
                    <a:pt x="9559" y="1582"/>
                    <a:pt x="9548" y="1585"/>
                  </a:cubicBezTo>
                  <a:cubicBezTo>
                    <a:pt x="9510" y="1444"/>
                    <a:pt x="9464" y="1304"/>
                    <a:pt x="9414" y="1167"/>
                  </a:cubicBezTo>
                  <a:cubicBezTo>
                    <a:pt x="9342" y="969"/>
                    <a:pt x="9262" y="774"/>
                    <a:pt x="9187" y="578"/>
                  </a:cubicBezTo>
                  <a:cubicBezTo>
                    <a:pt x="9149" y="482"/>
                    <a:pt x="9111" y="385"/>
                    <a:pt x="9068" y="292"/>
                  </a:cubicBezTo>
                  <a:cubicBezTo>
                    <a:pt x="9032" y="213"/>
                    <a:pt x="8994" y="124"/>
                    <a:pt x="8935" y="60"/>
                  </a:cubicBezTo>
                  <a:cubicBezTo>
                    <a:pt x="8901" y="21"/>
                    <a:pt x="8853" y="0"/>
                    <a:pt x="8805"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2"/>
            <p:cNvSpPr/>
            <p:nvPr/>
          </p:nvSpPr>
          <p:spPr>
            <a:xfrm>
              <a:off x="2105375" y="3525575"/>
              <a:ext cx="429800" cy="146850"/>
            </a:xfrm>
            <a:custGeom>
              <a:avLst/>
              <a:gdLst/>
              <a:ahLst/>
              <a:cxnLst/>
              <a:rect l="l" t="t" r="r" b="b"/>
              <a:pathLst>
                <a:path w="17192" h="5874" extrusionOk="0">
                  <a:moveTo>
                    <a:pt x="12350" y="382"/>
                  </a:moveTo>
                  <a:cubicBezTo>
                    <a:pt x="12349" y="382"/>
                    <a:pt x="12348" y="382"/>
                    <a:pt x="12347" y="383"/>
                  </a:cubicBezTo>
                  <a:lnTo>
                    <a:pt x="12347" y="383"/>
                  </a:lnTo>
                  <a:cubicBezTo>
                    <a:pt x="12348" y="383"/>
                    <a:pt x="12349" y="382"/>
                    <a:pt x="12350" y="382"/>
                  </a:cubicBezTo>
                  <a:close/>
                  <a:moveTo>
                    <a:pt x="1579" y="3903"/>
                  </a:moveTo>
                  <a:cubicBezTo>
                    <a:pt x="1579" y="3903"/>
                    <a:pt x="1580" y="3903"/>
                    <a:pt x="1581" y="3904"/>
                  </a:cubicBezTo>
                  <a:lnTo>
                    <a:pt x="1581" y="3904"/>
                  </a:lnTo>
                  <a:cubicBezTo>
                    <a:pt x="1580" y="3903"/>
                    <a:pt x="1580" y="3903"/>
                    <a:pt x="1579" y="3903"/>
                  </a:cubicBezTo>
                  <a:close/>
                  <a:moveTo>
                    <a:pt x="14169" y="1"/>
                  </a:moveTo>
                  <a:cubicBezTo>
                    <a:pt x="14034" y="1"/>
                    <a:pt x="13899" y="8"/>
                    <a:pt x="13764" y="21"/>
                  </a:cubicBezTo>
                  <a:lnTo>
                    <a:pt x="13727" y="25"/>
                  </a:lnTo>
                  <a:lnTo>
                    <a:pt x="13692" y="24"/>
                  </a:lnTo>
                  <a:cubicBezTo>
                    <a:pt x="13590" y="44"/>
                    <a:pt x="13487" y="66"/>
                    <a:pt x="13386" y="89"/>
                  </a:cubicBezTo>
                  <a:cubicBezTo>
                    <a:pt x="13174" y="139"/>
                    <a:pt x="12963" y="193"/>
                    <a:pt x="12752" y="248"/>
                  </a:cubicBezTo>
                  <a:cubicBezTo>
                    <a:pt x="12724" y="255"/>
                    <a:pt x="12694" y="264"/>
                    <a:pt x="12666" y="270"/>
                  </a:cubicBezTo>
                  <a:cubicBezTo>
                    <a:pt x="12558" y="308"/>
                    <a:pt x="12452" y="345"/>
                    <a:pt x="12345" y="385"/>
                  </a:cubicBezTo>
                  <a:cubicBezTo>
                    <a:pt x="12345" y="385"/>
                    <a:pt x="12346" y="384"/>
                    <a:pt x="12347" y="383"/>
                  </a:cubicBezTo>
                  <a:lnTo>
                    <a:pt x="12347" y="383"/>
                  </a:lnTo>
                  <a:cubicBezTo>
                    <a:pt x="12343" y="385"/>
                    <a:pt x="12338" y="386"/>
                    <a:pt x="12334" y="388"/>
                  </a:cubicBezTo>
                  <a:cubicBezTo>
                    <a:pt x="12334" y="388"/>
                    <a:pt x="12333" y="389"/>
                    <a:pt x="12332" y="389"/>
                  </a:cubicBezTo>
                  <a:lnTo>
                    <a:pt x="12334" y="389"/>
                  </a:lnTo>
                  <a:cubicBezTo>
                    <a:pt x="12323" y="393"/>
                    <a:pt x="12312" y="397"/>
                    <a:pt x="12302" y="401"/>
                  </a:cubicBezTo>
                  <a:cubicBezTo>
                    <a:pt x="12309" y="400"/>
                    <a:pt x="12315" y="396"/>
                    <a:pt x="12322" y="395"/>
                  </a:cubicBezTo>
                  <a:lnTo>
                    <a:pt x="12322" y="395"/>
                  </a:lnTo>
                  <a:lnTo>
                    <a:pt x="12229" y="430"/>
                  </a:lnTo>
                  <a:lnTo>
                    <a:pt x="12225" y="431"/>
                  </a:lnTo>
                  <a:cubicBezTo>
                    <a:pt x="12198" y="442"/>
                    <a:pt x="12170" y="453"/>
                    <a:pt x="12143" y="464"/>
                  </a:cubicBezTo>
                  <a:lnTo>
                    <a:pt x="12132" y="469"/>
                  </a:lnTo>
                  <a:cubicBezTo>
                    <a:pt x="12131" y="469"/>
                    <a:pt x="12128" y="471"/>
                    <a:pt x="12127" y="471"/>
                  </a:cubicBezTo>
                  <a:cubicBezTo>
                    <a:pt x="12125" y="475"/>
                    <a:pt x="12122" y="479"/>
                    <a:pt x="12119" y="484"/>
                  </a:cubicBezTo>
                  <a:cubicBezTo>
                    <a:pt x="12115" y="491"/>
                    <a:pt x="12111" y="499"/>
                    <a:pt x="12108" y="506"/>
                  </a:cubicBezTo>
                  <a:cubicBezTo>
                    <a:pt x="11855" y="595"/>
                    <a:pt x="11604" y="687"/>
                    <a:pt x="11359" y="795"/>
                  </a:cubicBezTo>
                  <a:cubicBezTo>
                    <a:pt x="11044" y="933"/>
                    <a:pt x="10749" y="1107"/>
                    <a:pt x="10442" y="1263"/>
                  </a:cubicBezTo>
                  <a:cubicBezTo>
                    <a:pt x="10292" y="1341"/>
                    <a:pt x="10139" y="1413"/>
                    <a:pt x="9988" y="1492"/>
                  </a:cubicBezTo>
                  <a:cubicBezTo>
                    <a:pt x="9834" y="1570"/>
                    <a:pt x="9681" y="1650"/>
                    <a:pt x="9528" y="1731"/>
                  </a:cubicBezTo>
                  <a:cubicBezTo>
                    <a:pt x="9377" y="1813"/>
                    <a:pt x="9227" y="1894"/>
                    <a:pt x="9081" y="1984"/>
                  </a:cubicBezTo>
                  <a:cubicBezTo>
                    <a:pt x="8931" y="2074"/>
                    <a:pt x="8782" y="2161"/>
                    <a:pt x="8624" y="2240"/>
                  </a:cubicBezTo>
                  <a:cubicBezTo>
                    <a:pt x="8303" y="2404"/>
                    <a:pt x="7987" y="2577"/>
                    <a:pt x="7667" y="2743"/>
                  </a:cubicBezTo>
                  <a:cubicBezTo>
                    <a:pt x="7361" y="2901"/>
                    <a:pt x="7051" y="3045"/>
                    <a:pt x="6737" y="3185"/>
                  </a:cubicBezTo>
                  <a:cubicBezTo>
                    <a:pt x="6619" y="3238"/>
                    <a:pt x="6498" y="3285"/>
                    <a:pt x="6380" y="3337"/>
                  </a:cubicBezTo>
                  <a:cubicBezTo>
                    <a:pt x="6240" y="3398"/>
                    <a:pt x="6105" y="3462"/>
                    <a:pt x="5968" y="3525"/>
                  </a:cubicBezTo>
                  <a:cubicBezTo>
                    <a:pt x="5814" y="3593"/>
                    <a:pt x="5656" y="3653"/>
                    <a:pt x="5497" y="3710"/>
                  </a:cubicBezTo>
                  <a:cubicBezTo>
                    <a:pt x="5328" y="3767"/>
                    <a:pt x="5163" y="3831"/>
                    <a:pt x="4992" y="3884"/>
                  </a:cubicBezTo>
                  <a:cubicBezTo>
                    <a:pt x="4803" y="3932"/>
                    <a:pt x="4611" y="3967"/>
                    <a:pt x="4420" y="4007"/>
                  </a:cubicBezTo>
                  <a:cubicBezTo>
                    <a:pt x="4265" y="4037"/>
                    <a:pt x="4110" y="4070"/>
                    <a:pt x="3954" y="4094"/>
                  </a:cubicBezTo>
                  <a:cubicBezTo>
                    <a:pt x="3858" y="4107"/>
                    <a:pt x="3760" y="4116"/>
                    <a:pt x="3664" y="4126"/>
                  </a:cubicBezTo>
                  <a:cubicBezTo>
                    <a:pt x="3541" y="4138"/>
                    <a:pt x="3420" y="4151"/>
                    <a:pt x="3298" y="4154"/>
                  </a:cubicBezTo>
                  <a:cubicBezTo>
                    <a:pt x="3200" y="4153"/>
                    <a:pt x="3101" y="4145"/>
                    <a:pt x="3004" y="4143"/>
                  </a:cubicBezTo>
                  <a:cubicBezTo>
                    <a:pt x="2898" y="4142"/>
                    <a:pt x="2793" y="4143"/>
                    <a:pt x="2687" y="4132"/>
                  </a:cubicBezTo>
                  <a:cubicBezTo>
                    <a:pt x="2583" y="4118"/>
                    <a:pt x="2479" y="4099"/>
                    <a:pt x="2378" y="4081"/>
                  </a:cubicBezTo>
                  <a:cubicBezTo>
                    <a:pt x="2267" y="4061"/>
                    <a:pt x="2153" y="4047"/>
                    <a:pt x="2043" y="4021"/>
                  </a:cubicBezTo>
                  <a:cubicBezTo>
                    <a:pt x="1978" y="4005"/>
                    <a:pt x="1916" y="3983"/>
                    <a:pt x="1850" y="3966"/>
                  </a:cubicBezTo>
                  <a:cubicBezTo>
                    <a:pt x="1761" y="3943"/>
                    <a:pt x="1672" y="3923"/>
                    <a:pt x="1581" y="3904"/>
                  </a:cubicBezTo>
                  <a:lnTo>
                    <a:pt x="1581" y="3904"/>
                  </a:lnTo>
                  <a:cubicBezTo>
                    <a:pt x="1582" y="3904"/>
                    <a:pt x="1583" y="3905"/>
                    <a:pt x="1584" y="3905"/>
                  </a:cubicBezTo>
                  <a:cubicBezTo>
                    <a:pt x="1383" y="3856"/>
                    <a:pt x="1182" y="3810"/>
                    <a:pt x="985" y="3747"/>
                  </a:cubicBezTo>
                  <a:cubicBezTo>
                    <a:pt x="908" y="3715"/>
                    <a:pt x="834" y="3680"/>
                    <a:pt x="760" y="3642"/>
                  </a:cubicBezTo>
                  <a:cubicBezTo>
                    <a:pt x="695" y="3605"/>
                    <a:pt x="633" y="3565"/>
                    <a:pt x="570" y="3524"/>
                  </a:cubicBezTo>
                  <a:cubicBezTo>
                    <a:pt x="435" y="3486"/>
                    <a:pt x="303" y="3429"/>
                    <a:pt x="217" y="3316"/>
                  </a:cubicBezTo>
                  <a:cubicBezTo>
                    <a:pt x="215" y="3312"/>
                    <a:pt x="211" y="3309"/>
                    <a:pt x="209" y="3304"/>
                  </a:cubicBezTo>
                  <a:cubicBezTo>
                    <a:pt x="184" y="3292"/>
                    <a:pt x="159" y="3278"/>
                    <a:pt x="135" y="3262"/>
                  </a:cubicBezTo>
                  <a:cubicBezTo>
                    <a:pt x="129" y="3264"/>
                    <a:pt x="123" y="3267"/>
                    <a:pt x="117" y="3271"/>
                  </a:cubicBezTo>
                  <a:cubicBezTo>
                    <a:pt x="32" y="3317"/>
                    <a:pt x="0" y="3411"/>
                    <a:pt x="28" y="3502"/>
                  </a:cubicBezTo>
                  <a:cubicBezTo>
                    <a:pt x="51" y="3577"/>
                    <a:pt x="125" y="3632"/>
                    <a:pt x="187" y="3674"/>
                  </a:cubicBezTo>
                  <a:cubicBezTo>
                    <a:pt x="235" y="3705"/>
                    <a:pt x="283" y="3737"/>
                    <a:pt x="331" y="3770"/>
                  </a:cubicBezTo>
                  <a:cubicBezTo>
                    <a:pt x="534" y="3913"/>
                    <a:pt x="751" y="4039"/>
                    <a:pt x="993" y="4105"/>
                  </a:cubicBezTo>
                  <a:cubicBezTo>
                    <a:pt x="1114" y="4138"/>
                    <a:pt x="1235" y="4169"/>
                    <a:pt x="1358" y="4199"/>
                  </a:cubicBezTo>
                  <a:cubicBezTo>
                    <a:pt x="1347" y="4212"/>
                    <a:pt x="1340" y="4228"/>
                    <a:pt x="1335" y="4245"/>
                  </a:cubicBezTo>
                  <a:cubicBezTo>
                    <a:pt x="1313" y="4319"/>
                    <a:pt x="1343" y="4398"/>
                    <a:pt x="1408" y="4439"/>
                  </a:cubicBezTo>
                  <a:cubicBezTo>
                    <a:pt x="1449" y="4466"/>
                    <a:pt x="1501" y="4483"/>
                    <a:pt x="1546" y="4502"/>
                  </a:cubicBezTo>
                  <a:cubicBezTo>
                    <a:pt x="1625" y="4534"/>
                    <a:pt x="1704" y="4563"/>
                    <a:pt x="1784" y="4591"/>
                  </a:cubicBezTo>
                  <a:lnTo>
                    <a:pt x="1779" y="4591"/>
                  </a:lnTo>
                  <a:cubicBezTo>
                    <a:pt x="1845" y="4621"/>
                    <a:pt x="1911" y="4645"/>
                    <a:pt x="1980" y="4665"/>
                  </a:cubicBezTo>
                  <a:cubicBezTo>
                    <a:pt x="2056" y="4686"/>
                    <a:pt x="2133" y="4702"/>
                    <a:pt x="2211" y="4714"/>
                  </a:cubicBezTo>
                  <a:cubicBezTo>
                    <a:pt x="2295" y="4728"/>
                    <a:pt x="2379" y="4736"/>
                    <a:pt x="2463" y="4746"/>
                  </a:cubicBezTo>
                  <a:cubicBezTo>
                    <a:pt x="2515" y="4753"/>
                    <a:pt x="2567" y="4757"/>
                    <a:pt x="2619" y="4757"/>
                  </a:cubicBezTo>
                  <a:cubicBezTo>
                    <a:pt x="2643" y="4757"/>
                    <a:pt x="2667" y="4756"/>
                    <a:pt x="2692" y="4754"/>
                  </a:cubicBezTo>
                  <a:cubicBezTo>
                    <a:pt x="2744" y="4749"/>
                    <a:pt x="2796" y="4742"/>
                    <a:pt x="2849" y="4736"/>
                  </a:cubicBezTo>
                  <a:lnTo>
                    <a:pt x="2945" y="4756"/>
                  </a:lnTo>
                  <a:cubicBezTo>
                    <a:pt x="2958" y="4808"/>
                    <a:pt x="2994" y="4851"/>
                    <a:pt x="3041" y="4874"/>
                  </a:cubicBezTo>
                  <a:cubicBezTo>
                    <a:pt x="3089" y="4898"/>
                    <a:pt x="3139" y="4912"/>
                    <a:pt x="3192" y="4918"/>
                  </a:cubicBezTo>
                  <a:cubicBezTo>
                    <a:pt x="3225" y="4922"/>
                    <a:pt x="3259" y="4924"/>
                    <a:pt x="3290" y="4926"/>
                  </a:cubicBezTo>
                  <a:cubicBezTo>
                    <a:pt x="3332" y="4928"/>
                    <a:pt x="3375" y="4931"/>
                    <a:pt x="3416" y="4935"/>
                  </a:cubicBezTo>
                  <a:cubicBezTo>
                    <a:pt x="3505" y="4941"/>
                    <a:pt x="3594" y="4946"/>
                    <a:pt x="3683" y="4949"/>
                  </a:cubicBezTo>
                  <a:cubicBezTo>
                    <a:pt x="3894" y="4958"/>
                    <a:pt x="4106" y="4963"/>
                    <a:pt x="4319" y="4967"/>
                  </a:cubicBezTo>
                  <a:cubicBezTo>
                    <a:pt x="4348" y="4968"/>
                    <a:pt x="4378" y="4968"/>
                    <a:pt x="4405" y="4969"/>
                  </a:cubicBezTo>
                  <a:cubicBezTo>
                    <a:pt x="4414" y="4974"/>
                    <a:pt x="4423" y="4977"/>
                    <a:pt x="4432" y="4979"/>
                  </a:cubicBezTo>
                  <a:cubicBezTo>
                    <a:pt x="4455" y="4985"/>
                    <a:pt x="4478" y="4989"/>
                    <a:pt x="4502" y="4993"/>
                  </a:cubicBezTo>
                  <a:cubicBezTo>
                    <a:pt x="4517" y="4995"/>
                    <a:pt x="4533" y="4996"/>
                    <a:pt x="4548" y="4996"/>
                  </a:cubicBezTo>
                  <a:cubicBezTo>
                    <a:pt x="4583" y="4996"/>
                    <a:pt x="4618" y="4991"/>
                    <a:pt x="4651" y="4988"/>
                  </a:cubicBezTo>
                  <a:cubicBezTo>
                    <a:pt x="4780" y="4978"/>
                    <a:pt x="4911" y="4970"/>
                    <a:pt x="5040" y="4951"/>
                  </a:cubicBezTo>
                  <a:lnTo>
                    <a:pt x="5038" y="4951"/>
                  </a:lnTo>
                  <a:cubicBezTo>
                    <a:pt x="5044" y="4951"/>
                    <a:pt x="5050" y="4950"/>
                    <a:pt x="5057" y="4948"/>
                  </a:cubicBezTo>
                  <a:cubicBezTo>
                    <a:pt x="5060" y="4948"/>
                    <a:pt x="5063" y="4947"/>
                    <a:pt x="5066" y="4947"/>
                  </a:cubicBezTo>
                  <a:cubicBezTo>
                    <a:pt x="5090" y="4945"/>
                    <a:pt x="5115" y="4940"/>
                    <a:pt x="5138" y="4937"/>
                  </a:cubicBezTo>
                  <a:cubicBezTo>
                    <a:pt x="5161" y="4932"/>
                    <a:pt x="5188" y="4929"/>
                    <a:pt x="5212" y="4924"/>
                  </a:cubicBezTo>
                  <a:cubicBezTo>
                    <a:pt x="5245" y="4919"/>
                    <a:pt x="5277" y="4915"/>
                    <a:pt x="5310" y="4909"/>
                  </a:cubicBezTo>
                  <a:cubicBezTo>
                    <a:pt x="5329" y="4907"/>
                    <a:pt x="5348" y="4905"/>
                    <a:pt x="5366" y="4901"/>
                  </a:cubicBezTo>
                  <a:cubicBezTo>
                    <a:pt x="5371" y="4901"/>
                    <a:pt x="5375" y="4899"/>
                    <a:pt x="5381" y="4899"/>
                  </a:cubicBezTo>
                  <a:cubicBezTo>
                    <a:pt x="5393" y="4897"/>
                    <a:pt x="5405" y="4896"/>
                    <a:pt x="5418" y="4892"/>
                  </a:cubicBezTo>
                  <a:cubicBezTo>
                    <a:pt x="5441" y="4890"/>
                    <a:pt x="5462" y="4886"/>
                    <a:pt x="5485" y="4882"/>
                  </a:cubicBezTo>
                  <a:cubicBezTo>
                    <a:pt x="5485" y="4882"/>
                    <a:pt x="5485" y="4882"/>
                    <a:pt x="5484" y="4882"/>
                  </a:cubicBezTo>
                  <a:lnTo>
                    <a:pt x="5484" y="4882"/>
                  </a:lnTo>
                  <a:cubicBezTo>
                    <a:pt x="5636" y="4857"/>
                    <a:pt x="5786" y="4820"/>
                    <a:pt x="5937" y="4789"/>
                  </a:cubicBezTo>
                  <a:cubicBezTo>
                    <a:pt x="6073" y="4761"/>
                    <a:pt x="6205" y="4728"/>
                    <a:pt x="6340" y="4695"/>
                  </a:cubicBezTo>
                  <a:cubicBezTo>
                    <a:pt x="6472" y="4662"/>
                    <a:pt x="6604" y="4632"/>
                    <a:pt x="6734" y="4596"/>
                  </a:cubicBezTo>
                  <a:cubicBezTo>
                    <a:pt x="6893" y="4551"/>
                    <a:pt x="7051" y="4509"/>
                    <a:pt x="7209" y="4464"/>
                  </a:cubicBezTo>
                  <a:cubicBezTo>
                    <a:pt x="7280" y="4445"/>
                    <a:pt x="7349" y="4420"/>
                    <a:pt x="7418" y="4397"/>
                  </a:cubicBezTo>
                  <a:cubicBezTo>
                    <a:pt x="7511" y="4367"/>
                    <a:pt x="7601" y="4338"/>
                    <a:pt x="7693" y="4308"/>
                  </a:cubicBezTo>
                  <a:cubicBezTo>
                    <a:pt x="7742" y="4293"/>
                    <a:pt x="7788" y="4274"/>
                    <a:pt x="7837" y="4254"/>
                  </a:cubicBezTo>
                  <a:cubicBezTo>
                    <a:pt x="7932" y="4217"/>
                    <a:pt x="8029" y="4178"/>
                    <a:pt x="8127" y="4140"/>
                  </a:cubicBezTo>
                  <a:cubicBezTo>
                    <a:pt x="8268" y="4084"/>
                    <a:pt x="8407" y="4016"/>
                    <a:pt x="8546" y="3953"/>
                  </a:cubicBezTo>
                  <a:cubicBezTo>
                    <a:pt x="8604" y="3926"/>
                    <a:pt x="8661" y="3896"/>
                    <a:pt x="8720" y="3867"/>
                  </a:cubicBezTo>
                  <a:lnTo>
                    <a:pt x="8823" y="3816"/>
                  </a:lnTo>
                  <a:cubicBezTo>
                    <a:pt x="8856" y="3800"/>
                    <a:pt x="8889" y="3782"/>
                    <a:pt x="8922" y="3762"/>
                  </a:cubicBezTo>
                  <a:cubicBezTo>
                    <a:pt x="8940" y="3745"/>
                    <a:pt x="8959" y="3730"/>
                    <a:pt x="8979" y="3714"/>
                  </a:cubicBezTo>
                  <a:cubicBezTo>
                    <a:pt x="9032" y="3670"/>
                    <a:pt x="9044" y="3585"/>
                    <a:pt x="9018" y="3524"/>
                  </a:cubicBezTo>
                  <a:cubicBezTo>
                    <a:pt x="9025" y="3519"/>
                    <a:pt x="9034" y="3517"/>
                    <a:pt x="9041" y="3511"/>
                  </a:cubicBezTo>
                  <a:cubicBezTo>
                    <a:pt x="9060" y="3518"/>
                    <a:pt x="9079" y="3521"/>
                    <a:pt x="9099" y="3521"/>
                  </a:cubicBezTo>
                  <a:cubicBezTo>
                    <a:pt x="9103" y="3521"/>
                    <a:pt x="9108" y="3521"/>
                    <a:pt x="9113" y="3521"/>
                  </a:cubicBezTo>
                  <a:cubicBezTo>
                    <a:pt x="9165" y="3518"/>
                    <a:pt x="9215" y="3506"/>
                    <a:pt x="9264" y="3486"/>
                  </a:cubicBezTo>
                  <a:cubicBezTo>
                    <a:pt x="9287" y="3475"/>
                    <a:pt x="9312" y="3467"/>
                    <a:pt x="9336" y="3456"/>
                  </a:cubicBezTo>
                  <a:cubicBezTo>
                    <a:pt x="9390" y="3434"/>
                    <a:pt x="9441" y="3408"/>
                    <a:pt x="9491" y="3377"/>
                  </a:cubicBezTo>
                  <a:cubicBezTo>
                    <a:pt x="9578" y="3324"/>
                    <a:pt x="9680" y="3245"/>
                    <a:pt x="9723" y="3146"/>
                  </a:cubicBezTo>
                  <a:cubicBezTo>
                    <a:pt x="9747" y="3131"/>
                    <a:pt x="9770" y="3116"/>
                    <a:pt x="9793" y="3101"/>
                  </a:cubicBezTo>
                  <a:cubicBezTo>
                    <a:pt x="9803" y="3095"/>
                    <a:pt x="9810" y="3088"/>
                    <a:pt x="9817" y="3080"/>
                  </a:cubicBezTo>
                  <a:cubicBezTo>
                    <a:pt x="9833" y="3070"/>
                    <a:pt x="9848" y="3060"/>
                    <a:pt x="9864" y="3051"/>
                  </a:cubicBezTo>
                  <a:cubicBezTo>
                    <a:pt x="10090" y="2937"/>
                    <a:pt x="10314" y="2821"/>
                    <a:pt x="10536" y="2700"/>
                  </a:cubicBezTo>
                  <a:cubicBezTo>
                    <a:pt x="10631" y="2650"/>
                    <a:pt x="10726" y="2599"/>
                    <a:pt x="10821" y="2546"/>
                  </a:cubicBezTo>
                  <a:cubicBezTo>
                    <a:pt x="10828" y="2542"/>
                    <a:pt x="10835" y="2539"/>
                    <a:pt x="10844" y="2535"/>
                  </a:cubicBezTo>
                  <a:cubicBezTo>
                    <a:pt x="11025" y="2445"/>
                    <a:pt x="11213" y="2368"/>
                    <a:pt x="11387" y="2264"/>
                  </a:cubicBezTo>
                  <a:cubicBezTo>
                    <a:pt x="11428" y="2240"/>
                    <a:pt x="11458" y="2201"/>
                    <a:pt x="11471" y="2155"/>
                  </a:cubicBezTo>
                  <a:cubicBezTo>
                    <a:pt x="11472" y="2155"/>
                    <a:pt x="11473" y="2154"/>
                    <a:pt x="11475" y="2152"/>
                  </a:cubicBezTo>
                  <a:lnTo>
                    <a:pt x="11782" y="1942"/>
                  </a:lnTo>
                  <a:cubicBezTo>
                    <a:pt x="11847" y="1897"/>
                    <a:pt x="11908" y="1847"/>
                    <a:pt x="11970" y="1799"/>
                  </a:cubicBezTo>
                  <a:lnTo>
                    <a:pt x="12080" y="1713"/>
                  </a:lnTo>
                  <a:cubicBezTo>
                    <a:pt x="12161" y="1682"/>
                    <a:pt x="12243" y="1652"/>
                    <a:pt x="12323" y="1619"/>
                  </a:cubicBezTo>
                  <a:cubicBezTo>
                    <a:pt x="12436" y="1601"/>
                    <a:pt x="12548" y="1581"/>
                    <a:pt x="12662" y="1560"/>
                  </a:cubicBezTo>
                  <a:cubicBezTo>
                    <a:pt x="12963" y="1506"/>
                    <a:pt x="13264" y="1452"/>
                    <a:pt x="13564" y="1400"/>
                  </a:cubicBezTo>
                  <a:lnTo>
                    <a:pt x="13563" y="1400"/>
                  </a:lnTo>
                  <a:cubicBezTo>
                    <a:pt x="13754" y="1370"/>
                    <a:pt x="13946" y="1340"/>
                    <a:pt x="14138" y="1311"/>
                  </a:cubicBezTo>
                  <a:cubicBezTo>
                    <a:pt x="14183" y="1305"/>
                    <a:pt x="14232" y="1298"/>
                    <a:pt x="14279" y="1290"/>
                  </a:cubicBezTo>
                  <a:cubicBezTo>
                    <a:pt x="14374" y="1286"/>
                    <a:pt x="14470" y="1281"/>
                    <a:pt x="14564" y="1277"/>
                  </a:cubicBezTo>
                  <a:cubicBezTo>
                    <a:pt x="14635" y="1274"/>
                    <a:pt x="14708" y="1272"/>
                    <a:pt x="14780" y="1266"/>
                  </a:cubicBezTo>
                  <a:cubicBezTo>
                    <a:pt x="14787" y="1266"/>
                    <a:pt x="14794" y="1265"/>
                    <a:pt x="14803" y="1262"/>
                  </a:cubicBezTo>
                  <a:cubicBezTo>
                    <a:pt x="14873" y="1341"/>
                    <a:pt x="14946" y="1413"/>
                    <a:pt x="15024" y="1487"/>
                  </a:cubicBezTo>
                  <a:cubicBezTo>
                    <a:pt x="15027" y="1515"/>
                    <a:pt x="15034" y="1542"/>
                    <a:pt x="15045" y="1569"/>
                  </a:cubicBezTo>
                  <a:cubicBezTo>
                    <a:pt x="15047" y="1576"/>
                    <a:pt x="15050" y="1583"/>
                    <a:pt x="15053" y="1591"/>
                  </a:cubicBezTo>
                  <a:cubicBezTo>
                    <a:pt x="15056" y="1593"/>
                    <a:pt x="15059" y="1595"/>
                    <a:pt x="15063" y="1596"/>
                  </a:cubicBezTo>
                  <a:cubicBezTo>
                    <a:pt x="15087" y="1609"/>
                    <a:pt x="15109" y="1620"/>
                    <a:pt x="15133" y="1633"/>
                  </a:cubicBezTo>
                  <a:cubicBezTo>
                    <a:pt x="15146" y="1630"/>
                    <a:pt x="15159" y="1628"/>
                    <a:pt x="15172" y="1628"/>
                  </a:cubicBezTo>
                  <a:cubicBezTo>
                    <a:pt x="15228" y="1628"/>
                    <a:pt x="15279" y="1660"/>
                    <a:pt x="15328" y="1696"/>
                  </a:cubicBezTo>
                  <a:cubicBezTo>
                    <a:pt x="15389" y="1742"/>
                    <a:pt x="15451" y="1789"/>
                    <a:pt x="15511" y="1839"/>
                  </a:cubicBezTo>
                  <a:cubicBezTo>
                    <a:pt x="15592" y="1877"/>
                    <a:pt x="15670" y="1920"/>
                    <a:pt x="15746" y="1967"/>
                  </a:cubicBezTo>
                  <a:cubicBezTo>
                    <a:pt x="15840" y="2027"/>
                    <a:pt x="15937" y="2102"/>
                    <a:pt x="16008" y="2192"/>
                  </a:cubicBezTo>
                  <a:cubicBezTo>
                    <a:pt x="16087" y="2291"/>
                    <a:pt x="16155" y="2433"/>
                    <a:pt x="16077" y="2553"/>
                  </a:cubicBezTo>
                  <a:cubicBezTo>
                    <a:pt x="16066" y="2572"/>
                    <a:pt x="16051" y="2587"/>
                    <a:pt x="16034" y="2601"/>
                  </a:cubicBezTo>
                  <a:cubicBezTo>
                    <a:pt x="16091" y="2640"/>
                    <a:pt x="16149" y="2680"/>
                    <a:pt x="16209" y="2715"/>
                  </a:cubicBezTo>
                  <a:cubicBezTo>
                    <a:pt x="16258" y="2746"/>
                    <a:pt x="16305" y="2776"/>
                    <a:pt x="16354" y="2803"/>
                  </a:cubicBezTo>
                  <a:cubicBezTo>
                    <a:pt x="16362" y="2808"/>
                    <a:pt x="16371" y="2812"/>
                    <a:pt x="16379" y="2817"/>
                  </a:cubicBezTo>
                  <a:cubicBezTo>
                    <a:pt x="16415" y="2870"/>
                    <a:pt x="16453" y="2923"/>
                    <a:pt x="16490" y="2976"/>
                  </a:cubicBezTo>
                  <a:cubicBezTo>
                    <a:pt x="16491" y="2988"/>
                    <a:pt x="16492" y="2998"/>
                    <a:pt x="16491" y="3009"/>
                  </a:cubicBezTo>
                  <a:lnTo>
                    <a:pt x="16491" y="3044"/>
                  </a:lnTo>
                  <a:cubicBezTo>
                    <a:pt x="16487" y="3051"/>
                    <a:pt x="16483" y="3058"/>
                    <a:pt x="16478" y="3066"/>
                  </a:cubicBezTo>
                  <a:cubicBezTo>
                    <a:pt x="16391" y="3213"/>
                    <a:pt x="16325" y="3371"/>
                    <a:pt x="16284" y="3537"/>
                  </a:cubicBezTo>
                  <a:cubicBezTo>
                    <a:pt x="16236" y="3735"/>
                    <a:pt x="16204" y="3938"/>
                    <a:pt x="16191" y="4143"/>
                  </a:cubicBezTo>
                  <a:cubicBezTo>
                    <a:pt x="16190" y="4142"/>
                    <a:pt x="16190" y="4141"/>
                    <a:pt x="16190" y="4141"/>
                  </a:cubicBezTo>
                  <a:lnTo>
                    <a:pt x="16190" y="4141"/>
                  </a:lnTo>
                  <a:cubicBezTo>
                    <a:pt x="16185" y="4175"/>
                    <a:pt x="16186" y="4210"/>
                    <a:pt x="16192" y="4244"/>
                  </a:cubicBezTo>
                  <a:cubicBezTo>
                    <a:pt x="16203" y="4285"/>
                    <a:pt x="16225" y="4314"/>
                    <a:pt x="16254" y="4344"/>
                  </a:cubicBezTo>
                  <a:cubicBezTo>
                    <a:pt x="16268" y="4360"/>
                    <a:pt x="16286" y="4373"/>
                    <a:pt x="16306" y="4381"/>
                  </a:cubicBezTo>
                  <a:cubicBezTo>
                    <a:pt x="16258" y="4430"/>
                    <a:pt x="16208" y="4476"/>
                    <a:pt x="16156" y="4521"/>
                  </a:cubicBezTo>
                  <a:lnTo>
                    <a:pt x="16174" y="4507"/>
                  </a:lnTo>
                  <a:lnTo>
                    <a:pt x="16174" y="4507"/>
                  </a:lnTo>
                  <a:cubicBezTo>
                    <a:pt x="15993" y="4655"/>
                    <a:pt x="15811" y="4804"/>
                    <a:pt x="15615" y="4931"/>
                  </a:cubicBezTo>
                  <a:cubicBezTo>
                    <a:pt x="15622" y="4927"/>
                    <a:pt x="15628" y="4924"/>
                    <a:pt x="15635" y="4920"/>
                  </a:cubicBezTo>
                  <a:lnTo>
                    <a:pt x="15635" y="4920"/>
                  </a:lnTo>
                  <a:cubicBezTo>
                    <a:pt x="15526" y="4986"/>
                    <a:pt x="15416" y="5052"/>
                    <a:pt x="15314" y="5126"/>
                  </a:cubicBezTo>
                  <a:cubicBezTo>
                    <a:pt x="15225" y="5190"/>
                    <a:pt x="15129" y="5263"/>
                    <a:pt x="15068" y="5354"/>
                  </a:cubicBezTo>
                  <a:cubicBezTo>
                    <a:pt x="15049" y="5381"/>
                    <a:pt x="15040" y="5415"/>
                    <a:pt x="15043" y="5449"/>
                  </a:cubicBezTo>
                  <a:cubicBezTo>
                    <a:pt x="14997" y="5479"/>
                    <a:pt x="14953" y="5509"/>
                    <a:pt x="14910" y="5542"/>
                  </a:cubicBezTo>
                  <a:cubicBezTo>
                    <a:pt x="14855" y="5581"/>
                    <a:pt x="14828" y="5649"/>
                    <a:pt x="14844" y="5715"/>
                  </a:cubicBezTo>
                  <a:cubicBezTo>
                    <a:pt x="14859" y="5786"/>
                    <a:pt x="14913" y="5831"/>
                    <a:pt x="14980" y="5846"/>
                  </a:cubicBezTo>
                  <a:cubicBezTo>
                    <a:pt x="14988" y="5847"/>
                    <a:pt x="14995" y="5849"/>
                    <a:pt x="15002" y="5849"/>
                  </a:cubicBezTo>
                  <a:cubicBezTo>
                    <a:pt x="15004" y="5849"/>
                    <a:pt x="15005" y="5849"/>
                    <a:pt x="15007" y="5849"/>
                  </a:cubicBezTo>
                  <a:cubicBezTo>
                    <a:pt x="15034" y="5865"/>
                    <a:pt x="15066" y="5873"/>
                    <a:pt x="15098" y="5873"/>
                  </a:cubicBezTo>
                  <a:cubicBezTo>
                    <a:pt x="15110" y="5873"/>
                    <a:pt x="15122" y="5872"/>
                    <a:pt x="15133" y="5870"/>
                  </a:cubicBezTo>
                  <a:cubicBezTo>
                    <a:pt x="15176" y="5862"/>
                    <a:pt x="15216" y="5843"/>
                    <a:pt x="15251" y="5815"/>
                  </a:cubicBezTo>
                  <a:cubicBezTo>
                    <a:pt x="15303" y="5776"/>
                    <a:pt x="15355" y="5736"/>
                    <a:pt x="15405" y="5694"/>
                  </a:cubicBezTo>
                  <a:cubicBezTo>
                    <a:pt x="15464" y="5642"/>
                    <a:pt x="15523" y="5589"/>
                    <a:pt x="15581" y="5536"/>
                  </a:cubicBezTo>
                  <a:cubicBezTo>
                    <a:pt x="15594" y="5526"/>
                    <a:pt x="15605" y="5515"/>
                    <a:pt x="15616" y="5505"/>
                  </a:cubicBezTo>
                  <a:cubicBezTo>
                    <a:pt x="15620" y="5501"/>
                    <a:pt x="15625" y="5498"/>
                    <a:pt x="15630" y="5495"/>
                  </a:cubicBezTo>
                  <a:cubicBezTo>
                    <a:pt x="15639" y="5490"/>
                    <a:pt x="15650" y="5485"/>
                    <a:pt x="15658" y="5479"/>
                  </a:cubicBezTo>
                  <a:cubicBezTo>
                    <a:pt x="15688" y="5461"/>
                    <a:pt x="15711" y="5437"/>
                    <a:pt x="15728" y="5408"/>
                  </a:cubicBezTo>
                  <a:cubicBezTo>
                    <a:pt x="15752" y="5391"/>
                    <a:pt x="15777" y="5374"/>
                    <a:pt x="15803" y="5357"/>
                  </a:cubicBezTo>
                  <a:cubicBezTo>
                    <a:pt x="15909" y="5284"/>
                    <a:pt x="16020" y="5216"/>
                    <a:pt x="16126" y="5143"/>
                  </a:cubicBezTo>
                  <a:cubicBezTo>
                    <a:pt x="16161" y="5117"/>
                    <a:pt x="16184" y="5080"/>
                    <a:pt x="16192" y="5037"/>
                  </a:cubicBezTo>
                  <a:cubicBezTo>
                    <a:pt x="16220" y="5018"/>
                    <a:pt x="16247" y="5000"/>
                    <a:pt x="16277" y="4981"/>
                  </a:cubicBezTo>
                  <a:cubicBezTo>
                    <a:pt x="16416" y="4891"/>
                    <a:pt x="16555" y="4804"/>
                    <a:pt x="16683" y="4700"/>
                  </a:cubicBezTo>
                  <a:cubicBezTo>
                    <a:pt x="16827" y="4585"/>
                    <a:pt x="16938" y="4434"/>
                    <a:pt x="17005" y="4262"/>
                  </a:cubicBezTo>
                  <a:cubicBezTo>
                    <a:pt x="17049" y="4156"/>
                    <a:pt x="17078" y="4045"/>
                    <a:pt x="17095" y="3932"/>
                  </a:cubicBezTo>
                  <a:cubicBezTo>
                    <a:pt x="17101" y="3877"/>
                    <a:pt x="17102" y="3822"/>
                    <a:pt x="17100" y="3767"/>
                  </a:cubicBezTo>
                  <a:cubicBezTo>
                    <a:pt x="17126" y="3711"/>
                    <a:pt x="17145" y="3651"/>
                    <a:pt x="17158" y="3591"/>
                  </a:cubicBezTo>
                  <a:cubicBezTo>
                    <a:pt x="17188" y="3454"/>
                    <a:pt x="17191" y="3313"/>
                    <a:pt x="17188" y="3176"/>
                  </a:cubicBezTo>
                  <a:cubicBezTo>
                    <a:pt x="17183" y="3019"/>
                    <a:pt x="17181" y="2865"/>
                    <a:pt x="17149" y="2712"/>
                  </a:cubicBezTo>
                  <a:cubicBezTo>
                    <a:pt x="17133" y="2637"/>
                    <a:pt x="17119" y="2560"/>
                    <a:pt x="17099" y="2484"/>
                  </a:cubicBezTo>
                  <a:cubicBezTo>
                    <a:pt x="17085" y="2422"/>
                    <a:pt x="17064" y="2359"/>
                    <a:pt x="17048" y="2297"/>
                  </a:cubicBezTo>
                  <a:cubicBezTo>
                    <a:pt x="17029" y="2226"/>
                    <a:pt x="17012" y="2154"/>
                    <a:pt x="16991" y="2084"/>
                  </a:cubicBezTo>
                  <a:cubicBezTo>
                    <a:pt x="16964" y="2008"/>
                    <a:pt x="16931" y="1933"/>
                    <a:pt x="16893" y="1862"/>
                  </a:cubicBezTo>
                  <a:cubicBezTo>
                    <a:pt x="16827" y="1735"/>
                    <a:pt x="16759" y="1611"/>
                    <a:pt x="16685" y="1489"/>
                  </a:cubicBezTo>
                  <a:cubicBezTo>
                    <a:pt x="16640" y="1417"/>
                    <a:pt x="16596" y="1345"/>
                    <a:pt x="16553" y="1272"/>
                  </a:cubicBezTo>
                  <a:cubicBezTo>
                    <a:pt x="16522" y="1219"/>
                    <a:pt x="16494" y="1163"/>
                    <a:pt x="16455" y="1116"/>
                  </a:cubicBezTo>
                  <a:cubicBezTo>
                    <a:pt x="16350" y="985"/>
                    <a:pt x="16241" y="854"/>
                    <a:pt x="16117" y="738"/>
                  </a:cubicBezTo>
                  <a:cubicBezTo>
                    <a:pt x="16053" y="676"/>
                    <a:pt x="15985" y="616"/>
                    <a:pt x="15915" y="559"/>
                  </a:cubicBezTo>
                  <a:cubicBezTo>
                    <a:pt x="15835" y="496"/>
                    <a:pt x="15747" y="449"/>
                    <a:pt x="15655" y="404"/>
                  </a:cubicBezTo>
                  <a:cubicBezTo>
                    <a:pt x="15578" y="366"/>
                    <a:pt x="15500" y="328"/>
                    <a:pt x="15424" y="289"/>
                  </a:cubicBezTo>
                  <a:cubicBezTo>
                    <a:pt x="15356" y="257"/>
                    <a:pt x="15290" y="221"/>
                    <a:pt x="15221" y="195"/>
                  </a:cubicBezTo>
                  <a:cubicBezTo>
                    <a:pt x="15070" y="131"/>
                    <a:pt x="14913" y="83"/>
                    <a:pt x="14751" y="50"/>
                  </a:cubicBezTo>
                  <a:cubicBezTo>
                    <a:pt x="14667" y="32"/>
                    <a:pt x="14580" y="27"/>
                    <a:pt x="14496" y="20"/>
                  </a:cubicBezTo>
                  <a:cubicBezTo>
                    <a:pt x="14413" y="13"/>
                    <a:pt x="14333" y="4"/>
                    <a:pt x="14251" y="2"/>
                  </a:cubicBezTo>
                  <a:cubicBezTo>
                    <a:pt x="14224" y="1"/>
                    <a:pt x="14197" y="1"/>
                    <a:pt x="14169"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2"/>
            <p:cNvSpPr/>
            <p:nvPr/>
          </p:nvSpPr>
          <p:spPr>
            <a:xfrm>
              <a:off x="2364675" y="2822250"/>
              <a:ext cx="8850" cy="8575"/>
            </a:xfrm>
            <a:custGeom>
              <a:avLst/>
              <a:gdLst/>
              <a:ahLst/>
              <a:cxnLst/>
              <a:rect l="l" t="t" r="r" b="b"/>
              <a:pathLst>
                <a:path w="354" h="343" extrusionOk="0">
                  <a:moveTo>
                    <a:pt x="171" y="0"/>
                  </a:moveTo>
                  <a:cubicBezTo>
                    <a:pt x="86" y="0"/>
                    <a:pt x="14" y="76"/>
                    <a:pt x="7" y="160"/>
                  </a:cubicBezTo>
                  <a:cubicBezTo>
                    <a:pt x="1" y="256"/>
                    <a:pt x="72" y="330"/>
                    <a:pt x="164" y="341"/>
                  </a:cubicBezTo>
                  <a:cubicBezTo>
                    <a:pt x="170" y="342"/>
                    <a:pt x="176" y="342"/>
                    <a:pt x="182" y="342"/>
                  </a:cubicBezTo>
                  <a:cubicBezTo>
                    <a:pt x="268" y="342"/>
                    <a:pt x="340" y="266"/>
                    <a:pt x="346" y="183"/>
                  </a:cubicBezTo>
                  <a:cubicBezTo>
                    <a:pt x="353" y="86"/>
                    <a:pt x="280" y="13"/>
                    <a:pt x="189" y="1"/>
                  </a:cubicBezTo>
                  <a:cubicBezTo>
                    <a:pt x="183" y="0"/>
                    <a:pt x="177" y="0"/>
                    <a:pt x="171"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2"/>
            <p:cNvSpPr/>
            <p:nvPr/>
          </p:nvSpPr>
          <p:spPr>
            <a:xfrm>
              <a:off x="2376850" y="2815750"/>
              <a:ext cx="8850" cy="8550"/>
            </a:xfrm>
            <a:custGeom>
              <a:avLst/>
              <a:gdLst/>
              <a:ahLst/>
              <a:cxnLst/>
              <a:rect l="l" t="t" r="r" b="b"/>
              <a:pathLst>
                <a:path w="354" h="342" extrusionOk="0">
                  <a:moveTo>
                    <a:pt x="171" y="0"/>
                  </a:moveTo>
                  <a:cubicBezTo>
                    <a:pt x="87" y="0"/>
                    <a:pt x="14" y="76"/>
                    <a:pt x="7" y="160"/>
                  </a:cubicBezTo>
                  <a:cubicBezTo>
                    <a:pt x="0" y="256"/>
                    <a:pt x="73" y="329"/>
                    <a:pt x="165" y="340"/>
                  </a:cubicBezTo>
                  <a:cubicBezTo>
                    <a:pt x="171" y="341"/>
                    <a:pt x="177" y="342"/>
                    <a:pt x="183" y="342"/>
                  </a:cubicBezTo>
                  <a:cubicBezTo>
                    <a:pt x="267" y="342"/>
                    <a:pt x="340" y="266"/>
                    <a:pt x="347" y="183"/>
                  </a:cubicBezTo>
                  <a:cubicBezTo>
                    <a:pt x="353" y="86"/>
                    <a:pt x="280" y="13"/>
                    <a:pt x="188" y="1"/>
                  </a:cubicBezTo>
                  <a:cubicBezTo>
                    <a:pt x="182" y="1"/>
                    <a:pt x="177" y="0"/>
                    <a:pt x="171"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2"/>
            <p:cNvSpPr/>
            <p:nvPr/>
          </p:nvSpPr>
          <p:spPr>
            <a:xfrm>
              <a:off x="2389600" y="2809350"/>
              <a:ext cx="8825" cy="8550"/>
            </a:xfrm>
            <a:custGeom>
              <a:avLst/>
              <a:gdLst/>
              <a:ahLst/>
              <a:cxnLst/>
              <a:rect l="l" t="t" r="r" b="b"/>
              <a:pathLst>
                <a:path w="353" h="342" extrusionOk="0">
                  <a:moveTo>
                    <a:pt x="170" y="1"/>
                  </a:moveTo>
                  <a:cubicBezTo>
                    <a:pt x="86" y="1"/>
                    <a:pt x="14" y="76"/>
                    <a:pt x="7" y="160"/>
                  </a:cubicBezTo>
                  <a:cubicBezTo>
                    <a:pt x="0" y="256"/>
                    <a:pt x="73" y="330"/>
                    <a:pt x="165" y="341"/>
                  </a:cubicBezTo>
                  <a:cubicBezTo>
                    <a:pt x="171" y="342"/>
                    <a:pt x="177" y="342"/>
                    <a:pt x="183" y="342"/>
                  </a:cubicBezTo>
                  <a:cubicBezTo>
                    <a:pt x="268" y="342"/>
                    <a:pt x="340" y="266"/>
                    <a:pt x="347" y="184"/>
                  </a:cubicBezTo>
                  <a:cubicBezTo>
                    <a:pt x="353" y="86"/>
                    <a:pt x="281" y="14"/>
                    <a:pt x="188" y="2"/>
                  </a:cubicBezTo>
                  <a:cubicBezTo>
                    <a:pt x="182" y="1"/>
                    <a:pt x="176" y="1"/>
                    <a:pt x="170"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2"/>
            <p:cNvSpPr/>
            <p:nvPr/>
          </p:nvSpPr>
          <p:spPr>
            <a:xfrm>
              <a:off x="2362100" y="2839525"/>
              <a:ext cx="8825" cy="8575"/>
            </a:xfrm>
            <a:custGeom>
              <a:avLst/>
              <a:gdLst/>
              <a:ahLst/>
              <a:cxnLst/>
              <a:rect l="l" t="t" r="r" b="b"/>
              <a:pathLst>
                <a:path w="353" h="343" extrusionOk="0">
                  <a:moveTo>
                    <a:pt x="170" y="1"/>
                  </a:moveTo>
                  <a:cubicBezTo>
                    <a:pt x="85" y="1"/>
                    <a:pt x="12" y="76"/>
                    <a:pt x="7" y="160"/>
                  </a:cubicBezTo>
                  <a:cubicBezTo>
                    <a:pt x="0" y="256"/>
                    <a:pt x="73" y="329"/>
                    <a:pt x="165" y="342"/>
                  </a:cubicBezTo>
                  <a:cubicBezTo>
                    <a:pt x="171" y="342"/>
                    <a:pt x="177" y="343"/>
                    <a:pt x="183" y="343"/>
                  </a:cubicBezTo>
                  <a:cubicBezTo>
                    <a:pt x="267" y="343"/>
                    <a:pt x="340" y="266"/>
                    <a:pt x="347" y="183"/>
                  </a:cubicBezTo>
                  <a:cubicBezTo>
                    <a:pt x="353" y="86"/>
                    <a:pt x="280" y="13"/>
                    <a:pt x="188" y="2"/>
                  </a:cubicBezTo>
                  <a:cubicBezTo>
                    <a:pt x="182" y="1"/>
                    <a:pt x="176" y="1"/>
                    <a:pt x="170"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2"/>
            <p:cNvSpPr/>
            <p:nvPr/>
          </p:nvSpPr>
          <p:spPr>
            <a:xfrm>
              <a:off x="2375200" y="2833250"/>
              <a:ext cx="8850" cy="8575"/>
            </a:xfrm>
            <a:custGeom>
              <a:avLst/>
              <a:gdLst/>
              <a:ahLst/>
              <a:cxnLst/>
              <a:rect l="l" t="t" r="r" b="b"/>
              <a:pathLst>
                <a:path w="354" h="343" extrusionOk="0">
                  <a:moveTo>
                    <a:pt x="171" y="0"/>
                  </a:moveTo>
                  <a:cubicBezTo>
                    <a:pt x="87" y="0"/>
                    <a:pt x="14" y="76"/>
                    <a:pt x="7" y="160"/>
                  </a:cubicBezTo>
                  <a:cubicBezTo>
                    <a:pt x="1" y="256"/>
                    <a:pt x="74" y="330"/>
                    <a:pt x="165" y="341"/>
                  </a:cubicBezTo>
                  <a:cubicBezTo>
                    <a:pt x="171" y="342"/>
                    <a:pt x="177" y="343"/>
                    <a:pt x="182" y="343"/>
                  </a:cubicBezTo>
                  <a:cubicBezTo>
                    <a:pt x="267" y="343"/>
                    <a:pt x="340" y="267"/>
                    <a:pt x="346" y="183"/>
                  </a:cubicBezTo>
                  <a:cubicBezTo>
                    <a:pt x="354" y="86"/>
                    <a:pt x="281" y="13"/>
                    <a:pt x="189" y="1"/>
                  </a:cubicBezTo>
                  <a:cubicBezTo>
                    <a:pt x="183" y="1"/>
                    <a:pt x="177" y="0"/>
                    <a:pt x="171"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2"/>
            <p:cNvSpPr/>
            <p:nvPr/>
          </p:nvSpPr>
          <p:spPr>
            <a:xfrm>
              <a:off x="2389475" y="2826100"/>
              <a:ext cx="8850" cy="8575"/>
            </a:xfrm>
            <a:custGeom>
              <a:avLst/>
              <a:gdLst/>
              <a:ahLst/>
              <a:cxnLst/>
              <a:rect l="l" t="t" r="r" b="b"/>
              <a:pathLst>
                <a:path w="354" h="343" extrusionOk="0">
                  <a:moveTo>
                    <a:pt x="171" y="0"/>
                  </a:moveTo>
                  <a:cubicBezTo>
                    <a:pt x="87" y="0"/>
                    <a:pt x="13" y="77"/>
                    <a:pt x="6" y="160"/>
                  </a:cubicBezTo>
                  <a:cubicBezTo>
                    <a:pt x="0" y="257"/>
                    <a:pt x="73" y="330"/>
                    <a:pt x="165" y="341"/>
                  </a:cubicBezTo>
                  <a:cubicBezTo>
                    <a:pt x="171" y="342"/>
                    <a:pt x="177" y="342"/>
                    <a:pt x="183" y="342"/>
                  </a:cubicBezTo>
                  <a:cubicBezTo>
                    <a:pt x="268" y="342"/>
                    <a:pt x="339" y="267"/>
                    <a:pt x="346" y="183"/>
                  </a:cubicBezTo>
                  <a:cubicBezTo>
                    <a:pt x="354" y="86"/>
                    <a:pt x="281" y="13"/>
                    <a:pt x="189" y="1"/>
                  </a:cubicBezTo>
                  <a:cubicBezTo>
                    <a:pt x="183" y="1"/>
                    <a:pt x="177" y="0"/>
                    <a:pt x="171"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2"/>
            <p:cNvSpPr/>
            <p:nvPr/>
          </p:nvSpPr>
          <p:spPr>
            <a:xfrm>
              <a:off x="2401975" y="2818525"/>
              <a:ext cx="8850" cy="8575"/>
            </a:xfrm>
            <a:custGeom>
              <a:avLst/>
              <a:gdLst/>
              <a:ahLst/>
              <a:cxnLst/>
              <a:rect l="l" t="t" r="r" b="b"/>
              <a:pathLst>
                <a:path w="354" h="343" extrusionOk="0">
                  <a:moveTo>
                    <a:pt x="170" y="0"/>
                  </a:moveTo>
                  <a:cubicBezTo>
                    <a:pt x="85" y="0"/>
                    <a:pt x="14" y="76"/>
                    <a:pt x="7" y="159"/>
                  </a:cubicBezTo>
                  <a:cubicBezTo>
                    <a:pt x="1" y="256"/>
                    <a:pt x="73" y="330"/>
                    <a:pt x="165" y="341"/>
                  </a:cubicBezTo>
                  <a:cubicBezTo>
                    <a:pt x="171" y="342"/>
                    <a:pt x="176" y="342"/>
                    <a:pt x="182" y="342"/>
                  </a:cubicBezTo>
                  <a:cubicBezTo>
                    <a:pt x="267" y="342"/>
                    <a:pt x="340" y="266"/>
                    <a:pt x="347" y="183"/>
                  </a:cubicBezTo>
                  <a:cubicBezTo>
                    <a:pt x="353" y="86"/>
                    <a:pt x="280" y="13"/>
                    <a:pt x="188" y="1"/>
                  </a:cubicBezTo>
                  <a:cubicBezTo>
                    <a:pt x="182" y="1"/>
                    <a:pt x="176" y="0"/>
                    <a:pt x="170"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2"/>
            <p:cNvSpPr/>
            <p:nvPr/>
          </p:nvSpPr>
          <p:spPr>
            <a:xfrm>
              <a:off x="2377325" y="2850600"/>
              <a:ext cx="8850" cy="8550"/>
            </a:xfrm>
            <a:custGeom>
              <a:avLst/>
              <a:gdLst/>
              <a:ahLst/>
              <a:cxnLst/>
              <a:rect l="l" t="t" r="r" b="b"/>
              <a:pathLst>
                <a:path w="354" h="342" extrusionOk="0">
                  <a:moveTo>
                    <a:pt x="171" y="0"/>
                  </a:moveTo>
                  <a:cubicBezTo>
                    <a:pt x="86" y="0"/>
                    <a:pt x="14" y="76"/>
                    <a:pt x="7" y="158"/>
                  </a:cubicBezTo>
                  <a:cubicBezTo>
                    <a:pt x="0" y="256"/>
                    <a:pt x="73" y="328"/>
                    <a:pt x="165" y="340"/>
                  </a:cubicBezTo>
                  <a:cubicBezTo>
                    <a:pt x="171" y="341"/>
                    <a:pt x="177" y="341"/>
                    <a:pt x="183" y="341"/>
                  </a:cubicBezTo>
                  <a:cubicBezTo>
                    <a:pt x="268" y="341"/>
                    <a:pt x="340" y="266"/>
                    <a:pt x="347" y="183"/>
                  </a:cubicBezTo>
                  <a:cubicBezTo>
                    <a:pt x="353" y="86"/>
                    <a:pt x="280" y="13"/>
                    <a:pt x="188" y="1"/>
                  </a:cubicBezTo>
                  <a:cubicBezTo>
                    <a:pt x="182" y="0"/>
                    <a:pt x="176" y="0"/>
                    <a:pt x="171"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2"/>
            <p:cNvSpPr/>
            <p:nvPr/>
          </p:nvSpPr>
          <p:spPr>
            <a:xfrm>
              <a:off x="2388125" y="2845350"/>
              <a:ext cx="8825" cy="8575"/>
            </a:xfrm>
            <a:custGeom>
              <a:avLst/>
              <a:gdLst/>
              <a:ahLst/>
              <a:cxnLst/>
              <a:rect l="l" t="t" r="r" b="b"/>
              <a:pathLst>
                <a:path w="353" h="343" extrusionOk="0">
                  <a:moveTo>
                    <a:pt x="170" y="1"/>
                  </a:moveTo>
                  <a:cubicBezTo>
                    <a:pt x="86" y="1"/>
                    <a:pt x="13" y="77"/>
                    <a:pt x="7" y="159"/>
                  </a:cubicBezTo>
                  <a:cubicBezTo>
                    <a:pt x="0" y="257"/>
                    <a:pt x="73" y="329"/>
                    <a:pt x="165" y="341"/>
                  </a:cubicBezTo>
                  <a:cubicBezTo>
                    <a:pt x="171" y="342"/>
                    <a:pt x="177" y="342"/>
                    <a:pt x="183" y="342"/>
                  </a:cubicBezTo>
                  <a:cubicBezTo>
                    <a:pt x="267" y="342"/>
                    <a:pt x="340" y="267"/>
                    <a:pt x="347" y="184"/>
                  </a:cubicBezTo>
                  <a:cubicBezTo>
                    <a:pt x="353" y="87"/>
                    <a:pt x="280" y="14"/>
                    <a:pt x="188" y="2"/>
                  </a:cubicBezTo>
                  <a:cubicBezTo>
                    <a:pt x="182" y="1"/>
                    <a:pt x="176" y="1"/>
                    <a:pt x="170"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2"/>
            <p:cNvSpPr/>
            <p:nvPr/>
          </p:nvSpPr>
          <p:spPr>
            <a:xfrm>
              <a:off x="2399225" y="2838150"/>
              <a:ext cx="8850" cy="8575"/>
            </a:xfrm>
            <a:custGeom>
              <a:avLst/>
              <a:gdLst/>
              <a:ahLst/>
              <a:cxnLst/>
              <a:rect l="l" t="t" r="r" b="b"/>
              <a:pathLst>
                <a:path w="354" h="343" extrusionOk="0">
                  <a:moveTo>
                    <a:pt x="172" y="1"/>
                  </a:moveTo>
                  <a:cubicBezTo>
                    <a:pt x="87" y="1"/>
                    <a:pt x="14" y="76"/>
                    <a:pt x="8" y="160"/>
                  </a:cubicBezTo>
                  <a:cubicBezTo>
                    <a:pt x="1" y="257"/>
                    <a:pt x="74" y="330"/>
                    <a:pt x="165" y="342"/>
                  </a:cubicBezTo>
                  <a:cubicBezTo>
                    <a:pt x="171" y="343"/>
                    <a:pt x="177" y="343"/>
                    <a:pt x="183" y="343"/>
                  </a:cubicBezTo>
                  <a:cubicBezTo>
                    <a:pt x="268" y="343"/>
                    <a:pt x="340" y="267"/>
                    <a:pt x="347" y="183"/>
                  </a:cubicBezTo>
                  <a:cubicBezTo>
                    <a:pt x="353" y="86"/>
                    <a:pt x="281" y="13"/>
                    <a:pt x="190" y="2"/>
                  </a:cubicBezTo>
                  <a:cubicBezTo>
                    <a:pt x="184" y="1"/>
                    <a:pt x="178" y="1"/>
                    <a:pt x="172"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2"/>
            <p:cNvSpPr/>
            <p:nvPr/>
          </p:nvSpPr>
          <p:spPr>
            <a:xfrm>
              <a:off x="1864375" y="3419725"/>
              <a:ext cx="10175" cy="9800"/>
            </a:xfrm>
            <a:custGeom>
              <a:avLst/>
              <a:gdLst/>
              <a:ahLst/>
              <a:cxnLst/>
              <a:rect l="l" t="t" r="r" b="b"/>
              <a:pathLst>
                <a:path w="407" h="392" extrusionOk="0">
                  <a:moveTo>
                    <a:pt x="210" y="1"/>
                  </a:moveTo>
                  <a:cubicBezTo>
                    <a:pt x="160" y="1"/>
                    <a:pt x="110" y="24"/>
                    <a:pt x="73" y="65"/>
                  </a:cubicBezTo>
                  <a:cubicBezTo>
                    <a:pt x="32" y="94"/>
                    <a:pt x="6" y="139"/>
                    <a:pt x="3" y="190"/>
                  </a:cubicBezTo>
                  <a:cubicBezTo>
                    <a:pt x="1" y="274"/>
                    <a:pt x="52" y="350"/>
                    <a:pt x="131" y="380"/>
                  </a:cubicBezTo>
                  <a:cubicBezTo>
                    <a:pt x="153" y="387"/>
                    <a:pt x="175" y="391"/>
                    <a:pt x="196" y="391"/>
                  </a:cubicBezTo>
                  <a:cubicBezTo>
                    <a:pt x="267" y="391"/>
                    <a:pt x="335" y="351"/>
                    <a:pt x="369" y="285"/>
                  </a:cubicBezTo>
                  <a:cubicBezTo>
                    <a:pt x="406" y="207"/>
                    <a:pt x="392" y="104"/>
                    <a:pt x="325" y="45"/>
                  </a:cubicBezTo>
                  <a:cubicBezTo>
                    <a:pt x="290" y="15"/>
                    <a:pt x="250" y="1"/>
                    <a:pt x="210"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2"/>
            <p:cNvSpPr/>
            <p:nvPr/>
          </p:nvSpPr>
          <p:spPr>
            <a:xfrm>
              <a:off x="1877375" y="3425600"/>
              <a:ext cx="9975" cy="9525"/>
            </a:xfrm>
            <a:custGeom>
              <a:avLst/>
              <a:gdLst/>
              <a:ahLst/>
              <a:cxnLst/>
              <a:rect l="l" t="t" r="r" b="b"/>
              <a:pathLst>
                <a:path w="399" h="381" extrusionOk="0">
                  <a:moveTo>
                    <a:pt x="200" y="0"/>
                  </a:moveTo>
                  <a:cubicBezTo>
                    <a:pt x="189" y="0"/>
                    <a:pt x="178" y="1"/>
                    <a:pt x="168" y="3"/>
                  </a:cubicBezTo>
                  <a:cubicBezTo>
                    <a:pt x="147" y="8"/>
                    <a:pt x="128" y="15"/>
                    <a:pt x="110" y="27"/>
                  </a:cubicBezTo>
                  <a:cubicBezTo>
                    <a:pt x="51" y="52"/>
                    <a:pt x="11" y="108"/>
                    <a:pt x="6" y="171"/>
                  </a:cubicBezTo>
                  <a:cubicBezTo>
                    <a:pt x="0" y="231"/>
                    <a:pt x="23" y="292"/>
                    <a:pt x="68" y="332"/>
                  </a:cubicBezTo>
                  <a:cubicBezTo>
                    <a:pt x="103" y="364"/>
                    <a:pt x="148" y="380"/>
                    <a:pt x="192" y="380"/>
                  </a:cubicBezTo>
                  <a:cubicBezTo>
                    <a:pt x="236" y="380"/>
                    <a:pt x="279" y="365"/>
                    <a:pt x="314" y="335"/>
                  </a:cubicBezTo>
                  <a:cubicBezTo>
                    <a:pt x="371" y="280"/>
                    <a:pt x="398" y="203"/>
                    <a:pt x="372" y="127"/>
                  </a:cubicBezTo>
                  <a:cubicBezTo>
                    <a:pt x="361" y="97"/>
                    <a:pt x="344" y="72"/>
                    <a:pt x="321" y="52"/>
                  </a:cubicBezTo>
                  <a:cubicBezTo>
                    <a:pt x="288" y="19"/>
                    <a:pt x="245" y="0"/>
                    <a:pt x="200"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2"/>
            <p:cNvSpPr/>
            <p:nvPr/>
          </p:nvSpPr>
          <p:spPr>
            <a:xfrm>
              <a:off x="1845850" y="3283325"/>
              <a:ext cx="75" cy="375"/>
            </a:xfrm>
            <a:custGeom>
              <a:avLst/>
              <a:gdLst/>
              <a:ahLst/>
              <a:cxnLst/>
              <a:rect l="l" t="t" r="r" b="b"/>
              <a:pathLst>
                <a:path w="3" h="15" extrusionOk="0">
                  <a:moveTo>
                    <a:pt x="2" y="0"/>
                  </a:moveTo>
                  <a:cubicBezTo>
                    <a:pt x="1" y="2"/>
                    <a:pt x="0" y="5"/>
                    <a:pt x="0" y="8"/>
                  </a:cubicBezTo>
                  <a:lnTo>
                    <a:pt x="0" y="14"/>
                  </a:lnTo>
                  <a:cubicBezTo>
                    <a:pt x="1" y="10"/>
                    <a:pt x="1" y="6"/>
                    <a:pt x="2"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2"/>
            <p:cNvSpPr/>
            <p:nvPr/>
          </p:nvSpPr>
          <p:spPr>
            <a:xfrm>
              <a:off x="1837300" y="3277325"/>
              <a:ext cx="8775" cy="9900"/>
            </a:xfrm>
            <a:custGeom>
              <a:avLst/>
              <a:gdLst/>
              <a:ahLst/>
              <a:cxnLst/>
              <a:rect l="l" t="t" r="r" b="b"/>
              <a:pathLst>
                <a:path w="351" h="396" extrusionOk="0">
                  <a:moveTo>
                    <a:pt x="179" y="0"/>
                  </a:moveTo>
                  <a:cubicBezTo>
                    <a:pt x="176" y="0"/>
                    <a:pt x="172" y="0"/>
                    <a:pt x="169" y="1"/>
                  </a:cubicBezTo>
                  <a:cubicBezTo>
                    <a:pt x="82" y="8"/>
                    <a:pt x="13" y="80"/>
                    <a:pt x="11" y="167"/>
                  </a:cubicBezTo>
                  <a:lnTo>
                    <a:pt x="11" y="163"/>
                  </a:lnTo>
                  <a:cubicBezTo>
                    <a:pt x="11" y="177"/>
                    <a:pt x="10" y="190"/>
                    <a:pt x="7" y="202"/>
                  </a:cubicBezTo>
                  <a:cubicBezTo>
                    <a:pt x="7" y="207"/>
                    <a:pt x="6" y="210"/>
                    <a:pt x="6" y="213"/>
                  </a:cubicBezTo>
                  <a:cubicBezTo>
                    <a:pt x="0" y="304"/>
                    <a:pt x="65" y="382"/>
                    <a:pt x="154" y="394"/>
                  </a:cubicBezTo>
                  <a:lnTo>
                    <a:pt x="164" y="396"/>
                  </a:lnTo>
                  <a:cubicBezTo>
                    <a:pt x="167" y="396"/>
                    <a:pt x="169" y="396"/>
                    <a:pt x="172" y="396"/>
                  </a:cubicBezTo>
                  <a:cubicBezTo>
                    <a:pt x="257" y="396"/>
                    <a:pt x="330" y="333"/>
                    <a:pt x="342" y="248"/>
                  </a:cubicBezTo>
                  <a:cubicBezTo>
                    <a:pt x="349" y="218"/>
                    <a:pt x="351" y="189"/>
                    <a:pt x="350" y="159"/>
                  </a:cubicBezTo>
                  <a:cubicBezTo>
                    <a:pt x="346" y="70"/>
                    <a:pt x="266" y="0"/>
                    <a:pt x="179"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2"/>
            <p:cNvSpPr/>
            <p:nvPr/>
          </p:nvSpPr>
          <p:spPr>
            <a:xfrm>
              <a:off x="1845875" y="3283100"/>
              <a:ext cx="75" cy="250"/>
            </a:xfrm>
            <a:custGeom>
              <a:avLst/>
              <a:gdLst/>
              <a:ahLst/>
              <a:cxnLst/>
              <a:rect l="l" t="t" r="r" b="b"/>
              <a:pathLst>
                <a:path w="3" h="10" extrusionOk="0">
                  <a:moveTo>
                    <a:pt x="3" y="1"/>
                  </a:moveTo>
                  <a:cubicBezTo>
                    <a:pt x="3" y="2"/>
                    <a:pt x="1" y="5"/>
                    <a:pt x="1" y="6"/>
                  </a:cubicBezTo>
                  <a:cubicBezTo>
                    <a:pt x="1" y="6"/>
                    <a:pt x="1" y="6"/>
                    <a:pt x="1" y="6"/>
                  </a:cubicBezTo>
                  <a:lnTo>
                    <a:pt x="1" y="6"/>
                  </a:lnTo>
                  <a:cubicBezTo>
                    <a:pt x="2" y="5"/>
                    <a:pt x="3" y="3"/>
                    <a:pt x="3" y="1"/>
                  </a:cubicBezTo>
                  <a:close/>
                  <a:moveTo>
                    <a:pt x="1" y="6"/>
                  </a:moveTo>
                  <a:lnTo>
                    <a:pt x="1" y="6"/>
                  </a:lnTo>
                  <a:cubicBezTo>
                    <a:pt x="1" y="7"/>
                    <a:pt x="1" y="7"/>
                    <a:pt x="1" y="8"/>
                  </a:cubicBezTo>
                  <a:lnTo>
                    <a:pt x="1" y="8"/>
                  </a:lnTo>
                  <a:cubicBezTo>
                    <a:pt x="1" y="7"/>
                    <a:pt x="1" y="7"/>
                    <a:pt x="1" y="6"/>
                  </a:cubicBezTo>
                  <a:close/>
                  <a:moveTo>
                    <a:pt x="1" y="8"/>
                  </a:moveTo>
                  <a:cubicBezTo>
                    <a:pt x="1" y="8"/>
                    <a:pt x="0" y="9"/>
                    <a:pt x="0" y="9"/>
                  </a:cubicBezTo>
                  <a:cubicBezTo>
                    <a:pt x="1" y="9"/>
                    <a:pt x="1" y="8"/>
                    <a:pt x="1" y="8"/>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2"/>
            <p:cNvSpPr/>
            <p:nvPr/>
          </p:nvSpPr>
          <p:spPr>
            <a:xfrm>
              <a:off x="2113825" y="3307725"/>
              <a:ext cx="9825" cy="9525"/>
            </a:xfrm>
            <a:custGeom>
              <a:avLst/>
              <a:gdLst/>
              <a:ahLst/>
              <a:cxnLst/>
              <a:rect l="l" t="t" r="r" b="b"/>
              <a:pathLst>
                <a:path w="393" h="381" extrusionOk="0">
                  <a:moveTo>
                    <a:pt x="213" y="1"/>
                  </a:moveTo>
                  <a:cubicBezTo>
                    <a:pt x="159" y="1"/>
                    <a:pt x="109" y="26"/>
                    <a:pt x="78" y="71"/>
                  </a:cubicBezTo>
                  <a:cubicBezTo>
                    <a:pt x="38" y="100"/>
                    <a:pt x="13" y="146"/>
                    <a:pt x="8" y="194"/>
                  </a:cubicBezTo>
                  <a:cubicBezTo>
                    <a:pt x="0" y="293"/>
                    <a:pt x="78" y="367"/>
                    <a:pt x="171" y="380"/>
                  </a:cubicBezTo>
                  <a:cubicBezTo>
                    <a:pt x="176" y="380"/>
                    <a:pt x="181" y="381"/>
                    <a:pt x="186" y="381"/>
                  </a:cubicBezTo>
                  <a:cubicBezTo>
                    <a:pt x="253" y="381"/>
                    <a:pt x="317" y="346"/>
                    <a:pt x="356" y="289"/>
                  </a:cubicBezTo>
                  <a:cubicBezTo>
                    <a:pt x="382" y="248"/>
                    <a:pt x="393" y="198"/>
                    <a:pt x="385" y="150"/>
                  </a:cubicBezTo>
                  <a:cubicBezTo>
                    <a:pt x="383" y="141"/>
                    <a:pt x="381" y="134"/>
                    <a:pt x="378" y="126"/>
                  </a:cubicBezTo>
                  <a:cubicBezTo>
                    <a:pt x="358" y="56"/>
                    <a:pt x="297" y="6"/>
                    <a:pt x="225" y="1"/>
                  </a:cubicBezTo>
                  <a:cubicBezTo>
                    <a:pt x="221" y="1"/>
                    <a:pt x="217" y="1"/>
                    <a:pt x="213"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2"/>
            <p:cNvSpPr/>
            <p:nvPr/>
          </p:nvSpPr>
          <p:spPr>
            <a:xfrm>
              <a:off x="2116850" y="3293350"/>
              <a:ext cx="10325" cy="9000"/>
            </a:xfrm>
            <a:custGeom>
              <a:avLst/>
              <a:gdLst/>
              <a:ahLst/>
              <a:cxnLst/>
              <a:rect l="l" t="t" r="r" b="b"/>
              <a:pathLst>
                <a:path w="413" h="360" extrusionOk="0">
                  <a:moveTo>
                    <a:pt x="193" y="0"/>
                  </a:moveTo>
                  <a:cubicBezTo>
                    <a:pt x="153" y="0"/>
                    <a:pt x="112" y="14"/>
                    <a:pt x="79" y="43"/>
                  </a:cubicBezTo>
                  <a:cubicBezTo>
                    <a:pt x="30" y="85"/>
                    <a:pt x="1" y="156"/>
                    <a:pt x="16" y="218"/>
                  </a:cubicBezTo>
                  <a:cubicBezTo>
                    <a:pt x="27" y="260"/>
                    <a:pt x="52" y="297"/>
                    <a:pt x="87" y="324"/>
                  </a:cubicBezTo>
                  <a:cubicBezTo>
                    <a:pt x="110" y="343"/>
                    <a:pt x="140" y="354"/>
                    <a:pt x="171" y="358"/>
                  </a:cubicBezTo>
                  <a:lnTo>
                    <a:pt x="180" y="360"/>
                  </a:lnTo>
                  <a:lnTo>
                    <a:pt x="181" y="360"/>
                  </a:lnTo>
                  <a:cubicBezTo>
                    <a:pt x="184" y="360"/>
                    <a:pt x="187" y="360"/>
                    <a:pt x="189" y="360"/>
                  </a:cubicBezTo>
                  <a:cubicBezTo>
                    <a:pt x="209" y="360"/>
                    <a:pt x="228" y="356"/>
                    <a:pt x="247" y="350"/>
                  </a:cubicBezTo>
                  <a:cubicBezTo>
                    <a:pt x="361" y="312"/>
                    <a:pt x="412" y="158"/>
                    <a:pt x="324" y="59"/>
                  </a:cubicBezTo>
                  <a:cubicBezTo>
                    <a:pt x="289" y="20"/>
                    <a:pt x="241" y="0"/>
                    <a:pt x="193"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2"/>
            <p:cNvSpPr/>
            <p:nvPr/>
          </p:nvSpPr>
          <p:spPr>
            <a:xfrm>
              <a:off x="2105825" y="3296500"/>
              <a:ext cx="10200" cy="9375"/>
            </a:xfrm>
            <a:custGeom>
              <a:avLst/>
              <a:gdLst/>
              <a:ahLst/>
              <a:cxnLst/>
              <a:rect l="l" t="t" r="r" b="b"/>
              <a:pathLst>
                <a:path w="408" h="375" extrusionOk="0">
                  <a:moveTo>
                    <a:pt x="173" y="0"/>
                  </a:moveTo>
                  <a:cubicBezTo>
                    <a:pt x="103" y="0"/>
                    <a:pt x="38" y="44"/>
                    <a:pt x="13" y="113"/>
                  </a:cubicBezTo>
                  <a:cubicBezTo>
                    <a:pt x="1" y="144"/>
                    <a:pt x="0" y="177"/>
                    <a:pt x="8" y="208"/>
                  </a:cubicBezTo>
                  <a:cubicBezTo>
                    <a:pt x="9" y="232"/>
                    <a:pt x="15" y="256"/>
                    <a:pt x="26" y="277"/>
                  </a:cubicBezTo>
                  <a:cubicBezTo>
                    <a:pt x="52" y="330"/>
                    <a:pt x="104" y="366"/>
                    <a:pt x="163" y="374"/>
                  </a:cubicBezTo>
                  <a:cubicBezTo>
                    <a:pt x="169" y="375"/>
                    <a:pt x="175" y="375"/>
                    <a:pt x="181" y="375"/>
                  </a:cubicBezTo>
                  <a:cubicBezTo>
                    <a:pt x="207" y="375"/>
                    <a:pt x="234" y="369"/>
                    <a:pt x="258" y="358"/>
                  </a:cubicBezTo>
                  <a:cubicBezTo>
                    <a:pt x="408" y="281"/>
                    <a:pt x="390" y="60"/>
                    <a:pt x="229" y="10"/>
                  </a:cubicBezTo>
                  <a:cubicBezTo>
                    <a:pt x="211" y="3"/>
                    <a:pt x="192" y="0"/>
                    <a:pt x="173"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2"/>
            <p:cNvSpPr/>
            <p:nvPr/>
          </p:nvSpPr>
          <p:spPr>
            <a:xfrm>
              <a:off x="2174950" y="3075175"/>
              <a:ext cx="10750" cy="8850"/>
            </a:xfrm>
            <a:custGeom>
              <a:avLst/>
              <a:gdLst/>
              <a:ahLst/>
              <a:cxnLst/>
              <a:rect l="l" t="t" r="r" b="b"/>
              <a:pathLst>
                <a:path w="430" h="354" extrusionOk="0">
                  <a:moveTo>
                    <a:pt x="191" y="1"/>
                  </a:moveTo>
                  <a:cubicBezTo>
                    <a:pt x="126" y="1"/>
                    <a:pt x="66" y="37"/>
                    <a:pt x="36" y="95"/>
                  </a:cubicBezTo>
                  <a:cubicBezTo>
                    <a:pt x="0" y="167"/>
                    <a:pt x="17" y="253"/>
                    <a:pt x="77" y="307"/>
                  </a:cubicBezTo>
                  <a:cubicBezTo>
                    <a:pt x="105" y="332"/>
                    <a:pt x="139" y="346"/>
                    <a:pt x="175" y="352"/>
                  </a:cubicBezTo>
                  <a:cubicBezTo>
                    <a:pt x="182" y="353"/>
                    <a:pt x="189" y="353"/>
                    <a:pt x="196" y="353"/>
                  </a:cubicBezTo>
                  <a:cubicBezTo>
                    <a:pt x="237" y="353"/>
                    <a:pt x="278" y="337"/>
                    <a:pt x="310" y="309"/>
                  </a:cubicBezTo>
                  <a:cubicBezTo>
                    <a:pt x="429" y="210"/>
                    <a:pt x="368" y="16"/>
                    <a:pt x="214" y="2"/>
                  </a:cubicBezTo>
                  <a:lnTo>
                    <a:pt x="204" y="1"/>
                  </a:lnTo>
                  <a:cubicBezTo>
                    <a:pt x="200" y="1"/>
                    <a:pt x="195" y="1"/>
                    <a:pt x="191"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2"/>
            <p:cNvSpPr/>
            <p:nvPr/>
          </p:nvSpPr>
          <p:spPr>
            <a:xfrm>
              <a:off x="2188200" y="3075225"/>
              <a:ext cx="9525" cy="8550"/>
            </a:xfrm>
            <a:custGeom>
              <a:avLst/>
              <a:gdLst/>
              <a:ahLst/>
              <a:cxnLst/>
              <a:rect l="l" t="t" r="r" b="b"/>
              <a:pathLst>
                <a:path w="381" h="342" extrusionOk="0">
                  <a:moveTo>
                    <a:pt x="187" y="0"/>
                  </a:moveTo>
                  <a:cubicBezTo>
                    <a:pt x="144" y="0"/>
                    <a:pt x="102" y="16"/>
                    <a:pt x="68" y="46"/>
                  </a:cubicBezTo>
                  <a:cubicBezTo>
                    <a:pt x="19" y="90"/>
                    <a:pt x="0" y="159"/>
                    <a:pt x="20" y="222"/>
                  </a:cubicBezTo>
                  <a:cubicBezTo>
                    <a:pt x="25" y="239"/>
                    <a:pt x="31" y="255"/>
                    <a:pt x="41" y="269"/>
                  </a:cubicBezTo>
                  <a:cubicBezTo>
                    <a:pt x="66" y="308"/>
                    <a:pt x="108" y="335"/>
                    <a:pt x="156" y="340"/>
                  </a:cubicBezTo>
                  <a:cubicBezTo>
                    <a:pt x="163" y="341"/>
                    <a:pt x="171" y="342"/>
                    <a:pt x="179" y="342"/>
                  </a:cubicBezTo>
                  <a:cubicBezTo>
                    <a:pt x="246" y="342"/>
                    <a:pt x="308" y="306"/>
                    <a:pt x="340" y="245"/>
                  </a:cubicBezTo>
                  <a:cubicBezTo>
                    <a:pt x="381" y="162"/>
                    <a:pt x="348" y="62"/>
                    <a:pt x="266" y="19"/>
                  </a:cubicBezTo>
                  <a:cubicBezTo>
                    <a:pt x="241" y="7"/>
                    <a:pt x="214" y="0"/>
                    <a:pt x="187"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2"/>
            <p:cNvSpPr/>
            <p:nvPr/>
          </p:nvSpPr>
          <p:spPr>
            <a:xfrm>
              <a:off x="2300750" y="3164425"/>
              <a:ext cx="9800" cy="8825"/>
            </a:xfrm>
            <a:custGeom>
              <a:avLst/>
              <a:gdLst/>
              <a:ahLst/>
              <a:cxnLst/>
              <a:rect l="l" t="t" r="r" b="b"/>
              <a:pathLst>
                <a:path w="392" h="353" extrusionOk="0">
                  <a:moveTo>
                    <a:pt x="212" y="0"/>
                  </a:moveTo>
                  <a:cubicBezTo>
                    <a:pt x="207" y="0"/>
                    <a:pt x="203" y="1"/>
                    <a:pt x="199" y="1"/>
                  </a:cubicBezTo>
                  <a:cubicBezTo>
                    <a:pt x="183" y="3"/>
                    <a:pt x="167" y="6"/>
                    <a:pt x="151" y="11"/>
                  </a:cubicBezTo>
                  <a:cubicBezTo>
                    <a:pt x="66" y="21"/>
                    <a:pt x="0" y="94"/>
                    <a:pt x="0" y="180"/>
                  </a:cubicBezTo>
                  <a:cubicBezTo>
                    <a:pt x="0" y="267"/>
                    <a:pt x="65" y="340"/>
                    <a:pt x="150" y="349"/>
                  </a:cubicBezTo>
                  <a:lnTo>
                    <a:pt x="150" y="350"/>
                  </a:lnTo>
                  <a:lnTo>
                    <a:pt x="187" y="350"/>
                  </a:lnTo>
                  <a:cubicBezTo>
                    <a:pt x="194" y="352"/>
                    <a:pt x="201" y="352"/>
                    <a:pt x="208" y="352"/>
                  </a:cubicBezTo>
                  <a:cubicBezTo>
                    <a:pt x="213" y="352"/>
                    <a:pt x="217" y="352"/>
                    <a:pt x="222" y="351"/>
                  </a:cubicBezTo>
                  <a:cubicBezTo>
                    <a:pt x="309" y="347"/>
                    <a:pt x="391" y="265"/>
                    <a:pt x="381" y="173"/>
                  </a:cubicBezTo>
                  <a:lnTo>
                    <a:pt x="381" y="170"/>
                  </a:lnTo>
                  <a:cubicBezTo>
                    <a:pt x="379" y="152"/>
                    <a:pt x="377" y="133"/>
                    <a:pt x="372" y="115"/>
                  </a:cubicBezTo>
                  <a:cubicBezTo>
                    <a:pt x="353" y="48"/>
                    <a:pt x="282" y="0"/>
                    <a:pt x="212"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2"/>
            <p:cNvSpPr/>
            <p:nvPr/>
          </p:nvSpPr>
          <p:spPr>
            <a:xfrm>
              <a:off x="2292675" y="3461025"/>
              <a:ext cx="9825" cy="9425"/>
            </a:xfrm>
            <a:custGeom>
              <a:avLst/>
              <a:gdLst/>
              <a:ahLst/>
              <a:cxnLst/>
              <a:rect l="l" t="t" r="r" b="b"/>
              <a:pathLst>
                <a:path w="393" h="377" extrusionOk="0">
                  <a:moveTo>
                    <a:pt x="212" y="0"/>
                  </a:moveTo>
                  <a:cubicBezTo>
                    <a:pt x="198" y="0"/>
                    <a:pt x="184" y="2"/>
                    <a:pt x="170" y="5"/>
                  </a:cubicBezTo>
                  <a:cubicBezTo>
                    <a:pt x="122" y="17"/>
                    <a:pt x="81" y="52"/>
                    <a:pt x="60" y="97"/>
                  </a:cubicBezTo>
                  <a:cubicBezTo>
                    <a:pt x="56" y="103"/>
                    <a:pt x="54" y="107"/>
                    <a:pt x="52" y="111"/>
                  </a:cubicBezTo>
                  <a:cubicBezTo>
                    <a:pt x="0" y="212"/>
                    <a:pt x="43" y="337"/>
                    <a:pt x="159" y="369"/>
                  </a:cubicBezTo>
                  <a:cubicBezTo>
                    <a:pt x="167" y="372"/>
                    <a:pt x="177" y="374"/>
                    <a:pt x="186" y="375"/>
                  </a:cubicBezTo>
                  <a:cubicBezTo>
                    <a:pt x="193" y="376"/>
                    <a:pt x="201" y="376"/>
                    <a:pt x="208" y="376"/>
                  </a:cubicBezTo>
                  <a:cubicBezTo>
                    <a:pt x="308" y="376"/>
                    <a:pt x="392" y="295"/>
                    <a:pt x="392" y="191"/>
                  </a:cubicBezTo>
                  <a:cubicBezTo>
                    <a:pt x="392" y="140"/>
                    <a:pt x="373" y="91"/>
                    <a:pt x="338" y="53"/>
                  </a:cubicBezTo>
                  <a:cubicBezTo>
                    <a:pt x="305" y="19"/>
                    <a:pt x="259" y="0"/>
                    <a:pt x="212"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2"/>
            <p:cNvSpPr/>
            <p:nvPr/>
          </p:nvSpPr>
          <p:spPr>
            <a:xfrm>
              <a:off x="2304550" y="3452825"/>
              <a:ext cx="9550" cy="9200"/>
            </a:xfrm>
            <a:custGeom>
              <a:avLst/>
              <a:gdLst/>
              <a:ahLst/>
              <a:cxnLst/>
              <a:rect l="l" t="t" r="r" b="b"/>
              <a:pathLst>
                <a:path w="382" h="368" extrusionOk="0">
                  <a:moveTo>
                    <a:pt x="207" y="0"/>
                  </a:moveTo>
                  <a:cubicBezTo>
                    <a:pt x="154" y="0"/>
                    <a:pt x="100" y="24"/>
                    <a:pt x="66" y="75"/>
                  </a:cubicBezTo>
                  <a:cubicBezTo>
                    <a:pt x="41" y="103"/>
                    <a:pt x="25" y="137"/>
                    <a:pt x="18" y="173"/>
                  </a:cubicBezTo>
                  <a:cubicBezTo>
                    <a:pt x="0" y="265"/>
                    <a:pt x="71" y="352"/>
                    <a:pt x="161" y="366"/>
                  </a:cubicBezTo>
                  <a:lnTo>
                    <a:pt x="165" y="367"/>
                  </a:lnTo>
                  <a:cubicBezTo>
                    <a:pt x="169" y="367"/>
                    <a:pt x="173" y="368"/>
                    <a:pt x="177" y="368"/>
                  </a:cubicBezTo>
                  <a:cubicBezTo>
                    <a:pt x="230" y="368"/>
                    <a:pt x="282" y="349"/>
                    <a:pt x="321" y="313"/>
                  </a:cubicBezTo>
                  <a:cubicBezTo>
                    <a:pt x="345" y="291"/>
                    <a:pt x="359" y="262"/>
                    <a:pt x="366" y="230"/>
                  </a:cubicBezTo>
                  <a:cubicBezTo>
                    <a:pt x="382" y="191"/>
                    <a:pt x="382" y="146"/>
                    <a:pt x="366" y="106"/>
                  </a:cubicBezTo>
                  <a:cubicBezTo>
                    <a:pt x="337" y="37"/>
                    <a:pt x="272" y="0"/>
                    <a:pt x="207"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2"/>
            <p:cNvSpPr/>
            <p:nvPr/>
          </p:nvSpPr>
          <p:spPr>
            <a:xfrm>
              <a:off x="2214975" y="3574400"/>
              <a:ext cx="10250" cy="9450"/>
            </a:xfrm>
            <a:custGeom>
              <a:avLst/>
              <a:gdLst/>
              <a:ahLst/>
              <a:cxnLst/>
              <a:rect l="l" t="t" r="r" b="b"/>
              <a:pathLst>
                <a:path w="410" h="378" extrusionOk="0">
                  <a:moveTo>
                    <a:pt x="199" y="1"/>
                  </a:moveTo>
                  <a:cubicBezTo>
                    <a:pt x="150" y="1"/>
                    <a:pt x="102" y="21"/>
                    <a:pt x="68" y="65"/>
                  </a:cubicBezTo>
                  <a:cubicBezTo>
                    <a:pt x="2" y="134"/>
                    <a:pt x="0" y="242"/>
                    <a:pt x="62" y="314"/>
                  </a:cubicBezTo>
                  <a:cubicBezTo>
                    <a:pt x="99" y="356"/>
                    <a:pt x="151" y="378"/>
                    <a:pt x="203" y="378"/>
                  </a:cubicBezTo>
                  <a:cubicBezTo>
                    <a:pt x="240" y="378"/>
                    <a:pt x="277" y="367"/>
                    <a:pt x="309" y="345"/>
                  </a:cubicBezTo>
                  <a:cubicBezTo>
                    <a:pt x="401" y="276"/>
                    <a:pt x="410" y="103"/>
                    <a:pt x="309" y="35"/>
                  </a:cubicBezTo>
                  <a:cubicBezTo>
                    <a:pt x="276" y="12"/>
                    <a:pt x="237" y="1"/>
                    <a:pt x="199"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2"/>
            <p:cNvSpPr/>
            <p:nvPr/>
          </p:nvSpPr>
          <p:spPr>
            <a:xfrm>
              <a:off x="2402225" y="3332125"/>
              <a:ext cx="50" cy="100"/>
            </a:xfrm>
            <a:custGeom>
              <a:avLst/>
              <a:gdLst/>
              <a:ahLst/>
              <a:cxnLst/>
              <a:rect l="l" t="t" r="r" b="b"/>
              <a:pathLst>
                <a:path w="2" h="4" extrusionOk="0">
                  <a:moveTo>
                    <a:pt x="0" y="1"/>
                  </a:moveTo>
                  <a:cubicBezTo>
                    <a:pt x="0" y="2"/>
                    <a:pt x="0" y="3"/>
                    <a:pt x="1" y="4"/>
                  </a:cubicBezTo>
                  <a:cubicBezTo>
                    <a:pt x="1" y="3"/>
                    <a:pt x="0" y="2"/>
                    <a:pt x="0"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2"/>
            <p:cNvSpPr/>
            <p:nvPr/>
          </p:nvSpPr>
          <p:spPr>
            <a:xfrm>
              <a:off x="2402125" y="3331625"/>
              <a:ext cx="25" cy="25"/>
            </a:xfrm>
            <a:custGeom>
              <a:avLst/>
              <a:gdLst/>
              <a:ahLst/>
              <a:cxnLst/>
              <a:rect l="l" t="t" r="r" b="b"/>
              <a:pathLst>
                <a:path w="1" h="1" extrusionOk="0">
                  <a:moveTo>
                    <a:pt x="1" y="0"/>
                  </a:move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2"/>
            <p:cNvSpPr/>
            <p:nvPr/>
          </p:nvSpPr>
          <p:spPr>
            <a:xfrm>
              <a:off x="2401900" y="3326900"/>
              <a:ext cx="8975" cy="9450"/>
            </a:xfrm>
            <a:custGeom>
              <a:avLst/>
              <a:gdLst/>
              <a:ahLst/>
              <a:cxnLst/>
              <a:rect l="l" t="t" r="r" b="b"/>
              <a:pathLst>
                <a:path w="359" h="378" extrusionOk="0">
                  <a:moveTo>
                    <a:pt x="177" y="0"/>
                  </a:moveTo>
                  <a:cubicBezTo>
                    <a:pt x="157" y="0"/>
                    <a:pt x="136" y="4"/>
                    <a:pt x="115" y="12"/>
                  </a:cubicBezTo>
                  <a:cubicBezTo>
                    <a:pt x="44" y="41"/>
                    <a:pt x="0" y="113"/>
                    <a:pt x="10" y="189"/>
                  </a:cubicBezTo>
                  <a:lnTo>
                    <a:pt x="12" y="205"/>
                  </a:lnTo>
                  <a:cubicBezTo>
                    <a:pt x="12" y="207"/>
                    <a:pt x="13" y="210"/>
                    <a:pt x="13" y="212"/>
                  </a:cubicBezTo>
                  <a:cubicBezTo>
                    <a:pt x="23" y="262"/>
                    <a:pt x="37" y="309"/>
                    <a:pt x="82" y="343"/>
                  </a:cubicBezTo>
                  <a:cubicBezTo>
                    <a:pt x="105" y="361"/>
                    <a:pt x="133" y="372"/>
                    <a:pt x="164" y="376"/>
                  </a:cubicBezTo>
                  <a:cubicBezTo>
                    <a:pt x="171" y="377"/>
                    <a:pt x="178" y="378"/>
                    <a:pt x="185" y="378"/>
                  </a:cubicBezTo>
                  <a:cubicBezTo>
                    <a:pt x="237" y="378"/>
                    <a:pt x="287" y="354"/>
                    <a:pt x="320" y="312"/>
                  </a:cubicBezTo>
                  <a:cubicBezTo>
                    <a:pt x="347" y="279"/>
                    <a:pt x="355" y="241"/>
                    <a:pt x="357" y="200"/>
                  </a:cubicBezTo>
                  <a:cubicBezTo>
                    <a:pt x="358" y="174"/>
                    <a:pt x="353" y="147"/>
                    <a:pt x="340" y="123"/>
                  </a:cubicBezTo>
                  <a:cubicBezTo>
                    <a:pt x="339" y="118"/>
                    <a:pt x="337" y="112"/>
                    <a:pt x="335" y="107"/>
                  </a:cubicBezTo>
                  <a:cubicBezTo>
                    <a:pt x="308" y="41"/>
                    <a:pt x="244" y="0"/>
                    <a:pt x="177"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2"/>
            <p:cNvSpPr/>
            <p:nvPr/>
          </p:nvSpPr>
          <p:spPr>
            <a:xfrm>
              <a:off x="2402875" y="3314900"/>
              <a:ext cx="9100" cy="8500"/>
            </a:xfrm>
            <a:custGeom>
              <a:avLst/>
              <a:gdLst/>
              <a:ahLst/>
              <a:cxnLst/>
              <a:rect l="l" t="t" r="r" b="b"/>
              <a:pathLst>
                <a:path w="364" h="340" extrusionOk="0">
                  <a:moveTo>
                    <a:pt x="183" y="1"/>
                  </a:moveTo>
                  <a:cubicBezTo>
                    <a:pt x="100" y="1"/>
                    <a:pt x="27" y="61"/>
                    <a:pt x="13" y="145"/>
                  </a:cubicBezTo>
                  <a:cubicBezTo>
                    <a:pt x="0" y="234"/>
                    <a:pt x="64" y="326"/>
                    <a:pt x="157" y="338"/>
                  </a:cubicBezTo>
                  <a:cubicBezTo>
                    <a:pt x="165" y="339"/>
                    <a:pt x="172" y="340"/>
                    <a:pt x="180" y="340"/>
                  </a:cubicBezTo>
                  <a:cubicBezTo>
                    <a:pt x="263" y="340"/>
                    <a:pt x="336" y="279"/>
                    <a:pt x="350" y="195"/>
                  </a:cubicBezTo>
                  <a:cubicBezTo>
                    <a:pt x="364" y="106"/>
                    <a:pt x="299" y="14"/>
                    <a:pt x="206" y="2"/>
                  </a:cubicBezTo>
                  <a:cubicBezTo>
                    <a:pt x="198" y="1"/>
                    <a:pt x="191" y="1"/>
                    <a:pt x="183"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2"/>
            <p:cNvSpPr/>
            <p:nvPr/>
          </p:nvSpPr>
          <p:spPr>
            <a:xfrm>
              <a:off x="2468450" y="3138900"/>
              <a:ext cx="464625" cy="309025"/>
            </a:xfrm>
            <a:custGeom>
              <a:avLst/>
              <a:gdLst/>
              <a:ahLst/>
              <a:cxnLst/>
              <a:rect l="l" t="t" r="r" b="b"/>
              <a:pathLst>
                <a:path w="18585" h="12361" extrusionOk="0">
                  <a:moveTo>
                    <a:pt x="16679" y="5897"/>
                  </a:moveTo>
                  <a:lnTo>
                    <a:pt x="16679" y="5897"/>
                  </a:lnTo>
                  <a:cubicBezTo>
                    <a:pt x="16678" y="5897"/>
                    <a:pt x="16678" y="5898"/>
                    <a:pt x="16678" y="5899"/>
                  </a:cubicBezTo>
                  <a:lnTo>
                    <a:pt x="16678" y="5899"/>
                  </a:lnTo>
                  <a:lnTo>
                    <a:pt x="16679" y="5897"/>
                  </a:lnTo>
                  <a:close/>
                  <a:moveTo>
                    <a:pt x="6033" y="7418"/>
                  </a:moveTo>
                  <a:cubicBezTo>
                    <a:pt x="6037" y="7418"/>
                    <a:pt x="6042" y="7419"/>
                    <a:pt x="6046" y="7419"/>
                  </a:cubicBezTo>
                  <a:cubicBezTo>
                    <a:pt x="6041" y="7418"/>
                    <a:pt x="6037" y="7418"/>
                    <a:pt x="6033" y="7418"/>
                  </a:cubicBezTo>
                  <a:close/>
                  <a:moveTo>
                    <a:pt x="16217" y="7720"/>
                  </a:moveTo>
                  <a:cubicBezTo>
                    <a:pt x="16217" y="7721"/>
                    <a:pt x="16216" y="7723"/>
                    <a:pt x="16215" y="7724"/>
                  </a:cubicBezTo>
                  <a:cubicBezTo>
                    <a:pt x="16216" y="7723"/>
                    <a:pt x="16217" y="7722"/>
                    <a:pt x="16217" y="7720"/>
                  </a:cubicBezTo>
                  <a:close/>
                  <a:moveTo>
                    <a:pt x="16844" y="11412"/>
                  </a:moveTo>
                  <a:lnTo>
                    <a:pt x="16844" y="11412"/>
                  </a:lnTo>
                  <a:cubicBezTo>
                    <a:pt x="16845" y="11413"/>
                    <a:pt x="16847" y="11414"/>
                    <a:pt x="16848" y="11415"/>
                  </a:cubicBezTo>
                  <a:cubicBezTo>
                    <a:pt x="16847" y="11414"/>
                    <a:pt x="16845" y="11413"/>
                    <a:pt x="16844" y="11412"/>
                  </a:cubicBezTo>
                  <a:close/>
                  <a:moveTo>
                    <a:pt x="16854" y="11421"/>
                  </a:moveTo>
                  <a:lnTo>
                    <a:pt x="16854" y="11421"/>
                  </a:lnTo>
                  <a:cubicBezTo>
                    <a:pt x="16855" y="11422"/>
                    <a:pt x="16855" y="11422"/>
                    <a:pt x="16856" y="11422"/>
                  </a:cubicBezTo>
                  <a:lnTo>
                    <a:pt x="16856" y="11422"/>
                  </a:lnTo>
                  <a:cubicBezTo>
                    <a:pt x="16856" y="11422"/>
                    <a:pt x="16855" y="11421"/>
                    <a:pt x="16854" y="11421"/>
                  </a:cubicBezTo>
                  <a:close/>
                  <a:moveTo>
                    <a:pt x="17961" y="11972"/>
                  </a:moveTo>
                  <a:lnTo>
                    <a:pt x="17961" y="11972"/>
                  </a:lnTo>
                  <a:cubicBezTo>
                    <a:pt x="17963" y="11973"/>
                    <a:pt x="17966" y="11973"/>
                    <a:pt x="17968" y="11974"/>
                  </a:cubicBezTo>
                  <a:lnTo>
                    <a:pt x="17968" y="11974"/>
                  </a:lnTo>
                  <a:cubicBezTo>
                    <a:pt x="17966" y="11973"/>
                    <a:pt x="17963" y="11972"/>
                    <a:pt x="17961" y="11972"/>
                  </a:cubicBezTo>
                  <a:close/>
                  <a:moveTo>
                    <a:pt x="1113" y="1"/>
                  </a:moveTo>
                  <a:cubicBezTo>
                    <a:pt x="1015" y="1"/>
                    <a:pt x="919" y="3"/>
                    <a:pt x="822" y="11"/>
                  </a:cubicBezTo>
                  <a:cubicBezTo>
                    <a:pt x="744" y="19"/>
                    <a:pt x="670" y="28"/>
                    <a:pt x="592" y="38"/>
                  </a:cubicBezTo>
                  <a:cubicBezTo>
                    <a:pt x="503" y="48"/>
                    <a:pt x="412" y="58"/>
                    <a:pt x="320" y="71"/>
                  </a:cubicBezTo>
                  <a:cubicBezTo>
                    <a:pt x="263" y="77"/>
                    <a:pt x="206" y="89"/>
                    <a:pt x="150" y="99"/>
                  </a:cubicBezTo>
                  <a:lnTo>
                    <a:pt x="151" y="99"/>
                  </a:lnTo>
                  <a:cubicBezTo>
                    <a:pt x="148" y="99"/>
                    <a:pt x="145" y="100"/>
                    <a:pt x="141" y="100"/>
                  </a:cubicBezTo>
                  <a:lnTo>
                    <a:pt x="141" y="100"/>
                  </a:lnTo>
                  <a:cubicBezTo>
                    <a:pt x="142" y="100"/>
                    <a:pt x="142" y="100"/>
                    <a:pt x="143" y="100"/>
                  </a:cubicBezTo>
                  <a:cubicBezTo>
                    <a:pt x="141" y="101"/>
                    <a:pt x="139" y="101"/>
                    <a:pt x="136" y="101"/>
                  </a:cubicBezTo>
                  <a:lnTo>
                    <a:pt x="136" y="101"/>
                  </a:lnTo>
                  <a:cubicBezTo>
                    <a:pt x="138" y="101"/>
                    <a:pt x="140" y="100"/>
                    <a:pt x="141" y="100"/>
                  </a:cubicBezTo>
                  <a:lnTo>
                    <a:pt x="141" y="100"/>
                  </a:lnTo>
                  <a:cubicBezTo>
                    <a:pt x="140" y="100"/>
                    <a:pt x="138" y="100"/>
                    <a:pt x="136" y="101"/>
                  </a:cubicBezTo>
                  <a:lnTo>
                    <a:pt x="136" y="101"/>
                  </a:lnTo>
                  <a:cubicBezTo>
                    <a:pt x="136" y="101"/>
                    <a:pt x="136" y="101"/>
                    <a:pt x="136" y="101"/>
                  </a:cubicBezTo>
                  <a:lnTo>
                    <a:pt x="136" y="101"/>
                  </a:lnTo>
                  <a:cubicBezTo>
                    <a:pt x="136" y="101"/>
                    <a:pt x="136" y="101"/>
                    <a:pt x="136" y="101"/>
                  </a:cubicBezTo>
                  <a:cubicBezTo>
                    <a:pt x="136" y="101"/>
                    <a:pt x="136" y="101"/>
                    <a:pt x="136" y="101"/>
                  </a:cubicBezTo>
                  <a:lnTo>
                    <a:pt x="136" y="101"/>
                  </a:lnTo>
                  <a:cubicBezTo>
                    <a:pt x="136" y="101"/>
                    <a:pt x="136" y="101"/>
                    <a:pt x="135" y="101"/>
                  </a:cubicBezTo>
                  <a:lnTo>
                    <a:pt x="132" y="101"/>
                  </a:lnTo>
                  <a:cubicBezTo>
                    <a:pt x="65" y="117"/>
                    <a:pt x="13" y="170"/>
                    <a:pt x="0" y="237"/>
                  </a:cubicBezTo>
                  <a:cubicBezTo>
                    <a:pt x="38" y="225"/>
                    <a:pt x="77" y="214"/>
                    <a:pt x="116" y="205"/>
                  </a:cubicBezTo>
                  <a:cubicBezTo>
                    <a:pt x="179" y="189"/>
                    <a:pt x="241" y="179"/>
                    <a:pt x="304" y="176"/>
                  </a:cubicBezTo>
                  <a:cubicBezTo>
                    <a:pt x="324" y="167"/>
                    <a:pt x="345" y="158"/>
                    <a:pt x="366" y="151"/>
                  </a:cubicBezTo>
                  <a:cubicBezTo>
                    <a:pt x="388" y="142"/>
                    <a:pt x="409" y="138"/>
                    <a:pt x="431" y="138"/>
                  </a:cubicBezTo>
                  <a:cubicBezTo>
                    <a:pt x="498" y="138"/>
                    <a:pt x="562" y="178"/>
                    <a:pt x="589" y="244"/>
                  </a:cubicBezTo>
                  <a:cubicBezTo>
                    <a:pt x="600" y="271"/>
                    <a:pt x="603" y="301"/>
                    <a:pt x="600" y="329"/>
                  </a:cubicBezTo>
                  <a:cubicBezTo>
                    <a:pt x="612" y="343"/>
                    <a:pt x="624" y="358"/>
                    <a:pt x="631" y="375"/>
                  </a:cubicBezTo>
                  <a:lnTo>
                    <a:pt x="652" y="373"/>
                  </a:lnTo>
                  <a:cubicBezTo>
                    <a:pt x="771" y="358"/>
                    <a:pt x="892" y="345"/>
                    <a:pt x="1013" y="340"/>
                  </a:cubicBezTo>
                  <a:lnTo>
                    <a:pt x="1001" y="340"/>
                  </a:lnTo>
                  <a:cubicBezTo>
                    <a:pt x="1005" y="339"/>
                    <a:pt x="1008" y="339"/>
                    <a:pt x="1012" y="339"/>
                  </a:cubicBezTo>
                  <a:cubicBezTo>
                    <a:pt x="1015" y="339"/>
                    <a:pt x="1018" y="339"/>
                    <a:pt x="1022" y="340"/>
                  </a:cubicBezTo>
                  <a:cubicBezTo>
                    <a:pt x="1145" y="341"/>
                    <a:pt x="1267" y="346"/>
                    <a:pt x="1391" y="358"/>
                  </a:cubicBezTo>
                  <a:cubicBezTo>
                    <a:pt x="1453" y="368"/>
                    <a:pt x="1514" y="380"/>
                    <a:pt x="1575" y="395"/>
                  </a:cubicBezTo>
                  <a:cubicBezTo>
                    <a:pt x="1633" y="412"/>
                    <a:pt x="1689" y="430"/>
                    <a:pt x="1746" y="448"/>
                  </a:cubicBezTo>
                  <a:cubicBezTo>
                    <a:pt x="1742" y="479"/>
                    <a:pt x="1744" y="511"/>
                    <a:pt x="1754" y="540"/>
                  </a:cubicBezTo>
                  <a:cubicBezTo>
                    <a:pt x="1773" y="603"/>
                    <a:pt x="1831" y="652"/>
                    <a:pt x="1877" y="694"/>
                  </a:cubicBezTo>
                  <a:cubicBezTo>
                    <a:pt x="1930" y="743"/>
                    <a:pt x="1985" y="791"/>
                    <a:pt x="2038" y="838"/>
                  </a:cubicBezTo>
                  <a:cubicBezTo>
                    <a:pt x="2032" y="834"/>
                    <a:pt x="2026" y="829"/>
                    <a:pt x="2021" y="824"/>
                  </a:cubicBezTo>
                  <a:lnTo>
                    <a:pt x="2021" y="824"/>
                  </a:lnTo>
                  <a:cubicBezTo>
                    <a:pt x="2094" y="892"/>
                    <a:pt x="2162" y="965"/>
                    <a:pt x="2227" y="1042"/>
                  </a:cubicBezTo>
                  <a:cubicBezTo>
                    <a:pt x="2266" y="1095"/>
                    <a:pt x="2306" y="1151"/>
                    <a:pt x="2343" y="1209"/>
                  </a:cubicBezTo>
                  <a:lnTo>
                    <a:pt x="2341" y="1206"/>
                  </a:lnTo>
                  <a:lnTo>
                    <a:pt x="2341" y="1206"/>
                  </a:lnTo>
                  <a:cubicBezTo>
                    <a:pt x="2388" y="1286"/>
                    <a:pt x="2432" y="1369"/>
                    <a:pt x="2470" y="1455"/>
                  </a:cubicBezTo>
                  <a:cubicBezTo>
                    <a:pt x="2493" y="1510"/>
                    <a:pt x="2515" y="1566"/>
                    <a:pt x="2535" y="1622"/>
                  </a:cubicBezTo>
                  <a:lnTo>
                    <a:pt x="2536" y="1626"/>
                  </a:lnTo>
                  <a:cubicBezTo>
                    <a:pt x="2536" y="1627"/>
                    <a:pt x="2537" y="1628"/>
                    <a:pt x="2537" y="1629"/>
                  </a:cubicBezTo>
                  <a:cubicBezTo>
                    <a:pt x="2537" y="1629"/>
                    <a:pt x="2537" y="1630"/>
                    <a:pt x="2537" y="1630"/>
                  </a:cubicBezTo>
                  <a:cubicBezTo>
                    <a:pt x="2538" y="1631"/>
                    <a:pt x="2539" y="1632"/>
                    <a:pt x="2539" y="1633"/>
                  </a:cubicBezTo>
                  <a:lnTo>
                    <a:pt x="2539" y="1633"/>
                  </a:lnTo>
                  <a:cubicBezTo>
                    <a:pt x="2539" y="1633"/>
                    <a:pt x="2539" y="1633"/>
                    <a:pt x="2538" y="1632"/>
                  </a:cubicBezTo>
                  <a:lnTo>
                    <a:pt x="2538" y="1632"/>
                  </a:lnTo>
                  <a:cubicBezTo>
                    <a:pt x="2559" y="1707"/>
                    <a:pt x="2578" y="1784"/>
                    <a:pt x="2592" y="1861"/>
                  </a:cubicBezTo>
                  <a:cubicBezTo>
                    <a:pt x="2612" y="1996"/>
                    <a:pt x="2626" y="2132"/>
                    <a:pt x="2639" y="2267"/>
                  </a:cubicBezTo>
                  <a:cubicBezTo>
                    <a:pt x="2600" y="2315"/>
                    <a:pt x="2586" y="2380"/>
                    <a:pt x="2577" y="2445"/>
                  </a:cubicBezTo>
                  <a:cubicBezTo>
                    <a:pt x="2572" y="2502"/>
                    <a:pt x="2571" y="2559"/>
                    <a:pt x="2573" y="2616"/>
                  </a:cubicBezTo>
                  <a:cubicBezTo>
                    <a:pt x="2576" y="2745"/>
                    <a:pt x="2581" y="2873"/>
                    <a:pt x="2585" y="3001"/>
                  </a:cubicBezTo>
                  <a:cubicBezTo>
                    <a:pt x="2590" y="3278"/>
                    <a:pt x="2575" y="3556"/>
                    <a:pt x="2554" y="3834"/>
                  </a:cubicBezTo>
                  <a:cubicBezTo>
                    <a:pt x="2534" y="4126"/>
                    <a:pt x="2515" y="4420"/>
                    <a:pt x="2484" y="4714"/>
                  </a:cubicBezTo>
                  <a:cubicBezTo>
                    <a:pt x="2470" y="4806"/>
                    <a:pt x="2456" y="4899"/>
                    <a:pt x="2438" y="4990"/>
                  </a:cubicBezTo>
                  <a:cubicBezTo>
                    <a:pt x="2421" y="5077"/>
                    <a:pt x="2403" y="5165"/>
                    <a:pt x="2395" y="5254"/>
                  </a:cubicBezTo>
                  <a:cubicBezTo>
                    <a:pt x="2385" y="5374"/>
                    <a:pt x="2384" y="5500"/>
                    <a:pt x="2426" y="5616"/>
                  </a:cubicBezTo>
                  <a:cubicBezTo>
                    <a:pt x="2461" y="5712"/>
                    <a:pt x="2507" y="5804"/>
                    <a:pt x="2563" y="5889"/>
                  </a:cubicBezTo>
                  <a:cubicBezTo>
                    <a:pt x="2558" y="5883"/>
                    <a:pt x="2555" y="5878"/>
                    <a:pt x="2550" y="5871"/>
                  </a:cubicBezTo>
                  <a:lnTo>
                    <a:pt x="2550" y="5871"/>
                  </a:lnTo>
                  <a:cubicBezTo>
                    <a:pt x="2585" y="5926"/>
                    <a:pt x="2621" y="5982"/>
                    <a:pt x="2656" y="6037"/>
                  </a:cubicBezTo>
                  <a:cubicBezTo>
                    <a:pt x="2695" y="6098"/>
                    <a:pt x="2756" y="6146"/>
                    <a:pt x="2828" y="6146"/>
                  </a:cubicBezTo>
                  <a:cubicBezTo>
                    <a:pt x="2829" y="6146"/>
                    <a:pt x="2830" y="6146"/>
                    <a:pt x="2831" y="6146"/>
                  </a:cubicBezTo>
                  <a:cubicBezTo>
                    <a:pt x="2846" y="6176"/>
                    <a:pt x="2861" y="6207"/>
                    <a:pt x="2878" y="6238"/>
                  </a:cubicBezTo>
                  <a:cubicBezTo>
                    <a:pt x="2879" y="6262"/>
                    <a:pt x="2881" y="6285"/>
                    <a:pt x="2887" y="6309"/>
                  </a:cubicBezTo>
                  <a:cubicBezTo>
                    <a:pt x="2897" y="6352"/>
                    <a:pt x="2913" y="6394"/>
                    <a:pt x="2932" y="6434"/>
                  </a:cubicBezTo>
                  <a:cubicBezTo>
                    <a:pt x="2986" y="6544"/>
                    <a:pt x="3050" y="6647"/>
                    <a:pt x="3123" y="6746"/>
                  </a:cubicBezTo>
                  <a:cubicBezTo>
                    <a:pt x="3123" y="6767"/>
                    <a:pt x="3127" y="6788"/>
                    <a:pt x="3136" y="6807"/>
                  </a:cubicBezTo>
                  <a:cubicBezTo>
                    <a:pt x="3161" y="6870"/>
                    <a:pt x="3189" y="6931"/>
                    <a:pt x="3237" y="6982"/>
                  </a:cubicBezTo>
                  <a:cubicBezTo>
                    <a:pt x="3290" y="7038"/>
                    <a:pt x="3347" y="7090"/>
                    <a:pt x="3407" y="7138"/>
                  </a:cubicBezTo>
                  <a:cubicBezTo>
                    <a:pt x="3477" y="7192"/>
                    <a:pt x="3547" y="7246"/>
                    <a:pt x="3619" y="7297"/>
                  </a:cubicBezTo>
                  <a:lnTo>
                    <a:pt x="3692" y="7361"/>
                  </a:lnTo>
                  <a:cubicBezTo>
                    <a:pt x="3717" y="7382"/>
                    <a:pt x="3743" y="7400"/>
                    <a:pt x="3772" y="7414"/>
                  </a:cubicBezTo>
                  <a:cubicBezTo>
                    <a:pt x="3797" y="7430"/>
                    <a:pt x="3826" y="7439"/>
                    <a:pt x="3857" y="7439"/>
                  </a:cubicBezTo>
                  <a:cubicBezTo>
                    <a:pt x="3918" y="7474"/>
                    <a:pt x="3981" y="7506"/>
                    <a:pt x="4044" y="7538"/>
                  </a:cubicBezTo>
                  <a:cubicBezTo>
                    <a:pt x="4085" y="7559"/>
                    <a:pt x="4127" y="7576"/>
                    <a:pt x="4172" y="7591"/>
                  </a:cubicBezTo>
                  <a:cubicBezTo>
                    <a:pt x="4187" y="7595"/>
                    <a:pt x="4203" y="7598"/>
                    <a:pt x="4219" y="7598"/>
                  </a:cubicBezTo>
                  <a:cubicBezTo>
                    <a:pt x="4222" y="7598"/>
                    <a:pt x="4224" y="7598"/>
                    <a:pt x="4227" y="7598"/>
                  </a:cubicBezTo>
                  <a:cubicBezTo>
                    <a:pt x="4256" y="7611"/>
                    <a:pt x="4285" y="7625"/>
                    <a:pt x="4313" y="7640"/>
                  </a:cubicBezTo>
                  <a:cubicBezTo>
                    <a:pt x="4372" y="7666"/>
                    <a:pt x="4430" y="7693"/>
                    <a:pt x="4488" y="7719"/>
                  </a:cubicBezTo>
                  <a:cubicBezTo>
                    <a:pt x="4618" y="7778"/>
                    <a:pt x="4748" y="7840"/>
                    <a:pt x="4881" y="7893"/>
                  </a:cubicBezTo>
                  <a:lnTo>
                    <a:pt x="5130" y="7994"/>
                  </a:lnTo>
                  <a:cubicBezTo>
                    <a:pt x="5273" y="8049"/>
                    <a:pt x="5419" y="8096"/>
                    <a:pt x="5567" y="8132"/>
                  </a:cubicBezTo>
                  <a:cubicBezTo>
                    <a:pt x="5658" y="8154"/>
                    <a:pt x="5751" y="8171"/>
                    <a:pt x="5843" y="8183"/>
                  </a:cubicBezTo>
                  <a:cubicBezTo>
                    <a:pt x="5946" y="8195"/>
                    <a:pt x="6050" y="8202"/>
                    <a:pt x="6154" y="8202"/>
                  </a:cubicBezTo>
                  <a:cubicBezTo>
                    <a:pt x="6297" y="8202"/>
                    <a:pt x="6440" y="8190"/>
                    <a:pt x="6582" y="8166"/>
                  </a:cubicBezTo>
                  <a:cubicBezTo>
                    <a:pt x="6740" y="8140"/>
                    <a:pt x="6898" y="8103"/>
                    <a:pt x="7054" y="8066"/>
                  </a:cubicBezTo>
                  <a:cubicBezTo>
                    <a:pt x="7180" y="8035"/>
                    <a:pt x="7306" y="8004"/>
                    <a:pt x="7432" y="7967"/>
                  </a:cubicBezTo>
                  <a:cubicBezTo>
                    <a:pt x="7502" y="7947"/>
                    <a:pt x="7574" y="7928"/>
                    <a:pt x="7642" y="7905"/>
                  </a:cubicBezTo>
                  <a:cubicBezTo>
                    <a:pt x="7719" y="7879"/>
                    <a:pt x="7796" y="7858"/>
                    <a:pt x="7872" y="7829"/>
                  </a:cubicBezTo>
                  <a:cubicBezTo>
                    <a:pt x="7940" y="7803"/>
                    <a:pt x="8009" y="7780"/>
                    <a:pt x="8075" y="7753"/>
                  </a:cubicBezTo>
                  <a:cubicBezTo>
                    <a:pt x="8149" y="7722"/>
                    <a:pt x="8223" y="7688"/>
                    <a:pt x="8296" y="7654"/>
                  </a:cubicBezTo>
                  <a:cubicBezTo>
                    <a:pt x="8341" y="7630"/>
                    <a:pt x="8381" y="7599"/>
                    <a:pt x="8412" y="7559"/>
                  </a:cubicBezTo>
                  <a:cubicBezTo>
                    <a:pt x="8460" y="7499"/>
                    <a:pt x="8463" y="7416"/>
                    <a:pt x="8418" y="7354"/>
                  </a:cubicBezTo>
                  <a:cubicBezTo>
                    <a:pt x="8474" y="7330"/>
                    <a:pt x="8531" y="7309"/>
                    <a:pt x="8587" y="7285"/>
                  </a:cubicBezTo>
                  <a:cubicBezTo>
                    <a:pt x="8740" y="7217"/>
                    <a:pt x="8889" y="7140"/>
                    <a:pt x="9033" y="7055"/>
                  </a:cubicBezTo>
                  <a:cubicBezTo>
                    <a:pt x="9110" y="7011"/>
                    <a:pt x="9187" y="6967"/>
                    <a:pt x="9262" y="6918"/>
                  </a:cubicBezTo>
                  <a:cubicBezTo>
                    <a:pt x="9336" y="6868"/>
                    <a:pt x="9413" y="6820"/>
                    <a:pt x="9485" y="6768"/>
                  </a:cubicBezTo>
                  <a:cubicBezTo>
                    <a:pt x="9632" y="6658"/>
                    <a:pt x="9780" y="6548"/>
                    <a:pt x="9914" y="6425"/>
                  </a:cubicBezTo>
                  <a:cubicBezTo>
                    <a:pt x="9978" y="6368"/>
                    <a:pt x="10040" y="6309"/>
                    <a:pt x="10101" y="6250"/>
                  </a:cubicBezTo>
                  <a:cubicBezTo>
                    <a:pt x="10157" y="6195"/>
                    <a:pt x="10222" y="6145"/>
                    <a:pt x="10255" y="6073"/>
                  </a:cubicBezTo>
                  <a:cubicBezTo>
                    <a:pt x="10279" y="6022"/>
                    <a:pt x="10273" y="5962"/>
                    <a:pt x="10241" y="5917"/>
                  </a:cubicBezTo>
                  <a:cubicBezTo>
                    <a:pt x="10332" y="5832"/>
                    <a:pt x="10421" y="5746"/>
                    <a:pt x="10512" y="5661"/>
                  </a:cubicBezTo>
                  <a:cubicBezTo>
                    <a:pt x="10613" y="5569"/>
                    <a:pt x="10712" y="5472"/>
                    <a:pt x="10810" y="5376"/>
                  </a:cubicBezTo>
                  <a:cubicBezTo>
                    <a:pt x="10922" y="5267"/>
                    <a:pt x="11032" y="5159"/>
                    <a:pt x="11142" y="5048"/>
                  </a:cubicBezTo>
                  <a:cubicBezTo>
                    <a:pt x="11187" y="5001"/>
                    <a:pt x="11233" y="4955"/>
                    <a:pt x="11277" y="4908"/>
                  </a:cubicBezTo>
                  <a:cubicBezTo>
                    <a:pt x="11305" y="4880"/>
                    <a:pt x="11331" y="4850"/>
                    <a:pt x="11359" y="4824"/>
                  </a:cubicBezTo>
                  <a:cubicBezTo>
                    <a:pt x="11388" y="4798"/>
                    <a:pt x="11416" y="4769"/>
                    <a:pt x="11439" y="4737"/>
                  </a:cubicBezTo>
                  <a:lnTo>
                    <a:pt x="11452" y="4727"/>
                  </a:lnTo>
                  <a:cubicBezTo>
                    <a:pt x="11557" y="4642"/>
                    <a:pt x="11663" y="4557"/>
                    <a:pt x="11768" y="4472"/>
                  </a:cubicBezTo>
                  <a:cubicBezTo>
                    <a:pt x="11932" y="4341"/>
                    <a:pt x="12092" y="4208"/>
                    <a:pt x="12255" y="4076"/>
                  </a:cubicBezTo>
                  <a:cubicBezTo>
                    <a:pt x="12316" y="4028"/>
                    <a:pt x="12380" y="3981"/>
                    <a:pt x="12443" y="3934"/>
                  </a:cubicBezTo>
                  <a:cubicBezTo>
                    <a:pt x="12549" y="3854"/>
                    <a:pt x="12653" y="3773"/>
                    <a:pt x="12760" y="3694"/>
                  </a:cubicBezTo>
                  <a:cubicBezTo>
                    <a:pt x="12824" y="3644"/>
                    <a:pt x="12897" y="3600"/>
                    <a:pt x="12966" y="3555"/>
                  </a:cubicBezTo>
                  <a:lnTo>
                    <a:pt x="13235" y="3376"/>
                  </a:lnTo>
                  <a:cubicBezTo>
                    <a:pt x="13305" y="3337"/>
                    <a:pt x="13374" y="3297"/>
                    <a:pt x="13443" y="3257"/>
                  </a:cubicBezTo>
                  <a:lnTo>
                    <a:pt x="13496" y="3239"/>
                  </a:lnTo>
                  <a:cubicBezTo>
                    <a:pt x="13563" y="3214"/>
                    <a:pt x="13631" y="3189"/>
                    <a:pt x="13699" y="3165"/>
                  </a:cubicBezTo>
                  <a:cubicBezTo>
                    <a:pt x="13838" y="3116"/>
                    <a:pt x="13977" y="3067"/>
                    <a:pt x="14116" y="3018"/>
                  </a:cubicBezTo>
                  <a:cubicBezTo>
                    <a:pt x="14202" y="2992"/>
                    <a:pt x="14288" y="2965"/>
                    <a:pt x="14373" y="2939"/>
                  </a:cubicBezTo>
                  <a:cubicBezTo>
                    <a:pt x="14443" y="2918"/>
                    <a:pt x="14511" y="2895"/>
                    <a:pt x="14582" y="2877"/>
                  </a:cubicBezTo>
                  <a:cubicBezTo>
                    <a:pt x="14652" y="2859"/>
                    <a:pt x="14717" y="2843"/>
                    <a:pt x="14786" y="2826"/>
                  </a:cubicBezTo>
                  <a:cubicBezTo>
                    <a:pt x="14790" y="2828"/>
                    <a:pt x="14795" y="2831"/>
                    <a:pt x="14802" y="2832"/>
                  </a:cubicBezTo>
                  <a:cubicBezTo>
                    <a:pt x="14823" y="2840"/>
                    <a:pt x="14845" y="2846"/>
                    <a:pt x="14868" y="2851"/>
                  </a:cubicBezTo>
                  <a:cubicBezTo>
                    <a:pt x="14890" y="2903"/>
                    <a:pt x="14929" y="2948"/>
                    <a:pt x="14978" y="2976"/>
                  </a:cubicBezTo>
                  <a:cubicBezTo>
                    <a:pt x="15080" y="3031"/>
                    <a:pt x="15191" y="3070"/>
                    <a:pt x="15304" y="3093"/>
                  </a:cubicBezTo>
                  <a:cubicBezTo>
                    <a:pt x="15411" y="3117"/>
                    <a:pt x="15520" y="3132"/>
                    <a:pt x="15628" y="3139"/>
                  </a:cubicBezTo>
                  <a:cubicBezTo>
                    <a:pt x="15689" y="3142"/>
                    <a:pt x="15751" y="3149"/>
                    <a:pt x="15812" y="3149"/>
                  </a:cubicBezTo>
                  <a:cubicBezTo>
                    <a:pt x="15819" y="3149"/>
                    <a:pt x="15827" y="3149"/>
                    <a:pt x="15834" y="3148"/>
                  </a:cubicBezTo>
                  <a:cubicBezTo>
                    <a:pt x="15840" y="3148"/>
                    <a:pt x="15846" y="3148"/>
                    <a:pt x="15853" y="3148"/>
                  </a:cubicBezTo>
                  <a:cubicBezTo>
                    <a:pt x="15861" y="3148"/>
                    <a:pt x="15869" y="3148"/>
                    <a:pt x="15878" y="3148"/>
                  </a:cubicBezTo>
                  <a:cubicBezTo>
                    <a:pt x="15909" y="3148"/>
                    <a:pt x="15941" y="3147"/>
                    <a:pt x="15967" y="3139"/>
                  </a:cubicBezTo>
                  <a:cubicBezTo>
                    <a:pt x="15983" y="3134"/>
                    <a:pt x="16000" y="3129"/>
                    <a:pt x="16016" y="3124"/>
                  </a:cubicBezTo>
                  <a:cubicBezTo>
                    <a:pt x="16021" y="3124"/>
                    <a:pt x="16026" y="3125"/>
                    <a:pt x="16032" y="3126"/>
                  </a:cubicBezTo>
                  <a:cubicBezTo>
                    <a:pt x="16090" y="3198"/>
                    <a:pt x="16148" y="3272"/>
                    <a:pt x="16205" y="3345"/>
                  </a:cubicBezTo>
                  <a:cubicBezTo>
                    <a:pt x="16305" y="3477"/>
                    <a:pt x="16404" y="3609"/>
                    <a:pt x="16497" y="3744"/>
                  </a:cubicBezTo>
                  <a:cubicBezTo>
                    <a:pt x="16503" y="3756"/>
                    <a:pt x="16508" y="3769"/>
                    <a:pt x="16513" y="3782"/>
                  </a:cubicBezTo>
                  <a:lnTo>
                    <a:pt x="16623" y="4042"/>
                  </a:lnTo>
                  <a:cubicBezTo>
                    <a:pt x="16622" y="4038"/>
                    <a:pt x="16621" y="4035"/>
                    <a:pt x="16620" y="4032"/>
                  </a:cubicBezTo>
                  <a:lnTo>
                    <a:pt x="16620" y="4032"/>
                  </a:lnTo>
                  <a:cubicBezTo>
                    <a:pt x="16702" y="4239"/>
                    <a:pt x="16786" y="4444"/>
                    <a:pt x="16845" y="4658"/>
                  </a:cubicBezTo>
                  <a:cubicBezTo>
                    <a:pt x="16836" y="4686"/>
                    <a:pt x="16834" y="4714"/>
                    <a:pt x="16838" y="4743"/>
                  </a:cubicBezTo>
                  <a:cubicBezTo>
                    <a:pt x="16839" y="4751"/>
                    <a:pt x="16841" y="4758"/>
                    <a:pt x="16842" y="4767"/>
                  </a:cubicBezTo>
                  <a:cubicBezTo>
                    <a:pt x="16841" y="4761"/>
                    <a:pt x="16839" y="4755"/>
                    <a:pt x="16838" y="4750"/>
                  </a:cubicBezTo>
                  <a:lnTo>
                    <a:pt x="16838" y="4750"/>
                  </a:lnTo>
                  <a:cubicBezTo>
                    <a:pt x="16849" y="4838"/>
                    <a:pt x="16855" y="4926"/>
                    <a:pt x="16862" y="5016"/>
                  </a:cubicBezTo>
                  <a:cubicBezTo>
                    <a:pt x="16856" y="5030"/>
                    <a:pt x="16853" y="5045"/>
                    <a:pt x="16852" y="5058"/>
                  </a:cubicBezTo>
                  <a:cubicBezTo>
                    <a:pt x="16847" y="5127"/>
                    <a:pt x="16845" y="5196"/>
                    <a:pt x="16842" y="5264"/>
                  </a:cubicBezTo>
                  <a:cubicBezTo>
                    <a:pt x="16838" y="5298"/>
                    <a:pt x="16835" y="5331"/>
                    <a:pt x="16832" y="5365"/>
                  </a:cubicBezTo>
                  <a:cubicBezTo>
                    <a:pt x="16804" y="5470"/>
                    <a:pt x="16776" y="5578"/>
                    <a:pt x="16749" y="5685"/>
                  </a:cubicBezTo>
                  <a:cubicBezTo>
                    <a:pt x="16726" y="5757"/>
                    <a:pt x="16704" y="5829"/>
                    <a:pt x="16678" y="5900"/>
                  </a:cubicBezTo>
                  <a:cubicBezTo>
                    <a:pt x="16678" y="5899"/>
                    <a:pt x="16678" y="5899"/>
                    <a:pt x="16678" y="5899"/>
                  </a:cubicBezTo>
                  <a:lnTo>
                    <a:pt x="16678" y="5899"/>
                  </a:lnTo>
                  <a:lnTo>
                    <a:pt x="16677" y="5901"/>
                  </a:lnTo>
                  <a:cubicBezTo>
                    <a:pt x="16676" y="5903"/>
                    <a:pt x="16675" y="5905"/>
                    <a:pt x="16674" y="5907"/>
                  </a:cubicBezTo>
                  <a:lnTo>
                    <a:pt x="16674" y="5907"/>
                  </a:lnTo>
                  <a:cubicBezTo>
                    <a:pt x="16675" y="5907"/>
                    <a:pt x="16675" y="5906"/>
                    <a:pt x="16675" y="5906"/>
                  </a:cubicBezTo>
                  <a:lnTo>
                    <a:pt x="16675" y="5906"/>
                  </a:lnTo>
                  <a:cubicBezTo>
                    <a:pt x="16674" y="5909"/>
                    <a:pt x="16672" y="5914"/>
                    <a:pt x="16671" y="5917"/>
                  </a:cubicBezTo>
                  <a:cubicBezTo>
                    <a:pt x="16656" y="5918"/>
                    <a:pt x="16640" y="5920"/>
                    <a:pt x="16626" y="5925"/>
                  </a:cubicBezTo>
                  <a:cubicBezTo>
                    <a:pt x="16536" y="5955"/>
                    <a:pt x="16504" y="6049"/>
                    <a:pt x="16461" y="6125"/>
                  </a:cubicBezTo>
                  <a:cubicBezTo>
                    <a:pt x="16418" y="6205"/>
                    <a:pt x="16377" y="6285"/>
                    <a:pt x="16336" y="6368"/>
                  </a:cubicBezTo>
                  <a:cubicBezTo>
                    <a:pt x="16301" y="6437"/>
                    <a:pt x="16267" y="6507"/>
                    <a:pt x="16232" y="6577"/>
                  </a:cubicBezTo>
                  <a:cubicBezTo>
                    <a:pt x="16195" y="6584"/>
                    <a:pt x="16163" y="6604"/>
                    <a:pt x="16138" y="6631"/>
                  </a:cubicBezTo>
                  <a:cubicBezTo>
                    <a:pt x="16079" y="6699"/>
                    <a:pt x="16025" y="6771"/>
                    <a:pt x="15978" y="6848"/>
                  </a:cubicBezTo>
                  <a:cubicBezTo>
                    <a:pt x="15946" y="6902"/>
                    <a:pt x="15916" y="6958"/>
                    <a:pt x="15887" y="7015"/>
                  </a:cubicBezTo>
                  <a:cubicBezTo>
                    <a:pt x="15842" y="7101"/>
                    <a:pt x="15797" y="7189"/>
                    <a:pt x="15752" y="7276"/>
                  </a:cubicBezTo>
                  <a:cubicBezTo>
                    <a:pt x="15703" y="7371"/>
                    <a:pt x="15662" y="7469"/>
                    <a:pt x="15622" y="7567"/>
                  </a:cubicBezTo>
                  <a:cubicBezTo>
                    <a:pt x="15583" y="7584"/>
                    <a:pt x="15549" y="7610"/>
                    <a:pt x="15523" y="7643"/>
                  </a:cubicBezTo>
                  <a:cubicBezTo>
                    <a:pt x="15495" y="7676"/>
                    <a:pt x="15472" y="7713"/>
                    <a:pt x="15454" y="7752"/>
                  </a:cubicBezTo>
                  <a:cubicBezTo>
                    <a:pt x="15431" y="7798"/>
                    <a:pt x="15407" y="7844"/>
                    <a:pt x="15386" y="7890"/>
                  </a:cubicBezTo>
                  <a:cubicBezTo>
                    <a:pt x="15383" y="7896"/>
                    <a:pt x="15381" y="7902"/>
                    <a:pt x="15378" y="7908"/>
                  </a:cubicBezTo>
                  <a:cubicBezTo>
                    <a:pt x="15370" y="7916"/>
                    <a:pt x="15361" y="7926"/>
                    <a:pt x="15355" y="7935"/>
                  </a:cubicBezTo>
                  <a:cubicBezTo>
                    <a:pt x="15324" y="7978"/>
                    <a:pt x="15299" y="8023"/>
                    <a:pt x="15280" y="8071"/>
                  </a:cubicBezTo>
                  <a:cubicBezTo>
                    <a:pt x="15235" y="8178"/>
                    <a:pt x="15197" y="8290"/>
                    <a:pt x="15169" y="8403"/>
                  </a:cubicBezTo>
                  <a:cubicBezTo>
                    <a:pt x="15103" y="8671"/>
                    <a:pt x="15068" y="8947"/>
                    <a:pt x="15064" y="9224"/>
                  </a:cubicBezTo>
                  <a:cubicBezTo>
                    <a:pt x="15058" y="9466"/>
                    <a:pt x="15071" y="9716"/>
                    <a:pt x="15123" y="9954"/>
                  </a:cubicBezTo>
                  <a:cubicBezTo>
                    <a:pt x="15097" y="9981"/>
                    <a:pt x="15081" y="10015"/>
                    <a:pt x="15080" y="10051"/>
                  </a:cubicBezTo>
                  <a:cubicBezTo>
                    <a:pt x="15079" y="10135"/>
                    <a:pt x="15077" y="10221"/>
                    <a:pt x="15095" y="10304"/>
                  </a:cubicBezTo>
                  <a:cubicBezTo>
                    <a:pt x="15120" y="10411"/>
                    <a:pt x="15155" y="10516"/>
                    <a:pt x="15202" y="10615"/>
                  </a:cubicBezTo>
                  <a:cubicBezTo>
                    <a:pt x="15244" y="10708"/>
                    <a:pt x="15285" y="10806"/>
                    <a:pt x="15353" y="10883"/>
                  </a:cubicBezTo>
                  <a:cubicBezTo>
                    <a:pt x="15395" y="10928"/>
                    <a:pt x="15439" y="10958"/>
                    <a:pt x="15496" y="10966"/>
                  </a:cubicBezTo>
                  <a:cubicBezTo>
                    <a:pt x="15499" y="10993"/>
                    <a:pt x="15508" y="11018"/>
                    <a:pt x="15523" y="11041"/>
                  </a:cubicBezTo>
                  <a:cubicBezTo>
                    <a:pt x="15557" y="11083"/>
                    <a:pt x="15593" y="11122"/>
                    <a:pt x="15632" y="11159"/>
                  </a:cubicBezTo>
                  <a:cubicBezTo>
                    <a:pt x="15684" y="11213"/>
                    <a:pt x="15737" y="11269"/>
                    <a:pt x="15792" y="11320"/>
                  </a:cubicBezTo>
                  <a:cubicBezTo>
                    <a:pt x="15808" y="11335"/>
                    <a:pt x="15825" y="11350"/>
                    <a:pt x="15842" y="11365"/>
                  </a:cubicBezTo>
                  <a:cubicBezTo>
                    <a:pt x="15869" y="11393"/>
                    <a:pt x="15898" y="11422"/>
                    <a:pt x="15925" y="11450"/>
                  </a:cubicBezTo>
                  <a:cubicBezTo>
                    <a:pt x="16067" y="11591"/>
                    <a:pt x="16229" y="11707"/>
                    <a:pt x="16391" y="11824"/>
                  </a:cubicBezTo>
                  <a:cubicBezTo>
                    <a:pt x="16433" y="11864"/>
                    <a:pt x="16476" y="11901"/>
                    <a:pt x="16522" y="11938"/>
                  </a:cubicBezTo>
                  <a:cubicBezTo>
                    <a:pt x="16588" y="11992"/>
                    <a:pt x="16665" y="12034"/>
                    <a:pt x="16739" y="12079"/>
                  </a:cubicBezTo>
                  <a:cubicBezTo>
                    <a:pt x="16749" y="12084"/>
                    <a:pt x="16757" y="12089"/>
                    <a:pt x="16767" y="12094"/>
                  </a:cubicBezTo>
                  <a:cubicBezTo>
                    <a:pt x="16776" y="12101"/>
                    <a:pt x="16783" y="12107"/>
                    <a:pt x="16793" y="12113"/>
                  </a:cubicBezTo>
                  <a:cubicBezTo>
                    <a:pt x="16828" y="12140"/>
                    <a:pt x="16865" y="12164"/>
                    <a:pt x="16903" y="12185"/>
                  </a:cubicBezTo>
                  <a:cubicBezTo>
                    <a:pt x="16927" y="12197"/>
                    <a:pt x="16952" y="12202"/>
                    <a:pt x="16977" y="12202"/>
                  </a:cubicBezTo>
                  <a:cubicBezTo>
                    <a:pt x="17032" y="12202"/>
                    <a:pt x="17086" y="12175"/>
                    <a:pt x="17119" y="12126"/>
                  </a:cubicBezTo>
                  <a:cubicBezTo>
                    <a:pt x="17137" y="12099"/>
                    <a:pt x="17147" y="12066"/>
                    <a:pt x="17147" y="12033"/>
                  </a:cubicBezTo>
                  <a:cubicBezTo>
                    <a:pt x="17168" y="12046"/>
                    <a:pt x="17189" y="12057"/>
                    <a:pt x="17210" y="12069"/>
                  </a:cubicBezTo>
                  <a:cubicBezTo>
                    <a:pt x="17255" y="12093"/>
                    <a:pt x="17301" y="12117"/>
                    <a:pt x="17346" y="12138"/>
                  </a:cubicBezTo>
                  <a:cubicBezTo>
                    <a:pt x="17393" y="12163"/>
                    <a:pt x="17441" y="12184"/>
                    <a:pt x="17491" y="12202"/>
                  </a:cubicBezTo>
                  <a:cubicBezTo>
                    <a:pt x="17568" y="12226"/>
                    <a:pt x="17649" y="12242"/>
                    <a:pt x="17728" y="12261"/>
                  </a:cubicBezTo>
                  <a:cubicBezTo>
                    <a:pt x="17835" y="12290"/>
                    <a:pt x="17943" y="12321"/>
                    <a:pt x="18054" y="12341"/>
                  </a:cubicBezTo>
                  <a:cubicBezTo>
                    <a:pt x="18080" y="12347"/>
                    <a:pt x="18106" y="12351"/>
                    <a:pt x="18132" y="12354"/>
                  </a:cubicBezTo>
                  <a:cubicBezTo>
                    <a:pt x="18160" y="12358"/>
                    <a:pt x="18188" y="12360"/>
                    <a:pt x="18217" y="12360"/>
                  </a:cubicBezTo>
                  <a:cubicBezTo>
                    <a:pt x="18241" y="12360"/>
                    <a:pt x="18266" y="12359"/>
                    <a:pt x="18290" y="12355"/>
                  </a:cubicBezTo>
                  <a:cubicBezTo>
                    <a:pt x="18336" y="12349"/>
                    <a:pt x="18381" y="12337"/>
                    <a:pt x="18424" y="12322"/>
                  </a:cubicBezTo>
                  <a:lnTo>
                    <a:pt x="18434" y="12320"/>
                  </a:lnTo>
                  <a:cubicBezTo>
                    <a:pt x="18522" y="12306"/>
                    <a:pt x="18585" y="12223"/>
                    <a:pt x="18574" y="12133"/>
                  </a:cubicBezTo>
                  <a:cubicBezTo>
                    <a:pt x="18564" y="12048"/>
                    <a:pt x="18491" y="11983"/>
                    <a:pt x="18406" y="11983"/>
                  </a:cubicBezTo>
                  <a:cubicBezTo>
                    <a:pt x="18402" y="11983"/>
                    <a:pt x="18398" y="11983"/>
                    <a:pt x="18394" y="11983"/>
                  </a:cubicBezTo>
                  <a:lnTo>
                    <a:pt x="18393" y="11982"/>
                  </a:lnTo>
                  <a:cubicBezTo>
                    <a:pt x="18350" y="11986"/>
                    <a:pt x="18307" y="12001"/>
                    <a:pt x="18266" y="12014"/>
                  </a:cubicBezTo>
                  <a:lnTo>
                    <a:pt x="18252" y="12017"/>
                  </a:lnTo>
                  <a:cubicBezTo>
                    <a:pt x="18235" y="12019"/>
                    <a:pt x="18217" y="12020"/>
                    <a:pt x="18199" y="12020"/>
                  </a:cubicBezTo>
                  <a:lnTo>
                    <a:pt x="18198" y="12020"/>
                  </a:lnTo>
                  <a:cubicBezTo>
                    <a:pt x="18124" y="12010"/>
                    <a:pt x="18052" y="11994"/>
                    <a:pt x="17979" y="11977"/>
                  </a:cubicBezTo>
                  <a:lnTo>
                    <a:pt x="17979" y="11977"/>
                  </a:lnTo>
                  <a:lnTo>
                    <a:pt x="17982" y="11977"/>
                  </a:lnTo>
                  <a:lnTo>
                    <a:pt x="17982" y="11977"/>
                  </a:lnTo>
                  <a:lnTo>
                    <a:pt x="17977" y="11976"/>
                  </a:lnTo>
                  <a:lnTo>
                    <a:pt x="17977" y="11976"/>
                  </a:lnTo>
                  <a:cubicBezTo>
                    <a:pt x="17977" y="11976"/>
                    <a:pt x="17978" y="11976"/>
                    <a:pt x="17979" y="11977"/>
                  </a:cubicBezTo>
                  <a:lnTo>
                    <a:pt x="17979" y="11977"/>
                  </a:lnTo>
                  <a:lnTo>
                    <a:pt x="17976" y="11976"/>
                  </a:lnTo>
                  <a:lnTo>
                    <a:pt x="17961" y="11972"/>
                  </a:lnTo>
                  <a:cubicBezTo>
                    <a:pt x="17961" y="11972"/>
                    <a:pt x="17961" y="11972"/>
                    <a:pt x="17961" y="11972"/>
                  </a:cubicBezTo>
                  <a:lnTo>
                    <a:pt x="17961" y="11972"/>
                  </a:lnTo>
                  <a:cubicBezTo>
                    <a:pt x="17910" y="11957"/>
                    <a:pt x="17860" y="11943"/>
                    <a:pt x="17809" y="11931"/>
                  </a:cubicBezTo>
                  <a:cubicBezTo>
                    <a:pt x="17754" y="11917"/>
                    <a:pt x="17695" y="11904"/>
                    <a:pt x="17639" y="11892"/>
                  </a:cubicBezTo>
                  <a:cubicBezTo>
                    <a:pt x="17627" y="11887"/>
                    <a:pt x="17615" y="11883"/>
                    <a:pt x="17603" y="11880"/>
                  </a:cubicBezTo>
                  <a:cubicBezTo>
                    <a:pt x="17517" y="11842"/>
                    <a:pt x="17432" y="11801"/>
                    <a:pt x="17348" y="11756"/>
                  </a:cubicBezTo>
                  <a:cubicBezTo>
                    <a:pt x="17178" y="11657"/>
                    <a:pt x="17015" y="11540"/>
                    <a:pt x="16856" y="11422"/>
                  </a:cubicBezTo>
                  <a:lnTo>
                    <a:pt x="16856" y="11422"/>
                  </a:lnTo>
                  <a:lnTo>
                    <a:pt x="16857" y="11423"/>
                  </a:lnTo>
                  <a:cubicBezTo>
                    <a:pt x="16857" y="11423"/>
                    <a:pt x="16857" y="11422"/>
                    <a:pt x="16856" y="11422"/>
                  </a:cubicBezTo>
                  <a:lnTo>
                    <a:pt x="16856" y="11422"/>
                  </a:lnTo>
                  <a:cubicBezTo>
                    <a:pt x="16856" y="11422"/>
                    <a:pt x="16856" y="11422"/>
                    <a:pt x="16856" y="11422"/>
                  </a:cubicBezTo>
                  <a:lnTo>
                    <a:pt x="16856" y="11422"/>
                  </a:lnTo>
                  <a:lnTo>
                    <a:pt x="16853" y="11421"/>
                  </a:lnTo>
                  <a:lnTo>
                    <a:pt x="16841" y="11410"/>
                  </a:lnTo>
                  <a:lnTo>
                    <a:pt x="16841" y="11410"/>
                  </a:lnTo>
                  <a:cubicBezTo>
                    <a:pt x="16841" y="11411"/>
                    <a:pt x="16843" y="11411"/>
                    <a:pt x="16844" y="11412"/>
                  </a:cubicBezTo>
                  <a:lnTo>
                    <a:pt x="16844" y="11412"/>
                  </a:lnTo>
                  <a:cubicBezTo>
                    <a:pt x="16784" y="11364"/>
                    <a:pt x="16727" y="11313"/>
                    <a:pt x="16672" y="11259"/>
                  </a:cubicBezTo>
                  <a:cubicBezTo>
                    <a:pt x="16611" y="11198"/>
                    <a:pt x="16554" y="11134"/>
                    <a:pt x="16501" y="11067"/>
                  </a:cubicBezTo>
                  <a:cubicBezTo>
                    <a:pt x="16400" y="10935"/>
                    <a:pt x="16314" y="10789"/>
                    <a:pt x="16228" y="10648"/>
                  </a:cubicBezTo>
                  <a:lnTo>
                    <a:pt x="16228" y="10648"/>
                  </a:lnTo>
                  <a:cubicBezTo>
                    <a:pt x="16233" y="10653"/>
                    <a:pt x="16236" y="10661"/>
                    <a:pt x="16241" y="10667"/>
                  </a:cubicBezTo>
                  <a:cubicBezTo>
                    <a:pt x="16165" y="10538"/>
                    <a:pt x="16096" y="10406"/>
                    <a:pt x="16035" y="10271"/>
                  </a:cubicBezTo>
                  <a:cubicBezTo>
                    <a:pt x="15982" y="10139"/>
                    <a:pt x="15932" y="10007"/>
                    <a:pt x="15890" y="9872"/>
                  </a:cubicBezTo>
                  <a:cubicBezTo>
                    <a:pt x="15875" y="9813"/>
                    <a:pt x="15864" y="9754"/>
                    <a:pt x="15852" y="9693"/>
                  </a:cubicBezTo>
                  <a:cubicBezTo>
                    <a:pt x="15832" y="9541"/>
                    <a:pt x="15822" y="9388"/>
                    <a:pt x="15818" y="9234"/>
                  </a:cubicBezTo>
                  <a:lnTo>
                    <a:pt x="15818" y="9227"/>
                  </a:lnTo>
                  <a:lnTo>
                    <a:pt x="15818" y="9224"/>
                  </a:lnTo>
                  <a:cubicBezTo>
                    <a:pt x="15821" y="9136"/>
                    <a:pt x="15826" y="9048"/>
                    <a:pt x="15834" y="8960"/>
                  </a:cubicBezTo>
                  <a:cubicBezTo>
                    <a:pt x="15853" y="8833"/>
                    <a:pt x="15875" y="8706"/>
                    <a:pt x="15905" y="8582"/>
                  </a:cubicBezTo>
                  <a:cubicBezTo>
                    <a:pt x="15988" y="8287"/>
                    <a:pt x="16101" y="8001"/>
                    <a:pt x="16218" y="7718"/>
                  </a:cubicBezTo>
                  <a:lnTo>
                    <a:pt x="16218" y="7718"/>
                  </a:lnTo>
                  <a:cubicBezTo>
                    <a:pt x="16218" y="7719"/>
                    <a:pt x="16218" y="7719"/>
                    <a:pt x="16217" y="7720"/>
                  </a:cubicBezTo>
                  <a:lnTo>
                    <a:pt x="16217" y="7720"/>
                  </a:lnTo>
                  <a:cubicBezTo>
                    <a:pt x="16253" y="7638"/>
                    <a:pt x="16291" y="7559"/>
                    <a:pt x="16334" y="7480"/>
                  </a:cubicBezTo>
                  <a:cubicBezTo>
                    <a:pt x="16441" y="7303"/>
                    <a:pt x="16552" y="7129"/>
                    <a:pt x="16644" y="6944"/>
                  </a:cubicBezTo>
                  <a:cubicBezTo>
                    <a:pt x="16739" y="6749"/>
                    <a:pt x="16835" y="6553"/>
                    <a:pt x="16942" y="6364"/>
                  </a:cubicBezTo>
                  <a:lnTo>
                    <a:pt x="16942" y="6364"/>
                  </a:lnTo>
                  <a:cubicBezTo>
                    <a:pt x="16938" y="6371"/>
                    <a:pt x="16934" y="6377"/>
                    <a:pt x="16930" y="6383"/>
                  </a:cubicBezTo>
                  <a:cubicBezTo>
                    <a:pt x="16987" y="6288"/>
                    <a:pt x="17052" y="6194"/>
                    <a:pt x="17098" y="6094"/>
                  </a:cubicBezTo>
                  <a:cubicBezTo>
                    <a:pt x="17144" y="6000"/>
                    <a:pt x="17186" y="5904"/>
                    <a:pt x="17222" y="5806"/>
                  </a:cubicBezTo>
                  <a:cubicBezTo>
                    <a:pt x="17256" y="5712"/>
                    <a:pt x="17287" y="5614"/>
                    <a:pt x="17319" y="5519"/>
                  </a:cubicBezTo>
                  <a:cubicBezTo>
                    <a:pt x="17353" y="5418"/>
                    <a:pt x="17387" y="5319"/>
                    <a:pt x="17417" y="5217"/>
                  </a:cubicBezTo>
                  <a:cubicBezTo>
                    <a:pt x="17468" y="5049"/>
                    <a:pt x="17490" y="4874"/>
                    <a:pt x="17483" y="4698"/>
                  </a:cubicBezTo>
                  <a:cubicBezTo>
                    <a:pt x="17475" y="4517"/>
                    <a:pt x="17464" y="4332"/>
                    <a:pt x="17425" y="4156"/>
                  </a:cubicBezTo>
                  <a:cubicBezTo>
                    <a:pt x="17387" y="3990"/>
                    <a:pt x="17346" y="3823"/>
                    <a:pt x="17291" y="3661"/>
                  </a:cubicBezTo>
                  <a:cubicBezTo>
                    <a:pt x="17239" y="3513"/>
                    <a:pt x="17151" y="3372"/>
                    <a:pt x="17065" y="3239"/>
                  </a:cubicBezTo>
                  <a:cubicBezTo>
                    <a:pt x="16983" y="3108"/>
                    <a:pt x="16896" y="2980"/>
                    <a:pt x="16789" y="2869"/>
                  </a:cubicBezTo>
                  <a:cubicBezTo>
                    <a:pt x="16682" y="2758"/>
                    <a:pt x="16566" y="2657"/>
                    <a:pt x="16441" y="2569"/>
                  </a:cubicBezTo>
                  <a:cubicBezTo>
                    <a:pt x="16371" y="2520"/>
                    <a:pt x="16298" y="2473"/>
                    <a:pt x="16226" y="2426"/>
                  </a:cubicBezTo>
                  <a:cubicBezTo>
                    <a:pt x="16165" y="2387"/>
                    <a:pt x="16105" y="2345"/>
                    <a:pt x="16041" y="2308"/>
                  </a:cubicBezTo>
                  <a:cubicBezTo>
                    <a:pt x="15975" y="2268"/>
                    <a:pt x="15908" y="2227"/>
                    <a:pt x="15834" y="2200"/>
                  </a:cubicBezTo>
                  <a:cubicBezTo>
                    <a:pt x="15772" y="2178"/>
                    <a:pt x="15708" y="2161"/>
                    <a:pt x="15643" y="2151"/>
                  </a:cubicBezTo>
                  <a:cubicBezTo>
                    <a:pt x="15617" y="2146"/>
                    <a:pt x="15590" y="2143"/>
                    <a:pt x="15563" y="2140"/>
                  </a:cubicBezTo>
                  <a:cubicBezTo>
                    <a:pt x="15553" y="2138"/>
                    <a:pt x="15545" y="2133"/>
                    <a:pt x="15537" y="2131"/>
                  </a:cubicBezTo>
                  <a:cubicBezTo>
                    <a:pt x="15431" y="2108"/>
                    <a:pt x="15323" y="2094"/>
                    <a:pt x="15216" y="2089"/>
                  </a:cubicBezTo>
                  <a:cubicBezTo>
                    <a:pt x="15211" y="2089"/>
                    <a:pt x="15206" y="2089"/>
                    <a:pt x="15201" y="2089"/>
                  </a:cubicBezTo>
                  <a:cubicBezTo>
                    <a:pt x="15065" y="2089"/>
                    <a:pt x="14928" y="2104"/>
                    <a:pt x="14794" y="2132"/>
                  </a:cubicBezTo>
                  <a:cubicBezTo>
                    <a:pt x="14710" y="2147"/>
                    <a:pt x="14622" y="2163"/>
                    <a:pt x="14539" y="2185"/>
                  </a:cubicBezTo>
                  <a:cubicBezTo>
                    <a:pt x="14205" y="2268"/>
                    <a:pt x="13868" y="2351"/>
                    <a:pt x="13551" y="2485"/>
                  </a:cubicBezTo>
                  <a:cubicBezTo>
                    <a:pt x="13221" y="2625"/>
                    <a:pt x="12904" y="2784"/>
                    <a:pt x="12607" y="2983"/>
                  </a:cubicBezTo>
                  <a:cubicBezTo>
                    <a:pt x="12467" y="3077"/>
                    <a:pt x="12328" y="3173"/>
                    <a:pt x="12199" y="3279"/>
                  </a:cubicBezTo>
                  <a:cubicBezTo>
                    <a:pt x="12068" y="3389"/>
                    <a:pt x="11935" y="3497"/>
                    <a:pt x="11797" y="3598"/>
                  </a:cubicBezTo>
                  <a:cubicBezTo>
                    <a:pt x="11663" y="3697"/>
                    <a:pt x="11517" y="3784"/>
                    <a:pt x="11384" y="3886"/>
                  </a:cubicBezTo>
                  <a:cubicBezTo>
                    <a:pt x="11238" y="3997"/>
                    <a:pt x="11105" y="4121"/>
                    <a:pt x="10971" y="4247"/>
                  </a:cubicBezTo>
                  <a:cubicBezTo>
                    <a:pt x="10838" y="4374"/>
                    <a:pt x="10706" y="4497"/>
                    <a:pt x="10570" y="4617"/>
                  </a:cubicBezTo>
                  <a:cubicBezTo>
                    <a:pt x="10445" y="4726"/>
                    <a:pt x="10325" y="4839"/>
                    <a:pt x="10205" y="4954"/>
                  </a:cubicBezTo>
                  <a:cubicBezTo>
                    <a:pt x="10080" y="5074"/>
                    <a:pt x="9955" y="5197"/>
                    <a:pt x="9828" y="5315"/>
                  </a:cubicBezTo>
                  <a:cubicBezTo>
                    <a:pt x="9698" y="5434"/>
                    <a:pt x="9568" y="5553"/>
                    <a:pt x="9439" y="5674"/>
                  </a:cubicBezTo>
                  <a:cubicBezTo>
                    <a:pt x="9323" y="5784"/>
                    <a:pt x="9207" y="5895"/>
                    <a:pt x="9092" y="6005"/>
                  </a:cubicBezTo>
                  <a:cubicBezTo>
                    <a:pt x="8978" y="6114"/>
                    <a:pt x="8867" y="6225"/>
                    <a:pt x="8749" y="6330"/>
                  </a:cubicBezTo>
                  <a:cubicBezTo>
                    <a:pt x="8562" y="6483"/>
                    <a:pt x="8372" y="6636"/>
                    <a:pt x="8170" y="6770"/>
                  </a:cubicBezTo>
                  <a:cubicBezTo>
                    <a:pt x="8092" y="6819"/>
                    <a:pt x="8012" y="6869"/>
                    <a:pt x="7938" y="6924"/>
                  </a:cubicBezTo>
                  <a:cubicBezTo>
                    <a:pt x="7870" y="6973"/>
                    <a:pt x="7805" y="7022"/>
                    <a:pt x="7737" y="7069"/>
                  </a:cubicBezTo>
                  <a:cubicBezTo>
                    <a:pt x="7675" y="7107"/>
                    <a:pt x="7612" y="7141"/>
                    <a:pt x="7546" y="7172"/>
                  </a:cubicBezTo>
                  <a:cubicBezTo>
                    <a:pt x="7452" y="7215"/>
                    <a:pt x="7355" y="7253"/>
                    <a:pt x="7256" y="7286"/>
                  </a:cubicBezTo>
                  <a:lnTo>
                    <a:pt x="7252" y="7287"/>
                  </a:lnTo>
                  <a:cubicBezTo>
                    <a:pt x="7235" y="7293"/>
                    <a:pt x="7217" y="7299"/>
                    <a:pt x="7199" y="7305"/>
                  </a:cubicBezTo>
                  <a:cubicBezTo>
                    <a:pt x="7163" y="7311"/>
                    <a:pt x="7127" y="7326"/>
                    <a:pt x="7091" y="7335"/>
                  </a:cubicBezTo>
                  <a:cubicBezTo>
                    <a:pt x="7048" y="7345"/>
                    <a:pt x="7003" y="7355"/>
                    <a:pt x="6960" y="7364"/>
                  </a:cubicBezTo>
                  <a:lnTo>
                    <a:pt x="6965" y="7364"/>
                  </a:lnTo>
                  <a:lnTo>
                    <a:pt x="6957" y="7366"/>
                  </a:lnTo>
                  <a:cubicBezTo>
                    <a:pt x="6953" y="7367"/>
                    <a:pt x="6950" y="7367"/>
                    <a:pt x="6946" y="7368"/>
                  </a:cubicBezTo>
                  <a:lnTo>
                    <a:pt x="6946" y="7368"/>
                  </a:lnTo>
                  <a:lnTo>
                    <a:pt x="6954" y="7366"/>
                  </a:lnTo>
                  <a:lnTo>
                    <a:pt x="6954" y="7366"/>
                  </a:lnTo>
                  <a:cubicBezTo>
                    <a:pt x="6826" y="7387"/>
                    <a:pt x="6697" y="7400"/>
                    <a:pt x="6568" y="7415"/>
                  </a:cubicBezTo>
                  <a:cubicBezTo>
                    <a:pt x="6506" y="7422"/>
                    <a:pt x="6444" y="7435"/>
                    <a:pt x="6382" y="7449"/>
                  </a:cubicBezTo>
                  <a:cubicBezTo>
                    <a:pt x="6263" y="7440"/>
                    <a:pt x="6144" y="7430"/>
                    <a:pt x="6026" y="7417"/>
                  </a:cubicBezTo>
                  <a:lnTo>
                    <a:pt x="6026" y="7417"/>
                  </a:lnTo>
                  <a:cubicBezTo>
                    <a:pt x="6028" y="7417"/>
                    <a:pt x="6031" y="7418"/>
                    <a:pt x="6033" y="7418"/>
                  </a:cubicBezTo>
                  <a:lnTo>
                    <a:pt x="6033" y="7418"/>
                  </a:lnTo>
                  <a:cubicBezTo>
                    <a:pt x="5938" y="7406"/>
                    <a:pt x="5842" y="7390"/>
                    <a:pt x="5748" y="7368"/>
                  </a:cubicBezTo>
                  <a:lnTo>
                    <a:pt x="5748" y="7368"/>
                  </a:lnTo>
                  <a:lnTo>
                    <a:pt x="5750" y="7370"/>
                  </a:lnTo>
                  <a:cubicBezTo>
                    <a:pt x="5744" y="7367"/>
                    <a:pt x="5736" y="7365"/>
                    <a:pt x="5729" y="7364"/>
                  </a:cubicBezTo>
                  <a:cubicBezTo>
                    <a:pt x="5703" y="7357"/>
                    <a:pt x="5675" y="7349"/>
                    <a:pt x="5648" y="7343"/>
                  </a:cubicBezTo>
                  <a:cubicBezTo>
                    <a:pt x="5512" y="7307"/>
                    <a:pt x="5377" y="7272"/>
                    <a:pt x="5245" y="7226"/>
                  </a:cubicBezTo>
                  <a:cubicBezTo>
                    <a:pt x="5185" y="7201"/>
                    <a:pt x="5127" y="7174"/>
                    <a:pt x="5071" y="7144"/>
                  </a:cubicBezTo>
                  <a:cubicBezTo>
                    <a:pt x="4958" y="7081"/>
                    <a:pt x="4847" y="7017"/>
                    <a:pt x="4732" y="6959"/>
                  </a:cubicBezTo>
                  <a:cubicBezTo>
                    <a:pt x="4617" y="6902"/>
                    <a:pt x="4501" y="6845"/>
                    <a:pt x="4388" y="6782"/>
                  </a:cubicBezTo>
                  <a:cubicBezTo>
                    <a:pt x="4259" y="6706"/>
                    <a:pt x="4136" y="6626"/>
                    <a:pt x="4016" y="6541"/>
                  </a:cubicBezTo>
                  <a:cubicBezTo>
                    <a:pt x="3999" y="6526"/>
                    <a:pt x="3982" y="6512"/>
                    <a:pt x="3964" y="6497"/>
                  </a:cubicBezTo>
                  <a:cubicBezTo>
                    <a:pt x="3900" y="6438"/>
                    <a:pt x="3840" y="6376"/>
                    <a:pt x="3783" y="6311"/>
                  </a:cubicBezTo>
                  <a:lnTo>
                    <a:pt x="3783" y="6311"/>
                  </a:lnTo>
                  <a:cubicBezTo>
                    <a:pt x="3788" y="6317"/>
                    <a:pt x="3792" y="6322"/>
                    <a:pt x="3796" y="6328"/>
                  </a:cubicBezTo>
                  <a:cubicBezTo>
                    <a:pt x="3753" y="6274"/>
                    <a:pt x="3712" y="6219"/>
                    <a:pt x="3673" y="6162"/>
                  </a:cubicBezTo>
                  <a:cubicBezTo>
                    <a:pt x="3635" y="6097"/>
                    <a:pt x="3600" y="6032"/>
                    <a:pt x="3568" y="5966"/>
                  </a:cubicBezTo>
                  <a:cubicBezTo>
                    <a:pt x="3521" y="5850"/>
                    <a:pt x="3481" y="5729"/>
                    <a:pt x="3444" y="5608"/>
                  </a:cubicBezTo>
                  <a:lnTo>
                    <a:pt x="3444" y="5611"/>
                  </a:lnTo>
                  <a:lnTo>
                    <a:pt x="3443" y="5604"/>
                  </a:lnTo>
                  <a:cubicBezTo>
                    <a:pt x="3443" y="5602"/>
                    <a:pt x="3442" y="5600"/>
                    <a:pt x="3441" y="5598"/>
                  </a:cubicBezTo>
                  <a:lnTo>
                    <a:pt x="3441" y="5598"/>
                  </a:lnTo>
                  <a:cubicBezTo>
                    <a:pt x="3441" y="5599"/>
                    <a:pt x="3442" y="5601"/>
                    <a:pt x="3442" y="5602"/>
                  </a:cubicBezTo>
                  <a:cubicBezTo>
                    <a:pt x="3409" y="5487"/>
                    <a:pt x="3383" y="5371"/>
                    <a:pt x="3363" y="5254"/>
                  </a:cubicBezTo>
                  <a:cubicBezTo>
                    <a:pt x="3349" y="5157"/>
                    <a:pt x="3342" y="5059"/>
                    <a:pt x="3341" y="4962"/>
                  </a:cubicBezTo>
                  <a:cubicBezTo>
                    <a:pt x="3341" y="4964"/>
                    <a:pt x="3341" y="4968"/>
                    <a:pt x="3340" y="4969"/>
                  </a:cubicBezTo>
                  <a:cubicBezTo>
                    <a:pt x="3337" y="4799"/>
                    <a:pt x="3347" y="4629"/>
                    <a:pt x="3352" y="4456"/>
                  </a:cubicBezTo>
                  <a:cubicBezTo>
                    <a:pt x="3359" y="4272"/>
                    <a:pt x="3368" y="4087"/>
                    <a:pt x="3387" y="3903"/>
                  </a:cubicBezTo>
                  <a:cubicBezTo>
                    <a:pt x="3397" y="3829"/>
                    <a:pt x="3408" y="3758"/>
                    <a:pt x="3415" y="3684"/>
                  </a:cubicBezTo>
                  <a:cubicBezTo>
                    <a:pt x="3424" y="3601"/>
                    <a:pt x="3426" y="3519"/>
                    <a:pt x="3430" y="3437"/>
                  </a:cubicBezTo>
                  <a:cubicBezTo>
                    <a:pt x="3435" y="3364"/>
                    <a:pt x="3441" y="3292"/>
                    <a:pt x="3446" y="3217"/>
                  </a:cubicBezTo>
                  <a:cubicBezTo>
                    <a:pt x="3452" y="3131"/>
                    <a:pt x="3453" y="3048"/>
                    <a:pt x="3455" y="2962"/>
                  </a:cubicBezTo>
                  <a:cubicBezTo>
                    <a:pt x="3459" y="2793"/>
                    <a:pt x="3453" y="2623"/>
                    <a:pt x="3434" y="2453"/>
                  </a:cubicBezTo>
                  <a:cubicBezTo>
                    <a:pt x="3414" y="2285"/>
                    <a:pt x="3383" y="2119"/>
                    <a:pt x="3351" y="1953"/>
                  </a:cubicBezTo>
                  <a:cubicBezTo>
                    <a:pt x="3335" y="1864"/>
                    <a:pt x="3319" y="1777"/>
                    <a:pt x="3295" y="1691"/>
                  </a:cubicBezTo>
                  <a:cubicBezTo>
                    <a:pt x="3273" y="1605"/>
                    <a:pt x="3235" y="1524"/>
                    <a:pt x="3199" y="1443"/>
                  </a:cubicBezTo>
                  <a:cubicBezTo>
                    <a:pt x="3132" y="1293"/>
                    <a:pt x="3059" y="1146"/>
                    <a:pt x="2979" y="1003"/>
                  </a:cubicBezTo>
                  <a:cubicBezTo>
                    <a:pt x="2932" y="921"/>
                    <a:pt x="2887" y="836"/>
                    <a:pt x="2830" y="760"/>
                  </a:cubicBezTo>
                  <a:cubicBezTo>
                    <a:pt x="2760" y="668"/>
                    <a:pt x="2678" y="587"/>
                    <a:pt x="2586" y="518"/>
                  </a:cubicBezTo>
                  <a:cubicBezTo>
                    <a:pt x="2512" y="463"/>
                    <a:pt x="2438" y="413"/>
                    <a:pt x="2360" y="366"/>
                  </a:cubicBezTo>
                  <a:cubicBezTo>
                    <a:pt x="2284" y="319"/>
                    <a:pt x="2204" y="276"/>
                    <a:pt x="2124" y="237"/>
                  </a:cubicBezTo>
                  <a:cubicBezTo>
                    <a:pt x="1962" y="156"/>
                    <a:pt x="1790" y="95"/>
                    <a:pt x="1611" y="54"/>
                  </a:cubicBezTo>
                  <a:cubicBezTo>
                    <a:pt x="1448" y="19"/>
                    <a:pt x="1281" y="1"/>
                    <a:pt x="1113"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2"/>
            <p:cNvSpPr/>
            <p:nvPr/>
          </p:nvSpPr>
          <p:spPr>
            <a:xfrm>
              <a:off x="2579525" y="3274950"/>
              <a:ext cx="9850" cy="9150"/>
            </a:xfrm>
            <a:custGeom>
              <a:avLst/>
              <a:gdLst/>
              <a:ahLst/>
              <a:cxnLst/>
              <a:rect l="l" t="t" r="r" b="b"/>
              <a:pathLst>
                <a:path w="394" h="366" extrusionOk="0">
                  <a:moveTo>
                    <a:pt x="202" y="1"/>
                  </a:moveTo>
                  <a:cubicBezTo>
                    <a:pt x="191" y="1"/>
                    <a:pt x="180" y="2"/>
                    <a:pt x="169" y="4"/>
                  </a:cubicBezTo>
                  <a:cubicBezTo>
                    <a:pt x="139" y="8"/>
                    <a:pt x="111" y="20"/>
                    <a:pt x="88" y="39"/>
                  </a:cubicBezTo>
                  <a:cubicBezTo>
                    <a:pt x="37" y="79"/>
                    <a:pt x="0" y="132"/>
                    <a:pt x="2" y="199"/>
                  </a:cubicBezTo>
                  <a:cubicBezTo>
                    <a:pt x="4" y="276"/>
                    <a:pt x="57" y="343"/>
                    <a:pt x="132" y="361"/>
                  </a:cubicBezTo>
                  <a:cubicBezTo>
                    <a:pt x="137" y="363"/>
                    <a:pt x="144" y="364"/>
                    <a:pt x="150" y="365"/>
                  </a:cubicBezTo>
                  <a:cubicBezTo>
                    <a:pt x="156" y="366"/>
                    <a:pt x="163" y="366"/>
                    <a:pt x="169" y="366"/>
                  </a:cubicBezTo>
                  <a:cubicBezTo>
                    <a:pt x="204" y="366"/>
                    <a:pt x="240" y="356"/>
                    <a:pt x="271" y="338"/>
                  </a:cubicBezTo>
                  <a:cubicBezTo>
                    <a:pt x="344" y="300"/>
                    <a:pt x="394" y="207"/>
                    <a:pt x="367" y="126"/>
                  </a:cubicBezTo>
                  <a:cubicBezTo>
                    <a:pt x="346" y="60"/>
                    <a:pt x="289" y="11"/>
                    <a:pt x="221" y="2"/>
                  </a:cubicBezTo>
                  <a:cubicBezTo>
                    <a:pt x="215" y="1"/>
                    <a:pt x="209" y="1"/>
                    <a:pt x="202"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2"/>
            <p:cNvSpPr/>
            <p:nvPr/>
          </p:nvSpPr>
          <p:spPr>
            <a:xfrm>
              <a:off x="2590625" y="3283200"/>
              <a:ext cx="9650" cy="9350"/>
            </a:xfrm>
            <a:custGeom>
              <a:avLst/>
              <a:gdLst/>
              <a:ahLst/>
              <a:cxnLst/>
              <a:rect l="l" t="t" r="r" b="b"/>
              <a:pathLst>
                <a:path w="386" h="374" extrusionOk="0">
                  <a:moveTo>
                    <a:pt x="201" y="0"/>
                  </a:moveTo>
                  <a:cubicBezTo>
                    <a:pt x="164" y="0"/>
                    <a:pt x="127" y="12"/>
                    <a:pt x="97" y="36"/>
                  </a:cubicBezTo>
                  <a:cubicBezTo>
                    <a:pt x="56" y="66"/>
                    <a:pt x="28" y="108"/>
                    <a:pt x="14" y="155"/>
                  </a:cubicBezTo>
                  <a:cubicBezTo>
                    <a:pt x="1" y="208"/>
                    <a:pt x="13" y="265"/>
                    <a:pt x="47" y="308"/>
                  </a:cubicBezTo>
                  <a:cubicBezTo>
                    <a:pt x="77" y="344"/>
                    <a:pt x="118" y="367"/>
                    <a:pt x="164" y="373"/>
                  </a:cubicBezTo>
                  <a:cubicBezTo>
                    <a:pt x="171" y="373"/>
                    <a:pt x="177" y="374"/>
                    <a:pt x="185" y="374"/>
                  </a:cubicBezTo>
                  <a:cubicBezTo>
                    <a:pt x="264" y="373"/>
                    <a:pt x="336" y="323"/>
                    <a:pt x="366" y="249"/>
                  </a:cubicBezTo>
                  <a:cubicBezTo>
                    <a:pt x="386" y="200"/>
                    <a:pt x="382" y="144"/>
                    <a:pt x="355" y="97"/>
                  </a:cubicBezTo>
                  <a:cubicBezTo>
                    <a:pt x="350" y="86"/>
                    <a:pt x="343" y="74"/>
                    <a:pt x="335" y="63"/>
                  </a:cubicBezTo>
                  <a:cubicBezTo>
                    <a:pt x="301" y="22"/>
                    <a:pt x="251" y="0"/>
                    <a:pt x="201"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2"/>
            <p:cNvSpPr/>
            <p:nvPr/>
          </p:nvSpPr>
          <p:spPr>
            <a:xfrm>
              <a:off x="2593975" y="3268925"/>
              <a:ext cx="9400" cy="9450"/>
            </a:xfrm>
            <a:custGeom>
              <a:avLst/>
              <a:gdLst/>
              <a:ahLst/>
              <a:cxnLst/>
              <a:rect l="l" t="t" r="r" b="b"/>
              <a:pathLst>
                <a:path w="376" h="378" extrusionOk="0">
                  <a:moveTo>
                    <a:pt x="190" y="1"/>
                  </a:moveTo>
                  <a:cubicBezTo>
                    <a:pt x="153" y="1"/>
                    <a:pt x="116" y="13"/>
                    <a:pt x="84" y="38"/>
                  </a:cubicBezTo>
                  <a:cubicBezTo>
                    <a:pt x="54" y="61"/>
                    <a:pt x="31" y="94"/>
                    <a:pt x="20" y="131"/>
                  </a:cubicBezTo>
                  <a:cubicBezTo>
                    <a:pt x="4" y="167"/>
                    <a:pt x="1" y="208"/>
                    <a:pt x="11" y="246"/>
                  </a:cubicBezTo>
                  <a:cubicBezTo>
                    <a:pt x="32" y="323"/>
                    <a:pt x="99" y="366"/>
                    <a:pt x="173" y="376"/>
                  </a:cubicBezTo>
                  <a:lnTo>
                    <a:pt x="184" y="377"/>
                  </a:lnTo>
                  <a:cubicBezTo>
                    <a:pt x="188" y="377"/>
                    <a:pt x="192" y="377"/>
                    <a:pt x="195" y="377"/>
                  </a:cubicBezTo>
                  <a:cubicBezTo>
                    <a:pt x="284" y="377"/>
                    <a:pt x="362" y="317"/>
                    <a:pt x="372" y="226"/>
                  </a:cubicBezTo>
                  <a:cubicBezTo>
                    <a:pt x="375" y="194"/>
                    <a:pt x="369" y="162"/>
                    <a:pt x="355" y="134"/>
                  </a:cubicBezTo>
                  <a:cubicBezTo>
                    <a:pt x="350" y="109"/>
                    <a:pt x="340" y="84"/>
                    <a:pt x="323" y="64"/>
                  </a:cubicBezTo>
                  <a:cubicBezTo>
                    <a:pt x="289" y="23"/>
                    <a:pt x="240" y="1"/>
                    <a:pt x="190"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2"/>
            <p:cNvSpPr/>
            <p:nvPr/>
          </p:nvSpPr>
          <p:spPr>
            <a:xfrm>
              <a:off x="2725775" y="3204200"/>
              <a:ext cx="10150" cy="8525"/>
            </a:xfrm>
            <a:custGeom>
              <a:avLst/>
              <a:gdLst/>
              <a:ahLst/>
              <a:cxnLst/>
              <a:rect l="l" t="t" r="r" b="b"/>
              <a:pathLst>
                <a:path w="406" h="341" extrusionOk="0">
                  <a:moveTo>
                    <a:pt x="224" y="1"/>
                  </a:moveTo>
                  <a:cubicBezTo>
                    <a:pt x="188" y="1"/>
                    <a:pt x="151" y="13"/>
                    <a:pt x="119" y="39"/>
                  </a:cubicBezTo>
                  <a:cubicBezTo>
                    <a:pt x="0" y="134"/>
                    <a:pt x="56" y="324"/>
                    <a:pt x="206" y="340"/>
                  </a:cubicBezTo>
                  <a:cubicBezTo>
                    <a:pt x="212" y="341"/>
                    <a:pt x="218" y="341"/>
                    <a:pt x="224" y="341"/>
                  </a:cubicBezTo>
                  <a:cubicBezTo>
                    <a:pt x="309" y="341"/>
                    <a:pt x="383" y="277"/>
                    <a:pt x="394" y="190"/>
                  </a:cubicBezTo>
                  <a:cubicBezTo>
                    <a:pt x="406" y="81"/>
                    <a:pt x="318" y="1"/>
                    <a:pt x="224"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2"/>
            <p:cNvSpPr/>
            <p:nvPr/>
          </p:nvSpPr>
          <p:spPr>
            <a:xfrm>
              <a:off x="2895650" y="3182225"/>
              <a:ext cx="10075" cy="9125"/>
            </a:xfrm>
            <a:custGeom>
              <a:avLst/>
              <a:gdLst/>
              <a:ahLst/>
              <a:cxnLst/>
              <a:rect l="l" t="t" r="r" b="b"/>
              <a:pathLst>
                <a:path w="403" h="365" extrusionOk="0">
                  <a:moveTo>
                    <a:pt x="188" y="1"/>
                  </a:moveTo>
                  <a:cubicBezTo>
                    <a:pt x="175" y="1"/>
                    <a:pt x="162" y="2"/>
                    <a:pt x="148" y="5"/>
                  </a:cubicBezTo>
                  <a:cubicBezTo>
                    <a:pt x="90" y="21"/>
                    <a:pt x="44" y="66"/>
                    <a:pt x="27" y="125"/>
                  </a:cubicBezTo>
                  <a:cubicBezTo>
                    <a:pt x="26" y="127"/>
                    <a:pt x="26" y="129"/>
                    <a:pt x="25" y="131"/>
                  </a:cubicBezTo>
                  <a:cubicBezTo>
                    <a:pt x="1" y="186"/>
                    <a:pt x="8" y="250"/>
                    <a:pt x="45" y="297"/>
                  </a:cubicBezTo>
                  <a:cubicBezTo>
                    <a:pt x="75" y="333"/>
                    <a:pt x="117" y="356"/>
                    <a:pt x="163" y="363"/>
                  </a:cubicBezTo>
                  <a:cubicBezTo>
                    <a:pt x="171" y="364"/>
                    <a:pt x="179" y="364"/>
                    <a:pt x="187" y="364"/>
                  </a:cubicBezTo>
                  <a:cubicBezTo>
                    <a:pt x="201" y="364"/>
                    <a:pt x="214" y="363"/>
                    <a:pt x="228" y="359"/>
                  </a:cubicBezTo>
                  <a:cubicBezTo>
                    <a:pt x="251" y="354"/>
                    <a:pt x="274" y="344"/>
                    <a:pt x="293" y="329"/>
                  </a:cubicBezTo>
                  <a:cubicBezTo>
                    <a:pt x="314" y="317"/>
                    <a:pt x="332" y="302"/>
                    <a:pt x="347" y="283"/>
                  </a:cubicBezTo>
                  <a:cubicBezTo>
                    <a:pt x="403" y="209"/>
                    <a:pt x="389" y="103"/>
                    <a:pt x="316" y="45"/>
                  </a:cubicBezTo>
                  <a:cubicBezTo>
                    <a:pt x="302" y="33"/>
                    <a:pt x="285" y="24"/>
                    <a:pt x="266" y="18"/>
                  </a:cubicBezTo>
                  <a:cubicBezTo>
                    <a:pt x="242" y="6"/>
                    <a:pt x="215" y="1"/>
                    <a:pt x="188"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2"/>
            <p:cNvSpPr/>
            <p:nvPr/>
          </p:nvSpPr>
          <p:spPr>
            <a:xfrm>
              <a:off x="2903100" y="3193200"/>
              <a:ext cx="10750" cy="9100"/>
            </a:xfrm>
            <a:custGeom>
              <a:avLst/>
              <a:gdLst/>
              <a:ahLst/>
              <a:cxnLst/>
              <a:rect l="l" t="t" r="r" b="b"/>
              <a:pathLst>
                <a:path w="430" h="364" extrusionOk="0">
                  <a:moveTo>
                    <a:pt x="216" y="1"/>
                  </a:moveTo>
                  <a:cubicBezTo>
                    <a:pt x="183" y="1"/>
                    <a:pt x="149" y="9"/>
                    <a:pt x="119" y="25"/>
                  </a:cubicBezTo>
                  <a:cubicBezTo>
                    <a:pt x="99" y="33"/>
                    <a:pt x="81" y="45"/>
                    <a:pt x="66" y="60"/>
                  </a:cubicBezTo>
                  <a:cubicBezTo>
                    <a:pt x="0" y="126"/>
                    <a:pt x="0" y="233"/>
                    <a:pt x="65" y="301"/>
                  </a:cubicBezTo>
                  <a:cubicBezTo>
                    <a:pt x="92" y="327"/>
                    <a:pt x="126" y="345"/>
                    <a:pt x="163" y="353"/>
                  </a:cubicBezTo>
                  <a:cubicBezTo>
                    <a:pt x="174" y="358"/>
                    <a:pt x="185" y="361"/>
                    <a:pt x="197" y="363"/>
                  </a:cubicBezTo>
                  <a:lnTo>
                    <a:pt x="201" y="363"/>
                  </a:lnTo>
                  <a:cubicBezTo>
                    <a:pt x="205" y="363"/>
                    <a:pt x="209" y="363"/>
                    <a:pt x="213" y="363"/>
                  </a:cubicBezTo>
                  <a:cubicBezTo>
                    <a:pt x="224" y="363"/>
                    <a:pt x="236" y="362"/>
                    <a:pt x="246" y="361"/>
                  </a:cubicBezTo>
                  <a:lnTo>
                    <a:pt x="251" y="361"/>
                  </a:lnTo>
                  <a:cubicBezTo>
                    <a:pt x="309" y="357"/>
                    <a:pt x="360" y="325"/>
                    <a:pt x="390" y="274"/>
                  </a:cubicBezTo>
                  <a:cubicBezTo>
                    <a:pt x="429" y="203"/>
                    <a:pt x="416" y="117"/>
                    <a:pt x="360" y="59"/>
                  </a:cubicBezTo>
                  <a:cubicBezTo>
                    <a:pt x="321" y="21"/>
                    <a:pt x="269" y="1"/>
                    <a:pt x="216"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2"/>
            <p:cNvSpPr/>
            <p:nvPr/>
          </p:nvSpPr>
          <p:spPr>
            <a:xfrm>
              <a:off x="2483250" y="3081300"/>
              <a:ext cx="10150" cy="9125"/>
            </a:xfrm>
            <a:custGeom>
              <a:avLst/>
              <a:gdLst/>
              <a:ahLst/>
              <a:cxnLst/>
              <a:rect l="l" t="t" r="r" b="b"/>
              <a:pathLst>
                <a:path w="406" h="365" extrusionOk="0">
                  <a:moveTo>
                    <a:pt x="215" y="0"/>
                  </a:moveTo>
                  <a:cubicBezTo>
                    <a:pt x="192" y="0"/>
                    <a:pt x="169" y="5"/>
                    <a:pt x="148" y="15"/>
                  </a:cubicBezTo>
                  <a:cubicBezTo>
                    <a:pt x="102" y="25"/>
                    <a:pt x="63" y="56"/>
                    <a:pt x="42" y="98"/>
                  </a:cubicBezTo>
                  <a:cubicBezTo>
                    <a:pt x="0" y="180"/>
                    <a:pt x="24" y="279"/>
                    <a:pt x="97" y="334"/>
                  </a:cubicBezTo>
                  <a:cubicBezTo>
                    <a:pt x="119" y="350"/>
                    <a:pt x="145" y="360"/>
                    <a:pt x="173" y="363"/>
                  </a:cubicBezTo>
                  <a:cubicBezTo>
                    <a:pt x="180" y="364"/>
                    <a:pt x="187" y="365"/>
                    <a:pt x="195" y="365"/>
                  </a:cubicBezTo>
                  <a:cubicBezTo>
                    <a:pt x="229" y="365"/>
                    <a:pt x="262" y="355"/>
                    <a:pt x="291" y="337"/>
                  </a:cubicBezTo>
                  <a:cubicBezTo>
                    <a:pt x="316" y="320"/>
                    <a:pt x="337" y="299"/>
                    <a:pt x="353" y="273"/>
                  </a:cubicBezTo>
                  <a:cubicBezTo>
                    <a:pt x="400" y="211"/>
                    <a:pt x="406" y="127"/>
                    <a:pt x="352" y="62"/>
                  </a:cubicBezTo>
                  <a:cubicBezTo>
                    <a:pt x="319" y="23"/>
                    <a:pt x="267" y="0"/>
                    <a:pt x="215"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2"/>
            <p:cNvSpPr/>
            <p:nvPr/>
          </p:nvSpPr>
          <p:spPr>
            <a:xfrm>
              <a:off x="2492050" y="3088050"/>
              <a:ext cx="125" cy="125"/>
            </a:xfrm>
            <a:custGeom>
              <a:avLst/>
              <a:gdLst/>
              <a:ahLst/>
              <a:cxnLst/>
              <a:rect l="l" t="t" r="r" b="b"/>
              <a:pathLst>
                <a:path w="5" h="5" extrusionOk="0">
                  <a:moveTo>
                    <a:pt x="4" y="0"/>
                  </a:moveTo>
                  <a:cubicBezTo>
                    <a:pt x="4" y="1"/>
                    <a:pt x="3" y="1"/>
                    <a:pt x="3" y="2"/>
                  </a:cubicBezTo>
                  <a:lnTo>
                    <a:pt x="3" y="2"/>
                  </a:lnTo>
                  <a:cubicBezTo>
                    <a:pt x="4" y="2"/>
                    <a:pt x="4" y="1"/>
                    <a:pt x="4" y="0"/>
                  </a:cubicBezTo>
                  <a:close/>
                  <a:moveTo>
                    <a:pt x="3" y="2"/>
                  </a:moveTo>
                  <a:cubicBezTo>
                    <a:pt x="2" y="3"/>
                    <a:pt x="2" y="3"/>
                    <a:pt x="1" y="3"/>
                  </a:cubicBezTo>
                  <a:cubicBezTo>
                    <a:pt x="0" y="5"/>
                    <a:pt x="1" y="5"/>
                    <a:pt x="1" y="5"/>
                  </a:cubicBezTo>
                  <a:cubicBezTo>
                    <a:pt x="1" y="5"/>
                    <a:pt x="2" y="3"/>
                    <a:pt x="3" y="2"/>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2"/>
            <p:cNvSpPr/>
            <p:nvPr/>
          </p:nvSpPr>
          <p:spPr>
            <a:xfrm>
              <a:off x="2496350" y="3084600"/>
              <a:ext cx="9400" cy="9225"/>
            </a:xfrm>
            <a:custGeom>
              <a:avLst/>
              <a:gdLst/>
              <a:ahLst/>
              <a:cxnLst/>
              <a:rect l="l" t="t" r="r" b="b"/>
              <a:pathLst>
                <a:path w="376" h="369" extrusionOk="0">
                  <a:moveTo>
                    <a:pt x="180" y="1"/>
                  </a:moveTo>
                  <a:cubicBezTo>
                    <a:pt x="111" y="1"/>
                    <a:pt x="46" y="43"/>
                    <a:pt x="19" y="111"/>
                  </a:cubicBezTo>
                  <a:cubicBezTo>
                    <a:pt x="10" y="133"/>
                    <a:pt x="4" y="157"/>
                    <a:pt x="2" y="182"/>
                  </a:cubicBezTo>
                  <a:cubicBezTo>
                    <a:pt x="0" y="261"/>
                    <a:pt x="40" y="329"/>
                    <a:pt x="115" y="359"/>
                  </a:cubicBezTo>
                  <a:cubicBezTo>
                    <a:pt x="127" y="363"/>
                    <a:pt x="138" y="365"/>
                    <a:pt x="151" y="367"/>
                  </a:cubicBezTo>
                  <a:cubicBezTo>
                    <a:pt x="158" y="368"/>
                    <a:pt x="164" y="369"/>
                    <a:pt x="170" y="369"/>
                  </a:cubicBezTo>
                  <a:cubicBezTo>
                    <a:pt x="276" y="369"/>
                    <a:pt x="375" y="266"/>
                    <a:pt x="349" y="154"/>
                  </a:cubicBezTo>
                  <a:cubicBezTo>
                    <a:pt x="347" y="149"/>
                    <a:pt x="346" y="144"/>
                    <a:pt x="344" y="139"/>
                  </a:cubicBezTo>
                  <a:cubicBezTo>
                    <a:pt x="334" y="80"/>
                    <a:pt x="293" y="32"/>
                    <a:pt x="238" y="11"/>
                  </a:cubicBezTo>
                  <a:cubicBezTo>
                    <a:pt x="219" y="4"/>
                    <a:pt x="199" y="1"/>
                    <a:pt x="180"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2"/>
            <p:cNvSpPr/>
            <p:nvPr/>
          </p:nvSpPr>
          <p:spPr>
            <a:xfrm>
              <a:off x="2495525" y="3069950"/>
              <a:ext cx="675" cy="675"/>
            </a:xfrm>
            <a:custGeom>
              <a:avLst/>
              <a:gdLst/>
              <a:ahLst/>
              <a:cxnLst/>
              <a:rect l="l" t="t" r="r" b="b"/>
              <a:pathLst>
                <a:path w="27" h="27" extrusionOk="0">
                  <a:moveTo>
                    <a:pt x="27" y="0"/>
                  </a:moveTo>
                  <a:lnTo>
                    <a:pt x="27" y="0"/>
                  </a:lnTo>
                  <a:cubicBezTo>
                    <a:pt x="20" y="5"/>
                    <a:pt x="15" y="10"/>
                    <a:pt x="10" y="15"/>
                  </a:cubicBezTo>
                  <a:lnTo>
                    <a:pt x="12" y="14"/>
                  </a:lnTo>
                  <a:lnTo>
                    <a:pt x="0" y="26"/>
                  </a:lnTo>
                  <a:cubicBezTo>
                    <a:pt x="6" y="21"/>
                    <a:pt x="12" y="15"/>
                    <a:pt x="18" y="11"/>
                  </a:cubicBezTo>
                  <a:cubicBezTo>
                    <a:pt x="22" y="7"/>
                    <a:pt x="24" y="4"/>
                    <a:pt x="27"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2"/>
            <p:cNvSpPr/>
            <p:nvPr/>
          </p:nvSpPr>
          <p:spPr>
            <a:xfrm>
              <a:off x="2493650" y="3068975"/>
              <a:ext cx="9925" cy="9750"/>
            </a:xfrm>
            <a:custGeom>
              <a:avLst/>
              <a:gdLst/>
              <a:ahLst/>
              <a:cxnLst/>
              <a:rect l="l" t="t" r="r" b="b"/>
              <a:pathLst>
                <a:path w="397" h="390" extrusionOk="0">
                  <a:moveTo>
                    <a:pt x="213" y="1"/>
                  </a:moveTo>
                  <a:cubicBezTo>
                    <a:pt x="169" y="1"/>
                    <a:pt x="126" y="18"/>
                    <a:pt x="93" y="51"/>
                  </a:cubicBezTo>
                  <a:cubicBezTo>
                    <a:pt x="27" y="118"/>
                    <a:pt x="0" y="214"/>
                    <a:pt x="50" y="301"/>
                  </a:cubicBezTo>
                  <a:cubicBezTo>
                    <a:pt x="83" y="356"/>
                    <a:pt x="142" y="390"/>
                    <a:pt x="207" y="390"/>
                  </a:cubicBezTo>
                  <a:cubicBezTo>
                    <a:pt x="209" y="390"/>
                    <a:pt x="211" y="390"/>
                    <a:pt x="213" y="390"/>
                  </a:cubicBezTo>
                  <a:cubicBezTo>
                    <a:pt x="236" y="389"/>
                    <a:pt x="258" y="382"/>
                    <a:pt x="278" y="373"/>
                  </a:cubicBezTo>
                  <a:cubicBezTo>
                    <a:pt x="350" y="347"/>
                    <a:pt x="396" y="280"/>
                    <a:pt x="394" y="204"/>
                  </a:cubicBezTo>
                  <a:cubicBezTo>
                    <a:pt x="393" y="181"/>
                    <a:pt x="388" y="157"/>
                    <a:pt x="377" y="137"/>
                  </a:cubicBezTo>
                  <a:cubicBezTo>
                    <a:pt x="369" y="94"/>
                    <a:pt x="345" y="56"/>
                    <a:pt x="309" y="32"/>
                  </a:cubicBezTo>
                  <a:cubicBezTo>
                    <a:pt x="280" y="11"/>
                    <a:pt x="246" y="1"/>
                    <a:pt x="213"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2"/>
            <p:cNvSpPr/>
            <p:nvPr/>
          </p:nvSpPr>
          <p:spPr>
            <a:xfrm>
              <a:off x="2495450" y="3070625"/>
              <a:ext cx="100" cy="125"/>
            </a:xfrm>
            <a:custGeom>
              <a:avLst/>
              <a:gdLst/>
              <a:ahLst/>
              <a:cxnLst/>
              <a:rect l="l" t="t" r="r" b="b"/>
              <a:pathLst>
                <a:path w="4" h="5" extrusionOk="0">
                  <a:moveTo>
                    <a:pt x="3" y="0"/>
                  </a:moveTo>
                  <a:lnTo>
                    <a:pt x="3" y="1"/>
                  </a:lnTo>
                  <a:lnTo>
                    <a:pt x="3" y="1"/>
                  </a:lnTo>
                  <a:cubicBezTo>
                    <a:pt x="3" y="1"/>
                    <a:pt x="3" y="1"/>
                    <a:pt x="3" y="0"/>
                  </a:cubicBezTo>
                  <a:close/>
                  <a:moveTo>
                    <a:pt x="3" y="1"/>
                  </a:moveTo>
                  <a:cubicBezTo>
                    <a:pt x="2" y="2"/>
                    <a:pt x="1" y="2"/>
                    <a:pt x="0" y="4"/>
                  </a:cubicBezTo>
                  <a:lnTo>
                    <a:pt x="0" y="5"/>
                  </a:lnTo>
                  <a:lnTo>
                    <a:pt x="3" y="1"/>
                  </a:ln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2"/>
            <p:cNvSpPr/>
            <p:nvPr/>
          </p:nvSpPr>
          <p:spPr>
            <a:xfrm>
              <a:off x="1967150" y="3067775"/>
              <a:ext cx="9900" cy="8775"/>
            </a:xfrm>
            <a:custGeom>
              <a:avLst/>
              <a:gdLst/>
              <a:ahLst/>
              <a:cxnLst/>
              <a:rect l="l" t="t" r="r" b="b"/>
              <a:pathLst>
                <a:path w="396" h="351" extrusionOk="0">
                  <a:moveTo>
                    <a:pt x="203" y="1"/>
                  </a:moveTo>
                  <a:cubicBezTo>
                    <a:pt x="177" y="1"/>
                    <a:pt x="150" y="7"/>
                    <a:pt x="126" y="19"/>
                  </a:cubicBezTo>
                  <a:cubicBezTo>
                    <a:pt x="120" y="23"/>
                    <a:pt x="114" y="27"/>
                    <a:pt x="109" y="30"/>
                  </a:cubicBezTo>
                  <a:cubicBezTo>
                    <a:pt x="90" y="41"/>
                    <a:pt x="73" y="55"/>
                    <a:pt x="59" y="72"/>
                  </a:cubicBezTo>
                  <a:cubicBezTo>
                    <a:pt x="1" y="155"/>
                    <a:pt x="12" y="271"/>
                    <a:pt x="102" y="325"/>
                  </a:cubicBezTo>
                  <a:cubicBezTo>
                    <a:pt x="123" y="337"/>
                    <a:pt x="147" y="346"/>
                    <a:pt x="172" y="349"/>
                  </a:cubicBezTo>
                  <a:cubicBezTo>
                    <a:pt x="179" y="350"/>
                    <a:pt x="186" y="350"/>
                    <a:pt x="193" y="350"/>
                  </a:cubicBezTo>
                  <a:cubicBezTo>
                    <a:pt x="221" y="350"/>
                    <a:pt x="248" y="343"/>
                    <a:pt x="273" y="329"/>
                  </a:cubicBezTo>
                  <a:cubicBezTo>
                    <a:pt x="280" y="325"/>
                    <a:pt x="286" y="320"/>
                    <a:pt x="292" y="316"/>
                  </a:cubicBezTo>
                  <a:cubicBezTo>
                    <a:pt x="370" y="268"/>
                    <a:pt x="396" y="167"/>
                    <a:pt x="351" y="87"/>
                  </a:cubicBezTo>
                  <a:cubicBezTo>
                    <a:pt x="321" y="32"/>
                    <a:pt x="263" y="1"/>
                    <a:pt x="203"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2"/>
            <p:cNvSpPr/>
            <p:nvPr/>
          </p:nvSpPr>
          <p:spPr>
            <a:xfrm>
              <a:off x="1974900" y="3056800"/>
              <a:ext cx="9925" cy="9275"/>
            </a:xfrm>
            <a:custGeom>
              <a:avLst/>
              <a:gdLst/>
              <a:ahLst/>
              <a:cxnLst/>
              <a:rect l="l" t="t" r="r" b="b"/>
              <a:pathLst>
                <a:path w="397" h="371" extrusionOk="0">
                  <a:moveTo>
                    <a:pt x="233" y="0"/>
                  </a:moveTo>
                  <a:cubicBezTo>
                    <a:pt x="217" y="0"/>
                    <a:pt x="202" y="1"/>
                    <a:pt x="187" y="6"/>
                  </a:cubicBezTo>
                  <a:cubicBezTo>
                    <a:pt x="161" y="6"/>
                    <a:pt x="135" y="12"/>
                    <a:pt x="113" y="25"/>
                  </a:cubicBezTo>
                  <a:cubicBezTo>
                    <a:pt x="31" y="70"/>
                    <a:pt x="0" y="171"/>
                    <a:pt x="43" y="255"/>
                  </a:cubicBezTo>
                  <a:cubicBezTo>
                    <a:pt x="51" y="268"/>
                    <a:pt x="56" y="281"/>
                    <a:pt x="66" y="294"/>
                  </a:cubicBezTo>
                  <a:cubicBezTo>
                    <a:pt x="94" y="335"/>
                    <a:pt x="140" y="362"/>
                    <a:pt x="189" y="369"/>
                  </a:cubicBezTo>
                  <a:cubicBezTo>
                    <a:pt x="196" y="370"/>
                    <a:pt x="203" y="370"/>
                    <a:pt x="209" y="370"/>
                  </a:cubicBezTo>
                  <a:cubicBezTo>
                    <a:pt x="216" y="370"/>
                    <a:pt x="223" y="370"/>
                    <a:pt x="229" y="369"/>
                  </a:cubicBezTo>
                  <a:cubicBezTo>
                    <a:pt x="326" y="361"/>
                    <a:pt x="396" y="269"/>
                    <a:pt x="396" y="177"/>
                  </a:cubicBezTo>
                  <a:cubicBezTo>
                    <a:pt x="396" y="83"/>
                    <a:pt x="329" y="3"/>
                    <a:pt x="233"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2"/>
            <p:cNvSpPr/>
            <p:nvPr/>
          </p:nvSpPr>
          <p:spPr>
            <a:xfrm>
              <a:off x="1824550" y="3079950"/>
              <a:ext cx="10575" cy="9225"/>
            </a:xfrm>
            <a:custGeom>
              <a:avLst/>
              <a:gdLst/>
              <a:ahLst/>
              <a:cxnLst/>
              <a:rect l="l" t="t" r="r" b="b"/>
              <a:pathLst>
                <a:path w="423" h="369" extrusionOk="0">
                  <a:moveTo>
                    <a:pt x="211" y="1"/>
                  </a:moveTo>
                  <a:cubicBezTo>
                    <a:pt x="87" y="1"/>
                    <a:pt x="0" y="136"/>
                    <a:pt x="65" y="251"/>
                  </a:cubicBezTo>
                  <a:cubicBezTo>
                    <a:pt x="94" y="311"/>
                    <a:pt x="150" y="353"/>
                    <a:pt x="216" y="365"/>
                  </a:cubicBezTo>
                  <a:lnTo>
                    <a:pt x="225" y="368"/>
                  </a:lnTo>
                  <a:cubicBezTo>
                    <a:pt x="233" y="369"/>
                    <a:pt x="240" y="369"/>
                    <a:pt x="247" y="369"/>
                  </a:cubicBezTo>
                  <a:cubicBezTo>
                    <a:pt x="306" y="369"/>
                    <a:pt x="361" y="339"/>
                    <a:pt x="394" y="288"/>
                  </a:cubicBezTo>
                  <a:cubicBezTo>
                    <a:pt x="419" y="246"/>
                    <a:pt x="423" y="205"/>
                    <a:pt x="421" y="158"/>
                  </a:cubicBezTo>
                  <a:cubicBezTo>
                    <a:pt x="416" y="69"/>
                    <a:pt x="335" y="3"/>
                    <a:pt x="250" y="3"/>
                  </a:cubicBezTo>
                  <a:cubicBezTo>
                    <a:pt x="247" y="3"/>
                    <a:pt x="245" y="3"/>
                    <a:pt x="242" y="3"/>
                  </a:cubicBezTo>
                  <a:cubicBezTo>
                    <a:pt x="231" y="1"/>
                    <a:pt x="221" y="1"/>
                    <a:pt x="211"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2"/>
            <p:cNvSpPr/>
            <p:nvPr/>
          </p:nvSpPr>
          <p:spPr>
            <a:xfrm>
              <a:off x="2706050" y="2736750"/>
              <a:ext cx="10625" cy="8575"/>
            </a:xfrm>
            <a:custGeom>
              <a:avLst/>
              <a:gdLst/>
              <a:ahLst/>
              <a:cxnLst/>
              <a:rect l="l" t="t" r="r" b="b"/>
              <a:pathLst>
                <a:path w="425" h="343" extrusionOk="0">
                  <a:moveTo>
                    <a:pt x="233" y="0"/>
                  </a:moveTo>
                  <a:cubicBezTo>
                    <a:pt x="205" y="0"/>
                    <a:pt x="177" y="7"/>
                    <a:pt x="152" y="21"/>
                  </a:cubicBezTo>
                  <a:cubicBezTo>
                    <a:pt x="145" y="24"/>
                    <a:pt x="139" y="27"/>
                    <a:pt x="134" y="31"/>
                  </a:cubicBezTo>
                  <a:cubicBezTo>
                    <a:pt x="1" y="116"/>
                    <a:pt x="47" y="322"/>
                    <a:pt x="205" y="341"/>
                  </a:cubicBezTo>
                  <a:cubicBezTo>
                    <a:pt x="213" y="342"/>
                    <a:pt x="220" y="343"/>
                    <a:pt x="228" y="343"/>
                  </a:cubicBezTo>
                  <a:cubicBezTo>
                    <a:pt x="259" y="343"/>
                    <a:pt x="290" y="334"/>
                    <a:pt x="316" y="316"/>
                  </a:cubicBezTo>
                  <a:lnTo>
                    <a:pt x="325" y="312"/>
                  </a:lnTo>
                  <a:cubicBezTo>
                    <a:pt x="404" y="264"/>
                    <a:pt x="424" y="153"/>
                    <a:pt x="375" y="77"/>
                  </a:cubicBezTo>
                  <a:cubicBezTo>
                    <a:pt x="343" y="28"/>
                    <a:pt x="288" y="0"/>
                    <a:pt x="233"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2"/>
            <p:cNvSpPr/>
            <p:nvPr/>
          </p:nvSpPr>
          <p:spPr>
            <a:xfrm>
              <a:off x="2713975" y="2744650"/>
              <a:ext cx="25" cy="25"/>
            </a:xfrm>
            <a:custGeom>
              <a:avLst/>
              <a:gdLst/>
              <a:ahLst/>
              <a:cxnLst/>
              <a:rect l="l" t="t" r="r" b="b"/>
              <a:pathLst>
                <a:path w="1" h="1" extrusionOk="0">
                  <a:moveTo>
                    <a:pt x="0" y="0"/>
                  </a:move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2"/>
            <p:cNvSpPr/>
            <p:nvPr/>
          </p:nvSpPr>
          <p:spPr>
            <a:xfrm>
              <a:off x="2705400" y="2720450"/>
              <a:ext cx="9925" cy="8975"/>
            </a:xfrm>
            <a:custGeom>
              <a:avLst/>
              <a:gdLst/>
              <a:ahLst/>
              <a:cxnLst/>
              <a:rect l="l" t="t" r="r" b="b"/>
              <a:pathLst>
                <a:path w="397" h="359" extrusionOk="0">
                  <a:moveTo>
                    <a:pt x="183" y="0"/>
                  </a:moveTo>
                  <a:cubicBezTo>
                    <a:pt x="138" y="0"/>
                    <a:pt x="93" y="18"/>
                    <a:pt x="59" y="56"/>
                  </a:cubicBezTo>
                  <a:cubicBezTo>
                    <a:pt x="0" y="120"/>
                    <a:pt x="0" y="231"/>
                    <a:pt x="67" y="290"/>
                  </a:cubicBezTo>
                  <a:cubicBezTo>
                    <a:pt x="94" y="327"/>
                    <a:pt x="136" y="351"/>
                    <a:pt x="183" y="357"/>
                  </a:cubicBezTo>
                  <a:cubicBezTo>
                    <a:pt x="190" y="358"/>
                    <a:pt x="197" y="358"/>
                    <a:pt x="204" y="358"/>
                  </a:cubicBezTo>
                  <a:cubicBezTo>
                    <a:pt x="236" y="358"/>
                    <a:pt x="267" y="349"/>
                    <a:pt x="295" y="331"/>
                  </a:cubicBezTo>
                  <a:cubicBezTo>
                    <a:pt x="373" y="281"/>
                    <a:pt x="396" y="175"/>
                    <a:pt x="345" y="96"/>
                  </a:cubicBezTo>
                  <a:cubicBezTo>
                    <a:pt x="333" y="76"/>
                    <a:pt x="317" y="58"/>
                    <a:pt x="299" y="42"/>
                  </a:cubicBezTo>
                  <a:cubicBezTo>
                    <a:pt x="265" y="15"/>
                    <a:pt x="224" y="0"/>
                    <a:pt x="183"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2"/>
            <p:cNvSpPr/>
            <p:nvPr/>
          </p:nvSpPr>
          <p:spPr>
            <a:xfrm>
              <a:off x="2789425" y="2533400"/>
              <a:ext cx="10600" cy="10050"/>
            </a:xfrm>
            <a:custGeom>
              <a:avLst/>
              <a:gdLst/>
              <a:ahLst/>
              <a:cxnLst/>
              <a:rect l="l" t="t" r="r" b="b"/>
              <a:pathLst>
                <a:path w="424" h="402" extrusionOk="0">
                  <a:moveTo>
                    <a:pt x="230" y="1"/>
                  </a:moveTo>
                  <a:cubicBezTo>
                    <a:pt x="189" y="1"/>
                    <a:pt x="149" y="16"/>
                    <a:pt x="118" y="45"/>
                  </a:cubicBezTo>
                  <a:cubicBezTo>
                    <a:pt x="66" y="68"/>
                    <a:pt x="29" y="114"/>
                    <a:pt x="17" y="169"/>
                  </a:cubicBezTo>
                  <a:cubicBezTo>
                    <a:pt x="1" y="254"/>
                    <a:pt x="26" y="342"/>
                    <a:pt x="110" y="382"/>
                  </a:cubicBezTo>
                  <a:cubicBezTo>
                    <a:pt x="128" y="392"/>
                    <a:pt x="147" y="397"/>
                    <a:pt x="167" y="400"/>
                  </a:cubicBezTo>
                  <a:cubicBezTo>
                    <a:pt x="174" y="401"/>
                    <a:pt x="182" y="402"/>
                    <a:pt x="190" y="402"/>
                  </a:cubicBezTo>
                  <a:cubicBezTo>
                    <a:pt x="233" y="402"/>
                    <a:pt x="274" y="387"/>
                    <a:pt x="308" y="359"/>
                  </a:cubicBezTo>
                  <a:cubicBezTo>
                    <a:pt x="333" y="337"/>
                    <a:pt x="352" y="310"/>
                    <a:pt x="363" y="278"/>
                  </a:cubicBezTo>
                  <a:cubicBezTo>
                    <a:pt x="375" y="262"/>
                    <a:pt x="383" y="245"/>
                    <a:pt x="390" y="227"/>
                  </a:cubicBezTo>
                  <a:cubicBezTo>
                    <a:pt x="423" y="142"/>
                    <a:pt x="372" y="40"/>
                    <a:pt x="286" y="11"/>
                  </a:cubicBezTo>
                  <a:cubicBezTo>
                    <a:pt x="268" y="4"/>
                    <a:pt x="249" y="1"/>
                    <a:pt x="230"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2"/>
            <p:cNvSpPr/>
            <p:nvPr/>
          </p:nvSpPr>
          <p:spPr>
            <a:xfrm>
              <a:off x="1973875" y="2406925"/>
              <a:ext cx="202375" cy="217650"/>
            </a:xfrm>
            <a:custGeom>
              <a:avLst/>
              <a:gdLst/>
              <a:ahLst/>
              <a:cxnLst/>
              <a:rect l="l" t="t" r="r" b="b"/>
              <a:pathLst>
                <a:path w="8095" h="8706" extrusionOk="0">
                  <a:moveTo>
                    <a:pt x="4319" y="1"/>
                  </a:moveTo>
                  <a:cubicBezTo>
                    <a:pt x="4302" y="1"/>
                    <a:pt x="4286" y="3"/>
                    <a:pt x="4270" y="8"/>
                  </a:cubicBezTo>
                  <a:cubicBezTo>
                    <a:pt x="4121" y="55"/>
                    <a:pt x="3974" y="113"/>
                    <a:pt x="3826" y="164"/>
                  </a:cubicBezTo>
                  <a:cubicBezTo>
                    <a:pt x="3698" y="210"/>
                    <a:pt x="3568" y="254"/>
                    <a:pt x="3439" y="304"/>
                  </a:cubicBezTo>
                  <a:cubicBezTo>
                    <a:pt x="3318" y="348"/>
                    <a:pt x="3198" y="396"/>
                    <a:pt x="3080" y="446"/>
                  </a:cubicBezTo>
                  <a:cubicBezTo>
                    <a:pt x="3010" y="477"/>
                    <a:pt x="2941" y="506"/>
                    <a:pt x="2874" y="540"/>
                  </a:cubicBezTo>
                  <a:cubicBezTo>
                    <a:pt x="2811" y="571"/>
                    <a:pt x="2751" y="605"/>
                    <a:pt x="2689" y="637"/>
                  </a:cubicBezTo>
                  <a:cubicBezTo>
                    <a:pt x="2566" y="705"/>
                    <a:pt x="2445" y="779"/>
                    <a:pt x="2324" y="854"/>
                  </a:cubicBezTo>
                  <a:cubicBezTo>
                    <a:pt x="2207" y="926"/>
                    <a:pt x="2092" y="1001"/>
                    <a:pt x="1980" y="1081"/>
                  </a:cubicBezTo>
                  <a:cubicBezTo>
                    <a:pt x="1754" y="1240"/>
                    <a:pt x="1552" y="1431"/>
                    <a:pt x="1353" y="1624"/>
                  </a:cubicBezTo>
                  <a:cubicBezTo>
                    <a:pt x="1358" y="1619"/>
                    <a:pt x="1363" y="1614"/>
                    <a:pt x="1368" y="1610"/>
                  </a:cubicBezTo>
                  <a:lnTo>
                    <a:pt x="1368" y="1610"/>
                  </a:lnTo>
                  <a:cubicBezTo>
                    <a:pt x="1326" y="1649"/>
                    <a:pt x="1283" y="1687"/>
                    <a:pt x="1243" y="1728"/>
                  </a:cubicBezTo>
                  <a:cubicBezTo>
                    <a:pt x="1205" y="1766"/>
                    <a:pt x="1163" y="1804"/>
                    <a:pt x="1127" y="1845"/>
                  </a:cubicBezTo>
                  <a:cubicBezTo>
                    <a:pt x="1087" y="1890"/>
                    <a:pt x="1048" y="1935"/>
                    <a:pt x="1008" y="1979"/>
                  </a:cubicBezTo>
                  <a:cubicBezTo>
                    <a:pt x="971" y="2022"/>
                    <a:pt x="940" y="2069"/>
                    <a:pt x="904" y="2113"/>
                  </a:cubicBezTo>
                  <a:cubicBezTo>
                    <a:pt x="838" y="2199"/>
                    <a:pt x="779" y="2291"/>
                    <a:pt x="721" y="2383"/>
                  </a:cubicBezTo>
                  <a:cubicBezTo>
                    <a:pt x="696" y="2422"/>
                    <a:pt x="670" y="2462"/>
                    <a:pt x="645" y="2503"/>
                  </a:cubicBezTo>
                  <a:cubicBezTo>
                    <a:pt x="617" y="2548"/>
                    <a:pt x="587" y="2593"/>
                    <a:pt x="563" y="2640"/>
                  </a:cubicBezTo>
                  <a:cubicBezTo>
                    <a:pt x="506" y="2746"/>
                    <a:pt x="451" y="2851"/>
                    <a:pt x="399" y="2960"/>
                  </a:cubicBezTo>
                  <a:cubicBezTo>
                    <a:pt x="343" y="3078"/>
                    <a:pt x="285" y="3199"/>
                    <a:pt x="241" y="3321"/>
                  </a:cubicBezTo>
                  <a:cubicBezTo>
                    <a:pt x="144" y="3584"/>
                    <a:pt x="94" y="3862"/>
                    <a:pt x="53" y="4137"/>
                  </a:cubicBezTo>
                  <a:cubicBezTo>
                    <a:pt x="29" y="4307"/>
                    <a:pt x="14" y="4477"/>
                    <a:pt x="8" y="4650"/>
                  </a:cubicBezTo>
                  <a:cubicBezTo>
                    <a:pt x="2" y="4753"/>
                    <a:pt x="1" y="4853"/>
                    <a:pt x="1" y="4955"/>
                  </a:cubicBezTo>
                  <a:cubicBezTo>
                    <a:pt x="1" y="5031"/>
                    <a:pt x="0" y="5109"/>
                    <a:pt x="6" y="5184"/>
                  </a:cubicBezTo>
                  <a:cubicBezTo>
                    <a:pt x="13" y="5269"/>
                    <a:pt x="16" y="5354"/>
                    <a:pt x="28" y="5438"/>
                  </a:cubicBezTo>
                  <a:lnTo>
                    <a:pt x="48" y="5597"/>
                  </a:lnTo>
                  <a:cubicBezTo>
                    <a:pt x="53" y="5637"/>
                    <a:pt x="62" y="5676"/>
                    <a:pt x="71" y="5716"/>
                  </a:cubicBezTo>
                  <a:cubicBezTo>
                    <a:pt x="89" y="5805"/>
                    <a:pt x="111" y="5891"/>
                    <a:pt x="138" y="5977"/>
                  </a:cubicBezTo>
                  <a:cubicBezTo>
                    <a:pt x="162" y="6050"/>
                    <a:pt x="183" y="6123"/>
                    <a:pt x="209" y="6194"/>
                  </a:cubicBezTo>
                  <a:cubicBezTo>
                    <a:pt x="270" y="6366"/>
                    <a:pt x="339" y="6536"/>
                    <a:pt x="409" y="6705"/>
                  </a:cubicBezTo>
                  <a:cubicBezTo>
                    <a:pt x="470" y="6853"/>
                    <a:pt x="544" y="6997"/>
                    <a:pt x="619" y="7138"/>
                  </a:cubicBezTo>
                  <a:cubicBezTo>
                    <a:pt x="691" y="7271"/>
                    <a:pt x="752" y="7413"/>
                    <a:pt x="832" y="7541"/>
                  </a:cubicBezTo>
                  <a:cubicBezTo>
                    <a:pt x="878" y="7620"/>
                    <a:pt x="928" y="7694"/>
                    <a:pt x="983" y="7765"/>
                  </a:cubicBezTo>
                  <a:cubicBezTo>
                    <a:pt x="1041" y="7834"/>
                    <a:pt x="1109" y="7894"/>
                    <a:pt x="1184" y="7944"/>
                  </a:cubicBezTo>
                  <a:cubicBezTo>
                    <a:pt x="1254" y="7995"/>
                    <a:pt x="1327" y="8046"/>
                    <a:pt x="1398" y="8097"/>
                  </a:cubicBezTo>
                  <a:cubicBezTo>
                    <a:pt x="1467" y="8148"/>
                    <a:pt x="1535" y="8198"/>
                    <a:pt x="1606" y="8246"/>
                  </a:cubicBezTo>
                  <a:cubicBezTo>
                    <a:pt x="1754" y="8347"/>
                    <a:pt x="1903" y="8451"/>
                    <a:pt x="2067" y="8523"/>
                  </a:cubicBezTo>
                  <a:cubicBezTo>
                    <a:pt x="2219" y="8590"/>
                    <a:pt x="2373" y="8656"/>
                    <a:pt x="2537" y="8686"/>
                  </a:cubicBezTo>
                  <a:cubicBezTo>
                    <a:pt x="2554" y="8690"/>
                    <a:pt x="2573" y="8692"/>
                    <a:pt x="2591" y="8694"/>
                  </a:cubicBezTo>
                  <a:cubicBezTo>
                    <a:pt x="2658" y="8703"/>
                    <a:pt x="2726" y="8706"/>
                    <a:pt x="2794" y="8706"/>
                  </a:cubicBezTo>
                  <a:cubicBezTo>
                    <a:pt x="2862" y="8706"/>
                    <a:pt x="2931" y="8703"/>
                    <a:pt x="2999" y="8701"/>
                  </a:cubicBezTo>
                  <a:cubicBezTo>
                    <a:pt x="3162" y="8695"/>
                    <a:pt x="3325" y="8686"/>
                    <a:pt x="3488" y="8668"/>
                  </a:cubicBezTo>
                  <a:cubicBezTo>
                    <a:pt x="3627" y="8652"/>
                    <a:pt x="3764" y="8626"/>
                    <a:pt x="3899" y="8591"/>
                  </a:cubicBezTo>
                  <a:cubicBezTo>
                    <a:pt x="4049" y="8554"/>
                    <a:pt x="4197" y="8506"/>
                    <a:pt x="4345" y="8461"/>
                  </a:cubicBezTo>
                  <a:cubicBezTo>
                    <a:pt x="4498" y="8414"/>
                    <a:pt x="4650" y="8363"/>
                    <a:pt x="4795" y="8295"/>
                  </a:cubicBezTo>
                  <a:cubicBezTo>
                    <a:pt x="4939" y="8228"/>
                    <a:pt x="5084" y="8162"/>
                    <a:pt x="5218" y="8076"/>
                  </a:cubicBezTo>
                  <a:cubicBezTo>
                    <a:pt x="5352" y="7989"/>
                    <a:pt x="5481" y="7897"/>
                    <a:pt x="5606" y="7801"/>
                  </a:cubicBezTo>
                  <a:cubicBezTo>
                    <a:pt x="5735" y="7700"/>
                    <a:pt x="5871" y="7598"/>
                    <a:pt x="5995" y="7489"/>
                  </a:cubicBezTo>
                  <a:cubicBezTo>
                    <a:pt x="6110" y="7387"/>
                    <a:pt x="6222" y="7279"/>
                    <a:pt x="6338" y="7177"/>
                  </a:cubicBezTo>
                  <a:cubicBezTo>
                    <a:pt x="6456" y="7073"/>
                    <a:pt x="6573" y="6967"/>
                    <a:pt x="6675" y="6847"/>
                  </a:cubicBezTo>
                  <a:cubicBezTo>
                    <a:pt x="6791" y="6713"/>
                    <a:pt x="6887" y="6566"/>
                    <a:pt x="6987" y="6421"/>
                  </a:cubicBezTo>
                  <a:cubicBezTo>
                    <a:pt x="7078" y="6287"/>
                    <a:pt x="7170" y="6153"/>
                    <a:pt x="7257" y="6016"/>
                  </a:cubicBezTo>
                  <a:cubicBezTo>
                    <a:pt x="7333" y="5892"/>
                    <a:pt x="7401" y="5765"/>
                    <a:pt x="7462" y="5631"/>
                  </a:cubicBezTo>
                  <a:cubicBezTo>
                    <a:pt x="7526" y="5489"/>
                    <a:pt x="7596" y="5350"/>
                    <a:pt x="7656" y="5206"/>
                  </a:cubicBezTo>
                  <a:cubicBezTo>
                    <a:pt x="7719" y="5053"/>
                    <a:pt x="7771" y="4899"/>
                    <a:pt x="7823" y="4742"/>
                  </a:cubicBezTo>
                  <a:cubicBezTo>
                    <a:pt x="7880" y="4565"/>
                    <a:pt x="7918" y="4381"/>
                    <a:pt x="7954" y="4198"/>
                  </a:cubicBezTo>
                  <a:cubicBezTo>
                    <a:pt x="7988" y="4031"/>
                    <a:pt x="8016" y="3860"/>
                    <a:pt x="8043" y="3691"/>
                  </a:cubicBezTo>
                  <a:cubicBezTo>
                    <a:pt x="8072" y="3512"/>
                    <a:pt x="8089" y="3332"/>
                    <a:pt x="8092" y="3151"/>
                  </a:cubicBezTo>
                  <a:cubicBezTo>
                    <a:pt x="8094" y="3049"/>
                    <a:pt x="8090" y="2947"/>
                    <a:pt x="8085" y="2843"/>
                  </a:cubicBezTo>
                  <a:cubicBezTo>
                    <a:pt x="8084" y="2804"/>
                    <a:pt x="8079" y="2766"/>
                    <a:pt x="8074" y="2728"/>
                  </a:cubicBezTo>
                  <a:cubicBezTo>
                    <a:pt x="8070" y="2686"/>
                    <a:pt x="8068" y="2641"/>
                    <a:pt x="8061" y="2598"/>
                  </a:cubicBezTo>
                  <a:cubicBezTo>
                    <a:pt x="8041" y="2474"/>
                    <a:pt x="8023" y="2350"/>
                    <a:pt x="7995" y="2227"/>
                  </a:cubicBezTo>
                  <a:cubicBezTo>
                    <a:pt x="7952" y="2039"/>
                    <a:pt x="7881" y="1857"/>
                    <a:pt x="7783" y="1689"/>
                  </a:cubicBezTo>
                  <a:cubicBezTo>
                    <a:pt x="7726" y="1588"/>
                    <a:pt x="7662" y="1491"/>
                    <a:pt x="7595" y="1397"/>
                  </a:cubicBezTo>
                  <a:cubicBezTo>
                    <a:pt x="7514" y="1290"/>
                    <a:pt x="7436" y="1184"/>
                    <a:pt x="7342" y="1089"/>
                  </a:cubicBezTo>
                  <a:cubicBezTo>
                    <a:pt x="7249" y="994"/>
                    <a:pt x="7148" y="907"/>
                    <a:pt x="7040" y="830"/>
                  </a:cubicBezTo>
                  <a:lnTo>
                    <a:pt x="6922" y="746"/>
                  </a:lnTo>
                  <a:cubicBezTo>
                    <a:pt x="6848" y="693"/>
                    <a:pt x="6771" y="645"/>
                    <a:pt x="6691" y="603"/>
                  </a:cubicBezTo>
                  <a:cubicBezTo>
                    <a:pt x="6470" y="482"/>
                    <a:pt x="6231" y="411"/>
                    <a:pt x="5990" y="344"/>
                  </a:cubicBezTo>
                  <a:cubicBezTo>
                    <a:pt x="5812" y="295"/>
                    <a:pt x="5634" y="250"/>
                    <a:pt x="5457" y="202"/>
                  </a:cubicBezTo>
                  <a:cubicBezTo>
                    <a:pt x="5373" y="180"/>
                    <a:pt x="5288" y="151"/>
                    <a:pt x="5202" y="131"/>
                  </a:cubicBezTo>
                  <a:cubicBezTo>
                    <a:pt x="5122" y="113"/>
                    <a:pt x="5042" y="97"/>
                    <a:pt x="4959" y="84"/>
                  </a:cubicBezTo>
                  <a:cubicBezTo>
                    <a:pt x="4875" y="71"/>
                    <a:pt x="4790" y="66"/>
                    <a:pt x="4705" y="65"/>
                  </a:cubicBezTo>
                  <a:cubicBezTo>
                    <a:pt x="4659" y="64"/>
                    <a:pt x="4612" y="63"/>
                    <a:pt x="4565" y="63"/>
                  </a:cubicBezTo>
                  <a:cubicBezTo>
                    <a:pt x="4531" y="63"/>
                    <a:pt x="4498" y="63"/>
                    <a:pt x="4464" y="65"/>
                  </a:cubicBezTo>
                  <a:cubicBezTo>
                    <a:pt x="4462" y="66"/>
                    <a:pt x="4460" y="66"/>
                    <a:pt x="4457" y="66"/>
                  </a:cubicBezTo>
                  <a:cubicBezTo>
                    <a:pt x="4455" y="66"/>
                    <a:pt x="4453" y="66"/>
                    <a:pt x="4451" y="66"/>
                  </a:cubicBezTo>
                  <a:cubicBezTo>
                    <a:pt x="4419" y="25"/>
                    <a:pt x="4370" y="1"/>
                    <a:pt x="4319"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2"/>
            <p:cNvSpPr/>
            <p:nvPr/>
          </p:nvSpPr>
          <p:spPr>
            <a:xfrm>
              <a:off x="1970300" y="2695625"/>
              <a:ext cx="18225" cy="17575"/>
            </a:xfrm>
            <a:custGeom>
              <a:avLst/>
              <a:gdLst/>
              <a:ahLst/>
              <a:cxnLst/>
              <a:rect l="l" t="t" r="r" b="b"/>
              <a:pathLst>
                <a:path w="729" h="703" extrusionOk="0">
                  <a:moveTo>
                    <a:pt x="373" y="0"/>
                  </a:moveTo>
                  <a:cubicBezTo>
                    <a:pt x="353" y="0"/>
                    <a:pt x="332" y="2"/>
                    <a:pt x="316" y="2"/>
                  </a:cubicBezTo>
                  <a:cubicBezTo>
                    <a:pt x="294" y="4"/>
                    <a:pt x="272" y="9"/>
                    <a:pt x="252" y="19"/>
                  </a:cubicBezTo>
                  <a:cubicBezTo>
                    <a:pt x="223" y="32"/>
                    <a:pt x="191" y="46"/>
                    <a:pt x="165" y="66"/>
                  </a:cubicBezTo>
                  <a:cubicBezTo>
                    <a:pt x="153" y="77"/>
                    <a:pt x="141" y="90"/>
                    <a:pt x="130" y="103"/>
                  </a:cubicBezTo>
                  <a:cubicBezTo>
                    <a:pt x="114" y="122"/>
                    <a:pt x="99" y="143"/>
                    <a:pt x="88" y="165"/>
                  </a:cubicBezTo>
                  <a:cubicBezTo>
                    <a:pt x="45" y="194"/>
                    <a:pt x="16" y="240"/>
                    <a:pt x="10" y="291"/>
                  </a:cubicBezTo>
                  <a:cubicBezTo>
                    <a:pt x="1" y="345"/>
                    <a:pt x="5" y="399"/>
                    <a:pt x="21" y="451"/>
                  </a:cubicBezTo>
                  <a:cubicBezTo>
                    <a:pt x="34" y="497"/>
                    <a:pt x="60" y="538"/>
                    <a:pt x="92" y="572"/>
                  </a:cubicBezTo>
                  <a:cubicBezTo>
                    <a:pt x="125" y="604"/>
                    <a:pt x="161" y="633"/>
                    <a:pt x="200" y="656"/>
                  </a:cubicBezTo>
                  <a:cubicBezTo>
                    <a:pt x="228" y="673"/>
                    <a:pt x="257" y="685"/>
                    <a:pt x="288" y="692"/>
                  </a:cubicBezTo>
                  <a:cubicBezTo>
                    <a:pt x="300" y="696"/>
                    <a:pt x="313" y="699"/>
                    <a:pt x="326" y="700"/>
                  </a:cubicBezTo>
                  <a:cubicBezTo>
                    <a:pt x="339" y="702"/>
                    <a:pt x="351" y="703"/>
                    <a:pt x="364" y="703"/>
                  </a:cubicBezTo>
                  <a:cubicBezTo>
                    <a:pt x="386" y="703"/>
                    <a:pt x="409" y="700"/>
                    <a:pt x="431" y="696"/>
                  </a:cubicBezTo>
                  <a:cubicBezTo>
                    <a:pt x="490" y="686"/>
                    <a:pt x="544" y="650"/>
                    <a:pt x="588" y="613"/>
                  </a:cubicBezTo>
                  <a:cubicBezTo>
                    <a:pt x="626" y="578"/>
                    <a:pt x="657" y="537"/>
                    <a:pt x="681" y="491"/>
                  </a:cubicBezTo>
                  <a:cubicBezTo>
                    <a:pt x="712" y="437"/>
                    <a:pt x="728" y="375"/>
                    <a:pt x="726" y="312"/>
                  </a:cubicBezTo>
                  <a:cubicBezTo>
                    <a:pt x="722" y="279"/>
                    <a:pt x="715" y="248"/>
                    <a:pt x="704" y="218"/>
                  </a:cubicBezTo>
                  <a:cubicBezTo>
                    <a:pt x="700" y="204"/>
                    <a:pt x="693" y="190"/>
                    <a:pt x="685" y="178"/>
                  </a:cubicBezTo>
                  <a:cubicBezTo>
                    <a:pt x="654" y="133"/>
                    <a:pt x="616" y="95"/>
                    <a:pt x="572" y="65"/>
                  </a:cubicBezTo>
                  <a:cubicBezTo>
                    <a:pt x="553" y="52"/>
                    <a:pt x="533" y="42"/>
                    <a:pt x="512" y="33"/>
                  </a:cubicBezTo>
                  <a:cubicBezTo>
                    <a:pt x="486" y="19"/>
                    <a:pt x="460" y="11"/>
                    <a:pt x="431" y="7"/>
                  </a:cubicBezTo>
                  <a:lnTo>
                    <a:pt x="425" y="7"/>
                  </a:lnTo>
                  <a:lnTo>
                    <a:pt x="421" y="6"/>
                  </a:lnTo>
                  <a:cubicBezTo>
                    <a:pt x="406" y="1"/>
                    <a:pt x="390" y="0"/>
                    <a:pt x="373"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2"/>
            <p:cNvSpPr/>
            <p:nvPr/>
          </p:nvSpPr>
          <p:spPr>
            <a:xfrm>
              <a:off x="2194800" y="2427325"/>
              <a:ext cx="22250" cy="21825"/>
            </a:xfrm>
            <a:custGeom>
              <a:avLst/>
              <a:gdLst/>
              <a:ahLst/>
              <a:cxnLst/>
              <a:rect l="l" t="t" r="r" b="b"/>
              <a:pathLst>
                <a:path w="890" h="873" extrusionOk="0">
                  <a:moveTo>
                    <a:pt x="462" y="1"/>
                  </a:moveTo>
                  <a:cubicBezTo>
                    <a:pt x="461" y="1"/>
                    <a:pt x="459" y="1"/>
                    <a:pt x="458" y="1"/>
                  </a:cubicBezTo>
                  <a:cubicBezTo>
                    <a:pt x="434" y="2"/>
                    <a:pt x="411" y="4"/>
                    <a:pt x="388" y="8"/>
                  </a:cubicBezTo>
                  <a:cubicBezTo>
                    <a:pt x="386" y="8"/>
                    <a:pt x="385" y="8"/>
                    <a:pt x="384" y="8"/>
                  </a:cubicBezTo>
                  <a:cubicBezTo>
                    <a:pt x="345" y="8"/>
                    <a:pt x="308" y="22"/>
                    <a:pt x="278" y="45"/>
                  </a:cubicBezTo>
                  <a:cubicBezTo>
                    <a:pt x="254" y="57"/>
                    <a:pt x="233" y="72"/>
                    <a:pt x="214" y="89"/>
                  </a:cubicBezTo>
                  <a:cubicBezTo>
                    <a:pt x="187" y="92"/>
                    <a:pt x="162" y="100"/>
                    <a:pt x="140" y="114"/>
                  </a:cubicBezTo>
                  <a:cubicBezTo>
                    <a:pt x="51" y="172"/>
                    <a:pt x="6" y="278"/>
                    <a:pt x="4" y="382"/>
                  </a:cubicBezTo>
                  <a:cubicBezTo>
                    <a:pt x="0" y="514"/>
                    <a:pt x="56" y="633"/>
                    <a:pt x="141" y="733"/>
                  </a:cubicBezTo>
                  <a:cubicBezTo>
                    <a:pt x="182" y="778"/>
                    <a:pt x="232" y="814"/>
                    <a:pt x="288" y="838"/>
                  </a:cubicBezTo>
                  <a:cubicBezTo>
                    <a:pt x="322" y="854"/>
                    <a:pt x="359" y="865"/>
                    <a:pt x="397" y="870"/>
                  </a:cubicBezTo>
                  <a:cubicBezTo>
                    <a:pt x="409" y="871"/>
                    <a:pt x="420" y="872"/>
                    <a:pt x="432" y="872"/>
                  </a:cubicBezTo>
                  <a:cubicBezTo>
                    <a:pt x="439" y="872"/>
                    <a:pt x="446" y="872"/>
                    <a:pt x="453" y="871"/>
                  </a:cubicBezTo>
                  <a:cubicBezTo>
                    <a:pt x="482" y="869"/>
                    <a:pt x="510" y="866"/>
                    <a:pt x="539" y="859"/>
                  </a:cubicBezTo>
                  <a:cubicBezTo>
                    <a:pt x="572" y="850"/>
                    <a:pt x="604" y="839"/>
                    <a:pt x="636" y="826"/>
                  </a:cubicBezTo>
                  <a:cubicBezTo>
                    <a:pt x="663" y="812"/>
                    <a:pt x="691" y="795"/>
                    <a:pt x="715" y="776"/>
                  </a:cubicBezTo>
                  <a:cubicBezTo>
                    <a:pt x="737" y="761"/>
                    <a:pt x="757" y="744"/>
                    <a:pt x="775" y="725"/>
                  </a:cubicBezTo>
                  <a:cubicBezTo>
                    <a:pt x="792" y="704"/>
                    <a:pt x="825" y="671"/>
                    <a:pt x="838" y="643"/>
                  </a:cubicBezTo>
                  <a:cubicBezTo>
                    <a:pt x="851" y="616"/>
                    <a:pt x="872" y="578"/>
                    <a:pt x="878" y="547"/>
                  </a:cubicBezTo>
                  <a:cubicBezTo>
                    <a:pt x="888" y="492"/>
                    <a:pt x="889" y="436"/>
                    <a:pt x="882" y="381"/>
                  </a:cubicBezTo>
                  <a:cubicBezTo>
                    <a:pt x="875" y="323"/>
                    <a:pt x="844" y="270"/>
                    <a:pt x="813" y="224"/>
                  </a:cubicBezTo>
                  <a:cubicBezTo>
                    <a:pt x="784" y="177"/>
                    <a:pt x="739" y="141"/>
                    <a:pt x="694" y="108"/>
                  </a:cubicBezTo>
                  <a:cubicBezTo>
                    <a:pt x="689" y="103"/>
                    <a:pt x="683" y="98"/>
                    <a:pt x="679" y="93"/>
                  </a:cubicBezTo>
                  <a:cubicBezTo>
                    <a:pt x="658" y="76"/>
                    <a:pt x="637" y="61"/>
                    <a:pt x="615" y="47"/>
                  </a:cubicBezTo>
                  <a:cubicBezTo>
                    <a:pt x="596" y="35"/>
                    <a:pt x="576" y="26"/>
                    <a:pt x="554" y="21"/>
                  </a:cubicBezTo>
                  <a:cubicBezTo>
                    <a:pt x="522" y="11"/>
                    <a:pt x="495" y="1"/>
                    <a:pt x="462"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2"/>
            <p:cNvSpPr/>
            <p:nvPr/>
          </p:nvSpPr>
          <p:spPr>
            <a:xfrm>
              <a:off x="2023675" y="2657775"/>
              <a:ext cx="17050" cy="16650"/>
            </a:xfrm>
            <a:custGeom>
              <a:avLst/>
              <a:gdLst/>
              <a:ahLst/>
              <a:cxnLst/>
              <a:rect l="l" t="t" r="r" b="b"/>
              <a:pathLst>
                <a:path w="682" h="666" extrusionOk="0">
                  <a:moveTo>
                    <a:pt x="375" y="0"/>
                  </a:moveTo>
                  <a:cubicBezTo>
                    <a:pt x="372" y="0"/>
                    <a:pt x="368" y="0"/>
                    <a:pt x="365" y="0"/>
                  </a:cubicBezTo>
                  <a:cubicBezTo>
                    <a:pt x="334" y="3"/>
                    <a:pt x="303" y="11"/>
                    <a:pt x="274" y="20"/>
                  </a:cubicBezTo>
                  <a:cubicBezTo>
                    <a:pt x="243" y="29"/>
                    <a:pt x="217" y="52"/>
                    <a:pt x="192" y="69"/>
                  </a:cubicBezTo>
                  <a:cubicBezTo>
                    <a:pt x="179" y="78"/>
                    <a:pt x="167" y="88"/>
                    <a:pt x="157" y="98"/>
                  </a:cubicBezTo>
                  <a:cubicBezTo>
                    <a:pt x="132" y="113"/>
                    <a:pt x="111" y="133"/>
                    <a:pt x="94" y="155"/>
                  </a:cubicBezTo>
                  <a:cubicBezTo>
                    <a:pt x="80" y="177"/>
                    <a:pt x="67" y="199"/>
                    <a:pt x="57" y="222"/>
                  </a:cubicBezTo>
                  <a:cubicBezTo>
                    <a:pt x="38" y="246"/>
                    <a:pt x="25" y="274"/>
                    <a:pt x="18" y="303"/>
                  </a:cubicBezTo>
                  <a:cubicBezTo>
                    <a:pt x="0" y="381"/>
                    <a:pt x="34" y="456"/>
                    <a:pt x="75" y="518"/>
                  </a:cubicBezTo>
                  <a:cubicBezTo>
                    <a:pt x="125" y="590"/>
                    <a:pt x="212" y="652"/>
                    <a:pt x="302" y="663"/>
                  </a:cubicBezTo>
                  <a:cubicBezTo>
                    <a:pt x="312" y="665"/>
                    <a:pt x="322" y="665"/>
                    <a:pt x="332" y="665"/>
                  </a:cubicBezTo>
                  <a:cubicBezTo>
                    <a:pt x="346" y="665"/>
                    <a:pt x="360" y="664"/>
                    <a:pt x="373" y="662"/>
                  </a:cubicBezTo>
                  <a:cubicBezTo>
                    <a:pt x="409" y="656"/>
                    <a:pt x="443" y="642"/>
                    <a:pt x="473" y="622"/>
                  </a:cubicBezTo>
                  <a:cubicBezTo>
                    <a:pt x="491" y="614"/>
                    <a:pt x="509" y="603"/>
                    <a:pt x="524" y="595"/>
                  </a:cubicBezTo>
                  <a:cubicBezTo>
                    <a:pt x="622" y="538"/>
                    <a:pt x="681" y="431"/>
                    <a:pt x="675" y="318"/>
                  </a:cubicBezTo>
                  <a:cubicBezTo>
                    <a:pt x="677" y="301"/>
                    <a:pt x="677" y="285"/>
                    <a:pt x="676" y="270"/>
                  </a:cubicBezTo>
                  <a:cubicBezTo>
                    <a:pt x="673" y="238"/>
                    <a:pt x="666" y="208"/>
                    <a:pt x="653" y="180"/>
                  </a:cubicBezTo>
                  <a:cubicBezTo>
                    <a:pt x="614" y="67"/>
                    <a:pt x="490" y="0"/>
                    <a:pt x="375"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2"/>
            <p:cNvSpPr/>
            <p:nvPr/>
          </p:nvSpPr>
          <p:spPr>
            <a:xfrm>
              <a:off x="2311200" y="2471425"/>
              <a:ext cx="29900" cy="30325"/>
            </a:xfrm>
            <a:custGeom>
              <a:avLst/>
              <a:gdLst/>
              <a:ahLst/>
              <a:cxnLst/>
              <a:rect l="l" t="t" r="r" b="b"/>
              <a:pathLst>
                <a:path w="1196" h="1213" extrusionOk="0">
                  <a:moveTo>
                    <a:pt x="634" y="0"/>
                  </a:moveTo>
                  <a:cubicBezTo>
                    <a:pt x="615" y="0"/>
                    <a:pt x="596" y="1"/>
                    <a:pt x="577" y="2"/>
                  </a:cubicBezTo>
                  <a:cubicBezTo>
                    <a:pt x="447" y="11"/>
                    <a:pt x="325" y="67"/>
                    <a:pt x="234" y="159"/>
                  </a:cubicBezTo>
                  <a:lnTo>
                    <a:pt x="230" y="163"/>
                  </a:lnTo>
                  <a:cubicBezTo>
                    <a:pt x="215" y="170"/>
                    <a:pt x="201" y="179"/>
                    <a:pt x="188" y="189"/>
                  </a:cubicBezTo>
                  <a:cubicBezTo>
                    <a:pt x="144" y="224"/>
                    <a:pt x="102" y="261"/>
                    <a:pt x="73" y="312"/>
                  </a:cubicBezTo>
                  <a:cubicBezTo>
                    <a:pt x="49" y="356"/>
                    <a:pt x="30" y="405"/>
                    <a:pt x="19" y="455"/>
                  </a:cubicBezTo>
                  <a:cubicBezTo>
                    <a:pt x="4" y="529"/>
                    <a:pt x="1" y="605"/>
                    <a:pt x="8" y="680"/>
                  </a:cubicBezTo>
                  <a:cubicBezTo>
                    <a:pt x="15" y="739"/>
                    <a:pt x="30" y="797"/>
                    <a:pt x="50" y="853"/>
                  </a:cubicBezTo>
                  <a:cubicBezTo>
                    <a:pt x="82" y="946"/>
                    <a:pt x="144" y="1043"/>
                    <a:pt x="227" y="1097"/>
                  </a:cubicBezTo>
                  <a:cubicBezTo>
                    <a:pt x="313" y="1155"/>
                    <a:pt x="411" y="1193"/>
                    <a:pt x="515" y="1208"/>
                  </a:cubicBezTo>
                  <a:cubicBezTo>
                    <a:pt x="534" y="1210"/>
                    <a:pt x="553" y="1211"/>
                    <a:pt x="573" y="1212"/>
                  </a:cubicBezTo>
                  <a:cubicBezTo>
                    <a:pt x="585" y="1212"/>
                    <a:pt x="598" y="1213"/>
                    <a:pt x="610" y="1213"/>
                  </a:cubicBezTo>
                  <a:cubicBezTo>
                    <a:pt x="657" y="1213"/>
                    <a:pt x="705" y="1210"/>
                    <a:pt x="750" y="1192"/>
                  </a:cubicBezTo>
                  <a:cubicBezTo>
                    <a:pt x="800" y="1174"/>
                    <a:pt x="846" y="1151"/>
                    <a:pt x="891" y="1124"/>
                  </a:cubicBezTo>
                  <a:cubicBezTo>
                    <a:pt x="944" y="1090"/>
                    <a:pt x="992" y="1048"/>
                    <a:pt x="1032" y="998"/>
                  </a:cubicBezTo>
                  <a:cubicBezTo>
                    <a:pt x="1057" y="969"/>
                    <a:pt x="1081" y="939"/>
                    <a:pt x="1103" y="906"/>
                  </a:cubicBezTo>
                  <a:cubicBezTo>
                    <a:pt x="1118" y="883"/>
                    <a:pt x="1130" y="859"/>
                    <a:pt x="1142" y="832"/>
                  </a:cubicBezTo>
                  <a:cubicBezTo>
                    <a:pt x="1185" y="741"/>
                    <a:pt x="1196" y="637"/>
                    <a:pt x="1195" y="537"/>
                  </a:cubicBezTo>
                  <a:cubicBezTo>
                    <a:pt x="1193" y="444"/>
                    <a:pt x="1165" y="353"/>
                    <a:pt x="1116" y="275"/>
                  </a:cubicBezTo>
                  <a:cubicBezTo>
                    <a:pt x="1073" y="210"/>
                    <a:pt x="1027" y="137"/>
                    <a:pt x="961" y="96"/>
                  </a:cubicBezTo>
                  <a:cubicBezTo>
                    <a:pt x="903" y="60"/>
                    <a:pt x="846" y="25"/>
                    <a:pt x="780" y="14"/>
                  </a:cubicBezTo>
                  <a:cubicBezTo>
                    <a:pt x="732" y="5"/>
                    <a:pt x="683" y="0"/>
                    <a:pt x="634"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2"/>
            <p:cNvSpPr/>
            <p:nvPr/>
          </p:nvSpPr>
          <p:spPr>
            <a:xfrm>
              <a:off x="1944075" y="2629000"/>
              <a:ext cx="42250" cy="38600"/>
            </a:xfrm>
            <a:custGeom>
              <a:avLst/>
              <a:gdLst/>
              <a:ahLst/>
              <a:cxnLst/>
              <a:rect l="l" t="t" r="r" b="b"/>
              <a:pathLst>
                <a:path w="1690" h="1544" extrusionOk="0">
                  <a:moveTo>
                    <a:pt x="796" y="1"/>
                  </a:moveTo>
                  <a:cubicBezTo>
                    <a:pt x="745" y="1"/>
                    <a:pt x="695" y="6"/>
                    <a:pt x="647" y="19"/>
                  </a:cubicBezTo>
                  <a:cubicBezTo>
                    <a:pt x="484" y="67"/>
                    <a:pt x="343" y="171"/>
                    <a:pt x="251" y="314"/>
                  </a:cubicBezTo>
                  <a:cubicBezTo>
                    <a:pt x="207" y="325"/>
                    <a:pt x="167" y="348"/>
                    <a:pt x="136" y="383"/>
                  </a:cubicBezTo>
                  <a:cubicBezTo>
                    <a:pt x="101" y="422"/>
                    <a:pt x="65" y="464"/>
                    <a:pt x="48" y="516"/>
                  </a:cubicBezTo>
                  <a:cubicBezTo>
                    <a:pt x="34" y="555"/>
                    <a:pt x="23" y="595"/>
                    <a:pt x="17" y="636"/>
                  </a:cubicBezTo>
                  <a:cubicBezTo>
                    <a:pt x="6" y="706"/>
                    <a:pt x="0" y="779"/>
                    <a:pt x="12" y="849"/>
                  </a:cubicBezTo>
                  <a:cubicBezTo>
                    <a:pt x="22" y="918"/>
                    <a:pt x="40" y="984"/>
                    <a:pt x="65" y="1049"/>
                  </a:cubicBezTo>
                  <a:cubicBezTo>
                    <a:pt x="109" y="1159"/>
                    <a:pt x="182" y="1254"/>
                    <a:pt x="275" y="1327"/>
                  </a:cubicBezTo>
                  <a:cubicBezTo>
                    <a:pt x="388" y="1414"/>
                    <a:pt x="520" y="1485"/>
                    <a:pt x="660" y="1516"/>
                  </a:cubicBezTo>
                  <a:cubicBezTo>
                    <a:pt x="703" y="1523"/>
                    <a:pt x="746" y="1532"/>
                    <a:pt x="789" y="1538"/>
                  </a:cubicBezTo>
                  <a:cubicBezTo>
                    <a:pt x="817" y="1542"/>
                    <a:pt x="844" y="1543"/>
                    <a:pt x="871" y="1543"/>
                  </a:cubicBezTo>
                  <a:cubicBezTo>
                    <a:pt x="879" y="1543"/>
                    <a:pt x="887" y="1543"/>
                    <a:pt x="894" y="1543"/>
                  </a:cubicBezTo>
                  <a:cubicBezTo>
                    <a:pt x="963" y="1543"/>
                    <a:pt x="1032" y="1535"/>
                    <a:pt x="1098" y="1521"/>
                  </a:cubicBezTo>
                  <a:cubicBezTo>
                    <a:pt x="1321" y="1473"/>
                    <a:pt x="1513" y="1315"/>
                    <a:pt x="1613" y="1111"/>
                  </a:cubicBezTo>
                  <a:cubicBezTo>
                    <a:pt x="1662" y="1013"/>
                    <a:pt x="1679" y="899"/>
                    <a:pt x="1683" y="790"/>
                  </a:cubicBezTo>
                  <a:cubicBezTo>
                    <a:pt x="1689" y="671"/>
                    <a:pt x="1661" y="553"/>
                    <a:pt x="1600" y="449"/>
                  </a:cubicBezTo>
                  <a:cubicBezTo>
                    <a:pt x="1476" y="245"/>
                    <a:pt x="1284" y="90"/>
                    <a:pt x="1051" y="34"/>
                  </a:cubicBezTo>
                  <a:cubicBezTo>
                    <a:pt x="970" y="16"/>
                    <a:pt x="882" y="1"/>
                    <a:pt x="796"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2"/>
            <p:cNvSpPr/>
            <p:nvPr/>
          </p:nvSpPr>
          <p:spPr>
            <a:xfrm>
              <a:off x="2170800" y="2582225"/>
              <a:ext cx="46475" cy="49225"/>
            </a:xfrm>
            <a:custGeom>
              <a:avLst/>
              <a:gdLst/>
              <a:ahLst/>
              <a:cxnLst/>
              <a:rect l="l" t="t" r="r" b="b"/>
              <a:pathLst>
                <a:path w="1859" h="1969" extrusionOk="0">
                  <a:moveTo>
                    <a:pt x="985" y="1"/>
                  </a:moveTo>
                  <a:cubicBezTo>
                    <a:pt x="822" y="1"/>
                    <a:pt x="660" y="58"/>
                    <a:pt x="527" y="158"/>
                  </a:cubicBezTo>
                  <a:cubicBezTo>
                    <a:pt x="408" y="245"/>
                    <a:pt x="296" y="344"/>
                    <a:pt x="221" y="472"/>
                  </a:cubicBezTo>
                  <a:cubicBezTo>
                    <a:pt x="177" y="512"/>
                    <a:pt x="140" y="558"/>
                    <a:pt x="110" y="610"/>
                  </a:cubicBezTo>
                  <a:cubicBezTo>
                    <a:pt x="78" y="664"/>
                    <a:pt x="45" y="722"/>
                    <a:pt x="31" y="784"/>
                  </a:cubicBezTo>
                  <a:cubicBezTo>
                    <a:pt x="10" y="871"/>
                    <a:pt x="1" y="958"/>
                    <a:pt x="4" y="1047"/>
                  </a:cubicBezTo>
                  <a:cubicBezTo>
                    <a:pt x="8" y="1127"/>
                    <a:pt x="19" y="1207"/>
                    <a:pt x="37" y="1287"/>
                  </a:cubicBezTo>
                  <a:cubicBezTo>
                    <a:pt x="67" y="1414"/>
                    <a:pt x="121" y="1544"/>
                    <a:pt x="198" y="1651"/>
                  </a:cubicBezTo>
                  <a:cubicBezTo>
                    <a:pt x="272" y="1751"/>
                    <a:pt x="370" y="1831"/>
                    <a:pt x="482" y="1886"/>
                  </a:cubicBezTo>
                  <a:cubicBezTo>
                    <a:pt x="551" y="1919"/>
                    <a:pt x="625" y="1941"/>
                    <a:pt x="700" y="1954"/>
                  </a:cubicBezTo>
                  <a:cubicBezTo>
                    <a:pt x="716" y="1957"/>
                    <a:pt x="734" y="1960"/>
                    <a:pt x="753" y="1962"/>
                  </a:cubicBezTo>
                  <a:cubicBezTo>
                    <a:pt x="788" y="1967"/>
                    <a:pt x="822" y="1969"/>
                    <a:pt x="856" y="1969"/>
                  </a:cubicBezTo>
                  <a:cubicBezTo>
                    <a:pt x="872" y="1969"/>
                    <a:pt x="887" y="1968"/>
                    <a:pt x="902" y="1968"/>
                  </a:cubicBezTo>
                  <a:cubicBezTo>
                    <a:pt x="1068" y="1954"/>
                    <a:pt x="1235" y="1917"/>
                    <a:pt x="1377" y="1824"/>
                  </a:cubicBezTo>
                  <a:cubicBezTo>
                    <a:pt x="1447" y="1781"/>
                    <a:pt x="1512" y="1729"/>
                    <a:pt x="1570" y="1670"/>
                  </a:cubicBezTo>
                  <a:cubicBezTo>
                    <a:pt x="1619" y="1617"/>
                    <a:pt x="1664" y="1559"/>
                    <a:pt x="1704" y="1499"/>
                  </a:cubicBezTo>
                  <a:cubicBezTo>
                    <a:pt x="1771" y="1389"/>
                    <a:pt x="1817" y="1266"/>
                    <a:pt x="1837" y="1139"/>
                  </a:cubicBezTo>
                  <a:cubicBezTo>
                    <a:pt x="1859" y="1007"/>
                    <a:pt x="1855" y="858"/>
                    <a:pt x="1813" y="728"/>
                  </a:cubicBezTo>
                  <a:cubicBezTo>
                    <a:pt x="1777" y="614"/>
                    <a:pt x="1721" y="514"/>
                    <a:pt x="1655" y="414"/>
                  </a:cubicBezTo>
                  <a:cubicBezTo>
                    <a:pt x="1602" y="336"/>
                    <a:pt x="1541" y="257"/>
                    <a:pt x="1470" y="196"/>
                  </a:cubicBezTo>
                  <a:cubicBezTo>
                    <a:pt x="1391" y="126"/>
                    <a:pt x="1300" y="72"/>
                    <a:pt x="1201" y="36"/>
                  </a:cubicBezTo>
                  <a:cubicBezTo>
                    <a:pt x="1131" y="12"/>
                    <a:pt x="1058" y="1"/>
                    <a:pt x="985"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2"/>
            <p:cNvSpPr/>
            <p:nvPr/>
          </p:nvSpPr>
          <p:spPr>
            <a:xfrm>
              <a:off x="2206475" y="2486375"/>
              <a:ext cx="71625" cy="71075"/>
            </a:xfrm>
            <a:custGeom>
              <a:avLst/>
              <a:gdLst/>
              <a:ahLst/>
              <a:cxnLst/>
              <a:rect l="l" t="t" r="r" b="b"/>
              <a:pathLst>
                <a:path w="2865" h="2843" extrusionOk="0">
                  <a:moveTo>
                    <a:pt x="1446" y="0"/>
                  </a:moveTo>
                  <a:cubicBezTo>
                    <a:pt x="1179" y="0"/>
                    <a:pt x="927" y="89"/>
                    <a:pt x="692" y="206"/>
                  </a:cubicBezTo>
                  <a:cubicBezTo>
                    <a:pt x="607" y="247"/>
                    <a:pt x="527" y="296"/>
                    <a:pt x="454" y="354"/>
                  </a:cubicBezTo>
                  <a:cubicBezTo>
                    <a:pt x="336" y="452"/>
                    <a:pt x="250" y="583"/>
                    <a:pt x="209" y="729"/>
                  </a:cubicBezTo>
                  <a:cubicBezTo>
                    <a:pt x="206" y="738"/>
                    <a:pt x="204" y="745"/>
                    <a:pt x="202" y="753"/>
                  </a:cubicBezTo>
                  <a:cubicBezTo>
                    <a:pt x="173" y="799"/>
                    <a:pt x="149" y="848"/>
                    <a:pt x="130" y="899"/>
                  </a:cubicBezTo>
                  <a:cubicBezTo>
                    <a:pt x="85" y="1014"/>
                    <a:pt x="52" y="1134"/>
                    <a:pt x="32" y="1255"/>
                  </a:cubicBezTo>
                  <a:cubicBezTo>
                    <a:pt x="9" y="1378"/>
                    <a:pt x="0" y="1502"/>
                    <a:pt x="5" y="1627"/>
                  </a:cubicBezTo>
                  <a:cubicBezTo>
                    <a:pt x="13" y="1731"/>
                    <a:pt x="25" y="1839"/>
                    <a:pt x="61" y="1936"/>
                  </a:cubicBezTo>
                  <a:cubicBezTo>
                    <a:pt x="95" y="2034"/>
                    <a:pt x="140" y="2128"/>
                    <a:pt x="196" y="2216"/>
                  </a:cubicBezTo>
                  <a:cubicBezTo>
                    <a:pt x="320" y="2396"/>
                    <a:pt x="473" y="2570"/>
                    <a:pt x="665" y="2679"/>
                  </a:cubicBezTo>
                  <a:cubicBezTo>
                    <a:pt x="804" y="2760"/>
                    <a:pt x="957" y="2810"/>
                    <a:pt x="1116" y="2829"/>
                  </a:cubicBezTo>
                  <a:cubicBezTo>
                    <a:pt x="1148" y="2834"/>
                    <a:pt x="1179" y="2837"/>
                    <a:pt x="1212" y="2838"/>
                  </a:cubicBezTo>
                  <a:cubicBezTo>
                    <a:pt x="1260" y="2840"/>
                    <a:pt x="1308" y="2842"/>
                    <a:pt x="1356" y="2842"/>
                  </a:cubicBezTo>
                  <a:cubicBezTo>
                    <a:pt x="1500" y="2842"/>
                    <a:pt x="1645" y="2827"/>
                    <a:pt x="1782" y="2780"/>
                  </a:cubicBezTo>
                  <a:cubicBezTo>
                    <a:pt x="1979" y="2709"/>
                    <a:pt x="2168" y="2610"/>
                    <a:pt x="2330" y="2476"/>
                  </a:cubicBezTo>
                  <a:cubicBezTo>
                    <a:pt x="2460" y="2368"/>
                    <a:pt x="2583" y="2245"/>
                    <a:pt x="2666" y="2099"/>
                  </a:cubicBezTo>
                  <a:cubicBezTo>
                    <a:pt x="2766" y="1927"/>
                    <a:pt x="2826" y="1734"/>
                    <a:pt x="2842" y="1536"/>
                  </a:cubicBezTo>
                  <a:cubicBezTo>
                    <a:pt x="2852" y="1399"/>
                    <a:pt x="2865" y="1257"/>
                    <a:pt x="2842" y="1120"/>
                  </a:cubicBezTo>
                  <a:cubicBezTo>
                    <a:pt x="2831" y="1056"/>
                    <a:pt x="2815" y="992"/>
                    <a:pt x="2796" y="930"/>
                  </a:cubicBezTo>
                  <a:cubicBezTo>
                    <a:pt x="2780" y="886"/>
                    <a:pt x="2761" y="843"/>
                    <a:pt x="2739" y="802"/>
                  </a:cubicBezTo>
                  <a:cubicBezTo>
                    <a:pt x="2696" y="719"/>
                    <a:pt x="2642" y="642"/>
                    <a:pt x="2578" y="572"/>
                  </a:cubicBezTo>
                  <a:cubicBezTo>
                    <a:pt x="2509" y="497"/>
                    <a:pt x="2436" y="426"/>
                    <a:pt x="2359" y="359"/>
                  </a:cubicBezTo>
                  <a:cubicBezTo>
                    <a:pt x="2263" y="273"/>
                    <a:pt x="2155" y="188"/>
                    <a:pt x="2038" y="133"/>
                  </a:cubicBezTo>
                  <a:cubicBezTo>
                    <a:pt x="1954" y="91"/>
                    <a:pt x="1866" y="59"/>
                    <a:pt x="1774" y="37"/>
                  </a:cubicBezTo>
                  <a:cubicBezTo>
                    <a:pt x="1677" y="17"/>
                    <a:pt x="1577" y="4"/>
                    <a:pt x="1478" y="1"/>
                  </a:cubicBezTo>
                  <a:cubicBezTo>
                    <a:pt x="1468" y="1"/>
                    <a:pt x="1457" y="0"/>
                    <a:pt x="1446"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2"/>
            <p:cNvSpPr/>
            <p:nvPr/>
          </p:nvSpPr>
          <p:spPr>
            <a:xfrm>
              <a:off x="1811125" y="2976900"/>
              <a:ext cx="75" cy="75"/>
            </a:xfrm>
            <a:custGeom>
              <a:avLst/>
              <a:gdLst/>
              <a:ahLst/>
              <a:cxnLst/>
              <a:rect l="l" t="t" r="r" b="b"/>
              <a:pathLst>
                <a:path w="3" h="3" extrusionOk="0">
                  <a:moveTo>
                    <a:pt x="1" y="0"/>
                  </a:moveTo>
                  <a:lnTo>
                    <a:pt x="1" y="2"/>
                  </a:lnTo>
                  <a:cubicBezTo>
                    <a:pt x="2" y="1"/>
                    <a:pt x="2" y="0"/>
                    <a:pt x="1"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2"/>
            <p:cNvSpPr/>
            <p:nvPr/>
          </p:nvSpPr>
          <p:spPr>
            <a:xfrm>
              <a:off x="1982000" y="3383950"/>
              <a:ext cx="500" cy="225"/>
            </a:xfrm>
            <a:custGeom>
              <a:avLst/>
              <a:gdLst/>
              <a:ahLst/>
              <a:cxnLst/>
              <a:rect l="l" t="t" r="r" b="b"/>
              <a:pathLst>
                <a:path w="20" h="9" extrusionOk="0">
                  <a:moveTo>
                    <a:pt x="19" y="0"/>
                  </a:moveTo>
                  <a:lnTo>
                    <a:pt x="19" y="0"/>
                  </a:lnTo>
                  <a:cubicBezTo>
                    <a:pt x="13" y="3"/>
                    <a:pt x="6" y="5"/>
                    <a:pt x="0" y="9"/>
                  </a:cubicBezTo>
                  <a:cubicBezTo>
                    <a:pt x="7" y="5"/>
                    <a:pt x="13" y="3"/>
                    <a:pt x="19"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2"/>
            <p:cNvSpPr/>
            <p:nvPr/>
          </p:nvSpPr>
          <p:spPr>
            <a:xfrm>
              <a:off x="1804500" y="2892675"/>
              <a:ext cx="496425" cy="495300"/>
            </a:xfrm>
            <a:custGeom>
              <a:avLst/>
              <a:gdLst/>
              <a:ahLst/>
              <a:cxnLst/>
              <a:rect l="l" t="t" r="r" b="b"/>
              <a:pathLst>
                <a:path w="19857" h="19812" extrusionOk="0">
                  <a:moveTo>
                    <a:pt x="5427" y="4273"/>
                  </a:moveTo>
                  <a:cubicBezTo>
                    <a:pt x="5428" y="4273"/>
                    <a:pt x="5428" y="4273"/>
                    <a:pt x="5429" y="4273"/>
                  </a:cubicBezTo>
                  <a:cubicBezTo>
                    <a:pt x="5428" y="4273"/>
                    <a:pt x="5428" y="4273"/>
                    <a:pt x="5427" y="4273"/>
                  </a:cubicBezTo>
                  <a:close/>
                  <a:moveTo>
                    <a:pt x="6593" y="4520"/>
                  </a:moveTo>
                  <a:cubicBezTo>
                    <a:pt x="6595" y="4521"/>
                    <a:pt x="6597" y="4522"/>
                    <a:pt x="6600" y="4522"/>
                  </a:cubicBezTo>
                  <a:cubicBezTo>
                    <a:pt x="6597" y="4521"/>
                    <a:pt x="6595" y="4521"/>
                    <a:pt x="6593" y="4520"/>
                  </a:cubicBezTo>
                  <a:close/>
                  <a:moveTo>
                    <a:pt x="1521" y="6264"/>
                  </a:moveTo>
                  <a:cubicBezTo>
                    <a:pt x="1522" y="6264"/>
                    <a:pt x="1522" y="6265"/>
                    <a:pt x="1522" y="6265"/>
                  </a:cubicBezTo>
                  <a:lnTo>
                    <a:pt x="1522" y="6265"/>
                  </a:lnTo>
                  <a:cubicBezTo>
                    <a:pt x="1522" y="6265"/>
                    <a:pt x="1522" y="6264"/>
                    <a:pt x="1521" y="6264"/>
                  </a:cubicBezTo>
                  <a:close/>
                  <a:moveTo>
                    <a:pt x="16072" y="6851"/>
                  </a:moveTo>
                  <a:cubicBezTo>
                    <a:pt x="16072" y="6851"/>
                    <a:pt x="16071" y="6851"/>
                    <a:pt x="16071" y="6851"/>
                  </a:cubicBezTo>
                  <a:lnTo>
                    <a:pt x="16071" y="6851"/>
                  </a:lnTo>
                  <a:cubicBezTo>
                    <a:pt x="16071" y="6851"/>
                    <a:pt x="16070" y="6851"/>
                    <a:pt x="16070" y="6851"/>
                  </a:cubicBezTo>
                  <a:lnTo>
                    <a:pt x="16070" y="6851"/>
                  </a:lnTo>
                  <a:cubicBezTo>
                    <a:pt x="16070" y="6851"/>
                    <a:pt x="16071" y="6851"/>
                    <a:pt x="16072" y="6851"/>
                  </a:cubicBezTo>
                  <a:close/>
                  <a:moveTo>
                    <a:pt x="2366" y="10876"/>
                  </a:moveTo>
                  <a:cubicBezTo>
                    <a:pt x="2366" y="10876"/>
                    <a:pt x="2366" y="10876"/>
                    <a:pt x="2366" y="10876"/>
                  </a:cubicBezTo>
                  <a:cubicBezTo>
                    <a:pt x="2366" y="10876"/>
                    <a:pt x="2366" y="10876"/>
                    <a:pt x="2366" y="10876"/>
                  </a:cubicBezTo>
                  <a:close/>
                  <a:moveTo>
                    <a:pt x="2860" y="13084"/>
                  </a:moveTo>
                  <a:cubicBezTo>
                    <a:pt x="2860" y="13085"/>
                    <a:pt x="2860" y="13085"/>
                    <a:pt x="2860" y="13086"/>
                  </a:cubicBezTo>
                  <a:cubicBezTo>
                    <a:pt x="2860" y="13085"/>
                    <a:pt x="2860" y="13085"/>
                    <a:pt x="2860" y="13084"/>
                  </a:cubicBezTo>
                  <a:close/>
                  <a:moveTo>
                    <a:pt x="8463" y="17976"/>
                  </a:moveTo>
                  <a:lnTo>
                    <a:pt x="8463" y="17976"/>
                  </a:lnTo>
                  <a:cubicBezTo>
                    <a:pt x="8463" y="17977"/>
                    <a:pt x="8463" y="17977"/>
                    <a:pt x="8462" y="17978"/>
                  </a:cubicBezTo>
                  <a:cubicBezTo>
                    <a:pt x="8463" y="17977"/>
                    <a:pt x="8463" y="17977"/>
                    <a:pt x="8463" y="17976"/>
                  </a:cubicBezTo>
                  <a:close/>
                  <a:moveTo>
                    <a:pt x="659" y="0"/>
                  </a:moveTo>
                  <a:cubicBezTo>
                    <a:pt x="590" y="0"/>
                    <a:pt x="521" y="42"/>
                    <a:pt x="499" y="123"/>
                  </a:cubicBezTo>
                  <a:cubicBezTo>
                    <a:pt x="490" y="165"/>
                    <a:pt x="495" y="209"/>
                    <a:pt x="517" y="246"/>
                  </a:cubicBezTo>
                  <a:cubicBezTo>
                    <a:pt x="524" y="298"/>
                    <a:pt x="530" y="347"/>
                    <a:pt x="538" y="397"/>
                  </a:cubicBezTo>
                  <a:cubicBezTo>
                    <a:pt x="551" y="467"/>
                    <a:pt x="561" y="536"/>
                    <a:pt x="567" y="607"/>
                  </a:cubicBezTo>
                  <a:cubicBezTo>
                    <a:pt x="572" y="732"/>
                    <a:pt x="570" y="854"/>
                    <a:pt x="568" y="977"/>
                  </a:cubicBezTo>
                  <a:cubicBezTo>
                    <a:pt x="566" y="1099"/>
                    <a:pt x="567" y="1220"/>
                    <a:pt x="561" y="1339"/>
                  </a:cubicBezTo>
                  <a:cubicBezTo>
                    <a:pt x="548" y="1535"/>
                    <a:pt x="528" y="1730"/>
                    <a:pt x="509" y="1926"/>
                  </a:cubicBezTo>
                  <a:cubicBezTo>
                    <a:pt x="490" y="2121"/>
                    <a:pt x="462" y="2313"/>
                    <a:pt x="426" y="2507"/>
                  </a:cubicBezTo>
                  <a:cubicBezTo>
                    <a:pt x="369" y="2787"/>
                    <a:pt x="323" y="3070"/>
                    <a:pt x="269" y="3352"/>
                  </a:cubicBezTo>
                  <a:cubicBezTo>
                    <a:pt x="269" y="3351"/>
                    <a:pt x="269" y="3351"/>
                    <a:pt x="269" y="3350"/>
                  </a:cubicBezTo>
                  <a:lnTo>
                    <a:pt x="268" y="3362"/>
                  </a:lnTo>
                  <a:lnTo>
                    <a:pt x="268" y="3359"/>
                  </a:lnTo>
                  <a:cubicBezTo>
                    <a:pt x="267" y="3363"/>
                    <a:pt x="266" y="3368"/>
                    <a:pt x="265" y="3372"/>
                  </a:cubicBezTo>
                  <a:cubicBezTo>
                    <a:pt x="240" y="3506"/>
                    <a:pt x="217" y="3640"/>
                    <a:pt x="203" y="3776"/>
                  </a:cubicBezTo>
                  <a:cubicBezTo>
                    <a:pt x="189" y="3908"/>
                    <a:pt x="184" y="4041"/>
                    <a:pt x="184" y="4175"/>
                  </a:cubicBezTo>
                  <a:cubicBezTo>
                    <a:pt x="179" y="4336"/>
                    <a:pt x="198" y="4499"/>
                    <a:pt x="242" y="4655"/>
                  </a:cubicBezTo>
                  <a:cubicBezTo>
                    <a:pt x="284" y="4811"/>
                    <a:pt x="329" y="4971"/>
                    <a:pt x="391" y="5122"/>
                  </a:cubicBezTo>
                  <a:cubicBezTo>
                    <a:pt x="441" y="5250"/>
                    <a:pt x="502" y="5373"/>
                    <a:pt x="574" y="5491"/>
                  </a:cubicBezTo>
                  <a:cubicBezTo>
                    <a:pt x="622" y="5561"/>
                    <a:pt x="668" y="5631"/>
                    <a:pt x="721" y="5697"/>
                  </a:cubicBezTo>
                  <a:cubicBezTo>
                    <a:pt x="754" y="5741"/>
                    <a:pt x="789" y="5783"/>
                    <a:pt x="826" y="5822"/>
                  </a:cubicBezTo>
                  <a:cubicBezTo>
                    <a:pt x="866" y="5863"/>
                    <a:pt x="908" y="5901"/>
                    <a:pt x="951" y="5937"/>
                  </a:cubicBezTo>
                  <a:cubicBezTo>
                    <a:pt x="1015" y="5987"/>
                    <a:pt x="1081" y="6030"/>
                    <a:pt x="1152" y="6068"/>
                  </a:cubicBezTo>
                  <a:cubicBezTo>
                    <a:pt x="1207" y="6099"/>
                    <a:pt x="1262" y="6131"/>
                    <a:pt x="1315" y="6160"/>
                  </a:cubicBezTo>
                  <a:cubicBezTo>
                    <a:pt x="1388" y="6201"/>
                    <a:pt x="1460" y="6234"/>
                    <a:pt x="1533" y="6270"/>
                  </a:cubicBezTo>
                  <a:lnTo>
                    <a:pt x="1533" y="6270"/>
                  </a:lnTo>
                  <a:cubicBezTo>
                    <a:pt x="1530" y="6268"/>
                    <a:pt x="1526" y="6266"/>
                    <a:pt x="1522" y="6265"/>
                  </a:cubicBezTo>
                  <a:lnTo>
                    <a:pt x="1522" y="6265"/>
                  </a:lnTo>
                  <a:cubicBezTo>
                    <a:pt x="1584" y="6295"/>
                    <a:pt x="1644" y="6329"/>
                    <a:pt x="1708" y="6354"/>
                  </a:cubicBezTo>
                  <a:cubicBezTo>
                    <a:pt x="1763" y="6374"/>
                    <a:pt x="1819" y="6390"/>
                    <a:pt x="1876" y="6402"/>
                  </a:cubicBezTo>
                  <a:cubicBezTo>
                    <a:pt x="1971" y="6421"/>
                    <a:pt x="2067" y="6445"/>
                    <a:pt x="2163" y="6458"/>
                  </a:cubicBezTo>
                  <a:cubicBezTo>
                    <a:pt x="2192" y="6461"/>
                    <a:pt x="2219" y="6463"/>
                    <a:pt x="2247" y="6464"/>
                  </a:cubicBezTo>
                  <a:cubicBezTo>
                    <a:pt x="2258" y="6464"/>
                    <a:pt x="2269" y="6465"/>
                    <a:pt x="2280" y="6465"/>
                  </a:cubicBezTo>
                  <a:cubicBezTo>
                    <a:pt x="2352" y="6465"/>
                    <a:pt x="2425" y="6454"/>
                    <a:pt x="2496" y="6442"/>
                  </a:cubicBezTo>
                  <a:cubicBezTo>
                    <a:pt x="2577" y="6428"/>
                    <a:pt x="2658" y="6408"/>
                    <a:pt x="2738" y="6382"/>
                  </a:cubicBezTo>
                  <a:cubicBezTo>
                    <a:pt x="2831" y="6353"/>
                    <a:pt x="2925" y="6329"/>
                    <a:pt x="3014" y="6296"/>
                  </a:cubicBezTo>
                  <a:cubicBezTo>
                    <a:pt x="3086" y="6271"/>
                    <a:pt x="3155" y="6238"/>
                    <a:pt x="3219" y="6199"/>
                  </a:cubicBezTo>
                  <a:cubicBezTo>
                    <a:pt x="3262" y="6170"/>
                    <a:pt x="3306" y="6140"/>
                    <a:pt x="3347" y="6108"/>
                  </a:cubicBezTo>
                  <a:cubicBezTo>
                    <a:pt x="3479" y="6008"/>
                    <a:pt x="3598" y="5886"/>
                    <a:pt x="3712" y="5768"/>
                  </a:cubicBezTo>
                  <a:cubicBezTo>
                    <a:pt x="3818" y="5657"/>
                    <a:pt x="3918" y="5540"/>
                    <a:pt x="4024" y="5427"/>
                  </a:cubicBezTo>
                  <a:cubicBezTo>
                    <a:pt x="4131" y="5314"/>
                    <a:pt x="4230" y="5194"/>
                    <a:pt x="4327" y="5069"/>
                  </a:cubicBezTo>
                  <a:cubicBezTo>
                    <a:pt x="4430" y="4939"/>
                    <a:pt x="4534" y="4810"/>
                    <a:pt x="4641" y="4684"/>
                  </a:cubicBezTo>
                  <a:lnTo>
                    <a:pt x="4641" y="4684"/>
                  </a:lnTo>
                  <a:lnTo>
                    <a:pt x="4638" y="4688"/>
                  </a:lnTo>
                  <a:cubicBezTo>
                    <a:pt x="4719" y="4592"/>
                    <a:pt x="4803" y="4501"/>
                    <a:pt x="4894" y="4415"/>
                  </a:cubicBezTo>
                  <a:cubicBezTo>
                    <a:pt x="4915" y="4395"/>
                    <a:pt x="4937" y="4378"/>
                    <a:pt x="4959" y="4360"/>
                  </a:cubicBezTo>
                  <a:lnTo>
                    <a:pt x="4976" y="4350"/>
                  </a:lnTo>
                  <a:cubicBezTo>
                    <a:pt x="5011" y="4331"/>
                    <a:pt x="5049" y="4316"/>
                    <a:pt x="5085" y="4299"/>
                  </a:cubicBezTo>
                  <a:cubicBezTo>
                    <a:pt x="5140" y="4289"/>
                    <a:pt x="5195" y="4281"/>
                    <a:pt x="5251" y="4277"/>
                  </a:cubicBezTo>
                  <a:cubicBezTo>
                    <a:pt x="5299" y="4275"/>
                    <a:pt x="5348" y="4273"/>
                    <a:pt x="5397" y="4273"/>
                  </a:cubicBezTo>
                  <a:cubicBezTo>
                    <a:pt x="5407" y="4273"/>
                    <a:pt x="5417" y="4273"/>
                    <a:pt x="5427" y="4273"/>
                  </a:cubicBezTo>
                  <a:lnTo>
                    <a:pt x="5427" y="4273"/>
                  </a:lnTo>
                  <a:cubicBezTo>
                    <a:pt x="5422" y="4273"/>
                    <a:pt x="5417" y="4272"/>
                    <a:pt x="5411" y="4271"/>
                  </a:cubicBezTo>
                  <a:lnTo>
                    <a:pt x="5411" y="4271"/>
                  </a:lnTo>
                  <a:lnTo>
                    <a:pt x="5432" y="4273"/>
                  </a:lnTo>
                  <a:cubicBezTo>
                    <a:pt x="5596" y="4288"/>
                    <a:pt x="5759" y="4311"/>
                    <a:pt x="5921" y="4344"/>
                  </a:cubicBezTo>
                  <a:lnTo>
                    <a:pt x="5917" y="4343"/>
                  </a:lnTo>
                  <a:lnTo>
                    <a:pt x="5917" y="4343"/>
                  </a:lnTo>
                  <a:cubicBezTo>
                    <a:pt x="6033" y="4369"/>
                    <a:pt x="6147" y="4400"/>
                    <a:pt x="6262" y="4427"/>
                  </a:cubicBezTo>
                  <a:cubicBezTo>
                    <a:pt x="6373" y="4455"/>
                    <a:pt x="6483" y="4484"/>
                    <a:pt x="6593" y="4520"/>
                  </a:cubicBezTo>
                  <a:lnTo>
                    <a:pt x="6593" y="4520"/>
                  </a:lnTo>
                  <a:cubicBezTo>
                    <a:pt x="6591" y="4519"/>
                    <a:pt x="6590" y="4519"/>
                    <a:pt x="6589" y="4518"/>
                  </a:cubicBezTo>
                  <a:lnTo>
                    <a:pt x="6589" y="4518"/>
                  </a:lnTo>
                  <a:lnTo>
                    <a:pt x="6608" y="4525"/>
                  </a:lnTo>
                  <a:lnTo>
                    <a:pt x="6610" y="4526"/>
                  </a:lnTo>
                  <a:lnTo>
                    <a:pt x="6609" y="4526"/>
                  </a:lnTo>
                  <a:cubicBezTo>
                    <a:pt x="6769" y="4586"/>
                    <a:pt x="6928" y="4651"/>
                    <a:pt x="7080" y="4727"/>
                  </a:cubicBezTo>
                  <a:cubicBezTo>
                    <a:pt x="7156" y="4767"/>
                    <a:pt x="7231" y="4810"/>
                    <a:pt x="7306" y="4856"/>
                  </a:cubicBezTo>
                  <a:cubicBezTo>
                    <a:pt x="7464" y="4965"/>
                    <a:pt x="7616" y="5084"/>
                    <a:pt x="7760" y="5211"/>
                  </a:cubicBezTo>
                  <a:cubicBezTo>
                    <a:pt x="7894" y="5331"/>
                    <a:pt x="8023" y="5457"/>
                    <a:pt x="8165" y="5567"/>
                  </a:cubicBezTo>
                  <a:cubicBezTo>
                    <a:pt x="8290" y="5667"/>
                    <a:pt x="8419" y="5763"/>
                    <a:pt x="8544" y="5865"/>
                  </a:cubicBezTo>
                  <a:cubicBezTo>
                    <a:pt x="8646" y="5955"/>
                    <a:pt x="8741" y="6052"/>
                    <a:pt x="8835" y="6151"/>
                  </a:cubicBezTo>
                  <a:cubicBezTo>
                    <a:pt x="8917" y="6237"/>
                    <a:pt x="9002" y="6321"/>
                    <a:pt x="9083" y="6408"/>
                  </a:cubicBezTo>
                  <a:cubicBezTo>
                    <a:pt x="9107" y="6435"/>
                    <a:pt x="9132" y="6464"/>
                    <a:pt x="9155" y="6493"/>
                  </a:cubicBezTo>
                  <a:cubicBezTo>
                    <a:pt x="9173" y="6520"/>
                    <a:pt x="9194" y="6544"/>
                    <a:pt x="9216" y="6566"/>
                  </a:cubicBezTo>
                  <a:cubicBezTo>
                    <a:pt x="9249" y="6598"/>
                    <a:pt x="9290" y="6617"/>
                    <a:pt x="9336" y="6621"/>
                  </a:cubicBezTo>
                  <a:cubicBezTo>
                    <a:pt x="9338" y="6621"/>
                    <a:pt x="9341" y="6621"/>
                    <a:pt x="9343" y="6622"/>
                  </a:cubicBezTo>
                  <a:cubicBezTo>
                    <a:pt x="9305" y="6650"/>
                    <a:pt x="9265" y="6676"/>
                    <a:pt x="9227" y="6704"/>
                  </a:cubicBezTo>
                  <a:cubicBezTo>
                    <a:pt x="9161" y="6753"/>
                    <a:pt x="9095" y="6801"/>
                    <a:pt x="9031" y="6853"/>
                  </a:cubicBezTo>
                  <a:cubicBezTo>
                    <a:pt x="8898" y="6966"/>
                    <a:pt x="8773" y="7087"/>
                    <a:pt x="8651" y="7210"/>
                  </a:cubicBezTo>
                  <a:cubicBezTo>
                    <a:pt x="8584" y="7281"/>
                    <a:pt x="8518" y="7352"/>
                    <a:pt x="8452" y="7421"/>
                  </a:cubicBezTo>
                  <a:cubicBezTo>
                    <a:pt x="8400" y="7475"/>
                    <a:pt x="8353" y="7532"/>
                    <a:pt x="8308" y="7593"/>
                  </a:cubicBezTo>
                  <a:cubicBezTo>
                    <a:pt x="8207" y="7735"/>
                    <a:pt x="8124" y="7885"/>
                    <a:pt x="8041" y="8037"/>
                  </a:cubicBezTo>
                  <a:cubicBezTo>
                    <a:pt x="7996" y="8118"/>
                    <a:pt x="7952" y="8200"/>
                    <a:pt x="7911" y="8283"/>
                  </a:cubicBezTo>
                  <a:lnTo>
                    <a:pt x="7902" y="8280"/>
                  </a:lnTo>
                  <a:cubicBezTo>
                    <a:pt x="7884" y="8274"/>
                    <a:pt x="7865" y="8271"/>
                    <a:pt x="7847" y="8271"/>
                  </a:cubicBezTo>
                  <a:cubicBezTo>
                    <a:pt x="7784" y="8271"/>
                    <a:pt x="7724" y="8306"/>
                    <a:pt x="7694" y="8364"/>
                  </a:cubicBezTo>
                  <a:cubicBezTo>
                    <a:pt x="7642" y="8471"/>
                    <a:pt x="7604" y="8584"/>
                    <a:pt x="7567" y="8697"/>
                  </a:cubicBezTo>
                  <a:cubicBezTo>
                    <a:pt x="7559" y="8692"/>
                    <a:pt x="7551" y="8686"/>
                    <a:pt x="7543" y="8682"/>
                  </a:cubicBezTo>
                  <a:cubicBezTo>
                    <a:pt x="7523" y="8674"/>
                    <a:pt x="7502" y="8670"/>
                    <a:pt x="7482" y="8670"/>
                  </a:cubicBezTo>
                  <a:cubicBezTo>
                    <a:pt x="7415" y="8670"/>
                    <a:pt x="7352" y="8713"/>
                    <a:pt x="7324" y="8778"/>
                  </a:cubicBezTo>
                  <a:cubicBezTo>
                    <a:pt x="7257" y="8942"/>
                    <a:pt x="7175" y="9100"/>
                    <a:pt x="7145" y="9276"/>
                  </a:cubicBezTo>
                  <a:cubicBezTo>
                    <a:pt x="7128" y="9374"/>
                    <a:pt x="7118" y="9473"/>
                    <a:pt x="7109" y="9573"/>
                  </a:cubicBezTo>
                  <a:cubicBezTo>
                    <a:pt x="7098" y="9677"/>
                    <a:pt x="7087" y="9781"/>
                    <a:pt x="7079" y="9886"/>
                  </a:cubicBezTo>
                  <a:cubicBezTo>
                    <a:pt x="7071" y="9996"/>
                    <a:pt x="7063" y="10106"/>
                    <a:pt x="7074" y="10216"/>
                  </a:cubicBezTo>
                  <a:cubicBezTo>
                    <a:pt x="7082" y="10322"/>
                    <a:pt x="7100" y="10425"/>
                    <a:pt x="7116" y="10530"/>
                  </a:cubicBezTo>
                  <a:cubicBezTo>
                    <a:pt x="7149" y="10723"/>
                    <a:pt x="7203" y="10911"/>
                    <a:pt x="7247" y="11103"/>
                  </a:cubicBezTo>
                  <a:cubicBezTo>
                    <a:pt x="7282" y="11276"/>
                    <a:pt x="7309" y="11454"/>
                    <a:pt x="7374" y="11619"/>
                  </a:cubicBezTo>
                  <a:cubicBezTo>
                    <a:pt x="7442" y="11794"/>
                    <a:pt x="7522" y="11964"/>
                    <a:pt x="7612" y="12127"/>
                  </a:cubicBezTo>
                  <a:cubicBezTo>
                    <a:pt x="7658" y="12210"/>
                    <a:pt x="7708" y="12290"/>
                    <a:pt x="7758" y="12369"/>
                  </a:cubicBezTo>
                  <a:cubicBezTo>
                    <a:pt x="7806" y="12445"/>
                    <a:pt x="7849" y="12523"/>
                    <a:pt x="7893" y="12600"/>
                  </a:cubicBezTo>
                  <a:cubicBezTo>
                    <a:pt x="7934" y="12676"/>
                    <a:pt x="7981" y="12749"/>
                    <a:pt x="8032" y="12820"/>
                  </a:cubicBezTo>
                  <a:cubicBezTo>
                    <a:pt x="8081" y="12889"/>
                    <a:pt x="8132" y="12956"/>
                    <a:pt x="8184" y="13025"/>
                  </a:cubicBezTo>
                  <a:lnTo>
                    <a:pt x="8170" y="13007"/>
                  </a:lnTo>
                  <a:lnTo>
                    <a:pt x="8170" y="13007"/>
                  </a:lnTo>
                  <a:cubicBezTo>
                    <a:pt x="8197" y="13046"/>
                    <a:pt x="8220" y="13089"/>
                    <a:pt x="8247" y="13129"/>
                  </a:cubicBezTo>
                  <a:cubicBezTo>
                    <a:pt x="8277" y="13183"/>
                    <a:pt x="8301" y="13239"/>
                    <a:pt x="8332" y="13291"/>
                  </a:cubicBezTo>
                  <a:cubicBezTo>
                    <a:pt x="8378" y="13366"/>
                    <a:pt x="8430" y="13438"/>
                    <a:pt x="8478" y="13512"/>
                  </a:cubicBezTo>
                  <a:cubicBezTo>
                    <a:pt x="8576" y="13715"/>
                    <a:pt x="8670" y="13922"/>
                    <a:pt x="8771" y="14125"/>
                  </a:cubicBezTo>
                  <a:cubicBezTo>
                    <a:pt x="8791" y="14166"/>
                    <a:pt x="8811" y="14207"/>
                    <a:pt x="8831" y="14248"/>
                  </a:cubicBezTo>
                  <a:cubicBezTo>
                    <a:pt x="8848" y="14292"/>
                    <a:pt x="8865" y="14336"/>
                    <a:pt x="8882" y="14380"/>
                  </a:cubicBezTo>
                  <a:cubicBezTo>
                    <a:pt x="8884" y="14385"/>
                    <a:pt x="8886" y="14390"/>
                    <a:pt x="8887" y="14395"/>
                  </a:cubicBezTo>
                  <a:lnTo>
                    <a:pt x="8887" y="14395"/>
                  </a:lnTo>
                  <a:cubicBezTo>
                    <a:pt x="8886" y="14393"/>
                    <a:pt x="8886" y="14392"/>
                    <a:pt x="8885" y="14390"/>
                  </a:cubicBezTo>
                  <a:lnTo>
                    <a:pt x="8885" y="14390"/>
                  </a:lnTo>
                  <a:cubicBezTo>
                    <a:pt x="8918" y="14490"/>
                    <a:pt x="8952" y="14592"/>
                    <a:pt x="8984" y="14694"/>
                  </a:cubicBezTo>
                  <a:cubicBezTo>
                    <a:pt x="9011" y="14780"/>
                    <a:pt x="9031" y="14868"/>
                    <a:pt x="9053" y="14956"/>
                  </a:cubicBezTo>
                  <a:cubicBezTo>
                    <a:pt x="9075" y="15065"/>
                    <a:pt x="9092" y="15172"/>
                    <a:pt x="9104" y="15282"/>
                  </a:cubicBezTo>
                  <a:cubicBezTo>
                    <a:pt x="9113" y="15368"/>
                    <a:pt x="9120" y="15453"/>
                    <a:pt x="9137" y="15538"/>
                  </a:cubicBezTo>
                  <a:cubicBezTo>
                    <a:pt x="9162" y="15654"/>
                    <a:pt x="9181" y="15832"/>
                    <a:pt x="9304" y="15884"/>
                  </a:cubicBezTo>
                  <a:cubicBezTo>
                    <a:pt x="9304" y="15892"/>
                    <a:pt x="9303" y="15900"/>
                    <a:pt x="9303" y="15907"/>
                  </a:cubicBezTo>
                  <a:cubicBezTo>
                    <a:pt x="9249" y="15930"/>
                    <a:pt x="9211" y="15977"/>
                    <a:pt x="9198" y="16033"/>
                  </a:cubicBezTo>
                  <a:cubicBezTo>
                    <a:pt x="9162" y="16187"/>
                    <a:pt x="9139" y="16344"/>
                    <a:pt x="9105" y="16497"/>
                  </a:cubicBezTo>
                  <a:cubicBezTo>
                    <a:pt x="9089" y="16569"/>
                    <a:pt x="9077" y="16643"/>
                    <a:pt x="9059" y="16713"/>
                  </a:cubicBezTo>
                  <a:cubicBezTo>
                    <a:pt x="9040" y="16788"/>
                    <a:pt x="9019" y="16863"/>
                    <a:pt x="9001" y="16938"/>
                  </a:cubicBezTo>
                  <a:cubicBezTo>
                    <a:pt x="9002" y="16930"/>
                    <a:pt x="9004" y="16923"/>
                    <a:pt x="9006" y="16915"/>
                  </a:cubicBezTo>
                  <a:lnTo>
                    <a:pt x="9006" y="16915"/>
                  </a:lnTo>
                  <a:cubicBezTo>
                    <a:pt x="8959" y="17065"/>
                    <a:pt x="8909" y="17211"/>
                    <a:pt x="8852" y="17356"/>
                  </a:cubicBezTo>
                  <a:cubicBezTo>
                    <a:pt x="8852" y="17357"/>
                    <a:pt x="8851" y="17359"/>
                    <a:pt x="8850" y="17361"/>
                  </a:cubicBezTo>
                  <a:cubicBezTo>
                    <a:pt x="8811" y="17364"/>
                    <a:pt x="8774" y="17383"/>
                    <a:pt x="8747" y="17413"/>
                  </a:cubicBezTo>
                  <a:cubicBezTo>
                    <a:pt x="8724" y="17446"/>
                    <a:pt x="8704" y="17480"/>
                    <a:pt x="8690" y="17518"/>
                  </a:cubicBezTo>
                  <a:cubicBezTo>
                    <a:pt x="8666" y="17566"/>
                    <a:pt x="8644" y="17616"/>
                    <a:pt x="8621" y="17665"/>
                  </a:cubicBezTo>
                  <a:cubicBezTo>
                    <a:pt x="8571" y="17770"/>
                    <a:pt x="8520" y="17875"/>
                    <a:pt x="8463" y="17976"/>
                  </a:cubicBezTo>
                  <a:lnTo>
                    <a:pt x="8463" y="17976"/>
                  </a:lnTo>
                  <a:cubicBezTo>
                    <a:pt x="8465" y="17973"/>
                    <a:pt x="8468" y="17970"/>
                    <a:pt x="8470" y="17967"/>
                  </a:cubicBezTo>
                  <a:lnTo>
                    <a:pt x="8470" y="17967"/>
                  </a:lnTo>
                  <a:cubicBezTo>
                    <a:pt x="8461" y="17981"/>
                    <a:pt x="8452" y="17995"/>
                    <a:pt x="8443" y="18009"/>
                  </a:cubicBezTo>
                  <a:cubicBezTo>
                    <a:pt x="8438" y="18019"/>
                    <a:pt x="8432" y="18027"/>
                    <a:pt x="8425" y="18036"/>
                  </a:cubicBezTo>
                  <a:lnTo>
                    <a:pt x="8269" y="18251"/>
                  </a:lnTo>
                  <a:cubicBezTo>
                    <a:pt x="8228" y="18304"/>
                    <a:pt x="8184" y="18357"/>
                    <a:pt x="8140" y="18408"/>
                  </a:cubicBezTo>
                  <a:cubicBezTo>
                    <a:pt x="8122" y="18420"/>
                    <a:pt x="8104" y="18432"/>
                    <a:pt x="8086" y="18443"/>
                  </a:cubicBezTo>
                  <a:cubicBezTo>
                    <a:pt x="8002" y="18487"/>
                    <a:pt x="7919" y="18530"/>
                    <a:pt x="7834" y="18570"/>
                  </a:cubicBezTo>
                  <a:cubicBezTo>
                    <a:pt x="7777" y="18597"/>
                    <a:pt x="7718" y="18623"/>
                    <a:pt x="7662" y="18654"/>
                  </a:cubicBezTo>
                  <a:cubicBezTo>
                    <a:pt x="7655" y="18659"/>
                    <a:pt x="7647" y="18663"/>
                    <a:pt x="7640" y="18667"/>
                  </a:cubicBezTo>
                  <a:cubicBezTo>
                    <a:pt x="7620" y="18673"/>
                    <a:pt x="7600" y="18679"/>
                    <a:pt x="7580" y="18684"/>
                  </a:cubicBezTo>
                  <a:cubicBezTo>
                    <a:pt x="7510" y="18705"/>
                    <a:pt x="7439" y="18723"/>
                    <a:pt x="7370" y="18745"/>
                  </a:cubicBezTo>
                  <a:cubicBezTo>
                    <a:pt x="7310" y="18764"/>
                    <a:pt x="7251" y="18783"/>
                    <a:pt x="7194" y="18806"/>
                  </a:cubicBezTo>
                  <a:cubicBezTo>
                    <a:pt x="7151" y="18824"/>
                    <a:pt x="7107" y="18839"/>
                    <a:pt x="7072" y="18867"/>
                  </a:cubicBezTo>
                  <a:cubicBezTo>
                    <a:pt x="7038" y="18893"/>
                    <a:pt x="7016" y="18930"/>
                    <a:pt x="7007" y="18972"/>
                  </a:cubicBezTo>
                  <a:cubicBezTo>
                    <a:pt x="6957" y="18980"/>
                    <a:pt x="6905" y="18987"/>
                    <a:pt x="6853" y="18994"/>
                  </a:cubicBezTo>
                  <a:cubicBezTo>
                    <a:pt x="6733" y="19012"/>
                    <a:pt x="6611" y="19029"/>
                    <a:pt x="6491" y="19045"/>
                  </a:cubicBezTo>
                  <a:cubicBezTo>
                    <a:pt x="6391" y="19050"/>
                    <a:pt x="6292" y="19055"/>
                    <a:pt x="6191" y="19058"/>
                  </a:cubicBezTo>
                  <a:cubicBezTo>
                    <a:pt x="6073" y="19063"/>
                    <a:pt x="5955" y="19067"/>
                    <a:pt x="5838" y="19068"/>
                  </a:cubicBezTo>
                  <a:cubicBezTo>
                    <a:pt x="5762" y="19069"/>
                    <a:pt x="5684" y="19069"/>
                    <a:pt x="5608" y="19070"/>
                  </a:cubicBezTo>
                  <a:cubicBezTo>
                    <a:pt x="5584" y="19070"/>
                    <a:pt x="5559" y="19070"/>
                    <a:pt x="5535" y="19070"/>
                  </a:cubicBezTo>
                  <a:cubicBezTo>
                    <a:pt x="5516" y="19070"/>
                    <a:pt x="5498" y="19070"/>
                    <a:pt x="5480" y="19071"/>
                  </a:cubicBezTo>
                  <a:lnTo>
                    <a:pt x="5403" y="19079"/>
                  </a:lnTo>
                  <a:lnTo>
                    <a:pt x="5397" y="19080"/>
                  </a:lnTo>
                  <a:cubicBezTo>
                    <a:pt x="5379" y="19078"/>
                    <a:pt x="5361" y="19077"/>
                    <a:pt x="5343" y="19075"/>
                  </a:cubicBezTo>
                  <a:cubicBezTo>
                    <a:pt x="5334" y="19074"/>
                    <a:pt x="5325" y="19073"/>
                    <a:pt x="5316" y="19071"/>
                  </a:cubicBezTo>
                  <a:cubicBezTo>
                    <a:pt x="5253" y="19041"/>
                    <a:pt x="5188" y="19011"/>
                    <a:pt x="5126" y="18981"/>
                  </a:cubicBezTo>
                  <a:cubicBezTo>
                    <a:pt x="5028" y="18932"/>
                    <a:pt x="4931" y="18879"/>
                    <a:pt x="4836" y="18828"/>
                  </a:cubicBezTo>
                  <a:cubicBezTo>
                    <a:pt x="4770" y="18793"/>
                    <a:pt x="4708" y="18753"/>
                    <a:pt x="4646" y="18714"/>
                  </a:cubicBezTo>
                  <a:cubicBezTo>
                    <a:pt x="4640" y="18691"/>
                    <a:pt x="4630" y="18670"/>
                    <a:pt x="4615" y="18652"/>
                  </a:cubicBezTo>
                  <a:cubicBezTo>
                    <a:pt x="4557" y="18586"/>
                    <a:pt x="4492" y="18527"/>
                    <a:pt x="4430" y="18468"/>
                  </a:cubicBezTo>
                  <a:cubicBezTo>
                    <a:pt x="4338" y="18378"/>
                    <a:pt x="4247" y="18286"/>
                    <a:pt x="4158" y="18194"/>
                  </a:cubicBezTo>
                  <a:cubicBezTo>
                    <a:pt x="4016" y="18032"/>
                    <a:pt x="3889" y="17863"/>
                    <a:pt x="3764" y="17687"/>
                  </a:cubicBezTo>
                  <a:cubicBezTo>
                    <a:pt x="3723" y="17623"/>
                    <a:pt x="3681" y="17558"/>
                    <a:pt x="3640" y="17492"/>
                  </a:cubicBezTo>
                  <a:cubicBezTo>
                    <a:pt x="3625" y="17466"/>
                    <a:pt x="3609" y="17439"/>
                    <a:pt x="3593" y="17413"/>
                  </a:cubicBezTo>
                  <a:cubicBezTo>
                    <a:pt x="3606" y="17368"/>
                    <a:pt x="3599" y="17321"/>
                    <a:pt x="3575" y="17282"/>
                  </a:cubicBezTo>
                  <a:cubicBezTo>
                    <a:pt x="3575" y="17280"/>
                    <a:pt x="3574" y="17279"/>
                    <a:pt x="3573" y="17278"/>
                  </a:cubicBezTo>
                  <a:cubicBezTo>
                    <a:pt x="3559" y="17248"/>
                    <a:pt x="3546" y="17219"/>
                    <a:pt x="3533" y="17189"/>
                  </a:cubicBezTo>
                  <a:cubicBezTo>
                    <a:pt x="3525" y="17169"/>
                    <a:pt x="3517" y="17150"/>
                    <a:pt x="3507" y="17131"/>
                  </a:cubicBezTo>
                  <a:cubicBezTo>
                    <a:pt x="3493" y="17095"/>
                    <a:pt x="3477" y="17060"/>
                    <a:pt x="3461" y="17025"/>
                  </a:cubicBezTo>
                  <a:cubicBezTo>
                    <a:pt x="3427" y="16940"/>
                    <a:pt x="3396" y="16856"/>
                    <a:pt x="3363" y="16771"/>
                  </a:cubicBezTo>
                  <a:lnTo>
                    <a:pt x="3363" y="16771"/>
                  </a:lnTo>
                  <a:cubicBezTo>
                    <a:pt x="3364" y="16771"/>
                    <a:pt x="3364" y="16771"/>
                    <a:pt x="3364" y="16771"/>
                  </a:cubicBezTo>
                  <a:cubicBezTo>
                    <a:pt x="3341" y="16701"/>
                    <a:pt x="3312" y="16630"/>
                    <a:pt x="3293" y="16559"/>
                  </a:cubicBezTo>
                  <a:cubicBezTo>
                    <a:pt x="3275" y="16491"/>
                    <a:pt x="3256" y="16423"/>
                    <a:pt x="3238" y="16355"/>
                  </a:cubicBezTo>
                  <a:cubicBezTo>
                    <a:pt x="3219" y="16253"/>
                    <a:pt x="3200" y="16152"/>
                    <a:pt x="3183" y="16050"/>
                  </a:cubicBezTo>
                  <a:cubicBezTo>
                    <a:pt x="3181" y="15998"/>
                    <a:pt x="3179" y="15947"/>
                    <a:pt x="3178" y="15896"/>
                  </a:cubicBezTo>
                  <a:cubicBezTo>
                    <a:pt x="3184" y="15880"/>
                    <a:pt x="3188" y="15863"/>
                    <a:pt x="3191" y="15846"/>
                  </a:cubicBezTo>
                  <a:cubicBezTo>
                    <a:pt x="3202" y="15768"/>
                    <a:pt x="3199" y="15690"/>
                    <a:pt x="3199" y="15612"/>
                  </a:cubicBezTo>
                  <a:cubicBezTo>
                    <a:pt x="3199" y="15609"/>
                    <a:pt x="3200" y="15606"/>
                    <a:pt x="3200" y="15603"/>
                  </a:cubicBezTo>
                  <a:cubicBezTo>
                    <a:pt x="3233" y="15412"/>
                    <a:pt x="3271" y="15221"/>
                    <a:pt x="3312" y="15030"/>
                  </a:cubicBezTo>
                  <a:cubicBezTo>
                    <a:pt x="3336" y="14921"/>
                    <a:pt x="3362" y="14812"/>
                    <a:pt x="3377" y="14700"/>
                  </a:cubicBezTo>
                  <a:cubicBezTo>
                    <a:pt x="3395" y="14596"/>
                    <a:pt x="3402" y="14490"/>
                    <a:pt x="3398" y="14385"/>
                  </a:cubicBezTo>
                  <a:cubicBezTo>
                    <a:pt x="3396" y="14366"/>
                    <a:pt x="3395" y="14348"/>
                    <a:pt x="3392" y="14331"/>
                  </a:cubicBezTo>
                  <a:cubicBezTo>
                    <a:pt x="3410" y="14307"/>
                    <a:pt x="3426" y="14281"/>
                    <a:pt x="3441" y="14256"/>
                  </a:cubicBezTo>
                  <a:cubicBezTo>
                    <a:pt x="3467" y="14210"/>
                    <a:pt x="3478" y="14150"/>
                    <a:pt x="3488" y="14097"/>
                  </a:cubicBezTo>
                  <a:cubicBezTo>
                    <a:pt x="3502" y="14029"/>
                    <a:pt x="3512" y="13959"/>
                    <a:pt x="3517" y="13889"/>
                  </a:cubicBezTo>
                  <a:cubicBezTo>
                    <a:pt x="3523" y="13805"/>
                    <a:pt x="3530" y="13718"/>
                    <a:pt x="3533" y="13634"/>
                  </a:cubicBezTo>
                  <a:cubicBezTo>
                    <a:pt x="3540" y="13517"/>
                    <a:pt x="3546" y="13401"/>
                    <a:pt x="3552" y="13285"/>
                  </a:cubicBezTo>
                  <a:cubicBezTo>
                    <a:pt x="3556" y="13165"/>
                    <a:pt x="3561" y="13049"/>
                    <a:pt x="3566" y="12932"/>
                  </a:cubicBezTo>
                  <a:cubicBezTo>
                    <a:pt x="3571" y="12819"/>
                    <a:pt x="3569" y="12705"/>
                    <a:pt x="3569" y="12593"/>
                  </a:cubicBezTo>
                  <a:cubicBezTo>
                    <a:pt x="3569" y="12478"/>
                    <a:pt x="3561" y="12363"/>
                    <a:pt x="3546" y="12250"/>
                  </a:cubicBezTo>
                  <a:cubicBezTo>
                    <a:pt x="3537" y="12159"/>
                    <a:pt x="3520" y="12068"/>
                    <a:pt x="3497" y="11980"/>
                  </a:cubicBezTo>
                  <a:cubicBezTo>
                    <a:pt x="3496" y="11972"/>
                    <a:pt x="3494" y="11965"/>
                    <a:pt x="3492" y="11957"/>
                  </a:cubicBezTo>
                  <a:cubicBezTo>
                    <a:pt x="3499" y="11878"/>
                    <a:pt x="3495" y="11798"/>
                    <a:pt x="3479" y="11720"/>
                  </a:cubicBezTo>
                  <a:cubicBezTo>
                    <a:pt x="3463" y="11629"/>
                    <a:pt x="3439" y="11540"/>
                    <a:pt x="3407" y="11455"/>
                  </a:cubicBezTo>
                  <a:cubicBezTo>
                    <a:pt x="3353" y="11310"/>
                    <a:pt x="3286" y="11171"/>
                    <a:pt x="3219" y="11031"/>
                  </a:cubicBezTo>
                  <a:cubicBezTo>
                    <a:pt x="3165" y="10917"/>
                    <a:pt x="3101" y="10810"/>
                    <a:pt x="3026" y="10709"/>
                  </a:cubicBezTo>
                  <a:cubicBezTo>
                    <a:pt x="2952" y="10616"/>
                    <a:pt x="2873" y="10529"/>
                    <a:pt x="2788" y="10446"/>
                  </a:cubicBezTo>
                  <a:cubicBezTo>
                    <a:pt x="2773" y="10432"/>
                    <a:pt x="2757" y="10416"/>
                    <a:pt x="2740" y="10401"/>
                  </a:cubicBezTo>
                  <a:cubicBezTo>
                    <a:pt x="2650" y="10285"/>
                    <a:pt x="2544" y="10181"/>
                    <a:pt x="2425" y="10095"/>
                  </a:cubicBezTo>
                  <a:cubicBezTo>
                    <a:pt x="2365" y="10053"/>
                    <a:pt x="2304" y="10014"/>
                    <a:pt x="2240" y="9977"/>
                  </a:cubicBezTo>
                  <a:cubicBezTo>
                    <a:pt x="2157" y="9915"/>
                    <a:pt x="2068" y="9862"/>
                    <a:pt x="1976" y="9815"/>
                  </a:cubicBezTo>
                  <a:cubicBezTo>
                    <a:pt x="1899" y="9777"/>
                    <a:pt x="1822" y="9737"/>
                    <a:pt x="1739" y="9711"/>
                  </a:cubicBezTo>
                  <a:cubicBezTo>
                    <a:pt x="1678" y="9690"/>
                    <a:pt x="1613" y="9665"/>
                    <a:pt x="1549" y="9659"/>
                  </a:cubicBezTo>
                  <a:cubicBezTo>
                    <a:pt x="1544" y="9658"/>
                    <a:pt x="1539" y="9658"/>
                    <a:pt x="1534" y="9658"/>
                  </a:cubicBezTo>
                  <a:cubicBezTo>
                    <a:pt x="1464" y="9658"/>
                    <a:pt x="1399" y="9701"/>
                    <a:pt x="1374" y="9769"/>
                  </a:cubicBezTo>
                  <a:cubicBezTo>
                    <a:pt x="1302" y="9735"/>
                    <a:pt x="1230" y="9704"/>
                    <a:pt x="1155" y="9677"/>
                  </a:cubicBezTo>
                  <a:lnTo>
                    <a:pt x="1147" y="9675"/>
                  </a:lnTo>
                  <a:cubicBezTo>
                    <a:pt x="1141" y="9610"/>
                    <a:pt x="1102" y="9549"/>
                    <a:pt x="1039" y="9528"/>
                  </a:cubicBezTo>
                  <a:cubicBezTo>
                    <a:pt x="1014" y="9520"/>
                    <a:pt x="989" y="9511"/>
                    <a:pt x="966" y="9500"/>
                  </a:cubicBezTo>
                  <a:cubicBezTo>
                    <a:pt x="947" y="9492"/>
                    <a:pt x="927" y="9489"/>
                    <a:pt x="907" y="9489"/>
                  </a:cubicBezTo>
                  <a:cubicBezTo>
                    <a:pt x="860" y="9489"/>
                    <a:pt x="814" y="9510"/>
                    <a:pt x="781" y="9545"/>
                  </a:cubicBezTo>
                  <a:lnTo>
                    <a:pt x="771" y="9541"/>
                  </a:lnTo>
                  <a:cubicBezTo>
                    <a:pt x="626" y="9493"/>
                    <a:pt x="475" y="9475"/>
                    <a:pt x="326" y="9452"/>
                  </a:cubicBezTo>
                  <a:lnTo>
                    <a:pt x="326" y="9452"/>
                  </a:lnTo>
                  <a:lnTo>
                    <a:pt x="348" y="9454"/>
                  </a:lnTo>
                  <a:cubicBezTo>
                    <a:pt x="301" y="9446"/>
                    <a:pt x="255" y="9431"/>
                    <a:pt x="208" y="9431"/>
                  </a:cubicBezTo>
                  <a:cubicBezTo>
                    <a:pt x="207" y="9431"/>
                    <a:pt x="205" y="9431"/>
                    <a:pt x="204" y="9431"/>
                  </a:cubicBezTo>
                  <a:cubicBezTo>
                    <a:pt x="177" y="9432"/>
                    <a:pt x="150" y="9437"/>
                    <a:pt x="124" y="9448"/>
                  </a:cubicBezTo>
                  <a:cubicBezTo>
                    <a:pt x="38" y="9480"/>
                    <a:pt x="1" y="9590"/>
                    <a:pt x="38" y="9671"/>
                  </a:cubicBezTo>
                  <a:cubicBezTo>
                    <a:pt x="64" y="9731"/>
                    <a:pt x="124" y="9771"/>
                    <a:pt x="189" y="9771"/>
                  </a:cubicBezTo>
                  <a:cubicBezTo>
                    <a:pt x="191" y="9771"/>
                    <a:pt x="194" y="9771"/>
                    <a:pt x="196" y="9771"/>
                  </a:cubicBezTo>
                  <a:lnTo>
                    <a:pt x="198" y="9771"/>
                  </a:lnTo>
                  <a:cubicBezTo>
                    <a:pt x="271" y="9784"/>
                    <a:pt x="342" y="9797"/>
                    <a:pt x="413" y="9807"/>
                  </a:cubicBezTo>
                  <a:lnTo>
                    <a:pt x="413" y="9807"/>
                  </a:lnTo>
                  <a:lnTo>
                    <a:pt x="402" y="9806"/>
                  </a:lnTo>
                  <a:lnTo>
                    <a:pt x="402" y="9806"/>
                  </a:lnTo>
                  <a:cubicBezTo>
                    <a:pt x="489" y="9818"/>
                    <a:pt x="574" y="9837"/>
                    <a:pt x="659" y="9862"/>
                  </a:cubicBezTo>
                  <a:cubicBezTo>
                    <a:pt x="746" y="9890"/>
                    <a:pt x="833" y="9924"/>
                    <a:pt x="920" y="9955"/>
                  </a:cubicBezTo>
                  <a:cubicBezTo>
                    <a:pt x="1001" y="9986"/>
                    <a:pt x="1083" y="10011"/>
                    <a:pt x="1162" y="10045"/>
                  </a:cubicBezTo>
                  <a:cubicBezTo>
                    <a:pt x="1314" y="10113"/>
                    <a:pt x="1462" y="10190"/>
                    <a:pt x="1605" y="10273"/>
                  </a:cubicBezTo>
                  <a:cubicBezTo>
                    <a:pt x="1696" y="10330"/>
                    <a:pt x="1779" y="10395"/>
                    <a:pt x="1867" y="10454"/>
                  </a:cubicBezTo>
                  <a:cubicBezTo>
                    <a:pt x="1952" y="10509"/>
                    <a:pt x="2034" y="10569"/>
                    <a:pt x="2114" y="10633"/>
                  </a:cubicBezTo>
                  <a:cubicBezTo>
                    <a:pt x="2201" y="10708"/>
                    <a:pt x="2282" y="10790"/>
                    <a:pt x="2363" y="10873"/>
                  </a:cubicBezTo>
                  <a:lnTo>
                    <a:pt x="2363" y="10873"/>
                  </a:lnTo>
                  <a:lnTo>
                    <a:pt x="2366" y="10877"/>
                  </a:lnTo>
                  <a:lnTo>
                    <a:pt x="2370" y="10881"/>
                  </a:lnTo>
                  <a:lnTo>
                    <a:pt x="2370" y="10881"/>
                  </a:lnTo>
                  <a:cubicBezTo>
                    <a:pt x="2417" y="10936"/>
                    <a:pt x="2462" y="10994"/>
                    <a:pt x="2503" y="11052"/>
                  </a:cubicBezTo>
                  <a:cubicBezTo>
                    <a:pt x="2560" y="11136"/>
                    <a:pt x="2613" y="11221"/>
                    <a:pt x="2661" y="11310"/>
                  </a:cubicBezTo>
                  <a:cubicBezTo>
                    <a:pt x="2672" y="11337"/>
                    <a:pt x="2685" y="11362"/>
                    <a:pt x="2694" y="11390"/>
                  </a:cubicBezTo>
                  <a:cubicBezTo>
                    <a:pt x="2693" y="11384"/>
                    <a:pt x="2690" y="11377"/>
                    <a:pt x="2688" y="11369"/>
                  </a:cubicBezTo>
                  <a:lnTo>
                    <a:pt x="2688" y="11369"/>
                  </a:lnTo>
                  <a:cubicBezTo>
                    <a:pt x="2729" y="11487"/>
                    <a:pt x="2767" y="11606"/>
                    <a:pt x="2805" y="11724"/>
                  </a:cubicBezTo>
                  <a:cubicBezTo>
                    <a:pt x="2840" y="11827"/>
                    <a:pt x="2874" y="11932"/>
                    <a:pt x="2899" y="12037"/>
                  </a:cubicBezTo>
                  <a:cubicBezTo>
                    <a:pt x="2903" y="12062"/>
                    <a:pt x="2908" y="12087"/>
                    <a:pt x="2911" y="12113"/>
                  </a:cubicBezTo>
                  <a:cubicBezTo>
                    <a:pt x="2922" y="12262"/>
                    <a:pt x="2926" y="12412"/>
                    <a:pt x="2919" y="12562"/>
                  </a:cubicBezTo>
                  <a:cubicBezTo>
                    <a:pt x="2920" y="12554"/>
                    <a:pt x="2919" y="12548"/>
                    <a:pt x="2921" y="12539"/>
                  </a:cubicBezTo>
                  <a:lnTo>
                    <a:pt x="2921" y="12539"/>
                  </a:lnTo>
                  <a:cubicBezTo>
                    <a:pt x="2918" y="12629"/>
                    <a:pt x="2914" y="12716"/>
                    <a:pt x="2903" y="12805"/>
                  </a:cubicBezTo>
                  <a:cubicBezTo>
                    <a:pt x="2892" y="12897"/>
                    <a:pt x="2876" y="12992"/>
                    <a:pt x="2860" y="13084"/>
                  </a:cubicBezTo>
                  <a:lnTo>
                    <a:pt x="2860" y="13084"/>
                  </a:lnTo>
                  <a:cubicBezTo>
                    <a:pt x="2861" y="13083"/>
                    <a:pt x="2861" y="13083"/>
                    <a:pt x="2861" y="13082"/>
                  </a:cubicBezTo>
                  <a:lnTo>
                    <a:pt x="2861" y="13082"/>
                  </a:lnTo>
                  <a:cubicBezTo>
                    <a:pt x="2845" y="13179"/>
                    <a:pt x="2826" y="13277"/>
                    <a:pt x="2804" y="13373"/>
                  </a:cubicBezTo>
                  <a:cubicBezTo>
                    <a:pt x="2768" y="13537"/>
                    <a:pt x="2743" y="13703"/>
                    <a:pt x="2698" y="13863"/>
                  </a:cubicBezTo>
                  <a:cubicBezTo>
                    <a:pt x="2652" y="14027"/>
                    <a:pt x="2595" y="14186"/>
                    <a:pt x="2558" y="14352"/>
                  </a:cubicBezTo>
                  <a:cubicBezTo>
                    <a:pt x="2520" y="14529"/>
                    <a:pt x="2494" y="14710"/>
                    <a:pt x="2479" y="14891"/>
                  </a:cubicBezTo>
                  <a:cubicBezTo>
                    <a:pt x="2466" y="15068"/>
                    <a:pt x="2464" y="15244"/>
                    <a:pt x="2453" y="15419"/>
                  </a:cubicBezTo>
                  <a:cubicBezTo>
                    <a:pt x="2442" y="15581"/>
                    <a:pt x="2420" y="15740"/>
                    <a:pt x="2406" y="15902"/>
                  </a:cubicBezTo>
                  <a:cubicBezTo>
                    <a:pt x="2393" y="16058"/>
                    <a:pt x="2407" y="16214"/>
                    <a:pt x="2446" y="16366"/>
                  </a:cubicBezTo>
                  <a:cubicBezTo>
                    <a:pt x="2473" y="16466"/>
                    <a:pt x="2509" y="16563"/>
                    <a:pt x="2540" y="16661"/>
                  </a:cubicBezTo>
                  <a:cubicBezTo>
                    <a:pt x="2548" y="16694"/>
                    <a:pt x="2553" y="16725"/>
                    <a:pt x="2561" y="16757"/>
                  </a:cubicBezTo>
                  <a:cubicBezTo>
                    <a:pt x="2601" y="16925"/>
                    <a:pt x="2653" y="17089"/>
                    <a:pt x="2715" y="17249"/>
                  </a:cubicBezTo>
                  <a:cubicBezTo>
                    <a:pt x="2778" y="17402"/>
                    <a:pt x="2841" y="17556"/>
                    <a:pt x="2915" y="17706"/>
                  </a:cubicBezTo>
                  <a:cubicBezTo>
                    <a:pt x="2991" y="17865"/>
                    <a:pt x="3073" y="18018"/>
                    <a:pt x="3175" y="18161"/>
                  </a:cubicBezTo>
                  <a:cubicBezTo>
                    <a:pt x="3272" y="18300"/>
                    <a:pt x="3385" y="18426"/>
                    <a:pt x="3511" y="18539"/>
                  </a:cubicBezTo>
                  <a:cubicBezTo>
                    <a:pt x="3551" y="18574"/>
                    <a:pt x="3592" y="18607"/>
                    <a:pt x="3632" y="18640"/>
                  </a:cubicBezTo>
                  <a:cubicBezTo>
                    <a:pt x="3789" y="18818"/>
                    <a:pt x="3959" y="18985"/>
                    <a:pt x="4149" y="19129"/>
                  </a:cubicBezTo>
                  <a:cubicBezTo>
                    <a:pt x="4282" y="19226"/>
                    <a:pt x="4420" y="19315"/>
                    <a:pt x="4563" y="19397"/>
                  </a:cubicBezTo>
                  <a:cubicBezTo>
                    <a:pt x="4638" y="19440"/>
                    <a:pt x="4713" y="19478"/>
                    <a:pt x="4790" y="19517"/>
                  </a:cubicBezTo>
                  <a:cubicBezTo>
                    <a:pt x="4866" y="19556"/>
                    <a:pt x="4945" y="19599"/>
                    <a:pt x="5026" y="19632"/>
                  </a:cubicBezTo>
                  <a:cubicBezTo>
                    <a:pt x="5134" y="19679"/>
                    <a:pt x="5244" y="19716"/>
                    <a:pt x="5361" y="19727"/>
                  </a:cubicBezTo>
                  <a:cubicBezTo>
                    <a:pt x="5444" y="19748"/>
                    <a:pt x="5528" y="19764"/>
                    <a:pt x="5612" y="19776"/>
                  </a:cubicBezTo>
                  <a:lnTo>
                    <a:pt x="5644" y="19780"/>
                  </a:lnTo>
                  <a:cubicBezTo>
                    <a:pt x="5765" y="19795"/>
                    <a:pt x="5885" y="19803"/>
                    <a:pt x="6005" y="19806"/>
                  </a:cubicBezTo>
                  <a:cubicBezTo>
                    <a:pt x="6079" y="19809"/>
                    <a:pt x="6153" y="19811"/>
                    <a:pt x="6227" y="19811"/>
                  </a:cubicBezTo>
                  <a:cubicBezTo>
                    <a:pt x="6281" y="19811"/>
                    <a:pt x="6335" y="19810"/>
                    <a:pt x="6389" y="19806"/>
                  </a:cubicBezTo>
                  <a:cubicBezTo>
                    <a:pt x="6510" y="19797"/>
                    <a:pt x="6632" y="19779"/>
                    <a:pt x="6750" y="19754"/>
                  </a:cubicBezTo>
                  <a:cubicBezTo>
                    <a:pt x="6875" y="19730"/>
                    <a:pt x="6998" y="19698"/>
                    <a:pt x="7117" y="19655"/>
                  </a:cubicBezTo>
                  <a:cubicBezTo>
                    <a:pt x="7235" y="19611"/>
                    <a:pt x="7348" y="19557"/>
                    <a:pt x="7457" y="19493"/>
                  </a:cubicBezTo>
                  <a:cubicBezTo>
                    <a:pt x="7540" y="19464"/>
                    <a:pt x="7622" y="19434"/>
                    <a:pt x="7702" y="19402"/>
                  </a:cubicBezTo>
                  <a:cubicBezTo>
                    <a:pt x="7782" y="19373"/>
                    <a:pt x="7858" y="19340"/>
                    <a:pt x="7932" y="19298"/>
                  </a:cubicBezTo>
                  <a:cubicBezTo>
                    <a:pt x="7996" y="19262"/>
                    <a:pt x="8057" y="19221"/>
                    <a:pt x="8118" y="19181"/>
                  </a:cubicBezTo>
                  <a:cubicBezTo>
                    <a:pt x="8200" y="19124"/>
                    <a:pt x="8282" y="19068"/>
                    <a:pt x="8361" y="19007"/>
                  </a:cubicBezTo>
                  <a:cubicBezTo>
                    <a:pt x="8448" y="18942"/>
                    <a:pt x="8530" y="18871"/>
                    <a:pt x="8608" y="18796"/>
                  </a:cubicBezTo>
                  <a:cubicBezTo>
                    <a:pt x="8677" y="18727"/>
                    <a:pt x="8739" y="18653"/>
                    <a:pt x="8795" y="18574"/>
                  </a:cubicBezTo>
                  <a:cubicBezTo>
                    <a:pt x="8803" y="18567"/>
                    <a:pt x="8813" y="18559"/>
                    <a:pt x="8821" y="18551"/>
                  </a:cubicBezTo>
                  <a:cubicBezTo>
                    <a:pt x="8914" y="18457"/>
                    <a:pt x="8999" y="18357"/>
                    <a:pt x="9076" y="18251"/>
                  </a:cubicBezTo>
                  <a:cubicBezTo>
                    <a:pt x="9150" y="18154"/>
                    <a:pt x="9225" y="18056"/>
                    <a:pt x="9291" y="17953"/>
                  </a:cubicBezTo>
                  <a:cubicBezTo>
                    <a:pt x="9376" y="17824"/>
                    <a:pt x="9431" y="17676"/>
                    <a:pt x="9483" y="17531"/>
                  </a:cubicBezTo>
                  <a:cubicBezTo>
                    <a:pt x="9528" y="17412"/>
                    <a:pt x="9567" y="17290"/>
                    <a:pt x="9605" y="17169"/>
                  </a:cubicBezTo>
                  <a:cubicBezTo>
                    <a:pt x="9643" y="17047"/>
                    <a:pt x="9673" y="16923"/>
                    <a:pt x="9696" y="16798"/>
                  </a:cubicBezTo>
                  <a:cubicBezTo>
                    <a:pt x="9716" y="16669"/>
                    <a:pt x="9722" y="16541"/>
                    <a:pt x="9739" y="16413"/>
                  </a:cubicBezTo>
                  <a:cubicBezTo>
                    <a:pt x="9754" y="16293"/>
                    <a:pt x="9772" y="16173"/>
                    <a:pt x="9775" y="16054"/>
                  </a:cubicBezTo>
                  <a:cubicBezTo>
                    <a:pt x="9778" y="15908"/>
                    <a:pt x="9765" y="15764"/>
                    <a:pt x="9754" y="15619"/>
                  </a:cubicBezTo>
                  <a:cubicBezTo>
                    <a:pt x="9743" y="15498"/>
                    <a:pt x="9725" y="15377"/>
                    <a:pt x="9701" y="15258"/>
                  </a:cubicBezTo>
                  <a:cubicBezTo>
                    <a:pt x="9633" y="14944"/>
                    <a:pt x="9552" y="14634"/>
                    <a:pt x="9433" y="14335"/>
                  </a:cubicBezTo>
                  <a:cubicBezTo>
                    <a:pt x="9371" y="14179"/>
                    <a:pt x="9304" y="14024"/>
                    <a:pt x="9236" y="13869"/>
                  </a:cubicBezTo>
                  <a:cubicBezTo>
                    <a:pt x="9177" y="13740"/>
                    <a:pt x="9112" y="13614"/>
                    <a:pt x="9038" y="13491"/>
                  </a:cubicBezTo>
                  <a:cubicBezTo>
                    <a:pt x="9025" y="13452"/>
                    <a:pt x="9010" y="13414"/>
                    <a:pt x="8997" y="13375"/>
                  </a:cubicBezTo>
                  <a:cubicBezTo>
                    <a:pt x="8952" y="13250"/>
                    <a:pt x="8899" y="13129"/>
                    <a:pt x="8843" y="13009"/>
                  </a:cubicBezTo>
                  <a:cubicBezTo>
                    <a:pt x="8786" y="12881"/>
                    <a:pt x="8714" y="12761"/>
                    <a:pt x="8651" y="12635"/>
                  </a:cubicBezTo>
                  <a:cubicBezTo>
                    <a:pt x="8594" y="12523"/>
                    <a:pt x="8536" y="12410"/>
                    <a:pt x="8487" y="12295"/>
                  </a:cubicBezTo>
                  <a:lnTo>
                    <a:pt x="8487" y="12295"/>
                  </a:lnTo>
                  <a:cubicBezTo>
                    <a:pt x="8487" y="12296"/>
                    <a:pt x="8488" y="12297"/>
                    <a:pt x="8488" y="12298"/>
                  </a:cubicBezTo>
                  <a:cubicBezTo>
                    <a:pt x="8461" y="12236"/>
                    <a:pt x="8435" y="12173"/>
                    <a:pt x="8408" y="12110"/>
                  </a:cubicBezTo>
                  <a:lnTo>
                    <a:pt x="8408" y="12110"/>
                  </a:lnTo>
                  <a:cubicBezTo>
                    <a:pt x="8412" y="12118"/>
                    <a:pt x="8415" y="12124"/>
                    <a:pt x="8418" y="12132"/>
                  </a:cubicBezTo>
                  <a:cubicBezTo>
                    <a:pt x="8376" y="12029"/>
                    <a:pt x="8337" y="11926"/>
                    <a:pt x="8300" y="11822"/>
                  </a:cubicBezTo>
                  <a:cubicBezTo>
                    <a:pt x="8267" y="11732"/>
                    <a:pt x="8230" y="11644"/>
                    <a:pt x="8197" y="11553"/>
                  </a:cubicBezTo>
                  <a:cubicBezTo>
                    <a:pt x="8131" y="11370"/>
                    <a:pt x="8078" y="11183"/>
                    <a:pt x="8024" y="10995"/>
                  </a:cubicBezTo>
                  <a:cubicBezTo>
                    <a:pt x="7983" y="10834"/>
                    <a:pt x="7950" y="10669"/>
                    <a:pt x="7926" y="10503"/>
                  </a:cubicBezTo>
                  <a:lnTo>
                    <a:pt x="7926" y="10503"/>
                  </a:lnTo>
                  <a:cubicBezTo>
                    <a:pt x="7926" y="10512"/>
                    <a:pt x="7928" y="10520"/>
                    <a:pt x="7928" y="10527"/>
                  </a:cubicBezTo>
                  <a:cubicBezTo>
                    <a:pt x="7907" y="10354"/>
                    <a:pt x="7890" y="10181"/>
                    <a:pt x="7880" y="10007"/>
                  </a:cubicBezTo>
                  <a:cubicBezTo>
                    <a:pt x="7887" y="9949"/>
                    <a:pt x="7894" y="9892"/>
                    <a:pt x="7906" y="9834"/>
                  </a:cubicBezTo>
                  <a:cubicBezTo>
                    <a:pt x="7942" y="9685"/>
                    <a:pt x="7985" y="9538"/>
                    <a:pt x="8037" y="9394"/>
                  </a:cubicBezTo>
                  <a:cubicBezTo>
                    <a:pt x="8100" y="9225"/>
                    <a:pt x="8172" y="9061"/>
                    <a:pt x="8254" y="8901"/>
                  </a:cubicBezTo>
                  <a:cubicBezTo>
                    <a:pt x="8346" y="8725"/>
                    <a:pt x="8447" y="8555"/>
                    <a:pt x="8555" y="8390"/>
                  </a:cubicBezTo>
                  <a:cubicBezTo>
                    <a:pt x="8674" y="8229"/>
                    <a:pt x="8800" y="8075"/>
                    <a:pt x="8935" y="7929"/>
                  </a:cubicBezTo>
                  <a:cubicBezTo>
                    <a:pt x="9091" y="7767"/>
                    <a:pt x="9252" y="7610"/>
                    <a:pt x="9420" y="7461"/>
                  </a:cubicBezTo>
                  <a:cubicBezTo>
                    <a:pt x="9568" y="7337"/>
                    <a:pt x="9723" y="7220"/>
                    <a:pt x="9885" y="7112"/>
                  </a:cubicBezTo>
                  <a:cubicBezTo>
                    <a:pt x="10019" y="7028"/>
                    <a:pt x="10157" y="6951"/>
                    <a:pt x="10298" y="6881"/>
                  </a:cubicBezTo>
                  <a:cubicBezTo>
                    <a:pt x="10525" y="6788"/>
                    <a:pt x="10756" y="6705"/>
                    <a:pt x="10988" y="6624"/>
                  </a:cubicBezTo>
                  <a:lnTo>
                    <a:pt x="11015" y="6617"/>
                  </a:lnTo>
                  <a:cubicBezTo>
                    <a:pt x="11110" y="6606"/>
                    <a:pt x="11204" y="6599"/>
                    <a:pt x="11299" y="6590"/>
                  </a:cubicBezTo>
                  <a:cubicBezTo>
                    <a:pt x="11409" y="6581"/>
                    <a:pt x="11518" y="6571"/>
                    <a:pt x="11627" y="6563"/>
                  </a:cubicBezTo>
                  <a:lnTo>
                    <a:pt x="11620" y="6563"/>
                  </a:lnTo>
                  <a:cubicBezTo>
                    <a:pt x="11673" y="6562"/>
                    <a:pt x="11726" y="6561"/>
                    <a:pt x="11779" y="6561"/>
                  </a:cubicBezTo>
                  <a:cubicBezTo>
                    <a:pt x="11831" y="6561"/>
                    <a:pt x="11884" y="6562"/>
                    <a:pt x="11937" y="6563"/>
                  </a:cubicBezTo>
                  <a:cubicBezTo>
                    <a:pt x="12036" y="6565"/>
                    <a:pt x="12137" y="6566"/>
                    <a:pt x="12238" y="6575"/>
                  </a:cubicBezTo>
                  <a:cubicBezTo>
                    <a:pt x="12338" y="6583"/>
                    <a:pt x="12435" y="6593"/>
                    <a:pt x="12536" y="6598"/>
                  </a:cubicBezTo>
                  <a:cubicBezTo>
                    <a:pt x="12635" y="6604"/>
                    <a:pt x="12738" y="6610"/>
                    <a:pt x="12839" y="6618"/>
                  </a:cubicBezTo>
                  <a:lnTo>
                    <a:pt x="12818" y="6615"/>
                  </a:lnTo>
                  <a:lnTo>
                    <a:pt x="12818" y="6615"/>
                  </a:lnTo>
                  <a:cubicBezTo>
                    <a:pt x="12965" y="6629"/>
                    <a:pt x="13113" y="6638"/>
                    <a:pt x="13260" y="6650"/>
                  </a:cubicBezTo>
                  <a:lnTo>
                    <a:pt x="13256" y="6650"/>
                  </a:lnTo>
                  <a:cubicBezTo>
                    <a:pt x="13370" y="6660"/>
                    <a:pt x="13483" y="6676"/>
                    <a:pt x="13596" y="6695"/>
                  </a:cubicBezTo>
                  <a:cubicBezTo>
                    <a:pt x="13708" y="6714"/>
                    <a:pt x="13821" y="6731"/>
                    <a:pt x="13935" y="6745"/>
                  </a:cubicBezTo>
                  <a:cubicBezTo>
                    <a:pt x="14035" y="6752"/>
                    <a:pt x="14136" y="6768"/>
                    <a:pt x="14237" y="6777"/>
                  </a:cubicBezTo>
                  <a:cubicBezTo>
                    <a:pt x="14341" y="6788"/>
                    <a:pt x="14446" y="6798"/>
                    <a:pt x="14549" y="6806"/>
                  </a:cubicBezTo>
                  <a:lnTo>
                    <a:pt x="14528" y="6803"/>
                  </a:lnTo>
                  <a:lnTo>
                    <a:pt x="14528" y="6803"/>
                  </a:lnTo>
                  <a:cubicBezTo>
                    <a:pt x="14636" y="6812"/>
                    <a:pt x="14744" y="6823"/>
                    <a:pt x="14852" y="6830"/>
                  </a:cubicBezTo>
                  <a:lnTo>
                    <a:pt x="14831" y="6828"/>
                  </a:lnTo>
                  <a:lnTo>
                    <a:pt x="14831" y="6828"/>
                  </a:lnTo>
                  <a:cubicBezTo>
                    <a:pt x="15038" y="6847"/>
                    <a:pt x="15245" y="6865"/>
                    <a:pt x="15454" y="6868"/>
                  </a:cubicBezTo>
                  <a:cubicBezTo>
                    <a:pt x="15486" y="6869"/>
                    <a:pt x="15518" y="6869"/>
                    <a:pt x="15551" y="6869"/>
                  </a:cubicBezTo>
                  <a:cubicBezTo>
                    <a:pt x="15723" y="6869"/>
                    <a:pt x="15897" y="6861"/>
                    <a:pt x="16070" y="6851"/>
                  </a:cubicBezTo>
                  <a:lnTo>
                    <a:pt x="16070" y="6851"/>
                  </a:lnTo>
                  <a:cubicBezTo>
                    <a:pt x="16068" y="6851"/>
                    <a:pt x="16067" y="6851"/>
                    <a:pt x="16066" y="6851"/>
                  </a:cubicBezTo>
                  <a:cubicBezTo>
                    <a:pt x="16068" y="6851"/>
                    <a:pt x="16070" y="6851"/>
                    <a:pt x="16071" y="6851"/>
                  </a:cubicBezTo>
                  <a:lnTo>
                    <a:pt x="16071" y="6851"/>
                  </a:lnTo>
                  <a:cubicBezTo>
                    <a:pt x="16072" y="6851"/>
                    <a:pt x="16073" y="6851"/>
                    <a:pt x="16073" y="6851"/>
                  </a:cubicBezTo>
                  <a:lnTo>
                    <a:pt x="16073" y="6851"/>
                  </a:lnTo>
                  <a:cubicBezTo>
                    <a:pt x="16073" y="6851"/>
                    <a:pt x="16072" y="6851"/>
                    <a:pt x="16072" y="6851"/>
                  </a:cubicBezTo>
                  <a:lnTo>
                    <a:pt x="16072" y="6851"/>
                  </a:lnTo>
                  <a:cubicBezTo>
                    <a:pt x="16195" y="6847"/>
                    <a:pt x="16317" y="6844"/>
                    <a:pt x="16441" y="6836"/>
                  </a:cubicBezTo>
                  <a:cubicBezTo>
                    <a:pt x="16567" y="6828"/>
                    <a:pt x="16687" y="6805"/>
                    <a:pt x="16811" y="6786"/>
                  </a:cubicBezTo>
                  <a:cubicBezTo>
                    <a:pt x="16941" y="6765"/>
                    <a:pt x="17072" y="6744"/>
                    <a:pt x="17200" y="6720"/>
                  </a:cubicBezTo>
                  <a:cubicBezTo>
                    <a:pt x="17318" y="6696"/>
                    <a:pt x="17433" y="6664"/>
                    <a:pt x="17547" y="6625"/>
                  </a:cubicBezTo>
                  <a:cubicBezTo>
                    <a:pt x="17710" y="6573"/>
                    <a:pt x="17876" y="6519"/>
                    <a:pt x="18040" y="6459"/>
                  </a:cubicBezTo>
                  <a:cubicBezTo>
                    <a:pt x="18188" y="6404"/>
                    <a:pt x="18334" y="6337"/>
                    <a:pt x="18478" y="6267"/>
                  </a:cubicBezTo>
                  <a:cubicBezTo>
                    <a:pt x="18621" y="6199"/>
                    <a:pt x="18771" y="6124"/>
                    <a:pt x="18907" y="6035"/>
                  </a:cubicBezTo>
                  <a:cubicBezTo>
                    <a:pt x="18970" y="5994"/>
                    <a:pt x="19030" y="5951"/>
                    <a:pt x="19089" y="5906"/>
                  </a:cubicBezTo>
                  <a:cubicBezTo>
                    <a:pt x="19121" y="5883"/>
                    <a:pt x="19150" y="5859"/>
                    <a:pt x="19182" y="5835"/>
                  </a:cubicBezTo>
                  <a:cubicBezTo>
                    <a:pt x="19198" y="5822"/>
                    <a:pt x="19215" y="5809"/>
                    <a:pt x="19231" y="5796"/>
                  </a:cubicBezTo>
                  <a:cubicBezTo>
                    <a:pt x="19255" y="5778"/>
                    <a:pt x="19277" y="5756"/>
                    <a:pt x="19301" y="5739"/>
                  </a:cubicBezTo>
                  <a:cubicBezTo>
                    <a:pt x="19411" y="5649"/>
                    <a:pt x="19508" y="5546"/>
                    <a:pt x="19610" y="5447"/>
                  </a:cubicBezTo>
                  <a:cubicBezTo>
                    <a:pt x="19676" y="5386"/>
                    <a:pt x="19739" y="5321"/>
                    <a:pt x="19794" y="5252"/>
                  </a:cubicBezTo>
                  <a:cubicBezTo>
                    <a:pt x="19857" y="5180"/>
                    <a:pt x="19848" y="5071"/>
                    <a:pt x="19774" y="5010"/>
                  </a:cubicBezTo>
                  <a:cubicBezTo>
                    <a:pt x="19743" y="4984"/>
                    <a:pt x="19705" y="4971"/>
                    <a:pt x="19667" y="4971"/>
                  </a:cubicBezTo>
                  <a:cubicBezTo>
                    <a:pt x="19616" y="4971"/>
                    <a:pt x="19567" y="4993"/>
                    <a:pt x="19534" y="5035"/>
                  </a:cubicBezTo>
                  <a:cubicBezTo>
                    <a:pt x="19513" y="5061"/>
                    <a:pt x="19490" y="5085"/>
                    <a:pt x="19468" y="5109"/>
                  </a:cubicBezTo>
                  <a:lnTo>
                    <a:pt x="19465" y="5113"/>
                  </a:lnTo>
                  <a:lnTo>
                    <a:pt x="19465" y="5113"/>
                  </a:lnTo>
                  <a:cubicBezTo>
                    <a:pt x="19466" y="5112"/>
                    <a:pt x="19466" y="5112"/>
                    <a:pt x="19466" y="5111"/>
                  </a:cubicBezTo>
                  <a:lnTo>
                    <a:pt x="19466" y="5111"/>
                  </a:lnTo>
                  <a:cubicBezTo>
                    <a:pt x="19415" y="5164"/>
                    <a:pt x="19361" y="5214"/>
                    <a:pt x="19311" y="5266"/>
                  </a:cubicBezTo>
                  <a:cubicBezTo>
                    <a:pt x="19247" y="5330"/>
                    <a:pt x="19182" y="5395"/>
                    <a:pt x="19111" y="5453"/>
                  </a:cubicBezTo>
                  <a:lnTo>
                    <a:pt x="19129" y="5441"/>
                  </a:lnTo>
                  <a:lnTo>
                    <a:pt x="19007" y="5539"/>
                  </a:lnTo>
                  <a:cubicBezTo>
                    <a:pt x="18911" y="5617"/>
                    <a:pt x="18812" y="5690"/>
                    <a:pt x="18709" y="5759"/>
                  </a:cubicBezTo>
                  <a:lnTo>
                    <a:pt x="18711" y="5758"/>
                  </a:lnTo>
                  <a:lnTo>
                    <a:pt x="18711" y="5758"/>
                  </a:lnTo>
                  <a:cubicBezTo>
                    <a:pt x="18585" y="5832"/>
                    <a:pt x="18455" y="5899"/>
                    <a:pt x="18323" y="5962"/>
                  </a:cubicBezTo>
                  <a:cubicBezTo>
                    <a:pt x="18289" y="5930"/>
                    <a:pt x="18244" y="5911"/>
                    <a:pt x="18198" y="5911"/>
                  </a:cubicBezTo>
                  <a:cubicBezTo>
                    <a:pt x="18195" y="5911"/>
                    <a:pt x="18191" y="5911"/>
                    <a:pt x="18188" y="5912"/>
                  </a:cubicBezTo>
                  <a:cubicBezTo>
                    <a:pt x="18165" y="5913"/>
                    <a:pt x="18143" y="5915"/>
                    <a:pt x="18121" y="5918"/>
                  </a:cubicBezTo>
                  <a:cubicBezTo>
                    <a:pt x="18107" y="5920"/>
                    <a:pt x="18093" y="5923"/>
                    <a:pt x="18080" y="5929"/>
                  </a:cubicBezTo>
                  <a:cubicBezTo>
                    <a:pt x="17995" y="5942"/>
                    <a:pt x="17913" y="5958"/>
                    <a:pt x="17829" y="5973"/>
                  </a:cubicBezTo>
                  <a:cubicBezTo>
                    <a:pt x="17774" y="5983"/>
                    <a:pt x="17719" y="5995"/>
                    <a:pt x="17665" y="6007"/>
                  </a:cubicBezTo>
                  <a:cubicBezTo>
                    <a:pt x="17641" y="6012"/>
                    <a:pt x="17618" y="6018"/>
                    <a:pt x="17596" y="6025"/>
                  </a:cubicBezTo>
                  <a:cubicBezTo>
                    <a:pt x="17567" y="6005"/>
                    <a:pt x="17532" y="5995"/>
                    <a:pt x="17498" y="5995"/>
                  </a:cubicBezTo>
                  <a:cubicBezTo>
                    <a:pt x="17479" y="5995"/>
                    <a:pt x="17461" y="5998"/>
                    <a:pt x="17443" y="6004"/>
                  </a:cubicBezTo>
                  <a:cubicBezTo>
                    <a:pt x="17385" y="6023"/>
                    <a:pt x="17327" y="6040"/>
                    <a:pt x="17269" y="6058"/>
                  </a:cubicBezTo>
                  <a:lnTo>
                    <a:pt x="17289" y="6053"/>
                  </a:lnTo>
                  <a:lnTo>
                    <a:pt x="17289" y="6053"/>
                  </a:lnTo>
                  <a:lnTo>
                    <a:pt x="17247" y="6067"/>
                  </a:lnTo>
                  <a:lnTo>
                    <a:pt x="17253" y="6065"/>
                  </a:lnTo>
                  <a:lnTo>
                    <a:pt x="17253" y="6065"/>
                  </a:lnTo>
                  <a:cubicBezTo>
                    <a:pt x="17107" y="6110"/>
                    <a:pt x="16957" y="6134"/>
                    <a:pt x="16808" y="6164"/>
                  </a:cubicBezTo>
                  <a:cubicBezTo>
                    <a:pt x="16666" y="6191"/>
                    <a:pt x="16526" y="6221"/>
                    <a:pt x="16384" y="6246"/>
                  </a:cubicBezTo>
                  <a:lnTo>
                    <a:pt x="16385" y="6246"/>
                  </a:lnTo>
                  <a:cubicBezTo>
                    <a:pt x="16315" y="6258"/>
                    <a:pt x="16244" y="6270"/>
                    <a:pt x="16173" y="6278"/>
                  </a:cubicBezTo>
                  <a:cubicBezTo>
                    <a:pt x="16144" y="6257"/>
                    <a:pt x="16108" y="6246"/>
                    <a:pt x="16072" y="6246"/>
                  </a:cubicBezTo>
                  <a:cubicBezTo>
                    <a:pt x="16066" y="6246"/>
                    <a:pt x="16060" y="6246"/>
                    <a:pt x="16055" y="6246"/>
                  </a:cubicBezTo>
                  <a:cubicBezTo>
                    <a:pt x="16013" y="6252"/>
                    <a:pt x="15972" y="6256"/>
                    <a:pt x="15930" y="6258"/>
                  </a:cubicBezTo>
                  <a:cubicBezTo>
                    <a:pt x="15930" y="6258"/>
                    <a:pt x="15931" y="6258"/>
                    <a:pt x="15931" y="6258"/>
                  </a:cubicBezTo>
                  <a:lnTo>
                    <a:pt x="15931" y="6258"/>
                  </a:lnTo>
                  <a:cubicBezTo>
                    <a:pt x="15898" y="6259"/>
                    <a:pt x="15866" y="6260"/>
                    <a:pt x="15833" y="6260"/>
                  </a:cubicBezTo>
                  <a:cubicBezTo>
                    <a:pt x="15670" y="6260"/>
                    <a:pt x="15506" y="6247"/>
                    <a:pt x="15342" y="6236"/>
                  </a:cubicBezTo>
                  <a:cubicBezTo>
                    <a:pt x="15119" y="6220"/>
                    <a:pt x="14897" y="6204"/>
                    <a:pt x="14675" y="6187"/>
                  </a:cubicBezTo>
                  <a:cubicBezTo>
                    <a:pt x="14524" y="6177"/>
                    <a:pt x="14374" y="6168"/>
                    <a:pt x="14224" y="6161"/>
                  </a:cubicBezTo>
                  <a:cubicBezTo>
                    <a:pt x="14186" y="6156"/>
                    <a:pt x="14149" y="6150"/>
                    <a:pt x="14111" y="6146"/>
                  </a:cubicBezTo>
                  <a:cubicBezTo>
                    <a:pt x="13917" y="6126"/>
                    <a:pt x="13724" y="6110"/>
                    <a:pt x="13530" y="6086"/>
                  </a:cubicBezTo>
                  <a:cubicBezTo>
                    <a:pt x="13445" y="6076"/>
                    <a:pt x="13358" y="6064"/>
                    <a:pt x="13273" y="6054"/>
                  </a:cubicBezTo>
                  <a:cubicBezTo>
                    <a:pt x="13225" y="6049"/>
                    <a:pt x="13177" y="6044"/>
                    <a:pt x="13128" y="6039"/>
                  </a:cubicBezTo>
                  <a:cubicBezTo>
                    <a:pt x="13100" y="6036"/>
                    <a:pt x="13074" y="6033"/>
                    <a:pt x="13048" y="6033"/>
                  </a:cubicBezTo>
                  <a:cubicBezTo>
                    <a:pt x="13027" y="6033"/>
                    <a:pt x="13006" y="6035"/>
                    <a:pt x="12983" y="6039"/>
                  </a:cubicBezTo>
                  <a:cubicBezTo>
                    <a:pt x="12971" y="6044"/>
                    <a:pt x="12958" y="6048"/>
                    <a:pt x="12946" y="6055"/>
                  </a:cubicBezTo>
                  <a:cubicBezTo>
                    <a:pt x="12877" y="6007"/>
                    <a:pt x="12792" y="5975"/>
                    <a:pt x="12712" y="5951"/>
                  </a:cubicBezTo>
                  <a:cubicBezTo>
                    <a:pt x="12635" y="5928"/>
                    <a:pt x="12559" y="5906"/>
                    <a:pt x="12481" y="5888"/>
                  </a:cubicBezTo>
                  <a:cubicBezTo>
                    <a:pt x="12290" y="5846"/>
                    <a:pt x="12095" y="5826"/>
                    <a:pt x="11900" y="5826"/>
                  </a:cubicBezTo>
                  <a:cubicBezTo>
                    <a:pt x="11821" y="5826"/>
                    <a:pt x="11742" y="5829"/>
                    <a:pt x="11664" y="5836"/>
                  </a:cubicBezTo>
                  <a:cubicBezTo>
                    <a:pt x="11554" y="5845"/>
                    <a:pt x="11443" y="5855"/>
                    <a:pt x="11333" y="5867"/>
                  </a:cubicBezTo>
                  <a:lnTo>
                    <a:pt x="11333" y="5863"/>
                  </a:lnTo>
                  <a:cubicBezTo>
                    <a:pt x="11310" y="5796"/>
                    <a:pt x="11246" y="5753"/>
                    <a:pt x="11178" y="5753"/>
                  </a:cubicBezTo>
                  <a:cubicBezTo>
                    <a:pt x="11161" y="5753"/>
                    <a:pt x="11143" y="5756"/>
                    <a:pt x="11126" y="5762"/>
                  </a:cubicBezTo>
                  <a:cubicBezTo>
                    <a:pt x="11074" y="5779"/>
                    <a:pt x="11027" y="5801"/>
                    <a:pt x="10975" y="5817"/>
                  </a:cubicBezTo>
                  <a:cubicBezTo>
                    <a:pt x="10923" y="5832"/>
                    <a:pt x="10868" y="5850"/>
                    <a:pt x="10817" y="5867"/>
                  </a:cubicBezTo>
                  <a:cubicBezTo>
                    <a:pt x="10653" y="5923"/>
                    <a:pt x="10490" y="5980"/>
                    <a:pt x="10330" y="6046"/>
                  </a:cubicBezTo>
                  <a:cubicBezTo>
                    <a:pt x="10253" y="6076"/>
                    <a:pt x="10178" y="6111"/>
                    <a:pt x="10104" y="6150"/>
                  </a:cubicBezTo>
                  <a:cubicBezTo>
                    <a:pt x="10024" y="6194"/>
                    <a:pt x="9948" y="6239"/>
                    <a:pt x="9870" y="6286"/>
                  </a:cubicBezTo>
                  <a:cubicBezTo>
                    <a:pt x="9854" y="6296"/>
                    <a:pt x="9838" y="6307"/>
                    <a:pt x="9822" y="6316"/>
                  </a:cubicBezTo>
                  <a:cubicBezTo>
                    <a:pt x="9816" y="6237"/>
                    <a:pt x="9752" y="6195"/>
                    <a:pt x="9696" y="6152"/>
                  </a:cubicBezTo>
                  <a:cubicBezTo>
                    <a:pt x="9650" y="6120"/>
                    <a:pt x="9604" y="6088"/>
                    <a:pt x="9557" y="6057"/>
                  </a:cubicBezTo>
                  <a:cubicBezTo>
                    <a:pt x="9545" y="6033"/>
                    <a:pt x="9531" y="6011"/>
                    <a:pt x="9514" y="5990"/>
                  </a:cubicBezTo>
                  <a:cubicBezTo>
                    <a:pt x="9452" y="5910"/>
                    <a:pt x="9369" y="5840"/>
                    <a:pt x="9295" y="5771"/>
                  </a:cubicBezTo>
                  <a:cubicBezTo>
                    <a:pt x="9041" y="5535"/>
                    <a:pt x="8777" y="5309"/>
                    <a:pt x="8510" y="5089"/>
                  </a:cubicBezTo>
                  <a:lnTo>
                    <a:pt x="8427" y="5000"/>
                  </a:lnTo>
                  <a:cubicBezTo>
                    <a:pt x="8321" y="4885"/>
                    <a:pt x="8213" y="4767"/>
                    <a:pt x="8101" y="4657"/>
                  </a:cubicBezTo>
                  <a:cubicBezTo>
                    <a:pt x="7850" y="4412"/>
                    <a:pt x="7587" y="4179"/>
                    <a:pt x="7314" y="3959"/>
                  </a:cubicBezTo>
                  <a:cubicBezTo>
                    <a:pt x="7022" y="3724"/>
                    <a:pt x="6671" y="3550"/>
                    <a:pt x="6295" y="3521"/>
                  </a:cubicBezTo>
                  <a:cubicBezTo>
                    <a:pt x="6236" y="3517"/>
                    <a:pt x="6178" y="3515"/>
                    <a:pt x="6120" y="3515"/>
                  </a:cubicBezTo>
                  <a:cubicBezTo>
                    <a:pt x="6084" y="3515"/>
                    <a:pt x="6048" y="3515"/>
                    <a:pt x="6012" y="3517"/>
                  </a:cubicBezTo>
                  <a:cubicBezTo>
                    <a:pt x="5903" y="3524"/>
                    <a:pt x="5794" y="3531"/>
                    <a:pt x="5689" y="3551"/>
                  </a:cubicBezTo>
                  <a:cubicBezTo>
                    <a:pt x="5645" y="3559"/>
                    <a:pt x="5602" y="3568"/>
                    <a:pt x="5560" y="3578"/>
                  </a:cubicBezTo>
                  <a:cubicBezTo>
                    <a:pt x="5528" y="3585"/>
                    <a:pt x="5498" y="3594"/>
                    <a:pt x="5468" y="3606"/>
                  </a:cubicBezTo>
                  <a:cubicBezTo>
                    <a:pt x="5347" y="3607"/>
                    <a:pt x="5225" y="3617"/>
                    <a:pt x="5105" y="3635"/>
                  </a:cubicBezTo>
                  <a:cubicBezTo>
                    <a:pt x="4999" y="3649"/>
                    <a:pt x="4897" y="3673"/>
                    <a:pt x="4797" y="3707"/>
                  </a:cubicBezTo>
                  <a:cubicBezTo>
                    <a:pt x="4713" y="3735"/>
                    <a:pt x="4632" y="3768"/>
                    <a:pt x="4554" y="3808"/>
                  </a:cubicBezTo>
                  <a:cubicBezTo>
                    <a:pt x="4516" y="3827"/>
                    <a:pt x="4479" y="3848"/>
                    <a:pt x="4443" y="3869"/>
                  </a:cubicBezTo>
                  <a:cubicBezTo>
                    <a:pt x="4337" y="3928"/>
                    <a:pt x="4227" y="3993"/>
                    <a:pt x="4142" y="4080"/>
                  </a:cubicBezTo>
                  <a:cubicBezTo>
                    <a:pt x="4056" y="4167"/>
                    <a:pt x="3959" y="4281"/>
                    <a:pt x="3960" y="4415"/>
                  </a:cubicBezTo>
                  <a:cubicBezTo>
                    <a:pt x="3960" y="4442"/>
                    <a:pt x="3966" y="4469"/>
                    <a:pt x="3976" y="4496"/>
                  </a:cubicBezTo>
                  <a:cubicBezTo>
                    <a:pt x="3906" y="4561"/>
                    <a:pt x="3841" y="4632"/>
                    <a:pt x="3782" y="4706"/>
                  </a:cubicBezTo>
                  <a:cubicBezTo>
                    <a:pt x="3729" y="4772"/>
                    <a:pt x="3678" y="4838"/>
                    <a:pt x="3628" y="4907"/>
                  </a:cubicBezTo>
                  <a:cubicBezTo>
                    <a:pt x="3585" y="4965"/>
                    <a:pt x="3547" y="5026"/>
                    <a:pt x="3512" y="5088"/>
                  </a:cubicBezTo>
                  <a:cubicBezTo>
                    <a:pt x="3494" y="5117"/>
                    <a:pt x="3480" y="5147"/>
                    <a:pt x="3469" y="5179"/>
                  </a:cubicBezTo>
                  <a:cubicBezTo>
                    <a:pt x="3464" y="5198"/>
                    <a:pt x="3463" y="5219"/>
                    <a:pt x="3465" y="5238"/>
                  </a:cubicBezTo>
                  <a:cubicBezTo>
                    <a:pt x="3435" y="5270"/>
                    <a:pt x="3404" y="5300"/>
                    <a:pt x="3373" y="5331"/>
                  </a:cubicBezTo>
                  <a:cubicBezTo>
                    <a:pt x="3298" y="5396"/>
                    <a:pt x="3220" y="5459"/>
                    <a:pt x="3139" y="5516"/>
                  </a:cubicBezTo>
                  <a:cubicBezTo>
                    <a:pt x="3117" y="5528"/>
                    <a:pt x="3096" y="5542"/>
                    <a:pt x="3073" y="5555"/>
                  </a:cubicBezTo>
                  <a:cubicBezTo>
                    <a:pt x="2936" y="5626"/>
                    <a:pt x="2796" y="5689"/>
                    <a:pt x="2652" y="5745"/>
                  </a:cubicBezTo>
                  <a:cubicBezTo>
                    <a:pt x="2624" y="5754"/>
                    <a:pt x="2594" y="5763"/>
                    <a:pt x="2565" y="5770"/>
                  </a:cubicBezTo>
                  <a:cubicBezTo>
                    <a:pt x="2516" y="5778"/>
                    <a:pt x="2468" y="5783"/>
                    <a:pt x="2419" y="5788"/>
                  </a:cubicBezTo>
                  <a:cubicBezTo>
                    <a:pt x="2379" y="5790"/>
                    <a:pt x="2338" y="5791"/>
                    <a:pt x="2297" y="5791"/>
                  </a:cubicBezTo>
                  <a:cubicBezTo>
                    <a:pt x="2282" y="5791"/>
                    <a:pt x="2267" y="5791"/>
                    <a:pt x="2252" y="5790"/>
                  </a:cubicBezTo>
                  <a:cubicBezTo>
                    <a:pt x="2191" y="5786"/>
                    <a:pt x="2132" y="5780"/>
                    <a:pt x="2070" y="5773"/>
                  </a:cubicBezTo>
                  <a:cubicBezTo>
                    <a:pt x="2038" y="5767"/>
                    <a:pt x="2005" y="5760"/>
                    <a:pt x="1971" y="5754"/>
                  </a:cubicBezTo>
                  <a:lnTo>
                    <a:pt x="1973" y="5754"/>
                  </a:lnTo>
                  <a:cubicBezTo>
                    <a:pt x="1863" y="5725"/>
                    <a:pt x="1754" y="5696"/>
                    <a:pt x="1645" y="5662"/>
                  </a:cubicBezTo>
                  <a:lnTo>
                    <a:pt x="1645" y="5662"/>
                  </a:lnTo>
                  <a:cubicBezTo>
                    <a:pt x="1605" y="5648"/>
                    <a:pt x="1564" y="5633"/>
                    <a:pt x="1525" y="5618"/>
                  </a:cubicBezTo>
                  <a:cubicBezTo>
                    <a:pt x="1503" y="5601"/>
                    <a:pt x="1482" y="5583"/>
                    <a:pt x="1462" y="5566"/>
                  </a:cubicBezTo>
                  <a:cubicBezTo>
                    <a:pt x="1379" y="5495"/>
                    <a:pt x="1300" y="5422"/>
                    <a:pt x="1224" y="5344"/>
                  </a:cubicBezTo>
                  <a:cubicBezTo>
                    <a:pt x="1205" y="5321"/>
                    <a:pt x="1186" y="5299"/>
                    <a:pt x="1168" y="5277"/>
                  </a:cubicBezTo>
                  <a:cubicBezTo>
                    <a:pt x="1148" y="5245"/>
                    <a:pt x="1126" y="5214"/>
                    <a:pt x="1106" y="5181"/>
                  </a:cubicBezTo>
                  <a:cubicBezTo>
                    <a:pt x="1071" y="5123"/>
                    <a:pt x="1037" y="5062"/>
                    <a:pt x="1003" y="5002"/>
                  </a:cubicBezTo>
                  <a:cubicBezTo>
                    <a:pt x="934" y="4861"/>
                    <a:pt x="870" y="4716"/>
                    <a:pt x="804" y="4574"/>
                  </a:cubicBezTo>
                  <a:cubicBezTo>
                    <a:pt x="770" y="4497"/>
                    <a:pt x="734" y="4419"/>
                    <a:pt x="702" y="4342"/>
                  </a:cubicBezTo>
                  <a:cubicBezTo>
                    <a:pt x="665" y="4249"/>
                    <a:pt x="637" y="4146"/>
                    <a:pt x="566" y="4075"/>
                  </a:cubicBezTo>
                  <a:cubicBezTo>
                    <a:pt x="554" y="4063"/>
                    <a:pt x="540" y="4052"/>
                    <a:pt x="526" y="4045"/>
                  </a:cubicBezTo>
                  <a:cubicBezTo>
                    <a:pt x="527" y="4010"/>
                    <a:pt x="528" y="3976"/>
                    <a:pt x="530" y="3941"/>
                  </a:cubicBezTo>
                  <a:cubicBezTo>
                    <a:pt x="542" y="3791"/>
                    <a:pt x="562" y="3640"/>
                    <a:pt x="589" y="3490"/>
                  </a:cubicBezTo>
                  <a:cubicBezTo>
                    <a:pt x="630" y="3276"/>
                    <a:pt x="665" y="3064"/>
                    <a:pt x="703" y="2852"/>
                  </a:cubicBezTo>
                  <a:cubicBezTo>
                    <a:pt x="726" y="2734"/>
                    <a:pt x="752" y="2615"/>
                    <a:pt x="774" y="2497"/>
                  </a:cubicBezTo>
                  <a:cubicBezTo>
                    <a:pt x="795" y="2383"/>
                    <a:pt x="810" y="2268"/>
                    <a:pt x="823" y="2154"/>
                  </a:cubicBezTo>
                  <a:cubicBezTo>
                    <a:pt x="853" y="1926"/>
                    <a:pt x="872" y="1696"/>
                    <a:pt x="890" y="1468"/>
                  </a:cubicBezTo>
                  <a:cubicBezTo>
                    <a:pt x="899" y="1353"/>
                    <a:pt x="902" y="1238"/>
                    <a:pt x="901" y="1125"/>
                  </a:cubicBezTo>
                  <a:cubicBezTo>
                    <a:pt x="901" y="1015"/>
                    <a:pt x="905" y="906"/>
                    <a:pt x="904" y="797"/>
                  </a:cubicBezTo>
                  <a:cubicBezTo>
                    <a:pt x="903" y="686"/>
                    <a:pt x="893" y="576"/>
                    <a:pt x="874" y="466"/>
                  </a:cubicBezTo>
                  <a:cubicBezTo>
                    <a:pt x="857" y="380"/>
                    <a:pt x="834" y="298"/>
                    <a:pt x="815" y="213"/>
                  </a:cubicBezTo>
                  <a:cubicBezTo>
                    <a:pt x="828" y="175"/>
                    <a:pt x="826" y="134"/>
                    <a:pt x="809" y="98"/>
                  </a:cubicBezTo>
                  <a:cubicBezTo>
                    <a:pt x="780" y="32"/>
                    <a:pt x="719" y="0"/>
                    <a:pt x="659"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2"/>
            <p:cNvSpPr/>
            <p:nvPr/>
          </p:nvSpPr>
          <p:spPr>
            <a:xfrm>
              <a:off x="2088900" y="3190700"/>
              <a:ext cx="232875" cy="409575"/>
            </a:xfrm>
            <a:custGeom>
              <a:avLst/>
              <a:gdLst/>
              <a:ahLst/>
              <a:cxnLst/>
              <a:rect l="l" t="t" r="r" b="b"/>
              <a:pathLst>
                <a:path w="9315" h="16383" extrusionOk="0">
                  <a:moveTo>
                    <a:pt x="7239" y="8124"/>
                  </a:moveTo>
                  <a:lnTo>
                    <a:pt x="7239" y="8124"/>
                  </a:lnTo>
                  <a:cubicBezTo>
                    <a:pt x="7238" y="8125"/>
                    <a:pt x="7237" y="8126"/>
                    <a:pt x="7237" y="8127"/>
                  </a:cubicBezTo>
                  <a:lnTo>
                    <a:pt x="7237" y="8127"/>
                  </a:lnTo>
                  <a:cubicBezTo>
                    <a:pt x="7237" y="8126"/>
                    <a:pt x="7238" y="8125"/>
                    <a:pt x="7239" y="8124"/>
                  </a:cubicBezTo>
                  <a:close/>
                  <a:moveTo>
                    <a:pt x="6679" y="8614"/>
                  </a:moveTo>
                  <a:lnTo>
                    <a:pt x="6679" y="8614"/>
                  </a:lnTo>
                  <a:cubicBezTo>
                    <a:pt x="6676" y="8616"/>
                    <a:pt x="6674" y="8618"/>
                    <a:pt x="6671" y="8620"/>
                  </a:cubicBezTo>
                  <a:lnTo>
                    <a:pt x="6671" y="8620"/>
                  </a:lnTo>
                  <a:cubicBezTo>
                    <a:pt x="6674" y="8618"/>
                    <a:pt x="6676" y="8616"/>
                    <a:pt x="6679" y="8614"/>
                  </a:cubicBezTo>
                  <a:close/>
                  <a:moveTo>
                    <a:pt x="509" y="14336"/>
                  </a:moveTo>
                  <a:cubicBezTo>
                    <a:pt x="509" y="14337"/>
                    <a:pt x="509" y="14337"/>
                    <a:pt x="509" y="14337"/>
                  </a:cubicBezTo>
                  <a:lnTo>
                    <a:pt x="509" y="14337"/>
                  </a:lnTo>
                  <a:cubicBezTo>
                    <a:pt x="509" y="14337"/>
                    <a:pt x="509" y="14337"/>
                    <a:pt x="509" y="14336"/>
                  </a:cubicBezTo>
                  <a:close/>
                  <a:moveTo>
                    <a:pt x="6721" y="1"/>
                  </a:moveTo>
                  <a:cubicBezTo>
                    <a:pt x="6662" y="1"/>
                    <a:pt x="6606" y="33"/>
                    <a:pt x="6577" y="87"/>
                  </a:cubicBezTo>
                  <a:cubicBezTo>
                    <a:pt x="6524" y="186"/>
                    <a:pt x="6586" y="307"/>
                    <a:pt x="6695" y="324"/>
                  </a:cubicBezTo>
                  <a:cubicBezTo>
                    <a:pt x="6742" y="365"/>
                    <a:pt x="6788" y="406"/>
                    <a:pt x="6838" y="445"/>
                  </a:cubicBezTo>
                  <a:cubicBezTo>
                    <a:pt x="6895" y="490"/>
                    <a:pt x="6955" y="535"/>
                    <a:pt x="7012" y="580"/>
                  </a:cubicBezTo>
                  <a:cubicBezTo>
                    <a:pt x="7124" y="677"/>
                    <a:pt x="7231" y="778"/>
                    <a:pt x="7333" y="883"/>
                  </a:cubicBezTo>
                  <a:lnTo>
                    <a:pt x="7330" y="880"/>
                  </a:lnTo>
                  <a:lnTo>
                    <a:pt x="7330" y="880"/>
                  </a:lnTo>
                  <a:cubicBezTo>
                    <a:pt x="7484" y="1045"/>
                    <a:pt x="7630" y="1218"/>
                    <a:pt x="7766" y="1398"/>
                  </a:cubicBezTo>
                  <a:cubicBezTo>
                    <a:pt x="7710" y="1443"/>
                    <a:pt x="7684" y="1528"/>
                    <a:pt x="7715" y="1595"/>
                  </a:cubicBezTo>
                  <a:cubicBezTo>
                    <a:pt x="7737" y="1640"/>
                    <a:pt x="7773" y="1679"/>
                    <a:pt x="7803" y="1720"/>
                  </a:cubicBezTo>
                  <a:cubicBezTo>
                    <a:pt x="7833" y="1762"/>
                    <a:pt x="7864" y="1805"/>
                    <a:pt x="7896" y="1848"/>
                  </a:cubicBezTo>
                  <a:cubicBezTo>
                    <a:pt x="7943" y="1928"/>
                    <a:pt x="7986" y="2011"/>
                    <a:pt x="8029" y="2093"/>
                  </a:cubicBezTo>
                  <a:lnTo>
                    <a:pt x="8029" y="2093"/>
                  </a:lnTo>
                  <a:cubicBezTo>
                    <a:pt x="8027" y="2091"/>
                    <a:pt x="8026" y="2088"/>
                    <a:pt x="8024" y="2086"/>
                  </a:cubicBezTo>
                  <a:lnTo>
                    <a:pt x="8024" y="2086"/>
                  </a:lnTo>
                  <a:cubicBezTo>
                    <a:pt x="8095" y="2232"/>
                    <a:pt x="8166" y="2379"/>
                    <a:pt x="8230" y="2528"/>
                  </a:cubicBezTo>
                  <a:cubicBezTo>
                    <a:pt x="8288" y="2670"/>
                    <a:pt x="8341" y="2812"/>
                    <a:pt x="8392" y="2955"/>
                  </a:cubicBezTo>
                  <a:cubicBezTo>
                    <a:pt x="8428" y="3064"/>
                    <a:pt x="8461" y="3174"/>
                    <a:pt x="8491" y="3285"/>
                  </a:cubicBezTo>
                  <a:cubicBezTo>
                    <a:pt x="8519" y="3385"/>
                    <a:pt x="8541" y="3489"/>
                    <a:pt x="8566" y="3591"/>
                  </a:cubicBezTo>
                  <a:cubicBezTo>
                    <a:pt x="8616" y="3787"/>
                    <a:pt x="8685" y="3976"/>
                    <a:pt x="8728" y="4173"/>
                  </a:cubicBezTo>
                  <a:lnTo>
                    <a:pt x="8736" y="4226"/>
                  </a:lnTo>
                  <a:cubicBezTo>
                    <a:pt x="8737" y="4235"/>
                    <a:pt x="8738" y="4245"/>
                    <a:pt x="8738" y="4254"/>
                  </a:cubicBezTo>
                  <a:cubicBezTo>
                    <a:pt x="8743" y="4301"/>
                    <a:pt x="8748" y="4347"/>
                    <a:pt x="8753" y="4394"/>
                  </a:cubicBezTo>
                  <a:cubicBezTo>
                    <a:pt x="8748" y="4418"/>
                    <a:pt x="8748" y="4442"/>
                    <a:pt x="8754" y="4467"/>
                  </a:cubicBezTo>
                  <a:lnTo>
                    <a:pt x="8754" y="4469"/>
                  </a:lnTo>
                  <a:cubicBezTo>
                    <a:pt x="8761" y="4555"/>
                    <a:pt x="8757" y="4642"/>
                    <a:pt x="8762" y="4728"/>
                  </a:cubicBezTo>
                  <a:cubicBezTo>
                    <a:pt x="8769" y="4901"/>
                    <a:pt x="8769" y="5073"/>
                    <a:pt x="8765" y="5245"/>
                  </a:cubicBezTo>
                  <a:cubicBezTo>
                    <a:pt x="8762" y="5327"/>
                    <a:pt x="8753" y="5409"/>
                    <a:pt x="8741" y="5491"/>
                  </a:cubicBezTo>
                  <a:lnTo>
                    <a:pt x="8742" y="5489"/>
                  </a:lnTo>
                  <a:lnTo>
                    <a:pt x="8742" y="5489"/>
                  </a:lnTo>
                  <a:cubicBezTo>
                    <a:pt x="8728" y="5565"/>
                    <a:pt x="8712" y="5642"/>
                    <a:pt x="8703" y="5719"/>
                  </a:cubicBezTo>
                  <a:cubicBezTo>
                    <a:pt x="8703" y="5722"/>
                    <a:pt x="8703" y="5725"/>
                    <a:pt x="8701" y="5729"/>
                  </a:cubicBezTo>
                  <a:cubicBezTo>
                    <a:pt x="8640" y="5729"/>
                    <a:pt x="8577" y="5761"/>
                    <a:pt x="8550" y="5818"/>
                  </a:cubicBezTo>
                  <a:cubicBezTo>
                    <a:pt x="8508" y="5909"/>
                    <a:pt x="8481" y="6006"/>
                    <a:pt x="8448" y="6101"/>
                  </a:cubicBezTo>
                  <a:cubicBezTo>
                    <a:pt x="8448" y="6102"/>
                    <a:pt x="8447" y="6104"/>
                    <a:pt x="8447" y="6105"/>
                  </a:cubicBezTo>
                  <a:cubicBezTo>
                    <a:pt x="8434" y="6135"/>
                    <a:pt x="8422" y="6165"/>
                    <a:pt x="8409" y="6195"/>
                  </a:cubicBezTo>
                  <a:cubicBezTo>
                    <a:pt x="8411" y="6188"/>
                    <a:pt x="8414" y="6181"/>
                    <a:pt x="8416" y="6175"/>
                  </a:cubicBezTo>
                  <a:lnTo>
                    <a:pt x="8416" y="6175"/>
                  </a:lnTo>
                  <a:cubicBezTo>
                    <a:pt x="8377" y="6250"/>
                    <a:pt x="8337" y="6325"/>
                    <a:pt x="8296" y="6399"/>
                  </a:cubicBezTo>
                  <a:cubicBezTo>
                    <a:pt x="8279" y="6414"/>
                    <a:pt x="8264" y="6430"/>
                    <a:pt x="8254" y="6449"/>
                  </a:cubicBezTo>
                  <a:cubicBezTo>
                    <a:pt x="8232" y="6486"/>
                    <a:pt x="8208" y="6525"/>
                    <a:pt x="8185" y="6562"/>
                  </a:cubicBezTo>
                  <a:cubicBezTo>
                    <a:pt x="8062" y="6761"/>
                    <a:pt x="7932" y="6954"/>
                    <a:pt x="7796" y="7146"/>
                  </a:cubicBezTo>
                  <a:cubicBezTo>
                    <a:pt x="7746" y="7215"/>
                    <a:pt x="7697" y="7285"/>
                    <a:pt x="7648" y="7353"/>
                  </a:cubicBezTo>
                  <a:cubicBezTo>
                    <a:pt x="7589" y="7424"/>
                    <a:pt x="7531" y="7495"/>
                    <a:pt x="7472" y="7564"/>
                  </a:cubicBezTo>
                  <a:cubicBezTo>
                    <a:pt x="7421" y="7629"/>
                    <a:pt x="7370" y="7695"/>
                    <a:pt x="7320" y="7760"/>
                  </a:cubicBezTo>
                  <a:cubicBezTo>
                    <a:pt x="7281" y="7809"/>
                    <a:pt x="7241" y="7858"/>
                    <a:pt x="7212" y="7912"/>
                  </a:cubicBezTo>
                  <a:cubicBezTo>
                    <a:pt x="7173" y="7979"/>
                    <a:pt x="7193" y="8064"/>
                    <a:pt x="7248" y="8114"/>
                  </a:cubicBezTo>
                  <a:lnTo>
                    <a:pt x="7243" y="8120"/>
                  </a:lnTo>
                  <a:lnTo>
                    <a:pt x="7244" y="8119"/>
                  </a:lnTo>
                  <a:lnTo>
                    <a:pt x="7242" y="8121"/>
                  </a:lnTo>
                  <a:cubicBezTo>
                    <a:pt x="7238" y="8126"/>
                    <a:pt x="7234" y="8130"/>
                    <a:pt x="7230" y="8136"/>
                  </a:cubicBezTo>
                  <a:cubicBezTo>
                    <a:pt x="7232" y="8133"/>
                    <a:pt x="7234" y="8129"/>
                    <a:pt x="7237" y="8127"/>
                  </a:cubicBezTo>
                  <a:lnTo>
                    <a:pt x="7237" y="8127"/>
                  </a:lnTo>
                  <a:cubicBezTo>
                    <a:pt x="7198" y="8168"/>
                    <a:pt x="7162" y="8210"/>
                    <a:pt x="7124" y="8254"/>
                  </a:cubicBezTo>
                  <a:cubicBezTo>
                    <a:pt x="7091" y="8290"/>
                    <a:pt x="7060" y="8328"/>
                    <a:pt x="7025" y="8363"/>
                  </a:cubicBezTo>
                  <a:cubicBezTo>
                    <a:pt x="7018" y="8362"/>
                    <a:pt x="7011" y="8361"/>
                    <a:pt x="7005" y="8361"/>
                  </a:cubicBezTo>
                  <a:cubicBezTo>
                    <a:pt x="6961" y="8361"/>
                    <a:pt x="6918" y="8379"/>
                    <a:pt x="6886" y="8411"/>
                  </a:cubicBezTo>
                  <a:cubicBezTo>
                    <a:pt x="6852" y="8445"/>
                    <a:pt x="6819" y="8480"/>
                    <a:pt x="6786" y="8515"/>
                  </a:cubicBezTo>
                  <a:cubicBezTo>
                    <a:pt x="6747" y="8552"/>
                    <a:pt x="6705" y="8589"/>
                    <a:pt x="6664" y="8626"/>
                  </a:cubicBezTo>
                  <a:lnTo>
                    <a:pt x="6664" y="8626"/>
                  </a:lnTo>
                  <a:cubicBezTo>
                    <a:pt x="6621" y="8663"/>
                    <a:pt x="6577" y="8699"/>
                    <a:pt x="6534" y="8736"/>
                  </a:cubicBezTo>
                  <a:cubicBezTo>
                    <a:pt x="6533" y="8736"/>
                    <a:pt x="6532" y="8737"/>
                    <a:pt x="6531" y="8737"/>
                  </a:cubicBezTo>
                  <a:cubicBezTo>
                    <a:pt x="6526" y="8737"/>
                    <a:pt x="6521" y="8735"/>
                    <a:pt x="6516" y="8735"/>
                  </a:cubicBezTo>
                  <a:cubicBezTo>
                    <a:pt x="6513" y="8735"/>
                    <a:pt x="6511" y="8735"/>
                    <a:pt x="6509" y="8736"/>
                  </a:cubicBezTo>
                  <a:cubicBezTo>
                    <a:pt x="6437" y="8756"/>
                    <a:pt x="6367" y="8808"/>
                    <a:pt x="6305" y="8847"/>
                  </a:cubicBezTo>
                  <a:cubicBezTo>
                    <a:pt x="6287" y="8858"/>
                    <a:pt x="6269" y="8869"/>
                    <a:pt x="6251" y="8881"/>
                  </a:cubicBezTo>
                  <a:lnTo>
                    <a:pt x="6247" y="8882"/>
                  </a:lnTo>
                  <a:cubicBezTo>
                    <a:pt x="6148" y="8918"/>
                    <a:pt x="6060" y="8978"/>
                    <a:pt x="5969" y="9031"/>
                  </a:cubicBezTo>
                  <a:cubicBezTo>
                    <a:pt x="5883" y="9081"/>
                    <a:pt x="5799" y="9128"/>
                    <a:pt x="5712" y="9176"/>
                  </a:cubicBezTo>
                  <a:cubicBezTo>
                    <a:pt x="5569" y="9258"/>
                    <a:pt x="5419" y="9333"/>
                    <a:pt x="5270" y="9408"/>
                  </a:cubicBezTo>
                  <a:cubicBezTo>
                    <a:pt x="5277" y="9405"/>
                    <a:pt x="5284" y="9402"/>
                    <a:pt x="5290" y="9398"/>
                  </a:cubicBezTo>
                  <a:lnTo>
                    <a:pt x="5290" y="9398"/>
                  </a:lnTo>
                  <a:cubicBezTo>
                    <a:pt x="5229" y="9429"/>
                    <a:pt x="5169" y="9460"/>
                    <a:pt x="5107" y="9488"/>
                  </a:cubicBezTo>
                  <a:cubicBezTo>
                    <a:pt x="5074" y="9504"/>
                    <a:pt x="5041" y="9522"/>
                    <a:pt x="5010" y="9544"/>
                  </a:cubicBezTo>
                  <a:cubicBezTo>
                    <a:pt x="4975" y="9569"/>
                    <a:pt x="4952" y="9608"/>
                    <a:pt x="4947" y="9651"/>
                  </a:cubicBezTo>
                  <a:cubicBezTo>
                    <a:pt x="4930" y="9660"/>
                    <a:pt x="4914" y="9670"/>
                    <a:pt x="4897" y="9679"/>
                  </a:cubicBezTo>
                  <a:cubicBezTo>
                    <a:pt x="4848" y="9709"/>
                    <a:pt x="4792" y="9735"/>
                    <a:pt x="4744" y="9772"/>
                  </a:cubicBezTo>
                  <a:cubicBezTo>
                    <a:pt x="4714" y="9795"/>
                    <a:pt x="4692" y="9829"/>
                    <a:pt x="4685" y="9868"/>
                  </a:cubicBezTo>
                  <a:cubicBezTo>
                    <a:pt x="4678" y="9869"/>
                    <a:pt x="4671" y="9871"/>
                    <a:pt x="4665" y="9873"/>
                  </a:cubicBezTo>
                  <a:cubicBezTo>
                    <a:pt x="4569" y="9924"/>
                    <a:pt x="4474" y="9975"/>
                    <a:pt x="4378" y="10026"/>
                  </a:cubicBezTo>
                  <a:cubicBezTo>
                    <a:pt x="4272" y="10074"/>
                    <a:pt x="4167" y="10122"/>
                    <a:pt x="4059" y="10169"/>
                  </a:cubicBezTo>
                  <a:cubicBezTo>
                    <a:pt x="4045" y="10174"/>
                    <a:pt x="4032" y="10183"/>
                    <a:pt x="4020" y="10192"/>
                  </a:cubicBezTo>
                  <a:cubicBezTo>
                    <a:pt x="3966" y="10215"/>
                    <a:pt x="3911" y="10236"/>
                    <a:pt x="3856" y="10257"/>
                  </a:cubicBezTo>
                  <a:cubicBezTo>
                    <a:pt x="3710" y="10314"/>
                    <a:pt x="3563" y="10376"/>
                    <a:pt x="3417" y="10438"/>
                  </a:cubicBezTo>
                  <a:cubicBezTo>
                    <a:pt x="3346" y="10470"/>
                    <a:pt x="3307" y="10544"/>
                    <a:pt x="3319" y="10620"/>
                  </a:cubicBezTo>
                  <a:cubicBezTo>
                    <a:pt x="3307" y="10646"/>
                    <a:pt x="3302" y="10675"/>
                    <a:pt x="3303" y="10703"/>
                  </a:cubicBezTo>
                  <a:cubicBezTo>
                    <a:pt x="3151" y="10739"/>
                    <a:pt x="3004" y="10791"/>
                    <a:pt x="2864" y="10856"/>
                  </a:cubicBezTo>
                  <a:cubicBezTo>
                    <a:pt x="2689" y="10941"/>
                    <a:pt x="2520" y="11039"/>
                    <a:pt x="2358" y="11148"/>
                  </a:cubicBezTo>
                  <a:cubicBezTo>
                    <a:pt x="2290" y="11193"/>
                    <a:pt x="2225" y="11238"/>
                    <a:pt x="2157" y="11283"/>
                  </a:cubicBezTo>
                  <a:cubicBezTo>
                    <a:pt x="1909" y="11451"/>
                    <a:pt x="1667" y="11629"/>
                    <a:pt x="1430" y="11816"/>
                  </a:cubicBezTo>
                  <a:cubicBezTo>
                    <a:pt x="1225" y="11979"/>
                    <a:pt x="1013" y="12136"/>
                    <a:pt x="837" y="12329"/>
                  </a:cubicBezTo>
                  <a:cubicBezTo>
                    <a:pt x="707" y="12468"/>
                    <a:pt x="590" y="12618"/>
                    <a:pt x="486" y="12777"/>
                  </a:cubicBezTo>
                  <a:cubicBezTo>
                    <a:pt x="443" y="12846"/>
                    <a:pt x="398" y="12912"/>
                    <a:pt x="355" y="12980"/>
                  </a:cubicBezTo>
                  <a:cubicBezTo>
                    <a:pt x="276" y="13105"/>
                    <a:pt x="204" y="13234"/>
                    <a:pt x="138" y="13366"/>
                  </a:cubicBezTo>
                  <a:cubicBezTo>
                    <a:pt x="105" y="13434"/>
                    <a:pt x="75" y="13503"/>
                    <a:pt x="50" y="13574"/>
                  </a:cubicBezTo>
                  <a:cubicBezTo>
                    <a:pt x="28" y="13634"/>
                    <a:pt x="13" y="13696"/>
                    <a:pt x="5" y="13759"/>
                  </a:cubicBezTo>
                  <a:cubicBezTo>
                    <a:pt x="0" y="13798"/>
                    <a:pt x="9" y="13838"/>
                    <a:pt x="29" y="13872"/>
                  </a:cubicBezTo>
                  <a:cubicBezTo>
                    <a:pt x="37" y="13888"/>
                    <a:pt x="47" y="13904"/>
                    <a:pt x="60" y="13917"/>
                  </a:cubicBezTo>
                  <a:cubicBezTo>
                    <a:pt x="60" y="13919"/>
                    <a:pt x="58" y="13923"/>
                    <a:pt x="58" y="13925"/>
                  </a:cubicBezTo>
                  <a:cubicBezTo>
                    <a:pt x="46" y="13991"/>
                    <a:pt x="85" y="14061"/>
                    <a:pt x="142" y="14094"/>
                  </a:cubicBezTo>
                  <a:cubicBezTo>
                    <a:pt x="163" y="14106"/>
                    <a:pt x="187" y="14114"/>
                    <a:pt x="213" y="14116"/>
                  </a:cubicBezTo>
                  <a:cubicBezTo>
                    <a:pt x="183" y="14232"/>
                    <a:pt x="161" y="14349"/>
                    <a:pt x="143" y="14469"/>
                  </a:cubicBezTo>
                  <a:cubicBezTo>
                    <a:pt x="94" y="14794"/>
                    <a:pt x="96" y="15123"/>
                    <a:pt x="122" y="15449"/>
                  </a:cubicBezTo>
                  <a:cubicBezTo>
                    <a:pt x="133" y="15616"/>
                    <a:pt x="164" y="15781"/>
                    <a:pt x="211" y="15940"/>
                  </a:cubicBezTo>
                  <a:cubicBezTo>
                    <a:pt x="236" y="16022"/>
                    <a:pt x="260" y="16102"/>
                    <a:pt x="282" y="16184"/>
                  </a:cubicBezTo>
                  <a:cubicBezTo>
                    <a:pt x="296" y="16231"/>
                    <a:pt x="304" y="16277"/>
                    <a:pt x="333" y="16317"/>
                  </a:cubicBezTo>
                  <a:cubicBezTo>
                    <a:pt x="359" y="16353"/>
                    <a:pt x="400" y="16376"/>
                    <a:pt x="444" y="16382"/>
                  </a:cubicBezTo>
                  <a:cubicBezTo>
                    <a:pt x="451" y="16382"/>
                    <a:pt x="458" y="16383"/>
                    <a:pt x="465" y="16383"/>
                  </a:cubicBezTo>
                  <a:cubicBezTo>
                    <a:pt x="504" y="16383"/>
                    <a:pt x="541" y="16371"/>
                    <a:pt x="572" y="16347"/>
                  </a:cubicBezTo>
                  <a:cubicBezTo>
                    <a:pt x="648" y="16289"/>
                    <a:pt x="655" y="16184"/>
                    <a:pt x="601" y="16109"/>
                  </a:cubicBezTo>
                  <a:lnTo>
                    <a:pt x="601" y="16109"/>
                  </a:lnTo>
                  <a:cubicBezTo>
                    <a:pt x="606" y="16114"/>
                    <a:pt x="610" y="16121"/>
                    <a:pt x="614" y="16126"/>
                  </a:cubicBezTo>
                  <a:cubicBezTo>
                    <a:pt x="619" y="16132"/>
                    <a:pt x="620" y="16139"/>
                    <a:pt x="623" y="16145"/>
                  </a:cubicBezTo>
                  <a:cubicBezTo>
                    <a:pt x="623" y="16144"/>
                    <a:pt x="623" y="16143"/>
                    <a:pt x="623" y="16143"/>
                  </a:cubicBezTo>
                  <a:cubicBezTo>
                    <a:pt x="625" y="16149"/>
                    <a:pt x="628" y="16156"/>
                    <a:pt x="631" y="16162"/>
                  </a:cubicBezTo>
                  <a:cubicBezTo>
                    <a:pt x="583" y="15998"/>
                    <a:pt x="533" y="15835"/>
                    <a:pt x="492" y="15668"/>
                  </a:cubicBezTo>
                  <a:cubicBezTo>
                    <a:pt x="481" y="15595"/>
                    <a:pt x="470" y="15523"/>
                    <a:pt x="462" y="15449"/>
                  </a:cubicBezTo>
                  <a:cubicBezTo>
                    <a:pt x="446" y="15254"/>
                    <a:pt x="441" y="15060"/>
                    <a:pt x="447" y="14864"/>
                  </a:cubicBezTo>
                  <a:cubicBezTo>
                    <a:pt x="459" y="14687"/>
                    <a:pt x="480" y="14512"/>
                    <a:pt x="509" y="14337"/>
                  </a:cubicBezTo>
                  <a:lnTo>
                    <a:pt x="509" y="14337"/>
                  </a:lnTo>
                  <a:cubicBezTo>
                    <a:pt x="509" y="14338"/>
                    <a:pt x="508" y="14340"/>
                    <a:pt x="508" y="14341"/>
                  </a:cubicBezTo>
                  <a:cubicBezTo>
                    <a:pt x="508" y="14338"/>
                    <a:pt x="509" y="14335"/>
                    <a:pt x="510" y="14332"/>
                  </a:cubicBezTo>
                  <a:cubicBezTo>
                    <a:pt x="510" y="14329"/>
                    <a:pt x="511" y="14323"/>
                    <a:pt x="512" y="14320"/>
                  </a:cubicBezTo>
                  <a:lnTo>
                    <a:pt x="512" y="14320"/>
                  </a:lnTo>
                  <a:cubicBezTo>
                    <a:pt x="512" y="14322"/>
                    <a:pt x="511" y="14325"/>
                    <a:pt x="511" y="14327"/>
                  </a:cubicBezTo>
                  <a:cubicBezTo>
                    <a:pt x="524" y="14267"/>
                    <a:pt x="538" y="14208"/>
                    <a:pt x="554" y="14150"/>
                  </a:cubicBezTo>
                  <a:cubicBezTo>
                    <a:pt x="568" y="14095"/>
                    <a:pt x="587" y="14044"/>
                    <a:pt x="604" y="13991"/>
                  </a:cubicBezTo>
                  <a:cubicBezTo>
                    <a:pt x="637" y="13912"/>
                    <a:pt x="670" y="13834"/>
                    <a:pt x="707" y="13756"/>
                  </a:cubicBezTo>
                  <a:cubicBezTo>
                    <a:pt x="792" y="13599"/>
                    <a:pt x="885" y="13452"/>
                    <a:pt x="983" y="13304"/>
                  </a:cubicBezTo>
                  <a:lnTo>
                    <a:pt x="983" y="13304"/>
                  </a:lnTo>
                  <a:cubicBezTo>
                    <a:pt x="982" y="13305"/>
                    <a:pt x="981" y="13306"/>
                    <a:pt x="980" y="13308"/>
                  </a:cubicBezTo>
                  <a:lnTo>
                    <a:pt x="980" y="13308"/>
                  </a:lnTo>
                  <a:cubicBezTo>
                    <a:pt x="1036" y="13227"/>
                    <a:pt x="1089" y="13144"/>
                    <a:pt x="1148" y="13065"/>
                  </a:cubicBezTo>
                  <a:cubicBezTo>
                    <a:pt x="1211" y="12982"/>
                    <a:pt x="1278" y="12898"/>
                    <a:pt x="1344" y="12817"/>
                  </a:cubicBezTo>
                  <a:cubicBezTo>
                    <a:pt x="1408" y="12747"/>
                    <a:pt x="1470" y="12680"/>
                    <a:pt x="1536" y="12615"/>
                  </a:cubicBezTo>
                  <a:cubicBezTo>
                    <a:pt x="1597" y="12553"/>
                    <a:pt x="1660" y="12494"/>
                    <a:pt x="1724" y="12437"/>
                  </a:cubicBezTo>
                  <a:cubicBezTo>
                    <a:pt x="1852" y="12317"/>
                    <a:pt x="1982" y="12197"/>
                    <a:pt x="2112" y="12080"/>
                  </a:cubicBezTo>
                  <a:cubicBezTo>
                    <a:pt x="2183" y="12022"/>
                    <a:pt x="2252" y="11965"/>
                    <a:pt x="2327" y="11909"/>
                  </a:cubicBezTo>
                  <a:cubicBezTo>
                    <a:pt x="2397" y="11856"/>
                    <a:pt x="2470" y="11807"/>
                    <a:pt x="2543" y="11756"/>
                  </a:cubicBezTo>
                  <a:lnTo>
                    <a:pt x="2542" y="11756"/>
                  </a:lnTo>
                  <a:cubicBezTo>
                    <a:pt x="2697" y="11656"/>
                    <a:pt x="2851" y="11554"/>
                    <a:pt x="3004" y="11453"/>
                  </a:cubicBezTo>
                  <a:cubicBezTo>
                    <a:pt x="3036" y="11436"/>
                    <a:pt x="3068" y="11421"/>
                    <a:pt x="3099" y="11404"/>
                  </a:cubicBezTo>
                  <a:cubicBezTo>
                    <a:pt x="3271" y="11312"/>
                    <a:pt x="3441" y="11216"/>
                    <a:pt x="3614" y="11127"/>
                  </a:cubicBezTo>
                  <a:cubicBezTo>
                    <a:pt x="3723" y="11087"/>
                    <a:pt x="3831" y="11048"/>
                    <a:pt x="3935" y="10998"/>
                  </a:cubicBezTo>
                  <a:cubicBezTo>
                    <a:pt x="4104" y="10919"/>
                    <a:pt x="4269" y="10832"/>
                    <a:pt x="4437" y="10747"/>
                  </a:cubicBezTo>
                  <a:lnTo>
                    <a:pt x="4437" y="10747"/>
                  </a:lnTo>
                  <a:cubicBezTo>
                    <a:pt x="4430" y="10750"/>
                    <a:pt x="4423" y="10753"/>
                    <a:pt x="4417" y="10756"/>
                  </a:cubicBezTo>
                  <a:cubicBezTo>
                    <a:pt x="4568" y="10680"/>
                    <a:pt x="4719" y="10601"/>
                    <a:pt x="4868" y="10523"/>
                  </a:cubicBezTo>
                  <a:lnTo>
                    <a:pt x="4868" y="10523"/>
                  </a:lnTo>
                  <a:cubicBezTo>
                    <a:pt x="4960" y="10478"/>
                    <a:pt x="5052" y="10435"/>
                    <a:pt x="5144" y="10389"/>
                  </a:cubicBezTo>
                  <a:cubicBezTo>
                    <a:pt x="5224" y="10349"/>
                    <a:pt x="5302" y="10304"/>
                    <a:pt x="5380" y="10260"/>
                  </a:cubicBezTo>
                  <a:cubicBezTo>
                    <a:pt x="5472" y="10206"/>
                    <a:pt x="5566" y="10153"/>
                    <a:pt x="5658" y="10098"/>
                  </a:cubicBezTo>
                  <a:cubicBezTo>
                    <a:pt x="5784" y="10021"/>
                    <a:pt x="5911" y="9945"/>
                    <a:pt x="6042" y="9875"/>
                  </a:cubicBezTo>
                  <a:cubicBezTo>
                    <a:pt x="6159" y="9812"/>
                    <a:pt x="6282" y="9753"/>
                    <a:pt x="6393" y="9679"/>
                  </a:cubicBezTo>
                  <a:cubicBezTo>
                    <a:pt x="6464" y="9632"/>
                    <a:pt x="6531" y="9579"/>
                    <a:pt x="6595" y="9524"/>
                  </a:cubicBezTo>
                  <a:cubicBezTo>
                    <a:pt x="6645" y="9482"/>
                    <a:pt x="6695" y="9437"/>
                    <a:pt x="6743" y="9392"/>
                  </a:cubicBezTo>
                  <a:cubicBezTo>
                    <a:pt x="6856" y="9283"/>
                    <a:pt x="6964" y="9168"/>
                    <a:pt x="7078" y="9060"/>
                  </a:cubicBezTo>
                  <a:cubicBezTo>
                    <a:pt x="7128" y="9014"/>
                    <a:pt x="7181" y="8969"/>
                    <a:pt x="7232" y="8921"/>
                  </a:cubicBezTo>
                  <a:cubicBezTo>
                    <a:pt x="7256" y="8898"/>
                    <a:pt x="7275" y="8869"/>
                    <a:pt x="7288" y="8838"/>
                  </a:cubicBezTo>
                  <a:cubicBezTo>
                    <a:pt x="7372" y="8765"/>
                    <a:pt x="7456" y="8691"/>
                    <a:pt x="7537" y="8615"/>
                  </a:cubicBezTo>
                  <a:cubicBezTo>
                    <a:pt x="7622" y="8536"/>
                    <a:pt x="7708" y="8454"/>
                    <a:pt x="7784" y="8368"/>
                  </a:cubicBezTo>
                  <a:cubicBezTo>
                    <a:pt x="7952" y="8179"/>
                    <a:pt x="8117" y="7982"/>
                    <a:pt x="8249" y="7767"/>
                  </a:cubicBezTo>
                  <a:cubicBezTo>
                    <a:pt x="8259" y="7748"/>
                    <a:pt x="8270" y="7729"/>
                    <a:pt x="8280" y="7711"/>
                  </a:cubicBezTo>
                  <a:cubicBezTo>
                    <a:pt x="8353" y="7627"/>
                    <a:pt x="8422" y="7539"/>
                    <a:pt x="8485" y="7448"/>
                  </a:cubicBezTo>
                  <a:cubicBezTo>
                    <a:pt x="8561" y="7333"/>
                    <a:pt x="8639" y="7220"/>
                    <a:pt x="8707" y="7100"/>
                  </a:cubicBezTo>
                  <a:cubicBezTo>
                    <a:pt x="8773" y="6981"/>
                    <a:pt x="8830" y="6857"/>
                    <a:pt x="8878" y="6728"/>
                  </a:cubicBezTo>
                  <a:cubicBezTo>
                    <a:pt x="8925" y="6596"/>
                    <a:pt x="8962" y="6461"/>
                    <a:pt x="9004" y="6327"/>
                  </a:cubicBezTo>
                  <a:cubicBezTo>
                    <a:pt x="9037" y="6230"/>
                    <a:pt x="9070" y="6132"/>
                    <a:pt x="9101" y="6032"/>
                  </a:cubicBezTo>
                  <a:cubicBezTo>
                    <a:pt x="9128" y="5941"/>
                    <a:pt x="9148" y="5844"/>
                    <a:pt x="9171" y="5750"/>
                  </a:cubicBezTo>
                  <a:cubicBezTo>
                    <a:pt x="9209" y="5596"/>
                    <a:pt x="9261" y="5444"/>
                    <a:pt x="9286" y="5287"/>
                  </a:cubicBezTo>
                  <a:cubicBezTo>
                    <a:pt x="9311" y="5130"/>
                    <a:pt x="9315" y="4972"/>
                    <a:pt x="9311" y="4813"/>
                  </a:cubicBezTo>
                  <a:cubicBezTo>
                    <a:pt x="9306" y="4645"/>
                    <a:pt x="9302" y="4477"/>
                    <a:pt x="9288" y="4310"/>
                  </a:cubicBezTo>
                  <a:cubicBezTo>
                    <a:pt x="9275" y="4152"/>
                    <a:pt x="9253" y="3994"/>
                    <a:pt x="9222" y="3837"/>
                  </a:cubicBezTo>
                  <a:cubicBezTo>
                    <a:pt x="9206" y="3755"/>
                    <a:pt x="9189" y="3672"/>
                    <a:pt x="9168" y="3589"/>
                  </a:cubicBezTo>
                  <a:cubicBezTo>
                    <a:pt x="9148" y="3511"/>
                    <a:pt x="9123" y="3435"/>
                    <a:pt x="9100" y="3358"/>
                  </a:cubicBezTo>
                  <a:cubicBezTo>
                    <a:pt x="9089" y="3327"/>
                    <a:pt x="9080" y="3295"/>
                    <a:pt x="9071" y="3264"/>
                  </a:cubicBezTo>
                  <a:cubicBezTo>
                    <a:pt x="9066" y="3211"/>
                    <a:pt x="9057" y="3159"/>
                    <a:pt x="9045" y="3109"/>
                  </a:cubicBezTo>
                  <a:cubicBezTo>
                    <a:pt x="9021" y="3024"/>
                    <a:pt x="8993" y="2942"/>
                    <a:pt x="8959" y="2862"/>
                  </a:cubicBezTo>
                  <a:cubicBezTo>
                    <a:pt x="8960" y="2852"/>
                    <a:pt x="8966" y="2844"/>
                    <a:pt x="8965" y="2833"/>
                  </a:cubicBezTo>
                  <a:cubicBezTo>
                    <a:pt x="8952" y="2712"/>
                    <a:pt x="8905" y="2594"/>
                    <a:pt x="8857" y="2483"/>
                  </a:cubicBezTo>
                  <a:cubicBezTo>
                    <a:pt x="8820" y="2393"/>
                    <a:pt x="8779" y="2305"/>
                    <a:pt x="8732" y="2220"/>
                  </a:cubicBezTo>
                  <a:cubicBezTo>
                    <a:pt x="8673" y="2117"/>
                    <a:pt x="8607" y="2020"/>
                    <a:pt x="8541" y="1923"/>
                  </a:cubicBezTo>
                  <a:cubicBezTo>
                    <a:pt x="8523" y="1883"/>
                    <a:pt x="8502" y="1844"/>
                    <a:pt x="8480" y="1807"/>
                  </a:cubicBezTo>
                  <a:cubicBezTo>
                    <a:pt x="8458" y="1769"/>
                    <a:pt x="8430" y="1732"/>
                    <a:pt x="8399" y="1699"/>
                  </a:cubicBezTo>
                  <a:cubicBezTo>
                    <a:pt x="8382" y="1670"/>
                    <a:pt x="8360" y="1641"/>
                    <a:pt x="8337" y="1614"/>
                  </a:cubicBezTo>
                  <a:cubicBezTo>
                    <a:pt x="8320" y="1596"/>
                    <a:pt x="8302" y="1578"/>
                    <a:pt x="8284" y="1561"/>
                  </a:cubicBezTo>
                  <a:cubicBezTo>
                    <a:pt x="8233" y="1480"/>
                    <a:pt x="8179" y="1398"/>
                    <a:pt x="8124" y="1319"/>
                  </a:cubicBezTo>
                  <a:cubicBezTo>
                    <a:pt x="8029" y="1184"/>
                    <a:pt x="7928" y="1053"/>
                    <a:pt x="7820" y="927"/>
                  </a:cubicBezTo>
                  <a:cubicBezTo>
                    <a:pt x="7716" y="808"/>
                    <a:pt x="7613" y="688"/>
                    <a:pt x="7500" y="578"/>
                  </a:cubicBezTo>
                  <a:cubicBezTo>
                    <a:pt x="7386" y="463"/>
                    <a:pt x="7262" y="357"/>
                    <a:pt x="7130" y="262"/>
                  </a:cubicBezTo>
                  <a:cubicBezTo>
                    <a:pt x="7039" y="199"/>
                    <a:pt x="6949" y="133"/>
                    <a:pt x="6856" y="73"/>
                  </a:cubicBezTo>
                  <a:cubicBezTo>
                    <a:pt x="6834" y="38"/>
                    <a:pt x="6798" y="13"/>
                    <a:pt x="6757" y="5"/>
                  </a:cubicBezTo>
                  <a:cubicBezTo>
                    <a:pt x="6745" y="2"/>
                    <a:pt x="6733" y="1"/>
                    <a:pt x="6721"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2"/>
            <p:cNvSpPr/>
            <p:nvPr/>
          </p:nvSpPr>
          <p:spPr>
            <a:xfrm>
              <a:off x="2262325" y="3470375"/>
              <a:ext cx="291575" cy="71775"/>
            </a:xfrm>
            <a:custGeom>
              <a:avLst/>
              <a:gdLst/>
              <a:ahLst/>
              <a:cxnLst/>
              <a:rect l="l" t="t" r="r" b="b"/>
              <a:pathLst>
                <a:path w="11663" h="2871" extrusionOk="0">
                  <a:moveTo>
                    <a:pt x="9578" y="822"/>
                  </a:moveTo>
                  <a:cubicBezTo>
                    <a:pt x="9578" y="823"/>
                    <a:pt x="9579" y="823"/>
                    <a:pt x="9579" y="823"/>
                  </a:cubicBezTo>
                  <a:lnTo>
                    <a:pt x="9579" y="823"/>
                  </a:lnTo>
                  <a:cubicBezTo>
                    <a:pt x="9579" y="823"/>
                    <a:pt x="9578" y="823"/>
                    <a:pt x="9578" y="822"/>
                  </a:cubicBezTo>
                  <a:close/>
                  <a:moveTo>
                    <a:pt x="2710" y="1713"/>
                  </a:moveTo>
                  <a:lnTo>
                    <a:pt x="2710" y="1713"/>
                  </a:lnTo>
                  <a:cubicBezTo>
                    <a:pt x="2708" y="1714"/>
                    <a:pt x="2705" y="1715"/>
                    <a:pt x="2703" y="1716"/>
                  </a:cubicBezTo>
                  <a:lnTo>
                    <a:pt x="2703" y="1716"/>
                  </a:lnTo>
                  <a:cubicBezTo>
                    <a:pt x="2705" y="1715"/>
                    <a:pt x="2708" y="1714"/>
                    <a:pt x="2710" y="1713"/>
                  </a:cubicBezTo>
                  <a:close/>
                  <a:moveTo>
                    <a:pt x="2703" y="1716"/>
                  </a:moveTo>
                  <a:cubicBezTo>
                    <a:pt x="2700" y="1717"/>
                    <a:pt x="2697" y="1718"/>
                    <a:pt x="2695" y="1719"/>
                  </a:cubicBezTo>
                  <a:cubicBezTo>
                    <a:pt x="2697" y="1718"/>
                    <a:pt x="2700" y="1717"/>
                    <a:pt x="2703" y="1716"/>
                  </a:cubicBezTo>
                  <a:close/>
                  <a:moveTo>
                    <a:pt x="11284" y="2680"/>
                  </a:moveTo>
                  <a:cubicBezTo>
                    <a:pt x="11286" y="2683"/>
                    <a:pt x="11287" y="2686"/>
                    <a:pt x="11289" y="2689"/>
                  </a:cubicBezTo>
                  <a:cubicBezTo>
                    <a:pt x="11287" y="2686"/>
                    <a:pt x="11286" y="2683"/>
                    <a:pt x="11284" y="2680"/>
                  </a:cubicBezTo>
                  <a:close/>
                  <a:moveTo>
                    <a:pt x="8139" y="1"/>
                  </a:moveTo>
                  <a:cubicBezTo>
                    <a:pt x="8084" y="1"/>
                    <a:pt x="8031" y="2"/>
                    <a:pt x="7978" y="3"/>
                  </a:cubicBezTo>
                  <a:cubicBezTo>
                    <a:pt x="7808" y="6"/>
                    <a:pt x="7635" y="7"/>
                    <a:pt x="7466" y="24"/>
                  </a:cubicBezTo>
                  <a:cubicBezTo>
                    <a:pt x="7294" y="43"/>
                    <a:pt x="7125" y="76"/>
                    <a:pt x="6955" y="99"/>
                  </a:cubicBezTo>
                  <a:cubicBezTo>
                    <a:pt x="6805" y="122"/>
                    <a:pt x="6657" y="149"/>
                    <a:pt x="6510" y="185"/>
                  </a:cubicBezTo>
                  <a:cubicBezTo>
                    <a:pt x="6455" y="197"/>
                    <a:pt x="6400" y="216"/>
                    <a:pt x="6345" y="231"/>
                  </a:cubicBezTo>
                  <a:cubicBezTo>
                    <a:pt x="6318" y="166"/>
                    <a:pt x="6254" y="126"/>
                    <a:pt x="6186" y="126"/>
                  </a:cubicBezTo>
                  <a:cubicBezTo>
                    <a:pt x="6173" y="126"/>
                    <a:pt x="6161" y="127"/>
                    <a:pt x="6148" y="130"/>
                  </a:cubicBezTo>
                  <a:cubicBezTo>
                    <a:pt x="6045" y="150"/>
                    <a:pt x="5942" y="175"/>
                    <a:pt x="5842" y="207"/>
                  </a:cubicBezTo>
                  <a:cubicBezTo>
                    <a:pt x="5735" y="242"/>
                    <a:pt x="5632" y="286"/>
                    <a:pt x="5532" y="339"/>
                  </a:cubicBezTo>
                  <a:lnTo>
                    <a:pt x="5483" y="363"/>
                  </a:lnTo>
                  <a:cubicBezTo>
                    <a:pt x="5411" y="372"/>
                    <a:pt x="5341" y="401"/>
                    <a:pt x="5274" y="430"/>
                  </a:cubicBezTo>
                  <a:cubicBezTo>
                    <a:pt x="5116" y="496"/>
                    <a:pt x="4961" y="573"/>
                    <a:pt x="4814" y="662"/>
                  </a:cubicBezTo>
                  <a:cubicBezTo>
                    <a:pt x="4698" y="731"/>
                    <a:pt x="4586" y="803"/>
                    <a:pt x="4476" y="879"/>
                  </a:cubicBezTo>
                  <a:cubicBezTo>
                    <a:pt x="4428" y="913"/>
                    <a:pt x="4382" y="948"/>
                    <a:pt x="4335" y="982"/>
                  </a:cubicBezTo>
                  <a:cubicBezTo>
                    <a:pt x="4299" y="1011"/>
                    <a:pt x="4277" y="1055"/>
                    <a:pt x="4273" y="1102"/>
                  </a:cubicBezTo>
                  <a:cubicBezTo>
                    <a:pt x="4074" y="1187"/>
                    <a:pt x="3874" y="1269"/>
                    <a:pt x="3672" y="1345"/>
                  </a:cubicBezTo>
                  <a:cubicBezTo>
                    <a:pt x="3350" y="1467"/>
                    <a:pt x="3032" y="1596"/>
                    <a:pt x="2710" y="1713"/>
                  </a:cubicBezTo>
                  <a:lnTo>
                    <a:pt x="2710" y="1713"/>
                  </a:lnTo>
                  <a:cubicBezTo>
                    <a:pt x="2712" y="1713"/>
                    <a:pt x="2714" y="1712"/>
                    <a:pt x="2716" y="1711"/>
                  </a:cubicBezTo>
                  <a:lnTo>
                    <a:pt x="2716" y="1711"/>
                  </a:lnTo>
                  <a:cubicBezTo>
                    <a:pt x="2679" y="1725"/>
                    <a:pt x="2642" y="1737"/>
                    <a:pt x="2605" y="1749"/>
                  </a:cubicBezTo>
                  <a:cubicBezTo>
                    <a:pt x="2570" y="1757"/>
                    <a:pt x="2537" y="1767"/>
                    <a:pt x="2502" y="1775"/>
                  </a:cubicBezTo>
                  <a:cubicBezTo>
                    <a:pt x="2506" y="1775"/>
                    <a:pt x="2509" y="1774"/>
                    <a:pt x="2512" y="1774"/>
                  </a:cubicBezTo>
                  <a:cubicBezTo>
                    <a:pt x="2421" y="1794"/>
                    <a:pt x="2335" y="1822"/>
                    <a:pt x="2246" y="1850"/>
                  </a:cubicBezTo>
                  <a:cubicBezTo>
                    <a:pt x="2128" y="1884"/>
                    <a:pt x="2007" y="1917"/>
                    <a:pt x="1887" y="1949"/>
                  </a:cubicBezTo>
                  <a:cubicBezTo>
                    <a:pt x="1774" y="1980"/>
                    <a:pt x="1660" y="2004"/>
                    <a:pt x="1549" y="2050"/>
                  </a:cubicBezTo>
                  <a:cubicBezTo>
                    <a:pt x="1481" y="2080"/>
                    <a:pt x="1412" y="2107"/>
                    <a:pt x="1342" y="2137"/>
                  </a:cubicBezTo>
                  <a:cubicBezTo>
                    <a:pt x="1257" y="2175"/>
                    <a:pt x="1218" y="2274"/>
                    <a:pt x="1253" y="2360"/>
                  </a:cubicBezTo>
                  <a:cubicBezTo>
                    <a:pt x="1253" y="2360"/>
                    <a:pt x="1254" y="2361"/>
                    <a:pt x="1254" y="2361"/>
                  </a:cubicBezTo>
                  <a:cubicBezTo>
                    <a:pt x="1156" y="2381"/>
                    <a:pt x="1059" y="2403"/>
                    <a:pt x="961" y="2422"/>
                  </a:cubicBezTo>
                  <a:cubicBezTo>
                    <a:pt x="826" y="2446"/>
                    <a:pt x="690" y="2464"/>
                    <a:pt x="553" y="2476"/>
                  </a:cubicBezTo>
                  <a:cubicBezTo>
                    <a:pt x="452" y="2482"/>
                    <a:pt x="351" y="2492"/>
                    <a:pt x="250" y="2500"/>
                  </a:cubicBezTo>
                  <a:cubicBezTo>
                    <a:pt x="230" y="2492"/>
                    <a:pt x="209" y="2488"/>
                    <a:pt x="188" y="2488"/>
                  </a:cubicBezTo>
                  <a:cubicBezTo>
                    <a:pt x="182" y="2488"/>
                    <a:pt x="175" y="2489"/>
                    <a:pt x="168" y="2490"/>
                  </a:cubicBezTo>
                  <a:cubicBezTo>
                    <a:pt x="134" y="2494"/>
                    <a:pt x="102" y="2509"/>
                    <a:pt x="76" y="2532"/>
                  </a:cubicBezTo>
                  <a:cubicBezTo>
                    <a:pt x="27" y="2573"/>
                    <a:pt x="0" y="2644"/>
                    <a:pt x="19" y="2706"/>
                  </a:cubicBezTo>
                  <a:cubicBezTo>
                    <a:pt x="43" y="2785"/>
                    <a:pt x="106" y="2827"/>
                    <a:pt x="181" y="2837"/>
                  </a:cubicBezTo>
                  <a:cubicBezTo>
                    <a:pt x="191" y="2838"/>
                    <a:pt x="201" y="2839"/>
                    <a:pt x="211" y="2839"/>
                  </a:cubicBezTo>
                  <a:cubicBezTo>
                    <a:pt x="219" y="2839"/>
                    <a:pt x="226" y="2838"/>
                    <a:pt x="234" y="2838"/>
                  </a:cubicBezTo>
                  <a:cubicBezTo>
                    <a:pt x="340" y="2832"/>
                    <a:pt x="447" y="2819"/>
                    <a:pt x="553" y="2813"/>
                  </a:cubicBezTo>
                  <a:cubicBezTo>
                    <a:pt x="675" y="2805"/>
                    <a:pt x="796" y="2793"/>
                    <a:pt x="917" y="2773"/>
                  </a:cubicBezTo>
                  <a:cubicBezTo>
                    <a:pt x="1146" y="2738"/>
                    <a:pt x="1374" y="2690"/>
                    <a:pt x="1599" y="2636"/>
                  </a:cubicBezTo>
                  <a:cubicBezTo>
                    <a:pt x="1702" y="2612"/>
                    <a:pt x="1802" y="2581"/>
                    <a:pt x="1905" y="2560"/>
                  </a:cubicBezTo>
                  <a:cubicBezTo>
                    <a:pt x="1967" y="2550"/>
                    <a:pt x="2029" y="2536"/>
                    <a:pt x="2091" y="2519"/>
                  </a:cubicBezTo>
                  <a:cubicBezTo>
                    <a:pt x="2137" y="2505"/>
                    <a:pt x="2183" y="2491"/>
                    <a:pt x="2228" y="2475"/>
                  </a:cubicBezTo>
                  <a:lnTo>
                    <a:pt x="2228" y="2475"/>
                  </a:lnTo>
                  <a:lnTo>
                    <a:pt x="2222" y="2477"/>
                  </a:lnTo>
                  <a:lnTo>
                    <a:pt x="2234" y="2473"/>
                  </a:lnTo>
                  <a:lnTo>
                    <a:pt x="2241" y="2470"/>
                  </a:lnTo>
                  <a:lnTo>
                    <a:pt x="2241" y="2470"/>
                  </a:lnTo>
                  <a:cubicBezTo>
                    <a:pt x="2329" y="2444"/>
                    <a:pt x="2419" y="2420"/>
                    <a:pt x="2506" y="2391"/>
                  </a:cubicBezTo>
                  <a:cubicBezTo>
                    <a:pt x="2595" y="2363"/>
                    <a:pt x="2684" y="2330"/>
                    <a:pt x="2772" y="2299"/>
                  </a:cubicBezTo>
                  <a:lnTo>
                    <a:pt x="2772" y="2299"/>
                  </a:lnTo>
                  <a:lnTo>
                    <a:pt x="2783" y="2295"/>
                  </a:lnTo>
                  <a:lnTo>
                    <a:pt x="2792" y="2292"/>
                  </a:lnTo>
                  <a:lnTo>
                    <a:pt x="2792" y="2292"/>
                  </a:lnTo>
                  <a:lnTo>
                    <a:pt x="2788" y="2294"/>
                  </a:lnTo>
                  <a:cubicBezTo>
                    <a:pt x="2906" y="2257"/>
                    <a:pt x="3022" y="2221"/>
                    <a:pt x="3136" y="2175"/>
                  </a:cubicBezTo>
                  <a:cubicBezTo>
                    <a:pt x="3252" y="2126"/>
                    <a:pt x="3364" y="2074"/>
                    <a:pt x="3479" y="2024"/>
                  </a:cubicBezTo>
                  <a:cubicBezTo>
                    <a:pt x="3511" y="2011"/>
                    <a:pt x="3540" y="1994"/>
                    <a:pt x="3572" y="1981"/>
                  </a:cubicBezTo>
                  <a:cubicBezTo>
                    <a:pt x="3628" y="1966"/>
                    <a:pt x="3684" y="1951"/>
                    <a:pt x="3739" y="1934"/>
                  </a:cubicBezTo>
                  <a:cubicBezTo>
                    <a:pt x="3903" y="1881"/>
                    <a:pt x="4062" y="1818"/>
                    <a:pt x="4217" y="1746"/>
                  </a:cubicBezTo>
                  <a:cubicBezTo>
                    <a:pt x="4363" y="1682"/>
                    <a:pt x="4510" y="1614"/>
                    <a:pt x="4653" y="1545"/>
                  </a:cubicBezTo>
                  <a:cubicBezTo>
                    <a:pt x="4814" y="1466"/>
                    <a:pt x="4971" y="1386"/>
                    <a:pt x="5135" y="1314"/>
                  </a:cubicBezTo>
                  <a:cubicBezTo>
                    <a:pt x="5295" y="1247"/>
                    <a:pt x="5455" y="1182"/>
                    <a:pt x="5619" y="1122"/>
                  </a:cubicBezTo>
                  <a:cubicBezTo>
                    <a:pt x="5766" y="1068"/>
                    <a:pt x="5912" y="1010"/>
                    <a:pt x="6060" y="959"/>
                  </a:cubicBezTo>
                  <a:cubicBezTo>
                    <a:pt x="6224" y="903"/>
                    <a:pt x="6389" y="851"/>
                    <a:pt x="6559" y="808"/>
                  </a:cubicBezTo>
                  <a:cubicBezTo>
                    <a:pt x="6732" y="763"/>
                    <a:pt x="6907" y="723"/>
                    <a:pt x="7082" y="684"/>
                  </a:cubicBezTo>
                  <a:lnTo>
                    <a:pt x="7082" y="684"/>
                  </a:lnTo>
                  <a:cubicBezTo>
                    <a:pt x="7080" y="685"/>
                    <a:pt x="7077" y="685"/>
                    <a:pt x="7074" y="686"/>
                  </a:cubicBezTo>
                  <a:cubicBezTo>
                    <a:pt x="7219" y="655"/>
                    <a:pt x="7365" y="627"/>
                    <a:pt x="7510" y="606"/>
                  </a:cubicBezTo>
                  <a:cubicBezTo>
                    <a:pt x="7644" y="584"/>
                    <a:pt x="7778" y="573"/>
                    <a:pt x="7914" y="563"/>
                  </a:cubicBezTo>
                  <a:cubicBezTo>
                    <a:pt x="8030" y="555"/>
                    <a:pt x="8147" y="550"/>
                    <a:pt x="8264" y="550"/>
                  </a:cubicBezTo>
                  <a:cubicBezTo>
                    <a:pt x="8307" y="550"/>
                    <a:pt x="8350" y="551"/>
                    <a:pt x="8393" y="552"/>
                  </a:cubicBezTo>
                  <a:cubicBezTo>
                    <a:pt x="8561" y="567"/>
                    <a:pt x="8729" y="589"/>
                    <a:pt x="8894" y="621"/>
                  </a:cubicBezTo>
                  <a:lnTo>
                    <a:pt x="8891" y="621"/>
                  </a:lnTo>
                  <a:lnTo>
                    <a:pt x="8898" y="622"/>
                  </a:lnTo>
                  <a:lnTo>
                    <a:pt x="8907" y="623"/>
                  </a:lnTo>
                  <a:lnTo>
                    <a:pt x="8907" y="623"/>
                  </a:lnTo>
                  <a:cubicBezTo>
                    <a:pt x="9067" y="657"/>
                    <a:pt x="9225" y="692"/>
                    <a:pt x="9381" y="739"/>
                  </a:cubicBezTo>
                  <a:cubicBezTo>
                    <a:pt x="9445" y="764"/>
                    <a:pt x="9506" y="791"/>
                    <a:pt x="9567" y="817"/>
                  </a:cubicBezTo>
                  <a:lnTo>
                    <a:pt x="9564" y="816"/>
                  </a:lnTo>
                  <a:lnTo>
                    <a:pt x="9564" y="816"/>
                  </a:lnTo>
                  <a:lnTo>
                    <a:pt x="9569" y="818"/>
                  </a:lnTo>
                  <a:lnTo>
                    <a:pt x="9584" y="825"/>
                  </a:lnTo>
                  <a:cubicBezTo>
                    <a:pt x="9582" y="825"/>
                    <a:pt x="9581" y="824"/>
                    <a:pt x="9579" y="823"/>
                  </a:cubicBezTo>
                  <a:lnTo>
                    <a:pt x="9579" y="823"/>
                  </a:lnTo>
                  <a:cubicBezTo>
                    <a:pt x="9749" y="906"/>
                    <a:pt x="9913" y="998"/>
                    <a:pt x="10072" y="1098"/>
                  </a:cubicBezTo>
                  <a:cubicBezTo>
                    <a:pt x="10119" y="1133"/>
                    <a:pt x="10166" y="1168"/>
                    <a:pt x="10210" y="1204"/>
                  </a:cubicBezTo>
                  <a:cubicBezTo>
                    <a:pt x="10322" y="1301"/>
                    <a:pt x="10434" y="1398"/>
                    <a:pt x="10537" y="1504"/>
                  </a:cubicBezTo>
                  <a:lnTo>
                    <a:pt x="10534" y="1501"/>
                  </a:lnTo>
                  <a:lnTo>
                    <a:pt x="10534" y="1501"/>
                  </a:lnTo>
                  <a:cubicBezTo>
                    <a:pt x="10581" y="1554"/>
                    <a:pt x="10624" y="1611"/>
                    <a:pt x="10667" y="1666"/>
                  </a:cubicBezTo>
                  <a:cubicBezTo>
                    <a:pt x="10755" y="1796"/>
                    <a:pt x="10837" y="1927"/>
                    <a:pt x="10925" y="2056"/>
                  </a:cubicBezTo>
                  <a:cubicBezTo>
                    <a:pt x="10973" y="2127"/>
                    <a:pt x="11023" y="2199"/>
                    <a:pt x="11068" y="2273"/>
                  </a:cubicBezTo>
                  <a:cubicBezTo>
                    <a:pt x="11110" y="2340"/>
                    <a:pt x="11145" y="2410"/>
                    <a:pt x="11181" y="2480"/>
                  </a:cubicBezTo>
                  <a:cubicBezTo>
                    <a:pt x="11181" y="2479"/>
                    <a:pt x="11180" y="2477"/>
                    <a:pt x="11179" y="2476"/>
                  </a:cubicBezTo>
                  <a:lnTo>
                    <a:pt x="11179" y="2476"/>
                  </a:lnTo>
                  <a:cubicBezTo>
                    <a:pt x="11212" y="2543"/>
                    <a:pt x="11247" y="2609"/>
                    <a:pt x="11282" y="2676"/>
                  </a:cubicBezTo>
                  <a:lnTo>
                    <a:pt x="11282" y="2676"/>
                  </a:lnTo>
                  <a:cubicBezTo>
                    <a:pt x="11289" y="2689"/>
                    <a:pt x="11295" y="2703"/>
                    <a:pt x="11301" y="2719"/>
                  </a:cubicBezTo>
                  <a:cubicBezTo>
                    <a:pt x="11301" y="2718"/>
                    <a:pt x="11301" y="2718"/>
                    <a:pt x="11301" y="2717"/>
                  </a:cubicBezTo>
                  <a:cubicBezTo>
                    <a:pt x="11309" y="2748"/>
                    <a:pt x="11324" y="2779"/>
                    <a:pt x="11342" y="2806"/>
                  </a:cubicBezTo>
                  <a:cubicBezTo>
                    <a:pt x="11373" y="2849"/>
                    <a:pt x="11423" y="2870"/>
                    <a:pt x="11473" y="2870"/>
                  </a:cubicBezTo>
                  <a:cubicBezTo>
                    <a:pt x="11511" y="2870"/>
                    <a:pt x="11550" y="2858"/>
                    <a:pt x="11580" y="2835"/>
                  </a:cubicBezTo>
                  <a:cubicBezTo>
                    <a:pt x="11644" y="2784"/>
                    <a:pt x="11663" y="2697"/>
                    <a:pt x="11626" y="2625"/>
                  </a:cubicBezTo>
                  <a:cubicBezTo>
                    <a:pt x="11620" y="2607"/>
                    <a:pt x="11615" y="2591"/>
                    <a:pt x="11609" y="2574"/>
                  </a:cubicBezTo>
                  <a:cubicBezTo>
                    <a:pt x="11584" y="2510"/>
                    <a:pt x="11548" y="2448"/>
                    <a:pt x="11515" y="2388"/>
                  </a:cubicBezTo>
                  <a:lnTo>
                    <a:pt x="11515" y="2388"/>
                  </a:lnTo>
                  <a:cubicBezTo>
                    <a:pt x="11518" y="2396"/>
                    <a:pt x="11521" y="2402"/>
                    <a:pt x="11524" y="2408"/>
                  </a:cubicBezTo>
                  <a:cubicBezTo>
                    <a:pt x="11467" y="2294"/>
                    <a:pt x="11410" y="2181"/>
                    <a:pt x="11344" y="2073"/>
                  </a:cubicBezTo>
                  <a:cubicBezTo>
                    <a:pt x="11277" y="1964"/>
                    <a:pt x="11202" y="1862"/>
                    <a:pt x="11133" y="1756"/>
                  </a:cubicBezTo>
                  <a:cubicBezTo>
                    <a:pt x="11042" y="1615"/>
                    <a:pt x="10953" y="1472"/>
                    <a:pt x="10845" y="1341"/>
                  </a:cubicBezTo>
                  <a:cubicBezTo>
                    <a:pt x="10786" y="1272"/>
                    <a:pt x="10723" y="1206"/>
                    <a:pt x="10658" y="1144"/>
                  </a:cubicBezTo>
                  <a:cubicBezTo>
                    <a:pt x="10606" y="1096"/>
                    <a:pt x="10552" y="1049"/>
                    <a:pt x="10497" y="1004"/>
                  </a:cubicBezTo>
                  <a:cubicBezTo>
                    <a:pt x="10442" y="958"/>
                    <a:pt x="10392" y="913"/>
                    <a:pt x="10337" y="872"/>
                  </a:cubicBezTo>
                  <a:cubicBezTo>
                    <a:pt x="10343" y="866"/>
                    <a:pt x="10349" y="858"/>
                    <a:pt x="10355" y="851"/>
                  </a:cubicBezTo>
                  <a:cubicBezTo>
                    <a:pt x="10408" y="780"/>
                    <a:pt x="10399" y="666"/>
                    <a:pt x="10322" y="613"/>
                  </a:cubicBezTo>
                  <a:cubicBezTo>
                    <a:pt x="10247" y="563"/>
                    <a:pt x="10167" y="518"/>
                    <a:pt x="10085" y="473"/>
                  </a:cubicBezTo>
                  <a:cubicBezTo>
                    <a:pt x="10019" y="436"/>
                    <a:pt x="9953" y="399"/>
                    <a:pt x="9885" y="367"/>
                  </a:cubicBezTo>
                  <a:cubicBezTo>
                    <a:pt x="9740" y="303"/>
                    <a:pt x="9589" y="260"/>
                    <a:pt x="9439" y="215"/>
                  </a:cubicBezTo>
                  <a:cubicBezTo>
                    <a:pt x="9360" y="192"/>
                    <a:pt x="9283" y="172"/>
                    <a:pt x="9206" y="149"/>
                  </a:cubicBezTo>
                  <a:cubicBezTo>
                    <a:pt x="9129" y="126"/>
                    <a:pt x="9051" y="102"/>
                    <a:pt x="8972" y="82"/>
                  </a:cubicBezTo>
                  <a:cubicBezTo>
                    <a:pt x="8807" y="43"/>
                    <a:pt x="8640" y="33"/>
                    <a:pt x="8470" y="18"/>
                  </a:cubicBezTo>
                  <a:cubicBezTo>
                    <a:pt x="8386" y="10"/>
                    <a:pt x="8300" y="3"/>
                    <a:pt x="8214" y="2"/>
                  </a:cubicBezTo>
                  <a:cubicBezTo>
                    <a:pt x="8189" y="1"/>
                    <a:pt x="8164" y="1"/>
                    <a:pt x="8139"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2"/>
            <p:cNvSpPr/>
            <p:nvPr/>
          </p:nvSpPr>
          <p:spPr>
            <a:xfrm>
              <a:off x="2558525" y="2973850"/>
              <a:ext cx="175" cy="525"/>
            </a:xfrm>
            <a:custGeom>
              <a:avLst/>
              <a:gdLst/>
              <a:ahLst/>
              <a:cxnLst/>
              <a:rect l="l" t="t" r="r" b="b"/>
              <a:pathLst>
                <a:path w="7" h="21" extrusionOk="0">
                  <a:moveTo>
                    <a:pt x="7" y="1"/>
                  </a:moveTo>
                  <a:lnTo>
                    <a:pt x="7" y="1"/>
                  </a:lnTo>
                  <a:cubicBezTo>
                    <a:pt x="6" y="2"/>
                    <a:pt x="6" y="4"/>
                    <a:pt x="5" y="6"/>
                  </a:cubicBezTo>
                  <a:lnTo>
                    <a:pt x="5" y="6"/>
                  </a:lnTo>
                  <a:cubicBezTo>
                    <a:pt x="6" y="4"/>
                    <a:pt x="6" y="3"/>
                    <a:pt x="7" y="1"/>
                  </a:cubicBezTo>
                  <a:close/>
                  <a:moveTo>
                    <a:pt x="5" y="6"/>
                  </a:moveTo>
                  <a:cubicBezTo>
                    <a:pt x="4" y="10"/>
                    <a:pt x="3" y="14"/>
                    <a:pt x="1" y="19"/>
                  </a:cubicBezTo>
                  <a:lnTo>
                    <a:pt x="1" y="19"/>
                  </a:lnTo>
                  <a:cubicBezTo>
                    <a:pt x="2" y="18"/>
                    <a:pt x="3" y="17"/>
                    <a:pt x="3" y="16"/>
                  </a:cubicBezTo>
                  <a:cubicBezTo>
                    <a:pt x="4" y="12"/>
                    <a:pt x="5" y="9"/>
                    <a:pt x="5" y="6"/>
                  </a:cubicBezTo>
                  <a:close/>
                  <a:moveTo>
                    <a:pt x="1" y="19"/>
                  </a:moveTo>
                  <a:lnTo>
                    <a:pt x="1" y="19"/>
                  </a:lnTo>
                  <a:cubicBezTo>
                    <a:pt x="1" y="20"/>
                    <a:pt x="1" y="20"/>
                    <a:pt x="1" y="21"/>
                  </a:cubicBezTo>
                  <a:cubicBezTo>
                    <a:pt x="1" y="20"/>
                    <a:pt x="1" y="20"/>
                    <a:pt x="1" y="19"/>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2"/>
            <p:cNvSpPr/>
            <p:nvPr/>
          </p:nvSpPr>
          <p:spPr>
            <a:xfrm>
              <a:off x="2894075" y="3114725"/>
              <a:ext cx="25" cy="25"/>
            </a:xfrm>
            <a:custGeom>
              <a:avLst/>
              <a:gdLst/>
              <a:ahLst/>
              <a:cxnLst/>
              <a:rect l="l" t="t" r="r" b="b"/>
              <a:pathLst>
                <a:path w="1" h="1" extrusionOk="0">
                  <a:moveTo>
                    <a:pt x="0" y="1"/>
                  </a:move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2"/>
            <p:cNvSpPr/>
            <p:nvPr/>
          </p:nvSpPr>
          <p:spPr>
            <a:xfrm>
              <a:off x="2557050" y="2967925"/>
              <a:ext cx="431925" cy="249350"/>
            </a:xfrm>
            <a:custGeom>
              <a:avLst/>
              <a:gdLst/>
              <a:ahLst/>
              <a:cxnLst/>
              <a:rect l="l" t="t" r="r" b="b"/>
              <a:pathLst>
                <a:path w="17277" h="9974" extrusionOk="0">
                  <a:moveTo>
                    <a:pt x="2436" y="5557"/>
                  </a:moveTo>
                  <a:cubicBezTo>
                    <a:pt x="2436" y="5561"/>
                    <a:pt x="2436" y="5565"/>
                    <a:pt x="2435" y="5569"/>
                  </a:cubicBezTo>
                  <a:lnTo>
                    <a:pt x="2435" y="5569"/>
                  </a:lnTo>
                  <a:cubicBezTo>
                    <a:pt x="2435" y="5565"/>
                    <a:pt x="2436" y="5562"/>
                    <a:pt x="2436" y="5557"/>
                  </a:cubicBezTo>
                  <a:close/>
                  <a:moveTo>
                    <a:pt x="2211" y="7046"/>
                  </a:moveTo>
                  <a:cubicBezTo>
                    <a:pt x="2210" y="7051"/>
                    <a:pt x="2210" y="7056"/>
                    <a:pt x="2210" y="7060"/>
                  </a:cubicBezTo>
                  <a:lnTo>
                    <a:pt x="2210" y="7060"/>
                  </a:lnTo>
                  <a:cubicBezTo>
                    <a:pt x="2211" y="7055"/>
                    <a:pt x="2211" y="7050"/>
                    <a:pt x="2211" y="7046"/>
                  </a:cubicBezTo>
                  <a:close/>
                  <a:moveTo>
                    <a:pt x="15765" y="8191"/>
                  </a:moveTo>
                  <a:lnTo>
                    <a:pt x="15765" y="8191"/>
                  </a:lnTo>
                  <a:cubicBezTo>
                    <a:pt x="15765" y="8191"/>
                    <a:pt x="15765" y="8192"/>
                    <a:pt x="15765" y="8192"/>
                  </a:cubicBezTo>
                  <a:lnTo>
                    <a:pt x="15765" y="8192"/>
                  </a:lnTo>
                  <a:cubicBezTo>
                    <a:pt x="15765" y="8192"/>
                    <a:pt x="15765" y="8191"/>
                    <a:pt x="15765" y="8191"/>
                  </a:cubicBezTo>
                  <a:close/>
                  <a:moveTo>
                    <a:pt x="4595" y="8964"/>
                  </a:moveTo>
                  <a:lnTo>
                    <a:pt x="4590" y="8966"/>
                  </a:lnTo>
                  <a:cubicBezTo>
                    <a:pt x="4592" y="8966"/>
                    <a:pt x="4594" y="8965"/>
                    <a:pt x="4595" y="8964"/>
                  </a:cubicBezTo>
                  <a:close/>
                  <a:moveTo>
                    <a:pt x="366" y="0"/>
                  </a:moveTo>
                  <a:cubicBezTo>
                    <a:pt x="356" y="0"/>
                    <a:pt x="347" y="1"/>
                    <a:pt x="337" y="2"/>
                  </a:cubicBezTo>
                  <a:cubicBezTo>
                    <a:pt x="288" y="8"/>
                    <a:pt x="241" y="27"/>
                    <a:pt x="201" y="56"/>
                  </a:cubicBezTo>
                  <a:cubicBezTo>
                    <a:pt x="167" y="80"/>
                    <a:pt x="138" y="110"/>
                    <a:pt x="113" y="144"/>
                  </a:cubicBezTo>
                  <a:cubicBezTo>
                    <a:pt x="90" y="177"/>
                    <a:pt x="73" y="214"/>
                    <a:pt x="62" y="253"/>
                  </a:cubicBezTo>
                  <a:cubicBezTo>
                    <a:pt x="22" y="366"/>
                    <a:pt x="2" y="486"/>
                    <a:pt x="1" y="607"/>
                  </a:cubicBezTo>
                  <a:cubicBezTo>
                    <a:pt x="2" y="803"/>
                    <a:pt x="18" y="996"/>
                    <a:pt x="85" y="1181"/>
                  </a:cubicBezTo>
                  <a:cubicBezTo>
                    <a:pt x="134" y="1319"/>
                    <a:pt x="182" y="1456"/>
                    <a:pt x="245" y="1588"/>
                  </a:cubicBezTo>
                  <a:cubicBezTo>
                    <a:pt x="316" y="1731"/>
                    <a:pt x="383" y="1875"/>
                    <a:pt x="468" y="2011"/>
                  </a:cubicBezTo>
                  <a:cubicBezTo>
                    <a:pt x="555" y="2150"/>
                    <a:pt x="633" y="2294"/>
                    <a:pt x="726" y="2429"/>
                  </a:cubicBezTo>
                  <a:cubicBezTo>
                    <a:pt x="817" y="2559"/>
                    <a:pt x="916" y="2681"/>
                    <a:pt x="1023" y="2798"/>
                  </a:cubicBezTo>
                  <a:cubicBezTo>
                    <a:pt x="1232" y="3018"/>
                    <a:pt x="1445" y="3236"/>
                    <a:pt x="1654" y="3459"/>
                  </a:cubicBezTo>
                  <a:cubicBezTo>
                    <a:pt x="1767" y="3580"/>
                    <a:pt x="1871" y="3708"/>
                    <a:pt x="1983" y="3833"/>
                  </a:cubicBezTo>
                  <a:cubicBezTo>
                    <a:pt x="2040" y="3899"/>
                    <a:pt x="2099" y="3962"/>
                    <a:pt x="2157" y="4027"/>
                  </a:cubicBezTo>
                  <a:cubicBezTo>
                    <a:pt x="2159" y="4040"/>
                    <a:pt x="2163" y="4053"/>
                    <a:pt x="2167" y="4065"/>
                  </a:cubicBezTo>
                  <a:cubicBezTo>
                    <a:pt x="2215" y="4165"/>
                    <a:pt x="2262" y="4266"/>
                    <a:pt x="2309" y="4365"/>
                  </a:cubicBezTo>
                  <a:cubicBezTo>
                    <a:pt x="2305" y="4359"/>
                    <a:pt x="2302" y="4351"/>
                    <a:pt x="2299" y="4345"/>
                  </a:cubicBezTo>
                  <a:lnTo>
                    <a:pt x="2299" y="4345"/>
                  </a:lnTo>
                  <a:cubicBezTo>
                    <a:pt x="2338" y="4433"/>
                    <a:pt x="2372" y="4522"/>
                    <a:pt x="2401" y="4613"/>
                  </a:cubicBezTo>
                  <a:lnTo>
                    <a:pt x="2401" y="4612"/>
                  </a:lnTo>
                  <a:cubicBezTo>
                    <a:pt x="2415" y="4666"/>
                    <a:pt x="2427" y="4719"/>
                    <a:pt x="2436" y="4775"/>
                  </a:cubicBezTo>
                  <a:cubicBezTo>
                    <a:pt x="2442" y="4829"/>
                    <a:pt x="2447" y="4882"/>
                    <a:pt x="2451" y="4938"/>
                  </a:cubicBezTo>
                  <a:cubicBezTo>
                    <a:pt x="2453" y="5153"/>
                    <a:pt x="2449" y="5366"/>
                    <a:pt x="2434" y="5580"/>
                  </a:cubicBezTo>
                  <a:lnTo>
                    <a:pt x="2434" y="5580"/>
                  </a:lnTo>
                  <a:cubicBezTo>
                    <a:pt x="2421" y="5716"/>
                    <a:pt x="2403" y="5849"/>
                    <a:pt x="2385" y="5982"/>
                  </a:cubicBezTo>
                  <a:cubicBezTo>
                    <a:pt x="2372" y="6075"/>
                    <a:pt x="2367" y="6169"/>
                    <a:pt x="2359" y="6264"/>
                  </a:cubicBezTo>
                  <a:lnTo>
                    <a:pt x="2359" y="6260"/>
                  </a:lnTo>
                  <a:cubicBezTo>
                    <a:pt x="2356" y="6320"/>
                    <a:pt x="2349" y="6380"/>
                    <a:pt x="2338" y="6439"/>
                  </a:cubicBezTo>
                  <a:cubicBezTo>
                    <a:pt x="2314" y="6537"/>
                    <a:pt x="2273" y="6631"/>
                    <a:pt x="2250" y="6731"/>
                  </a:cubicBezTo>
                  <a:cubicBezTo>
                    <a:pt x="2226" y="6841"/>
                    <a:pt x="2219" y="6951"/>
                    <a:pt x="2210" y="7061"/>
                  </a:cubicBezTo>
                  <a:cubicBezTo>
                    <a:pt x="2210" y="7060"/>
                    <a:pt x="2210" y="7060"/>
                    <a:pt x="2210" y="7060"/>
                  </a:cubicBezTo>
                  <a:lnTo>
                    <a:pt x="2210" y="7060"/>
                  </a:lnTo>
                  <a:cubicBezTo>
                    <a:pt x="2210" y="7066"/>
                    <a:pt x="2209" y="7072"/>
                    <a:pt x="2208" y="7077"/>
                  </a:cubicBezTo>
                  <a:cubicBezTo>
                    <a:pt x="2186" y="7274"/>
                    <a:pt x="2144" y="7469"/>
                    <a:pt x="2160" y="7670"/>
                  </a:cubicBezTo>
                  <a:cubicBezTo>
                    <a:pt x="2167" y="7749"/>
                    <a:pt x="2180" y="7828"/>
                    <a:pt x="2191" y="7907"/>
                  </a:cubicBezTo>
                  <a:cubicBezTo>
                    <a:pt x="2203" y="7989"/>
                    <a:pt x="2223" y="8069"/>
                    <a:pt x="2254" y="8146"/>
                  </a:cubicBezTo>
                  <a:cubicBezTo>
                    <a:pt x="2276" y="8205"/>
                    <a:pt x="2300" y="8265"/>
                    <a:pt x="2325" y="8322"/>
                  </a:cubicBezTo>
                  <a:cubicBezTo>
                    <a:pt x="2350" y="8379"/>
                    <a:pt x="2371" y="8435"/>
                    <a:pt x="2393" y="8492"/>
                  </a:cubicBezTo>
                  <a:cubicBezTo>
                    <a:pt x="2408" y="8531"/>
                    <a:pt x="2420" y="8571"/>
                    <a:pt x="2436" y="8610"/>
                  </a:cubicBezTo>
                  <a:lnTo>
                    <a:pt x="2436" y="8610"/>
                  </a:lnTo>
                  <a:cubicBezTo>
                    <a:pt x="2435" y="8610"/>
                    <a:pt x="2435" y="8610"/>
                    <a:pt x="2435" y="8609"/>
                  </a:cubicBezTo>
                  <a:lnTo>
                    <a:pt x="2435" y="8609"/>
                  </a:lnTo>
                  <a:cubicBezTo>
                    <a:pt x="2479" y="8716"/>
                    <a:pt x="2520" y="8821"/>
                    <a:pt x="2585" y="8916"/>
                  </a:cubicBezTo>
                  <a:cubicBezTo>
                    <a:pt x="2606" y="8945"/>
                    <a:pt x="2630" y="8973"/>
                    <a:pt x="2655" y="8998"/>
                  </a:cubicBezTo>
                  <a:cubicBezTo>
                    <a:pt x="2688" y="9053"/>
                    <a:pt x="2723" y="9106"/>
                    <a:pt x="2758" y="9161"/>
                  </a:cubicBezTo>
                  <a:cubicBezTo>
                    <a:pt x="2784" y="9205"/>
                    <a:pt x="2813" y="9246"/>
                    <a:pt x="2847" y="9285"/>
                  </a:cubicBezTo>
                  <a:cubicBezTo>
                    <a:pt x="2898" y="9340"/>
                    <a:pt x="2953" y="9392"/>
                    <a:pt x="3011" y="9439"/>
                  </a:cubicBezTo>
                  <a:cubicBezTo>
                    <a:pt x="3079" y="9496"/>
                    <a:pt x="3154" y="9548"/>
                    <a:pt x="3232" y="9592"/>
                  </a:cubicBezTo>
                  <a:cubicBezTo>
                    <a:pt x="3301" y="9633"/>
                    <a:pt x="3373" y="9675"/>
                    <a:pt x="3448" y="9704"/>
                  </a:cubicBezTo>
                  <a:cubicBezTo>
                    <a:pt x="3534" y="9736"/>
                    <a:pt x="3625" y="9758"/>
                    <a:pt x="3717" y="9769"/>
                  </a:cubicBezTo>
                  <a:cubicBezTo>
                    <a:pt x="3783" y="9777"/>
                    <a:pt x="3850" y="9781"/>
                    <a:pt x="3916" y="9781"/>
                  </a:cubicBezTo>
                  <a:cubicBezTo>
                    <a:pt x="3942" y="9781"/>
                    <a:pt x="3968" y="9781"/>
                    <a:pt x="3994" y="9779"/>
                  </a:cubicBezTo>
                  <a:cubicBezTo>
                    <a:pt x="4140" y="9773"/>
                    <a:pt x="4287" y="9763"/>
                    <a:pt x="4431" y="9729"/>
                  </a:cubicBezTo>
                  <a:cubicBezTo>
                    <a:pt x="4590" y="9689"/>
                    <a:pt x="4742" y="9626"/>
                    <a:pt x="4885" y="9545"/>
                  </a:cubicBezTo>
                  <a:cubicBezTo>
                    <a:pt x="4958" y="9502"/>
                    <a:pt x="5029" y="9456"/>
                    <a:pt x="5102" y="9414"/>
                  </a:cubicBezTo>
                  <a:cubicBezTo>
                    <a:pt x="5181" y="9371"/>
                    <a:pt x="5265" y="9338"/>
                    <a:pt x="5340" y="9287"/>
                  </a:cubicBezTo>
                  <a:cubicBezTo>
                    <a:pt x="5477" y="9195"/>
                    <a:pt x="5592" y="9071"/>
                    <a:pt x="5708" y="8954"/>
                  </a:cubicBezTo>
                  <a:lnTo>
                    <a:pt x="5708" y="8954"/>
                  </a:lnTo>
                  <a:cubicBezTo>
                    <a:pt x="5702" y="8959"/>
                    <a:pt x="5698" y="8964"/>
                    <a:pt x="5691" y="8970"/>
                  </a:cubicBezTo>
                  <a:cubicBezTo>
                    <a:pt x="5881" y="8786"/>
                    <a:pt x="6077" y="8608"/>
                    <a:pt x="6255" y="8413"/>
                  </a:cubicBezTo>
                  <a:cubicBezTo>
                    <a:pt x="6345" y="8316"/>
                    <a:pt x="6436" y="8219"/>
                    <a:pt x="6529" y="8125"/>
                  </a:cubicBezTo>
                  <a:cubicBezTo>
                    <a:pt x="6577" y="8076"/>
                    <a:pt x="6624" y="8026"/>
                    <a:pt x="6671" y="7976"/>
                  </a:cubicBezTo>
                  <a:cubicBezTo>
                    <a:pt x="6851" y="7843"/>
                    <a:pt x="7039" y="7719"/>
                    <a:pt x="7217" y="7584"/>
                  </a:cubicBezTo>
                  <a:cubicBezTo>
                    <a:pt x="7332" y="7498"/>
                    <a:pt x="7447" y="7411"/>
                    <a:pt x="7564" y="7329"/>
                  </a:cubicBezTo>
                  <a:cubicBezTo>
                    <a:pt x="7597" y="7306"/>
                    <a:pt x="7629" y="7283"/>
                    <a:pt x="7662" y="7262"/>
                  </a:cubicBezTo>
                  <a:cubicBezTo>
                    <a:pt x="7672" y="7254"/>
                    <a:pt x="7683" y="7246"/>
                    <a:pt x="7693" y="7239"/>
                  </a:cubicBezTo>
                  <a:lnTo>
                    <a:pt x="7695" y="7237"/>
                  </a:lnTo>
                  <a:cubicBezTo>
                    <a:pt x="7704" y="7233"/>
                    <a:pt x="7711" y="7228"/>
                    <a:pt x="7719" y="7222"/>
                  </a:cubicBezTo>
                  <a:cubicBezTo>
                    <a:pt x="7725" y="7219"/>
                    <a:pt x="7730" y="7215"/>
                    <a:pt x="7735" y="7211"/>
                  </a:cubicBezTo>
                  <a:lnTo>
                    <a:pt x="7735" y="7211"/>
                  </a:lnTo>
                  <a:lnTo>
                    <a:pt x="7730" y="7215"/>
                  </a:lnTo>
                  <a:cubicBezTo>
                    <a:pt x="7886" y="7109"/>
                    <a:pt x="8042" y="7008"/>
                    <a:pt x="8204" y="6911"/>
                  </a:cubicBezTo>
                  <a:cubicBezTo>
                    <a:pt x="8315" y="6846"/>
                    <a:pt x="8428" y="6787"/>
                    <a:pt x="8541" y="6728"/>
                  </a:cubicBezTo>
                  <a:cubicBezTo>
                    <a:pt x="8618" y="6695"/>
                    <a:pt x="8695" y="6663"/>
                    <a:pt x="8773" y="6634"/>
                  </a:cubicBezTo>
                  <a:cubicBezTo>
                    <a:pt x="8900" y="6592"/>
                    <a:pt x="9030" y="6550"/>
                    <a:pt x="9161" y="6519"/>
                  </a:cubicBezTo>
                  <a:cubicBezTo>
                    <a:pt x="9286" y="6489"/>
                    <a:pt x="9412" y="6462"/>
                    <a:pt x="9539" y="6436"/>
                  </a:cubicBezTo>
                  <a:cubicBezTo>
                    <a:pt x="9743" y="6399"/>
                    <a:pt x="9948" y="6366"/>
                    <a:pt x="10153" y="6337"/>
                  </a:cubicBezTo>
                  <a:cubicBezTo>
                    <a:pt x="10377" y="6305"/>
                    <a:pt x="10600" y="6277"/>
                    <a:pt x="10825" y="6261"/>
                  </a:cubicBezTo>
                  <a:cubicBezTo>
                    <a:pt x="10946" y="6256"/>
                    <a:pt x="11067" y="6253"/>
                    <a:pt x="11187" y="6253"/>
                  </a:cubicBezTo>
                  <a:cubicBezTo>
                    <a:pt x="11248" y="6253"/>
                    <a:pt x="11308" y="6254"/>
                    <a:pt x="11368" y="6255"/>
                  </a:cubicBezTo>
                  <a:lnTo>
                    <a:pt x="11357" y="6254"/>
                  </a:lnTo>
                  <a:cubicBezTo>
                    <a:pt x="11362" y="6254"/>
                    <a:pt x="11368" y="6255"/>
                    <a:pt x="11372" y="6255"/>
                  </a:cubicBezTo>
                  <a:lnTo>
                    <a:pt x="11374" y="6255"/>
                  </a:lnTo>
                  <a:cubicBezTo>
                    <a:pt x="11557" y="6270"/>
                    <a:pt x="11739" y="6291"/>
                    <a:pt x="11920" y="6316"/>
                  </a:cubicBezTo>
                  <a:cubicBezTo>
                    <a:pt x="12005" y="6327"/>
                    <a:pt x="12092" y="6343"/>
                    <a:pt x="12177" y="6352"/>
                  </a:cubicBezTo>
                  <a:cubicBezTo>
                    <a:pt x="12194" y="6354"/>
                    <a:pt x="12211" y="6355"/>
                    <a:pt x="12228" y="6357"/>
                  </a:cubicBezTo>
                  <a:cubicBezTo>
                    <a:pt x="12383" y="6386"/>
                    <a:pt x="12537" y="6417"/>
                    <a:pt x="12690" y="6451"/>
                  </a:cubicBezTo>
                  <a:cubicBezTo>
                    <a:pt x="12817" y="6483"/>
                    <a:pt x="12943" y="6520"/>
                    <a:pt x="13069" y="6559"/>
                  </a:cubicBezTo>
                  <a:cubicBezTo>
                    <a:pt x="13189" y="6596"/>
                    <a:pt x="13307" y="6631"/>
                    <a:pt x="13424" y="6674"/>
                  </a:cubicBezTo>
                  <a:cubicBezTo>
                    <a:pt x="13586" y="6739"/>
                    <a:pt x="13745" y="6810"/>
                    <a:pt x="13904" y="6885"/>
                  </a:cubicBezTo>
                  <a:cubicBezTo>
                    <a:pt x="14044" y="6955"/>
                    <a:pt x="14187" y="7024"/>
                    <a:pt x="14326" y="7101"/>
                  </a:cubicBezTo>
                  <a:cubicBezTo>
                    <a:pt x="14320" y="7096"/>
                    <a:pt x="14313" y="7092"/>
                    <a:pt x="14307" y="7088"/>
                  </a:cubicBezTo>
                  <a:lnTo>
                    <a:pt x="14307" y="7088"/>
                  </a:lnTo>
                  <a:cubicBezTo>
                    <a:pt x="14389" y="7134"/>
                    <a:pt x="14472" y="7181"/>
                    <a:pt x="14551" y="7236"/>
                  </a:cubicBezTo>
                  <a:cubicBezTo>
                    <a:pt x="14630" y="7290"/>
                    <a:pt x="14707" y="7342"/>
                    <a:pt x="14785" y="7396"/>
                  </a:cubicBezTo>
                  <a:cubicBezTo>
                    <a:pt x="14924" y="7492"/>
                    <a:pt x="15064" y="7587"/>
                    <a:pt x="15200" y="7688"/>
                  </a:cubicBezTo>
                  <a:cubicBezTo>
                    <a:pt x="15295" y="7763"/>
                    <a:pt x="15392" y="7840"/>
                    <a:pt x="15481" y="7925"/>
                  </a:cubicBezTo>
                  <a:cubicBezTo>
                    <a:pt x="15578" y="8016"/>
                    <a:pt x="15676" y="8106"/>
                    <a:pt x="15772" y="8197"/>
                  </a:cubicBezTo>
                  <a:lnTo>
                    <a:pt x="15772" y="8197"/>
                  </a:lnTo>
                  <a:cubicBezTo>
                    <a:pt x="15770" y="8195"/>
                    <a:pt x="15767" y="8193"/>
                    <a:pt x="15765" y="8192"/>
                  </a:cubicBezTo>
                  <a:lnTo>
                    <a:pt x="15765" y="8192"/>
                  </a:lnTo>
                  <a:cubicBezTo>
                    <a:pt x="15816" y="8241"/>
                    <a:pt x="15863" y="8292"/>
                    <a:pt x="15909" y="8344"/>
                  </a:cubicBezTo>
                  <a:cubicBezTo>
                    <a:pt x="15950" y="8390"/>
                    <a:pt x="15992" y="8433"/>
                    <a:pt x="16033" y="8476"/>
                  </a:cubicBezTo>
                  <a:cubicBezTo>
                    <a:pt x="16131" y="8581"/>
                    <a:pt x="16233" y="8681"/>
                    <a:pt x="16326" y="8789"/>
                  </a:cubicBezTo>
                  <a:cubicBezTo>
                    <a:pt x="16376" y="8857"/>
                    <a:pt x="16425" y="8924"/>
                    <a:pt x="16470" y="8996"/>
                  </a:cubicBezTo>
                  <a:cubicBezTo>
                    <a:pt x="16499" y="9043"/>
                    <a:pt x="16523" y="9091"/>
                    <a:pt x="16549" y="9139"/>
                  </a:cubicBezTo>
                  <a:cubicBezTo>
                    <a:pt x="16599" y="9226"/>
                    <a:pt x="16655" y="9307"/>
                    <a:pt x="16706" y="9392"/>
                  </a:cubicBezTo>
                  <a:cubicBezTo>
                    <a:pt x="16754" y="9473"/>
                    <a:pt x="16800" y="9555"/>
                    <a:pt x="16840" y="9641"/>
                  </a:cubicBezTo>
                  <a:cubicBezTo>
                    <a:pt x="16866" y="9705"/>
                    <a:pt x="16889" y="9771"/>
                    <a:pt x="16915" y="9834"/>
                  </a:cubicBezTo>
                  <a:cubicBezTo>
                    <a:pt x="16935" y="9887"/>
                    <a:pt x="16965" y="9929"/>
                    <a:pt x="17017" y="9955"/>
                  </a:cubicBezTo>
                  <a:cubicBezTo>
                    <a:pt x="17035" y="9963"/>
                    <a:pt x="17054" y="9969"/>
                    <a:pt x="17074" y="9971"/>
                  </a:cubicBezTo>
                  <a:cubicBezTo>
                    <a:pt x="17082" y="9973"/>
                    <a:pt x="17089" y="9973"/>
                    <a:pt x="17097" y="9973"/>
                  </a:cubicBezTo>
                  <a:cubicBezTo>
                    <a:pt x="17125" y="9973"/>
                    <a:pt x="17153" y="9966"/>
                    <a:pt x="17177" y="9951"/>
                  </a:cubicBezTo>
                  <a:cubicBezTo>
                    <a:pt x="17215" y="9929"/>
                    <a:pt x="17244" y="9894"/>
                    <a:pt x="17260" y="9853"/>
                  </a:cubicBezTo>
                  <a:cubicBezTo>
                    <a:pt x="17277" y="9808"/>
                    <a:pt x="17270" y="9759"/>
                    <a:pt x="17262" y="9712"/>
                  </a:cubicBezTo>
                  <a:cubicBezTo>
                    <a:pt x="17248" y="9613"/>
                    <a:pt x="17213" y="9513"/>
                    <a:pt x="17180" y="9417"/>
                  </a:cubicBezTo>
                  <a:cubicBezTo>
                    <a:pt x="17152" y="9333"/>
                    <a:pt x="17123" y="9248"/>
                    <a:pt x="17091" y="9163"/>
                  </a:cubicBezTo>
                  <a:cubicBezTo>
                    <a:pt x="17032" y="9003"/>
                    <a:pt x="16963" y="8847"/>
                    <a:pt x="16885" y="8695"/>
                  </a:cubicBezTo>
                  <a:cubicBezTo>
                    <a:pt x="16803" y="8532"/>
                    <a:pt x="16705" y="8380"/>
                    <a:pt x="16603" y="8228"/>
                  </a:cubicBezTo>
                  <a:cubicBezTo>
                    <a:pt x="16557" y="8159"/>
                    <a:pt x="16507" y="8091"/>
                    <a:pt x="16454" y="8027"/>
                  </a:cubicBezTo>
                  <a:cubicBezTo>
                    <a:pt x="16402" y="7961"/>
                    <a:pt x="16349" y="7895"/>
                    <a:pt x="16293" y="7832"/>
                  </a:cubicBezTo>
                  <a:cubicBezTo>
                    <a:pt x="16174" y="7700"/>
                    <a:pt x="16048" y="7571"/>
                    <a:pt x="15906" y="7460"/>
                  </a:cubicBezTo>
                  <a:cubicBezTo>
                    <a:pt x="15807" y="7380"/>
                    <a:pt x="15706" y="7303"/>
                    <a:pt x="15605" y="7227"/>
                  </a:cubicBezTo>
                  <a:cubicBezTo>
                    <a:pt x="15599" y="7205"/>
                    <a:pt x="15589" y="7184"/>
                    <a:pt x="15575" y="7166"/>
                  </a:cubicBezTo>
                  <a:cubicBezTo>
                    <a:pt x="15545" y="7131"/>
                    <a:pt x="15505" y="7104"/>
                    <a:pt x="15470" y="7075"/>
                  </a:cubicBezTo>
                  <a:cubicBezTo>
                    <a:pt x="15429" y="7043"/>
                    <a:pt x="15388" y="7010"/>
                    <a:pt x="15345" y="6977"/>
                  </a:cubicBezTo>
                  <a:cubicBezTo>
                    <a:pt x="15277" y="6924"/>
                    <a:pt x="15206" y="6869"/>
                    <a:pt x="15134" y="6822"/>
                  </a:cubicBezTo>
                  <a:cubicBezTo>
                    <a:pt x="14984" y="6724"/>
                    <a:pt x="14826" y="6635"/>
                    <a:pt x="14669" y="6550"/>
                  </a:cubicBezTo>
                  <a:cubicBezTo>
                    <a:pt x="14568" y="6493"/>
                    <a:pt x="14466" y="6433"/>
                    <a:pt x="14362" y="6384"/>
                  </a:cubicBezTo>
                  <a:cubicBezTo>
                    <a:pt x="14263" y="6335"/>
                    <a:pt x="14162" y="6290"/>
                    <a:pt x="14061" y="6248"/>
                  </a:cubicBezTo>
                  <a:cubicBezTo>
                    <a:pt x="14008" y="6224"/>
                    <a:pt x="13955" y="6204"/>
                    <a:pt x="13901" y="6187"/>
                  </a:cubicBezTo>
                  <a:cubicBezTo>
                    <a:pt x="13852" y="6174"/>
                    <a:pt x="13801" y="6161"/>
                    <a:pt x="13752" y="6149"/>
                  </a:cubicBezTo>
                  <a:cubicBezTo>
                    <a:pt x="13737" y="6146"/>
                    <a:pt x="13720" y="6142"/>
                    <a:pt x="13705" y="6138"/>
                  </a:cubicBezTo>
                  <a:cubicBezTo>
                    <a:pt x="13716" y="6122"/>
                    <a:pt x="13724" y="6103"/>
                    <a:pt x="13728" y="6084"/>
                  </a:cubicBezTo>
                  <a:cubicBezTo>
                    <a:pt x="13739" y="5999"/>
                    <a:pt x="13685" y="5921"/>
                    <a:pt x="13604" y="5899"/>
                  </a:cubicBezTo>
                  <a:cubicBezTo>
                    <a:pt x="13570" y="5890"/>
                    <a:pt x="13534" y="5883"/>
                    <a:pt x="13499" y="5876"/>
                  </a:cubicBezTo>
                  <a:lnTo>
                    <a:pt x="13502" y="5876"/>
                  </a:lnTo>
                  <a:lnTo>
                    <a:pt x="13491" y="5874"/>
                  </a:lnTo>
                  <a:lnTo>
                    <a:pt x="13493" y="5874"/>
                  </a:lnTo>
                  <a:lnTo>
                    <a:pt x="13482" y="5872"/>
                  </a:lnTo>
                  <a:cubicBezTo>
                    <a:pt x="13258" y="5831"/>
                    <a:pt x="13033" y="5801"/>
                    <a:pt x="12807" y="5783"/>
                  </a:cubicBezTo>
                  <a:cubicBezTo>
                    <a:pt x="12747" y="5776"/>
                    <a:pt x="12688" y="5769"/>
                    <a:pt x="12630" y="5766"/>
                  </a:cubicBezTo>
                  <a:cubicBezTo>
                    <a:pt x="12582" y="5763"/>
                    <a:pt x="12532" y="5759"/>
                    <a:pt x="12482" y="5758"/>
                  </a:cubicBezTo>
                  <a:lnTo>
                    <a:pt x="12356" y="5749"/>
                  </a:lnTo>
                  <a:cubicBezTo>
                    <a:pt x="12234" y="5741"/>
                    <a:pt x="12113" y="5734"/>
                    <a:pt x="11993" y="5729"/>
                  </a:cubicBezTo>
                  <a:lnTo>
                    <a:pt x="11962" y="5725"/>
                  </a:lnTo>
                  <a:cubicBezTo>
                    <a:pt x="11851" y="5710"/>
                    <a:pt x="11739" y="5704"/>
                    <a:pt x="11628" y="5696"/>
                  </a:cubicBezTo>
                  <a:cubicBezTo>
                    <a:pt x="11589" y="5695"/>
                    <a:pt x="11550" y="5694"/>
                    <a:pt x="11512" y="5694"/>
                  </a:cubicBezTo>
                  <a:cubicBezTo>
                    <a:pt x="11450" y="5694"/>
                    <a:pt x="11388" y="5696"/>
                    <a:pt x="11325" y="5701"/>
                  </a:cubicBezTo>
                  <a:cubicBezTo>
                    <a:pt x="11281" y="5702"/>
                    <a:pt x="11237" y="5709"/>
                    <a:pt x="11191" y="5713"/>
                  </a:cubicBezTo>
                  <a:cubicBezTo>
                    <a:pt x="11129" y="5709"/>
                    <a:pt x="11064" y="5704"/>
                    <a:pt x="11002" y="5702"/>
                  </a:cubicBezTo>
                  <a:cubicBezTo>
                    <a:pt x="10923" y="5697"/>
                    <a:pt x="10847" y="5690"/>
                    <a:pt x="10769" y="5690"/>
                  </a:cubicBezTo>
                  <a:cubicBezTo>
                    <a:pt x="10685" y="5689"/>
                    <a:pt x="10602" y="5689"/>
                    <a:pt x="10519" y="5688"/>
                  </a:cubicBezTo>
                  <a:cubicBezTo>
                    <a:pt x="10506" y="5688"/>
                    <a:pt x="10493" y="5688"/>
                    <a:pt x="10480" y="5688"/>
                  </a:cubicBezTo>
                  <a:cubicBezTo>
                    <a:pt x="10212" y="5688"/>
                    <a:pt x="9945" y="5708"/>
                    <a:pt x="9678" y="5732"/>
                  </a:cubicBezTo>
                  <a:cubicBezTo>
                    <a:pt x="9654" y="5734"/>
                    <a:pt x="9630" y="5737"/>
                    <a:pt x="9605" y="5739"/>
                  </a:cubicBezTo>
                  <a:cubicBezTo>
                    <a:pt x="9573" y="5698"/>
                    <a:pt x="9524" y="5674"/>
                    <a:pt x="9472" y="5674"/>
                  </a:cubicBezTo>
                  <a:cubicBezTo>
                    <a:pt x="9457" y="5674"/>
                    <a:pt x="9443" y="5676"/>
                    <a:pt x="9428" y="5680"/>
                  </a:cubicBezTo>
                  <a:cubicBezTo>
                    <a:pt x="9370" y="5697"/>
                    <a:pt x="9314" y="5720"/>
                    <a:pt x="9259" y="5748"/>
                  </a:cubicBezTo>
                  <a:cubicBezTo>
                    <a:pt x="9219" y="5768"/>
                    <a:pt x="9178" y="5787"/>
                    <a:pt x="9135" y="5806"/>
                  </a:cubicBezTo>
                  <a:cubicBezTo>
                    <a:pt x="9106" y="5813"/>
                    <a:pt x="9077" y="5821"/>
                    <a:pt x="9048" y="5828"/>
                  </a:cubicBezTo>
                  <a:cubicBezTo>
                    <a:pt x="9017" y="5799"/>
                    <a:pt x="8977" y="5779"/>
                    <a:pt x="8935" y="5779"/>
                  </a:cubicBezTo>
                  <a:cubicBezTo>
                    <a:pt x="8924" y="5779"/>
                    <a:pt x="8913" y="5780"/>
                    <a:pt x="8902" y="5783"/>
                  </a:cubicBezTo>
                  <a:cubicBezTo>
                    <a:pt x="8758" y="5820"/>
                    <a:pt x="8620" y="5877"/>
                    <a:pt x="8484" y="5938"/>
                  </a:cubicBezTo>
                  <a:cubicBezTo>
                    <a:pt x="8330" y="6009"/>
                    <a:pt x="8177" y="6086"/>
                    <a:pt x="8023" y="6156"/>
                  </a:cubicBezTo>
                  <a:cubicBezTo>
                    <a:pt x="7859" y="6232"/>
                    <a:pt x="7695" y="6309"/>
                    <a:pt x="7539" y="6396"/>
                  </a:cubicBezTo>
                  <a:cubicBezTo>
                    <a:pt x="7449" y="6445"/>
                    <a:pt x="7364" y="6498"/>
                    <a:pt x="7278" y="6551"/>
                  </a:cubicBezTo>
                  <a:cubicBezTo>
                    <a:pt x="7204" y="6598"/>
                    <a:pt x="7134" y="6649"/>
                    <a:pt x="7064" y="6699"/>
                  </a:cubicBezTo>
                  <a:cubicBezTo>
                    <a:pt x="6914" y="6804"/>
                    <a:pt x="6781" y="6928"/>
                    <a:pt x="6645" y="7049"/>
                  </a:cubicBezTo>
                  <a:cubicBezTo>
                    <a:pt x="6571" y="7117"/>
                    <a:pt x="6502" y="7189"/>
                    <a:pt x="6429" y="7259"/>
                  </a:cubicBezTo>
                  <a:cubicBezTo>
                    <a:pt x="6369" y="7318"/>
                    <a:pt x="6309" y="7380"/>
                    <a:pt x="6250" y="7440"/>
                  </a:cubicBezTo>
                  <a:cubicBezTo>
                    <a:pt x="6132" y="7559"/>
                    <a:pt x="6016" y="7679"/>
                    <a:pt x="5903" y="7803"/>
                  </a:cubicBezTo>
                  <a:cubicBezTo>
                    <a:pt x="5651" y="8073"/>
                    <a:pt x="5403" y="8347"/>
                    <a:pt x="5146" y="8611"/>
                  </a:cubicBezTo>
                  <a:cubicBezTo>
                    <a:pt x="5077" y="8675"/>
                    <a:pt x="5009" y="8740"/>
                    <a:pt x="4939" y="8803"/>
                  </a:cubicBezTo>
                  <a:lnTo>
                    <a:pt x="4889" y="8846"/>
                  </a:lnTo>
                  <a:cubicBezTo>
                    <a:pt x="4853" y="8858"/>
                    <a:pt x="4818" y="8872"/>
                    <a:pt x="4784" y="8886"/>
                  </a:cubicBezTo>
                  <a:lnTo>
                    <a:pt x="4608" y="8959"/>
                  </a:lnTo>
                  <a:lnTo>
                    <a:pt x="4608" y="8959"/>
                  </a:lnTo>
                  <a:cubicBezTo>
                    <a:pt x="4609" y="8959"/>
                    <a:pt x="4609" y="8958"/>
                    <a:pt x="4610" y="8958"/>
                  </a:cubicBezTo>
                  <a:lnTo>
                    <a:pt x="4610" y="8958"/>
                  </a:lnTo>
                  <a:cubicBezTo>
                    <a:pt x="4532" y="8986"/>
                    <a:pt x="4455" y="9014"/>
                    <a:pt x="4375" y="9036"/>
                  </a:cubicBezTo>
                  <a:cubicBezTo>
                    <a:pt x="4320" y="9049"/>
                    <a:pt x="4266" y="9058"/>
                    <a:pt x="4210" y="9066"/>
                  </a:cubicBezTo>
                  <a:cubicBezTo>
                    <a:pt x="4146" y="9072"/>
                    <a:pt x="4082" y="9076"/>
                    <a:pt x="4019" y="9078"/>
                  </a:cubicBezTo>
                  <a:cubicBezTo>
                    <a:pt x="3987" y="9077"/>
                    <a:pt x="3958" y="9076"/>
                    <a:pt x="3928" y="9072"/>
                  </a:cubicBezTo>
                  <a:cubicBezTo>
                    <a:pt x="3827" y="9058"/>
                    <a:pt x="3725" y="9039"/>
                    <a:pt x="3626" y="9014"/>
                  </a:cubicBezTo>
                  <a:cubicBezTo>
                    <a:pt x="3570" y="8998"/>
                    <a:pt x="3514" y="8978"/>
                    <a:pt x="3460" y="8957"/>
                  </a:cubicBezTo>
                  <a:cubicBezTo>
                    <a:pt x="3445" y="8949"/>
                    <a:pt x="3429" y="8942"/>
                    <a:pt x="3412" y="8935"/>
                  </a:cubicBezTo>
                  <a:cubicBezTo>
                    <a:pt x="3404" y="8926"/>
                    <a:pt x="3397" y="8919"/>
                    <a:pt x="3388" y="8912"/>
                  </a:cubicBezTo>
                  <a:cubicBezTo>
                    <a:pt x="3346" y="8877"/>
                    <a:pt x="3306" y="8840"/>
                    <a:pt x="3267" y="8802"/>
                  </a:cubicBezTo>
                  <a:cubicBezTo>
                    <a:pt x="3244" y="8776"/>
                    <a:pt x="3221" y="8750"/>
                    <a:pt x="3199" y="8722"/>
                  </a:cubicBezTo>
                  <a:cubicBezTo>
                    <a:pt x="3141" y="8640"/>
                    <a:pt x="3095" y="8535"/>
                    <a:pt x="2993" y="8500"/>
                  </a:cubicBezTo>
                  <a:cubicBezTo>
                    <a:pt x="2990" y="8499"/>
                    <a:pt x="2988" y="8498"/>
                    <a:pt x="2986" y="8498"/>
                  </a:cubicBezTo>
                  <a:cubicBezTo>
                    <a:pt x="2981" y="8498"/>
                    <a:pt x="2976" y="8500"/>
                    <a:pt x="2971" y="8500"/>
                  </a:cubicBezTo>
                  <a:cubicBezTo>
                    <a:pt x="2970" y="8500"/>
                    <a:pt x="2968" y="8500"/>
                    <a:pt x="2967" y="8500"/>
                  </a:cubicBezTo>
                  <a:cubicBezTo>
                    <a:pt x="2946" y="8437"/>
                    <a:pt x="2925" y="8374"/>
                    <a:pt x="2905" y="8312"/>
                  </a:cubicBezTo>
                  <a:cubicBezTo>
                    <a:pt x="2920" y="8277"/>
                    <a:pt x="2921" y="8238"/>
                    <a:pt x="2908" y="8203"/>
                  </a:cubicBezTo>
                  <a:cubicBezTo>
                    <a:pt x="2895" y="8169"/>
                    <a:pt x="2882" y="8136"/>
                    <a:pt x="2868" y="8103"/>
                  </a:cubicBezTo>
                  <a:cubicBezTo>
                    <a:pt x="2868" y="8104"/>
                    <a:pt x="2868" y="8104"/>
                    <a:pt x="2868" y="8104"/>
                  </a:cubicBezTo>
                  <a:cubicBezTo>
                    <a:pt x="2862" y="8089"/>
                    <a:pt x="2857" y="8073"/>
                    <a:pt x="2851" y="8057"/>
                  </a:cubicBezTo>
                  <a:cubicBezTo>
                    <a:pt x="2853" y="8029"/>
                    <a:pt x="2848" y="7999"/>
                    <a:pt x="2836" y="7973"/>
                  </a:cubicBezTo>
                  <a:cubicBezTo>
                    <a:pt x="2835" y="7971"/>
                    <a:pt x="2832" y="7969"/>
                    <a:pt x="2830" y="7966"/>
                  </a:cubicBezTo>
                  <a:cubicBezTo>
                    <a:pt x="2830" y="7961"/>
                    <a:pt x="2829" y="7956"/>
                    <a:pt x="2829" y="7951"/>
                  </a:cubicBezTo>
                  <a:cubicBezTo>
                    <a:pt x="2888" y="7920"/>
                    <a:pt x="2931" y="7857"/>
                    <a:pt x="2923" y="7788"/>
                  </a:cubicBezTo>
                  <a:cubicBezTo>
                    <a:pt x="2921" y="7770"/>
                    <a:pt x="2920" y="7751"/>
                    <a:pt x="2920" y="7732"/>
                  </a:cubicBezTo>
                  <a:lnTo>
                    <a:pt x="2920" y="7714"/>
                  </a:lnTo>
                  <a:cubicBezTo>
                    <a:pt x="2920" y="7596"/>
                    <a:pt x="2918" y="7479"/>
                    <a:pt x="2917" y="7360"/>
                  </a:cubicBezTo>
                  <a:cubicBezTo>
                    <a:pt x="2921" y="7208"/>
                    <a:pt x="2934" y="7056"/>
                    <a:pt x="2947" y="6904"/>
                  </a:cubicBezTo>
                  <a:cubicBezTo>
                    <a:pt x="2983" y="6659"/>
                    <a:pt x="3032" y="6418"/>
                    <a:pt x="3068" y="6174"/>
                  </a:cubicBezTo>
                  <a:cubicBezTo>
                    <a:pt x="3087" y="6042"/>
                    <a:pt x="3105" y="5911"/>
                    <a:pt x="3127" y="5780"/>
                  </a:cubicBezTo>
                  <a:cubicBezTo>
                    <a:pt x="3144" y="5674"/>
                    <a:pt x="3161" y="5570"/>
                    <a:pt x="3183" y="5466"/>
                  </a:cubicBezTo>
                  <a:cubicBezTo>
                    <a:pt x="3191" y="5434"/>
                    <a:pt x="3200" y="5400"/>
                    <a:pt x="3208" y="5367"/>
                  </a:cubicBezTo>
                  <a:cubicBezTo>
                    <a:pt x="3218" y="5318"/>
                    <a:pt x="3205" y="5268"/>
                    <a:pt x="3173" y="5230"/>
                  </a:cubicBezTo>
                  <a:cubicBezTo>
                    <a:pt x="3177" y="5184"/>
                    <a:pt x="3177" y="5139"/>
                    <a:pt x="3171" y="5094"/>
                  </a:cubicBezTo>
                  <a:cubicBezTo>
                    <a:pt x="3183" y="5084"/>
                    <a:pt x="3193" y="5074"/>
                    <a:pt x="3202" y="5061"/>
                  </a:cubicBezTo>
                  <a:cubicBezTo>
                    <a:pt x="3214" y="5039"/>
                    <a:pt x="3223" y="5014"/>
                    <a:pt x="3228" y="4988"/>
                  </a:cubicBezTo>
                  <a:cubicBezTo>
                    <a:pt x="3232" y="4948"/>
                    <a:pt x="3234" y="4907"/>
                    <a:pt x="3231" y="4866"/>
                  </a:cubicBezTo>
                  <a:cubicBezTo>
                    <a:pt x="3228" y="4779"/>
                    <a:pt x="3215" y="4693"/>
                    <a:pt x="3191" y="4611"/>
                  </a:cubicBezTo>
                  <a:cubicBezTo>
                    <a:pt x="3153" y="4478"/>
                    <a:pt x="3095" y="4353"/>
                    <a:pt x="3018" y="4239"/>
                  </a:cubicBezTo>
                  <a:cubicBezTo>
                    <a:pt x="2962" y="4142"/>
                    <a:pt x="2898" y="4049"/>
                    <a:pt x="2825" y="3965"/>
                  </a:cubicBezTo>
                  <a:cubicBezTo>
                    <a:pt x="2804" y="3940"/>
                    <a:pt x="2783" y="3914"/>
                    <a:pt x="2761" y="3890"/>
                  </a:cubicBezTo>
                  <a:cubicBezTo>
                    <a:pt x="2715" y="3803"/>
                    <a:pt x="2663" y="3720"/>
                    <a:pt x="2607" y="3640"/>
                  </a:cubicBezTo>
                  <a:cubicBezTo>
                    <a:pt x="2643" y="3574"/>
                    <a:pt x="2634" y="3494"/>
                    <a:pt x="2584" y="3438"/>
                  </a:cubicBezTo>
                  <a:cubicBezTo>
                    <a:pt x="2473" y="3310"/>
                    <a:pt x="2361" y="3185"/>
                    <a:pt x="2242" y="3063"/>
                  </a:cubicBezTo>
                  <a:cubicBezTo>
                    <a:pt x="2091" y="2913"/>
                    <a:pt x="1934" y="2771"/>
                    <a:pt x="1777" y="2627"/>
                  </a:cubicBezTo>
                  <a:cubicBezTo>
                    <a:pt x="1686" y="2543"/>
                    <a:pt x="1600" y="2452"/>
                    <a:pt x="1520" y="2357"/>
                  </a:cubicBezTo>
                  <a:cubicBezTo>
                    <a:pt x="1436" y="2253"/>
                    <a:pt x="1359" y="2148"/>
                    <a:pt x="1287" y="2037"/>
                  </a:cubicBezTo>
                  <a:cubicBezTo>
                    <a:pt x="1241" y="1967"/>
                    <a:pt x="1195" y="1898"/>
                    <a:pt x="1148" y="1828"/>
                  </a:cubicBezTo>
                  <a:cubicBezTo>
                    <a:pt x="1080" y="1713"/>
                    <a:pt x="1011" y="1597"/>
                    <a:pt x="941" y="1483"/>
                  </a:cubicBezTo>
                  <a:cubicBezTo>
                    <a:pt x="877" y="1377"/>
                    <a:pt x="820" y="1264"/>
                    <a:pt x="761" y="1156"/>
                  </a:cubicBezTo>
                  <a:cubicBezTo>
                    <a:pt x="756" y="1136"/>
                    <a:pt x="752" y="1116"/>
                    <a:pt x="748" y="1095"/>
                  </a:cubicBezTo>
                  <a:cubicBezTo>
                    <a:pt x="725" y="929"/>
                    <a:pt x="715" y="763"/>
                    <a:pt x="693" y="597"/>
                  </a:cubicBezTo>
                  <a:cubicBezTo>
                    <a:pt x="683" y="517"/>
                    <a:pt x="670" y="436"/>
                    <a:pt x="659" y="356"/>
                  </a:cubicBezTo>
                  <a:cubicBezTo>
                    <a:pt x="647" y="263"/>
                    <a:pt x="625" y="159"/>
                    <a:pt x="554" y="92"/>
                  </a:cubicBezTo>
                  <a:cubicBezTo>
                    <a:pt x="502" y="44"/>
                    <a:pt x="438" y="0"/>
                    <a:pt x="366"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2"/>
            <p:cNvSpPr/>
            <p:nvPr/>
          </p:nvSpPr>
          <p:spPr>
            <a:xfrm>
              <a:off x="2707000" y="2707825"/>
              <a:ext cx="280225" cy="241850"/>
            </a:xfrm>
            <a:custGeom>
              <a:avLst/>
              <a:gdLst/>
              <a:ahLst/>
              <a:cxnLst/>
              <a:rect l="l" t="t" r="r" b="b"/>
              <a:pathLst>
                <a:path w="11209" h="9674" extrusionOk="0">
                  <a:moveTo>
                    <a:pt x="2321" y="7815"/>
                  </a:moveTo>
                  <a:cubicBezTo>
                    <a:pt x="2325" y="7818"/>
                    <a:pt x="2328" y="7822"/>
                    <a:pt x="2332" y="7826"/>
                  </a:cubicBezTo>
                  <a:lnTo>
                    <a:pt x="2332" y="7826"/>
                  </a:lnTo>
                  <a:cubicBezTo>
                    <a:pt x="2329" y="7823"/>
                    <a:pt x="2325" y="7819"/>
                    <a:pt x="2321" y="7815"/>
                  </a:cubicBezTo>
                  <a:close/>
                  <a:moveTo>
                    <a:pt x="6224" y="7997"/>
                  </a:moveTo>
                  <a:cubicBezTo>
                    <a:pt x="6221" y="8002"/>
                    <a:pt x="6218" y="8007"/>
                    <a:pt x="6216" y="8012"/>
                  </a:cubicBezTo>
                  <a:lnTo>
                    <a:pt x="6216" y="8012"/>
                  </a:lnTo>
                  <a:cubicBezTo>
                    <a:pt x="6219" y="8007"/>
                    <a:pt x="6221" y="8002"/>
                    <a:pt x="6224" y="7997"/>
                  </a:cubicBezTo>
                  <a:close/>
                  <a:moveTo>
                    <a:pt x="10563" y="0"/>
                  </a:moveTo>
                  <a:cubicBezTo>
                    <a:pt x="10528" y="0"/>
                    <a:pt x="10493" y="1"/>
                    <a:pt x="10458" y="2"/>
                  </a:cubicBezTo>
                  <a:cubicBezTo>
                    <a:pt x="10328" y="11"/>
                    <a:pt x="10199" y="22"/>
                    <a:pt x="10070" y="38"/>
                  </a:cubicBezTo>
                  <a:cubicBezTo>
                    <a:pt x="9945" y="52"/>
                    <a:pt x="9821" y="73"/>
                    <a:pt x="9698" y="99"/>
                  </a:cubicBezTo>
                  <a:cubicBezTo>
                    <a:pt x="9668" y="50"/>
                    <a:pt x="9616" y="13"/>
                    <a:pt x="9557" y="13"/>
                  </a:cubicBezTo>
                  <a:cubicBezTo>
                    <a:pt x="9548" y="13"/>
                    <a:pt x="9539" y="14"/>
                    <a:pt x="9529" y="16"/>
                  </a:cubicBezTo>
                  <a:cubicBezTo>
                    <a:pt x="9363" y="48"/>
                    <a:pt x="9198" y="89"/>
                    <a:pt x="9036" y="139"/>
                  </a:cubicBezTo>
                  <a:cubicBezTo>
                    <a:pt x="8948" y="167"/>
                    <a:pt x="8858" y="198"/>
                    <a:pt x="8769" y="230"/>
                  </a:cubicBezTo>
                  <a:cubicBezTo>
                    <a:pt x="8607" y="289"/>
                    <a:pt x="8453" y="367"/>
                    <a:pt x="8309" y="462"/>
                  </a:cubicBezTo>
                  <a:cubicBezTo>
                    <a:pt x="8149" y="567"/>
                    <a:pt x="8002" y="692"/>
                    <a:pt x="7855" y="815"/>
                  </a:cubicBezTo>
                  <a:cubicBezTo>
                    <a:pt x="7730" y="920"/>
                    <a:pt x="7609" y="1025"/>
                    <a:pt x="7491" y="1136"/>
                  </a:cubicBezTo>
                  <a:lnTo>
                    <a:pt x="7506" y="1120"/>
                  </a:lnTo>
                  <a:lnTo>
                    <a:pt x="7471" y="1152"/>
                  </a:lnTo>
                  <a:cubicBezTo>
                    <a:pt x="7465" y="1140"/>
                    <a:pt x="7459" y="1129"/>
                    <a:pt x="7451" y="1117"/>
                  </a:cubicBezTo>
                  <a:cubicBezTo>
                    <a:pt x="7417" y="1083"/>
                    <a:pt x="7373" y="1067"/>
                    <a:pt x="7330" y="1067"/>
                  </a:cubicBezTo>
                  <a:cubicBezTo>
                    <a:pt x="7273" y="1067"/>
                    <a:pt x="7216" y="1095"/>
                    <a:pt x="7183" y="1149"/>
                  </a:cubicBezTo>
                  <a:cubicBezTo>
                    <a:pt x="7111" y="1272"/>
                    <a:pt x="7058" y="1410"/>
                    <a:pt x="6999" y="1542"/>
                  </a:cubicBezTo>
                  <a:cubicBezTo>
                    <a:pt x="6950" y="1652"/>
                    <a:pt x="6906" y="1764"/>
                    <a:pt x="6861" y="1877"/>
                  </a:cubicBezTo>
                  <a:cubicBezTo>
                    <a:pt x="6830" y="1963"/>
                    <a:pt x="6801" y="2049"/>
                    <a:pt x="6775" y="2137"/>
                  </a:cubicBezTo>
                  <a:cubicBezTo>
                    <a:pt x="6755" y="2184"/>
                    <a:pt x="6736" y="2230"/>
                    <a:pt x="6717" y="2276"/>
                  </a:cubicBezTo>
                  <a:cubicBezTo>
                    <a:pt x="6675" y="2377"/>
                    <a:pt x="6634" y="2477"/>
                    <a:pt x="6594" y="2580"/>
                  </a:cubicBezTo>
                  <a:cubicBezTo>
                    <a:pt x="6557" y="2683"/>
                    <a:pt x="6525" y="2788"/>
                    <a:pt x="6499" y="2894"/>
                  </a:cubicBezTo>
                  <a:cubicBezTo>
                    <a:pt x="6445" y="3108"/>
                    <a:pt x="6412" y="3328"/>
                    <a:pt x="6398" y="3549"/>
                  </a:cubicBezTo>
                  <a:cubicBezTo>
                    <a:pt x="6392" y="3647"/>
                    <a:pt x="6389" y="3745"/>
                    <a:pt x="6389" y="3844"/>
                  </a:cubicBezTo>
                  <a:cubicBezTo>
                    <a:pt x="6387" y="3936"/>
                    <a:pt x="6392" y="4028"/>
                    <a:pt x="6402" y="4119"/>
                  </a:cubicBezTo>
                  <a:cubicBezTo>
                    <a:pt x="6408" y="4156"/>
                    <a:pt x="6423" y="4191"/>
                    <a:pt x="6445" y="4221"/>
                  </a:cubicBezTo>
                  <a:cubicBezTo>
                    <a:pt x="6461" y="4306"/>
                    <a:pt x="6482" y="4389"/>
                    <a:pt x="6500" y="4473"/>
                  </a:cubicBezTo>
                  <a:cubicBezTo>
                    <a:pt x="6513" y="4545"/>
                    <a:pt x="6527" y="4619"/>
                    <a:pt x="6536" y="4692"/>
                  </a:cubicBezTo>
                  <a:cubicBezTo>
                    <a:pt x="6546" y="4760"/>
                    <a:pt x="6550" y="4829"/>
                    <a:pt x="6558" y="4897"/>
                  </a:cubicBezTo>
                  <a:cubicBezTo>
                    <a:pt x="6573" y="5049"/>
                    <a:pt x="6595" y="5200"/>
                    <a:pt x="6609" y="5350"/>
                  </a:cubicBezTo>
                  <a:cubicBezTo>
                    <a:pt x="6619" y="5554"/>
                    <a:pt x="6623" y="5755"/>
                    <a:pt x="6617" y="5959"/>
                  </a:cubicBezTo>
                  <a:cubicBezTo>
                    <a:pt x="6614" y="6141"/>
                    <a:pt x="6603" y="6322"/>
                    <a:pt x="6592" y="6504"/>
                  </a:cubicBezTo>
                  <a:cubicBezTo>
                    <a:pt x="6587" y="6585"/>
                    <a:pt x="6581" y="6667"/>
                    <a:pt x="6574" y="6747"/>
                  </a:cubicBezTo>
                  <a:cubicBezTo>
                    <a:pt x="6567" y="6839"/>
                    <a:pt x="6558" y="6931"/>
                    <a:pt x="6558" y="7022"/>
                  </a:cubicBezTo>
                  <a:cubicBezTo>
                    <a:pt x="6559" y="7040"/>
                    <a:pt x="6563" y="7058"/>
                    <a:pt x="6569" y="7075"/>
                  </a:cubicBezTo>
                  <a:cubicBezTo>
                    <a:pt x="6520" y="7246"/>
                    <a:pt x="6464" y="7416"/>
                    <a:pt x="6405" y="7584"/>
                  </a:cubicBezTo>
                  <a:cubicBezTo>
                    <a:pt x="6376" y="7662"/>
                    <a:pt x="6344" y="7739"/>
                    <a:pt x="6309" y="7816"/>
                  </a:cubicBezTo>
                  <a:cubicBezTo>
                    <a:pt x="6280" y="7883"/>
                    <a:pt x="6247" y="7951"/>
                    <a:pt x="6214" y="8018"/>
                  </a:cubicBezTo>
                  <a:cubicBezTo>
                    <a:pt x="6215" y="8016"/>
                    <a:pt x="6215" y="8014"/>
                    <a:pt x="6216" y="8012"/>
                  </a:cubicBezTo>
                  <a:lnTo>
                    <a:pt x="6216" y="8012"/>
                  </a:lnTo>
                  <a:cubicBezTo>
                    <a:pt x="6176" y="8091"/>
                    <a:pt x="6134" y="8171"/>
                    <a:pt x="6092" y="8250"/>
                  </a:cubicBezTo>
                  <a:cubicBezTo>
                    <a:pt x="6054" y="8319"/>
                    <a:pt x="6014" y="8388"/>
                    <a:pt x="5981" y="8459"/>
                  </a:cubicBezTo>
                  <a:lnTo>
                    <a:pt x="5980" y="8460"/>
                  </a:lnTo>
                  <a:cubicBezTo>
                    <a:pt x="5977" y="8468"/>
                    <a:pt x="5973" y="8475"/>
                    <a:pt x="5970" y="8483"/>
                  </a:cubicBezTo>
                  <a:cubicBezTo>
                    <a:pt x="5992" y="8517"/>
                    <a:pt x="5966" y="8559"/>
                    <a:pt x="5929" y="8559"/>
                  </a:cubicBezTo>
                  <a:cubicBezTo>
                    <a:pt x="5924" y="8559"/>
                    <a:pt x="5918" y="8558"/>
                    <a:pt x="5912" y="8556"/>
                  </a:cubicBezTo>
                  <a:cubicBezTo>
                    <a:pt x="5885" y="8564"/>
                    <a:pt x="5859" y="8578"/>
                    <a:pt x="5836" y="8595"/>
                  </a:cubicBezTo>
                  <a:cubicBezTo>
                    <a:pt x="5833" y="8596"/>
                    <a:pt x="5831" y="8597"/>
                    <a:pt x="5828" y="8598"/>
                  </a:cubicBezTo>
                  <a:cubicBezTo>
                    <a:pt x="5750" y="8621"/>
                    <a:pt x="5678" y="8663"/>
                    <a:pt x="5610" y="8708"/>
                  </a:cubicBezTo>
                  <a:cubicBezTo>
                    <a:pt x="5563" y="8740"/>
                    <a:pt x="5516" y="8771"/>
                    <a:pt x="5472" y="8807"/>
                  </a:cubicBezTo>
                  <a:cubicBezTo>
                    <a:pt x="5419" y="8849"/>
                    <a:pt x="5362" y="8890"/>
                    <a:pt x="5314" y="8937"/>
                  </a:cubicBezTo>
                  <a:lnTo>
                    <a:pt x="5277" y="8955"/>
                  </a:lnTo>
                  <a:cubicBezTo>
                    <a:pt x="5201" y="8991"/>
                    <a:pt x="5125" y="9025"/>
                    <a:pt x="5051" y="9062"/>
                  </a:cubicBezTo>
                  <a:cubicBezTo>
                    <a:pt x="4988" y="9095"/>
                    <a:pt x="4926" y="9130"/>
                    <a:pt x="4881" y="9184"/>
                  </a:cubicBezTo>
                  <a:cubicBezTo>
                    <a:pt x="4787" y="9181"/>
                    <a:pt x="4693" y="9177"/>
                    <a:pt x="4599" y="9167"/>
                  </a:cubicBezTo>
                  <a:cubicBezTo>
                    <a:pt x="4582" y="9121"/>
                    <a:pt x="4545" y="9087"/>
                    <a:pt x="4500" y="9071"/>
                  </a:cubicBezTo>
                  <a:cubicBezTo>
                    <a:pt x="4464" y="9059"/>
                    <a:pt x="4429" y="9050"/>
                    <a:pt x="4393" y="9039"/>
                  </a:cubicBezTo>
                  <a:cubicBezTo>
                    <a:pt x="4300" y="9010"/>
                    <a:pt x="4208" y="8978"/>
                    <a:pt x="4115" y="8944"/>
                  </a:cubicBezTo>
                  <a:cubicBezTo>
                    <a:pt x="4003" y="8902"/>
                    <a:pt x="3892" y="8853"/>
                    <a:pt x="3783" y="8807"/>
                  </a:cubicBezTo>
                  <a:cubicBezTo>
                    <a:pt x="3720" y="8778"/>
                    <a:pt x="3658" y="8749"/>
                    <a:pt x="3597" y="8718"/>
                  </a:cubicBezTo>
                  <a:lnTo>
                    <a:pt x="3579" y="8709"/>
                  </a:lnTo>
                  <a:cubicBezTo>
                    <a:pt x="3461" y="8634"/>
                    <a:pt x="3345" y="8556"/>
                    <a:pt x="3233" y="8471"/>
                  </a:cubicBezTo>
                  <a:cubicBezTo>
                    <a:pt x="3152" y="8405"/>
                    <a:pt x="3076" y="8335"/>
                    <a:pt x="3003" y="8260"/>
                  </a:cubicBezTo>
                  <a:lnTo>
                    <a:pt x="2988" y="8243"/>
                  </a:lnTo>
                  <a:cubicBezTo>
                    <a:pt x="2951" y="8205"/>
                    <a:pt x="2902" y="8183"/>
                    <a:pt x="2853" y="8183"/>
                  </a:cubicBezTo>
                  <a:cubicBezTo>
                    <a:pt x="2816" y="8183"/>
                    <a:pt x="2780" y="8195"/>
                    <a:pt x="2748" y="8222"/>
                  </a:cubicBezTo>
                  <a:cubicBezTo>
                    <a:pt x="2744" y="8225"/>
                    <a:pt x="2739" y="8228"/>
                    <a:pt x="2736" y="8232"/>
                  </a:cubicBezTo>
                  <a:cubicBezTo>
                    <a:pt x="2673" y="8170"/>
                    <a:pt x="2612" y="8107"/>
                    <a:pt x="2549" y="8044"/>
                  </a:cubicBezTo>
                  <a:cubicBezTo>
                    <a:pt x="2477" y="7972"/>
                    <a:pt x="2405" y="7900"/>
                    <a:pt x="2333" y="7828"/>
                  </a:cubicBezTo>
                  <a:lnTo>
                    <a:pt x="2333" y="7828"/>
                  </a:lnTo>
                  <a:cubicBezTo>
                    <a:pt x="2335" y="7829"/>
                    <a:pt x="2336" y="7830"/>
                    <a:pt x="2337" y="7831"/>
                  </a:cubicBezTo>
                  <a:cubicBezTo>
                    <a:pt x="2160" y="7642"/>
                    <a:pt x="1980" y="7460"/>
                    <a:pt x="1801" y="7274"/>
                  </a:cubicBezTo>
                  <a:cubicBezTo>
                    <a:pt x="1725" y="7195"/>
                    <a:pt x="1645" y="7119"/>
                    <a:pt x="1561" y="7046"/>
                  </a:cubicBezTo>
                  <a:cubicBezTo>
                    <a:pt x="1467" y="6964"/>
                    <a:pt x="1380" y="6874"/>
                    <a:pt x="1287" y="6792"/>
                  </a:cubicBezTo>
                  <a:cubicBezTo>
                    <a:pt x="1213" y="6722"/>
                    <a:pt x="1134" y="6656"/>
                    <a:pt x="1050" y="6596"/>
                  </a:cubicBezTo>
                  <a:cubicBezTo>
                    <a:pt x="953" y="6529"/>
                    <a:pt x="858" y="6459"/>
                    <a:pt x="759" y="6392"/>
                  </a:cubicBezTo>
                  <a:cubicBezTo>
                    <a:pt x="663" y="6327"/>
                    <a:pt x="561" y="6268"/>
                    <a:pt x="458" y="6215"/>
                  </a:cubicBezTo>
                  <a:cubicBezTo>
                    <a:pt x="399" y="6185"/>
                    <a:pt x="339" y="6158"/>
                    <a:pt x="278" y="6132"/>
                  </a:cubicBezTo>
                  <a:cubicBezTo>
                    <a:pt x="248" y="6108"/>
                    <a:pt x="211" y="6095"/>
                    <a:pt x="173" y="6095"/>
                  </a:cubicBezTo>
                  <a:cubicBezTo>
                    <a:pt x="158" y="6095"/>
                    <a:pt x="142" y="6097"/>
                    <a:pt x="126" y="6102"/>
                  </a:cubicBezTo>
                  <a:cubicBezTo>
                    <a:pt x="77" y="6119"/>
                    <a:pt x="37" y="6157"/>
                    <a:pt x="19" y="6206"/>
                  </a:cubicBezTo>
                  <a:cubicBezTo>
                    <a:pt x="1" y="6255"/>
                    <a:pt x="7" y="6309"/>
                    <a:pt x="34" y="6353"/>
                  </a:cubicBezTo>
                  <a:cubicBezTo>
                    <a:pt x="62" y="6395"/>
                    <a:pt x="107" y="6424"/>
                    <a:pt x="158" y="6430"/>
                  </a:cubicBezTo>
                  <a:cubicBezTo>
                    <a:pt x="234" y="6466"/>
                    <a:pt x="308" y="6506"/>
                    <a:pt x="380" y="6549"/>
                  </a:cubicBezTo>
                  <a:cubicBezTo>
                    <a:pt x="375" y="6547"/>
                    <a:pt x="371" y="6544"/>
                    <a:pt x="367" y="6542"/>
                  </a:cubicBezTo>
                  <a:lnTo>
                    <a:pt x="367" y="6542"/>
                  </a:lnTo>
                  <a:cubicBezTo>
                    <a:pt x="407" y="6566"/>
                    <a:pt x="446" y="6591"/>
                    <a:pt x="486" y="6614"/>
                  </a:cubicBezTo>
                  <a:lnTo>
                    <a:pt x="481" y="6611"/>
                  </a:lnTo>
                  <a:lnTo>
                    <a:pt x="481" y="6611"/>
                  </a:lnTo>
                  <a:cubicBezTo>
                    <a:pt x="485" y="6613"/>
                    <a:pt x="489" y="6615"/>
                    <a:pt x="493" y="6618"/>
                  </a:cubicBezTo>
                  <a:lnTo>
                    <a:pt x="500" y="6622"/>
                  </a:lnTo>
                  <a:lnTo>
                    <a:pt x="500" y="6622"/>
                  </a:lnTo>
                  <a:lnTo>
                    <a:pt x="496" y="6620"/>
                  </a:lnTo>
                  <a:lnTo>
                    <a:pt x="496" y="6620"/>
                  </a:lnTo>
                  <a:cubicBezTo>
                    <a:pt x="579" y="6674"/>
                    <a:pt x="661" y="6734"/>
                    <a:pt x="743" y="6793"/>
                  </a:cubicBezTo>
                  <a:cubicBezTo>
                    <a:pt x="801" y="6835"/>
                    <a:pt x="862" y="6876"/>
                    <a:pt x="919" y="6920"/>
                  </a:cubicBezTo>
                  <a:cubicBezTo>
                    <a:pt x="1021" y="7001"/>
                    <a:pt x="1115" y="7091"/>
                    <a:pt x="1207" y="7182"/>
                  </a:cubicBezTo>
                  <a:cubicBezTo>
                    <a:pt x="1297" y="7266"/>
                    <a:pt x="1394" y="7342"/>
                    <a:pt x="1483" y="7430"/>
                  </a:cubicBezTo>
                  <a:cubicBezTo>
                    <a:pt x="1661" y="7608"/>
                    <a:pt x="1836" y="7791"/>
                    <a:pt x="2010" y="7975"/>
                  </a:cubicBezTo>
                  <a:lnTo>
                    <a:pt x="2007" y="7971"/>
                  </a:lnTo>
                  <a:lnTo>
                    <a:pt x="2007" y="7971"/>
                  </a:lnTo>
                  <a:cubicBezTo>
                    <a:pt x="2091" y="8060"/>
                    <a:pt x="2176" y="8148"/>
                    <a:pt x="2263" y="8233"/>
                  </a:cubicBezTo>
                  <a:cubicBezTo>
                    <a:pt x="2352" y="8323"/>
                    <a:pt x="2439" y="8415"/>
                    <a:pt x="2529" y="8502"/>
                  </a:cubicBezTo>
                  <a:cubicBezTo>
                    <a:pt x="2625" y="8591"/>
                    <a:pt x="2724" y="8678"/>
                    <a:pt x="2821" y="8767"/>
                  </a:cubicBezTo>
                  <a:cubicBezTo>
                    <a:pt x="2914" y="8850"/>
                    <a:pt x="3001" y="8939"/>
                    <a:pt x="3102" y="9015"/>
                  </a:cubicBezTo>
                  <a:cubicBezTo>
                    <a:pt x="3235" y="9115"/>
                    <a:pt x="3384" y="9197"/>
                    <a:pt x="3528" y="9282"/>
                  </a:cubicBezTo>
                  <a:cubicBezTo>
                    <a:pt x="3675" y="9367"/>
                    <a:pt x="3825" y="9453"/>
                    <a:pt x="3982" y="9516"/>
                  </a:cubicBezTo>
                  <a:cubicBezTo>
                    <a:pt x="4125" y="9574"/>
                    <a:pt x="4275" y="9609"/>
                    <a:pt x="4427" y="9633"/>
                  </a:cubicBezTo>
                  <a:cubicBezTo>
                    <a:pt x="4456" y="9639"/>
                    <a:pt x="4486" y="9643"/>
                    <a:pt x="4515" y="9647"/>
                  </a:cubicBezTo>
                  <a:cubicBezTo>
                    <a:pt x="4639" y="9663"/>
                    <a:pt x="4765" y="9670"/>
                    <a:pt x="4888" y="9674"/>
                  </a:cubicBezTo>
                  <a:cubicBezTo>
                    <a:pt x="4898" y="9674"/>
                    <a:pt x="4908" y="9674"/>
                    <a:pt x="4917" y="9674"/>
                  </a:cubicBezTo>
                  <a:cubicBezTo>
                    <a:pt x="5066" y="9674"/>
                    <a:pt x="5215" y="9645"/>
                    <a:pt x="5357" y="9605"/>
                  </a:cubicBezTo>
                  <a:cubicBezTo>
                    <a:pt x="5440" y="9583"/>
                    <a:pt x="5519" y="9547"/>
                    <a:pt x="5599" y="9514"/>
                  </a:cubicBezTo>
                  <a:cubicBezTo>
                    <a:pt x="5642" y="9495"/>
                    <a:pt x="5686" y="9477"/>
                    <a:pt x="5727" y="9454"/>
                  </a:cubicBezTo>
                  <a:cubicBezTo>
                    <a:pt x="5750" y="9442"/>
                    <a:pt x="5771" y="9429"/>
                    <a:pt x="5790" y="9412"/>
                  </a:cubicBezTo>
                  <a:cubicBezTo>
                    <a:pt x="5847" y="9384"/>
                    <a:pt x="5903" y="9354"/>
                    <a:pt x="5957" y="9320"/>
                  </a:cubicBezTo>
                  <a:cubicBezTo>
                    <a:pt x="6022" y="9276"/>
                    <a:pt x="6084" y="9225"/>
                    <a:pt x="6143" y="9171"/>
                  </a:cubicBezTo>
                  <a:cubicBezTo>
                    <a:pt x="6200" y="9120"/>
                    <a:pt x="6253" y="9065"/>
                    <a:pt x="6303" y="9007"/>
                  </a:cubicBezTo>
                  <a:cubicBezTo>
                    <a:pt x="6358" y="8942"/>
                    <a:pt x="6418" y="8876"/>
                    <a:pt x="6470" y="8806"/>
                  </a:cubicBezTo>
                  <a:cubicBezTo>
                    <a:pt x="6524" y="8734"/>
                    <a:pt x="6571" y="8658"/>
                    <a:pt x="6614" y="8580"/>
                  </a:cubicBezTo>
                  <a:cubicBezTo>
                    <a:pt x="6689" y="8445"/>
                    <a:pt x="6760" y="8305"/>
                    <a:pt x="6824" y="8164"/>
                  </a:cubicBezTo>
                  <a:cubicBezTo>
                    <a:pt x="6871" y="8061"/>
                    <a:pt x="6912" y="7956"/>
                    <a:pt x="6946" y="7849"/>
                  </a:cubicBezTo>
                  <a:cubicBezTo>
                    <a:pt x="6955" y="7826"/>
                    <a:pt x="6967" y="7804"/>
                    <a:pt x="6975" y="7781"/>
                  </a:cubicBezTo>
                  <a:cubicBezTo>
                    <a:pt x="7004" y="7707"/>
                    <a:pt x="7027" y="7631"/>
                    <a:pt x="7048" y="7555"/>
                  </a:cubicBezTo>
                  <a:cubicBezTo>
                    <a:pt x="7096" y="7392"/>
                    <a:pt x="7145" y="7229"/>
                    <a:pt x="7167" y="7062"/>
                  </a:cubicBezTo>
                  <a:cubicBezTo>
                    <a:pt x="7188" y="6893"/>
                    <a:pt x="7200" y="6719"/>
                    <a:pt x="7205" y="6547"/>
                  </a:cubicBezTo>
                  <a:cubicBezTo>
                    <a:pt x="7206" y="6467"/>
                    <a:pt x="7197" y="6386"/>
                    <a:pt x="7196" y="6306"/>
                  </a:cubicBezTo>
                  <a:cubicBezTo>
                    <a:pt x="7194" y="6234"/>
                    <a:pt x="7191" y="6163"/>
                    <a:pt x="7189" y="6090"/>
                  </a:cubicBezTo>
                  <a:cubicBezTo>
                    <a:pt x="7183" y="5922"/>
                    <a:pt x="7173" y="5755"/>
                    <a:pt x="7157" y="5588"/>
                  </a:cubicBezTo>
                  <a:cubicBezTo>
                    <a:pt x="7141" y="5427"/>
                    <a:pt x="7136" y="5264"/>
                    <a:pt x="7105" y="5105"/>
                  </a:cubicBezTo>
                  <a:cubicBezTo>
                    <a:pt x="7091" y="5025"/>
                    <a:pt x="7075" y="4945"/>
                    <a:pt x="7056" y="4865"/>
                  </a:cubicBezTo>
                  <a:cubicBezTo>
                    <a:pt x="7060" y="4761"/>
                    <a:pt x="7059" y="4656"/>
                    <a:pt x="7051" y="4552"/>
                  </a:cubicBezTo>
                  <a:cubicBezTo>
                    <a:pt x="7045" y="4375"/>
                    <a:pt x="7042" y="4201"/>
                    <a:pt x="7031" y="4026"/>
                  </a:cubicBezTo>
                  <a:cubicBezTo>
                    <a:pt x="7026" y="3936"/>
                    <a:pt x="7019" y="3848"/>
                    <a:pt x="7011" y="3758"/>
                  </a:cubicBezTo>
                  <a:cubicBezTo>
                    <a:pt x="7004" y="3612"/>
                    <a:pt x="7011" y="3466"/>
                    <a:pt x="7020" y="3322"/>
                  </a:cubicBezTo>
                  <a:cubicBezTo>
                    <a:pt x="7031" y="3157"/>
                    <a:pt x="7052" y="2993"/>
                    <a:pt x="7083" y="2831"/>
                  </a:cubicBezTo>
                  <a:lnTo>
                    <a:pt x="7083" y="2831"/>
                  </a:lnTo>
                  <a:cubicBezTo>
                    <a:pt x="7081" y="2838"/>
                    <a:pt x="7080" y="2846"/>
                    <a:pt x="7078" y="2852"/>
                  </a:cubicBezTo>
                  <a:cubicBezTo>
                    <a:pt x="7094" y="2776"/>
                    <a:pt x="7114" y="2700"/>
                    <a:pt x="7131" y="2623"/>
                  </a:cubicBezTo>
                  <a:cubicBezTo>
                    <a:pt x="7140" y="2600"/>
                    <a:pt x="7149" y="2574"/>
                    <a:pt x="7159" y="2551"/>
                  </a:cubicBezTo>
                  <a:lnTo>
                    <a:pt x="7159" y="2551"/>
                  </a:lnTo>
                  <a:cubicBezTo>
                    <a:pt x="7156" y="2557"/>
                    <a:pt x="7153" y="2564"/>
                    <a:pt x="7149" y="2570"/>
                  </a:cubicBezTo>
                  <a:cubicBezTo>
                    <a:pt x="7182" y="2505"/>
                    <a:pt x="7212" y="2435"/>
                    <a:pt x="7243" y="2368"/>
                  </a:cubicBezTo>
                  <a:cubicBezTo>
                    <a:pt x="7264" y="2322"/>
                    <a:pt x="7281" y="2274"/>
                    <a:pt x="7299" y="2227"/>
                  </a:cubicBezTo>
                  <a:cubicBezTo>
                    <a:pt x="7306" y="2213"/>
                    <a:pt x="7314" y="2200"/>
                    <a:pt x="7322" y="2187"/>
                  </a:cubicBezTo>
                  <a:lnTo>
                    <a:pt x="7322" y="2187"/>
                  </a:lnTo>
                  <a:cubicBezTo>
                    <a:pt x="7322" y="2187"/>
                    <a:pt x="7322" y="2187"/>
                    <a:pt x="7322" y="2187"/>
                  </a:cubicBezTo>
                  <a:lnTo>
                    <a:pt x="7323" y="2186"/>
                  </a:lnTo>
                  <a:lnTo>
                    <a:pt x="7323" y="2186"/>
                  </a:lnTo>
                  <a:cubicBezTo>
                    <a:pt x="7323" y="2186"/>
                    <a:pt x="7322" y="2186"/>
                    <a:pt x="7322" y="2187"/>
                  </a:cubicBezTo>
                  <a:lnTo>
                    <a:pt x="7322" y="2187"/>
                  </a:lnTo>
                  <a:cubicBezTo>
                    <a:pt x="7323" y="2186"/>
                    <a:pt x="7323" y="2186"/>
                    <a:pt x="7323" y="2186"/>
                  </a:cubicBezTo>
                  <a:lnTo>
                    <a:pt x="7323" y="2186"/>
                  </a:lnTo>
                  <a:cubicBezTo>
                    <a:pt x="7323" y="2186"/>
                    <a:pt x="7323" y="2186"/>
                    <a:pt x="7323" y="2186"/>
                  </a:cubicBezTo>
                  <a:cubicBezTo>
                    <a:pt x="7326" y="2179"/>
                    <a:pt x="7329" y="2174"/>
                    <a:pt x="7333" y="2168"/>
                  </a:cubicBezTo>
                  <a:lnTo>
                    <a:pt x="7333" y="2168"/>
                  </a:lnTo>
                  <a:cubicBezTo>
                    <a:pt x="7331" y="2172"/>
                    <a:pt x="7328" y="2176"/>
                    <a:pt x="7326" y="2181"/>
                  </a:cubicBezTo>
                  <a:cubicBezTo>
                    <a:pt x="7376" y="2111"/>
                    <a:pt x="7432" y="2045"/>
                    <a:pt x="7479" y="1975"/>
                  </a:cubicBezTo>
                  <a:cubicBezTo>
                    <a:pt x="7506" y="1934"/>
                    <a:pt x="7532" y="1895"/>
                    <a:pt x="7557" y="1854"/>
                  </a:cubicBezTo>
                  <a:cubicBezTo>
                    <a:pt x="7576" y="1825"/>
                    <a:pt x="7596" y="1798"/>
                    <a:pt x="7618" y="1771"/>
                  </a:cubicBezTo>
                  <a:lnTo>
                    <a:pt x="7618" y="1771"/>
                  </a:lnTo>
                  <a:cubicBezTo>
                    <a:pt x="7618" y="1772"/>
                    <a:pt x="7617" y="1772"/>
                    <a:pt x="7617" y="1772"/>
                  </a:cubicBezTo>
                  <a:lnTo>
                    <a:pt x="7622" y="1767"/>
                  </a:lnTo>
                  <a:lnTo>
                    <a:pt x="7622" y="1767"/>
                  </a:lnTo>
                  <a:cubicBezTo>
                    <a:pt x="7620" y="1768"/>
                    <a:pt x="7619" y="1770"/>
                    <a:pt x="7618" y="1771"/>
                  </a:cubicBezTo>
                  <a:lnTo>
                    <a:pt x="7618" y="1771"/>
                  </a:lnTo>
                  <a:cubicBezTo>
                    <a:pt x="7620" y="1768"/>
                    <a:pt x="7623" y="1765"/>
                    <a:pt x="7625" y="1762"/>
                  </a:cubicBezTo>
                  <a:lnTo>
                    <a:pt x="7631" y="1755"/>
                  </a:lnTo>
                  <a:lnTo>
                    <a:pt x="7627" y="1760"/>
                  </a:lnTo>
                  <a:cubicBezTo>
                    <a:pt x="7779" y="1581"/>
                    <a:pt x="7941" y="1410"/>
                    <a:pt x="8115" y="1248"/>
                  </a:cubicBezTo>
                  <a:cubicBezTo>
                    <a:pt x="8181" y="1188"/>
                    <a:pt x="8248" y="1129"/>
                    <a:pt x="8319" y="1076"/>
                  </a:cubicBezTo>
                  <a:lnTo>
                    <a:pt x="8319" y="1076"/>
                  </a:lnTo>
                  <a:lnTo>
                    <a:pt x="8315" y="1079"/>
                  </a:lnTo>
                  <a:cubicBezTo>
                    <a:pt x="8428" y="1005"/>
                    <a:pt x="8544" y="938"/>
                    <a:pt x="8665" y="878"/>
                  </a:cubicBezTo>
                  <a:lnTo>
                    <a:pt x="8665" y="878"/>
                  </a:lnTo>
                  <a:lnTo>
                    <a:pt x="8663" y="879"/>
                  </a:lnTo>
                  <a:cubicBezTo>
                    <a:pt x="8854" y="781"/>
                    <a:pt x="9050" y="691"/>
                    <a:pt x="9251" y="610"/>
                  </a:cubicBezTo>
                  <a:cubicBezTo>
                    <a:pt x="9366" y="565"/>
                    <a:pt x="9483" y="522"/>
                    <a:pt x="9600" y="478"/>
                  </a:cubicBezTo>
                  <a:cubicBezTo>
                    <a:pt x="9662" y="457"/>
                    <a:pt x="9726" y="437"/>
                    <a:pt x="9789" y="421"/>
                  </a:cubicBezTo>
                  <a:cubicBezTo>
                    <a:pt x="10002" y="386"/>
                    <a:pt x="10219" y="361"/>
                    <a:pt x="10435" y="344"/>
                  </a:cubicBezTo>
                  <a:cubicBezTo>
                    <a:pt x="10478" y="342"/>
                    <a:pt x="10520" y="341"/>
                    <a:pt x="10563" y="341"/>
                  </a:cubicBezTo>
                  <a:cubicBezTo>
                    <a:pt x="10600" y="341"/>
                    <a:pt x="10637" y="342"/>
                    <a:pt x="10674" y="343"/>
                  </a:cubicBezTo>
                  <a:lnTo>
                    <a:pt x="10669" y="343"/>
                  </a:lnTo>
                  <a:cubicBezTo>
                    <a:pt x="10712" y="346"/>
                    <a:pt x="10753" y="347"/>
                    <a:pt x="10796" y="350"/>
                  </a:cubicBezTo>
                  <a:lnTo>
                    <a:pt x="10800" y="350"/>
                  </a:lnTo>
                  <a:cubicBezTo>
                    <a:pt x="10837" y="352"/>
                    <a:pt x="10874" y="358"/>
                    <a:pt x="10910" y="363"/>
                  </a:cubicBezTo>
                  <a:cubicBezTo>
                    <a:pt x="10953" y="371"/>
                    <a:pt x="10995" y="377"/>
                    <a:pt x="11038" y="380"/>
                  </a:cubicBezTo>
                  <a:cubicBezTo>
                    <a:pt x="11039" y="380"/>
                    <a:pt x="11041" y="380"/>
                    <a:pt x="11042" y="380"/>
                  </a:cubicBezTo>
                  <a:cubicBezTo>
                    <a:pt x="11134" y="380"/>
                    <a:pt x="11208" y="297"/>
                    <a:pt x="11207" y="208"/>
                  </a:cubicBezTo>
                  <a:cubicBezTo>
                    <a:pt x="11207" y="113"/>
                    <a:pt x="11129" y="43"/>
                    <a:pt x="11037" y="40"/>
                  </a:cubicBezTo>
                  <a:lnTo>
                    <a:pt x="11033" y="40"/>
                  </a:lnTo>
                  <a:cubicBezTo>
                    <a:pt x="11007" y="37"/>
                    <a:pt x="10981" y="32"/>
                    <a:pt x="10955" y="27"/>
                  </a:cubicBezTo>
                  <a:cubicBezTo>
                    <a:pt x="10929" y="21"/>
                    <a:pt x="10903" y="18"/>
                    <a:pt x="10878" y="16"/>
                  </a:cubicBezTo>
                  <a:cubicBezTo>
                    <a:pt x="10818" y="8"/>
                    <a:pt x="10757" y="9"/>
                    <a:pt x="10696" y="4"/>
                  </a:cubicBezTo>
                  <a:lnTo>
                    <a:pt x="10699" y="4"/>
                  </a:lnTo>
                  <a:cubicBezTo>
                    <a:pt x="10653" y="1"/>
                    <a:pt x="10608" y="0"/>
                    <a:pt x="10563" y="0"/>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2"/>
            <p:cNvSpPr/>
            <p:nvPr/>
          </p:nvSpPr>
          <p:spPr>
            <a:xfrm>
              <a:off x="2536925" y="2418375"/>
              <a:ext cx="229025" cy="403775"/>
            </a:xfrm>
            <a:custGeom>
              <a:avLst/>
              <a:gdLst/>
              <a:ahLst/>
              <a:cxnLst/>
              <a:rect l="l" t="t" r="r" b="b"/>
              <a:pathLst>
                <a:path w="9161" h="16151" extrusionOk="0">
                  <a:moveTo>
                    <a:pt x="4523" y="11619"/>
                  </a:moveTo>
                  <a:cubicBezTo>
                    <a:pt x="4523" y="11619"/>
                    <a:pt x="4523" y="11619"/>
                    <a:pt x="4523" y="11619"/>
                  </a:cubicBezTo>
                  <a:lnTo>
                    <a:pt x="4523" y="11619"/>
                  </a:lnTo>
                  <a:cubicBezTo>
                    <a:pt x="4523" y="11619"/>
                    <a:pt x="4523" y="11619"/>
                    <a:pt x="4523" y="11619"/>
                  </a:cubicBezTo>
                  <a:close/>
                  <a:moveTo>
                    <a:pt x="4523" y="11619"/>
                  </a:moveTo>
                  <a:lnTo>
                    <a:pt x="4523" y="11619"/>
                  </a:lnTo>
                  <a:cubicBezTo>
                    <a:pt x="4524" y="11621"/>
                    <a:pt x="4525" y="11623"/>
                    <a:pt x="4526" y="11625"/>
                  </a:cubicBezTo>
                  <a:cubicBezTo>
                    <a:pt x="4525" y="11623"/>
                    <a:pt x="4524" y="11621"/>
                    <a:pt x="4523" y="11619"/>
                  </a:cubicBezTo>
                  <a:close/>
                  <a:moveTo>
                    <a:pt x="5173" y="12812"/>
                  </a:moveTo>
                  <a:lnTo>
                    <a:pt x="5173" y="12812"/>
                  </a:lnTo>
                  <a:cubicBezTo>
                    <a:pt x="5173" y="12812"/>
                    <a:pt x="5173" y="12813"/>
                    <a:pt x="5173" y="12813"/>
                  </a:cubicBezTo>
                  <a:cubicBezTo>
                    <a:pt x="5173" y="12813"/>
                    <a:pt x="5173" y="12812"/>
                    <a:pt x="5173" y="12812"/>
                  </a:cubicBezTo>
                  <a:close/>
                  <a:moveTo>
                    <a:pt x="5175" y="12819"/>
                  </a:moveTo>
                  <a:cubicBezTo>
                    <a:pt x="5175" y="12821"/>
                    <a:pt x="5176" y="12822"/>
                    <a:pt x="5176" y="12823"/>
                  </a:cubicBezTo>
                  <a:lnTo>
                    <a:pt x="5175" y="12819"/>
                  </a:lnTo>
                  <a:close/>
                  <a:moveTo>
                    <a:pt x="5911" y="1"/>
                  </a:moveTo>
                  <a:cubicBezTo>
                    <a:pt x="5892" y="1"/>
                    <a:pt x="5873" y="1"/>
                    <a:pt x="5853" y="2"/>
                  </a:cubicBezTo>
                  <a:cubicBezTo>
                    <a:pt x="5789" y="3"/>
                    <a:pt x="5726" y="7"/>
                    <a:pt x="5661" y="10"/>
                  </a:cubicBezTo>
                  <a:cubicBezTo>
                    <a:pt x="5539" y="20"/>
                    <a:pt x="5414" y="26"/>
                    <a:pt x="5290" y="39"/>
                  </a:cubicBezTo>
                  <a:cubicBezTo>
                    <a:pt x="5214" y="47"/>
                    <a:pt x="5138" y="55"/>
                    <a:pt x="5063" y="61"/>
                  </a:cubicBezTo>
                  <a:cubicBezTo>
                    <a:pt x="5006" y="68"/>
                    <a:pt x="4949" y="79"/>
                    <a:pt x="4892" y="88"/>
                  </a:cubicBezTo>
                  <a:cubicBezTo>
                    <a:pt x="4757" y="112"/>
                    <a:pt x="4624" y="140"/>
                    <a:pt x="4491" y="169"/>
                  </a:cubicBezTo>
                  <a:cubicBezTo>
                    <a:pt x="4379" y="193"/>
                    <a:pt x="4269" y="220"/>
                    <a:pt x="4158" y="250"/>
                  </a:cubicBezTo>
                  <a:cubicBezTo>
                    <a:pt x="4031" y="284"/>
                    <a:pt x="3905" y="318"/>
                    <a:pt x="3784" y="362"/>
                  </a:cubicBezTo>
                  <a:cubicBezTo>
                    <a:pt x="3758" y="372"/>
                    <a:pt x="3732" y="382"/>
                    <a:pt x="3707" y="393"/>
                  </a:cubicBezTo>
                  <a:cubicBezTo>
                    <a:pt x="3703" y="393"/>
                    <a:pt x="3700" y="390"/>
                    <a:pt x="3695" y="390"/>
                  </a:cubicBezTo>
                  <a:cubicBezTo>
                    <a:pt x="3607" y="395"/>
                    <a:pt x="3526" y="428"/>
                    <a:pt x="3443" y="457"/>
                  </a:cubicBezTo>
                  <a:cubicBezTo>
                    <a:pt x="3386" y="477"/>
                    <a:pt x="3331" y="498"/>
                    <a:pt x="3275" y="519"/>
                  </a:cubicBezTo>
                  <a:cubicBezTo>
                    <a:pt x="3148" y="567"/>
                    <a:pt x="3024" y="615"/>
                    <a:pt x="2897" y="663"/>
                  </a:cubicBezTo>
                  <a:cubicBezTo>
                    <a:pt x="2771" y="711"/>
                    <a:pt x="2644" y="755"/>
                    <a:pt x="2521" y="808"/>
                  </a:cubicBezTo>
                  <a:cubicBezTo>
                    <a:pt x="2455" y="837"/>
                    <a:pt x="2388" y="864"/>
                    <a:pt x="2324" y="895"/>
                  </a:cubicBezTo>
                  <a:cubicBezTo>
                    <a:pt x="2259" y="928"/>
                    <a:pt x="2193" y="957"/>
                    <a:pt x="2132" y="993"/>
                  </a:cubicBezTo>
                  <a:cubicBezTo>
                    <a:pt x="2066" y="1031"/>
                    <a:pt x="2001" y="1071"/>
                    <a:pt x="1936" y="1107"/>
                  </a:cubicBezTo>
                  <a:cubicBezTo>
                    <a:pt x="1882" y="1140"/>
                    <a:pt x="1831" y="1179"/>
                    <a:pt x="1780" y="1213"/>
                  </a:cubicBezTo>
                  <a:cubicBezTo>
                    <a:pt x="1774" y="1217"/>
                    <a:pt x="1768" y="1224"/>
                    <a:pt x="1762" y="1228"/>
                  </a:cubicBezTo>
                  <a:cubicBezTo>
                    <a:pt x="1747" y="1224"/>
                    <a:pt x="1733" y="1222"/>
                    <a:pt x="1718" y="1222"/>
                  </a:cubicBezTo>
                  <a:cubicBezTo>
                    <a:pt x="1670" y="1222"/>
                    <a:pt x="1624" y="1242"/>
                    <a:pt x="1592" y="1280"/>
                  </a:cubicBezTo>
                  <a:cubicBezTo>
                    <a:pt x="1522" y="1362"/>
                    <a:pt x="1444" y="1439"/>
                    <a:pt x="1379" y="1525"/>
                  </a:cubicBezTo>
                  <a:cubicBezTo>
                    <a:pt x="1355" y="1556"/>
                    <a:pt x="1334" y="1590"/>
                    <a:pt x="1311" y="1623"/>
                  </a:cubicBezTo>
                  <a:cubicBezTo>
                    <a:pt x="1274" y="1661"/>
                    <a:pt x="1234" y="1696"/>
                    <a:pt x="1199" y="1737"/>
                  </a:cubicBezTo>
                  <a:cubicBezTo>
                    <a:pt x="1138" y="1809"/>
                    <a:pt x="1058" y="1884"/>
                    <a:pt x="1059" y="1984"/>
                  </a:cubicBezTo>
                  <a:cubicBezTo>
                    <a:pt x="1060" y="1994"/>
                    <a:pt x="1062" y="2004"/>
                    <a:pt x="1065" y="2013"/>
                  </a:cubicBezTo>
                  <a:cubicBezTo>
                    <a:pt x="980" y="2163"/>
                    <a:pt x="897" y="2314"/>
                    <a:pt x="818" y="2467"/>
                  </a:cubicBezTo>
                  <a:cubicBezTo>
                    <a:pt x="763" y="2573"/>
                    <a:pt x="717" y="2683"/>
                    <a:pt x="672" y="2792"/>
                  </a:cubicBezTo>
                  <a:cubicBezTo>
                    <a:pt x="641" y="2873"/>
                    <a:pt x="608" y="2953"/>
                    <a:pt x="577" y="3033"/>
                  </a:cubicBezTo>
                  <a:cubicBezTo>
                    <a:pt x="569" y="3032"/>
                    <a:pt x="561" y="3032"/>
                    <a:pt x="552" y="3032"/>
                  </a:cubicBezTo>
                  <a:cubicBezTo>
                    <a:pt x="488" y="3032"/>
                    <a:pt x="428" y="3067"/>
                    <a:pt x="398" y="3126"/>
                  </a:cubicBezTo>
                  <a:cubicBezTo>
                    <a:pt x="376" y="3173"/>
                    <a:pt x="360" y="3222"/>
                    <a:pt x="352" y="3273"/>
                  </a:cubicBezTo>
                  <a:cubicBezTo>
                    <a:pt x="348" y="3286"/>
                    <a:pt x="346" y="3297"/>
                    <a:pt x="343" y="3310"/>
                  </a:cubicBezTo>
                  <a:cubicBezTo>
                    <a:pt x="313" y="3398"/>
                    <a:pt x="283" y="3483"/>
                    <a:pt x="262" y="3573"/>
                  </a:cubicBezTo>
                  <a:cubicBezTo>
                    <a:pt x="226" y="3731"/>
                    <a:pt x="203" y="3893"/>
                    <a:pt x="183" y="4053"/>
                  </a:cubicBezTo>
                  <a:cubicBezTo>
                    <a:pt x="175" y="4111"/>
                    <a:pt x="171" y="4168"/>
                    <a:pt x="168" y="4225"/>
                  </a:cubicBezTo>
                  <a:cubicBezTo>
                    <a:pt x="111" y="4239"/>
                    <a:pt x="64" y="4281"/>
                    <a:pt x="44" y="4336"/>
                  </a:cubicBezTo>
                  <a:cubicBezTo>
                    <a:pt x="25" y="4387"/>
                    <a:pt x="24" y="4444"/>
                    <a:pt x="18" y="4499"/>
                  </a:cubicBezTo>
                  <a:cubicBezTo>
                    <a:pt x="12" y="4559"/>
                    <a:pt x="7" y="4619"/>
                    <a:pt x="5" y="4678"/>
                  </a:cubicBezTo>
                  <a:cubicBezTo>
                    <a:pt x="1" y="4808"/>
                    <a:pt x="19" y="4938"/>
                    <a:pt x="31" y="5066"/>
                  </a:cubicBezTo>
                  <a:cubicBezTo>
                    <a:pt x="43" y="5190"/>
                    <a:pt x="62" y="5314"/>
                    <a:pt x="81" y="5438"/>
                  </a:cubicBezTo>
                  <a:cubicBezTo>
                    <a:pt x="101" y="5576"/>
                    <a:pt x="129" y="5713"/>
                    <a:pt x="164" y="5847"/>
                  </a:cubicBezTo>
                  <a:cubicBezTo>
                    <a:pt x="246" y="6162"/>
                    <a:pt x="383" y="6454"/>
                    <a:pt x="544" y="6735"/>
                  </a:cubicBezTo>
                  <a:cubicBezTo>
                    <a:pt x="574" y="6788"/>
                    <a:pt x="602" y="6843"/>
                    <a:pt x="636" y="6893"/>
                  </a:cubicBezTo>
                  <a:cubicBezTo>
                    <a:pt x="678" y="6959"/>
                    <a:pt x="722" y="7025"/>
                    <a:pt x="765" y="7091"/>
                  </a:cubicBezTo>
                  <a:cubicBezTo>
                    <a:pt x="833" y="7194"/>
                    <a:pt x="908" y="7291"/>
                    <a:pt x="990" y="7383"/>
                  </a:cubicBezTo>
                  <a:cubicBezTo>
                    <a:pt x="1034" y="7430"/>
                    <a:pt x="1078" y="7483"/>
                    <a:pt x="1130" y="7521"/>
                  </a:cubicBezTo>
                  <a:cubicBezTo>
                    <a:pt x="1166" y="7548"/>
                    <a:pt x="1204" y="7573"/>
                    <a:pt x="1243" y="7596"/>
                  </a:cubicBezTo>
                  <a:cubicBezTo>
                    <a:pt x="1265" y="7606"/>
                    <a:pt x="1290" y="7612"/>
                    <a:pt x="1314" y="7612"/>
                  </a:cubicBezTo>
                  <a:cubicBezTo>
                    <a:pt x="1319" y="7612"/>
                    <a:pt x="1324" y="7612"/>
                    <a:pt x="1329" y="7611"/>
                  </a:cubicBezTo>
                  <a:cubicBezTo>
                    <a:pt x="1357" y="7650"/>
                    <a:pt x="1383" y="7691"/>
                    <a:pt x="1409" y="7730"/>
                  </a:cubicBezTo>
                  <a:cubicBezTo>
                    <a:pt x="1612" y="8033"/>
                    <a:pt x="1816" y="8336"/>
                    <a:pt x="2027" y="8632"/>
                  </a:cubicBezTo>
                  <a:cubicBezTo>
                    <a:pt x="2078" y="8703"/>
                    <a:pt x="2130" y="8773"/>
                    <a:pt x="2182" y="8840"/>
                  </a:cubicBezTo>
                  <a:cubicBezTo>
                    <a:pt x="2237" y="8912"/>
                    <a:pt x="2289" y="8986"/>
                    <a:pt x="2349" y="9055"/>
                  </a:cubicBezTo>
                  <a:cubicBezTo>
                    <a:pt x="2420" y="9137"/>
                    <a:pt x="2492" y="9218"/>
                    <a:pt x="2561" y="9299"/>
                  </a:cubicBezTo>
                  <a:cubicBezTo>
                    <a:pt x="2623" y="9366"/>
                    <a:pt x="2691" y="9431"/>
                    <a:pt x="2756" y="9496"/>
                  </a:cubicBezTo>
                  <a:cubicBezTo>
                    <a:pt x="2846" y="9588"/>
                    <a:pt x="2942" y="9678"/>
                    <a:pt x="3041" y="9764"/>
                  </a:cubicBezTo>
                  <a:cubicBezTo>
                    <a:pt x="3038" y="9810"/>
                    <a:pt x="3052" y="9854"/>
                    <a:pt x="3083" y="9889"/>
                  </a:cubicBezTo>
                  <a:cubicBezTo>
                    <a:pt x="3163" y="9981"/>
                    <a:pt x="3257" y="10063"/>
                    <a:pt x="3346" y="10147"/>
                  </a:cubicBezTo>
                  <a:cubicBezTo>
                    <a:pt x="3417" y="10216"/>
                    <a:pt x="3487" y="10286"/>
                    <a:pt x="3557" y="10353"/>
                  </a:cubicBezTo>
                  <a:lnTo>
                    <a:pt x="3746" y="10547"/>
                  </a:lnTo>
                  <a:cubicBezTo>
                    <a:pt x="3791" y="10594"/>
                    <a:pt x="3835" y="10646"/>
                    <a:pt x="3879" y="10695"/>
                  </a:cubicBezTo>
                  <a:cubicBezTo>
                    <a:pt x="3966" y="10793"/>
                    <a:pt x="4045" y="10897"/>
                    <a:pt x="4126" y="11000"/>
                  </a:cubicBezTo>
                  <a:cubicBezTo>
                    <a:pt x="4197" y="11101"/>
                    <a:pt x="4267" y="11202"/>
                    <a:pt x="4333" y="11306"/>
                  </a:cubicBezTo>
                  <a:cubicBezTo>
                    <a:pt x="4399" y="11408"/>
                    <a:pt x="4462" y="11513"/>
                    <a:pt x="4523" y="11619"/>
                  </a:cubicBezTo>
                  <a:lnTo>
                    <a:pt x="4523" y="11619"/>
                  </a:lnTo>
                  <a:cubicBezTo>
                    <a:pt x="4522" y="11618"/>
                    <a:pt x="4522" y="11618"/>
                    <a:pt x="4522" y="11617"/>
                  </a:cubicBezTo>
                  <a:lnTo>
                    <a:pt x="4522" y="11617"/>
                  </a:lnTo>
                  <a:cubicBezTo>
                    <a:pt x="4526" y="11624"/>
                    <a:pt x="4529" y="11630"/>
                    <a:pt x="4534" y="11637"/>
                  </a:cubicBezTo>
                  <a:cubicBezTo>
                    <a:pt x="4566" y="11695"/>
                    <a:pt x="4625" y="11731"/>
                    <a:pt x="4690" y="11731"/>
                  </a:cubicBezTo>
                  <a:cubicBezTo>
                    <a:pt x="4694" y="11731"/>
                    <a:pt x="4698" y="11730"/>
                    <a:pt x="4702" y="11730"/>
                  </a:cubicBezTo>
                  <a:lnTo>
                    <a:pt x="4856" y="11962"/>
                  </a:lnTo>
                  <a:cubicBezTo>
                    <a:pt x="4875" y="11991"/>
                    <a:pt x="4896" y="12018"/>
                    <a:pt x="4915" y="12047"/>
                  </a:cubicBezTo>
                  <a:cubicBezTo>
                    <a:pt x="4950" y="12122"/>
                    <a:pt x="4982" y="12196"/>
                    <a:pt x="5014" y="12273"/>
                  </a:cubicBezTo>
                  <a:cubicBezTo>
                    <a:pt x="5044" y="12346"/>
                    <a:pt x="5069" y="12421"/>
                    <a:pt x="5095" y="12497"/>
                  </a:cubicBezTo>
                  <a:cubicBezTo>
                    <a:pt x="5092" y="12490"/>
                    <a:pt x="5090" y="12483"/>
                    <a:pt x="5087" y="12476"/>
                  </a:cubicBezTo>
                  <a:lnTo>
                    <a:pt x="5087" y="12476"/>
                  </a:lnTo>
                  <a:cubicBezTo>
                    <a:pt x="5105" y="12536"/>
                    <a:pt x="5126" y="12595"/>
                    <a:pt x="5139" y="12655"/>
                  </a:cubicBezTo>
                  <a:cubicBezTo>
                    <a:pt x="5150" y="12707"/>
                    <a:pt x="5162" y="12760"/>
                    <a:pt x="5173" y="12812"/>
                  </a:cubicBezTo>
                  <a:lnTo>
                    <a:pt x="5173" y="12812"/>
                  </a:lnTo>
                  <a:cubicBezTo>
                    <a:pt x="5172" y="12808"/>
                    <a:pt x="5172" y="12805"/>
                    <a:pt x="5172" y="12802"/>
                  </a:cubicBezTo>
                  <a:lnTo>
                    <a:pt x="5172" y="12802"/>
                  </a:lnTo>
                  <a:cubicBezTo>
                    <a:pt x="5172" y="12806"/>
                    <a:pt x="5173" y="12811"/>
                    <a:pt x="5175" y="12816"/>
                  </a:cubicBezTo>
                  <a:cubicBezTo>
                    <a:pt x="5175" y="12816"/>
                    <a:pt x="5175" y="12817"/>
                    <a:pt x="5175" y="12817"/>
                  </a:cubicBezTo>
                  <a:lnTo>
                    <a:pt x="5175" y="12817"/>
                  </a:lnTo>
                  <a:lnTo>
                    <a:pt x="5175" y="12817"/>
                  </a:lnTo>
                  <a:lnTo>
                    <a:pt x="5175" y="12817"/>
                  </a:lnTo>
                  <a:cubicBezTo>
                    <a:pt x="5175" y="12817"/>
                    <a:pt x="5175" y="12817"/>
                    <a:pt x="5175" y="12817"/>
                  </a:cubicBezTo>
                  <a:lnTo>
                    <a:pt x="5175" y="12817"/>
                  </a:lnTo>
                  <a:cubicBezTo>
                    <a:pt x="5175" y="12818"/>
                    <a:pt x="5175" y="12818"/>
                    <a:pt x="5175" y="12819"/>
                  </a:cubicBezTo>
                  <a:lnTo>
                    <a:pt x="5175" y="12819"/>
                  </a:lnTo>
                  <a:cubicBezTo>
                    <a:pt x="5189" y="12911"/>
                    <a:pt x="5202" y="13002"/>
                    <a:pt x="5213" y="13094"/>
                  </a:cubicBezTo>
                  <a:cubicBezTo>
                    <a:pt x="5223" y="13172"/>
                    <a:pt x="5227" y="13253"/>
                    <a:pt x="5233" y="13332"/>
                  </a:cubicBezTo>
                  <a:cubicBezTo>
                    <a:pt x="5239" y="13433"/>
                    <a:pt x="5242" y="13532"/>
                    <a:pt x="5240" y="13634"/>
                  </a:cubicBezTo>
                  <a:cubicBezTo>
                    <a:pt x="5238" y="13667"/>
                    <a:pt x="5236" y="13699"/>
                    <a:pt x="5233" y="13732"/>
                  </a:cubicBezTo>
                  <a:cubicBezTo>
                    <a:pt x="5202" y="13751"/>
                    <a:pt x="5178" y="13780"/>
                    <a:pt x="5164" y="13812"/>
                  </a:cubicBezTo>
                  <a:cubicBezTo>
                    <a:pt x="5144" y="13861"/>
                    <a:pt x="5150" y="13913"/>
                    <a:pt x="5154" y="13962"/>
                  </a:cubicBezTo>
                  <a:lnTo>
                    <a:pt x="5154" y="13967"/>
                  </a:lnTo>
                  <a:lnTo>
                    <a:pt x="5154" y="13985"/>
                  </a:lnTo>
                  <a:cubicBezTo>
                    <a:pt x="5154" y="13983"/>
                    <a:pt x="5154" y="13980"/>
                    <a:pt x="5156" y="13977"/>
                  </a:cubicBezTo>
                  <a:lnTo>
                    <a:pt x="5156" y="13977"/>
                  </a:lnTo>
                  <a:cubicBezTo>
                    <a:pt x="5156" y="13981"/>
                    <a:pt x="5156" y="13984"/>
                    <a:pt x="5154" y="13988"/>
                  </a:cubicBezTo>
                  <a:lnTo>
                    <a:pt x="5154" y="13991"/>
                  </a:lnTo>
                  <a:cubicBezTo>
                    <a:pt x="5150" y="14017"/>
                    <a:pt x="5147" y="14043"/>
                    <a:pt x="5147" y="14070"/>
                  </a:cubicBezTo>
                  <a:cubicBezTo>
                    <a:pt x="5149" y="14088"/>
                    <a:pt x="5153" y="14106"/>
                    <a:pt x="5161" y="14123"/>
                  </a:cubicBezTo>
                  <a:cubicBezTo>
                    <a:pt x="5151" y="14188"/>
                    <a:pt x="5143" y="14254"/>
                    <a:pt x="5131" y="14318"/>
                  </a:cubicBezTo>
                  <a:cubicBezTo>
                    <a:pt x="5121" y="14368"/>
                    <a:pt x="5109" y="14417"/>
                    <a:pt x="5095" y="14466"/>
                  </a:cubicBezTo>
                  <a:cubicBezTo>
                    <a:pt x="5073" y="14532"/>
                    <a:pt x="5048" y="14596"/>
                    <a:pt x="5019" y="14659"/>
                  </a:cubicBezTo>
                  <a:lnTo>
                    <a:pt x="5021" y="14653"/>
                  </a:lnTo>
                  <a:lnTo>
                    <a:pt x="5018" y="14659"/>
                  </a:lnTo>
                  <a:cubicBezTo>
                    <a:pt x="5018" y="14661"/>
                    <a:pt x="5017" y="14663"/>
                    <a:pt x="5016" y="14665"/>
                  </a:cubicBezTo>
                  <a:lnTo>
                    <a:pt x="5016" y="14665"/>
                  </a:lnTo>
                  <a:cubicBezTo>
                    <a:pt x="5017" y="14664"/>
                    <a:pt x="5017" y="14664"/>
                    <a:pt x="5017" y="14663"/>
                  </a:cubicBezTo>
                  <a:lnTo>
                    <a:pt x="5017" y="14663"/>
                  </a:lnTo>
                  <a:cubicBezTo>
                    <a:pt x="5017" y="14664"/>
                    <a:pt x="5016" y="14665"/>
                    <a:pt x="5016" y="14665"/>
                  </a:cubicBezTo>
                  <a:lnTo>
                    <a:pt x="5016" y="14665"/>
                  </a:lnTo>
                  <a:cubicBezTo>
                    <a:pt x="5016" y="14665"/>
                    <a:pt x="5016" y="14665"/>
                    <a:pt x="5016" y="14665"/>
                  </a:cubicBezTo>
                  <a:lnTo>
                    <a:pt x="5016" y="14665"/>
                  </a:lnTo>
                  <a:cubicBezTo>
                    <a:pt x="5016" y="14666"/>
                    <a:pt x="5015" y="14666"/>
                    <a:pt x="5015" y="14667"/>
                  </a:cubicBezTo>
                  <a:lnTo>
                    <a:pt x="5015" y="14667"/>
                  </a:lnTo>
                  <a:cubicBezTo>
                    <a:pt x="5015" y="14667"/>
                    <a:pt x="5016" y="14666"/>
                    <a:pt x="5016" y="14665"/>
                  </a:cubicBezTo>
                  <a:lnTo>
                    <a:pt x="5016" y="14665"/>
                  </a:lnTo>
                  <a:cubicBezTo>
                    <a:pt x="5015" y="14668"/>
                    <a:pt x="5014" y="14670"/>
                    <a:pt x="5013" y="14673"/>
                  </a:cubicBezTo>
                  <a:cubicBezTo>
                    <a:pt x="5014" y="14671"/>
                    <a:pt x="5014" y="14669"/>
                    <a:pt x="5015" y="14667"/>
                  </a:cubicBezTo>
                  <a:lnTo>
                    <a:pt x="5015" y="14667"/>
                  </a:lnTo>
                  <a:cubicBezTo>
                    <a:pt x="4987" y="14719"/>
                    <a:pt x="4958" y="14768"/>
                    <a:pt x="4926" y="14817"/>
                  </a:cubicBezTo>
                  <a:cubicBezTo>
                    <a:pt x="4854" y="14922"/>
                    <a:pt x="4780" y="15025"/>
                    <a:pt x="4698" y="15123"/>
                  </a:cubicBezTo>
                  <a:cubicBezTo>
                    <a:pt x="4611" y="15220"/>
                    <a:pt x="4515" y="15309"/>
                    <a:pt x="4432" y="15411"/>
                  </a:cubicBezTo>
                  <a:cubicBezTo>
                    <a:pt x="4396" y="15455"/>
                    <a:pt x="4360" y="15507"/>
                    <a:pt x="4347" y="15564"/>
                  </a:cubicBezTo>
                  <a:lnTo>
                    <a:pt x="4341" y="15567"/>
                  </a:lnTo>
                  <a:cubicBezTo>
                    <a:pt x="4325" y="15570"/>
                    <a:pt x="4309" y="15577"/>
                    <a:pt x="4294" y="15585"/>
                  </a:cubicBezTo>
                  <a:cubicBezTo>
                    <a:pt x="4257" y="15607"/>
                    <a:pt x="4230" y="15642"/>
                    <a:pt x="4218" y="15684"/>
                  </a:cubicBezTo>
                  <a:cubicBezTo>
                    <a:pt x="4193" y="15695"/>
                    <a:pt x="4167" y="15705"/>
                    <a:pt x="4141" y="15716"/>
                  </a:cubicBezTo>
                  <a:cubicBezTo>
                    <a:pt x="4088" y="15738"/>
                    <a:pt x="4035" y="15762"/>
                    <a:pt x="3981" y="15782"/>
                  </a:cubicBezTo>
                  <a:cubicBezTo>
                    <a:pt x="3959" y="15789"/>
                    <a:pt x="3937" y="15795"/>
                    <a:pt x="3915" y="15800"/>
                  </a:cubicBezTo>
                  <a:cubicBezTo>
                    <a:pt x="3898" y="15804"/>
                    <a:pt x="3881" y="15807"/>
                    <a:pt x="3865" y="15809"/>
                  </a:cubicBezTo>
                  <a:lnTo>
                    <a:pt x="3814" y="15809"/>
                  </a:lnTo>
                  <a:cubicBezTo>
                    <a:pt x="3806" y="15808"/>
                    <a:pt x="3798" y="15807"/>
                    <a:pt x="3790" y="15807"/>
                  </a:cubicBezTo>
                  <a:cubicBezTo>
                    <a:pt x="3761" y="15807"/>
                    <a:pt x="3732" y="15815"/>
                    <a:pt x="3706" y="15830"/>
                  </a:cubicBezTo>
                  <a:cubicBezTo>
                    <a:pt x="3626" y="15877"/>
                    <a:pt x="3598" y="15981"/>
                    <a:pt x="3645" y="16062"/>
                  </a:cubicBezTo>
                  <a:cubicBezTo>
                    <a:pt x="3675" y="16117"/>
                    <a:pt x="3730" y="16141"/>
                    <a:pt x="3790" y="16149"/>
                  </a:cubicBezTo>
                  <a:cubicBezTo>
                    <a:pt x="3807" y="16150"/>
                    <a:pt x="3824" y="16151"/>
                    <a:pt x="3841" y="16151"/>
                  </a:cubicBezTo>
                  <a:cubicBezTo>
                    <a:pt x="3879" y="16151"/>
                    <a:pt x="3917" y="16147"/>
                    <a:pt x="3954" y="16139"/>
                  </a:cubicBezTo>
                  <a:cubicBezTo>
                    <a:pt x="4038" y="16122"/>
                    <a:pt x="4122" y="16096"/>
                    <a:pt x="4202" y="16060"/>
                  </a:cubicBezTo>
                  <a:cubicBezTo>
                    <a:pt x="4299" y="16019"/>
                    <a:pt x="4397" y="15981"/>
                    <a:pt x="4490" y="15932"/>
                  </a:cubicBezTo>
                  <a:cubicBezTo>
                    <a:pt x="4609" y="15870"/>
                    <a:pt x="4718" y="15794"/>
                    <a:pt x="4817" y="15704"/>
                  </a:cubicBezTo>
                  <a:cubicBezTo>
                    <a:pt x="4889" y="15658"/>
                    <a:pt x="4957" y="15603"/>
                    <a:pt x="5017" y="15541"/>
                  </a:cubicBezTo>
                  <a:cubicBezTo>
                    <a:pt x="5070" y="15485"/>
                    <a:pt x="5123" y="15431"/>
                    <a:pt x="5173" y="15373"/>
                  </a:cubicBezTo>
                  <a:cubicBezTo>
                    <a:pt x="5265" y="15267"/>
                    <a:pt x="5359" y="15157"/>
                    <a:pt x="5430" y="15034"/>
                  </a:cubicBezTo>
                  <a:cubicBezTo>
                    <a:pt x="5492" y="14918"/>
                    <a:pt x="5548" y="14799"/>
                    <a:pt x="5599" y="14677"/>
                  </a:cubicBezTo>
                  <a:cubicBezTo>
                    <a:pt x="5648" y="14563"/>
                    <a:pt x="5679" y="14442"/>
                    <a:pt x="5714" y="14322"/>
                  </a:cubicBezTo>
                  <a:cubicBezTo>
                    <a:pt x="5754" y="14187"/>
                    <a:pt x="5781" y="14048"/>
                    <a:pt x="5794" y="13907"/>
                  </a:cubicBezTo>
                  <a:cubicBezTo>
                    <a:pt x="5805" y="13766"/>
                    <a:pt x="5807" y="13624"/>
                    <a:pt x="5802" y="13483"/>
                  </a:cubicBezTo>
                  <a:cubicBezTo>
                    <a:pt x="5797" y="13329"/>
                    <a:pt x="5796" y="13172"/>
                    <a:pt x="5774" y="13018"/>
                  </a:cubicBezTo>
                  <a:cubicBezTo>
                    <a:pt x="5735" y="12737"/>
                    <a:pt x="5639" y="12469"/>
                    <a:pt x="5520" y="12213"/>
                  </a:cubicBezTo>
                  <a:cubicBezTo>
                    <a:pt x="5457" y="12078"/>
                    <a:pt x="5392" y="11945"/>
                    <a:pt x="5320" y="11814"/>
                  </a:cubicBezTo>
                  <a:cubicBezTo>
                    <a:pt x="5248" y="11684"/>
                    <a:pt x="5172" y="11559"/>
                    <a:pt x="5095" y="11432"/>
                  </a:cubicBezTo>
                  <a:cubicBezTo>
                    <a:pt x="5073" y="11397"/>
                    <a:pt x="5050" y="11362"/>
                    <a:pt x="5027" y="11326"/>
                  </a:cubicBezTo>
                  <a:cubicBezTo>
                    <a:pt x="5007" y="11290"/>
                    <a:pt x="4989" y="11253"/>
                    <a:pt x="4965" y="11219"/>
                  </a:cubicBezTo>
                  <a:cubicBezTo>
                    <a:pt x="4917" y="11147"/>
                    <a:pt x="4867" y="11076"/>
                    <a:pt x="4819" y="11004"/>
                  </a:cubicBezTo>
                  <a:cubicBezTo>
                    <a:pt x="4775" y="10940"/>
                    <a:pt x="4734" y="10875"/>
                    <a:pt x="4692" y="10812"/>
                  </a:cubicBezTo>
                  <a:cubicBezTo>
                    <a:pt x="4593" y="10671"/>
                    <a:pt x="4487" y="10535"/>
                    <a:pt x="4379" y="10403"/>
                  </a:cubicBezTo>
                  <a:cubicBezTo>
                    <a:pt x="4275" y="10274"/>
                    <a:pt x="4177" y="10142"/>
                    <a:pt x="4069" y="10018"/>
                  </a:cubicBezTo>
                  <a:cubicBezTo>
                    <a:pt x="3957" y="9888"/>
                    <a:pt x="3839" y="9765"/>
                    <a:pt x="3717" y="9644"/>
                  </a:cubicBezTo>
                  <a:cubicBezTo>
                    <a:pt x="3653" y="9582"/>
                    <a:pt x="3589" y="9517"/>
                    <a:pt x="3531" y="9450"/>
                  </a:cubicBezTo>
                  <a:cubicBezTo>
                    <a:pt x="3473" y="9382"/>
                    <a:pt x="3418" y="9317"/>
                    <a:pt x="3358" y="9251"/>
                  </a:cubicBezTo>
                  <a:cubicBezTo>
                    <a:pt x="3240" y="9121"/>
                    <a:pt x="3110" y="9005"/>
                    <a:pt x="2984" y="8884"/>
                  </a:cubicBezTo>
                  <a:lnTo>
                    <a:pt x="2984" y="8884"/>
                  </a:lnTo>
                  <a:cubicBezTo>
                    <a:pt x="2985" y="8885"/>
                    <a:pt x="2986" y="8886"/>
                    <a:pt x="2986" y="8887"/>
                  </a:cubicBezTo>
                  <a:cubicBezTo>
                    <a:pt x="2985" y="8885"/>
                    <a:pt x="2983" y="8883"/>
                    <a:pt x="2981" y="8880"/>
                  </a:cubicBezTo>
                  <a:lnTo>
                    <a:pt x="2977" y="8877"/>
                  </a:lnTo>
                  <a:cubicBezTo>
                    <a:pt x="2932" y="8831"/>
                    <a:pt x="2889" y="8784"/>
                    <a:pt x="2845" y="8738"/>
                  </a:cubicBezTo>
                  <a:cubicBezTo>
                    <a:pt x="2785" y="8666"/>
                    <a:pt x="2726" y="8593"/>
                    <a:pt x="2668" y="8520"/>
                  </a:cubicBezTo>
                  <a:lnTo>
                    <a:pt x="2668" y="8520"/>
                  </a:lnTo>
                  <a:cubicBezTo>
                    <a:pt x="2673" y="8526"/>
                    <a:pt x="2677" y="8531"/>
                    <a:pt x="2682" y="8536"/>
                  </a:cubicBezTo>
                  <a:cubicBezTo>
                    <a:pt x="2563" y="8382"/>
                    <a:pt x="2444" y="8227"/>
                    <a:pt x="2324" y="8074"/>
                  </a:cubicBezTo>
                  <a:cubicBezTo>
                    <a:pt x="2234" y="7955"/>
                    <a:pt x="2143" y="7836"/>
                    <a:pt x="2057" y="7716"/>
                  </a:cubicBezTo>
                  <a:cubicBezTo>
                    <a:pt x="1970" y="7593"/>
                    <a:pt x="1886" y="7469"/>
                    <a:pt x="1795" y="7347"/>
                  </a:cubicBezTo>
                  <a:cubicBezTo>
                    <a:pt x="1704" y="7227"/>
                    <a:pt x="1612" y="7113"/>
                    <a:pt x="1522" y="6993"/>
                  </a:cubicBezTo>
                  <a:cubicBezTo>
                    <a:pt x="1439" y="6881"/>
                    <a:pt x="1367" y="6758"/>
                    <a:pt x="1295" y="6638"/>
                  </a:cubicBezTo>
                  <a:lnTo>
                    <a:pt x="1295" y="6638"/>
                  </a:lnTo>
                  <a:cubicBezTo>
                    <a:pt x="1300" y="6644"/>
                    <a:pt x="1303" y="6651"/>
                    <a:pt x="1308" y="6657"/>
                  </a:cubicBezTo>
                  <a:cubicBezTo>
                    <a:pt x="1250" y="6557"/>
                    <a:pt x="1190" y="6457"/>
                    <a:pt x="1133" y="6355"/>
                  </a:cubicBezTo>
                  <a:cubicBezTo>
                    <a:pt x="1075" y="6250"/>
                    <a:pt x="1021" y="6143"/>
                    <a:pt x="973" y="6033"/>
                  </a:cubicBezTo>
                  <a:cubicBezTo>
                    <a:pt x="883" y="5801"/>
                    <a:pt x="799" y="5566"/>
                    <a:pt x="728" y="5326"/>
                  </a:cubicBezTo>
                  <a:lnTo>
                    <a:pt x="728" y="5326"/>
                  </a:lnTo>
                  <a:cubicBezTo>
                    <a:pt x="731" y="5334"/>
                    <a:pt x="732" y="5340"/>
                    <a:pt x="734" y="5349"/>
                  </a:cubicBezTo>
                  <a:cubicBezTo>
                    <a:pt x="729" y="5335"/>
                    <a:pt x="726" y="5320"/>
                    <a:pt x="722" y="5305"/>
                  </a:cubicBezTo>
                  <a:cubicBezTo>
                    <a:pt x="698" y="5122"/>
                    <a:pt x="671" y="4938"/>
                    <a:pt x="644" y="4754"/>
                  </a:cubicBezTo>
                  <a:cubicBezTo>
                    <a:pt x="642" y="4729"/>
                    <a:pt x="639" y="4704"/>
                    <a:pt x="636" y="4678"/>
                  </a:cubicBezTo>
                  <a:cubicBezTo>
                    <a:pt x="634" y="4640"/>
                    <a:pt x="633" y="4602"/>
                    <a:pt x="633" y="4564"/>
                  </a:cubicBezTo>
                  <a:cubicBezTo>
                    <a:pt x="636" y="4496"/>
                    <a:pt x="643" y="4428"/>
                    <a:pt x="646" y="4360"/>
                  </a:cubicBezTo>
                  <a:cubicBezTo>
                    <a:pt x="646" y="4360"/>
                    <a:pt x="646" y="4359"/>
                    <a:pt x="646" y="4359"/>
                  </a:cubicBezTo>
                  <a:lnTo>
                    <a:pt x="646" y="4357"/>
                  </a:lnTo>
                  <a:cubicBezTo>
                    <a:pt x="680" y="4166"/>
                    <a:pt x="725" y="3976"/>
                    <a:pt x="781" y="3790"/>
                  </a:cubicBezTo>
                  <a:cubicBezTo>
                    <a:pt x="816" y="3675"/>
                    <a:pt x="850" y="3561"/>
                    <a:pt x="892" y="3448"/>
                  </a:cubicBezTo>
                  <a:cubicBezTo>
                    <a:pt x="931" y="3342"/>
                    <a:pt x="978" y="3237"/>
                    <a:pt x="1025" y="3132"/>
                  </a:cubicBezTo>
                  <a:cubicBezTo>
                    <a:pt x="1073" y="3028"/>
                    <a:pt x="1126" y="2926"/>
                    <a:pt x="1187" y="2827"/>
                  </a:cubicBezTo>
                  <a:lnTo>
                    <a:pt x="1187" y="2827"/>
                  </a:lnTo>
                  <a:cubicBezTo>
                    <a:pt x="1181" y="2834"/>
                    <a:pt x="1178" y="2840"/>
                    <a:pt x="1173" y="2846"/>
                  </a:cubicBezTo>
                  <a:cubicBezTo>
                    <a:pt x="1321" y="2614"/>
                    <a:pt x="1481" y="2390"/>
                    <a:pt x="1653" y="2176"/>
                  </a:cubicBezTo>
                  <a:cubicBezTo>
                    <a:pt x="1759" y="2047"/>
                    <a:pt x="1872" y="1925"/>
                    <a:pt x="1990" y="1809"/>
                  </a:cubicBezTo>
                  <a:cubicBezTo>
                    <a:pt x="2011" y="1790"/>
                    <a:pt x="2034" y="1774"/>
                    <a:pt x="2057" y="1757"/>
                  </a:cubicBezTo>
                  <a:cubicBezTo>
                    <a:pt x="2137" y="1701"/>
                    <a:pt x="2219" y="1645"/>
                    <a:pt x="2302" y="1593"/>
                  </a:cubicBezTo>
                  <a:cubicBezTo>
                    <a:pt x="2395" y="1534"/>
                    <a:pt x="2490" y="1480"/>
                    <a:pt x="2587" y="1428"/>
                  </a:cubicBezTo>
                  <a:lnTo>
                    <a:pt x="2586" y="1428"/>
                  </a:lnTo>
                  <a:cubicBezTo>
                    <a:pt x="2765" y="1338"/>
                    <a:pt x="2949" y="1253"/>
                    <a:pt x="3130" y="1168"/>
                  </a:cubicBezTo>
                  <a:cubicBezTo>
                    <a:pt x="3218" y="1126"/>
                    <a:pt x="3306" y="1083"/>
                    <a:pt x="3395" y="1046"/>
                  </a:cubicBezTo>
                  <a:cubicBezTo>
                    <a:pt x="3486" y="1009"/>
                    <a:pt x="3576" y="976"/>
                    <a:pt x="3668" y="942"/>
                  </a:cubicBezTo>
                  <a:cubicBezTo>
                    <a:pt x="3770" y="904"/>
                    <a:pt x="3874" y="866"/>
                    <a:pt x="3979" y="833"/>
                  </a:cubicBezTo>
                  <a:cubicBezTo>
                    <a:pt x="4072" y="806"/>
                    <a:pt x="4164" y="779"/>
                    <a:pt x="4258" y="753"/>
                  </a:cubicBezTo>
                  <a:cubicBezTo>
                    <a:pt x="4293" y="747"/>
                    <a:pt x="4329" y="740"/>
                    <a:pt x="4364" y="737"/>
                  </a:cubicBezTo>
                  <a:lnTo>
                    <a:pt x="4359" y="737"/>
                  </a:lnTo>
                  <a:cubicBezTo>
                    <a:pt x="4467" y="726"/>
                    <a:pt x="4576" y="714"/>
                    <a:pt x="4682" y="697"/>
                  </a:cubicBezTo>
                  <a:cubicBezTo>
                    <a:pt x="4778" y="680"/>
                    <a:pt x="4871" y="662"/>
                    <a:pt x="4967" y="649"/>
                  </a:cubicBezTo>
                  <a:cubicBezTo>
                    <a:pt x="5120" y="627"/>
                    <a:pt x="5271" y="588"/>
                    <a:pt x="5425" y="571"/>
                  </a:cubicBezTo>
                  <a:cubicBezTo>
                    <a:pt x="5514" y="563"/>
                    <a:pt x="5604" y="562"/>
                    <a:pt x="5695" y="558"/>
                  </a:cubicBezTo>
                  <a:cubicBezTo>
                    <a:pt x="5806" y="554"/>
                    <a:pt x="5916" y="545"/>
                    <a:pt x="6027" y="545"/>
                  </a:cubicBezTo>
                  <a:cubicBezTo>
                    <a:pt x="6032" y="545"/>
                    <a:pt x="6038" y="545"/>
                    <a:pt x="6043" y="545"/>
                  </a:cubicBezTo>
                  <a:cubicBezTo>
                    <a:pt x="6225" y="550"/>
                    <a:pt x="6408" y="554"/>
                    <a:pt x="6588" y="580"/>
                  </a:cubicBezTo>
                  <a:lnTo>
                    <a:pt x="6586" y="580"/>
                  </a:lnTo>
                  <a:cubicBezTo>
                    <a:pt x="6824" y="622"/>
                    <a:pt x="7061" y="670"/>
                    <a:pt x="7296" y="732"/>
                  </a:cubicBezTo>
                  <a:cubicBezTo>
                    <a:pt x="7381" y="758"/>
                    <a:pt x="7464" y="789"/>
                    <a:pt x="7548" y="822"/>
                  </a:cubicBezTo>
                  <a:cubicBezTo>
                    <a:pt x="7631" y="855"/>
                    <a:pt x="7716" y="886"/>
                    <a:pt x="7801" y="915"/>
                  </a:cubicBezTo>
                  <a:cubicBezTo>
                    <a:pt x="7880" y="943"/>
                    <a:pt x="7957" y="969"/>
                    <a:pt x="8035" y="997"/>
                  </a:cubicBezTo>
                  <a:cubicBezTo>
                    <a:pt x="8054" y="1005"/>
                    <a:pt x="8073" y="1015"/>
                    <a:pt x="8092" y="1024"/>
                  </a:cubicBezTo>
                  <a:cubicBezTo>
                    <a:pt x="8229" y="1090"/>
                    <a:pt x="8362" y="1159"/>
                    <a:pt x="8495" y="1235"/>
                  </a:cubicBezTo>
                  <a:cubicBezTo>
                    <a:pt x="8566" y="1275"/>
                    <a:pt x="8636" y="1314"/>
                    <a:pt x="8707" y="1354"/>
                  </a:cubicBezTo>
                  <a:cubicBezTo>
                    <a:pt x="8764" y="1386"/>
                    <a:pt x="8822" y="1415"/>
                    <a:pt x="8884" y="1441"/>
                  </a:cubicBezTo>
                  <a:cubicBezTo>
                    <a:pt x="8903" y="1449"/>
                    <a:pt x="8922" y="1452"/>
                    <a:pt x="8940" y="1452"/>
                  </a:cubicBezTo>
                  <a:cubicBezTo>
                    <a:pt x="9062" y="1452"/>
                    <a:pt x="9161" y="1301"/>
                    <a:pt x="9082" y="1189"/>
                  </a:cubicBezTo>
                  <a:cubicBezTo>
                    <a:pt x="9043" y="1134"/>
                    <a:pt x="8980" y="1098"/>
                    <a:pt x="8921" y="1066"/>
                  </a:cubicBezTo>
                  <a:cubicBezTo>
                    <a:pt x="8876" y="1040"/>
                    <a:pt x="8830" y="1017"/>
                    <a:pt x="8784" y="990"/>
                  </a:cubicBezTo>
                  <a:lnTo>
                    <a:pt x="8784" y="990"/>
                  </a:lnTo>
                  <a:cubicBezTo>
                    <a:pt x="8789" y="993"/>
                    <a:pt x="8793" y="996"/>
                    <a:pt x="8797" y="999"/>
                  </a:cubicBezTo>
                  <a:cubicBezTo>
                    <a:pt x="8734" y="961"/>
                    <a:pt x="8669" y="925"/>
                    <a:pt x="8604" y="888"/>
                  </a:cubicBezTo>
                  <a:lnTo>
                    <a:pt x="8604" y="888"/>
                  </a:lnTo>
                  <a:cubicBezTo>
                    <a:pt x="8504" y="826"/>
                    <a:pt x="8405" y="772"/>
                    <a:pt x="8294" y="731"/>
                  </a:cubicBezTo>
                  <a:cubicBezTo>
                    <a:pt x="8252" y="715"/>
                    <a:pt x="8211" y="699"/>
                    <a:pt x="8169" y="684"/>
                  </a:cubicBezTo>
                  <a:cubicBezTo>
                    <a:pt x="8020" y="615"/>
                    <a:pt x="7870" y="548"/>
                    <a:pt x="7723" y="475"/>
                  </a:cubicBezTo>
                  <a:cubicBezTo>
                    <a:pt x="7584" y="407"/>
                    <a:pt x="7446" y="336"/>
                    <a:pt x="7301" y="278"/>
                  </a:cubicBezTo>
                  <a:cubicBezTo>
                    <a:pt x="7151" y="217"/>
                    <a:pt x="6998" y="166"/>
                    <a:pt x="6842" y="122"/>
                  </a:cubicBezTo>
                  <a:cubicBezTo>
                    <a:pt x="6752" y="97"/>
                    <a:pt x="6663" y="75"/>
                    <a:pt x="6571" y="56"/>
                  </a:cubicBezTo>
                  <a:cubicBezTo>
                    <a:pt x="6494" y="40"/>
                    <a:pt x="6415" y="32"/>
                    <a:pt x="6337" y="23"/>
                  </a:cubicBezTo>
                  <a:cubicBezTo>
                    <a:pt x="6261" y="14"/>
                    <a:pt x="6184" y="9"/>
                    <a:pt x="6108" y="8"/>
                  </a:cubicBezTo>
                  <a:lnTo>
                    <a:pt x="6046" y="8"/>
                  </a:lnTo>
                  <a:cubicBezTo>
                    <a:pt x="6001" y="3"/>
                    <a:pt x="5956" y="1"/>
                    <a:pt x="5911"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2"/>
            <p:cNvSpPr/>
            <p:nvPr/>
          </p:nvSpPr>
          <p:spPr>
            <a:xfrm>
              <a:off x="2292250" y="2837150"/>
              <a:ext cx="32600" cy="40175"/>
            </a:xfrm>
            <a:custGeom>
              <a:avLst/>
              <a:gdLst/>
              <a:ahLst/>
              <a:cxnLst/>
              <a:rect l="l" t="t" r="r" b="b"/>
              <a:pathLst>
                <a:path w="1304" h="1607" extrusionOk="0">
                  <a:moveTo>
                    <a:pt x="637" y="1"/>
                  </a:moveTo>
                  <a:cubicBezTo>
                    <a:pt x="621" y="1"/>
                    <a:pt x="605" y="1"/>
                    <a:pt x="589" y="3"/>
                  </a:cubicBezTo>
                  <a:cubicBezTo>
                    <a:pt x="579" y="2"/>
                    <a:pt x="570" y="2"/>
                    <a:pt x="561" y="2"/>
                  </a:cubicBezTo>
                  <a:cubicBezTo>
                    <a:pt x="533" y="2"/>
                    <a:pt x="505" y="4"/>
                    <a:pt x="478" y="9"/>
                  </a:cubicBezTo>
                  <a:cubicBezTo>
                    <a:pt x="408" y="22"/>
                    <a:pt x="340" y="46"/>
                    <a:pt x="279" y="83"/>
                  </a:cubicBezTo>
                  <a:cubicBezTo>
                    <a:pt x="221" y="117"/>
                    <a:pt x="179" y="170"/>
                    <a:pt x="143" y="227"/>
                  </a:cubicBezTo>
                  <a:cubicBezTo>
                    <a:pt x="131" y="248"/>
                    <a:pt x="119" y="269"/>
                    <a:pt x="108" y="290"/>
                  </a:cubicBezTo>
                  <a:cubicBezTo>
                    <a:pt x="97" y="305"/>
                    <a:pt x="86" y="322"/>
                    <a:pt x="78" y="339"/>
                  </a:cubicBezTo>
                  <a:cubicBezTo>
                    <a:pt x="50" y="397"/>
                    <a:pt x="31" y="458"/>
                    <a:pt x="22" y="521"/>
                  </a:cubicBezTo>
                  <a:cubicBezTo>
                    <a:pt x="0" y="657"/>
                    <a:pt x="4" y="796"/>
                    <a:pt x="29" y="932"/>
                  </a:cubicBezTo>
                  <a:cubicBezTo>
                    <a:pt x="41" y="999"/>
                    <a:pt x="59" y="1065"/>
                    <a:pt x="82" y="1129"/>
                  </a:cubicBezTo>
                  <a:cubicBezTo>
                    <a:pt x="111" y="1200"/>
                    <a:pt x="148" y="1268"/>
                    <a:pt x="194" y="1329"/>
                  </a:cubicBezTo>
                  <a:cubicBezTo>
                    <a:pt x="262" y="1424"/>
                    <a:pt x="364" y="1512"/>
                    <a:pt x="472" y="1555"/>
                  </a:cubicBezTo>
                  <a:cubicBezTo>
                    <a:pt x="532" y="1577"/>
                    <a:pt x="592" y="1594"/>
                    <a:pt x="654" y="1602"/>
                  </a:cubicBezTo>
                  <a:cubicBezTo>
                    <a:pt x="678" y="1606"/>
                    <a:pt x="702" y="1607"/>
                    <a:pt x="726" y="1607"/>
                  </a:cubicBezTo>
                  <a:cubicBezTo>
                    <a:pt x="799" y="1604"/>
                    <a:pt x="872" y="1592"/>
                    <a:pt x="940" y="1569"/>
                  </a:cubicBezTo>
                  <a:cubicBezTo>
                    <a:pt x="1004" y="1547"/>
                    <a:pt x="1055" y="1509"/>
                    <a:pt x="1105" y="1469"/>
                  </a:cubicBezTo>
                  <a:cubicBezTo>
                    <a:pt x="1157" y="1426"/>
                    <a:pt x="1191" y="1368"/>
                    <a:pt x="1224" y="1311"/>
                  </a:cubicBezTo>
                  <a:cubicBezTo>
                    <a:pt x="1265" y="1240"/>
                    <a:pt x="1286" y="1146"/>
                    <a:pt x="1295" y="1066"/>
                  </a:cubicBezTo>
                  <a:cubicBezTo>
                    <a:pt x="1303" y="989"/>
                    <a:pt x="1303" y="912"/>
                    <a:pt x="1297" y="835"/>
                  </a:cubicBezTo>
                  <a:cubicBezTo>
                    <a:pt x="1281" y="686"/>
                    <a:pt x="1238" y="542"/>
                    <a:pt x="1170" y="410"/>
                  </a:cubicBezTo>
                  <a:cubicBezTo>
                    <a:pt x="1077" y="225"/>
                    <a:pt x="922" y="27"/>
                    <a:pt x="699" y="5"/>
                  </a:cubicBezTo>
                  <a:cubicBezTo>
                    <a:pt x="679" y="2"/>
                    <a:pt x="658" y="1"/>
                    <a:pt x="637" y="1"/>
                  </a:cubicBezTo>
                  <a:close/>
                </a:path>
              </a:pathLst>
            </a:custGeom>
            <a:solidFill>
              <a:srgbClr val="335A6D">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2"/>
            <p:cNvSpPr/>
            <p:nvPr/>
          </p:nvSpPr>
          <p:spPr>
            <a:xfrm>
              <a:off x="2430300" y="2771725"/>
              <a:ext cx="32200" cy="41725"/>
            </a:xfrm>
            <a:custGeom>
              <a:avLst/>
              <a:gdLst/>
              <a:ahLst/>
              <a:cxnLst/>
              <a:rect l="l" t="t" r="r" b="b"/>
              <a:pathLst>
                <a:path w="1288" h="1669" extrusionOk="0">
                  <a:moveTo>
                    <a:pt x="624" y="0"/>
                  </a:moveTo>
                  <a:cubicBezTo>
                    <a:pt x="546" y="0"/>
                    <a:pt x="469" y="21"/>
                    <a:pt x="400" y="60"/>
                  </a:cubicBezTo>
                  <a:cubicBezTo>
                    <a:pt x="383" y="60"/>
                    <a:pt x="365" y="64"/>
                    <a:pt x="347" y="69"/>
                  </a:cubicBezTo>
                  <a:cubicBezTo>
                    <a:pt x="241" y="103"/>
                    <a:pt x="159" y="183"/>
                    <a:pt x="107" y="279"/>
                  </a:cubicBezTo>
                  <a:cubicBezTo>
                    <a:pt x="65" y="354"/>
                    <a:pt x="35" y="434"/>
                    <a:pt x="19" y="519"/>
                  </a:cubicBezTo>
                  <a:cubicBezTo>
                    <a:pt x="11" y="565"/>
                    <a:pt x="7" y="612"/>
                    <a:pt x="6" y="659"/>
                  </a:cubicBezTo>
                  <a:cubicBezTo>
                    <a:pt x="0" y="856"/>
                    <a:pt x="11" y="1070"/>
                    <a:pt x="90" y="1254"/>
                  </a:cubicBezTo>
                  <a:cubicBezTo>
                    <a:pt x="128" y="1340"/>
                    <a:pt x="171" y="1429"/>
                    <a:pt x="242" y="1494"/>
                  </a:cubicBezTo>
                  <a:cubicBezTo>
                    <a:pt x="296" y="1548"/>
                    <a:pt x="359" y="1590"/>
                    <a:pt x="430" y="1619"/>
                  </a:cubicBezTo>
                  <a:cubicBezTo>
                    <a:pt x="480" y="1637"/>
                    <a:pt x="528" y="1656"/>
                    <a:pt x="581" y="1663"/>
                  </a:cubicBezTo>
                  <a:lnTo>
                    <a:pt x="587" y="1663"/>
                  </a:lnTo>
                  <a:cubicBezTo>
                    <a:pt x="618" y="1667"/>
                    <a:pt x="650" y="1669"/>
                    <a:pt x="681" y="1669"/>
                  </a:cubicBezTo>
                  <a:cubicBezTo>
                    <a:pt x="696" y="1669"/>
                    <a:pt x="710" y="1668"/>
                    <a:pt x="725" y="1667"/>
                  </a:cubicBezTo>
                  <a:cubicBezTo>
                    <a:pt x="760" y="1665"/>
                    <a:pt x="794" y="1658"/>
                    <a:pt x="828" y="1645"/>
                  </a:cubicBezTo>
                  <a:cubicBezTo>
                    <a:pt x="862" y="1635"/>
                    <a:pt x="895" y="1620"/>
                    <a:pt x="925" y="1602"/>
                  </a:cubicBezTo>
                  <a:cubicBezTo>
                    <a:pt x="997" y="1554"/>
                    <a:pt x="1063" y="1503"/>
                    <a:pt x="1115" y="1434"/>
                  </a:cubicBezTo>
                  <a:cubicBezTo>
                    <a:pt x="1159" y="1379"/>
                    <a:pt x="1195" y="1317"/>
                    <a:pt x="1220" y="1250"/>
                  </a:cubicBezTo>
                  <a:cubicBezTo>
                    <a:pt x="1263" y="1136"/>
                    <a:pt x="1286" y="1014"/>
                    <a:pt x="1287" y="891"/>
                  </a:cubicBezTo>
                  <a:cubicBezTo>
                    <a:pt x="1286" y="656"/>
                    <a:pt x="1242" y="398"/>
                    <a:pt x="1071" y="223"/>
                  </a:cubicBezTo>
                  <a:cubicBezTo>
                    <a:pt x="983" y="131"/>
                    <a:pt x="876" y="62"/>
                    <a:pt x="756" y="20"/>
                  </a:cubicBezTo>
                  <a:cubicBezTo>
                    <a:pt x="713" y="7"/>
                    <a:pt x="669" y="0"/>
                    <a:pt x="624" y="0"/>
                  </a:cubicBezTo>
                  <a:close/>
                </a:path>
              </a:pathLst>
            </a:custGeom>
            <a:solidFill>
              <a:srgbClr val="335A6D">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2"/>
            <p:cNvSpPr/>
            <p:nvPr/>
          </p:nvSpPr>
          <p:spPr>
            <a:xfrm>
              <a:off x="2432650" y="3690200"/>
              <a:ext cx="425" cy="450"/>
            </a:xfrm>
            <a:custGeom>
              <a:avLst/>
              <a:gdLst/>
              <a:ahLst/>
              <a:cxnLst/>
              <a:rect l="l" t="t" r="r" b="b"/>
              <a:pathLst>
                <a:path w="17" h="18" extrusionOk="0">
                  <a:moveTo>
                    <a:pt x="16" y="1"/>
                  </a:moveTo>
                  <a:cubicBezTo>
                    <a:pt x="10" y="7"/>
                    <a:pt x="5" y="13"/>
                    <a:pt x="0" y="18"/>
                  </a:cubicBezTo>
                  <a:lnTo>
                    <a:pt x="3" y="16"/>
                  </a:lnTo>
                  <a:cubicBezTo>
                    <a:pt x="8" y="11"/>
                    <a:pt x="11" y="6"/>
                    <a:pt x="16" y="1"/>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2"/>
            <p:cNvSpPr/>
            <p:nvPr/>
          </p:nvSpPr>
          <p:spPr>
            <a:xfrm>
              <a:off x="2525400" y="3266850"/>
              <a:ext cx="25" cy="575"/>
            </a:xfrm>
            <a:custGeom>
              <a:avLst/>
              <a:gdLst/>
              <a:ahLst/>
              <a:cxnLst/>
              <a:rect l="l" t="t" r="r" b="b"/>
              <a:pathLst>
                <a:path w="1" h="23" extrusionOk="0">
                  <a:moveTo>
                    <a:pt x="1" y="23"/>
                  </a:moveTo>
                  <a:lnTo>
                    <a:pt x="1" y="8"/>
                  </a:lnTo>
                  <a:lnTo>
                    <a:pt x="1" y="0"/>
                  </a:lnTo>
                  <a:cubicBezTo>
                    <a:pt x="1" y="8"/>
                    <a:pt x="1" y="14"/>
                    <a:pt x="1" y="23"/>
                  </a:cubicBezTo>
                  <a:close/>
                </a:path>
              </a:pathLst>
            </a:custGeom>
            <a:solidFill>
              <a:srgbClr val="D68AB9">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2"/>
            <p:cNvSpPr/>
            <p:nvPr/>
          </p:nvSpPr>
          <p:spPr>
            <a:xfrm>
              <a:off x="1683400" y="2338400"/>
              <a:ext cx="1432950" cy="1358000"/>
            </a:xfrm>
            <a:custGeom>
              <a:avLst/>
              <a:gdLst/>
              <a:ahLst/>
              <a:cxnLst/>
              <a:rect l="l" t="t" r="r" b="b"/>
              <a:pathLst>
                <a:path w="57318" h="54320" extrusionOk="0">
                  <a:moveTo>
                    <a:pt x="47677" y="1457"/>
                  </a:moveTo>
                  <a:cubicBezTo>
                    <a:pt x="47677" y="1458"/>
                    <a:pt x="47677" y="1459"/>
                    <a:pt x="47677" y="1460"/>
                  </a:cubicBezTo>
                  <a:lnTo>
                    <a:pt x="47677" y="1460"/>
                  </a:lnTo>
                  <a:cubicBezTo>
                    <a:pt x="47677" y="1459"/>
                    <a:pt x="47677" y="1458"/>
                    <a:pt x="47677" y="1457"/>
                  </a:cubicBezTo>
                  <a:close/>
                  <a:moveTo>
                    <a:pt x="47677" y="1460"/>
                  </a:moveTo>
                  <a:cubicBezTo>
                    <a:pt x="47677" y="1464"/>
                    <a:pt x="47677" y="1468"/>
                    <a:pt x="47677" y="1472"/>
                  </a:cubicBezTo>
                  <a:cubicBezTo>
                    <a:pt x="47677" y="1468"/>
                    <a:pt x="47677" y="1464"/>
                    <a:pt x="47677" y="1460"/>
                  </a:cubicBezTo>
                  <a:close/>
                  <a:moveTo>
                    <a:pt x="17285" y="2630"/>
                  </a:moveTo>
                  <a:lnTo>
                    <a:pt x="17285" y="2630"/>
                  </a:lnTo>
                  <a:cubicBezTo>
                    <a:pt x="17283" y="2630"/>
                    <a:pt x="17281" y="2631"/>
                    <a:pt x="17279" y="2631"/>
                  </a:cubicBezTo>
                  <a:lnTo>
                    <a:pt x="17279" y="2631"/>
                  </a:lnTo>
                  <a:cubicBezTo>
                    <a:pt x="17281" y="2631"/>
                    <a:pt x="17283" y="2630"/>
                    <a:pt x="17285" y="2630"/>
                  </a:cubicBezTo>
                  <a:close/>
                  <a:moveTo>
                    <a:pt x="39966" y="3313"/>
                  </a:moveTo>
                  <a:lnTo>
                    <a:pt x="39966" y="3313"/>
                  </a:lnTo>
                  <a:cubicBezTo>
                    <a:pt x="39971" y="3313"/>
                    <a:pt x="39975" y="3313"/>
                    <a:pt x="39980" y="3313"/>
                  </a:cubicBezTo>
                  <a:lnTo>
                    <a:pt x="39980" y="3313"/>
                  </a:lnTo>
                  <a:cubicBezTo>
                    <a:pt x="39979" y="3313"/>
                    <a:pt x="39978" y="3313"/>
                    <a:pt x="39977" y="3313"/>
                  </a:cubicBezTo>
                  <a:cubicBezTo>
                    <a:pt x="39973" y="3313"/>
                    <a:pt x="39970" y="3313"/>
                    <a:pt x="39966" y="3313"/>
                  </a:cubicBezTo>
                  <a:close/>
                  <a:moveTo>
                    <a:pt x="37317" y="3828"/>
                  </a:moveTo>
                  <a:cubicBezTo>
                    <a:pt x="37316" y="3828"/>
                    <a:pt x="37316" y="3829"/>
                    <a:pt x="37316" y="3829"/>
                  </a:cubicBezTo>
                  <a:lnTo>
                    <a:pt x="37316" y="3829"/>
                  </a:lnTo>
                  <a:cubicBezTo>
                    <a:pt x="37316" y="3829"/>
                    <a:pt x="37316" y="3828"/>
                    <a:pt x="37317" y="3828"/>
                  </a:cubicBezTo>
                  <a:close/>
                  <a:moveTo>
                    <a:pt x="42030" y="3930"/>
                  </a:moveTo>
                  <a:cubicBezTo>
                    <a:pt x="42032" y="3932"/>
                    <a:pt x="42035" y="3933"/>
                    <a:pt x="42037" y="3934"/>
                  </a:cubicBezTo>
                  <a:cubicBezTo>
                    <a:pt x="42035" y="3933"/>
                    <a:pt x="42032" y="3932"/>
                    <a:pt x="42030" y="3930"/>
                  </a:cubicBezTo>
                  <a:close/>
                  <a:moveTo>
                    <a:pt x="47583" y="4093"/>
                  </a:moveTo>
                  <a:cubicBezTo>
                    <a:pt x="47582" y="4095"/>
                    <a:pt x="47582" y="4098"/>
                    <a:pt x="47582" y="4100"/>
                  </a:cubicBezTo>
                  <a:lnTo>
                    <a:pt x="47582" y="4100"/>
                  </a:lnTo>
                  <a:cubicBezTo>
                    <a:pt x="47582" y="4098"/>
                    <a:pt x="47582" y="4096"/>
                    <a:pt x="47583" y="4093"/>
                  </a:cubicBezTo>
                  <a:close/>
                  <a:moveTo>
                    <a:pt x="47887" y="4327"/>
                  </a:moveTo>
                  <a:cubicBezTo>
                    <a:pt x="47887" y="4328"/>
                    <a:pt x="47887" y="4328"/>
                    <a:pt x="47887" y="4329"/>
                  </a:cubicBezTo>
                  <a:cubicBezTo>
                    <a:pt x="47887" y="4328"/>
                    <a:pt x="47887" y="4328"/>
                    <a:pt x="47887" y="4327"/>
                  </a:cubicBezTo>
                  <a:close/>
                  <a:moveTo>
                    <a:pt x="10715" y="6056"/>
                  </a:moveTo>
                  <a:lnTo>
                    <a:pt x="10715" y="6056"/>
                  </a:lnTo>
                  <a:cubicBezTo>
                    <a:pt x="10715" y="6056"/>
                    <a:pt x="10715" y="6056"/>
                    <a:pt x="10715" y="6056"/>
                  </a:cubicBezTo>
                  <a:lnTo>
                    <a:pt x="10715" y="6056"/>
                  </a:lnTo>
                  <a:cubicBezTo>
                    <a:pt x="10715" y="6056"/>
                    <a:pt x="10715" y="6056"/>
                    <a:pt x="10715" y="6056"/>
                  </a:cubicBezTo>
                  <a:close/>
                  <a:moveTo>
                    <a:pt x="34379" y="6095"/>
                  </a:moveTo>
                  <a:cubicBezTo>
                    <a:pt x="34378" y="6097"/>
                    <a:pt x="34378" y="6099"/>
                    <a:pt x="34377" y="6101"/>
                  </a:cubicBezTo>
                  <a:cubicBezTo>
                    <a:pt x="34377" y="6099"/>
                    <a:pt x="34378" y="6097"/>
                    <a:pt x="34379" y="6095"/>
                  </a:cubicBezTo>
                  <a:close/>
                  <a:moveTo>
                    <a:pt x="39965" y="6711"/>
                  </a:moveTo>
                  <a:cubicBezTo>
                    <a:pt x="39965" y="6711"/>
                    <a:pt x="39965" y="6711"/>
                    <a:pt x="39965" y="6711"/>
                  </a:cubicBezTo>
                  <a:cubicBezTo>
                    <a:pt x="39965" y="6711"/>
                    <a:pt x="39965" y="6711"/>
                    <a:pt x="39965" y="6711"/>
                  </a:cubicBezTo>
                  <a:close/>
                  <a:moveTo>
                    <a:pt x="39960" y="6711"/>
                  </a:moveTo>
                  <a:lnTo>
                    <a:pt x="39960" y="6711"/>
                  </a:lnTo>
                  <a:cubicBezTo>
                    <a:pt x="39959" y="6711"/>
                    <a:pt x="39958" y="6711"/>
                    <a:pt x="39957" y="6711"/>
                  </a:cubicBezTo>
                  <a:lnTo>
                    <a:pt x="39957" y="6711"/>
                  </a:lnTo>
                  <a:cubicBezTo>
                    <a:pt x="39958" y="6711"/>
                    <a:pt x="39959" y="6711"/>
                    <a:pt x="39960" y="6711"/>
                  </a:cubicBezTo>
                  <a:close/>
                  <a:moveTo>
                    <a:pt x="34091" y="6756"/>
                  </a:moveTo>
                  <a:lnTo>
                    <a:pt x="34091" y="6756"/>
                  </a:lnTo>
                  <a:cubicBezTo>
                    <a:pt x="34090" y="6760"/>
                    <a:pt x="34088" y="6764"/>
                    <a:pt x="34086" y="6769"/>
                  </a:cubicBezTo>
                  <a:cubicBezTo>
                    <a:pt x="34087" y="6764"/>
                    <a:pt x="34089" y="6760"/>
                    <a:pt x="34091" y="6756"/>
                  </a:cubicBezTo>
                  <a:close/>
                  <a:moveTo>
                    <a:pt x="34354" y="8467"/>
                  </a:moveTo>
                  <a:lnTo>
                    <a:pt x="34354" y="8467"/>
                  </a:lnTo>
                  <a:cubicBezTo>
                    <a:pt x="34354" y="8467"/>
                    <a:pt x="34354" y="8467"/>
                    <a:pt x="34354" y="8468"/>
                  </a:cubicBezTo>
                  <a:cubicBezTo>
                    <a:pt x="34354" y="8467"/>
                    <a:pt x="34354" y="8467"/>
                    <a:pt x="34354" y="8467"/>
                  </a:cubicBezTo>
                  <a:close/>
                  <a:moveTo>
                    <a:pt x="47102" y="9139"/>
                  </a:moveTo>
                  <a:lnTo>
                    <a:pt x="47102" y="9139"/>
                  </a:lnTo>
                  <a:cubicBezTo>
                    <a:pt x="47102" y="9140"/>
                    <a:pt x="47101" y="9140"/>
                    <a:pt x="47101" y="9141"/>
                  </a:cubicBezTo>
                  <a:lnTo>
                    <a:pt x="47101" y="9141"/>
                  </a:lnTo>
                  <a:cubicBezTo>
                    <a:pt x="47101" y="9140"/>
                    <a:pt x="47102" y="9140"/>
                    <a:pt x="47102" y="9139"/>
                  </a:cubicBezTo>
                  <a:close/>
                  <a:moveTo>
                    <a:pt x="40206" y="9314"/>
                  </a:moveTo>
                  <a:lnTo>
                    <a:pt x="40206" y="9314"/>
                  </a:lnTo>
                  <a:cubicBezTo>
                    <a:pt x="40207" y="9316"/>
                    <a:pt x="40208" y="9318"/>
                    <a:pt x="40210" y="9320"/>
                  </a:cubicBezTo>
                  <a:cubicBezTo>
                    <a:pt x="40209" y="9318"/>
                    <a:pt x="40207" y="9316"/>
                    <a:pt x="40206" y="9314"/>
                  </a:cubicBezTo>
                  <a:close/>
                  <a:moveTo>
                    <a:pt x="34643" y="9421"/>
                  </a:moveTo>
                  <a:cubicBezTo>
                    <a:pt x="34646" y="9426"/>
                    <a:pt x="34648" y="9431"/>
                    <a:pt x="34651" y="9436"/>
                  </a:cubicBezTo>
                  <a:cubicBezTo>
                    <a:pt x="34649" y="9430"/>
                    <a:pt x="34646" y="9425"/>
                    <a:pt x="34643" y="9421"/>
                  </a:cubicBezTo>
                  <a:close/>
                  <a:moveTo>
                    <a:pt x="35407" y="10753"/>
                  </a:moveTo>
                  <a:cubicBezTo>
                    <a:pt x="35408" y="10755"/>
                    <a:pt x="35410" y="10758"/>
                    <a:pt x="35411" y="10760"/>
                  </a:cubicBezTo>
                  <a:cubicBezTo>
                    <a:pt x="35410" y="10758"/>
                    <a:pt x="35408" y="10755"/>
                    <a:pt x="35407" y="10753"/>
                  </a:cubicBezTo>
                  <a:close/>
                  <a:moveTo>
                    <a:pt x="36693" y="12664"/>
                  </a:moveTo>
                  <a:cubicBezTo>
                    <a:pt x="36694" y="12665"/>
                    <a:pt x="36695" y="12666"/>
                    <a:pt x="36696" y="12668"/>
                  </a:cubicBezTo>
                  <a:cubicBezTo>
                    <a:pt x="36695" y="12666"/>
                    <a:pt x="36694" y="12665"/>
                    <a:pt x="36693" y="12664"/>
                  </a:cubicBezTo>
                  <a:close/>
                  <a:moveTo>
                    <a:pt x="42710" y="13245"/>
                  </a:moveTo>
                  <a:cubicBezTo>
                    <a:pt x="42711" y="13248"/>
                    <a:pt x="42713" y="13250"/>
                    <a:pt x="42714" y="13253"/>
                  </a:cubicBezTo>
                  <a:cubicBezTo>
                    <a:pt x="42713" y="13250"/>
                    <a:pt x="42711" y="13248"/>
                    <a:pt x="42710" y="13245"/>
                  </a:cubicBezTo>
                  <a:close/>
                  <a:moveTo>
                    <a:pt x="52111" y="15200"/>
                  </a:moveTo>
                  <a:cubicBezTo>
                    <a:pt x="52112" y="15201"/>
                    <a:pt x="52114" y="15201"/>
                    <a:pt x="52115" y="15202"/>
                  </a:cubicBezTo>
                  <a:cubicBezTo>
                    <a:pt x="52114" y="15201"/>
                    <a:pt x="52112" y="15200"/>
                    <a:pt x="52111" y="15200"/>
                  </a:cubicBezTo>
                  <a:close/>
                  <a:moveTo>
                    <a:pt x="11004" y="21399"/>
                  </a:moveTo>
                  <a:cubicBezTo>
                    <a:pt x="11005" y="21399"/>
                    <a:pt x="11005" y="21400"/>
                    <a:pt x="11006" y="21400"/>
                  </a:cubicBezTo>
                  <a:cubicBezTo>
                    <a:pt x="11005" y="21399"/>
                    <a:pt x="11005" y="21399"/>
                    <a:pt x="11004" y="21399"/>
                  </a:cubicBezTo>
                  <a:close/>
                  <a:moveTo>
                    <a:pt x="42084" y="21590"/>
                  </a:moveTo>
                  <a:lnTo>
                    <a:pt x="42084" y="21590"/>
                  </a:lnTo>
                  <a:cubicBezTo>
                    <a:pt x="42085" y="21590"/>
                    <a:pt x="42086" y="21591"/>
                    <a:pt x="42087" y="21591"/>
                  </a:cubicBezTo>
                  <a:cubicBezTo>
                    <a:pt x="42086" y="21591"/>
                    <a:pt x="42085" y="21590"/>
                    <a:pt x="42084" y="21590"/>
                  </a:cubicBezTo>
                  <a:close/>
                  <a:moveTo>
                    <a:pt x="11904" y="22311"/>
                  </a:moveTo>
                  <a:cubicBezTo>
                    <a:pt x="11904" y="22312"/>
                    <a:pt x="11905" y="22312"/>
                    <a:pt x="11905" y="22313"/>
                  </a:cubicBezTo>
                  <a:cubicBezTo>
                    <a:pt x="11905" y="22312"/>
                    <a:pt x="11904" y="22312"/>
                    <a:pt x="11904" y="22311"/>
                  </a:cubicBezTo>
                  <a:close/>
                  <a:moveTo>
                    <a:pt x="5949" y="22951"/>
                  </a:moveTo>
                  <a:cubicBezTo>
                    <a:pt x="5951" y="22956"/>
                    <a:pt x="5952" y="22960"/>
                    <a:pt x="5953" y="22965"/>
                  </a:cubicBezTo>
                  <a:lnTo>
                    <a:pt x="5953" y="22965"/>
                  </a:lnTo>
                  <a:cubicBezTo>
                    <a:pt x="5952" y="22960"/>
                    <a:pt x="5951" y="22956"/>
                    <a:pt x="5949" y="22951"/>
                  </a:cubicBezTo>
                  <a:close/>
                  <a:moveTo>
                    <a:pt x="15398" y="24262"/>
                  </a:moveTo>
                  <a:lnTo>
                    <a:pt x="15398" y="24262"/>
                  </a:lnTo>
                  <a:cubicBezTo>
                    <a:pt x="15398" y="24262"/>
                    <a:pt x="15398" y="24262"/>
                    <a:pt x="15399" y="24262"/>
                  </a:cubicBezTo>
                  <a:lnTo>
                    <a:pt x="15399" y="24262"/>
                  </a:lnTo>
                  <a:cubicBezTo>
                    <a:pt x="15398" y="24262"/>
                    <a:pt x="15398" y="24262"/>
                    <a:pt x="15398" y="24262"/>
                  </a:cubicBezTo>
                  <a:close/>
                  <a:moveTo>
                    <a:pt x="5654" y="24287"/>
                  </a:moveTo>
                  <a:cubicBezTo>
                    <a:pt x="5653" y="24288"/>
                    <a:pt x="5653" y="24289"/>
                    <a:pt x="5653" y="24290"/>
                  </a:cubicBezTo>
                  <a:lnTo>
                    <a:pt x="5653" y="24290"/>
                  </a:lnTo>
                  <a:cubicBezTo>
                    <a:pt x="5653" y="24289"/>
                    <a:pt x="5654" y="24288"/>
                    <a:pt x="5654" y="24287"/>
                  </a:cubicBezTo>
                  <a:close/>
                  <a:moveTo>
                    <a:pt x="3886" y="24360"/>
                  </a:moveTo>
                  <a:lnTo>
                    <a:pt x="3886" y="24360"/>
                  </a:lnTo>
                  <a:cubicBezTo>
                    <a:pt x="3886" y="24361"/>
                    <a:pt x="3886" y="24363"/>
                    <a:pt x="3886" y="24364"/>
                  </a:cubicBezTo>
                  <a:lnTo>
                    <a:pt x="3886" y="24364"/>
                  </a:lnTo>
                  <a:cubicBezTo>
                    <a:pt x="3886" y="24363"/>
                    <a:pt x="3886" y="24361"/>
                    <a:pt x="3886" y="24360"/>
                  </a:cubicBezTo>
                  <a:close/>
                  <a:moveTo>
                    <a:pt x="23232" y="24935"/>
                  </a:moveTo>
                  <a:lnTo>
                    <a:pt x="23232" y="24935"/>
                  </a:lnTo>
                  <a:cubicBezTo>
                    <a:pt x="23238" y="24936"/>
                    <a:pt x="23243" y="24937"/>
                    <a:pt x="23249" y="24938"/>
                  </a:cubicBezTo>
                  <a:cubicBezTo>
                    <a:pt x="23243" y="24938"/>
                    <a:pt x="23238" y="24936"/>
                    <a:pt x="23232" y="24935"/>
                  </a:cubicBezTo>
                  <a:close/>
                  <a:moveTo>
                    <a:pt x="9184" y="26375"/>
                  </a:moveTo>
                  <a:lnTo>
                    <a:pt x="9184" y="26375"/>
                  </a:lnTo>
                  <a:cubicBezTo>
                    <a:pt x="9181" y="26378"/>
                    <a:pt x="9178" y="26381"/>
                    <a:pt x="9175" y="26384"/>
                  </a:cubicBezTo>
                  <a:cubicBezTo>
                    <a:pt x="9178" y="26381"/>
                    <a:pt x="9181" y="26378"/>
                    <a:pt x="9184" y="26375"/>
                  </a:cubicBezTo>
                  <a:close/>
                  <a:moveTo>
                    <a:pt x="15400" y="28315"/>
                  </a:moveTo>
                  <a:cubicBezTo>
                    <a:pt x="15398" y="28316"/>
                    <a:pt x="15397" y="28316"/>
                    <a:pt x="15395" y="28317"/>
                  </a:cubicBezTo>
                  <a:lnTo>
                    <a:pt x="15395" y="28317"/>
                  </a:lnTo>
                  <a:cubicBezTo>
                    <a:pt x="15397" y="28317"/>
                    <a:pt x="15398" y="28316"/>
                    <a:pt x="15400" y="28315"/>
                  </a:cubicBezTo>
                  <a:close/>
                  <a:moveTo>
                    <a:pt x="12508" y="30844"/>
                  </a:moveTo>
                  <a:cubicBezTo>
                    <a:pt x="12508" y="30844"/>
                    <a:pt x="12507" y="30845"/>
                    <a:pt x="12507" y="30846"/>
                  </a:cubicBezTo>
                  <a:lnTo>
                    <a:pt x="12507" y="30846"/>
                  </a:lnTo>
                  <a:cubicBezTo>
                    <a:pt x="12508" y="30845"/>
                    <a:pt x="12508" y="30844"/>
                    <a:pt x="12508" y="30844"/>
                  </a:cubicBezTo>
                  <a:close/>
                  <a:moveTo>
                    <a:pt x="42976" y="31486"/>
                  </a:moveTo>
                  <a:cubicBezTo>
                    <a:pt x="42976" y="31486"/>
                    <a:pt x="42976" y="31487"/>
                    <a:pt x="42975" y="31487"/>
                  </a:cubicBezTo>
                  <a:lnTo>
                    <a:pt x="42975" y="31487"/>
                  </a:lnTo>
                  <a:cubicBezTo>
                    <a:pt x="42976" y="31487"/>
                    <a:pt x="42976" y="31486"/>
                    <a:pt x="42976" y="31486"/>
                  </a:cubicBezTo>
                  <a:close/>
                  <a:moveTo>
                    <a:pt x="3034" y="20901"/>
                  </a:moveTo>
                  <a:lnTo>
                    <a:pt x="3034" y="20901"/>
                  </a:lnTo>
                  <a:cubicBezTo>
                    <a:pt x="3127" y="20924"/>
                    <a:pt x="3220" y="20948"/>
                    <a:pt x="3315" y="20970"/>
                  </a:cubicBezTo>
                  <a:lnTo>
                    <a:pt x="3314" y="20970"/>
                  </a:lnTo>
                  <a:cubicBezTo>
                    <a:pt x="3318" y="20972"/>
                    <a:pt x="3321" y="20972"/>
                    <a:pt x="3326" y="20974"/>
                  </a:cubicBezTo>
                  <a:lnTo>
                    <a:pt x="3332" y="20975"/>
                  </a:lnTo>
                  <a:cubicBezTo>
                    <a:pt x="3486" y="21016"/>
                    <a:pt x="3638" y="21066"/>
                    <a:pt x="3787" y="21123"/>
                  </a:cubicBezTo>
                  <a:lnTo>
                    <a:pt x="3787" y="21122"/>
                  </a:lnTo>
                  <a:cubicBezTo>
                    <a:pt x="3788" y="21123"/>
                    <a:pt x="3789" y="21123"/>
                    <a:pt x="3790" y="21123"/>
                  </a:cubicBezTo>
                  <a:cubicBezTo>
                    <a:pt x="3795" y="21126"/>
                    <a:pt x="3802" y="21128"/>
                    <a:pt x="3807" y="21129"/>
                  </a:cubicBezTo>
                  <a:lnTo>
                    <a:pt x="3802" y="21129"/>
                  </a:lnTo>
                  <a:cubicBezTo>
                    <a:pt x="3906" y="21174"/>
                    <a:pt x="4012" y="21219"/>
                    <a:pt x="4112" y="21269"/>
                  </a:cubicBezTo>
                  <a:cubicBezTo>
                    <a:pt x="4204" y="21315"/>
                    <a:pt x="4295" y="21362"/>
                    <a:pt x="4385" y="21411"/>
                  </a:cubicBezTo>
                  <a:cubicBezTo>
                    <a:pt x="4510" y="21482"/>
                    <a:pt x="4632" y="21560"/>
                    <a:pt x="4748" y="21644"/>
                  </a:cubicBezTo>
                  <a:cubicBezTo>
                    <a:pt x="4825" y="21703"/>
                    <a:pt x="4901" y="21764"/>
                    <a:pt x="4973" y="21828"/>
                  </a:cubicBezTo>
                  <a:cubicBezTo>
                    <a:pt x="5062" y="21917"/>
                    <a:pt x="5147" y="22011"/>
                    <a:pt x="5226" y="22108"/>
                  </a:cubicBezTo>
                  <a:cubicBezTo>
                    <a:pt x="5280" y="22180"/>
                    <a:pt x="5329" y="22252"/>
                    <a:pt x="5375" y="22328"/>
                  </a:cubicBezTo>
                  <a:cubicBezTo>
                    <a:pt x="5408" y="22388"/>
                    <a:pt x="5436" y="22447"/>
                    <a:pt x="5465" y="22508"/>
                  </a:cubicBezTo>
                  <a:cubicBezTo>
                    <a:pt x="5490" y="22572"/>
                    <a:pt x="5512" y="22637"/>
                    <a:pt x="5531" y="22702"/>
                  </a:cubicBezTo>
                  <a:cubicBezTo>
                    <a:pt x="5578" y="22872"/>
                    <a:pt x="5623" y="23043"/>
                    <a:pt x="5671" y="23212"/>
                  </a:cubicBezTo>
                  <a:cubicBezTo>
                    <a:pt x="5679" y="23248"/>
                    <a:pt x="5685" y="23282"/>
                    <a:pt x="5692" y="23318"/>
                  </a:cubicBezTo>
                  <a:cubicBezTo>
                    <a:pt x="5700" y="23392"/>
                    <a:pt x="5704" y="23467"/>
                    <a:pt x="5705" y="23542"/>
                  </a:cubicBezTo>
                  <a:cubicBezTo>
                    <a:pt x="5704" y="23680"/>
                    <a:pt x="5689" y="23816"/>
                    <a:pt x="5680" y="23952"/>
                  </a:cubicBezTo>
                  <a:cubicBezTo>
                    <a:pt x="5673" y="24067"/>
                    <a:pt x="5665" y="24181"/>
                    <a:pt x="5654" y="24295"/>
                  </a:cubicBezTo>
                  <a:cubicBezTo>
                    <a:pt x="5654" y="24294"/>
                    <a:pt x="5653" y="24292"/>
                    <a:pt x="5653" y="24290"/>
                  </a:cubicBezTo>
                  <a:lnTo>
                    <a:pt x="5653" y="24290"/>
                  </a:lnTo>
                  <a:cubicBezTo>
                    <a:pt x="5643" y="24370"/>
                    <a:pt x="5628" y="24449"/>
                    <a:pt x="5611" y="24527"/>
                  </a:cubicBezTo>
                  <a:cubicBezTo>
                    <a:pt x="5595" y="24606"/>
                    <a:pt x="5585" y="24688"/>
                    <a:pt x="5570" y="24768"/>
                  </a:cubicBezTo>
                  <a:cubicBezTo>
                    <a:pt x="5539" y="24957"/>
                    <a:pt x="5486" y="25142"/>
                    <a:pt x="5464" y="25332"/>
                  </a:cubicBezTo>
                  <a:cubicBezTo>
                    <a:pt x="5451" y="25439"/>
                    <a:pt x="5434" y="25544"/>
                    <a:pt x="5421" y="25650"/>
                  </a:cubicBezTo>
                  <a:cubicBezTo>
                    <a:pt x="5408" y="25760"/>
                    <a:pt x="5400" y="25871"/>
                    <a:pt x="5400" y="25982"/>
                  </a:cubicBezTo>
                  <a:cubicBezTo>
                    <a:pt x="5401" y="26099"/>
                    <a:pt x="5410" y="26216"/>
                    <a:pt x="5425" y="26332"/>
                  </a:cubicBezTo>
                  <a:cubicBezTo>
                    <a:pt x="5447" y="26496"/>
                    <a:pt x="5478" y="26662"/>
                    <a:pt x="5545" y="26814"/>
                  </a:cubicBezTo>
                  <a:cubicBezTo>
                    <a:pt x="5585" y="26902"/>
                    <a:pt x="5632" y="26989"/>
                    <a:pt x="5677" y="27074"/>
                  </a:cubicBezTo>
                  <a:cubicBezTo>
                    <a:pt x="5716" y="27147"/>
                    <a:pt x="5755" y="27218"/>
                    <a:pt x="5797" y="27288"/>
                  </a:cubicBezTo>
                  <a:cubicBezTo>
                    <a:pt x="5848" y="27366"/>
                    <a:pt x="5903" y="27441"/>
                    <a:pt x="5963" y="27511"/>
                  </a:cubicBezTo>
                  <a:cubicBezTo>
                    <a:pt x="6011" y="27573"/>
                    <a:pt x="6062" y="27632"/>
                    <a:pt x="6116" y="27688"/>
                  </a:cubicBezTo>
                  <a:cubicBezTo>
                    <a:pt x="6336" y="27907"/>
                    <a:pt x="6627" y="28043"/>
                    <a:pt x="6925" y="28119"/>
                  </a:cubicBezTo>
                  <a:cubicBezTo>
                    <a:pt x="6998" y="28138"/>
                    <a:pt x="7072" y="28152"/>
                    <a:pt x="7147" y="28163"/>
                  </a:cubicBezTo>
                  <a:cubicBezTo>
                    <a:pt x="7182" y="28168"/>
                    <a:pt x="7217" y="28170"/>
                    <a:pt x="7253" y="28170"/>
                  </a:cubicBezTo>
                  <a:cubicBezTo>
                    <a:pt x="7299" y="28170"/>
                    <a:pt x="7344" y="28166"/>
                    <a:pt x="7390" y="28159"/>
                  </a:cubicBezTo>
                  <a:cubicBezTo>
                    <a:pt x="7474" y="28144"/>
                    <a:pt x="7555" y="28116"/>
                    <a:pt x="7632" y="28078"/>
                  </a:cubicBezTo>
                  <a:cubicBezTo>
                    <a:pt x="7712" y="28036"/>
                    <a:pt x="7788" y="27989"/>
                    <a:pt x="7860" y="27936"/>
                  </a:cubicBezTo>
                  <a:cubicBezTo>
                    <a:pt x="7937" y="27880"/>
                    <a:pt x="8011" y="27821"/>
                    <a:pt x="8083" y="27757"/>
                  </a:cubicBezTo>
                  <a:cubicBezTo>
                    <a:pt x="8149" y="27695"/>
                    <a:pt x="8212" y="27631"/>
                    <a:pt x="8275" y="27563"/>
                  </a:cubicBezTo>
                  <a:cubicBezTo>
                    <a:pt x="8391" y="27442"/>
                    <a:pt x="8488" y="27301"/>
                    <a:pt x="8579" y="27161"/>
                  </a:cubicBezTo>
                  <a:cubicBezTo>
                    <a:pt x="8674" y="27015"/>
                    <a:pt x="8769" y="26872"/>
                    <a:pt x="8872" y="26730"/>
                  </a:cubicBezTo>
                  <a:cubicBezTo>
                    <a:pt x="8922" y="26669"/>
                    <a:pt x="8971" y="26607"/>
                    <a:pt x="9023" y="26547"/>
                  </a:cubicBezTo>
                  <a:cubicBezTo>
                    <a:pt x="9077" y="26486"/>
                    <a:pt x="9134" y="26426"/>
                    <a:pt x="9192" y="26368"/>
                  </a:cubicBezTo>
                  <a:lnTo>
                    <a:pt x="9192" y="26368"/>
                  </a:lnTo>
                  <a:cubicBezTo>
                    <a:pt x="9190" y="26369"/>
                    <a:pt x="9189" y="26370"/>
                    <a:pt x="9187" y="26372"/>
                  </a:cubicBezTo>
                  <a:lnTo>
                    <a:pt x="9187" y="26372"/>
                  </a:lnTo>
                  <a:cubicBezTo>
                    <a:pt x="9303" y="26258"/>
                    <a:pt x="9420" y="26148"/>
                    <a:pt x="9542" y="26044"/>
                  </a:cubicBezTo>
                  <a:cubicBezTo>
                    <a:pt x="9598" y="26006"/>
                    <a:pt x="9654" y="25970"/>
                    <a:pt x="9710" y="25934"/>
                  </a:cubicBezTo>
                  <a:cubicBezTo>
                    <a:pt x="9765" y="25907"/>
                    <a:pt x="9819" y="25877"/>
                    <a:pt x="9876" y="25851"/>
                  </a:cubicBezTo>
                  <a:cubicBezTo>
                    <a:pt x="9928" y="25830"/>
                    <a:pt x="9980" y="25811"/>
                    <a:pt x="10035" y="25792"/>
                  </a:cubicBezTo>
                  <a:cubicBezTo>
                    <a:pt x="10083" y="25780"/>
                    <a:pt x="10128" y="25770"/>
                    <a:pt x="10176" y="25761"/>
                  </a:cubicBezTo>
                  <a:cubicBezTo>
                    <a:pt x="10312" y="25744"/>
                    <a:pt x="10448" y="25733"/>
                    <a:pt x="10585" y="25730"/>
                  </a:cubicBezTo>
                  <a:cubicBezTo>
                    <a:pt x="10668" y="25732"/>
                    <a:pt x="10749" y="25736"/>
                    <a:pt x="10830" y="25743"/>
                  </a:cubicBezTo>
                  <a:cubicBezTo>
                    <a:pt x="10891" y="25749"/>
                    <a:pt x="10951" y="25757"/>
                    <a:pt x="11011" y="25765"/>
                  </a:cubicBezTo>
                  <a:cubicBezTo>
                    <a:pt x="11077" y="25774"/>
                    <a:pt x="11142" y="25787"/>
                    <a:pt x="11206" y="25801"/>
                  </a:cubicBezTo>
                  <a:cubicBezTo>
                    <a:pt x="11387" y="25851"/>
                    <a:pt x="11562" y="25909"/>
                    <a:pt x="11738" y="25972"/>
                  </a:cubicBezTo>
                  <a:cubicBezTo>
                    <a:pt x="11778" y="25988"/>
                    <a:pt x="11819" y="26004"/>
                    <a:pt x="11857" y="26022"/>
                  </a:cubicBezTo>
                  <a:cubicBezTo>
                    <a:pt x="11899" y="26043"/>
                    <a:pt x="11942" y="26063"/>
                    <a:pt x="11984" y="26085"/>
                  </a:cubicBezTo>
                  <a:cubicBezTo>
                    <a:pt x="12069" y="26130"/>
                    <a:pt x="12152" y="26176"/>
                    <a:pt x="12232" y="26227"/>
                  </a:cubicBezTo>
                  <a:cubicBezTo>
                    <a:pt x="12311" y="26278"/>
                    <a:pt x="12391" y="26331"/>
                    <a:pt x="12469" y="26384"/>
                  </a:cubicBezTo>
                  <a:lnTo>
                    <a:pt x="12471" y="26384"/>
                  </a:lnTo>
                  <a:cubicBezTo>
                    <a:pt x="12472" y="26385"/>
                    <a:pt x="12473" y="26386"/>
                    <a:pt x="12474" y="26387"/>
                  </a:cubicBezTo>
                  <a:cubicBezTo>
                    <a:pt x="12475" y="26387"/>
                    <a:pt x="12476" y="26388"/>
                    <a:pt x="12478" y="26389"/>
                  </a:cubicBezTo>
                  <a:lnTo>
                    <a:pt x="12485" y="26394"/>
                  </a:lnTo>
                  <a:cubicBezTo>
                    <a:pt x="12485" y="26394"/>
                    <a:pt x="12485" y="26394"/>
                    <a:pt x="12485" y="26393"/>
                  </a:cubicBezTo>
                  <a:cubicBezTo>
                    <a:pt x="12561" y="26450"/>
                    <a:pt x="12638" y="26505"/>
                    <a:pt x="12709" y="26565"/>
                  </a:cubicBezTo>
                  <a:cubicBezTo>
                    <a:pt x="12779" y="26626"/>
                    <a:pt x="12852" y="26687"/>
                    <a:pt x="12922" y="26750"/>
                  </a:cubicBezTo>
                  <a:cubicBezTo>
                    <a:pt x="13284" y="27112"/>
                    <a:pt x="13609" y="27510"/>
                    <a:pt x="13967" y="27876"/>
                  </a:cubicBezTo>
                  <a:cubicBezTo>
                    <a:pt x="14130" y="28043"/>
                    <a:pt x="14303" y="28197"/>
                    <a:pt x="14476" y="28348"/>
                  </a:cubicBezTo>
                  <a:cubicBezTo>
                    <a:pt x="14498" y="28368"/>
                    <a:pt x="14523" y="28385"/>
                    <a:pt x="14546" y="28404"/>
                  </a:cubicBezTo>
                  <a:cubicBezTo>
                    <a:pt x="14443" y="28464"/>
                    <a:pt x="14342" y="28524"/>
                    <a:pt x="14240" y="28585"/>
                  </a:cubicBezTo>
                  <a:cubicBezTo>
                    <a:pt x="14090" y="28673"/>
                    <a:pt x="13949" y="28783"/>
                    <a:pt x="13811" y="28888"/>
                  </a:cubicBezTo>
                  <a:cubicBezTo>
                    <a:pt x="13532" y="29103"/>
                    <a:pt x="13263" y="29325"/>
                    <a:pt x="13016" y="29575"/>
                  </a:cubicBezTo>
                  <a:cubicBezTo>
                    <a:pt x="12900" y="29693"/>
                    <a:pt x="12782" y="29814"/>
                    <a:pt x="12677" y="29944"/>
                  </a:cubicBezTo>
                  <a:cubicBezTo>
                    <a:pt x="12621" y="30014"/>
                    <a:pt x="12566" y="30082"/>
                    <a:pt x="12514" y="30158"/>
                  </a:cubicBezTo>
                  <a:cubicBezTo>
                    <a:pt x="12464" y="30235"/>
                    <a:pt x="12412" y="30315"/>
                    <a:pt x="12363" y="30397"/>
                  </a:cubicBezTo>
                  <a:cubicBezTo>
                    <a:pt x="12277" y="30541"/>
                    <a:pt x="12203" y="30692"/>
                    <a:pt x="12145" y="30849"/>
                  </a:cubicBezTo>
                  <a:cubicBezTo>
                    <a:pt x="12079" y="31017"/>
                    <a:pt x="12019" y="31185"/>
                    <a:pt x="11966" y="31357"/>
                  </a:cubicBezTo>
                  <a:cubicBezTo>
                    <a:pt x="11941" y="31436"/>
                    <a:pt x="11923" y="31516"/>
                    <a:pt x="11901" y="31596"/>
                  </a:cubicBezTo>
                  <a:cubicBezTo>
                    <a:pt x="11893" y="31593"/>
                    <a:pt x="11884" y="31592"/>
                    <a:pt x="11875" y="31589"/>
                  </a:cubicBezTo>
                  <a:cubicBezTo>
                    <a:pt x="11819" y="31569"/>
                    <a:pt x="11763" y="31547"/>
                    <a:pt x="11709" y="31520"/>
                  </a:cubicBezTo>
                  <a:cubicBezTo>
                    <a:pt x="11695" y="31513"/>
                    <a:pt x="11682" y="31505"/>
                    <a:pt x="11669" y="31497"/>
                  </a:cubicBezTo>
                  <a:cubicBezTo>
                    <a:pt x="11628" y="31470"/>
                    <a:pt x="11585" y="31441"/>
                    <a:pt x="11545" y="31414"/>
                  </a:cubicBezTo>
                  <a:cubicBezTo>
                    <a:pt x="11500" y="31384"/>
                    <a:pt x="11453" y="31358"/>
                    <a:pt x="11408" y="31330"/>
                  </a:cubicBezTo>
                  <a:cubicBezTo>
                    <a:pt x="11381" y="31309"/>
                    <a:pt x="11351" y="31289"/>
                    <a:pt x="11325" y="31266"/>
                  </a:cubicBezTo>
                  <a:lnTo>
                    <a:pt x="11325" y="31266"/>
                  </a:lnTo>
                  <a:cubicBezTo>
                    <a:pt x="11325" y="31266"/>
                    <a:pt x="11325" y="31266"/>
                    <a:pt x="11325" y="31266"/>
                  </a:cubicBezTo>
                  <a:lnTo>
                    <a:pt x="11325" y="31266"/>
                  </a:lnTo>
                  <a:cubicBezTo>
                    <a:pt x="11224" y="31180"/>
                    <a:pt x="11117" y="31099"/>
                    <a:pt x="11014" y="31012"/>
                  </a:cubicBezTo>
                  <a:lnTo>
                    <a:pt x="11014" y="31012"/>
                  </a:lnTo>
                  <a:cubicBezTo>
                    <a:pt x="11015" y="31014"/>
                    <a:pt x="11016" y="31015"/>
                    <a:pt x="11017" y="31017"/>
                  </a:cubicBezTo>
                  <a:cubicBezTo>
                    <a:pt x="10904" y="30915"/>
                    <a:pt x="10797" y="30806"/>
                    <a:pt x="10659" y="30737"/>
                  </a:cubicBezTo>
                  <a:cubicBezTo>
                    <a:pt x="10522" y="30669"/>
                    <a:pt x="10381" y="30602"/>
                    <a:pt x="10230" y="30568"/>
                  </a:cubicBezTo>
                  <a:cubicBezTo>
                    <a:pt x="10101" y="30541"/>
                    <a:pt x="9973" y="30524"/>
                    <a:pt x="9844" y="30524"/>
                  </a:cubicBezTo>
                  <a:cubicBezTo>
                    <a:pt x="9804" y="30524"/>
                    <a:pt x="9765" y="30526"/>
                    <a:pt x="9725" y="30529"/>
                  </a:cubicBezTo>
                  <a:cubicBezTo>
                    <a:pt x="9568" y="30544"/>
                    <a:pt x="9414" y="30578"/>
                    <a:pt x="9265" y="30630"/>
                  </a:cubicBezTo>
                  <a:cubicBezTo>
                    <a:pt x="9197" y="30655"/>
                    <a:pt x="9133" y="30685"/>
                    <a:pt x="9071" y="30722"/>
                  </a:cubicBezTo>
                  <a:cubicBezTo>
                    <a:pt x="9011" y="30755"/>
                    <a:pt x="8953" y="30793"/>
                    <a:pt x="8900" y="30836"/>
                  </a:cubicBezTo>
                  <a:cubicBezTo>
                    <a:pt x="8833" y="30892"/>
                    <a:pt x="8771" y="30951"/>
                    <a:pt x="8708" y="31010"/>
                  </a:cubicBezTo>
                  <a:cubicBezTo>
                    <a:pt x="8649" y="31066"/>
                    <a:pt x="8589" y="31120"/>
                    <a:pt x="8530" y="31176"/>
                  </a:cubicBezTo>
                  <a:cubicBezTo>
                    <a:pt x="8474" y="31229"/>
                    <a:pt x="8422" y="31284"/>
                    <a:pt x="8369" y="31339"/>
                  </a:cubicBezTo>
                  <a:cubicBezTo>
                    <a:pt x="8323" y="31388"/>
                    <a:pt x="8274" y="31434"/>
                    <a:pt x="8228" y="31483"/>
                  </a:cubicBezTo>
                  <a:cubicBezTo>
                    <a:pt x="8137" y="31582"/>
                    <a:pt x="8054" y="31689"/>
                    <a:pt x="7969" y="31791"/>
                  </a:cubicBezTo>
                  <a:cubicBezTo>
                    <a:pt x="7941" y="31820"/>
                    <a:pt x="7913" y="31851"/>
                    <a:pt x="7885" y="31878"/>
                  </a:cubicBezTo>
                  <a:cubicBezTo>
                    <a:pt x="7865" y="31894"/>
                    <a:pt x="7846" y="31908"/>
                    <a:pt x="7828" y="31923"/>
                  </a:cubicBezTo>
                  <a:cubicBezTo>
                    <a:pt x="7807" y="31934"/>
                    <a:pt x="7786" y="31948"/>
                    <a:pt x="7766" y="31959"/>
                  </a:cubicBezTo>
                  <a:cubicBezTo>
                    <a:pt x="7719" y="31980"/>
                    <a:pt x="7674" y="32001"/>
                    <a:pt x="7626" y="32019"/>
                  </a:cubicBezTo>
                  <a:cubicBezTo>
                    <a:pt x="7607" y="32024"/>
                    <a:pt x="7589" y="32029"/>
                    <a:pt x="7569" y="32034"/>
                  </a:cubicBezTo>
                  <a:cubicBezTo>
                    <a:pt x="7517" y="32046"/>
                    <a:pt x="7466" y="32055"/>
                    <a:pt x="7413" y="32060"/>
                  </a:cubicBezTo>
                  <a:cubicBezTo>
                    <a:pt x="7409" y="32061"/>
                    <a:pt x="7406" y="32061"/>
                    <a:pt x="7403" y="32061"/>
                  </a:cubicBezTo>
                  <a:cubicBezTo>
                    <a:pt x="7401" y="32061"/>
                    <a:pt x="7400" y="32061"/>
                    <a:pt x="7399" y="32061"/>
                  </a:cubicBezTo>
                  <a:cubicBezTo>
                    <a:pt x="7392" y="32061"/>
                    <a:pt x="7383" y="32062"/>
                    <a:pt x="7376" y="32063"/>
                  </a:cubicBezTo>
                  <a:cubicBezTo>
                    <a:pt x="7364" y="32055"/>
                    <a:pt x="7354" y="32045"/>
                    <a:pt x="7342" y="32037"/>
                  </a:cubicBezTo>
                  <a:cubicBezTo>
                    <a:pt x="7126" y="31880"/>
                    <a:pt x="6876" y="31754"/>
                    <a:pt x="6617" y="31688"/>
                  </a:cubicBezTo>
                  <a:cubicBezTo>
                    <a:pt x="6437" y="31644"/>
                    <a:pt x="6257" y="31612"/>
                    <a:pt x="6074" y="31591"/>
                  </a:cubicBezTo>
                  <a:cubicBezTo>
                    <a:pt x="5980" y="31580"/>
                    <a:pt x="5887" y="31572"/>
                    <a:pt x="5794" y="31566"/>
                  </a:cubicBezTo>
                  <a:cubicBezTo>
                    <a:pt x="5736" y="31560"/>
                    <a:pt x="5677" y="31557"/>
                    <a:pt x="5619" y="31557"/>
                  </a:cubicBezTo>
                  <a:cubicBezTo>
                    <a:pt x="5595" y="31557"/>
                    <a:pt x="5571" y="31558"/>
                    <a:pt x="5547" y="31558"/>
                  </a:cubicBezTo>
                  <a:cubicBezTo>
                    <a:pt x="5369" y="31570"/>
                    <a:pt x="5190" y="31582"/>
                    <a:pt x="5013" y="31593"/>
                  </a:cubicBezTo>
                  <a:cubicBezTo>
                    <a:pt x="4929" y="31598"/>
                    <a:pt x="4847" y="31601"/>
                    <a:pt x="4764" y="31605"/>
                  </a:cubicBezTo>
                  <a:cubicBezTo>
                    <a:pt x="4659" y="31560"/>
                    <a:pt x="4554" y="31518"/>
                    <a:pt x="4453" y="31471"/>
                  </a:cubicBezTo>
                  <a:cubicBezTo>
                    <a:pt x="4324" y="31410"/>
                    <a:pt x="4196" y="31345"/>
                    <a:pt x="4069" y="31280"/>
                  </a:cubicBezTo>
                  <a:cubicBezTo>
                    <a:pt x="3957" y="31214"/>
                    <a:pt x="3847" y="31145"/>
                    <a:pt x="3741" y="31070"/>
                  </a:cubicBezTo>
                  <a:cubicBezTo>
                    <a:pt x="3646" y="30997"/>
                    <a:pt x="3556" y="30921"/>
                    <a:pt x="3468" y="30838"/>
                  </a:cubicBezTo>
                  <a:cubicBezTo>
                    <a:pt x="3406" y="30774"/>
                    <a:pt x="3345" y="30710"/>
                    <a:pt x="3289" y="30641"/>
                  </a:cubicBezTo>
                  <a:cubicBezTo>
                    <a:pt x="3187" y="30505"/>
                    <a:pt x="3092" y="30366"/>
                    <a:pt x="3000" y="30225"/>
                  </a:cubicBezTo>
                  <a:cubicBezTo>
                    <a:pt x="2972" y="30174"/>
                    <a:pt x="2943" y="30127"/>
                    <a:pt x="2919" y="30076"/>
                  </a:cubicBezTo>
                  <a:cubicBezTo>
                    <a:pt x="2896" y="30027"/>
                    <a:pt x="2874" y="29979"/>
                    <a:pt x="2854" y="29930"/>
                  </a:cubicBezTo>
                  <a:cubicBezTo>
                    <a:pt x="2801" y="29793"/>
                    <a:pt x="2751" y="29655"/>
                    <a:pt x="2708" y="29514"/>
                  </a:cubicBezTo>
                  <a:lnTo>
                    <a:pt x="2708" y="29514"/>
                  </a:lnTo>
                  <a:cubicBezTo>
                    <a:pt x="2709" y="29514"/>
                    <a:pt x="2709" y="29515"/>
                    <a:pt x="2710" y="29516"/>
                  </a:cubicBezTo>
                  <a:cubicBezTo>
                    <a:pt x="2698" y="29470"/>
                    <a:pt x="2688" y="29425"/>
                    <a:pt x="2679" y="29376"/>
                  </a:cubicBezTo>
                  <a:cubicBezTo>
                    <a:pt x="2668" y="29278"/>
                    <a:pt x="2662" y="29180"/>
                    <a:pt x="2651" y="29081"/>
                  </a:cubicBezTo>
                  <a:cubicBezTo>
                    <a:pt x="2639" y="28973"/>
                    <a:pt x="2621" y="28864"/>
                    <a:pt x="2616" y="28755"/>
                  </a:cubicBezTo>
                  <a:cubicBezTo>
                    <a:pt x="2618" y="28698"/>
                    <a:pt x="2622" y="28643"/>
                    <a:pt x="2629" y="28586"/>
                  </a:cubicBezTo>
                  <a:cubicBezTo>
                    <a:pt x="2635" y="28521"/>
                    <a:pt x="2646" y="28456"/>
                    <a:pt x="2660" y="28392"/>
                  </a:cubicBezTo>
                  <a:cubicBezTo>
                    <a:pt x="2695" y="28265"/>
                    <a:pt x="2727" y="28138"/>
                    <a:pt x="2752" y="28008"/>
                  </a:cubicBezTo>
                  <a:cubicBezTo>
                    <a:pt x="2773" y="27902"/>
                    <a:pt x="2790" y="27794"/>
                    <a:pt x="2816" y="27691"/>
                  </a:cubicBezTo>
                  <a:cubicBezTo>
                    <a:pt x="2828" y="27639"/>
                    <a:pt x="2844" y="27589"/>
                    <a:pt x="2863" y="27537"/>
                  </a:cubicBezTo>
                  <a:cubicBezTo>
                    <a:pt x="2899" y="27449"/>
                    <a:pt x="2942" y="27367"/>
                    <a:pt x="2981" y="27281"/>
                  </a:cubicBezTo>
                  <a:cubicBezTo>
                    <a:pt x="3016" y="27204"/>
                    <a:pt x="3052" y="27127"/>
                    <a:pt x="3093" y="27052"/>
                  </a:cubicBezTo>
                  <a:cubicBezTo>
                    <a:pt x="3144" y="26962"/>
                    <a:pt x="3205" y="26875"/>
                    <a:pt x="3257" y="26788"/>
                  </a:cubicBezTo>
                  <a:cubicBezTo>
                    <a:pt x="3318" y="26688"/>
                    <a:pt x="3378" y="26589"/>
                    <a:pt x="3442" y="26489"/>
                  </a:cubicBezTo>
                  <a:cubicBezTo>
                    <a:pt x="3499" y="26399"/>
                    <a:pt x="3554" y="26307"/>
                    <a:pt x="3608" y="26215"/>
                  </a:cubicBezTo>
                  <a:cubicBezTo>
                    <a:pt x="3680" y="26091"/>
                    <a:pt x="3755" y="25974"/>
                    <a:pt x="3807" y="25838"/>
                  </a:cubicBezTo>
                  <a:cubicBezTo>
                    <a:pt x="3865" y="25685"/>
                    <a:pt x="3911" y="25528"/>
                    <a:pt x="3963" y="25372"/>
                  </a:cubicBezTo>
                  <a:cubicBezTo>
                    <a:pt x="3995" y="25278"/>
                    <a:pt x="4028" y="25187"/>
                    <a:pt x="4064" y="25096"/>
                  </a:cubicBezTo>
                  <a:cubicBezTo>
                    <a:pt x="4093" y="25021"/>
                    <a:pt x="4118" y="24944"/>
                    <a:pt x="4138" y="24866"/>
                  </a:cubicBezTo>
                  <a:cubicBezTo>
                    <a:pt x="4162" y="24766"/>
                    <a:pt x="4184" y="24669"/>
                    <a:pt x="4201" y="24570"/>
                  </a:cubicBezTo>
                  <a:cubicBezTo>
                    <a:pt x="4215" y="24484"/>
                    <a:pt x="4224" y="24399"/>
                    <a:pt x="4234" y="24311"/>
                  </a:cubicBezTo>
                  <a:cubicBezTo>
                    <a:pt x="4243" y="24225"/>
                    <a:pt x="4249" y="24140"/>
                    <a:pt x="4257" y="24054"/>
                  </a:cubicBezTo>
                  <a:cubicBezTo>
                    <a:pt x="4265" y="23967"/>
                    <a:pt x="4276" y="23884"/>
                    <a:pt x="4277" y="23798"/>
                  </a:cubicBezTo>
                  <a:cubicBezTo>
                    <a:pt x="4282" y="23621"/>
                    <a:pt x="4261" y="23445"/>
                    <a:pt x="4244" y="23269"/>
                  </a:cubicBezTo>
                  <a:cubicBezTo>
                    <a:pt x="4228" y="23099"/>
                    <a:pt x="4213" y="22930"/>
                    <a:pt x="4179" y="22762"/>
                  </a:cubicBezTo>
                  <a:cubicBezTo>
                    <a:pt x="4149" y="22606"/>
                    <a:pt x="4104" y="22452"/>
                    <a:pt x="4043" y="22304"/>
                  </a:cubicBezTo>
                  <a:cubicBezTo>
                    <a:pt x="4006" y="22220"/>
                    <a:pt x="3965" y="22137"/>
                    <a:pt x="3921" y="22057"/>
                  </a:cubicBezTo>
                  <a:cubicBezTo>
                    <a:pt x="3885" y="21992"/>
                    <a:pt x="3846" y="21928"/>
                    <a:pt x="3808" y="21865"/>
                  </a:cubicBezTo>
                  <a:cubicBezTo>
                    <a:pt x="3707" y="21693"/>
                    <a:pt x="3612" y="21516"/>
                    <a:pt x="3480" y="21363"/>
                  </a:cubicBezTo>
                  <a:cubicBezTo>
                    <a:pt x="3356" y="21218"/>
                    <a:pt x="3224" y="21079"/>
                    <a:pt x="3085" y="20948"/>
                  </a:cubicBezTo>
                  <a:cubicBezTo>
                    <a:pt x="3068" y="20933"/>
                    <a:pt x="3050" y="20917"/>
                    <a:pt x="3034" y="20901"/>
                  </a:cubicBezTo>
                  <a:close/>
                  <a:moveTo>
                    <a:pt x="2410" y="32772"/>
                  </a:moveTo>
                  <a:cubicBezTo>
                    <a:pt x="2410" y="32772"/>
                    <a:pt x="2411" y="32772"/>
                    <a:pt x="2411" y="32772"/>
                  </a:cubicBezTo>
                  <a:lnTo>
                    <a:pt x="2411" y="32772"/>
                  </a:lnTo>
                  <a:cubicBezTo>
                    <a:pt x="2411" y="32772"/>
                    <a:pt x="2411" y="32772"/>
                    <a:pt x="2410" y="32772"/>
                  </a:cubicBezTo>
                  <a:close/>
                  <a:moveTo>
                    <a:pt x="8188" y="33726"/>
                  </a:moveTo>
                  <a:cubicBezTo>
                    <a:pt x="8188" y="33728"/>
                    <a:pt x="8189" y="33729"/>
                    <a:pt x="8189" y="33731"/>
                  </a:cubicBezTo>
                  <a:lnTo>
                    <a:pt x="8189" y="33731"/>
                  </a:lnTo>
                  <a:cubicBezTo>
                    <a:pt x="8189" y="33729"/>
                    <a:pt x="8188" y="33728"/>
                    <a:pt x="8188" y="33726"/>
                  </a:cubicBezTo>
                  <a:close/>
                  <a:moveTo>
                    <a:pt x="22358" y="34103"/>
                  </a:moveTo>
                  <a:lnTo>
                    <a:pt x="22358" y="34103"/>
                  </a:lnTo>
                  <a:cubicBezTo>
                    <a:pt x="22356" y="34103"/>
                    <a:pt x="22355" y="34104"/>
                    <a:pt x="22354" y="34105"/>
                  </a:cubicBezTo>
                  <a:cubicBezTo>
                    <a:pt x="22355" y="34104"/>
                    <a:pt x="22356" y="34104"/>
                    <a:pt x="22358" y="34103"/>
                  </a:cubicBezTo>
                  <a:close/>
                  <a:moveTo>
                    <a:pt x="19536" y="32609"/>
                  </a:moveTo>
                  <a:cubicBezTo>
                    <a:pt x="19582" y="32611"/>
                    <a:pt x="19629" y="32613"/>
                    <a:pt x="19676" y="32617"/>
                  </a:cubicBezTo>
                  <a:lnTo>
                    <a:pt x="19730" y="32628"/>
                  </a:lnTo>
                  <a:lnTo>
                    <a:pt x="19729" y="32628"/>
                  </a:lnTo>
                  <a:cubicBezTo>
                    <a:pt x="19846" y="32660"/>
                    <a:pt x="19962" y="32691"/>
                    <a:pt x="20077" y="32734"/>
                  </a:cubicBezTo>
                  <a:cubicBezTo>
                    <a:pt x="20181" y="32772"/>
                    <a:pt x="20284" y="32812"/>
                    <a:pt x="20388" y="32856"/>
                  </a:cubicBezTo>
                  <a:lnTo>
                    <a:pt x="20386" y="32856"/>
                  </a:lnTo>
                  <a:cubicBezTo>
                    <a:pt x="20623" y="32961"/>
                    <a:pt x="20851" y="33075"/>
                    <a:pt x="21077" y="33200"/>
                  </a:cubicBezTo>
                  <a:cubicBezTo>
                    <a:pt x="21076" y="33200"/>
                    <a:pt x="21075" y="33199"/>
                    <a:pt x="21074" y="33199"/>
                  </a:cubicBezTo>
                  <a:lnTo>
                    <a:pt x="21074" y="33199"/>
                  </a:lnTo>
                  <a:cubicBezTo>
                    <a:pt x="21218" y="33287"/>
                    <a:pt x="21360" y="33376"/>
                    <a:pt x="21500" y="33471"/>
                  </a:cubicBezTo>
                  <a:cubicBezTo>
                    <a:pt x="21647" y="33572"/>
                    <a:pt x="21795" y="33674"/>
                    <a:pt x="21944" y="33774"/>
                  </a:cubicBezTo>
                  <a:cubicBezTo>
                    <a:pt x="21990" y="33804"/>
                    <a:pt x="22037" y="33835"/>
                    <a:pt x="22083" y="33866"/>
                  </a:cubicBezTo>
                  <a:cubicBezTo>
                    <a:pt x="22037" y="33895"/>
                    <a:pt x="21990" y="33925"/>
                    <a:pt x="21942" y="33948"/>
                  </a:cubicBezTo>
                  <a:cubicBezTo>
                    <a:pt x="21866" y="33981"/>
                    <a:pt x="21788" y="34009"/>
                    <a:pt x="21709" y="34033"/>
                  </a:cubicBezTo>
                  <a:lnTo>
                    <a:pt x="21730" y="34028"/>
                  </a:lnTo>
                  <a:lnTo>
                    <a:pt x="21730" y="34028"/>
                  </a:lnTo>
                  <a:cubicBezTo>
                    <a:pt x="21585" y="34070"/>
                    <a:pt x="21439" y="34107"/>
                    <a:pt x="21294" y="34144"/>
                  </a:cubicBezTo>
                  <a:cubicBezTo>
                    <a:pt x="21138" y="34186"/>
                    <a:pt x="20985" y="34235"/>
                    <a:pt x="20830" y="34276"/>
                  </a:cubicBezTo>
                  <a:cubicBezTo>
                    <a:pt x="20676" y="34317"/>
                    <a:pt x="20521" y="34347"/>
                    <a:pt x="20366" y="34380"/>
                  </a:cubicBezTo>
                  <a:cubicBezTo>
                    <a:pt x="20215" y="34413"/>
                    <a:pt x="20065" y="34444"/>
                    <a:pt x="19912" y="34471"/>
                  </a:cubicBezTo>
                  <a:lnTo>
                    <a:pt x="19907" y="34471"/>
                  </a:lnTo>
                  <a:cubicBezTo>
                    <a:pt x="19904" y="34471"/>
                    <a:pt x="19903" y="34471"/>
                    <a:pt x="19902" y="34474"/>
                  </a:cubicBezTo>
                  <a:lnTo>
                    <a:pt x="19902" y="34471"/>
                  </a:lnTo>
                  <a:cubicBezTo>
                    <a:pt x="19747" y="34493"/>
                    <a:pt x="19591" y="34504"/>
                    <a:pt x="19434" y="34512"/>
                  </a:cubicBezTo>
                  <a:lnTo>
                    <a:pt x="19447" y="34512"/>
                  </a:lnTo>
                  <a:cubicBezTo>
                    <a:pt x="19268" y="34517"/>
                    <a:pt x="19089" y="34523"/>
                    <a:pt x="18910" y="34523"/>
                  </a:cubicBezTo>
                  <a:cubicBezTo>
                    <a:pt x="18826" y="34523"/>
                    <a:pt x="18741" y="34522"/>
                    <a:pt x="18657" y="34518"/>
                  </a:cubicBezTo>
                  <a:cubicBezTo>
                    <a:pt x="18466" y="34509"/>
                    <a:pt x="18275" y="34494"/>
                    <a:pt x="18085" y="34479"/>
                  </a:cubicBezTo>
                  <a:cubicBezTo>
                    <a:pt x="18084" y="34469"/>
                    <a:pt x="18083" y="34460"/>
                    <a:pt x="18082" y="34450"/>
                  </a:cubicBezTo>
                  <a:cubicBezTo>
                    <a:pt x="18082" y="34381"/>
                    <a:pt x="18085" y="34312"/>
                    <a:pt x="18091" y="34241"/>
                  </a:cubicBezTo>
                  <a:cubicBezTo>
                    <a:pt x="18101" y="34170"/>
                    <a:pt x="18115" y="34100"/>
                    <a:pt x="18132" y="34029"/>
                  </a:cubicBezTo>
                  <a:lnTo>
                    <a:pt x="18132" y="34029"/>
                  </a:lnTo>
                  <a:cubicBezTo>
                    <a:pt x="18151" y="33963"/>
                    <a:pt x="18170" y="33898"/>
                    <a:pt x="18192" y="33834"/>
                  </a:cubicBezTo>
                  <a:cubicBezTo>
                    <a:pt x="18212" y="33773"/>
                    <a:pt x="18235" y="33712"/>
                    <a:pt x="18260" y="33653"/>
                  </a:cubicBezTo>
                  <a:cubicBezTo>
                    <a:pt x="18292" y="33580"/>
                    <a:pt x="18325" y="33511"/>
                    <a:pt x="18361" y="33440"/>
                  </a:cubicBezTo>
                  <a:cubicBezTo>
                    <a:pt x="18432" y="33315"/>
                    <a:pt x="18512" y="33195"/>
                    <a:pt x="18597" y="33079"/>
                  </a:cubicBezTo>
                  <a:cubicBezTo>
                    <a:pt x="18631" y="33038"/>
                    <a:pt x="18668" y="32996"/>
                    <a:pt x="18705" y="32956"/>
                  </a:cubicBezTo>
                  <a:cubicBezTo>
                    <a:pt x="18741" y="32924"/>
                    <a:pt x="18776" y="32891"/>
                    <a:pt x="18815" y="32860"/>
                  </a:cubicBezTo>
                  <a:cubicBezTo>
                    <a:pt x="18857" y="32830"/>
                    <a:pt x="18899" y="32801"/>
                    <a:pt x="18942" y="32773"/>
                  </a:cubicBezTo>
                  <a:cubicBezTo>
                    <a:pt x="19001" y="32740"/>
                    <a:pt x="19064" y="32712"/>
                    <a:pt x="19126" y="32684"/>
                  </a:cubicBezTo>
                  <a:cubicBezTo>
                    <a:pt x="19129" y="32683"/>
                    <a:pt x="19131" y="32682"/>
                    <a:pt x="19134" y="32682"/>
                  </a:cubicBezTo>
                  <a:cubicBezTo>
                    <a:pt x="19176" y="32667"/>
                    <a:pt x="19215" y="32653"/>
                    <a:pt x="19256" y="32640"/>
                  </a:cubicBezTo>
                  <a:cubicBezTo>
                    <a:pt x="19290" y="32632"/>
                    <a:pt x="19322" y="32626"/>
                    <a:pt x="19355" y="32621"/>
                  </a:cubicBezTo>
                  <a:cubicBezTo>
                    <a:pt x="19414" y="32614"/>
                    <a:pt x="19476" y="32611"/>
                    <a:pt x="19536" y="32609"/>
                  </a:cubicBezTo>
                  <a:close/>
                  <a:moveTo>
                    <a:pt x="29505" y="35977"/>
                  </a:moveTo>
                  <a:cubicBezTo>
                    <a:pt x="29505" y="35977"/>
                    <a:pt x="29505" y="35978"/>
                    <a:pt x="29506" y="35978"/>
                  </a:cubicBezTo>
                  <a:lnTo>
                    <a:pt x="29506" y="35978"/>
                  </a:lnTo>
                  <a:cubicBezTo>
                    <a:pt x="29505" y="35978"/>
                    <a:pt x="29505" y="35978"/>
                    <a:pt x="29505" y="35977"/>
                  </a:cubicBezTo>
                  <a:close/>
                  <a:moveTo>
                    <a:pt x="29950" y="36072"/>
                  </a:moveTo>
                  <a:lnTo>
                    <a:pt x="29950" y="36072"/>
                  </a:lnTo>
                  <a:cubicBezTo>
                    <a:pt x="29953" y="36077"/>
                    <a:pt x="29957" y="36082"/>
                    <a:pt x="29959" y="36087"/>
                  </a:cubicBezTo>
                  <a:cubicBezTo>
                    <a:pt x="29956" y="36082"/>
                    <a:pt x="29953" y="36077"/>
                    <a:pt x="29950" y="36072"/>
                  </a:cubicBezTo>
                  <a:close/>
                  <a:moveTo>
                    <a:pt x="13460" y="36447"/>
                  </a:moveTo>
                  <a:lnTo>
                    <a:pt x="13460" y="36447"/>
                  </a:lnTo>
                  <a:cubicBezTo>
                    <a:pt x="13461" y="36447"/>
                    <a:pt x="13462" y="36448"/>
                    <a:pt x="13462" y="36449"/>
                  </a:cubicBezTo>
                  <a:lnTo>
                    <a:pt x="13462" y="36449"/>
                  </a:lnTo>
                  <a:cubicBezTo>
                    <a:pt x="13461" y="36448"/>
                    <a:pt x="13461" y="36447"/>
                    <a:pt x="13460" y="36447"/>
                  </a:cubicBezTo>
                  <a:close/>
                  <a:moveTo>
                    <a:pt x="42364" y="37215"/>
                  </a:moveTo>
                  <a:cubicBezTo>
                    <a:pt x="42363" y="37215"/>
                    <a:pt x="42362" y="37216"/>
                    <a:pt x="42362" y="37217"/>
                  </a:cubicBezTo>
                  <a:lnTo>
                    <a:pt x="42362" y="37217"/>
                  </a:lnTo>
                  <a:cubicBezTo>
                    <a:pt x="42362" y="37216"/>
                    <a:pt x="42363" y="37215"/>
                    <a:pt x="42364" y="37215"/>
                  </a:cubicBezTo>
                  <a:close/>
                  <a:moveTo>
                    <a:pt x="8505" y="39129"/>
                  </a:moveTo>
                  <a:cubicBezTo>
                    <a:pt x="8506" y="39130"/>
                    <a:pt x="8506" y="39132"/>
                    <a:pt x="8507" y="39133"/>
                  </a:cubicBezTo>
                  <a:cubicBezTo>
                    <a:pt x="8506" y="39132"/>
                    <a:pt x="8506" y="39130"/>
                    <a:pt x="8505" y="39129"/>
                  </a:cubicBezTo>
                  <a:close/>
                  <a:moveTo>
                    <a:pt x="4106" y="39336"/>
                  </a:moveTo>
                  <a:cubicBezTo>
                    <a:pt x="4105" y="39338"/>
                    <a:pt x="4105" y="39341"/>
                    <a:pt x="4105" y="39344"/>
                  </a:cubicBezTo>
                  <a:lnTo>
                    <a:pt x="4105" y="39344"/>
                  </a:lnTo>
                  <a:cubicBezTo>
                    <a:pt x="4105" y="39341"/>
                    <a:pt x="4106" y="39338"/>
                    <a:pt x="4106" y="39336"/>
                  </a:cubicBezTo>
                  <a:close/>
                  <a:moveTo>
                    <a:pt x="35990" y="39705"/>
                  </a:moveTo>
                  <a:cubicBezTo>
                    <a:pt x="35990" y="39705"/>
                    <a:pt x="35990" y="39705"/>
                    <a:pt x="35990" y="39705"/>
                  </a:cubicBezTo>
                  <a:lnTo>
                    <a:pt x="35990" y="39705"/>
                  </a:lnTo>
                  <a:cubicBezTo>
                    <a:pt x="35990" y="39705"/>
                    <a:pt x="35990" y="39705"/>
                    <a:pt x="35990" y="39705"/>
                  </a:cubicBezTo>
                  <a:close/>
                  <a:moveTo>
                    <a:pt x="36656" y="39850"/>
                  </a:moveTo>
                  <a:cubicBezTo>
                    <a:pt x="36657" y="39850"/>
                    <a:pt x="36659" y="39850"/>
                    <a:pt x="36660" y="39851"/>
                  </a:cubicBezTo>
                  <a:lnTo>
                    <a:pt x="36660" y="39851"/>
                  </a:lnTo>
                  <a:cubicBezTo>
                    <a:pt x="36659" y="39850"/>
                    <a:pt x="36658" y="39850"/>
                    <a:pt x="36656" y="39850"/>
                  </a:cubicBezTo>
                  <a:close/>
                  <a:moveTo>
                    <a:pt x="48622" y="40428"/>
                  </a:moveTo>
                  <a:cubicBezTo>
                    <a:pt x="48622" y="40428"/>
                    <a:pt x="48621" y="40429"/>
                    <a:pt x="48620" y="40430"/>
                  </a:cubicBezTo>
                  <a:cubicBezTo>
                    <a:pt x="48621" y="40429"/>
                    <a:pt x="48622" y="40428"/>
                    <a:pt x="48622" y="40428"/>
                  </a:cubicBezTo>
                  <a:close/>
                  <a:moveTo>
                    <a:pt x="9884" y="30858"/>
                  </a:moveTo>
                  <a:cubicBezTo>
                    <a:pt x="9892" y="30858"/>
                    <a:pt x="9900" y="30858"/>
                    <a:pt x="9909" y="30858"/>
                  </a:cubicBezTo>
                  <a:cubicBezTo>
                    <a:pt x="9960" y="30862"/>
                    <a:pt x="10011" y="30869"/>
                    <a:pt x="10062" y="30876"/>
                  </a:cubicBezTo>
                  <a:cubicBezTo>
                    <a:pt x="10112" y="30887"/>
                    <a:pt x="10163" y="30896"/>
                    <a:pt x="10215" y="30910"/>
                  </a:cubicBezTo>
                  <a:cubicBezTo>
                    <a:pt x="10279" y="30932"/>
                    <a:pt x="10341" y="30957"/>
                    <a:pt x="10402" y="30984"/>
                  </a:cubicBezTo>
                  <a:cubicBezTo>
                    <a:pt x="10457" y="31008"/>
                    <a:pt x="10509" y="31035"/>
                    <a:pt x="10560" y="31064"/>
                  </a:cubicBezTo>
                  <a:cubicBezTo>
                    <a:pt x="10581" y="31080"/>
                    <a:pt x="10603" y="31098"/>
                    <a:pt x="10623" y="31114"/>
                  </a:cubicBezTo>
                  <a:lnTo>
                    <a:pt x="10622" y="31114"/>
                  </a:lnTo>
                  <a:cubicBezTo>
                    <a:pt x="10641" y="31132"/>
                    <a:pt x="10660" y="31150"/>
                    <a:pt x="10682" y="31167"/>
                  </a:cubicBezTo>
                  <a:cubicBezTo>
                    <a:pt x="10686" y="31170"/>
                    <a:pt x="10691" y="31172"/>
                    <a:pt x="10696" y="31175"/>
                  </a:cubicBezTo>
                  <a:cubicBezTo>
                    <a:pt x="10772" y="31229"/>
                    <a:pt x="10842" y="31290"/>
                    <a:pt x="10905" y="31358"/>
                  </a:cubicBezTo>
                  <a:cubicBezTo>
                    <a:pt x="10917" y="31369"/>
                    <a:pt x="10929" y="31381"/>
                    <a:pt x="10940" y="31393"/>
                  </a:cubicBezTo>
                  <a:cubicBezTo>
                    <a:pt x="10959" y="31406"/>
                    <a:pt x="10978" y="31418"/>
                    <a:pt x="10997" y="31431"/>
                  </a:cubicBezTo>
                  <a:cubicBezTo>
                    <a:pt x="11022" y="31451"/>
                    <a:pt x="11046" y="31469"/>
                    <a:pt x="11070" y="31490"/>
                  </a:cubicBezTo>
                  <a:lnTo>
                    <a:pt x="11069" y="31490"/>
                  </a:lnTo>
                  <a:cubicBezTo>
                    <a:pt x="11162" y="31572"/>
                    <a:pt x="11262" y="31647"/>
                    <a:pt x="11367" y="31714"/>
                  </a:cubicBezTo>
                  <a:cubicBezTo>
                    <a:pt x="11429" y="31751"/>
                    <a:pt x="11493" y="31783"/>
                    <a:pt x="11559" y="31813"/>
                  </a:cubicBezTo>
                  <a:cubicBezTo>
                    <a:pt x="11596" y="31839"/>
                    <a:pt x="11634" y="31866"/>
                    <a:pt x="11671" y="31892"/>
                  </a:cubicBezTo>
                  <a:cubicBezTo>
                    <a:pt x="11665" y="31888"/>
                    <a:pt x="11659" y="31884"/>
                    <a:pt x="11653" y="31880"/>
                  </a:cubicBezTo>
                  <a:lnTo>
                    <a:pt x="11653" y="31880"/>
                  </a:lnTo>
                  <a:cubicBezTo>
                    <a:pt x="11701" y="31917"/>
                    <a:pt x="11753" y="31952"/>
                    <a:pt x="11802" y="31989"/>
                  </a:cubicBezTo>
                  <a:cubicBezTo>
                    <a:pt x="11776" y="32111"/>
                    <a:pt x="11760" y="32234"/>
                    <a:pt x="11749" y="32358"/>
                  </a:cubicBezTo>
                  <a:cubicBezTo>
                    <a:pt x="11737" y="32536"/>
                    <a:pt x="11728" y="32717"/>
                    <a:pt x="11733" y="32897"/>
                  </a:cubicBezTo>
                  <a:cubicBezTo>
                    <a:pt x="11738" y="33048"/>
                    <a:pt x="11747" y="33199"/>
                    <a:pt x="11779" y="33348"/>
                  </a:cubicBezTo>
                  <a:cubicBezTo>
                    <a:pt x="11806" y="33466"/>
                    <a:pt x="11842" y="33582"/>
                    <a:pt x="11886" y="33695"/>
                  </a:cubicBezTo>
                  <a:cubicBezTo>
                    <a:pt x="11949" y="33865"/>
                    <a:pt x="12015" y="34035"/>
                    <a:pt x="12101" y="34195"/>
                  </a:cubicBezTo>
                  <a:cubicBezTo>
                    <a:pt x="12183" y="34348"/>
                    <a:pt x="12271" y="34498"/>
                    <a:pt x="12360" y="34649"/>
                  </a:cubicBezTo>
                  <a:cubicBezTo>
                    <a:pt x="12448" y="34794"/>
                    <a:pt x="12533" y="34939"/>
                    <a:pt x="12632" y="35076"/>
                  </a:cubicBezTo>
                  <a:cubicBezTo>
                    <a:pt x="12738" y="35226"/>
                    <a:pt x="12847" y="35374"/>
                    <a:pt x="12956" y="35521"/>
                  </a:cubicBezTo>
                  <a:lnTo>
                    <a:pt x="12942" y="35504"/>
                  </a:lnTo>
                  <a:lnTo>
                    <a:pt x="12942" y="35504"/>
                  </a:lnTo>
                  <a:cubicBezTo>
                    <a:pt x="13003" y="35598"/>
                    <a:pt x="13066" y="35689"/>
                    <a:pt x="13124" y="35782"/>
                  </a:cubicBezTo>
                  <a:lnTo>
                    <a:pt x="13125" y="35782"/>
                  </a:lnTo>
                  <a:cubicBezTo>
                    <a:pt x="13178" y="35863"/>
                    <a:pt x="13224" y="35943"/>
                    <a:pt x="13273" y="36026"/>
                  </a:cubicBezTo>
                  <a:cubicBezTo>
                    <a:pt x="13310" y="36097"/>
                    <a:pt x="13346" y="36166"/>
                    <a:pt x="13377" y="36240"/>
                  </a:cubicBezTo>
                  <a:cubicBezTo>
                    <a:pt x="13409" y="36307"/>
                    <a:pt x="13434" y="36379"/>
                    <a:pt x="13462" y="36449"/>
                  </a:cubicBezTo>
                  <a:lnTo>
                    <a:pt x="13462" y="36449"/>
                  </a:lnTo>
                  <a:cubicBezTo>
                    <a:pt x="13462" y="36449"/>
                    <a:pt x="13462" y="36449"/>
                    <a:pt x="13462" y="36449"/>
                  </a:cubicBezTo>
                  <a:lnTo>
                    <a:pt x="13462" y="36449"/>
                  </a:lnTo>
                  <a:cubicBezTo>
                    <a:pt x="13462" y="36449"/>
                    <a:pt x="13462" y="36450"/>
                    <a:pt x="13463" y="36450"/>
                  </a:cubicBezTo>
                  <a:cubicBezTo>
                    <a:pt x="13462" y="36450"/>
                    <a:pt x="13462" y="36449"/>
                    <a:pt x="13462" y="36449"/>
                  </a:cubicBezTo>
                  <a:lnTo>
                    <a:pt x="13462" y="36449"/>
                  </a:lnTo>
                  <a:cubicBezTo>
                    <a:pt x="13464" y="36451"/>
                    <a:pt x="13465" y="36454"/>
                    <a:pt x="13465" y="36456"/>
                  </a:cubicBezTo>
                  <a:lnTo>
                    <a:pt x="13467" y="36462"/>
                  </a:lnTo>
                  <a:cubicBezTo>
                    <a:pt x="13468" y="36464"/>
                    <a:pt x="13468" y="36465"/>
                    <a:pt x="13469" y="36466"/>
                  </a:cubicBezTo>
                  <a:cubicBezTo>
                    <a:pt x="13563" y="36721"/>
                    <a:pt x="13663" y="36978"/>
                    <a:pt x="13726" y="37242"/>
                  </a:cubicBezTo>
                  <a:cubicBezTo>
                    <a:pt x="13753" y="37373"/>
                    <a:pt x="13771" y="37505"/>
                    <a:pt x="13783" y="37638"/>
                  </a:cubicBezTo>
                  <a:cubicBezTo>
                    <a:pt x="13796" y="37856"/>
                    <a:pt x="13810" y="38075"/>
                    <a:pt x="13800" y="38294"/>
                  </a:cubicBezTo>
                  <a:cubicBezTo>
                    <a:pt x="13794" y="38363"/>
                    <a:pt x="13787" y="38433"/>
                    <a:pt x="13775" y="38505"/>
                  </a:cubicBezTo>
                  <a:lnTo>
                    <a:pt x="13775" y="38508"/>
                  </a:lnTo>
                  <a:cubicBezTo>
                    <a:pt x="13775" y="38510"/>
                    <a:pt x="13775" y="38511"/>
                    <a:pt x="13774" y="38513"/>
                  </a:cubicBezTo>
                  <a:lnTo>
                    <a:pt x="13774" y="38516"/>
                  </a:lnTo>
                  <a:cubicBezTo>
                    <a:pt x="13755" y="38605"/>
                    <a:pt x="13731" y="38690"/>
                    <a:pt x="13708" y="38779"/>
                  </a:cubicBezTo>
                  <a:cubicBezTo>
                    <a:pt x="13686" y="38848"/>
                    <a:pt x="13664" y="38915"/>
                    <a:pt x="13638" y="38983"/>
                  </a:cubicBezTo>
                  <a:cubicBezTo>
                    <a:pt x="13608" y="39063"/>
                    <a:pt x="13576" y="39144"/>
                    <a:pt x="13541" y="39224"/>
                  </a:cubicBezTo>
                  <a:cubicBezTo>
                    <a:pt x="13490" y="39342"/>
                    <a:pt x="13435" y="39461"/>
                    <a:pt x="13380" y="39580"/>
                  </a:cubicBezTo>
                  <a:cubicBezTo>
                    <a:pt x="13314" y="39719"/>
                    <a:pt x="13245" y="39857"/>
                    <a:pt x="13166" y="39989"/>
                  </a:cubicBezTo>
                  <a:cubicBezTo>
                    <a:pt x="13127" y="40052"/>
                    <a:pt x="13084" y="40111"/>
                    <a:pt x="13037" y="40169"/>
                  </a:cubicBezTo>
                  <a:cubicBezTo>
                    <a:pt x="13003" y="40208"/>
                    <a:pt x="12967" y="40244"/>
                    <a:pt x="12930" y="40280"/>
                  </a:cubicBezTo>
                  <a:cubicBezTo>
                    <a:pt x="12902" y="40306"/>
                    <a:pt x="12871" y="40329"/>
                    <a:pt x="12841" y="40352"/>
                  </a:cubicBezTo>
                  <a:cubicBezTo>
                    <a:pt x="12766" y="40404"/>
                    <a:pt x="12688" y="40453"/>
                    <a:pt x="12607" y="40497"/>
                  </a:cubicBezTo>
                  <a:cubicBezTo>
                    <a:pt x="12615" y="40494"/>
                    <a:pt x="12620" y="40491"/>
                    <a:pt x="12627" y="40488"/>
                  </a:cubicBezTo>
                  <a:lnTo>
                    <a:pt x="12627" y="40488"/>
                  </a:lnTo>
                  <a:cubicBezTo>
                    <a:pt x="12543" y="40531"/>
                    <a:pt x="12460" y="40573"/>
                    <a:pt x="12376" y="40615"/>
                  </a:cubicBezTo>
                  <a:cubicBezTo>
                    <a:pt x="12292" y="40657"/>
                    <a:pt x="12208" y="40691"/>
                    <a:pt x="12124" y="40729"/>
                  </a:cubicBezTo>
                  <a:cubicBezTo>
                    <a:pt x="12067" y="40750"/>
                    <a:pt x="12011" y="40773"/>
                    <a:pt x="11952" y="40790"/>
                  </a:cubicBezTo>
                  <a:cubicBezTo>
                    <a:pt x="11888" y="40806"/>
                    <a:pt x="11825" y="40825"/>
                    <a:pt x="11761" y="40844"/>
                  </a:cubicBezTo>
                  <a:cubicBezTo>
                    <a:pt x="11642" y="40879"/>
                    <a:pt x="11518" y="40908"/>
                    <a:pt x="11396" y="40937"/>
                  </a:cubicBezTo>
                  <a:cubicBezTo>
                    <a:pt x="11237" y="40972"/>
                    <a:pt x="11076" y="40999"/>
                    <a:pt x="10915" y="41017"/>
                  </a:cubicBezTo>
                  <a:cubicBezTo>
                    <a:pt x="10842" y="41022"/>
                    <a:pt x="10770" y="41024"/>
                    <a:pt x="10698" y="41024"/>
                  </a:cubicBezTo>
                  <a:cubicBezTo>
                    <a:pt x="10684" y="41024"/>
                    <a:pt x="10670" y="41024"/>
                    <a:pt x="10656" y="41024"/>
                  </a:cubicBezTo>
                  <a:lnTo>
                    <a:pt x="10659" y="41024"/>
                  </a:lnTo>
                  <a:cubicBezTo>
                    <a:pt x="10577" y="41019"/>
                    <a:pt x="10497" y="41009"/>
                    <a:pt x="10417" y="40998"/>
                  </a:cubicBezTo>
                  <a:cubicBezTo>
                    <a:pt x="10343" y="40983"/>
                    <a:pt x="10272" y="40965"/>
                    <a:pt x="10201" y="40944"/>
                  </a:cubicBezTo>
                  <a:cubicBezTo>
                    <a:pt x="10124" y="40917"/>
                    <a:pt x="10049" y="40888"/>
                    <a:pt x="9975" y="40855"/>
                  </a:cubicBezTo>
                  <a:cubicBezTo>
                    <a:pt x="9901" y="40818"/>
                    <a:pt x="9828" y="40780"/>
                    <a:pt x="9757" y="40737"/>
                  </a:cubicBezTo>
                  <a:cubicBezTo>
                    <a:pt x="9704" y="40701"/>
                    <a:pt x="9651" y="40665"/>
                    <a:pt x="9600" y="40626"/>
                  </a:cubicBezTo>
                  <a:cubicBezTo>
                    <a:pt x="9468" y="40515"/>
                    <a:pt x="9350" y="40390"/>
                    <a:pt x="9232" y="40266"/>
                  </a:cubicBezTo>
                  <a:lnTo>
                    <a:pt x="9232" y="40266"/>
                  </a:lnTo>
                  <a:cubicBezTo>
                    <a:pt x="9237" y="40271"/>
                    <a:pt x="9242" y="40276"/>
                    <a:pt x="9248" y="40281"/>
                  </a:cubicBezTo>
                  <a:cubicBezTo>
                    <a:pt x="9177" y="40204"/>
                    <a:pt x="9107" y="40128"/>
                    <a:pt x="9042" y="40049"/>
                  </a:cubicBezTo>
                  <a:cubicBezTo>
                    <a:pt x="8977" y="39973"/>
                    <a:pt x="8917" y="39894"/>
                    <a:pt x="8859" y="39814"/>
                  </a:cubicBezTo>
                  <a:cubicBezTo>
                    <a:pt x="8780" y="39687"/>
                    <a:pt x="8708" y="39563"/>
                    <a:pt x="8637" y="39431"/>
                  </a:cubicBezTo>
                  <a:lnTo>
                    <a:pt x="8637" y="39433"/>
                  </a:lnTo>
                  <a:cubicBezTo>
                    <a:pt x="8592" y="39335"/>
                    <a:pt x="8549" y="39240"/>
                    <a:pt x="8510" y="39141"/>
                  </a:cubicBezTo>
                  <a:cubicBezTo>
                    <a:pt x="8510" y="39140"/>
                    <a:pt x="8509" y="39139"/>
                    <a:pt x="8509" y="39139"/>
                  </a:cubicBezTo>
                  <a:cubicBezTo>
                    <a:pt x="8509" y="39138"/>
                    <a:pt x="8509" y="39138"/>
                    <a:pt x="8508" y="39137"/>
                  </a:cubicBezTo>
                  <a:cubicBezTo>
                    <a:pt x="8506" y="39133"/>
                    <a:pt x="8503" y="39127"/>
                    <a:pt x="8501" y="39122"/>
                  </a:cubicBezTo>
                  <a:lnTo>
                    <a:pt x="8501" y="39122"/>
                  </a:lnTo>
                  <a:cubicBezTo>
                    <a:pt x="8503" y="39125"/>
                    <a:pt x="8504" y="39127"/>
                    <a:pt x="8505" y="39129"/>
                  </a:cubicBezTo>
                  <a:lnTo>
                    <a:pt x="8505" y="39129"/>
                  </a:lnTo>
                  <a:cubicBezTo>
                    <a:pt x="8478" y="39051"/>
                    <a:pt x="8457" y="38974"/>
                    <a:pt x="8435" y="38893"/>
                  </a:cubicBezTo>
                  <a:cubicBezTo>
                    <a:pt x="8419" y="38820"/>
                    <a:pt x="8404" y="38747"/>
                    <a:pt x="8390" y="38673"/>
                  </a:cubicBezTo>
                  <a:cubicBezTo>
                    <a:pt x="8377" y="38593"/>
                    <a:pt x="8367" y="38513"/>
                    <a:pt x="8360" y="38434"/>
                  </a:cubicBezTo>
                  <a:cubicBezTo>
                    <a:pt x="8352" y="38324"/>
                    <a:pt x="8346" y="38215"/>
                    <a:pt x="8349" y="38106"/>
                  </a:cubicBezTo>
                  <a:cubicBezTo>
                    <a:pt x="8352" y="37987"/>
                    <a:pt x="8357" y="37867"/>
                    <a:pt x="8361" y="37748"/>
                  </a:cubicBezTo>
                  <a:lnTo>
                    <a:pt x="8361" y="37769"/>
                  </a:lnTo>
                  <a:cubicBezTo>
                    <a:pt x="8376" y="37535"/>
                    <a:pt x="8394" y="37302"/>
                    <a:pt x="8432" y="37072"/>
                  </a:cubicBezTo>
                  <a:cubicBezTo>
                    <a:pt x="8471" y="36842"/>
                    <a:pt x="8510" y="36615"/>
                    <a:pt x="8551" y="36388"/>
                  </a:cubicBezTo>
                  <a:cubicBezTo>
                    <a:pt x="8608" y="36083"/>
                    <a:pt x="8675" y="35781"/>
                    <a:pt x="8720" y="35476"/>
                  </a:cubicBezTo>
                  <a:cubicBezTo>
                    <a:pt x="8766" y="35174"/>
                    <a:pt x="8748" y="34866"/>
                    <a:pt x="8714" y="34564"/>
                  </a:cubicBezTo>
                  <a:cubicBezTo>
                    <a:pt x="8696" y="34405"/>
                    <a:pt x="8672" y="34247"/>
                    <a:pt x="8646" y="34087"/>
                  </a:cubicBezTo>
                  <a:cubicBezTo>
                    <a:pt x="8617" y="33930"/>
                    <a:pt x="8568" y="33776"/>
                    <a:pt x="8516" y="33625"/>
                  </a:cubicBezTo>
                  <a:cubicBezTo>
                    <a:pt x="8464" y="33477"/>
                    <a:pt x="8403" y="33331"/>
                    <a:pt x="8332" y="33191"/>
                  </a:cubicBezTo>
                  <a:cubicBezTo>
                    <a:pt x="8267" y="33056"/>
                    <a:pt x="8179" y="32931"/>
                    <a:pt x="8091" y="32811"/>
                  </a:cubicBezTo>
                  <a:cubicBezTo>
                    <a:pt x="7983" y="32666"/>
                    <a:pt x="7869" y="32529"/>
                    <a:pt x="7746" y="32397"/>
                  </a:cubicBezTo>
                  <a:cubicBezTo>
                    <a:pt x="7729" y="32380"/>
                    <a:pt x="7714" y="32362"/>
                    <a:pt x="7698" y="32344"/>
                  </a:cubicBezTo>
                  <a:cubicBezTo>
                    <a:pt x="7709" y="32341"/>
                    <a:pt x="7721" y="32340"/>
                    <a:pt x="7732" y="32337"/>
                  </a:cubicBezTo>
                  <a:cubicBezTo>
                    <a:pt x="7796" y="32315"/>
                    <a:pt x="7857" y="32289"/>
                    <a:pt x="7915" y="32257"/>
                  </a:cubicBezTo>
                  <a:cubicBezTo>
                    <a:pt x="8136" y="32148"/>
                    <a:pt x="8275" y="31943"/>
                    <a:pt x="8431" y="31759"/>
                  </a:cubicBezTo>
                  <a:cubicBezTo>
                    <a:pt x="8477" y="31708"/>
                    <a:pt x="8523" y="31660"/>
                    <a:pt x="8572" y="31612"/>
                  </a:cubicBezTo>
                  <a:cubicBezTo>
                    <a:pt x="8626" y="31557"/>
                    <a:pt x="8677" y="31500"/>
                    <a:pt x="8731" y="31448"/>
                  </a:cubicBezTo>
                  <a:cubicBezTo>
                    <a:pt x="8848" y="31337"/>
                    <a:pt x="8966" y="31226"/>
                    <a:pt x="9084" y="31118"/>
                  </a:cubicBezTo>
                  <a:cubicBezTo>
                    <a:pt x="9116" y="31095"/>
                    <a:pt x="9145" y="31070"/>
                    <a:pt x="9177" y="31048"/>
                  </a:cubicBezTo>
                  <a:cubicBezTo>
                    <a:pt x="9212" y="31027"/>
                    <a:pt x="9247" y="31006"/>
                    <a:pt x="9283" y="30987"/>
                  </a:cubicBezTo>
                  <a:cubicBezTo>
                    <a:pt x="9308" y="30975"/>
                    <a:pt x="9333" y="30963"/>
                    <a:pt x="9359" y="30952"/>
                  </a:cubicBezTo>
                  <a:cubicBezTo>
                    <a:pt x="9429" y="30927"/>
                    <a:pt x="9500" y="30907"/>
                    <a:pt x="9573" y="30890"/>
                  </a:cubicBezTo>
                  <a:lnTo>
                    <a:pt x="9573" y="30890"/>
                  </a:lnTo>
                  <a:lnTo>
                    <a:pt x="9571" y="30891"/>
                  </a:lnTo>
                  <a:cubicBezTo>
                    <a:pt x="9623" y="30880"/>
                    <a:pt x="9671" y="30871"/>
                    <a:pt x="9723" y="30865"/>
                  </a:cubicBezTo>
                  <a:cubicBezTo>
                    <a:pt x="9776" y="30861"/>
                    <a:pt x="9829" y="30858"/>
                    <a:pt x="9884" y="30858"/>
                  </a:cubicBezTo>
                  <a:close/>
                  <a:moveTo>
                    <a:pt x="30667" y="41365"/>
                  </a:moveTo>
                  <a:cubicBezTo>
                    <a:pt x="30666" y="41365"/>
                    <a:pt x="30666" y="41366"/>
                    <a:pt x="30666" y="41366"/>
                  </a:cubicBezTo>
                  <a:cubicBezTo>
                    <a:pt x="30666" y="41366"/>
                    <a:pt x="30666" y="41366"/>
                    <a:pt x="30667" y="41365"/>
                  </a:cubicBezTo>
                  <a:close/>
                  <a:moveTo>
                    <a:pt x="18026" y="42540"/>
                  </a:moveTo>
                  <a:lnTo>
                    <a:pt x="18026" y="42540"/>
                  </a:lnTo>
                  <a:cubicBezTo>
                    <a:pt x="18023" y="42544"/>
                    <a:pt x="18021" y="42547"/>
                    <a:pt x="18018" y="42550"/>
                  </a:cubicBezTo>
                  <a:lnTo>
                    <a:pt x="18018" y="42550"/>
                  </a:lnTo>
                  <a:cubicBezTo>
                    <a:pt x="18021" y="42547"/>
                    <a:pt x="18023" y="42544"/>
                    <a:pt x="18026" y="42540"/>
                  </a:cubicBezTo>
                  <a:close/>
                  <a:moveTo>
                    <a:pt x="29867" y="43287"/>
                  </a:moveTo>
                  <a:lnTo>
                    <a:pt x="29867" y="43287"/>
                  </a:lnTo>
                  <a:cubicBezTo>
                    <a:pt x="29866" y="43288"/>
                    <a:pt x="29865" y="43289"/>
                    <a:pt x="29865" y="43290"/>
                  </a:cubicBezTo>
                  <a:cubicBezTo>
                    <a:pt x="29866" y="43289"/>
                    <a:pt x="29866" y="43288"/>
                    <a:pt x="29867" y="43287"/>
                  </a:cubicBezTo>
                  <a:close/>
                  <a:moveTo>
                    <a:pt x="21457" y="43698"/>
                  </a:moveTo>
                  <a:cubicBezTo>
                    <a:pt x="21454" y="43700"/>
                    <a:pt x="21451" y="43702"/>
                    <a:pt x="21448" y="43704"/>
                  </a:cubicBezTo>
                  <a:cubicBezTo>
                    <a:pt x="21451" y="43702"/>
                    <a:pt x="21454" y="43700"/>
                    <a:pt x="21457" y="43698"/>
                  </a:cubicBezTo>
                  <a:close/>
                  <a:moveTo>
                    <a:pt x="47760" y="43725"/>
                  </a:moveTo>
                  <a:lnTo>
                    <a:pt x="47760" y="43725"/>
                  </a:lnTo>
                  <a:cubicBezTo>
                    <a:pt x="47761" y="43725"/>
                    <a:pt x="47762" y="43726"/>
                    <a:pt x="47763" y="43727"/>
                  </a:cubicBezTo>
                  <a:cubicBezTo>
                    <a:pt x="47762" y="43726"/>
                    <a:pt x="47761" y="43725"/>
                    <a:pt x="47760" y="43725"/>
                  </a:cubicBezTo>
                  <a:close/>
                  <a:moveTo>
                    <a:pt x="48898" y="44164"/>
                  </a:moveTo>
                  <a:cubicBezTo>
                    <a:pt x="48900" y="44164"/>
                    <a:pt x="48901" y="44164"/>
                    <a:pt x="48903" y="44165"/>
                  </a:cubicBezTo>
                  <a:lnTo>
                    <a:pt x="48903" y="44165"/>
                  </a:lnTo>
                  <a:cubicBezTo>
                    <a:pt x="48902" y="44164"/>
                    <a:pt x="48900" y="44164"/>
                    <a:pt x="48898" y="44164"/>
                  </a:cubicBezTo>
                  <a:close/>
                  <a:moveTo>
                    <a:pt x="14984" y="44597"/>
                  </a:moveTo>
                  <a:cubicBezTo>
                    <a:pt x="14984" y="44597"/>
                    <a:pt x="14983" y="44598"/>
                    <a:pt x="14983" y="44598"/>
                  </a:cubicBezTo>
                  <a:cubicBezTo>
                    <a:pt x="14983" y="44598"/>
                    <a:pt x="14984" y="44597"/>
                    <a:pt x="14984" y="44597"/>
                  </a:cubicBezTo>
                  <a:close/>
                  <a:moveTo>
                    <a:pt x="14840" y="44692"/>
                  </a:moveTo>
                  <a:cubicBezTo>
                    <a:pt x="14839" y="44692"/>
                    <a:pt x="14839" y="44693"/>
                    <a:pt x="14838" y="44693"/>
                  </a:cubicBezTo>
                  <a:cubicBezTo>
                    <a:pt x="14839" y="44693"/>
                    <a:pt x="14839" y="44692"/>
                    <a:pt x="14840" y="44692"/>
                  </a:cubicBezTo>
                  <a:close/>
                  <a:moveTo>
                    <a:pt x="16847" y="46862"/>
                  </a:moveTo>
                  <a:lnTo>
                    <a:pt x="16847" y="46862"/>
                  </a:lnTo>
                  <a:cubicBezTo>
                    <a:pt x="16846" y="46863"/>
                    <a:pt x="16845" y="46865"/>
                    <a:pt x="16844" y="46866"/>
                  </a:cubicBezTo>
                  <a:cubicBezTo>
                    <a:pt x="16845" y="46865"/>
                    <a:pt x="16846" y="46863"/>
                    <a:pt x="16847" y="46862"/>
                  </a:cubicBezTo>
                  <a:close/>
                  <a:moveTo>
                    <a:pt x="31913" y="49213"/>
                  </a:moveTo>
                  <a:lnTo>
                    <a:pt x="31913" y="49213"/>
                  </a:lnTo>
                  <a:cubicBezTo>
                    <a:pt x="31914" y="49214"/>
                    <a:pt x="31915" y="49214"/>
                    <a:pt x="31916" y="49214"/>
                  </a:cubicBezTo>
                  <a:cubicBezTo>
                    <a:pt x="31915" y="49214"/>
                    <a:pt x="31914" y="49214"/>
                    <a:pt x="31913" y="49213"/>
                  </a:cubicBezTo>
                  <a:close/>
                  <a:moveTo>
                    <a:pt x="32812" y="51786"/>
                  </a:moveTo>
                  <a:lnTo>
                    <a:pt x="32812" y="51786"/>
                  </a:lnTo>
                  <a:cubicBezTo>
                    <a:pt x="32811" y="51788"/>
                    <a:pt x="32810" y="51790"/>
                    <a:pt x="32808" y="51792"/>
                  </a:cubicBezTo>
                  <a:cubicBezTo>
                    <a:pt x="32809" y="51790"/>
                    <a:pt x="32811" y="51788"/>
                    <a:pt x="32812" y="51786"/>
                  </a:cubicBezTo>
                  <a:close/>
                  <a:moveTo>
                    <a:pt x="22531" y="52234"/>
                  </a:moveTo>
                  <a:cubicBezTo>
                    <a:pt x="22528" y="52235"/>
                    <a:pt x="22524" y="52236"/>
                    <a:pt x="22521" y="52237"/>
                  </a:cubicBezTo>
                  <a:cubicBezTo>
                    <a:pt x="22524" y="52236"/>
                    <a:pt x="22528" y="52235"/>
                    <a:pt x="22531" y="52234"/>
                  </a:cubicBezTo>
                  <a:close/>
                  <a:moveTo>
                    <a:pt x="47987" y="2111"/>
                  </a:moveTo>
                  <a:lnTo>
                    <a:pt x="47987" y="2111"/>
                  </a:lnTo>
                  <a:cubicBezTo>
                    <a:pt x="48018" y="2212"/>
                    <a:pt x="48046" y="2309"/>
                    <a:pt x="48074" y="2411"/>
                  </a:cubicBezTo>
                  <a:lnTo>
                    <a:pt x="48074" y="2408"/>
                  </a:lnTo>
                  <a:cubicBezTo>
                    <a:pt x="48074" y="2409"/>
                    <a:pt x="48074" y="2411"/>
                    <a:pt x="48075" y="2411"/>
                  </a:cubicBezTo>
                  <a:cubicBezTo>
                    <a:pt x="48077" y="2418"/>
                    <a:pt x="48078" y="2424"/>
                    <a:pt x="48080" y="2432"/>
                  </a:cubicBezTo>
                  <a:cubicBezTo>
                    <a:pt x="48079" y="2428"/>
                    <a:pt x="48077" y="2425"/>
                    <a:pt x="48076" y="2422"/>
                  </a:cubicBezTo>
                  <a:lnTo>
                    <a:pt x="48076" y="2422"/>
                  </a:lnTo>
                  <a:cubicBezTo>
                    <a:pt x="48121" y="2604"/>
                    <a:pt x="48157" y="2788"/>
                    <a:pt x="48183" y="2974"/>
                  </a:cubicBezTo>
                  <a:cubicBezTo>
                    <a:pt x="48210" y="3170"/>
                    <a:pt x="48236" y="3366"/>
                    <a:pt x="48271" y="3560"/>
                  </a:cubicBezTo>
                  <a:cubicBezTo>
                    <a:pt x="48335" y="3924"/>
                    <a:pt x="48395" y="4289"/>
                    <a:pt x="48440" y="4656"/>
                  </a:cubicBezTo>
                  <a:cubicBezTo>
                    <a:pt x="48455" y="4800"/>
                    <a:pt x="48468" y="4943"/>
                    <a:pt x="48480" y="5089"/>
                  </a:cubicBezTo>
                  <a:cubicBezTo>
                    <a:pt x="48490" y="5227"/>
                    <a:pt x="48491" y="5367"/>
                    <a:pt x="48489" y="5504"/>
                  </a:cubicBezTo>
                  <a:cubicBezTo>
                    <a:pt x="48480" y="5632"/>
                    <a:pt x="48467" y="5757"/>
                    <a:pt x="48448" y="5884"/>
                  </a:cubicBezTo>
                  <a:cubicBezTo>
                    <a:pt x="48373" y="6355"/>
                    <a:pt x="48302" y="6830"/>
                    <a:pt x="48178" y="7290"/>
                  </a:cubicBezTo>
                  <a:lnTo>
                    <a:pt x="48178" y="7288"/>
                  </a:lnTo>
                  <a:cubicBezTo>
                    <a:pt x="48146" y="7387"/>
                    <a:pt x="48113" y="7485"/>
                    <a:pt x="48074" y="7582"/>
                  </a:cubicBezTo>
                  <a:cubicBezTo>
                    <a:pt x="48074" y="7581"/>
                    <a:pt x="48074" y="7580"/>
                    <a:pt x="48074" y="7579"/>
                  </a:cubicBezTo>
                  <a:cubicBezTo>
                    <a:pt x="48033" y="7666"/>
                    <a:pt x="47996" y="7756"/>
                    <a:pt x="47950" y="7841"/>
                  </a:cubicBezTo>
                  <a:cubicBezTo>
                    <a:pt x="47899" y="7932"/>
                    <a:pt x="47848" y="8022"/>
                    <a:pt x="47795" y="8114"/>
                  </a:cubicBezTo>
                  <a:cubicBezTo>
                    <a:pt x="47580" y="8473"/>
                    <a:pt x="47345" y="8821"/>
                    <a:pt x="47091" y="9155"/>
                  </a:cubicBezTo>
                  <a:lnTo>
                    <a:pt x="47091" y="9155"/>
                  </a:lnTo>
                  <a:cubicBezTo>
                    <a:pt x="47094" y="9151"/>
                    <a:pt x="47097" y="9146"/>
                    <a:pt x="47101" y="9141"/>
                  </a:cubicBezTo>
                  <a:lnTo>
                    <a:pt x="47101" y="9141"/>
                  </a:lnTo>
                  <a:cubicBezTo>
                    <a:pt x="47011" y="9252"/>
                    <a:pt x="46916" y="9356"/>
                    <a:pt x="46816" y="9458"/>
                  </a:cubicBezTo>
                  <a:cubicBezTo>
                    <a:pt x="46740" y="9532"/>
                    <a:pt x="46660" y="9603"/>
                    <a:pt x="46577" y="9669"/>
                  </a:cubicBezTo>
                  <a:cubicBezTo>
                    <a:pt x="46451" y="9762"/>
                    <a:pt x="46319" y="9845"/>
                    <a:pt x="46185" y="9926"/>
                  </a:cubicBezTo>
                  <a:cubicBezTo>
                    <a:pt x="46084" y="9983"/>
                    <a:pt x="45981" y="10033"/>
                    <a:pt x="45874" y="10079"/>
                  </a:cubicBezTo>
                  <a:cubicBezTo>
                    <a:pt x="45766" y="10121"/>
                    <a:pt x="45655" y="10157"/>
                    <a:pt x="45543" y="10187"/>
                  </a:cubicBezTo>
                  <a:cubicBezTo>
                    <a:pt x="45414" y="10215"/>
                    <a:pt x="45283" y="10235"/>
                    <a:pt x="45152" y="10249"/>
                  </a:cubicBezTo>
                  <a:lnTo>
                    <a:pt x="45155" y="10249"/>
                  </a:lnTo>
                  <a:cubicBezTo>
                    <a:pt x="45153" y="10249"/>
                    <a:pt x="45152" y="10249"/>
                    <a:pt x="45151" y="10250"/>
                  </a:cubicBezTo>
                  <a:cubicBezTo>
                    <a:pt x="45147" y="10250"/>
                    <a:pt x="45143" y="10250"/>
                    <a:pt x="45139" y="10251"/>
                  </a:cubicBezTo>
                  <a:lnTo>
                    <a:pt x="45139" y="10251"/>
                  </a:lnTo>
                  <a:cubicBezTo>
                    <a:pt x="45141" y="10250"/>
                    <a:pt x="45143" y="10249"/>
                    <a:pt x="45145" y="10249"/>
                  </a:cubicBezTo>
                  <a:lnTo>
                    <a:pt x="45145" y="10249"/>
                  </a:lnTo>
                  <a:cubicBezTo>
                    <a:pt x="45092" y="10253"/>
                    <a:pt x="45039" y="10256"/>
                    <a:pt x="44986" y="10257"/>
                  </a:cubicBezTo>
                  <a:cubicBezTo>
                    <a:pt x="44925" y="10256"/>
                    <a:pt x="44864" y="10252"/>
                    <a:pt x="44803" y="10244"/>
                  </a:cubicBezTo>
                  <a:cubicBezTo>
                    <a:pt x="44727" y="10231"/>
                    <a:pt x="44651" y="10214"/>
                    <a:pt x="44576" y="10194"/>
                  </a:cubicBezTo>
                  <a:cubicBezTo>
                    <a:pt x="44513" y="10174"/>
                    <a:pt x="44452" y="10152"/>
                    <a:pt x="44391" y="10127"/>
                  </a:cubicBezTo>
                  <a:cubicBezTo>
                    <a:pt x="44323" y="10097"/>
                    <a:pt x="44256" y="10062"/>
                    <a:pt x="44191" y="10025"/>
                  </a:cubicBezTo>
                  <a:lnTo>
                    <a:pt x="44191" y="10025"/>
                  </a:lnTo>
                  <a:cubicBezTo>
                    <a:pt x="44193" y="10027"/>
                    <a:pt x="44194" y="10028"/>
                    <a:pt x="44198" y="10030"/>
                  </a:cubicBezTo>
                  <a:cubicBezTo>
                    <a:pt x="44144" y="9995"/>
                    <a:pt x="44091" y="9962"/>
                    <a:pt x="44039" y="9921"/>
                  </a:cubicBezTo>
                  <a:cubicBezTo>
                    <a:pt x="43906" y="9814"/>
                    <a:pt x="43784" y="9692"/>
                    <a:pt x="43652" y="9581"/>
                  </a:cubicBezTo>
                  <a:cubicBezTo>
                    <a:pt x="43569" y="9513"/>
                    <a:pt x="43487" y="9444"/>
                    <a:pt x="43408" y="9373"/>
                  </a:cubicBezTo>
                  <a:cubicBezTo>
                    <a:pt x="43348" y="9322"/>
                    <a:pt x="43291" y="9264"/>
                    <a:pt x="43235" y="9207"/>
                  </a:cubicBezTo>
                  <a:lnTo>
                    <a:pt x="43238" y="9207"/>
                  </a:lnTo>
                  <a:cubicBezTo>
                    <a:pt x="43033" y="8995"/>
                    <a:pt x="42845" y="8766"/>
                    <a:pt x="42640" y="8553"/>
                  </a:cubicBezTo>
                  <a:cubicBezTo>
                    <a:pt x="42529" y="8438"/>
                    <a:pt x="42415" y="8323"/>
                    <a:pt x="42311" y="8200"/>
                  </a:cubicBezTo>
                  <a:cubicBezTo>
                    <a:pt x="42216" y="8090"/>
                    <a:pt x="42126" y="7972"/>
                    <a:pt x="42030" y="7860"/>
                  </a:cubicBezTo>
                  <a:cubicBezTo>
                    <a:pt x="41829" y="7626"/>
                    <a:pt x="41646" y="7380"/>
                    <a:pt x="41446" y="7148"/>
                  </a:cubicBezTo>
                  <a:cubicBezTo>
                    <a:pt x="41341" y="7024"/>
                    <a:pt x="41219" y="6921"/>
                    <a:pt x="41100" y="6814"/>
                  </a:cubicBezTo>
                  <a:cubicBezTo>
                    <a:pt x="40966" y="6692"/>
                    <a:pt x="40836" y="6545"/>
                    <a:pt x="40667" y="6467"/>
                  </a:cubicBezTo>
                  <a:cubicBezTo>
                    <a:pt x="40598" y="6434"/>
                    <a:pt x="40527" y="6402"/>
                    <a:pt x="40452" y="6388"/>
                  </a:cubicBezTo>
                  <a:cubicBezTo>
                    <a:pt x="40382" y="6372"/>
                    <a:pt x="40311" y="6363"/>
                    <a:pt x="40239" y="6361"/>
                  </a:cubicBezTo>
                  <a:cubicBezTo>
                    <a:pt x="40216" y="6360"/>
                    <a:pt x="40192" y="6360"/>
                    <a:pt x="40169" y="6360"/>
                  </a:cubicBezTo>
                  <a:cubicBezTo>
                    <a:pt x="40117" y="6360"/>
                    <a:pt x="40065" y="6362"/>
                    <a:pt x="40012" y="6366"/>
                  </a:cubicBezTo>
                  <a:cubicBezTo>
                    <a:pt x="39849" y="6376"/>
                    <a:pt x="39684" y="6411"/>
                    <a:pt x="39533" y="6481"/>
                  </a:cubicBezTo>
                  <a:cubicBezTo>
                    <a:pt x="39425" y="6530"/>
                    <a:pt x="39324" y="6593"/>
                    <a:pt x="39234" y="6669"/>
                  </a:cubicBezTo>
                  <a:cubicBezTo>
                    <a:pt x="39157" y="6736"/>
                    <a:pt x="39097" y="6830"/>
                    <a:pt x="39040" y="6914"/>
                  </a:cubicBezTo>
                  <a:cubicBezTo>
                    <a:pt x="39000" y="6970"/>
                    <a:pt x="38961" y="7033"/>
                    <a:pt x="38941" y="7099"/>
                  </a:cubicBezTo>
                  <a:cubicBezTo>
                    <a:pt x="38912" y="7186"/>
                    <a:pt x="38895" y="7274"/>
                    <a:pt x="38891" y="7365"/>
                  </a:cubicBezTo>
                  <a:cubicBezTo>
                    <a:pt x="38885" y="7459"/>
                    <a:pt x="38902" y="7556"/>
                    <a:pt x="38917" y="7649"/>
                  </a:cubicBezTo>
                  <a:cubicBezTo>
                    <a:pt x="38930" y="7737"/>
                    <a:pt x="38951" y="7823"/>
                    <a:pt x="38979" y="7908"/>
                  </a:cubicBezTo>
                  <a:cubicBezTo>
                    <a:pt x="39006" y="7986"/>
                    <a:pt x="39038" y="8062"/>
                    <a:pt x="39070" y="8140"/>
                  </a:cubicBezTo>
                  <a:cubicBezTo>
                    <a:pt x="39134" y="8292"/>
                    <a:pt x="39208" y="8441"/>
                    <a:pt x="39284" y="8588"/>
                  </a:cubicBezTo>
                  <a:cubicBezTo>
                    <a:pt x="39360" y="8731"/>
                    <a:pt x="39445" y="8870"/>
                    <a:pt x="39540" y="9002"/>
                  </a:cubicBezTo>
                  <a:cubicBezTo>
                    <a:pt x="39634" y="9131"/>
                    <a:pt x="39738" y="9256"/>
                    <a:pt x="39835" y="9383"/>
                  </a:cubicBezTo>
                  <a:lnTo>
                    <a:pt x="39821" y="9366"/>
                  </a:lnTo>
                  <a:lnTo>
                    <a:pt x="39821" y="9366"/>
                  </a:lnTo>
                  <a:cubicBezTo>
                    <a:pt x="39874" y="9438"/>
                    <a:pt x="39926" y="9511"/>
                    <a:pt x="39980" y="9582"/>
                  </a:cubicBezTo>
                  <a:cubicBezTo>
                    <a:pt x="39977" y="9579"/>
                    <a:pt x="39975" y="9576"/>
                    <a:pt x="39973" y="9573"/>
                  </a:cubicBezTo>
                  <a:lnTo>
                    <a:pt x="39973" y="9573"/>
                  </a:lnTo>
                  <a:cubicBezTo>
                    <a:pt x="40029" y="9647"/>
                    <a:pt x="40090" y="9715"/>
                    <a:pt x="40152" y="9783"/>
                  </a:cubicBezTo>
                  <a:cubicBezTo>
                    <a:pt x="40222" y="9864"/>
                    <a:pt x="40294" y="9944"/>
                    <a:pt x="40365" y="10025"/>
                  </a:cubicBezTo>
                  <a:cubicBezTo>
                    <a:pt x="40489" y="10162"/>
                    <a:pt x="40613" y="10300"/>
                    <a:pt x="40727" y="10447"/>
                  </a:cubicBezTo>
                  <a:cubicBezTo>
                    <a:pt x="40905" y="10684"/>
                    <a:pt x="41077" y="10921"/>
                    <a:pt x="41255" y="11158"/>
                  </a:cubicBezTo>
                  <a:cubicBezTo>
                    <a:pt x="41421" y="11379"/>
                    <a:pt x="41590" y="11598"/>
                    <a:pt x="41764" y="11812"/>
                  </a:cubicBezTo>
                  <a:cubicBezTo>
                    <a:pt x="41853" y="11933"/>
                    <a:pt x="41935" y="12054"/>
                    <a:pt x="42017" y="12178"/>
                  </a:cubicBezTo>
                  <a:cubicBezTo>
                    <a:pt x="42097" y="12298"/>
                    <a:pt x="42172" y="12422"/>
                    <a:pt x="42250" y="12543"/>
                  </a:cubicBezTo>
                  <a:cubicBezTo>
                    <a:pt x="42400" y="12775"/>
                    <a:pt x="42562" y="12999"/>
                    <a:pt x="42704" y="13235"/>
                  </a:cubicBezTo>
                  <a:lnTo>
                    <a:pt x="42704" y="13235"/>
                  </a:lnTo>
                  <a:cubicBezTo>
                    <a:pt x="42703" y="13235"/>
                    <a:pt x="42703" y="13234"/>
                    <a:pt x="42703" y="13234"/>
                  </a:cubicBezTo>
                  <a:lnTo>
                    <a:pt x="42703" y="13234"/>
                  </a:lnTo>
                  <a:cubicBezTo>
                    <a:pt x="42883" y="13570"/>
                    <a:pt x="43030" y="13923"/>
                    <a:pt x="43176" y="14277"/>
                  </a:cubicBezTo>
                  <a:cubicBezTo>
                    <a:pt x="43176" y="14276"/>
                    <a:pt x="43176" y="14275"/>
                    <a:pt x="43176" y="14275"/>
                  </a:cubicBezTo>
                  <a:cubicBezTo>
                    <a:pt x="43264" y="14504"/>
                    <a:pt x="43350" y="14732"/>
                    <a:pt x="43427" y="14965"/>
                  </a:cubicBezTo>
                  <a:cubicBezTo>
                    <a:pt x="43496" y="15179"/>
                    <a:pt x="43557" y="15397"/>
                    <a:pt x="43617" y="15615"/>
                  </a:cubicBezTo>
                  <a:lnTo>
                    <a:pt x="43617" y="15617"/>
                  </a:lnTo>
                  <a:cubicBezTo>
                    <a:pt x="43618" y="15619"/>
                    <a:pt x="43618" y="15620"/>
                    <a:pt x="43619" y="15622"/>
                  </a:cubicBezTo>
                  <a:lnTo>
                    <a:pt x="43617" y="15622"/>
                  </a:lnTo>
                  <a:cubicBezTo>
                    <a:pt x="43645" y="15735"/>
                    <a:pt x="43675" y="15851"/>
                    <a:pt x="43698" y="15966"/>
                  </a:cubicBezTo>
                  <a:cubicBezTo>
                    <a:pt x="43720" y="16093"/>
                    <a:pt x="43740" y="16216"/>
                    <a:pt x="43756" y="16344"/>
                  </a:cubicBezTo>
                  <a:cubicBezTo>
                    <a:pt x="43789" y="16673"/>
                    <a:pt x="43803" y="17004"/>
                    <a:pt x="43808" y="17333"/>
                  </a:cubicBezTo>
                  <a:lnTo>
                    <a:pt x="43808" y="17338"/>
                  </a:lnTo>
                  <a:cubicBezTo>
                    <a:pt x="43808" y="17339"/>
                    <a:pt x="43807" y="17343"/>
                    <a:pt x="43808" y="17344"/>
                  </a:cubicBezTo>
                  <a:cubicBezTo>
                    <a:pt x="43808" y="17346"/>
                    <a:pt x="43808" y="17347"/>
                    <a:pt x="43808" y="17347"/>
                  </a:cubicBezTo>
                  <a:cubicBezTo>
                    <a:pt x="43808" y="17348"/>
                    <a:pt x="43808" y="17349"/>
                    <a:pt x="43809" y="17351"/>
                  </a:cubicBezTo>
                  <a:lnTo>
                    <a:pt x="43807" y="17351"/>
                  </a:lnTo>
                  <a:cubicBezTo>
                    <a:pt x="43804" y="17446"/>
                    <a:pt x="43802" y="17544"/>
                    <a:pt x="43794" y="17639"/>
                  </a:cubicBezTo>
                  <a:cubicBezTo>
                    <a:pt x="43786" y="17725"/>
                    <a:pt x="43774" y="17809"/>
                    <a:pt x="43761" y="17895"/>
                  </a:cubicBezTo>
                  <a:cubicBezTo>
                    <a:pt x="43715" y="18128"/>
                    <a:pt x="43662" y="18360"/>
                    <a:pt x="43623" y="18595"/>
                  </a:cubicBezTo>
                  <a:cubicBezTo>
                    <a:pt x="43601" y="18730"/>
                    <a:pt x="43579" y="18865"/>
                    <a:pt x="43554" y="19001"/>
                  </a:cubicBezTo>
                  <a:cubicBezTo>
                    <a:pt x="43531" y="19112"/>
                    <a:pt x="43505" y="19222"/>
                    <a:pt x="43478" y="19333"/>
                  </a:cubicBezTo>
                  <a:lnTo>
                    <a:pt x="43478" y="19331"/>
                  </a:lnTo>
                  <a:cubicBezTo>
                    <a:pt x="43478" y="19332"/>
                    <a:pt x="43477" y="19332"/>
                    <a:pt x="43477" y="19332"/>
                  </a:cubicBezTo>
                  <a:cubicBezTo>
                    <a:pt x="43475" y="19339"/>
                    <a:pt x="43473" y="19346"/>
                    <a:pt x="43472" y="19352"/>
                  </a:cubicBezTo>
                  <a:cubicBezTo>
                    <a:pt x="43472" y="19349"/>
                    <a:pt x="43473" y="19346"/>
                    <a:pt x="43473" y="19343"/>
                  </a:cubicBezTo>
                  <a:lnTo>
                    <a:pt x="43473" y="19343"/>
                  </a:lnTo>
                  <a:cubicBezTo>
                    <a:pt x="43440" y="19462"/>
                    <a:pt x="43403" y="19579"/>
                    <a:pt x="43358" y="19695"/>
                  </a:cubicBezTo>
                  <a:cubicBezTo>
                    <a:pt x="43313" y="19813"/>
                    <a:pt x="43264" y="19931"/>
                    <a:pt x="43214" y="20047"/>
                  </a:cubicBezTo>
                  <a:cubicBezTo>
                    <a:pt x="43218" y="20040"/>
                    <a:pt x="43220" y="20034"/>
                    <a:pt x="43223" y="20028"/>
                  </a:cubicBezTo>
                  <a:lnTo>
                    <a:pt x="43223" y="20028"/>
                  </a:lnTo>
                  <a:cubicBezTo>
                    <a:pt x="43189" y="20103"/>
                    <a:pt x="43154" y="20176"/>
                    <a:pt x="43119" y="20249"/>
                  </a:cubicBezTo>
                  <a:cubicBezTo>
                    <a:pt x="43089" y="20311"/>
                    <a:pt x="43053" y="20369"/>
                    <a:pt x="43020" y="20429"/>
                  </a:cubicBezTo>
                  <a:cubicBezTo>
                    <a:pt x="42922" y="20584"/>
                    <a:pt x="42821" y="20737"/>
                    <a:pt x="42719" y="20890"/>
                  </a:cubicBezTo>
                  <a:cubicBezTo>
                    <a:pt x="42623" y="21034"/>
                    <a:pt x="42521" y="21170"/>
                    <a:pt x="42416" y="21305"/>
                  </a:cubicBezTo>
                  <a:cubicBezTo>
                    <a:pt x="42399" y="21327"/>
                    <a:pt x="42380" y="21348"/>
                    <a:pt x="42362" y="21369"/>
                  </a:cubicBezTo>
                  <a:cubicBezTo>
                    <a:pt x="42269" y="21304"/>
                    <a:pt x="42170" y="21246"/>
                    <a:pt x="42069" y="21196"/>
                  </a:cubicBezTo>
                  <a:cubicBezTo>
                    <a:pt x="41921" y="21125"/>
                    <a:pt x="41772" y="21051"/>
                    <a:pt x="41620" y="20992"/>
                  </a:cubicBezTo>
                  <a:cubicBezTo>
                    <a:pt x="41459" y="20927"/>
                    <a:pt x="41292" y="20869"/>
                    <a:pt x="41121" y="20839"/>
                  </a:cubicBezTo>
                  <a:cubicBezTo>
                    <a:pt x="40946" y="20807"/>
                    <a:pt x="40769" y="20784"/>
                    <a:pt x="40589" y="20784"/>
                  </a:cubicBezTo>
                  <a:cubicBezTo>
                    <a:pt x="40582" y="20784"/>
                    <a:pt x="40574" y="20784"/>
                    <a:pt x="40567" y="20784"/>
                  </a:cubicBezTo>
                  <a:cubicBezTo>
                    <a:pt x="40392" y="20786"/>
                    <a:pt x="40218" y="20789"/>
                    <a:pt x="40044" y="20806"/>
                  </a:cubicBezTo>
                  <a:cubicBezTo>
                    <a:pt x="39869" y="20825"/>
                    <a:pt x="39696" y="20856"/>
                    <a:pt x="39525" y="20896"/>
                  </a:cubicBezTo>
                  <a:cubicBezTo>
                    <a:pt x="39358" y="20933"/>
                    <a:pt x="39193" y="20981"/>
                    <a:pt x="39029" y="21029"/>
                  </a:cubicBezTo>
                  <a:cubicBezTo>
                    <a:pt x="38942" y="21054"/>
                    <a:pt x="38856" y="21087"/>
                    <a:pt x="38772" y="21117"/>
                  </a:cubicBezTo>
                  <a:cubicBezTo>
                    <a:pt x="38725" y="21134"/>
                    <a:pt x="38681" y="21153"/>
                    <a:pt x="38638" y="21177"/>
                  </a:cubicBezTo>
                  <a:cubicBezTo>
                    <a:pt x="38636" y="21178"/>
                    <a:pt x="38633" y="21179"/>
                    <a:pt x="38631" y="21180"/>
                  </a:cubicBezTo>
                  <a:cubicBezTo>
                    <a:pt x="38703" y="21171"/>
                    <a:pt x="38777" y="21165"/>
                    <a:pt x="38849" y="21156"/>
                  </a:cubicBezTo>
                  <a:lnTo>
                    <a:pt x="38849" y="21157"/>
                  </a:lnTo>
                  <a:cubicBezTo>
                    <a:pt x="38984" y="21145"/>
                    <a:pt x="39118" y="21127"/>
                    <a:pt x="39253" y="21112"/>
                  </a:cubicBezTo>
                  <a:lnTo>
                    <a:pt x="39265" y="21110"/>
                  </a:lnTo>
                  <a:cubicBezTo>
                    <a:pt x="39283" y="21105"/>
                    <a:pt x="39301" y="21102"/>
                    <a:pt x="39318" y="21097"/>
                  </a:cubicBezTo>
                  <a:cubicBezTo>
                    <a:pt x="39452" y="21069"/>
                    <a:pt x="39588" y="21055"/>
                    <a:pt x="39723" y="21041"/>
                  </a:cubicBezTo>
                  <a:cubicBezTo>
                    <a:pt x="39859" y="21028"/>
                    <a:pt x="39998" y="21021"/>
                    <a:pt x="40136" y="21019"/>
                  </a:cubicBezTo>
                  <a:cubicBezTo>
                    <a:pt x="40146" y="21019"/>
                    <a:pt x="40156" y="21019"/>
                    <a:pt x="40166" y="21019"/>
                  </a:cubicBezTo>
                  <a:cubicBezTo>
                    <a:pt x="40314" y="21019"/>
                    <a:pt x="40461" y="21034"/>
                    <a:pt x="40608" y="21061"/>
                  </a:cubicBezTo>
                  <a:cubicBezTo>
                    <a:pt x="40665" y="21074"/>
                    <a:pt x="40720" y="21088"/>
                    <a:pt x="40775" y="21103"/>
                  </a:cubicBezTo>
                  <a:cubicBezTo>
                    <a:pt x="40844" y="21113"/>
                    <a:pt x="40912" y="21128"/>
                    <a:pt x="40979" y="21144"/>
                  </a:cubicBezTo>
                  <a:cubicBezTo>
                    <a:pt x="41019" y="21154"/>
                    <a:pt x="41058" y="21167"/>
                    <a:pt x="41095" y="21183"/>
                  </a:cubicBezTo>
                  <a:lnTo>
                    <a:pt x="41186" y="21202"/>
                  </a:lnTo>
                  <a:cubicBezTo>
                    <a:pt x="41260" y="21221"/>
                    <a:pt x="41333" y="21244"/>
                    <a:pt x="41405" y="21270"/>
                  </a:cubicBezTo>
                  <a:cubicBezTo>
                    <a:pt x="41473" y="21298"/>
                    <a:pt x="41537" y="21325"/>
                    <a:pt x="41602" y="21352"/>
                  </a:cubicBezTo>
                  <a:lnTo>
                    <a:pt x="41605" y="21352"/>
                  </a:lnTo>
                  <a:cubicBezTo>
                    <a:pt x="41607" y="21353"/>
                    <a:pt x="41609" y="21355"/>
                    <a:pt x="41611" y="21355"/>
                  </a:cubicBezTo>
                  <a:cubicBezTo>
                    <a:pt x="41614" y="21357"/>
                    <a:pt x="41618" y="21358"/>
                    <a:pt x="41622" y="21359"/>
                  </a:cubicBezTo>
                  <a:lnTo>
                    <a:pt x="41618" y="21359"/>
                  </a:lnTo>
                  <a:cubicBezTo>
                    <a:pt x="41776" y="21433"/>
                    <a:pt x="41933" y="21505"/>
                    <a:pt x="42084" y="21590"/>
                  </a:cubicBezTo>
                  <a:lnTo>
                    <a:pt x="42084" y="21590"/>
                  </a:lnTo>
                  <a:cubicBezTo>
                    <a:pt x="42083" y="21589"/>
                    <a:pt x="42083" y="21589"/>
                    <a:pt x="42083" y="21589"/>
                  </a:cubicBezTo>
                  <a:lnTo>
                    <a:pt x="42083" y="21589"/>
                  </a:lnTo>
                  <a:cubicBezTo>
                    <a:pt x="42086" y="21591"/>
                    <a:pt x="42090" y="21593"/>
                    <a:pt x="42093" y="21596"/>
                  </a:cubicBezTo>
                  <a:lnTo>
                    <a:pt x="42098" y="21598"/>
                  </a:lnTo>
                  <a:cubicBezTo>
                    <a:pt x="42109" y="21605"/>
                    <a:pt x="42120" y="21615"/>
                    <a:pt x="42131" y="21622"/>
                  </a:cubicBezTo>
                  <a:lnTo>
                    <a:pt x="42120" y="21634"/>
                  </a:lnTo>
                  <a:cubicBezTo>
                    <a:pt x="42125" y="21636"/>
                    <a:pt x="42131" y="21639"/>
                    <a:pt x="42137" y="21641"/>
                  </a:cubicBezTo>
                  <a:cubicBezTo>
                    <a:pt x="42193" y="21673"/>
                    <a:pt x="42248" y="21709"/>
                    <a:pt x="42298" y="21748"/>
                  </a:cubicBezTo>
                  <a:cubicBezTo>
                    <a:pt x="42321" y="21767"/>
                    <a:pt x="42344" y="21786"/>
                    <a:pt x="42364" y="21807"/>
                  </a:cubicBezTo>
                  <a:cubicBezTo>
                    <a:pt x="42369" y="21810"/>
                    <a:pt x="42373" y="21812"/>
                    <a:pt x="42377" y="21815"/>
                  </a:cubicBezTo>
                  <a:cubicBezTo>
                    <a:pt x="42385" y="21822"/>
                    <a:pt x="42393" y="21827"/>
                    <a:pt x="42402" y="21833"/>
                  </a:cubicBezTo>
                  <a:cubicBezTo>
                    <a:pt x="42405" y="21831"/>
                    <a:pt x="42407" y="21828"/>
                    <a:pt x="42409" y="21826"/>
                  </a:cubicBezTo>
                  <a:cubicBezTo>
                    <a:pt x="42462" y="21865"/>
                    <a:pt x="42519" y="21901"/>
                    <a:pt x="42571" y="21943"/>
                  </a:cubicBezTo>
                  <a:cubicBezTo>
                    <a:pt x="42661" y="22020"/>
                    <a:pt x="42749" y="22097"/>
                    <a:pt x="42834" y="22181"/>
                  </a:cubicBezTo>
                  <a:cubicBezTo>
                    <a:pt x="42912" y="22260"/>
                    <a:pt x="42989" y="22339"/>
                    <a:pt x="43066" y="22418"/>
                  </a:cubicBezTo>
                  <a:cubicBezTo>
                    <a:pt x="43148" y="22505"/>
                    <a:pt x="43232" y="22589"/>
                    <a:pt x="43318" y="22672"/>
                  </a:cubicBezTo>
                  <a:cubicBezTo>
                    <a:pt x="43399" y="22745"/>
                    <a:pt x="43477" y="22818"/>
                    <a:pt x="43553" y="22896"/>
                  </a:cubicBezTo>
                  <a:cubicBezTo>
                    <a:pt x="43554" y="22897"/>
                    <a:pt x="43555" y="22897"/>
                    <a:pt x="43556" y="22900"/>
                  </a:cubicBezTo>
                  <a:lnTo>
                    <a:pt x="43562" y="22907"/>
                  </a:lnTo>
                  <a:cubicBezTo>
                    <a:pt x="43563" y="22907"/>
                    <a:pt x="43564" y="22908"/>
                    <a:pt x="43565" y="22910"/>
                  </a:cubicBezTo>
                  <a:lnTo>
                    <a:pt x="43564" y="22910"/>
                  </a:lnTo>
                  <a:cubicBezTo>
                    <a:pt x="43673" y="23027"/>
                    <a:pt x="43780" y="23142"/>
                    <a:pt x="43905" y="23239"/>
                  </a:cubicBezTo>
                  <a:cubicBezTo>
                    <a:pt x="44035" y="23339"/>
                    <a:pt x="44169" y="23431"/>
                    <a:pt x="44301" y="23527"/>
                  </a:cubicBezTo>
                  <a:cubicBezTo>
                    <a:pt x="44434" y="23619"/>
                    <a:pt x="44568" y="23709"/>
                    <a:pt x="44715" y="23783"/>
                  </a:cubicBezTo>
                  <a:cubicBezTo>
                    <a:pt x="44859" y="23853"/>
                    <a:pt x="45009" y="23913"/>
                    <a:pt x="45169" y="23937"/>
                  </a:cubicBezTo>
                  <a:cubicBezTo>
                    <a:pt x="45205" y="23944"/>
                    <a:pt x="45242" y="23948"/>
                    <a:pt x="45279" y="23952"/>
                  </a:cubicBezTo>
                  <a:cubicBezTo>
                    <a:pt x="45316" y="23958"/>
                    <a:pt x="45353" y="23962"/>
                    <a:pt x="45390" y="23965"/>
                  </a:cubicBezTo>
                  <a:cubicBezTo>
                    <a:pt x="45505" y="23977"/>
                    <a:pt x="45620" y="23984"/>
                    <a:pt x="45736" y="23984"/>
                  </a:cubicBezTo>
                  <a:cubicBezTo>
                    <a:pt x="45789" y="23984"/>
                    <a:pt x="45841" y="23982"/>
                    <a:pt x="45893" y="23980"/>
                  </a:cubicBezTo>
                  <a:cubicBezTo>
                    <a:pt x="46155" y="23967"/>
                    <a:pt x="46407" y="23883"/>
                    <a:pt x="46625" y="23736"/>
                  </a:cubicBezTo>
                  <a:cubicBezTo>
                    <a:pt x="46715" y="23678"/>
                    <a:pt x="46799" y="23612"/>
                    <a:pt x="46879" y="23540"/>
                  </a:cubicBezTo>
                  <a:cubicBezTo>
                    <a:pt x="46971" y="23455"/>
                    <a:pt x="47040" y="23349"/>
                    <a:pt x="47114" y="23248"/>
                  </a:cubicBezTo>
                  <a:cubicBezTo>
                    <a:pt x="47246" y="23070"/>
                    <a:pt x="47388" y="22894"/>
                    <a:pt x="47470" y="22685"/>
                  </a:cubicBezTo>
                  <a:cubicBezTo>
                    <a:pt x="47535" y="22513"/>
                    <a:pt x="47592" y="22337"/>
                    <a:pt x="47614" y="22154"/>
                  </a:cubicBezTo>
                  <a:cubicBezTo>
                    <a:pt x="47635" y="21985"/>
                    <a:pt x="47652" y="21817"/>
                    <a:pt x="47678" y="21650"/>
                  </a:cubicBezTo>
                  <a:cubicBezTo>
                    <a:pt x="47702" y="21475"/>
                    <a:pt x="47725" y="21296"/>
                    <a:pt x="47706" y="21119"/>
                  </a:cubicBezTo>
                  <a:cubicBezTo>
                    <a:pt x="47688" y="20944"/>
                    <a:pt x="47660" y="20769"/>
                    <a:pt x="47638" y="20594"/>
                  </a:cubicBezTo>
                  <a:cubicBezTo>
                    <a:pt x="47611" y="20345"/>
                    <a:pt x="47593" y="20094"/>
                    <a:pt x="47561" y="19845"/>
                  </a:cubicBezTo>
                  <a:cubicBezTo>
                    <a:pt x="47528" y="19582"/>
                    <a:pt x="47489" y="19319"/>
                    <a:pt x="47456" y="19054"/>
                  </a:cubicBezTo>
                  <a:cubicBezTo>
                    <a:pt x="47457" y="19052"/>
                    <a:pt x="47457" y="19050"/>
                    <a:pt x="47456" y="19048"/>
                  </a:cubicBezTo>
                  <a:cubicBezTo>
                    <a:pt x="47456" y="19047"/>
                    <a:pt x="47455" y="19045"/>
                    <a:pt x="47456" y="19044"/>
                  </a:cubicBezTo>
                  <a:lnTo>
                    <a:pt x="47456" y="19044"/>
                  </a:lnTo>
                  <a:cubicBezTo>
                    <a:pt x="47456" y="19044"/>
                    <a:pt x="47456" y="19044"/>
                    <a:pt x="47456" y="19045"/>
                  </a:cubicBezTo>
                  <a:lnTo>
                    <a:pt x="47456" y="19044"/>
                  </a:lnTo>
                  <a:cubicBezTo>
                    <a:pt x="47456" y="19044"/>
                    <a:pt x="47456" y="19044"/>
                    <a:pt x="47456" y="19044"/>
                  </a:cubicBezTo>
                  <a:lnTo>
                    <a:pt x="47456" y="19044"/>
                  </a:lnTo>
                  <a:cubicBezTo>
                    <a:pt x="47442" y="18879"/>
                    <a:pt x="47435" y="18715"/>
                    <a:pt x="47433" y="18546"/>
                  </a:cubicBezTo>
                  <a:cubicBezTo>
                    <a:pt x="47433" y="18549"/>
                    <a:pt x="47433" y="18550"/>
                    <a:pt x="47432" y="18552"/>
                  </a:cubicBezTo>
                  <a:cubicBezTo>
                    <a:pt x="47433" y="18547"/>
                    <a:pt x="47433" y="18543"/>
                    <a:pt x="47432" y="18539"/>
                  </a:cubicBezTo>
                  <a:cubicBezTo>
                    <a:pt x="47433" y="18536"/>
                    <a:pt x="47433" y="18533"/>
                    <a:pt x="47432" y="18530"/>
                  </a:cubicBezTo>
                  <a:lnTo>
                    <a:pt x="47432" y="18530"/>
                  </a:lnTo>
                  <a:cubicBezTo>
                    <a:pt x="47432" y="18530"/>
                    <a:pt x="47433" y="18531"/>
                    <a:pt x="47433" y="18532"/>
                  </a:cubicBezTo>
                  <a:cubicBezTo>
                    <a:pt x="47437" y="18339"/>
                    <a:pt x="47453" y="18149"/>
                    <a:pt x="47479" y="17959"/>
                  </a:cubicBezTo>
                  <a:cubicBezTo>
                    <a:pt x="47494" y="17882"/>
                    <a:pt x="47511" y="17807"/>
                    <a:pt x="47529" y="17731"/>
                  </a:cubicBezTo>
                  <a:lnTo>
                    <a:pt x="47529" y="17733"/>
                  </a:lnTo>
                  <a:cubicBezTo>
                    <a:pt x="47583" y="17559"/>
                    <a:pt x="47642" y="17390"/>
                    <a:pt x="47712" y="17222"/>
                  </a:cubicBezTo>
                  <a:cubicBezTo>
                    <a:pt x="47778" y="17066"/>
                    <a:pt x="47844" y="16911"/>
                    <a:pt x="47912" y="16756"/>
                  </a:cubicBezTo>
                  <a:cubicBezTo>
                    <a:pt x="47975" y="16614"/>
                    <a:pt x="48045" y="16476"/>
                    <a:pt x="48121" y="16342"/>
                  </a:cubicBezTo>
                  <a:cubicBezTo>
                    <a:pt x="48171" y="16264"/>
                    <a:pt x="48225" y="16189"/>
                    <a:pt x="48281" y="16116"/>
                  </a:cubicBezTo>
                  <a:cubicBezTo>
                    <a:pt x="48373" y="16008"/>
                    <a:pt x="48473" y="15905"/>
                    <a:pt x="48577" y="15808"/>
                  </a:cubicBezTo>
                  <a:cubicBezTo>
                    <a:pt x="48684" y="15710"/>
                    <a:pt x="48795" y="15620"/>
                    <a:pt x="48911" y="15534"/>
                  </a:cubicBezTo>
                  <a:cubicBezTo>
                    <a:pt x="49020" y="15461"/>
                    <a:pt x="49129" y="15392"/>
                    <a:pt x="49243" y="15326"/>
                  </a:cubicBezTo>
                  <a:cubicBezTo>
                    <a:pt x="49337" y="15274"/>
                    <a:pt x="49435" y="15229"/>
                    <a:pt x="49535" y="15190"/>
                  </a:cubicBezTo>
                  <a:cubicBezTo>
                    <a:pt x="49733" y="15120"/>
                    <a:pt x="49934" y="15061"/>
                    <a:pt x="50139" y="15006"/>
                  </a:cubicBezTo>
                  <a:cubicBezTo>
                    <a:pt x="50254" y="14981"/>
                    <a:pt x="50367" y="14958"/>
                    <a:pt x="50484" y="14941"/>
                  </a:cubicBezTo>
                  <a:cubicBezTo>
                    <a:pt x="50595" y="14932"/>
                    <a:pt x="50705" y="14926"/>
                    <a:pt x="50812" y="14925"/>
                  </a:cubicBezTo>
                  <a:cubicBezTo>
                    <a:pt x="50939" y="14930"/>
                    <a:pt x="51065" y="14943"/>
                    <a:pt x="51189" y="14958"/>
                  </a:cubicBezTo>
                  <a:cubicBezTo>
                    <a:pt x="51383" y="14985"/>
                    <a:pt x="51573" y="15023"/>
                    <a:pt x="51761" y="15073"/>
                  </a:cubicBezTo>
                  <a:cubicBezTo>
                    <a:pt x="51879" y="15110"/>
                    <a:pt x="51995" y="15154"/>
                    <a:pt x="52111" y="15200"/>
                  </a:cubicBezTo>
                  <a:lnTo>
                    <a:pt x="52111" y="15200"/>
                  </a:lnTo>
                  <a:cubicBezTo>
                    <a:pt x="52108" y="15198"/>
                    <a:pt x="52105" y="15197"/>
                    <a:pt x="52103" y="15195"/>
                  </a:cubicBezTo>
                  <a:lnTo>
                    <a:pt x="52103" y="15195"/>
                  </a:lnTo>
                  <a:cubicBezTo>
                    <a:pt x="52369" y="15312"/>
                    <a:pt x="52631" y="15441"/>
                    <a:pt x="52897" y="15561"/>
                  </a:cubicBezTo>
                  <a:cubicBezTo>
                    <a:pt x="53031" y="15621"/>
                    <a:pt x="53165" y="15680"/>
                    <a:pt x="53299" y="15743"/>
                  </a:cubicBezTo>
                  <a:cubicBezTo>
                    <a:pt x="53419" y="15800"/>
                    <a:pt x="53539" y="15863"/>
                    <a:pt x="53658" y="15918"/>
                  </a:cubicBezTo>
                  <a:cubicBezTo>
                    <a:pt x="53906" y="16035"/>
                    <a:pt x="54155" y="16147"/>
                    <a:pt x="54406" y="16254"/>
                  </a:cubicBezTo>
                  <a:cubicBezTo>
                    <a:pt x="54528" y="16304"/>
                    <a:pt x="54653" y="16341"/>
                    <a:pt x="54781" y="16365"/>
                  </a:cubicBezTo>
                  <a:cubicBezTo>
                    <a:pt x="54900" y="16390"/>
                    <a:pt x="55021" y="16409"/>
                    <a:pt x="55141" y="16409"/>
                  </a:cubicBezTo>
                  <a:cubicBezTo>
                    <a:pt x="55150" y="16409"/>
                    <a:pt x="55159" y="16409"/>
                    <a:pt x="55168" y="16408"/>
                  </a:cubicBezTo>
                  <a:cubicBezTo>
                    <a:pt x="55262" y="16408"/>
                    <a:pt x="55355" y="16399"/>
                    <a:pt x="55446" y="16381"/>
                  </a:cubicBezTo>
                  <a:cubicBezTo>
                    <a:pt x="55527" y="16363"/>
                    <a:pt x="55606" y="16342"/>
                    <a:pt x="55684" y="16317"/>
                  </a:cubicBezTo>
                  <a:cubicBezTo>
                    <a:pt x="55825" y="16271"/>
                    <a:pt x="55962" y="16212"/>
                    <a:pt x="56090" y="16139"/>
                  </a:cubicBezTo>
                  <a:cubicBezTo>
                    <a:pt x="56194" y="16081"/>
                    <a:pt x="56282" y="16003"/>
                    <a:pt x="56368" y="15923"/>
                  </a:cubicBezTo>
                  <a:cubicBezTo>
                    <a:pt x="56461" y="15837"/>
                    <a:pt x="56548" y="15745"/>
                    <a:pt x="56627" y="15647"/>
                  </a:cubicBezTo>
                  <a:cubicBezTo>
                    <a:pt x="56729" y="15524"/>
                    <a:pt x="56823" y="15393"/>
                    <a:pt x="56909" y="15258"/>
                  </a:cubicBezTo>
                  <a:cubicBezTo>
                    <a:pt x="56920" y="15240"/>
                    <a:pt x="56931" y="15221"/>
                    <a:pt x="56942" y="15203"/>
                  </a:cubicBezTo>
                  <a:cubicBezTo>
                    <a:pt x="56945" y="15261"/>
                    <a:pt x="56948" y="15320"/>
                    <a:pt x="56947" y="15377"/>
                  </a:cubicBezTo>
                  <a:cubicBezTo>
                    <a:pt x="56938" y="15536"/>
                    <a:pt x="56923" y="15695"/>
                    <a:pt x="56904" y="15852"/>
                  </a:cubicBezTo>
                  <a:cubicBezTo>
                    <a:pt x="56892" y="15931"/>
                    <a:pt x="56877" y="16006"/>
                    <a:pt x="56861" y="16084"/>
                  </a:cubicBezTo>
                  <a:cubicBezTo>
                    <a:pt x="56840" y="16154"/>
                    <a:pt x="56820" y="16220"/>
                    <a:pt x="56797" y="16286"/>
                  </a:cubicBezTo>
                  <a:cubicBezTo>
                    <a:pt x="56775" y="16346"/>
                    <a:pt x="56751" y="16406"/>
                    <a:pt x="56728" y="16464"/>
                  </a:cubicBezTo>
                  <a:cubicBezTo>
                    <a:pt x="56685" y="16559"/>
                    <a:pt x="56642" y="16651"/>
                    <a:pt x="56590" y="16743"/>
                  </a:cubicBezTo>
                  <a:lnTo>
                    <a:pt x="56590" y="16741"/>
                  </a:lnTo>
                  <a:cubicBezTo>
                    <a:pt x="56589" y="16744"/>
                    <a:pt x="56587" y="16745"/>
                    <a:pt x="56587" y="16747"/>
                  </a:cubicBezTo>
                  <a:cubicBezTo>
                    <a:pt x="56585" y="16750"/>
                    <a:pt x="56582" y="16754"/>
                    <a:pt x="56581" y="16758"/>
                  </a:cubicBezTo>
                  <a:lnTo>
                    <a:pt x="56581" y="16756"/>
                  </a:lnTo>
                  <a:cubicBezTo>
                    <a:pt x="56579" y="16759"/>
                    <a:pt x="56579" y="16760"/>
                    <a:pt x="56578" y="16761"/>
                  </a:cubicBezTo>
                  <a:cubicBezTo>
                    <a:pt x="56547" y="16807"/>
                    <a:pt x="56516" y="16852"/>
                    <a:pt x="56481" y="16895"/>
                  </a:cubicBezTo>
                  <a:cubicBezTo>
                    <a:pt x="56446" y="16937"/>
                    <a:pt x="56406" y="16981"/>
                    <a:pt x="56366" y="17020"/>
                  </a:cubicBezTo>
                  <a:cubicBezTo>
                    <a:pt x="56306" y="17079"/>
                    <a:pt x="56242" y="17135"/>
                    <a:pt x="56179" y="17190"/>
                  </a:cubicBezTo>
                  <a:cubicBezTo>
                    <a:pt x="56112" y="17248"/>
                    <a:pt x="56042" y="17304"/>
                    <a:pt x="55972" y="17359"/>
                  </a:cubicBezTo>
                  <a:cubicBezTo>
                    <a:pt x="55879" y="17426"/>
                    <a:pt x="55783" y="17488"/>
                    <a:pt x="55684" y="17547"/>
                  </a:cubicBezTo>
                  <a:cubicBezTo>
                    <a:pt x="55683" y="17547"/>
                    <a:pt x="55681" y="17548"/>
                    <a:pt x="55680" y="17549"/>
                  </a:cubicBezTo>
                  <a:cubicBezTo>
                    <a:pt x="55678" y="17550"/>
                    <a:pt x="55678" y="17550"/>
                    <a:pt x="55677" y="17551"/>
                  </a:cubicBezTo>
                  <a:cubicBezTo>
                    <a:pt x="55610" y="17586"/>
                    <a:pt x="55541" y="17616"/>
                    <a:pt x="55471" y="17644"/>
                  </a:cubicBezTo>
                  <a:cubicBezTo>
                    <a:pt x="55414" y="17664"/>
                    <a:pt x="55358" y="17680"/>
                    <a:pt x="55300" y="17695"/>
                  </a:cubicBezTo>
                  <a:cubicBezTo>
                    <a:pt x="55235" y="17710"/>
                    <a:pt x="55171" y="17722"/>
                    <a:pt x="55104" y="17731"/>
                  </a:cubicBezTo>
                  <a:cubicBezTo>
                    <a:pt x="55039" y="17738"/>
                    <a:pt x="54972" y="17742"/>
                    <a:pt x="54906" y="17743"/>
                  </a:cubicBezTo>
                  <a:cubicBezTo>
                    <a:pt x="54784" y="17740"/>
                    <a:pt x="54663" y="17735"/>
                    <a:pt x="54543" y="17724"/>
                  </a:cubicBezTo>
                  <a:cubicBezTo>
                    <a:pt x="54429" y="17715"/>
                    <a:pt x="54314" y="17703"/>
                    <a:pt x="54199" y="17689"/>
                  </a:cubicBezTo>
                  <a:lnTo>
                    <a:pt x="54199" y="17689"/>
                  </a:lnTo>
                  <a:cubicBezTo>
                    <a:pt x="54199" y="17689"/>
                    <a:pt x="54199" y="17689"/>
                    <a:pt x="54199" y="17689"/>
                  </a:cubicBezTo>
                  <a:lnTo>
                    <a:pt x="54199" y="17689"/>
                  </a:lnTo>
                  <a:cubicBezTo>
                    <a:pt x="54199" y="17689"/>
                    <a:pt x="54198" y="17689"/>
                    <a:pt x="54198" y="17689"/>
                  </a:cubicBezTo>
                  <a:lnTo>
                    <a:pt x="54198" y="17689"/>
                  </a:lnTo>
                  <a:cubicBezTo>
                    <a:pt x="54198" y="17689"/>
                    <a:pt x="54199" y="17689"/>
                    <a:pt x="54199" y="17689"/>
                  </a:cubicBezTo>
                  <a:lnTo>
                    <a:pt x="54199" y="17689"/>
                  </a:lnTo>
                  <a:cubicBezTo>
                    <a:pt x="54196" y="17689"/>
                    <a:pt x="54194" y="17688"/>
                    <a:pt x="54191" y="17688"/>
                  </a:cubicBezTo>
                  <a:lnTo>
                    <a:pt x="54191" y="17688"/>
                  </a:lnTo>
                  <a:cubicBezTo>
                    <a:pt x="54194" y="17688"/>
                    <a:pt x="54196" y="17689"/>
                    <a:pt x="54198" y="17689"/>
                  </a:cubicBezTo>
                  <a:lnTo>
                    <a:pt x="54198" y="17689"/>
                  </a:lnTo>
                  <a:cubicBezTo>
                    <a:pt x="54195" y="17689"/>
                    <a:pt x="54192" y="17688"/>
                    <a:pt x="54189" y="17688"/>
                  </a:cubicBezTo>
                  <a:cubicBezTo>
                    <a:pt x="54190" y="17688"/>
                    <a:pt x="54191" y="17688"/>
                    <a:pt x="54191" y="17688"/>
                  </a:cubicBezTo>
                  <a:lnTo>
                    <a:pt x="54191" y="17688"/>
                  </a:lnTo>
                  <a:cubicBezTo>
                    <a:pt x="54117" y="17676"/>
                    <a:pt x="54043" y="17664"/>
                    <a:pt x="53969" y="17648"/>
                  </a:cubicBezTo>
                  <a:cubicBezTo>
                    <a:pt x="53895" y="17633"/>
                    <a:pt x="53823" y="17613"/>
                    <a:pt x="53751" y="17593"/>
                  </a:cubicBezTo>
                  <a:cubicBezTo>
                    <a:pt x="53624" y="17553"/>
                    <a:pt x="53502" y="17506"/>
                    <a:pt x="53380" y="17455"/>
                  </a:cubicBezTo>
                  <a:lnTo>
                    <a:pt x="53381" y="17455"/>
                  </a:lnTo>
                  <a:cubicBezTo>
                    <a:pt x="53140" y="17346"/>
                    <a:pt x="52904" y="17232"/>
                    <a:pt x="52654" y="17143"/>
                  </a:cubicBezTo>
                  <a:cubicBezTo>
                    <a:pt x="52524" y="17096"/>
                    <a:pt x="52388" y="17064"/>
                    <a:pt x="52250" y="17048"/>
                  </a:cubicBezTo>
                  <a:cubicBezTo>
                    <a:pt x="52172" y="17041"/>
                    <a:pt x="52095" y="17039"/>
                    <a:pt x="52016" y="17038"/>
                  </a:cubicBezTo>
                  <a:cubicBezTo>
                    <a:pt x="52011" y="17038"/>
                    <a:pt x="52006" y="17038"/>
                    <a:pt x="52001" y="17038"/>
                  </a:cubicBezTo>
                  <a:cubicBezTo>
                    <a:pt x="51941" y="17038"/>
                    <a:pt x="51879" y="17043"/>
                    <a:pt x="51820" y="17047"/>
                  </a:cubicBezTo>
                  <a:cubicBezTo>
                    <a:pt x="51743" y="17051"/>
                    <a:pt x="51665" y="17057"/>
                    <a:pt x="51589" y="17065"/>
                  </a:cubicBezTo>
                  <a:cubicBezTo>
                    <a:pt x="51440" y="17079"/>
                    <a:pt x="51287" y="17119"/>
                    <a:pt x="51156" y="17191"/>
                  </a:cubicBezTo>
                  <a:cubicBezTo>
                    <a:pt x="51031" y="17256"/>
                    <a:pt x="50912" y="17327"/>
                    <a:pt x="50804" y="17421"/>
                  </a:cubicBezTo>
                  <a:cubicBezTo>
                    <a:pt x="50693" y="17515"/>
                    <a:pt x="50591" y="17617"/>
                    <a:pt x="50497" y="17728"/>
                  </a:cubicBezTo>
                  <a:cubicBezTo>
                    <a:pt x="50405" y="17837"/>
                    <a:pt x="50324" y="17952"/>
                    <a:pt x="50253" y="18076"/>
                  </a:cubicBezTo>
                  <a:cubicBezTo>
                    <a:pt x="50175" y="18208"/>
                    <a:pt x="50106" y="18342"/>
                    <a:pt x="50063" y="18489"/>
                  </a:cubicBezTo>
                  <a:cubicBezTo>
                    <a:pt x="50027" y="18616"/>
                    <a:pt x="49997" y="18750"/>
                    <a:pt x="49989" y="18882"/>
                  </a:cubicBezTo>
                  <a:cubicBezTo>
                    <a:pt x="49984" y="18974"/>
                    <a:pt x="49976" y="19065"/>
                    <a:pt x="49979" y="19156"/>
                  </a:cubicBezTo>
                  <a:cubicBezTo>
                    <a:pt x="49981" y="19237"/>
                    <a:pt x="49985" y="19316"/>
                    <a:pt x="49988" y="19396"/>
                  </a:cubicBezTo>
                  <a:cubicBezTo>
                    <a:pt x="49995" y="19574"/>
                    <a:pt x="50000" y="19751"/>
                    <a:pt x="50009" y="19929"/>
                  </a:cubicBezTo>
                  <a:cubicBezTo>
                    <a:pt x="50015" y="20097"/>
                    <a:pt x="50034" y="20267"/>
                    <a:pt x="50053" y="20435"/>
                  </a:cubicBezTo>
                  <a:cubicBezTo>
                    <a:pt x="50087" y="20752"/>
                    <a:pt x="50121" y="21070"/>
                    <a:pt x="50219" y="21375"/>
                  </a:cubicBezTo>
                  <a:cubicBezTo>
                    <a:pt x="50264" y="21513"/>
                    <a:pt x="50308" y="21654"/>
                    <a:pt x="50352" y="21792"/>
                  </a:cubicBezTo>
                  <a:cubicBezTo>
                    <a:pt x="50346" y="21814"/>
                    <a:pt x="50345" y="21839"/>
                    <a:pt x="50347" y="21862"/>
                  </a:cubicBezTo>
                  <a:cubicBezTo>
                    <a:pt x="50353" y="21936"/>
                    <a:pt x="50366" y="22008"/>
                    <a:pt x="50385" y="22080"/>
                  </a:cubicBezTo>
                  <a:cubicBezTo>
                    <a:pt x="50400" y="22132"/>
                    <a:pt x="50417" y="22183"/>
                    <a:pt x="50438" y="22233"/>
                  </a:cubicBezTo>
                  <a:cubicBezTo>
                    <a:pt x="50460" y="22286"/>
                    <a:pt x="50482" y="22341"/>
                    <a:pt x="50503" y="22395"/>
                  </a:cubicBezTo>
                  <a:cubicBezTo>
                    <a:pt x="50592" y="22638"/>
                    <a:pt x="50668" y="22883"/>
                    <a:pt x="50733" y="23132"/>
                  </a:cubicBezTo>
                  <a:cubicBezTo>
                    <a:pt x="50781" y="23339"/>
                    <a:pt x="50821" y="23549"/>
                    <a:pt x="50848" y="23759"/>
                  </a:cubicBezTo>
                  <a:cubicBezTo>
                    <a:pt x="50848" y="23760"/>
                    <a:pt x="50849" y="23763"/>
                    <a:pt x="50848" y="23764"/>
                  </a:cubicBezTo>
                  <a:cubicBezTo>
                    <a:pt x="50849" y="23768"/>
                    <a:pt x="50849" y="23771"/>
                    <a:pt x="50849" y="23773"/>
                  </a:cubicBezTo>
                  <a:lnTo>
                    <a:pt x="50848" y="23773"/>
                  </a:lnTo>
                  <a:cubicBezTo>
                    <a:pt x="50858" y="23858"/>
                    <a:pt x="50865" y="23945"/>
                    <a:pt x="50869" y="24031"/>
                  </a:cubicBezTo>
                  <a:cubicBezTo>
                    <a:pt x="50874" y="24117"/>
                    <a:pt x="50870" y="24205"/>
                    <a:pt x="50869" y="24291"/>
                  </a:cubicBezTo>
                  <a:cubicBezTo>
                    <a:pt x="50865" y="24416"/>
                    <a:pt x="50860" y="24537"/>
                    <a:pt x="50844" y="24661"/>
                  </a:cubicBezTo>
                  <a:cubicBezTo>
                    <a:pt x="50829" y="24747"/>
                    <a:pt x="50810" y="24833"/>
                    <a:pt x="50788" y="24918"/>
                  </a:cubicBezTo>
                  <a:cubicBezTo>
                    <a:pt x="50764" y="24996"/>
                    <a:pt x="50736" y="25073"/>
                    <a:pt x="50706" y="25149"/>
                  </a:cubicBezTo>
                  <a:cubicBezTo>
                    <a:pt x="50653" y="25254"/>
                    <a:pt x="50597" y="25358"/>
                    <a:pt x="50535" y="25460"/>
                  </a:cubicBezTo>
                  <a:cubicBezTo>
                    <a:pt x="50427" y="25627"/>
                    <a:pt x="50307" y="25786"/>
                    <a:pt x="50188" y="25948"/>
                  </a:cubicBezTo>
                  <a:cubicBezTo>
                    <a:pt x="50083" y="26090"/>
                    <a:pt x="49973" y="26228"/>
                    <a:pt x="49862" y="26366"/>
                  </a:cubicBezTo>
                  <a:cubicBezTo>
                    <a:pt x="49761" y="26485"/>
                    <a:pt x="49653" y="26600"/>
                    <a:pt x="49540" y="26709"/>
                  </a:cubicBezTo>
                  <a:lnTo>
                    <a:pt x="49534" y="26714"/>
                  </a:lnTo>
                  <a:cubicBezTo>
                    <a:pt x="49533" y="26715"/>
                    <a:pt x="49532" y="26716"/>
                    <a:pt x="49531" y="26717"/>
                  </a:cubicBezTo>
                  <a:lnTo>
                    <a:pt x="49531" y="26717"/>
                  </a:lnTo>
                  <a:cubicBezTo>
                    <a:pt x="49448" y="26791"/>
                    <a:pt x="49364" y="26859"/>
                    <a:pt x="49275" y="26925"/>
                  </a:cubicBezTo>
                  <a:cubicBezTo>
                    <a:pt x="49135" y="27025"/>
                    <a:pt x="48988" y="27114"/>
                    <a:pt x="48837" y="27195"/>
                  </a:cubicBezTo>
                  <a:cubicBezTo>
                    <a:pt x="48841" y="27193"/>
                    <a:pt x="48845" y="27191"/>
                    <a:pt x="48848" y="27189"/>
                  </a:cubicBezTo>
                  <a:lnTo>
                    <a:pt x="48848" y="27189"/>
                  </a:lnTo>
                  <a:cubicBezTo>
                    <a:pt x="48638" y="27293"/>
                    <a:pt x="48423" y="27390"/>
                    <a:pt x="48214" y="27498"/>
                  </a:cubicBezTo>
                  <a:cubicBezTo>
                    <a:pt x="48015" y="27598"/>
                    <a:pt x="47819" y="27703"/>
                    <a:pt x="47614" y="27790"/>
                  </a:cubicBezTo>
                  <a:cubicBezTo>
                    <a:pt x="47341" y="27891"/>
                    <a:pt x="47055" y="27953"/>
                    <a:pt x="46772" y="28021"/>
                  </a:cubicBezTo>
                  <a:cubicBezTo>
                    <a:pt x="46772" y="28021"/>
                    <a:pt x="46774" y="28021"/>
                    <a:pt x="46775" y="28021"/>
                  </a:cubicBezTo>
                  <a:cubicBezTo>
                    <a:pt x="46775" y="28021"/>
                    <a:pt x="46776" y="28021"/>
                    <a:pt x="46776" y="28021"/>
                  </a:cubicBezTo>
                  <a:cubicBezTo>
                    <a:pt x="46775" y="28022"/>
                    <a:pt x="46774" y="28022"/>
                    <a:pt x="46773" y="28022"/>
                  </a:cubicBezTo>
                  <a:cubicBezTo>
                    <a:pt x="46772" y="28022"/>
                    <a:pt x="46771" y="28022"/>
                    <a:pt x="46771" y="28022"/>
                  </a:cubicBezTo>
                  <a:cubicBezTo>
                    <a:pt x="46765" y="28022"/>
                    <a:pt x="46759" y="28026"/>
                    <a:pt x="46754" y="28027"/>
                  </a:cubicBezTo>
                  <a:cubicBezTo>
                    <a:pt x="46757" y="28026"/>
                    <a:pt x="46760" y="28025"/>
                    <a:pt x="46763" y="28024"/>
                  </a:cubicBezTo>
                  <a:lnTo>
                    <a:pt x="46763" y="28024"/>
                  </a:lnTo>
                  <a:cubicBezTo>
                    <a:pt x="46666" y="28046"/>
                    <a:pt x="46571" y="28065"/>
                    <a:pt x="46472" y="28077"/>
                  </a:cubicBezTo>
                  <a:cubicBezTo>
                    <a:pt x="46338" y="28087"/>
                    <a:pt x="46204" y="28093"/>
                    <a:pt x="46070" y="28093"/>
                  </a:cubicBezTo>
                  <a:cubicBezTo>
                    <a:pt x="46017" y="28093"/>
                    <a:pt x="45964" y="28092"/>
                    <a:pt x="45911" y="28090"/>
                  </a:cubicBezTo>
                  <a:lnTo>
                    <a:pt x="45917" y="28090"/>
                  </a:lnTo>
                  <a:cubicBezTo>
                    <a:pt x="45790" y="28084"/>
                    <a:pt x="45664" y="28069"/>
                    <a:pt x="45537" y="28052"/>
                  </a:cubicBezTo>
                  <a:cubicBezTo>
                    <a:pt x="45434" y="28036"/>
                    <a:pt x="45331" y="28020"/>
                    <a:pt x="45229" y="27999"/>
                  </a:cubicBezTo>
                  <a:cubicBezTo>
                    <a:pt x="45121" y="27977"/>
                    <a:pt x="45016" y="27949"/>
                    <a:pt x="44910" y="27920"/>
                  </a:cubicBezTo>
                  <a:cubicBezTo>
                    <a:pt x="44824" y="27894"/>
                    <a:pt x="44736" y="27868"/>
                    <a:pt x="44652" y="27835"/>
                  </a:cubicBezTo>
                  <a:cubicBezTo>
                    <a:pt x="44567" y="27802"/>
                    <a:pt x="44485" y="27767"/>
                    <a:pt x="44402" y="27733"/>
                  </a:cubicBezTo>
                  <a:lnTo>
                    <a:pt x="44402" y="27733"/>
                  </a:lnTo>
                  <a:cubicBezTo>
                    <a:pt x="44410" y="27735"/>
                    <a:pt x="44416" y="27738"/>
                    <a:pt x="44424" y="27741"/>
                  </a:cubicBezTo>
                  <a:cubicBezTo>
                    <a:pt x="44209" y="27641"/>
                    <a:pt x="44000" y="27534"/>
                    <a:pt x="43796" y="27416"/>
                  </a:cubicBezTo>
                  <a:cubicBezTo>
                    <a:pt x="43651" y="27324"/>
                    <a:pt x="43513" y="27220"/>
                    <a:pt x="43376" y="27112"/>
                  </a:cubicBezTo>
                  <a:cubicBezTo>
                    <a:pt x="43274" y="27029"/>
                    <a:pt x="43177" y="26943"/>
                    <a:pt x="43078" y="26857"/>
                  </a:cubicBezTo>
                  <a:cubicBezTo>
                    <a:pt x="42979" y="26771"/>
                    <a:pt x="42876" y="26690"/>
                    <a:pt x="42768" y="26615"/>
                  </a:cubicBezTo>
                  <a:cubicBezTo>
                    <a:pt x="42555" y="26463"/>
                    <a:pt x="42345" y="26304"/>
                    <a:pt x="42126" y="26158"/>
                  </a:cubicBezTo>
                  <a:cubicBezTo>
                    <a:pt x="41979" y="26060"/>
                    <a:pt x="41830" y="25967"/>
                    <a:pt x="41676" y="25881"/>
                  </a:cubicBezTo>
                  <a:cubicBezTo>
                    <a:pt x="41534" y="25802"/>
                    <a:pt x="41385" y="25737"/>
                    <a:pt x="41235" y="25672"/>
                  </a:cubicBezTo>
                  <a:cubicBezTo>
                    <a:pt x="41075" y="25601"/>
                    <a:pt x="40912" y="25529"/>
                    <a:pt x="40746" y="25468"/>
                  </a:cubicBezTo>
                  <a:cubicBezTo>
                    <a:pt x="40581" y="25407"/>
                    <a:pt x="40418" y="25353"/>
                    <a:pt x="40250" y="25302"/>
                  </a:cubicBezTo>
                  <a:cubicBezTo>
                    <a:pt x="40074" y="25248"/>
                    <a:pt x="39894" y="25203"/>
                    <a:pt x="39715" y="25162"/>
                  </a:cubicBezTo>
                  <a:cubicBezTo>
                    <a:pt x="39545" y="25122"/>
                    <a:pt x="39371" y="25094"/>
                    <a:pt x="39196" y="25076"/>
                  </a:cubicBezTo>
                  <a:cubicBezTo>
                    <a:pt x="39110" y="25067"/>
                    <a:pt x="39023" y="25062"/>
                    <a:pt x="38936" y="25062"/>
                  </a:cubicBezTo>
                  <a:cubicBezTo>
                    <a:pt x="38912" y="25062"/>
                    <a:pt x="38888" y="25062"/>
                    <a:pt x="38865" y="25063"/>
                  </a:cubicBezTo>
                  <a:cubicBezTo>
                    <a:pt x="38731" y="25068"/>
                    <a:pt x="38596" y="25082"/>
                    <a:pt x="38465" y="25104"/>
                  </a:cubicBezTo>
                  <a:cubicBezTo>
                    <a:pt x="38383" y="25118"/>
                    <a:pt x="38302" y="25137"/>
                    <a:pt x="38223" y="25160"/>
                  </a:cubicBezTo>
                  <a:cubicBezTo>
                    <a:pt x="38137" y="25184"/>
                    <a:pt x="38055" y="25211"/>
                    <a:pt x="37970" y="25240"/>
                  </a:cubicBezTo>
                  <a:cubicBezTo>
                    <a:pt x="37811" y="25297"/>
                    <a:pt x="37659" y="25372"/>
                    <a:pt x="37516" y="25464"/>
                  </a:cubicBezTo>
                  <a:cubicBezTo>
                    <a:pt x="37366" y="25559"/>
                    <a:pt x="37225" y="25667"/>
                    <a:pt x="37094" y="25786"/>
                  </a:cubicBezTo>
                  <a:cubicBezTo>
                    <a:pt x="36839" y="26012"/>
                    <a:pt x="36639" y="26299"/>
                    <a:pt x="36502" y="26612"/>
                  </a:cubicBezTo>
                  <a:cubicBezTo>
                    <a:pt x="36434" y="26773"/>
                    <a:pt x="36377" y="26939"/>
                    <a:pt x="36332" y="27109"/>
                  </a:cubicBezTo>
                  <a:cubicBezTo>
                    <a:pt x="36332" y="27110"/>
                    <a:pt x="36331" y="27112"/>
                    <a:pt x="36331" y="27114"/>
                  </a:cubicBezTo>
                  <a:cubicBezTo>
                    <a:pt x="36262" y="27009"/>
                    <a:pt x="36196" y="26903"/>
                    <a:pt x="36134" y="26792"/>
                  </a:cubicBezTo>
                  <a:cubicBezTo>
                    <a:pt x="36101" y="26727"/>
                    <a:pt x="36070" y="26659"/>
                    <a:pt x="36042" y="26590"/>
                  </a:cubicBezTo>
                  <a:lnTo>
                    <a:pt x="36042" y="26590"/>
                  </a:lnTo>
                  <a:cubicBezTo>
                    <a:pt x="36044" y="26592"/>
                    <a:pt x="36045" y="26594"/>
                    <a:pt x="36046" y="26596"/>
                  </a:cubicBezTo>
                  <a:cubicBezTo>
                    <a:pt x="36031" y="26555"/>
                    <a:pt x="36017" y="26514"/>
                    <a:pt x="36006" y="26471"/>
                  </a:cubicBezTo>
                  <a:cubicBezTo>
                    <a:pt x="35975" y="26404"/>
                    <a:pt x="35948" y="26335"/>
                    <a:pt x="35923" y="26265"/>
                  </a:cubicBezTo>
                  <a:cubicBezTo>
                    <a:pt x="35905" y="26220"/>
                    <a:pt x="35889" y="26176"/>
                    <a:pt x="35874" y="26131"/>
                  </a:cubicBezTo>
                  <a:cubicBezTo>
                    <a:pt x="35822" y="26022"/>
                    <a:pt x="35774" y="25911"/>
                    <a:pt x="35732" y="25798"/>
                  </a:cubicBezTo>
                  <a:cubicBezTo>
                    <a:pt x="35677" y="25651"/>
                    <a:pt x="35630" y="25502"/>
                    <a:pt x="35588" y="25349"/>
                  </a:cubicBezTo>
                  <a:cubicBezTo>
                    <a:pt x="35569" y="25277"/>
                    <a:pt x="35548" y="25204"/>
                    <a:pt x="35532" y="25132"/>
                  </a:cubicBezTo>
                  <a:cubicBezTo>
                    <a:pt x="35526" y="25150"/>
                    <a:pt x="35524" y="25170"/>
                    <a:pt x="35524" y="25189"/>
                  </a:cubicBezTo>
                  <a:cubicBezTo>
                    <a:pt x="35529" y="25400"/>
                    <a:pt x="35538" y="25609"/>
                    <a:pt x="35556" y="25819"/>
                  </a:cubicBezTo>
                  <a:cubicBezTo>
                    <a:pt x="35565" y="25927"/>
                    <a:pt x="35575" y="26036"/>
                    <a:pt x="35591" y="26143"/>
                  </a:cubicBezTo>
                  <a:cubicBezTo>
                    <a:pt x="35616" y="26303"/>
                    <a:pt x="35640" y="26462"/>
                    <a:pt x="35693" y="26615"/>
                  </a:cubicBezTo>
                  <a:cubicBezTo>
                    <a:pt x="35732" y="26734"/>
                    <a:pt x="35782" y="26849"/>
                    <a:pt x="35840" y="26960"/>
                  </a:cubicBezTo>
                  <a:cubicBezTo>
                    <a:pt x="35864" y="27004"/>
                    <a:pt x="35886" y="27046"/>
                    <a:pt x="35912" y="27088"/>
                  </a:cubicBezTo>
                  <a:cubicBezTo>
                    <a:pt x="35965" y="27182"/>
                    <a:pt x="36025" y="27273"/>
                    <a:pt x="36086" y="27363"/>
                  </a:cubicBezTo>
                  <a:cubicBezTo>
                    <a:pt x="36101" y="27385"/>
                    <a:pt x="36116" y="27407"/>
                    <a:pt x="36132" y="27428"/>
                  </a:cubicBezTo>
                  <a:cubicBezTo>
                    <a:pt x="36154" y="27445"/>
                    <a:pt x="36175" y="27465"/>
                    <a:pt x="36193" y="27486"/>
                  </a:cubicBezTo>
                  <a:cubicBezTo>
                    <a:pt x="36225" y="27520"/>
                    <a:pt x="36257" y="27554"/>
                    <a:pt x="36288" y="27587"/>
                  </a:cubicBezTo>
                  <a:cubicBezTo>
                    <a:pt x="36302" y="27602"/>
                    <a:pt x="36317" y="27617"/>
                    <a:pt x="36332" y="27633"/>
                  </a:cubicBezTo>
                  <a:cubicBezTo>
                    <a:pt x="36339" y="27641"/>
                    <a:pt x="36347" y="27649"/>
                    <a:pt x="36355" y="27656"/>
                  </a:cubicBezTo>
                  <a:lnTo>
                    <a:pt x="36410" y="27711"/>
                  </a:lnTo>
                  <a:cubicBezTo>
                    <a:pt x="36417" y="27717"/>
                    <a:pt x="36425" y="27724"/>
                    <a:pt x="36430" y="27731"/>
                  </a:cubicBezTo>
                  <a:lnTo>
                    <a:pt x="36438" y="27737"/>
                  </a:lnTo>
                  <a:lnTo>
                    <a:pt x="36468" y="27767"/>
                  </a:lnTo>
                  <a:cubicBezTo>
                    <a:pt x="36484" y="27781"/>
                    <a:pt x="36500" y="27793"/>
                    <a:pt x="36515" y="27807"/>
                  </a:cubicBezTo>
                  <a:lnTo>
                    <a:pt x="36515" y="27801"/>
                  </a:lnTo>
                  <a:cubicBezTo>
                    <a:pt x="36541" y="27821"/>
                    <a:pt x="36566" y="27842"/>
                    <a:pt x="36591" y="27862"/>
                  </a:cubicBezTo>
                  <a:cubicBezTo>
                    <a:pt x="36751" y="27994"/>
                    <a:pt x="36898" y="28142"/>
                    <a:pt x="37041" y="28291"/>
                  </a:cubicBezTo>
                  <a:cubicBezTo>
                    <a:pt x="37040" y="28290"/>
                    <a:pt x="37039" y="28289"/>
                    <a:pt x="37038" y="28287"/>
                  </a:cubicBezTo>
                  <a:lnTo>
                    <a:pt x="37038" y="28287"/>
                  </a:lnTo>
                  <a:cubicBezTo>
                    <a:pt x="37150" y="28406"/>
                    <a:pt x="37258" y="28526"/>
                    <a:pt x="37363" y="28651"/>
                  </a:cubicBezTo>
                  <a:cubicBezTo>
                    <a:pt x="37440" y="28746"/>
                    <a:pt x="37527" y="28831"/>
                    <a:pt x="37602" y="28930"/>
                  </a:cubicBezTo>
                  <a:cubicBezTo>
                    <a:pt x="37627" y="28967"/>
                    <a:pt x="37650" y="29005"/>
                    <a:pt x="37673" y="29043"/>
                  </a:cubicBezTo>
                  <a:cubicBezTo>
                    <a:pt x="37717" y="29126"/>
                    <a:pt x="37759" y="29210"/>
                    <a:pt x="37804" y="29293"/>
                  </a:cubicBezTo>
                  <a:cubicBezTo>
                    <a:pt x="37842" y="29362"/>
                    <a:pt x="37875" y="29435"/>
                    <a:pt x="37905" y="29509"/>
                  </a:cubicBezTo>
                  <a:cubicBezTo>
                    <a:pt x="37934" y="29586"/>
                    <a:pt x="37960" y="29665"/>
                    <a:pt x="37981" y="29746"/>
                  </a:cubicBezTo>
                  <a:cubicBezTo>
                    <a:pt x="38009" y="29868"/>
                    <a:pt x="38031" y="29993"/>
                    <a:pt x="38049" y="30118"/>
                  </a:cubicBezTo>
                  <a:cubicBezTo>
                    <a:pt x="38052" y="30164"/>
                    <a:pt x="38053" y="30207"/>
                    <a:pt x="38053" y="30252"/>
                  </a:cubicBezTo>
                  <a:lnTo>
                    <a:pt x="38053" y="30253"/>
                  </a:lnTo>
                  <a:cubicBezTo>
                    <a:pt x="38054" y="30257"/>
                    <a:pt x="38054" y="30260"/>
                    <a:pt x="38053" y="30263"/>
                  </a:cubicBezTo>
                  <a:lnTo>
                    <a:pt x="38053" y="30260"/>
                  </a:lnTo>
                  <a:cubicBezTo>
                    <a:pt x="38043" y="30418"/>
                    <a:pt x="38009" y="30571"/>
                    <a:pt x="37993" y="30728"/>
                  </a:cubicBezTo>
                  <a:cubicBezTo>
                    <a:pt x="37981" y="30842"/>
                    <a:pt x="37978" y="30957"/>
                    <a:pt x="37962" y="31071"/>
                  </a:cubicBezTo>
                  <a:cubicBezTo>
                    <a:pt x="37956" y="31110"/>
                    <a:pt x="37946" y="31147"/>
                    <a:pt x="37936" y="31185"/>
                  </a:cubicBezTo>
                  <a:cubicBezTo>
                    <a:pt x="37917" y="31241"/>
                    <a:pt x="37890" y="31297"/>
                    <a:pt x="37871" y="31353"/>
                  </a:cubicBezTo>
                  <a:cubicBezTo>
                    <a:pt x="37838" y="31449"/>
                    <a:pt x="37826" y="31552"/>
                    <a:pt x="37813" y="31651"/>
                  </a:cubicBezTo>
                  <a:cubicBezTo>
                    <a:pt x="37776" y="31947"/>
                    <a:pt x="37739" y="32246"/>
                    <a:pt x="37735" y="32544"/>
                  </a:cubicBezTo>
                  <a:cubicBezTo>
                    <a:pt x="37733" y="32722"/>
                    <a:pt x="37741" y="32900"/>
                    <a:pt x="37760" y="33079"/>
                  </a:cubicBezTo>
                  <a:cubicBezTo>
                    <a:pt x="37788" y="33339"/>
                    <a:pt x="37849" y="33594"/>
                    <a:pt x="37985" y="33821"/>
                  </a:cubicBezTo>
                  <a:cubicBezTo>
                    <a:pt x="38100" y="34010"/>
                    <a:pt x="38239" y="34176"/>
                    <a:pt x="38425" y="34298"/>
                  </a:cubicBezTo>
                  <a:cubicBezTo>
                    <a:pt x="38556" y="34385"/>
                    <a:pt x="38709" y="34435"/>
                    <a:pt x="38866" y="34441"/>
                  </a:cubicBezTo>
                  <a:cubicBezTo>
                    <a:pt x="38890" y="34442"/>
                    <a:pt x="38915" y="34442"/>
                    <a:pt x="38940" y="34442"/>
                  </a:cubicBezTo>
                  <a:cubicBezTo>
                    <a:pt x="39002" y="34442"/>
                    <a:pt x="39065" y="34438"/>
                    <a:pt x="39127" y="34424"/>
                  </a:cubicBezTo>
                  <a:cubicBezTo>
                    <a:pt x="39185" y="34411"/>
                    <a:pt x="39241" y="34394"/>
                    <a:pt x="39298" y="34376"/>
                  </a:cubicBezTo>
                  <a:cubicBezTo>
                    <a:pt x="39412" y="34338"/>
                    <a:pt x="39521" y="34287"/>
                    <a:pt x="39622" y="34221"/>
                  </a:cubicBezTo>
                  <a:cubicBezTo>
                    <a:pt x="39766" y="34130"/>
                    <a:pt x="39906" y="34032"/>
                    <a:pt x="40040" y="33929"/>
                  </a:cubicBezTo>
                  <a:cubicBezTo>
                    <a:pt x="40175" y="33825"/>
                    <a:pt x="40300" y="33710"/>
                    <a:pt x="40414" y="33584"/>
                  </a:cubicBezTo>
                  <a:cubicBezTo>
                    <a:pt x="40536" y="33452"/>
                    <a:pt x="40651" y="33315"/>
                    <a:pt x="40766" y="33179"/>
                  </a:cubicBezTo>
                  <a:cubicBezTo>
                    <a:pt x="40826" y="33108"/>
                    <a:pt x="40886" y="33036"/>
                    <a:pt x="40949" y="32970"/>
                  </a:cubicBezTo>
                  <a:cubicBezTo>
                    <a:pt x="41010" y="32907"/>
                    <a:pt x="41072" y="32846"/>
                    <a:pt x="41134" y="32783"/>
                  </a:cubicBezTo>
                  <a:cubicBezTo>
                    <a:pt x="41177" y="32743"/>
                    <a:pt x="41220" y="32702"/>
                    <a:pt x="41266" y="32664"/>
                  </a:cubicBezTo>
                  <a:cubicBezTo>
                    <a:pt x="41312" y="32626"/>
                    <a:pt x="41356" y="32591"/>
                    <a:pt x="41404" y="32555"/>
                  </a:cubicBezTo>
                  <a:cubicBezTo>
                    <a:pt x="41503" y="32488"/>
                    <a:pt x="41605" y="32419"/>
                    <a:pt x="41702" y="32344"/>
                  </a:cubicBezTo>
                  <a:cubicBezTo>
                    <a:pt x="41800" y="32270"/>
                    <a:pt x="41894" y="32196"/>
                    <a:pt x="41991" y="32122"/>
                  </a:cubicBezTo>
                  <a:lnTo>
                    <a:pt x="41989" y="32122"/>
                  </a:lnTo>
                  <a:cubicBezTo>
                    <a:pt x="41993" y="32120"/>
                    <a:pt x="41996" y="32117"/>
                    <a:pt x="42000" y="32115"/>
                  </a:cubicBezTo>
                  <a:cubicBezTo>
                    <a:pt x="42003" y="32114"/>
                    <a:pt x="42004" y="32114"/>
                    <a:pt x="42005" y="32113"/>
                  </a:cubicBezTo>
                  <a:cubicBezTo>
                    <a:pt x="42170" y="32000"/>
                    <a:pt x="42344" y="31899"/>
                    <a:pt x="42507" y="31787"/>
                  </a:cubicBezTo>
                  <a:cubicBezTo>
                    <a:pt x="42586" y="31732"/>
                    <a:pt x="42664" y="31672"/>
                    <a:pt x="42745" y="31622"/>
                  </a:cubicBezTo>
                  <a:cubicBezTo>
                    <a:pt x="42821" y="31576"/>
                    <a:pt x="42899" y="31531"/>
                    <a:pt x="42975" y="31487"/>
                  </a:cubicBezTo>
                  <a:lnTo>
                    <a:pt x="42975" y="31487"/>
                  </a:lnTo>
                  <a:cubicBezTo>
                    <a:pt x="42975" y="31487"/>
                    <a:pt x="42975" y="31487"/>
                    <a:pt x="42975" y="31487"/>
                  </a:cubicBezTo>
                  <a:cubicBezTo>
                    <a:pt x="42975" y="31486"/>
                    <a:pt x="42976" y="31486"/>
                    <a:pt x="42976" y="31486"/>
                  </a:cubicBezTo>
                  <a:lnTo>
                    <a:pt x="42976" y="31486"/>
                  </a:lnTo>
                  <a:cubicBezTo>
                    <a:pt x="42976" y="31486"/>
                    <a:pt x="42976" y="31486"/>
                    <a:pt x="42976" y="31486"/>
                  </a:cubicBezTo>
                  <a:lnTo>
                    <a:pt x="42976" y="31486"/>
                  </a:lnTo>
                  <a:cubicBezTo>
                    <a:pt x="42976" y="31486"/>
                    <a:pt x="42977" y="31486"/>
                    <a:pt x="42977" y="31486"/>
                  </a:cubicBezTo>
                  <a:lnTo>
                    <a:pt x="42977" y="31486"/>
                  </a:lnTo>
                  <a:cubicBezTo>
                    <a:pt x="42977" y="31486"/>
                    <a:pt x="42977" y="31486"/>
                    <a:pt x="42977" y="31486"/>
                  </a:cubicBezTo>
                  <a:lnTo>
                    <a:pt x="42977" y="31486"/>
                  </a:lnTo>
                  <a:cubicBezTo>
                    <a:pt x="43108" y="31414"/>
                    <a:pt x="43236" y="31340"/>
                    <a:pt x="43377" y="31285"/>
                  </a:cubicBezTo>
                  <a:cubicBezTo>
                    <a:pt x="43489" y="31246"/>
                    <a:pt x="43603" y="31218"/>
                    <a:pt x="43716" y="31190"/>
                  </a:cubicBezTo>
                  <a:cubicBezTo>
                    <a:pt x="43717" y="31190"/>
                    <a:pt x="43717" y="31190"/>
                    <a:pt x="43719" y="31189"/>
                  </a:cubicBezTo>
                  <a:cubicBezTo>
                    <a:pt x="43724" y="31189"/>
                    <a:pt x="43729" y="31188"/>
                    <a:pt x="43732" y="31187"/>
                  </a:cubicBezTo>
                  <a:cubicBezTo>
                    <a:pt x="43846" y="31163"/>
                    <a:pt x="43960" y="31135"/>
                    <a:pt x="44071" y="31111"/>
                  </a:cubicBezTo>
                  <a:cubicBezTo>
                    <a:pt x="44183" y="31085"/>
                    <a:pt x="44291" y="31070"/>
                    <a:pt x="44401" y="31054"/>
                  </a:cubicBezTo>
                  <a:cubicBezTo>
                    <a:pt x="44602" y="31037"/>
                    <a:pt x="44801" y="31021"/>
                    <a:pt x="45000" y="31005"/>
                  </a:cubicBezTo>
                  <a:cubicBezTo>
                    <a:pt x="45207" y="30988"/>
                    <a:pt x="45412" y="30982"/>
                    <a:pt x="45620" y="30981"/>
                  </a:cubicBezTo>
                  <a:cubicBezTo>
                    <a:pt x="46048" y="30981"/>
                    <a:pt x="46479" y="30981"/>
                    <a:pt x="46909" y="30985"/>
                  </a:cubicBezTo>
                  <a:cubicBezTo>
                    <a:pt x="46907" y="30986"/>
                    <a:pt x="46905" y="30986"/>
                    <a:pt x="46903" y="30986"/>
                  </a:cubicBezTo>
                  <a:cubicBezTo>
                    <a:pt x="46901" y="30986"/>
                    <a:pt x="46899" y="30986"/>
                    <a:pt x="46897" y="30986"/>
                  </a:cubicBezTo>
                  <a:cubicBezTo>
                    <a:pt x="47015" y="30991"/>
                    <a:pt x="47130" y="30996"/>
                    <a:pt x="47246" y="31008"/>
                  </a:cubicBezTo>
                  <a:cubicBezTo>
                    <a:pt x="47367" y="31022"/>
                    <a:pt x="47489" y="31040"/>
                    <a:pt x="47609" y="31061"/>
                  </a:cubicBezTo>
                  <a:cubicBezTo>
                    <a:pt x="47685" y="31078"/>
                    <a:pt x="47765" y="31092"/>
                    <a:pt x="47842" y="31111"/>
                  </a:cubicBezTo>
                  <a:cubicBezTo>
                    <a:pt x="47923" y="31131"/>
                    <a:pt x="48001" y="31152"/>
                    <a:pt x="48081" y="31173"/>
                  </a:cubicBezTo>
                  <a:cubicBezTo>
                    <a:pt x="48115" y="31184"/>
                    <a:pt x="48150" y="31194"/>
                    <a:pt x="48184" y="31205"/>
                  </a:cubicBezTo>
                  <a:cubicBezTo>
                    <a:pt x="48226" y="31217"/>
                    <a:pt x="48267" y="31228"/>
                    <a:pt x="48307" y="31243"/>
                  </a:cubicBezTo>
                  <a:cubicBezTo>
                    <a:pt x="48383" y="31272"/>
                    <a:pt x="48457" y="31301"/>
                    <a:pt x="48533" y="31329"/>
                  </a:cubicBezTo>
                  <a:cubicBezTo>
                    <a:pt x="48652" y="31387"/>
                    <a:pt x="48770" y="31445"/>
                    <a:pt x="48888" y="31507"/>
                  </a:cubicBezTo>
                  <a:cubicBezTo>
                    <a:pt x="48986" y="31557"/>
                    <a:pt x="49083" y="31611"/>
                    <a:pt x="49179" y="31663"/>
                  </a:cubicBezTo>
                  <a:cubicBezTo>
                    <a:pt x="49397" y="31785"/>
                    <a:pt x="49614" y="31908"/>
                    <a:pt x="49828" y="32037"/>
                  </a:cubicBezTo>
                  <a:cubicBezTo>
                    <a:pt x="49977" y="32133"/>
                    <a:pt x="50125" y="32230"/>
                    <a:pt x="50273" y="32330"/>
                  </a:cubicBezTo>
                  <a:cubicBezTo>
                    <a:pt x="50413" y="32425"/>
                    <a:pt x="50547" y="32527"/>
                    <a:pt x="50678" y="32632"/>
                  </a:cubicBezTo>
                  <a:lnTo>
                    <a:pt x="50677" y="32631"/>
                  </a:lnTo>
                  <a:lnTo>
                    <a:pt x="50677" y="32631"/>
                  </a:lnTo>
                  <a:cubicBezTo>
                    <a:pt x="50754" y="32696"/>
                    <a:pt x="50832" y="32760"/>
                    <a:pt x="50906" y="32829"/>
                  </a:cubicBezTo>
                  <a:cubicBezTo>
                    <a:pt x="50976" y="32892"/>
                    <a:pt x="51043" y="32957"/>
                    <a:pt x="51108" y="33026"/>
                  </a:cubicBezTo>
                  <a:cubicBezTo>
                    <a:pt x="51215" y="33139"/>
                    <a:pt x="51322" y="33253"/>
                    <a:pt x="51417" y="33378"/>
                  </a:cubicBezTo>
                  <a:cubicBezTo>
                    <a:pt x="51478" y="33460"/>
                    <a:pt x="51532" y="33544"/>
                    <a:pt x="51584" y="33632"/>
                  </a:cubicBezTo>
                  <a:cubicBezTo>
                    <a:pt x="51582" y="33628"/>
                    <a:pt x="51580" y="33624"/>
                    <a:pt x="51578" y="33619"/>
                  </a:cubicBezTo>
                  <a:lnTo>
                    <a:pt x="51578" y="33619"/>
                  </a:lnTo>
                  <a:cubicBezTo>
                    <a:pt x="51580" y="33624"/>
                    <a:pt x="51582" y="33628"/>
                    <a:pt x="51585" y="33633"/>
                  </a:cubicBezTo>
                  <a:cubicBezTo>
                    <a:pt x="51586" y="33634"/>
                    <a:pt x="51587" y="33636"/>
                    <a:pt x="51587" y="33637"/>
                  </a:cubicBezTo>
                  <a:lnTo>
                    <a:pt x="51587" y="33637"/>
                  </a:lnTo>
                  <a:lnTo>
                    <a:pt x="51585" y="33634"/>
                  </a:lnTo>
                  <a:lnTo>
                    <a:pt x="51585" y="33634"/>
                  </a:lnTo>
                  <a:cubicBezTo>
                    <a:pt x="51655" y="33769"/>
                    <a:pt x="51722" y="33904"/>
                    <a:pt x="51780" y="34044"/>
                  </a:cubicBezTo>
                  <a:cubicBezTo>
                    <a:pt x="51822" y="34157"/>
                    <a:pt x="51850" y="34270"/>
                    <a:pt x="51880" y="34384"/>
                  </a:cubicBezTo>
                  <a:cubicBezTo>
                    <a:pt x="51892" y="34444"/>
                    <a:pt x="51903" y="34502"/>
                    <a:pt x="51909" y="34564"/>
                  </a:cubicBezTo>
                  <a:cubicBezTo>
                    <a:pt x="51917" y="34643"/>
                    <a:pt x="51918" y="34718"/>
                    <a:pt x="51918" y="34795"/>
                  </a:cubicBezTo>
                  <a:lnTo>
                    <a:pt x="51918" y="34795"/>
                  </a:lnTo>
                  <a:cubicBezTo>
                    <a:pt x="51918" y="34795"/>
                    <a:pt x="51918" y="34795"/>
                    <a:pt x="51918" y="34795"/>
                  </a:cubicBezTo>
                  <a:lnTo>
                    <a:pt x="51918" y="34795"/>
                  </a:lnTo>
                  <a:cubicBezTo>
                    <a:pt x="51918" y="34795"/>
                    <a:pt x="51918" y="34795"/>
                    <a:pt x="51918" y="34795"/>
                  </a:cubicBezTo>
                  <a:lnTo>
                    <a:pt x="51918" y="34795"/>
                  </a:lnTo>
                  <a:cubicBezTo>
                    <a:pt x="51918" y="34795"/>
                    <a:pt x="51918" y="34795"/>
                    <a:pt x="51918" y="34795"/>
                  </a:cubicBezTo>
                  <a:lnTo>
                    <a:pt x="51918" y="34795"/>
                  </a:lnTo>
                  <a:cubicBezTo>
                    <a:pt x="51917" y="34797"/>
                    <a:pt x="51917" y="34798"/>
                    <a:pt x="51918" y="34799"/>
                  </a:cubicBezTo>
                  <a:lnTo>
                    <a:pt x="51918" y="34799"/>
                  </a:lnTo>
                  <a:cubicBezTo>
                    <a:pt x="51918" y="34798"/>
                    <a:pt x="51918" y="34796"/>
                    <a:pt x="51918" y="34795"/>
                  </a:cubicBezTo>
                  <a:lnTo>
                    <a:pt x="51918" y="34795"/>
                  </a:lnTo>
                  <a:cubicBezTo>
                    <a:pt x="51918" y="34796"/>
                    <a:pt x="51918" y="34798"/>
                    <a:pt x="51918" y="34800"/>
                  </a:cubicBezTo>
                  <a:cubicBezTo>
                    <a:pt x="51918" y="34800"/>
                    <a:pt x="51918" y="34799"/>
                    <a:pt x="51918" y="34799"/>
                  </a:cubicBezTo>
                  <a:lnTo>
                    <a:pt x="51918" y="34799"/>
                  </a:lnTo>
                  <a:cubicBezTo>
                    <a:pt x="51912" y="34970"/>
                    <a:pt x="51908" y="35140"/>
                    <a:pt x="51890" y="35310"/>
                  </a:cubicBezTo>
                  <a:cubicBezTo>
                    <a:pt x="51872" y="35486"/>
                    <a:pt x="51850" y="35662"/>
                    <a:pt x="51822" y="35838"/>
                  </a:cubicBezTo>
                  <a:cubicBezTo>
                    <a:pt x="51811" y="35893"/>
                    <a:pt x="51801" y="35949"/>
                    <a:pt x="51786" y="36002"/>
                  </a:cubicBezTo>
                  <a:cubicBezTo>
                    <a:pt x="51771" y="36059"/>
                    <a:pt x="51754" y="36118"/>
                    <a:pt x="51739" y="36175"/>
                  </a:cubicBezTo>
                  <a:cubicBezTo>
                    <a:pt x="51699" y="36302"/>
                    <a:pt x="51657" y="36428"/>
                    <a:pt x="51615" y="36551"/>
                  </a:cubicBezTo>
                  <a:cubicBezTo>
                    <a:pt x="51575" y="36663"/>
                    <a:pt x="51527" y="36771"/>
                    <a:pt x="51479" y="36879"/>
                  </a:cubicBezTo>
                  <a:cubicBezTo>
                    <a:pt x="51371" y="37097"/>
                    <a:pt x="51254" y="37308"/>
                    <a:pt x="51126" y="37518"/>
                  </a:cubicBezTo>
                  <a:cubicBezTo>
                    <a:pt x="51051" y="37631"/>
                    <a:pt x="50974" y="37737"/>
                    <a:pt x="50891" y="37844"/>
                  </a:cubicBezTo>
                  <a:lnTo>
                    <a:pt x="50891" y="37843"/>
                  </a:lnTo>
                  <a:cubicBezTo>
                    <a:pt x="50804" y="37949"/>
                    <a:pt x="50713" y="38053"/>
                    <a:pt x="50617" y="38153"/>
                  </a:cubicBezTo>
                  <a:cubicBezTo>
                    <a:pt x="50525" y="38249"/>
                    <a:pt x="50426" y="38338"/>
                    <a:pt x="50331" y="38431"/>
                  </a:cubicBezTo>
                  <a:cubicBezTo>
                    <a:pt x="50231" y="38530"/>
                    <a:pt x="50132" y="38635"/>
                    <a:pt x="50032" y="38734"/>
                  </a:cubicBezTo>
                  <a:cubicBezTo>
                    <a:pt x="49944" y="38820"/>
                    <a:pt x="49856" y="38907"/>
                    <a:pt x="49766" y="38993"/>
                  </a:cubicBezTo>
                  <a:cubicBezTo>
                    <a:pt x="49593" y="39156"/>
                    <a:pt x="49407" y="39307"/>
                    <a:pt x="49222" y="39456"/>
                  </a:cubicBezTo>
                  <a:cubicBezTo>
                    <a:pt x="49064" y="39586"/>
                    <a:pt x="48898" y="39705"/>
                    <a:pt x="48750" y="39845"/>
                  </a:cubicBezTo>
                  <a:cubicBezTo>
                    <a:pt x="48615" y="39969"/>
                    <a:pt x="48477" y="40092"/>
                    <a:pt x="48346" y="40220"/>
                  </a:cubicBezTo>
                  <a:cubicBezTo>
                    <a:pt x="48272" y="40293"/>
                    <a:pt x="48206" y="40371"/>
                    <a:pt x="48138" y="40450"/>
                  </a:cubicBezTo>
                  <a:cubicBezTo>
                    <a:pt x="48065" y="40535"/>
                    <a:pt x="47988" y="40619"/>
                    <a:pt x="47926" y="40711"/>
                  </a:cubicBezTo>
                  <a:cubicBezTo>
                    <a:pt x="47835" y="40842"/>
                    <a:pt x="47754" y="40981"/>
                    <a:pt x="47682" y="41123"/>
                  </a:cubicBezTo>
                  <a:cubicBezTo>
                    <a:pt x="47647" y="41189"/>
                    <a:pt x="47619" y="41256"/>
                    <a:pt x="47595" y="41327"/>
                  </a:cubicBezTo>
                  <a:cubicBezTo>
                    <a:pt x="47577" y="41397"/>
                    <a:pt x="47567" y="41467"/>
                    <a:pt x="47565" y="41538"/>
                  </a:cubicBezTo>
                  <a:cubicBezTo>
                    <a:pt x="47557" y="41690"/>
                    <a:pt x="47567" y="41843"/>
                    <a:pt x="47573" y="41995"/>
                  </a:cubicBezTo>
                  <a:cubicBezTo>
                    <a:pt x="47577" y="42071"/>
                    <a:pt x="47579" y="42147"/>
                    <a:pt x="47589" y="42222"/>
                  </a:cubicBezTo>
                  <a:cubicBezTo>
                    <a:pt x="47597" y="42293"/>
                    <a:pt x="47613" y="42364"/>
                    <a:pt x="47633" y="42432"/>
                  </a:cubicBezTo>
                  <a:cubicBezTo>
                    <a:pt x="47725" y="42743"/>
                    <a:pt x="47888" y="43027"/>
                    <a:pt x="48107" y="43264"/>
                  </a:cubicBezTo>
                  <a:cubicBezTo>
                    <a:pt x="48206" y="43373"/>
                    <a:pt x="48320" y="43466"/>
                    <a:pt x="48436" y="43556"/>
                  </a:cubicBezTo>
                  <a:cubicBezTo>
                    <a:pt x="48561" y="43652"/>
                    <a:pt x="48685" y="43755"/>
                    <a:pt x="48817" y="43843"/>
                  </a:cubicBezTo>
                  <a:cubicBezTo>
                    <a:pt x="48890" y="43895"/>
                    <a:pt x="48967" y="43942"/>
                    <a:pt x="49046" y="43984"/>
                  </a:cubicBezTo>
                  <a:cubicBezTo>
                    <a:pt x="49135" y="44029"/>
                    <a:pt x="49229" y="44063"/>
                    <a:pt x="49325" y="44085"/>
                  </a:cubicBezTo>
                  <a:cubicBezTo>
                    <a:pt x="49482" y="44124"/>
                    <a:pt x="49643" y="44149"/>
                    <a:pt x="49804" y="44162"/>
                  </a:cubicBezTo>
                  <a:cubicBezTo>
                    <a:pt x="49843" y="44166"/>
                    <a:pt x="49882" y="44168"/>
                    <a:pt x="49921" y="44170"/>
                  </a:cubicBezTo>
                  <a:cubicBezTo>
                    <a:pt x="49740" y="44186"/>
                    <a:pt x="49560" y="44191"/>
                    <a:pt x="49379" y="44191"/>
                  </a:cubicBezTo>
                  <a:cubicBezTo>
                    <a:pt x="49324" y="44191"/>
                    <a:pt x="49268" y="44190"/>
                    <a:pt x="49213" y="44189"/>
                  </a:cubicBezTo>
                  <a:cubicBezTo>
                    <a:pt x="49214" y="44189"/>
                    <a:pt x="49215" y="44188"/>
                    <a:pt x="49216" y="44188"/>
                  </a:cubicBezTo>
                  <a:cubicBezTo>
                    <a:pt x="49112" y="44183"/>
                    <a:pt x="49008" y="44176"/>
                    <a:pt x="48903" y="44165"/>
                  </a:cubicBezTo>
                  <a:lnTo>
                    <a:pt x="48903" y="44165"/>
                  </a:lnTo>
                  <a:cubicBezTo>
                    <a:pt x="48907" y="44165"/>
                    <a:pt x="48910" y="44166"/>
                    <a:pt x="48912" y="44167"/>
                  </a:cubicBezTo>
                  <a:cubicBezTo>
                    <a:pt x="48866" y="44159"/>
                    <a:pt x="48819" y="44152"/>
                    <a:pt x="48776" y="44142"/>
                  </a:cubicBezTo>
                  <a:cubicBezTo>
                    <a:pt x="48728" y="44130"/>
                    <a:pt x="48683" y="44120"/>
                    <a:pt x="48637" y="44107"/>
                  </a:cubicBezTo>
                  <a:cubicBezTo>
                    <a:pt x="48535" y="44076"/>
                    <a:pt x="48431" y="44044"/>
                    <a:pt x="48331" y="44005"/>
                  </a:cubicBezTo>
                  <a:cubicBezTo>
                    <a:pt x="48231" y="43965"/>
                    <a:pt x="48128" y="43921"/>
                    <a:pt x="48027" y="43877"/>
                  </a:cubicBezTo>
                  <a:lnTo>
                    <a:pt x="48030" y="43877"/>
                  </a:lnTo>
                  <a:cubicBezTo>
                    <a:pt x="48028" y="43877"/>
                    <a:pt x="48027" y="43876"/>
                    <a:pt x="48026" y="43875"/>
                  </a:cubicBezTo>
                  <a:cubicBezTo>
                    <a:pt x="48023" y="43874"/>
                    <a:pt x="48020" y="43873"/>
                    <a:pt x="48017" y="43870"/>
                  </a:cubicBezTo>
                  <a:lnTo>
                    <a:pt x="48014" y="43870"/>
                  </a:lnTo>
                  <a:cubicBezTo>
                    <a:pt x="48014" y="43870"/>
                    <a:pt x="48013" y="43870"/>
                    <a:pt x="48013" y="43869"/>
                  </a:cubicBezTo>
                  <a:cubicBezTo>
                    <a:pt x="47968" y="43846"/>
                    <a:pt x="47922" y="43824"/>
                    <a:pt x="47878" y="43798"/>
                  </a:cubicBezTo>
                  <a:cubicBezTo>
                    <a:pt x="47840" y="43774"/>
                    <a:pt x="47802" y="43750"/>
                    <a:pt x="47765" y="43729"/>
                  </a:cubicBezTo>
                  <a:lnTo>
                    <a:pt x="47750" y="43718"/>
                  </a:lnTo>
                  <a:lnTo>
                    <a:pt x="47750" y="43718"/>
                  </a:lnTo>
                  <a:cubicBezTo>
                    <a:pt x="47754" y="43721"/>
                    <a:pt x="47757" y="43723"/>
                    <a:pt x="47760" y="43725"/>
                  </a:cubicBezTo>
                  <a:lnTo>
                    <a:pt x="47760" y="43725"/>
                  </a:lnTo>
                  <a:cubicBezTo>
                    <a:pt x="47702" y="43682"/>
                    <a:pt x="47644" y="43641"/>
                    <a:pt x="47588" y="43595"/>
                  </a:cubicBezTo>
                  <a:cubicBezTo>
                    <a:pt x="47463" y="43491"/>
                    <a:pt x="47345" y="43384"/>
                    <a:pt x="47232" y="43271"/>
                  </a:cubicBezTo>
                  <a:lnTo>
                    <a:pt x="47234" y="43271"/>
                  </a:lnTo>
                  <a:cubicBezTo>
                    <a:pt x="47121" y="43152"/>
                    <a:pt x="47016" y="43029"/>
                    <a:pt x="46918" y="42898"/>
                  </a:cubicBezTo>
                  <a:cubicBezTo>
                    <a:pt x="46875" y="42833"/>
                    <a:pt x="46834" y="42766"/>
                    <a:pt x="46796" y="42698"/>
                  </a:cubicBezTo>
                  <a:cubicBezTo>
                    <a:pt x="46759" y="42628"/>
                    <a:pt x="46727" y="42553"/>
                    <a:pt x="46697" y="42478"/>
                  </a:cubicBezTo>
                  <a:cubicBezTo>
                    <a:pt x="46677" y="42421"/>
                    <a:pt x="46658" y="42363"/>
                    <a:pt x="46642" y="42304"/>
                  </a:cubicBezTo>
                  <a:cubicBezTo>
                    <a:pt x="46607" y="42136"/>
                    <a:pt x="46582" y="41968"/>
                    <a:pt x="46564" y="41798"/>
                  </a:cubicBezTo>
                  <a:cubicBezTo>
                    <a:pt x="46542" y="41544"/>
                    <a:pt x="46547" y="41286"/>
                    <a:pt x="46553" y="41031"/>
                  </a:cubicBezTo>
                  <a:cubicBezTo>
                    <a:pt x="46558" y="40932"/>
                    <a:pt x="46564" y="40833"/>
                    <a:pt x="46574" y="40735"/>
                  </a:cubicBezTo>
                  <a:cubicBezTo>
                    <a:pt x="46586" y="40642"/>
                    <a:pt x="46600" y="40552"/>
                    <a:pt x="46615" y="40459"/>
                  </a:cubicBezTo>
                  <a:cubicBezTo>
                    <a:pt x="46630" y="40381"/>
                    <a:pt x="46648" y="40304"/>
                    <a:pt x="46670" y="40229"/>
                  </a:cubicBezTo>
                  <a:cubicBezTo>
                    <a:pt x="46697" y="40150"/>
                    <a:pt x="46728" y="40073"/>
                    <a:pt x="46763" y="39996"/>
                  </a:cubicBezTo>
                  <a:cubicBezTo>
                    <a:pt x="46791" y="39936"/>
                    <a:pt x="46819" y="39877"/>
                    <a:pt x="46850" y="39817"/>
                  </a:cubicBezTo>
                  <a:cubicBezTo>
                    <a:pt x="46878" y="39761"/>
                    <a:pt x="46912" y="39708"/>
                    <a:pt x="46943" y="39653"/>
                  </a:cubicBezTo>
                  <a:cubicBezTo>
                    <a:pt x="47077" y="39452"/>
                    <a:pt x="47229" y="39263"/>
                    <a:pt x="47380" y="39073"/>
                  </a:cubicBezTo>
                  <a:cubicBezTo>
                    <a:pt x="47537" y="38876"/>
                    <a:pt x="47682" y="38671"/>
                    <a:pt x="47815" y="38457"/>
                  </a:cubicBezTo>
                  <a:cubicBezTo>
                    <a:pt x="47898" y="38318"/>
                    <a:pt x="47975" y="38173"/>
                    <a:pt x="48050" y="38030"/>
                  </a:cubicBezTo>
                  <a:cubicBezTo>
                    <a:pt x="48113" y="37906"/>
                    <a:pt x="48176" y="37783"/>
                    <a:pt x="48235" y="37660"/>
                  </a:cubicBezTo>
                  <a:cubicBezTo>
                    <a:pt x="48273" y="37586"/>
                    <a:pt x="48303" y="37508"/>
                    <a:pt x="48325" y="37429"/>
                  </a:cubicBezTo>
                  <a:cubicBezTo>
                    <a:pt x="48355" y="37314"/>
                    <a:pt x="48378" y="37197"/>
                    <a:pt x="48390" y="37078"/>
                  </a:cubicBezTo>
                  <a:cubicBezTo>
                    <a:pt x="48404" y="36950"/>
                    <a:pt x="48406" y="36820"/>
                    <a:pt x="48396" y="36690"/>
                  </a:cubicBezTo>
                  <a:cubicBezTo>
                    <a:pt x="48391" y="36646"/>
                    <a:pt x="48386" y="36603"/>
                    <a:pt x="48381" y="36561"/>
                  </a:cubicBezTo>
                  <a:cubicBezTo>
                    <a:pt x="48362" y="36403"/>
                    <a:pt x="48335" y="36240"/>
                    <a:pt x="48278" y="36090"/>
                  </a:cubicBezTo>
                  <a:cubicBezTo>
                    <a:pt x="48244" y="36001"/>
                    <a:pt x="48207" y="35913"/>
                    <a:pt x="48154" y="35833"/>
                  </a:cubicBezTo>
                  <a:cubicBezTo>
                    <a:pt x="48104" y="35756"/>
                    <a:pt x="48048" y="35684"/>
                    <a:pt x="47987" y="35616"/>
                  </a:cubicBezTo>
                  <a:cubicBezTo>
                    <a:pt x="47928" y="35546"/>
                    <a:pt x="47865" y="35481"/>
                    <a:pt x="47797" y="35419"/>
                  </a:cubicBezTo>
                  <a:cubicBezTo>
                    <a:pt x="47633" y="35274"/>
                    <a:pt x="47459" y="35132"/>
                    <a:pt x="47264" y="35032"/>
                  </a:cubicBezTo>
                  <a:cubicBezTo>
                    <a:pt x="46989" y="34889"/>
                    <a:pt x="46679" y="34806"/>
                    <a:pt x="46368" y="34806"/>
                  </a:cubicBezTo>
                  <a:cubicBezTo>
                    <a:pt x="46300" y="34806"/>
                    <a:pt x="46232" y="34810"/>
                    <a:pt x="46165" y="34818"/>
                  </a:cubicBezTo>
                  <a:cubicBezTo>
                    <a:pt x="45995" y="34837"/>
                    <a:pt x="45826" y="34868"/>
                    <a:pt x="45660" y="34911"/>
                  </a:cubicBezTo>
                  <a:cubicBezTo>
                    <a:pt x="45487" y="34958"/>
                    <a:pt x="45321" y="35025"/>
                    <a:pt x="45154" y="35090"/>
                  </a:cubicBezTo>
                  <a:cubicBezTo>
                    <a:pt x="44994" y="35152"/>
                    <a:pt x="44835" y="35223"/>
                    <a:pt x="44681" y="35301"/>
                  </a:cubicBezTo>
                  <a:cubicBezTo>
                    <a:pt x="44526" y="35381"/>
                    <a:pt x="44367" y="35456"/>
                    <a:pt x="44212" y="35538"/>
                  </a:cubicBezTo>
                  <a:cubicBezTo>
                    <a:pt x="44058" y="35618"/>
                    <a:pt x="43912" y="35709"/>
                    <a:pt x="43771" y="35811"/>
                  </a:cubicBezTo>
                  <a:cubicBezTo>
                    <a:pt x="43636" y="35911"/>
                    <a:pt x="43498" y="36011"/>
                    <a:pt x="43369" y="36120"/>
                  </a:cubicBezTo>
                  <a:cubicBezTo>
                    <a:pt x="43243" y="36225"/>
                    <a:pt x="43131" y="36343"/>
                    <a:pt x="43016" y="36461"/>
                  </a:cubicBezTo>
                  <a:cubicBezTo>
                    <a:pt x="42892" y="36584"/>
                    <a:pt x="42770" y="36709"/>
                    <a:pt x="42657" y="36842"/>
                  </a:cubicBezTo>
                  <a:cubicBezTo>
                    <a:pt x="42554" y="36965"/>
                    <a:pt x="42460" y="37096"/>
                    <a:pt x="42358" y="37222"/>
                  </a:cubicBezTo>
                  <a:cubicBezTo>
                    <a:pt x="42360" y="37220"/>
                    <a:pt x="42361" y="37218"/>
                    <a:pt x="42362" y="37217"/>
                  </a:cubicBezTo>
                  <a:lnTo>
                    <a:pt x="42362" y="37217"/>
                  </a:lnTo>
                  <a:cubicBezTo>
                    <a:pt x="42249" y="37348"/>
                    <a:pt x="42130" y="37472"/>
                    <a:pt x="42005" y="37591"/>
                  </a:cubicBezTo>
                  <a:cubicBezTo>
                    <a:pt x="41873" y="37717"/>
                    <a:pt x="41746" y="37843"/>
                    <a:pt x="41615" y="37966"/>
                  </a:cubicBezTo>
                  <a:cubicBezTo>
                    <a:pt x="41451" y="38117"/>
                    <a:pt x="41288" y="38265"/>
                    <a:pt x="41127" y="38419"/>
                  </a:cubicBezTo>
                  <a:cubicBezTo>
                    <a:pt x="41052" y="38485"/>
                    <a:pt x="40976" y="38546"/>
                    <a:pt x="40897" y="38605"/>
                  </a:cubicBezTo>
                  <a:cubicBezTo>
                    <a:pt x="40755" y="38705"/>
                    <a:pt x="40612" y="38805"/>
                    <a:pt x="40465" y="38903"/>
                  </a:cubicBezTo>
                  <a:cubicBezTo>
                    <a:pt x="40383" y="38958"/>
                    <a:pt x="40300" y="39014"/>
                    <a:pt x="40214" y="39065"/>
                  </a:cubicBezTo>
                  <a:cubicBezTo>
                    <a:pt x="40151" y="39104"/>
                    <a:pt x="40084" y="39141"/>
                    <a:pt x="40019" y="39177"/>
                  </a:cubicBezTo>
                  <a:lnTo>
                    <a:pt x="40023" y="39173"/>
                  </a:lnTo>
                  <a:lnTo>
                    <a:pt x="40023" y="39173"/>
                  </a:lnTo>
                  <a:cubicBezTo>
                    <a:pt x="39918" y="39230"/>
                    <a:pt x="39812" y="39285"/>
                    <a:pt x="39706" y="39339"/>
                  </a:cubicBezTo>
                  <a:cubicBezTo>
                    <a:pt x="39607" y="39388"/>
                    <a:pt x="39505" y="39430"/>
                    <a:pt x="39402" y="39473"/>
                  </a:cubicBezTo>
                  <a:cubicBezTo>
                    <a:pt x="39215" y="39552"/>
                    <a:pt x="39024" y="39625"/>
                    <a:pt x="38835" y="39700"/>
                  </a:cubicBezTo>
                  <a:cubicBezTo>
                    <a:pt x="38788" y="39718"/>
                    <a:pt x="38739" y="39738"/>
                    <a:pt x="38690" y="39752"/>
                  </a:cubicBezTo>
                  <a:cubicBezTo>
                    <a:pt x="38642" y="39765"/>
                    <a:pt x="38593" y="39781"/>
                    <a:pt x="38546" y="39795"/>
                  </a:cubicBezTo>
                  <a:cubicBezTo>
                    <a:pt x="38326" y="39842"/>
                    <a:pt x="38107" y="39885"/>
                    <a:pt x="37885" y="39915"/>
                  </a:cubicBezTo>
                  <a:cubicBezTo>
                    <a:pt x="37817" y="39923"/>
                    <a:pt x="37748" y="39929"/>
                    <a:pt x="37678" y="39932"/>
                  </a:cubicBezTo>
                  <a:cubicBezTo>
                    <a:pt x="37621" y="39935"/>
                    <a:pt x="37565" y="39937"/>
                    <a:pt x="37508" y="39937"/>
                  </a:cubicBezTo>
                  <a:cubicBezTo>
                    <a:pt x="37491" y="39937"/>
                    <a:pt x="37474" y="39937"/>
                    <a:pt x="37456" y="39936"/>
                  </a:cubicBezTo>
                  <a:cubicBezTo>
                    <a:pt x="37317" y="39929"/>
                    <a:pt x="37180" y="39920"/>
                    <a:pt x="37042" y="39905"/>
                  </a:cubicBezTo>
                  <a:cubicBezTo>
                    <a:pt x="36914" y="39890"/>
                    <a:pt x="36788" y="39870"/>
                    <a:pt x="36660" y="39851"/>
                  </a:cubicBezTo>
                  <a:lnTo>
                    <a:pt x="36660" y="39851"/>
                  </a:lnTo>
                  <a:cubicBezTo>
                    <a:pt x="36661" y="39851"/>
                    <a:pt x="36662" y="39851"/>
                    <a:pt x="36663" y="39851"/>
                  </a:cubicBezTo>
                  <a:lnTo>
                    <a:pt x="36663" y="39851"/>
                  </a:lnTo>
                  <a:cubicBezTo>
                    <a:pt x="36436" y="39811"/>
                    <a:pt x="36213" y="39764"/>
                    <a:pt x="35990" y="39705"/>
                  </a:cubicBezTo>
                  <a:lnTo>
                    <a:pt x="35990" y="39705"/>
                  </a:lnTo>
                  <a:cubicBezTo>
                    <a:pt x="35991" y="39706"/>
                    <a:pt x="35991" y="39707"/>
                    <a:pt x="35991" y="39707"/>
                  </a:cubicBezTo>
                  <a:lnTo>
                    <a:pt x="35991" y="39707"/>
                  </a:lnTo>
                  <a:cubicBezTo>
                    <a:pt x="35908" y="39681"/>
                    <a:pt x="35825" y="39652"/>
                    <a:pt x="35743" y="39619"/>
                  </a:cubicBezTo>
                  <a:cubicBezTo>
                    <a:pt x="35659" y="39584"/>
                    <a:pt x="35576" y="39548"/>
                    <a:pt x="35493" y="39511"/>
                  </a:cubicBezTo>
                  <a:cubicBezTo>
                    <a:pt x="35417" y="39475"/>
                    <a:pt x="35345" y="39436"/>
                    <a:pt x="35272" y="39395"/>
                  </a:cubicBezTo>
                  <a:cubicBezTo>
                    <a:pt x="35271" y="39394"/>
                    <a:pt x="35270" y="39393"/>
                    <a:pt x="35270" y="39392"/>
                  </a:cubicBezTo>
                  <a:cubicBezTo>
                    <a:pt x="35267" y="39392"/>
                    <a:pt x="35265" y="39392"/>
                    <a:pt x="35264" y="39390"/>
                  </a:cubicBezTo>
                  <a:lnTo>
                    <a:pt x="35265" y="39390"/>
                  </a:lnTo>
                  <a:cubicBezTo>
                    <a:pt x="35263" y="39390"/>
                    <a:pt x="35261" y="39388"/>
                    <a:pt x="35260" y="39386"/>
                  </a:cubicBezTo>
                  <a:cubicBezTo>
                    <a:pt x="35225" y="39364"/>
                    <a:pt x="35194" y="39338"/>
                    <a:pt x="35159" y="39315"/>
                  </a:cubicBezTo>
                  <a:cubicBezTo>
                    <a:pt x="35163" y="39315"/>
                    <a:pt x="35166" y="39317"/>
                    <a:pt x="35170" y="39318"/>
                  </a:cubicBezTo>
                  <a:cubicBezTo>
                    <a:pt x="35132" y="39288"/>
                    <a:pt x="35096" y="39258"/>
                    <a:pt x="35059" y="39226"/>
                  </a:cubicBezTo>
                  <a:cubicBezTo>
                    <a:pt x="35042" y="39210"/>
                    <a:pt x="35023" y="39194"/>
                    <a:pt x="35005" y="39177"/>
                  </a:cubicBezTo>
                  <a:cubicBezTo>
                    <a:pt x="34987" y="39164"/>
                    <a:pt x="34969" y="39151"/>
                    <a:pt x="34951" y="39136"/>
                  </a:cubicBezTo>
                  <a:cubicBezTo>
                    <a:pt x="34887" y="39085"/>
                    <a:pt x="34825" y="39032"/>
                    <a:pt x="34765" y="38978"/>
                  </a:cubicBezTo>
                  <a:cubicBezTo>
                    <a:pt x="34709" y="38925"/>
                    <a:pt x="34658" y="38869"/>
                    <a:pt x="34611" y="38810"/>
                  </a:cubicBezTo>
                  <a:cubicBezTo>
                    <a:pt x="34579" y="38773"/>
                    <a:pt x="34546" y="38733"/>
                    <a:pt x="34518" y="38692"/>
                  </a:cubicBezTo>
                  <a:cubicBezTo>
                    <a:pt x="34491" y="38648"/>
                    <a:pt x="34467" y="38604"/>
                    <a:pt x="34447" y="38558"/>
                  </a:cubicBezTo>
                  <a:cubicBezTo>
                    <a:pt x="34429" y="38521"/>
                    <a:pt x="34414" y="38482"/>
                    <a:pt x="34401" y="38442"/>
                  </a:cubicBezTo>
                  <a:cubicBezTo>
                    <a:pt x="34375" y="38397"/>
                    <a:pt x="34352" y="38350"/>
                    <a:pt x="34332" y="38301"/>
                  </a:cubicBezTo>
                  <a:cubicBezTo>
                    <a:pt x="34299" y="38220"/>
                    <a:pt x="34271" y="38136"/>
                    <a:pt x="34246" y="38052"/>
                  </a:cubicBezTo>
                  <a:lnTo>
                    <a:pt x="34246" y="38052"/>
                  </a:lnTo>
                  <a:cubicBezTo>
                    <a:pt x="34248" y="38053"/>
                    <a:pt x="34249" y="38055"/>
                    <a:pt x="34250" y="38057"/>
                  </a:cubicBezTo>
                  <a:cubicBezTo>
                    <a:pt x="34165" y="37735"/>
                    <a:pt x="34106" y="37404"/>
                    <a:pt x="34049" y="37074"/>
                  </a:cubicBezTo>
                  <a:cubicBezTo>
                    <a:pt x="34041" y="36993"/>
                    <a:pt x="34027" y="36911"/>
                    <a:pt x="34025" y="36831"/>
                  </a:cubicBezTo>
                  <a:cubicBezTo>
                    <a:pt x="34023" y="36753"/>
                    <a:pt x="34019" y="36675"/>
                    <a:pt x="34017" y="36598"/>
                  </a:cubicBezTo>
                  <a:cubicBezTo>
                    <a:pt x="34018" y="36407"/>
                    <a:pt x="34024" y="36218"/>
                    <a:pt x="34035" y="36028"/>
                  </a:cubicBezTo>
                  <a:cubicBezTo>
                    <a:pt x="34047" y="35836"/>
                    <a:pt x="34075" y="35642"/>
                    <a:pt x="34097" y="35451"/>
                  </a:cubicBezTo>
                  <a:cubicBezTo>
                    <a:pt x="34137" y="35098"/>
                    <a:pt x="34157" y="34743"/>
                    <a:pt x="34167" y="34387"/>
                  </a:cubicBezTo>
                  <a:cubicBezTo>
                    <a:pt x="34174" y="34216"/>
                    <a:pt x="34166" y="34044"/>
                    <a:pt x="34146" y="33875"/>
                  </a:cubicBezTo>
                  <a:cubicBezTo>
                    <a:pt x="34124" y="33691"/>
                    <a:pt x="34089" y="33511"/>
                    <a:pt x="34019" y="33339"/>
                  </a:cubicBezTo>
                  <a:cubicBezTo>
                    <a:pt x="33948" y="33160"/>
                    <a:pt x="33831" y="33010"/>
                    <a:pt x="33696" y="32874"/>
                  </a:cubicBezTo>
                  <a:cubicBezTo>
                    <a:pt x="33616" y="32794"/>
                    <a:pt x="33531" y="32719"/>
                    <a:pt x="33440" y="32650"/>
                  </a:cubicBezTo>
                  <a:cubicBezTo>
                    <a:pt x="33368" y="32594"/>
                    <a:pt x="33297" y="32540"/>
                    <a:pt x="33224" y="32489"/>
                  </a:cubicBezTo>
                  <a:cubicBezTo>
                    <a:pt x="33086" y="32389"/>
                    <a:pt x="32944" y="32287"/>
                    <a:pt x="32782" y="32231"/>
                  </a:cubicBezTo>
                  <a:cubicBezTo>
                    <a:pt x="32631" y="32177"/>
                    <a:pt x="32476" y="32149"/>
                    <a:pt x="32316" y="32125"/>
                  </a:cubicBezTo>
                  <a:cubicBezTo>
                    <a:pt x="32218" y="32113"/>
                    <a:pt x="32119" y="32101"/>
                    <a:pt x="32020" y="32091"/>
                  </a:cubicBezTo>
                  <a:cubicBezTo>
                    <a:pt x="31980" y="32087"/>
                    <a:pt x="31937" y="32087"/>
                    <a:pt x="31896" y="32085"/>
                  </a:cubicBezTo>
                  <a:cubicBezTo>
                    <a:pt x="31859" y="32083"/>
                    <a:pt x="31821" y="32081"/>
                    <a:pt x="31783" y="32081"/>
                  </a:cubicBezTo>
                  <a:cubicBezTo>
                    <a:pt x="31684" y="32085"/>
                    <a:pt x="31585" y="32088"/>
                    <a:pt x="31486" y="32099"/>
                  </a:cubicBezTo>
                  <a:cubicBezTo>
                    <a:pt x="31339" y="32113"/>
                    <a:pt x="31192" y="32138"/>
                    <a:pt x="31048" y="32174"/>
                  </a:cubicBezTo>
                  <a:cubicBezTo>
                    <a:pt x="30921" y="32208"/>
                    <a:pt x="30796" y="32253"/>
                    <a:pt x="30676" y="32309"/>
                  </a:cubicBezTo>
                  <a:cubicBezTo>
                    <a:pt x="30602" y="32341"/>
                    <a:pt x="30530" y="32374"/>
                    <a:pt x="30458" y="32408"/>
                  </a:cubicBezTo>
                  <a:cubicBezTo>
                    <a:pt x="30366" y="32456"/>
                    <a:pt x="30271" y="32502"/>
                    <a:pt x="30182" y="32557"/>
                  </a:cubicBezTo>
                  <a:cubicBezTo>
                    <a:pt x="30034" y="32643"/>
                    <a:pt x="29901" y="32750"/>
                    <a:pt x="29786" y="32876"/>
                  </a:cubicBezTo>
                  <a:cubicBezTo>
                    <a:pt x="29662" y="33013"/>
                    <a:pt x="29560" y="33163"/>
                    <a:pt x="29451" y="33311"/>
                  </a:cubicBezTo>
                  <a:cubicBezTo>
                    <a:pt x="29350" y="33447"/>
                    <a:pt x="29245" y="33585"/>
                    <a:pt x="29167" y="33737"/>
                  </a:cubicBezTo>
                  <a:cubicBezTo>
                    <a:pt x="29070" y="33926"/>
                    <a:pt x="29002" y="34128"/>
                    <a:pt x="28968" y="34338"/>
                  </a:cubicBezTo>
                  <a:cubicBezTo>
                    <a:pt x="28952" y="34445"/>
                    <a:pt x="28949" y="34554"/>
                    <a:pt x="28961" y="34662"/>
                  </a:cubicBezTo>
                  <a:cubicBezTo>
                    <a:pt x="28966" y="34716"/>
                    <a:pt x="28978" y="34771"/>
                    <a:pt x="28988" y="34828"/>
                  </a:cubicBezTo>
                  <a:cubicBezTo>
                    <a:pt x="29001" y="34902"/>
                    <a:pt x="29021" y="34975"/>
                    <a:pt x="29047" y="35047"/>
                  </a:cubicBezTo>
                  <a:cubicBezTo>
                    <a:pt x="29106" y="35209"/>
                    <a:pt x="29174" y="35369"/>
                    <a:pt x="29252" y="35524"/>
                  </a:cubicBezTo>
                  <a:cubicBezTo>
                    <a:pt x="29328" y="35674"/>
                    <a:pt x="29411" y="35820"/>
                    <a:pt x="29496" y="35962"/>
                  </a:cubicBezTo>
                  <a:lnTo>
                    <a:pt x="29496" y="35961"/>
                  </a:lnTo>
                  <a:cubicBezTo>
                    <a:pt x="29496" y="35962"/>
                    <a:pt x="29497" y="35964"/>
                    <a:pt x="29498" y="35965"/>
                  </a:cubicBezTo>
                  <a:cubicBezTo>
                    <a:pt x="29502" y="35970"/>
                    <a:pt x="29504" y="35976"/>
                    <a:pt x="29507" y="35980"/>
                  </a:cubicBezTo>
                  <a:cubicBezTo>
                    <a:pt x="29506" y="35980"/>
                    <a:pt x="29506" y="35979"/>
                    <a:pt x="29506" y="35978"/>
                  </a:cubicBezTo>
                  <a:lnTo>
                    <a:pt x="29506" y="35978"/>
                  </a:lnTo>
                  <a:cubicBezTo>
                    <a:pt x="29562" y="36079"/>
                    <a:pt x="29617" y="36180"/>
                    <a:pt x="29676" y="36281"/>
                  </a:cubicBezTo>
                  <a:cubicBezTo>
                    <a:pt x="29744" y="36396"/>
                    <a:pt x="29816" y="36508"/>
                    <a:pt x="29890" y="36619"/>
                  </a:cubicBezTo>
                  <a:cubicBezTo>
                    <a:pt x="29954" y="36713"/>
                    <a:pt x="30019" y="36804"/>
                    <a:pt x="30083" y="36897"/>
                  </a:cubicBezTo>
                  <a:cubicBezTo>
                    <a:pt x="30148" y="36989"/>
                    <a:pt x="30212" y="37087"/>
                    <a:pt x="30271" y="37185"/>
                  </a:cubicBezTo>
                  <a:cubicBezTo>
                    <a:pt x="30310" y="37259"/>
                    <a:pt x="30349" y="37335"/>
                    <a:pt x="30385" y="37412"/>
                  </a:cubicBezTo>
                  <a:cubicBezTo>
                    <a:pt x="30414" y="37471"/>
                    <a:pt x="30438" y="37532"/>
                    <a:pt x="30466" y="37593"/>
                  </a:cubicBezTo>
                  <a:cubicBezTo>
                    <a:pt x="30517" y="37722"/>
                    <a:pt x="30568" y="37850"/>
                    <a:pt x="30614" y="37982"/>
                  </a:cubicBezTo>
                  <a:cubicBezTo>
                    <a:pt x="30663" y="38120"/>
                    <a:pt x="30705" y="38261"/>
                    <a:pt x="30743" y="38403"/>
                  </a:cubicBezTo>
                  <a:cubicBezTo>
                    <a:pt x="30767" y="38495"/>
                    <a:pt x="30786" y="38589"/>
                    <a:pt x="30803" y="38682"/>
                  </a:cubicBezTo>
                  <a:cubicBezTo>
                    <a:pt x="30819" y="38801"/>
                    <a:pt x="30832" y="38921"/>
                    <a:pt x="30847" y="39042"/>
                  </a:cubicBezTo>
                  <a:cubicBezTo>
                    <a:pt x="30858" y="39159"/>
                    <a:pt x="30866" y="39275"/>
                    <a:pt x="30868" y="39395"/>
                  </a:cubicBezTo>
                  <a:cubicBezTo>
                    <a:pt x="30864" y="39598"/>
                    <a:pt x="30854" y="39802"/>
                    <a:pt x="30854" y="40007"/>
                  </a:cubicBezTo>
                  <a:cubicBezTo>
                    <a:pt x="30850" y="40176"/>
                    <a:pt x="30840" y="40344"/>
                    <a:pt x="30822" y="40512"/>
                  </a:cubicBezTo>
                  <a:cubicBezTo>
                    <a:pt x="30803" y="40682"/>
                    <a:pt x="30784" y="40851"/>
                    <a:pt x="30761" y="41021"/>
                  </a:cubicBezTo>
                  <a:cubicBezTo>
                    <a:pt x="30752" y="41078"/>
                    <a:pt x="30739" y="41134"/>
                    <a:pt x="30725" y="41190"/>
                  </a:cubicBezTo>
                  <a:cubicBezTo>
                    <a:pt x="30707" y="41250"/>
                    <a:pt x="30690" y="41308"/>
                    <a:pt x="30667" y="41365"/>
                  </a:cubicBezTo>
                  <a:lnTo>
                    <a:pt x="30667" y="41365"/>
                  </a:lnTo>
                  <a:cubicBezTo>
                    <a:pt x="30667" y="41365"/>
                    <a:pt x="30667" y="41365"/>
                    <a:pt x="30667" y="41365"/>
                  </a:cubicBezTo>
                  <a:lnTo>
                    <a:pt x="30667" y="41365"/>
                  </a:lnTo>
                  <a:cubicBezTo>
                    <a:pt x="30619" y="41476"/>
                    <a:pt x="30571" y="41586"/>
                    <a:pt x="30514" y="41691"/>
                  </a:cubicBezTo>
                  <a:cubicBezTo>
                    <a:pt x="30454" y="41800"/>
                    <a:pt x="30394" y="41906"/>
                    <a:pt x="30332" y="42013"/>
                  </a:cubicBezTo>
                  <a:cubicBezTo>
                    <a:pt x="30336" y="42006"/>
                    <a:pt x="30339" y="42000"/>
                    <a:pt x="30342" y="41993"/>
                  </a:cubicBezTo>
                  <a:lnTo>
                    <a:pt x="30342" y="41993"/>
                  </a:lnTo>
                  <a:cubicBezTo>
                    <a:pt x="30259" y="42137"/>
                    <a:pt x="30174" y="42278"/>
                    <a:pt x="30085" y="42419"/>
                  </a:cubicBezTo>
                  <a:cubicBezTo>
                    <a:pt x="30009" y="42540"/>
                    <a:pt x="29923" y="42655"/>
                    <a:pt x="29838" y="42772"/>
                  </a:cubicBezTo>
                  <a:lnTo>
                    <a:pt x="29838" y="42772"/>
                  </a:lnTo>
                  <a:cubicBezTo>
                    <a:pt x="29840" y="42769"/>
                    <a:pt x="29842" y="42766"/>
                    <a:pt x="29845" y="42764"/>
                  </a:cubicBezTo>
                  <a:lnTo>
                    <a:pt x="29845" y="42764"/>
                  </a:lnTo>
                  <a:cubicBezTo>
                    <a:pt x="29840" y="42769"/>
                    <a:pt x="29836" y="42775"/>
                    <a:pt x="29831" y="42781"/>
                  </a:cubicBezTo>
                  <a:lnTo>
                    <a:pt x="29831" y="42781"/>
                  </a:lnTo>
                  <a:cubicBezTo>
                    <a:pt x="29833" y="42778"/>
                    <a:pt x="29836" y="42775"/>
                    <a:pt x="29838" y="42772"/>
                  </a:cubicBezTo>
                  <a:lnTo>
                    <a:pt x="29838" y="42772"/>
                  </a:lnTo>
                  <a:cubicBezTo>
                    <a:pt x="29836" y="42774"/>
                    <a:pt x="29833" y="42777"/>
                    <a:pt x="29831" y="42781"/>
                  </a:cubicBezTo>
                  <a:lnTo>
                    <a:pt x="29831" y="42781"/>
                  </a:lnTo>
                  <a:cubicBezTo>
                    <a:pt x="29831" y="42781"/>
                    <a:pt x="29831" y="42781"/>
                    <a:pt x="29831" y="42781"/>
                  </a:cubicBezTo>
                  <a:lnTo>
                    <a:pt x="29831" y="42781"/>
                  </a:lnTo>
                  <a:cubicBezTo>
                    <a:pt x="29831" y="42781"/>
                    <a:pt x="29831" y="42781"/>
                    <a:pt x="29831" y="42781"/>
                  </a:cubicBezTo>
                  <a:cubicBezTo>
                    <a:pt x="29831" y="42781"/>
                    <a:pt x="29831" y="42781"/>
                    <a:pt x="29831" y="42781"/>
                  </a:cubicBezTo>
                  <a:lnTo>
                    <a:pt x="29831" y="42781"/>
                  </a:lnTo>
                  <a:cubicBezTo>
                    <a:pt x="29734" y="42900"/>
                    <a:pt x="29637" y="43019"/>
                    <a:pt x="29543" y="43142"/>
                  </a:cubicBezTo>
                  <a:cubicBezTo>
                    <a:pt x="29451" y="43260"/>
                    <a:pt x="29360" y="43383"/>
                    <a:pt x="29270" y="43503"/>
                  </a:cubicBezTo>
                  <a:lnTo>
                    <a:pt x="29261" y="43518"/>
                  </a:lnTo>
                  <a:cubicBezTo>
                    <a:pt x="29261" y="43516"/>
                    <a:pt x="29262" y="43515"/>
                    <a:pt x="29264" y="43511"/>
                  </a:cubicBezTo>
                  <a:lnTo>
                    <a:pt x="29264" y="43511"/>
                  </a:lnTo>
                  <a:cubicBezTo>
                    <a:pt x="29188" y="43608"/>
                    <a:pt x="29111" y="43703"/>
                    <a:pt x="29031" y="43794"/>
                  </a:cubicBezTo>
                  <a:cubicBezTo>
                    <a:pt x="28936" y="43902"/>
                    <a:pt x="28836" y="44007"/>
                    <a:pt x="28738" y="44112"/>
                  </a:cubicBezTo>
                  <a:cubicBezTo>
                    <a:pt x="28558" y="44304"/>
                    <a:pt x="28381" y="44502"/>
                    <a:pt x="28199" y="44693"/>
                  </a:cubicBezTo>
                  <a:cubicBezTo>
                    <a:pt x="28116" y="44773"/>
                    <a:pt x="28035" y="44854"/>
                    <a:pt x="27947" y="44927"/>
                  </a:cubicBezTo>
                  <a:cubicBezTo>
                    <a:pt x="27850" y="45008"/>
                    <a:pt x="27752" y="45086"/>
                    <a:pt x="27655" y="45165"/>
                  </a:cubicBezTo>
                  <a:cubicBezTo>
                    <a:pt x="27473" y="45315"/>
                    <a:pt x="27292" y="45464"/>
                    <a:pt x="27107" y="45609"/>
                  </a:cubicBezTo>
                  <a:cubicBezTo>
                    <a:pt x="26948" y="45730"/>
                    <a:pt x="26785" y="45848"/>
                    <a:pt x="26621" y="45966"/>
                  </a:cubicBezTo>
                  <a:cubicBezTo>
                    <a:pt x="26465" y="46078"/>
                    <a:pt x="26313" y="46199"/>
                    <a:pt x="26162" y="46320"/>
                  </a:cubicBezTo>
                  <a:cubicBezTo>
                    <a:pt x="25848" y="46573"/>
                    <a:pt x="25542" y="46838"/>
                    <a:pt x="25226" y="47088"/>
                  </a:cubicBezTo>
                  <a:cubicBezTo>
                    <a:pt x="25231" y="47082"/>
                    <a:pt x="25236" y="47078"/>
                    <a:pt x="25241" y="47074"/>
                  </a:cubicBezTo>
                  <a:lnTo>
                    <a:pt x="25241" y="47074"/>
                  </a:lnTo>
                  <a:cubicBezTo>
                    <a:pt x="25207" y="47100"/>
                    <a:pt x="25170" y="47126"/>
                    <a:pt x="25134" y="47151"/>
                  </a:cubicBezTo>
                  <a:lnTo>
                    <a:pt x="25048" y="47188"/>
                  </a:lnTo>
                  <a:cubicBezTo>
                    <a:pt x="24889" y="47255"/>
                    <a:pt x="24729" y="47322"/>
                    <a:pt x="24569" y="47385"/>
                  </a:cubicBezTo>
                  <a:cubicBezTo>
                    <a:pt x="24575" y="47384"/>
                    <a:pt x="24583" y="47381"/>
                    <a:pt x="24590" y="47379"/>
                  </a:cubicBezTo>
                  <a:lnTo>
                    <a:pt x="24590" y="47379"/>
                  </a:lnTo>
                  <a:cubicBezTo>
                    <a:pt x="24397" y="47447"/>
                    <a:pt x="24202" y="47513"/>
                    <a:pt x="24006" y="47572"/>
                  </a:cubicBezTo>
                  <a:cubicBezTo>
                    <a:pt x="23818" y="47627"/>
                    <a:pt x="23628" y="47674"/>
                    <a:pt x="23436" y="47718"/>
                  </a:cubicBezTo>
                  <a:cubicBezTo>
                    <a:pt x="23396" y="47725"/>
                    <a:pt x="23356" y="47733"/>
                    <a:pt x="23317" y="47739"/>
                  </a:cubicBezTo>
                  <a:cubicBezTo>
                    <a:pt x="23278" y="47746"/>
                    <a:pt x="23233" y="47757"/>
                    <a:pt x="23192" y="47761"/>
                  </a:cubicBezTo>
                  <a:cubicBezTo>
                    <a:pt x="23121" y="47770"/>
                    <a:pt x="23050" y="47777"/>
                    <a:pt x="22980" y="47785"/>
                  </a:cubicBezTo>
                  <a:lnTo>
                    <a:pt x="22980" y="47785"/>
                  </a:lnTo>
                  <a:cubicBezTo>
                    <a:pt x="22981" y="47785"/>
                    <a:pt x="22981" y="47784"/>
                    <a:pt x="22981" y="47784"/>
                  </a:cubicBezTo>
                  <a:lnTo>
                    <a:pt x="22981" y="47784"/>
                  </a:lnTo>
                  <a:cubicBezTo>
                    <a:pt x="22713" y="47798"/>
                    <a:pt x="22445" y="47809"/>
                    <a:pt x="22176" y="47810"/>
                  </a:cubicBezTo>
                  <a:lnTo>
                    <a:pt x="22176" y="47810"/>
                  </a:lnTo>
                  <a:cubicBezTo>
                    <a:pt x="22129" y="47808"/>
                    <a:pt x="22082" y="47803"/>
                    <a:pt x="22036" y="47799"/>
                  </a:cubicBezTo>
                  <a:cubicBezTo>
                    <a:pt x="21990" y="47794"/>
                    <a:pt x="21947" y="47791"/>
                    <a:pt x="21904" y="47785"/>
                  </a:cubicBezTo>
                  <a:cubicBezTo>
                    <a:pt x="21825" y="47776"/>
                    <a:pt x="21747" y="47763"/>
                    <a:pt x="21668" y="47750"/>
                  </a:cubicBezTo>
                  <a:cubicBezTo>
                    <a:pt x="21376" y="47697"/>
                    <a:pt x="21086" y="47625"/>
                    <a:pt x="20823" y="47486"/>
                  </a:cubicBezTo>
                  <a:cubicBezTo>
                    <a:pt x="20711" y="47426"/>
                    <a:pt x="20603" y="47361"/>
                    <a:pt x="20498" y="47291"/>
                  </a:cubicBezTo>
                  <a:lnTo>
                    <a:pt x="20498" y="47291"/>
                  </a:lnTo>
                  <a:cubicBezTo>
                    <a:pt x="20501" y="47302"/>
                    <a:pt x="20504" y="47312"/>
                    <a:pt x="20509" y="47323"/>
                  </a:cubicBezTo>
                  <a:cubicBezTo>
                    <a:pt x="20521" y="47349"/>
                    <a:pt x="20536" y="47374"/>
                    <a:pt x="20555" y="47396"/>
                  </a:cubicBezTo>
                  <a:cubicBezTo>
                    <a:pt x="20578" y="47428"/>
                    <a:pt x="20604" y="47458"/>
                    <a:pt x="20632" y="47487"/>
                  </a:cubicBezTo>
                  <a:cubicBezTo>
                    <a:pt x="20729" y="47594"/>
                    <a:pt x="20847" y="47678"/>
                    <a:pt x="20972" y="47751"/>
                  </a:cubicBezTo>
                  <a:cubicBezTo>
                    <a:pt x="21108" y="47828"/>
                    <a:pt x="21248" y="47896"/>
                    <a:pt x="21392" y="47959"/>
                  </a:cubicBezTo>
                  <a:cubicBezTo>
                    <a:pt x="21599" y="48048"/>
                    <a:pt x="21816" y="48129"/>
                    <a:pt x="22042" y="48143"/>
                  </a:cubicBezTo>
                  <a:cubicBezTo>
                    <a:pt x="22115" y="48148"/>
                    <a:pt x="22188" y="48150"/>
                    <a:pt x="22261" y="48150"/>
                  </a:cubicBezTo>
                  <a:cubicBezTo>
                    <a:pt x="22365" y="48150"/>
                    <a:pt x="22468" y="48146"/>
                    <a:pt x="22570" y="48143"/>
                  </a:cubicBezTo>
                  <a:cubicBezTo>
                    <a:pt x="22642" y="48141"/>
                    <a:pt x="22713" y="48140"/>
                    <a:pt x="22784" y="48137"/>
                  </a:cubicBezTo>
                  <a:cubicBezTo>
                    <a:pt x="22859" y="48133"/>
                    <a:pt x="22938" y="48132"/>
                    <a:pt x="23013" y="48123"/>
                  </a:cubicBezTo>
                  <a:cubicBezTo>
                    <a:pt x="23089" y="48115"/>
                    <a:pt x="23168" y="48112"/>
                    <a:pt x="23245" y="48097"/>
                  </a:cubicBezTo>
                  <a:cubicBezTo>
                    <a:pt x="23322" y="48082"/>
                    <a:pt x="23398" y="48071"/>
                    <a:pt x="23475" y="48057"/>
                  </a:cubicBezTo>
                  <a:cubicBezTo>
                    <a:pt x="23620" y="48031"/>
                    <a:pt x="23762" y="47992"/>
                    <a:pt x="23904" y="47953"/>
                  </a:cubicBezTo>
                  <a:cubicBezTo>
                    <a:pt x="23953" y="47941"/>
                    <a:pt x="24002" y="47924"/>
                    <a:pt x="24051" y="47910"/>
                  </a:cubicBezTo>
                  <a:lnTo>
                    <a:pt x="24051" y="47910"/>
                  </a:lnTo>
                  <a:cubicBezTo>
                    <a:pt x="24047" y="47912"/>
                    <a:pt x="24043" y="47915"/>
                    <a:pt x="24039" y="47918"/>
                  </a:cubicBezTo>
                  <a:lnTo>
                    <a:pt x="24114" y="47895"/>
                  </a:lnTo>
                  <a:cubicBezTo>
                    <a:pt x="24272" y="47849"/>
                    <a:pt x="24432" y="47801"/>
                    <a:pt x="24591" y="47755"/>
                  </a:cubicBezTo>
                  <a:lnTo>
                    <a:pt x="24591" y="47755"/>
                  </a:lnTo>
                  <a:cubicBezTo>
                    <a:pt x="24585" y="47758"/>
                    <a:pt x="24577" y="47760"/>
                    <a:pt x="24569" y="47763"/>
                  </a:cubicBezTo>
                  <a:cubicBezTo>
                    <a:pt x="24580" y="47759"/>
                    <a:pt x="24591" y="47756"/>
                    <a:pt x="24603" y="47753"/>
                  </a:cubicBezTo>
                  <a:lnTo>
                    <a:pt x="24881" y="47643"/>
                  </a:lnTo>
                  <a:cubicBezTo>
                    <a:pt x="24944" y="47614"/>
                    <a:pt x="25006" y="47588"/>
                    <a:pt x="25067" y="47562"/>
                  </a:cubicBezTo>
                  <a:cubicBezTo>
                    <a:pt x="25102" y="47545"/>
                    <a:pt x="25136" y="47529"/>
                    <a:pt x="25170" y="47513"/>
                  </a:cubicBezTo>
                  <a:cubicBezTo>
                    <a:pt x="25210" y="47495"/>
                    <a:pt x="25249" y="47477"/>
                    <a:pt x="25290" y="47460"/>
                  </a:cubicBezTo>
                  <a:cubicBezTo>
                    <a:pt x="25292" y="47459"/>
                    <a:pt x="25293" y="47457"/>
                    <a:pt x="25295" y="47456"/>
                  </a:cubicBezTo>
                  <a:cubicBezTo>
                    <a:pt x="25296" y="47455"/>
                    <a:pt x="25302" y="47451"/>
                    <a:pt x="25305" y="47448"/>
                  </a:cubicBezTo>
                  <a:cubicBezTo>
                    <a:pt x="25309" y="47445"/>
                    <a:pt x="25314" y="47443"/>
                    <a:pt x="25320" y="47442"/>
                  </a:cubicBezTo>
                  <a:cubicBezTo>
                    <a:pt x="25657" y="47294"/>
                    <a:pt x="26002" y="47164"/>
                    <a:pt x="26342" y="47022"/>
                  </a:cubicBezTo>
                  <a:cubicBezTo>
                    <a:pt x="26510" y="46952"/>
                    <a:pt x="26673" y="46864"/>
                    <a:pt x="26835" y="46779"/>
                  </a:cubicBezTo>
                  <a:cubicBezTo>
                    <a:pt x="26991" y="46697"/>
                    <a:pt x="27142" y="46603"/>
                    <a:pt x="27292" y="46512"/>
                  </a:cubicBezTo>
                  <a:cubicBezTo>
                    <a:pt x="27443" y="46421"/>
                    <a:pt x="27594" y="46332"/>
                    <a:pt x="27746" y="46242"/>
                  </a:cubicBezTo>
                  <a:cubicBezTo>
                    <a:pt x="27890" y="46158"/>
                    <a:pt x="28035" y="46080"/>
                    <a:pt x="28181" y="46002"/>
                  </a:cubicBezTo>
                  <a:cubicBezTo>
                    <a:pt x="28242" y="45975"/>
                    <a:pt x="28305" y="45942"/>
                    <a:pt x="28369" y="45916"/>
                  </a:cubicBezTo>
                  <a:cubicBezTo>
                    <a:pt x="28425" y="45896"/>
                    <a:pt x="28481" y="45874"/>
                    <a:pt x="28537" y="45851"/>
                  </a:cubicBezTo>
                  <a:cubicBezTo>
                    <a:pt x="28750" y="45779"/>
                    <a:pt x="28961" y="45714"/>
                    <a:pt x="29176" y="45651"/>
                  </a:cubicBezTo>
                  <a:cubicBezTo>
                    <a:pt x="29380" y="45594"/>
                    <a:pt x="29581" y="45534"/>
                    <a:pt x="29787" y="45486"/>
                  </a:cubicBezTo>
                  <a:lnTo>
                    <a:pt x="29784" y="45486"/>
                  </a:lnTo>
                  <a:cubicBezTo>
                    <a:pt x="29790" y="45486"/>
                    <a:pt x="29793" y="45484"/>
                    <a:pt x="29797" y="45484"/>
                  </a:cubicBezTo>
                  <a:lnTo>
                    <a:pt x="29798" y="45484"/>
                  </a:lnTo>
                  <a:cubicBezTo>
                    <a:pt x="29907" y="45464"/>
                    <a:pt x="30016" y="45446"/>
                    <a:pt x="30126" y="45431"/>
                  </a:cubicBezTo>
                  <a:lnTo>
                    <a:pt x="30126" y="45431"/>
                  </a:lnTo>
                  <a:cubicBezTo>
                    <a:pt x="30299" y="45416"/>
                    <a:pt x="30474" y="45406"/>
                    <a:pt x="30647" y="45391"/>
                  </a:cubicBezTo>
                  <a:cubicBezTo>
                    <a:pt x="30813" y="45376"/>
                    <a:pt x="30979" y="45358"/>
                    <a:pt x="31144" y="45340"/>
                  </a:cubicBezTo>
                  <a:lnTo>
                    <a:pt x="31141" y="45340"/>
                  </a:lnTo>
                  <a:cubicBezTo>
                    <a:pt x="31229" y="45333"/>
                    <a:pt x="31318" y="45326"/>
                    <a:pt x="31404" y="45324"/>
                  </a:cubicBezTo>
                  <a:cubicBezTo>
                    <a:pt x="31437" y="45323"/>
                    <a:pt x="31469" y="45323"/>
                    <a:pt x="31502" y="45323"/>
                  </a:cubicBezTo>
                  <a:cubicBezTo>
                    <a:pt x="31552" y="45323"/>
                    <a:pt x="31601" y="45324"/>
                    <a:pt x="31651" y="45324"/>
                  </a:cubicBezTo>
                  <a:lnTo>
                    <a:pt x="31630" y="45324"/>
                  </a:lnTo>
                  <a:cubicBezTo>
                    <a:pt x="31711" y="45331"/>
                    <a:pt x="31791" y="45337"/>
                    <a:pt x="31871" y="45349"/>
                  </a:cubicBezTo>
                  <a:cubicBezTo>
                    <a:pt x="31932" y="45360"/>
                    <a:pt x="31994" y="45375"/>
                    <a:pt x="32056" y="45391"/>
                  </a:cubicBezTo>
                  <a:cubicBezTo>
                    <a:pt x="32244" y="45454"/>
                    <a:pt x="32428" y="45527"/>
                    <a:pt x="32610" y="45608"/>
                  </a:cubicBezTo>
                  <a:lnTo>
                    <a:pt x="32608" y="45608"/>
                  </a:lnTo>
                  <a:cubicBezTo>
                    <a:pt x="32697" y="45652"/>
                    <a:pt x="32783" y="45696"/>
                    <a:pt x="32870" y="45746"/>
                  </a:cubicBezTo>
                  <a:cubicBezTo>
                    <a:pt x="32944" y="45789"/>
                    <a:pt x="33018" y="45834"/>
                    <a:pt x="33091" y="45881"/>
                  </a:cubicBezTo>
                  <a:cubicBezTo>
                    <a:pt x="33084" y="45877"/>
                    <a:pt x="33079" y="45872"/>
                    <a:pt x="33071" y="45869"/>
                  </a:cubicBezTo>
                  <a:lnTo>
                    <a:pt x="33071" y="45869"/>
                  </a:lnTo>
                  <a:cubicBezTo>
                    <a:pt x="33191" y="45948"/>
                    <a:pt x="33310" y="46028"/>
                    <a:pt x="33422" y="46116"/>
                  </a:cubicBezTo>
                  <a:cubicBezTo>
                    <a:pt x="33465" y="46155"/>
                    <a:pt x="33507" y="46195"/>
                    <a:pt x="33550" y="46238"/>
                  </a:cubicBezTo>
                  <a:lnTo>
                    <a:pt x="33550" y="46237"/>
                  </a:lnTo>
                  <a:cubicBezTo>
                    <a:pt x="33552" y="46239"/>
                    <a:pt x="33554" y="46241"/>
                    <a:pt x="33556" y="46244"/>
                  </a:cubicBezTo>
                  <a:cubicBezTo>
                    <a:pt x="33557" y="46245"/>
                    <a:pt x="33559" y="46247"/>
                    <a:pt x="33560" y="46248"/>
                  </a:cubicBezTo>
                  <a:cubicBezTo>
                    <a:pt x="33606" y="46303"/>
                    <a:pt x="33650" y="46358"/>
                    <a:pt x="33691" y="46418"/>
                  </a:cubicBezTo>
                  <a:cubicBezTo>
                    <a:pt x="33779" y="46546"/>
                    <a:pt x="33858" y="46679"/>
                    <a:pt x="33939" y="46808"/>
                  </a:cubicBezTo>
                  <a:cubicBezTo>
                    <a:pt x="34014" y="46926"/>
                    <a:pt x="34087" y="47040"/>
                    <a:pt x="34153" y="47163"/>
                  </a:cubicBezTo>
                  <a:cubicBezTo>
                    <a:pt x="34184" y="47231"/>
                    <a:pt x="34214" y="47299"/>
                    <a:pt x="34239" y="47368"/>
                  </a:cubicBezTo>
                  <a:cubicBezTo>
                    <a:pt x="34238" y="47362"/>
                    <a:pt x="34235" y="47355"/>
                    <a:pt x="34233" y="47347"/>
                  </a:cubicBezTo>
                  <a:lnTo>
                    <a:pt x="34233" y="47347"/>
                  </a:lnTo>
                  <a:cubicBezTo>
                    <a:pt x="34278" y="47476"/>
                    <a:pt x="34323" y="47602"/>
                    <a:pt x="34370" y="47729"/>
                  </a:cubicBezTo>
                  <a:lnTo>
                    <a:pt x="34370" y="47729"/>
                  </a:lnTo>
                  <a:cubicBezTo>
                    <a:pt x="34369" y="47728"/>
                    <a:pt x="34369" y="47727"/>
                    <a:pt x="34369" y="47726"/>
                  </a:cubicBezTo>
                  <a:lnTo>
                    <a:pt x="34369" y="47726"/>
                  </a:lnTo>
                  <a:cubicBezTo>
                    <a:pt x="34369" y="47728"/>
                    <a:pt x="34370" y="47731"/>
                    <a:pt x="34371" y="47733"/>
                  </a:cubicBezTo>
                  <a:lnTo>
                    <a:pt x="34371" y="47733"/>
                  </a:lnTo>
                  <a:cubicBezTo>
                    <a:pt x="34371" y="47732"/>
                    <a:pt x="34370" y="47730"/>
                    <a:pt x="34370" y="47729"/>
                  </a:cubicBezTo>
                  <a:lnTo>
                    <a:pt x="34370" y="47729"/>
                  </a:lnTo>
                  <a:cubicBezTo>
                    <a:pt x="34370" y="47731"/>
                    <a:pt x="34371" y="47733"/>
                    <a:pt x="34372" y="47735"/>
                  </a:cubicBezTo>
                  <a:lnTo>
                    <a:pt x="34372" y="47735"/>
                  </a:lnTo>
                  <a:cubicBezTo>
                    <a:pt x="34372" y="47735"/>
                    <a:pt x="34371" y="47734"/>
                    <a:pt x="34371" y="47733"/>
                  </a:cubicBezTo>
                  <a:lnTo>
                    <a:pt x="34371" y="47733"/>
                  </a:lnTo>
                  <a:cubicBezTo>
                    <a:pt x="34372" y="47734"/>
                    <a:pt x="34372" y="47735"/>
                    <a:pt x="34372" y="47736"/>
                  </a:cubicBezTo>
                  <a:cubicBezTo>
                    <a:pt x="34372" y="47736"/>
                    <a:pt x="34372" y="47735"/>
                    <a:pt x="34372" y="47735"/>
                  </a:cubicBezTo>
                  <a:lnTo>
                    <a:pt x="34372" y="47735"/>
                  </a:lnTo>
                  <a:cubicBezTo>
                    <a:pt x="34408" y="47840"/>
                    <a:pt x="34442" y="47944"/>
                    <a:pt x="34469" y="48053"/>
                  </a:cubicBezTo>
                  <a:cubicBezTo>
                    <a:pt x="34519" y="48271"/>
                    <a:pt x="34561" y="48495"/>
                    <a:pt x="34592" y="48717"/>
                  </a:cubicBezTo>
                  <a:cubicBezTo>
                    <a:pt x="34600" y="48790"/>
                    <a:pt x="34604" y="48863"/>
                    <a:pt x="34604" y="48937"/>
                  </a:cubicBezTo>
                  <a:cubicBezTo>
                    <a:pt x="34604" y="49019"/>
                    <a:pt x="34602" y="49100"/>
                    <a:pt x="34600" y="49181"/>
                  </a:cubicBezTo>
                  <a:lnTo>
                    <a:pt x="34600" y="49159"/>
                  </a:lnTo>
                  <a:cubicBezTo>
                    <a:pt x="34597" y="49278"/>
                    <a:pt x="34586" y="49398"/>
                    <a:pt x="34571" y="49516"/>
                  </a:cubicBezTo>
                  <a:lnTo>
                    <a:pt x="34572" y="49515"/>
                  </a:lnTo>
                  <a:lnTo>
                    <a:pt x="34572" y="49515"/>
                  </a:lnTo>
                  <a:cubicBezTo>
                    <a:pt x="34553" y="49611"/>
                    <a:pt x="34533" y="49704"/>
                    <a:pt x="34506" y="49798"/>
                  </a:cubicBezTo>
                  <a:cubicBezTo>
                    <a:pt x="34392" y="50156"/>
                    <a:pt x="34276" y="50516"/>
                    <a:pt x="34129" y="50861"/>
                  </a:cubicBezTo>
                  <a:cubicBezTo>
                    <a:pt x="34053" y="51013"/>
                    <a:pt x="33965" y="51159"/>
                    <a:pt x="33882" y="51306"/>
                  </a:cubicBezTo>
                  <a:cubicBezTo>
                    <a:pt x="33803" y="51447"/>
                    <a:pt x="33725" y="51590"/>
                    <a:pt x="33643" y="51729"/>
                  </a:cubicBezTo>
                  <a:lnTo>
                    <a:pt x="33643" y="51728"/>
                  </a:lnTo>
                  <a:cubicBezTo>
                    <a:pt x="33643" y="51729"/>
                    <a:pt x="33643" y="51730"/>
                    <a:pt x="33642" y="51730"/>
                  </a:cubicBezTo>
                  <a:cubicBezTo>
                    <a:pt x="33642" y="51730"/>
                    <a:pt x="33642" y="51730"/>
                    <a:pt x="33642" y="51730"/>
                  </a:cubicBezTo>
                  <a:cubicBezTo>
                    <a:pt x="33638" y="51736"/>
                    <a:pt x="33635" y="51742"/>
                    <a:pt x="33632" y="51747"/>
                  </a:cubicBezTo>
                  <a:cubicBezTo>
                    <a:pt x="33587" y="51814"/>
                    <a:pt x="33544" y="51882"/>
                    <a:pt x="33495" y="51946"/>
                  </a:cubicBezTo>
                  <a:cubicBezTo>
                    <a:pt x="33438" y="52021"/>
                    <a:pt x="33379" y="52093"/>
                    <a:pt x="33319" y="52166"/>
                  </a:cubicBezTo>
                  <a:lnTo>
                    <a:pt x="33333" y="52148"/>
                  </a:lnTo>
                  <a:lnTo>
                    <a:pt x="33333" y="52148"/>
                  </a:lnTo>
                  <a:cubicBezTo>
                    <a:pt x="33214" y="52280"/>
                    <a:pt x="33091" y="52407"/>
                    <a:pt x="32962" y="52529"/>
                  </a:cubicBezTo>
                  <a:cubicBezTo>
                    <a:pt x="32893" y="52593"/>
                    <a:pt x="32824" y="52658"/>
                    <a:pt x="32750" y="52715"/>
                  </a:cubicBezTo>
                  <a:cubicBezTo>
                    <a:pt x="32683" y="52768"/>
                    <a:pt x="32616" y="52821"/>
                    <a:pt x="32547" y="52871"/>
                  </a:cubicBezTo>
                  <a:cubicBezTo>
                    <a:pt x="32546" y="52875"/>
                    <a:pt x="32542" y="52876"/>
                    <a:pt x="32542" y="52877"/>
                  </a:cubicBezTo>
                  <a:cubicBezTo>
                    <a:pt x="32538" y="52880"/>
                    <a:pt x="32535" y="52882"/>
                    <a:pt x="32531" y="52884"/>
                  </a:cubicBezTo>
                  <a:lnTo>
                    <a:pt x="32539" y="52878"/>
                  </a:lnTo>
                  <a:lnTo>
                    <a:pt x="32539" y="52878"/>
                  </a:lnTo>
                  <a:cubicBezTo>
                    <a:pt x="32421" y="52957"/>
                    <a:pt x="32300" y="53028"/>
                    <a:pt x="32174" y="53096"/>
                  </a:cubicBezTo>
                  <a:cubicBezTo>
                    <a:pt x="32180" y="53093"/>
                    <a:pt x="32187" y="53090"/>
                    <a:pt x="32194" y="53087"/>
                  </a:cubicBezTo>
                  <a:lnTo>
                    <a:pt x="32194" y="53087"/>
                  </a:lnTo>
                  <a:cubicBezTo>
                    <a:pt x="32036" y="53168"/>
                    <a:pt x="31875" y="53244"/>
                    <a:pt x="31714" y="53318"/>
                  </a:cubicBezTo>
                  <a:cubicBezTo>
                    <a:pt x="31787" y="53266"/>
                    <a:pt x="31862" y="53216"/>
                    <a:pt x="31934" y="53162"/>
                  </a:cubicBezTo>
                  <a:cubicBezTo>
                    <a:pt x="32063" y="53066"/>
                    <a:pt x="32189" y="52969"/>
                    <a:pt x="32309" y="52865"/>
                  </a:cubicBezTo>
                  <a:cubicBezTo>
                    <a:pt x="32437" y="52755"/>
                    <a:pt x="32557" y="52637"/>
                    <a:pt x="32670" y="52511"/>
                  </a:cubicBezTo>
                  <a:cubicBezTo>
                    <a:pt x="32785" y="52379"/>
                    <a:pt x="32897" y="52246"/>
                    <a:pt x="33000" y="52104"/>
                  </a:cubicBezTo>
                  <a:cubicBezTo>
                    <a:pt x="33049" y="52035"/>
                    <a:pt x="33095" y="51963"/>
                    <a:pt x="33137" y="51889"/>
                  </a:cubicBezTo>
                  <a:cubicBezTo>
                    <a:pt x="33178" y="51820"/>
                    <a:pt x="33214" y="51748"/>
                    <a:pt x="33246" y="51673"/>
                  </a:cubicBezTo>
                  <a:cubicBezTo>
                    <a:pt x="33292" y="51566"/>
                    <a:pt x="33319" y="51449"/>
                    <a:pt x="33338" y="51334"/>
                  </a:cubicBezTo>
                  <a:cubicBezTo>
                    <a:pt x="33351" y="51253"/>
                    <a:pt x="33365" y="51170"/>
                    <a:pt x="33373" y="51089"/>
                  </a:cubicBezTo>
                  <a:cubicBezTo>
                    <a:pt x="33383" y="50987"/>
                    <a:pt x="33388" y="50886"/>
                    <a:pt x="33388" y="50783"/>
                  </a:cubicBezTo>
                  <a:cubicBezTo>
                    <a:pt x="33389" y="50701"/>
                    <a:pt x="33379" y="50616"/>
                    <a:pt x="33370" y="50534"/>
                  </a:cubicBezTo>
                  <a:cubicBezTo>
                    <a:pt x="33350" y="50351"/>
                    <a:pt x="33295" y="50174"/>
                    <a:pt x="33209" y="50012"/>
                  </a:cubicBezTo>
                  <a:cubicBezTo>
                    <a:pt x="33171" y="49938"/>
                    <a:pt x="33134" y="49864"/>
                    <a:pt x="33088" y="49795"/>
                  </a:cubicBezTo>
                  <a:cubicBezTo>
                    <a:pt x="33043" y="49716"/>
                    <a:pt x="32992" y="49639"/>
                    <a:pt x="32937" y="49566"/>
                  </a:cubicBezTo>
                  <a:cubicBezTo>
                    <a:pt x="32840" y="49441"/>
                    <a:pt x="32739" y="49319"/>
                    <a:pt x="32613" y="49222"/>
                  </a:cubicBezTo>
                  <a:cubicBezTo>
                    <a:pt x="32507" y="49144"/>
                    <a:pt x="32394" y="49075"/>
                    <a:pt x="32274" y="49015"/>
                  </a:cubicBezTo>
                  <a:cubicBezTo>
                    <a:pt x="32194" y="48973"/>
                    <a:pt x="32114" y="48932"/>
                    <a:pt x="32031" y="48895"/>
                  </a:cubicBezTo>
                  <a:cubicBezTo>
                    <a:pt x="31944" y="48856"/>
                    <a:pt x="31856" y="48819"/>
                    <a:pt x="31767" y="48783"/>
                  </a:cubicBezTo>
                  <a:cubicBezTo>
                    <a:pt x="31696" y="48757"/>
                    <a:pt x="31623" y="48734"/>
                    <a:pt x="31549" y="48715"/>
                  </a:cubicBezTo>
                  <a:cubicBezTo>
                    <a:pt x="31476" y="48693"/>
                    <a:pt x="31403" y="48678"/>
                    <a:pt x="31329" y="48664"/>
                  </a:cubicBezTo>
                  <a:cubicBezTo>
                    <a:pt x="31265" y="48654"/>
                    <a:pt x="31200" y="48647"/>
                    <a:pt x="31135" y="48644"/>
                  </a:cubicBezTo>
                  <a:cubicBezTo>
                    <a:pt x="31048" y="48639"/>
                    <a:pt x="30962" y="48636"/>
                    <a:pt x="30874" y="48632"/>
                  </a:cubicBezTo>
                  <a:cubicBezTo>
                    <a:pt x="30816" y="48631"/>
                    <a:pt x="30756" y="48629"/>
                    <a:pt x="30696" y="48629"/>
                  </a:cubicBezTo>
                  <a:cubicBezTo>
                    <a:pt x="30637" y="48629"/>
                    <a:pt x="30577" y="48631"/>
                    <a:pt x="30518" y="48638"/>
                  </a:cubicBezTo>
                  <a:cubicBezTo>
                    <a:pt x="30423" y="48648"/>
                    <a:pt x="30329" y="48668"/>
                    <a:pt x="30239" y="48698"/>
                  </a:cubicBezTo>
                  <a:cubicBezTo>
                    <a:pt x="30183" y="48716"/>
                    <a:pt x="30131" y="48741"/>
                    <a:pt x="30077" y="48765"/>
                  </a:cubicBezTo>
                  <a:cubicBezTo>
                    <a:pt x="29933" y="48831"/>
                    <a:pt x="29785" y="48888"/>
                    <a:pt x="29636" y="48944"/>
                  </a:cubicBezTo>
                  <a:cubicBezTo>
                    <a:pt x="29642" y="48943"/>
                    <a:pt x="29649" y="48939"/>
                    <a:pt x="29657" y="48937"/>
                  </a:cubicBezTo>
                  <a:lnTo>
                    <a:pt x="29657" y="48937"/>
                  </a:lnTo>
                  <a:cubicBezTo>
                    <a:pt x="29486" y="48998"/>
                    <a:pt x="29317" y="49058"/>
                    <a:pt x="29152" y="49132"/>
                  </a:cubicBezTo>
                  <a:cubicBezTo>
                    <a:pt x="29009" y="49197"/>
                    <a:pt x="28872" y="49272"/>
                    <a:pt x="28735" y="49346"/>
                  </a:cubicBezTo>
                  <a:cubicBezTo>
                    <a:pt x="28578" y="49427"/>
                    <a:pt x="28423" y="49510"/>
                    <a:pt x="28269" y="49600"/>
                  </a:cubicBezTo>
                  <a:cubicBezTo>
                    <a:pt x="28206" y="49636"/>
                    <a:pt x="28146" y="49681"/>
                    <a:pt x="28086" y="49723"/>
                  </a:cubicBezTo>
                  <a:cubicBezTo>
                    <a:pt x="28016" y="49774"/>
                    <a:pt x="27949" y="49822"/>
                    <a:pt x="27880" y="49871"/>
                  </a:cubicBezTo>
                  <a:cubicBezTo>
                    <a:pt x="27718" y="49979"/>
                    <a:pt x="27553" y="50078"/>
                    <a:pt x="27384" y="50170"/>
                  </a:cubicBezTo>
                  <a:cubicBezTo>
                    <a:pt x="27391" y="50166"/>
                    <a:pt x="27397" y="50163"/>
                    <a:pt x="27404" y="50160"/>
                  </a:cubicBezTo>
                  <a:lnTo>
                    <a:pt x="27404" y="50160"/>
                  </a:lnTo>
                  <a:cubicBezTo>
                    <a:pt x="27297" y="50214"/>
                    <a:pt x="27187" y="50267"/>
                    <a:pt x="27079" y="50320"/>
                  </a:cubicBezTo>
                  <a:cubicBezTo>
                    <a:pt x="26963" y="50378"/>
                    <a:pt x="26845" y="50436"/>
                    <a:pt x="26733" y="50501"/>
                  </a:cubicBezTo>
                  <a:cubicBezTo>
                    <a:pt x="26622" y="50568"/>
                    <a:pt x="26514" y="50636"/>
                    <a:pt x="26404" y="50702"/>
                  </a:cubicBezTo>
                  <a:cubicBezTo>
                    <a:pt x="26301" y="50764"/>
                    <a:pt x="26198" y="50824"/>
                    <a:pt x="26092" y="50883"/>
                  </a:cubicBezTo>
                  <a:cubicBezTo>
                    <a:pt x="26013" y="50921"/>
                    <a:pt x="25934" y="50959"/>
                    <a:pt x="25854" y="50995"/>
                  </a:cubicBezTo>
                  <a:cubicBezTo>
                    <a:pt x="25785" y="51026"/>
                    <a:pt x="25716" y="51052"/>
                    <a:pt x="25649" y="51081"/>
                  </a:cubicBezTo>
                  <a:cubicBezTo>
                    <a:pt x="25486" y="51149"/>
                    <a:pt x="25327" y="51220"/>
                    <a:pt x="25169" y="51297"/>
                  </a:cubicBezTo>
                  <a:cubicBezTo>
                    <a:pt x="25000" y="51381"/>
                    <a:pt x="24831" y="51461"/>
                    <a:pt x="24660" y="51536"/>
                  </a:cubicBezTo>
                  <a:cubicBezTo>
                    <a:pt x="24505" y="51603"/>
                    <a:pt x="24349" y="51662"/>
                    <a:pt x="24194" y="51723"/>
                  </a:cubicBezTo>
                  <a:cubicBezTo>
                    <a:pt x="24195" y="51723"/>
                    <a:pt x="24196" y="51722"/>
                    <a:pt x="24198" y="51722"/>
                  </a:cubicBezTo>
                  <a:cubicBezTo>
                    <a:pt x="24066" y="51765"/>
                    <a:pt x="23935" y="51806"/>
                    <a:pt x="23803" y="51846"/>
                  </a:cubicBezTo>
                  <a:cubicBezTo>
                    <a:pt x="23661" y="51888"/>
                    <a:pt x="23519" y="51932"/>
                    <a:pt x="23378" y="51978"/>
                  </a:cubicBezTo>
                  <a:cubicBezTo>
                    <a:pt x="23237" y="52024"/>
                    <a:pt x="23095" y="52073"/>
                    <a:pt x="22952" y="52115"/>
                  </a:cubicBezTo>
                  <a:cubicBezTo>
                    <a:pt x="22812" y="52157"/>
                    <a:pt x="22672" y="52197"/>
                    <a:pt x="22531" y="52234"/>
                  </a:cubicBezTo>
                  <a:lnTo>
                    <a:pt x="22531" y="52234"/>
                  </a:lnTo>
                  <a:cubicBezTo>
                    <a:pt x="22535" y="52233"/>
                    <a:pt x="22539" y="52233"/>
                    <a:pt x="22543" y="52233"/>
                  </a:cubicBezTo>
                  <a:cubicBezTo>
                    <a:pt x="22420" y="52259"/>
                    <a:pt x="22298" y="52283"/>
                    <a:pt x="22175" y="52305"/>
                  </a:cubicBezTo>
                  <a:cubicBezTo>
                    <a:pt x="22074" y="52323"/>
                    <a:pt x="21971" y="52337"/>
                    <a:pt x="21868" y="52350"/>
                  </a:cubicBezTo>
                  <a:cubicBezTo>
                    <a:pt x="21651" y="52377"/>
                    <a:pt x="21433" y="52398"/>
                    <a:pt x="21218" y="52421"/>
                  </a:cubicBezTo>
                  <a:lnTo>
                    <a:pt x="21219" y="52419"/>
                  </a:lnTo>
                  <a:lnTo>
                    <a:pt x="21219" y="52419"/>
                  </a:lnTo>
                  <a:cubicBezTo>
                    <a:pt x="21161" y="52425"/>
                    <a:pt x="21101" y="52433"/>
                    <a:pt x="21043" y="52433"/>
                  </a:cubicBezTo>
                  <a:lnTo>
                    <a:pt x="20891" y="52433"/>
                  </a:lnTo>
                  <a:cubicBezTo>
                    <a:pt x="20832" y="52429"/>
                    <a:pt x="20772" y="52428"/>
                    <a:pt x="20715" y="52419"/>
                  </a:cubicBezTo>
                  <a:cubicBezTo>
                    <a:pt x="20658" y="52411"/>
                    <a:pt x="20596" y="52405"/>
                    <a:pt x="20538" y="52396"/>
                  </a:cubicBezTo>
                  <a:lnTo>
                    <a:pt x="20539" y="52396"/>
                  </a:lnTo>
                  <a:cubicBezTo>
                    <a:pt x="20353" y="52361"/>
                    <a:pt x="20168" y="52324"/>
                    <a:pt x="19983" y="52281"/>
                  </a:cubicBezTo>
                  <a:cubicBezTo>
                    <a:pt x="19892" y="52260"/>
                    <a:pt x="19799" y="52239"/>
                    <a:pt x="19708" y="52216"/>
                  </a:cubicBezTo>
                  <a:cubicBezTo>
                    <a:pt x="19621" y="52192"/>
                    <a:pt x="19537" y="52168"/>
                    <a:pt x="19450" y="52143"/>
                  </a:cubicBezTo>
                  <a:cubicBezTo>
                    <a:pt x="19093" y="52028"/>
                    <a:pt x="18747" y="51893"/>
                    <a:pt x="18404" y="51748"/>
                  </a:cubicBezTo>
                  <a:cubicBezTo>
                    <a:pt x="18313" y="51708"/>
                    <a:pt x="18222" y="51667"/>
                    <a:pt x="18135" y="51618"/>
                  </a:cubicBezTo>
                  <a:cubicBezTo>
                    <a:pt x="18050" y="51573"/>
                    <a:pt x="17968" y="51526"/>
                    <a:pt x="17884" y="51476"/>
                  </a:cubicBezTo>
                  <a:cubicBezTo>
                    <a:pt x="17818" y="51432"/>
                    <a:pt x="17751" y="51388"/>
                    <a:pt x="17687" y="51340"/>
                  </a:cubicBezTo>
                  <a:cubicBezTo>
                    <a:pt x="17628" y="51296"/>
                    <a:pt x="17571" y="51251"/>
                    <a:pt x="17514" y="51204"/>
                  </a:cubicBezTo>
                  <a:cubicBezTo>
                    <a:pt x="17455" y="51154"/>
                    <a:pt x="17397" y="51103"/>
                    <a:pt x="17341" y="51048"/>
                  </a:cubicBezTo>
                  <a:cubicBezTo>
                    <a:pt x="17299" y="51008"/>
                    <a:pt x="17260" y="50966"/>
                    <a:pt x="17220" y="50922"/>
                  </a:cubicBezTo>
                  <a:lnTo>
                    <a:pt x="17220" y="50922"/>
                  </a:lnTo>
                  <a:cubicBezTo>
                    <a:pt x="17221" y="50923"/>
                    <a:pt x="17222" y="50923"/>
                    <a:pt x="17223" y="50924"/>
                  </a:cubicBezTo>
                  <a:cubicBezTo>
                    <a:pt x="17194" y="50889"/>
                    <a:pt x="17161" y="50853"/>
                    <a:pt x="17134" y="50816"/>
                  </a:cubicBezTo>
                  <a:cubicBezTo>
                    <a:pt x="17106" y="50779"/>
                    <a:pt x="17079" y="50745"/>
                    <a:pt x="17055" y="50710"/>
                  </a:cubicBezTo>
                  <a:cubicBezTo>
                    <a:pt x="17012" y="50648"/>
                    <a:pt x="16971" y="50584"/>
                    <a:pt x="16935" y="50519"/>
                  </a:cubicBezTo>
                  <a:cubicBezTo>
                    <a:pt x="16900" y="50458"/>
                    <a:pt x="16870" y="50397"/>
                    <a:pt x="16837" y="50334"/>
                  </a:cubicBezTo>
                  <a:lnTo>
                    <a:pt x="16837" y="50334"/>
                  </a:lnTo>
                  <a:cubicBezTo>
                    <a:pt x="16840" y="50342"/>
                    <a:pt x="16843" y="50347"/>
                    <a:pt x="16847" y="50354"/>
                  </a:cubicBezTo>
                  <a:cubicBezTo>
                    <a:pt x="16810" y="50278"/>
                    <a:pt x="16772" y="50204"/>
                    <a:pt x="16736" y="50127"/>
                  </a:cubicBezTo>
                  <a:cubicBezTo>
                    <a:pt x="16701" y="50054"/>
                    <a:pt x="16670" y="49981"/>
                    <a:pt x="16637" y="49907"/>
                  </a:cubicBezTo>
                  <a:cubicBezTo>
                    <a:pt x="16558" y="49680"/>
                    <a:pt x="16486" y="49450"/>
                    <a:pt x="16427" y="49218"/>
                  </a:cubicBezTo>
                  <a:cubicBezTo>
                    <a:pt x="16412" y="49150"/>
                    <a:pt x="16398" y="49078"/>
                    <a:pt x="16386" y="49008"/>
                  </a:cubicBezTo>
                  <a:cubicBezTo>
                    <a:pt x="16378" y="48955"/>
                    <a:pt x="16372" y="48901"/>
                    <a:pt x="16366" y="48848"/>
                  </a:cubicBezTo>
                  <a:cubicBezTo>
                    <a:pt x="16364" y="48797"/>
                    <a:pt x="16359" y="48744"/>
                    <a:pt x="16360" y="48693"/>
                  </a:cubicBezTo>
                  <a:cubicBezTo>
                    <a:pt x="16360" y="48647"/>
                    <a:pt x="16360" y="48602"/>
                    <a:pt x="16362" y="48555"/>
                  </a:cubicBezTo>
                  <a:cubicBezTo>
                    <a:pt x="16366" y="48488"/>
                    <a:pt x="16374" y="48420"/>
                    <a:pt x="16381" y="48352"/>
                  </a:cubicBezTo>
                  <a:cubicBezTo>
                    <a:pt x="16387" y="48290"/>
                    <a:pt x="16396" y="48229"/>
                    <a:pt x="16405" y="48168"/>
                  </a:cubicBezTo>
                  <a:lnTo>
                    <a:pt x="16405" y="48168"/>
                  </a:lnTo>
                  <a:cubicBezTo>
                    <a:pt x="16405" y="48172"/>
                    <a:pt x="16404" y="48174"/>
                    <a:pt x="16404" y="48177"/>
                  </a:cubicBezTo>
                  <a:cubicBezTo>
                    <a:pt x="16422" y="48075"/>
                    <a:pt x="16442" y="47973"/>
                    <a:pt x="16462" y="47871"/>
                  </a:cubicBezTo>
                  <a:cubicBezTo>
                    <a:pt x="16480" y="47781"/>
                    <a:pt x="16505" y="47693"/>
                    <a:pt x="16529" y="47603"/>
                  </a:cubicBezTo>
                  <a:lnTo>
                    <a:pt x="16529" y="47603"/>
                  </a:lnTo>
                  <a:cubicBezTo>
                    <a:pt x="16527" y="47609"/>
                    <a:pt x="16524" y="47614"/>
                    <a:pt x="16522" y="47620"/>
                  </a:cubicBezTo>
                  <a:cubicBezTo>
                    <a:pt x="16550" y="47532"/>
                    <a:pt x="16575" y="47445"/>
                    <a:pt x="16608" y="47361"/>
                  </a:cubicBezTo>
                  <a:cubicBezTo>
                    <a:pt x="16625" y="47317"/>
                    <a:pt x="16641" y="47270"/>
                    <a:pt x="16660" y="47228"/>
                  </a:cubicBezTo>
                  <a:cubicBezTo>
                    <a:pt x="16677" y="47190"/>
                    <a:pt x="16693" y="47153"/>
                    <a:pt x="16710" y="47116"/>
                  </a:cubicBezTo>
                  <a:cubicBezTo>
                    <a:pt x="16734" y="47070"/>
                    <a:pt x="16755" y="47023"/>
                    <a:pt x="16781" y="46978"/>
                  </a:cubicBezTo>
                  <a:cubicBezTo>
                    <a:pt x="16806" y="46935"/>
                    <a:pt x="16830" y="46892"/>
                    <a:pt x="16855" y="46850"/>
                  </a:cubicBezTo>
                  <a:lnTo>
                    <a:pt x="16855" y="46850"/>
                  </a:lnTo>
                  <a:cubicBezTo>
                    <a:pt x="16880" y="46809"/>
                    <a:pt x="16905" y="46768"/>
                    <a:pt x="16935" y="46730"/>
                  </a:cubicBezTo>
                  <a:cubicBezTo>
                    <a:pt x="16963" y="46694"/>
                    <a:pt x="16991" y="46657"/>
                    <a:pt x="17020" y="46620"/>
                  </a:cubicBezTo>
                  <a:cubicBezTo>
                    <a:pt x="17106" y="46516"/>
                    <a:pt x="17195" y="46415"/>
                    <a:pt x="17289" y="46316"/>
                  </a:cubicBezTo>
                  <a:cubicBezTo>
                    <a:pt x="17378" y="46223"/>
                    <a:pt x="17467" y="46131"/>
                    <a:pt x="17560" y="46041"/>
                  </a:cubicBezTo>
                  <a:cubicBezTo>
                    <a:pt x="17655" y="45954"/>
                    <a:pt x="17751" y="45871"/>
                    <a:pt x="17854" y="45791"/>
                  </a:cubicBezTo>
                  <a:cubicBezTo>
                    <a:pt x="17941" y="45721"/>
                    <a:pt x="18034" y="45654"/>
                    <a:pt x="18126" y="45587"/>
                  </a:cubicBezTo>
                  <a:lnTo>
                    <a:pt x="18128" y="45586"/>
                  </a:lnTo>
                  <a:cubicBezTo>
                    <a:pt x="18130" y="45584"/>
                    <a:pt x="18134" y="45582"/>
                    <a:pt x="18137" y="45581"/>
                  </a:cubicBezTo>
                  <a:cubicBezTo>
                    <a:pt x="18283" y="45481"/>
                    <a:pt x="18431" y="45380"/>
                    <a:pt x="18579" y="45283"/>
                  </a:cubicBezTo>
                  <a:cubicBezTo>
                    <a:pt x="18732" y="45184"/>
                    <a:pt x="18888" y="45093"/>
                    <a:pt x="19049" y="45007"/>
                  </a:cubicBezTo>
                  <a:lnTo>
                    <a:pt x="19049" y="45007"/>
                  </a:lnTo>
                  <a:cubicBezTo>
                    <a:pt x="19042" y="45010"/>
                    <a:pt x="19035" y="45013"/>
                    <a:pt x="19029" y="45016"/>
                  </a:cubicBezTo>
                  <a:cubicBezTo>
                    <a:pt x="19156" y="44950"/>
                    <a:pt x="19284" y="44888"/>
                    <a:pt x="19411" y="44823"/>
                  </a:cubicBezTo>
                  <a:lnTo>
                    <a:pt x="19799" y="44619"/>
                  </a:lnTo>
                  <a:cubicBezTo>
                    <a:pt x="19912" y="44561"/>
                    <a:pt x="20027" y="44503"/>
                    <a:pt x="20144" y="44451"/>
                  </a:cubicBezTo>
                  <a:cubicBezTo>
                    <a:pt x="20257" y="44399"/>
                    <a:pt x="20371" y="44354"/>
                    <a:pt x="20484" y="44305"/>
                  </a:cubicBezTo>
                  <a:cubicBezTo>
                    <a:pt x="20596" y="44259"/>
                    <a:pt x="20704" y="44204"/>
                    <a:pt x="20808" y="44141"/>
                  </a:cubicBezTo>
                  <a:cubicBezTo>
                    <a:pt x="20914" y="44076"/>
                    <a:pt x="21014" y="44002"/>
                    <a:pt x="21115" y="43931"/>
                  </a:cubicBezTo>
                  <a:cubicBezTo>
                    <a:pt x="21230" y="43850"/>
                    <a:pt x="21349" y="43772"/>
                    <a:pt x="21465" y="43691"/>
                  </a:cubicBezTo>
                  <a:lnTo>
                    <a:pt x="21465" y="43691"/>
                  </a:lnTo>
                  <a:cubicBezTo>
                    <a:pt x="21462" y="43694"/>
                    <a:pt x="21459" y="43696"/>
                    <a:pt x="21457" y="43698"/>
                  </a:cubicBezTo>
                  <a:lnTo>
                    <a:pt x="21457" y="43698"/>
                  </a:lnTo>
                  <a:cubicBezTo>
                    <a:pt x="21467" y="43691"/>
                    <a:pt x="21477" y="43685"/>
                    <a:pt x="21488" y="43677"/>
                  </a:cubicBezTo>
                  <a:cubicBezTo>
                    <a:pt x="21507" y="43676"/>
                    <a:pt x="21525" y="43671"/>
                    <a:pt x="21542" y="43662"/>
                  </a:cubicBezTo>
                  <a:cubicBezTo>
                    <a:pt x="21795" y="43517"/>
                    <a:pt x="22046" y="43369"/>
                    <a:pt x="22288" y="43206"/>
                  </a:cubicBezTo>
                  <a:cubicBezTo>
                    <a:pt x="22524" y="43049"/>
                    <a:pt x="22741" y="42863"/>
                    <a:pt x="22960" y="42684"/>
                  </a:cubicBezTo>
                  <a:cubicBezTo>
                    <a:pt x="23396" y="42325"/>
                    <a:pt x="23757" y="41883"/>
                    <a:pt x="24081" y="41423"/>
                  </a:cubicBezTo>
                  <a:cubicBezTo>
                    <a:pt x="24174" y="41291"/>
                    <a:pt x="24263" y="41155"/>
                    <a:pt x="24349" y="41019"/>
                  </a:cubicBezTo>
                  <a:cubicBezTo>
                    <a:pt x="24463" y="40842"/>
                    <a:pt x="24578" y="40661"/>
                    <a:pt x="24655" y="40464"/>
                  </a:cubicBezTo>
                  <a:cubicBezTo>
                    <a:pt x="24719" y="40304"/>
                    <a:pt x="24784" y="40145"/>
                    <a:pt x="24833" y="39979"/>
                  </a:cubicBezTo>
                  <a:cubicBezTo>
                    <a:pt x="24886" y="39799"/>
                    <a:pt x="24926" y="39618"/>
                    <a:pt x="24961" y="39433"/>
                  </a:cubicBezTo>
                  <a:cubicBezTo>
                    <a:pt x="24976" y="39348"/>
                    <a:pt x="24991" y="39262"/>
                    <a:pt x="25001" y="39176"/>
                  </a:cubicBezTo>
                  <a:cubicBezTo>
                    <a:pt x="25009" y="39097"/>
                    <a:pt x="25021" y="39018"/>
                    <a:pt x="25025" y="38939"/>
                  </a:cubicBezTo>
                  <a:cubicBezTo>
                    <a:pt x="25034" y="38760"/>
                    <a:pt x="25042" y="38581"/>
                    <a:pt x="25029" y="38402"/>
                  </a:cubicBezTo>
                  <a:cubicBezTo>
                    <a:pt x="25026" y="38347"/>
                    <a:pt x="25025" y="38291"/>
                    <a:pt x="25019" y="38237"/>
                  </a:cubicBezTo>
                  <a:cubicBezTo>
                    <a:pt x="25011" y="38193"/>
                    <a:pt x="25007" y="38149"/>
                    <a:pt x="25001" y="38104"/>
                  </a:cubicBezTo>
                  <a:cubicBezTo>
                    <a:pt x="24989" y="38022"/>
                    <a:pt x="24976" y="37940"/>
                    <a:pt x="24962" y="37856"/>
                  </a:cubicBezTo>
                  <a:cubicBezTo>
                    <a:pt x="24931" y="37677"/>
                    <a:pt x="24898" y="37499"/>
                    <a:pt x="24862" y="37320"/>
                  </a:cubicBezTo>
                  <a:cubicBezTo>
                    <a:pt x="24788" y="36975"/>
                    <a:pt x="24667" y="36645"/>
                    <a:pt x="24534" y="36320"/>
                  </a:cubicBezTo>
                  <a:cubicBezTo>
                    <a:pt x="24396" y="35983"/>
                    <a:pt x="24254" y="35647"/>
                    <a:pt x="24072" y="35331"/>
                  </a:cubicBezTo>
                  <a:cubicBezTo>
                    <a:pt x="23981" y="35173"/>
                    <a:pt x="23875" y="35026"/>
                    <a:pt x="23766" y="34880"/>
                  </a:cubicBezTo>
                  <a:cubicBezTo>
                    <a:pt x="23715" y="34810"/>
                    <a:pt x="23660" y="34741"/>
                    <a:pt x="23602" y="34676"/>
                  </a:cubicBezTo>
                  <a:cubicBezTo>
                    <a:pt x="23549" y="34617"/>
                    <a:pt x="23496" y="34554"/>
                    <a:pt x="23441" y="34497"/>
                  </a:cubicBezTo>
                  <a:cubicBezTo>
                    <a:pt x="23374" y="34426"/>
                    <a:pt x="23306" y="34356"/>
                    <a:pt x="23234" y="34290"/>
                  </a:cubicBezTo>
                  <a:cubicBezTo>
                    <a:pt x="23166" y="34228"/>
                    <a:pt x="23097" y="34168"/>
                    <a:pt x="23024" y="34110"/>
                  </a:cubicBezTo>
                  <a:cubicBezTo>
                    <a:pt x="22892" y="34005"/>
                    <a:pt x="22757" y="33908"/>
                    <a:pt x="22618" y="33816"/>
                  </a:cubicBezTo>
                  <a:cubicBezTo>
                    <a:pt x="22468" y="33717"/>
                    <a:pt x="22321" y="33615"/>
                    <a:pt x="22170" y="33519"/>
                  </a:cubicBezTo>
                  <a:cubicBezTo>
                    <a:pt x="22029" y="33427"/>
                    <a:pt x="21889" y="33328"/>
                    <a:pt x="21751" y="33232"/>
                  </a:cubicBezTo>
                  <a:cubicBezTo>
                    <a:pt x="21607" y="33135"/>
                    <a:pt x="21463" y="33041"/>
                    <a:pt x="21315" y="32951"/>
                  </a:cubicBezTo>
                  <a:cubicBezTo>
                    <a:pt x="21167" y="32862"/>
                    <a:pt x="21017" y="32781"/>
                    <a:pt x="20863" y="32705"/>
                  </a:cubicBezTo>
                  <a:cubicBezTo>
                    <a:pt x="20548" y="32549"/>
                    <a:pt x="20222" y="32412"/>
                    <a:pt x="19883" y="32321"/>
                  </a:cubicBezTo>
                  <a:cubicBezTo>
                    <a:pt x="19807" y="32299"/>
                    <a:pt x="19729" y="32284"/>
                    <a:pt x="19651" y="32277"/>
                  </a:cubicBezTo>
                  <a:cubicBezTo>
                    <a:pt x="19606" y="32275"/>
                    <a:pt x="19563" y="32274"/>
                    <a:pt x="19519" y="32274"/>
                  </a:cubicBezTo>
                  <a:cubicBezTo>
                    <a:pt x="19497" y="32274"/>
                    <a:pt x="19474" y="32274"/>
                    <a:pt x="19452" y="32274"/>
                  </a:cubicBezTo>
                  <a:cubicBezTo>
                    <a:pt x="19291" y="32277"/>
                    <a:pt x="19131" y="32313"/>
                    <a:pt x="18984" y="32378"/>
                  </a:cubicBezTo>
                  <a:cubicBezTo>
                    <a:pt x="18806" y="32455"/>
                    <a:pt x="18636" y="32549"/>
                    <a:pt x="18495" y="32685"/>
                  </a:cubicBezTo>
                  <a:cubicBezTo>
                    <a:pt x="18395" y="32783"/>
                    <a:pt x="18307" y="32891"/>
                    <a:pt x="18229" y="33007"/>
                  </a:cubicBezTo>
                  <a:cubicBezTo>
                    <a:pt x="18131" y="33145"/>
                    <a:pt x="18048" y="33292"/>
                    <a:pt x="17977" y="33446"/>
                  </a:cubicBezTo>
                  <a:cubicBezTo>
                    <a:pt x="17908" y="33605"/>
                    <a:pt x="17848" y="33768"/>
                    <a:pt x="17802" y="33934"/>
                  </a:cubicBezTo>
                  <a:cubicBezTo>
                    <a:pt x="17780" y="34020"/>
                    <a:pt x="17763" y="34107"/>
                    <a:pt x="17750" y="34194"/>
                  </a:cubicBezTo>
                  <a:cubicBezTo>
                    <a:pt x="17742" y="34274"/>
                    <a:pt x="17738" y="34355"/>
                    <a:pt x="17739" y="34436"/>
                  </a:cubicBezTo>
                  <a:cubicBezTo>
                    <a:pt x="17739" y="34441"/>
                    <a:pt x="17740" y="34445"/>
                    <a:pt x="17740" y="34450"/>
                  </a:cubicBezTo>
                  <a:lnTo>
                    <a:pt x="17730" y="34449"/>
                  </a:lnTo>
                  <a:lnTo>
                    <a:pt x="17730" y="34449"/>
                  </a:lnTo>
                  <a:cubicBezTo>
                    <a:pt x="17732" y="34466"/>
                    <a:pt x="17733" y="34484"/>
                    <a:pt x="17736" y="34502"/>
                  </a:cubicBezTo>
                  <a:cubicBezTo>
                    <a:pt x="17742" y="34570"/>
                    <a:pt x="17747" y="34638"/>
                    <a:pt x="17751" y="34707"/>
                  </a:cubicBezTo>
                  <a:cubicBezTo>
                    <a:pt x="17756" y="34735"/>
                    <a:pt x="17759" y="34765"/>
                    <a:pt x="17761" y="34794"/>
                  </a:cubicBezTo>
                  <a:lnTo>
                    <a:pt x="17778" y="34796"/>
                  </a:lnTo>
                  <a:cubicBezTo>
                    <a:pt x="17789" y="34857"/>
                    <a:pt x="17801" y="34919"/>
                    <a:pt x="17816" y="34979"/>
                  </a:cubicBezTo>
                  <a:cubicBezTo>
                    <a:pt x="17837" y="35066"/>
                    <a:pt x="17864" y="35150"/>
                    <a:pt x="17893" y="35236"/>
                  </a:cubicBezTo>
                  <a:cubicBezTo>
                    <a:pt x="17916" y="35309"/>
                    <a:pt x="17938" y="35382"/>
                    <a:pt x="17965" y="35452"/>
                  </a:cubicBezTo>
                  <a:cubicBezTo>
                    <a:pt x="18025" y="35620"/>
                    <a:pt x="18091" y="35785"/>
                    <a:pt x="18152" y="35952"/>
                  </a:cubicBezTo>
                  <a:cubicBezTo>
                    <a:pt x="18213" y="36119"/>
                    <a:pt x="18268" y="36287"/>
                    <a:pt x="18341" y="36450"/>
                  </a:cubicBezTo>
                  <a:cubicBezTo>
                    <a:pt x="18414" y="36614"/>
                    <a:pt x="18487" y="36772"/>
                    <a:pt x="18558" y="36934"/>
                  </a:cubicBezTo>
                  <a:cubicBezTo>
                    <a:pt x="18641" y="37138"/>
                    <a:pt x="18712" y="37349"/>
                    <a:pt x="18777" y="37561"/>
                  </a:cubicBezTo>
                  <a:cubicBezTo>
                    <a:pt x="18815" y="37709"/>
                    <a:pt x="18849" y="37856"/>
                    <a:pt x="18886" y="38004"/>
                  </a:cubicBezTo>
                  <a:cubicBezTo>
                    <a:pt x="18924" y="38152"/>
                    <a:pt x="18966" y="38301"/>
                    <a:pt x="19008" y="38451"/>
                  </a:cubicBezTo>
                  <a:cubicBezTo>
                    <a:pt x="19027" y="38530"/>
                    <a:pt x="19043" y="38609"/>
                    <a:pt x="19056" y="38690"/>
                  </a:cubicBezTo>
                  <a:cubicBezTo>
                    <a:pt x="19076" y="38856"/>
                    <a:pt x="19088" y="39023"/>
                    <a:pt x="19091" y="39191"/>
                  </a:cubicBezTo>
                  <a:lnTo>
                    <a:pt x="19091" y="39193"/>
                  </a:lnTo>
                  <a:cubicBezTo>
                    <a:pt x="19091" y="39193"/>
                    <a:pt x="19091" y="39194"/>
                    <a:pt x="19091" y="39194"/>
                  </a:cubicBezTo>
                  <a:lnTo>
                    <a:pt x="19091" y="39194"/>
                  </a:lnTo>
                  <a:cubicBezTo>
                    <a:pt x="19091" y="39194"/>
                    <a:pt x="19091" y="39194"/>
                    <a:pt x="19091" y="39194"/>
                  </a:cubicBezTo>
                  <a:cubicBezTo>
                    <a:pt x="19085" y="39340"/>
                    <a:pt x="19071" y="39480"/>
                    <a:pt x="19055" y="39625"/>
                  </a:cubicBezTo>
                  <a:cubicBezTo>
                    <a:pt x="19036" y="39743"/>
                    <a:pt x="19017" y="39863"/>
                    <a:pt x="18993" y="39981"/>
                  </a:cubicBezTo>
                  <a:cubicBezTo>
                    <a:pt x="18972" y="40080"/>
                    <a:pt x="18944" y="40178"/>
                    <a:pt x="18919" y="40280"/>
                  </a:cubicBezTo>
                  <a:cubicBezTo>
                    <a:pt x="18872" y="40451"/>
                    <a:pt x="18825" y="40623"/>
                    <a:pt x="18765" y="40790"/>
                  </a:cubicBezTo>
                  <a:cubicBezTo>
                    <a:pt x="18745" y="40836"/>
                    <a:pt x="18726" y="40884"/>
                    <a:pt x="18702" y="40929"/>
                  </a:cubicBezTo>
                  <a:cubicBezTo>
                    <a:pt x="18678" y="40971"/>
                    <a:pt x="18655" y="41015"/>
                    <a:pt x="18632" y="41058"/>
                  </a:cubicBezTo>
                  <a:cubicBezTo>
                    <a:pt x="18633" y="41057"/>
                    <a:pt x="18633" y="41056"/>
                    <a:pt x="18634" y="41055"/>
                  </a:cubicBezTo>
                  <a:lnTo>
                    <a:pt x="18634" y="41055"/>
                  </a:lnTo>
                  <a:cubicBezTo>
                    <a:pt x="18577" y="41153"/>
                    <a:pt x="18520" y="41250"/>
                    <a:pt x="18458" y="41344"/>
                  </a:cubicBezTo>
                  <a:cubicBezTo>
                    <a:pt x="18391" y="41444"/>
                    <a:pt x="18324" y="41546"/>
                    <a:pt x="18256" y="41645"/>
                  </a:cubicBezTo>
                  <a:cubicBezTo>
                    <a:pt x="18138" y="41824"/>
                    <a:pt x="18015" y="42002"/>
                    <a:pt x="17884" y="42172"/>
                  </a:cubicBezTo>
                  <a:cubicBezTo>
                    <a:pt x="17884" y="42171"/>
                    <a:pt x="17884" y="42171"/>
                    <a:pt x="17884" y="42170"/>
                  </a:cubicBezTo>
                  <a:cubicBezTo>
                    <a:pt x="17829" y="42235"/>
                    <a:pt x="17771" y="42304"/>
                    <a:pt x="17720" y="42375"/>
                  </a:cubicBezTo>
                  <a:cubicBezTo>
                    <a:pt x="17655" y="42460"/>
                    <a:pt x="17592" y="42547"/>
                    <a:pt x="17531" y="42633"/>
                  </a:cubicBezTo>
                  <a:cubicBezTo>
                    <a:pt x="17464" y="42715"/>
                    <a:pt x="17397" y="42796"/>
                    <a:pt x="17324" y="42871"/>
                  </a:cubicBezTo>
                  <a:cubicBezTo>
                    <a:pt x="17323" y="42872"/>
                    <a:pt x="17323" y="42873"/>
                    <a:pt x="17321" y="42874"/>
                  </a:cubicBezTo>
                  <a:cubicBezTo>
                    <a:pt x="17320" y="42876"/>
                    <a:pt x="17317" y="42877"/>
                    <a:pt x="17316" y="42879"/>
                  </a:cubicBezTo>
                  <a:cubicBezTo>
                    <a:pt x="17204" y="42981"/>
                    <a:pt x="17090" y="43081"/>
                    <a:pt x="16977" y="43179"/>
                  </a:cubicBezTo>
                  <a:cubicBezTo>
                    <a:pt x="16872" y="43271"/>
                    <a:pt x="16766" y="43365"/>
                    <a:pt x="16658" y="43453"/>
                  </a:cubicBezTo>
                  <a:cubicBezTo>
                    <a:pt x="16653" y="43457"/>
                    <a:pt x="16647" y="43459"/>
                    <a:pt x="16643" y="43462"/>
                  </a:cubicBezTo>
                  <a:cubicBezTo>
                    <a:pt x="16564" y="43506"/>
                    <a:pt x="16486" y="43556"/>
                    <a:pt x="16413" y="43610"/>
                  </a:cubicBezTo>
                  <a:cubicBezTo>
                    <a:pt x="16340" y="43662"/>
                    <a:pt x="16267" y="43713"/>
                    <a:pt x="16192" y="43764"/>
                  </a:cubicBezTo>
                  <a:cubicBezTo>
                    <a:pt x="16013" y="43886"/>
                    <a:pt x="15856" y="44038"/>
                    <a:pt x="15685" y="44170"/>
                  </a:cubicBezTo>
                  <a:cubicBezTo>
                    <a:pt x="15616" y="44220"/>
                    <a:pt x="15545" y="44271"/>
                    <a:pt x="15472" y="44315"/>
                  </a:cubicBezTo>
                  <a:cubicBezTo>
                    <a:pt x="15430" y="44338"/>
                    <a:pt x="15384" y="44356"/>
                    <a:pt x="15340" y="44376"/>
                  </a:cubicBezTo>
                  <a:cubicBezTo>
                    <a:pt x="15273" y="44403"/>
                    <a:pt x="15203" y="44425"/>
                    <a:pt x="15146" y="44467"/>
                  </a:cubicBezTo>
                  <a:cubicBezTo>
                    <a:pt x="15090" y="44509"/>
                    <a:pt x="15040" y="44553"/>
                    <a:pt x="14984" y="44597"/>
                  </a:cubicBezTo>
                  <a:lnTo>
                    <a:pt x="14984" y="44597"/>
                  </a:lnTo>
                  <a:cubicBezTo>
                    <a:pt x="14985" y="44596"/>
                    <a:pt x="14987" y="44596"/>
                    <a:pt x="14988" y="44596"/>
                  </a:cubicBezTo>
                  <a:cubicBezTo>
                    <a:pt x="14940" y="44630"/>
                    <a:pt x="14890" y="44663"/>
                    <a:pt x="14840" y="44692"/>
                  </a:cubicBezTo>
                  <a:lnTo>
                    <a:pt x="14840" y="44692"/>
                  </a:lnTo>
                  <a:cubicBezTo>
                    <a:pt x="14845" y="44689"/>
                    <a:pt x="14851" y="44686"/>
                    <a:pt x="14857" y="44683"/>
                  </a:cubicBezTo>
                  <a:lnTo>
                    <a:pt x="14857" y="44683"/>
                  </a:lnTo>
                  <a:cubicBezTo>
                    <a:pt x="14824" y="44702"/>
                    <a:pt x="14790" y="44719"/>
                    <a:pt x="14756" y="44737"/>
                  </a:cubicBezTo>
                  <a:cubicBezTo>
                    <a:pt x="14751" y="44737"/>
                    <a:pt x="14745" y="44737"/>
                    <a:pt x="14740" y="44737"/>
                  </a:cubicBezTo>
                  <a:cubicBezTo>
                    <a:pt x="14700" y="44737"/>
                    <a:pt x="14662" y="44750"/>
                    <a:pt x="14630" y="44775"/>
                  </a:cubicBezTo>
                  <a:cubicBezTo>
                    <a:pt x="14628" y="44777"/>
                    <a:pt x="14626" y="44780"/>
                    <a:pt x="14624" y="44781"/>
                  </a:cubicBezTo>
                  <a:cubicBezTo>
                    <a:pt x="14622" y="44782"/>
                    <a:pt x="14620" y="44783"/>
                    <a:pt x="14618" y="44784"/>
                  </a:cubicBezTo>
                  <a:cubicBezTo>
                    <a:pt x="14587" y="44801"/>
                    <a:pt x="14554" y="44815"/>
                    <a:pt x="14522" y="44829"/>
                  </a:cubicBezTo>
                  <a:cubicBezTo>
                    <a:pt x="14391" y="44879"/>
                    <a:pt x="14260" y="44926"/>
                    <a:pt x="14131" y="44976"/>
                  </a:cubicBezTo>
                  <a:cubicBezTo>
                    <a:pt x="14022" y="45019"/>
                    <a:pt x="13916" y="45061"/>
                    <a:pt x="13807" y="45100"/>
                  </a:cubicBezTo>
                  <a:cubicBezTo>
                    <a:pt x="13569" y="45186"/>
                    <a:pt x="13332" y="45266"/>
                    <a:pt x="13088" y="45338"/>
                  </a:cubicBezTo>
                  <a:cubicBezTo>
                    <a:pt x="12924" y="45378"/>
                    <a:pt x="12759" y="45418"/>
                    <a:pt x="12593" y="45448"/>
                  </a:cubicBezTo>
                  <a:cubicBezTo>
                    <a:pt x="12426" y="45477"/>
                    <a:pt x="12261" y="45505"/>
                    <a:pt x="12096" y="45535"/>
                  </a:cubicBezTo>
                  <a:cubicBezTo>
                    <a:pt x="11921" y="45566"/>
                    <a:pt x="11748" y="45598"/>
                    <a:pt x="11573" y="45625"/>
                  </a:cubicBezTo>
                  <a:cubicBezTo>
                    <a:pt x="11411" y="45651"/>
                    <a:pt x="11247" y="45671"/>
                    <a:pt x="11083" y="45691"/>
                  </a:cubicBezTo>
                  <a:cubicBezTo>
                    <a:pt x="10663" y="45735"/>
                    <a:pt x="10242" y="45763"/>
                    <a:pt x="9818" y="45763"/>
                  </a:cubicBezTo>
                  <a:cubicBezTo>
                    <a:pt x="9795" y="45763"/>
                    <a:pt x="9773" y="45763"/>
                    <a:pt x="9750" y="45762"/>
                  </a:cubicBezTo>
                  <a:cubicBezTo>
                    <a:pt x="9626" y="45756"/>
                    <a:pt x="9503" y="45749"/>
                    <a:pt x="9379" y="45737"/>
                  </a:cubicBezTo>
                  <a:cubicBezTo>
                    <a:pt x="9273" y="45727"/>
                    <a:pt x="9168" y="45712"/>
                    <a:pt x="9063" y="45697"/>
                  </a:cubicBezTo>
                  <a:cubicBezTo>
                    <a:pt x="8780" y="45651"/>
                    <a:pt x="8498" y="45596"/>
                    <a:pt x="8218" y="45534"/>
                  </a:cubicBezTo>
                  <a:cubicBezTo>
                    <a:pt x="7939" y="45474"/>
                    <a:pt x="7664" y="45400"/>
                    <a:pt x="7391" y="45323"/>
                  </a:cubicBezTo>
                  <a:lnTo>
                    <a:pt x="7391" y="45323"/>
                  </a:lnTo>
                  <a:lnTo>
                    <a:pt x="7411" y="45331"/>
                  </a:lnTo>
                  <a:cubicBezTo>
                    <a:pt x="7335" y="45306"/>
                    <a:pt x="7255" y="45287"/>
                    <a:pt x="7182" y="45258"/>
                  </a:cubicBezTo>
                  <a:cubicBezTo>
                    <a:pt x="7109" y="45231"/>
                    <a:pt x="7037" y="45202"/>
                    <a:pt x="6964" y="45175"/>
                  </a:cubicBezTo>
                  <a:cubicBezTo>
                    <a:pt x="6675" y="45046"/>
                    <a:pt x="6393" y="44907"/>
                    <a:pt x="6120" y="44746"/>
                  </a:cubicBezTo>
                  <a:cubicBezTo>
                    <a:pt x="6057" y="44707"/>
                    <a:pt x="5995" y="44663"/>
                    <a:pt x="5936" y="44618"/>
                  </a:cubicBezTo>
                  <a:cubicBezTo>
                    <a:pt x="5822" y="44524"/>
                    <a:pt x="5714" y="44421"/>
                    <a:pt x="5605" y="44321"/>
                  </a:cubicBezTo>
                  <a:cubicBezTo>
                    <a:pt x="5489" y="44215"/>
                    <a:pt x="5371" y="44108"/>
                    <a:pt x="5261" y="43995"/>
                  </a:cubicBezTo>
                  <a:cubicBezTo>
                    <a:pt x="5185" y="43916"/>
                    <a:pt x="5113" y="43832"/>
                    <a:pt x="5046" y="43746"/>
                  </a:cubicBezTo>
                  <a:cubicBezTo>
                    <a:pt x="4966" y="43637"/>
                    <a:pt x="4891" y="43523"/>
                    <a:pt x="4824" y="43406"/>
                  </a:cubicBezTo>
                  <a:cubicBezTo>
                    <a:pt x="4748" y="43275"/>
                    <a:pt x="4671" y="43144"/>
                    <a:pt x="4595" y="43013"/>
                  </a:cubicBezTo>
                  <a:lnTo>
                    <a:pt x="4595" y="43013"/>
                  </a:lnTo>
                  <a:cubicBezTo>
                    <a:pt x="4598" y="43018"/>
                    <a:pt x="4602" y="43026"/>
                    <a:pt x="4606" y="43031"/>
                  </a:cubicBezTo>
                  <a:cubicBezTo>
                    <a:pt x="4558" y="42946"/>
                    <a:pt x="4514" y="42858"/>
                    <a:pt x="4478" y="42766"/>
                  </a:cubicBezTo>
                  <a:cubicBezTo>
                    <a:pt x="4395" y="42551"/>
                    <a:pt x="4326" y="42330"/>
                    <a:pt x="4271" y="42105"/>
                  </a:cubicBezTo>
                  <a:cubicBezTo>
                    <a:pt x="4247" y="42001"/>
                    <a:pt x="4227" y="41899"/>
                    <a:pt x="4213" y="41796"/>
                  </a:cubicBezTo>
                  <a:cubicBezTo>
                    <a:pt x="4198" y="41692"/>
                    <a:pt x="4183" y="41588"/>
                    <a:pt x="4165" y="41483"/>
                  </a:cubicBezTo>
                  <a:cubicBezTo>
                    <a:pt x="4125" y="41259"/>
                    <a:pt x="4083" y="41038"/>
                    <a:pt x="4052" y="40813"/>
                  </a:cubicBezTo>
                  <a:cubicBezTo>
                    <a:pt x="4039" y="40679"/>
                    <a:pt x="4030" y="40546"/>
                    <a:pt x="4026" y="40412"/>
                  </a:cubicBezTo>
                  <a:cubicBezTo>
                    <a:pt x="4022" y="40289"/>
                    <a:pt x="4025" y="40167"/>
                    <a:pt x="4026" y="40045"/>
                  </a:cubicBezTo>
                  <a:cubicBezTo>
                    <a:pt x="4033" y="39923"/>
                    <a:pt x="4041" y="39802"/>
                    <a:pt x="4056" y="39681"/>
                  </a:cubicBezTo>
                  <a:cubicBezTo>
                    <a:pt x="4071" y="39568"/>
                    <a:pt x="4087" y="39456"/>
                    <a:pt x="4105" y="39344"/>
                  </a:cubicBezTo>
                  <a:lnTo>
                    <a:pt x="4105" y="39344"/>
                  </a:lnTo>
                  <a:cubicBezTo>
                    <a:pt x="4104" y="39347"/>
                    <a:pt x="4103" y="39349"/>
                    <a:pt x="4103" y="39352"/>
                  </a:cubicBezTo>
                  <a:cubicBezTo>
                    <a:pt x="4125" y="39220"/>
                    <a:pt x="4149" y="39089"/>
                    <a:pt x="4175" y="38958"/>
                  </a:cubicBezTo>
                  <a:cubicBezTo>
                    <a:pt x="4200" y="38833"/>
                    <a:pt x="4234" y="38710"/>
                    <a:pt x="4268" y="38587"/>
                  </a:cubicBezTo>
                  <a:cubicBezTo>
                    <a:pt x="4322" y="38415"/>
                    <a:pt x="4377" y="38243"/>
                    <a:pt x="4436" y="38072"/>
                  </a:cubicBezTo>
                  <a:cubicBezTo>
                    <a:pt x="4499" y="37892"/>
                    <a:pt x="4573" y="37715"/>
                    <a:pt x="4649" y="37541"/>
                  </a:cubicBezTo>
                  <a:lnTo>
                    <a:pt x="4649" y="37542"/>
                  </a:lnTo>
                  <a:cubicBezTo>
                    <a:pt x="4767" y="37289"/>
                    <a:pt x="4899" y="37046"/>
                    <a:pt x="5018" y="36794"/>
                  </a:cubicBezTo>
                  <a:cubicBezTo>
                    <a:pt x="5077" y="36671"/>
                    <a:pt x="5124" y="36541"/>
                    <a:pt x="5156" y="36408"/>
                  </a:cubicBezTo>
                  <a:cubicBezTo>
                    <a:pt x="5188" y="36266"/>
                    <a:pt x="5212" y="36124"/>
                    <a:pt x="5227" y="35980"/>
                  </a:cubicBezTo>
                  <a:cubicBezTo>
                    <a:pt x="5242" y="35844"/>
                    <a:pt x="5242" y="35706"/>
                    <a:pt x="5229" y="35568"/>
                  </a:cubicBezTo>
                  <a:cubicBezTo>
                    <a:pt x="5217" y="35462"/>
                    <a:pt x="5193" y="35355"/>
                    <a:pt x="5161" y="35252"/>
                  </a:cubicBezTo>
                  <a:cubicBezTo>
                    <a:pt x="5134" y="35162"/>
                    <a:pt x="5104" y="35072"/>
                    <a:pt x="5070" y="34982"/>
                  </a:cubicBezTo>
                  <a:cubicBezTo>
                    <a:pt x="5032" y="34884"/>
                    <a:pt x="4990" y="34783"/>
                    <a:pt x="4933" y="34692"/>
                  </a:cubicBezTo>
                  <a:cubicBezTo>
                    <a:pt x="4823" y="34515"/>
                    <a:pt x="4684" y="34355"/>
                    <a:pt x="4549" y="34196"/>
                  </a:cubicBezTo>
                  <a:cubicBezTo>
                    <a:pt x="4429" y="34057"/>
                    <a:pt x="4300" y="33925"/>
                    <a:pt x="4164" y="33800"/>
                  </a:cubicBezTo>
                  <a:cubicBezTo>
                    <a:pt x="4039" y="33688"/>
                    <a:pt x="3905" y="33588"/>
                    <a:pt x="3763" y="33499"/>
                  </a:cubicBezTo>
                  <a:cubicBezTo>
                    <a:pt x="3613" y="33401"/>
                    <a:pt x="3458" y="33312"/>
                    <a:pt x="3297" y="33232"/>
                  </a:cubicBezTo>
                  <a:cubicBezTo>
                    <a:pt x="3000" y="33083"/>
                    <a:pt x="2698" y="32943"/>
                    <a:pt x="2411" y="32772"/>
                  </a:cubicBezTo>
                  <a:lnTo>
                    <a:pt x="2411" y="32772"/>
                  </a:lnTo>
                  <a:cubicBezTo>
                    <a:pt x="2413" y="32773"/>
                    <a:pt x="2414" y="32775"/>
                    <a:pt x="2416" y="32776"/>
                  </a:cubicBezTo>
                  <a:cubicBezTo>
                    <a:pt x="2412" y="32775"/>
                    <a:pt x="2410" y="32773"/>
                    <a:pt x="2407" y="32769"/>
                  </a:cubicBezTo>
                  <a:cubicBezTo>
                    <a:pt x="2404" y="32768"/>
                    <a:pt x="2401" y="32766"/>
                    <a:pt x="2398" y="32764"/>
                  </a:cubicBezTo>
                  <a:cubicBezTo>
                    <a:pt x="2347" y="32730"/>
                    <a:pt x="2296" y="32693"/>
                    <a:pt x="2247" y="32655"/>
                  </a:cubicBezTo>
                  <a:cubicBezTo>
                    <a:pt x="2093" y="32532"/>
                    <a:pt x="1947" y="32400"/>
                    <a:pt x="1806" y="32262"/>
                  </a:cubicBezTo>
                  <a:cubicBezTo>
                    <a:pt x="1648" y="32094"/>
                    <a:pt x="1495" y="31925"/>
                    <a:pt x="1352" y="31744"/>
                  </a:cubicBezTo>
                  <a:cubicBezTo>
                    <a:pt x="1194" y="31529"/>
                    <a:pt x="1048" y="31306"/>
                    <a:pt x="916" y="31074"/>
                  </a:cubicBezTo>
                  <a:cubicBezTo>
                    <a:pt x="880" y="31004"/>
                    <a:pt x="847" y="30933"/>
                    <a:pt x="815" y="30861"/>
                  </a:cubicBezTo>
                  <a:lnTo>
                    <a:pt x="815" y="30863"/>
                  </a:lnTo>
                  <a:cubicBezTo>
                    <a:pt x="741" y="30674"/>
                    <a:pt x="680" y="30486"/>
                    <a:pt x="623" y="30293"/>
                  </a:cubicBezTo>
                  <a:cubicBezTo>
                    <a:pt x="568" y="30104"/>
                    <a:pt x="508" y="29918"/>
                    <a:pt x="454" y="29730"/>
                  </a:cubicBezTo>
                  <a:cubicBezTo>
                    <a:pt x="433" y="29647"/>
                    <a:pt x="421" y="29565"/>
                    <a:pt x="407" y="29484"/>
                  </a:cubicBezTo>
                  <a:lnTo>
                    <a:pt x="407" y="29484"/>
                  </a:lnTo>
                  <a:cubicBezTo>
                    <a:pt x="439" y="29590"/>
                    <a:pt x="470" y="29697"/>
                    <a:pt x="511" y="29799"/>
                  </a:cubicBezTo>
                  <a:cubicBezTo>
                    <a:pt x="616" y="30058"/>
                    <a:pt x="767" y="30298"/>
                    <a:pt x="945" y="30513"/>
                  </a:cubicBezTo>
                  <a:cubicBezTo>
                    <a:pt x="1060" y="30650"/>
                    <a:pt x="1181" y="30783"/>
                    <a:pt x="1309" y="30909"/>
                  </a:cubicBezTo>
                  <a:cubicBezTo>
                    <a:pt x="1497" y="31094"/>
                    <a:pt x="1703" y="31267"/>
                    <a:pt x="1929" y="31402"/>
                  </a:cubicBezTo>
                  <a:cubicBezTo>
                    <a:pt x="2016" y="31456"/>
                    <a:pt x="2107" y="31505"/>
                    <a:pt x="2201" y="31548"/>
                  </a:cubicBezTo>
                  <a:cubicBezTo>
                    <a:pt x="2251" y="31569"/>
                    <a:pt x="2298" y="31589"/>
                    <a:pt x="2348" y="31611"/>
                  </a:cubicBezTo>
                  <a:cubicBezTo>
                    <a:pt x="2422" y="31644"/>
                    <a:pt x="2499" y="31668"/>
                    <a:pt x="2574" y="31695"/>
                  </a:cubicBezTo>
                  <a:cubicBezTo>
                    <a:pt x="2656" y="31722"/>
                    <a:pt x="2739" y="31745"/>
                    <a:pt x="2822" y="31763"/>
                  </a:cubicBezTo>
                  <a:cubicBezTo>
                    <a:pt x="2915" y="31784"/>
                    <a:pt x="3007" y="31803"/>
                    <a:pt x="3100" y="31822"/>
                  </a:cubicBezTo>
                  <a:cubicBezTo>
                    <a:pt x="3270" y="31855"/>
                    <a:pt x="3439" y="31889"/>
                    <a:pt x="3611" y="31917"/>
                  </a:cubicBezTo>
                  <a:cubicBezTo>
                    <a:pt x="3778" y="31945"/>
                    <a:pt x="3950" y="31947"/>
                    <a:pt x="4119" y="31951"/>
                  </a:cubicBezTo>
                  <a:cubicBezTo>
                    <a:pt x="4225" y="31953"/>
                    <a:pt x="4331" y="31956"/>
                    <a:pt x="4437" y="31956"/>
                  </a:cubicBezTo>
                  <a:cubicBezTo>
                    <a:pt x="4508" y="31956"/>
                    <a:pt x="4579" y="31955"/>
                    <a:pt x="4650" y="31951"/>
                  </a:cubicBezTo>
                  <a:cubicBezTo>
                    <a:pt x="4821" y="31943"/>
                    <a:pt x="4992" y="31934"/>
                    <a:pt x="5163" y="31924"/>
                  </a:cubicBezTo>
                  <a:cubicBezTo>
                    <a:pt x="5253" y="31917"/>
                    <a:pt x="5343" y="31910"/>
                    <a:pt x="5435" y="31904"/>
                  </a:cubicBezTo>
                  <a:cubicBezTo>
                    <a:pt x="5478" y="31902"/>
                    <a:pt x="5522" y="31896"/>
                    <a:pt x="5564" y="31896"/>
                  </a:cubicBezTo>
                  <a:lnTo>
                    <a:pt x="5710" y="31898"/>
                  </a:lnTo>
                  <a:cubicBezTo>
                    <a:pt x="5906" y="31912"/>
                    <a:pt x="6099" y="31934"/>
                    <a:pt x="6294" y="31965"/>
                  </a:cubicBezTo>
                  <a:cubicBezTo>
                    <a:pt x="6395" y="31985"/>
                    <a:pt x="6497" y="32007"/>
                    <a:pt x="6594" y="32036"/>
                  </a:cubicBezTo>
                  <a:cubicBezTo>
                    <a:pt x="6672" y="32061"/>
                    <a:pt x="6748" y="32091"/>
                    <a:pt x="6820" y="32124"/>
                  </a:cubicBezTo>
                  <a:cubicBezTo>
                    <a:pt x="6913" y="32172"/>
                    <a:pt x="7002" y="32223"/>
                    <a:pt x="7092" y="32277"/>
                  </a:cubicBezTo>
                  <a:cubicBezTo>
                    <a:pt x="7132" y="32307"/>
                    <a:pt x="7174" y="32337"/>
                    <a:pt x="7214" y="32367"/>
                  </a:cubicBezTo>
                  <a:lnTo>
                    <a:pt x="7203" y="32358"/>
                  </a:lnTo>
                  <a:lnTo>
                    <a:pt x="7203" y="32358"/>
                  </a:lnTo>
                  <a:cubicBezTo>
                    <a:pt x="7241" y="32386"/>
                    <a:pt x="7278" y="32417"/>
                    <a:pt x="7312" y="32450"/>
                  </a:cubicBezTo>
                  <a:cubicBezTo>
                    <a:pt x="7343" y="32478"/>
                    <a:pt x="7375" y="32508"/>
                    <a:pt x="7405" y="32538"/>
                  </a:cubicBezTo>
                  <a:cubicBezTo>
                    <a:pt x="7488" y="32625"/>
                    <a:pt x="7572" y="32714"/>
                    <a:pt x="7647" y="32809"/>
                  </a:cubicBezTo>
                  <a:cubicBezTo>
                    <a:pt x="7723" y="32899"/>
                    <a:pt x="7797" y="32994"/>
                    <a:pt x="7870" y="33090"/>
                  </a:cubicBezTo>
                  <a:cubicBezTo>
                    <a:pt x="7867" y="33088"/>
                    <a:pt x="7866" y="33086"/>
                    <a:pt x="7864" y="33084"/>
                  </a:cubicBezTo>
                  <a:lnTo>
                    <a:pt x="7864" y="33084"/>
                  </a:lnTo>
                  <a:cubicBezTo>
                    <a:pt x="7866" y="33087"/>
                    <a:pt x="7868" y="33090"/>
                    <a:pt x="7871" y="33093"/>
                  </a:cubicBezTo>
                  <a:cubicBezTo>
                    <a:pt x="7871" y="33093"/>
                    <a:pt x="7872" y="33094"/>
                    <a:pt x="7872" y="33095"/>
                  </a:cubicBezTo>
                  <a:lnTo>
                    <a:pt x="7875" y="33099"/>
                  </a:lnTo>
                  <a:cubicBezTo>
                    <a:pt x="7876" y="33099"/>
                    <a:pt x="7876" y="33099"/>
                    <a:pt x="7876" y="33100"/>
                  </a:cubicBezTo>
                  <a:cubicBezTo>
                    <a:pt x="7904" y="33136"/>
                    <a:pt x="7928" y="33174"/>
                    <a:pt x="7949" y="33214"/>
                  </a:cubicBezTo>
                  <a:cubicBezTo>
                    <a:pt x="7973" y="33253"/>
                    <a:pt x="7997" y="33293"/>
                    <a:pt x="8019" y="33335"/>
                  </a:cubicBezTo>
                  <a:cubicBezTo>
                    <a:pt x="8055" y="33406"/>
                    <a:pt x="8088" y="33477"/>
                    <a:pt x="8118" y="33551"/>
                  </a:cubicBezTo>
                  <a:cubicBezTo>
                    <a:pt x="8142" y="33606"/>
                    <a:pt x="8162" y="33662"/>
                    <a:pt x="8186" y="33719"/>
                  </a:cubicBezTo>
                  <a:cubicBezTo>
                    <a:pt x="8186" y="33723"/>
                    <a:pt x="8188" y="33729"/>
                    <a:pt x="8190" y="33733"/>
                  </a:cubicBezTo>
                  <a:lnTo>
                    <a:pt x="8190" y="33733"/>
                  </a:lnTo>
                  <a:cubicBezTo>
                    <a:pt x="8213" y="33804"/>
                    <a:pt x="8235" y="33872"/>
                    <a:pt x="8256" y="33944"/>
                  </a:cubicBezTo>
                  <a:cubicBezTo>
                    <a:pt x="8274" y="34010"/>
                    <a:pt x="8289" y="34076"/>
                    <a:pt x="8305" y="34143"/>
                  </a:cubicBezTo>
                  <a:cubicBezTo>
                    <a:pt x="8343" y="34363"/>
                    <a:pt x="8370" y="34584"/>
                    <a:pt x="8393" y="34807"/>
                  </a:cubicBezTo>
                  <a:cubicBezTo>
                    <a:pt x="8397" y="34889"/>
                    <a:pt x="8403" y="34968"/>
                    <a:pt x="8403" y="35049"/>
                  </a:cubicBezTo>
                  <a:cubicBezTo>
                    <a:pt x="8405" y="35123"/>
                    <a:pt x="8402" y="35195"/>
                    <a:pt x="8400" y="35269"/>
                  </a:cubicBezTo>
                  <a:cubicBezTo>
                    <a:pt x="8387" y="35365"/>
                    <a:pt x="8376" y="35463"/>
                    <a:pt x="8362" y="35560"/>
                  </a:cubicBezTo>
                  <a:lnTo>
                    <a:pt x="8362" y="35560"/>
                  </a:lnTo>
                  <a:cubicBezTo>
                    <a:pt x="8362" y="35560"/>
                    <a:pt x="8362" y="35559"/>
                    <a:pt x="8362" y="35559"/>
                  </a:cubicBezTo>
                  <a:lnTo>
                    <a:pt x="8362" y="35559"/>
                  </a:lnTo>
                  <a:cubicBezTo>
                    <a:pt x="8362" y="35560"/>
                    <a:pt x="8361" y="35561"/>
                    <a:pt x="8361" y="35562"/>
                  </a:cubicBezTo>
                  <a:lnTo>
                    <a:pt x="8361" y="35562"/>
                  </a:lnTo>
                  <a:cubicBezTo>
                    <a:pt x="8361" y="35562"/>
                    <a:pt x="8361" y="35561"/>
                    <a:pt x="8362" y="35560"/>
                  </a:cubicBezTo>
                  <a:lnTo>
                    <a:pt x="8362" y="35560"/>
                  </a:lnTo>
                  <a:cubicBezTo>
                    <a:pt x="8361" y="35561"/>
                    <a:pt x="8361" y="35562"/>
                    <a:pt x="8361" y="35564"/>
                  </a:cubicBezTo>
                  <a:lnTo>
                    <a:pt x="8361" y="35564"/>
                  </a:lnTo>
                  <a:cubicBezTo>
                    <a:pt x="8361" y="35563"/>
                    <a:pt x="8361" y="35563"/>
                    <a:pt x="8361" y="35562"/>
                  </a:cubicBezTo>
                  <a:lnTo>
                    <a:pt x="8361" y="35562"/>
                  </a:lnTo>
                  <a:cubicBezTo>
                    <a:pt x="8361" y="35563"/>
                    <a:pt x="8361" y="35564"/>
                    <a:pt x="8361" y="35564"/>
                  </a:cubicBezTo>
                  <a:cubicBezTo>
                    <a:pt x="8361" y="35564"/>
                    <a:pt x="8361" y="35564"/>
                    <a:pt x="8361" y="35564"/>
                  </a:cubicBezTo>
                  <a:lnTo>
                    <a:pt x="8361" y="35564"/>
                  </a:lnTo>
                  <a:cubicBezTo>
                    <a:pt x="8324" y="35757"/>
                    <a:pt x="8285" y="35948"/>
                    <a:pt x="8248" y="36141"/>
                  </a:cubicBezTo>
                  <a:cubicBezTo>
                    <a:pt x="8185" y="36475"/>
                    <a:pt x="8122" y="36810"/>
                    <a:pt x="8074" y="37148"/>
                  </a:cubicBezTo>
                  <a:cubicBezTo>
                    <a:pt x="8046" y="37333"/>
                    <a:pt x="8032" y="37520"/>
                    <a:pt x="8020" y="37707"/>
                  </a:cubicBezTo>
                  <a:cubicBezTo>
                    <a:pt x="8009" y="37875"/>
                    <a:pt x="8003" y="38042"/>
                    <a:pt x="8006" y="38210"/>
                  </a:cubicBezTo>
                  <a:cubicBezTo>
                    <a:pt x="8011" y="38640"/>
                    <a:pt x="8090" y="39074"/>
                    <a:pt x="8271" y="39464"/>
                  </a:cubicBezTo>
                  <a:cubicBezTo>
                    <a:pt x="8348" y="39629"/>
                    <a:pt x="8435" y="39789"/>
                    <a:pt x="8533" y="39942"/>
                  </a:cubicBezTo>
                  <a:cubicBezTo>
                    <a:pt x="8626" y="40088"/>
                    <a:pt x="8731" y="40226"/>
                    <a:pt x="8849" y="40353"/>
                  </a:cubicBezTo>
                  <a:cubicBezTo>
                    <a:pt x="8979" y="40498"/>
                    <a:pt x="9110" y="40641"/>
                    <a:pt x="9250" y="40777"/>
                  </a:cubicBezTo>
                  <a:cubicBezTo>
                    <a:pt x="9389" y="40914"/>
                    <a:pt x="9550" y="41028"/>
                    <a:pt x="9724" y="41115"/>
                  </a:cubicBezTo>
                  <a:cubicBezTo>
                    <a:pt x="9822" y="41164"/>
                    <a:pt x="9920" y="41213"/>
                    <a:pt x="10025" y="41247"/>
                  </a:cubicBezTo>
                  <a:cubicBezTo>
                    <a:pt x="10130" y="41283"/>
                    <a:pt x="10238" y="41311"/>
                    <a:pt x="10348" y="41332"/>
                  </a:cubicBezTo>
                  <a:cubicBezTo>
                    <a:pt x="10388" y="41341"/>
                    <a:pt x="10429" y="41347"/>
                    <a:pt x="10468" y="41351"/>
                  </a:cubicBezTo>
                  <a:cubicBezTo>
                    <a:pt x="10553" y="41362"/>
                    <a:pt x="10638" y="41367"/>
                    <a:pt x="10723" y="41367"/>
                  </a:cubicBezTo>
                  <a:cubicBezTo>
                    <a:pt x="11086" y="41367"/>
                    <a:pt x="11449" y="41278"/>
                    <a:pt x="11799" y="41187"/>
                  </a:cubicBezTo>
                  <a:cubicBezTo>
                    <a:pt x="11880" y="41165"/>
                    <a:pt x="11964" y="41145"/>
                    <a:pt x="12044" y="41116"/>
                  </a:cubicBezTo>
                  <a:cubicBezTo>
                    <a:pt x="12117" y="41090"/>
                    <a:pt x="12192" y="41069"/>
                    <a:pt x="12265" y="41039"/>
                  </a:cubicBezTo>
                  <a:cubicBezTo>
                    <a:pt x="12357" y="40998"/>
                    <a:pt x="12448" y="40958"/>
                    <a:pt x="12538" y="40913"/>
                  </a:cubicBezTo>
                  <a:cubicBezTo>
                    <a:pt x="12613" y="40877"/>
                    <a:pt x="12688" y="40837"/>
                    <a:pt x="12762" y="40798"/>
                  </a:cubicBezTo>
                  <a:cubicBezTo>
                    <a:pt x="12863" y="40747"/>
                    <a:pt x="12959" y="40688"/>
                    <a:pt x="13049" y="40621"/>
                  </a:cubicBezTo>
                  <a:cubicBezTo>
                    <a:pt x="13134" y="40553"/>
                    <a:pt x="13214" y="40478"/>
                    <a:pt x="13286" y="40396"/>
                  </a:cubicBezTo>
                  <a:cubicBezTo>
                    <a:pt x="13390" y="40280"/>
                    <a:pt x="13468" y="40142"/>
                    <a:pt x="13543" y="40005"/>
                  </a:cubicBezTo>
                  <a:cubicBezTo>
                    <a:pt x="13626" y="39854"/>
                    <a:pt x="13698" y="39698"/>
                    <a:pt x="13767" y="39541"/>
                  </a:cubicBezTo>
                  <a:cubicBezTo>
                    <a:pt x="13804" y="39458"/>
                    <a:pt x="13841" y="39377"/>
                    <a:pt x="13875" y="39294"/>
                  </a:cubicBezTo>
                  <a:cubicBezTo>
                    <a:pt x="13909" y="39217"/>
                    <a:pt x="13943" y="39137"/>
                    <a:pt x="13969" y="39057"/>
                  </a:cubicBezTo>
                  <a:cubicBezTo>
                    <a:pt x="14049" y="38809"/>
                    <a:pt x="14122" y="38561"/>
                    <a:pt x="14135" y="38298"/>
                  </a:cubicBezTo>
                  <a:cubicBezTo>
                    <a:pt x="14145" y="38076"/>
                    <a:pt x="14132" y="37855"/>
                    <a:pt x="14118" y="37633"/>
                  </a:cubicBezTo>
                  <a:cubicBezTo>
                    <a:pt x="14114" y="37580"/>
                    <a:pt x="14108" y="37526"/>
                    <a:pt x="14102" y="37473"/>
                  </a:cubicBezTo>
                  <a:cubicBezTo>
                    <a:pt x="14096" y="37399"/>
                    <a:pt x="14086" y="37326"/>
                    <a:pt x="14071" y="37254"/>
                  </a:cubicBezTo>
                  <a:cubicBezTo>
                    <a:pt x="14054" y="37175"/>
                    <a:pt x="14039" y="37097"/>
                    <a:pt x="14015" y="37020"/>
                  </a:cubicBezTo>
                  <a:cubicBezTo>
                    <a:pt x="13997" y="36964"/>
                    <a:pt x="13978" y="36907"/>
                    <a:pt x="13961" y="36852"/>
                  </a:cubicBezTo>
                  <a:cubicBezTo>
                    <a:pt x="13907" y="36684"/>
                    <a:pt x="13845" y="36521"/>
                    <a:pt x="13784" y="36356"/>
                  </a:cubicBezTo>
                  <a:cubicBezTo>
                    <a:pt x="13756" y="36281"/>
                    <a:pt x="13728" y="36204"/>
                    <a:pt x="13696" y="36130"/>
                  </a:cubicBezTo>
                  <a:cubicBezTo>
                    <a:pt x="13657" y="36045"/>
                    <a:pt x="13617" y="35962"/>
                    <a:pt x="13573" y="35879"/>
                  </a:cubicBezTo>
                  <a:cubicBezTo>
                    <a:pt x="13493" y="35730"/>
                    <a:pt x="13405" y="35586"/>
                    <a:pt x="13308" y="35447"/>
                  </a:cubicBezTo>
                  <a:cubicBezTo>
                    <a:pt x="13205" y="35295"/>
                    <a:pt x="13095" y="35149"/>
                    <a:pt x="12986" y="35002"/>
                  </a:cubicBezTo>
                  <a:lnTo>
                    <a:pt x="12986" y="35002"/>
                  </a:lnTo>
                  <a:cubicBezTo>
                    <a:pt x="12992" y="35008"/>
                    <a:pt x="12996" y="35014"/>
                    <a:pt x="13000" y="35019"/>
                  </a:cubicBezTo>
                  <a:cubicBezTo>
                    <a:pt x="12778" y="34705"/>
                    <a:pt x="12577" y="34378"/>
                    <a:pt x="12396" y="34039"/>
                  </a:cubicBezTo>
                  <a:cubicBezTo>
                    <a:pt x="12356" y="33957"/>
                    <a:pt x="12318" y="33878"/>
                    <a:pt x="12283" y="33796"/>
                  </a:cubicBezTo>
                  <a:cubicBezTo>
                    <a:pt x="12253" y="33720"/>
                    <a:pt x="12223" y="33644"/>
                    <a:pt x="12196" y="33568"/>
                  </a:cubicBezTo>
                  <a:cubicBezTo>
                    <a:pt x="12162" y="33471"/>
                    <a:pt x="12129" y="33376"/>
                    <a:pt x="12106" y="33276"/>
                  </a:cubicBezTo>
                  <a:lnTo>
                    <a:pt x="12106" y="33278"/>
                  </a:lnTo>
                  <a:cubicBezTo>
                    <a:pt x="12095" y="33215"/>
                    <a:pt x="12086" y="33152"/>
                    <a:pt x="12079" y="33088"/>
                  </a:cubicBezTo>
                  <a:cubicBezTo>
                    <a:pt x="12066" y="32901"/>
                    <a:pt x="12070" y="32716"/>
                    <a:pt x="12075" y="32530"/>
                  </a:cubicBezTo>
                  <a:cubicBezTo>
                    <a:pt x="12075" y="32528"/>
                    <a:pt x="12075" y="32525"/>
                    <a:pt x="12076" y="32522"/>
                  </a:cubicBezTo>
                  <a:cubicBezTo>
                    <a:pt x="12076" y="32520"/>
                    <a:pt x="12076" y="32519"/>
                    <a:pt x="12075" y="32518"/>
                  </a:cubicBezTo>
                  <a:cubicBezTo>
                    <a:pt x="12076" y="32518"/>
                    <a:pt x="12076" y="32518"/>
                    <a:pt x="12076" y="32519"/>
                  </a:cubicBezTo>
                  <a:cubicBezTo>
                    <a:pt x="12079" y="32463"/>
                    <a:pt x="12079" y="32407"/>
                    <a:pt x="12087" y="32352"/>
                  </a:cubicBezTo>
                  <a:cubicBezTo>
                    <a:pt x="12092" y="32305"/>
                    <a:pt x="12098" y="32260"/>
                    <a:pt x="12104" y="32213"/>
                  </a:cubicBezTo>
                  <a:lnTo>
                    <a:pt x="12106" y="32214"/>
                  </a:lnTo>
                  <a:cubicBezTo>
                    <a:pt x="12107" y="32196"/>
                    <a:pt x="12108" y="32177"/>
                    <a:pt x="12109" y="32157"/>
                  </a:cubicBezTo>
                  <a:cubicBezTo>
                    <a:pt x="12110" y="32112"/>
                    <a:pt x="12115" y="32066"/>
                    <a:pt x="12125" y="32022"/>
                  </a:cubicBezTo>
                  <a:cubicBezTo>
                    <a:pt x="12136" y="31970"/>
                    <a:pt x="12150" y="31917"/>
                    <a:pt x="12166" y="31864"/>
                  </a:cubicBezTo>
                  <a:cubicBezTo>
                    <a:pt x="12173" y="31838"/>
                    <a:pt x="12181" y="31814"/>
                    <a:pt x="12190" y="31790"/>
                  </a:cubicBezTo>
                  <a:cubicBezTo>
                    <a:pt x="12191" y="31788"/>
                    <a:pt x="12191" y="31785"/>
                    <a:pt x="12192" y="31783"/>
                  </a:cubicBezTo>
                  <a:cubicBezTo>
                    <a:pt x="12226" y="31652"/>
                    <a:pt x="12264" y="31525"/>
                    <a:pt x="12304" y="31396"/>
                  </a:cubicBezTo>
                  <a:cubicBezTo>
                    <a:pt x="12367" y="31211"/>
                    <a:pt x="12433" y="31028"/>
                    <a:pt x="12507" y="30846"/>
                  </a:cubicBezTo>
                  <a:lnTo>
                    <a:pt x="12507" y="30846"/>
                  </a:lnTo>
                  <a:cubicBezTo>
                    <a:pt x="12506" y="30848"/>
                    <a:pt x="12504" y="30851"/>
                    <a:pt x="12503" y="30853"/>
                  </a:cubicBezTo>
                  <a:cubicBezTo>
                    <a:pt x="12506" y="30848"/>
                    <a:pt x="12509" y="30843"/>
                    <a:pt x="12510" y="30837"/>
                  </a:cubicBezTo>
                  <a:cubicBezTo>
                    <a:pt x="12511" y="30836"/>
                    <a:pt x="12512" y="30834"/>
                    <a:pt x="12512" y="30832"/>
                  </a:cubicBezTo>
                  <a:lnTo>
                    <a:pt x="12512" y="30835"/>
                  </a:lnTo>
                  <a:cubicBezTo>
                    <a:pt x="12544" y="30768"/>
                    <a:pt x="12576" y="30701"/>
                    <a:pt x="12611" y="30637"/>
                  </a:cubicBezTo>
                  <a:cubicBezTo>
                    <a:pt x="12643" y="30579"/>
                    <a:pt x="12679" y="30522"/>
                    <a:pt x="12714" y="30465"/>
                  </a:cubicBezTo>
                  <a:cubicBezTo>
                    <a:pt x="12786" y="30355"/>
                    <a:pt x="12863" y="30248"/>
                    <a:pt x="12945" y="30146"/>
                  </a:cubicBezTo>
                  <a:cubicBezTo>
                    <a:pt x="13094" y="29977"/>
                    <a:pt x="13249" y="29813"/>
                    <a:pt x="13411" y="29657"/>
                  </a:cubicBezTo>
                  <a:cubicBezTo>
                    <a:pt x="13681" y="29413"/>
                    <a:pt x="13964" y="29184"/>
                    <a:pt x="14260" y="28972"/>
                  </a:cubicBezTo>
                  <a:lnTo>
                    <a:pt x="14260" y="28972"/>
                  </a:lnTo>
                  <a:cubicBezTo>
                    <a:pt x="14259" y="28972"/>
                    <a:pt x="14258" y="28973"/>
                    <a:pt x="14256" y="28974"/>
                  </a:cubicBezTo>
                  <a:cubicBezTo>
                    <a:pt x="14258" y="28972"/>
                    <a:pt x="14261" y="28971"/>
                    <a:pt x="14263" y="28970"/>
                  </a:cubicBezTo>
                  <a:cubicBezTo>
                    <a:pt x="14266" y="28966"/>
                    <a:pt x="14269" y="28964"/>
                    <a:pt x="14273" y="28961"/>
                  </a:cubicBezTo>
                  <a:lnTo>
                    <a:pt x="14273" y="28961"/>
                  </a:lnTo>
                  <a:lnTo>
                    <a:pt x="14267" y="28966"/>
                  </a:lnTo>
                  <a:cubicBezTo>
                    <a:pt x="14426" y="28861"/>
                    <a:pt x="14591" y="28770"/>
                    <a:pt x="14754" y="28672"/>
                  </a:cubicBezTo>
                  <a:cubicBezTo>
                    <a:pt x="14910" y="28578"/>
                    <a:pt x="15062" y="28479"/>
                    <a:pt x="15222" y="28392"/>
                  </a:cubicBezTo>
                  <a:cubicBezTo>
                    <a:pt x="15280" y="28365"/>
                    <a:pt x="15337" y="28341"/>
                    <a:pt x="15395" y="28317"/>
                  </a:cubicBezTo>
                  <a:lnTo>
                    <a:pt x="15395" y="28317"/>
                  </a:lnTo>
                  <a:cubicBezTo>
                    <a:pt x="15392" y="28318"/>
                    <a:pt x="15390" y="28319"/>
                    <a:pt x="15387" y="28319"/>
                  </a:cubicBezTo>
                  <a:cubicBezTo>
                    <a:pt x="15491" y="28282"/>
                    <a:pt x="15592" y="28252"/>
                    <a:pt x="15698" y="28224"/>
                  </a:cubicBezTo>
                  <a:cubicBezTo>
                    <a:pt x="15793" y="28204"/>
                    <a:pt x="15886" y="28185"/>
                    <a:pt x="15981" y="28172"/>
                  </a:cubicBezTo>
                  <a:cubicBezTo>
                    <a:pt x="16001" y="28171"/>
                    <a:pt x="16022" y="28170"/>
                    <a:pt x="16043" y="28167"/>
                  </a:cubicBezTo>
                  <a:cubicBezTo>
                    <a:pt x="16045" y="28167"/>
                    <a:pt x="16047" y="28167"/>
                    <a:pt x="16050" y="28167"/>
                  </a:cubicBezTo>
                  <a:cubicBezTo>
                    <a:pt x="16076" y="28167"/>
                    <a:pt x="16102" y="28162"/>
                    <a:pt x="16126" y="28162"/>
                  </a:cubicBezTo>
                  <a:cubicBezTo>
                    <a:pt x="16201" y="28157"/>
                    <a:pt x="16274" y="28152"/>
                    <a:pt x="16348" y="28149"/>
                  </a:cubicBezTo>
                  <a:cubicBezTo>
                    <a:pt x="16407" y="28147"/>
                    <a:pt x="16466" y="28146"/>
                    <a:pt x="16524" y="28146"/>
                  </a:cubicBezTo>
                  <a:cubicBezTo>
                    <a:pt x="16599" y="28146"/>
                    <a:pt x="16675" y="28148"/>
                    <a:pt x="16750" y="28150"/>
                  </a:cubicBezTo>
                  <a:cubicBezTo>
                    <a:pt x="16826" y="28158"/>
                    <a:pt x="16902" y="28168"/>
                    <a:pt x="16977" y="28182"/>
                  </a:cubicBezTo>
                  <a:lnTo>
                    <a:pt x="16993" y="28184"/>
                  </a:lnTo>
                  <a:cubicBezTo>
                    <a:pt x="16993" y="28185"/>
                    <a:pt x="16994" y="28185"/>
                    <a:pt x="16994" y="28185"/>
                  </a:cubicBezTo>
                  <a:cubicBezTo>
                    <a:pt x="17081" y="28201"/>
                    <a:pt x="17165" y="28222"/>
                    <a:pt x="17250" y="28240"/>
                  </a:cubicBezTo>
                  <a:lnTo>
                    <a:pt x="17516" y="28290"/>
                  </a:lnTo>
                  <a:cubicBezTo>
                    <a:pt x="17698" y="28320"/>
                    <a:pt x="17880" y="28340"/>
                    <a:pt x="18064" y="28350"/>
                  </a:cubicBezTo>
                  <a:cubicBezTo>
                    <a:pt x="18075" y="28350"/>
                    <a:pt x="18087" y="28351"/>
                    <a:pt x="18099" y="28351"/>
                  </a:cubicBezTo>
                  <a:cubicBezTo>
                    <a:pt x="18122" y="28351"/>
                    <a:pt x="18145" y="28350"/>
                    <a:pt x="18168" y="28350"/>
                  </a:cubicBezTo>
                  <a:cubicBezTo>
                    <a:pt x="18177" y="28352"/>
                    <a:pt x="18186" y="28355"/>
                    <a:pt x="18195" y="28357"/>
                  </a:cubicBezTo>
                  <a:cubicBezTo>
                    <a:pt x="18280" y="28374"/>
                    <a:pt x="18366" y="28391"/>
                    <a:pt x="18451" y="28408"/>
                  </a:cubicBezTo>
                  <a:cubicBezTo>
                    <a:pt x="18530" y="28423"/>
                    <a:pt x="18608" y="28430"/>
                    <a:pt x="18687" y="28442"/>
                  </a:cubicBezTo>
                  <a:lnTo>
                    <a:pt x="18721" y="28446"/>
                  </a:lnTo>
                  <a:cubicBezTo>
                    <a:pt x="18838" y="28461"/>
                    <a:pt x="18957" y="28468"/>
                    <a:pt x="19074" y="28475"/>
                  </a:cubicBezTo>
                  <a:cubicBezTo>
                    <a:pt x="19148" y="28481"/>
                    <a:pt x="19221" y="28479"/>
                    <a:pt x="19296" y="28480"/>
                  </a:cubicBezTo>
                  <a:cubicBezTo>
                    <a:pt x="19292" y="28479"/>
                    <a:pt x="19288" y="28479"/>
                    <a:pt x="19284" y="28479"/>
                  </a:cubicBezTo>
                  <a:cubicBezTo>
                    <a:pt x="19280" y="28479"/>
                    <a:pt x="19276" y="28479"/>
                    <a:pt x="19273" y="28479"/>
                  </a:cubicBezTo>
                  <a:cubicBezTo>
                    <a:pt x="19353" y="28479"/>
                    <a:pt x="19434" y="28480"/>
                    <a:pt x="19514" y="28482"/>
                  </a:cubicBezTo>
                  <a:cubicBezTo>
                    <a:pt x="19576" y="28482"/>
                    <a:pt x="19638" y="28481"/>
                    <a:pt x="19699" y="28480"/>
                  </a:cubicBezTo>
                  <a:cubicBezTo>
                    <a:pt x="19717" y="28479"/>
                    <a:pt x="19734" y="28479"/>
                    <a:pt x="19751" y="28476"/>
                  </a:cubicBezTo>
                  <a:cubicBezTo>
                    <a:pt x="19978" y="28491"/>
                    <a:pt x="20206" y="28501"/>
                    <a:pt x="20433" y="28503"/>
                  </a:cubicBezTo>
                  <a:cubicBezTo>
                    <a:pt x="20593" y="28505"/>
                    <a:pt x="20753" y="28508"/>
                    <a:pt x="20913" y="28508"/>
                  </a:cubicBezTo>
                  <a:cubicBezTo>
                    <a:pt x="21091" y="28508"/>
                    <a:pt x="21268" y="28504"/>
                    <a:pt x="21446" y="28490"/>
                  </a:cubicBezTo>
                  <a:cubicBezTo>
                    <a:pt x="21811" y="28461"/>
                    <a:pt x="22176" y="28408"/>
                    <a:pt x="22538" y="28347"/>
                  </a:cubicBezTo>
                  <a:cubicBezTo>
                    <a:pt x="22718" y="28315"/>
                    <a:pt x="22893" y="28277"/>
                    <a:pt x="23070" y="28234"/>
                  </a:cubicBezTo>
                  <a:cubicBezTo>
                    <a:pt x="23150" y="28214"/>
                    <a:pt x="23232" y="28190"/>
                    <a:pt x="23310" y="28163"/>
                  </a:cubicBezTo>
                  <a:cubicBezTo>
                    <a:pt x="23393" y="28134"/>
                    <a:pt x="23478" y="28108"/>
                    <a:pt x="23558" y="28075"/>
                  </a:cubicBezTo>
                  <a:cubicBezTo>
                    <a:pt x="23653" y="28037"/>
                    <a:pt x="23748" y="27998"/>
                    <a:pt x="23842" y="27955"/>
                  </a:cubicBezTo>
                  <a:cubicBezTo>
                    <a:pt x="23923" y="27916"/>
                    <a:pt x="24002" y="27875"/>
                    <a:pt x="24082" y="27831"/>
                  </a:cubicBezTo>
                  <a:cubicBezTo>
                    <a:pt x="24164" y="27785"/>
                    <a:pt x="24243" y="27734"/>
                    <a:pt x="24322" y="27683"/>
                  </a:cubicBezTo>
                  <a:cubicBezTo>
                    <a:pt x="24484" y="27577"/>
                    <a:pt x="24630" y="27448"/>
                    <a:pt x="24755" y="27300"/>
                  </a:cubicBezTo>
                  <a:cubicBezTo>
                    <a:pt x="24880" y="27146"/>
                    <a:pt x="24994" y="26976"/>
                    <a:pt x="25066" y="26788"/>
                  </a:cubicBezTo>
                  <a:cubicBezTo>
                    <a:pt x="25100" y="26703"/>
                    <a:pt x="25128" y="26618"/>
                    <a:pt x="25156" y="26531"/>
                  </a:cubicBezTo>
                  <a:cubicBezTo>
                    <a:pt x="25180" y="26448"/>
                    <a:pt x="25198" y="26364"/>
                    <a:pt x="25208" y="26278"/>
                  </a:cubicBezTo>
                  <a:cubicBezTo>
                    <a:pt x="25223" y="26155"/>
                    <a:pt x="25240" y="26026"/>
                    <a:pt x="25211" y="25901"/>
                  </a:cubicBezTo>
                  <a:cubicBezTo>
                    <a:pt x="25122" y="25519"/>
                    <a:pt x="24835" y="25220"/>
                    <a:pt x="24495" y="25040"/>
                  </a:cubicBezTo>
                  <a:cubicBezTo>
                    <a:pt x="24324" y="24950"/>
                    <a:pt x="24146" y="24870"/>
                    <a:pt x="23965" y="24801"/>
                  </a:cubicBezTo>
                  <a:cubicBezTo>
                    <a:pt x="23809" y="24741"/>
                    <a:pt x="23649" y="24689"/>
                    <a:pt x="23488" y="24648"/>
                  </a:cubicBezTo>
                  <a:cubicBezTo>
                    <a:pt x="23389" y="24622"/>
                    <a:pt x="23290" y="24598"/>
                    <a:pt x="23192" y="24578"/>
                  </a:cubicBezTo>
                  <a:cubicBezTo>
                    <a:pt x="23102" y="24561"/>
                    <a:pt x="23015" y="24550"/>
                    <a:pt x="22925" y="24537"/>
                  </a:cubicBezTo>
                  <a:cubicBezTo>
                    <a:pt x="22750" y="24514"/>
                    <a:pt x="22571" y="24502"/>
                    <a:pt x="22394" y="24491"/>
                  </a:cubicBezTo>
                  <a:cubicBezTo>
                    <a:pt x="22215" y="24479"/>
                    <a:pt x="22036" y="24466"/>
                    <a:pt x="21856" y="24458"/>
                  </a:cubicBezTo>
                  <a:cubicBezTo>
                    <a:pt x="21496" y="24438"/>
                    <a:pt x="21136" y="24432"/>
                    <a:pt x="20776" y="24422"/>
                  </a:cubicBezTo>
                  <a:cubicBezTo>
                    <a:pt x="20321" y="24411"/>
                    <a:pt x="19867" y="24407"/>
                    <a:pt x="19412" y="24407"/>
                  </a:cubicBezTo>
                  <a:cubicBezTo>
                    <a:pt x="19163" y="24407"/>
                    <a:pt x="18914" y="24408"/>
                    <a:pt x="18665" y="24409"/>
                  </a:cubicBezTo>
                  <a:cubicBezTo>
                    <a:pt x="18305" y="24413"/>
                    <a:pt x="17944" y="24422"/>
                    <a:pt x="17582" y="24427"/>
                  </a:cubicBezTo>
                  <a:cubicBezTo>
                    <a:pt x="17398" y="24430"/>
                    <a:pt x="17213" y="24432"/>
                    <a:pt x="17028" y="24433"/>
                  </a:cubicBezTo>
                  <a:cubicBezTo>
                    <a:pt x="16847" y="24433"/>
                    <a:pt x="16665" y="24427"/>
                    <a:pt x="16483" y="24418"/>
                  </a:cubicBezTo>
                  <a:cubicBezTo>
                    <a:pt x="16299" y="24401"/>
                    <a:pt x="16114" y="24381"/>
                    <a:pt x="15928" y="24355"/>
                  </a:cubicBezTo>
                  <a:cubicBezTo>
                    <a:pt x="15751" y="24327"/>
                    <a:pt x="15575" y="24295"/>
                    <a:pt x="15399" y="24262"/>
                  </a:cubicBezTo>
                  <a:lnTo>
                    <a:pt x="15399" y="24262"/>
                  </a:lnTo>
                  <a:cubicBezTo>
                    <a:pt x="15399" y="24262"/>
                    <a:pt x="15400" y="24263"/>
                    <a:pt x="15400" y="24264"/>
                  </a:cubicBezTo>
                  <a:cubicBezTo>
                    <a:pt x="15309" y="24244"/>
                    <a:pt x="15218" y="24224"/>
                    <a:pt x="15128" y="24201"/>
                  </a:cubicBezTo>
                  <a:cubicBezTo>
                    <a:pt x="15037" y="24178"/>
                    <a:pt x="14945" y="24150"/>
                    <a:pt x="14855" y="24124"/>
                  </a:cubicBezTo>
                  <a:cubicBezTo>
                    <a:pt x="14765" y="24093"/>
                    <a:pt x="14677" y="24062"/>
                    <a:pt x="14587" y="24026"/>
                  </a:cubicBezTo>
                  <a:cubicBezTo>
                    <a:pt x="14511" y="23995"/>
                    <a:pt x="14435" y="23959"/>
                    <a:pt x="14360" y="23924"/>
                  </a:cubicBezTo>
                  <a:cubicBezTo>
                    <a:pt x="14219" y="23850"/>
                    <a:pt x="14076" y="23776"/>
                    <a:pt x="13941" y="23691"/>
                  </a:cubicBezTo>
                  <a:cubicBezTo>
                    <a:pt x="13788" y="23598"/>
                    <a:pt x="13635" y="23501"/>
                    <a:pt x="13482" y="23405"/>
                  </a:cubicBezTo>
                  <a:cubicBezTo>
                    <a:pt x="13206" y="23231"/>
                    <a:pt x="12927" y="23064"/>
                    <a:pt x="12648" y="22892"/>
                  </a:cubicBezTo>
                  <a:lnTo>
                    <a:pt x="12648" y="22892"/>
                  </a:lnTo>
                  <a:cubicBezTo>
                    <a:pt x="12654" y="22897"/>
                    <a:pt x="12660" y="22901"/>
                    <a:pt x="12667" y="22906"/>
                  </a:cubicBezTo>
                  <a:cubicBezTo>
                    <a:pt x="12531" y="22815"/>
                    <a:pt x="12397" y="22726"/>
                    <a:pt x="12271" y="22623"/>
                  </a:cubicBezTo>
                  <a:cubicBezTo>
                    <a:pt x="12144" y="22517"/>
                    <a:pt x="12018" y="22412"/>
                    <a:pt x="11893" y="22303"/>
                  </a:cubicBezTo>
                  <a:lnTo>
                    <a:pt x="11893" y="22303"/>
                  </a:lnTo>
                  <a:cubicBezTo>
                    <a:pt x="11896" y="22306"/>
                    <a:pt x="11900" y="22308"/>
                    <a:pt x="11904" y="22311"/>
                  </a:cubicBezTo>
                  <a:lnTo>
                    <a:pt x="11904" y="22311"/>
                  </a:lnTo>
                  <a:cubicBezTo>
                    <a:pt x="11740" y="22163"/>
                    <a:pt x="11580" y="22012"/>
                    <a:pt x="11423" y="21853"/>
                  </a:cubicBezTo>
                  <a:cubicBezTo>
                    <a:pt x="11277" y="21705"/>
                    <a:pt x="11139" y="21552"/>
                    <a:pt x="11000" y="21397"/>
                  </a:cubicBezTo>
                  <a:lnTo>
                    <a:pt x="11000" y="21397"/>
                  </a:lnTo>
                  <a:cubicBezTo>
                    <a:pt x="11002" y="21398"/>
                    <a:pt x="11003" y="21398"/>
                    <a:pt x="11004" y="21399"/>
                  </a:cubicBezTo>
                  <a:lnTo>
                    <a:pt x="11004" y="21399"/>
                  </a:lnTo>
                  <a:cubicBezTo>
                    <a:pt x="10935" y="21316"/>
                    <a:pt x="10863" y="21232"/>
                    <a:pt x="10795" y="21148"/>
                  </a:cubicBezTo>
                  <a:cubicBezTo>
                    <a:pt x="10709" y="21040"/>
                    <a:pt x="10625" y="20933"/>
                    <a:pt x="10542" y="20823"/>
                  </a:cubicBezTo>
                  <a:cubicBezTo>
                    <a:pt x="10407" y="20644"/>
                    <a:pt x="10276" y="20462"/>
                    <a:pt x="10145" y="20280"/>
                  </a:cubicBezTo>
                  <a:cubicBezTo>
                    <a:pt x="10079" y="20181"/>
                    <a:pt x="10012" y="20079"/>
                    <a:pt x="9949" y="19977"/>
                  </a:cubicBezTo>
                  <a:cubicBezTo>
                    <a:pt x="9889" y="19877"/>
                    <a:pt x="9833" y="19771"/>
                    <a:pt x="9777" y="19667"/>
                  </a:cubicBezTo>
                  <a:cubicBezTo>
                    <a:pt x="9671" y="19454"/>
                    <a:pt x="9570" y="19241"/>
                    <a:pt x="9474" y="19024"/>
                  </a:cubicBezTo>
                  <a:cubicBezTo>
                    <a:pt x="9383" y="18818"/>
                    <a:pt x="9293" y="18610"/>
                    <a:pt x="9198" y="18405"/>
                  </a:cubicBezTo>
                  <a:cubicBezTo>
                    <a:pt x="9100" y="18194"/>
                    <a:pt x="9003" y="17983"/>
                    <a:pt x="8912" y="17769"/>
                  </a:cubicBezTo>
                  <a:cubicBezTo>
                    <a:pt x="8824" y="17567"/>
                    <a:pt x="8749" y="17360"/>
                    <a:pt x="8675" y="17152"/>
                  </a:cubicBezTo>
                  <a:cubicBezTo>
                    <a:pt x="8580" y="16859"/>
                    <a:pt x="8488" y="16567"/>
                    <a:pt x="8414" y="16269"/>
                  </a:cubicBezTo>
                  <a:cubicBezTo>
                    <a:pt x="8340" y="15971"/>
                    <a:pt x="8269" y="15671"/>
                    <a:pt x="8204" y="15372"/>
                  </a:cubicBezTo>
                  <a:cubicBezTo>
                    <a:pt x="8179" y="15230"/>
                    <a:pt x="8154" y="15090"/>
                    <a:pt x="8134" y="14947"/>
                  </a:cubicBezTo>
                  <a:cubicBezTo>
                    <a:pt x="8116" y="14815"/>
                    <a:pt x="8104" y="14683"/>
                    <a:pt x="8094" y="14549"/>
                  </a:cubicBezTo>
                  <a:cubicBezTo>
                    <a:pt x="8079" y="14301"/>
                    <a:pt x="8066" y="14053"/>
                    <a:pt x="8063" y="13804"/>
                  </a:cubicBezTo>
                  <a:cubicBezTo>
                    <a:pt x="8061" y="13672"/>
                    <a:pt x="8061" y="13540"/>
                    <a:pt x="8062" y="13408"/>
                  </a:cubicBezTo>
                  <a:cubicBezTo>
                    <a:pt x="8066" y="13281"/>
                    <a:pt x="8073" y="13154"/>
                    <a:pt x="8078" y="13028"/>
                  </a:cubicBezTo>
                  <a:cubicBezTo>
                    <a:pt x="8092" y="12845"/>
                    <a:pt x="8104" y="12663"/>
                    <a:pt x="8124" y="12480"/>
                  </a:cubicBezTo>
                  <a:cubicBezTo>
                    <a:pt x="8142" y="12316"/>
                    <a:pt x="8169" y="12153"/>
                    <a:pt x="8193" y="11992"/>
                  </a:cubicBezTo>
                  <a:cubicBezTo>
                    <a:pt x="8227" y="11835"/>
                    <a:pt x="8260" y="11677"/>
                    <a:pt x="8299" y="11522"/>
                  </a:cubicBezTo>
                  <a:cubicBezTo>
                    <a:pt x="8317" y="11453"/>
                    <a:pt x="8333" y="11385"/>
                    <a:pt x="8356" y="11317"/>
                  </a:cubicBezTo>
                  <a:cubicBezTo>
                    <a:pt x="8382" y="11233"/>
                    <a:pt x="8408" y="11149"/>
                    <a:pt x="8437" y="11065"/>
                  </a:cubicBezTo>
                  <a:lnTo>
                    <a:pt x="8437" y="11065"/>
                  </a:lnTo>
                  <a:cubicBezTo>
                    <a:pt x="8437" y="11067"/>
                    <a:pt x="8437" y="11068"/>
                    <a:pt x="8436" y="11071"/>
                  </a:cubicBezTo>
                  <a:cubicBezTo>
                    <a:pt x="8504" y="10886"/>
                    <a:pt x="8576" y="10702"/>
                    <a:pt x="8649" y="10519"/>
                  </a:cubicBezTo>
                  <a:cubicBezTo>
                    <a:pt x="8728" y="10329"/>
                    <a:pt x="8806" y="10141"/>
                    <a:pt x="8882" y="9951"/>
                  </a:cubicBezTo>
                  <a:cubicBezTo>
                    <a:pt x="9017" y="9619"/>
                    <a:pt x="9132" y="9278"/>
                    <a:pt x="9291" y="8956"/>
                  </a:cubicBezTo>
                  <a:cubicBezTo>
                    <a:pt x="9291" y="8957"/>
                    <a:pt x="9291" y="8958"/>
                    <a:pt x="9291" y="8960"/>
                  </a:cubicBezTo>
                  <a:cubicBezTo>
                    <a:pt x="9464" y="8622"/>
                    <a:pt x="9631" y="8283"/>
                    <a:pt x="9817" y="7951"/>
                  </a:cubicBezTo>
                  <a:cubicBezTo>
                    <a:pt x="9910" y="7788"/>
                    <a:pt x="10010" y="7629"/>
                    <a:pt x="10100" y="7464"/>
                  </a:cubicBezTo>
                  <a:cubicBezTo>
                    <a:pt x="10197" y="7292"/>
                    <a:pt x="10285" y="7113"/>
                    <a:pt x="10390" y="6947"/>
                  </a:cubicBezTo>
                  <a:cubicBezTo>
                    <a:pt x="10426" y="6900"/>
                    <a:pt x="10460" y="6853"/>
                    <a:pt x="10498" y="6808"/>
                  </a:cubicBezTo>
                  <a:cubicBezTo>
                    <a:pt x="10613" y="6678"/>
                    <a:pt x="10728" y="6549"/>
                    <a:pt x="10843" y="6419"/>
                  </a:cubicBezTo>
                  <a:cubicBezTo>
                    <a:pt x="10971" y="6277"/>
                    <a:pt x="11094" y="6130"/>
                    <a:pt x="11214" y="5981"/>
                  </a:cubicBezTo>
                  <a:cubicBezTo>
                    <a:pt x="11330" y="5837"/>
                    <a:pt x="11444" y="5693"/>
                    <a:pt x="11558" y="5548"/>
                  </a:cubicBezTo>
                  <a:cubicBezTo>
                    <a:pt x="11661" y="5418"/>
                    <a:pt x="11769" y="5292"/>
                    <a:pt x="11877" y="5165"/>
                  </a:cubicBezTo>
                  <a:cubicBezTo>
                    <a:pt x="11946" y="5091"/>
                    <a:pt x="12018" y="5020"/>
                    <a:pt x="12093" y="4952"/>
                  </a:cubicBezTo>
                  <a:lnTo>
                    <a:pt x="12093" y="4952"/>
                  </a:lnTo>
                  <a:cubicBezTo>
                    <a:pt x="12090" y="4954"/>
                    <a:pt x="12088" y="4956"/>
                    <a:pt x="12085" y="4958"/>
                  </a:cubicBezTo>
                  <a:cubicBezTo>
                    <a:pt x="12089" y="4955"/>
                    <a:pt x="12093" y="4951"/>
                    <a:pt x="12097" y="4947"/>
                  </a:cubicBezTo>
                  <a:cubicBezTo>
                    <a:pt x="12098" y="4947"/>
                    <a:pt x="12099" y="4946"/>
                    <a:pt x="12100" y="4946"/>
                  </a:cubicBezTo>
                  <a:lnTo>
                    <a:pt x="12100" y="4946"/>
                  </a:lnTo>
                  <a:cubicBezTo>
                    <a:pt x="12100" y="4946"/>
                    <a:pt x="12100" y="4946"/>
                    <a:pt x="12100" y="4946"/>
                  </a:cubicBezTo>
                  <a:cubicBezTo>
                    <a:pt x="12202" y="4860"/>
                    <a:pt x="12311" y="4780"/>
                    <a:pt x="12417" y="4699"/>
                  </a:cubicBezTo>
                  <a:lnTo>
                    <a:pt x="12417" y="4699"/>
                  </a:lnTo>
                  <a:cubicBezTo>
                    <a:pt x="12411" y="4703"/>
                    <a:pt x="12405" y="4707"/>
                    <a:pt x="12398" y="4711"/>
                  </a:cubicBezTo>
                  <a:cubicBezTo>
                    <a:pt x="12471" y="4662"/>
                    <a:pt x="12545" y="4613"/>
                    <a:pt x="12619" y="4565"/>
                  </a:cubicBezTo>
                  <a:cubicBezTo>
                    <a:pt x="12706" y="4512"/>
                    <a:pt x="12794" y="4460"/>
                    <a:pt x="12882" y="4410"/>
                  </a:cubicBezTo>
                  <a:cubicBezTo>
                    <a:pt x="13032" y="4322"/>
                    <a:pt x="13185" y="4239"/>
                    <a:pt x="13337" y="4152"/>
                  </a:cubicBezTo>
                  <a:cubicBezTo>
                    <a:pt x="13495" y="4066"/>
                    <a:pt x="13648" y="3973"/>
                    <a:pt x="13800" y="3878"/>
                  </a:cubicBezTo>
                  <a:cubicBezTo>
                    <a:pt x="13836" y="3855"/>
                    <a:pt x="13874" y="3832"/>
                    <a:pt x="13911" y="3810"/>
                  </a:cubicBezTo>
                  <a:cubicBezTo>
                    <a:pt x="13953" y="3786"/>
                    <a:pt x="13992" y="3757"/>
                    <a:pt x="14035" y="3736"/>
                  </a:cubicBezTo>
                  <a:cubicBezTo>
                    <a:pt x="14108" y="3699"/>
                    <a:pt x="14178" y="3663"/>
                    <a:pt x="14250" y="3627"/>
                  </a:cubicBezTo>
                  <a:cubicBezTo>
                    <a:pt x="14391" y="3566"/>
                    <a:pt x="14530" y="3509"/>
                    <a:pt x="14670" y="3453"/>
                  </a:cubicBezTo>
                  <a:cubicBezTo>
                    <a:pt x="14784" y="3409"/>
                    <a:pt x="14900" y="3366"/>
                    <a:pt x="15014" y="3322"/>
                  </a:cubicBezTo>
                  <a:cubicBezTo>
                    <a:pt x="15274" y="3223"/>
                    <a:pt x="15534" y="3118"/>
                    <a:pt x="15794" y="3019"/>
                  </a:cubicBezTo>
                  <a:lnTo>
                    <a:pt x="15794" y="3019"/>
                  </a:lnTo>
                  <a:cubicBezTo>
                    <a:pt x="15786" y="3022"/>
                    <a:pt x="15780" y="3025"/>
                    <a:pt x="15773" y="3026"/>
                  </a:cubicBezTo>
                  <a:cubicBezTo>
                    <a:pt x="15902" y="2982"/>
                    <a:pt x="16030" y="2935"/>
                    <a:pt x="16161" y="2901"/>
                  </a:cubicBezTo>
                  <a:cubicBezTo>
                    <a:pt x="16293" y="2866"/>
                    <a:pt x="16422" y="2832"/>
                    <a:pt x="16553" y="2799"/>
                  </a:cubicBezTo>
                  <a:cubicBezTo>
                    <a:pt x="16793" y="2737"/>
                    <a:pt x="17035" y="2681"/>
                    <a:pt x="17279" y="2631"/>
                  </a:cubicBezTo>
                  <a:lnTo>
                    <a:pt x="17279" y="2631"/>
                  </a:lnTo>
                  <a:cubicBezTo>
                    <a:pt x="17277" y="2631"/>
                    <a:pt x="17274" y="2632"/>
                    <a:pt x="17272" y="2632"/>
                  </a:cubicBezTo>
                  <a:lnTo>
                    <a:pt x="17272" y="2632"/>
                  </a:lnTo>
                  <a:cubicBezTo>
                    <a:pt x="17379" y="2612"/>
                    <a:pt x="17485" y="2591"/>
                    <a:pt x="17593" y="2578"/>
                  </a:cubicBezTo>
                  <a:cubicBezTo>
                    <a:pt x="17707" y="2562"/>
                    <a:pt x="17821" y="2551"/>
                    <a:pt x="17934" y="2531"/>
                  </a:cubicBezTo>
                  <a:cubicBezTo>
                    <a:pt x="18157" y="2496"/>
                    <a:pt x="18377" y="2452"/>
                    <a:pt x="18597" y="2406"/>
                  </a:cubicBezTo>
                  <a:lnTo>
                    <a:pt x="18597" y="2406"/>
                  </a:lnTo>
                  <a:cubicBezTo>
                    <a:pt x="18591" y="2407"/>
                    <a:pt x="18583" y="2409"/>
                    <a:pt x="18575" y="2410"/>
                  </a:cubicBezTo>
                  <a:cubicBezTo>
                    <a:pt x="19006" y="2326"/>
                    <a:pt x="19440" y="2286"/>
                    <a:pt x="19875" y="2254"/>
                  </a:cubicBezTo>
                  <a:cubicBezTo>
                    <a:pt x="20204" y="2235"/>
                    <a:pt x="20534" y="2223"/>
                    <a:pt x="20864" y="2223"/>
                  </a:cubicBezTo>
                  <a:cubicBezTo>
                    <a:pt x="21059" y="2223"/>
                    <a:pt x="21254" y="2227"/>
                    <a:pt x="21449" y="2236"/>
                  </a:cubicBezTo>
                  <a:lnTo>
                    <a:pt x="21463" y="2238"/>
                  </a:lnTo>
                  <a:cubicBezTo>
                    <a:pt x="22165" y="2284"/>
                    <a:pt x="22863" y="2353"/>
                    <a:pt x="23553" y="2480"/>
                  </a:cubicBezTo>
                  <a:cubicBezTo>
                    <a:pt x="23547" y="2478"/>
                    <a:pt x="23539" y="2477"/>
                    <a:pt x="23531" y="2475"/>
                  </a:cubicBezTo>
                  <a:lnTo>
                    <a:pt x="23531" y="2475"/>
                  </a:lnTo>
                  <a:cubicBezTo>
                    <a:pt x="23935" y="2561"/>
                    <a:pt x="24335" y="2670"/>
                    <a:pt x="24728" y="2799"/>
                  </a:cubicBezTo>
                  <a:cubicBezTo>
                    <a:pt x="24875" y="2854"/>
                    <a:pt x="25021" y="2906"/>
                    <a:pt x="25165" y="2968"/>
                  </a:cubicBezTo>
                  <a:cubicBezTo>
                    <a:pt x="25309" y="3028"/>
                    <a:pt x="25456" y="3092"/>
                    <a:pt x="25604" y="3154"/>
                  </a:cubicBezTo>
                  <a:cubicBezTo>
                    <a:pt x="25886" y="3272"/>
                    <a:pt x="26170" y="3389"/>
                    <a:pt x="26448" y="3518"/>
                  </a:cubicBezTo>
                  <a:cubicBezTo>
                    <a:pt x="26460" y="3523"/>
                    <a:pt x="26469" y="3528"/>
                    <a:pt x="26480" y="3532"/>
                  </a:cubicBezTo>
                  <a:cubicBezTo>
                    <a:pt x="26481" y="3534"/>
                    <a:pt x="26483" y="3535"/>
                    <a:pt x="26484" y="3536"/>
                  </a:cubicBezTo>
                  <a:cubicBezTo>
                    <a:pt x="26521" y="3554"/>
                    <a:pt x="26556" y="3571"/>
                    <a:pt x="26592" y="3589"/>
                  </a:cubicBezTo>
                  <a:cubicBezTo>
                    <a:pt x="26594" y="3591"/>
                    <a:pt x="26596" y="3592"/>
                    <a:pt x="26599" y="3593"/>
                  </a:cubicBezTo>
                  <a:cubicBezTo>
                    <a:pt x="26629" y="3611"/>
                    <a:pt x="26659" y="3627"/>
                    <a:pt x="26691" y="3640"/>
                  </a:cubicBezTo>
                  <a:cubicBezTo>
                    <a:pt x="26739" y="3667"/>
                    <a:pt x="26788" y="3691"/>
                    <a:pt x="26836" y="3718"/>
                  </a:cubicBezTo>
                  <a:cubicBezTo>
                    <a:pt x="26936" y="3776"/>
                    <a:pt x="27033" y="3836"/>
                    <a:pt x="27131" y="3897"/>
                  </a:cubicBezTo>
                  <a:cubicBezTo>
                    <a:pt x="27360" y="4053"/>
                    <a:pt x="27587" y="4214"/>
                    <a:pt x="27810" y="4381"/>
                  </a:cubicBezTo>
                  <a:cubicBezTo>
                    <a:pt x="27926" y="4468"/>
                    <a:pt x="28046" y="4554"/>
                    <a:pt x="28158" y="4646"/>
                  </a:cubicBezTo>
                  <a:cubicBezTo>
                    <a:pt x="28265" y="4736"/>
                    <a:pt x="28372" y="4827"/>
                    <a:pt x="28476" y="4918"/>
                  </a:cubicBezTo>
                  <a:cubicBezTo>
                    <a:pt x="28740" y="5154"/>
                    <a:pt x="29002" y="5397"/>
                    <a:pt x="29262" y="5640"/>
                  </a:cubicBezTo>
                  <a:cubicBezTo>
                    <a:pt x="29384" y="5754"/>
                    <a:pt x="29508" y="5867"/>
                    <a:pt x="29628" y="5983"/>
                  </a:cubicBezTo>
                  <a:cubicBezTo>
                    <a:pt x="29695" y="6048"/>
                    <a:pt x="29760" y="6112"/>
                    <a:pt x="29825" y="6178"/>
                  </a:cubicBezTo>
                  <a:cubicBezTo>
                    <a:pt x="29880" y="6237"/>
                    <a:pt x="29932" y="6298"/>
                    <a:pt x="29986" y="6357"/>
                  </a:cubicBezTo>
                  <a:lnTo>
                    <a:pt x="29980" y="6347"/>
                  </a:lnTo>
                  <a:lnTo>
                    <a:pt x="29989" y="6360"/>
                  </a:lnTo>
                  <a:cubicBezTo>
                    <a:pt x="29990" y="6361"/>
                    <a:pt x="29992" y="6361"/>
                    <a:pt x="29993" y="6363"/>
                  </a:cubicBezTo>
                  <a:cubicBezTo>
                    <a:pt x="30261" y="6691"/>
                    <a:pt x="30513" y="7028"/>
                    <a:pt x="30765" y="7365"/>
                  </a:cubicBezTo>
                  <a:cubicBezTo>
                    <a:pt x="31019" y="7706"/>
                    <a:pt x="31265" y="8052"/>
                    <a:pt x="31507" y="8401"/>
                  </a:cubicBezTo>
                  <a:cubicBezTo>
                    <a:pt x="31643" y="8604"/>
                    <a:pt x="31775" y="8810"/>
                    <a:pt x="31893" y="9023"/>
                  </a:cubicBezTo>
                  <a:cubicBezTo>
                    <a:pt x="32025" y="9260"/>
                    <a:pt x="32152" y="9499"/>
                    <a:pt x="32276" y="9739"/>
                  </a:cubicBezTo>
                  <a:lnTo>
                    <a:pt x="32270" y="9731"/>
                  </a:lnTo>
                  <a:lnTo>
                    <a:pt x="32270" y="9731"/>
                  </a:lnTo>
                  <a:cubicBezTo>
                    <a:pt x="32309" y="9811"/>
                    <a:pt x="32346" y="9890"/>
                    <a:pt x="32384" y="9967"/>
                  </a:cubicBezTo>
                  <a:cubicBezTo>
                    <a:pt x="32422" y="10045"/>
                    <a:pt x="32454" y="10127"/>
                    <a:pt x="32487" y="10206"/>
                  </a:cubicBezTo>
                  <a:cubicBezTo>
                    <a:pt x="32552" y="10356"/>
                    <a:pt x="32610" y="10508"/>
                    <a:pt x="32671" y="10662"/>
                  </a:cubicBezTo>
                  <a:cubicBezTo>
                    <a:pt x="32732" y="10814"/>
                    <a:pt x="32795" y="10965"/>
                    <a:pt x="32859" y="11116"/>
                  </a:cubicBezTo>
                  <a:cubicBezTo>
                    <a:pt x="32927" y="11279"/>
                    <a:pt x="32991" y="11445"/>
                    <a:pt x="33054" y="11611"/>
                  </a:cubicBezTo>
                  <a:cubicBezTo>
                    <a:pt x="33053" y="11603"/>
                    <a:pt x="33050" y="11597"/>
                    <a:pt x="33048" y="11590"/>
                  </a:cubicBezTo>
                  <a:lnTo>
                    <a:pt x="33048" y="11590"/>
                  </a:lnTo>
                  <a:cubicBezTo>
                    <a:pt x="33227" y="12108"/>
                    <a:pt x="33387" y="12632"/>
                    <a:pt x="33531" y="13162"/>
                  </a:cubicBezTo>
                  <a:cubicBezTo>
                    <a:pt x="33598" y="13411"/>
                    <a:pt x="33661" y="13661"/>
                    <a:pt x="33726" y="13912"/>
                  </a:cubicBezTo>
                  <a:cubicBezTo>
                    <a:pt x="33760" y="14037"/>
                    <a:pt x="33796" y="14162"/>
                    <a:pt x="33827" y="14287"/>
                  </a:cubicBezTo>
                  <a:cubicBezTo>
                    <a:pt x="33862" y="14417"/>
                    <a:pt x="33893" y="14548"/>
                    <a:pt x="33921" y="14680"/>
                  </a:cubicBezTo>
                  <a:cubicBezTo>
                    <a:pt x="33972" y="14953"/>
                    <a:pt x="34016" y="15229"/>
                    <a:pt x="34067" y="15504"/>
                  </a:cubicBezTo>
                  <a:cubicBezTo>
                    <a:pt x="34123" y="15793"/>
                    <a:pt x="34181" y="16081"/>
                    <a:pt x="34232" y="16370"/>
                  </a:cubicBezTo>
                  <a:cubicBezTo>
                    <a:pt x="34280" y="16645"/>
                    <a:pt x="34323" y="16928"/>
                    <a:pt x="34403" y="17197"/>
                  </a:cubicBezTo>
                  <a:cubicBezTo>
                    <a:pt x="34442" y="17325"/>
                    <a:pt x="34480" y="17454"/>
                    <a:pt x="34528" y="17580"/>
                  </a:cubicBezTo>
                  <a:cubicBezTo>
                    <a:pt x="34579" y="17708"/>
                    <a:pt x="34634" y="17836"/>
                    <a:pt x="34695" y="17959"/>
                  </a:cubicBezTo>
                  <a:cubicBezTo>
                    <a:pt x="34781" y="18131"/>
                    <a:pt x="34868" y="18298"/>
                    <a:pt x="34974" y="18459"/>
                  </a:cubicBezTo>
                  <a:cubicBezTo>
                    <a:pt x="35085" y="18625"/>
                    <a:pt x="35221" y="18781"/>
                    <a:pt x="35388" y="18894"/>
                  </a:cubicBezTo>
                  <a:cubicBezTo>
                    <a:pt x="35525" y="18988"/>
                    <a:pt x="35672" y="19067"/>
                    <a:pt x="35825" y="19131"/>
                  </a:cubicBezTo>
                  <a:cubicBezTo>
                    <a:pt x="35986" y="19199"/>
                    <a:pt x="36152" y="19258"/>
                    <a:pt x="36320" y="19307"/>
                  </a:cubicBezTo>
                  <a:cubicBezTo>
                    <a:pt x="36495" y="19355"/>
                    <a:pt x="36675" y="19392"/>
                    <a:pt x="36854" y="19416"/>
                  </a:cubicBezTo>
                  <a:cubicBezTo>
                    <a:pt x="36993" y="19435"/>
                    <a:pt x="37134" y="19445"/>
                    <a:pt x="37273" y="19445"/>
                  </a:cubicBezTo>
                  <a:cubicBezTo>
                    <a:pt x="37309" y="19445"/>
                    <a:pt x="37345" y="19444"/>
                    <a:pt x="37380" y="19443"/>
                  </a:cubicBezTo>
                  <a:cubicBezTo>
                    <a:pt x="37749" y="19435"/>
                    <a:pt x="38117" y="19333"/>
                    <a:pt x="38428" y="19131"/>
                  </a:cubicBezTo>
                  <a:cubicBezTo>
                    <a:pt x="38517" y="19071"/>
                    <a:pt x="38602" y="19005"/>
                    <a:pt x="38681" y="18931"/>
                  </a:cubicBezTo>
                  <a:cubicBezTo>
                    <a:pt x="38764" y="18854"/>
                    <a:pt x="38843" y="18771"/>
                    <a:pt x="38915" y="18684"/>
                  </a:cubicBezTo>
                  <a:cubicBezTo>
                    <a:pt x="39059" y="18504"/>
                    <a:pt x="39171" y="18303"/>
                    <a:pt x="39247" y="18086"/>
                  </a:cubicBezTo>
                  <a:cubicBezTo>
                    <a:pt x="39279" y="17992"/>
                    <a:pt x="39312" y="17897"/>
                    <a:pt x="39335" y="17800"/>
                  </a:cubicBezTo>
                  <a:cubicBezTo>
                    <a:pt x="39358" y="17705"/>
                    <a:pt x="39379" y="17610"/>
                    <a:pt x="39395" y="17512"/>
                  </a:cubicBezTo>
                  <a:cubicBezTo>
                    <a:pt x="39424" y="17342"/>
                    <a:pt x="39437" y="17169"/>
                    <a:pt x="39447" y="16999"/>
                  </a:cubicBezTo>
                  <a:cubicBezTo>
                    <a:pt x="39458" y="16818"/>
                    <a:pt x="39465" y="16636"/>
                    <a:pt x="39463" y="16456"/>
                  </a:cubicBezTo>
                  <a:cubicBezTo>
                    <a:pt x="39462" y="16275"/>
                    <a:pt x="39437" y="16097"/>
                    <a:pt x="39402" y="15921"/>
                  </a:cubicBezTo>
                  <a:cubicBezTo>
                    <a:pt x="39366" y="15736"/>
                    <a:pt x="39307" y="15556"/>
                    <a:pt x="39229" y="15386"/>
                  </a:cubicBezTo>
                  <a:cubicBezTo>
                    <a:pt x="39182" y="15285"/>
                    <a:pt x="39130" y="15188"/>
                    <a:pt x="39078" y="15089"/>
                  </a:cubicBezTo>
                  <a:cubicBezTo>
                    <a:pt x="39056" y="15050"/>
                    <a:pt x="39028" y="15009"/>
                    <a:pt x="39004" y="14969"/>
                  </a:cubicBezTo>
                  <a:cubicBezTo>
                    <a:pt x="38985" y="14939"/>
                    <a:pt x="38968" y="14908"/>
                    <a:pt x="38948" y="14877"/>
                  </a:cubicBezTo>
                  <a:cubicBezTo>
                    <a:pt x="38904" y="14809"/>
                    <a:pt x="38859" y="14741"/>
                    <a:pt x="38814" y="14673"/>
                  </a:cubicBezTo>
                  <a:cubicBezTo>
                    <a:pt x="38709" y="14514"/>
                    <a:pt x="38603" y="14361"/>
                    <a:pt x="38487" y="14211"/>
                  </a:cubicBezTo>
                  <a:cubicBezTo>
                    <a:pt x="38271" y="13937"/>
                    <a:pt x="38024" y="13688"/>
                    <a:pt x="37791" y="13429"/>
                  </a:cubicBezTo>
                  <a:lnTo>
                    <a:pt x="37791" y="13429"/>
                  </a:lnTo>
                  <a:lnTo>
                    <a:pt x="37796" y="13436"/>
                  </a:lnTo>
                  <a:cubicBezTo>
                    <a:pt x="37615" y="13226"/>
                    <a:pt x="37436" y="13014"/>
                    <a:pt x="37257" y="12803"/>
                  </a:cubicBezTo>
                  <a:cubicBezTo>
                    <a:pt x="37092" y="12607"/>
                    <a:pt x="36927" y="12413"/>
                    <a:pt x="36753" y="12227"/>
                  </a:cubicBezTo>
                  <a:cubicBezTo>
                    <a:pt x="36382" y="11830"/>
                    <a:pt x="35995" y="11447"/>
                    <a:pt x="35631" y="11042"/>
                  </a:cubicBezTo>
                  <a:cubicBezTo>
                    <a:pt x="35631" y="11041"/>
                    <a:pt x="35631" y="11041"/>
                    <a:pt x="35630" y="11041"/>
                  </a:cubicBezTo>
                  <a:cubicBezTo>
                    <a:pt x="35630" y="11038"/>
                    <a:pt x="35629" y="11037"/>
                    <a:pt x="35628" y="11037"/>
                  </a:cubicBezTo>
                  <a:lnTo>
                    <a:pt x="35628" y="11038"/>
                  </a:lnTo>
                  <a:cubicBezTo>
                    <a:pt x="35592" y="10993"/>
                    <a:pt x="35551" y="10949"/>
                    <a:pt x="35517" y="10900"/>
                  </a:cubicBezTo>
                  <a:cubicBezTo>
                    <a:pt x="35478" y="10849"/>
                    <a:pt x="35440" y="10798"/>
                    <a:pt x="35402" y="10746"/>
                  </a:cubicBezTo>
                  <a:lnTo>
                    <a:pt x="35402" y="10746"/>
                  </a:lnTo>
                  <a:cubicBezTo>
                    <a:pt x="35285" y="10574"/>
                    <a:pt x="35169" y="10402"/>
                    <a:pt x="35068" y="10219"/>
                  </a:cubicBezTo>
                  <a:cubicBezTo>
                    <a:pt x="34966" y="10036"/>
                    <a:pt x="34865" y="9854"/>
                    <a:pt x="34769" y="9667"/>
                  </a:cubicBezTo>
                  <a:cubicBezTo>
                    <a:pt x="34743" y="9618"/>
                    <a:pt x="34717" y="9568"/>
                    <a:pt x="34693" y="9518"/>
                  </a:cubicBezTo>
                  <a:cubicBezTo>
                    <a:pt x="34692" y="9515"/>
                    <a:pt x="34690" y="9513"/>
                    <a:pt x="34689" y="9510"/>
                  </a:cubicBezTo>
                  <a:cubicBezTo>
                    <a:pt x="34685" y="9503"/>
                    <a:pt x="34681" y="9497"/>
                    <a:pt x="34679" y="9491"/>
                  </a:cubicBezTo>
                  <a:cubicBezTo>
                    <a:pt x="34666" y="9465"/>
                    <a:pt x="34653" y="9441"/>
                    <a:pt x="34640" y="9417"/>
                  </a:cubicBezTo>
                  <a:lnTo>
                    <a:pt x="34640" y="9417"/>
                  </a:lnTo>
                  <a:cubicBezTo>
                    <a:pt x="34641" y="9418"/>
                    <a:pt x="34642" y="9419"/>
                    <a:pt x="34643" y="9421"/>
                  </a:cubicBezTo>
                  <a:lnTo>
                    <a:pt x="34643" y="9421"/>
                  </a:lnTo>
                  <a:cubicBezTo>
                    <a:pt x="34635" y="9405"/>
                    <a:pt x="34627" y="9387"/>
                    <a:pt x="34618" y="9369"/>
                  </a:cubicBezTo>
                  <a:cubicBezTo>
                    <a:pt x="34567" y="9264"/>
                    <a:pt x="34520" y="9159"/>
                    <a:pt x="34478" y="9050"/>
                  </a:cubicBezTo>
                  <a:cubicBezTo>
                    <a:pt x="34452" y="8975"/>
                    <a:pt x="34431" y="8900"/>
                    <a:pt x="34412" y="8823"/>
                  </a:cubicBezTo>
                  <a:lnTo>
                    <a:pt x="34412" y="8822"/>
                  </a:lnTo>
                  <a:cubicBezTo>
                    <a:pt x="34411" y="8818"/>
                    <a:pt x="34410" y="8814"/>
                    <a:pt x="34408" y="8810"/>
                  </a:cubicBezTo>
                  <a:lnTo>
                    <a:pt x="34408" y="8810"/>
                  </a:lnTo>
                  <a:cubicBezTo>
                    <a:pt x="34409" y="8811"/>
                    <a:pt x="34409" y="8812"/>
                    <a:pt x="34410" y="8814"/>
                  </a:cubicBezTo>
                  <a:cubicBezTo>
                    <a:pt x="34397" y="8746"/>
                    <a:pt x="34386" y="8680"/>
                    <a:pt x="34373" y="8612"/>
                  </a:cubicBezTo>
                  <a:cubicBezTo>
                    <a:pt x="34372" y="8608"/>
                    <a:pt x="34371" y="8606"/>
                    <a:pt x="34370" y="8602"/>
                  </a:cubicBezTo>
                  <a:cubicBezTo>
                    <a:pt x="34366" y="8583"/>
                    <a:pt x="34364" y="8564"/>
                    <a:pt x="34362" y="8545"/>
                  </a:cubicBezTo>
                  <a:cubicBezTo>
                    <a:pt x="34359" y="8525"/>
                    <a:pt x="34357" y="8506"/>
                    <a:pt x="34355" y="8485"/>
                  </a:cubicBezTo>
                  <a:lnTo>
                    <a:pt x="34355" y="8487"/>
                  </a:lnTo>
                  <a:cubicBezTo>
                    <a:pt x="34355" y="8483"/>
                    <a:pt x="34355" y="8479"/>
                    <a:pt x="34354" y="8476"/>
                  </a:cubicBezTo>
                  <a:cubicBezTo>
                    <a:pt x="34354" y="8473"/>
                    <a:pt x="34354" y="8470"/>
                    <a:pt x="34353" y="8466"/>
                  </a:cubicBezTo>
                  <a:lnTo>
                    <a:pt x="34353" y="8466"/>
                  </a:lnTo>
                  <a:cubicBezTo>
                    <a:pt x="34353" y="8466"/>
                    <a:pt x="34354" y="8466"/>
                    <a:pt x="34354" y="8467"/>
                  </a:cubicBezTo>
                  <a:lnTo>
                    <a:pt x="34354" y="8467"/>
                  </a:lnTo>
                  <a:cubicBezTo>
                    <a:pt x="34350" y="8443"/>
                    <a:pt x="34348" y="8418"/>
                    <a:pt x="34346" y="8394"/>
                  </a:cubicBezTo>
                  <a:cubicBezTo>
                    <a:pt x="34339" y="8358"/>
                    <a:pt x="34333" y="8323"/>
                    <a:pt x="34328" y="8289"/>
                  </a:cubicBezTo>
                  <a:cubicBezTo>
                    <a:pt x="34318" y="8226"/>
                    <a:pt x="34310" y="8161"/>
                    <a:pt x="34301" y="8098"/>
                  </a:cubicBezTo>
                  <a:cubicBezTo>
                    <a:pt x="34301" y="8056"/>
                    <a:pt x="34301" y="8014"/>
                    <a:pt x="34301" y="7971"/>
                  </a:cubicBezTo>
                  <a:cubicBezTo>
                    <a:pt x="34296" y="7867"/>
                    <a:pt x="34299" y="7763"/>
                    <a:pt x="34304" y="7661"/>
                  </a:cubicBezTo>
                  <a:cubicBezTo>
                    <a:pt x="34307" y="7582"/>
                    <a:pt x="34309" y="7501"/>
                    <a:pt x="34309" y="7422"/>
                  </a:cubicBezTo>
                  <a:cubicBezTo>
                    <a:pt x="34311" y="7383"/>
                    <a:pt x="34315" y="7344"/>
                    <a:pt x="34323" y="7306"/>
                  </a:cubicBezTo>
                  <a:cubicBezTo>
                    <a:pt x="34327" y="7280"/>
                    <a:pt x="34330" y="7252"/>
                    <a:pt x="34335" y="7225"/>
                  </a:cubicBezTo>
                  <a:cubicBezTo>
                    <a:pt x="34343" y="7170"/>
                    <a:pt x="34348" y="7115"/>
                    <a:pt x="34356" y="7060"/>
                  </a:cubicBezTo>
                  <a:cubicBezTo>
                    <a:pt x="34368" y="6994"/>
                    <a:pt x="34385" y="6928"/>
                    <a:pt x="34406" y="6864"/>
                  </a:cubicBezTo>
                  <a:cubicBezTo>
                    <a:pt x="34410" y="6852"/>
                    <a:pt x="34415" y="6840"/>
                    <a:pt x="34420" y="6829"/>
                  </a:cubicBezTo>
                  <a:cubicBezTo>
                    <a:pt x="34443" y="6762"/>
                    <a:pt x="34470" y="6698"/>
                    <a:pt x="34500" y="6634"/>
                  </a:cubicBezTo>
                  <a:cubicBezTo>
                    <a:pt x="34515" y="6600"/>
                    <a:pt x="34531" y="6567"/>
                    <a:pt x="34545" y="6533"/>
                  </a:cubicBezTo>
                  <a:lnTo>
                    <a:pt x="34545" y="6534"/>
                  </a:lnTo>
                  <a:cubicBezTo>
                    <a:pt x="34584" y="6435"/>
                    <a:pt x="34627" y="6338"/>
                    <a:pt x="34675" y="6243"/>
                  </a:cubicBezTo>
                  <a:cubicBezTo>
                    <a:pt x="34695" y="6200"/>
                    <a:pt x="34718" y="6158"/>
                    <a:pt x="34746" y="6118"/>
                  </a:cubicBezTo>
                  <a:cubicBezTo>
                    <a:pt x="34763" y="6076"/>
                    <a:pt x="34780" y="6035"/>
                    <a:pt x="34799" y="5993"/>
                  </a:cubicBezTo>
                  <a:lnTo>
                    <a:pt x="34799" y="5993"/>
                  </a:lnTo>
                  <a:cubicBezTo>
                    <a:pt x="34797" y="5999"/>
                    <a:pt x="34792" y="6006"/>
                    <a:pt x="34790" y="6013"/>
                  </a:cubicBezTo>
                  <a:cubicBezTo>
                    <a:pt x="34891" y="5789"/>
                    <a:pt x="34993" y="5568"/>
                    <a:pt x="35110" y="5353"/>
                  </a:cubicBezTo>
                  <a:cubicBezTo>
                    <a:pt x="35145" y="5294"/>
                    <a:pt x="35183" y="5237"/>
                    <a:pt x="35222" y="5181"/>
                  </a:cubicBezTo>
                  <a:cubicBezTo>
                    <a:pt x="35321" y="5055"/>
                    <a:pt x="35427" y="4936"/>
                    <a:pt x="35539" y="4822"/>
                  </a:cubicBezTo>
                  <a:lnTo>
                    <a:pt x="35539" y="4822"/>
                  </a:lnTo>
                  <a:lnTo>
                    <a:pt x="35535" y="4825"/>
                  </a:lnTo>
                  <a:cubicBezTo>
                    <a:pt x="35587" y="4776"/>
                    <a:pt x="35643" y="4729"/>
                    <a:pt x="35700" y="4684"/>
                  </a:cubicBezTo>
                  <a:cubicBezTo>
                    <a:pt x="35805" y="4611"/>
                    <a:pt x="35914" y="4541"/>
                    <a:pt x="36023" y="4478"/>
                  </a:cubicBezTo>
                  <a:cubicBezTo>
                    <a:pt x="36239" y="4361"/>
                    <a:pt x="36456" y="4249"/>
                    <a:pt x="36672" y="4133"/>
                  </a:cubicBezTo>
                  <a:cubicBezTo>
                    <a:pt x="36881" y="4021"/>
                    <a:pt x="37096" y="3919"/>
                    <a:pt x="37316" y="3829"/>
                  </a:cubicBezTo>
                  <a:lnTo>
                    <a:pt x="37316" y="3829"/>
                  </a:lnTo>
                  <a:cubicBezTo>
                    <a:pt x="37314" y="3829"/>
                    <a:pt x="37312" y="3829"/>
                    <a:pt x="37309" y="3830"/>
                  </a:cubicBezTo>
                  <a:cubicBezTo>
                    <a:pt x="37439" y="3781"/>
                    <a:pt x="37568" y="3731"/>
                    <a:pt x="37702" y="3689"/>
                  </a:cubicBezTo>
                  <a:cubicBezTo>
                    <a:pt x="37845" y="3642"/>
                    <a:pt x="37989" y="3600"/>
                    <a:pt x="38136" y="3560"/>
                  </a:cubicBezTo>
                  <a:cubicBezTo>
                    <a:pt x="38491" y="3479"/>
                    <a:pt x="38851" y="3419"/>
                    <a:pt x="39211" y="3366"/>
                  </a:cubicBezTo>
                  <a:cubicBezTo>
                    <a:pt x="39343" y="3352"/>
                    <a:pt x="39472" y="3339"/>
                    <a:pt x="39605" y="3329"/>
                  </a:cubicBezTo>
                  <a:cubicBezTo>
                    <a:pt x="39732" y="3318"/>
                    <a:pt x="39860" y="3315"/>
                    <a:pt x="39989" y="3314"/>
                  </a:cubicBezTo>
                  <a:cubicBezTo>
                    <a:pt x="39988" y="3314"/>
                    <a:pt x="39987" y="3314"/>
                    <a:pt x="39986" y="3314"/>
                  </a:cubicBezTo>
                  <a:lnTo>
                    <a:pt x="39986" y="3314"/>
                  </a:lnTo>
                  <a:cubicBezTo>
                    <a:pt x="40090" y="3318"/>
                    <a:pt x="40194" y="3321"/>
                    <a:pt x="40298" y="3333"/>
                  </a:cubicBezTo>
                  <a:cubicBezTo>
                    <a:pt x="40401" y="3346"/>
                    <a:pt x="40503" y="3359"/>
                    <a:pt x="40607" y="3375"/>
                  </a:cubicBezTo>
                  <a:lnTo>
                    <a:pt x="40585" y="3373"/>
                  </a:lnTo>
                  <a:lnTo>
                    <a:pt x="40585" y="3373"/>
                  </a:lnTo>
                  <a:cubicBezTo>
                    <a:pt x="40646" y="3385"/>
                    <a:pt x="40708" y="3392"/>
                    <a:pt x="40767" y="3408"/>
                  </a:cubicBezTo>
                  <a:cubicBezTo>
                    <a:pt x="40822" y="3421"/>
                    <a:pt x="40877" y="3435"/>
                    <a:pt x="40933" y="3448"/>
                  </a:cubicBezTo>
                  <a:lnTo>
                    <a:pt x="40935" y="3448"/>
                  </a:lnTo>
                  <a:cubicBezTo>
                    <a:pt x="40939" y="3450"/>
                    <a:pt x="40945" y="3451"/>
                    <a:pt x="40950" y="3452"/>
                  </a:cubicBezTo>
                  <a:lnTo>
                    <a:pt x="40939" y="3450"/>
                  </a:lnTo>
                  <a:lnTo>
                    <a:pt x="40939" y="3450"/>
                  </a:lnTo>
                  <a:cubicBezTo>
                    <a:pt x="40997" y="3468"/>
                    <a:pt x="41058" y="3484"/>
                    <a:pt x="41115" y="3507"/>
                  </a:cubicBezTo>
                  <a:cubicBezTo>
                    <a:pt x="41172" y="3530"/>
                    <a:pt x="41232" y="3557"/>
                    <a:pt x="41290" y="3580"/>
                  </a:cubicBezTo>
                  <a:cubicBezTo>
                    <a:pt x="41284" y="3578"/>
                    <a:pt x="41277" y="3575"/>
                    <a:pt x="41270" y="3573"/>
                  </a:cubicBezTo>
                  <a:lnTo>
                    <a:pt x="41270" y="3573"/>
                  </a:lnTo>
                  <a:cubicBezTo>
                    <a:pt x="41393" y="3632"/>
                    <a:pt x="41515" y="3695"/>
                    <a:pt x="41639" y="3755"/>
                  </a:cubicBezTo>
                  <a:cubicBezTo>
                    <a:pt x="41764" y="3817"/>
                    <a:pt x="41892" y="3871"/>
                    <a:pt x="42019" y="3926"/>
                  </a:cubicBezTo>
                  <a:lnTo>
                    <a:pt x="42019" y="3926"/>
                  </a:lnTo>
                  <a:cubicBezTo>
                    <a:pt x="42018" y="3926"/>
                    <a:pt x="42018" y="3925"/>
                    <a:pt x="42017" y="3925"/>
                  </a:cubicBezTo>
                  <a:lnTo>
                    <a:pt x="42017" y="3925"/>
                  </a:lnTo>
                  <a:cubicBezTo>
                    <a:pt x="42156" y="3987"/>
                    <a:pt x="42293" y="4052"/>
                    <a:pt x="42425" y="4127"/>
                  </a:cubicBezTo>
                  <a:cubicBezTo>
                    <a:pt x="42501" y="4173"/>
                    <a:pt x="42575" y="4224"/>
                    <a:pt x="42646" y="4278"/>
                  </a:cubicBezTo>
                  <a:lnTo>
                    <a:pt x="42645" y="4278"/>
                  </a:lnTo>
                  <a:cubicBezTo>
                    <a:pt x="42702" y="4324"/>
                    <a:pt x="42757" y="4373"/>
                    <a:pt x="42809" y="4424"/>
                  </a:cubicBezTo>
                  <a:cubicBezTo>
                    <a:pt x="42808" y="4422"/>
                    <a:pt x="42807" y="4421"/>
                    <a:pt x="42807" y="4419"/>
                  </a:cubicBezTo>
                  <a:lnTo>
                    <a:pt x="42807" y="4419"/>
                  </a:lnTo>
                  <a:cubicBezTo>
                    <a:pt x="42809" y="4423"/>
                    <a:pt x="42812" y="4427"/>
                    <a:pt x="42816" y="4430"/>
                  </a:cubicBezTo>
                  <a:cubicBezTo>
                    <a:pt x="42817" y="4431"/>
                    <a:pt x="42818" y="4432"/>
                    <a:pt x="42819" y="4433"/>
                  </a:cubicBezTo>
                  <a:cubicBezTo>
                    <a:pt x="42914" y="4532"/>
                    <a:pt x="43000" y="4639"/>
                    <a:pt x="43095" y="4738"/>
                  </a:cubicBezTo>
                  <a:cubicBezTo>
                    <a:pt x="43196" y="4844"/>
                    <a:pt x="43298" y="4949"/>
                    <a:pt x="43405" y="5051"/>
                  </a:cubicBezTo>
                  <a:cubicBezTo>
                    <a:pt x="43518" y="5156"/>
                    <a:pt x="43633" y="5260"/>
                    <a:pt x="43748" y="5363"/>
                  </a:cubicBezTo>
                  <a:cubicBezTo>
                    <a:pt x="43849" y="5454"/>
                    <a:pt x="43948" y="5545"/>
                    <a:pt x="44054" y="5629"/>
                  </a:cubicBezTo>
                  <a:cubicBezTo>
                    <a:pt x="44190" y="5736"/>
                    <a:pt x="44334" y="5834"/>
                    <a:pt x="44477" y="5931"/>
                  </a:cubicBezTo>
                  <a:cubicBezTo>
                    <a:pt x="44628" y="6033"/>
                    <a:pt x="44777" y="6134"/>
                    <a:pt x="44929" y="6234"/>
                  </a:cubicBezTo>
                  <a:cubicBezTo>
                    <a:pt x="45010" y="6287"/>
                    <a:pt x="45090" y="6338"/>
                    <a:pt x="45173" y="6385"/>
                  </a:cubicBezTo>
                  <a:cubicBezTo>
                    <a:pt x="45338" y="6475"/>
                    <a:pt x="45511" y="6543"/>
                    <a:pt x="45697" y="6571"/>
                  </a:cubicBezTo>
                  <a:cubicBezTo>
                    <a:pt x="45868" y="6596"/>
                    <a:pt x="46041" y="6617"/>
                    <a:pt x="46214" y="6617"/>
                  </a:cubicBezTo>
                  <a:cubicBezTo>
                    <a:pt x="46260" y="6617"/>
                    <a:pt x="46305" y="6615"/>
                    <a:pt x="46349" y="6612"/>
                  </a:cubicBezTo>
                  <a:cubicBezTo>
                    <a:pt x="46534" y="6600"/>
                    <a:pt x="46716" y="6531"/>
                    <a:pt x="46870" y="6430"/>
                  </a:cubicBezTo>
                  <a:cubicBezTo>
                    <a:pt x="46938" y="6383"/>
                    <a:pt x="47007" y="6338"/>
                    <a:pt x="47071" y="6286"/>
                  </a:cubicBezTo>
                  <a:cubicBezTo>
                    <a:pt x="47365" y="6043"/>
                    <a:pt x="47566" y="5709"/>
                    <a:pt x="47678" y="5345"/>
                  </a:cubicBezTo>
                  <a:cubicBezTo>
                    <a:pt x="47729" y="5179"/>
                    <a:pt x="47772" y="5009"/>
                    <a:pt x="47805" y="4838"/>
                  </a:cubicBezTo>
                  <a:cubicBezTo>
                    <a:pt x="47837" y="4661"/>
                    <a:pt x="47862" y="4485"/>
                    <a:pt x="47889" y="4308"/>
                  </a:cubicBezTo>
                  <a:lnTo>
                    <a:pt x="47889" y="4308"/>
                  </a:lnTo>
                  <a:cubicBezTo>
                    <a:pt x="47888" y="4314"/>
                    <a:pt x="47888" y="4321"/>
                    <a:pt x="47887" y="4327"/>
                  </a:cubicBezTo>
                  <a:lnTo>
                    <a:pt x="47887" y="4327"/>
                  </a:lnTo>
                  <a:cubicBezTo>
                    <a:pt x="47914" y="4148"/>
                    <a:pt x="47941" y="3969"/>
                    <a:pt x="47964" y="3789"/>
                  </a:cubicBezTo>
                  <a:cubicBezTo>
                    <a:pt x="47987" y="3613"/>
                    <a:pt x="47998" y="3434"/>
                    <a:pt x="48008" y="3257"/>
                  </a:cubicBezTo>
                  <a:cubicBezTo>
                    <a:pt x="48017" y="3085"/>
                    <a:pt x="48018" y="2914"/>
                    <a:pt x="48013" y="2742"/>
                  </a:cubicBezTo>
                  <a:cubicBezTo>
                    <a:pt x="48008" y="2568"/>
                    <a:pt x="48004" y="2392"/>
                    <a:pt x="47993" y="2217"/>
                  </a:cubicBezTo>
                  <a:cubicBezTo>
                    <a:pt x="47991" y="2182"/>
                    <a:pt x="47989" y="2146"/>
                    <a:pt x="47987" y="2111"/>
                  </a:cubicBezTo>
                  <a:close/>
                  <a:moveTo>
                    <a:pt x="31564" y="53671"/>
                  </a:moveTo>
                  <a:cubicBezTo>
                    <a:pt x="31560" y="53672"/>
                    <a:pt x="31556" y="53673"/>
                    <a:pt x="31552" y="53674"/>
                  </a:cubicBezTo>
                  <a:lnTo>
                    <a:pt x="31552" y="53674"/>
                  </a:lnTo>
                  <a:cubicBezTo>
                    <a:pt x="31556" y="53673"/>
                    <a:pt x="31560" y="53672"/>
                    <a:pt x="31564" y="53671"/>
                  </a:cubicBezTo>
                  <a:close/>
                  <a:moveTo>
                    <a:pt x="47610" y="1"/>
                  </a:moveTo>
                  <a:lnTo>
                    <a:pt x="47610" y="1"/>
                  </a:lnTo>
                  <a:cubicBezTo>
                    <a:pt x="47620" y="46"/>
                    <a:pt x="47627" y="92"/>
                    <a:pt x="47633" y="139"/>
                  </a:cubicBezTo>
                  <a:cubicBezTo>
                    <a:pt x="47652" y="293"/>
                    <a:pt x="47662" y="449"/>
                    <a:pt x="47663" y="604"/>
                  </a:cubicBezTo>
                  <a:cubicBezTo>
                    <a:pt x="47664" y="745"/>
                    <a:pt x="47666" y="886"/>
                    <a:pt x="47677" y="1026"/>
                  </a:cubicBezTo>
                  <a:cubicBezTo>
                    <a:pt x="47685" y="1102"/>
                    <a:pt x="47688" y="1178"/>
                    <a:pt x="47687" y="1254"/>
                  </a:cubicBezTo>
                  <a:cubicBezTo>
                    <a:pt x="47684" y="1321"/>
                    <a:pt x="47681" y="1390"/>
                    <a:pt x="47677" y="1457"/>
                  </a:cubicBezTo>
                  <a:lnTo>
                    <a:pt x="47677" y="1457"/>
                  </a:lnTo>
                  <a:cubicBezTo>
                    <a:pt x="47678" y="1455"/>
                    <a:pt x="47678" y="1452"/>
                    <a:pt x="47679" y="1449"/>
                  </a:cubicBezTo>
                  <a:cubicBezTo>
                    <a:pt x="47679" y="1538"/>
                    <a:pt x="47682" y="1627"/>
                    <a:pt x="47685" y="1715"/>
                  </a:cubicBezTo>
                  <a:cubicBezTo>
                    <a:pt x="47688" y="1821"/>
                    <a:pt x="47686" y="1927"/>
                    <a:pt x="47679" y="2032"/>
                  </a:cubicBezTo>
                  <a:cubicBezTo>
                    <a:pt x="47673" y="2129"/>
                    <a:pt x="47667" y="2225"/>
                    <a:pt x="47660" y="2322"/>
                  </a:cubicBezTo>
                  <a:cubicBezTo>
                    <a:pt x="47671" y="2554"/>
                    <a:pt x="47678" y="2787"/>
                    <a:pt x="47678" y="3022"/>
                  </a:cubicBezTo>
                  <a:cubicBezTo>
                    <a:pt x="47672" y="3203"/>
                    <a:pt x="47668" y="3385"/>
                    <a:pt x="47650" y="3565"/>
                  </a:cubicBezTo>
                  <a:cubicBezTo>
                    <a:pt x="47631" y="3746"/>
                    <a:pt x="47608" y="3922"/>
                    <a:pt x="47582" y="4101"/>
                  </a:cubicBezTo>
                  <a:cubicBezTo>
                    <a:pt x="47582" y="4101"/>
                    <a:pt x="47582" y="4100"/>
                    <a:pt x="47582" y="4100"/>
                  </a:cubicBezTo>
                  <a:lnTo>
                    <a:pt x="47582" y="4100"/>
                  </a:lnTo>
                  <a:cubicBezTo>
                    <a:pt x="47555" y="4277"/>
                    <a:pt x="47527" y="4455"/>
                    <a:pt x="47501" y="4633"/>
                  </a:cubicBezTo>
                  <a:cubicBezTo>
                    <a:pt x="47502" y="4624"/>
                    <a:pt x="47503" y="4618"/>
                    <a:pt x="47504" y="4610"/>
                  </a:cubicBezTo>
                  <a:lnTo>
                    <a:pt x="47504" y="4610"/>
                  </a:lnTo>
                  <a:cubicBezTo>
                    <a:pt x="47473" y="4787"/>
                    <a:pt x="47435" y="4960"/>
                    <a:pt x="47390" y="5133"/>
                  </a:cubicBezTo>
                  <a:cubicBezTo>
                    <a:pt x="47358" y="5236"/>
                    <a:pt x="47325" y="5337"/>
                    <a:pt x="47286" y="5437"/>
                  </a:cubicBezTo>
                  <a:cubicBezTo>
                    <a:pt x="47256" y="5503"/>
                    <a:pt x="47226" y="5565"/>
                    <a:pt x="47190" y="5627"/>
                  </a:cubicBezTo>
                  <a:cubicBezTo>
                    <a:pt x="47151" y="5691"/>
                    <a:pt x="47111" y="5753"/>
                    <a:pt x="47067" y="5812"/>
                  </a:cubicBezTo>
                  <a:cubicBezTo>
                    <a:pt x="47036" y="5850"/>
                    <a:pt x="47001" y="5889"/>
                    <a:pt x="46968" y="5925"/>
                  </a:cubicBezTo>
                  <a:cubicBezTo>
                    <a:pt x="46933" y="5959"/>
                    <a:pt x="46896" y="5992"/>
                    <a:pt x="46857" y="6024"/>
                  </a:cubicBezTo>
                  <a:cubicBezTo>
                    <a:pt x="46779" y="6081"/>
                    <a:pt x="46701" y="6137"/>
                    <a:pt x="46619" y="6186"/>
                  </a:cubicBezTo>
                  <a:cubicBezTo>
                    <a:pt x="46595" y="6199"/>
                    <a:pt x="46572" y="6211"/>
                    <a:pt x="46548" y="6221"/>
                  </a:cubicBezTo>
                  <a:cubicBezTo>
                    <a:pt x="46518" y="6233"/>
                    <a:pt x="46489" y="6244"/>
                    <a:pt x="46458" y="6252"/>
                  </a:cubicBezTo>
                  <a:cubicBezTo>
                    <a:pt x="46418" y="6262"/>
                    <a:pt x="46377" y="6269"/>
                    <a:pt x="46337" y="6273"/>
                  </a:cubicBezTo>
                  <a:cubicBezTo>
                    <a:pt x="46292" y="6277"/>
                    <a:pt x="46249" y="6278"/>
                    <a:pt x="46205" y="6278"/>
                  </a:cubicBezTo>
                  <a:cubicBezTo>
                    <a:pt x="46191" y="6278"/>
                    <a:pt x="46177" y="6278"/>
                    <a:pt x="46164" y="6278"/>
                  </a:cubicBezTo>
                  <a:cubicBezTo>
                    <a:pt x="46084" y="6272"/>
                    <a:pt x="46004" y="6268"/>
                    <a:pt x="45925" y="6261"/>
                  </a:cubicBezTo>
                  <a:cubicBezTo>
                    <a:pt x="45861" y="6253"/>
                    <a:pt x="45798" y="6245"/>
                    <a:pt x="45736" y="6234"/>
                  </a:cubicBezTo>
                  <a:cubicBezTo>
                    <a:pt x="45704" y="6229"/>
                    <a:pt x="45674" y="6223"/>
                    <a:pt x="45644" y="6215"/>
                  </a:cubicBezTo>
                  <a:cubicBezTo>
                    <a:pt x="45594" y="6201"/>
                    <a:pt x="45547" y="6185"/>
                    <a:pt x="45499" y="6167"/>
                  </a:cubicBezTo>
                  <a:cubicBezTo>
                    <a:pt x="45432" y="6137"/>
                    <a:pt x="45365" y="6104"/>
                    <a:pt x="45301" y="6066"/>
                  </a:cubicBezTo>
                  <a:cubicBezTo>
                    <a:pt x="44953" y="5849"/>
                    <a:pt x="44610" y="5619"/>
                    <a:pt x="44280" y="5375"/>
                  </a:cubicBezTo>
                  <a:cubicBezTo>
                    <a:pt x="44134" y="5259"/>
                    <a:pt x="43998" y="5132"/>
                    <a:pt x="43860" y="5007"/>
                  </a:cubicBezTo>
                  <a:cubicBezTo>
                    <a:pt x="43725" y="4886"/>
                    <a:pt x="43594" y="4763"/>
                    <a:pt x="43465" y="4636"/>
                  </a:cubicBezTo>
                  <a:lnTo>
                    <a:pt x="43466" y="4636"/>
                  </a:lnTo>
                  <a:cubicBezTo>
                    <a:pt x="43466" y="4636"/>
                    <a:pt x="43465" y="4636"/>
                    <a:pt x="43465" y="4635"/>
                  </a:cubicBezTo>
                  <a:cubicBezTo>
                    <a:pt x="43461" y="4632"/>
                    <a:pt x="43458" y="4629"/>
                    <a:pt x="43454" y="4625"/>
                  </a:cubicBezTo>
                  <a:lnTo>
                    <a:pt x="43455" y="4625"/>
                  </a:lnTo>
                  <a:cubicBezTo>
                    <a:pt x="43263" y="4419"/>
                    <a:pt x="43087" y="4196"/>
                    <a:pt x="42864" y="4018"/>
                  </a:cubicBezTo>
                  <a:cubicBezTo>
                    <a:pt x="42607" y="3812"/>
                    <a:pt x="42307" y="3680"/>
                    <a:pt x="42006" y="3553"/>
                  </a:cubicBezTo>
                  <a:lnTo>
                    <a:pt x="42006" y="3553"/>
                  </a:lnTo>
                  <a:cubicBezTo>
                    <a:pt x="42012" y="3555"/>
                    <a:pt x="42018" y="3558"/>
                    <a:pt x="42026" y="3560"/>
                  </a:cubicBezTo>
                  <a:cubicBezTo>
                    <a:pt x="41904" y="3506"/>
                    <a:pt x="41784" y="3449"/>
                    <a:pt x="41667" y="3389"/>
                  </a:cubicBezTo>
                  <a:cubicBezTo>
                    <a:pt x="41568" y="3338"/>
                    <a:pt x="41466" y="3287"/>
                    <a:pt x="41363" y="3244"/>
                  </a:cubicBezTo>
                  <a:cubicBezTo>
                    <a:pt x="41247" y="3193"/>
                    <a:pt x="41126" y="3149"/>
                    <a:pt x="41003" y="3117"/>
                  </a:cubicBezTo>
                  <a:cubicBezTo>
                    <a:pt x="40881" y="3086"/>
                    <a:pt x="40758" y="3057"/>
                    <a:pt x="40633" y="3037"/>
                  </a:cubicBezTo>
                  <a:cubicBezTo>
                    <a:pt x="40462" y="3011"/>
                    <a:pt x="40289" y="2987"/>
                    <a:pt x="40117" y="2980"/>
                  </a:cubicBezTo>
                  <a:cubicBezTo>
                    <a:pt x="40058" y="2978"/>
                    <a:pt x="39999" y="2977"/>
                    <a:pt x="39940" y="2977"/>
                  </a:cubicBezTo>
                  <a:cubicBezTo>
                    <a:pt x="39819" y="2977"/>
                    <a:pt x="39698" y="2982"/>
                    <a:pt x="39577" y="2991"/>
                  </a:cubicBezTo>
                  <a:cubicBezTo>
                    <a:pt x="39392" y="3006"/>
                    <a:pt x="39207" y="3025"/>
                    <a:pt x="39022" y="3051"/>
                  </a:cubicBezTo>
                  <a:cubicBezTo>
                    <a:pt x="38846" y="3078"/>
                    <a:pt x="38671" y="3110"/>
                    <a:pt x="38498" y="3141"/>
                  </a:cubicBezTo>
                  <a:cubicBezTo>
                    <a:pt x="38159" y="3199"/>
                    <a:pt x="37826" y="3286"/>
                    <a:pt x="37502" y="3400"/>
                  </a:cubicBezTo>
                  <a:cubicBezTo>
                    <a:pt x="37337" y="3458"/>
                    <a:pt x="37170" y="3517"/>
                    <a:pt x="37011" y="3590"/>
                  </a:cubicBezTo>
                  <a:cubicBezTo>
                    <a:pt x="36848" y="3666"/>
                    <a:pt x="36687" y="3744"/>
                    <a:pt x="36528" y="3828"/>
                  </a:cubicBezTo>
                  <a:cubicBezTo>
                    <a:pt x="36361" y="3919"/>
                    <a:pt x="36196" y="4006"/>
                    <a:pt x="36027" y="4093"/>
                  </a:cubicBezTo>
                  <a:cubicBezTo>
                    <a:pt x="35878" y="4168"/>
                    <a:pt x="35734" y="4253"/>
                    <a:pt x="35597" y="4347"/>
                  </a:cubicBezTo>
                  <a:cubicBezTo>
                    <a:pt x="35471" y="4434"/>
                    <a:pt x="35350" y="4527"/>
                    <a:pt x="35246" y="4640"/>
                  </a:cubicBezTo>
                  <a:cubicBezTo>
                    <a:pt x="35182" y="4710"/>
                    <a:pt x="35120" y="4777"/>
                    <a:pt x="35058" y="4850"/>
                  </a:cubicBezTo>
                  <a:cubicBezTo>
                    <a:pt x="35001" y="4917"/>
                    <a:pt x="34949" y="4986"/>
                    <a:pt x="34898" y="5057"/>
                  </a:cubicBezTo>
                  <a:cubicBezTo>
                    <a:pt x="34854" y="5124"/>
                    <a:pt x="34813" y="5192"/>
                    <a:pt x="34777" y="5263"/>
                  </a:cubicBezTo>
                  <a:cubicBezTo>
                    <a:pt x="34694" y="5413"/>
                    <a:pt x="34622" y="5571"/>
                    <a:pt x="34552" y="5727"/>
                  </a:cubicBezTo>
                  <a:cubicBezTo>
                    <a:pt x="34512" y="5815"/>
                    <a:pt x="34476" y="5904"/>
                    <a:pt x="34439" y="5993"/>
                  </a:cubicBezTo>
                  <a:cubicBezTo>
                    <a:pt x="34432" y="5998"/>
                    <a:pt x="34426" y="6003"/>
                    <a:pt x="34421" y="6010"/>
                  </a:cubicBezTo>
                  <a:cubicBezTo>
                    <a:pt x="34402" y="6034"/>
                    <a:pt x="34388" y="6062"/>
                    <a:pt x="34380" y="6091"/>
                  </a:cubicBezTo>
                  <a:lnTo>
                    <a:pt x="34380" y="6091"/>
                  </a:lnTo>
                  <a:cubicBezTo>
                    <a:pt x="34376" y="6100"/>
                    <a:pt x="34374" y="6110"/>
                    <a:pt x="34370" y="6118"/>
                  </a:cubicBezTo>
                  <a:cubicBezTo>
                    <a:pt x="34324" y="6214"/>
                    <a:pt x="34272" y="6306"/>
                    <a:pt x="34232" y="6404"/>
                  </a:cubicBezTo>
                  <a:cubicBezTo>
                    <a:pt x="34186" y="6519"/>
                    <a:pt x="34142" y="6635"/>
                    <a:pt x="34094" y="6749"/>
                  </a:cubicBezTo>
                  <a:lnTo>
                    <a:pt x="34094" y="6749"/>
                  </a:lnTo>
                  <a:cubicBezTo>
                    <a:pt x="34072" y="6794"/>
                    <a:pt x="34053" y="6841"/>
                    <a:pt x="34036" y="6888"/>
                  </a:cubicBezTo>
                  <a:cubicBezTo>
                    <a:pt x="34022" y="6934"/>
                    <a:pt x="34010" y="6982"/>
                    <a:pt x="34002" y="7029"/>
                  </a:cubicBezTo>
                  <a:cubicBezTo>
                    <a:pt x="33984" y="7127"/>
                    <a:pt x="33970" y="7225"/>
                    <a:pt x="33964" y="7323"/>
                  </a:cubicBezTo>
                  <a:cubicBezTo>
                    <a:pt x="33956" y="7421"/>
                    <a:pt x="33943" y="7519"/>
                    <a:pt x="33939" y="7620"/>
                  </a:cubicBezTo>
                  <a:cubicBezTo>
                    <a:pt x="33936" y="7716"/>
                    <a:pt x="33937" y="7812"/>
                    <a:pt x="33945" y="7908"/>
                  </a:cubicBezTo>
                  <a:cubicBezTo>
                    <a:pt x="33949" y="7969"/>
                    <a:pt x="33951" y="8031"/>
                    <a:pt x="33960" y="8093"/>
                  </a:cubicBezTo>
                  <a:cubicBezTo>
                    <a:pt x="33964" y="8116"/>
                    <a:pt x="33967" y="8139"/>
                    <a:pt x="33970" y="8162"/>
                  </a:cubicBezTo>
                  <a:cubicBezTo>
                    <a:pt x="33977" y="8269"/>
                    <a:pt x="33991" y="8376"/>
                    <a:pt x="34008" y="8481"/>
                  </a:cubicBezTo>
                  <a:cubicBezTo>
                    <a:pt x="34045" y="8704"/>
                    <a:pt x="34080" y="8929"/>
                    <a:pt x="34155" y="9144"/>
                  </a:cubicBezTo>
                  <a:cubicBezTo>
                    <a:pt x="34186" y="9237"/>
                    <a:pt x="34224" y="9328"/>
                    <a:pt x="34268" y="9417"/>
                  </a:cubicBezTo>
                  <a:cubicBezTo>
                    <a:pt x="34287" y="9456"/>
                    <a:pt x="34304" y="9502"/>
                    <a:pt x="34327" y="9540"/>
                  </a:cubicBezTo>
                  <a:cubicBezTo>
                    <a:pt x="34331" y="9550"/>
                    <a:pt x="34336" y="9560"/>
                    <a:pt x="34340" y="9569"/>
                  </a:cubicBezTo>
                  <a:cubicBezTo>
                    <a:pt x="34345" y="9577"/>
                    <a:pt x="34351" y="9589"/>
                    <a:pt x="34357" y="9599"/>
                  </a:cubicBezTo>
                  <a:cubicBezTo>
                    <a:pt x="34374" y="9638"/>
                    <a:pt x="34393" y="9677"/>
                    <a:pt x="34414" y="9714"/>
                  </a:cubicBezTo>
                  <a:cubicBezTo>
                    <a:pt x="34493" y="9869"/>
                    <a:pt x="34574" y="10022"/>
                    <a:pt x="34656" y="10174"/>
                  </a:cubicBezTo>
                  <a:cubicBezTo>
                    <a:pt x="34740" y="10326"/>
                    <a:pt x="34825" y="10481"/>
                    <a:pt x="34920" y="10629"/>
                  </a:cubicBezTo>
                  <a:cubicBezTo>
                    <a:pt x="35021" y="10785"/>
                    <a:pt x="35125" y="10939"/>
                    <a:pt x="35236" y="11089"/>
                  </a:cubicBezTo>
                  <a:cubicBezTo>
                    <a:pt x="35335" y="11224"/>
                    <a:pt x="35450" y="11349"/>
                    <a:pt x="35566" y="11472"/>
                  </a:cubicBezTo>
                  <a:cubicBezTo>
                    <a:pt x="35698" y="11613"/>
                    <a:pt x="35831" y="11751"/>
                    <a:pt x="35965" y="11889"/>
                  </a:cubicBezTo>
                  <a:cubicBezTo>
                    <a:pt x="36210" y="12147"/>
                    <a:pt x="36456" y="12400"/>
                    <a:pt x="36693" y="12664"/>
                  </a:cubicBezTo>
                  <a:lnTo>
                    <a:pt x="36693" y="12664"/>
                  </a:lnTo>
                  <a:cubicBezTo>
                    <a:pt x="36691" y="12662"/>
                    <a:pt x="36690" y="12660"/>
                    <a:pt x="36689" y="12658"/>
                  </a:cubicBezTo>
                  <a:lnTo>
                    <a:pt x="36689" y="12658"/>
                  </a:lnTo>
                  <a:cubicBezTo>
                    <a:pt x="36916" y="12921"/>
                    <a:pt x="37138" y="13186"/>
                    <a:pt x="37363" y="13450"/>
                  </a:cubicBezTo>
                  <a:cubicBezTo>
                    <a:pt x="37566" y="13690"/>
                    <a:pt x="37780" y="13921"/>
                    <a:pt x="37995" y="14153"/>
                  </a:cubicBezTo>
                  <a:cubicBezTo>
                    <a:pt x="38072" y="14241"/>
                    <a:pt x="38149" y="14328"/>
                    <a:pt x="38221" y="14419"/>
                  </a:cubicBezTo>
                  <a:cubicBezTo>
                    <a:pt x="38290" y="14508"/>
                    <a:pt x="38355" y="14598"/>
                    <a:pt x="38420" y="14688"/>
                  </a:cubicBezTo>
                  <a:lnTo>
                    <a:pt x="38417" y="14685"/>
                  </a:lnTo>
                  <a:lnTo>
                    <a:pt x="38417" y="14685"/>
                  </a:lnTo>
                  <a:cubicBezTo>
                    <a:pt x="38498" y="14807"/>
                    <a:pt x="38584" y="14928"/>
                    <a:pt x="38660" y="15053"/>
                  </a:cubicBezTo>
                  <a:cubicBezTo>
                    <a:pt x="38701" y="15121"/>
                    <a:pt x="38746" y="15187"/>
                    <a:pt x="38783" y="15255"/>
                  </a:cubicBezTo>
                  <a:cubicBezTo>
                    <a:pt x="38817" y="15319"/>
                    <a:pt x="38850" y="15382"/>
                    <a:pt x="38884" y="15444"/>
                  </a:cubicBezTo>
                  <a:cubicBezTo>
                    <a:pt x="38925" y="15529"/>
                    <a:pt x="38961" y="15614"/>
                    <a:pt x="38991" y="15702"/>
                  </a:cubicBezTo>
                  <a:cubicBezTo>
                    <a:pt x="39021" y="15788"/>
                    <a:pt x="39046" y="15873"/>
                    <a:pt x="39066" y="15962"/>
                  </a:cubicBezTo>
                  <a:cubicBezTo>
                    <a:pt x="39065" y="15953"/>
                    <a:pt x="39064" y="15946"/>
                    <a:pt x="39063" y="15939"/>
                  </a:cubicBezTo>
                  <a:lnTo>
                    <a:pt x="39063" y="15939"/>
                  </a:lnTo>
                  <a:cubicBezTo>
                    <a:pt x="39074" y="15996"/>
                    <a:pt x="39090" y="16054"/>
                    <a:pt x="39097" y="16112"/>
                  </a:cubicBezTo>
                  <a:cubicBezTo>
                    <a:pt x="39103" y="16164"/>
                    <a:pt x="39111" y="16217"/>
                    <a:pt x="39117" y="16270"/>
                  </a:cubicBezTo>
                  <a:cubicBezTo>
                    <a:pt x="39127" y="16398"/>
                    <a:pt x="39130" y="16527"/>
                    <a:pt x="39125" y="16654"/>
                  </a:cubicBezTo>
                  <a:cubicBezTo>
                    <a:pt x="39123" y="16781"/>
                    <a:pt x="39116" y="16907"/>
                    <a:pt x="39109" y="17033"/>
                  </a:cubicBezTo>
                  <a:cubicBezTo>
                    <a:pt x="39101" y="17122"/>
                    <a:pt x="39095" y="17211"/>
                    <a:pt x="39083" y="17300"/>
                  </a:cubicBezTo>
                  <a:cubicBezTo>
                    <a:pt x="39072" y="17389"/>
                    <a:pt x="39059" y="17480"/>
                    <a:pt x="39043" y="17571"/>
                  </a:cubicBezTo>
                  <a:lnTo>
                    <a:pt x="39043" y="17572"/>
                  </a:lnTo>
                  <a:lnTo>
                    <a:pt x="39043" y="17576"/>
                  </a:lnTo>
                  <a:cubicBezTo>
                    <a:pt x="39043" y="17580"/>
                    <a:pt x="39042" y="17585"/>
                    <a:pt x="39041" y="17589"/>
                  </a:cubicBezTo>
                  <a:lnTo>
                    <a:pt x="39041" y="17588"/>
                  </a:lnTo>
                  <a:cubicBezTo>
                    <a:pt x="39030" y="17641"/>
                    <a:pt x="39017" y="17692"/>
                    <a:pt x="39001" y="17743"/>
                  </a:cubicBezTo>
                  <a:cubicBezTo>
                    <a:pt x="38986" y="17795"/>
                    <a:pt x="38970" y="17847"/>
                    <a:pt x="38954" y="17900"/>
                  </a:cubicBezTo>
                  <a:cubicBezTo>
                    <a:pt x="38921" y="18000"/>
                    <a:pt x="38881" y="18097"/>
                    <a:pt x="38836" y="18191"/>
                  </a:cubicBezTo>
                  <a:cubicBezTo>
                    <a:pt x="38812" y="18237"/>
                    <a:pt x="38784" y="18284"/>
                    <a:pt x="38758" y="18328"/>
                  </a:cubicBezTo>
                  <a:cubicBezTo>
                    <a:pt x="38716" y="18390"/>
                    <a:pt x="38670" y="18451"/>
                    <a:pt x="38622" y="18508"/>
                  </a:cubicBezTo>
                  <a:cubicBezTo>
                    <a:pt x="38553" y="18584"/>
                    <a:pt x="38480" y="18657"/>
                    <a:pt x="38403" y="18725"/>
                  </a:cubicBezTo>
                  <a:cubicBezTo>
                    <a:pt x="38353" y="18768"/>
                    <a:pt x="38299" y="18807"/>
                    <a:pt x="38245" y="18846"/>
                  </a:cubicBezTo>
                  <a:cubicBezTo>
                    <a:pt x="38249" y="18844"/>
                    <a:pt x="38253" y="18841"/>
                    <a:pt x="38259" y="18839"/>
                  </a:cubicBezTo>
                  <a:lnTo>
                    <a:pt x="38259" y="18839"/>
                  </a:lnTo>
                  <a:cubicBezTo>
                    <a:pt x="38253" y="18842"/>
                    <a:pt x="38248" y="18846"/>
                    <a:pt x="38242" y="18848"/>
                  </a:cubicBezTo>
                  <a:lnTo>
                    <a:pt x="38241" y="18849"/>
                  </a:lnTo>
                  <a:cubicBezTo>
                    <a:pt x="38191" y="18881"/>
                    <a:pt x="38141" y="18910"/>
                    <a:pt x="38090" y="18936"/>
                  </a:cubicBezTo>
                  <a:cubicBezTo>
                    <a:pt x="38034" y="18961"/>
                    <a:pt x="37979" y="18985"/>
                    <a:pt x="37922" y="19007"/>
                  </a:cubicBezTo>
                  <a:cubicBezTo>
                    <a:pt x="37923" y="19006"/>
                    <a:pt x="37924" y="19006"/>
                    <a:pt x="37926" y="19005"/>
                  </a:cubicBezTo>
                  <a:lnTo>
                    <a:pt x="37926" y="19005"/>
                  </a:lnTo>
                  <a:cubicBezTo>
                    <a:pt x="37846" y="19031"/>
                    <a:pt x="37763" y="19053"/>
                    <a:pt x="37681" y="19071"/>
                  </a:cubicBezTo>
                  <a:cubicBezTo>
                    <a:pt x="37610" y="19084"/>
                    <a:pt x="37539" y="19093"/>
                    <a:pt x="37467" y="19100"/>
                  </a:cubicBezTo>
                  <a:cubicBezTo>
                    <a:pt x="37395" y="19104"/>
                    <a:pt x="37324" y="19105"/>
                    <a:pt x="37252" y="19107"/>
                  </a:cubicBezTo>
                  <a:cubicBezTo>
                    <a:pt x="37248" y="19107"/>
                    <a:pt x="37243" y="19107"/>
                    <a:pt x="37238" y="19107"/>
                  </a:cubicBezTo>
                  <a:cubicBezTo>
                    <a:pt x="37189" y="19107"/>
                    <a:pt x="37140" y="19103"/>
                    <a:pt x="37090" y="19100"/>
                  </a:cubicBezTo>
                  <a:cubicBezTo>
                    <a:pt x="37010" y="19092"/>
                    <a:pt x="36929" y="19083"/>
                    <a:pt x="36847" y="19072"/>
                  </a:cubicBezTo>
                  <a:cubicBezTo>
                    <a:pt x="36771" y="19063"/>
                    <a:pt x="36695" y="19048"/>
                    <a:pt x="36620" y="19033"/>
                  </a:cubicBezTo>
                  <a:cubicBezTo>
                    <a:pt x="36484" y="18998"/>
                    <a:pt x="36350" y="18960"/>
                    <a:pt x="36213" y="18916"/>
                  </a:cubicBezTo>
                  <a:lnTo>
                    <a:pt x="36213" y="18916"/>
                  </a:lnTo>
                  <a:cubicBezTo>
                    <a:pt x="36215" y="18917"/>
                    <a:pt x="36215" y="18917"/>
                    <a:pt x="36216" y="18918"/>
                  </a:cubicBezTo>
                  <a:cubicBezTo>
                    <a:pt x="36212" y="18918"/>
                    <a:pt x="36210" y="18916"/>
                    <a:pt x="36208" y="18916"/>
                  </a:cubicBezTo>
                  <a:cubicBezTo>
                    <a:pt x="36207" y="18915"/>
                    <a:pt x="36205" y="18914"/>
                    <a:pt x="36204" y="18914"/>
                  </a:cubicBezTo>
                  <a:lnTo>
                    <a:pt x="36205" y="18914"/>
                  </a:lnTo>
                  <a:cubicBezTo>
                    <a:pt x="36076" y="18865"/>
                    <a:pt x="35951" y="18815"/>
                    <a:pt x="35825" y="18758"/>
                  </a:cubicBezTo>
                  <a:lnTo>
                    <a:pt x="35825" y="18757"/>
                  </a:lnTo>
                  <a:lnTo>
                    <a:pt x="35824" y="18757"/>
                  </a:lnTo>
                  <a:cubicBezTo>
                    <a:pt x="35823" y="18757"/>
                    <a:pt x="35823" y="18757"/>
                    <a:pt x="35822" y="18754"/>
                  </a:cubicBezTo>
                  <a:lnTo>
                    <a:pt x="35806" y="18749"/>
                  </a:lnTo>
                  <a:lnTo>
                    <a:pt x="35812" y="18750"/>
                  </a:lnTo>
                  <a:cubicBezTo>
                    <a:pt x="35749" y="18717"/>
                    <a:pt x="35689" y="18684"/>
                    <a:pt x="35628" y="18646"/>
                  </a:cubicBezTo>
                  <a:cubicBezTo>
                    <a:pt x="35576" y="18610"/>
                    <a:pt x="35527" y="18572"/>
                    <a:pt x="35480" y="18532"/>
                  </a:cubicBezTo>
                  <a:cubicBezTo>
                    <a:pt x="35446" y="18500"/>
                    <a:pt x="35413" y="18467"/>
                    <a:pt x="35382" y="18432"/>
                  </a:cubicBezTo>
                  <a:cubicBezTo>
                    <a:pt x="35340" y="18380"/>
                    <a:pt x="35301" y="18330"/>
                    <a:pt x="35264" y="18274"/>
                  </a:cubicBezTo>
                  <a:lnTo>
                    <a:pt x="35264" y="18274"/>
                  </a:lnTo>
                  <a:lnTo>
                    <a:pt x="35271" y="18288"/>
                  </a:lnTo>
                  <a:cubicBezTo>
                    <a:pt x="35266" y="18281"/>
                    <a:pt x="35263" y="18276"/>
                    <a:pt x="35260" y="18270"/>
                  </a:cubicBezTo>
                  <a:cubicBezTo>
                    <a:pt x="35188" y="18160"/>
                    <a:pt x="35125" y="18046"/>
                    <a:pt x="35063" y="17932"/>
                  </a:cubicBezTo>
                  <a:cubicBezTo>
                    <a:pt x="35018" y="17843"/>
                    <a:pt x="34976" y="17756"/>
                    <a:pt x="34936" y="17668"/>
                  </a:cubicBezTo>
                  <a:cubicBezTo>
                    <a:pt x="34896" y="17580"/>
                    <a:pt x="34861" y="17493"/>
                    <a:pt x="34827" y="17405"/>
                  </a:cubicBezTo>
                  <a:cubicBezTo>
                    <a:pt x="34794" y="17306"/>
                    <a:pt x="34760" y="17207"/>
                    <a:pt x="34732" y="17105"/>
                  </a:cubicBezTo>
                  <a:cubicBezTo>
                    <a:pt x="34705" y="17002"/>
                    <a:pt x="34679" y="16897"/>
                    <a:pt x="34656" y="16793"/>
                  </a:cubicBezTo>
                  <a:lnTo>
                    <a:pt x="34657" y="16793"/>
                  </a:lnTo>
                  <a:cubicBezTo>
                    <a:pt x="34624" y="16617"/>
                    <a:pt x="34595" y="16442"/>
                    <a:pt x="34560" y="16266"/>
                  </a:cubicBezTo>
                  <a:cubicBezTo>
                    <a:pt x="34524" y="16067"/>
                    <a:pt x="34486" y="15870"/>
                    <a:pt x="34448" y="15671"/>
                  </a:cubicBezTo>
                  <a:cubicBezTo>
                    <a:pt x="34378" y="15320"/>
                    <a:pt x="34321" y="14965"/>
                    <a:pt x="34256" y="14611"/>
                  </a:cubicBezTo>
                  <a:cubicBezTo>
                    <a:pt x="34225" y="14440"/>
                    <a:pt x="34178" y="14271"/>
                    <a:pt x="34132" y="14104"/>
                  </a:cubicBezTo>
                  <a:cubicBezTo>
                    <a:pt x="34085" y="13930"/>
                    <a:pt x="34039" y="13757"/>
                    <a:pt x="33993" y="13583"/>
                  </a:cubicBezTo>
                  <a:cubicBezTo>
                    <a:pt x="33904" y="13242"/>
                    <a:pt x="33819" y="12900"/>
                    <a:pt x="33718" y="12562"/>
                  </a:cubicBezTo>
                  <a:cubicBezTo>
                    <a:pt x="33610" y="12205"/>
                    <a:pt x="33499" y="11851"/>
                    <a:pt x="33378" y="11500"/>
                  </a:cubicBezTo>
                  <a:cubicBezTo>
                    <a:pt x="33313" y="11315"/>
                    <a:pt x="33237" y="11137"/>
                    <a:pt x="33162" y="10956"/>
                  </a:cubicBezTo>
                  <a:cubicBezTo>
                    <a:pt x="33094" y="10793"/>
                    <a:pt x="33026" y="10631"/>
                    <a:pt x="32961" y="10467"/>
                  </a:cubicBezTo>
                  <a:cubicBezTo>
                    <a:pt x="32832" y="10145"/>
                    <a:pt x="32704" y="9824"/>
                    <a:pt x="32545" y="9517"/>
                  </a:cubicBezTo>
                  <a:cubicBezTo>
                    <a:pt x="32460" y="9355"/>
                    <a:pt x="32378" y="9194"/>
                    <a:pt x="32289" y="9034"/>
                  </a:cubicBezTo>
                  <a:cubicBezTo>
                    <a:pt x="32200" y="8875"/>
                    <a:pt x="32114" y="8714"/>
                    <a:pt x="32017" y="8559"/>
                  </a:cubicBezTo>
                  <a:cubicBezTo>
                    <a:pt x="31823" y="8248"/>
                    <a:pt x="31609" y="7951"/>
                    <a:pt x="31398" y="7651"/>
                  </a:cubicBezTo>
                  <a:cubicBezTo>
                    <a:pt x="31193" y="7364"/>
                    <a:pt x="30981" y="7082"/>
                    <a:pt x="30771" y="6800"/>
                  </a:cubicBezTo>
                  <a:cubicBezTo>
                    <a:pt x="30666" y="6661"/>
                    <a:pt x="30562" y="6525"/>
                    <a:pt x="30454" y="6390"/>
                  </a:cubicBezTo>
                  <a:cubicBezTo>
                    <a:pt x="30392" y="6310"/>
                    <a:pt x="30327" y="6233"/>
                    <a:pt x="30263" y="6156"/>
                  </a:cubicBezTo>
                  <a:cubicBezTo>
                    <a:pt x="30211" y="6095"/>
                    <a:pt x="30158" y="6032"/>
                    <a:pt x="30101" y="5974"/>
                  </a:cubicBezTo>
                  <a:cubicBezTo>
                    <a:pt x="29854" y="5720"/>
                    <a:pt x="29593" y="5482"/>
                    <a:pt x="29333" y="5240"/>
                  </a:cubicBezTo>
                  <a:cubicBezTo>
                    <a:pt x="29071" y="4997"/>
                    <a:pt x="28807" y="4754"/>
                    <a:pt x="28536" y="4518"/>
                  </a:cubicBezTo>
                  <a:cubicBezTo>
                    <a:pt x="28264" y="4284"/>
                    <a:pt x="27972" y="4077"/>
                    <a:pt x="27682" y="3866"/>
                  </a:cubicBezTo>
                  <a:cubicBezTo>
                    <a:pt x="27398" y="3660"/>
                    <a:pt x="27106" y="3467"/>
                    <a:pt x="26791" y="3310"/>
                  </a:cubicBezTo>
                  <a:cubicBezTo>
                    <a:pt x="26778" y="3302"/>
                    <a:pt x="26762" y="3295"/>
                    <a:pt x="26748" y="3289"/>
                  </a:cubicBezTo>
                  <a:cubicBezTo>
                    <a:pt x="26720" y="3270"/>
                    <a:pt x="26687" y="3258"/>
                    <a:pt x="26656" y="3242"/>
                  </a:cubicBezTo>
                  <a:cubicBezTo>
                    <a:pt x="26646" y="3237"/>
                    <a:pt x="26633" y="3231"/>
                    <a:pt x="26622" y="3225"/>
                  </a:cubicBezTo>
                  <a:cubicBezTo>
                    <a:pt x="26611" y="3220"/>
                    <a:pt x="26597" y="3213"/>
                    <a:pt x="26584" y="3206"/>
                  </a:cubicBezTo>
                  <a:cubicBezTo>
                    <a:pt x="26535" y="3184"/>
                    <a:pt x="26486" y="3160"/>
                    <a:pt x="26436" y="3137"/>
                  </a:cubicBezTo>
                  <a:cubicBezTo>
                    <a:pt x="26358" y="3102"/>
                    <a:pt x="26279" y="3068"/>
                    <a:pt x="26201" y="3033"/>
                  </a:cubicBezTo>
                  <a:cubicBezTo>
                    <a:pt x="26045" y="2968"/>
                    <a:pt x="25886" y="2904"/>
                    <a:pt x="25729" y="2838"/>
                  </a:cubicBezTo>
                  <a:cubicBezTo>
                    <a:pt x="25394" y="2694"/>
                    <a:pt x="25059" y="2552"/>
                    <a:pt x="24711" y="2437"/>
                  </a:cubicBezTo>
                  <a:cubicBezTo>
                    <a:pt x="24369" y="2325"/>
                    <a:pt x="24022" y="2232"/>
                    <a:pt x="23669" y="2159"/>
                  </a:cubicBezTo>
                  <a:cubicBezTo>
                    <a:pt x="23502" y="2123"/>
                    <a:pt x="23335" y="2096"/>
                    <a:pt x="23167" y="2072"/>
                  </a:cubicBezTo>
                  <a:cubicBezTo>
                    <a:pt x="22988" y="2048"/>
                    <a:pt x="22809" y="2023"/>
                    <a:pt x="22631" y="2001"/>
                  </a:cubicBezTo>
                  <a:cubicBezTo>
                    <a:pt x="22280" y="1957"/>
                    <a:pt x="21926" y="1929"/>
                    <a:pt x="21573" y="1907"/>
                  </a:cubicBezTo>
                  <a:cubicBezTo>
                    <a:pt x="21397" y="1893"/>
                    <a:pt x="21222" y="1884"/>
                    <a:pt x="21047" y="1884"/>
                  </a:cubicBezTo>
                  <a:cubicBezTo>
                    <a:pt x="21021" y="1884"/>
                    <a:pt x="20996" y="1884"/>
                    <a:pt x="20971" y="1884"/>
                  </a:cubicBezTo>
                  <a:cubicBezTo>
                    <a:pt x="20808" y="1884"/>
                    <a:pt x="20645" y="1887"/>
                    <a:pt x="20482" y="1890"/>
                  </a:cubicBezTo>
                  <a:cubicBezTo>
                    <a:pt x="20134" y="1897"/>
                    <a:pt x="19787" y="1916"/>
                    <a:pt x="19442" y="1949"/>
                  </a:cubicBezTo>
                  <a:cubicBezTo>
                    <a:pt x="19255" y="1967"/>
                    <a:pt x="19069" y="1989"/>
                    <a:pt x="18883" y="2013"/>
                  </a:cubicBezTo>
                  <a:cubicBezTo>
                    <a:pt x="18715" y="2035"/>
                    <a:pt x="18550" y="2070"/>
                    <a:pt x="18384" y="2105"/>
                  </a:cubicBezTo>
                  <a:lnTo>
                    <a:pt x="18384" y="2105"/>
                  </a:lnTo>
                  <a:cubicBezTo>
                    <a:pt x="18386" y="2104"/>
                    <a:pt x="18388" y="2104"/>
                    <a:pt x="18390" y="2103"/>
                  </a:cubicBezTo>
                  <a:lnTo>
                    <a:pt x="18390" y="2103"/>
                  </a:lnTo>
                  <a:cubicBezTo>
                    <a:pt x="18220" y="2140"/>
                    <a:pt x="18048" y="2174"/>
                    <a:pt x="17876" y="2198"/>
                  </a:cubicBezTo>
                  <a:cubicBezTo>
                    <a:pt x="17696" y="2222"/>
                    <a:pt x="17516" y="2241"/>
                    <a:pt x="17337" y="2275"/>
                  </a:cubicBezTo>
                  <a:cubicBezTo>
                    <a:pt x="16978" y="2344"/>
                    <a:pt x="16625" y="2430"/>
                    <a:pt x="16271" y="2521"/>
                  </a:cubicBezTo>
                  <a:cubicBezTo>
                    <a:pt x="16099" y="2564"/>
                    <a:pt x="15930" y="2614"/>
                    <a:pt x="15762" y="2672"/>
                  </a:cubicBezTo>
                  <a:cubicBezTo>
                    <a:pt x="15594" y="2730"/>
                    <a:pt x="15431" y="2796"/>
                    <a:pt x="15267" y="2860"/>
                  </a:cubicBezTo>
                  <a:cubicBezTo>
                    <a:pt x="15104" y="2924"/>
                    <a:pt x="14943" y="2987"/>
                    <a:pt x="14780" y="3049"/>
                  </a:cubicBezTo>
                  <a:cubicBezTo>
                    <a:pt x="14618" y="3112"/>
                    <a:pt x="14453" y="3171"/>
                    <a:pt x="14291" y="3239"/>
                  </a:cubicBezTo>
                  <a:cubicBezTo>
                    <a:pt x="14204" y="3278"/>
                    <a:pt x="14117" y="3314"/>
                    <a:pt x="14031" y="3358"/>
                  </a:cubicBezTo>
                  <a:cubicBezTo>
                    <a:pt x="13951" y="3400"/>
                    <a:pt x="13872" y="3439"/>
                    <a:pt x="13796" y="3484"/>
                  </a:cubicBezTo>
                  <a:cubicBezTo>
                    <a:pt x="13642" y="3577"/>
                    <a:pt x="13491" y="3674"/>
                    <a:pt x="13336" y="3765"/>
                  </a:cubicBezTo>
                  <a:cubicBezTo>
                    <a:pt x="13180" y="3855"/>
                    <a:pt x="13024" y="3939"/>
                    <a:pt x="12869" y="4027"/>
                  </a:cubicBezTo>
                  <a:cubicBezTo>
                    <a:pt x="12714" y="4114"/>
                    <a:pt x="12555" y="4201"/>
                    <a:pt x="12406" y="4300"/>
                  </a:cubicBezTo>
                  <a:cubicBezTo>
                    <a:pt x="12223" y="4424"/>
                    <a:pt x="12045" y="4546"/>
                    <a:pt x="11878" y="4690"/>
                  </a:cubicBezTo>
                  <a:cubicBezTo>
                    <a:pt x="11686" y="4854"/>
                    <a:pt x="11525" y="5049"/>
                    <a:pt x="11369" y="5244"/>
                  </a:cubicBezTo>
                  <a:cubicBezTo>
                    <a:pt x="11149" y="5516"/>
                    <a:pt x="10936" y="5792"/>
                    <a:pt x="10713" y="6058"/>
                  </a:cubicBezTo>
                  <a:cubicBezTo>
                    <a:pt x="10713" y="6058"/>
                    <a:pt x="10713" y="6058"/>
                    <a:pt x="10713" y="6058"/>
                  </a:cubicBezTo>
                  <a:lnTo>
                    <a:pt x="10713" y="6058"/>
                  </a:lnTo>
                  <a:cubicBezTo>
                    <a:pt x="10622" y="6161"/>
                    <a:pt x="10531" y="6263"/>
                    <a:pt x="10438" y="6363"/>
                  </a:cubicBezTo>
                  <a:cubicBezTo>
                    <a:pt x="10306" y="6511"/>
                    <a:pt x="10163" y="6658"/>
                    <a:pt x="10064" y="6830"/>
                  </a:cubicBezTo>
                  <a:cubicBezTo>
                    <a:pt x="9918" y="7077"/>
                    <a:pt x="9793" y="7332"/>
                    <a:pt x="9647" y="7577"/>
                  </a:cubicBezTo>
                  <a:cubicBezTo>
                    <a:pt x="9568" y="7709"/>
                    <a:pt x="9488" y="7839"/>
                    <a:pt x="9415" y="7974"/>
                  </a:cubicBezTo>
                  <a:cubicBezTo>
                    <a:pt x="9345" y="8107"/>
                    <a:pt x="9274" y="8242"/>
                    <a:pt x="9207" y="8377"/>
                  </a:cubicBezTo>
                  <a:cubicBezTo>
                    <a:pt x="9096" y="8599"/>
                    <a:pt x="8972" y="8818"/>
                    <a:pt x="8876" y="9048"/>
                  </a:cubicBezTo>
                  <a:cubicBezTo>
                    <a:pt x="8812" y="9200"/>
                    <a:pt x="8754" y="9353"/>
                    <a:pt x="8695" y="9507"/>
                  </a:cubicBezTo>
                  <a:cubicBezTo>
                    <a:pt x="8632" y="9671"/>
                    <a:pt x="8566" y="9834"/>
                    <a:pt x="8499" y="9996"/>
                  </a:cubicBezTo>
                  <a:cubicBezTo>
                    <a:pt x="8431" y="10165"/>
                    <a:pt x="8361" y="10333"/>
                    <a:pt x="8292" y="10501"/>
                  </a:cubicBezTo>
                  <a:cubicBezTo>
                    <a:pt x="8258" y="10587"/>
                    <a:pt x="8224" y="10670"/>
                    <a:pt x="8192" y="10755"/>
                  </a:cubicBezTo>
                  <a:cubicBezTo>
                    <a:pt x="8161" y="10834"/>
                    <a:pt x="8131" y="10913"/>
                    <a:pt x="8104" y="10992"/>
                  </a:cubicBezTo>
                  <a:cubicBezTo>
                    <a:pt x="8076" y="11084"/>
                    <a:pt x="8041" y="11176"/>
                    <a:pt x="8017" y="11268"/>
                  </a:cubicBezTo>
                  <a:cubicBezTo>
                    <a:pt x="7991" y="11365"/>
                    <a:pt x="7965" y="11462"/>
                    <a:pt x="7940" y="11559"/>
                  </a:cubicBezTo>
                  <a:cubicBezTo>
                    <a:pt x="7915" y="11649"/>
                    <a:pt x="7899" y="11744"/>
                    <a:pt x="7879" y="11836"/>
                  </a:cubicBezTo>
                  <a:cubicBezTo>
                    <a:pt x="7866" y="11905"/>
                    <a:pt x="7853" y="11973"/>
                    <a:pt x="7844" y="12043"/>
                  </a:cubicBezTo>
                  <a:cubicBezTo>
                    <a:pt x="7829" y="12133"/>
                    <a:pt x="7811" y="12224"/>
                    <a:pt x="7800" y="12317"/>
                  </a:cubicBezTo>
                  <a:cubicBezTo>
                    <a:pt x="7790" y="12423"/>
                    <a:pt x="7779" y="12529"/>
                    <a:pt x="7769" y="12636"/>
                  </a:cubicBezTo>
                  <a:cubicBezTo>
                    <a:pt x="7750" y="12807"/>
                    <a:pt x="7740" y="12979"/>
                    <a:pt x="7734" y="13151"/>
                  </a:cubicBezTo>
                  <a:cubicBezTo>
                    <a:pt x="7716" y="13522"/>
                    <a:pt x="7724" y="13892"/>
                    <a:pt x="7739" y="14262"/>
                  </a:cubicBezTo>
                  <a:cubicBezTo>
                    <a:pt x="7750" y="14616"/>
                    <a:pt x="7786" y="14967"/>
                    <a:pt x="7848" y="15316"/>
                  </a:cubicBezTo>
                  <a:cubicBezTo>
                    <a:pt x="7880" y="15486"/>
                    <a:pt x="7916" y="15653"/>
                    <a:pt x="7955" y="15821"/>
                  </a:cubicBezTo>
                  <a:cubicBezTo>
                    <a:pt x="8000" y="16004"/>
                    <a:pt x="8040" y="16187"/>
                    <a:pt x="8087" y="16366"/>
                  </a:cubicBezTo>
                  <a:cubicBezTo>
                    <a:pt x="8138" y="16554"/>
                    <a:pt x="8191" y="16742"/>
                    <a:pt x="8246" y="16928"/>
                  </a:cubicBezTo>
                  <a:cubicBezTo>
                    <a:pt x="8294" y="17090"/>
                    <a:pt x="8350" y="17250"/>
                    <a:pt x="8406" y="17409"/>
                  </a:cubicBezTo>
                  <a:cubicBezTo>
                    <a:pt x="8465" y="17576"/>
                    <a:pt x="8530" y="17742"/>
                    <a:pt x="8598" y="17903"/>
                  </a:cubicBezTo>
                  <a:cubicBezTo>
                    <a:pt x="8670" y="18070"/>
                    <a:pt x="8745" y="18235"/>
                    <a:pt x="8821" y="18400"/>
                  </a:cubicBezTo>
                  <a:cubicBezTo>
                    <a:pt x="8894" y="18557"/>
                    <a:pt x="8967" y="18713"/>
                    <a:pt x="9034" y="18872"/>
                  </a:cubicBezTo>
                  <a:cubicBezTo>
                    <a:pt x="9107" y="19036"/>
                    <a:pt x="9178" y="19202"/>
                    <a:pt x="9254" y="19365"/>
                  </a:cubicBezTo>
                  <a:cubicBezTo>
                    <a:pt x="9406" y="19693"/>
                    <a:pt x="9563" y="20022"/>
                    <a:pt x="9766" y="20326"/>
                  </a:cubicBezTo>
                  <a:cubicBezTo>
                    <a:pt x="9870" y="20480"/>
                    <a:pt x="9977" y="20631"/>
                    <a:pt x="10088" y="20783"/>
                  </a:cubicBezTo>
                  <a:cubicBezTo>
                    <a:pt x="10194" y="20925"/>
                    <a:pt x="10298" y="21070"/>
                    <a:pt x="10408" y="21209"/>
                  </a:cubicBezTo>
                  <a:cubicBezTo>
                    <a:pt x="10520" y="21349"/>
                    <a:pt x="10632" y="21487"/>
                    <a:pt x="10749" y="21624"/>
                  </a:cubicBezTo>
                  <a:cubicBezTo>
                    <a:pt x="10871" y="21768"/>
                    <a:pt x="10999" y="21903"/>
                    <a:pt x="11129" y="22039"/>
                  </a:cubicBezTo>
                  <a:cubicBezTo>
                    <a:pt x="11244" y="22164"/>
                    <a:pt x="11367" y="22283"/>
                    <a:pt x="11492" y="22396"/>
                  </a:cubicBezTo>
                  <a:cubicBezTo>
                    <a:pt x="11628" y="22520"/>
                    <a:pt x="11762" y="22643"/>
                    <a:pt x="11902" y="22760"/>
                  </a:cubicBezTo>
                  <a:cubicBezTo>
                    <a:pt x="12039" y="22872"/>
                    <a:pt x="12178" y="22984"/>
                    <a:pt x="12324" y="23084"/>
                  </a:cubicBezTo>
                  <a:cubicBezTo>
                    <a:pt x="12408" y="23139"/>
                    <a:pt x="12489" y="23193"/>
                    <a:pt x="12574" y="23246"/>
                  </a:cubicBezTo>
                  <a:cubicBezTo>
                    <a:pt x="12653" y="23294"/>
                    <a:pt x="12732" y="23342"/>
                    <a:pt x="12812" y="23391"/>
                  </a:cubicBezTo>
                  <a:cubicBezTo>
                    <a:pt x="13130" y="23581"/>
                    <a:pt x="13440" y="23782"/>
                    <a:pt x="13756" y="23978"/>
                  </a:cubicBezTo>
                  <a:cubicBezTo>
                    <a:pt x="13902" y="24067"/>
                    <a:pt x="14054" y="24149"/>
                    <a:pt x="14206" y="24228"/>
                  </a:cubicBezTo>
                  <a:cubicBezTo>
                    <a:pt x="14373" y="24314"/>
                    <a:pt x="14550" y="24379"/>
                    <a:pt x="14729" y="24442"/>
                  </a:cubicBezTo>
                  <a:cubicBezTo>
                    <a:pt x="14902" y="24502"/>
                    <a:pt x="15082" y="24544"/>
                    <a:pt x="15262" y="24583"/>
                  </a:cubicBezTo>
                  <a:cubicBezTo>
                    <a:pt x="15430" y="24620"/>
                    <a:pt x="15600" y="24650"/>
                    <a:pt x="15771" y="24677"/>
                  </a:cubicBezTo>
                  <a:cubicBezTo>
                    <a:pt x="16126" y="24730"/>
                    <a:pt x="16485" y="24775"/>
                    <a:pt x="16846" y="24775"/>
                  </a:cubicBezTo>
                  <a:cubicBezTo>
                    <a:pt x="16854" y="24775"/>
                    <a:pt x="16863" y="24775"/>
                    <a:pt x="16871" y="24775"/>
                  </a:cubicBezTo>
                  <a:cubicBezTo>
                    <a:pt x="17227" y="24774"/>
                    <a:pt x="17582" y="24769"/>
                    <a:pt x="17939" y="24763"/>
                  </a:cubicBezTo>
                  <a:cubicBezTo>
                    <a:pt x="18416" y="24753"/>
                    <a:pt x="18893" y="24749"/>
                    <a:pt x="19370" y="24749"/>
                  </a:cubicBezTo>
                  <a:cubicBezTo>
                    <a:pt x="19620" y="24749"/>
                    <a:pt x="19870" y="24750"/>
                    <a:pt x="20121" y="24753"/>
                  </a:cubicBezTo>
                  <a:cubicBezTo>
                    <a:pt x="20476" y="24757"/>
                    <a:pt x="20834" y="24766"/>
                    <a:pt x="21191" y="24775"/>
                  </a:cubicBezTo>
                  <a:cubicBezTo>
                    <a:pt x="21549" y="24784"/>
                    <a:pt x="21905" y="24800"/>
                    <a:pt x="22261" y="24821"/>
                  </a:cubicBezTo>
                  <a:cubicBezTo>
                    <a:pt x="22260" y="24821"/>
                    <a:pt x="22259" y="24821"/>
                    <a:pt x="22258" y="24822"/>
                  </a:cubicBezTo>
                  <a:cubicBezTo>
                    <a:pt x="22259" y="24822"/>
                    <a:pt x="22261" y="24821"/>
                    <a:pt x="22263" y="24821"/>
                  </a:cubicBezTo>
                  <a:cubicBezTo>
                    <a:pt x="22265" y="24821"/>
                    <a:pt x="22267" y="24822"/>
                    <a:pt x="22268" y="24822"/>
                  </a:cubicBezTo>
                  <a:lnTo>
                    <a:pt x="22278" y="24823"/>
                  </a:lnTo>
                  <a:cubicBezTo>
                    <a:pt x="22450" y="24835"/>
                    <a:pt x="22622" y="24850"/>
                    <a:pt x="22793" y="24865"/>
                  </a:cubicBezTo>
                  <a:cubicBezTo>
                    <a:pt x="22940" y="24878"/>
                    <a:pt x="23084" y="24906"/>
                    <a:pt x="23230" y="24935"/>
                  </a:cubicBezTo>
                  <a:lnTo>
                    <a:pt x="23230" y="24935"/>
                  </a:lnTo>
                  <a:cubicBezTo>
                    <a:pt x="23229" y="24935"/>
                    <a:pt x="23228" y="24934"/>
                    <a:pt x="23227" y="24934"/>
                  </a:cubicBezTo>
                  <a:lnTo>
                    <a:pt x="23227" y="24934"/>
                  </a:lnTo>
                  <a:cubicBezTo>
                    <a:pt x="23325" y="24961"/>
                    <a:pt x="23423" y="24984"/>
                    <a:pt x="23521" y="25013"/>
                  </a:cubicBezTo>
                  <a:cubicBezTo>
                    <a:pt x="23615" y="25041"/>
                    <a:pt x="23709" y="25074"/>
                    <a:pt x="23803" y="25103"/>
                  </a:cubicBezTo>
                  <a:cubicBezTo>
                    <a:pt x="23795" y="25101"/>
                    <a:pt x="23789" y="25099"/>
                    <a:pt x="23781" y="25097"/>
                  </a:cubicBezTo>
                  <a:lnTo>
                    <a:pt x="23781" y="25097"/>
                  </a:lnTo>
                  <a:cubicBezTo>
                    <a:pt x="23869" y="25131"/>
                    <a:pt x="23957" y="25164"/>
                    <a:pt x="24045" y="25202"/>
                  </a:cubicBezTo>
                  <a:cubicBezTo>
                    <a:pt x="24125" y="25235"/>
                    <a:pt x="24201" y="25273"/>
                    <a:pt x="24281" y="25311"/>
                  </a:cubicBezTo>
                  <a:lnTo>
                    <a:pt x="24266" y="25305"/>
                  </a:lnTo>
                  <a:lnTo>
                    <a:pt x="24266" y="25305"/>
                  </a:lnTo>
                  <a:cubicBezTo>
                    <a:pt x="24340" y="25344"/>
                    <a:pt x="24411" y="25384"/>
                    <a:pt x="24483" y="25431"/>
                  </a:cubicBezTo>
                  <a:cubicBezTo>
                    <a:pt x="24521" y="25460"/>
                    <a:pt x="24558" y="25490"/>
                    <a:pt x="24595" y="25521"/>
                  </a:cubicBezTo>
                  <a:cubicBezTo>
                    <a:pt x="24632" y="25553"/>
                    <a:pt x="24666" y="25588"/>
                    <a:pt x="24698" y="25625"/>
                  </a:cubicBezTo>
                  <a:cubicBezTo>
                    <a:pt x="24724" y="25655"/>
                    <a:pt x="24746" y="25687"/>
                    <a:pt x="24769" y="25720"/>
                  </a:cubicBezTo>
                  <a:cubicBezTo>
                    <a:pt x="24767" y="25718"/>
                    <a:pt x="24766" y="25717"/>
                    <a:pt x="24764" y="25716"/>
                  </a:cubicBezTo>
                  <a:lnTo>
                    <a:pt x="24764" y="25716"/>
                  </a:lnTo>
                  <a:cubicBezTo>
                    <a:pt x="24787" y="25751"/>
                    <a:pt x="24808" y="25788"/>
                    <a:pt x="24829" y="25826"/>
                  </a:cubicBezTo>
                  <a:cubicBezTo>
                    <a:pt x="24840" y="25847"/>
                    <a:pt x="24851" y="25869"/>
                    <a:pt x="24859" y="25890"/>
                  </a:cubicBezTo>
                  <a:cubicBezTo>
                    <a:pt x="24870" y="25917"/>
                    <a:pt x="24878" y="25946"/>
                    <a:pt x="24885" y="25974"/>
                  </a:cubicBezTo>
                  <a:cubicBezTo>
                    <a:pt x="24888" y="25991"/>
                    <a:pt x="24889" y="26009"/>
                    <a:pt x="24890" y="26026"/>
                  </a:cubicBezTo>
                  <a:lnTo>
                    <a:pt x="24890" y="26023"/>
                  </a:lnTo>
                  <a:cubicBezTo>
                    <a:pt x="24892" y="26042"/>
                    <a:pt x="24893" y="26064"/>
                    <a:pt x="24893" y="26085"/>
                  </a:cubicBezTo>
                  <a:cubicBezTo>
                    <a:pt x="24893" y="26088"/>
                    <a:pt x="24892" y="26090"/>
                    <a:pt x="24892" y="26095"/>
                  </a:cubicBezTo>
                  <a:lnTo>
                    <a:pt x="24892" y="26099"/>
                  </a:lnTo>
                  <a:lnTo>
                    <a:pt x="24892" y="26102"/>
                  </a:lnTo>
                  <a:cubicBezTo>
                    <a:pt x="24885" y="26183"/>
                    <a:pt x="24872" y="26261"/>
                    <a:pt x="24856" y="26342"/>
                  </a:cubicBezTo>
                  <a:lnTo>
                    <a:pt x="24858" y="26342"/>
                  </a:lnTo>
                  <a:cubicBezTo>
                    <a:pt x="24840" y="26408"/>
                    <a:pt x="24822" y="26474"/>
                    <a:pt x="24802" y="26540"/>
                  </a:cubicBezTo>
                  <a:cubicBezTo>
                    <a:pt x="24776" y="26613"/>
                    <a:pt x="24746" y="26685"/>
                    <a:pt x="24712" y="26758"/>
                  </a:cubicBezTo>
                  <a:cubicBezTo>
                    <a:pt x="24716" y="26751"/>
                    <a:pt x="24719" y="26745"/>
                    <a:pt x="24722" y="26739"/>
                  </a:cubicBezTo>
                  <a:lnTo>
                    <a:pt x="24722" y="26739"/>
                  </a:lnTo>
                  <a:cubicBezTo>
                    <a:pt x="24693" y="26797"/>
                    <a:pt x="24663" y="26852"/>
                    <a:pt x="24629" y="26908"/>
                  </a:cubicBezTo>
                  <a:cubicBezTo>
                    <a:pt x="24585" y="26972"/>
                    <a:pt x="24540" y="27031"/>
                    <a:pt x="24491" y="27091"/>
                  </a:cubicBezTo>
                  <a:cubicBezTo>
                    <a:pt x="24440" y="27147"/>
                    <a:pt x="24387" y="27201"/>
                    <a:pt x="24331" y="27253"/>
                  </a:cubicBezTo>
                  <a:cubicBezTo>
                    <a:pt x="24275" y="27299"/>
                    <a:pt x="24217" y="27344"/>
                    <a:pt x="24157" y="27387"/>
                  </a:cubicBezTo>
                  <a:cubicBezTo>
                    <a:pt x="24099" y="27424"/>
                    <a:pt x="24043" y="27468"/>
                    <a:pt x="23981" y="27502"/>
                  </a:cubicBezTo>
                  <a:cubicBezTo>
                    <a:pt x="23919" y="27536"/>
                    <a:pt x="23856" y="27571"/>
                    <a:pt x="23793" y="27605"/>
                  </a:cubicBezTo>
                  <a:cubicBezTo>
                    <a:pt x="23734" y="27634"/>
                    <a:pt x="23676" y="27664"/>
                    <a:pt x="23615" y="27688"/>
                  </a:cubicBezTo>
                  <a:cubicBezTo>
                    <a:pt x="23550" y="27713"/>
                    <a:pt x="23486" y="27741"/>
                    <a:pt x="23420" y="27767"/>
                  </a:cubicBezTo>
                  <a:cubicBezTo>
                    <a:pt x="23319" y="27804"/>
                    <a:pt x="23215" y="27838"/>
                    <a:pt x="23111" y="27870"/>
                  </a:cubicBezTo>
                  <a:cubicBezTo>
                    <a:pt x="23014" y="27898"/>
                    <a:pt x="22914" y="27923"/>
                    <a:pt x="22815" y="27950"/>
                  </a:cubicBezTo>
                  <a:cubicBezTo>
                    <a:pt x="22584" y="27997"/>
                    <a:pt x="22353" y="28036"/>
                    <a:pt x="22120" y="28070"/>
                  </a:cubicBezTo>
                  <a:cubicBezTo>
                    <a:pt x="21978" y="28089"/>
                    <a:pt x="21836" y="28109"/>
                    <a:pt x="21694" y="28126"/>
                  </a:cubicBezTo>
                  <a:cubicBezTo>
                    <a:pt x="21577" y="28141"/>
                    <a:pt x="21458" y="28148"/>
                    <a:pt x="21340" y="28159"/>
                  </a:cubicBezTo>
                  <a:cubicBezTo>
                    <a:pt x="21168" y="28164"/>
                    <a:pt x="20996" y="28166"/>
                    <a:pt x="20823" y="28166"/>
                  </a:cubicBezTo>
                  <a:cubicBezTo>
                    <a:pt x="20549" y="28166"/>
                    <a:pt x="20273" y="28160"/>
                    <a:pt x="19999" y="28149"/>
                  </a:cubicBezTo>
                  <a:cubicBezTo>
                    <a:pt x="19984" y="28143"/>
                    <a:pt x="19970" y="28139"/>
                    <a:pt x="19954" y="28137"/>
                  </a:cubicBezTo>
                  <a:cubicBezTo>
                    <a:pt x="19926" y="28134"/>
                    <a:pt x="19897" y="28132"/>
                    <a:pt x="19868" y="28132"/>
                  </a:cubicBezTo>
                  <a:cubicBezTo>
                    <a:pt x="19854" y="28132"/>
                    <a:pt x="19839" y="28133"/>
                    <a:pt x="19825" y="28133"/>
                  </a:cubicBezTo>
                  <a:cubicBezTo>
                    <a:pt x="19798" y="28135"/>
                    <a:pt x="19772" y="28138"/>
                    <a:pt x="19745" y="28139"/>
                  </a:cubicBezTo>
                  <a:cubicBezTo>
                    <a:pt x="19733" y="28138"/>
                    <a:pt x="19722" y="28137"/>
                    <a:pt x="19710" y="28135"/>
                  </a:cubicBezTo>
                  <a:cubicBezTo>
                    <a:pt x="19700" y="28138"/>
                    <a:pt x="19691" y="28139"/>
                    <a:pt x="19681" y="28139"/>
                  </a:cubicBezTo>
                  <a:cubicBezTo>
                    <a:pt x="19672" y="28139"/>
                    <a:pt x="19662" y="28139"/>
                    <a:pt x="19653" y="28139"/>
                  </a:cubicBezTo>
                  <a:cubicBezTo>
                    <a:pt x="19625" y="28139"/>
                    <a:pt x="19598" y="28137"/>
                    <a:pt x="19571" y="28133"/>
                  </a:cubicBezTo>
                  <a:cubicBezTo>
                    <a:pt x="19510" y="28128"/>
                    <a:pt x="19451" y="28120"/>
                    <a:pt x="19392" y="28113"/>
                  </a:cubicBezTo>
                  <a:lnTo>
                    <a:pt x="19392" y="28113"/>
                  </a:lnTo>
                  <a:lnTo>
                    <a:pt x="19402" y="28114"/>
                  </a:lnTo>
                  <a:cubicBezTo>
                    <a:pt x="19341" y="28108"/>
                    <a:pt x="19281" y="28104"/>
                    <a:pt x="19221" y="28104"/>
                  </a:cubicBezTo>
                  <a:lnTo>
                    <a:pt x="19242" y="28103"/>
                  </a:lnTo>
                  <a:lnTo>
                    <a:pt x="19242" y="28103"/>
                  </a:lnTo>
                  <a:cubicBezTo>
                    <a:pt x="19204" y="28104"/>
                    <a:pt x="19167" y="28105"/>
                    <a:pt x="19129" y="28105"/>
                  </a:cubicBezTo>
                  <a:cubicBezTo>
                    <a:pt x="19060" y="28105"/>
                    <a:pt x="18992" y="28103"/>
                    <a:pt x="18923" y="28099"/>
                  </a:cubicBezTo>
                  <a:lnTo>
                    <a:pt x="18899" y="28097"/>
                  </a:lnTo>
                  <a:cubicBezTo>
                    <a:pt x="18858" y="28095"/>
                    <a:pt x="18817" y="28093"/>
                    <a:pt x="18777" y="28091"/>
                  </a:cubicBezTo>
                  <a:cubicBezTo>
                    <a:pt x="18718" y="28088"/>
                    <a:pt x="18660" y="28085"/>
                    <a:pt x="18603" y="28082"/>
                  </a:cubicBezTo>
                  <a:cubicBezTo>
                    <a:pt x="18594" y="28082"/>
                    <a:pt x="18583" y="28079"/>
                    <a:pt x="18574" y="28078"/>
                  </a:cubicBezTo>
                  <a:cubicBezTo>
                    <a:pt x="18526" y="28075"/>
                    <a:pt x="18477" y="28070"/>
                    <a:pt x="18429" y="28064"/>
                  </a:cubicBezTo>
                  <a:cubicBezTo>
                    <a:pt x="18375" y="28057"/>
                    <a:pt x="18320" y="28051"/>
                    <a:pt x="18267" y="28043"/>
                  </a:cubicBezTo>
                  <a:lnTo>
                    <a:pt x="18253" y="28040"/>
                  </a:lnTo>
                  <a:cubicBezTo>
                    <a:pt x="18203" y="28034"/>
                    <a:pt x="18154" y="28026"/>
                    <a:pt x="18106" y="28016"/>
                  </a:cubicBezTo>
                  <a:cubicBezTo>
                    <a:pt x="18037" y="28006"/>
                    <a:pt x="17970" y="27989"/>
                    <a:pt x="17904" y="27965"/>
                  </a:cubicBezTo>
                  <a:cubicBezTo>
                    <a:pt x="17901" y="27965"/>
                    <a:pt x="17898" y="27963"/>
                    <a:pt x="17895" y="27962"/>
                  </a:cubicBezTo>
                  <a:cubicBezTo>
                    <a:pt x="17842" y="27959"/>
                    <a:pt x="17793" y="27956"/>
                    <a:pt x="17742" y="27952"/>
                  </a:cubicBezTo>
                  <a:cubicBezTo>
                    <a:pt x="17681" y="27949"/>
                    <a:pt x="17621" y="27943"/>
                    <a:pt x="17560" y="27937"/>
                  </a:cubicBezTo>
                  <a:cubicBezTo>
                    <a:pt x="17523" y="27934"/>
                    <a:pt x="17488" y="27930"/>
                    <a:pt x="17452" y="27924"/>
                  </a:cubicBezTo>
                  <a:lnTo>
                    <a:pt x="17408" y="27919"/>
                  </a:lnTo>
                  <a:lnTo>
                    <a:pt x="17408" y="27919"/>
                  </a:lnTo>
                  <a:cubicBezTo>
                    <a:pt x="17408" y="27921"/>
                    <a:pt x="17410" y="27922"/>
                    <a:pt x="17411" y="27924"/>
                  </a:cubicBezTo>
                  <a:lnTo>
                    <a:pt x="17404" y="27924"/>
                  </a:lnTo>
                  <a:cubicBezTo>
                    <a:pt x="17370" y="27918"/>
                    <a:pt x="17335" y="27912"/>
                    <a:pt x="17301" y="27905"/>
                  </a:cubicBezTo>
                  <a:cubicBezTo>
                    <a:pt x="17232" y="27889"/>
                    <a:pt x="17162" y="27874"/>
                    <a:pt x="17091" y="27860"/>
                  </a:cubicBezTo>
                  <a:cubicBezTo>
                    <a:pt x="17017" y="27845"/>
                    <a:pt x="16942" y="27830"/>
                    <a:pt x="16866" y="27823"/>
                  </a:cubicBezTo>
                  <a:cubicBezTo>
                    <a:pt x="16797" y="27815"/>
                    <a:pt x="16728" y="27811"/>
                    <a:pt x="16659" y="27811"/>
                  </a:cubicBezTo>
                  <a:cubicBezTo>
                    <a:pt x="16652" y="27811"/>
                    <a:pt x="16644" y="27811"/>
                    <a:pt x="16636" y="27811"/>
                  </a:cubicBezTo>
                  <a:cubicBezTo>
                    <a:pt x="16471" y="27811"/>
                    <a:pt x="16304" y="27812"/>
                    <a:pt x="16138" y="27822"/>
                  </a:cubicBezTo>
                  <a:cubicBezTo>
                    <a:pt x="16088" y="27827"/>
                    <a:pt x="16038" y="27829"/>
                    <a:pt x="15987" y="27835"/>
                  </a:cubicBezTo>
                  <a:cubicBezTo>
                    <a:pt x="15986" y="27834"/>
                    <a:pt x="15985" y="27834"/>
                    <a:pt x="15984" y="27834"/>
                  </a:cubicBezTo>
                  <a:cubicBezTo>
                    <a:pt x="15982" y="27834"/>
                    <a:pt x="15979" y="27835"/>
                    <a:pt x="15977" y="27836"/>
                  </a:cubicBezTo>
                  <a:cubicBezTo>
                    <a:pt x="15929" y="27837"/>
                    <a:pt x="15883" y="27843"/>
                    <a:pt x="15836" y="27852"/>
                  </a:cubicBezTo>
                  <a:cubicBezTo>
                    <a:pt x="15760" y="27867"/>
                    <a:pt x="15682" y="27881"/>
                    <a:pt x="15606" y="27900"/>
                  </a:cubicBezTo>
                  <a:cubicBezTo>
                    <a:pt x="15445" y="27939"/>
                    <a:pt x="15289" y="27993"/>
                    <a:pt x="15138" y="28060"/>
                  </a:cubicBezTo>
                  <a:cubicBezTo>
                    <a:pt x="15040" y="28107"/>
                    <a:pt x="14946" y="28160"/>
                    <a:pt x="14854" y="28217"/>
                  </a:cubicBezTo>
                  <a:cubicBezTo>
                    <a:pt x="14833" y="28200"/>
                    <a:pt x="14812" y="28184"/>
                    <a:pt x="14791" y="28168"/>
                  </a:cubicBezTo>
                  <a:cubicBezTo>
                    <a:pt x="14758" y="28144"/>
                    <a:pt x="14727" y="28116"/>
                    <a:pt x="14697" y="28089"/>
                  </a:cubicBezTo>
                  <a:cubicBezTo>
                    <a:pt x="14572" y="27979"/>
                    <a:pt x="14449" y="27870"/>
                    <a:pt x="14327" y="27757"/>
                  </a:cubicBezTo>
                  <a:lnTo>
                    <a:pt x="14328" y="27757"/>
                  </a:lnTo>
                  <a:cubicBezTo>
                    <a:pt x="13929" y="27363"/>
                    <a:pt x="13575" y="26923"/>
                    <a:pt x="13176" y="26525"/>
                  </a:cubicBezTo>
                  <a:cubicBezTo>
                    <a:pt x="13076" y="26428"/>
                    <a:pt x="12970" y="26336"/>
                    <a:pt x="12858" y="26252"/>
                  </a:cubicBezTo>
                  <a:cubicBezTo>
                    <a:pt x="12748" y="26163"/>
                    <a:pt x="12634" y="26081"/>
                    <a:pt x="12516" y="26005"/>
                  </a:cubicBezTo>
                  <a:cubicBezTo>
                    <a:pt x="12392" y="25926"/>
                    <a:pt x="12267" y="25843"/>
                    <a:pt x="12136" y="25780"/>
                  </a:cubicBezTo>
                  <a:cubicBezTo>
                    <a:pt x="12073" y="25749"/>
                    <a:pt x="12012" y="25718"/>
                    <a:pt x="11949" y="25691"/>
                  </a:cubicBezTo>
                  <a:cubicBezTo>
                    <a:pt x="11888" y="25667"/>
                    <a:pt x="11828" y="25644"/>
                    <a:pt x="11767" y="25622"/>
                  </a:cubicBezTo>
                  <a:cubicBezTo>
                    <a:pt x="11687" y="25591"/>
                    <a:pt x="11604" y="25563"/>
                    <a:pt x="11522" y="25537"/>
                  </a:cubicBezTo>
                  <a:cubicBezTo>
                    <a:pt x="11440" y="25511"/>
                    <a:pt x="11356" y="25484"/>
                    <a:pt x="11272" y="25467"/>
                  </a:cubicBezTo>
                  <a:cubicBezTo>
                    <a:pt x="11099" y="25431"/>
                    <a:pt x="10924" y="25407"/>
                    <a:pt x="10749" y="25395"/>
                  </a:cubicBezTo>
                  <a:cubicBezTo>
                    <a:pt x="10701" y="25391"/>
                    <a:pt x="10652" y="25390"/>
                    <a:pt x="10604" y="25390"/>
                  </a:cubicBezTo>
                  <a:cubicBezTo>
                    <a:pt x="10481" y="25390"/>
                    <a:pt x="10359" y="25399"/>
                    <a:pt x="10237" y="25410"/>
                  </a:cubicBezTo>
                  <a:cubicBezTo>
                    <a:pt x="10041" y="25430"/>
                    <a:pt x="9841" y="25480"/>
                    <a:pt x="9664" y="25573"/>
                  </a:cubicBezTo>
                  <a:cubicBezTo>
                    <a:pt x="9587" y="25614"/>
                    <a:pt x="9513" y="25655"/>
                    <a:pt x="9438" y="25702"/>
                  </a:cubicBezTo>
                  <a:cubicBezTo>
                    <a:pt x="9291" y="25793"/>
                    <a:pt x="9165" y="25919"/>
                    <a:pt x="9042" y="26038"/>
                  </a:cubicBezTo>
                  <a:cubicBezTo>
                    <a:pt x="8927" y="26145"/>
                    <a:pt x="8818" y="26260"/>
                    <a:pt x="8717" y="26381"/>
                  </a:cubicBezTo>
                  <a:cubicBezTo>
                    <a:pt x="8608" y="26514"/>
                    <a:pt x="8507" y="26651"/>
                    <a:pt x="8413" y="26795"/>
                  </a:cubicBezTo>
                  <a:cubicBezTo>
                    <a:pt x="8320" y="26934"/>
                    <a:pt x="8227" y="27075"/>
                    <a:pt x="8129" y="27211"/>
                  </a:cubicBezTo>
                  <a:lnTo>
                    <a:pt x="8129" y="27209"/>
                  </a:lnTo>
                  <a:cubicBezTo>
                    <a:pt x="8069" y="27281"/>
                    <a:pt x="8008" y="27351"/>
                    <a:pt x="7944" y="27420"/>
                  </a:cubicBezTo>
                  <a:cubicBezTo>
                    <a:pt x="7880" y="27478"/>
                    <a:pt x="7816" y="27536"/>
                    <a:pt x="7750" y="27591"/>
                  </a:cubicBezTo>
                  <a:cubicBezTo>
                    <a:pt x="7676" y="27648"/>
                    <a:pt x="7600" y="27700"/>
                    <a:pt x="7520" y="27749"/>
                  </a:cubicBezTo>
                  <a:cubicBezTo>
                    <a:pt x="7491" y="27766"/>
                    <a:pt x="7461" y="27781"/>
                    <a:pt x="7431" y="27794"/>
                  </a:cubicBezTo>
                  <a:cubicBezTo>
                    <a:pt x="7411" y="27801"/>
                    <a:pt x="7390" y="27808"/>
                    <a:pt x="7367" y="27814"/>
                  </a:cubicBezTo>
                  <a:cubicBezTo>
                    <a:pt x="7351" y="27817"/>
                    <a:pt x="7335" y="27820"/>
                    <a:pt x="7319" y="27823"/>
                  </a:cubicBezTo>
                  <a:lnTo>
                    <a:pt x="7321" y="27823"/>
                  </a:lnTo>
                  <a:cubicBezTo>
                    <a:pt x="7301" y="27825"/>
                    <a:pt x="7278" y="27826"/>
                    <a:pt x="7255" y="27827"/>
                  </a:cubicBezTo>
                  <a:lnTo>
                    <a:pt x="7206" y="27824"/>
                  </a:lnTo>
                  <a:cubicBezTo>
                    <a:pt x="7157" y="27819"/>
                    <a:pt x="7110" y="27811"/>
                    <a:pt x="7062" y="27801"/>
                  </a:cubicBezTo>
                  <a:cubicBezTo>
                    <a:pt x="6967" y="27775"/>
                    <a:pt x="6875" y="27748"/>
                    <a:pt x="6782" y="27715"/>
                  </a:cubicBezTo>
                  <a:cubicBezTo>
                    <a:pt x="6731" y="27693"/>
                    <a:pt x="6680" y="27670"/>
                    <a:pt x="6629" y="27643"/>
                  </a:cubicBezTo>
                  <a:cubicBezTo>
                    <a:pt x="6567" y="27606"/>
                    <a:pt x="6508" y="27567"/>
                    <a:pt x="6448" y="27525"/>
                  </a:cubicBezTo>
                  <a:cubicBezTo>
                    <a:pt x="6426" y="27507"/>
                    <a:pt x="6405" y="27491"/>
                    <a:pt x="6383" y="27472"/>
                  </a:cubicBezTo>
                  <a:cubicBezTo>
                    <a:pt x="6306" y="27391"/>
                    <a:pt x="6232" y="27306"/>
                    <a:pt x="6164" y="27217"/>
                  </a:cubicBezTo>
                  <a:cubicBezTo>
                    <a:pt x="6125" y="27163"/>
                    <a:pt x="6088" y="27107"/>
                    <a:pt x="6053" y="27051"/>
                  </a:cubicBezTo>
                  <a:cubicBezTo>
                    <a:pt x="5983" y="26924"/>
                    <a:pt x="5912" y="26799"/>
                    <a:pt x="5853" y="26668"/>
                  </a:cubicBezTo>
                  <a:cubicBezTo>
                    <a:pt x="5836" y="26624"/>
                    <a:pt x="5822" y="26578"/>
                    <a:pt x="5809" y="26533"/>
                  </a:cubicBezTo>
                  <a:cubicBezTo>
                    <a:pt x="5792" y="26468"/>
                    <a:pt x="5780" y="26402"/>
                    <a:pt x="5769" y="26334"/>
                  </a:cubicBezTo>
                  <a:cubicBezTo>
                    <a:pt x="5769" y="26335"/>
                    <a:pt x="5769" y="26336"/>
                    <a:pt x="5769" y="26337"/>
                  </a:cubicBezTo>
                  <a:cubicBezTo>
                    <a:pt x="5756" y="26243"/>
                    <a:pt x="5748" y="26151"/>
                    <a:pt x="5740" y="26058"/>
                  </a:cubicBezTo>
                  <a:cubicBezTo>
                    <a:pt x="5739" y="26010"/>
                    <a:pt x="5737" y="25963"/>
                    <a:pt x="5740" y="25915"/>
                  </a:cubicBezTo>
                  <a:cubicBezTo>
                    <a:pt x="5743" y="25859"/>
                    <a:pt x="5748" y="25804"/>
                    <a:pt x="5751" y="25748"/>
                  </a:cubicBezTo>
                  <a:cubicBezTo>
                    <a:pt x="5766" y="25623"/>
                    <a:pt x="5784" y="25498"/>
                    <a:pt x="5800" y="25373"/>
                  </a:cubicBezTo>
                  <a:cubicBezTo>
                    <a:pt x="5815" y="25256"/>
                    <a:pt x="5836" y="25141"/>
                    <a:pt x="5864" y="25027"/>
                  </a:cubicBezTo>
                  <a:cubicBezTo>
                    <a:pt x="5888" y="24915"/>
                    <a:pt x="5908" y="24803"/>
                    <a:pt x="5927" y="24689"/>
                  </a:cubicBezTo>
                  <a:cubicBezTo>
                    <a:pt x="5942" y="24597"/>
                    <a:pt x="5964" y="24504"/>
                    <a:pt x="5979" y="24409"/>
                  </a:cubicBezTo>
                  <a:cubicBezTo>
                    <a:pt x="5994" y="24322"/>
                    <a:pt x="6000" y="24232"/>
                    <a:pt x="6006" y="24142"/>
                  </a:cubicBezTo>
                  <a:cubicBezTo>
                    <a:pt x="6017" y="24018"/>
                    <a:pt x="6023" y="23892"/>
                    <a:pt x="6033" y="23769"/>
                  </a:cubicBezTo>
                  <a:cubicBezTo>
                    <a:pt x="6042" y="23652"/>
                    <a:pt x="6045" y="23535"/>
                    <a:pt x="6041" y="23419"/>
                  </a:cubicBezTo>
                  <a:cubicBezTo>
                    <a:pt x="6037" y="23321"/>
                    <a:pt x="6023" y="23224"/>
                    <a:pt x="6000" y="23129"/>
                  </a:cubicBezTo>
                  <a:cubicBezTo>
                    <a:pt x="5985" y="23074"/>
                    <a:pt x="5969" y="23020"/>
                    <a:pt x="5953" y="22965"/>
                  </a:cubicBezTo>
                  <a:lnTo>
                    <a:pt x="5953" y="22965"/>
                  </a:lnTo>
                  <a:cubicBezTo>
                    <a:pt x="5954" y="22968"/>
                    <a:pt x="5954" y="22970"/>
                    <a:pt x="5955" y="22974"/>
                  </a:cubicBezTo>
                  <a:cubicBezTo>
                    <a:pt x="5913" y="22815"/>
                    <a:pt x="5873" y="22658"/>
                    <a:pt x="5826" y="22503"/>
                  </a:cubicBezTo>
                  <a:cubicBezTo>
                    <a:pt x="5803" y="22423"/>
                    <a:pt x="5765" y="22347"/>
                    <a:pt x="5732" y="22272"/>
                  </a:cubicBezTo>
                  <a:cubicBezTo>
                    <a:pt x="5696" y="22197"/>
                    <a:pt x="5655" y="22126"/>
                    <a:pt x="5608" y="22058"/>
                  </a:cubicBezTo>
                  <a:cubicBezTo>
                    <a:pt x="5519" y="21927"/>
                    <a:pt x="5419" y="21804"/>
                    <a:pt x="5312" y="21689"/>
                  </a:cubicBezTo>
                  <a:cubicBezTo>
                    <a:pt x="5202" y="21569"/>
                    <a:pt x="5080" y="21471"/>
                    <a:pt x="4953" y="21373"/>
                  </a:cubicBezTo>
                  <a:cubicBezTo>
                    <a:pt x="4813" y="21268"/>
                    <a:pt x="4667" y="21174"/>
                    <a:pt x="4512" y="21093"/>
                  </a:cubicBezTo>
                  <a:cubicBezTo>
                    <a:pt x="4383" y="21024"/>
                    <a:pt x="4251" y="20954"/>
                    <a:pt x="4115" y="20894"/>
                  </a:cubicBezTo>
                  <a:cubicBezTo>
                    <a:pt x="3963" y="20825"/>
                    <a:pt x="3808" y="20765"/>
                    <a:pt x="3650" y="20712"/>
                  </a:cubicBezTo>
                  <a:cubicBezTo>
                    <a:pt x="3511" y="20667"/>
                    <a:pt x="3370" y="20637"/>
                    <a:pt x="3227" y="20603"/>
                  </a:cubicBezTo>
                  <a:lnTo>
                    <a:pt x="3226" y="20603"/>
                  </a:lnTo>
                  <a:cubicBezTo>
                    <a:pt x="3102" y="20570"/>
                    <a:pt x="2977" y="20537"/>
                    <a:pt x="2852" y="20509"/>
                  </a:cubicBezTo>
                  <a:cubicBezTo>
                    <a:pt x="2732" y="20485"/>
                    <a:pt x="2613" y="20460"/>
                    <a:pt x="2495" y="20432"/>
                  </a:cubicBezTo>
                  <a:cubicBezTo>
                    <a:pt x="2444" y="20416"/>
                    <a:pt x="2394" y="20399"/>
                    <a:pt x="2347" y="20381"/>
                  </a:cubicBezTo>
                  <a:cubicBezTo>
                    <a:pt x="2270" y="20351"/>
                    <a:pt x="2193" y="20318"/>
                    <a:pt x="2118" y="20287"/>
                  </a:cubicBezTo>
                  <a:cubicBezTo>
                    <a:pt x="2093" y="20279"/>
                    <a:pt x="2069" y="20268"/>
                    <a:pt x="2044" y="20259"/>
                  </a:cubicBezTo>
                  <a:cubicBezTo>
                    <a:pt x="2007" y="20240"/>
                    <a:pt x="1966" y="20228"/>
                    <a:pt x="1929" y="20211"/>
                  </a:cubicBezTo>
                  <a:cubicBezTo>
                    <a:pt x="1881" y="20191"/>
                    <a:pt x="1833" y="20172"/>
                    <a:pt x="1783" y="20152"/>
                  </a:cubicBezTo>
                  <a:lnTo>
                    <a:pt x="1783" y="20152"/>
                  </a:lnTo>
                  <a:cubicBezTo>
                    <a:pt x="1784" y="20153"/>
                    <a:pt x="1786" y="20153"/>
                    <a:pt x="1786" y="20156"/>
                  </a:cubicBezTo>
                  <a:cubicBezTo>
                    <a:pt x="1788" y="20157"/>
                    <a:pt x="1790" y="20159"/>
                    <a:pt x="1792" y="20161"/>
                  </a:cubicBezTo>
                  <a:cubicBezTo>
                    <a:pt x="1793" y="20161"/>
                    <a:pt x="1794" y="20163"/>
                    <a:pt x="1795" y="20164"/>
                  </a:cubicBezTo>
                  <a:lnTo>
                    <a:pt x="1856" y="20227"/>
                  </a:lnTo>
                  <a:lnTo>
                    <a:pt x="1855" y="20227"/>
                  </a:lnTo>
                  <a:cubicBezTo>
                    <a:pt x="1863" y="20236"/>
                    <a:pt x="1873" y="20245"/>
                    <a:pt x="1881" y="20255"/>
                  </a:cubicBezTo>
                  <a:cubicBezTo>
                    <a:pt x="1901" y="20275"/>
                    <a:pt x="1922" y="20294"/>
                    <a:pt x="1944" y="20314"/>
                  </a:cubicBezTo>
                  <a:cubicBezTo>
                    <a:pt x="1971" y="20341"/>
                    <a:pt x="2000" y="20369"/>
                    <a:pt x="2027" y="20396"/>
                  </a:cubicBezTo>
                  <a:cubicBezTo>
                    <a:pt x="2122" y="20487"/>
                    <a:pt x="2221" y="20576"/>
                    <a:pt x="2312" y="20669"/>
                  </a:cubicBezTo>
                  <a:cubicBezTo>
                    <a:pt x="2338" y="20694"/>
                    <a:pt x="2365" y="20720"/>
                    <a:pt x="2391" y="20747"/>
                  </a:cubicBezTo>
                  <a:cubicBezTo>
                    <a:pt x="2411" y="20766"/>
                    <a:pt x="2431" y="20786"/>
                    <a:pt x="2451" y="20806"/>
                  </a:cubicBezTo>
                  <a:cubicBezTo>
                    <a:pt x="2498" y="20856"/>
                    <a:pt x="2550" y="20905"/>
                    <a:pt x="2592" y="20960"/>
                  </a:cubicBezTo>
                  <a:cubicBezTo>
                    <a:pt x="2597" y="20964"/>
                    <a:pt x="2601" y="20967"/>
                    <a:pt x="2607" y="20973"/>
                  </a:cubicBezTo>
                  <a:lnTo>
                    <a:pt x="2608" y="20973"/>
                  </a:lnTo>
                  <a:cubicBezTo>
                    <a:pt x="2609" y="20973"/>
                    <a:pt x="2609" y="20974"/>
                    <a:pt x="2610" y="20974"/>
                  </a:cubicBezTo>
                  <a:cubicBezTo>
                    <a:pt x="2613" y="20977"/>
                    <a:pt x="2617" y="20979"/>
                    <a:pt x="2620" y="20982"/>
                  </a:cubicBezTo>
                  <a:lnTo>
                    <a:pt x="2619" y="20982"/>
                  </a:lnTo>
                  <a:cubicBezTo>
                    <a:pt x="2622" y="20984"/>
                    <a:pt x="2627" y="20988"/>
                    <a:pt x="2629" y="20990"/>
                  </a:cubicBezTo>
                  <a:cubicBezTo>
                    <a:pt x="2732" y="21078"/>
                    <a:pt x="2828" y="21173"/>
                    <a:pt x="2927" y="21265"/>
                  </a:cubicBezTo>
                  <a:cubicBezTo>
                    <a:pt x="2923" y="21264"/>
                    <a:pt x="2922" y="21262"/>
                    <a:pt x="2920" y="21261"/>
                  </a:cubicBezTo>
                  <a:lnTo>
                    <a:pt x="2920" y="21261"/>
                  </a:lnTo>
                  <a:cubicBezTo>
                    <a:pt x="3045" y="21381"/>
                    <a:pt x="3162" y="21510"/>
                    <a:pt x="3271" y="21645"/>
                  </a:cubicBezTo>
                  <a:cubicBezTo>
                    <a:pt x="3313" y="21703"/>
                    <a:pt x="3354" y="21764"/>
                    <a:pt x="3392" y="21824"/>
                  </a:cubicBezTo>
                  <a:cubicBezTo>
                    <a:pt x="3466" y="21949"/>
                    <a:pt x="3539" y="22076"/>
                    <a:pt x="3613" y="22202"/>
                  </a:cubicBezTo>
                  <a:cubicBezTo>
                    <a:pt x="3644" y="22258"/>
                    <a:pt x="3673" y="22314"/>
                    <a:pt x="3700" y="22371"/>
                  </a:cubicBezTo>
                  <a:cubicBezTo>
                    <a:pt x="3700" y="22366"/>
                    <a:pt x="3698" y="22362"/>
                    <a:pt x="3697" y="22358"/>
                  </a:cubicBezTo>
                  <a:lnTo>
                    <a:pt x="3697" y="22358"/>
                  </a:lnTo>
                  <a:cubicBezTo>
                    <a:pt x="3699" y="22364"/>
                    <a:pt x="3702" y="22370"/>
                    <a:pt x="3705" y="22375"/>
                  </a:cubicBezTo>
                  <a:cubicBezTo>
                    <a:pt x="3705" y="22377"/>
                    <a:pt x="3705" y="22377"/>
                    <a:pt x="3706" y="22378"/>
                  </a:cubicBezTo>
                  <a:cubicBezTo>
                    <a:pt x="3738" y="22459"/>
                    <a:pt x="3767" y="22539"/>
                    <a:pt x="3794" y="22624"/>
                  </a:cubicBezTo>
                  <a:cubicBezTo>
                    <a:pt x="3830" y="22753"/>
                    <a:pt x="3858" y="22884"/>
                    <a:pt x="3878" y="23016"/>
                  </a:cubicBezTo>
                  <a:cubicBezTo>
                    <a:pt x="3903" y="23249"/>
                    <a:pt x="3930" y="23482"/>
                    <a:pt x="3940" y="23718"/>
                  </a:cubicBezTo>
                  <a:cubicBezTo>
                    <a:pt x="3941" y="23720"/>
                    <a:pt x="3941" y="23722"/>
                    <a:pt x="3940" y="23723"/>
                  </a:cubicBezTo>
                  <a:cubicBezTo>
                    <a:pt x="3940" y="23725"/>
                    <a:pt x="3940" y="23727"/>
                    <a:pt x="3940" y="23728"/>
                  </a:cubicBezTo>
                  <a:cubicBezTo>
                    <a:pt x="3933" y="23947"/>
                    <a:pt x="3907" y="24164"/>
                    <a:pt x="3885" y="24383"/>
                  </a:cubicBezTo>
                  <a:cubicBezTo>
                    <a:pt x="3885" y="24376"/>
                    <a:pt x="3885" y="24370"/>
                    <a:pt x="3886" y="24364"/>
                  </a:cubicBezTo>
                  <a:lnTo>
                    <a:pt x="3886" y="24364"/>
                  </a:lnTo>
                  <a:cubicBezTo>
                    <a:pt x="3873" y="24474"/>
                    <a:pt x="3853" y="24580"/>
                    <a:pt x="3832" y="24686"/>
                  </a:cubicBezTo>
                  <a:cubicBezTo>
                    <a:pt x="3807" y="24783"/>
                    <a:pt x="3780" y="24879"/>
                    <a:pt x="3747" y="24972"/>
                  </a:cubicBezTo>
                  <a:cubicBezTo>
                    <a:pt x="3714" y="25066"/>
                    <a:pt x="3677" y="25155"/>
                    <a:pt x="3647" y="25248"/>
                  </a:cubicBezTo>
                  <a:cubicBezTo>
                    <a:pt x="3592" y="25409"/>
                    <a:pt x="3543" y="25573"/>
                    <a:pt x="3483" y="25733"/>
                  </a:cubicBezTo>
                  <a:cubicBezTo>
                    <a:pt x="3465" y="25779"/>
                    <a:pt x="3444" y="25822"/>
                    <a:pt x="3421" y="25865"/>
                  </a:cubicBezTo>
                  <a:cubicBezTo>
                    <a:pt x="3292" y="26095"/>
                    <a:pt x="3148" y="26314"/>
                    <a:pt x="3012" y="26539"/>
                  </a:cubicBezTo>
                  <a:lnTo>
                    <a:pt x="2901" y="26722"/>
                  </a:lnTo>
                  <a:cubicBezTo>
                    <a:pt x="2868" y="26774"/>
                    <a:pt x="2832" y="26826"/>
                    <a:pt x="2801" y="26881"/>
                  </a:cubicBezTo>
                  <a:cubicBezTo>
                    <a:pt x="2755" y="26960"/>
                    <a:pt x="2717" y="27044"/>
                    <a:pt x="2678" y="27127"/>
                  </a:cubicBezTo>
                  <a:cubicBezTo>
                    <a:pt x="2638" y="27217"/>
                    <a:pt x="2594" y="27305"/>
                    <a:pt x="2554" y="27396"/>
                  </a:cubicBezTo>
                  <a:cubicBezTo>
                    <a:pt x="2520" y="27481"/>
                    <a:pt x="2494" y="27568"/>
                    <a:pt x="2475" y="27658"/>
                  </a:cubicBezTo>
                  <a:cubicBezTo>
                    <a:pt x="2438" y="27821"/>
                    <a:pt x="2413" y="27989"/>
                    <a:pt x="2374" y="28149"/>
                  </a:cubicBezTo>
                  <a:cubicBezTo>
                    <a:pt x="2354" y="28229"/>
                    <a:pt x="2329" y="28311"/>
                    <a:pt x="2315" y="28392"/>
                  </a:cubicBezTo>
                  <a:cubicBezTo>
                    <a:pt x="2297" y="28488"/>
                    <a:pt x="2286" y="28586"/>
                    <a:pt x="2279" y="28686"/>
                  </a:cubicBezTo>
                  <a:cubicBezTo>
                    <a:pt x="2273" y="28789"/>
                    <a:pt x="2287" y="28889"/>
                    <a:pt x="2299" y="28990"/>
                  </a:cubicBezTo>
                  <a:cubicBezTo>
                    <a:pt x="2309" y="29075"/>
                    <a:pt x="2318" y="29161"/>
                    <a:pt x="2326" y="29246"/>
                  </a:cubicBezTo>
                  <a:cubicBezTo>
                    <a:pt x="2336" y="29369"/>
                    <a:pt x="2348" y="29491"/>
                    <a:pt x="2384" y="29610"/>
                  </a:cubicBezTo>
                  <a:cubicBezTo>
                    <a:pt x="2428" y="29766"/>
                    <a:pt x="2482" y="29918"/>
                    <a:pt x="2543" y="30067"/>
                  </a:cubicBezTo>
                  <a:cubicBezTo>
                    <a:pt x="2579" y="30153"/>
                    <a:pt x="2620" y="30239"/>
                    <a:pt x="2665" y="30322"/>
                  </a:cubicBezTo>
                  <a:cubicBezTo>
                    <a:pt x="2708" y="30396"/>
                    <a:pt x="2752" y="30469"/>
                    <a:pt x="2801" y="30539"/>
                  </a:cubicBezTo>
                  <a:cubicBezTo>
                    <a:pt x="2895" y="30674"/>
                    <a:pt x="2982" y="30816"/>
                    <a:pt x="3094" y="30938"/>
                  </a:cubicBezTo>
                  <a:cubicBezTo>
                    <a:pt x="3202" y="31059"/>
                    <a:pt x="3318" y="31171"/>
                    <a:pt x="3445" y="31272"/>
                  </a:cubicBezTo>
                  <a:cubicBezTo>
                    <a:pt x="3572" y="31372"/>
                    <a:pt x="3706" y="31462"/>
                    <a:pt x="3846" y="31543"/>
                  </a:cubicBezTo>
                  <a:cubicBezTo>
                    <a:pt x="3887" y="31566"/>
                    <a:pt x="3931" y="31585"/>
                    <a:pt x="3972" y="31607"/>
                  </a:cubicBezTo>
                  <a:lnTo>
                    <a:pt x="3955" y="31607"/>
                  </a:lnTo>
                  <a:cubicBezTo>
                    <a:pt x="3874" y="31601"/>
                    <a:pt x="3793" y="31596"/>
                    <a:pt x="3713" y="31586"/>
                  </a:cubicBezTo>
                  <a:cubicBezTo>
                    <a:pt x="3643" y="31579"/>
                    <a:pt x="3574" y="31566"/>
                    <a:pt x="3503" y="31554"/>
                  </a:cubicBezTo>
                  <a:cubicBezTo>
                    <a:pt x="3363" y="31528"/>
                    <a:pt x="3220" y="31499"/>
                    <a:pt x="3079" y="31471"/>
                  </a:cubicBezTo>
                  <a:cubicBezTo>
                    <a:pt x="2947" y="31444"/>
                    <a:pt x="2819" y="31410"/>
                    <a:pt x="2690" y="31375"/>
                  </a:cubicBezTo>
                  <a:cubicBezTo>
                    <a:pt x="2631" y="31355"/>
                    <a:pt x="2569" y="31336"/>
                    <a:pt x="2512" y="31311"/>
                  </a:cubicBezTo>
                  <a:cubicBezTo>
                    <a:pt x="2452" y="31284"/>
                    <a:pt x="2390" y="31258"/>
                    <a:pt x="2331" y="31231"/>
                  </a:cubicBezTo>
                  <a:cubicBezTo>
                    <a:pt x="2240" y="31186"/>
                    <a:pt x="2151" y="31136"/>
                    <a:pt x="2065" y="31084"/>
                  </a:cubicBezTo>
                  <a:lnTo>
                    <a:pt x="2065" y="31084"/>
                  </a:lnTo>
                  <a:cubicBezTo>
                    <a:pt x="2066" y="31085"/>
                    <a:pt x="2067" y="31085"/>
                    <a:pt x="2067" y="31086"/>
                  </a:cubicBezTo>
                  <a:cubicBezTo>
                    <a:pt x="2064" y="31085"/>
                    <a:pt x="2062" y="31082"/>
                    <a:pt x="2060" y="31080"/>
                  </a:cubicBezTo>
                  <a:lnTo>
                    <a:pt x="2048" y="31075"/>
                  </a:lnTo>
                  <a:cubicBezTo>
                    <a:pt x="2051" y="31075"/>
                    <a:pt x="2052" y="31077"/>
                    <a:pt x="2054" y="31077"/>
                  </a:cubicBezTo>
                  <a:cubicBezTo>
                    <a:pt x="1965" y="31018"/>
                    <a:pt x="1877" y="30955"/>
                    <a:pt x="1794" y="30887"/>
                  </a:cubicBezTo>
                  <a:cubicBezTo>
                    <a:pt x="1737" y="30837"/>
                    <a:pt x="1676" y="30791"/>
                    <a:pt x="1622" y="30737"/>
                  </a:cubicBezTo>
                  <a:cubicBezTo>
                    <a:pt x="1569" y="30683"/>
                    <a:pt x="1516" y="30630"/>
                    <a:pt x="1462" y="30578"/>
                  </a:cubicBezTo>
                  <a:cubicBezTo>
                    <a:pt x="1383" y="30494"/>
                    <a:pt x="1306" y="30411"/>
                    <a:pt x="1233" y="30323"/>
                  </a:cubicBezTo>
                  <a:cubicBezTo>
                    <a:pt x="1168" y="30243"/>
                    <a:pt x="1106" y="30158"/>
                    <a:pt x="1046" y="30074"/>
                  </a:cubicBezTo>
                  <a:cubicBezTo>
                    <a:pt x="995" y="29998"/>
                    <a:pt x="948" y="29921"/>
                    <a:pt x="906" y="29844"/>
                  </a:cubicBezTo>
                  <a:cubicBezTo>
                    <a:pt x="896" y="29829"/>
                    <a:pt x="887" y="29814"/>
                    <a:pt x="877" y="29802"/>
                  </a:cubicBezTo>
                  <a:cubicBezTo>
                    <a:pt x="818" y="29712"/>
                    <a:pt x="766" y="29618"/>
                    <a:pt x="716" y="29523"/>
                  </a:cubicBezTo>
                  <a:cubicBezTo>
                    <a:pt x="662" y="29421"/>
                    <a:pt x="609" y="29318"/>
                    <a:pt x="560" y="29213"/>
                  </a:cubicBezTo>
                  <a:cubicBezTo>
                    <a:pt x="516" y="29112"/>
                    <a:pt x="483" y="29005"/>
                    <a:pt x="449" y="28901"/>
                  </a:cubicBezTo>
                  <a:cubicBezTo>
                    <a:pt x="415" y="28801"/>
                    <a:pt x="383" y="28700"/>
                    <a:pt x="353" y="28600"/>
                  </a:cubicBezTo>
                  <a:cubicBezTo>
                    <a:pt x="315" y="28473"/>
                    <a:pt x="281" y="28346"/>
                    <a:pt x="252" y="28217"/>
                  </a:cubicBezTo>
                  <a:cubicBezTo>
                    <a:pt x="239" y="28154"/>
                    <a:pt x="226" y="28093"/>
                    <a:pt x="216" y="28030"/>
                  </a:cubicBezTo>
                  <a:cubicBezTo>
                    <a:pt x="185" y="28083"/>
                    <a:pt x="156" y="28137"/>
                    <a:pt x="132" y="28192"/>
                  </a:cubicBezTo>
                  <a:cubicBezTo>
                    <a:pt x="77" y="28314"/>
                    <a:pt x="40" y="28443"/>
                    <a:pt x="22" y="28575"/>
                  </a:cubicBezTo>
                  <a:cubicBezTo>
                    <a:pt x="1" y="28710"/>
                    <a:pt x="3" y="28849"/>
                    <a:pt x="14" y="28984"/>
                  </a:cubicBezTo>
                  <a:cubicBezTo>
                    <a:pt x="23" y="29118"/>
                    <a:pt x="36" y="29255"/>
                    <a:pt x="49" y="29390"/>
                  </a:cubicBezTo>
                  <a:cubicBezTo>
                    <a:pt x="81" y="29676"/>
                    <a:pt x="169" y="29948"/>
                    <a:pt x="252" y="30223"/>
                  </a:cubicBezTo>
                  <a:cubicBezTo>
                    <a:pt x="333" y="30489"/>
                    <a:pt x="403" y="30761"/>
                    <a:pt x="516" y="31016"/>
                  </a:cubicBezTo>
                  <a:cubicBezTo>
                    <a:pt x="551" y="31097"/>
                    <a:pt x="589" y="31175"/>
                    <a:pt x="632" y="31252"/>
                  </a:cubicBezTo>
                  <a:cubicBezTo>
                    <a:pt x="674" y="31328"/>
                    <a:pt x="720" y="31404"/>
                    <a:pt x="767" y="31478"/>
                  </a:cubicBezTo>
                  <a:cubicBezTo>
                    <a:pt x="859" y="31623"/>
                    <a:pt x="953" y="31768"/>
                    <a:pt x="1056" y="31906"/>
                  </a:cubicBezTo>
                  <a:cubicBezTo>
                    <a:pt x="1160" y="32045"/>
                    <a:pt x="1272" y="32179"/>
                    <a:pt x="1390" y="32308"/>
                  </a:cubicBezTo>
                  <a:cubicBezTo>
                    <a:pt x="1505" y="32435"/>
                    <a:pt x="1624" y="32561"/>
                    <a:pt x="1750" y="32676"/>
                  </a:cubicBezTo>
                  <a:cubicBezTo>
                    <a:pt x="1878" y="32788"/>
                    <a:pt x="2008" y="32908"/>
                    <a:pt x="2151" y="33004"/>
                  </a:cubicBezTo>
                  <a:cubicBezTo>
                    <a:pt x="2294" y="33099"/>
                    <a:pt x="2444" y="33179"/>
                    <a:pt x="2597" y="33258"/>
                  </a:cubicBezTo>
                  <a:cubicBezTo>
                    <a:pt x="2747" y="33338"/>
                    <a:pt x="2898" y="33411"/>
                    <a:pt x="3049" y="33485"/>
                  </a:cubicBezTo>
                  <a:cubicBezTo>
                    <a:pt x="3201" y="33559"/>
                    <a:pt x="3347" y="33637"/>
                    <a:pt x="3490" y="33723"/>
                  </a:cubicBezTo>
                  <a:cubicBezTo>
                    <a:pt x="3601" y="33794"/>
                    <a:pt x="3708" y="33868"/>
                    <a:pt x="3814" y="33945"/>
                  </a:cubicBezTo>
                  <a:lnTo>
                    <a:pt x="3813" y="33943"/>
                  </a:lnTo>
                  <a:lnTo>
                    <a:pt x="3813" y="33943"/>
                  </a:lnTo>
                  <a:cubicBezTo>
                    <a:pt x="3814" y="33943"/>
                    <a:pt x="3814" y="33945"/>
                    <a:pt x="3816" y="33945"/>
                  </a:cubicBezTo>
                  <a:cubicBezTo>
                    <a:pt x="3820" y="33949"/>
                    <a:pt x="3825" y="33952"/>
                    <a:pt x="3830" y="33956"/>
                  </a:cubicBezTo>
                  <a:cubicBezTo>
                    <a:pt x="3827" y="33954"/>
                    <a:pt x="3824" y="33952"/>
                    <a:pt x="3821" y="33951"/>
                  </a:cubicBezTo>
                  <a:lnTo>
                    <a:pt x="3821" y="33951"/>
                  </a:lnTo>
                  <a:cubicBezTo>
                    <a:pt x="3919" y="34032"/>
                    <a:pt x="4013" y="34118"/>
                    <a:pt x="4104" y="34208"/>
                  </a:cubicBezTo>
                  <a:cubicBezTo>
                    <a:pt x="4279" y="34392"/>
                    <a:pt x="4444" y="34587"/>
                    <a:pt x="4597" y="34790"/>
                  </a:cubicBezTo>
                  <a:cubicBezTo>
                    <a:pt x="4622" y="34828"/>
                    <a:pt x="4646" y="34866"/>
                    <a:pt x="4669" y="34904"/>
                  </a:cubicBezTo>
                  <a:cubicBezTo>
                    <a:pt x="4673" y="34910"/>
                    <a:pt x="4676" y="34916"/>
                    <a:pt x="4679" y="34922"/>
                  </a:cubicBezTo>
                  <a:lnTo>
                    <a:pt x="4674" y="34915"/>
                  </a:lnTo>
                  <a:lnTo>
                    <a:pt x="4674" y="34915"/>
                  </a:lnTo>
                  <a:cubicBezTo>
                    <a:pt x="4695" y="34959"/>
                    <a:pt x="4717" y="35004"/>
                    <a:pt x="4737" y="35051"/>
                  </a:cubicBezTo>
                  <a:cubicBezTo>
                    <a:pt x="4780" y="35161"/>
                    <a:pt x="4818" y="35273"/>
                    <a:pt x="4850" y="35385"/>
                  </a:cubicBezTo>
                  <a:cubicBezTo>
                    <a:pt x="4868" y="35457"/>
                    <a:pt x="4884" y="35528"/>
                    <a:pt x="4897" y="35603"/>
                  </a:cubicBezTo>
                  <a:cubicBezTo>
                    <a:pt x="4901" y="35652"/>
                    <a:pt x="4904" y="35699"/>
                    <a:pt x="4905" y="35747"/>
                  </a:cubicBezTo>
                  <a:cubicBezTo>
                    <a:pt x="4902" y="35858"/>
                    <a:pt x="4892" y="35968"/>
                    <a:pt x="4877" y="36077"/>
                  </a:cubicBezTo>
                  <a:cubicBezTo>
                    <a:pt x="4878" y="36073"/>
                    <a:pt x="4879" y="36069"/>
                    <a:pt x="4880" y="36066"/>
                  </a:cubicBezTo>
                  <a:lnTo>
                    <a:pt x="4880" y="36066"/>
                  </a:lnTo>
                  <a:cubicBezTo>
                    <a:pt x="4863" y="36166"/>
                    <a:pt x="4844" y="36265"/>
                    <a:pt x="4822" y="36364"/>
                  </a:cubicBezTo>
                  <a:cubicBezTo>
                    <a:pt x="4795" y="36452"/>
                    <a:pt x="4764" y="36540"/>
                    <a:pt x="4727" y="36625"/>
                  </a:cubicBezTo>
                  <a:lnTo>
                    <a:pt x="4727" y="36624"/>
                  </a:lnTo>
                  <a:cubicBezTo>
                    <a:pt x="4654" y="36775"/>
                    <a:pt x="4578" y="36926"/>
                    <a:pt x="4504" y="37077"/>
                  </a:cubicBezTo>
                  <a:cubicBezTo>
                    <a:pt x="4422" y="37244"/>
                    <a:pt x="4337" y="37409"/>
                    <a:pt x="4268" y="37580"/>
                  </a:cubicBezTo>
                  <a:cubicBezTo>
                    <a:pt x="4197" y="37757"/>
                    <a:pt x="4128" y="37936"/>
                    <a:pt x="4067" y="38118"/>
                  </a:cubicBezTo>
                  <a:cubicBezTo>
                    <a:pt x="4013" y="38284"/>
                    <a:pt x="3959" y="38450"/>
                    <a:pt x="3913" y="38618"/>
                  </a:cubicBezTo>
                  <a:cubicBezTo>
                    <a:pt x="3865" y="38788"/>
                    <a:pt x="3832" y="38961"/>
                    <a:pt x="3801" y="39134"/>
                  </a:cubicBezTo>
                  <a:cubicBezTo>
                    <a:pt x="3771" y="39297"/>
                    <a:pt x="3747" y="39459"/>
                    <a:pt x="3726" y="39623"/>
                  </a:cubicBezTo>
                  <a:cubicBezTo>
                    <a:pt x="3684" y="39977"/>
                    <a:pt x="3683" y="40332"/>
                    <a:pt x="3705" y="40687"/>
                  </a:cubicBezTo>
                  <a:cubicBezTo>
                    <a:pt x="3717" y="40860"/>
                    <a:pt x="3740" y="41031"/>
                    <a:pt x="3772" y="41202"/>
                  </a:cubicBezTo>
                  <a:cubicBezTo>
                    <a:pt x="3806" y="41381"/>
                    <a:pt x="3839" y="41562"/>
                    <a:pt x="3866" y="41743"/>
                  </a:cubicBezTo>
                  <a:cubicBezTo>
                    <a:pt x="3892" y="41906"/>
                    <a:pt x="3915" y="42066"/>
                    <a:pt x="3956" y="42227"/>
                  </a:cubicBezTo>
                  <a:cubicBezTo>
                    <a:pt x="3997" y="42387"/>
                    <a:pt x="4041" y="42544"/>
                    <a:pt x="4096" y="42702"/>
                  </a:cubicBezTo>
                  <a:cubicBezTo>
                    <a:pt x="4147" y="42846"/>
                    <a:pt x="4201" y="42992"/>
                    <a:pt x="4275" y="43126"/>
                  </a:cubicBezTo>
                  <a:cubicBezTo>
                    <a:pt x="4353" y="43268"/>
                    <a:pt x="4436" y="43407"/>
                    <a:pt x="4518" y="43546"/>
                  </a:cubicBezTo>
                  <a:cubicBezTo>
                    <a:pt x="4594" y="43680"/>
                    <a:pt x="4678" y="43810"/>
                    <a:pt x="4770" y="43936"/>
                  </a:cubicBezTo>
                  <a:cubicBezTo>
                    <a:pt x="4860" y="44055"/>
                    <a:pt x="4958" y="44168"/>
                    <a:pt x="5065" y="44274"/>
                  </a:cubicBezTo>
                  <a:cubicBezTo>
                    <a:pt x="5171" y="44383"/>
                    <a:pt x="5285" y="44485"/>
                    <a:pt x="5398" y="44587"/>
                  </a:cubicBezTo>
                  <a:cubicBezTo>
                    <a:pt x="5507" y="44688"/>
                    <a:pt x="5614" y="44790"/>
                    <a:pt x="5728" y="44883"/>
                  </a:cubicBezTo>
                  <a:cubicBezTo>
                    <a:pt x="5840" y="44973"/>
                    <a:pt x="5962" y="45046"/>
                    <a:pt x="6086" y="45114"/>
                  </a:cubicBezTo>
                  <a:cubicBezTo>
                    <a:pt x="6224" y="45193"/>
                    <a:pt x="6366" y="45268"/>
                    <a:pt x="6511" y="45338"/>
                  </a:cubicBezTo>
                  <a:cubicBezTo>
                    <a:pt x="6601" y="45381"/>
                    <a:pt x="6691" y="45421"/>
                    <a:pt x="6781" y="45463"/>
                  </a:cubicBezTo>
                  <a:cubicBezTo>
                    <a:pt x="6857" y="45497"/>
                    <a:pt x="6935" y="45525"/>
                    <a:pt x="7014" y="45554"/>
                  </a:cubicBezTo>
                  <a:cubicBezTo>
                    <a:pt x="7182" y="45619"/>
                    <a:pt x="7357" y="45665"/>
                    <a:pt x="7530" y="45712"/>
                  </a:cubicBezTo>
                  <a:cubicBezTo>
                    <a:pt x="7867" y="45805"/>
                    <a:pt x="8210" y="45887"/>
                    <a:pt x="8555" y="45951"/>
                  </a:cubicBezTo>
                  <a:cubicBezTo>
                    <a:pt x="8773" y="45993"/>
                    <a:pt x="8992" y="46032"/>
                    <a:pt x="9214" y="46059"/>
                  </a:cubicBezTo>
                  <a:cubicBezTo>
                    <a:pt x="9341" y="46076"/>
                    <a:pt x="9467" y="46088"/>
                    <a:pt x="9594" y="46094"/>
                  </a:cubicBezTo>
                  <a:cubicBezTo>
                    <a:pt x="9697" y="46099"/>
                    <a:pt x="9799" y="46102"/>
                    <a:pt x="9901" y="46102"/>
                  </a:cubicBezTo>
                  <a:cubicBezTo>
                    <a:pt x="10169" y="46102"/>
                    <a:pt x="10435" y="46086"/>
                    <a:pt x="10703" y="46068"/>
                  </a:cubicBezTo>
                  <a:cubicBezTo>
                    <a:pt x="11055" y="46042"/>
                    <a:pt x="11405" y="45997"/>
                    <a:pt x="11753" y="45941"/>
                  </a:cubicBezTo>
                  <a:cubicBezTo>
                    <a:pt x="11924" y="45913"/>
                    <a:pt x="12096" y="45882"/>
                    <a:pt x="12267" y="45850"/>
                  </a:cubicBezTo>
                  <a:cubicBezTo>
                    <a:pt x="12429" y="45822"/>
                    <a:pt x="12593" y="45797"/>
                    <a:pt x="12753" y="45765"/>
                  </a:cubicBezTo>
                  <a:cubicBezTo>
                    <a:pt x="12941" y="45724"/>
                    <a:pt x="13127" y="45681"/>
                    <a:pt x="13312" y="45627"/>
                  </a:cubicBezTo>
                  <a:cubicBezTo>
                    <a:pt x="13470" y="45582"/>
                    <a:pt x="13626" y="45529"/>
                    <a:pt x="13781" y="45472"/>
                  </a:cubicBezTo>
                  <a:cubicBezTo>
                    <a:pt x="13946" y="45413"/>
                    <a:pt x="14110" y="45351"/>
                    <a:pt x="14272" y="45287"/>
                  </a:cubicBezTo>
                  <a:cubicBezTo>
                    <a:pt x="14280" y="45288"/>
                    <a:pt x="14287" y="45288"/>
                    <a:pt x="14294" y="45288"/>
                  </a:cubicBezTo>
                  <a:cubicBezTo>
                    <a:pt x="14339" y="45285"/>
                    <a:pt x="14383" y="45275"/>
                    <a:pt x="14426" y="45257"/>
                  </a:cubicBezTo>
                  <a:lnTo>
                    <a:pt x="14424" y="45257"/>
                  </a:lnTo>
                  <a:cubicBezTo>
                    <a:pt x="14426" y="45256"/>
                    <a:pt x="14428" y="45255"/>
                    <a:pt x="14430" y="45255"/>
                  </a:cubicBezTo>
                  <a:cubicBezTo>
                    <a:pt x="14433" y="45253"/>
                    <a:pt x="14437" y="45250"/>
                    <a:pt x="14441" y="45249"/>
                  </a:cubicBezTo>
                  <a:cubicBezTo>
                    <a:pt x="14507" y="45225"/>
                    <a:pt x="14578" y="45205"/>
                    <a:pt x="14646" y="45177"/>
                  </a:cubicBezTo>
                  <a:cubicBezTo>
                    <a:pt x="14721" y="45145"/>
                    <a:pt x="14791" y="45104"/>
                    <a:pt x="14866" y="45067"/>
                  </a:cubicBezTo>
                  <a:cubicBezTo>
                    <a:pt x="14948" y="45024"/>
                    <a:pt x="15029" y="44979"/>
                    <a:pt x="15108" y="44928"/>
                  </a:cubicBezTo>
                  <a:cubicBezTo>
                    <a:pt x="15188" y="44877"/>
                    <a:pt x="15256" y="44814"/>
                    <a:pt x="15331" y="44754"/>
                  </a:cubicBezTo>
                  <a:cubicBezTo>
                    <a:pt x="15339" y="44750"/>
                    <a:pt x="15346" y="44744"/>
                    <a:pt x="15354" y="44739"/>
                  </a:cubicBezTo>
                  <a:cubicBezTo>
                    <a:pt x="15355" y="44738"/>
                    <a:pt x="15357" y="44737"/>
                    <a:pt x="15358" y="44737"/>
                  </a:cubicBezTo>
                  <a:cubicBezTo>
                    <a:pt x="15364" y="44734"/>
                    <a:pt x="15370" y="44731"/>
                    <a:pt x="15378" y="44729"/>
                  </a:cubicBezTo>
                  <a:lnTo>
                    <a:pt x="15374" y="44729"/>
                  </a:lnTo>
                  <a:cubicBezTo>
                    <a:pt x="15429" y="44708"/>
                    <a:pt x="15483" y="44686"/>
                    <a:pt x="15536" y="44663"/>
                  </a:cubicBezTo>
                  <a:cubicBezTo>
                    <a:pt x="15615" y="44629"/>
                    <a:pt x="15691" y="44586"/>
                    <a:pt x="15762" y="44537"/>
                  </a:cubicBezTo>
                  <a:cubicBezTo>
                    <a:pt x="15862" y="44468"/>
                    <a:pt x="15960" y="44394"/>
                    <a:pt x="16053" y="44316"/>
                  </a:cubicBezTo>
                  <a:cubicBezTo>
                    <a:pt x="16149" y="44236"/>
                    <a:pt x="16240" y="44156"/>
                    <a:pt x="16338" y="44082"/>
                  </a:cubicBezTo>
                  <a:cubicBezTo>
                    <a:pt x="16402" y="44035"/>
                    <a:pt x="16470" y="43992"/>
                    <a:pt x="16535" y="43943"/>
                  </a:cubicBezTo>
                  <a:cubicBezTo>
                    <a:pt x="16608" y="43888"/>
                    <a:pt x="16683" y="43837"/>
                    <a:pt x="16760" y="43788"/>
                  </a:cubicBezTo>
                  <a:cubicBezTo>
                    <a:pt x="16807" y="43764"/>
                    <a:pt x="16853" y="43735"/>
                    <a:pt x="16895" y="43703"/>
                  </a:cubicBezTo>
                  <a:cubicBezTo>
                    <a:pt x="16950" y="43657"/>
                    <a:pt x="17004" y="43610"/>
                    <a:pt x="17058" y="43563"/>
                  </a:cubicBezTo>
                  <a:cubicBezTo>
                    <a:pt x="17180" y="43458"/>
                    <a:pt x="17302" y="43353"/>
                    <a:pt x="17421" y="43249"/>
                  </a:cubicBezTo>
                  <a:cubicBezTo>
                    <a:pt x="17534" y="43148"/>
                    <a:pt x="17645" y="43045"/>
                    <a:pt x="17738" y="42927"/>
                  </a:cubicBezTo>
                  <a:cubicBezTo>
                    <a:pt x="17833" y="42803"/>
                    <a:pt x="17925" y="42676"/>
                    <a:pt x="18018" y="42550"/>
                  </a:cubicBezTo>
                  <a:lnTo>
                    <a:pt x="18018" y="42550"/>
                  </a:lnTo>
                  <a:cubicBezTo>
                    <a:pt x="18016" y="42553"/>
                    <a:pt x="18014" y="42555"/>
                    <a:pt x="18012" y="42557"/>
                  </a:cubicBezTo>
                  <a:cubicBezTo>
                    <a:pt x="18137" y="42403"/>
                    <a:pt x="18259" y="42249"/>
                    <a:pt x="18373" y="42086"/>
                  </a:cubicBezTo>
                  <a:cubicBezTo>
                    <a:pt x="18474" y="41946"/>
                    <a:pt x="18568" y="41801"/>
                    <a:pt x="18663" y="41657"/>
                  </a:cubicBezTo>
                  <a:cubicBezTo>
                    <a:pt x="18758" y="41515"/>
                    <a:pt x="18857" y="41369"/>
                    <a:pt x="18939" y="41216"/>
                  </a:cubicBezTo>
                  <a:cubicBezTo>
                    <a:pt x="18982" y="41134"/>
                    <a:pt x="19025" y="41050"/>
                    <a:pt x="19064" y="40965"/>
                  </a:cubicBezTo>
                  <a:cubicBezTo>
                    <a:pt x="19098" y="40890"/>
                    <a:pt x="19126" y="40814"/>
                    <a:pt x="19149" y="40736"/>
                  </a:cubicBezTo>
                  <a:cubicBezTo>
                    <a:pt x="19203" y="40559"/>
                    <a:pt x="19249" y="40379"/>
                    <a:pt x="19295" y="40200"/>
                  </a:cubicBezTo>
                  <a:cubicBezTo>
                    <a:pt x="19337" y="40033"/>
                    <a:pt x="19370" y="39863"/>
                    <a:pt x="19393" y="39691"/>
                  </a:cubicBezTo>
                  <a:cubicBezTo>
                    <a:pt x="19417" y="39521"/>
                    <a:pt x="19438" y="39346"/>
                    <a:pt x="19435" y="39175"/>
                  </a:cubicBezTo>
                  <a:cubicBezTo>
                    <a:pt x="19433" y="38991"/>
                    <a:pt x="19427" y="38806"/>
                    <a:pt x="19395" y="38624"/>
                  </a:cubicBezTo>
                  <a:cubicBezTo>
                    <a:pt x="19380" y="38532"/>
                    <a:pt x="19361" y="38441"/>
                    <a:pt x="19338" y="38353"/>
                  </a:cubicBezTo>
                  <a:cubicBezTo>
                    <a:pt x="19316" y="38275"/>
                    <a:pt x="19295" y="38197"/>
                    <a:pt x="19274" y="38120"/>
                  </a:cubicBezTo>
                  <a:cubicBezTo>
                    <a:pt x="19189" y="37804"/>
                    <a:pt x="19123" y="37484"/>
                    <a:pt x="19015" y="37175"/>
                  </a:cubicBezTo>
                  <a:cubicBezTo>
                    <a:pt x="18960" y="37022"/>
                    <a:pt x="18906" y="36871"/>
                    <a:pt x="18842" y="36724"/>
                  </a:cubicBezTo>
                  <a:cubicBezTo>
                    <a:pt x="18774" y="36573"/>
                    <a:pt x="18706" y="36424"/>
                    <a:pt x="18638" y="36275"/>
                  </a:cubicBezTo>
                  <a:cubicBezTo>
                    <a:pt x="18545" y="36047"/>
                    <a:pt x="18468" y="35812"/>
                    <a:pt x="18381" y="35583"/>
                  </a:cubicBezTo>
                  <a:cubicBezTo>
                    <a:pt x="18294" y="35360"/>
                    <a:pt x="18220" y="35137"/>
                    <a:pt x="18152" y="34909"/>
                  </a:cubicBezTo>
                  <a:cubicBezTo>
                    <a:pt x="18145" y="34881"/>
                    <a:pt x="18141" y="34854"/>
                    <a:pt x="18136" y="34827"/>
                  </a:cubicBezTo>
                  <a:lnTo>
                    <a:pt x="18136" y="34827"/>
                  </a:lnTo>
                  <a:cubicBezTo>
                    <a:pt x="18393" y="34846"/>
                    <a:pt x="18650" y="34863"/>
                    <a:pt x="18908" y="34863"/>
                  </a:cubicBezTo>
                  <a:cubicBezTo>
                    <a:pt x="18942" y="34863"/>
                    <a:pt x="18975" y="34863"/>
                    <a:pt x="19009" y="34862"/>
                  </a:cubicBezTo>
                  <a:cubicBezTo>
                    <a:pt x="19193" y="34860"/>
                    <a:pt x="19376" y="34857"/>
                    <a:pt x="19559" y="34849"/>
                  </a:cubicBezTo>
                  <a:cubicBezTo>
                    <a:pt x="19727" y="34841"/>
                    <a:pt x="19895" y="34823"/>
                    <a:pt x="20060" y="34794"/>
                  </a:cubicBezTo>
                  <a:cubicBezTo>
                    <a:pt x="20222" y="34765"/>
                    <a:pt x="20381" y="34727"/>
                    <a:pt x="20542" y="34693"/>
                  </a:cubicBezTo>
                  <a:cubicBezTo>
                    <a:pt x="20700" y="34658"/>
                    <a:pt x="20860" y="34625"/>
                    <a:pt x="21015" y="34580"/>
                  </a:cubicBezTo>
                  <a:cubicBezTo>
                    <a:pt x="21179" y="34535"/>
                    <a:pt x="21340" y="34486"/>
                    <a:pt x="21504" y="34445"/>
                  </a:cubicBezTo>
                  <a:cubicBezTo>
                    <a:pt x="21649" y="34408"/>
                    <a:pt x="21796" y="34369"/>
                    <a:pt x="21939" y="34318"/>
                  </a:cubicBezTo>
                  <a:cubicBezTo>
                    <a:pt x="22025" y="34289"/>
                    <a:pt x="22110" y="34251"/>
                    <a:pt x="22189" y="34204"/>
                  </a:cubicBezTo>
                  <a:cubicBezTo>
                    <a:pt x="22247" y="34169"/>
                    <a:pt x="22305" y="34133"/>
                    <a:pt x="22364" y="34098"/>
                  </a:cubicBezTo>
                  <a:lnTo>
                    <a:pt x="22364" y="34098"/>
                  </a:lnTo>
                  <a:cubicBezTo>
                    <a:pt x="22362" y="34100"/>
                    <a:pt x="22360" y="34101"/>
                    <a:pt x="22358" y="34103"/>
                  </a:cubicBezTo>
                  <a:lnTo>
                    <a:pt x="22358" y="34103"/>
                  </a:lnTo>
                  <a:cubicBezTo>
                    <a:pt x="22372" y="34093"/>
                    <a:pt x="22387" y="34086"/>
                    <a:pt x="22401" y="34079"/>
                  </a:cubicBezTo>
                  <a:cubicBezTo>
                    <a:pt x="22465" y="34121"/>
                    <a:pt x="22530" y="34162"/>
                    <a:pt x="22591" y="34206"/>
                  </a:cubicBezTo>
                  <a:cubicBezTo>
                    <a:pt x="22654" y="34251"/>
                    <a:pt x="22715" y="34299"/>
                    <a:pt x="22777" y="34345"/>
                  </a:cubicBezTo>
                  <a:cubicBezTo>
                    <a:pt x="22824" y="34383"/>
                    <a:pt x="22872" y="34419"/>
                    <a:pt x="22916" y="34459"/>
                  </a:cubicBezTo>
                  <a:cubicBezTo>
                    <a:pt x="22967" y="34505"/>
                    <a:pt x="23019" y="34552"/>
                    <a:pt x="23070" y="34598"/>
                  </a:cubicBezTo>
                  <a:cubicBezTo>
                    <a:pt x="23064" y="34592"/>
                    <a:pt x="23059" y="34588"/>
                    <a:pt x="23054" y="34581"/>
                  </a:cubicBezTo>
                  <a:lnTo>
                    <a:pt x="23054" y="34581"/>
                  </a:lnTo>
                  <a:cubicBezTo>
                    <a:pt x="23130" y="34660"/>
                    <a:pt x="23206" y="34739"/>
                    <a:pt x="23279" y="34819"/>
                  </a:cubicBezTo>
                  <a:cubicBezTo>
                    <a:pt x="23348" y="34900"/>
                    <a:pt x="23416" y="34982"/>
                    <a:pt x="23483" y="35064"/>
                  </a:cubicBezTo>
                  <a:cubicBezTo>
                    <a:pt x="23527" y="35123"/>
                    <a:pt x="23573" y="35180"/>
                    <a:pt x="23613" y="35239"/>
                  </a:cubicBezTo>
                  <a:cubicBezTo>
                    <a:pt x="23657" y="35306"/>
                    <a:pt x="23700" y="35369"/>
                    <a:pt x="23743" y="35433"/>
                  </a:cubicBezTo>
                  <a:cubicBezTo>
                    <a:pt x="23815" y="35556"/>
                    <a:pt x="23885" y="35677"/>
                    <a:pt x="23945" y="35807"/>
                  </a:cubicBezTo>
                  <a:cubicBezTo>
                    <a:pt x="24008" y="35943"/>
                    <a:pt x="24068" y="36078"/>
                    <a:pt x="24126" y="36215"/>
                  </a:cubicBezTo>
                  <a:cubicBezTo>
                    <a:pt x="24188" y="36364"/>
                    <a:pt x="24249" y="36513"/>
                    <a:pt x="24308" y="36664"/>
                  </a:cubicBezTo>
                  <a:cubicBezTo>
                    <a:pt x="24367" y="36814"/>
                    <a:pt x="24416" y="36963"/>
                    <a:pt x="24465" y="37115"/>
                  </a:cubicBezTo>
                  <a:cubicBezTo>
                    <a:pt x="24502" y="37262"/>
                    <a:pt x="24541" y="37409"/>
                    <a:pt x="24568" y="37558"/>
                  </a:cubicBezTo>
                  <a:cubicBezTo>
                    <a:pt x="24596" y="37716"/>
                    <a:pt x="24625" y="37873"/>
                    <a:pt x="24652" y="38034"/>
                  </a:cubicBezTo>
                  <a:lnTo>
                    <a:pt x="24652" y="38033"/>
                  </a:lnTo>
                  <a:cubicBezTo>
                    <a:pt x="24663" y="38109"/>
                    <a:pt x="24679" y="38186"/>
                    <a:pt x="24684" y="38264"/>
                  </a:cubicBezTo>
                  <a:cubicBezTo>
                    <a:pt x="24688" y="38342"/>
                    <a:pt x="24693" y="38417"/>
                    <a:pt x="24699" y="38493"/>
                  </a:cubicBezTo>
                  <a:cubicBezTo>
                    <a:pt x="24699" y="38490"/>
                    <a:pt x="24699" y="38489"/>
                    <a:pt x="24700" y="38487"/>
                  </a:cubicBezTo>
                  <a:lnTo>
                    <a:pt x="24700" y="38487"/>
                  </a:lnTo>
                  <a:cubicBezTo>
                    <a:pt x="24700" y="38594"/>
                    <a:pt x="24701" y="38702"/>
                    <a:pt x="24696" y="38811"/>
                  </a:cubicBezTo>
                  <a:cubicBezTo>
                    <a:pt x="24689" y="38922"/>
                    <a:pt x="24678" y="39033"/>
                    <a:pt x="24667" y="39145"/>
                  </a:cubicBezTo>
                  <a:cubicBezTo>
                    <a:pt x="24651" y="39248"/>
                    <a:pt x="24635" y="39352"/>
                    <a:pt x="24614" y="39455"/>
                  </a:cubicBezTo>
                  <a:cubicBezTo>
                    <a:pt x="24593" y="39557"/>
                    <a:pt x="24571" y="39662"/>
                    <a:pt x="24546" y="39764"/>
                  </a:cubicBezTo>
                  <a:cubicBezTo>
                    <a:pt x="24515" y="39868"/>
                    <a:pt x="24483" y="39970"/>
                    <a:pt x="24448" y="40072"/>
                  </a:cubicBezTo>
                  <a:cubicBezTo>
                    <a:pt x="24416" y="40162"/>
                    <a:pt x="24380" y="40249"/>
                    <a:pt x="24345" y="40337"/>
                  </a:cubicBezTo>
                  <a:cubicBezTo>
                    <a:pt x="24321" y="40398"/>
                    <a:pt x="24293" y="40457"/>
                    <a:pt x="24262" y="40515"/>
                  </a:cubicBezTo>
                  <a:lnTo>
                    <a:pt x="24267" y="40508"/>
                  </a:lnTo>
                  <a:lnTo>
                    <a:pt x="24267" y="40508"/>
                  </a:lnTo>
                  <a:cubicBezTo>
                    <a:pt x="24044" y="40889"/>
                    <a:pt x="23797" y="41255"/>
                    <a:pt x="23528" y="41605"/>
                  </a:cubicBezTo>
                  <a:cubicBezTo>
                    <a:pt x="23528" y="41604"/>
                    <a:pt x="23529" y="41603"/>
                    <a:pt x="23529" y="41601"/>
                  </a:cubicBezTo>
                  <a:lnTo>
                    <a:pt x="23529" y="41601"/>
                  </a:lnTo>
                  <a:cubicBezTo>
                    <a:pt x="23445" y="41707"/>
                    <a:pt x="23359" y="41809"/>
                    <a:pt x="23271" y="41914"/>
                  </a:cubicBezTo>
                  <a:cubicBezTo>
                    <a:pt x="23183" y="42017"/>
                    <a:pt x="23085" y="42114"/>
                    <a:pt x="22987" y="42210"/>
                  </a:cubicBezTo>
                  <a:cubicBezTo>
                    <a:pt x="22774" y="42405"/>
                    <a:pt x="22548" y="42587"/>
                    <a:pt x="22321" y="42765"/>
                  </a:cubicBezTo>
                  <a:cubicBezTo>
                    <a:pt x="22196" y="42857"/>
                    <a:pt x="22072" y="42950"/>
                    <a:pt x="21941" y="43031"/>
                  </a:cubicBezTo>
                  <a:cubicBezTo>
                    <a:pt x="21811" y="43110"/>
                    <a:pt x="21682" y="43190"/>
                    <a:pt x="21551" y="43270"/>
                  </a:cubicBezTo>
                  <a:lnTo>
                    <a:pt x="21395" y="43358"/>
                  </a:lnTo>
                  <a:cubicBezTo>
                    <a:pt x="21375" y="43369"/>
                    <a:pt x="21357" y="43384"/>
                    <a:pt x="21342" y="43402"/>
                  </a:cubicBezTo>
                  <a:cubicBezTo>
                    <a:pt x="21283" y="43434"/>
                    <a:pt x="21225" y="43470"/>
                    <a:pt x="21168" y="43505"/>
                  </a:cubicBezTo>
                  <a:cubicBezTo>
                    <a:pt x="21106" y="43545"/>
                    <a:pt x="21040" y="43584"/>
                    <a:pt x="20978" y="43625"/>
                  </a:cubicBezTo>
                  <a:cubicBezTo>
                    <a:pt x="20911" y="43669"/>
                    <a:pt x="20848" y="43715"/>
                    <a:pt x="20784" y="43760"/>
                  </a:cubicBezTo>
                  <a:lnTo>
                    <a:pt x="20785" y="43760"/>
                  </a:lnTo>
                  <a:cubicBezTo>
                    <a:pt x="20694" y="43821"/>
                    <a:pt x="20600" y="43877"/>
                    <a:pt x="20503" y="43927"/>
                  </a:cubicBezTo>
                  <a:cubicBezTo>
                    <a:pt x="20298" y="44025"/>
                    <a:pt x="20086" y="44105"/>
                    <a:pt x="19881" y="44202"/>
                  </a:cubicBezTo>
                  <a:cubicBezTo>
                    <a:pt x="19670" y="44303"/>
                    <a:pt x="19464" y="44416"/>
                    <a:pt x="19257" y="44524"/>
                  </a:cubicBezTo>
                  <a:cubicBezTo>
                    <a:pt x="19089" y="44608"/>
                    <a:pt x="18920" y="44692"/>
                    <a:pt x="18755" y="44782"/>
                  </a:cubicBezTo>
                  <a:cubicBezTo>
                    <a:pt x="18597" y="44867"/>
                    <a:pt x="18444" y="44966"/>
                    <a:pt x="18295" y="45067"/>
                  </a:cubicBezTo>
                  <a:cubicBezTo>
                    <a:pt x="18135" y="45173"/>
                    <a:pt x="17972" y="45280"/>
                    <a:pt x="17817" y="45396"/>
                  </a:cubicBezTo>
                  <a:cubicBezTo>
                    <a:pt x="17734" y="45457"/>
                    <a:pt x="17650" y="45518"/>
                    <a:pt x="17571" y="45584"/>
                  </a:cubicBezTo>
                  <a:cubicBezTo>
                    <a:pt x="17495" y="45648"/>
                    <a:pt x="17420" y="45714"/>
                    <a:pt x="17346" y="45780"/>
                  </a:cubicBezTo>
                  <a:cubicBezTo>
                    <a:pt x="17216" y="45900"/>
                    <a:pt x="17097" y="46029"/>
                    <a:pt x="16976" y="46156"/>
                  </a:cubicBezTo>
                  <a:cubicBezTo>
                    <a:pt x="16913" y="46225"/>
                    <a:pt x="16854" y="46295"/>
                    <a:pt x="16794" y="46366"/>
                  </a:cubicBezTo>
                  <a:cubicBezTo>
                    <a:pt x="16742" y="46424"/>
                    <a:pt x="16694" y="46487"/>
                    <a:pt x="16650" y="46551"/>
                  </a:cubicBezTo>
                  <a:cubicBezTo>
                    <a:pt x="16554" y="46696"/>
                    <a:pt x="16465" y="46842"/>
                    <a:pt x="16393" y="47002"/>
                  </a:cubicBezTo>
                  <a:cubicBezTo>
                    <a:pt x="16358" y="47083"/>
                    <a:pt x="16321" y="47164"/>
                    <a:pt x="16292" y="47248"/>
                  </a:cubicBezTo>
                  <a:cubicBezTo>
                    <a:pt x="16264" y="47330"/>
                    <a:pt x="16237" y="47414"/>
                    <a:pt x="16210" y="47497"/>
                  </a:cubicBezTo>
                  <a:cubicBezTo>
                    <a:pt x="16164" y="47651"/>
                    <a:pt x="16129" y="47809"/>
                    <a:pt x="16102" y="47967"/>
                  </a:cubicBezTo>
                  <a:cubicBezTo>
                    <a:pt x="16069" y="48138"/>
                    <a:pt x="16046" y="48311"/>
                    <a:pt x="16031" y="48484"/>
                  </a:cubicBezTo>
                  <a:cubicBezTo>
                    <a:pt x="16024" y="48568"/>
                    <a:pt x="16023" y="48651"/>
                    <a:pt x="16026" y="48735"/>
                  </a:cubicBezTo>
                  <a:cubicBezTo>
                    <a:pt x="16028" y="48782"/>
                    <a:pt x="16028" y="48831"/>
                    <a:pt x="16034" y="48879"/>
                  </a:cubicBezTo>
                  <a:cubicBezTo>
                    <a:pt x="16039" y="48926"/>
                    <a:pt x="16044" y="48973"/>
                    <a:pt x="16050" y="49021"/>
                  </a:cubicBezTo>
                  <a:cubicBezTo>
                    <a:pt x="16059" y="49108"/>
                    <a:pt x="16080" y="49196"/>
                    <a:pt x="16099" y="49283"/>
                  </a:cubicBezTo>
                  <a:cubicBezTo>
                    <a:pt x="16116" y="49363"/>
                    <a:pt x="16138" y="49444"/>
                    <a:pt x="16162" y="49522"/>
                  </a:cubicBezTo>
                  <a:cubicBezTo>
                    <a:pt x="16188" y="49611"/>
                    <a:pt x="16215" y="49700"/>
                    <a:pt x="16243" y="49785"/>
                  </a:cubicBezTo>
                  <a:cubicBezTo>
                    <a:pt x="16255" y="49825"/>
                    <a:pt x="16268" y="49862"/>
                    <a:pt x="16281" y="49901"/>
                  </a:cubicBezTo>
                  <a:cubicBezTo>
                    <a:pt x="16296" y="49945"/>
                    <a:pt x="16311" y="49991"/>
                    <a:pt x="16328" y="50034"/>
                  </a:cubicBezTo>
                  <a:cubicBezTo>
                    <a:pt x="16365" y="50121"/>
                    <a:pt x="16403" y="50206"/>
                    <a:pt x="16443" y="50293"/>
                  </a:cubicBezTo>
                  <a:cubicBezTo>
                    <a:pt x="16476" y="50366"/>
                    <a:pt x="16513" y="50439"/>
                    <a:pt x="16551" y="50511"/>
                  </a:cubicBezTo>
                  <a:cubicBezTo>
                    <a:pt x="16594" y="50596"/>
                    <a:pt x="16641" y="50681"/>
                    <a:pt x="16688" y="50764"/>
                  </a:cubicBezTo>
                  <a:cubicBezTo>
                    <a:pt x="16728" y="50832"/>
                    <a:pt x="16772" y="50896"/>
                    <a:pt x="16819" y="50957"/>
                  </a:cubicBezTo>
                  <a:cubicBezTo>
                    <a:pt x="16871" y="51027"/>
                    <a:pt x="16925" y="51097"/>
                    <a:pt x="16984" y="51161"/>
                  </a:cubicBezTo>
                  <a:cubicBezTo>
                    <a:pt x="17013" y="51193"/>
                    <a:pt x="17041" y="51227"/>
                    <a:pt x="17072" y="51256"/>
                  </a:cubicBezTo>
                  <a:lnTo>
                    <a:pt x="17164" y="51349"/>
                  </a:lnTo>
                  <a:cubicBezTo>
                    <a:pt x="17227" y="51408"/>
                    <a:pt x="17296" y="51463"/>
                    <a:pt x="17363" y="51517"/>
                  </a:cubicBezTo>
                  <a:cubicBezTo>
                    <a:pt x="17425" y="51567"/>
                    <a:pt x="17490" y="51619"/>
                    <a:pt x="17558" y="51665"/>
                  </a:cubicBezTo>
                  <a:cubicBezTo>
                    <a:pt x="17699" y="51757"/>
                    <a:pt x="17841" y="51853"/>
                    <a:pt x="17993" y="51927"/>
                  </a:cubicBezTo>
                  <a:cubicBezTo>
                    <a:pt x="18315" y="52084"/>
                    <a:pt x="18645" y="52222"/>
                    <a:pt x="18981" y="52341"/>
                  </a:cubicBezTo>
                  <a:cubicBezTo>
                    <a:pt x="19155" y="52405"/>
                    <a:pt x="19328" y="52461"/>
                    <a:pt x="19503" y="52513"/>
                  </a:cubicBezTo>
                  <a:cubicBezTo>
                    <a:pt x="19675" y="52564"/>
                    <a:pt x="19852" y="52600"/>
                    <a:pt x="20027" y="52639"/>
                  </a:cubicBezTo>
                  <a:cubicBezTo>
                    <a:pt x="20195" y="52676"/>
                    <a:pt x="20361" y="52717"/>
                    <a:pt x="20531" y="52739"/>
                  </a:cubicBezTo>
                  <a:cubicBezTo>
                    <a:pt x="20585" y="52747"/>
                    <a:pt x="20639" y="52756"/>
                    <a:pt x="20692" y="52759"/>
                  </a:cubicBezTo>
                  <a:cubicBezTo>
                    <a:pt x="20740" y="52765"/>
                    <a:pt x="20790" y="52768"/>
                    <a:pt x="20839" y="52771"/>
                  </a:cubicBezTo>
                  <a:cubicBezTo>
                    <a:pt x="20861" y="52773"/>
                    <a:pt x="20883" y="52774"/>
                    <a:pt x="20905" y="52774"/>
                  </a:cubicBezTo>
                  <a:cubicBezTo>
                    <a:pt x="20918" y="52774"/>
                    <a:pt x="20930" y="52774"/>
                    <a:pt x="20942" y="52773"/>
                  </a:cubicBezTo>
                  <a:cubicBezTo>
                    <a:pt x="20965" y="52774"/>
                    <a:pt x="20987" y="52775"/>
                    <a:pt x="21010" y="52775"/>
                  </a:cubicBezTo>
                  <a:cubicBezTo>
                    <a:pt x="21028" y="52775"/>
                    <a:pt x="21047" y="52775"/>
                    <a:pt x="21066" y="52773"/>
                  </a:cubicBezTo>
                  <a:cubicBezTo>
                    <a:pt x="21439" y="52747"/>
                    <a:pt x="21813" y="52707"/>
                    <a:pt x="22182" y="52652"/>
                  </a:cubicBezTo>
                  <a:cubicBezTo>
                    <a:pt x="22537" y="52599"/>
                    <a:pt x="22885" y="52500"/>
                    <a:pt x="23225" y="52389"/>
                  </a:cubicBezTo>
                  <a:cubicBezTo>
                    <a:pt x="23395" y="52333"/>
                    <a:pt x="23565" y="52278"/>
                    <a:pt x="23736" y="52223"/>
                  </a:cubicBezTo>
                  <a:cubicBezTo>
                    <a:pt x="23905" y="52169"/>
                    <a:pt x="24077" y="52123"/>
                    <a:pt x="24245" y="52067"/>
                  </a:cubicBezTo>
                  <a:cubicBezTo>
                    <a:pt x="24417" y="52008"/>
                    <a:pt x="24585" y="51938"/>
                    <a:pt x="24753" y="51869"/>
                  </a:cubicBezTo>
                  <a:cubicBezTo>
                    <a:pt x="24907" y="51806"/>
                    <a:pt x="25059" y="51735"/>
                    <a:pt x="25208" y="51661"/>
                  </a:cubicBezTo>
                  <a:cubicBezTo>
                    <a:pt x="25366" y="51582"/>
                    <a:pt x="25524" y="51503"/>
                    <a:pt x="25688" y="51435"/>
                  </a:cubicBezTo>
                  <a:cubicBezTo>
                    <a:pt x="25852" y="51369"/>
                    <a:pt x="26015" y="51303"/>
                    <a:pt x="26175" y="51224"/>
                  </a:cubicBezTo>
                  <a:cubicBezTo>
                    <a:pt x="26325" y="51150"/>
                    <a:pt x="26468" y="51066"/>
                    <a:pt x="26611" y="50977"/>
                  </a:cubicBezTo>
                  <a:cubicBezTo>
                    <a:pt x="26699" y="50922"/>
                    <a:pt x="26787" y="50870"/>
                    <a:pt x="26876" y="50816"/>
                  </a:cubicBezTo>
                  <a:cubicBezTo>
                    <a:pt x="26942" y="50776"/>
                    <a:pt x="27013" y="50739"/>
                    <a:pt x="27082" y="50702"/>
                  </a:cubicBezTo>
                  <a:cubicBezTo>
                    <a:pt x="27297" y="50595"/>
                    <a:pt x="27516" y="50496"/>
                    <a:pt x="27723" y="50373"/>
                  </a:cubicBezTo>
                  <a:cubicBezTo>
                    <a:pt x="27830" y="50310"/>
                    <a:pt x="27936" y="50247"/>
                    <a:pt x="28039" y="50178"/>
                  </a:cubicBezTo>
                  <a:cubicBezTo>
                    <a:pt x="28131" y="50117"/>
                    <a:pt x="28220" y="50049"/>
                    <a:pt x="28311" y="49985"/>
                  </a:cubicBezTo>
                  <a:cubicBezTo>
                    <a:pt x="28382" y="49936"/>
                    <a:pt x="28451" y="49891"/>
                    <a:pt x="28524" y="49847"/>
                  </a:cubicBezTo>
                  <a:cubicBezTo>
                    <a:pt x="28586" y="49812"/>
                    <a:pt x="28650" y="49777"/>
                    <a:pt x="28713" y="49743"/>
                  </a:cubicBezTo>
                  <a:cubicBezTo>
                    <a:pt x="28850" y="49671"/>
                    <a:pt x="28985" y="49598"/>
                    <a:pt x="29124" y="49528"/>
                  </a:cubicBezTo>
                  <a:cubicBezTo>
                    <a:pt x="29208" y="49484"/>
                    <a:pt x="29293" y="49441"/>
                    <a:pt x="29378" y="49405"/>
                  </a:cubicBezTo>
                  <a:cubicBezTo>
                    <a:pt x="29471" y="49369"/>
                    <a:pt x="29564" y="49333"/>
                    <a:pt x="29656" y="49300"/>
                  </a:cubicBezTo>
                  <a:lnTo>
                    <a:pt x="29656" y="49300"/>
                  </a:lnTo>
                  <a:cubicBezTo>
                    <a:pt x="29653" y="49301"/>
                    <a:pt x="29649" y="49302"/>
                    <a:pt x="29646" y="49303"/>
                  </a:cubicBezTo>
                  <a:cubicBezTo>
                    <a:pt x="29763" y="49259"/>
                    <a:pt x="29880" y="49218"/>
                    <a:pt x="29995" y="49171"/>
                  </a:cubicBezTo>
                  <a:cubicBezTo>
                    <a:pt x="30050" y="49150"/>
                    <a:pt x="30106" y="49127"/>
                    <a:pt x="30159" y="49103"/>
                  </a:cubicBezTo>
                  <a:cubicBezTo>
                    <a:pt x="30221" y="49075"/>
                    <a:pt x="30281" y="49047"/>
                    <a:pt x="30343" y="49023"/>
                  </a:cubicBezTo>
                  <a:cubicBezTo>
                    <a:pt x="30375" y="49011"/>
                    <a:pt x="30406" y="49002"/>
                    <a:pt x="30438" y="48994"/>
                  </a:cubicBezTo>
                  <a:cubicBezTo>
                    <a:pt x="30478" y="48987"/>
                    <a:pt x="30516" y="48982"/>
                    <a:pt x="30555" y="48976"/>
                  </a:cubicBezTo>
                  <a:cubicBezTo>
                    <a:pt x="30616" y="48972"/>
                    <a:pt x="30675" y="48971"/>
                    <a:pt x="30734" y="48971"/>
                  </a:cubicBezTo>
                  <a:cubicBezTo>
                    <a:pt x="30769" y="48971"/>
                    <a:pt x="30805" y="48972"/>
                    <a:pt x="30840" y="48972"/>
                  </a:cubicBezTo>
                  <a:lnTo>
                    <a:pt x="30837" y="48972"/>
                  </a:lnTo>
                  <a:cubicBezTo>
                    <a:pt x="30978" y="48977"/>
                    <a:pt x="31119" y="48981"/>
                    <a:pt x="31260" y="48996"/>
                  </a:cubicBezTo>
                  <a:cubicBezTo>
                    <a:pt x="31345" y="49011"/>
                    <a:pt x="31429" y="49033"/>
                    <a:pt x="31514" y="49057"/>
                  </a:cubicBezTo>
                  <a:cubicBezTo>
                    <a:pt x="31586" y="49080"/>
                    <a:pt x="31656" y="49103"/>
                    <a:pt x="31726" y="49132"/>
                  </a:cubicBezTo>
                  <a:cubicBezTo>
                    <a:pt x="31785" y="49155"/>
                    <a:pt x="31843" y="49182"/>
                    <a:pt x="31902" y="49209"/>
                  </a:cubicBezTo>
                  <a:cubicBezTo>
                    <a:pt x="31898" y="49207"/>
                    <a:pt x="31897" y="49207"/>
                    <a:pt x="31896" y="49206"/>
                  </a:cubicBezTo>
                  <a:lnTo>
                    <a:pt x="31896" y="49206"/>
                  </a:lnTo>
                  <a:cubicBezTo>
                    <a:pt x="31897" y="49207"/>
                    <a:pt x="31900" y="49207"/>
                    <a:pt x="31903" y="49209"/>
                  </a:cubicBezTo>
                  <a:cubicBezTo>
                    <a:pt x="31904" y="49209"/>
                    <a:pt x="31908" y="49211"/>
                    <a:pt x="31911" y="49213"/>
                  </a:cubicBezTo>
                  <a:lnTo>
                    <a:pt x="31911" y="49213"/>
                  </a:lnTo>
                  <a:cubicBezTo>
                    <a:pt x="32052" y="49281"/>
                    <a:pt x="32191" y="49350"/>
                    <a:pt x="32325" y="49431"/>
                  </a:cubicBezTo>
                  <a:cubicBezTo>
                    <a:pt x="32356" y="49450"/>
                    <a:pt x="32385" y="49472"/>
                    <a:pt x="32414" y="49495"/>
                  </a:cubicBezTo>
                  <a:cubicBezTo>
                    <a:pt x="32456" y="49531"/>
                    <a:pt x="32495" y="49568"/>
                    <a:pt x="32535" y="49608"/>
                  </a:cubicBezTo>
                  <a:cubicBezTo>
                    <a:pt x="32585" y="49665"/>
                    <a:pt x="32632" y="49723"/>
                    <a:pt x="32680" y="49782"/>
                  </a:cubicBezTo>
                  <a:cubicBezTo>
                    <a:pt x="32724" y="49846"/>
                    <a:pt x="32769" y="49911"/>
                    <a:pt x="32808" y="49978"/>
                  </a:cubicBezTo>
                  <a:cubicBezTo>
                    <a:pt x="32849" y="50049"/>
                    <a:pt x="32888" y="50120"/>
                    <a:pt x="32924" y="50192"/>
                  </a:cubicBezTo>
                  <a:cubicBezTo>
                    <a:pt x="32944" y="50231"/>
                    <a:pt x="32961" y="50272"/>
                    <a:pt x="32976" y="50312"/>
                  </a:cubicBezTo>
                  <a:cubicBezTo>
                    <a:pt x="32993" y="50362"/>
                    <a:pt x="33007" y="50411"/>
                    <a:pt x="33020" y="50462"/>
                  </a:cubicBezTo>
                  <a:cubicBezTo>
                    <a:pt x="33032" y="50536"/>
                    <a:pt x="33043" y="50610"/>
                    <a:pt x="33049" y="50685"/>
                  </a:cubicBezTo>
                  <a:cubicBezTo>
                    <a:pt x="33052" y="50748"/>
                    <a:pt x="33053" y="50810"/>
                    <a:pt x="33053" y="50875"/>
                  </a:cubicBezTo>
                  <a:cubicBezTo>
                    <a:pt x="33045" y="51015"/>
                    <a:pt x="33029" y="51156"/>
                    <a:pt x="33007" y="51294"/>
                  </a:cubicBezTo>
                  <a:cubicBezTo>
                    <a:pt x="32994" y="51351"/>
                    <a:pt x="32983" y="51409"/>
                    <a:pt x="32967" y="51466"/>
                  </a:cubicBezTo>
                  <a:cubicBezTo>
                    <a:pt x="32948" y="51517"/>
                    <a:pt x="32929" y="51565"/>
                    <a:pt x="32908" y="51614"/>
                  </a:cubicBezTo>
                  <a:cubicBezTo>
                    <a:pt x="32880" y="51669"/>
                    <a:pt x="32850" y="51722"/>
                    <a:pt x="32819" y="51773"/>
                  </a:cubicBezTo>
                  <a:lnTo>
                    <a:pt x="32819" y="51774"/>
                  </a:lnTo>
                  <a:cubicBezTo>
                    <a:pt x="32817" y="51777"/>
                    <a:pt x="32816" y="51779"/>
                    <a:pt x="32815" y="51781"/>
                  </a:cubicBezTo>
                  <a:lnTo>
                    <a:pt x="32815" y="51781"/>
                  </a:lnTo>
                  <a:cubicBezTo>
                    <a:pt x="32815" y="51780"/>
                    <a:pt x="32816" y="51779"/>
                    <a:pt x="32816" y="51779"/>
                  </a:cubicBezTo>
                  <a:lnTo>
                    <a:pt x="32816" y="51779"/>
                  </a:lnTo>
                  <a:cubicBezTo>
                    <a:pt x="32770" y="51853"/>
                    <a:pt x="32721" y="51924"/>
                    <a:pt x="32668" y="51993"/>
                  </a:cubicBezTo>
                  <a:cubicBezTo>
                    <a:pt x="32614" y="52062"/>
                    <a:pt x="32560" y="52129"/>
                    <a:pt x="32503" y="52198"/>
                  </a:cubicBezTo>
                  <a:lnTo>
                    <a:pt x="32518" y="52179"/>
                  </a:lnTo>
                  <a:lnTo>
                    <a:pt x="32518" y="52179"/>
                  </a:lnTo>
                  <a:cubicBezTo>
                    <a:pt x="32459" y="52246"/>
                    <a:pt x="32400" y="52317"/>
                    <a:pt x="32337" y="52380"/>
                  </a:cubicBezTo>
                  <a:cubicBezTo>
                    <a:pt x="32281" y="52435"/>
                    <a:pt x="32227" y="52489"/>
                    <a:pt x="32169" y="52542"/>
                  </a:cubicBezTo>
                  <a:cubicBezTo>
                    <a:pt x="32065" y="52634"/>
                    <a:pt x="31956" y="52725"/>
                    <a:pt x="31845" y="52810"/>
                  </a:cubicBezTo>
                  <a:cubicBezTo>
                    <a:pt x="31739" y="52890"/>
                    <a:pt x="31632" y="52971"/>
                    <a:pt x="31526" y="53047"/>
                  </a:cubicBezTo>
                  <a:cubicBezTo>
                    <a:pt x="31446" y="53100"/>
                    <a:pt x="31367" y="53154"/>
                    <a:pt x="31286" y="53204"/>
                  </a:cubicBezTo>
                  <a:cubicBezTo>
                    <a:pt x="31210" y="53254"/>
                    <a:pt x="31130" y="53297"/>
                    <a:pt x="31049" y="53338"/>
                  </a:cubicBezTo>
                  <a:lnTo>
                    <a:pt x="31023" y="53350"/>
                  </a:lnTo>
                  <a:cubicBezTo>
                    <a:pt x="30960" y="53389"/>
                    <a:pt x="30893" y="53426"/>
                    <a:pt x="30830" y="53464"/>
                  </a:cubicBezTo>
                  <a:cubicBezTo>
                    <a:pt x="30835" y="53459"/>
                    <a:pt x="30843" y="53456"/>
                    <a:pt x="30849" y="53451"/>
                  </a:cubicBezTo>
                  <a:lnTo>
                    <a:pt x="30849" y="53451"/>
                  </a:lnTo>
                  <a:cubicBezTo>
                    <a:pt x="30776" y="53495"/>
                    <a:pt x="30703" y="53542"/>
                    <a:pt x="30631" y="53587"/>
                  </a:cubicBezTo>
                  <a:cubicBezTo>
                    <a:pt x="30563" y="53629"/>
                    <a:pt x="30494" y="53672"/>
                    <a:pt x="30431" y="53719"/>
                  </a:cubicBezTo>
                  <a:cubicBezTo>
                    <a:pt x="30317" y="53813"/>
                    <a:pt x="30201" y="53904"/>
                    <a:pt x="30083" y="53993"/>
                  </a:cubicBezTo>
                  <a:cubicBezTo>
                    <a:pt x="30046" y="54023"/>
                    <a:pt x="30009" y="54055"/>
                    <a:pt x="29976" y="54090"/>
                  </a:cubicBezTo>
                  <a:cubicBezTo>
                    <a:pt x="29966" y="54099"/>
                    <a:pt x="29958" y="54110"/>
                    <a:pt x="29949" y="54119"/>
                  </a:cubicBezTo>
                  <a:lnTo>
                    <a:pt x="29936" y="54128"/>
                  </a:lnTo>
                  <a:cubicBezTo>
                    <a:pt x="29895" y="54173"/>
                    <a:pt x="29855" y="54220"/>
                    <a:pt x="29817" y="54266"/>
                  </a:cubicBezTo>
                  <a:cubicBezTo>
                    <a:pt x="29803" y="54284"/>
                    <a:pt x="29789" y="54302"/>
                    <a:pt x="29774" y="54319"/>
                  </a:cubicBezTo>
                  <a:lnTo>
                    <a:pt x="29777" y="54317"/>
                  </a:lnTo>
                  <a:lnTo>
                    <a:pt x="29777" y="54317"/>
                  </a:lnTo>
                  <a:cubicBezTo>
                    <a:pt x="29777" y="54318"/>
                    <a:pt x="29776" y="54319"/>
                    <a:pt x="29776" y="54320"/>
                  </a:cubicBezTo>
                  <a:cubicBezTo>
                    <a:pt x="29807" y="54301"/>
                    <a:pt x="29838" y="54284"/>
                    <a:pt x="29871" y="54267"/>
                  </a:cubicBezTo>
                  <a:lnTo>
                    <a:pt x="29871" y="54267"/>
                  </a:lnTo>
                  <a:lnTo>
                    <a:pt x="29873" y="54266"/>
                  </a:lnTo>
                  <a:lnTo>
                    <a:pt x="29873" y="54266"/>
                  </a:lnTo>
                  <a:cubicBezTo>
                    <a:pt x="29872" y="54267"/>
                    <a:pt x="29870" y="54268"/>
                    <a:pt x="29870" y="54269"/>
                  </a:cubicBezTo>
                  <a:cubicBezTo>
                    <a:pt x="29876" y="54266"/>
                    <a:pt x="29883" y="54262"/>
                    <a:pt x="29888" y="54258"/>
                  </a:cubicBezTo>
                  <a:cubicBezTo>
                    <a:pt x="29892" y="54256"/>
                    <a:pt x="29898" y="54253"/>
                    <a:pt x="29902" y="54250"/>
                  </a:cubicBezTo>
                  <a:cubicBezTo>
                    <a:pt x="29904" y="54249"/>
                    <a:pt x="29905" y="54248"/>
                    <a:pt x="29907" y="54247"/>
                  </a:cubicBezTo>
                  <a:lnTo>
                    <a:pt x="29907" y="54247"/>
                  </a:lnTo>
                  <a:cubicBezTo>
                    <a:pt x="29906" y="54248"/>
                    <a:pt x="29906" y="54249"/>
                    <a:pt x="29905" y="54249"/>
                  </a:cubicBezTo>
                  <a:cubicBezTo>
                    <a:pt x="30013" y="54187"/>
                    <a:pt x="30118" y="54118"/>
                    <a:pt x="30231" y="54064"/>
                  </a:cubicBezTo>
                  <a:cubicBezTo>
                    <a:pt x="30347" y="54009"/>
                    <a:pt x="30475" y="53976"/>
                    <a:pt x="30598" y="53934"/>
                  </a:cubicBezTo>
                  <a:lnTo>
                    <a:pt x="30604" y="53930"/>
                  </a:lnTo>
                  <a:cubicBezTo>
                    <a:pt x="30716" y="53890"/>
                    <a:pt x="30830" y="53852"/>
                    <a:pt x="30945" y="53821"/>
                  </a:cubicBezTo>
                  <a:cubicBezTo>
                    <a:pt x="31061" y="53789"/>
                    <a:pt x="31176" y="53765"/>
                    <a:pt x="31292" y="53738"/>
                  </a:cubicBezTo>
                  <a:lnTo>
                    <a:pt x="31292" y="53738"/>
                  </a:lnTo>
                  <a:cubicBezTo>
                    <a:pt x="31288" y="53739"/>
                    <a:pt x="31284" y="53741"/>
                    <a:pt x="31280" y="53742"/>
                  </a:cubicBezTo>
                  <a:cubicBezTo>
                    <a:pt x="31287" y="53741"/>
                    <a:pt x="31293" y="53740"/>
                    <a:pt x="31300" y="53738"/>
                  </a:cubicBezTo>
                  <a:cubicBezTo>
                    <a:pt x="31312" y="53734"/>
                    <a:pt x="31326" y="53732"/>
                    <a:pt x="31339" y="53729"/>
                  </a:cubicBezTo>
                  <a:cubicBezTo>
                    <a:pt x="31410" y="53711"/>
                    <a:pt x="31480" y="53693"/>
                    <a:pt x="31552" y="53674"/>
                  </a:cubicBezTo>
                  <a:lnTo>
                    <a:pt x="31552" y="53674"/>
                  </a:lnTo>
                  <a:cubicBezTo>
                    <a:pt x="31548" y="53675"/>
                    <a:pt x="31545" y="53675"/>
                    <a:pt x="31541" y="53676"/>
                  </a:cubicBezTo>
                  <a:cubicBezTo>
                    <a:pt x="31622" y="53656"/>
                    <a:pt x="31703" y="53637"/>
                    <a:pt x="31784" y="53614"/>
                  </a:cubicBezTo>
                  <a:cubicBezTo>
                    <a:pt x="31911" y="53575"/>
                    <a:pt x="32036" y="53528"/>
                    <a:pt x="32157" y="53475"/>
                  </a:cubicBezTo>
                  <a:cubicBezTo>
                    <a:pt x="32213" y="53451"/>
                    <a:pt x="32268" y="53429"/>
                    <a:pt x="32324" y="53407"/>
                  </a:cubicBezTo>
                  <a:cubicBezTo>
                    <a:pt x="32518" y="53304"/>
                    <a:pt x="32709" y="53190"/>
                    <a:pt x="32881" y="53051"/>
                  </a:cubicBezTo>
                  <a:cubicBezTo>
                    <a:pt x="33159" y="52833"/>
                    <a:pt x="33412" y="52588"/>
                    <a:pt x="33639" y="52319"/>
                  </a:cubicBezTo>
                  <a:cubicBezTo>
                    <a:pt x="33756" y="52181"/>
                    <a:pt x="33860" y="52035"/>
                    <a:pt x="33953" y="51882"/>
                  </a:cubicBezTo>
                  <a:cubicBezTo>
                    <a:pt x="34039" y="51738"/>
                    <a:pt x="34117" y="51592"/>
                    <a:pt x="34200" y="51445"/>
                  </a:cubicBezTo>
                  <a:cubicBezTo>
                    <a:pt x="34287" y="51294"/>
                    <a:pt x="34384" y="51144"/>
                    <a:pt x="34451" y="50982"/>
                  </a:cubicBezTo>
                  <a:cubicBezTo>
                    <a:pt x="34518" y="50829"/>
                    <a:pt x="34574" y="50672"/>
                    <a:pt x="34632" y="50515"/>
                  </a:cubicBezTo>
                  <a:cubicBezTo>
                    <a:pt x="34693" y="50350"/>
                    <a:pt x="34746" y="50183"/>
                    <a:pt x="34799" y="50016"/>
                  </a:cubicBezTo>
                  <a:cubicBezTo>
                    <a:pt x="34827" y="49927"/>
                    <a:pt x="34858" y="49837"/>
                    <a:pt x="34877" y="49745"/>
                  </a:cubicBezTo>
                  <a:cubicBezTo>
                    <a:pt x="34898" y="49656"/>
                    <a:pt x="34913" y="49566"/>
                    <a:pt x="34925" y="49475"/>
                  </a:cubicBezTo>
                  <a:cubicBezTo>
                    <a:pt x="34937" y="49386"/>
                    <a:pt x="34943" y="49297"/>
                    <a:pt x="34944" y="49208"/>
                  </a:cubicBezTo>
                  <a:cubicBezTo>
                    <a:pt x="34948" y="49132"/>
                    <a:pt x="34952" y="49056"/>
                    <a:pt x="34951" y="48981"/>
                  </a:cubicBezTo>
                  <a:cubicBezTo>
                    <a:pt x="34950" y="48807"/>
                    <a:pt x="34934" y="48635"/>
                    <a:pt x="34902" y="48465"/>
                  </a:cubicBezTo>
                  <a:cubicBezTo>
                    <a:pt x="34874" y="48302"/>
                    <a:pt x="34847" y="48136"/>
                    <a:pt x="34805" y="47974"/>
                  </a:cubicBezTo>
                  <a:cubicBezTo>
                    <a:pt x="34786" y="47892"/>
                    <a:pt x="34764" y="47812"/>
                    <a:pt x="34736" y="47732"/>
                  </a:cubicBezTo>
                  <a:cubicBezTo>
                    <a:pt x="34707" y="47646"/>
                    <a:pt x="34675" y="47561"/>
                    <a:pt x="34645" y="47475"/>
                  </a:cubicBezTo>
                  <a:lnTo>
                    <a:pt x="34645" y="47475"/>
                  </a:lnTo>
                  <a:cubicBezTo>
                    <a:pt x="34646" y="47477"/>
                    <a:pt x="34646" y="47478"/>
                    <a:pt x="34647" y="47479"/>
                  </a:cubicBezTo>
                  <a:cubicBezTo>
                    <a:pt x="34631" y="47440"/>
                    <a:pt x="34617" y="47401"/>
                    <a:pt x="34603" y="47362"/>
                  </a:cubicBezTo>
                  <a:cubicBezTo>
                    <a:pt x="34544" y="47197"/>
                    <a:pt x="34484" y="47028"/>
                    <a:pt x="34391" y="46879"/>
                  </a:cubicBezTo>
                  <a:cubicBezTo>
                    <a:pt x="34299" y="46728"/>
                    <a:pt x="34204" y="46581"/>
                    <a:pt x="34110" y="46431"/>
                  </a:cubicBezTo>
                  <a:cubicBezTo>
                    <a:pt x="34018" y="46284"/>
                    <a:pt x="33926" y="46135"/>
                    <a:pt x="33805" y="46008"/>
                  </a:cubicBezTo>
                  <a:cubicBezTo>
                    <a:pt x="33702" y="45901"/>
                    <a:pt x="33587" y="45804"/>
                    <a:pt x="33463" y="45719"/>
                  </a:cubicBezTo>
                  <a:cubicBezTo>
                    <a:pt x="33326" y="45621"/>
                    <a:pt x="33183" y="45530"/>
                    <a:pt x="33035" y="45447"/>
                  </a:cubicBezTo>
                  <a:cubicBezTo>
                    <a:pt x="32889" y="45361"/>
                    <a:pt x="32736" y="45286"/>
                    <a:pt x="32577" y="45223"/>
                  </a:cubicBezTo>
                  <a:cubicBezTo>
                    <a:pt x="32346" y="45130"/>
                    <a:pt x="32114" y="45035"/>
                    <a:pt x="31864" y="45004"/>
                  </a:cubicBezTo>
                  <a:cubicBezTo>
                    <a:pt x="31744" y="44989"/>
                    <a:pt x="31622" y="44982"/>
                    <a:pt x="31501" y="44982"/>
                  </a:cubicBezTo>
                  <a:cubicBezTo>
                    <a:pt x="31439" y="44982"/>
                    <a:pt x="31376" y="44984"/>
                    <a:pt x="31313" y="44988"/>
                  </a:cubicBezTo>
                  <a:cubicBezTo>
                    <a:pt x="31143" y="45001"/>
                    <a:pt x="30974" y="45019"/>
                    <a:pt x="30805" y="45039"/>
                  </a:cubicBezTo>
                  <a:lnTo>
                    <a:pt x="30806" y="45038"/>
                  </a:lnTo>
                  <a:lnTo>
                    <a:pt x="30806" y="45038"/>
                  </a:lnTo>
                  <a:cubicBezTo>
                    <a:pt x="30678" y="45050"/>
                    <a:pt x="30549" y="45059"/>
                    <a:pt x="30421" y="45069"/>
                  </a:cubicBezTo>
                  <a:cubicBezTo>
                    <a:pt x="30247" y="45080"/>
                    <a:pt x="30071" y="45090"/>
                    <a:pt x="29900" y="45122"/>
                  </a:cubicBezTo>
                  <a:cubicBezTo>
                    <a:pt x="29721" y="45153"/>
                    <a:pt x="29545" y="45194"/>
                    <a:pt x="29371" y="45244"/>
                  </a:cubicBezTo>
                  <a:cubicBezTo>
                    <a:pt x="29015" y="45348"/>
                    <a:pt x="28658" y="45444"/>
                    <a:pt x="28314" y="45577"/>
                  </a:cubicBezTo>
                  <a:cubicBezTo>
                    <a:pt x="27991" y="45702"/>
                    <a:pt x="27691" y="45883"/>
                    <a:pt x="27394" y="46060"/>
                  </a:cubicBezTo>
                  <a:cubicBezTo>
                    <a:pt x="27240" y="46153"/>
                    <a:pt x="27088" y="46247"/>
                    <a:pt x="26932" y="46337"/>
                  </a:cubicBezTo>
                  <a:cubicBezTo>
                    <a:pt x="26853" y="46382"/>
                    <a:pt x="26774" y="46431"/>
                    <a:pt x="26694" y="46474"/>
                  </a:cubicBezTo>
                  <a:cubicBezTo>
                    <a:pt x="26621" y="46514"/>
                    <a:pt x="26547" y="46552"/>
                    <a:pt x="26475" y="46590"/>
                  </a:cubicBezTo>
                  <a:cubicBezTo>
                    <a:pt x="26407" y="46622"/>
                    <a:pt x="26338" y="46649"/>
                    <a:pt x="26271" y="46680"/>
                  </a:cubicBezTo>
                  <a:cubicBezTo>
                    <a:pt x="26368" y="46601"/>
                    <a:pt x="26463" y="46520"/>
                    <a:pt x="26561" y="46441"/>
                  </a:cubicBezTo>
                  <a:cubicBezTo>
                    <a:pt x="26660" y="46366"/>
                    <a:pt x="26758" y="46291"/>
                    <a:pt x="26858" y="46222"/>
                  </a:cubicBezTo>
                  <a:cubicBezTo>
                    <a:pt x="27143" y="46017"/>
                    <a:pt x="27422" y="45806"/>
                    <a:pt x="27693" y="45582"/>
                  </a:cubicBezTo>
                  <a:cubicBezTo>
                    <a:pt x="27830" y="45468"/>
                    <a:pt x="27970" y="45354"/>
                    <a:pt x="28108" y="45242"/>
                  </a:cubicBezTo>
                  <a:cubicBezTo>
                    <a:pt x="28242" y="45132"/>
                    <a:pt x="28369" y="45014"/>
                    <a:pt x="28489" y="44889"/>
                  </a:cubicBezTo>
                  <a:cubicBezTo>
                    <a:pt x="28614" y="44759"/>
                    <a:pt x="28735" y="44625"/>
                    <a:pt x="28857" y="44493"/>
                  </a:cubicBezTo>
                  <a:cubicBezTo>
                    <a:pt x="28979" y="44361"/>
                    <a:pt x="29104" y="44234"/>
                    <a:pt x="29222" y="44100"/>
                  </a:cubicBezTo>
                  <a:cubicBezTo>
                    <a:pt x="29336" y="43971"/>
                    <a:pt x="29450" y="43842"/>
                    <a:pt x="29552" y="43705"/>
                  </a:cubicBezTo>
                  <a:cubicBezTo>
                    <a:pt x="29660" y="43560"/>
                    <a:pt x="29768" y="43414"/>
                    <a:pt x="29877" y="43271"/>
                  </a:cubicBezTo>
                  <a:lnTo>
                    <a:pt x="29877" y="43271"/>
                  </a:lnTo>
                  <a:cubicBezTo>
                    <a:pt x="29874" y="43276"/>
                    <a:pt x="29871" y="43282"/>
                    <a:pt x="29867" y="43287"/>
                  </a:cubicBezTo>
                  <a:lnTo>
                    <a:pt x="29867" y="43287"/>
                  </a:lnTo>
                  <a:cubicBezTo>
                    <a:pt x="29955" y="43176"/>
                    <a:pt x="30048" y="43067"/>
                    <a:pt x="30133" y="42953"/>
                  </a:cubicBezTo>
                  <a:cubicBezTo>
                    <a:pt x="30229" y="42824"/>
                    <a:pt x="30321" y="42694"/>
                    <a:pt x="30405" y="42558"/>
                  </a:cubicBezTo>
                  <a:cubicBezTo>
                    <a:pt x="30488" y="42430"/>
                    <a:pt x="30564" y="42298"/>
                    <a:pt x="30641" y="42167"/>
                  </a:cubicBezTo>
                  <a:cubicBezTo>
                    <a:pt x="30708" y="42053"/>
                    <a:pt x="30778" y="41938"/>
                    <a:pt x="30837" y="41819"/>
                  </a:cubicBezTo>
                  <a:cubicBezTo>
                    <a:pt x="30923" y="41647"/>
                    <a:pt x="31010" y="41471"/>
                    <a:pt x="31059" y="41283"/>
                  </a:cubicBezTo>
                  <a:cubicBezTo>
                    <a:pt x="31106" y="41101"/>
                    <a:pt x="31125" y="40913"/>
                    <a:pt x="31147" y="40726"/>
                  </a:cubicBezTo>
                  <a:cubicBezTo>
                    <a:pt x="31162" y="40582"/>
                    <a:pt x="31180" y="40435"/>
                    <a:pt x="31189" y="40289"/>
                  </a:cubicBezTo>
                  <a:cubicBezTo>
                    <a:pt x="31196" y="40149"/>
                    <a:pt x="31197" y="40010"/>
                    <a:pt x="31198" y="39870"/>
                  </a:cubicBezTo>
                  <a:lnTo>
                    <a:pt x="31198" y="39870"/>
                  </a:lnTo>
                  <a:cubicBezTo>
                    <a:pt x="31198" y="39870"/>
                    <a:pt x="31198" y="39870"/>
                    <a:pt x="31198" y="39870"/>
                  </a:cubicBezTo>
                  <a:lnTo>
                    <a:pt x="31198" y="39868"/>
                  </a:lnTo>
                  <a:cubicBezTo>
                    <a:pt x="31198" y="39869"/>
                    <a:pt x="31198" y="39869"/>
                    <a:pt x="31198" y="39870"/>
                  </a:cubicBezTo>
                  <a:lnTo>
                    <a:pt x="31198" y="39870"/>
                  </a:lnTo>
                  <a:cubicBezTo>
                    <a:pt x="31197" y="39869"/>
                    <a:pt x="31197" y="39867"/>
                    <a:pt x="31197" y="39865"/>
                  </a:cubicBezTo>
                  <a:cubicBezTo>
                    <a:pt x="31198" y="39861"/>
                    <a:pt x="31198" y="39858"/>
                    <a:pt x="31197" y="39854"/>
                  </a:cubicBezTo>
                  <a:lnTo>
                    <a:pt x="31197" y="39854"/>
                  </a:lnTo>
                  <a:cubicBezTo>
                    <a:pt x="31198" y="39854"/>
                    <a:pt x="31198" y="39854"/>
                    <a:pt x="31198" y="39854"/>
                  </a:cubicBezTo>
                  <a:cubicBezTo>
                    <a:pt x="31203" y="39689"/>
                    <a:pt x="31214" y="39523"/>
                    <a:pt x="31213" y="39356"/>
                  </a:cubicBezTo>
                  <a:cubicBezTo>
                    <a:pt x="31209" y="39176"/>
                    <a:pt x="31188" y="38997"/>
                    <a:pt x="31169" y="38818"/>
                  </a:cubicBezTo>
                  <a:cubicBezTo>
                    <a:pt x="31133" y="38477"/>
                    <a:pt x="31037" y="38149"/>
                    <a:pt x="30925" y="37826"/>
                  </a:cubicBezTo>
                  <a:cubicBezTo>
                    <a:pt x="30870" y="37667"/>
                    <a:pt x="30803" y="37512"/>
                    <a:pt x="30737" y="37357"/>
                  </a:cubicBezTo>
                  <a:cubicBezTo>
                    <a:pt x="30673" y="37206"/>
                    <a:pt x="30597" y="37058"/>
                    <a:pt x="30512" y="36917"/>
                  </a:cubicBezTo>
                  <a:cubicBezTo>
                    <a:pt x="30424" y="36774"/>
                    <a:pt x="30322" y="36640"/>
                    <a:pt x="30227" y="36503"/>
                  </a:cubicBezTo>
                  <a:cubicBezTo>
                    <a:pt x="30128" y="36361"/>
                    <a:pt x="30037" y="36216"/>
                    <a:pt x="29948" y="36068"/>
                  </a:cubicBezTo>
                  <a:lnTo>
                    <a:pt x="29948" y="36068"/>
                  </a:lnTo>
                  <a:cubicBezTo>
                    <a:pt x="29948" y="36068"/>
                    <a:pt x="29948" y="36068"/>
                    <a:pt x="29948" y="36068"/>
                  </a:cubicBezTo>
                  <a:lnTo>
                    <a:pt x="29948" y="36068"/>
                  </a:lnTo>
                  <a:cubicBezTo>
                    <a:pt x="29871" y="35930"/>
                    <a:pt x="29790" y="35790"/>
                    <a:pt x="29709" y="35652"/>
                  </a:cubicBezTo>
                  <a:lnTo>
                    <a:pt x="29710" y="35652"/>
                  </a:lnTo>
                  <a:cubicBezTo>
                    <a:pt x="29596" y="35448"/>
                    <a:pt x="29493" y="35238"/>
                    <a:pt x="29402" y="35023"/>
                  </a:cubicBezTo>
                  <a:cubicBezTo>
                    <a:pt x="29381" y="34966"/>
                    <a:pt x="29362" y="34911"/>
                    <a:pt x="29346" y="34854"/>
                  </a:cubicBezTo>
                  <a:cubicBezTo>
                    <a:pt x="29328" y="34779"/>
                    <a:pt x="29314" y="34705"/>
                    <a:pt x="29303" y="34629"/>
                  </a:cubicBezTo>
                  <a:cubicBezTo>
                    <a:pt x="29299" y="34597"/>
                    <a:pt x="29298" y="34565"/>
                    <a:pt x="29297" y="34533"/>
                  </a:cubicBezTo>
                  <a:lnTo>
                    <a:pt x="29297" y="34532"/>
                  </a:lnTo>
                  <a:cubicBezTo>
                    <a:pt x="29296" y="34529"/>
                    <a:pt x="29296" y="34527"/>
                    <a:pt x="29296" y="34525"/>
                  </a:cubicBezTo>
                  <a:lnTo>
                    <a:pt x="29296" y="34525"/>
                  </a:lnTo>
                  <a:cubicBezTo>
                    <a:pt x="29296" y="34527"/>
                    <a:pt x="29296" y="34529"/>
                    <a:pt x="29297" y="34531"/>
                  </a:cubicBezTo>
                  <a:cubicBezTo>
                    <a:pt x="29298" y="34488"/>
                    <a:pt x="29300" y="34448"/>
                    <a:pt x="29305" y="34407"/>
                  </a:cubicBezTo>
                  <a:cubicBezTo>
                    <a:pt x="29315" y="34356"/>
                    <a:pt x="29323" y="34306"/>
                    <a:pt x="29335" y="34256"/>
                  </a:cubicBezTo>
                  <a:cubicBezTo>
                    <a:pt x="29357" y="34185"/>
                    <a:pt x="29379" y="34116"/>
                    <a:pt x="29404" y="34045"/>
                  </a:cubicBezTo>
                  <a:cubicBezTo>
                    <a:pt x="29431" y="33982"/>
                    <a:pt x="29460" y="33918"/>
                    <a:pt x="29493" y="33857"/>
                  </a:cubicBezTo>
                  <a:lnTo>
                    <a:pt x="29493" y="33858"/>
                  </a:lnTo>
                  <a:cubicBezTo>
                    <a:pt x="29558" y="33754"/>
                    <a:pt x="29625" y="33654"/>
                    <a:pt x="29698" y="33556"/>
                  </a:cubicBezTo>
                  <a:cubicBezTo>
                    <a:pt x="29773" y="33455"/>
                    <a:pt x="29848" y="33350"/>
                    <a:pt x="29923" y="33249"/>
                  </a:cubicBezTo>
                  <a:cubicBezTo>
                    <a:pt x="29924" y="33248"/>
                    <a:pt x="29924" y="33246"/>
                    <a:pt x="29924" y="33245"/>
                  </a:cubicBezTo>
                  <a:cubicBezTo>
                    <a:pt x="29926" y="33245"/>
                    <a:pt x="29926" y="33244"/>
                    <a:pt x="29927" y="33244"/>
                  </a:cubicBezTo>
                  <a:lnTo>
                    <a:pt x="29926" y="33244"/>
                  </a:lnTo>
                  <a:cubicBezTo>
                    <a:pt x="29974" y="33185"/>
                    <a:pt x="30021" y="33127"/>
                    <a:pt x="30073" y="33074"/>
                  </a:cubicBezTo>
                  <a:cubicBezTo>
                    <a:pt x="30113" y="33033"/>
                    <a:pt x="30155" y="32995"/>
                    <a:pt x="30200" y="32960"/>
                  </a:cubicBezTo>
                  <a:cubicBezTo>
                    <a:pt x="30253" y="32918"/>
                    <a:pt x="30308" y="32882"/>
                    <a:pt x="30366" y="32846"/>
                  </a:cubicBezTo>
                  <a:cubicBezTo>
                    <a:pt x="30513" y="32762"/>
                    <a:pt x="30665" y="32690"/>
                    <a:pt x="30819" y="32621"/>
                  </a:cubicBezTo>
                  <a:cubicBezTo>
                    <a:pt x="30821" y="32618"/>
                    <a:pt x="30824" y="32618"/>
                    <a:pt x="30826" y="32618"/>
                  </a:cubicBezTo>
                  <a:lnTo>
                    <a:pt x="30825" y="32618"/>
                  </a:lnTo>
                  <a:cubicBezTo>
                    <a:pt x="30826" y="32618"/>
                    <a:pt x="30826" y="32617"/>
                    <a:pt x="30827" y="32617"/>
                  </a:cubicBezTo>
                  <a:lnTo>
                    <a:pt x="30829" y="32616"/>
                  </a:lnTo>
                  <a:cubicBezTo>
                    <a:pt x="30832" y="32615"/>
                    <a:pt x="30834" y="32613"/>
                    <a:pt x="30837" y="32612"/>
                  </a:cubicBezTo>
                  <a:cubicBezTo>
                    <a:pt x="30934" y="32571"/>
                    <a:pt x="31033" y="32535"/>
                    <a:pt x="31134" y="32504"/>
                  </a:cubicBezTo>
                  <a:cubicBezTo>
                    <a:pt x="31231" y="32481"/>
                    <a:pt x="31328" y="32462"/>
                    <a:pt x="31427" y="32447"/>
                  </a:cubicBezTo>
                  <a:cubicBezTo>
                    <a:pt x="31489" y="32441"/>
                    <a:pt x="31551" y="32432"/>
                    <a:pt x="31614" y="32428"/>
                  </a:cubicBezTo>
                  <a:cubicBezTo>
                    <a:pt x="31678" y="32426"/>
                    <a:pt x="31742" y="32424"/>
                    <a:pt x="31808" y="32423"/>
                  </a:cubicBezTo>
                  <a:cubicBezTo>
                    <a:pt x="31869" y="32425"/>
                    <a:pt x="31930" y="32425"/>
                    <a:pt x="31992" y="32432"/>
                  </a:cubicBezTo>
                  <a:cubicBezTo>
                    <a:pt x="32055" y="32438"/>
                    <a:pt x="32120" y="32444"/>
                    <a:pt x="32182" y="32451"/>
                  </a:cubicBezTo>
                  <a:cubicBezTo>
                    <a:pt x="32312" y="32468"/>
                    <a:pt x="32442" y="32491"/>
                    <a:pt x="32570" y="32520"/>
                  </a:cubicBezTo>
                  <a:cubicBezTo>
                    <a:pt x="32617" y="32535"/>
                    <a:pt x="32663" y="32551"/>
                    <a:pt x="32710" y="32569"/>
                  </a:cubicBezTo>
                  <a:cubicBezTo>
                    <a:pt x="32755" y="32592"/>
                    <a:pt x="32800" y="32614"/>
                    <a:pt x="32845" y="32641"/>
                  </a:cubicBezTo>
                  <a:cubicBezTo>
                    <a:pt x="32985" y="32729"/>
                    <a:pt x="33114" y="32828"/>
                    <a:pt x="33246" y="32928"/>
                  </a:cubicBezTo>
                  <a:cubicBezTo>
                    <a:pt x="33318" y="32989"/>
                    <a:pt x="33391" y="33050"/>
                    <a:pt x="33460" y="33116"/>
                  </a:cubicBezTo>
                  <a:lnTo>
                    <a:pt x="33457" y="33112"/>
                  </a:lnTo>
                  <a:lnTo>
                    <a:pt x="33457" y="33112"/>
                  </a:lnTo>
                  <a:cubicBezTo>
                    <a:pt x="33500" y="33157"/>
                    <a:pt x="33543" y="33202"/>
                    <a:pt x="33582" y="33252"/>
                  </a:cubicBezTo>
                  <a:cubicBezTo>
                    <a:pt x="33611" y="33290"/>
                    <a:pt x="33636" y="33331"/>
                    <a:pt x="33663" y="33371"/>
                  </a:cubicBezTo>
                  <a:cubicBezTo>
                    <a:pt x="33676" y="33398"/>
                    <a:pt x="33689" y="33425"/>
                    <a:pt x="33702" y="33453"/>
                  </a:cubicBezTo>
                  <a:cubicBezTo>
                    <a:pt x="33721" y="33501"/>
                    <a:pt x="33739" y="33552"/>
                    <a:pt x="33753" y="33603"/>
                  </a:cubicBezTo>
                  <a:cubicBezTo>
                    <a:pt x="33773" y="33677"/>
                    <a:pt x="33788" y="33755"/>
                    <a:pt x="33801" y="33832"/>
                  </a:cubicBezTo>
                  <a:cubicBezTo>
                    <a:pt x="33806" y="33880"/>
                    <a:pt x="33814" y="33930"/>
                    <a:pt x="33820" y="33979"/>
                  </a:cubicBezTo>
                  <a:cubicBezTo>
                    <a:pt x="33825" y="34027"/>
                    <a:pt x="33826" y="34077"/>
                    <a:pt x="33829" y="34124"/>
                  </a:cubicBezTo>
                  <a:cubicBezTo>
                    <a:pt x="33833" y="34204"/>
                    <a:pt x="33832" y="34285"/>
                    <a:pt x="33832" y="34366"/>
                  </a:cubicBezTo>
                  <a:cubicBezTo>
                    <a:pt x="33821" y="34689"/>
                    <a:pt x="33801" y="35010"/>
                    <a:pt x="33770" y="35331"/>
                  </a:cubicBezTo>
                  <a:cubicBezTo>
                    <a:pt x="33744" y="35621"/>
                    <a:pt x="33702" y="35911"/>
                    <a:pt x="33687" y="36202"/>
                  </a:cubicBezTo>
                  <a:cubicBezTo>
                    <a:pt x="33689" y="36207"/>
                    <a:pt x="33690" y="36215"/>
                    <a:pt x="33692" y="36221"/>
                  </a:cubicBezTo>
                  <a:cubicBezTo>
                    <a:pt x="33702" y="36277"/>
                    <a:pt x="33693" y="36340"/>
                    <a:pt x="33691" y="36397"/>
                  </a:cubicBezTo>
                  <a:cubicBezTo>
                    <a:pt x="33691" y="36390"/>
                    <a:pt x="33692" y="36381"/>
                    <a:pt x="33691" y="36374"/>
                  </a:cubicBezTo>
                  <a:cubicBezTo>
                    <a:pt x="33690" y="36397"/>
                    <a:pt x="33690" y="36421"/>
                    <a:pt x="33689" y="36445"/>
                  </a:cubicBezTo>
                  <a:lnTo>
                    <a:pt x="33688" y="36445"/>
                  </a:lnTo>
                  <a:cubicBezTo>
                    <a:pt x="33684" y="36561"/>
                    <a:pt x="33680" y="36679"/>
                    <a:pt x="33671" y="36795"/>
                  </a:cubicBezTo>
                  <a:cubicBezTo>
                    <a:pt x="33670" y="36914"/>
                    <a:pt x="33674" y="37031"/>
                    <a:pt x="33682" y="37148"/>
                  </a:cubicBezTo>
                  <a:cubicBezTo>
                    <a:pt x="33685" y="37190"/>
                    <a:pt x="33689" y="37230"/>
                    <a:pt x="33692" y="37273"/>
                  </a:cubicBezTo>
                  <a:cubicBezTo>
                    <a:pt x="33716" y="37471"/>
                    <a:pt x="33741" y="37672"/>
                    <a:pt x="33783" y="37868"/>
                  </a:cubicBezTo>
                  <a:cubicBezTo>
                    <a:pt x="33806" y="37976"/>
                    <a:pt x="33836" y="38081"/>
                    <a:pt x="33872" y="38185"/>
                  </a:cubicBezTo>
                  <a:cubicBezTo>
                    <a:pt x="33909" y="38285"/>
                    <a:pt x="33952" y="38382"/>
                    <a:pt x="34002" y="38477"/>
                  </a:cubicBezTo>
                  <a:cubicBezTo>
                    <a:pt x="34081" y="38627"/>
                    <a:pt x="34168" y="38777"/>
                    <a:pt x="34273" y="38911"/>
                  </a:cubicBezTo>
                  <a:cubicBezTo>
                    <a:pt x="34384" y="39051"/>
                    <a:pt x="34493" y="39196"/>
                    <a:pt x="34617" y="39323"/>
                  </a:cubicBezTo>
                  <a:cubicBezTo>
                    <a:pt x="34705" y="39407"/>
                    <a:pt x="34799" y="39486"/>
                    <a:pt x="34899" y="39555"/>
                  </a:cubicBezTo>
                  <a:cubicBezTo>
                    <a:pt x="34962" y="39601"/>
                    <a:pt x="35031" y="39647"/>
                    <a:pt x="35099" y="39687"/>
                  </a:cubicBezTo>
                  <a:cubicBezTo>
                    <a:pt x="35254" y="39774"/>
                    <a:pt x="35413" y="39851"/>
                    <a:pt x="35578" y="39920"/>
                  </a:cubicBezTo>
                  <a:cubicBezTo>
                    <a:pt x="35736" y="39986"/>
                    <a:pt x="35901" y="40040"/>
                    <a:pt x="36069" y="40079"/>
                  </a:cubicBezTo>
                  <a:cubicBezTo>
                    <a:pt x="36245" y="40118"/>
                    <a:pt x="36424" y="40154"/>
                    <a:pt x="36602" y="40186"/>
                  </a:cubicBezTo>
                  <a:cubicBezTo>
                    <a:pt x="36776" y="40218"/>
                    <a:pt x="36953" y="40243"/>
                    <a:pt x="37130" y="40257"/>
                  </a:cubicBezTo>
                  <a:cubicBezTo>
                    <a:pt x="37264" y="40268"/>
                    <a:pt x="37400" y="40280"/>
                    <a:pt x="37536" y="40280"/>
                  </a:cubicBezTo>
                  <a:cubicBezTo>
                    <a:pt x="37569" y="40280"/>
                    <a:pt x="37602" y="40279"/>
                    <a:pt x="37635" y="40277"/>
                  </a:cubicBezTo>
                  <a:cubicBezTo>
                    <a:pt x="37809" y="40270"/>
                    <a:pt x="37982" y="40251"/>
                    <a:pt x="38153" y="40222"/>
                  </a:cubicBezTo>
                  <a:lnTo>
                    <a:pt x="38457" y="40163"/>
                  </a:lnTo>
                  <a:cubicBezTo>
                    <a:pt x="38530" y="40150"/>
                    <a:pt x="38602" y="40134"/>
                    <a:pt x="38673" y="40114"/>
                  </a:cubicBezTo>
                  <a:cubicBezTo>
                    <a:pt x="38721" y="40100"/>
                    <a:pt x="38771" y="40087"/>
                    <a:pt x="38818" y="40069"/>
                  </a:cubicBezTo>
                  <a:cubicBezTo>
                    <a:pt x="38862" y="40054"/>
                    <a:pt x="38907" y="40038"/>
                    <a:pt x="38950" y="40022"/>
                  </a:cubicBezTo>
                  <a:cubicBezTo>
                    <a:pt x="39022" y="39996"/>
                    <a:pt x="39091" y="39966"/>
                    <a:pt x="39161" y="39937"/>
                  </a:cubicBezTo>
                  <a:cubicBezTo>
                    <a:pt x="39338" y="39867"/>
                    <a:pt x="39517" y="39802"/>
                    <a:pt x="39688" y="39723"/>
                  </a:cubicBezTo>
                  <a:cubicBezTo>
                    <a:pt x="39850" y="39649"/>
                    <a:pt x="40009" y="39569"/>
                    <a:pt x="40167" y="39485"/>
                  </a:cubicBezTo>
                  <a:cubicBezTo>
                    <a:pt x="40330" y="39397"/>
                    <a:pt x="40489" y="39301"/>
                    <a:pt x="40642" y="39196"/>
                  </a:cubicBezTo>
                  <a:cubicBezTo>
                    <a:pt x="40787" y="39099"/>
                    <a:pt x="40931" y="39000"/>
                    <a:pt x="41075" y="38900"/>
                  </a:cubicBezTo>
                  <a:cubicBezTo>
                    <a:pt x="41218" y="38800"/>
                    <a:pt x="41348" y="38680"/>
                    <a:pt x="41479" y="38558"/>
                  </a:cubicBezTo>
                  <a:lnTo>
                    <a:pt x="41477" y="38558"/>
                  </a:lnTo>
                  <a:cubicBezTo>
                    <a:pt x="41606" y="38437"/>
                    <a:pt x="41738" y="38323"/>
                    <a:pt x="41864" y="38201"/>
                  </a:cubicBezTo>
                  <a:cubicBezTo>
                    <a:pt x="41995" y="38077"/>
                    <a:pt x="42123" y="37950"/>
                    <a:pt x="42255" y="37825"/>
                  </a:cubicBezTo>
                  <a:cubicBezTo>
                    <a:pt x="42382" y="37707"/>
                    <a:pt x="42500" y="37580"/>
                    <a:pt x="42614" y="37449"/>
                  </a:cubicBezTo>
                  <a:cubicBezTo>
                    <a:pt x="42721" y="37325"/>
                    <a:pt x="42815" y="37193"/>
                    <a:pt x="42916" y="37067"/>
                  </a:cubicBezTo>
                  <a:cubicBezTo>
                    <a:pt x="43097" y="36856"/>
                    <a:pt x="43296" y="36658"/>
                    <a:pt x="43497" y="36466"/>
                  </a:cubicBezTo>
                  <a:cubicBezTo>
                    <a:pt x="43655" y="36319"/>
                    <a:pt x="43830" y="36191"/>
                    <a:pt x="44004" y="36065"/>
                  </a:cubicBezTo>
                  <a:cubicBezTo>
                    <a:pt x="44120" y="35988"/>
                    <a:pt x="44236" y="35918"/>
                    <a:pt x="44354" y="35849"/>
                  </a:cubicBezTo>
                  <a:cubicBezTo>
                    <a:pt x="44496" y="35773"/>
                    <a:pt x="44643" y="35706"/>
                    <a:pt x="44786" y="35632"/>
                  </a:cubicBezTo>
                  <a:cubicBezTo>
                    <a:pt x="44859" y="35596"/>
                    <a:pt x="44929" y="35557"/>
                    <a:pt x="45002" y="35524"/>
                  </a:cubicBezTo>
                  <a:cubicBezTo>
                    <a:pt x="45076" y="35492"/>
                    <a:pt x="45155" y="35460"/>
                    <a:pt x="45231" y="35427"/>
                  </a:cubicBezTo>
                  <a:lnTo>
                    <a:pt x="45230" y="35427"/>
                  </a:lnTo>
                  <a:cubicBezTo>
                    <a:pt x="45422" y="35354"/>
                    <a:pt x="45612" y="35279"/>
                    <a:pt x="45812" y="35226"/>
                  </a:cubicBezTo>
                  <a:cubicBezTo>
                    <a:pt x="45882" y="35211"/>
                    <a:pt x="45949" y="35197"/>
                    <a:pt x="46019" y="35184"/>
                  </a:cubicBezTo>
                  <a:cubicBezTo>
                    <a:pt x="46082" y="35174"/>
                    <a:pt x="46146" y="35166"/>
                    <a:pt x="46209" y="35159"/>
                  </a:cubicBezTo>
                  <a:cubicBezTo>
                    <a:pt x="46270" y="35155"/>
                    <a:pt x="46329" y="35152"/>
                    <a:pt x="46388" y="35152"/>
                  </a:cubicBezTo>
                  <a:cubicBezTo>
                    <a:pt x="46405" y="35152"/>
                    <a:pt x="46421" y="35152"/>
                    <a:pt x="46437" y="35152"/>
                  </a:cubicBezTo>
                  <a:cubicBezTo>
                    <a:pt x="46503" y="35156"/>
                    <a:pt x="46567" y="35162"/>
                    <a:pt x="46631" y="35173"/>
                  </a:cubicBezTo>
                  <a:cubicBezTo>
                    <a:pt x="46687" y="35184"/>
                    <a:pt x="46742" y="35196"/>
                    <a:pt x="46797" y="35209"/>
                  </a:cubicBezTo>
                  <a:lnTo>
                    <a:pt x="46795" y="35209"/>
                  </a:lnTo>
                  <a:cubicBezTo>
                    <a:pt x="46872" y="35233"/>
                    <a:pt x="46947" y="35261"/>
                    <a:pt x="47020" y="35293"/>
                  </a:cubicBezTo>
                  <a:cubicBezTo>
                    <a:pt x="47078" y="35321"/>
                    <a:pt x="47134" y="35351"/>
                    <a:pt x="47190" y="35384"/>
                  </a:cubicBezTo>
                  <a:cubicBezTo>
                    <a:pt x="47291" y="35448"/>
                    <a:pt x="47387" y="35522"/>
                    <a:pt x="47482" y="35596"/>
                  </a:cubicBezTo>
                  <a:cubicBezTo>
                    <a:pt x="47521" y="35630"/>
                    <a:pt x="47560" y="35661"/>
                    <a:pt x="47595" y="35696"/>
                  </a:cubicBezTo>
                  <a:lnTo>
                    <a:pt x="47697" y="35799"/>
                  </a:lnTo>
                  <a:cubicBezTo>
                    <a:pt x="47738" y="35844"/>
                    <a:pt x="47779" y="35892"/>
                    <a:pt x="47817" y="35940"/>
                  </a:cubicBezTo>
                  <a:cubicBezTo>
                    <a:pt x="47844" y="35978"/>
                    <a:pt x="47871" y="36017"/>
                    <a:pt x="47894" y="36057"/>
                  </a:cubicBezTo>
                  <a:cubicBezTo>
                    <a:pt x="47891" y="36050"/>
                    <a:pt x="47888" y="36044"/>
                    <a:pt x="47885" y="36037"/>
                  </a:cubicBezTo>
                  <a:lnTo>
                    <a:pt x="47885" y="36037"/>
                  </a:lnTo>
                  <a:cubicBezTo>
                    <a:pt x="47908" y="36081"/>
                    <a:pt x="47928" y="36122"/>
                    <a:pt x="47946" y="36164"/>
                  </a:cubicBezTo>
                  <a:cubicBezTo>
                    <a:pt x="47967" y="36223"/>
                    <a:pt x="47985" y="36280"/>
                    <a:pt x="48002" y="36339"/>
                  </a:cubicBezTo>
                  <a:cubicBezTo>
                    <a:pt x="48027" y="36462"/>
                    <a:pt x="48047" y="36586"/>
                    <a:pt x="48060" y="36711"/>
                  </a:cubicBezTo>
                  <a:cubicBezTo>
                    <a:pt x="48063" y="36766"/>
                    <a:pt x="48067" y="36820"/>
                    <a:pt x="48068" y="36877"/>
                  </a:cubicBezTo>
                  <a:cubicBezTo>
                    <a:pt x="48065" y="36961"/>
                    <a:pt x="48057" y="37047"/>
                    <a:pt x="48044" y="37131"/>
                  </a:cubicBezTo>
                  <a:cubicBezTo>
                    <a:pt x="48030" y="37210"/>
                    <a:pt x="48013" y="37287"/>
                    <a:pt x="47993" y="37363"/>
                  </a:cubicBezTo>
                  <a:cubicBezTo>
                    <a:pt x="47979" y="37408"/>
                    <a:pt x="47962" y="37451"/>
                    <a:pt x="47943" y="37495"/>
                  </a:cubicBezTo>
                  <a:cubicBezTo>
                    <a:pt x="47798" y="37792"/>
                    <a:pt x="47647" y="38088"/>
                    <a:pt x="47473" y="38371"/>
                  </a:cubicBezTo>
                  <a:cubicBezTo>
                    <a:pt x="47341" y="38578"/>
                    <a:pt x="47192" y="38769"/>
                    <a:pt x="47040" y="38961"/>
                  </a:cubicBezTo>
                  <a:cubicBezTo>
                    <a:pt x="46963" y="39060"/>
                    <a:pt x="46886" y="39159"/>
                    <a:pt x="46811" y="39260"/>
                  </a:cubicBezTo>
                  <a:cubicBezTo>
                    <a:pt x="46733" y="39363"/>
                    <a:pt x="46661" y="39470"/>
                    <a:pt x="46595" y="39581"/>
                  </a:cubicBezTo>
                  <a:cubicBezTo>
                    <a:pt x="46526" y="39698"/>
                    <a:pt x="46471" y="39825"/>
                    <a:pt x="46416" y="39948"/>
                  </a:cubicBezTo>
                  <a:cubicBezTo>
                    <a:pt x="46371" y="40056"/>
                    <a:pt x="46334" y="40168"/>
                    <a:pt x="46308" y="40282"/>
                  </a:cubicBezTo>
                  <a:cubicBezTo>
                    <a:pt x="46253" y="40531"/>
                    <a:pt x="46223" y="40785"/>
                    <a:pt x="46216" y="41042"/>
                  </a:cubicBezTo>
                  <a:cubicBezTo>
                    <a:pt x="46208" y="41365"/>
                    <a:pt x="46205" y="41690"/>
                    <a:pt x="46251" y="42012"/>
                  </a:cubicBezTo>
                  <a:cubicBezTo>
                    <a:pt x="46273" y="42165"/>
                    <a:pt x="46295" y="42320"/>
                    <a:pt x="46338" y="42468"/>
                  </a:cubicBezTo>
                  <a:cubicBezTo>
                    <a:pt x="46386" y="42627"/>
                    <a:pt x="46452" y="42779"/>
                    <a:pt x="46534" y="42921"/>
                  </a:cubicBezTo>
                  <a:cubicBezTo>
                    <a:pt x="46619" y="43065"/>
                    <a:pt x="46716" y="43200"/>
                    <a:pt x="46826" y="43326"/>
                  </a:cubicBezTo>
                  <a:cubicBezTo>
                    <a:pt x="46939" y="43456"/>
                    <a:pt x="47059" y="43579"/>
                    <a:pt x="47186" y="43695"/>
                  </a:cubicBezTo>
                  <a:cubicBezTo>
                    <a:pt x="47306" y="43804"/>
                    <a:pt x="47433" y="43906"/>
                    <a:pt x="47565" y="43999"/>
                  </a:cubicBezTo>
                  <a:cubicBezTo>
                    <a:pt x="47712" y="44105"/>
                    <a:pt x="47878" y="44178"/>
                    <a:pt x="48042" y="44252"/>
                  </a:cubicBezTo>
                  <a:cubicBezTo>
                    <a:pt x="48200" y="44320"/>
                    <a:pt x="48362" y="44379"/>
                    <a:pt x="48528" y="44428"/>
                  </a:cubicBezTo>
                  <a:cubicBezTo>
                    <a:pt x="48613" y="44453"/>
                    <a:pt x="48700" y="44473"/>
                    <a:pt x="48787" y="44487"/>
                  </a:cubicBezTo>
                  <a:cubicBezTo>
                    <a:pt x="48832" y="44495"/>
                    <a:pt x="48878" y="44503"/>
                    <a:pt x="48922" y="44508"/>
                  </a:cubicBezTo>
                  <a:cubicBezTo>
                    <a:pt x="48958" y="44512"/>
                    <a:pt x="48994" y="44516"/>
                    <a:pt x="49030" y="44518"/>
                  </a:cubicBezTo>
                  <a:cubicBezTo>
                    <a:pt x="49165" y="44525"/>
                    <a:pt x="49300" y="44529"/>
                    <a:pt x="49435" y="44529"/>
                  </a:cubicBezTo>
                  <a:cubicBezTo>
                    <a:pt x="49473" y="44529"/>
                    <a:pt x="49512" y="44529"/>
                    <a:pt x="49550" y="44528"/>
                  </a:cubicBezTo>
                  <a:cubicBezTo>
                    <a:pt x="49723" y="44524"/>
                    <a:pt x="49896" y="44522"/>
                    <a:pt x="50066" y="44495"/>
                  </a:cubicBezTo>
                  <a:cubicBezTo>
                    <a:pt x="50237" y="44468"/>
                    <a:pt x="50403" y="44397"/>
                    <a:pt x="50564" y="44334"/>
                  </a:cubicBezTo>
                  <a:cubicBezTo>
                    <a:pt x="50695" y="44282"/>
                    <a:pt x="50827" y="44234"/>
                    <a:pt x="50950" y="44167"/>
                  </a:cubicBezTo>
                  <a:cubicBezTo>
                    <a:pt x="51092" y="44091"/>
                    <a:pt x="51220" y="43999"/>
                    <a:pt x="51346" y="43900"/>
                  </a:cubicBezTo>
                  <a:cubicBezTo>
                    <a:pt x="51383" y="43872"/>
                    <a:pt x="51418" y="43841"/>
                    <a:pt x="51453" y="43810"/>
                  </a:cubicBezTo>
                  <a:lnTo>
                    <a:pt x="51453" y="43810"/>
                  </a:lnTo>
                  <a:cubicBezTo>
                    <a:pt x="51377" y="43829"/>
                    <a:pt x="51302" y="43849"/>
                    <a:pt x="51226" y="43869"/>
                  </a:cubicBezTo>
                  <a:cubicBezTo>
                    <a:pt x="51167" y="43884"/>
                    <a:pt x="51109" y="43900"/>
                    <a:pt x="51050" y="43915"/>
                  </a:cubicBezTo>
                  <a:cubicBezTo>
                    <a:pt x="50939" y="43943"/>
                    <a:pt x="50826" y="43961"/>
                    <a:pt x="50713" y="43968"/>
                  </a:cubicBezTo>
                  <a:cubicBezTo>
                    <a:pt x="50689" y="43968"/>
                    <a:pt x="50664" y="43969"/>
                    <a:pt x="50640" y="43969"/>
                  </a:cubicBezTo>
                  <a:cubicBezTo>
                    <a:pt x="50542" y="43969"/>
                    <a:pt x="50444" y="43962"/>
                    <a:pt x="50348" y="43949"/>
                  </a:cubicBezTo>
                  <a:lnTo>
                    <a:pt x="50333" y="43948"/>
                  </a:lnTo>
                  <a:cubicBezTo>
                    <a:pt x="50225" y="43934"/>
                    <a:pt x="50119" y="43916"/>
                    <a:pt x="50012" y="43896"/>
                  </a:cubicBezTo>
                  <a:lnTo>
                    <a:pt x="50008" y="43896"/>
                  </a:lnTo>
                  <a:cubicBezTo>
                    <a:pt x="49841" y="43873"/>
                    <a:pt x="49678" y="43833"/>
                    <a:pt x="49519" y="43779"/>
                  </a:cubicBezTo>
                  <a:cubicBezTo>
                    <a:pt x="49454" y="43766"/>
                    <a:pt x="49387" y="43750"/>
                    <a:pt x="49323" y="43732"/>
                  </a:cubicBezTo>
                  <a:cubicBezTo>
                    <a:pt x="49291" y="43722"/>
                    <a:pt x="49261" y="43709"/>
                    <a:pt x="49230" y="43695"/>
                  </a:cubicBezTo>
                  <a:cubicBezTo>
                    <a:pt x="49176" y="43668"/>
                    <a:pt x="49123" y="43637"/>
                    <a:pt x="49071" y="43604"/>
                  </a:cubicBezTo>
                  <a:cubicBezTo>
                    <a:pt x="48969" y="43537"/>
                    <a:pt x="48872" y="43462"/>
                    <a:pt x="48774" y="43386"/>
                  </a:cubicBezTo>
                  <a:cubicBezTo>
                    <a:pt x="48694" y="43325"/>
                    <a:pt x="48614" y="43264"/>
                    <a:pt x="48535" y="43201"/>
                  </a:cubicBezTo>
                  <a:cubicBezTo>
                    <a:pt x="48477" y="43152"/>
                    <a:pt x="48422" y="43101"/>
                    <a:pt x="48368" y="43046"/>
                  </a:cubicBezTo>
                  <a:cubicBezTo>
                    <a:pt x="48322" y="42996"/>
                    <a:pt x="48277" y="42943"/>
                    <a:pt x="48236" y="42887"/>
                  </a:cubicBezTo>
                  <a:lnTo>
                    <a:pt x="48236" y="42887"/>
                  </a:lnTo>
                  <a:cubicBezTo>
                    <a:pt x="48237" y="42890"/>
                    <a:pt x="48237" y="42891"/>
                    <a:pt x="48238" y="42892"/>
                  </a:cubicBezTo>
                  <a:cubicBezTo>
                    <a:pt x="48235" y="42889"/>
                    <a:pt x="48233" y="42885"/>
                    <a:pt x="48231" y="42882"/>
                  </a:cubicBezTo>
                  <a:lnTo>
                    <a:pt x="48230" y="42880"/>
                  </a:lnTo>
                  <a:cubicBezTo>
                    <a:pt x="48188" y="42819"/>
                    <a:pt x="48145" y="42753"/>
                    <a:pt x="48107" y="42687"/>
                  </a:cubicBezTo>
                  <a:cubicBezTo>
                    <a:pt x="48071" y="42618"/>
                    <a:pt x="48038" y="42547"/>
                    <a:pt x="48006" y="42476"/>
                  </a:cubicBezTo>
                  <a:cubicBezTo>
                    <a:pt x="47983" y="42412"/>
                    <a:pt x="47963" y="42348"/>
                    <a:pt x="47946" y="42284"/>
                  </a:cubicBezTo>
                  <a:cubicBezTo>
                    <a:pt x="47937" y="42246"/>
                    <a:pt x="47931" y="42209"/>
                    <a:pt x="47926" y="42171"/>
                  </a:cubicBezTo>
                  <a:cubicBezTo>
                    <a:pt x="47916" y="42074"/>
                    <a:pt x="47914" y="41978"/>
                    <a:pt x="47910" y="41881"/>
                  </a:cubicBezTo>
                  <a:cubicBezTo>
                    <a:pt x="47907" y="41771"/>
                    <a:pt x="47901" y="41662"/>
                    <a:pt x="47905" y="41551"/>
                  </a:cubicBezTo>
                  <a:lnTo>
                    <a:pt x="47905" y="41551"/>
                  </a:lnTo>
                  <a:lnTo>
                    <a:pt x="47905" y="41552"/>
                  </a:lnTo>
                  <a:cubicBezTo>
                    <a:pt x="47908" y="41521"/>
                    <a:pt x="47910" y="41491"/>
                    <a:pt x="47915" y="41461"/>
                  </a:cubicBezTo>
                  <a:cubicBezTo>
                    <a:pt x="47918" y="41444"/>
                    <a:pt x="47924" y="41426"/>
                    <a:pt x="47928" y="41408"/>
                  </a:cubicBezTo>
                  <a:cubicBezTo>
                    <a:pt x="47935" y="41387"/>
                    <a:pt x="47943" y="41368"/>
                    <a:pt x="47950" y="41349"/>
                  </a:cubicBezTo>
                  <a:cubicBezTo>
                    <a:pt x="48003" y="41244"/>
                    <a:pt x="48058" y="41141"/>
                    <a:pt x="48116" y="41040"/>
                  </a:cubicBezTo>
                  <a:cubicBezTo>
                    <a:pt x="48168" y="40962"/>
                    <a:pt x="48221" y="40888"/>
                    <a:pt x="48277" y="40814"/>
                  </a:cubicBezTo>
                  <a:cubicBezTo>
                    <a:pt x="48388" y="40681"/>
                    <a:pt x="48499" y="40547"/>
                    <a:pt x="48624" y="40425"/>
                  </a:cubicBezTo>
                  <a:lnTo>
                    <a:pt x="48624" y="40425"/>
                  </a:lnTo>
                  <a:cubicBezTo>
                    <a:pt x="48623" y="40426"/>
                    <a:pt x="48623" y="40427"/>
                    <a:pt x="48622" y="40428"/>
                  </a:cubicBezTo>
                  <a:lnTo>
                    <a:pt x="48622" y="40428"/>
                  </a:lnTo>
                  <a:cubicBezTo>
                    <a:pt x="48697" y="40356"/>
                    <a:pt x="48774" y="40287"/>
                    <a:pt x="48850" y="40217"/>
                  </a:cubicBezTo>
                  <a:cubicBezTo>
                    <a:pt x="48916" y="40155"/>
                    <a:pt x="48983" y="40093"/>
                    <a:pt x="49050" y="40031"/>
                  </a:cubicBezTo>
                  <a:cubicBezTo>
                    <a:pt x="49135" y="39959"/>
                    <a:pt x="49225" y="39893"/>
                    <a:pt x="49312" y="39823"/>
                  </a:cubicBezTo>
                  <a:cubicBezTo>
                    <a:pt x="49411" y="39744"/>
                    <a:pt x="49508" y="39663"/>
                    <a:pt x="49606" y="39582"/>
                  </a:cubicBezTo>
                  <a:cubicBezTo>
                    <a:pt x="49708" y="39498"/>
                    <a:pt x="49808" y="39415"/>
                    <a:pt x="49908" y="39327"/>
                  </a:cubicBezTo>
                  <a:cubicBezTo>
                    <a:pt x="49996" y="39248"/>
                    <a:pt x="50080" y="39163"/>
                    <a:pt x="50165" y="39080"/>
                  </a:cubicBezTo>
                  <a:cubicBezTo>
                    <a:pt x="50341" y="38909"/>
                    <a:pt x="50509" y="38730"/>
                    <a:pt x="50687" y="38560"/>
                  </a:cubicBezTo>
                  <a:cubicBezTo>
                    <a:pt x="50814" y="38439"/>
                    <a:pt x="50942" y="38316"/>
                    <a:pt x="51054" y="38181"/>
                  </a:cubicBezTo>
                  <a:cubicBezTo>
                    <a:pt x="51160" y="38052"/>
                    <a:pt x="51264" y="37922"/>
                    <a:pt x="51357" y="37783"/>
                  </a:cubicBezTo>
                  <a:cubicBezTo>
                    <a:pt x="51457" y="37634"/>
                    <a:pt x="51548" y="37477"/>
                    <a:pt x="51636" y="37320"/>
                  </a:cubicBezTo>
                  <a:cubicBezTo>
                    <a:pt x="51679" y="37244"/>
                    <a:pt x="51718" y="37165"/>
                    <a:pt x="51756" y="37087"/>
                  </a:cubicBezTo>
                  <a:cubicBezTo>
                    <a:pt x="51793" y="37011"/>
                    <a:pt x="51832" y="36935"/>
                    <a:pt x="51863" y="36857"/>
                  </a:cubicBezTo>
                  <a:cubicBezTo>
                    <a:pt x="51927" y="36689"/>
                    <a:pt x="51988" y="36518"/>
                    <a:pt x="52042" y="36346"/>
                  </a:cubicBezTo>
                  <a:cubicBezTo>
                    <a:pt x="52096" y="36185"/>
                    <a:pt x="52136" y="36021"/>
                    <a:pt x="52165" y="35856"/>
                  </a:cubicBezTo>
                  <a:cubicBezTo>
                    <a:pt x="52225" y="35487"/>
                    <a:pt x="52257" y="35116"/>
                    <a:pt x="52259" y="34743"/>
                  </a:cubicBezTo>
                  <a:cubicBezTo>
                    <a:pt x="52260" y="34578"/>
                    <a:pt x="52240" y="34414"/>
                    <a:pt x="52200" y="34254"/>
                  </a:cubicBezTo>
                  <a:cubicBezTo>
                    <a:pt x="52160" y="34099"/>
                    <a:pt x="52114" y="33943"/>
                    <a:pt x="52046" y="33797"/>
                  </a:cubicBezTo>
                  <a:cubicBezTo>
                    <a:pt x="51974" y="33645"/>
                    <a:pt x="51904" y="33490"/>
                    <a:pt x="51811" y="33350"/>
                  </a:cubicBezTo>
                  <a:cubicBezTo>
                    <a:pt x="51725" y="33216"/>
                    <a:pt x="51627" y="33089"/>
                    <a:pt x="51520" y="32971"/>
                  </a:cubicBezTo>
                  <a:cubicBezTo>
                    <a:pt x="51411" y="32851"/>
                    <a:pt x="51301" y="32729"/>
                    <a:pt x="51182" y="32620"/>
                  </a:cubicBezTo>
                  <a:cubicBezTo>
                    <a:pt x="50942" y="32400"/>
                    <a:pt x="50686" y="32199"/>
                    <a:pt x="50415" y="32018"/>
                  </a:cubicBezTo>
                  <a:cubicBezTo>
                    <a:pt x="50277" y="31925"/>
                    <a:pt x="50140" y="31829"/>
                    <a:pt x="49996" y="31742"/>
                  </a:cubicBezTo>
                  <a:cubicBezTo>
                    <a:pt x="49848" y="31652"/>
                    <a:pt x="49700" y="31566"/>
                    <a:pt x="49548" y="31481"/>
                  </a:cubicBezTo>
                  <a:cubicBezTo>
                    <a:pt x="49391" y="31395"/>
                    <a:pt x="49234" y="31307"/>
                    <a:pt x="49077" y="31223"/>
                  </a:cubicBezTo>
                  <a:cubicBezTo>
                    <a:pt x="48909" y="31134"/>
                    <a:pt x="48739" y="31045"/>
                    <a:pt x="48561" y="30978"/>
                  </a:cubicBezTo>
                  <a:cubicBezTo>
                    <a:pt x="48516" y="30960"/>
                    <a:pt x="48472" y="30940"/>
                    <a:pt x="48425" y="30926"/>
                  </a:cubicBezTo>
                  <a:cubicBezTo>
                    <a:pt x="48377" y="30910"/>
                    <a:pt x="48327" y="30895"/>
                    <a:pt x="48277" y="30880"/>
                  </a:cubicBezTo>
                  <a:cubicBezTo>
                    <a:pt x="48198" y="30854"/>
                    <a:pt x="48120" y="30833"/>
                    <a:pt x="48041" y="30812"/>
                  </a:cubicBezTo>
                  <a:cubicBezTo>
                    <a:pt x="47858" y="30766"/>
                    <a:pt x="47676" y="30731"/>
                    <a:pt x="47490" y="30699"/>
                  </a:cubicBezTo>
                  <a:cubicBezTo>
                    <a:pt x="47129" y="30640"/>
                    <a:pt x="46764" y="30646"/>
                    <a:pt x="46401" y="30645"/>
                  </a:cubicBezTo>
                  <a:cubicBezTo>
                    <a:pt x="46208" y="30645"/>
                    <a:pt x="46014" y="30644"/>
                    <a:pt x="45821" y="30644"/>
                  </a:cubicBezTo>
                  <a:cubicBezTo>
                    <a:pt x="45661" y="30644"/>
                    <a:pt x="45500" y="30645"/>
                    <a:pt x="45339" y="30647"/>
                  </a:cubicBezTo>
                  <a:cubicBezTo>
                    <a:pt x="45165" y="30650"/>
                    <a:pt x="44990" y="30667"/>
                    <a:pt x="44817" y="30682"/>
                  </a:cubicBezTo>
                  <a:cubicBezTo>
                    <a:pt x="44655" y="30695"/>
                    <a:pt x="44491" y="30702"/>
                    <a:pt x="44329" y="30723"/>
                  </a:cubicBezTo>
                  <a:cubicBezTo>
                    <a:pt x="44280" y="30731"/>
                    <a:pt x="44229" y="30735"/>
                    <a:pt x="44182" y="30745"/>
                  </a:cubicBezTo>
                  <a:cubicBezTo>
                    <a:pt x="44131" y="30755"/>
                    <a:pt x="44078" y="30764"/>
                    <a:pt x="44028" y="30776"/>
                  </a:cubicBezTo>
                  <a:cubicBezTo>
                    <a:pt x="43958" y="30789"/>
                    <a:pt x="43889" y="30807"/>
                    <a:pt x="43819" y="30821"/>
                  </a:cubicBezTo>
                  <a:cubicBezTo>
                    <a:pt x="43629" y="30865"/>
                    <a:pt x="43433" y="30902"/>
                    <a:pt x="43252" y="30972"/>
                  </a:cubicBezTo>
                  <a:cubicBezTo>
                    <a:pt x="43135" y="31020"/>
                    <a:pt x="43024" y="31074"/>
                    <a:pt x="42915" y="31136"/>
                  </a:cubicBezTo>
                  <a:cubicBezTo>
                    <a:pt x="42836" y="31178"/>
                    <a:pt x="42757" y="31220"/>
                    <a:pt x="42683" y="31266"/>
                  </a:cubicBezTo>
                  <a:cubicBezTo>
                    <a:pt x="42607" y="31312"/>
                    <a:pt x="42532" y="31359"/>
                    <a:pt x="42460" y="31410"/>
                  </a:cubicBezTo>
                  <a:cubicBezTo>
                    <a:pt x="42389" y="31458"/>
                    <a:pt x="42320" y="31511"/>
                    <a:pt x="42248" y="31555"/>
                  </a:cubicBezTo>
                  <a:cubicBezTo>
                    <a:pt x="42094" y="31652"/>
                    <a:pt x="41938" y="31742"/>
                    <a:pt x="41794" y="31851"/>
                  </a:cubicBezTo>
                  <a:cubicBezTo>
                    <a:pt x="41654" y="31954"/>
                    <a:pt x="41522" y="32062"/>
                    <a:pt x="41384" y="32162"/>
                  </a:cubicBezTo>
                  <a:cubicBezTo>
                    <a:pt x="41254" y="32250"/>
                    <a:pt x="41119" y="32338"/>
                    <a:pt x="41004" y="32446"/>
                  </a:cubicBezTo>
                  <a:cubicBezTo>
                    <a:pt x="40889" y="32555"/>
                    <a:pt x="40773" y="32665"/>
                    <a:pt x="40667" y="32782"/>
                  </a:cubicBezTo>
                  <a:cubicBezTo>
                    <a:pt x="40558" y="32904"/>
                    <a:pt x="40454" y="33030"/>
                    <a:pt x="40349" y="33153"/>
                  </a:cubicBezTo>
                  <a:cubicBezTo>
                    <a:pt x="40255" y="33265"/>
                    <a:pt x="40157" y="33370"/>
                    <a:pt x="40055" y="33474"/>
                  </a:cubicBezTo>
                  <a:cubicBezTo>
                    <a:pt x="39935" y="33585"/>
                    <a:pt x="39810" y="33687"/>
                    <a:pt x="39677" y="33781"/>
                  </a:cubicBezTo>
                  <a:lnTo>
                    <a:pt x="39695" y="33768"/>
                  </a:lnTo>
                  <a:lnTo>
                    <a:pt x="39695" y="33768"/>
                  </a:lnTo>
                  <a:cubicBezTo>
                    <a:pt x="39589" y="33843"/>
                    <a:pt x="39480" y="33915"/>
                    <a:pt x="39369" y="33982"/>
                  </a:cubicBezTo>
                  <a:cubicBezTo>
                    <a:pt x="39328" y="34002"/>
                    <a:pt x="39287" y="34021"/>
                    <a:pt x="39245" y="34040"/>
                  </a:cubicBezTo>
                  <a:cubicBezTo>
                    <a:pt x="39195" y="34058"/>
                    <a:pt x="39143" y="34073"/>
                    <a:pt x="39093" y="34088"/>
                  </a:cubicBezTo>
                  <a:cubicBezTo>
                    <a:pt x="39060" y="34095"/>
                    <a:pt x="39025" y="34102"/>
                    <a:pt x="38991" y="34105"/>
                  </a:cubicBezTo>
                  <a:cubicBezTo>
                    <a:pt x="38973" y="34106"/>
                    <a:pt x="38955" y="34107"/>
                    <a:pt x="38938" y="34108"/>
                  </a:cubicBezTo>
                  <a:cubicBezTo>
                    <a:pt x="38898" y="34105"/>
                    <a:pt x="38858" y="34102"/>
                    <a:pt x="38819" y="34097"/>
                  </a:cubicBezTo>
                  <a:cubicBezTo>
                    <a:pt x="38797" y="34092"/>
                    <a:pt x="38776" y="34088"/>
                    <a:pt x="38754" y="34082"/>
                  </a:cubicBezTo>
                  <a:cubicBezTo>
                    <a:pt x="38728" y="34073"/>
                    <a:pt x="38703" y="34065"/>
                    <a:pt x="38678" y="34054"/>
                  </a:cubicBezTo>
                  <a:lnTo>
                    <a:pt x="38678" y="34054"/>
                  </a:lnTo>
                  <a:cubicBezTo>
                    <a:pt x="38679" y="34055"/>
                    <a:pt x="38681" y="34055"/>
                    <a:pt x="38683" y="34058"/>
                  </a:cubicBezTo>
                  <a:cubicBezTo>
                    <a:pt x="38657" y="34044"/>
                    <a:pt x="38631" y="34029"/>
                    <a:pt x="38607" y="34014"/>
                  </a:cubicBezTo>
                  <a:lnTo>
                    <a:pt x="38607" y="34014"/>
                  </a:lnTo>
                  <a:cubicBezTo>
                    <a:pt x="38608" y="34015"/>
                    <a:pt x="38609" y="34016"/>
                    <a:pt x="38610" y="34017"/>
                  </a:cubicBezTo>
                  <a:cubicBezTo>
                    <a:pt x="38589" y="34004"/>
                    <a:pt x="38570" y="33990"/>
                    <a:pt x="38550" y="33975"/>
                  </a:cubicBezTo>
                  <a:lnTo>
                    <a:pt x="38552" y="33975"/>
                  </a:lnTo>
                  <a:cubicBezTo>
                    <a:pt x="38513" y="33944"/>
                    <a:pt x="38476" y="33910"/>
                    <a:pt x="38441" y="33873"/>
                  </a:cubicBezTo>
                  <a:cubicBezTo>
                    <a:pt x="38418" y="33847"/>
                    <a:pt x="38396" y="33821"/>
                    <a:pt x="38376" y="33794"/>
                  </a:cubicBezTo>
                  <a:cubicBezTo>
                    <a:pt x="38331" y="33732"/>
                    <a:pt x="38290" y="33669"/>
                    <a:pt x="38253" y="33604"/>
                  </a:cubicBezTo>
                  <a:cubicBezTo>
                    <a:pt x="38230" y="33555"/>
                    <a:pt x="38209" y="33508"/>
                    <a:pt x="38189" y="33459"/>
                  </a:cubicBezTo>
                  <a:cubicBezTo>
                    <a:pt x="38171" y="33406"/>
                    <a:pt x="38155" y="33354"/>
                    <a:pt x="38141" y="33302"/>
                  </a:cubicBezTo>
                  <a:cubicBezTo>
                    <a:pt x="38119" y="33197"/>
                    <a:pt x="38104" y="33094"/>
                    <a:pt x="38094" y="32989"/>
                  </a:cubicBezTo>
                  <a:lnTo>
                    <a:pt x="38094" y="32988"/>
                  </a:lnTo>
                  <a:cubicBezTo>
                    <a:pt x="38094" y="32981"/>
                    <a:pt x="38092" y="32974"/>
                    <a:pt x="38091" y="32966"/>
                  </a:cubicBezTo>
                  <a:lnTo>
                    <a:pt x="38091" y="32966"/>
                  </a:lnTo>
                  <a:cubicBezTo>
                    <a:pt x="38092" y="32969"/>
                    <a:pt x="38092" y="32972"/>
                    <a:pt x="38093" y="32975"/>
                  </a:cubicBezTo>
                  <a:cubicBezTo>
                    <a:pt x="38081" y="32833"/>
                    <a:pt x="38075" y="32690"/>
                    <a:pt x="38077" y="32547"/>
                  </a:cubicBezTo>
                  <a:cubicBezTo>
                    <a:pt x="38091" y="32222"/>
                    <a:pt x="38121" y="31896"/>
                    <a:pt x="38169" y="31573"/>
                  </a:cubicBezTo>
                  <a:cubicBezTo>
                    <a:pt x="38176" y="31541"/>
                    <a:pt x="38183" y="31508"/>
                    <a:pt x="38190" y="31477"/>
                  </a:cubicBezTo>
                  <a:cubicBezTo>
                    <a:pt x="38209" y="31423"/>
                    <a:pt x="38233" y="31373"/>
                    <a:pt x="38252" y="31319"/>
                  </a:cubicBezTo>
                  <a:cubicBezTo>
                    <a:pt x="38273" y="31252"/>
                    <a:pt x="38290" y="31185"/>
                    <a:pt x="38301" y="31116"/>
                  </a:cubicBezTo>
                  <a:cubicBezTo>
                    <a:pt x="38311" y="31042"/>
                    <a:pt x="38316" y="30969"/>
                    <a:pt x="38321" y="30895"/>
                  </a:cubicBezTo>
                  <a:cubicBezTo>
                    <a:pt x="38327" y="30778"/>
                    <a:pt x="38346" y="30662"/>
                    <a:pt x="38363" y="30546"/>
                  </a:cubicBezTo>
                  <a:cubicBezTo>
                    <a:pt x="38383" y="30410"/>
                    <a:pt x="38402" y="30269"/>
                    <a:pt x="38390" y="30130"/>
                  </a:cubicBezTo>
                  <a:cubicBezTo>
                    <a:pt x="38382" y="30039"/>
                    <a:pt x="38368" y="29950"/>
                    <a:pt x="38352" y="29862"/>
                  </a:cubicBezTo>
                  <a:cubicBezTo>
                    <a:pt x="38338" y="29790"/>
                    <a:pt x="38325" y="29720"/>
                    <a:pt x="38307" y="29651"/>
                  </a:cubicBezTo>
                  <a:cubicBezTo>
                    <a:pt x="38270" y="29502"/>
                    <a:pt x="38217" y="29359"/>
                    <a:pt x="38149" y="29223"/>
                  </a:cubicBezTo>
                  <a:cubicBezTo>
                    <a:pt x="38113" y="29155"/>
                    <a:pt x="38078" y="29087"/>
                    <a:pt x="38042" y="29019"/>
                  </a:cubicBezTo>
                  <a:cubicBezTo>
                    <a:pt x="38006" y="28952"/>
                    <a:pt x="37974" y="28884"/>
                    <a:pt x="37933" y="28819"/>
                  </a:cubicBezTo>
                  <a:cubicBezTo>
                    <a:pt x="37869" y="28715"/>
                    <a:pt x="37791" y="28624"/>
                    <a:pt x="37710" y="28535"/>
                  </a:cubicBezTo>
                  <a:cubicBezTo>
                    <a:pt x="37608" y="28422"/>
                    <a:pt x="37515" y="28303"/>
                    <a:pt x="37411" y="28192"/>
                  </a:cubicBezTo>
                  <a:cubicBezTo>
                    <a:pt x="37296" y="28067"/>
                    <a:pt x="37179" y="27942"/>
                    <a:pt x="37054" y="27823"/>
                  </a:cubicBezTo>
                  <a:cubicBezTo>
                    <a:pt x="36937" y="27712"/>
                    <a:pt x="36814" y="27609"/>
                    <a:pt x="36689" y="27508"/>
                  </a:cubicBezTo>
                  <a:cubicBezTo>
                    <a:pt x="36654" y="27480"/>
                    <a:pt x="36622" y="27446"/>
                    <a:pt x="36588" y="27415"/>
                  </a:cubicBezTo>
                  <a:cubicBezTo>
                    <a:pt x="36601" y="27364"/>
                    <a:pt x="36613" y="27312"/>
                    <a:pt x="36626" y="27260"/>
                  </a:cubicBezTo>
                  <a:cubicBezTo>
                    <a:pt x="36670" y="27111"/>
                    <a:pt x="36717" y="26967"/>
                    <a:pt x="36772" y="26822"/>
                  </a:cubicBezTo>
                  <a:cubicBezTo>
                    <a:pt x="36817" y="26723"/>
                    <a:pt x="36865" y="26627"/>
                    <a:pt x="36919" y="26532"/>
                  </a:cubicBezTo>
                  <a:lnTo>
                    <a:pt x="36918" y="26532"/>
                  </a:lnTo>
                  <a:cubicBezTo>
                    <a:pt x="36919" y="26531"/>
                    <a:pt x="36919" y="26530"/>
                    <a:pt x="36919" y="26528"/>
                  </a:cubicBezTo>
                  <a:lnTo>
                    <a:pt x="36921" y="26527"/>
                  </a:lnTo>
                  <a:cubicBezTo>
                    <a:pt x="36922" y="26526"/>
                    <a:pt x="36922" y="26526"/>
                    <a:pt x="36922" y="26524"/>
                  </a:cubicBezTo>
                  <a:cubicBezTo>
                    <a:pt x="36953" y="26477"/>
                    <a:pt x="36982" y="26428"/>
                    <a:pt x="37015" y="26379"/>
                  </a:cubicBezTo>
                  <a:cubicBezTo>
                    <a:pt x="37041" y="26341"/>
                    <a:pt x="37070" y="26304"/>
                    <a:pt x="37099" y="26268"/>
                  </a:cubicBezTo>
                  <a:cubicBezTo>
                    <a:pt x="37169" y="26189"/>
                    <a:pt x="37240" y="26116"/>
                    <a:pt x="37315" y="26043"/>
                  </a:cubicBezTo>
                  <a:cubicBezTo>
                    <a:pt x="37395" y="25973"/>
                    <a:pt x="37477" y="25907"/>
                    <a:pt x="37562" y="25842"/>
                  </a:cubicBezTo>
                  <a:cubicBezTo>
                    <a:pt x="37654" y="25781"/>
                    <a:pt x="37749" y="25723"/>
                    <a:pt x="37846" y="25668"/>
                  </a:cubicBezTo>
                  <a:cubicBezTo>
                    <a:pt x="37883" y="25649"/>
                    <a:pt x="37920" y="25629"/>
                    <a:pt x="37958" y="25614"/>
                  </a:cubicBezTo>
                  <a:cubicBezTo>
                    <a:pt x="37996" y="25599"/>
                    <a:pt x="38037" y="25582"/>
                    <a:pt x="38077" y="25567"/>
                  </a:cubicBezTo>
                  <a:cubicBezTo>
                    <a:pt x="38122" y="25550"/>
                    <a:pt x="38168" y="25531"/>
                    <a:pt x="38215" y="25518"/>
                  </a:cubicBezTo>
                  <a:cubicBezTo>
                    <a:pt x="38262" y="25505"/>
                    <a:pt x="38311" y="25492"/>
                    <a:pt x="38360" y="25478"/>
                  </a:cubicBezTo>
                  <a:cubicBezTo>
                    <a:pt x="38412" y="25463"/>
                    <a:pt x="38463" y="25452"/>
                    <a:pt x="38515" y="25443"/>
                  </a:cubicBezTo>
                  <a:cubicBezTo>
                    <a:pt x="38568" y="25434"/>
                    <a:pt x="38622" y="25427"/>
                    <a:pt x="38675" y="25418"/>
                  </a:cubicBezTo>
                  <a:cubicBezTo>
                    <a:pt x="38758" y="25410"/>
                    <a:pt x="38841" y="25406"/>
                    <a:pt x="38924" y="25406"/>
                  </a:cubicBezTo>
                  <a:cubicBezTo>
                    <a:pt x="38941" y="25406"/>
                    <a:pt x="38958" y="25406"/>
                    <a:pt x="38974" y="25406"/>
                  </a:cubicBezTo>
                  <a:lnTo>
                    <a:pt x="38971" y="25406"/>
                  </a:lnTo>
                  <a:cubicBezTo>
                    <a:pt x="39075" y="25410"/>
                    <a:pt x="39178" y="25419"/>
                    <a:pt x="39281" y="25429"/>
                  </a:cubicBezTo>
                  <a:cubicBezTo>
                    <a:pt x="39432" y="25453"/>
                    <a:pt x="39581" y="25482"/>
                    <a:pt x="39728" y="25518"/>
                  </a:cubicBezTo>
                  <a:cubicBezTo>
                    <a:pt x="39870" y="25551"/>
                    <a:pt x="40009" y="25591"/>
                    <a:pt x="40151" y="25629"/>
                  </a:cubicBezTo>
                  <a:lnTo>
                    <a:pt x="40140" y="25628"/>
                  </a:lnTo>
                  <a:lnTo>
                    <a:pt x="40140" y="25628"/>
                  </a:lnTo>
                  <a:cubicBezTo>
                    <a:pt x="40307" y="25680"/>
                    <a:pt x="40475" y="25729"/>
                    <a:pt x="40638" y="25795"/>
                  </a:cubicBezTo>
                  <a:cubicBezTo>
                    <a:pt x="40798" y="25859"/>
                    <a:pt x="40955" y="25925"/>
                    <a:pt x="41111" y="25992"/>
                  </a:cubicBezTo>
                  <a:cubicBezTo>
                    <a:pt x="41212" y="26036"/>
                    <a:pt x="41312" y="26080"/>
                    <a:pt x="41409" y="26128"/>
                  </a:cubicBezTo>
                  <a:cubicBezTo>
                    <a:pt x="41502" y="26175"/>
                    <a:pt x="41592" y="26227"/>
                    <a:pt x="41682" y="26279"/>
                  </a:cubicBezTo>
                  <a:cubicBezTo>
                    <a:pt x="41878" y="26402"/>
                    <a:pt x="42065" y="26532"/>
                    <a:pt x="42251" y="26666"/>
                  </a:cubicBezTo>
                  <a:cubicBezTo>
                    <a:pt x="42430" y="26796"/>
                    <a:pt x="42614" y="26921"/>
                    <a:pt x="42787" y="27059"/>
                  </a:cubicBezTo>
                  <a:cubicBezTo>
                    <a:pt x="42945" y="27197"/>
                    <a:pt x="43102" y="27338"/>
                    <a:pt x="43270" y="27465"/>
                  </a:cubicBezTo>
                  <a:cubicBezTo>
                    <a:pt x="43346" y="27523"/>
                    <a:pt x="43422" y="27579"/>
                    <a:pt x="43499" y="27633"/>
                  </a:cubicBezTo>
                  <a:cubicBezTo>
                    <a:pt x="43572" y="27683"/>
                    <a:pt x="43647" y="27727"/>
                    <a:pt x="43721" y="27769"/>
                  </a:cubicBezTo>
                  <a:cubicBezTo>
                    <a:pt x="43792" y="27810"/>
                    <a:pt x="43865" y="27847"/>
                    <a:pt x="43938" y="27884"/>
                  </a:cubicBezTo>
                  <a:cubicBezTo>
                    <a:pt x="44011" y="27922"/>
                    <a:pt x="44085" y="27962"/>
                    <a:pt x="44161" y="27998"/>
                  </a:cubicBezTo>
                  <a:cubicBezTo>
                    <a:pt x="44325" y="28075"/>
                    <a:pt x="44494" y="28144"/>
                    <a:pt x="44667" y="28203"/>
                  </a:cubicBezTo>
                  <a:cubicBezTo>
                    <a:pt x="44837" y="28261"/>
                    <a:pt x="45011" y="28308"/>
                    <a:pt x="45187" y="28342"/>
                  </a:cubicBezTo>
                  <a:cubicBezTo>
                    <a:pt x="45279" y="28361"/>
                    <a:pt x="45371" y="28374"/>
                    <a:pt x="45463" y="28389"/>
                  </a:cubicBezTo>
                  <a:cubicBezTo>
                    <a:pt x="45540" y="28402"/>
                    <a:pt x="45619" y="28412"/>
                    <a:pt x="45695" y="28419"/>
                  </a:cubicBezTo>
                  <a:cubicBezTo>
                    <a:pt x="45828" y="28431"/>
                    <a:pt x="45961" y="28438"/>
                    <a:pt x="46094" y="28438"/>
                  </a:cubicBezTo>
                  <a:cubicBezTo>
                    <a:pt x="46128" y="28438"/>
                    <a:pt x="46162" y="28437"/>
                    <a:pt x="46196" y="28436"/>
                  </a:cubicBezTo>
                  <a:cubicBezTo>
                    <a:pt x="46371" y="28434"/>
                    <a:pt x="46545" y="28417"/>
                    <a:pt x="46716" y="28387"/>
                  </a:cubicBezTo>
                  <a:cubicBezTo>
                    <a:pt x="46802" y="28370"/>
                    <a:pt x="46887" y="28348"/>
                    <a:pt x="46972" y="28326"/>
                  </a:cubicBezTo>
                  <a:lnTo>
                    <a:pt x="47233" y="28262"/>
                  </a:lnTo>
                  <a:cubicBezTo>
                    <a:pt x="47402" y="28222"/>
                    <a:pt x="47569" y="28172"/>
                    <a:pt x="47733" y="28113"/>
                  </a:cubicBezTo>
                  <a:cubicBezTo>
                    <a:pt x="47891" y="28054"/>
                    <a:pt x="48042" y="27972"/>
                    <a:pt x="48192" y="27896"/>
                  </a:cubicBezTo>
                  <a:cubicBezTo>
                    <a:pt x="48355" y="27810"/>
                    <a:pt x="48520" y="27726"/>
                    <a:pt x="48689" y="27647"/>
                  </a:cubicBezTo>
                  <a:cubicBezTo>
                    <a:pt x="48844" y="27574"/>
                    <a:pt x="49003" y="27502"/>
                    <a:pt x="49151" y="27414"/>
                  </a:cubicBezTo>
                  <a:cubicBezTo>
                    <a:pt x="49298" y="27326"/>
                    <a:pt x="49445" y="27236"/>
                    <a:pt x="49578" y="27127"/>
                  </a:cubicBezTo>
                  <a:cubicBezTo>
                    <a:pt x="49713" y="27018"/>
                    <a:pt x="49840" y="26900"/>
                    <a:pt x="49958" y="26774"/>
                  </a:cubicBezTo>
                  <a:cubicBezTo>
                    <a:pt x="50189" y="26522"/>
                    <a:pt x="50393" y="26248"/>
                    <a:pt x="50595" y="25972"/>
                  </a:cubicBezTo>
                  <a:cubicBezTo>
                    <a:pt x="50695" y="25834"/>
                    <a:pt x="50799" y="25693"/>
                    <a:pt x="50881" y="25543"/>
                  </a:cubicBezTo>
                  <a:cubicBezTo>
                    <a:pt x="50960" y="25402"/>
                    <a:pt x="51041" y="25258"/>
                    <a:pt x="51088" y="25101"/>
                  </a:cubicBezTo>
                  <a:cubicBezTo>
                    <a:pt x="51137" y="24935"/>
                    <a:pt x="51177" y="24767"/>
                    <a:pt x="51194" y="24593"/>
                  </a:cubicBezTo>
                  <a:cubicBezTo>
                    <a:pt x="51208" y="24421"/>
                    <a:pt x="51214" y="24248"/>
                    <a:pt x="51209" y="24075"/>
                  </a:cubicBezTo>
                  <a:cubicBezTo>
                    <a:pt x="51207" y="23912"/>
                    <a:pt x="51192" y="23751"/>
                    <a:pt x="51164" y="23590"/>
                  </a:cubicBezTo>
                  <a:cubicBezTo>
                    <a:pt x="51137" y="23419"/>
                    <a:pt x="51106" y="23247"/>
                    <a:pt x="51066" y="23078"/>
                  </a:cubicBezTo>
                  <a:cubicBezTo>
                    <a:pt x="51025" y="22909"/>
                    <a:pt x="50973" y="22747"/>
                    <a:pt x="50923" y="22583"/>
                  </a:cubicBezTo>
                  <a:cubicBezTo>
                    <a:pt x="50895" y="22495"/>
                    <a:pt x="50866" y="22410"/>
                    <a:pt x="50836" y="22323"/>
                  </a:cubicBezTo>
                  <a:cubicBezTo>
                    <a:pt x="50817" y="22271"/>
                    <a:pt x="50795" y="22222"/>
                    <a:pt x="50775" y="22171"/>
                  </a:cubicBezTo>
                  <a:cubicBezTo>
                    <a:pt x="50778" y="22051"/>
                    <a:pt x="50750" y="21935"/>
                    <a:pt x="50714" y="21822"/>
                  </a:cubicBezTo>
                  <a:cubicBezTo>
                    <a:pt x="50676" y="21705"/>
                    <a:pt x="50640" y="21590"/>
                    <a:pt x="50604" y="21473"/>
                  </a:cubicBezTo>
                  <a:cubicBezTo>
                    <a:pt x="50564" y="21346"/>
                    <a:pt x="50522" y="21221"/>
                    <a:pt x="50489" y="21092"/>
                  </a:cubicBezTo>
                  <a:cubicBezTo>
                    <a:pt x="50447" y="20898"/>
                    <a:pt x="50422" y="20700"/>
                    <a:pt x="50400" y="20504"/>
                  </a:cubicBezTo>
                  <a:cubicBezTo>
                    <a:pt x="50374" y="20276"/>
                    <a:pt x="50351" y="20047"/>
                    <a:pt x="50341" y="19818"/>
                  </a:cubicBezTo>
                  <a:cubicBezTo>
                    <a:pt x="50332" y="19594"/>
                    <a:pt x="50324" y="19370"/>
                    <a:pt x="50317" y="19145"/>
                  </a:cubicBezTo>
                  <a:lnTo>
                    <a:pt x="50317" y="19145"/>
                  </a:lnTo>
                  <a:cubicBezTo>
                    <a:pt x="50317" y="19090"/>
                    <a:pt x="50319" y="19036"/>
                    <a:pt x="50322" y="18979"/>
                  </a:cubicBezTo>
                  <a:cubicBezTo>
                    <a:pt x="50326" y="18922"/>
                    <a:pt x="50332" y="18865"/>
                    <a:pt x="50339" y="18807"/>
                  </a:cubicBezTo>
                  <a:cubicBezTo>
                    <a:pt x="50353" y="18732"/>
                    <a:pt x="50370" y="18658"/>
                    <a:pt x="50390" y="18584"/>
                  </a:cubicBezTo>
                  <a:cubicBezTo>
                    <a:pt x="50402" y="18544"/>
                    <a:pt x="50418" y="18505"/>
                    <a:pt x="50432" y="18464"/>
                  </a:cubicBezTo>
                  <a:lnTo>
                    <a:pt x="50432" y="18464"/>
                  </a:lnTo>
                  <a:cubicBezTo>
                    <a:pt x="50433" y="18463"/>
                    <a:pt x="50434" y="18461"/>
                    <a:pt x="50434" y="18460"/>
                  </a:cubicBezTo>
                  <a:cubicBezTo>
                    <a:pt x="50435" y="18457"/>
                    <a:pt x="50435" y="18455"/>
                    <a:pt x="50438" y="18452"/>
                  </a:cubicBezTo>
                  <a:lnTo>
                    <a:pt x="50438" y="18452"/>
                  </a:lnTo>
                  <a:cubicBezTo>
                    <a:pt x="50438" y="18455"/>
                    <a:pt x="50435" y="18456"/>
                    <a:pt x="50435" y="18459"/>
                  </a:cubicBezTo>
                  <a:cubicBezTo>
                    <a:pt x="50476" y="18371"/>
                    <a:pt x="50522" y="18290"/>
                    <a:pt x="50570" y="18208"/>
                  </a:cubicBezTo>
                  <a:cubicBezTo>
                    <a:pt x="50616" y="18136"/>
                    <a:pt x="50665" y="18067"/>
                    <a:pt x="50715" y="18000"/>
                  </a:cubicBezTo>
                  <a:cubicBezTo>
                    <a:pt x="50790" y="17912"/>
                    <a:pt x="50869" y="17828"/>
                    <a:pt x="50952" y="17747"/>
                  </a:cubicBezTo>
                  <a:cubicBezTo>
                    <a:pt x="50980" y="17719"/>
                    <a:pt x="51012" y="17691"/>
                    <a:pt x="51044" y="17667"/>
                  </a:cubicBezTo>
                  <a:cubicBezTo>
                    <a:pt x="51069" y="17647"/>
                    <a:pt x="51095" y="17627"/>
                    <a:pt x="51121" y="17608"/>
                  </a:cubicBezTo>
                  <a:lnTo>
                    <a:pt x="51121" y="17608"/>
                  </a:lnTo>
                  <a:lnTo>
                    <a:pt x="51217" y="17548"/>
                  </a:lnTo>
                  <a:lnTo>
                    <a:pt x="51217" y="17548"/>
                  </a:lnTo>
                  <a:cubicBezTo>
                    <a:pt x="51209" y="17551"/>
                    <a:pt x="51203" y="17554"/>
                    <a:pt x="51197" y="17557"/>
                  </a:cubicBezTo>
                  <a:cubicBezTo>
                    <a:pt x="51263" y="17521"/>
                    <a:pt x="51330" y="17487"/>
                    <a:pt x="51399" y="17459"/>
                  </a:cubicBezTo>
                  <a:cubicBezTo>
                    <a:pt x="51425" y="17449"/>
                    <a:pt x="51450" y="17441"/>
                    <a:pt x="51475" y="17435"/>
                  </a:cubicBezTo>
                  <a:cubicBezTo>
                    <a:pt x="51520" y="17424"/>
                    <a:pt x="51563" y="17416"/>
                    <a:pt x="51607" y="17409"/>
                  </a:cubicBezTo>
                  <a:lnTo>
                    <a:pt x="51604" y="17409"/>
                  </a:lnTo>
                  <a:cubicBezTo>
                    <a:pt x="51606" y="17409"/>
                    <a:pt x="51608" y="17409"/>
                    <a:pt x="51609" y="17409"/>
                  </a:cubicBezTo>
                  <a:cubicBezTo>
                    <a:pt x="51610" y="17409"/>
                    <a:pt x="51611" y="17409"/>
                    <a:pt x="51612" y="17409"/>
                  </a:cubicBezTo>
                  <a:lnTo>
                    <a:pt x="51613" y="17409"/>
                  </a:lnTo>
                  <a:cubicBezTo>
                    <a:pt x="51614" y="17409"/>
                    <a:pt x="51616" y="17409"/>
                    <a:pt x="51618" y="17408"/>
                  </a:cubicBezTo>
                  <a:lnTo>
                    <a:pt x="51618" y="17408"/>
                  </a:lnTo>
                  <a:cubicBezTo>
                    <a:pt x="51617" y="17409"/>
                    <a:pt x="51616" y="17409"/>
                    <a:pt x="51615" y="17409"/>
                  </a:cubicBezTo>
                  <a:cubicBezTo>
                    <a:pt x="51788" y="17392"/>
                    <a:pt x="51962" y="17385"/>
                    <a:pt x="52135" y="17385"/>
                  </a:cubicBezTo>
                  <a:cubicBezTo>
                    <a:pt x="52168" y="17388"/>
                    <a:pt x="52199" y="17390"/>
                    <a:pt x="52229" y="17395"/>
                  </a:cubicBezTo>
                  <a:cubicBezTo>
                    <a:pt x="52295" y="17405"/>
                    <a:pt x="52358" y="17419"/>
                    <a:pt x="52420" y="17434"/>
                  </a:cubicBezTo>
                  <a:lnTo>
                    <a:pt x="52418" y="17434"/>
                  </a:lnTo>
                  <a:cubicBezTo>
                    <a:pt x="52591" y="17487"/>
                    <a:pt x="52761" y="17553"/>
                    <a:pt x="52926" y="17627"/>
                  </a:cubicBezTo>
                  <a:cubicBezTo>
                    <a:pt x="53039" y="17679"/>
                    <a:pt x="53148" y="17733"/>
                    <a:pt x="53263" y="17780"/>
                  </a:cubicBezTo>
                  <a:cubicBezTo>
                    <a:pt x="53379" y="17830"/>
                    <a:pt x="53498" y="17875"/>
                    <a:pt x="53619" y="17914"/>
                  </a:cubicBezTo>
                  <a:cubicBezTo>
                    <a:pt x="53850" y="17989"/>
                    <a:pt x="54095" y="18031"/>
                    <a:pt x="54337" y="18053"/>
                  </a:cubicBezTo>
                  <a:cubicBezTo>
                    <a:pt x="54433" y="18062"/>
                    <a:pt x="54528" y="18071"/>
                    <a:pt x="54624" y="18078"/>
                  </a:cubicBezTo>
                  <a:cubicBezTo>
                    <a:pt x="54710" y="18083"/>
                    <a:pt x="54796" y="18086"/>
                    <a:pt x="54883" y="18087"/>
                  </a:cubicBezTo>
                  <a:cubicBezTo>
                    <a:pt x="54899" y="18088"/>
                    <a:pt x="54916" y="18088"/>
                    <a:pt x="54933" y="18088"/>
                  </a:cubicBezTo>
                  <a:cubicBezTo>
                    <a:pt x="55103" y="18088"/>
                    <a:pt x="55273" y="18064"/>
                    <a:pt x="55437" y="18016"/>
                  </a:cubicBezTo>
                  <a:cubicBezTo>
                    <a:pt x="55597" y="17970"/>
                    <a:pt x="55758" y="17907"/>
                    <a:pt x="55903" y="17819"/>
                  </a:cubicBezTo>
                  <a:cubicBezTo>
                    <a:pt x="56053" y="17728"/>
                    <a:pt x="56197" y="17626"/>
                    <a:pt x="56332" y="17513"/>
                  </a:cubicBezTo>
                  <a:cubicBezTo>
                    <a:pt x="56411" y="17444"/>
                    <a:pt x="56488" y="17376"/>
                    <a:pt x="56566" y="17304"/>
                  </a:cubicBezTo>
                  <a:cubicBezTo>
                    <a:pt x="56681" y="17197"/>
                    <a:pt x="56781" y="17077"/>
                    <a:pt x="56864" y="16944"/>
                  </a:cubicBezTo>
                  <a:cubicBezTo>
                    <a:pt x="56981" y="16762"/>
                    <a:pt x="57062" y="16556"/>
                    <a:pt x="57134" y="16353"/>
                  </a:cubicBezTo>
                  <a:cubicBezTo>
                    <a:pt x="57194" y="16189"/>
                    <a:pt x="57227" y="16016"/>
                    <a:pt x="57249" y="15844"/>
                  </a:cubicBezTo>
                  <a:cubicBezTo>
                    <a:pt x="57270" y="15690"/>
                    <a:pt x="57285" y="15542"/>
                    <a:pt x="57290" y="15393"/>
                  </a:cubicBezTo>
                  <a:cubicBezTo>
                    <a:pt x="57279" y="15369"/>
                    <a:pt x="57275" y="15344"/>
                    <a:pt x="57275" y="15319"/>
                  </a:cubicBezTo>
                  <a:cubicBezTo>
                    <a:pt x="57278" y="15283"/>
                    <a:pt x="57285" y="15247"/>
                    <a:pt x="57290" y="15212"/>
                  </a:cubicBezTo>
                  <a:cubicBezTo>
                    <a:pt x="57287" y="15094"/>
                    <a:pt x="57272" y="14976"/>
                    <a:pt x="57248" y="14861"/>
                  </a:cubicBezTo>
                  <a:cubicBezTo>
                    <a:pt x="57239" y="14826"/>
                    <a:pt x="57221" y="14795"/>
                    <a:pt x="57196" y="14771"/>
                  </a:cubicBezTo>
                  <a:cubicBezTo>
                    <a:pt x="57223" y="14725"/>
                    <a:pt x="57252" y="14681"/>
                    <a:pt x="57276" y="14635"/>
                  </a:cubicBezTo>
                  <a:cubicBezTo>
                    <a:pt x="57291" y="14608"/>
                    <a:pt x="57303" y="14583"/>
                    <a:pt x="57314" y="14556"/>
                  </a:cubicBezTo>
                  <a:cubicBezTo>
                    <a:pt x="57316" y="14471"/>
                    <a:pt x="57317" y="14385"/>
                    <a:pt x="57317" y="14299"/>
                  </a:cubicBezTo>
                  <a:cubicBezTo>
                    <a:pt x="57317" y="14177"/>
                    <a:pt x="57317" y="14054"/>
                    <a:pt x="57316" y="13932"/>
                  </a:cubicBezTo>
                  <a:cubicBezTo>
                    <a:pt x="57316" y="13917"/>
                    <a:pt x="57316" y="13899"/>
                    <a:pt x="57316" y="13882"/>
                  </a:cubicBezTo>
                  <a:lnTo>
                    <a:pt x="57306" y="13882"/>
                  </a:lnTo>
                  <a:cubicBezTo>
                    <a:pt x="57305" y="13885"/>
                    <a:pt x="57304" y="13887"/>
                    <a:pt x="57303" y="13890"/>
                  </a:cubicBezTo>
                  <a:cubicBezTo>
                    <a:pt x="57228" y="14036"/>
                    <a:pt x="57150" y="14185"/>
                    <a:pt x="57065" y="14323"/>
                  </a:cubicBezTo>
                  <a:cubicBezTo>
                    <a:pt x="57045" y="14354"/>
                    <a:pt x="57025" y="14386"/>
                    <a:pt x="57006" y="14417"/>
                  </a:cubicBezTo>
                  <a:lnTo>
                    <a:pt x="57006" y="14419"/>
                  </a:lnTo>
                  <a:cubicBezTo>
                    <a:pt x="56956" y="14518"/>
                    <a:pt x="56895" y="14608"/>
                    <a:pt x="56841" y="14704"/>
                  </a:cubicBezTo>
                  <a:cubicBezTo>
                    <a:pt x="56789" y="14796"/>
                    <a:pt x="56740" y="14887"/>
                    <a:pt x="56687" y="14976"/>
                  </a:cubicBezTo>
                  <a:lnTo>
                    <a:pt x="56687" y="14974"/>
                  </a:lnTo>
                  <a:cubicBezTo>
                    <a:pt x="56597" y="15123"/>
                    <a:pt x="56498" y="15266"/>
                    <a:pt x="56391" y="15403"/>
                  </a:cubicBezTo>
                  <a:cubicBezTo>
                    <a:pt x="56327" y="15485"/>
                    <a:pt x="56257" y="15562"/>
                    <a:pt x="56183" y="15634"/>
                  </a:cubicBezTo>
                  <a:lnTo>
                    <a:pt x="56183" y="15631"/>
                  </a:lnTo>
                  <a:cubicBezTo>
                    <a:pt x="56117" y="15697"/>
                    <a:pt x="56047" y="15758"/>
                    <a:pt x="55974" y="15814"/>
                  </a:cubicBezTo>
                  <a:cubicBezTo>
                    <a:pt x="55952" y="15828"/>
                    <a:pt x="55928" y="15841"/>
                    <a:pt x="55903" y="15854"/>
                  </a:cubicBezTo>
                  <a:cubicBezTo>
                    <a:pt x="55830" y="15894"/>
                    <a:pt x="55755" y="15928"/>
                    <a:pt x="55679" y="15959"/>
                  </a:cubicBezTo>
                  <a:lnTo>
                    <a:pt x="55679" y="15959"/>
                  </a:lnTo>
                  <a:cubicBezTo>
                    <a:pt x="55680" y="15959"/>
                    <a:pt x="55680" y="15958"/>
                    <a:pt x="55681" y="15958"/>
                  </a:cubicBezTo>
                  <a:lnTo>
                    <a:pt x="55681" y="15958"/>
                  </a:lnTo>
                  <a:cubicBezTo>
                    <a:pt x="55599" y="15989"/>
                    <a:pt x="55515" y="16014"/>
                    <a:pt x="55432" y="16037"/>
                  </a:cubicBezTo>
                  <a:cubicBezTo>
                    <a:pt x="55394" y="16044"/>
                    <a:pt x="55355" y="16052"/>
                    <a:pt x="55315" y="16057"/>
                  </a:cubicBezTo>
                  <a:cubicBezTo>
                    <a:pt x="55260" y="16063"/>
                    <a:pt x="55205" y="16067"/>
                    <a:pt x="55150" y="16068"/>
                  </a:cubicBezTo>
                  <a:cubicBezTo>
                    <a:pt x="55100" y="16066"/>
                    <a:pt x="55052" y="16063"/>
                    <a:pt x="55004" y="16057"/>
                  </a:cubicBezTo>
                  <a:cubicBezTo>
                    <a:pt x="54910" y="16042"/>
                    <a:pt x="54818" y="16025"/>
                    <a:pt x="54726" y="16003"/>
                  </a:cubicBezTo>
                  <a:cubicBezTo>
                    <a:pt x="54643" y="15979"/>
                    <a:pt x="54561" y="15949"/>
                    <a:pt x="54482" y="15915"/>
                  </a:cubicBezTo>
                  <a:lnTo>
                    <a:pt x="54482" y="15915"/>
                  </a:lnTo>
                  <a:cubicBezTo>
                    <a:pt x="54485" y="15916"/>
                    <a:pt x="54488" y="15917"/>
                    <a:pt x="54491" y="15918"/>
                  </a:cubicBezTo>
                  <a:cubicBezTo>
                    <a:pt x="54266" y="15820"/>
                    <a:pt x="54041" y="15721"/>
                    <a:pt x="53818" y="15615"/>
                  </a:cubicBezTo>
                  <a:cubicBezTo>
                    <a:pt x="53597" y="15510"/>
                    <a:pt x="53379" y="15401"/>
                    <a:pt x="53154" y="15302"/>
                  </a:cubicBezTo>
                  <a:cubicBezTo>
                    <a:pt x="52916" y="15196"/>
                    <a:pt x="52679" y="15084"/>
                    <a:pt x="52443" y="14974"/>
                  </a:cubicBezTo>
                  <a:cubicBezTo>
                    <a:pt x="52335" y="14923"/>
                    <a:pt x="52224" y="14872"/>
                    <a:pt x="52111" y="14831"/>
                  </a:cubicBezTo>
                  <a:cubicBezTo>
                    <a:pt x="51982" y="14785"/>
                    <a:pt x="51854" y="14743"/>
                    <a:pt x="51722" y="14710"/>
                  </a:cubicBezTo>
                  <a:cubicBezTo>
                    <a:pt x="51562" y="14666"/>
                    <a:pt x="51394" y="14640"/>
                    <a:pt x="51229" y="14618"/>
                  </a:cubicBezTo>
                  <a:cubicBezTo>
                    <a:pt x="51082" y="14600"/>
                    <a:pt x="50934" y="14582"/>
                    <a:pt x="50787" y="14582"/>
                  </a:cubicBezTo>
                  <a:cubicBezTo>
                    <a:pt x="50760" y="14582"/>
                    <a:pt x="50733" y="14583"/>
                    <a:pt x="50706" y="14584"/>
                  </a:cubicBezTo>
                  <a:cubicBezTo>
                    <a:pt x="50530" y="14593"/>
                    <a:pt x="50357" y="14606"/>
                    <a:pt x="50187" y="14645"/>
                  </a:cubicBezTo>
                  <a:cubicBezTo>
                    <a:pt x="50023" y="14683"/>
                    <a:pt x="49861" y="14728"/>
                    <a:pt x="49700" y="14775"/>
                  </a:cubicBezTo>
                  <a:cubicBezTo>
                    <a:pt x="49530" y="14825"/>
                    <a:pt x="49364" y="14888"/>
                    <a:pt x="49203" y="14963"/>
                  </a:cubicBezTo>
                  <a:cubicBezTo>
                    <a:pt x="49040" y="15039"/>
                    <a:pt x="48887" y="15139"/>
                    <a:pt x="48738" y="15240"/>
                  </a:cubicBezTo>
                  <a:cubicBezTo>
                    <a:pt x="48595" y="15338"/>
                    <a:pt x="48461" y="15448"/>
                    <a:pt x="48336" y="15567"/>
                  </a:cubicBezTo>
                  <a:cubicBezTo>
                    <a:pt x="48214" y="15684"/>
                    <a:pt x="48092" y="15803"/>
                    <a:pt x="47988" y="15939"/>
                  </a:cubicBezTo>
                  <a:cubicBezTo>
                    <a:pt x="47890" y="16066"/>
                    <a:pt x="47804" y="16201"/>
                    <a:pt x="47731" y="16344"/>
                  </a:cubicBezTo>
                  <a:cubicBezTo>
                    <a:pt x="47654" y="16497"/>
                    <a:pt x="47588" y="16653"/>
                    <a:pt x="47520" y="16811"/>
                  </a:cubicBezTo>
                  <a:cubicBezTo>
                    <a:pt x="47452" y="16968"/>
                    <a:pt x="47381" y="17122"/>
                    <a:pt x="47323" y="17283"/>
                  </a:cubicBezTo>
                  <a:cubicBezTo>
                    <a:pt x="47293" y="17363"/>
                    <a:pt x="47263" y="17443"/>
                    <a:pt x="47239" y="17525"/>
                  </a:cubicBezTo>
                  <a:cubicBezTo>
                    <a:pt x="47215" y="17609"/>
                    <a:pt x="47187" y="17692"/>
                    <a:pt x="47170" y="17777"/>
                  </a:cubicBezTo>
                  <a:cubicBezTo>
                    <a:pt x="47104" y="18127"/>
                    <a:pt x="47082" y="18484"/>
                    <a:pt x="47102" y="18839"/>
                  </a:cubicBezTo>
                  <a:cubicBezTo>
                    <a:pt x="47113" y="19023"/>
                    <a:pt x="47136" y="19203"/>
                    <a:pt x="47161" y="19386"/>
                  </a:cubicBezTo>
                  <a:cubicBezTo>
                    <a:pt x="47186" y="19564"/>
                    <a:pt x="47209" y="19742"/>
                    <a:pt x="47233" y="19919"/>
                  </a:cubicBezTo>
                  <a:cubicBezTo>
                    <a:pt x="47252" y="20107"/>
                    <a:pt x="47270" y="20297"/>
                    <a:pt x="47288" y="20485"/>
                  </a:cubicBezTo>
                  <a:cubicBezTo>
                    <a:pt x="47307" y="20664"/>
                    <a:pt x="47332" y="20841"/>
                    <a:pt x="47358" y="21020"/>
                  </a:cubicBezTo>
                  <a:lnTo>
                    <a:pt x="47358" y="21020"/>
                  </a:lnTo>
                  <a:cubicBezTo>
                    <a:pt x="47358" y="21020"/>
                    <a:pt x="47358" y="21019"/>
                    <a:pt x="47358" y="21018"/>
                  </a:cubicBezTo>
                  <a:lnTo>
                    <a:pt x="47358" y="21018"/>
                  </a:lnTo>
                  <a:cubicBezTo>
                    <a:pt x="47358" y="21019"/>
                    <a:pt x="47358" y="21020"/>
                    <a:pt x="47358" y="21021"/>
                  </a:cubicBezTo>
                  <a:lnTo>
                    <a:pt x="47358" y="21021"/>
                  </a:lnTo>
                  <a:cubicBezTo>
                    <a:pt x="47358" y="21021"/>
                    <a:pt x="47358" y="21021"/>
                    <a:pt x="47358" y="21020"/>
                  </a:cubicBezTo>
                  <a:lnTo>
                    <a:pt x="47358" y="21020"/>
                  </a:lnTo>
                  <a:cubicBezTo>
                    <a:pt x="47358" y="21023"/>
                    <a:pt x="47358" y="21025"/>
                    <a:pt x="47359" y="21027"/>
                  </a:cubicBezTo>
                  <a:lnTo>
                    <a:pt x="47359" y="21027"/>
                  </a:lnTo>
                  <a:cubicBezTo>
                    <a:pt x="47358" y="21025"/>
                    <a:pt x="47358" y="21023"/>
                    <a:pt x="47358" y="21021"/>
                  </a:cubicBezTo>
                  <a:lnTo>
                    <a:pt x="47358" y="21021"/>
                  </a:lnTo>
                  <a:cubicBezTo>
                    <a:pt x="47358" y="21023"/>
                    <a:pt x="47358" y="21025"/>
                    <a:pt x="47359" y="21028"/>
                  </a:cubicBezTo>
                  <a:cubicBezTo>
                    <a:pt x="47359" y="21027"/>
                    <a:pt x="47359" y="21027"/>
                    <a:pt x="47359" y="21027"/>
                  </a:cubicBezTo>
                  <a:lnTo>
                    <a:pt x="47359" y="21027"/>
                  </a:lnTo>
                  <a:cubicBezTo>
                    <a:pt x="47359" y="21029"/>
                    <a:pt x="47359" y="21031"/>
                    <a:pt x="47360" y="21033"/>
                  </a:cubicBezTo>
                  <a:cubicBezTo>
                    <a:pt x="47360" y="21034"/>
                    <a:pt x="47361" y="21035"/>
                    <a:pt x="47360" y="21037"/>
                  </a:cubicBezTo>
                  <a:lnTo>
                    <a:pt x="47359" y="21035"/>
                  </a:lnTo>
                  <a:lnTo>
                    <a:pt x="47359" y="21035"/>
                  </a:lnTo>
                  <a:cubicBezTo>
                    <a:pt x="47367" y="21111"/>
                    <a:pt x="47373" y="21184"/>
                    <a:pt x="47377" y="21261"/>
                  </a:cubicBezTo>
                  <a:cubicBezTo>
                    <a:pt x="47374" y="21338"/>
                    <a:pt x="47368" y="21413"/>
                    <a:pt x="47361" y="21489"/>
                  </a:cubicBezTo>
                  <a:cubicBezTo>
                    <a:pt x="47353" y="21559"/>
                    <a:pt x="47341" y="21628"/>
                    <a:pt x="47331" y="21696"/>
                  </a:cubicBezTo>
                  <a:cubicBezTo>
                    <a:pt x="47311" y="21831"/>
                    <a:pt x="47299" y="21969"/>
                    <a:pt x="47282" y="22105"/>
                  </a:cubicBezTo>
                  <a:cubicBezTo>
                    <a:pt x="47267" y="22188"/>
                    <a:pt x="47248" y="22271"/>
                    <a:pt x="47229" y="22354"/>
                  </a:cubicBezTo>
                  <a:cubicBezTo>
                    <a:pt x="47205" y="22428"/>
                    <a:pt x="47178" y="22501"/>
                    <a:pt x="47150" y="22574"/>
                  </a:cubicBezTo>
                  <a:cubicBezTo>
                    <a:pt x="47129" y="22621"/>
                    <a:pt x="47105" y="22665"/>
                    <a:pt x="47080" y="22711"/>
                  </a:cubicBezTo>
                  <a:cubicBezTo>
                    <a:pt x="47028" y="22794"/>
                    <a:pt x="46970" y="22873"/>
                    <a:pt x="46910" y="22953"/>
                  </a:cubicBezTo>
                  <a:cubicBezTo>
                    <a:pt x="46845" y="23043"/>
                    <a:pt x="46780" y="23138"/>
                    <a:pt x="46712" y="23226"/>
                  </a:cubicBezTo>
                  <a:cubicBezTo>
                    <a:pt x="46691" y="23248"/>
                    <a:pt x="46671" y="23270"/>
                    <a:pt x="46651" y="23291"/>
                  </a:cubicBezTo>
                  <a:cubicBezTo>
                    <a:pt x="46613" y="23324"/>
                    <a:pt x="46575" y="23357"/>
                    <a:pt x="46533" y="23387"/>
                  </a:cubicBezTo>
                  <a:lnTo>
                    <a:pt x="46533" y="23387"/>
                  </a:lnTo>
                  <a:cubicBezTo>
                    <a:pt x="46534" y="23386"/>
                    <a:pt x="46535" y="23385"/>
                    <a:pt x="46536" y="23384"/>
                  </a:cubicBezTo>
                  <a:lnTo>
                    <a:pt x="46536" y="23384"/>
                  </a:lnTo>
                  <a:lnTo>
                    <a:pt x="46531" y="23389"/>
                  </a:lnTo>
                  <a:lnTo>
                    <a:pt x="46531" y="23389"/>
                  </a:lnTo>
                  <a:cubicBezTo>
                    <a:pt x="46529" y="23390"/>
                    <a:pt x="46528" y="23391"/>
                    <a:pt x="46527" y="23392"/>
                  </a:cubicBezTo>
                  <a:cubicBezTo>
                    <a:pt x="46528" y="23391"/>
                    <a:pt x="46529" y="23390"/>
                    <a:pt x="46529" y="23390"/>
                  </a:cubicBezTo>
                  <a:lnTo>
                    <a:pt x="46529" y="23390"/>
                  </a:lnTo>
                  <a:lnTo>
                    <a:pt x="46525" y="23394"/>
                  </a:lnTo>
                  <a:cubicBezTo>
                    <a:pt x="46525" y="23395"/>
                    <a:pt x="46525" y="23395"/>
                    <a:pt x="46524" y="23395"/>
                  </a:cubicBezTo>
                  <a:cubicBezTo>
                    <a:pt x="46524" y="23395"/>
                    <a:pt x="46524" y="23395"/>
                    <a:pt x="46524" y="23395"/>
                  </a:cubicBezTo>
                  <a:cubicBezTo>
                    <a:pt x="46524" y="23397"/>
                    <a:pt x="46522" y="23398"/>
                    <a:pt x="46520" y="23398"/>
                  </a:cubicBezTo>
                  <a:cubicBezTo>
                    <a:pt x="46520" y="23398"/>
                    <a:pt x="46519" y="23399"/>
                    <a:pt x="46519" y="23399"/>
                  </a:cubicBezTo>
                  <a:cubicBezTo>
                    <a:pt x="46462" y="23438"/>
                    <a:pt x="46405" y="23474"/>
                    <a:pt x="46345" y="23508"/>
                  </a:cubicBezTo>
                  <a:cubicBezTo>
                    <a:pt x="46352" y="23505"/>
                    <a:pt x="46358" y="23501"/>
                    <a:pt x="46365" y="23498"/>
                  </a:cubicBezTo>
                  <a:lnTo>
                    <a:pt x="46365" y="23498"/>
                  </a:lnTo>
                  <a:cubicBezTo>
                    <a:pt x="46315" y="23525"/>
                    <a:pt x="46265" y="23549"/>
                    <a:pt x="46212" y="23571"/>
                  </a:cubicBezTo>
                  <a:cubicBezTo>
                    <a:pt x="46173" y="23585"/>
                    <a:pt x="46136" y="23596"/>
                    <a:pt x="46097" y="23608"/>
                  </a:cubicBezTo>
                  <a:cubicBezTo>
                    <a:pt x="46037" y="23621"/>
                    <a:pt x="45977" y="23630"/>
                    <a:pt x="45915" y="23639"/>
                  </a:cubicBezTo>
                  <a:cubicBezTo>
                    <a:pt x="45860" y="23641"/>
                    <a:pt x="45806" y="23643"/>
                    <a:pt x="45752" y="23643"/>
                  </a:cubicBezTo>
                  <a:cubicBezTo>
                    <a:pt x="45744" y="23643"/>
                    <a:pt x="45735" y="23643"/>
                    <a:pt x="45726" y="23643"/>
                  </a:cubicBezTo>
                  <a:cubicBezTo>
                    <a:pt x="45553" y="23638"/>
                    <a:pt x="45380" y="23622"/>
                    <a:pt x="45209" y="23598"/>
                  </a:cubicBezTo>
                  <a:lnTo>
                    <a:pt x="45209" y="23598"/>
                  </a:lnTo>
                  <a:cubicBezTo>
                    <a:pt x="45210" y="23598"/>
                    <a:pt x="45211" y="23599"/>
                    <a:pt x="45212" y="23599"/>
                  </a:cubicBezTo>
                  <a:lnTo>
                    <a:pt x="45212" y="23599"/>
                  </a:lnTo>
                  <a:cubicBezTo>
                    <a:pt x="45210" y="23599"/>
                    <a:pt x="45207" y="23598"/>
                    <a:pt x="45204" y="23598"/>
                  </a:cubicBezTo>
                  <a:lnTo>
                    <a:pt x="45203" y="23598"/>
                  </a:lnTo>
                  <a:cubicBezTo>
                    <a:pt x="45172" y="23592"/>
                    <a:pt x="45142" y="23584"/>
                    <a:pt x="45111" y="23576"/>
                  </a:cubicBezTo>
                  <a:cubicBezTo>
                    <a:pt x="45063" y="23562"/>
                    <a:pt x="45018" y="23545"/>
                    <a:pt x="44972" y="23527"/>
                  </a:cubicBezTo>
                  <a:lnTo>
                    <a:pt x="44973" y="23527"/>
                  </a:lnTo>
                  <a:cubicBezTo>
                    <a:pt x="44971" y="23527"/>
                    <a:pt x="44968" y="23526"/>
                    <a:pt x="44966" y="23525"/>
                  </a:cubicBezTo>
                  <a:cubicBezTo>
                    <a:pt x="44965" y="23525"/>
                    <a:pt x="44964" y="23524"/>
                    <a:pt x="44963" y="23523"/>
                  </a:cubicBezTo>
                  <a:lnTo>
                    <a:pt x="44964" y="23523"/>
                  </a:lnTo>
                  <a:cubicBezTo>
                    <a:pt x="44882" y="23485"/>
                    <a:pt x="44802" y="23442"/>
                    <a:pt x="44722" y="23397"/>
                  </a:cubicBezTo>
                  <a:lnTo>
                    <a:pt x="44722" y="23397"/>
                  </a:lnTo>
                  <a:cubicBezTo>
                    <a:pt x="44728" y="23401"/>
                    <a:pt x="44734" y="23404"/>
                    <a:pt x="44740" y="23410"/>
                  </a:cubicBezTo>
                  <a:cubicBezTo>
                    <a:pt x="44629" y="23338"/>
                    <a:pt x="44521" y="23262"/>
                    <a:pt x="44413" y="23184"/>
                  </a:cubicBezTo>
                  <a:cubicBezTo>
                    <a:pt x="44301" y="23104"/>
                    <a:pt x="44189" y="23025"/>
                    <a:pt x="44083" y="22943"/>
                  </a:cubicBezTo>
                  <a:cubicBezTo>
                    <a:pt x="44031" y="22897"/>
                    <a:pt x="43981" y="22852"/>
                    <a:pt x="43932" y="22802"/>
                  </a:cubicBezTo>
                  <a:lnTo>
                    <a:pt x="43932" y="22804"/>
                  </a:lnTo>
                  <a:cubicBezTo>
                    <a:pt x="43879" y="22745"/>
                    <a:pt x="43824" y="22686"/>
                    <a:pt x="43770" y="22628"/>
                  </a:cubicBezTo>
                  <a:cubicBezTo>
                    <a:pt x="43713" y="22569"/>
                    <a:pt x="43654" y="22514"/>
                    <a:pt x="43594" y="22459"/>
                  </a:cubicBezTo>
                  <a:cubicBezTo>
                    <a:pt x="43478" y="22352"/>
                    <a:pt x="43367" y="22238"/>
                    <a:pt x="43257" y="22125"/>
                  </a:cubicBezTo>
                  <a:cubicBezTo>
                    <a:pt x="43139" y="22004"/>
                    <a:pt x="43024" y="21881"/>
                    <a:pt x="42896" y="21770"/>
                  </a:cubicBezTo>
                  <a:cubicBezTo>
                    <a:pt x="42815" y="21698"/>
                    <a:pt x="42726" y="21633"/>
                    <a:pt x="42638" y="21566"/>
                  </a:cubicBezTo>
                  <a:cubicBezTo>
                    <a:pt x="42731" y="21453"/>
                    <a:pt x="42823" y="21338"/>
                    <a:pt x="42906" y="21218"/>
                  </a:cubicBezTo>
                  <a:cubicBezTo>
                    <a:pt x="43009" y="21073"/>
                    <a:pt x="43106" y="20924"/>
                    <a:pt x="43203" y="20775"/>
                  </a:cubicBezTo>
                  <a:cubicBezTo>
                    <a:pt x="43298" y="20630"/>
                    <a:pt x="43393" y="20480"/>
                    <a:pt x="43466" y="20320"/>
                  </a:cubicBezTo>
                  <a:cubicBezTo>
                    <a:pt x="43538" y="20161"/>
                    <a:pt x="43607" y="20002"/>
                    <a:pt x="43669" y="19839"/>
                  </a:cubicBezTo>
                  <a:cubicBezTo>
                    <a:pt x="43732" y="19674"/>
                    <a:pt x="43785" y="19505"/>
                    <a:pt x="43828" y="19334"/>
                  </a:cubicBezTo>
                  <a:cubicBezTo>
                    <a:pt x="43875" y="19156"/>
                    <a:pt x="43907" y="18974"/>
                    <a:pt x="43937" y="18791"/>
                  </a:cubicBezTo>
                  <a:cubicBezTo>
                    <a:pt x="43966" y="18622"/>
                    <a:pt x="43994" y="18454"/>
                    <a:pt x="44029" y="18287"/>
                  </a:cubicBezTo>
                  <a:cubicBezTo>
                    <a:pt x="44049" y="18192"/>
                    <a:pt x="44069" y="18098"/>
                    <a:pt x="44088" y="18004"/>
                  </a:cubicBezTo>
                  <a:cubicBezTo>
                    <a:pt x="44104" y="17920"/>
                    <a:pt x="44115" y="17837"/>
                    <a:pt x="44127" y="17752"/>
                  </a:cubicBezTo>
                  <a:cubicBezTo>
                    <a:pt x="44139" y="17670"/>
                    <a:pt x="44144" y="17588"/>
                    <a:pt x="44145" y="17504"/>
                  </a:cubicBezTo>
                  <a:cubicBezTo>
                    <a:pt x="44148" y="17412"/>
                    <a:pt x="44150" y="17324"/>
                    <a:pt x="44148" y="17232"/>
                  </a:cubicBezTo>
                  <a:cubicBezTo>
                    <a:pt x="44146" y="17058"/>
                    <a:pt x="44141" y="16882"/>
                    <a:pt x="44129" y="16708"/>
                  </a:cubicBezTo>
                  <a:cubicBezTo>
                    <a:pt x="44118" y="16519"/>
                    <a:pt x="44102" y="16333"/>
                    <a:pt x="44075" y="16147"/>
                  </a:cubicBezTo>
                  <a:cubicBezTo>
                    <a:pt x="44052" y="15978"/>
                    <a:pt x="44018" y="15811"/>
                    <a:pt x="43977" y="15645"/>
                  </a:cubicBezTo>
                  <a:cubicBezTo>
                    <a:pt x="43893" y="15296"/>
                    <a:pt x="43789" y="14949"/>
                    <a:pt x="43670" y="14609"/>
                  </a:cubicBezTo>
                  <a:cubicBezTo>
                    <a:pt x="43546" y="14259"/>
                    <a:pt x="43400" y="13918"/>
                    <a:pt x="43252" y="13577"/>
                  </a:cubicBezTo>
                  <a:cubicBezTo>
                    <a:pt x="43184" y="13418"/>
                    <a:pt x="43108" y="13263"/>
                    <a:pt x="43027" y="13111"/>
                  </a:cubicBezTo>
                  <a:cubicBezTo>
                    <a:pt x="42948" y="12964"/>
                    <a:pt x="42854" y="12826"/>
                    <a:pt x="42759" y="12689"/>
                  </a:cubicBezTo>
                  <a:cubicBezTo>
                    <a:pt x="42664" y="12546"/>
                    <a:pt x="42567" y="12407"/>
                    <a:pt x="42476" y="12261"/>
                  </a:cubicBezTo>
                  <a:cubicBezTo>
                    <a:pt x="42378" y="12107"/>
                    <a:pt x="42282" y="11951"/>
                    <a:pt x="42178" y="11800"/>
                  </a:cubicBezTo>
                  <a:cubicBezTo>
                    <a:pt x="42079" y="11656"/>
                    <a:pt x="41967" y="11520"/>
                    <a:pt x="41857" y="11382"/>
                  </a:cubicBezTo>
                  <a:cubicBezTo>
                    <a:pt x="41751" y="11251"/>
                    <a:pt x="41651" y="11116"/>
                    <a:pt x="41551" y="10981"/>
                  </a:cubicBezTo>
                  <a:lnTo>
                    <a:pt x="41551" y="10987"/>
                  </a:lnTo>
                  <a:cubicBezTo>
                    <a:pt x="41448" y="10849"/>
                    <a:pt x="41346" y="10713"/>
                    <a:pt x="41248" y="10574"/>
                  </a:cubicBezTo>
                  <a:cubicBezTo>
                    <a:pt x="41145" y="10435"/>
                    <a:pt x="41045" y="10292"/>
                    <a:pt x="40936" y="10158"/>
                  </a:cubicBezTo>
                  <a:cubicBezTo>
                    <a:pt x="40718" y="9889"/>
                    <a:pt x="40473" y="9644"/>
                    <a:pt x="40253" y="9377"/>
                  </a:cubicBezTo>
                  <a:cubicBezTo>
                    <a:pt x="40237" y="9355"/>
                    <a:pt x="40220" y="9334"/>
                    <a:pt x="40204" y="9312"/>
                  </a:cubicBezTo>
                  <a:lnTo>
                    <a:pt x="40204" y="9312"/>
                  </a:lnTo>
                  <a:cubicBezTo>
                    <a:pt x="40205" y="9313"/>
                    <a:pt x="40205" y="9314"/>
                    <a:pt x="40206" y="9314"/>
                  </a:cubicBezTo>
                  <a:lnTo>
                    <a:pt x="40206" y="9314"/>
                  </a:lnTo>
                  <a:cubicBezTo>
                    <a:pt x="40101" y="9169"/>
                    <a:pt x="39993" y="9032"/>
                    <a:pt x="39885" y="8890"/>
                  </a:cubicBezTo>
                  <a:cubicBezTo>
                    <a:pt x="39794" y="8768"/>
                    <a:pt x="39708" y="8641"/>
                    <a:pt x="39630" y="8510"/>
                  </a:cubicBezTo>
                  <a:cubicBezTo>
                    <a:pt x="39531" y="8326"/>
                    <a:pt x="39439" y="8138"/>
                    <a:pt x="39358" y="7946"/>
                  </a:cubicBezTo>
                  <a:lnTo>
                    <a:pt x="39359" y="7946"/>
                  </a:lnTo>
                  <a:cubicBezTo>
                    <a:pt x="39358" y="7946"/>
                    <a:pt x="39358" y="7945"/>
                    <a:pt x="39358" y="7943"/>
                  </a:cubicBezTo>
                  <a:cubicBezTo>
                    <a:pt x="39357" y="7941"/>
                    <a:pt x="39356" y="7939"/>
                    <a:pt x="39355" y="7936"/>
                  </a:cubicBezTo>
                  <a:lnTo>
                    <a:pt x="39355" y="7937"/>
                  </a:lnTo>
                  <a:cubicBezTo>
                    <a:pt x="39329" y="7871"/>
                    <a:pt x="39306" y="7804"/>
                    <a:pt x="39285" y="7736"/>
                  </a:cubicBezTo>
                  <a:cubicBezTo>
                    <a:pt x="39267" y="7653"/>
                    <a:pt x="39252" y="7571"/>
                    <a:pt x="39239" y="7490"/>
                  </a:cubicBezTo>
                  <a:cubicBezTo>
                    <a:pt x="39237" y="7451"/>
                    <a:pt x="39234" y="7415"/>
                    <a:pt x="39233" y="7377"/>
                  </a:cubicBezTo>
                  <a:cubicBezTo>
                    <a:pt x="39234" y="7348"/>
                    <a:pt x="39237" y="7321"/>
                    <a:pt x="39242" y="7293"/>
                  </a:cubicBezTo>
                  <a:cubicBezTo>
                    <a:pt x="39245" y="7279"/>
                    <a:pt x="39248" y="7262"/>
                    <a:pt x="39251" y="7248"/>
                  </a:cubicBezTo>
                  <a:cubicBezTo>
                    <a:pt x="39254" y="7241"/>
                    <a:pt x="39256" y="7232"/>
                    <a:pt x="39258" y="7225"/>
                  </a:cubicBezTo>
                  <a:cubicBezTo>
                    <a:pt x="39269" y="7197"/>
                    <a:pt x="39282" y="7171"/>
                    <a:pt x="39297" y="7147"/>
                  </a:cubicBezTo>
                  <a:cubicBezTo>
                    <a:pt x="39328" y="7094"/>
                    <a:pt x="39367" y="7042"/>
                    <a:pt x="39404" y="6990"/>
                  </a:cubicBezTo>
                  <a:lnTo>
                    <a:pt x="39404" y="6989"/>
                  </a:lnTo>
                  <a:cubicBezTo>
                    <a:pt x="39405" y="6986"/>
                    <a:pt x="39407" y="6984"/>
                    <a:pt x="39411" y="6982"/>
                  </a:cubicBezTo>
                  <a:cubicBezTo>
                    <a:pt x="39412" y="6981"/>
                    <a:pt x="39413" y="6977"/>
                    <a:pt x="39415" y="6976"/>
                  </a:cubicBezTo>
                  <a:cubicBezTo>
                    <a:pt x="39431" y="6957"/>
                    <a:pt x="39446" y="6938"/>
                    <a:pt x="39464" y="6921"/>
                  </a:cubicBezTo>
                  <a:lnTo>
                    <a:pt x="39497" y="6892"/>
                  </a:lnTo>
                  <a:cubicBezTo>
                    <a:pt x="39524" y="6874"/>
                    <a:pt x="39550" y="6857"/>
                    <a:pt x="39577" y="6839"/>
                  </a:cubicBezTo>
                  <a:cubicBezTo>
                    <a:pt x="39626" y="6814"/>
                    <a:pt x="39674" y="6791"/>
                    <a:pt x="39726" y="6769"/>
                  </a:cubicBezTo>
                  <a:cubicBezTo>
                    <a:pt x="39761" y="6755"/>
                    <a:pt x="39798" y="6742"/>
                    <a:pt x="39835" y="6733"/>
                  </a:cubicBezTo>
                  <a:cubicBezTo>
                    <a:pt x="39875" y="6724"/>
                    <a:pt x="39915" y="6718"/>
                    <a:pt x="39957" y="6711"/>
                  </a:cubicBezTo>
                  <a:lnTo>
                    <a:pt x="39957" y="6711"/>
                  </a:lnTo>
                  <a:cubicBezTo>
                    <a:pt x="39956" y="6711"/>
                    <a:pt x="39954" y="6711"/>
                    <a:pt x="39953" y="6711"/>
                  </a:cubicBezTo>
                  <a:cubicBezTo>
                    <a:pt x="39952" y="6711"/>
                    <a:pt x="39950" y="6711"/>
                    <a:pt x="39949" y="6711"/>
                  </a:cubicBezTo>
                  <a:lnTo>
                    <a:pt x="39949" y="6711"/>
                  </a:lnTo>
                  <a:lnTo>
                    <a:pt x="39962" y="6710"/>
                  </a:lnTo>
                  <a:cubicBezTo>
                    <a:pt x="39964" y="6710"/>
                    <a:pt x="39965" y="6709"/>
                    <a:pt x="39966" y="6709"/>
                  </a:cubicBezTo>
                  <a:cubicBezTo>
                    <a:pt x="39967" y="6709"/>
                    <a:pt x="39968" y="6709"/>
                    <a:pt x="39969" y="6710"/>
                  </a:cubicBezTo>
                  <a:cubicBezTo>
                    <a:pt x="39968" y="6710"/>
                    <a:pt x="39966" y="6710"/>
                    <a:pt x="39965" y="6711"/>
                  </a:cubicBezTo>
                  <a:lnTo>
                    <a:pt x="39965" y="6711"/>
                  </a:lnTo>
                  <a:cubicBezTo>
                    <a:pt x="40046" y="6704"/>
                    <a:pt x="40129" y="6699"/>
                    <a:pt x="40212" y="6699"/>
                  </a:cubicBezTo>
                  <a:cubicBezTo>
                    <a:pt x="40220" y="6699"/>
                    <a:pt x="40227" y="6699"/>
                    <a:pt x="40235" y="6699"/>
                  </a:cubicBezTo>
                  <a:lnTo>
                    <a:pt x="40327" y="6706"/>
                  </a:lnTo>
                  <a:cubicBezTo>
                    <a:pt x="40351" y="6711"/>
                    <a:pt x="40375" y="6716"/>
                    <a:pt x="40399" y="6723"/>
                  </a:cubicBezTo>
                  <a:cubicBezTo>
                    <a:pt x="40426" y="6732"/>
                    <a:pt x="40455" y="6743"/>
                    <a:pt x="40482" y="6754"/>
                  </a:cubicBezTo>
                  <a:lnTo>
                    <a:pt x="40480" y="6754"/>
                  </a:lnTo>
                  <a:cubicBezTo>
                    <a:pt x="40499" y="6762"/>
                    <a:pt x="40518" y="6772"/>
                    <a:pt x="40537" y="6780"/>
                  </a:cubicBezTo>
                  <a:cubicBezTo>
                    <a:pt x="40571" y="6800"/>
                    <a:pt x="40603" y="6823"/>
                    <a:pt x="40633" y="6848"/>
                  </a:cubicBezTo>
                  <a:cubicBezTo>
                    <a:pt x="40718" y="6919"/>
                    <a:pt x="40796" y="6995"/>
                    <a:pt x="40877" y="7067"/>
                  </a:cubicBezTo>
                  <a:cubicBezTo>
                    <a:pt x="40959" y="7141"/>
                    <a:pt x="41041" y="7215"/>
                    <a:pt x="41118" y="7292"/>
                  </a:cubicBezTo>
                  <a:cubicBezTo>
                    <a:pt x="41342" y="7530"/>
                    <a:pt x="41533" y="7798"/>
                    <a:pt x="41744" y="8046"/>
                  </a:cubicBezTo>
                  <a:cubicBezTo>
                    <a:pt x="41798" y="8107"/>
                    <a:pt x="41852" y="8170"/>
                    <a:pt x="41902" y="8233"/>
                  </a:cubicBezTo>
                  <a:cubicBezTo>
                    <a:pt x="41951" y="8292"/>
                    <a:pt x="41998" y="8355"/>
                    <a:pt x="42048" y="8414"/>
                  </a:cubicBezTo>
                  <a:cubicBezTo>
                    <a:pt x="42157" y="8538"/>
                    <a:pt x="42274" y="8654"/>
                    <a:pt x="42387" y="8776"/>
                  </a:cubicBezTo>
                  <a:cubicBezTo>
                    <a:pt x="42500" y="8896"/>
                    <a:pt x="42610" y="9015"/>
                    <a:pt x="42718" y="9138"/>
                  </a:cubicBezTo>
                  <a:cubicBezTo>
                    <a:pt x="42811" y="9246"/>
                    <a:pt x="42906" y="9352"/>
                    <a:pt x="43007" y="9454"/>
                  </a:cubicBezTo>
                  <a:cubicBezTo>
                    <a:pt x="43072" y="9519"/>
                    <a:pt x="43138" y="9584"/>
                    <a:pt x="43205" y="9646"/>
                  </a:cubicBezTo>
                  <a:cubicBezTo>
                    <a:pt x="43271" y="9705"/>
                    <a:pt x="43338" y="9760"/>
                    <a:pt x="43405" y="9815"/>
                  </a:cubicBezTo>
                  <a:cubicBezTo>
                    <a:pt x="43528" y="9919"/>
                    <a:pt x="43643" y="10032"/>
                    <a:pt x="43767" y="10136"/>
                  </a:cubicBezTo>
                  <a:cubicBezTo>
                    <a:pt x="43890" y="10241"/>
                    <a:pt x="44027" y="10331"/>
                    <a:pt x="44172" y="10401"/>
                  </a:cubicBezTo>
                  <a:cubicBezTo>
                    <a:pt x="44247" y="10437"/>
                    <a:pt x="44324" y="10468"/>
                    <a:pt x="44402" y="10495"/>
                  </a:cubicBezTo>
                  <a:cubicBezTo>
                    <a:pt x="44484" y="10520"/>
                    <a:pt x="44564" y="10543"/>
                    <a:pt x="44647" y="10561"/>
                  </a:cubicBezTo>
                  <a:cubicBezTo>
                    <a:pt x="44764" y="10587"/>
                    <a:pt x="44884" y="10598"/>
                    <a:pt x="45003" y="10598"/>
                  </a:cubicBezTo>
                  <a:cubicBezTo>
                    <a:pt x="45204" y="10598"/>
                    <a:pt x="45407" y="10567"/>
                    <a:pt x="45603" y="10523"/>
                  </a:cubicBezTo>
                  <a:cubicBezTo>
                    <a:pt x="45769" y="10484"/>
                    <a:pt x="45930" y="10429"/>
                    <a:pt x="46085" y="10361"/>
                  </a:cubicBezTo>
                  <a:cubicBezTo>
                    <a:pt x="46243" y="10296"/>
                    <a:pt x="46387" y="10205"/>
                    <a:pt x="46530" y="10117"/>
                  </a:cubicBezTo>
                  <a:cubicBezTo>
                    <a:pt x="46667" y="10033"/>
                    <a:pt x="46797" y="9938"/>
                    <a:pt x="46918" y="9833"/>
                  </a:cubicBezTo>
                  <a:cubicBezTo>
                    <a:pt x="47047" y="9717"/>
                    <a:pt x="47169" y="9592"/>
                    <a:pt x="47282" y="9460"/>
                  </a:cubicBezTo>
                  <a:cubicBezTo>
                    <a:pt x="47396" y="9330"/>
                    <a:pt x="47495" y="9190"/>
                    <a:pt x="47595" y="9049"/>
                  </a:cubicBezTo>
                  <a:cubicBezTo>
                    <a:pt x="47696" y="8910"/>
                    <a:pt x="47792" y="8769"/>
                    <a:pt x="47882" y="8626"/>
                  </a:cubicBezTo>
                  <a:cubicBezTo>
                    <a:pt x="47985" y="8468"/>
                    <a:pt x="48081" y="8305"/>
                    <a:pt x="48175" y="8143"/>
                  </a:cubicBezTo>
                  <a:cubicBezTo>
                    <a:pt x="48264" y="7991"/>
                    <a:pt x="48342" y="7833"/>
                    <a:pt x="48408" y="7669"/>
                  </a:cubicBezTo>
                  <a:cubicBezTo>
                    <a:pt x="48474" y="7497"/>
                    <a:pt x="48529" y="7321"/>
                    <a:pt x="48571" y="7140"/>
                  </a:cubicBezTo>
                  <a:cubicBezTo>
                    <a:pt x="48611" y="6965"/>
                    <a:pt x="48646" y="6789"/>
                    <a:pt x="48678" y="6611"/>
                  </a:cubicBezTo>
                  <a:cubicBezTo>
                    <a:pt x="48708" y="6437"/>
                    <a:pt x="48735" y="6261"/>
                    <a:pt x="48763" y="6087"/>
                  </a:cubicBezTo>
                  <a:cubicBezTo>
                    <a:pt x="48790" y="5917"/>
                    <a:pt x="48817" y="5746"/>
                    <a:pt x="48827" y="5573"/>
                  </a:cubicBezTo>
                  <a:cubicBezTo>
                    <a:pt x="48839" y="5397"/>
                    <a:pt x="48832" y="5221"/>
                    <a:pt x="48820" y="5046"/>
                  </a:cubicBezTo>
                  <a:cubicBezTo>
                    <a:pt x="48808" y="4876"/>
                    <a:pt x="48792" y="4705"/>
                    <a:pt x="48770" y="4535"/>
                  </a:cubicBezTo>
                  <a:cubicBezTo>
                    <a:pt x="48729" y="4200"/>
                    <a:pt x="48673" y="3866"/>
                    <a:pt x="48614" y="3534"/>
                  </a:cubicBezTo>
                  <a:cubicBezTo>
                    <a:pt x="48552" y="3186"/>
                    <a:pt x="48518" y="2835"/>
                    <a:pt x="48445" y="2489"/>
                  </a:cubicBezTo>
                  <a:cubicBezTo>
                    <a:pt x="48372" y="2145"/>
                    <a:pt x="48247" y="1817"/>
                    <a:pt x="48156" y="1477"/>
                  </a:cubicBezTo>
                  <a:lnTo>
                    <a:pt x="48156" y="1477"/>
                  </a:lnTo>
                  <a:cubicBezTo>
                    <a:pt x="48157" y="1481"/>
                    <a:pt x="48158" y="1485"/>
                    <a:pt x="48159" y="1491"/>
                  </a:cubicBezTo>
                  <a:cubicBezTo>
                    <a:pt x="48123" y="1345"/>
                    <a:pt x="48092" y="1196"/>
                    <a:pt x="48046" y="1051"/>
                  </a:cubicBezTo>
                  <a:cubicBezTo>
                    <a:pt x="48006" y="920"/>
                    <a:pt x="47961" y="790"/>
                    <a:pt x="47915" y="659"/>
                  </a:cubicBezTo>
                  <a:cubicBezTo>
                    <a:pt x="47888" y="579"/>
                    <a:pt x="47860" y="502"/>
                    <a:pt x="47834" y="424"/>
                  </a:cubicBezTo>
                  <a:lnTo>
                    <a:pt x="47828" y="410"/>
                  </a:lnTo>
                  <a:cubicBezTo>
                    <a:pt x="47798" y="349"/>
                    <a:pt x="47767" y="288"/>
                    <a:pt x="47738" y="227"/>
                  </a:cubicBezTo>
                  <a:cubicBezTo>
                    <a:pt x="47696" y="152"/>
                    <a:pt x="47651" y="79"/>
                    <a:pt x="47610"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8" name="Google Shape;3528;p42"/>
          <p:cNvGrpSpPr/>
          <p:nvPr/>
        </p:nvGrpSpPr>
        <p:grpSpPr>
          <a:xfrm>
            <a:off x="5872850" y="222425"/>
            <a:ext cx="948025" cy="386125"/>
            <a:chOff x="3841325" y="1270500"/>
            <a:chExt cx="948025" cy="386125"/>
          </a:xfrm>
        </p:grpSpPr>
        <p:sp>
          <p:nvSpPr>
            <p:cNvPr id="3529" name="Google Shape;3529;p42"/>
            <p:cNvSpPr/>
            <p:nvPr/>
          </p:nvSpPr>
          <p:spPr>
            <a:xfrm>
              <a:off x="4067100" y="1356100"/>
              <a:ext cx="611600" cy="217475"/>
            </a:xfrm>
            <a:custGeom>
              <a:avLst/>
              <a:gdLst/>
              <a:ahLst/>
              <a:cxnLst/>
              <a:rect l="l" t="t" r="r" b="b"/>
              <a:pathLst>
                <a:path w="24464" h="8699" extrusionOk="0">
                  <a:moveTo>
                    <a:pt x="10351" y="1078"/>
                  </a:moveTo>
                  <a:lnTo>
                    <a:pt x="10334" y="1084"/>
                  </a:lnTo>
                  <a:cubicBezTo>
                    <a:pt x="10327" y="1086"/>
                    <a:pt x="10320" y="1088"/>
                    <a:pt x="10314" y="1090"/>
                  </a:cubicBezTo>
                  <a:cubicBezTo>
                    <a:pt x="10308" y="1088"/>
                    <a:pt x="10304" y="1084"/>
                    <a:pt x="10298" y="1082"/>
                  </a:cubicBezTo>
                  <a:lnTo>
                    <a:pt x="10351" y="1078"/>
                  </a:lnTo>
                  <a:close/>
                  <a:moveTo>
                    <a:pt x="3576" y="1505"/>
                  </a:moveTo>
                  <a:lnTo>
                    <a:pt x="3342" y="1561"/>
                  </a:lnTo>
                  <a:cubicBezTo>
                    <a:pt x="3340" y="1555"/>
                    <a:pt x="3335" y="1549"/>
                    <a:pt x="3331" y="1543"/>
                  </a:cubicBezTo>
                  <a:cubicBezTo>
                    <a:pt x="3413" y="1529"/>
                    <a:pt x="3495" y="1518"/>
                    <a:pt x="3576" y="1505"/>
                  </a:cubicBezTo>
                  <a:close/>
                  <a:moveTo>
                    <a:pt x="9175" y="2369"/>
                  </a:moveTo>
                  <a:lnTo>
                    <a:pt x="9175" y="2369"/>
                  </a:lnTo>
                  <a:cubicBezTo>
                    <a:pt x="9175" y="2370"/>
                    <a:pt x="9174" y="2370"/>
                    <a:pt x="9174" y="2370"/>
                  </a:cubicBezTo>
                  <a:lnTo>
                    <a:pt x="9175" y="2370"/>
                  </a:lnTo>
                  <a:cubicBezTo>
                    <a:pt x="9175" y="2370"/>
                    <a:pt x="9175" y="2369"/>
                    <a:pt x="9175" y="2369"/>
                  </a:cubicBezTo>
                  <a:close/>
                  <a:moveTo>
                    <a:pt x="9193" y="2360"/>
                  </a:moveTo>
                  <a:cubicBezTo>
                    <a:pt x="9193" y="2364"/>
                    <a:pt x="9193" y="2369"/>
                    <a:pt x="9194" y="2373"/>
                  </a:cubicBezTo>
                  <a:cubicBezTo>
                    <a:pt x="9186" y="2373"/>
                    <a:pt x="9177" y="2371"/>
                    <a:pt x="9169" y="2371"/>
                  </a:cubicBezTo>
                  <a:cubicBezTo>
                    <a:pt x="9171" y="2371"/>
                    <a:pt x="9172" y="2369"/>
                    <a:pt x="9174" y="2369"/>
                  </a:cubicBezTo>
                  <a:cubicBezTo>
                    <a:pt x="9174" y="2369"/>
                    <a:pt x="9175" y="2369"/>
                    <a:pt x="9175" y="2369"/>
                  </a:cubicBezTo>
                  <a:lnTo>
                    <a:pt x="9175" y="2369"/>
                  </a:lnTo>
                  <a:cubicBezTo>
                    <a:pt x="9182" y="2366"/>
                    <a:pt x="9188" y="2363"/>
                    <a:pt x="9193" y="2360"/>
                  </a:cubicBezTo>
                  <a:close/>
                  <a:moveTo>
                    <a:pt x="8758" y="5256"/>
                  </a:moveTo>
                  <a:lnTo>
                    <a:pt x="8758" y="5256"/>
                  </a:lnTo>
                  <a:cubicBezTo>
                    <a:pt x="8758" y="5256"/>
                    <a:pt x="8758" y="5256"/>
                    <a:pt x="8758" y="5256"/>
                  </a:cubicBezTo>
                  <a:lnTo>
                    <a:pt x="8758" y="5256"/>
                  </a:lnTo>
                  <a:cubicBezTo>
                    <a:pt x="8758" y="5256"/>
                    <a:pt x="8758" y="5256"/>
                    <a:pt x="8758" y="5256"/>
                  </a:cubicBezTo>
                  <a:close/>
                  <a:moveTo>
                    <a:pt x="7988" y="2832"/>
                  </a:moveTo>
                  <a:cubicBezTo>
                    <a:pt x="8036" y="2848"/>
                    <a:pt x="8085" y="2864"/>
                    <a:pt x="8133" y="2880"/>
                  </a:cubicBezTo>
                  <a:cubicBezTo>
                    <a:pt x="8288" y="2932"/>
                    <a:pt x="8442" y="2985"/>
                    <a:pt x="8594" y="3043"/>
                  </a:cubicBezTo>
                  <a:cubicBezTo>
                    <a:pt x="8723" y="3091"/>
                    <a:pt x="8854" y="3140"/>
                    <a:pt x="8983" y="3190"/>
                  </a:cubicBezTo>
                  <a:cubicBezTo>
                    <a:pt x="9002" y="3211"/>
                    <a:pt x="9020" y="3231"/>
                    <a:pt x="9039" y="3250"/>
                  </a:cubicBezTo>
                  <a:cubicBezTo>
                    <a:pt x="9043" y="3289"/>
                    <a:pt x="9050" y="3328"/>
                    <a:pt x="9059" y="3367"/>
                  </a:cubicBezTo>
                  <a:cubicBezTo>
                    <a:pt x="9091" y="3503"/>
                    <a:pt x="9131" y="3635"/>
                    <a:pt x="9173" y="3767"/>
                  </a:cubicBezTo>
                  <a:cubicBezTo>
                    <a:pt x="9153" y="3807"/>
                    <a:pt x="9141" y="3850"/>
                    <a:pt x="9139" y="3894"/>
                  </a:cubicBezTo>
                  <a:cubicBezTo>
                    <a:pt x="9134" y="3984"/>
                    <a:pt x="9151" y="4079"/>
                    <a:pt x="9169" y="4167"/>
                  </a:cubicBezTo>
                  <a:cubicBezTo>
                    <a:pt x="9166" y="4214"/>
                    <a:pt x="9162" y="4263"/>
                    <a:pt x="9155" y="4310"/>
                  </a:cubicBezTo>
                  <a:cubicBezTo>
                    <a:pt x="9139" y="4411"/>
                    <a:pt x="9118" y="4510"/>
                    <a:pt x="9092" y="4607"/>
                  </a:cubicBezTo>
                  <a:cubicBezTo>
                    <a:pt x="9061" y="4707"/>
                    <a:pt x="9026" y="4804"/>
                    <a:pt x="8986" y="4900"/>
                  </a:cubicBezTo>
                  <a:cubicBezTo>
                    <a:pt x="8986" y="4896"/>
                    <a:pt x="8988" y="4893"/>
                    <a:pt x="8990" y="4887"/>
                  </a:cubicBezTo>
                  <a:lnTo>
                    <a:pt x="8990" y="4887"/>
                  </a:lnTo>
                  <a:cubicBezTo>
                    <a:pt x="8942" y="4992"/>
                    <a:pt x="8887" y="5094"/>
                    <a:pt x="8836" y="5196"/>
                  </a:cubicBezTo>
                  <a:cubicBezTo>
                    <a:pt x="8814" y="5213"/>
                    <a:pt x="8794" y="5231"/>
                    <a:pt x="8772" y="5248"/>
                  </a:cubicBezTo>
                  <a:cubicBezTo>
                    <a:pt x="8772" y="5247"/>
                    <a:pt x="8773" y="5246"/>
                    <a:pt x="8774" y="5246"/>
                  </a:cubicBezTo>
                  <a:lnTo>
                    <a:pt x="8774" y="5246"/>
                  </a:lnTo>
                  <a:cubicBezTo>
                    <a:pt x="8772" y="5246"/>
                    <a:pt x="8772" y="5248"/>
                    <a:pt x="8770" y="5248"/>
                  </a:cubicBezTo>
                  <a:cubicBezTo>
                    <a:pt x="8764" y="5252"/>
                    <a:pt x="8756" y="5259"/>
                    <a:pt x="8750" y="5265"/>
                  </a:cubicBezTo>
                  <a:cubicBezTo>
                    <a:pt x="8752" y="5262"/>
                    <a:pt x="8755" y="5259"/>
                    <a:pt x="8758" y="5256"/>
                  </a:cubicBezTo>
                  <a:lnTo>
                    <a:pt x="8758" y="5256"/>
                  </a:lnTo>
                  <a:cubicBezTo>
                    <a:pt x="8677" y="5311"/>
                    <a:pt x="8592" y="5365"/>
                    <a:pt x="8508" y="5416"/>
                  </a:cubicBezTo>
                  <a:cubicBezTo>
                    <a:pt x="8496" y="5416"/>
                    <a:pt x="8485" y="5419"/>
                    <a:pt x="8474" y="5424"/>
                  </a:cubicBezTo>
                  <a:cubicBezTo>
                    <a:pt x="8330" y="5472"/>
                    <a:pt x="8195" y="5546"/>
                    <a:pt x="8059" y="5614"/>
                  </a:cubicBezTo>
                  <a:lnTo>
                    <a:pt x="8041" y="5624"/>
                  </a:lnTo>
                  <a:cubicBezTo>
                    <a:pt x="7980" y="5643"/>
                    <a:pt x="7918" y="5659"/>
                    <a:pt x="7857" y="5675"/>
                  </a:cubicBezTo>
                  <a:lnTo>
                    <a:pt x="7875" y="5671"/>
                  </a:lnTo>
                  <a:lnTo>
                    <a:pt x="7875" y="5671"/>
                  </a:lnTo>
                  <a:cubicBezTo>
                    <a:pt x="7788" y="5692"/>
                    <a:pt x="7701" y="5715"/>
                    <a:pt x="7614" y="5734"/>
                  </a:cubicBezTo>
                  <a:cubicBezTo>
                    <a:pt x="7520" y="5706"/>
                    <a:pt x="7416" y="5703"/>
                    <a:pt x="7320" y="5690"/>
                  </a:cubicBezTo>
                  <a:cubicBezTo>
                    <a:pt x="7236" y="5679"/>
                    <a:pt x="7151" y="5667"/>
                    <a:pt x="7065" y="5659"/>
                  </a:cubicBezTo>
                  <a:cubicBezTo>
                    <a:pt x="6978" y="5650"/>
                    <a:pt x="6896" y="5638"/>
                    <a:pt x="6810" y="5635"/>
                  </a:cubicBezTo>
                  <a:lnTo>
                    <a:pt x="6504" y="5623"/>
                  </a:lnTo>
                  <a:cubicBezTo>
                    <a:pt x="6489" y="5622"/>
                    <a:pt x="6473" y="5622"/>
                    <a:pt x="6457" y="5622"/>
                  </a:cubicBezTo>
                  <a:cubicBezTo>
                    <a:pt x="6362" y="5622"/>
                    <a:pt x="6265" y="5629"/>
                    <a:pt x="6169" y="5631"/>
                  </a:cubicBezTo>
                  <a:cubicBezTo>
                    <a:pt x="6087" y="5634"/>
                    <a:pt x="6008" y="5640"/>
                    <a:pt x="5928" y="5647"/>
                  </a:cubicBezTo>
                  <a:cubicBezTo>
                    <a:pt x="5898" y="5638"/>
                    <a:pt x="5867" y="5628"/>
                    <a:pt x="5839" y="5619"/>
                  </a:cubicBezTo>
                  <a:cubicBezTo>
                    <a:pt x="5692" y="5574"/>
                    <a:pt x="5544" y="5532"/>
                    <a:pt x="5398" y="5490"/>
                  </a:cubicBezTo>
                  <a:cubicBezTo>
                    <a:pt x="5228" y="5440"/>
                    <a:pt x="5057" y="5394"/>
                    <a:pt x="4889" y="5348"/>
                  </a:cubicBezTo>
                  <a:cubicBezTo>
                    <a:pt x="4849" y="5295"/>
                    <a:pt x="4788" y="5262"/>
                    <a:pt x="4722" y="5255"/>
                  </a:cubicBezTo>
                  <a:cubicBezTo>
                    <a:pt x="4714" y="5254"/>
                    <a:pt x="4707" y="5254"/>
                    <a:pt x="4699" y="5254"/>
                  </a:cubicBezTo>
                  <a:cubicBezTo>
                    <a:pt x="4676" y="5254"/>
                    <a:pt x="4652" y="5258"/>
                    <a:pt x="4630" y="5265"/>
                  </a:cubicBezTo>
                  <a:cubicBezTo>
                    <a:pt x="4622" y="5266"/>
                    <a:pt x="4616" y="5269"/>
                    <a:pt x="4610" y="5271"/>
                  </a:cubicBezTo>
                  <a:cubicBezTo>
                    <a:pt x="4585" y="5265"/>
                    <a:pt x="4561" y="5256"/>
                    <a:pt x="4536" y="5251"/>
                  </a:cubicBezTo>
                  <a:cubicBezTo>
                    <a:pt x="4533" y="5251"/>
                    <a:pt x="4528" y="5248"/>
                    <a:pt x="4523" y="5248"/>
                  </a:cubicBezTo>
                  <a:cubicBezTo>
                    <a:pt x="4508" y="5215"/>
                    <a:pt x="4488" y="5186"/>
                    <a:pt x="4463" y="5160"/>
                  </a:cubicBezTo>
                  <a:cubicBezTo>
                    <a:pt x="4384" y="5075"/>
                    <a:pt x="4301" y="4994"/>
                    <a:pt x="4212" y="4919"/>
                  </a:cubicBezTo>
                  <a:cubicBezTo>
                    <a:pt x="4114" y="4836"/>
                    <a:pt x="4015" y="4756"/>
                    <a:pt x="3912" y="4677"/>
                  </a:cubicBezTo>
                  <a:cubicBezTo>
                    <a:pt x="3824" y="4611"/>
                    <a:pt x="3738" y="4545"/>
                    <a:pt x="3651" y="4481"/>
                  </a:cubicBezTo>
                  <a:cubicBezTo>
                    <a:pt x="3613" y="4451"/>
                    <a:pt x="3575" y="4421"/>
                    <a:pt x="3535" y="4394"/>
                  </a:cubicBezTo>
                  <a:cubicBezTo>
                    <a:pt x="3584" y="4368"/>
                    <a:pt x="3631" y="4343"/>
                    <a:pt x="3680" y="4318"/>
                  </a:cubicBezTo>
                  <a:cubicBezTo>
                    <a:pt x="3837" y="4236"/>
                    <a:pt x="3990" y="4147"/>
                    <a:pt x="4144" y="4058"/>
                  </a:cubicBezTo>
                  <a:cubicBezTo>
                    <a:pt x="4313" y="3962"/>
                    <a:pt x="4479" y="3865"/>
                    <a:pt x="4646" y="3763"/>
                  </a:cubicBezTo>
                  <a:cubicBezTo>
                    <a:pt x="4725" y="3717"/>
                    <a:pt x="4804" y="3668"/>
                    <a:pt x="4881" y="3621"/>
                  </a:cubicBezTo>
                  <a:cubicBezTo>
                    <a:pt x="4986" y="3557"/>
                    <a:pt x="5094" y="3496"/>
                    <a:pt x="5194" y="3425"/>
                  </a:cubicBezTo>
                  <a:cubicBezTo>
                    <a:pt x="5223" y="3404"/>
                    <a:pt x="5250" y="3382"/>
                    <a:pt x="5278" y="3359"/>
                  </a:cubicBezTo>
                  <a:lnTo>
                    <a:pt x="5320" y="3336"/>
                  </a:lnTo>
                  <a:lnTo>
                    <a:pt x="5313" y="3340"/>
                  </a:lnTo>
                  <a:cubicBezTo>
                    <a:pt x="5434" y="3276"/>
                    <a:pt x="5553" y="3211"/>
                    <a:pt x="5672" y="3148"/>
                  </a:cubicBezTo>
                  <a:cubicBezTo>
                    <a:pt x="5734" y="3143"/>
                    <a:pt x="5797" y="3132"/>
                    <a:pt x="5857" y="3124"/>
                  </a:cubicBezTo>
                  <a:cubicBezTo>
                    <a:pt x="5936" y="3110"/>
                    <a:pt x="6014" y="3097"/>
                    <a:pt x="6091" y="3083"/>
                  </a:cubicBezTo>
                  <a:cubicBezTo>
                    <a:pt x="6258" y="3053"/>
                    <a:pt x="6425" y="3024"/>
                    <a:pt x="6593" y="2994"/>
                  </a:cubicBezTo>
                  <a:cubicBezTo>
                    <a:pt x="6793" y="2960"/>
                    <a:pt x="6994" y="2911"/>
                    <a:pt x="7195" y="2868"/>
                  </a:cubicBezTo>
                  <a:cubicBezTo>
                    <a:pt x="7315" y="2861"/>
                    <a:pt x="7432" y="2853"/>
                    <a:pt x="7554" y="2850"/>
                  </a:cubicBezTo>
                  <a:cubicBezTo>
                    <a:pt x="7697" y="2846"/>
                    <a:pt x="7844" y="2837"/>
                    <a:pt x="7988" y="2832"/>
                  </a:cubicBezTo>
                  <a:close/>
                  <a:moveTo>
                    <a:pt x="11421" y="7338"/>
                  </a:moveTo>
                  <a:lnTo>
                    <a:pt x="11421" y="7338"/>
                  </a:lnTo>
                  <a:cubicBezTo>
                    <a:pt x="11330" y="7365"/>
                    <a:pt x="11238" y="7388"/>
                    <a:pt x="11149" y="7414"/>
                  </a:cubicBezTo>
                  <a:cubicBezTo>
                    <a:pt x="11147" y="7409"/>
                    <a:pt x="11142" y="7405"/>
                    <a:pt x="11139" y="7401"/>
                  </a:cubicBezTo>
                  <a:cubicBezTo>
                    <a:pt x="11232" y="7380"/>
                    <a:pt x="11327" y="7359"/>
                    <a:pt x="11421" y="7338"/>
                  </a:cubicBezTo>
                  <a:close/>
                  <a:moveTo>
                    <a:pt x="8205" y="0"/>
                  </a:moveTo>
                  <a:cubicBezTo>
                    <a:pt x="8123" y="0"/>
                    <a:pt x="8040" y="6"/>
                    <a:pt x="7957" y="8"/>
                  </a:cubicBezTo>
                  <a:cubicBezTo>
                    <a:pt x="7775" y="14"/>
                    <a:pt x="7595" y="19"/>
                    <a:pt x="7413" y="27"/>
                  </a:cubicBezTo>
                  <a:cubicBezTo>
                    <a:pt x="7044" y="37"/>
                    <a:pt x="6676" y="54"/>
                    <a:pt x="6308" y="72"/>
                  </a:cubicBezTo>
                  <a:cubicBezTo>
                    <a:pt x="6196" y="74"/>
                    <a:pt x="6084" y="75"/>
                    <a:pt x="5974" y="80"/>
                  </a:cubicBezTo>
                  <a:cubicBezTo>
                    <a:pt x="5360" y="101"/>
                    <a:pt x="4743" y="113"/>
                    <a:pt x="4129" y="153"/>
                  </a:cubicBezTo>
                  <a:cubicBezTo>
                    <a:pt x="4055" y="159"/>
                    <a:pt x="3987" y="198"/>
                    <a:pt x="3944" y="259"/>
                  </a:cubicBezTo>
                  <a:lnTo>
                    <a:pt x="3905" y="260"/>
                  </a:lnTo>
                  <a:cubicBezTo>
                    <a:pt x="3604" y="273"/>
                    <a:pt x="3303" y="286"/>
                    <a:pt x="3002" y="303"/>
                  </a:cubicBezTo>
                  <a:cubicBezTo>
                    <a:pt x="2717" y="319"/>
                    <a:pt x="2433" y="340"/>
                    <a:pt x="2148" y="361"/>
                  </a:cubicBezTo>
                  <a:cubicBezTo>
                    <a:pt x="2077" y="361"/>
                    <a:pt x="2007" y="368"/>
                    <a:pt x="1938" y="374"/>
                  </a:cubicBezTo>
                  <a:cubicBezTo>
                    <a:pt x="1838" y="382"/>
                    <a:pt x="1741" y="389"/>
                    <a:pt x="1644" y="396"/>
                  </a:cubicBezTo>
                  <a:cubicBezTo>
                    <a:pt x="1512" y="406"/>
                    <a:pt x="1382" y="412"/>
                    <a:pt x="1251" y="433"/>
                  </a:cubicBezTo>
                  <a:cubicBezTo>
                    <a:pt x="1207" y="441"/>
                    <a:pt x="1166" y="461"/>
                    <a:pt x="1133" y="492"/>
                  </a:cubicBezTo>
                  <a:cubicBezTo>
                    <a:pt x="1120" y="493"/>
                    <a:pt x="1108" y="494"/>
                    <a:pt x="1095" y="498"/>
                  </a:cubicBezTo>
                  <a:cubicBezTo>
                    <a:pt x="1031" y="508"/>
                    <a:pt x="968" y="521"/>
                    <a:pt x="905" y="534"/>
                  </a:cubicBezTo>
                  <a:cubicBezTo>
                    <a:pt x="772" y="543"/>
                    <a:pt x="641" y="552"/>
                    <a:pt x="508" y="559"/>
                  </a:cubicBezTo>
                  <a:cubicBezTo>
                    <a:pt x="379" y="567"/>
                    <a:pt x="280" y="677"/>
                    <a:pt x="284" y="807"/>
                  </a:cubicBezTo>
                  <a:cubicBezTo>
                    <a:pt x="286" y="876"/>
                    <a:pt x="320" y="940"/>
                    <a:pt x="375" y="981"/>
                  </a:cubicBezTo>
                  <a:cubicBezTo>
                    <a:pt x="386" y="1016"/>
                    <a:pt x="403" y="1048"/>
                    <a:pt x="426" y="1075"/>
                  </a:cubicBezTo>
                  <a:cubicBezTo>
                    <a:pt x="426" y="1077"/>
                    <a:pt x="427" y="1079"/>
                    <a:pt x="429" y="1079"/>
                  </a:cubicBezTo>
                  <a:cubicBezTo>
                    <a:pt x="430" y="1087"/>
                    <a:pt x="431" y="1094"/>
                    <a:pt x="433" y="1101"/>
                  </a:cubicBezTo>
                  <a:cubicBezTo>
                    <a:pt x="442" y="1156"/>
                    <a:pt x="472" y="1208"/>
                    <a:pt x="518" y="1242"/>
                  </a:cubicBezTo>
                  <a:cubicBezTo>
                    <a:pt x="449" y="1295"/>
                    <a:pt x="415" y="1381"/>
                    <a:pt x="431" y="1467"/>
                  </a:cubicBezTo>
                  <a:cubicBezTo>
                    <a:pt x="451" y="1587"/>
                    <a:pt x="558" y="1661"/>
                    <a:pt x="674" y="1663"/>
                  </a:cubicBezTo>
                  <a:cubicBezTo>
                    <a:pt x="679" y="1663"/>
                    <a:pt x="683" y="1663"/>
                    <a:pt x="688" y="1663"/>
                  </a:cubicBezTo>
                  <a:cubicBezTo>
                    <a:pt x="690" y="1663"/>
                    <a:pt x="693" y="1663"/>
                    <a:pt x="695" y="1663"/>
                  </a:cubicBezTo>
                  <a:cubicBezTo>
                    <a:pt x="777" y="1711"/>
                    <a:pt x="821" y="1807"/>
                    <a:pt x="801" y="1901"/>
                  </a:cubicBezTo>
                  <a:cubicBezTo>
                    <a:pt x="811" y="1926"/>
                    <a:pt x="827" y="1949"/>
                    <a:pt x="848" y="1968"/>
                  </a:cubicBezTo>
                  <a:cubicBezTo>
                    <a:pt x="841" y="1997"/>
                    <a:pt x="841" y="2025"/>
                    <a:pt x="847" y="2054"/>
                  </a:cubicBezTo>
                  <a:cubicBezTo>
                    <a:pt x="862" y="2130"/>
                    <a:pt x="911" y="2194"/>
                    <a:pt x="981" y="2229"/>
                  </a:cubicBezTo>
                  <a:cubicBezTo>
                    <a:pt x="982" y="2237"/>
                    <a:pt x="983" y="2244"/>
                    <a:pt x="984" y="2251"/>
                  </a:cubicBezTo>
                  <a:cubicBezTo>
                    <a:pt x="985" y="2264"/>
                    <a:pt x="989" y="2276"/>
                    <a:pt x="994" y="2287"/>
                  </a:cubicBezTo>
                  <a:cubicBezTo>
                    <a:pt x="888" y="2328"/>
                    <a:pt x="826" y="2438"/>
                    <a:pt x="846" y="2550"/>
                  </a:cubicBezTo>
                  <a:cubicBezTo>
                    <a:pt x="855" y="2604"/>
                    <a:pt x="883" y="2653"/>
                    <a:pt x="924" y="2689"/>
                  </a:cubicBezTo>
                  <a:cubicBezTo>
                    <a:pt x="880" y="2742"/>
                    <a:pt x="861" y="2813"/>
                    <a:pt x="871" y="2883"/>
                  </a:cubicBezTo>
                  <a:cubicBezTo>
                    <a:pt x="889" y="2988"/>
                    <a:pt x="977" y="3062"/>
                    <a:pt x="1081" y="3077"/>
                  </a:cubicBezTo>
                  <a:cubicBezTo>
                    <a:pt x="1079" y="3145"/>
                    <a:pt x="1104" y="3209"/>
                    <a:pt x="1150" y="3258"/>
                  </a:cubicBezTo>
                  <a:cubicBezTo>
                    <a:pt x="1119" y="3295"/>
                    <a:pt x="1097" y="3337"/>
                    <a:pt x="1082" y="3382"/>
                  </a:cubicBezTo>
                  <a:cubicBezTo>
                    <a:pt x="1061" y="3447"/>
                    <a:pt x="1047" y="3512"/>
                    <a:pt x="1039" y="3580"/>
                  </a:cubicBezTo>
                  <a:cubicBezTo>
                    <a:pt x="1033" y="3637"/>
                    <a:pt x="1038" y="3695"/>
                    <a:pt x="1052" y="3750"/>
                  </a:cubicBezTo>
                  <a:cubicBezTo>
                    <a:pt x="1049" y="3761"/>
                    <a:pt x="1047" y="3770"/>
                    <a:pt x="1043" y="3781"/>
                  </a:cubicBezTo>
                  <a:cubicBezTo>
                    <a:pt x="1038" y="3801"/>
                    <a:pt x="1034" y="3822"/>
                    <a:pt x="1034" y="3844"/>
                  </a:cubicBezTo>
                  <a:cubicBezTo>
                    <a:pt x="982" y="3897"/>
                    <a:pt x="959" y="3973"/>
                    <a:pt x="972" y="4047"/>
                  </a:cubicBezTo>
                  <a:cubicBezTo>
                    <a:pt x="990" y="4152"/>
                    <a:pt x="1078" y="4236"/>
                    <a:pt x="1183" y="4243"/>
                  </a:cubicBezTo>
                  <a:cubicBezTo>
                    <a:pt x="1164" y="4256"/>
                    <a:pt x="1145" y="4271"/>
                    <a:pt x="1127" y="4287"/>
                  </a:cubicBezTo>
                  <a:cubicBezTo>
                    <a:pt x="1099" y="4314"/>
                    <a:pt x="1074" y="4343"/>
                    <a:pt x="1050" y="4374"/>
                  </a:cubicBezTo>
                  <a:cubicBezTo>
                    <a:pt x="989" y="4448"/>
                    <a:pt x="968" y="4544"/>
                    <a:pt x="1008" y="4633"/>
                  </a:cubicBezTo>
                  <a:cubicBezTo>
                    <a:pt x="1040" y="4703"/>
                    <a:pt x="1105" y="4753"/>
                    <a:pt x="1180" y="4767"/>
                  </a:cubicBezTo>
                  <a:cubicBezTo>
                    <a:pt x="1154" y="4812"/>
                    <a:pt x="1144" y="4864"/>
                    <a:pt x="1150" y="4915"/>
                  </a:cubicBezTo>
                  <a:cubicBezTo>
                    <a:pt x="1122" y="4950"/>
                    <a:pt x="1099" y="4990"/>
                    <a:pt x="1086" y="5033"/>
                  </a:cubicBezTo>
                  <a:cubicBezTo>
                    <a:pt x="1061" y="5100"/>
                    <a:pt x="1055" y="5172"/>
                    <a:pt x="1067" y="5243"/>
                  </a:cubicBezTo>
                  <a:cubicBezTo>
                    <a:pt x="992" y="5345"/>
                    <a:pt x="928" y="5456"/>
                    <a:pt x="877" y="5572"/>
                  </a:cubicBezTo>
                  <a:cubicBezTo>
                    <a:pt x="819" y="5699"/>
                    <a:pt x="776" y="5833"/>
                    <a:pt x="751" y="5971"/>
                  </a:cubicBezTo>
                  <a:cubicBezTo>
                    <a:pt x="739" y="6031"/>
                    <a:pt x="725" y="6095"/>
                    <a:pt x="726" y="6156"/>
                  </a:cubicBezTo>
                  <a:cubicBezTo>
                    <a:pt x="726" y="6202"/>
                    <a:pt x="733" y="6248"/>
                    <a:pt x="747" y="6292"/>
                  </a:cubicBezTo>
                  <a:cubicBezTo>
                    <a:pt x="697" y="6363"/>
                    <a:pt x="647" y="6434"/>
                    <a:pt x="599" y="6504"/>
                  </a:cubicBezTo>
                  <a:cubicBezTo>
                    <a:pt x="465" y="6701"/>
                    <a:pt x="344" y="6907"/>
                    <a:pt x="226" y="7110"/>
                  </a:cubicBezTo>
                  <a:cubicBezTo>
                    <a:pt x="166" y="7200"/>
                    <a:pt x="134" y="7292"/>
                    <a:pt x="176" y="7396"/>
                  </a:cubicBezTo>
                  <a:cubicBezTo>
                    <a:pt x="178" y="7403"/>
                    <a:pt x="180" y="7409"/>
                    <a:pt x="183" y="7415"/>
                  </a:cubicBezTo>
                  <a:cubicBezTo>
                    <a:pt x="160" y="7456"/>
                    <a:pt x="157" y="7502"/>
                    <a:pt x="154" y="7551"/>
                  </a:cubicBezTo>
                  <a:cubicBezTo>
                    <a:pt x="153" y="7576"/>
                    <a:pt x="155" y="7602"/>
                    <a:pt x="162" y="7628"/>
                  </a:cubicBezTo>
                  <a:cubicBezTo>
                    <a:pt x="151" y="7641"/>
                    <a:pt x="143" y="7656"/>
                    <a:pt x="138" y="7673"/>
                  </a:cubicBezTo>
                  <a:cubicBezTo>
                    <a:pt x="127" y="7706"/>
                    <a:pt x="122" y="7742"/>
                    <a:pt x="124" y="7777"/>
                  </a:cubicBezTo>
                  <a:cubicBezTo>
                    <a:pt x="0" y="7899"/>
                    <a:pt x="47" y="8110"/>
                    <a:pt x="211" y="8169"/>
                  </a:cubicBezTo>
                  <a:cubicBezTo>
                    <a:pt x="245" y="8183"/>
                    <a:pt x="280" y="8195"/>
                    <a:pt x="316" y="8204"/>
                  </a:cubicBezTo>
                  <a:cubicBezTo>
                    <a:pt x="352" y="8209"/>
                    <a:pt x="388" y="8213"/>
                    <a:pt x="425" y="8215"/>
                  </a:cubicBezTo>
                  <a:cubicBezTo>
                    <a:pt x="433" y="8215"/>
                    <a:pt x="441" y="8215"/>
                    <a:pt x="450" y="8215"/>
                  </a:cubicBezTo>
                  <a:cubicBezTo>
                    <a:pt x="513" y="8215"/>
                    <a:pt x="579" y="8205"/>
                    <a:pt x="641" y="8198"/>
                  </a:cubicBezTo>
                  <a:cubicBezTo>
                    <a:pt x="691" y="8194"/>
                    <a:pt x="737" y="8186"/>
                    <a:pt x="787" y="8179"/>
                  </a:cubicBezTo>
                  <a:cubicBezTo>
                    <a:pt x="797" y="8181"/>
                    <a:pt x="807" y="8183"/>
                    <a:pt x="817" y="8183"/>
                  </a:cubicBezTo>
                  <a:cubicBezTo>
                    <a:pt x="858" y="8209"/>
                    <a:pt x="900" y="8231"/>
                    <a:pt x="944" y="8247"/>
                  </a:cubicBezTo>
                  <a:cubicBezTo>
                    <a:pt x="1013" y="8270"/>
                    <a:pt x="1085" y="8284"/>
                    <a:pt x="1157" y="8289"/>
                  </a:cubicBezTo>
                  <a:cubicBezTo>
                    <a:pt x="1302" y="8297"/>
                    <a:pt x="1448" y="8306"/>
                    <a:pt x="1595" y="8307"/>
                  </a:cubicBezTo>
                  <a:cubicBezTo>
                    <a:pt x="1646" y="8313"/>
                    <a:pt x="1698" y="8322"/>
                    <a:pt x="1749" y="8329"/>
                  </a:cubicBezTo>
                  <a:cubicBezTo>
                    <a:pt x="1975" y="8361"/>
                    <a:pt x="2203" y="8389"/>
                    <a:pt x="2431" y="8416"/>
                  </a:cubicBezTo>
                  <a:cubicBezTo>
                    <a:pt x="2458" y="8467"/>
                    <a:pt x="2504" y="8505"/>
                    <a:pt x="2559" y="8524"/>
                  </a:cubicBezTo>
                  <a:cubicBezTo>
                    <a:pt x="2638" y="8553"/>
                    <a:pt x="2720" y="8574"/>
                    <a:pt x="2803" y="8584"/>
                  </a:cubicBezTo>
                  <a:cubicBezTo>
                    <a:pt x="2848" y="8591"/>
                    <a:pt x="2893" y="8595"/>
                    <a:pt x="2940" y="8599"/>
                  </a:cubicBezTo>
                  <a:cubicBezTo>
                    <a:pt x="2986" y="8604"/>
                    <a:pt x="3033" y="8609"/>
                    <a:pt x="3078" y="8611"/>
                  </a:cubicBezTo>
                  <a:lnTo>
                    <a:pt x="3427" y="8639"/>
                  </a:lnTo>
                  <a:cubicBezTo>
                    <a:pt x="3615" y="8655"/>
                    <a:pt x="3804" y="8664"/>
                    <a:pt x="3991" y="8676"/>
                  </a:cubicBezTo>
                  <a:cubicBezTo>
                    <a:pt x="4076" y="8682"/>
                    <a:pt x="4159" y="8686"/>
                    <a:pt x="4243" y="8688"/>
                  </a:cubicBezTo>
                  <a:cubicBezTo>
                    <a:pt x="4328" y="8691"/>
                    <a:pt x="4413" y="8699"/>
                    <a:pt x="4497" y="8699"/>
                  </a:cubicBezTo>
                  <a:cubicBezTo>
                    <a:pt x="4506" y="8699"/>
                    <a:pt x="4515" y="8698"/>
                    <a:pt x="4524" y="8698"/>
                  </a:cubicBezTo>
                  <a:cubicBezTo>
                    <a:pt x="4780" y="8691"/>
                    <a:pt x="5033" y="8689"/>
                    <a:pt x="5285" y="8647"/>
                  </a:cubicBezTo>
                  <a:cubicBezTo>
                    <a:pt x="5292" y="8645"/>
                    <a:pt x="5300" y="8642"/>
                    <a:pt x="5310" y="8641"/>
                  </a:cubicBezTo>
                  <a:cubicBezTo>
                    <a:pt x="5410" y="8636"/>
                    <a:pt x="5512" y="8633"/>
                    <a:pt x="5614" y="8629"/>
                  </a:cubicBezTo>
                  <a:cubicBezTo>
                    <a:pt x="5764" y="8620"/>
                    <a:pt x="5915" y="8618"/>
                    <a:pt x="6066" y="8616"/>
                  </a:cubicBezTo>
                  <a:cubicBezTo>
                    <a:pt x="6461" y="8610"/>
                    <a:pt x="6856" y="8601"/>
                    <a:pt x="7251" y="8592"/>
                  </a:cubicBezTo>
                  <a:cubicBezTo>
                    <a:pt x="7574" y="8584"/>
                    <a:pt x="7899" y="8573"/>
                    <a:pt x="8222" y="8561"/>
                  </a:cubicBezTo>
                  <a:cubicBezTo>
                    <a:pt x="8612" y="8544"/>
                    <a:pt x="9004" y="8526"/>
                    <a:pt x="9395" y="8491"/>
                  </a:cubicBezTo>
                  <a:cubicBezTo>
                    <a:pt x="9464" y="8486"/>
                    <a:pt x="9527" y="8453"/>
                    <a:pt x="9571" y="8401"/>
                  </a:cubicBezTo>
                  <a:cubicBezTo>
                    <a:pt x="9760" y="8382"/>
                    <a:pt x="9950" y="8366"/>
                    <a:pt x="10143" y="8357"/>
                  </a:cubicBezTo>
                  <a:cubicBezTo>
                    <a:pt x="10238" y="8353"/>
                    <a:pt x="10329" y="8351"/>
                    <a:pt x="10424" y="8347"/>
                  </a:cubicBezTo>
                  <a:cubicBezTo>
                    <a:pt x="10480" y="8347"/>
                    <a:pt x="10538" y="8347"/>
                    <a:pt x="10594" y="8345"/>
                  </a:cubicBezTo>
                  <a:cubicBezTo>
                    <a:pt x="10637" y="8345"/>
                    <a:pt x="10680" y="8345"/>
                    <a:pt x="10724" y="8345"/>
                  </a:cubicBezTo>
                  <a:cubicBezTo>
                    <a:pt x="10768" y="8345"/>
                    <a:pt x="10811" y="8345"/>
                    <a:pt x="10855" y="8345"/>
                  </a:cubicBezTo>
                  <a:cubicBezTo>
                    <a:pt x="10881" y="8393"/>
                    <a:pt x="10923" y="8432"/>
                    <a:pt x="10974" y="8453"/>
                  </a:cubicBezTo>
                  <a:cubicBezTo>
                    <a:pt x="11010" y="8466"/>
                    <a:pt x="11042" y="8480"/>
                    <a:pt x="11081" y="8484"/>
                  </a:cubicBezTo>
                  <a:cubicBezTo>
                    <a:pt x="11097" y="8485"/>
                    <a:pt x="11112" y="8486"/>
                    <a:pt x="11128" y="8486"/>
                  </a:cubicBezTo>
                  <a:cubicBezTo>
                    <a:pt x="11155" y="8486"/>
                    <a:pt x="11183" y="8484"/>
                    <a:pt x="11210" y="8480"/>
                  </a:cubicBezTo>
                  <a:cubicBezTo>
                    <a:pt x="11340" y="8461"/>
                    <a:pt x="11463" y="8418"/>
                    <a:pt x="11589" y="8386"/>
                  </a:cubicBezTo>
                  <a:lnTo>
                    <a:pt x="11589" y="8386"/>
                  </a:lnTo>
                  <a:lnTo>
                    <a:pt x="11560" y="8394"/>
                  </a:lnTo>
                  <a:cubicBezTo>
                    <a:pt x="11604" y="8386"/>
                    <a:pt x="11648" y="8375"/>
                    <a:pt x="11692" y="8364"/>
                  </a:cubicBezTo>
                  <a:cubicBezTo>
                    <a:pt x="11699" y="8366"/>
                    <a:pt x="11706" y="8368"/>
                    <a:pt x="11713" y="8368"/>
                  </a:cubicBezTo>
                  <a:cubicBezTo>
                    <a:pt x="11742" y="8375"/>
                    <a:pt x="11772" y="8378"/>
                    <a:pt x="11803" y="8378"/>
                  </a:cubicBezTo>
                  <a:cubicBezTo>
                    <a:pt x="11815" y="8378"/>
                    <a:pt x="11828" y="8377"/>
                    <a:pt x="11840" y="8376"/>
                  </a:cubicBezTo>
                  <a:cubicBezTo>
                    <a:pt x="11903" y="8369"/>
                    <a:pt x="11965" y="8356"/>
                    <a:pt x="12025" y="8338"/>
                  </a:cubicBezTo>
                  <a:cubicBezTo>
                    <a:pt x="12098" y="8314"/>
                    <a:pt x="12173" y="8293"/>
                    <a:pt x="12247" y="8273"/>
                  </a:cubicBezTo>
                  <a:cubicBezTo>
                    <a:pt x="12403" y="8232"/>
                    <a:pt x="12560" y="8189"/>
                    <a:pt x="12719" y="8146"/>
                  </a:cubicBezTo>
                  <a:cubicBezTo>
                    <a:pt x="12950" y="8087"/>
                    <a:pt x="13182" y="8029"/>
                    <a:pt x="13415" y="7972"/>
                  </a:cubicBezTo>
                  <a:cubicBezTo>
                    <a:pt x="13918" y="7862"/>
                    <a:pt x="14423" y="7758"/>
                    <a:pt x="14930" y="7680"/>
                  </a:cubicBezTo>
                  <a:cubicBezTo>
                    <a:pt x="14996" y="7669"/>
                    <a:pt x="15055" y="7630"/>
                    <a:pt x="15090" y="7571"/>
                  </a:cubicBezTo>
                  <a:lnTo>
                    <a:pt x="15187" y="7546"/>
                  </a:lnTo>
                  <a:cubicBezTo>
                    <a:pt x="15369" y="7505"/>
                    <a:pt x="15548" y="7457"/>
                    <a:pt x="15730" y="7421"/>
                  </a:cubicBezTo>
                  <a:cubicBezTo>
                    <a:pt x="16090" y="7347"/>
                    <a:pt x="16452" y="7267"/>
                    <a:pt x="16814" y="7206"/>
                  </a:cubicBezTo>
                  <a:cubicBezTo>
                    <a:pt x="16858" y="7249"/>
                    <a:pt x="16917" y="7272"/>
                    <a:pt x="16976" y="7272"/>
                  </a:cubicBezTo>
                  <a:cubicBezTo>
                    <a:pt x="17000" y="7272"/>
                    <a:pt x="17024" y="7268"/>
                    <a:pt x="17048" y="7260"/>
                  </a:cubicBezTo>
                  <a:cubicBezTo>
                    <a:pt x="17280" y="7192"/>
                    <a:pt x="17508" y="7113"/>
                    <a:pt x="17736" y="7033"/>
                  </a:cubicBezTo>
                  <a:cubicBezTo>
                    <a:pt x="17839" y="6994"/>
                    <a:pt x="17945" y="6958"/>
                    <a:pt x="18050" y="6921"/>
                  </a:cubicBezTo>
                  <a:cubicBezTo>
                    <a:pt x="18164" y="6879"/>
                    <a:pt x="18281" y="6841"/>
                    <a:pt x="18393" y="6791"/>
                  </a:cubicBezTo>
                  <a:cubicBezTo>
                    <a:pt x="18406" y="6785"/>
                    <a:pt x="18420" y="6778"/>
                    <a:pt x="18432" y="6768"/>
                  </a:cubicBezTo>
                  <a:cubicBezTo>
                    <a:pt x="18530" y="6726"/>
                    <a:pt x="18626" y="6677"/>
                    <a:pt x="18718" y="6624"/>
                  </a:cubicBezTo>
                  <a:cubicBezTo>
                    <a:pt x="18765" y="6597"/>
                    <a:pt x="18801" y="6552"/>
                    <a:pt x="18815" y="6499"/>
                  </a:cubicBezTo>
                  <a:cubicBezTo>
                    <a:pt x="18870" y="6470"/>
                    <a:pt x="18925" y="6442"/>
                    <a:pt x="18978" y="6415"/>
                  </a:cubicBezTo>
                  <a:cubicBezTo>
                    <a:pt x="19041" y="6381"/>
                    <a:pt x="19103" y="6350"/>
                    <a:pt x="19166" y="6318"/>
                  </a:cubicBezTo>
                  <a:cubicBezTo>
                    <a:pt x="19239" y="6283"/>
                    <a:pt x="19308" y="6254"/>
                    <a:pt x="19370" y="6199"/>
                  </a:cubicBezTo>
                  <a:cubicBezTo>
                    <a:pt x="19424" y="6155"/>
                    <a:pt x="19456" y="6090"/>
                    <a:pt x="19457" y="6021"/>
                  </a:cubicBezTo>
                  <a:cubicBezTo>
                    <a:pt x="19602" y="5921"/>
                    <a:pt x="19747" y="5824"/>
                    <a:pt x="19892" y="5724"/>
                  </a:cubicBezTo>
                  <a:cubicBezTo>
                    <a:pt x="19926" y="5705"/>
                    <a:pt x="19957" y="5686"/>
                    <a:pt x="19989" y="5665"/>
                  </a:cubicBezTo>
                  <a:cubicBezTo>
                    <a:pt x="20015" y="5675"/>
                    <a:pt x="20041" y="5680"/>
                    <a:pt x="20068" y="5680"/>
                  </a:cubicBezTo>
                  <a:cubicBezTo>
                    <a:pt x="20101" y="5680"/>
                    <a:pt x="20134" y="5672"/>
                    <a:pt x="20164" y="5657"/>
                  </a:cubicBezTo>
                  <a:cubicBezTo>
                    <a:pt x="20270" y="5605"/>
                    <a:pt x="20370" y="5536"/>
                    <a:pt x="20467" y="5471"/>
                  </a:cubicBezTo>
                  <a:cubicBezTo>
                    <a:pt x="20553" y="5416"/>
                    <a:pt x="20636" y="5361"/>
                    <a:pt x="20720" y="5304"/>
                  </a:cubicBezTo>
                  <a:cubicBezTo>
                    <a:pt x="20901" y="5179"/>
                    <a:pt x="21078" y="5047"/>
                    <a:pt x="21254" y="4917"/>
                  </a:cubicBezTo>
                  <a:cubicBezTo>
                    <a:pt x="21572" y="4682"/>
                    <a:pt x="21882" y="4437"/>
                    <a:pt x="22191" y="4189"/>
                  </a:cubicBezTo>
                  <a:cubicBezTo>
                    <a:pt x="22249" y="4149"/>
                    <a:pt x="22307" y="4105"/>
                    <a:pt x="22363" y="4062"/>
                  </a:cubicBezTo>
                  <a:cubicBezTo>
                    <a:pt x="22414" y="4026"/>
                    <a:pt x="22443" y="3964"/>
                    <a:pt x="22449" y="3900"/>
                  </a:cubicBezTo>
                  <a:cubicBezTo>
                    <a:pt x="22503" y="3877"/>
                    <a:pt x="22556" y="3854"/>
                    <a:pt x="22608" y="3830"/>
                  </a:cubicBezTo>
                  <a:cubicBezTo>
                    <a:pt x="22773" y="3756"/>
                    <a:pt x="22937" y="3682"/>
                    <a:pt x="23100" y="3610"/>
                  </a:cubicBezTo>
                  <a:cubicBezTo>
                    <a:pt x="23172" y="3578"/>
                    <a:pt x="23223" y="3511"/>
                    <a:pt x="23235" y="3432"/>
                  </a:cubicBezTo>
                  <a:cubicBezTo>
                    <a:pt x="23279" y="3429"/>
                    <a:pt x="23324" y="3425"/>
                    <a:pt x="23368" y="3420"/>
                  </a:cubicBezTo>
                  <a:cubicBezTo>
                    <a:pt x="23445" y="3416"/>
                    <a:pt x="23516" y="3374"/>
                    <a:pt x="23557" y="3308"/>
                  </a:cubicBezTo>
                  <a:cubicBezTo>
                    <a:pt x="23598" y="3305"/>
                    <a:pt x="23639" y="3303"/>
                    <a:pt x="23678" y="3298"/>
                  </a:cubicBezTo>
                  <a:cubicBezTo>
                    <a:pt x="23739" y="3293"/>
                    <a:pt x="23796" y="3267"/>
                    <a:pt x="23839" y="3224"/>
                  </a:cubicBezTo>
                  <a:cubicBezTo>
                    <a:pt x="23940" y="3228"/>
                    <a:pt x="24045" y="3232"/>
                    <a:pt x="24146" y="3241"/>
                  </a:cubicBezTo>
                  <a:lnTo>
                    <a:pt x="24159" y="3242"/>
                  </a:lnTo>
                  <a:cubicBezTo>
                    <a:pt x="24172" y="3244"/>
                    <a:pt x="24185" y="3245"/>
                    <a:pt x="24199" y="3245"/>
                  </a:cubicBezTo>
                  <a:cubicBezTo>
                    <a:pt x="24311" y="3245"/>
                    <a:pt x="24414" y="3178"/>
                    <a:pt x="24440" y="3059"/>
                  </a:cubicBezTo>
                  <a:cubicBezTo>
                    <a:pt x="24464" y="2938"/>
                    <a:pt x="24385" y="2796"/>
                    <a:pt x="24257" y="2776"/>
                  </a:cubicBezTo>
                  <a:cubicBezTo>
                    <a:pt x="24146" y="2760"/>
                    <a:pt x="24036" y="2762"/>
                    <a:pt x="23925" y="2754"/>
                  </a:cubicBezTo>
                  <a:cubicBezTo>
                    <a:pt x="23870" y="2750"/>
                    <a:pt x="23815" y="2748"/>
                    <a:pt x="23759" y="2748"/>
                  </a:cubicBezTo>
                  <a:cubicBezTo>
                    <a:pt x="23740" y="2748"/>
                    <a:pt x="23721" y="2748"/>
                    <a:pt x="23701" y="2749"/>
                  </a:cubicBezTo>
                  <a:cubicBezTo>
                    <a:pt x="23631" y="2753"/>
                    <a:pt x="23561" y="2763"/>
                    <a:pt x="23491" y="2779"/>
                  </a:cubicBezTo>
                  <a:cubicBezTo>
                    <a:pt x="23475" y="2774"/>
                    <a:pt x="23458" y="2771"/>
                    <a:pt x="23441" y="2770"/>
                  </a:cubicBezTo>
                  <a:cubicBezTo>
                    <a:pt x="23332" y="2765"/>
                    <a:pt x="23224" y="2764"/>
                    <a:pt x="23116" y="2764"/>
                  </a:cubicBezTo>
                  <a:cubicBezTo>
                    <a:pt x="22989" y="2764"/>
                    <a:pt x="22862" y="2766"/>
                    <a:pt x="22735" y="2768"/>
                  </a:cubicBezTo>
                  <a:cubicBezTo>
                    <a:pt x="22513" y="2771"/>
                    <a:pt x="22290" y="2787"/>
                    <a:pt x="22069" y="2817"/>
                  </a:cubicBezTo>
                  <a:cubicBezTo>
                    <a:pt x="22067" y="2818"/>
                    <a:pt x="22063" y="2818"/>
                    <a:pt x="22060" y="2819"/>
                  </a:cubicBezTo>
                  <a:cubicBezTo>
                    <a:pt x="22043" y="2812"/>
                    <a:pt x="22026" y="2807"/>
                    <a:pt x="22009" y="2804"/>
                  </a:cubicBezTo>
                  <a:cubicBezTo>
                    <a:pt x="21372" y="2703"/>
                    <a:pt x="20740" y="2571"/>
                    <a:pt x="20105" y="2460"/>
                  </a:cubicBezTo>
                  <a:cubicBezTo>
                    <a:pt x="20096" y="2457"/>
                    <a:pt x="20086" y="2457"/>
                    <a:pt x="20076" y="2454"/>
                  </a:cubicBezTo>
                  <a:lnTo>
                    <a:pt x="19881" y="2418"/>
                  </a:lnTo>
                  <a:cubicBezTo>
                    <a:pt x="19879" y="2414"/>
                    <a:pt x="19877" y="2410"/>
                    <a:pt x="19874" y="2407"/>
                  </a:cubicBezTo>
                  <a:cubicBezTo>
                    <a:pt x="19786" y="2294"/>
                    <a:pt x="19627" y="2264"/>
                    <a:pt x="19492" y="2255"/>
                  </a:cubicBezTo>
                  <a:cubicBezTo>
                    <a:pt x="19386" y="2248"/>
                    <a:pt x="19282" y="2234"/>
                    <a:pt x="19177" y="2223"/>
                  </a:cubicBezTo>
                  <a:cubicBezTo>
                    <a:pt x="19179" y="2215"/>
                    <a:pt x="19181" y="2208"/>
                    <a:pt x="19182" y="2201"/>
                  </a:cubicBezTo>
                  <a:cubicBezTo>
                    <a:pt x="19208" y="2080"/>
                    <a:pt x="19137" y="1975"/>
                    <a:pt x="19030" y="1927"/>
                  </a:cubicBezTo>
                  <a:cubicBezTo>
                    <a:pt x="18946" y="1891"/>
                    <a:pt x="18857" y="1873"/>
                    <a:pt x="18771" y="1848"/>
                  </a:cubicBezTo>
                  <a:cubicBezTo>
                    <a:pt x="18713" y="1833"/>
                    <a:pt x="18652" y="1814"/>
                    <a:pt x="18592" y="1799"/>
                  </a:cubicBezTo>
                  <a:cubicBezTo>
                    <a:pt x="18482" y="1769"/>
                    <a:pt x="18369" y="1737"/>
                    <a:pt x="18259" y="1708"/>
                  </a:cubicBezTo>
                  <a:cubicBezTo>
                    <a:pt x="18177" y="1689"/>
                    <a:pt x="18097" y="1669"/>
                    <a:pt x="18016" y="1647"/>
                  </a:cubicBezTo>
                  <a:cubicBezTo>
                    <a:pt x="17990" y="1621"/>
                    <a:pt x="17959" y="1601"/>
                    <a:pt x="17924" y="1590"/>
                  </a:cubicBezTo>
                  <a:cubicBezTo>
                    <a:pt x="17720" y="1528"/>
                    <a:pt x="17514" y="1482"/>
                    <a:pt x="17305" y="1432"/>
                  </a:cubicBezTo>
                  <a:cubicBezTo>
                    <a:pt x="17123" y="1390"/>
                    <a:pt x="16941" y="1347"/>
                    <a:pt x="16759" y="1305"/>
                  </a:cubicBezTo>
                  <a:cubicBezTo>
                    <a:pt x="16411" y="1225"/>
                    <a:pt x="16064" y="1143"/>
                    <a:pt x="15714" y="1063"/>
                  </a:cubicBezTo>
                  <a:cubicBezTo>
                    <a:pt x="15698" y="1054"/>
                    <a:pt x="15680" y="1048"/>
                    <a:pt x="15662" y="1045"/>
                  </a:cubicBezTo>
                  <a:lnTo>
                    <a:pt x="15585" y="1032"/>
                  </a:lnTo>
                  <a:cubicBezTo>
                    <a:pt x="15569" y="1029"/>
                    <a:pt x="15553" y="1025"/>
                    <a:pt x="15535" y="1019"/>
                  </a:cubicBezTo>
                  <a:cubicBezTo>
                    <a:pt x="15367" y="981"/>
                    <a:pt x="15200" y="942"/>
                    <a:pt x="15032" y="906"/>
                  </a:cubicBezTo>
                  <a:cubicBezTo>
                    <a:pt x="14759" y="846"/>
                    <a:pt x="14487" y="787"/>
                    <a:pt x="14213" y="744"/>
                  </a:cubicBezTo>
                  <a:cubicBezTo>
                    <a:pt x="13949" y="701"/>
                    <a:pt x="13684" y="669"/>
                    <a:pt x="13418" y="652"/>
                  </a:cubicBezTo>
                  <a:cubicBezTo>
                    <a:pt x="13300" y="647"/>
                    <a:pt x="13181" y="644"/>
                    <a:pt x="13065" y="642"/>
                  </a:cubicBezTo>
                  <a:cubicBezTo>
                    <a:pt x="12970" y="641"/>
                    <a:pt x="12873" y="641"/>
                    <a:pt x="12778" y="641"/>
                  </a:cubicBezTo>
                  <a:cubicBezTo>
                    <a:pt x="12733" y="620"/>
                    <a:pt x="12691" y="601"/>
                    <a:pt x="12645" y="580"/>
                  </a:cubicBezTo>
                  <a:cubicBezTo>
                    <a:pt x="12617" y="572"/>
                    <a:pt x="12590" y="565"/>
                    <a:pt x="12562" y="559"/>
                  </a:cubicBezTo>
                  <a:cubicBezTo>
                    <a:pt x="12551" y="552"/>
                    <a:pt x="12537" y="546"/>
                    <a:pt x="12523" y="542"/>
                  </a:cubicBezTo>
                  <a:cubicBezTo>
                    <a:pt x="12449" y="518"/>
                    <a:pt x="12375" y="499"/>
                    <a:pt x="12298" y="485"/>
                  </a:cubicBezTo>
                  <a:cubicBezTo>
                    <a:pt x="12107" y="454"/>
                    <a:pt x="11914" y="447"/>
                    <a:pt x="11722" y="447"/>
                  </a:cubicBezTo>
                  <a:cubicBezTo>
                    <a:pt x="11708" y="447"/>
                    <a:pt x="11694" y="447"/>
                    <a:pt x="11681" y="447"/>
                  </a:cubicBezTo>
                  <a:cubicBezTo>
                    <a:pt x="11686" y="433"/>
                    <a:pt x="11691" y="417"/>
                    <a:pt x="11694" y="403"/>
                  </a:cubicBezTo>
                  <a:cubicBezTo>
                    <a:pt x="11702" y="273"/>
                    <a:pt x="11606" y="159"/>
                    <a:pt x="11477" y="145"/>
                  </a:cubicBezTo>
                  <a:cubicBezTo>
                    <a:pt x="11203" y="118"/>
                    <a:pt x="10928" y="87"/>
                    <a:pt x="10652" y="68"/>
                  </a:cubicBezTo>
                  <a:cubicBezTo>
                    <a:pt x="10394" y="51"/>
                    <a:pt x="10135" y="33"/>
                    <a:pt x="9876" y="26"/>
                  </a:cubicBezTo>
                  <a:cubicBezTo>
                    <a:pt x="9636" y="17"/>
                    <a:pt x="9395" y="5"/>
                    <a:pt x="9153" y="2"/>
                  </a:cubicBezTo>
                  <a:cubicBezTo>
                    <a:pt x="8845" y="2"/>
                    <a:pt x="8537" y="0"/>
                    <a:pt x="8225" y="0"/>
                  </a:cubicBezTo>
                  <a:cubicBezTo>
                    <a:pt x="8218" y="0"/>
                    <a:pt x="8212" y="0"/>
                    <a:pt x="8205"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2"/>
            <p:cNvSpPr/>
            <p:nvPr/>
          </p:nvSpPr>
          <p:spPr>
            <a:xfrm>
              <a:off x="4147725" y="1438825"/>
              <a:ext cx="159150" cy="83125"/>
            </a:xfrm>
            <a:custGeom>
              <a:avLst/>
              <a:gdLst/>
              <a:ahLst/>
              <a:cxnLst/>
              <a:rect l="l" t="t" r="r" b="b"/>
              <a:pathLst>
                <a:path w="6366" h="3325" extrusionOk="0">
                  <a:moveTo>
                    <a:pt x="5858" y="1"/>
                  </a:moveTo>
                  <a:cubicBezTo>
                    <a:pt x="5816" y="1"/>
                    <a:pt x="5774" y="11"/>
                    <a:pt x="5737" y="33"/>
                  </a:cubicBezTo>
                  <a:cubicBezTo>
                    <a:pt x="5625" y="100"/>
                    <a:pt x="5592" y="245"/>
                    <a:pt x="5656" y="358"/>
                  </a:cubicBezTo>
                  <a:cubicBezTo>
                    <a:pt x="5670" y="383"/>
                    <a:pt x="5685" y="409"/>
                    <a:pt x="5701" y="434"/>
                  </a:cubicBezTo>
                  <a:cubicBezTo>
                    <a:pt x="5689" y="483"/>
                    <a:pt x="5692" y="534"/>
                    <a:pt x="5709" y="580"/>
                  </a:cubicBezTo>
                  <a:cubicBezTo>
                    <a:pt x="5714" y="594"/>
                    <a:pt x="5719" y="606"/>
                    <a:pt x="5723" y="620"/>
                  </a:cubicBezTo>
                  <a:lnTo>
                    <a:pt x="5723" y="620"/>
                  </a:lnTo>
                  <a:cubicBezTo>
                    <a:pt x="5720" y="613"/>
                    <a:pt x="5717" y="606"/>
                    <a:pt x="5714" y="600"/>
                  </a:cubicBezTo>
                  <a:lnTo>
                    <a:pt x="5714" y="600"/>
                  </a:lnTo>
                  <a:cubicBezTo>
                    <a:pt x="5754" y="715"/>
                    <a:pt x="5796" y="831"/>
                    <a:pt x="5825" y="950"/>
                  </a:cubicBezTo>
                  <a:cubicBezTo>
                    <a:pt x="5838" y="1017"/>
                    <a:pt x="5850" y="1085"/>
                    <a:pt x="5857" y="1154"/>
                  </a:cubicBezTo>
                  <a:lnTo>
                    <a:pt x="5857" y="1196"/>
                  </a:lnTo>
                  <a:lnTo>
                    <a:pt x="5859" y="1187"/>
                  </a:lnTo>
                  <a:lnTo>
                    <a:pt x="5859" y="1187"/>
                  </a:lnTo>
                  <a:cubicBezTo>
                    <a:pt x="5859" y="1190"/>
                    <a:pt x="5859" y="1193"/>
                    <a:pt x="5857" y="1197"/>
                  </a:cubicBezTo>
                  <a:lnTo>
                    <a:pt x="5857" y="1204"/>
                  </a:lnTo>
                  <a:cubicBezTo>
                    <a:pt x="5852" y="1270"/>
                    <a:pt x="5846" y="1339"/>
                    <a:pt x="5836" y="1406"/>
                  </a:cubicBezTo>
                  <a:cubicBezTo>
                    <a:pt x="5819" y="1490"/>
                    <a:pt x="5796" y="1574"/>
                    <a:pt x="5775" y="1657"/>
                  </a:cubicBezTo>
                  <a:cubicBezTo>
                    <a:pt x="5774" y="1659"/>
                    <a:pt x="5773" y="1661"/>
                    <a:pt x="5772" y="1664"/>
                  </a:cubicBezTo>
                  <a:cubicBezTo>
                    <a:pt x="5744" y="1715"/>
                    <a:pt x="5718" y="1765"/>
                    <a:pt x="5687" y="1812"/>
                  </a:cubicBezTo>
                  <a:cubicBezTo>
                    <a:pt x="5676" y="1828"/>
                    <a:pt x="5664" y="1843"/>
                    <a:pt x="5653" y="1860"/>
                  </a:cubicBezTo>
                  <a:cubicBezTo>
                    <a:pt x="5632" y="1833"/>
                    <a:pt x="5608" y="1809"/>
                    <a:pt x="5583" y="1786"/>
                  </a:cubicBezTo>
                  <a:cubicBezTo>
                    <a:pt x="5537" y="1741"/>
                    <a:pt x="5477" y="1719"/>
                    <a:pt x="5417" y="1719"/>
                  </a:cubicBezTo>
                  <a:cubicBezTo>
                    <a:pt x="5356" y="1719"/>
                    <a:pt x="5295" y="1742"/>
                    <a:pt x="5248" y="1787"/>
                  </a:cubicBezTo>
                  <a:cubicBezTo>
                    <a:pt x="5180" y="1860"/>
                    <a:pt x="5162" y="1965"/>
                    <a:pt x="5203" y="2056"/>
                  </a:cubicBezTo>
                  <a:cubicBezTo>
                    <a:pt x="5195" y="2061"/>
                    <a:pt x="5189" y="2067"/>
                    <a:pt x="5182" y="2072"/>
                  </a:cubicBezTo>
                  <a:cubicBezTo>
                    <a:pt x="5091" y="2074"/>
                    <a:pt x="5000" y="2104"/>
                    <a:pt x="4912" y="2126"/>
                  </a:cubicBezTo>
                  <a:lnTo>
                    <a:pt x="4712" y="2179"/>
                  </a:lnTo>
                  <a:cubicBezTo>
                    <a:pt x="4573" y="2212"/>
                    <a:pt x="4433" y="2246"/>
                    <a:pt x="4294" y="2279"/>
                  </a:cubicBezTo>
                  <a:cubicBezTo>
                    <a:pt x="4186" y="2302"/>
                    <a:pt x="4076" y="2324"/>
                    <a:pt x="3966" y="2344"/>
                  </a:cubicBezTo>
                  <a:cubicBezTo>
                    <a:pt x="3900" y="2358"/>
                    <a:pt x="3842" y="2397"/>
                    <a:pt x="3804" y="2453"/>
                  </a:cubicBezTo>
                  <a:cubicBezTo>
                    <a:pt x="3715" y="2453"/>
                    <a:pt x="3627" y="2452"/>
                    <a:pt x="3538" y="2450"/>
                  </a:cubicBezTo>
                  <a:lnTo>
                    <a:pt x="3538" y="2450"/>
                  </a:lnTo>
                  <a:lnTo>
                    <a:pt x="3569" y="2453"/>
                  </a:lnTo>
                  <a:cubicBezTo>
                    <a:pt x="3464" y="2447"/>
                    <a:pt x="3358" y="2440"/>
                    <a:pt x="3255" y="2429"/>
                  </a:cubicBezTo>
                  <a:cubicBezTo>
                    <a:pt x="3200" y="2421"/>
                    <a:pt x="3149" y="2413"/>
                    <a:pt x="3094" y="2403"/>
                  </a:cubicBezTo>
                  <a:cubicBezTo>
                    <a:pt x="3067" y="2400"/>
                    <a:pt x="3040" y="2395"/>
                    <a:pt x="3013" y="2395"/>
                  </a:cubicBezTo>
                  <a:cubicBezTo>
                    <a:pt x="3001" y="2395"/>
                    <a:pt x="2989" y="2396"/>
                    <a:pt x="2977" y="2398"/>
                  </a:cubicBezTo>
                  <a:cubicBezTo>
                    <a:pt x="2883" y="2415"/>
                    <a:pt x="2807" y="2486"/>
                    <a:pt x="2786" y="2579"/>
                  </a:cubicBezTo>
                  <a:cubicBezTo>
                    <a:pt x="2647" y="2526"/>
                    <a:pt x="2506" y="2475"/>
                    <a:pt x="2371" y="2413"/>
                  </a:cubicBezTo>
                  <a:cubicBezTo>
                    <a:pt x="2084" y="2266"/>
                    <a:pt x="1797" y="2115"/>
                    <a:pt x="1524" y="1942"/>
                  </a:cubicBezTo>
                  <a:cubicBezTo>
                    <a:pt x="1266" y="1765"/>
                    <a:pt x="1019" y="1571"/>
                    <a:pt x="773" y="1375"/>
                  </a:cubicBezTo>
                  <a:cubicBezTo>
                    <a:pt x="751" y="1360"/>
                    <a:pt x="728" y="1348"/>
                    <a:pt x="703" y="1341"/>
                  </a:cubicBezTo>
                  <a:cubicBezTo>
                    <a:pt x="629" y="1266"/>
                    <a:pt x="556" y="1192"/>
                    <a:pt x="485" y="1115"/>
                  </a:cubicBezTo>
                  <a:cubicBezTo>
                    <a:pt x="447" y="1183"/>
                    <a:pt x="380" y="1228"/>
                    <a:pt x="303" y="1238"/>
                  </a:cubicBezTo>
                  <a:cubicBezTo>
                    <a:pt x="267" y="1259"/>
                    <a:pt x="226" y="1270"/>
                    <a:pt x="185" y="1270"/>
                  </a:cubicBezTo>
                  <a:cubicBezTo>
                    <a:pt x="175" y="1270"/>
                    <a:pt x="166" y="1270"/>
                    <a:pt x="156" y="1268"/>
                  </a:cubicBezTo>
                  <a:lnTo>
                    <a:pt x="143" y="1267"/>
                  </a:lnTo>
                  <a:cubicBezTo>
                    <a:pt x="129" y="1272"/>
                    <a:pt x="114" y="1275"/>
                    <a:pt x="99" y="1276"/>
                  </a:cubicBezTo>
                  <a:cubicBezTo>
                    <a:pt x="79" y="1279"/>
                    <a:pt x="58" y="1281"/>
                    <a:pt x="38" y="1281"/>
                  </a:cubicBezTo>
                  <a:cubicBezTo>
                    <a:pt x="25" y="1281"/>
                    <a:pt x="13" y="1280"/>
                    <a:pt x="1" y="1279"/>
                  </a:cubicBezTo>
                  <a:lnTo>
                    <a:pt x="1" y="1279"/>
                  </a:lnTo>
                  <a:cubicBezTo>
                    <a:pt x="59" y="1347"/>
                    <a:pt x="116" y="1415"/>
                    <a:pt x="176" y="1481"/>
                  </a:cubicBezTo>
                  <a:cubicBezTo>
                    <a:pt x="288" y="1597"/>
                    <a:pt x="396" y="1717"/>
                    <a:pt x="519" y="1824"/>
                  </a:cubicBezTo>
                  <a:cubicBezTo>
                    <a:pt x="656" y="1942"/>
                    <a:pt x="798" y="2057"/>
                    <a:pt x="942" y="2168"/>
                  </a:cubicBezTo>
                  <a:cubicBezTo>
                    <a:pt x="1066" y="2263"/>
                    <a:pt x="1212" y="2339"/>
                    <a:pt x="1347" y="2425"/>
                  </a:cubicBezTo>
                  <a:cubicBezTo>
                    <a:pt x="1346" y="2422"/>
                    <a:pt x="1344" y="2421"/>
                    <a:pt x="1342" y="2419"/>
                  </a:cubicBezTo>
                  <a:lnTo>
                    <a:pt x="1342" y="2419"/>
                  </a:lnTo>
                  <a:cubicBezTo>
                    <a:pt x="1347" y="2423"/>
                    <a:pt x="1353" y="2428"/>
                    <a:pt x="1360" y="2431"/>
                  </a:cubicBezTo>
                  <a:cubicBezTo>
                    <a:pt x="1360" y="2432"/>
                    <a:pt x="1361" y="2432"/>
                    <a:pt x="1361" y="2433"/>
                  </a:cubicBezTo>
                  <a:cubicBezTo>
                    <a:pt x="1361" y="2432"/>
                    <a:pt x="1361" y="2432"/>
                    <a:pt x="1361" y="2431"/>
                  </a:cubicBezTo>
                  <a:cubicBezTo>
                    <a:pt x="1488" y="2517"/>
                    <a:pt x="1616" y="2604"/>
                    <a:pt x="1752" y="2674"/>
                  </a:cubicBezTo>
                  <a:cubicBezTo>
                    <a:pt x="1895" y="2743"/>
                    <a:pt x="2039" y="2813"/>
                    <a:pt x="2185" y="2873"/>
                  </a:cubicBezTo>
                  <a:cubicBezTo>
                    <a:pt x="2404" y="2963"/>
                    <a:pt x="2622" y="3050"/>
                    <a:pt x="2845" y="3130"/>
                  </a:cubicBezTo>
                  <a:cubicBezTo>
                    <a:pt x="3034" y="3198"/>
                    <a:pt x="3231" y="3251"/>
                    <a:pt x="3431" y="3270"/>
                  </a:cubicBezTo>
                  <a:lnTo>
                    <a:pt x="3439" y="3270"/>
                  </a:lnTo>
                  <a:cubicBezTo>
                    <a:pt x="3493" y="3281"/>
                    <a:pt x="3547" y="3292"/>
                    <a:pt x="3602" y="3298"/>
                  </a:cubicBezTo>
                  <a:lnTo>
                    <a:pt x="3633" y="3300"/>
                  </a:lnTo>
                  <a:cubicBezTo>
                    <a:pt x="3738" y="3306"/>
                    <a:pt x="3844" y="3315"/>
                    <a:pt x="3950" y="3321"/>
                  </a:cubicBezTo>
                  <a:cubicBezTo>
                    <a:pt x="3998" y="3323"/>
                    <a:pt x="4046" y="3325"/>
                    <a:pt x="4095" y="3325"/>
                  </a:cubicBezTo>
                  <a:cubicBezTo>
                    <a:pt x="4152" y="3325"/>
                    <a:pt x="4209" y="3323"/>
                    <a:pt x="4266" y="3319"/>
                  </a:cubicBezTo>
                  <a:cubicBezTo>
                    <a:pt x="4329" y="3316"/>
                    <a:pt x="4391" y="3311"/>
                    <a:pt x="4453" y="3306"/>
                  </a:cubicBezTo>
                  <a:cubicBezTo>
                    <a:pt x="4568" y="3298"/>
                    <a:pt x="4682" y="3278"/>
                    <a:pt x="4794" y="3248"/>
                  </a:cubicBezTo>
                  <a:cubicBezTo>
                    <a:pt x="4959" y="3201"/>
                    <a:pt x="5116" y="3149"/>
                    <a:pt x="5264" y="3059"/>
                  </a:cubicBezTo>
                  <a:cubicBezTo>
                    <a:pt x="5402" y="2976"/>
                    <a:pt x="5523" y="2871"/>
                    <a:pt x="5647" y="2769"/>
                  </a:cubicBezTo>
                  <a:cubicBezTo>
                    <a:pt x="5869" y="2585"/>
                    <a:pt x="6033" y="2352"/>
                    <a:pt x="6140" y="2085"/>
                  </a:cubicBezTo>
                  <a:cubicBezTo>
                    <a:pt x="6185" y="1969"/>
                    <a:pt x="6222" y="1851"/>
                    <a:pt x="6251" y="1731"/>
                  </a:cubicBezTo>
                  <a:cubicBezTo>
                    <a:pt x="6272" y="1677"/>
                    <a:pt x="6299" y="1624"/>
                    <a:pt x="6314" y="1568"/>
                  </a:cubicBezTo>
                  <a:cubicBezTo>
                    <a:pt x="6330" y="1506"/>
                    <a:pt x="6342" y="1444"/>
                    <a:pt x="6349" y="1379"/>
                  </a:cubicBezTo>
                  <a:cubicBezTo>
                    <a:pt x="6354" y="1337"/>
                    <a:pt x="6353" y="1296"/>
                    <a:pt x="6355" y="1256"/>
                  </a:cubicBezTo>
                  <a:cubicBezTo>
                    <a:pt x="6359" y="1190"/>
                    <a:pt x="6365" y="1126"/>
                    <a:pt x="6364" y="1058"/>
                  </a:cubicBezTo>
                  <a:cubicBezTo>
                    <a:pt x="6363" y="982"/>
                    <a:pt x="6356" y="906"/>
                    <a:pt x="6341" y="831"/>
                  </a:cubicBezTo>
                  <a:cubicBezTo>
                    <a:pt x="6330" y="766"/>
                    <a:pt x="6316" y="702"/>
                    <a:pt x="6297" y="639"/>
                  </a:cubicBezTo>
                  <a:cubicBezTo>
                    <a:pt x="6279" y="587"/>
                    <a:pt x="6258" y="537"/>
                    <a:pt x="6239" y="486"/>
                  </a:cubicBezTo>
                  <a:cubicBezTo>
                    <a:pt x="6219" y="427"/>
                    <a:pt x="6206" y="368"/>
                    <a:pt x="6177" y="311"/>
                  </a:cubicBezTo>
                  <a:cubicBezTo>
                    <a:pt x="6141" y="244"/>
                    <a:pt x="6100" y="181"/>
                    <a:pt x="6062" y="115"/>
                  </a:cubicBezTo>
                  <a:cubicBezTo>
                    <a:pt x="6020" y="41"/>
                    <a:pt x="5940" y="1"/>
                    <a:pt x="5858" y="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2"/>
            <p:cNvSpPr/>
            <p:nvPr/>
          </p:nvSpPr>
          <p:spPr>
            <a:xfrm>
              <a:off x="4145725" y="1522650"/>
              <a:ext cx="13200" cy="13325"/>
            </a:xfrm>
            <a:custGeom>
              <a:avLst/>
              <a:gdLst/>
              <a:ahLst/>
              <a:cxnLst/>
              <a:rect l="l" t="t" r="r" b="b"/>
              <a:pathLst>
                <a:path w="528" h="533" extrusionOk="0">
                  <a:moveTo>
                    <a:pt x="281" y="1"/>
                  </a:moveTo>
                  <a:cubicBezTo>
                    <a:pt x="252" y="1"/>
                    <a:pt x="224" y="6"/>
                    <a:pt x="197" y="15"/>
                  </a:cubicBezTo>
                  <a:cubicBezTo>
                    <a:pt x="119" y="34"/>
                    <a:pt x="55" y="89"/>
                    <a:pt x="27" y="164"/>
                  </a:cubicBezTo>
                  <a:cubicBezTo>
                    <a:pt x="3" y="223"/>
                    <a:pt x="1" y="289"/>
                    <a:pt x="20" y="349"/>
                  </a:cubicBezTo>
                  <a:cubicBezTo>
                    <a:pt x="50" y="441"/>
                    <a:pt x="136" y="522"/>
                    <a:pt x="234" y="532"/>
                  </a:cubicBezTo>
                  <a:cubicBezTo>
                    <a:pt x="238" y="532"/>
                    <a:pt x="243" y="532"/>
                    <a:pt x="248" y="533"/>
                  </a:cubicBezTo>
                  <a:cubicBezTo>
                    <a:pt x="250" y="533"/>
                    <a:pt x="253" y="533"/>
                    <a:pt x="256" y="533"/>
                  </a:cubicBezTo>
                  <a:cubicBezTo>
                    <a:pt x="337" y="533"/>
                    <a:pt x="421" y="503"/>
                    <a:pt x="466" y="431"/>
                  </a:cubicBezTo>
                  <a:cubicBezTo>
                    <a:pt x="493" y="392"/>
                    <a:pt x="508" y="346"/>
                    <a:pt x="512" y="299"/>
                  </a:cubicBezTo>
                  <a:cubicBezTo>
                    <a:pt x="527" y="224"/>
                    <a:pt x="511" y="147"/>
                    <a:pt x="464" y="87"/>
                  </a:cubicBezTo>
                  <a:cubicBezTo>
                    <a:pt x="419" y="30"/>
                    <a:pt x="350" y="1"/>
                    <a:pt x="281"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2"/>
            <p:cNvSpPr/>
            <p:nvPr/>
          </p:nvSpPr>
          <p:spPr>
            <a:xfrm>
              <a:off x="4165125" y="1524200"/>
              <a:ext cx="12700" cy="11975"/>
            </a:xfrm>
            <a:custGeom>
              <a:avLst/>
              <a:gdLst/>
              <a:ahLst/>
              <a:cxnLst/>
              <a:rect l="l" t="t" r="r" b="b"/>
              <a:pathLst>
                <a:path w="508" h="479" extrusionOk="0">
                  <a:moveTo>
                    <a:pt x="272" y="0"/>
                  </a:moveTo>
                  <a:cubicBezTo>
                    <a:pt x="258" y="0"/>
                    <a:pt x="244" y="2"/>
                    <a:pt x="231" y="4"/>
                  </a:cubicBezTo>
                  <a:cubicBezTo>
                    <a:pt x="196" y="8"/>
                    <a:pt x="162" y="21"/>
                    <a:pt x="134" y="41"/>
                  </a:cubicBezTo>
                  <a:cubicBezTo>
                    <a:pt x="86" y="66"/>
                    <a:pt x="49" y="109"/>
                    <a:pt x="31" y="159"/>
                  </a:cubicBezTo>
                  <a:cubicBezTo>
                    <a:pt x="1" y="246"/>
                    <a:pt x="24" y="355"/>
                    <a:pt x="94" y="414"/>
                  </a:cubicBezTo>
                  <a:cubicBezTo>
                    <a:pt x="135" y="449"/>
                    <a:pt x="185" y="471"/>
                    <a:pt x="239" y="477"/>
                  </a:cubicBezTo>
                  <a:cubicBezTo>
                    <a:pt x="246" y="478"/>
                    <a:pt x="253" y="478"/>
                    <a:pt x="259" y="478"/>
                  </a:cubicBezTo>
                  <a:cubicBezTo>
                    <a:pt x="283" y="478"/>
                    <a:pt x="308" y="474"/>
                    <a:pt x="330" y="465"/>
                  </a:cubicBezTo>
                  <a:cubicBezTo>
                    <a:pt x="400" y="441"/>
                    <a:pt x="464" y="389"/>
                    <a:pt x="486" y="316"/>
                  </a:cubicBezTo>
                  <a:cubicBezTo>
                    <a:pt x="507" y="245"/>
                    <a:pt x="505" y="174"/>
                    <a:pt x="465" y="111"/>
                  </a:cubicBezTo>
                  <a:cubicBezTo>
                    <a:pt x="431" y="58"/>
                    <a:pt x="379" y="20"/>
                    <a:pt x="317" y="5"/>
                  </a:cubicBezTo>
                  <a:cubicBezTo>
                    <a:pt x="302" y="2"/>
                    <a:pt x="287" y="0"/>
                    <a:pt x="272"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2"/>
            <p:cNvSpPr/>
            <p:nvPr/>
          </p:nvSpPr>
          <p:spPr>
            <a:xfrm>
              <a:off x="4272625" y="1388925"/>
              <a:ext cx="14700" cy="12550"/>
            </a:xfrm>
            <a:custGeom>
              <a:avLst/>
              <a:gdLst/>
              <a:ahLst/>
              <a:cxnLst/>
              <a:rect l="l" t="t" r="r" b="b"/>
              <a:pathLst>
                <a:path w="588" h="502" extrusionOk="0">
                  <a:moveTo>
                    <a:pt x="281" y="0"/>
                  </a:moveTo>
                  <a:cubicBezTo>
                    <a:pt x="247" y="0"/>
                    <a:pt x="213" y="7"/>
                    <a:pt x="180" y="21"/>
                  </a:cubicBezTo>
                  <a:cubicBezTo>
                    <a:pt x="45" y="75"/>
                    <a:pt x="1" y="263"/>
                    <a:pt x="84" y="378"/>
                  </a:cubicBezTo>
                  <a:cubicBezTo>
                    <a:pt x="132" y="446"/>
                    <a:pt x="205" y="491"/>
                    <a:pt x="287" y="500"/>
                  </a:cubicBezTo>
                  <a:cubicBezTo>
                    <a:pt x="295" y="501"/>
                    <a:pt x="302" y="501"/>
                    <a:pt x="310" y="501"/>
                  </a:cubicBezTo>
                  <a:cubicBezTo>
                    <a:pt x="347" y="501"/>
                    <a:pt x="384" y="493"/>
                    <a:pt x="418" y="477"/>
                  </a:cubicBezTo>
                  <a:cubicBezTo>
                    <a:pt x="545" y="419"/>
                    <a:pt x="588" y="272"/>
                    <a:pt x="536" y="147"/>
                  </a:cubicBezTo>
                  <a:cubicBezTo>
                    <a:pt x="508" y="76"/>
                    <a:pt x="441" y="30"/>
                    <a:pt x="368" y="16"/>
                  </a:cubicBezTo>
                  <a:cubicBezTo>
                    <a:pt x="340" y="5"/>
                    <a:pt x="311" y="0"/>
                    <a:pt x="281"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2"/>
            <p:cNvSpPr/>
            <p:nvPr/>
          </p:nvSpPr>
          <p:spPr>
            <a:xfrm>
              <a:off x="4418125" y="1500625"/>
              <a:ext cx="14975" cy="12875"/>
            </a:xfrm>
            <a:custGeom>
              <a:avLst/>
              <a:gdLst/>
              <a:ahLst/>
              <a:cxnLst/>
              <a:rect l="l" t="t" r="r" b="b"/>
              <a:pathLst>
                <a:path w="599" h="515" extrusionOk="0">
                  <a:moveTo>
                    <a:pt x="326" y="1"/>
                  </a:moveTo>
                  <a:cubicBezTo>
                    <a:pt x="299" y="1"/>
                    <a:pt x="271" y="6"/>
                    <a:pt x="244" y="16"/>
                  </a:cubicBezTo>
                  <a:cubicBezTo>
                    <a:pt x="214" y="21"/>
                    <a:pt x="184" y="33"/>
                    <a:pt x="159" y="50"/>
                  </a:cubicBezTo>
                  <a:cubicBezTo>
                    <a:pt x="36" y="133"/>
                    <a:pt x="1" y="304"/>
                    <a:pt x="99" y="421"/>
                  </a:cubicBezTo>
                  <a:cubicBezTo>
                    <a:pt x="142" y="474"/>
                    <a:pt x="204" y="507"/>
                    <a:pt x="272" y="513"/>
                  </a:cubicBezTo>
                  <a:cubicBezTo>
                    <a:pt x="281" y="514"/>
                    <a:pt x="290" y="515"/>
                    <a:pt x="299" y="515"/>
                  </a:cubicBezTo>
                  <a:cubicBezTo>
                    <a:pt x="362" y="515"/>
                    <a:pt x="423" y="492"/>
                    <a:pt x="471" y="452"/>
                  </a:cubicBezTo>
                  <a:cubicBezTo>
                    <a:pt x="574" y="370"/>
                    <a:pt x="598" y="223"/>
                    <a:pt x="528" y="111"/>
                  </a:cubicBezTo>
                  <a:cubicBezTo>
                    <a:pt x="483" y="41"/>
                    <a:pt x="406" y="1"/>
                    <a:pt x="326"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2"/>
            <p:cNvSpPr/>
            <p:nvPr/>
          </p:nvSpPr>
          <p:spPr>
            <a:xfrm>
              <a:off x="4435675" y="1498600"/>
              <a:ext cx="14425" cy="12625"/>
            </a:xfrm>
            <a:custGeom>
              <a:avLst/>
              <a:gdLst/>
              <a:ahLst/>
              <a:cxnLst/>
              <a:rect l="l" t="t" r="r" b="b"/>
              <a:pathLst>
                <a:path w="577" h="505" extrusionOk="0">
                  <a:moveTo>
                    <a:pt x="332" y="0"/>
                  </a:moveTo>
                  <a:cubicBezTo>
                    <a:pt x="212" y="0"/>
                    <a:pt x="100" y="67"/>
                    <a:pt x="45" y="176"/>
                  </a:cubicBezTo>
                  <a:cubicBezTo>
                    <a:pt x="1" y="300"/>
                    <a:pt x="63" y="435"/>
                    <a:pt x="184" y="482"/>
                  </a:cubicBezTo>
                  <a:cubicBezTo>
                    <a:pt x="215" y="493"/>
                    <a:pt x="246" y="500"/>
                    <a:pt x="277" y="503"/>
                  </a:cubicBezTo>
                  <a:cubicBezTo>
                    <a:pt x="287" y="504"/>
                    <a:pt x="296" y="505"/>
                    <a:pt x="306" y="505"/>
                  </a:cubicBezTo>
                  <a:cubicBezTo>
                    <a:pt x="366" y="505"/>
                    <a:pt x="424" y="485"/>
                    <a:pt x="473" y="448"/>
                  </a:cubicBezTo>
                  <a:cubicBezTo>
                    <a:pt x="547" y="394"/>
                    <a:pt x="576" y="292"/>
                    <a:pt x="562" y="206"/>
                  </a:cubicBezTo>
                  <a:cubicBezTo>
                    <a:pt x="547" y="103"/>
                    <a:pt x="471" y="29"/>
                    <a:pt x="372" y="3"/>
                  </a:cubicBezTo>
                  <a:cubicBezTo>
                    <a:pt x="359" y="1"/>
                    <a:pt x="345" y="0"/>
                    <a:pt x="332"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2"/>
            <p:cNvSpPr/>
            <p:nvPr/>
          </p:nvSpPr>
          <p:spPr>
            <a:xfrm>
              <a:off x="4424750" y="1483450"/>
              <a:ext cx="14625" cy="12150"/>
            </a:xfrm>
            <a:custGeom>
              <a:avLst/>
              <a:gdLst/>
              <a:ahLst/>
              <a:cxnLst/>
              <a:rect l="l" t="t" r="r" b="b"/>
              <a:pathLst>
                <a:path w="585" h="486" extrusionOk="0">
                  <a:moveTo>
                    <a:pt x="324" y="0"/>
                  </a:moveTo>
                  <a:cubicBezTo>
                    <a:pt x="309" y="0"/>
                    <a:pt x="293" y="2"/>
                    <a:pt x="278" y="5"/>
                  </a:cubicBezTo>
                  <a:cubicBezTo>
                    <a:pt x="269" y="5"/>
                    <a:pt x="260" y="6"/>
                    <a:pt x="251" y="7"/>
                  </a:cubicBezTo>
                  <a:cubicBezTo>
                    <a:pt x="82" y="27"/>
                    <a:pt x="1" y="235"/>
                    <a:pt x="87" y="377"/>
                  </a:cubicBezTo>
                  <a:cubicBezTo>
                    <a:pt x="124" y="438"/>
                    <a:pt x="189" y="478"/>
                    <a:pt x="260" y="484"/>
                  </a:cubicBezTo>
                  <a:cubicBezTo>
                    <a:pt x="268" y="485"/>
                    <a:pt x="275" y="485"/>
                    <a:pt x="283" y="485"/>
                  </a:cubicBezTo>
                  <a:cubicBezTo>
                    <a:pt x="361" y="485"/>
                    <a:pt x="437" y="455"/>
                    <a:pt x="493" y="399"/>
                  </a:cubicBezTo>
                  <a:cubicBezTo>
                    <a:pt x="585" y="309"/>
                    <a:pt x="572" y="150"/>
                    <a:pt x="482" y="64"/>
                  </a:cubicBezTo>
                  <a:cubicBezTo>
                    <a:pt x="438" y="23"/>
                    <a:pt x="382" y="0"/>
                    <a:pt x="324"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2"/>
            <p:cNvSpPr/>
            <p:nvPr/>
          </p:nvSpPr>
          <p:spPr>
            <a:xfrm>
              <a:off x="4539100" y="1451600"/>
              <a:ext cx="14725" cy="12050"/>
            </a:xfrm>
            <a:custGeom>
              <a:avLst/>
              <a:gdLst/>
              <a:ahLst/>
              <a:cxnLst/>
              <a:rect l="l" t="t" r="r" b="b"/>
              <a:pathLst>
                <a:path w="589" h="482" extrusionOk="0">
                  <a:moveTo>
                    <a:pt x="262" y="1"/>
                  </a:moveTo>
                  <a:cubicBezTo>
                    <a:pt x="157" y="1"/>
                    <a:pt x="62" y="71"/>
                    <a:pt x="33" y="176"/>
                  </a:cubicBezTo>
                  <a:cubicBezTo>
                    <a:pt x="1" y="294"/>
                    <a:pt x="64" y="417"/>
                    <a:pt x="179" y="461"/>
                  </a:cubicBezTo>
                  <a:cubicBezTo>
                    <a:pt x="206" y="471"/>
                    <a:pt x="234" y="478"/>
                    <a:pt x="263" y="481"/>
                  </a:cubicBezTo>
                  <a:cubicBezTo>
                    <a:pt x="272" y="481"/>
                    <a:pt x="280" y="482"/>
                    <a:pt x="289" y="482"/>
                  </a:cubicBezTo>
                  <a:cubicBezTo>
                    <a:pt x="345" y="482"/>
                    <a:pt x="401" y="467"/>
                    <a:pt x="449" y="439"/>
                  </a:cubicBezTo>
                  <a:cubicBezTo>
                    <a:pt x="561" y="377"/>
                    <a:pt x="589" y="218"/>
                    <a:pt x="523" y="112"/>
                  </a:cubicBezTo>
                  <a:cubicBezTo>
                    <a:pt x="481" y="44"/>
                    <a:pt x="406" y="3"/>
                    <a:pt x="326" y="3"/>
                  </a:cubicBezTo>
                  <a:cubicBezTo>
                    <a:pt x="319" y="3"/>
                    <a:pt x="311" y="4"/>
                    <a:pt x="304" y="5"/>
                  </a:cubicBezTo>
                  <a:cubicBezTo>
                    <a:pt x="290" y="2"/>
                    <a:pt x="276" y="1"/>
                    <a:pt x="262"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2"/>
            <p:cNvSpPr/>
            <p:nvPr/>
          </p:nvSpPr>
          <p:spPr>
            <a:xfrm>
              <a:off x="4070500" y="1355900"/>
              <a:ext cx="604150" cy="215750"/>
            </a:xfrm>
            <a:custGeom>
              <a:avLst/>
              <a:gdLst/>
              <a:ahLst/>
              <a:cxnLst/>
              <a:rect l="l" t="t" r="r" b="b"/>
              <a:pathLst>
                <a:path w="24166" h="8630" extrusionOk="0">
                  <a:moveTo>
                    <a:pt x="5142" y="873"/>
                  </a:moveTo>
                  <a:lnTo>
                    <a:pt x="5142" y="873"/>
                  </a:lnTo>
                  <a:cubicBezTo>
                    <a:pt x="5141" y="873"/>
                    <a:pt x="5139" y="873"/>
                    <a:pt x="5137" y="874"/>
                  </a:cubicBezTo>
                  <a:lnTo>
                    <a:pt x="5137" y="874"/>
                  </a:lnTo>
                  <a:cubicBezTo>
                    <a:pt x="5139" y="873"/>
                    <a:pt x="5141" y="873"/>
                    <a:pt x="5142" y="873"/>
                  </a:cubicBezTo>
                  <a:close/>
                  <a:moveTo>
                    <a:pt x="18441" y="2471"/>
                  </a:moveTo>
                  <a:lnTo>
                    <a:pt x="18441" y="2471"/>
                  </a:lnTo>
                  <a:cubicBezTo>
                    <a:pt x="18444" y="2471"/>
                    <a:pt x="18446" y="2472"/>
                    <a:pt x="18449" y="2473"/>
                  </a:cubicBezTo>
                  <a:lnTo>
                    <a:pt x="18449" y="2473"/>
                  </a:lnTo>
                  <a:cubicBezTo>
                    <a:pt x="18447" y="2472"/>
                    <a:pt x="18444" y="2471"/>
                    <a:pt x="18441" y="2471"/>
                  </a:cubicBezTo>
                  <a:close/>
                  <a:moveTo>
                    <a:pt x="22366" y="3924"/>
                  </a:moveTo>
                  <a:cubicBezTo>
                    <a:pt x="22363" y="3926"/>
                    <a:pt x="22360" y="3929"/>
                    <a:pt x="22356" y="3931"/>
                  </a:cubicBezTo>
                  <a:lnTo>
                    <a:pt x="22356" y="3931"/>
                  </a:lnTo>
                  <a:cubicBezTo>
                    <a:pt x="22359" y="3928"/>
                    <a:pt x="22363" y="3926"/>
                    <a:pt x="22366" y="3924"/>
                  </a:cubicBezTo>
                  <a:close/>
                  <a:moveTo>
                    <a:pt x="21975" y="4203"/>
                  </a:moveTo>
                  <a:lnTo>
                    <a:pt x="21975" y="4203"/>
                  </a:lnTo>
                  <a:cubicBezTo>
                    <a:pt x="21974" y="4203"/>
                    <a:pt x="21973" y="4203"/>
                    <a:pt x="21973" y="4204"/>
                  </a:cubicBezTo>
                  <a:lnTo>
                    <a:pt x="21973" y="4204"/>
                  </a:lnTo>
                  <a:cubicBezTo>
                    <a:pt x="21973" y="4203"/>
                    <a:pt x="21974" y="4203"/>
                    <a:pt x="21975" y="4203"/>
                  </a:cubicBezTo>
                  <a:close/>
                  <a:moveTo>
                    <a:pt x="21973" y="4204"/>
                  </a:moveTo>
                  <a:cubicBezTo>
                    <a:pt x="21972" y="4205"/>
                    <a:pt x="21970" y="4205"/>
                    <a:pt x="21969" y="4206"/>
                  </a:cubicBezTo>
                  <a:cubicBezTo>
                    <a:pt x="21970" y="4206"/>
                    <a:pt x="21972" y="4205"/>
                    <a:pt x="21973" y="4204"/>
                  </a:cubicBezTo>
                  <a:close/>
                  <a:moveTo>
                    <a:pt x="18541" y="5921"/>
                  </a:moveTo>
                  <a:lnTo>
                    <a:pt x="18541" y="5921"/>
                  </a:lnTo>
                  <a:cubicBezTo>
                    <a:pt x="18541" y="5921"/>
                    <a:pt x="18540" y="5921"/>
                    <a:pt x="18540" y="5921"/>
                  </a:cubicBezTo>
                  <a:lnTo>
                    <a:pt x="18540" y="5921"/>
                  </a:lnTo>
                  <a:cubicBezTo>
                    <a:pt x="18540" y="5921"/>
                    <a:pt x="18541" y="5921"/>
                    <a:pt x="18541" y="5921"/>
                  </a:cubicBezTo>
                  <a:close/>
                  <a:moveTo>
                    <a:pt x="699" y="7472"/>
                  </a:moveTo>
                  <a:cubicBezTo>
                    <a:pt x="702" y="7472"/>
                    <a:pt x="706" y="7473"/>
                    <a:pt x="709" y="7473"/>
                  </a:cubicBezTo>
                  <a:cubicBezTo>
                    <a:pt x="706" y="7473"/>
                    <a:pt x="702" y="7472"/>
                    <a:pt x="699" y="7472"/>
                  </a:cubicBezTo>
                  <a:close/>
                  <a:moveTo>
                    <a:pt x="14283" y="7737"/>
                  </a:moveTo>
                  <a:lnTo>
                    <a:pt x="14283" y="7737"/>
                  </a:lnTo>
                  <a:cubicBezTo>
                    <a:pt x="14281" y="7737"/>
                    <a:pt x="14280" y="7738"/>
                    <a:pt x="14278" y="7738"/>
                  </a:cubicBezTo>
                  <a:lnTo>
                    <a:pt x="14278" y="7738"/>
                  </a:lnTo>
                  <a:cubicBezTo>
                    <a:pt x="14280" y="7738"/>
                    <a:pt x="14281" y="7737"/>
                    <a:pt x="14283" y="7737"/>
                  </a:cubicBezTo>
                  <a:close/>
                  <a:moveTo>
                    <a:pt x="6433" y="1"/>
                  </a:moveTo>
                  <a:cubicBezTo>
                    <a:pt x="6340" y="1"/>
                    <a:pt x="6246" y="1"/>
                    <a:pt x="6153" y="3"/>
                  </a:cubicBezTo>
                  <a:cubicBezTo>
                    <a:pt x="5933" y="8"/>
                    <a:pt x="5712" y="12"/>
                    <a:pt x="5493" y="18"/>
                  </a:cubicBezTo>
                  <a:cubicBezTo>
                    <a:pt x="5383" y="20"/>
                    <a:pt x="5275" y="23"/>
                    <a:pt x="5164" y="27"/>
                  </a:cubicBezTo>
                  <a:cubicBezTo>
                    <a:pt x="5099" y="31"/>
                    <a:pt x="5033" y="32"/>
                    <a:pt x="4968" y="38"/>
                  </a:cubicBezTo>
                  <a:cubicBezTo>
                    <a:pt x="4917" y="44"/>
                    <a:pt x="4878" y="69"/>
                    <a:pt x="4840" y="96"/>
                  </a:cubicBezTo>
                  <a:cubicBezTo>
                    <a:pt x="4813" y="117"/>
                    <a:pt x="4791" y="145"/>
                    <a:pt x="4777" y="175"/>
                  </a:cubicBezTo>
                  <a:cubicBezTo>
                    <a:pt x="4722" y="175"/>
                    <a:pt x="4667" y="174"/>
                    <a:pt x="4612" y="174"/>
                  </a:cubicBezTo>
                  <a:cubicBezTo>
                    <a:pt x="4299" y="174"/>
                    <a:pt x="3986" y="174"/>
                    <a:pt x="3674" y="172"/>
                  </a:cubicBezTo>
                  <a:cubicBezTo>
                    <a:pt x="3664" y="164"/>
                    <a:pt x="3654" y="156"/>
                    <a:pt x="3642" y="150"/>
                  </a:cubicBezTo>
                  <a:cubicBezTo>
                    <a:pt x="3601" y="127"/>
                    <a:pt x="3558" y="119"/>
                    <a:pt x="3515" y="119"/>
                  </a:cubicBezTo>
                  <a:cubicBezTo>
                    <a:pt x="3468" y="119"/>
                    <a:pt x="3419" y="129"/>
                    <a:pt x="3372" y="142"/>
                  </a:cubicBezTo>
                  <a:cubicBezTo>
                    <a:pt x="3291" y="151"/>
                    <a:pt x="3211" y="156"/>
                    <a:pt x="3132" y="164"/>
                  </a:cubicBezTo>
                  <a:lnTo>
                    <a:pt x="3106" y="166"/>
                  </a:lnTo>
                  <a:cubicBezTo>
                    <a:pt x="3014" y="165"/>
                    <a:pt x="2922" y="165"/>
                    <a:pt x="2830" y="165"/>
                  </a:cubicBezTo>
                  <a:cubicBezTo>
                    <a:pt x="2646" y="165"/>
                    <a:pt x="2463" y="166"/>
                    <a:pt x="2280" y="169"/>
                  </a:cubicBezTo>
                  <a:cubicBezTo>
                    <a:pt x="2103" y="173"/>
                    <a:pt x="1923" y="189"/>
                    <a:pt x="1746" y="209"/>
                  </a:cubicBezTo>
                  <a:cubicBezTo>
                    <a:pt x="1620" y="223"/>
                    <a:pt x="1485" y="234"/>
                    <a:pt x="1390" y="323"/>
                  </a:cubicBezTo>
                  <a:cubicBezTo>
                    <a:pt x="1384" y="330"/>
                    <a:pt x="1378" y="339"/>
                    <a:pt x="1373" y="347"/>
                  </a:cubicBezTo>
                  <a:cubicBezTo>
                    <a:pt x="1368" y="349"/>
                    <a:pt x="1360" y="348"/>
                    <a:pt x="1354" y="352"/>
                  </a:cubicBezTo>
                  <a:lnTo>
                    <a:pt x="1275" y="367"/>
                  </a:lnTo>
                  <a:cubicBezTo>
                    <a:pt x="1114" y="400"/>
                    <a:pt x="948" y="424"/>
                    <a:pt x="792" y="480"/>
                  </a:cubicBezTo>
                  <a:cubicBezTo>
                    <a:pt x="708" y="510"/>
                    <a:pt x="657" y="595"/>
                    <a:pt x="650" y="682"/>
                  </a:cubicBezTo>
                  <a:lnTo>
                    <a:pt x="642" y="684"/>
                  </a:lnTo>
                  <a:cubicBezTo>
                    <a:pt x="552" y="702"/>
                    <a:pt x="465" y="728"/>
                    <a:pt x="375" y="750"/>
                  </a:cubicBezTo>
                  <a:cubicBezTo>
                    <a:pt x="341" y="755"/>
                    <a:pt x="307" y="759"/>
                    <a:pt x="272" y="764"/>
                  </a:cubicBezTo>
                  <a:cubicBezTo>
                    <a:pt x="203" y="774"/>
                    <a:pt x="144" y="814"/>
                    <a:pt x="110" y="873"/>
                  </a:cubicBezTo>
                  <a:cubicBezTo>
                    <a:pt x="101" y="891"/>
                    <a:pt x="102" y="909"/>
                    <a:pt x="97" y="926"/>
                  </a:cubicBezTo>
                  <a:cubicBezTo>
                    <a:pt x="29" y="985"/>
                    <a:pt x="0" y="1078"/>
                    <a:pt x="24" y="1166"/>
                  </a:cubicBezTo>
                  <a:cubicBezTo>
                    <a:pt x="51" y="1262"/>
                    <a:pt x="136" y="1331"/>
                    <a:pt x="236" y="1339"/>
                  </a:cubicBezTo>
                  <a:cubicBezTo>
                    <a:pt x="242" y="1339"/>
                    <a:pt x="249" y="1340"/>
                    <a:pt x="254" y="1340"/>
                  </a:cubicBezTo>
                  <a:cubicBezTo>
                    <a:pt x="291" y="1339"/>
                    <a:pt x="327" y="1334"/>
                    <a:pt x="362" y="1327"/>
                  </a:cubicBezTo>
                  <a:cubicBezTo>
                    <a:pt x="389" y="1341"/>
                    <a:pt x="418" y="1350"/>
                    <a:pt x="447" y="1353"/>
                  </a:cubicBezTo>
                  <a:cubicBezTo>
                    <a:pt x="456" y="1354"/>
                    <a:pt x="465" y="1354"/>
                    <a:pt x="473" y="1354"/>
                  </a:cubicBezTo>
                  <a:cubicBezTo>
                    <a:pt x="482" y="1354"/>
                    <a:pt x="490" y="1354"/>
                    <a:pt x="499" y="1353"/>
                  </a:cubicBezTo>
                  <a:cubicBezTo>
                    <a:pt x="623" y="1341"/>
                    <a:pt x="749" y="1330"/>
                    <a:pt x="874" y="1323"/>
                  </a:cubicBezTo>
                  <a:lnTo>
                    <a:pt x="842" y="1323"/>
                  </a:lnTo>
                  <a:cubicBezTo>
                    <a:pt x="1047" y="1309"/>
                    <a:pt x="1247" y="1291"/>
                    <a:pt x="1451" y="1263"/>
                  </a:cubicBezTo>
                  <a:cubicBezTo>
                    <a:pt x="1626" y="1238"/>
                    <a:pt x="1803" y="1205"/>
                    <a:pt x="1979" y="1175"/>
                  </a:cubicBezTo>
                  <a:cubicBezTo>
                    <a:pt x="2168" y="1141"/>
                    <a:pt x="2358" y="1104"/>
                    <a:pt x="2546" y="1072"/>
                  </a:cubicBezTo>
                  <a:cubicBezTo>
                    <a:pt x="2721" y="1042"/>
                    <a:pt x="2898" y="1023"/>
                    <a:pt x="3075" y="1008"/>
                  </a:cubicBezTo>
                  <a:cubicBezTo>
                    <a:pt x="3242" y="998"/>
                    <a:pt x="3407" y="985"/>
                    <a:pt x="3575" y="976"/>
                  </a:cubicBezTo>
                  <a:cubicBezTo>
                    <a:pt x="3755" y="967"/>
                    <a:pt x="3938" y="966"/>
                    <a:pt x="4118" y="963"/>
                  </a:cubicBezTo>
                  <a:cubicBezTo>
                    <a:pt x="4460" y="957"/>
                    <a:pt x="4798" y="902"/>
                    <a:pt x="5137" y="874"/>
                  </a:cubicBezTo>
                  <a:lnTo>
                    <a:pt x="5137" y="874"/>
                  </a:lnTo>
                  <a:cubicBezTo>
                    <a:pt x="5128" y="874"/>
                    <a:pt x="5119" y="874"/>
                    <a:pt x="5111" y="874"/>
                  </a:cubicBezTo>
                  <a:cubicBezTo>
                    <a:pt x="5353" y="859"/>
                    <a:pt x="5595" y="845"/>
                    <a:pt x="5837" y="845"/>
                  </a:cubicBezTo>
                  <a:cubicBezTo>
                    <a:pt x="5900" y="845"/>
                    <a:pt x="5962" y="846"/>
                    <a:pt x="6025" y="848"/>
                  </a:cubicBezTo>
                  <a:cubicBezTo>
                    <a:pt x="6332" y="857"/>
                    <a:pt x="6638" y="865"/>
                    <a:pt x="6946" y="866"/>
                  </a:cubicBezTo>
                  <a:cubicBezTo>
                    <a:pt x="7048" y="867"/>
                    <a:pt x="7148" y="867"/>
                    <a:pt x="7250" y="867"/>
                  </a:cubicBezTo>
                  <a:cubicBezTo>
                    <a:pt x="7452" y="879"/>
                    <a:pt x="7655" y="893"/>
                    <a:pt x="7859" y="904"/>
                  </a:cubicBezTo>
                  <a:lnTo>
                    <a:pt x="7828" y="901"/>
                  </a:lnTo>
                  <a:lnTo>
                    <a:pt x="7828" y="901"/>
                  </a:lnTo>
                  <a:cubicBezTo>
                    <a:pt x="8055" y="915"/>
                    <a:pt x="8283" y="929"/>
                    <a:pt x="8510" y="946"/>
                  </a:cubicBezTo>
                  <a:cubicBezTo>
                    <a:pt x="8734" y="962"/>
                    <a:pt x="8956" y="995"/>
                    <a:pt x="9178" y="1030"/>
                  </a:cubicBezTo>
                  <a:cubicBezTo>
                    <a:pt x="9387" y="1062"/>
                    <a:pt x="9599" y="1078"/>
                    <a:pt x="9811" y="1078"/>
                  </a:cubicBezTo>
                  <a:cubicBezTo>
                    <a:pt x="10030" y="1079"/>
                    <a:pt x="10246" y="1083"/>
                    <a:pt x="10465" y="1097"/>
                  </a:cubicBezTo>
                  <a:cubicBezTo>
                    <a:pt x="10755" y="1120"/>
                    <a:pt x="11048" y="1154"/>
                    <a:pt x="11338" y="1185"/>
                  </a:cubicBezTo>
                  <a:cubicBezTo>
                    <a:pt x="11635" y="1214"/>
                    <a:pt x="11926" y="1276"/>
                    <a:pt x="12222" y="1308"/>
                  </a:cubicBezTo>
                  <a:cubicBezTo>
                    <a:pt x="12305" y="1317"/>
                    <a:pt x="12386" y="1322"/>
                    <a:pt x="12470" y="1328"/>
                  </a:cubicBezTo>
                  <a:cubicBezTo>
                    <a:pt x="12552" y="1336"/>
                    <a:pt x="12636" y="1343"/>
                    <a:pt x="12718" y="1352"/>
                  </a:cubicBezTo>
                  <a:cubicBezTo>
                    <a:pt x="12871" y="1369"/>
                    <a:pt x="13025" y="1395"/>
                    <a:pt x="13177" y="1419"/>
                  </a:cubicBezTo>
                  <a:cubicBezTo>
                    <a:pt x="13487" y="1469"/>
                    <a:pt x="13801" y="1498"/>
                    <a:pt x="14113" y="1551"/>
                  </a:cubicBezTo>
                  <a:cubicBezTo>
                    <a:pt x="14426" y="1614"/>
                    <a:pt x="14737" y="1698"/>
                    <a:pt x="15053" y="1750"/>
                  </a:cubicBezTo>
                  <a:cubicBezTo>
                    <a:pt x="15211" y="1778"/>
                    <a:pt x="15376" y="1783"/>
                    <a:pt x="15537" y="1795"/>
                  </a:cubicBezTo>
                  <a:cubicBezTo>
                    <a:pt x="15596" y="1798"/>
                    <a:pt x="15653" y="1803"/>
                    <a:pt x="15711" y="1810"/>
                  </a:cubicBezTo>
                  <a:lnTo>
                    <a:pt x="15745" y="1818"/>
                  </a:lnTo>
                  <a:cubicBezTo>
                    <a:pt x="16237" y="1950"/>
                    <a:pt x="16723" y="2097"/>
                    <a:pt x="17220" y="2204"/>
                  </a:cubicBezTo>
                  <a:cubicBezTo>
                    <a:pt x="17550" y="2276"/>
                    <a:pt x="17882" y="2345"/>
                    <a:pt x="18216" y="2404"/>
                  </a:cubicBezTo>
                  <a:cubicBezTo>
                    <a:pt x="18300" y="2427"/>
                    <a:pt x="18386" y="2453"/>
                    <a:pt x="18470" y="2479"/>
                  </a:cubicBezTo>
                  <a:cubicBezTo>
                    <a:pt x="18462" y="2477"/>
                    <a:pt x="18456" y="2475"/>
                    <a:pt x="18449" y="2473"/>
                  </a:cubicBezTo>
                  <a:lnTo>
                    <a:pt x="18449" y="2473"/>
                  </a:lnTo>
                  <a:cubicBezTo>
                    <a:pt x="18627" y="2533"/>
                    <a:pt x="18806" y="2596"/>
                    <a:pt x="18988" y="2646"/>
                  </a:cubicBezTo>
                  <a:cubicBezTo>
                    <a:pt x="19176" y="2698"/>
                    <a:pt x="19363" y="2749"/>
                    <a:pt x="19551" y="2804"/>
                  </a:cubicBezTo>
                  <a:cubicBezTo>
                    <a:pt x="19718" y="2852"/>
                    <a:pt x="19887" y="2896"/>
                    <a:pt x="20059" y="2929"/>
                  </a:cubicBezTo>
                  <a:cubicBezTo>
                    <a:pt x="20234" y="2965"/>
                    <a:pt x="20411" y="2998"/>
                    <a:pt x="20586" y="3040"/>
                  </a:cubicBezTo>
                  <a:cubicBezTo>
                    <a:pt x="20758" y="3081"/>
                    <a:pt x="20931" y="3126"/>
                    <a:pt x="21105" y="3153"/>
                  </a:cubicBezTo>
                  <a:cubicBezTo>
                    <a:pt x="21273" y="3178"/>
                    <a:pt x="21444" y="3200"/>
                    <a:pt x="21613" y="3225"/>
                  </a:cubicBezTo>
                  <a:cubicBezTo>
                    <a:pt x="21761" y="3247"/>
                    <a:pt x="21909" y="3271"/>
                    <a:pt x="22057" y="3286"/>
                  </a:cubicBezTo>
                  <a:lnTo>
                    <a:pt x="22093" y="3289"/>
                  </a:lnTo>
                  <a:cubicBezTo>
                    <a:pt x="22222" y="3298"/>
                    <a:pt x="22352" y="3297"/>
                    <a:pt x="22482" y="3300"/>
                  </a:cubicBezTo>
                  <a:cubicBezTo>
                    <a:pt x="22457" y="3318"/>
                    <a:pt x="22429" y="3334"/>
                    <a:pt x="22403" y="3353"/>
                  </a:cubicBezTo>
                  <a:cubicBezTo>
                    <a:pt x="22331" y="3402"/>
                    <a:pt x="22252" y="3439"/>
                    <a:pt x="22177" y="3484"/>
                  </a:cubicBezTo>
                  <a:cubicBezTo>
                    <a:pt x="22064" y="3556"/>
                    <a:pt x="21959" y="3643"/>
                    <a:pt x="21850" y="3721"/>
                  </a:cubicBezTo>
                  <a:lnTo>
                    <a:pt x="21856" y="3717"/>
                  </a:lnTo>
                  <a:lnTo>
                    <a:pt x="21840" y="3728"/>
                  </a:lnTo>
                  <a:lnTo>
                    <a:pt x="21830" y="3735"/>
                  </a:lnTo>
                  <a:lnTo>
                    <a:pt x="21833" y="3733"/>
                  </a:lnTo>
                  <a:lnTo>
                    <a:pt x="21833" y="3733"/>
                  </a:lnTo>
                  <a:cubicBezTo>
                    <a:pt x="21756" y="3786"/>
                    <a:pt x="21679" y="3836"/>
                    <a:pt x="21603" y="3889"/>
                  </a:cubicBezTo>
                  <a:lnTo>
                    <a:pt x="21604" y="3889"/>
                  </a:lnTo>
                  <a:cubicBezTo>
                    <a:pt x="21489" y="3968"/>
                    <a:pt x="21371" y="4046"/>
                    <a:pt x="21258" y="4129"/>
                  </a:cubicBezTo>
                  <a:cubicBezTo>
                    <a:pt x="21160" y="4201"/>
                    <a:pt x="21069" y="4286"/>
                    <a:pt x="20973" y="4362"/>
                  </a:cubicBezTo>
                  <a:cubicBezTo>
                    <a:pt x="20885" y="4431"/>
                    <a:pt x="20795" y="4499"/>
                    <a:pt x="20706" y="4568"/>
                  </a:cubicBezTo>
                  <a:cubicBezTo>
                    <a:pt x="20587" y="4667"/>
                    <a:pt x="20468" y="4763"/>
                    <a:pt x="20344" y="4854"/>
                  </a:cubicBezTo>
                  <a:cubicBezTo>
                    <a:pt x="20046" y="5058"/>
                    <a:pt x="19740" y="5247"/>
                    <a:pt x="19429" y="5428"/>
                  </a:cubicBezTo>
                  <a:cubicBezTo>
                    <a:pt x="19281" y="5515"/>
                    <a:pt x="19129" y="5591"/>
                    <a:pt x="18981" y="5675"/>
                  </a:cubicBezTo>
                  <a:cubicBezTo>
                    <a:pt x="18829" y="5762"/>
                    <a:pt x="18679" y="5847"/>
                    <a:pt x="18528" y="5929"/>
                  </a:cubicBezTo>
                  <a:cubicBezTo>
                    <a:pt x="18532" y="5926"/>
                    <a:pt x="18536" y="5923"/>
                    <a:pt x="18540" y="5921"/>
                  </a:cubicBezTo>
                  <a:lnTo>
                    <a:pt x="18540" y="5921"/>
                  </a:lnTo>
                  <a:cubicBezTo>
                    <a:pt x="18397" y="5994"/>
                    <a:pt x="18248" y="6053"/>
                    <a:pt x="18102" y="6116"/>
                  </a:cubicBezTo>
                  <a:cubicBezTo>
                    <a:pt x="17623" y="6273"/>
                    <a:pt x="17145" y="6424"/>
                    <a:pt x="16655" y="6534"/>
                  </a:cubicBezTo>
                  <a:cubicBezTo>
                    <a:pt x="16421" y="6579"/>
                    <a:pt x="16178" y="6607"/>
                    <a:pt x="15946" y="6664"/>
                  </a:cubicBezTo>
                  <a:cubicBezTo>
                    <a:pt x="15738" y="6715"/>
                    <a:pt x="15536" y="6791"/>
                    <a:pt x="15331" y="6842"/>
                  </a:cubicBezTo>
                  <a:cubicBezTo>
                    <a:pt x="15333" y="6842"/>
                    <a:pt x="15336" y="6841"/>
                    <a:pt x="15338" y="6841"/>
                  </a:cubicBezTo>
                  <a:cubicBezTo>
                    <a:pt x="15340" y="6841"/>
                    <a:pt x="15341" y="6841"/>
                    <a:pt x="15343" y="6842"/>
                  </a:cubicBezTo>
                  <a:cubicBezTo>
                    <a:pt x="15336" y="6843"/>
                    <a:pt x="15333" y="6842"/>
                    <a:pt x="15327" y="6844"/>
                  </a:cubicBezTo>
                  <a:cubicBezTo>
                    <a:pt x="15322" y="6845"/>
                    <a:pt x="15317" y="6846"/>
                    <a:pt x="15312" y="6848"/>
                  </a:cubicBezTo>
                  <a:cubicBezTo>
                    <a:pt x="15316" y="6846"/>
                    <a:pt x="15320" y="6844"/>
                    <a:pt x="15325" y="6843"/>
                  </a:cubicBezTo>
                  <a:lnTo>
                    <a:pt x="15325" y="6843"/>
                  </a:lnTo>
                  <a:cubicBezTo>
                    <a:pt x="15183" y="6867"/>
                    <a:pt x="15041" y="6878"/>
                    <a:pt x="14899" y="6898"/>
                  </a:cubicBezTo>
                  <a:cubicBezTo>
                    <a:pt x="14758" y="6917"/>
                    <a:pt x="14616" y="6944"/>
                    <a:pt x="14475" y="6976"/>
                  </a:cubicBezTo>
                  <a:cubicBezTo>
                    <a:pt x="14199" y="7038"/>
                    <a:pt x="13925" y="7109"/>
                    <a:pt x="13649" y="7169"/>
                  </a:cubicBezTo>
                  <a:cubicBezTo>
                    <a:pt x="13472" y="7204"/>
                    <a:pt x="13292" y="7227"/>
                    <a:pt x="13112" y="7240"/>
                  </a:cubicBezTo>
                  <a:cubicBezTo>
                    <a:pt x="13095" y="7241"/>
                    <a:pt x="13078" y="7242"/>
                    <a:pt x="13060" y="7243"/>
                  </a:cubicBezTo>
                  <a:cubicBezTo>
                    <a:pt x="12975" y="7278"/>
                    <a:pt x="12883" y="7298"/>
                    <a:pt x="12792" y="7320"/>
                  </a:cubicBezTo>
                  <a:cubicBezTo>
                    <a:pt x="12697" y="7344"/>
                    <a:pt x="12602" y="7364"/>
                    <a:pt x="12505" y="7383"/>
                  </a:cubicBezTo>
                  <a:cubicBezTo>
                    <a:pt x="12322" y="7420"/>
                    <a:pt x="12136" y="7448"/>
                    <a:pt x="11950" y="7464"/>
                  </a:cubicBezTo>
                  <a:cubicBezTo>
                    <a:pt x="11786" y="7477"/>
                    <a:pt x="11621" y="7488"/>
                    <a:pt x="11454" y="7494"/>
                  </a:cubicBezTo>
                  <a:lnTo>
                    <a:pt x="11451" y="7494"/>
                  </a:lnTo>
                  <a:cubicBezTo>
                    <a:pt x="11385" y="7507"/>
                    <a:pt x="11317" y="7517"/>
                    <a:pt x="11249" y="7528"/>
                  </a:cubicBezTo>
                  <a:cubicBezTo>
                    <a:pt x="11238" y="7529"/>
                    <a:pt x="11227" y="7531"/>
                    <a:pt x="11216" y="7533"/>
                  </a:cubicBezTo>
                  <a:cubicBezTo>
                    <a:pt x="11164" y="7541"/>
                    <a:pt x="11108" y="7550"/>
                    <a:pt x="11053" y="7550"/>
                  </a:cubicBezTo>
                  <a:cubicBezTo>
                    <a:pt x="11038" y="7550"/>
                    <a:pt x="11024" y="7550"/>
                    <a:pt x="11010" y="7548"/>
                  </a:cubicBezTo>
                  <a:cubicBezTo>
                    <a:pt x="10988" y="7546"/>
                    <a:pt x="10966" y="7542"/>
                    <a:pt x="10946" y="7535"/>
                  </a:cubicBezTo>
                  <a:cubicBezTo>
                    <a:pt x="10894" y="7540"/>
                    <a:pt x="10843" y="7544"/>
                    <a:pt x="10791" y="7548"/>
                  </a:cubicBezTo>
                  <a:lnTo>
                    <a:pt x="10791" y="7548"/>
                  </a:lnTo>
                  <a:cubicBezTo>
                    <a:pt x="10741" y="7550"/>
                    <a:pt x="10691" y="7551"/>
                    <a:pt x="10641" y="7551"/>
                  </a:cubicBezTo>
                  <a:cubicBezTo>
                    <a:pt x="10543" y="7551"/>
                    <a:pt x="10446" y="7548"/>
                    <a:pt x="10348" y="7546"/>
                  </a:cubicBezTo>
                  <a:cubicBezTo>
                    <a:pt x="10329" y="7546"/>
                    <a:pt x="10310" y="7546"/>
                    <a:pt x="10291" y="7546"/>
                  </a:cubicBezTo>
                  <a:cubicBezTo>
                    <a:pt x="10168" y="7546"/>
                    <a:pt x="10044" y="7551"/>
                    <a:pt x="9919" y="7559"/>
                  </a:cubicBezTo>
                  <a:cubicBezTo>
                    <a:pt x="9648" y="7575"/>
                    <a:pt x="9374" y="7592"/>
                    <a:pt x="9101" y="7596"/>
                  </a:cubicBezTo>
                  <a:cubicBezTo>
                    <a:pt x="8802" y="7601"/>
                    <a:pt x="8506" y="7617"/>
                    <a:pt x="8207" y="7630"/>
                  </a:cubicBezTo>
                  <a:cubicBezTo>
                    <a:pt x="8067" y="7640"/>
                    <a:pt x="7925" y="7639"/>
                    <a:pt x="7785" y="7644"/>
                  </a:cubicBezTo>
                  <a:cubicBezTo>
                    <a:pt x="7636" y="7648"/>
                    <a:pt x="7486" y="7661"/>
                    <a:pt x="7337" y="7674"/>
                  </a:cubicBezTo>
                  <a:cubicBezTo>
                    <a:pt x="7347" y="7673"/>
                    <a:pt x="7358" y="7672"/>
                    <a:pt x="7368" y="7671"/>
                  </a:cubicBezTo>
                  <a:lnTo>
                    <a:pt x="7368" y="7671"/>
                  </a:lnTo>
                  <a:cubicBezTo>
                    <a:pt x="7151" y="7684"/>
                    <a:pt x="6933" y="7684"/>
                    <a:pt x="6716" y="7697"/>
                  </a:cubicBezTo>
                  <a:cubicBezTo>
                    <a:pt x="6563" y="7707"/>
                    <a:pt x="6411" y="7714"/>
                    <a:pt x="6258" y="7714"/>
                  </a:cubicBezTo>
                  <a:cubicBezTo>
                    <a:pt x="6201" y="7714"/>
                    <a:pt x="6144" y="7713"/>
                    <a:pt x="6087" y="7711"/>
                  </a:cubicBezTo>
                  <a:cubicBezTo>
                    <a:pt x="5974" y="7706"/>
                    <a:pt x="5860" y="7704"/>
                    <a:pt x="5746" y="7704"/>
                  </a:cubicBezTo>
                  <a:cubicBezTo>
                    <a:pt x="5638" y="7704"/>
                    <a:pt x="5530" y="7706"/>
                    <a:pt x="5421" y="7712"/>
                  </a:cubicBezTo>
                  <a:cubicBezTo>
                    <a:pt x="5379" y="7714"/>
                    <a:pt x="5336" y="7717"/>
                    <a:pt x="5292" y="7718"/>
                  </a:cubicBezTo>
                  <a:lnTo>
                    <a:pt x="5130" y="7709"/>
                  </a:lnTo>
                  <a:lnTo>
                    <a:pt x="5130" y="7709"/>
                  </a:lnTo>
                  <a:lnTo>
                    <a:pt x="5159" y="7711"/>
                  </a:lnTo>
                  <a:lnTo>
                    <a:pt x="5034" y="7704"/>
                  </a:lnTo>
                  <a:lnTo>
                    <a:pt x="5026" y="7703"/>
                  </a:lnTo>
                  <a:lnTo>
                    <a:pt x="5019" y="7703"/>
                  </a:lnTo>
                  <a:cubicBezTo>
                    <a:pt x="5007" y="7701"/>
                    <a:pt x="4996" y="7701"/>
                    <a:pt x="4983" y="7701"/>
                  </a:cubicBezTo>
                  <a:cubicBezTo>
                    <a:pt x="4936" y="7695"/>
                    <a:pt x="4889" y="7692"/>
                    <a:pt x="4841" y="7692"/>
                  </a:cubicBezTo>
                  <a:cubicBezTo>
                    <a:pt x="4680" y="7685"/>
                    <a:pt x="4523" y="7678"/>
                    <a:pt x="4363" y="7669"/>
                  </a:cubicBezTo>
                  <a:lnTo>
                    <a:pt x="4368" y="7669"/>
                  </a:lnTo>
                  <a:cubicBezTo>
                    <a:pt x="4178" y="7659"/>
                    <a:pt x="3988" y="7641"/>
                    <a:pt x="3797" y="7634"/>
                  </a:cubicBezTo>
                  <a:cubicBezTo>
                    <a:pt x="3627" y="7628"/>
                    <a:pt x="3456" y="7625"/>
                    <a:pt x="3285" y="7618"/>
                  </a:cubicBezTo>
                  <a:cubicBezTo>
                    <a:pt x="3288" y="7617"/>
                    <a:pt x="3291" y="7617"/>
                    <a:pt x="3295" y="7617"/>
                  </a:cubicBezTo>
                  <a:cubicBezTo>
                    <a:pt x="3088" y="7604"/>
                    <a:pt x="2883" y="7583"/>
                    <a:pt x="2675" y="7577"/>
                  </a:cubicBezTo>
                  <a:cubicBezTo>
                    <a:pt x="2467" y="7571"/>
                    <a:pt x="2264" y="7577"/>
                    <a:pt x="2056" y="7566"/>
                  </a:cubicBezTo>
                  <a:lnTo>
                    <a:pt x="2060" y="7566"/>
                  </a:lnTo>
                  <a:cubicBezTo>
                    <a:pt x="1946" y="7556"/>
                    <a:pt x="1832" y="7544"/>
                    <a:pt x="1717" y="7539"/>
                  </a:cubicBezTo>
                  <a:cubicBezTo>
                    <a:pt x="1629" y="7535"/>
                    <a:pt x="1539" y="7532"/>
                    <a:pt x="1452" y="7530"/>
                  </a:cubicBezTo>
                  <a:cubicBezTo>
                    <a:pt x="1322" y="7521"/>
                    <a:pt x="1196" y="7507"/>
                    <a:pt x="1068" y="7494"/>
                  </a:cubicBezTo>
                  <a:cubicBezTo>
                    <a:pt x="941" y="7483"/>
                    <a:pt x="807" y="7479"/>
                    <a:pt x="678" y="7472"/>
                  </a:cubicBezTo>
                  <a:cubicBezTo>
                    <a:pt x="681" y="7472"/>
                    <a:pt x="684" y="7472"/>
                    <a:pt x="688" y="7472"/>
                  </a:cubicBezTo>
                  <a:cubicBezTo>
                    <a:pt x="691" y="7472"/>
                    <a:pt x="695" y="7472"/>
                    <a:pt x="699" y="7472"/>
                  </a:cubicBezTo>
                  <a:lnTo>
                    <a:pt x="699" y="7472"/>
                  </a:lnTo>
                  <a:cubicBezTo>
                    <a:pt x="638" y="7466"/>
                    <a:pt x="577" y="7459"/>
                    <a:pt x="518" y="7451"/>
                  </a:cubicBezTo>
                  <a:cubicBezTo>
                    <a:pt x="454" y="7438"/>
                    <a:pt x="390" y="7426"/>
                    <a:pt x="331" y="7409"/>
                  </a:cubicBezTo>
                  <a:cubicBezTo>
                    <a:pt x="311" y="7403"/>
                    <a:pt x="291" y="7400"/>
                    <a:pt x="271" y="7400"/>
                  </a:cubicBezTo>
                  <a:cubicBezTo>
                    <a:pt x="166" y="7400"/>
                    <a:pt x="68" y="7476"/>
                    <a:pt x="41" y="7579"/>
                  </a:cubicBezTo>
                  <a:cubicBezTo>
                    <a:pt x="12" y="7692"/>
                    <a:pt x="70" y="7809"/>
                    <a:pt x="177" y="7855"/>
                  </a:cubicBezTo>
                  <a:cubicBezTo>
                    <a:pt x="150" y="7901"/>
                    <a:pt x="140" y="7955"/>
                    <a:pt x="148" y="8007"/>
                  </a:cubicBezTo>
                  <a:cubicBezTo>
                    <a:pt x="163" y="8116"/>
                    <a:pt x="249" y="8193"/>
                    <a:pt x="353" y="8211"/>
                  </a:cubicBezTo>
                  <a:cubicBezTo>
                    <a:pt x="518" y="8236"/>
                    <a:pt x="684" y="8261"/>
                    <a:pt x="848" y="8292"/>
                  </a:cubicBezTo>
                  <a:cubicBezTo>
                    <a:pt x="837" y="8289"/>
                    <a:pt x="828" y="8288"/>
                    <a:pt x="817" y="8285"/>
                  </a:cubicBezTo>
                  <a:lnTo>
                    <a:pt x="817" y="8285"/>
                  </a:lnTo>
                  <a:cubicBezTo>
                    <a:pt x="1015" y="8323"/>
                    <a:pt x="1214" y="8357"/>
                    <a:pt x="1414" y="8376"/>
                  </a:cubicBezTo>
                  <a:cubicBezTo>
                    <a:pt x="1455" y="8380"/>
                    <a:pt x="1493" y="8384"/>
                    <a:pt x="1535" y="8386"/>
                  </a:cubicBezTo>
                  <a:cubicBezTo>
                    <a:pt x="1785" y="8402"/>
                    <a:pt x="2040" y="8414"/>
                    <a:pt x="2294" y="8423"/>
                  </a:cubicBezTo>
                  <a:cubicBezTo>
                    <a:pt x="2784" y="8442"/>
                    <a:pt x="3276" y="8448"/>
                    <a:pt x="3766" y="8457"/>
                  </a:cubicBezTo>
                  <a:cubicBezTo>
                    <a:pt x="3980" y="8463"/>
                    <a:pt x="4198" y="8471"/>
                    <a:pt x="4412" y="8471"/>
                  </a:cubicBezTo>
                  <a:cubicBezTo>
                    <a:pt x="4436" y="8471"/>
                    <a:pt x="4458" y="8471"/>
                    <a:pt x="4481" y="8471"/>
                  </a:cubicBezTo>
                  <a:cubicBezTo>
                    <a:pt x="4613" y="8469"/>
                    <a:pt x="4744" y="8464"/>
                    <a:pt x="4875" y="8456"/>
                  </a:cubicBezTo>
                  <a:cubicBezTo>
                    <a:pt x="4934" y="8453"/>
                    <a:pt x="4997" y="8450"/>
                    <a:pt x="5059" y="8442"/>
                  </a:cubicBezTo>
                  <a:cubicBezTo>
                    <a:pt x="5162" y="8469"/>
                    <a:pt x="5275" y="8476"/>
                    <a:pt x="5381" y="8480"/>
                  </a:cubicBezTo>
                  <a:cubicBezTo>
                    <a:pt x="5411" y="8481"/>
                    <a:pt x="5440" y="8485"/>
                    <a:pt x="5471" y="8486"/>
                  </a:cubicBezTo>
                  <a:cubicBezTo>
                    <a:pt x="5679" y="8518"/>
                    <a:pt x="5887" y="8553"/>
                    <a:pt x="6097" y="8582"/>
                  </a:cubicBezTo>
                  <a:cubicBezTo>
                    <a:pt x="6238" y="8599"/>
                    <a:pt x="6377" y="8610"/>
                    <a:pt x="6519" y="8620"/>
                  </a:cubicBezTo>
                  <a:cubicBezTo>
                    <a:pt x="6637" y="8629"/>
                    <a:pt x="6757" y="8626"/>
                    <a:pt x="6875" y="8628"/>
                  </a:cubicBezTo>
                  <a:cubicBezTo>
                    <a:pt x="6884" y="8628"/>
                    <a:pt x="6894" y="8628"/>
                    <a:pt x="6903" y="8628"/>
                  </a:cubicBezTo>
                  <a:cubicBezTo>
                    <a:pt x="7020" y="8628"/>
                    <a:pt x="7138" y="8622"/>
                    <a:pt x="7254" y="8617"/>
                  </a:cubicBezTo>
                  <a:cubicBezTo>
                    <a:pt x="7378" y="8611"/>
                    <a:pt x="7500" y="8606"/>
                    <a:pt x="7621" y="8602"/>
                  </a:cubicBezTo>
                  <a:cubicBezTo>
                    <a:pt x="8139" y="8581"/>
                    <a:pt x="8657" y="8557"/>
                    <a:pt x="9173" y="8526"/>
                  </a:cubicBezTo>
                  <a:cubicBezTo>
                    <a:pt x="9654" y="8497"/>
                    <a:pt x="10137" y="8443"/>
                    <a:pt x="10615" y="8371"/>
                  </a:cubicBezTo>
                  <a:cubicBezTo>
                    <a:pt x="10865" y="8330"/>
                    <a:pt x="11116" y="8296"/>
                    <a:pt x="11364" y="8242"/>
                  </a:cubicBezTo>
                  <a:cubicBezTo>
                    <a:pt x="11493" y="8213"/>
                    <a:pt x="11624" y="8189"/>
                    <a:pt x="11752" y="8154"/>
                  </a:cubicBezTo>
                  <a:cubicBezTo>
                    <a:pt x="11812" y="8137"/>
                    <a:pt x="11874" y="8123"/>
                    <a:pt x="11933" y="8107"/>
                  </a:cubicBezTo>
                  <a:cubicBezTo>
                    <a:pt x="12009" y="8099"/>
                    <a:pt x="12084" y="8090"/>
                    <a:pt x="12159" y="8082"/>
                  </a:cubicBezTo>
                  <a:cubicBezTo>
                    <a:pt x="12169" y="8084"/>
                    <a:pt x="12179" y="8085"/>
                    <a:pt x="12189" y="8087"/>
                  </a:cubicBezTo>
                  <a:cubicBezTo>
                    <a:pt x="12239" y="8087"/>
                    <a:pt x="12288" y="8080"/>
                    <a:pt x="12337" y="8069"/>
                  </a:cubicBezTo>
                  <a:cubicBezTo>
                    <a:pt x="12347" y="8065"/>
                    <a:pt x="12360" y="8062"/>
                    <a:pt x="12370" y="8059"/>
                  </a:cubicBezTo>
                  <a:lnTo>
                    <a:pt x="12386" y="8057"/>
                  </a:lnTo>
                  <a:cubicBezTo>
                    <a:pt x="12559" y="8038"/>
                    <a:pt x="12735" y="8022"/>
                    <a:pt x="12906" y="7994"/>
                  </a:cubicBezTo>
                  <a:cubicBezTo>
                    <a:pt x="12954" y="7986"/>
                    <a:pt x="13003" y="7978"/>
                    <a:pt x="13052" y="7970"/>
                  </a:cubicBezTo>
                  <a:cubicBezTo>
                    <a:pt x="13058" y="7969"/>
                    <a:pt x="13063" y="7969"/>
                    <a:pt x="13069" y="7968"/>
                  </a:cubicBezTo>
                  <a:cubicBezTo>
                    <a:pt x="13136" y="7957"/>
                    <a:pt x="13204" y="7945"/>
                    <a:pt x="13272" y="7939"/>
                  </a:cubicBezTo>
                  <a:cubicBezTo>
                    <a:pt x="13350" y="7934"/>
                    <a:pt x="13428" y="7924"/>
                    <a:pt x="13504" y="7909"/>
                  </a:cubicBezTo>
                  <a:cubicBezTo>
                    <a:pt x="13558" y="7896"/>
                    <a:pt x="13612" y="7880"/>
                    <a:pt x="13663" y="7858"/>
                  </a:cubicBezTo>
                  <a:cubicBezTo>
                    <a:pt x="13666" y="7857"/>
                    <a:pt x="13668" y="7857"/>
                    <a:pt x="13670" y="7856"/>
                  </a:cubicBezTo>
                  <a:cubicBezTo>
                    <a:pt x="13699" y="7854"/>
                    <a:pt x="13727" y="7849"/>
                    <a:pt x="13755" y="7847"/>
                  </a:cubicBezTo>
                  <a:cubicBezTo>
                    <a:pt x="13763" y="7845"/>
                    <a:pt x="13771" y="7842"/>
                    <a:pt x="13778" y="7838"/>
                  </a:cubicBezTo>
                  <a:cubicBezTo>
                    <a:pt x="13790" y="7837"/>
                    <a:pt x="13800" y="7836"/>
                    <a:pt x="13811" y="7835"/>
                  </a:cubicBezTo>
                  <a:cubicBezTo>
                    <a:pt x="13853" y="7827"/>
                    <a:pt x="13894" y="7819"/>
                    <a:pt x="13936" y="7810"/>
                  </a:cubicBezTo>
                  <a:cubicBezTo>
                    <a:pt x="13940" y="7809"/>
                    <a:pt x="13943" y="7808"/>
                    <a:pt x="13946" y="7808"/>
                  </a:cubicBezTo>
                  <a:lnTo>
                    <a:pt x="13946" y="7808"/>
                  </a:lnTo>
                  <a:cubicBezTo>
                    <a:pt x="13945" y="7808"/>
                    <a:pt x="13943" y="7808"/>
                    <a:pt x="13942" y="7809"/>
                  </a:cubicBezTo>
                  <a:lnTo>
                    <a:pt x="13948" y="7808"/>
                  </a:lnTo>
                  <a:cubicBezTo>
                    <a:pt x="13947" y="7808"/>
                    <a:pt x="13947" y="7808"/>
                    <a:pt x="13946" y="7808"/>
                  </a:cubicBezTo>
                  <a:lnTo>
                    <a:pt x="13946" y="7808"/>
                  </a:lnTo>
                  <a:cubicBezTo>
                    <a:pt x="13990" y="7799"/>
                    <a:pt x="14033" y="7793"/>
                    <a:pt x="14077" y="7785"/>
                  </a:cubicBezTo>
                  <a:cubicBezTo>
                    <a:pt x="14145" y="7771"/>
                    <a:pt x="14210" y="7754"/>
                    <a:pt x="14278" y="7738"/>
                  </a:cubicBezTo>
                  <a:lnTo>
                    <a:pt x="14278" y="7738"/>
                  </a:lnTo>
                  <a:cubicBezTo>
                    <a:pt x="14275" y="7739"/>
                    <a:pt x="14272" y="7739"/>
                    <a:pt x="14269" y="7739"/>
                  </a:cubicBezTo>
                  <a:lnTo>
                    <a:pt x="14296" y="7734"/>
                  </a:lnTo>
                  <a:lnTo>
                    <a:pt x="14297" y="7734"/>
                  </a:lnTo>
                  <a:cubicBezTo>
                    <a:pt x="14365" y="7721"/>
                    <a:pt x="14431" y="7711"/>
                    <a:pt x="14499" y="7700"/>
                  </a:cubicBezTo>
                  <a:cubicBezTo>
                    <a:pt x="14555" y="7691"/>
                    <a:pt x="14612" y="7678"/>
                    <a:pt x="14668" y="7665"/>
                  </a:cubicBezTo>
                  <a:cubicBezTo>
                    <a:pt x="14764" y="7653"/>
                    <a:pt x="14861" y="7638"/>
                    <a:pt x="14957" y="7622"/>
                  </a:cubicBezTo>
                  <a:cubicBezTo>
                    <a:pt x="15065" y="7602"/>
                    <a:pt x="15175" y="7583"/>
                    <a:pt x="15282" y="7560"/>
                  </a:cubicBezTo>
                  <a:cubicBezTo>
                    <a:pt x="15389" y="7539"/>
                    <a:pt x="15504" y="7524"/>
                    <a:pt x="15599" y="7471"/>
                  </a:cubicBezTo>
                  <a:cubicBezTo>
                    <a:pt x="15634" y="7452"/>
                    <a:pt x="15661" y="7422"/>
                    <a:pt x="15678" y="7388"/>
                  </a:cubicBezTo>
                  <a:cubicBezTo>
                    <a:pt x="15749" y="7367"/>
                    <a:pt x="15820" y="7348"/>
                    <a:pt x="15890" y="7326"/>
                  </a:cubicBezTo>
                  <a:cubicBezTo>
                    <a:pt x="15910" y="7324"/>
                    <a:pt x="15931" y="7320"/>
                    <a:pt x="15952" y="7318"/>
                  </a:cubicBezTo>
                  <a:cubicBezTo>
                    <a:pt x="16024" y="7312"/>
                    <a:pt x="16096" y="7307"/>
                    <a:pt x="16166" y="7297"/>
                  </a:cubicBezTo>
                  <a:cubicBezTo>
                    <a:pt x="16302" y="7275"/>
                    <a:pt x="16438" y="7245"/>
                    <a:pt x="16572" y="7218"/>
                  </a:cubicBezTo>
                  <a:lnTo>
                    <a:pt x="16571" y="7218"/>
                  </a:lnTo>
                  <a:cubicBezTo>
                    <a:pt x="16571" y="7218"/>
                    <a:pt x="16572" y="7218"/>
                    <a:pt x="16572" y="7215"/>
                  </a:cubicBezTo>
                  <a:cubicBezTo>
                    <a:pt x="16581" y="7214"/>
                    <a:pt x="16591" y="7211"/>
                    <a:pt x="16600" y="7211"/>
                  </a:cubicBezTo>
                  <a:lnTo>
                    <a:pt x="16598" y="7211"/>
                  </a:lnTo>
                  <a:cubicBezTo>
                    <a:pt x="16835" y="7170"/>
                    <a:pt x="17073" y="7132"/>
                    <a:pt x="17313" y="7100"/>
                  </a:cubicBezTo>
                  <a:cubicBezTo>
                    <a:pt x="17448" y="7081"/>
                    <a:pt x="17579" y="7042"/>
                    <a:pt x="17712" y="7009"/>
                  </a:cubicBezTo>
                  <a:cubicBezTo>
                    <a:pt x="17870" y="6967"/>
                    <a:pt x="18035" y="6936"/>
                    <a:pt x="18188" y="6872"/>
                  </a:cubicBezTo>
                  <a:cubicBezTo>
                    <a:pt x="18299" y="6825"/>
                    <a:pt x="18412" y="6776"/>
                    <a:pt x="18522" y="6729"/>
                  </a:cubicBezTo>
                  <a:cubicBezTo>
                    <a:pt x="18662" y="6669"/>
                    <a:pt x="18806" y="6607"/>
                    <a:pt x="18938" y="6529"/>
                  </a:cubicBezTo>
                  <a:cubicBezTo>
                    <a:pt x="19030" y="6473"/>
                    <a:pt x="19122" y="6413"/>
                    <a:pt x="19213" y="6353"/>
                  </a:cubicBezTo>
                  <a:cubicBezTo>
                    <a:pt x="19297" y="6301"/>
                    <a:pt x="19381" y="6249"/>
                    <a:pt x="19462" y="6192"/>
                  </a:cubicBezTo>
                  <a:cubicBezTo>
                    <a:pt x="19552" y="6130"/>
                    <a:pt x="19650" y="6064"/>
                    <a:pt x="19725" y="5981"/>
                  </a:cubicBezTo>
                  <a:cubicBezTo>
                    <a:pt x="19755" y="5948"/>
                    <a:pt x="19779" y="5910"/>
                    <a:pt x="19795" y="5869"/>
                  </a:cubicBezTo>
                  <a:cubicBezTo>
                    <a:pt x="19838" y="5843"/>
                    <a:pt x="19882" y="5813"/>
                    <a:pt x="19925" y="5785"/>
                  </a:cubicBezTo>
                  <a:lnTo>
                    <a:pt x="19925" y="5784"/>
                  </a:lnTo>
                  <a:lnTo>
                    <a:pt x="19926" y="5783"/>
                  </a:lnTo>
                  <a:lnTo>
                    <a:pt x="19925" y="5783"/>
                  </a:lnTo>
                  <a:cubicBezTo>
                    <a:pt x="19927" y="5781"/>
                    <a:pt x="19931" y="5778"/>
                    <a:pt x="19934" y="5776"/>
                  </a:cubicBezTo>
                  <a:cubicBezTo>
                    <a:pt x="19938" y="5773"/>
                    <a:pt x="19939" y="5773"/>
                    <a:pt x="19940" y="5773"/>
                  </a:cubicBezTo>
                  <a:lnTo>
                    <a:pt x="19987" y="5744"/>
                  </a:lnTo>
                  <a:cubicBezTo>
                    <a:pt x="20046" y="5707"/>
                    <a:pt x="20085" y="5646"/>
                    <a:pt x="20095" y="5578"/>
                  </a:cubicBezTo>
                  <a:cubicBezTo>
                    <a:pt x="20131" y="5556"/>
                    <a:pt x="20168" y="5537"/>
                    <a:pt x="20203" y="5513"/>
                  </a:cubicBezTo>
                  <a:cubicBezTo>
                    <a:pt x="20397" y="5389"/>
                    <a:pt x="20594" y="5263"/>
                    <a:pt x="20776" y="5119"/>
                  </a:cubicBezTo>
                  <a:cubicBezTo>
                    <a:pt x="20909" y="5013"/>
                    <a:pt x="21040" y="4904"/>
                    <a:pt x="21175" y="4800"/>
                  </a:cubicBezTo>
                  <a:cubicBezTo>
                    <a:pt x="21268" y="4729"/>
                    <a:pt x="21358" y="4657"/>
                    <a:pt x="21447" y="4582"/>
                  </a:cubicBezTo>
                  <a:cubicBezTo>
                    <a:pt x="21489" y="4545"/>
                    <a:pt x="21533" y="4510"/>
                    <a:pt x="21579" y="4477"/>
                  </a:cubicBezTo>
                  <a:lnTo>
                    <a:pt x="21579" y="4477"/>
                  </a:lnTo>
                  <a:lnTo>
                    <a:pt x="21565" y="4486"/>
                  </a:lnTo>
                  <a:lnTo>
                    <a:pt x="21589" y="4469"/>
                  </a:lnTo>
                  <a:lnTo>
                    <a:pt x="21591" y="4468"/>
                  </a:lnTo>
                  <a:lnTo>
                    <a:pt x="21590" y="4469"/>
                  </a:lnTo>
                  <a:cubicBezTo>
                    <a:pt x="21711" y="4385"/>
                    <a:pt x="21834" y="4300"/>
                    <a:pt x="21954" y="4216"/>
                  </a:cubicBezTo>
                  <a:lnTo>
                    <a:pt x="21968" y="4207"/>
                  </a:lnTo>
                  <a:lnTo>
                    <a:pt x="21963" y="4211"/>
                  </a:lnTo>
                  <a:cubicBezTo>
                    <a:pt x="21967" y="4208"/>
                    <a:pt x="21971" y="4205"/>
                    <a:pt x="21975" y="4202"/>
                  </a:cubicBezTo>
                  <a:lnTo>
                    <a:pt x="21975" y="4202"/>
                  </a:lnTo>
                  <a:cubicBezTo>
                    <a:pt x="21975" y="4202"/>
                    <a:pt x="21975" y="4203"/>
                    <a:pt x="21975" y="4203"/>
                  </a:cubicBezTo>
                  <a:lnTo>
                    <a:pt x="21975" y="4203"/>
                  </a:lnTo>
                  <a:cubicBezTo>
                    <a:pt x="21975" y="4202"/>
                    <a:pt x="21975" y="4202"/>
                    <a:pt x="21975" y="4202"/>
                  </a:cubicBezTo>
                  <a:lnTo>
                    <a:pt x="21975" y="4202"/>
                  </a:lnTo>
                  <a:cubicBezTo>
                    <a:pt x="21975" y="4202"/>
                    <a:pt x="21975" y="4202"/>
                    <a:pt x="21975" y="4202"/>
                  </a:cubicBezTo>
                  <a:lnTo>
                    <a:pt x="21975" y="4202"/>
                  </a:lnTo>
                  <a:cubicBezTo>
                    <a:pt x="22105" y="4114"/>
                    <a:pt x="22230" y="4024"/>
                    <a:pt x="22356" y="3931"/>
                  </a:cubicBezTo>
                  <a:lnTo>
                    <a:pt x="22356" y="3931"/>
                  </a:lnTo>
                  <a:cubicBezTo>
                    <a:pt x="22356" y="3931"/>
                    <a:pt x="22356" y="3932"/>
                    <a:pt x="22355" y="3932"/>
                  </a:cubicBezTo>
                  <a:lnTo>
                    <a:pt x="22367" y="3923"/>
                  </a:lnTo>
                  <a:lnTo>
                    <a:pt x="22367" y="3923"/>
                  </a:lnTo>
                  <a:cubicBezTo>
                    <a:pt x="22366" y="3924"/>
                    <a:pt x="22366" y="3924"/>
                    <a:pt x="22366" y="3924"/>
                  </a:cubicBezTo>
                  <a:lnTo>
                    <a:pt x="22366" y="3924"/>
                  </a:lnTo>
                  <a:cubicBezTo>
                    <a:pt x="22367" y="3923"/>
                    <a:pt x="22368" y="3923"/>
                    <a:pt x="22368" y="3922"/>
                  </a:cubicBezTo>
                  <a:lnTo>
                    <a:pt x="22368" y="3922"/>
                  </a:lnTo>
                  <a:lnTo>
                    <a:pt x="22367" y="3923"/>
                  </a:lnTo>
                  <a:lnTo>
                    <a:pt x="22367" y="3923"/>
                  </a:lnTo>
                  <a:cubicBezTo>
                    <a:pt x="22368" y="3923"/>
                    <a:pt x="22369" y="3922"/>
                    <a:pt x="22370" y="3921"/>
                  </a:cubicBezTo>
                  <a:lnTo>
                    <a:pt x="22381" y="3914"/>
                  </a:lnTo>
                  <a:lnTo>
                    <a:pt x="22372" y="3919"/>
                  </a:lnTo>
                  <a:cubicBezTo>
                    <a:pt x="22439" y="3876"/>
                    <a:pt x="22510" y="3838"/>
                    <a:pt x="22580" y="3799"/>
                  </a:cubicBezTo>
                  <a:cubicBezTo>
                    <a:pt x="22645" y="3761"/>
                    <a:pt x="22704" y="3714"/>
                    <a:pt x="22766" y="3671"/>
                  </a:cubicBezTo>
                  <a:cubicBezTo>
                    <a:pt x="22794" y="3657"/>
                    <a:pt x="22822" y="3647"/>
                    <a:pt x="22848" y="3631"/>
                  </a:cubicBezTo>
                  <a:cubicBezTo>
                    <a:pt x="22869" y="3618"/>
                    <a:pt x="22890" y="3606"/>
                    <a:pt x="22911" y="3593"/>
                  </a:cubicBezTo>
                  <a:cubicBezTo>
                    <a:pt x="22955" y="3570"/>
                    <a:pt x="22996" y="3544"/>
                    <a:pt x="23036" y="3516"/>
                  </a:cubicBezTo>
                  <a:lnTo>
                    <a:pt x="23036" y="3516"/>
                  </a:lnTo>
                  <a:lnTo>
                    <a:pt x="23034" y="3518"/>
                  </a:lnTo>
                  <a:lnTo>
                    <a:pt x="23041" y="3514"/>
                  </a:lnTo>
                  <a:lnTo>
                    <a:pt x="23056" y="3502"/>
                  </a:lnTo>
                  <a:cubicBezTo>
                    <a:pt x="23063" y="3497"/>
                    <a:pt x="23070" y="3493"/>
                    <a:pt x="23079" y="3488"/>
                  </a:cubicBezTo>
                  <a:cubicBezTo>
                    <a:pt x="23106" y="3476"/>
                    <a:pt x="23133" y="3461"/>
                    <a:pt x="23161" y="3447"/>
                  </a:cubicBezTo>
                  <a:lnTo>
                    <a:pt x="23161" y="3447"/>
                  </a:lnTo>
                  <a:lnTo>
                    <a:pt x="23131" y="3461"/>
                  </a:lnTo>
                  <a:cubicBezTo>
                    <a:pt x="23153" y="3449"/>
                    <a:pt x="23176" y="3439"/>
                    <a:pt x="23197" y="3426"/>
                  </a:cubicBezTo>
                  <a:lnTo>
                    <a:pt x="23197" y="3426"/>
                  </a:lnTo>
                  <a:cubicBezTo>
                    <a:pt x="23190" y="3431"/>
                    <a:pt x="23180" y="3436"/>
                    <a:pt x="23169" y="3442"/>
                  </a:cubicBezTo>
                  <a:cubicBezTo>
                    <a:pt x="23256" y="3399"/>
                    <a:pt x="23344" y="3361"/>
                    <a:pt x="23434" y="3327"/>
                  </a:cubicBezTo>
                  <a:cubicBezTo>
                    <a:pt x="23514" y="3326"/>
                    <a:pt x="23592" y="3323"/>
                    <a:pt x="23671" y="3323"/>
                  </a:cubicBezTo>
                  <a:cubicBezTo>
                    <a:pt x="23683" y="3323"/>
                    <a:pt x="23696" y="3324"/>
                    <a:pt x="23709" y="3324"/>
                  </a:cubicBezTo>
                  <a:cubicBezTo>
                    <a:pt x="23762" y="3327"/>
                    <a:pt x="23815" y="3331"/>
                    <a:pt x="23869" y="3331"/>
                  </a:cubicBezTo>
                  <a:cubicBezTo>
                    <a:pt x="23898" y="3331"/>
                    <a:pt x="23927" y="3330"/>
                    <a:pt x="23956" y="3327"/>
                  </a:cubicBezTo>
                  <a:cubicBezTo>
                    <a:pt x="24073" y="3315"/>
                    <a:pt x="24162" y="3205"/>
                    <a:pt x="24160" y="3089"/>
                  </a:cubicBezTo>
                  <a:cubicBezTo>
                    <a:pt x="24165" y="2981"/>
                    <a:pt x="24075" y="2868"/>
                    <a:pt x="23957" y="2860"/>
                  </a:cubicBezTo>
                  <a:cubicBezTo>
                    <a:pt x="23878" y="2854"/>
                    <a:pt x="23798" y="2852"/>
                    <a:pt x="23717" y="2851"/>
                  </a:cubicBezTo>
                  <a:cubicBezTo>
                    <a:pt x="23462" y="2832"/>
                    <a:pt x="23207" y="2811"/>
                    <a:pt x="22952" y="2782"/>
                  </a:cubicBezTo>
                  <a:lnTo>
                    <a:pt x="22696" y="2751"/>
                  </a:lnTo>
                  <a:cubicBezTo>
                    <a:pt x="22639" y="2744"/>
                    <a:pt x="22582" y="2741"/>
                    <a:pt x="22525" y="2731"/>
                  </a:cubicBezTo>
                  <a:lnTo>
                    <a:pt x="22066" y="2648"/>
                  </a:lnTo>
                  <a:lnTo>
                    <a:pt x="22066" y="2648"/>
                  </a:lnTo>
                  <a:cubicBezTo>
                    <a:pt x="22075" y="2651"/>
                    <a:pt x="22084" y="2652"/>
                    <a:pt x="22095" y="2655"/>
                  </a:cubicBezTo>
                  <a:cubicBezTo>
                    <a:pt x="21760" y="2584"/>
                    <a:pt x="21426" y="2513"/>
                    <a:pt x="21093" y="2434"/>
                  </a:cubicBezTo>
                  <a:cubicBezTo>
                    <a:pt x="20893" y="2386"/>
                    <a:pt x="20695" y="2340"/>
                    <a:pt x="20494" y="2296"/>
                  </a:cubicBezTo>
                  <a:cubicBezTo>
                    <a:pt x="20313" y="2258"/>
                    <a:pt x="20131" y="2223"/>
                    <a:pt x="19948" y="2192"/>
                  </a:cubicBezTo>
                  <a:cubicBezTo>
                    <a:pt x="19617" y="2132"/>
                    <a:pt x="19284" y="2093"/>
                    <a:pt x="18953" y="2042"/>
                  </a:cubicBezTo>
                  <a:cubicBezTo>
                    <a:pt x="18903" y="2034"/>
                    <a:pt x="18854" y="2026"/>
                    <a:pt x="18806" y="2018"/>
                  </a:cubicBezTo>
                  <a:cubicBezTo>
                    <a:pt x="18806" y="1935"/>
                    <a:pt x="18764" y="1858"/>
                    <a:pt x="18693" y="1814"/>
                  </a:cubicBezTo>
                  <a:cubicBezTo>
                    <a:pt x="18661" y="1796"/>
                    <a:pt x="18627" y="1780"/>
                    <a:pt x="18592" y="1768"/>
                  </a:cubicBezTo>
                  <a:cubicBezTo>
                    <a:pt x="18568" y="1749"/>
                    <a:pt x="18540" y="1735"/>
                    <a:pt x="18510" y="1726"/>
                  </a:cubicBezTo>
                  <a:cubicBezTo>
                    <a:pt x="18378" y="1687"/>
                    <a:pt x="18246" y="1648"/>
                    <a:pt x="18114" y="1608"/>
                  </a:cubicBezTo>
                  <a:cubicBezTo>
                    <a:pt x="17967" y="1564"/>
                    <a:pt x="17826" y="1510"/>
                    <a:pt x="17674" y="1480"/>
                  </a:cubicBezTo>
                  <a:cubicBezTo>
                    <a:pt x="17661" y="1478"/>
                    <a:pt x="17648" y="1477"/>
                    <a:pt x="17635" y="1477"/>
                  </a:cubicBezTo>
                  <a:cubicBezTo>
                    <a:pt x="17608" y="1477"/>
                    <a:pt x="17581" y="1482"/>
                    <a:pt x="17555" y="1493"/>
                  </a:cubicBezTo>
                  <a:cubicBezTo>
                    <a:pt x="17483" y="1475"/>
                    <a:pt x="17411" y="1455"/>
                    <a:pt x="17339" y="1435"/>
                  </a:cubicBezTo>
                  <a:cubicBezTo>
                    <a:pt x="17036" y="1347"/>
                    <a:pt x="16730" y="1258"/>
                    <a:pt x="16424" y="1173"/>
                  </a:cubicBezTo>
                  <a:cubicBezTo>
                    <a:pt x="16123" y="1088"/>
                    <a:pt x="15820" y="1012"/>
                    <a:pt x="15512" y="944"/>
                  </a:cubicBezTo>
                  <a:cubicBezTo>
                    <a:pt x="15196" y="875"/>
                    <a:pt x="14872" y="840"/>
                    <a:pt x="14554" y="783"/>
                  </a:cubicBezTo>
                  <a:lnTo>
                    <a:pt x="14554" y="783"/>
                  </a:lnTo>
                  <a:lnTo>
                    <a:pt x="14557" y="784"/>
                  </a:lnTo>
                  <a:lnTo>
                    <a:pt x="14557" y="784"/>
                  </a:lnTo>
                  <a:lnTo>
                    <a:pt x="14533" y="779"/>
                  </a:lnTo>
                  <a:cubicBezTo>
                    <a:pt x="14482" y="763"/>
                    <a:pt x="14430" y="749"/>
                    <a:pt x="14379" y="735"/>
                  </a:cubicBezTo>
                  <a:cubicBezTo>
                    <a:pt x="14358" y="729"/>
                    <a:pt x="14338" y="727"/>
                    <a:pt x="14318" y="727"/>
                  </a:cubicBezTo>
                  <a:cubicBezTo>
                    <a:pt x="14213" y="727"/>
                    <a:pt x="14117" y="795"/>
                    <a:pt x="14087" y="901"/>
                  </a:cubicBezTo>
                  <a:lnTo>
                    <a:pt x="14087" y="905"/>
                  </a:lnTo>
                  <a:cubicBezTo>
                    <a:pt x="13855" y="825"/>
                    <a:pt x="13625" y="737"/>
                    <a:pt x="13390" y="660"/>
                  </a:cubicBezTo>
                  <a:cubicBezTo>
                    <a:pt x="13255" y="618"/>
                    <a:pt x="13116" y="576"/>
                    <a:pt x="12979" y="536"/>
                  </a:cubicBezTo>
                  <a:cubicBezTo>
                    <a:pt x="12855" y="500"/>
                    <a:pt x="12731" y="462"/>
                    <a:pt x="12603" y="437"/>
                  </a:cubicBezTo>
                  <a:cubicBezTo>
                    <a:pt x="12305" y="377"/>
                    <a:pt x="12008" y="336"/>
                    <a:pt x="11705" y="304"/>
                  </a:cubicBezTo>
                  <a:cubicBezTo>
                    <a:pt x="11428" y="278"/>
                    <a:pt x="11147" y="263"/>
                    <a:pt x="10867" y="247"/>
                  </a:cubicBezTo>
                  <a:lnTo>
                    <a:pt x="10873" y="247"/>
                  </a:lnTo>
                  <a:cubicBezTo>
                    <a:pt x="10674" y="235"/>
                    <a:pt x="10476" y="216"/>
                    <a:pt x="10277" y="207"/>
                  </a:cubicBezTo>
                  <a:cubicBezTo>
                    <a:pt x="10166" y="199"/>
                    <a:pt x="10054" y="197"/>
                    <a:pt x="9944" y="196"/>
                  </a:cubicBezTo>
                  <a:cubicBezTo>
                    <a:pt x="9870" y="194"/>
                    <a:pt x="9796" y="192"/>
                    <a:pt x="9722" y="192"/>
                  </a:cubicBezTo>
                  <a:cubicBezTo>
                    <a:pt x="9710" y="192"/>
                    <a:pt x="9698" y="192"/>
                    <a:pt x="9687" y="192"/>
                  </a:cubicBezTo>
                  <a:cubicBezTo>
                    <a:pt x="9681" y="192"/>
                    <a:pt x="9677" y="195"/>
                    <a:pt x="9672" y="195"/>
                  </a:cubicBezTo>
                  <a:cubicBezTo>
                    <a:pt x="9570" y="186"/>
                    <a:pt x="9469" y="179"/>
                    <a:pt x="9368" y="173"/>
                  </a:cubicBezTo>
                  <a:cubicBezTo>
                    <a:pt x="9178" y="158"/>
                    <a:pt x="8987" y="150"/>
                    <a:pt x="8797" y="135"/>
                  </a:cubicBezTo>
                  <a:cubicBezTo>
                    <a:pt x="8343" y="100"/>
                    <a:pt x="7886" y="62"/>
                    <a:pt x="7432" y="32"/>
                  </a:cubicBezTo>
                  <a:cubicBezTo>
                    <a:pt x="7100" y="11"/>
                    <a:pt x="6767" y="1"/>
                    <a:pt x="643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2"/>
            <p:cNvSpPr/>
            <p:nvPr/>
          </p:nvSpPr>
          <p:spPr>
            <a:xfrm>
              <a:off x="3853800" y="1376700"/>
              <a:ext cx="243100" cy="179050"/>
            </a:xfrm>
            <a:custGeom>
              <a:avLst/>
              <a:gdLst/>
              <a:ahLst/>
              <a:cxnLst/>
              <a:rect l="l" t="t" r="r" b="b"/>
              <a:pathLst>
                <a:path w="9724" h="7162" extrusionOk="0">
                  <a:moveTo>
                    <a:pt x="8243" y="0"/>
                  </a:moveTo>
                  <a:cubicBezTo>
                    <a:pt x="8201" y="0"/>
                    <a:pt x="8160" y="6"/>
                    <a:pt x="8123" y="22"/>
                  </a:cubicBezTo>
                  <a:cubicBezTo>
                    <a:pt x="8093" y="21"/>
                    <a:pt x="8066" y="19"/>
                    <a:pt x="8038" y="19"/>
                  </a:cubicBezTo>
                  <a:cubicBezTo>
                    <a:pt x="8027" y="19"/>
                    <a:pt x="8015" y="19"/>
                    <a:pt x="8003" y="20"/>
                  </a:cubicBezTo>
                  <a:cubicBezTo>
                    <a:pt x="7899" y="25"/>
                    <a:pt x="7794" y="38"/>
                    <a:pt x="7691" y="57"/>
                  </a:cubicBezTo>
                  <a:cubicBezTo>
                    <a:pt x="7493" y="93"/>
                    <a:pt x="7298" y="142"/>
                    <a:pt x="7108" y="206"/>
                  </a:cubicBezTo>
                  <a:cubicBezTo>
                    <a:pt x="7008" y="236"/>
                    <a:pt x="6908" y="268"/>
                    <a:pt x="6808" y="301"/>
                  </a:cubicBezTo>
                  <a:cubicBezTo>
                    <a:pt x="6642" y="329"/>
                    <a:pt x="6478" y="371"/>
                    <a:pt x="6318" y="423"/>
                  </a:cubicBezTo>
                  <a:cubicBezTo>
                    <a:pt x="6176" y="470"/>
                    <a:pt x="6035" y="517"/>
                    <a:pt x="5894" y="565"/>
                  </a:cubicBezTo>
                  <a:cubicBezTo>
                    <a:pt x="5810" y="592"/>
                    <a:pt x="5730" y="622"/>
                    <a:pt x="5647" y="649"/>
                  </a:cubicBezTo>
                  <a:cubicBezTo>
                    <a:pt x="5635" y="651"/>
                    <a:pt x="5622" y="655"/>
                    <a:pt x="5611" y="659"/>
                  </a:cubicBezTo>
                  <a:cubicBezTo>
                    <a:pt x="5496" y="699"/>
                    <a:pt x="5382" y="741"/>
                    <a:pt x="5270" y="784"/>
                  </a:cubicBezTo>
                  <a:lnTo>
                    <a:pt x="5195" y="811"/>
                  </a:lnTo>
                  <a:cubicBezTo>
                    <a:pt x="4892" y="915"/>
                    <a:pt x="4592" y="1021"/>
                    <a:pt x="4291" y="1128"/>
                  </a:cubicBezTo>
                  <a:cubicBezTo>
                    <a:pt x="4162" y="1173"/>
                    <a:pt x="4036" y="1218"/>
                    <a:pt x="3908" y="1266"/>
                  </a:cubicBezTo>
                  <a:cubicBezTo>
                    <a:pt x="3831" y="1295"/>
                    <a:pt x="3754" y="1323"/>
                    <a:pt x="3677" y="1352"/>
                  </a:cubicBezTo>
                  <a:cubicBezTo>
                    <a:pt x="3626" y="1371"/>
                    <a:pt x="3576" y="1393"/>
                    <a:pt x="3529" y="1417"/>
                  </a:cubicBezTo>
                  <a:cubicBezTo>
                    <a:pt x="3501" y="1433"/>
                    <a:pt x="3476" y="1453"/>
                    <a:pt x="3453" y="1475"/>
                  </a:cubicBezTo>
                  <a:cubicBezTo>
                    <a:pt x="3379" y="1502"/>
                    <a:pt x="3306" y="1533"/>
                    <a:pt x="3234" y="1564"/>
                  </a:cubicBezTo>
                  <a:lnTo>
                    <a:pt x="2733" y="1777"/>
                  </a:lnTo>
                  <a:cubicBezTo>
                    <a:pt x="2615" y="1828"/>
                    <a:pt x="2500" y="1885"/>
                    <a:pt x="2385" y="1939"/>
                  </a:cubicBezTo>
                  <a:cubicBezTo>
                    <a:pt x="2259" y="2000"/>
                    <a:pt x="2131" y="2058"/>
                    <a:pt x="2005" y="2122"/>
                  </a:cubicBezTo>
                  <a:cubicBezTo>
                    <a:pt x="1851" y="2200"/>
                    <a:pt x="1695" y="2278"/>
                    <a:pt x="1540" y="2359"/>
                  </a:cubicBezTo>
                  <a:cubicBezTo>
                    <a:pt x="1424" y="2416"/>
                    <a:pt x="1310" y="2479"/>
                    <a:pt x="1196" y="2541"/>
                  </a:cubicBezTo>
                  <a:cubicBezTo>
                    <a:pt x="1050" y="2622"/>
                    <a:pt x="893" y="2696"/>
                    <a:pt x="757" y="2795"/>
                  </a:cubicBezTo>
                  <a:cubicBezTo>
                    <a:pt x="710" y="2827"/>
                    <a:pt x="677" y="2877"/>
                    <a:pt x="662" y="2932"/>
                  </a:cubicBezTo>
                  <a:cubicBezTo>
                    <a:pt x="606" y="2972"/>
                    <a:pt x="548" y="3012"/>
                    <a:pt x="494" y="3055"/>
                  </a:cubicBezTo>
                  <a:cubicBezTo>
                    <a:pt x="489" y="3058"/>
                    <a:pt x="484" y="3060"/>
                    <a:pt x="481" y="3064"/>
                  </a:cubicBezTo>
                  <a:cubicBezTo>
                    <a:pt x="460" y="3077"/>
                    <a:pt x="443" y="3091"/>
                    <a:pt x="426" y="3107"/>
                  </a:cubicBezTo>
                  <a:lnTo>
                    <a:pt x="424" y="3108"/>
                  </a:lnTo>
                  <a:cubicBezTo>
                    <a:pt x="302" y="3197"/>
                    <a:pt x="189" y="3297"/>
                    <a:pt x="86" y="3407"/>
                  </a:cubicBezTo>
                  <a:cubicBezTo>
                    <a:pt x="50" y="3448"/>
                    <a:pt x="30" y="3501"/>
                    <a:pt x="31" y="3556"/>
                  </a:cubicBezTo>
                  <a:cubicBezTo>
                    <a:pt x="0" y="3622"/>
                    <a:pt x="1" y="3700"/>
                    <a:pt x="35" y="3765"/>
                  </a:cubicBezTo>
                  <a:cubicBezTo>
                    <a:pt x="68" y="3829"/>
                    <a:pt x="129" y="3874"/>
                    <a:pt x="200" y="3887"/>
                  </a:cubicBezTo>
                  <a:cubicBezTo>
                    <a:pt x="134" y="4044"/>
                    <a:pt x="250" y="4215"/>
                    <a:pt x="416" y="4215"/>
                  </a:cubicBezTo>
                  <a:cubicBezTo>
                    <a:pt x="424" y="4215"/>
                    <a:pt x="431" y="4214"/>
                    <a:pt x="438" y="4214"/>
                  </a:cubicBezTo>
                  <a:cubicBezTo>
                    <a:pt x="551" y="4200"/>
                    <a:pt x="662" y="4180"/>
                    <a:pt x="772" y="4152"/>
                  </a:cubicBezTo>
                  <a:cubicBezTo>
                    <a:pt x="776" y="4153"/>
                    <a:pt x="780" y="4153"/>
                    <a:pt x="784" y="4153"/>
                  </a:cubicBezTo>
                  <a:cubicBezTo>
                    <a:pt x="788" y="4153"/>
                    <a:pt x="792" y="4153"/>
                    <a:pt x="796" y="4152"/>
                  </a:cubicBezTo>
                  <a:cubicBezTo>
                    <a:pt x="798" y="4160"/>
                    <a:pt x="804" y="4168"/>
                    <a:pt x="807" y="4176"/>
                  </a:cubicBezTo>
                  <a:cubicBezTo>
                    <a:pt x="821" y="4208"/>
                    <a:pt x="838" y="4239"/>
                    <a:pt x="861" y="4267"/>
                  </a:cubicBezTo>
                  <a:cubicBezTo>
                    <a:pt x="880" y="4286"/>
                    <a:pt x="900" y="4302"/>
                    <a:pt x="922" y="4317"/>
                  </a:cubicBezTo>
                  <a:cubicBezTo>
                    <a:pt x="960" y="4347"/>
                    <a:pt x="1004" y="4369"/>
                    <a:pt x="1051" y="4382"/>
                  </a:cubicBezTo>
                  <a:cubicBezTo>
                    <a:pt x="1057" y="4384"/>
                    <a:pt x="1063" y="4386"/>
                    <a:pt x="1069" y="4387"/>
                  </a:cubicBezTo>
                  <a:lnTo>
                    <a:pt x="1074" y="4398"/>
                  </a:lnTo>
                  <a:cubicBezTo>
                    <a:pt x="1106" y="4489"/>
                    <a:pt x="1185" y="4541"/>
                    <a:pt x="1270" y="4576"/>
                  </a:cubicBezTo>
                  <a:cubicBezTo>
                    <a:pt x="1276" y="4587"/>
                    <a:pt x="1284" y="4597"/>
                    <a:pt x="1294" y="4605"/>
                  </a:cubicBezTo>
                  <a:cubicBezTo>
                    <a:pt x="1337" y="4655"/>
                    <a:pt x="1390" y="4696"/>
                    <a:pt x="1450" y="4725"/>
                  </a:cubicBezTo>
                  <a:cubicBezTo>
                    <a:pt x="1553" y="4768"/>
                    <a:pt x="1663" y="4795"/>
                    <a:pt x="1775" y="4806"/>
                  </a:cubicBezTo>
                  <a:cubicBezTo>
                    <a:pt x="1797" y="4836"/>
                    <a:pt x="1824" y="4861"/>
                    <a:pt x="1853" y="4882"/>
                  </a:cubicBezTo>
                  <a:cubicBezTo>
                    <a:pt x="1895" y="4916"/>
                    <a:pt x="1940" y="4946"/>
                    <a:pt x="1985" y="4975"/>
                  </a:cubicBezTo>
                  <a:cubicBezTo>
                    <a:pt x="2067" y="5029"/>
                    <a:pt x="2173" y="5071"/>
                    <a:pt x="2269" y="5099"/>
                  </a:cubicBezTo>
                  <a:cubicBezTo>
                    <a:pt x="2315" y="5123"/>
                    <a:pt x="2362" y="5143"/>
                    <a:pt x="2411" y="5159"/>
                  </a:cubicBezTo>
                  <a:cubicBezTo>
                    <a:pt x="2459" y="5175"/>
                    <a:pt x="2510" y="5187"/>
                    <a:pt x="2561" y="5198"/>
                  </a:cubicBezTo>
                  <a:cubicBezTo>
                    <a:pt x="2626" y="5277"/>
                    <a:pt x="2707" y="5340"/>
                    <a:pt x="2799" y="5385"/>
                  </a:cubicBezTo>
                  <a:cubicBezTo>
                    <a:pt x="2929" y="5449"/>
                    <a:pt x="3061" y="5491"/>
                    <a:pt x="3198" y="5530"/>
                  </a:cubicBezTo>
                  <a:cubicBezTo>
                    <a:pt x="3223" y="5537"/>
                    <a:pt x="3246" y="5543"/>
                    <a:pt x="3271" y="5547"/>
                  </a:cubicBezTo>
                  <a:cubicBezTo>
                    <a:pt x="3301" y="5579"/>
                    <a:pt x="3334" y="5606"/>
                    <a:pt x="3371" y="5630"/>
                  </a:cubicBezTo>
                  <a:cubicBezTo>
                    <a:pt x="3479" y="5697"/>
                    <a:pt x="3596" y="5749"/>
                    <a:pt x="3720" y="5782"/>
                  </a:cubicBezTo>
                  <a:cubicBezTo>
                    <a:pt x="3768" y="5794"/>
                    <a:pt x="3818" y="5804"/>
                    <a:pt x="3866" y="5812"/>
                  </a:cubicBezTo>
                  <a:cubicBezTo>
                    <a:pt x="3869" y="5840"/>
                    <a:pt x="3876" y="5865"/>
                    <a:pt x="3890" y="5889"/>
                  </a:cubicBezTo>
                  <a:cubicBezTo>
                    <a:pt x="3910" y="5928"/>
                    <a:pt x="3940" y="5976"/>
                    <a:pt x="3977" y="6003"/>
                  </a:cubicBezTo>
                  <a:cubicBezTo>
                    <a:pt x="4028" y="6040"/>
                    <a:pt x="4075" y="6076"/>
                    <a:pt x="4134" y="6097"/>
                  </a:cubicBezTo>
                  <a:cubicBezTo>
                    <a:pt x="4198" y="6138"/>
                    <a:pt x="4267" y="6174"/>
                    <a:pt x="4337" y="6204"/>
                  </a:cubicBezTo>
                  <a:cubicBezTo>
                    <a:pt x="4463" y="6255"/>
                    <a:pt x="4590" y="6306"/>
                    <a:pt x="4719" y="6339"/>
                  </a:cubicBezTo>
                  <a:cubicBezTo>
                    <a:pt x="4912" y="6391"/>
                    <a:pt x="5109" y="6424"/>
                    <a:pt x="5309" y="6424"/>
                  </a:cubicBezTo>
                  <a:cubicBezTo>
                    <a:pt x="5321" y="6424"/>
                    <a:pt x="5333" y="6424"/>
                    <a:pt x="5345" y="6424"/>
                  </a:cubicBezTo>
                  <a:cubicBezTo>
                    <a:pt x="5348" y="6427"/>
                    <a:pt x="5351" y="6430"/>
                    <a:pt x="5354" y="6432"/>
                  </a:cubicBezTo>
                  <a:cubicBezTo>
                    <a:pt x="5411" y="6492"/>
                    <a:pt x="5479" y="6542"/>
                    <a:pt x="5554" y="6580"/>
                  </a:cubicBezTo>
                  <a:cubicBezTo>
                    <a:pt x="5627" y="6616"/>
                    <a:pt x="5702" y="6646"/>
                    <a:pt x="5779" y="6672"/>
                  </a:cubicBezTo>
                  <a:cubicBezTo>
                    <a:pt x="5871" y="6703"/>
                    <a:pt x="5966" y="6727"/>
                    <a:pt x="6061" y="6740"/>
                  </a:cubicBezTo>
                  <a:cubicBezTo>
                    <a:pt x="6167" y="6755"/>
                    <a:pt x="6274" y="6766"/>
                    <a:pt x="6382" y="6771"/>
                  </a:cubicBezTo>
                  <a:cubicBezTo>
                    <a:pt x="6426" y="6817"/>
                    <a:pt x="6478" y="6855"/>
                    <a:pt x="6535" y="6884"/>
                  </a:cubicBezTo>
                  <a:cubicBezTo>
                    <a:pt x="6668" y="6953"/>
                    <a:pt x="6806" y="6979"/>
                    <a:pt x="6955" y="6997"/>
                  </a:cubicBezTo>
                  <a:cubicBezTo>
                    <a:pt x="7036" y="7007"/>
                    <a:pt x="7117" y="7014"/>
                    <a:pt x="7199" y="7015"/>
                  </a:cubicBezTo>
                  <a:cubicBezTo>
                    <a:pt x="7220" y="7015"/>
                    <a:pt x="7239" y="7015"/>
                    <a:pt x="7259" y="7017"/>
                  </a:cubicBezTo>
                  <a:cubicBezTo>
                    <a:pt x="7297" y="7037"/>
                    <a:pt x="7337" y="7055"/>
                    <a:pt x="7377" y="7071"/>
                  </a:cubicBezTo>
                  <a:cubicBezTo>
                    <a:pt x="7455" y="7101"/>
                    <a:pt x="7536" y="7124"/>
                    <a:pt x="7618" y="7137"/>
                  </a:cubicBezTo>
                  <a:cubicBezTo>
                    <a:pt x="7660" y="7145"/>
                    <a:pt x="7702" y="7150"/>
                    <a:pt x="7747" y="7155"/>
                  </a:cubicBezTo>
                  <a:cubicBezTo>
                    <a:pt x="7787" y="7159"/>
                    <a:pt x="7827" y="7161"/>
                    <a:pt x="7867" y="7161"/>
                  </a:cubicBezTo>
                  <a:cubicBezTo>
                    <a:pt x="7941" y="7161"/>
                    <a:pt x="8014" y="7155"/>
                    <a:pt x="8087" y="7142"/>
                  </a:cubicBezTo>
                  <a:cubicBezTo>
                    <a:pt x="8211" y="7119"/>
                    <a:pt x="8334" y="7087"/>
                    <a:pt x="8453" y="7045"/>
                  </a:cubicBezTo>
                  <a:cubicBezTo>
                    <a:pt x="8572" y="7001"/>
                    <a:pt x="8705" y="6943"/>
                    <a:pt x="8728" y="6804"/>
                  </a:cubicBezTo>
                  <a:cubicBezTo>
                    <a:pt x="8729" y="6794"/>
                    <a:pt x="8730" y="6787"/>
                    <a:pt x="8730" y="6777"/>
                  </a:cubicBezTo>
                  <a:cubicBezTo>
                    <a:pt x="8744" y="6758"/>
                    <a:pt x="8761" y="6740"/>
                    <a:pt x="8776" y="6720"/>
                  </a:cubicBezTo>
                  <a:cubicBezTo>
                    <a:pt x="8819" y="6667"/>
                    <a:pt x="8837" y="6599"/>
                    <a:pt x="8826" y="6532"/>
                  </a:cubicBezTo>
                  <a:cubicBezTo>
                    <a:pt x="8827" y="6530"/>
                    <a:pt x="8827" y="6528"/>
                    <a:pt x="8829" y="6527"/>
                  </a:cubicBezTo>
                  <a:cubicBezTo>
                    <a:pt x="8867" y="6449"/>
                    <a:pt x="8900" y="6369"/>
                    <a:pt x="8926" y="6286"/>
                  </a:cubicBezTo>
                  <a:cubicBezTo>
                    <a:pt x="8951" y="6215"/>
                    <a:pt x="8977" y="6147"/>
                    <a:pt x="8980" y="6072"/>
                  </a:cubicBezTo>
                  <a:cubicBezTo>
                    <a:pt x="9014" y="5979"/>
                    <a:pt x="9039" y="5882"/>
                    <a:pt x="9055" y="5784"/>
                  </a:cubicBezTo>
                  <a:cubicBezTo>
                    <a:pt x="9081" y="5716"/>
                    <a:pt x="9107" y="5648"/>
                    <a:pt x="9130" y="5577"/>
                  </a:cubicBezTo>
                  <a:cubicBezTo>
                    <a:pt x="9156" y="5505"/>
                    <a:pt x="9187" y="5432"/>
                    <a:pt x="9207" y="5359"/>
                  </a:cubicBezTo>
                  <a:cubicBezTo>
                    <a:pt x="9225" y="5289"/>
                    <a:pt x="9245" y="5218"/>
                    <a:pt x="9263" y="5147"/>
                  </a:cubicBezTo>
                  <a:cubicBezTo>
                    <a:pt x="9296" y="5022"/>
                    <a:pt x="9324" y="4897"/>
                    <a:pt x="9349" y="4770"/>
                  </a:cubicBezTo>
                  <a:cubicBezTo>
                    <a:pt x="9376" y="4778"/>
                    <a:pt x="9405" y="4782"/>
                    <a:pt x="9433" y="4782"/>
                  </a:cubicBezTo>
                  <a:cubicBezTo>
                    <a:pt x="9446" y="4782"/>
                    <a:pt x="9458" y="4781"/>
                    <a:pt x="9471" y="4780"/>
                  </a:cubicBezTo>
                  <a:cubicBezTo>
                    <a:pt x="9580" y="4774"/>
                    <a:pt x="9664" y="4688"/>
                    <a:pt x="9683" y="4584"/>
                  </a:cubicBezTo>
                  <a:cubicBezTo>
                    <a:pt x="9697" y="4514"/>
                    <a:pt x="9705" y="4442"/>
                    <a:pt x="9707" y="4369"/>
                  </a:cubicBezTo>
                  <a:cubicBezTo>
                    <a:pt x="9714" y="4234"/>
                    <a:pt x="9723" y="4098"/>
                    <a:pt x="9707" y="3962"/>
                  </a:cubicBezTo>
                  <a:cubicBezTo>
                    <a:pt x="9681" y="3711"/>
                    <a:pt x="9606" y="3471"/>
                    <a:pt x="9523" y="3234"/>
                  </a:cubicBezTo>
                  <a:cubicBezTo>
                    <a:pt x="9507" y="3126"/>
                    <a:pt x="9486" y="3021"/>
                    <a:pt x="9460" y="2915"/>
                  </a:cubicBezTo>
                  <a:cubicBezTo>
                    <a:pt x="9457" y="2893"/>
                    <a:pt x="9453" y="2872"/>
                    <a:pt x="9450" y="2852"/>
                  </a:cubicBezTo>
                  <a:cubicBezTo>
                    <a:pt x="9424" y="2646"/>
                    <a:pt x="9399" y="2444"/>
                    <a:pt x="9380" y="2238"/>
                  </a:cubicBezTo>
                  <a:cubicBezTo>
                    <a:pt x="9368" y="2130"/>
                    <a:pt x="9359" y="2019"/>
                    <a:pt x="9346" y="1910"/>
                  </a:cubicBezTo>
                  <a:cubicBezTo>
                    <a:pt x="9338" y="1807"/>
                    <a:pt x="9341" y="1702"/>
                    <a:pt x="9281" y="1616"/>
                  </a:cubicBezTo>
                  <a:cubicBezTo>
                    <a:pt x="9235" y="1553"/>
                    <a:pt x="9164" y="1515"/>
                    <a:pt x="9086" y="1514"/>
                  </a:cubicBezTo>
                  <a:cubicBezTo>
                    <a:pt x="9086" y="1512"/>
                    <a:pt x="9086" y="1509"/>
                    <a:pt x="9087" y="1504"/>
                  </a:cubicBezTo>
                  <a:cubicBezTo>
                    <a:pt x="9109" y="1491"/>
                    <a:pt x="9129" y="1474"/>
                    <a:pt x="9146" y="1455"/>
                  </a:cubicBezTo>
                  <a:cubicBezTo>
                    <a:pt x="9242" y="1346"/>
                    <a:pt x="9205" y="1199"/>
                    <a:pt x="9171" y="1074"/>
                  </a:cubicBezTo>
                  <a:cubicBezTo>
                    <a:pt x="9120" y="877"/>
                    <a:pt x="9060" y="682"/>
                    <a:pt x="8954" y="508"/>
                  </a:cubicBezTo>
                  <a:cubicBezTo>
                    <a:pt x="8882" y="391"/>
                    <a:pt x="8798" y="269"/>
                    <a:pt x="8689" y="185"/>
                  </a:cubicBezTo>
                  <a:cubicBezTo>
                    <a:pt x="8593" y="112"/>
                    <a:pt x="8488" y="35"/>
                    <a:pt x="8366" y="14"/>
                  </a:cubicBezTo>
                  <a:cubicBezTo>
                    <a:pt x="8326" y="6"/>
                    <a:pt x="8284" y="0"/>
                    <a:pt x="8243"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2"/>
            <p:cNvSpPr/>
            <p:nvPr/>
          </p:nvSpPr>
          <p:spPr>
            <a:xfrm>
              <a:off x="4163500" y="1425675"/>
              <a:ext cx="135775" cy="71550"/>
            </a:xfrm>
            <a:custGeom>
              <a:avLst/>
              <a:gdLst/>
              <a:ahLst/>
              <a:cxnLst/>
              <a:rect l="l" t="t" r="r" b="b"/>
              <a:pathLst>
                <a:path w="5431" h="2862" extrusionOk="0">
                  <a:moveTo>
                    <a:pt x="4267" y="1"/>
                  </a:moveTo>
                  <a:cubicBezTo>
                    <a:pt x="4257" y="1"/>
                    <a:pt x="4248" y="1"/>
                    <a:pt x="4238" y="3"/>
                  </a:cubicBezTo>
                  <a:cubicBezTo>
                    <a:pt x="4157" y="16"/>
                    <a:pt x="4083" y="49"/>
                    <a:pt x="4037" y="122"/>
                  </a:cubicBezTo>
                  <a:cubicBezTo>
                    <a:pt x="4020" y="149"/>
                    <a:pt x="4008" y="179"/>
                    <a:pt x="4001" y="211"/>
                  </a:cubicBezTo>
                  <a:cubicBezTo>
                    <a:pt x="3986" y="205"/>
                    <a:pt x="3971" y="203"/>
                    <a:pt x="3957" y="198"/>
                  </a:cubicBezTo>
                  <a:cubicBezTo>
                    <a:pt x="3837" y="167"/>
                    <a:pt x="3716" y="139"/>
                    <a:pt x="3591" y="135"/>
                  </a:cubicBezTo>
                  <a:cubicBezTo>
                    <a:pt x="3545" y="133"/>
                    <a:pt x="3500" y="132"/>
                    <a:pt x="3454" y="132"/>
                  </a:cubicBezTo>
                  <a:cubicBezTo>
                    <a:pt x="3207" y="132"/>
                    <a:pt x="2957" y="161"/>
                    <a:pt x="2719" y="230"/>
                  </a:cubicBezTo>
                  <a:cubicBezTo>
                    <a:pt x="2631" y="253"/>
                    <a:pt x="2545" y="281"/>
                    <a:pt x="2459" y="314"/>
                  </a:cubicBezTo>
                  <a:cubicBezTo>
                    <a:pt x="2412" y="331"/>
                    <a:pt x="2365" y="350"/>
                    <a:pt x="2320" y="371"/>
                  </a:cubicBezTo>
                  <a:cubicBezTo>
                    <a:pt x="2278" y="394"/>
                    <a:pt x="2236" y="421"/>
                    <a:pt x="2197" y="449"/>
                  </a:cubicBezTo>
                  <a:cubicBezTo>
                    <a:pt x="2168" y="475"/>
                    <a:pt x="2140" y="503"/>
                    <a:pt x="2116" y="535"/>
                  </a:cubicBezTo>
                  <a:cubicBezTo>
                    <a:pt x="2079" y="580"/>
                    <a:pt x="2053" y="635"/>
                    <a:pt x="2040" y="693"/>
                  </a:cubicBezTo>
                  <a:cubicBezTo>
                    <a:pt x="2017" y="699"/>
                    <a:pt x="1992" y="707"/>
                    <a:pt x="1969" y="714"/>
                  </a:cubicBezTo>
                  <a:cubicBezTo>
                    <a:pt x="1819" y="765"/>
                    <a:pt x="1674" y="825"/>
                    <a:pt x="1528" y="891"/>
                  </a:cubicBezTo>
                  <a:cubicBezTo>
                    <a:pt x="1401" y="948"/>
                    <a:pt x="1273" y="1003"/>
                    <a:pt x="1150" y="1065"/>
                  </a:cubicBezTo>
                  <a:cubicBezTo>
                    <a:pt x="1058" y="1112"/>
                    <a:pt x="962" y="1159"/>
                    <a:pt x="876" y="1217"/>
                  </a:cubicBezTo>
                  <a:cubicBezTo>
                    <a:pt x="833" y="1249"/>
                    <a:pt x="791" y="1279"/>
                    <a:pt x="749" y="1313"/>
                  </a:cubicBezTo>
                  <a:cubicBezTo>
                    <a:pt x="730" y="1333"/>
                    <a:pt x="713" y="1352"/>
                    <a:pt x="696" y="1371"/>
                  </a:cubicBezTo>
                  <a:cubicBezTo>
                    <a:pt x="687" y="1374"/>
                    <a:pt x="678" y="1376"/>
                    <a:pt x="667" y="1377"/>
                  </a:cubicBezTo>
                  <a:cubicBezTo>
                    <a:pt x="555" y="1406"/>
                    <a:pt x="426" y="1417"/>
                    <a:pt x="358" y="1526"/>
                  </a:cubicBezTo>
                  <a:cubicBezTo>
                    <a:pt x="349" y="1542"/>
                    <a:pt x="340" y="1558"/>
                    <a:pt x="333" y="1574"/>
                  </a:cubicBezTo>
                  <a:cubicBezTo>
                    <a:pt x="325" y="1573"/>
                    <a:pt x="318" y="1573"/>
                    <a:pt x="311" y="1573"/>
                  </a:cubicBezTo>
                  <a:cubicBezTo>
                    <a:pt x="196" y="1573"/>
                    <a:pt x="87" y="1607"/>
                    <a:pt x="39" y="1728"/>
                  </a:cubicBezTo>
                  <a:cubicBezTo>
                    <a:pt x="0" y="1815"/>
                    <a:pt x="17" y="1918"/>
                    <a:pt x="82" y="1988"/>
                  </a:cubicBezTo>
                  <a:cubicBezTo>
                    <a:pt x="92" y="2044"/>
                    <a:pt x="120" y="2095"/>
                    <a:pt x="165" y="2132"/>
                  </a:cubicBezTo>
                  <a:cubicBezTo>
                    <a:pt x="217" y="2177"/>
                    <a:pt x="282" y="2198"/>
                    <a:pt x="347" y="2209"/>
                  </a:cubicBezTo>
                  <a:cubicBezTo>
                    <a:pt x="356" y="2217"/>
                    <a:pt x="364" y="2224"/>
                    <a:pt x="374" y="2230"/>
                  </a:cubicBezTo>
                  <a:cubicBezTo>
                    <a:pt x="453" y="2293"/>
                    <a:pt x="562" y="2325"/>
                    <a:pt x="658" y="2355"/>
                  </a:cubicBezTo>
                  <a:cubicBezTo>
                    <a:pt x="724" y="2374"/>
                    <a:pt x="792" y="2394"/>
                    <a:pt x="861" y="2413"/>
                  </a:cubicBezTo>
                  <a:cubicBezTo>
                    <a:pt x="921" y="2430"/>
                    <a:pt x="981" y="2445"/>
                    <a:pt x="1040" y="2458"/>
                  </a:cubicBezTo>
                  <a:cubicBezTo>
                    <a:pt x="1125" y="2548"/>
                    <a:pt x="1256" y="2605"/>
                    <a:pt x="1363" y="2640"/>
                  </a:cubicBezTo>
                  <a:cubicBezTo>
                    <a:pt x="1472" y="2675"/>
                    <a:pt x="1579" y="2703"/>
                    <a:pt x="1689" y="2729"/>
                  </a:cubicBezTo>
                  <a:cubicBezTo>
                    <a:pt x="1858" y="2768"/>
                    <a:pt x="2029" y="2795"/>
                    <a:pt x="2202" y="2810"/>
                  </a:cubicBezTo>
                  <a:cubicBezTo>
                    <a:pt x="2282" y="2817"/>
                    <a:pt x="2363" y="2824"/>
                    <a:pt x="2445" y="2828"/>
                  </a:cubicBezTo>
                  <a:cubicBezTo>
                    <a:pt x="2658" y="2843"/>
                    <a:pt x="2870" y="2845"/>
                    <a:pt x="3082" y="2855"/>
                  </a:cubicBezTo>
                  <a:cubicBezTo>
                    <a:pt x="3141" y="2858"/>
                    <a:pt x="3200" y="2861"/>
                    <a:pt x="3258" y="2861"/>
                  </a:cubicBezTo>
                  <a:cubicBezTo>
                    <a:pt x="3288" y="2861"/>
                    <a:pt x="3318" y="2860"/>
                    <a:pt x="3348" y="2858"/>
                  </a:cubicBezTo>
                  <a:cubicBezTo>
                    <a:pt x="3391" y="2853"/>
                    <a:pt x="3433" y="2839"/>
                    <a:pt x="3470" y="2816"/>
                  </a:cubicBezTo>
                  <a:cubicBezTo>
                    <a:pt x="3501" y="2814"/>
                    <a:pt x="3535" y="2812"/>
                    <a:pt x="3567" y="2808"/>
                  </a:cubicBezTo>
                  <a:cubicBezTo>
                    <a:pt x="3677" y="2796"/>
                    <a:pt x="3784" y="2777"/>
                    <a:pt x="3891" y="2751"/>
                  </a:cubicBezTo>
                  <a:cubicBezTo>
                    <a:pt x="3988" y="2725"/>
                    <a:pt x="4095" y="2700"/>
                    <a:pt x="4163" y="2619"/>
                  </a:cubicBezTo>
                  <a:cubicBezTo>
                    <a:pt x="4174" y="2606"/>
                    <a:pt x="4183" y="2594"/>
                    <a:pt x="4192" y="2580"/>
                  </a:cubicBezTo>
                  <a:cubicBezTo>
                    <a:pt x="4242" y="2567"/>
                    <a:pt x="4292" y="2554"/>
                    <a:pt x="4341" y="2537"/>
                  </a:cubicBezTo>
                  <a:cubicBezTo>
                    <a:pt x="4429" y="2504"/>
                    <a:pt x="4525" y="2467"/>
                    <a:pt x="4605" y="2413"/>
                  </a:cubicBezTo>
                  <a:cubicBezTo>
                    <a:pt x="4694" y="2349"/>
                    <a:pt x="4755" y="2256"/>
                    <a:pt x="4755" y="2149"/>
                  </a:cubicBezTo>
                  <a:cubicBezTo>
                    <a:pt x="4777" y="2115"/>
                    <a:pt x="4794" y="2078"/>
                    <a:pt x="4807" y="2040"/>
                  </a:cubicBezTo>
                  <a:cubicBezTo>
                    <a:pt x="4872" y="2009"/>
                    <a:pt x="4934" y="1972"/>
                    <a:pt x="4994" y="1932"/>
                  </a:cubicBezTo>
                  <a:cubicBezTo>
                    <a:pt x="5068" y="1879"/>
                    <a:pt x="5130" y="1831"/>
                    <a:pt x="5177" y="1752"/>
                  </a:cubicBezTo>
                  <a:cubicBezTo>
                    <a:pt x="5221" y="1684"/>
                    <a:pt x="5217" y="1615"/>
                    <a:pt x="5201" y="1539"/>
                  </a:cubicBezTo>
                  <a:cubicBezTo>
                    <a:pt x="5198" y="1523"/>
                    <a:pt x="5194" y="1508"/>
                    <a:pt x="5187" y="1495"/>
                  </a:cubicBezTo>
                  <a:cubicBezTo>
                    <a:pt x="5207" y="1480"/>
                    <a:pt x="5225" y="1462"/>
                    <a:pt x="5239" y="1440"/>
                  </a:cubicBezTo>
                  <a:cubicBezTo>
                    <a:pt x="5311" y="1415"/>
                    <a:pt x="5366" y="1357"/>
                    <a:pt x="5389" y="1285"/>
                  </a:cubicBezTo>
                  <a:cubicBezTo>
                    <a:pt x="5430" y="1166"/>
                    <a:pt x="5367" y="1074"/>
                    <a:pt x="5286" y="996"/>
                  </a:cubicBezTo>
                  <a:cubicBezTo>
                    <a:pt x="5281" y="943"/>
                    <a:pt x="5273" y="892"/>
                    <a:pt x="5259" y="841"/>
                  </a:cubicBezTo>
                  <a:cubicBezTo>
                    <a:pt x="5243" y="789"/>
                    <a:pt x="5230" y="740"/>
                    <a:pt x="5197" y="696"/>
                  </a:cubicBezTo>
                  <a:cubicBezTo>
                    <a:pt x="5168" y="659"/>
                    <a:pt x="5131" y="630"/>
                    <a:pt x="5089" y="610"/>
                  </a:cubicBezTo>
                  <a:cubicBezTo>
                    <a:pt x="5059" y="595"/>
                    <a:pt x="5026" y="588"/>
                    <a:pt x="4992" y="588"/>
                  </a:cubicBezTo>
                  <a:cubicBezTo>
                    <a:pt x="4986" y="588"/>
                    <a:pt x="4980" y="588"/>
                    <a:pt x="4974" y="589"/>
                  </a:cubicBezTo>
                  <a:cubicBezTo>
                    <a:pt x="4936" y="518"/>
                    <a:pt x="4893" y="450"/>
                    <a:pt x="4845" y="385"/>
                  </a:cubicBezTo>
                  <a:cubicBezTo>
                    <a:pt x="4758" y="271"/>
                    <a:pt x="4650" y="174"/>
                    <a:pt x="4526" y="100"/>
                  </a:cubicBezTo>
                  <a:cubicBezTo>
                    <a:pt x="4452" y="56"/>
                    <a:pt x="4357" y="1"/>
                    <a:pt x="4267" y="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2"/>
            <p:cNvSpPr/>
            <p:nvPr/>
          </p:nvSpPr>
          <p:spPr>
            <a:xfrm>
              <a:off x="4141100" y="1571775"/>
              <a:ext cx="144400" cy="75275"/>
            </a:xfrm>
            <a:custGeom>
              <a:avLst/>
              <a:gdLst/>
              <a:ahLst/>
              <a:cxnLst/>
              <a:rect l="l" t="t" r="r" b="b"/>
              <a:pathLst>
                <a:path w="5776" h="3011" extrusionOk="0">
                  <a:moveTo>
                    <a:pt x="3858" y="1743"/>
                  </a:moveTo>
                  <a:lnTo>
                    <a:pt x="3858" y="1743"/>
                  </a:lnTo>
                  <a:cubicBezTo>
                    <a:pt x="3861" y="1747"/>
                    <a:pt x="3866" y="1751"/>
                    <a:pt x="3869" y="1754"/>
                  </a:cubicBezTo>
                  <a:cubicBezTo>
                    <a:pt x="3919" y="1806"/>
                    <a:pt x="3977" y="1848"/>
                    <a:pt x="4041" y="1879"/>
                  </a:cubicBezTo>
                  <a:cubicBezTo>
                    <a:pt x="3983" y="1862"/>
                    <a:pt x="3924" y="1848"/>
                    <a:pt x="3865" y="1838"/>
                  </a:cubicBezTo>
                  <a:cubicBezTo>
                    <a:pt x="3868" y="1806"/>
                    <a:pt x="3866" y="1773"/>
                    <a:pt x="3858" y="1743"/>
                  </a:cubicBezTo>
                  <a:close/>
                  <a:moveTo>
                    <a:pt x="315" y="1"/>
                  </a:moveTo>
                  <a:cubicBezTo>
                    <a:pt x="269" y="1"/>
                    <a:pt x="222" y="8"/>
                    <a:pt x="180" y="29"/>
                  </a:cubicBezTo>
                  <a:cubicBezTo>
                    <a:pt x="125" y="58"/>
                    <a:pt x="93" y="104"/>
                    <a:pt x="65" y="159"/>
                  </a:cubicBezTo>
                  <a:cubicBezTo>
                    <a:pt x="1" y="287"/>
                    <a:pt x="83" y="440"/>
                    <a:pt x="212" y="484"/>
                  </a:cubicBezTo>
                  <a:cubicBezTo>
                    <a:pt x="238" y="494"/>
                    <a:pt x="268" y="504"/>
                    <a:pt x="297" y="513"/>
                  </a:cubicBezTo>
                  <a:cubicBezTo>
                    <a:pt x="367" y="556"/>
                    <a:pt x="440" y="592"/>
                    <a:pt x="515" y="622"/>
                  </a:cubicBezTo>
                  <a:cubicBezTo>
                    <a:pt x="569" y="645"/>
                    <a:pt x="627" y="661"/>
                    <a:pt x="683" y="678"/>
                  </a:cubicBezTo>
                  <a:cubicBezTo>
                    <a:pt x="696" y="686"/>
                    <a:pt x="709" y="692"/>
                    <a:pt x="723" y="696"/>
                  </a:cubicBezTo>
                  <a:cubicBezTo>
                    <a:pt x="735" y="704"/>
                    <a:pt x="747" y="708"/>
                    <a:pt x="760" y="711"/>
                  </a:cubicBezTo>
                  <a:cubicBezTo>
                    <a:pt x="779" y="753"/>
                    <a:pt x="810" y="788"/>
                    <a:pt x="850" y="811"/>
                  </a:cubicBezTo>
                  <a:cubicBezTo>
                    <a:pt x="891" y="838"/>
                    <a:pt x="933" y="862"/>
                    <a:pt x="976" y="885"/>
                  </a:cubicBezTo>
                  <a:cubicBezTo>
                    <a:pt x="1000" y="928"/>
                    <a:pt x="1037" y="961"/>
                    <a:pt x="1082" y="980"/>
                  </a:cubicBezTo>
                  <a:cubicBezTo>
                    <a:pt x="1103" y="990"/>
                    <a:pt x="1126" y="999"/>
                    <a:pt x="1147" y="1007"/>
                  </a:cubicBezTo>
                  <a:cubicBezTo>
                    <a:pt x="1155" y="1067"/>
                    <a:pt x="1181" y="1126"/>
                    <a:pt x="1232" y="1160"/>
                  </a:cubicBezTo>
                  <a:cubicBezTo>
                    <a:pt x="1250" y="1175"/>
                    <a:pt x="1269" y="1188"/>
                    <a:pt x="1289" y="1200"/>
                  </a:cubicBezTo>
                  <a:cubicBezTo>
                    <a:pt x="1306" y="1222"/>
                    <a:pt x="1326" y="1241"/>
                    <a:pt x="1349" y="1256"/>
                  </a:cubicBezTo>
                  <a:cubicBezTo>
                    <a:pt x="1496" y="1357"/>
                    <a:pt x="1656" y="1429"/>
                    <a:pt x="1819" y="1500"/>
                  </a:cubicBezTo>
                  <a:cubicBezTo>
                    <a:pt x="1843" y="1511"/>
                    <a:pt x="1869" y="1523"/>
                    <a:pt x="1894" y="1534"/>
                  </a:cubicBezTo>
                  <a:cubicBezTo>
                    <a:pt x="1908" y="1573"/>
                    <a:pt x="1932" y="1607"/>
                    <a:pt x="1964" y="1635"/>
                  </a:cubicBezTo>
                  <a:cubicBezTo>
                    <a:pt x="2021" y="1687"/>
                    <a:pt x="2085" y="1730"/>
                    <a:pt x="2155" y="1763"/>
                  </a:cubicBezTo>
                  <a:cubicBezTo>
                    <a:pt x="2230" y="1796"/>
                    <a:pt x="2305" y="1828"/>
                    <a:pt x="2380" y="1854"/>
                  </a:cubicBezTo>
                  <a:cubicBezTo>
                    <a:pt x="2394" y="1859"/>
                    <a:pt x="2409" y="1864"/>
                    <a:pt x="2425" y="1869"/>
                  </a:cubicBezTo>
                  <a:cubicBezTo>
                    <a:pt x="2445" y="1900"/>
                    <a:pt x="2470" y="1927"/>
                    <a:pt x="2499" y="1951"/>
                  </a:cubicBezTo>
                  <a:cubicBezTo>
                    <a:pt x="2542" y="1987"/>
                    <a:pt x="2601" y="2013"/>
                    <a:pt x="2653" y="2034"/>
                  </a:cubicBezTo>
                  <a:cubicBezTo>
                    <a:pt x="2664" y="2039"/>
                    <a:pt x="2676" y="2044"/>
                    <a:pt x="2687" y="2049"/>
                  </a:cubicBezTo>
                  <a:cubicBezTo>
                    <a:pt x="2714" y="2086"/>
                    <a:pt x="2747" y="2120"/>
                    <a:pt x="2783" y="2149"/>
                  </a:cubicBezTo>
                  <a:cubicBezTo>
                    <a:pt x="2786" y="2157"/>
                    <a:pt x="2789" y="2166"/>
                    <a:pt x="2792" y="2174"/>
                  </a:cubicBezTo>
                  <a:cubicBezTo>
                    <a:pt x="2820" y="2252"/>
                    <a:pt x="2879" y="2315"/>
                    <a:pt x="2949" y="2359"/>
                  </a:cubicBezTo>
                  <a:cubicBezTo>
                    <a:pt x="3016" y="2403"/>
                    <a:pt x="3087" y="2439"/>
                    <a:pt x="3162" y="2469"/>
                  </a:cubicBezTo>
                  <a:cubicBezTo>
                    <a:pt x="3176" y="2480"/>
                    <a:pt x="3191" y="2490"/>
                    <a:pt x="3207" y="2500"/>
                  </a:cubicBezTo>
                  <a:cubicBezTo>
                    <a:pt x="3296" y="2556"/>
                    <a:pt x="3390" y="2604"/>
                    <a:pt x="3487" y="2645"/>
                  </a:cubicBezTo>
                  <a:cubicBezTo>
                    <a:pt x="3510" y="2683"/>
                    <a:pt x="3541" y="2716"/>
                    <a:pt x="3576" y="2744"/>
                  </a:cubicBezTo>
                  <a:cubicBezTo>
                    <a:pt x="3678" y="2827"/>
                    <a:pt x="3796" y="2889"/>
                    <a:pt x="3923" y="2925"/>
                  </a:cubicBezTo>
                  <a:cubicBezTo>
                    <a:pt x="4047" y="2964"/>
                    <a:pt x="4174" y="2990"/>
                    <a:pt x="4303" y="3003"/>
                  </a:cubicBezTo>
                  <a:cubicBezTo>
                    <a:pt x="4337" y="3006"/>
                    <a:pt x="4372" y="3009"/>
                    <a:pt x="4407" y="3009"/>
                  </a:cubicBezTo>
                  <a:cubicBezTo>
                    <a:pt x="4437" y="3010"/>
                    <a:pt x="4467" y="3011"/>
                    <a:pt x="4497" y="3011"/>
                  </a:cubicBezTo>
                  <a:cubicBezTo>
                    <a:pt x="4555" y="3011"/>
                    <a:pt x="4614" y="3008"/>
                    <a:pt x="4672" y="3003"/>
                  </a:cubicBezTo>
                  <a:cubicBezTo>
                    <a:pt x="4710" y="2999"/>
                    <a:pt x="4748" y="2992"/>
                    <a:pt x="4785" y="2980"/>
                  </a:cubicBezTo>
                  <a:cubicBezTo>
                    <a:pt x="4851" y="2955"/>
                    <a:pt x="4911" y="2927"/>
                    <a:pt x="4959" y="2878"/>
                  </a:cubicBezTo>
                  <a:cubicBezTo>
                    <a:pt x="5027" y="2867"/>
                    <a:pt x="5092" y="2845"/>
                    <a:pt x="5153" y="2813"/>
                  </a:cubicBezTo>
                  <a:cubicBezTo>
                    <a:pt x="5202" y="2786"/>
                    <a:pt x="5248" y="2753"/>
                    <a:pt x="5290" y="2716"/>
                  </a:cubicBezTo>
                  <a:cubicBezTo>
                    <a:pt x="5323" y="2690"/>
                    <a:pt x="5352" y="2640"/>
                    <a:pt x="5375" y="2607"/>
                  </a:cubicBezTo>
                  <a:cubicBezTo>
                    <a:pt x="5382" y="2597"/>
                    <a:pt x="5389" y="2585"/>
                    <a:pt x="5394" y="2574"/>
                  </a:cubicBezTo>
                  <a:cubicBezTo>
                    <a:pt x="5401" y="2570"/>
                    <a:pt x="5410" y="2565"/>
                    <a:pt x="5417" y="2561"/>
                  </a:cubicBezTo>
                  <a:cubicBezTo>
                    <a:pt x="5473" y="2531"/>
                    <a:pt x="5527" y="2498"/>
                    <a:pt x="5578" y="2458"/>
                  </a:cubicBezTo>
                  <a:cubicBezTo>
                    <a:pt x="5609" y="2430"/>
                    <a:pt x="5639" y="2399"/>
                    <a:pt x="5666" y="2367"/>
                  </a:cubicBezTo>
                  <a:cubicBezTo>
                    <a:pt x="5765" y="2253"/>
                    <a:pt x="5775" y="2071"/>
                    <a:pt x="5705" y="1942"/>
                  </a:cubicBezTo>
                  <a:cubicBezTo>
                    <a:pt x="5706" y="1909"/>
                    <a:pt x="5705" y="1878"/>
                    <a:pt x="5702" y="1845"/>
                  </a:cubicBezTo>
                  <a:cubicBezTo>
                    <a:pt x="5693" y="1766"/>
                    <a:pt x="5648" y="1688"/>
                    <a:pt x="5588" y="1627"/>
                  </a:cubicBezTo>
                  <a:cubicBezTo>
                    <a:pt x="5576" y="1594"/>
                    <a:pt x="5561" y="1562"/>
                    <a:pt x="5543" y="1533"/>
                  </a:cubicBezTo>
                  <a:cubicBezTo>
                    <a:pt x="5531" y="1512"/>
                    <a:pt x="5521" y="1492"/>
                    <a:pt x="5508" y="1473"/>
                  </a:cubicBezTo>
                  <a:cubicBezTo>
                    <a:pt x="5509" y="1413"/>
                    <a:pt x="5496" y="1353"/>
                    <a:pt x="5471" y="1298"/>
                  </a:cubicBezTo>
                  <a:cubicBezTo>
                    <a:pt x="5469" y="1295"/>
                    <a:pt x="5466" y="1291"/>
                    <a:pt x="5465" y="1287"/>
                  </a:cubicBezTo>
                  <a:cubicBezTo>
                    <a:pt x="5475" y="1207"/>
                    <a:pt x="5450" y="1129"/>
                    <a:pt x="5424" y="1054"/>
                  </a:cubicBezTo>
                  <a:cubicBezTo>
                    <a:pt x="5397" y="979"/>
                    <a:pt x="5337" y="893"/>
                    <a:pt x="5275" y="839"/>
                  </a:cubicBezTo>
                  <a:cubicBezTo>
                    <a:pt x="5247" y="816"/>
                    <a:pt x="5220" y="792"/>
                    <a:pt x="5190" y="771"/>
                  </a:cubicBezTo>
                  <a:cubicBezTo>
                    <a:pt x="5186" y="732"/>
                    <a:pt x="5173" y="694"/>
                    <a:pt x="5152" y="661"/>
                  </a:cubicBezTo>
                  <a:cubicBezTo>
                    <a:pt x="5129" y="628"/>
                    <a:pt x="5106" y="582"/>
                    <a:pt x="5071" y="557"/>
                  </a:cubicBezTo>
                  <a:cubicBezTo>
                    <a:pt x="5041" y="535"/>
                    <a:pt x="5014" y="514"/>
                    <a:pt x="4984" y="493"/>
                  </a:cubicBezTo>
                  <a:cubicBezTo>
                    <a:pt x="4965" y="481"/>
                    <a:pt x="4945" y="470"/>
                    <a:pt x="4926" y="461"/>
                  </a:cubicBezTo>
                  <a:cubicBezTo>
                    <a:pt x="4866" y="410"/>
                    <a:pt x="4801" y="367"/>
                    <a:pt x="4732" y="329"/>
                  </a:cubicBezTo>
                  <a:cubicBezTo>
                    <a:pt x="4611" y="266"/>
                    <a:pt x="4483" y="216"/>
                    <a:pt x="4350" y="182"/>
                  </a:cubicBezTo>
                  <a:cubicBezTo>
                    <a:pt x="4264" y="161"/>
                    <a:pt x="4174" y="145"/>
                    <a:pt x="4086" y="145"/>
                  </a:cubicBezTo>
                  <a:cubicBezTo>
                    <a:pt x="4078" y="145"/>
                    <a:pt x="4070" y="145"/>
                    <a:pt x="4063" y="145"/>
                  </a:cubicBezTo>
                  <a:cubicBezTo>
                    <a:pt x="4011" y="146"/>
                    <a:pt x="3958" y="150"/>
                    <a:pt x="3907" y="160"/>
                  </a:cubicBezTo>
                  <a:cubicBezTo>
                    <a:pt x="3897" y="163"/>
                    <a:pt x="3886" y="166"/>
                    <a:pt x="3877" y="171"/>
                  </a:cubicBezTo>
                  <a:cubicBezTo>
                    <a:pt x="3812" y="159"/>
                    <a:pt x="3750" y="149"/>
                    <a:pt x="3693" y="142"/>
                  </a:cubicBezTo>
                  <a:cubicBezTo>
                    <a:pt x="3603" y="134"/>
                    <a:pt x="3514" y="130"/>
                    <a:pt x="3424" y="130"/>
                  </a:cubicBezTo>
                  <a:cubicBezTo>
                    <a:pt x="3390" y="130"/>
                    <a:pt x="3355" y="130"/>
                    <a:pt x="3320" y="131"/>
                  </a:cubicBezTo>
                  <a:cubicBezTo>
                    <a:pt x="3219" y="135"/>
                    <a:pt x="3119" y="137"/>
                    <a:pt x="3019" y="145"/>
                  </a:cubicBezTo>
                  <a:cubicBezTo>
                    <a:pt x="2865" y="157"/>
                    <a:pt x="2713" y="171"/>
                    <a:pt x="2561" y="187"/>
                  </a:cubicBezTo>
                  <a:cubicBezTo>
                    <a:pt x="2403" y="203"/>
                    <a:pt x="2241" y="221"/>
                    <a:pt x="2085" y="248"/>
                  </a:cubicBezTo>
                  <a:cubicBezTo>
                    <a:pt x="1989" y="200"/>
                    <a:pt x="1886" y="165"/>
                    <a:pt x="1782" y="144"/>
                  </a:cubicBezTo>
                  <a:cubicBezTo>
                    <a:pt x="1652" y="120"/>
                    <a:pt x="1524" y="101"/>
                    <a:pt x="1391" y="84"/>
                  </a:cubicBezTo>
                  <a:cubicBezTo>
                    <a:pt x="1258" y="67"/>
                    <a:pt x="1122" y="56"/>
                    <a:pt x="988" y="43"/>
                  </a:cubicBezTo>
                  <a:cubicBezTo>
                    <a:pt x="793" y="25"/>
                    <a:pt x="596" y="15"/>
                    <a:pt x="402" y="7"/>
                  </a:cubicBezTo>
                  <a:cubicBezTo>
                    <a:pt x="373" y="4"/>
                    <a:pt x="344" y="1"/>
                    <a:pt x="315" y="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2"/>
            <p:cNvSpPr/>
            <p:nvPr/>
          </p:nvSpPr>
          <p:spPr>
            <a:xfrm>
              <a:off x="4148925" y="1274225"/>
              <a:ext cx="143525" cy="84300"/>
            </a:xfrm>
            <a:custGeom>
              <a:avLst/>
              <a:gdLst/>
              <a:ahLst/>
              <a:cxnLst/>
              <a:rect l="l" t="t" r="r" b="b"/>
              <a:pathLst>
                <a:path w="5741" h="3372" extrusionOk="0">
                  <a:moveTo>
                    <a:pt x="4427" y="0"/>
                  </a:moveTo>
                  <a:cubicBezTo>
                    <a:pt x="4419" y="0"/>
                    <a:pt x="4412" y="0"/>
                    <a:pt x="4405" y="0"/>
                  </a:cubicBezTo>
                  <a:cubicBezTo>
                    <a:pt x="4308" y="2"/>
                    <a:pt x="4211" y="13"/>
                    <a:pt x="4115" y="32"/>
                  </a:cubicBezTo>
                  <a:cubicBezTo>
                    <a:pt x="3904" y="81"/>
                    <a:pt x="3699" y="154"/>
                    <a:pt x="3502" y="248"/>
                  </a:cubicBezTo>
                  <a:cubicBezTo>
                    <a:pt x="3304" y="342"/>
                    <a:pt x="3101" y="444"/>
                    <a:pt x="2927" y="582"/>
                  </a:cubicBezTo>
                  <a:cubicBezTo>
                    <a:pt x="2866" y="629"/>
                    <a:pt x="2824" y="697"/>
                    <a:pt x="2807" y="773"/>
                  </a:cubicBezTo>
                  <a:cubicBezTo>
                    <a:pt x="2639" y="874"/>
                    <a:pt x="2473" y="972"/>
                    <a:pt x="2307" y="1075"/>
                  </a:cubicBezTo>
                  <a:cubicBezTo>
                    <a:pt x="2111" y="1198"/>
                    <a:pt x="1916" y="1318"/>
                    <a:pt x="1722" y="1447"/>
                  </a:cubicBezTo>
                  <a:cubicBezTo>
                    <a:pt x="1614" y="1520"/>
                    <a:pt x="1502" y="1592"/>
                    <a:pt x="1391" y="1665"/>
                  </a:cubicBezTo>
                  <a:cubicBezTo>
                    <a:pt x="1315" y="1718"/>
                    <a:pt x="1232" y="1766"/>
                    <a:pt x="1163" y="1826"/>
                  </a:cubicBezTo>
                  <a:cubicBezTo>
                    <a:pt x="1113" y="1867"/>
                    <a:pt x="1069" y="1914"/>
                    <a:pt x="1029" y="1965"/>
                  </a:cubicBezTo>
                  <a:cubicBezTo>
                    <a:pt x="1008" y="1995"/>
                    <a:pt x="985" y="2026"/>
                    <a:pt x="964" y="2058"/>
                  </a:cubicBezTo>
                  <a:cubicBezTo>
                    <a:pt x="907" y="2144"/>
                    <a:pt x="921" y="2251"/>
                    <a:pt x="981" y="2327"/>
                  </a:cubicBezTo>
                  <a:cubicBezTo>
                    <a:pt x="913" y="2364"/>
                    <a:pt x="844" y="2400"/>
                    <a:pt x="777" y="2438"/>
                  </a:cubicBezTo>
                  <a:cubicBezTo>
                    <a:pt x="661" y="2504"/>
                    <a:pt x="546" y="2570"/>
                    <a:pt x="432" y="2641"/>
                  </a:cubicBezTo>
                  <a:cubicBezTo>
                    <a:pt x="385" y="2668"/>
                    <a:pt x="339" y="2699"/>
                    <a:pt x="293" y="2728"/>
                  </a:cubicBezTo>
                  <a:cubicBezTo>
                    <a:pt x="260" y="2750"/>
                    <a:pt x="228" y="2768"/>
                    <a:pt x="198" y="2790"/>
                  </a:cubicBezTo>
                  <a:cubicBezTo>
                    <a:pt x="176" y="2809"/>
                    <a:pt x="153" y="2829"/>
                    <a:pt x="134" y="2851"/>
                  </a:cubicBezTo>
                  <a:cubicBezTo>
                    <a:pt x="134" y="2853"/>
                    <a:pt x="132" y="2852"/>
                    <a:pt x="130" y="2854"/>
                  </a:cubicBezTo>
                  <a:cubicBezTo>
                    <a:pt x="19" y="2922"/>
                    <a:pt x="0" y="3081"/>
                    <a:pt x="71" y="3184"/>
                  </a:cubicBezTo>
                  <a:cubicBezTo>
                    <a:pt x="112" y="3241"/>
                    <a:pt x="176" y="3276"/>
                    <a:pt x="245" y="3284"/>
                  </a:cubicBezTo>
                  <a:cubicBezTo>
                    <a:pt x="253" y="3285"/>
                    <a:pt x="261" y="3285"/>
                    <a:pt x="269" y="3285"/>
                  </a:cubicBezTo>
                  <a:cubicBezTo>
                    <a:pt x="287" y="3285"/>
                    <a:pt x="305" y="3283"/>
                    <a:pt x="322" y="3279"/>
                  </a:cubicBezTo>
                  <a:lnTo>
                    <a:pt x="332" y="3279"/>
                  </a:lnTo>
                  <a:cubicBezTo>
                    <a:pt x="343" y="3279"/>
                    <a:pt x="353" y="3279"/>
                    <a:pt x="364" y="3279"/>
                  </a:cubicBezTo>
                  <a:cubicBezTo>
                    <a:pt x="425" y="3279"/>
                    <a:pt x="487" y="3272"/>
                    <a:pt x="547" y="3256"/>
                  </a:cubicBezTo>
                  <a:cubicBezTo>
                    <a:pt x="561" y="3254"/>
                    <a:pt x="574" y="3250"/>
                    <a:pt x="585" y="3248"/>
                  </a:cubicBezTo>
                  <a:cubicBezTo>
                    <a:pt x="629" y="3284"/>
                    <a:pt x="681" y="3306"/>
                    <a:pt x="737" y="3310"/>
                  </a:cubicBezTo>
                  <a:cubicBezTo>
                    <a:pt x="748" y="3311"/>
                    <a:pt x="758" y="3312"/>
                    <a:pt x="769" y="3312"/>
                  </a:cubicBezTo>
                  <a:cubicBezTo>
                    <a:pt x="823" y="3312"/>
                    <a:pt x="876" y="3297"/>
                    <a:pt x="928" y="3285"/>
                  </a:cubicBezTo>
                  <a:cubicBezTo>
                    <a:pt x="984" y="3272"/>
                    <a:pt x="1037" y="3256"/>
                    <a:pt x="1091" y="3243"/>
                  </a:cubicBezTo>
                  <a:cubicBezTo>
                    <a:pt x="1105" y="3238"/>
                    <a:pt x="1117" y="3236"/>
                    <a:pt x="1131" y="3232"/>
                  </a:cubicBezTo>
                  <a:cubicBezTo>
                    <a:pt x="1169" y="3312"/>
                    <a:pt x="1247" y="3366"/>
                    <a:pt x="1337" y="3370"/>
                  </a:cubicBezTo>
                  <a:cubicBezTo>
                    <a:pt x="1347" y="3371"/>
                    <a:pt x="1358" y="3372"/>
                    <a:pt x="1368" y="3372"/>
                  </a:cubicBezTo>
                  <a:cubicBezTo>
                    <a:pt x="1383" y="3372"/>
                    <a:pt x="1398" y="3371"/>
                    <a:pt x="1413" y="3368"/>
                  </a:cubicBezTo>
                  <a:lnTo>
                    <a:pt x="1411" y="3368"/>
                  </a:lnTo>
                  <a:cubicBezTo>
                    <a:pt x="1700" y="3348"/>
                    <a:pt x="1988" y="3312"/>
                    <a:pt x="2272" y="3271"/>
                  </a:cubicBezTo>
                  <a:cubicBezTo>
                    <a:pt x="2426" y="3249"/>
                    <a:pt x="2577" y="3226"/>
                    <a:pt x="2729" y="3212"/>
                  </a:cubicBezTo>
                  <a:cubicBezTo>
                    <a:pt x="2868" y="3199"/>
                    <a:pt x="3008" y="3188"/>
                    <a:pt x="3149" y="3173"/>
                  </a:cubicBezTo>
                  <a:cubicBezTo>
                    <a:pt x="3298" y="3157"/>
                    <a:pt x="3448" y="3142"/>
                    <a:pt x="3598" y="3121"/>
                  </a:cubicBezTo>
                  <a:cubicBezTo>
                    <a:pt x="3752" y="3100"/>
                    <a:pt x="3906" y="3078"/>
                    <a:pt x="4060" y="3063"/>
                  </a:cubicBezTo>
                  <a:cubicBezTo>
                    <a:pt x="4137" y="3056"/>
                    <a:pt x="4214" y="3050"/>
                    <a:pt x="4289" y="3042"/>
                  </a:cubicBezTo>
                  <a:cubicBezTo>
                    <a:pt x="4332" y="3113"/>
                    <a:pt x="4398" y="3168"/>
                    <a:pt x="4476" y="3196"/>
                  </a:cubicBezTo>
                  <a:cubicBezTo>
                    <a:pt x="4538" y="3219"/>
                    <a:pt x="4604" y="3230"/>
                    <a:pt x="4671" y="3230"/>
                  </a:cubicBezTo>
                  <a:cubicBezTo>
                    <a:pt x="4777" y="3230"/>
                    <a:pt x="4885" y="3203"/>
                    <a:pt x="4982" y="3159"/>
                  </a:cubicBezTo>
                  <a:cubicBezTo>
                    <a:pt x="5125" y="3092"/>
                    <a:pt x="5277" y="3000"/>
                    <a:pt x="5379" y="2872"/>
                  </a:cubicBezTo>
                  <a:cubicBezTo>
                    <a:pt x="5436" y="2803"/>
                    <a:pt x="5481" y="2727"/>
                    <a:pt x="5515" y="2645"/>
                  </a:cubicBezTo>
                  <a:cubicBezTo>
                    <a:pt x="5535" y="2591"/>
                    <a:pt x="5558" y="2536"/>
                    <a:pt x="5575" y="2479"/>
                  </a:cubicBezTo>
                  <a:cubicBezTo>
                    <a:pt x="5609" y="2379"/>
                    <a:pt x="5637" y="2275"/>
                    <a:pt x="5671" y="2174"/>
                  </a:cubicBezTo>
                  <a:cubicBezTo>
                    <a:pt x="5692" y="2110"/>
                    <a:pt x="5719" y="2045"/>
                    <a:pt x="5721" y="1975"/>
                  </a:cubicBezTo>
                  <a:cubicBezTo>
                    <a:pt x="5721" y="1905"/>
                    <a:pt x="5694" y="1838"/>
                    <a:pt x="5645" y="1789"/>
                  </a:cubicBezTo>
                  <a:cubicBezTo>
                    <a:pt x="5645" y="1786"/>
                    <a:pt x="5648" y="1783"/>
                    <a:pt x="5648" y="1779"/>
                  </a:cubicBezTo>
                  <a:cubicBezTo>
                    <a:pt x="5688" y="1681"/>
                    <a:pt x="5722" y="1574"/>
                    <a:pt x="5733" y="1470"/>
                  </a:cubicBezTo>
                  <a:cubicBezTo>
                    <a:pt x="5740" y="1412"/>
                    <a:pt x="5741" y="1353"/>
                    <a:pt x="5736" y="1295"/>
                  </a:cubicBezTo>
                  <a:cubicBezTo>
                    <a:pt x="5732" y="1253"/>
                    <a:pt x="5714" y="1219"/>
                    <a:pt x="5700" y="1182"/>
                  </a:cubicBezTo>
                  <a:cubicBezTo>
                    <a:pt x="5681" y="1132"/>
                    <a:pt x="5647" y="1090"/>
                    <a:pt x="5601" y="1061"/>
                  </a:cubicBezTo>
                  <a:cubicBezTo>
                    <a:pt x="5549" y="1028"/>
                    <a:pt x="5488" y="1005"/>
                    <a:pt x="5425" y="998"/>
                  </a:cubicBezTo>
                  <a:cubicBezTo>
                    <a:pt x="5402" y="968"/>
                    <a:pt x="5372" y="944"/>
                    <a:pt x="5340" y="927"/>
                  </a:cubicBezTo>
                  <a:cubicBezTo>
                    <a:pt x="5396" y="805"/>
                    <a:pt x="5335" y="643"/>
                    <a:pt x="5194" y="599"/>
                  </a:cubicBezTo>
                  <a:cubicBezTo>
                    <a:pt x="5177" y="594"/>
                    <a:pt x="5159" y="588"/>
                    <a:pt x="5141" y="585"/>
                  </a:cubicBezTo>
                  <a:cubicBezTo>
                    <a:pt x="5220" y="533"/>
                    <a:pt x="5280" y="470"/>
                    <a:pt x="5294" y="369"/>
                  </a:cubicBezTo>
                  <a:cubicBezTo>
                    <a:pt x="5314" y="228"/>
                    <a:pt x="5210" y="99"/>
                    <a:pt x="5067" y="92"/>
                  </a:cubicBezTo>
                  <a:cubicBezTo>
                    <a:pt x="5037" y="90"/>
                    <a:pt x="5007" y="88"/>
                    <a:pt x="4976" y="88"/>
                  </a:cubicBezTo>
                  <a:cubicBezTo>
                    <a:pt x="4953" y="88"/>
                    <a:pt x="4930" y="89"/>
                    <a:pt x="4908" y="93"/>
                  </a:cubicBezTo>
                  <a:cubicBezTo>
                    <a:pt x="4882" y="98"/>
                    <a:pt x="4858" y="104"/>
                    <a:pt x="4832" y="110"/>
                  </a:cubicBezTo>
                  <a:cubicBezTo>
                    <a:pt x="4776" y="71"/>
                    <a:pt x="4709" y="47"/>
                    <a:pt x="4644" y="26"/>
                  </a:cubicBezTo>
                  <a:cubicBezTo>
                    <a:pt x="4577" y="5"/>
                    <a:pt x="4499" y="0"/>
                    <a:pt x="4427"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2"/>
            <p:cNvSpPr/>
            <p:nvPr/>
          </p:nvSpPr>
          <p:spPr>
            <a:xfrm>
              <a:off x="4574475" y="1322275"/>
              <a:ext cx="209225" cy="216600"/>
            </a:xfrm>
            <a:custGeom>
              <a:avLst/>
              <a:gdLst/>
              <a:ahLst/>
              <a:cxnLst/>
              <a:rect l="l" t="t" r="r" b="b"/>
              <a:pathLst>
                <a:path w="8369" h="8664" extrusionOk="0">
                  <a:moveTo>
                    <a:pt x="6914" y="1"/>
                  </a:moveTo>
                  <a:cubicBezTo>
                    <a:pt x="6868" y="1"/>
                    <a:pt x="6823" y="5"/>
                    <a:pt x="6779" y="15"/>
                  </a:cubicBezTo>
                  <a:cubicBezTo>
                    <a:pt x="6707" y="24"/>
                    <a:pt x="6636" y="39"/>
                    <a:pt x="6565" y="57"/>
                  </a:cubicBezTo>
                  <a:cubicBezTo>
                    <a:pt x="6377" y="110"/>
                    <a:pt x="6192" y="174"/>
                    <a:pt x="6011" y="249"/>
                  </a:cubicBezTo>
                  <a:cubicBezTo>
                    <a:pt x="5944" y="279"/>
                    <a:pt x="5871" y="305"/>
                    <a:pt x="5811" y="347"/>
                  </a:cubicBezTo>
                  <a:cubicBezTo>
                    <a:pt x="5780" y="367"/>
                    <a:pt x="5752" y="390"/>
                    <a:pt x="5727" y="418"/>
                  </a:cubicBezTo>
                  <a:cubicBezTo>
                    <a:pt x="5712" y="437"/>
                    <a:pt x="5700" y="456"/>
                    <a:pt x="5687" y="475"/>
                  </a:cubicBezTo>
                  <a:cubicBezTo>
                    <a:pt x="5648" y="529"/>
                    <a:pt x="5641" y="601"/>
                    <a:pt x="5658" y="668"/>
                  </a:cubicBezTo>
                  <a:lnTo>
                    <a:pt x="5595" y="689"/>
                  </a:lnTo>
                  <a:cubicBezTo>
                    <a:pt x="5550" y="629"/>
                    <a:pt x="5473" y="590"/>
                    <a:pt x="5396" y="590"/>
                  </a:cubicBezTo>
                  <a:cubicBezTo>
                    <a:pt x="5360" y="590"/>
                    <a:pt x="5325" y="599"/>
                    <a:pt x="5293" y="617"/>
                  </a:cubicBezTo>
                  <a:cubicBezTo>
                    <a:pt x="5285" y="623"/>
                    <a:pt x="5275" y="629"/>
                    <a:pt x="5266" y="633"/>
                  </a:cubicBezTo>
                  <a:cubicBezTo>
                    <a:pt x="4961" y="813"/>
                    <a:pt x="4651" y="987"/>
                    <a:pt x="4344" y="1161"/>
                  </a:cubicBezTo>
                  <a:cubicBezTo>
                    <a:pt x="4181" y="1227"/>
                    <a:pt x="4021" y="1295"/>
                    <a:pt x="3861" y="1365"/>
                  </a:cubicBezTo>
                  <a:cubicBezTo>
                    <a:pt x="3797" y="1395"/>
                    <a:pt x="3733" y="1424"/>
                    <a:pt x="3667" y="1451"/>
                  </a:cubicBezTo>
                  <a:cubicBezTo>
                    <a:pt x="3655" y="1449"/>
                    <a:pt x="3644" y="1448"/>
                    <a:pt x="3632" y="1448"/>
                  </a:cubicBezTo>
                  <a:cubicBezTo>
                    <a:pt x="3593" y="1448"/>
                    <a:pt x="3554" y="1456"/>
                    <a:pt x="3518" y="1472"/>
                  </a:cubicBezTo>
                  <a:cubicBezTo>
                    <a:pt x="3302" y="1569"/>
                    <a:pt x="3097" y="1693"/>
                    <a:pt x="2893" y="1814"/>
                  </a:cubicBezTo>
                  <a:cubicBezTo>
                    <a:pt x="2850" y="1838"/>
                    <a:pt x="2807" y="1863"/>
                    <a:pt x="2766" y="1889"/>
                  </a:cubicBezTo>
                  <a:cubicBezTo>
                    <a:pt x="2655" y="1955"/>
                    <a:pt x="2544" y="2022"/>
                    <a:pt x="2434" y="2089"/>
                  </a:cubicBezTo>
                  <a:cubicBezTo>
                    <a:pt x="2391" y="2098"/>
                    <a:pt x="2348" y="2108"/>
                    <a:pt x="2307" y="2122"/>
                  </a:cubicBezTo>
                  <a:cubicBezTo>
                    <a:pt x="2156" y="2175"/>
                    <a:pt x="2010" y="2238"/>
                    <a:pt x="1867" y="2312"/>
                  </a:cubicBezTo>
                  <a:cubicBezTo>
                    <a:pt x="1728" y="2384"/>
                    <a:pt x="1588" y="2460"/>
                    <a:pt x="1454" y="2540"/>
                  </a:cubicBezTo>
                  <a:cubicBezTo>
                    <a:pt x="1243" y="2667"/>
                    <a:pt x="1030" y="2794"/>
                    <a:pt x="822" y="2928"/>
                  </a:cubicBezTo>
                  <a:cubicBezTo>
                    <a:pt x="753" y="2931"/>
                    <a:pt x="681" y="2935"/>
                    <a:pt x="611" y="2942"/>
                  </a:cubicBezTo>
                  <a:cubicBezTo>
                    <a:pt x="543" y="2950"/>
                    <a:pt x="475" y="2956"/>
                    <a:pt x="409" y="2967"/>
                  </a:cubicBezTo>
                  <a:cubicBezTo>
                    <a:pt x="336" y="2976"/>
                    <a:pt x="261" y="2981"/>
                    <a:pt x="192" y="3011"/>
                  </a:cubicBezTo>
                  <a:cubicBezTo>
                    <a:pt x="76" y="3059"/>
                    <a:pt x="0" y="3189"/>
                    <a:pt x="50" y="3315"/>
                  </a:cubicBezTo>
                  <a:cubicBezTo>
                    <a:pt x="70" y="3364"/>
                    <a:pt x="91" y="3407"/>
                    <a:pt x="132" y="3442"/>
                  </a:cubicBezTo>
                  <a:cubicBezTo>
                    <a:pt x="143" y="3450"/>
                    <a:pt x="151" y="3457"/>
                    <a:pt x="162" y="3465"/>
                  </a:cubicBezTo>
                  <a:cubicBezTo>
                    <a:pt x="170" y="3501"/>
                    <a:pt x="188" y="3533"/>
                    <a:pt x="213" y="3559"/>
                  </a:cubicBezTo>
                  <a:cubicBezTo>
                    <a:pt x="266" y="3618"/>
                    <a:pt x="345" y="3654"/>
                    <a:pt x="419" y="3674"/>
                  </a:cubicBezTo>
                  <a:cubicBezTo>
                    <a:pt x="461" y="3686"/>
                    <a:pt x="501" y="3695"/>
                    <a:pt x="543" y="3703"/>
                  </a:cubicBezTo>
                  <a:cubicBezTo>
                    <a:pt x="555" y="3712"/>
                    <a:pt x="569" y="3723"/>
                    <a:pt x="582" y="3731"/>
                  </a:cubicBezTo>
                  <a:cubicBezTo>
                    <a:pt x="648" y="3772"/>
                    <a:pt x="729" y="3797"/>
                    <a:pt x="802" y="3816"/>
                  </a:cubicBezTo>
                  <a:cubicBezTo>
                    <a:pt x="918" y="3843"/>
                    <a:pt x="1037" y="3862"/>
                    <a:pt x="1156" y="3874"/>
                  </a:cubicBezTo>
                  <a:cubicBezTo>
                    <a:pt x="1247" y="3882"/>
                    <a:pt x="1338" y="3886"/>
                    <a:pt x="1428" y="3886"/>
                  </a:cubicBezTo>
                  <a:cubicBezTo>
                    <a:pt x="1438" y="3886"/>
                    <a:pt x="1448" y="3886"/>
                    <a:pt x="1458" y="3886"/>
                  </a:cubicBezTo>
                  <a:cubicBezTo>
                    <a:pt x="1558" y="3885"/>
                    <a:pt x="1657" y="3878"/>
                    <a:pt x="1755" y="3873"/>
                  </a:cubicBezTo>
                  <a:cubicBezTo>
                    <a:pt x="1800" y="3894"/>
                    <a:pt x="1848" y="3910"/>
                    <a:pt x="1898" y="3920"/>
                  </a:cubicBezTo>
                  <a:cubicBezTo>
                    <a:pt x="2025" y="3950"/>
                    <a:pt x="2155" y="3971"/>
                    <a:pt x="2285" y="3986"/>
                  </a:cubicBezTo>
                  <a:cubicBezTo>
                    <a:pt x="2391" y="3997"/>
                    <a:pt x="2499" y="4008"/>
                    <a:pt x="2605" y="4014"/>
                  </a:cubicBezTo>
                  <a:cubicBezTo>
                    <a:pt x="2707" y="4022"/>
                    <a:pt x="2810" y="4029"/>
                    <a:pt x="2911" y="4033"/>
                  </a:cubicBezTo>
                  <a:cubicBezTo>
                    <a:pt x="2966" y="4035"/>
                    <a:pt x="3022" y="4041"/>
                    <a:pt x="3077" y="4041"/>
                  </a:cubicBezTo>
                  <a:cubicBezTo>
                    <a:pt x="3132" y="4041"/>
                    <a:pt x="3185" y="4035"/>
                    <a:pt x="3236" y="4017"/>
                  </a:cubicBezTo>
                  <a:cubicBezTo>
                    <a:pt x="3268" y="4007"/>
                    <a:pt x="3297" y="3988"/>
                    <a:pt x="3320" y="3964"/>
                  </a:cubicBezTo>
                  <a:lnTo>
                    <a:pt x="3455" y="3977"/>
                  </a:lnTo>
                  <a:cubicBezTo>
                    <a:pt x="3461" y="3979"/>
                    <a:pt x="3468" y="3980"/>
                    <a:pt x="3475" y="3981"/>
                  </a:cubicBezTo>
                  <a:cubicBezTo>
                    <a:pt x="3505" y="4031"/>
                    <a:pt x="3552" y="4067"/>
                    <a:pt x="3608" y="4083"/>
                  </a:cubicBezTo>
                  <a:cubicBezTo>
                    <a:pt x="3865" y="4149"/>
                    <a:pt x="4124" y="4192"/>
                    <a:pt x="4382" y="4239"/>
                  </a:cubicBezTo>
                  <a:cubicBezTo>
                    <a:pt x="4412" y="4246"/>
                    <a:pt x="4442" y="4251"/>
                    <a:pt x="4472" y="4257"/>
                  </a:cubicBezTo>
                  <a:cubicBezTo>
                    <a:pt x="4477" y="4307"/>
                    <a:pt x="4498" y="4352"/>
                    <a:pt x="4533" y="4388"/>
                  </a:cubicBezTo>
                  <a:cubicBezTo>
                    <a:pt x="4535" y="4391"/>
                    <a:pt x="4537" y="4394"/>
                    <a:pt x="4540" y="4396"/>
                  </a:cubicBezTo>
                  <a:cubicBezTo>
                    <a:pt x="4527" y="4398"/>
                    <a:pt x="4514" y="4400"/>
                    <a:pt x="4502" y="4404"/>
                  </a:cubicBezTo>
                  <a:cubicBezTo>
                    <a:pt x="4422" y="4428"/>
                    <a:pt x="4345" y="4460"/>
                    <a:pt x="4271" y="4499"/>
                  </a:cubicBezTo>
                  <a:cubicBezTo>
                    <a:pt x="4148" y="4548"/>
                    <a:pt x="4024" y="4596"/>
                    <a:pt x="3898" y="4641"/>
                  </a:cubicBezTo>
                  <a:cubicBezTo>
                    <a:pt x="3798" y="4680"/>
                    <a:pt x="3696" y="4716"/>
                    <a:pt x="3595" y="4755"/>
                  </a:cubicBezTo>
                  <a:cubicBezTo>
                    <a:pt x="3440" y="4813"/>
                    <a:pt x="3283" y="4865"/>
                    <a:pt x="3141" y="4946"/>
                  </a:cubicBezTo>
                  <a:cubicBezTo>
                    <a:pt x="3053" y="4997"/>
                    <a:pt x="3003" y="5091"/>
                    <a:pt x="3016" y="5187"/>
                  </a:cubicBezTo>
                  <a:cubicBezTo>
                    <a:pt x="2970" y="5212"/>
                    <a:pt x="2927" y="5237"/>
                    <a:pt x="2883" y="5262"/>
                  </a:cubicBezTo>
                  <a:cubicBezTo>
                    <a:pt x="2838" y="5264"/>
                    <a:pt x="2796" y="5278"/>
                    <a:pt x="2759" y="5300"/>
                  </a:cubicBezTo>
                  <a:cubicBezTo>
                    <a:pt x="2659" y="5361"/>
                    <a:pt x="2560" y="5426"/>
                    <a:pt x="2462" y="5491"/>
                  </a:cubicBezTo>
                  <a:cubicBezTo>
                    <a:pt x="2374" y="5540"/>
                    <a:pt x="2285" y="5587"/>
                    <a:pt x="2199" y="5635"/>
                  </a:cubicBezTo>
                  <a:cubicBezTo>
                    <a:pt x="2148" y="5661"/>
                    <a:pt x="2097" y="5691"/>
                    <a:pt x="2045" y="5719"/>
                  </a:cubicBezTo>
                  <a:cubicBezTo>
                    <a:pt x="1995" y="5748"/>
                    <a:pt x="1947" y="5773"/>
                    <a:pt x="1906" y="5811"/>
                  </a:cubicBezTo>
                  <a:cubicBezTo>
                    <a:pt x="1858" y="5854"/>
                    <a:pt x="1830" y="5916"/>
                    <a:pt x="1829" y="5980"/>
                  </a:cubicBezTo>
                  <a:cubicBezTo>
                    <a:pt x="1737" y="6040"/>
                    <a:pt x="1646" y="6099"/>
                    <a:pt x="1556" y="6156"/>
                  </a:cubicBezTo>
                  <a:cubicBezTo>
                    <a:pt x="1534" y="6170"/>
                    <a:pt x="1515" y="6188"/>
                    <a:pt x="1500" y="6207"/>
                  </a:cubicBezTo>
                  <a:cubicBezTo>
                    <a:pt x="1457" y="6240"/>
                    <a:pt x="1421" y="6280"/>
                    <a:pt x="1395" y="6327"/>
                  </a:cubicBezTo>
                  <a:cubicBezTo>
                    <a:pt x="1360" y="6347"/>
                    <a:pt x="1329" y="6373"/>
                    <a:pt x="1301" y="6402"/>
                  </a:cubicBezTo>
                  <a:cubicBezTo>
                    <a:pt x="1226" y="6480"/>
                    <a:pt x="1219" y="6597"/>
                    <a:pt x="1264" y="6691"/>
                  </a:cubicBezTo>
                  <a:cubicBezTo>
                    <a:pt x="1323" y="6825"/>
                    <a:pt x="1473" y="6832"/>
                    <a:pt x="1601" y="6843"/>
                  </a:cubicBezTo>
                  <a:cubicBezTo>
                    <a:pt x="1603" y="6843"/>
                    <a:pt x="1604" y="6845"/>
                    <a:pt x="1606" y="6845"/>
                  </a:cubicBezTo>
                  <a:lnTo>
                    <a:pt x="1607" y="6847"/>
                  </a:lnTo>
                  <a:lnTo>
                    <a:pt x="1611" y="6847"/>
                  </a:lnTo>
                  <a:cubicBezTo>
                    <a:pt x="1657" y="6858"/>
                    <a:pt x="1700" y="6872"/>
                    <a:pt x="1746" y="6887"/>
                  </a:cubicBezTo>
                  <a:cubicBezTo>
                    <a:pt x="1760" y="6892"/>
                    <a:pt x="1775" y="6895"/>
                    <a:pt x="1791" y="6898"/>
                  </a:cubicBezTo>
                  <a:cubicBezTo>
                    <a:pt x="1797" y="6898"/>
                    <a:pt x="1803" y="6898"/>
                    <a:pt x="1809" y="6898"/>
                  </a:cubicBezTo>
                  <a:cubicBezTo>
                    <a:pt x="1858" y="6898"/>
                    <a:pt x="1907" y="6883"/>
                    <a:pt x="1947" y="6854"/>
                  </a:cubicBezTo>
                  <a:cubicBezTo>
                    <a:pt x="1981" y="6875"/>
                    <a:pt x="2017" y="6894"/>
                    <a:pt x="2054" y="6911"/>
                  </a:cubicBezTo>
                  <a:cubicBezTo>
                    <a:pt x="2089" y="6924"/>
                    <a:pt x="2123" y="6937"/>
                    <a:pt x="2158" y="6947"/>
                  </a:cubicBezTo>
                  <a:cubicBezTo>
                    <a:pt x="2171" y="6964"/>
                    <a:pt x="2186" y="6980"/>
                    <a:pt x="2201" y="6994"/>
                  </a:cubicBezTo>
                  <a:cubicBezTo>
                    <a:pt x="2284" y="7077"/>
                    <a:pt x="2385" y="7138"/>
                    <a:pt x="2489" y="7191"/>
                  </a:cubicBezTo>
                  <a:cubicBezTo>
                    <a:pt x="2616" y="7254"/>
                    <a:pt x="2747" y="7309"/>
                    <a:pt x="2881" y="7356"/>
                  </a:cubicBezTo>
                  <a:cubicBezTo>
                    <a:pt x="3073" y="7420"/>
                    <a:pt x="3267" y="7469"/>
                    <a:pt x="3464" y="7515"/>
                  </a:cubicBezTo>
                  <a:cubicBezTo>
                    <a:pt x="3471" y="7518"/>
                    <a:pt x="3477" y="7519"/>
                    <a:pt x="3485" y="7519"/>
                  </a:cubicBezTo>
                  <a:cubicBezTo>
                    <a:pt x="3640" y="7568"/>
                    <a:pt x="3794" y="7609"/>
                    <a:pt x="3952" y="7646"/>
                  </a:cubicBezTo>
                  <a:cubicBezTo>
                    <a:pt x="3956" y="7650"/>
                    <a:pt x="3962" y="7655"/>
                    <a:pt x="3967" y="7657"/>
                  </a:cubicBezTo>
                  <a:cubicBezTo>
                    <a:pt x="4043" y="7704"/>
                    <a:pt x="4122" y="7745"/>
                    <a:pt x="4205" y="7778"/>
                  </a:cubicBezTo>
                  <a:cubicBezTo>
                    <a:pt x="4330" y="7830"/>
                    <a:pt x="4456" y="7875"/>
                    <a:pt x="4586" y="7915"/>
                  </a:cubicBezTo>
                  <a:cubicBezTo>
                    <a:pt x="4598" y="7921"/>
                    <a:pt x="4610" y="7924"/>
                    <a:pt x="4623" y="7929"/>
                  </a:cubicBezTo>
                  <a:cubicBezTo>
                    <a:pt x="4632" y="7943"/>
                    <a:pt x="4642" y="7955"/>
                    <a:pt x="4653" y="7969"/>
                  </a:cubicBezTo>
                  <a:cubicBezTo>
                    <a:pt x="4705" y="8035"/>
                    <a:pt x="4782" y="8087"/>
                    <a:pt x="4857" y="8120"/>
                  </a:cubicBezTo>
                  <a:cubicBezTo>
                    <a:pt x="4958" y="8168"/>
                    <a:pt x="5062" y="8213"/>
                    <a:pt x="5171" y="8242"/>
                  </a:cubicBezTo>
                  <a:cubicBezTo>
                    <a:pt x="5387" y="8307"/>
                    <a:pt x="5609" y="8352"/>
                    <a:pt x="5833" y="8377"/>
                  </a:cubicBezTo>
                  <a:cubicBezTo>
                    <a:pt x="6045" y="8439"/>
                    <a:pt x="6263" y="8478"/>
                    <a:pt x="6484" y="8493"/>
                  </a:cubicBezTo>
                  <a:cubicBezTo>
                    <a:pt x="6503" y="8495"/>
                    <a:pt x="6523" y="8497"/>
                    <a:pt x="6541" y="8497"/>
                  </a:cubicBezTo>
                  <a:cubicBezTo>
                    <a:pt x="6596" y="8521"/>
                    <a:pt x="6653" y="8541"/>
                    <a:pt x="6710" y="8557"/>
                  </a:cubicBezTo>
                  <a:cubicBezTo>
                    <a:pt x="6747" y="8567"/>
                    <a:pt x="6783" y="8575"/>
                    <a:pt x="6820" y="8583"/>
                  </a:cubicBezTo>
                  <a:cubicBezTo>
                    <a:pt x="6875" y="8612"/>
                    <a:pt x="6934" y="8632"/>
                    <a:pt x="6994" y="8645"/>
                  </a:cubicBezTo>
                  <a:cubicBezTo>
                    <a:pt x="7029" y="8649"/>
                    <a:pt x="7062" y="8654"/>
                    <a:pt x="7098" y="8658"/>
                  </a:cubicBezTo>
                  <a:cubicBezTo>
                    <a:pt x="7132" y="8662"/>
                    <a:pt x="7166" y="8664"/>
                    <a:pt x="7200" y="8664"/>
                  </a:cubicBezTo>
                  <a:cubicBezTo>
                    <a:pt x="7264" y="8664"/>
                    <a:pt x="7329" y="8657"/>
                    <a:pt x="7392" y="8643"/>
                  </a:cubicBezTo>
                  <a:cubicBezTo>
                    <a:pt x="7519" y="8616"/>
                    <a:pt x="7641" y="8573"/>
                    <a:pt x="7756" y="8515"/>
                  </a:cubicBezTo>
                  <a:cubicBezTo>
                    <a:pt x="7860" y="8459"/>
                    <a:pt x="7954" y="8387"/>
                    <a:pt x="8034" y="8301"/>
                  </a:cubicBezTo>
                  <a:cubicBezTo>
                    <a:pt x="8098" y="8236"/>
                    <a:pt x="8149" y="8158"/>
                    <a:pt x="8181" y="8072"/>
                  </a:cubicBezTo>
                  <a:cubicBezTo>
                    <a:pt x="8197" y="8023"/>
                    <a:pt x="8209" y="7973"/>
                    <a:pt x="8219" y="7923"/>
                  </a:cubicBezTo>
                  <a:cubicBezTo>
                    <a:pt x="8311" y="7787"/>
                    <a:pt x="8369" y="7627"/>
                    <a:pt x="8355" y="7458"/>
                  </a:cubicBezTo>
                  <a:cubicBezTo>
                    <a:pt x="8347" y="7372"/>
                    <a:pt x="8314" y="7308"/>
                    <a:pt x="8268" y="7235"/>
                  </a:cubicBezTo>
                  <a:cubicBezTo>
                    <a:pt x="8249" y="7204"/>
                    <a:pt x="8211" y="7176"/>
                    <a:pt x="8184" y="7151"/>
                  </a:cubicBezTo>
                  <a:cubicBezTo>
                    <a:pt x="8151" y="7120"/>
                    <a:pt x="8106" y="7109"/>
                    <a:pt x="8065" y="7092"/>
                  </a:cubicBezTo>
                  <a:cubicBezTo>
                    <a:pt x="8034" y="7079"/>
                    <a:pt x="8002" y="7071"/>
                    <a:pt x="7969" y="7065"/>
                  </a:cubicBezTo>
                  <a:cubicBezTo>
                    <a:pt x="7974" y="7014"/>
                    <a:pt x="7973" y="6963"/>
                    <a:pt x="7965" y="6912"/>
                  </a:cubicBezTo>
                  <a:cubicBezTo>
                    <a:pt x="7956" y="6856"/>
                    <a:pt x="7941" y="6801"/>
                    <a:pt x="7919" y="6750"/>
                  </a:cubicBezTo>
                  <a:cubicBezTo>
                    <a:pt x="7914" y="6690"/>
                    <a:pt x="7903" y="6630"/>
                    <a:pt x="7888" y="6571"/>
                  </a:cubicBezTo>
                  <a:cubicBezTo>
                    <a:pt x="7852" y="6439"/>
                    <a:pt x="7804" y="6312"/>
                    <a:pt x="7741" y="6191"/>
                  </a:cubicBezTo>
                  <a:cubicBezTo>
                    <a:pt x="7673" y="6061"/>
                    <a:pt x="7576" y="5946"/>
                    <a:pt x="7472" y="5844"/>
                  </a:cubicBezTo>
                  <a:cubicBezTo>
                    <a:pt x="7359" y="5730"/>
                    <a:pt x="7220" y="5645"/>
                    <a:pt x="7089" y="5556"/>
                  </a:cubicBezTo>
                  <a:cubicBezTo>
                    <a:pt x="7050" y="5525"/>
                    <a:pt x="7013" y="5493"/>
                    <a:pt x="6975" y="5461"/>
                  </a:cubicBezTo>
                  <a:cubicBezTo>
                    <a:pt x="6949" y="5435"/>
                    <a:pt x="6924" y="5409"/>
                    <a:pt x="6901" y="5381"/>
                  </a:cubicBezTo>
                  <a:cubicBezTo>
                    <a:pt x="6925" y="5319"/>
                    <a:pt x="6921" y="5250"/>
                    <a:pt x="6892" y="5190"/>
                  </a:cubicBezTo>
                  <a:cubicBezTo>
                    <a:pt x="6853" y="5114"/>
                    <a:pt x="6800" y="5050"/>
                    <a:pt x="6750" y="4983"/>
                  </a:cubicBezTo>
                  <a:cubicBezTo>
                    <a:pt x="6713" y="4936"/>
                    <a:pt x="6677" y="4889"/>
                    <a:pt x="6640" y="4841"/>
                  </a:cubicBezTo>
                  <a:cubicBezTo>
                    <a:pt x="6638" y="4829"/>
                    <a:pt x="6633" y="4819"/>
                    <a:pt x="6628" y="4808"/>
                  </a:cubicBezTo>
                  <a:cubicBezTo>
                    <a:pt x="6675" y="4784"/>
                    <a:pt x="6713" y="4744"/>
                    <a:pt x="6736" y="4695"/>
                  </a:cubicBezTo>
                  <a:cubicBezTo>
                    <a:pt x="6755" y="4653"/>
                    <a:pt x="6774" y="4617"/>
                    <a:pt x="6784" y="4574"/>
                  </a:cubicBezTo>
                  <a:cubicBezTo>
                    <a:pt x="6796" y="4524"/>
                    <a:pt x="6805" y="4474"/>
                    <a:pt x="6809" y="4424"/>
                  </a:cubicBezTo>
                  <a:cubicBezTo>
                    <a:pt x="6819" y="4342"/>
                    <a:pt x="6823" y="4263"/>
                    <a:pt x="6825" y="4181"/>
                  </a:cubicBezTo>
                  <a:cubicBezTo>
                    <a:pt x="6825" y="4080"/>
                    <a:pt x="6828" y="3977"/>
                    <a:pt x="6825" y="3873"/>
                  </a:cubicBezTo>
                  <a:cubicBezTo>
                    <a:pt x="6825" y="3806"/>
                    <a:pt x="6821" y="3738"/>
                    <a:pt x="6814" y="3672"/>
                  </a:cubicBezTo>
                  <a:cubicBezTo>
                    <a:pt x="6804" y="3594"/>
                    <a:pt x="6785" y="3518"/>
                    <a:pt x="6754" y="3445"/>
                  </a:cubicBezTo>
                  <a:cubicBezTo>
                    <a:pt x="6760" y="3418"/>
                    <a:pt x="6764" y="3392"/>
                    <a:pt x="6768" y="3366"/>
                  </a:cubicBezTo>
                  <a:cubicBezTo>
                    <a:pt x="6781" y="3267"/>
                    <a:pt x="6795" y="3166"/>
                    <a:pt x="6810" y="3065"/>
                  </a:cubicBezTo>
                  <a:cubicBezTo>
                    <a:pt x="6867" y="2974"/>
                    <a:pt x="6927" y="2883"/>
                    <a:pt x="6989" y="2796"/>
                  </a:cubicBezTo>
                  <a:cubicBezTo>
                    <a:pt x="7127" y="2610"/>
                    <a:pt x="7273" y="2429"/>
                    <a:pt x="7405" y="2238"/>
                  </a:cubicBezTo>
                  <a:cubicBezTo>
                    <a:pt x="7463" y="2153"/>
                    <a:pt x="7508" y="2057"/>
                    <a:pt x="7551" y="1963"/>
                  </a:cubicBezTo>
                  <a:cubicBezTo>
                    <a:pt x="7592" y="1868"/>
                    <a:pt x="7635" y="1774"/>
                    <a:pt x="7682" y="1680"/>
                  </a:cubicBezTo>
                  <a:cubicBezTo>
                    <a:pt x="7754" y="1532"/>
                    <a:pt x="7821" y="1382"/>
                    <a:pt x="7878" y="1228"/>
                  </a:cubicBezTo>
                  <a:cubicBezTo>
                    <a:pt x="7914" y="1135"/>
                    <a:pt x="7960" y="1035"/>
                    <a:pt x="7945" y="937"/>
                  </a:cubicBezTo>
                  <a:cubicBezTo>
                    <a:pt x="7953" y="932"/>
                    <a:pt x="7963" y="931"/>
                    <a:pt x="7972" y="926"/>
                  </a:cubicBezTo>
                  <a:cubicBezTo>
                    <a:pt x="8029" y="886"/>
                    <a:pt x="8058" y="828"/>
                    <a:pt x="8074" y="761"/>
                  </a:cubicBezTo>
                  <a:cubicBezTo>
                    <a:pt x="8100" y="653"/>
                    <a:pt x="8039" y="551"/>
                    <a:pt x="7951" y="499"/>
                  </a:cubicBezTo>
                  <a:cubicBezTo>
                    <a:pt x="7895" y="423"/>
                    <a:pt x="7841" y="347"/>
                    <a:pt x="7781" y="276"/>
                  </a:cubicBezTo>
                  <a:cubicBezTo>
                    <a:pt x="7706" y="188"/>
                    <a:pt x="7631" y="112"/>
                    <a:pt x="7522" y="62"/>
                  </a:cubicBezTo>
                  <a:cubicBezTo>
                    <a:pt x="7481" y="44"/>
                    <a:pt x="7439" y="37"/>
                    <a:pt x="7396" y="37"/>
                  </a:cubicBezTo>
                  <a:cubicBezTo>
                    <a:pt x="7350" y="37"/>
                    <a:pt x="7305" y="44"/>
                    <a:pt x="7261" y="54"/>
                  </a:cubicBezTo>
                  <a:cubicBezTo>
                    <a:pt x="7236" y="58"/>
                    <a:pt x="7212" y="65"/>
                    <a:pt x="7188" y="75"/>
                  </a:cubicBezTo>
                  <a:cubicBezTo>
                    <a:pt x="7181" y="69"/>
                    <a:pt x="7175" y="66"/>
                    <a:pt x="7167" y="63"/>
                  </a:cubicBezTo>
                  <a:cubicBezTo>
                    <a:pt x="7127" y="44"/>
                    <a:pt x="7090" y="29"/>
                    <a:pt x="7048" y="15"/>
                  </a:cubicBezTo>
                  <a:cubicBezTo>
                    <a:pt x="7007" y="1"/>
                    <a:pt x="6954" y="4"/>
                    <a:pt x="6914" y="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2"/>
            <p:cNvSpPr/>
            <p:nvPr/>
          </p:nvSpPr>
          <p:spPr>
            <a:xfrm>
              <a:off x="4150025" y="1272600"/>
              <a:ext cx="139600" cy="86675"/>
            </a:xfrm>
            <a:custGeom>
              <a:avLst/>
              <a:gdLst/>
              <a:ahLst/>
              <a:cxnLst/>
              <a:rect l="l" t="t" r="r" b="b"/>
              <a:pathLst>
                <a:path w="5584" h="3467" extrusionOk="0">
                  <a:moveTo>
                    <a:pt x="1887" y="2494"/>
                  </a:moveTo>
                  <a:cubicBezTo>
                    <a:pt x="1887" y="2494"/>
                    <a:pt x="1887" y="2494"/>
                    <a:pt x="1887" y="2494"/>
                  </a:cubicBezTo>
                  <a:lnTo>
                    <a:pt x="1887" y="2494"/>
                  </a:lnTo>
                  <a:cubicBezTo>
                    <a:pt x="1887" y="2494"/>
                    <a:pt x="1887" y="2494"/>
                    <a:pt x="1887" y="2494"/>
                  </a:cubicBezTo>
                  <a:close/>
                  <a:moveTo>
                    <a:pt x="3608" y="3411"/>
                  </a:moveTo>
                  <a:lnTo>
                    <a:pt x="3608" y="3411"/>
                  </a:lnTo>
                  <a:cubicBezTo>
                    <a:pt x="3602" y="3412"/>
                    <a:pt x="3596" y="3412"/>
                    <a:pt x="3589" y="3413"/>
                  </a:cubicBezTo>
                  <a:lnTo>
                    <a:pt x="3589" y="3413"/>
                  </a:lnTo>
                  <a:cubicBezTo>
                    <a:pt x="3596" y="3412"/>
                    <a:pt x="3602" y="3412"/>
                    <a:pt x="3608" y="3411"/>
                  </a:cubicBezTo>
                  <a:close/>
                  <a:moveTo>
                    <a:pt x="4633" y="1"/>
                  </a:moveTo>
                  <a:cubicBezTo>
                    <a:pt x="4513" y="1"/>
                    <a:pt x="4384" y="51"/>
                    <a:pt x="4277" y="88"/>
                  </a:cubicBezTo>
                  <a:cubicBezTo>
                    <a:pt x="4163" y="129"/>
                    <a:pt x="4067" y="216"/>
                    <a:pt x="3972" y="283"/>
                  </a:cubicBezTo>
                  <a:cubicBezTo>
                    <a:pt x="3823" y="386"/>
                    <a:pt x="3682" y="502"/>
                    <a:pt x="3552" y="630"/>
                  </a:cubicBezTo>
                  <a:cubicBezTo>
                    <a:pt x="3255" y="919"/>
                    <a:pt x="2979" y="1231"/>
                    <a:pt x="2705" y="1541"/>
                  </a:cubicBezTo>
                  <a:cubicBezTo>
                    <a:pt x="2429" y="1850"/>
                    <a:pt x="2171" y="2169"/>
                    <a:pt x="1900" y="2480"/>
                  </a:cubicBezTo>
                  <a:lnTo>
                    <a:pt x="1901" y="2478"/>
                  </a:lnTo>
                  <a:lnTo>
                    <a:pt x="1901" y="2478"/>
                  </a:lnTo>
                  <a:cubicBezTo>
                    <a:pt x="1899" y="2481"/>
                    <a:pt x="1897" y="2483"/>
                    <a:pt x="1895" y="2486"/>
                  </a:cubicBezTo>
                  <a:cubicBezTo>
                    <a:pt x="1893" y="2488"/>
                    <a:pt x="1889" y="2492"/>
                    <a:pt x="1886" y="2496"/>
                  </a:cubicBezTo>
                  <a:lnTo>
                    <a:pt x="1886" y="2496"/>
                  </a:lnTo>
                  <a:cubicBezTo>
                    <a:pt x="1886" y="2495"/>
                    <a:pt x="1887" y="2495"/>
                    <a:pt x="1887" y="2494"/>
                  </a:cubicBezTo>
                  <a:lnTo>
                    <a:pt x="1887" y="2494"/>
                  </a:lnTo>
                  <a:cubicBezTo>
                    <a:pt x="1852" y="2534"/>
                    <a:pt x="1819" y="2575"/>
                    <a:pt x="1784" y="2615"/>
                  </a:cubicBezTo>
                  <a:cubicBezTo>
                    <a:pt x="1696" y="2621"/>
                    <a:pt x="1610" y="2622"/>
                    <a:pt x="1523" y="2629"/>
                  </a:cubicBezTo>
                  <a:cubicBezTo>
                    <a:pt x="1292" y="2646"/>
                    <a:pt x="1060" y="2669"/>
                    <a:pt x="828" y="2685"/>
                  </a:cubicBezTo>
                  <a:cubicBezTo>
                    <a:pt x="738" y="2691"/>
                    <a:pt x="646" y="2699"/>
                    <a:pt x="555" y="2711"/>
                  </a:cubicBezTo>
                  <a:cubicBezTo>
                    <a:pt x="501" y="2715"/>
                    <a:pt x="449" y="2727"/>
                    <a:pt x="399" y="2745"/>
                  </a:cubicBezTo>
                  <a:cubicBezTo>
                    <a:pt x="327" y="2772"/>
                    <a:pt x="280" y="2835"/>
                    <a:pt x="261" y="2904"/>
                  </a:cubicBezTo>
                  <a:cubicBezTo>
                    <a:pt x="243" y="2907"/>
                    <a:pt x="224" y="2913"/>
                    <a:pt x="208" y="2919"/>
                  </a:cubicBezTo>
                  <a:cubicBezTo>
                    <a:pt x="1" y="3031"/>
                    <a:pt x="66" y="3342"/>
                    <a:pt x="299" y="3363"/>
                  </a:cubicBezTo>
                  <a:cubicBezTo>
                    <a:pt x="307" y="3363"/>
                    <a:pt x="315" y="3363"/>
                    <a:pt x="323" y="3363"/>
                  </a:cubicBezTo>
                  <a:cubicBezTo>
                    <a:pt x="333" y="3363"/>
                    <a:pt x="344" y="3363"/>
                    <a:pt x="354" y="3361"/>
                  </a:cubicBezTo>
                  <a:cubicBezTo>
                    <a:pt x="513" y="3352"/>
                    <a:pt x="668" y="3320"/>
                    <a:pt x="826" y="3309"/>
                  </a:cubicBezTo>
                  <a:cubicBezTo>
                    <a:pt x="1053" y="3289"/>
                    <a:pt x="1280" y="3279"/>
                    <a:pt x="1506" y="3262"/>
                  </a:cubicBezTo>
                  <a:cubicBezTo>
                    <a:pt x="1742" y="3245"/>
                    <a:pt x="1976" y="3230"/>
                    <a:pt x="2209" y="3216"/>
                  </a:cubicBezTo>
                  <a:cubicBezTo>
                    <a:pt x="2383" y="3206"/>
                    <a:pt x="2555" y="3186"/>
                    <a:pt x="2726" y="3169"/>
                  </a:cubicBezTo>
                  <a:lnTo>
                    <a:pt x="2726" y="3169"/>
                  </a:lnTo>
                  <a:cubicBezTo>
                    <a:pt x="2685" y="3312"/>
                    <a:pt x="2787" y="3455"/>
                    <a:pt x="2935" y="3465"/>
                  </a:cubicBezTo>
                  <a:cubicBezTo>
                    <a:pt x="2943" y="3466"/>
                    <a:pt x="2951" y="3467"/>
                    <a:pt x="2959" y="3467"/>
                  </a:cubicBezTo>
                  <a:cubicBezTo>
                    <a:pt x="2967" y="3467"/>
                    <a:pt x="2975" y="3466"/>
                    <a:pt x="2983" y="3465"/>
                  </a:cubicBezTo>
                  <a:cubicBezTo>
                    <a:pt x="3186" y="3447"/>
                    <a:pt x="3386" y="3428"/>
                    <a:pt x="3589" y="3413"/>
                  </a:cubicBezTo>
                  <a:lnTo>
                    <a:pt x="3589" y="3413"/>
                  </a:lnTo>
                  <a:cubicBezTo>
                    <a:pt x="3588" y="3413"/>
                    <a:pt x="3587" y="3413"/>
                    <a:pt x="3586" y="3413"/>
                  </a:cubicBezTo>
                  <a:cubicBezTo>
                    <a:pt x="3583" y="3413"/>
                    <a:pt x="3580" y="3412"/>
                    <a:pt x="3577" y="3412"/>
                  </a:cubicBezTo>
                  <a:cubicBezTo>
                    <a:pt x="3679" y="3407"/>
                    <a:pt x="3781" y="3404"/>
                    <a:pt x="3882" y="3404"/>
                  </a:cubicBezTo>
                  <a:cubicBezTo>
                    <a:pt x="3894" y="3404"/>
                    <a:pt x="3906" y="3404"/>
                    <a:pt x="3918" y="3404"/>
                  </a:cubicBezTo>
                  <a:cubicBezTo>
                    <a:pt x="3946" y="3405"/>
                    <a:pt x="3974" y="3405"/>
                    <a:pt x="4002" y="3405"/>
                  </a:cubicBezTo>
                  <a:cubicBezTo>
                    <a:pt x="4076" y="3405"/>
                    <a:pt x="4149" y="3402"/>
                    <a:pt x="4224" y="3398"/>
                  </a:cubicBezTo>
                  <a:cubicBezTo>
                    <a:pt x="4263" y="3396"/>
                    <a:pt x="4305" y="3395"/>
                    <a:pt x="4347" y="3392"/>
                  </a:cubicBezTo>
                  <a:cubicBezTo>
                    <a:pt x="4412" y="3391"/>
                    <a:pt x="4475" y="3388"/>
                    <a:pt x="4540" y="3383"/>
                  </a:cubicBezTo>
                  <a:cubicBezTo>
                    <a:pt x="4557" y="3380"/>
                    <a:pt x="4573" y="3379"/>
                    <a:pt x="4591" y="3378"/>
                  </a:cubicBezTo>
                  <a:cubicBezTo>
                    <a:pt x="4607" y="3381"/>
                    <a:pt x="4623" y="3383"/>
                    <a:pt x="4639" y="3383"/>
                  </a:cubicBezTo>
                  <a:cubicBezTo>
                    <a:pt x="4672" y="3383"/>
                    <a:pt x="4705" y="3376"/>
                    <a:pt x="4736" y="3363"/>
                  </a:cubicBezTo>
                  <a:cubicBezTo>
                    <a:pt x="4771" y="3356"/>
                    <a:pt x="4805" y="3348"/>
                    <a:pt x="4837" y="3335"/>
                  </a:cubicBezTo>
                  <a:cubicBezTo>
                    <a:pt x="4944" y="3294"/>
                    <a:pt x="4998" y="3181"/>
                    <a:pt x="4979" y="3073"/>
                  </a:cubicBezTo>
                  <a:cubicBezTo>
                    <a:pt x="4992" y="3073"/>
                    <a:pt x="5004" y="3073"/>
                    <a:pt x="5017" y="3072"/>
                  </a:cubicBezTo>
                  <a:lnTo>
                    <a:pt x="5046" y="3072"/>
                  </a:lnTo>
                  <a:cubicBezTo>
                    <a:pt x="5057" y="3077"/>
                    <a:pt x="5067" y="3081"/>
                    <a:pt x="5078" y="3084"/>
                  </a:cubicBezTo>
                  <a:cubicBezTo>
                    <a:pt x="5094" y="3087"/>
                    <a:pt x="5110" y="3089"/>
                    <a:pt x="5126" y="3089"/>
                  </a:cubicBezTo>
                  <a:cubicBezTo>
                    <a:pt x="5135" y="3093"/>
                    <a:pt x="5145" y="3096"/>
                    <a:pt x="5154" y="3100"/>
                  </a:cubicBezTo>
                  <a:cubicBezTo>
                    <a:pt x="5165" y="3101"/>
                    <a:pt x="5177" y="3102"/>
                    <a:pt x="5188" y="3102"/>
                  </a:cubicBezTo>
                  <a:cubicBezTo>
                    <a:pt x="5303" y="3102"/>
                    <a:pt x="5404" y="3019"/>
                    <a:pt x="5424" y="2902"/>
                  </a:cubicBezTo>
                  <a:cubicBezTo>
                    <a:pt x="5424" y="2899"/>
                    <a:pt x="5424" y="2897"/>
                    <a:pt x="5425" y="2895"/>
                  </a:cubicBezTo>
                  <a:cubicBezTo>
                    <a:pt x="5432" y="2828"/>
                    <a:pt x="5421" y="2759"/>
                    <a:pt x="5380" y="2708"/>
                  </a:cubicBezTo>
                  <a:cubicBezTo>
                    <a:pt x="5318" y="2633"/>
                    <a:pt x="5243" y="2608"/>
                    <a:pt x="5149" y="2597"/>
                  </a:cubicBezTo>
                  <a:cubicBezTo>
                    <a:pt x="4983" y="2579"/>
                    <a:pt x="4817" y="2573"/>
                    <a:pt x="4651" y="2573"/>
                  </a:cubicBezTo>
                  <a:cubicBezTo>
                    <a:pt x="4572" y="2573"/>
                    <a:pt x="4493" y="2574"/>
                    <a:pt x="4414" y="2576"/>
                  </a:cubicBezTo>
                  <a:cubicBezTo>
                    <a:pt x="4176" y="2582"/>
                    <a:pt x="3939" y="2590"/>
                    <a:pt x="3702" y="2596"/>
                  </a:cubicBezTo>
                  <a:cubicBezTo>
                    <a:pt x="3770" y="2506"/>
                    <a:pt x="3839" y="2417"/>
                    <a:pt x="3905" y="2326"/>
                  </a:cubicBezTo>
                  <a:cubicBezTo>
                    <a:pt x="4078" y="2085"/>
                    <a:pt x="4254" y="1850"/>
                    <a:pt x="4448" y="1624"/>
                  </a:cubicBezTo>
                  <a:cubicBezTo>
                    <a:pt x="4532" y="1533"/>
                    <a:pt x="4619" y="1444"/>
                    <a:pt x="4710" y="1359"/>
                  </a:cubicBezTo>
                  <a:cubicBezTo>
                    <a:pt x="4787" y="1293"/>
                    <a:pt x="4864" y="1232"/>
                    <a:pt x="4945" y="1173"/>
                  </a:cubicBezTo>
                  <a:cubicBezTo>
                    <a:pt x="5054" y="1102"/>
                    <a:pt x="5165" y="1035"/>
                    <a:pt x="5279" y="975"/>
                  </a:cubicBezTo>
                  <a:cubicBezTo>
                    <a:pt x="5288" y="970"/>
                    <a:pt x="5298" y="965"/>
                    <a:pt x="5307" y="962"/>
                  </a:cubicBezTo>
                  <a:cubicBezTo>
                    <a:pt x="5313" y="959"/>
                    <a:pt x="5318" y="958"/>
                    <a:pt x="5323" y="956"/>
                  </a:cubicBezTo>
                  <a:lnTo>
                    <a:pt x="5327" y="956"/>
                  </a:lnTo>
                  <a:cubicBezTo>
                    <a:pt x="5409" y="955"/>
                    <a:pt x="5482" y="910"/>
                    <a:pt x="5522" y="838"/>
                  </a:cubicBezTo>
                  <a:cubicBezTo>
                    <a:pt x="5584" y="730"/>
                    <a:pt x="5549" y="575"/>
                    <a:pt x="5434" y="515"/>
                  </a:cubicBezTo>
                  <a:cubicBezTo>
                    <a:pt x="5391" y="494"/>
                    <a:pt x="5346" y="485"/>
                    <a:pt x="5302" y="485"/>
                  </a:cubicBezTo>
                  <a:cubicBezTo>
                    <a:pt x="5216" y="485"/>
                    <a:pt x="5130" y="518"/>
                    <a:pt x="5052" y="558"/>
                  </a:cubicBezTo>
                  <a:cubicBezTo>
                    <a:pt x="4918" y="627"/>
                    <a:pt x="4788" y="704"/>
                    <a:pt x="4664" y="791"/>
                  </a:cubicBezTo>
                  <a:cubicBezTo>
                    <a:pt x="4388" y="988"/>
                    <a:pt x="4157" y="1230"/>
                    <a:pt x="3941" y="1487"/>
                  </a:cubicBezTo>
                  <a:cubicBezTo>
                    <a:pt x="3838" y="1612"/>
                    <a:pt x="3741" y="1744"/>
                    <a:pt x="3644" y="1876"/>
                  </a:cubicBezTo>
                  <a:cubicBezTo>
                    <a:pt x="3550" y="2007"/>
                    <a:pt x="3452" y="2135"/>
                    <a:pt x="3354" y="2264"/>
                  </a:cubicBezTo>
                  <a:cubicBezTo>
                    <a:pt x="3272" y="2376"/>
                    <a:pt x="3188" y="2487"/>
                    <a:pt x="3110" y="2601"/>
                  </a:cubicBezTo>
                  <a:cubicBezTo>
                    <a:pt x="3064" y="2601"/>
                    <a:pt x="3017" y="2603"/>
                    <a:pt x="2972" y="2603"/>
                  </a:cubicBezTo>
                  <a:cubicBezTo>
                    <a:pt x="2790" y="2601"/>
                    <a:pt x="2607" y="2594"/>
                    <a:pt x="2426" y="2592"/>
                  </a:cubicBezTo>
                  <a:cubicBezTo>
                    <a:pt x="2592" y="2398"/>
                    <a:pt x="2757" y="2203"/>
                    <a:pt x="2923" y="2009"/>
                  </a:cubicBezTo>
                  <a:cubicBezTo>
                    <a:pt x="3092" y="1816"/>
                    <a:pt x="3263" y="1626"/>
                    <a:pt x="3436" y="1436"/>
                  </a:cubicBezTo>
                  <a:cubicBezTo>
                    <a:pt x="3618" y="1237"/>
                    <a:pt x="3801" y="1042"/>
                    <a:pt x="4000" y="860"/>
                  </a:cubicBezTo>
                  <a:lnTo>
                    <a:pt x="4000" y="860"/>
                  </a:lnTo>
                  <a:cubicBezTo>
                    <a:pt x="4001" y="860"/>
                    <a:pt x="4002" y="859"/>
                    <a:pt x="4002" y="858"/>
                  </a:cubicBezTo>
                  <a:cubicBezTo>
                    <a:pt x="4006" y="855"/>
                    <a:pt x="4010" y="852"/>
                    <a:pt x="4014" y="848"/>
                  </a:cubicBezTo>
                  <a:lnTo>
                    <a:pt x="4014" y="848"/>
                  </a:lnTo>
                  <a:cubicBezTo>
                    <a:pt x="4013" y="849"/>
                    <a:pt x="4012" y="849"/>
                    <a:pt x="4012" y="850"/>
                  </a:cubicBezTo>
                  <a:cubicBezTo>
                    <a:pt x="4014" y="848"/>
                    <a:pt x="4016" y="846"/>
                    <a:pt x="4018" y="844"/>
                  </a:cubicBezTo>
                  <a:lnTo>
                    <a:pt x="4018" y="844"/>
                  </a:lnTo>
                  <a:cubicBezTo>
                    <a:pt x="4017" y="846"/>
                    <a:pt x="4015" y="847"/>
                    <a:pt x="4014" y="848"/>
                  </a:cubicBezTo>
                  <a:lnTo>
                    <a:pt x="4014" y="848"/>
                  </a:lnTo>
                  <a:cubicBezTo>
                    <a:pt x="4016" y="847"/>
                    <a:pt x="4018" y="845"/>
                    <a:pt x="4020" y="843"/>
                  </a:cubicBezTo>
                  <a:lnTo>
                    <a:pt x="4020" y="843"/>
                  </a:lnTo>
                  <a:cubicBezTo>
                    <a:pt x="4019" y="843"/>
                    <a:pt x="4019" y="844"/>
                    <a:pt x="4018" y="844"/>
                  </a:cubicBezTo>
                  <a:lnTo>
                    <a:pt x="4018" y="844"/>
                  </a:lnTo>
                  <a:cubicBezTo>
                    <a:pt x="4019" y="844"/>
                    <a:pt x="4020" y="843"/>
                    <a:pt x="4020" y="842"/>
                  </a:cubicBezTo>
                  <a:lnTo>
                    <a:pt x="4020" y="842"/>
                  </a:lnTo>
                  <a:cubicBezTo>
                    <a:pt x="4020" y="842"/>
                    <a:pt x="4020" y="843"/>
                    <a:pt x="4020" y="843"/>
                  </a:cubicBezTo>
                  <a:lnTo>
                    <a:pt x="4020" y="843"/>
                  </a:lnTo>
                  <a:cubicBezTo>
                    <a:pt x="4135" y="746"/>
                    <a:pt x="4254" y="656"/>
                    <a:pt x="4380" y="573"/>
                  </a:cubicBezTo>
                  <a:lnTo>
                    <a:pt x="4380" y="573"/>
                  </a:lnTo>
                  <a:cubicBezTo>
                    <a:pt x="4378" y="574"/>
                    <a:pt x="4377" y="575"/>
                    <a:pt x="4375" y="576"/>
                  </a:cubicBezTo>
                  <a:cubicBezTo>
                    <a:pt x="4396" y="562"/>
                    <a:pt x="4417" y="548"/>
                    <a:pt x="4439" y="535"/>
                  </a:cubicBezTo>
                  <a:lnTo>
                    <a:pt x="4462" y="527"/>
                  </a:lnTo>
                  <a:cubicBezTo>
                    <a:pt x="4514" y="510"/>
                    <a:pt x="4567" y="493"/>
                    <a:pt x="4621" y="480"/>
                  </a:cubicBezTo>
                  <a:cubicBezTo>
                    <a:pt x="4642" y="486"/>
                    <a:pt x="4663" y="488"/>
                    <a:pt x="4683" y="488"/>
                  </a:cubicBezTo>
                  <a:cubicBezTo>
                    <a:pt x="4746" y="488"/>
                    <a:pt x="4806" y="464"/>
                    <a:pt x="4852" y="420"/>
                  </a:cubicBezTo>
                  <a:cubicBezTo>
                    <a:pt x="4944" y="328"/>
                    <a:pt x="4940" y="179"/>
                    <a:pt x="4852" y="84"/>
                  </a:cubicBezTo>
                  <a:cubicBezTo>
                    <a:pt x="4850" y="83"/>
                    <a:pt x="4847" y="81"/>
                    <a:pt x="4845" y="79"/>
                  </a:cubicBezTo>
                  <a:cubicBezTo>
                    <a:pt x="4783" y="21"/>
                    <a:pt x="4710" y="1"/>
                    <a:pt x="463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2"/>
            <p:cNvSpPr/>
            <p:nvPr/>
          </p:nvSpPr>
          <p:spPr>
            <a:xfrm>
              <a:off x="4162600" y="1440150"/>
              <a:ext cx="137000" cy="41375"/>
            </a:xfrm>
            <a:custGeom>
              <a:avLst/>
              <a:gdLst/>
              <a:ahLst/>
              <a:cxnLst/>
              <a:rect l="l" t="t" r="r" b="b"/>
              <a:pathLst>
                <a:path w="5480" h="1655" extrusionOk="0">
                  <a:moveTo>
                    <a:pt x="4976" y="673"/>
                  </a:moveTo>
                  <a:lnTo>
                    <a:pt x="4976" y="673"/>
                  </a:lnTo>
                  <a:cubicBezTo>
                    <a:pt x="4978" y="677"/>
                    <a:pt x="4979" y="680"/>
                    <a:pt x="4981" y="684"/>
                  </a:cubicBezTo>
                  <a:lnTo>
                    <a:pt x="4981" y="685"/>
                  </a:lnTo>
                  <a:cubicBezTo>
                    <a:pt x="4979" y="681"/>
                    <a:pt x="4978" y="677"/>
                    <a:pt x="4976" y="673"/>
                  </a:cubicBezTo>
                  <a:close/>
                  <a:moveTo>
                    <a:pt x="4264" y="475"/>
                  </a:moveTo>
                  <a:cubicBezTo>
                    <a:pt x="4311" y="475"/>
                    <a:pt x="4358" y="477"/>
                    <a:pt x="4404" y="479"/>
                  </a:cubicBezTo>
                  <a:cubicBezTo>
                    <a:pt x="4518" y="491"/>
                    <a:pt x="4630" y="506"/>
                    <a:pt x="4743" y="527"/>
                  </a:cubicBezTo>
                  <a:lnTo>
                    <a:pt x="4732" y="524"/>
                  </a:lnTo>
                  <a:lnTo>
                    <a:pt x="4732" y="524"/>
                  </a:lnTo>
                  <a:lnTo>
                    <a:pt x="4750" y="528"/>
                  </a:lnTo>
                  <a:lnTo>
                    <a:pt x="4765" y="531"/>
                  </a:lnTo>
                  <a:lnTo>
                    <a:pt x="4759" y="530"/>
                  </a:lnTo>
                  <a:lnTo>
                    <a:pt x="4759" y="530"/>
                  </a:lnTo>
                  <a:cubicBezTo>
                    <a:pt x="4799" y="540"/>
                    <a:pt x="4839" y="549"/>
                    <a:pt x="4878" y="561"/>
                  </a:cubicBezTo>
                  <a:cubicBezTo>
                    <a:pt x="4900" y="577"/>
                    <a:pt x="4919" y="593"/>
                    <a:pt x="4938" y="610"/>
                  </a:cubicBezTo>
                  <a:lnTo>
                    <a:pt x="4938" y="610"/>
                  </a:lnTo>
                  <a:cubicBezTo>
                    <a:pt x="4940" y="612"/>
                    <a:pt x="4941" y="613"/>
                    <a:pt x="4943" y="615"/>
                  </a:cubicBezTo>
                  <a:lnTo>
                    <a:pt x="4947" y="618"/>
                  </a:lnTo>
                  <a:lnTo>
                    <a:pt x="4947" y="618"/>
                  </a:lnTo>
                  <a:lnTo>
                    <a:pt x="4964" y="635"/>
                  </a:lnTo>
                  <a:cubicBezTo>
                    <a:pt x="4968" y="648"/>
                    <a:pt x="4972" y="660"/>
                    <a:pt x="4976" y="673"/>
                  </a:cubicBezTo>
                  <a:lnTo>
                    <a:pt x="4976" y="673"/>
                  </a:lnTo>
                  <a:cubicBezTo>
                    <a:pt x="4977" y="677"/>
                    <a:pt x="4979" y="681"/>
                    <a:pt x="4979" y="685"/>
                  </a:cubicBezTo>
                  <a:cubicBezTo>
                    <a:pt x="4952" y="717"/>
                    <a:pt x="4925" y="749"/>
                    <a:pt x="4899" y="781"/>
                  </a:cubicBezTo>
                  <a:cubicBezTo>
                    <a:pt x="4883" y="801"/>
                    <a:pt x="4870" y="822"/>
                    <a:pt x="4856" y="843"/>
                  </a:cubicBezTo>
                  <a:cubicBezTo>
                    <a:pt x="4849" y="853"/>
                    <a:pt x="4841" y="863"/>
                    <a:pt x="4834" y="873"/>
                  </a:cubicBezTo>
                  <a:lnTo>
                    <a:pt x="4814" y="890"/>
                  </a:lnTo>
                  <a:cubicBezTo>
                    <a:pt x="4803" y="895"/>
                    <a:pt x="4794" y="902"/>
                    <a:pt x="4783" y="907"/>
                  </a:cubicBezTo>
                  <a:cubicBezTo>
                    <a:pt x="4670" y="955"/>
                    <a:pt x="4556" y="995"/>
                    <a:pt x="4440" y="1032"/>
                  </a:cubicBezTo>
                  <a:cubicBezTo>
                    <a:pt x="4369" y="1051"/>
                    <a:pt x="4300" y="1070"/>
                    <a:pt x="4228" y="1084"/>
                  </a:cubicBezTo>
                  <a:cubicBezTo>
                    <a:pt x="4065" y="1110"/>
                    <a:pt x="3903" y="1125"/>
                    <a:pt x="3739" y="1138"/>
                  </a:cubicBezTo>
                  <a:cubicBezTo>
                    <a:pt x="3572" y="1153"/>
                    <a:pt x="3406" y="1167"/>
                    <a:pt x="3237" y="1176"/>
                  </a:cubicBezTo>
                  <a:cubicBezTo>
                    <a:pt x="3168" y="1178"/>
                    <a:pt x="3099" y="1179"/>
                    <a:pt x="3030" y="1179"/>
                  </a:cubicBezTo>
                  <a:cubicBezTo>
                    <a:pt x="2627" y="1179"/>
                    <a:pt x="2226" y="1147"/>
                    <a:pt x="1823" y="1137"/>
                  </a:cubicBezTo>
                  <a:cubicBezTo>
                    <a:pt x="1731" y="1135"/>
                    <a:pt x="1639" y="1131"/>
                    <a:pt x="1547" y="1126"/>
                  </a:cubicBezTo>
                  <a:lnTo>
                    <a:pt x="1675" y="1083"/>
                  </a:lnTo>
                  <a:lnTo>
                    <a:pt x="1675" y="1083"/>
                  </a:lnTo>
                  <a:cubicBezTo>
                    <a:pt x="1665" y="1087"/>
                    <a:pt x="1656" y="1091"/>
                    <a:pt x="1646" y="1094"/>
                  </a:cubicBezTo>
                  <a:cubicBezTo>
                    <a:pt x="1902" y="1013"/>
                    <a:pt x="2159" y="937"/>
                    <a:pt x="2418" y="865"/>
                  </a:cubicBezTo>
                  <a:cubicBezTo>
                    <a:pt x="2552" y="828"/>
                    <a:pt x="2687" y="797"/>
                    <a:pt x="2818" y="762"/>
                  </a:cubicBezTo>
                  <a:cubicBezTo>
                    <a:pt x="2938" y="731"/>
                    <a:pt x="3051" y="695"/>
                    <a:pt x="3166" y="658"/>
                  </a:cubicBezTo>
                  <a:lnTo>
                    <a:pt x="3166" y="658"/>
                  </a:lnTo>
                  <a:cubicBezTo>
                    <a:pt x="3159" y="660"/>
                    <a:pt x="3152" y="663"/>
                    <a:pt x="3146" y="665"/>
                  </a:cubicBezTo>
                  <a:cubicBezTo>
                    <a:pt x="3317" y="615"/>
                    <a:pt x="3492" y="572"/>
                    <a:pt x="3668" y="541"/>
                  </a:cubicBezTo>
                  <a:cubicBezTo>
                    <a:pt x="3843" y="508"/>
                    <a:pt x="4021" y="487"/>
                    <a:pt x="4198" y="476"/>
                  </a:cubicBezTo>
                  <a:lnTo>
                    <a:pt x="4193" y="476"/>
                  </a:lnTo>
                  <a:cubicBezTo>
                    <a:pt x="4216" y="475"/>
                    <a:pt x="4240" y="475"/>
                    <a:pt x="4264" y="475"/>
                  </a:cubicBezTo>
                  <a:close/>
                  <a:moveTo>
                    <a:pt x="4252" y="0"/>
                  </a:moveTo>
                  <a:cubicBezTo>
                    <a:pt x="4057" y="0"/>
                    <a:pt x="3860" y="26"/>
                    <a:pt x="3668" y="59"/>
                  </a:cubicBezTo>
                  <a:cubicBezTo>
                    <a:pt x="3525" y="85"/>
                    <a:pt x="3383" y="112"/>
                    <a:pt x="3242" y="145"/>
                  </a:cubicBezTo>
                  <a:cubicBezTo>
                    <a:pt x="3130" y="170"/>
                    <a:pt x="3018" y="207"/>
                    <a:pt x="2908" y="244"/>
                  </a:cubicBezTo>
                  <a:lnTo>
                    <a:pt x="2914" y="241"/>
                  </a:lnTo>
                  <a:lnTo>
                    <a:pt x="2914" y="241"/>
                  </a:lnTo>
                  <a:cubicBezTo>
                    <a:pt x="2776" y="284"/>
                    <a:pt x="2636" y="319"/>
                    <a:pt x="2496" y="354"/>
                  </a:cubicBezTo>
                  <a:cubicBezTo>
                    <a:pt x="2366" y="383"/>
                    <a:pt x="2242" y="422"/>
                    <a:pt x="2113" y="458"/>
                  </a:cubicBezTo>
                  <a:cubicBezTo>
                    <a:pt x="1855" y="533"/>
                    <a:pt x="1599" y="611"/>
                    <a:pt x="1341" y="695"/>
                  </a:cubicBezTo>
                  <a:cubicBezTo>
                    <a:pt x="1344" y="694"/>
                    <a:pt x="1347" y="693"/>
                    <a:pt x="1351" y="691"/>
                  </a:cubicBezTo>
                  <a:lnTo>
                    <a:pt x="1351" y="691"/>
                  </a:lnTo>
                  <a:cubicBezTo>
                    <a:pt x="1196" y="740"/>
                    <a:pt x="1045" y="791"/>
                    <a:pt x="890" y="833"/>
                  </a:cubicBezTo>
                  <a:cubicBezTo>
                    <a:pt x="711" y="881"/>
                    <a:pt x="531" y="921"/>
                    <a:pt x="349" y="957"/>
                  </a:cubicBezTo>
                  <a:cubicBezTo>
                    <a:pt x="254" y="970"/>
                    <a:pt x="150" y="971"/>
                    <a:pt x="78" y="1042"/>
                  </a:cubicBezTo>
                  <a:cubicBezTo>
                    <a:pt x="22" y="1094"/>
                    <a:pt x="0" y="1175"/>
                    <a:pt x="12" y="1251"/>
                  </a:cubicBezTo>
                  <a:cubicBezTo>
                    <a:pt x="28" y="1352"/>
                    <a:pt x="97" y="1436"/>
                    <a:pt x="206" y="1452"/>
                  </a:cubicBezTo>
                  <a:cubicBezTo>
                    <a:pt x="215" y="1454"/>
                    <a:pt x="224" y="1454"/>
                    <a:pt x="233" y="1455"/>
                  </a:cubicBezTo>
                  <a:cubicBezTo>
                    <a:pt x="269" y="1508"/>
                    <a:pt x="328" y="1543"/>
                    <a:pt x="391" y="1550"/>
                  </a:cubicBezTo>
                  <a:cubicBezTo>
                    <a:pt x="400" y="1551"/>
                    <a:pt x="410" y="1551"/>
                    <a:pt x="419" y="1551"/>
                  </a:cubicBezTo>
                  <a:cubicBezTo>
                    <a:pt x="506" y="1549"/>
                    <a:pt x="595" y="1542"/>
                    <a:pt x="682" y="1542"/>
                  </a:cubicBezTo>
                  <a:cubicBezTo>
                    <a:pt x="705" y="1542"/>
                    <a:pt x="728" y="1542"/>
                    <a:pt x="751" y="1544"/>
                  </a:cubicBezTo>
                  <a:cubicBezTo>
                    <a:pt x="854" y="1550"/>
                    <a:pt x="960" y="1559"/>
                    <a:pt x="1063" y="1567"/>
                  </a:cubicBezTo>
                  <a:cubicBezTo>
                    <a:pt x="1242" y="1580"/>
                    <a:pt x="1423" y="1591"/>
                    <a:pt x="1603" y="1602"/>
                  </a:cubicBezTo>
                  <a:cubicBezTo>
                    <a:pt x="1801" y="1613"/>
                    <a:pt x="2000" y="1616"/>
                    <a:pt x="2198" y="1625"/>
                  </a:cubicBezTo>
                  <a:cubicBezTo>
                    <a:pt x="2396" y="1636"/>
                    <a:pt x="2598" y="1650"/>
                    <a:pt x="2798" y="1654"/>
                  </a:cubicBezTo>
                  <a:cubicBezTo>
                    <a:pt x="2855" y="1654"/>
                    <a:pt x="2913" y="1655"/>
                    <a:pt x="2970" y="1655"/>
                  </a:cubicBezTo>
                  <a:cubicBezTo>
                    <a:pt x="3119" y="1655"/>
                    <a:pt x="3268" y="1651"/>
                    <a:pt x="3417" y="1640"/>
                  </a:cubicBezTo>
                  <a:cubicBezTo>
                    <a:pt x="3617" y="1626"/>
                    <a:pt x="3818" y="1608"/>
                    <a:pt x="4019" y="1588"/>
                  </a:cubicBezTo>
                  <a:cubicBezTo>
                    <a:pt x="4222" y="1572"/>
                    <a:pt x="4422" y="1533"/>
                    <a:pt x="4616" y="1473"/>
                  </a:cubicBezTo>
                  <a:cubicBezTo>
                    <a:pt x="4736" y="1432"/>
                    <a:pt x="4853" y="1394"/>
                    <a:pt x="4968" y="1343"/>
                  </a:cubicBezTo>
                  <a:cubicBezTo>
                    <a:pt x="5045" y="1311"/>
                    <a:pt x="5103" y="1265"/>
                    <a:pt x="5166" y="1209"/>
                  </a:cubicBezTo>
                  <a:cubicBezTo>
                    <a:pt x="5202" y="1178"/>
                    <a:pt x="5229" y="1134"/>
                    <a:pt x="5255" y="1094"/>
                  </a:cubicBezTo>
                  <a:lnTo>
                    <a:pt x="5255" y="1094"/>
                  </a:lnTo>
                  <a:cubicBezTo>
                    <a:pt x="5254" y="1095"/>
                    <a:pt x="5253" y="1096"/>
                    <a:pt x="5252" y="1097"/>
                  </a:cubicBezTo>
                  <a:lnTo>
                    <a:pt x="5252" y="1097"/>
                  </a:lnTo>
                  <a:lnTo>
                    <a:pt x="5258" y="1089"/>
                  </a:lnTo>
                  <a:cubicBezTo>
                    <a:pt x="5260" y="1084"/>
                    <a:pt x="5264" y="1080"/>
                    <a:pt x="5267" y="1076"/>
                  </a:cubicBezTo>
                  <a:lnTo>
                    <a:pt x="5267" y="1076"/>
                  </a:lnTo>
                  <a:cubicBezTo>
                    <a:pt x="5266" y="1079"/>
                    <a:pt x="5264" y="1081"/>
                    <a:pt x="5261" y="1084"/>
                  </a:cubicBezTo>
                  <a:cubicBezTo>
                    <a:pt x="5332" y="995"/>
                    <a:pt x="5416" y="920"/>
                    <a:pt x="5449" y="807"/>
                  </a:cubicBezTo>
                  <a:cubicBezTo>
                    <a:pt x="5480" y="698"/>
                    <a:pt x="5444" y="589"/>
                    <a:pt x="5411" y="486"/>
                  </a:cubicBezTo>
                  <a:lnTo>
                    <a:pt x="5411" y="486"/>
                  </a:lnTo>
                  <a:cubicBezTo>
                    <a:pt x="5413" y="492"/>
                    <a:pt x="5416" y="498"/>
                    <a:pt x="5419" y="507"/>
                  </a:cubicBezTo>
                  <a:cubicBezTo>
                    <a:pt x="5404" y="456"/>
                    <a:pt x="5390" y="407"/>
                    <a:pt x="5357" y="366"/>
                  </a:cubicBezTo>
                  <a:cubicBezTo>
                    <a:pt x="5338" y="342"/>
                    <a:pt x="5317" y="319"/>
                    <a:pt x="5295" y="297"/>
                  </a:cubicBezTo>
                  <a:cubicBezTo>
                    <a:pt x="5231" y="236"/>
                    <a:pt x="5159" y="164"/>
                    <a:pt x="5075" y="129"/>
                  </a:cubicBezTo>
                  <a:cubicBezTo>
                    <a:pt x="4876" y="53"/>
                    <a:pt x="4656" y="28"/>
                    <a:pt x="4446" y="10"/>
                  </a:cubicBezTo>
                  <a:cubicBezTo>
                    <a:pt x="4382" y="3"/>
                    <a:pt x="4317" y="0"/>
                    <a:pt x="4252"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2"/>
            <p:cNvSpPr/>
            <p:nvPr/>
          </p:nvSpPr>
          <p:spPr>
            <a:xfrm>
              <a:off x="4162725" y="1470925"/>
              <a:ext cx="200" cy="1125"/>
            </a:xfrm>
            <a:custGeom>
              <a:avLst/>
              <a:gdLst/>
              <a:ahLst/>
              <a:cxnLst/>
              <a:rect l="l" t="t" r="r" b="b"/>
              <a:pathLst>
                <a:path w="8" h="45" extrusionOk="0">
                  <a:moveTo>
                    <a:pt x="1" y="0"/>
                  </a:moveTo>
                  <a:cubicBezTo>
                    <a:pt x="1" y="2"/>
                    <a:pt x="1" y="3"/>
                    <a:pt x="1" y="4"/>
                  </a:cubicBezTo>
                  <a:lnTo>
                    <a:pt x="1" y="4"/>
                  </a:lnTo>
                  <a:cubicBezTo>
                    <a:pt x="1" y="3"/>
                    <a:pt x="1" y="1"/>
                    <a:pt x="1" y="0"/>
                  </a:cubicBezTo>
                  <a:close/>
                  <a:moveTo>
                    <a:pt x="1" y="4"/>
                  </a:moveTo>
                  <a:lnTo>
                    <a:pt x="1" y="4"/>
                  </a:lnTo>
                  <a:cubicBezTo>
                    <a:pt x="2" y="7"/>
                    <a:pt x="2" y="11"/>
                    <a:pt x="2" y="14"/>
                  </a:cubicBezTo>
                  <a:cubicBezTo>
                    <a:pt x="2" y="22"/>
                    <a:pt x="4" y="30"/>
                    <a:pt x="5" y="39"/>
                  </a:cubicBezTo>
                  <a:lnTo>
                    <a:pt x="5" y="39"/>
                  </a:lnTo>
                  <a:cubicBezTo>
                    <a:pt x="5" y="33"/>
                    <a:pt x="7" y="27"/>
                    <a:pt x="6" y="20"/>
                  </a:cubicBezTo>
                  <a:cubicBezTo>
                    <a:pt x="4" y="13"/>
                    <a:pt x="2" y="9"/>
                    <a:pt x="1" y="4"/>
                  </a:cubicBezTo>
                  <a:close/>
                  <a:moveTo>
                    <a:pt x="5" y="39"/>
                  </a:moveTo>
                  <a:cubicBezTo>
                    <a:pt x="5" y="41"/>
                    <a:pt x="5" y="43"/>
                    <a:pt x="6" y="45"/>
                  </a:cubicBezTo>
                  <a:cubicBezTo>
                    <a:pt x="6" y="43"/>
                    <a:pt x="5" y="41"/>
                    <a:pt x="5" y="39"/>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2"/>
            <p:cNvSpPr/>
            <p:nvPr/>
          </p:nvSpPr>
          <p:spPr>
            <a:xfrm>
              <a:off x="4589875" y="1325650"/>
              <a:ext cx="188325" cy="96825"/>
            </a:xfrm>
            <a:custGeom>
              <a:avLst/>
              <a:gdLst/>
              <a:ahLst/>
              <a:cxnLst/>
              <a:rect l="l" t="t" r="r" b="b"/>
              <a:pathLst>
                <a:path w="7533" h="3873" extrusionOk="0">
                  <a:moveTo>
                    <a:pt x="7277" y="1"/>
                  </a:moveTo>
                  <a:cubicBezTo>
                    <a:pt x="7270" y="1"/>
                    <a:pt x="7262" y="1"/>
                    <a:pt x="7254" y="2"/>
                  </a:cubicBezTo>
                  <a:cubicBezTo>
                    <a:pt x="7193" y="8"/>
                    <a:pt x="7141" y="41"/>
                    <a:pt x="7087" y="63"/>
                  </a:cubicBezTo>
                  <a:cubicBezTo>
                    <a:pt x="6977" y="113"/>
                    <a:pt x="6861" y="153"/>
                    <a:pt x="6750" y="203"/>
                  </a:cubicBezTo>
                  <a:cubicBezTo>
                    <a:pt x="6531" y="301"/>
                    <a:pt x="6315" y="411"/>
                    <a:pt x="6100" y="520"/>
                  </a:cubicBezTo>
                  <a:lnTo>
                    <a:pt x="6101" y="519"/>
                  </a:lnTo>
                  <a:lnTo>
                    <a:pt x="6101" y="519"/>
                  </a:lnTo>
                  <a:cubicBezTo>
                    <a:pt x="5946" y="594"/>
                    <a:pt x="5789" y="663"/>
                    <a:pt x="5626" y="725"/>
                  </a:cubicBezTo>
                  <a:cubicBezTo>
                    <a:pt x="5396" y="816"/>
                    <a:pt x="5168" y="912"/>
                    <a:pt x="4942" y="1015"/>
                  </a:cubicBezTo>
                  <a:cubicBezTo>
                    <a:pt x="4716" y="1117"/>
                    <a:pt x="4499" y="1236"/>
                    <a:pt x="4277" y="1348"/>
                  </a:cubicBezTo>
                  <a:cubicBezTo>
                    <a:pt x="4072" y="1452"/>
                    <a:pt x="3862" y="1549"/>
                    <a:pt x="3653" y="1648"/>
                  </a:cubicBezTo>
                  <a:cubicBezTo>
                    <a:pt x="3432" y="1754"/>
                    <a:pt x="3213" y="1859"/>
                    <a:pt x="2992" y="1966"/>
                  </a:cubicBezTo>
                  <a:cubicBezTo>
                    <a:pt x="2778" y="2069"/>
                    <a:pt x="2564" y="2177"/>
                    <a:pt x="2351" y="2284"/>
                  </a:cubicBezTo>
                  <a:cubicBezTo>
                    <a:pt x="2138" y="2389"/>
                    <a:pt x="1936" y="2500"/>
                    <a:pt x="1730" y="2616"/>
                  </a:cubicBezTo>
                  <a:cubicBezTo>
                    <a:pt x="1627" y="2675"/>
                    <a:pt x="1522" y="2735"/>
                    <a:pt x="1418" y="2793"/>
                  </a:cubicBezTo>
                  <a:cubicBezTo>
                    <a:pt x="1331" y="2840"/>
                    <a:pt x="1243" y="2882"/>
                    <a:pt x="1154" y="2929"/>
                  </a:cubicBezTo>
                  <a:cubicBezTo>
                    <a:pt x="966" y="3028"/>
                    <a:pt x="782" y="3136"/>
                    <a:pt x="591" y="3229"/>
                  </a:cubicBezTo>
                  <a:cubicBezTo>
                    <a:pt x="534" y="3254"/>
                    <a:pt x="477" y="3281"/>
                    <a:pt x="422" y="3307"/>
                  </a:cubicBezTo>
                  <a:lnTo>
                    <a:pt x="425" y="3306"/>
                  </a:lnTo>
                  <a:lnTo>
                    <a:pt x="425" y="3306"/>
                  </a:lnTo>
                  <a:cubicBezTo>
                    <a:pt x="362" y="3335"/>
                    <a:pt x="298" y="3364"/>
                    <a:pt x="231" y="3393"/>
                  </a:cubicBezTo>
                  <a:cubicBezTo>
                    <a:pt x="194" y="3407"/>
                    <a:pt x="159" y="3425"/>
                    <a:pt x="125" y="3446"/>
                  </a:cubicBezTo>
                  <a:cubicBezTo>
                    <a:pt x="17" y="3517"/>
                    <a:pt x="1" y="3677"/>
                    <a:pt x="76" y="3778"/>
                  </a:cubicBezTo>
                  <a:cubicBezTo>
                    <a:pt x="114" y="3832"/>
                    <a:pt x="174" y="3865"/>
                    <a:pt x="240" y="3872"/>
                  </a:cubicBezTo>
                  <a:cubicBezTo>
                    <a:pt x="246" y="3872"/>
                    <a:pt x="253" y="3873"/>
                    <a:pt x="260" y="3873"/>
                  </a:cubicBezTo>
                  <a:cubicBezTo>
                    <a:pt x="305" y="3873"/>
                    <a:pt x="349" y="3861"/>
                    <a:pt x="388" y="3839"/>
                  </a:cubicBezTo>
                  <a:lnTo>
                    <a:pt x="388" y="3839"/>
                  </a:lnTo>
                  <a:lnTo>
                    <a:pt x="385" y="3841"/>
                  </a:lnTo>
                  <a:lnTo>
                    <a:pt x="360" y="3854"/>
                  </a:lnTo>
                  <a:cubicBezTo>
                    <a:pt x="467" y="3806"/>
                    <a:pt x="574" y="3759"/>
                    <a:pt x="679" y="3709"/>
                  </a:cubicBezTo>
                  <a:lnTo>
                    <a:pt x="679" y="3709"/>
                  </a:lnTo>
                  <a:lnTo>
                    <a:pt x="676" y="3710"/>
                  </a:lnTo>
                  <a:cubicBezTo>
                    <a:pt x="843" y="3633"/>
                    <a:pt x="1010" y="3555"/>
                    <a:pt x="1170" y="3462"/>
                  </a:cubicBezTo>
                  <a:cubicBezTo>
                    <a:pt x="1347" y="3360"/>
                    <a:pt x="1531" y="3273"/>
                    <a:pt x="1707" y="3175"/>
                  </a:cubicBezTo>
                  <a:cubicBezTo>
                    <a:pt x="1884" y="3077"/>
                    <a:pt x="2064" y="2971"/>
                    <a:pt x="2242" y="2873"/>
                  </a:cubicBezTo>
                  <a:cubicBezTo>
                    <a:pt x="2427" y="2774"/>
                    <a:pt x="2616" y="2682"/>
                    <a:pt x="2802" y="2586"/>
                  </a:cubicBezTo>
                  <a:cubicBezTo>
                    <a:pt x="3195" y="2388"/>
                    <a:pt x="3593" y="2200"/>
                    <a:pt x="3990" y="2012"/>
                  </a:cubicBezTo>
                  <a:cubicBezTo>
                    <a:pt x="4185" y="1919"/>
                    <a:pt x="4379" y="1829"/>
                    <a:pt x="4574" y="1729"/>
                  </a:cubicBezTo>
                  <a:cubicBezTo>
                    <a:pt x="4764" y="1632"/>
                    <a:pt x="4953" y="1537"/>
                    <a:pt x="5144" y="1444"/>
                  </a:cubicBezTo>
                  <a:lnTo>
                    <a:pt x="5144" y="1444"/>
                  </a:lnTo>
                  <a:cubicBezTo>
                    <a:pt x="5134" y="1449"/>
                    <a:pt x="5125" y="1452"/>
                    <a:pt x="5115" y="1456"/>
                  </a:cubicBezTo>
                  <a:cubicBezTo>
                    <a:pt x="5252" y="1395"/>
                    <a:pt x="5386" y="1333"/>
                    <a:pt x="5523" y="1277"/>
                  </a:cubicBezTo>
                  <a:cubicBezTo>
                    <a:pt x="5676" y="1216"/>
                    <a:pt x="5830" y="1156"/>
                    <a:pt x="5983" y="1093"/>
                  </a:cubicBezTo>
                  <a:cubicBezTo>
                    <a:pt x="6262" y="979"/>
                    <a:pt x="6526" y="833"/>
                    <a:pt x="6797" y="700"/>
                  </a:cubicBezTo>
                  <a:lnTo>
                    <a:pt x="6797" y="700"/>
                  </a:lnTo>
                  <a:cubicBezTo>
                    <a:pt x="6788" y="705"/>
                    <a:pt x="6779" y="709"/>
                    <a:pt x="6770" y="715"/>
                  </a:cubicBezTo>
                  <a:cubicBezTo>
                    <a:pt x="6879" y="665"/>
                    <a:pt x="6987" y="617"/>
                    <a:pt x="7098" y="573"/>
                  </a:cubicBezTo>
                  <a:cubicBezTo>
                    <a:pt x="7152" y="552"/>
                    <a:pt x="7208" y="531"/>
                    <a:pt x="7261" y="507"/>
                  </a:cubicBezTo>
                  <a:cubicBezTo>
                    <a:pt x="7285" y="494"/>
                    <a:pt x="7314" y="478"/>
                    <a:pt x="7340" y="468"/>
                  </a:cubicBezTo>
                  <a:cubicBezTo>
                    <a:pt x="7458" y="435"/>
                    <a:pt x="7532" y="317"/>
                    <a:pt x="7510" y="196"/>
                  </a:cubicBezTo>
                  <a:cubicBezTo>
                    <a:pt x="7489" y="82"/>
                    <a:pt x="7391" y="1"/>
                    <a:pt x="7277"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2"/>
            <p:cNvSpPr/>
            <p:nvPr/>
          </p:nvSpPr>
          <p:spPr>
            <a:xfrm>
              <a:off x="4620725" y="1353575"/>
              <a:ext cx="153100" cy="76125"/>
            </a:xfrm>
            <a:custGeom>
              <a:avLst/>
              <a:gdLst/>
              <a:ahLst/>
              <a:cxnLst/>
              <a:rect l="l" t="t" r="r" b="b"/>
              <a:pathLst>
                <a:path w="6124" h="3045" extrusionOk="0">
                  <a:moveTo>
                    <a:pt x="3214" y="1701"/>
                  </a:moveTo>
                  <a:lnTo>
                    <a:pt x="3214" y="1701"/>
                  </a:lnTo>
                  <a:cubicBezTo>
                    <a:pt x="3212" y="1702"/>
                    <a:pt x="3210" y="1703"/>
                    <a:pt x="3207" y="1704"/>
                  </a:cubicBezTo>
                  <a:lnTo>
                    <a:pt x="3207" y="1704"/>
                  </a:lnTo>
                  <a:cubicBezTo>
                    <a:pt x="3210" y="1703"/>
                    <a:pt x="3212" y="1702"/>
                    <a:pt x="3214" y="1701"/>
                  </a:cubicBezTo>
                  <a:close/>
                  <a:moveTo>
                    <a:pt x="1933" y="2288"/>
                  </a:moveTo>
                  <a:lnTo>
                    <a:pt x="1933" y="2288"/>
                  </a:lnTo>
                  <a:cubicBezTo>
                    <a:pt x="1931" y="2289"/>
                    <a:pt x="1928" y="2290"/>
                    <a:pt x="1926" y="2291"/>
                  </a:cubicBezTo>
                  <a:cubicBezTo>
                    <a:pt x="1928" y="2290"/>
                    <a:pt x="1931" y="2289"/>
                    <a:pt x="1933" y="2288"/>
                  </a:cubicBezTo>
                  <a:close/>
                  <a:moveTo>
                    <a:pt x="808" y="2300"/>
                  </a:moveTo>
                  <a:cubicBezTo>
                    <a:pt x="801" y="2303"/>
                    <a:pt x="794" y="2306"/>
                    <a:pt x="787" y="2309"/>
                  </a:cubicBezTo>
                  <a:lnTo>
                    <a:pt x="787" y="2309"/>
                  </a:lnTo>
                  <a:lnTo>
                    <a:pt x="808" y="2300"/>
                  </a:lnTo>
                  <a:close/>
                  <a:moveTo>
                    <a:pt x="806" y="2824"/>
                  </a:moveTo>
                  <a:cubicBezTo>
                    <a:pt x="803" y="2826"/>
                    <a:pt x="800" y="2827"/>
                    <a:pt x="798" y="2828"/>
                  </a:cubicBezTo>
                  <a:lnTo>
                    <a:pt x="798" y="2828"/>
                  </a:lnTo>
                  <a:cubicBezTo>
                    <a:pt x="800" y="2827"/>
                    <a:pt x="803" y="2826"/>
                    <a:pt x="806" y="2824"/>
                  </a:cubicBezTo>
                  <a:close/>
                  <a:moveTo>
                    <a:pt x="5850" y="0"/>
                  </a:moveTo>
                  <a:cubicBezTo>
                    <a:pt x="5802" y="0"/>
                    <a:pt x="5754" y="14"/>
                    <a:pt x="5715" y="45"/>
                  </a:cubicBezTo>
                  <a:cubicBezTo>
                    <a:pt x="5690" y="64"/>
                    <a:pt x="5667" y="84"/>
                    <a:pt x="5645" y="105"/>
                  </a:cubicBezTo>
                  <a:cubicBezTo>
                    <a:pt x="5648" y="102"/>
                    <a:pt x="5652" y="99"/>
                    <a:pt x="5656" y="96"/>
                  </a:cubicBezTo>
                  <a:lnTo>
                    <a:pt x="5656" y="96"/>
                  </a:lnTo>
                  <a:lnTo>
                    <a:pt x="5639" y="110"/>
                  </a:lnTo>
                  <a:lnTo>
                    <a:pt x="5637" y="111"/>
                  </a:lnTo>
                  <a:cubicBezTo>
                    <a:pt x="5607" y="130"/>
                    <a:pt x="5576" y="147"/>
                    <a:pt x="5543" y="163"/>
                  </a:cubicBezTo>
                  <a:cubicBezTo>
                    <a:pt x="5186" y="317"/>
                    <a:pt x="4827" y="460"/>
                    <a:pt x="4468" y="607"/>
                  </a:cubicBezTo>
                  <a:cubicBezTo>
                    <a:pt x="4275" y="685"/>
                    <a:pt x="4083" y="765"/>
                    <a:pt x="3894" y="853"/>
                  </a:cubicBezTo>
                  <a:cubicBezTo>
                    <a:pt x="3719" y="932"/>
                    <a:pt x="3549" y="1021"/>
                    <a:pt x="3376" y="1104"/>
                  </a:cubicBezTo>
                  <a:cubicBezTo>
                    <a:pt x="3127" y="1222"/>
                    <a:pt x="2879" y="1335"/>
                    <a:pt x="2634" y="1455"/>
                  </a:cubicBezTo>
                  <a:cubicBezTo>
                    <a:pt x="2639" y="1453"/>
                    <a:pt x="2642" y="1451"/>
                    <a:pt x="2646" y="1449"/>
                  </a:cubicBezTo>
                  <a:lnTo>
                    <a:pt x="2646" y="1449"/>
                  </a:lnTo>
                  <a:cubicBezTo>
                    <a:pt x="2276" y="1622"/>
                    <a:pt x="1901" y="1781"/>
                    <a:pt x="1531" y="1956"/>
                  </a:cubicBezTo>
                  <a:lnTo>
                    <a:pt x="1531" y="1956"/>
                  </a:lnTo>
                  <a:cubicBezTo>
                    <a:pt x="1535" y="1954"/>
                    <a:pt x="1539" y="1952"/>
                    <a:pt x="1543" y="1950"/>
                  </a:cubicBezTo>
                  <a:lnTo>
                    <a:pt x="1543" y="1950"/>
                  </a:lnTo>
                  <a:cubicBezTo>
                    <a:pt x="1385" y="2022"/>
                    <a:pt x="1224" y="2092"/>
                    <a:pt x="1065" y="2170"/>
                  </a:cubicBezTo>
                  <a:cubicBezTo>
                    <a:pt x="970" y="2218"/>
                    <a:pt x="876" y="2267"/>
                    <a:pt x="780" y="2313"/>
                  </a:cubicBezTo>
                  <a:cubicBezTo>
                    <a:pt x="783" y="2312"/>
                    <a:pt x="785" y="2311"/>
                    <a:pt x="787" y="2309"/>
                  </a:cubicBezTo>
                  <a:lnTo>
                    <a:pt x="787" y="2309"/>
                  </a:lnTo>
                  <a:lnTo>
                    <a:pt x="603" y="2397"/>
                  </a:lnTo>
                  <a:cubicBezTo>
                    <a:pt x="606" y="2396"/>
                    <a:pt x="610" y="2394"/>
                    <a:pt x="614" y="2393"/>
                  </a:cubicBezTo>
                  <a:lnTo>
                    <a:pt x="614" y="2393"/>
                  </a:lnTo>
                  <a:cubicBezTo>
                    <a:pt x="563" y="2416"/>
                    <a:pt x="513" y="2440"/>
                    <a:pt x="462" y="2465"/>
                  </a:cubicBezTo>
                  <a:lnTo>
                    <a:pt x="462" y="2465"/>
                  </a:lnTo>
                  <a:cubicBezTo>
                    <a:pt x="464" y="2464"/>
                    <a:pt x="465" y="2463"/>
                    <a:pt x="467" y="2462"/>
                  </a:cubicBezTo>
                  <a:lnTo>
                    <a:pt x="467" y="2462"/>
                  </a:lnTo>
                  <a:cubicBezTo>
                    <a:pt x="413" y="2489"/>
                    <a:pt x="355" y="2500"/>
                    <a:pt x="302" y="2524"/>
                  </a:cubicBezTo>
                  <a:cubicBezTo>
                    <a:pt x="251" y="2548"/>
                    <a:pt x="204" y="2576"/>
                    <a:pt x="155" y="2602"/>
                  </a:cubicBezTo>
                  <a:cubicBezTo>
                    <a:pt x="39" y="2662"/>
                    <a:pt x="0" y="2816"/>
                    <a:pt x="60" y="2924"/>
                  </a:cubicBezTo>
                  <a:cubicBezTo>
                    <a:pt x="98" y="2992"/>
                    <a:pt x="168" y="3037"/>
                    <a:pt x="245" y="3044"/>
                  </a:cubicBezTo>
                  <a:cubicBezTo>
                    <a:pt x="252" y="3045"/>
                    <a:pt x="260" y="3045"/>
                    <a:pt x="267" y="3045"/>
                  </a:cubicBezTo>
                  <a:cubicBezTo>
                    <a:pt x="307" y="3045"/>
                    <a:pt x="347" y="3035"/>
                    <a:pt x="382" y="3018"/>
                  </a:cubicBezTo>
                  <a:cubicBezTo>
                    <a:pt x="421" y="2999"/>
                    <a:pt x="456" y="2976"/>
                    <a:pt x="494" y="2956"/>
                  </a:cubicBezTo>
                  <a:cubicBezTo>
                    <a:pt x="540" y="2939"/>
                    <a:pt x="585" y="2929"/>
                    <a:pt x="629" y="2909"/>
                  </a:cubicBezTo>
                  <a:cubicBezTo>
                    <a:pt x="686" y="2884"/>
                    <a:pt x="741" y="2855"/>
                    <a:pt x="798" y="2828"/>
                  </a:cubicBezTo>
                  <a:lnTo>
                    <a:pt x="798" y="2828"/>
                  </a:lnTo>
                  <a:cubicBezTo>
                    <a:pt x="796" y="2829"/>
                    <a:pt x="795" y="2829"/>
                    <a:pt x="793" y="2830"/>
                  </a:cubicBezTo>
                  <a:cubicBezTo>
                    <a:pt x="834" y="2811"/>
                    <a:pt x="875" y="2790"/>
                    <a:pt x="917" y="2770"/>
                  </a:cubicBezTo>
                  <a:lnTo>
                    <a:pt x="917" y="2770"/>
                  </a:lnTo>
                  <a:cubicBezTo>
                    <a:pt x="915" y="2771"/>
                    <a:pt x="913" y="2773"/>
                    <a:pt x="910" y="2775"/>
                  </a:cubicBezTo>
                  <a:cubicBezTo>
                    <a:pt x="1069" y="2700"/>
                    <a:pt x="1223" y="2621"/>
                    <a:pt x="1379" y="2543"/>
                  </a:cubicBezTo>
                  <a:lnTo>
                    <a:pt x="1379" y="2543"/>
                  </a:lnTo>
                  <a:lnTo>
                    <a:pt x="1374" y="2546"/>
                  </a:lnTo>
                  <a:cubicBezTo>
                    <a:pt x="1567" y="2457"/>
                    <a:pt x="1762" y="2368"/>
                    <a:pt x="1953" y="2277"/>
                  </a:cubicBezTo>
                  <a:lnTo>
                    <a:pt x="1953" y="2277"/>
                  </a:lnTo>
                  <a:cubicBezTo>
                    <a:pt x="1948" y="2281"/>
                    <a:pt x="1940" y="2284"/>
                    <a:pt x="1933" y="2288"/>
                  </a:cubicBezTo>
                  <a:lnTo>
                    <a:pt x="1933" y="2288"/>
                  </a:lnTo>
                  <a:cubicBezTo>
                    <a:pt x="2151" y="2188"/>
                    <a:pt x="2373" y="2095"/>
                    <a:pt x="2592" y="1997"/>
                  </a:cubicBezTo>
                  <a:cubicBezTo>
                    <a:pt x="2799" y="1903"/>
                    <a:pt x="3004" y="1800"/>
                    <a:pt x="3207" y="1704"/>
                  </a:cubicBezTo>
                  <a:lnTo>
                    <a:pt x="3207" y="1704"/>
                  </a:lnTo>
                  <a:cubicBezTo>
                    <a:pt x="3206" y="1704"/>
                    <a:pt x="3205" y="1705"/>
                    <a:pt x="3203" y="1705"/>
                  </a:cubicBezTo>
                  <a:cubicBezTo>
                    <a:pt x="3497" y="1570"/>
                    <a:pt x="3787" y="1429"/>
                    <a:pt x="4080" y="1288"/>
                  </a:cubicBezTo>
                  <a:cubicBezTo>
                    <a:pt x="4401" y="1141"/>
                    <a:pt x="4731" y="1009"/>
                    <a:pt x="5060" y="875"/>
                  </a:cubicBezTo>
                  <a:cubicBezTo>
                    <a:pt x="5218" y="811"/>
                    <a:pt x="5376" y="749"/>
                    <a:pt x="5535" y="681"/>
                  </a:cubicBezTo>
                  <a:cubicBezTo>
                    <a:pt x="5621" y="645"/>
                    <a:pt x="5712" y="611"/>
                    <a:pt x="5797" y="567"/>
                  </a:cubicBezTo>
                  <a:cubicBezTo>
                    <a:pt x="5867" y="529"/>
                    <a:pt x="5933" y="484"/>
                    <a:pt x="5992" y="430"/>
                  </a:cubicBezTo>
                  <a:lnTo>
                    <a:pt x="5994" y="428"/>
                  </a:lnTo>
                  <a:cubicBezTo>
                    <a:pt x="6096" y="348"/>
                    <a:pt x="6124" y="202"/>
                    <a:pt x="6045" y="96"/>
                  </a:cubicBezTo>
                  <a:cubicBezTo>
                    <a:pt x="6000" y="35"/>
                    <a:pt x="5924" y="0"/>
                    <a:pt x="5850"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2"/>
            <p:cNvSpPr/>
            <p:nvPr/>
          </p:nvSpPr>
          <p:spPr>
            <a:xfrm>
              <a:off x="4665800" y="1391075"/>
              <a:ext cx="87400" cy="44725"/>
            </a:xfrm>
            <a:custGeom>
              <a:avLst/>
              <a:gdLst/>
              <a:ahLst/>
              <a:cxnLst/>
              <a:rect l="l" t="t" r="r" b="b"/>
              <a:pathLst>
                <a:path w="3496" h="1789" extrusionOk="0">
                  <a:moveTo>
                    <a:pt x="2378" y="359"/>
                  </a:moveTo>
                  <a:lnTo>
                    <a:pt x="2378" y="359"/>
                  </a:lnTo>
                  <a:cubicBezTo>
                    <a:pt x="2377" y="360"/>
                    <a:pt x="2375" y="361"/>
                    <a:pt x="2374" y="361"/>
                  </a:cubicBezTo>
                  <a:cubicBezTo>
                    <a:pt x="2375" y="361"/>
                    <a:pt x="2377" y="360"/>
                    <a:pt x="2378" y="359"/>
                  </a:cubicBezTo>
                  <a:close/>
                  <a:moveTo>
                    <a:pt x="3236" y="0"/>
                  </a:moveTo>
                  <a:cubicBezTo>
                    <a:pt x="3228" y="0"/>
                    <a:pt x="3220" y="1"/>
                    <a:pt x="3212" y="1"/>
                  </a:cubicBezTo>
                  <a:cubicBezTo>
                    <a:pt x="3183" y="6"/>
                    <a:pt x="3153" y="15"/>
                    <a:pt x="3127" y="29"/>
                  </a:cubicBezTo>
                  <a:lnTo>
                    <a:pt x="3123" y="31"/>
                  </a:lnTo>
                  <a:lnTo>
                    <a:pt x="3100" y="40"/>
                  </a:lnTo>
                  <a:lnTo>
                    <a:pt x="3109" y="36"/>
                  </a:lnTo>
                  <a:lnTo>
                    <a:pt x="3109" y="36"/>
                  </a:lnTo>
                  <a:cubicBezTo>
                    <a:pt x="3056" y="57"/>
                    <a:pt x="3001" y="75"/>
                    <a:pt x="2949" y="99"/>
                  </a:cubicBezTo>
                  <a:cubicBezTo>
                    <a:pt x="2899" y="120"/>
                    <a:pt x="2848" y="144"/>
                    <a:pt x="2798" y="168"/>
                  </a:cubicBezTo>
                  <a:cubicBezTo>
                    <a:pt x="2657" y="231"/>
                    <a:pt x="2517" y="293"/>
                    <a:pt x="2378" y="359"/>
                  </a:cubicBezTo>
                  <a:lnTo>
                    <a:pt x="2378" y="359"/>
                  </a:lnTo>
                  <a:cubicBezTo>
                    <a:pt x="2386" y="356"/>
                    <a:pt x="2395" y="352"/>
                    <a:pt x="2402" y="350"/>
                  </a:cubicBezTo>
                  <a:lnTo>
                    <a:pt x="2402" y="350"/>
                  </a:lnTo>
                  <a:cubicBezTo>
                    <a:pt x="2092" y="487"/>
                    <a:pt x="1776" y="607"/>
                    <a:pt x="1467" y="749"/>
                  </a:cubicBezTo>
                  <a:cubicBezTo>
                    <a:pt x="1197" y="871"/>
                    <a:pt x="923" y="989"/>
                    <a:pt x="649" y="1107"/>
                  </a:cubicBezTo>
                  <a:cubicBezTo>
                    <a:pt x="504" y="1173"/>
                    <a:pt x="362" y="1245"/>
                    <a:pt x="218" y="1315"/>
                  </a:cubicBezTo>
                  <a:cubicBezTo>
                    <a:pt x="205" y="1319"/>
                    <a:pt x="194" y="1323"/>
                    <a:pt x="182" y="1328"/>
                  </a:cubicBezTo>
                  <a:lnTo>
                    <a:pt x="179" y="1330"/>
                  </a:lnTo>
                  <a:lnTo>
                    <a:pt x="173" y="1332"/>
                  </a:lnTo>
                  <a:lnTo>
                    <a:pt x="173" y="1332"/>
                  </a:lnTo>
                  <a:lnTo>
                    <a:pt x="177" y="1331"/>
                  </a:lnTo>
                  <a:lnTo>
                    <a:pt x="177" y="1331"/>
                  </a:lnTo>
                  <a:cubicBezTo>
                    <a:pt x="64" y="1387"/>
                    <a:pt x="0" y="1512"/>
                    <a:pt x="48" y="1636"/>
                  </a:cubicBezTo>
                  <a:cubicBezTo>
                    <a:pt x="83" y="1719"/>
                    <a:pt x="160" y="1778"/>
                    <a:pt x="251" y="1788"/>
                  </a:cubicBezTo>
                  <a:cubicBezTo>
                    <a:pt x="257" y="1788"/>
                    <a:pt x="263" y="1789"/>
                    <a:pt x="269" y="1789"/>
                  </a:cubicBezTo>
                  <a:cubicBezTo>
                    <a:pt x="299" y="1789"/>
                    <a:pt x="328" y="1782"/>
                    <a:pt x="356" y="1770"/>
                  </a:cubicBezTo>
                  <a:cubicBezTo>
                    <a:pt x="360" y="1768"/>
                    <a:pt x="366" y="1766"/>
                    <a:pt x="371" y="1763"/>
                  </a:cubicBezTo>
                  <a:cubicBezTo>
                    <a:pt x="373" y="1763"/>
                    <a:pt x="374" y="1761"/>
                    <a:pt x="376" y="1760"/>
                  </a:cubicBezTo>
                  <a:lnTo>
                    <a:pt x="375" y="1760"/>
                  </a:lnTo>
                  <a:lnTo>
                    <a:pt x="387" y="1755"/>
                  </a:lnTo>
                  <a:lnTo>
                    <a:pt x="387" y="1755"/>
                  </a:lnTo>
                  <a:cubicBezTo>
                    <a:pt x="385" y="1757"/>
                    <a:pt x="382" y="1758"/>
                    <a:pt x="380" y="1759"/>
                  </a:cubicBezTo>
                  <a:cubicBezTo>
                    <a:pt x="419" y="1745"/>
                    <a:pt x="457" y="1726"/>
                    <a:pt x="496" y="1707"/>
                  </a:cubicBezTo>
                  <a:cubicBezTo>
                    <a:pt x="580" y="1664"/>
                    <a:pt x="664" y="1624"/>
                    <a:pt x="749" y="1584"/>
                  </a:cubicBezTo>
                  <a:lnTo>
                    <a:pt x="749" y="1584"/>
                  </a:lnTo>
                  <a:cubicBezTo>
                    <a:pt x="746" y="1585"/>
                    <a:pt x="742" y="1586"/>
                    <a:pt x="739" y="1588"/>
                  </a:cubicBezTo>
                  <a:lnTo>
                    <a:pt x="739" y="1588"/>
                  </a:lnTo>
                  <a:cubicBezTo>
                    <a:pt x="1032" y="1450"/>
                    <a:pt x="1334" y="1330"/>
                    <a:pt x="1627" y="1196"/>
                  </a:cubicBezTo>
                  <a:cubicBezTo>
                    <a:pt x="1994" y="1030"/>
                    <a:pt x="2370" y="890"/>
                    <a:pt x="2732" y="714"/>
                  </a:cubicBezTo>
                  <a:lnTo>
                    <a:pt x="2732" y="714"/>
                  </a:lnTo>
                  <a:cubicBezTo>
                    <a:pt x="2727" y="717"/>
                    <a:pt x="2720" y="720"/>
                    <a:pt x="2715" y="724"/>
                  </a:cubicBezTo>
                  <a:cubicBezTo>
                    <a:pt x="2837" y="664"/>
                    <a:pt x="2965" y="614"/>
                    <a:pt x="3089" y="555"/>
                  </a:cubicBezTo>
                  <a:lnTo>
                    <a:pt x="3089" y="555"/>
                  </a:lnTo>
                  <a:lnTo>
                    <a:pt x="3087" y="556"/>
                  </a:lnTo>
                  <a:cubicBezTo>
                    <a:pt x="3163" y="521"/>
                    <a:pt x="3242" y="493"/>
                    <a:pt x="3319" y="460"/>
                  </a:cubicBezTo>
                  <a:cubicBezTo>
                    <a:pt x="3328" y="456"/>
                    <a:pt x="3337" y="453"/>
                    <a:pt x="3344" y="449"/>
                  </a:cubicBezTo>
                  <a:lnTo>
                    <a:pt x="3344" y="449"/>
                  </a:lnTo>
                  <a:lnTo>
                    <a:pt x="3332" y="454"/>
                  </a:lnTo>
                  <a:lnTo>
                    <a:pt x="3332" y="454"/>
                  </a:lnTo>
                  <a:lnTo>
                    <a:pt x="3345" y="448"/>
                  </a:lnTo>
                  <a:cubicBezTo>
                    <a:pt x="3446" y="395"/>
                    <a:pt x="3495" y="278"/>
                    <a:pt x="3463" y="169"/>
                  </a:cubicBezTo>
                  <a:cubicBezTo>
                    <a:pt x="3432" y="68"/>
                    <a:pt x="3340" y="0"/>
                    <a:pt x="3236"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2"/>
            <p:cNvSpPr/>
            <p:nvPr/>
          </p:nvSpPr>
          <p:spPr>
            <a:xfrm>
              <a:off x="4656950" y="1437900"/>
              <a:ext cx="450" cy="75"/>
            </a:xfrm>
            <a:custGeom>
              <a:avLst/>
              <a:gdLst/>
              <a:ahLst/>
              <a:cxnLst/>
              <a:rect l="l" t="t" r="r" b="b"/>
              <a:pathLst>
                <a:path w="18" h="3" extrusionOk="0">
                  <a:moveTo>
                    <a:pt x="18" y="0"/>
                  </a:moveTo>
                  <a:lnTo>
                    <a:pt x="1" y="2"/>
                  </a:lnTo>
                  <a:cubicBezTo>
                    <a:pt x="4" y="2"/>
                    <a:pt x="8" y="2"/>
                    <a:pt x="12" y="1"/>
                  </a:cubicBezTo>
                  <a:lnTo>
                    <a:pt x="18" y="0"/>
                  </a:ln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2"/>
            <p:cNvSpPr/>
            <p:nvPr/>
          </p:nvSpPr>
          <p:spPr>
            <a:xfrm>
              <a:off x="4651375" y="1437425"/>
              <a:ext cx="98675" cy="15350"/>
            </a:xfrm>
            <a:custGeom>
              <a:avLst/>
              <a:gdLst/>
              <a:ahLst/>
              <a:cxnLst/>
              <a:rect l="l" t="t" r="r" b="b"/>
              <a:pathLst>
                <a:path w="3947" h="614" extrusionOk="0">
                  <a:moveTo>
                    <a:pt x="565" y="0"/>
                  </a:moveTo>
                  <a:cubicBezTo>
                    <a:pt x="522" y="1"/>
                    <a:pt x="480" y="7"/>
                    <a:pt x="437" y="9"/>
                  </a:cubicBezTo>
                  <a:cubicBezTo>
                    <a:pt x="368" y="10"/>
                    <a:pt x="303" y="14"/>
                    <a:pt x="236" y="20"/>
                  </a:cubicBezTo>
                  <a:lnTo>
                    <a:pt x="235" y="20"/>
                  </a:lnTo>
                  <a:cubicBezTo>
                    <a:pt x="106" y="34"/>
                    <a:pt x="1" y="132"/>
                    <a:pt x="6" y="266"/>
                  </a:cubicBezTo>
                  <a:cubicBezTo>
                    <a:pt x="10" y="377"/>
                    <a:pt x="103" y="484"/>
                    <a:pt x="216" y="494"/>
                  </a:cubicBezTo>
                  <a:cubicBezTo>
                    <a:pt x="222" y="495"/>
                    <a:pt x="228" y="495"/>
                    <a:pt x="234" y="495"/>
                  </a:cubicBezTo>
                  <a:cubicBezTo>
                    <a:pt x="240" y="495"/>
                    <a:pt x="246" y="495"/>
                    <a:pt x="252" y="494"/>
                  </a:cubicBezTo>
                  <a:cubicBezTo>
                    <a:pt x="281" y="492"/>
                    <a:pt x="307" y="487"/>
                    <a:pt x="334" y="484"/>
                  </a:cubicBezTo>
                  <a:lnTo>
                    <a:pt x="334" y="484"/>
                  </a:lnTo>
                  <a:cubicBezTo>
                    <a:pt x="328" y="485"/>
                    <a:pt x="324" y="486"/>
                    <a:pt x="319" y="487"/>
                  </a:cubicBezTo>
                  <a:cubicBezTo>
                    <a:pt x="364" y="483"/>
                    <a:pt x="410" y="483"/>
                    <a:pt x="455" y="481"/>
                  </a:cubicBezTo>
                  <a:cubicBezTo>
                    <a:pt x="495" y="480"/>
                    <a:pt x="535" y="477"/>
                    <a:pt x="576" y="475"/>
                  </a:cubicBezTo>
                  <a:cubicBezTo>
                    <a:pt x="646" y="478"/>
                    <a:pt x="715" y="483"/>
                    <a:pt x="785" y="485"/>
                  </a:cubicBezTo>
                  <a:cubicBezTo>
                    <a:pt x="856" y="485"/>
                    <a:pt x="926" y="482"/>
                    <a:pt x="996" y="482"/>
                  </a:cubicBezTo>
                  <a:cubicBezTo>
                    <a:pt x="1013" y="482"/>
                    <a:pt x="1031" y="482"/>
                    <a:pt x="1048" y="483"/>
                  </a:cubicBezTo>
                  <a:cubicBezTo>
                    <a:pt x="1232" y="490"/>
                    <a:pt x="1415" y="506"/>
                    <a:pt x="1598" y="523"/>
                  </a:cubicBezTo>
                  <a:cubicBezTo>
                    <a:pt x="1801" y="538"/>
                    <a:pt x="2005" y="547"/>
                    <a:pt x="2207" y="562"/>
                  </a:cubicBezTo>
                  <a:cubicBezTo>
                    <a:pt x="2416" y="577"/>
                    <a:pt x="2626" y="597"/>
                    <a:pt x="2836" y="598"/>
                  </a:cubicBezTo>
                  <a:cubicBezTo>
                    <a:pt x="3038" y="599"/>
                    <a:pt x="3238" y="598"/>
                    <a:pt x="3440" y="601"/>
                  </a:cubicBezTo>
                  <a:cubicBezTo>
                    <a:pt x="3488" y="603"/>
                    <a:pt x="3537" y="606"/>
                    <a:pt x="3587" y="610"/>
                  </a:cubicBezTo>
                  <a:cubicBezTo>
                    <a:pt x="3612" y="612"/>
                    <a:pt x="3637" y="613"/>
                    <a:pt x="3662" y="613"/>
                  </a:cubicBezTo>
                  <a:cubicBezTo>
                    <a:pt x="3685" y="613"/>
                    <a:pt x="3708" y="612"/>
                    <a:pt x="3731" y="610"/>
                  </a:cubicBezTo>
                  <a:cubicBezTo>
                    <a:pt x="3839" y="593"/>
                    <a:pt x="3910" y="503"/>
                    <a:pt x="3927" y="398"/>
                  </a:cubicBezTo>
                  <a:cubicBezTo>
                    <a:pt x="3947" y="266"/>
                    <a:pt x="3832" y="149"/>
                    <a:pt x="3705" y="137"/>
                  </a:cubicBezTo>
                  <a:cubicBezTo>
                    <a:pt x="3698" y="136"/>
                    <a:pt x="3691" y="136"/>
                    <a:pt x="3684" y="136"/>
                  </a:cubicBezTo>
                  <a:cubicBezTo>
                    <a:pt x="3672" y="136"/>
                    <a:pt x="3660" y="137"/>
                    <a:pt x="3648" y="139"/>
                  </a:cubicBezTo>
                  <a:cubicBezTo>
                    <a:pt x="3338" y="121"/>
                    <a:pt x="3028" y="128"/>
                    <a:pt x="2717" y="121"/>
                  </a:cubicBezTo>
                  <a:cubicBezTo>
                    <a:pt x="2533" y="110"/>
                    <a:pt x="2349" y="95"/>
                    <a:pt x="2165" y="84"/>
                  </a:cubicBezTo>
                  <a:cubicBezTo>
                    <a:pt x="1979" y="69"/>
                    <a:pt x="1794" y="61"/>
                    <a:pt x="1609" y="47"/>
                  </a:cubicBezTo>
                  <a:cubicBezTo>
                    <a:pt x="1436" y="32"/>
                    <a:pt x="1262" y="17"/>
                    <a:pt x="1090" y="12"/>
                  </a:cubicBezTo>
                  <a:cubicBezTo>
                    <a:pt x="1046" y="10"/>
                    <a:pt x="1002" y="9"/>
                    <a:pt x="959" y="9"/>
                  </a:cubicBezTo>
                  <a:cubicBezTo>
                    <a:pt x="912" y="9"/>
                    <a:pt x="865" y="10"/>
                    <a:pt x="818" y="10"/>
                  </a:cubicBezTo>
                  <a:cubicBezTo>
                    <a:pt x="792" y="10"/>
                    <a:pt x="765" y="10"/>
                    <a:pt x="739" y="9"/>
                  </a:cubicBezTo>
                  <a:cubicBezTo>
                    <a:pt x="681" y="6"/>
                    <a:pt x="623" y="0"/>
                    <a:pt x="56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2"/>
            <p:cNvSpPr/>
            <p:nvPr/>
          </p:nvSpPr>
          <p:spPr>
            <a:xfrm>
              <a:off x="4616650" y="1458350"/>
              <a:ext cx="152175" cy="28175"/>
            </a:xfrm>
            <a:custGeom>
              <a:avLst/>
              <a:gdLst/>
              <a:ahLst/>
              <a:cxnLst/>
              <a:rect l="l" t="t" r="r" b="b"/>
              <a:pathLst>
                <a:path w="6087" h="1127" extrusionOk="0">
                  <a:moveTo>
                    <a:pt x="5232" y="590"/>
                  </a:moveTo>
                  <a:cubicBezTo>
                    <a:pt x="5235" y="590"/>
                    <a:pt x="5238" y="590"/>
                    <a:pt x="5240" y="591"/>
                  </a:cubicBezTo>
                  <a:lnTo>
                    <a:pt x="5240" y="591"/>
                  </a:lnTo>
                  <a:cubicBezTo>
                    <a:pt x="5238" y="590"/>
                    <a:pt x="5235" y="590"/>
                    <a:pt x="5232" y="590"/>
                  </a:cubicBezTo>
                  <a:close/>
                  <a:moveTo>
                    <a:pt x="1738" y="640"/>
                  </a:moveTo>
                  <a:cubicBezTo>
                    <a:pt x="1741" y="641"/>
                    <a:pt x="1744" y="642"/>
                    <a:pt x="1747" y="642"/>
                  </a:cubicBezTo>
                  <a:cubicBezTo>
                    <a:pt x="1744" y="641"/>
                    <a:pt x="1741" y="641"/>
                    <a:pt x="1738" y="640"/>
                  </a:cubicBezTo>
                  <a:close/>
                  <a:moveTo>
                    <a:pt x="240" y="1"/>
                  </a:moveTo>
                  <a:cubicBezTo>
                    <a:pt x="119" y="1"/>
                    <a:pt x="16" y="106"/>
                    <a:pt x="7" y="226"/>
                  </a:cubicBezTo>
                  <a:cubicBezTo>
                    <a:pt x="1" y="359"/>
                    <a:pt x="102" y="463"/>
                    <a:pt x="229" y="476"/>
                  </a:cubicBezTo>
                  <a:cubicBezTo>
                    <a:pt x="402" y="493"/>
                    <a:pt x="574" y="503"/>
                    <a:pt x="747" y="525"/>
                  </a:cubicBezTo>
                  <a:lnTo>
                    <a:pt x="740" y="524"/>
                  </a:lnTo>
                  <a:lnTo>
                    <a:pt x="740" y="524"/>
                  </a:lnTo>
                  <a:cubicBezTo>
                    <a:pt x="787" y="531"/>
                    <a:pt x="835" y="537"/>
                    <a:pt x="881" y="544"/>
                  </a:cubicBezTo>
                  <a:cubicBezTo>
                    <a:pt x="917" y="550"/>
                    <a:pt x="953" y="556"/>
                    <a:pt x="989" y="557"/>
                  </a:cubicBezTo>
                  <a:cubicBezTo>
                    <a:pt x="1001" y="559"/>
                    <a:pt x="1014" y="560"/>
                    <a:pt x="1026" y="561"/>
                  </a:cubicBezTo>
                  <a:cubicBezTo>
                    <a:pt x="1074" y="568"/>
                    <a:pt x="1122" y="573"/>
                    <a:pt x="1168" y="579"/>
                  </a:cubicBezTo>
                  <a:cubicBezTo>
                    <a:pt x="1358" y="599"/>
                    <a:pt x="1547" y="619"/>
                    <a:pt x="1738" y="640"/>
                  </a:cubicBezTo>
                  <a:lnTo>
                    <a:pt x="1738" y="640"/>
                  </a:lnTo>
                  <a:cubicBezTo>
                    <a:pt x="1736" y="640"/>
                    <a:pt x="1733" y="639"/>
                    <a:pt x="1731" y="638"/>
                  </a:cubicBezTo>
                  <a:lnTo>
                    <a:pt x="1731" y="638"/>
                  </a:lnTo>
                  <a:cubicBezTo>
                    <a:pt x="1858" y="656"/>
                    <a:pt x="1987" y="672"/>
                    <a:pt x="2113" y="692"/>
                  </a:cubicBezTo>
                  <a:cubicBezTo>
                    <a:pt x="2253" y="713"/>
                    <a:pt x="2391" y="740"/>
                    <a:pt x="2532" y="759"/>
                  </a:cubicBezTo>
                  <a:cubicBezTo>
                    <a:pt x="2780" y="794"/>
                    <a:pt x="3029" y="821"/>
                    <a:pt x="3280" y="846"/>
                  </a:cubicBezTo>
                  <a:cubicBezTo>
                    <a:pt x="3530" y="873"/>
                    <a:pt x="3781" y="899"/>
                    <a:pt x="4031" y="929"/>
                  </a:cubicBezTo>
                  <a:cubicBezTo>
                    <a:pt x="4263" y="955"/>
                    <a:pt x="4495" y="977"/>
                    <a:pt x="4725" y="1005"/>
                  </a:cubicBezTo>
                  <a:lnTo>
                    <a:pt x="4694" y="1002"/>
                  </a:lnTo>
                  <a:lnTo>
                    <a:pt x="4694" y="1002"/>
                  </a:lnTo>
                  <a:cubicBezTo>
                    <a:pt x="4850" y="1022"/>
                    <a:pt x="5004" y="1037"/>
                    <a:pt x="5161" y="1055"/>
                  </a:cubicBezTo>
                  <a:lnTo>
                    <a:pt x="5130" y="1052"/>
                  </a:lnTo>
                  <a:lnTo>
                    <a:pt x="5130" y="1052"/>
                  </a:lnTo>
                  <a:cubicBezTo>
                    <a:pt x="5197" y="1061"/>
                    <a:pt x="5268" y="1068"/>
                    <a:pt x="5338" y="1077"/>
                  </a:cubicBezTo>
                  <a:lnTo>
                    <a:pt x="5306" y="1073"/>
                  </a:lnTo>
                  <a:lnTo>
                    <a:pt x="5306" y="1073"/>
                  </a:lnTo>
                  <a:cubicBezTo>
                    <a:pt x="5400" y="1087"/>
                    <a:pt x="5493" y="1106"/>
                    <a:pt x="5587" y="1116"/>
                  </a:cubicBezTo>
                  <a:lnTo>
                    <a:pt x="5612" y="1118"/>
                  </a:lnTo>
                  <a:cubicBezTo>
                    <a:pt x="5667" y="1123"/>
                    <a:pt x="5721" y="1124"/>
                    <a:pt x="5776" y="1126"/>
                  </a:cubicBezTo>
                  <a:cubicBezTo>
                    <a:pt x="5786" y="1127"/>
                    <a:pt x="5796" y="1127"/>
                    <a:pt x="5806" y="1127"/>
                  </a:cubicBezTo>
                  <a:cubicBezTo>
                    <a:pt x="5855" y="1127"/>
                    <a:pt x="5903" y="1121"/>
                    <a:pt x="5947" y="1098"/>
                  </a:cubicBezTo>
                  <a:cubicBezTo>
                    <a:pt x="6031" y="1052"/>
                    <a:pt x="6086" y="970"/>
                    <a:pt x="6082" y="873"/>
                  </a:cubicBezTo>
                  <a:cubicBezTo>
                    <a:pt x="6077" y="796"/>
                    <a:pt x="6031" y="728"/>
                    <a:pt x="5962" y="694"/>
                  </a:cubicBezTo>
                  <a:cubicBezTo>
                    <a:pt x="5942" y="683"/>
                    <a:pt x="5919" y="675"/>
                    <a:pt x="5896" y="672"/>
                  </a:cubicBezTo>
                  <a:cubicBezTo>
                    <a:pt x="5895" y="672"/>
                    <a:pt x="5893" y="671"/>
                    <a:pt x="5891" y="670"/>
                  </a:cubicBezTo>
                  <a:cubicBezTo>
                    <a:pt x="5877" y="667"/>
                    <a:pt x="5862" y="665"/>
                    <a:pt x="5848" y="665"/>
                  </a:cubicBezTo>
                  <a:cubicBezTo>
                    <a:pt x="5837" y="665"/>
                    <a:pt x="5827" y="666"/>
                    <a:pt x="5816" y="668"/>
                  </a:cubicBezTo>
                  <a:cubicBezTo>
                    <a:pt x="5786" y="665"/>
                    <a:pt x="5757" y="663"/>
                    <a:pt x="5727" y="659"/>
                  </a:cubicBezTo>
                  <a:lnTo>
                    <a:pt x="5625" y="650"/>
                  </a:lnTo>
                  <a:cubicBezTo>
                    <a:pt x="5562" y="639"/>
                    <a:pt x="5499" y="626"/>
                    <a:pt x="5436" y="616"/>
                  </a:cubicBezTo>
                  <a:cubicBezTo>
                    <a:pt x="5371" y="607"/>
                    <a:pt x="5305" y="599"/>
                    <a:pt x="5240" y="591"/>
                  </a:cubicBezTo>
                  <a:lnTo>
                    <a:pt x="5240" y="591"/>
                  </a:lnTo>
                  <a:cubicBezTo>
                    <a:pt x="5245" y="591"/>
                    <a:pt x="5249" y="592"/>
                    <a:pt x="5253" y="593"/>
                  </a:cubicBezTo>
                  <a:lnTo>
                    <a:pt x="5253" y="593"/>
                  </a:lnTo>
                  <a:cubicBezTo>
                    <a:pt x="5142" y="579"/>
                    <a:pt x="5031" y="568"/>
                    <a:pt x="4921" y="556"/>
                  </a:cubicBezTo>
                  <a:lnTo>
                    <a:pt x="4921" y="556"/>
                  </a:lnTo>
                  <a:lnTo>
                    <a:pt x="4952" y="559"/>
                  </a:lnTo>
                  <a:cubicBezTo>
                    <a:pt x="4583" y="511"/>
                    <a:pt x="4213" y="473"/>
                    <a:pt x="3843" y="428"/>
                  </a:cubicBezTo>
                  <a:cubicBezTo>
                    <a:pt x="3482" y="386"/>
                    <a:pt x="3120" y="356"/>
                    <a:pt x="2760" y="311"/>
                  </a:cubicBezTo>
                  <a:lnTo>
                    <a:pt x="2760" y="311"/>
                  </a:lnTo>
                  <a:lnTo>
                    <a:pt x="2766" y="312"/>
                  </a:lnTo>
                  <a:cubicBezTo>
                    <a:pt x="2477" y="272"/>
                    <a:pt x="2192" y="224"/>
                    <a:pt x="1904" y="184"/>
                  </a:cubicBezTo>
                  <a:cubicBezTo>
                    <a:pt x="1620" y="145"/>
                    <a:pt x="1336" y="122"/>
                    <a:pt x="1050" y="87"/>
                  </a:cubicBezTo>
                  <a:lnTo>
                    <a:pt x="1048" y="87"/>
                  </a:lnTo>
                  <a:cubicBezTo>
                    <a:pt x="1036" y="85"/>
                    <a:pt x="1024" y="84"/>
                    <a:pt x="1011" y="83"/>
                  </a:cubicBezTo>
                  <a:cubicBezTo>
                    <a:pt x="1005" y="82"/>
                    <a:pt x="999" y="81"/>
                    <a:pt x="993" y="80"/>
                  </a:cubicBezTo>
                  <a:cubicBezTo>
                    <a:pt x="831" y="59"/>
                    <a:pt x="673" y="41"/>
                    <a:pt x="510" y="23"/>
                  </a:cubicBezTo>
                  <a:cubicBezTo>
                    <a:pt x="428" y="14"/>
                    <a:pt x="343" y="12"/>
                    <a:pt x="258" y="2"/>
                  </a:cubicBezTo>
                  <a:cubicBezTo>
                    <a:pt x="252" y="1"/>
                    <a:pt x="246" y="1"/>
                    <a:pt x="240"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2"/>
            <p:cNvSpPr/>
            <p:nvPr/>
          </p:nvSpPr>
          <p:spPr>
            <a:xfrm>
              <a:off x="4600900" y="1476175"/>
              <a:ext cx="181450" cy="44650"/>
            </a:xfrm>
            <a:custGeom>
              <a:avLst/>
              <a:gdLst/>
              <a:ahLst/>
              <a:cxnLst/>
              <a:rect l="l" t="t" r="r" b="b"/>
              <a:pathLst>
                <a:path w="7258" h="1786" extrusionOk="0">
                  <a:moveTo>
                    <a:pt x="304" y="1"/>
                  </a:moveTo>
                  <a:cubicBezTo>
                    <a:pt x="279" y="1"/>
                    <a:pt x="254" y="1"/>
                    <a:pt x="229" y="2"/>
                  </a:cubicBezTo>
                  <a:cubicBezTo>
                    <a:pt x="98" y="12"/>
                    <a:pt x="0" y="126"/>
                    <a:pt x="10" y="257"/>
                  </a:cubicBezTo>
                  <a:cubicBezTo>
                    <a:pt x="19" y="382"/>
                    <a:pt x="123" y="477"/>
                    <a:pt x="247" y="477"/>
                  </a:cubicBezTo>
                  <a:cubicBezTo>
                    <a:pt x="252" y="477"/>
                    <a:pt x="258" y="477"/>
                    <a:pt x="264" y="477"/>
                  </a:cubicBezTo>
                  <a:cubicBezTo>
                    <a:pt x="277" y="477"/>
                    <a:pt x="291" y="475"/>
                    <a:pt x="303" y="475"/>
                  </a:cubicBezTo>
                  <a:cubicBezTo>
                    <a:pt x="377" y="478"/>
                    <a:pt x="451" y="484"/>
                    <a:pt x="525" y="493"/>
                  </a:cubicBezTo>
                  <a:lnTo>
                    <a:pt x="516" y="492"/>
                  </a:lnTo>
                  <a:lnTo>
                    <a:pt x="516" y="492"/>
                  </a:lnTo>
                  <a:cubicBezTo>
                    <a:pt x="640" y="509"/>
                    <a:pt x="758" y="536"/>
                    <a:pt x="879" y="558"/>
                  </a:cubicBezTo>
                  <a:cubicBezTo>
                    <a:pt x="1093" y="598"/>
                    <a:pt x="1309" y="625"/>
                    <a:pt x="1524" y="662"/>
                  </a:cubicBezTo>
                  <a:cubicBezTo>
                    <a:pt x="1976" y="744"/>
                    <a:pt x="2425" y="828"/>
                    <a:pt x="2873" y="928"/>
                  </a:cubicBezTo>
                  <a:cubicBezTo>
                    <a:pt x="3333" y="1032"/>
                    <a:pt x="3801" y="1102"/>
                    <a:pt x="4263" y="1207"/>
                  </a:cubicBezTo>
                  <a:cubicBezTo>
                    <a:pt x="4499" y="1260"/>
                    <a:pt x="4735" y="1321"/>
                    <a:pt x="4971" y="1376"/>
                  </a:cubicBezTo>
                  <a:cubicBezTo>
                    <a:pt x="5212" y="1431"/>
                    <a:pt x="5450" y="1480"/>
                    <a:pt x="5692" y="1527"/>
                  </a:cubicBezTo>
                  <a:cubicBezTo>
                    <a:pt x="6116" y="1613"/>
                    <a:pt x="6539" y="1696"/>
                    <a:pt x="6962" y="1782"/>
                  </a:cubicBezTo>
                  <a:cubicBezTo>
                    <a:pt x="6970" y="1783"/>
                    <a:pt x="6977" y="1784"/>
                    <a:pt x="6986" y="1785"/>
                  </a:cubicBezTo>
                  <a:cubicBezTo>
                    <a:pt x="6992" y="1785"/>
                    <a:pt x="6999" y="1786"/>
                    <a:pt x="7006" y="1786"/>
                  </a:cubicBezTo>
                  <a:cubicBezTo>
                    <a:pt x="7122" y="1786"/>
                    <a:pt x="7223" y="1700"/>
                    <a:pt x="7240" y="1583"/>
                  </a:cubicBezTo>
                  <a:cubicBezTo>
                    <a:pt x="7258" y="1459"/>
                    <a:pt x="7178" y="1342"/>
                    <a:pt x="7055" y="1316"/>
                  </a:cubicBezTo>
                  <a:lnTo>
                    <a:pt x="7056" y="1316"/>
                  </a:lnTo>
                  <a:cubicBezTo>
                    <a:pt x="6320" y="1168"/>
                    <a:pt x="5581" y="1036"/>
                    <a:pt x="4853" y="860"/>
                  </a:cubicBezTo>
                  <a:cubicBezTo>
                    <a:pt x="4625" y="806"/>
                    <a:pt x="4398" y="749"/>
                    <a:pt x="4169" y="701"/>
                  </a:cubicBezTo>
                  <a:cubicBezTo>
                    <a:pt x="3938" y="654"/>
                    <a:pt x="3709" y="615"/>
                    <a:pt x="3479" y="570"/>
                  </a:cubicBezTo>
                  <a:cubicBezTo>
                    <a:pt x="3021" y="482"/>
                    <a:pt x="2564" y="374"/>
                    <a:pt x="2103" y="285"/>
                  </a:cubicBezTo>
                  <a:cubicBezTo>
                    <a:pt x="1875" y="243"/>
                    <a:pt x="1646" y="202"/>
                    <a:pt x="1417" y="164"/>
                  </a:cubicBezTo>
                  <a:cubicBezTo>
                    <a:pt x="1222" y="131"/>
                    <a:pt x="1023" y="107"/>
                    <a:pt x="828" y="66"/>
                  </a:cubicBezTo>
                  <a:cubicBezTo>
                    <a:pt x="719" y="44"/>
                    <a:pt x="610" y="26"/>
                    <a:pt x="500" y="14"/>
                  </a:cubicBezTo>
                  <a:cubicBezTo>
                    <a:pt x="435" y="5"/>
                    <a:pt x="369" y="1"/>
                    <a:pt x="304"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2"/>
            <p:cNvSpPr/>
            <p:nvPr/>
          </p:nvSpPr>
          <p:spPr>
            <a:xfrm>
              <a:off x="4145475" y="1574325"/>
              <a:ext cx="139150" cy="72100"/>
            </a:xfrm>
            <a:custGeom>
              <a:avLst/>
              <a:gdLst/>
              <a:ahLst/>
              <a:cxnLst/>
              <a:rect l="l" t="t" r="r" b="b"/>
              <a:pathLst>
                <a:path w="5566" h="2884" extrusionOk="0">
                  <a:moveTo>
                    <a:pt x="2844" y="854"/>
                  </a:moveTo>
                  <a:cubicBezTo>
                    <a:pt x="2904" y="914"/>
                    <a:pt x="2962" y="975"/>
                    <a:pt x="3024" y="1031"/>
                  </a:cubicBezTo>
                  <a:cubicBezTo>
                    <a:pt x="3207" y="1199"/>
                    <a:pt x="3393" y="1368"/>
                    <a:pt x="3582" y="1530"/>
                  </a:cubicBezTo>
                  <a:cubicBezTo>
                    <a:pt x="3788" y="1707"/>
                    <a:pt x="4016" y="1857"/>
                    <a:pt x="4235" y="2020"/>
                  </a:cubicBezTo>
                  <a:cubicBezTo>
                    <a:pt x="4399" y="2142"/>
                    <a:pt x="4558" y="2270"/>
                    <a:pt x="4726" y="2386"/>
                  </a:cubicBezTo>
                  <a:cubicBezTo>
                    <a:pt x="4704" y="2381"/>
                    <a:pt x="4679" y="2377"/>
                    <a:pt x="4656" y="2370"/>
                  </a:cubicBezTo>
                  <a:cubicBezTo>
                    <a:pt x="4561" y="2341"/>
                    <a:pt x="4467" y="2305"/>
                    <a:pt x="4375" y="2265"/>
                  </a:cubicBezTo>
                  <a:cubicBezTo>
                    <a:pt x="4190" y="2176"/>
                    <a:pt x="4011" y="2080"/>
                    <a:pt x="3835" y="1974"/>
                  </a:cubicBezTo>
                  <a:cubicBezTo>
                    <a:pt x="3707" y="1890"/>
                    <a:pt x="3581" y="1800"/>
                    <a:pt x="3460" y="1704"/>
                  </a:cubicBezTo>
                  <a:cubicBezTo>
                    <a:pt x="3291" y="1557"/>
                    <a:pt x="3128" y="1404"/>
                    <a:pt x="2961" y="1256"/>
                  </a:cubicBezTo>
                  <a:cubicBezTo>
                    <a:pt x="2812" y="1123"/>
                    <a:pt x="2659" y="998"/>
                    <a:pt x="2511" y="866"/>
                  </a:cubicBezTo>
                  <a:cubicBezTo>
                    <a:pt x="2622" y="861"/>
                    <a:pt x="2734" y="858"/>
                    <a:pt x="2844" y="854"/>
                  </a:cubicBezTo>
                  <a:close/>
                  <a:moveTo>
                    <a:pt x="4545" y="0"/>
                  </a:moveTo>
                  <a:cubicBezTo>
                    <a:pt x="4515" y="0"/>
                    <a:pt x="4485" y="3"/>
                    <a:pt x="4455" y="8"/>
                  </a:cubicBezTo>
                  <a:cubicBezTo>
                    <a:pt x="4347" y="21"/>
                    <a:pt x="4239" y="41"/>
                    <a:pt x="4130" y="47"/>
                  </a:cubicBezTo>
                  <a:cubicBezTo>
                    <a:pt x="3774" y="71"/>
                    <a:pt x="3418" y="120"/>
                    <a:pt x="3061" y="143"/>
                  </a:cubicBezTo>
                  <a:cubicBezTo>
                    <a:pt x="3041" y="144"/>
                    <a:pt x="3020" y="144"/>
                    <a:pt x="3000" y="144"/>
                  </a:cubicBezTo>
                  <a:cubicBezTo>
                    <a:pt x="2931" y="144"/>
                    <a:pt x="2862" y="141"/>
                    <a:pt x="2794" y="140"/>
                  </a:cubicBezTo>
                  <a:cubicBezTo>
                    <a:pt x="2792" y="138"/>
                    <a:pt x="2789" y="136"/>
                    <a:pt x="2787" y="135"/>
                  </a:cubicBezTo>
                  <a:cubicBezTo>
                    <a:pt x="2742" y="93"/>
                    <a:pt x="2684" y="72"/>
                    <a:pt x="2627" y="72"/>
                  </a:cubicBezTo>
                  <a:cubicBezTo>
                    <a:pt x="2569" y="72"/>
                    <a:pt x="2510" y="94"/>
                    <a:pt x="2464" y="137"/>
                  </a:cubicBezTo>
                  <a:cubicBezTo>
                    <a:pt x="2460" y="137"/>
                    <a:pt x="2456" y="137"/>
                    <a:pt x="2452" y="137"/>
                  </a:cubicBezTo>
                  <a:cubicBezTo>
                    <a:pt x="2444" y="137"/>
                    <a:pt x="2436" y="137"/>
                    <a:pt x="2427" y="137"/>
                  </a:cubicBezTo>
                  <a:cubicBezTo>
                    <a:pt x="2327" y="132"/>
                    <a:pt x="2223" y="121"/>
                    <a:pt x="2120" y="121"/>
                  </a:cubicBezTo>
                  <a:cubicBezTo>
                    <a:pt x="2084" y="121"/>
                    <a:pt x="2049" y="122"/>
                    <a:pt x="2013" y="126"/>
                  </a:cubicBezTo>
                  <a:cubicBezTo>
                    <a:pt x="1904" y="135"/>
                    <a:pt x="1797" y="159"/>
                    <a:pt x="1688" y="180"/>
                  </a:cubicBezTo>
                  <a:cubicBezTo>
                    <a:pt x="1661" y="172"/>
                    <a:pt x="1633" y="167"/>
                    <a:pt x="1605" y="167"/>
                  </a:cubicBezTo>
                  <a:cubicBezTo>
                    <a:pt x="1578" y="167"/>
                    <a:pt x="1551" y="172"/>
                    <a:pt x="1526" y="184"/>
                  </a:cubicBezTo>
                  <a:cubicBezTo>
                    <a:pt x="1512" y="191"/>
                    <a:pt x="1499" y="199"/>
                    <a:pt x="1487" y="209"/>
                  </a:cubicBezTo>
                  <a:cubicBezTo>
                    <a:pt x="1480" y="210"/>
                    <a:pt x="1474" y="211"/>
                    <a:pt x="1468" y="212"/>
                  </a:cubicBezTo>
                  <a:cubicBezTo>
                    <a:pt x="1422" y="214"/>
                    <a:pt x="1376" y="215"/>
                    <a:pt x="1330" y="215"/>
                  </a:cubicBezTo>
                  <a:cubicBezTo>
                    <a:pt x="1314" y="215"/>
                    <a:pt x="1297" y="215"/>
                    <a:pt x="1280" y="214"/>
                  </a:cubicBezTo>
                  <a:cubicBezTo>
                    <a:pt x="1107" y="197"/>
                    <a:pt x="938" y="169"/>
                    <a:pt x="767" y="149"/>
                  </a:cubicBezTo>
                  <a:cubicBezTo>
                    <a:pt x="686" y="139"/>
                    <a:pt x="603" y="129"/>
                    <a:pt x="523" y="118"/>
                  </a:cubicBezTo>
                  <a:cubicBezTo>
                    <a:pt x="455" y="107"/>
                    <a:pt x="382" y="91"/>
                    <a:pt x="311" y="91"/>
                  </a:cubicBezTo>
                  <a:cubicBezTo>
                    <a:pt x="280" y="91"/>
                    <a:pt x="250" y="94"/>
                    <a:pt x="221" y="101"/>
                  </a:cubicBezTo>
                  <a:cubicBezTo>
                    <a:pt x="98" y="133"/>
                    <a:pt x="0" y="251"/>
                    <a:pt x="17" y="381"/>
                  </a:cubicBezTo>
                  <a:cubicBezTo>
                    <a:pt x="32" y="496"/>
                    <a:pt x="126" y="586"/>
                    <a:pt x="242" y="595"/>
                  </a:cubicBezTo>
                  <a:lnTo>
                    <a:pt x="253" y="595"/>
                  </a:lnTo>
                  <a:cubicBezTo>
                    <a:pt x="257" y="596"/>
                    <a:pt x="261" y="596"/>
                    <a:pt x="265" y="596"/>
                  </a:cubicBezTo>
                  <a:cubicBezTo>
                    <a:pt x="298" y="596"/>
                    <a:pt x="330" y="587"/>
                    <a:pt x="359" y="573"/>
                  </a:cubicBezTo>
                  <a:lnTo>
                    <a:pt x="575" y="601"/>
                  </a:lnTo>
                  <a:cubicBezTo>
                    <a:pt x="582" y="651"/>
                    <a:pt x="605" y="699"/>
                    <a:pt x="640" y="736"/>
                  </a:cubicBezTo>
                  <a:cubicBezTo>
                    <a:pt x="660" y="756"/>
                    <a:pt x="681" y="775"/>
                    <a:pt x="703" y="794"/>
                  </a:cubicBezTo>
                  <a:cubicBezTo>
                    <a:pt x="760" y="836"/>
                    <a:pt x="830" y="851"/>
                    <a:pt x="901" y="858"/>
                  </a:cubicBezTo>
                  <a:cubicBezTo>
                    <a:pt x="943" y="861"/>
                    <a:pt x="985" y="864"/>
                    <a:pt x="1026" y="866"/>
                  </a:cubicBezTo>
                  <a:cubicBezTo>
                    <a:pt x="1091" y="871"/>
                    <a:pt x="1155" y="872"/>
                    <a:pt x="1219" y="872"/>
                  </a:cubicBezTo>
                  <a:cubicBezTo>
                    <a:pt x="1263" y="872"/>
                    <a:pt x="1307" y="871"/>
                    <a:pt x="1351" y="871"/>
                  </a:cubicBezTo>
                  <a:cubicBezTo>
                    <a:pt x="1464" y="871"/>
                    <a:pt x="1577" y="874"/>
                    <a:pt x="1692" y="876"/>
                  </a:cubicBezTo>
                  <a:cubicBezTo>
                    <a:pt x="1733" y="876"/>
                    <a:pt x="1772" y="876"/>
                    <a:pt x="1812" y="874"/>
                  </a:cubicBezTo>
                  <a:cubicBezTo>
                    <a:pt x="2003" y="1048"/>
                    <a:pt x="2192" y="1225"/>
                    <a:pt x="2389" y="1390"/>
                  </a:cubicBezTo>
                  <a:cubicBezTo>
                    <a:pt x="2545" y="1520"/>
                    <a:pt x="2696" y="1652"/>
                    <a:pt x="2844" y="1787"/>
                  </a:cubicBezTo>
                  <a:cubicBezTo>
                    <a:pt x="2980" y="1912"/>
                    <a:pt x="3115" y="2036"/>
                    <a:pt x="3258" y="2150"/>
                  </a:cubicBezTo>
                  <a:cubicBezTo>
                    <a:pt x="3399" y="2260"/>
                    <a:pt x="3547" y="2361"/>
                    <a:pt x="3702" y="2448"/>
                  </a:cubicBezTo>
                  <a:cubicBezTo>
                    <a:pt x="3859" y="2542"/>
                    <a:pt x="4022" y="2627"/>
                    <a:pt x="4190" y="2702"/>
                  </a:cubicBezTo>
                  <a:cubicBezTo>
                    <a:pt x="4332" y="2764"/>
                    <a:pt x="4478" y="2819"/>
                    <a:pt x="4629" y="2853"/>
                  </a:cubicBezTo>
                  <a:cubicBezTo>
                    <a:pt x="4670" y="2862"/>
                    <a:pt x="4712" y="2871"/>
                    <a:pt x="4754" y="2876"/>
                  </a:cubicBezTo>
                  <a:cubicBezTo>
                    <a:pt x="4760" y="2876"/>
                    <a:pt x="4765" y="2877"/>
                    <a:pt x="4769" y="2877"/>
                  </a:cubicBezTo>
                  <a:cubicBezTo>
                    <a:pt x="4804" y="2879"/>
                    <a:pt x="4839" y="2879"/>
                    <a:pt x="4875" y="2880"/>
                  </a:cubicBezTo>
                  <a:lnTo>
                    <a:pt x="4866" y="2880"/>
                  </a:lnTo>
                  <a:cubicBezTo>
                    <a:pt x="4900" y="2882"/>
                    <a:pt x="4932" y="2884"/>
                    <a:pt x="4966" y="2884"/>
                  </a:cubicBezTo>
                  <a:cubicBezTo>
                    <a:pt x="4973" y="2884"/>
                    <a:pt x="4981" y="2884"/>
                    <a:pt x="4989" y="2883"/>
                  </a:cubicBezTo>
                  <a:cubicBezTo>
                    <a:pt x="5107" y="2879"/>
                    <a:pt x="5200" y="2784"/>
                    <a:pt x="5213" y="2669"/>
                  </a:cubicBezTo>
                  <a:cubicBezTo>
                    <a:pt x="5241" y="2682"/>
                    <a:pt x="5271" y="2690"/>
                    <a:pt x="5300" y="2693"/>
                  </a:cubicBezTo>
                  <a:cubicBezTo>
                    <a:pt x="5311" y="2694"/>
                    <a:pt x="5321" y="2694"/>
                    <a:pt x="5331" y="2694"/>
                  </a:cubicBezTo>
                  <a:cubicBezTo>
                    <a:pt x="5460" y="2686"/>
                    <a:pt x="5565" y="2582"/>
                    <a:pt x="5561" y="2450"/>
                  </a:cubicBezTo>
                  <a:cubicBezTo>
                    <a:pt x="5558" y="2345"/>
                    <a:pt x="5486" y="2253"/>
                    <a:pt x="5384" y="2226"/>
                  </a:cubicBezTo>
                  <a:lnTo>
                    <a:pt x="5376" y="2222"/>
                  </a:lnTo>
                  <a:lnTo>
                    <a:pt x="5374" y="2220"/>
                  </a:lnTo>
                  <a:cubicBezTo>
                    <a:pt x="5281" y="2177"/>
                    <a:pt x="5190" y="2127"/>
                    <a:pt x="5103" y="2074"/>
                  </a:cubicBezTo>
                  <a:lnTo>
                    <a:pt x="5103" y="2074"/>
                  </a:lnTo>
                  <a:cubicBezTo>
                    <a:pt x="5111" y="2080"/>
                    <a:pt x="5121" y="2085"/>
                    <a:pt x="5129" y="2091"/>
                  </a:cubicBezTo>
                  <a:cubicBezTo>
                    <a:pt x="5103" y="2075"/>
                    <a:pt x="5079" y="2059"/>
                    <a:pt x="5053" y="2043"/>
                  </a:cubicBezTo>
                  <a:cubicBezTo>
                    <a:pt x="4862" y="1923"/>
                    <a:pt x="4692" y="1771"/>
                    <a:pt x="4510" y="1635"/>
                  </a:cubicBezTo>
                  <a:cubicBezTo>
                    <a:pt x="4325" y="1496"/>
                    <a:pt x="4130" y="1363"/>
                    <a:pt x="3948" y="1218"/>
                  </a:cubicBezTo>
                  <a:cubicBezTo>
                    <a:pt x="3804" y="1095"/>
                    <a:pt x="3663" y="967"/>
                    <a:pt x="3521" y="839"/>
                  </a:cubicBezTo>
                  <a:cubicBezTo>
                    <a:pt x="3598" y="837"/>
                    <a:pt x="3675" y="837"/>
                    <a:pt x="3751" y="833"/>
                  </a:cubicBezTo>
                  <a:cubicBezTo>
                    <a:pt x="3973" y="818"/>
                    <a:pt x="4192" y="800"/>
                    <a:pt x="4413" y="789"/>
                  </a:cubicBezTo>
                  <a:cubicBezTo>
                    <a:pt x="4531" y="781"/>
                    <a:pt x="4645" y="757"/>
                    <a:pt x="4762" y="742"/>
                  </a:cubicBezTo>
                  <a:cubicBezTo>
                    <a:pt x="4810" y="737"/>
                    <a:pt x="4859" y="735"/>
                    <a:pt x="4907" y="728"/>
                  </a:cubicBezTo>
                  <a:cubicBezTo>
                    <a:pt x="5036" y="712"/>
                    <a:pt x="5126" y="594"/>
                    <a:pt x="5111" y="467"/>
                  </a:cubicBezTo>
                  <a:cubicBezTo>
                    <a:pt x="5097" y="346"/>
                    <a:pt x="4996" y="257"/>
                    <a:pt x="4878" y="257"/>
                  </a:cubicBezTo>
                  <a:cubicBezTo>
                    <a:pt x="4869" y="257"/>
                    <a:pt x="4861" y="258"/>
                    <a:pt x="4853" y="259"/>
                  </a:cubicBezTo>
                  <a:cubicBezTo>
                    <a:pt x="4839" y="260"/>
                    <a:pt x="4825" y="262"/>
                    <a:pt x="4811" y="263"/>
                  </a:cubicBezTo>
                  <a:cubicBezTo>
                    <a:pt x="4821" y="164"/>
                    <a:pt x="4768" y="57"/>
                    <a:pt x="4671" y="21"/>
                  </a:cubicBezTo>
                  <a:cubicBezTo>
                    <a:pt x="4629" y="6"/>
                    <a:pt x="4587" y="0"/>
                    <a:pt x="454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2"/>
            <p:cNvSpPr/>
            <p:nvPr/>
          </p:nvSpPr>
          <p:spPr>
            <a:xfrm>
              <a:off x="3946575" y="1490425"/>
              <a:ext cx="25625" cy="42100"/>
            </a:xfrm>
            <a:custGeom>
              <a:avLst/>
              <a:gdLst/>
              <a:ahLst/>
              <a:cxnLst/>
              <a:rect l="l" t="t" r="r" b="b"/>
              <a:pathLst>
                <a:path w="1025" h="1684" extrusionOk="0">
                  <a:moveTo>
                    <a:pt x="903" y="970"/>
                  </a:moveTo>
                  <a:cubicBezTo>
                    <a:pt x="900" y="976"/>
                    <a:pt x="897" y="982"/>
                    <a:pt x="894" y="988"/>
                  </a:cubicBezTo>
                  <a:lnTo>
                    <a:pt x="894" y="988"/>
                  </a:lnTo>
                  <a:cubicBezTo>
                    <a:pt x="897" y="982"/>
                    <a:pt x="900" y="976"/>
                    <a:pt x="903" y="970"/>
                  </a:cubicBezTo>
                  <a:close/>
                  <a:moveTo>
                    <a:pt x="935" y="0"/>
                  </a:moveTo>
                  <a:cubicBezTo>
                    <a:pt x="916" y="30"/>
                    <a:pt x="898" y="59"/>
                    <a:pt x="879" y="88"/>
                  </a:cubicBezTo>
                  <a:cubicBezTo>
                    <a:pt x="822" y="169"/>
                    <a:pt x="766" y="252"/>
                    <a:pt x="707" y="332"/>
                  </a:cubicBezTo>
                  <a:cubicBezTo>
                    <a:pt x="668" y="385"/>
                    <a:pt x="615" y="426"/>
                    <a:pt x="553" y="450"/>
                  </a:cubicBezTo>
                  <a:cubicBezTo>
                    <a:pt x="550" y="488"/>
                    <a:pt x="549" y="525"/>
                    <a:pt x="548" y="562"/>
                  </a:cubicBezTo>
                  <a:cubicBezTo>
                    <a:pt x="548" y="571"/>
                    <a:pt x="545" y="580"/>
                    <a:pt x="544" y="590"/>
                  </a:cubicBezTo>
                  <a:cubicBezTo>
                    <a:pt x="541" y="602"/>
                    <a:pt x="538" y="615"/>
                    <a:pt x="535" y="628"/>
                  </a:cubicBezTo>
                  <a:cubicBezTo>
                    <a:pt x="517" y="678"/>
                    <a:pt x="493" y="730"/>
                    <a:pt x="470" y="780"/>
                  </a:cubicBezTo>
                  <a:cubicBezTo>
                    <a:pt x="474" y="770"/>
                    <a:pt x="480" y="760"/>
                    <a:pt x="483" y="751"/>
                  </a:cubicBezTo>
                  <a:lnTo>
                    <a:pt x="483" y="751"/>
                  </a:lnTo>
                  <a:cubicBezTo>
                    <a:pt x="468" y="784"/>
                    <a:pt x="452" y="817"/>
                    <a:pt x="436" y="850"/>
                  </a:cubicBezTo>
                  <a:cubicBezTo>
                    <a:pt x="411" y="906"/>
                    <a:pt x="382" y="960"/>
                    <a:pt x="350" y="1013"/>
                  </a:cubicBezTo>
                  <a:cubicBezTo>
                    <a:pt x="313" y="1068"/>
                    <a:pt x="273" y="1118"/>
                    <a:pt x="233" y="1168"/>
                  </a:cubicBezTo>
                  <a:cubicBezTo>
                    <a:pt x="219" y="1185"/>
                    <a:pt x="204" y="1201"/>
                    <a:pt x="187" y="1216"/>
                  </a:cubicBezTo>
                  <a:lnTo>
                    <a:pt x="165" y="1234"/>
                  </a:lnTo>
                  <a:cubicBezTo>
                    <a:pt x="161" y="1238"/>
                    <a:pt x="156" y="1241"/>
                    <a:pt x="149" y="1243"/>
                  </a:cubicBezTo>
                  <a:cubicBezTo>
                    <a:pt x="35" y="1307"/>
                    <a:pt x="0" y="1458"/>
                    <a:pt x="65" y="1568"/>
                  </a:cubicBezTo>
                  <a:cubicBezTo>
                    <a:pt x="103" y="1633"/>
                    <a:pt x="170" y="1675"/>
                    <a:pt x="245" y="1682"/>
                  </a:cubicBezTo>
                  <a:cubicBezTo>
                    <a:pt x="254" y="1683"/>
                    <a:pt x="262" y="1684"/>
                    <a:pt x="270" y="1684"/>
                  </a:cubicBezTo>
                  <a:cubicBezTo>
                    <a:pt x="312" y="1684"/>
                    <a:pt x="353" y="1673"/>
                    <a:pt x="389" y="1652"/>
                  </a:cubicBezTo>
                  <a:cubicBezTo>
                    <a:pt x="537" y="1567"/>
                    <a:pt x="644" y="1422"/>
                    <a:pt x="739" y="1283"/>
                  </a:cubicBezTo>
                  <a:cubicBezTo>
                    <a:pt x="802" y="1190"/>
                    <a:pt x="847" y="1089"/>
                    <a:pt x="894" y="988"/>
                  </a:cubicBezTo>
                  <a:lnTo>
                    <a:pt x="894" y="988"/>
                  </a:lnTo>
                  <a:cubicBezTo>
                    <a:pt x="893" y="992"/>
                    <a:pt x="891" y="995"/>
                    <a:pt x="889" y="998"/>
                  </a:cubicBezTo>
                  <a:cubicBezTo>
                    <a:pt x="928" y="913"/>
                    <a:pt x="970" y="825"/>
                    <a:pt x="995" y="733"/>
                  </a:cubicBezTo>
                  <a:cubicBezTo>
                    <a:pt x="1006" y="696"/>
                    <a:pt x="1013" y="657"/>
                    <a:pt x="1017" y="618"/>
                  </a:cubicBezTo>
                  <a:cubicBezTo>
                    <a:pt x="1023" y="580"/>
                    <a:pt x="1020" y="542"/>
                    <a:pt x="1021" y="503"/>
                  </a:cubicBezTo>
                  <a:lnTo>
                    <a:pt x="1021" y="503"/>
                  </a:lnTo>
                  <a:cubicBezTo>
                    <a:pt x="1021" y="510"/>
                    <a:pt x="1020" y="516"/>
                    <a:pt x="1019" y="522"/>
                  </a:cubicBezTo>
                  <a:cubicBezTo>
                    <a:pt x="1020" y="515"/>
                    <a:pt x="1020" y="509"/>
                    <a:pt x="1021" y="502"/>
                  </a:cubicBezTo>
                  <a:lnTo>
                    <a:pt x="1021" y="502"/>
                  </a:lnTo>
                  <a:cubicBezTo>
                    <a:pt x="1021" y="503"/>
                    <a:pt x="1021" y="503"/>
                    <a:pt x="1021" y="503"/>
                  </a:cubicBezTo>
                  <a:lnTo>
                    <a:pt x="1021" y="503"/>
                  </a:lnTo>
                  <a:cubicBezTo>
                    <a:pt x="1021" y="502"/>
                    <a:pt x="1021" y="501"/>
                    <a:pt x="1021" y="500"/>
                  </a:cubicBezTo>
                  <a:lnTo>
                    <a:pt x="1021" y="500"/>
                  </a:lnTo>
                  <a:cubicBezTo>
                    <a:pt x="1021" y="501"/>
                    <a:pt x="1021" y="501"/>
                    <a:pt x="1021" y="502"/>
                  </a:cubicBezTo>
                  <a:lnTo>
                    <a:pt x="1021" y="502"/>
                  </a:lnTo>
                  <a:cubicBezTo>
                    <a:pt x="1021" y="499"/>
                    <a:pt x="1021" y="496"/>
                    <a:pt x="1021" y="492"/>
                  </a:cubicBezTo>
                  <a:lnTo>
                    <a:pt x="1021" y="492"/>
                  </a:lnTo>
                  <a:cubicBezTo>
                    <a:pt x="1021" y="495"/>
                    <a:pt x="1021" y="497"/>
                    <a:pt x="1021" y="500"/>
                  </a:cubicBezTo>
                  <a:lnTo>
                    <a:pt x="1021" y="500"/>
                  </a:lnTo>
                  <a:cubicBezTo>
                    <a:pt x="1025" y="453"/>
                    <a:pt x="1025" y="406"/>
                    <a:pt x="1021" y="358"/>
                  </a:cubicBezTo>
                  <a:cubicBezTo>
                    <a:pt x="1014" y="298"/>
                    <a:pt x="999" y="241"/>
                    <a:pt x="989" y="182"/>
                  </a:cubicBezTo>
                  <a:lnTo>
                    <a:pt x="989" y="182"/>
                  </a:lnTo>
                  <a:cubicBezTo>
                    <a:pt x="990" y="192"/>
                    <a:pt x="992" y="203"/>
                    <a:pt x="993" y="213"/>
                  </a:cubicBezTo>
                  <a:cubicBezTo>
                    <a:pt x="984" y="164"/>
                    <a:pt x="972" y="117"/>
                    <a:pt x="955" y="71"/>
                  </a:cubicBezTo>
                  <a:cubicBezTo>
                    <a:pt x="951" y="56"/>
                    <a:pt x="944" y="42"/>
                    <a:pt x="938" y="28"/>
                  </a:cubicBezTo>
                  <a:cubicBezTo>
                    <a:pt x="938" y="19"/>
                    <a:pt x="937" y="10"/>
                    <a:pt x="935"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2"/>
            <p:cNvSpPr/>
            <p:nvPr/>
          </p:nvSpPr>
          <p:spPr>
            <a:xfrm>
              <a:off x="4046825" y="1522675"/>
              <a:ext cx="12500" cy="11850"/>
            </a:xfrm>
            <a:custGeom>
              <a:avLst/>
              <a:gdLst/>
              <a:ahLst/>
              <a:cxnLst/>
              <a:rect l="l" t="t" r="r" b="b"/>
              <a:pathLst>
                <a:path w="500" h="474" extrusionOk="0">
                  <a:moveTo>
                    <a:pt x="251" y="0"/>
                  </a:moveTo>
                  <a:cubicBezTo>
                    <a:pt x="131" y="0"/>
                    <a:pt x="29" y="89"/>
                    <a:pt x="14" y="211"/>
                  </a:cubicBezTo>
                  <a:cubicBezTo>
                    <a:pt x="0" y="338"/>
                    <a:pt x="94" y="460"/>
                    <a:pt x="223" y="473"/>
                  </a:cubicBezTo>
                  <a:cubicBezTo>
                    <a:pt x="232" y="474"/>
                    <a:pt x="240" y="474"/>
                    <a:pt x="249" y="474"/>
                  </a:cubicBezTo>
                  <a:cubicBezTo>
                    <a:pt x="368" y="474"/>
                    <a:pt x="471" y="385"/>
                    <a:pt x="485" y="264"/>
                  </a:cubicBezTo>
                  <a:cubicBezTo>
                    <a:pt x="500" y="137"/>
                    <a:pt x="405" y="14"/>
                    <a:pt x="276" y="2"/>
                  </a:cubicBezTo>
                  <a:cubicBezTo>
                    <a:pt x="267" y="1"/>
                    <a:pt x="259" y="0"/>
                    <a:pt x="251"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2"/>
            <p:cNvSpPr/>
            <p:nvPr/>
          </p:nvSpPr>
          <p:spPr>
            <a:xfrm>
              <a:off x="4054900" y="1506200"/>
              <a:ext cx="12500" cy="11900"/>
            </a:xfrm>
            <a:custGeom>
              <a:avLst/>
              <a:gdLst/>
              <a:ahLst/>
              <a:cxnLst/>
              <a:rect l="l" t="t" r="r" b="b"/>
              <a:pathLst>
                <a:path w="500" h="476" extrusionOk="0">
                  <a:moveTo>
                    <a:pt x="252" y="1"/>
                  </a:moveTo>
                  <a:cubicBezTo>
                    <a:pt x="132" y="1"/>
                    <a:pt x="29" y="91"/>
                    <a:pt x="14" y="211"/>
                  </a:cubicBezTo>
                  <a:cubicBezTo>
                    <a:pt x="0" y="339"/>
                    <a:pt x="94" y="461"/>
                    <a:pt x="224" y="474"/>
                  </a:cubicBezTo>
                  <a:cubicBezTo>
                    <a:pt x="232" y="475"/>
                    <a:pt x="240" y="475"/>
                    <a:pt x="248" y="475"/>
                  </a:cubicBezTo>
                  <a:cubicBezTo>
                    <a:pt x="368" y="475"/>
                    <a:pt x="471" y="386"/>
                    <a:pt x="486" y="264"/>
                  </a:cubicBezTo>
                  <a:cubicBezTo>
                    <a:pt x="500" y="137"/>
                    <a:pt x="406" y="16"/>
                    <a:pt x="277" y="2"/>
                  </a:cubicBezTo>
                  <a:cubicBezTo>
                    <a:pt x="269" y="1"/>
                    <a:pt x="260" y="1"/>
                    <a:pt x="252"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2"/>
            <p:cNvSpPr/>
            <p:nvPr/>
          </p:nvSpPr>
          <p:spPr>
            <a:xfrm>
              <a:off x="4047125" y="1403550"/>
              <a:ext cx="12500" cy="11875"/>
            </a:xfrm>
            <a:custGeom>
              <a:avLst/>
              <a:gdLst/>
              <a:ahLst/>
              <a:cxnLst/>
              <a:rect l="l" t="t" r="r" b="b"/>
              <a:pathLst>
                <a:path w="500" h="475" extrusionOk="0">
                  <a:moveTo>
                    <a:pt x="250" y="0"/>
                  </a:moveTo>
                  <a:cubicBezTo>
                    <a:pt x="132" y="0"/>
                    <a:pt x="29" y="90"/>
                    <a:pt x="14" y="211"/>
                  </a:cubicBezTo>
                  <a:cubicBezTo>
                    <a:pt x="0" y="338"/>
                    <a:pt x="94" y="460"/>
                    <a:pt x="224" y="473"/>
                  </a:cubicBezTo>
                  <a:cubicBezTo>
                    <a:pt x="232" y="474"/>
                    <a:pt x="241" y="474"/>
                    <a:pt x="249" y="474"/>
                  </a:cubicBezTo>
                  <a:cubicBezTo>
                    <a:pt x="369" y="474"/>
                    <a:pt x="471" y="385"/>
                    <a:pt x="486" y="264"/>
                  </a:cubicBezTo>
                  <a:cubicBezTo>
                    <a:pt x="499" y="136"/>
                    <a:pt x="405" y="13"/>
                    <a:pt x="276" y="2"/>
                  </a:cubicBezTo>
                  <a:cubicBezTo>
                    <a:pt x="267" y="1"/>
                    <a:pt x="259" y="0"/>
                    <a:pt x="250"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2"/>
            <p:cNvSpPr/>
            <p:nvPr/>
          </p:nvSpPr>
          <p:spPr>
            <a:xfrm>
              <a:off x="3908725" y="1428275"/>
              <a:ext cx="700" cy="400"/>
            </a:xfrm>
            <a:custGeom>
              <a:avLst/>
              <a:gdLst/>
              <a:ahLst/>
              <a:cxnLst/>
              <a:rect l="l" t="t" r="r" b="b"/>
              <a:pathLst>
                <a:path w="28" h="16" extrusionOk="0">
                  <a:moveTo>
                    <a:pt x="28" y="0"/>
                  </a:moveTo>
                  <a:cubicBezTo>
                    <a:pt x="22" y="3"/>
                    <a:pt x="15" y="7"/>
                    <a:pt x="9" y="11"/>
                  </a:cubicBezTo>
                  <a:lnTo>
                    <a:pt x="9" y="11"/>
                  </a:lnTo>
                  <a:cubicBezTo>
                    <a:pt x="15" y="7"/>
                    <a:pt x="21" y="4"/>
                    <a:pt x="28" y="0"/>
                  </a:cubicBezTo>
                  <a:close/>
                  <a:moveTo>
                    <a:pt x="9" y="11"/>
                  </a:moveTo>
                  <a:cubicBezTo>
                    <a:pt x="7" y="11"/>
                    <a:pt x="6" y="12"/>
                    <a:pt x="5" y="13"/>
                  </a:cubicBezTo>
                  <a:lnTo>
                    <a:pt x="0" y="16"/>
                  </a:lnTo>
                  <a:cubicBezTo>
                    <a:pt x="3" y="14"/>
                    <a:pt x="6" y="12"/>
                    <a:pt x="9" y="1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2"/>
            <p:cNvSpPr/>
            <p:nvPr/>
          </p:nvSpPr>
          <p:spPr>
            <a:xfrm>
              <a:off x="3976750" y="1415850"/>
              <a:ext cx="725" cy="250"/>
            </a:xfrm>
            <a:custGeom>
              <a:avLst/>
              <a:gdLst/>
              <a:ahLst/>
              <a:cxnLst/>
              <a:rect l="l" t="t" r="r" b="b"/>
              <a:pathLst>
                <a:path w="29" h="10" extrusionOk="0">
                  <a:moveTo>
                    <a:pt x="29" y="1"/>
                  </a:moveTo>
                  <a:lnTo>
                    <a:pt x="24" y="2"/>
                  </a:lnTo>
                  <a:cubicBezTo>
                    <a:pt x="24" y="2"/>
                    <a:pt x="23" y="3"/>
                    <a:pt x="22" y="3"/>
                  </a:cubicBezTo>
                  <a:lnTo>
                    <a:pt x="22" y="3"/>
                  </a:lnTo>
                  <a:lnTo>
                    <a:pt x="29" y="1"/>
                  </a:lnTo>
                  <a:close/>
                  <a:moveTo>
                    <a:pt x="22" y="3"/>
                  </a:moveTo>
                  <a:lnTo>
                    <a:pt x="0" y="9"/>
                  </a:lnTo>
                  <a:cubicBezTo>
                    <a:pt x="8" y="7"/>
                    <a:pt x="14" y="5"/>
                    <a:pt x="22" y="3"/>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2"/>
            <p:cNvSpPr/>
            <p:nvPr/>
          </p:nvSpPr>
          <p:spPr>
            <a:xfrm>
              <a:off x="4054650" y="1557325"/>
              <a:ext cx="825" cy="100"/>
            </a:xfrm>
            <a:custGeom>
              <a:avLst/>
              <a:gdLst/>
              <a:ahLst/>
              <a:cxnLst/>
              <a:rect l="l" t="t" r="r" b="b"/>
              <a:pathLst>
                <a:path w="33" h="4" extrusionOk="0">
                  <a:moveTo>
                    <a:pt x="1" y="1"/>
                  </a:moveTo>
                  <a:cubicBezTo>
                    <a:pt x="10" y="3"/>
                    <a:pt x="18" y="2"/>
                    <a:pt x="26" y="3"/>
                  </a:cubicBezTo>
                  <a:lnTo>
                    <a:pt x="26" y="3"/>
                  </a:lnTo>
                  <a:cubicBezTo>
                    <a:pt x="20" y="2"/>
                    <a:pt x="15" y="1"/>
                    <a:pt x="9" y="1"/>
                  </a:cubicBezTo>
                  <a:close/>
                  <a:moveTo>
                    <a:pt x="26" y="3"/>
                  </a:moveTo>
                  <a:cubicBezTo>
                    <a:pt x="28" y="3"/>
                    <a:pt x="30" y="3"/>
                    <a:pt x="33" y="3"/>
                  </a:cubicBezTo>
                  <a:cubicBezTo>
                    <a:pt x="30" y="3"/>
                    <a:pt x="28" y="3"/>
                    <a:pt x="26" y="3"/>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2"/>
            <p:cNvSpPr/>
            <p:nvPr/>
          </p:nvSpPr>
          <p:spPr>
            <a:xfrm>
              <a:off x="3850050" y="1377225"/>
              <a:ext cx="229350" cy="180175"/>
            </a:xfrm>
            <a:custGeom>
              <a:avLst/>
              <a:gdLst/>
              <a:ahLst/>
              <a:cxnLst/>
              <a:rect l="l" t="t" r="r" b="b"/>
              <a:pathLst>
                <a:path w="9174" h="7207" extrusionOk="0">
                  <a:moveTo>
                    <a:pt x="8776" y="1"/>
                  </a:moveTo>
                  <a:cubicBezTo>
                    <a:pt x="8760" y="1"/>
                    <a:pt x="8744" y="2"/>
                    <a:pt x="8728" y="6"/>
                  </a:cubicBezTo>
                  <a:cubicBezTo>
                    <a:pt x="8614" y="33"/>
                    <a:pt x="8499" y="53"/>
                    <a:pt x="8382" y="65"/>
                  </a:cubicBezTo>
                  <a:cubicBezTo>
                    <a:pt x="8247" y="79"/>
                    <a:pt x="8112" y="79"/>
                    <a:pt x="7977" y="94"/>
                  </a:cubicBezTo>
                  <a:cubicBezTo>
                    <a:pt x="7715" y="121"/>
                    <a:pt x="7463" y="193"/>
                    <a:pt x="7208" y="249"/>
                  </a:cubicBezTo>
                  <a:cubicBezTo>
                    <a:pt x="6932" y="309"/>
                    <a:pt x="6654" y="380"/>
                    <a:pt x="6378" y="445"/>
                  </a:cubicBezTo>
                  <a:cubicBezTo>
                    <a:pt x="6236" y="477"/>
                    <a:pt x="6093" y="510"/>
                    <a:pt x="5950" y="547"/>
                  </a:cubicBezTo>
                  <a:cubicBezTo>
                    <a:pt x="5828" y="578"/>
                    <a:pt x="5710" y="626"/>
                    <a:pt x="5594" y="673"/>
                  </a:cubicBezTo>
                  <a:cubicBezTo>
                    <a:pt x="5603" y="669"/>
                    <a:pt x="5613" y="665"/>
                    <a:pt x="5622" y="662"/>
                  </a:cubicBezTo>
                  <a:lnTo>
                    <a:pt x="5622" y="662"/>
                  </a:lnTo>
                  <a:cubicBezTo>
                    <a:pt x="5364" y="766"/>
                    <a:pt x="5097" y="834"/>
                    <a:pt x="4832" y="918"/>
                  </a:cubicBezTo>
                  <a:cubicBezTo>
                    <a:pt x="4670" y="968"/>
                    <a:pt x="4515" y="1034"/>
                    <a:pt x="4355" y="1091"/>
                  </a:cubicBezTo>
                  <a:cubicBezTo>
                    <a:pt x="4222" y="1139"/>
                    <a:pt x="4086" y="1184"/>
                    <a:pt x="3957" y="1244"/>
                  </a:cubicBezTo>
                  <a:cubicBezTo>
                    <a:pt x="3810" y="1311"/>
                    <a:pt x="3661" y="1383"/>
                    <a:pt x="3512" y="1449"/>
                  </a:cubicBezTo>
                  <a:cubicBezTo>
                    <a:pt x="3385" y="1504"/>
                    <a:pt x="3260" y="1558"/>
                    <a:pt x="3138" y="1621"/>
                  </a:cubicBezTo>
                  <a:cubicBezTo>
                    <a:pt x="2870" y="1756"/>
                    <a:pt x="2611" y="1905"/>
                    <a:pt x="2350" y="2056"/>
                  </a:cubicBezTo>
                  <a:cubicBezTo>
                    <a:pt x="2245" y="2115"/>
                    <a:pt x="2139" y="2176"/>
                    <a:pt x="2037" y="2239"/>
                  </a:cubicBezTo>
                  <a:cubicBezTo>
                    <a:pt x="1938" y="2302"/>
                    <a:pt x="1838" y="2361"/>
                    <a:pt x="1738" y="2420"/>
                  </a:cubicBezTo>
                  <a:cubicBezTo>
                    <a:pt x="1747" y="2415"/>
                    <a:pt x="1755" y="2409"/>
                    <a:pt x="1763" y="2404"/>
                  </a:cubicBezTo>
                  <a:lnTo>
                    <a:pt x="1763" y="2404"/>
                  </a:lnTo>
                  <a:cubicBezTo>
                    <a:pt x="1626" y="2482"/>
                    <a:pt x="1485" y="2556"/>
                    <a:pt x="1352" y="2642"/>
                  </a:cubicBezTo>
                  <a:cubicBezTo>
                    <a:pt x="1233" y="2718"/>
                    <a:pt x="1114" y="2796"/>
                    <a:pt x="1000" y="2879"/>
                  </a:cubicBezTo>
                  <a:cubicBezTo>
                    <a:pt x="878" y="2966"/>
                    <a:pt x="756" y="3049"/>
                    <a:pt x="635" y="3135"/>
                  </a:cubicBezTo>
                  <a:cubicBezTo>
                    <a:pt x="588" y="3169"/>
                    <a:pt x="539" y="3199"/>
                    <a:pt x="492" y="3233"/>
                  </a:cubicBezTo>
                  <a:cubicBezTo>
                    <a:pt x="476" y="3230"/>
                    <a:pt x="460" y="3228"/>
                    <a:pt x="444" y="3228"/>
                  </a:cubicBezTo>
                  <a:cubicBezTo>
                    <a:pt x="358" y="3228"/>
                    <a:pt x="276" y="3273"/>
                    <a:pt x="235" y="3355"/>
                  </a:cubicBezTo>
                  <a:cubicBezTo>
                    <a:pt x="227" y="3370"/>
                    <a:pt x="233" y="3387"/>
                    <a:pt x="228" y="3403"/>
                  </a:cubicBezTo>
                  <a:cubicBezTo>
                    <a:pt x="179" y="3427"/>
                    <a:pt x="133" y="3459"/>
                    <a:pt x="92" y="3497"/>
                  </a:cubicBezTo>
                  <a:cubicBezTo>
                    <a:pt x="0" y="3589"/>
                    <a:pt x="21" y="3750"/>
                    <a:pt x="114" y="3833"/>
                  </a:cubicBezTo>
                  <a:cubicBezTo>
                    <a:pt x="145" y="3857"/>
                    <a:pt x="181" y="3874"/>
                    <a:pt x="221" y="3879"/>
                  </a:cubicBezTo>
                  <a:cubicBezTo>
                    <a:pt x="230" y="3899"/>
                    <a:pt x="244" y="3917"/>
                    <a:pt x="260" y="3932"/>
                  </a:cubicBezTo>
                  <a:cubicBezTo>
                    <a:pt x="304" y="3971"/>
                    <a:pt x="359" y="3991"/>
                    <a:pt x="413" y="3991"/>
                  </a:cubicBezTo>
                  <a:cubicBezTo>
                    <a:pt x="469" y="3991"/>
                    <a:pt x="525" y="3970"/>
                    <a:pt x="569" y="3930"/>
                  </a:cubicBezTo>
                  <a:cubicBezTo>
                    <a:pt x="574" y="3937"/>
                    <a:pt x="578" y="3945"/>
                    <a:pt x="583" y="3951"/>
                  </a:cubicBezTo>
                  <a:cubicBezTo>
                    <a:pt x="650" y="4025"/>
                    <a:pt x="741" y="4077"/>
                    <a:pt x="822" y="4133"/>
                  </a:cubicBezTo>
                  <a:cubicBezTo>
                    <a:pt x="968" y="4236"/>
                    <a:pt x="1106" y="4356"/>
                    <a:pt x="1257" y="4451"/>
                  </a:cubicBezTo>
                  <a:cubicBezTo>
                    <a:pt x="1560" y="4640"/>
                    <a:pt x="1853" y="4840"/>
                    <a:pt x="2175" y="4994"/>
                  </a:cubicBezTo>
                  <a:cubicBezTo>
                    <a:pt x="2185" y="4999"/>
                    <a:pt x="2193" y="5006"/>
                    <a:pt x="2203" y="5011"/>
                  </a:cubicBezTo>
                  <a:cubicBezTo>
                    <a:pt x="2280" y="5054"/>
                    <a:pt x="2356" y="5098"/>
                    <a:pt x="2432" y="5141"/>
                  </a:cubicBezTo>
                  <a:cubicBezTo>
                    <a:pt x="2458" y="5159"/>
                    <a:pt x="2486" y="5173"/>
                    <a:pt x="2513" y="5189"/>
                  </a:cubicBezTo>
                  <a:cubicBezTo>
                    <a:pt x="2506" y="5184"/>
                    <a:pt x="2497" y="5180"/>
                    <a:pt x="2490" y="5175"/>
                  </a:cubicBezTo>
                  <a:lnTo>
                    <a:pt x="2490" y="5175"/>
                  </a:lnTo>
                  <a:lnTo>
                    <a:pt x="2493" y="5177"/>
                  </a:lnTo>
                  <a:cubicBezTo>
                    <a:pt x="2647" y="5268"/>
                    <a:pt x="2803" y="5356"/>
                    <a:pt x="2964" y="5433"/>
                  </a:cubicBezTo>
                  <a:cubicBezTo>
                    <a:pt x="3115" y="5507"/>
                    <a:pt x="3270" y="5573"/>
                    <a:pt x="3421" y="5644"/>
                  </a:cubicBezTo>
                  <a:cubicBezTo>
                    <a:pt x="3753" y="5803"/>
                    <a:pt x="4088" y="5956"/>
                    <a:pt x="4427" y="6095"/>
                  </a:cubicBezTo>
                  <a:cubicBezTo>
                    <a:pt x="4422" y="6094"/>
                    <a:pt x="4417" y="6092"/>
                    <a:pt x="4411" y="6090"/>
                  </a:cubicBezTo>
                  <a:lnTo>
                    <a:pt x="4411" y="6090"/>
                  </a:lnTo>
                  <a:cubicBezTo>
                    <a:pt x="4587" y="6163"/>
                    <a:pt x="4756" y="6244"/>
                    <a:pt x="4926" y="6325"/>
                  </a:cubicBezTo>
                  <a:cubicBezTo>
                    <a:pt x="5116" y="6419"/>
                    <a:pt x="5311" y="6502"/>
                    <a:pt x="5511" y="6575"/>
                  </a:cubicBezTo>
                  <a:cubicBezTo>
                    <a:pt x="5697" y="6641"/>
                    <a:pt x="5882" y="6713"/>
                    <a:pt x="6069" y="6777"/>
                  </a:cubicBezTo>
                  <a:cubicBezTo>
                    <a:pt x="6260" y="6844"/>
                    <a:pt x="6457" y="6892"/>
                    <a:pt x="6650" y="6949"/>
                  </a:cubicBezTo>
                  <a:cubicBezTo>
                    <a:pt x="6844" y="7005"/>
                    <a:pt x="7044" y="7052"/>
                    <a:pt x="7243" y="7092"/>
                  </a:cubicBezTo>
                  <a:cubicBezTo>
                    <a:pt x="7424" y="7128"/>
                    <a:pt x="7608" y="7161"/>
                    <a:pt x="7793" y="7179"/>
                  </a:cubicBezTo>
                  <a:cubicBezTo>
                    <a:pt x="7840" y="7183"/>
                    <a:pt x="7887" y="7188"/>
                    <a:pt x="7934" y="7192"/>
                  </a:cubicBezTo>
                  <a:cubicBezTo>
                    <a:pt x="8020" y="7201"/>
                    <a:pt x="8106" y="7205"/>
                    <a:pt x="8192" y="7206"/>
                  </a:cubicBezTo>
                  <a:cubicBezTo>
                    <a:pt x="8219" y="7206"/>
                    <a:pt x="8245" y="7207"/>
                    <a:pt x="8272" y="7207"/>
                  </a:cubicBezTo>
                  <a:cubicBezTo>
                    <a:pt x="8298" y="7207"/>
                    <a:pt x="8324" y="7206"/>
                    <a:pt x="8351" y="7204"/>
                  </a:cubicBezTo>
                  <a:cubicBezTo>
                    <a:pt x="8414" y="7199"/>
                    <a:pt x="8475" y="7200"/>
                    <a:pt x="8534" y="7169"/>
                  </a:cubicBezTo>
                  <a:cubicBezTo>
                    <a:pt x="8608" y="7135"/>
                    <a:pt x="8651" y="7062"/>
                    <a:pt x="8660" y="6985"/>
                  </a:cubicBezTo>
                  <a:cubicBezTo>
                    <a:pt x="8722" y="6992"/>
                    <a:pt x="8785" y="6995"/>
                    <a:pt x="8846" y="7002"/>
                  </a:cubicBezTo>
                  <a:cubicBezTo>
                    <a:pt x="8841" y="7001"/>
                    <a:pt x="8834" y="6999"/>
                    <a:pt x="8829" y="6997"/>
                  </a:cubicBezTo>
                  <a:cubicBezTo>
                    <a:pt x="8820" y="6993"/>
                    <a:pt x="8809" y="6990"/>
                    <a:pt x="8801" y="6985"/>
                  </a:cubicBezTo>
                  <a:lnTo>
                    <a:pt x="8801" y="6985"/>
                  </a:lnTo>
                  <a:cubicBezTo>
                    <a:pt x="8822" y="6995"/>
                    <a:pt x="8845" y="7001"/>
                    <a:pt x="8869" y="7005"/>
                  </a:cubicBezTo>
                  <a:lnTo>
                    <a:pt x="8870" y="7005"/>
                  </a:lnTo>
                  <a:cubicBezTo>
                    <a:pt x="8883" y="7007"/>
                    <a:pt x="8895" y="7008"/>
                    <a:pt x="8907" y="7008"/>
                  </a:cubicBezTo>
                  <a:cubicBezTo>
                    <a:pt x="8995" y="7008"/>
                    <a:pt x="9077" y="6959"/>
                    <a:pt x="9117" y="6878"/>
                  </a:cubicBezTo>
                  <a:cubicBezTo>
                    <a:pt x="9173" y="6766"/>
                    <a:pt x="9129" y="6613"/>
                    <a:pt x="9011" y="6560"/>
                  </a:cubicBezTo>
                  <a:cubicBezTo>
                    <a:pt x="8986" y="6548"/>
                    <a:pt x="8960" y="6540"/>
                    <a:pt x="8934" y="6536"/>
                  </a:cubicBezTo>
                  <a:cubicBezTo>
                    <a:pt x="8829" y="6523"/>
                    <a:pt x="8721" y="6513"/>
                    <a:pt x="8617" y="6504"/>
                  </a:cubicBezTo>
                  <a:cubicBezTo>
                    <a:pt x="8362" y="6479"/>
                    <a:pt x="8107" y="6463"/>
                    <a:pt x="7853" y="6433"/>
                  </a:cubicBezTo>
                  <a:cubicBezTo>
                    <a:pt x="7697" y="6411"/>
                    <a:pt x="7543" y="6379"/>
                    <a:pt x="7387" y="6354"/>
                  </a:cubicBezTo>
                  <a:lnTo>
                    <a:pt x="6997" y="6294"/>
                  </a:lnTo>
                  <a:cubicBezTo>
                    <a:pt x="6755" y="6254"/>
                    <a:pt x="6517" y="6201"/>
                    <a:pt x="6278" y="6142"/>
                  </a:cubicBezTo>
                  <a:cubicBezTo>
                    <a:pt x="5937" y="6049"/>
                    <a:pt x="5601" y="5940"/>
                    <a:pt x="5271" y="5813"/>
                  </a:cubicBezTo>
                  <a:cubicBezTo>
                    <a:pt x="5156" y="5770"/>
                    <a:pt x="5042" y="5723"/>
                    <a:pt x="4927" y="5678"/>
                  </a:cubicBezTo>
                  <a:cubicBezTo>
                    <a:pt x="4817" y="5636"/>
                    <a:pt x="4707" y="5597"/>
                    <a:pt x="4598" y="5555"/>
                  </a:cubicBezTo>
                  <a:cubicBezTo>
                    <a:pt x="4404" y="5482"/>
                    <a:pt x="4211" y="5403"/>
                    <a:pt x="4018" y="5327"/>
                  </a:cubicBezTo>
                  <a:lnTo>
                    <a:pt x="4018" y="5327"/>
                  </a:lnTo>
                  <a:lnTo>
                    <a:pt x="4020" y="5329"/>
                  </a:lnTo>
                  <a:lnTo>
                    <a:pt x="4013" y="5326"/>
                  </a:lnTo>
                  <a:lnTo>
                    <a:pt x="3990" y="5316"/>
                  </a:lnTo>
                  <a:lnTo>
                    <a:pt x="3998" y="5318"/>
                  </a:lnTo>
                  <a:cubicBezTo>
                    <a:pt x="3837" y="5250"/>
                    <a:pt x="3681" y="5175"/>
                    <a:pt x="3520" y="5105"/>
                  </a:cubicBezTo>
                  <a:cubicBezTo>
                    <a:pt x="3357" y="5034"/>
                    <a:pt x="3198" y="4955"/>
                    <a:pt x="3037" y="4878"/>
                  </a:cubicBezTo>
                  <a:cubicBezTo>
                    <a:pt x="2878" y="4804"/>
                    <a:pt x="2720" y="4725"/>
                    <a:pt x="2560" y="4650"/>
                  </a:cubicBezTo>
                  <a:cubicBezTo>
                    <a:pt x="2491" y="4618"/>
                    <a:pt x="2423" y="4581"/>
                    <a:pt x="2355" y="4547"/>
                  </a:cubicBezTo>
                  <a:cubicBezTo>
                    <a:pt x="2249" y="4485"/>
                    <a:pt x="2142" y="4424"/>
                    <a:pt x="2042" y="4356"/>
                  </a:cubicBezTo>
                  <a:cubicBezTo>
                    <a:pt x="1905" y="4259"/>
                    <a:pt x="1770" y="4158"/>
                    <a:pt x="1634" y="4060"/>
                  </a:cubicBezTo>
                  <a:cubicBezTo>
                    <a:pt x="1502" y="3966"/>
                    <a:pt x="1362" y="3881"/>
                    <a:pt x="1226" y="3793"/>
                  </a:cubicBezTo>
                  <a:cubicBezTo>
                    <a:pt x="1144" y="3738"/>
                    <a:pt x="1063" y="3681"/>
                    <a:pt x="983" y="3624"/>
                  </a:cubicBezTo>
                  <a:cubicBezTo>
                    <a:pt x="1096" y="3547"/>
                    <a:pt x="1206" y="3466"/>
                    <a:pt x="1324" y="3398"/>
                  </a:cubicBezTo>
                  <a:cubicBezTo>
                    <a:pt x="1539" y="3283"/>
                    <a:pt x="1755" y="3172"/>
                    <a:pt x="1970" y="3056"/>
                  </a:cubicBezTo>
                  <a:cubicBezTo>
                    <a:pt x="2071" y="3004"/>
                    <a:pt x="2166" y="2945"/>
                    <a:pt x="2255" y="2878"/>
                  </a:cubicBezTo>
                  <a:cubicBezTo>
                    <a:pt x="2333" y="2822"/>
                    <a:pt x="2407" y="2760"/>
                    <a:pt x="2482" y="2701"/>
                  </a:cubicBezTo>
                  <a:cubicBezTo>
                    <a:pt x="2539" y="2663"/>
                    <a:pt x="2595" y="2626"/>
                    <a:pt x="2656" y="2590"/>
                  </a:cubicBezTo>
                  <a:cubicBezTo>
                    <a:pt x="2793" y="2519"/>
                    <a:pt x="2933" y="2457"/>
                    <a:pt x="3075" y="2397"/>
                  </a:cubicBezTo>
                  <a:cubicBezTo>
                    <a:pt x="3275" y="2315"/>
                    <a:pt x="3471" y="2231"/>
                    <a:pt x="3665" y="2138"/>
                  </a:cubicBezTo>
                  <a:cubicBezTo>
                    <a:pt x="3843" y="2049"/>
                    <a:pt x="4019" y="1952"/>
                    <a:pt x="4203" y="1872"/>
                  </a:cubicBezTo>
                  <a:lnTo>
                    <a:pt x="4203" y="1872"/>
                  </a:lnTo>
                  <a:lnTo>
                    <a:pt x="4196" y="1874"/>
                  </a:lnTo>
                  <a:lnTo>
                    <a:pt x="4196" y="1874"/>
                  </a:lnTo>
                  <a:lnTo>
                    <a:pt x="4212" y="1868"/>
                  </a:lnTo>
                  <a:lnTo>
                    <a:pt x="4225" y="1863"/>
                  </a:lnTo>
                  <a:lnTo>
                    <a:pt x="4217" y="1867"/>
                  </a:lnTo>
                  <a:cubicBezTo>
                    <a:pt x="4496" y="1756"/>
                    <a:pt x="4774" y="1633"/>
                    <a:pt x="5064" y="1556"/>
                  </a:cubicBezTo>
                  <a:cubicBezTo>
                    <a:pt x="5060" y="1556"/>
                    <a:pt x="5054" y="1557"/>
                    <a:pt x="5050" y="1558"/>
                  </a:cubicBezTo>
                  <a:lnTo>
                    <a:pt x="5092" y="1547"/>
                  </a:lnTo>
                  <a:cubicBezTo>
                    <a:pt x="5198" y="1519"/>
                    <a:pt x="5304" y="1493"/>
                    <a:pt x="5406" y="1453"/>
                  </a:cubicBezTo>
                  <a:cubicBezTo>
                    <a:pt x="5529" y="1407"/>
                    <a:pt x="5648" y="1361"/>
                    <a:pt x="5770" y="1321"/>
                  </a:cubicBezTo>
                  <a:cubicBezTo>
                    <a:pt x="6033" y="1232"/>
                    <a:pt x="6297" y="1146"/>
                    <a:pt x="6562" y="1071"/>
                  </a:cubicBezTo>
                  <a:cubicBezTo>
                    <a:pt x="6694" y="1036"/>
                    <a:pt x="6826" y="1002"/>
                    <a:pt x="6955" y="960"/>
                  </a:cubicBezTo>
                  <a:cubicBezTo>
                    <a:pt x="7066" y="923"/>
                    <a:pt x="7177" y="885"/>
                    <a:pt x="7289" y="850"/>
                  </a:cubicBezTo>
                  <a:cubicBezTo>
                    <a:pt x="7482" y="802"/>
                    <a:pt x="7678" y="772"/>
                    <a:pt x="7872" y="734"/>
                  </a:cubicBezTo>
                  <a:cubicBezTo>
                    <a:pt x="8035" y="700"/>
                    <a:pt x="8192" y="651"/>
                    <a:pt x="8357" y="625"/>
                  </a:cubicBezTo>
                  <a:cubicBezTo>
                    <a:pt x="8449" y="613"/>
                    <a:pt x="8543" y="609"/>
                    <a:pt x="8635" y="592"/>
                  </a:cubicBezTo>
                  <a:cubicBezTo>
                    <a:pt x="8688" y="583"/>
                    <a:pt x="8738" y="569"/>
                    <a:pt x="8788" y="555"/>
                  </a:cubicBezTo>
                  <a:lnTo>
                    <a:pt x="8788" y="555"/>
                  </a:lnTo>
                  <a:cubicBezTo>
                    <a:pt x="8781" y="557"/>
                    <a:pt x="8773" y="558"/>
                    <a:pt x="8766" y="560"/>
                  </a:cubicBezTo>
                  <a:lnTo>
                    <a:pt x="8766" y="560"/>
                  </a:lnTo>
                  <a:cubicBezTo>
                    <a:pt x="8786" y="554"/>
                    <a:pt x="8808" y="548"/>
                    <a:pt x="8829" y="545"/>
                  </a:cubicBezTo>
                  <a:lnTo>
                    <a:pt x="8832" y="545"/>
                  </a:lnTo>
                  <a:lnTo>
                    <a:pt x="8841" y="544"/>
                  </a:lnTo>
                  <a:lnTo>
                    <a:pt x="8837" y="544"/>
                  </a:lnTo>
                  <a:cubicBezTo>
                    <a:pt x="8958" y="524"/>
                    <a:pt x="9044" y="417"/>
                    <a:pt x="9038" y="295"/>
                  </a:cubicBezTo>
                  <a:cubicBezTo>
                    <a:pt x="9035" y="259"/>
                    <a:pt x="9024" y="225"/>
                    <a:pt x="9005" y="194"/>
                  </a:cubicBezTo>
                  <a:lnTo>
                    <a:pt x="9005" y="193"/>
                  </a:lnTo>
                  <a:cubicBezTo>
                    <a:pt x="8985" y="87"/>
                    <a:pt x="8884" y="1"/>
                    <a:pt x="8776"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2"/>
            <p:cNvSpPr/>
            <p:nvPr/>
          </p:nvSpPr>
          <p:spPr>
            <a:xfrm>
              <a:off x="4071825" y="1552325"/>
              <a:ext cx="25" cy="25"/>
            </a:xfrm>
            <a:custGeom>
              <a:avLst/>
              <a:gdLst/>
              <a:ahLst/>
              <a:cxnLst/>
              <a:rect l="l" t="t" r="r" b="b"/>
              <a:pathLst>
                <a:path w="1" h="1" extrusionOk="0">
                  <a:moveTo>
                    <a:pt x="0" y="0"/>
                  </a:move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2"/>
            <p:cNvSpPr/>
            <p:nvPr/>
          </p:nvSpPr>
          <p:spPr>
            <a:xfrm>
              <a:off x="4257200" y="1424675"/>
              <a:ext cx="41650" cy="76125"/>
            </a:xfrm>
            <a:custGeom>
              <a:avLst/>
              <a:gdLst/>
              <a:ahLst/>
              <a:cxnLst/>
              <a:rect l="l" t="t" r="r" b="b"/>
              <a:pathLst>
                <a:path w="1666" h="3045" extrusionOk="0">
                  <a:moveTo>
                    <a:pt x="496" y="1"/>
                  </a:moveTo>
                  <a:cubicBezTo>
                    <a:pt x="497" y="1"/>
                    <a:pt x="498" y="1"/>
                    <a:pt x="499" y="1"/>
                  </a:cubicBezTo>
                  <a:cubicBezTo>
                    <a:pt x="498" y="1"/>
                    <a:pt x="497" y="1"/>
                    <a:pt x="496" y="1"/>
                  </a:cubicBezTo>
                  <a:close/>
                  <a:moveTo>
                    <a:pt x="356" y="2591"/>
                  </a:moveTo>
                  <a:lnTo>
                    <a:pt x="356" y="2591"/>
                  </a:lnTo>
                  <a:cubicBezTo>
                    <a:pt x="356" y="2592"/>
                    <a:pt x="355" y="2592"/>
                    <a:pt x="355" y="2593"/>
                  </a:cubicBezTo>
                  <a:lnTo>
                    <a:pt x="355" y="2593"/>
                  </a:lnTo>
                  <a:cubicBezTo>
                    <a:pt x="356" y="2592"/>
                    <a:pt x="356" y="2592"/>
                    <a:pt x="356" y="2591"/>
                  </a:cubicBezTo>
                  <a:close/>
                  <a:moveTo>
                    <a:pt x="355" y="2593"/>
                  </a:moveTo>
                  <a:cubicBezTo>
                    <a:pt x="355" y="2593"/>
                    <a:pt x="354" y="2593"/>
                    <a:pt x="354" y="2593"/>
                  </a:cubicBezTo>
                  <a:lnTo>
                    <a:pt x="354" y="2593"/>
                  </a:lnTo>
                  <a:cubicBezTo>
                    <a:pt x="354" y="2593"/>
                    <a:pt x="355" y="2593"/>
                    <a:pt x="355" y="2593"/>
                  </a:cubicBezTo>
                  <a:close/>
                  <a:moveTo>
                    <a:pt x="354" y="2594"/>
                  </a:moveTo>
                  <a:cubicBezTo>
                    <a:pt x="353" y="2594"/>
                    <a:pt x="353" y="2594"/>
                    <a:pt x="353" y="2595"/>
                  </a:cubicBezTo>
                  <a:lnTo>
                    <a:pt x="353" y="2595"/>
                  </a:lnTo>
                  <a:cubicBezTo>
                    <a:pt x="353" y="2594"/>
                    <a:pt x="354" y="2594"/>
                    <a:pt x="354" y="2594"/>
                  </a:cubicBezTo>
                  <a:close/>
                  <a:moveTo>
                    <a:pt x="478" y="1"/>
                  </a:moveTo>
                  <a:cubicBezTo>
                    <a:pt x="475" y="1"/>
                    <a:pt x="473" y="1"/>
                    <a:pt x="470" y="1"/>
                  </a:cubicBezTo>
                  <a:lnTo>
                    <a:pt x="470" y="1"/>
                  </a:lnTo>
                  <a:cubicBezTo>
                    <a:pt x="454" y="1"/>
                    <a:pt x="437" y="1"/>
                    <a:pt x="421" y="1"/>
                  </a:cubicBezTo>
                  <a:cubicBezTo>
                    <a:pt x="331" y="1"/>
                    <a:pt x="240" y="3"/>
                    <a:pt x="150" y="7"/>
                  </a:cubicBezTo>
                  <a:cubicBezTo>
                    <a:pt x="123" y="23"/>
                    <a:pt x="91" y="32"/>
                    <a:pt x="58" y="33"/>
                  </a:cubicBezTo>
                  <a:lnTo>
                    <a:pt x="14" y="33"/>
                  </a:lnTo>
                  <a:cubicBezTo>
                    <a:pt x="0" y="124"/>
                    <a:pt x="40" y="214"/>
                    <a:pt x="116" y="266"/>
                  </a:cubicBezTo>
                  <a:lnTo>
                    <a:pt x="120" y="271"/>
                  </a:lnTo>
                  <a:cubicBezTo>
                    <a:pt x="178" y="303"/>
                    <a:pt x="229" y="348"/>
                    <a:pt x="282" y="389"/>
                  </a:cubicBezTo>
                  <a:cubicBezTo>
                    <a:pt x="311" y="412"/>
                    <a:pt x="337" y="438"/>
                    <a:pt x="364" y="465"/>
                  </a:cubicBezTo>
                  <a:cubicBezTo>
                    <a:pt x="390" y="495"/>
                    <a:pt x="416" y="524"/>
                    <a:pt x="442" y="556"/>
                  </a:cubicBezTo>
                  <a:cubicBezTo>
                    <a:pt x="467" y="589"/>
                    <a:pt x="489" y="624"/>
                    <a:pt x="511" y="658"/>
                  </a:cubicBezTo>
                  <a:cubicBezTo>
                    <a:pt x="539" y="696"/>
                    <a:pt x="568" y="732"/>
                    <a:pt x="592" y="772"/>
                  </a:cubicBezTo>
                  <a:lnTo>
                    <a:pt x="592" y="772"/>
                  </a:lnTo>
                  <a:cubicBezTo>
                    <a:pt x="590" y="770"/>
                    <a:pt x="588" y="767"/>
                    <a:pt x="585" y="765"/>
                  </a:cubicBezTo>
                  <a:lnTo>
                    <a:pt x="585" y="765"/>
                  </a:lnTo>
                  <a:cubicBezTo>
                    <a:pt x="611" y="811"/>
                    <a:pt x="632" y="858"/>
                    <a:pt x="654" y="906"/>
                  </a:cubicBezTo>
                  <a:lnTo>
                    <a:pt x="650" y="902"/>
                  </a:lnTo>
                  <a:lnTo>
                    <a:pt x="650" y="902"/>
                  </a:lnTo>
                  <a:cubicBezTo>
                    <a:pt x="652" y="905"/>
                    <a:pt x="654" y="908"/>
                    <a:pt x="655" y="912"/>
                  </a:cubicBezTo>
                  <a:cubicBezTo>
                    <a:pt x="693" y="1002"/>
                    <a:pt x="727" y="1094"/>
                    <a:pt x="756" y="1188"/>
                  </a:cubicBezTo>
                  <a:cubicBezTo>
                    <a:pt x="782" y="1282"/>
                    <a:pt x="802" y="1377"/>
                    <a:pt x="816" y="1473"/>
                  </a:cubicBezTo>
                  <a:cubicBezTo>
                    <a:pt x="821" y="1511"/>
                    <a:pt x="824" y="1547"/>
                    <a:pt x="826" y="1584"/>
                  </a:cubicBezTo>
                  <a:cubicBezTo>
                    <a:pt x="825" y="1616"/>
                    <a:pt x="824" y="1647"/>
                    <a:pt x="821" y="1679"/>
                  </a:cubicBezTo>
                  <a:cubicBezTo>
                    <a:pt x="814" y="1725"/>
                    <a:pt x="805" y="1771"/>
                    <a:pt x="792" y="1815"/>
                  </a:cubicBezTo>
                  <a:cubicBezTo>
                    <a:pt x="763" y="1928"/>
                    <a:pt x="727" y="2039"/>
                    <a:pt x="684" y="2148"/>
                  </a:cubicBezTo>
                  <a:cubicBezTo>
                    <a:pt x="661" y="2204"/>
                    <a:pt x="635" y="2260"/>
                    <a:pt x="604" y="2313"/>
                  </a:cubicBezTo>
                  <a:cubicBezTo>
                    <a:pt x="600" y="2320"/>
                    <a:pt x="594" y="2329"/>
                    <a:pt x="587" y="2337"/>
                  </a:cubicBezTo>
                  <a:cubicBezTo>
                    <a:pt x="574" y="2353"/>
                    <a:pt x="558" y="2368"/>
                    <a:pt x="543" y="2383"/>
                  </a:cubicBezTo>
                  <a:cubicBezTo>
                    <a:pt x="551" y="2377"/>
                    <a:pt x="558" y="2370"/>
                    <a:pt x="566" y="2363"/>
                  </a:cubicBezTo>
                  <a:lnTo>
                    <a:pt x="566" y="2363"/>
                  </a:lnTo>
                  <a:cubicBezTo>
                    <a:pt x="493" y="2431"/>
                    <a:pt x="426" y="2504"/>
                    <a:pt x="365" y="2582"/>
                  </a:cubicBezTo>
                  <a:cubicBezTo>
                    <a:pt x="363" y="2585"/>
                    <a:pt x="358" y="2588"/>
                    <a:pt x="356" y="2592"/>
                  </a:cubicBezTo>
                  <a:lnTo>
                    <a:pt x="356" y="2592"/>
                  </a:lnTo>
                  <a:cubicBezTo>
                    <a:pt x="356" y="2592"/>
                    <a:pt x="356" y="2592"/>
                    <a:pt x="356" y="2592"/>
                  </a:cubicBezTo>
                  <a:lnTo>
                    <a:pt x="356" y="2592"/>
                  </a:lnTo>
                  <a:cubicBezTo>
                    <a:pt x="356" y="2592"/>
                    <a:pt x="356" y="2592"/>
                    <a:pt x="356" y="2592"/>
                  </a:cubicBezTo>
                  <a:lnTo>
                    <a:pt x="356" y="2592"/>
                  </a:lnTo>
                  <a:cubicBezTo>
                    <a:pt x="356" y="2593"/>
                    <a:pt x="356" y="2593"/>
                    <a:pt x="356" y="2594"/>
                  </a:cubicBezTo>
                  <a:lnTo>
                    <a:pt x="354" y="2594"/>
                  </a:lnTo>
                  <a:cubicBezTo>
                    <a:pt x="354" y="2593"/>
                    <a:pt x="354" y="2593"/>
                    <a:pt x="354" y="2593"/>
                  </a:cubicBezTo>
                  <a:lnTo>
                    <a:pt x="354" y="2593"/>
                  </a:lnTo>
                  <a:cubicBezTo>
                    <a:pt x="354" y="2594"/>
                    <a:pt x="353" y="2594"/>
                    <a:pt x="353" y="2595"/>
                  </a:cubicBezTo>
                  <a:lnTo>
                    <a:pt x="353" y="2595"/>
                  </a:lnTo>
                  <a:cubicBezTo>
                    <a:pt x="352" y="2595"/>
                    <a:pt x="352" y="2595"/>
                    <a:pt x="352" y="2595"/>
                  </a:cubicBezTo>
                  <a:cubicBezTo>
                    <a:pt x="352" y="2595"/>
                    <a:pt x="352" y="2595"/>
                    <a:pt x="352" y="2595"/>
                  </a:cubicBezTo>
                  <a:lnTo>
                    <a:pt x="352" y="2595"/>
                  </a:lnTo>
                  <a:cubicBezTo>
                    <a:pt x="349" y="2598"/>
                    <a:pt x="345" y="2599"/>
                    <a:pt x="341" y="2601"/>
                  </a:cubicBezTo>
                  <a:cubicBezTo>
                    <a:pt x="346" y="2599"/>
                    <a:pt x="349" y="2597"/>
                    <a:pt x="352" y="2595"/>
                  </a:cubicBezTo>
                  <a:lnTo>
                    <a:pt x="352" y="2595"/>
                  </a:lnTo>
                  <a:cubicBezTo>
                    <a:pt x="352" y="2597"/>
                    <a:pt x="350" y="2599"/>
                    <a:pt x="348" y="2600"/>
                  </a:cubicBezTo>
                  <a:cubicBezTo>
                    <a:pt x="350" y="2600"/>
                    <a:pt x="350" y="2600"/>
                    <a:pt x="352" y="2599"/>
                  </a:cubicBezTo>
                  <a:cubicBezTo>
                    <a:pt x="353" y="2599"/>
                    <a:pt x="355" y="2597"/>
                    <a:pt x="357" y="2596"/>
                  </a:cubicBezTo>
                  <a:lnTo>
                    <a:pt x="355" y="2596"/>
                  </a:lnTo>
                  <a:cubicBezTo>
                    <a:pt x="365" y="2590"/>
                    <a:pt x="375" y="2588"/>
                    <a:pt x="384" y="2583"/>
                  </a:cubicBezTo>
                  <a:lnTo>
                    <a:pt x="384" y="2583"/>
                  </a:lnTo>
                  <a:cubicBezTo>
                    <a:pt x="386" y="2584"/>
                    <a:pt x="388" y="2584"/>
                    <a:pt x="390" y="2584"/>
                  </a:cubicBezTo>
                  <a:cubicBezTo>
                    <a:pt x="393" y="2584"/>
                    <a:pt x="395" y="2583"/>
                    <a:pt x="397" y="2583"/>
                  </a:cubicBezTo>
                  <a:lnTo>
                    <a:pt x="397" y="2583"/>
                  </a:lnTo>
                  <a:cubicBezTo>
                    <a:pt x="381" y="2587"/>
                    <a:pt x="365" y="2594"/>
                    <a:pt x="350" y="2601"/>
                  </a:cubicBezTo>
                  <a:cubicBezTo>
                    <a:pt x="349" y="2602"/>
                    <a:pt x="347" y="2602"/>
                    <a:pt x="346" y="2602"/>
                  </a:cubicBezTo>
                  <a:cubicBezTo>
                    <a:pt x="346" y="2603"/>
                    <a:pt x="346" y="2604"/>
                    <a:pt x="345" y="2605"/>
                  </a:cubicBezTo>
                  <a:cubicBezTo>
                    <a:pt x="282" y="2637"/>
                    <a:pt x="239" y="2696"/>
                    <a:pt x="226" y="2764"/>
                  </a:cubicBezTo>
                  <a:cubicBezTo>
                    <a:pt x="203" y="2886"/>
                    <a:pt x="286" y="3024"/>
                    <a:pt x="415" y="3042"/>
                  </a:cubicBezTo>
                  <a:lnTo>
                    <a:pt x="424" y="3043"/>
                  </a:lnTo>
                  <a:cubicBezTo>
                    <a:pt x="433" y="3044"/>
                    <a:pt x="442" y="3045"/>
                    <a:pt x="451" y="3045"/>
                  </a:cubicBezTo>
                  <a:cubicBezTo>
                    <a:pt x="586" y="3045"/>
                    <a:pt x="682" y="2945"/>
                    <a:pt x="761" y="2840"/>
                  </a:cubicBezTo>
                  <a:lnTo>
                    <a:pt x="761" y="2840"/>
                  </a:lnTo>
                  <a:cubicBezTo>
                    <a:pt x="758" y="2845"/>
                    <a:pt x="754" y="2849"/>
                    <a:pt x="751" y="2854"/>
                  </a:cubicBezTo>
                  <a:cubicBezTo>
                    <a:pt x="788" y="2809"/>
                    <a:pt x="828" y="2766"/>
                    <a:pt x="871" y="2727"/>
                  </a:cubicBezTo>
                  <a:cubicBezTo>
                    <a:pt x="946" y="2652"/>
                    <a:pt x="1009" y="2566"/>
                    <a:pt x="1056" y="2472"/>
                  </a:cubicBezTo>
                  <a:cubicBezTo>
                    <a:pt x="1110" y="2368"/>
                    <a:pt x="1154" y="2260"/>
                    <a:pt x="1189" y="2148"/>
                  </a:cubicBezTo>
                  <a:cubicBezTo>
                    <a:pt x="1225" y="2033"/>
                    <a:pt x="1264" y="1916"/>
                    <a:pt x="1283" y="1794"/>
                  </a:cubicBezTo>
                  <a:cubicBezTo>
                    <a:pt x="1286" y="1777"/>
                    <a:pt x="1283" y="1760"/>
                    <a:pt x="1286" y="1745"/>
                  </a:cubicBezTo>
                  <a:cubicBezTo>
                    <a:pt x="1315" y="1763"/>
                    <a:pt x="1344" y="1783"/>
                    <a:pt x="1379" y="1787"/>
                  </a:cubicBezTo>
                  <a:cubicBezTo>
                    <a:pt x="1385" y="1787"/>
                    <a:pt x="1392" y="1788"/>
                    <a:pt x="1398" y="1788"/>
                  </a:cubicBezTo>
                  <a:cubicBezTo>
                    <a:pt x="1415" y="1788"/>
                    <a:pt x="1432" y="1786"/>
                    <a:pt x="1448" y="1783"/>
                  </a:cubicBezTo>
                  <a:cubicBezTo>
                    <a:pt x="1569" y="1757"/>
                    <a:pt x="1665" y="1628"/>
                    <a:pt x="1633" y="1503"/>
                  </a:cubicBezTo>
                  <a:cubicBezTo>
                    <a:pt x="1615" y="1436"/>
                    <a:pt x="1609" y="1365"/>
                    <a:pt x="1599" y="1297"/>
                  </a:cubicBezTo>
                  <a:cubicBezTo>
                    <a:pt x="1572" y="1122"/>
                    <a:pt x="1544" y="940"/>
                    <a:pt x="1465" y="780"/>
                  </a:cubicBezTo>
                  <a:cubicBezTo>
                    <a:pt x="1377" y="606"/>
                    <a:pt x="1257" y="451"/>
                    <a:pt x="1112" y="323"/>
                  </a:cubicBezTo>
                  <a:cubicBezTo>
                    <a:pt x="1013" y="237"/>
                    <a:pt x="908" y="159"/>
                    <a:pt x="802" y="81"/>
                  </a:cubicBezTo>
                  <a:cubicBezTo>
                    <a:pt x="764" y="54"/>
                    <a:pt x="720" y="41"/>
                    <a:pt x="675" y="41"/>
                  </a:cubicBezTo>
                  <a:cubicBezTo>
                    <a:pt x="655" y="41"/>
                    <a:pt x="635" y="43"/>
                    <a:pt x="616" y="49"/>
                  </a:cubicBezTo>
                  <a:cubicBezTo>
                    <a:pt x="597" y="33"/>
                    <a:pt x="577" y="17"/>
                    <a:pt x="558" y="3"/>
                  </a:cubicBezTo>
                  <a:lnTo>
                    <a:pt x="555" y="3"/>
                  </a:lnTo>
                  <a:cubicBezTo>
                    <a:pt x="544" y="3"/>
                    <a:pt x="533" y="4"/>
                    <a:pt x="522" y="4"/>
                  </a:cubicBezTo>
                  <a:cubicBezTo>
                    <a:pt x="504" y="4"/>
                    <a:pt x="485" y="3"/>
                    <a:pt x="467" y="1"/>
                  </a:cubicBezTo>
                  <a:cubicBezTo>
                    <a:pt x="468" y="1"/>
                    <a:pt x="469" y="1"/>
                    <a:pt x="470" y="1"/>
                  </a:cubicBezTo>
                  <a:lnTo>
                    <a:pt x="470" y="1"/>
                  </a:lnTo>
                  <a:cubicBezTo>
                    <a:pt x="479" y="1"/>
                    <a:pt x="487" y="1"/>
                    <a:pt x="496" y="1"/>
                  </a:cubicBezTo>
                  <a:lnTo>
                    <a:pt x="496" y="1"/>
                  </a:lnTo>
                  <a:cubicBezTo>
                    <a:pt x="490" y="1"/>
                    <a:pt x="485" y="1"/>
                    <a:pt x="478"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2"/>
            <p:cNvSpPr/>
            <p:nvPr/>
          </p:nvSpPr>
          <p:spPr>
            <a:xfrm>
              <a:off x="4195125" y="1608750"/>
              <a:ext cx="94825" cy="40725"/>
            </a:xfrm>
            <a:custGeom>
              <a:avLst/>
              <a:gdLst/>
              <a:ahLst/>
              <a:cxnLst/>
              <a:rect l="l" t="t" r="r" b="b"/>
              <a:pathLst>
                <a:path w="3793" h="1629" extrusionOk="0">
                  <a:moveTo>
                    <a:pt x="439" y="560"/>
                  </a:moveTo>
                  <a:lnTo>
                    <a:pt x="443" y="564"/>
                  </a:lnTo>
                  <a:lnTo>
                    <a:pt x="445" y="565"/>
                  </a:lnTo>
                  <a:lnTo>
                    <a:pt x="439" y="560"/>
                  </a:lnTo>
                  <a:close/>
                  <a:moveTo>
                    <a:pt x="2380" y="905"/>
                  </a:moveTo>
                  <a:cubicBezTo>
                    <a:pt x="2380" y="905"/>
                    <a:pt x="2379" y="905"/>
                    <a:pt x="2379" y="906"/>
                  </a:cubicBezTo>
                  <a:cubicBezTo>
                    <a:pt x="2379" y="905"/>
                    <a:pt x="2380" y="905"/>
                    <a:pt x="2380" y="905"/>
                  </a:cubicBezTo>
                  <a:close/>
                  <a:moveTo>
                    <a:pt x="3531" y="1"/>
                  </a:moveTo>
                  <a:cubicBezTo>
                    <a:pt x="3449" y="1"/>
                    <a:pt x="3368" y="40"/>
                    <a:pt x="3327" y="114"/>
                  </a:cubicBezTo>
                  <a:cubicBezTo>
                    <a:pt x="3307" y="152"/>
                    <a:pt x="3290" y="192"/>
                    <a:pt x="3276" y="233"/>
                  </a:cubicBezTo>
                  <a:lnTo>
                    <a:pt x="3276" y="234"/>
                  </a:lnTo>
                  <a:cubicBezTo>
                    <a:pt x="3276" y="234"/>
                    <a:pt x="3276" y="236"/>
                    <a:pt x="3275" y="238"/>
                  </a:cubicBezTo>
                  <a:cubicBezTo>
                    <a:pt x="3260" y="266"/>
                    <a:pt x="3248" y="294"/>
                    <a:pt x="3234" y="323"/>
                  </a:cubicBezTo>
                  <a:cubicBezTo>
                    <a:pt x="3228" y="333"/>
                    <a:pt x="3222" y="344"/>
                    <a:pt x="3215" y="354"/>
                  </a:cubicBezTo>
                  <a:cubicBezTo>
                    <a:pt x="3193" y="385"/>
                    <a:pt x="3169" y="415"/>
                    <a:pt x="3143" y="443"/>
                  </a:cubicBezTo>
                  <a:cubicBezTo>
                    <a:pt x="3122" y="467"/>
                    <a:pt x="3101" y="493"/>
                    <a:pt x="3080" y="517"/>
                  </a:cubicBezTo>
                  <a:lnTo>
                    <a:pt x="3084" y="512"/>
                  </a:lnTo>
                  <a:lnTo>
                    <a:pt x="3084" y="512"/>
                  </a:lnTo>
                  <a:cubicBezTo>
                    <a:pt x="3057" y="543"/>
                    <a:pt x="3025" y="566"/>
                    <a:pt x="2995" y="597"/>
                  </a:cubicBezTo>
                  <a:cubicBezTo>
                    <a:pt x="2978" y="614"/>
                    <a:pt x="2963" y="631"/>
                    <a:pt x="2945" y="647"/>
                  </a:cubicBezTo>
                  <a:cubicBezTo>
                    <a:pt x="2908" y="676"/>
                    <a:pt x="2870" y="704"/>
                    <a:pt x="2831" y="729"/>
                  </a:cubicBezTo>
                  <a:cubicBezTo>
                    <a:pt x="2801" y="747"/>
                    <a:pt x="2773" y="763"/>
                    <a:pt x="2743" y="779"/>
                  </a:cubicBezTo>
                  <a:cubicBezTo>
                    <a:pt x="2628" y="830"/>
                    <a:pt x="2503" y="866"/>
                    <a:pt x="2383" y="904"/>
                  </a:cubicBezTo>
                  <a:lnTo>
                    <a:pt x="2383" y="904"/>
                  </a:lnTo>
                  <a:cubicBezTo>
                    <a:pt x="2385" y="903"/>
                    <a:pt x="2388" y="903"/>
                    <a:pt x="2389" y="901"/>
                  </a:cubicBezTo>
                  <a:lnTo>
                    <a:pt x="2389" y="901"/>
                  </a:lnTo>
                  <a:cubicBezTo>
                    <a:pt x="2342" y="916"/>
                    <a:pt x="2293" y="928"/>
                    <a:pt x="2244" y="935"/>
                  </a:cubicBezTo>
                  <a:cubicBezTo>
                    <a:pt x="2199" y="941"/>
                    <a:pt x="2156" y="947"/>
                    <a:pt x="2112" y="951"/>
                  </a:cubicBezTo>
                  <a:cubicBezTo>
                    <a:pt x="2048" y="953"/>
                    <a:pt x="1984" y="953"/>
                    <a:pt x="1920" y="953"/>
                  </a:cubicBezTo>
                  <a:cubicBezTo>
                    <a:pt x="1877" y="953"/>
                    <a:pt x="1834" y="953"/>
                    <a:pt x="1792" y="953"/>
                  </a:cubicBezTo>
                  <a:cubicBezTo>
                    <a:pt x="1740" y="954"/>
                    <a:pt x="1690" y="955"/>
                    <a:pt x="1640" y="955"/>
                  </a:cubicBezTo>
                  <a:cubicBezTo>
                    <a:pt x="1596" y="955"/>
                    <a:pt x="1553" y="955"/>
                    <a:pt x="1510" y="952"/>
                  </a:cubicBezTo>
                  <a:cubicBezTo>
                    <a:pt x="1426" y="943"/>
                    <a:pt x="1344" y="929"/>
                    <a:pt x="1263" y="911"/>
                  </a:cubicBezTo>
                  <a:cubicBezTo>
                    <a:pt x="1185" y="893"/>
                    <a:pt x="1109" y="871"/>
                    <a:pt x="1032" y="846"/>
                  </a:cubicBezTo>
                  <a:cubicBezTo>
                    <a:pt x="909" y="802"/>
                    <a:pt x="788" y="757"/>
                    <a:pt x="670" y="701"/>
                  </a:cubicBezTo>
                  <a:cubicBezTo>
                    <a:pt x="593" y="659"/>
                    <a:pt x="517" y="615"/>
                    <a:pt x="446" y="566"/>
                  </a:cubicBezTo>
                  <a:lnTo>
                    <a:pt x="443" y="564"/>
                  </a:lnTo>
                  <a:lnTo>
                    <a:pt x="429" y="554"/>
                  </a:lnTo>
                  <a:lnTo>
                    <a:pt x="429" y="554"/>
                  </a:lnTo>
                  <a:cubicBezTo>
                    <a:pt x="432" y="555"/>
                    <a:pt x="435" y="557"/>
                    <a:pt x="437" y="558"/>
                  </a:cubicBezTo>
                  <a:cubicBezTo>
                    <a:pt x="421" y="543"/>
                    <a:pt x="403" y="529"/>
                    <a:pt x="384" y="516"/>
                  </a:cubicBezTo>
                  <a:cubicBezTo>
                    <a:pt x="346" y="492"/>
                    <a:pt x="304" y="481"/>
                    <a:pt x="262" y="481"/>
                  </a:cubicBezTo>
                  <a:cubicBezTo>
                    <a:pt x="191" y="481"/>
                    <a:pt x="120" y="514"/>
                    <a:pt x="74" y="574"/>
                  </a:cubicBezTo>
                  <a:cubicBezTo>
                    <a:pt x="0" y="670"/>
                    <a:pt x="11" y="805"/>
                    <a:pt x="98" y="889"/>
                  </a:cubicBezTo>
                  <a:cubicBezTo>
                    <a:pt x="105" y="894"/>
                    <a:pt x="111" y="899"/>
                    <a:pt x="117" y="905"/>
                  </a:cubicBezTo>
                  <a:cubicBezTo>
                    <a:pt x="196" y="973"/>
                    <a:pt x="288" y="1028"/>
                    <a:pt x="378" y="1081"/>
                  </a:cubicBezTo>
                  <a:cubicBezTo>
                    <a:pt x="449" y="1122"/>
                    <a:pt x="523" y="1158"/>
                    <a:pt x="599" y="1187"/>
                  </a:cubicBezTo>
                  <a:cubicBezTo>
                    <a:pt x="733" y="1241"/>
                    <a:pt x="869" y="1297"/>
                    <a:pt x="1008" y="1335"/>
                  </a:cubicBezTo>
                  <a:cubicBezTo>
                    <a:pt x="1158" y="1378"/>
                    <a:pt x="1310" y="1406"/>
                    <a:pt x="1463" y="1423"/>
                  </a:cubicBezTo>
                  <a:cubicBezTo>
                    <a:pt x="1484" y="1425"/>
                    <a:pt x="1506" y="1426"/>
                    <a:pt x="1527" y="1428"/>
                  </a:cubicBezTo>
                  <a:cubicBezTo>
                    <a:pt x="1568" y="1431"/>
                    <a:pt x="1610" y="1432"/>
                    <a:pt x="1652" y="1432"/>
                  </a:cubicBezTo>
                  <a:cubicBezTo>
                    <a:pt x="1747" y="1432"/>
                    <a:pt x="1843" y="1427"/>
                    <a:pt x="1939" y="1427"/>
                  </a:cubicBezTo>
                  <a:cubicBezTo>
                    <a:pt x="1946" y="1427"/>
                    <a:pt x="1953" y="1427"/>
                    <a:pt x="1960" y="1427"/>
                  </a:cubicBezTo>
                  <a:cubicBezTo>
                    <a:pt x="1996" y="1427"/>
                    <a:pt x="2030" y="1424"/>
                    <a:pt x="2065" y="1423"/>
                  </a:cubicBezTo>
                  <a:cubicBezTo>
                    <a:pt x="2073" y="1448"/>
                    <a:pt x="2082" y="1473"/>
                    <a:pt x="2096" y="1495"/>
                  </a:cubicBezTo>
                  <a:cubicBezTo>
                    <a:pt x="2151" y="1581"/>
                    <a:pt x="2259" y="1617"/>
                    <a:pt x="2357" y="1627"/>
                  </a:cubicBezTo>
                  <a:lnTo>
                    <a:pt x="2367" y="1628"/>
                  </a:lnTo>
                  <a:cubicBezTo>
                    <a:pt x="2386" y="1629"/>
                    <a:pt x="2404" y="1629"/>
                    <a:pt x="2423" y="1629"/>
                  </a:cubicBezTo>
                  <a:cubicBezTo>
                    <a:pt x="2505" y="1629"/>
                    <a:pt x="2587" y="1621"/>
                    <a:pt x="2667" y="1607"/>
                  </a:cubicBezTo>
                  <a:cubicBezTo>
                    <a:pt x="2748" y="1595"/>
                    <a:pt x="2828" y="1575"/>
                    <a:pt x="2904" y="1548"/>
                  </a:cubicBezTo>
                  <a:cubicBezTo>
                    <a:pt x="3070" y="1489"/>
                    <a:pt x="3221" y="1393"/>
                    <a:pt x="3346" y="1268"/>
                  </a:cubicBezTo>
                  <a:cubicBezTo>
                    <a:pt x="3436" y="1176"/>
                    <a:pt x="3446" y="1028"/>
                    <a:pt x="3355" y="932"/>
                  </a:cubicBezTo>
                  <a:cubicBezTo>
                    <a:pt x="3351" y="928"/>
                    <a:pt x="3346" y="927"/>
                    <a:pt x="3341" y="922"/>
                  </a:cubicBezTo>
                  <a:cubicBezTo>
                    <a:pt x="3362" y="903"/>
                    <a:pt x="3384" y="884"/>
                    <a:pt x="3403" y="865"/>
                  </a:cubicBezTo>
                  <a:cubicBezTo>
                    <a:pt x="3427" y="840"/>
                    <a:pt x="3447" y="815"/>
                    <a:pt x="3468" y="789"/>
                  </a:cubicBezTo>
                  <a:lnTo>
                    <a:pt x="3468" y="789"/>
                  </a:lnTo>
                  <a:cubicBezTo>
                    <a:pt x="3465" y="793"/>
                    <a:pt x="3461" y="796"/>
                    <a:pt x="3458" y="800"/>
                  </a:cubicBezTo>
                  <a:cubicBezTo>
                    <a:pt x="3463" y="795"/>
                    <a:pt x="3468" y="789"/>
                    <a:pt x="3473" y="784"/>
                  </a:cubicBezTo>
                  <a:lnTo>
                    <a:pt x="3473" y="784"/>
                  </a:lnTo>
                  <a:cubicBezTo>
                    <a:pt x="3471" y="786"/>
                    <a:pt x="3470" y="787"/>
                    <a:pt x="3468" y="789"/>
                  </a:cubicBezTo>
                  <a:lnTo>
                    <a:pt x="3468" y="789"/>
                  </a:lnTo>
                  <a:cubicBezTo>
                    <a:pt x="3471" y="786"/>
                    <a:pt x="3474" y="783"/>
                    <a:pt x="3476" y="780"/>
                  </a:cubicBezTo>
                  <a:lnTo>
                    <a:pt x="3476" y="780"/>
                  </a:lnTo>
                  <a:cubicBezTo>
                    <a:pt x="3475" y="781"/>
                    <a:pt x="3474" y="783"/>
                    <a:pt x="3473" y="784"/>
                  </a:cubicBezTo>
                  <a:lnTo>
                    <a:pt x="3473" y="784"/>
                  </a:lnTo>
                  <a:cubicBezTo>
                    <a:pt x="3475" y="782"/>
                    <a:pt x="3477" y="779"/>
                    <a:pt x="3479" y="777"/>
                  </a:cubicBezTo>
                  <a:lnTo>
                    <a:pt x="3479" y="777"/>
                  </a:lnTo>
                  <a:cubicBezTo>
                    <a:pt x="3478" y="778"/>
                    <a:pt x="3477" y="779"/>
                    <a:pt x="3476" y="780"/>
                  </a:cubicBezTo>
                  <a:lnTo>
                    <a:pt x="3476" y="780"/>
                  </a:lnTo>
                  <a:cubicBezTo>
                    <a:pt x="3511" y="743"/>
                    <a:pt x="3543" y="703"/>
                    <a:pt x="3575" y="664"/>
                  </a:cubicBezTo>
                  <a:cubicBezTo>
                    <a:pt x="3626" y="598"/>
                    <a:pt x="3658" y="527"/>
                    <a:pt x="3695" y="454"/>
                  </a:cubicBezTo>
                  <a:lnTo>
                    <a:pt x="3695" y="454"/>
                  </a:lnTo>
                  <a:cubicBezTo>
                    <a:pt x="3693" y="457"/>
                    <a:pt x="3692" y="460"/>
                    <a:pt x="3689" y="462"/>
                  </a:cubicBezTo>
                  <a:cubicBezTo>
                    <a:pt x="3707" y="432"/>
                    <a:pt x="3721" y="399"/>
                    <a:pt x="3731" y="365"/>
                  </a:cubicBezTo>
                  <a:lnTo>
                    <a:pt x="3731" y="365"/>
                  </a:lnTo>
                  <a:cubicBezTo>
                    <a:pt x="3731" y="366"/>
                    <a:pt x="3730" y="368"/>
                    <a:pt x="3730" y="370"/>
                  </a:cubicBezTo>
                  <a:cubicBezTo>
                    <a:pt x="3731" y="365"/>
                    <a:pt x="3733" y="360"/>
                    <a:pt x="3736" y="354"/>
                  </a:cubicBezTo>
                  <a:cubicBezTo>
                    <a:pt x="3793" y="244"/>
                    <a:pt x="3765" y="102"/>
                    <a:pt x="3653" y="33"/>
                  </a:cubicBezTo>
                  <a:cubicBezTo>
                    <a:pt x="3616" y="11"/>
                    <a:pt x="3573" y="1"/>
                    <a:pt x="3531"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2"/>
            <p:cNvSpPr/>
            <p:nvPr/>
          </p:nvSpPr>
          <p:spPr>
            <a:xfrm>
              <a:off x="4205750" y="1279050"/>
              <a:ext cx="94775" cy="46875"/>
            </a:xfrm>
            <a:custGeom>
              <a:avLst/>
              <a:gdLst/>
              <a:ahLst/>
              <a:cxnLst/>
              <a:rect l="l" t="t" r="r" b="b"/>
              <a:pathLst>
                <a:path w="3791" h="1875" extrusionOk="0">
                  <a:moveTo>
                    <a:pt x="2280" y="66"/>
                  </a:moveTo>
                  <a:cubicBezTo>
                    <a:pt x="2281" y="66"/>
                    <a:pt x="2281" y="66"/>
                    <a:pt x="2282" y="66"/>
                  </a:cubicBezTo>
                  <a:lnTo>
                    <a:pt x="2282" y="66"/>
                  </a:lnTo>
                  <a:cubicBezTo>
                    <a:pt x="2281" y="66"/>
                    <a:pt x="2281" y="66"/>
                    <a:pt x="2280" y="66"/>
                  </a:cubicBezTo>
                  <a:close/>
                  <a:moveTo>
                    <a:pt x="2715" y="964"/>
                  </a:moveTo>
                  <a:lnTo>
                    <a:pt x="2715" y="964"/>
                  </a:lnTo>
                  <a:cubicBezTo>
                    <a:pt x="2716" y="964"/>
                    <a:pt x="2717" y="965"/>
                    <a:pt x="2718" y="965"/>
                  </a:cubicBezTo>
                  <a:cubicBezTo>
                    <a:pt x="2717" y="965"/>
                    <a:pt x="2716" y="964"/>
                    <a:pt x="2715" y="964"/>
                  </a:cubicBezTo>
                  <a:close/>
                  <a:moveTo>
                    <a:pt x="3015" y="1183"/>
                  </a:moveTo>
                  <a:cubicBezTo>
                    <a:pt x="3015" y="1183"/>
                    <a:pt x="3015" y="1183"/>
                    <a:pt x="3015" y="1183"/>
                  </a:cubicBezTo>
                  <a:lnTo>
                    <a:pt x="3015" y="1183"/>
                  </a:lnTo>
                  <a:cubicBezTo>
                    <a:pt x="3015" y="1183"/>
                    <a:pt x="3015" y="1183"/>
                    <a:pt x="3015" y="1183"/>
                  </a:cubicBezTo>
                  <a:close/>
                  <a:moveTo>
                    <a:pt x="3313" y="1621"/>
                  </a:moveTo>
                  <a:lnTo>
                    <a:pt x="3313" y="1622"/>
                  </a:lnTo>
                  <a:cubicBezTo>
                    <a:pt x="3313" y="1622"/>
                    <a:pt x="3313" y="1622"/>
                    <a:pt x="3313" y="1623"/>
                  </a:cubicBezTo>
                  <a:lnTo>
                    <a:pt x="3313" y="1623"/>
                  </a:lnTo>
                  <a:cubicBezTo>
                    <a:pt x="3313" y="1622"/>
                    <a:pt x="3313" y="1622"/>
                    <a:pt x="3313" y="1621"/>
                  </a:cubicBezTo>
                  <a:close/>
                  <a:moveTo>
                    <a:pt x="3313" y="1623"/>
                  </a:moveTo>
                  <a:lnTo>
                    <a:pt x="3313" y="1623"/>
                  </a:lnTo>
                  <a:cubicBezTo>
                    <a:pt x="3314" y="1635"/>
                    <a:pt x="3315" y="1647"/>
                    <a:pt x="3317" y="1659"/>
                  </a:cubicBezTo>
                  <a:lnTo>
                    <a:pt x="3317" y="1635"/>
                  </a:lnTo>
                  <a:cubicBezTo>
                    <a:pt x="3316" y="1631"/>
                    <a:pt x="3314" y="1627"/>
                    <a:pt x="3313" y="1623"/>
                  </a:cubicBezTo>
                  <a:close/>
                  <a:moveTo>
                    <a:pt x="1708" y="0"/>
                  </a:moveTo>
                  <a:cubicBezTo>
                    <a:pt x="1686" y="0"/>
                    <a:pt x="1664" y="0"/>
                    <a:pt x="1641" y="0"/>
                  </a:cubicBezTo>
                  <a:cubicBezTo>
                    <a:pt x="1571" y="1"/>
                    <a:pt x="1500" y="1"/>
                    <a:pt x="1428" y="8"/>
                  </a:cubicBezTo>
                  <a:cubicBezTo>
                    <a:pt x="1336" y="17"/>
                    <a:pt x="1244" y="33"/>
                    <a:pt x="1153" y="55"/>
                  </a:cubicBezTo>
                  <a:cubicBezTo>
                    <a:pt x="1093" y="69"/>
                    <a:pt x="1035" y="87"/>
                    <a:pt x="975" y="102"/>
                  </a:cubicBezTo>
                  <a:cubicBezTo>
                    <a:pt x="925" y="113"/>
                    <a:pt x="874" y="122"/>
                    <a:pt x="823" y="133"/>
                  </a:cubicBezTo>
                  <a:cubicBezTo>
                    <a:pt x="781" y="144"/>
                    <a:pt x="740" y="158"/>
                    <a:pt x="697" y="171"/>
                  </a:cubicBezTo>
                  <a:cubicBezTo>
                    <a:pt x="640" y="185"/>
                    <a:pt x="583" y="194"/>
                    <a:pt x="527" y="209"/>
                  </a:cubicBezTo>
                  <a:cubicBezTo>
                    <a:pt x="448" y="234"/>
                    <a:pt x="376" y="268"/>
                    <a:pt x="299" y="294"/>
                  </a:cubicBezTo>
                  <a:cubicBezTo>
                    <a:pt x="177" y="333"/>
                    <a:pt x="49" y="385"/>
                    <a:pt x="24" y="529"/>
                  </a:cubicBezTo>
                  <a:cubicBezTo>
                    <a:pt x="1" y="669"/>
                    <a:pt x="119" y="806"/>
                    <a:pt x="255" y="806"/>
                  </a:cubicBezTo>
                  <a:cubicBezTo>
                    <a:pt x="275" y="806"/>
                    <a:pt x="294" y="803"/>
                    <a:pt x="314" y="798"/>
                  </a:cubicBezTo>
                  <a:cubicBezTo>
                    <a:pt x="326" y="794"/>
                    <a:pt x="335" y="790"/>
                    <a:pt x="346" y="786"/>
                  </a:cubicBezTo>
                  <a:cubicBezTo>
                    <a:pt x="346" y="786"/>
                    <a:pt x="347" y="786"/>
                    <a:pt x="347" y="786"/>
                  </a:cubicBezTo>
                  <a:lnTo>
                    <a:pt x="347" y="786"/>
                  </a:lnTo>
                  <a:lnTo>
                    <a:pt x="347" y="786"/>
                  </a:lnTo>
                  <a:lnTo>
                    <a:pt x="354" y="785"/>
                  </a:lnTo>
                  <a:cubicBezTo>
                    <a:pt x="351" y="785"/>
                    <a:pt x="349" y="786"/>
                    <a:pt x="347" y="786"/>
                  </a:cubicBezTo>
                  <a:lnTo>
                    <a:pt x="347" y="786"/>
                  </a:lnTo>
                  <a:lnTo>
                    <a:pt x="349" y="785"/>
                  </a:lnTo>
                  <a:cubicBezTo>
                    <a:pt x="402" y="775"/>
                    <a:pt x="452" y="766"/>
                    <a:pt x="503" y="753"/>
                  </a:cubicBezTo>
                  <a:cubicBezTo>
                    <a:pt x="588" y="733"/>
                    <a:pt x="673" y="711"/>
                    <a:pt x="760" y="693"/>
                  </a:cubicBezTo>
                  <a:cubicBezTo>
                    <a:pt x="876" y="674"/>
                    <a:pt x="992" y="661"/>
                    <a:pt x="1110" y="651"/>
                  </a:cubicBezTo>
                  <a:cubicBezTo>
                    <a:pt x="1139" y="650"/>
                    <a:pt x="1168" y="649"/>
                    <a:pt x="1197" y="649"/>
                  </a:cubicBezTo>
                  <a:cubicBezTo>
                    <a:pt x="1270" y="649"/>
                    <a:pt x="1343" y="652"/>
                    <a:pt x="1416" y="659"/>
                  </a:cubicBezTo>
                  <a:cubicBezTo>
                    <a:pt x="1642" y="682"/>
                    <a:pt x="1868" y="712"/>
                    <a:pt x="2090" y="756"/>
                  </a:cubicBezTo>
                  <a:cubicBezTo>
                    <a:pt x="2253" y="795"/>
                    <a:pt x="2412" y="844"/>
                    <a:pt x="2569" y="902"/>
                  </a:cubicBezTo>
                  <a:cubicBezTo>
                    <a:pt x="2618" y="922"/>
                    <a:pt x="2667" y="940"/>
                    <a:pt x="2715" y="964"/>
                  </a:cubicBezTo>
                  <a:lnTo>
                    <a:pt x="2715" y="964"/>
                  </a:lnTo>
                  <a:cubicBezTo>
                    <a:pt x="2713" y="963"/>
                    <a:pt x="2712" y="961"/>
                    <a:pt x="2710" y="960"/>
                  </a:cubicBezTo>
                  <a:lnTo>
                    <a:pt x="2710" y="960"/>
                  </a:lnTo>
                  <a:lnTo>
                    <a:pt x="2732" y="974"/>
                  </a:lnTo>
                  <a:lnTo>
                    <a:pt x="2738" y="977"/>
                  </a:lnTo>
                  <a:lnTo>
                    <a:pt x="2735" y="975"/>
                  </a:lnTo>
                  <a:lnTo>
                    <a:pt x="2735" y="975"/>
                  </a:lnTo>
                  <a:cubicBezTo>
                    <a:pt x="2778" y="1000"/>
                    <a:pt x="2821" y="1026"/>
                    <a:pt x="2861" y="1052"/>
                  </a:cubicBezTo>
                  <a:lnTo>
                    <a:pt x="2849" y="1044"/>
                  </a:lnTo>
                  <a:lnTo>
                    <a:pt x="2849" y="1044"/>
                  </a:lnTo>
                  <a:lnTo>
                    <a:pt x="2863" y="1053"/>
                  </a:lnTo>
                  <a:lnTo>
                    <a:pt x="2873" y="1060"/>
                  </a:lnTo>
                  <a:cubicBezTo>
                    <a:pt x="2870" y="1058"/>
                    <a:pt x="2867" y="1057"/>
                    <a:pt x="2864" y="1055"/>
                  </a:cubicBezTo>
                  <a:lnTo>
                    <a:pt x="2864" y="1055"/>
                  </a:lnTo>
                  <a:cubicBezTo>
                    <a:pt x="2912" y="1091"/>
                    <a:pt x="2958" y="1131"/>
                    <a:pt x="3002" y="1171"/>
                  </a:cubicBezTo>
                  <a:cubicBezTo>
                    <a:pt x="3001" y="1170"/>
                    <a:pt x="3000" y="1169"/>
                    <a:pt x="2999" y="1167"/>
                  </a:cubicBezTo>
                  <a:lnTo>
                    <a:pt x="2999" y="1167"/>
                  </a:lnTo>
                  <a:lnTo>
                    <a:pt x="3011" y="1179"/>
                  </a:lnTo>
                  <a:cubicBezTo>
                    <a:pt x="3014" y="1182"/>
                    <a:pt x="3018" y="1185"/>
                    <a:pt x="3021" y="1188"/>
                  </a:cubicBezTo>
                  <a:cubicBezTo>
                    <a:pt x="3019" y="1186"/>
                    <a:pt x="3017" y="1185"/>
                    <a:pt x="3015" y="1183"/>
                  </a:cubicBezTo>
                  <a:lnTo>
                    <a:pt x="3015" y="1183"/>
                  </a:lnTo>
                  <a:cubicBezTo>
                    <a:pt x="3083" y="1249"/>
                    <a:pt x="3148" y="1320"/>
                    <a:pt x="3210" y="1391"/>
                  </a:cubicBezTo>
                  <a:lnTo>
                    <a:pt x="3213" y="1396"/>
                  </a:lnTo>
                  <a:cubicBezTo>
                    <a:pt x="3223" y="1411"/>
                    <a:pt x="3232" y="1426"/>
                    <a:pt x="3240" y="1442"/>
                  </a:cubicBezTo>
                  <a:cubicBezTo>
                    <a:pt x="3265" y="1500"/>
                    <a:pt x="3290" y="1559"/>
                    <a:pt x="3312" y="1619"/>
                  </a:cubicBezTo>
                  <a:lnTo>
                    <a:pt x="3309" y="1611"/>
                  </a:lnTo>
                  <a:lnTo>
                    <a:pt x="3309" y="1611"/>
                  </a:lnTo>
                  <a:cubicBezTo>
                    <a:pt x="3311" y="1613"/>
                    <a:pt x="3312" y="1616"/>
                    <a:pt x="3313" y="1619"/>
                  </a:cubicBezTo>
                  <a:cubicBezTo>
                    <a:pt x="3313" y="1620"/>
                    <a:pt x="3313" y="1620"/>
                    <a:pt x="3313" y="1620"/>
                  </a:cubicBezTo>
                  <a:lnTo>
                    <a:pt x="3317" y="1634"/>
                  </a:lnTo>
                  <a:lnTo>
                    <a:pt x="3317" y="1630"/>
                  </a:lnTo>
                  <a:lnTo>
                    <a:pt x="3320" y="1602"/>
                  </a:lnTo>
                  <a:lnTo>
                    <a:pt x="3320" y="1602"/>
                  </a:lnTo>
                  <a:cubicBezTo>
                    <a:pt x="3319" y="1614"/>
                    <a:pt x="3318" y="1625"/>
                    <a:pt x="3319" y="1638"/>
                  </a:cubicBezTo>
                  <a:cubicBezTo>
                    <a:pt x="3322" y="1753"/>
                    <a:pt x="3396" y="1853"/>
                    <a:pt x="3516" y="1872"/>
                  </a:cubicBezTo>
                  <a:cubicBezTo>
                    <a:pt x="3521" y="1872"/>
                    <a:pt x="3525" y="1873"/>
                    <a:pt x="3530" y="1873"/>
                  </a:cubicBezTo>
                  <a:cubicBezTo>
                    <a:pt x="3537" y="1874"/>
                    <a:pt x="3544" y="1875"/>
                    <a:pt x="3552" y="1875"/>
                  </a:cubicBezTo>
                  <a:cubicBezTo>
                    <a:pt x="3662" y="1875"/>
                    <a:pt x="3776" y="1792"/>
                    <a:pt x="3788" y="1675"/>
                  </a:cubicBezTo>
                  <a:cubicBezTo>
                    <a:pt x="3791" y="1639"/>
                    <a:pt x="3789" y="1604"/>
                    <a:pt x="3781" y="1569"/>
                  </a:cubicBezTo>
                  <a:cubicBezTo>
                    <a:pt x="3776" y="1527"/>
                    <a:pt x="3767" y="1486"/>
                    <a:pt x="3754" y="1447"/>
                  </a:cubicBezTo>
                  <a:cubicBezTo>
                    <a:pt x="3728" y="1377"/>
                    <a:pt x="3701" y="1305"/>
                    <a:pt x="3669" y="1238"/>
                  </a:cubicBezTo>
                  <a:cubicBezTo>
                    <a:pt x="3600" y="1093"/>
                    <a:pt x="3478" y="977"/>
                    <a:pt x="3366" y="864"/>
                  </a:cubicBezTo>
                  <a:cubicBezTo>
                    <a:pt x="3351" y="847"/>
                    <a:pt x="3334" y="831"/>
                    <a:pt x="3317" y="816"/>
                  </a:cubicBezTo>
                  <a:cubicBezTo>
                    <a:pt x="3358" y="786"/>
                    <a:pt x="3389" y="744"/>
                    <a:pt x="3403" y="695"/>
                  </a:cubicBezTo>
                  <a:cubicBezTo>
                    <a:pt x="3436" y="584"/>
                    <a:pt x="3382" y="454"/>
                    <a:pt x="3275" y="410"/>
                  </a:cubicBezTo>
                  <a:cubicBezTo>
                    <a:pt x="3266" y="407"/>
                    <a:pt x="3258" y="404"/>
                    <a:pt x="3248" y="401"/>
                  </a:cubicBezTo>
                  <a:lnTo>
                    <a:pt x="3249" y="401"/>
                  </a:lnTo>
                  <a:lnTo>
                    <a:pt x="3234" y="394"/>
                  </a:lnTo>
                  <a:cubicBezTo>
                    <a:pt x="3153" y="351"/>
                    <a:pt x="3068" y="314"/>
                    <a:pt x="2981" y="281"/>
                  </a:cubicBezTo>
                  <a:lnTo>
                    <a:pt x="2981" y="281"/>
                  </a:lnTo>
                  <a:cubicBezTo>
                    <a:pt x="2993" y="284"/>
                    <a:pt x="3001" y="290"/>
                    <a:pt x="3011" y="292"/>
                  </a:cubicBezTo>
                  <a:cubicBezTo>
                    <a:pt x="2942" y="266"/>
                    <a:pt x="2876" y="236"/>
                    <a:pt x="2808" y="207"/>
                  </a:cubicBezTo>
                  <a:cubicBezTo>
                    <a:pt x="2718" y="170"/>
                    <a:pt x="2625" y="142"/>
                    <a:pt x="2529" y="123"/>
                  </a:cubicBezTo>
                  <a:lnTo>
                    <a:pt x="2529" y="123"/>
                  </a:lnTo>
                  <a:lnTo>
                    <a:pt x="2537" y="124"/>
                  </a:lnTo>
                  <a:cubicBezTo>
                    <a:pt x="2521" y="120"/>
                    <a:pt x="2507" y="115"/>
                    <a:pt x="2492" y="111"/>
                  </a:cubicBezTo>
                  <a:lnTo>
                    <a:pt x="2487" y="110"/>
                  </a:lnTo>
                  <a:lnTo>
                    <a:pt x="2483" y="109"/>
                  </a:lnTo>
                  <a:lnTo>
                    <a:pt x="2481" y="109"/>
                  </a:lnTo>
                  <a:lnTo>
                    <a:pt x="2484" y="110"/>
                  </a:lnTo>
                  <a:cubicBezTo>
                    <a:pt x="2476" y="108"/>
                    <a:pt x="2468" y="106"/>
                    <a:pt x="2460" y="104"/>
                  </a:cubicBezTo>
                  <a:lnTo>
                    <a:pt x="2460" y="104"/>
                  </a:lnTo>
                  <a:cubicBezTo>
                    <a:pt x="2465" y="105"/>
                    <a:pt x="2470" y="106"/>
                    <a:pt x="2475" y="107"/>
                  </a:cubicBezTo>
                  <a:cubicBezTo>
                    <a:pt x="2471" y="106"/>
                    <a:pt x="2468" y="105"/>
                    <a:pt x="2465" y="104"/>
                  </a:cubicBezTo>
                  <a:lnTo>
                    <a:pt x="2465" y="104"/>
                  </a:lnTo>
                  <a:cubicBezTo>
                    <a:pt x="2468" y="105"/>
                    <a:pt x="2472" y="106"/>
                    <a:pt x="2475" y="107"/>
                  </a:cubicBezTo>
                  <a:lnTo>
                    <a:pt x="2477" y="107"/>
                  </a:lnTo>
                  <a:cubicBezTo>
                    <a:pt x="2475" y="107"/>
                    <a:pt x="2473" y="106"/>
                    <a:pt x="2471" y="105"/>
                  </a:cubicBezTo>
                  <a:cubicBezTo>
                    <a:pt x="2407" y="86"/>
                    <a:pt x="2346" y="81"/>
                    <a:pt x="2282" y="66"/>
                  </a:cubicBezTo>
                  <a:lnTo>
                    <a:pt x="2282" y="66"/>
                  </a:lnTo>
                  <a:cubicBezTo>
                    <a:pt x="2291" y="68"/>
                    <a:pt x="2301" y="71"/>
                    <a:pt x="2312" y="74"/>
                  </a:cubicBezTo>
                  <a:cubicBezTo>
                    <a:pt x="2264" y="63"/>
                    <a:pt x="2217" y="49"/>
                    <a:pt x="2170" y="37"/>
                  </a:cubicBezTo>
                  <a:lnTo>
                    <a:pt x="2170" y="37"/>
                  </a:lnTo>
                  <a:cubicBezTo>
                    <a:pt x="2176" y="38"/>
                    <a:pt x="2181" y="39"/>
                    <a:pt x="2186" y="39"/>
                  </a:cubicBezTo>
                  <a:cubicBezTo>
                    <a:pt x="2177" y="37"/>
                    <a:pt x="2168" y="36"/>
                    <a:pt x="2159" y="34"/>
                  </a:cubicBezTo>
                  <a:lnTo>
                    <a:pt x="2153" y="33"/>
                  </a:lnTo>
                  <a:lnTo>
                    <a:pt x="2158" y="34"/>
                  </a:lnTo>
                  <a:cubicBezTo>
                    <a:pt x="2009" y="5"/>
                    <a:pt x="1859" y="0"/>
                    <a:pt x="1708"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2"/>
            <p:cNvSpPr/>
            <p:nvPr/>
          </p:nvSpPr>
          <p:spPr>
            <a:xfrm>
              <a:off x="4300275" y="1318175"/>
              <a:ext cx="175" cy="775"/>
            </a:xfrm>
            <a:custGeom>
              <a:avLst/>
              <a:gdLst/>
              <a:ahLst/>
              <a:cxnLst/>
              <a:rect l="l" t="t" r="r" b="b"/>
              <a:pathLst>
                <a:path w="7" h="31" extrusionOk="0">
                  <a:moveTo>
                    <a:pt x="0" y="0"/>
                  </a:moveTo>
                  <a:lnTo>
                    <a:pt x="0" y="3"/>
                  </a:lnTo>
                  <a:cubicBezTo>
                    <a:pt x="1" y="9"/>
                    <a:pt x="3" y="15"/>
                    <a:pt x="4" y="21"/>
                  </a:cubicBezTo>
                  <a:lnTo>
                    <a:pt x="4" y="21"/>
                  </a:lnTo>
                  <a:cubicBezTo>
                    <a:pt x="3" y="14"/>
                    <a:pt x="2" y="6"/>
                    <a:pt x="0" y="0"/>
                  </a:cubicBezTo>
                  <a:close/>
                  <a:moveTo>
                    <a:pt x="4" y="21"/>
                  </a:moveTo>
                  <a:cubicBezTo>
                    <a:pt x="5" y="24"/>
                    <a:pt x="6" y="28"/>
                    <a:pt x="7" y="31"/>
                  </a:cubicBezTo>
                  <a:cubicBezTo>
                    <a:pt x="6" y="27"/>
                    <a:pt x="5" y="24"/>
                    <a:pt x="4" y="2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2"/>
            <p:cNvSpPr/>
            <p:nvPr/>
          </p:nvSpPr>
          <p:spPr>
            <a:xfrm>
              <a:off x="4723900" y="1313925"/>
              <a:ext cx="60600" cy="228100"/>
            </a:xfrm>
            <a:custGeom>
              <a:avLst/>
              <a:gdLst/>
              <a:ahLst/>
              <a:cxnLst/>
              <a:rect l="l" t="t" r="r" b="b"/>
              <a:pathLst>
                <a:path w="2424" h="9124" extrusionOk="0">
                  <a:moveTo>
                    <a:pt x="565" y="3811"/>
                  </a:moveTo>
                  <a:cubicBezTo>
                    <a:pt x="565" y="3812"/>
                    <a:pt x="564" y="3813"/>
                    <a:pt x="564" y="3814"/>
                  </a:cubicBezTo>
                  <a:lnTo>
                    <a:pt x="564" y="3814"/>
                  </a:lnTo>
                  <a:cubicBezTo>
                    <a:pt x="564" y="3813"/>
                    <a:pt x="565" y="3812"/>
                    <a:pt x="565" y="3811"/>
                  </a:cubicBezTo>
                  <a:close/>
                  <a:moveTo>
                    <a:pt x="483" y="4608"/>
                  </a:moveTo>
                  <a:cubicBezTo>
                    <a:pt x="483" y="4611"/>
                    <a:pt x="483" y="4615"/>
                    <a:pt x="484" y="4618"/>
                  </a:cubicBezTo>
                  <a:lnTo>
                    <a:pt x="484" y="4618"/>
                  </a:lnTo>
                  <a:cubicBezTo>
                    <a:pt x="484" y="4615"/>
                    <a:pt x="483" y="4612"/>
                    <a:pt x="483" y="4608"/>
                  </a:cubicBezTo>
                  <a:close/>
                  <a:moveTo>
                    <a:pt x="1086" y="6056"/>
                  </a:moveTo>
                  <a:lnTo>
                    <a:pt x="1086" y="6056"/>
                  </a:lnTo>
                  <a:cubicBezTo>
                    <a:pt x="1088" y="6060"/>
                    <a:pt x="1091" y="6063"/>
                    <a:pt x="1093" y="6067"/>
                  </a:cubicBezTo>
                  <a:lnTo>
                    <a:pt x="1093" y="6067"/>
                  </a:lnTo>
                  <a:cubicBezTo>
                    <a:pt x="1091" y="6063"/>
                    <a:pt x="1088" y="6060"/>
                    <a:pt x="1086" y="6056"/>
                  </a:cubicBezTo>
                  <a:close/>
                  <a:moveTo>
                    <a:pt x="1164" y="1"/>
                  </a:moveTo>
                  <a:cubicBezTo>
                    <a:pt x="1123" y="1"/>
                    <a:pt x="1082" y="11"/>
                    <a:pt x="1045" y="33"/>
                  </a:cubicBezTo>
                  <a:cubicBezTo>
                    <a:pt x="934" y="97"/>
                    <a:pt x="891" y="247"/>
                    <a:pt x="959" y="356"/>
                  </a:cubicBezTo>
                  <a:cubicBezTo>
                    <a:pt x="981" y="396"/>
                    <a:pt x="1009" y="434"/>
                    <a:pt x="1039" y="468"/>
                  </a:cubicBezTo>
                  <a:cubicBezTo>
                    <a:pt x="1052" y="481"/>
                    <a:pt x="1066" y="492"/>
                    <a:pt x="1080" y="503"/>
                  </a:cubicBezTo>
                  <a:cubicBezTo>
                    <a:pt x="1108" y="535"/>
                    <a:pt x="1130" y="572"/>
                    <a:pt x="1159" y="606"/>
                  </a:cubicBezTo>
                  <a:cubicBezTo>
                    <a:pt x="1179" y="630"/>
                    <a:pt x="1200" y="656"/>
                    <a:pt x="1220" y="681"/>
                  </a:cubicBezTo>
                  <a:cubicBezTo>
                    <a:pt x="1232" y="702"/>
                    <a:pt x="1245" y="726"/>
                    <a:pt x="1256" y="748"/>
                  </a:cubicBezTo>
                  <a:cubicBezTo>
                    <a:pt x="1265" y="769"/>
                    <a:pt x="1275" y="790"/>
                    <a:pt x="1282" y="810"/>
                  </a:cubicBezTo>
                  <a:cubicBezTo>
                    <a:pt x="1280" y="803"/>
                    <a:pt x="1278" y="795"/>
                    <a:pt x="1276" y="789"/>
                  </a:cubicBezTo>
                  <a:lnTo>
                    <a:pt x="1276" y="789"/>
                  </a:lnTo>
                  <a:cubicBezTo>
                    <a:pt x="1279" y="798"/>
                    <a:pt x="1282" y="808"/>
                    <a:pt x="1285" y="817"/>
                  </a:cubicBezTo>
                  <a:cubicBezTo>
                    <a:pt x="1299" y="862"/>
                    <a:pt x="1313" y="906"/>
                    <a:pt x="1323" y="950"/>
                  </a:cubicBezTo>
                  <a:cubicBezTo>
                    <a:pt x="1324" y="969"/>
                    <a:pt x="1326" y="987"/>
                    <a:pt x="1329" y="1006"/>
                  </a:cubicBezTo>
                  <a:cubicBezTo>
                    <a:pt x="1329" y="1039"/>
                    <a:pt x="1330" y="1072"/>
                    <a:pt x="1329" y="1105"/>
                  </a:cubicBezTo>
                  <a:cubicBezTo>
                    <a:pt x="1326" y="1140"/>
                    <a:pt x="1324" y="1176"/>
                    <a:pt x="1320" y="1213"/>
                  </a:cubicBezTo>
                  <a:cubicBezTo>
                    <a:pt x="1297" y="1314"/>
                    <a:pt x="1268" y="1414"/>
                    <a:pt x="1234" y="1511"/>
                  </a:cubicBezTo>
                  <a:cubicBezTo>
                    <a:pt x="1234" y="1511"/>
                    <a:pt x="1234" y="1510"/>
                    <a:pt x="1235" y="1509"/>
                  </a:cubicBezTo>
                  <a:lnTo>
                    <a:pt x="1235" y="1509"/>
                  </a:lnTo>
                  <a:cubicBezTo>
                    <a:pt x="1198" y="1616"/>
                    <a:pt x="1159" y="1717"/>
                    <a:pt x="1111" y="1818"/>
                  </a:cubicBezTo>
                  <a:cubicBezTo>
                    <a:pt x="989" y="2060"/>
                    <a:pt x="843" y="2290"/>
                    <a:pt x="701" y="2521"/>
                  </a:cubicBezTo>
                  <a:cubicBezTo>
                    <a:pt x="578" y="2721"/>
                    <a:pt x="467" y="2930"/>
                    <a:pt x="352" y="3137"/>
                  </a:cubicBezTo>
                  <a:cubicBezTo>
                    <a:pt x="244" y="3331"/>
                    <a:pt x="142" y="3539"/>
                    <a:pt x="86" y="3755"/>
                  </a:cubicBezTo>
                  <a:cubicBezTo>
                    <a:pt x="29" y="3974"/>
                    <a:pt x="1" y="4199"/>
                    <a:pt x="2" y="4426"/>
                  </a:cubicBezTo>
                  <a:cubicBezTo>
                    <a:pt x="0" y="4663"/>
                    <a:pt x="28" y="4899"/>
                    <a:pt x="82" y="5129"/>
                  </a:cubicBezTo>
                  <a:cubicBezTo>
                    <a:pt x="112" y="5251"/>
                    <a:pt x="153" y="5369"/>
                    <a:pt x="206" y="5482"/>
                  </a:cubicBezTo>
                  <a:cubicBezTo>
                    <a:pt x="254" y="5585"/>
                    <a:pt x="311" y="5687"/>
                    <a:pt x="365" y="5787"/>
                  </a:cubicBezTo>
                  <a:cubicBezTo>
                    <a:pt x="477" y="6000"/>
                    <a:pt x="607" y="6200"/>
                    <a:pt x="745" y="6397"/>
                  </a:cubicBezTo>
                  <a:cubicBezTo>
                    <a:pt x="815" y="6499"/>
                    <a:pt x="883" y="6602"/>
                    <a:pt x="960" y="6698"/>
                  </a:cubicBezTo>
                  <a:cubicBezTo>
                    <a:pt x="1022" y="6781"/>
                    <a:pt x="1092" y="6858"/>
                    <a:pt x="1154" y="6939"/>
                  </a:cubicBezTo>
                  <a:cubicBezTo>
                    <a:pt x="1273" y="7089"/>
                    <a:pt x="1380" y="7247"/>
                    <a:pt x="1490" y="7405"/>
                  </a:cubicBezTo>
                  <a:cubicBezTo>
                    <a:pt x="1507" y="7429"/>
                    <a:pt x="1522" y="7454"/>
                    <a:pt x="1538" y="7479"/>
                  </a:cubicBezTo>
                  <a:cubicBezTo>
                    <a:pt x="1556" y="7513"/>
                    <a:pt x="1575" y="7548"/>
                    <a:pt x="1593" y="7583"/>
                  </a:cubicBezTo>
                  <a:cubicBezTo>
                    <a:pt x="1620" y="7638"/>
                    <a:pt x="1644" y="7695"/>
                    <a:pt x="1667" y="7752"/>
                  </a:cubicBezTo>
                  <a:cubicBezTo>
                    <a:pt x="1676" y="7774"/>
                    <a:pt x="1688" y="7794"/>
                    <a:pt x="1694" y="7816"/>
                  </a:cubicBezTo>
                  <a:cubicBezTo>
                    <a:pt x="1698" y="7828"/>
                    <a:pt x="1703" y="7840"/>
                    <a:pt x="1708" y="7851"/>
                  </a:cubicBezTo>
                  <a:cubicBezTo>
                    <a:pt x="1735" y="7939"/>
                    <a:pt x="1760" y="8028"/>
                    <a:pt x="1790" y="8116"/>
                  </a:cubicBezTo>
                  <a:cubicBezTo>
                    <a:pt x="1810" y="8174"/>
                    <a:pt x="1827" y="8232"/>
                    <a:pt x="1842" y="8293"/>
                  </a:cubicBezTo>
                  <a:cubicBezTo>
                    <a:pt x="1845" y="8313"/>
                    <a:pt x="1846" y="8334"/>
                    <a:pt x="1848" y="8354"/>
                  </a:cubicBezTo>
                  <a:cubicBezTo>
                    <a:pt x="1849" y="8397"/>
                    <a:pt x="1848" y="8439"/>
                    <a:pt x="1844" y="8482"/>
                  </a:cubicBezTo>
                  <a:cubicBezTo>
                    <a:pt x="1840" y="8519"/>
                    <a:pt x="1836" y="8554"/>
                    <a:pt x="1829" y="8591"/>
                  </a:cubicBezTo>
                  <a:cubicBezTo>
                    <a:pt x="1830" y="8587"/>
                    <a:pt x="1831" y="8584"/>
                    <a:pt x="1832" y="8581"/>
                  </a:cubicBezTo>
                  <a:lnTo>
                    <a:pt x="1832" y="8581"/>
                  </a:lnTo>
                  <a:cubicBezTo>
                    <a:pt x="1831" y="8587"/>
                    <a:pt x="1829" y="8594"/>
                    <a:pt x="1828" y="8601"/>
                  </a:cubicBezTo>
                  <a:cubicBezTo>
                    <a:pt x="1828" y="8604"/>
                    <a:pt x="1827" y="8606"/>
                    <a:pt x="1826" y="8609"/>
                  </a:cubicBezTo>
                  <a:lnTo>
                    <a:pt x="1826" y="8609"/>
                  </a:lnTo>
                  <a:cubicBezTo>
                    <a:pt x="1826" y="8608"/>
                    <a:pt x="1827" y="8606"/>
                    <a:pt x="1827" y="8605"/>
                  </a:cubicBezTo>
                  <a:lnTo>
                    <a:pt x="1827" y="8605"/>
                  </a:lnTo>
                  <a:cubicBezTo>
                    <a:pt x="1826" y="8607"/>
                    <a:pt x="1826" y="8608"/>
                    <a:pt x="1826" y="8609"/>
                  </a:cubicBezTo>
                  <a:cubicBezTo>
                    <a:pt x="1826" y="8609"/>
                    <a:pt x="1826" y="8609"/>
                    <a:pt x="1826" y="8609"/>
                  </a:cubicBezTo>
                  <a:lnTo>
                    <a:pt x="1826" y="8609"/>
                  </a:lnTo>
                  <a:cubicBezTo>
                    <a:pt x="1819" y="8638"/>
                    <a:pt x="1811" y="8667"/>
                    <a:pt x="1802" y="8695"/>
                  </a:cubicBezTo>
                  <a:cubicBezTo>
                    <a:pt x="1777" y="8760"/>
                    <a:pt x="1745" y="8821"/>
                    <a:pt x="1747" y="8894"/>
                  </a:cubicBezTo>
                  <a:cubicBezTo>
                    <a:pt x="1743" y="9012"/>
                    <a:pt x="1833" y="9112"/>
                    <a:pt x="1950" y="9123"/>
                  </a:cubicBezTo>
                  <a:cubicBezTo>
                    <a:pt x="1959" y="9123"/>
                    <a:pt x="1967" y="9124"/>
                    <a:pt x="1975" y="9124"/>
                  </a:cubicBezTo>
                  <a:cubicBezTo>
                    <a:pt x="2035" y="9124"/>
                    <a:pt x="2093" y="9100"/>
                    <a:pt x="2135" y="9056"/>
                  </a:cubicBezTo>
                  <a:cubicBezTo>
                    <a:pt x="2165" y="9024"/>
                    <a:pt x="2189" y="8987"/>
                    <a:pt x="2208" y="8948"/>
                  </a:cubicBezTo>
                  <a:cubicBezTo>
                    <a:pt x="2325" y="8935"/>
                    <a:pt x="2421" y="8838"/>
                    <a:pt x="2420" y="8719"/>
                  </a:cubicBezTo>
                  <a:cubicBezTo>
                    <a:pt x="2420" y="8639"/>
                    <a:pt x="2423" y="8558"/>
                    <a:pt x="2410" y="8478"/>
                  </a:cubicBezTo>
                  <a:cubicBezTo>
                    <a:pt x="2395" y="8395"/>
                    <a:pt x="2373" y="8314"/>
                    <a:pt x="2346" y="8235"/>
                  </a:cubicBezTo>
                  <a:cubicBezTo>
                    <a:pt x="2298" y="8085"/>
                    <a:pt x="2246" y="7936"/>
                    <a:pt x="2192" y="7789"/>
                  </a:cubicBezTo>
                  <a:cubicBezTo>
                    <a:pt x="2138" y="7651"/>
                    <a:pt x="2092" y="7510"/>
                    <a:pt x="2026" y="7377"/>
                  </a:cubicBezTo>
                  <a:cubicBezTo>
                    <a:pt x="1993" y="7311"/>
                    <a:pt x="1954" y="7247"/>
                    <a:pt x="1911" y="7185"/>
                  </a:cubicBezTo>
                  <a:cubicBezTo>
                    <a:pt x="1898" y="7160"/>
                    <a:pt x="1882" y="7134"/>
                    <a:pt x="1869" y="7108"/>
                  </a:cubicBezTo>
                  <a:cubicBezTo>
                    <a:pt x="1842" y="7051"/>
                    <a:pt x="1816" y="6993"/>
                    <a:pt x="1791" y="6936"/>
                  </a:cubicBezTo>
                  <a:cubicBezTo>
                    <a:pt x="1772" y="6895"/>
                    <a:pt x="1751" y="6856"/>
                    <a:pt x="1730" y="6818"/>
                  </a:cubicBezTo>
                  <a:cubicBezTo>
                    <a:pt x="1727" y="6785"/>
                    <a:pt x="1716" y="6753"/>
                    <a:pt x="1699" y="6725"/>
                  </a:cubicBezTo>
                  <a:cubicBezTo>
                    <a:pt x="1657" y="6655"/>
                    <a:pt x="1581" y="6612"/>
                    <a:pt x="1500" y="6612"/>
                  </a:cubicBezTo>
                  <a:cubicBezTo>
                    <a:pt x="1498" y="6612"/>
                    <a:pt x="1496" y="6612"/>
                    <a:pt x="1494" y="6612"/>
                  </a:cubicBezTo>
                  <a:cubicBezTo>
                    <a:pt x="1473" y="6585"/>
                    <a:pt x="1455" y="6558"/>
                    <a:pt x="1434" y="6533"/>
                  </a:cubicBezTo>
                  <a:cubicBezTo>
                    <a:pt x="1310" y="6386"/>
                    <a:pt x="1203" y="6225"/>
                    <a:pt x="1093" y="6067"/>
                  </a:cubicBezTo>
                  <a:lnTo>
                    <a:pt x="1093" y="6067"/>
                  </a:lnTo>
                  <a:cubicBezTo>
                    <a:pt x="1096" y="6072"/>
                    <a:pt x="1099" y="6077"/>
                    <a:pt x="1102" y="6082"/>
                  </a:cubicBezTo>
                  <a:cubicBezTo>
                    <a:pt x="1013" y="5948"/>
                    <a:pt x="922" y="5809"/>
                    <a:pt x="840" y="5670"/>
                  </a:cubicBezTo>
                  <a:cubicBezTo>
                    <a:pt x="770" y="5549"/>
                    <a:pt x="706" y="5421"/>
                    <a:pt x="643" y="5296"/>
                  </a:cubicBezTo>
                  <a:cubicBezTo>
                    <a:pt x="620" y="5244"/>
                    <a:pt x="598" y="5193"/>
                    <a:pt x="578" y="5142"/>
                  </a:cubicBezTo>
                  <a:cubicBezTo>
                    <a:pt x="556" y="5068"/>
                    <a:pt x="538" y="4996"/>
                    <a:pt x="522" y="4921"/>
                  </a:cubicBezTo>
                  <a:lnTo>
                    <a:pt x="522" y="4921"/>
                  </a:lnTo>
                  <a:cubicBezTo>
                    <a:pt x="522" y="4925"/>
                    <a:pt x="523" y="4927"/>
                    <a:pt x="523" y="4929"/>
                  </a:cubicBezTo>
                  <a:cubicBezTo>
                    <a:pt x="522" y="4923"/>
                    <a:pt x="521" y="4919"/>
                    <a:pt x="520" y="4914"/>
                  </a:cubicBezTo>
                  <a:cubicBezTo>
                    <a:pt x="520" y="4910"/>
                    <a:pt x="518" y="4902"/>
                    <a:pt x="517" y="4897"/>
                  </a:cubicBezTo>
                  <a:lnTo>
                    <a:pt x="517" y="4897"/>
                  </a:lnTo>
                  <a:cubicBezTo>
                    <a:pt x="518" y="4901"/>
                    <a:pt x="519" y="4906"/>
                    <a:pt x="520" y="4910"/>
                  </a:cubicBezTo>
                  <a:cubicBezTo>
                    <a:pt x="503" y="4812"/>
                    <a:pt x="491" y="4717"/>
                    <a:pt x="484" y="4618"/>
                  </a:cubicBezTo>
                  <a:lnTo>
                    <a:pt x="484" y="4618"/>
                  </a:lnTo>
                  <a:cubicBezTo>
                    <a:pt x="484" y="4622"/>
                    <a:pt x="483" y="4625"/>
                    <a:pt x="483" y="4628"/>
                  </a:cubicBezTo>
                  <a:cubicBezTo>
                    <a:pt x="477" y="4491"/>
                    <a:pt x="478" y="4352"/>
                    <a:pt x="486" y="4214"/>
                  </a:cubicBezTo>
                  <a:cubicBezTo>
                    <a:pt x="496" y="4125"/>
                    <a:pt x="508" y="4039"/>
                    <a:pt x="525" y="3952"/>
                  </a:cubicBezTo>
                  <a:cubicBezTo>
                    <a:pt x="538" y="3906"/>
                    <a:pt x="551" y="3860"/>
                    <a:pt x="564" y="3814"/>
                  </a:cubicBezTo>
                  <a:lnTo>
                    <a:pt x="564" y="3814"/>
                  </a:lnTo>
                  <a:cubicBezTo>
                    <a:pt x="562" y="3820"/>
                    <a:pt x="560" y="3826"/>
                    <a:pt x="557" y="3832"/>
                  </a:cubicBezTo>
                  <a:cubicBezTo>
                    <a:pt x="560" y="3823"/>
                    <a:pt x="563" y="3815"/>
                    <a:pt x="566" y="3806"/>
                  </a:cubicBezTo>
                  <a:cubicBezTo>
                    <a:pt x="604" y="3701"/>
                    <a:pt x="649" y="3599"/>
                    <a:pt x="696" y="3497"/>
                  </a:cubicBezTo>
                  <a:lnTo>
                    <a:pt x="733" y="3429"/>
                  </a:lnTo>
                  <a:cubicBezTo>
                    <a:pt x="846" y="3223"/>
                    <a:pt x="956" y="3013"/>
                    <a:pt x="1079" y="2814"/>
                  </a:cubicBezTo>
                  <a:cubicBezTo>
                    <a:pt x="1192" y="2629"/>
                    <a:pt x="1306" y="2447"/>
                    <a:pt x="1413" y="2260"/>
                  </a:cubicBezTo>
                  <a:cubicBezTo>
                    <a:pt x="1503" y="2102"/>
                    <a:pt x="1583" y="1945"/>
                    <a:pt x="1644" y="1775"/>
                  </a:cubicBezTo>
                  <a:cubicBezTo>
                    <a:pt x="1680" y="1673"/>
                    <a:pt x="1714" y="1570"/>
                    <a:pt x="1745" y="1466"/>
                  </a:cubicBezTo>
                  <a:cubicBezTo>
                    <a:pt x="1746" y="1460"/>
                    <a:pt x="1747" y="1456"/>
                    <a:pt x="1749" y="1451"/>
                  </a:cubicBezTo>
                  <a:cubicBezTo>
                    <a:pt x="1762" y="1457"/>
                    <a:pt x="1776" y="1461"/>
                    <a:pt x="1791" y="1464"/>
                  </a:cubicBezTo>
                  <a:cubicBezTo>
                    <a:pt x="1797" y="1465"/>
                    <a:pt x="1804" y="1465"/>
                    <a:pt x="1811" y="1465"/>
                  </a:cubicBezTo>
                  <a:cubicBezTo>
                    <a:pt x="1812" y="1465"/>
                    <a:pt x="1814" y="1465"/>
                    <a:pt x="1815" y="1465"/>
                  </a:cubicBezTo>
                  <a:cubicBezTo>
                    <a:pt x="1943" y="1465"/>
                    <a:pt x="2047" y="1356"/>
                    <a:pt x="2050" y="1229"/>
                  </a:cubicBezTo>
                  <a:cubicBezTo>
                    <a:pt x="2052" y="1124"/>
                    <a:pt x="2055" y="1018"/>
                    <a:pt x="2049" y="912"/>
                  </a:cubicBezTo>
                  <a:cubicBezTo>
                    <a:pt x="2041" y="828"/>
                    <a:pt x="2038" y="742"/>
                    <a:pt x="2018" y="662"/>
                  </a:cubicBezTo>
                  <a:cubicBezTo>
                    <a:pt x="2010" y="630"/>
                    <a:pt x="1995" y="602"/>
                    <a:pt x="1975" y="578"/>
                  </a:cubicBezTo>
                  <a:cubicBezTo>
                    <a:pt x="1946" y="476"/>
                    <a:pt x="1848" y="410"/>
                    <a:pt x="1746" y="410"/>
                  </a:cubicBezTo>
                  <a:cubicBezTo>
                    <a:pt x="1726" y="410"/>
                    <a:pt x="1706" y="412"/>
                    <a:pt x="1686" y="417"/>
                  </a:cubicBezTo>
                  <a:cubicBezTo>
                    <a:pt x="1665" y="425"/>
                    <a:pt x="1645" y="435"/>
                    <a:pt x="1627" y="448"/>
                  </a:cubicBezTo>
                  <a:cubicBezTo>
                    <a:pt x="1615" y="429"/>
                    <a:pt x="1606" y="407"/>
                    <a:pt x="1594" y="390"/>
                  </a:cubicBezTo>
                  <a:cubicBezTo>
                    <a:pt x="1570" y="359"/>
                    <a:pt x="1543" y="333"/>
                    <a:pt x="1520" y="300"/>
                  </a:cubicBezTo>
                  <a:cubicBezTo>
                    <a:pt x="1492" y="259"/>
                    <a:pt x="1461" y="218"/>
                    <a:pt x="1428" y="180"/>
                  </a:cubicBezTo>
                  <a:cubicBezTo>
                    <a:pt x="1413" y="166"/>
                    <a:pt x="1398" y="152"/>
                    <a:pt x="1381" y="140"/>
                  </a:cubicBezTo>
                  <a:lnTo>
                    <a:pt x="1380" y="138"/>
                  </a:lnTo>
                  <a:lnTo>
                    <a:pt x="1368" y="116"/>
                  </a:lnTo>
                  <a:cubicBezTo>
                    <a:pt x="1323" y="42"/>
                    <a:pt x="1245" y="1"/>
                    <a:pt x="1164"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2"/>
            <p:cNvSpPr/>
            <p:nvPr/>
          </p:nvSpPr>
          <p:spPr>
            <a:xfrm>
              <a:off x="3841325" y="1270500"/>
              <a:ext cx="948025" cy="386125"/>
            </a:xfrm>
            <a:custGeom>
              <a:avLst/>
              <a:gdLst/>
              <a:ahLst/>
              <a:cxnLst/>
              <a:rect l="l" t="t" r="r" b="b"/>
              <a:pathLst>
                <a:path w="37921" h="15445" extrusionOk="0">
                  <a:moveTo>
                    <a:pt x="35340" y="2018"/>
                  </a:moveTo>
                  <a:lnTo>
                    <a:pt x="35340" y="2018"/>
                  </a:lnTo>
                  <a:cubicBezTo>
                    <a:pt x="35336" y="2019"/>
                    <a:pt x="35333" y="2020"/>
                    <a:pt x="35330" y="2022"/>
                  </a:cubicBezTo>
                  <a:cubicBezTo>
                    <a:pt x="35333" y="2021"/>
                    <a:pt x="35336" y="2019"/>
                    <a:pt x="35340" y="2018"/>
                  </a:cubicBezTo>
                  <a:close/>
                  <a:moveTo>
                    <a:pt x="17690" y="2478"/>
                  </a:moveTo>
                  <a:cubicBezTo>
                    <a:pt x="17690" y="2479"/>
                    <a:pt x="17689" y="2480"/>
                    <a:pt x="17689" y="2481"/>
                  </a:cubicBezTo>
                  <a:lnTo>
                    <a:pt x="17689" y="2481"/>
                  </a:lnTo>
                  <a:cubicBezTo>
                    <a:pt x="17689" y="2480"/>
                    <a:pt x="17690" y="2479"/>
                    <a:pt x="17690" y="2478"/>
                  </a:cubicBezTo>
                  <a:close/>
                  <a:moveTo>
                    <a:pt x="16737" y="475"/>
                  </a:moveTo>
                  <a:cubicBezTo>
                    <a:pt x="16778" y="475"/>
                    <a:pt x="16821" y="478"/>
                    <a:pt x="16862" y="482"/>
                  </a:cubicBezTo>
                  <a:cubicBezTo>
                    <a:pt x="16895" y="486"/>
                    <a:pt x="16927" y="491"/>
                    <a:pt x="16958" y="499"/>
                  </a:cubicBezTo>
                  <a:lnTo>
                    <a:pt x="17087" y="544"/>
                  </a:lnTo>
                  <a:lnTo>
                    <a:pt x="17071" y="537"/>
                  </a:lnTo>
                  <a:lnTo>
                    <a:pt x="17094" y="545"/>
                  </a:lnTo>
                  <a:cubicBezTo>
                    <a:pt x="17094" y="546"/>
                    <a:pt x="17095" y="546"/>
                    <a:pt x="17097" y="547"/>
                  </a:cubicBezTo>
                  <a:lnTo>
                    <a:pt x="17095" y="547"/>
                  </a:lnTo>
                  <a:cubicBezTo>
                    <a:pt x="17159" y="576"/>
                    <a:pt x="17221" y="605"/>
                    <a:pt x="17283" y="639"/>
                  </a:cubicBezTo>
                  <a:cubicBezTo>
                    <a:pt x="17348" y="681"/>
                    <a:pt x="17410" y="726"/>
                    <a:pt x="17474" y="771"/>
                  </a:cubicBezTo>
                  <a:cubicBezTo>
                    <a:pt x="17501" y="794"/>
                    <a:pt x="17530" y="818"/>
                    <a:pt x="17557" y="843"/>
                  </a:cubicBezTo>
                  <a:cubicBezTo>
                    <a:pt x="17596" y="885"/>
                    <a:pt x="17634" y="931"/>
                    <a:pt x="17669" y="976"/>
                  </a:cubicBezTo>
                  <a:lnTo>
                    <a:pt x="17668" y="976"/>
                  </a:lnTo>
                  <a:cubicBezTo>
                    <a:pt x="17721" y="1046"/>
                    <a:pt x="17771" y="1118"/>
                    <a:pt x="17822" y="1196"/>
                  </a:cubicBezTo>
                  <a:cubicBezTo>
                    <a:pt x="17824" y="1201"/>
                    <a:pt x="17828" y="1206"/>
                    <a:pt x="17833" y="1210"/>
                  </a:cubicBezTo>
                  <a:cubicBezTo>
                    <a:pt x="17835" y="1212"/>
                    <a:pt x="17836" y="1215"/>
                    <a:pt x="17836" y="1218"/>
                  </a:cubicBezTo>
                  <a:cubicBezTo>
                    <a:pt x="17843" y="1235"/>
                    <a:pt x="17853" y="1255"/>
                    <a:pt x="17862" y="1273"/>
                  </a:cubicBezTo>
                  <a:cubicBezTo>
                    <a:pt x="17878" y="1317"/>
                    <a:pt x="17891" y="1360"/>
                    <a:pt x="17903" y="1407"/>
                  </a:cubicBezTo>
                  <a:cubicBezTo>
                    <a:pt x="17915" y="1453"/>
                    <a:pt x="17924" y="1502"/>
                    <a:pt x="17930" y="1549"/>
                  </a:cubicBezTo>
                  <a:cubicBezTo>
                    <a:pt x="17938" y="1614"/>
                    <a:pt x="17942" y="1679"/>
                    <a:pt x="17943" y="1743"/>
                  </a:cubicBezTo>
                  <a:cubicBezTo>
                    <a:pt x="17941" y="1768"/>
                    <a:pt x="17939" y="1793"/>
                    <a:pt x="17937" y="1817"/>
                  </a:cubicBezTo>
                  <a:cubicBezTo>
                    <a:pt x="17930" y="1872"/>
                    <a:pt x="17920" y="1927"/>
                    <a:pt x="17908" y="1984"/>
                  </a:cubicBezTo>
                  <a:cubicBezTo>
                    <a:pt x="17895" y="2023"/>
                    <a:pt x="17881" y="2061"/>
                    <a:pt x="17865" y="2100"/>
                  </a:cubicBezTo>
                  <a:cubicBezTo>
                    <a:pt x="17810" y="2224"/>
                    <a:pt x="17747" y="2342"/>
                    <a:pt x="17697" y="2466"/>
                  </a:cubicBezTo>
                  <a:lnTo>
                    <a:pt x="17697" y="2463"/>
                  </a:lnTo>
                  <a:cubicBezTo>
                    <a:pt x="17697" y="2464"/>
                    <a:pt x="17696" y="2466"/>
                    <a:pt x="17695" y="2468"/>
                  </a:cubicBezTo>
                  <a:cubicBezTo>
                    <a:pt x="17692" y="2475"/>
                    <a:pt x="17690" y="2482"/>
                    <a:pt x="17687" y="2489"/>
                  </a:cubicBezTo>
                  <a:lnTo>
                    <a:pt x="17687" y="2489"/>
                  </a:lnTo>
                  <a:cubicBezTo>
                    <a:pt x="17688" y="2486"/>
                    <a:pt x="17688" y="2483"/>
                    <a:pt x="17689" y="2481"/>
                  </a:cubicBezTo>
                  <a:lnTo>
                    <a:pt x="17689" y="2481"/>
                  </a:lnTo>
                  <a:cubicBezTo>
                    <a:pt x="17664" y="2535"/>
                    <a:pt x="17635" y="2587"/>
                    <a:pt x="17607" y="2636"/>
                  </a:cubicBezTo>
                  <a:lnTo>
                    <a:pt x="17607" y="2634"/>
                  </a:lnTo>
                  <a:cubicBezTo>
                    <a:pt x="17605" y="2639"/>
                    <a:pt x="17600" y="2644"/>
                    <a:pt x="17597" y="2649"/>
                  </a:cubicBezTo>
                  <a:cubicBezTo>
                    <a:pt x="17595" y="2655"/>
                    <a:pt x="17593" y="2655"/>
                    <a:pt x="17593" y="2659"/>
                  </a:cubicBezTo>
                  <a:cubicBezTo>
                    <a:pt x="17593" y="2657"/>
                    <a:pt x="17593" y="2656"/>
                    <a:pt x="17593" y="2655"/>
                  </a:cubicBezTo>
                  <a:cubicBezTo>
                    <a:pt x="17553" y="2726"/>
                    <a:pt x="17506" y="2795"/>
                    <a:pt x="17456" y="2860"/>
                  </a:cubicBezTo>
                  <a:lnTo>
                    <a:pt x="17458" y="2857"/>
                  </a:lnTo>
                  <a:lnTo>
                    <a:pt x="17458" y="2857"/>
                  </a:lnTo>
                  <a:cubicBezTo>
                    <a:pt x="17457" y="2858"/>
                    <a:pt x="17456" y="2860"/>
                    <a:pt x="17456" y="2862"/>
                  </a:cubicBezTo>
                  <a:lnTo>
                    <a:pt x="17456" y="2860"/>
                  </a:lnTo>
                  <a:cubicBezTo>
                    <a:pt x="17456" y="2861"/>
                    <a:pt x="17455" y="2862"/>
                    <a:pt x="17454" y="2863"/>
                  </a:cubicBezTo>
                  <a:cubicBezTo>
                    <a:pt x="17405" y="2927"/>
                    <a:pt x="17352" y="2987"/>
                    <a:pt x="17305" y="3052"/>
                  </a:cubicBezTo>
                  <a:cubicBezTo>
                    <a:pt x="17262" y="3103"/>
                    <a:pt x="17214" y="3152"/>
                    <a:pt x="17166" y="3199"/>
                  </a:cubicBezTo>
                  <a:lnTo>
                    <a:pt x="17160" y="3205"/>
                  </a:lnTo>
                  <a:cubicBezTo>
                    <a:pt x="17159" y="3207"/>
                    <a:pt x="17157" y="3209"/>
                    <a:pt x="17156" y="3211"/>
                  </a:cubicBezTo>
                  <a:cubicBezTo>
                    <a:pt x="17080" y="3209"/>
                    <a:pt x="17004" y="3206"/>
                    <a:pt x="16929" y="3204"/>
                  </a:cubicBezTo>
                  <a:cubicBezTo>
                    <a:pt x="16782" y="3202"/>
                    <a:pt x="16636" y="3201"/>
                    <a:pt x="16490" y="3201"/>
                  </a:cubicBezTo>
                  <a:cubicBezTo>
                    <a:pt x="16184" y="3201"/>
                    <a:pt x="15877" y="3204"/>
                    <a:pt x="15571" y="3204"/>
                  </a:cubicBezTo>
                  <a:cubicBezTo>
                    <a:pt x="15518" y="3204"/>
                    <a:pt x="15465" y="3204"/>
                    <a:pt x="15413" y="3204"/>
                  </a:cubicBezTo>
                  <a:cubicBezTo>
                    <a:pt x="15150" y="3201"/>
                    <a:pt x="14887" y="3195"/>
                    <a:pt x="14624" y="3195"/>
                  </a:cubicBezTo>
                  <a:cubicBezTo>
                    <a:pt x="14402" y="3195"/>
                    <a:pt x="14180" y="3200"/>
                    <a:pt x="13958" y="3214"/>
                  </a:cubicBezTo>
                  <a:cubicBezTo>
                    <a:pt x="13488" y="3245"/>
                    <a:pt x="13018" y="3268"/>
                    <a:pt x="12548" y="3309"/>
                  </a:cubicBezTo>
                  <a:cubicBezTo>
                    <a:pt x="12636" y="3232"/>
                    <a:pt x="12723" y="3155"/>
                    <a:pt x="12812" y="3079"/>
                  </a:cubicBezTo>
                  <a:cubicBezTo>
                    <a:pt x="13003" y="2910"/>
                    <a:pt x="13189" y="2739"/>
                    <a:pt x="13377" y="2567"/>
                  </a:cubicBezTo>
                  <a:cubicBezTo>
                    <a:pt x="13542" y="2416"/>
                    <a:pt x="13697" y="2256"/>
                    <a:pt x="13857" y="2098"/>
                  </a:cubicBezTo>
                  <a:cubicBezTo>
                    <a:pt x="14021" y="1939"/>
                    <a:pt x="14191" y="1786"/>
                    <a:pt x="14356" y="1628"/>
                  </a:cubicBezTo>
                  <a:cubicBezTo>
                    <a:pt x="14515" y="1481"/>
                    <a:pt x="14675" y="1336"/>
                    <a:pt x="14845" y="1200"/>
                  </a:cubicBezTo>
                  <a:lnTo>
                    <a:pt x="14845" y="1200"/>
                  </a:lnTo>
                  <a:cubicBezTo>
                    <a:pt x="14839" y="1203"/>
                    <a:pt x="14834" y="1207"/>
                    <a:pt x="14829" y="1211"/>
                  </a:cubicBezTo>
                  <a:cubicBezTo>
                    <a:pt x="14834" y="1206"/>
                    <a:pt x="14840" y="1202"/>
                    <a:pt x="14847" y="1198"/>
                  </a:cubicBezTo>
                  <a:lnTo>
                    <a:pt x="14855" y="1191"/>
                  </a:lnTo>
                  <a:lnTo>
                    <a:pt x="14855" y="1191"/>
                  </a:lnTo>
                  <a:cubicBezTo>
                    <a:pt x="14852" y="1193"/>
                    <a:pt x="14850" y="1194"/>
                    <a:pt x="14847" y="1197"/>
                  </a:cubicBezTo>
                  <a:cubicBezTo>
                    <a:pt x="14992" y="1091"/>
                    <a:pt x="15139" y="993"/>
                    <a:pt x="15292" y="903"/>
                  </a:cubicBezTo>
                  <a:lnTo>
                    <a:pt x="15290" y="903"/>
                  </a:lnTo>
                  <a:cubicBezTo>
                    <a:pt x="15377" y="856"/>
                    <a:pt x="15462" y="808"/>
                    <a:pt x="15554" y="767"/>
                  </a:cubicBezTo>
                  <a:cubicBezTo>
                    <a:pt x="15645" y="726"/>
                    <a:pt x="15733" y="693"/>
                    <a:pt x="15823" y="657"/>
                  </a:cubicBezTo>
                  <a:cubicBezTo>
                    <a:pt x="15925" y="621"/>
                    <a:pt x="16028" y="587"/>
                    <a:pt x="16133" y="558"/>
                  </a:cubicBezTo>
                  <a:cubicBezTo>
                    <a:pt x="16271" y="525"/>
                    <a:pt x="16411" y="501"/>
                    <a:pt x="16552" y="484"/>
                  </a:cubicBezTo>
                  <a:cubicBezTo>
                    <a:pt x="16614" y="480"/>
                    <a:pt x="16675" y="476"/>
                    <a:pt x="16737" y="475"/>
                  </a:cubicBezTo>
                  <a:close/>
                  <a:moveTo>
                    <a:pt x="31110" y="5913"/>
                  </a:moveTo>
                  <a:cubicBezTo>
                    <a:pt x="31112" y="5913"/>
                    <a:pt x="31113" y="5913"/>
                    <a:pt x="31115" y="5913"/>
                  </a:cubicBezTo>
                  <a:cubicBezTo>
                    <a:pt x="31113" y="5913"/>
                    <a:pt x="31112" y="5913"/>
                    <a:pt x="31110" y="5913"/>
                  </a:cubicBezTo>
                  <a:close/>
                  <a:moveTo>
                    <a:pt x="29389" y="5982"/>
                  </a:moveTo>
                  <a:lnTo>
                    <a:pt x="29389" y="5982"/>
                  </a:lnTo>
                  <a:cubicBezTo>
                    <a:pt x="29393" y="5983"/>
                    <a:pt x="29397" y="5985"/>
                    <a:pt x="29400" y="5986"/>
                  </a:cubicBezTo>
                  <a:cubicBezTo>
                    <a:pt x="29397" y="5985"/>
                    <a:pt x="29393" y="5984"/>
                    <a:pt x="29389" y="5982"/>
                  </a:cubicBezTo>
                  <a:close/>
                  <a:moveTo>
                    <a:pt x="32775" y="6051"/>
                  </a:moveTo>
                  <a:lnTo>
                    <a:pt x="32775" y="6051"/>
                  </a:lnTo>
                  <a:cubicBezTo>
                    <a:pt x="32775" y="6051"/>
                    <a:pt x="32776" y="6051"/>
                    <a:pt x="32776" y="6051"/>
                  </a:cubicBezTo>
                  <a:lnTo>
                    <a:pt x="32776" y="6051"/>
                  </a:lnTo>
                  <a:cubicBezTo>
                    <a:pt x="32776" y="6051"/>
                    <a:pt x="32775" y="6051"/>
                    <a:pt x="32775" y="6051"/>
                  </a:cubicBezTo>
                  <a:close/>
                  <a:moveTo>
                    <a:pt x="34213" y="6612"/>
                  </a:moveTo>
                  <a:lnTo>
                    <a:pt x="34213" y="6612"/>
                  </a:lnTo>
                  <a:cubicBezTo>
                    <a:pt x="34213" y="6612"/>
                    <a:pt x="34213" y="6612"/>
                    <a:pt x="34213" y="6612"/>
                  </a:cubicBezTo>
                  <a:cubicBezTo>
                    <a:pt x="34213" y="6612"/>
                    <a:pt x="34213" y="6612"/>
                    <a:pt x="34213" y="6612"/>
                  </a:cubicBezTo>
                  <a:close/>
                  <a:moveTo>
                    <a:pt x="36509" y="8112"/>
                  </a:moveTo>
                  <a:lnTo>
                    <a:pt x="36509" y="8112"/>
                  </a:lnTo>
                  <a:cubicBezTo>
                    <a:pt x="36513" y="8119"/>
                    <a:pt x="36516" y="8124"/>
                    <a:pt x="36520" y="8130"/>
                  </a:cubicBezTo>
                  <a:lnTo>
                    <a:pt x="36520" y="8130"/>
                  </a:lnTo>
                  <a:cubicBezTo>
                    <a:pt x="36516" y="8124"/>
                    <a:pt x="36513" y="8118"/>
                    <a:pt x="36509" y="8112"/>
                  </a:cubicBezTo>
                  <a:close/>
                  <a:moveTo>
                    <a:pt x="1953" y="8907"/>
                  </a:moveTo>
                  <a:cubicBezTo>
                    <a:pt x="1954" y="8907"/>
                    <a:pt x="1954" y="8907"/>
                    <a:pt x="1954" y="8907"/>
                  </a:cubicBezTo>
                  <a:cubicBezTo>
                    <a:pt x="1954" y="8907"/>
                    <a:pt x="1954" y="8907"/>
                    <a:pt x="1953" y="8907"/>
                  </a:cubicBezTo>
                  <a:close/>
                  <a:moveTo>
                    <a:pt x="30327" y="9060"/>
                  </a:moveTo>
                  <a:lnTo>
                    <a:pt x="30327" y="9061"/>
                  </a:lnTo>
                  <a:lnTo>
                    <a:pt x="30342" y="9067"/>
                  </a:lnTo>
                  <a:cubicBezTo>
                    <a:pt x="30338" y="9065"/>
                    <a:pt x="30333" y="9062"/>
                    <a:pt x="30327" y="9060"/>
                  </a:cubicBezTo>
                  <a:close/>
                  <a:moveTo>
                    <a:pt x="29458" y="9446"/>
                  </a:moveTo>
                  <a:cubicBezTo>
                    <a:pt x="29457" y="9447"/>
                    <a:pt x="29455" y="9448"/>
                    <a:pt x="29453" y="9449"/>
                  </a:cubicBezTo>
                  <a:lnTo>
                    <a:pt x="29453" y="9449"/>
                  </a:lnTo>
                  <a:cubicBezTo>
                    <a:pt x="29455" y="9448"/>
                    <a:pt x="29457" y="9447"/>
                    <a:pt x="29458" y="9446"/>
                  </a:cubicBezTo>
                  <a:close/>
                  <a:moveTo>
                    <a:pt x="9586" y="9569"/>
                  </a:moveTo>
                  <a:cubicBezTo>
                    <a:pt x="9585" y="9571"/>
                    <a:pt x="9585" y="9573"/>
                    <a:pt x="9585" y="9574"/>
                  </a:cubicBezTo>
                  <a:lnTo>
                    <a:pt x="9585" y="9574"/>
                  </a:lnTo>
                  <a:cubicBezTo>
                    <a:pt x="9585" y="9573"/>
                    <a:pt x="9585" y="9571"/>
                    <a:pt x="9586" y="9569"/>
                  </a:cubicBezTo>
                  <a:close/>
                  <a:moveTo>
                    <a:pt x="3847" y="9791"/>
                  </a:moveTo>
                  <a:lnTo>
                    <a:pt x="3847" y="9791"/>
                  </a:lnTo>
                  <a:cubicBezTo>
                    <a:pt x="3844" y="9792"/>
                    <a:pt x="3841" y="9792"/>
                    <a:pt x="3838" y="9793"/>
                  </a:cubicBezTo>
                  <a:lnTo>
                    <a:pt x="3838" y="9793"/>
                  </a:lnTo>
                  <a:cubicBezTo>
                    <a:pt x="3841" y="9792"/>
                    <a:pt x="3844" y="9792"/>
                    <a:pt x="3847" y="9791"/>
                  </a:cubicBezTo>
                  <a:close/>
                  <a:moveTo>
                    <a:pt x="36355" y="2143"/>
                  </a:moveTo>
                  <a:cubicBezTo>
                    <a:pt x="36409" y="2143"/>
                    <a:pt x="36463" y="2146"/>
                    <a:pt x="36516" y="2149"/>
                  </a:cubicBezTo>
                  <a:cubicBezTo>
                    <a:pt x="36571" y="2155"/>
                    <a:pt x="36626" y="2165"/>
                    <a:pt x="36682" y="2177"/>
                  </a:cubicBezTo>
                  <a:cubicBezTo>
                    <a:pt x="36734" y="2191"/>
                    <a:pt x="36785" y="2205"/>
                    <a:pt x="36835" y="2222"/>
                  </a:cubicBezTo>
                  <a:cubicBezTo>
                    <a:pt x="36849" y="2227"/>
                    <a:pt x="36862" y="2234"/>
                    <a:pt x="36877" y="2239"/>
                  </a:cubicBezTo>
                  <a:cubicBezTo>
                    <a:pt x="36915" y="2262"/>
                    <a:pt x="36956" y="2284"/>
                    <a:pt x="36993" y="2309"/>
                  </a:cubicBezTo>
                  <a:cubicBezTo>
                    <a:pt x="36993" y="2308"/>
                    <a:pt x="36991" y="2307"/>
                    <a:pt x="36988" y="2305"/>
                  </a:cubicBezTo>
                  <a:lnTo>
                    <a:pt x="36988" y="2305"/>
                  </a:lnTo>
                  <a:cubicBezTo>
                    <a:pt x="36993" y="2308"/>
                    <a:pt x="36994" y="2309"/>
                    <a:pt x="36998" y="2313"/>
                  </a:cubicBezTo>
                  <a:cubicBezTo>
                    <a:pt x="37001" y="2315"/>
                    <a:pt x="37003" y="2317"/>
                    <a:pt x="37006" y="2319"/>
                  </a:cubicBezTo>
                  <a:lnTo>
                    <a:pt x="37004" y="2319"/>
                  </a:lnTo>
                  <a:cubicBezTo>
                    <a:pt x="37011" y="2325"/>
                    <a:pt x="37019" y="2331"/>
                    <a:pt x="37026" y="2336"/>
                  </a:cubicBezTo>
                  <a:cubicBezTo>
                    <a:pt x="37031" y="2340"/>
                    <a:pt x="37034" y="2344"/>
                    <a:pt x="37037" y="2347"/>
                  </a:cubicBezTo>
                  <a:cubicBezTo>
                    <a:pt x="37061" y="2379"/>
                    <a:pt x="37082" y="2411"/>
                    <a:pt x="37105" y="2442"/>
                  </a:cubicBezTo>
                  <a:cubicBezTo>
                    <a:pt x="37116" y="2461"/>
                    <a:pt x="37128" y="2480"/>
                    <a:pt x="37137" y="2501"/>
                  </a:cubicBezTo>
                  <a:cubicBezTo>
                    <a:pt x="37143" y="2510"/>
                    <a:pt x="37145" y="2521"/>
                    <a:pt x="37148" y="2528"/>
                  </a:cubicBezTo>
                  <a:cubicBezTo>
                    <a:pt x="37151" y="2540"/>
                    <a:pt x="37153" y="2549"/>
                    <a:pt x="37156" y="2561"/>
                  </a:cubicBezTo>
                  <a:cubicBezTo>
                    <a:pt x="37159" y="2587"/>
                    <a:pt x="37164" y="2611"/>
                    <a:pt x="37165" y="2640"/>
                  </a:cubicBezTo>
                  <a:cubicBezTo>
                    <a:pt x="37165" y="2663"/>
                    <a:pt x="37165" y="2687"/>
                    <a:pt x="37162" y="2712"/>
                  </a:cubicBezTo>
                  <a:cubicBezTo>
                    <a:pt x="37157" y="2759"/>
                    <a:pt x="37149" y="2806"/>
                    <a:pt x="37137" y="2852"/>
                  </a:cubicBezTo>
                  <a:cubicBezTo>
                    <a:pt x="37106" y="2976"/>
                    <a:pt x="37071" y="3099"/>
                    <a:pt x="37027" y="3220"/>
                  </a:cubicBezTo>
                  <a:cubicBezTo>
                    <a:pt x="36983" y="3335"/>
                    <a:pt x="36924" y="3440"/>
                    <a:pt x="36869" y="3550"/>
                  </a:cubicBezTo>
                  <a:cubicBezTo>
                    <a:pt x="36672" y="3920"/>
                    <a:pt x="36456" y="4281"/>
                    <a:pt x="36246" y="4646"/>
                  </a:cubicBezTo>
                  <a:cubicBezTo>
                    <a:pt x="36153" y="4808"/>
                    <a:pt x="36074" y="4977"/>
                    <a:pt x="36010" y="5153"/>
                  </a:cubicBezTo>
                  <a:cubicBezTo>
                    <a:pt x="35935" y="5354"/>
                    <a:pt x="35856" y="5555"/>
                    <a:pt x="35799" y="5764"/>
                  </a:cubicBezTo>
                  <a:cubicBezTo>
                    <a:pt x="35683" y="6173"/>
                    <a:pt x="35785" y="6605"/>
                    <a:pt x="35932" y="6993"/>
                  </a:cubicBezTo>
                  <a:cubicBezTo>
                    <a:pt x="36012" y="7200"/>
                    <a:pt x="36103" y="7402"/>
                    <a:pt x="36205" y="7598"/>
                  </a:cubicBezTo>
                  <a:cubicBezTo>
                    <a:pt x="36302" y="7784"/>
                    <a:pt x="36412" y="7962"/>
                    <a:pt x="36527" y="8139"/>
                  </a:cubicBezTo>
                  <a:cubicBezTo>
                    <a:pt x="36525" y="8136"/>
                    <a:pt x="36522" y="8133"/>
                    <a:pt x="36520" y="8130"/>
                  </a:cubicBezTo>
                  <a:lnTo>
                    <a:pt x="36520" y="8130"/>
                  </a:lnTo>
                  <a:cubicBezTo>
                    <a:pt x="36587" y="8237"/>
                    <a:pt x="36650" y="8347"/>
                    <a:pt x="36723" y="8451"/>
                  </a:cubicBezTo>
                  <a:cubicBezTo>
                    <a:pt x="36790" y="8545"/>
                    <a:pt x="36859" y="8636"/>
                    <a:pt x="36928" y="8726"/>
                  </a:cubicBezTo>
                  <a:cubicBezTo>
                    <a:pt x="37042" y="8875"/>
                    <a:pt x="37147" y="9030"/>
                    <a:pt x="37248" y="9189"/>
                  </a:cubicBezTo>
                  <a:cubicBezTo>
                    <a:pt x="37283" y="9248"/>
                    <a:pt x="37314" y="9307"/>
                    <a:pt x="37344" y="9369"/>
                  </a:cubicBezTo>
                  <a:cubicBezTo>
                    <a:pt x="37363" y="9420"/>
                    <a:pt x="37384" y="9469"/>
                    <a:pt x="37401" y="9523"/>
                  </a:cubicBezTo>
                  <a:lnTo>
                    <a:pt x="37401" y="9522"/>
                  </a:lnTo>
                  <a:cubicBezTo>
                    <a:pt x="37419" y="9578"/>
                    <a:pt x="37433" y="9635"/>
                    <a:pt x="37443" y="9693"/>
                  </a:cubicBezTo>
                  <a:cubicBezTo>
                    <a:pt x="37443" y="9704"/>
                    <a:pt x="37447" y="9717"/>
                    <a:pt x="37447" y="9729"/>
                  </a:cubicBezTo>
                  <a:cubicBezTo>
                    <a:pt x="37446" y="9746"/>
                    <a:pt x="37446" y="9760"/>
                    <a:pt x="37445" y="9775"/>
                  </a:cubicBezTo>
                  <a:cubicBezTo>
                    <a:pt x="37438" y="9834"/>
                    <a:pt x="37429" y="9894"/>
                    <a:pt x="37416" y="9954"/>
                  </a:cubicBezTo>
                  <a:cubicBezTo>
                    <a:pt x="37416" y="9955"/>
                    <a:pt x="37414" y="9955"/>
                    <a:pt x="37413" y="9957"/>
                  </a:cubicBezTo>
                  <a:cubicBezTo>
                    <a:pt x="37399" y="10005"/>
                    <a:pt x="37385" y="10053"/>
                    <a:pt x="37374" y="10101"/>
                  </a:cubicBezTo>
                  <a:cubicBezTo>
                    <a:pt x="37364" y="10142"/>
                    <a:pt x="37355" y="10181"/>
                    <a:pt x="37345" y="10219"/>
                  </a:cubicBezTo>
                  <a:cubicBezTo>
                    <a:pt x="37347" y="10217"/>
                    <a:pt x="37348" y="10214"/>
                    <a:pt x="37348" y="10213"/>
                  </a:cubicBezTo>
                  <a:lnTo>
                    <a:pt x="37348" y="10213"/>
                  </a:lnTo>
                  <a:cubicBezTo>
                    <a:pt x="37348" y="10215"/>
                    <a:pt x="37347" y="10218"/>
                    <a:pt x="37345" y="10220"/>
                  </a:cubicBezTo>
                  <a:cubicBezTo>
                    <a:pt x="37345" y="10221"/>
                    <a:pt x="37345" y="10222"/>
                    <a:pt x="37345" y="10222"/>
                  </a:cubicBezTo>
                  <a:cubicBezTo>
                    <a:pt x="37342" y="10238"/>
                    <a:pt x="37339" y="10253"/>
                    <a:pt x="37334" y="10269"/>
                  </a:cubicBezTo>
                  <a:cubicBezTo>
                    <a:pt x="37329" y="10277"/>
                    <a:pt x="37326" y="10283"/>
                    <a:pt x="37322" y="10290"/>
                  </a:cubicBezTo>
                  <a:cubicBezTo>
                    <a:pt x="37321" y="10290"/>
                    <a:pt x="37320" y="10291"/>
                    <a:pt x="37320" y="10293"/>
                  </a:cubicBezTo>
                  <a:cubicBezTo>
                    <a:pt x="37315" y="10299"/>
                    <a:pt x="37307" y="10305"/>
                    <a:pt x="37300" y="10310"/>
                  </a:cubicBezTo>
                  <a:cubicBezTo>
                    <a:pt x="37258" y="10343"/>
                    <a:pt x="37213" y="10375"/>
                    <a:pt x="37168" y="10404"/>
                  </a:cubicBezTo>
                  <a:cubicBezTo>
                    <a:pt x="37118" y="10435"/>
                    <a:pt x="37070" y="10461"/>
                    <a:pt x="37018" y="10488"/>
                  </a:cubicBezTo>
                  <a:cubicBezTo>
                    <a:pt x="36962" y="10512"/>
                    <a:pt x="36904" y="10533"/>
                    <a:pt x="36845" y="10551"/>
                  </a:cubicBezTo>
                  <a:cubicBezTo>
                    <a:pt x="36793" y="10563"/>
                    <a:pt x="36742" y="10573"/>
                    <a:pt x="36692" y="10582"/>
                  </a:cubicBezTo>
                  <a:lnTo>
                    <a:pt x="36693" y="10580"/>
                  </a:lnTo>
                  <a:lnTo>
                    <a:pt x="36693" y="10580"/>
                  </a:lnTo>
                  <a:cubicBezTo>
                    <a:pt x="36642" y="10588"/>
                    <a:pt x="36589" y="10594"/>
                    <a:pt x="36538" y="10598"/>
                  </a:cubicBezTo>
                  <a:cubicBezTo>
                    <a:pt x="36496" y="10598"/>
                    <a:pt x="36457" y="10598"/>
                    <a:pt x="36416" y="10596"/>
                  </a:cubicBezTo>
                  <a:cubicBezTo>
                    <a:pt x="36323" y="10584"/>
                    <a:pt x="36231" y="10567"/>
                    <a:pt x="36141" y="10545"/>
                  </a:cubicBezTo>
                  <a:lnTo>
                    <a:pt x="36141" y="10545"/>
                  </a:lnTo>
                  <a:cubicBezTo>
                    <a:pt x="36149" y="10548"/>
                    <a:pt x="36159" y="10550"/>
                    <a:pt x="36169" y="10553"/>
                  </a:cubicBezTo>
                  <a:cubicBezTo>
                    <a:pt x="35993" y="10510"/>
                    <a:pt x="35820" y="10453"/>
                    <a:pt x="35641" y="10413"/>
                  </a:cubicBezTo>
                  <a:cubicBezTo>
                    <a:pt x="35480" y="10376"/>
                    <a:pt x="35313" y="10352"/>
                    <a:pt x="35150" y="10316"/>
                  </a:cubicBezTo>
                  <a:cubicBezTo>
                    <a:pt x="34974" y="10275"/>
                    <a:pt x="34800" y="10224"/>
                    <a:pt x="34629" y="10164"/>
                  </a:cubicBezTo>
                  <a:lnTo>
                    <a:pt x="34633" y="10164"/>
                  </a:lnTo>
                  <a:cubicBezTo>
                    <a:pt x="34336" y="10052"/>
                    <a:pt x="34048" y="9923"/>
                    <a:pt x="33747" y="9821"/>
                  </a:cubicBezTo>
                  <a:cubicBezTo>
                    <a:pt x="33393" y="9699"/>
                    <a:pt x="33028" y="9614"/>
                    <a:pt x="32677" y="9489"/>
                  </a:cubicBezTo>
                  <a:cubicBezTo>
                    <a:pt x="32497" y="9414"/>
                    <a:pt x="32315" y="9335"/>
                    <a:pt x="32131" y="9263"/>
                  </a:cubicBezTo>
                  <a:cubicBezTo>
                    <a:pt x="32028" y="9225"/>
                    <a:pt x="31926" y="9187"/>
                    <a:pt x="31825" y="9144"/>
                  </a:cubicBezTo>
                  <a:cubicBezTo>
                    <a:pt x="31754" y="9113"/>
                    <a:pt x="31682" y="9084"/>
                    <a:pt x="31611" y="9055"/>
                  </a:cubicBezTo>
                  <a:cubicBezTo>
                    <a:pt x="31568" y="9036"/>
                    <a:pt x="31528" y="9013"/>
                    <a:pt x="31484" y="8994"/>
                  </a:cubicBezTo>
                  <a:cubicBezTo>
                    <a:pt x="31415" y="8965"/>
                    <a:pt x="31342" y="8947"/>
                    <a:pt x="31270" y="8923"/>
                  </a:cubicBezTo>
                  <a:lnTo>
                    <a:pt x="31270" y="8921"/>
                  </a:lnTo>
                  <a:cubicBezTo>
                    <a:pt x="31262" y="8919"/>
                    <a:pt x="31255" y="8917"/>
                    <a:pt x="31250" y="8915"/>
                  </a:cubicBezTo>
                  <a:lnTo>
                    <a:pt x="31250" y="8915"/>
                  </a:lnTo>
                  <a:cubicBezTo>
                    <a:pt x="31255" y="8916"/>
                    <a:pt x="31261" y="8917"/>
                    <a:pt x="31266" y="8919"/>
                  </a:cubicBezTo>
                  <a:cubicBezTo>
                    <a:pt x="31150" y="8872"/>
                    <a:pt x="31034" y="8824"/>
                    <a:pt x="30918" y="8780"/>
                  </a:cubicBezTo>
                  <a:cubicBezTo>
                    <a:pt x="30835" y="8746"/>
                    <a:pt x="30749" y="8718"/>
                    <a:pt x="30662" y="8687"/>
                  </a:cubicBezTo>
                  <a:lnTo>
                    <a:pt x="30662" y="8687"/>
                  </a:lnTo>
                  <a:cubicBezTo>
                    <a:pt x="30672" y="8691"/>
                    <a:pt x="30682" y="8694"/>
                    <a:pt x="30690" y="8698"/>
                  </a:cubicBezTo>
                  <a:cubicBezTo>
                    <a:pt x="30613" y="8669"/>
                    <a:pt x="30536" y="8637"/>
                    <a:pt x="30458" y="8606"/>
                  </a:cubicBezTo>
                  <a:cubicBezTo>
                    <a:pt x="30937" y="8259"/>
                    <a:pt x="31416" y="7913"/>
                    <a:pt x="31910" y="7591"/>
                  </a:cubicBezTo>
                  <a:cubicBezTo>
                    <a:pt x="32021" y="7522"/>
                    <a:pt x="32131" y="7452"/>
                    <a:pt x="32239" y="7385"/>
                  </a:cubicBezTo>
                  <a:cubicBezTo>
                    <a:pt x="32354" y="7315"/>
                    <a:pt x="32474" y="7252"/>
                    <a:pt x="32595" y="7195"/>
                  </a:cubicBezTo>
                  <a:cubicBezTo>
                    <a:pt x="32637" y="7177"/>
                    <a:pt x="32681" y="7159"/>
                    <a:pt x="32723" y="7143"/>
                  </a:cubicBezTo>
                  <a:cubicBezTo>
                    <a:pt x="32785" y="7104"/>
                    <a:pt x="32851" y="7069"/>
                    <a:pt x="32919" y="7041"/>
                  </a:cubicBezTo>
                  <a:cubicBezTo>
                    <a:pt x="33126" y="6958"/>
                    <a:pt x="33339" y="6890"/>
                    <a:pt x="33553" y="6819"/>
                  </a:cubicBezTo>
                  <a:lnTo>
                    <a:pt x="33553" y="6819"/>
                  </a:lnTo>
                  <a:cubicBezTo>
                    <a:pt x="33541" y="6823"/>
                    <a:pt x="33532" y="6826"/>
                    <a:pt x="33521" y="6830"/>
                  </a:cubicBezTo>
                  <a:cubicBezTo>
                    <a:pt x="33750" y="6750"/>
                    <a:pt x="33985" y="6682"/>
                    <a:pt x="34216" y="6611"/>
                  </a:cubicBezTo>
                  <a:lnTo>
                    <a:pt x="34216" y="6611"/>
                  </a:lnTo>
                  <a:cubicBezTo>
                    <a:pt x="34215" y="6612"/>
                    <a:pt x="34214" y="6612"/>
                    <a:pt x="34213" y="6612"/>
                  </a:cubicBezTo>
                  <a:lnTo>
                    <a:pt x="34213" y="6612"/>
                  </a:lnTo>
                  <a:cubicBezTo>
                    <a:pt x="34218" y="6612"/>
                    <a:pt x="34223" y="6611"/>
                    <a:pt x="34227" y="6609"/>
                  </a:cubicBezTo>
                  <a:cubicBezTo>
                    <a:pt x="34230" y="6607"/>
                    <a:pt x="34230" y="6607"/>
                    <a:pt x="34232" y="6607"/>
                  </a:cubicBezTo>
                  <a:cubicBezTo>
                    <a:pt x="34286" y="6588"/>
                    <a:pt x="34337" y="6571"/>
                    <a:pt x="34390" y="6553"/>
                  </a:cubicBezTo>
                  <a:cubicBezTo>
                    <a:pt x="34453" y="6533"/>
                    <a:pt x="34518" y="6521"/>
                    <a:pt x="34582" y="6504"/>
                  </a:cubicBezTo>
                  <a:cubicBezTo>
                    <a:pt x="34586" y="6504"/>
                    <a:pt x="34590" y="6504"/>
                    <a:pt x="34594" y="6502"/>
                  </a:cubicBezTo>
                  <a:lnTo>
                    <a:pt x="34596" y="6500"/>
                  </a:lnTo>
                  <a:cubicBezTo>
                    <a:pt x="34641" y="6486"/>
                    <a:pt x="34686" y="6471"/>
                    <a:pt x="34730" y="6458"/>
                  </a:cubicBezTo>
                  <a:cubicBezTo>
                    <a:pt x="34717" y="6455"/>
                    <a:pt x="34707" y="6451"/>
                    <a:pt x="34695" y="6448"/>
                  </a:cubicBezTo>
                  <a:lnTo>
                    <a:pt x="34695" y="6450"/>
                  </a:lnTo>
                  <a:cubicBezTo>
                    <a:pt x="34692" y="6448"/>
                    <a:pt x="34689" y="6447"/>
                    <a:pt x="34685" y="6447"/>
                  </a:cubicBezTo>
                  <a:cubicBezTo>
                    <a:pt x="34681" y="6447"/>
                    <a:pt x="34679" y="6447"/>
                    <a:pt x="34677" y="6445"/>
                  </a:cubicBezTo>
                  <a:cubicBezTo>
                    <a:pt x="34518" y="6407"/>
                    <a:pt x="34355" y="6373"/>
                    <a:pt x="34196" y="6333"/>
                  </a:cubicBezTo>
                  <a:cubicBezTo>
                    <a:pt x="34035" y="6294"/>
                    <a:pt x="33872" y="6254"/>
                    <a:pt x="33707" y="6219"/>
                  </a:cubicBezTo>
                  <a:cubicBezTo>
                    <a:pt x="33399" y="6155"/>
                    <a:pt x="33088" y="6095"/>
                    <a:pt x="32776" y="6051"/>
                  </a:cubicBezTo>
                  <a:lnTo>
                    <a:pt x="32776" y="6051"/>
                  </a:lnTo>
                  <a:cubicBezTo>
                    <a:pt x="32779" y="6052"/>
                    <a:pt x="32782" y="6054"/>
                    <a:pt x="32784" y="6054"/>
                  </a:cubicBezTo>
                  <a:lnTo>
                    <a:pt x="32784" y="6054"/>
                  </a:lnTo>
                  <a:cubicBezTo>
                    <a:pt x="32666" y="6042"/>
                    <a:pt x="32549" y="6030"/>
                    <a:pt x="32429" y="6016"/>
                  </a:cubicBezTo>
                  <a:cubicBezTo>
                    <a:pt x="32409" y="6013"/>
                    <a:pt x="32391" y="6013"/>
                    <a:pt x="32371" y="6011"/>
                  </a:cubicBezTo>
                  <a:cubicBezTo>
                    <a:pt x="32305" y="6007"/>
                    <a:pt x="32239" y="5996"/>
                    <a:pt x="32175" y="5979"/>
                  </a:cubicBezTo>
                  <a:cubicBezTo>
                    <a:pt x="32019" y="5975"/>
                    <a:pt x="31865" y="5975"/>
                    <a:pt x="31710" y="5970"/>
                  </a:cubicBezTo>
                  <a:cubicBezTo>
                    <a:pt x="31712" y="5970"/>
                    <a:pt x="31713" y="5969"/>
                    <a:pt x="31715" y="5969"/>
                  </a:cubicBezTo>
                  <a:lnTo>
                    <a:pt x="31715" y="5969"/>
                  </a:lnTo>
                  <a:cubicBezTo>
                    <a:pt x="31718" y="5969"/>
                    <a:pt x="31721" y="5970"/>
                    <a:pt x="31724" y="5970"/>
                  </a:cubicBezTo>
                  <a:cubicBezTo>
                    <a:pt x="31721" y="5969"/>
                    <a:pt x="31719" y="5969"/>
                    <a:pt x="31717" y="5969"/>
                  </a:cubicBezTo>
                  <a:cubicBezTo>
                    <a:pt x="31716" y="5969"/>
                    <a:pt x="31716" y="5969"/>
                    <a:pt x="31715" y="5969"/>
                  </a:cubicBezTo>
                  <a:lnTo>
                    <a:pt x="31715" y="5969"/>
                  </a:lnTo>
                  <a:cubicBezTo>
                    <a:pt x="31608" y="5961"/>
                    <a:pt x="31506" y="5945"/>
                    <a:pt x="31398" y="5935"/>
                  </a:cubicBezTo>
                  <a:cubicBezTo>
                    <a:pt x="31294" y="5927"/>
                    <a:pt x="31189" y="5920"/>
                    <a:pt x="31085" y="5912"/>
                  </a:cubicBezTo>
                  <a:cubicBezTo>
                    <a:pt x="31094" y="5912"/>
                    <a:pt x="31102" y="5912"/>
                    <a:pt x="31110" y="5913"/>
                  </a:cubicBezTo>
                  <a:lnTo>
                    <a:pt x="31110" y="5913"/>
                  </a:lnTo>
                  <a:cubicBezTo>
                    <a:pt x="30941" y="5897"/>
                    <a:pt x="30775" y="5867"/>
                    <a:pt x="30609" y="5837"/>
                  </a:cubicBezTo>
                  <a:cubicBezTo>
                    <a:pt x="30487" y="5812"/>
                    <a:pt x="30364" y="5795"/>
                    <a:pt x="30244" y="5769"/>
                  </a:cubicBezTo>
                  <a:lnTo>
                    <a:pt x="30245" y="5769"/>
                  </a:lnTo>
                  <a:cubicBezTo>
                    <a:pt x="30154" y="5750"/>
                    <a:pt x="30065" y="5728"/>
                    <a:pt x="29977" y="5702"/>
                  </a:cubicBezTo>
                  <a:cubicBezTo>
                    <a:pt x="29871" y="5662"/>
                    <a:pt x="29767" y="5618"/>
                    <a:pt x="29661" y="5578"/>
                  </a:cubicBezTo>
                  <a:cubicBezTo>
                    <a:pt x="29634" y="5570"/>
                    <a:pt x="29608" y="5560"/>
                    <a:pt x="29582" y="5550"/>
                  </a:cubicBezTo>
                  <a:cubicBezTo>
                    <a:pt x="29546" y="5535"/>
                    <a:pt x="29510" y="5523"/>
                    <a:pt x="29472" y="5515"/>
                  </a:cubicBezTo>
                  <a:cubicBezTo>
                    <a:pt x="29592" y="5453"/>
                    <a:pt x="29714" y="5391"/>
                    <a:pt x="29834" y="5327"/>
                  </a:cubicBezTo>
                  <a:cubicBezTo>
                    <a:pt x="30204" y="5127"/>
                    <a:pt x="30562" y="4911"/>
                    <a:pt x="30929" y="4712"/>
                  </a:cubicBezTo>
                  <a:cubicBezTo>
                    <a:pt x="31312" y="4503"/>
                    <a:pt x="31695" y="4299"/>
                    <a:pt x="32078" y="4092"/>
                  </a:cubicBezTo>
                  <a:cubicBezTo>
                    <a:pt x="32447" y="3892"/>
                    <a:pt x="32817" y="3699"/>
                    <a:pt x="33199" y="3523"/>
                  </a:cubicBezTo>
                  <a:cubicBezTo>
                    <a:pt x="33531" y="3375"/>
                    <a:pt x="33868" y="3236"/>
                    <a:pt x="34199" y="3082"/>
                  </a:cubicBezTo>
                  <a:cubicBezTo>
                    <a:pt x="34497" y="2944"/>
                    <a:pt x="34785" y="2788"/>
                    <a:pt x="35083" y="2648"/>
                  </a:cubicBezTo>
                  <a:cubicBezTo>
                    <a:pt x="35330" y="2541"/>
                    <a:pt x="35577" y="2432"/>
                    <a:pt x="35819" y="2316"/>
                  </a:cubicBezTo>
                  <a:lnTo>
                    <a:pt x="35819" y="2316"/>
                  </a:lnTo>
                  <a:lnTo>
                    <a:pt x="35790" y="2329"/>
                  </a:lnTo>
                  <a:cubicBezTo>
                    <a:pt x="35921" y="2268"/>
                    <a:pt x="36055" y="2215"/>
                    <a:pt x="36192" y="2169"/>
                  </a:cubicBezTo>
                  <a:lnTo>
                    <a:pt x="36190" y="2169"/>
                  </a:lnTo>
                  <a:cubicBezTo>
                    <a:pt x="36191" y="2169"/>
                    <a:pt x="36192" y="2169"/>
                    <a:pt x="36192" y="2168"/>
                  </a:cubicBezTo>
                  <a:cubicBezTo>
                    <a:pt x="36200" y="2167"/>
                    <a:pt x="36205" y="2164"/>
                    <a:pt x="36213" y="2163"/>
                  </a:cubicBezTo>
                  <a:lnTo>
                    <a:pt x="36213" y="2163"/>
                  </a:lnTo>
                  <a:lnTo>
                    <a:pt x="36202" y="2167"/>
                  </a:lnTo>
                  <a:cubicBezTo>
                    <a:pt x="36226" y="2158"/>
                    <a:pt x="36250" y="2152"/>
                    <a:pt x="36276" y="2148"/>
                  </a:cubicBezTo>
                  <a:cubicBezTo>
                    <a:pt x="36302" y="2147"/>
                    <a:pt x="36329" y="2144"/>
                    <a:pt x="36355" y="2143"/>
                  </a:cubicBezTo>
                  <a:close/>
                  <a:moveTo>
                    <a:pt x="24855" y="10781"/>
                  </a:moveTo>
                  <a:cubicBezTo>
                    <a:pt x="24853" y="10781"/>
                    <a:pt x="24851" y="10782"/>
                    <a:pt x="24849" y="10782"/>
                  </a:cubicBezTo>
                  <a:cubicBezTo>
                    <a:pt x="24851" y="10782"/>
                    <a:pt x="24853" y="10781"/>
                    <a:pt x="24855" y="10781"/>
                  </a:cubicBezTo>
                  <a:close/>
                  <a:moveTo>
                    <a:pt x="7578" y="11210"/>
                  </a:moveTo>
                  <a:cubicBezTo>
                    <a:pt x="7580" y="11210"/>
                    <a:pt x="7581" y="11211"/>
                    <a:pt x="7583" y="11211"/>
                  </a:cubicBezTo>
                  <a:cubicBezTo>
                    <a:pt x="7581" y="11211"/>
                    <a:pt x="7580" y="11210"/>
                    <a:pt x="7578" y="11210"/>
                  </a:cubicBezTo>
                  <a:close/>
                  <a:moveTo>
                    <a:pt x="8819" y="4349"/>
                  </a:moveTo>
                  <a:cubicBezTo>
                    <a:pt x="8823" y="4354"/>
                    <a:pt x="8827" y="4358"/>
                    <a:pt x="8830" y="4362"/>
                  </a:cubicBezTo>
                  <a:lnTo>
                    <a:pt x="8830" y="4362"/>
                  </a:lnTo>
                  <a:cubicBezTo>
                    <a:pt x="8906" y="4460"/>
                    <a:pt x="8986" y="4551"/>
                    <a:pt x="9064" y="4645"/>
                  </a:cubicBezTo>
                  <a:cubicBezTo>
                    <a:pt x="9144" y="4745"/>
                    <a:pt x="9219" y="4850"/>
                    <a:pt x="9289" y="4958"/>
                  </a:cubicBezTo>
                  <a:lnTo>
                    <a:pt x="9283" y="4950"/>
                  </a:lnTo>
                  <a:lnTo>
                    <a:pt x="9283" y="4950"/>
                  </a:lnTo>
                  <a:cubicBezTo>
                    <a:pt x="9324" y="5025"/>
                    <a:pt x="9363" y="5099"/>
                    <a:pt x="9400" y="5177"/>
                  </a:cubicBezTo>
                  <a:cubicBezTo>
                    <a:pt x="9434" y="5256"/>
                    <a:pt x="9463" y="5334"/>
                    <a:pt x="9491" y="5417"/>
                  </a:cubicBezTo>
                  <a:cubicBezTo>
                    <a:pt x="9535" y="5575"/>
                    <a:pt x="9568" y="5737"/>
                    <a:pt x="9606" y="5897"/>
                  </a:cubicBezTo>
                  <a:cubicBezTo>
                    <a:pt x="9651" y="6085"/>
                    <a:pt x="9689" y="6275"/>
                    <a:pt x="9722" y="6468"/>
                  </a:cubicBezTo>
                  <a:lnTo>
                    <a:pt x="9722" y="6464"/>
                  </a:lnTo>
                  <a:cubicBezTo>
                    <a:pt x="9758" y="6696"/>
                    <a:pt x="9795" y="6931"/>
                    <a:pt x="9808" y="7168"/>
                  </a:cubicBezTo>
                  <a:cubicBezTo>
                    <a:pt x="9808" y="7163"/>
                    <a:pt x="9808" y="7157"/>
                    <a:pt x="9808" y="7151"/>
                  </a:cubicBezTo>
                  <a:cubicBezTo>
                    <a:pt x="9814" y="7310"/>
                    <a:pt x="9816" y="7467"/>
                    <a:pt x="9823" y="7626"/>
                  </a:cubicBezTo>
                  <a:cubicBezTo>
                    <a:pt x="9827" y="7884"/>
                    <a:pt x="9808" y="8145"/>
                    <a:pt x="9785" y="8404"/>
                  </a:cubicBezTo>
                  <a:cubicBezTo>
                    <a:pt x="9743" y="8775"/>
                    <a:pt x="9682" y="9144"/>
                    <a:pt x="9600" y="9509"/>
                  </a:cubicBezTo>
                  <a:lnTo>
                    <a:pt x="9600" y="9507"/>
                  </a:lnTo>
                  <a:cubicBezTo>
                    <a:pt x="9594" y="9531"/>
                    <a:pt x="9590" y="9557"/>
                    <a:pt x="9585" y="9580"/>
                  </a:cubicBezTo>
                  <a:cubicBezTo>
                    <a:pt x="9585" y="9578"/>
                    <a:pt x="9585" y="9576"/>
                    <a:pt x="9585" y="9574"/>
                  </a:cubicBezTo>
                  <a:lnTo>
                    <a:pt x="9585" y="9574"/>
                  </a:lnTo>
                  <a:cubicBezTo>
                    <a:pt x="9581" y="9598"/>
                    <a:pt x="9575" y="9622"/>
                    <a:pt x="9569" y="9645"/>
                  </a:cubicBezTo>
                  <a:cubicBezTo>
                    <a:pt x="9570" y="9638"/>
                    <a:pt x="9572" y="9632"/>
                    <a:pt x="9573" y="9624"/>
                  </a:cubicBezTo>
                  <a:lnTo>
                    <a:pt x="9573" y="9624"/>
                  </a:lnTo>
                  <a:cubicBezTo>
                    <a:pt x="9535" y="9769"/>
                    <a:pt x="9500" y="9912"/>
                    <a:pt x="9451" y="10053"/>
                  </a:cubicBezTo>
                  <a:cubicBezTo>
                    <a:pt x="9411" y="10174"/>
                    <a:pt x="9365" y="10293"/>
                    <a:pt x="9318" y="10411"/>
                  </a:cubicBezTo>
                  <a:lnTo>
                    <a:pt x="9320" y="10411"/>
                  </a:lnTo>
                  <a:cubicBezTo>
                    <a:pt x="9317" y="10415"/>
                    <a:pt x="9316" y="10420"/>
                    <a:pt x="9315" y="10425"/>
                  </a:cubicBezTo>
                  <a:cubicBezTo>
                    <a:pt x="9312" y="10428"/>
                    <a:pt x="9311" y="10432"/>
                    <a:pt x="9310" y="10436"/>
                  </a:cubicBezTo>
                  <a:cubicBezTo>
                    <a:pt x="9246" y="10587"/>
                    <a:pt x="9174" y="10733"/>
                    <a:pt x="9095" y="10879"/>
                  </a:cubicBezTo>
                  <a:lnTo>
                    <a:pt x="9101" y="10868"/>
                  </a:lnTo>
                  <a:lnTo>
                    <a:pt x="9101" y="10868"/>
                  </a:lnTo>
                  <a:cubicBezTo>
                    <a:pt x="9059" y="10940"/>
                    <a:pt x="9016" y="11012"/>
                    <a:pt x="8971" y="11082"/>
                  </a:cubicBezTo>
                  <a:cubicBezTo>
                    <a:pt x="8918" y="11148"/>
                    <a:pt x="8858" y="11207"/>
                    <a:pt x="8802" y="11270"/>
                  </a:cubicBezTo>
                  <a:cubicBezTo>
                    <a:pt x="8779" y="11295"/>
                    <a:pt x="8758" y="11322"/>
                    <a:pt x="8735" y="11347"/>
                  </a:cubicBezTo>
                  <a:cubicBezTo>
                    <a:pt x="8710" y="11363"/>
                    <a:pt x="8688" y="11382"/>
                    <a:pt x="8670" y="11405"/>
                  </a:cubicBezTo>
                  <a:cubicBezTo>
                    <a:pt x="8495" y="11378"/>
                    <a:pt x="8319" y="11355"/>
                    <a:pt x="8144" y="11326"/>
                  </a:cubicBezTo>
                  <a:lnTo>
                    <a:pt x="8144" y="11327"/>
                  </a:lnTo>
                  <a:cubicBezTo>
                    <a:pt x="8032" y="11308"/>
                    <a:pt x="7922" y="11289"/>
                    <a:pt x="7810" y="11267"/>
                  </a:cubicBezTo>
                  <a:cubicBezTo>
                    <a:pt x="7722" y="11249"/>
                    <a:pt x="7638" y="11224"/>
                    <a:pt x="7552" y="11205"/>
                  </a:cubicBezTo>
                  <a:lnTo>
                    <a:pt x="7552" y="11205"/>
                  </a:lnTo>
                  <a:cubicBezTo>
                    <a:pt x="7561" y="11206"/>
                    <a:pt x="7569" y="11207"/>
                    <a:pt x="7578" y="11210"/>
                  </a:cubicBezTo>
                  <a:lnTo>
                    <a:pt x="7578" y="11210"/>
                  </a:lnTo>
                  <a:cubicBezTo>
                    <a:pt x="7302" y="11130"/>
                    <a:pt x="7034" y="11039"/>
                    <a:pt x="6768" y="10940"/>
                  </a:cubicBezTo>
                  <a:cubicBezTo>
                    <a:pt x="6529" y="10851"/>
                    <a:pt x="6287" y="10773"/>
                    <a:pt x="6043" y="10699"/>
                  </a:cubicBezTo>
                  <a:cubicBezTo>
                    <a:pt x="5787" y="10620"/>
                    <a:pt x="5525" y="10552"/>
                    <a:pt x="5269" y="10468"/>
                  </a:cubicBezTo>
                  <a:cubicBezTo>
                    <a:pt x="5032" y="10389"/>
                    <a:pt x="4797" y="10305"/>
                    <a:pt x="4564" y="10212"/>
                  </a:cubicBezTo>
                  <a:lnTo>
                    <a:pt x="4566" y="10212"/>
                  </a:lnTo>
                  <a:cubicBezTo>
                    <a:pt x="4565" y="10212"/>
                    <a:pt x="4564" y="10211"/>
                    <a:pt x="4565" y="10210"/>
                  </a:cubicBezTo>
                  <a:lnTo>
                    <a:pt x="4561" y="10210"/>
                  </a:lnTo>
                  <a:cubicBezTo>
                    <a:pt x="4561" y="10209"/>
                    <a:pt x="4560" y="10208"/>
                    <a:pt x="4559" y="10208"/>
                  </a:cubicBezTo>
                  <a:lnTo>
                    <a:pt x="4538" y="10201"/>
                  </a:lnTo>
                  <a:cubicBezTo>
                    <a:pt x="4542" y="10201"/>
                    <a:pt x="4545" y="10203"/>
                    <a:pt x="4548" y="10204"/>
                  </a:cubicBezTo>
                  <a:cubicBezTo>
                    <a:pt x="4467" y="10166"/>
                    <a:pt x="4386" y="10127"/>
                    <a:pt x="4304" y="10088"/>
                  </a:cubicBezTo>
                  <a:cubicBezTo>
                    <a:pt x="4387" y="10040"/>
                    <a:pt x="4471" y="9995"/>
                    <a:pt x="4547" y="9936"/>
                  </a:cubicBezTo>
                  <a:cubicBezTo>
                    <a:pt x="4616" y="9883"/>
                    <a:pt x="4683" y="9832"/>
                    <a:pt x="4744" y="9769"/>
                  </a:cubicBezTo>
                  <a:cubicBezTo>
                    <a:pt x="4832" y="9676"/>
                    <a:pt x="4907" y="9572"/>
                    <a:pt x="4979" y="9466"/>
                  </a:cubicBezTo>
                  <a:cubicBezTo>
                    <a:pt x="4983" y="9455"/>
                    <a:pt x="4989" y="9444"/>
                    <a:pt x="4993" y="9432"/>
                  </a:cubicBezTo>
                  <a:cubicBezTo>
                    <a:pt x="5029" y="9337"/>
                    <a:pt x="5059" y="9241"/>
                    <a:pt x="5085" y="9143"/>
                  </a:cubicBezTo>
                  <a:lnTo>
                    <a:pt x="5085" y="9148"/>
                  </a:lnTo>
                  <a:cubicBezTo>
                    <a:pt x="5100" y="9075"/>
                    <a:pt x="5117" y="9003"/>
                    <a:pt x="5128" y="8927"/>
                  </a:cubicBezTo>
                  <a:cubicBezTo>
                    <a:pt x="5136" y="8848"/>
                    <a:pt x="5142" y="8771"/>
                    <a:pt x="5151" y="8692"/>
                  </a:cubicBezTo>
                  <a:cubicBezTo>
                    <a:pt x="5151" y="8688"/>
                    <a:pt x="5152" y="8682"/>
                    <a:pt x="5152" y="8677"/>
                  </a:cubicBezTo>
                  <a:lnTo>
                    <a:pt x="5152" y="8677"/>
                  </a:lnTo>
                  <a:cubicBezTo>
                    <a:pt x="5133" y="8704"/>
                    <a:pt x="5114" y="8727"/>
                    <a:pt x="5095" y="8751"/>
                  </a:cubicBezTo>
                  <a:cubicBezTo>
                    <a:pt x="5020" y="8852"/>
                    <a:pt x="4942" y="8951"/>
                    <a:pt x="4848" y="9038"/>
                  </a:cubicBezTo>
                  <a:cubicBezTo>
                    <a:pt x="4731" y="9150"/>
                    <a:pt x="4609" y="9254"/>
                    <a:pt x="4488" y="9359"/>
                  </a:cubicBezTo>
                  <a:cubicBezTo>
                    <a:pt x="4464" y="9379"/>
                    <a:pt x="4441" y="9402"/>
                    <a:pt x="4416" y="9425"/>
                  </a:cubicBezTo>
                  <a:cubicBezTo>
                    <a:pt x="4413" y="9428"/>
                    <a:pt x="4410" y="9431"/>
                    <a:pt x="4408" y="9435"/>
                  </a:cubicBezTo>
                  <a:cubicBezTo>
                    <a:pt x="4391" y="9454"/>
                    <a:pt x="4372" y="9472"/>
                    <a:pt x="4352" y="9488"/>
                  </a:cubicBezTo>
                  <a:cubicBezTo>
                    <a:pt x="4282" y="9545"/>
                    <a:pt x="4209" y="9598"/>
                    <a:pt x="4134" y="9647"/>
                  </a:cubicBezTo>
                  <a:cubicBezTo>
                    <a:pt x="4144" y="9643"/>
                    <a:pt x="4152" y="9638"/>
                    <a:pt x="4162" y="9634"/>
                  </a:cubicBezTo>
                  <a:lnTo>
                    <a:pt x="4162" y="9634"/>
                  </a:lnTo>
                  <a:cubicBezTo>
                    <a:pt x="4089" y="9677"/>
                    <a:pt x="4013" y="9717"/>
                    <a:pt x="3937" y="9755"/>
                  </a:cubicBezTo>
                  <a:cubicBezTo>
                    <a:pt x="3902" y="9769"/>
                    <a:pt x="3867" y="9784"/>
                    <a:pt x="3830" y="9795"/>
                  </a:cubicBezTo>
                  <a:cubicBezTo>
                    <a:pt x="3832" y="9795"/>
                    <a:pt x="3833" y="9795"/>
                    <a:pt x="3835" y="9794"/>
                  </a:cubicBezTo>
                  <a:lnTo>
                    <a:pt x="3835" y="9794"/>
                  </a:lnTo>
                  <a:cubicBezTo>
                    <a:pt x="3817" y="9799"/>
                    <a:pt x="3800" y="9805"/>
                    <a:pt x="3783" y="9809"/>
                  </a:cubicBezTo>
                  <a:lnTo>
                    <a:pt x="3781" y="9809"/>
                  </a:lnTo>
                  <a:cubicBezTo>
                    <a:pt x="3773" y="9808"/>
                    <a:pt x="3766" y="9808"/>
                    <a:pt x="3758" y="9808"/>
                  </a:cubicBezTo>
                  <a:cubicBezTo>
                    <a:pt x="3745" y="9808"/>
                    <a:pt x="3731" y="9809"/>
                    <a:pt x="3717" y="9811"/>
                  </a:cubicBezTo>
                  <a:cubicBezTo>
                    <a:pt x="3558" y="9738"/>
                    <a:pt x="3398" y="9665"/>
                    <a:pt x="3241" y="9587"/>
                  </a:cubicBezTo>
                  <a:cubicBezTo>
                    <a:pt x="3017" y="9476"/>
                    <a:pt x="2799" y="9359"/>
                    <a:pt x="2577" y="9243"/>
                  </a:cubicBezTo>
                  <a:cubicBezTo>
                    <a:pt x="2365" y="9131"/>
                    <a:pt x="2149" y="9021"/>
                    <a:pt x="1941" y="8903"/>
                  </a:cubicBezTo>
                  <a:lnTo>
                    <a:pt x="1941" y="8903"/>
                  </a:lnTo>
                  <a:cubicBezTo>
                    <a:pt x="1945" y="8905"/>
                    <a:pt x="1950" y="8905"/>
                    <a:pt x="1953" y="8907"/>
                  </a:cubicBezTo>
                  <a:lnTo>
                    <a:pt x="1953" y="8907"/>
                  </a:lnTo>
                  <a:cubicBezTo>
                    <a:pt x="1810" y="8821"/>
                    <a:pt x="1673" y="8727"/>
                    <a:pt x="1540" y="8624"/>
                  </a:cubicBezTo>
                  <a:cubicBezTo>
                    <a:pt x="1536" y="8621"/>
                    <a:pt x="1532" y="8618"/>
                    <a:pt x="1526" y="8615"/>
                  </a:cubicBezTo>
                  <a:cubicBezTo>
                    <a:pt x="1525" y="8614"/>
                    <a:pt x="1525" y="8614"/>
                    <a:pt x="1523" y="8613"/>
                  </a:cubicBezTo>
                  <a:cubicBezTo>
                    <a:pt x="1523" y="8612"/>
                    <a:pt x="1523" y="8612"/>
                    <a:pt x="1521" y="8611"/>
                  </a:cubicBezTo>
                  <a:cubicBezTo>
                    <a:pt x="1409" y="8520"/>
                    <a:pt x="1299" y="8424"/>
                    <a:pt x="1185" y="8337"/>
                  </a:cubicBezTo>
                  <a:cubicBezTo>
                    <a:pt x="1180" y="8333"/>
                    <a:pt x="1175" y="8329"/>
                    <a:pt x="1170" y="8326"/>
                  </a:cubicBezTo>
                  <a:cubicBezTo>
                    <a:pt x="1161" y="8318"/>
                    <a:pt x="1153" y="8311"/>
                    <a:pt x="1143" y="8304"/>
                  </a:cubicBezTo>
                  <a:cubicBezTo>
                    <a:pt x="1057" y="8235"/>
                    <a:pt x="976" y="8162"/>
                    <a:pt x="897" y="8088"/>
                  </a:cubicBezTo>
                  <a:cubicBezTo>
                    <a:pt x="897" y="8087"/>
                    <a:pt x="897" y="8086"/>
                    <a:pt x="896" y="8086"/>
                  </a:cubicBezTo>
                  <a:cubicBezTo>
                    <a:pt x="893" y="8084"/>
                    <a:pt x="891" y="8082"/>
                    <a:pt x="888" y="8080"/>
                  </a:cubicBezTo>
                  <a:cubicBezTo>
                    <a:pt x="779" y="7963"/>
                    <a:pt x="680" y="7841"/>
                    <a:pt x="577" y="7718"/>
                  </a:cubicBezTo>
                  <a:cubicBezTo>
                    <a:pt x="931" y="7466"/>
                    <a:pt x="1295" y="7232"/>
                    <a:pt x="1662" y="6999"/>
                  </a:cubicBezTo>
                  <a:cubicBezTo>
                    <a:pt x="1937" y="6832"/>
                    <a:pt x="2216" y="6670"/>
                    <a:pt x="2502" y="6515"/>
                  </a:cubicBezTo>
                  <a:cubicBezTo>
                    <a:pt x="2795" y="6356"/>
                    <a:pt x="3091" y="6213"/>
                    <a:pt x="3393" y="6072"/>
                  </a:cubicBezTo>
                  <a:lnTo>
                    <a:pt x="3394" y="6072"/>
                  </a:lnTo>
                  <a:cubicBezTo>
                    <a:pt x="3410" y="6065"/>
                    <a:pt x="3427" y="6060"/>
                    <a:pt x="3443" y="6051"/>
                  </a:cubicBezTo>
                  <a:cubicBezTo>
                    <a:pt x="3478" y="6038"/>
                    <a:pt x="3511" y="6021"/>
                    <a:pt x="3544" y="6005"/>
                  </a:cubicBezTo>
                  <a:cubicBezTo>
                    <a:pt x="3578" y="5990"/>
                    <a:pt x="3606" y="5979"/>
                    <a:pt x="3637" y="5964"/>
                  </a:cubicBezTo>
                  <a:cubicBezTo>
                    <a:pt x="3686" y="5948"/>
                    <a:pt x="3734" y="5922"/>
                    <a:pt x="3780" y="5902"/>
                  </a:cubicBezTo>
                  <a:cubicBezTo>
                    <a:pt x="3828" y="5881"/>
                    <a:pt x="3877" y="5860"/>
                    <a:pt x="3926" y="5841"/>
                  </a:cubicBezTo>
                  <a:cubicBezTo>
                    <a:pt x="4035" y="5794"/>
                    <a:pt x="4146" y="5748"/>
                    <a:pt x="4254" y="5703"/>
                  </a:cubicBezTo>
                  <a:cubicBezTo>
                    <a:pt x="4487" y="5607"/>
                    <a:pt x="4718" y="5508"/>
                    <a:pt x="4953" y="5421"/>
                  </a:cubicBezTo>
                  <a:cubicBezTo>
                    <a:pt x="5420" y="5246"/>
                    <a:pt x="5891" y="5083"/>
                    <a:pt x="6368" y="4937"/>
                  </a:cubicBezTo>
                  <a:lnTo>
                    <a:pt x="6368" y="4937"/>
                  </a:lnTo>
                  <a:cubicBezTo>
                    <a:pt x="6359" y="4939"/>
                    <a:pt x="6349" y="4943"/>
                    <a:pt x="6338" y="4946"/>
                  </a:cubicBezTo>
                  <a:cubicBezTo>
                    <a:pt x="6652" y="4855"/>
                    <a:pt x="6968" y="4766"/>
                    <a:pt x="7286" y="4690"/>
                  </a:cubicBezTo>
                  <a:cubicBezTo>
                    <a:pt x="7596" y="4619"/>
                    <a:pt x="7908" y="4550"/>
                    <a:pt x="8219" y="4479"/>
                  </a:cubicBezTo>
                  <a:cubicBezTo>
                    <a:pt x="8419" y="4435"/>
                    <a:pt x="8619" y="4393"/>
                    <a:pt x="8819" y="4349"/>
                  </a:cubicBezTo>
                  <a:close/>
                  <a:moveTo>
                    <a:pt x="14571" y="3669"/>
                  </a:moveTo>
                  <a:cubicBezTo>
                    <a:pt x="14947" y="3669"/>
                    <a:pt x="15321" y="3677"/>
                    <a:pt x="15696" y="3677"/>
                  </a:cubicBezTo>
                  <a:cubicBezTo>
                    <a:pt x="15748" y="3677"/>
                    <a:pt x="15800" y="3677"/>
                    <a:pt x="15852" y="3677"/>
                  </a:cubicBezTo>
                  <a:cubicBezTo>
                    <a:pt x="16012" y="3675"/>
                    <a:pt x="16172" y="3674"/>
                    <a:pt x="16332" y="3674"/>
                  </a:cubicBezTo>
                  <a:cubicBezTo>
                    <a:pt x="16653" y="3674"/>
                    <a:pt x="16973" y="3678"/>
                    <a:pt x="17293" y="3686"/>
                  </a:cubicBezTo>
                  <a:cubicBezTo>
                    <a:pt x="17529" y="3695"/>
                    <a:pt x="17764" y="3707"/>
                    <a:pt x="17999" y="3714"/>
                  </a:cubicBezTo>
                  <a:cubicBezTo>
                    <a:pt x="18235" y="3719"/>
                    <a:pt x="18477" y="3722"/>
                    <a:pt x="18716" y="3728"/>
                  </a:cubicBezTo>
                  <a:cubicBezTo>
                    <a:pt x="19169" y="3737"/>
                    <a:pt x="19622" y="3780"/>
                    <a:pt x="20075" y="3816"/>
                  </a:cubicBezTo>
                  <a:cubicBezTo>
                    <a:pt x="20238" y="3834"/>
                    <a:pt x="20401" y="3853"/>
                    <a:pt x="20562" y="3878"/>
                  </a:cubicBezTo>
                  <a:cubicBezTo>
                    <a:pt x="20710" y="3897"/>
                    <a:pt x="20855" y="3931"/>
                    <a:pt x="20999" y="3961"/>
                  </a:cubicBezTo>
                  <a:cubicBezTo>
                    <a:pt x="21297" y="4021"/>
                    <a:pt x="21596" y="4061"/>
                    <a:pt x="21895" y="4106"/>
                  </a:cubicBezTo>
                  <a:cubicBezTo>
                    <a:pt x="22042" y="4128"/>
                    <a:pt x="22189" y="4145"/>
                    <a:pt x="22336" y="4171"/>
                  </a:cubicBezTo>
                  <a:cubicBezTo>
                    <a:pt x="22491" y="4197"/>
                    <a:pt x="22644" y="4227"/>
                    <a:pt x="22799" y="4256"/>
                  </a:cubicBezTo>
                  <a:cubicBezTo>
                    <a:pt x="22964" y="4287"/>
                    <a:pt x="23131" y="4319"/>
                    <a:pt x="23298" y="4345"/>
                  </a:cubicBezTo>
                  <a:cubicBezTo>
                    <a:pt x="23425" y="4367"/>
                    <a:pt x="23560" y="4376"/>
                    <a:pt x="23689" y="4388"/>
                  </a:cubicBezTo>
                  <a:cubicBezTo>
                    <a:pt x="23796" y="4401"/>
                    <a:pt x="23903" y="4415"/>
                    <a:pt x="24008" y="4434"/>
                  </a:cubicBezTo>
                  <a:cubicBezTo>
                    <a:pt x="24105" y="4450"/>
                    <a:pt x="24200" y="4472"/>
                    <a:pt x="24296" y="4494"/>
                  </a:cubicBezTo>
                  <a:cubicBezTo>
                    <a:pt x="24288" y="4492"/>
                    <a:pt x="24282" y="4489"/>
                    <a:pt x="24275" y="4487"/>
                  </a:cubicBezTo>
                  <a:lnTo>
                    <a:pt x="24275" y="4487"/>
                  </a:lnTo>
                  <a:cubicBezTo>
                    <a:pt x="24507" y="4546"/>
                    <a:pt x="24738" y="4609"/>
                    <a:pt x="24971" y="4665"/>
                  </a:cubicBezTo>
                  <a:cubicBezTo>
                    <a:pt x="25198" y="4718"/>
                    <a:pt x="25424" y="4765"/>
                    <a:pt x="25650" y="4815"/>
                  </a:cubicBezTo>
                  <a:lnTo>
                    <a:pt x="25652" y="4815"/>
                  </a:lnTo>
                  <a:cubicBezTo>
                    <a:pt x="25660" y="4818"/>
                    <a:pt x="25670" y="4819"/>
                    <a:pt x="25679" y="4822"/>
                  </a:cubicBezTo>
                  <a:lnTo>
                    <a:pt x="25670" y="4821"/>
                  </a:lnTo>
                  <a:lnTo>
                    <a:pt x="25670" y="4821"/>
                  </a:lnTo>
                  <a:cubicBezTo>
                    <a:pt x="26114" y="4932"/>
                    <a:pt x="26554" y="5071"/>
                    <a:pt x="26996" y="5194"/>
                  </a:cubicBezTo>
                  <a:cubicBezTo>
                    <a:pt x="27349" y="5292"/>
                    <a:pt x="27694" y="5416"/>
                    <a:pt x="28039" y="5542"/>
                  </a:cubicBezTo>
                  <a:cubicBezTo>
                    <a:pt x="28092" y="5563"/>
                    <a:pt x="28142" y="5588"/>
                    <a:pt x="28191" y="5612"/>
                  </a:cubicBezTo>
                  <a:cubicBezTo>
                    <a:pt x="28240" y="5628"/>
                    <a:pt x="28289" y="5646"/>
                    <a:pt x="28338" y="5665"/>
                  </a:cubicBezTo>
                  <a:cubicBezTo>
                    <a:pt x="28347" y="5666"/>
                    <a:pt x="28356" y="5667"/>
                    <a:pt x="28363" y="5669"/>
                  </a:cubicBezTo>
                  <a:cubicBezTo>
                    <a:pt x="28385" y="5674"/>
                    <a:pt x="28406" y="5681"/>
                    <a:pt x="28426" y="5688"/>
                  </a:cubicBezTo>
                  <a:cubicBezTo>
                    <a:pt x="28435" y="5689"/>
                    <a:pt x="28445" y="5690"/>
                    <a:pt x="28454" y="5693"/>
                  </a:cubicBezTo>
                  <a:cubicBezTo>
                    <a:pt x="28483" y="5700"/>
                    <a:pt x="28509" y="5708"/>
                    <a:pt x="28537" y="5718"/>
                  </a:cubicBezTo>
                  <a:cubicBezTo>
                    <a:pt x="28583" y="5732"/>
                    <a:pt x="28631" y="5749"/>
                    <a:pt x="28678" y="5766"/>
                  </a:cubicBezTo>
                  <a:cubicBezTo>
                    <a:pt x="28688" y="5769"/>
                    <a:pt x="28697" y="5774"/>
                    <a:pt x="28708" y="5777"/>
                  </a:cubicBezTo>
                  <a:cubicBezTo>
                    <a:pt x="28713" y="5779"/>
                    <a:pt x="28720" y="5780"/>
                    <a:pt x="28726" y="5782"/>
                  </a:cubicBezTo>
                  <a:cubicBezTo>
                    <a:pt x="28754" y="5790"/>
                    <a:pt x="28786" y="5799"/>
                    <a:pt x="28815" y="5809"/>
                  </a:cubicBezTo>
                  <a:cubicBezTo>
                    <a:pt x="28841" y="5817"/>
                    <a:pt x="28864" y="5828"/>
                    <a:pt x="28886" y="5842"/>
                  </a:cubicBezTo>
                  <a:cubicBezTo>
                    <a:pt x="28940" y="5858"/>
                    <a:pt x="28993" y="5875"/>
                    <a:pt x="29047" y="5889"/>
                  </a:cubicBezTo>
                  <a:cubicBezTo>
                    <a:pt x="29160" y="5920"/>
                    <a:pt x="29274" y="5946"/>
                    <a:pt x="29386" y="5981"/>
                  </a:cubicBezTo>
                  <a:lnTo>
                    <a:pt x="29386" y="5981"/>
                  </a:lnTo>
                  <a:cubicBezTo>
                    <a:pt x="29391" y="5983"/>
                    <a:pt x="29397" y="5985"/>
                    <a:pt x="29402" y="5987"/>
                  </a:cubicBezTo>
                  <a:lnTo>
                    <a:pt x="29400" y="5987"/>
                  </a:lnTo>
                  <a:cubicBezTo>
                    <a:pt x="29403" y="5987"/>
                    <a:pt x="29407" y="5988"/>
                    <a:pt x="29410" y="5989"/>
                  </a:cubicBezTo>
                  <a:cubicBezTo>
                    <a:pt x="29415" y="5990"/>
                    <a:pt x="29419" y="5992"/>
                    <a:pt x="29423" y="5994"/>
                  </a:cubicBezTo>
                  <a:lnTo>
                    <a:pt x="29426" y="5994"/>
                  </a:lnTo>
                  <a:cubicBezTo>
                    <a:pt x="29525" y="6030"/>
                    <a:pt x="29624" y="6067"/>
                    <a:pt x="29720" y="6108"/>
                  </a:cubicBezTo>
                  <a:cubicBezTo>
                    <a:pt x="29870" y="6173"/>
                    <a:pt x="30028" y="6206"/>
                    <a:pt x="30187" y="6239"/>
                  </a:cubicBezTo>
                  <a:cubicBezTo>
                    <a:pt x="30360" y="6276"/>
                    <a:pt x="30534" y="6304"/>
                    <a:pt x="30708" y="6333"/>
                  </a:cubicBezTo>
                  <a:cubicBezTo>
                    <a:pt x="30895" y="6367"/>
                    <a:pt x="31079" y="6384"/>
                    <a:pt x="31270" y="6399"/>
                  </a:cubicBezTo>
                  <a:cubicBezTo>
                    <a:pt x="31331" y="6404"/>
                    <a:pt x="31395" y="6409"/>
                    <a:pt x="31456" y="6417"/>
                  </a:cubicBezTo>
                  <a:cubicBezTo>
                    <a:pt x="31568" y="6430"/>
                    <a:pt x="31680" y="6442"/>
                    <a:pt x="31795" y="6446"/>
                  </a:cubicBezTo>
                  <a:cubicBezTo>
                    <a:pt x="31977" y="6448"/>
                    <a:pt x="32161" y="6449"/>
                    <a:pt x="32345" y="6461"/>
                  </a:cubicBezTo>
                  <a:cubicBezTo>
                    <a:pt x="32503" y="6480"/>
                    <a:pt x="32658" y="6508"/>
                    <a:pt x="32816" y="6514"/>
                  </a:cubicBezTo>
                  <a:cubicBezTo>
                    <a:pt x="32907" y="6519"/>
                    <a:pt x="33000" y="6519"/>
                    <a:pt x="33090" y="6520"/>
                  </a:cubicBezTo>
                  <a:lnTo>
                    <a:pt x="33045" y="6533"/>
                  </a:lnTo>
                  <a:cubicBezTo>
                    <a:pt x="32761" y="6610"/>
                    <a:pt x="32484" y="6715"/>
                    <a:pt x="32221" y="6847"/>
                  </a:cubicBezTo>
                  <a:cubicBezTo>
                    <a:pt x="32090" y="6914"/>
                    <a:pt x="31970" y="6993"/>
                    <a:pt x="31847" y="7070"/>
                  </a:cubicBezTo>
                  <a:cubicBezTo>
                    <a:pt x="31740" y="7136"/>
                    <a:pt x="31635" y="7202"/>
                    <a:pt x="31530" y="7271"/>
                  </a:cubicBezTo>
                  <a:cubicBezTo>
                    <a:pt x="31292" y="7428"/>
                    <a:pt x="31057" y="7593"/>
                    <a:pt x="30822" y="7759"/>
                  </a:cubicBezTo>
                  <a:cubicBezTo>
                    <a:pt x="30491" y="7995"/>
                    <a:pt x="30158" y="8230"/>
                    <a:pt x="29828" y="8472"/>
                  </a:cubicBezTo>
                  <a:cubicBezTo>
                    <a:pt x="29665" y="8591"/>
                    <a:pt x="29501" y="8705"/>
                    <a:pt x="29339" y="8827"/>
                  </a:cubicBezTo>
                  <a:cubicBezTo>
                    <a:pt x="29243" y="8902"/>
                    <a:pt x="29147" y="8974"/>
                    <a:pt x="29049" y="9045"/>
                  </a:cubicBezTo>
                  <a:cubicBezTo>
                    <a:pt x="28894" y="9159"/>
                    <a:pt x="28737" y="9268"/>
                    <a:pt x="28586" y="9386"/>
                  </a:cubicBezTo>
                  <a:cubicBezTo>
                    <a:pt x="28459" y="9487"/>
                    <a:pt x="28331" y="9591"/>
                    <a:pt x="28193" y="9681"/>
                  </a:cubicBezTo>
                  <a:cubicBezTo>
                    <a:pt x="28188" y="9684"/>
                    <a:pt x="28183" y="9686"/>
                    <a:pt x="28178" y="9690"/>
                  </a:cubicBezTo>
                  <a:cubicBezTo>
                    <a:pt x="28066" y="9740"/>
                    <a:pt x="27954" y="9786"/>
                    <a:pt x="27841" y="9831"/>
                  </a:cubicBezTo>
                  <a:cubicBezTo>
                    <a:pt x="27599" y="9922"/>
                    <a:pt x="27352" y="9993"/>
                    <a:pt x="27111" y="10081"/>
                  </a:cubicBezTo>
                  <a:cubicBezTo>
                    <a:pt x="26856" y="10177"/>
                    <a:pt x="26599" y="10263"/>
                    <a:pt x="26339" y="10343"/>
                  </a:cubicBezTo>
                  <a:cubicBezTo>
                    <a:pt x="26102" y="10417"/>
                    <a:pt x="25862" y="10474"/>
                    <a:pt x="25626" y="10550"/>
                  </a:cubicBezTo>
                  <a:cubicBezTo>
                    <a:pt x="25369" y="10631"/>
                    <a:pt x="25115" y="10711"/>
                    <a:pt x="24855" y="10781"/>
                  </a:cubicBezTo>
                  <a:lnTo>
                    <a:pt x="24855" y="10781"/>
                  </a:lnTo>
                  <a:cubicBezTo>
                    <a:pt x="24858" y="10780"/>
                    <a:pt x="24862" y="10780"/>
                    <a:pt x="24865" y="10780"/>
                  </a:cubicBezTo>
                  <a:cubicBezTo>
                    <a:pt x="24751" y="10805"/>
                    <a:pt x="24640" y="10829"/>
                    <a:pt x="24523" y="10846"/>
                  </a:cubicBezTo>
                  <a:cubicBezTo>
                    <a:pt x="24405" y="10863"/>
                    <a:pt x="24286" y="10877"/>
                    <a:pt x="24170" y="10894"/>
                  </a:cubicBezTo>
                  <a:cubicBezTo>
                    <a:pt x="23947" y="10928"/>
                    <a:pt x="23725" y="10970"/>
                    <a:pt x="23506" y="11022"/>
                  </a:cubicBezTo>
                  <a:cubicBezTo>
                    <a:pt x="23066" y="11125"/>
                    <a:pt x="22625" y="11224"/>
                    <a:pt x="22184" y="11324"/>
                  </a:cubicBezTo>
                  <a:cubicBezTo>
                    <a:pt x="21968" y="11375"/>
                    <a:pt x="21750" y="11424"/>
                    <a:pt x="21531" y="11459"/>
                  </a:cubicBezTo>
                  <a:cubicBezTo>
                    <a:pt x="21297" y="11496"/>
                    <a:pt x="21063" y="11527"/>
                    <a:pt x="20827" y="11561"/>
                  </a:cubicBezTo>
                  <a:cubicBezTo>
                    <a:pt x="20394" y="11620"/>
                    <a:pt x="19963" y="11687"/>
                    <a:pt x="19529" y="11741"/>
                  </a:cubicBezTo>
                  <a:cubicBezTo>
                    <a:pt x="19531" y="11739"/>
                    <a:pt x="19534" y="11739"/>
                    <a:pt x="19536" y="11738"/>
                  </a:cubicBezTo>
                  <a:lnTo>
                    <a:pt x="19536" y="11738"/>
                  </a:lnTo>
                  <a:cubicBezTo>
                    <a:pt x="19225" y="11773"/>
                    <a:pt x="18917" y="11809"/>
                    <a:pt x="18609" y="11840"/>
                  </a:cubicBezTo>
                  <a:cubicBezTo>
                    <a:pt x="18324" y="11869"/>
                    <a:pt x="18035" y="11879"/>
                    <a:pt x="17748" y="11889"/>
                  </a:cubicBezTo>
                  <a:cubicBezTo>
                    <a:pt x="17447" y="11902"/>
                    <a:pt x="17147" y="11908"/>
                    <a:pt x="16845" y="11917"/>
                  </a:cubicBezTo>
                  <a:cubicBezTo>
                    <a:pt x="16605" y="11926"/>
                    <a:pt x="16365" y="11933"/>
                    <a:pt x="16124" y="11933"/>
                  </a:cubicBezTo>
                  <a:cubicBezTo>
                    <a:pt x="16093" y="11933"/>
                    <a:pt x="16061" y="11932"/>
                    <a:pt x="16029" y="11932"/>
                  </a:cubicBezTo>
                  <a:lnTo>
                    <a:pt x="16032" y="11932"/>
                  </a:lnTo>
                  <a:cubicBezTo>
                    <a:pt x="15721" y="11923"/>
                    <a:pt x="15407" y="11908"/>
                    <a:pt x="15095" y="11904"/>
                  </a:cubicBezTo>
                  <a:cubicBezTo>
                    <a:pt x="14771" y="11898"/>
                    <a:pt x="14444" y="11901"/>
                    <a:pt x="14118" y="11897"/>
                  </a:cubicBezTo>
                  <a:lnTo>
                    <a:pt x="14125" y="11897"/>
                  </a:lnTo>
                  <a:cubicBezTo>
                    <a:pt x="13959" y="11891"/>
                    <a:pt x="13794" y="11888"/>
                    <a:pt x="13629" y="11875"/>
                  </a:cubicBezTo>
                  <a:cubicBezTo>
                    <a:pt x="13465" y="11864"/>
                    <a:pt x="13297" y="11849"/>
                    <a:pt x="13131" y="11840"/>
                  </a:cubicBezTo>
                  <a:cubicBezTo>
                    <a:pt x="12773" y="11821"/>
                    <a:pt x="12415" y="11814"/>
                    <a:pt x="12059" y="11801"/>
                  </a:cubicBezTo>
                  <a:cubicBezTo>
                    <a:pt x="11709" y="11788"/>
                    <a:pt x="11363" y="11753"/>
                    <a:pt x="11015" y="11722"/>
                  </a:cubicBezTo>
                  <a:cubicBezTo>
                    <a:pt x="10849" y="11706"/>
                    <a:pt x="10684" y="11694"/>
                    <a:pt x="10518" y="11678"/>
                  </a:cubicBezTo>
                  <a:cubicBezTo>
                    <a:pt x="10350" y="11663"/>
                    <a:pt x="10184" y="11640"/>
                    <a:pt x="10020" y="11617"/>
                  </a:cubicBezTo>
                  <a:lnTo>
                    <a:pt x="10020" y="11617"/>
                  </a:lnTo>
                  <a:lnTo>
                    <a:pt x="10049" y="11620"/>
                  </a:lnTo>
                  <a:cubicBezTo>
                    <a:pt x="9780" y="11576"/>
                    <a:pt x="9508" y="11534"/>
                    <a:pt x="9239" y="11493"/>
                  </a:cubicBezTo>
                  <a:cubicBezTo>
                    <a:pt x="9254" y="11476"/>
                    <a:pt x="9270" y="11460"/>
                    <a:pt x="9284" y="11443"/>
                  </a:cubicBezTo>
                  <a:cubicBezTo>
                    <a:pt x="9332" y="11386"/>
                    <a:pt x="9377" y="11326"/>
                    <a:pt x="9417" y="11263"/>
                  </a:cubicBezTo>
                  <a:cubicBezTo>
                    <a:pt x="9542" y="11061"/>
                    <a:pt x="9651" y="10849"/>
                    <a:pt x="9742" y="10629"/>
                  </a:cubicBezTo>
                  <a:cubicBezTo>
                    <a:pt x="9805" y="10473"/>
                    <a:pt x="9863" y="10316"/>
                    <a:pt x="9915" y="10155"/>
                  </a:cubicBezTo>
                  <a:cubicBezTo>
                    <a:pt x="9962" y="10016"/>
                    <a:pt x="9998" y="9872"/>
                    <a:pt x="10032" y="9731"/>
                  </a:cubicBezTo>
                  <a:cubicBezTo>
                    <a:pt x="10032" y="9733"/>
                    <a:pt x="10032" y="9736"/>
                    <a:pt x="10032" y="9738"/>
                  </a:cubicBezTo>
                  <a:cubicBezTo>
                    <a:pt x="10039" y="9703"/>
                    <a:pt x="10048" y="9667"/>
                    <a:pt x="10056" y="9633"/>
                  </a:cubicBezTo>
                  <a:lnTo>
                    <a:pt x="10056" y="9633"/>
                  </a:lnTo>
                  <a:lnTo>
                    <a:pt x="10048" y="9665"/>
                  </a:lnTo>
                  <a:cubicBezTo>
                    <a:pt x="10097" y="9473"/>
                    <a:pt x="10130" y="9279"/>
                    <a:pt x="10165" y="9085"/>
                  </a:cubicBezTo>
                  <a:cubicBezTo>
                    <a:pt x="10198" y="8902"/>
                    <a:pt x="10225" y="8716"/>
                    <a:pt x="10247" y="8530"/>
                  </a:cubicBezTo>
                  <a:cubicBezTo>
                    <a:pt x="10269" y="8337"/>
                    <a:pt x="10282" y="8139"/>
                    <a:pt x="10292" y="7944"/>
                  </a:cubicBezTo>
                  <a:cubicBezTo>
                    <a:pt x="10300" y="7755"/>
                    <a:pt x="10293" y="7567"/>
                    <a:pt x="10287" y="7377"/>
                  </a:cubicBezTo>
                  <a:cubicBezTo>
                    <a:pt x="10287" y="7379"/>
                    <a:pt x="10287" y="7383"/>
                    <a:pt x="10286" y="7385"/>
                  </a:cubicBezTo>
                  <a:cubicBezTo>
                    <a:pt x="10282" y="7170"/>
                    <a:pt x="10275" y="6957"/>
                    <a:pt x="10243" y="6746"/>
                  </a:cubicBezTo>
                  <a:cubicBezTo>
                    <a:pt x="10210" y="6531"/>
                    <a:pt x="10180" y="6316"/>
                    <a:pt x="10136" y="6103"/>
                  </a:cubicBezTo>
                  <a:cubicBezTo>
                    <a:pt x="10093" y="5902"/>
                    <a:pt x="10044" y="5702"/>
                    <a:pt x="10001" y="5500"/>
                  </a:cubicBezTo>
                  <a:cubicBezTo>
                    <a:pt x="9957" y="5310"/>
                    <a:pt x="9894" y="5124"/>
                    <a:pt x="9809" y="4948"/>
                  </a:cubicBezTo>
                  <a:cubicBezTo>
                    <a:pt x="9715" y="4749"/>
                    <a:pt x="9596" y="4564"/>
                    <a:pt x="9456" y="4395"/>
                  </a:cubicBezTo>
                  <a:cubicBezTo>
                    <a:pt x="9410" y="4340"/>
                    <a:pt x="9363" y="4287"/>
                    <a:pt x="9315" y="4235"/>
                  </a:cubicBezTo>
                  <a:cubicBezTo>
                    <a:pt x="9410" y="4212"/>
                    <a:pt x="9505" y="4190"/>
                    <a:pt x="9600" y="4169"/>
                  </a:cubicBezTo>
                  <a:cubicBezTo>
                    <a:pt x="9726" y="4140"/>
                    <a:pt x="9853" y="4119"/>
                    <a:pt x="9979" y="4096"/>
                  </a:cubicBezTo>
                  <a:cubicBezTo>
                    <a:pt x="9987" y="4095"/>
                    <a:pt x="9992" y="4093"/>
                    <a:pt x="9998" y="4092"/>
                  </a:cubicBezTo>
                  <a:cubicBezTo>
                    <a:pt x="10002" y="4092"/>
                    <a:pt x="10002" y="4091"/>
                    <a:pt x="10004" y="4091"/>
                  </a:cubicBezTo>
                  <a:lnTo>
                    <a:pt x="10004" y="4091"/>
                  </a:lnTo>
                  <a:lnTo>
                    <a:pt x="10002" y="4092"/>
                  </a:lnTo>
                  <a:cubicBezTo>
                    <a:pt x="10224" y="4061"/>
                    <a:pt x="10446" y="4037"/>
                    <a:pt x="10671" y="4007"/>
                  </a:cubicBezTo>
                  <a:cubicBezTo>
                    <a:pt x="10902" y="3976"/>
                    <a:pt x="11131" y="3939"/>
                    <a:pt x="11361" y="3903"/>
                  </a:cubicBezTo>
                  <a:cubicBezTo>
                    <a:pt x="11609" y="3869"/>
                    <a:pt x="11857" y="3845"/>
                    <a:pt x="12106" y="3822"/>
                  </a:cubicBezTo>
                  <a:cubicBezTo>
                    <a:pt x="12384" y="3797"/>
                    <a:pt x="12663" y="3772"/>
                    <a:pt x="12943" y="3750"/>
                  </a:cubicBezTo>
                  <a:cubicBezTo>
                    <a:pt x="13207" y="3728"/>
                    <a:pt x="13474" y="3721"/>
                    <a:pt x="13738" y="3703"/>
                  </a:cubicBezTo>
                  <a:cubicBezTo>
                    <a:pt x="13981" y="3688"/>
                    <a:pt x="14223" y="3674"/>
                    <a:pt x="14463" y="3669"/>
                  </a:cubicBezTo>
                  <a:cubicBezTo>
                    <a:pt x="14499" y="3669"/>
                    <a:pt x="14535" y="3669"/>
                    <a:pt x="14571" y="3669"/>
                  </a:cubicBezTo>
                  <a:close/>
                  <a:moveTo>
                    <a:pt x="16941" y="12668"/>
                  </a:moveTo>
                  <a:lnTo>
                    <a:pt x="16941" y="12668"/>
                  </a:lnTo>
                  <a:cubicBezTo>
                    <a:pt x="16947" y="12675"/>
                    <a:pt x="16955" y="12682"/>
                    <a:pt x="16960" y="12689"/>
                  </a:cubicBezTo>
                  <a:cubicBezTo>
                    <a:pt x="16955" y="12681"/>
                    <a:pt x="16948" y="12675"/>
                    <a:pt x="16941" y="12668"/>
                  </a:cubicBezTo>
                  <a:close/>
                  <a:moveTo>
                    <a:pt x="12182" y="12279"/>
                  </a:moveTo>
                  <a:cubicBezTo>
                    <a:pt x="12336" y="12284"/>
                    <a:pt x="12489" y="12288"/>
                    <a:pt x="12643" y="12293"/>
                  </a:cubicBezTo>
                  <a:cubicBezTo>
                    <a:pt x="12897" y="12303"/>
                    <a:pt x="13152" y="12317"/>
                    <a:pt x="13408" y="12336"/>
                  </a:cubicBezTo>
                  <a:cubicBezTo>
                    <a:pt x="13655" y="12353"/>
                    <a:pt x="13904" y="12370"/>
                    <a:pt x="14154" y="12371"/>
                  </a:cubicBezTo>
                  <a:cubicBezTo>
                    <a:pt x="14414" y="12375"/>
                    <a:pt x="14675" y="12374"/>
                    <a:pt x="14934" y="12375"/>
                  </a:cubicBezTo>
                  <a:cubicBezTo>
                    <a:pt x="14930" y="12374"/>
                    <a:pt x="14925" y="12374"/>
                    <a:pt x="14920" y="12374"/>
                  </a:cubicBezTo>
                  <a:cubicBezTo>
                    <a:pt x="14915" y="12374"/>
                    <a:pt x="14910" y="12374"/>
                    <a:pt x="14905" y="12374"/>
                  </a:cubicBezTo>
                  <a:lnTo>
                    <a:pt x="14905" y="12374"/>
                  </a:lnTo>
                  <a:cubicBezTo>
                    <a:pt x="15252" y="12379"/>
                    <a:pt x="15601" y="12394"/>
                    <a:pt x="15949" y="12405"/>
                  </a:cubicBezTo>
                  <a:cubicBezTo>
                    <a:pt x="16011" y="12407"/>
                    <a:pt x="16074" y="12407"/>
                    <a:pt x="16136" y="12407"/>
                  </a:cubicBezTo>
                  <a:cubicBezTo>
                    <a:pt x="16267" y="12407"/>
                    <a:pt x="16398" y="12405"/>
                    <a:pt x="16528" y="12401"/>
                  </a:cubicBezTo>
                  <a:cubicBezTo>
                    <a:pt x="16553" y="12436"/>
                    <a:pt x="16588" y="12461"/>
                    <a:pt x="16628" y="12475"/>
                  </a:cubicBezTo>
                  <a:cubicBezTo>
                    <a:pt x="16649" y="12480"/>
                    <a:pt x="16671" y="12484"/>
                    <a:pt x="16693" y="12491"/>
                  </a:cubicBezTo>
                  <a:cubicBezTo>
                    <a:pt x="16717" y="12498"/>
                    <a:pt x="16741" y="12504"/>
                    <a:pt x="16762" y="12512"/>
                  </a:cubicBezTo>
                  <a:cubicBezTo>
                    <a:pt x="16764" y="12512"/>
                    <a:pt x="16765" y="12512"/>
                    <a:pt x="16765" y="12514"/>
                  </a:cubicBezTo>
                  <a:lnTo>
                    <a:pt x="16769" y="12514"/>
                  </a:lnTo>
                  <a:cubicBezTo>
                    <a:pt x="16775" y="12517"/>
                    <a:pt x="16780" y="12520"/>
                    <a:pt x="16785" y="12523"/>
                  </a:cubicBezTo>
                  <a:cubicBezTo>
                    <a:pt x="16833" y="12565"/>
                    <a:pt x="16882" y="12609"/>
                    <a:pt x="16927" y="12654"/>
                  </a:cubicBezTo>
                  <a:cubicBezTo>
                    <a:pt x="16924" y="12651"/>
                    <a:pt x="16923" y="12648"/>
                    <a:pt x="16921" y="12645"/>
                  </a:cubicBezTo>
                  <a:lnTo>
                    <a:pt x="16921" y="12645"/>
                  </a:lnTo>
                  <a:cubicBezTo>
                    <a:pt x="16925" y="12650"/>
                    <a:pt x="16929" y="12654"/>
                    <a:pt x="16934" y="12659"/>
                  </a:cubicBezTo>
                  <a:cubicBezTo>
                    <a:pt x="16934" y="12659"/>
                    <a:pt x="16934" y="12660"/>
                    <a:pt x="16934" y="12661"/>
                  </a:cubicBezTo>
                  <a:cubicBezTo>
                    <a:pt x="16936" y="12663"/>
                    <a:pt x="16939" y="12666"/>
                    <a:pt x="16941" y="12668"/>
                  </a:cubicBezTo>
                  <a:lnTo>
                    <a:pt x="16941" y="12668"/>
                  </a:lnTo>
                  <a:cubicBezTo>
                    <a:pt x="16940" y="12667"/>
                    <a:pt x="16939" y="12666"/>
                    <a:pt x="16938" y="12665"/>
                  </a:cubicBezTo>
                  <a:lnTo>
                    <a:pt x="16938" y="12665"/>
                  </a:lnTo>
                  <a:cubicBezTo>
                    <a:pt x="16952" y="12679"/>
                    <a:pt x="16966" y="12693"/>
                    <a:pt x="16980" y="12707"/>
                  </a:cubicBezTo>
                  <a:cubicBezTo>
                    <a:pt x="16977" y="12707"/>
                    <a:pt x="16977" y="12705"/>
                    <a:pt x="16975" y="12705"/>
                  </a:cubicBezTo>
                  <a:lnTo>
                    <a:pt x="16975" y="12705"/>
                  </a:lnTo>
                  <a:cubicBezTo>
                    <a:pt x="16983" y="12711"/>
                    <a:pt x="16989" y="12720"/>
                    <a:pt x="16996" y="12726"/>
                  </a:cubicBezTo>
                  <a:lnTo>
                    <a:pt x="16995" y="12725"/>
                  </a:lnTo>
                  <a:lnTo>
                    <a:pt x="16995" y="12725"/>
                  </a:lnTo>
                  <a:cubicBezTo>
                    <a:pt x="17008" y="12740"/>
                    <a:pt x="17022" y="12753"/>
                    <a:pt x="17037" y="12767"/>
                  </a:cubicBezTo>
                  <a:lnTo>
                    <a:pt x="17033" y="12767"/>
                  </a:lnTo>
                  <a:cubicBezTo>
                    <a:pt x="17063" y="12799"/>
                    <a:pt x="17086" y="12834"/>
                    <a:pt x="17115" y="12867"/>
                  </a:cubicBezTo>
                  <a:cubicBezTo>
                    <a:pt x="17161" y="12920"/>
                    <a:pt x="17212" y="12974"/>
                    <a:pt x="17257" y="13030"/>
                  </a:cubicBezTo>
                  <a:cubicBezTo>
                    <a:pt x="17270" y="13050"/>
                    <a:pt x="17283" y="13070"/>
                    <a:pt x="17294" y="13092"/>
                  </a:cubicBezTo>
                  <a:lnTo>
                    <a:pt x="17291" y="13088"/>
                  </a:lnTo>
                  <a:lnTo>
                    <a:pt x="17291" y="13088"/>
                  </a:lnTo>
                  <a:cubicBezTo>
                    <a:pt x="17323" y="13143"/>
                    <a:pt x="17353" y="13196"/>
                    <a:pt x="17385" y="13251"/>
                  </a:cubicBezTo>
                  <a:cubicBezTo>
                    <a:pt x="17397" y="13276"/>
                    <a:pt x="17407" y="13303"/>
                    <a:pt x="17418" y="13329"/>
                  </a:cubicBezTo>
                  <a:cubicBezTo>
                    <a:pt x="17431" y="13363"/>
                    <a:pt x="17440" y="13396"/>
                    <a:pt x="17451" y="13430"/>
                  </a:cubicBezTo>
                  <a:cubicBezTo>
                    <a:pt x="17476" y="13533"/>
                    <a:pt x="17497" y="13633"/>
                    <a:pt x="17515" y="13735"/>
                  </a:cubicBezTo>
                  <a:cubicBezTo>
                    <a:pt x="17519" y="13775"/>
                    <a:pt x="17521" y="13816"/>
                    <a:pt x="17520" y="13856"/>
                  </a:cubicBezTo>
                  <a:lnTo>
                    <a:pt x="17520" y="13851"/>
                  </a:lnTo>
                  <a:cubicBezTo>
                    <a:pt x="17517" y="13979"/>
                    <a:pt x="17513" y="14109"/>
                    <a:pt x="17503" y="14238"/>
                  </a:cubicBezTo>
                  <a:cubicBezTo>
                    <a:pt x="17497" y="14285"/>
                    <a:pt x="17486" y="14332"/>
                    <a:pt x="17474" y="14378"/>
                  </a:cubicBezTo>
                  <a:cubicBezTo>
                    <a:pt x="17467" y="14391"/>
                    <a:pt x="17462" y="14404"/>
                    <a:pt x="17458" y="14418"/>
                  </a:cubicBezTo>
                  <a:cubicBezTo>
                    <a:pt x="17449" y="14431"/>
                    <a:pt x="17441" y="14447"/>
                    <a:pt x="17431" y="14461"/>
                  </a:cubicBezTo>
                  <a:cubicBezTo>
                    <a:pt x="17419" y="14477"/>
                    <a:pt x="17408" y="14490"/>
                    <a:pt x="17395" y="14508"/>
                  </a:cubicBezTo>
                  <a:cubicBezTo>
                    <a:pt x="17350" y="14561"/>
                    <a:pt x="17302" y="14614"/>
                    <a:pt x="17252" y="14664"/>
                  </a:cubicBezTo>
                  <a:cubicBezTo>
                    <a:pt x="17218" y="14693"/>
                    <a:pt x="17183" y="14722"/>
                    <a:pt x="17149" y="14748"/>
                  </a:cubicBezTo>
                  <a:cubicBezTo>
                    <a:pt x="17105" y="14780"/>
                    <a:pt x="17060" y="14810"/>
                    <a:pt x="17010" y="14839"/>
                  </a:cubicBezTo>
                  <a:cubicBezTo>
                    <a:pt x="16973" y="14858"/>
                    <a:pt x="16938" y="14875"/>
                    <a:pt x="16902" y="14892"/>
                  </a:cubicBezTo>
                  <a:cubicBezTo>
                    <a:pt x="16827" y="14918"/>
                    <a:pt x="16754" y="14940"/>
                    <a:pt x="16676" y="14959"/>
                  </a:cubicBezTo>
                  <a:cubicBezTo>
                    <a:pt x="16660" y="14964"/>
                    <a:pt x="16645" y="14966"/>
                    <a:pt x="16628" y="14968"/>
                  </a:cubicBezTo>
                  <a:cubicBezTo>
                    <a:pt x="16599" y="14971"/>
                    <a:pt x="16573" y="14974"/>
                    <a:pt x="16546" y="14975"/>
                  </a:cubicBezTo>
                  <a:cubicBezTo>
                    <a:pt x="16433" y="14970"/>
                    <a:pt x="16320" y="14958"/>
                    <a:pt x="16206" y="14946"/>
                  </a:cubicBezTo>
                  <a:cubicBezTo>
                    <a:pt x="16111" y="14928"/>
                    <a:pt x="16018" y="14908"/>
                    <a:pt x="15923" y="14885"/>
                  </a:cubicBezTo>
                  <a:cubicBezTo>
                    <a:pt x="15868" y="14866"/>
                    <a:pt x="15810" y="14846"/>
                    <a:pt x="15755" y="14822"/>
                  </a:cubicBezTo>
                  <a:cubicBezTo>
                    <a:pt x="15549" y="14733"/>
                    <a:pt x="15353" y="14621"/>
                    <a:pt x="15160" y="14509"/>
                  </a:cubicBezTo>
                  <a:lnTo>
                    <a:pt x="15160" y="14509"/>
                  </a:lnTo>
                  <a:cubicBezTo>
                    <a:pt x="15162" y="14511"/>
                    <a:pt x="15164" y="14512"/>
                    <a:pt x="15167" y="14513"/>
                  </a:cubicBezTo>
                  <a:cubicBezTo>
                    <a:pt x="14997" y="14405"/>
                    <a:pt x="14836" y="14288"/>
                    <a:pt x="14679" y="14164"/>
                  </a:cubicBezTo>
                  <a:lnTo>
                    <a:pt x="14679" y="14164"/>
                  </a:lnTo>
                  <a:lnTo>
                    <a:pt x="14681" y="14166"/>
                  </a:lnTo>
                  <a:cubicBezTo>
                    <a:pt x="14470" y="13997"/>
                    <a:pt x="14265" y="13823"/>
                    <a:pt x="14059" y="13646"/>
                  </a:cubicBezTo>
                  <a:cubicBezTo>
                    <a:pt x="13843" y="13459"/>
                    <a:pt x="13628" y="13271"/>
                    <a:pt x="13401" y="13099"/>
                  </a:cubicBezTo>
                  <a:cubicBezTo>
                    <a:pt x="13181" y="12930"/>
                    <a:pt x="12962" y="12766"/>
                    <a:pt x="12729" y="12617"/>
                  </a:cubicBezTo>
                  <a:cubicBezTo>
                    <a:pt x="12611" y="12540"/>
                    <a:pt x="12491" y="12460"/>
                    <a:pt x="12370" y="12387"/>
                  </a:cubicBezTo>
                  <a:cubicBezTo>
                    <a:pt x="12306" y="12350"/>
                    <a:pt x="12244" y="12314"/>
                    <a:pt x="12182" y="12279"/>
                  </a:cubicBezTo>
                  <a:close/>
                  <a:moveTo>
                    <a:pt x="16756" y="0"/>
                  </a:moveTo>
                  <a:cubicBezTo>
                    <a:pt x="16530" y="0"/>
                    <a:pt x="16304" y="28"/>
                    <a:pt x="16083" y="82"/>
                  </a:cubicBezTo>
                  <a:cubicBezTo>
                    <a:pt x="15846" y="140"/>
                    <a:pt x="15612" y="220"/>
                    <a:pt x="15389" y="322"/>
                  </a:cubicBezTo>
                  <a:cubicBezTo>
                    <a:pt x="14969" y="512"/>
                    <a:pt x="14584" y="776"/>
                    <a:pt x="14244" y="1088"/>
                  </a:cubicBezTo>
                  <a:cubicBezTo>
                    <a:pt x="13901" y="1403"/>
                    <a:pt x="13563" y="1721"/>
                    <a:pt x="13234" y="2051"/>
                  </a:cubicBezTo>
                  <a:lnTo>
                    <a:pt x="13234" y="2051"/>
                  </a:lnTo>
                  <a:cubicBezTo>
                    <a:pt x="13242" y="2043"/>
                    <a:pt x="13248" y="2036"/>
                    <a:pt x="13257" y="2028"/>
                  </a:cubicBezTo>
                  <a:lnTo>
                    <a:pt x="13257" y="2028"/>
                  </a:lnTo>
                  <a:cubicBezTo>
                    <a:pt x="12990" y="2288"/>
                    <a:pt x="12711" y="2537"/>
                    <a:pt x="12430" y="2783"/>
                  </a:cubicBezTo>
                  <a:cubicBezTo>
                    <a:pt x="12212" y="2975"/>
                    <a:pt x="11998" y="3174"/>
                    <a:pt x="11770" y="3355"/>
                  </a:cubicBezTo>
                  <a:lnTo>
                    <a:pt x="11768" y="3357"/>
                  </a:lnTo>
                  <a:cubicBezTo>
                    <a:pt x="11760" y="3364"/>
                    <a:pt x="11751" y="3372"/>
                    <a:pt x="11743" y="3380"/>
                  </a:cubicBezTo>
                  <a:cubicBezTo>
                    <a:pt x="11499" y="3404"/>
                    <a:pt x="11258" y="3440"/>
                    <a:pt x="11017" y="3476"/>
                  </a:cubicBezTo>
                  <a:lnTo>
                    <a:pt x="11023" y="3476"/>
                  </a:lnTo>
                  <a:cubicBezTo>
                    <a:pt x="11015" y="3478"/>
                    <a:pt x="11010" y="3479"/>
                    <a:pt x="11001" y="3480"/>
                  </a:cubicBezTo>
                  <a:lnTo>
                    <a:pt x="10996" y="3480"/>
                  </a:lnTo>
                  <a:cubicBezTo>
                    <a:pt x="10860" y="3500"/>
                    <a:pt x="10725" y="3523"/>
                    <a:pt x="10589" y="3539"/>
                  </a:cubicBezTo>
                  <a:cubicBezTo>
                    <a:pt x="10464" y="3557"/>
                    <a:pt x="10340" y="3568"/>
                    <a:pt x="10216" y="3586"/>
                  </a:cubicBezTo>
                  <a:cubicBezTo>
                    <a:pt x="9947" y="3621"/>
                    <a:pt x="9680" y="3666"/>
                    <a:pt x="9416" y="3724"/>
                  </a:cubicBezTo>
                  <a:cubicBezTo>
                    <a:pt x="9163" y="3782"/>
                    <a:pt x="8910" y="3844"/>
                    <a:pt x="8654" y="3898"/>
                  </a:cubicBezTo>
                  <a:cubicBezTo>
                    <a:pt x="8378" y="3958"/>
                    <a:pt x="8098" y="4018"/>
                    <a:pt x="7820" y="4081"/>
                  </a:cubicBezTo>
                  <a:cubicBezTo>
                    <a:pt x="7336" y="4187"/>
                    <a:pt x="6856" y="4303"/>
                    <a:pt x="6380" y="4439"/>
                  </a:cubicBezTo>
                  <a:cubicBezTo>
                    <a:pt x="5905" y="4577"/>
                    <a:pt x="5435" y="4734"/>
                    <a:pt x="4973" y="4907"/>
                  </a:cubicBezTo>
                  <a:cubicBezTo>
                    <a:pt x="4502" y="5081"/>
                    <a:pt x="4038" y="5276"/>
                    <a:pt x="3577" y="5474"/>
                  </a:cubicBezTo>
                  <a:cubicBezTo>
                    <a:pt x="3517" y="5498"/>
                    <a:pt x="3448" y="5521"/>
                    <a:pt x="3390" y="5554"/>
                  </a:cubicBezTo>
                  <a:cubicBezTo>
                    <a:pt x="3375" y="5560"/>
                    <a:pt x="3359" y="5569"/>
                    <a:pt x="3344" y="5576"/>
                  </a:cubicBezTo>
                  <a:cubicBezTo>
                    <a:pt x="3291" y="5599"/>
                    <a:pt x="3232" y="5617"/>
                    <a:pt x="3182" y="5648"/>
                  </a:cubicBezTo>
                  <a:lnTo>
                    <a:pt x="3153" y="5662"/>
                  </a:lnTo>
                  <a:cubicBezTo>
                    <a:pt x="3038" y="5714"/>
                    <a:pt x="2925" y="5766"/>
                    <a:pt x="2812" y="5820"/>
                  </a:cubicBezTo>
                  <a:cubicBezTo>
                    <a:pt x="2590" y="5929"/>
                    <a:pt x="2370" y="6044"/>
                    <a:pt x="2155" y="6162"/>
                  </a:cubicBezTo>
                  <a:cubicBezTo>
                    <a:pt x="1938" y="6281"/>
                    <a:pt x="1724" y="6404"/>
                    <a:pt x="1514" y="6532"/>
                  </a:cubicBezTo>
                  <a:cubicBezTo>
                    <a:pt x="1309" y="6657"/>
                    <a:pt x="1106" y="6788"/>
                    <a:pt x="906" y="6920"/>
                  </a:cubicBezTo>
                  <a:cubicBezTo>
                    <a:pt x="699" y="7059"/>
                    <a:pt x="491" y="7193"/>
                    <a:pt x="288" y="7338"/>
                  </a:cubicBezTo>
                  <a:cubicBezTo>
                    <a:pt x="202" y="7401"/>
                    <a:pt x="100" y="7460"/>
                    <a:pt x="40" y="7549"/>
                  </a:cubicBezTo>
                  <a:cubicBezTo>
                    <a:pt x="1" y="7609"/>
                    <a:pt x="1" y="7685"/>
                    <a:pt x="23" y="7751"/>
                  </a:cubicBezTo>
                  <a:cubicBezTo>
                    <a:pt x="24" y="7759"/>
                    <a:pt x="25" y="7765"/>
                    <a:pt x="27" y="7772"/>
                  </a:cubicBezTo>
                  <a:cubicBezTo>
                    <a:pt x="29" y="7778"/>
                    <a:pt x="28" y="7784"/>
                    <a:pt x="31" y="7788"/>
                  </a:cubicBezTo>
                  <a:cubicBezTo>
                    <a:pt x="34" y="7793"/>
                    <a:pt x="41" y="7798"/>
                    <a:pt x="45" y="7804"/>
                  </a:cubicBezTo>
                  <a:cubicBezTo>
                    <a:pt x="51" y="7820"/>
                    <a:pt x="60" y="7835"/>
                    <a:pt x="70" y="7848"/>
                  </a:cubicBezTo>
                  <a:cubicBezTo>
                    <a:pt x="140" y="7932"/>
                    <a:pt x="213" y="8015"/>
                    <a:pt x="283" y="8100"/>
                  </a:cubicBezTo>
                  <a:cubicBezTo>
                    <a:pt x="447" y="8299"/>
                    <a:pt x="620" y="8489"/>
                    <a:pt x="823" y="8650"/>
                  </a:cubicBezTo>
                  <a:cubicBezTo>
                    <a:pt x="837" y="8660"/>
                    <a:pt x="850" y="8671"/>
                    <a:pt x="862" y="8680"/>
                  </a:cubicBezTo>
                  <a:cubicBezTo>
                    <a:pt x="878" y="8694"/>
                    <a:pt x="895" y="8707"/>
                    <a:pt x="913" y="8719"/>
                  </a:cubicBezTo>
                  <a:cubicBezTo>
                    <a:pt x="1086" y="8857"/>
                    <a:pt x="1250" y="9003"/>
                    <a:pt x="1434" y="9130"/>
                  </a:cubicBezTo>
                  <a:cubicBezTo>
                    <a:pt x="1651" y="9281"/>
                    <a:pt x="1882" y="9410"/>
                    <a:pt x="2119" y="9533"/>
                  </a:cubicBezTo>
                  <a:cubicBezTo>
                    <a:pt x="2559" y="9765"/>
                    <a:pt x="2998" y="9997"/>
                    <a:pt x="3451" y="10206"/>
                  </a:cubicBezTo>
                  <a:cubicBezTo>
                    <a:pt x="3654" y="10300"/>
                    <a:pt x="3856" y="10396"/>
                    <a:pt x="4056" y="10493"/>
                  </a:cubicBezTo>
                  <a:cubicBezTo>
                    <a:pt x="4281" y="10600"/>
                    <a:pt x="4505" y="10698"/>
                    <a:pt x="4738" y="10786"/>
                  </a:cubicBezTo>
                  <a:cubicBezTo>
                    <a:pt x="5189" y="10953"/>
                    <a:pt x="5662" y="11069"/>
                    <a:pt x="6120" y="11214"/>
                  </a:cubicBezTo>
                  <a:cubicBezTo>
                    <a:pt x="6579" y="11361"/>
                    <a:pt x="7025" y="11557"/>
                    <a:pt x="7494" y="11674"/>
                  </a:cubicBezTo>
                  <a:cubicBezTo>
                    <a:pt x="7728" y="11733"/>
                    <a:pt x="7966" y="11779"/>
                    <a:pt x="8205" y="11813"/>
                  </a:cubicBezTo>
                  <a:cubicBezTo>
                    <a:pt x="8443" y="11847"/>
                    <a:pt x="8684" y="11882"/>
                    <a:pt x="8921" y="11918"/>
                  </a:cubicBezTo>
                  <a:cubicBezTo>
                    <a:pt x="9180" y="11957"/>
                    <a:pt x="9439" y="11997"/>
                    <a:pt x="9697" y="12040"/>
                  </a:cubicBezTo>
                  <a:cubicBezTo>
                    <a:pt x="9934" y="12077"/>
                    <a:pt x="10173" y="12117"/>
                    <a:pt x="10410" y="12140"/>
                  </a:cubicBezTo>
                  <a:lnTo>
                    <a:pt x="10448" y="12143"/>
                  </a:lnTo>
                  <a:cubicBezTo>
                    <a:pt x="10638" y="12161"/>
                    <a:pt x="10828" y="12178"/>
                    <a:pt x="11017" y="12195"/>
                  </a:cubicBezTo>
                  <a:cubicBezTo>
                    <a:pt x="11040" y="12211"/>
                    <a:pt x="11067" y="12223"/>
                    <a:pt x="11093" y="12229"/>
                  </a:cubicBezTo>
                  <a:lnTo>
                    <a:pt x="11098" y="12229"/>
                  </a:lnTo>
                  <a:cubicBezTo>
                    <a:pt x="11285" y="12311"/>
                    <a:pt x="11469" y="12404"/>
                    <a:pt x="11648" y="12506"/>
                  </a:cubicBezTo>
                  <a:cubicBezTo>
                    <a:pt x="11645" y="12506"/>
                    <a:pt x="11644" y="12503"/>
                    <a:pt x="11642" y="12503"/>
                  </a:cubicBezTo>
                  <a:lnTo>
                    <a:pt x="11642" y="12503"/>
                  </a:lnTo>
                  <a:cubicBezTo>
                    <a:pt x="11806" y="12603"/>
                    <a:pt x="11970" y="12697"/>
                    <a:pt x="12133" y="12792"/>
                  </a:cubicBezTo>
                  <a:cubicBezTo>
                    <a:pt x="12326" y="12913"/>
                    <a:pt x="12523" y="13035"/>
                    <a:pt x="12711" y="13168"/>
                  </a:cubicBezTo>
                  <a:cubicBezTo>
                    <a:pt x="12887" y="13293"/>
                    <a:pt x="13058" y="13426"/>
                    <a:pt x="13231" y="13558"/>
                  </a:cubicBezTo>
                  <a:cubicBezTo>
                    <a:pt x="13471" y="13750"/>
                    <a:pt x="13701" y="13957"/>
                    <a:pt x="13937" y="14157"/>
                  </a:cubicBezTo>
                  <a:cubicBezTo>
                    <a:pt x="14169" y="14352"/>
                    <a:pt x="14398" y="14549"/>
                    <a:pt x="14643" y="14727"/>
                  </a:cubicBezTo>
                  <a:cubicBezTo>
                    <a:pt x="14740" y="14798"/>
                    <a:pt x="14840" y="14864"/>
                    <a:pt x="14942" y="14924"/>
                  </a:cubicBezTo>
                  <a:cubicBezTo>
                    <a:pt x="15028" y="14974"/>
                    <a:pt x="15115" y="15022"/>
                    <a:pt x="15200" y="15068"/>
                  </a:cubicBezTo>
                  <a:cubicBezTo>
                    <a:pt x="15396" y="15177"/>
                    <a:pt x="15600" y="15288"/>
                    <a:pt x="15817" y="15341"/>
                  </a:cubicBezTo>
                  <a:cubicBezTo>
                    <a:pt x="15930" y="15373"/>
                    <a:pt x="16045" y="15397"/>
                    <a:pt x="16160" y="15414"/>
                  </a:cubicBezTo>
                  <a:cubicBezTo>
                    <a:pt x="16202" y="15418"/>
                    <a:pt x="16244" y="15424"/>
                    <a:pt x="16286" y="15428"/>
                  </a:cubicBezTo>
                  <a:cubicBezTo>
                    <a:pt x="16369" y="15435"/>
                    <a:pt x="16454" y="15442"/>
                    <a:pt x="16539" y="15445"/>
                  </a:cubicBezTo>
                  <a:cubicBezTo>
                    <a:pt x="16637" y="15445"/>
                    <a:pt x="16735" y="15432"/>
                    <a:pt x="16830" y="15408"/>
                  </a:cubicBezTo>
                  <a:cubicBezTo>
                    <a:pt x="16886" y="15395"/>
                    <a:pt x="16941" y="15379"/>
                    <a:pt x="16995" y="15360"/>
                  </a:cubicBezTo>
                  <a:cubicBezTo>
                    <a:pt x="17098" y="15321"/>
                    <a:pt x="17197" y="15282"/>
                    <a:pt x="17290" y="15224"/>
                  </a:cubicBezTo>
                  <a:cubicBezTo>
                    <a:pt x="17397" y="15157"/>
                    <a:pt x="17501" y="15085"/>
                    <a:pt x="17591" y="14995"/>
                  </a:cubicBezTo>
                  <a:cubicBezTo>
                    <a:pt x="17686" y="14902"/>
                    <a:pt x="17782" y="14803"/>
                    <a:pt x="17850" y="14687"/>
                  </a:cubicBezTo>
                  <a:cubicBezTo>
                    <a:pt x="17922" y="14562"/>
                    <a:pt x="17967" y="14424"/>
                    <a:pt x="17979" y="14280"/>
                  </a:cubicBezTo>
                  <a:cubicBezTo>
                    <a:pt x="17986" y="14220"/>
                    <a:pt x="17989" y="14161"/>
                    <a:pt x="17991" y="14100"/>
                  </a:cubicBezTo>
                  <a:cubicBezTo>
                    <a:pt x="17993" y="13963"/>
                    <a:pt x="18004" y="13823"/>
                    <a:pt x="17991" y="13685"/>
                  </a:cubicBezTo>
                  <a:cubicBezTo>
                    <a:pt x="17978" y="13559"/>
                    <a:pt x="17945" y="13430"/>
                    <a:pt x="17913" y="13309"/>
                  </a:cubicBezTo>
                  <a:cubicBezTo>
                    <a:pt x="17897" y="13241"/>
                    <a:pt x="17875" y="13176"/>
                    <a:pt x="17848" y="13113"/>
                  </a:cubicBezTo>
                  <a:cubicBezTo>
                    <a:pt x="17810" y="13025"/>
                    <a:pt x="17759" y="12943"/>
                    <a:pt x="17711" y="12859"/>
                  </a:cubicBezTo>
                  <a:cubicBezTo>
                    <a:pt x="17677" y="12798"/>
                    <a:pt x="17639" y="12739"/>
                    <a:pt x="17595" y="12685"/>
                  </a:cubicBezTo>
                  <a:cubicBezTo>
                    <a:pt x="17560" y="12644"/>
                    <a:pt x="17523" y="12606"/>
                    <a:pt x="17486" y="12563"/>
                  </a:cubicBezTo>
                  <a:cubicBezTo>
                    <a:pt x="17463" y="12534"/>
                    <a:pt x="17442" y="12502"/>
                    <a:pt x="17417" y="12474"/>
                  </a:cubicBezTo>
                  <a:cubicBezTo>
                    <a:pt x="17400" y="12456"/>
                    <a:pt x="17383" y="12438"/>
                    <a:pt x="17364" y="12421"/>
                  </a:cubicBezTo>
                  <a:lnTo>
                    <a:pt x="17364" y="12421"/>
                  </a:lnTo>
                  <a:cubicBezTo>
                    <a:pt x="17367" y="12423"/>
                    <a:pt x="17371" y="12427"/>
                    <a:pt x="17374" y="12430"/>
                  </a:cubicBezTo>
                  <a:cubicBezTo>
                    <a:pt x="17361" y="12417"/>
                    <a:pt x="17348" y="12404"/>
                    <a:pt x="17337" y="12390"/>
                  </a:cubicBezTo>
                  <a:lnTo>
                    <a:pt x="17337" y="12390"/>
                  </a:lnTo>
                  <a:lnTo>
                    <a:pt x="17337" y="12390"/>
                  </a:lnTo>
                  <a:lnTo>
                    <a:pt x="17332" y="12384"/>
                  </a:lnTo>
                  <a:lnTo>
                    <a:pt x="17332" y="12384"/>
                  </a:lnTo>
                  <a:cubicBezTo>
                    <a:pt x="17334" y="12386"/>
                    <a:pt x="17335" y="12388"/>
                    <a:pt x="17337" y="12390"/>
                  </a:cubicBezTo>
                  <a:lnTo>
                    <a:pt x="17337" y="12390"/>
                  </a:lnTo>
                  <a:lnTo>
                    <a:pt x="17321" y="12373"/>
                  </a:lnTo>
                  <a:cubicBezTo>
                    <a:pt x="17537" y="12366"/>
                    <a:pt x="17753" y="12361"/>
                    <a:pt x="17971" y="12351"/>
                  </a:cubicBezTo>
                  <a:cubicBezTo>
                    <a:pt x="18158" y="12343"/>
                    <a:pt x="18344" y="12333"/>
                    <a:pt x="18531" y="12320"/>
                  </a:cubicBezTo>
                  <a:cubicBezTo>
                    <a:pt x="18703" y="12308"/>
                    <a:pt x="18876" y="12286"/>
                    <a:pt x="19048" y="12265"/>
                  </a:cubicBezTo>
                  <a:cubicBezTo>
                    <a:pt x="19294" y="12238"/>
                    <a:pt x="19538" y="12212"/>
                    <a:pt x="19785" y="12184"/>
                  </a:cubicBezTo>
                  <a:cubicBezTo>
                    <a:pt x="20013" y="12157"/>
                    <a:pt x="20239" y="12121"/>
                    <a:pt x="20466" y="12087"/>
                  </a:cubicBezTo>
                  <a:cubicBezTo>
                    <a:pt x="20962" y="12014"/>
                    <a:pt x="21461" y="11964"/>
                    <a:pt x="21951" y="11858"/>
                  </a:cubicBezTo>
                  <a:cubicBezTo>
                    <a:pt x="22429" y="11757"/>
                    <a:pt x="22905" y="11645"/>
                    <a:pt x="23380" y="11534"/>
                  </a:cubicBezTo>
                  <a:cubicBezTo>
                    <a:pt x="23620" y="11479"/>
                    <a:pt x="23859" y="11424"/>
                    <a:pt x="24102" y="11382"/>
                  </a:cubicBezTo>
                  <a:cubicBezTo>
                    <a:pt x="24222" y="11360"/>
                    <a:pt x="24344" y="11346"/>
                    <a:pt x="24464" y="11329"/>
                  </a:cubicBezTo>
                  <a:cubicBezTo>
                    <a:pt x="24579" y="11315"/>
                    <a:pt x="24695" y="11302"/>
                    <a:pt x="24807" y="11275"/>
                  </a:cubicBezTo>
                  <a:cubicBezTo>
                    <a:pt x="25047" y="11220"/>
                    <a:pt x="25283" y="11155"/>
                    <a:pt x="25516" y="11079"/>
                  </a:cubicBezTo>
                  <a:cubicBezTo>
                    <a:pt x="25724" y="11013"/>
                    <a:pt x="25933" y="10946"/>
                    <a:pt x="26145" y="10888"/>
                  </a:cubicBezTo>
                  <a:cubicBezTo>
                    <a:pt x="26360" y="10829"/>
                    <a:pt x="26575" y="10766"/>
                    <a:pt x="26788" y="10696"/>
                  </a:cubicBezTo>
                  <a:cubicBezTo>
                    <a:pt x="27008" y="10622"/>
                    <a:pt x="27224" y="10540"/>
                    <a:pt x="27442" y="10465"/>
                  </a:cubicBezTo>
                  <a:cubicBezTo>
                    <a:pt x="27617" y="10403"/>
                    <a:pt x="27793" y="10351"/>
                    <a:pt x="27966" y="10289"/>
                  </a:cubicBezTo>
                  <a:cubicBezTo>
                    <a:pt x="28001" y="10266"/>
                    <a:pt x="28036" y="10247"/>
                    <a:pt x="28072" y="10228"/>
                  </a:cubicBezTo>
                  <a:cubicBezTo>
                    <a:pt x="28078" y="10224"/>
                    <a:pt x="28085" y="10221"/>
                    <a:pt x="28092" y="10217"/>
                  </a:cubicBezTo>
                  <a:cubicBezTo>
                    <a:pt x="28140" y="10192"/>
                    <a:pt x="28188" y="10165"/>
                    <a:pt x="28238" y="10144"/>
                  </a:cubicBezTo>
                  <a:cubicBezTo>
                    <a:pt x="28291" y="10123"/>
                    <a:pt x="28344" y="10104"/>
                    <a:pt x="28399" y="10089"/>
                  </a:cubicBezTo>
                  <a:cubicBezTo>
                    <a:pt x="28432" y="10075"/>
                    <a:pt x="28464" y="10061"/>
                    <a:pt x="28494" y="10045"/>
                  </a:cubicBezTo>
                  <a:cubicBezTo>
                    <a:pt x="28502" y="10041"/>
                    <a:pt x="28509" y="10037"/>
                    <a:pt x="28516" y="10032"/>
                  </a:cubicBezTo>
                  <a:lnTo>
                    <a:pt x="28522" y="10028"/>
                  </a:lnTo>
                  <a:cubicBezTo>
                    <a:pt x="28571" y="10000"/>
                    <a:pt x="28620" y="9972"/>
                    <a:pt x="28670" y="9944"/>
                  </a:cubicBezTo>
                  <a:cubicBezTo>
                    <a:pt x="28732" y="9909"/>
                    <a:pt x="28794" y="9878"/>
                    <a:pt x="28858" y="9841"/>
                  </a:cubicBezTo>
                  <a:cubicBezTo>
                    <a:pt x="28862" y="9839"/>
                    <a:pt x="28865" y="9836"/>
                    <a:pt x="28869" y="9834"/>
                  </a:cubicBezTo>
                  <a:cubicBezTo>
                    <a:pt x="28953" y="9777"/>
                    <a:pt x="29036" y="9728"/>
                    <a:pt x="29119" y="9676"/>
                  </a:cubicBezTo>
                  <a:cubicBezTo>
                    <a:pt x="29121" y="9675"/>
                    <a:pt x="29125" y="9673"/>
                    <a:pt x="29127" y="9672"/>
                  </a:cubicBezTo>
                  <a:lnTo>
                    <a:pt x="29131" y="9672"/>
                  </a:lnTo>
                  <a:cubicBezTo>
                    <a:pt x="29133" y="9670"/>
                    <a:pt x="29135" y="9667"/>
                    <a:pt x="29138" y="9666"/>
                  </a:cubicBezTo>
                  <a:lnTo>
                    <a:pt x="29138" y="9664"/>
                  </a:lnTo>
                  <a:cubicBezTo>
                    <a:pt x="29155" y="9655"/>
                    <a:pt x="29171" y="9644"/>
                    <a:pt x="29187" y="9633"/>
                  </a:cubicBezTo>
                  <a:cubicBezTo>
                    <a:pt x="29234" y="9598"/>
                    <a:pt x="29283" y="9562"/>
                    <a:pt x="29332" y="9527"/>
                  </a:cubicBezTo>
                  <a:cubicBezTo>
                    <a:pt x="29370" y="9499"/>
                    <a:pt x="29414" y="9476"/>
                    <a:pt x="29453" y="9449"/>
                  </a:cubicBezTo>
                  <a:lnTo>
                    <a:pt x="29453" y="9449"/>
                  </a:lnTo>
                  <a:cubicBezTo>
                    <a:pt x="29447" y="9453"/>
                    <a:pt x="29439" y="9458"/>
                    <a:pt x="29432" y="9462"/>
                  </a:cubicBezTo>
                  <a:cubicBezTo>
                    <a:pt x="29511" y="9407"/>
                    <a:pt x="29596" y="9351"/>
                    <a:pt x="29669" y="9287"/>
                  </a:cubicBezTo>
                  <a:cubicBezTo>
                    <a:pt x="29672" y="9284"/>
                    <a:pt x="29675" y="9281"/>
                    <a:pt x="29678" y="9279"/>
                  </a:cubicBezTo>
                  <a:cubicBezTo>
                    <a:pt x="29688" y="9269"/>
                    <a:pt x="29700" y="9259"/>
                    <a:pt x="29713" y="9249"/>
                  </a:cubicBezTo>
                  <a:cubicBezTo>
                    <a:pt x="29739" y="9222"/>
                    <a:pt x="29769" y="9197"/>
                    <a:pt x="29799" y="9173"/>
                  </a:cubicBezTo>
                  <a:cubicBezTo>
                    <a:pt x="29823" y="9158"/>
                    <a:pt x="29848" y="9145"/>
                    <a:pt x="29874" y="9136"/>
                  </a:cubicBezTo>
                  <a:cubicBezTo>
                    <a:pt x="29915" y="9109"/>
                    <a:pt x="29959" y="9085"/>
                    <a:pt x="30003" y="9065"/>
                  </a:cubicBezTo>
                  <a:cubicBezTo>
                    <a:pt x="30033" y="9053"/>
                    <a:pt x="30063" y="9047"/>
                    <a:pt x="30095" y="9046"/>
                  </a:cubicBezTo>
                  <a:cubicBezTo>
                    <a:pt x="30114" y="9040"/>
                    <a:pt x="30135" y="9038"/>
                    <a:pt x="30155" y="9038"/>
                  </a:cubicBezTo>
                  <a:cubicBezTo>
                    <a:pt x="30166" y="9038"/>
                    <a:pt x="30176" y="9039"/>
                    <a:pt x="30186" y="9041"/>
                  </a:cubicBezTo>
                  <a:cubicBezTo>
                    <a:pt x="30190" y="9041"/>
                    <a:pt x="30195" y="9041"/>
                    <a:pt x="30200" y="9041"/>
                  </a:cubicBezTo>
                  <a:cubicBezTo>
                    <a:pt x="30241" y="9041"/>
                    <a:pt x="30282" y="9050"/>
                    <a:pt x="30320" y="9066"/>
                  </a:cubicBezTo>
                  <a:cubicBezTo>
                    <a:pt x="30323" y="9064"/>
                    <a:pt x="30324" y="9058"/>
                    <a:pt x="30328" y="9056"/>
                  </a:cubicBezTo>
                  <a:cubicBezTo>
                    <a:pt x="30378" y="9076"/>
                    <a:pt x="30428" y="9097"/>
                    <a:pt x="30477" y="9116"/>
                  </a:cubicBezTo>
                  <a:cubicBezTo>
                    <a:pt x="30557" y="9149"/>
                    <a:pt x="30641" y="9175"/>
                    <a:pt x="30721" y="9206"/>
                  </a:cubicBezTo>
                  <a:cubicBezTo>
                    <a:pt x="30713" y="9201"/>
                    <a:pt x="30703" y="9199"/>
                    <a:pt x="30693" y="9193"/>
                  </a:cubicBezTo>
                  <a:lnTo>
                    <a:pt x="30693" y="9193"/>
                  </a:lnTo>
                  <a:cubicBezTo>
                    <a:pt x="30802" y="9236"/>
                    <a:pt x="30915" y="9277"/>
                    <a:pt x="31023" y="9325"/>
                  </a:cubicBezTo>
                  <a:cubicBezTo>
                    <a:pt x="31098" y="9359"/>
                    <a:pt x="31175" y="9381"/>
                    <a:pt x="31253" y="9407"/>
                  </a:cubicBezTo>
                  <a:cubicBezTo>
                    <a:pt x="31319" y="9433"/>
                    <a:pt x="31381" y="9466"/>
                    <a:pt x="31447" y="9493"/>
                  </a:cubicBezTo>
                  <a:cubicBezTo>
                    <a:pt x="31548" y="9534"/>
                    <a:pt x="31646" y="9579"/>
                    <a:pt x="31748" y="9619"/>
                  </a:cubicBezTo>
                  <a:cubicBezTo>
                    <a:pt x="31841" y="9654"/>
                    <a:pt x="31933" y="9689"/>
                    <a:pt x="32026" y="9726"/>
                  </a:cubicBezTo>
                  <a:cubicBezTo>
                    <a:pt x="32162" y="9779"/>
                    <a:pt x="32298" y="9839"/>
                    <a:pt x="32434" y="9894"/>
                  </a:cubicBezTo>
                  <a:cubicBezTo>
                    <a:pt x="32651" y="9981"/>
                    <a:pt x="32877" y="10048"/>
                    <a:pt x="33102" y="10110"/>
                  </a:cubicBezTo>
                  <a:cubicBezTo>
                    <a:pt x="33316" y="10170"/>
                    <a:pt x="33525" y="10238"/>
                    <a:pt x="33733" y="10314"/>
                  </a:cubicBezTo>
                  <a:cubicBezTo>
                    <a:pt x="33895" y="10375"/>
                    <a:pt x="34057" y="10437"/>
                    <a:pt x="34217" y="10502"/>
                  </a:cubicBezTo>
                  <a:cubicBezTo>
                    <a:pt x="34359" y="10558"/>
                    <a:pt x="34499" y="10616"/>
                    <a:pt x="34643" y="10662"/>
                  </a:cubicBezTo>
                  <a:cubicBezTo>
                    <a:pt x="34789" y="10710"/>
                    <a:pt x="34938" y="10750"/>
                    <a:pt x="35087" y="10782"/>
                  </a:cubicBezTo>
                  <a:cubicBezTo>
                    <a:pt x="35252" y="10818"/>
                    <a:pt x="35418" y="10844"/>
                    <a:pt x="35582" y="10881"/>
                  </a:cubicBezTo>
                  <a:cubicBezTo>
                    <a:pt x="35773" y="10925"/>
                    <a:pt x="35960" y="10989"/>
                    <a:pt x="36152" y="11028"/>
                  </a:cubicBezTo>
                  <a:cubicBezTo>
                    <a:pt x="36225" y="11042"/>
                    <a:pt x="36298" y="11055"/>
                    <a:pt x="36372" y="11062"/>
                  </a:cubicBezTo>
                  <a:cubicBezTo>
                    <a:pt x="36401" y="11065"/>
                    <a:pt x="36433" y="11066"/>
                    <a:pt x="36463" y="11068"/>
                  </a:cubicBezTo>
                  <a:cubicBezTo>
                    <a:pt x="36563" y="11068"/>
                    <a:pt x="36663" y="11059"/>
                    <a:pt x="36762" y="11044"/>
                  </a:cubicBezTo>
                  <a:cubicBezTo>
                    <a:pt x="36923" y="11019"/>
                    <a:pt x="37085" y="10980"/>
                    <a:pt x="37231" y="10905"/>
                  </a:cubicBezTo>
                  <a:cubicBezTo>
                    <a:pt x="37358" y="10843"/>
                    <a:pt x="37477" y="10769"/>
                    <a:pt x="37588" y="10682"/>
                  </a:cubicBezTo>
                  <a:cubicBezTo>
                    <a:pt x="37680" y="10611"/>
                    <a:pt x="37759" y="10509"/>
                    <a:pt x="37791" y="10393"/>
                  </a:cubicBezTo>
                  <a:cubicBezTo>
                    <a:pt x="37805" y="10342"/>
                    <a:pt x="37815" y="10291"/>
                    <a:pt x="37827" y="10239"/>
                  </a:cubicBezTo>
                  <a:cubicBezTo>
                    <a:pt x="37828" y="10237"/>
                    <a:pt x="37829" y="10234"/>
                    <a:pt x="37829" y="10231"/>
                  </a:cubicBezTo>
                  <a:lnTo>
                    <a:pt x="37829" y="10237"/>
                  </a:lnTo>
                  <a:cubicBezTo>
                    <a:pt x="37847" y="10161"/>
                    <a:pt x="37875" y="10087"/>
                    <a:pt x="37888" y="10009"/>
                  </a:cubicBezTo>
                  <a:cubicBezTo>
                    <a:pt x="37897" y="9954"/>
                    <a:pt x="37906" y="9899"/>
                    <a:pt x="37911" y="9843"/>
                  </a:cubicBezTo>
                  <a:cubicBezTo>
                    <a:pt x="37921" y="9775"/>
                    <a:pt x="37921" y="9708"/>
                    <a:pt x="37912" y="9640"/>
                  </a:cubicBezTo>
                  <a:cubicBezTo>
                    <a:pt x="37899" y="9554"/>
                    <a:pt x="37878" y="9470"/>
                    <a:pt x="37855" y="9387"/>
                  </a:cubicBezTo>
                  <a:cubicBezTo>
                    <a:pt x="37780" y="9125"/>
                    <a:pt x="37625" y="8900"/>
                    <a:pt x="37479" y="8676"/>
                  </a:cubicBezTo>
                  <a:cubicBezTo>
                    <a:pt x="37408" y="8568"/>
                    <a:pt x="37325" y="8469"/>
                    <a:pt x="37248" y="8367"/>
                  </a:cubicBezTo>
                  <a:cubicBezTo>
                    <a:pt x="37161" y="8251"/>
                    <a:pt x="37077" y="8132"/>
                    <a:pt x="37002" y="8011"/>
                  </a:cubicBezTo>
                  <a:lnTo>
                    <a:pt x="37002" y="8011"/>
                  </a:lnTo>
                  <a:cubicBezTo>
                    <a:pt x="37006" y="8020"/>
                    <a:pt x="37013" y="8028"/>
                    <a:pt x="37018" y="8038"/>
                  </a:cubicBezTo>
                  <a:cubicBezTo>
                    <a:pt x="36952" y="7932"/>
                    <a:pt x="36886" y="7827"/>
                    <a:pt x="36819" y="7723"/>
                  </a:cubicBezTo>
                  <a:lnTo>
                    <a:pt x="36819" y="7723"/>
                  </a:lnTo>
                  <a:cubicBezTo>
                    <a:pt x="36821" y="7726"/>
                    <a:pt x="36822" y="7728"/>
                    <a:pt x="36824" y="7731"/>
                  </a:cubicBezTo>
                  <a:cubicBezTo>
                    <a:pt x="36820" y="7725"/>
                    <a:pt x="36816" y="7718"/>
                    <a:pt x="36812" y="7712"/>
                  </a:cubicBezTo>
                  <a:lnTo>
                    <a:pt x="36812" y="7712"/>
                  </a:lnTo>
                  <a:cubicBezTo>
                    <a:pt x="36814" y="7715"/>
                    <a:pt x="36817" y="7719"/>
                    <a:pt x="36819" y="7723"/>
                  </a:cubicBezTo>
                  <a:lnTo>
                    <a:pt x="36819" y="7723"/>
                  </a:lnTo>
                  <a:cubicBezTo>
                    <a:pt x="36816" y="7717"/>
                    <a:pt x="36812" y="7711"/>
                    <a:pt x="36808" y="7706"/>
                  </a:cubicBezTo>
                  <a:lnTo>
                    <a:pt x="36808" y="7706"/>
                  </a:lnTo>
                  <a:cubicBezTo>
                    <a:pt x="36810" y="7708"/>
                    <a:pt x="36811" y="7710"/>
                    <a:pt x="36812" y="7712"/>
                  </a:cubicBezTo>
                  <a:lnTo>
                    <a:pt x="36812" y="7712"/>
                  </a:lnTo>
                  <a:cubicBezTo>
                    <a:pt x="36810" y="7709"/>
                    <a:pt x="36809" y="7706"/>
                    <a:pt x="36807" y="7704"/>
                  </a:cubicBezTo>
                  <a:lnTo>
                    <a:pt x="36807" y="7704"/>
                  </a:lnTo>
                  <a:cubicBezTo>
                    <a:pt x="36807" y="7704"/>
                    <a:pt x="36808" y="7705"/>
                    <a:pt x="36808" y="7706"/>
                  </a:cubicBezTo>
                  <a:lnTo>
                    <a:pt x="36808" y="7706"/>
                  </a:lnTo>
                  <a:cubicBezTo>
                    <a:pt x="36699" y="7525"/>
                    <a:pt x="36601" y="7337"/>
                    <a:pt x="36512" y="7145"/>
                  </a:cubicBezTo>
                  <a:cubicBezTo>
                    <a:pt x="36435" y="6975"/>
                    <a:pt x="36362" y="6805"/>
                    <a:pt x="36307" y="6627"/>
                  </a:cubicBezTo>
                  <a:cubicBezTo>
                    <a:pt x="36281" y="6535"/>
                    <a:pt x="36257" y="6444"/>
                    <a:pt x="36239" y="6348"/>
                  </a:cubicBezTo>
                  <a:lnTo>
                    <a:pt x="36239" y="6354"/>
                  </a:lnTo>
                  <a:cubicBezTo>
                    <a:pt x="36229" y="6286"/>
                    <a:pt x="36222" y="6218"/>
                    <a:pt x="36220" y="6149"/>
                  </a:cubicBezTo>
                  <a:cubicBezTo>
                    <a:pt x="36220" y="6109"/>
                    <a:pt x="36222" y="6069"/>
                    <a:pt x="36224" y="6030"/>
                  </a:cubicBezTo>
                  <a:cubicBezTo>
                    <a:pt x="36231" y="5991"/>
                    <a:pt x="36239" y="5952"/>
                    <a:pt x="36246" y="5912"/>
                  </a:cubicBezTo>
                  <a:cubicBezTo>
                    <a:pt x="36248" y="5908"/>
                    <a:pt x="36249" y="5902"/>
                    <a:pt x="36249" y="5898"/>
                  </a:cubicBezTo>
                  <a:lnTo>
                    <a:pt x="36249" y="5903"/>
                  </a:lnTo>
                  <a:cubicBezTo>
                    <a:pt x="36297" y="5732"/>
                    <a:pt x="36360" y="5565"/>
                    <a:pt x="36423" y="5398"/>
                  </a:cubicBezTo>
                  <a:cubicBezTo>
                    <a:pt x="36478" y="5244"/>
                    <a:pt x="36543" y="5094"/>
                    <a:pt x="36617" y="4948"/>
                  </a:cubicBezTo>
                  <a:cubicBezTo>
                    <a:pt x="36731" y="4746"/>
                    <a:pt x="36847" y="4549"/>
                    <a:pt x="36962" y="4352"/>
                  </a:cubicBezTo>
                  <a:cubicBezTo>
                    <a:pt x="37087" y="4139"/>
                    <a:pt x="37211" y="3924"/>
                    <a:pt x="37321" y="3702"/>
                  </a:cubicBezTo>
                  <a:cubicBezTo>
                    <a:pt x="37364" y="3614"/>
                    <a:pt x="37413" y="3529"/>
                    <a:pt x="37450" y="3439"/>
                  </a:cubicBezTo>
                  <a:cubicBezTo>
                    <a:pt x="37478" y="3368"/>
                    <a:pt x="37503" y="3298"/>
                    <a:pt x="37523" y="3225"/>
                  </a:cubicBezTo>
                  <a:cubicBezTo>
                    <a:pt x="37559" y="3106"/>
                    <a:pt x="37598" y="2984"/>
                    <a:pt x="37619" y="2860"/>
                  </a:cubicBezTo>
                  <a:cubicBezTo>
                    <a:pt x="37643" y="2726"/>
                    <a:pt x="37643" y="2590"/>
                    <a:pt x="37619" y="2458"/>
                  </a:cubicBezTo>
                  <a:cubicBezTo>
                    <a:pt x="37600" y="2371"/>
                    <a:pt x="37567" y="2288"/>
                    <a:pt x="37520" y="2212"/>
                  </a:cubicBezTo>
                  <a:cubicBezTo>
                    <a:pt x="37470" y="2131"/>
                    <a:pt x="37414" y="2048"/>
                    <a:pt x="37345" y="1983"/>
                  </a:cubicBezTo>
                  <a:cubicBezTo>
                    <a:pt x="37134" y="1792"/>
                    <a:pt x="36832" y="1699"/>
                    <a:pt x="36554" y="1675"/>
                  </a:cubicBezTo>
                  <a:cubicBezTo>
                    <a:pt x="36495" y="1670"/>
                    <a:pt x="36436" y="1667"/>
                    <a:pt x="36376" y="1667"/>
                  </a:cubicBezTo>
                  <a:cubicBezTo>
                    <a:pt x="36315" y="1667"/>
                    <a:pt x="36253" y="1670"/>
                    <a:pt x="36192" y="1681"/>
                  </a:cubicBezTo>
                  <a:cubicBezTo>
                    <a:pt x="36112" y="1697"/>
                    <a:pt x="36032" y="1719"/>
                    <a:pt x="35955" y="1749"/>
                  </a:cubicBezTo>
                  <a:cubicBezTo>
                    <a:pt x="35743" y="1824"/>
                    <a:pt x="35542" y="1923"/>
                    <a:pt x="35340" y="2018"/>
                  </a:cubicBezTo>
                  <a:lnTo>
                    <a:pt x="35340" y="2018"/>
                  </a:lnTo>
                  <a:cubicBezTo>
                    <a:pt x="35341" y="2017"/>
                    <a:pt x="35343" y="2016"/>
                    <a:pt x="35345" y="2016"/>
                  </a:cubicBezTo>
                  <a:lnTo>
                    <a:pt x="35345" y="2016"/>
                  </a:lnTo>
                  <a:cubicBezTo>
                    <a:pt x="35215" y="2074"/>
                    <a:pt x="35085" y="2129"/>
                    <a:pt x="34955" y="2187"/>
                  </a:cubicBezTo>
                  <a:cubicBezTo>
                    <a:pt x="34821" y="2247"/>
                    <a:pt x="34686" y="2312"/>
                    <a:pt x="34553" y="2379"/>
                  </a:cubicBezTo>
                  <a:cubicBezTo>
                    <a:pt x="34287" y="2513"/>
                    <a:pt x="34019" y="2642"/>
                    <a:pt x="33749" y="2767"/>
                  </a:cubicBezTo>
                  <a:cubicBezTo>
                    <a:pt x="33339" y="2947"/>
                    <a:pt x="32927" y="3114"/>
                    <a:pt x="32528" y="3317"/>
                  </a:cubicBezTo>
                  <a:cubicBezTo>
                    <a:pt x="32125" y="3523"/>
                    <a:pt x="31728" y="3741"/>
                    <a:pt x="31329" y="3955"/>
                  </a:cubicBezTo>
                  <a:cubicBezTo>
                    <a:pt x="30912" y="4181"/>
                    <a:pt x="30494" y="4407"/>
                    <a:pt x="30080" y="4641"/>
                  </a:cubicBezTo>
                  <a:cubicBezTo>
                    <a:pt x="29699" y="4859"/>
                    <a:pt x="29315" y="5075"/>
                    <a:pt x="28918" y="5262"/>
                  </a:cubicBezTo>
                  <a:cubicBezTo>
                    <a:pt x="28927" y="5257"/>
                    <a:pt x="28937" y="5253"/>
                    <a:pt x="28946" y="5250"/>
                  </a:cubicBezTo>
                  <a:lnTo>
                    <a:pt x="28946" y="5250"/>
                  </a:lnTo>
                  <a:cubicBezTo>
                    <a:pt x="28893" y="5274"/>
                    <a:pt x="28837" y="5295"/>
                    <a:pt x="28783" y="5319"/>
                  </a:cubicBezTo>
                  <a:cubicBezTo>
                    <a:pt x="28743" y="5309"/>
                    <a:pt x="28703" y="5303"/>
                    <a:pt x="28662" y="5301"/>
                  </a:cubicBezTo>
                  <a:cubicBezTo>
                    <a:pt x="28610" y="5281"/>
                    <a:pt x="28559" y="5258"/>
                    <a:pt x="28508" y="5236"/>
                  </a:cubicBezTo>
                  <a:cubicBezTo>
                    <a:pt x="28401" y="5191"/>
                    <a:pt x="28300" y="5133"/>
                    <a:pt x="28190" y="5094"/>
                  </a:cubicBezTo>
                  <a:cubicBezTo>
                    <a:pt x="27921" y="4995"/>
                    <a:pt x="27652" y="4895"/>
                    <a:pt x="27377" y="4811"/>
                  </a:cubicBezTo>
                  <a:cubicBezTo>
                    <a:pt x="27192" y="4756"/>
                    <a:pt x="27006" y="4708"/>
                    <a:pt x="26819" y="4652"/>
                  </a:cubicBezTo>
                  <a:cubicBezTo>
                    <a:pt x="26633" y="4597"/>
                    <a:pt x="26452" y="4541"/>
                    <a:pt x="26268" y="4488"/>
                  </a:cubicBezTo>
                  <a:cubicBezTo>
                    <a:pt x="26088" y="4437"/>
                    <a:pt x="25906" y="4388"/>
                    <a:pt x="25725" y="4348"/>
                  </a:cubicBezTo>
                  <a:cubicBezTo>
                    <a:pt x="25550" y="4308"/>
                    <a:pt x="25374" y="4272"/>
                    <a:pt x="25202" y="4233"/>
                  </a:cubicBezTo>
                  <a:lnTo>
                    <a:pt x="25202" y="4233"/>
                  </a:lnTo>
                  <a:cubicBezTo>
                    <a:pt x="25211" y="4235"/>
                    <a:pt x="25220" y="4238"/>
                    <a:pt x="25231" y="4242"/>
                  </a:cubicBezTo>
                  <a:cubicBezTo>
                    <a:pt x="24956" y="4174"/>
                    <a:pt x="24682" y="4103"/>
                    <a:pt x="24408" y="4031"/>
                  </a:cubicBezTo>
                  <a:cubicBezTo>
                    <a:pt x="24125" y="3960"/>
                    <a:pt x="23836" y="3928"/>
                    <a:pt x="23545" y="3898"/>
                  </a:cubicBezTo>
                  <a:lnTo>
                    <a:pt x="23545" y="3898"/>
                  </a:lnTo>
                  <a:lnTo>
                    <a:pt x="23576" y="3902"/>
                  </a:lnTo>
                  <a:cubicBezTo>
                    <a:pt x="23302" y="3870"/>
                    <a:pt x="23034" y="3817"/>
                    <a:pt x="22763" y="3765"/>
                  </a:cubicBezTo>
                  <a:cubicBezTo>
                    <a:pt x="22509" y="3717"/>
                    <a:pt x="22254" y="3678"/>
                    <a:pt x="21998" y="3642"/>
                  </a:cubicBezTo>
                  <a:cubicBezTo>
                    <a:pt x="21772" y="3609"/>
                    <a:pt x="21542" y="3580"/>
                    <a:pt x="21318" y="3537"/>
                  </a:cubicBezTo>
                  <a:cubicBezTo>
                    <a:pt x="21081" y="3494"/>
                    <a:pt x="20847" y="3438"/>
                    <a:pt x="20610" y="3404"/>
                  </a:cubicBezTo>
                  <a:cubicBezTo>
                    <a:pt x="20359" y="3368"/>
                    <a:pt x="20107" y="3341"/>
                    <a:pt x="19853" y="3322"/>
                  </a:cubicBezTo>
                  <a:cubicBezTo>
                    <a:pt x="19621" y="3305"/>
                    <a:pt x="19389" y="3281"/>
                    <a:pt x="19158" y="3268"/>
                  </a:cubicBezTo>
                  <a:cubicBezTo>
                    <a:pt x="18901" y="3256"/>
                    <a:pt x="18646" y="3254"/>
                    <a:pt x="18391" y="3248"/>
                  </a:cubicBezTo>
                  <a:cubicBezTo>
                    <a:pt x="18182" y="3245"/>
                    <a:pt x="17974" y="3237"/>
                    <a:pt x="17766" y="3229"/>
                  </a:cubicBezTo>
                  <a:cubicBezTo>
                    <a:pt x="17798" y="3190"/>
                    <a:pt x="17830" y="3152"/>
                    <a:pt x="17860" y="3113"/>
                  </a:cubicBezTo>
                  <a:cubicBezTo>
                    <a:pt x="17900" y="3060"/>
                    <a:pt x="17937" y="3005"/>
                    <a:pt x="17971" y="2948"/>
                  </a:cubicBezTo>
                  <a:cubicBezTo>
                    <a:pt x="18008" y="2888"/>
                    <a:pt x="18042" y="2829"/>
                    <a:pt x="18075" y="2769"/>
                  </a:cubicBezTo>
                  <a:cubicBezTo>
                    <a:pt x="18108" y="2706"/>
                    <a:pt x="18137" y="2643"/>
                    <a:pt x="18162" y="2578"/>
                  </a:cubicBezTo>
                  <a:lnTo>
                    <a:pt x="18162" y="2578"/>
                  </a:lnTo>
                  <a:cubicBezTo>
                    <a:pt x="18160" y="2580"/>
                    <a:pt x="18160" y="2582"/>
                    <a:pt x="18158" y="2583"/>
                  </a:cubicBezTo>
                  <a:cubicBezTo>
                    <a:pt x="18160" y="2581"/>
                    <a:pt x="18162" y="2578"/>
                    <a:pt x="18163" y="2574"/>
                  </a:cubicBezTo>
                  <a:cubicBezTo>
                    <a:pt x="18165" y="2567"/>
                    <a:pt x="18167" y="2560"/>
                    <a:pt x="18170" y="2554"/>
                  </a:cubicBezTo>
                  <a:cubicBezTo>
                    <a:pt x="18170" y="2555"/>
                    <a:pt x="18170" y="2556"/>
                    <a:pt x="18170" y="2558"/>
                  </a:cubicBezTo>
                  <a:cubicBezTo>
                    <a:pt x="18204" y="2486"/>
                    <a:pt x="18242" y="2420"/>
                    <a:pt x="18274" y="2353"/>
                  </a:cubicBezTo>
                  <a:cubicBezTo>
                    <a:pt x="18347" y="2194"/>
                    <a:pt x="18393" y="2025"/>
                    <a:pt x="18411" y="1852"/>
                  </a:cubicBezTo>
                  <a:cubicBezTo>
                    <a:pt x="18422" y="1753"/>
                    <a:pt x="18421" y="1653"/>
                    <a:pt x="18408" y="1553"/>
                  </a:cubicBezTo>
                  <a:cubicBezTo>
                    <a:pt x="18399" y="1464"/>
                    <a:pt x="18388" y="1374"/>
                    <a:pt x="18364" y="1285"/>
                  </a:cubicBezTo>
                  <a:cubicBezTo>
                    <a:pt x="18333" y="1172"/>
                    <a:pt x="18299" y="1059"/>
                    <a:pt x="18237" y="961"/>
                  </a:cubicBezTo>
                  <a:cubicBezTo>
                    <a:pt x="18186" y="883"/>
                    <a:pt x="18134" y="809"/>
                    <a:pt x="18080" y="735"/>
                  </a:cubicBezTo>
                  <a:cubicBezTo>
                    <a:pt x="17993" y="614"/>
                    <a:pt x="17899" y="504"/>
                    <a:pt x="17782" y="411"/>
                  </a:cubicBezTo>
                  <a:cubicBezTo>
                    <a:pt x="17696" y="341"/>
                    <a:pt x="17606" y="279"/>
                    <a:pt x="17512" y="223"/>
                  </a:cubicBezTo>
                  <a:cubicBezTo>
                    <a:pt x="17404" y="161"/>
                    <a:pt x="17290" y="109"/>
                    <a:pt x="17173" y="69"/>
                  </a:cubicBezTo>
                  <a:cubicBezTo>
                    <a:pt x="17095" y="45"/>
                    <a:pt x="17015" y="26"/>
                    <a:pt x="16935" y="13"/>
                  </a:cubicBezTo>
                  <a:cubicBezTo>
                    <a:pt x="16880" y="6"/>
                    <a:pt x="16824" y="1"/>
                    <a:pt x="16768" y="0"/>
                  </a:cubicBezTo>
                  <a:cubicBezTo>
                    <a:pt x="16764" y="0"/>
                    <a:pt x="16760" y="0"/>
                    <a:pt x="16756"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2"/>
            <p:cNvSpPr/>
            <p:nvPr/>
          </p:nvSpPr>
          <p:spPr>
            <a:xfrm>
              <a:off x="4569175" y="1512400"/>
              <a:ext cx="200" cy="200"/>
            </a:xfrm>
            <a:custGeom>
              <a:avLst/>
              <a:gdLst/>
              <a:ahLst/>
              <a:cxnLst/>
              <a:rect l="l" t="t" r="r" b="b"/>
              <a:pathLst>
                <a:path w="8" h="8" extrusionOk="0">
                  <a:moveTo>
                    <a:pt x="7" y="1"/>
                  </a:moveTo>
                  <a:lnTo>
                    <a:pt x="7" y="1"/>
                  </a:lnTo>
                  <a:cubicBezTo>
                    <a:pt x="6" y="3"/>
                    <a:pt x="4" y="4"/>
                    <a:pt x="2" y="4"/>
                  </a:cubicBezTo>
                  <a:cubicBezTo>
                    <a:pt x="0" y="4"/>
                    <a:pt x="2" y="6"/>
                    <a:pt x="0" y="7"/>
                  </a:cubicBezTo>
                  <a:cubicBezTo>
                    <a:pt x="3" y="6"/>
                    <a:pt x="6" y="4"/>
                    <a:pt x="7" y="1"/>
                  </a:cubicBezTo>
                  <a:close/>
                </a:path>
              </a:pathLst>
            </a:custGeom>
            <a:solidFill>
              <a:srgbClr val="34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2"/>
            <p:cNvSpPr/>
            <p:nvPr/>
          </p:nvSpPr>
          <p:spPr>
            <a:xfrm>
              <a:off x="4135400" y="1354425"/>
              <a:ext cx="75" cy="50"/>
            </a:xfrm>
            <a:custGeom>
              <a:avLst/>
              <a:gdLst/>
              <a:ahLst/>
              <a:cxnLst/>
              <a:rect l="l" t="t" r="r" b="b"/>
              <a:pathLst>
                <a:path w="3" h="2" extrusionOk="0">
                  <a:moveTo>
                    <a:pt x="1" y="2"/>
                  </a:moveTo>
                  <a:lnTo>
                    <a:pt x="3" y="1"/>
                  </a:lnTo>
                  <a:close/>
                </a:path>
              </a:pathLst>
            </a:custGeom>
            <a:solidFill>
              <a:srgbClr val="34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2"/>
            <p:cNvSpPr/>
            <p:nvPr/>
          </p:nvSpPr>
          <p:spPr>
            <a:xfrm>
              <a:off x="4283925" y="1591975"/>
              <a:ext cx="175" cy="225"/>
            </a:xfrm>
            <a:custGeom>
              <a:avLst/>
              <a:gdLst/>
              <a:ahLst/>
              <a:cxnLst/>
              <a:rect l="l" t="t" r="r" b="b"/>
              <a:pathLst>
                <a:path w="7" h="9" extrusionOk="0">
                  <a:moveTo>
                    <a:pt x="1" y="0"/>
                  </a:moveTo>
                  <a:lnTo>
                    <a:pt x="1" y="0"/>
                  </a:lnTo>
                  <a:cubicBezTo>
                    <a:pt x="3" y="2"/>
                    <a:pt x="4" y="7"/>
                    <a:pt x="6" y="9"/>
                  </a:cubicBezTo>
                  <a:cubicBezTo>
                    <a:pt x="5" y="7"/>
                    <a:pt x="4" y="6"/>
                    <a:pt x="3" y="3"/>
                  </a:cubicBezTo>
                  <a:cubicBezTo>
                    <a:pt x="3" y="2"/>
                    <a:pt x="2" y="1"/>
                    <a:pt x="1" y="0"/>
                  </a:cubicBezTo>
                  <a:close/>
                </a:path>
              </a:pathLst>
            </a:custGeom>
            <a:solidFill>
              <a:srgbClr val="34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2"/>
            <p:cNvSpPr/>
            <p:nvPr/>
          </p:nvSpPr>
          <p:spPr>
            <a:xfrm>
              <a:off x="3941475" y="1435175"/>
              <a:ext cx="28075" cy="26275"/>
            </a:xfrm>
            <a:custGeom>
              <a:avLst/>
              <a:gdLst/>
              <a:ahLst/>
              <a:cxnLst/>
              <a:rect l="l" t="t" r="r" b="b"/>
              <a:pathLst>
                <a:path w="1123" h="1051" extrusionOk="0">
                  <a:moveTo>
                    <a:pt x="555" y="1"/>
                  </a:moveTo>
                  <a:cubicBezTo>
                    <a:pt x="517" y="1"/>
                    <a:pt x="479" y="4"/>
                    <a:pt x="442" y="10"/>
                  </a:cubicBezTo>
                  <a:cubicBezTo>
                    <a:pt x="366" y="21"/>
                    <a:pt x="294" y="52"/>
                    <a:pt x="236" y="102"/>
                  </a:cubicBezTo>
                  <a:cubicBezTo>
                    <a:pt x="147" y="147"/>
                    <a:pt x="92" y="235"/>
                    <a:pt x="63" y="331"/>
                  </a:cubicBezTo>
                  <a:cubicBezTo>
                    <a:pt x="22" y="400"/>
                    <a:pt x="8" y="482"/>
                    <a:pt x="6" y="562"/>
                  </a:cubicBezTo>
                  <a:cubicBezTo>
                    <a:pt x="1" y="671"/>
                    <a:pt x="55" y="779"/>
                    <a:pt x="127" y="858"/>
                  </a:cubicBezTo>
                  <a:cubicBezTo>
                    <a:pt x="218" y="958"/>
                    <a:pt x="352" y="1034"/>
                    <a:pt x="493" y="1048"/>
                  </a:cubicBezTo>
                  <a:lnTo>
                    <a:pt x="520" y="1050"/>
                  </a:lnTo>
                  <a:cubicBezTo>
                    <a:pt x="527" y="1050"/>
                    <a:pt x="533" y="1051"/>
                    <a:pt x="539" y="1051"/>
                  </a:cubicBezTo>
                  <a:cubicBezTo>
                    <a:pt x="690" y="1051"/>
                    <a:pt x="814" y="979"/>
                    <a:pt x="922" y="879"/>
                  </a:cubicBezTo>
                  <a:cubicBezTo>
                    <a:pt x="979" y="825"/>
                    <a:pt x="1028" y="753"/>
                    <a:pt x="1065" y="686"/>
                  </a:cubicBezTo>
                  <a:cubicBezTo>
                    <a:pt x="1108" y="606"/>
                    <a:pt x="1123" y="512"/>
                    <a:pt x="1106" y="422"/>
                  </a:cubicBezTo>
                  <a:cubicBezTo>
                    <a:pt x="1091" y="350"/>
                    <a:pt x="1062" y="281"/>
                    <a:pt x="1018" y="221"/>
                  </a:cubicBezTo>
                  <a:cubicBezTo>
                    <a:pt x="979" y="165"/>
                    <a:pt x="920" y="124"/>
                    <a:pt x="864" y="87"/>
                  </a:cubicBezTo>
                  <a:cubicBezTo>
                    <a:pt x="773" y="28"/>
                    <a:pt x="664" y="1"/>
                    <a:pt x="555"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2"/>
            <p:cNvSpPr/>
            <p:nvPr/>
          </p:nvSpPr>
          <p:spPr>
            <a:xfrm>
              <a:off x="3965950" y="1506075"/>
              <a:ext cx="275" cy="800"/>
            </a:xfrm>
            <a:custGeom>
              <a:avLst/>
              <a:gdLst/>
              <a:ahLst/>
              <a:cxnLst/>
              <a:rect l="l" t="t" r="r" b="b"/>
              <a:pathLst>
                <a:path w="11" h="32" extrusionOk="0">
                  <a:moveTo>
                    <a:pt x="11" y="1"/>
                  </a:moveTo>
                  <a:lnTo>
                    <a:pt x="11" y="1"/>
                  </a:lnTo>
                  <a:cubicBezTo>
                    <a:pt x="10" y="4"/>
                    <a:pt x="9" y="6"/>
                    <a:pt x="8" y="8"/>
                  </a:cubicBezTo>
                  <a:cubicBezTo>
                    <a:pt x="7" y="11"/>
                    <a:pt x="6" y="15"/>
                    <a:pt x="5" y="19"/>
                  </a:cubicBezTo>
                  <a:lnTo>
                    <a:pt x="5" y="19"/>
                  </a:lnTo>
                  <a:cubicBezTo>
                    <a:pt x="7" y="13"/>
                    <a:pt x="9" y="7"/>
                    <a:pt x="11" y="1"/>
                  </a:cubicBezTo>
                  <a:close/>
                  <a:moveTo>
                    <a:pt x="5" y="19"/>
                  </a:moveTo>
                  <a:cubicBezTo>
                    <a:pt x="3" y="23"/>
                    <a:pt x="2" y="27"/>
                    <a:pt x="0" y="31"/>
                  </a:cubicBezTo>
                  <a:cubicBezTo>
                    <a:pt x="2" y="27"/>
                    <a:pt x="3" y="23"/>
                    <a:pt x="5" y="19"/>
                  </a:cubicBezTo>
                  <a:close/>
                </a:path>
              </a:pathLst>
            </a:custGeom>
            <a:solidFill>
              <a:srgbClr val="34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2"/>
            <p:cNvSpPr/>
            <p:nvPr/>
          </p:nvSpPr>
          <p:spPr>
            <a:xfrm>
              <a:off x="4147375" y="1421025"/>
              <a:ext cx="156475" cy="86125"/>
            </a:xfrm>
            <a:custGeom>
              <a:avLst/>
              <a:gdLst/>
              <a:ahLst/>
              <a:cxnLst/>
              <a:rect l="l" t="t" r="r" b="b"/>
              <a:pathLst>
                <a:path w="6259" h="3445" extrusionOk="0">
                  <a:moveTo>
                    <a:pt x="1171" y="1803"/>
                  </a:moveTo>
                  <a:cubicBezTo>
                    <a:pt x="1171" y="1803"/>
                    <a:pt x="1171" y="1803"/>
                    <a:pt x="1171" y="1803"/>
                  </a:cubicBezTo>
                  <a:lnTo>
                    <a:pt x="1171" y="1803"/>
                  </a:lnTo>
                  <a:cubicBezTo>
                    <a:pt x="1171" y="1803"/>
                    <a:pt x="1171" y="1803"/>
                    <a:pt x="1171" y="1803"/>
                  </a:cubicBezTo>
                  <a:close/>
                  <a:moveTo>
                    <a:pt x="4598" y="477"/>
                  </a:moveTo>
                  <a:cubicBezTo>
                    <a:pt x="4615" y="477"/>
                    <a:pt x="4633" y="477"/>
                    <a:pt x="4650" y="477"/>
                  </a:cubicBezTo>
                  <a:cubicBezTo>
                    <a:pt x="4702" y="480"/>
                    <a:pt x="4750" y="483"/>
                    <a:pt x="4800" y="491"/>
                  </a:cubicBezTo>
                  <a:cubicBezTo>
                    <a:pt x="4853" y="499"/>
                    <a:pt x="4905" y="510"/>
                    <a:pt x="4956" y="522"/>
                  </a:cubicBezTo>
                  <a:cubicBezTo>
                    <a:pt x="5027" y="544"/>
                    <a:pt x="5093" y="569"/>
                    <a:pt x="5163" y="596"/>
                  </a:cubicBezTo>
                  <a:cubicBezTo>
                    <a:pt x="5203" y="615"/>
                    <a:pt x="5240" y="633"/>
                    <a:pt x="5278" y="655"/>
                  </a:cubicBezTo>
                  <a:cubicBezTo>
                    <a:pt x="5307" y="672"/>
                    <a:pt x="5333" y="690"/>
                    <a:pt x="5358" y="710"/>
                  </a:cubicBezTo>
                  <a:cubicBezTo>
                    <a:pt x="5405" y="749"/>
                    <a:pt x="5450" y="789"/>
                    <a:pt x="5492" y="833"/>
                  </a:cubicBezTo>
                  <a:cubicBezTo>
                    <a:pt x="5527" y="873"/>
                    <a:pt x="5561" y="914"/>
                    <a:pt x="5594" y="956"/>
                  </a:cubicBezTo>
                  <a:cubicBezTo>
                    <a:pt x="5630" y="1008"/>
                    <a:pt x="5666" y="1060"/>
                    <a:pt x="5697" y="1115"/>
                  </a:cubicBezTo>
                  <a:cubicBezTo>
                    <a:pt x="5715" y="1145"/>
                    <a:pt x="5729" y="1179"/>
                    <a:pt x="5744" y="1212"/>
                  </a:cubicBezTo>
                  <a:cubicBezTo>
                    <a:pt x="5748" y="1224"/>
                    <a:pt x="5752" y="1237"/>
                    <a:pt x="5756" y="1250"/>
                  </a:cubicBezTo>
                  <a:cubicBezTo>
                    <a:pt x="5766" y="1284"/>
                    <a:pt x="5773" y="1319"/>
                    <a:pt x="5779" y="1354"/>
                  </a:cubicBezTo>
                  <a:cubicBezTo>
                    <a:pt x="5781" y="1394"/>
                    <a:pt x="5783" y="1431"/>
                    <a:pt x="5783" y="1470"/>
                  </a:cubicBezTo>
                  <a:cubicBezTo>
                    <a:pt x="5779" y="1537"/>
                    <a:pt x="5770" y="1603"/>
                    <a:pt x="5762" y="1669"/>
                  </a:cubicBezTo>
                  <a:lnTo>
                    <a:pt x="5765" y="1639"/>
                  </a:lnTo>
                  <a:lnTo>
                    <a:pt x="5765" y="1639"/>
                  </a:lnTo>
                  <a:cubicBezTo>
                    <a:pt x="5754" y="1712"/>
                    <a:pt x="5739" y="1784"/>
                    <a:pt x="5719" y="1855"/>
                  </a:cubicBezTo>
                  <a:cubicBezTo>
                    <a:pt x="5713" y="1877"/>
                    <a:pt x="5706" y="1897"/>
                    <a:pt x="5696" y="1918"/>
                  </a:cubicBezTo>
                  <a:cubicBezTo>
                    <a:pt x="5677" y="1960"/>
                    <a:pt x="5658" y="2001"/>
                    <a:pt x="5636" y="2044"/>
                  </a:cubicBezTo>
                  <a:cubicBezTo>
                    <a:pt x="5608" y="2091"/>
                    <a:pt x="5575" y="2135"/>
                    <a:pt x="5543" y="2179"/>
                  </a:cubicBezTo>
                  <a:cubicBezTo>
                    <a:pt x="5470" y="2260"/>
                    <a:pt x="5397" y="2337"/>
                    <a:pt x="5321" y="2416"/>
                  </a:cubicBezTo>
                  <a:cubicBezTo>
                    <a:pt x="5328" y="2407"/>
                    <a:pt x="5336" y="2401"/>
                    <a:pt x="5341" y="2394"/>
                  </a:cubicBezTo>
                  <a:lnTo>
                    <a:pt x="5341" y="2394"/>
                  </a:lnTo>
                  <a:cubicBezTo>
                    <a:pt x="5289" y="2441"/>
                    <a:pt x="5238" y="2488"/>
                    <a:pt x="5183" y="2533"/>
                  </a:cubicBezTo>
                  <a:cubicBezTo>
                    <a:pt x="5088" y="2601"/>
                    <a:pt x="4989" y="2665"/>
                    <a:pt x="4886" y="2723"/>
                  </a:cubicBezTo>
                  <a:cubicBezTo>
                    <a:pt x="4882" y="2724"/>
                    <a:pt x="4880" y="2725"/>
                    <a:pt x="4877" y="2727"/>
                  </a:cubicBezTo>
                  <a:lnTo>
                    <a:pt x="4873" y="2730"/>
                  </a:lnTo>
                  <a:cubicBezTo>
                    <a:pt x="4826" y="2751"/>
                    <a:pt x="4778" y="2773"/>
                    <a:pt x="4731" y="2792"/>
                  </a:cubicBezTo>
                  <a:cubicBezTo>
                    <a:pt x="4667" y="2817"/>
                    <a:pt x="4603" y="2835"/>
                    <a:pt x="4537" y="2852"/>
                  </a:cubicBezTo>
                  <a:cubicBezTo>
                    <a:pt x="4349" y="2889"/>
                    <a:pt x="4159" y="2920"/>
                    <a:pt x="3970" y="2949"/>
                  </a:cubicBezTo>
                  <a:lnTo>
                    <a:pt x="3971" y="2949"/>
                  </a:lnTo>
                  <a:cubicBezTo>
                    <a:pt x="3850" y="2962"/>
                    <a:pt x="3731" y="2970"/>
                    <a:pt x="3610" y="2973"/>
                  </a:cubicBezTo>
                  <a:cubicBezTo>
                    <a:pt x="3475" y="2968"/>
                    <a:pt x="3344" y="2955"/>
                    <a:pt x="3208" y="2936"/>
                  </a:cubicBezTo>
                  <a:cubicBezTo>
                    <a:pt x="2900" y="2888"/>
                    <a:pt x="2594" y="2838"/>
                    <a:pt x="2291" y="2761"/>
                  </a:cubicBezTo>
                  <a:cubicBezTo>
                    <a:pt x="2164" y="2723"/>
                    <a:pt x="2040" y="2680"/>
                    <a:pt x="1914" y="2630"/>
                  </a:cubicBezTo>
                  <a:lnTo>
                    <a:pt x="1914" y="2630"/>
                  </a:lnTo>
                  <a:cubicBezTo>
                    <a:pt x="1918" y="2632"/>
                    <a:pt x="1923" y="2634"/>
                    <a:pt x="1927" y="2636"/>
                  </a:cubicBezTo>
                  <a:cubicBezTo>
                    <a:pt x="1920" y="2634"/>
                    <a:pt x="1914" y="2630"/>
                    <a:pt x="1908" y="2627"/>
                  </a:cubicBezTo>
                  <a:cubicBezTo>
                    <a:pt x="1906" y="2627"/>
                    <a:pt x="1902" y="2624"/>
                    <a:pt x="1901" y="2624"/>
                  </a:cubicBezTo>
                  <a:lnTo>
                    <a:pt x="1904" y="2624"/>
                  </a:lnTo>
                  <a:cubicBezTo>
                    <a:pt x="1714" y="2537"/>
                    <a:pt x="1528" y="2435"/>
                    <a:pt x="1344" y="2332"/>
                  </a:cubicBezTo>
                  <a:cubicBezTo>
                    <a:pt x="1338" y="2329"/>
                    <a:pt x="1332" y="2326"/>
                    <a:pt x="1326" y="2321"/>
                  </a:cubicBezTo>
                  <a:lnTo>
                    <a:pt x="1328" y="2321"/>
                  </a:lnTo>
                  <a:cubicBezTo>
                    <a:pt x="1253" y="2275"/>
                    <a:pt x="1177" y="2233"/>
                    <a:pt x="1101" y="2188"/>
                  </a:cubicBezTo>
                  <a:cubicBezTo>
                    <a:pt x="1048" y="2157"/>
                    <a:pt x="998" y="2120"/>
                    <a:pt x="945" y="2087"/>
                  </a:cubicBezTo>
                  <a:cubicBezTo>
                    <a:pt x="905" y="2062"/>
                    <a:pt x="863" y="2038"/>
                    <a:pt x="820" y="2017"/>
                  </a:cubicBezTo>
                  <a:cubicBezTo>
                    <a:pt x="843" y="2003"/>
                    <a:pt x="863" y="1982"/>
                    <a:pt x="877" y="1960"/>
                  </a:cubicBezTo>
                  <a:cubicBezTo>
                    <a:pt x="958" y="1919"/>
                    <a:pt x="1035" y="1878"/>
                    <a:pt x="1111" y="1836"/>
                  </a:cubicBezTo>
                  <a:lnTo>
                    <a:pt x="1111" y="1836"/>
                  </a:lnTo>
                  <a:cubicBezTo>
                    <a:pt x="1109" y="1838"/>
                    <a:pt x="1105" y="1840"/>
                    <a:pt x="1103" y="1842"/>
                  </a:cubicBezTo>
                  <a:cubicBezTo>
                    <a:pt x="1113" y="1838"/>
                    <a:pt x="1120" y="1830"/>
                    <a:pt x="1131" y="1826"/>
                  </a:cubicBezTo>
                  <a:cubicBezTo>
                    <a:pt x="1133" y="1824"/>
                    <a:pt x="1136" y="1825"/>
                    <a:pt x="1138" y="1823"/>
                  </a:cubicBezTo>
                  <a:cubicBezTo>
                    <a:pt x="1150" y="1817"/>
                    <a:pt x="1160" y="1811"/>
                    <a:pt x="1171" y="1803"/>
                  </a:cubicBezTo>
                  <a:lnTo>
                    <a:pt x="1171" y="1803"/>
                  </a:lnTo>
                  <a:cubicBezTo>
                    <a:pt x="1170" y="1804"/>
                    <a:pt x="1170" y="1804"/>
                    <a:pt x="1170" y="1804"/>
                  </a:cubicBezTo>
                  <a:lnTo>
                    <a:pt x="1172" y="1803"/>
                  </a:lnTo>
                  <a:lnTo>
                    <a:pt x="1172" y="1803"/>
                  </a:lnTo>
                  <a:cubicBezTo>
                    <a:pt x="1172" y="1803"/>
                    <a:pt x="1171" y="1803"/>
                    <a:pt x="1171" y="1803"/>
                  </a:cubicBezTo>
                  <a:lnTo>
                    <a:pt x="1171" y="1803"/>
                  </a:lnTo>
                  <a:cubicBezTo>
                    <a:pt x="1172" y="1802"/>
                    <a:pt x="1173" y="1802"/>
                    <a:pt x="1174" y="1801"/>
                  </a:cubicBezTo>
                  <a:lnTo>
                    <a:pt x="1174" y="1801"/>
                  </a:lnTo>
                  <a:lnTo>
                    <a:pt x="1172" y="1803"/>
                  </a:lnTo>
                  <a:lnTo>
                    <a:pt x="1172" y="1803"/>
                  </a:lnTo>
                  <a:cubicBezTo>
                    <a:pt x="1173" y="1802"/>
                    <a:pt x="1174" y="1802"/>
                    <a:pt x="1175" y="1801"/>
                  </a:cubicBezTo>
                  <a:cubicBezTo>
                    <a:pt x="1176" y="1800"/>
                    <a:pt x="1176" y="1799"/>
                    <a:pt x="1177" y="1799"/>
                  </a:cubicBezTo>
                  <a:cubicBezTo>
                    <a:pt x="1183" y="1797"/>
                    <a:pt x="1186" y="1795"/>
                    <a:pt x="1190" y="1790"/>
                  </a:cubicBezTo>
                  <a:cubicBezTo>
                    <a:pt x="1215" y="1777"/>
                    <a:pt x="1245" y="1763"/>
                    <a:pt x="1272" y="1747"/>
                  </a:cubicBezTo>
                  <a:lnTo>
                    <a:pt x="1272" y="1747"/>
                  </a:lnTo>
                  <a:cubicBezTo>
                    <a:pt x="1268" y="1750"/>
                    <a:pt x="1264" y="1751"/>
                    <a:pt x="1262" y="1753"/>
                  </a:cubicBezTo>
                  <a:cubicBezTo>
                    <a:pt x="1612" y="1560"/>
                    <a:pt x="1967" y="1370"/>
                    <a:pt x="2315" y="1174"/>
                  </a:cubicBezTo>
                  <a:lnTo>
                    <a:pt x="2315" y="1174"/>
                  </a:lnTo>
                  <a:lnTo>
                    <a:pt x="2311" y="1177"/>
                  </a:lnTo>
                  <a:cubicBezTo>
                    <a:pt x="2588" y="1027"/>
                    <a:pt x="2872" y="875"/>
                    <a:pt x="3162" y="743"/>
                  </a:cubicBezTo>
                  <a:lnTo>
                    <a:pt x="3160" y="743"/>
                  </a:lnTo>
                  <a:cubicBezTo>
                    <a:pt x="3164" y="742"/>
                    <a:pt x="3166" y="740"/>
                    <a:pt x="3170" y="739"/>
                  </a:cubicBezTo>
                  <a:cubicBezTo>
                    <a:pt x="3174" y="738"/>
                    <a:pt x="3174" y="738"/>
                    <a:pt x="3176" y="736"/>
                  </a:cubicBezTo>
                  <a:cubicBezTo>
                    <a:pt x="3328" y="680"/>
                    <a:pt x="3484" y="628"/>
                    <a:pt x="3645" y="586"/>
                  </a:cubicBezTo>
                  <a:cubicBezTo>
                    <a:pt x="3810" y="546"/>
                    <a:pt x="3979" y="516"/>
                    <a:pt x="4149" y="496"/>
                  </a:cubicBezTo>
                  <a:cubicBezTo>
                    <a:pt x="4299" y="485"/>
                    <a:pt x="4449" y="477"/>
                    <a:pt x="4598" y="477"/>
                  </a:cubicBezTo>
                  <a:close/>
                  <a:moveTo>
                    <a:pt x="4563" y="1"/>
                  </a:moveTo>
                  <a:cubicBezTo>
                    <a:pt x="4527" y="1"/>
                    <a:pt x="4491" y="1"/>
                    <a:pt x="4456" y="3"/>
                  </a:cubicBezTo>
                  <a:cubicBezTo>
                    <a:pt x="3993" y="22"/>
                    <a:pt x="3531" y="90"/>
                    <a:pt x="3098" y="259"/>
                  </a:cubicBezTo>
                  <a:cubicBezTo>
                    <a:pt x="2877" y="346"/>
                    <a:pt x="2666" y="454"/>
                    <a:pt x="2454" y="563"/>
                  </a:cubicBezTo>
                  <a:cubicBezTo>
                    <a:pt x="2262" y="665"/>
                    <a:pt x="2072" y="770"/>
                    <a:pt x="1880" y="877"/>
                  </a:cubicBezTo>
                  <a:lnTo>
                    <a:pt x="1885" y="874"/>
                  </a:lnTo>
                  <a:lnTo>
                    <a:pt x="1885" y="874"/>
                  </a:lnTo>
                  <a:cubicBezTo>
                    <a:pt x="1595" y="1035"/>
                    <a:pt x="1304" y="1191"/>
                    <a:pt x="1015" y="1350"/>
                  </a:cubicBezTo>
                  <a:cubicBezTo>
                    <a:pt x="1020" y="1347"/>
                    <a:pt x="1025" y="1344"/>
                    <a:pt x="1031" y="1341"/>
                  </a:cubicBezTo>
                  <a:lnTo>
                    <a:pt x="1031" y="1341"/>
                  </a:lnTo>
                  <a:cubicBezTo>
                    <a:pt x="988" y="1360"/>
                    <a:pt x="948" y="1382"/>
                    <a:pt x="909" y="1406"/>
                  </a:cubicBezTo>
                  <a:cubicBezTo>
                    <a:pt x="893" y="1414"/>
                    <a:pt x="880" y="1424"/>
                    <a:pt x="864" y="1432"/>
                  </a:cubicBezTo>
                  <a:cubicBezTo>
                    <a:pt x="861" y="1435"/>
                    <a:pt x="857" y="1437"/>
                    <a:pt x="853" y="1439"/>
                  </a:cubicBezTo>
                  <a:cubicBezTo>
                    <a:pt x="805" y="1465"/>
                    <a:pt x="754" y="1493"/>
                    <a:pt x="702" y="1519"/>
                  </a:cubicBezTo>
                  <a:cubicBezTo>
                    <a:pt x="569" y="1627"/>
                    <a:pt x="424" y="1723"/>
                    <a:pt x="280" y="1817"/>
                  </a:cubicBezTo>
                  <a:cubicBezTo>
                    <a:pt x="186" y="1877"/>
                    <a:pt x="93" y="1938"/>
                    <a:pt x="0" y="2000"/>
                  </a:cubicBezTo>
                  <a:cubicBezTo>
                    <a:pt x="203" y="2135"/>
                    <a:pt x="401" y="2273"/>
                    <a:pt x="604" y="2408"/>
                  </a:cubicBezTo>
                  <a:cubicBezTo>
                    <a:pt x="744" y="2501"/>
                    <a:pt x="884" y="2597"/>
                    <a:pt x="1023" y="2690"/>
                  </a:cubicBezTo>
                  <a:cubicBezTo>
                    <a:pt x="1032" y="2696"/>
                    <a:pt x="1039" y="2700"/>
                    <a:pt x="1047" y="2708"/>
                  </a:cubicBezTo>
                  <a:cubicBezTo>
                    <a:pt x="1060" y="2714"/>
                    <a:pt x="1071" y="2721"/>
                    <a:pt x="1083" y="2728"/>
                  </a:cubicBezTo>
                  <a:cubicBezTo>
                    <a:pt x="1118" y="2751"/>
                    <a:pt x="1159" y="2770"/>
                    <a:pt x="1194" y="2790"/>
                  </a:cubicBezTo>
                  <a:cubicBezTo>
                    <a:pt x="1251" y="2822"/>
                    <a:pt x="1307" y="2856"/>
                    <a:pt x="1366" y="2887"/>
                  </a:cubicBezTo>
                  <a:cubicBezTo>
                    <a:pt x="1553" y="2991"/>
                    <a:pt x="1748" y="3079"/>
                    <a:pt x="1951" y="3150"/>
                  </a:cubicBezTo>
                  <a:cubicBezTo>
                    <a:pt x="2171" y="3226"/>
                    <a:pt x="2398" y="3278"/>
                    <a:pt x="2625" y="3319"/>
                  </a:cubicBezTo>
                  <a:lnTo>
                    <a:pt x="2987" y="3381"/>
                  </a:lnTo>
                  <a:cubicBezTo>
                    <a:pt x="3093" y="3399"/>
                    <a:pt x="3199" y="3416"/>
                    <a:pt x="3307" y="3427"/>
                  </a:cubicBezTo>
                  <a:cubicBezTo>
                    <a:pt x="3412" y="3439"/>
                    <a:pt x="3517" y="3445"/>
                    <a:pt x="3622" y="3445"/>
                  </a:cubicBezTo>
                  <a:cubicBezTo>
                    <a:pt x="3630" y="3445"/>
                    <a:pt x="3639" y="3445"/>
                    <a:pt x="3647" y="3445"/>
                  </a:cubicBezTo>
                  <a:cubicBezTo>
                    <a:pt x="3761" y="3443"/>
                    <a:pt x="3873" y="3433"/>
                    <a:pt x="3988" y="3422"/>
                  </a:cubicBezTo>
                  <a:cubicBezTo>
                    <a:pt x="4106" y="3409"/>
                    <a:pt x="4225" y="3393"/>
                    <a:pt x="4343" y="3372"/>
                  </a:cubicBezTo>
                  <a:cubicBezTo>
                    <a:pt x="4455" y="3352"/>
                    <a:pt x="4568" y="3334"/>
                    <a:pt x="4676" y="3306"/>
                  </a:cubicBezTo>
                  <a:cubicBezTo>
                    <a:pt x="4971" y="3227"/>
                    <a:pt x="5246" y="3089"/>
                    <a:pt x="5485" y="2898"/>
                  </a:cubicBezTo>
                  <a:cubicBezTo>
                    <a:pt x="5583" y="2819"/>
                    <a:pt x="5676" y="2732"/>
                    <a:pt x="5763" y="2640"/>
                  </a:cubicBezTo>
                  <a:cubicBezTo>
                    <a:pt x="5842" y="2559"/>
                    <a:pt x="5921" y="2473"/>
                    <a:pt x="5985" y="2379"/>
                  </a:cubicBezTo>
                  <a:cubicBezTo>
                    <a:pt x="6073" y="2250"/>
                    <a:pt x="6141" y="2107"/>
                    <a:pt x="6184" y="1957"/>
                  </a:cubicBezTo>
                  <a:cubicBezTo>
                    <a:pt x="6211" y="1852"/>
                    <a:pt x="6230" y="1745"/>
                    <a:pt x="6243" y="1637"/>
                  </a:cubicBezTo>
                  <a:cubicBezTo>
                    <a:pt x="6256" y="1533"/>
                    <a:pt x="6259" y="1427"/>
                    <a:pt x="6250" y="1323"/>
                  </a:cubicBezTo>
                  <a:cubicBezTo>
                    <a:pt x="6239" y="1159"/>
                    <a:pt x="6181" y="1001"/>
                    <a:pt x="6098" y="859"/>
                  </a:cubicBezTo>
                  <a:cubicBezTo>
                    <a:pt x="5997" y="687"/>
                    <a:pt x="5868" y="517"/>
                    <a:pt x="5714" y="388"/>
                  </a:cubicBezTo>
                  <a:cubicBezTo>
                    <a:pt x="5631" y="319"/>
                    <a:pt x="5542" y="253"/>
                    <a:pt x="5445" y="206"/>
                  </a:cubicBezTo>
                  <a:cubicBezTo>
                    <a:pt x="5340" y="155"/>
                    <a:pt x="5232" y="112"/>
                    <a:pt x="5121" y="78"/>
                  </a:cubicBezTo>
                  <a:cubicBezTo>
                    <a:pt x="4940" y="23"/>
                    <a:pt x="4752" y="1"/>
                    <a:pt x="4563"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6" name="Google Shape;3576;p42"/>
          <p:cNvGrpSpPr/>
          <p:nvPr/>
        </p:nvGrpSpPr>
        <p:grpSpPr>
          <a:xfrm>
            <a:off x="8461575" y="4302888"/>
            <a:ext cx="207925" cy="1068650"/>
            <a:chOff x="5585950" y="570050"/>
            <a:chExt cx="207925" cy="1068650"/>
          </a:xfrm>
        </p:grpSpPr>
        <p:sp>
          <p:nvSpPr>
            <p:cNvPr id="3577" name="Google Shape;3577;p42"/>
            <p:cNvSpPr/>
            <p:nvPr/>
          </p:nvSpPr>
          <p:spPr>
            <a:xfrm>
              <a:off x="5585950" y="570050"/>
              <a:ext cx="207925" cy="1068650"/>
            </a:xfrm>
            <a:custGeom>
              <a:avLst/>
              <a:gdLst/>
              <a:ahLst/>
              <a:cxnLst/>
              <a:rect l="l" t="t" r="r" b="b"/>
              <a:pathLst>
                <a:path w="8317" h="42746" extrusionOk="0">
                  <a:moveTo>
                    <a:pt x="3809" y="2382"/>
                  </a:moveTo>
                  <a:cubicBezTo>
                    <a:pt x="3809" y="2386"/>
                    <a:pt x="3808" y="2390"/>
                    <a:pt x="3808" y="2394"/>
                  </a:cubicBezTo>
                  <a:cubicBezTo>
                    <a:pt x="3808" y="2390"/>
                    <a:pt x="3808" y="2386"/>
                    <a:pt x="3809" y="2382"/>
                  </a:cubicBezTo>
                  <a:close/>
                  <a:moveTo>
                    <a:pt x="2052" y="3456"/>
                  </a:moveTo>
                  <a:cubicBezTo>
                    <a:pt x="2052" y="3458"/>
                    <a:pt x="2051" y="3461"/>
                    <a:pt x="2051" y="3463"/>
                  </a:cubicBezTo>
                  <a:lnTo>
                    <a:pt x="2051" y="3463"/>
                  </a:lnTo>
                  <a:cubicBezTo>
                    <a:pt x="2051" y="3461"/>
                    <a:pt x="2052" y="3458"/>
                    <a:pt x="2052" y="3456"/>
                  </a:cubicBezTo>
                  <a:close/>
                  <a:moveTo>
                    <a:pt x="2080" y="5125"/>
                  </a:moveTo>
                  <a:cubicBezTo>
                    <a:pt x="2080" y="5126"/>
                    <a:pt x="2080" y="5126"/>
                    <a:pt x="2080" y="5127"/>
                  </a:cubicBezTo>
                  <a:cubicBezTo>
                    <a:pt x="2080" y="5127"/>
                    <a:pt x="2080" y="5126"/>
                    <a:pt x="2080" y="5125"/>
                  </a:cubicBezTo>
                  <a:close/>
                  <a:moveTo>
                    <a:pt x="4047" y="7855"/>
                  </a:moveTo>
                  <a:cubicBezTo>
                    <a:pt x="4048" y="7861"/>
                    <a:pt x="4049" y="7864"/>
                    <a:pt x="4050" y="7868"/>
                  </a:cubicBezTo>
                  <a:lnTo>
                    <a:pt x="4050" y="7868"/>
                  </a:lnTo>
                  <a:cubicBezTo>
                    <a:pt x="4049" y="7864"/>
                    <a:pt x="4048" y="7860"/>
                    <a:pt x="4047" y="7855"/>
                  </a:cubicBezTo>
                  <a:close/>
                  <a:moveTo>
                    <a:pt x="1719" y="16839"/>
                  </a:moveTo>
                  <a:cubicBezTo>
                    <a:pt x="1718" y="16842"/>
                    <a:pt x="1716" y="16845"/>
                    <a:pt x="1714" y="16848"/>
                  </a:cubicBezTo>
                  <a:lnTo>
                    <a:pt x="1714" y="16848"/>
                  </a:lnTo>
                  <a:cubicBezTo>
                    <a:pt x="1716" y="16845"/>
                    <a:pt x="1718" y="16842"/>
                    <a:pt x="1719" y="16839"/>
                  </a:cubicBezTo>
                  <a:close/>
                  <a:moveTo>
                    <a:pt x="3534" y="17823"/>
                  </a:moveTo>
                  <a:cubicBezTo>
                    <a:pt x="3534" y="17823"/>
                    <a:pt x="3534" y="17823"/>
                    <a:pt x="3534" y="17823"/>
                  </a:cubicBezTo>
                  <a:cubicBezTo>
                    <a:pt x="3534" y="17823"/>
                    <a:pt x="3534" y="17823"/>
                    <a:pt x="3534" y="17823"/>
                  </a:cubicBezTo>
                  <a:close/>
                  <a:moveTo>
                    <a:pt x="3576" y="19433"/>
                  </a:moveTo>
                  <a:cubicBezTo>
                    <a:pt x="3576" y="19433"/>
                    <a:pt x="3576" y="19433"/>
                    <a:pt x="3575" y="19433"/>
                  </a:cubicBezTo>
                  <a:lnTo>
                    <a:pt x="3575" y="19433"/>
                  </a:lnTo>
                  <a:cubicBezTo>
                    <a:pt x="3576" y="19433"/>
                    <a:pt x="3576" y="19433"/>
                    <a:pt x="3576" y="19433"/>
                  </a:cubicBezTo>
                  <a:close/>
                  <a:moveTo>
                    <a:pt x="1069" y="22948"/>
                  </a:moveTo>
                  <a:lnTo>
                    <a:pt x="1069" y="22948"/>
                  </a:lnTo>
                  <a:cubicBezTo>
                    <a:pt x="1070" y="22951"/>
                    <a:pt x="1071" y="22954"/>
                    <a:pt x="1072" y="22957"/>
                  </a:cubicBezTo>
                  <a:cubicBezTo>
                    <a:pt x="1071" y="22954"/>
                    <a:pt x="1070" y="22951"/>
                    <a:pt x="1069" y="22948"/>
                  </a:cubicBezTo>
                  <a:close/>
                  <a:moveTo>
                    <a:pt x="4214" y="24025"/>
                  </a:moveTo>
                  <a:cubicBezTo>
                    <a:pt x="4215" y="24029"/>
                    <a:pt x="4217" y="24033"/>
                    <a:pt x="4218" y="24036"/>
                  </a:cubicBezTo>
                  <a:lnTo>
                    <a:pt x="4218" y="24036"/>
                  </a:lnTo>
                  <a:cubicBezTo>
                    <a:pt x="4217" y="24033"/>
                    <a:pt x="4216" y="24029"/>
                    <a:pt x="4214" y="24025"/>
                  </a:cubicBezTo>
                  <a:close/>
                  <a:moveTo>
                    <a:pt x="7933" y="29012"/>
                  </a:moveTo>
                  <a:cubicBezTo>
                    <a:pt x="7932" y="29014"/>
                    <a:pt x="7932" y="29015"/>
                    <a:pt x="7931" y="29017"/>
                  </a:cubicBezTo>
                  <a:lnTo>
                    <a:pt x="7931" y="29017"/>
                  </a:lnTo>
                  <a:cubicBezTo>
                    <a:pt x="7932" y="29016"/>
                    <a:pt x="7933" y="29014"/>
                    <a:pt x="7933" y="29012"/>
                  </a:cubicBezTo>
                  <a:close/>
                  <a:moveTo>
                    <a:pt x="7934" y="29012"/>
                  </a:moveTo>
                  <a:cubicBezTo>
                    <a:pt x="7933" y="29015"/>
                    <a:pt x="7932" y="29019"/>
                    <a:pt x="7930" y="29022"/>
                  </a:cubicBezTo>
                  <a:lnTo>
                    <a:pt x="7930" y="29022"/>
                  </a:lnTo>
                  <a:cubicBezTo>
                    <a:pt x="7932" y="29019"/>
                    <a:pt x="7933" y="29015"/>
                    <a:pt x="7934" y="29012"/>
                  </a:cubicBezTo>
                  <a:close/>
                  <a:moveTo>
                    <a:pt x="7930" y="29022"/>
                  </a:moveTo>
                  <a:cubicBezTo>
                    <a:pt x="7930" y="29023"/>
                    <a:pt x="7930" y="29024"/>
                    <a:pt x="7929" y="29025"/>
                  </a:cubicBezTo>
                  <a:lnTo>
                    <a:pt x="7929" y="29025"/>
                  </a:lnTo>
                  <a:cubicBezTo>
                    <a:pt x="7930" y="29024"/>
                    <a:pt x="7930" y="29023"/>
                    <a:pt x="7930" y="29022"/>
                  </a:cubicBezTo>
                  <a:close/>
                  <a:moveTo>
                    <a:pt x="6803" y="31110"/>
                  </a:moveTo>
                  <a:cubicBezTo>
                    <a:pt x="6802" y="31113"/>
                    <a:pt x="6801" y="31117"/>
                    <a:pt x="6800" y="31121"/>
                  </a:cubicBezTo>
                  <a:lnTo>
                    <a:pt x="6800" y="31121"/>
                  </a:lnTo>
                  <a:cubicBezTo>
                    <a:pt x="6801" y="31117"/>
                    <a:pt x="6802" y="31114"/>
                    <a:pt x="6803" y="31110"/>
                  </a:cubicBezTo>
                  <a:close/>
                  <a:moveTo>
                    <a:pt x="3353" y="35777"/>
                  </a:moveTo>
                  <a:cubicBezTo>
                    <a:pt x="3353" y="35778"/>
                    <a:pt x="3353" y="35778"/>
                    <a:pt x="3353" y="35779"/>
                  </a:cubicBezTo>
                  <a:cubicBezTo>
                    <a:pt x="3353" y="35778"/>
                    <a:pt x="3353" y="35778"/>
                    <a:pt x="3353" y="35777"/>
                  </a:cubicBezTo>
                  <a:close/>
                  <a:moveTo>
                    <a:pt x="398" y="37744"/>
                  </a:moveTo>
                  <a:cubicBezTo>
                    <a:pt x="398" y="37746"/>
                    <a:pt x="398" y="37747"/>
                    <a:pt x="399" y="37748"/>
                  </a:cubicBezTo>
                  <a:cubicBezTo>
                    <a:pt x="399" y="37747"/>
                    <a:pt x="398" y="37746"/>
                    <a:pt x="398" y="37744"/>
                  </a:cubicBezTo>
                  <a:close/>
                  <a:moveTo>
                    <a:pt x="3209" y="39432"/>
                  </a:moveTo>
                  <a:cubicBezTo>
                    <a:pt x="3209" y="39433"/>
                    <a:pt x="3209" y="39433"/>
                    <a:pt x="3209" y="39433"/>
                  </a:cubicBezTo>
                  <a:cubicBezTo>
                    <a:pt x="3209" y="39433"/>
                    <a:pt x="3209" y="39433"/>
                    <a:pt x="3209" y="39432"/>
                  </a:cubicBezTo>
                  <a:close/>
                  <a:moveTo>
                    <a:pt x="4375" y="359"/>
                  </a:moveTo>
                  <a:cubicBezTo>
                    <a:pt x="4375" y="359"/>
                    <a:pt x="4375" y="359"/>
                    <a:pt x="4375" y="359"/>
                  </a:cubicBezTo>
                  <a:cubicBezTo>
                    <a:pt x="4398" y="360"/>
                    <a:pt x="4421" y="363"/>
                    <a:pt x="4443" y="365"/>
                  </a:cubicBezTo>
                  <a:cubicBezTo>
                    <a:pt x="4455" y="369"/>
                    <a:pt x="4657" y="384"/>
                    <a:pt x="4771" y="471"/>
                  </a:cubicBezTo>
                  <a:cubicBezTo>
                    <a:pt x="4912" y="580"/>
                    <a:pt x="4972" y="764"/>
                    <a:pt x="4982" y="781"/>
                  </a:cubicBezTo>
                  <a:cubicBezTo>
                    <a:pt x="4982" y="781"/>
                    <a:pt x="4982" y="781"/>
                    <a:pt x="4982" y="781"/>
                  </a:cubicBezTo>
                  <a:cubicBezTo>
                    <a:pt x="4982" y="781"/>
                    <a:pt x="4984" y="784"/>
                    <a:pt x="4986" y="787"/>
                  </a:cubicBezTo>
                  <a:cubicBezTo>
                    <a:pt x="4988" y="789"/>
                    <a:pt x="5209" y="1341"/>
                    <a:pt x="5209" y="1341"/>
                  </a:cubicBezTo>
                  <a:cubicBezTo>
                    <a:pt x="5225" y="1408"/>
                    <a:pt x="5239" y="1473"/>
                    <a:pt x="5252" y="1542"/>
                  </a:cubicBezTo>
                  <a:cubicBezTo>
                    <a:pt x="5265" y="1610"/>
                    <a:pt x="5272" y="1677"/>
                    <a:pt x="5282" y="1745"/>
                  </a:cubicBezTo>
                  <a:cubicBezTo>
                    <a:pt x="5294" y="1897"/>
                    <a:pt x="5308" y="2050"/>
                    <a:pt x="5313" y="2204"/>
                  </a:cubicBezTo>
                  <a:cubicBezTo>
                    <a:pt x="5320" y="2377"/>
                    <a:pt x="5321" y="2551"/>
                    <a:pt x="5320" y="2723"/>
                  </a:cubicBezTo>
                  <a:cubicBezTo>
                    <a:pt x="5318" y="2866"/>
                    <a:pt x="5315" y="3008"/>
                    <a:pt x="5318" y="3150"/>
                  </a:cubicBezTo>
                  <a:cubicBezTo>
                    <a:pt x="5322" y="3323"/>
                    <a:pt x="5331" y="3496"/>
                    <a:pt x="5343" y="3668"/>
                  </a:cubicBezTo>
                  <a:cubicBezTo>
                    <a:pt x="5393" y="4423"/>
                    <a:pt x="5557" y="5164"/>
                    <a:pt x="5745" y="5895"/>
                  </a:cubicBezTo>
                  <a:cubicBezTo>
                    <a:pt x="5840" y="6262"/>
                    <a:pt x="5952" y="6624"/>
                    <a:pt x="6097" y="6976"/>
                  </a:cubicBezTo>
                  <a:cubicBezTo>
                    <a:pt x="6233" y="7308"/>
                    <a:pt x="6507" y="7962"/>
                    <a:pt x="6508" y="7962"/>
                  </a:cubicBezTo>
                  <a:cubicBezTo>
                    <a:pt x="6508" y="7962"/>
                    <a:pt x="6508" y="7962"/>
                    <a:pt x="6508" y="7962"/>
                  </a:cubicBezTo>
                  <a:lnTo>
                    <a:pt x="6508" y="7962"/>
                  </a:lnTo>
                  <a:cubicBezTo>
                    <a:pt x="6604" y="8203"/>
                    <a:pt x="6699" y="8446"/>
                    <a:pt x="6778" y="8693"/>
                  </a:cubicBezTo>
                  <a:cubicBezTo>
                    <a:pt x="6862" y="8958"/>
                    <a:pt x="6939" y="9227"/>
                    <a:pt x="7010" y="9496"/>
                  </a:cubicBezTo>
                  <a:cubicBezTo>
                    <a:pt x="7060" y="9701"/>
                    <a:pt x="7107" y="9906"/>
                    <a:pt x="7148" y="10111"/>
                  </a:cubicBezTo>
                  <a:cubicBezTo>
                    <a:pt x="7186" y="10302"/>
                    <a:pt x="7216" y="10493"/>
                    <a:pt x="7243" y="10685"/>
                  </a:cubicBezTo>
                  <a:cubicBezTo>
                    <a:pt x="7274" y="10961"/>
                    <a:pt x="7299" y="11236"/>
                    <a:pt x="7314" y="11515"/>
                  </a:cubicBezTo>
                  <a:cubicBezTo>
                    <a:pt x="7322" y="11653"/>
                    <a:pt x="7330" y="11793"/>
                    <a:pt x="7334" y="11932"/>
                  </a:cubicBezTo>
                  <a:cubicBezTo>
                    <a:pt x="7338" y="12060"/>
                    <a:pt x="7340" y="12188"/>
                    <a:pt x="7340" y="12317"/>
                  </a:cubicBezTo>
                  <a:cubicBezTo>
                    <a:pt x="7332" y="12535"/>
                    <a:pt x="7323" y="12752"/>
                    <a:pt x="7304" y="12970"/>
                  </a:cubicBezTo>
                  <a:cubicBezTo>
                    <a:pt x="7284" y="13192"/>
                    <a:pt x="7253" y="13412"/>
                    <a:pt x="7219" y="13633"/>
                  </a:cubicBezTo>
                  <a:cubicBezTo>
                    <a:pt x="7219" y="13632"/>
                    <a:pt x="7220" y="13631"/>
                    <a:pt x="7220" y="13630"/>
                  </a:cubicBezTo>
                  <a:lnTo>
                    <a:pt x="7220" y="13630"/>
                  </a:lnTo>
                  <a:cubicBezTo>
                    <a:pt x="7173" y="13896"/>
                    <a:pt x="7126" y="14163"/>
                    <a:pt x="7079" y="14430"/>
                  </a:cubicBezTo>
                  <a:cubicBezTo>
                    <a:pt x="7032" y="14684"/>
                    <a:pt x="6986" y="14940"/>
                    <a:pt x="6931" y="15192"/>
                  </a:cubicBezTo>
                  <a:cubicBezTo>
                    <a:pt x="6814" y="15716"/>
                    <a:pt x="6701" y="16241"/>
                    <a:pt x="6549" y="16755"/>
                  </a:cubicBezTo>
                  <a:cubicBezTo>
                    <a:pt x="6552" y="16749"/>
                    <a:pt x="6553" y="16741"/>
                    <a:pt x="6556" y="16734"/>
                  </a:cubicBezTo>
                  <a:lnTo>
                    <a:pt x="6556" y="16734"/>
                  </a:lnTo>
                  <a:cubicBezTo>
                    <a:pt x="6468" y="17016"/>
                    <a:pt x="6381" y="17298"/>
                    <a:pt x="6321" y="17587"/>
                  </a:cubicBezTo>
                  <a:cubicBezTo>
                    <a:pt x="6287" y="17748"/>
                    <a:pt x="6256" y="17909"/>
                    <a:pt x="6224" y="18071"/>
                  </a:cubicBezTo>
                  <a:cubicBezTo>
                    <a:pt x="6194" y="18215"/>
                    <a:pt x="6163" y="18359"/>
                    <a:pt x="6136" y="18503"/>
                  </a:cubicBezTo>
                  <a:cubicBezTo>
                    <a:pt x="6024" y="19079"/>
                    <a:pt x="5962" y="19667"/>
                    <a:pt x="5972" y="20254"/>
                  </a:cubicBezTo>
                  <a:cubicBezTo>
                    <a:pt x="5979" y="20604"/>
                    <a:pt x="6026" y="20953"/>
                    <a:pt x="6113" y="21293"/>
                  </a:cubicBezTo>
                  <a:cubicBezTo>
                    <a:pt x="6160" y="21474"/>
                    <a:pt x="6208" y="21657"/>
                    <a:pt x="6268" y="21835"/>
                  </a:cubicBezTo>
                  <a:cubicBezTo>
                    <a:pt x="6324" y="22007"/>
                    <a:pt x="6381" y="22178"/>
                    <a:pt x="6441" y="22348"/>
                  </a:cubicBezTo>
                  <a:cubicBezTo>
                    <a:pt x="6566" y="22707"/>
                    <a:pt x="6713" y="23057"/>
                    <a:pt x="6865" y="23406"/>
                  </a:cubicBezTo>
                  <a:cubicBezTo>
                    <a:pt x="7011" y="23737"/>
                    <a:pt x="7180" y="24059"/>
                    <a:pt x="7319" y="24393"/>
                  </a:cubicBezTo>
                  <a:cubicBezTo>
                    <a:pt x="7409" y="24622"/>
                    <a:pt x="7483" y="24855"/>
                    <a:pt x="7559" y="25089"/>
                  </a:cubicBezTo>
                  <a:cubicBezTo>
                    <a:pt x="7631" y="25309"/>
                    <a:pt x="7710" y="25527"/>
                    <a:pt x="7772" y="25751"/>
                  </a:cubicBezTo>
                  <a:cubicBezTo>
                    <a:pt x="7805" y="25883"/>
                    <a:pt x="7836" y="26017"/>
                    <a:pt x="7859" y="26152"/>
                  </a:cubicBezTo>
                  <a:cubicBezTo>
                    <a:pt x="7882" y="26294"/>
                    <a:pt x="7904" y="26440"/>
                    <a:pt x="7924" y="26585"/>
                  </a:cubicBezTo>
                  <a:cubicBezTo>
                    <a:pt x="7935" y="26690"/>
                    <a:pt x="7945" y="26795"/>
                    <a:pt x="7951" y="26904"/>
                  </a:cubicBezTo>
                  <a:cubicBezTo>
                    <a:pt x="7957" y="26998"/>
                    <a:pt x="7951" y="27090"/>
                    <a:pt x="7950" y="27183"/>
                  </a:cubicBezTo>
                  <a:cubicBezTo>
                    <a:pt x="7941" y="27291"/>
                    <a:pt x="7936" y="27399"/>
                    <a:pt x="7923" y="27505"/>
                  </a:cubicBezTo>
                  <a:cubicBezTo>
                    <a:pt x="7906" y="27630"/>
                    <a:pt x="7892" y="27753"/>
                    <a:pt x="7875" y="27877"/>
                  </a:cubicBezTo>
                  <a:cubicBezTo>
                    <a:pt x="7845" y="28048"/>
                    <a:pt x="7817" y="28218"/>
                    <a:pt x="7785" y="28387"/>
                  </a:cubicBezTo>
                  <a:cubicBezTo>
                    <a:pt x="7772" y="28446"/>
                    <a:pt x="7760" y="28504"/>
                    <a:pt x="7745" y="28563"/>
                  </a:cubicBezTo>
                  <a:cubicBezTo>
                    <a:pt x="7732" y="28608"/>
                    <a:pt x="7715" y="28652"/>
                    <a:pt x="7697" y="28695"/>
                  </a:cubicBezTo>
                  <a:cubicBezTo>
                    <a:pt x="7700" y="28693"/>
                    <a:pt x="7700" y="28692"/>
                    <a:pt x="7701" y="28692"/>
                  </a:cubicBezTo>
                  <a:lnTo>
                    <a:pt x="7701" y="28692"/>
                  </a:lnTo>
                  <a:cubicBezTo>
                    <a:pt x="7697" y="28696"/>
                    <a:pt x="7695" y="28702"/>
                    <a:pt x="7693" y="28708"/>
                  </a:cubicBezTo>
                  <a:cubicBezTo>
                    <a:pt x="7692" y="28709"/>
                    <a:pt x="7691" y="28712"/>
                    <a:pt x="7691" y="28714"/>
                  </a:cubicBezTo>
                  <a:lnTo>
                    <a:pt x="7691" y="28711"/>
                  </a:lnTo>
                  <a:cubicBezTo>
                    <a:pt x="7606" y="28900"/>
                    <a:pt x="7522" y="29086"/>
                    <a:pt x="7442" y="29274"/>
                  </a:cubicBezTo>
                  <a:lnTo>
                    <a:pt x="7441" y="29273"/>
                  </a:lnTo>
                  <a:cubicBezTo>
                    <a:pt x="7362" y="29455"/>
                    <a:pt x="7308" y="29643"/>
                    <a:pt x="7246" y="29831"/>
                  </a:cubicBezTo>
                  <a:cubicBezTo>
                    <a:pt x="7210" y="29943"/>
                    <a:pt x="7168" y="30053"/>
                    <a:pt x="7121" y="30161"/>
                  </a:cubicBezTo>
                  <a:cubicBezTo>
                    <a:pt x="7076" y="30260"/>
                    <a:pt x="7032" y="30360"/>
                    <a:pt x="6998" y="30463"/>
                  </a:cubicBezTo>
                  <a:cubicBezTo>
                    <a:pt x="6921" y="30683"/>
                    <a:pt x="6862" y="30909"/>
                    <a:pt x="6797" y="31132"/>
                  </a:cubicBezTo>
                  <a:cubicBezTo>
                    <a:pt x="6798" y="31129"/>
                    <a:pt x="6799" y="31125"/>
                    <a:pt x="6800" y="31121"/>
                  </a:cubicBezTo>
                  <a:lnTo>
                    <a:pt x="6800" y="31121"/>
                  </a:lnTo>
                  <a:cubicBezTo>
                    <a:pt x="6774" y="31207"/>
                    <a:pt x="6746" y="31293"/>
                    <a:pt x="6717" y="31378"/>
                  </a:cubicBezTo>
                  <a:cubicBezTo>
                    <a:pt x="6656" y="31550"/>
                    <a:pt x="6578" y="31713"/>
                    <a:pt x="6509" y="31879"/>
                  </a:cubicBezTo>
                  <a:cubicBezTo>
                    <a:pt x="6441" y="32037"/>
                    <a:pt x="6378" y="32197"/>
                    <a:pt x="6321" y="32361"/>
                  </a:cubicBezTo>
                  <a:cubicBezTo>
                    <a:pt x="6263" y="32528"/>
                    <a:pt x="6207" y="32695"/>
                    <a:pt x="6158" y="32864"/>
                  </a:cubicBezTo>
                  <a:cubicBezTo>
                    <a:pt x="6105" y="33044"/>
                    <a:pt x="6063" y="33226"/>
                    <a:pt x="6023" y="33409"/>
                  </a:cubicBezTo>
                  <a:cubicBezTo>
                    <a:pt x="5983" y="33598"/>
                    <a:pt x="5941" y="33788"/>
                    <a:pt x="5893" y="33974"/>
                  </a:cubicBezTo>
                  <a:cubicBezTo>
                    <a:pt x="5846" y="34161"/>
                    <a:pt x="5798" y="34346"/>
                    <a:pt x="5767" y="34535"/>
                  </a:cubicBezTo>
                  <a:cubicBezTo>
                    <a:pt x="5708" y="34898"/>
                    <a:pt x="5711" y="35269"/>
                    <a:pt x="5688" y="35633"/>
                  </a:cubicBezTo>
                  <a:cubicBezTo>
                    <a:pt x="5678" y="35799"/>
                    <a:pt x="5665" y="35967"/>
                    <a:pt x="5666" y="36134"/>
                  </a:cubicBezTo>
                  <a:cubicBezTo>
                    <a:pt x="5668" y="36234"/>
                    <a:pt x="5668" y="36333"/>
                    <a:pt x="5676" y="36431"/>
                  </a:cubicBezTo>
                  <a:cubicBezTo>
                    <a:pt x="5682" y="36511"/>
                    <a:pt x="5690" y="36592"/>
                    <a:pt x="5699" y="36671"/>
                  </a:cubicBezTo>
                  <a:cubicBezTo>
                    <a:pt x="5717" y="36856"/>
                    <a:pt x="5734" y="37039"/>
                    <a:pt x="5753" y="37223"/>
                  </a:cubicBezTo>
                  <a:cubicBezTo>
                    <a:pt x="5773" y="37407"/>
                    <a:pt x="5800" y="37594"/>
                    <a:pt x="5832" y="37778"/>
                  </a:cubicBezTo>
                  <a:cubicBezTo>
                    <a:pt x="5894" y="38137"/>
                    <a:pt x="5957" y="38498"/>
                    <a:pt x="6005" y="38862"/>
                  </a:cubicBezTo>
                  <a:cubicBezTo>
                    <a:pt x="6029" y="39047"/>
                    <a:pt x="6050" y="39232"/>
                    <a:pt x="6073" y="39417"/>
                  </a:cubicBezTo>
                  <a:cubicBezTo>
                    <a:pt x="6094" y="39590"/>
                    <a:pt x="6119" y="39761"/>
                    <a:pt x="6141" y="39932"/>
                  </a:cubicBezTo>
                  <a:cubicBezTo>
                    <a:pt x="6146" y="39994"/>
                    <a:pt x="6155" y="40055"/>
                    <a:pt x="6158" y="40117"/>
                  </a:cubicBezTo>
                  <a:cubicBezTo>
                    <a:pt x="6159" y="40174"/>
                    <a:pt x="6162" y="40233"/>
                    <a:pt x="6165" y="40291"/>
                  </a:cubicBezTo>
                  <a:cubicBezTo>
                    <a:pt x="6162" y="40374"/>
                    <a:pt x="6161" y="40457"/>
                    <a:pt x="6154" y="40541"/>
                  </a:cubicBezTo>
                  <a:cubicBezTo>
                    <a:pt x="6145" y="40618"/>
                    <a:pt x="6134" y="40693"/>
                    <a:pt x="6122" y="40769"/>
                  </a:cubicBezTo>
                  <a:cubicBezTo>
                    <a:pt x="6097" y="40895"/>
                    <a:pt x="6068" y="41022"/>
                    <a:pt x="6036" y="41149"/>
                  </a:cubicBezTo>
                  <a:cubicBezTo>
                    <a:pt x="6017" y="41211"/>
                    <a:pt x="5998" y="41273"/>
                    <a:pt x="5975" y="41334"/>
                  </a:cubicBezTo>
                  <a:cubicBezTo>
                    <a:pt x="5954" y="41388"/>
                    <a:pt x="5933" y="41441"/>
                    <a:pt x="5910" y="41494"/>
                  </a:cubicBezTo>
                  <a:lnTo>
                    <a:pt x="5911" y="41493"/>
                  </a:lnTo>
                  <a:lnTo>
                    <a:pt x="5911" y="41493"/>
                  </a:lnTo>
                  <a:cubicBezTo>
                    <a:pt x="5911" y="41494"/>
                    <a:pt x="5910" y="41494"/>
                    <a:pt x="5910" y="41495"/>
                  </a:cubicBezTo>
                  <a:lnTo>
                    <a:pt x="5908" y="41497"/>
                  </a:lnTo>
                  <a:cubicBezTo>
                    <a:pt x="5908" y="41497"/>
                    <a:pt x="5908" y="41498"/>
                    <a:pt x="5907" y="41498"/>
                  </a:cubicBezTo>
                  <a:lnTo>
                    <a:pt x="5907" y="41499"/>
                  </a:lnTo>
                  <a:cubicBezTo>
                    <a:pt x="5907" y="41500"/>
                    <a:pt x="5906" y="41501"/>
                    <a:pt x="5905" y="41501"/>
                  </a:cubicBezTo>
                  <a:cubicBezTo>
                    <a:pt x="5905" y="41502"/>
                    <a:pt x="5905" y="41504"/>
                    <a:pt x="5904" y="41506"/>
                  </a:cubicBezTo>
                  <a:cubicBezTo>
                    <a:pt x="5889" y="41534"/>
                    <a:pt x="5872" y="41565"/>
                    <a:pt x="5855" y="41595"/>
                  </a:cubicBezTo>
                  <a:cubicBezTo>
                    <a:pt x="5828" y="41645"/>
                    <a:pt x="5798" y="41691"/>
                    <a:pt x="5765" y="41738"/>
                  </a:cubicBezTo>
                  <a:cubicBezTo>
                    <a:pt x="5734" y="41784"/>
                    <a:pt x="5700" y="41827"/>
                    <a:pt x="5665" y="41870"/>
                  </a:cubicBezTo>
                  <a:cubicBezTo>
                    <a:pt x="5623" y="41918"/>
                    <a:pt x="5577" y="41966"/>
                    <a:pt x="5532" y="42013"/>
                  </a:cubicBezTo>
                  <a:cubicBezTo>
                    <a:pt x="5483" y="42054"/>
                    <a:pt x="5434" y="42096"/>
                    <a:pt x="5383" y="42136"/>
                  </a:cubicBezTo>
                  <a:cubicBezTo>
                    <a:pt x="5337" y="42167"/>
                    <a:pt x="5289" y="42197"/>
                    <a:pt x="5239" y="42227"/>
                  </a:cubicBezTo>
                  <a:cubicBezTo>
                    <a:pt x="5192" y="42249"/>
                    <a:pt x="5144" y="42268"/>
                    <a:pt x="5097" y="42289"/>
                  </a:cubicBezTo>
                  <a:cubicBezTo>
                    <a:pt x="5045" y="42306"/>
                    <a:pt x="4996" y="42322"/>
                    <a:pt x="4943" y="42336"/>
                  </a:cubicBezTo>
                  <a:cubicBezTo>
                    <a:pt x="4866" y="42350"/>
                    <a:pt x="4791" y="42363"/>
                    <a:pt x="4714" y="42372"/>
                  </a:cubicBezTo>
                  <a:cubicBezTo>
                    <a:pt x="4681" y="42376"/>
                    <a:pt x="4648" y="42377"/>
                    <a:pt x="4614" y="42379"/>
                  </a:cubicBezTo>
                  <a:cubicBezTo>
                    <a:pt x="4607" y="42364"/>
                    <a:pt x="4599" y="42351"/>
                    <a:pt x="4588" y="42339"/>
                  </a:cubicBezTo>
                  <a:cubicBezTo>
                    <a:pt x="4560" y="42296"/>
                    <a:pt x="4528" y="42255"/>
                    <a:pt x="4497" y="42214"/>
                  </a:cubicBezTo>
                  <a:cubicBezTo>
                    <a:pt x="4453" y="42148"/>
                    <a:pt x="4406" y="42084"/>
                    <a:pt x="4362" y="42020"/>
                  </a:cubicBezTo>
                  <a:cubicBezTo>
                    <a:pt x="4262" y="41867"/>
                    <a:pt x="4166" y="41714"/>
                    <a:pt x="4075" y="41554"/>
                  </a:cubicBezTo>
                  <a:cubicBezTo>
                    <a:pt x="3991" y="41405"/>
                    <a:pt x="3913" y="41252"/>
                    <a:pt x="3835" y="41100"/>
                  </a:cubicBezTo>
                  <a:lnTo>
                    <a:pt x="3835" y="41100"/>
                  </a:lnTo>
                  <a:cubicBezTo>
                    <a:pt x="3839" y="41108"/>
                    <a:pt x="3843" y="41115"/>
                    <a:pt x="3847" y="41121"/>
                  </a:cubicBezTo>
                  <a:cubicBezTo>
                    <a:pt x="3756" y="40941"/>
                    <a:pt x="3668" y="40757"/>
                    <a:pt x="3585" y="40572"/>
                  </a:cubicBezTo>
                  <a:cubicBezTo>
                    <a:pt x="3507" y="40399"/>
                    <a:pt x="3440" y="40222"/>
                    <a:pt x="3375" y="40043"/>
                  </a:cubicBezTo>
                  <a:cubicBezTo>
                    <a:pt x="3342" y="39941"/>
                    <a:pt x="3309" y="39840"/>
                    <a:pt x="3283" y="39736"/>
                  </a:cubicBezTo>
                  <a:cubicBezTo>
                    <a:pt x="3257" y="39638"/>
                    <a:pt x="3234" y="39542"/>
                    <a:pt x="3210" y="39443"/>
                  </a:cubicBezTo>
                  <a:lnTo>
                    <a:pt x="3210" y="39442"/>
                  </a:lnTo>
                  <a:cubicBezTo>
                    <a:pt x="3209" y="39438"/>
                    <a:pt x="3209" y="39435"/>
                    <a:pt x="3208" y="39431"/>
                  </a:cubicBezTo>
                  <a:lnTo>
                    <a:pt x="3208" y="39431"/>
                  </a:lnTo>
                  <a:cubicBezTo>
                    <a:pt x="3209" y="39431"/>
                    <a:pt x="3209" y="39432"/>
                    <a:pt x="3209" y="39432"/>
                  </a:cubicBezTo>
                  <a:lnTo>
                    <a:pt x="3209" y="39432"/>
                  </a:lnTo>
                  <a:cubicBezTo>
                    <a:pt x="3191" y="39334"/>
                    <a:pt x="3175" y="39241"/>
                    <a:pt x="3164" y="39143"/>
                  </a:cubicBezTo>
                  <a:cubicBezTo>
                    <a:pt x="3153" y="39049"/>
                    <a:pt x="3145" y="38959"/>
                    <a:pt x="3137" y="38865"/>
                  </a:cubicBezTo>
                  <a:lnTo>
                    <a:pt x="3137" y="38875"/>
                  </a:lnTo>
                  <a:cubicBezTo>
                    <a:pt x="3137" y="38867"/>
                    <a:pt x="3136" y="38859"/>
                    <a:pt x="3135" y="38851"/>
                  </a:cubicBezTo>
                  <a:cubicBezTo>
                    <a:pt x="3125" y="38651"/>
                    <a:pt x="3115" y="38451"/>
                    <a:pt x="3111" y="38252"/>
                  </a:cubicBezTo>
                  <a:cubicBezTo>
                    <a:pt x="3107" y="38057"/>
                    <a:pt x="3113" y="37862"/>
                    <a:pt x="3123" y="37667"/>
                  </a:cubicBezTo>
                  <a:cubicBezTo>
                    <a:pt x="3148" y="37329"/>
                    <a:pt x="3177" y="36993"/>
                    <a:pt x="3212" y="36655"/>
                  </a:cubicBezTo>
                  <a:cubicBezTo>
                    <a:pt x="3227" y="36514"/>
                    <a:pt x="3246" y="36371"/>
                    <a:pt x="3269" y="36231"/>
                  </a:cubicBezTo>
                  <a:cubicBezTo>
                    <a:pt x="3295" y="36072"/>
                    <a:pt x="3325" y="35914"/>
                    <a:pt x="3357" y="35756"/>
                  </a:cubicBezTo>
                  <a:lnTo>
                    <a:pt x="3357" y="35756"/>
                  </a:lnTo>
                  <a:cubicBezTo>
                    <a:pt x="3356" y="35764"/>
                    <a:pt x="3355" y="35770"/>
                    <a:pt x="3353" y="35777"/>
                  </a:cubicBezTo>
                  <a:lnTo>
                    <a:pt x="3353" y="35777"/>
                  </a:lnTo>
                  <a:cubicBezTo>
                    <a:pt x="3422" y="35499"/>
                    <a:pt x="3495" y="35224"/>
                    <a:pt x="3584" y="34951"/>
                  </a:cubicBezTo>
                  <a:cubicBezTo>
                    <a:pt x="3675" y="34671"/>
                    <a:pt x="3772" y="34391"/>
                    <a:pt x="3866" y="34113"/>
                  </a:cubicBezTo>
                  <a:cubicBezTo>
                    <a:pt x="4046" y="33571"/>
                    <a:pt x="4176" y="33015"/>
                    <a:pt x="4343" y="32469"/>
                  </a:cubicBezTo>
                  <a:cubicBezTo>
                    <a:pt x="4455" y="32107"/>
                    <a:pt x="4587" y="31750"/>
                    <a:pt x="4707" y="31389"/>
                  </a:cubicBezTo>
                  <a:cubicBezTo>
                    <a:pt x="4765" y="31210"/>
                    <a:pt x="4812" y="31027"/>
                    <a:pt x="4859" y="30844"/>
                  </a:cubicBezTo>
                  <a:cubicBezTo>
                    <a:pt x="4904" y="30665"/>
                    <a:pt x="4951" y="30488"/>
                    <a:pt x="5003" y="30311"/>
                  </a:cubicBezTo>
                  <a:cubicBezTo>
                    <a:pt x="5030" y="30216"/>
                    <a:pt x="5058" y="30121"/>
                    <a:pt x="5083" y="30025"/>
                  </a:cubicBezTo>
                  <a:cubicBezTo>
                    <a:pt x="5104" y="29946"/>
                    <a:pt x="5118" y="29866"/>
                    <a:pt x="5132" y="29785"/>
                  </a:cubicBezTo>
                  <a:cubicBezTo>
                    <a:pt x="5162" y="29597"/>
                    <a:pt x="5189" y="29409"/>
                    <a:pt x="5208" y="29220"/>
                  </a:cubicBezTo>
                  <a:cubicBezTo>
                    <a:pt x="5224" y="29035"/>
                    <a:pt x="5234" y="28852"/>
                    <a:pt x="5241" y="28668"/>
                  </a:cubicBezTo>
                  <a:cubicBezTo>
                    <a:pt x="5247" y="28501"/>
                    <a:pt x="5247" y="28332"/>
                    <a:pt x="5256" y="28165"/>
                  </a:cubicBezTo>
                  <a:cubicBezTo>
                    <a:pt x="5269" y="28008"/>
                    <a:pt x="5287" y="27849"/>
                    <a:pt x="5292" y="27691"/>
                  </a:cubicBezTo>
                  <a:cubicBezTo>
                    <a:pt x="5298" y="27544"/>
                    <a:pt x="5291" y="27398"/>
                    <a:pt x="5275" y="27252"/>
                  </a:cubicBezTo>
                  <a:cubicBezTo>
                    <a:pt x="5258" y="27100"/>
                    <a:pt x="5234" y="26949"/>
                    <a:pt x="5214" y="26798"/>
                  </a:cubicBezTo>
                  <a:cubicBezTo>
                    <a:pt x="5195" y="26653"/>
                    <a:pt x="5177" y="26507"/>
                    <a:pt x="5158" y="26363"/>
                  </a:cubicBezTo>
                  <a:cubicBezTo>
                    <a:pt x="5117" y="26037"/>
                    <a:pt x="5065" y="25715"/>
                    <a:pt x="4990" y="25396"/>
                  </a:cubicBezTo>
                  <a:cubicBezTo>
                    <a:pt x="4908" y="25041"/>
                    <a:pt x="4803" y="24694"/>
                    <a:pt x="4698" y="24346"/>
                  </a:cubicBezTo>
                  <a:cubicBezTo>
                    <a:pt x="4593" y="24007"/>
                    <a:pt x="4468" y="23679"/>
                    <a:pt x="4349" y="23344"/>
                  </a:cubicBezTo>
                  <a:cubicBezTo>
                    <a:pt x="4288" y="23169"/>
                    <a:pt x="4225" y="22995"/>
                    <a:pt x="4158" y="22822"/>
                  </a:cubicBezTo>
                  <a:cubicBezTo>
                    <a:pt x="4092" y="22646"/>
                    <a:pt x="4024" y="22472"/>
                    <a:pt x="3962" y="22297"/>
                  </a:cubicBezTo>
                  <a:lnTo>
                    <a:pt x="3962" y="22297"/>
                  </a:lnTo>
                  <a:lnTo>
                    <a:pt x="3970" y="22318"/>
                  </a:lnTo>
                  <a:cubicBezTo>
                    <a:pt x="3876" y="22021"/>
                    <a:pt x="3798" y="21723"/>
                    <a:pt x="3733" y="21419"/>
                  </a:cubicBezTo>
                  <a:lnTo>
                    <a:pt x="3733" y="21419"/>
                  </a:lnTo>
                  <a:lnTo>
                    <a:pt x="3734" y="21421"/>
                  </a:lnTo>
                  <a:cubicBezTo>
                    <a:pt x="3702" y="21256"/>
                    <a:pt x="3674" y="21090"/>
                    <a:pt x="3650" y="20924"/>
                  </a:cubicBezTo>
                  <a:cubicBezTo>
                    <a:pt x="3626" y="20762"/>
                    <a:pt x="3612" y="20598"/>
                    <a:pt x="3598" y="20436"/>
                  </a:cubicBezTo>
                  <a:cubicBezTo>
                    <a:pt x="3578" y="20100"/>
                    <a:pt x="3564" y="19768"/>
                    <a:pt x="3575" y="19433"/>
                  </a:cubicBezTo>
                  <a:lnTo>
                    <a:pt x="3575" y="19433"/>
                  </a:lnTo>
                  <a:cubicBezTo>
                    <a:pt x="3575" y="19433"/>
                    <a:pt x="3574" y="19435"/>
                    <a:pt x="3574" y="19436"/>
                  </a:cubicBezTo>
                  <a:lnTo>
                    <a:pt x="3574" y="19436"/>
                  </a:lnTo>
                  <a:cubicBezTo>
                    <a:pt x="3576" y="19431"/>
                    <a:pt x="3576" y="19425"/>
                    <a:pt x="3576" y="19420"/>
                  </a:cubicBezTo>
                  <a:lnTo>
                    <a:pt x="3576" y="19417"/>
                  </a:lnTo>
                  <a:cubicBezTo>
                    <a:pt x="3582" y="19329"/>
                    <a:pt x="3586" y="19241"/>
                    <a:pt x="3601" y="19155"/>
                  </a:cubicBezTo>
                  <a:cubicBezTo>
                    <a:pt x="3615" y="19069"/>
                    <a:pt x="3630" y="18982"/>
                    <a:pt x="3647" y="18896"/>
                  </a:cubicBezTo>
                  <a:cubicBezTo>
                    <a:pt x="3692" y="18707"/>
                    <a:pt x="3738" y="18520"/>
                    <a:pt x="3786" y="18331"/>
                  </a:cubicBezTo>
                  <a:cubicBezTo>
                    <a:pt x="3834" y="18135"/>
                    <a:pt x="3876" y="17939"/>
                    <a:pt x="3917" y="17740"/>
                  </a:cubicBezTo>
                  <a:lnTo>
                    <a:pt x="3917" y="17740"/>
                  </a:lnTo>
                  <a:cubicBezTo>
                    <a:pt x="3915" y="17747"/>
                    <a:pt x="3913" y="17756"/>
                    <a:pt x="3912" y="17763"/>
                  </a:cubicBezTo>
                  <a:cubicBezTo>
                    <a:pt x="3942" y="17627"/>
                    <a:pt x="3974" y="17493"/>
                    <a:pt x="4014" y="17359"/>
                  </a:cubicBezTo>
                  <a:cubicBezTo>
                    <a:pt x="4055" y="17226"/>
                    <a:pt x="4098" y="17089"/>
                    <a:pt x="4141" y="16956"/>
                  </a:cubicBezTo>
                  <a:cubicBezTo>
                    <a:pt x="4218" y="16712"/>
                    <a:pt x="4296" y="16467"/>
                    <a:pt x="4349" y="16219"/>
                  </a:cubicBezTo>
                  <a:cubicBezTo>
                    <a:pt x="4405" y="15962"/>
                    <a:pt x="4454" y="15702"/>
                    <a:pt x="4505" y="15444"/>
                  </a:cubicBezTo>
                  <a:cubicBezTo>
                    <a:pt x="4519" y="15364"/>
                    <a:pt x="4535" y="15283"/>
                    <a:pt x="4551" y="15203"/>
                  </a:cubicBezTo>
                  <a:cubicBezTo>
                    <a:pt x="4557" y="15147"/>
                    <a:pt x="4568" y="15091"/>
                    <a:pt x="4582" y="15037"/>
                  </a:cubicBezTo>
                  <a:lnTo>
                    <a:pt x="4585" y="15018"/>
                  </a:lnTo>
                  <a:cubicBezTo>
                    <a:pt x="4586" y="15012"/>
                    <a:pt x="4587" y="15005"/>
                    <a:pt x="4589" y="14999"/>
                  </a:cubicBezTo>
                  <a:cubicBezTo>
                    <a:pt x="4607" y="14917"/>
                    <a:pt x="4629" y="14838"/>
                    <a:pt x="4653" y="14756"/>
                  </a:cubicBezTo>
                  <a:cubicBezTo>
                    <a:pt x="4677" y="14679"/>
                    <a:pt x="4699" y="14601"/>
                    <a:pt x="4723" y="14521"/>
                  </a:cubicBezTo>
                  <a:cubicBezTo>
                    <a:pt x="4726" y="14508"/>
                    <a:pt x="4731" y="14494"/>
                    <a:pt x="4734" y="14482"/>
                  </a:cubicBezTo>
                  <a:cubicBezTo>
                    <a:pt x="4778" y="14327"/>
                    <a:pt x="4827" y="14172"/>
                    <a:pt x="4873" y="14016"/>
                  </a:cubicBezTo>
                  <a:cubicBezTo>
                    <a:pt x="4883" y="13980"/>
                    <a:pt x="4892" y="13944"/>
                    <a:pt x="4901" y="13906"/>
                  </a:cubicBezTo>
                  <a:cubicBezTo>
                    <a:pt x="4927" y="13794"/>
                    <a:pt x="4950" y="13684"/>
                    <a:pt x="4968" y="13571"/>
                  </a:cubicBezTo>
                  <a:cubicBezTo>
                    <a:pt x="5004" y="13344"/>
                    <a:pt x="5016" y="13113"/>
                    <a:pt x="5025" y="12884"/>
                  </a:cubicBezTo>
                  <a:cubicBezTo>
                    <a:pt x="5040" y="12519"/>
                    <a:pt x="5039" y="12153"/>
                    <a:pt x="5028" y="11786"/>
                  </a:cubicBezTo>
                  <a:cubicBezTo>
                    <a:pt x="5017" y="11423"/>
                    <a:pt x="4995" y="11059"/>
                    <a:pt x="4951" y="10698"/>
                  </a:cubicBezTo>
                  <a:cubicBezTo>
                    <a:pt x="4907" y="10327"/>
                    <a:pt x="4842" y="9960"/>
                    <a:pt x="4773" y="9592"/>
                  </a:cubicBezTo>
                  <a:cubicBezTo>
                    <a:pt x="4703" y="9224"/>
                    <a:pt x="4612" y="8861"/>
                    <a:pt x="4536" y="8494"/>
                  </a:cubicBezTo>
                  <a:lnTo>
                    <a:pt x="4536" y="8494"/>
                  </a:lnTo>
                  <a:cubicBezTo>
                    <a:pt x="4537" y="8498"/>
                    <a:pt x="4538" y="8503"/>
                    <a:pt x="4541" y="8507"/>
                  </a:cubicBezTo>
                  <a:cubicBezTo>
                    <a:pt x="4479" y="8190"/>
                    <a:pt x="4418" y="7874"/>
                    <a:pt x="4350" y="7560"/>
                  </a:cubicBezTo>
                  <a:cubicBezTo>
                    <a:pt x="4286" y="7258"/>
                    <a:pt x="4211" y="6957"/>
                    <a:pt x="4144" y="6654"/>
                  </a:cubicBezTo>
                  <a:lnTo>
                    <a:pt x="4144" y="6654"/>
                  </a:lnTo>
                  <a:cubicBezTo>
                    <a:pt x="4144" y="6658"/>
                    <a:pt x="4145" y="6662"/>
                    <a:pt x="4145" y="6665"/>
                  </a:cubicBezTo>
                  <a:lnTo>
                    <a:pt x="4145" y="6665"/>
                  </a:lnTo>
                  <a:cubicBezTo>
                    <a:pt x="4105" y="6469"/>
                    <a:pt x="4069" y="6274"/>
                    <a:pt x="4040" y="6074"/>
                  </a:cubicBezTo>
                  <a:cubicBezTo>
                    <a:pt x="4006" y="5842"/>
                    <a:pt x="3974" y="5608"/>
                    <a:pt x="3940" y="5374"/>
                  </a:cubicBezTo>
                  <a:cubicBezTo>
                    <a:pt x="3910" y="5167"/>
                    <a:pt x="3885" y="4960"/>
                    <a:pt x="3862" y="4753"/>
                  </a:cubicBezTo>
                  <a:cubicBezTo>
                    <a:pt x="3839" y="4554"/>
                    <a:pt x="3828" y="4353"/>
                    <a:pt x="3814" y="4153"/>
                  </a:cubicBezTo>
                  <a:cubicBezTo>
                    <a:pt x="3797" y="3860"/>
                    <a:pt x="3778" y="3568"/>
                    <a:pt x="3780" y="3274"/>
                  </a:cubicBezTo>
                  <a:cubicBezTo>
                    <a:pt x="3783" y="2974"/>
                    <a:pt x="3792" y="2672"/>
                    <a:pt x="3810" y="2371"/>
                  </a:cubicBezTo>
                  <a:lnTo>
                    <a:pt x="3810" y="2371"/>
                  </a:lnTo>
                  <a:cubicBezTo>
                    <a:pt x="3820" y="2262"/>
                    <a:pt x="3829" y="2153"/>
                    <a:pt x="3843" y="2043"/>
                  </a:cubicBezTo>
                  <a:cubicBezTo>
                    <a:pt x="3857" y="1936"/>
                    <a:pt x="3874" y="1831"/>
                    <a:pt x="3892" y="1722"/>
                  </a:cubicBezTo>
                  <a:cubicBezTo>
                    <a:pt x="3930" y="1533"/>
                    <a:pt x="4130" y="792"/>
                    <a:pt x="4192" y="608"/>
                  </a:cubicBezTo>
                  <a:cubicBezTo>
                    <a:pt x="4192" y="608"/>
                    <a:pt x="4192" y="608"/>
                    <a:pt x="4192" y="608"/>
                  </a:cubicBezTo>
                  <a:cubicBezTo>
                    <a:pt x="4195" y="608"/>
                    <a:pt x="4345" y="359"/>
                    <a:pt x="4375" y="359"/>
                  </a:cubicBezTo>
                  <a:close/>
                  <a:moveTo>
                    <a:pt x="3870" y="450"/>
                  </a:moveTo>
                  <a:lnTo>
                    <a:pt x="3870" y="450"/>
                  </a:lnTo>
                  <a:cubicBezTo>
                    <a:pt x="3814" y="602"/>
                    <a:pt x="3764" y="756"/>
                    <a:pt x="3717" y="911"/>
                  </a:cubicBezTo>
                  <a:cubicBezTo>
                    <a:pt x="3669" y="1067"/>
                    <a:pt x="3634" y="1227"/>
                    <a:pt x="3596" y="1384"/>
                  </a:cubicBezTo>
                  <a:cubicBezTo>
                    <a:pt x="3556" y="1546"/>
                    <a:pt x="3529" y="1710"/>
                    <a:pt x="3503" y="1872"/>
                  </a:cubicBezTo>
                  <a:cubicBezTo>
                    <a:pt x="3475" y="2037"/>
                    <a:pt x="3458" y="2202"/>
                    <a:pt x="3451" y="2368"/>
                  </a:cubicBezTo>
                  <a:cubicBezTo>
                    <a:pt x="3432" y="2694"/>
                    <a:pt x="3419" y="3022"/>
                    <a:pt x="3423" y="3349"/>
                  </a:cubicBezTo>
                  <a:cubicBezTo>
                    <a:pt x="3425" y="3539"/>
                    <a:pt x="3430" y="3728"/>
                    <a:pt x="3439" y="3917"/>
                  </a:cubicBezTo>
                  <a:cubicBezTo>
                    <a:pt x="3451" y="4108"/>
                    <a:pt x="3459" y="4300"/>
                    <a:pt x="3477" y="4493"/>
                  </a:cubicBezTo>
                  <a:cubicBezTo>
                    <a:pt x="3512" y="4882"/>
                    <a:pt x="3563" y="5268"/>
                    <a:pt x="3617" y="5654"/>
                  </a:cubicBezTo>
                  <a:cubicBezTo>
                    <a:pt x="3668" y="6020"/>
                    <a:pt x="3714" y="6390"/>
                    <a:pt x="3798" y="6752"/>
                  </a:cubicBezTo>
                  <a:cubicBezTo>
                    <a:pt x="3883" y="7126"/>
                    <a:pt x="3974" y="7497"/>
                    <a:pt x="4052" y="7874"/>
                  </a:cubicBezTo>
                  <a:cubicBezTo>
                    <a:pt x="4051" y="7872"/>
                    <a:pt x="4050" y="7870"/>
                    <a:pt x="4050" y="7868"/>
                  </a:cubicBezTo>
                  <a:lnTo>
                    <a:pt x="4050" y="7868"/>
                  </a:lnTo>
                  <a:cubicBezTo>
                    <a:pt x="4099" y="8115"/>
                    <a:pt x="4144" y="8363"/>
                    <a:pt x="4195" y="8609"/>
                  </a:cubicBezTo>
                  <a:cubicBezTo>
                    <a:pt x="4249" y="8871"/>
                    <a:pt x="4309" y="9134"/>
                    <a:pt x="4367" y="9394"/>
                  </a:cubicBezTo>
                  <a:lnTo>
                    <a:pt x="4366" y="9393"/>
                  </a:lnTo>
                  <a:lnTo>
                    <a:pt x="4366" y="9393"/>
                  </a:lnTo>
                  <a:cubicBezTo>
                    <a:pt x="4429" y="9698"/>
                    <a:pt x="4485" y="10004"/>
                    <a:pt x="4533" y="10312"/>
                  </a:cubicBezTo>
                  <a:cubicBezTo>
                    <a:pt x="4582" y="10608"/>
                    <a:pt x="4615" y="10902"/>
                    <a:pt x="4639" y="11200"/>
                  </a:cubicBezTo>
                  <a:lnTo>
                    <a:pt x="4639" y="11194"/>
                  </a:lnTo>
                  <a:cubicBezTo>
                    <a:pt x="4640" y="11202"/>
                    <a:pt x="4641" y="11210"/>
                    <a:pt x="4641" y="11218"/>
                  </a:cubicBezTo>
                  <a:cubicBezTo>
                    <a:pt x="4661" y="11554"/>
                    <a:pt x="4676" y="11890"/>
                    <a:pt x="4677" y="12225"/>
                  </a:cubicBezTo>
                  <a:cubicBezTo>
                    <a:pt x="4678" y="12554"/>
                    <a:pt x="4669" y="12882"/>
                    <a:pt x="4649" y="13208"/>
                  </a:cubicBezTo>
                  <a:cubicBezTo>
                    <a:pt x="4637" y="13362"/>
                    <a:pt x="4617" y="13513"/>
                    <a:pt x="4588" y="13662"/>
                  </a:cubicBezTo>
                  <a:cubicBezTo>
                    <a:pt x="4558" y="13801"/>
                    <a:pt x="4517" y="13936"/>
                    <a:pt x="4486" y="14074"/>
                  </a:cubicBezTo>
                  <a:cubicBezTo>
                    <a:pt x="4484" y="14086"/>
                    <a:pt x="4481" y="14097"/>
                    <a:pt x="4479" y="14108"/>
                  </a:cubicBezTo>
                  <a:cubicBezTo>
                    <a:pt x="4475" y="14110"/>
                    <a:pt x="4470" y="14110"/>
                    <a:pt x="4466" y="14113"/>
                  </a:cubicBezTo>
                  <a:cubicBezTo>
                    <a:pt x="4453" y="14171"/>
                    <a:pt x="4446" y="14235"/>
                    <a:pt x="4417" y="14285"/>
                  </a:cubicBezTo>
                  <a:lnTo>
                    <a:pt x="4413" y="14294"/>
                  </a:lnTo>
                  <a:cubicBezTo>
                    <a:pt x="4406" y="14316"/>
                    <a:pt x="4400" y="14337"/>
                    <a:pt x="4394" y="14360"/>
                  </a:cubicBezTo>
                  <a:cubicBezTo>
                    <a:pt x="4374" y="14445"/>
                    <a:pt x="4354" y="14528"/>
                    <a:pt x="4333" y="14613"/>
                  </a:cubicBezTo>
                  <a:cubicBezTo>
                    <a:pt x="4300" y="14741"/>
                    <a:pt x="4259" y="14868"/>
                    <a:pt x="4229" y="14999"/>
                  </a:cubicBezTo>
                  <a:cubicBezTo>
                    <a:pt x="4226" y="15012"/>
                    <a:pt x="4222" y="15024"/>
                    <a:pt x="4216" y="15036"/>
                  </a:cubicBezTo>
                  <a:cubicBezTo>
                    <a:pt x="4210" y="15077"/>
                    <a:pt x="4202" y="15119"/>
                    <a:pt x="4194" y="15162"/>
                  </a:cubicBezTo>
                  <a:cubicBezTo>
                    <a:pt x="4136" y="15468"/>
                    <a:pt x="4075" y="15774"/>
                    <a:pt x="4014" y="16080"/>
                  </a:cubicBezTo>
                  <a:cubicBezTo>
                    <a:pt x="4015" y="16074"/>
                    <a:pt x="4016" y="16065"/>
                    <a:pt x="4017" y="16057"/>
                  </a:cubicBezTo>
                  <a:lnTo>
                    <a:pt x="4017" y="16057"/>
                  </a:lnTo>
                  <a:cubicBezTo>
                    <a:pt x="3986" y="16204"/>
                    <a:pt x="3953" y="16348"/>
                    <a:pt x="3910" y="16492"/>
                  </a:cubicBezTo>
                  <a:cubicBezTo>
                    <a:pt x="3864" y="16645"/>
                    <a:pt x="3815" y="16797"/>
                    <a:pt x="3767" y="16949"/>
                  </a:cubicBezTo>
                  <a:cubicBezTo>
                    <a:pt x="3719" y="17098"/>
                    <a:pt x="3674" y="17247"/>
                    <a:pt x="3630" y="17398"/>
                  </a:cubicBezTo>
                  <a:cubicBezTo>
                    <a:pt x="3589" y="17538"/>
                    <a:pt x="3563" y="17682"/>
                    <a:pt x="3534" y="17823"/>
                  </a:cubicBezTo>
                  <a:lnTo>
                    <a:pt x="3534" y="17823"/>
                  </a:lnTo>
                  <a:cubicBezTo>
                    <a:pt x="3535" y="17818"/>
                    <a:pt x="3537" y="17814"/>
                    <a:pt x="3539" y="17810"/>
                  </a:cubicBezTo>
                  <a:lnTo>
                    <a:pt x="3539" y="17810"/>
                  </a:lnTo>
                  <a:cubicBezTo>
                    <a:pt x="3470" y="18136"/>
                    <a:pt x="3382" y="18457"/>
                    <a:pt x="3305" y="18781"/>
                  </a:cubicBezTo>
                  <a:cubicBezTo>
                    <a:pt x="3232" y="19103"/>
                    <a:pt x="3201" y="19434"/>
                    <a:pt x="3210" y="19763"/>
                  </a:cubicBezTo>
                  <a:cubicBezTo>
                    <a:pt x="3214" y="19948"/>
                    <a:pt x="3221" y="20134"/>
                    <a:pt x="3231" y="20319"/>
                  </a:cubicBezTo>
                  <a:cubicBezTo>
                    <a:pt x="3245" y="20517"/>
                    <a:pt x="3262" y="20713"/>
                    <a:pt x="3286" y="20910"/>
                  </a:cubicBezTo>
                  <a:cubicBezTo>
                    <a:pt x="3332" y="21273"/>
                    <a:pt x="3402" y="21632"/>
                    <a:pt x="3497" y="21984"/>
                  </a:cubicBezTo>
                  <a:cubicBezTo>
                    <a:pt x="3543" y="22157"/>
                    <a:pt x="3593" y="22329"/>
                    <a:pt x="3653" y="22497"/>
                  </a:cubicBezTo>
                  <a:cubicBezTo>
                    <a:pt x="3714" y="22673"/>
                    <a:pt x="3783" y="22847"/>
                    <a:pt x="3850" y="23021"/>
                  </a:cubicBezTo>
                  <a:cubicBezTo>
                    <a:pt x="3914" y="23188"/>
                    <a:pt x="3975" y="23358"/>
                    <a:pt x="4034" y="23527"/>
                  </a:cubicBezTo>
                  <a:cubicBezTo>
                    <a:pt x="4096" y="23700"/>
                    <a:pt x="4161" y="23873"/>
                    <a:pt x="4223" y="24048"/>
                  </a:cubicBezTo>
                  <a:cubicBezTo>
                    <a:pt x="4221" y="24044"/>
                    <a:pt x="4219" y="24040"/>
                    <a:pt x="4218" y="24036"/>
                  </a:cubicBezTo>
                  <a:lnTo>
                    <a:pt x="4218" y="24036"/>
                  </a:lnTo>
                  <a:cubicBezTo>
                    <a:pt x="4313" y="24311"/>
                    <a:pt x="4396" y="24588"/>
                    <a:pt x="4478" y="24866"/>
                  </a:cubicBezTo>
                  <a:cubicBezTo>
                    <a:pt x="4561" y="25151"/>
                    <a:pt x="4637" y="25436"/>
                    <a:pt x="4697" y="25725"/>
                  </a:cubicBezTo>
                  <a:cubicBezTo>
                    <a:pt x="4747" y="25986"/>
                    <a:pt x="4783" y="26249"/>
                    <a:pt x="4816" y="26512"/>
                  </a:cubicBezTo>
                  <a:cubicBezTo>
                    <a:pt x="4837" y="26670"/>
                    <a:pt x="4857" y="26829"/>
                    <a:pt x="4877" y="26986"/>
                  </a:cubicBezTo>
                  <a:cubicBezTo>
                    <a:pt x="4898" y="27134"/>
                    <a:pt x="4921" y="27282"/>
                    <a:pt x="4933" y="27430"/>
                  </a:cubicBezTo>
                  <a:cubicBezTo>
                    <a:pt x="4940" y="27571"/>
                    <a:pt x="4933" y="27710"/>
                    <a:pt x="4925" y="27851"/>
                  </a:cubicBezTo>
                  <a:lnTo>
                    <a:pt x="4925" y="27850"/>
                  </a:lnTo>
                  <a:cubicBezTo>
                    <a:pt x="4910" y="28049"/>
                    <a:pt x="4890" y="28247"/>
                    <a:pt x="4888" y="28446"/>
                  </a:cubicBezTo>
                  <a:cubicBezTo>
                    <a:pt x="4885" y="28623"/>
                    <a:pt x="4880" y="28800"/>
                    <a:pt x="4870" y="28977"/>
                  </a:cubicBezTo>
                  <a:cubicBezTo>
                    <a:pt x="4849" y="29247"/>
                    <a:pt x="4815" y="29515"/>
                    <a:pt x="4771" y="29784"/>
                  </a:cubicBezTo>
                  <a:cubicBezTo>
                    <a:pt x="4753" y="29875"/>
                    <a:pt x="4733" y="29967"/>
                    <a:pt x="4706" y="30056"/>
                  </a:cubicBezTo>
                  <a:cubicBezTo>
                    <a:pt x="4680" y="30147"/>
                    <a:pt x="4652" y="30239"/>
                    <a:pt x="4626" y="30330"/>
                  </a:cubicBezTo>
                  <a:cubicBezTo>
                    <a:pt x="4576" y="30497"/>
                    <a:pt x="4536" y="30665"/>
                    <a:pt x="4494" y="30834"/>
                  </a:cubicBezTo>
                  <a:cubicBezTo>
                    <a:pt x="4451" y="31002"/>
                    <a:pt x="4403" y="31174"/>
                    <a:pt x="4347" y="31342"/>
                  </a:cubicBezTo>
                  <a:cubicBezTo>
                    <a:pt x="4286" y="31527"/>
                    <a:pt x="4222" y="31709"/>
                    <a:pt x="4159" y="31893"/>
                  </a:cubicBezTo>
                  <a:cubicBezTo>
                    <a:pt x="4100" y="32064"/>
                    <a:pt x="4042" y="32234"/>
                    <a:pt x="3990" y="32408"/>
                  </a:cubicBezTo>
                  <a:cubicBezTo>
                    <a:pt x="3937" y="32585"/>
                    <a:pt x="3886" y="32761"/>
                    <a:pt x="3836" y="32940"/>
                  </a:cubicBezTo>
                  <a:cubicBezTo>
                    <a:pt x="3790" y="33103"/>
                    <a:pt x="3745" y="33267"/>
                    <a:pt x="3699" y="33431"/>
                  </a:cubicBezTo>
                  <a:cubicBezTo>
                    <a:pt x="3650" y="33601"/>
                    <a:pt x="3605" y="33774"/>
                    <a:pt x="3549" y="33941"/>
                  </a:cubicBezTo>
                  <a:cubicBezTo>
                    <a:pt x="3425" y="34307"/>
                    <a:pt x="3297" y="34671"/>
                    <a:pt x="3183" y="35041"/>
                  </a:cubicBezTo>
                  <a:cubicBezTo>
                    <a:pt x="3072" y="35395"/>
                    <a:pt x="2986" y="35756"/>
                    <a:pt x="2926" y="36121"/>
                  </a:cubicBezTo>
                  <a:cubicBezTo>
                    <a:pt x="2865" y="36500"/>
                    <a:pt x="2830" y="36881"/>
                    <a:pt x="2796" y="37264"/>
                  </a:cubicBezTo>
                  <a:cubicBezTo>
                    <a:pt x="2764" y="37642"/>
                    <a:pt x="2741" y="38018"/>
                    <a:pt x="2756" y="38397"/>
                  </a:cubicBezTo>
                  <a:cubicBezTo>
                    <a:pt x="2764" y="38584"/>
                    <a:pt x="2770" y="38771"/>
                    <a:pt x="2787" y="38958"/>
                  </a:cubicBezTo>
                  <a:cubicBezTo>
                    <a:pt x="2805" y="39144"/>
                    <a:pt x="2821" y="39334"/>
                    <a:pt x="2861" y="39516"/>
                  </a:cubicBezTo>
                  <a:cubicBezTo>
                    <a:pt x="2883" y="39613"/>
                    <a:pt x="2904" y="39707"/>
                    <a:pt x="2929" y="39800"/>
                  </a:cubicBezTo>
                  <a:cubicBezTo>
                    <a:pt x="2956" y="39897"/>
                    <a:pt x="2983" y="39989"/>
                    <a:pt x="3014" y="40083"/>
                  </a:cubicBezTo>
                  <a:cubicBezTo>
                    <a:pt x="3070" y="40256"/>
                    <a:pt x="3134" y="40424"/>
                    <a:pt x="3205" y="40590"/>
                  </a:cubicBezTo>
                  <a:cubicBezTo>
                    <a:pt x="3355" y="40944"/>
                    <a:pt x="3527" y="41288"/>
                    <a:pt x="3707" y="41627"/>
                  </a:cubicBezTo>
                  <a:cubicBezTo>
                    <a:pt x="3787" y="41776"/>
                    <a:pt x="3871" y="41925"/>
                    <a:pt x="3964" y="42066"/>
                  </a:cubicBezTo>
                  <a:cubicBezTo>
                    <a:pt x="4035" y="42172"/>
                    <a:pt x="4110" y="42277"/>
                    <a:pt x="4183" y="42383"/>
                  </a:cubicBezTo>
                  <a:cubicBezTo>
                    <a:pt x="4078" y="42375"/>
                    <a:pt x="3975" y="42367"/>
                    <a:pt x="3870" y="42352"/>
                  </a:cubicBezTo>
                  <a:cubicBezTo>
                    <a:pt x="3813" y="42339"/>
                    <a:pt x="3756" y="42327"/>
                    <a:pt x="3700" y="42312"/>
                  </a:cubicBezTo>
                  <a:cubicBezTo>
                    <a:pt x="3694" y="42310"/>
                    <a:pt x="3687" y="42308"/>
                    <a:pt x="3681" y="42307"/>
                  </a:cubicBezTo>
                  <a:lnTo>
                    <a:pt x="3682" y="42307"/>
                  </a:lnTo>
                  <a:cubicBezTo>
                    <a:pt x="3676" y="42306"/>
                    <a:pt x="3671" y="42304"/>
                    <a:pt x="3665" y="42302"/>
                  </a:cubicBezTo>
                  <a:lnTo>
                    <a:pt x="3662" y="42302"/>
                  </a:lnTo>
                  <a:cubicBezTo>
                    <a:pt x="3647" y="42296"/>
                    <a:pt x="3630" y="42290"/>
                    <a:pt x="3614" y="42286"/>
                  </a:cubicBezTo>
                  <a:lnTo>
                    <a:pt x="3614" y="42286"/>
                  </a:lnTo>
                  <a:lnTo>
                    <a:pt x="3616" y="42288"/>
                  </a:lnTo>
                  <a:cubicBezTo>
                    <a:pt x="3423" y="42229"/>
                    <a:pt x="3234" y="42160"/>
                    <a:pt x="3051" y="42081"/>
                  </a:cubicBezTo>
                  <a:cubicBezTo>
                    <a:pt x="3049" y="42081"/>
                    <a:pt x="3047" y="42080"/>
                    <a:pt x="3043" y="42080"/>
                  </a:cubicBezTo>
                  <a:lnTo>
                    <a:pt x="3043" y="42080"/>
                  </a:lnTo>
                  <a:lnTo>
                    <a:pt x="3045" y="42081"/>
                  </a:lnTo>
                  <a:cubicBezTo>
                    <a:pt x="3043" y="42081"/>
                    <a:pt x="3042" y="42080"/>
                    <a:pt x="3041" y="42079"/>
                  </a:cubicBezTo>
                  <a:cubicBezTo>
                    <a:pt x="2948" y="42053"/>
                    <a:pt x="2864" y="41990"/>
                    <a:pt x="2784" y="41937"/>
                  </a:cubicBezTo>
                  <a:cubicBezTo>
                    <a:pt x="2657" y="41853"/>
                    <a:pt x="2537" y="41760"/>
                    <a:pt x="2421" y="41661"/>
                  </a:cubicBezTo>
                  <a:cubicBezTo>
                    <a:pt x="2419" y="41661"/>
                    <a:pt x="2418" y="41660"/>
                    <a:pt x="2415" y="41658"/>
                  </a:cubicBezTo>
                  <a:cubicBezTo>
                    <a:pt x="2349" y="41617"/>
                    <a:pt x="2291" y="41559"/>
                    <a:pt x="2235" y="41506"/>
                  </a:cubicBezTo>
                  <a:cubicBezTo>
                    <a:pt x="2202" y="41477"/>
                    <a:pt x="2171" y="41445"/>
                    <a:pt x="2142" y="41414"/>
                  </a:cubicBezTo>
                  <a:cubicBezTo>
                    <a:pt x="2137" y="41409"/>
                    <a:pt x="2132" y="41404"/>
                    <a:pt x="2128" y="41398"/>
                  </a:cubicBezTo>
                  <a:lnTo>
                    <a:pt x="2127" y="41398"/>
                  </a:lnTo>
                  <a:cubicBezTo>
                    <a:pt x="2101" y="41373"/>
                    <a:pt x="2078" y="41344"/>
                    <a:pt x="2061" y="41311"/>
                  </a:cubicBezTo>
                  <a:cubicBezTo>
                    <a:pt x="2060" y="41308"/>
                    <a:pt x="2058" y="41305"/>
                    <a:pt x="2057" y="41302"/>
                  </a:cubicBezTo>
                  <a:cubicBezTo>
                    <a:pt x="2049" y="41290"/>
                    <a:pt x="2039" y="41280"/>
                    <a:pt x="2031" y="41268"/>
                  </a:cubicBezTo>
                  <a:cubicBezTo>
                    <a:pt x="1883" y="41072"/>
                    <a:pt x="1734" y="40876"/>
                    <a:pt x="1586" y="40682"/>
                  </a:cubicBezTo>
                  <a:cubicBezTo>
                    <a:pt x="1586" y="40681"/>
                    <a:pt x="1586" y="40681"/>
                    <a:pt x="1584" y="40679"/>
                  </a:cubicBezTo>
                  <a:cubicBezTo>
                    <a:pt x="1583" y="40678"/>
                    <a:pt x="1583" y="40678"/>
                    <a:pt x="1582" y="40677"/>
                  </a:cubicBezTo>
                  <a:lnTo>
                    <a:pt x="1583" y="40677"/>
                  </a:lnTo>
                  <a:cubicBezTo>
                    <a:pt x="1496" y="40558"/>
                    <a:pt x="1409" y="40438"/>
                    <a:pt x="1333" y="40315"/>
                  </a:cubicBezTo>
                  <a:cubicBezTo>
                    <a:pt x="1251" y="40181"/>
                    <a:pt x="1173" y="40047"/>
                    <a:pt x="1093" y="39911"/>
                  </a:cubicBezTo>
                  <a:lnTo>
                    <a:pt x="1093" y="39911"/>
                  </a:lnTo>
                  <a:cubicBezTo>
                    <a:pt x="1097" y="39917"/>
                    <a:pt x="1100" y="39922"/>
                    <a:pt x="1104" y="39927"/>
                  </a:cubicBezTo>
                  <a:cubicBezTo>
                    <a:pt x="1033" y="39796"/>
                    <a:pt x="960" y="39664"/>
                    <a:pt x="898" y="39531"/>
                  </a:cubicBezTo>
                  <a:cubicBezTo>
                    <a:pt x="867" y="39465"/>
                    <a:pt x="834" y="39401"/>
                    <a:pt x="807" y="39336"/>
                  </a:cubicBezTo>
                  <a:cubicBezTo>
                    <a:pt x="780" y="39267"/>
                    <a:pt x="751" y="39200"/>
                    <a:pt x="723" y="39131"/>
                  </a:cubicBezTo>
                  <a:lnTo>
                    <a:pt x="723" y="39131"/>
                  </a:lnTo>
                  <a:cubicBezTo>
                    <a:pt x="726" y="39138"/>
                    <a:pt x="729" y="39146"/>
                    <a:pt x="732" y="39153"/>
                  </a:cubicBezTo>
                  <a:cubicBezTo>
                    <a:pt x="706" y="39076"/>
                    <a:pt x="673" y="38999"/>
                    <a:pt x="651" y="38921"/>
                  </a:cubicBezTo>
                  <a:cubicBezTo>
                    <a:pt x="629" y="38843"/>
                    <a:pt x="608" y="38765"/>
                    <a:pt x="585" y="38687"/>
                  </a:cubicBezTo>
                  <a:lnTo>
                    <a:pt x="585" y="38687"/>
                  </a:lnTo>
                  <a:cubicBezTo>
                    <a:pt x="585" y="38691"/>
                    <a:pt x="586" y="38695"/>
                    <a:pt x="586" y="38698"/>
                  </a:cubicBezTo>
                  <a:cubicBezTo>
                    <a:pt x="585" y="38691"/>
                    <a:pt x="582" y="38682"/>
                    <a:pt x="581" y="38675"/>
                  </a:cubicBezTo>
                  <a:lnTo>
                    <a:pt x="581" y="38674"/>
                  </a:lnTo>
                  <a:cubicBezTo>
                    <a:pt x="545" y="38520"/>
                    <a:pt x="510" y="38365"/>
                    <a:pt x="477" y="38207"/>
                  </a:cubicBezTo>
                  <a:cubicBezTo>
                    <a:pt x="445" y="38058"/>
                    <a:pt x="422" y="37906"/>
                    <a:pt x="400" y="37753"/>
                  </a:cubicBezTo>
                  <a:lnTo>
                    <a:pt x="400" y="37764"/>
                  </a:lnTo>
                  <a:cubicBezTo>
                    <a:pt x="400" y="37760"/>
                    <a:pt x="399" y="37754"/>
                    <a:pt x="399" y="37749"/>
                  </a:cubicBezTo>
                  <a:cubicBezTo>
                    <a:pt x="399" y="37746"/>
                    <a:pt x="397" y="37744"/>
                    <a:pt x="397" y="37740"/>
                  </a:cubicBezTo>
                  <a:lnTo>
                    <a:pt x="397" y="37740"/>
                  </a:lnTo>
                  <a:cubicBezTo>
                    <a:pt x="397" y="37741"/>
                    <a:pt x="398" y="37743"/>
                    <a:pt x="398" y="37744"/>
                  </a:cubicBezTo>
                  <a:lnTo>
                    <a:pt x="398" y="37744"/>
                  </a:lnTo>
                  <a:cubicBezTo>
                    <a:pt x="386" y="37615"/>
                    <a:pt x="376" y="37486"/>
                    <a:pt x="369" y="37356"/>
                  </a:cubicBezTo>
                  <a:cubicBezTo>
                    <a:pt x="363" y="37237"/>
                    <a:pt x="363" y="37117"/>
                    <a:pt x="361" y="36996"/>
                  </a:cubicBezTo>
                  <a:cubicBezTo>
                    <a:pt x="368" y="36732"/>
                    <a:pt x="376" y="36468"/>
                    <a:pt x="406" y="36204"/>
                  </a:cubicBezTo>
                  <a:cubicBezTo>
                    <a:pt x="433" y="35946"/>
                    <a:pt x="534" y="35234"/>
                    <a:pt x="558" y="35125"/>
                  </a:cubicBezTo>
                  <a:cubicBezTo>
                    <a:pt x="581" y="35022"/>
                    <a:pt x="629" y="34835"/>
                    <a:pt x="630" y="34835"/>
                  </a:cubicBezTo>
                  <a:lnTo>
                    <a:pt x="630" y="34835"/>
                  </a:lnTo>
                  <a:cubicBezTo>
                    <a:pt x="630" y="34835"/>
                    <a:pt x="630" y="34835"/>
                    <a:pt x="630" y="34835"/>
                  </a:cubicBezTo>
                  <a:cubicBezTo>
                    <a:pt x="663" y="34730"/>
                    <a:pt x="838" y="34269"/>
                    <a:pt x="838" y="34269"/>
                  </a:cubicBezTo>
                  <a:lnTo>
                    <a:pt x="838" y="34269"/>
                  </a:lnTo>
                  <a:cubicBezTo>
                    <a:pt x="838" y="34269"/>
                    <a:pt x="838" y="34269"/>
                    <a:pt x="838" y="34269"/>
                  </a:cubicBezTo>
                  <a:cubicBezTo>
                    <a:pt x="839" y="34266"/>
                    <a:pt x="961" y="34022"/>
                    <a:pt x="1023" y="33912"/>
                  </a:cubicBezTo>
                  <a:cubicBezTo>
                    <a:pt x="1089" y="33797"/>
                    <a:pt x="1322" y="33409"/>
                    <a:pt x="1377" y="33319"/>
                  </a:cubicBezTo>
                  <a:cubicBezTo>
                    <a:pt x="1475" y="33164"/>
                    <a:pt x="1875" y="32523"/>
                    <a:pt x="1973" y="32355"/>
                  </a:cubicBezTo>
                  <a:cubicBezTo>
                    <a:pt x="2159" y="32033"/>
                    <a:pt x="2859" y="30720"/>
                    <a:pt x="2964" y="30367"/>
                  </a:cubicBezTo>
                  <a:cubicBezTo>
                    <a:pt x="2990" y="30281"/>
                    <a:pt x="3016" y="30195"/>
                    <a:pt x="3033" y="30107"/>
                  </a:cubicBezTo>
                  <a:cubicBezTo>
                    <a:pt x="3051" y="30014"/>
                    <a:pt x="3067" y="29920"/>
                    <a:pt x="3077" y="29827"/>
                  </a:cubicBezTo>
                  <a:cubicBezTo>
                    <a:pt x="3088" y="29736"/>
                    <a:pt x="3092" y="29646"/>
                    <a:pt x="3091" y="29554"/>
                  </a:cubicBezTo>
                  <a:cubicBezTo>
                    <a:pt x="3091" y="29465"/>
                    <a:pt x="3089" y="29377"/>
                    <a:pt x="3083" y="29290"/>
                  </a:cubicBezTo>
                  <a:cubicBezTo>
                    <a:pt x="3070" y="29103"/>
                    <a:pt x="3049" y="28917"/>
                    <a:pt x="3036" y="28730"/>
                  </a:cubicBezTo>
                  <a:cubicBezTo>
                    <a:pt x="3023" y="28540"/>
                    <a:pt x="3021" y="28348"/>
                    <a:pt x="3013" y="28157"/>
                  </a:cubicBezTo>
                  <a:cubicBezTo>
                    <a:pt x="3004" y="27973"/>
                    <a:pt x="2979" y="27790"/>
                    <a:pt x="2954" y="27608"/>
                  </a:cubicBezTo>
                  <a:cubicBezTo>
                    <a:pt x="2927" y="27420"/>
                    <a:pt x="2891" y="27234"/>
                    <a:pt x="2849" y="27049"/>
                  </a:cubicBezTo>
                  <a:cubicBezTo>
                    <a:pt x="2770" y="26701"/>
                    <a:pt x="2638" y="26369"/>
                    <a:pt x="2506" y="26038"/>
                  </a:cubicBezTo>
                  <a:cubicBezTo>
                    <a:pt x="2506" y="26036"/>
                    <a:pt x="2505" y="26035"/>
                    <a:pt x="2504" y="26034"/>
                  </a:cubicBezTo>
                  <a:cubicBezTo>
                    <a:pt x="2498" y="26018"/>
                    <a:pt x="2490" y="26003"/>
                    <a:pt x="2485" y="25986"/>
                  </a:cubicBezTo>
                  <a:cubicBezTo>
                    <a:pt x="2483" y="25979"/>
                    <a:pt x="2480" y="25971"/>
                    <a:pt x="2475" y="25965"/>
                  </a:cubicBezTo>
                  <a:cubicBezTo>
                    <a:pt x="2472" y="25953"/>
                    <a:pt x="2469" y="25942"/>
                    <a:pt x="2463" y="25931"/>
                  </a:cubicBezTo>
                  <a:cubicBezTo>
                    <a:pt x="2461" y="25921"/>
                    <a:pt x="2456" y="25911"/>
                    <a:pt x="2452" y="25901"/>
                  </a:cubicBezTo>
                  <a:cubicBezTo>
                    <a:pt x="2386" y="25735"/>
                    <a:pt x="2321" y="25571"/>
                    <a:pt x="2248" y="25407"/>
                  </a:cubicBezTo>
                  <a:cubicBezTo>
                    <a:pt x="2177" y="25245"/>
                    <a:pt x="2099" y="25089"/>
                    <a:pt x="2017" y="24931"/>
                  </a:cubicBezTo>
                  <a:cubicBezTo>
                    <a:pt x="1851" y="24609"/>
                    <a:pt x="1689" y="24286"/>
                    <a:pt x="1523" y="23964"/>
                  </a:cubicBezTo>
                  <a:cubicBezTo>
                    <a:pt x="1351" y="23629"/>
                    <a:pt x="1203" y="23284"/>
                    <a:pt x="1063" y="22936"/>
                  </a:cubicBezTo>
                  <a:lnTo>
                    <a:pt x="1063" y="22936"/>
                  </a:lnTo>
                  <a:cubicBezTo>
                    <a:pt x="1064" y="22940"/>
                    <a:pt x="1067" y="22944"/>
                    <a:pt x="1069" y="22948"/>
                  </a:cubicBezTo>
                  <a:lnTo>
                    <a:pt x="1069" y="22948"/>
                  </a:lnTo>
                  <a:cubicBezTo>
                    <a:pt x="980" y="22725"/>
                    <a:pt x="906" y="22497"/>
                    <a:pt x="843" y="22264"/>
                  </a:cubicBezTo>
                  <a:cubicBezTo>
                    <a:pt x="761" y="21911"/>
                    <a:pt x="690" y="21552"/>
                    <a:pt x="640" y="21188"/>
                  </a:cubicBezTo>
                  <a:cubicBezTo>
                    <a:pt x="628" y="21047"/>
                    <a:pt x="616" y="20906"/>
                    <a:pt x="608" y="20763"/>
                  </a:cubicBezTo>
                  <a:cubicBezTo>
                    <a:pt x="599" y="20616"/>
                    <a:pt x="598" y="20469"/>
                    <a:pt x="600" y="20322"/>
                  </a:cubicBezTo>
                  <a:cubicBezTo>
                    <a:pt x="609" y="20216"/>
                    <a:pt x="618" y="20110"/>
                    <a:pt x="631" y="20006"/>
                  </a:cubicBezTo>
                  <a:cubicBezTo>
                    <a:pt x="669" y="19799"/>
                    <a:pt x="716" y="19595"/>
                    <a:pt x="758" y="19387"/>
                  </a:cubicBezTo>
                  <a:cubicBezTo>
                    <a:pt x="798" y="19194"/>
                    <a:pt x="835" y="18999"/>
                    <a:pt x="883" y="18806"/>
                  </a:cubicBezTo>
                  <a:cubicBezTo>
                    <a:pt x="918" y="18688"/>
                    <a:pt x="954" y="18571"/>
                    <a:pt x="1000" y="18457"/>
                  </a:cubicBezTo>
                  <a:cubicBezTo>
                    <a:pt x="1046" y="18343"/>
                    <a:pt x="1092" y="18226"/>
                    <a:pt x="1137" y="18109"/>
                  </a:cubicBezTo>
                  <a:cubicBezTo>
                    <a:pt x="1217" y="17905"/>
                    <a:pt x="1286" y="17697"/>
                    <a:pt x="1370" y="17494"/>
                  </a:cubicBezTo>
                  <a:cubicBezTo>
                    <a:pt x="1421" y="17384"/>
                    <a:pt x="1470" y="17275"/>
                    <a:pt x="1528" y="17168"/>
                  </a:cubicBezTo>
                  <a:cubicBezTo>
                    <a:pt x="1588" y="17060"/>
                    <a:pt x="1651" y="16954"/>
                    <a:pt x="1714" y="16848"/>
                  </a:cubicBezTo>
                  <a:lnTo>
                    <a:pt x="1714" y="16848"/>
                  </a:lnTo>
                  <a:cubicBezTo>
                    <a:pt x="1712" y="16852"/>
                    <a:pt x="1709" y="16856"/>
                    <a:pt x="1707" y="16859"/>
                  </a:cubicBezTo>
                  <a:cubicBezTo>
                    <a:pt x="1794" y="16716"/>
                    <a:pt x="1882" y="16572"/>
                    <a:pt x="1969" y="16429"/>
                  </a:cubicBezTo>
                  <a:cubicBezTo>
                    <a:pt x="2045" y="16304"/>
                    <a:pt x="2121" y="16181"/>
                    <a:pt x="2185" y="16050"/>
                  </a:cubicBezTo>
                  <a:cubicBezTo>
                    <a:pt x="2256" y="15906"/>
                    <a:pt x="2321" y="15759"/>
                    <a:pt x="2390" y="15614"/>
                  </a:cubicBezTo>
                  <a:cubicBezTo>
                    <a:pt x="2446" y="15490"/>
                    <a:pt x="2508" y="15369"/>
                    <a:pt x="2572" y="15247"/>
                  </a:cubicBezTo>
                  <a:cubicBezTo>
                    <a:pt x="2716" y="14972"/>
                    <a:pt x="2856" y="14694"/>
                    <a:pt x="2979" y="14408"/>
                  </a:cubicBezTo>
                  <a:cubicBezTo>
                    <a:pt x="3036" y="14276"/>
                    <a:pt x="3095" y="14143"/>
                    <a:pt x="3141" y="14006"/>
                  </a:cubicBezTo>
                  <a:cubicBezTo>
                    <a:pt x="3167" y="13925"/>
                    <a:pt x="3189" y="13844"/>
                    <a:pt x="3213" y="13764"/>
                  </a:cubicBezTo>
                  <a:cubicBezTo>
                    <a:pt x="3233" y="13725"/>
                    <a:pt x="3249" y="13685"/>
                    <a:pt x="3260" y="13642"/>
                  </a:cubicBezTo>
                  <a:cubicBezTo>
                    <a:pt x="3295" y="13499"/>
                    <a:pt x="3314" y="13352"/>
                    <a:pt x="3335" y="13205"/>
                  </a:cubicBezTo>
                  <a:cubicBezTo>
                    <a:pt x="3357" y="13056"/>
                    <a:pt x="3365" y="12908"/>
                    <a:pt x="3377" y="12758"/>
                  </a:cubicBezTo>
                  <a:cubicBezTo>
                    <a:pt x="3388" y="12609"/>
                    <a:pt x="3409" y="12459"/>
                    <a:pt x="3426" y="12309"/>
                  </a:cubicBezTo>
                  <a:cubicBezTo>
                    <a:pt x="3456" y="12003"/>
                    <a:pt x="3490" y="11694"/>
                    <a:pt x="3491" y="11388"/>
                  </a:cubicBezTo>
                  <a:cubicBezTo>
                    <a:pt x="3493" y="11227"/>
                    <a:pt x="3491" y="11066"/>
                    <a:pt x="3478" y="10906"/>
                  </a:cubicBezTo>
                  <a:cubicBezTo>
                    <a:pt x="3465" y="10752"/>
                    <a:pt x="3444" y="10597"/>
                    <a:pt x="3421" y="10444"/>
                  </a:cubicBezTo>
                  <a:cubicBezTo>
                    <a:pt x="3370" y="10095"/>
                    <a:pt x="3317" y="9743"/>
                    <a:pt x="3233" y="9399"/>
                  </a:cubicBezTo>
                  <a:cubicBezTo>
                    <a:pt x="3146" y="9044"/>
                    <a:pt x="3043" y="8692"/>
                    <a:pt x="2938" y="8340"/>
                  </a:cubicBezTo>
                  <a:cubicBezTo>
                    <a:pt x="2883" y="8165"/>
                    <a:pt x="2829" y="7991"/>
                    <a:pt x="2780" y="7814"/>
                  </a:cubicBezTo>
                  <a:cubicBezTo>
                    <a:pt x="2731" y="7641"/>
                    <a:pt x="2690" y="7464"/>
                    <a:pt x="2629" y="7293"/>
                  </a:cubicBezTo>
                  <a:cubicBezTo>
                    <a:pt x="2569" y="7118"/>
                    <a:pt x="2507" y="6945"/>
                    <a:pt x="2449" y="6772"/>
                  </a:cubicBezTo>
                  <a:cubicBezTo>
                    <a:pt x="2389" y="6595"/>
                    <a:pt x="2338" y="6416"/>
                    <a:pt x="2292" y="6237"/>
                  </a:cubicBezTo>
                  <a:lnTo>
                    <a:pt x="2292" y="6237"/>
                  </a:lnTo>
                  <a:cubicBezTo>
                    <a:pt x="2293" y="6243"/>
                    <a:pt x="2296" y="6252"/>
                    <a:pt x="2297" y="6260"/>
                  </a:cubicBezTo>
                  <a:cubicBezTo>
                    <a:pt x="2204" y="5889"/>
                    <a:pt x="2125" y="5519"/>
                    <a:pt x="2083" y="5140"/>
                  </a:cubicBezTo>
                  <a:cubicBezTo>
                    <a:pt x="2080" y="5132"/>
                    <a:pt x="2079" y="5125"/>
                    <a:pt x="2079" y="5118"/>
                  </a:cubicBezTo>
                  <a:lnTo>
                    <a:pt x="2079" y="5118"/>
                  </a:lnTo>
                  <a:cubicBezTo>
                    <a:pt x="2079" y="5120"/>
                    <a:pt x="2080" y="5123"/>
                    <a:pt x="2080" y="5125"/>
                  </a:cubicBezTo>
                  <a:lnTo>
                    <a:pt x="2080" y="5125"/>
                  </a:lnTo>
                  <a:cubicBezTo>
                    <a:pt x="2064" y="4936"/>
                    <a:pt x="2056" y="4744"/>
                    <a:pt x="2040" y="4554"/>
                  </a:cubicBezTo>
                  <a:cubicBezTo>
                    <a:pt x="2023" y="4354"/>
                    <a:pt x="2010" y="4156"/>
                    <a:pt x="2007" y="3955"/>
                  </a:cubicBezTo>
                  <a:cubicBezTo>
                    <a:pt x="2013" y="3792"/>
                    <a:pt x="2027" y="3631"/>
                    <a:pt x="2050" y="3470"/>
                  </a:cubicBezTo>
                  <a:lnTo>
                    <a:pt x="2050" y="3470"/>
                  </a:lnTo>
                  <a:cubicBezTo>
                    <a:pt x="2050" y="3470"/>
                    <a:pt x="2050" y="3470"/>
                    <a:pt x="2050" y="3471"/>
                  </a:cubicBezTo>
                  <a:cubicBezTo>
                    <a:pt x="2071" y="3347"/>
                    <a:pt x="2095" y="3223"/>
                    <a:pt x="2126" y="3100"/>
                  </a:cubicBezTo>
                  <a:cubicBezTo>
                    <a:pt x="2152" y="2985"/>
                    <a:pt x="2184" y="2873"/>
                    <a:pt x="2216" y="2762"/>
                  </a:cubicBezTo>
                  <a:lnTo>
                    <a:pt x="2215" y="2762"/>
                  </a:lnTo>
                  <a:cubicBezTo>
                    <a:pt x="2274" y="2568"/>
                    <a:pt x="2335" y="2373"/>
                    <a:pt x="2410" y="2183"/>
                  </a:cubicBezTo>
                  <a:lnTo>
                    <a:pt x="2410" y="2183"/>
                  </a:lnTo>
                  <a:cubicBezTo>
                    <a:pt x="2409" y="2185"/>
                    <a:pt x="2408" y="2187"/>
                    <a:pt x="2407" y="2189"/>
                  </a:cubicBezTo>
                  <a:cubicBezTo>
                    <a:pt x="2410" y="2182"/>
                    <a:pt x="2413" y="2176"/>
                    <a:pt x="2416" y="2169"/>
                  </a:cubicBezTo>
                  <a:lnTo>
                    <a:pt x="2416" y="2169"/>
                  </a:lnTo>
                  <a:cubicBezTo>
                    <a:pt x="2414" y="2174"/>
                    <a:pt x="2412" y="2179"/>
                    <a:pt x="2410" y="2183"/>
                  </a:cubicBezTo>
                  <a:lnTo>
                    <a:pt x="2410" y="2183"/>
                  </a:lnTo>
                  <a:cubicBezTo>
                    <a:pt x="2412" y="2179"/>
                    <a:pt x="2415" y="2173"/>
                    <a:pt x="2416" y="2168"/>
                  </a:cubicBezTo>
                  <a:lnTo>
                    <a:pt x="2416" y="2168"/>
                  </a:lnTo>
                  <a:cubicBezTo>
                    <a:pt x="2416" y="2169"/>
                    <a:pt x="2416" y="2169"/>
                    <a:pt x="2416" y="2169"/>
                  </a:cubicBezTo>
                  <a:lnTo>
                    <a:pt x="2416" y="2169"/>
                  </a:lnTo>
                  <a:cubicBezTo>
                    <a:pt x="2416" y="2169"/>
                    <a:pt x="2416" y="2168"/>
                    <a:pt x="2416" y="2168"/>
                  </a:cubicBezTo>
                  <a:lnTo>
                    <a:pt x="2416" y="2168"/>
                  </a:lnTo>
                  <a:cubicBezTo>
                    <a:pt x="2416" y="2168"/>
                    <a:pt x="2416" y="2168"/>
                    <a:pt x="2416" y="2168"/>
                  </a:cubicBezTo>
                  <a:lnTo>
                    <a:pt x="2416" y="2168"/>
                  </a:lnTo>
                  <a:cubicBezTo>
                    <a:pt x="2486" y="2015"/>
                    <a:pt x="2557" y="1862"/>
                    <a:pt x="2627" y="1709"/>
                  </a:cubicBezTo>
                  <a:cubicBezTo>
                    <a:pt x="2699" y="1555"/>
                    <a:pt x="2772" y="1403"/>
                    <a:pt x="2852" y="1256"/>
                  </a:cubicBezTo>
                  <a:cubicBezTo>
                    <a:pt x="2854" y="1255"/>
                    <a:pt x="2854" y="1255"/>
                    <a:pt x="2854" y="1254"/>
                  </a:cubicBezTo>
                  <a:lnTo>
                    <a:pt x="2855" y="1252"/>
                  </a:lnTo>
                  <a:cubicBezTo>
                    <a:pt x="2858" y="1247"/>
                    <a:pt x="2861" y="1242"/>
                    <a:pt x="2864" y="1237"/>
                  </a:cubicBezTo>
                  <a:lnTo>
                    <a:pt x="2864" y="1237"/>
                  </a:lnTo>
                  <a:lnTo>
                    <a:pt x="2860" y="1246"/>
                  </a:lnTo>
                  <a:cubicBezTo>
                    <a:pt x="2918" y="1154"/>
                    <a:pt x="2981" y="1065"/>
                    <a:pt x="3048" y="980"/>
                  </a:cubicBezTo>
                  <a:cubicBezTo>
                    <a:pt x="3105" y="915"/>
                    <a:pt x="3162" y="854"/>
                    <a:pt x="3222" y="794"/>
                  </a:cubicBezTo>
                  <a:cubicBezTo>
                    <a:pt x="3272" y="750"/>
                    <a:pt x="3322" y="706"/>
                    <a:pt x="3374" y="664"/>
                  </a:cubicBezTo>
                  <a:cubicBezTo>
                    <a:pt x="3409" y="638"/>
                    <a:pt x="3444" y="613"/>
                    <a:pt x="3479" y="589"/>
                  </a:cubicBezTo>
                  <a:cubicBezTo>
                    <a:pt x="3522" y="568"/>
                    <a:pt x="3562" y="549"/>
                    <a:pt x="3606" y="531"/>
                  </a:cubicBezTo>
                  <a:cubicBezTo>
                    <a:pt x="3693" y="500"/>
                    <a:pt x="3781" y="475"/>
                    <a:pt x="3870" y="450"/>
                  </a:cubicBezTo>
                  <a:close/>
                  <a:moveTo>
                    <a:pt x="4305" y="0"/>
                  </a:moveTo>
                  <a:lnTo>
                    <a:pt x="4244" y="4"/>
                  </a:lnTo>
                  <a:cubicBezTo>
                    <a:pt x="4240" y="4"/>
                    <a:pt x="4235" y="5"/>
                    <a:pt x="4230" y="5"/>
                  </a:cubicBezTo>
                  <a:lnTo>
                    <a:pt x="4226" y="5"/>
                  </a:lnTo>
                  <a:cubicBezTo>
                    <a:pt x="4170" y="10"/>
                    <a:pt x="4116" y="14"/>
                    <a:pt x="4059" y="19"/>
                  </a:cubicBezTo>
                  <a:cubicBezTo>
                    <a:pt x="4051" y="22"/>
                    <a:pt x="4042" y="24"/>
                    <a:pt x="4034" y="25"/>
                  </a:cubicBezTo>
                  <a:cubicBezTo>
                    <a:pt x="4032" y="31"/>
                    <a:pt x="4030" y="36"/>
                    <a:pt x="4027" y="40"/>
                  </a:cubicBezTo>
                  <a:cubicBezTo>
                    <a:pt x="4015" y="43"/>
                    <a:pt x="4001" y="45"/>
                    <a:pt x="3987" y="49"/>
                  </a:cubicBezTo>
                  <a:cubicBezTo>
                    <a:pt x="3817" y="90"/>
                    <a:pt x="3649" y="139"/>
                    <a:pt x="3485" y="199"/>
                  </a:cubicBezTo>
                  <a:cubicBezTo>
                    <a:pt x="3282" y="271"/>
                    <a:pt x="3107" y="410"/>
                    <a:pt x="2958" y="560"/>
                  </a:cubicBezTo>
                  <a:cubicBezTo>
                    <a:pt x="2824" y="694"/>
                    <a:pt x="2700" y="834"/>
                    <a:pt x="2600" y="995"/>
                  </a:cubicBezTo>
                  <a:cubicBezTo>
                    <a:pt x="2502" y="1148"/>
                    <a:pt x="2423" y="1311"/>
                    <a:pt x="2347" y="1475"/>
                  </a:cubicBezTo>
                  <a:cubicBezTo>
                    <a:pt x="2269" y="1639"/>
                    <a:pt x="2191" y="1803"/>
                    <a:pt x="2117" y="1969"/>
                  </a:cubicBezTo>
                  <a:cubicBezTo>
                    <a:pt x="2047" y="2131"/>
                    <a:pt x="1986" y="2296"/>
                    <a:pt x="1935" y="2465"/>
                  </a:cubicBezTo>
                  <a:cubicBezTo>
                    <a:pt x="1882" y="2633"/>
                    <a:pt x="1832" y="2803"/>
                    <a:pt x="1790" y="2974"/>
                  </a:cubicBezTo>
                  <a:cubicBezTo>
                    <a:pt x="1746" y="3154"/>
                    <a:pt x="1711" y="3335"/>
                    <a:pt x="1686" y="3519"/>
                  </a:cubicBezTo>
                  <a:cubicBezTo>
                    <a:pt x="1660" y="3700"/>
                    <a:pt x="1645" y="3889"/>
                    <a:pt x="1654" y="4072"/>
                  </a:cubicBezTo>
                  <a:cubicBezTo>
                    <a:pt x="1660" y="4252"/>
                    <a:pt x="1674" y="4430"/>
                    <a:pt x="1689" y="4610"/>
                  </a:cubicBezTo>
                  <a:cubicBezTo>
                    <a:pt x="1704" y="4801"/>
                    <a:pt x="1709" y="4992"/>
                    <a:pt x="1730" y="5181"/>
                  </a:cubicBezTo>
                  <a:cubicBezTo>
                    <a:pt x="1772" y="5535"/>
                    <a:pt x="1837" y="5886"/>
                    <a:pt x="1925" y="6232"/>
                  </a:cubicBezTo>
                  <a:cubicBezTo>
                    <a:pt x="1970" y="6414"/>
                    <a:pt x="2018" y="6597"/>
                    <a:pt x="2075" y="6775"/>
                  </a:cubicBezTo>
                  <a:cubicBezTo>
                    <a:pt x="2132" y="6954"/>
                    <a:pt x="2197" y="7125"/>
                    <a:pt x="2257" y="7299"/>
                  </a:cubicBezTo>
                  <a:cubicBezTo>
                    <a:pt x="2317" y="7473"/>
                    <a:pt x="2367" y="7652"/>
                    <a:pt x="2415" y="7830"/>
                  </a:cubicBezTo>
                  <a:cubicBezTo>
                    <a:pt x="2463" y="8004"/>
                    <a:pt x="2515" y="8175"/>
                    <a:pt x="2568" y="8348"/>
                  </a:cubicBezTo>
                  <a:cubicBezTo>
                    <a:pt x="2674" y="8698"/>
                    <a:pt x="2777" y="9048"/>
                    <a:pt x="2868" y="9403"/>
                  </a:cubicBezTo>
                  <a:cubicBezTo>
                    <a:pt x="2868" y="9400"/>
                    <a:pt x="2867" y="9399"/>
                    <a:pt x="2867" y="9396"/>
                  </a:cubicBezTo>
                  <a:lnTo>
                    <a:pt x="2867" y="9396"/>
                  </a:lnTo>
                  <a:cubicBezTo>
                    <a:pt x="2898" y="9519"/>
                    <a:pt x="2926" y="9644"/>
                    <a:pt x="2950" y="9771"/>
                  </a:cubicBezTo>
                  <a:cubicBezTo>
                    <a:pt x="2974" y="9897"/>
                    <a:pt x="2995" y="10023"/>
                    <a:pt x="3014" y="10150"/>
                  </a:cubicBezTo>
                  <a:cubicBezTo>
                    <a:pt x="3052" y="10381"/>
                    <a:pt x="3090" y="10613"/>
                    <a:pt x="3116" y="10848"/>
                  </a:cubicBezTo>
                  <a:cubicBezTo>
                    <a:pt x="3131" y="11028"/>
                    <a:pt x="3137" y="11208"/>
                    <a:pt x="3136" y="11388"/>
                  </a:cubicBezTo>
                  <a:cubicBezTo>
                    <a:pt x="3127" y="11733"/>
                    <a:pt x="3095" y="12078"/>
                    <a:pt x="3055" y="12420"/>
                  </a:cubicBezTo>
                  <a:cubicBezTo>
                    <a:pt x="3044" y="12503"/>
                    <a:pt x="3034" y="12588"/>
                    <a:pt x="3026" y="12671"/>
                  </a:cubicBezTo>
                  <a:cubicBezTo>
                    <a:pt x="3020" y="12754"/>
                    <a:pt x="3016" y="12836"/>
                    <a:pt x="3009" y="12919"/>
                  </a:cubicBezTo>
                  <a:cubicBezTo>
                    <a:pt x="2998" y="13069"/>
                    <a:pt x="2801" y="13911"/>
                    <a:pt x="2758" y="14015"/>
                  </a:cubicBezTo>
                  <a:cubicBezTo>
                    <a:pt x="2703" y="14150"/>
                    <a:pt x="2646" y="14285"/>
                    <a:pt x="2588" y="14421"/>
                  </a:cubicBezTo>
                  <a:cubicBezTo>
                    <a:pt x="2590" y="14412"/>
                    <a:pt x="2594" y="14406"/>
                    <a:pt x="2597" y="14398"/>
                  </a:cubicBezTo>
                  <a:lnTo>
                    <a:pt x="2597" y="14398"/>
                  </a:lnTo>
                  <a:cubicBezTo>
                    <a:pt x="2521" y="14567"/>
                    <a:pt x="2440" y="14731"/>
                    <a:pt x="2355" y="14895"/>
                  </a:cubicBezTo>
                  <a:cubicBezTo>
                    <a:pt x="2275" y="15050"/>
                    <a:pt x="2191" y="15204"/>
                    <a:pt x="2115" y="15362"/>
                  </a:cubicBezTo>
                  <a:cubicBezTo>
                    <a:pt x="2036" y="15529"/>
                    <a:pt x="1962" y="15698"/>
                    <a:pt x="1882" y="15864"/>
                  </a:cubicBezTo>
                  <a:cubicBezTo>
                    <a:pt x="1804" y="16020"/>
                    <a:pt x="1713" y="16169"/>
                    <a:pt x="1622" y="16320"/>
                  </a:cubicBezTo>
                  <a:cubicBezTo>
                    <a:pt x="1622" y="16320"/>
                    <a:pt x="1272" y="16880"/>
                    <a:pt x="1126" y="17176"/>
                  </a:cubicBezTo>
                  <a:cubicBezTo>
                    <a:pt x="1054" y="17328"/>
                    <a:pt x="989" y="17482"/>
                    <a:pt x="932" y="17641"/>
                  </a:cubicBezTo>
                  <a:cubicBezTo>
                    <a:pt x="875" y="17798"/>
                    <a:pt x="820" y="17955"/>
                    <a:pt x="758" y="18110"/>
                  </a:cubicBezTo>
                  <a:cubicBezTo>
                    <a:pt x="694" y="18265"/>
                    <a:pt x="631" y="18417"/>
                    <a:pt x="583" y="18575"/>
                  </a:cubicBezTo>
                  <a:cubicBezTo>
                    <a:pt x="533" y="18742"/>
                    <a:pt x="490" y="18911"/>
                    <a:pt x="457" y="19082"/>
                  </a:cubicBezTo>
                  <a:cubicBezTo>
                    <a:pt x="422" y="19256"/>
                    <a:pt x="388" y="19429"/>
                    <a:pt x="351" y="19603"/>
                  </a:cubicBezTo>
                  <a:cubicBezTo>
                    <a:pt x="316" y="19758"/>
                    <a:pt x="287" y="19913"/>
                    <a:pt x="268" y="20070"/>
                  </a:cubicBezTo>
                  <a:cubicBezTo>
                    <a:pt x="220" y="20441"/>
                    <a:pt x="251" y="20820"/>
                    <a:pt x="286" y="21190"/>
                  </a:cubicBezTo>
                  <a:cubicBezTo>
                    <a:pt x="302" y="21369"/>
                    <a:pt x="335" y="21545"/>
                    <a:pt x="368" y="21723"/>
                  </a:cubicBezTo>
                  <a:cubicBezTo>
                    <a:pt x="400" y="21892"/>
                    <a:pt x="431" y="22059"/>
                    <a:pt x="470" y="22227"/>
                  </a:cubicBezTo>
                  <a:cubicBezTo>
                    <a:pt x="510" y="22404"/>
                    <a:pt x="559" y="22579"/>
                    <a:pt x="617" y="22751"/>
                  </a:cubicBezTo>
                  <a:cubicBezTo>
                    <a:pt x="675" y="22917"/>
                    <a:pt x="739" y="23078"/>
                    <a:pt x="803" y="23240"/>
                  </a:cubicBezTo>
                  <a:cubicBezTo>
                    <a:pt x="876" y="23415"/>
                    <a:pt x="950" y="23589"/>
                    <a:pt x="1028" y="23761"/>
                  </a:cubicBezTo>
                  <a:cubicBezTo>
                    <a:pt x="1103" y="23927"/>
                    <a:pt x="1186" y="24087"/>
                    <a:pt x="1271" y="24247"/>
                  </a:cubicBezTo>
                  <a:cubicBezTo>
                    <a:pt x="1354" y="24410"/>
                    <a:pt x="1437" y="24572"/>
                    <a:pt x="1519" y="24735"/>
                  </a:cubicBezTo>
                  <a:cubicBezTo>
                    <a:pt x="1602" y="24901"/>
                    <a:pt x="1690" y="25063"/>
                    <a:pt x="1772" y="25229"/>
                  </a:cubicBezTo>
                  <a:cubicBezTo>
                    <a:pt x="1857" y="25401"/>
                    <a:pt x="1935" y="25572"/>
                    <a:pt x="2009" y="25750"/>
                  </a:cubicBezTo>
                  <a:cubicBezTo>
                    <a:pt x="2047" y="25838"/>
                    <a:pt x="2082" y="25929"/>
                    <a:pt x="2117" y="26018"/>
                  </a:cubicBezTo>
                  <a:cubicBezTo>
                    <a:pt x="2120" y="26026"/>
                    <a:pt x="2125" y="26035"/>
                    <a:pt x="2127" y="26042"/>
                  </a:cubicBezTo>
                  <a:cubicBezTo>
                    <a:pt x="2136" y="26071"/>
                    <a:pt x="2148" y="26101"/>
                    <a:pt x="2161" y="26131"/>
                  </a:cubicBezTo>
                  <a:cubicBezTo>
                    <a:pt x="2170" y="26157"/>
                    <a:pt x="2183" y="26183"/>
                    <a:pt x="2192" y="26209"/>
                  </a:cubicBezTo>
                  <a:cubicBezTo>
                    <a:pt x="2212" y="26255"/>
                    <a:pt x="2230" y="26302"/>
                    <a:pt x="2248" y="26345"/>
                  </a:cubicBezTo>
                  <a:cubicBezTo>
                    <a:pt x="2245" y="26339"/>
                    <a:pt x="2242" y="26331"/>
                    <a:pt x="2239" y="26325"/>
                  </a:cubicBezTo>
                  <a:lnTo>
                    <a:pt x="2239" y="26325"/>
                  </a:lnTo>
                  <a:cubicBezTo>
                    <a:pt x="2292" y="26456"/>
                    <a:pt x="2341" y="26589"/>
                    <a:pt x="2388" y="26723"/>
                  </a:cubicBezTo>
                  <a:cubicBezTo>
                    <a:pt x="2431" y="26857"/>
                    <a:pt x="2469" y="26992"/>
                    <a:pt x="2505" y="27128"/>
                  </a:cubicBezTo>
                  <a:cubicBezTo>
                    <a:pt x="2502" y="27120"/>
                    <a:pt x="2501" y="27113"/>
                    <a:pt x="2498" y="27105"/>
                  </a:cubicBezTo>
                  <a:lnTo>
                    <a:pt x="2498" y="27105"/>
                  </a:lnTo>
                  <a:cubicBezTo>
                    <a:pt x="2532" y="27258"/>
                    <a:pt x="2564" y="27409"/>
                    <a:pt x="2588" y="27565"/>
                  </a:cubicBezTo>
                  <a:cubicBezTo>
                    <a:pt x="2610" y="27701"/>
                    <a:pt x="2628" y="27838"/>
                    <a:pt x="2642" y="27974"/>
                  </a:cubicBezTo>
                  <a:lnTo>
                    <a:pt x="2642" y="27972"/>
                  </a:lnTo>
                  <a:cubicBezTo>
                    <a:pt x="2654" y="28103"/>
                    <a:pt x="2662" y="28236"/>
                    <a:pt x="2666" y="28368"/>
                  </a:cubicBezTo>
                  <a:cubicBezTo>
                    <a:pt x="2671" y="28516"/>
                    <a:pt x="2674" y="28664"/>
                    <a:pt x="2685" y="28811"/>
                  </a:cubicBezTo>
                  <a:cubicBezTo>
                    <a:pt x="2698" y="28951"/>
                    <a:pt x="2712" y="29088"/>
                    <a:pt x="2723" y="29228"/>
                  </a:cubicBezTo>
                  <a:cubicBezTo>
                    <a:pt x="2733" y="29356"/>
                    <a:pt x="2737" y="29483"/>
                    <a:pt x="2737" y="29611"/>
                  </a:cubicBezTo>
                  <a:cubicBezTo>
                    <a:pt x="2735" y="29661"/>
                    <a:pt x="2735" y="29715"/>
                    <a:pt x="2729" y="29765"/>
                  </a:cubicBezTo>
                  <a:cubicBezTo>
                    <a:pt x="2723" y="29816"/>
                    <a:pt x="2716" y="29864"/>
                    <a:pt x="2710" y="29913"/>
                  </a:cubicBezTo>
                  <a:cubicBezTo>
                    <a:pt x="2693" y="30003"/>
                    <a:pt x="2674" y="30091"/>
                    <a:pt x="2651" y="30179"/>
                  </a:cubicBezTo>
                  <a:lnTo>
                    <a:pt x="2653" y="30178"/>
                  </a:lnTo>
                  <a:lnTo>
                    <a:pt x="2653" y="30178"/>
                  </a:lnTo>
                  <a:cubicBezTo>
                    <a:pt x="2624" y="30273"/>
                    <a:pt x="2596" y="30369"/>
                    <a:pt x="2559" y="30462"/>
                  </a:cubicBezTo>
                  <a:cubicBezTo>
                    <a:pt x="2521" y="30561"/>
                    <a:pt x="2481" y="30660"/>
                    <a:pt x="2439" y="30759"/>
                  </a:cubicBezTo>
                  <a:lnTo>
                    <a:pt x="2439" y="30759"/>
                  </a:lnTo>
                  <a:cubicBezTo>
                    <a:pt x="2366" y="30916"/>
                    <a:pt x="2290" y="31070"/>
                    <a:pt x="2205" y="31221"/>
                  </a:cubicBezTo>
                  <a:cubicBezTo>
                    <a:pt x="2121" y="31371"/>
                    <a:pt x="2036" y="31518"/>
                    <a:pt x="1953" y="31666"/>
                  </a:cubicBezTo>
                  <a:cubicBezTo>
                    <a:pt x="1785" y="31972"/>
                    <a:pt x="1613" y="32273"/>
                    <a:pt x="1433" y="32573"/>
                  </a:cubicBezTo>
                  <a:cubicBezTo>
                    <a:pt x="1433" y="32573"/>
                    <a:pt x="1433" y="32573"/>
                    <a:pt x="1433" y="32573"/>
                  </a:cubicBezTo>
                  <a:lnTo>
                    <a:pt x="1433" y="32573"/>
                  </a:lnTo>
                  <a:cubicBezTo>
                    <a:pt x="1433" y="32573"/>
                    <a:pt x="1235" y="32884"/>
                    <a:pt x="1132" y="33047"/>
                  </a:cubicBezTo>
                  <a:cubicBezTo>
                    <a:pt x="936" y="33358"/>
                    <a:pt x="740" y="33670"/>
                    <a:pt x="577" y="34000"/>
                  </a:cubicBezTo>
                  <a:cubicBezTo>
                    <a:pt x="495" y="34168"/>
                    <a:pt x="414" y="34340"/>
                    <a:pt x="357" y="34518"/>
                  </a:cubicBezTo>
                  <a:cubicBezTo>
                    <a:pt x="327" y="34618"/>
                    <a:pt x="295" y="34719"/>
                    <a:pt x="268" y="34822"/>
                  </a:cubicBezTo>
                  <a:cubicBezTo>
                    <a:pt x="242" y="34916"/>
                    <a:pt x="220" y="35010"/>
                    <a:pt x="199" y="35106"/>
                  </a:cubicBezTo>
                  <a:cubicBezTo>
                    <a:pt x="161" y="35284"/>
                    <a:pt x="135" y="35464"/>
                    <a:pt x="113" y="35643"/>
                  </a:cubicBezTo>
                  <a:cubicBezTo>
                    <a:pt x="92" y="35821"/>
                    <a:pt x="67" y="35998"/>
                    <a:pt x="51" y="36179"/>
                  </a:cubicBezTo>
                  <a:cubicBezTo>
                    <a:pt x="35" y="36358"/>
                    <a:pt x="19" y="36538"/>
                    <a:pt x="13" y="36720"/>
                  </a:cubicBezTo>
                  <a:cubicBezTo>
                    <a:pt x="9" y="36910"/>
                    <a:pt x="0" y="37102"/>
                    <a:pt x="11" y="37292"/>
                  </a:cubicBezTo>
                  <a:cubicBezTo>
                    <a:pt x="22" y="37481"/>
                    <a:pt x="29" y="37668"/>
                    <a:pt x="56" y="37852"/>
                  </a:cubicBezTo>
                  <a:cubicBezTo>
                    <a:pt x="86" y="38057"/>
                    <a:pt x="125" y="38260"/>
                    <a:pt x="168" y="38462"/>
                  </a:cubicBezTo>
                  <a:cubicBezTo>
                    <a:pt x="207" y="38643"/>
                    <a:pt x="255" y="38820"/>
                    <a:pt x="305" y="38997"/>
                  </a:cubicBezTo>
                  <a:cubicBezTo>
                    <a:pt x="330" y="39086"/>
                    <a:pt x="362" y="39172"/>
                    <a:pt x="392" y="39259"/>
                  </a:cubicBezTo>
                  <a:cubicBezTo>
                    <a:pt x="404" y="39293"/>
                    <a:pt x="419" y="39325"/>
                    <a:pt x="433" y="39358"/>
                  </a:cubicBezTo>
                  <a:cubicBezTo>
                    <a:pt x="451" y="39402"/>
                    <a:pt x="466" y="39447"/>
                    <a:pt x="487" y="39490"/>
                  </a:cubicBezTo>
                  <a:cubicBezTo>
                    <a:pt x="564" y="39656"/>
                    <a:pt x="643" y="39818"/>
                    <a:pt x="730" y="39980"/>
                  </a:cubicBezTo>
                  <a:cubicBezTo>
                    <a:pt x="820" y="40149"/>
                    <a:pt x="916" y="40313"/>
                    <a:pt x="1015" y="40476"/>
                  </a:cubicBezTo>
                  <a:cubicBezTo>
                    <a:pt x="1197" y="40769"/>
                    <a:pt x="1411" y="41036"/>
                    <a:pt x="1617" y="41309"/>
                  </a:cubicBezTo>
                  <a:cubicBezTo>
                    <a:pt x="1623" y="41315"/>
                    <a:pt x="1629" y="41321"/>
                    <a:pt x="1633" y="41327"/>
                  </a:cubicBezTo>
                  <a:cubicBezTo>
                    <a:pt x="1637" y="41331"/>
                    <a:pt x="1642" y="41337"/>
                    <a:pt x="1647" y="41343"/>
                  </a:cubicBezTo>
                  <a:cubicBezTo>
                    <a:pt x="1681" y="41385"/>
                    <a:pt x="1717" y="41428"/>
                    <a:pt x="1754" y="41470"/>
                  </a:cubicBezTo>
                  <a:cubicBezTo>
                    <a:pt x="1772" y="41477"/>
                    <a:pt x="1789" y="41490"/>
                    <a:pt x="1803" y="41505"/>
                  </a:cubicBezTo>
                  <a:cubicBezTo>
                    <a:pt x="1833" y="41533"/>
                    <a:pt x="1863" y="41566"/>
                    <a:pt x="1891" y="41596"/>
                  </a:cubicBezTo>
                  <a:cubicBezTo>
                    <a:pt x="1924" y="41629"/>
                    <a:pt x="1958" y="41660"/>
                    <a:pt x="1991" y="41693"/>
                  </a:cubicBezTo>
                  <a:cubicBezTo>
                    <a:pt x="1991" y="41694"/>
                    <a:pt x="1991" y="41695"/>
                    <a:pt x="1992" y="41696"/>
                  </a:cubicBezTo>
                  <a:cubicBezTo>
                    <a:pt x="2040" y="41743"/>
                    <a:pt x="2090" y="41790"/>
                    <a:pt x="2141" y="41836"/>
                  </a:cubicBezTo>
                  <a:cubicBezTo>
                    <a:pt x="2160" y="41854"/>
                    <a:pt x="2178" y="41873"/>
                    <a:pt x="2197" y="41891"/>
                  </a:cubicBezTo>
                  <a:lnTo>
                    <a:pt x="2198" y="41891"/>
                  </a:lnTo>
                  <a:lnTo>
                    <a:pt x="2201" y="41894"/>
                  </a:lnTo>
                  <a:cubicBezTo>
                    <a:pt x="2251" y="41939"/>
                    <a:pt x="2302" y="41983"/>
                    <a:pt x="2354" y="42025"/>
                  </a:cubicBezTo>
                  <a:cubicBezTo>
                    <a:pt x="2369" y="42036"/>
                    <a:pt x="2380" y="42048"/>
                    <a:pt x="2391" y="42064"/>
                  </a:cubicBezTo>
                  <a:cubicBezTo>
                    <a:pt x="2545" y="42188"/>
                    <a:pt x="2702" y="42309"/>
                    <a:pt x="2882" y="42398"/>
                  </a:cubicBezTo>
                  <a:cubicBezTo>
                    <a:pt x="2995" y="42454"/>
                    <a:pt x="3116" y="42496"/>
                    <a:pt x="3234" y="42537"/>
                  </a:cubicBezTo>
                  <a:cubicBezTo>
                    <a:pt x="3335" y="42571"/>
                    <a:pt x="3435" y="42606"/>
                    <a:pt x="3539" y="42636"/>
                  </a:cubicBezTo>
                  <a:lnTo>
                    <a:pt x="3539" y="42635"/>
                  </a:lnTo>
                  <a:lnTo>
                    <a:pt x="3605" y="42655"/>
                  </a:lnTo>
                  <a:cubicBezTo>
                    <a:pt x="3723" y="42688"/>
                    <a:pt x="3844" y="42712"/>
                    <a:pt x="3966" y="42725"/>
                  </a:cubicBezTo>
                  <a:cubicBezTo>
                    <a:pt x="4099" y="42740"/>
                    <a:pt x="4234" y="42742"/>
                    <a:pt x="4369" y="42745"/>
                  </a:cubicBezTo>
                  <a:lnTo>
                    <a:pt x="4443" y="42745"/>
                  </a:lnTo>
                  <a:cubicBezTo>
                    <a:pt x="4451" y="42745"/>
                    <a:pt x="4459" y="42745"/>
                    <a:pt x="4467" y="42745"/>
                  </a:cubicBezTo>
                  <a:cubicBezTo>
                    <a:pt x="4566" y="42745"/>
                    <a:pt x="4665" y="42739"/>
                    <a:pt x="4764" y="42728"/>
                  </a:cubicBezTo>
                  <a:cubicBezTo>
                    <a:pt x="4891" y="42712"/>
                    <a:pt x="5019" y="42693"/>
                    <a:pt x="5140" y="42653"/>
                  </a:cubicBezTo>
                  <a:cubicBezTo>
                    <a:pt x="5279" y="42607"/>
                    <a:pt x="5412" y="42550"/>
                    <a:pt x="5533" y="42470"/>
                  </a:cubicBezTo>
                  <a:cubicBezTo>
                    <a:pt x="5648" y="42389"/>
                    <a:pt x="5756" y="42299"/>
                    <a:pt x="5854" y="42198"/>
                  </a:cubicBezTo>
                  <a:cubicBezTo>
                    <a:pt x="5907" y="42144"/>
                    <a:pt x="5955" y="42086"/>
                    <a:pt x="6000" y="42024"/>
                  </a:cubicBezTo>
                  <a:cubicBezTo>
                    <a:pt x="6036" y="41981"/>
                    <a:pt x="6068" y="41934"/>
                    <a:pt x="6099" y="41887"/>
                  </a:cubicBezTo>
                  <a:cubicBezTo>
                    <a:pt x="6133" y="41829"/>
                    <a:pt x="6169" y="41772"/>
                    <a:pt x="6199" y="41714"/>
                  </a:cubicBezTo>
                  <a:cubicBezTo>
                    <a:pt x="6231" y="41652"/>
                    <a:pt x="6257" y="41591"/>
                    <a:pt x="6285" y="41529"/>
                  </a:cubicBezTo>
                  <a:cubicBezTo>
                    <a:pt x="6322" y="41445"/>
                    <a:pt x="6345" y="41355"/>
                    <a:pt x="6372" y="41267"/>
                  </a:cubicBezTo>
                  <a:cubicBezTo>
                    <a:pt x="6401" y="41174"/>
                    <a:pt x="6422" y="41080"/>
                    <a:pt x="6444" y="40986"/>
                  </a:cubicBezTo>
                  <a:cubicBezTo>
                    <a:pt x="6463" y="40897"/>
                    <a:pt x="6477" y="40809"/>
                    <a:pt x="6492" y="40718"/>
                  </a:cubicBezTo>
                  <a:cubicBezTo>
                    <a:pt x="6505" y="40641"/>
                    <a:pt x="6514" y="40562"/>
                    <a:pt x="6518" y="40484"/>
                  </a:cubicBezTo>
                  <a:cubicBezTo>
                    <a:pt x="6520" y="40380"/>
                    <a:pt x="6522" y="40281"/>
                    <a:pt x="6518" y="40177"/>
                  </a:cubicBezTo>
                  <a:cubicBezTo>
                    <a:pt x="6515" y="40088"/>
                    <a:pt x="6506" y="40000"/>
                    <a:pt x="6498" y="39911"/>
                  </a:cubicBezTo>
                  <a:cubicBezTo>
                    <a:pt x="6481" y="39735"/>
                    <a:pt x="6449" y="39560"/>
                    <a:pt x="6428" y="39384"/>
                  </a:cubicBezTo>
                  <a:cubicBezTo>
                    <a:pt x="6405" y="39192"/>
                    <a:pt x="6383" y="39000"/>
                    <a:pt x="6358" y="38806"/>
                  </a:cubicBezTo>
                  <a:cubicBezTo>
                    <a:pt x="6334" y="38625"/>
                    <a:pt x="6305" y="38443"/>
                    <a:pt x="6276" y="38261"/>
                  </a:cubicBezTo>
                  <a:cubicBezTo>
                    <a:pt x="6219" y="37902"/>
                    <a:pt x="6149" y="37546"/>
                    <a:pt x="6106" y="37184"/>
                  </a:cubicBezTo>
                  <a:lnTo>
                    <a:pt x="6106" y="37184"/>
                  </a:lnTo>
                  <a:cubicBezTo>
                    <a:pt x="6106" y="37193"/>
                    <a:pt x="6108" y="37201"/>
                    <a:pt x="6108" y="37209"/>
                  </a:cubicBezTo>
                  <a:cubicBezTo>
                    <a:pt x="6087" y="36996"/>
                    <a:pt x="6067" y="36783"/>
                    <a:pt x="6047" y="36570"/>
                  </a:cubicBezTo>
                  <a:cubicBezTo>
                    <a:pt x="6028" y="36376"/>
                    <a:pt x="6021" y="36182"/>
                    <a:pt x="6026" y="35988"/>
                  </a:cubicBezTo>
                  <a:cubicBezTo>
                    <a:pt x="6038" y="35760"/>
                    <a:pt x="6054" y="35533"/>
                    <a:pt x="6064" y="35305"/>
                  </a:cubicBezTo>
                  <a:cubicBezTo>
                    <a:pt x="6071" y="35079"/>
                    <a:pt x="6086" y="34854"/>
                    <a:pt x="6114" y="34628"/>
                  </a:cubicBezTo>
                  <a:lnTo>
                    <a:pt x="6114" y="34628"/>
                  </a:lnTo>
                  <a:cubicBezTo>
                    <a:pt x="6113" y="34633"/>
                    <a:pt x="6111" y="34638"/>
                    <a:pt x="6110" y="34644"/>
                  </a:cubicBezTo>
                  <a:lnTo>
                    <a:pt x="6110" y="34644"/>
                  </a:lnTo>
                  <a:cubicBezTo>
                    <a:pt x="6135" y="34498"/>
                    <a:pt x="6164" y="34355"/>
                    <a:pt x="6202" y="34215"/>
                  </a:cubicBezTo>
                  <a:cubicBezTo>
                    <a:pt x="6240" y="34075"/>
                    <a:pt x="6273" y="33931"/>
                    <a:pt x="6305" y="33788"/>
                  </a:cubicBezTo>
                  <a:cubicBezTo>
                    <a:pt x="6371" y="33500"/>
                    <a:pt x="6427" y="33214"/>
                    <a:pt x="6510" y="32931"/>
                  </a:cubicBezTo>
                  <a:cubicBezTo>
                    <a:pt x="6617" y="32574"/>
                    <a:pt x="6746" y="32225"/>
                    <a:pt x="6896" y="31883"/>
                  </a:cubicBezTo>
                  <a:cubicBezTo>
                    <a:pt x="6975" y="31703"/>
                    <a:pt x="7046" y="31521"/>
                    <a:pt x="7107" y="31334"/>
                  </a:cubicBezTo>
                  <a:cubicBezTo>
                    <a:pt x="7162" y="31166"/>
                    <a:pt x="7206" y="30996"/>
                    <a:pt x="7256" y="30826"/>
                  </a:cubicBezTo>
                  <a:cubicBezTo>
                    <a:pt x="7304" y="30668"/>
                    <a:pt x="7360" y="30510"/>
                    <a:pt x="7424" y="30357"/>
                  </a:cubicBezTo>
                  <a:cubicBezTo>
                    <a:pt x="7456" y="30282"/>
                    <a:pt x="7489" y="30208"/>
                    <a:pt x="7520" y="30133"/>
                  </a:cubicBezTo>
                  <a:cubicBezTo>
                    <a:pt x="7551" y="30055"/>
                    <a:pt x="7576" y="29975"/>
                    <a:pt x="7600" y="29895"/>
                  </a:cubicBezTo>
                  <a:cubicBezTo>
                    <a:pt x="7644" y="29759"/>
                    <a:pt x="7685" y="29620"/>
                    <a:pt x="7740" y="29486"/>
                  </a:cubicBezTo>
                  <a:cubicBezTo>
                    <a:pt x="7776" y="29402"/>
                    <a:pt x="7813" y="29317"/>
                    <a:pt x="7849" y="29234"/>
                  </a:cubicBezTo>
                  <a:lnTo>
                    <a:pt x="7851" y="29234"/>
                  </a:lnTo>
                  <a:cubicBezTo>
                    <a:pt x="7857" y="29220"/>
                    <a:pt x="7862" y="29207"/>
                    <a:pt x="7867" y="29193"/>
                  </a:cubicBezTo>
                  <a:cubicBezTo>
                    <a:pt x="7868" y="29189"/>
                    <a:pt x="7871" y="29185"/>
                    <a:pt x="7872" y="29182"/>
                  </a:cubicBezTo>
                  <a:cubicBezTo>
                    <a:pt x="7877" y="29169"/>
                    <a:pt x="7882" y="29157"/>
                    <a:pt x="7887" y="29144"/>
                  </a:cubicBezTo>
                  <a:cubicBezTo>
                    <a:pt x="7902" y="29104"/>
                    <a:pt x="7915" y="29065"/>
                    <a:pt x="7929" y="29025"/>
                  </a:cubicBezTo>
                  <a:lnTo>
                    <a:pt x="7929" y="29025"/>
                  </a:lnTo>
                  <a:cubicBezTo>
                    <a:pt x="7928" y="29028"/>
                    <a:pt x="7927" y="29031"/>
                    <a:pt x="7925" y="29034"/>
                  </a:cubicBezTo>
                  <a:cubicBezTo>
                    <a:pt x="7927" y="29030"/>
                    <a:pt x="7929" y="29025"/>
                    <a:pt x="7930" y="29020"/>
                  </a:cubicBezTo>
                  <a:cubicBezTo>
                    <a:pt x="7930" y="29019"/>
                    <a:pt x="7931" y="29018"/>
                    <a:pt x="7931" y="29017"/>
                  </a:cubicBezTo>
                  <a:lnTo>
                    <a:pt x="7931" y="29017"/>
                  </a:lnTo>
                  <a:cubicBezTo>
                    <a:pt x="7931" y="29017"/>
                    <a:pt x="7931" y="29017"/>
                    <a:pt x="7931" y="29017"/>
                  </a:cubicBezTo>
                  <a:cubicBezTo>
                    <a:pt x="7957" y="28941"/>
                    <a:pt x="7979" y="28863"/>
                    <a:pt x="8008" y="28786"/>
                  </a:cubicBezTo>
                  <a:cubicBezTo>
                    <a:pt x="8038" y="28707"/>
                    <a:pt x="8066" y="28627"/>
                    <a:pt x="8089" y="28544"/>
                  </a:cubicBezTo>
                  <a:cubicBezTo>
                    <a:pt x="8114" y="28455"/>
                    <a:pt x="8141" y="28366"/>
                    <a:pt x="8168" y="28278"/>
                  </a:cubicBezTo>
                  <a:cubicBezTo>
                    <a:pt x="8177" y="28247"/>
                    <a:pt x="8184" y="28214"/>
                    <a:pt x="8192" y="28182"/>
                  </a:cubicBezTo>
                  <a:cubicBezTo>
                    <a:pt x="8208" y="28087"/>
                    <a:pt x="8231" y="27995"/>
                    <a:pt x="8254" y="27901"/>
                  </a:cubicBezTo>
                  <a:cubicBezTo>
                    <a:pt x="8261" y="27870"/>
                    <a:pt x="8268" y="27839"/>
                    <a:pt x="8271" y="27808"/>
                  </a:cubicBezTo>
                  <a:cubicBezTo>
                    <a:pt x="8272" y="27774"/>
                    <a:pt x="8274" y="27738"/>
                    <a:pt x="8275" y="27701"/>
                  </a:cubicBezTo>
                  <a:cubicBezTo>
                    <a:pt x="8278" y="27670"/>
                    <a:pt x="8278" y="27638"/>
                    <a:pt x="8279" y="27607"/>
                  </a:cubicBezTo>
                  <a:cubicBezTo>
                    <a:pt x="8277" y="27601"/>
                    <a:pt x="8273" y="27599"/>
                    <a:pt x="8270" y="27595"/>
                  </a:cubicBezTo>
                  <a:cubicBezTo>
                    <a:pt x="8278" y="27530"/>
                    <a:pt x="8286" y="27464"/>
                    <a:pt x="8290" y="27399"/>
                  </a:cubicBezTo>
                  <a:cubicBezTo>
                    <a:pt x="8305" y="27218"/>
                    <a:pt x="8316" y="27041"/>
                    <a:pt x="8305" y="26859"/>
                  </a:cubicBezTo>
                  <a:cubicBezTo>
                    <a:pt x="8293" y="26668"/>
                    <a:pt x="8271" y="26477"/>
                    <a:pt x="8242" y="26288"/>
                  </a:cubicBezTo>
                  <a:cubicBezTo>
                    <a:pt x="8218" y="26113"/>
                    <a:pt x="8185" y="25940"/>
                    <a:pt x="8143" y="25769"/>
                  </a:cubicBezTo>
                  <a:cubicBezTo>
                    <a:pt x="8099" y="25587"/>
                    <a:pt x="8046" y="25409"/>
                    <a:pt x="7986" y="25233"/>
                  </a:cubicBezTo>
                  <a:cubicBezTo>
                    <a:pt x="7925" y="25058"/>
                    <a:pt x="7866" y="24881"/>
                    <a:pt x="7808" y="24704"/>
                  </a:cubicBezTo>
                  <a:cubicBezTo>
                    <a:pt x="7747" y="24517"/>
                    <a:pt x="7681" y="24334"/>
                    <a:pt x="7606" y="24152"/>
                  </a:cubicBezTo>
                  <a:cubicBezTo>
                    <a:pt x="7534" y="23982"/>
                    <a:pt x="7450" y="23816"/>
                    <a:pt x="7370" y="23648"/>
                  </a:cubicBezTo>
                  <a:cubicBezTo>
                    <a:pt x="7218" y="23330"/>
                    <a:pt x="7079" y="23004"/>
                    <a:pt x="6941" y="22677"/>
                  </a:cubicBezTo>
                  <a:lnTo>
                    <a:pt x="6941" y="22677"/>
                  </a:lnTo>
                  <a:cubicBezTo>
                    <a:pt x="6944" y="22678"/>
                    <a:pt x="6944" y="22679"/>
                    <a:pt x="6945" y="22680"/>
                  </a:cubicBezTo>
                  <a:cubicBezTo>
                    <a:pt x="6749" y="22190"/>
                    <a:pt x="6585" y="21688"/>
                    <a:pt x="6452" y="21178"/>
                  </a:cubicBezTo>
                  <a:cubicBezTo>
                    <a:pt x="6430" y="21089"/>
                    <a:pt x="6411" y="21004"/>
                    <a:pt x="6396" y="20915"/>
                  </a:cubicBezTo>
                  <a:cubicBezTo>
                    <a:pt x="6381" y="20827"/>
                    <a:pt x="6366" y="20740"/>
                    <a:pt x="6353" y="20651"/>
                  </a:cubicBezTo>
                  <a:cubicBezTo>
                    <a:pt x="6332" y="20413"/>
                    <a:pt x="6325" y="20175"/>
                    <a:pt x="6331" y="19936"/>
                  </a:cubicBezTo>
                  <a:cubicBezTo>
                    <a:pt x="6344" y="19590"/>
                    <a:pt x="6376" y="19245"/>
                    <a:pt x="6427" y="18902"/>
                  </a:cubicBezTo>
                  <a:cubicBezTo>
                    <a:pt x="6475" y="18614"/>
                    <a:pt x="6536" y="18331"/>
                    <a:pt x="6593" y="18045"/>
                  </a:cubicBezTo>
                  <a:cubicBezTo>
                    <a:pt x="6623" y="17892"/>
                    <a:pt x="6651" y="17739"/>
                    <a:pt x="6686" y="17587"/>
                  </a:cubicBezTo>
                  <a:cubicBezTo>
                    <a:pt x="6718" y="17451"/>
                    <a:pt x="6755" y="17313"/>
                    <a:pt x="6792" y="17178"/>
                  </a:cubicBezTo>
                  <a:lnTo>
                    <a:pt x="6792" y="17178"/>
                  </a:lnTo>
                  <a:cubicBezTo>
                    <a:pt x="6788" y="17186"/>
                    <a:pt x="6787" y="17193"/>
                    <a:pt x="6784" y="17201"/>
                  </a:cubicBezTo>
                  <a:cubicBezTo>
                    <a:pt x="6822" y="17075"/>
                    <a:pt x="6863" y="16949"/>
                    <a:pt x="6900" y="16824"/>
                  </a:cubicBezTo>
                  <a:cubicBezTo>
                    <a:pt x="6937" y="16698"/>
                    <a:pt x="6973" y="16570"/>
                    <a:pt x="7005" y="16443"/>
                  </a:cubicBezTo>
                  <a:cubicBezTo>
                    <a:pt x="7081" y="16150"/>
                    <a:pt x="7148" y="15853"/>
                    <a:pt x="7215" y="15558"/>
                  </a:cubicBezTo>
                  <a:cubicBezTo>
                    <a:pt x="7296" y="15205"/>
                    <a:pt x="7366" y="14851"/>
                    <a:pt x="7428" y="14495"/>
                  </a:cubicBezTo>
                  <a:cubicBezTo>
                    <a:pt x="7462" y="14312"/>
                    <a:pt x="7495" y="14126"/>
                    <a:pt x="7527" y="13942"/>
                  </a:cubicBezTo>
                  <a:cubicBezTo>
                    <a:pt x="7559" y="13760"/>
                    <a:pt x="7594" y="13572"/>
                    <a:pt x="7616" y="13386"/>
                  </a:cubicBezTo>
                  <a:cubicBezTo>
                    <a:pt x="7664" y="13000"/>
                    <a:pt x="7697" y="12614"/>
                    <a:pt x="7695" y="12224"/>
                  </a:cubicBezTo>
                  <a:cubicBezTo>
                    <a:pt x="7694" y="11832"/>
                    <a:pt x="7670" y="11438"/>
                    <a:pt x="7638" y="11046"/>
                  </a:cubicBezTo>
                  <a:cubicBezTo>
                    <a:pt x="7624" y="10861"/>
                    <a:pt x="7602" y="10675"/>
                    <a:pt x="7576" y="10492"/>
                  </a:cubicBezTo>
                  <a:cubicBezTo>
                    <a:pt x="7548" y="10302"/>
                    <a:pt x="7512" y="10116"/>
                    <a:pt x="7474" y="9927"/>
                  </a:cubicBezTo>
                  <a:cubicBezTo>
                    <a:pt x="7399" y="9557"/>
                    <a:pt x="7302" y="9194"/>
                    <a:pt x="7195" y="8835"/>
                  </a:cubicBezTo>
                  <a:cubicBezTo>
                    <a:pt x="6990" y="8142"/>
                    <a:pt x="6691" y="7484"/>
                    <a:pt x="6414" y="6814"/>
                  </a:cubicBezTo>
                  <a:lnTo>
                    <a:pt x="6415" y="6814"/>
                  </a:lnTo>
                  <a:cubicBezTo>
                    <a:pt x="6348" y="6643"/>
                    <a:pt x="6283" y="6471"/>
                    <a:pt x="6229" y="6296"/>
                  </a:cubicBezTo>
                  <a:cubicBezTo>
                    <a:pt x="6174" y="6121"/>
                    <a:pt x="6125" y="5942"/>
                    <a:pt x="6078" y="5763"/>
                  </a:cubicBezTo>
                  <a:lnTo>
                    <a:pt x="6078" y="5763"/>
                  </a:lnTo>
                  <a:cubicBezTo>
                    <a:pt x="6081" y="5771"/>
                    <a:pt x="6082" y="5780"/>
                    <a:pt x="6085" y="5786"/>
                  </a:cubicBezTo>
                  <a:cubicBezTo>
                    <a:pt x="6011" y="5488"/>
                    <a:pt x="5934" y="5189"/>
                    <a:pt x="5874" y="4889"/>
                  </a:cubicBezTo>
                  <a:cubicBezTo>
                    <a:pt x="5814" y="4601"/>
                    <a:pt x="5772" y="4313"/>
                    <a:pt x="5735" y="4025"/>
                  </a:cubicBezTo>
                  <a:cubicBezTo>
                    <a:pt x="5708" y="3778"/>
                    <a:pt x="5684" y="3530"/>
                    <a:pt x="5679" y="3280"/>
                  </a:cubicBezTo>
                  <a:cubicBezTo>
                    <a:pt x="5674" y="3155"/>
                    <a:pt x="5671" y="3030"/>
                    <a:pt x="5673" y="2904"/>
                  </a:cubicBezTo>
                  <a:cubicBezTo>
                    <a:pt x="5674" y="2780"/>
                    <a:pt x="5679" y="2656"/>
                    <a:pt x="5678" y="2533"/>
                  </a:cubicBezTo>
                  <a:cubicBezTo>
                    <a:pt x="5673" y="2154"/>
                    <a:pt x="5657" y="1775"/>
                    <a:pt x="5588" y="1400"/>
                  </a:cubicBezTo>
                  <a:cubicBezTo>
                    <a:pt x="5556" y="1222"/>
                    <a:pt x="5495" y="1046"/>
                    <a:pt x="5426" y="877"/>
                  </a:cubicBezTo>
                  <a:cubicBezTo>
                    <a:pt x="5370" y="742"/>
                    <a:pt x="5302" y="613"/>
                    <a:pt x="5220" y="493"/>
                  </a:cubicBezTo>
                  <a:cubicBezTo>
                    <a:pt x="5120" y="346"/>
                    <a:pt x="4977" y="209"/>
                    <a:pt x="4817" y="127"/>
                  </a:cubicBezTo>
                  <a:cubicBezTo>
                    <a:pt x="4713" y="71"/>
                    <a:pt x="4600" y="33"/>
                    <a:pt x="4484" y="12"/>
                  </a:cubicBezTo>
                  <a:cubicBezTo>
                    <a:pt x="4459" y="11"/>
                    <a:pt x="4435" y="8"/>
                    <a:pt x="4411" y="6"/>
                  </a:cubicBezTo>
                  <a:lnTo>
                    <a:pt x="4382" y="5"/>
                  </a:lnTo>
                  <a:cubicBezTo>
                    <a:pt x="4357" y="3"/>
                    <a:pt x="4331" y="2"/>
                    <a:pt x="4305" y="0"/>
                  </a:cubicBezTo>
                  <a:close/>
                </a:path>
              </a:pathLst>
            </a:custGeom>
            <a:solidFill>
              <a:srgbClr val="335A6D"/>
            </a:solidFill>
            <a:ln w="16500" cap="flat" cmpd="sng">
              <a:solidFill>
                <a:srgbClr val="335A6D"/>
              </a:solidFill>
              <a:prstDash val="solid"/>
              <a:miter lim="10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2"/>
            <p:cNvSpPr/>
            <p:nvPr/>
          </p:nvSpPr>
          <p:spPr>
            <a:xfrm>
              <a:off x="5790050" y="1276750"/>
              <a:ext cx="175" cy="550"/>
            </a:xfrm>
            <a:custGeom>
              <a:avLst/>
              <a:gdLst/>
              <a:ahLst/>
              <a:cxnLst/>
              <a:rect l="l" t="t" r="r" b="b"/>
              <a:pathLst>
                <a:path w="7" h="22" extrusionOk="0">
                  <a:moveTo>
                    <a:pt x="6" y="1"/>
                  </a:moveTo>
                  <a:lnTo>
                    <a:pt x="6" y="1"/>
                  </a:lnTo>
                  <a:cubicBezTo>
                    <a:pt x="5" y="4"/>
                    <a:pt x="4" y="7"/>
                    <a:pt x="3" y="10"/>
                  </a:cubicBezTo>
                  <a:cubicBezTo>
                    <a:pt x="3" y="11"/>
                    <a:pt x="3" y="13"/>
                    <a:pt x="2" y="14"/>
                  </a:cubicBezTo>
                  <a:lnTo>
                    <a:pt x="2" y="14"/>
                  </a:lnTo>
                  <a:cubicBezTo>
                    <a:pt x="4" y="10"/>
                    <a:pt x="5" y="6"/>
                    <a:pt x="6" y="1"/>
                  </a:cubicBezTo>
                  <a:close/>
                  <a:moveTo>
                    <a:pt x="2" y="14"/>
                  </a:moveTo>
                  <a:lnTo>
                    <a:pt x="2" y="14"/>
                  </a:lnTo>
                  <a:cubicBezTo>
                    <a:pt x="2" y="17"/>
                    <a:pt x="1" y="19"/>
                    <a:pt x="0" y="22"/>
                  </a:cubicBezTo>
                  <a:cubicBezTo>
                    <a:pt x="1" y="19"/>
                    <a:pt x="2" y="17"/>
                    <a:pt x="2" y="14"/>
                  </a:cubicBezTo>
                  <a:close/>
                </a:path>
              </a:pathLst>
            </a:custGeom>
            <a:solidFill>
              <a:srgbClr val="335A6D"/>
            </a:solidFill>
            <a:ln w="16500" cap="flat" cmpd="sng">
              <a:solidFill>
                <a:srgbClr val="335A6D"/>
              </a:solidFill>
              <a:prstDash val="solid"/>
              <a:miter lim="10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2"/>
            <p:cNvSpPr/>
            <p:nvPr/>
          </p:nvSpPr>
          <p:spPr>
            <a:xfrm>
              <a:off x="5675575" y="1636325"/>
              <a:ext cx="575" cy="125"/>
            </a:xfrm>
            <a:custGeom>
              <a:avLst/>
              <a:gdLst/>
              <a:ahLst/>
              <a:cxnLst/>
              <a:rect l="l" t="t" r="r" b="b"/>
              <a:pathLst>
                <a:path w="23" h="5" extrusionOk="0">
                  <a:moveTo>
                    <a:pt x="0" y="0"/>
                  </a:moveTo>
                  <a:lnTo>
                    <a:pt x="0" y="0"/>
                  </a:lnTo>
                  <a:cubicBezTo>
                    <a:pt x="6" y="2"/>
                    <a:pt x="14" y="3"/>
                    <a:pt x="20" y="4"/>
                  </a:cubicBezTo>
                  <a:lnTo>
                    <a:pt x="22" y="4"/>
                  </a:lnTo>
                  <a:cubicBezTo>
                    <a:pt x="14" y="3"/>
                    <a:pt x="7" y="1"/>
                    <a:pt x="0" y="0"/>
                  </a:cubicBezTo>
                  <a:close/>
                </a:path>
              </a:pathLst>
            </a:custGeom>
            <a:solidFill>
              <a:srgbClr val="335A6D"/>
            </a:solidFill>
            <a:ln w="16500" cap="flat" cmpd="sng">
              <a:solidFill>
                <a:srgbClr val="335A6D"/>
              </a:solidFill>
              <a:prstDash val="solid"/>
              <a:miter lim="10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2"/>
            <p:cNvSpPr/>
            <p:nvPr/>
          </p:nvSpPr>
          <p:spPr>
            <a:xfrm>
              <a:off x="5788050" y="1283400"/>
              <a:ext cx="225" cy="575"/>
            </a:xfrm>
            <a:custGeom>
              <a:avLst/>
              <a:gdLst/>
              <a:ahLst/>
              <a:cxnLst/>
              <a:rect l="l" t="t" r="r" b="b"/>
              <a:pathLst>
                <a:path w="9" h="23" extrusionOk="0">
                  <a:moveTo>
                    <a:pt x="8" y="1"/>
                  </a:moveTo>
                  <a:lnTo>
                    <a:pt x="8" y="1"/>
                  </a:lnTo>
                  <a:cubicBezTo>
                    <a:pt x="7" y="4"/>
                    <a:pt x="6" y="8"/>
                    <a:pt x="5" y="12"/>
                  </a:cubicBezTo>
                  <a:lnTo>
                    <a:pt x="5" y="12"/>
                  </a:lnTo>
                  <a:cubicBezTo>
                    <a:pt x="5" y="11"/>
                    <a:pt x="5" y="11"/>
                    <a:pt x="5" y="10"/>
                  </a:cubicBezTo>
                  <a:cubicBezTo>
                    <a:pt x="6" y="7"/>
                    <a:pt x="7" y="4"/>
                    <a:pt x="8" y="1"/>
                  </a:cubicBezTo>
                  <a:close/>
                  <a:moveTo>
                    <a:pt x="5" y="12"/>
                  </a:moveTo>
                  <a:cubicBezTo>
                    <a:pt x="4" y="15"/>
                    <a:pt x="2" y="19"/>
                    <a:pt x="1" y="23"/>
                  </a:cubicBezTo>
                  <a:cubicBezTo>
                    <a:pt x="3" y="19"/>
                    <a:pt x="4" y="15"/>
                    <a:pt x="5" y="12"/>
                  </a:cubicBezTo>
                  <a:close/>
                </a:path>
              </a:pathLst>
            </a:custGeom>
            <a:solidFill>
              <a:srgbClr val="335A6D"/>
            </a:solidFill>
            <a:ln w="16500" cap="flat" cmpd="sng">
              <a:solidFill>
                <a:srgbClr val="335A6D"/>
              </a:solidFill>
              <a:prstDash val="solid"/>
              <a:miter lim="10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42"/>
            <p:cNvSpPr/>
            <p:nvPr/>
          </p:nvSpPr>
          <p:spPr>
            <a:xfrm>
              <a:off x="5592325" y="577200"/>
              <a:ext cx="196425" cy="1056550"/>
            </a:xfrm>
            <a:custGeom>
              <a:avLst/>
              <a:gdLst/>
              <a:ahLst/>
              <a:cxnLst/>
              <a:rect l="l" t="t" r="r" b="b"/>
              <a:pathLst>
                <a:path w="7857" h="42262" extrusionOk="0">
                  <a:moveTo>
                    <a:pt x="5148" y="2086"/>
                  </a:moveTo>
                  <a:cubicBezTo>
                    <a:pt x="5148" y="2088"/>
                    <a:pt x="5149" y="2090"/>
                    <a:pt x="5149" y="2092"/>
                  </a:cubicBezTo>
                  <a:lnTo>
                    <a:pt x="5149" y="2092"/>
                  </a:lnTo>
                  <a:cubicBezTo>
                    <a:pt x="5148" y="2090"/>
                    <a:pt x="5148" y="2088"/>
                    <a:pt x="5148" y="2086"/>
                  </a:cubicBezTo>
                  <a:close/>
                  <a:moveTo>
                    <a:pt x="2451" y="14627"/>
                  </a:moveTo>
                  <a:lnTo>
                    <a:pt x="2451" y="14627"/>
                  </a:lnTo>
                  <a:cubicBezTo>
                    <a:pt x="2451" y="14628"/>
                    <a:pt x="2451" y="14628"/>
                    <a:pt x="2451" y="14629"/>
                  </a:cubicBezTo>
                  <a:cubicBezTo>
                    <a:pt x="2451" y="14628"/>
                    <a:pt x="2451" y="14628"/>
                    <a:pt x="2451" y="14627"/>
                  </a:cubicBezTo>
                  <a:close/>
                  <a:moveTo>
                    <a:pt x="2269" y="15077"/>
                  </a:moveTo>
                  <a:lnTo>
                    <a:pt x="2269" y="15077"/>
                  </a:lnTo>
                  <a:cubicBezTo>
                    <a:pt x="2268" y="15080"/>
                    <a:pt x="2266" y="15082"/>
                    <a:pt x="2265" y="15085"/>
                  </a:cubicBezTo>
                  <a:lnTo>
                    <a:pt x="2265" y="15085"/>
                  </a:lnTo>
                  <a:cubicBezTo>
                    <a:pt x="2266" y="15082"/>
                    <a:pt x="2267" y="15080"/>
                    <a:pt x="2269" y="15077"/>
                  </a:cubicBezTo>
                  <a:close/>
                  <a:moveTo>
                    <a:pt x="5867" y="18890"/>
                  </a:moveTo>
                  <a:lnTo>
                    <a:pt x="5867" y="18890"/>
                  </a:lnTo>
                  <a:cubicBezTo>
                    <a:pt x="5867" y="18894"/>
                    <a:pt x="5866" y="18898"/>
                    <a:pt x="5866" y="18902"/>
                  </a:cubicBezTo>
                  <a:lnTo>
                    <a:pt x="5866" y="18902"/>
                  </a:lnTo>
                  <a:cubicBezTo>
                    <a:pt x="5866" y="18898"/>
                    <a:pt x="5867" y="18894"/>
                    <a:pt x="5867" y="18890"/>
                  </a:cubicBezTo>
                  <a:close/>
                  <a:moveTo>
                    <a:pt x="3912" y="1"/>
                  </a:moveTo>
                  <a:cubicBezTo>
                    <a:pt x="3841" y="1"/>
                    <a:pt x="3770" y="7"/>
                    <a:pt x="3700" y="19"/>
                  </a:cubicBezTo>
                  <a:cubicBezTo>
                    <a:pt x="3537" y="47"/>
                    <a:pt x="3380" y="95"/>
                    <a:pt x="3230" y="163"/>
                  </a:cubicBezTo>
                  <a:cubicBezTo>
                    <a:pt x="2916" y="308"/>
                    <a:pt x="2653" y="563"/>
                    <a:pt x="2462" y="848"/>
                  </a:cubicBezTo>
                  <a:cubicBezTo>
                    <a:pt x="2359" y="1001"/>
                    <a:pt x="2262" y="1157"/>
                    <a:pt x="2172" y="1319"/>
                  </a:cubicBezTo>
                  <a:cubicBezTo>
                    <a:pt x="2085" y="1471"/>
                    <a:pt x="2007" y="1629"/>
                    <a:pt x="1929" y="1786"/>
                  </a:cubicBezTo>
                  <a:cubicBezTo>
                    <a:pt x="1846" y="1951"/>
                    <a:pt x="1776" y="2123"/>
                    <a:pt x="1722" y="2301"/>
                  </a:cubicBezTo>
                  <a:cubicBezTo>
                    <a:pt x="1670" y="2464"/>
                    <a:pt x="1617" y="2629"/>
                    <a:pt x="1578" y="2796"/>
                  </a:cubicBezTo>
                  <a:cubicBezTo>
                    <a:pt x="1535" y="2985"/>
                    <a:pt x="1518" y="3175"/>
                    <a:pt x="1506" y="3367"/>
                  </a:cubicBezTo>
                  <a:cubicBezTo>
                    <a:pt x="1496" y="3538"/>
                    <a:pt x="1497" y="3709"/>
                    <a:pt x="1509" y="3880"/>
                  </a:cubicBezTo>
                  <a:cubicBezTo>
                    <a:pt x="1518" y="4060"/>
                    <a:pt x="1531" y="4241"/>
                    <a:pt x="1553" y="4420"/>
                  </a:cubicBezTo>
                  <a:cubicBezTo>
                    <a:pt x="1577" y="4607"/>
                    <a:pt x="1608" y="4793"/>
                    <a:pt x="1640" y="4978"/>
                  </a:cubicBezTo>
                  <a:cubicBezTo>
                    <a:pt x="1701" y="5341"/>
                    <a:pt x="1776" y="5698"/>
                    <a:pt x="1880" y="6050"/>
                  </a:cubicBezTo>
                  <a:cubicBezTo>
                    <a:pt x="1933" y="6230"/>
                    <a:pt x="2001" y="6404"/>
                    <a:pt x="2064" y="6579"/>
                  </a:cubicBezTo>
                  <a:cubicBezTo>
                    <a:pt x="2131" y="6761"/>
                    <a:pt x="2194" y="6941"/>
                    <a:pt x="2258" y="7123"/>
                  </a:cubicBezTo>
                  <a:cubicBezTo>
                    <a:pt x="2320" y="7295"/>
                    <a:pt x="2373" y="7471"/>
                    <a:pt x="2433" y="7644"/>
                  </a:cubicBezTo>
                  <a:cubicBezTo>
                    <a:pt x="2491" y="7825"/>
                    <a:pt x="2554" y="8003"/>
                    <a:pt x="2607" y="8186"/>
                  </a:cubicBezTo>
                  <a:cubicBezTo>
                    <a:pt x="2620" y="8245"/>
                    <a:pt x="2631" y="8304"/>
                    <a:pt x="2639" y="8364"/>
                  </a:cubicBezTo>
                  <a:cubicBezTo>
                    <a:pt x="2637" y="8382"/>
                    <a:pt x="2637" y="8400"/>
                    <a:pt x="2642" y="8417"/>
                  </a:cubicBezTo>
                  <a:cubicBezTo>
                    <a:pt x="2650" y="8472"/>
                    <a:pt x="2682" y="8521"/>
                    <a:pt x="2729" y="8549"/>
                  </a:cubicBezTo>
                  <a:cubicBezTo>
                    <a:pt x="2748" y="8661"/>
                    <a:pt x="2764" y="8772"/>
                    <a:pt x="2787" y="8882"/>
                  </a:cubicBezTo>
                  <a:cubicBezTo>
                    <a:pt x="2818" y="9020"/>
                    <a:pt x="2857" y="9155"/>
                    <a:pt x="2890" y="9294"/>
                  </a:cubicBezTo>
                  <a:cubicBezTo>
                    <a:pt x="2925" y="9468"/>
                    <a:pt x="2957" y="9642"/>
                    <a:pt x="2993" y="9816"/>
                  </a:cubicBezTo>
                  <a:cubicBezTo>
                    <a:pt x="3009" y="9905"/>
                    <a:pt x="3025" y="9993"/>
                    <a:pt x="3034" y="10082"/>
                  </a:cubicBezTo>
                  <a:cubicBezTo>
                    <a:pt x="3044" y="10158"/>
                    <a:pt x="3048" y="10236"/>
                    <a:pt x="3057" y="10313"/>
                  </a:cubicBezTo>
                  <a:cubicBezTo>
                    <a:pt x="3074" y="10477"/>
                    <a:pt x="3096" y="10642"/>
                    <a:pt x="3109" y="10807"/>
                  </a:cubicBezTo>
                  <a:lnTo>
                    <a:pt x="3109" y="10798"/>
                  </a:lnTo>
                  <a:cubicBezTo>
                    <a:pt x="3109" y="10802"/>
                    <a:pt x="3109" y="10808"/>
                    <a:pt x="3110" y="10812"/>
                  </a:cubicBezTo>
                  <a:lnTo>
                    <a:pt x="3110" y="10816"/>
                  </a:lnTo>
                  <a:cubicBezTo>
                    <a:pt x="3120" y="11053"/>
                    <a:pt x="3110" y="11291"/>
                    <a:pt x="3100" y="11528"/>
                  </a:cubicBezTo>
                  <a:cubicBezTo>
                    <a:pt x="3088" y="11698"/>
                    <a:pt x="3069" y="11867"/>
                    <a:pt x="3053" y="12038"/>
                  </a:cubicBezTo>
                  <a:cubicBezTo>
                    <a:pt x="3040" y="12193"/>
                    <a:pt x="3027" y="12347"/>
                    <a:pt x="3004" y="12499"/>
                  </a:cubicBezTo>
                  <a:cubicBezTo>
                    <a:pt x="3002" y="12503"/>
                    <a:pt x="3001" y="12507"/>
                    <a:pt x="3001" y="12513"/>
                  </a:cubicBezTo>
                  <a:lnTo>
                    <a:pt x="3001" y="12514"/>
                  </a:lnTo>
                  <a:cubicBezTo>
                    <a:pt x="3000" y="12519"/>
                    <a:pt x="2998" y="12524"/>
                    <a:pt x="2997" y="12531"/>
                  </a:cubicBezTo>
                  <a:cubicBezTo>
                    <a:pt x="2995" y="12540"/>
                    <a:pt x="2992" y="12551"/>
                    <a:pt x="2991" y="12561"/>
                  </a:cubicBezTo>
                  <a:cubicBezTo>
                    <a:pt x="2989" y="12568"/>
                    <a:pt x="2988" y="12574"/>
                    <a:pt x="2987" y="12580"/>
                  </a:cubicBezTo>
                  <a:cubicBezTo>
                    <a:pt x="2987" y="12584"/>
                    <a:pt x="2986" y="12588"/>
                    <a:pt x="2986" y="12590"/>
                  </a:cubicBezTo>
                  <a:cubicBezTo>
                    <a:pt x="2952" y="12752"/>
                    <a:pt x="2908" y="12911"/>
                    <a:pt x="2865" y="13069"/>
                  </a:cubicBezTo>
                  <a:cubicBezTo>
                    <a:pt x="2822" y="13243"/>
                    <a:pt x="2779" y="13417"/>
                    <a:pt x="2731" y="13590"/>
                  </a:cubicBezTo>
                  <a:cubicBezTo>
                    <a:pt x="2684" y="13762"/>
                    <a:pt x="2634" y="13938"/>
                    <a:pt x="2591" y="14113"/>
                  </a:cubicBezTo>
                  <a:cubicBezTo>
                    <a:pt x="2548" y="14288"/>
                    <a:pt x="2504" y="14458"/>
                    <a:pt x="2451" y="14627"/>
                  </a:cubicBezTo>
                  <a:lnTo>
                    <a:pt x="2451" y="14627"/>
                  </a:lnTo>
                  <a:cubicBezTo>
                    <a:pt x="2452" y="14624"/>
                    <a:pt x="2454" y="14622"/>
                    <a:pt x="2455" y="14619"/>
                  </a:cubicBezTo>
                  <a:lnTo>
                    <a:pt x="2455" y="14619"/>
                  </a:lnTo>
                  <a:cubicBezTo>
                    <a:pt x="2424" y="14706"/>
                    <a:pt x="2391" y="14791"/>
                    <a:pt x="2357" y="14878"/>
                  </a:cubicBezTo>
                  <a:cubicBezTo>
                    <a:pt x="2329" y="14951"/>
                    <a:pt x="2296" y="15020"/>
                    <a:pt x="2263" y="15089"/>
                  </a:cubicBezTo>
                  <a:lnTo>
                    <a:pt x="2263" y="15089"/>
                  </a:lnTo>
                  <a:cubicBezTo>
                    <a:pt x="2195" y="15221"/>
                    <a:pt x="2127" y="15351"/>
                    <a:pt x="2064" y="15483"/>
                  </a:cubicBezTo>
                  <a:cubicBezTo>
                    <a:pt x="2058" y="15499"/>
                    <a:pt x="2050" y="15514"/>
                    <a:pt x="2044" y="15530"/>
                  </a:cubicBezTo>
                  <a:cubicBezTo>
                    <a:pt x="2029" y="15527"/>
                    <a:pt x="2014" y="15525"/>
                    <a:pt x="2000" y="15525"/>
                  </a:cubicBezTo>
                  <a:cubicBezTo>
                    <a:pt x="1937" y="15525"/>
                    <a:pt x="1878" y="15557"/>
                    <a:pt x="1844" y="15613"/>
                  </a:cubicBezTo>
                  <a:cubicBezTo>
                    <a:pt x="1684" y="15889"/>
                    <a:pt x="1526" y="16168"/>
                    <a:pt x="1382" y="16452"/>
                  </a:cubicBezTo>
                  <a:cubicBezTo>
                    <a:pt x="1306" y="16604"/>
                    <a:pt x="1230" y="16755"/>
                    <a:pt x="1158" y="16908"/>
                  </a:cubicBezTo>
                  <a:cubicBezTo>
                    <a:pt x="1128" y="16974"/>
                    <a:pt x="1098" y="17038"/>
                    <a:pt x="1068" y="17103"/>
                  </a:cubicBezTo>
                  <a:cubicBezTo>
                    <a:pt x="1050" y="17143"/>
                    <a:pt x="1033" y="17182"/>
                    <a:pt x="1015" y="17222"/>
                  </a:cubicBezTo>
                  <a:cubicBezTo>
                    <a:pt x="989" y="17277"/>
                    <a:pt x="968" y="17334"/>
                    <a:pt x="950" y="17392"/>
                  </a:cubicBezTo>
                  <a:cubicBezTo>
                    <a:pt x="935" y="17442"/>
                    <a:pt x="945" y="17497"/>
                    <a:pt x="976" y="17540"/>
                  </a:cubicBezTo>
                  <a:cubicBezTo>
                    <a:pt x="971" y="17549"/>
                    <a:pt x="967" y="17559"/>
                    <a:pt x="964" y="17569"/>
                  </a:cubicBezTo>
                  <a:cubicBezTo>
                    <a:pt x="960" y="17580"/>
                    <a:pt x="955" y="17590"/>
                    <a:pt x="953" y="17602"/>
                  </a:cubicBezTo>
                  <a:cubicBezTo>
                    <a:pt x="950" y="17609"/>
                    <a:pt x="946" y="17618"/>
                    <a:pt x="944" y="17625"/>
                  </a:cubicBezTo>
                  <a:cubicBezTo>
                    <a:pt x="871" y="17766"/>
                    <a:pt x="806" y="17909"/>
                    <a:pt x="746" y="18057"/>
                  </a:cubicBezTo>
                  <a:cubicBezTo>
                    <a:pt x="658" y="18058"/>
                    <a:pt x="588" y="18123"/>
                    <a:pt x="573" y="18211"/>
                  </a:cubicBezTo>
                  <a:cubicBezTo>
                    <a:pt x="552" y="18323"/>
                    <a:pt x="536" y="18434"/>
                    <a:pt x="526" y="18547"/>
                  </a:cubicBezTo>
                  <a:cubicBezTo>
                    <a:pt x="512" y="18613"/>
                    <a:pt x="497" y="18682"/>
                    <a:pt x="484" y="18751"/>
                  </a:cubicBezTo>
                  <a:cubicBezTo>
                    <a:pt x="461" y="18860"/>
                    <a:pt x="444" y="18972"/>
                    <a:pt x="426" y="19082"/>
                  </a:cubicBezTo>
                  <a:cubicBezTo>
                    <a:pt x="419" y="19121"/>
                    <a:pt x="414" y="19161"/>
                    <a:pt x="409" y="19201"/>
                  </a:cubicBezTo>
                  <a:cubicBezTo>
                    <a:pt x="352" y="19233"/>
                    <a:pt x="316" y="19293"/>
                    <a:pt x="316" y="19359"/>
                  </a:cubicBezTo>
                  <a:cubicBezTo>
                    <a:pt x="314" y="19517"/>
                    <a:pt x="331" y="19677"/>
                    <a:pt x="342" y="19834"/>
                  </a:cubicBezTo>
                  <a:lnTo>
                    <a:pt x="342" y="19842"/>
                  </a:lnTo>
                  <a:cubicBezTo>
                    <a:pt x="331" y="20029"/>
                    <a:pt x="320" y="20213"/>
                    <a:pt x="318" y="20402"/>
                  </a:cubicBezTo>
                  <a:cubicBezTo>
                    <a:pt x="316" y="20516"/>
                    <a:pt x="314" y="20629"/>
                    <a:pt x="318" y="20743"/>
                  </a:cubicBezTo>
                  <a:cubicBezTo>
                    <a:pt x="319" y="20797"/>
                    <a:pt x="320" y="20852"/>
                    <a:pt x="322" y="20906"/>
                  </a:cubicBezTo>
                  <a:cubicBezTo>
                    <a:pt x="324" y="20967"/>
                    <a:pt x="327" y="21028"/>
                    <a:pt x="334" y="21088"/>
                  </a:cubicBezTo>
                  <a:cubicBezTo>
                    <a:pt x="334" y="21091"/>
                    <a:pt x="335" y="21095"/>
                    <a:pt x="336" y="21098"/>
                  </a:cubicBezTo>
                  <a:cubicBezTo>
                    <a:pt x="314" y="21139"/>
                    <a:pt x="308" y="21185"/>
                    <a:pt x="320" y="21230"/>
                  </a:cubicBezTo>
                  <a:cubicBezTo>
                    <a:pt x="384" y="21478"/>
                    <a:pt x="451" y="21727"/>
                    <a:pt x="527" y="21974"/>
                  </a:cubicBezTo>
                  <a:cubicBezTo>
                    <a:pt x="593" y="22190"/>
                    <a:pt x="658" y="22409"/>
                    <a:pt x="732" y="22623"/>
                  </a:cubicBezTo>
                  <a:cubicBezTo>
                    <a:pt x="878" y="23064"/>
                    <a:pt x="1030" y="23504"/>
                    <a:pt x="1207" y="23935"/>
                  </a:cubicBezTo>
                  <a:cubicBezTo>
                    <a:pt x="1232" y="23996"/>
                    <a:pt x="1290" y="24037"/>
                    <a:pt x="1357" y="24041"/>
                  </a:cubicBezTo>
                  <a:cubicBezTo>
                    <a:pt x="1423" y="24198"/>
                    <a:pt x="1492" y="24351"/>
                    <a:pt x="1560" y="24504"/>
                  </a:cubicBezTo>
                  <a:cubicBezTo>
                    <a:pt x="1631" y="24664"/>
                    <a:pt x="1709" y="24821"/>
                    <a:pt x="1784" y="24979"/>
                  </a:cubicBezTo>
                  <a:cubicBezTo>
                    <a:pt x="1825" y="25065"/>
                    <a:pt x="1873" y="25150"/>
                    <a:pt x="1916" y="25235"/>
                  </a:cubicBezTo>
                  <a:cubicBezTo>
                    <a:pt x="1954" y="25307"/>
                    <a:pt x="1993" y="25380"/>
                    <a:pt x="2037" y="25450"/>
                  </a:cubicBezTo>
                  <a:cubicBezTo>
                    <a:pt x="2193" y="25857"/>
                    <a:pt x="2348" y="26266"/>
                    <a:pt x="2496" y="26677"/>
                  </a:cubicBezTo>
                  <a:cubicBezTo>
                    <a:pt x="2498" y="26688"/>
                    <a:pt x="2498" y="26699"/>
                    <a:pt x="2499" y="26710"/>
                  </a:cubicBezTo>
                  <a:cubicBezTo>
                    <a:pt x="2494" y="26727"/>
                    <a:pt x="2491" y="26745"/>
                    <a:pt x="2492" y="26763"/>
                  </a:cubicBezTo>
                  <a:cubicBezTo>
                    <a:pt x="2491" y="26775"/>
                    <a:pt x="2490" y="26788"/>
                    <a:pt x="2490" y="26799"/>
                  </a:cubicBezTo>
                  <a:cubicBezTo>
                    <a:pt x="2491" y="27034"/>
                    <a:pt x="2523" y="27265"/>
                    <a:pt x="2555" y="27496"/>
                  </a:cubicBezTo>
                  <a:cubicBezTo>
                    <a:pt x="2572" y="27613"/>
                    <a:pt x="2589" y="27729"/>
                    <a:pt x="2608" y="27845"/>
                  </a:cubicBezTo>
                  <a:cubicBezTo>
                    <a:pt x="2633" y="28004"/>
                    <a:pt x="2658" y="28163"/>
                    <a:pt x="2687" y="28323"/>
                  </a:cubicBezTo>
                  <a:cubicBezTo>
                    <a:pt x="2690" y="28438"/>
                    <a:pt x="2694" y="28554"/>
                    <a:pt x="2697" y="28669"/>
                  </a:cubicBezTo>
                  <a:cubicBezTo>
                    <a:pt x="2701" y="28790"/>
                    <a:pt x="2708" y="28913"/>
                    <a:pt x="2718" y="29034"/>
                  </a:cubicBezTo>
                  <a:cubicBezTo>
                    <a:pt x="2721" y="29073"/>
                    <a:pt x="2725" y="29112"/>
                    <a:pt x="2727" y="29153"/>
                  </a:cubicBezTo>
                  <a:cubicBezTo>
                    <a:pt x="2726" y="29379"/>
                    <a:pt x="2720" y="29603"/>
                    <a:pt x="2709" y="29828"/>
                  </a:cubicBezTo>
                  <a:cubicBezTo>
                    <a:pt x="2707" y="29837"/>
                    <a:pt x="2705" y="29845"/>
                    <a:pt x="2703" y="29855"/>
                  </a:cubicBezTo>
                  <a:cubicBezTo>
                    <a:pt x="2689" y="29915"/>
                    <a:pt x="2676" y="29978"/>
                    <a:pt x="2661" y="30039"/>
                  </a:cubicBezTo>
                  <a:cubicBezTo>
                    <a:pt x="2626" y="30119"/>
                    <a:pt x="2591" y="30198"/>
                    <a:pt x="2560" y="30279"/>
                  </a:cubicBezTo>
                  <a:cubicBezTo>
                    <a:pt x="2529" y="30363"/>
                    <a:pt x="2498" y="30446"/>
                    <a:pt x="2465" y="30530"/>
                  </a:cubicBezTo>
                  <a:cubicBezTo>
                    <a:pt x="2430" y="30586"/>
                    <a:pt x="2399" y="30644"/>
                    <a:pt x="2369" y="30704"/>
                  </a:cubicBezTo>
                  <a:cubicBezTo>
                    <a:pt x="2326" y="30789"/>
                    <a:pt x="2286" y="30876"/>
                    <a:pt x="2249" y="30961"/>
                  </a:cubicBezTo>
                  <a:cubicBezTo>
                    <a:pt x="2222" y="31028"/>
                    <a:pt x="2194" y="31091"/>
                    <a:pt x="2166" y="31157"/>
                  </a:cubicBezTo>
                  <a:cubicBezTo>
                    <a:pt x="2145" y="31206"/>
                    <a:pt x="2123" y="31258"/>
                    <a:pt x="2102" y="31309"/>
                  </a:cubicBezTo>
                  <a:cubicBezTo>
                    <a:pt x="2075" y="31311"/>
                    <a:pt x="2047" y="31319"/>
                    <a:pt x="2023" y="31332"/>
                  </a:cubicBezTo>
                  <a:cubicBezTo>
                    <a:pt x="1972" y="31356"/>
                    <a:pt x="1928" y="31392"/>
                    <a:pt x="1893" y="31436"/>
                  </a:cubicBezTo>
                  <a:cubicBezTo>
                    <a:pt x="1844" y="31504"/>
                    <a:pt x="1804" y="31574"/>
                    <a:pt x="1762" y="31644"/>
                  </a:cubicBezTo>
                  <a:cubicBezTo>
                    <a:pt x="1677" y="31786"/>
                    <a:pt x="1597" y="31933"/>
                    <a:pt x="1527" y="32084"/>
                  </a:cubicBezTo>
                  <a:cubicBezTo>
                    <a:pt x="1477" y="32190"/>
                    <a:pt x="1426" y="32298"/>
                    <a:pt x="1377" y="32407"/>
                  </a:cubicBezTo>
                  <a:cubicBezTo>
                    <a:pt x="1318" y="32411"/>
                    <a:pt x="1266" y="32444"/>
                    <a:pt x="1235" y="32494"/>
                  </a:cubicBezTo>
                  <a:cubicBezTo>
                    <a:pt x="1060" y="32792"/>
                    <a:pt x="897" y="33096"/>
                    <a:pt x="750" y="33410"/>
                  </a:cubicBezTo>
                  <a:cubicBezTo>
                    <a:pt x="675" y="33570"/>
                    <a:pt x="602" y="33733"/>
                    <a:pt x="532" y="33895"/>
                  </a:cubicBezTo>
                  <a:cubicBezTo>
                    <a:pt x="501" y="33967"/>
                    <a:pt x="471" y="34039"/>
                    <a:pt x="441" y="34112"/>
                  </a:cubicBezTo>
                  <a:cubicBezTo>
                    <a:pt x="422" y="34157"/>
                    <a:pt x="401" y="34205"/>
                    <a:pt x="381" y="34251"/>
                  </a:cubicBezTo>
                  <a:cubicBezTo>
                    <a:pt x="362" y="34298"/>
                    <a:pt x="349" y="34348"/>
                    <a:pt x="344" y="34399"/>
                  </a:cubicBezTo>
                  <a:cubicBezTo>
                    <a:pt x="304" y="34413"/>
                    <a:pt x="270" y="34440"/>
                    <a:pt x="249" y="34477"/>
                  </a:cubicBezTo>
                  <a:cubicBezTo>
                    <a:pt x="215" y="34531"/>
                    <a:pt x="185" y="34587"/>
                    <a:pt x="157" y="34645"/>
                  </a:cubicBezTo>
                  <a:cubicBezTo>
                    <a:pt x="133" y="34696"/>
                    <a:pt x="120" y="34756"/>
                    <a:pt x="110" y="34810"/>
                  </a:cubicBezTo>
                  <a:cubicBezTo>
                    <a:pt x="80" y="34958"/>
                    <a:pt x="61" y="35106"/>
                    <a:pt x="45" y="35255"/>
                  </a:cubicBezTo>
                  <a:cubicBezTo>
                    <a:pt x="27" y="35446"/>
                    <a:pt x="12" y="35637"/>
                    <a:pt x="9" y="35829"/>
                  </a:cubicBezTo>
                  <a:cubicBezTo>
                    <a:pt x="6" y="35984"/>
                    <a:pt x="3" y="36140"/>
                    <a:pt x="2" y="36296"/>
                  </a:cubicBezTo>
                  <a:cubicBezTo>
                    <a:pt x="1" y="36379"/>
                    <a:pt x="6" y="36461"/>
                    <a:pt x="10" y="36544"/>
                  </a:cubicBezTo>
                  <a:cubicBezTo>
                    <a:pt x="16" y="36654"/>
                    <a:pt x="19" y="36766"/>
                    <a:pt x="28" y="36876"/>
                  </a:cubicBezTo>
                  <a:cubicBezTo>
                    <a:pt x="38" y="36986"/>
                    <a:pt x="49" y="37098"/>
                    <a:pt x="59" y="37209"/>
                  </a:cubicBezTo>
                  <a:cubicBezTo>
                    <a:pt x="71" y="37328"/>
                    <a:pt x="83" y="37446"/>
                    <a:pt x="96" y="37565"/>
                  </a:cubicBezTo>
                  <a:cubicBezTo>
                    <a:pt x="98" y="37587"/>
                    <a:pt x="99" y="37606"/>
                    <a:pt x="102" y="37627"/>
                  </a:cubicBezTo>
                  <a:cubicBezTo>
                    <a:pt x="88" y="37663"/>
                    <a:pt x="79" y="37702"/>
                    <a:pt x="76" y="37741"/>
                  </a:cubicBezTo>
                  <a:cubicBezTo>
                    <a:pt x="72" y="37834"/>
                    <a:pt x="94" y="37922"/>
                    <a:pt x="109" y="38014"/>
                  </a:cubicBezTo>
                  <a:cubicBezTo>
                    <a:pt x="123" y="38110"/>
                    <a:pt x="141" y="38204"/>
                    <a:pt x="164" y="38298"/>
                  </a:cubicBezTo>
                  <a:cubicBezTo>
                    <a:pt x="220" y="38524"/>
                    <a:pt x="279" y="38752"/>
                    <a:pt x="359" y="38971"/>
                  </a:cubicBezTo>
                  <a:cubicBezTo>
                    <a:pt x="391" y="39057"/>
                    <a:pt x="425" y="39145"/>
                    <a:pt x="456" y="39233"/>
                  </a:cubicBezTo>
                  <a:cubicBezTo>
                    <a:pt x="511" y="39379"/>
                    <a:pt x="572" y="39523"/>
                    <a:pt x="637" y="39667"/>
                  </a:cubicBezTo>
                  <a:cubicBezTo>
                    <a:pt x="657" y="39714"/>
                    <a:pt x="678" y="39762"/>
                    <a:pt x="699" y="39810"/>
                  </a:cubicBezTo>
                  <a:cubicBezTo>
                    <a:pt x="709" y="39839"/>
                    <a:pt x="722" y="39866"/>
                    <a:pt x="739" y="39892"/>
                  </a:cubicBezTo>
                  <a:cubicBezTo>
                    <a:pt x="754" y="39907"/>
                    <a:pt x="765" y="39921"/>
                    <a:pt x="780" y="39936"/>
                  </a:cubicBezTo>
                  <a:cubicBezTo>
                    <a:pt x="804" y="39962"/>
                    <a:pt x="838" y="39979"/>
                    <a:pt x="874" y="39984"/>
                  </a:cubicBezTo>
                  <a:cubicBezTo>
                    <a:pt x="878" y="39986"/>
                    <a:pt x="882" y="39989"/>
                    <a:pt x="886" y="39991"/>
                  </a:cubicBezTo>
                  <a:cubicBezTo>
                    <a:pt x="929" y="40016"/>
                    <a:pt x="962" y="40034"/>
                    <a:pt x="1011" y="40037"/>
                  </a:cubicBezTo>
                  <a:cubicBezTo>
                    <a:pt x="1017" y="40037"/>
                    <a:pt x="1021" y="40038"/>
                    <a:pt x="1026" y="40038"/>
                  </a:cubicBezTo>
                  <a:cubicBezTo>
                    <a:pt x="1041" y="40049"/>
                    <a:pt x="1058" y="40057"/>
                    <a:pt x="1075" y="40062"/>
                  </a:cubicBezTo>
                  <a:cubicBezTo>
                    <a:pt x="1138" y="40159"/>
                    <a:pt x="1200" y="40255"/>
                    <a:pt x="1265" y="40348"/>
                  </a:cubicBezTo>
                  <a:cubicBezTo>
                    <a:pt x="1339" y="40455"/>
                    <a:pt x="1408" y="40565"/>
                    <a:pt x="1487" y="40669"/>
                  </a:cubicBezTo>
                  <a:cubicBezTo>
                    <a:pt x="1526" y="40719"/>
                    <a:pt x="1565" y="40770"/>
                    <a:pt x="1605" y="40818"/>
                  </a:cubicBezTo>
                  <a:cubicBezTo>
                    <a:pt x="1622" y="40860"/>
                    <a:pt x="1648" y="40898"/>
                    <a:pt x="1680" y="40928"/>
                  </a:cubicBezTo>
                  <a:cubicBezTo>
                    <a:pt x="1725" y="40972"/>
                    <a:pt x="1769" y="41014"/>
                    <a:pt x="1817" y="41054"/>
                  </a:cubicBezTo>
                  <a:cubicBezTo>
                    <a:pt x="1827" y="41062"/>
                    <a:pt x="1836" y="41071"/>
                    <a:pt x="1846" y="41078"/>
                  </a:cubicBezTo>
                  <a:cubicBezTo>
                    <a:pt x="1871" y="41102"/>
                    <a:pt x="1897" y="41128"/>
                    <a:pt x="1925" y="41152"/>
                  </a:cubicBezTo>
                  <a:cubicBezTo>
                    <a:pt x="1960" y="41184"/>
                    <a:pt x="1996" y="41213"/>
                    <a:pt x="2033" y="41242"/>
                  </a:cubicBezTo>
                  <a:cubicBezTo>
                    <a:pt x="2059" y="41275"/>
                    <a:pt x="2085" y="41306"/>
                    <a:pt x="2112" y="41337"/>
                  </a:cubicBezTo>
                  <a:lnTo>
                    <a:pt x="2113" y="41338"/>
                  </a:lnTo>
                  <a:cubicBezTo>
                    <a:pt x="2115" y="41342"/>
                    <a:pt x="2117" y="41345"/>
                    <a:pt x="2119" y="41347"/>
                  </a:cubicBezTo>
                  <a:cubicBezTo>
                    <a:pt x="2141" y="41383"/>
                    <a:pt x="2168" y="41416"/>
                    <a:pt x="2198" y="41445"/>
                  </a:cubicBezTo>
                  <a:cubicBezTo>
                    <a:pt x="2266" y="41504"/>
                    <a:pt x="2336" y="41561"/>
                    <a:pt x="2411" y="41612"/>
                  </a:cubicBezTo>
                  <a:cubicBezTo>
                    <a:pt x="2411" y="41612"/>
                    <a:pt x="2412" y="41613"/>
                    <a:pt x="2412" y="41615"/>
                  </a:cubicBezTo>
                  <a:cubicBezTo>
                    <a:pt x="2436" y="41653"/>
                    <a:pt x="2468" y="41686"/>
                    <a:pt x="2505" y="41712"/>
                  </a:cubicBezTo>
                  <a:cubicBezTo>
                    <a:pt x="2597" y="41771"/>
                    <a:pt x="2697" y="41817"/>
                    <a:pt x="2801" y="41850"/>
                  </a:cubicBezTo>
                  <a:cubicBezTo>
                    <a:pt x="2894" y="41903"/>
                    <a:pt x="2988" y="41951"/>
                    <a:pt x="3083" y="41999"/>
                  </a:cubicBezTo>
                  <a:cubicBezTo>
                    <a:pt x="3149" y="42032"/>
                    <a:pt x="3218" y="42062"/>
                    <a:pt x="3289" y="42088"/>
                  </a:cubicBezTo>
                  <a:cubicBezTo>
                    <a:pt x="3335" y="42109"/>
                    <a:pt x="3384" y="42123"/>
                    <a:pt x="3433" y="42133"/>
                  </a:cubicBezTo>
                  <a:cubicBezTo>
                    <a:pt x="3441" y="42134"/>
                    <a:pt x="3448" y="42134"/>
                    <a:pt x="3455" y="42134"/>
                  </a:cubicBezTo>
                  <a:cubicBezTo>
                    <a:pt x="3485" y="42134"/>
                    <a:pt x="3512" y="42126"/>
                    <a:pt x="3541" y="42117"/>
                  </a:cubicBezTo>
                  <a:cubicBezTo>
                    <a:pt x="3549" y="42115"/>
                    <a:pt x="3555" y="42113"/>
                    <a:pt x="3562" y="42110"/>
                  </a:cubicBezTo>
                  <a:cubicBezTo>
                    <a:pt x="3568" y="42118"/>
                    <a:pt x="3574" y="42127"/>
                    <a:pt x="3581" y="42134"/>
                  </a:cubicBezTo>
                  <a:cubicBezTo>
                    <a:pt x="3619" y="42175"/>
                    <a:pt x="3659" y="42214"/>
                    <a:pt x="3713" y="42233"/>
                  </a:cubicBezTo>
                  <a:cubicBezTo>
                    <a:pt x="3753" y="42245"/>
                    <a:pt x="3794" y="42253"/>
                    <a:pt x="3835" y="42258"/>
                  </a:cubicBezTo>
                  <a:cubicBezTo>
                    <a:pt x="3882" y="42262"/>
                    <a:pt x="3931" y="42262"/>
                    <a:pt x="3978" y="42262"/>
                  </a:cubicBezTo>
                  <a:cubicBezTo>
                    <a:pt x="4100" y="42261"/>
                    <a:pt x="4223" y="42239"/>
                    <a:pt x="4345" y="42217"/>
                  </a:cubicBezTo>
                  <a:cubicBezTo>
                    <a:pt x="4389" y="42209"/>
                    <a:pt x="4435" y="42198"/>
                    <a:pt x="4481" y="42190"/>
                  </a:cubicBezTo>
                  <a:cubicBezTo>
                    <a:pt x="4649" y="42155"/>
                    <a:pt x="4813" y="42109"/>
                    <a:pt x="4975" y="42051"/>
                  </a:cubicBezTo>
                  <a:cubicBezTo>
                    <a:pt x="5062" y="42018"/>
                    <a:pt x="5147" y="41981"/>
                    <a:pt x="5229" y="41939"/>
                  </a:cubicBezTo>
                  <a:cubicBezTo>
                    <a:pt x="5309" y="41899"/>
                    <a:pt x="5377" y="41850"/>
                    <a:pt x="5402" y="41760"/>
                  </a:cubicBezTo>
                  <a:cubicBezTo>
                    <a:pt x="5413" y="41711"/>
                    <a:pt x="5408" y="41659"/>
                    <a:pt x="5386" y="41612"/>
                  </a:cubicBezTo>
                  <a:cubicBezTo>
                    <a:pt x="5429" y="41577"/>
                    <a:pt x="5467" y="41536"/>
                    <a:pt x="5502" y="41491"/>
                  </a:cubicBezTo>
                  <a:cubicBezTo>
                    <a:pt x="5554" y="41458"/>
                    <a:pt x="5600" y="41416"/>
                    <a:pt x="5637" y="41366"/>
                  </a:cubicBezTo>
                  <a:cubicBezTo>
                    <a:pt x="5681" y="41305"/>
                    <a:pt x="5720" y="41241"/>
                    <a:pt x="5755" y="41174"/>
                  </a:cubicBezTo>
                  <a:cubicBezTo>
                    <a:pt x="5840" y="40999"/>
                    <a:pt x="5898" y="40812"/>
                    <a:pt x="5929" y="40621"/>
                  </a:cubicBezTo>
                  <a:cubicBezTo>
                    <a:pt x="5942" y="40540"/>
                    <a:pt x="5952" y="40457"/>
                    <a:pt x="5959" y="40374"/>
                  </a:cubicBezTo>
                  <a:cubicBezTo>
                    <a:pt x="5963" y="40333"/>
                    <a:pt x="5970" y="40286"/>
                    <a:pt x="5970" y="40243"/>
                  </a:cubicBezTo>
                  <a:cubicBezTo>
                    <a:pt x="5970" y="40211"/>
                    <a:pt x="5969" y="40179"/>
                    <a:pt x="5965" y="40147"/>
                  </a:cubicBezTo>
                  <a:cubicBezTo>
                    <a:pt x="5961" y="40122"/>
                    <a:pt x="5954" y="40097"/>
                    <a:pt x="5945" y="40073"/>
                  </a:cubicBezTo>
                  <a:cubicBezTo>
                    <a:pt x="5942" y="40065"/>
                    <a:pt x="5938" y="40056"/>
                    <a:pt x="5932" y="40050"/>
                  </a:cubicBezTo>
                  <a:cubicBezTo>
                    <a:pt x="5935" y="40030"/>
                    <a:pt x="5936" y="40012"/>
                    <a:pt x="5939" y="39993"/>
                  </a:cubicBezTo>
                  <a:cubicBezTo>
                    <a:pt x="5958" y="39819"/>
                    <a:pt x="5961" y="39641"/>
                    <a:pt x="5962" y="39466"/>
                  </a:cubicBezTo>
                  <a:cubicBezTo>
                    <a:pt x="5962" y="39202"/>
                    <a:pt x="5923" y="38942"/>
                    <a:pt x="5862" y="38687"/>
                  </a:cubicBezTo>
                  <a:cubicBezTo>
                    <a:pt x="5844" y="38608"/>
                    <a:pt x="5823" y="38528"/>
                    <a:pt x="5802" y="38449"/>
                  </a:cubicBezTo>
                  <a:cubicBezTo>
                    <a:pt x="5789" y="38375"/>
                    <a:pt x="5773" y="38301"/>
                    <a:pt x="5753" y="38230"/>
                  </a:cubicBezTo>
                  <a:cubicBezTo>
                    <a:pt x="5745" y="38121"/>
                    <a:pt x="5735" y="38013"/>
                    <a:pt x="5724" y="37904"/>
                  </a:cubicBezTo>
                  <a:cubicBezTo>
                    <a:pt x="5717" y="37839"/>
                    <a:pt x="5705" y="37776"/>
                    <a:pt x="5695" y="37711"/>
                  </a:cubicBezTo>
                  <a:cubicBezTo>
                    <a:pt x="5681" y="37628"/>
                    <a:pt x="5667" y="37543"/>
                    <a:pt x="5636" y="37464"/>
                  </a:cubicBezTo>
                  <a:cubicBezTo>
                    <a:pt x="5626" y="37439"/>
                    <a:pt x="5611" y="37417"/>
                    <a:pt x="5591" y="37399"/>
                  </a:cubicBezTo>
                  <a:cubicBezTo>
                    <a:pt x="5577" y="37233"/>
                    <a:pt x="5550" y="37067"/>
                    <a:pt x="5529" y="36902"/>
                  </a:cubicBezTo>
                  <a:cubicBezTo>
                    <a:pt x="5507" y="36721"/>
                    <a:pt x="5494" y="36537"/>
                    <a:pt x="5478" y="36357"/>
                  </a:cubicBezTo>
                  <a:cubicBezTo>
                    <a:pt x="5464" y="36192"/>
                    <a:pt x="5442" y="36029"/>
                    <a:pt x="5427" y="35864"/>
                  </a:cubicBezTo>
                  <a:cubicBezTo>
                    <a:pt x="5426" y="35761"/>
                    <a:pt x="5429" y="35659"/>
                    <a:pt x="5435" y="35555"/>
                  </a:cubicBezTo>
                  <a:lnTo>
                    <a:pt x="5435" y="35555"/>
                  </a:lnTo>
                  <a:cubicBezTo>
                    <a:pt x="5434" y="35564"/>
                    <a:pt x="5434" y="35570"/>
                    <a:pt x="5433" y="35578"/>
                  </a:cubicBezTo>
                  <a:cubicBezTo>
                    <a:pt x="5446" y="35419"/>
                    <a:pt x="5461" y="35260"/>
                    <a:pt x="5466" y="35099"/>
                  </a:cubicBezTo>
                  <a:cubicBezTo>
                    <a:pt x="5486" y="35090"/>
                    <a:pt x="5504" y="35076"/>
                    <a:pt x="5519" y="35060"/>
                  </a:cubicBezTo>
                  <a:lnTo>
                    <a:pt x="5519" y="35063"/>
                  </a:lnTo>
                  <a:cubicBezTo>
                    <a:pt x="5557" y="35023"/>
                    <a:pt x="5579" y="34982"/>
                    <a:pt x="5582" y="34931"/>
                  </a:cubicBezTo>
                  <a:cubicBezTo>
                    <a:pt x="5599" y="34861"/>
                    <a:pt x="5597" y="34784"/>
                    <a:pt x="5601" y="34716"/>
                  </a:cubicBezTo>
                  <a:cubicBezTo>
                    <a:pt x="5605" y="34648"/>
                    <a:pt x="5610" y="34576"/>
                    <a:pt x="5614" y="34507"/>
                  </a:cubicBezTo>
                  <a:lnTo>
                    <a:pt x="5614" y="34507"/>
                  </a:lnTo>
                  <a:cubicBezTo>
                    <a:pt x="5613" y="34515"/>
                    <a:pt x="5613" y="34523"/>
                    <a:pt x="5611" y="34531"/>
                  </a:cubicBezTo>
                  <a:cubicBezTo>
                    <a:pt x="5622" y="34401"/>
                    <a:pt x="5635" y="34274"/>
                    <a:pt x="5652" y="34147"/>
                  </a:cubicBezTo>
                  <a:cubicBezTo>
                    <a:pt x="5668" y="34028"/>
                    <a:pt x="5689" y="33913"/>
                    <a:pt x="5711" y="33797"/>
                  </a:cubicBezTo>
                  <a:cubicBezTo>
                    <a:pt x="5745" y="33661"/>
                    <a:pt x="5777" y="33527"/>
                    <a:pt x="5816" y="33393"/>
                  </a:cubicBezTo>
                  <a:cubicBezTo>
                    <a:pt x="5850" y="33272"/>
                    <a:pt x="5886" y="33155"/>
                    <a:pt x="5922" y="33035"/>
                  </a:cubicBezTo>
                  <a:cubicBezTo>
                    <a:pt x="6003" y="32769"/>
                    <a:pt x="6088" y="32501"/>
                    <a:pt x="6153" y="32230"/>
                  </a:cubicBezTo>
                  <a:cubicBezTo>
                    <a:pt x="6182" y="32109"/>
                    <a:pt x="6210" y="31989"/>
                    <a:pt x="6240" y="31867"/>
                  </a:cubicBezTo>
                  <a:cubicBezTo>
                    <a:pt x="6253" y="31841"/>
                    <a:pt x="6265" y="31812"/>
                    <a:pt x="6278" y="31786"/>
                  </a:cubicBezTo>
                  <a:cubicBezTo>
                    <a:pt x="6302" y="31727"/>
                    <a:pt x="6329" y="31668"/>
                    <a:pt x="6354" y="31607"/>
                  </a:cubicBezTo>
                  <a:cubicBezTo>
                    <a:pt x="6369" y="31578"/>
                    <a:pt x="6381" y="31546"/>
                    <a:pt x="6392" y="31514"/>
                  </a:cubicBezTo>
                  <a:cubicBezTo>
                    <a:pt x="6409" y="31461"/>
                    <a:pt x="6413" y="31403"/>
                    <a:pt x="6426" y="31346"/>
                  </a:cubicBezTo>
                  <a:lnTo>
                    <a:pt x="6426" y="31346"/>
                  </a:lnTo>
                  <a:lnTo>
                    <a:pt x="6424" y="31348"/>
                  </a:lnTo>
                  <a:cubicBezTo>
                    <a:pt x="6430" y="31322"/>
                    <a:pt x="6437" y="31298"/>
                    <a:pt x="6447" y="31275"/>
                  </a:cubicBezTo>
                  <a:cubicBezTo>
                    <a:pt x="6505" y="31119"/>
                    <a:pt x="6579" y="30970"/>
                    <a:pt x="6644" y="30817"/>
                  </a:cubicBezTo>
                  <a:cubicBezTo>
                    <a:pt x="6677" y="30740"/>
                    <a:pt x="6711" y="30665"/>
                    <a:pt x="6737" y="30586"/>
                  </a:cubicBezTo>
                  <a:cubicBezTo>
                    <a:pt x="6751" y="30546"/>
                    <a:pt x="6765" y="30506"/>
                    <a:pt x="6778" y="30464"/>
                  </a:cubicBezTo>
                  <a:cubicBezTo>
                    <a:pt x="6792" y="30421"/>
                    <a:pt x="6802" y="30376"/>
                    <a:pt x="6805" y="30332"/>
                  </a:cubicBezTo>
                  <a:lnTo>
                    <a:pt x="6805" y="30322"/>
                  </a:lnTo>
                  <a:cubicBezTo>
                    <a:pt x="6845" y="30251"/>
                    <a:pt x="6881" y="30177"/>
                    <a:pt x="6912" y="30101"/>
                  </a:cubicBezTo>
                  <a:cubicBezTo>
                    <a:pt x="6955" y="29996"/>
                    <a:pt x="6995" y="29891"/>
                    <a:pt x="7032" y="29783"/>
                  </a:cubicBezTo>
                  <a:cubicBezTo>
                    <a:pt x="7106" y="29568"/>
                    <a:pt x="7181" y="29352"/>
                    <a:pt x="7251" y="29137"/>
                  </a:cubicBezTo>
                  <a:cubicBezTo>
                    <a:pt x="7274" y="29067"/>
                    <a:pt x="7298" y="28997"/>
                    <a:pt x="7320" y="28928"/>
                  </a:cubicBezTo>
                  <a:cubicBezTo>
                    <a:pt x="7331" y="28903"/>
                    <a:pt x="7340" y="28880"/>
                    <a:pt x="7351" y="28856"/>
                  </a:cubicBezTo>
                  <a:cubicBezTo>
                    <a:pt x="7375" y="28789"/>
                    <a:pt x="7403" y="28723"/>
                    <a:pt x="7426" y="28655"/>
                  </a:cubicBezTo>
                  <a:cubicBezTo>
                    <a:pt x="7451" y="28579"/>
                    <a:pt x="7473" y="28502"/>
                    <a:pt x="7492" y="28423"/>
                  </a:cubicBezTo>
                  <a:cubicBezTo>
                    <a:pt x="7533" y="28309"/>
                    <a:pt x="7573" y="28192"/>
                    <a:pt x="7605" y="28074"/>
                  </a:cubicBezTo>
                  <a:cubicBezTo>
                    <a:pt x="7653" y="27901"/>
                    <a:pt x="7695" y="27729"/>
                    <a:pt x="7735" y="27555"/>
                  </a:cubicBezTo>
                  <a:cubicBezTo>
                    <a:pt x="7776" y="27389"/>
                    <a:pt x="7808" y="27223"/>
                    <a:pt x="7831" y="27054"/>
                  </a:cubicBezTo>
                  <a:cubicBezTo>
                    <a:pt x="7851" y="26867"/>
                    <a:pt x="7856" y="26680"/>
                    <a:pt x="7848" y="26493"/>
                  </a:cubicBezTo>
                  <a:cubicBezTo>
                    <a:pt x="7837" y="26196"/>
                    <a:pt x="7799" y="25896"/>
                    <a:pt x="7686" y="25621"/>
                  </a:cubicBezTo>
                  <a:cubicBezTo>
                    <a:pt x="7640" y="25511"/>
                    <a:pt x="7587" y="25367"/>
                    <a:pt x="7479" y="25300"/>
                  </a:cubicBezTo>
                  <a:cubicBezTo>
                    <a:pt x="7412" y="25010"/>
                    <a:pt x="7316" y="24727"/>
                    <a:pt x="7216" y="24446"/>
                  </a:cubicBezTo>
                  <a:cubicBezTo>
                    <a:pt x="7089" y="24083"/>
                    <a:pt x="6968" y="23716"/>
                    <a:pt x="6845" y="23351"/>
                  </a:cubicBezTo>
                  <a:cubicBezTo>
                    <a:pt x="6787" y="23181"/>
                    <a:pt x="6719" y="23015"/>
                    <a:pt x="6642" y="22854"/>
                  </a:cubicBezTo>
                  <a:cubicBezTo>
                    <a:pt x="6597" y="22760"/>
                    <a:pt x="6551" y="22663"/>
                    <a:pt x="6496" y="22575"/>
                  </a:cubicBezTo>
                  <a:cubicBezTo>
                    <a:pt x="6455" y="22506"/>
                    <a:pt x="6415" y="22439"/>
                    <a:pt x="6357" y="22384"/>
                  </a:cubicBezTo>
                  <a:cubicBezTo>
                    <a:pt x="6341" y="22368"/>
                    <a:pt x="6322" y="22356"/>
                    <a:pt x="6302" y="22348"/>
                  </a:cubicBezTo>
                  <a:cubicBezTo>
                    <a:pt x="6286" y="22294"/>
                    <a:pt x="6270" y="22240"/>
                    <a:pt x="6256" y="22186"/>
                  </a:cubicBezTo>
                  <a:cubicBezTo>
                    <a:pt x="6181" y="21870"/>
                    <a:pt x="6115" y="21555"/>
                    <a:pt x="6051" y="21238"/>
                  </a:cubicBezTo>
                  <a:cubicBezTo>
                    <a:pt x="5983" y="20897"/>
                    <a:pt x="5919" y="20556"/>
                    <a:pt x="5868" y="20211"/>
                  </a:cubicBezTo>
                  <a:lnTo>
                    <a:pt x="5868" y="20211"/>
                  </a:lnTo>
                  <a:cubicBezTo>
                    <a:pt x="5869" y="20214"/>
                    <a:pt x="5869" y="20218"/>
                    <a:pt x="5871" y="20223"/>
                  </a:cubicBezTo>
                  <a:cubicBezTo>
                    <a:pt x="5856" y="20091"/>
                    <a:pt x="5839" y="19962"/>
                    <a:pt x="5830" y="19831"/>
                  </a:cubicBezTo>
                  <a:cubicBezTo>
                    <a:pt x="5822" y="19708"/>
                    <a:pt x="5816" y="19584"/>
                    <a:pt x="5815" y="19460"/>
                  </a:cubicBezTo>
                  <a:cubicBezTo>
                    <a:pt x="5820" y="19359"/>
                    <a:pt x="5825" y="19258"/>
                    <a:pt x="5833" y="19158"/>
                  </a:cubicBezTo>
                  <a:cubicBezTo>
                    <a:pt x="5841" y="19075"/>
                    <a:pt x="5854" y="18993"/>
                    <a:pt x="5865" y="18910"/>
                  </a:cubicBezTo>
                  <a:lnTo>
                    <a:pt x="5865" y="18910"/>
                  </a:lnTo>
                  <a:cubicBezTo>
                    <a:pt x="5864" y="18911"/>
                    <a:pt x="5864" y="18913"/>
                    <a:pt x="5864" y="18914"/>
                  </a:cubicBezTo>
                  <a:cubicBezTo>
                    <a:pt x="5889" y="18773"/>
                    <a:pt x="5916" y="18633"/>
                    <a:pt x="5945" y="18494"/>
                  </a:cubicBezTo>
                  <a:cubicBezTo>
                    <a:pt x="5970" y="18376"/>
                    <a:pt x="6003" y="18261"/>
                    <a:pt x="6026" y="18143"/>
                  </a:cubicBezTo>
                  <a:cubicBezTo>
                    <a:pt x="6074" y="17892"/>
                    <a:pt x="6113" y="17642"/>
                    <a:pt x="6178" y="17395"/>
                  </a:cubicBezTo>
                  <a:cubicBezTo>
                    <a:pt x="6240" y="17151"/>
                    <a:pt x="6304" y="16910"/>
                    <a:pt x="6365" y="16666"/>
                  </a:cubicBezTo>
                  <a:cubicBezTo>
                    <a:pt x="6427" y="16422"/>
                    <a:pt x="6487" y="16176"/>
                    <a:pt x="6548" y="15930"/>
                  </a:cubicBezTo>
                  <a:lnTo>
                    <a:pt x="6548" y="15930"/>
                  </a:lnTo>
                  <a:cubicBezTo>
                    <a:pt x="6545" y="15938"/>
                    <a:pt x="6544" y="15946"/>
                    <a:pt x="6541" y="15954"/>
                  </a:cubicBezTo>
                  <a:cubicBezTo>
                    <a:pt x="6583" y="15806"/>
                    <a:pt x="6626" y="15658"/>
                    <a:pt x="6671" y="15511"/>
                  </a:cubicBezTo>
                  <a:cubicBezTo>
                    <a:pt x="6717" y="15361"/>
                    <a:pt x="6767" y="15210"/>
                    <a:pt x="6798" y="15058"/>
                  </a:cubicBezTo>
                  <a:cubicBezTo>
                    <a:pt x="6831" y="14906"/>
                    <a:pt x="6866" y="14756"/>
                    <a:pt x="6891" y="14603"/>
                  </a:cubicBezTo>
                  <a:cubicBezTo>
                    <a:pt x="6917" y="14457"/>
                    <a:pt x="6939" y="14311"/>
                    <a:pt x="6961" y="14163"/>
                  </a:cubicBezTo>
                  <a:cubicBezTo>
                    <a:pt x="7008" y="13855"/>
                    <a:pt x="7062" y="13549"/>
                    <a:pt x="7111" y="13240"/>
                  </a:cubicBezTo>
                  <a:cubicBezTo>
                    <a:pt x="7136" y="13079"/>
                    <a:pt x="7149" y="12916"/>
                    <a:pt x="7162" y="12752"/>
                  </a:cubicBezTo>
                  <a:cubicBezTo>
                    <a:pt x="7167" y="12683"/>
                    <a:pt x="7166" y="12613"/>
                    <a:pt x="7167" y="12543"/>
                  </a:cubicBezTo>
                  <a:cubicBezTo>
                    <a:pt x="7168" y="12522"/>
                    <a:pt x="7168" y="12501"/>
                    <a:pt x="7167" y="12480"/>
                  </a:cubicBezTo>
                  <a:cubicBezTo>
                    <a:pt x="7168" y="12453"/>
                    <a:pt x="7168" y="12425"/>
                    <a:pt x="7170" y="12397"/>
                  </a:cubicBezTo>
                  <a:lnTo>
                    <a:pt x="7170" y="12407"/>
                  </a:lnTo>
                  <a:cubicBezTo>
                    <a:pt x="7181" y="12157"/>
                    <a:pt x="7193" y="11909"/>
                    <a:pt x="7181" y="11660"/>
                  </a:cubicBezTo>
                  <a:cubicBezTo>
                    <a:pt x="7168" y="11418"/>
                    <a:pt x="7154" y="11174"/>
                    <a:pt x="7128" y="10932"/>
                  </a:cubicBezTo>
                  <a:cubicBezTo>
                    <a:pt x="7100" y="10683"/>
                    <a:pt x="7061" y="10437"/>
                    <a:pt x="7019" y="10190"/>
                  </a:cubicBezTo>
                  <a:cubicBezTo>
                    <a:pt x="6979" y="9951"/>
                    <a:pt x="6934" y="9718"/>
                    <a:pt x="6878" y="9483"/>
                  </a:cubicBezTo>
                  <a:lnTo>
                    <a:pt x="6878" y="9485"/>
                  </a:lnTo>
                  <a:cubicBezTo>
                    <a:pt x="6830" y="9276"/>
                    <a:pt x="6787" y="9065"/>
                    <a:pt x="6729" y="8857"/>
                  </a:cubicBezTo>
                  <a:cubicBezTo>
                    <a:pt x="6667" y="8647"/>
                    <a:pt x="6597" y="8440"/>
                    <a:pt x="6523" y="8233"/>
                  </a:cubicBezTo>
                  <a:cubicBezTo>
                    <a:pt x="6382" y="7832"/>
                    <a:pt x="6238" y="7434"/>
                    <a:pt x="6086" y="7038"/>
                  </a:cubicBezTo>
                  <a:lnTo>
                    <a:pt x="6086" y="7038"/>
                  </a:lnTo>
                  <a:lnTo>
                    <a:pt x="6094" y="7059"/>
                  </a:lnTo>
                  <a:cubicBezTo>
                    <a:pt x="6032" y="6894"/>
                    <a:pt x="5972" y="6726"/>
                    <a:pt x="5916" y="6558"/>
                  </a:cubicBezTo>
                  <a:cubicBezTo>
                    <a:pt x="5863" y="6400"/>
                    <a:pt x="5819" y="6237"/>
                    <a:pt x="5771" y="6077"/>
                  </a:cubicBezTo>
                  <a:cubicBezTo>
                    <a:pt x="5723" y="5909"/>
                    <a:pt x="5671" y="5743"/>
                    <a:pt x="5614" y="5578"/>
                  </a:cubicBezTo>
                  <a:cubicBezTo>
                    <a:pt x="5558" y="5420"/>
                    <a:pt x="5511" y="5259"/>
                    <a:pt x="5471" y="5095"/>
                  </a:cubicBezTo>
                  <a:cubicBezTo>
                    <a:pt x="5425" y="4883"/>
                    <a:pt x="5388" y="4669"/>
                    <a:pt x="5345" y="4456"/>
                  </a:cubicBezTo>
                  <a:cubicBezTo>
                    <a:pt x="5323" y="4348"/>
                    <a:pt x="5300" y="4240"/>
                    <a:pt x="5278" y="4134"/>
                  </a:cubicBezTo>
                  <a:cubicBezTo>
                    <a:pt x="5260" y="4036"/>
                    <a:pt x="5251" y="3935"/>
                    <a:pt x="5239" y="3838"/>
                  </a:cubicBezTo>
                  <a:lnTo>
                    <a:pt x="5239" y="3838"/>
                  </a:lnTo>
                  <a:lnTo>
                    <a:pt x="5240" y="3839"/>
                  </a:lnTo>
                  <a:cubicBezTo>
                    <a:pt x="5213" y="3546"/>
                    <a:pt x="5199" y="3249"/>
                    <a:pt x="5192" y="2953"/>
                  </a:cubicBezTo>
                  <a:cubicBezTo>
                    <a:pt x="5191" y="2814"/>
                    <a:pt x="5190" y="2675"/>
                    <a:pt x="5184" y="2535"/>
                  </a:cubicBezTo>
                  <a:cubicBezTo>
                    <a:pt x="5179" y="2392"/>
                    <a:pt x="5165" y="2251"/>
                    <a:pt x="5150" y="2107"/>
                  </a:cubicBezTo>
                  <a:lnTo>
                    <a:pt x="5150" y="2107"/>
                  </a:lnTo>
                  <a:cubicBezTo>
                    <a:pt x="5151" y="2108"/>
                    <a:pt x="5151" y="2110"/>
                    <a:pt x="5151" y="2112"/>
                  </a:cubicBezTo>
                  <a:cubicBezTo>
                    <a:pt x="5121" y="1771"/>
                    <a:pt x="5100" y="1423"/>
                    <a:pt x="4982" y="1097"/>
                  </a:cubicBezTo>
                  <a:cubicBezTo>
                    <a:pt x="4929" y="943"/>
                    <a:pt x="4878" y="787"/>
                    <a:pt x="4809" y="638"/>
                  </a:cubicBezTo>
                  <a:cubicBezTo>
                    <a:pt x="4746" y="500"/>
                    <a:pt x="4659" y="373"/>
                    <a:pt x="4554" y="263"/>
                  </a:cubicBezTo>
                  <a:cubicBezTo>
                    <a:pt x="4487" y="197"/>
                    <a:pt x="4423" y="132"/>
                    <a:pt x="4337" y="90"/>
                  </a:cubicBezTo>
                  <a:cubicBezTo>
                    <a:pt x="4271" y="57"/>
                    <a:pt x="4199" y="33"/>
                    <a:pt x="4126" y="19"/>
                  </a:cubicBezTo>
                  <a:cubicBezTo>
                    <a:pt x="4055" y="7"/>
                    <a:pt x="3984" y="1"/>
                    <a:pt x="3912" y="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42"/>
            <p:cNvSpPr/>
            <p:nvPr/>
          </p:nvSpPr>
          <p:spPr>
            <a:xfrm>
              <a:off x="5597250" y="1427675"/>
              <a:ext cx="66225" cy="107925"/>
            </a:xfrm>
            <a:custGeom>
              <a:avLst/>
              <a:gdLst/>
              <a:ahLst/>
              <a:cxnLst/>
              <a:rect l="l" t="t" r="r" b="b"/>
              <a:pathLst>
                <a:path w="2649" h="4317" extrusionOk="0">
                  <a:moveTo>
                    <a:pt x="195" y="0"/>
                  </a:moveTo>
                  <a:cubicBezTo>
                    <a:pt x="174" y="0"/>
                    <a:pt x="152" y="4"/>
                    <a:pt x="132" y="12"/>
                  </a:cubicBezTo>
                  <a:cubicBezTo>
                    <a:pt x="37" y="47"/>
                    <a:pt x="0" y="149"/>
                    <a:pt x="30" y="243"/>
                  </a:cubicBezTo>
                  <a:cubicBezTo>
                    <a:pt x="38" y="262"/>
                    <a:pt x="49" y="281"/>
                    <a:pt x="62" y="297"/>
                  </a:cubicBezTo>
                  <a:cubicBezTo>
                    <a:pt x="87" y="330"/>
                    <a:pt x="111" y="365"/>
                    <a:pt x="133" y="401"/>
                  </a:cubicBezTo>
                  <a:cubicBezTo>
                    <a:pt x="190" y="489"/>
                    <a:pt x="247" y="575"/>
                    <a:pt x="304" y="662"/>
                  </a:cubicBezTo>
                  <a:cubicBezTo>
                    <a:pt x="426" y="841"/>
                    <a:pt x="548" y="1020"/>
                    <a:pt x="671" y="1197"/>
                  </a:cubicBezTo>
                  <a:cubicBezTo>
                    <a:pt x="798" y="1381"/>
                    <a:pt x="922" y="1568"/>
                    <a:pt x="1046" y="1753"/>
                  </a:cubicBezTo>
                  <a:cubicBezTo>
                    <a:pt x="1166" y="1933"/>
                    <a:pt x="1288" y="2111"/>
                    <a:pt x="1408" y="2292"/>
                  </a:cubicBezTo>
                  <a:cubicBezTo>
                    <a:pt x="1519" y="2472"/>
                    <a:pt x="1634" y="2648"/>
                    <a:pt x="1734" y="2836"/>
                  </a:cubicBezTo>
                  <a:cubicBezTo>
                    <a:pt x="1828" y="3009"/>
                    <a:pt x="1926" y="3179"/>
                    <a:pt x="2015" y="3356"/>
                  </a:cubicBezTo>
                  <a:lnTo>
                    <a:pt x="2013" y="3350"/>
                  </a:lnTo>
                  <a:lnTo>
                    <a:pt x="2013" y="3350"/>
                  </a:lnTo>
                  <a:cubicBezTo>
                    <a:pt x="2014" y="3353"/>
                    <a:pt x="2015" y="3355"/>
                    <a:pt x="2017" y="3358"/>
                  </a:cubicBezTo>
                  <a:lnTo>
                    <a:pt x="2021" y="3368"/>
                  </a:lnTo>
                  <a:lnTo>
                    <a:pt x="2018" y="3362"/>
                  </a:lnTo>
                  <a:lnTo>
                    <a:pt x="2018" y="3362"/>
                  </a:lnTo>
                  <a:cubicBezTo>
                    <a:pt x="2062" y="3463"/>
                    <a:pt x="2098" y="3568"/>
                    <a:pt x="2136" y="3671"/>
                  </a:cubicBezTo>
                  <a:cubicBezTo>
                    <a:pt x="2165" y="3747"/>
                    <a:pt x="2189" y="3823"/>
                    <a:pt x="2213" y="3899"/>
                  </a:cubicBezTo>
                  <a:lnTo>
                    <a:pt x="2213" y="3897"/>
                  </a:lnTo>
                  <a:cubicBezTo>
                    <a:pt x="2213" y="3899"/>
                    <a:pt x="2214" y="3900"/>
                    <a:pt x="2214" y="3902"/>
                  </a:cubicBezTo>
                  <a:cubicBezTo>
                    <a:pt x="2217" y="3908"/>
                    <a:pt x="2219" y="3914"/>
                    <a:pt x="2221" y="3919"/>
                  </a:cubicBezTo>
                  <a:cubicBezTo>
                    <a:pt x="2220" y="3917"/>
                    <a:pt x="2219" y="3915"/>
                    <a:pt x="2218" y="3912"/>
                  </a:cubicBezTo>
                  <a:lnTo>
                    <a:pt x="2218" y="3912"/>
                  </a:lnTo>
                  <a:cubicBezTo>
                    <a:pt x="2242" y="4000"/>
                    <a:pt x="2262" y="4090"/>
                    <a:pt x="2282" y="4180"/>
                  </a:cubicBezTo>
                  <a:cubicBezTo>
                    <a:pt x="2302" y="4260"/>
                    <a:pt x="2374" y="4316"/>
                    <a:pt x="2456" y="4316"/>
                  </a:cubicBezTo>
                  <a:cubicBezTo>
                    <a:pt x="2470" y="4316"/>
                    <a:pt x="2483" y="4314"/>
                    <a:pt x="2495" y="4311"/>
                  </a:cubicBezTo>
                  <a:cubicBezTo>
                    <a:pt x="2590" y="4287"/>
                    <a:pt x="2648" y="4192"/>
                    <a:pt x="2627" y="4097"/>
                  </a:cubicBezTo>
                  <a:cubicBezTo>
                    <a:pt x="2590" y="3920"/>
                    <a:pt x="2542" y="3747"/>
                    <a:pt x="2483" y="3577"/>
                  </a:cubicBezTo>
                  <a:cubicBezTo>
                    <a:pt x="2430" y="3431"/>
                    <a:pt x="2380" y="3285"/>
                    <a:pt x="2309" y="3147"/>
                  </a:cubicBezTo>
                  <a:cubicBezTo>
                    <a:pt x="2234" y="3002"/>
                    <a:pt x="2152" y="2859"/>
                    <a:pt x="2074" y="2714"/>
                  </a:cubicBezTo>
                  <a:cubicBezTo>
                    <a:pt x="1907" y="2401"/>
                    <a:pt x="1711" y="2101"/>
                    <a:pt x="1511" y="1806"/>
                  </a:cubicBezTo>
                  <a:cubicBezTo>
                    <a:pt x="1312" y="1511"/>
                    <a:pt x="1114" y="1208"/>
                    <a:pt x="907" y="914"/>
                  </a:cubicBezTo>
                  <a:cubicBezTo>
                    <a:pt x="801" y="761"/>
                    <a:pt x="697" y="606"/>
                    <a:pt x="593" y="452"/>
                  </a:cubicBezTo>
                  <a:cubicBezTo>
                    <a:pt x="543" y="377"/>
                    <a:pt x="494" y="303"/>
                    <a:pt x="445" y="226"/>
                  </a:cubicBezTo>
                  <a:cubicBezTo>
                    <a:pt x="417" y="184"/>
                    <a:pt x="387" y="142"/>
                    <a:pt x="358" y="100"/>
                  </a:cubicBezTo>
                  <a:cubicBezTo>
                    <a:pt x="330" y="36"/>
                    <a:pt x="262" y="0"/>
                    <a:pt x="19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42"/>
            <p:cNvSpPr/>
            <p:nvPr/>
          </p:nvSpPr>
          <p:spPr>
            <a:xfrm>
              <a:off x="5660375" y="1346675"/>
              <a:ext cx="102800" cy="122525"/>
            </a:xfrm>
            <a:custGeom>
              <a:avLst/>
              <a:gdLst/>
              <a:ahLst/>
              <a:cxnLst/>
              <a:rect l="l" t="t" r="r" b="b"/>
              <a:pathLst>
                <a:path w="4112" h="4901" extrusionOk="0">
                  <a:moveTo>
                    <a:pt x="3912" y="0"/>
                  </a:moveTo>
                  <a:cubicBezTo>
                    <a:pt x="3860" y="0"/>
                    <a:pt x="3809" y="22"/>
                    <a:pt x="3773" y="64"/>
                  </a:cubicBezTo>
                  <a:lnTo>
                    <a:pt x="3773" y="65"/>
                  </a:lnTo>
                  <a:cubicBezTo>
                    <a:pt x="3721" y="119"/>
                    <a:pt x="3668" y="173"/>
                    <a:pt x="3610" y="222"/>
                  </a:cubicBezTo>
                  <a:cubicBezTo>
                    <a:pt x="3555" y="268"/>
                    <a:pt x="3496" y="310"/>
                    <a:pt x="3446" y="361"/>
                  </a:cubicBezTo>
                  <a:cubicBezTo>
                    <a:pt x="3375" y="436"/>
                    <a:pt x="3314" y="517"/>
                    <a:pt x="3245" y="593"/>
                  </a:cubicBezTo>
                  <a:cubicBezTo>
                    <a:pt x="3172" y="673"/>
                    <a:pt x="3091" y="749"/>
                    <a:pt x="3013" y="826"/>
                  </a:cubicBezTo>
                  <a:cubicBezTo>
                    <a:pt x="2928" y="911"/>
                    <a:pt x="2839" y="991"/>
                    <a:pt x="2749" y="1071"/>
                  </a:cubicBezTo>
                  <a:cubicBezTo>
                    <a:pt x="2546" y="1252"/>
                    <a:pt x="2362" y="1449"/>
                    <a:pt x="2177" y="1648"/>
                  </a:cubicBezTo>
                  <a:lnTo>
                    <a:pt x="2178" y="1647"/>
                  </a:lnTo>
                  <a:lnTo>
                    <a:pt x="2178" y="1647"/>
                  </a:lnTo>
                  <a:cubicBezTo>
                    <a:pt x="2103" y="1728"/>
                    <a:pt x="2023" y="1803"/>
                    <a:pt x="1946" y="1882"/>
                  </a:cubicBezTo>
                  <a:cubicBezTo>
                    <a:pt x="1846" y="1981"/>
                    <a:pt x="1755" y="2089"/>
                    <a:pt x="1654" y="2186"/>
                  </a:cubicBezTo>
                  <a:cubicBezTo>
                    <a:pt x="1542" y="2293"/>
                    <a:pt x="1427" y="2397"/>
                    <a:pt x="1312" y="2503"/>
                  </a:cubicBezTo>
                  <a:cubicBezTo>
                    <a:pt x="1110" y="2690"/>
                    <a:pt x="934" y="2904"/>
                    <a:pt x="749" y="3110"/>
                  </a:cubicBezTo>
                  <a:cubicBezTo>
                    <a:pt x="701" y="3164"/>
                    <a:pt x="653" y="3223"/>
                    <a:pt x="609" y="3282"/>
                  </a:cubicBezTo>
                  <a:cubicBezTo>
                    <a:pt x="560" y="3347"/>
                    <a:pt x="513" y="3410"/>
                    <a:pt x="471" y="3477"/>
                  </a:cubicBezTo>
                  <a:cubicBezTo>
                    <a:pt x="382" y="3630"/>
                    <a:pt x="309" y="3791"/>
                    <a:pt x="237" y="3952"/>
                  </a:cubicBezTo>
                  <a:cubicBezTo>
                    <a:pt x="195" y="4047"/>
                    <a:pt x="156" y="4139"/>
                    <a:pt x="120" y="4236"/>
                  </a:cubicBezTo>
                  <a:cubicBezTo>
                    <a:pt x="94" y="4306"/>
                    <a:pt x="76" y="4381"/>
                    <a:pt x="54" y="4454"/>
                  </a:cubicBezTo>
                  <a:cubicBezTo>
                    <a:pt x="34" y="4531"/>
                    <a:pt x="11" y="4610"/>
                    <a:pt x="3" y="4692"/>
                  </a:cubicBezTo>
                  <a:cubicBezTo>
                    <a:pt x="1" y="4708"/>
                    <a:pt x="2" y="4724"/>
                    <a:pt x="4" y="4741"/>
                  </a:cubicBezTo>
                  <a:cubicBezTo>
                    <a:pt x="14" y="4832"/>
                    <a:pt x="91" y="4901"/>
                    <a:pt x="181" y="4901"/>
                  </a:cubicBezTo>
                  <a:lnTo>
                    <a:pt x="199" y="4901"/>
                  </a:lnTo>
                  <a:cubicBezTo>
                    <a:pt x="292" y="4890"/>
                    <a:pt x="362" y="4810"/>
                    <a:pt x="359" y="4716"/>
                  </a:cubicBezTo>
                  <a:cubicBezTo>
                    <a:pt x="362" y="4697"/>
                    <a:pt x="366" y="4679"/>
                    <a:pt x="370" y="4660"/>
                  </a:cubicBezTo>
                  <a:cubicBezTo>
                    <a:pt x="370" y="4660"/>
                    <a:pt x="370" y="4661"/>
                    <a:pt x="370" y="4661"/>
                  </a:cubicBezTo>
                  <a:cubicBezTo>
                    <a:pt x="401" y="4534"/>
                    <a:pt x="438" y="4409"/>
                    <a:pt x="482" y="4285"/>
                  </a:cubicBezTo>
                  <a:cubicBezTo>
                    <a:pt x="563" y="4092"/>
                    <a:pt x="650" y="3901"/>
                    <a:pt x="746" y="3714"/>
                  </a:cubicBezTo>
                  <a:cubicBezTo>
                    <a:pt x="777" y="3662"/>
                    <a:pt x="809" y="3614"/>
                    <a:pt x="842" y="3564"/>
                  </a:cubicBezTo>
                  <a:cubicBezTo>
                    <a:pt x="890" y="3500"/>
                    <a:pt x="940" y="3433"/>
                    <a:pt x="992" y="3374"/>
                  </a:cubicBezTo>
                  <a:cubicBezTo>
                    <a:pt x="1031" y="3329"/>
                    <a:pt x="1073" y="3283"/>
                    <a:pt x="1113" y="3239"/>
                  </a:cubicBezTo>
                  <a:cubicBezTo>
                    <a:pt x="1203" y="3137"/>
                    <a:pt x="1292" y="3034"/>
                    <a:pt x="1384" y="2934"/>
                  </a:cubicBezTo>
                  <a:cubicBezTo>
                    <a:pt x="1586" y="2720"/>
                    <a:pt x="1817" y="2538"/>
                    <a:pt x="2015" y="2323"/>
                  </a:cubicBezTo>
                  <a:cubicBezTo>
                    <a:pt x="2105" y="2228"/>
                    <a:pt x="2196" y="2136"/>
                    <a:pt x="2289" y="2045"/>
                  </a:cubicBezTo>
                  <a:cubicBezTo>
                    <a:pt x="2385" y="1950"/>
                    <a:pt x="2475" y="1850"/>
                    <a:pt x="2566" y="1750"/>
                  </a:cubicBezTo>
                  <a:lnTo>
                    <a:pt x="2566" y="1750"/>
                  </a:lnTo>
                  <a:lnTo>
                    <a:pt x="2569" y="1747"/>
                  </a:lnTo>
                  <a:lnTo>
                    <a:pt x="2579" y="1735"/>
                  </a:lnTo>
                  <a:lnTo>
                    <a:pt x="2576" y="1739"/>
                  </a:lnTo>
                  <a:cubicBezTo>
                    <a:pt x="2671" y="1637"/>
                    <a:pt x="2769" y="1538"/>
                    <a:pt x="2870" y="1442"/>
                  </a:cubicBezTo>
                  <a:cubicBezTo>
                    <a:pt x="2967" y="1352"/>
                    <a:pt x="3069" y="1268"/>
                    <a:pt x="3164" y="1176"/>
                  </a:cubicBezTo>
                  <a:cubicBezTo>
                    <a:pt x="3253" y="1089"/>
                    <a:pt x="3343" y="1003"/>
                    <a:pt x="3430" y="915"/>
                  </a:cubicBezTo>
                  <a:cubicBezTo>
                    <a:pt x="3523" y="824"/>
                    <a:pt x="3599" y="722"/>
                    <a:pt x="3684" y="627"/>
                  </a:cubicBezTo>
                  <a:lnTo>
                    <a:pt x="3684" y="627"/>
                  </a:lnTo>
                  <a:cubicBezTo>
                    <a:pt x="3684" y="626"/>
                    <a:pt x="3684" y="626"/>
                    <a:pt x="3685" y="626"/>
                  </a:cubicBezTo>
                  <a:cubicBezTo>
                    <a:pt x="3685" y="625"/>
                    <a:pt x="3685" y="625"/>
                    <a:pt x="3686" y="624"/>
                  </a:cubicBezTo>
                  <a:lnTo>
                    <a:pt x="3686" y="624"/>
                  </a:lnTo>
                  <a:cubicBezTo>
                    <a:pt x="3686" y="624"/>
                    <a:pt x="3686" y="625"/>
                    <a:pt x="3686" y="625"/>
                  </a:cubicBezTo>
                  <a:cubicBezTo>
                    <a:pt x="3705" y="605"/>
                    <a:pt x="3725" y="587"/>
                    <a:pt x="3745" y="570"/>
                  </a:cubicBezTo>
                  <a:cubicBezTo>
                    <a:pt x="3805" y="520"/>
                    <a:pt x="3867" y="473"/>
                    <a:pt x="3923" y="418"/>
                  </a:cubicBezTo>
                  <a:cubicBezTo>
                    <a:pt x="3966" y="375"/>
                    <a:pt x="4011" y="335"/>
                    <a:pt x="4049" y="289"/>
                  </a:cubicBezTo>
                  <a:cubicBezTo>
                    <a:pt x="4111" y="213"/>
                    <a:pt x="4100" y="101"/>
                    <a:pt x="4024" y="39"/>
                  </a:cubicBezTo>
                  <a:cubicBezTo>
                    <a:pt x="3990" y="13"/>
                    <a:pt x="3951" y="0"/>
                    <a:pt x="3912"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2"/>
            <p:cNvSpPr/>
            <p:nvPr/>
          </p:nvSpPr>
          <p:spPr>
            <a:xfrm>
              <a:off x="5637700" y="1211100"/>
              <a:ext cx="69975" cy="133700"/>
            </a:xfrm>
            <a:custGeom>
              <a:avLst/>
              <a:gdLst/>
              <a:ahLst/>
              <a:cxnLst/>
              <a:rect l="l" t="t" r="r" b="b"/>
              <a:pathLst>
                <a:path w="2799" h="5348" extrusionOk="0">
                  <a:moveTo>
                    <a:pt x="264" y="662"/>
                  </a:moveTo>
                  <a:cubicBezTo>
                    <a:pt x="265" y="665"/>
                    <a:pt x="267" y="668"/>
                    <a:pt x="269" y="671"/>
                  </a:cubicBezTo>
                  <a:cubicBezTo>
                    <a:pt x="267" y="668"/>
                    <a:pt x="265" y="665"/>
                    <a:pt x="264" y="662"/>
                  </a:cubicBezTo>
                  <a:close/>
                  <a:moveTo>
                    <a:pt x="187" y="1"/>
                  </a:moveTo>
                  <a:cubicBezTo>
                    <a:pt x="180" y="1"/>
                    <a:pt x="173" y="1"/>
                    <a:pt x="167" y="2"/>
                  </a:cubicBezTo>
                  <a:cubicBezTo>
                    <a:pt x="71" y="14"/>
                    <a:pt x="1" y="101"/>
                    <a:pt x="12" y="198"/>
                  </a:cubicBezTo>
                  <a:cubicBezTo>
                    <a:pt x="19" y="279"/>
                    <a:pt x="59" y="344"/>
                    <a:pt x="100" y="413"/>
                  </a:cubicBezTo>
                  <a:cubicBezTo>
                    <a:pt x="153" y="497"/>
                    <a:pt x="211" y="578"/>
                    <a:pt x="264" y="662"/>
                  </a:cubicBezTo>
                  <a:lnTo>
                    <a:pt x="264" y="662"/>
                  </a:lnTo>
                  <a:cubicBezTo>
                    <a:pt x="261" y="659"/>
                    <a:pt x="260" y="655"/>
                    <a:pt x="259" y="652"/>
                  </a:cubicBezTo>
                  <a:lnTo>
                    <a:pt x="259" y="652"/>
                  </a:lnTo>
                  <a:cubicBezTo>
                    <a:pt x="296" y="711"/>
                    <a:pt x="334" y="772"/>
                    <a:pt x="373" y="832"/>
                  </a:cubicBezTo>
                  <a:cubicBezTo>
                    <a:pt x="525" y="1069"/>
                    <a:pt x="665" y="1318"/>
                    <a:pt x="812" y="1559"/>
                  </a:cubicBezTo>
                  <a:cubicBezTo>
                    <a:pt x="962" y="1807"/>
                    <a:pt x="1110" y="2060"/>
                    <a:pt x="1243" y="2318"/>
                  </a:cubicBezTo>
                  <a:cubicBezTo>
                    <a:pt x="1378" y="2581"/>
                    <a:pt x="1511" y="2843"/>
                    <a:pt x="1658" y="3098"/>
                  </a:cubicBezTo>
                  <a:cubicBezTo>
                    <a:pt x="1727" y="3219"/>
                    <a:pt x="1797" y="3337"/>
                    <a:pt x="1862" y="3460"/>
                  </a:cubicBezTo>
                  <a:cubicBezTo>
                    <a:pt x="1928" y="3582"/>
                    <a:pt x="1989" y="3708"/>
                    <a:pt x="2049" y="3835"/>
                  </a:cubicBezTo>
                  <a:cubicBezTo>
                    <a:pt x="2045" y="3827"/>
                    <a:pt x="2042" y="3821"/>
                    <a:pt x="2038" y="3813"/>
                  </a:cubicBezTo>
                  <a:lnTo>
                    <a:pt x="2038" y="3813"/>
                  </a:lnTo>
                  <a:cubicBezTo>
                    <a:pt x="2155" y="4064"/>
                    <a:pt x="2257" y="4321"/>
                    <a:pt x="2343" y="4585"/>
                  </a:cubicBezTo>
                  <a:cubicBezTo>
                    <a:pt x="2368" y="4672"/>
                    <a:pt x="2389" y="4760"/>
                    <a:pt x="2405" y="4849"/>
                  </a:cubicBezTo>
                  <a:cubicBezTo>
                    <a:pt x="2420" y="4942"/>
                    <a:pt x="2436" y="5037"/>
                    <a:pt x="2442" y="5132"/>
                  </a:cubicBezTo>
                  <a:lnTo>
                    <a:pt x="2443" y="5146"/>
                  </a:lnTo>
                  <a:lnTo>
                    <a:pt x="2443" y="5153"/>
                  </a:lnTo>
                  <a:lnTo>
                    <a:pt x="2442" y="5148"/>
                  </a:lnTo>
                  <a:lnTo>
                    <a:pt x="2442" y="5148"/>
                  </a:lnTo>
                  <a:cubicBezTo>
                    <a:pt x="2437" y="5243"/>
                    <a:pt x="2493" y="5330"/>
                    <a:pt x="2589" y="5345"/>
                  </a:cubicBezTo>
                  <a:cubicBezTo>
                    <a:pt x="2598" y="5347"/>
                    <a:pt x="2607" y="5348"/>
                    <a:pt x="2615" y="5348"/>
                  </a:cubicBezTo>
                  <a:cubicBezTo>
                    <a:pt x="2699" y="5348"/>
                    <a:pt x="2785" y="5286"/>
                    <a:pt x="2795" y="5199"/>
                  </a:cubicBezTo>
                  <a:cubicBezTo>
                    <a:pt x="2799" y="5148"/>
                    <a:pt x="2797" y="5097"/>
                    <a:pt x="2790" y="5046"/>
                  </a:cubicBezTo>
                  <a:cubicBezTo>
                    <a:pt x="2783" y="4979"/>
                    <a:pt x="2776" y="4913"/>
                    <a:pt x="2764" y="4845"/>
                  </a:cubicBezTo>
                  <a:cubicBezTo>
                    <a:pt x="2732" y="4650"/>
                    <a:pt x="2682" y="4458"/>
                    <a:pt x="2614" y="4272"/>
                  </a:cubicBezTo>
                  <a:cubicBezTo>
                    <a:pt x="2494" y="3942"/>
                    <a:pt x="2351" y="3621"/>
                    <a:pt x="2188" y="3312"/>
                  </a:cubicBezTo>
                  <a:cubicBezTo>
                    <a:pt x="2104" y="3158"/>
                    <a:pt x="2013" y="3008"/>
                    <a:pt x="1930" y="2855"/>
                  </a:cubicBezTo>
                  <a:cubicBezTo>
                    <a:pt x="1842" y="2696"/>
                    <a:pt x="1755" y="2537"/>
                    <a:pt x="1670" y="2377"/>
                  </a:cubicBezTo>
                  <a:cubicBezTo>
                    <a:pt x="1591" y="2220"/>
                    <a:pt x="1516" y="2063"/>
                    <a:pt x="1428" y="1911"/>
                  </a:cubicBezTo>
                  <a:cubicBezTo>
                    <a:pt x="1339" y="1756"/>
                    <a:pt x="1251" y="1596"/>
                    <a:pt x="1158" y="1443"/>
                  </a:cubicBezTo>
                  <a:cubicBezTo>
                    <a:pt x="981" y="1151"/>
                    <a:pt x="810" y="855"/>
                    <a:pt x="626" y="568"/>
                  </a:cubicBezTo>
                  <a:cubicBezTo>
                    <a:pt x="622" y="563"/>
                    <a:pt x="619" y="557"/>
                    <a:pt x="615" y="552"/>
                  </a:cubicBezTo>
                  <a:lnTo>
                    <a:pt x="615" y="552"/>
                  </a:lnTo>
                  <a:cubicBezTo>
                    <a:pt x="549" y="446"/>
                    <a:pt x="481" y="342"/>
                    <a:pt x="413" y="239"/>
                  </a:cubicBezTo>
                  <a:lnTo>
                    <a:pt x="413" y="239"/>
                  </a:lnTo>
                  <a:cubicBezTo>
                    <a:pt x="413" y="240"/>
                    <a:pt x="413" y="241"/>
                    <a:pt x="414" y="242"/>
                  </a:cubicBezTo>
                  <a:cubicBezTo>
                    <a:pt x="413" y="241"/>
                    <a:pt x="413" y="240"/>
                    <a:pt x="413" y="239"/>
                  </a:cubicBezTo>
                  <a:lnTo>
                    <a:pt x="413" y="239"/>
                  </a:lnTo>
                  <a:cubicBezTo>
                    <a:pt x="413" y="239"/>
                    <a:pt x="413" y="239"/>
                    <a:pt x="413" y="239"/>
                  </a:cubicBezTo>
                  <a:lnTo>
                    <a:pt x="413" y="239"/>
                  </a:lnTo>
                  <a:cubicBezTo>
                    <a:pt x="412" y="238"/>
                    <a:pt x="412" y="237"/>
                    <a:pt x="411" y="236"/>
                  </a:cubicBezTo>
                  <a:lnTo>
                    <a:pt x="411" y="236"/>
                  </a:lnTo>
                  <a:cubicBezTo>
                    <a:pt x="412" y="237"/>
                    <a:pt x="412" y="238"/>
                    <a:pt x="413" y="239"/>
                  </a:cubicBezTo>
                  <a:lnTo>
                    <a:pt x="413" y="239"/>
                  </a:lnTo>
                  <a:cubicBezTo>
                    <a:pt x="412" y="237"/>
                    <a:pt x="411" y="236"/>
                    <a:pt x="410" y="234"/>
                  </a:cubicBezTo>
                  <a:lnTo>
                    <a:pt x="410" y="234"/>
                  </a:lnTo>
                  <a:cubicBezTo>
                    <a:pt x="410" y="235"/>
                    <a:pt x="411" y="236"/>
                    <a:pt x="411" y="236"/>
                  </a:cubicBezTo>
                  <a:lnTo>
                    <a:pt x="411" y="236"/>
                  </a:lnTo>
                  <a:cubicBezTo>
                    <a:pt x="411" y="235"/>
                    <a:pt x="410" y="234"/>
                    <a:pt x="410" y="233"/>
                  </a:cubicBezTo>
                  <a:cubicBezTo>
                    <a:pt x="407" y="230"/>
                    <a:pt x="404" y="226"/>
                    <a:pt x="401" y="222"/>
                  </a:cubicBezTo>
                  <a:lnTo>
                    <a:pt x="401" y="222"/>
                  </a:lnTo>
                  <a:cubicBezTo>
                    <a:pt x="403" y="224"/>
                    <a:pt x="405" y="227"/>
                    <a:pt x="407" y="230"/>
                  </a:cubicBezTo>
                  <a:cubicBezTo>
                    <a:pt x="393" y="206"/>
                    <a:pt x="378" y="181"/>
                    <a:pt x="364" y="156"/>
                  </a:cubicBezTo>
                  <a:cubicBezTo>
                    <a:pt x="352" y="66"/>
                    <a:pt x="276" y="1"/>
                    <a:pt x="187"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2"/>
            <p:cNvSpPr/>
            <p:nvPr/>
          </p:nvSpPr>
          <p:spPr>
            <a:xfrm>
              <a:off x="5706375" y="1118775"/>
              <a:ext cx="45750" cy="118200"/>
            </a:xfrm>
            <a:custGeom>
              <a:avLst/>
              <a:gdLst/>
              <a:ahLst/>
              <a:cxnLst/>
              <a:rect l="l" t="t" r="r" b="b"/>
              <a:pathLst>
                <a:path w="1830" h="4728" extrusionOk="0">
                  <a:moveTo>
                    <a:pt x="1290" y="1449"/>
                  </a:moveTo>
                  <a:cubicBezTo>
                    <a:pt x="1290" y="1449"/>
                    <a:pt x="1290" y="1449"/>
                    <a:pt x="1290" y="1450"/>
                  </a:cubicBezTo>
                  <a:lnTo>
                    <a:pt x="1290" y="1450"/>
                  </a:lnTo>
                  <a:cubicBezTo>
                    <a:pt x="1290" y="1449"/>
                    <a:pt x="1290" y="1449"/>
                    <a:pt x="1290" y="1449"/>
                  </a:cubicBezTo>
                  <a:close/>
                  <a:moveTo>
                    <a:pt x="592" y="3019"/>
                  </a:moveTo>
                  <a:cubicBezTo>
                    <a:pt x="591" y="3021"/>
                    <a:pt x="591" y="3022"/>
                    <a:pt x="590" y="3023"/>
                  </a:cubicBezTo>
                  <a:cubicBezTo>
                    <a:pt x="591" y="3022"/>
                    <a:pt x="591" y="3021"/>
                    <a:pt x="592" y="3019"/>
                  </a:cubicBezTo>
                  <a:close/>
                  <a:moveTo>
                    <a:pt x="1625" y="1"/>
                  </a:moveTo>
                  <a:cubicBezTo>
                    <a:pt x="1549" y="1"/>
                    <a:pt x="1483" y="52"/>
                    <a:pt x="1456" y="126"/>
                  </a:cubicBezTo>
                  <a:cubicBezTo>
                    <a:pt x="1403" y="266"/>
                    <a:pt x="1360" y="407"/>
                    <a:pt x="1308" y="545"/>
                  </a:cubicBezTo>
                  <a:cubicBezTo>
                    <a:pt x="1265" y="654"/>
                    <a:pt x="1219" y="762"/>
                    <a:pt x="1175" y="871"/>
                  </a:cubicBezTo>
                  <a:cubicBezTo>
                    <a:pt x="1140" y="960"/>
                    <a:pt x="1099" y="1048"/>
                    <a:pt x="1055" y="1135"/>
                  </a:cubicBezTo>
                  <a:cubicBezTo>
                    <a:pt x="754" y="1696"/>
                    <a:pt x="495" y="2280"/>
                    <a:pt x="266" y="2877"/>
                  </a:cubicBezTo>
                  <a:cubicBezTo>
                    <a:pt x="206" y="3027"/>
                    <a:pt x="155" y="3181"/>
                    <a:pt x="115" y="3338"/>
                  </a:cubicBezTo>
                  <a:cubicBezTo>
                    <a:pt x="80" y="3480"/>
                    <a:pt x="44" y="3624"/>
                    <a:pt x="27" y="3771"/>
                  </a:cubicBezTo>
                  <a:cubicBezTo>
                    <a:pt x="6" y="3914"/>
                    <a:pt x="0" y="4058"/>
                    <a:pt x="8" y="4203"/>
                  </a:cubicBezTo>
                  <a:cubicBezTo>
                    <a:pt x="15" y="4315"/>
                    <a:pt x="28" y="4426"/>
                    <a:pt x="35" y="4535"/>
                  </a:cubicBezTo>
                  <a:cubicBezTo>
                    <a:pt x="35" y="4546"/>
                    <a:pt x="35" y="4555"/>
                    <a:pt x="35" y="4565"/>
                  </a:cubicBezTo>
                  <a:cubicBezTo>
                    <a:pt x="46" y="4657"/>
                    <a:pt x="123" y="4726"/>
                    <a:pt x="214" y="4728"/>
                  </a:cubicBezTo>
                  <a:cubicBezTo>
                    <a:pt x="228" y="4728"/>
                    <a:pt x="242" y="4725"/>
                    <a:pt x="256" y="4722"/>
                  </a:cubicBezTo>
                  <a:cubicBezTo>
                    <a:pt x="331" y="4704"/>
                    <a:pt x="392" y="4634"/>
                    <a:pt x="392" y="4555"/>
                  </a:cubicBezTo>
                  <a:cubicBezTo>
                    <a:pt x="392" y="4489"/>
                    <a:pt x="383" y="4423"/>
                    <a:pt x="378" y="4359"/>
                  </a:cubicBezTo>
                  <a:cubicBezTo>
                    <a:pt x="372" y="4289"/>
                    <a:pt x="364" y="4220"/>
                    <a:pt x="361" y="4151"/>
                  </a:cubicBezTo>
                  <a:cubicBezTo>
                    <a:pt x="360" y="4055"/>
                    <a:pt x="363" y="3959"/>
                    <a:pt x="373" y="3864"/>
                  </a:cubicBezTo>
                  <a:cubicBezTo>
                    <a:pt x="390" y="3737"/>
                    <a:pt x="416" y="3614"/>
                    <a:pt x="445" y="3489"/>
                  </a:cubicBezTo>
                  <a:cubicBezTo>
                    <a:pt x="463" y="3413"/>
                    <a:pt x="481" y="3336"/>
                    <a:pt x="505" y="3262"/>
                  </a:cubicBezTo>
                  <a:cubicBezTo>
                    <a:pt x="534" y="3175"/>
                    <a:pt x="564" y="3091"/>
                    <a:pt x="596" y="3006"/>
                  </a:cubicBezTo>
                  <a:lnTo>
                    <a:pt x="596" y="3006"/>
                  </a:lnTo>
                  <a:cubicBezTo>
                    <a:pt x="595" y="3010"/>
                    <a:pt x="593" y="3015"/>
                    <a:pt x="592" y="3019"/>
                  </a:cubicBezTo>
                  <a:lnTo>
                    <a:pt x="592" y="3019"/>
                  </a:lnTo>
                  <a:cubicBezTo>
                    <a:pt x="696" y="2746"/>
                    <a:pt x="805" y="2474"/>
                    <a:pt x="926" y="2208"/>
                  </a:cubicBezTo>
                  <a:cubicBezTo>
                    <a:pt x="1043" y="1954"/>
                    <a:pt x="1160" y="1698"/>
                    <a:pt x="1290" y="1450"/>
                  </a:cubicBezTo>
                  <a:lnTo>
                    <a:pt x="1290" y="1450"/>
                  </a:lnTo>
                  <a:cubicBezTo>
                    <a:pt x="1289" y="1451"/>
                    <a:pt x="1288" y="1453"/>
                    <a:pt x="1286" y="1455"/>
                  </a:cubicBezTo>
                  <a:lnTo>
                    <a:pt x="1286" y="1455"/>
                  </a:lnTo>
                  <a:cubicBezTo>
                    <a:pt x="1349" y="1341"/>
                    <a:pt x="1410" y="1228"/>
                    <a:pt x="1462" y="1109"/>
                  </a:cubicBezTo>
                  <a:cubicBezTo>
                    <a:pt x="1511" y="999"/>
                    <a:pt x="1554" y="885"/>
                    <a:pt x="1601" y="775"/>
                  </a:cubicBezTo>
                  <a:cubicBezTo>
                    <a:pt x="1675" y="596"/>
                    <a:pt x="1729" y="411"/>
                    <a:pt x="1795" y="232"/>
                  </a:cubicBezTo>
                  <a:cubicBezTo>
                    <a:pt x="1830" y="140"/>
                    <a:pt x="1767" y="35"/>
                    <a:pt x="1679" y="9"/>
                  </a:cubicBezTo>
                  <a:cubicBezTo>
                    <a:pt x="1661" y="3"/>
                    <a:pt x="1643" y="1"/>
                    <a:pt x="1625"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2"/>
            <p:cNvSpPr/>
            <p:nvPr/>
          </p:nvSpPr>
          <p:spPr>
            <a:xfrm>
              <a:off x="5604200" y="1019150"/>
              <a:ext cx="88025" cy="131100"/>
            </a:xfrm>
            <a:custGeom>
              <a:avLst/>
              <a:gdLst/>
              <a:ahLst/>
              <a:cxnLst/>
              <a:rect l="l" t="t" r="r" b="b"/>
              <a:pathLst>
                <a:path w="3521" h="5244" extrusionOk="0">
                  <a:moveTo>
                    <a:pt x="1270" y="1692"/>
                  </a:moveTo>
                  <a:cubicBezTo>
                    <a:pt x="1272" y="1695"/>
                    <a:pt x="1274" y="1698"/>
                    <a:pt x="1275" y="1701"/>
                  </a:cubicBezTo>
                  <a:cubicBezTo>
                    <a:pt x="1274" y="1698"/>
                    <a:pt x="1272" y="1695"/>
                    <a:pt x="1270" y="1692"/>
                  </a:cubicBezTo>
                  <a:close/>
                  <a:moveTo>
                    <a:pt x="203" y="0"/>
                  </a:moveTo>
                  <a:cubicBezTo>
                    <a:pt x="168" y="0"/>
                    <a:pt x="133" y="10"/>
                    <a:pt x="102" y="32"/>
                  </a:cubicBezTo>
                  <a:cubicBezTo>
                    <a:pt x="21" y="88"/>
                    <a:pt x="0" y="198"/>
                    <a:pt x="56" y="280"/>
                  </a:cubicBezTo>
                  <a:cubicBezTo>
                    <a:pt x="92" y="329"/>
                    <a:pt x="121" y="381"/>
                    <a:pt x="153" y="433"/>
                  </a:cubicBezTo>
                  <a:cubicBezTo>
                    <a:pt x="149" y="427"/>
                    <a:pt x="146" y="420"/>
                    <a:pt x="140" y="414"/>
                  </a:cubicBezTo>
                  <a:lnTo>
                    <a:pt x="140" y="414"/>
                  </a:lnTo>
                  <a:cubicBezTo>
                    <a:pt x="214" y="546"/>
                    <a:pt x="284" y="678"/>
                    <a:pt x="359" y="810"/>
                  </a:cubicBezTo>
                  <a:cubicBezTo>
                    <a:pt x="432" y="938"/>
                    <a:pt x="513" y="1062"/>
                    <a:pt x="589" y="1188"/>
                  </a:cubicBezTo>
                  <a:lnTo>
                    <a:pt x="589" y="1188"/>
                  </a:lnTo>
                  <a:cubicBezTo>
                    <a:pt x="587" y="1184"/>
                    <a:pt x="584" y="1181"/>
                    <a:pt x="582" y="1177"/>
                  </a:cubicBezTo>
                  <a:lnTo>
                    <a:pt x="582" y="1177"/>
                  </a:lnTo>
                  <a:cubicBezTo>
                    <a:pt x="709" y="1402"/>
                    <a:pt x="826" y="1631"/>
                    <a:pt x="955" y="1856"/>
                  </a:cubicBezTo>
                  <a:cubicBezTo>
                    <a:pt x="1133" y="2166"/>
                    <a:pt x="1337" y="2460"/>
                    <a:pt x="1535" y="2759"/>
                  </a:cubicBezTo>
                  <a:cubicBezTo>
                    <a:pt x="1638" y="2909"/>
                    <a:pt x="1739" y="3060"/>
                    <a:pt x="1848" y="3205"/>
                  </a:cubicBezTo>
                  <a:cubicBezTo>
                    <a:pt x="1953" y="3349"/>
                    <a:pt x="2059" y="3496"/>
                    <a:pt x="2164" y="3639"/>
                  </a:cubicBezTo>
                  <a:cubicBezTo>
                    <a:pt x="2273" y="3785"/>
                    <a:pt x="2382" y="3930"/>
                    <a:pt x="2487" y="4080"/>
                  </a:cubicBezTo>
                  <a:cubicBezTo>
                    <a:pt x="2584" y="4221"/>
                    <a:pt x="2666" y="4373"/>
                    <a:pt x="2762" y="4517"/>
                  </a:cubicBezTo>
                  <a:cubicBezTo>
                    <a:pt x="2867" y="4673"/>
                    <a:pt x="2976" y="4824"/>
                    <a:pt x="3075" y="4984"/>
                  </a:cubicBezTo>
                  <a:cubicBezTo>
                    <a:pt x="3105" y="5037"/>
                    <a:pt x="3134" y="5090"/>
                    <a:pt x="3159" y="5147"/>
                  </a:cubicBezTo>
                  <a:cubicBezTo>
                    <a:pt x="3189" y="5206"/>
                    <a:pt x="3250" y="5243"/>
                    <a:pt x="3317" y="5243"/>
                  </a:cubicBezTo>
                  <a:cubicBezTo>
                    <a:pt x="3318" y="5243"/>
                    <a:pt x="3319" y="5243"/>
                    <a:pt x="3320" y="5243"/>
                  </a:cubicBezTo>
                  <a:cubicBezTo>
                    <a:pt x="3347" y="5243"/>
                    <a:pt x="3374" y="5237"/>
                    <a:pt x="3399" y="5224"/>
                  </a:cubicBezTo>
                  <a:cubicBezTo>
                    <a:pt x="3485" y="5179"/>
                    <a:pt x="3520" y="5073"/>
                    <a:pt x="3478" y="4985"/>
                  </a:cubicBezTo>
                  <a:cubicBezTo>
                    <a:pt x="3450" y="4925"/>
                    <a:pt x="3419" y="4867"/>
                    <a:pt x="3385" y="4811"/>
                  </a:cubicBezTo>
                  <a:cubicBezTo>
                    <a:pt x="3291" y="4650"/>
                    <a:pt x="3179" y="4500"/>
                    <a:pt x="3076" y="4346"/>
                  </a:cubicBezTo>
                  <a:cubicBezTo>
                    <a:pt x="2982" y="4206"/>
                    <a:pt x="2901" y="4055"/>
                    <a:pt x="2805" y="3918"/>
                  </a:cubicBezTo>
                  <a:cubicBezTo>
                    <a:pt x="2705" y="3771"/>
                    <a:pt x="2598" y="3627"/>
                    <a:pt x="2492" y="3484"/>
                  </a:cubicBezTo>
                  <a:cubicBezTo>
                    <a:pt x="2059" y="2899"/>
                    <a:pt x="1641" y="2305"/>
                    <a:pt x="1264" y="1682"/>
                  </a:cubicBezTo>
                  <a:lnTo>
                    <a:pt x="1264" y="1682"/>
                  </a:lnTo>
                  <a:cubicBezTo>
                    <a:pt x="1266" y="1685"/>
                    <a:pt x="1268" y="1689"/>
                    <a:pt x="1270" y="1692"/>
                  </a:cubicBezTo>
                  <a:lnTo>
                    <a:pt x="1270" y="1692"/>
                  </a:lnTo>
                  <a:cubicBezTo>
                    <a:pt x="1169" y="1512"/>
                    <a:pt x="1075" y="1328"/>
                    <a:pt x="974" y="1150"/>
                  </a:cubicBezTo>
                  <a:cubicBezTo>
                    <a:pt x="876" y="975"/>
                    <a:pt x="772" y="807"/>
                    <a:pt x="671" y="635"/>
                  </a:cubicBezTo>
                  <a:lnTo>
                    <a:pt x="671" y="635"/>
                  </a:lnTo>
                  <a:cubicBezTo>
                    <a:pt x="671" y="638"/>
                    <a:pt x="672" y="640"/>
                    <a:pt x="673" y="642"/>
                  </a:cubicBezTo>
                  <a:cubicBezTo>
                    <a:pt x="566" y="454"/>
                    <a:pt x="472" y="255"/>
                    <a:pt x="351" y="78"/>
                  </a:cubicBezTo>
                  <a:cubicBezTo>
                    <a:pt x="316" y="27"/>
                    <a:pt x="260" y="0"/>
                    <a:pt x="203"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2"/>
            <p:cNvSpPr/>
            <p:nvPr/>
          </p:nvSpPr>
          <p:spPr>
            <a:xfrm>
              <a:off x="5766425" y="902450"/>
              <a:ext cx="125" cy="125"/>
            </a:xfrm>
            <a:custGeom>
              <a:avLst/>
              <a:gdLst/>
              <a:ahLst/>
              <a:cxnLst/>
              <a:rect l="l" t="t" r="r" b="b"/>
              <a:pathLst>
                <a:path w="5" h="5" extrusionOk="0">
                  <a:moveTo>
                    <a:pt x="4" y="0"/>
                  </a:moveTo>
                  <a:cubicBezTo>
                    <a:pt x="2" y="1"/>
                    <a:pt x="1" y="3"/>
                    <a:pt x="0" y="4"/>
                  </a:cubicBezTo>
                  <a:cubicBezTo>
                    <a:pt x="0" y="4"/>
                    <a:pt x="3" y="2"/>
                    <a:pt x="4"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2"/>
            <p:cNvSpPr/>
            <p:nvPr/>
          </p:nvSpPr>
          <p:spPr>
            <a:xfrm>
              <a:off x="5668675" y="900850"/>
              <a:ext cx="106400" cy="143400"/>
            </a:xfrm>
            <a:custGeom>
              <a:avLst/>
              <a:gdLst/>
              <a:ahLst/>
              <a:cxnLst/>
              <a:rect l="l" t="t" r="r" b="b"/>
              <a:pathLst>
                <a:path w="4256" h="5736" extrusionOk="0">
                  <a:moveTo>
                    <a:pt x="4138" y="346"/>
                  </a:moveTo>
                  <a:cubicBezTo>
                    <a:pt x="4138" y="346"/>
                    <a:pt x="4138" y="346"/>
                    <a:pt x="4138" y="346"/>
                  </a:cubicBezTo>
                  <a:cubicBezTo>
                    <a:pt x="4138" y="346"/>
                    <a:pt x="4138" y="346"/>
                    <a:pt x="4138" y="346"/>
                  </a:cubicBezTo>
                  <a:close/>
                  <a:moveTo>
                    <a:pt x="485" y="5255"/>
                  </a:moveTo>
                  <a:cubicBezTo>
                    <a:pt x="484" y="5257"/>
                    <a:pt x="483" y="5259"/>
                    <a:pt x="482" y="5262"/>
                  </a:cubicBezTo>
                  <a:cubicBezTo>
                    <a:pt x="483" y="5260"/>
                    <a:pt x="484" y="5257"/>
                    <a:pt x="485" y="5255"/>
                  </a:cubicBezTo>
                  <a:close/>
                  <a:moveTo>
                    <a:pt x="4054" y="0"/>
                  </a:moveTo>
                  <a:cubicBezTo>
                    <a:pt x="4001" y="0"/>
                    <a:pt x="3949" y="25"/>
                    <a:pt x="3911" y="67"/>
                  </a:cubicBezTo>
                  <a:cubicBezTo>
                    <a:pt x="3885" y="99"/>
                    <a:pt x="3856" y="130"/>
                    <a:pt x="3829" y="160"/>
                  </a:cubicBezTo>
                  <a:cubicBezTo>
                    <a:pt x="3833" y="155"/>
                    <a:pt x="3839" y="149"/>
                    <a:pt x="3845" y="142"/>
                  </a:cubicBezTo>
                  <a:lnTo>
                    <a:pt x="3845" y="142"/>
                  </a:lnTo>
                  <a:cubicBezTo>
                    <a:pt x="3798" y="194"/>
                    <a:pt x="3752" y="242"/>
                    <a:pt x="3711" y="296"/>
                  </a:cubicBezTo>
                  <a:cubicBezTo>
                    <a:pt x="3647" y="379"/>
                    <a:pt x="3589" y="465"/>
                    <a:pt x="3523" y="546"/>
                  </a:cubicBezTo>
                  <a:lnTo>
                    <a:pt x="3527" y="542"/>
                  </a:lnTo>
                  <a:lnTo>
                    <a:pt x="3527" y="542"/>
                  </a:lnTo>
                  <a:cubicBezTo>
                    <a:pt x="3452" y="627"/>
                    <a:pt x="3370" y="706"/>
                    <a:pt x="3295" y="789"/>
                  </a:cubicBezTo>
                  <a:cubicBezTo>
                    <a:pt x="3240" y="849"/>
                    <a:pt x="3191" y="908"/>
                    <a:pt x="3139" y="968"/>
                  </a:cubicBezTo>
                  <a:lnTo>
                    <a:pt x="3139" y="968"/>
                  </a:lnTo>
                  <a:cubicBezTo>
                    <a:pt x="3141" y="966"/>
                    <a:pt x="3142" y="964"/>
                    <a:pt x="3143" y="963"/>
                  </a:cubicBezTo>
                  <a:lnTo>
                    <a:pt x="3143" y="963"/>
                  </a:lnTo>
                  <a:cubicBezTo>
                    <a:pt x="2898" y="1241"/>
                    <a:pt x="2664" y="1528"/>
                    <a:pt x="2420" y="1807"/>
                  </a:cubicBezTo>
                  <a:cubicBezTo>
                    <a:pt x="2427" y="1802"/>
                    <a:pt x="2431" y="1797"/>
                    <a:pt x="2436" y="1791"/>
                  </a:cubicBezTo>
                  <a:lnTo>
                    <a:pt x="2436" y="1791"/>
                  </a:lnTo>
                  <a:cubicBezTo>
                    <a:pt x="2341" y="1898"/>
                    <a:pt x="2245" y="2003"/>
                    <a:pt x="2156" y="2114"/>
                  </a:cubicBezTo>
                  <a:cubicBezTo>
                    <a:pt x="2046" y="2250"/>
                    <a:pt x="1944" y="2389"/>
                    <a:pt x="1834" y="2523"/>
                  </a:cubicBezTo>
                  <a:cubicBezTo>
                    <a:pt x="1730" y="2653"/>
                    <a:pt x="1620" y="2779"/>
                    <a:pt x="1518" y="2912"/>
                  </a:cubicBezTo>
                  <a:cubicBezTo>
                    <a:pt x="1430" y="3028"/>
                    <a:pt x="1343" y="3145"/>
                    <a:pt x="1256" y="3262"/>
                  </a:cubicBezTo>
                  <a:cubicBezTo>
                    <a:pt x="1152" y="3395"/>
                    <a:pt x="1041" y="3522"/>
                    <a:pt x="938" y="3656"/>
                  </a:cubicBezTo>
                  <a:cubicBezTo>
                    <a:pt x="844" y="3777"/>
                    <a:pt x="756" y="3903"/>
                    <a:pt x="676" y="4034"/>
                  </a:cubicBezTo>
                  <a:cubicBezTo>
                    <a:pt x="620" y="4124"/>
                    <a:pt x="566" y="4217"/>
                    <a:pt x="515" y="4308"/>
                  </a:cubicBezTo>
                  <a:cubicBezTo>
                    <a:pt x="455" y="4413"/>
                    <a:pt x="414" y="4524"/>
                    <a:pt x="366" y="4633"/>
                  </a:cubicBezTo>
                  <a:cubicBezTo>
                    <a:pt x="318" y="4738"/>
                    <a:pt x="264" y="4841"/>
                    <a:pt x="222" y="4947"/>
                  </a:cubicBezTo>
                  <a:cubicBezTo>
                    <a:pt x="188" y="5030"/>
                    <a:pt x="156" y="5112"/>
                    <a:pt x="127" y="5195"/>
                  </a:cubicBezTo>
                  <a:cubicBezTo>
                    <a:pt x="102" y="5270"/>
                    <a:pt x="83" y="5345"/>
                    <a:pt x="59" y="5420"/>
                  </a:cubicBezTo>
                  <a:cubicBezTo>
                    <a:pt x="53" y="5431"/>
                    <a:pt x="49" y="5440"/>
                    <a:pt x="45" y="5451"/>
                  </a:cubicBezTo>
                  <a:cubicBezTo>
                    <a:pt x="12" y="5494"/>
                    <a:pt x="0" y="5550"/>
                    <a:pt x="14" y="5603"/>
                  </a:cubicBezTo>
                  <a:cubicBezTo>
                    <a:pt x="36" y="5680"/>
                    <a:pt x="107" y="5735"/>
                    <a:pt x="187" y="5736"/>
                  </a:cubicBezTo>
                  <a:cubicBezTo>
                    <a:pt x="202" y="5736"/>
                    <a:pt x="218" y="5734"/>
                    <a:pt x="232" y="5730"/>
                  </a:cubicBezTo>
                  <a:cubicBezTo>
                    <a:pt x="314" y="5707"/>
                    <a:pt x="353" y="5641"/>
                    <a:pt x="384" y="5568"/>
                  </a:cubicBezTo>
                  <a:cubicBezTo>
                    <a:pt x="427" y="5465"/>
                    <a:pt x="450" y="5355"/>
                    <a:pt x="485" y="5250"/>
                  </a:cubicBezTo>
                  <a:lnTo>
                    <a:pt x="485" y="5250"/>
                  </a:lnTo>
                  <a:cubicBezTo>
                    <a:pt x="485" y="5252"/>
                    <a:pt x="485" y="5253"/>
                    <a:pt x="485" y="5255"/>
                  </a:cubicBezTo>
                  <a:lnTo>
                    <a:pt x="485" y="5255"/>
                  </a:lnTo>
                  <a:cubicBezTo>
                    <a:pt x="536" y="5122"/>
                    <a:pt x="589" y="4988"/>
                    <a:pt x="653" y="4861"/>
                  </a:cubicBezTo>
                  <a:cubicBezTo>
                    <a:pt x="706" y="4752"/>
                    <a:pt x="745" y="4639"/>
                    <a:pt x="800" y="4530"/>
                  </a:cubicBezTo>
                  <a:cubicBezTo>
                    <a:pt x="835" y="4466"/>
                    <a:pt x="870" y="4406"/>
                    <a:pt x="907" y="4343"/>
                  </a:cubicBezTo>
                  <a:cubicBezTo>
                    <a:pt x="961" y="4250"/>
                    <a:pt x="1016" y="4159"/>
                    <a:pt x="1075" y="4071"/>
                  </a:cubicBezTo>
                  <a:cubicBezTo>
                    <a:pt x="1195" y="3901"/>
                    <a:pt x="1328" y="3744"/>
                    <a:pt x="1459" y="3581"/>
                  </a:cubicBezTo>
                  <a:cubicBezTo>
                    <a:pt x="1583" y="3425"/>
                    <a:pt x="1700" y="3262"/>
                    <a:pt x="1822" y="3102"/>
                  </a:cubicBezTo>
                  <a:cubicBezTo>
                    <a:pt x="1953" y="2930"/>
                    <a:pt x="2098" y="2769"/>
                    <a:pt x="2230" y="2597"/>
                  </a:cubicBezTo>
                  <a:cubicBezTo>
                    <a:pt x="2341" y="2453"/>
                    <a:pt x="2453" y="2310"/>
                    <a:pt x="2572" y="2173"/>
                  </a:cubicBezTo>
                  <a:lnTo>
                    <a:pt x="2572" y="2173"/>
                  </a:lnTo>
                  <a:lnTo>
                    <a:pt x="2568" y="2178"/>
                  </a:lnTo>
                  <a:cubicBezTo>
                    <a:pt x="2841" y="1870"/>
                    <a:pt x="3100" y="1552"/>
                    <a:pt x="3372" y="1242"/>
                  </a:cubicBezTo>
                  <a:lnTo>
                    <a:pt x="3372" y="1242"/>
                  </a:lnTo>
                  <a:lnTo>
                    <a:pt x="3369" y="1246"/>
                  </a:lnTo>
                  <a:lnTo>
                    <a:pt x="3530" y="1060"/>
                  </a:lnTo>
                  <a:cubicBezTo>
                    <a:pt x="3639" y="938"/>
                    <a:pt x="3761" y="827"/>
                    <a:pt x="3861" y="695"/>
                  </a:cubicBezTo>
                  <a:cubicBezTo>
                    <a:pt x="3919" y="615"/>
                    <a:pt x="3976" y="532"/>
                    <a:pt x="4040" y="456"/>
                  </a:cubicBezTo>
                  <a:cubicBezTo>
                    <a:pt x="4075" y="417"/>
                    <a:pt x="4108" y="380"/>
                    <a:pt x="4141" y="342"/>
                  </a:cubicBezTo>
                  <a:lnTo>
                    <a:pt x="4141" y="342"/>
                  </a:lnTo>
                  <a:cubicBezTo>
                    <a:pt x="4140" y="343"/>
                    <a:pt x="4139" y="345"/>
                    <a:pt x="4138" y="346"/>
                  </a:cubicBezTo>
                  <a:lnTo>
                    <a:pt x="4138" y="346"/>
                  </a:lnTo>
                  <a:cubicBezTo>
                    <a:pt x="4157" y="326"/>
                    <a:pt x="4175" y="307"/>
                    <a:pt x="4191" y="286"/>
                  </a:cubicBezTo>
                  <a:cubicBezTo>
                    <a:pt x="4255" y="214"/>
                    <a:pt x="4233" y="95"/>
                    <a:pt x="4159" y="38"/>
                  </a:cubicBezTo>
                  <a:cubicBezTo>
                    <a:pt x="4127" y="12"/>
                    <a:pt x="4090" y="0"/>
                    <a:pt x="4054"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2"/>
            <p:cNvSpPr/>
            <p:nvPr/>
          </p:nvSpPr>
          <p:spPr>
            <a:xfrm>
              <a:off x="5766325" y="902550"/>
              <a:ext cx="125" cy="100"/>
            </a:xfrm>
            <a:custGeom>
              <a:avLst/>
              <a:gdLst/>
              <a:ahLst/>
              <a:cxnLst/>
              <a:rect l="l" t="t" r="r" b="b"/>
              <a:pathLst>
                <a:path w="5" h="4" extrusionOk="0">
                  <a:moveTo>
                    <a:pt x="1" y="3"/>
                  </a:moveTo>
                  <a:lnTo>
                    <a:pt x="4" y="0"/>
                  </a:lnTo>
                  <a:cubicBezTo>
                    <a:pt x="4" y="0"/>
                    <a:pt x="3" y="1"/>
                    <a:pt x="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2"/>
            <p:cNvSpPr/>
            <p:nvPr/>
          </p:nvSpPr>
          <p:spPr>
            <a:xfrm>
              <a:off x="5662675" y="820550"/>
              <a:ext cx="48250" cy="89575"/>
            </a:xfrm>
            <a:custGeom>
              <a:avLst/>
              <a:gdLst/>
              <a:ahLst/>
              <a:cxnLst/>
              <a:rect l="l" t="t" r="r" b="b"/>
              <a:pathLst>
                <a:path w="1930" h="3583" extrusionOk="0">
                  <a:moveTo>
                    <a:pt x="192" y="1"/>
                  </a:moveTo>
                  <a:cubicBezTo>
                    <a:pt x="175" y="1"/>
                    <a:pt x="158" y="3"/>
                    <a:pt x="141" y="8"/>
                  </a:cubicBezTo>
                  <a:cubicBezTo>
                    <a:pt x="45" y="38"/>
                    <a:pt x="1" y="138"/>
                    <a:pt x="25" y="232"/>
                  </a:cubicBezTo>
                  <a:cubicBezTo>
                    <a:pt x="40" y="287"/>
                    <a:pt x="60" y="342"/>
                    <a:pt x="85" y="394"/>
                  </a:cubicBezTo>
                  <a:cubicBezTo>
                    <a:pt x="113" y="458"/>
                    <a:pt x="142" y="524"/>
                    <a:pt x="173" y="587"/>
                  </a:cubicBezTo>
                  <a:cubicBezTo>
                    <a:pt x="235" y="719"/>
                    <a:pt x="303" y="851"/>
                    <a:pt x="366" y="983"/>
                  </a:cubicBezTo>
                  <a:cubicBezTo>
                    <a:pt x="430" y="1116"/>
                    <a:pt x="489" y="1249"/>
                    <a:pt x="556" y="1380"/>
                  </a:cubicBezTo>
                  <a:cubicBezTo>
                    <a:pt x="623" y="1512"/>
                    <a:pt x="692" y="1642"/>
                    <a:pt x="761" y="1775"/>
                  </a:cubicBezTo>
                  <a:cubicBezTo>
                    <a:pt x="898" y="2041"/>
                    <a:pt x="1040" y="2307"/>
                    <a:pt x="1167" y="2578"/>
                  </a:cubicBezTo>
                  <a:cubicBezTo>
                    <a:pt x="1224" y="2699"/>
                    <a:pt x="1284" y="2818"/>
                    <a:pt x="1340" y="2939"/>
                  </a:cubicBezTo>
                  <a:cubicBezTo>
                    <a:pt x="1397" y="3068"/>
                    <a:pt x="1458" y="3195"/>
                    <a:pt x="1511" y="3326"/>
                  </a:cubicBezTo>
                  <a:cubicBezTo>
                    <a:pt x="1526" y="3370"/>
                    <a:pt x="1543" y="3413"/>
                    <a:pt x="1559" y="3458"/>
                  </a:cubicBezTo>
                  <a:cubicBezTo>
                    <a:pt x="1583" y="3532"/>
                    <a:pt x="1652" y="3581"/>
                    <a:pt x="1729" y="3582"/>
                  </a:cubicBezTo>
                  <a:cubicBezTo>
                    <a:pt x="1747" y="3582"/>
                    <a:pt x="1765" y="3579"/>
                    <a:pt x="1782" y="3574"/>
                  </a:cubicBezTo>
                  <a:cubicBezTo>
                    <a:pt x="1873" y="3546"/>
                    <a:pt x="1930" y="3443"/>
                    <a:pt x="1899" y="3351"/>
                  </a:cubicBezTo>
                  <a:cubicBezTo>
                    <a:pt x="1807" y="3084"/>
                    <a:pt x="1681" y="2832"/>
                    <a:pt x="1561" y="2576"/>
                  </a:cubicBezTo>
                  <a:cubicBezTo>
                    <a:pt x="1431" y="2300"/>
                    <a:pt x="1296" y="2028"/>
                    <a:pt x="1156" y="1758"/>
                  </a:cubicBezTo>
                  <a:cubicBezTo>
                    <a:pt x="1087" y="1628"/>
                    <a:pt x="1021" y="1497"/>
                    <a:pt x="952" y="1367"/>
                  </a:cubicBezTo>
                  <a:cubicBezTo>
                    <a:pt x="879" y="1229"/>
                    <a:pt x="812" y="1088"/>
                    <a:pt x="744" y="946"/>
                  </a:cubicBezTo>
                  <a:cubicBezTo>
                    <a:pt x="623" y="689"/>
                    <a:pt x="486" y="437"/>
                    <a:pt x="380" y="172"/>
                  </a:cubicBezTo>
                  <a:cubicBezTo>
                    <a:pt x="375" y="156"/>
                    <a:pt x="369" y="140"/>
                    <a:pt x="365" y="124"/>
                  </a:cubicBezTo>
                  <a:cubicBezTo>
                    <a:pt x="346" y="48"/>
                    <a:pt x="268" y="1"/>
                    <a:pt x="192"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2"/>
            <p:cNvSpPr/>
            <p:nvPr/>
          </p:nvSpPr>
          <p:spPr>
            <a:xfrm>
              <a:off x="5688400" y="672000"/>
              <a:ext cx="40950" cy="113975"/>
            </a:xfrm>
            <a:custGeom>
              <a:avLst/>
              <a:gdLst/>
              <a:ahLst/>
              <a:cxnLst/>
              <a:rect l="l" t="t" r="r" b="b"/>
              <a:pathLst>
                <a:path w="1638" h="4559" extrusionOk="0">
                  <a:moveTo>
                    <a:pt x="403" y="4276"/>
                  </a:moveTo>
                  <a:cubicBezTo>
                    <a:pt x="404" y="4277"/>
                    <a:pt x="404" y="4278"/>
                    <a:pt x="404" y="4279"/>
                  </a:cubicBezTo>
                  <a:lnTo>
                    <a:pt x="404" y="4279"/>
                  </a:lnTo>
                  <a:cubicBezTo>
                    <a:pt x="404" y="4278"/>
                    <a:pt x="404" y="4277"/>
                    <a:pt x="403" y="4276"/>
                  </a:cubicBezTo>
                  <a:close/>
                  <a:moveTo>
                    <a:pt x="1441" y="0"/>
                  </a:moveTo>
                  <a:cubicBezTo>
                    <a:pt x="1365" y="0"/>
                    <a:pt x="1294" y="49"/>
                    <a:pt x="1270" y="124"/>
                  </a:cubicBezTo>
                  <a:cubicBezTo>
                    <a:pt x="1256" y="169"/>
                    <a:pt x="1242" y="212"/>
                    <a:pt x="1225" y="255"/>
                  </a:cubicBezTo>
                  <a:lnTo>
                    <a:pt x="1225" y="255"/>
                  </a:lnTo>
                  <a:cubicBezTo>
                    <a:pt x="1184" y="358"/>
                    <a:pt x="1148" y="462"/>
                    <a:pt x="1111" y="564"/>
                  </a:cubicBezTo>
                  <a:cubicBezTo>
                    <a:pt x="1053" y="700"/>
                    <a:pt x="987" y="832"/>
                    <a:pt x="930" y="967"/>
                  </a:cubicBezTo>
                  <a:cubicBezTo>
                    <a:pt x="869" y="1114"/>
                    <a:pt x="800" y="1257"/>
                    <a:pt x="738" y="1404"/>
                  </a:cubicBezTo>
                  <a:cubicBezTo>
                    <a:pt x="606" y="1715"/>
                    <a:pt x="466" y="2025"/>
                    <a:pt x="355" y="2344"/>
                  </a:cubicBezTo>
                  <a:cubicBezTo>
                    <a:pt x="323" y="2431"/>
                    <a:pt x="293" y="2520"/>
                    <a:pt x="260" y="2609"/>
                  </a:cubicBezTo>
                  <a:cubicBezTo>
                    <a:pt x="233" y="2681"/>
                    <a:pt x="203" y="2755"/>
                    <a:pt x="176" y="2829"/>
                  </a:cubicBezTo>
                  <a:cubicBezTo>
                    <a:pt x="119" y="2987"/>
                    <a:pt x="73" y="3146"/>
                    <a:pt x="37" y="3309"/>
                  </a:cubicBezTo>
                  <a:cubicBezTo>
                    <a:pt x="12" y="3423"/>
                    <a:pt x="0" y="3538"/>
                    <a:pt x="1" y="3655"/>
                  </a:cubicBezTo>
                  <a:cubicBezTo>
                    <a:pt x="2" y="3745"/>
                    <a:pt x="16" y="3835"/>
                    <a:pt x="22" y="3926"/>
                  </a:cubicBezTo>
                  <a:cubicBezTo>
                    <a:pt x="28" y="4005"/>
                    <a:pt x="28" y="4083"/>
                    <a:pt x="32" y="4161"/>
                  </a:cubicBezTo>
                  <a:cubicBezTo>
                    <a:pt x="37" y="4228"/>
                    <a:pt x="44" y="4295"/>
                    <a:pt x="56" y="4361"/>
                  </a:cubicBezTo>
                  <a:lnTo>
                    <a:pt x="56" y="4362"/>
                  </a:lnTo>
                  <a:lnTo>
                    <a:pt x="56" y="4362"/>
                  </a:lnTo>
                  <a:cubicBezTo>
                    <a:pt x="55" y="4380"/>
                    <a:pt x="56" y="4398"/>
                    <a:pt x="60" y="4416"/>
                  </a:cubicBezTo>
                  <a:cubicBezTo>
                    <a:pt x="74" y="4473"/>
                    <a:pt x="109" y="4513"/>
                    <a:pt x="161" y="4541"/>
                  </a:cubicBezTo>
                  <a:cubicBezTo>
                    <a:pt x="183" y="4552"/>
                    <a:pt x="207" y="4559"/>
                    <a:pt x="231" y="4559"/>
                  </a:cubicBezTo>
                  <a:cubicBezTo>
                    <a:pt x="269" y="4558"/>
                    <a:pt x="307" y="4546"/>
                    <a:pt x="339" y="4525"/>
                  </a:cubicBezTo>
                  <a:cubicBezTo>
                    <a:pt x="429" y="4470"/>
                    <a:pt x="419" y="4367"/>
                    <a:pt x="404" y="4279"/>
                  </a:cubicBezTo>
                  <a:lnTo>
                    <a:pt x="404" y="4279"/>
                  </a:lnTo>
                  <a:cubicBezTo>
                    <a:pt x="404" y="4280"/>
                    <a:pt x="404" y="4282"/>
                    <a:pt x="404" y="4283"/>
                  </a:cubicBezTo>
                  <a:lnTo>
                    <a:pt x="404" y="4283"/>
                  </a:lnTo>
                  <a:cubicBezTo>
                    <a:pt x="390" y="4181"/>
                    <a:pt x="386" y="4078"/>
                    <a:pt x="382" y="3974"/>
                  </a:cubicBezTo>
                  <a:cubicBezTo>
                    <a:pt x="378" y="3871"/>
                    <a:pt x="364" y="3770"/>
                    <a:pt x="357" y="3667"/>
                  </a:cubicBezTo>
                  <a:cubicBezTo>
                    <a:pt x="357" y="3660"/>
                    <a:pt x="356" y="3654"/>
                    <a:pt x="356" y="3648"/>
                  </a:cubicBezTo>
                  <a:lnTo>
                    <a:pt x="356" y="3648"/>
                  </a:lnTo>
                  <a:cubicBezTo>
                    <a:pt x="357" y="3653"/>
                    <a:pt x="357" y="3658"/>
                    <a:pt x="357" y="3663"/>
                  </a:cubicBezTo>
                  <a:cubicBezTo>
                    <a:pt x="357" y="3608"/>
                    <a:pt x="359" y="3555"/>
                    <a:pt x="365" y="3501"/>
                  </a:cubicBezTo>
                  <a:cubicBezTo>
                    <a:pt x="376" y="3438"/>
                    <a:pt x="386" y="3378"/>
                    <a:pt x="400" y="3318"/>
                  </a:cubicBezTo>
                  <a:cubicBezTo>
                    <a:pt x="446" y="3147"/>
                    <a:pt x="500" y="2979"/>
                    <a:pt x="564" y="2814"/>
                  </a:cubicBezTo>
                  <a:cubicBezTo>
                    <a:pt x="633" y="2632"/>
                    <a:pt x="694" y="2447"/>
                    <a:pt x="765" y="2265"/>
                  </a:cubicBezTo>
                  <a:cubicBezTo>
                    <a:pt x="891" y="1948"/>
                    <a:pt x="1025" y="1633"/>
                    <a:pt x="1166" y="1319"/>
                  </a:cubicBezTo>
                  <a:cubicBezTo>
                    <a:pt x="1228" y="1180"/>
                    <a:pt x="1284" y="1036"/>
                    <a:pt x="1349" y="897"/>
                  </a:cubicBezTo>
                  <a:cubicBezTo>
                    <a:pt x="1383" y="826"/>
                    <a:pt x="1419" y="757"/>
                    <a:pt x="1447" y="683"/>
                  </a:cubicBezTo>
                  <a:cubicBezTo>
                    <a:pt x="1472" y="614"/>
                    <a:pt x="1494" y="544"/>
                    <a:pt x="1519" y="477"/>
                  </a:cubicBezTo>
                  <a:lnTo>
                    <a:pt x="1519" y="477"/>
                  </a:lnTo>
                  <a:lnTo>
                    <a:pt x="1511" y="497"/>
                  </a:lnTo>
                  <a:cubicBezTo>
                    <a:pt x="1546" y="409"/>
                    <a:pt x="1582" y="324"/>
                    <a:pt x="1610" y="231"/>
                  </a:cubicBezTo>
                  <a:cubicBezTo>
                    <a:pt x="1638" y="138"/>
                    <a:pt x="1586" y="39"/>
                    <a:pt x="1493" y="8"/>
                  </a:cubicBezTo>
                  <a:cubicBezTo>
                    <a:pt x="1476" y="3"/>
                    <a:pt x="1458" y="0"/>
                    <a:pt x="1441"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2"/>
            <p:cNvSpPr/>
            <p:nvPr/>
          </p:nvSpPr>
          <p:spPr>
            <a:xfrm>
              <a:off x="5641825" y="1455825"/>
              <a:ext cx="9850" cy="10225"/>
            </a:xfrm>
            <a:custGeom>
              <a:avLst/>
              <a:gdLst/>
              <a:ahLst/>
              <a:cxnLst/>
              <a:rect l="l" t="t" r="r" b="b"/>
              <a:pathLst>
                <a:path w="394" h="409" extrusionOk="0">
                  <a:moveTo>
                    <a:pt x="198" y="0"/>
                  </a:moveTo>
                  <a:cubicBezTo>
                    <a:pt x="128" y="0"/>
                    <a:pt x="63" y="41"/>
                    <a:pt x="34" y="107"/>
                  </a:cubicBezTo>
                  <a:cubicBezTo>
                    <a:pt x="20" y="130"/>
                    <a:pt x="10" y="157"/>
                    <a:pt x="7" y="184"/>
                  </a:cubicBezTo>
                  <a:cubicBezTo>
                    <a:pt x="1" y="210"/>
                    <a:pt x="1" y="236"/>
                    <a:pt x="7" y="261"/>
                  </a:cubicBezTo>
                  <a:cubicBezTo>
                    <a:pt x="24" y="334"/>
                    <a:pt x="82" y="391"/>
                    <a:pt x="155" y="405"/>
                  </a:cubicBezTo>
                  <a:cubicBezTo>
                    <a:pt x="165" y="407"/>
                    <a:pt x="177" y="408"/>
                    <a:pt x="188" y="408"/>
                  </a:cubicBezTo>
                  <a:cubicBezTo>
                    <a:pt x="286" y="407"/>
                    <a:pt x="365" y="329"/>
                    <a:pt x="366" y="231"/>
                  </a:cubicBezTo>
                  <a:cubicBezTo>
                    <a:pt x="368" y="223"/>
                    <a:pt x="370" y="216"/>
                    <a:pt x="372" y="208"/>
                  </a:cubicBezTo>
                  <a:cubicBezTo>
                    <a:pt x="393" y="115"/>
                    <a:pt x="321" y="19"/>
                    <a:pt x="229" y="3"/>
                  </a:cubicBezTo>
                  <a:cubicBezTo>
                    <a:pt x="218" y="1"/>
                    <a:pt x="208" y="0"/>
                    <a:pt x="19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2"/>
            <p:cNvSpPr/>
            <p:nvPr/>
          </p:nvSpPr>
          <p:spPr>
            <a:xfrm>
              <a:off x="5721325" y="1305900"/>
              <a:ext cx="10875" cy="8975"/>
            </a:xfrm>
            <a:custGeom>
              <a:avLst/>
              <a:gdLst/>
              <a:ahLst/>
              <a:cxnLst/>
              <a:rect l="l" t="t" r="r" b="b"/>
              <a:pathLst>
                <a:path w="435" h="359" extrusionOk="0">
                  <a:moveTo>
                    <a:pt x="250" y="0"/>
                  </a:moveTo>
                  <a:cubicBezTo>
                    <a:pt x="205" y="0"/>
                    <a:pt x="161" y="17"/>
                    <a:pt x="130" y="49"/>
                  </a:cubicBezTo>
                  <a:cubicBezTo>
                    <a:pt x="0" y="151"/>
                    <a:pt x="73" y="358"/>
                    <a:pt x="237" y="358"/>
                  </a:cubicBezTo>
                  <a:cubicBezTo>
                    <a:pt x="238" y="358"/>
                    <a:pt x="239" y="358"/>
                    <a:pt x="239" y="358"/>
                  </a:cubicBezTo>
                  <a:cubicBezTo>
                    <a:pt x="252" y="358"/>
                    <a:pt x="265" y="357"/>
                    <a:pt x="276" y="354"/>
                  </a:cubicBezTo>
                  <a:cubicBezTo>
                    <a:pt x="345" y="338"/>
                    <a:pt x="398" y="283"/>
                    <a:pt x="410" y="214"/>
                  </a:cubicBezTo>
                  <a:cubicBezTo>
                    <a:pt x="435" y="113"/>
                    <a:pt x="367" y="6"/>
                    <a:pt x="254" y="0"/>
                  </a:cubicBezTo>
                  <a:cubicBezTo>
                    <a:pt x="253" y="0"/>
                    <a:pt x="251" y="0"/>
                    <a:pt x="250"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2"/>
            <p:cNvSpPr/>
            <p:nvPr/>
          </p:nvSpPr>
          <p:spPr>
            <a:xfrm>
              <a:off x="5725750" y="1289400"/>
              <a:ext cx="9775" cy="9650"/>
            </a:xfrm>
            <a:custGeom>
              <a:avLst/>
              <a:gdLst/>
              <a:ahLst/>
              <a:cxnLst/>
              <a:rect l="l" t="t" r="r" b="b"/>
              <a:pathLst>
                <a:path w="391" h="386" extrusionOk="0">
                  <a:moveTo>
                    <a:pt x="193" y="1"/>
                  </a:moveTo>
                  <a:cubicBezTo>
                    <a:pt x="141" y="1"/>
                    <a:pt x="90" y="23"/>
                    <a:pt x="53" y="64"/>
                  </a:cubicBezTo>
                  <a:cubicBezTo>
                    <a:pt x="17" y="106"/>
                    <a:pt x="0" y="161"/>
                    <a:pt x="4" y="216"/>
                  </a:cubicBezTo>
                  <a:cubicBezTo>
                    <a:pt x="15" y="309"/>
                    <a:pt x="95" y="386"/>
                    <a:pt x="187" y="386"/>
                  </a:cubicBezTo>
                  <a:cubicBezTo>
                    <a:pt x="202" y="386"/>
                    <a:pt x="217" y="384"/>
                    <a:pt x="230" y="381"/>
                  </a:cubicBezTo>
                  <a:cubicBezTo>
                    <a:pt x="330" y="355"/>
                    <a:pt x="391" y="256"/>
                    <a:pt x="370" y="156"/>
                  </a:cubicBezTo>
                  <a:cubicBezTo>
                    <a:pt x="368" y="142"/>
                    <a:pt x="363" y="129"/>
                    <a:pt x="357" y="117"/>
                  </a:cubicBezTo>
                  <a:cubicBezTo>
                    <a:pt x="346" y="87"/>
                    <a:pt x="328" y="61"/>
                    <a:pt x="304" y="41"/>
                  </a:cubicBezTo>
                  <a:cubicBezTo>
                    <a:pt x="271" y="13"/>
                    <a:pt x="232" y="1"/>
                    <a:pt x="19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2"/>
            <p:cNvSpPr/>
            <p:nvPr/>
          </p:nvSpPr>
          <p:spPr>
            <a:xfrm>
              <a:off x="5662625" y="1149225"/>
              <a:ext cx="10475" cy="9200"/>
            </a:xfrm>
            <a:custGeom>
              <a:avLst/>
              <a:gdLst/>
              <a:ahLst/>
              <a:cxnLst/>
              <a:rect l="l" t="t" r="r" b="b"/>
              <a:pathLst>
                <a:path w="419" h="368" extrusionOk="0">
                  <a:moveTo>
                    <a:pt x="223" y="0"/>
                  </a:moveTo>
                  <a:cubicBezTo>
                    <a:pt x="211" y="0"/>
                    <a:pt x="198" y="2"/>
                    <a:pt x="185" y="4"/>
                  </a:cubicBezTo>
                  <a:cubicBezTo>
                    <a:pt x="63" y="34"/>
                    <a:pt x="1" y="185"/>
                    <a:pt x="80" y="288"/>
                  </a:cubicBezTo>
                  <a:cubicBezTo>
                    <a:pt x="117" y="337"/>
                    <a:pt x="174" y="366"/>
                    <a:pt x="235" y="367"/>
                  </a:cubicBezTo>
                  <a:cubicBezTo>
                    <a:pt x="264" y="367"/>
                    <a:pt x="292" y="360"/>
                    <a:pt x="317" y="346"/>
                  </a:cubicBezTo>
                  <a:cubicBezTo>
                    <a:pt x="374" y="317"/>
                    <a:pt x="411" y="259"/>
                    <a:pt x="416" y="195"/>
                  </a:cubicBezTo>
                  <a:cubicBezTo>
                    <a:pt x="419" y="129"/>
                    <a:pt x="385" y="65"/>
                    <a:pt x="327" y="33"/>
                  </a:cubicBezTo>
                  <a:cubicBezTo>
                    <a:pt x="296" y="11"/>
                    <a:pt x="260" y="0"/>
                    <a:pt x="223"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2"/>
            <p:cNvSpPr/>
            <p:nvPr/>
          </p:nvSpPr>
          <p:spPr>
            <a:xfrm>
              <a:off x="5685350" y="1042625"/>
              <a:ext cx="9200" cy="8950"/>
            </a:xfrm>
            <a:custGeom>
              <a:avLst/>
              <a:gdLst/>
              <a:ahLst/>
              <a:cxnLst/>
              <a:rect l="l" t="t" r="r" b="b"/>
              <a:pathLst>
                <a:path w="368" h="358" extrusionOk="0">
                  <a:moveTo>
                    <a:pt x="193" y="1"/>
                  </a:moveTo>
                  <a:cubicBezTo>
                    <a:pt x="95" y="1"/>
                    <a:pt x="10" y="71"/>
                    <a:pt x="6" y="171"/>
                  </a:cubicBezTo>
                  <a:cubicBezTo>
                    <a:pt x="1" y="265"/>
                    <a:pt x="78" y="357"/>
                    <a:pt x="176" y="357"/>
                  </a:cubicBezTo>
                  <a:cubicBezTo>
                    <a:pt x="273" y="357"/>
                    <a:pt x="359" y="288"/>
                    <a:pt x="363" y="187"/>
                  </a:cubicBezTo>
                  <a:cubicBezTo>
                    <a:pt x="367" y="95"/>
                    <a:pt x="290" y="1"/>
                    <a:pt x="19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2"/>
            <p:cNvSpPr/>
            <p:nvPr/>
          </p:nvSpPr>
          <p:spPr>
            <a:xfrm>
              <a:off x="5684275" y="1054875"/>
              <a:ext cx="9150" cy="8950"/>
            </a:xfrm>
            <a:custGeom>
              <a:avLst/>
              <a:gdLst/>
              <a:ahLst/>
              <a:cxnLst/>
              <a:rect l="l" t="t" r="r" b="b"/>
              <a:pathLst>
                <a:path w="366" h="358" extrusionOk="0">
                  <a:moveTo>
                    <a:pt x="192" y="0"/>
                  </a:moveTo>
                  <a:cubicBezTo>
                    <a:pt x="93" y="0"/>
                    <a:pt x="9" y="70"/>
                    <a:pt x="5" y="170"/>
                  </a:cubicBezTo>
                  <a:cubicBezTo>
                    <a:pt x="0" y="263"/>
                    <a:pt x="76" y="357"/>
                    <a:pt x="175" y="357"/>
                  </a:cubicBezTo>
                  <a:cubicBezTo>
                    <a:pt x="272" y="357"/>
                    <a:pt x="357" y="288"/>
                    <a:pt x="362" y="187"/>
                  </a:cubicBezTo>
                  <a:cubicBezTo>
                    <a:pt x="366" y="93"/>
                    <a:pt x="289" y="0"/>
                    <a:pt x="192"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2"/>
            <p:cNvSpPr/>
            <p:nvPr/>
          </p:nvSpPr>
          <p:spPr>
            <a:xfrm>
              <a:off x="5695650" y="1048725"/>
              <a:ext cx="9150" cy="8950"/>
            </a:xfrm>
            <a:custGeom>
              <a:avLst/>
              <a:gdLst/>
              <a:ahLst/>
              <a:cxnLst/>
              <a:rect l="l" t="t" r="r" b="b"/>
              <a:pathLst>
                <a:path w="366" h="358" extrusionOk="0">
                  <a:moveTo>
                    <a:pt x="192" y="0"/>
                  </a:moveTo>
                  <a:cubicBezTo>
                    <a:pt x="94" y="0"/>
                    <a:pt x="9" y="70"/>
                    <a:pt x="5" y="170"/>
                  </a:cubicBezTo>
                  <a:cubicBezTo>
                    <a:pt x="0" y="264"/>
                    <a:pt x="78" y="357"/>
                    <a:pt x="175" y="357"/>
                  </a:cubicBezTo>
                  <a:cubicBezTo>
                    <a:pt x="273" y="357"/>
                    <a:pt x="357" y="288"/>
                    <a:pt x="362" y="187"/>
                  </a:cubicBezTo>
                  <a:cubicBezTo>
                    <a:pt x="366" y="94"/>
                    <a:pt x="290" y="0"/>
                    <a:pt x="192"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2"/>
            <p:cNvSpPr/>
            <p:nvPr/>
          </p:nvSpPr>
          <p:spPr>
            <a:xfrm>
              <a:off x="5685675" y="907075"/>
              <a:ext cx="9125" cy="8950"/>
            </a:xfrm>
            <a:custGeom>
              <a:avLst/>
              <a:gdLst/>
              <a:ahLst/>
              <a:cxnLst/>
              <a:rect l="l" t="t" r="r" b="b"/>
              <a:pathLst>
                <a:path w="365" h="358" extrusionOk="0">
                  <a:moveTo>
                    <a:pt x="190" y="1"/>
                  </a:moveTo>
                  <a:cubicBezTo>
                    <a:pt x="93" y="1"/>
                    <a:pt x="9" y="71"/>
                    <a:pt x="5" y="171"/>
                  </a:cubicBezTo>
                  <a:cubicBezTo>
                    <a:pt x="0" y="264"/>
                    <a:pt x="76" y="358"/>
                    <a:pt x="175" y="358"/>
                  </a:cubicBezTo>
                  <a:cubicBezTo>
                    <a:pt x="272" y="358"/>
                    <a:pt x="357" y="288"/>
                    <a:pt x="360" y="188"/>
                  </a:cubicBezTo>
                  <a:cubicBezTo>
                    <a:pt x="365" y="94"/>
                    <a:pt x="289" y="1"/>
                    <a:pt x="190"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2"/>
            <p:cNvSpPr/>
            <p:nvPr/>
          </p:nvSpPr>
          <p:spPr>
            <a:xfrm>
              <a:off x="5704600" y="768775"/>
              <a:ext cx="9075" cy="8925"/>
            </a:xfrm>
            <a:custGeom>
              <a:avLst/>
              <a:gdLst/>
              <a:ahLst/>
              <a:cxnLst/>
              <a:rect l="l" t="t" r="r" b="b"/>
              <a:pathLst>
                <a:path w="363" h="357" extrusionOk="0">
                  <a:moveTo>
                    <a:pt x="183" y="0"/>
                  </a:moveTo>
                  <a:cubicBezTo>
                    <a:pt x="87" y="0"/>
                    <a:pt x="8" y="76"/>
                    <a:pt x="4" y="172"/>
                  </a:cubicBezTo>
                  <a:cubicBezTo>
                    <a:pt x="0" y="269"/>
                    <a:pt x="80" y="356"/>
                    <a:pt x="176" y="356"/>
                  </a:cubicBezTo>
                  <a:cubicBezTo>
                    <a:pt x="177" y="356"/>
                    <a:pt x="178" y="356"/>
                    <a:pt x="180" y="356"/>
                  </a:cubicBezTo>
                  <a:cubicBezTo>
                    <a:pt x="276" y="356"/>
                    <a:pt x="356" y="281"/>
                    <a:pt x="360" y="184"/>
                  </a:cubicBezTo>
                  <a:cubicBezTo>
                    <a:pt x="363" y="88"/>
                    <a:pt x="283" y="0"/>
                    <a:pt x="187" y="0"/>
                  </a:cubicBezTo>
                  <a:cubicBezTo>
                    <a:pt x="186" y="0"/>
                    <a:pt x="185" y="0"/>
                    <a:pt x="183"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2"/>
            <p:cNvSpPr/>
            <p:nvPr/>
          </p:nvSpPr>
          <p:spPr>
            <a:xfrm>
              <a:off x="5708400" y="781700"/>
              <a:ext cx="9075" cy="8950"/>
            </a:xfrm>
            <a:custGeom>
              <a:avLst/>
              <a:gdLst/>
              <a:ahLst/>
              <a:cxnLst/>
              <a:rect l="l" t="t" r="r" b="b"/>
              <a:pathLst>
                <a:path w="363" h="358" extrusionOk="0">
                  <a:moveTo>
                    <a:pt x="183" y="1"/>
                  </a:moveTo>
                  <a:cubicBezTo>
                    <a:pt x="87" y="1"/>
                    <a:pt x="8" y="77"/>
                    <a:pt x="4" y="173"/>
                  </a:cubicBezTo>
                  <a:cubicBezTo>
                    <a:pt x="0" y="269"/>
                    <a:pt x="80" y="358"/>
                    <a:pt x="176" y="358"/>
                  </a:cubicBezTo>
                  <a:cubicBezTo>
                    <a:pt x="176" y="358"/>
                    <a:pt x="177" y="358"/>
                    <a:pt x="178" y="358"/>
                  </a:cubicBezTo>
                  <a:cubicBezTo>
                    <a:pt x="275" y="358"/>
                    <a:pt x="355" y="282"/>
                    <a:pt x="359" y="184"/>
                  </a:cubicBezTo>
                  <a:cubicBezTo>
                    <a:pt x="363" y="88"/>
                    <a:pt x="283" y="1"/>
                    <a:pt x="187" y="1"/>
                  </a:cubicBezTo>
                  <a:cubicBezTo>
                    <a:pt x="186" y="1"/>
                    <a:pt x="185" y="1"/>
                    <a:pt x="18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2"/>
            <p:cNvSpPr/>
            <p:nvPr/>
          </p:nvSpPr>
          <p:spPr>
            <a:xfrm>
              <a:off x="5654925" y="663100"/>
              <a:ext cx="9075" cy="8950"/>
            </a:xfrm>
            <a:custGeom>
              <a:avLst/>
              <a:gdLst/>
              <a:ahLst/>
              <a:cxnLst/>
              <a:rect l="l" t="t" r="r" b="b"/>
              <a:pathLst>
                <a:path w="363" h="358" extrusionOk="0">
                  <a:moveTo>
                    <a:pt x="183" y="1"/>
                  </a:moveTo>
                  <a:cubicBezTo>
                    <a:pt x="87" y="1"/>
                    <a:pt x="8" y="77"/>
                    <a:pt x="4" y="173"/>
                  </a:cubicBezTo>
                  <a:cubicBezTo>
                    <a:pt x="0" y="270"/>
                    <a:pt x="80" y="358"/>
                    <a:pt x="176" y="358"/>
                  </a:cubicBezTo>
                  <a:cubicBezTo>
                    <a:pt x="176" y="358"/>
                    <a:pt x="177" y="358"/>
                    <a:pt x="178" y="358"/>
                  </a:cubicBezTo>
                  <a:cubicBezTo>
                    <a:pt x="275" y="358"/>
                    <a:pt x="355" y="282"/>
                    <a:pt x="360" y="185"/>
                  </a:cubicBezTo>
                  <a:cubicBezTo>
                    <a:pt x="362" y="89"/>
                    <a:pt x="283" y="1"/>
                    <a:pt x="187" y="1"/>
                  </a:cubicBezTo>
                  <a:cubicBezTo>
                    <a:pt x="186" y="1"/>
                    <a:pt x="185" y="1"/>
                    <a:pt x="18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2"/>
            <p:cNvSpPr/>
            <p:nvPr/>
          </p:nvSpPr>
          <p:spPr>
            <a:xfrm>
              <a:off x="5655275" y="648625"/>
              <a:ext cx="9075" cy="8950"/>
            </a:xfrm>
            <a:custGeom>
              <a:avLst/>
              <a:gdLst/>
              <a:ahLst/>
              <a:cxnLst/>
              <a:rect l="l" t="t" r="r" b="b"/>
              <a:pathLst>
                <a:path w="363" h="358" extrusionOk="0">
                  <a:moveTo>
                    <a:pt x="183" y="0"/>
                  </a:moveTo>
                  <a:cubicBezTo>
                    <a:pt x="87" y="0"/>
                    <a:pt x="6" y="77"/>
                    <a:pt x="3" y="173"/>
                  </a:cubicBezTo>
                  <a:cubicBezTo>
                    <a:pt x="0" y="269"/>
                    <a:pt x="79" y="357"/>
                    <a:pt x="175" y="357"/>
                  </a:cubicBezTo>
                  <a:cubicBezTo>
                    <a:pt x="176" y="357"/>
                    <a:pt x="177" y="357"/>
                    <a:pt x="177" y="357"/>
                  </a:cubicBezTo>
                  <a:cubicBezTo>
                    <a:pt x="275" y="357"/>
                    <a:pt x="355" y="281"/>
                    <a:pt x="359" y="184"/>
                  </a:cubicBezTo>
                  <a:cubicBezTo>
                    <a:pt x="362" y="88"/>
                    <a:pt x="283" y="0"/>
                    <a:pt x="187" y="0"/>
                  </a:cubicBezTo>
                  <a:cubicBezTo>
                    <a:pt x="186" y="0"/>
                    <a:pt x="184" y="0"/>
                    <a:pt x="183"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2"/>
            <p:cNvSpPr/>
            <p:nvPr/>
          </p:nvSpPr>
          <p:spPr>
            <a:xfrm>
              <a:off x="5591625" y="572825"/>
              <a:ext cx="195625" cy="1058600"/>
            </a:xfrm>
            <a:custGeom>
              <a:avLst/>
              <a:gdLst/>
              <a:ahLst/>
              <a:cxnLst/>
              <a:rect l="l" t="t" r="r" b="b"/>
              <a:pathLst>
                <a:path w="7825" h="42344" extrusionOk="0">
                  <a:moveTo>
                    <a:pt x="3917" y="590"/>
                  </a:moveTo>
                  <a:cubicBezTo>
                    <a:pt x="3919" y="590"/>
                    <a:pt x="3920" y="590"/>
                    <a:pt x="3921" y="590"/>
                  </a:cubicBezTo>
                  <a:cubicBezTo>
                    <a:pt x="3920" y="590"/>
                    <a:pt x="3919" y="590"/>
                    <a:pt x="3917" y="590"/>
                  </a:cubicBezTo>
                  <a:close/>
                  <a:moveTo>
                    <a:pt x="4645" y="1417"/>
                  </a:moveTo>
                  <a:lnTo>
                    <a:pt x="4645" y="1417"/>
                  </a:lnTo>
                  <a:cubicBezTo>
                    <a:pt x="4645" y="1419"/>
                    <a:pt x="4646" y="1421"/>
                    <a:pt x="4646" y="1422"/>
                  </a:cubicBezTo>
                  <a:cubicBezTo>
                    <a:pt x="4646" y="1421"/>
                    <a:pt x="4645" y="1419"/>
                    <a:pt x="4645" y="1417"/>
                  </a:cubicBezTo>
                  <a:close/>
                  <a:moveTo>
                    <a:pt x="5239" y="2882"/>
                  </a:moveTo>
                  <a:lnTo>
                    <a:pt x="5239" y="2882"/>
                  </a:lnTo>
                  <a:cubicBezTo>
                    <a:pt x="5240" y="2887"/>
                    <a:pt x="5240" y="2890"/>
                    <a:pt x="5241" y="2894"/>
                  </a:cubicBezTo>
                  <a:lnTo>
                    <a:pt x="5241" y="2894"/>
                  </a:lnTo>
                  <a:cubicBezTo>
                    <a:pt x="5240" y="2890"/>
                    <a:pt x="5240" y="2886"/>
                    <a:pt x="5239" y="2882"/>
                  </a:cubicBezTo>
                  <a:close/>
                  <a:moveTo>
                    <a:pt x="5487" y="5006"/>
                  </a:moveTo>
                  <a:lnTo>
                    <a:pt x="5487" y="5006"/>
                  </a:lnTo>
                  <a:cubicBezTo>
                    <a:pt x="5487" y="5007"/>
                    <a:pt x="5487" y="5008"/>
                    <a:pt x="5488" y="5009"/>
                  </a:cubicBezTo>
                  <a:cubicBezTo>
                    <a:pt x="5487" y="5008"/>
                    <a:pt x="5487" y="5007"/>
                    <a:pt x="5487" y="5006"/>
                  </a:cubicBezTo>
                  <a:close/>
                  <a:moveTo>
                    <a:pt x="2989" y="12824"/>
                  </a:moveTo>
                  <a:lnTo>
                    <a:pt x="2989" y="12824"/>
                  </a:lnTo>
                  <a:cubicBezTo>
                    <a:pt x="2989" y="12825"/>
                    <a:pt x="2989" y="12826"/>
                    <a:pt x="2988" y="12827"/>
                  </a:cubicBezTo>
                  <a:cubicBezTo>
                    <a:pt x="2989" y="12826"/>
                    <a:pt x="2989" y="12825"/>
                    <a:pt x="2989" y="12824"/>
                  </a:cubicBezTo>
                  <a:close/>
                  <a:moveTo>
                    <a:pt x="6797" y="15501"/>
                  </a:moveTo>
                  <a:lnTo>
                    <a:pt x="6797" y="15501"/>
                  </a:lnTo>
                  <a:cubicBezTo>
                    <a:pt x="6795" y="15508"/>
                    <a:pt x="6794" y="15515"/>
                    <a:pt x="6793" y="15522"/>
                  </a:cubicBezTo>
                  <a:cubicBezTo>
                    <a:pt x="6795" y="15514"/>
                    <a:pt x="6796" y="15508"/>
                    <a:pt x="6797" y="15501"/>
                  </a:cubicBezTo>
                  <a:close/>
                  <a:moveTo>
                    <a:pt x="858" y="20700"/>
                  </a:moveTo>
                  <a:lnTo>
                    <a:pt x="858" y="20700"/>
                  </a:lnTo>
                  <a:cubicBezTo>
                    <a:pt x="858" y="20701"/>
                    <a:pt x="858" y="20702"/>
                    <a:pt x="858" y="20702"/>
                  </a:cubicBezTo>
                  <a:lnTo>
                    <a:pt x="858" y="20702"/>
                  </a:lnTo>
                  <a:cubicBezTo>
                    <a:pt x="858" y="20702"/>
                    <a:pt x="858" y="20701"/>
                    <a:pt x="858" y="20700"/>
                  </a:cubicBezTo>
                  <a:close/>
                  <a:moveTo>
                    <a:pt x="5507" y="21455"/>
                  </a:moveTo>
                  <a:lnTo>
                    <a:pt x="5507" y="21455"/>
                  </a:lnTo>
                  <a:cubicBezTo>
                    <a:pt x="5507" y="21456"/>
                    <a:pt x="5507" y="21456"/>
                    <a:pt x="5507" y="21457"/>
                  </a:cubicBezTo>
                  <a:lnTo>
                    <a:pt x="5507" y="21457"/>
                  </a:lnTo>
                  <a:cubicBezTo>
                    <a:pt x="5507" y="21456"/>
                    <a:pt x="5507" y="21456"/>
                    <a:pt x="5507" y="21455"/>
                  </a:cubicBezTo>
                  <a:close/>
                  <a:moveTo>
                    <a:pt x="2242" y="26253"/>
                  </a:moveTo>
                  <a:cubicBezTo>
                    <a:pt x="2244" y="26257"/>
                    <a:pt x="2246" y="26262"/>
                    <a:pt x="2247" y="26266"/>
                  </a:cubicBezTo>
                  <a:cubicBezTo>
                    <a:pt x="2246" y="26261"/>
                    <a:pt x="2244" y="26257"/>
                    <a:pt x="2242" y="26253"/>
                  </a:cubicBezTo>
                  <a:close/>
                  <a:moveTo>
                    <a:pt x="7128" y="26584"/>
                  </a:moveTo>
                  <a:cubicBezTo>
                    <a:pt x="7129" y="26585"/>
                    <a:pt x="7129" y="26586"/>
                    <a:pt x="7129" y="26588"/>
                  </a:cubicBezTo>
                  <a:lnTo>
                    <a:pt x="7129" y="26588"/>
                  </a:lnTo>
                  <a:cubicBezTo>
                    <a:pt x="7129" y="26586"/>
                    <a:pt x="7129" y="26585"/>
                    <a:pt x="7128" y="26584"/>
                  </a:cubicBezTo>
                  <a:close/>
                  <a:moveTo>
                    <a:pt x="2622" y="27830"/>
                  </a:moveTo>
                  <a:lnTo>
                    <a:pt x="2622" y="27830"/>
                  </a:lnTo>
                  <a:cubicBezTo>
                    <a:pt x="2623" y="27836"/>
                    <a:pt x="2624" y="27842"/>
                    <a:pt x="2625" y="27847"/>
                  </a:cubicBezTo>
                  <a:cubicBezTo>
                    <a:pt x="2624" y="27842"/>
                    <a:pt x="2623" y="27836"/>
                    <a:pt x="2622" y="27830"/>
                  </a:cubicBezTo>
                  <a:close/>
                  <a:moveTo>
                    <a:pt x="6084" y="31253"/>
                  </a:moveTo>
                  <a:cubicBezTo>
                    <a:pt x="6084" y="31254"/>
                    <a:pt x="6084" y="31254"/>
                    <a:pt x="6084" y="31254"/>
                  </a:cubicBezTo>
                  <a:lnTo>
                    <a:pt x="6084" y="31254"/>
                  </a:lnTo>
                  <a:lnTo>
                    <a:pt x="6084" y="31253"/>
                  </a:lnTo>
                  <a:close/>
                  <a:moveTo>
                    <a:pt x="5587" y="36216"/>
                  </a:moveTo>
                  <a:lnTo>
                    <a:pt x="5587" y="36216"/>
                  </a:lnTo>
                  <a:cubicBezTo>
                    <a:pt x="5587" y="36217"/>
                    <a:pt x="5587" y="36217"/>
                    <a:pt x="5587" y="36218"/>
                  </a:cubicBezTo>
                  <a:lnTo>
                    <a:pt x="5587" y="36218"/>
                  </a:lnTo>
                  <a:cubicBezTo>
                    <a:pt x="5587" y="36217"/>
                    <a:pt x="5587" y="36217"/>
                    <a:pt x="5587" y="36216"/>
                  </a:cubicBezTo>
                  <a:close/>
                  <a:moveTo>
                    <a:pt x="5394" y="38788"/>
                  </a:moveTo>
                  <a:lnTo>
                    <a:pt x="5394" y="38788"/>
                  </a:lnTo>
                  <a:cubicBezTo>
                    <a:pt x="5394" y="38793"/>
                    <a:pt x="5395" y="38799"/>
                    <a:pt x="5395" y="38804"/>
                  </a:cubicBezTo>
                  <a:lnTo>
                    <a:pt x="5395" y="38804"/>
                  </a:lnTo>
                  <a:cubicBezTo>
                    <a:pt x="5395" y="38799"/>
                    <a:pt x="5394" y="38793"/>
                    <a:pt x="5394" y="38788"/>
                  </a:cubicBezTo>
                  <a:close/>
                  <a:moveTo>
                    <a:pt x="6100" y="39714"/>
                  </a:moveTo>
                  <a:cubicBezTo>
                    <a:pt x="6100" y="39715"/>
                    <a:pt x="6100" y="39715"/>
                    <a:pt x="6100" y="39716"/>
                  </a:cubicBezTo>
                  <a:lnTo>
                    <a:pt x="6100" y="39716"/>
                  </a:lnTo>
                  <a:cubicBezTo>
                    <a:pt x="6100" y="39715"/>
                    <a:pt x="6100" y="39715"/>
                    <a:pt x="6100" y="39714"/>
                  </a:cubicBezTo>
                  <a:close/>
                  <a:moveTo>
                    <a:pt x="6100" y="39716"/>
                  </a:moveTo>
                  <a:cubicBezTo>
                    <a:pt x="6100" y="39720"/>
                    <a:pt x="6101" y="39724"/>
                    <a:pt x="6101" y="39727"/>
                  </a:cubicBezTo>
                  <a:cubicBezTo>
                    <a:pt x="6101" y="39724"/>
                    <a:pt x="6100" y="39720"/>
                    <a:pt x="6100" y="39716"/>
                  </a:cubicBezTo>
                  <a:close/>
                  <a:moveTo>
                    <a:pt x="5458" y="39831"/>
                  </a:moveTo>
                  <a:lnTo>
                    <a:pt x="5458" y="39831"/>
                  </a:lnTo>
                  <a:cubicBezTo>
                    <a:pt x="5458" y="39834"/>
                    <a:pt x="5458" y="39836"/>
                    <a:pt x="5458" y="39838"/>
                  </a:cubicBezTo>
                  <a:cubicBezTo>
                    <a:pt x="5458" y="39836"/>
                    <a:pt x="5458" y="39834"/>
                    <a:pt x="5458" y="39831"/>
                  </a:cubicBezTo>
                  <a:close/>
                  <a:moveTo>
                    <a:pt x="5217" y="41098"/>
                  </a:moveTo>
                  <a:cubicBezTo>
                    <a:pt x="5217" y="41098"/>
                    <a:pt x="5217" y="41099"/>
                    <a:pt x="5216" y="41100"/>
                  </a:cubicBezTo>
                  <a:cubicBezTo>
                    <a:pt x="5217" y="41099"/>
                    <a:pt x="5217" y="41098"/>
                    <a:pt x="5217" y="41098"/>
                  </a:cubicBezTo>
                  <a:close/>
                  <a:moveTo>
                    <a:pt x="4982" y="41434"/>
                  </a:moveTo>
                  <a:cubicBezTo>
                    <a:pt x="4981" y="41435"/>
                    <a:pt x="4980" y="41436"/>
                    <a:pt x="4979" y="41437"/>
                  </a:cubicBezTo>
                  <a:cubicBezTo>
                    <a:pt x="4980" y="41436"/>
                    <a:pt x="4981" y="41435"/>
                    <a:pt x="4982" y="41434"/>
                  </a:cubicBezTo>
                  <a:close/>
                  <a:moveTo>
                    <a:pt x="4972" y="41441"/>
                  </a:moveTo>
                  <a:cubicBezTo>
                    <a:pt x="4972" y="41441"/>
                    <a:pt x="4971" y="41442"/>
                    <a:pt x="4971" y="41442"/>
                  </a:cubicBezTo>
                  <a:lnTo>
                    <a:pt x="4971" y="41442"/>
                  </a:lnTo>
                  <a:cubicBezTo>
                    <a:pt x="4971" y="41442"/>
                    <a:pt x="4972" y="41442"/>
                    <a:pt x="4972" y="41441"/>
                  </a:cubicBezTo>
                  <a:close/>
                  <a:moveTo>
                    <a:pt x="4748" y="41589"/>
                  </a:moveTo>
                  <a:lnTo>
                    <a:pt x="4748" y="41589"/>
                  </a:lnTo>
                  <a:cubicBezTo>
                    <a:pt x="4747" y="41589"/>
                    <a:pt x="4747" y="41590"/>
                    <a:pt x="4746" y="41590"/>
                  </a:cubicBezTo>
                  <a:cubicBezTo>
                    <a:pt x="4747" y="41590"/>
                    <a:pt x="4747" y="41589"/>
                    <a:pt x="4748" y="41589"/>
                  </a:cubicBezTo>
                  <a:close/>
                  <a:moveTo>
                    <a:pt x="3855" y="589"/>
                  </a:moveTo>
                  <a:cubicBezTo>
                    <a:pt x="3876" y="589"/>
                    <a:pt x="3897" y="589"/>
                    <a:pt x="3917" y="590"/>
                  </a:cubicBezTo>
                  <a:lnTo>
                    <a:pt x="3917" y="590"/>
                  </a:lnTo>
                  <a:cubicBezTo>
                    <a:pt x="3916" y="590"/>
                    <a:pt x="3914" y="590"/>
                    <a:pt x="3912" y="589"/>
                  </a:cubicBezTo>
                  <a:lnTo>
                    <a:pt x="3912" y="589"/>
                  </a:lnTo>
                  <a:lnTo>
                    <a:pt x="3923" y="590"/>
                  </a:lnTo>
                  <a:lnTo>
                    <a:pt x="3926" y="590"/>
                  </a:lnTo>
                  <a:cubicBezTo>
                    <a:pt x="3946" y="592"/>
                    <a:pt x="3966" y="594"/>
                    <a:pt x="3987" y="597"/>
                  </a:cubicBezTo>
                  <a:cubicBezTo>
                    <a:pt x="4042" y="610"/>
                    <a:pt x="4096" y="629"/>
                    <a:pt x="4150" y="646"/>
                  </a:cubicBezTo>
                  <a:lnTo>
                    <a:pt x="4172" y="653"/>
                  </a:lnTo>
                  <a:cubicBezTo>
                    <a:pt x="4167" y="652"/>
                    <a:pt x="4161" y="650"/>
                    <a:pt x="4156" y="648"/>
                  </a:cubicBezTo>
                  <a:lnTo>
                    <a:pt x="4156" y="648"/>
                  </a:lnTo>
                  <a:cubicBezTo>
                    <a:pt x="4163" y="651"/>
                    <a:pt x="4170" y="655"/>
                    <a:pt x="4177" y="657"/>
                  </a:cubicBezTo>
                  <a:cubicBezTo>
                    <a:pt x="4196" y="671"/>
                    <a:pt x="4215" y="683"/>
                    <a:pt x="4234" y="699"/>
                  </a:cubicBezTo>
                  <a:cubicBezTo>
                    <a:pt x="4232" y="697"/>
                    <a:pt x="4230" y="695"/>
                    <a:pt x="4227" y="691"/>
                  </a:cubicBezTo>
                  <a:lnTo>
                    <a:pt x="4227" y="691"/>
                  </a:lnTo>
                  <a:cubicBezTo>
                    <a:pt x="4269" y="727"/>
                    <a:pt x="4308" y="765"/>
                    <a:pt x="4346" y="805"/>
                  </a:cubicBezTo>
                  <a:cubicBezTo>
                    <a:pt x="4384" y="849"/>
                    <a:pt x="4421" y="893"/>
                    <a:pt x="4456" y="940"/>
                  </a:cubicBezTo>
                  <a:cubicBezTo>
                    <a:pt x="4481" y="978"/>
                    <a:pt x="4505" y="1016"/>
                    <a:pt x="4527" y="1056"/>
                  </a:cubicBezTo>
                  <a:cubicBezTo>
                    <a:pt x="4546" y="1095"/>
                    <a:pt x="4564" y="1135"/>
                    <a:pt x="4580" y="1175"/>
                  </a:cubicBezTo>
                  <a:cubicBezTo>
                    <a:pt x="4605" y="1254"/>
                    <a:pt x="4626" y="1336"/>
                    <a:pt x="4645" y="1417"/>
                  </a:cubicBezTo>
                  <a:lnTo>
                    <a:pt x="4645" y="1417"/>
                  </a:lnTo>
                  <a:cubicBezTo>
                    <a:pt x="4644" y="1411"/>
                    <a:pt x="4643" y="1404"/>
                    <a:pt x="4642" y="1398"/>
                  </a:cubicBezTo>
                  <a:lnTo>
                    <a:pt x="4642" y="1398"/>
                  </a:lnTo>
                  <a:cubicBezTo>
                    <a:pt x="4678" y="1561"/>
                    <a:pt x="4704" y="1727"/>
                    <a:pt x="4721" y="1895"/>
                  </a:cubicBezTo>
                  <a:cubicBezTo>
                    <a:pt x="4726" y="2000"/>
                    <a:pt x="4730" y="2105"/>
                    <a:pt x="4737" y="2209"/>
                  </a:cubicBezTo>
                  <a:cubicBezTo>
                    <a:pt x="4745" y="2367"/>
                    <a:pt x="4742" y="2526"/>
                    <a:pt x="4746" y="2685"/>
                  </a:cubicBezTo>
                  <a:cubicBezTo>
                    <a:pt x="4750" y="2783"/>
                    <a:pt x="4756" y="2880"/>
                    <a:pt x="4761" y="2979"/>
                  </a:cubicBezTo>
                  <a:cubicBezTo>
                    <a:pt x="4768" y="3064"/>
                    <a:pt x="4768" y="3149"/>
                    <a:pt x="4768" y="3234"/>
                  </a:cubicBezTo>
                  <a:cubicBezTo>
                    <a:pt x="4765" y="3591"/>
                    <a:pt x="4815" y="3943"/>
                    <a:pt x="4851" y="4297"/>
                  </a:cubicBezTo>
                  <a:cubicBezTo>
                    <a:pt x="4869" y="4469"/>
                    <a:pt x="4895" y="4637"/>
                    <a:pt x="4927" y="4806"/>
                  </a:cubicBezTo>
                  <a:cubicBezTo>
                    <a:pt x="4960" y="4971"/>
                    <a:pt x="4990" y="5135"/>
                    <a:pt x="5025" y="5300"/>
                  </a:cubicBezTo>
                  <a:cubicBezTo>
                    <a:pt x="5062" y="5473"/>
                    <a:pt x="5100" y="5651"/>
                    <a:pt x="5161" y="5817"/>
                  </a:cubicBezTo>
                  <a:cubicBezTo>
                    <a:pt x="5170" y="5841"/>
                    <a:pt x="5179" y="5863"/>
                    <a:pt x="5188" y="5886"/>
                  </a:cubicBezTo>
                  <a:cubicBezTo>
                    <a:pt x="5189" y="5891"/>
                    <a:pt x="5190" y="5897"/>
                    <a:pt x="5190" y="5902"/>
                  </a:cubicBezTo>
                  <a:cubicBezTo>
                    <a:pt x="5207" y="6019"/>
                    <a:pt x="5231" y="6134"/>
                    <a:pt x="5262" y="6248"/>
                  </a:cubicBezTo>
                  <a:cubicBezTo>
                    <a:pt x="5301" y="6380"/>
                    <a:pt x="5346" y="6512"/>
                    <a:pt x="5393" y="6643"/>
                  </a:cubicBezTo>
                  <a:cubicBezTo>
                    <a:pt x="5430" y="6757"/>
                    <a:pt x="5468" y="6871"/>
                    <a:pt x="5515" y="6983"/>
                  </a:cubicBezTo>
                  <a:cubicBezTo>
                    <a:pt x="5539" y="7041"/>
                    <a:pt x="5569" y="7100"/>
                    <a:pt x="5594" y="7158"/>
                  </a:cubicBezTo>
                  <a:cubicBezTo>
                    <a:pt x="5617" y="7213"/>
                    <a:pt x="5640" y="7267"/>
                    <a:pt x="5662" y="7320"/>
                  </a:cubicBezTo>
                  <a:cubicBezTo>
                    <a:pt x="5714" y="7445"/>
                    <a:pt x="5775" y="7564"/>
                    <a:pt x="5832" y="7685"/>
                  </a:cubicBezTo>
                  <a:cubicBezTo>
                    <a:pt x="5860" y="7745"/>
                    <a:pt x="5887" y="7806"/>
                    <a:pt x="5913" y="7867"/>
                  </a:cubicBezTo>
                  <a:cubicBezTo>
                    <a:pt x="5970" y="8012"/>
                    <a:pt x="6029" y="8155"/>
                    <a:pt x="6083" y="8301"/>
                  </a:cubicBezTo>
                  <a:cubicBezTo>
                    <a:pt x="6083" y="8300"/>
                    <a:pt x="6082" y="8298"/>
                    <a:pt x="6082" y="8297"/>
                  </a:cubicBezTo>
                  <a:lnTo>
                    <a:pt x="6082" y="8297"/>
                  </a:lnTo>
                  <a:cubicBezTo>
                    <a:pt x="6158" y="8520"/>
                    <a:pt x="6218" y="8748"/>
                    <a:pt x="6284" y="8975"/>
                  </a:cubicBezTo>
                  <a:cubicBezTo>
                    <a:pt x="6346" y="9194"/>
                    <a:pt x="6398" y="9415"/>
                    <a:pt x="6449" y="9634"/>
                  </a:cubicBezTo>
                  <a:cubicBezTo>
                    <a:pt x="6448" y="9631"/>
                    <a:pt x="6447" y="9627"/>
                    <a:pt x="6446" y="9623"/>
                  </a:cubicBezTo>
                  <a:lnTo>
                    <a:pt x="6446" y="9623"/>
                  </a:lnTo>
                  <a:cubicBezTo>
                    <a:pt x="6487" y="9826"/>
                    <a:pt x="6521" y="10032"/>
                    <a:pt x="6554" y="10236"/>
                  </a:cubicBezTo>
                  <a:cubicBezTo>
                    <a:pt x="6588" y="10446"/>
                    <a:pt x="6619" y="10656"/>
                    <a:pt x="6640" y="10867"/>
                  </a:cubicBezTo>
                  <a:lnTo>
                    <a:pt x="6640" y="10867"/>
                  </a:lnTo>
                  <a:cubicBezTo>
                    <a:pt x="6640" y="10866"/>
                    <a:pt x="6640" y="10865"/>
                    <a:pt x="6640" y="10864"/>
                  </a:cubicBezTo>
                  <a:lnTo>
                    <a:pt x="6640" y="10864"/>
                  </a:lnTo>
                  <a:cubicBezTo>
                    <a:pt x="6640" y="10867"/>
                    <a:pt x="6640" y="10870"/>
                    <a:pt x="6640" y="10873"/>
                  </a:cubicBezTo>
                  <a:lnTo>
                    <a:pt x="6640" y="10873"/>
                  </a:lnTo>
                  <a:cubicBezTo>
                    <a:pt x="6640" y="10871"/>
                    <a:pt x="6640" y="10869"/>
                    <a:pt x="6640" y="10867"/>
                  </a:cubicBezTo>
                  <a:lnTo>
                    <a:pt x="6640" y="10867"/>
                  </a:lnTo>
                  <a:cubicBezTo>
                    <a:pt x="6640" y="10869"/>
                    <a:pt x="6640" y="10872"/>
                    <a:pt x="6640" y="10875"/>
                  </a:cubicBezTo>
                  <a:lnTo>
                    <a:pt x="6640" y="10875"/>
                  </a:lnTo>
                  <a:cubicBezTo>
                    <a:pt x="6640" y="10874"/>
                    <a:pt x="6640" y="10873"/>
                    <a:pt x="6640" y="10873"/>
                  </a:cubicBezTo>
                  <a:lnTo>
                    <a:pt x="6640" y="10873"/>
                  </a:lnTo>
                  <a:cubicBezTo>
                    <a:pt x="6640" y="10874"/>
                    <a:pt x="6640" y="10875"/>
                    <a:pt x="6640" y="10876"/>
                  </a:cubicBezTo>
                  <a:lnTo>
                    <a:pt x="6640" y="10876"/>
                  </a:lnTo>
                  <a:cubicBezTo>
                    <a:pt x="6640" y="10875"/>
                    <a:pt x="6640" y="10875"/>
                    <a:pt x="6640" y="10875"/>
                  </a:cubicBezTo>
                  <a:lnTo>
                    <a:pt x="6640" y="10875"/>
                  </a:lnTo>
                  <a:cubicBezTo>
                    <a:pt x="6661" y="11153"/>
                    <a:pt x="6686" y="11432"/>
                    <a:pt x="6708" y="11709"/>
                  </a:cubicBezTo>
                  <a:lnTo>
                    <a:pt x="6708" y="11704"/>
                  </a:lnTo>
                  <a:cubicBezTo>
                    <a:pt x="6719" y="11873"/>
                    <a:pt x="6731" y="12042"/>
                    <a:pt x="6746" y="12212"/>
                  </a:cubicBezTo>
                  <a:cubicBezTo>
                    <a:pt x="6749" y="12258"/>
                    <a:pt x="6749" y="12303"/>
                    <a:pt x="6750" y="12350"/>
                  </a:cubicBezTo>
                  <a:cubicBezTo>
                    <a:pt x="6749" y="12390"/>
                    <a:pt x="6748" y="12430"/>
                    <a:pt x="6746" y="12470"/>
                  </a:cubicBezTo>
                  <a:cubicBezTo>
                    <a:pt x="6726" y="12755"/>
                    <a:pt x="6688" y="13036"/>
                    <a:pt x="6662" y="13321"/>
                  </a:cubicBezTo>
                  <a:cubicBezTo>
                    <a:pt x="6656" y="13382"/>
                    <a:pt x="6649" y="13444"/>
                    <a:pt x="6644" y="13504"/>
                  </a:cubicBezTo>
                  <a:cubicBezTo>
                    <a:pt x="6616" y="13614"/>
                    <a:pt x="6586" y="13721"/>
                    <a:pt x="6563" y="13832"/>
                  </a:cubicBezTo>
                  <a:cubicBezTo>
                    <a:pt x="6492" y="14191"/>
                    <a:pt x="6416" y="14552"/>
                    <a:pt x="6324" y="14909"/>
                  </a:cubicBezTo>
                  <a:cubicBezTo>
                    <a:pt x="6236" y="15248"/>
                    <a:pt x="6145" y="15585"/>
                    <a:pt x="6070" y="15928"/>
                  </a:cubicBezTo>
                  <a:cubicBezTo>
                    <a:pt x="6039" y="16077"/>
                    <a:pt x="6007" y="16228"/>
                    <a:pt x="5970" y="16377"/>
                  </a:cubicBezTo>
                  <a:cubicBezTo>
                    <a:pt x="5930" y="16544"/>
                    <a:pt x="5886" y="16713"/>
                    <a:pt x="5839" y="16879"/>
                  </a:cubicBezTo>
                  <a:cubicBezTo>
                    <a:pt x="5794" y="17055"/>
                    <a:pt x="5740" y="17229"/>
                    <a:pt x="5685" y="17403"/>
                  </a:cubicBezTo>
                  <a:cubicBezTo>
                    <a:pt x="5634" y="17564"/>
                    <a:pt x="5595" y="17725"/>
                    <a:pt x="5559" y="17890"/>
                  </a:cubicBezTo>
                  <a:cubicBezTo>
                    <a:pt x="5525" y="18043"/>
                    <a:pt x="5485" y="18196"/>
                    <a:pt x="5456" y="18352"/>
                  </a:cubicBezTo>
                  <a:cubicBezTo>
                    <a:pt x="5427" y="18509"/>
                    <a:pt x="5402" y="18669"/>
                    <a:pt x="5380" y="18826"/>
                  </a:cubicBezTo>
                  <a:cubicBezTo>
                    <a:pt x="5358" y="18990"/>
                    <a:pt x="5340" y="19154"/>
                    <a:pt x="5325" y="19317"/>
                  </a:cubicBezTo>
                  <a:cubicBezTo>
                    <a:pt x="5312" y="19465"/>
                    <a:pt x="5300" y="19615"/>
                    <a:pt x="5300" y="19762"/>
                  </a:cubicBezTo>
                  <a:cubicBezTo>
                    <a:pt x="5300" y="19913"/>
                    <a:pt x="5311" y="20063"/>
                    <a:pt x="5314" y="20214"/>
                  </a:cubicBezTo>
                  <a:cubicBezTo>
                    <a:pt x="5317" y="20348"/>
                    <a:pt x="5320" y="20481"/>
                    <a:pt x="5337" y="20615"/>
                  </a:cubicBezTo>
                  <a:cubicBezTo>
                    <a:pt x="5354" y="20746"/>
                    <a:pt x="5374" y="20874"/>
                    <a:pt x="5403" y="21002"/>
                  </a:cubicBezTo>
                  <a:cubicBezTo>
                    <a:pt x="5438" y="21159"/>
                    <a:pt x="5476" y="21313"/>
                    <a:pt x="5511" y="21469"/>
                  </a:cubicBezTo>
                  <a:cubicBezTo>
                    <a:pt x="5509" y="21465"/>
                    <a:pt x="5508" y="21461"/>
                    <a:pt x="5507" y="21457"/>
                  </a:cubicBezTo>
                  <a:lnTo>
                    <a:pt x="5507" y="21457"/>
                  </a:lnTo>
                  <a:cubicBezTo>
                    <a:pt x="5531" y="21575"/>
                    <a:pt x="5547" y="21696"/>
                    <a:pt x="5582" y="21814"/>
                  </a:cubicBezTo>
                  <a:cubicBezTo>
                    <a:pt x="5617" y="21937"/>
                    <a:pt x="5661" y="22058"/>
                    <a:pt x="5707" y="22178"/>
                  </a:cubicBezTo>
                  <a:cubicBezTo>
                    <a:pt x="5795" y="22403"/>
                    <a:pt x="5887" y="22629"/>
                    <a:pt x="5978" y="22855"/>
                  </a:cubicBezTo>
                  <a:cubicBezTo>
                    <a:pt x="6076" y="23101"/>
                    <a:pt x="6176" y="23346"/>
                    <a:pt x="6288" y="23589"/>
                  </a:cubicBezTo>
                  <a:cubicBezTo>
                    <a:pt x="6327" y="23673"/>
                    <a:pt x="6370" y="23754"/>
                    <a:pt x="6418" y="23832"/>
                  </a:cubicBezTo>
                  <a:cubicBezTo>
                    <a:pt x="6436" y="23878"/>
                    <a:pt x="6455" y="23924"/>
                    <a:pt x="6472" y="23969"/>
                  </a:cubicBezTo>
                  <a:cubicBezTo>
                    <a:pt x="6524" y="24115"/>
                    <a:pt x="6575" y="24262"/>
                    <a:pt x="6624" y="24410"/>
                  </a:cubicBezTo>
                  <a:cubicBezTo>
                    <a:pt x="6674" y="24553"/>
                    <a:pt x="6721" y="24700"/>
                    <a:pt x="6762" y="24848"/>
                  </a:cubicBezTo>
                  <a:cubicBezTo>
                    <a:pt x="6780" y="24917"/>
                    <a:pt x="6797" y="24989"/>
                    <a:pt x="6817" y="25059"/>
                  </a:cubicBezTo>
                  <a:cubicBezTo>
                    <a:pt x="6836" y="25128"/>
                    <a:pt x="6857" y="25198"/>
                    <a:pt x="6878" y="25268"/>
                  </a:cubicBezTo>
                  <a:cubicBezTo>
                    <a:pt x="6922" y="25417"/>
                    <a:pt x="6962" y="25569"/>
                    <a:pt x="6994" y="25720"/>
                  </a:cubicBezTo>
                  <a:cubicBezTo>
                    <a:pt x="6993" y="25711"/>
                    <a:pt x="6992" y="25704"/>
                    <a:pt x="6991" y="25697"/>
                  </a:cubicBezTo>
                  <a:lnTo>
                    <a:pt x="6991" y="25697"/>
                  </a:lnTo>
                  <a:cubicBezTo>
                    <a:pt x="7054" y="25990"/>
                    <a:pt x="7100" y="26286"/>
                    <a:pt x="7128" y="26584"/>
                  </a:cubicBezTo>
                  <a:lnTo>
                    <a:pt x="7128" y="26584"/>
                  </a:lnTo>
                  <a:cubicBezTo>
                    <a:pt x="7128" y="26582"/>
                    <a:pt x="7128" y="26581"/>
                    <a:pt x="7128" y="26580"/>
                  </a:cubicBezTo>
                  <a:lnTo>
                    <a:pt x="7128" y="26580"/>
                  </a:lnTo>
                  <a:cubicBezTo>
                    <a:pt x="7129" y="26583"/>
                    <a:pt x="7129" y="26586"/>
                    <a:pt x="7129" y="26589"/>
                  </a:cubicBezTo>
                  <a:lnTo>
                    <a:pt x="7129" y="26589"/>
                  </a:lnTo>
                  <a:cubicBezTo>
                    <a:pt x="7129" y="26589"/>
                    <a:pt x="7129" y="26588"/>
                    <a:pt x="7129" y="26588"/>
                  </a:cubicBezTo>
                  <a:lnTo>
                    <a:pt x="7129" y="26588"/>
                  </a:lnTo>
                  <a:cubicBezTo>
                    <a:pt x="7129" y="26589"/>
                    <a:pt x="7129" y="26591"/>
                    <a:pt x="7129" y="26592"/>
                  </a:cubicBezTo>
                  <a:lnTo>
                    <a:pt x="7129" y="26592"/>
                  </a:lnTo>
                  <a:cubicBezTo>
                    <a:pt x="7143" y="26762"/>
                    <a:pt x="7159" y="26934"/>
                    <a:pt x="7174" y="27103"/>
                  </a:cubicBezTo>
                  <a:cubicBezTo>
                    <a:pt x="7181" y="27214"/>
                    <a:pt x="7185" y="27326"/>
                    <a:pt x="7185" y="27438"/>
                  </a:cubicBezTo>
                  <a:cubicBezTo>
                    <a:pt x="7184" y="27546"/>
                    <a:pt x="7179" y="27656"/>
                    <a:pt x="7174" y="27765"/>
                  </a:cubicBezTo>
                  <a:cubicBezTo>
                    <a:pt x="7163" y="27928"/>
                    <a:pt x="7144" y="28088"/>
                    <a:pt x="7120" y="28250"/>
                  </a:cubicBezTo>
                  <a:cubicBezTo>
                    <a:pt x="7067" y="28516"/>
                    <a:pt x="6992" y="28774"/>
                    <a:pt x="6929" y="29036"/>
                  </a:cubicBezTo>
                  <a:cubicBezTo>
                    <a:pt x="6913" y="29107"/>
                    <a:pt x="6894" y="29177"/>
                    <a:pt x="6879" y="29246"/>
                  </a:cubicBezTo>
                  <a:cubicBezTo>
                    <a:pt x="6875" y="29267"/>
                    <a:pt x="6870" y="29289"/>
                    <a:pt x="6865" y="29310"/>
                  </a:cubicBezTo>
                  <a:cubicBezTo>
                    <a:pt x="6816" y="29441"/>
                    <a:pt x="6769" y="29571"/>
                    <a:pt x="6712" y="29698"/>
                  </a:cubicBezTo>
                  <a:cubicBezTo>
                    <a:pt x="6659" y="29815"/>
                    <a:pt x="6596" y="29929"/>
                    <a:pt x="6541" y="30049"/>
                  </a:cubicBezTo>
                  <a:cubicBezTo>
                    <a:pt x="6484" y="30172"/>
                    <a:pt x="6439" y="30298"/>
                    <a:pt x="6393" y="30426"/>
                  </a:cubicBezTo>
                  <a:cubicBezTo>
                    <a:pt x="6299" y="30706"/>
                    <a:pt x="6202" y="30986"/>
                    <a:pt x="6083" y="31257"/>
                  </a:cubicBezTo>
                  <a:lnTo>
                    <a:pt x="6083" y="31257"/>
                  </a:lnTo>
                  <a:cubicBezTo>
                    <a:pt x="6083" y="31256"/>
                    <a:pt x="6083" y="31255"/>
                    <a:pt x="6084" y="31254"/>
                  </a:cubicBezTo>
                  <a:lnTo>
                    <a:pt x="6084" y="31254"/>
                  </a:lnTo>
                  <a:lnTo>
                    <a:pt x="6077" y="31269"/>
                  </a:lnTo>
                  <a:cubicBezTo>
                    <a:pt x="6077" y="31271"/>
                    <a:pt x="6076" y="31272"/>
                    <a:pt x="6075" y="31275"/>
                  </a:cubicBezTo>
                  <a:lnTo>
                    <a:pt x="6076" y="31271"/>
                  </a:lnTo>
                  <a:lnTo>
                    <a:pt x="6076" y="31271"/>
                  </a:lnTo>
                  <a:cubicBezTo>
                    <a:pt x="6010" y="31409"/>
                    <a:pt x="5946" y="31546"/>
                    <a:pt x="5884" y="31685"/>
                  </a:cubicBezTo>
                  <a:cubicBezTo>
                    <a:pt x="5868" y="31724"/>
                    <a:pt x="5853" y="31763"/>
                    <a:pt x="5839" y="31805"/>
                  </a:cubicBezTo>
                  <a:cubicBezTo>
                    <a:pt x="5832" y="31827"/>
                    <a:pt x="5822" y="31850"/>
                    <a:pt x="5816" y="31873"/>
                  </a:cubicBezTo>
                  <a:cubicBezTo>
                    <a:pt x="5804" y="31903"/>
                    <a:pt x="5798" y="31935"/>
                    <a:pt x="5790" y="31965"/>
                  </a:cubicBezTo>
                  <a:cubicBezTo>
                    <a:pt x="5783" y="31987"/>
                    <a:pt x="5776" y="32010"/>
                    <a:pt x="5770" y="32034"/>
                  </a:cubicBezTo>
                  <a:cubicBezTo>
                    <a:pt x="5745" y="32105"/>
                    <a:pt x="5722" y="32177"/>
                    <a:pt x="5698" y="32249"/>
                  </a:cubicBezTo>
                  <a:cubicBezTo>
                    <a:pt x="5643" y="32407"/>
                    <a:pt x="5611" y="32571"/>
                    <a:pt x="5569" y="32733"/>
                  </a:cubicBezTo>
                  <a:cubicBezTo>
                    <a:pt x="5528" y="32896"/>
                    <a:pt x="5488" y="33061"/>
                    <a:pt x="5450" y="33226"/>
                  </a:cubicBezTo>
                  <a:cubicBezTo>
                    <a:pt x="5409" y="33398"/>
                    <a:pt x="5375" y="33571"/>
                    <a:pt x="5341" y="33744"/>
                  </a:cubicBezTo>
                  <a:cubicBezTo>
                    <a:pt x="5326" y="33828"/>
                    <a:pt x="5302" y="33910"/>
                    <a:pt x="5281" y="33992"/>
                  </a:cubicBezTo>
                  <a:cubicBezTo>
                    <a:pt x="5261" y="34074"/>
                    <a:pt x="5245" y="34159"/>
                    <a:pt x="5231" y="34244"/>
                  </a:cubicBezTo>
                  <a:cubicBezTo>
                    <a:pt x="5195" y="34464"/>
                    <a:pt x="5171" y="34688"/>
                    <a:pt x="5154" y="34912"/>
                  </a:cubicBezTo>
                  <a:cubicBezTo>
                    <a:pt x="5148" y="34969"/>
                    <a:pt x="5142" y="35026"/>
                    <a:pt x="5136" y="35083"/>
                  </a:cubicBezTo>
                  <a:cubicBezTo>
                    <a:pt x="5119" y="35258"/>
                    <a:pt x="5102" y="35436"/>
                    <a:pt x="5087" y="35611"/>
                  </a:cubicBezTo>
                  <a:cubicBezTo>
                    <a:pt x="5072" y="35784"/>
                    <a:pt x="5056" y="35955"/>
                    <a:pt x="5058" y="36129"/>
                  </a:cubicBezTo>
                  <a:cubicBezTo>
                    <a:pt x="5061" y="36303"/>
                    <a:pt x="5078" y="36481"/>
                    <a:pt x="5084" y="36657"/>
                  </a:cubicBezTo>
                  <a:cubicBezTo>
                    <a:pt x="5092" y="36826"/>
                    <a:pt x="5098" y="36996"/>
                    <a:pt x="5119" y="37164"/>
                  </a:cubicBezTo>
                  <a:cubicBezTo>
                    <a:pt x="5125" y="37210"/>
                    <a:pt x="5132" y="37257"/>
                    <a:pt x="5139" y="37303"/>
                  </a:cubicBezTo>
                  <a:cubicBezTo>
                    <a:pt x="5147" y="37383"/>
                    <a:pt x="5157" y="37463"/>
                    <a:pt x="5172" y="37542"/>
                  </a:cubicBezTo>
                  <a:cubicBezTo>
                    <a:pt x="5214" y="37759"/>
                    <a:pt x="5272" y="37973"/>
                    <a:pt x="5310" y="38190"/>
                  </a:cubicBezTo>
                  <a:cubicBezTo>
                    <a:pt x="5348" y="38396"/>
                    <a:pt x="5376" y="38604"/>
                    <a:pt x="5396" y="38813"/>
                  </a:cubicBezTo>
                  <a:cubicBezTo>
                    <a:pt x="5396" y="38811"/>
                    <a:pt x="5396" y="38810"/>
                    <a:pt x="5396" y="38808"/>
                  </a:cubicBezTo>
                  <a:lnTo>
                    <a:pt x="5396" y="38808"/>
                  </a:lnTo>
                  <a:cubicBezTo>
                    <a:pt x="5412" y="38977"/>
                    <a:pt x="5425" y="39147"/>
                    <a:pt x="5438" y="39317"/>
                  </a:cubicBezTo>
                  <a:cubicBezTo>
                    <a:pt x="5452" y="39488"/>
                    <a:pt x="5460" y="39659"/>
                    <a:pt x="5458" y="39831"/>
                  </a:cubicBezTo>
                  <a:lnTo>
                    <a:pt x="5458" y="39831"/>
                  </a:lnTo>
                  <a:cubicBezTo>
                    <a:pt x="5458" y="39828"/>
                    <a:pt x="5458" y="39825"/>
                    <a:pt x="5459" y="39821"/>
                  </a:cubicBezTo>
                  <a:lnTo>
                    <a:pt x="5459" y="39821"/>
                  </a:lnTo>
                  <a:cubicBezTo>
                    <a:pt x="5459" y="39828"/>
                    <a:pt x="5458" y="39834"/>
                    <a:pt x="5458" y="39842"/>
                  </a:cubicBezTo>
                  <a:cubicBezTo>
                    <a:pt x="5450" y="39948"/>
                    <a:pt x="5437" y="40055"/>
                    <a:pt x="5417" y="40161"/>
                  </a:cubicBezTo>
                  <a:cubicBezTo>
                    <a:pt x="5417" y="40160"/>
                    <a:pt x="5417" y="40159"/>
                    <a:pt x="5418" y="40158"/>
                  </a:cubicBezTo>
                  <a:lnTo>
                    <a:pt x="5418" y="40158"/>
                  </a:lnTo>
                  <a:cubicBezTo>
                    <a:pt x="5401" y="40252"/>
                    <a:pt x="5384" y="40346"/>
                    <a:pt x="5370" y="40440"/>
                  </a:cubicBezTo>
                  <a:cubicBezTo>
                    <a:pt x="5357" y="40537"/>
                    <a:pt x="5344" y="40632"/>
                    <a:pt x="5328" y="40728"/>
                  </a:cubicBezTo>
                  <a:cubicBezTo>
                    <a:pt x="5316" y="40794"/>
                    <a:pt x="5301" y="40860"/>
                    <a:pt x="5283" y="40926"/>
                  </a:cubicBezTo>
                  <a:cubicBezTo>
                    <a:pt x="5263" y="40984"/>
                    <a:pt x="5242" y="41041"/>
                    <a:pt x="5217" y="41098"/>
                  </a:cubicBezTo>
                  <a:lnTo>
                    <a:pt x="5217" y="41098"/>
                  </a:lnTo>
                  <a:cubicBezTo>
                    <a:pt x="5218" y="41097"/>
                    <a:pt x="5218" y="41096"/>
                    <a:pt x="5218" y="41096"/>
                  </a:cubicBezTo>
                  <a:lnTo>
                    <a:pt x="5218" y="41096"/>
                  </a:lnTo>
                  <a:lnTo>
                    <a:pt x="5214" y="41104"/>
                  </a:lnTo>
                  <a:cubicBezTo>
                    <a:pt x="5213" y="41107"/>
                    <a:pt x="5212" y="41110"/>
                    <a:pt x="5211" y="41113"/>
                  </a:cubicBezTo>
                  <a:lnTo>
                    <a:pt x="5213" y="41106"/>
                  </a:lnTo>
                  <a:lnTo>
                    <a:pt x="5213" y="41106"/>
                  </a:lnTo>
                  <a:cubicBezTo>
                    <a:pt x="5181" y="41171"/>
                    <a:pt x="5150" y="41233"/>
                    <a:pt x="5112" y="41293"/>
                  </a:cubicBezTo>
                  <a:cubicBezTo>
                    <a:pt x="5101" y="41309"/>
                    <a:pt x="5091" y="41324"/>
                    <a:pt x="5079" y="41340"/>
                  </a:cubicBezTo>
                  <a:cubicBezTo>
                    <a:pt x="5065" y="41358"/>
                    <a:pt x="5049" y="41375"/>
                    <a:pt x="5034" y="41390"/>
                  </a:cubicBezTo>
                  <a:cubicBezTo>
                    <a:pt x="5018" y="41406"/>
                    <a:pt x="5001" y="41419"/>
                    <a:pt x="4984" y="41432"/>
                  </a:cubicBezTo>
                  <a:lnTo>
                    <a:pt x="4984" y="41432"/>
                  </a:lnTo>
                  <a:cubicBezTo>
                    <a:pt x="4985" y="41432"/>
                    <a:pt x="4985" y="41432"/>
                    <a:pt x="4985" y="41432"/>
                  </a:cubicBezTo>
                  <a:lnTo>
                    <a:pt x="4985" y="41432"/>
                  </a:lnTo>
                  <a:lnTo>
                    <a:pt x="4983" y="41434"/>
                  </a:lnTo>
                  <a:lnTo>
                    <a:pt x="4983" y="41434"/>
                  </a:lnTo>
                  <a:cubicBezTo>
                    <a:pt x="4983" y="41434"/>
                    <a:pt x="4983" y="41434"/>
                    <a:pt x="4982" y="41434"/>
                  </a:cubicBezTo>
                  <a:lnTo>
                    <a:pt x="4982" y="41434"/>
                  </a:lnTo>
                  <a:cubicBezTo>
                    <a:pt x="4983" y="41434"/>
                    <a:pt x="4983" y="41434"/>
                    <a:pt x="4983" y="41434"/>
                  </a:cubicBezTo>
                  <a:lnTo>
                    <a:pt x="4983" y="41434"/>
                  </a:lnTo>
                  <a:lnTo>
                    <a:pt x="4978" y="41438"/>
                  </a:lnTo>
                  <a:lnTo>
                    <a:pt x="4967" y="41446"/>
                  </a:lnTo>
                  <a:cubicBezTo>
                    <a:pt x="4969" y="41445"/>
                    <a:pt x="4969" y="41444"/>
                    <a:pt x="4971" y="41442"/>
                  </a:cubicBezTo>
                  <a:lnTo>
                    <a:pt x="4971" y="41442"/>
                  </a:lnTo>
                  <a:cubicBezTo>
                    <a:pt x="4900" y="41494"/>
                    <a:pt x="4825" y="41544"/>
                    <a:pt x="4748" y="41589"/>
                  </a:cubicBezTo>
                  <a:lnTo>
                    <a:pt x="4748" y="41589"/>
                  </a:lnTo>
                  <a:cubicBezTo>
                    <a:pt x="4753" y="41586"/>
                    <a:pt x="4757" y="41584"/>
                    <a:pt x="4762" y="41583"/>
                  </a:cubicBezTo>
                  <a:lnTo>
                    <a:pt x="4762" y="41583"/>
                  </a:lnTo>
                  <a:lnTo>
                    <a:pt x="4745" y="41591"/>
                  </a:lnTo>
                  <a:cubicBezTo>
                    <a:pt x="4692" y="41618"/>
                    <a:pt x="4636" y="41643"/>
                    <a:pt x="4580" y="41667"/>
                  </a:cubicBezTo>
                  <a:cubicBezTo>
                    <a:pt x="4542" y="41681"/>
                    <a:pt x="4500" y="41693"/>
                    <a:pt x="4461" y="41705"/>
                  </a:cubicBezTo>
                  <a:cubicBezTo>
                    <a:pt x="4433" y="41711"/>
                    <a:pt x="4404" y="41717"/>
                    <a:pt x="4376" y="41721"/>
                  </a:cubicBezTo>
                  <a:lnTo>
                    <a:pt x="4325" y="41721"/>
                  </a:lnTo>
                  <a:cubicBezTo>
                    <a:pt x="4278" y="41721"/>
                    <a:pt x="4230" y="41733"/>
                    <a:pt x="4187" y="41755"/>
                  </a:cubicBezTo>
                  <a:cubicBezTo>
                    <a:pt x="4182" y="41758"/>
                    <a:pt x="4176" y="41761"/>
                    <a:pt x="4172" y="41764"/>
                  </a:cubicBezTo>
                  <a:lnTo>
                    <a:pt x="4148" y="41767"/>
                  </a:lnTo>
                  <a:cubicBezTo>
                    <a:pt x="4142" y="41767"/>
                    <a:pt x="4137" y="41768"/>
                    <a:pt x="4132" y="41769"/>
                  </a:cubicBezTo>
                  <a:cubicBezTo>
                    <a:pt x="4092" y="41762"/>
                    <a:pt x="4051" y="41752"/>
                    <a:pt x="4011" y="41743"/>
                  </a:cubicBezTo>
                  <a:cubicBezTo>
                    <a:pt x="3958" y="41734"/>
                    <a:pt x="3906" y="41728"/>
                    <a:pt x="3853" y="41725"/>
                  </a:cubicBezTo>
                  <a:cubicBezTo>
                    <a:pt x="3822" y="41723"/>
                    <a:pt x="3787" y="41718"/>
                    <a:pt x="3753" y="41718"/>
                  </a:cubicBezTo>
                  <a:cubicBezTo>
                    <a:pt x="3728" y="41718"/>
                    <a:pt x="3704" y="41721"/>
                    <a:pt x="3681" y="41728"/>
                  </a:cubicBezTo>
                  <a:cubicBezTo>
                    <a:pt x="3639" y="41742"/>
                    <a:pt x="3602" y="41771"/>
                    <a:pt x="3576" y="41807"/>
                  </a:cubicBezTo>
                  <a:cubicBezTo>
                    <a:pt x="3528" y="41784"/>
                    <a:pt x="3480" y="41760"/>
                    <a:pt x="3434" y="41736"/>
                  </a:cubicBezTo>
                  <a:cubicBezTo>
                    <a:pt x="3337" y="41680"/>
                    <a:pt x="3246" y="41616"/>
                    <a:pt x="3153" y="41553"/>
                  </a:cubicBezTo>
                  <a:cubicBezTo>
                    <a:pt x="3050" y="41483"/>
                    <a:pt x="2944" y="41415"/>
                    <a:pt x="2842" y="41342"/>
                  </a:cubicBezTo>
                  <a:lnTo>
                    <a:pt x="2842" y="41342"/>
                  </a:lnTo>
                  <a:lnTo>
                    <a:pt x="2841" y="41341"/>
                  </a:lnTo>
                  <a:lnTo>
                    <a:pt x="2829" y="41333"/>
                  </a:lnTo>
                  <a:lnTo>
                    <a:pt x="2829" y="41333"/>
                  </a:lnTo>
                  <a:cubicBezTo>
                    <a:pt x="2829" y="41333"/>
                    <a:pt x="2829" y="41333"/>
                    <a:pt x="2829" y="41333"/>
                  </a:cubicBezTo>
                  <a:cubicBezTo>
                    <a:pt x="2829" y="41333"/>
                    <a:pt x="2828" y="41333"/>
                    <a:pt x="2828" y="41333"/>
                  </a:cubicBezTo>
                  <a:lnTo>
                    <a:pt x="2828" y="41333"/>
                  </a:lnTo>
                  <a:lnTo>
                    <a:pt x="2829" y="41333"/>
                  </a:lnTo>
                  <a:lnTo>
                    <a:pt x="2829" y="41333"/>
                  </a:lnTo>
                  <a:cubicBezTo>
                    <a:pt x="2828" y="41332"/>
                    <a:pt x="2826" y="41331"/>
                    <a:pt x="2825" y="41331"/>
                  </a:cubicBezTo>
                  <a:lnTo>
                    <a:pt x="2825" y="41331"/>
                  </a:lnTo>
                  <a:cubicBezTo>
                    <a:pt x="2826" y="41331"/>
                    <a:pt x="2827" y="41332"/>
                    <a:pt x="2828" y="41333"/>
                  </a:cubicBezTo>
                  <a:lnTo>
                    <a:pt x="2828" y="41333"/>
                  </a:lnTo>
                  <a:lnTo>
                    <a:pt x="2823" y="41329"/>
                  </a:lnTo>
                  <a:lnTo>
                    <a:pt x="2823" y="41329"/>
                  </a:lnTo>
                  <a:cubicBezTo>
                    <a:pt x="2824" y="41330"/>
                    <a:pt x="2824" y="41330"/>
                    <a:pt x="2825" y="41331"/>
                  </a:cubicBezTo>
                  <a:lnTo>
                    <a:pt x="2825" y="41331"/>
                  </a:lnTo>
                  <a:cubicBezTo>
                    <a:pt x="2707" y="41241"/>
                    <a:pt x="2586" y="41156"/>
                    <a:pt x="2477" y="41057"/>
                  </a:cubicBezTo>
                  <a:cubicBezTo>
                    <a:pt x="2372" y="40962"/>
                    <a:pt x="2266" y="40865"/>
                    <a:pt x="2162" y="40768"/>
                  </a:cubicBezTo>
                  <a:lnTo>
                    <a:pt x="2162" y="40768"/>
                  </a:lnTo>
                  <a:cubicBezTo>
                    <a:pt x="2117" y="40722"/>
                    <a:pt x="2074" y="40673"/>
                    <a:pt x="2032" y="40624"/>
                  </a:cubicBezTo>
                  <a:cubicBezTo>
                    <a:pt x="1860" y="40399"/>
                    <a:pt x="1700" y="40168"/>
                    <a:pt x="1553" y="39928"/>
                  </a:cubicBezTo>
                  <a:lnTo>
                    <a:pt x="1553" y="39928"/>
                  </a:lnTo>
                  <a:cubicBezTo>
                    <a:pt x="1553" y="39928"/>
                    <a:pt x="1554" y="39928"/>
                    <a:pt x="1554" y="39928"/>
                  </a:cubicBezTo>
                  <a:cubicBezTo>
                    <a:pt x="1553" y="39927"/>
                    <a:pt x="1552" y="39926"/>
                    <a:pt x="1552" y="39925"/>
                  </a:cubicBezTo>
                  <a:lnTo>
                    <a:pt x="1552" y="39925"/>
                  </a:lnTo>
                  <a:cubicBezTo>
                    <a:pt x="1552" y="39926"/>
                    <a:pt x="1553" y="39927"/>
                    <a:pt x="1553" y="39928"/>
                  </a:cubicBezTo>
                  <a:lnTo>
                    <a:pt x="1553" y="39928"/>
                  </a:lnTo>
                  <a:cubicBezTo>
                    <a:pt x="1552" y="39926"/>
                    <a:pt x="1551" y="39924"/>
                    <a:pt x="1551" y="39923"/>
                  </a:cubicBezTo>
                  <a:lnTo>
                    <a:pt x="1551" y="39923"/>
                  </a:lnTo>
                  <a:cubicBezTo>
                    <a:pt x="1551" y="39924"/>
                    <a:pt x="1551" y="39924"/>
                    <a:pt x="1552" y="39925"/>
                  </a:cubicBezTo>
                  <a:lnTo>
                    <a:pt x="1552" y="39925"/>
                  </a:lnTo>
                  <a:cubicBezTo>
                    <a:pt x="1551" y="39924"/>
                    <a:pt x="1551" y="39924"/>
                    <a:pt x="1550" y="39923"/>
                  </a:cubicBezTo>
                  <a:lnTo>
                    <a:pt x="1550" y="39923"/>
                  </a:lnTo>
                  <a:cubicBezTo>
                    <a:pt x="1550" y="39923"/>
                    <a:pt x="1551" y="39923"/>
                    <a:pt x="1551" y="39923"/>
                  </a:cubicBezTo>
                  <a:lnTo>
                    <a:pt x="1551" y="39923"/>
                  </a:lnTo>
                  <a:cubicBezTo>
                    <a:pt x="1459" y="39767"/>
                    <a:pt x="1365" y="39608"/>
                    <a:pt x="1285" y="39445"/>
                  </a:cubicBezTo>
                  <a:cubicBezTo>
                    <a:pt x="1220" y="39308"/>
                    <a:pt x="1152" y="39174"/>
                    <a:pt x="1088" y="39037"/>
                  </a:cubicBezTo>
                  <a:cubicBezTo>
                    <a:pt x="1026" y="38890"/>
                    <a:pt x="981" y="38740"/>
                    <a:pt x="935" y="38587"/>
                  </a:cubicBezTo>
                  <a:cubicBezTo>
                    <a:pt x="889" y="38435"/>
                    <a:pt x="838" y="38285"/>
                    <a:pt x="792" y="38132"/>
                  </a:cubicBezTo>
                  <a:cubicBezTo>
                    <a:pt x="746" y="37968"/>
                    <a:pt x="709" y="37803"/>
                    <a:pt x="675" y="37636"/>
                  </a:cubicBezTo>
                  <a:cubicBezTo>
                    <a:pt x="656" y="37547"/>
                    <a:pt x="640" y="37460"/>
                    <a:pt x="622" y="37371"/>
                  </a:cubicBezTo>
                  <a:cubicBezTo>
                    <a:pt x="620" y="37327"/>
                    <a:pt x="617" y="37283"/>
                    <a:pt x="616" y="37238"/>
                  </a:cubicBezTo>
                  <a:cubicBezTo>
                    <a:pt x="615" y="37070"/>
                    <a:pt x="613" y="36902"/>
                    <a:pt x="617" y="36734"/>
                  </a:cubicBezTo>
                  <a:cubicBezTo>
                    <a:pt x="620" y="36576"/>
                    <a:pt x="637" y="36419"/>
                    <a:pt x="654" y="36260"/>
                  </a:cubicBezTo>
                  <a:cubicBezTo>
                    <a:pt x="707" y="35905"/>
                    <a:pt x="780" y="35554"/>
                    <a:pt x="863" y="35204"/>
                  </a:cubicBezTo>
                  <a:cubicBezTo>
                    <a:pt x="911" y="35042"/>
                    <a:pt x="972" y="34882"/>
                    <a:pt x="1027" y="34722"/>
                  </a:cubicBezTo>
                  <a:cubicBezTo>
                    <a:pt x="1078" y="34571"/>
                    <a:pt x="1134" y="34422"/>
                    <a:pt x="1189" y="34273"/>
                  </a:cubicBezTo>
                  <a:cubicBezTo>
                    <a:pt x="1281" y="34055"/>
                    <a:pt x="1390" y="33847"/>
                    <a:pt x="1501" y="33639"/>
                  </a:cubicBezTo>
                  <a:lnTo>
                    <a:pt x="1501" y="33639"/>
                  </a:lnTo>
                  <a:cubicBezTo>
                    <a:pt x="1498" y="33646"/>
                    <a:pt x="1493" y="33652"/>
                    <a:pt x="1491" y="33658"/>
                  </a:cubicBezTo>
                  <a:cubicBezTo>
                    <a:pt x="1546" y="33560"/>
                    <a:pt x="1605" y="33461"/>
                    <a:pt x="1661" y="33364"/>
                  </a:cubicBezTo>
                  <a:cubicBezTo>
                    <a:pt x="1708" y="33283"/>
                    <a:pt x="1750" y="33200"/>
                    <a:pt x="1794" y="33119"/>
                  </a:cubicBezTo>
                  <a:cubicBezTo>
                    <a:pt x="1897" y="32945"/>
                    <a:pt x="2008" y="32774"/>
                    <a:pt x="2113" y="32601"/>
                  </a:cubicBezTo>
                  <a:cubicBezTo>
                    <a:pt x="2221" y="32422"/>
                    <a:pt x="2335" y="32248"/>
                    <a:pt x="2437" y="32066"/>
                  </a:cubicBezTo>
                  <a:cubicBezTo>
                    <a:pt x="2491" y="31969"/>
                    <a:pt x="2545" y="31872"/>
                    <a:pt x="2597" y="31773"/>
                  </a:cubicBezTo>
                  <a:cubicBezTo>
                    <a:pt x="2647" y="31680"/>
                    <a:pt x="2690" y="31583"/>
                    <a:pt x="2732" y="31486"/>
                  </a:cubicBezTo>
                  <a:cubicBezTo>
                    <a:pt x="2754" y="31435"/>
                    <a:pt x="2772" y="31381"/>
                    <a:pt x="2792" y="31329"/>
                  </a:cubicBezTo>
                  <a:cubicBezTo>
                    <a:pt x="2811" y="31295"/>
                    <a:pt x="2831" y="31260"/>
                    <a:pt x="2848" y="31223"/>
                  </a:cubicBezTo>
                  <a:cubicBezTo>
                    <a:pt x="2892" y="31130"/>
                    <a:pt x="2930" y="31034"/>
                    <a:pt x="2964" y="30937"/>
                  </a:cubicBezTo>
                  <a:cubicBezTo>
                    <a:pt x="3022" y="30768"/>
                    <a:pt x="3083" y="30598"/>
                    <a:pt x="3134" y="30427"/>
                  </a:cubicBezTo>
                  <a:cubicBezTo>
                    <a:pt x="3183" y="30255"/>
                    <a:pt x="3222" y="30079"/>
                    <a:pt x="3248" y="29903"/>
                  </a:cubicBezTo>
                  <a:cubicBezTo>
                    <a:pt x="3275" y="29737"/>
                    <a:pt x="3308" y="29573"/>
                    <a:pt x="3321" y="29406"/>
                  </a:cubicBezTo>
                  <a:cubicBezTo>
                    <a:pt x="3334" y="29236"/>
                    <a:pt x="3344" y="29065"/>
                    <a:pt x="3341" y="28896"/>
                  </a:cubicBezTo>
                  <a:cubicBezTo>
                    <a:pt x="3338" y="28717"/>
                    <a:pt x="3322" y="28538"/>
                    <a:pt x="3305" y="28360"/>
                  </a:cubicBezTo>
                  <a:cubicBezTo>
                    <a:pt x="3289" y="28182"/>
                    <a:pt x="3264" y="28005"/>
                    <a:pt x="3229" y="27828"/>
                  </a:cubicBezTo>
                  <a:cubicBezTo>
                    <a:pt x="3220" y="27785"/>
                    <a:pt x="3209" y="27743"/>
                    <a:pt x="3200" y="27700"/>
                  </a:cubicBezTo>
                  <a:cubicBezTo>
                    <a:pt x="3190" y="27628"/>
                    <a:pt x="3177" y="27557"/>
                    <a:pt x="3162" y="27486"/>
                  </a:cubicBezTo>
                  <a:cubicBezTo>
                    <a:pt x="3121" y="27311"/>
                    <a:pt x="3086" y="27136"/>
                    <a:pt x="3044" y="26960"/>
                  </a:cubicBezTo>
                  <a:cubicBezTo>
                    <a:pt x="3019" y="26856"/>
                    <a:pt x="2994" y="26751"/>
                    <a:pt x="2966" y="26648"/>
                  </a:cubicBezTo>
                  <a:cubicBezTo>
                    <a:pt x="2959" y="26615"/>
                    <a:pt x="2953" y="26581"/>
                    <a:pt x="2943" y="26549"/>
                  </a:cubicBezTo>
                  <a:cubicBezTo>
                    <a:pt x="2907" y="26422"/>
                    <a:pt x="2868" y="26295"/>
                    <a:pt x="2824" y="26171"/>
                  </a:cubicBezTo>
                  <a:cubicBezTo>
                    <a:pt x="2779" y="26050"/>
                    <a:pt x="2733" y="25931"/>
                    <a:pt x="2681" y="25815"/>
                  </a:cubicBezTo>
                  <a:cubicBezTo>
                    <a:pt x="2633" y="25703"/>
                    <a:pt x="2581" y="25594"/>
                    <a:pt x="2534" y="25481"/>
                  </a:cubicBezTo>
                  <a:cubicBezTo>
                    <a:pt x="2482" y="25332"/>
                    <a:pt x="2433" y="25183"/>
                    <a:pt x="2361" y="25042"/>
                  </a:cubicBezTo>
                  <a:cubicBezTo>
                    <a:pt x="2286" y="24890"/>
                    <a:pt x="2199" y="24745"/>
                    <a:pt x="2118" y="24599"/>
                  </a:cubicBezTo>
                  <a:cubicBezTo>
                    <a:pt x="2065" y="24497"/>
                    <a:pt x="2011" y="24396"/>
                    <a:pt x="1955" y="24297"/>
                  </a:cubicBezTo>
                  <a:cubicBezTo>
                    <a:pt x="1901" y="24201"/>
                    <a:pt x="1843" y="24107"/>
                    <a:pt x="1790" y="24012"/>
                  </a:cubicBezTo>
                  <a:cubicBezTo>
                    <a:pt x="1695" y="23825"/>
                    <a:pt x="1614" y="23632"/>
                    <a:pt x="1538" y="23438"/>
                  </a:cubicBezTo>
                  <a:cubicBezTo>
                    <a:pt x="1459" y="23232"/>
                    <a:pt x="1382" y="23025"/>
                    <a:pt x="1312" y="22816"/>
                  </a:cubicBezTo>
                  <a:cubicBezTo>
                    <a:pt x="1246" y="22620"/>
                    <a:pt x="1185" y="22424"/>
                    <a:pt x="1124" y="22227"/>
                  </a:cubicBezTo>
                  <a:cubicBezTo>
                    <a:pt x="1058" y="22014"/>
                    <a:pt x="997" y="21798"/>
                    <a:pt x="935" y="21583"/>
                  </a:cubicBezTo>
                  <a:cubicBezTo>
                    <a:pt x="924" y="21548"/>
                    <a:pt x="914" y="21512"/>
                    <a:pt x="904" y="21476"/>
                  </a:cubicBezTo>
                  <a:cubicBezTo>
                    <a:pt x="898" y="21432"/>
                    <a:pt x="892" y="21388"/>
                    <a:pt x="886" y="21343"/>
                  </a:cubicBezTo>
                  <a:lnTo>
                    <a:pt x="886" y="21342"/>
                  </a:lnTo>
                  <a:cubicBezTo>
                    <a:pt x="885" y="21336"/>
                    <a:pt x="884" y="21329"/>
                    <a:pt x="883" y="21323"/>
                  </a:cubicBezTo>
                  <a:lnTo>
                    <a:pt x="883" y="21323"/>
                  </a:lnTo>
                  <a:cubicBezTo>
                    <a:pt x="884" y="21325"/>
                    <a:pt x="884" y="21329"/>
                    <a:pt x="885" y="21332"/>
                  </a:cubicBezTo>
                  <a:cubicBezTo>
                    <a:pt x="876" y="21224"/>
                    <a:pt x="864" y="21113"/>
                    <a:pt x="861" y="21003"/>
                  </a:cubicBezTo>
                  <a:cubicBezTo>
                    <a:pt x="858" y="20903"/>
                    <a:pt x="857" y="20803"/>
                    <a:pt x="858" y="20702"/>
                  </a:cubicBezTo>
                  <a:lnTo>
                    <a:pt x="858" y="20702"/>
                  </a:lnTo>
                  <a:cubicBezTo>
                    <a:pt x="858" y="20707"/>
                    <a:pt x="857" y="20711"/>
                    <a:pt x="857" y="20716"/>
                  </a:cubicBezTo>
                  <a:lnTo>
                    <a:pt x="857" y="20716"/>
                  </a:lnTo>
                  <a:cubicBezTo>
                    <a:pt x="864" y="20455"/>
                    <a:pt x="877" y="20196"/>
                    <a:pt x="908" y="19936"/>
                  </a:cubicBezTo>
                  <a:lnTo>
                    <a:pt x="908" y="19936"/>
                  </a:lnTo>
                  <a:cubicBezTo>
                    <a:pt x="908" y="19942"/>
                    <a:pt x="906" y="19949"/>
                    <a:pt x="905" y="19955"/>
                  </a:cubicBezTo>
                  <a:lnTo>
                    <a:pt x="905" y="19955"/>
                  </a:lnTo>
                  <a:cubicBezTo>
                    <a:pt x="928" y="19812"/>
                    <a:pt x="953" y="19671"/>
                    <a:pt x="978" y="19528"/>
                  </a:cubicBezTo>
                  <a:cubicBezTo>
                    <a:pt x="1001" y="19391"/>
                    <a:pt x="1023" y="19253"/>
                    <a:pt x="1049" y="19115"/>
                  </a:cubicBezTo>
                  <a:cubicBezTo>
                    <a:pt x="1077" y="18967"/>
                    <a:pt x="1105" y="18820"/>
                    <a:pt x="1139" y="18673"/>
                  </a:cubicBezTo>
                  <a:cubicBezTo>
                    <a:pt x="1170" y="18533"/>
                    <a:pt x="1206" y="18395"/>
                    <a:pt x="1245" y="18255"/>
                  </a:cubicBezTo>
                  <a:lnTo>
                    <a:pt x="1245" y="18255"/>
                  </a:lnTo>
                  <a:cubicBezTo>
                    <a:pt x="1244" y="18263"/>
                    <a:pt x="1241" y="18269"/>
                    <a:pt x="1240" y="18277"/>
                  </a:cubicBezTo>
                  <a:cubicBezTo>
                    <a:pt x="1284" y="18123"/>
                    <a:pt x="1331" y="17968"/>
                    <a:pt x="1376" y="17815"/>
                  </a:cubicBezTo>
                  <a:cubicBezTo>
                    <a:pt x="1402" y="17733"/>
                    <a:pt x="1431" y="17651"/>
                    <a:pt x="1462" y="17571"/>
                  </a:cubicBezTo>
                  <a:cubicBezTo>
                    <a:pt x="1529" y="17435"/>
                    <a:pt x="1597" y="17299"/>
                    <a:pt x="1666" y="17162"/>
                  </a:cubicBezTo>
                  <a:cubicBezTo>
                    <a:pt x="1751" y="16996"/>
                    <a:pt x="1826" y="16824"/>
                    <a:pt x="1925" y="16664"/>
                  </a:cubicBezTo>
                  <a:lnTo>
                    <a:pt x="1925" y="16664"/>
                  </a:lnTo>
                  <a:cubicBezTo>
                    <a:pt x="1923" y="16667"/>
                    <a:pt x="1921" y="16670"/>
                    <a:pt x="1919" y="16674"/>
                  </a:cubicBezTo>
                  <a:cubicBezTo>
                    <a:pt x="1962" y="16606"/>
                    <a:pt x="2007" y="16536"/>
                    <a:pt x="2050" y="16466"/>
                  </a:cubicBezTo>
                  <a:lnTo>
                    <a:pt x="2050" y="16466"/>
                  </a:lnTo>
                  <a:cubicBezTo>
                    <a:pt x="2047" y="16471"/>
                    <a:pt x="2044" y="16476"/>
                    <a:pt x="2041" y="16481"/>
                  </a:cubicBezTo>
                  <a:cubicBezTo>
                    <a:pt x="2132" y="16336"/>
                    <a:pt x="2221" y="16190"/>
                    <a:pt x="2311" y="16045"/>
                  </a:cubicBezTo>
                  <a:cubicBezTo>
                    <a:pt x="2406" y="15890"/>
                    <a:pt x="2498" y="15734"/>
                    <a:pt x="2594" y="15581"/>
                  </a:cubicBezTo>
                  <a:lnTo>
                    <a:pt x="2594" y="15581"/>
                  </a:lnTo>
                  <a:cubicBezTo>
                    <a:pt x="2590" y="15585"/>
                    <a:pt x="2588" y="15589"/>
                    <a:pt x="2585" y="15592"/>
                  </a:cubicBezTo>
                  <a:cubicBezTo>
                    <a:pt x="2653" y="15488"/>
                    <a:pt x="2722" y="15383"/>
                    <a:pt x="2778" y="15271"/>
                  </a:cubicBezTo>
                  <a:cubicBezTo>
                    <a:pt x="2834" y="15161"/>
                    <a:pt x="2883" y="15044"/>
                    <a:pt x="2929" y="14926"/>
                  </a:cubicBezTo>
                  <a:cubicBezTo>
                    <a:pt x="2988" y="14771"/>
                    <a:pt x="3054" y="14620"/>
                    <a:pt x="3119" y="14466"/>
                  </a:cubicBezTo>
                  <a:cubicBezTo>
                    <a:pt x="3180" y="14324"/>
                    <a:pt x="3236" y="14180"/>
                    <a:pt x="3284" y="14032"/>
                  </a:cubicBezTo>
                  <a:cubicBezTo>
                    <a:pt x="3398" y="13692"/>
                    <a:pt x="3464" y="13336"/>
                    <a:pt x="3537" y="12987"/>
                  </a:cubicBezTo>
                  <a:cubicBezTo>
                    <a:pt x="3574" y="12818"/>
                    <a:pt x="3595" y="12647"/>
                    <a:pt x="3599" y="12473"/>
                  </a:cubicBezTo>
                  <a:cubicBezTo>
                    <a:pt x="3600" y="12436"/>
                    <a:pt x="3599" y="12400"/>
                    <a:pt x="3599" y="12363"/>
                  </a:cubicBezTo>
                  <a:cubicBezTo>
                    <a:pt x="3608" y="12289"/>
                    <a:pt x="3617" y="12215"/>
                    <a:pt x="3621" y="12141"/>
                  </a:cubicBezTo>
                  <a:cubicBezTo>
                    <a:pt x="3622" y="12121"/>
                    <a:pt x="3623" y="12101"/>
                    <a:pt x="3624" y="12081"/>
                  </a:cubicBezTo>
                  <a:cubicBezTo>
                    <a:pt x="3637" y="12061"/>
                    <a:pt x="3648" y="12038"/>
                    <a:pt x="3657" y="12015"/>
                  </a:cubicBezTo>
                  <a:cubicBezTo>
                    <a:pt x="3672" y="11976"/>
                    <a:pt x="3680" y="11935"/>
                    <a:pt x="3685" y="11894"/>
                  </a:cubicBezTo>
                  <a:cubicBezTo>
                    <a:pt x="3700" y="11799"/>
                    <a:pt x="3698" y="11707"/>
                    <a:pt x="3692" y="11611"/>
                  </a:cubicBezTo>
                  <a:cubicBezTo>
                    <a:pt x="3685" y="11515"/>
                    <a:pt x="3685" y="11418"/>
                    <a:pt x="3685" y="11320"/>
                  </a:cubicBezTo>
                  <a:cubicBezTo>
                    <a:pt x="3685" y="11111"/>
                    <a:pt x="3677" y="10906"/>
                    <a:pt x="3645" y="10698"/>
                  </a:cubicBezTo>
                  <a:cubicBezTo>
                    <a:pt x="3615" y="10486"/>
                    <a:pt x="3577" y="10274"/>
                    <a:pt x="3532" y="10064"/>
                  </a:cubicBezTo>
                  <a:cubicBezTo>
                    <a:pt x="3497" y="9898"/>
                    <a:pt x="3445" y="9740"/>
                    <a:pt x="3406" y="9576"/>
                  </a:cubicBezTo>
                  <a:cubicBezTo>
                    <a:pt x="3366" y="9413"/>
                    <a:pt x="3322" y="9252"/>
                    <a:pt x="3280" y="9091"/>
                  </a:cubicBezTo>
                  <a:cubicBezTo>
                    <a:pt x="3236" y="8915"/>
                    <a:pt x="3195" y="8740"/>
                    <a:pt x="3144" y="8566"/>
                  </a:cubicBezTo>
                  <a:cubicBezTo>
                    <a:pt x="3097" y="8407"/>
                    <a:pt x="3048" y="8248"/>
                    <a:pt x="3000" y="8089"/>
                  </a:cubicBezTo>
                  <a:cubicBezTo>
                    <a:pt x="2950" y="7925"/>
                    <a:pt x="2900" y="7760"/>
                    <a:pt x="2846" y="7599"/>
                  </a:cubicBezTo>
                  <a:cubicBezTo>
                    <a:pt x="2794" y="7441"/>
                    <a:pt x="2747" y="7284"/>
                    <a:pt x="2704" y="7122"/>
                  </a:cubicBezTo>
                  <a:cubicBezTo>
                    <a:pt x="2663" y="6954"/>
                    <a:pt x="2622" y="6785"/>
                    <a:pt x="2581" y="6617"/>
                  </a:cubicBezTo>
                  <a:cubicBezTo>
                    <a:pt x="2541" y="6458"/>
                    <a:pt x="2502" y="6300"/>
                    <a:pt x="2465" y="6141"/>
                  </a:cubicBezTo>
                  <a:lnTo>
                    <a:pt x="2465" y="6141"/>
                  </a:lnTo>
                  <a:lnTo>
                    <a:pt x="2466" y="6145"/>
                  </a:lnTo>
                  <a:cubicBezTo>
                    <a:pt x="2406" y="5875"/>
                    <a:pt x="2357" y="5601"/>
                    <a:pt x="2319" y="5327"/>
                  </a:cubicBezTo>
                  <a:cubicBezTo>
                    <a:pt x="2282" y="5051"/>
                    <a:pt x="2247" y="4775"/>
                    <a:pt x="2219" y="4499"/>
                  </a:cubicBezTo>
                  <a:cubicBezTo>
                    <a:pt x="2208" y="4397"/>
                    <a:pt x="2201" y="4296"/>
                    <a:pt x="2194" y="4194"/>
                  </a:cubicBezTo>
                  <a:cubicBezTo>
                    <a:pt x="2189" y="4091"/>
                    <a:pt x="2192" y="3992"/>
                    <a:pt x="2194" y="3890"/>
                  </a:cubicBezTo>
                  <a:cubicBezTo>
                    <a:pt x="2204" y="3697"/>
                    <a:pt x="2225" y="3506"/>
                    <a:pt x="2246" y="3316"/>
                  </a:cubicBezTo>
                  <a:cubicBezTo>
                    <a:pt x="2269" y="3110"/>
                    <a:pt x="2296" y="2904"/>
                    <a:pt x="2329" y="2701"/>
                  </a:cubicBezTo>
                  <a:cubicBezTo>
                    <a:pt x="2351" y="2591"/>
                    <a:pt x="2379" y="2484"/>
                    <a:pt x="2412" y="2377"/>
                  </a:cubicBezTo>
                  <a:cubicBezTo>
                    <a:pt x="2471" y="2191"/>
                    <a:pt x="2538" y="2005"/>
                    <a:pt x="2615" y="1824"/>
                  </a:cubicBezTo>
                  <a:cubicBezTo>
                    <a:pt x="2679" y="1681"/>
                    <a:pt x="2752" y="1541"/>
                    <a:pt x="2833" y="1407"/>
                  </a:cubicBezTo>
                  <a:cubicBezTo>
                    <a:pt x="2898" y="1310"/>
                    <a:pt x="2963" y="1212"/>
                    <a:pt x="3034" y="1119"/>
                  </a:cubicBezTo>
                  <a:cubicBezTo>
                    <a:pt x="3091" y="1054"/>
                    <a:pt x="3151" y="992"/>
                    <a:pt x="3213" y="932"/>
                  </a:cubicBezTo>
                  <a:cubicBezTo>
                    <a:pt x="3264" y="888"/>
                    <a:pt x="3319" y="848"/>
                    <a:pt x="3372" y="804"/>
                  </a:cubicBezTo>
                  <a:cubicBezTo>
                    <a:pt x="3421" y="792"/>
                    <a:pt x="3463" y="758"/>
                    <a:pt x="3486" y="713"/>
                  </a:cubicBezTo>
                  <a:cubicBezTo>
                    <a:pt x="3565" y="674"/>
                    <a:pt x="3645" y="634"/>
                    <a:pt x="3728" y="604"/>
                  </a:cubicBezTo>
                  <a:cubicBezTo>
                    <a:pt x="3733" y="603"/>
                    <a:pt x="3739" y="601"/>
                    <a:pt x="3745" y="600"/>
                  </a:cubicBezTo>
                  <a:cubicBezTo>
                    <a:pt x="3766" y="596"/>
                    <a:pt x="3785" y="593"/>
                    <a:pt x="3805" y="590"/>
                  </a:cubicBezTo>
                  <a:cubicBezTo>
                    <a:pt x="3822" y="589"/>
                    <a:pt x="3838" y="589"/>
                    <a:pt x="3855" y="589"/>
                  </a:cubicBezTo>
                  <a:close/>
                  <a:moveTo>
                    <a:pt x="3966" y="1"/>
                  </a:moveTo>
                  <a:cubicBezTo>
                    <a:pt x="3903" y="1"/>
                    <a:pt x="3837" y="19"/>
                    <a:pt x="3778" y="40"/>
                  </a:cubicBezTo>
                  <a:cubicBezTo>
                    <a:pt x="3688" y="71"/>
                    <a:pt x="3600" y="104"/>
                    <a:pt x="3512" y="140"/>
                  </a:cubicBezTo>
                  <a:cubicBezTo>
                    <a:pt x="3437" y="170"/>
                    <a:pt x="3365" y="206"/>
                    <a:pt x="3296" y="248"/>
                  </a:cubicBezTo>
                  <a:cubicBezTo>
                    <a:pt x="3228" y="294"/>
                    <a:pt x="3162" y="344"/>
                    <a:pt x="3099" y="398"/>
                  </a:cubicBezTo>
                  <a:cubicBezTo>
                    <a:pt x="2972" y="504"/>
                    <a:pt x="2845" y="609"/>
                    <a:pt x="2727" y="726"/>
                  </a:cubicBezTo>
                  <a:cubicBezTo>
                    <a:pt x="2599" y="853"/>
                    <a:pt x="2485" y="992"/>
                    <a:pt x="2387" y="1143"/>
                  </a:cubicBezTo>
                  <a:cubicBezTo>
                    <a:pt x="2304" y="1269"/>
                    <a:pt x="2236" y="1402"/>
                    <a:pt x="2166" y="1535"/>
                  </a:cubicBezTo>
                  <a:cubicBezTo>
                    <a:pt x="2094" y="1673"/>
                    <a:pt x="2016" y="1809"/>
                    <a:pt x="1955" y="1952"/>
                  </a:cubicBezTo>
                  <a:cubicBezTo>
                    <a:pt x="1896" y="2089"/>
                    <a:pt x="1857" y="2235"/>
                    <a:pt x="1815" y="2379"/>
                  </a:cubicBezTo>
                  <a:cubicBezTo>
                    <a:pt x="1777" y="2505"/>
                    <a:pt x="1736" y="2632"/>
                    <a:pt x="1705" y="2760"/>
                  </a:cubicBezTo>
                  <a:cubicBezTo>
                    <a:pt x="1669" y="2910"/>
                    <a:pt x="1643" y="3062"/>
                    <a:pt x="1630" y="3216"/>
                  </a:cubicBezTo>
                  <a:cubicBezTo>
                    <a:pt x="1617" y="3382"/>
                    <a:pt x="1611" y="3547"/>
                    <a:pt x="1603" y="3714"/>
                  </a:cubicBezTo>
                  <a:cubicBezTo>
                    <a:pt x="1597" y="3867"/>
                    <a:pt x="1599" y="4022"/>
                    <a:pt x="1609" y="4175"/>
                  </a:cubicBezTo>
                  <a:cubicBezTo>
                    <a:pt x="1620" y="4325"/>
                    <a:pt x="1620" y="4477"/>
                    <a:pt x="1628" y="4629"/>
                  </a:cubicBezTo>
                  <a:cubicBezTo>
                    <a:pt x="1635" y="4755"/>
                    <a:pt x="1652" y="4881"/>
                    <a:pt x="1678" y="5006"/>
                  </a:cubicBezTo>
                  <a:cubicBezTo>
                    <a:pt x="1699" y="5117"/>
                    <a:pt x="1720" y="5228"/>
                    <a:pt x="1745" y="5340"/>
                  </a:cubicBezTo>
                  <a:cubicBezTo>
                    <a:pt x="1747" y="5350"/>
                    <a:pt x="1749" y="5358"/>
                    <a:pt x="1751" y="5367"/>
                  </a:cubicBezTo>
                  <a:cubicBezTo>
                    <a:pt x="1752" y="5373"/>
                    <a:pt x="1753" y="5378"/>
                    <a:pt x="1754" y="5385"/>
                  </a:cubicBezTo>
                  <a:cubicBezTo>
                    <a:pt x="1785" y="5517"/>
                    <a:pt x="1818" y="5649"/>
                    <a:pt x="1850" y="5779"/>
                  </a:cubicBezTo>
                  <a:cubicBezTo>
                    <a:pt x="1870" y="5861"/>
                    <a:pt x="1894" y="5941"/>
                    <a:pt x="1922" y="6020"/>
                  </a:cubicBezTo>
                  <a:cubicBezTo>
                    <a:pt x="1947" y="6087"/>
                    <a:pt x="2018" y="6124"/>
                    <a:pt x="2086" y="6124"/>
                  </a:cubicBezTo>
                  <a:cubicBezTo>
                    <a:pt x="2091" y="6124"/>
                    <a:pt x="2095" y="6124"/>
                    <a:pt x="2099" y="6124"/>
                  </a:cubicBezTo>
                  <a:cubicBezTo>
                    <a:pt x="2105" y="6147"/>
                    <a:pt x="2110" y="6169"/>
                    <a:pt x="2115" y="6192"/>
                  </a:cubicBezTo>
                  <a:cubicBezTo>
                    <a:pt x="2151" y="6356"/>
                    <a:pt x="2192" y="6518"/>
                    <a:pt x="2232" y="6679"/>
                  </a:cubicBezTo>
                  <a:cubicBezTo>
                    <a:pt x="2274" y="6844"/>
                    <a:pt x="2312" y="7007"/>
                    <a:pt x="2354" y="7171"/>
                  </a:cubicBezTo>
                  <a:cubicBezTo>
                    <a:pt x="2400" y="7358"/>
                    <a:pt x="2457" y="7543"/>
                    <a:pt x="2517" y="7726"/>
                  </a:cubicBezTo>
                  <a:cubicBezTo>
                    <a:pt x="2480" y="7770"/>
                    <a:pt x="2467" y="7829"/>
                    <a:pt x="2481" y="7884"/>
                  </a:cubicBezTo>
                  <a:cubicBezTo>
                    <a:pt x="2521" y="8028"/>
                    <a:pt x="2585" y="8162"/>
                    <a:pt x="2647" y="8299"/>
                  </a:cubicBezTo>
                  <a:cubicBezTo>
                    <a:pt x="2699" y="8407"/>
                    <a:pt x="2745" y="8516"/>
                    <a:pt x="2786" y="8629"/>
                  </a:cubicBezTo>
                  <a:cubicBezTo>
                    <a:pt x="2785" y="8626"/>
                    <a:pt x="2784" y="8623"/>
                    <a:pt x="2783" y="8620"/>
                  </a:cubicBezTo>
                  <a:lnTo>
                    <a:pt x="2783" y="8620"/>
                  </a:lnTo>
                  <a:cubicBezTo>
                    <a:pt x="2824" y="8748"/>
                    <a:pt x="2862" y="8877"/>
                    <a:pt x="2892" y="9006"/>
                  </a:cubicBezTo>
                  <a:lnTo>
                    <a:pt x="2891" y="9004"/>
                  </a:lnTo>
                  <a:lnTo>
                    <a:pt x="2891" y="9004"/>
                  </a:lnTo>
                  <a:cubicBezTo>
                    <a:pt x="2903" y="9060"/>
                    <a:pt x="2917" y="9117"/>
                    <a:pt x="2928" y="9174"/>
                  </a:cubicBezTo>
                  <a:cubicBezTo>
                    <a:pt x="2915" y="9195"/>
                    <a:pt x="2906" y="9219"/>
                    <a:pt x="2904" y="9244"/>
                  </a:cubicBezTo>
                  <a:cubicBezTo>
                    <a:pt x="2899" y="9308"/>
                    <a:pt x="2922" y="9369"/>
                    <a:pt x="2939" y="9431"/>
                  </a:cubicBezTo>
                  <a:cubicBezTo>
                    <a:pt x="2958" y="9499"/>
                    <a:pt x="2977" y="9569"/>
                    <a:pt x="2993" y="9640"/>
                  </a:cubicBezTo>
                  <a:cubicBezTo>
                    <a:pt x="2992" y="9635"/>
                    <a:pt x="2991" y="9630"/>
                    <a:pt x="2991" y="9626"/>
                  </a:cubicBezTo>
                  <a:lnTo>
                    <a:pt x="2991" y="9626"/>
                  </a:lnTo>
                  <a:cubicBezTo>
                    <a:pt x="3014" y="9733"/>
                    <a:pt x="3040" y="9839"/>
                    <a:pt x="3060" y="9946"/>
                  </a:cubicBezTo>
                  <a:cubicBezTo>
                    <a:pt x="3076" y="10039"/>
                    <a:pt x="3092" y="10133"/>
                    <a:pt x="3108" y="10226"/>
                  </a:cubicBezTo>
                  <a:cubicBezTo>
                    <a:pt x="3123" y="10348"/>
                    <a:pt x="3138" y="10469"/>
                    <a:pt x="3151" y="10592"/>
                  </a:cubicBezTo>
                  <a:lnTo>
                    <a:pt x="3151" y="10588"/>
                  </a:lnTo>
                  <a:cubicBezTo>
                    <a:pt x="3154" y="10632"/>
                    <a:pt x="3157" y="10676"/>
                    <a:pt x="3161" y="10721"/>
                  </a:cubicBezTo>
                  <a:cubicBezTo>
                    <a:pt x="3128" y="10756"/>
                    <a:pt x="3109" y="10801"/>
                    <a:pt x="3108" y="10850"/>
                  </a:cubicBezTo>
                  <a:cubicBezTo>
                    <a:pt x="3108" y="10880"/>
                    <a:pt x="3110" y="10912"/>
                    <a:pt x="3116" y="10942"/>
                  </a:cubicBezTo>
                  <a:cubicBezTo>
                    <a:pt x="3126" y="11123"/>
                    <a:pt x="3124" y="11303"/>
                    <a:pt x="3119" y="11484"/>
                  </a:cubicBezTo>
                  <a:cubicBezTo>
                    <a:pt x="3118" y="11489"/>
                    <a:pt x="3117" y="11496"/>
                    <a:pt x="3117" y="11502"/>
                  </a:cubicBezTo>
                  <a:cubicBezTo>
                    <a:pt x="3104" y="11653"/>
                    <a:pt x="3093" y="11807"/>
                    <a:pt x="3077" y="11960"/>
                  </a:cubicBezTo>
                  <a:cubicBezTo>
                    <a:pt x="3062" y="12121"/>
                    <a:pt x="3045" y="12280"/>
                    <a:pt x="3032" y="12442"/>
                  </a:cubicBezTo>
                  <a:cubicBezTo>
                    <a:pt x="3026" y="12504"/>
                    <a:pt x="3021" y="12566"/>
                    <a:pt x="3015" y="12630"/>
                  </a:cubicBezTo>
                  <a:cubicBezTo>
                    <a:pt x="3007" y="12694"/>
                    <a:pt x="2998" y="12759"/>
                    <a:pt x="2989" y="12824"/>
                  </a:cubicBezTo>
                  <a:lnTo>
                    <a:pt x="2989" y="12824"/>
                  </a:lnTo>
                  <a:cubicBezTo>
                    <a:pt x="2990" y="12820"/>
                    <a:pt x="2991" y="12816"/>
                    <a:pt x="2991" y="12812"/>
                  </a:cubicBezTo>
                  <a:lnTo>
                    <a:pt x="2991" y="12812"/>
                  </a:lnTo>
                  <a:cubicBezTo>
                    <a:pt x="2968" y="12941"/>
                    <a:pt x="2946" y="13073"/>
                    <a:pt x="2914" y="13202"/>
                  </a:cubicBezTo>
                  <a:cubicBezTo>
                    <a:pt x="2882" y="13330"/>
                    <a:pt x="2848" y="13459"/>
                    <a:pt x="2813" y="13586"/>
                  </a:cubicBezTo>
                  <a:cubicBezTo>
                    <a:pt x="2741" y="13841"/>
                    <a:pt x="2685" y="14100"/>
                    <a:pt x="2612" y="14354"/>
                  </a:cubicBezTo>
                  <a:lnTo>
                    <a:pt x="2612" y="14354"/>
                  </a:lnTo>
                  <a:cubicBezTo>
                    <a:pt x="2612" y="14354"/>
                    <a:pt x="2612" y="14353"/>
                    <a:pt x="2613" y="14353"/>
                  </a:cubicBezTo>
                  <a:lnTo>
                    <a:pt x="2613" y="14353"/>
                  </a:lnTo>
                  <a:cubicBezTo>
                    <a:pt x="2612" y="14353"/>
                    <a:pt x="2612" y="14354"/>
                    <a:pt x="2612" y="14355"/>
                  </a:cubicBezTo>
                  <a:lnTo>
                    <a:pt x="2612" y="14355"/>
                  </a:lnTo>
                  <a:cubicBezTo>
                    <a:pt x="2612" y="14354"/>
                    <a:pt x="2612" y="14354"/>
                    <a:pt x="2612" y="14354"/>
                  </a:cubicBezTo>
                  <a:lnTo>
                    <a:pt x="2612" y="14354"/>
                  </a:lnTo>
                  <a:cubicBezTo>
                    <a:pt x="2611" y="14355"/>
                    <a:pt x="2611" y="14356"/>
                    <a:pt x="2611" y="14357"/>
                  </a:cubicBezTo>
                  <a:lnTo>
                    <a:pt x="2611" y="14357"/>
                  </a:lnTo>
                  <a:cubicBezTo>
                    <a:pt x="2611" y="14356"/>
                    <a:pt x="2611" y="14355"/>
                    <a:pt x="2612" y="14355"/>
                  </a:cubicBezTo>
                  <a:lnTo>
                    <a:pt x="2612" y="14355"/>
                  </a:lnTo>
                  <a:cubicBezTo>
                    <a:pt x="2611" y="14356"/>
                    <a:pt x="2611" y="14358"/>
                    <a:pt x="2610" y="14359"/>
                  </a:cubicBezTo>
                  <a:cubicBezTo>
                    <a:pt x="2610" y="14358"/>
                    <a:pt x="2611" y="14358"/>
                    <a:pt x="2611" y="14357"/>
                  </a:cubicBezTo>
                  <a:lnTo>
                    <a:pt x="2611" y="14357"/>
                  </a:lnTo>
                  <a:cubicBezTo>
                    <a:pt x="2610" y="14358"/>
                    <a:pt x="2610" y="14359"/>
                    <a:pt x="2609" y="14360"/>
                  </a:cubicBezTo>
                  <a:lnTo>
                    <a:pt x="2608" y="14366"/>
                  </a:lnTo>
                  <a:lnTo>
                    <a:pt x="2608" y="14366"/>
                  </a:lnTo>
                  <a:cubicBezTo>
                    <a:pt x="2551" y="14524"/>
                    <a:pt x="2478" y="14674"/>
                    <a:pt x="2410" y="14828"/>
                  </a:cubicBezTo>
                  <a:cubicBezTo>
                    <a:pt x="2383" y="14884"/>
                    <a:pt x="2357" y="14940"/>
                    <a:pt x="2333" y="14997"/>
                  </a:cubicBezTo>
                  <a:cubicBezTo>
                    <a:pt x="2322" y="15018"/>
                    <a:pt x="2314" y="15040"/>
                    <a:pt x="2309" y="15062"/>
                  </a:cubicBezTo>
                  <a:cubicBezTo>
                    <a:pt x="2307" y="15070"/>
                    <a:pt x="2306" y="15078"/>
                    <a:pt x="2306" y="15086"/>
                  </a:cubicBezTo>
                  <a:cubicBezTo>
                    <a:pt x="2222" y="15243"/>
                    <a:pt x="2133" y="15398"/>
                    <a:pt x="2047" y="15553"/>
                  </a:cubicBezTo>
                  <a:cubicBezTo>
                    <a:pt x="1974" y="15681"/>
                    <a:pt x="1904" y="15811"/>
                    <a:pt x="1838" y="15942"/>
                  </a:cubicBezTo>
                  <a:cubicBezTo>
                    <a:pt x="1776" y="16061"/>
                    <a:pt x="1721" y="16181"/>
                    <a:pt x="1663" y="16300"/>
                  </a:cubicBezTo>
                  <a:cubicBezTo>
                    <a:pt x="1542" y="16547"/>
                    <a:pt x="1418" y="16794"/>
                    <a:pt x="1301" y="17041"/>
                  </a:cubicBezTo>
                  <a:cubicBezTo>
                    <a:pt x="1299" y="17045"/>
                    <a:pt x="1297" y="17049"/>
                    <a:pt x="1296" y="17055"/>
                  </a:cubicBezTo>
                  <a:cubicBezTo>
                    <a:pt x="1293" y="17054"/>
                    <a:pt x="1289" y="17054"/>
                    <a:pt x="1286" y="17054"/>
                  </a:cubicBezTo>
                  <a:cubicBezTo>
                    <a:pt x="1277" y="17054"/>
                    <a:pt x="1267" y="17055"/>
                    <a:pt x="1258" y="17057"/>
                  </a:cubicBezTo>
                  <a:cubicBezTo>
                    <a:pt x="1205" y="17072"/>
                    <a:pt x="1158" y="17101"/>
                    <a:pt x="1123" y="17143"/>
                  </a:cubicBezTo>
                  <a:cubicBezTo>
                    <a:pt x="1083" y="17189"/>
                    <a:pt x="1048" y="17238"/>
                    <a:pt x="1019" y="17291"/>
                  </a:cubicBezTo>
                  <a:cubicBezTo>
                    <a:pt x="954" y="17407"/>
                    <a:pt x="895" y="17527"/>
                    <a:pt x="842" y="17649"/>
                  </a:cubicBezTo>
                  <a:cubicBezTo>
                    <a:pt x="774" y="17804"/>
                    <a:pt x="723" y="17964"/>
                    <a:pt x="671" y="18124"/>
                  </a:cubicBezTo>
                  <a:cubicBezTo>
                    <a:pt x="664" y="18149"/>
                    <a:pt x="656" y="18174"/>
                    <a:pt x="649" y="18198"/>
                  </a:cubicBezTo>
                  <a:cubicBezTo>
                    <a:pt x="648" y="18201"/>
                    <a:pt x="647" y="18204"/>
                    <a:pt x="646" y="18209"/>
                  </a:cubicBezTo>
                  <a:cubicBezTo>
                    <a:pt x="633" y="18251"/>
                    <a:pt x="621" y="18293"/>
                    <a:pt x="610" y="18336"/>
                  </a:cubicBezTo>
                  <a:cubicBezTo>
                    <a:pt x="596" y="18386"/>
                    <a:pt x="580" y="18437"/>
                    <a:pt x="566" y="18486"/>
                  </a:cubicBezTo>
                  <a:cubicBezTo>
                    <a:pt x="565" y="18490"/>
                    <a:pt x="565" y="18493"/>
                    <a:pt x="564" y="18496"/>
                  </a:cubicBezTo>
                  <a:cubicBezTo>
                    <a:pt x="521" y="18651"/>
                    <a:pt x="486" y="18809"/>
                    <a:pt x="450" y="18968"/>
                  </a:cubicBezTo>
                  <a:cubicBezTo>
                    <a:pt x="418" y="19117"/>
                    <a:pt x="384" y="19267"/>
                    <a:pt x="362" y="19418"/>
                  </a:cubicBezTo>
                  <a:cubicBezTo>
                    <a:pt x="344" y="19535"/>
                    <a:pt x="321" y="19654"/>
                    <a:pt x="317" y="19773"/>
                  </a:cubicBezTo>
                  <a:cubicBezTo>
                    <a:pt x="314" y="19889"/>
                    <a:pt x="317" y="20004"/>
                    <a:pt x="327" y="20118"/>
                  </a:cubicBezTo>
                  <a:cubicBezTo>
                    <a:pt x="369" y="20167"/>
                    <a:pt x="345" y="20243"/>
                    <a:pt x="282" y="20259"/>
                  </a:cubicBezTo>
                  <a:cubicBezTo>
                    <a:pt x="269" y="20281"/>
                    <a:pt x="259" y="20304"/>
                    <a:pt x="253" y="20330"/>
                  </a:cubicBezTo>
                  <a:cubicBezTo>
                    <a:pt x="248" y="20367"/>
                    <a:pt x="243" y="20404"/>
                    <a:pt x="242" y="20441"/>
                  </a:cubicBezTo>
                  <a:cubicBezTo>
                    <a:pt x="240" y="20504"/>
                    <a:pt x="242" y="20567"/>
                    <a:pt x="248" y="20631"/>
                  </a:cubicBezTo>
                  <a:cubicBezTo>
                    <a:pt x="254" y="20711"/>
                    <a:pt x="258" y="20795"/>
                    <a:pt x="270" y="20876"/>
                  </a:cubicBezTo>
                  <a:cubicBezTo>
                    <a:pt x="289" y="21025"/>
                    <a:pt x="309" y="21172"/>
                    <a:pt x="332" y="21320"/>
                  </a:cubicBezTo>
                  <a:cubicBezTo>
                    <a:pt x="378" y="21613"/>
                    <a:pt x="425" y="21908"/>
                    <a:pt x="492" y="22198"/>
                  </a:cubicBezTo>
                  <a:cubicBezTo>
                    <a:pt x="510" y="22279"/>
                    <a:pt x="526" y="22362"/>
                    <a:pt x="550" y="22444"/>
                  </a:cubicBezTo>
                  <a:cubicBezTo>
                    <a:pt x="574" y="22524"/>
                    <a:pt x="597" y="22602"/>
                    <a:pt x="620" y="22683"/>
                  </a:cubicBezTo>
                  <a:cubicBezTo>
                    <a:pt x="662" y="22816"/>
                    <a:pt x="711" y="22947"/>
                    <a:pt x="767" y="23076"/>
                  </a:cubicBezTo>
                  <a:cubicBezTo>
                    <a:pt x="827" y="23222"/>
                    <a:pt x="893" y="23364"/>
                    <a:pt x="963" y="23504"/>
                  </a:cubicBezTo>
                  <a:cubicBezTo>
                    <a:pt x="1020" y="23613"/>
                    <a:pt x="1081" y="23719"/>
                    <a:pt x="1140" y="23826"/>
                  </a:cubicBezTo>
                  <a:cubicBezTo>
                    <a:pt x="1150" y="23848"/>
                    <a:pt x="1162" y="23869"/>
                    <a:pt x="1174" y="23891"/>
                  </a:cubicBezTo>
                  <a:cubicBezTo>
                    <a:pt x="1205" y="23945"/>
                    <a:pt x="1265" y="23973"/>
                    <a:pt x="1325" y="23973"/>
                  </a:cubicBezTo>
                  <a:cubicBezTo>
                    <a:pt x="1341" y="23973"/>
                    <a:pt x="1357" y="23971"/>
                    <a:pt x="1372" y="23967"/>
                  </a:cubicBezTo>
                  <a:cubicBezTo>
                    <a:pt x="1372" y="23968"/>
                    <a:pt x="1373" y="23969"/>
                    <a:pt x="1373" y="23970"/>
                  </a:cubicBezTo>
                  <a:cubicBezTo>
                    <a:pt x="1358" y="23977"/>
                    <a:pt x="1343" y="23984"/>
                    <a:pt x="1330" y="23995"/>
                  </a:cubicBezTo>
                  <a:cubicBezTo>
                    <a:pt x="1264" y="24051"/>
                    <a:pt x="1243" y="24156"/>
                    <a:pt x="1294" y="24227"/>
                  </a:cubicBezTo>
                  <a:lnTo>
                    <a:pt x="1308" y="24247"/>
                  </a:lnTo>
                  <a:lnTo>
                    <a:pt x="1310" y="24249"/>
                  </a:lnTo>
                  <a:cubicBezTo>
                    <a:pt x="1332" y="24280"/>
                    <a:pt x="1355" y="24310"/>
                    <a:pt x="1377" y="24340"/>
                  </a:cubicBezTo>
                  <a:cubicBezTo>
                    <a:pt x="1394" y="24364"/>
                    <a:pt x="1410" y="24388"/>
                    <a:pt x="1425" y="24414"/>
                  </a:cubicBezTo>
                  <a:cubicBezTo>
                    <a:pt x="1461" y="24473"/>
                    <a:pt x="1497" y="24531"/>
                    <a:pt x="1532" y="24590"/>
                  </a:cubicBezTo>
                  <a:cubicBezTo>
                    <a:pt x="1629" y="24772"/>
                    <a:pt x="1726" y="24952"/>
                    <a:pt x="1805" y="25142"/>
                  </a:cubicBezTo>
                  <a:cubicBezTo>
                    <a:pt x="1881" y="25325"/>
                    <a:pt x="1955" y="25508"/>
                    <a:pt x="2027" y="25692"/>
                  </a:cubicBezTo>
                  <a:cubicBezTo>
                    <a:pt x="2027" y="25696"/>
                    <a:pt x="2027" y="25698"/>
                    <a:pt x="2028" y="25701"/>
                  </a:cubicBezTo>
                  <a:cubicBezTo>
                    <a:pt x="2036" y="25753"/>
                    <a:pt x="2065" y="25801"/>
                    <a:pt x="2084" y="25849"/>
                  </a:cubicBezTo>
                  <a:cubicBezTo>
                    <a:pt x="2092" y="25868"/>
                    <a:pt x="2101" y="25887"/>
                    <a:pt x="2108" y="25905"/>
                  </a:cubicBezTo>
                  <a:cubicBezTo>
                    <a:pt x="2153" y="26021"/>
                    <a:pt x="2197" y="26137"/>
                    <a:pt x="2242" y="26253"/>
                  </a:cubicBezTo>
                  <a:lnTo>
                    <a:pt x="2242" y="26253"/>
                  </a:lnTo>
                  <a:cubicBezTo>
                    <a:pt x="2241" y="26249"/>
                    <a:pt x="2240" y="26246"/>
                    <a:pt x="2239" y="26242"/>
                  </a:cubicBezTo>
                  <a:lnTo>
                    <a:pt x="2239" y="26242"/>
                  </a:lnTo>
                  <a:cubicBezTo>
                    <a:pt x="2292" y="26381"/>
                    <a:pt x="2349" y="26517"/>
                    <a:pt x="2406" y="26652"/>
                  </a:cubicBezTo>
                  <a:cubicBezTo>
                    <a:pt x="2420" y="26689"/>
                    <a:pt x="2436" y="26726"/>
                    <a:pt x="2452" y="26762"/>
                  </a:cubicBezTo>
                  <a:cubicBezTo>
                    <a:pt x="2462" y="26784"/>
                    <a:pt x="2475" y="26804"/>
                    <a:pt x="2493" y="26821"/>
                  </a:cubicBezTo>
                  <a:lnTo>
                    <a:pt x="2553" y="26988"/>
                  </a:lnTo>
                  <a:cubicBezTo>
                    <a:pt x="2490" y="27030"/>
                    <a:pt x="2461" y="27108"/>
                    <a:pt x="2479" y="27182"/>
                  </a:cubicBezTo>
                  <a:cubicBezTo>
                    <a:pt x="2530" y="27397"/>
                    <a:pt x="2578" y="27614"/>
                    <a:pt x="2622" y="27830"/>
                  </a:cubicBezTo>
                  <a:lnTo>
                    <a:pt x="2622" y="27830"/>
                  </a:lnTo>
                  <a:cubicBezTo>
                    <a:pt x="2622" y="27828"/>
                    <a:pt x="2621" y="27826"/>
                    <a:pt x="2621" y="27824"/>
                  </a:cubicBezTo>
                  <a:lnTo>
                    <a:pt x="2621" y="27824"/>
                  </a:lnTo>
                  <a:cubicBezTo>
                    <a:pt x="2660" y="28028"/>
                    <a:pt x="2703" y="28231"/>
                    <a:pt x="2733" y="28435"/>
                  </a:cubicBezTo>
                  <a:cubicBezTo>
                    <a:pt x="2746" y="28538"/>
                    <a:pt x="2760" y="28639"/>
                    <a:pt x="2774" y="28743"/>
                  </a:cubicBezTo>
                  <a:cubicBezTo>
                    <a:pt x="2787" y="28837"/>
                    <a:pt x="2793" y="28934"/>
                    <a:pt x="2802" y="29029"/>
                  </a:cubicBezTo>
                  <a:cubicBezTo>
                    <a:pt x="2807" y="29119"/>
                    <a:pt x="2812" y="29208"/>
                    <a:pt x="2815" y="29297"/>
                  </a:cubicBezTo>
                  <a:lnTo>
                    <a:pt x="2815" y="29325"/>
                  </a:lnTo>
                  <a:cubicBezTo>
                    <a:pt x="2807" y="29337"/>
                    <a:pt x="2801" y="29349"/>
                    <a:pt x="2796" y="29362"/>
                  </a:cubicBezTo>
                  <a:cubicBezTo>
                    <a:pt x="2757" y="29476"/>
                    <a:pt x="2757" y="29602"/>
                    <a:pt x="2745" y="29720"/>
                  </a:cubicBezTo>
                  <a:cubicBezTo>
                    <a:pt x="2735" y="29830"/>
                    <a:pt x="2720" y="29938"/>
                    <a:pt x="2706" y="30047"/>
                  </a:cubicBezTo>
                  <a:cubicBezTo>
                    <a:pt x="2692" y="30113"/>
                    <a:pt x="2680" y="30183"/>
                    <a:pt x="2662" y="30248"/>
                  </a:cubicBezTo>
                  <a:cubicBezTo>
                    <a:pt x="2644" y="30314"/>
                    <a:pt x="2627" y="30377"/>
                    <a:pt x="2609" y="30441"/>
                  </a:cubicBezTo>
                  <a:cubicBezTo>
                    <a:pt x="2612" y="30437"/>
                    <a:pt x="2613" y="30434"/>
                    <a:pt x="2614" y="30431"/>
                  </a:cubicBezTo>
                  <a:lnTo>
                    <a:pt x="2614" y="30431"/>
                  </a:lnTo>
                  <a:cubicBezTo>
                    <a:pt x="2613" y="30435"/>
                    <a:pt x="2610" y="30440"/>
                    <a:pt x="2609" y="30444"/>
                  </a:cubicBezTo>
                  <a:lnTo>
                    <a:pt x="2608" y="30447"/>
                  </a:lnTo>
                  <a:lnTo>
                    <a:pt x="2608" y="30447"/>
                  </a:lnTo>
                  <a:cubicBezTo>
                    <a:pt x="2604" y="30457"/>
                    <a:pt x="2600" y="30468"/>
                    <a:pt x="2597" y="30478"/>
                  </a:cubicBezTo>
                  <a:cubicBezTo>
                    <a:pt x="2509" y="30585"/>
                    <a:pt x="2437" y="30707"/>
                    <a:pt x="2373" y="30829"/>
                  </a:cubicBezTo>
                  <a:cubicBezTo>
                    <a:pt x="2296" y="30978"/>
                    <a:pt x="2220" y="31130"/>
                    <a:pt x="2145" y="31281"/>
                  </a:cubicBezTo>
                  <a:cubicBezTo>
                    <a:pt x="2007" y="31563"/>
                    <a:pt x="1868" y="31845"/>
                    <a:pt x="1721" y="32124"/>
                  </a:cubicBezTo>
                  <a:cubicBezTo>
                    <a:pt x="1636" y="32278"/>
                    <a:pt x="1551" y="32430"/>
                    <a:pt x="1464" y="32582"/>
                  </a:cubicBezTo>
                  <a:cubicBezTo>
                    <a:pt x="1453" y="32599"/>
                    <a:pt x="1443" y="32615"/>
                    <a:pt x="1433" y="32632"/>
                  </a:cubicBezTo>
                  <a:lnTo>
                    <a:pt x="1431" y="32632"/>
                  </a:lnTo>
                  <a:cubicBezTo>
                    <a:pt x="1377" y="32646"/>
                    <a:pt x="1333" y="32682"/>
                    <a:pt x="1308" y="32732"/>
                  </a:cubicBezTo>
                  <a:cubicBezTo>
                    <a:pt x="1292" y="32761"/>
                    <a:pt x="1285" y="32799"/>
                    <a:pt x="1278" y="32835"/>
                  </a:cubicBezTo>
                  <a:cubicBezTo>
                    <a:pt x="1214" y="32945"/>
                    <a:pt x="1160" y="33062"/>
                    <a:pt x="1102" y="33174"/>
                  </a:cubicBezTo>
                  <a:cubicBezTo>
                    <a:pt x="1104" y="33168"/>
                    <a:pt x="1108" y="33161"/>
                    <a:pt x="1111" y="33155"/>
                  </a:cubicBezTo>
                  <a:lnTo>
                    <a:pt x="1111" y="33155"/>
                  </a:lnTo>
                  <a:cubicBezTo>
                    <a:pt x="1018" y="33313"/>
                    <a:pt x="920" y="33470"/>
                    <a:pt x="836" y="33635"/>
                  </a:cubicBezTo>
                  <a:cubicBezTo>
                    <a:pt x="826" y="33654"/>
                    <a:pt x="817" y="33673"/>
                    <a:pt x="807" y="33692"/>
                  </a:cubicBezTo>
                  <a:cubicBezTo>
                    <a:pt x="799" y="33691"/>
                    <a:pt x="790" y="33691"/>
                    <a:pt x="782" y="33691"/>
                  </a:cubicBezTo>
                  <a:cubicBezTo>
                    <a:pt x="715" y="33691"/>
                    <a:pt x="651" y="33728"/>
                    <a:pt x="619" y="33790"/>
                  </a:cubicBezTo>
                  <a:cubicBezTo>
                    <a:pt x="572" y="33877"/>
                    <a:pt x="522" y="33964"/>
                    <a:pt x="483" y="34056"/>
                  </a:cubicBezTo>
                  <a:cubicBezTo>
                    <a:pt x="443" y="34153"/>
                    <a:pt x="408" y="34252"/>
                    <a:pt x="378" y="34353"/>
                  </a:cubicBezTo>
                  <a:cubicBezTo>
                    <a:pt x="317" y="34554"/>
                    <a:pt x="253" y="34751"/>
                    <a:pt x="213" y="34956"/>
                  </a:cubicBezTo>
                  <a:cubicBezTo>
                    <a:pt x="173" y="35167"/>
                    <a:pt x="131" y="35377"/>
                    <a:pt x="103" y="35590"/>
                  </a:cubicBezTo>
                  <a:cubicBezTo>
                    <a:pt x="87" y="35703"/>
                    <a:pt x="74" y="35815"/>
                    <a:pt x="65" y="35928"/>
                  </a:cubicBezTo>
                  <a:cubicBezTo>
                    <a:pt x="56" y="36033"/>
                    <a:pt x="53" y="36139"/>
                    <a:pt x="48" y="36244"/>
                  </a:cubicBezTo>
                  <a:cubicBezTo>
                    <a:pt x="38" y="36414"/>
                    <a:pt x="21" y="36583"/>
                    <a:pt x="13" y="36751"/>
                  </a:cubicBezTo>
                  <a:cubicBezTo>
                    <a:pt x="5" y="36924"/>
                    <a:pt x="0" y="37095"/>
                    <a:pt x="5" y="37266"/>
                  </a:cubicBezTo>
                  <a:cubicBezTo>
                    <a:pt x="9" y="37449"/>
                    <a:pt x="12" y="37632"/>
                    <a:pt x="35" y="37814"/>
                  </a:cubicBezTo>
                  <a:cubicBezTo>
                    <a:pt x="60" y="37997"/>
                    <a:pt x="109" y="38180"/>
                    <a:pt x="157" y="38358"/>
                  </a:cubicBezTo>
                  <a:cubicBezTo>
                    <a:pt x="244" y="38682"/>
                    <a:pt x="335" y="39012"/>
                    <a:pt x="471" y="39319"/>
                  </a:cubicBezTo>
                  <a:cubicBezTo>
                    <a:pt x="617" y="39645"/>
                    <a:pt x="789" y="39960"/>
                    <a:pt x="963" y="40270"/>
                  </a:cubicBezTo>
                  <a:cubicBezTo>
                    <a:pt x="1043" y="40414"/>
                    <a:pt x="1138" y="40549"/>
                    <a:pt x="1234" y="40682"/>
                  </a:cubicBezTo>
                  <a:cubicBezTo>
                    <a:pt x="1331" y="40822"/>
                    <a:pt x="1437" y="40958"/>
                    <a:pt x="1551" y="41084"/>
                  </a:cubicBezTo>
                  <a:cubicBezTo>
                    <a:pt x="1674" y="41219"/>
                    <a:pt x="1812" y="41340"/>
                    <a:pt x="1948" y="41459"/>
                  </a:cubicBezTo>
                  <a:cubicBezTo>
                    <a:pt x="2079" y="41576"/>
                    <a:pt x="2235" y="41661"/>
                    <a:pt x="2383" y="41754"/>
                  </a:cubicBezTo>
                  <a:cubicBezTo>
                    <a:pt x="2466" y="41803"/>
                    <a:pt x="2549" y="41852"/>
                    <a:pt x="2634" y="41896"/>
                  </a:cubicBezTo>
                  <a:cubicBezTo>
                    <a:pt x="2713" y="41939"/>
                    <a:pt x="2798" y="41972"/>
                    <a:pt x="2882" y="42005"/>
                  </a:cubicBezTo>
                  <a:cubicBezTo>
                    <a:pt x="3051" y="42072"/>
                    <a:pt x="3221" y="42137"/>
                    <a:pt x="3394" y="42195"/>
                  </a:cubicBezTo>
                  <a:cubicBezTo>
                    <a:pt x="3480" y="42225"/>
                    <a:pt x="3568" y="42249"/>
                    <a:pt x="3658" y="42269"/>
                  </a:cubicBezTo>
                  <a:lnTo>
                    <a:pt x="3665" y="42270"/>
                  </a:lnTo>
                  <a:cubicBezTo>
                    <a:pt x="3676" y="42278"/>
                    <a:pt x="3688" y="42285"/>
                    <a:pt x="3699" y="42293"/>
                  </a:cubicBezTo>
                  <a:lnTo>
                    <a:pt x="3701" y="42294"/>
                  </a:lnTo>
                  <a:cubicBezTo>
                    <a:pt x="3709" y="42303"/>
                    <a:pt x="3718" y="42310"/>
                    <a:pt x="3728" y="42315"/>
                  </a:cubicBezTo>
                  <a:cubicBezTo>
                    <a:pt x="3755" y="42334"/>
                    <a:pt x="3789" y="42344"/>
                    <a:pt x="3822" y="42344"/>
                  </a:cubicBezTo>
                  <a:cubicBezTo>
                    <a:pt x="3854" y="42343"/>
                    <a:pt x="3885" y="42334"/>
                    <a:pt x="3912" y="42317"/>
                  </a:cubicBezTo>
                  <a:cubicBezTo>
                    <a:pt x="3932" y="42321"/>
                    <a:pt x="3952" y="42322"/>
                    <a:pt x="3971" y="42322"/>
                  </a:cubicBezTo>
                  <a:cubicBezTo>
                    <a:pt x="4016" y="42322"/>
                    <a:pt x="4058" y="42309"/>
                    <a:pt x="4095" y="42286"/>
                  </a:cubicBezTo>
                  <a:cubicBezTo>
                    <a:pt x="4199" y="42314"/>
                    <a:pt x="4308" y="42329"/>
                    <a:pt x="4418" y="42331"/>
                  </a:cubicBezTo>
                  <a:lnTo>
                    <a:pt x="4456" y="42331"/>
                  </a:lnTo>
                  <a:cubicBezTo>
                    <a:pt x="4601" y="42327"/>
                    <a:pt x="4744" y="42301"/>
                    <a:pt x="4882" y="42253"/>
                  </a:cubicBezTo>
                  <a:cubicBezTo>
                    <a:pt x="4950" y="42230"/>
                    <a:pt x="5023" y="42209"/>
                    <a:pt x="5088" y="42177"/>
                  </a:cubicBezTo>
                  <a:cubicBezTo>
                    <a:pt x="5144" y="42151"/>
                    <a:pt x="5184" y="42097"/>
                    <a:pt x="5191" y="42034"/>
                  </a:cubicBezTo>
                  <a:cubicBezTo>
                    <a:pt x="5210" y="42029"/>
                    <a:pt x="5228" y="42022"/>
                    <a:pt x="5245" y="42012"/>
                  </a:cubicBezTo>
                  <a:cubicBezTo>
                    <a:pt x="5269" y="42024"/>
                    <a:pt x="5294" y="42029"/>
                    <a:pt x="5319" y="42029"/>
                  </a:cubicBezTo>
                  <a:cubicBezTo>
                    <a:pt x="5375" y="42029"/>
                    <a:pt x="5429" y="42002"/>
                    <a:pt x="5465" y="41955"/>
                  </a:cubicBezTo>
                  <a:cubicBezTo>
                    <a:pt x="5513" y="41897"/>
                    <a:pt x="5552" y="41830"/>
                    <a:pt x="5592" y="41767"/>
                  </a:cubicBezTo>
                  <a:cubicBezTo>
                    <a:pt x="5621" y="41727"/>
                    <a:pt x="5653" y="41682"/>
                    <a:pt x="5665" y="41633"/>
                  </a:cubicBezTo>
                  <a:cubicBezTo>
                    <a:pt x="5667" y="41625"/>
                    <a:pt x="5669" y="41615"/>
                    <a:pt x="5669" y="41606"/>
                  </a:cubicBezTo>
                  <a:cubicBezTo>
                    <a:pt x="5696" y="41559"/>
                    <a:pt x="5722" y="41512"/>
                    <a:pt x="5748" y="41465"/>
                  </a:cubicBezTo>
                  <a:cubicBezTo>
                    <a:pt x="5780" y="41406"/>
                    <a:pt x="5815" y="41350"/>
                    <a:pt x="5844" y="41291"/>
                  </a:cubicBezTo>
                  <a:cubicBezTo>
                    <a:pt x="5893" y="41197"/>
                    <a:pt x="5934" y="41100"/>
                    <a:pt x="5967" y="41000"/>
                  </a:cubicBezTo>
                  <a:cubicBezTo>
                    <a:pt x="5991" y="40925"/>
                    <a:pt x="6010" y="40847"/>
                    <a:pt x="6027" y="40769"/>
                  </a:cubicBezTo>
                  <a:cubicBezTo>
                    <a:pt x="6066" y="40587"/>
                    <a:pt x="6095" y="40403"/>
                    <a:pt x="6114" y="40220"/>
                  </a:cubicBezTo>
                  <a:cubicBezTo>
                    <a:pt x="6133" y="40045"/>
                    <a:pt x="6115" y="39875"/>
                    <a:pt x="6098" y="39702"/>
                  </a:cubicBezTo>
                  <a:lnTo>
                    <a:pt x="6098" y="39702"/>
                  </a:lnTo>
                  <a:cubicBezTo>
                    <a:pt x="6099" y="39706"/>
                    <a:pt x="6099" y="39710"/>
                    <a:pt x="6100" y="39714"/>
                  </a:cubicBezTo>
                  <a:lnTo>
                    <a:pt x="6100" y="39714"/>
                  </a:lnTo>
                  <a:cubicBezTo>
                    <a:pt x="6084" y="39540"/>
                    <a:pt x="6073" y="39368"/>
                    <a:pt x="6062" y="39194"/>
                  </a:cubicBezTo>
                  <a:cubicBezTo>
                    <a:pt x="6049" y="39012"/>
                    <a:pt x="6026" y="38830"/>
                    <a:pt x="5990" y="38651"/>
                  </a:cubicBezTo>
                  <a:cubicBezTo>
                    <a:pt x="5954" y="38472"/>
                    <a:pt x="5904" y="38298"/>
                    <a:pt x="5855" y="38124"/>
                  </a:cubicBezTo>
                  <a:cubicBezTo>
                    <a:pt x="5811" y="37963"/>
                    <a:pt x="5768" y="37802"/>
                    <a:pt x="5727" y="37639"/>
                  </a:cubicBezTo>
                  <a:lnTo>
                    <a:pt x="5727" y="37639"/>
                  </a:lnTo>
                  <a:lnTo>
                    <a:pt x="5728" y="37644"/>
                  </a:lnTo>
                  <a:cubicBezTo>
                    <a:pt x="5727" y="37640"/>
                    <a:pt x="5726" y="37636"/>
                    <a:pt x="5725" y="37632"/>
                  </a:cubicBezTo>
                  <a:cubicBezTo>
                    <a:pt x="5725" y="37629"/>
                    <a:pt x="5725" y="37626"/>
                    <a:pt x="5724" y="37624"/>
                  </a:cubicBezTo>
                  <a:lnTo>
                    <a:pt x="5724" y="37624"/>
                  </a:lnTo>
                  <a:cubicBezTo>
                    <a:pt x="5724" y="37624"/>
                    <a:pt x="5724" y="37624"/>
                    <a:pt x="5724" y="37624"/>
                  </a:cubicBezTo>
                  <a:cubicBezTo>
                    <a:pt x="5659" y="37333"/>
                    <a:pt x="5623" y="37038"/>
                    <a:pt x="5594" y="36742"/>
                  </a:cubicBezTo>
                  <a:lnTo>
                    <a:pt x="5594" y="36742"/>
                  </a:lnTo>
                  <a:cubicBezTo>
                    <a:pt x="5596" y="36749"/>
                    <a:pt x="5596" y="36757"/>
                    <a:pt x="5597" y="36766"/>
                  </a:cubicBezTo>
                  <a:cubicBezTo>
                    <a:pt x="5590" y="36673"/>
                    <a:pt x="5583" y="36582"/>
                    <a:pt x="5583" y="36489"/>
                  </a:cubicBezTo>
                  <a:cubicBezTo>
                    <a:pt x="5583" y="36398"/>
                    <a:pt x="5585" y="36309"/>
                    <a:pt x="5587" y="36218"/>
                  </a:cubicBezTo>
                  <a:lnTo>
                    <a:pt x="5587" y="36218"/>
                  </a:lnTo>
                  <a:cubicBezTo>
                    <a:pt x="5587" y="36219"/>
                    <a:pt x="5586" y="36221"/>
                    <a:pt x="5586" y="36222"/>
                  </a:cubicBezTo>
                  <a:cubicBezTo>
                    <a:pt x="5592" y="36099"/>
                    <a:pt x="5597" y="35974"/>
                    <a:pt x="5601" y="35850"/>
                  </a:cubicBezTo>
                  <a:cubicBezTo>
                    <a:pt x="5603" y="35734"/>
                    <a:pt x="5602" y="35617"/>
                    <a:pt x="5603" y="35502"/>
                  </a:cubicBezTo>
                  <a:lnTo>
                    <a:pt x="5603" y="35525"/>
                  </a:lnTo>
                  <a:cubicBezTo>
                    <a:pt x="5616" y="35290"/>
                    <a:pt x="5643" y="35057"/>
                    <a:pt x="5655" y="34822"/>
                  </a:cubicBezTo>
                  <a:cubicBezTo>
                    <a:pt x="5664" y="34701"/>
                    <a:pt x="5667" y="34578"/>
                    <a:pt x="5681" y="34457"/>
                  </a:cubicBezTo>
                  <a:cubicBezTo>
                    <a:pt x="5695" y="34341"/>
                    <a:pt x="5709" y="34227"/>
                    <a:pt x="5727" y="34112"/>
                  </a:cubicBezTo>
                  <a:cubicBezTo>
                    <a:pt x="5752" y="33989"/>
                    <a:pt x="5777" y="33867"/>
                    <a:pt x="5806" y="33746"/>
                  </a:cubicBezTo>
                  <a:cubicBezTo>
                    <a:pt x="5839" y="33623"/>
                    <a:pt x="5874" y="33498"/>
                    <a:pt x="5909" y="33375"/>
                  </a:cubicBezTo>
                  <a:lnTo>
                    <a:pt x="5909" y="33375"/>
                  </a:lnTo>
                  <a:cubicBezTo>
                    <a:pt x="5906" y="33381"/>
                    <a:pt x="5905" y="33388"/>
                    <a:pt x="5901" y="33396"/>
                  </a:cubicBezTo>
                  <a:cubicBezTo>
                    <a:pt x="5981" y="33143"/>
                    <a:pt x="6062" y="32891"/>
                    <a:pt x="6140" y="32639"/>
                  </a:cubicBezTo>
                  <a:cubicBezTo>
                    <a:pt x="6219" y="32389"/>
                    <a:pt x="6310" y="32143"/>
                    <a:pt x="6382" y="31893"/>
                  </a:cubicBezTo>
                  <a:cubicBezTo>
                    <a:pt x="6457" y="31626"/>
                    <a:pt x="6530" y="31358"/>
                    <a:pt x="6610" y="31093"/>
                  </a:cubicBezTo>
                  <a:cubicBezTo>
                    <a:pt x="6692" y="30849"/>
                    <a:pt x="6778" y="30607"/>
                    <a:pt x="6875" y="30371"/>
                  </a:cubicBezTo>
                  <a:cubicBezTo>
                    <a:pt x="6973" y="30131"/>
                    <a:pt x="7080" y="29894"/>
                    <a:pt x="7181" y="29655"/>
                  </a:cubicBezTo>
                  <a:cubicBezTo>
                    <a:pt x="7204" y="29637"/>
                    <a:pt x="7224" y="29615"/>
                    <a:pt x="7242" y="29590"/>
                  </a:cubicBezTo>
                  <a:cubicBezTo>
                    <a:pt x="7287" y="29528"/>
                    <a:pt x="7326" y="29463"/>
                    <a:pt x="7361" y="29394"/>
                  </a:cubicBezTo>
                  <a:cubicBezTo>
                    <a:pt x="7398" y="29320"/>
                    <a:pt x="7430" y="29245"/>
                    <a:pt x="7460" y="29168"/>
                  </a:cubicBezTo>
                  <a:cubicBezTo>
                    <a:pt x="7489" y="29092"/>
                    <a:pt x="7520" y="29013"/>
                    <a:pt x="7542" y="28932"/>
                  </a:cubicBezTo>
                  <a:cubicBezTo>
                    <a:pt x="7599" y="28731"/>
                    <a:pt x="7657" y="28530"/>
                    <a:pt x="7688" y="28322"/>
                  </a:cubicBezTo>
                  <a:cubicBezTo>
                    <a:pt x="7724" y="28074"/>
                    <a:pt x="7740" y="27823"/>
                    <a:pt x="7735" y="27573"/>
                  </a:cubicBezTo>
                  <a:lnTo>
                    <a:pt x="7735" y="27550"/>
                  </a:lnTo>
                  <a:cubicBezTo>
                    <a:pt x="7737" y="27492"/>
                    <a:pt x="7735" y="27432"/>
                    <a:pt x="7733" y="27374"/>
                  </a:cubicBezTo>
                  <a:cubicBezTo>
                    <a:pt x="7733" y="27361"/>
                    <a:pt x="7732" y="27349"/>
                    <a:pt x="7732" y="27336"/>
                  </a:cubicBezTo>
                  <a:cubicBezTo>
                    <a:pt x="7789" y="27305"/>
                    <a:pt x="7824" y="27244"/>
                    <a:pt x="7823" y="27179"/>
                  </a:cubicBezTo>
                  <a:cubicBezTo>
                    <a:pt x="7809" y="26834"/>
                    <a:pt x="7783" y="26493"/>
                    <a:pt x="7722" y="26152"/>
                  </a:cubicBezTo>
                  <a:cubicBezTo>
                    <a:pt x="7696" y="26014"/>
                    <a:pt x="7669" y="25878"/>
                    <a:pt x="7640" y="25742"/>
                  </a:cubicBezTo>
                  <a:lnTo>
                    <a:pt x="7640" y="25718"/>
                  </a:lnTo>
                  <a:cubicBezTo>
                    <a:pt x="7624" y="25535"/>
                    <a:pt x="7567" y="25365"/>
                    <a:pt x="7511" y="25192"/>
                  </a:cubicBezTo>
                  <a:cubicBezTo>
                    <a:pt x="7503" y="25172"/>
                    <a:pt x="7497" y="25152"/>
                    <a:pt x="7489" y="25132"/>
                  </a:cubicBezTo>
                  <a:cubicBezTo>
                    <a:pt x="7487" y="25124"/>
                    <a:pt x="7485" y="25118"/>
                    <a:pt x="7483" y="25112"/>
                  </a:cubicBezTo>
                  <a:cubicBezTo>
                    <a:pt x="7478" y="25090"/>
                    <a:pt x="7471" y="25067"/>
                    <a:pt x="7464" y="25045"/>
                  </a:cubicBezTo>
                  <a:cubicBezTo>
                    <a:pt x="7458" y="25024"/>
                    <a:pt x="7447" y="25005"/>
                    <a:pt x="7433" y="24987"/>
                  </a:cubicBezTo>
                  <a:lnTo>
                    <a:pt x="7406" y="24918"/>
                  </a:lnTo>
                  <a:cubicBezTo>
                    <a:pt x="7318" y="24703"/>
                    <a:pt x="7225" y="24488"/>
                    <a:pt x="7133" y="24275"/>
                  </a:cubicBezTo>
                  <a:cubicBezTo>
                    <a:pt x="7071" y="24135"/>
                    <a:pt x="7014" y="23993"/>
                    <a:pt x="6954" y="23852"/>
                  </a:cubicBezTo>
                  <a:cubicBezTo>
                    <a:pt x="6921" y="23754"/>
                    <a:pt x="6886" y="23657"/>
                    <a:pt x="6850" y="23560"/>
                  </a:cubicBezTo>
                  <a:cubicBezTo>
                    <a:pt x="6834" y="23515"/>
                    <a:pt x="6817" y="23471"/>
                    <a:pt x="6800" y="23427"/>
                  </a:cubicBezTo>
                  <a:cubicBezTo>
                    <a:pt x="6796" y="23394"/>
                    <a:pt x="6789" y="23362"/>
                    <a:pt x="6787" y="23329"/>
                  </a:cubicBezTo>
                  <a:cubicBezTo>
                    <a:pt x="6785" y="23314"/>
                    <a:pt x="6784" y="23297"/>
                    <a:pt x="6785" y="23280"/>
                  </a:cubicBezTo>
                  <a:cubicBezTo>
                    <a:pt x="6786" y="23264"/>
                    <a:pt x="6788" y="23248"/>
                    <a:pt x="6790" y="23231"/>
                  </a:cubicBezTo>
                  <a:cubicBezTo>
                    <a:pt x="6800" y="23143"/>
                    <a:pt x="6743" y="23061"/>
                    <a:pt x="6656" y="23039"/>
                  </a:cubicBezTo>
                  <a:cubicBezTo>
                    <a:pt x="6563" y="22791"/>
                    <a:pt x="6470" y="22542"/>
                    <a:pt x="6378" y="22293"/>
                  </a:cubicBezTo>
                  <a:lnTo>
                    <a:pt x="6302" y="22055"/>
                  </a:lnTo>
                  <a:cubicBezTo>
                    <a:pt x="6232" y="21833"/>
                    <a:pt x="6165" y="21611"/>
                    <a:pt x="6103" y="21387"/>
                  </a:cubicBezTo>
                  <a:cubicBezTo>
                    <a:pt x="6075" y="21275"/>
                    <a:pt x="6045" y="21164"/>
                    <a:pt x="6019" y="21052"/>
                  </a:cubicBezTo>
                  <a:cubicBezTo>
                    <a:pt x="5995" y="20955"/>
                    <a:pt x="5980" y="20855"/>
                    <a:pt x="5950" y="20757"/>
                  </a:cubicBezTo>
                  <a:cubicBezTo>
                    <a:pt x="5946" y="20746"/>
                    <a:pt x="5939" y="20734"/>
                    <a:pt x="5931" y="20723"/>
                  </a:cubicBezTo>
                  <a:cubicBezTo>
                    <a:pt x="5925" y="20661"/>
                    <a:pt x="5920" y="20599"/>
                    <a:pt x="5911" y="20538"/>
                  </a:cubicBezTo>
                  <a:cubicBezTo>
                    <a:pt x="5895" y="20410"/>
                    <a:pt x="5878" y="20283"/>
                    <a:pt x="5867" y="20156"/>
                  </a:cubicBezTo>
                  <a:lnTo>
                    <a:pt x="5867" y="20158"/>
                  </a:lnTo>
                  <a:cubicBezTo>
                    <a:pt x="5861" y="20067"/>
                    <a:pt x="5859" y="19976"/>
                    <a:pt x="5861" y="19884"/>
                  </a:cubicBezTo>
                  <a:cubicBezTo>
                    <a:pt x="5871" y="19721"/>
                    <a:pt x="5884" y="19557"/>
                    <a:pt x="5891" y="19393"/>
                  </a:cubicBezTo>
                  <a:cubicBezTo>
                    <a:pt x="5897" y="19224"/>
                    <a:pt x="5904" y="19054"/>
                    <a:pt x="5912" y="18885"/>
                  </a:cubicBezTo>
                  <a:cubicBezTo>
                    <a:pt x="5920" y="18744"/>
                    <a:pt x="5935" y="18604"/>
                    <a:pt x="5958" y="18463"/>
                  </a:cubicBezTo>
                  <a:cubicBezTo>
                    <a:pt x="5985" y="18326"/>
                    <a:pt x="6013" y="18187"/>
                    <a:pt x="6039" y="18047"/>
                  </a:cubicBezTo>
                  <a:cubicBezTo>
                    <a:pt x="6061" y="17923"/>
                    <a:pt x="6078" y="17797"/>
                    <a:pt x="6099" y="17671"/>
                  </a:cubicBezTo>
                  <a:cubicBezTo>
                    <a:pt x="6128" y="17700"/>
                    <a:pt x="6168" y="17716"/>
                    <a:pt x="6209" y="17716"/>
                  </a:cubicBezTo>
                  <a:cubicBezTo>
                    <a:pt x="6300" y="17716"/>
                    <a:pt x="6376" y="17648"/>
                    <a:pt x="6387" y="17558"/>
                  </a:cubicBezTo>
                  <a:cubicBezTo>
                    <a:pt x="6403" y="17423"/>
                    <a:pt x="6409" y="17286"/>
                    <a:pt x="6430" y="17150"/>
                  </a:cubicBezTo>
                  <a:cubicBezTo>
                    <a:pt x="6462" y="16997"/>
                    <a:pt x="6501" y="16845"/>
                    <a:pt x="6535" y="16690"/>
                  </a:cubicBezTo>
                  <a:cubicBezTo>
                    <a:pt x="6569" y="16540"/>
                    <a:pt x="6595" y="16388"/>
                    <a:pt x="6630" y="16237"/>
                  </a:cubicBezTo>
                  <a:cubicBezTo>
                    <a:pt x="6661" y="16113"/>
                    <a:pt x="6698" y="15990"/>
                    <a:pt x="6726" y="15865"/>
                  </a:cubicBezTo>
                  <a:cubicBezTo>
                    <a:pt x="6754" y="15743"/>
                    <a:pt x="6774" y="15621"/>
                    <a:pt x="6797" y="15498"/>
                  </a:cubicBezTo>
                  <a:lnTo>
                    <a:pt x="6797" y="15498"/>
                  </a:lnTo>
                  <a:cubicBezTo>
                    <a:pt x="6797" y="15499"/>
                    <a:pt x="6797" y="15500"/>
                    <a:pt x="6797" y="15501"/>
                  </a:cubicBezTo>
                  <a:lnTo>
                    <a:pt x="6797" y="15501"/>
                  </a:lnTo>
                  <a:cubicBezTo>
                    <a:pt x="6818" y="15389"/>
                    <a:pt x="6841" y="15278"/>
                    <a:pt x="6862" y="15166"/>
                  </a:cubicBezTo>
                  <a:cubicBezTo>
                    <a:pt x="6879" y="15065"/>
                    <a:pt x="6892" y="14965"/>
                    <a:pt x="6905" y="14863"/>
                  </a:cubicBezTo>
                  <a:cubicBezTo>
                    <a:pt x="6922" y="14695"/>
                    <a:pt x="6939" y="14525"/>
                    <a:pt x="6960" y="14355"/>
                  </a:cubicBezTo>
                  <a:cubicBezTo>
                    <a:pt x="6963" y="14329"/>
                    <a:pt x="6966" y="14301"/>
                    <a:pt x="6969" y="14275"/>
                  </a:cubicBezTo>
                  <a:cubicBezTo>
                    <a:pt x="7034" y="14252"/>
                    <a:pt x="7082" y="14195"/>
                    <a:pt x="7091" y="14127"/>
                  </a:cubicBezTo>
                  <a:cubicBezTo>
                    <a:pt x="7091" y="14126"/>
                    <a:pt x="7091" y="14124"/>
                    <a:pt x="7092" y="14122"/>
                  </a:cubicBezTo>
                  <a:cubicBezTo>
                    <a:pt x="7101" y="14085"/>
                    <a:pt x="7113" y="14048"/>
                    <a:pt x="7123" y="14012"/>
                  </a:cubicBezTo>
                  <a:cubicBezTo>
                    <a:pt x="7196" y="13776"/>
                    <a:pt x="7258" y="13536"/>
                    <a:pt x="7271" y="13289"/>
                  </a:cubicBezTo>
                  <a:cubicBezTo>
                    <a:pt x="7280" y="13104"/>
                    <a:pt x="7285" y="12919"/>
                    <a:pt x="7296" y="12734"/>
                  </a:cubicBezTo>
                  <a:cubicBezTo>
                    <a:pt x="7306" y="12548"/>
                    <a:pt x="7304" y="12362"/>
                    <a:pt x="7291" y="12176"/>
                  </a:cubicBezTo>
                  <a:cubicBezTo>
                    <a:pt x="7276" y="11986"/>
                    <a:pt x="7241" y="11800"/>
                    <a:pt x="7214" y="11613"/>
                  </a:cubicBezTo>
                  <a:cubicBezTo>
                    <a:pt x="7189" y="11440"/>
                    <a:pt x="7163" y="11268"/>
                    <a:pt x="7138" y="11096"/>
                  </a:cubicBezTo>
                  <a:cubicBezTo>
                    <a:pt x="7126" y="10819"/>
                    <a:pt x="7103" y="10543"/>
                    <a:pt x="7098" y="10266"/>
                  </a:cubicBezTo>
                  <a:cubicBezTo>
                    <a:pt x="7098" y="10259"/>
                    <a:pt x="7099" y="10253"/>
                    <a:pt x="7099" y="10247"/>
                  </a:cubicBezTo>
                  <a:cubicBezTo>
                    <a:pt x="7100" y="10244"/>
                    <a:pt x="7100" y="10240"/>
                    <a:pt x="7101" y="10237"/>
                  </a:cubicBezTo>
                  <a:cubicBezTo>
                    <a:pt x="7125" y="10142"/>
                    <a:pt x="7068" y="10045"/>
                    <a:pt x="6973" y="10020"/>
                  </a:cubicBezTo>
                  <a:cubicBezTo>
                    <a:pt x="6964" y="10018"/>
                    <a:pt x="6954" y="10017"/>
                    <a:pt x="6944" y="10017"/>
                  </a:cubicBezTo>
                  <a:cubicBezTo>
                    <a:pt x="6939" y="10017"/>
                    <a:pt x="6933" y="10017"/>
                    <a:pt x="6928" y="10018"/>
                  </a:cubicBezTo>
                  <a:cubicBezTo>
                    <a:pt x="6899" y="9876"/>
                    <a:pt x="6877" y="9735"/>
                    <a:pt x="6848" y="9594"/>
                  </a:cubicBezTo>
                  <a:cubicBezTo>
                    <a:pt x="6816" y="9447"/>
                    <a:pt x="6779" y="9303"/>
                    <a:pt x="6739" y="9158"/>
                  </a:cubicBezTo>
                  <a:cubicBezTo>
                    <a:pt x="6700" y="9019"/>
                    <a:pt x="6664" y="8878"/>
                    <a:pt x="6627" y="8738"/>
                  </a:cubicBezTo>
                  <a:cubicBezTo>
                    <a:pt x="6593" y="8603"/>
                    <a:pt x="6550" y="8472"/>
                    <a:pt x="6502" y="8339"/>
                  </a:cubicBezTo>
                  <a:cubicBezTo>
                    <a:pt x="6451" y="8190"/>
                    <a:pt x="6390" y="8046"/>
                    <a:pt x="6325" y="7904"/>
                  </a:cubicBezTo>
                  <a:lnTo>
                    <a:pt x="6313" y="7877"/>
                  </a:lnTo>
                  <a:cubicBezTo>
                    <a:pt x="6347" y="7837"/>
                    <a:pt x="6366" y="7787"/>
                    <a:pt x="6357" y="7736"/>
                  </a:cubicBezTo>
                  <a:cubicBezTo>
                    <a:pt x="6333" y="7625"/>
                    <a:pt x="6282" y="7517"/>
                    <a:pt x="6239" y="7412"/>
                  </a:cubicBezTo>
                  <a:cubicBezTo>
                    <a:pt x="6210" y="7339"/>
                    <a:pt x="6181" y="7268"/>
                    <a:pt x="6153" y="7194"/>
                  </a:cubicBezTo>
                  <a:cubicBezTo>
                    <a:pt x="6093" y="7040"/>
                    <a:pt x="6035" y="6886"/>
                    <a:pt x="5975" y="6731"/>
                  </a:cubicBezTo>
                  <a:cubicBezTo>
                    <a:pt x="5923" y="6578"/>
                    <a:pt x="5870" y="6426"/>
                    <a:pt x="5820" y="6273"/>
                  </a:cubicBezTo>
                  <a:cubicBezTo>
                    <a:pt x="5774" y="6131"/>
                    <a:pt x="5735" y="5990"/>
                    <a:pt x="5695" y="5848"/>
                  </a:cubicBezTo>
                  <a:cubicBezTo>
                    <a:pt x="5614" y="5566"/>
                    <a:pt x="5547" y="5281"/>
                    <a:pt x="5484" y="4994"/>
                  </a:cubicBezTo>
                  <a:lnTo>
                    <a:pt x="5484" y="4994"/>
                  </a:lnTo>
                  <a:cubicBezTo>
                    <a:pt x="5485" y="4998"/>
                    <a:pt x="5486" y="5002"/>
                    <a:pt x="5487" y="5006"/>
                  </a:cubicBezTo>
                  <a:lnTo>
                    <a:pt x="5487" y="5006"/>
                  </a:lnTo>
                  <a:cubicBezTo>
                    <a:pt x="5436" y="4743"/>
                    <a:pt x="5391" y="4481"/>
                    <a:pt x="5363" y="4216"/>
                  </a:cubicBezTo>
                  <a:cubicBezTo>
                    <a:pt x="5336" y="3950"/>
                    <a:pt x="5307" y="3684"/>
                    <a:pt x="5285" y="3418"/>
                  </a:cubicBezTo>
                  <a:lnTo>
                    <a:pt x="5285" y="3418"/>
                  </a:lnTo>
                  <a:cubicBezTo>
                    <a:pt x="5287" y="3426"/>
                    <a:pt x="5287" y="3434"/>
                    <a:pt x="5288" y="3442"/>
                  </a:cubicBezTo>
                  <a:cubicBezTo>
                    <a:pt x="5273" y="3264"/>
                    <a:pt x="5258" y="3084"/>
                    <a:pt x="5242" y="2905"/>
                  </a:cubicBezTo>
                  <a:lnTo>
                    <a:pt x="5242" y="2905"/>
                  </a:lnTo>
                  <a:cubicBezTo>
                    <a:pt x="5242" y="2905"/>
                    <a:pt x="5242" y="2905"/>
                    <a:pt x="5242" y="2906"/>
                  </a:cubicBezTo>
                  <a:cubicBezTo>
                    <a:pt x="5232" y="2781"/>
                    <a:pt x="5224" y="2656"/>
                    <a:pt x="5224" y="2531"/>
                  </a:cubicBezTo>
                  <a:cubicBezTo>
                    <a:pt x="5224" y="2406"/>
                    <a:pt x="5220" y="2277"/>
                    <a:pt x="5224" y="2152"/>
                  </a:cubicBezTo>
                  <a:lnTo>
                    <a:pt x="5224" y="2156"/>
                  </a:lnTo>
                  <a:lnTo>
                    <a:pt x="5225" y="2148"/>
                  </a:lnTo>
                  <a:lnTo>
                    <a:pt x="5225" y="2145"/>
                  </a:lnTo>
                  <a:cubicBezTo>
                    <a:pt x="5226" y="2136"/>
                    <a:pt x="5227" y="2127"/>
                    <a:pt x="5227" y="2119"/>
                  </a:cubicBezTo>
                  <a:cubicBezTo>
                    <a:pt x="5232" y="2025"/>
                    <a:pt x="5175" y="1937"/>
                    <a:pt x="5079" y="1921"/>
                  </a:cubicBezTo>
                  <a:cubicBezTo>
                    <a:pt x="5073" y="1804"/>
                    <a:pt x="5060" y="1687"/>
                    <a:pt x="5041" y="1571"/>
                  </a:cubicBezTo>
                  <a:cubicBezTo>
                    <a:pt x="5019" y="1447"/>
                    <a:pt x="4993" y="1323"/>
                    <a:pt x="4960" y="1200"/>
                  </a:cubicBezTo>
                  <a:cubicBezTo>
                    <a:pt x="5026" y="1154"/>
                    <a:pt x="5062" y="1062"/>
                    <a:pt x="5023" y="986"/>
                  </a:cubicBezTo>
                  <a:cubicBezTo>
                    <a:pt x="4993" y="926"/>
                    <a:pt x="4959" y="868"/>
                    <a:pt x="4919" y="812"/>
                  </a:cubicBezTo>
                  <a:cubicBezTo>
                    <a:pt x="4870" y="738"/>
                    <a:pt x="4814" y="668"/>
                    <a:pt x="4753" y="604"/>
                  </a:cubicBezTo>
                  <a:cubicBezTo>
                    <a:pt x="4643" y="492"/>
                    <a:pt x="4511" y="413"/>
                    <a:pt x="4371" y="351"/>
                  </a:cubicBezTo>
                  <a:cubicBezTo>
                    <a:pt x="4319" y="316"/>
                    <a:pt x="4267" y="280"/>
                    <a:pt x="4212" y="247"/>
                  </a:cubicBezTo>
                  <a:cubicBezTo>
                    <a:pt x="4199" y="240"/>
                    <a:pt x="4187" y="234"/>
                    <a:pt x="4174" y="227"/>
                  </a:cubicBezTo>
                  <a:cubicBezTo>
                    <a:pt x="4187" y="166"/>
                    <a:pt x="4168" y="102"/>
                    <a:pt x="4122" y="58"/>
                  </a:cubicBezTo>
                  <a:cubicBezTo>
                    <a:pt x="4077" y="16"/>
                    <a:pt x="4023" y="1"/>
                    <a:pt x="3966"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2"/>
            <p:cNvSpPr/>
            <p:nvPr/>
          </p:nvSpPr>
          <p:spPr>
            <a:xfrm>
              <a:off x="5585950" y="570050"/>
              <a:ext cx="207925" cy="1068625"/>
            </a:xfrm>
            <a:custGeom>
              <a:avLst/>
              <a:gdLst/>
              <a:ahLst/>
              <a:cxnLst/>
              <a:rect l="l" t="t" r="r" b="b"/>
              <a:pathLst>
                <a:path w="8317" h="42745" extrusionOk="0">
                  <a:moveTo>
                    <a:pt x="3809" y="2382"/>
                  </a:moveTo>
                  <a:cubicBezTo>
                    <a:pt x="3809" y="2386"/>
                    <a:pt x="3808" y="2390"/>
                    <a:pt x="3808" y="2394"/>
                  </a:cubicBezTo>
                  <a:cubicBezTo>
                    <a:pt x="3808" y="2390"/>
                    <a:pt x="3808" y="2386"/>
                    <a:pt x="3809" y="2382"/>
                  </a:cubicBezTo>
                  <a:close/>
                  <a:moveTo>
                    <a:pt x="2081" y="5125"/>
                  </a:moveTo>
                  <a:lnTo>
                    <a:pt x="2081" y="5125"/>
                  </a:lnTo>
                  <a:cubicBezTo>
                    <a:pt x="2081" y="5126"/>
                    <a:pt x="2081" y="5126"/>
                    <a:pt x="2082" y="5127"/>
                  </a:cubicBezTo>
                  <a:cubicBezTo>
                    <a:pt x="2082" y="5127"/>
                    <a:pt x="2081" y="5126"/>
                    <a:pt x="2081" y="5125"/>
                  </a:cubicBezTo>
                  <a:close/>
                  <a:moveTo>
                    <a:pt x="2297" y="6256"/>
                  </a:moveTo>
                  <a:cubicBezTo>
                    <a:pt x="2297" y="6257"/>
                    <a:pt x="2298" y="6259"/>
                    <a:pt x="2298" y="6260"/>
                  </a:cubicBezTo>
                  <a:cubicBezTo>
                    <a:pt x="2298" y="6259"/>
                    <a:pt x="2297" y="6257"/>
                    <a:pt x="2297" y="6256"/>
                  </a:cubicBezTo>
                  <a:close/>
                  <a:moveTo>
                    <a:pt x="6509" y="7963"/>
                  </a:moveTo>
                  <a:cubicBezTo>
                    <a:pt x="6509" y="7966"/>
                    <a:pt x="6511" y="7969"/>
                    <a:pt x="6512" y="7971"/>
                  </a:cubicBezTo>
                  <a:lnTo>
                    <a:pt x="6512" y="7971"/>
                  </a:lnTo>
                  <a:cubicBezTo>
                    <a:pt x="6511" y="7969"/>
                    <a:pt x="6510" y="7966"/>
                    <a:pt x="6509" y="7963"/>
                  </a:cubicBezTo>
                  <a:close/>
                  <a:moveTo>
                    <a:pt x="7220" y="13632"/>
                  </a:moveTo>
                  <a:cubicBezTo>
                    <a:pt x="7220" y="13633"/>
                    <a:pt x="7220" y="13633"/>
                    <a:pt x="7220" y="13634"/>
                  </a:cubicBezTo>
                  <a:cubicBezTo>
                    <a:pt x="7220" y="13633"/>
                    <a:pt x="7220" y="13633"/>
                    <a:pt x="7220" y="13632"/>
                  </a:cubicBezTo>
                  <a:close/>
                  <a:moveTo>
                    <a:pt x="1720" y="16839"/>
                  </a:moveTo>
                  <a:cubicBezTo>
                    <a:pt x="1719" y="16842"/>
                    <a:pt x="1717" y="16845"/>
                    <a:pt x="1715" y="16848"/>
                  </a:cubicBezTo>
                  <a:lnTo>
                    <a:pt x="1715" y="16848"/>
                  </a:lnTo>
                  <a:cubicBezTo>
                    <a:pt x="1717" y="16845"/>
                    <a:pt x="1719" y="16842"/>
                    <a:pt x="1720" y="16839"/>
                  </a:cubicBezTo>
                  <a:close/>
                  <a:moveTo>
                    <a:pt x="3576" y="19433"/>
                  </a:moveTo>
                  <a:cubicBezTo>
                    <a:pt x="3576" y="19433"/>
                    <a:pt x="3576" y="19433"/>
                    <a:pt x="3575" y="19433"/>
                  </a:cubicBezTo>
                  <a:lnTo>
                    <a:pt x="3575" y="19433"/>
                  </a:lnTo>
                  <a:cubicBezTo>
                    <a:pt x="3576" y="19433"/>
                    <a:pt x="3576" y="19433"/>
                    <a:pt x="3576" y="19433"/>
                  </a:cubicBezTo>
                  <a:close/>
                  <a:moveTo>
                    <a:pt x="1070" y="22948"/>
                  </a:moveTo>
                  <a:cubicBezTo>
                    <a:pt x="1071" y="22951"/>
                    <a:pt x="1072" y="22954"/>
                    <a:pt x="1073" y="22957"/>
                  </a:cubicBezTo>
                  <a:cubicBezTo>
                    <a:pt x="1072" y="22954"/>
                    <a:pt x="1071" y="22951"/>
                    <a:pt x="1070" y="22948"/>
                  </a:cubicBezTo>
                  <a:close/>
                  <a:moveTo>
                    <a:pt x="7933" y="29012"/>
                  </a:moveTo>
                  <a:cubicBezTo>
                    <a:pt x="7932" y="29014"/>
                    <a:pt x="7932" y="29015"/>
                    <a:pt x="7931" y="29017"/>
                  </a:cubicBezTo>
                  <a:lnTo>
                    <a:pt x="7931" y="29017"/>
                  </a:lnTo>
                  <a:cubicBezTo>
                    <a:pt x="7932" y="29016"/>
                    <a:pt x="7933" y="29014"/>
                    <a:pt x="7933" y="29012"/>
                  </a:cubicBezTo>
                  <a:close/>
                  <a:moveTo>
                    <a:pt x="7934" y="29012"/>
                  </a:moveTo>
                  <a:cubicBezTo>
                    <a:pt x="7933" y="29015"/>
                    <a:pt x="7932" y="29019"/>
                    <a:pt x="7930" y="29022"/>
                  </a:cubicBezTo>
                  <a:lnTo>
                    <a:pt x="7930" y="29022"/>
                  </a:lnTo>
                  <a:cubicBezTo>
                    <a:pt x="7932" y="29019"/>
                    <a:pt x="7933" y="29015"/>
                    <a:pt x="7934" y="29012"/>
                  </a:cubicBezTo>
                  <a:close/>
                  <a:moveTo>
                    <a:pt x="7930" y="29022"/>
                  </a:moveTo>
                  <a:cubicBezTo>
                    <a:pt x="7930" y="29023"/>
                    <a:pt x="7930" y="29024"/>
                    <a:pt x="7929" y="29025"/>
                  </a:cubicBezTo>
                  <a:lnTo>
                    <a:pt x="7929" y="29025"/>
                  </a:lnTo>
                  <a:cubicBezTo>
                    <a:pt x="7930" y="29024"/>
                    <a:pt x="7930" y="29023"/>
                    <a:pt x="7930" y="29022"/>
                  </a:cubicBezTo>
                  <a:close/>
                  <a:moveTo>
                    <a:pt x="6803" y="31110"/>
                  </a:moveTo>
                  <a:cubicBezTo>
                    <a:pt x="6802" y="31113"/>
                    <a:pt x="6801" y="31117"/>
                    <a:pt x="6800" y="31121"/>
                  </a:cubicBezTo>
                  <a:lnTo>
                    <a:pt x="6800" y="31121"/>
                  </a:lnTo>
                  <a:cubicBezTo>
                    <a:pt x="6801" y="31117"/>
                    <a:pt x="6802" y="31114"/>
                    <a:pt x="6803" y="31110"/>
                  </a:cubicBezTo>
                  <a:close/>
                  <a:moveTo>
                    <a:pt x="1224" y="33568"/>
                  </a:moveTo>
                  <a:cubicBezTo>
                    <a:pt x="1222" y="33572"/>
                    <a:pt x="1219" y="33576"/>
                    <a:pt x="1217" y="33580"/>
                  </a:cubicBezTo>
                  <a:lnTo>
                    <a:pt x="1217" y="33580"/>
                  </a:lnTo>
                  <a:cubicBezTo>
                    <a:pt x="1219" y="33576"/>
                    <a:pt x="1222" y="33573"/>
                    <a:pt x="1224" y="33568"/>
                  </a:cubicBezTo>
                  <a:close/>
                  <a:moveTo>
                    <a:pt x="3353" y="35777"/>
                  </a:moveTo>
                  <a:cubicBezTo>
                    <a:pt x="3353" y="35778"/>
                    <a:pt x="3353" y="35778"/>
                    <a:pt x="3353" y="35779"/>
                  </a:cubicBezTo>
                  <a:cubicBezTo>
                    <a:pt x="3353" y="35778"/>
                    <a:pt x="3353" y="35778"/>
                    <a:pt x="3353" y="35777"/>
                  </a:cubicBezTo>
                  <a:close/>
                  <a:moveTo>
                    <a:pt x="398" y="37744"/>
                  </a:moveTo>
                  <a:cubicBezTo>
                    <a:pt x="398" y="37746"/>
                    <a:pt x="398" y="37747"/>
                    <a:pt x="399" y="37748"/>
                  </a:cubicBezTo>
                  <a:cubicBezTo>
                    <a:pt x="399" y="37747"/>
                    <a:pt x="398" y="37746"/>
                    <a:pt x="398" y="37744"/>
                  </a:cubicBezTo>
                  <a:close/>
                  <a:moveTo>
                    <a:pt x="3209" y="39432"/>
                  </a:moveTo>
                  <a:cubicBezTo>
                    <a:pt x="3209" y="39433"/>
                    <a:pt x="3209" y="39433"/>
                    <a:pt x="3209" y="39433"/>
                  </a:cubicBezTo>
                  <a:cubicBezTo>
                    <a:pt x="3209" y="39433"/>
                    <a:pt x="3209" y="39433"/>
                    <a:pt x="3209" y="39432"/>
                  </a:cubicBezTo>
                  <a:close/>
                  <a:moveTo>
                    <a:pt x="4351" y="359"/>
                  </a:moveTo>
                  <a:cubicBezTo>
                    <a:pt x="4359" y="359"/>
                    <a:pt x="4367" y="359"/>
                    <a:pt x="4375" y="359"/>
                  </a:cubicBezTo>
                  <a:cubicBezTo>
                    <a:pt x="4398" y="360"/>
                    <a:pt x="4421" y="363"/>
                    <a:pt x="4443" y="365"/>
                  </a:cubicBezTo>
                  <a:cubicBezTo>
                    <a:pt x="4469" y="371"/>
                    <a:pt x="4494" y="377"/>
                    <a:pt x="4518" y="385"/>
                  </a:cubicBezTo>
                  <a:cubicBezTo>
                    <a:pt x="4517" y="384"/>
                    <a:pt x="4516" y="384"/>
                    <a:pt x="4515" y="382"/>
                  </a:cubicBezTo>
                  <a:lnTo>
                    <a:pt x="4515" y="382"/>
                  </a:lnTo>
                  <a:cubicBezTo>
                    <a:pt x="4538" y="391"/>
                    <a:pt x="4562" y="399"/>
                    <a:pt x="4586" y="409"/>
                  </a:cubicBezTo>
                  <a:cubicBezTo>
                    <a:pt x="4618" y="424"/>
                    <a:pt x="4648" y="441"/>
                    <a:pt x="4679" y="457"/>
                  </a:cubicBezTo>
                  <a:lnTo>
                    <a:pt x="4678" y="457"/>
                  </a:lnTo>
                  <a:cubicBezTo>
                    <a:pt x="4704" y="474"/>
                    <a:pt x="4730" y="491"/>
                    <a:pt x="4754" y="510"/>
                  </a:cubicBezTo>
                  <a:cubicBezTo>
                    <a:pt x="4777" y="530"/>
                    <a:pt x="4800" y="550"/>
                    <a:pt x="4822" y="572"/>
                  </a:cubicBezTo>
                  <a:cubicBezTo>
                    <a:pt x="4857" y="610"/>
                    <a:pt x="4890" y="648"/>
                    <a:pt x="4923" y="688"/>
                  </a:cubicBezTo>
                  <a:cubicBezTo>
                    <a:pt x="4927" y="693"/>
                    <a:pt x="4930" y="697"/>
                    <a:pt x="4932" y="702"/>
                  </a:cubicBezTo>
                  <a:cubicBezTo>
                    <a:pt x="4929" y="699"/>
                    <a:pt x="4927" y="696"/>
                    <a:pt x="4924" y="692"/>
                  </a:cubicBezTo>
                  <a:lnTo>
                    <a:pt x="4924" y="692"/>
                  </a:lnTo>
                  <a:cubicBezTo>
                    <a:pt x="4945" y="722"/>
                    <a:pt x="4965" y="752"/>
                    <a:pt x="4983" y="782"/>
                  </a:cubicBezTo>
                  <a:cubicBezTo>
                    <a:pt x="4983" y="781"/>
                    <a:pt x="4981" y="779"/>
                    <a:pt x="4981" y="778"/>
                  </a:cubicBezTo>
                  <a:lnTo>
                    <a:pt x="4981" y="778"/>
                  </a:lnTo>
                  <a:cubicBezTo>
                    <a:pt x="4983" y="781"/>
                    <a:pt x="4985" y="785"/>
                    <a:pt x="4987" y="788"/>
                  </a:cubicBezTo>
                  <a:cubicBezTo>
                    <a:pt x="4988" y="790"/>
                    <a:pt x="4990" y="793"/>
                    <a:pt x="4991" y="795"/>
                  </a:cubicBezTo>
                  <a:cubicBezTo>
                    <a:pt x="4990" y="793"/>
                    <a:pt x="4988" y="791"/>
                    <a:pt x="4987" y="790"/>
                  </a:cubicBezTo>
                  <a:lnTo>
                    <a:pt x="4987" y="790"/>
                  </a:lnTo>
                  <a:cubicBezTo>
                    <a:pt x="5042" y="891"/>
                    <a:pt x="5091" y="996"/>
                    <a:pt x="5135" y="1103"/>
                  </a:cubicBezTo>
                  <a:cubicBezTo>
                    <a:pt x="5162" y="1183"/>
                    <a:pt x="5188" y="1263"/>
                    <a:pt x="5210" y="1344"/>
                  </a:cubicBezTo>
                  <a:lnTo>
                    <a:pt x="5210" y="1343"/>
                  </a:lnTo>
                  <a:cubicBezTo>
                    <a:pt x="5226" y="1410"/>
                    <a:pt x="5241" y="1475"/>
                    <a:pt x="5253" y="1544"/>
                  </a:cubicBezTo>
                  <a:cubicBezTo>
                    <a:pt x="5266" y="1612"/>
                    <a:pt x="5272" y="1679"/>
                    <a:pt x="5283" y="1746"/>
                  </a:cubicBezTo>
                  <a:cubicBezTo>
                    <a:pt x="5295" y="1898"/>
                    <a:pt x="5309" y="2051"/>
                    <a:pt x="5314" y="2205"/>
                  </a:cubicBezTo>
                  <a:cubicBezTo>
                    <a:pt x="5320" y="2378"/>
                    <a:pt x="5322" y="2552"/>
                    <a:pt x="5320" y="2725"/>
                  </a:cubicBezTo>
                  <a:cubicBezTo>
                    <a:pt x="5319" y="2867"/>
                    <a:pt x="5315" y="3009"/>
                    <a:pt x="5319" y="3151"/>
                  </a:cubicBezTo>
                  <a:cubicBezTo>
                    <a:pt x="5323" y="3324"/>
                    <a:pt x="5332" y="3497"/>
                    <a:pt x="5344" y="3669"/>
                  </a:cubicBezTo>
                  <a:cubicBezTo>
                    <a:pt x="5394" y="4425"/>
                    <a:pt x="5558" y="5166"/>
                    <a:pt x="5746" y="5896"/>
                  </a:cubicBezTo>
                  <a:cubicBezTo>
                    <a:pt x="5841" y="6263"/>
                    <a:pt x="5952" y="6625"/>
                    <a:pt x="6098" y="6977"/>
                  </a:cubicBezTo>
                  <a:cubicBezTo>
                    <a:pt x="6234" y="7310"/>
                    <a:pt x="6377" y="7640"/>
                    <a:pt x="6514" y="7975"/>
                  </a:cubicBezTo>
                  <a:cubicBezTo>
                    <a:pt x="6513" y="7974"/>
                    <a:pt x="6513" y="7973"/>
                    <a:pt x="6512" y="7971"/>
                  </a:cubicBezTo>
                  <a:lnTo>
                    <a:pt x="6512" y="7971"/>
                  </a:lnTo>
                  <a:cubicBezTo>
                    <a:pt x="6607" y="8210"/>
                    <a:pt x="6701" y="8449"/>
                    <a:pt x="6779" y="8694"/>
                  </a:cubicBezTo>
                  <a:cubicBezTo>
                    <a:pt x="6863" y="8959"/>
                    <a:pt x="6939" y="9228"/>
                    <a:pt x="7010" y="9497"/>
                  </a:cubicBezTo>
                  <a:cubicBezTo>
                    <a:pt x="7060" y="9702"/>
                    <a:pt x="7107" y="9907"/>
                    <a:pt x="7149" y="10112"/>
                  </a:cubicBezTo>
                  <a:cubicBezTo>
                    <a:pt x="7186" y="10303"/>
                    <a:pt x="7216" y="10494"/>
                    <a:pt x="7243" y="10686"/>
                  </a:cubicBezTo>
                  <a:cubicBezTo>
                    <a:pt x="7275" y="10962"/>
                    <a:pt x="7299" y="11237"/>
                    <a:pt x="7315" y="11516"/>
                  </a:cubicBezTo>
                  <a:cubicBezTo>
                    <a:pt x="7322" y="11654"/>
                    <a:pt x="7330" y="11794"/>
                    <a:pt x="7334" y="11933"/>
                  </a:cubicBezTo>
                  <a:cubicBezTo>
                    <a:pt x="7338" y="12061"/>
                    <a:pt x="7341" y="12190"/>
                    <a:pt x="7341" y="12318"/>
                  </a:cubicBezTo>
                  <a:cubicBezTo>
                    <a:pt x="7333" y="12536"/>
                    <a:pt x="7324" y="12753"/>
                    <a:pt x="7304" y="12971"/>
                  </a:cubicBezTo>
                  <a:cubicBezTo>
                    <a:pt x="7285" y="13192"/>
                    <a:pt x="7254" y="13413"/>
                    <a:pt x="7220" y="13632"/>
                  </a:cubicBezTo>
                  <a:lnTo>
                    <a:pt x="7220" y="13632"/>
                  </a:lnTo>
                  <a:cubicBezTo>
                    <a:pt x="7221" y="13628"/>
                    <a:pt x="7222" y="13623"/>
                    <a:pt x="7223" y="13619"/>
                  </a:cubicBezTo>
                  <a:lnTo>
                    <a:pt x="7223" y="13619"/>
                  </a:lnTo>
                  <a:cubicBezTo>
                    <a:pt x="7175" y="13890"/>
                    <a:pt x="7128" y="14160"/>
                    <a:pt x="7080" y="14431"/>
                  </a:cubicBezTo>
                  <a:cubicBezTo>
                    <a:pt x="7033" y="14686"/>
                    <a:pt x="6987" y="14941"/>
                    <a:pt x="6932" y="15193"/>
                  </a:cubicBezTo>
                  <a:cubicBezTo>
                    <a:pt x="6815" y="15717"/>
                    <a:pt x="6702" y="16242"/>
                    <a:pt x="6550" y="16756"/>
                  </a:cubicBezTo>
                  <a:cubicBezTo>
                    <a:pt x="6553" y="16750"/>
                    <a:pt x="6554" y="16742"/>
                    <a:pt x="6557" y="16735"/>
                  </a:cubicBezTo>
                  <a:lnTo>
                    <a:pt x="6557" y="16735"/>
                  </a:lnTo>
                  <a:cubicBezTo>
                    <a:pt x="6470" y="17017"/>
                    <a:pt x="6381" y="17299"/>
                    <a:pt x="6322" y="17588"/>
                  </a:cubicBezTo>
                  <a:cubicBezTo>
                    <a:pt x="6288" y="17750"/>
                    <a:pt x="6257" y="17910"/>
                    <a:pt x="6224" y="18072"/>
                  </a:cubicBezTo>
                  <a:cubicBezTo>
                    <a:pt x="6195" y="18216"/>
                    <a:pt x="6164" y="18360"/>
                    <a:pt x="6136" y="18504"/>
                  </a:cubicBezTo>
                  <a:cubicBezTo>
                    <a:pt x="6025" y="19080"/>
                    <a:pt x="5962" y="19668"/>
                    <a:pt x="5973" y="20255"/>
                  </a:cubicBezTo>
                  <a:cubicBezTo>
                    <a:pt x="5980" y="20606"/>
                    <a:pt x="6027" y="20954"/>
                    <a:pt x="6114" y="21294"/>
                  </a:cubicBezTo>
                  <a:cubicBezTo>
                    <a:pt x="6161" y="21476"/>
                    <a:pt x="6209" y="21658"/>
                    <a:pt x="6269" y="21837"/>
                  </a:cubicBezTo>
                  <a:cubicBezTo>
                    <a:pt x="6324" y="22008"/>
                    <a:pt x="6381" y="22180"/>
                    <a:pt x="6441" y="22349"/>
                  </a:cubicBezTo>
                  <a:cubicBezTo>
                    <a:pt x="6567" y="22709"/>
                    <a:pt x="6714" y="23058"/>
                    <a:pt x="6867" y="23407"/>
                  </a:cubicBezTo>
                  <a:cubicBezTo>
                    <a:pt x="7011" y="23738"/>
                    <a:pt x="7181" y="24060"/>
                    <a:pt x="7321" y="24394"/>
                  </a:cubicBezTo>
                  <a:cubicBezTo>
                    <a:pt x="7409" y="24623"/>
                    <a:pt x="7483" y="24856"/>
                    <a:pt x="7560" y="25090"/>
                  </a:cubicBezTo>
                  <a:cubicBezTo>
                    <a:pt x="7632" y="25310"/>
                    <a:pt x="7710" y="25528"/>
                    <a:pt x="7773" y="25752"/>
                  </a:cubicBezTo>
                  <a:cubicBezTo>
                    <a:pt x="7806" y="25884"/>
                    <a:pt x="7837" y="26018"/>
                    <a:pt x="7860" y="26153"/>
                  </a:cubicBezTo>
                  <a:cubicBezTo>
                    <a:pt x="7883" y="26296"/>
                    <a:pt x="7905" y="26441"/>
                    <a:pt x="7925" y="26586"/>
                  </a:cubicBezTo>
                  <a:cubicBezTo>
                    <a:pt x="7935" y="26691"/>
                    <a:pt x="7946" y="26796"/>
                    <a:pt x="7952" y="26905"/>
                  </a:cubicBezTo>
                  <a:cubicBezTo>
                    <a:pt x="7957" y="26999"/>
                    <a:pt x="7952" y="27091"/>
                    <a:pt x="7951" y="27185"/>
                  </a:cubicBezTo>
                  <a:cubicBezTo>
                    <a:pt x="7942" y="27292"/>
                    <a:pt x="7937" y="27400"/>
                    <a:pt x="7924" y="27506"/>
                  </a:cubicBezTo>
                  <a:cubicBezTo>
                    <a:pt x="7908" y="27631"/>
                    <a:pt x="7893" y="27755"/>
                    <a:pt x="7876" y="27878"/>
                  </a:cubicBezTo>
                  <a:cubicBezTo>
                    <a:pt x="7846" y="28049"/>
                    <a:pt x="7818" y="28219"/>
                    <a:pt x="7785" y="28388"/>
                  </a:cubicBezTo>
                  <a:cubicBezTo>
                    <a:pt x="7772" y="28447"/>
                    <a:pt x="7761" y="28506"/>
                    <a:pt x="7746" y="28564"/>
                  </a:cubicBezTo>
                  <a:cubicBezTo>
                    <a:pt x="7732" y="28609"/>
                    <a:pt x="7716" y="28653"/>
                    <a:pt x="7698" y="28696"/>
                  </a:cubicBezTo>
                  <a:cubicBezTo>
                    <a:pt x="7700" y="28694"/>
                    <a:pt x="7700" y="28693"/>
                    <a:pt x="7701" y="28693"/>
                  </a:cubicBezTo>
                  <a:lnTo>
                    <a:pt x="7701" y="28693"/>
                  </a:lnTo>
                  <a:cubicBezTo>
                    <a:pt x="7698" y="28698"/>
                    <a:pt x="7695" y="28704"/>
                    <a:pt x="7694" y="28709"/>
                  </a:cubicBezTo>
                  <a:cubicBezTo>
                    <a:pt x="7693" y="28711"/>
                    <a:pt x="7692" y="28713"/>
                    <a:pt x="7691" y="28715"/>
                  </a:cubicBezTo>
                  <a:lnTo>
                    <a:pt x="7691" y="28713"/>
                  </a:lnTo>
                  <a:cubicBezTo>
                    <a:pt x="7606" y="28900"/>
                    <a:pt x="7522" y="29086"/>
                    <a:pt x="7442" y="29274"/>
                  </a:cubicBezTo>
                  <a:lnTo>
                    <a:pt x="7441" y="29273"/>
                  </a:lnTo>
                  <a:cubicBezTo>
                    <a:pt x="7362" y="29455"/>
                    <a:pt x="7308" y="29643"/>
                    <a:pt x="7246" y="29831"/>
                  </a:cubicBezTo>
                  <a:cubicBezTo>
                    <a:pt x="7210" y="29943"/>
                    <a:pt x="7168" y="30053"/>
                    <a:pt x="7121" y="30161"/>
                  </a:cubicBezTo>
                  <a:cubicBezTo>
                    <a:pt x="7076" y="30260"/>
                    <a:pt x="7032" y="30360"/>
                    <a:pt x="6998" y="30463"/>
                  </a:cubicBezTo>
                  <a:cubicBezTo>
                    <a:pt x="6921" y="30683"/>
                    <a:pt x="6862" y="30909"/>
                    <a:pt x="6797" y="31132"/>
                  </a:cubicBezTo>
                  <a:cubicBezTo>
                    <a:pt x="6798" y="31129"/>
                    <a:pt x="6799" y="31125"/>
                    <a:pt x="6800" y="31121"/>
                  </a:cubicBezTo>
                  <a:lnTo>
                    <a:pt x="6800" y="31121"/>
                  </a:lnTo>
                  <a:cubicBezTo>
                    <a:pt x="6774" y="31207"/>
                    <a:pt x="6746" y="31293"/>
                    <a:pt x="6717" y="31378"/>
                  </a:cubicBezTo>
                  <a:cubicBezTo>
                    <a:pt x="6656" y="31550"/>
                    <a:pt x="6578" y="31713"/>
                    <a:pt x="6509" y="31879"/>
                  </a:cubicBezTo>
                  <a:cubicBezTo>
                    <a:pt x="6441" y="32037"/>
                    <a:pt x="6378" y="32197"/>
                    <a:pt x="6321" y="32361"/>
                  </a:cubicBezTo>
                  <a:cubicBezTo>
                    <a:pt x="6263" y="32528"/>
                    <a:pt x="6207" y="32695"/>
                    <a:pt x="6158" y="32864"/>
                  </a:cubicBezTo>
                  <a:cubicBezTo>
                    <a:pt x="6105" y="33044"/>
                    <a:pt x="6063" y="33226"/>
                    <a:pt x="6023" y="33409"/>
                  </a:cubicBezTo>
                  <a:cubicBezTo>
                    <a:pt x="5983" y="33598"/>
                    <a:pt x="5941" y="33788"/>
                    <a:pt x="5893" y="33974"/>
                  </a:cubicBezTo>
                  <a:cubicBezTo>
                    <a:pt x="5846" y="34161"/>
                    <a:pt x="5798" y="34346"/>
                    <a:pt x="5767" y="34535"/>
                  </a:cubicBezTo>
                  <a:cubicBezTo>
                    <a:pt x="5708" y="34898"/>
                    <a:pt x="5711" y="35269"/>
                    <a:pt x="5688" y="35633"/>
                  </a:cubicBezTo>
                  <a:cubicBezTo>
                    <a:pt x="5678" y="35799"/>
                    <a:pt x="5665" y="35967"/>
                    <a:pt x="5666" y="36134"/>
                  </a:cubicBezTo>
                  <a:cubicBezTo>
                    <a:pt x="5668" y="36234"/>
                    <a:pt x="5668" y="36333"/>
                    <a:pt x="5676" y="36431"/>
                  </a:cubicBezTo>
                  <a:cubicBezTo>
                    <a:pt x="5682" y="36511"/>
                    <a:pt x="5690" y="36592"/>
                    <a:pt x="5699" y="36671"/>
                  </a:cubicBezTo>
                  <a:cubicBezTo>
                    <a:pt x="5717" y="36856"/>
                    <a:pt x="5734" y="37039"/>
                    <a:pt x="5753" y="37223"/>
                  </a:cubicBezTo>
                  <a:cubicBezTo>
                    <a:pt x="5773" y="37407"/>
                    <a:pt x="5800" y="37594"/>
                    <a:pt x="5832" y="37778"/>
                  </a:cubicBezTo>
                  <a:cubicBezTo>
                    <a:pt x="5894" y="38137"/>
                    <a:pt x="5957" y="38498"/>
                    <a:pt x="6005" y="38862"/>
                  </a:cubicBezTo>
                  <a:cubicBezTo>
                    <a:pt x="6029" y="39047"/>
                    <a:pt x="6050" y="39232"/>
                    <a:pt x="6073" y="39417"/>
                  </a:cubicBezTo>
                  <a:cubicBezTo>
                    <a:pt x="6094" y="39590"/>
                    <a:pt x="6119" y="39761"/>
                    <a:pt x="6141" y="39932"/>
                  </a:cubicBezTo>
                  <a:cubicBezTo>
                    <a:pt x="6146" y="39994"/>
                    <a:pt x="6155" y="40055"/>
                    <a:pt x="6158" y="40117"/>
                  </a:cubicBezTo>
                  <a:cubicBezTo>
                    <a:pt x="6159" y="40174"/>
                    <a:pt x="6162" y="40233"/>
                    <a:pt x="6165" y="40291"/>
                  </a:cubicBezTo>
                  <a:cubicBezTo>
                    <a:pt x="6162" y="40374"/>
                    <a:pt x="6161" y="40457"/>
                    <a:pt x="6154" y="40541"/>
                  </a:cubicBezTo>
                  <a:cubicBezTo>
                    <a:pt x="6145" y="40618"/>
                    <a:pt x="6134" y="40693"/>
                    <a:pt x="6122" y="40769"/>
                  </a:cubicBezTo>
                  <a:cubicBezTo>
                    <a:pt x="6097" y="40895"/>
                    <a:pt x="6068" y="41022"/>
                    <a:pt x="6036" y="41149"/>
                  </a:cubicBezTo>
                  <a:cubicBezTo>
                    <a:pt x="6017" y="41211"/>
                    <a:pt x="5998" y="41273"/>
                    <a:pt x="5975" y="41334"/>
                  </a:cubicBezTo>
                  <a:cubicBezTo>
                    <a:pt x="5954" y="41388"/>
                    <a:pt x="5933" y="41441"/>
                    <a:pt x="5910" y="41494"/>
                  </a:cubicBezTo>
                  <a:lnTo>
                    <a:pt x="5911" y="41493"/>
                  </a:lnTo>
                  <a:lnTo>
                    <a:pt x="5911" y="41493"/>
                  </a:lnTo>
                  <a:cubicBezTo>
                    <a:pt x="5911" y="41494"/>
                    <a:pt x="5910" y="41494"/>
                    <a:pt x="5910" y="41495"/>
                  </a:cubicBezTo>
                  <a:lnTo>
                    <a:pt x="5908" y="41497"/>
                  </a:lnTo>
                  <a:cubicBezTo>
                    <a:pt x="5908" y="41497"/>
                    <a:pt x="5908" y="41498"/>
                    <a:pt x="5907" y="41498"/>
                  </a:cubicBezTo>
                  <a:lnTo>
                    <a:pt x="5907" y="41499"/>
                  </a:lnTo>
                  <a:cubicBezTo>
                    <a:pt x="5907" y="41500"/>
                    <a:pt x="5906" y="41501"/>
                    <a:pt x="5905" y="41501"/>
                  </a:cubicBezTo>
                  <a:cubicBezTo>
                    <a:pt x="5905" y="41502"/>
                    <a:pt x="5905" y="41504"/>
                    <a:pt x="5904" y="41506"/>
                  </a:cubicBezTo>
                  <a:cubicBezTo>
                    <a:pt x="5889" y="41534"/>
                    <a:pt x="5872" y="41565"/>
                    <a:pt x="5855" y="41595"/>
                  </a:cubicBezTo>
                  <a:cubicBezTo>
                    <a:pt x="5828" y="41645"/>
                    <a:pt x="5798" y="41691"/>
                    <a:pt x="5765" y="41738"/>
                  </a:cubicBezTo>
                  <a:cubicBezTo>
                    <a:pt x="5734" y="41784"/>
                    <a:pt x="5700" y="41827"/>
                    <a:pt x="5665" y="41870"/>
                  </a:cubicBezTo>
                  <a:cubicBezTo>
                    <a:pt x="5623" y="41918"/>
                    <a:pt x="5577" y="41966"/>
                    <a:pt x="5532" y="42013"/>
                  </a:cubicBezTo>
                  <a:cubicBezTo>
                    <a:pt x="5483" y="42054"/>
                    <a:pt x="5434" y="42096"/>
                    <a:pt x="5383" y="42136"/>
                  </a:cubicBezTo>
                  <a:cubicBezTo>
                    <a:pt x="5337" y="42167"/>
                    <a:pt x="5289" y="42197"/>
                    <a:pt x="5239" y="42227"/>
                  </a:cubicBezTo>
                  <a:cubicBezTo>
                    <a:pt x="5192" y="42249"/>
                    <a:pt x="5144" y="42268"/>
                    <a:pt x="5097" y="42289"/>
                  </a:cubicBezTo>
                  <a:cubicBezTo>
                    <a:pt x="5045" y="42306"/>
                    <a:pt x="4996" y="42322"/>
                    <a:pt x="4943" y="42336"/>
                  </a:cubicBezTo>
                  <a:cubicBezTo>
                    <a:pt x="4866" y="42350"/>
                    <a:pt x="4791" y="42363"/>
                    <a:pt x="4714" y="42372"/>
                  </a:cubicBezTo>
                  <a:cubicBezTo>
                    <a:pt x="4681" y="42376"/>
                    <a:pt x="4648" y="42377"/>
                    <a:pt x="4614" y="42379"/>
                  </a:cubicBezTo>
                  <a:cubicBezTo>
                    <a:pt x="4607" y="42364"/>
                    <a:pt x="4599" y="42351"/>
                    <a:pt x="4588" y="42339"/>
                  </a:cubicBezTo>
                  <a:cubicBezTo>
                    <a:pt x="4560" y="42296"/>
                    <a:pt x="4528" y="42255"/>
                    <a:pt x="4497" y="42214"/>
                  </a:cubicBezTo>
                  <a:cubicBezTo>
                    <a:pt x="4453" y="42148"/>
                    <a:pt x="4406" y="42084"/>
                    <a:pt x="4362" y="42020"/>
                  </a:cubicBezTo>
                  <a:cubicBezTo>
                    <a:pt x="4262" y="41867"/>
                    <a:pt x="4166" y="41714"/>
                    <a:pt x="4075" y="41554"/>
                  </a:cubicBezTo>
                  <a:cubicBezTo>
                    <a:pt x="3991" y="41405"/>
                    <a:pt x="3913" y="41252"/>
                    <a:pt x="3835" y="41100"/>
                  </a:cubicBezTo>
                  <a:lnTo>
                    <a:pt x="3835" y="41100"/>
                  </a:lnTo>
                  <a:cubicBezTo>
                    <a:pt x="3839" y="41108"/>
                    <a:pt x="3843" y="41115"/>
                    <a:pt x="3847" y="41121"/>
                  </a:cubicBezTo>
                  <a:cubicBezTo>
                    <a:pt x="3756" y="40941"/>
                    <a:pt x="3668" y="40757"/>
                    <a:pt x="3585" y="40572"/>
                  </a:cubicBezTo>
                  <a:cubicBezTo>
                    <a:pt x="3507" y="40399"/>
                    <a:pt x="3440" y="40222"/>
                    <a:pt x="3375" y="40043"/>
                  </a:cubicBezTo>
                  <a:cubicBezTo>
                    <a:pt x="3342" y="39941"/>
                    <a:pt x="3309" y="39840"/>
                    <a:pt x="3283" y="39736"/>
                  </a:cubicBezTo>
                  <a:cubicBezTo>
                    <a:pt x="3257" y="39638"/>
                    <a:pt x="3234" y="39542"/>
                    <a:pt x="3210" y="39443"/>
                  </a:cubicBezTo>
                  <a:lnTo>
                    <a:pt x="3210" y="39442"/>
                  </a:lnTo>
                  <a:cubicBezTo>
                    <a:pt x="3209" y="39438"/>
                    <a:pt x="3209" y="39435"/>
                    <a:pt x="3208" y="39431"/>
                  </a:cubicBezTo>
                  <a:lnTo>
                    <a:pt x="3208" y="39431"/>
                  </a:lnTo>
                  <a:cubicBezTo>
                    <a:pt x="3209" y="39431"/>
                    <a:pt x="3209" y="39432"/>
                    <a:pt x="3209" y="39432"/>
                  </a:cubicBezTo>
                  <a:lnTo>
                    <a:pt x="3209" y="39432"/>
                  </a:lnTo>
                  <a:cubicBezTo>
                    <a:pt x="3191" y="39334"/>
                    <a:pt x="3175" y="39241"/>
                    <a:pt x="3164" y="39143"/>
                  </a:cubicBezTo>
                  <a:cubicBezTo>
                    <a:pt x="3153" y="39049"/>
                    <a:pt x="3145" y="38959"/>
                    <a:pt x="3137" y="38865"/>
                  </a:cubicBezTo>
                  <a:lnTo>
                    <a:pt x="3137" y="38875"/>
                  </a:lnTo>
                  <a:cubicBezTo>
                    <a:pt x="3137" y="38867"/>
                    <a:pt x="3136" y="38859"/>
                    <a:pt x="3135" y="38851"/>
                  </a:cubicBezTo>
                  <a:cubicBezTo>
                    <a:pt x="3125" y="38651"/>
                    <a:pt x="3115" y="38451"/>
                    <a:pt x="3111" y="38252"/>
                  </a:cubicBezTo>
                  <a:cubicBezTo>
                    <a:pt x="3107" y="38057"/>
                    <a:pt x="3113" y="37862"/>
                    <a:pt x="3123" y="37667"/>
                  </a:cubicBezTo>
                  <a:cubicBezTo>
                    <a:pt x="3148" y="37329"/>
                    <a:pt x="3177" y="36993"/>
                    <a:pt x="3212" y="36655"/>
                  </a:cubicBezTo>
                  <a:cubicBezTo>
                    <a:pt x="3227" y="36514"/>
                    <a:pt x="3246" y="36371"/>
                    <a:pt x="3269" y="36231"/>
                  </a:cubicBezTo>
                  <a:cubicBezTo>
                    <a:pt x="3295" y="36072"/>
                    <a:pt x="3325" y="35914"/>
                    <a:pt x="3357" y="35756"/>
                  </a:cubicBezTo>
                  <a:lnTo>
                    <a:pt x="3357" y="35756"/>
                  </a:lnTo>
                  <a:cubicBezTo>
                    <a:pt x="3356" y="35764"/>
                    <a:pt x="3355" y="35770"/>
                    <a:pt x="3353" y="35777"/>
                  </a:cubicBezTo>
                  <a:lnTo>
                    <a:pt x="3353" y="35777"/>
                  </a:lnTo>
                  <a:cubicBezTo>
                    <a:pt x="3422" y="35499"/>
                    <a:pt x="3495" y="35224"/>
                    <a:pt x="3584" y="34951"/>
                  </a:cubicBezTo>
                  <a:cubicBezTo>
                    <a:pt x="3675" y="34671"/>
                    <a:pt x="3772" y="34391"/>
                    <a:pt x="3866" y="34113"/>
                  </a:cubicBezTo>
                  <a:cubicBezTo>
                    <a:pt x="4046" y="33571"/>
                    <a:pt x="4176" y="33015"/>
                    <a:pt x="4343" y="32469"/>
                  </a:cubicBezTo>
                  <a:cubicBezTo>
                    <a:pt x="4455" y="32107"/>
                    <a:pt x="4587" y="31750"/>
                    <a:pt x="4707" y="31389"/>
                  </a:cubicBezTo>
                  <a:cubicBezTo>
                    <a:pt x="4765" y="31210"/>
                    <a:pt x="4812" y="31027"/>
                    <a:pt x="4859" y="30844"/>
                  </a:cubicBezTo>
                  <a:cubicBezTo>
                    <a:pt x="4904" y="30665"/>
                    <a:pt x="4951" y="30488"/>
                    <a:pt x="5003" y="30311"/>
                  </a:cubicBezTo>
                  <a:cubicBezTo>
                    <a:pt x="5030" y="30216"/>
                    <a:pt x="5058" y="30121"/>
                    <a:pt x="5083" y="30025"/>
                  </a:cubicBezTo>
                  <a:cubicBezTo>
                    <a:pt x="5104" y="29946"/>
                    <a:pt x="5118" y="29866"/>
                    <a:pt x="5132" y="29785"/>
                  </a:cubicBezTo>
                  <a:cubicBezTo>
                    <a:pt x="5162" y="29597"/>
                    <a:pt x="5189" y="29409"/>
                    <a:pt x="5208" y="29220"/>
                  </a:cubicBezTo>
                  <a:cubicBezTo>
                    <a:pt x="5224" y="29035"/>
                    <a:pt x="5234" y="28852"/>
                    <a:pt x="5241" y="28668"/>
                  </a:cubicBezTo>
                  <a:cubicBezTo>
                    <a:pt x="5247" y="28501"/>
                    <a:pt x="5247" y="28332"/>
                    <a:pt x="5256" y="28165"/>
                  </a:cubicBezTo>
                  <a:cubicBezTo>
                    <a:pt x="5269" y="28008"/>
                    <a:pt x="5287" y="27849"/>
                    <a:pt x="5292" y="27691"/>
                  </a:cubicBezTo>
                  <a:cubicBezTo>
                    <a:pt x="5298" y="27544"/>
                    <a:pt x="5291" y="27398"/>
                    <a:pt x="5275" y="27252"/>
                  </a:cubicBezTo>
                  <a:cubicBezTo>
                    <a:pt x="5258" y="27100"/>
                    <a:pt x="5234" y="26949"/>
                    <a:pt x="5214" y="26798"/>
                  </a:cubicBezTo>
                  <a:cubicBezTo>
                    <a:pt x="5195" y="26653"/>
                    <a:pt x="5177" y="26507"/>
                    <a:pt x="5158" y="26363"/>
                  </a:cubicBezTo>
                  <a:cubicBezTo>
                    <a:pt x="5117" y="26037"/>
                    <a:pt x="5065" y="25715"/>
                    <a:pt x="4990" y="25396"/>
                  </a:cubicBezTo>
                  <a:cubicBezTo>
                    <a:pt x="4908" y="25041"/>
                    <a:pt x="4803" y="24694"/>
                    <a:pt x="4698" y="24346"/>
                  </a:cubicBezTo>
                  <a:cubicBezTo>
                    <a:pt x="4593" y="24007"/>
                    <a:pt x="4468" y="23679"/>
                    <a:pt x="4349" y="23344"/>
                  </a:cubicBezTo>
                  <a:cubicBezTo>
                    <a:pt x="4288" y="23169"/>
                    <a:pt x="4225" y="22995"/>
                    <a:pt x="4158" y="22822"/>
                  </a:cubicBezTo>
                  <a:cubicBezTo>
                    <a:pt x="4092" y="22646"/>
                    <a:pt x="4024" y="22472"/>
                    <a:pt x="3962" y="22297"/>
                  </a:cubicBezTo>
                  <a:lnTo>
                    <a:pt x="3962" y="22297"/>
                  </a:lnTo>
                  <a:lnTo>
                    <a:pt x="3970" y="22318"/>
                  </a:lnTo>
                  <a:cubicBezTo>
                    <a:pt x="3876" y="22021"/>
                    <a:pt x="3798" y="21723"/>
                    <a:pt x="3733" y="21419"/>
                  </a:cubicBezTo>
                  <a:lnTo>
                    <a:pt x="3733" y="21419"/>
                  </a:lnTo>
                  <a:lnTo>
                    <a:pt x="3734" y="21421"/>
                  </a:lnTo>
                  <a:cubicBezTo>
                    <a:pt x="3702" y="21256"/>
                    <a:pt x="3674" y="21090"/>
                    <a:pt x="3650" y="20924"/>
                  </a:cubicBezTo>
                  <a:cubicBezTo>
                    <a:pt x="3626" y="20762"/>
                    <a:pt x="3612" y="20598"/>
                    <a:pt x="3598" y="20436"/>
                  </a:cubicBezTo>
                  <a:cubicBezTo>
                    <a:pt x="3578" y="20100"/>
                    <a:pt x="3564" y="19768"/>
                    <a:pt x="3575" y="19433"/>
                  </a:cubicBezTo>
                  <a:lnTo>
                    <a:pt x="3575" y="19433"/>
                  </a:lnTo>
                  <a:cubicBezTo>
                    <a:pt x="3575" y="19433"/>
                    <a:pt x="3574" y="19435"/>
                    <a:pt x="3574" y="19436"/>
                  </a:cubicBezTo>
                  <a:lnTo>
                    <a:pt x="3574" y="19436"/>
                  </a:lnTo>
                  <a:cubicBezTo>
                    <a:pt x="3576" y="19431"/>
                    <a:pt x="3576" y="19425"/>
                    <a:pt x="3576" y="19420"/>
                  </a:cubicBezTo>
                  <a:lnTo>
                    <a:pt x="3576" y="19417"/>
                  </a:lnTo>
                  <a:cubicBezTo>
                    <a:pt x="3582" y="19329"/>
                    <a:pt x="3586" y="19241"/>
                    <a:pt x="3601" y="19155"/>
                  </a:cubicBezTo>
                  <a:cubicBezTo>
                    <a:pt x="3615" y="19069"/>
                    <a:pt x="3630" y="18982"/>
                    <a:pt x="3647" y="18896"/>
                  </a:cubicBezTo>
                  <a:cubicBezTo>
                    <a:pt x="3692" y="18707"/>
                    <a:pt x="3738" y="18520"/>
                    <a:pt x="3786" y="18331"/>
                  </a:cubicBezTo>
                  <a:cubicBezTo>
                    <a:pt x="3834" y="18135"/>
                    <a:pt x="3876" y="17939"/>
                    <a:pt x="3917" y="17740"/>
                  </a:cubicBezTo>
                  <a:lnTo>
                    <a:pt x="3917" y="17740"/>
                  </a:lnTo>
                  <a:cubicBezTo>
                    <a:pt x="3915" y="17747"/>
                    <a:pt x="3913" y="17756"/>
                    <a:pt x="3912" y="17763"/>
                  </a:cubicBezTo>
                  <a:cubicBezTo>
                    <a:pt x="3942" y="17627"/>
                    <a:pt x="3974" y="17493"/>
                    <a:pt x="4014" y="17359"/>
                  </a:cubicBezTo>
                  <a:cubicBezTo>
                    <a:pt x="4055" y="17226"/>
                    <a:pt x="4098" y="17089"/>
                    <a:pt x="4141" y="16956"/>
                  </a:cubicBezTo>
                  <a:cubicBezTo>
                    <a:pt x="4218" y="16712"/>
                    <a:pt x="4296" y="16467"/>
                    <a:pt x="4349" y="16219"/>
                  </a:cubicBezTo>
                  <a:cubicBezTo>
                    <a:pt x="4405" y="15962"/>
                    <a:pt x="4454" y="15702"/>
                    <a:pt x="4505" y="15444"/>
                  </a:cubicBezTo>
                  <a:cubicBezTo>
                    <a:pt x="4519" y="15364"/>
                    <a:pt x="4535" y="15283"/>
                    <a:pt x="4551" y="15203"/>
                  </a:cubicBezTo>
                  <a:cubicBezTo>
                    <a:pt x="4557" y="15147"/>
                    <a:pt x="4568" y="15091"/>
                    <a:pt x="4582" y="15037"/>
                  </a:cubicBezTo>
                  <a:lnTo>
                    <a:pt x="4585" y="15018"/>
                  </a:lnTo>
                  <a:cubicBezTo>
                    <a:pt x="4586" y="15012"/>
                    <a:pt x="4587" y="15005"/>
                    <a:pt x="4589" y="14999"/>
                  </a:cubicBezTo>
                  <a:cubicBezTo>
                    <a:pt x="4607" y="14917"/>
                    <a:pt x="4629" y="14838"/>
                    <a:pt x="4653" y="14756"/>
                  </a:cubicBezTo>
                  <a:cubicBezTo>
                    <a:pt x="4677" y="14679"/>
                    <a:pt x="4699" y="14601"/>
                    <a:pt x="4723" y="14521"/>
                  </a:cubicBezTo>
                  <a:cubicBezTo>
                    <a:pt x="4726" y="14508"/>
                    <a:pt x="4731" y="14494"/>
                    <a:pt x="4734" y="14482"/>
                  </a:cubicBezTo>
                  <a:cubicBezTo>
                    <a:pt x="4778" y="14327"/>
                    <a:pt x="4827" y="14172"/>
                    <a:pt x="4873" y="14016"/>
                  </a:cubicBezTo>
                  <a:cubicBezTo>
                    <a:pt x="4883" y="13980"/>
                    <a:pt x="4892" y="13944"/>
                    <a:pt x="4901" y="13906"/>
                  </a:cubicBezTo>
                  <a:cubicBezTo>
                    <a:pt x="4927" y="13794"/>
                    <a:pt x="4950" y="13684"/>
                    <a:pt x="4968" y="13571"/>
                  </a:cubicBezTo>
                  <a:cubicBezTo>
                    <a:pt x="5004" y="13344"/>
                    <a:pt x="5016" y="13113"/>
                    <a:pt x="5025" y="12884"/>
                  </a:cubicBezTo>
                  <a:cubicBezTo>
                    <a:pt x="5040" y="12519"/>
                    <a:pt x="5039" y="12153"/>
                    <a:pt x="5028" y="11786"/>
                  </a:cubicBezTo>
                  <a:cubicBezTo>
                    <a:pt x="5017" y="11423"/>
                    <a:pt x="4995" y="11059"/>
                    <a:pt x="4951" y="10698"/>
                  </a:cubicBezTo>
                  <a:cubicBezTo>
                    <a:pt x="4907" y="10327"/>
                    <a:pt x="4842" y="9960"/>
                    <a:pt x="4773" y="9592"/>
                  </a:cubicBezTo>
                  <a:cubicBezTo>
                    <a:pt x="4703" y="9224"/>
                    <a:pt x="4612" y="8861"/>
                    <a:pt x="4536" y="8494"/>
                  </a:cubicBezTo>
                  <a:lnTo>
                    <a:pt x="4536" y="8494"/>
                  </a:lnTo>
                  <a:cubicBezTo>
                    <a:pt x="4537" y="8498"/>
                    <a:pt x="4538" y="8503"/>
                    <a:pt x="4541" y="8507"/>
                  </a:cubicBezTo>
                  <a:cubicBezTo>
                    <a:pt x="4479" y="8190"/>
                    <a:pt x="4418" y="7874"/>
                    <a:pt x="4350" y="7560"/>
                  </a:cubicBezTo>
                  <a:cubicBezTo>
                    <a:pt x="4286" y="7258"/>
                    <a:pt x="4211" y="6957"/>
                    <a:pt x="4144" y="6654"/>
                  </a:cubicBezTo>
                  <a:lnTo>
                    <a:pt x="4144" y="6654"/>
                  </a:lnTo>
                  <a:cubicBezTo>
                    <a:pt x="4144" y="6658"/>
                    <a:pt x="4145" y="6662"/>
                    <a:pt x="4145" y="6665"/>
                  </a:cubicBezTo>
                  <a:lnTo>
                    <a:pt x="4145" y="6665"/>
                  </a:lnTo>
                  <a:cubicBezTo>
                    <a:pt x="4105" y="6469"/>
                    <a:pt x="4069" y="6274"/>
                    <a:pt x="4040" y="6074"/>
                  </a:cubicBezTo>
                  <a:cubicBezTo>
                    <a:pt x="4006" y="5842"/>
                    <a:pt x="3974" y="5608"/>
                    <a:pt x="3940" y="5374"/>
                  </a:cubicBezTo>
                  <a:cubicBezTo>
                    <a:pt x="3910" y="5167"/>
                    <a:pt x="3885" y="4960"/>
                    <a:pt x="3862" y="4753"/>
                  </a:cubicBezTo>
                  <a:cubicBezTo>
                    <a:pt x="3839" y="4554"/>
                    <a:pt x="3828" y="4353"/>
                    <a:pt x="3814" y="4153"/>
                  </a:cubicBezTo>
                  <a:cubicBezTo>
                    <a:pt x="3797" y="3860"/>
                    <a:pt x="3778" y="3568"/>
                    <a:pt x="3780" y="3274"/>
                  </a:cubicBezTo>
                  <a:cubicBezTo>
                    <a:pt x="3783" y="2974"/>
                    <a:pt x="3792" y="2672"/>
                    <a:pt x="3810" y="2371"/>
                  </a:cubicBezTo>
                  <a:lnTo>
                    <a:pt x="3810" y="2371"/>
                  </a:lnTo>
                  <a:cubicBezTo>
                    <a:pt x="3820" y="2262"/>
                    <a:pt x="3829" y="2153"/>
                    <a:pt x="3843" y="2043"/>
                  </a:cubicBezTo>
                  <a:cubicBezTo>
                    <a:pt x="3857" y="1936"/>
                    <a:pt x="3874" y="1831"/>
                    <a:pt x="3892" y="1722"/>
                  </a:cubicBezTo>
                  <a:cubicBezTo>
                    <a:pt x="3930" y="1533"/>
                    <a:pt x="3971" y="1348"/>
                    <a:pt x="4020" y="1162"/>
                  </a:cubicBezTo>
                  <a:cubicBezTo>
                    <a:pt x="4070" y="978"/>
                    <a:pt x="4131" y="792"/>
                    <a:pt x="4192" y="608"/>
                  </a:cubicBezTo>
                  <a:lnTo>
                    <a:pt x="4192" y="608"/>
                  </a:lnTo>
                  <a:cubicBezTo>
                    <a:pt x="4192" y="612"/>
                    <a:pt x="4190" y="616"/>
                    <a:pt x="4190" y="619"/>
                  </a:cubicBezTo>
                  <a:cubicBezTo>
                    <a:pt x="4222" y="532"/>
                    <a:pt x="4254" y="446"/>
                    <a:pt x="4287" y="361"/>
                  </a:cubicBezTo>
                  <a:cubicBezTo>
                    <a:pt x="4308" y="360"/>
                    <a:pt x="4329" y="359"/>
                    <a:pt x="4351" y="359"/>
                  </a:cubicBezTo>
                  <a:close/>
                  <a:moveTo>
                    <a:pt x="3871" y="450"/>
                  </a:moveTo>
                  <a:lnTo>
                    <a:pt x="3871" y="450"/>
                  </a:lnTo>
                  <a:cubicBezTo>
                    <a:pt x="3815" y="602"/>
                    <a:pt x="3766" y="756"/>
                    <a:pt x="3718" y="911"/>
                  </a:cubicBezTo>
                  <a:cubicBezTo>
                    <a:pt x="3671" y="1067"/>
                    <a:pt x="3635" y="1227"/>
                    <a:pt x="3597" y="1384"/>
                  </a:cubicBezTo>
                  <a:cubicBezTo>
                    <a:pt x="3558" y="1546"/>
                    <a:pt x="3530" y="1710"/>
                    <a:pt x="3504" y="1872"/>
                  </a:cubicBezTo>
                  <a:cubicBezTo>
                    <a:pt x="3476" y="2037"/>
                    <a:pt x="3459" y="2202"/>
                    <a:pt x="3452" y="2368"/>
                  </a:cubicBezTo>
                  <a:cubicBezTo>
                    <a:pt x="3432" y="2694"/>
                    <a:pt x="3419" y="3022"/>
                    <a:pt x="3423" y="3349"/>
                  </a:cubicBezTo>
                  <a:cubicBezTo>
                    <a:pt x="3426" y="3538"/>
                    <a:pt x="3431" y="3728"/>
                    <a:pt x="3440" y="3917"/>
                  </a:cubicBezTo>
                  <a:cubicBezTo>
                    <a:pt x="3452" y="4108"/>
                    <a:pt x="3460" y="4300"/>
                    <a:pt x="3478" y="4493"/>
                  </a:cubicBezTo>
                  <a:cubicBezTo>
                    <a:pt x="3513" y="4882"/>
                    <a:pt x="3563" y="5268"/>
                    <a:pt x="3618" y="5654"/>
                  </a:cubicBezTo>
                  <a:cubicBezTo>
                    <a:pt x="3669" y="6020"/>
                    <a:pt x="3715" y="6390"/>
                    <a:pt x="3798" y="6752"/>
                  </a:cubicBezTo>
                  <a:cubicBezTo>
                    <a:pt x="3884" y="7126"/>
                    <a:pt x="3975" y="7497"/>
                    <a:pt x="4052" y="7874"/>
                  </a:cubicBezTo>
                  <a:cubicBezTo>
                    <a:pt x="4051" y="7867"/>
                    <a:pt x="4050" y="7863"/>
                    <a:pt x="4049" y="7855"/>
                  </a:cubicBezTo>
                  <a:lnTo>
                    <a:pt x="4049" y="7855"/>
                  </a:lnTo>
                  <a:cubicBezTo>
                    <a:pt x="4098" y="8107"/>
                    <a:pt x="4145" y="8359"/>
                    <a:pt x="4195" y="8609"/>
                  </a:cubicBezTo>
                  <a:cubicBezTo>
                    <a:pt x="4250" y="8871"/>
                    <a:pt x="4310" y="9133"/>
                    <a:pt x="4368" y="9394"/>
                  </a:cubicBezTo>
                  <a:lnTo>
                    <a:pt x="4367" y="9393"/>
                  </a:lnTo>
                  <a:lnTo>
                    <a:pt x="4367" y="9393"/>
                  </a:lnTo>
                  <a:cubicBezTo>
                    <a:pt x="4430" y="9698"/>
                    <a:pt x="4486" y="10004"/>
                    <a:pt x="4534" y="10312"/>
                  </a:cubicBezTo>
                  <a:cubicBezTo>
                    <a:pt x="4583" y="10608"/>
                    <a:pt x="4617" y="10902"/>
                    <a:pt x="4640" y="11199"/>
                  </a:cubicBezTo>
                  <a:lnTo>
                    <a:pt x="4640" y="11194"/>
                  </a:lnTo>
                  <a:cubicBezTo>
                    <a:pt x="4641" y="11202"/>
                    <a:pt x="4642" y="11210"/>
                    <a:pt x="4641" y="11218"/>
                  </a:cubicBezTo>
                  <a:cubicBezTo>
                    <a:pt x="4662" y="11554"/>
                    <a:pt x="4676" y="11890"/>
                    <a:pt x="4678" y="12225"/>
                  </a:cubicBezTo>
                  <a:cubicBezTo>
                    <a:pt x="4679" y="12554"/>
                    <a:pt x="4669" y="12882"/>
                    <a:pt x="4649" y="13208"/>
                  </a:cubicBezTo>
                  <a:cubicBezTo>
                    <a:pt x="4638" y="13362"/>
                    <a:pt x="4618" y="13513"/>
                    <a:pt x="4589" y="13662"/>
                  </a:cubicBezTo>
                  <a:cubicBezTo>
                    <a:pt x="4560" y="13801"/>
                    <a:pt x="4518" y="13936"/>
                    <a:pt x="4487" y="14074"/>
                  </a:cubicBezTo>
                  <a:cubicBezTo>
                    <a:pt x="4484" y="14086"/>
                    <a:pt x="4482" y="14097"/>
                    <a:pt x="4480" y="14108"/>
                  </a:cubicBezTo>
                  <a:cubicBezTo>
                    <a:pt x="4475" y="14110"/>
                    <a:pt x="4471" y="14110"/>
                    <a:pt x="4467" y="14113"/>
                  </a:cubicBezTo>
                  <a:cubicBezTo>
                    <a:pt x="4454" y="14171"/>
                    <a:pt x="4446" y="14235"/>
                    <a:pt x="4418" y="14285"/>
                  </a:cubicBezTo>
                  <a:lnTo>
                    <a:pt x="4414" y="14294"/>
                  </a:lnTo>
                  <a:cubicBezTo>
                    <a:pt x="4406" y="14316"/>
                    <a:pt x="4401" y="14337"/>
                    <a:pt x="4395" y="14360"/>
                  </a:cubicBezTo>
                  <a:cubicBezTo>
                    <a:pt x="4375" y="14445"/>
                    <a:pt x="4354" y="14528"/>
                    <a:pt x="4333" y="14613"/>
                  </a:cubicBezTo>
                  <a:cubicBezTo>
                    <a:pt x="4301" y="14741"/>
                    <a:pt x="4260" y="14868"/>
                    <a:pt x="4230" y="14999"/>
                  </a:cubicBezTo>
                  <a:cubicBezTo>
                    <a:pt x="4227" y="15012"/>
                    <a:pt x="4223" y="15024"/>
                    <a:pt x="4217" y="15036"/>
                  </a:cubicBezTo>
                  <a:cubicBezTo>
                    <a:pt x="4210" y="15077"/>
                    <a:pt x="4202" y="15119"/>
                    <a:pt x="4195" y="15162"/>
                  </a:cubicBezTo>
                  <a:cubicBezTo>
                    <a:pt x="4137" y="15462"/>
                    <a:pt x="4077" y="15762"/>
                    <a:pt x="4017" y="16063"/>
                  </a:cubicBezTo>
                  <a:lnTo>
                    <a:pt x="4017" y="16063"/>
                  </a:lnTo>
                  <a:cubicBezTo>
                    <a:pt x="4017" y="16061"/>
                    <a:pt x="4018" y="16059"/>
                    <a:pt x="4018" y="16057"/>
                  </a:cubicBezTo>
                  <a:lnTo>
                    <a:pt x="4018" y="16057"/>
                  </a:lnTo>
                  <a:cubicBezTo>
                    <a:pt x="3987" y="16204"/>
                    <a:pt x="3955" y="16348"/>
                    <a:pt x="3911" y="16492"/>
                  </a:cubicBezTo>
                  <a:cubicBezTo>
                    <a:pt x="3865" y="16645"/>
                    <a:pt x="3816" y="16797"/>
                    <a:pt x="3768" y="16949"/>
                  </a:cubicBezTo>
                  <a:cubicBezTo>
                    <a:pt x="3720" y="17098"/>
                    <a:pt x="3674" y="17247"/>
                    <a:pt x="3630" y="17398"/>
                  </a:cubicBezTo>
                  <a:cubicBezTo>
                    <a:pt x="3590" y="17538"/>
                    <a:pt x="3564" y="17682"/>
                    <a:pt x="3534" y="17823"/>
                  </a:cubicBezTo>
                  <a:cubicBezTo>
                    <a:pt x="3536" y="17818"/>
                    <a:pt x="3537" y="17814"/>
                    <a:pt x="3539" y="17810"/>
                  </a:cubicBezTo>
                  <a:lnTo>
                    <a:pt x="3539" y="17810"/>
                  </a:lnTo>
                  <a:cubicBezTo>
                    <a:pt x="3471" y="18136"/>
                    <a:pt x="3383" y="18457"/>
                    <a:pt x="3306" y="18781"/>
                  </a:cubicBezTo>
                  <a:cubicBezTo>
                    <a:pt x="3232" y="19103"/>
                    <a:pt x="3201" y="19434"/>
                    <a:pt x="3211" y="19763"/>
                  </a:cubicBezTo>
                  <a:cubicBezTo>
                    <a:pt x="3215" y="19948"/>
                    <a:pt x="3221" y="20134"/>
                    <a:pt x="3232" y="20319"/>
                  </a:cubicBezTo>
                  <a:cubicBezTo>
                    <a:pt x="3245" y="20517"/>
                    <a:pt x="3263" y="20713"/>
                    <a:pt x="3286" y="20910"/>
                  </a:cubicBezTo>
                  <a:cubicBezTo>
                    <a:pt x="3332" y="21273"/>
                    <a:pt x="3402" y="21632"/>
                    <a:pt x="3498" y="21984"/>
                  </a:cubicBezTo>
                  <a:cubicBezTo>
                    <a:pt x="3543" y="22157"/>
                    <a:pt x="3595" y="22329"/>
                    <a:pt x="3654" y="22497"/>
                  </a:cubicBezTo>
                  <a:cubicBezTo>
                    <a:pt x="3715" y="22673"/>
                    <a:pt x="3785" y="22847"/>
                    <a:pt x="3851" y="23021"/>
                  </a:cubicBezTo>
                  <a:cubicBezTo>
                    <a:pt x="3915" y="23188"/>
                    <a:pt x="3975" y="23358"/>
                    <a:pt x="4035" y="23527"/>
                  </a:cubicBezTo>
                  <a:cubicBezTo>
                    <a:pt x="4095" y="23696"/>
                    <a:pt x="4158" y="23865"/>
                    <a:pt x="4218" y="24035"/>
                  </a:cubicBezTo>
                  <a:lnTo>
                    <a:pt x="4218" y="24035"/>
                  </a:lnTo>
                  <a:cubicBezTo>
                    <a:pt x="4217" y="24032"/>
                    <a:pt x="4216" y="24029"/>
                    <a:pt x="4214" y="24025"/>
                  </a:cubicBezTo>
                  <a:lnTo>
                    <a:pt x="4214" y="24025"/>
                  </a:lnTo>
                  <a:cubicBezTo>
                    <a:pt x="4310" y="24304"/>
                    <a:pt x="4396" y="24584"/>
                    <a:pt x="4478" y="24866"/>
                  </a:cubicBezTo>
                  <a:cubicBezTo>
                    <a:pt x="4562" y="25151"/>
                    <a:pt x="4637" y="25436"/>
                    <a:pt x="4698" y="25725"/>
                  </a:cubicBezTo>
                  <a:cubicBezTo>
                    <a:pt x="4749" y="25986"/>
                    <a:pt x="4784" y="26249"/>
                    <a:pt x="4817" y="26512"/>
                  </a:cubicBezTo>
                  <a:cubicBezTo>
                    <a:pt x="4838" y="26670"/>
                    <a:pt x="4857" y="26829"/>
                    <a:pt x="4878" y="26986"/>
                  </a:cubicBezTo>
                  <a:cubicBezTo>
                    <a:pt x="4900" y="27134"/>
                    <a:pt x="4922" y="27282"/>
                    <a:pt x="4934" y="27430"/>
                  </a:cubicBezTo>
                  <a:cubicBezTo>
                    <a:pt x="4940" y="27571"/>
                    <a:pt x="4934" y="27710"/>
                    <a:pt x="4926" y="27851"/>
                  </a:cubicBezTo>
                  <a:lnTo>
                    <a:pt x="4926" y="27850"/>
                  </a:lnTo>
                  <a:cubicBezTo>
                    <a:pt x="4911" y="28049"/>
                    <a:pt x="4891" y="28247"/>
                    <a:pt x="4888" y="28446"/>
                  </a:cubicBezTo>
                  <a:cubicBezTo>
                    <a:pt x="4886" y="28623"/>
                    <a:pt x="4882" y="28800"/>
                    <a:pt x="4870" y="28977"/>
                  </a:cubicBezTo>
                  <a:cubicBezTo>
                    <a:pt x="4849" y="29247"/>
                    <a:pt x="4816" y="29515"/>
                    <a:pt x="4772" y="29784"/>
                  </a:cubicBezTo>
                  <a:cubicBezTo>
                    <a:pt x="4753" y="29875"/>
                    <a:pt x="4734" y="29967"/>
                    <a:pt x="4707" y="30056"/>
                  </a:cubicBezTo>
                  <a:cubicBezTo>
                    <a:pt x="4681" y="30147"/>
                    <a:pt x="4652" y="30239"/>
                    <a:pt x="4626" y="30330"/>
                  </a:cubicBezTo>
                  <a:cubicBezTo>
                    <a:pt x="4577" y="30497"/>
                    <a:pt x="4537" y="30665"/>
                    <a:pt x="4494" y="30834"/>
                  </a:cubicBezTo>
                  <a:cubicBezTo>
                    <a:pt x="4452" y="31002"/>
                    <a:pt x="4404" y="31174"/>
                    <a:pt x="4348" y="31342"/>
                  </a:cubicBezTo>
                  <a:cubicBezTo>
                    <a:pt x="4287" y="31527"/>
                    <a:pt x="4223" y="31709"/>
                    <a:pt x="4160" y="31893"/>
                  </a:cubicBezTo>
                  <a:cubicBezTo>
                    <a:pt x="4101" y="32064"/>
                    <a:pt x="4043" y="32234"/>
                    <a:pt x="3991" y="32408"/>
                  </a:cubicBezTo>
                  <a:cubicBezTo>
                    <a:pt x="3938" y="32585"/>
                    <a:pt x="3887" y="32761"/>
                    <a:pt x="3836" y="32940"/>
                  </a:cubicBezTo>
                  <a:cubicBezTo>
                    <a:pt x="3791" y="33103"/>
                    <a:pt x="3747" y="33267"/>
                    <a:pt x="3700" y="33431"/>
                  </a:cubicBezTo>
                  <a:cubicBezTo>
                    <a:pt x="3652" y="33601"/>
                    <a:pt x="3605" y="33774"/>
                    <a:pt x="3550" y="33941"/>
                  </a:cubicBezTo>
                  <a:cubicBezTo>
                    <a:pt x="3426" y="34307"/>
                    <a:pt x="3298" y="34671"/>
                    <a:pt x="3184" y="35041"/>
                  </a:cubicBezTo>
                  <a:cubicBezTo>
                    <a:pt x="3073" y="35395"/>
                    <a:pt x="2987" y="35756"/>
                    <a:pt x="2927" y="36121"/>
                  </a:cubicBezTo>
                  <a:cubicBezTo>
                    <a:pt x="2866" y="36500"/>
                    <a:pt x="2831" y="36881"/>
                    <a:pt x="2797" y="37264"/>
                  </a:cubicBezTo>
                  <a:cubicBezTo>
                    <a:pt x="2764" y="37642"/>
                    <a:pt x="2741" y="38018"/>
                    <a:pt x="2757" y="38397"/>
                  </a:cubicBezTo>
                  <a:cubicBezTo>
                    <a:pt x="2764" y="38584"/>
                    <a:pt x="2770" y="38771"/>
                    <a:pt x="2788" y="38958"/>
                  </a:cubicBezTo>
                  <a:cubicBezTo>
                    <a:pt x="2805" y="39144"/>
                    <a:pt x="2822" y="39334"/>
                    <a:pt x="2862" y="39516"/>
                  </a:cubicBezTo>
                  <a:cubicBezTo>
                    <a:pt x="2884" y="39613"/>
                    <a:pt x="2905" y="39707"/>
                    <a:pt x="2929" y="39800"/>
                  </a:cubicBezTo>
                  <a:cubicBezTo>
                    <a:pt x="2956" y="39897"/>
                    <a:pt x="2984" y="39989"/>
                    <a:pt x="3015" y="40083"/>
                  </a:cubicBezTo>
                  <a:cubicBezTo>
                    <a:pt x="3071" y="40256"/>
                    <a:pt x="3134" y="40424"/>
                    <a:pt x="3206" y="40590"/>
                  </a:cubicBezTo>
                  <a:cubicBezTo>
                    <a:pt x="3356" y="40944"/>
                    <a:pt x="3528" y="41288"/>
                    <a:pt x="3709" y="41627"/>
                  </a:cubicBezTo>
                  <a:cubicBezTo>
                    <a:pt x="3788" y="41776"/>
                    <a:pt x="3872" y="41925"/>
                    <a:pt x="3965" y="42066"/>
                  </a:cubicBezTo>
                  <a:cubicBezTo>
                    <a:pt x="4036" y="42172"/>
                    <a:pt x="4110" y="42277"/>
                    <a:pt x="4184" y="42383"/>
                  </a:cubicBezTo>
                  <a:cubicBezTo>
                    <a:pt x="4078" y="42375"/>
                    <a:pt x="3975" y="42367"/>
                    <a:pt x="3870" y="42352"/>
                  </a:cubicBezTo>
                  <a:cubicBezTo>
                    <a:pt x="3813" y="42339"/>
                    <a:pt x="3756" y="42327"/>
                    <a:pt x="3700" y="42312"/>
                  </a:cubicBezTo>
                  <a:cubicBezTo>
                    <a:pt x="3694" y="42310"/>
                    <a:pt x="3687" y="42308"/>
                    <a:pt x="3681" y="42307"/>
                  </a:cubicBezTo>
                  <a:lnTo>
                    <a:pt x="3682" y="42307"/>
                  </a:lnTo>
                  <a:cubicBezTo>
                    <a:pt x="3676" y="42306"/>
                    <a:pt x="3671" y="42304"/>
                    <a:pt x="3665" y="42302"/>
                  </a:cubicBezTo>
                  <a:lnTo>
                    <a:pt x="3662" y="42302"/>
                  </a:lnTo>
                  <a:cubicBezTo>
                    <a:pt x="3647" y="42296"/>
                    <a:pt x="3630" y="42290"/>
                    <a:pt x="3614" y="42286"/>
                  </a:cubicBezTo>
                  <a:lnTo>
                    <a:pt x="3614" y="42286"/>
                  </a:lnTo>
                  <a:lnTo>
                    <a:pt x="3616" y="42288"/>
                  </a:lnTo>
                  <a:cubicBezTo>
                    <a:pt x="3423" y="42229"/>
                    <a:pt x="3234" y="42160"/>
                    <a:pt x="3051" y="42081"/>
                  </a:cubicBezTo>
                  <a:cubicBezTo>
                    <a:pt x="3049" y="42081"/>
                    <a:pt x="3047" y="42080"/>
                    <a:pt x="3043" y="42080"/>
                  </a:cubicBezTo>
                  <a:lnTo>
                    <a:pt x="3043" y="42080"/>
                  </a:lnTo>
                  <a:lnTo>
                    <a:pt x="3045" y="42081"/>
                  </a:lnTo>
                  <a:cubicBezTo>
                    <a:pt x="3043" y="42081"/>
                    <a:pt x="3042" y="42080"/>
                    <a:pt x="3041" y="42079"/>
                  </a:cubicBezTo>
                  <a:cubicBezTo>
                    <a:pt x="2948" y="42053"/>
                    <a:pt x="2864" y="41990"/>
                    <a:pt x="2784" y="41937"/>
                  </a:cubicBezTo>
                  <a:cubicBezTo>
                    <a:pt x="2657" y="41853"/>
                    <a:pt x="2537" y="41760"/>
                    <a:pt x="2421" y="41661"/>
                  </a:cubicBezTo>
                  <a:cubicBezTo>
                    <a:pt x="2419" y="41661"/>
                    <a:pt x="2418" y="41660"/>
                    <a:pt x="2415" y="41658"/>
                  </a:cubicBezTo>
                  <a:cubicBezTo>
                    <a:pt x="2349" y="41617"/>
                    <a:pt x="2291" y="41559"/>
                    <a:pt x="2235" y="41506"/>
                  </a:cubicBezTo>
                  <a:cubicBezTo>
                    <a:pt x="2202" y="41477"/>
                    <a:pt x="2171" y="41445"/>
                    <a:pt x="2142" y="41414"/>
                  </a:cubicBezTo>
                  <a:cubicBezTo>
                    <a:pt x="2137" y="41409"/>
                    <a:pt x="2132" y="41404"/>
                    <a:pt x="2128" y="41398"/>
                  </a:cubicBezTo>
                  <a:lnTo>
                    <a:pt x="2127" y="41398"/>
                  </a:lnTo>
                  <a:cubicBezTo>
                    <a:pt x="2101" y="41373"/>
                    <a:pt x="2078" y="41344"/>
                    <a:pt x="2061" y="41311"/>
                  </a:cubicBezTo>
                  <a:cubicBezTo>
                    <a:pt x="2060" y="41308"/>
                    <a:pt x="2058" y="41305"/>
                    <a:pt x="2057" y="41302"/>
                  </a:cubicBezTo>
                  <a:cubicBezTo>
                    <a:pt x="2049" y="41290"/>
                    <a:pt x="2039" y="41280"/>
                    <a:pt x="2031" y="41268"/>
                  </a:cubicBezTo>
                  <a:cubicBezTo>
                    <a:pt x="1883" y="41072"/>
                    <a:pt x="1734" y="40876"/>
                    <a:pt x="1586" y="40682"/>
                  </a:cubicBezTo>
                  <a:cubicBezTo>
                    <a:pt x="1586" y="40681"/>
                    <a:pt x="1586" y="40681"/>
                    <a:pt x="1584" y="40679"/>
                  </a:cubicBezTo>
                  <a:cubicBezTo>
                    <a:pt x="1583" y="40678"/>
                    <a:pt x="1583" y="40678"/>
                    <a:pt x="1582" y="40677"/>
                  </a:cubicBezTo>
                  <a:lnTo>
                    <a:pt x="1583" y="40677"/>
                  </a:lnTo>
                  <a:cubicBezTo>
                    <a:pt x="1496" y="40558"/>
                    <a:pt x="1409" y="40438"/>
                    <a:pt x="1333" y="40315"/>
                  </a:cubicBezTo>
                  <a:cubicBezTo>
                    <a:pt x="1251" y="40181"/>
                    <a:pt x="1173" y="40047"/>
                    <a:pt x="1093" y="39911"/>
                  </a:cubicBezTo>
                  <a:lnTo>
                    <a:pt x="1093" y="39911"/>
                  </a:lnTo>
                  <a:cubicBezTo>
                    <a:pt x="1097" y="39917"/>
                    <a:pt x="1100" y="39922"/>
                    <a:pt x="1104" y="39927"/>
                  </a:cubicBezTo>
                  <a:cubicBezTo>
                    <a:pt x="1033" y="39796"/>
                    <a:pt x="960" y="39664"/>
                    <a:pt x="898" y="39531"/>
                  </a:cubicBezTo>
                  <a:cubicBezTo>
                    <a:pt x="867" y="39465"/>
                    <a:pt x="834" y="39401"/>
                    <a:pt x="807" y="39336"/>
                  </a:cubicBezTo>
                  <a:cubicBezTo>
                    <a:pt x="780" y="39267"/>
                    <a:pt x="751" y="39200"/>
                    <a:pt x="723" y="39131"/>
                  </a:cubicBezTo>
                  <a:lnTo>
                    <a:pt x="723" y="39131"/>
                  </a:lnTo>
                  <a:cubicBezTo>
                    <a:pt x="726" y="39138"/>
                    <a:pt x="729" y="39146"/>
                    <a:pt x="732" y="39153"/>
                  </a:cubicBezTo>
                  <a:cubicBezTo>
                    <a:pt x="706" y="39076"/>
                    <a:pt x="673" y="38999"/>
                    <a:pt x="651" y="38921"/>
                  </a:cubicBezTo>
                  <a:cubicBezTo>
                    <a:pt x="629" y="38843"/>
                    <a:pt x="608" y="38765"/>
                    <a:pt x="585" y="38687"/>
                  </a:cubicBezTo>
                  <a:lnTo>
                    <a:pt x="585" y="38687"/>
                  </a:lnTo>
                  <a:cubicBezTo>
                    <a:pt x="585" y="38691"/>
                    <a:pt x="586" y="38695"/>
                    <a:pt x="586" y="38698"/>
                  </a:cubicBezTo>
                  <a:cubicBezTo>
                    <a:pt x="585" y="38691"/>
                    <a:pt x="582" y="38682"/>
                    <a:pt x="581" y="38675"/>
                  </a:cubicBezTo>
                  <a:lnTo>
                    <a:pt x="581" y="38674"/>
                  </a:lnTo>
                  <a:cubicBezTo>
                    <a:pt x="545" y="38520"/>
                    <a:pt x="510" y="38365"/>
                    <a:pt x="477" y="38207"/>
                  </a:cubicBezTo>
                  <a:cubicBezTo>
                    <a:pt x="445" y="38058"/>
                    <a:pt x="422" y="37906"/>
                    <a:pt x="400" y="37753"/>
                  </a:cubicBezTo>
                  <a:lnTo>
                    <a:pt x="400" y="37764"/>
                  </a:lnTo>
                  <a:cubicBezTo>
                    <a:pt x="400" y="37760"/>
                    <a:pt x="399" y="37754"/>
                    <a:pt x="399" y="37749"/>
                  </a:cubicBezTo>
                  <a:cubicBezTo>
                    <a:pt x="399" y="37746"/>
                    <a:pt x="397" y="37744"/>
                    <a:pt x="397" y="37740"/>
                  </a:cubicBezTo>
                  <a:lnTo>
                    <a:pt x="397" y="37740"/>
                  </a:lnTo>
                  <a:cubicBezTo>
                    <a:pt x="397" y="37741"/>
                    <a:pt x="398" y="37743"/>
                    <a:pt x="398" y="37744"/>
                  </a:cubicBezTo>
                  <a:lnTo>
                    <a:pt x="398" y="37744"/>
                  </a:lnTo>
                  <a:cubicBezTo>
                    <a:pt x="386" y="37615"/>
                    <a:pt x="376" y="37486"/>
                    <a:pt x="369" y="37356"/>
                  </a:cubicBezTo>
                  <a:cubicBezTo>
                    <a:pt x="363" y="37237"/>
                    <a:pt x="363" y="37117"/>
                    <a:pt x="361" y="36996"/>
                  </a:cubicBezTo>
                  <a:cubicBezTo>
                    <a:pt x="368" y="36732"/>
                    <a:pt x="376" y="36468"/>
                    <a:pt x="406" y="36204"/>
                  </a:cubicBezTo>
                  <a:cubicBezTo>
                    <a:pt x="433" y="35946"/>
                    <a:pt x="464" y="35688"/>
                    <a:pt x="500" y="35428"/>
                  </a:cubicBezTo>
                  <a:lnTo>
                    <a:pt x="500" y="35428"/>
                  </a:lnTo>
                  <a:cubicBezTo>
                    <a:pt x="499" y="35437"/>
                    <a:pt x="499" y="35444"/>
                    <a:pt x="498" y="35453"/>
                  </a:cubicBezTo>
                  <a:cubicBezTo>
                    <a:pt x="516" y="35342"/>
                    <a:pt x="534" y="35234"/>
                    <a:pt x="558" y="35125"/>
                  </a:cubicBezTo>
                  <a:cubicBezTo>
                    <a:pt x="581" y="35021"/>
                    <a:pt x="608" y="34917"/>
                    <a:pt x="635" y="34813"/>
                  </a:cubicBezTo>
                  <a:lnTo>
                    <a:pt x="635" y="34813"/>
                  </a:lnTo>
                  <a:cubicBezTo>
                    <a:pt x="634" y="34820"/>
                    <a:pt x="631" y="34829"/>
                    <a:pt x="630" y="34835"/>
                  </a:cubicBezTo>
                  <a:cubicBezTo>
                    <a:pt x="664" y="34729"/>
                    <a:pt x="697" y="34624"/>
                    <a:pt x="735" y="34518"/>
                  </a:cubicBezTo>
                  <a:cubicBezTo>
                    <a:pt x="768" y="34432"/>
                    <a:pt x="804" y="34349"/>
                    <a:pt x="840" y="34266"/>
                  </a:cubicBezTo>
                  <a:lnTo>
                    <a:pt x="840" y="34266"/>
                  </a:lnTo>
                  <a:lnTo>
                    <a:pt x="838" y="34269"/>
                  </a:lnTo>
                  <a:cubicBezTo>
                    <a:pt x="839" y="34266"/>
                    <a:pt x="841" y="34263"/>
                    <a:pt x="843" y="34260"/>
                  </a:cubicBezTo>
                  <a:cubicBezTo>
                    <a:pt x="843" y="34258"/>
                    <a:pt x="844" y="34257"/>
                    <a:pt x="845" y="34256"/>
                  </a:cubicBezTo>
                  <a:cubicBezTo>
                    <a:pt x="846" y="34255"/>
                    <a:pt x="846" y="34255"/>
                    <a:pt x="846" y="34253"/>
                  </a:cubicBezTo>
                  <a:cubicBezTo>
                    <a:pt x="903" y="34139"/>
                    <a:pt x="961" y="34022"/>
                    <a:pt x="1024" y="33912"/>
                  </a:cubicBezTo>
                  <a:cubicBezTo>
                    <a:pt x="1088" y="33800"/>
                    <a:pt x="1152" y="33690"/>
                    <a:pt x="1217" y="33580"/>
                  </a:cubicBezTo>
                  <a:lnTo>
                    <a:pt x="1217" y="33580"/>
                  </a:lnTo>
                  <a:cubicBezTo>
                    <a:pt x="1216" y="33582"/>
                    <a:pt x="1214" y="33585"/>
                    <a:pt x="1213" y="33587"/>
                  </a:cubicBezTo>
                  <a:cubicBezTo>
                    <a:pt x="1266" y="33497"/>
                    <a:pt x="1322" y="33407"/>
                    <a:pt x="1378" y="33319"/>
                  </a:cubicBezTo>
                  <a:cubicBezTo>
                    <a:pt x="1475" y="33164"/>
                    <a:pt x="1577" y="33010"/>
                    <a:pt x="1674" y="32856"/>
                  </a:cubicBezTo>
                  <a:cubicBezTo>
                    <a:pt x="1776" y="32691"/>
                    <a:pt x="1876" y="32523"/>
                    <a:pt x="1974" y="32355"/>
                  </a:cubicBezTo>
                  <a:cubicBezTo>
                    <a:pt x="2160" y="32033"/>
                    <a:pt x="2337" y="31707"/>
                    <a:pt x="2520" y="31383"/>
                  </a:cubicBezTo>
                  <a:cubicBezTo>
                    <a:pt x="2702" y="31060"/>
                    <a:pt x="2860" y="30720"/>
                    <a:pt x="2965" y="30367"/>
                  </a:cubicBezTo>
                  <a:cubicBezTo>
                    <a:pt x="2991" y="30281"/>
                    <a:pt x="3017" y="30195"/>
                    <a:pt x="3034" y="30107"/>
                  </a:cubicBezTo>
                  <a:cubicBezTo>
                    <a:pt x="3052" y="30014"/>
                    <a:pt x="3067" y="29920"/>
                    <a:pt x="3078" y="29827"/>
                  </a:cubicBezTo>
                  <a:cubicBezTo>
                    <a:pt x="3088" y="29736"/>
                    <a:pt x="3093" y="29646"/>
                    <a:pt x="3091" y="29554"/>
                  </a:cubicBezTo>
                  <a:cubicBezTo>
                    <a:pt x="3091" y="29465"/>
                    <a:pt x="3090" y="29377"/>
                    <a:pt x="3085" y="29290"/>
                  </a:cubicBezTo>
                  <a:cubicBezTo>
                    <a:pt x="3071" y="29103"/>
                    <a:pt x="3050" y="28917"/>
                    <a:pt x="3037" y="28730"/>
                  </a:cubicBezTo>
                  <a:cubicBezTo>
                    <a:pt x="3024" y="28540"/>
                    <a:pt x="3021" y="28348"/>
                    <a:pt x="3014" y="28157"/>
                  </a:cubicBezTo>
                  <a:cubicBezTo>
                    <a:pt x="3005" y="27973"/>
                    <a:pt x="2980" y="27790"/>
                    <a:pt x="2955" y="27608"/>
                  </a:cubicBezTo>
                  <a:cubicBezTo>
                    <a:pt x="2928" y="27420"/>
                    <a:pt x="2892" y="27234"/>
                    <a:pt x="2850" y="27049"/>
                  </a:cubicBezTo>
                  <a:cubicBezTo>
                    <a:pt x="2771" y="26701"/>
                    <a:pt x="2639" y="26369"/>
                    <a:pt x="2507" y="26038"/>
                  </a:cubicBezTo>
                  <a:cubicBezTo>
                    <a:pt x="2507" y="26036"/>
                    <a:pt x="2506" y="26035"/>
                    <a:pt x="2505" y="26034"/>
                  </a:cubicBezTo>
                  <a:cubicBezTo>
                    <a:pt x="2499" y="26018"/>
                    <a:pt x="2491" y="26003"/>
                    <a:pt x="2486" y="25986"/>
                  </a:cubicBezTo>
                  <a:cubicBezTo>
                    <a:pt x="2484" y="25979"/>
                    <a:pt x="2481" y="25971"/>
                    <a:pt x="2476" y="25965"/>
                  </a:cubicBezTo>
                  <a:cubicBezTo>
                    <a:pt x="2473" y="25953"/>
                    <a:pt x="2469" y="25942"/>
                    <a:pt x="2464" y="25931"/>
                  </a:cubicBezTo>
                  <a:cubicBezTo>
                    <a:pt x="2462" y="25921"/>
                    <a:pt x="2457" y="25911"/>
                    <a:pt x="2453" y="25901"/>
                  </a:cubicBezTo>
                  <a:cubicBezTo>
                    <a:pt x="2387" y="25735"/>
                    <a:pt x="2322" y="25571"/>
                    <a:pt x="2249" y="25407"/>
                  </a:cubicBezTo>
                  <a:cubicBezTo>
                    <a:pt x="2177" y="25245"/>
                    <a:pt x="2101" y="25089"/>
                    <a:pt x="2018" y="24931"/>
                  </a:cubicBezTo>
                  <a:cubicBezTo>
                    <a:pt x="1852" y="24609"/>
                    <a:pt x="1690" y="24286"/>
                    <a:pt x="1524" y="23964"/>
                  </a:cubicBezTo>
                  <a:cubicBezTo>
                    <a:pt x="1352" y="23629"/>
                    <a:pt x="1204" y="23284"/>
                    <a:pt x="1064" y="22936"/>
                  </a:cubicBezTo>
                  <a:lnTo>
                    <a:pt x="1064" y="22936"/>
                  </a:lnTo>
                  <a:cubicBezTo>
                    <a:pt x="1066" y="22940"/>
                    <a:pt x="1068" y="22944"/>
                    <a:pt x="1070" y="22948"/>
                  </a:cubicBezTo>
                  <a:lnTo>
                    <a:pt x="1070" y="22948"/>
                  </a:lnTo>
                  <a:cubicBezTo>
                    <a:pt x="981" y="22725"/>
                    <a:pt x="907" y="22497"/>
                    <a:pt x="844" y="22264"/>
                  </a:cubicBezTo>
                  <a:cubicBezTo>
                    <a:pt x="762" y="21911"/>
                    <a:pt x="690" y="21552"/>
                    <a:pt x="641" y="21188"/>
                  </a:cubicBezTo>
                  <a:cubicBezTo>
                    <a:pt x="629" y="21047"/>
                    <a:pt x="616" y="20906"/>
                    <a:pt x="609" y="20763"/>
                  </a:cubicBezTo>
                  <a:cubicBezTo>
                    <a:pt x="600" y="20616"/>
                    <a:pt x="599" y="20469"/>
                    <a:pt x="601" y="20322"/>
                  </a:cubicBezTo>
                  <a:cubicBezTo>
                    <a:pt x="610" y="20216"/>
                    <a:pt x="619" y="20110"/>
                    <a:pt x="632" y="20006"/>
                  </a:cubicBezTo>
                  <a:cubicBezTo>
                    <a:pt x="669" y="19799"/>
                    <a:pt x="716" y="19595"/>
                    <a:pt x="759" y="19387"/>
                  </a:cubicBezTo>
                  <a:cubicBezTo>
                    <a:pt x="799" y="19194"/>
                    <a:pt x="836" y="18999"/>
                    <a:pt x="884" y="18806"/>
                  </a:cubicBezTo>
                  <a:cubicBezTo>
                    <a:pt x="919" y="18688"/>
                    <a:pt x="955" y="18571"/>
                    <a:pt x="1001" y="18457"/>
                  </a:cubicBezTo>
                  <a:cubicBezTo>
                    <a:pt x="1047" y="18343"/>
                    <a:pt x="1093" y="18226"/>
                    <a:pt x="1138" y="18109"/>
                  </a:cubicBezTo>
                  <a:cubicBezTo>
                    <a:pt x="1218" y="17905"/>
                    <a:pt x="1288" y="17697"/>
                    <a:pt x="1371" y="17494"/>
                  </a:cubicBezTo>
                  <a:cubicBezTo>
                    <a:pt x="1421" y="17384"/>
                    <a:pt x="1471" y="17275"/>
                    <a:pt x="1529" y="17168"/>
                  </a:cubicBezTo>
                  <a:cubicBezTo>
                    <a:pt x="1589" y="17060"/>
                    <a:pt x="1652" y="16954"/>
                    <a:pt x="1715" y="16848"/>
                  </a:cubicBezTo>
                  <a:lnTo>
                    <a:pt x="1715" y="16848"/>
                  </a:lnTo>
                  <a:cubicBezTo>
                    <a:pt x="1713" y="16852"/>
                    <a:pt x="1710" y="16856"/>
                    <a:pt x="1708" y="16859"/>
                  </a:cubicBezTo>
                  <a:cubicBezTo>
                    <a:pt x="1795" y="16716"/>
                    <a:pt x="1883" y="16572"/>
                    <a:pt x="1970" y="16429"/>
                  </a:cubicBezTo>
                  <a:cubicBezTo>
                    <a:pt x="2045" y="16304"/>
                    <a:pt x="2122" y="16181"/>
                    <a:pt x="2186" y="16050"/>
                  </a:cubicBezTo>
                  <a:cubicBezTo>
                    <a:pt x="2257" y="15906"/>
                    <a:pt x="2322" y="15759"/>
                    <a:pt x="2391" y="15614"/>
                  </a:cubicBezTo>
                  <a:cubicBezTo>
                    <a:pt x="2446" y="15490"/>
                    <a:pt x="2509" y="15369"/>
                    <a:pt x="2574" y="15247"/>
                  </a:cubicBezTo>
                  <a:cubicBezTo>
                    <a:pt x="2716" y="14972"/>
                    <a:pt x="2858" y="14694"/>
                    <a:pt x="2980" y="14408"/>
                  </a:cubicBezTo>
                  <a:cubicBezTo>
                    <a:pt x="3037" y="14276"/>
                    <a:pt x="3095" y="14143"/>
                    <a:pt x="3142" y="14006"/>
                  </a:cubicBezTo>
                  <a:cubicBezTo>
                    <a:pt x="3168" y="13925"/>
                    <a:pt x="3190" y="13844"/>
                    <a:pt x="3214" y="13764"/>
                  </a:cubicBezTo>
                  <a:cubicBezTo>
                    <a:pt x="3234" y="13725"/>
                    <a:pt x="3250" y="13685"/>
                    <a:pt x="3261" y="13642"/>
                  </a:cubicBezTo>
                  <a:cubicBezTo>
                    <a:pt x="3296" y="13499"/>
                    <a:pt x="3315" y="13352"/>
                    <a:pt x="3336" y="13205"/>
                  </a:cubicBezTo>
                  <a:cubicBezTo>
                    <a:pt x="3358" y="13056"/>
                    <a:pt x="3366" y="12908"/>
                    <a:pt x="3377" y="12758"/>
                  </a:cubicBezTo>
                  <a:cubicBezTo>
                    <a:pt x="3389" y="12609"/>
                    <a:pt x="3410" y="12459"/>
                    <a:pt x="3427" y="12309"/>
                  </a:cubicBezTo>
                  <a:cubicBezTo>
                    <a:pt x="3457" y="12003"/>
                    <a:pt x="3490" y="11694"/>
                    <a:pt x="3492" y="11388"/>
                  </a:cubicBezTo>
                  <a:cubicBezTo>
                    <a:pt x="3493" y="11227"/>
                    <a:pt x="3492" y="11066"/>
                    <a:pt x="3479" y="10906"/>
                  </a:cubicBezTo>
                  <a:cubicBezTo>
                    <a:pt x="3465" y="10752"/>
                    <a:pt x="3445" y="10596"/>
                    <a:pt x="3422" y="10444"/>
                  </a:cubicBezTo>
                  <a:cubicBezTo>
                    <a:pt x="3371" y="10095"/>
                    <a:pt x="3318" y="9743"/>
                    <a:pt x="3233" y="9399"/>
                  </a:cubicBezTo>
                  <a:cubicBezTo>
                    <a:pt x="3146" y="9044"/>
                    <a:pt x="3044" y="8692"/>
                    <a:pt x="2939" y="8340"/>
                  </a:cubicBezTo>
                  <a:cubicBezTo>
                    <a:pt x="2884" y="8165"/>
                    <a:pt x="2830" y="7991"/>
                    <a:pt x="2782" y="7813"/>
                  </a:cubicBezTo>
                  <a:cubicBezTo>
                    <a:pt x="2732" y="7641"/>
                    <a:pt x="2691" y="7464"/>
                    <a:pt x="2631" y="7293"/>
                  </a:cubicBezTo>
                  <a:cubicBezTo>
                    <a:pt x="2570" y="7118"/>
                    <a:pt x="2508" y="6945"/>
                    <a:pt x="2449" y="6771"/>
                  </a:cubicBezTo>
                  <a:cubicBezTo>
                    <a:pt x="2390" y="6595"/>
                    <a:pt x="2339" y="6416"/>
                    <a:pt x="2292" y="6237"/>
                  </a:cubicBezTo>
                  <a:lnTo>
                    <a:pt x="2292" y="6237"/>
                  </a:lnTo>
                  <a:cubicBezTo>
                    <a:pt x="2293" y="6242"/>
                    <a:pt x="2295" y="6249"/>
                    <a:pt x="2297" y="6256"/>
                  </a:cubicBezTo>
                  <a:lnTo>
                    <a:pt x="2297" y="6256"/>
                  </a:lnTo>
                  <a:cubicBezTo>
                    <a:pt x="2204" y="5887"/>
                    <a:pt x="2126" y="5517"/>
                    <a:pt x="2083" y="5140"/>
                  </a:cubicBezTo>
                  <a:cubicBezTo>
                    <a:pt x="2082" y="5132"/>
                    <a:pt x="2080" y="5125"/>
                    <a:pt x="2080" y="5118"/>
                  </a:cubicBezTo>
                  <a:lnTo>
                    <a:pt x="2080" y="5118"/>
                  </a:lnTo>
                  <a:cubicBezTo>
                    <a:pt x="2080" y="5120"/>
                    <a:pt x="2081" y="5123"/>
                    <a:pt x="2081" y="5125"/>
                  </a:cubicBezTo>
                  <a:lnTo>
                    <a:pt x="2081" y="5125"/>
                  </a:lnTo>
                  <a:cubicBezTo>
                    <a:pt x="2065" y="4936"/>
                    <a:pt x="2056" y="4744"/>
                    <a:pt x="2041" y="4554"/>
                  </a:cubicBezTo>
                  <a:cubicBezTo>
                    <a:pt x="2024" y="4354"/>
                    <a:pt x="2011" y="4155"/>
                    <a:pt x="2008" y="3955"/>
                  </a:cubicBezTo>
                  <a:cubicBezTo>
                    <a:pt x="2014" y="3787"/>
                    <a:pt x="2029" y="3622"/>
                    <a:pt x="2052" y="3456"/>
                  </a:cubicBezTo>
                  <a:lnTo>
                    <a:pt x="2052" y="3456"/>
                  </a:lnTo>
                  <a:cubicBezTo>
                    <a:pt x="2052" y="3461"/>
                    <a:pt x="2051" y="3465"/>
                    <a:pt x="2051" y="3471"/>
                  </a:cubicBezTo>
                  <a:cubicBezTo>
                    <a:pt x="2072" y="3347"/>
                    <a:pt x="2095" y="3222"/>
                    <a:pt x="2126" y="3100"/>
                  </a:cubicBezTo>
                  <a:cubicBezTo>
                    <a:pt x="2152" y="2985"/>
                    <a:pt x="2185" y="2873"/>
                    <a:pt x="2217" y="2762"/>
                  </a:cubicBezTo>
                  <a:lnTo>
                    <a:pt x="2216" y="2762"/>
                  </a:lnTo>
                  <a:cubicBezTo>
                    <a:pt x="2277" y="2563"/>
                    <a:pt x="2339" y="2362"/>
                    <a:pt x="2417" y="2168"/>
                  </a:cubicBezTo>
                  <a:lnTo>
                    <a:pt x="2417" y="2168"/>
                  </a:lnTo>
                  <a:cubicBezTo>
                    <a:pt x="2414" y="2175"/>
                    <a:pt x="2411" y="2182"/>
                    <a:pt x="2408" y="2189"/>
                  </a:cubicBezTo>
                  <a:cubicBezTo>
                    <a:pt x="2480" y="2028"/>
                    <a:pt x="2553" y="1868"/>
                    <a:pt x="2627" y="1709"/>
                  </a:cubicBezTo>
                  <a:cubicBezTo>
                    <a:pt x="2700" y="1554"/>
                    <a:pt x="2773" y="1403"/>
                    <a:pt x="2853" y="1256"/>
                  </a:cubicBezTo>
                  <a:cubicBezTo>
                    <a:pt x="2854" y="1255"/>
                    <a:pt x="2854" y="1255"/>
                    <a:pt x="2854" y="1253"/>
                  </a:cubicBezTo>
                  <a:lnTo>
                    <a:pt x="2856" y="1252"/>
                  </a:lnTo>
                  <a:cubicBezTo>
                    <a:pt x="2859" y="1247"/>
                    <a:pt x="2862" y="1242"/>
                    <a:pt x="2865" y="1237"/>
                  </a:cubicBezTo>
                  <a:lnTo>
                    <a:pt x="2865" y="1237"/>
                  </a:lnTo>
                  <a:lnTo>
                    <a:pt x="2861" y="1246"/>
                  </a:lnTo>
                  <a:cubicBezTo>
                    <a:pt x="2919" y="1154"/>
                    <a:pt x="2982" y="1065"/>
                    <a:pt x="3049" y="980"/>
                  </a:cubicBezTo>
                  <a:cubicBezTo>
                    <a:pt x="3106" y="915"/>
                    <a:pt x="3163" y="854"/>
                    <a:pt x="3223" y="794"/>
                  </a:cubicBezTo>
                  <a:cubicBezTo>
                    <a:pt x="3272" y="750"/>
                    <a:pt x="3323" y="706"/>
                    <a:pt x="3375" y="664"/>
                  </a:cubicBezTo>
                  <a:cubicBezTo>
                    <a:pt x="3410" y="638"/>
                    <a:pt x="3445" y="613"/>
                    <a:pt x="3480" y="589"/>
                  </a:cubicBezTo>
                  <a:cubicBezTo>
                    <a:pt x="3522" y="568"/>
                    <a:pt x="3563" y="549"/>
                    <a:pt x="3607" y="531"/>
                  </a:cubicBezTo>
                  <a:cubicBezTo>
                    <a:pt x="3694" y="500"/>
                    <a:pt x="3782" y="475"/>
                    <a:pt x="3871" y="450"/>
                  </a:cubicBezTo>
                  <a:close/>
                  <a:moveTo>
                    <a:pt x="4305" y="0"/>
                  </a:moveTo>
                  <a:lnTo>
                    <a:pt x="4244" y="4"/>
                  </a:lnTo>
                  <a:cubicBezTo>
                    <a:pt x="4240" y="4"/>
                    <a:pt x="4235" y="5"/>
                    <a:pt x="4230" y="5"/>
                  </a:cubicBezTo>
                  <a:lnTo>
                    <a:pt x="4226" y="5"/>
                  </a:lnTo>
                  <a:cubicBezTo>
                    <a:pt x="4170" y="10"/>
                    <a:pt x="4116" y="14"/>
                    <a:pt x="4059" y="19"/>
                  </a:cubicBezTo>
                  <a:cubicBezTo>
                    <a:pt x="4051" y="22"/>
                    <a:pt x="4042" y="24"/>
                    <a:pt x="4034" y="25"/>
                  </a:cubicBezTo>
                  <a:cubicBezTo>
                    <a:pt x="4032" y="31"/>
                    <a:pt x="4030" y="36"/>
                    <a:pt x="4027" y="40"/>
                  </a:cubicBezTo>
                  <a:cubicBezTo>
                    <a:pt x="4015" y="43"/>
                    <a:pt x="4001" y="45"/>
                    <a:pt x="3987" y="49"/>
                  </a:cubicBezTo>
                  <a:cubicBezTo>
                    <a:pt x="3817" y="90"/>
                    <a:pt x="3649" y="139"/>
                    <a:pt x="3485" y="199"/>
                  </a:cubicBezTo>
                  <a:cubicBezTo>
                    <a:pt x="3282" y="271"/>
                    <a:pt x="3107" y="410"/>
                    <a:pt x="2958" y="560"/>
                  </a:cubicBezTo>
                  <a:cubicBezTo>
                    <a:pt x="2824" y="694"/>
                    <a:pt x="2700" y="834"/>
                    <a:pt x="2600" y="995"/>
                  </a:cubicBezTo>
                  <a:cubicBezTo>
                    <a:pt x="2502" y="1148"/>
                    <a:pt x="2423" y="1311"/>
                    <a:pt x="2347" y="1475"/>
                  </a:cubicBezTo>
                  <a:cubicBezTo>
                    <a:pt x="2269" y="1639"/>
                    <a:pt x="2191" y="1803"/>
                    <a:pt x="2117" y="1969"/>
                  </a:cubicBezTo>
                  <a:cubicBezTo>
                    <a:pt x="2047" y="2131"/>
                    <a:pt x="1986" y="2296"/>
                    <a:pt x="1935" y="2465"/>
                  </a:cubicBezTo>
                  <a:cubicBezTo>
                    <a:pt x="1882" y="2633"/>
                    <a:pt x="1832" y="2803"/>
                    <a:pt x="1790" y="2974"/>
                  </a:cubicBezTo>
                  <a:cubicBezTo>
                    <a:pt x="1746" y="3154"/>
                    <a:pt x="1711" y="3335"/>
                    <a:pt x="1686" y="3519"/>
                  </a:cubicBezTo>
                  <a:cubicBezTo>
                    <a:pt x="1660" y="3700"/>
                    <a:pt x="1645" y="3889"/>
                    <a:pt x="1654" y="4072"/>
                  </a:cubicBezTo>
                  <a:cubicBezTo>
                    <a:pt x="1660" y="4252"/>
                    <a:pt x="1674" y="4430"/>
                    <a:pt x="1689" y="4610"/>
                  </a:cubicBezTo>
                  <a:cubicBezTo>
                    <a:pt x="1704" y="4801"/>
                    <a:pt x="1709" y="4992"/>
                    <a:pt x="1730" y="5181"/>
                  </a:cubicBezTo>
                  <a:cubicBezTo>
                    <a:pt x="1772" y="5535"/>
                    <a:pt x="1837" y="5886"/>
                    <a:pt x="1925" y="6232"/>
                  </a:cubicBezTo>
                  <a:cubicBezTo>
                    <a:pt x="1970" y="6414"/>
                    <a:pt x="2018" y="6597"/>
                    <a:pt x="2075" y="6775"/>
                  </a:cubicBezTo>
                  <a:cubicBezTo>
                    <a:pt x="2132" y="6954"/>
                    <a:pt x="2197" y="7125"/>
                    <a:pt x="2257" y="7299"/>
                  </a:cubicBezTo>
                  <a:cubicBezTo>
                    <a:pt x="2317" y="7473"/>
                    <a:pt x="2367" y="7652"/>
                    <a:pt x="2415" y="7830"/>
                  </a:cubicBezTo>
                  <a:cubicBezTo>
                    <a:pt x="2463" y="8004"/>
                    <a:pt x="2515" y="8175"/>
                    <a:pt x="2568" y="8348"/>
                  </a:cubicBezTo>
                  <a:cubicBezTo>
                    <a:pt x="2674" y="8698"/>
                    <a:pt x="2777" y="9048"/>
                    <a:pt x="2868" y="9403"/>
                  </a:cubicBezTo>
                  <a:cubicBezTo>
                    <a:pt x="2868" y="9400"/>
                    <a:pt x="2867" y="9399"/>
                    <a:pt x="2867" y="9396"/>
                  </a:cubicBezTo>
                  <a:lnTo>
                    <a:pt x="2867" y="9396"/>
                  </a:lnTo>
                  <a:cubicBezTo>
                    <a:pt x="2898" y="9519"/>
                    <a:pt x="2926" y="9644"/>
                    <a:pt x="2950" y="9771"/>
                  </a:cubicBezTo>
                  <a:cubicBezTo>
                    <a:pt x="2974" y="9897"/>
                    <a:pt x="2995" y="10023"/>
                    <a:pt x="3014" y="10150"/>
                  </a:cubicBezTo>
                  <a:cubicBezTo>
                    <a:pt x="3052" y="10381"/>
                    <a:pt x="3090" y="10613"/>
                    <a:pt x="3116" y="10848"/>
                  </a:cubicBezTo>
                  <a:cubicBezTo>
                    <a:pt x="3131" y="11028"/>
                    <a:pt x="3137" y="11208"/>
                    <a:pt x="3136" y="11388"/>
                  </a:cubicBezTo>
                  <a:cubicBezTo>
                    <a:pt x="3127" y="11733"/>
                    <a:pt x="3095" y="12078"/>
                    <a:pt x="3055" y="12420"/>
                  </a:cubicBezTo>
                  <a:cubicBezTo>
                    <a:pt x="3044" y="12503"/>
                    <a:pt x="3034" y="12588"/>
                    <a:pt x="3026" y="12671"/>
                  </a:cubicBezTo>
                  <a:cubicBezTo>
                    <a:pt x="3020" y="12754"/>
                    <a:pt x="3016" y="12836"/>
                    <a:pt x="3009" y="12919"/>
                  </a:cubicBezTo>
                  <a:cubicBezTo>
                    <a:pt x="2998" y="13069"/>
                    <a:pt x="2975" y="13220"/>
                    <a:pt x="2952" y="13369"/>
                  </a:cubicBezTo>
                  <a:cubicBezTo>
                    <a:pt x="2943" y="13416"/>
                    <a:pt x="2933" y="13463"/>
                    <a:pt x="2922" y="13509"/>
                  </a:cubicBezTo>
                  <a:cubicBezTo>
                    <a:pt x="2920" y="13515"/>
                    <a:pt x="2917" y="13519"/>
                    <a:pt x="2915" y="13525"/>
                  </a:cubicBezTo>
                  <a:cubicBezTo>
                    <a:pt x="2906" y="13557"/>
                    <a:pt x="2898" y="13589"/>
                    <a:pt x="2888" y="13621"/>
                  </a:cubicBezTo>
                  <a:cubicBezTo>
                    <a:pt x="2877" y="13642"/>
                    <a:pt x="2869" y="13667"/>
                    <a:pt x="2868" y="13692"/>
                  </a:cubicBezTo>
                  <a:cubicBezTo>
                    <a:pt x="2834" y="13801"/>
                    <a:pt x="2799" y="13911"/>
                    <a:pt x="2757" y="14015"/>
                  </a:cubicBezTo>
                  <a:cubicBezTo>
                    <a:pt x="2702" y="14150"/>
                    <a:pt x="2645" y="14285"/>
                    <a:pt x="2587" y="14421"/>
                  </a:cubicBezTo>
                  <a:cubicBezTo>
                    <a:pt x="2589" y="14412"/>
                    <a:pt x="2593" y="14406"/>
                    <a:pt x="2596" y="14398"/>
                  </a:cubicBezTo>
                  <a:lnTo>
                    <a:pt x="2596" y="14398"/>
                  </a:lnTo>
                  <a:cubicBezTo>
                    <a:pt x="2521" y="14567"/>
                    <a:pt x="2439" y="14731"/>
                    <a:pt x="2355" y="14895"/>
                  </a:cubicBezTo>
                  <a:cubicBezTo>
                    <a:pt x="2274" y="15050"/>
                    <a:pt x="2190" y="15204"/>
                    <a:pt x="2115" y="15362"/>
                  </a:cubicBezTo>
                  <a:cubicBezTo>
                    <a:pt x="2036" y="15529"/>
                    <a:pt x="1961" y="15698"/>
                    <a:pt x="1881" y="15864"/>
                  </a:cubicBezTo>
                  <a:cubicBezTo>
                    <a:pt x="1803" y="16020"/>
                    <a:pt x="1712" y="16169"/>
                    <a:pt x="1621" y="16320"/>
                  </a:cubicBezTo>
                  <a:lnTo>
                    <a:pt x="1623" y="16318"/>
                  </a:lnTo>
                  <a:lnTo>
                    <a:pt x="1623" y="16318"/>
                  </a:lnTo>
                  <a:cubicBezTo>
                    <a:pt x="1450" y="16601"/>
                    <a:pt x="1271" y="16880"/>
                    <a:pt x="1126" y="17176"/>
                  </a:cubicBezTo>
                  <a:cubicBezTo>
                    <a:pt x="1053" y="17328"/>
                    <a:pt x="988" y="17482"/>
                    <a:pt x="931" y="17640"/>
                  </a:cubicBezTo>
                  <a:cubicBezTo>
                    <a:pt x="874" y="17797"/>
                    <a:pt x="819" y="17954"/>
                    <a:pt x="756" y="18110"/>
                  </a:cubicBezTo>
                  <a:cubicBezTo>
                    <a:pt x="694" y="18264"/>
                    <a:pt x="630" y="18416"/>
                    <a:pt x="582" y="18575"/>
                  </a:cubicBezTo>
                  <a:cubicBezTo>
                    <a:pt x="532" y="18742"/>
                    <a:pt x="489" y="18911"/>
                    <a:pt x="456" y="19082"/>
                  </a:cubicBezTo>
                  <a:cubicBezTo>
                    <a:pt x="421" y="19256"/>
                    <a:pt x="387" y="19429"/>
                    <a:pt x="350" y="19601"/>
                  </a:cubicBezTo>
                  <a:cubicBezTo>
                    <a:pt x="315" y="19758"/>
                    <a:pt x="286" y="19912"/>
                    <a:pt x="267" y="20069"/>
                  </a:cubicBezTo>
                  <a:cubicBezTo>
                    <a:pt x="219" y="20440"/>
                    <a:pt x="250" y="20819"/>
                    <a:pt x="284" y="21189"/>
                  </a:cubicBezTo>
                  <a:cubicBezTo>
                    <a:pt x="301" y="21368"/>
                    <a:pt x="334" y="21545"/>
                    <a:pt x="367" y="21722"/>
                  </a:cubicBezTo>
                  <a:cubicBezTo>
                    <a:pt x="399" y="21890"/>
                    <a:pt x="431" y="22059"/>
                    <a:pt x="469" y="22226"/>
                  </a:cubicBezTo>
                  <a:cubicBezTo>
                    <a:pt x="509" y="22404"/>
                    <a:pt x="558" y="22579"/>
                    <a:pt x="616" y="22750"/>
                  </a:cubicBezTo>
                  <a:cubicBezTo>
                    <a:pt x="674" y="22916"/>
                    <a:pt x="737" y="23077"/>
                    <a:pt x="803" y="23239"/>
                  </a:cubicBezTo>
                  <a:cubicBezTo>
                    <a:pt x="875" y="23415"/>
                    <a:pt x="949" y="23589"/>
                    <a:pt x="1027" y="23760"/>
                  </a:cubicBezTo>
                  <a:cubicBezTo>
                    <a:pt x="1103" y="23926"/>
                    <a:pt x="1185" y="24087"/>
                    <a:pt x="1270" y="24247"/>
                  </a:cubicBezTo>
                  <a:cubicBezTo>
                    <a:pt x="1353" y="24410"/>
                    <a:pt x="1436" y="24571"/>
                    <a:pt x="1518" y="24734"/>
                  </a:cubicBezTo>
                  <a:cubicBezTo>
                    <a:pt x="1601" y="24900"/>
                    <a:pt x="1689" y="25063"/>
                    <a:pt x="1771" y="25229"/>
                  </a:cubicBezTo>
                  <a:cubicBezTo>
                    <a:pt x="1856" y="25400"/>
                    <a:pt x="1934" y="25572"/>
                    <a:pt x="2008" y="25748"/>
                  </a:cubicBezTo>
                  <a:cubicBezTo>
                    <a:pt x="2046" y="25838"/>
                    <a:pt x="2080" y="25928"/>
                    <a:pt x="2116" y="26018"/>
                  </a:cubicBezTo>
                  <a:cubicBezTo>
                    <a:pt x="2120" y="26026"/>
                    <a:pt x="2124" y="26035"/>
                    <a:pt x="2126" y="26041"/>
                  </a:cubicBezTo>
                  <a:cubicBezTo>
                    <a:pt x="2136" y="26071"/>
                    <a:pt x="2147" y="26101"/>
                    <a:pt x="2160" y="26131"/>
                  </a:cubicBezTo>
                  <a:cubicBezTo>
                    <a:pt x="2169" y="26157"/>
                    <a:pt x="2182" y="26183"/>
                    <a:pt x="2191" y="26209"/>
                  </a:cubicBezTo>
                  <a:cubicBezTo>
                    <a:pt x="2209" y="26249"/>
                    <a:pt x="2226" y="26291"/>
                    <a:pt x="2242" y="26331"/>
                  </a:cubicBezTo>
                  <a:lnTo>
                    <a:pt x="2242" y="26331"/>
                  </a:lnTo>
                  <a:cubicBezTo>
                    <a:pt x="2240" y="26329"/>
                    <a:pt x="2239" y="26326"/>
                    <a:pt x="2238" y="26324"/>
                  </a:cubicBezTo>
                  <a:lnTo>
                    <a:pt x="2238" y="26324"/>
                  </a:lnTo>
                  <a:cubicBezTo>
                    <a:pt x="2291" y="26455"/>
                    <a:pt x="2341" y="26588"/>
                    <a:pt x="2387" y="26722"/>
                  </a:cubicBezTo>
                  <a:cubicBezTo>
                    <a:pt x="2430" y="26856"/>
                    <a:pt x="2468" y="26991"/>
                    <a:pt x="2504" y="27127"/>
                  </a:cubicBezTo>
                  <a:cubicBezTo>
                    <a:pt x="2501" y="27120"/>
                    <a:pt x="2500" y="27113"/>
                    <a:pt x="2496" y="27104"/>
                  </a:cubicBezTo>
                  <a:lnTo>
                    <a:pt x="2496" y="27104"/>
                  </a:lnTo>
                  <a:cubicBezTo>
                    <a:pt x="2531" y="27257"/>
                    <a:pt x="2563" y="27409"/>
                    <a:pt x="2587" y="27565"/>
                  </a:cubicBezTo>
                  <a:cubicBezTo>
                    <a:pt x="2609" y="27701"/>
                    <a:pt x="2627" y="27837"/>
                    <a:pt x="2642" y="27973"/>
                  </a:cubicBezTo>
                  <a:lnTo>
                    <a:pt x="2642" y="27972"/>
                  </a:lnTo>
                  <a:cubicBezTo>
                    <a:pt x="2653" y="28103"/>
                    <a:pt x="2661" y="28235"/>
                    <a:pt x="2665" y="28368"/>
                  </a:cubicBezTo>
                  <a:cubicBezTo>
                    <a:pt x="2670" y="28516"/>
                    <a:pt x="2673" y="28664"/>
                    <a:pt x="2685" y="28810"/>
                  </a:cubicBezTo>
                  <a:cubicBezTo>
                    <a:pt x="2697" y="28950"/>
                    <a:pt x="2712" y="29088"/>
                    <a:pt x="2722" y="29227"/>
                  </a:cubicBezTo>
                  <a:cubicBezTo>
                    <a:pt x="2732" y="29356"/>
                    <a:pt x="2736" y="29483"/>
                    <a:pt x="2736" y="29611"/>
                  </a:cubicBezTo>
                  <a:cubicBezTo>
                    <a:pt x="2734" y="29660"/>
                    <a:pt x="2734" y="29714"/>
                    <a:pt x="2729" y="29765"/>
                  </a:cubicBezTo>
                  <a:cubicBezTo>
                    <a:pt x="2722" y="29816"/>
                    <a:pt x="2716" y="29864"/>
                    <a:pt x="2709" y="29913"/>
                  </a:cubicBezTo>
                  <a:cubicBezTo>
                    <a:pt x="2692" y="30003"/>
                    <a:pt x="2673" y="30091"/>
                    <a:pt x="2651" y="30179"/>
                  </a:cubicBezTo>
                  <a:lnTo>
                    <a:pt x="2652" y="30178"/>
                  </a:lnTo>
                  <a:lnTo>
                    <a:pt x="2652" y="30178"/>
                  </a:lnTo>
                  <a:cubicBezTo>
                    <a:pt x="2624" y="30272"/>
                    <a:pt x="2595" y="30368"/>
                    <a:pt x="2559" y="30462"/>
                  </a:cubicBezTo>
                  <a:cubicBezTo>
                    <a:pt x="2518" y="30566"/>
                    <a:pt x="2475" y="30671"/>
                    <a:pt x="2431" y="30776"/>
                  </a:cubicBezTo>
                  <a:lnTo>
                    <a:pt x="2431" y="30776"/>
                  </a:lnTo>
                  <a:cubicBezTo>
                    <a:pt x="2434" y="30770"/>
                    <a:pt x="2436" y="30764"/>
                    <a:pt x="2438" y="30757"/>
                  </a:cubicBezTo>
                  <a:lnTo>
                    <a:pt x="2438" y="30757"/>
                  </a:lnTo>
                  <a:cubicBezTo>
                    <a:pt x="2366" y="30915"/>
                    <a:pt x="2290" y="31070"/>
                    <a:pt x="2204" y="31220"/>
                  </a:cubicBezTo>
                  <a:cubicBezTo>
                    <a:pt x="2120" y="31371"/>
                    <a:pt x="2036" y="31516"/>
                    <a:pt x="1953" y="31666"/>
                  </a:cubicBezTo>
                  <a:cubicBezTo>
                    <a:pt x="1784" y="31970"/>
                    <a:pt x="1613" y="32273"/>
                    <a:pt x="1432" y="32572"/>
                  </a:cubicBezTo>
                  <a:cubicBezTo>
                    <a:pt x="1436" y="32566"/>
                    <a:pt x="1441" y="32559"/>
                    <a:pt x="1446" y="32553"/>
                  </a:cubicBezTo>
                  <a:lnTo>
                    <a:pt x="1446" y="32553"/>
                  </a:lnTo>
                  <a:cubicBezTo>
                    <a:pt x="1341" y="32718"/>
                    <a:pt x="1236" y="32881"/>
                    <a:pt x="1132" y="33046"/>
                  </a:cubicBezTo>
                  <a:cubicBezTo>
                    <a:pt x="936" y="33357"/>
                    <a:pt x="740" y="33669"/>
                    <a:pt x="576" y="34000"/>
                  </a:cubicBezTo>
                  <a:cubicBezTo>
                    <a:pt x="494" y="34167"/>
                    <a:pt x="414" y="34340"/>
                    <a:pt x="357" y="34518"/>
                  </a:cubicBezTo>
                  <a:cubicBezTo>
                    <a:pt x="327" y="34618"/>
                    <a:pt x="295" y="34719"/>
                    <a:pt x="267" y="34821"/>
                  </a:cubicBezTo>
                  <a:cubicBezTo>
                    <a:pt x="242" y="34916"/>
                    <a:pt x="220" y="35009"/>
                    <a:pt x="199" y="35105"/>
                  </a:cubicBezTo>
                  <a:cubicBezTo>
                    <a:pt x="161" y="35283"/>
                    <a:pt x="135" y="35464"/>
                    <a:pt x="113" y="35642"/>
                  </a:cubicBezTo>
                  <a:cubicBezTo>
                    <a:pt x="92" y="35820"/>
                    <a:pt x="66" y="35998"/>
                    <a:pt x="51" y="36178"/>
                  </a:cubicBezTo>
                  <a:cubicBezTo>
                    <a:pt x="35" y="36358"/>
                    <a:pt x="19" y="36538"/>
                    <a:pt x="13" y="36720"/>
                  </a:cubicBezTo>
                  <a:cubicBezTo>
                    <a:pt x="9" y="36909"/>
                    <a:pt x="0" y="37102"/>
                    <a:pt x="11" y="37291"/>
                  </a:cubicBezTo>
                  <a:cubicBezTo>
                    <a:pt x="22" y="37481"/>
                    <a:pt x="29" y="37667"/>
                    <a:pt x="56" y="37852"/>
                  </a:cubicBezTo>
                  <a:cubicBezTo>
                    <a:pt x="86" y="38057"/>
                    <a:pt x="125" y="38259"/>
                    <a:pt x="168" y="38462"/>
                  </a:cubicBezTo>
                  <a:cubicBezTo>
                    <a:pt x="207" y="38642"/>
                    <a:pt x="255" y="38820"/>
                    <a:pt x="305" y="38996"/>
                  </a:cubicBezTo>
                  <a:cubicBezTo>
                    <a:pt x="330" y="39086"/>
                    <a:pt x="362" y="39172"/>
                    <a:pt x="392" y="39258"/>
                  </a:cubicBezTo>
                  <a:cubicBezTo>
                    <a:pt x="404" y="39292"/>
                    <a:pt x="419" y="39325"/>
                    <a:pt x="432" y="39357"/>
                  </a:cubicBezTo>
                  <a:cubicBezTo>
                    <a:pt x="451" y="39401"/>
                    <a:pt x="466" y="39447"/>
                    <a:pt x="487" y="39489"/>
                  </a:cubicBezTo>
                  <a:cubicBezTo>
                    <a:pt x="563" y="39655"/>
                    <a:pt x="643" y="39818"/>
                    <a:pt x="730" y="39980"/>
                  </a:cubicBezTo>
                  <a:cubicBezTo>
                    <a:pt x="820" y="40148"/>
                    <a:pt x="916" y="40313"/>
                    <a:pt x="1015" y="40475"/>
                  </a:cubicBezTo>
                  <a:cubicBezTo>
                    <a:pt x="1197" y="40769"/>
                    <a:pt x="1411" y="41036"/>
                    <a:pt x="1617" y="41309"/>
                  </a:cubicBezTo>
                  <a:cubicBezTo>
                    <a:pt x="1623" y="41315"/>
                    <a:pt x="1628" y="41320"/>
                    <a:pt x="1633" y="41327"/>
                  </a:cubicBezTo>
                  <a:cubicBezTo>
                    <a:pt x="1637" y="41331"/>
                    <a:pt x="1642" y="41337"/>
                    <a:pt x="1647" y="41342"/>
                  </a:cubicBezTo>
                  <a:cubicBezTo>
                    <a:pt x="1681" y="41385"/>
                    <a:pt x="1717" y="41428"/>
                    <a:pt x="1753" y="41469"/>
                  </a:cubicBezTo>
                  <a:cubicBezTo>
                    <a:pt x="1772" y="41477"/>
                    <a:pt x="1789" y="41489"/>
                    <a:pt x="1803" y="41504"/>
                  </a:cubicBezTo>
                  <a:cubicBezTo>
                    <a:pt x="1833" y="41533"/>
                    <a:pt x="1862" y="41565"/>
                    <a:pt x="1891" y="41596"/>
                  </a:cubicBezTo>
                  <a:cubicBezTo>
                    <a:pt x="1924" y="41629"/>
                    <a:pt x="1958" y="41660"/>
                    <a:pt x="1991" y="41691"/>
                  </a:cubicBezTo>
                  <a:cubicBezTo>
                    <a:pt x="1991" y="41693"/>
                    <a:pt x="1991" y="41694"/>
                    <a:pt x="1992" y="41696"/>
                  </a:cubicBezTo>
                  <a:cubicBezTo>
                    <a:pt x="2040" y="41743"/>
                    <a:pt x="2090" y="41790"/>
                    <a:pt x="2141" y="41836"/>
                  </a:cubicBezTo>
                  <a:cubicBezTo>
                    <a:pt x="2160" y="41854"/>
                    <a:pt x="2178" y="41873"/>
                    <a:pt x="2197" y="41890"/>
                  </a:cubicBezTo>
                  <a:lnTo>
                    <a:pt x="2198" y="41890"/>
                  </a:lnTo>
                  <a:lnTo>
                    <a:pt x="2201" y="41893"/>
                  </a:lnTo>
                  <a:cubicBezTo>
                    <a:pt x="2250" y="41937"/>
                    <a:pt x="2302" y="41983"/>
                    <a:pt x="2354" y="42024"/>
                  </a:cubicBezTo>
                  <a:cubicBezTo>
                    <a:pt x="2368" y="42036"/>
                    <a:pt x="2380" y="42048"/>
                    <a:pt x="2390" y="42063"/>
                  </a:cubicBezTo>
                  <a:cubicBezTo>
                    <a:pt x="2545" y="42188"/>
                    <a:pt x="2702" y="42308"/>
                    <a:pt x="2882" y="42398"/>
                  </a:cubicBezTo>
                  <a:cubicBezTo>
                    <a:pt x="2995" y="42454"/>
                    <a:pt x="3116" y="42495"/>
                    <a:pt x="3234" y="42537"/>
                  </a:cubicBezTo>
                  <a:cubicBezTo>
                    <a:pt x="3335" y="42570"/>
                    <a:pt x="3435" y="42606"/>
                    <a:pt x="3539" y="42635"/>
                  </a:cubicBezTo>
                  <a:lnTo>
                    <a:pt x="3539" y="42634"/>
                  </a:lnTo>
                  <a:lnTo>
                    <a:pt x="3605" y="42654"/>
                  </a:lnTo>
                  <a:cubicBezTo>
                    <a:pt x="3723" y="42688"/>
                    <a:pt x="3844" y="42711"/>
                    <a:pt x="3966" y="42725"/>
                  </a:cubicBezTo>
                  <a:cubicBezTo>
                    <a:pt x="4099" y="42739"/>
                    <a:pt x="4234" y="42742"/>
                    <a:pt x="4369" y="42744"/>
                  </a:cubicBezTo>
                  <a:lnTo>
                    <a:pt x="4443" y="42744"/>
                  </a:lnTo>
                  <a:cubicBezTo>
                    <a:pt x="4452" y="42744"/>
                    <a:pt x="4461" y="42744"/>
                    <a:pt x="4470" y="42744"/>
                  </a:cubicBezTo>
                  <a:cubicBezTo>
                    <a:pt x="4569" y="42744"/>
                    <a:pt x="4667" y="42739"/>
                    <a:pt x="4764" y="42728"/>
                  </a:cubicBezTo>
                  <a:cubicBezTo>
                    <a:pt x="4891" y="42712"/>
                    <a:pt x="5019" y="42693"/>
                    <a:pt x="5140" y="42652"/>
                  </a:cubicBezTo>
                  <a:cubicBezTo>
                    <a:pt x="5279" y="42607"/>
                    <a:pt x="5412" y="42550"/>
                    <a:pt x="5533" y="42469"/>
                  </a:cubicBezTo>
                  <a:cubicBezTo>
                    <a:pt x="5648" y="42388"/>
                    <a:pt x="5756" y="42299"/>
                    <a:pt x="5854" y="42198"/>
                  </a:cubicBezTo>
                  <a:cubicBezTo>
                    <a:pt x="5907" y="42144"/>
                    <a:pt x="5955" y="42085"/>
                    <a:pt x="6000" y="42024"/>
                  </a:cubicBezTo>
                  <a:cubicBezTo>
                    <a:pt x="6036" y="41981"/>
                    <a:pt x="6068" y="41934"/>
                    <a:pt x="6099" y="41887"/>
                  </a:cubicBezTo>
                  <a:cubicBezTo>
                    <a:pt x="6133" y="41829"/>
                    <a:pt x="6169" y="41772"/>
                    <a:pt x="6199" y="41714"/>
                  </a:cubicBezTo>
                  <a:cubicBezTo>
                    <a:pt x="6231" y="41652"/>
                    <a:pt x="6257" y="41591"/>
                    <a:pt x="6285" y="41529"/>
                  </a:cubicBezTo>
                  <a:cubicBezTo>
                    <a:pt x="6322" y="41445"/>
                    <a:pt x="6345" y="41355"/>
                    <a:pt x="6372" y="41267"/>
                  </a:cubicBezTo>
                  <a:cubicBezTo>
                    <a:pt x="6401" y="41174"/>
                    <a:pt x="6422" y="41080"/>
                    <a:pt x="6444" y="40986"/>
                  </a:cubicBezTo>
                  <a:cubicBezTo>
                    <a:pt x="6463" y="40897"/>
                    <a:pt x="6477" y="40809"/>
                    <a:pt x="6492" y="40718"/>
                  </a:cubicBezTo>
                  <a:cubicBezTo>
                    <a:pt x="6505" y="40641"/>
                    <a:pt x="6514" y="40562"/>
                    <a:pt x="6518" y="40484"/>
                  </a:cubicBezTo>
                  <a:cubicBezTo>
                    <a:pt x="6520" y="40380"/>
                    <a:pt x="6522" y="40281"/>
                    <a:pt x="6518" y="40177"/>
                  </a:cubicBezTo>
                  <a:cubicBezTo>
                    <a:pt x="6515" y="40088"/>
                    <a:pt x="6506" y="40000"/>
                    <a:pt x="6498" y="39911"/>
                  </a:cubicBezTo>
                  <a:cubicBezTo>
                    <a:pt x="6481" y="39735"/>
                    <a:pt x="6449" y="39560"/>
                    <a:pt x="6428" y="39384"/>
                  </a:cubicBezTo>
                  <a:cubicBezTo>
                    <a:pt x="6405" y="39192"/>
                    <a:pt x="6383" y="39000"/>
                    <a:pt x="6358" y="38806"/>
                  </a:cubicBezTo>
                  <a:cubicBezTo>
                    <a:pt x="6334" y="38625"/>
                    <a:pt x="6305" y="38443"/>
                    <a:pt x="6276" y="38261"/>
                  </a:cubicBezTo>
                  <a:cubicBezTo>
                    <a:pt x="6219" y="37902"/>
                    <a:pt x="6149" y="37546"/>
                    <a:pt x="6106" y="37184"/>
                  </a:cubicBezTo>
                  <a:lnTo>
                    <a:pt x="6106" y="37184"/>
                  </a:lnTo>
                  <a:cubicBezTo>
                    <a:pt x="6106" y="37193"/>
                    <a:pt x="6108" y="37201"/>
                    <a:pt x="6108" y="37209"/>
                  </a:cubicBezTo>
                  <a:cubicBezTo>
                    <a:pt x="6087" y="36996"/>
                    <a:pt x="6067" y="36783"/>
                    <a:pt x="6047" y="36570"/>
                  </a:cubicBezTo>
                  <a:cubicBezTo>
                    <a:pt x="6028" y="36376"/>
                    <a:pt x="6021" y="36182"/>
                    <a:pt x="6026" y="35988"/>
                  </a:cubicBezTo>
                  <a:cubicBezTo>
                    <a:pt x="6038" y="35760"/>
                    <a:pt x="6054" y="35533"/>
                    <a:pt x="6064" y="35305"/>
                  </a:cubicBezTo>
                  <a:cubicBezTo>
                    <a:pt x="6071" y="35079"/>
                    <a:pt x="6086" y="34854"/>
                    <a:pt x="6114" y="34628"/>
                  </a:cubicBezTo>
                  <a:lnTo>
                    <a:pt x="6114" y="34628"/>
                  </a:lnTo>
                  <a:cubicBezTo>
                    <a:pt x="6113" y="34633"/>
                    <a:pt x="6111" y="34638"/>
                    <a:pt x="6110" y="34644"/>
                  </a:cubicBezTo>
                  <a:lnTo>
                    <a:pt x="6110" y="34644"/>
                  </a:lnTo>
                  <a:cubicBezTo>
                    <a:pt x="6135" y="34498"/>
                    <a:pt x="6164" y="34355"/>
                    <a:pt x="6202" y="34215"/>
                  </a:cubicBezTo>
                  <a:cubicBezTo>
                    <a:pt x="6240" y="34075"/>
                    <a:pt x="6273" y="33931"/>
                    <a:pt x="6305" y="33788"/>
                  </a:cubicBezTo>
                  <a:cubicBezTo>
                    <a:pt x="6371" y="33500"/>
                    <a:pt x="6427" y="33214"/>
                    <a:pt x="6510" y="32931"/>
                  </a:cubicBezTo>
                  <a:cubicBezTo>
                    <a:pt x="6617" y="32574"/>
                    <a:pt x="6746" y="32225"/>
                    <a:pt x="6896" y="31883"/>
                  </a:cubicBezTo>
                  <a:cubicBezTo>
                    <a:pt x="6975" y="31703"/>
                    <a:pt x="7046" y="31521"/>
                    <a:pt x="7107" y="31334"/>
                  </a:cubicBezTo>
                  <a:cubicBezTo>
                    <a:pt x="7162" y="31166"/>
                    <a:pt x="7206" y="30996"/>
                    <a:pt x="7256" y="30826"/>
                  </a:cubicBezTo>
                  <a:cubicBezTo>
                    <a:pt x="7304" y="30668"/>
                    <a:pt x="7360" y="30510"/>
                    <a:pt x="7424" y="30357"/>
                  </a:cubicBezTo>
                  <a:cubicBezTo>
                    <a:pt x="7456" y="30282"/>
                    <a:pt x="7489" y="30208"/>
                    <a:pt x="7520" y="30133"/>
                  </a:cubicBezTo>
                  <a:cubicBezTo>
                    <a:pt x="7551" y="30055"/>
                    <a:pt x="7576" y="29975"/>
                    <a:pt x="7600" y="29895"/>
                  </a:cubicBezTo>
                  <a:cubicBezTo>
                    <a:pt x="7644" y="29759"/>
                    <a:pt x="7685" y="29620"/>
                    <a:pt x="7740" y="29486"/>
                  </a:cubicBezTo>
                  <a:cubicBezTo>
                    <a:pt x="7776" y="29402"/>
                    <a:pt x="7813" y="29317"/>
                    <a:pt x="7849" y="29234"/>
                  </a:cubicBezTo>
                  <a:lnTo>
                    <a:pt x="7851" y="29234"/>
                  </a:lnTo>
                  <a:cubicBezTo>
                    <a:pt x="7857" y="29220"/>
                    <a:pt x="7862" y="29207"/>
                    <a:pt x="7867" y="29193"/>
                  </a:cubicBezTo>
                  <a:cubicBezTo>
                    <a:pt x="7868" y="29189"/>
                    <a:pt x="7871" y="29185"/>
                    <a:pt x="7872" y="29182"/>
                  </a:cubicBezTo>
                  <a:cubicBezTo>
                    <a:pt x="7877" y="29169"/>
                    <a:pt x="7882" y="29157"/>
                    <a:pt x="7887" y="29144"/>
                  </a:cubicBezTo>
                  <a:cubicBezTo>
                    <a:pt x="7902" y="29104"/>
                    <a:pt x="7915" y="29065"/>
                    <a:pt x="7929" y="29025"/>
                  </a:cubicBezTo>
                  <a:lnTo>
                    <a:pt x="7929" y="29025"/>
                  </a:lnTo>
                  <a:cubicBezTo>
                    <a:pt x="7928" y="29028"/>
                    <a:pt x="7927" y="29031"/>
                    <a:pt x="7925" y="29034"/>
                  </a:cubicBezTo>
                  <a:cubicBezTo>
                    <a:pt x="7927" y="29030"/>
                    <a:pt x="7929" y="29025"/>
                    <a:pt x="7930" y="29020"/>
                  </a:cubicBezTo>
                  <a:cubicBezTo>
                    <a:pt x="7930" y="29019"/>
                    <a:pt x="7931" y="29018"/>
                    <a:pt x="7931" y="29017"/>
                  </a:cubicBezTo>
                  <a:lnTo>
                    <a:pt x="7931" y="29017"/>
                  </a:lnTo>
                  <a:cubicBezTo>
                    <a:pt x="7931" y="29017"/>
                    <a:pt x="7931" y="29017"/>
                    <a:pt x="7931" y="29017"/>
                  </a:cubicBezTo>
                  <a:cubicBezTo>
                    <a:pt x="7957" y="28941"/>
                    <a:pt x="7979" y="28863"/>
                    <a:pt x="8008" y="28786"/>
                  </a:cubicBezTo>
                  <a:cubicBezTo>
                    <a:pt x="8038" y="28707"/>
                    <a:pt x="8066" y="28627"/>
                    <a:pt x="8089" y="28544"/>
                  </a:cubicBezTo>
                  <a:cubicBezTo>
                    <a:pt x="8114" y="28455"/>
                    <a:pt x="8141" y="28366"/>
                    <a:pt x="8168" y="28278"/>
                  </a:cubicBezTo>
                  <a:cubicBezTo>
                    <a:pt x="8177" y="28247"/>
                    <a:pt x="8184" y="28214"/>
                    <a:pt x="8192" y="28182"/>
                  </a:cubicBezTo>
                  <a:cubicBezTo>
                    <a:pt x="8208" y="28087"/>
                    <a:pt x="8231" y="27995"/>
                    <a:pt x="8254" y="27901"/>
                  </a:cubicBezTo>
                  <a:cubicBezTo>
                    <a:pt x="8261" y="27870"/>
                    <a:pt x="8268" y="27839"/>
                    <a:pt x="8271" y="27808"/>
                  </a:cubicBezTo>
                  <a:cubicBezTo>
                    <a:pt x="8272" y="27774"/>
                    <a:pt x="8274" y="27738"/>
                    <a:pt x="8275" y="27701"/>
                  </a:cubicBezTo>
                  <a:cubicBezTo>
                    <a:pt x="8278" y="27670"/>
                    <a:pt x="8278" y="27638"/>
                    <a:pt x="8279" y="27607"/>
                  </a:cubicBezTo>
                  <a:cubicBezTo>
                    <a:pt x="8277" y="27601"/>
                    <a:pt x="8273" y="27599"/>
                    <a:pt x="8270" y="27595"/>
                  </a:cubicBezTo>
                  <a:cubicBezTo>
                    <a:pt x="8278" y="27530"/>
                    <a:pt x="8286" y="27464"/>
                    <a:pt x="8290" y="27399"/>
                  </a:cubicBezTo>
                  <a:cubicBezTo>
                    <a:pt x="8305" y="27218"/>
                    <a:pt x="8316" y="27041"/>
                    <a:pt x="8305" y="26859"/>
                  </a:cubicBezTo>
                  <a:cubicBezTo>
                    <a:pt x="8293" y="26668"/>
                    <a:pt x="8271" y="26477"/>
                    <a:pt x="8242" y="26288"/>
                  </a:cubicBezTo>
                  <a:cubicBezTo>
                    <a:pt x="8218" y="26113"/>
                    <a:pt x="8185" y="25940"/>
                    <a:pt x="8143" y="25769"/>
                  </a:cubicBezTo>
                  <a:cubicBezTo>
                    <a:pt x="8099" y="25587"/>
                    <a:pt x="8046" y="25409"/>
                    <a:pt x="7986" y="25233"/>
                  </a:cubicBezTo>
                  <a:cubicBezTo>
                    <a:pt x="7925" y="25058"/>
                    <a:pt x="7866" y="24881"/>
                    <a:pt x="7808" y="24704"/>
                  </a:cubicBezTo>
                  <a:cubicBezTo>
                    <a:pt x="7747" y="24517"/>
                    <a:pt x="7681" y="24334"/>
                    <a:pt x="7606" y="24152"/>
                  </a:cubicBezTo>
                  <a:cubicBezTo>
                    <a:pt x="7534" y="23982"/>
                    <a:pt x="7450" y="23816"/>
                    <a:pt x="7370" y="23648"/>
                  </a:cubicBezTo>
                  <a:cubicBezTo>
                    <a:pt x="7218" y="23330"/>
                    <a:pt x="7079" y="23004"/>
                    <a:pt x="6941" y="22677"/>
                  </a:cubicBezTo>
                  <a:lnTo>
                    <a:pt x="6941" y="22677"/>
                  </a:lnTo>
                  <a:cubicBezTo>
                    <a:pt x="6944" y="22678"/>
                    <a:pt x="6944" y="22679"/>
                    <a:pt x="6945" y="22680"/>
                  </a:cubicBezTo>
                  <a:cubicBezTo>
                    <a:pt x="6749" y="22190"/>
                    <a:pt x="6585" y="21688"/>
                    <a:pt x="6452" y="21178"/>
                  </a:cubicBezTo>
                  <a:cubicBezTo>
                    <a:pt x="6430" y="21089"/>
                    <a:pt x="6411" y="21004"/>
                    <a:pt x="6396" y="20915"/>
                  </a:cubicBezTo>
                  <a:cubicBezTo>
                    <a:pt x="6381" y="20827"/>
                    <a:pt x="6366" y="20740"/>
                    <a:pt x="6353" y="20651"/>
                  </a:cubicBezTo>
                  <a:cubicBezTo>
                    <a:pt x="6332" y="20413"/>
                    <a:pt x="6325" y="20175"/>
                    <a:pt x="6331" y="19936"/>
                  </a:cubicBezTo>
                  <a:cubicBezTo>
                    <a:pt x="6344" y="19590"/>
                    <a:pt x="6376" y="19245"/>
                    <a:pt x="6427" y="18902"/>
                  </a:cubicBezTo>
                  <a:cubicBezTo>
                    <a:pt x="6475" y="18614"/>
                    <a:pt x="6536" y="18331"/>
                    <a:pt x="6593" y="18045"/>
                  </a:cubicBezTo>
                  <a:cubicBezTo>
                    <a:pt x="6623" y="17892"/>
                    <a:pt x="6651" y="17739"/>
                    <a:pt x="6686" y="17587"/>
                  </a:cubicBezTo>
                  <a:cubicBezTo>
                    <a:pt x="6718" y="17451"/>
                    <a:pt x="6755" y="17313"/>
                    <a:pt x="6792" y="17178"/>
                  </a:cubicBezTo>
                  <a:lnTo>
                    <a:pt x="6792" y="17178"/>
                  </a:lnTo>
                  <a:cubicBezTo>
                    <a:pt x="6788" y="17186"/>
                    <a:pt x="6787" y="17193"/>
                    <a:pt x="6784" y="17201"/>
                  </a:cubicBezTo>
                  <a:cubicBezTo>
                    <a:pt x="6822" y="17075"/>
                    <a:pt x="6863" y="16949"/>
                    <a:pt x="6900" y="16824"/>
                  </a:cubicBezTo>
                  <a:cubicBezTo>
                    <a:pt x="6937" y="16698"/>
                    <a:pt x="6973" y="16570"/>
                    <a:pt x="7005" y="16443"/>
                  </a:cubicBezTo>
                  <a:cubicBezTo>
                    <a:pt x="7081" y="16150"/>
                    <a:pt x="7148" y="15853"/>
                    <a:pt x="7215" y="15558"/>
                  </a:cubicBezTo>
                  <a:cubicBezTo>
                    <a:pt x="7296" y="15205"/>
                    <a:pt x="7366" y="14851"/>
                    <a:pt x="7428" y="14495"/>
                  </a:cubicBezTo>
                  <a:cubicBezTo>
                    <a:pt x="7462" y="14312"/>
                    <a:pt x="7495" y="14126"/>
                    <a:pt x="7527" y="13942"/>
                  </a:cubicBezTo>
                  <a:cubicBezTo>
                    <a:pt x="7559" y="13760"/>
                    <a:pt x="7594" y="13572"/>
                    <a:pt x="7616" y="13386"/>
                  </a:cubicBezTo>
                  <a:cubicBezTo>
                    <a:pt x="7664" y="13000"/>
                    <a:pt x="7697" y="12614"/>
                    <a:pt x="7695" y="12224"/>
                  </a:cubicBezTo>
                  <a:cubicBezTo>
                    <a:pt x="7694" y="11832"/>
                    <a:pt x="7670" y="11438"/>
                    <a:pt x="7638" y="11046"/>
                  </a:cubicBezTo>
                  <a:cubicBezTo>
                    <a:pt x="7624" y="10861"/>
                    <a:pt x="7602" y="10675"/>
                    <a:pt x="7576" y="10492"/>
                  </a:cubicBezTo>
                  <a:cubicBezTo>
                    <a:pt x="7548" y="10302"/>
                    <a:pt x="7512" y="10116"/>
                    <a:pt x="7474" y="9927"/>
                  </a:cubicBezTo>
                  <a:cubicBezTo>
                    <a:pt x="7399" y="9557"/>
                    <a:pt x="7302" y="9194"/>
                    <a:pt x="7195" y="8835"/>
                  </a:cubicBezTo>
                  <a:cubicBezTo>
                    <a:pt x="6990" y="8142"/>
                    <a:pt x="6691" y="7484"/>
                    <a:pt x="6414" y="6814"/>
                  </a:cubicBezTo>
                  <a:lnTo>
                    <a:pt x="6415" y="6814"/>
                  </a:lnTo>
                  <a:cubicBezTo>
                    <a:pt x="6348" y="6643"/>
                    <a:pt x="6283" y="6471"/>
                    <a:pt x="6229" y="6296"/>
                  </a:cubicBezTo>
                  <a:cubicBezTo>
                    <a:pt x="6174" y="6121"/>
                    <a:pt x="6125" y="5942"/>
                    <a:pt x="6078" y="5763"/>
                  </a:cubicBezTo>
                  <a:lnTo>
                    <a:pt x="6078" y="5763"/>
                  </a:lnTo>
                  <a:cubicBezTo>
                    <a:pt x="6081" y="5771"/>
                    <a:pt x="6082" y="5780"/>
                    <a:pt x="6085" y="5786"/>
                  </a:cubicBezTo>
                  <a:cubicBezTo>
                    <a:pt x="6011" y="5488"/>
                    <a:pt x="5934" y="5189"/>
                    <a:pt x="5874" y="4889"/>
                  </a:cubicBezTo>
                  <a:cubicBezTo>
                    <a:pt x="5814" y="4601"/>
                    <a:pt x="5772" y="4313"/>
                    <a:pt x="5735" y="4025"/>
                  </a:cubicBezTo>
                  <a:cubicBezTo>
                    <a:pt x="5708" y="3778"/>
                    <a:pt x="5684" y="3530"/>
                    <a:pt x="5679" y="3280"/>
                  </a:cubicBezTo>
                  <a:cubicBezTo>
                    <a:pt x="5674" y="3155"/>
                    <a:pt x="5671" y="3030"/>
                    <a:pt x="5673" y="2904"/>
                  </a:cubicBezTo>
                  <a:cubicBezTo>
                    <a:pt x="5674" y="2780"/>
                    <a:pt x="5679" y="2656"/>
                    <a:pt x="5678" y="2533"/>
                  </a:cubicBezTo>
                  <a:cubicBezTo>
                    <a:pt x="5673" y="2154"/>
                    <a:pt x="5657" y="1775"/>
                    <a:pt x="5588" y="1400"/>
                  </a:cubicBezTo>
                  <a:cubicBezTo>
                    <a:pt x="5556" y="1222"/>
                    <a:pt x="5495" y="1046"/>
                    <a:pt x="5426" y="877"/>
                  </a:cubicBezTo>
                  <a:cubicBezTo>
                    <a:pt x="5370" y="742"/>
                    <a:pt x="5302" y="613"/>
                    <a:pt x="5220" y="493"/>
                  </a:cubicBezTo>
                  <a:cubicBezTo>
                    <a:pt x="5120" y="346"/>
                    <a:pt x="4977" y="209"/>
                    <a:pt x="4817" y="127"/>
                  </a:cubicBezTo>
                  <a:cubicBezTo>
                    <a:pt x="4713" y="71"/>
                    <a:pt x="4600" y="33"/>
                    <a:pt x="4484" y="12"/>
                  </a:cubicBezTo>
                  <a:cubicBezTo>
                    <a:pt x="4459" y="11"/>
                    <a:pt x="4435" y="8"/>
                    <a:pt x="4411" y="6"/>
                  </a:cubicBezTo>
                  <a:lnTo>
                    <a:pt x="4382" y="5"/>
                  </a:lnTo>
                  <a:cubicBezTo>
                    <a:pt x="4357" y="3"/>
                    <a:pt x="4331" y="2"/>
                    <a:pt x="4305"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2"/>
            <p:cNvSpPr/>
            <p:nvPr/>
          </p:nvSpPr>
          <p:spPr>
            <a:xfrm>
              <a:off x="5790050" y="1276750"/>
              <a:ext cx="175" cy="550"/>
            </a:xfrm>
            <a:custGeom>
              <a:avLst/>
              <a:gdLst/>
              <a:ahLst/>
              <a:cxnLst/>
              <a:rect l="l" t="t" r="r" b="b"/>
              <a:pathLst>
                <a:path w="7" h="22" extrusionOk="0">
                  <a:moveTo>
                    <a:pt x="6" y="1"/>
                  </a:moveTo>
                  <a:lnTo>
                    <a:pt x="6" y="1"/>
                  </a:lnTo>
                  <a:cubicBezTo>
                    <a:pt x="5" y="4"/>
                    <a:pt x="4" y="7"/>
                    <a:pt x="3" y="10"/>
                  </a:cubicBezTo>
                  <a:cubicBezTo>
                    <a:pt x="3" y="11"/>
                    <a:pt x="3" y="13"/>
                    <a:pt x="2" y="14"/>
                  </a:cubicBezTo>
                  <a:lnTo>
                    <a:pt x="2" y="14"/>
                  </a:lnTo>
                  <a:cubicBezTo>
                    <a:pt x="4" y="10"/>
                    <a:pt x="5" y="6"/>
                    <a:pt x="6" y="1"/>
                  </a:cubicBezTo>
                  <a:close/>
                  <a:moveTo>
                    <a:pt x="2" y="14"/>
                  </a:moveTo>
                  <a:lnTo>
                    <a:pt x="2" y="14"/>
                  </a:lnTo>
                  <a:cubicBezTo>
                    <a:pt x="2" y="17"/>
                    <a:pt x="1" y="19"/>
                    <a:pt x="0" y="22"/>
                  </a:cubicBezTo>
                  <a:cubicBezTo>
                    <a:pt x="1" y="19"/>
                    <a:pt x="2" y="17"/>
                    <a:pt x="2" y="14"/>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42"/>
            <p:cNvSpPr/>
            <p:nvPr/>
          </p:nvSpPr>
          <p:spPr>
            <a:xfrm>
              <a:off x="5675575" y="1636325"/>
              <a:ext cx="575" cy="125"/>
            </a:xfrm>
            <a:custGeom>
              <a:avLst/>
              <a:gdLst/>
              <a:ahLst/>
              <a:cxnLst/>
              <a:rect l="l" t="t" r="r" b="b"/>
              <a:pathLst>
                <a:path w="23" h="5" extrusionOk="0">
                  <a:moveTo>
                    <a:pt x="0" y="0"/>
                  </a:moveTo>
                  <a:lnTo>
                    <a:pt x="0" y="0"/>
                  </a:lnTo>
                  <a:cubicBezTo>
                    <a:pt x="6" y="2"/>
                    <a:pt x="14" y="3"/>
                    <a:pt x="20" y="4"/>
                  </a:cubicBezTo>
                  <a:lnTo>
                    <a:pt x="22" y="4"/>
                  </a:lnTo>
                  <a:cubicBezTo>
                    <a:pt x="14" y="3"/>
                    <a:pt x="7" y="1"/>
                    <a:pt x="0"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42"/>
            <p:cNvSpPr/>
            <p:nvPr/>
          </p:nvSpPr>
          <p:spPr>
            <a:xfrm>
              <a:off x="5788050" y="1283400"/>
              <a:ext cx="225" cy="575"/>
            </a:xfrm>
            <a:custGeom>
              <a:avLst/>
              <a:gdLst/>
              <a:ahLst/>
              <a:cxnLst/>
              <a:rect l="l" t="t" r="r" b="b"/>
              <a:pathLst>
                <a:path w="9" h="23" extrusionOk="0">
                  <a:moveTo>
                    <a:pt x="8" y="1"/>
                  </a:moveTo>
                  <a:lnTo>
                    <a:pt x="8" y="1"/>
                  </a:lnTo>
                  <a:cubicBezTo>
                    <a:pt x="7" y="4"/>
                    <a:pt x="6" y="8"/>
                    <a:pt x="5" y="12"/>
                  </a:cubicBezTo>
                  <a:lnTo>
                    <a:pt x="5" y="12"/>
                  </a:lnTo>
                  <a:cubicBezTo>
                    <a:pt x="5" y="11"/>
                    <a:pt x="5" y="11"/>
                    <a:pt x="5" y="10"/>
                  </a:cubicBezTo>
                  <a:cubicBezTo>
                    <a:pt x="6" y="7"/>
                    <a:pt x="7" y="4"/>
                    <a:pt x="8" y="1"/>
                  </a:cubicBezTo>
                  <a:close/>
                  <a:moveTo>
                    <a:pt x="5" y="12"/>
                  </a:moveTo>
                  <a:cubicBezTo>
                    <a:pt x="4" y="15"/>
                    <a:pt x="2" y="19"/>
                    <a:pt x="1" y="23"/>
                  </a:cubicBezTo>
                  <a:cubicBezTo>
                    <a:pt x="3" y="19"/>
                    <a:pt x="4" y="15"/>
                    <a:pt x="5" y="12"/>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9" name="Google Shape;3609;p42"/>
          <p:cNvGrpSpPr/>
          <p:nvPr/>
        </p:nvGrpSpPr>
        <p:grpSpPr>
          <a:xfrm>
            <a:off x="8613975" y="4455288"/>
            <a:ext cx="207925" cy="1068650"/>
            <a:chOff x="5585950" y="570050"/>
            <a:chExt cx="207925" cy="1068650"/>
          </a:xfrm>
        </p:grpSpPr>
        <p:sp>
          <p:nvSpPr>
            <p:cNvPr id="3610" name="Google Shape;3610;p42"/>
            <p:cNvSpPr/>
            <p:nvPr/>
          </p:nvSpPr>
          <p:spPr>
            <a:xfrm>
              <a:off x="5585950" y="570050"/>
              <a:ext cx="207925" cy="1068650"/>
            </a:xfrm>
            <a:custGeom>
              <a:avLst/>
              <a:gdLst/>
              <a:ahLst/>
              <a:cxnLst/>
              <a:rect l="l" t="t" r="r" b="b"/>
              <a:pathLst>
                <a:path w="8317" h="42746" extrusionOk="0">
                  <a:moveTo>
                    <a:pt x="3809" y="2382"/>
                  </a:moveTo>
                  <a:cubicBezTo>
                    <a:pt x="3809" y="2386"/>
                    <a:pt x="3808" y="2390"/>
                    <a:pt x="3808" y="2394"/>
                  </a:cubicBezTo>
                  <a:cubicBezTo>
                    <a:pt x="3808" y="2390"/>
                    <a:pt x="3808" y="2386"/>
                    <a:pt x="3809" y="2382"/>
                  </a:cubicBezTo>
                  <a:close/>
                  <a:moveTo>
                    <a:pt x="2052" y="3456"/>
                  </a:moveTo>
                  <a:cubicBezTo>
                    <a:pt x="2052" y="3458"/>
                    <a:pt x="2051" y="3461"/>
                    <a:pt x="2051" y="3463"/>
                  </a:cubicBezTo>
                  <a:lnTo>
                    <a:pt x="2051" y="3463"/>
                  </a:lnTo>
                  <a:cubicBezTo>
                    <a:pt x="2051" y="3461"/>
                    <a:pt x="2052" y="3458"/>
                    <a:pt x="2052" y="3456"/>
                  </a:cubicBezTo>
                  <a:close/>
                  <a:moveTo>
                    <a:pt x="2080" y="5125"/>
                  </a:moveTo>
                  <a:cubicBezTo>
                    <a:pt x="2080" y="5126"/>
                    <a:pt x="2080" y="5126"/>
                    <a:pt x="2080" y="5127"/>
                  </a:cubicBezTo>
                  <a:cubicBezTo>
                    <a:pt x="2080" y="5127"/>
                    <a:pt x="2080" y="5126"/>
                    <a:pt x="2080" y="5125"/>
                  </a:cubicBezTo>
                  <a:close/>
                  <a:moveTo>
                    <a:pt x="4047" y="7855"/>
                  </a:moveTo>
                  <a:cubicBezTo>
                    <a:pt x="4048" y="7861"/>
                    <a:pt x="4049" y="7864"/>
                    <a:pt x="4050" y="7868"/>
                  </a:cubicBezTo>
                  <a:lnTo>
                    <a:pt x="4050" y="7868"/>
                  </a:lnTo>
                  <a:cubicBezTo>
                    <a:pt x="4049" y="7864"/>
                    <a:pt x="4048" y="7860"/>
                    <a:pt x="4047" y="7855"/>
                  </a:cubicBezTo>
                  <a:close/>
                  <a:moveTo>
                    <a:pt x="1719" y="16839"/>
                  </a:moveTo>
                  <a:cubicBezTo>
                    <a:pt x="1718" y="16842"/>
                    <a:pt x="1716" y="16845"/>
                    <a:pt x="1714" y="16848"/>
                  </a:cubicBezTo>
                  <a:lnTo>
                    <a:pt x="1714" y="16848"/>
                  </a:lnTo>
                  <a:cubicBezTo>
                    <a:pt x="1716" y="16845"/>
                    <a:pt x="1718" y="16842"/>
                    <a:pt x="1719" y="16839"/>
                  </a:cubicBezTo>
                  <a:close/>
                  <a:moveTo>
                    <a:pt x="3534" y="17823"/>
                  </a:moveTo>
                  <a:cubicBezTo>
                    <a:pt x="3534" y="17823"/>
                    <a:pt x="3534" y="17823"/>
                    <a:pt x="3534" y="17823"/>
                  </a:cubicBezTo>
                  <a:cubicBezTo>
                    <a:pt x="3534" y="17823"/>
                    <a:pt x="3534" y="17823"/>
                    <a:pt x="3534" y="17823"/>
                  </a:cubicBezTo>
                  <a:close/>
                  <a:moveTo>
                    <a:pt x="3576" y="19433"/>
                  </a:moveTo>
                  <a:cubicBezTo>
                    <a:pt x="3576" y="19433"/>
                    <a:pt x="3576" y="19433"/>
                    <a:pt x="3575" y="19433"/>
                  </a:cubicBezTo>
                  <a:lnTo>
                    <a:pt x="3575" y="19433"/>
                  </a:lnTo>
                  <a:cubicBezTo>
                    <a:pt x="3576" y="19433"/>
                    <a:pt x="3576" y="19433"/>
                    <a:pt x="3576" y="19433"/>
                  </a:cubicBezTo>
                  <a:close/>
                  <a:moveTo>
                    <a:pt x="1069" y="22948"/>
                  </a:moveTo>
                  <a:lnTo>
                    <a:pt x="1069" y="22948"/>
                  </a:lnTo>
                  <a:cubicBezTo>
                    <a:pt x="1070" y="22951"/>
                    <a:pt x="1071" y="22954"/>
                    <a:pt x="1072" y="22957"/>
                  </a:cubicBezTo>
                  <a:cubicBezTo>
                    <a:pt x="1071" y="22954"/>
                    <a:pt x="1070" y="22951"/>
                    <a:pt x="1069" y="22948"/>
                  </a:cubicBezTo>
                  <a:close/>
                  <a:moveTo>
                    <a:pt x="4214" y="24025"/>
                  </a:moveTo>
                  <a:cubicBezTo>
                    <a:pt x="4215" y="24029"/>
                    <a:pt x="4217" y="24033"/>
                    <a:pt x="4218" y="24036"/>
                  </a:cubicBezTo>
                  <a:lnTo>
                    <a:pt x="4218" y="24036"/>
                  </a:lnTo>
                  <a:cubicBezTo>
                    <a:pt x="4217" y="24033"/>
                    <a:pt x="4216" y="24029"/>
                    <a:pt x="4214" y="24025"/>
                  </a:cubicBezTo>
                  <a:close/>
                  <a:moveTo>
                    <a:pt x="7933" y="29012"/>
                  </a:moveTo>
                  <a:cubicBezTo>
                    <a:pt x="7932" y="29014"/>
                    <a:pt x="7932" y="29015"/>
                    <a:pt x="7931" y="29017"/>
                  </a:cubicBezTo>
                  <a:lnTo>
                    <a:pt x="7931" y="29017"/>
                  </a:lnTo>
                  <a:cubicBezTo>
                    <a:pt x="7932" y="29016"/>
                    <a:pt x="7933" y="29014"/>
                    <a:pt x="7933" y="29012"/>
                  </a:cubicBezTo>
                  <a:close/>
                  <a:moveTo>
                    <a:pt x="7934" y="29012"/>
                  </a:moveTo>
                  <a:cubicBezTo>
                    <a:pt x="7933" y="29015"/>
                    <a:pt x="7932" y="29019"/>
                    <a:pt x="7930" y="29022"/>
                  </a:cubicBezTo>
                  <a:lnTo>
                    <a:pt x="7930" y="29022"/>
                  </a:lnTo>
                  <a:cubicBezTo>
                    <a:pt x="7932" y="29019"/>
                    <a:pt x="7933" y="29015"/>
                    <a:pt x="7934" y="29012"/>
                  </a:cubicBezTo>
                  <a:close/>
                  <a:moveTo>
                    <a:pt x="7930" y="29022"/>
                  </a:moveTo>
                  <a:cubicBezTo>
                    <a:pt x="7930" y="29023"/>
                    <a:pt x="7930" y="29024"/>
                    <a:pt x="7929" y="29025"/>
                  </a:cubicBezTo>
                  <a:lnTo>
                    <a:pt x="7929" y="29025"/>
                  </a:lnTo>
                  <a:cubicBezTo>
                    <a:pt x="7930" y="29024"/>
                    <a:pt x="7930" y="29023"/>
                    <a:pt x="7930" y="29022"/>
                  </a:cubicBezTo>
                  <a:close/>
                  <a:moveTo>
                    <a:pt x="6803" y="31110"/>
                  </a:moveTo>
                  <a:cubicBezTo>
                    <a:pt x="6802" y="31113"/>
                    <a:pt x="6801" y="31117"/>
                    <a:pt x="6800" y="31121"/>
                  </a:cubicBezTo>
                  <a:lnTo>
                    <a:pt x="6800" y="31121"/>
                  </a:lnTo>
                  <a:cubicBezTo>
                    <a:pt x="6801" y="31117"/>
                    <a:pt x="6802" y="31114"/>
                    <a:pt x="6803" y="31110"/>
                  </a:cubicBezTo>
                  <a:close/>
                  <a:moveTo>
                    <a:pt x="3353" y="35777"/>
                  </a:moveTo>
                  <a:cubicBezTo>
                    <a:pt x="3353" y="35778"/>
                    <a:pt x="3353" y="35778"/>
                    <a:pt x="3353" y="35779"/>
                  </a:cubicBezTo>
                  <a:cubicBezTo>
                    <a:pt x="3353" y="35778"/>
                    <a:pt x="3353" y="35778"/>
                    <a:pt x="3353" y="35777"/>
                  </a:cubicBezTo>
                  <a:close/>
                  <a:moveTo>
                    <a:pt x="398" y="37744"/>
                  </a:moveTo>
                  <a:cubicBezTo>
                    <a:pt x="398" y="37746"/>
                    <a:pt x="398" y="37747"/>
                    <a:pt x="399" y="37748"/>
                  </a:cubicBezTo>
                  <a:cubicBezTo>
                    <a:pt x="399" y="37747"/>
                    <a:pt x="398" y="37746"/>
                    <a:pt x="398" y="37744"/>
                  </a:cubicBezTo>
                  <a:close/>
                  <a:moveTo>
                    <a:pt x="3209" y="39432"/>
                  </a:moveTo>
                  <a:cubicBezTo>
                    <a:pt x="3209" y="39433"/>
                    <a:pt x="3209" y="39433"/>
                    <a:pt x="3209" y="39433"/>
                  </a:cubicBezTo>
                  <a:cubicBezTo>
                    <a:pt x="3209" y="39433"/>
                    <a:pt x="3209" y="39433"/>
                    <a:pt x="3209" y="39432"/>
                  </a:cubicBezTo>
                  <a:close/>
                  <a:moveTo>
                    <a:pt x="4375" y="359"/>
                  </a:moveTo>
                  <a:cubicBezTo>
                    <a:pt x="4375" y="359"/>
                    <a:pt x="4375" y="359"/>
                    <a:pt x="4375" y="359"/>
                  </a:cubicBezTo>
                  <a:cubicBezTo>
                    <a:pt x="4398" y="360"/>
                    <a:pt x="4421" y="363"/>
                    <a:pt x="4443" y="365"/>
                  </a:cubicBezTo>
                  <a:cubicBezTo>
                    <a:pt x="4455" y="369"/>
                    <a:pt x="4657" y="384"/>
                    <a:pt x="4771" y="471"/>
                  </a:cubicBezTo>
                  <a:cubicBezTo>
                    <a:pt x="4912" y="580"/>
                    <a:pt x="4972" y="764"/>
                    <a:pt x="4982" y="781"/>
                  </a:cubicBezTo>
                  <a:cubicBezTo>
                    <a:pt x="4982" y="781"/>
                    <a:pt x="4982" y="781"/>
                    <a:pt x="4982" y="781"/>
                  </a:cubicBezTo>
                  <a:cubicBezTo>
                    <a:pt x="4982" y="781"/>
                    <a:pt x="4984" y="784"/>
                    <a:pt x="4986" y="787"/>
                  </a:cubicBezTo>
                  <a:cubicBezTo>
                    <a:pt x="4988" y="789"/>
                    <a:pt x="5209" y="1341"/>
                    <a:pt x="5209" y="1341"/>
                  </a:cubicBezTo>
                  <a:cubicBezTo>
                    <a:pt x="5225" y="1408"/>
                    <a:pt x="5239" y="1473"/>
                    <a:pt x="5252" y="1542"/>
                  </a:cubicBezTo>
                  <a:cubicBezTo>
                    <a:pt x="5265" y="1610"/>
                    <a:pt x="5272" y="1677"/>
                    <a:pt x="5282" y="1745"/>
                  </a:cubicBezTo>
                  <a:cubicBezTo>
                    <a:pt x="5294" y="1897"/>
                    <a:pt x="5308" y="2050"/>
                    <a:pt x="5313" y="2204"/>
                  </a:cubicBezTo>
                  <a:cubicBezTo>
                    <a:pt x="5320" y="2377"/>
                    <a:pt x="5321" y="2551"/>
                    <a:pt x="5320" y="2723"/>
                  </a:cubicBezTo>
                  <a:cubicBezTo>
                    <a:pt x="5318" y="2866"/>
                    <a:pt x="5315" y="3008"/>
                    <a:pt x="5318" y="3150"/>
                  </a:cubicBezTo>
                  <a:cubicBezTo>
                    <a:pt x="5322" y="3323"/>
                    <a:pt x="5331" y="3496"/>
                    <a:pt x="5343" y="3668"/>
                  </a:cubicBezTo>
                  <a:cubicBezTo>
                    <a:pt x="5393" y="4423"/>
                    <a:pt x="5557" y="5164"/>
                    <a:pt x="5745" y="5895"/>
                  </a:cubicBezTo>
                  <a:cubicBezTo>
                    <a:pt x="5840" y="6262"/>
                    <a:pt x="5952" y="6624"/>
                    <a:pt x="6097" y="6976"/>
                  </a:cubicBezTo>
                  <a:cubicBezTo>
                    <a:pt x="6233" y="7308"/>
                    <a:pt x="6507" y="7962"/>
                    <a:pt x="6508" y="7962"/>
                  </a:cubicBezTo>
                  <a:cubicBezTo>
                    <a:pt x="6508" y="7962"/>
                    <a:pt x="6508" y="7962"/>
                    <a:pt x="6508" y="7962"/>
                  </a:cubicBezTo>
                  <a:lnTo>
                    <a:pt x="6508" y="7962"/>
                  </a:lnTo>
                  <a:cubicBezTo>
                    <a:pt x="6604" y="8203"/>
                    <a:pt x="6699" y="8446"/>
                    <a:pt x="6778" y="8693"/>
                  </a:cubicBezTo>
                  <a:cubicBezTo>
                    <a:pt x="6862" y="8958"/>
                    <a:pt x="6939" y="9227"/>
                    <a:pt x="7010" y="9496"/>
                  </a:cubicBezTo>
                  <a:cubicBezTo>
                    <a:pt x="7060" y="9701"/>
                    <a:pt x="7107" y="9906"/>
                    <a:pt x="7148" y="10111"/>
                  </a:cubicBezTo>
                  <a:cubicBezTo>
                    <a:pt x="7186" y="10302"/>
                    <a:pt x="7216" y="10493"/>
                    <a:pt x="7243" y="10685"/>
                  </a:cubicBezTo>
                  <a:cubicBezTo>
                    <a:pt x="7274" y="10961"/>
                    <a:pt x="7299" y="11236"/>
                    <a:pt x="7314" y="11515"/>
                  </a:cubicBezTo>
                  <a:cubicBezTo>
                    <a:pt x="7322" y="11653"/>
                    <a:pt x="7330" y="11793"/>
                    <a:pt x="7334" y="11932"/>
                  </a:cubicBezTo>
                  <a:cubicBezTo>
                    <a:pt x="7338" y="12060"/>
                    <a:pt x="7340" y="12188"/>
                    <a:pt x="7340" y="12317"/>
                  </a:cubicBezTo>
                  <a:cubicBezTo>
                    <a:pt x="7332" y="12535"/>
                    <a:pt x="7323" y="12752"/>
                    <a:pt x="7304" y="12970"/>
                  </a:cubicBezTo>
                  <a:cubicBezTo>
                    <a:pt x="7284" y="13192"/>
                    <a:pt x="7253" y="13412"/>
                    <a:pt x="7219" y="13633"/>
                  </a:cubicBezTo>
                  <a:cubicBezTo>
                    <a:pt x="7219" y="13632"/>
                    <a:pt x="7220" y="13631"/>
                    <a:pt x="7220" y="13630"/>
                  </a:cubicBezTo>
                  <a:lnTo>
                    <a:pt x="7220" y="13630"/>
                  </a:lnTo>
                  <a:cubicBezTo>
                    <a:pt x="7173" y="13896"/>
                    <a:pt x="7126" y="14163"/>
                    <a:pt x="7079" y="14430"/>
                  </a:cubicBezTo>
                  <a:cubicBezTo>
                    <a:pt x="7032" y="14684"/>
                    <a:pt x="6986" y="14940"/>
                    <a:pt x="6931" y="15192"/>
                  </a:cubicBezTo>
                  <a:cubicBezTo>
                    <a:pt x="6814" y="15716"/>
                    <a:pt x="6701" y="16241"/>
                    <a:pt x="6549" y="16755"/>
                  </a:cubicBezTo>
                  <a:cubicBezTo>
                    <a:pt x="6552" y="16749"/>
                    <a:pt x="6553" y="16741"/>
                    <a:pt x="6556" y="16734"/>
                  </a:cubicBezTo>
                  <a:lnTo>
                    <a:pt x="6556" y="16734"/>
                  </a:lnTo>
                  <a:cubicBezTo>
                    <a:pt x="6468" y="17016"/>
                    <a:pt x="6381" y="17298"/>
                    <a:pt x="6321" y="17587"/>
                  </a:cubicBezTo>
                  <a:cubicBezTo>
                    <a:pt x="6287" y="17748"/>
                    <a:pt x="6256" y="17909"/>
                    <a:pt x="6224" y="18071"/>
                  </a:cubicBezTo>
                  <a:cubicBezTo>
                    <a:pt x="6194" y="18215"/>
                    <a:pt x="6163" y="18359"/>
                    <a:pt x="6136" y="18503"/>
                  </a:cubicBezTo>
                  <a:cubicBezTo>
                    <a:pt x="6024" y="19079"/>
                    <a:pt x="5962" y="19667"/>
                    <a:pt x="5972" y="20254"/>
                  </a:cubicBezTo>
                  <a:cubicBezTo>
                    <a:pt x="5979" y="20604"/>
                    <a:pt x="6026" y="20953"/>
                    <a:pt x="6113" y="21293"/>
                  </a:cubicBezTo>
                  <a:cubicBezTo>
                    <a:pt x="6160" y="21474"/>
                    <a:pt x="6208" y="21657"/>
                    <a:pt x="6268" y="21835"/>
                  </a:cubicBezTo>
                  <a:cubicBezTo>
                    <a:pt x="6324" y="22007"/>
                    <a:pt x="6381" y="22178"/>
                    <a:pt x="6441" y="22348"/>
                  </a:cubicBezTo>
                  <a:cubicBezTo>
                    <a:pt x="6566" y="22707"/>
                    <a:pt x="6713" y="23057"/>
                    <a:pt x="6865" y="23406"/>
                  </a:cubicBezTo>
                  <a:cubicBezTo>
                    <a:pt x="7011" y="23737"/>
                    <a:pt x="7180" y="24059"/>
                    <a:pt x="7319" y="24393"/>
                  </a:cubicBezTo>
                  <a:cubicBezTo>
                    <a:pt x="7409" y="24622"/>
                    <a:pt x="7483" y="24855"/>
                    <a:pt x="7559" y="25089"/>
                  </a:cubicBezTo>
                  <a:cubicBezTo>
                    <a:pt x="7631" y="25309"/>
                    <a:pt x="7710" y="25527"/>
                    <a:pt x="7772" y="25751"/>
                  </a:cubicBezTo>
                  <a:cubicBezTo>
                    <a:pt x="7805" y="25883"/>
                    <a:pt x="7836" y="26017"/>
                    <a:pt x="7859" y="26152"/>
                  </a:cubicBezTo>
                  <a:cubicBezTo>
                    <a:pt x="7882" y="26294"/>
                    <a:pt x="7904" y="26440"/>
                    <a:pt x="7924" y="26585"/>
                  </a:cubicBezTo>
                  <a:cubicBezTo>
                    <a:pt x="7935" y="26690"/>
                    <a:pt x="7945" y="26795"/>
                    <a:pt x="7951" y="26904"/>
                  </a:cubicBezTo>
                  <a:cubicBezTo>
                    <a:pt x="7957" y="26998"/>
                    <a:pt x="7951" y="27090"/>
                    <a:pt x="7950" y="27183"/>
                  </a:cubicBezTo>
                  <a:cubicBezTo>
                    <a:pt x="7941" y="27291"/>
                    <a:pt x="7936" y="27399"/>
                    <a:pt x="7923" y="27505"/>
                  </a:cubicBezTo>
                  <a:cubicBezTo>
                    <a:pt x="7906" y="27630"/>
                    <a:pt x="7892" y="27753"/>
                    <a:pt x="7875" y="27877"/>
                  </a:cubicBezTo>
                  <a:cubicBezTo>
                    <a:pt x="7845" y="28048"/>
                    <a:pt x="7817" y="28218"/>
                    <a:pt x="7785" y="28387"/>
                  </a:cubicBezTo>
                  <a:cubicBezTo>
                    <a:pt x="7772" y="28446"/>
                    <a:pt x="7760" y="28504"/>
                    <a:pt x="7745" y="28563"/>
                  </a:cubicBezTo>
                  <a:cubicBezTo>
                    <a:pt x="7732" y="28608"/>
                    <a:pt x="7715" y="28652"/>
                    <a:pt x="7697" y="28695"/>
                  </a:cubicBezTo>
                  <a:cubicBezTo>
                    <a:pt x="7700" y="28693"/>
                    <a:pt x="7700" y="28692"/>
                    <a:pt x="7701" y="28692"/>
                  </a:cubicBezTo>
                  <a:lnTo>
                    <a:pt x="7701" y="28692"/>
                  </a:lnTo>
                  <a:cubicBezTo>
                    <a:pt x="7697" y="28696"/>
                    <a:pt x="7695" y="28702"/>
                    <a:pt x="7693" y="28708"/>
                  </a:cubicBezTo>
                  <a:cubicBezTo>
                    <a:pt x="7692" y="28709"/>
                    <a:pt x="7691" y="28712"/>
                    <a:pt x="7691" y="28714"/>
                  </a:cubicBezTo>
                  <a:lnTo>
                    <a:pt x="7691" y="28711"/>
                  </a:lnTo>
                  <a:cubicBezTo>
                    <a:pt x="7606" y="28900"/>
                    <a:pt x="7522" y="29086"/>
                    <a:pt x="7442" y="29274"/>
                  </a:cubicBezTo>
                  <a:lnTo>
                    <a:pt x="7441" y="29273"/>
                  </a:lnTo>
                  <a:cubicBezTo>
                    <a:pt x="7362" y="29455"/>
                    <a:pt x="7308" y="29643"/>
                    <a:pt x="7246" y="29831"/>
                  </a:cubicBezTo>
                  <a:cubicBezTo>
                    <a:pt x="7210" y="29943"/>
                    <a:pt x="7168" y="30053"/>
                    <a:pt x="7121" y="30161"/>
                  </a:cubicBezTo>
                  <a:cubicBezTo>
                    <a:pt x="7076" y="30260"/>
                    <a:pt x="7032" y="30360"/>
                    <a:pt x="6998" y="30463"/>
                  </a:cubicBezTo>
                  <a:cubicBezTo>
                    <a:pt x="6921" y="30683"/>
                    <a:pt x="6862" y="30909"/>
                    <a:pt x="6797" y="31132"/>
                  </a:cubicBezTo>
                  <a:cubicBezTo>
                    <a:pt x="6798" y="31129"/>
                    <a:pt x="6799" y="31125"/>
                    <a:pt x="6800" y="31121"/>
                  </a:cubicBezTo>
                  <a:lnTo>
                    <a:pt x="6800" y="31121"/>
                  </a:lnTo>
                  <a:cubicBezTo>
                    <a:pt x="6774" y="31207"/>
                    <a:pt x="6746" y="31293"/>
                    <a:pt x="6717" y="31378"/>
                  </a:cubicBezTo>
                  <a:cubicBezTo>
                    <a:pt x="6656" y="31550"/>
                    <a:pt x="6578" y="31713"/>
                    <a:pt x="6509" y="31879"/>
                  </a:cubicBezTo>
                  <a:cubicBezTo>
                    <a:pt x="6441" y="32037"/>
                    <a:pt x="6378" y="32197"/>
                    <a:pt x="6321" y="32361"/>
                  </a:cubicBezTo>
                  <a:cubicBezTo>
                    <a:pt x="6263" y="32528"/>
                    <a:pt x="6207" y="32695"/>
                    <a:pt x="6158" y="32864"/>
                  </a:cubicBezTo>
                  <a:cubicBezTo>
                    <a:pt x="6105" y="33044"/>
                    <a:pt x="6063" y="33226"/>
                    <a:pt x="6023" y="33409"/>
                  </a:cubicBezTo>
                  <a:cubicBezTo>
                    <a:pt x="5983" y="33598"/>
                    <a:pt x="5941" y="33788"/>
                    <a:pt x="5893" y="33974"/>
                  </a:cubicBezTo>
                  <a:cubicBezTo>
                    <a:pt x="5846" y="34161"/>
                    <a:pt x="5798" y="34346"/>
                    <a:pt x="5767" y="34535"/>
                  </a:cubicBezTo>
                  <a:cubicBezTo>
                    <a:pt x="5708" y="34898"/>
                    <a:pt x="5711" y="35269"/>
                    <a:pt x="5688" y="35633"/>
                  </a:cubicBezTo>
                  <a:cubicBezTo>
                    <a:pt x="5678" y="35799"/>
                    <a:pt x="5665" y="35967"/>
                    <a:pt x="5666" y="36134"/>
                  </a:cubicBezTo>
                  <a:cubicBezTo>
                    <a:pt x="5668" y="36234"/>
                    <a:pt x="5668" y="36333"/>
                    <a:pt x="5676" y="36431"/>
                  </a:cubicBezTo>
                  <a:cubicBezTo>
                    <a:pt x="5682" y="36511"/>
                    <a:pt x="5690" y="36592"/>
                    <a:pt x="5699" y="36671"/>
                  </a:cubicBezTo>
                  <a:cubicBezTo>
                    <a:pt x="5717" y="36856"/>
                    <a:pt x="5734" y="37039"/>
                    <a:pt x="5753" y="37223"/>
                  </a:cubicBezTo>
                  <a:cubicBezTo>
                    <a:pt x="5773" y="37407"/>
                    <a:pt x="5800" y="37594"/>
                    <a:pt x="5832" y="37778"/>
                  </a:cubicBezTo>
                  <a:cubicBezTo>
                    <a:pt x="5894" y="38137"/>
                    <a:pt x="5957" y="38498"/>
                    <a:pt x="6005" y="38862"/>
                  </a:cubicBezTo>
                  <a:cubicBezTo>
                    <a:pt x="6029" y="39047"/>
                    <a:pt x="6050" y="39232"/>
                    <a:pt x="6073" y="39417"/>
                  </a:cubicBezTo>
                  <a:cubicBezTo>
                    <a:pt x="6094" y="39590"/>
                    <a:pt x="6119" y="39761"/>
                    <a:pt x="6141" y="39932"/>
                  </a:cubicBezTo>
                  <a:cubicBezTo>
                    <a:pt x="6146" y="39994"/>
                    <a:pt x="6155" y="40055"/>
                    <a:pt x="6158" y="40117"/>
                  </a:cubicBezTo>
                  <a:cubicBezTo>
                    <a:pt x="6159" y="40174"/>
                    <a:pt x="6162" y="40233"/>
                    <a:pt x="6165" y="40291"/>
                  </a:cubicBezTo>
                  <a:cubicBezTo>
                    <a:pt x="6162" y="40374"/>
                    <a:pt x="6161" y="40457"/>
                    <a:pt x="6154" y="40541"/>
                  </a:cubicBezTo>
                  <a:cubicBezTo>
                    <a:pt x="6145" y="40618"/>
                    <a:pt x="6134" y="40693"/>
                    <a:pt x="6122" y="40769"/>
                  </a:cubicBezTo>
                  <a:cubicBezTo>
                    <a:pt x="6097" y="40895"/>
                    <a:pt x="6068" y="41022"/>
                    <a:pt x="6036" y="41149"/>
                  </a:cubicBezTo>
                  <a:cubicBezTo>
                    <a:pt x="6017" y="41211"/>
                    <a:pt x="5998" y="41273"/>
                    <a:pt x="5975" y="41334"/>
                  </a:cubicBezTo>
                  <a:cubicBezTo>
                    <a:pt x="5954" y="41388"/>
                    <a:pt x="5933" y="41441"/>
                    <a:pt x="5910" y="41494"/>
                  </a:cubicBezTo>
                  <a:lnTo>
                    <a:pt x="5911" y="41493"/>
                  </a:lnTo>
                  <a:lnTo>
                    <a:pt x="5911" y="41493"/>
                  </a:lnTo>
                  <a:cubicBezTo>
                    <a:pt x="5911" y="41494"/>
                    <a:pt x="5910" y="41494"/>
                    <a:pt x="5910" y="41495"/>
                  </a:cubicBezTo>
                  <a:lnTo>
                    <a:pt x="5908" y="41497"/>
                  </a:lnTo>
                  <a:cubicBezTo>
                    <a:pt x="5908" y="41497"/>
                    <a:pt x="5908" y="41498"/>
                    <a:pt x="5907" y="41498"/>
                  </a:cubicBezTo>
                  <a:lnTo>
                    <a:pt x="5907" y="41499"/>
                  </a:lnTo>
                  <a:cubicBezTo>
                    <a:pt x="5907" y="41500"/>
                    <a:pt x="5906" y="41501"/>
                    <a:pt x="5905" y="41501"/>
                  </a:cubicBezTo>
                  <a:cubicBezTo>
                    <a:pt x="5905" y="41502"/>
                    <a:pt x="5905" y="41504"/>
                    <a:pt x="5904" y="41506"/>
                  </a:cubicBezTo>
                  <a:cubicBezTo>
                    <a:pt x="5889" y="41534"/>
                    <a:pt x="5872" y="41565"/>
                    <a:pt x="5855" y="41595"/>
                  </a:cubicBezTo>
                  <a:cubicBezTo>
                    <a:pt x="5828" y="41645"/>
                    <a:pt x="5798" y="41691"/>
                    <a:pt x="5765" y="41738"/>
                  </a:cubicBezTo>
                  <a:cubicBezTo>
                    <a:pt x="5734" y="41784"/>
                    <a:pt x="5700" y="41827"/>
                    <a:pt x="5665" y="41870"/>
                  </a:cubicBezTo>
                  <a:cubicBezTo>
                    <a:pt x="5623" y="41918"/>
                    <a:pt x="5577" y="41966"/>
                    <a:pt x="5532" y="42013"/>
                  </a:cubicBezTo>
                  <a:cubicBezTo>
                    <a:pt x="5483" y="42054"/>
                    <a:pt x="5434" y="42096"/>
                    <a:pt x="5383" y="42136"/>
                  </a:cubicBezTo>
                  <a:cubicBezTo>
                    <a:pt x="5337" y="42167"/>
                    <a:pt x="5289" y="42197"/>
                    <a:pt x="5239" y="42227"/>
                  </a:cubicBezTo>
                  <a:cubicBezTo>
                    <a:pt x="5192" y="42249"/>
                    <a:pt x="5144" y="42268"/>
                    <a:pt x="5097" y="42289"/>
                  </a:cubicBezTo>
                  <a:cubicBezTo>
                    <a:pt x="5045" y="42306"/>
                    <a:pt x="4996" y="42322"/>
                    <a:pt x="4943" y="42336"/>
                  </a:cubicBezTo>
                  <a:cubicBezTo>
                    <a:pt x="4866" y="42350"/>
                    <a:pt x="4791" y="42363"/>
                    <a:pt x="4714" y="42372"/>
                  </a:cubicBezTo>
                  <a:cubicBezTo>
                    <a:pt x="4681" y="42376"/>
                    <a:pt x="4648" y="42377"/>
                    <a:pt x="4614" y="42379"/>
                  </a:cubicBezTo>
                  <a:cubicBezTo>
                    <a:pt x="4607" y="42364"/>
                    <a:pt x="4599" y="42351"/>
                    <a:pt x="4588" y="42339"/>
                  </a:cubicBezTo>
                  <a:cubicBezTo>
                    <a:pt x="4560" y="42296"/>
                    <a:pt x="4528" y="42255"/>
                    <a:pt x="4497" y="42214"/>
                  </a:cubicBezTo>
                  <a:cubicBezTo>
                    <a:pt x="4453" y="42148"/>
                    <a:pt x="4406" y="42084"/>
                    <a:pt x="4362" y="42020"/>
                  </a:cubicBezTo>
                  <a:cubicBezTo>
                    <a:pt x="4262" y="41867"/>
                    <a:pt x="4166" y="41714"/>
                    <a:pt x="4075" y="41554"/>
                  </a:cubicBezTo>
                  <a:cubicBezTo>
                    <a:pt x="3991" y="41405"/>
                    <a:pt x="3913" y="41252"/>
                    <a:pt x="3835" y="41100"/>
                  </a:cubicBezTo>
                  <a:lnTo>
                    <a:pt x="3835" y="41100"/>
                  </a:lnTo>
                  <a:cubicBezTo>
                    <a:pt x="3839" y="41108"/>
                    <a:pt x="3843" y="41115"/>
                    <a:pt x="3847" y="41121"/>
                  </a:cubicBezTo>
                  <a:cubicBezTo>
                    <a:pt x="3756" y="40941"/>
                    <a:pt x="3668" y="40757"/>
                    <a:pt x="3585" y="40572"/>
                  </a:cubicBezTo>
                  <a:cubicBezTo>
                    <a:pt x="3507" y="40399"/>
                    <a:pt x="3440" y="40222"/>
                    <a:pt x="3375" y="40043"/>
                  </a:cubicBezTo>
                  <a:cubicBezTo>
                    <a:pt x="3342" y="39941"/>
                    <a:pt x="3309" y="39840"/>
                    <a:pt x="3283" y="39736"/>
                  </a:cubicBezTo>
                  <a:cubicBezTo>
                    <a:pt x="3257" y="39638"/>
                    <a:pt x="3234" y="39542"/>
                    <a:pt x="3210" y="39443"/>
                  </a:cubicBezTo>
                  <a:lnTo>
                    <a:pt x="3210" y="39442"/>
                  </a:lnTo>
                  <a:cubicBezTo>
                    <a:pt x="3209" y="39438"/>
                    <a:pt x="3209" y="39435"/>
                    <a:pt x="3208" y="39431"/>
                  </a:cubicBezTo>
                  <a:lnTo>
                    <a:pt x="3208" y="39431"/>
                  </a:lnTo>
                  <a:cubicBezTo>
                    <a:pt x="3209" y="39431"/>
                    <a:pt x="3209" y="39432"/>
                    <a:pt x="3209" y="39432"/>
                  </a:cubicBezTo>
                  <a:lnTo>
                    <a:pt x="3209" y="39432"/>
                  </a:lnTo>
                  <a:cubicBezTo>
                    <a:pt x="3191" y="39334"/>
                    <a:pt x="3175" y="39241"/>
                    <a:pt x="3164" y="39143"/>
                  </a:cubicBezTo>
                  <a:cubicBezTo>
                    <a:pt x="3153" y="39049"/>
                    <a:pt x="3145" y="38959"/>
                    <a:pt x="3137" y="38865"/>
                  </a:cubicBezTo>
                  <a:lnTo>
                    <a:pt x="3137" y="38875"/>
                  </a:lnTo>
                  <a:cubicBezTo>
                    <a:pt x="3137" y="38867"/>
                    <a:pt x="3136" y="38859"/>
                    <a:pt x="3135" y="38851"/>
                  </a:cubicBezTo>
                  <a:cubicBezTo>
                    <a:pt x="3125" y="38651"/>
                    <a:pt x="3115" y="38451"/>
                    <a:pt x="3111" y="38252"/>
                  </a:cubicBezTo>
                  <a:cubicBezTo>
                    <a:pt x="3107" y="38057"/>
                    <a:pt x="3113" y="37862"/>
                    <a:pt x="3123" y="37667"/>
                  </a:cubicBezTo>
                  <a:cubicBezTo>
                    <a:pt x="3148" y="37329"/>
                    <a:pt x="3177" y="36993"/>
                    <a:pt x="3212" y="36655"/>
                  </a:cubicBezTo>
                  <a:cubicBezTo>
                    <a:pt x="3227" y="36514"/>
                    <a:pt x="3246" y="36371"/>
                    <a:pt x="3269" y="36231"/>
                  </a:cubicBezTo>
                  <a:cubicBezTo>
                    <a:pt x="3295" y="36072"/>
                    <a:pt x="3325" y="35914"/>
                    <a:pt x="3357" y="35756"/>
                  </a:cubicBezTo>
                  <a:lnTo>
                    <a:pt x="3357" y="35756"/>
                  </a:lnTo>
                  <a:cubicBezTo>
                    <a:pt x="3356" y="35764"/>
                    <a:pt x="3355" y="35770"/>
                    <a:pt x="3353" y="35777"/>
                  </a:cubicBezTo>
                  <a:lnTo>
                    <a:pt x="3353" y="35777"/>
                  </a:lnTo>
                  <a:cubicBezTo>
                    <a:pt x="3422" y="35499"/>
                    <a:pt x="3495" y="35224"/>
                    <a:pt x="3584" y="34951"/>
                  </a:cubicBezTo>
                  <a:cubicBezTo>
                    <a:pt x="3675" y="34671"/>
                    <a:pt x="3772" y="34391"/>
                    <a:pt x="3866" y="34113"/>
                  </a:cubicBezTo>
                  <a:cubicBezTo>
                    <a:pt x="4046" y="33571"/>
                    <a:pt x="4176" y="33015"/>
                    <a:pt x="4343" y="32469"/>
                  </a:cubicBezTo>
                  <a:cubicBezTo>
                    <a:pt x="4455" y="32107"/>
                    <a:pt x="4587" y="31750"/>
                    <a:pt x="4707" y="31389"/>
                  </a:cubicBezTo>
                  <a:cubicBezTo>
                    <a:pt x="4765" y="31210"/>
                    <a:pt x="4812" y="31027"/>
                    <a:pt x="4859" y="30844"/>
                  </a:cubicBezTo>
                  <a:cubicBezTo>
                    <a:pt x="4904" y="30665"/>
                    <a:pt x="4951" y="30488"/>
                    <a:pt x="5003" y="30311"/>
                  </a:cubicBezTo>
                  <a:cubicBezTo>
                    <a:pt x="5030" y="30216"/>
                    <a:pt x="5058" y="30121"/>
                    <a:pt x="5083" y="30025"/>
                  </a:cubicBezTo>
                  <a:cubicBezTo>
                    <a:pt x="5104" y="29946"/>
                    <a:pt x="5118" y="29866"/>
                    <a:pt x="5132" y="29785"/>
                  </a:cubicBezTo>
                  <a:cubicBezTo>
                    <a:pt x="5162" y="29597"/>
                    <a:pt x="5189" y="29409"/>
                    <a:pt x="5208" y="29220"/>
                  </a:cubicBezTo>
                  <a:cubicBezTo>
                    <a:pt x="5224" y="29035"/>
                    <a:pt x="5234" y="28852"/>
                    <a:pt x="5241" y="28668"/>
                  </a:cubicBezTo>
                  <a:cubicBezTo>
                    <a:pt x="5247" y="28501"/>
                    <a:pt x="5247" y="28332"/>
                    <a:pt x="5256" y="28165"/>
                  </a:cubicBezTo>
                  <a:cubicBezTo>
                    <a:pt x="5269" y="28008"/>
                    <a:pt x="5287" y="27849"/>
                    <a:pt x="5292" y="27691"/>
                  </a:cubicBezTo>
                  <a:cubicBezTo>
                    <a:pt x="5298" y="27544"/>
                    <a:pt x="5291" y="27398"/>
                    <a:pt x="5275" y="27252"/>
                  </a:cubicBezTo>
                  <a:cubicBezTo>
                    <a:pt x="5258" y="27100"/>
                    <a:pt x="5234" y="26949"/>
                    <a:pt x="5214" y="26798"/>
                  </a:cubicBezTo>
                  <a:cubicBezTo>
                    <a:pt x="5195" y="26653"/>
                    <a:pt x="5177" y="26507"/>
                    <a:pt x="5158" y="26363"/>
                  </a:cubicBezTo>
                  <a:cubicBezTo>
                    <a:pt x="5117" y="26037"/>
                    <a:pt x="5065" y="25715"/>
                    <a:pt x="4990" y="25396"/>
                  </a:cubicBezTo>
                  <a:cubicBezTo>
                    <a:pt x="4908" y="25041"/>
                    <a:pt x="4803" y="24694"/>
                    <a:pt x="4698" y="24346"/>
                  </a:cubicBezTo>
                  <a:cubicBezTo>
                    <a:pt x="4593" y="24007"/>
                    <a:pt x="4468" y="23679"/>
                    <a:pt x="4349" y="23344"/>
                  </a:cubicBezTo>
                  <a:cubicBezTo>
                    <a:pt x="4288" y="23169"/>
                    <a:pt x="4225" y="22995"/>
                    <a:pt x="4158" y="22822"/>
                  </a:cubicBezTo>
                  <a:cubicBezTo>
                    <a:pt x="4092" y="22646"/>
                    <a:pt x="4024" y="22472"/>
                    <a:pt x="3962" y="22297"/>
                  </a:cubicBezTo>
                  <a:lnTo>
                    <a:pt x="3962" y="22297"/>
                  </a:lnTo>
                  <a:lnTo>
                    <a:pt x="3970" y="22318"/>
                  </a:lnTo>
                  <a:cubicBezTo>
                    <a:pt x="3876" y="22021"/>
                    <a:pt x="3798" y="21723"/>
                    <a:pt x="3733" y="21419"/>
                  </a:cubicBezTo>
                  <a:lnTo>
                    <a:pt x="3733" y="21419"/>
                  </a:lnTo>
                  <a:lnTo>
                    <a:pt x="3734" y="21421"/>
                  </a:lnTo>
                  <a:cubicBezTo>
                    <a:pt x="3702" y="21256"/>
                    <a:pt x="3674" y="21090"/>
                    <a:pt x="3650" y="20924"/>
                  </a:cubicBezTo>
                  <a:cubicBezTo>
                    <a:pt x="3626" y="20762"/>
                    <a:pt x="3612" y="20598"/>
                    <a:pt x="3598" y="20436"/>
                  </a:cubicBezTo>
                  <a:cubicBezTo>
                    <a:pt x="3578" y="20100"/>
                    <a:pt x="3564" y="19768"/>
                    <a:pt x="3575" y="19433"/>
                  </a:cubicBezTo>
                  <a:lnTo>
                    <a:pt x="3575" y="19433"/>
                  </a:lnTo>
                  <a:cubicBezTo>
                    <a:pt x="3575" y="19433"/>
                    <a:pt x="3574" y="19435"/>
                    <a:pt x="3574" y="19436"/>
                  </a:cubicBezTo>
                  <a:lnTo>
                    <a:pt x="3574" y="19436"/>
                  </a:lnTo>
                  <a:cubicBezTo>
                    <a:pt x="3576" y="19431"/>
                    <a:pt x="3576" y="19425"/>
                    <a:pt x="3576" y="19420"/>
                  </a:cubicBezTo>
                  <a:lnTo>
                    <a:pt x="3576" y="19417"/>
                  </a:lnTo>
                  <a:cubicBezTo>
                    <a:pt x="3582" y="19329"/>
                    <a:pt x="3586" y="19241"/>
                    <a:pt x="3601" y="19155"/>
                  </a:cubicBezTo>
                  <a:cubicBezTo>
                    <a:pt x="3615" y="19069"/>
                    <a:pt x="3630" y="18982"/>
                    <a:pt x="3647" y="18896"/>
                  </a:cubicBezTo>
                  <a:cubicBezTo>
                    <a:pt x="3692" y="18707"/>
                    <a:pt x="3738" y="18520"/>
                    <a:pt x="3786" y="18331"/>
                  </a:cubicBezTo>
                  <a:cubicBezTo>
                    <a:pt x="3834" y="18135"/>
                    <a:pt x="3876" y="17939"/>
                    <a:pt x="3917" y="17740"/>
                  </a:cubicBezTo>
                  <a:lnTo>
                    <a:pt x="3917" y="17740"/>
                  </a:lnTo>
                  <a:cubicBezTo>
                    <a:pt x="3915" y="17747"/>
                    <a:pt x="3913" y="17756"/>
                    <a:pt x="3912" y="17763"/>
                  </a:cubicBezTo>
                  <a:cubicBezTo>
                    <a:pt x="3942" y="17627"/>
                    <a:pt x="3974" y="17493"/>
                    <a:pt x="4014" y="17359"/>
                  </a:cubicBezTo>
                  <a:cubicBezTo>
                    <a:pt x="4055" y="17226"/>
                    <a:pt x="4098" y="17089"/>
                    <a:pt x="4141" y="16956"/>
                  </a:cubicBezTo>
                  <a:cubicBezTo>
                    <a:pt x="4218" y="16712"/>
                    <a:pt x="4296" y="16467"/>
                    <a:pt x="4349" y="16219"/>
                  </a:cubicBezTo>
                  <a:cubicBezTo>
                    <a:pt x="4405" y="15962"/>
                    <a:pt x="4454" y="15702"/>
                    <a:pt x="4505" y="15444"/>
                  </a:cubicBezTo>
                  <a:cubicBezTo>
                    <a:pt x="4519" y="15364"/>
                    <a:pt x="4535" y="15283"/>
                    <a:pt x="4551" y="15203"/>
                  </a:cubicBezTo>
                  <a:cubicBezTo>
                    <a:pt x="4557" y="15147"/>
                    <a:pt x="4568" y="15091"/>
                    <a:pt x="4582" y="15037"/>
                  </a:cubicBezTo>
                  <a:lnTo>
                    <a:pt x="4585" y="15018"/>
                  </a:lnTo>
                  <a:cubicBezTo>
                    <a:pt x="4586" y="15012"/>
                    <a:pt x="4587" y="15005"/>
                    <a:pt x="4589" y="14999"/>
                  </a:cubicBezTo>
                  <a:cubicBezTo>
                    <a:pt x="4607" y="14917"/>
                    <a:pt x="4629" y="14838"/>
                    <a:pt x="4653" y="14756"/>
                  </a:cubicBezTo>
                  <a:cubicBezTo>
                    <a:pt x="4677" y="14679"/>
                    <a:pt x="4699" y="14601"/>
                    <a:pt x="4723" y="14521"/>
                  </a:cubicBezTo>
                  <a:cubicBezTo>
                    <a:pt x="4726" y="14508"/>
                    <a:pt x="4731" y="14494"/>
                    <a:pt x="4734" y="14482"/>
                  </a:cubicBezTo>
                  <a:cubicBezTo>
                    <a:pt x="4778" y="14327"/>
                    <a:pt x="4827" y="14172"/>
                    <a:pt x="4873" y="14016"/>
                  </a:cubicBezTo>
                  <a:cubicBezTo>
                    <a:pt x="4883" y="13980"/>
                    <a:pt x="4892" y="13944"/>
                    <a:pt x="4901" y="13906"/>
                  </a:cubicBezTo>
                  <a:cubicBezTo>
                    <a:pt x="4927" y="13794"/>
                    <a:pt x="4950" y="13684"/>
                    <a:pt x="4968" y="13571"/>
                  </a:cubicBezTo>
                  <a:cubicBezTo>
                    <a:pt x="5004" y="13344"/>
                    <a:pt x="5016" y="13113"/>
                    <a:pt x="5025" y="12884"/>
                  </a:cubicBezTo>
                  <a:cubicBezTo>
                    <a:pt x="5040" y="12519"/>
                    <a:pt x="5039" y="12153"/>
                    <a:pt x="5028" y="11786"/>
                  </a:cubicBezTo>
                  <a:cubicBezTo>
                    <a:pt x="5017" y="11423"/>
                    <a:pt x="4995" y="11059"/>
                    <a:pt x="4951" y="10698"/>
                  </a:cubicBezTo>
                  <a:cubicBezTo>
                    <a:pt x="4907" y="10327"/>
                    <a:pt x="4842" y="9960"/>
                    <a:pt x="4773" y="9592"/>
                  </a:cubicBezTo>
                  <a:cubicBezTo>
                    <a:pt x="4703" y="9224"/>
                    <a:pt x="4612" y="8861"/>
                    <a:pt x="4536" y="8494"/>
                  </a:cubicBezTo>
                  <a:lnTo>
                    <a:pt x="4536" y="8494"/>
                  </a:lnTo>
                  <a:cubicBezTo>
                    <a:pt x="4537" y="8498"/>
                    <a:pt x="4538" y="8503"/>
                    <a:pt x="4541" y="8507"/>
                  </a:cubicBezTo>
                  <a:cubicBezTo>
                    <a:pt x="4479" y="8190"/>
                    <a:pt x="4418" y="7874"/>
                    <a:pt x="4350" y="7560"/>
                  </a:cubicBezTo>
                  <a:cubicBezTo>
                    <a:pt x="4286" y="7258"/>
                    <a:pt x="4211" y="6957"/>
                    <a:pt x="4144" y="6654"/>
                  </a:cubicBezTo>
                  <a:lnTo>
                    <a:pt x="4144" y="6654"/>
                  </a:lnTo>
                  <a:cubicBezTo>
                    <a:pt x="4144" y="6658"/>
                    <a:pt x="4145" y="6662"/>
                    <a:pt x="4145" y="6665"/>
                  </a:cubicBezTo>
                  <a:lnTo>
                    <a:pt x="4145" y="6665"/>
                  </a:lnTo>
                  <a:cubicBezTo>
                    <a:pt x="4105" y="6469"/>
                    <a:pt x="4069" y="6274"/>
                    <a:pt x="4040" y="6074"/>
                  </a:cubicBezTo>
                  <a:cubicBezTo>
                    <a:pt x="4006" y="5842"/>
                    <a:pt x="3974" y="5608"/>
                    <a:pt x="3940" y="5374"/>
                  </a:cubicBezTo>
                  <a:cubicBezTo>
                    <a:pt x="3910" y="5167"/>
                    <a:pt x="3885" y="4960"/>
                    <a:pt x="3862" y="4753"/>
                  </a:cubicBezTo>
                  <a:cubicBezTo>
                    <a:pt x="3839" y="4554"/>
                    <a:pt x="3828" y="4353"/>
                    <a:pt x="3814" y="4153"/>
                  </a:cubicBezTo>
                  <a:cubicBezTo>
                    <a:pt x="3797" y="3860"/>
                    <a:pt x="3778" y="3568"/>
                    <a:pt x="3780" y="3274"/>
                  </a:cubicBezTo>
                  <a:cubicBezTo>
                    <a:pt x="3783" y="2974"/>
                    <a:pt x="3792" y="2672"/>
                    <a:pt x="3810" y="2371"/>
                  </a:cubicBezTo>
                  <a:lnTo>
                    <a:pt x="3810" y="2371"/>
                  </a:lnTo>
                  <a:cubicBezTo>
                    <a:pt x="3820" y="2262"/>
                    <a:pt x="3829" y="2153"/>
                    <a:pt x="3843" y="2043"/>
                  </a:cubicBezTo>
                  <a:cubicBezTo>
                    <a:pt x="3857" y="1936"/>
                    <a:pt x="3874" y="1831"/>
                    <a:pt x="3892" y="1722"/>
                  </a:cubicBezTo>
                  <a:cubicBezTo>
                    <a:pt x="3930" y="1533"/>
                    <a:pt x="4130" y="792"/>
                    <a:pt x="4192" y="608"/>
                  </a:cubicBezTo>
                  <a:cubicBezTo>
                    <a:pt x="4192" y="608"/>
                    <a:pt x="4192" y="608"/>
                    <a:pt x="4192" y="608"/>
                  </a:cubicBezTo>
                  <a:cubicBezTo>
                    <a:pt x="4195" y="608"/>
                    <a:pt x="4345" y="359"/>
                    <a:pt x="4375" y="359"/>
                  </a:cubicBezTo>
                  <a:close/>
                  <a:moveTo>
                    <a:pt x="3870" y="450"/>
                  </a:moveTo>
                  <a:lnTo>
                    <a:pt x="3870" y="450"/>
                  </a:lnTo>
                  <a:cubicBezTo>
                    <a:pt x="3814" y="602"/>
                    <a:pt x="3764" y="756"/>
                    <a:pt x="3717" y="911"/>
                  </a:cubicBezTo>
                  <a:cubicBezTo>
                    <a:pt x="3669" y="1067"/>
                    <a:pt x="3634" y="1227"/>
                    <a:pt x="3596" y="1384"/>
                  </a:cubicBezTo>
                  <a:cubicBezTo>
                    <a:pt x="3556" y="1546"/>
                    <a:pt x="3529" y="1710"/>
                    <a:pt x="3503" y="1872"/>
                  </a:cubicBezTo>
                  <a:cubicBezTo>
                    <a:pt x="3475" y="2037"/>
                    <a:pt x="3458" y="2202"/>
                    <a:pt x="3451" y="2368"/>
                  </a:cubicBezTo>
                  <a:cubicBezTo>
                    <a:pt x="3432" y="2694"/>
                    <a:pt x="3419" y="3022"/>
                    <a:pt x="3423" y="3349"/>
                  </a:cubicBezTo>
                  <a:cubicBezTo>
                    <a:pt x="3425" y="3539"/>
                    <a:pt x="3430" y="3728"/>
                    <a:pt x="3439" y="3917"/>
                  </a:cubicBezTo>
                  <a:cubicBezTo>
                    <a:pt x="3451" y="4108"/>
                    <a:pt x="3459" y="4300"/>
                    <a:pt x="3477" y="4493"/>
                  </a:cubicBezTo>
                  <a:cubicBezTo>
                    <a:pt x="3512" y="4882"/>
                    <a:pt x="3563" y="5268"/>
                    <a:pt x="3617" y="5654"/>
                  </a:cubicBezTo>
                  <a:cubicBezTo>
                    <a:pt x="3668" y="6020"/>
                    <a:pt x="3714" y="6390"/>
                    <a:pt x="3798" y="6752"/>
                  </a:cubicBezTo>
                  <a:cubicBezTo>
                    <a:pt x="3883" y="7126"/>
                    <a:pt x="3974" y="7497"/>
                    <a:pt x="4052" y="7874"/>
                  </a:cubicBezTo>
                  <a:cubicBezTo>
                    <a:pt x="4051" y="7872"/>
                    <a:pt x="4050" y="7870"/>
                    <a:pt x="4050" y="7868"/>
                  </a:cubicBezTo>
                  <a:lnTo>
                    <a:pt x="4050" y="7868"/>
                  </a:lnTo>
                  <a:cubicBezTo>
                    <a:pt x="4099" y="8115"/>
                    <a:pt x="4144" y="8363"/>
                    <a:pt x="4195" y="8609"/>
                  </a:cubicBezTo>
                  <a:cubicBezTo>
                    <a:pt x="4249" y="8871"/>
                    <a:pt x="4309" y="9134"/>
                    <a:pt x="4367" y="9394"/>
                  </a:cubicBezTo>
                  <a:lnTo>
                    <a:pt x="4366" y="9393"/>
                  </a:lnTo>
                  <a:lnTo>
                    <a:pt x="4366" y="9393"/>
                  </a:lnTo>
                  <a:cubicBezTo>
                    <a:pt x="4429" y="9698"/>
                    <a:pt x="4485" y="10004"/>
                    <a:pt x="4533" y="10312"/>
                  </a:cubicBezTo>
                  <a:cubicBezTo>
                    <a:pt x="4582" y="10608"/>
                    <a:pt x="4615" y="10902"/>
                    <a:pt x="4639" y="11200"/>
                  </a:cubicBezTo>
                  <a:lnTo>
                    <a:pt x="4639" y="11194"/>
                  </a:lnTo>
                  <a:cubicBezTo>
                    <a:pt x="4640" y="11202"/>
                    <a:pt x="4641" y="11210"/>
                    <a:pt x="4641" y="11218"/>
                  </a:cubicBezTo>
                  <a:cubicBezTo>
                    <a:pt x="4661" y="11554"/>
                    <a:pt x="4676" y="11890"/>
                    <a:pt x="4677" y="12225"/>
                  </a:cubicBezTo>
                  <a:cubicBezTo>
                    <a:pt x="4678" y="12554"/>
                    <a:pt x="4669" y="12882"/>
                    <a:pt x="4649" y="13208"/>
                  </a:cubicBezTo>
                  <a:cubicBezTo>
                    <a:pt x="4637" y="13362"/>
                    <a:pt x="4617" y="13513"/>
                    <a:pt x="4588" y="13662"/>
                  </a:cubicBezTo>
                  <a:cubicBezTo>
                    <a:pt x="4558" y="13801"/>
                    <a:pt x="4517" y="13936"/>
                    <a:pt x="4486" y="14074"/>
                  </a:cubicBezTo>
                  <a:cubicBezTo>
                    <a:pt x="4484" y="14086"/>
                    <a:pt x="4481" y="14097"/>
                    <a:pt x="4479" y="14108"/>
                  </a:cubicBezTo>
                  <a:cubicBezTo>
                    <a:pt x="4475" y="14110"/>
                    <a:pt x="4470" y="14110"/>
                    <a:pt x="4466" y="14113"/>
                  </a:cubicBezTo>
                  <a:cubicBezTo>
                    <a:pt x="4453" y="14171"/>
                    <a:pt x="4446" y="14235"/>
                    <a:pt x="4417" y="14285"/>
                  </a:cubicBezTo>
                  <a:lnTo>
                    <a:pt x="4413" y="14294"/>
                  </a:lnTo>
                  <a:cubicBezTo>
                    <a:pt x="4406" y="14316"/>
                    <a:pt x="4400" y="14337"/>
                    <a:pt x="4394" y="14360"/>
                  </a:cubicBezTo>
                  <a:cubicBezTo>
                    <a:pt x="4374" y="14445"/>
                    <a:pt x="4354" y="14528"/>
                    <a:pt x="4333" y="14613"/>
                  </a:cubicBezTo>
                  <a:cubicBezTo>
                    <a:pt x="4300" y="14741"/>
                    <a:pt x="4259" y="14868"/>
                    <a:pt x="4229" y="14999"/>
                  </a:cubicBezTo>
                  <a:cubicBezTo>
                    <a:pt x="4226" y="15012"/>
                    <a:pt x="4222" y="15024"/>
                    <a:pt x="4216" y="15036"/>
                  </a:cubicBezTo>
                  <a:cubicBezTo>
                    <a:pt x="4210" y="15077"/>
                    <a:pt x="4202" y="15119"/>
                    <a:pt x="4194" y="15162"/>
                  </a:cubicBezTo>
                  <a:cubicBezTo>
                    <a:pt x="4136" y="15468"/>
                    <a:pt x="4075" y="15774"/>
                    <a:pt x="4014" y="16080"/>
                  </a:cubicBezTo>
                  <a:cubicBezTo>
                    <a:pt x="4015" y="16074"/>
                    <a:pt x="4016" y="16065"/>
                    <a:pt x="4017" y="16057"/>
                  </a:cubicBezTo>
                  <a:lnTo>
                    <a:pt x="4017" y="16057"/>
                  </a:lnTo>
                  <a:cubicBezTo>
                    <a:pt x="3986" y="16204"/>
                    <a:pt x="3953" y="16348"/>
                    <a:pt x="3910" y="16492"/>
                  </a:cubicBezTo>
                  <a:cubicBezTo>
                    <a:pt x="3864" y="16645"/>
                    <a:pt x="3815" y="16797"/>
                    <a:pt x="3767" y="16949"/>
                  </a:cubicBezTo>
                  <a:cubicBezTo>
                    <a:pt x="3719" y="17098"/>
                    <a:pt x="3674" y="17247"/>
                    <a:pt x="3630" y="17398"/>
                  </a:cubicBezTo>
                  <a:cubicBezTo>
                    <a:pt x="3589" y="17538"/>
                    <a:pt x="3563" y="17682"/>
                    <a:pt x="3534" y="17823"/>
                  </a:cubicBezTo>
                  <a:lnTo>
                    <a:pt x="3534" y="17823"/>
                  </a:lnTo>
                  <a:cubicBezTo>
                    <a:pt x="3535" y="17818"/>
                    <a:pt x="3537" y="17814"/>
                    <a:pt x="3539" y="17810"/>
                  </a:cubicBezTo>
                  <a:lnTo>
                    <a:pt x="3539" y="17810"/>
                  </a:lnTo>
                  <a:cubicBezTo>
                    <a:pt x="3470" y="18136"/>
                    <a:pt x="3382" y="18457"/>
                    <a:pt x="3305" y="18781"/>
                  </a:cubicBezTo>
                  <a:cubicBezTo>
                    <a:pt x="3232" y="19103"/>
                    <a:pt x="3201" y="19434"/>
                    <a:pt x="3210" y="19763"/>
                  </a:cubicBezTo>
                  <a:cubicBezTo>
                    <a:pt x="3214" y="19948"/>
                    <a:pt x="3221" y="20134"/>
                    <a:pt x="3231" y="20319"/>
                  </a:cubicBezTo>
                  <a:cubicBezTo>
                    <a:pt x="3245" y="20517"/>
                    <a:pt x="3262" y="20713"/>
                    <a:pt x="3286" y="20910"/>
                  </a:cubicBezTo>
                  <a:cubicBezTo>
                    <a:pt x="3332" y="21273"/>
                    <a:pt x="3402" y="21632"/>
                    <a:pt x="3497" y="21984"/>
                  </a:cubicBezTo>
                  <a:cubicBezTo>
                    <a:pt x="3543" y="22157"/>
                    <a:pt x="3593" y="22329"/>
                    <a:pt x="3653" y="22497"/>
                  </a:cubicBezTo>
                  <a:cubicBezTo>
                    <a:pt x="3714" y="22673"/>
                    <a:pt x="3783" y="22847"/>
                    <a:pt x="3850" y="23021"/>
                  </a:cubicBezTo>
                  <a:cubicBezTo>
                    <a:pt x="3914" y="23188"/>
                    <a:pt x="3975" y="23358"/>
                    <a:pt x="4034" y="23527"/>
                  </a:cubicBezTo>
                  <a:cubicBezTo>
                    <a:pt x="4096" y="23700"/>
                    <a:pt x="4161" y="23873"/>
                    <a:pt x="4223" y="24048"/>
                  </a:cubicBezTo>
                  <a:cubicBezTo>
                    <a:pt x="4221" y="24044"/>
                    <a:pt x="4219" y="24040"/>
                    <a:pt x="4218" y="24036"/>
                  </a:cubicBezTo>
                  <a:lnTo>
                    <a:pt x="4218" y="24036"/>
                  </a:lnTo>
                  <a:cubicBezTo>
                    <a:pt x="4313" y="24311"/>
                    <a:pt x="4396" y="24588"/>
                    <a:pt x="4478" y="24866"/>
                  </a:cubicBezTo>
                  <a:cubicBezTo>
                    <a:pt x="4561" y="25151"/>
                    <a:pt x="4637" y="25436"/>
                    <a:pt x="4697" y="25725"/>
                  </a:cubicBezTo>
                  <a:cubicBezTo>
                    <a:pt x="4747" y="25986"/>
                    <a:pt x="4783" y="26249"/>
                    <a:pt x="4816" y="26512"/>
                  </a:cubicBezTo>
                  <a:cubicBezTo>
                    <a:pt x="4837" y="26670"/>
                    <a:pt x="4857" y="26829"/>
                    <a:pt x="4877" y="26986"/>
                  </a:cubicBezTo>
                  <a:cubicBezTo>
                    <a:pt x="4898" y="27134"/>
                    <a:pt x="4921" y="27282"/>
                    <a:pt x="4933" y="27430"/>
                  </a:cubicBezTo>
                  <a:cubicBezTo>
                    <a:pt x="4940" y="27571"/>
                    <a:pt x="4933" y="27710"/>
                    <a:pt x="4925" y="27851"/>
                  </a:cubicBezTo>
                  <a:lnTo>
                    <a:pt x="4925" y="27850"/>
                  </a:lnTo>
                  <a:cubicBezTo>
                    <a:pt x="4910" y="28049"/>
                    <a:pt x="4890" y="28247"/>
                    <a:pt x="4888" y="28446"/>
                  </a:cubicBezTo>
                  <a:cubicBezTo>
                    <a:pt x="4885" y="28623"/>
                    <a:pt x="4880" y="28800"/>
                    <a:pt x="4870" y="28977"/>
                  </a:cubicBezTo>
                  <a:cubicBezTo>
                    <a:pt x="4849" y="29247"/>
                    <a:pt x="4815" y="29515"/>
                    <a:pt x="4771" y="29784"/>
                  </a:cubicBezTo>
                  <a:cubicBezTo>
                    <a:pt x="4753" y="29875"/>
                    <a:pt x="4733" y="29967"/>
                    <a:pt x="4706" y="30056"/>
                  </a:cubicBezTo>
                  <a:cubicBezTo>
                    <a:pt x="4680" y="30147"/>
                    <a:pt x="4652" y="30239"/>
                    <a:pt x="4626" y="30330"/>
                  </a:cubicBezTo>
                  <a:cubicBezTo>
                    <a:pt x="4576" y="30497"/>
                    <a:pt x="4536" y="30665"/>
                    <a:pt x="4494" y="30834"/>
                  </a:cubicBezTo>
                  <a:cubicBezTo>
                    <a:pt x="4451" y="31002"/>
                    <a:pt x="4403" y="31174"/>
                    <a:pt x="4347" y="31342"/>
                  </a:cubicBezTo>
                  <a:cubicBezTo>
                    <a:pt x="4286" y="31527"/>
                    <a:pt x="4222" y="31709"/>
                    <a:pt x="4159" y="31893"/>
                  </a:cubicBezTo>
                  <a:cubicBezTo>
                    <a:pt x="4100" y="32064"/>
                    <a:pt x="4042" y="32234"/>
                    <a:pt x="3990" y="32408"/>
                  </a:cubicBezTo>
                  <a:cubicBezTo>
                    <a:pt x="3937" y="32585"/>
                    <a:pt x="3886" y="32761"/>
                    <a:pt x="3836" y="32940"/>
                  </a:cubicBezTo>
                  <a:cubicBezTo>
                    <a:pt x="3790" y="33103"/>
                    <a:pt x="3745" y="33267"/>
                    <a:pt x="3699" y="33431"/>
                  </a:cubicBezTo>
                  <a:cubicBezTo>
                    <a:pt x="3650" y="33601"/>
                    <a:pt x="3605" y="33774"/>
                    <a:pt x="3549" y="33941"/>
                  </a:cubicBezTo>
                  <a:cubicBezTo>
                    <a:pt x="3425" y="34307"/>
                    <a:pt x="3297" y="34671"/>
                    <a:pt x="3183" y="35041"/>
                  </a:cubicBezTo>
                  <a:cubicBezTo>
                    <a:pt x="3072" y="35395"/>
                    <a:pt x="2986" y="35756"/>
                    <a:pt x="2926" y="36121"/>
                  </a:cubicBezTo>
                  <a:cubicBezTo>
                    <a:pt x="2865" y="36500"/>
                    <a:pt x="2830" y="36881"/>
                    <a:pt x="2796" y="37264"/>
                  </a:cubicBezTo>
                  <a:cubicBezTo>
                    <a:pt x="2764" y="37642"/>
                    <a:pt x="2741" y="38018"/>
                    <a:pt x="2756" y="38397"/>
                  </a:cubicBezTo>
                  <a:cubicBezTo>
                    <a:pt x="2764" y="38584"/>
                    <a:pt x="2770" y="38771"/>
                    <a:pt x="2787" y="38958"/>
                  </a:cubicBezTo>
                  <a:cubicBezTo>
                    <a:pt x="2805" y="39144"/>
                    <a:pt x="2821" y="39334"/>
                    <a:pt x="2861" y="39516"/>
                  </a:cubicBezTo>
                  <a:cubicBezTo>
                    <a:pt x="2883" y="39613"/>
                    <a:pt x="2904" y="39707"/>
                    <a:pt x="2929" y="39800"/>
                  </a:cubicBezTo>
                  <a:cubicBezTo>
                    <a:pt x="2956" y="39897"/>
                    <a:pt x="2983" y="39989"/>
                    <a:pt x="3014" y="40083"/>
                  </a:cubicBezTo>
                  <a:cubicBezTo>
                    <a:pt x="3070" y="40256"/>
                    <a:pt x="3134" y="40424"/>
                    <a:pt x="3205" y="40590"/>
                  </a:cubicBezTo>
                  <a:cubicBezTo>
                    <a:pt x="3355" y="40944"/>
                    <a:pt x="3527" y="41288"/>
                    <a:pt x="3707" y="41627"/>
                  </a:cubicBezTo>
                  <a:cubicBezTo>
                    <a:pt x="3787" y="41776"/>
                    <a:pt x="3871" y="41925"/>
                    <a:pt x="3964" y="42066"/>
                  </a:cubicBezTo>
                  <a:cubicBezTo>
                    <a:pt x="4035" y="42172"/>
                    <a:pt x="4110" y="42277"/>
                    <a:pt x="4183" y="42383"/>
                  </a:cubicBezTo>
                  <a:cubicBezTo>
                    <a:pt x="4078" y="42375"/>
                    <a:pt x="3975" y="42367"/>
                    <a:pt x="3870" y="42352"/>
                  </a:cubicBezTo>
                  <a:cubicBezTo>
                    <a:pt x="3813" y="42339"/>
                    <a:pt x="3756" y="42327"/>
                    <a:pt x="3700" y="42312"/>
                  </a:cubicBezTo>
                  <a:cubicBezTo>
                    <a:pt x="3694" y="42310"/>
                    <a:pt x="3687" y="42308"/>
                    <a:pt x="3681" y="42307"/>
                  </a:cubicBezTo>
                  <a:lnTo>
                    <a:pt x="3682" y="42307"/>
                  </a:lnTo>
                  <a:cubicBezTo>
                    <a:pt x="3676" y="42306"/>
                    <a:pt x="3671" y="42304"/>
                    <a:pt x="3665" y="42302"/>
                  </a:cubicBezTo>
                  <a:lnTo>
                    <a:pt x="3662" y="42302"/>
                  </a:lnTo>
                  <a:cubicBezTo>
                    <a:pt x="3647" y="42296"/>
                    <a:pt x="3630" y="42290"/>
                    <a:pt x="3614" y="42286"/>
                  </a:cubicBezTo>
                  <a:lnTo>
                    <a:pt x="3614" y="42286"/>
                  </a:lnTo>
                  <a:lnTo>
                    <a:pt x="3616" y="42288"/>
                  </a:lnTo>
                  <a:cubicBezTo>
                    <a:pt x="3423" y="42229"/>
                    <a:pt x="3234" y="42160"/>
                    <a:pt x="3051" y="42081"/>
                  </a:cubicBezTo>
                  <a:cubicBezTo>
                    <a:pt x="3049" y="42081"/>
                    <a:pt x="3047" y="42080"/>
                    <a:pt x="3043" y="42080"/>
                  </a:cubicBezTo>
                  <a:lnTo>
                    <a:pt x="3043" y="42080"/>
                  </a:lnTo>
                  <a:lnTo>
                    <a:pt x="3045" y="42081"/>
                  </a:lnTo>
                  <a:cubicBezTo>
                    <a:pt x="3043" y="42081"/>
                    <a:pt x="3042" y="42080"/>
                    <a:pt x="3041" y="42079"/>
                  </a:cubicBezTo>
                  <a:cubicBezTo>
                    <a:pt x="2948" y="42053"/>
                    <a:pt x="2864" y="41990"/>
                    <a:pt x="2784" y="41937"/>
                  </a:cubicBezTo>
                  <a:cubicBezTo>
                    <a:pt x="2657" y="41853"/>
                    <a:pt x="2537" y="41760"/>
                    <a:pt x="2421" y="41661"/>
                  </a:cubicBezTo>
                  <a:cubicBezTo>
                    <a:pt x="2419" y="41661"/>
                    <a:pt x="2418" y="41660"/>
                    <a:pt x="2415" y="41658"/>
                  </a:cubicBezTo>
                  <a:cubicBezTo>
                    <a:pt x="2349" y="41617"/>
                    <a:pt x="2291" y="41559"/>
                    <a:pt x="2235" y="41506"/>
                  </a:cubicBezTo>
                  <a:cubicBezTo>
                    <a:pt x="2202" y="41477"/>
                    <a:pt x="2171" y="41445"/>
                    <a:pt x="2142" y="41414"/>
                  </a:cubicBezTo>
                  <a:cubicBezTo>
                    <a:pt x="2137" y="41409"/>
                    <a:pt x="2132" y="41404"/>
                    <a:pt x="2128" y="41398"/>
                  </a:cubicBezTo>
                  <a:lnTo>
                    <a:pt x="2127" y="41398"/>
                  </a:lnTo>
                  <a:cubicBezTo>
                    <a:pt x="2101" y="41373"/>
                    <a:pt x="2078" y="41344"/>
                    <a:pt x="2061" y="41311"/>
                  </a:cubicBezTo>
                  <a:cubicBezTo>
                    <a:pt x="2060" y="41308"/>
                    <a:pt x="2058" y="41305"/>
                    <a:pt x="2057" y="41302"/>
                  </a:cubicBezTo>
                  <a:cubicBezTo>
                    <a:pt x="2049" y="41290"/>
                    <a:pt x="2039" y="41280"/>
                    <a:pt x="2031" y="41268"/>
                  </a:cubicBezTo>
                  <a:cubicBezTo>
                    <a:pt x="1883" y="41072"/>
                    <a:pt x="1734" y="40876"/>
                    <a:pt x="1586" y="40682"/>
                  </a:cubicBezTo>
                  <a:cubicBezTo>
                    <a:pt x="1586" y="40681"/>
                    <a:pt x="1586" y="40681"/>
                    <a:pt x="1584" y="40679"/>
                  </a:cubicBezTo>
                  <a:cubicBezTo>
                    <a:pt x="1583" y="40678"/>
                    <a:pt x="1583" y="40678"/>
                    <a:pt x="1582" y="40677"/>
                  </a:cubicBezTo>
                  <a:lnTo>
                    <a:pt x="1583" y="40677"/>
                  </a:lnTo>
                  <a:cubicBezTo>
                    <a:pt x="1496" y="40558"/>
                    <a:pt x="1409" y="40438"/>
                    <a:pt x="1333" y="40315"/>
                  </a:cubicBezTo>
                  <a:cubicBezTo>
                    <a:pt x="1251" y="40181"/>
                    <a:pt x="1173" y="40047"/>
                    <a:pt x="1093" y="39911"/>
                  </a:cubicBezTo>
                  <a:lnTo>
                    <a:pt x="1093" y="39911"/>
                  </a:lnTo>
                  <a:cubicBezTo>
                    <a:pt x="1097" y="39917"/>
                    <a:pt x="1100" y="39922"/>
                    <a:pt x="1104" y="39927"/>
                  </a:cubicBezTo>
                  <a:cubicBezTo>
                    <a:pt x="1033" y="39796"/>
                    <a:pt x="960" y="39664"/>
                    <a:pt x="898" y="39531"/>
                  </a:cubicBezTo>
                  <a:cubicBezTo>
                    <a:pt x="867" y="39465"/>
                    <a:pt x="834" y="39401"/>
                    <a:pt x="807" y="39336"/>
                  </a:cubicBezTo>
                  <a:cubicBezTo>
                    <a:pt x="780" y="39267"/>
                    <a:pt x="751" y="39200"/>
                    <a:pt x="723" y="39131"/>
                  </a:cubicBezTo>
                  <a:lnTo>
                    <a:pt x="723" y="39131"/>
                  </a:lnTo>
                  <a:cubicBezTo>
                    <a:pt x="726" y="39138"/>
                    <a:pt x="729" y="39146"/>
                    <a:pt x="732" y="39153"/>
                  </a:cubicBezTo>
                  <a:cubicBezTo>
                    <a:pt x="706" y="39076"/>
                    <a:pt x="673" y="38999"/>
                    <a:pt x="651" y="38921"/>
                  </a:cubicBezTo>
                  <a:cubicBezTo>
                    <a:pt x="629" y="38843"/>
                    <a:pt x="608" y="38765"/>
                    <a:pt x="585" y="38687"/>
                  </a:cubicBezTo>
                  <a:lnTo>
                    <a:pt x="585" y="38687"/>
                  </a:lnTo>
                  <a:cubicBezTo>
                    <a:pt x="585" y="38691"/>
                    <a:pt x="586" y="38695"/>
                    <a:pt x="586" y="38698"/>
                  </a:cubicBezTo>
                  <a:cubicBezTo>
                    <a:pt x="585" y="38691"/>
                    <a:pt x="582" y="38682"/>
                    <a:pt x="581" y="38675"/>
                  </a:cubicBezTo>
                  <a:lnTo>
                    <a:pt x="581" y="38674"/>
                  </a:lnTo>
                  <a:cubicBezTo>
                    <a:pt x="545" y="38520"/>
                    <a:pt x="510" y="38365"/>
                    <a:pt x="477" y="38207"/>
                  </a:cubicBezTo>
                  <a:cubicBezTo>
                    <a:pt x="445" y="38058"/>
                    <a:pt x="422" y="37906"/>
                    <a:pt x="400" y="37753"/>
                  </a:cubicBezTo>
                  <a:lnTo>
                    <a:pt x="400" y="37764"/>
                  </a:lnTo>
                  <a:cubicBezTo>
                    <a:pt x="400" y="37760"/>
                    <a:pt x="399" y="37754"/>
                    <a:pt x="399" y="37749"/>
                  </a:cubicBezTo>
                  <a:cubicBezTo>
                    <a:pt x="399" y="37746"/>
                    <a:pt x="397" y="37744"/>
                    <a:pt x="397" y="37740"/>
                  </a:cubicBezTo>
                  <a:lnTo>
                    <a:pt x="397" y="37740"/>
                  </a:lnTo>
                  <a:cubicBezTo>
                    <a:pt x="397" y="37741"/>
                    <a:pt x="398" y="37743"/>
                    <a:pt x="398" y="37744"/>
                  </a:cubicBezTo>
                  <a:lnTo>
                    <a:pt x="398" y="37744"/>
                  </a:lnTo>
                  <a:cubicBezTo>
                    <a:pt x="386" y="37615"/>
                    <a:pt x="376" y="37486"/>
                    <a:pt x="369" y="37356"/>
                  </a:cubicBezTo>
                  <a:cubicBezTo>
                    <a:pt x="363" y="37237"/>
                    <a:pt x="363" y="37117"/>
                    <a:pt x="361" y="36996"/>
                  </a:cubicBezTo>
                  <a:cubicBezTo>
                    <a:pt x="368" y="36732"/>
                    <a:pt x="376" y="36468"/>
                    <a:pt x="406" y="36204"/>
                  </a:cubicBezTo>
                  <a:cubicBezTo>
                    <a:pt x="433" y="35946"/>
                    <a:pt x="534" y="35234"/>
                    <a:pt x="558" y="35125"/>
                  </a:cubicBezTo>
                  <a:cubicBezTo>
                    <a:pt x="581" y="35022"/>
                    <a:pt x="629" y="34835"/>
                    <a:pt x="630" y="34835"/>
                  </a:cubicBezTo>
                  <a:lnTo>
                    <a:pt x="630" y="34835"/>
                  </a:lnTo>
                  <a:cubicBezTo>
                    <a:pt x="630" y="34835"/>
                    <a:pt x="630" y="34835"/>
                    <a:pt x="630" y="34835"/>
                  </a:cubicBezTo>
                  <a:cubicBezTo>
                    <a:pt x="663" y="34730"/>
                    <a:pt x="838" y="34269"/>
                    <a:pt x="838" y="34269"/>
                  </a:cubicBezTo>
                  <a:lnTo>
                    <a:pt x="838" y="34269"/>
                  </a:lnTo>
                  <a:cubicBezTo>
                    <a:pt x="838" y="34269"/>
                    <a:pt x="838" y="34269"/>
                    <a:pt x="838" y="34269"/>
                  </a:cubicBezTo>
                  <a:cubicBezTo>
                    <a:pt x="839" y="34266"/>
                    <a:pt x="961" y="34022"/>
                    <a:pt x="1023" y="33912"/>
                  </a:cubicBezTo>
                  <a:cubicBezTo>
                    <a:pt x="1089" y="33797"/>
                    <a:pt x="1322" y="33409"/>
                    <a:pt x="1377" y="33319"/>
                  </a:cubicBezTo>
                  <a:cubicBezTo>
                    <a:pt x="1475" y="33164"/>
                    <a:pt x="1875" y="32523"/>
                    <a:pt x="1973" y="32355"/>
                  </a:cubicBezTo>
                  <a:cubicBezTo>
                    <a:pt x="2159" y="32033"/>
                    <a:pt x="2859" y="30720"/>
                    <a:pt x="2964" y="30367"/>
                  </a:cubicBezTo>
                  <a:cubicBezTo>
                    <a:pt x="2990" y="30281"/>
                    <a:pt x="3016" y="30195"/>
                    <a:pt x="3033" y="30107"/>
                  </a:cubicBezTo>
                  <a:cubicBezTo>
                    <a:pt x="3051" y="30014"/>
                    <a:pt x="3067" y="29920"/>
                    <a:pt x="3077" y="29827"/>
                  </a:cubicBezTo>
                  <a:cubicBezTo>
                    <a:pt x="3088" y="29736"/>
                    <a:pt x="3092" y="29646"/>
                    <a:pt x="3091" y="29554"/>
                  </a:cubicBezTo>
                  <a:cubicBezTo>
                    <a:pt x="3091" y="29465"/>
                    <a:pt x="3089" y="29377"/>
                    <a:pt x="3083" y="29290"/>
                  </a:cubicBezTo>
                  <a:cubicBezTo>
                    <a:pt x="3070" y="29103"/>
                    <a:pt x="3049" y="28917"/>
                    <a:pt x="3036" y="28730"/>
                  </a:cubicBezTo>
                  <a:cubicBezTo>
                    <a:pt x="3023" y="28540"/>
                    <a:pt x="3021" y="28348"/>
                    <a:pt x="3013" y="28157"/>
                  </a:cubicBezTo>
                  <a:cubicBezTo>
                    <a:pt x="3004" y="27973"/>
                    <a:pt x="2979" y="27790"/>
                    <a:pt x="2954" y="27608"/>
                  </a:cubicBezTo>
                  <a:cubicBezTo>
                    <a:pt x="2927" y="27420"/>
                    <a:pt x="2891" y="27234"/>
                    <a:pt x="2849" y="27049"/>
                  </a:cubicBezTo>
                  <a:cubicBezTo>
                    <a:pt x="2770" y="26701"/>
                    <a:pt x="2638" y="26369"/>
                    <a:pt x="2506" y="26038"/>
                  </a:cubicBezTo>
                  <a:cubicBezTo>
                    <a:pt x="2506" y="26036"/>
                    <a:pt x="2505" y="26035"/>
                    <a:pt x="2504" y="26034"/>
                  </a:cubicBezTo>
                  <a:cubicBezTo>
                    <a:pt x="2498" y="26018"/>
                    <a:pt x="2490" y="26003"/>
                    <a:pt x="2485" y="25986"/>
                  </a:cubicBezTo>
                  <a:cubicBezTo>
                    <a:pt x="2483" y="25979"/>
                    <a:pt x="2480" y="25971"/>
                    <a:pt x="2475" y="25965"/>
                  </a:cubicBezTo>
                  <a:cubicBezTo>
                    <a:pt x="2472" y="25953"/>
                    <a:pt x="2469" y="25942"/>
                    <a:pt x="2463" y="25931"/>
                  </a:cubicBezTo>
                  <a:cubicBezTo>
                    <a:pt x="2461" y="25921"/>
                    <a:pt x="2456" y="25911"/>
                    <a:pt x="2452" y="25901"/>
                  </a:cubicBezTo>
                  <a:cubicBezTo>
                    <a:pt x="2386" y="25735"/>
                    <a:pt x="2321" y="25571"/>
                    <a:pt x="2248" y="25407"/>
                  </a:cubicBezTo>
                  <a:cubicBezTo>
                    <a:pt x="2177" y="25245"/>
                    <a:pt x="2099" y="25089"/>
                    <a:pt x="2017" y="24931"/>
                  </a:cubicBezTo>
                  <a:cubicBezTo>
                    <a:pt x="1851" y="24609"/>
                    <a:pt x="1689" y="24286"/>
                    <a:pt x="1523" y="23964"/>
                  </a:cubicBezTo>
                  <a:cubicBezTo>
                    <a:pt x="1351" y="23629"/>
                    <a:pt x="1203" y="23284"/>
                    <a:pt x="1063" y="22936"/>
                  </a:cubicBezTo>
                  <a:lnTo>
                    <a:pt x="1063" y="22936"/>
                  </a:lnTo>
                  <a:cubicBezTo>
                    <a:pt x="1064" y="22940"/>
                    <a:pt x="1067" y="22944"/>
                    <a:pt x="1069" y="22948"/>
                  </a:cubicBezTo>
                  <a:lnTo>
                    <a:pt x="1069" y="22948"/>
                  </a:lnTo>
                  <a:cubicBezTo>
                    <a:pt x="980" y="22725"/>
                    <a:pt x="906" y="22497"/>
                    <a:pt x="843" y="22264"/>
                  </a:cubicBezTo>
                  <a:cubicBezTo>
                    <a:pt x="761" y="21911"/>
                    <a:pt x="690" y="21552"/>
                    <a:pt x="640" y="21188"/>
                  </a:cubicBezTo>
                  <a:cubicBezTo>
                    <a:pt x="628" y="21047"/>
                    <a:pt x="616" y="20906"/>
                    <a:pt x="608" y="20763"/>
                  </a:cubicBezTo>
                  <a:cubicBezTo>
                    <a:pt x="599" y="20616"/>
                    <a:pt x="598" y="20469"/>
                    <a:pt x="600" y="20322"/>
                  </a:cubicBezTo>
                  <a:cubicBezTo>
                    <a:pt x="609" y="20216"/>
                    <a:pt x="618" y="20110"/>
                    <a:pt x="631" y="20006"/>
                  </a:cubicBezTo>
                  <a:cubicBezTo>
                    <a:pt x="669" y="19799"/>
                    <a:pt x="716" y="19595"/>
                    <a:pt x="758" y="19387"/>
                  </a:cubicBezTo>
                  <a:cubicBezTo>
                    <a:pt x="798" y="19194"/>
                    <a:pt x="835" y="18999"/>
                    <a:pt x="883" y="18806"/>
                  </a:cubicBezTo>
                  <a:cubicBezTo>
                    <a:pt x="918" y="18688"/>
                    <a:pt x="954" y="18571"/>
                    <a:pt x="1000" y="18457"/>
                  </a:cubicBezTo>
                  <a:cubicBezTo>
                    <a:pt x="1046" y="18343"/>
                    <a:pt x="1092" y="18226"/>
                    <a:pt x="1137" y="18109"/>
                  </a:cubicBezTo>
                  <a:cubicBezTo>
                    <a:pt x="1217" y="17905"/>
                    <a:pt x="1286" y="17697"/>
                    <a:pt x="1370" y="17494"/>
                  </a:cubicBezTo>
                  <a:cubicBezTo>
                    <a:pt x="1421" y="17384"/>
                    <a:pt x="1470" y="17275"/>
                    <a:pt x="1528" y="17168"/>
                  </a:cubicBezTo>
                  <a:cubicBezTo>
                    <a:pt x="1588" y="17060"/>
                    <a:pt x="1651" y="16954"/>
                    <a:pt x="1714" y="16848"/>
                  </a:cubicBezTo>
                  <a:lnTo>
                    <a:pt x="1714" y="16848"/>
                  </a:lnTo>
                  <a:cubicBezTo>
                    <a:pt x="1712" y="16852"/>
                    <a:pt x="1709" y="16856"/>
                    <a:pt x="1707" y="16859"/>
                  </a:cubicBezTo>
                  <a:cubicBezTo>
                    <a:pt x="1794" y="16716"/>
                    <a:pt x="1882" y="16572"/>
                    <a:pt x="1969" y="16429"/>
                  </a:cubicBezTo>
                  <a:cubicBezTo>
                    <a:pt x="2045" y="16304"/>
                    <a:pt x="2121" y="16181"/>
                    <a:pt x="2185" y="16050"/>
                  </a:cubicBezTo>
                  <a:cubicBezTo>
                    <a:pt x="2256" y="15906"/>
                    <a:pt x="2321" y="15759"/>
                    <a:pt x="2390" y="15614"/>
                  </a:cubicBezTo>
                  <a:cubicBezTo>
                    <a:pt x="2446" y="15490"/>
                    <a:pt x="2508" y="15369"/>
                    <a:pt x="2572" y="15247"/>
                  </a:cubicBezTo>
                  <a:cubicBezTo>
                    <a:pt x="2716" y="14972"/>
                    <a:pt x="2856" y="14694"/>
                    <a:pt x="2979" y="14408"/>
                  </a:cubicBezTo>
                  <a:cubicBezTo>
                    <a:pt x="3036" y="14276"/>
                    <a:pt x="3095" y="14143"/>
                    <a:pt x="3141" y="14006"/>
                  </a:cubicBezTo>
                  <a:cubicBezTo>
                    <a:pt x="3167" y="13925"/>
                    <a:pt x="3189" y="13844"/>
                    <a:pt x="3213" y="13764"/>
                  </a:cubicBezTo>
                  <a:cubicBezTo>
                    <a:pt x="3233" y="13725"/>
                    <a:pt x="3249" y="13685"/>
                    <a:pt x="3260" y="13642"/>
                  </a:cubicBezTo>
                  <a:cubicBezTo>
                    <a:pt x="3295" y="13499"/>
                    <a:pt x="3314" y="13352"/>
                    <a:pt x="3335" y="13205"/>
                  </a:cubicBezTo>
                  <a:cubicBezTo>
                    <a:pt x="3357" y="13056"/>
                    <a:pt x="3365" y="12908"/>
                    <a:pt x="3377" y="12758"/>
                  </a:cubicBezTo>
                  <a:cubicBezTo>
                    <a:pt x="3388" y="12609"/>
                    <a:pt x="3409" y="12459"/>
                    <a:pt x="3426" y="12309"/>
                  </a:cubicBezTo>
                  <a:cubicBezTo>
                    <a:pt x="3456" y="12003"/>
                    <a:pt x="3490" y="11694"/>
                    <a:pt x="3491" y="11388"/>
                  </a:cubicBezTo>
                  <a:cubicBezTo>
                    <a:pt x="3493" y="11227"/>
                    <a:pt x="3491" y="11066"/>
                    <a:pt x="3478" y="10906"/>
                  </a:cubicBezTo>
                  <a:cubicBezTo>
                    <a:pt x="3465" y="10752"/>
                    <a:pt x="3444" y="10597"/>
                    <a:pt x="3421" y="10444"/>
                  </a:cubicBezTo>
                  <a:cubicBezTo>
                    <a:pt x="3370" y="10095"/>
                    <a:pt x="3317" y="9743"/>
                    <a:pt x="3233" y="9399"/>
                  </a:cubicBezTo>
                  <a:cubicBezTo>
                    <a:pt x="3146" y="9044"/>
                    <a:pt x="3043" y="8692"/>
                    <a:pt x="2938" y="8340"/>
                  </a:cubicBezTo>
                  <a:cubicBezTo>
                    <a:pt x="2883" y="8165"/>
                    <a:pt x="2829" y="7991"/>
                    <a:pt x="2780" y="7814"/>
                  </a:cubicBezTo>
                  <a:cubicBezTo>
                    <a:pt x="2731" y="7641"/>
                    <a:pt x="2690" y="7464"/>
                    <a:pt x="2629" y="7293"/>
                  </a:cubicBezTo>
                  <a:cubicBezTo>
                    <a:pt x="2569" y="7118"/>
                    <a:pt x="2507" y="6945"/>
                    <a:pt x="2449" y="6772"/>
                  </a:cubicBezTo>
                  <a:cubicBezTo>
                    <a:pt x="2389" y="6595"/>
                    <a:pt x="2338" y="6416"/>
                    <a:pt x="2292" y="6237"/>
                  </a:cubicBezTo>
                  <a:lnTo>
                    <a:pt x="2292" y="6237"/>
                  </a:lnTo>
                  <a:cubicBezTo>
                    <a:pt x="2293" y="6243"/>
                    <a:pt x="2296" y="6252"/>
                    <a:pt x="2297" y="6260"/>
                  </a:cubicBezTo>
                  <a:cubicBezTo>
                    <a:pt x="2204" y="5889"/>
                    <a:pt x="2125" y="5519"/>
                    <a:pt x="2083" y="5140"/>
                  </a:cubicBezTo>
                  <a:cubicBezTo>
                    <a:pt x="2080" y="5132"/>
                    <a:pt x="2079" y="5125"/>
                    <a:pt x="2079" y="5118"/>
                  </a:cubicBezTo>
                  <a:lnTo>
                    <a:pt x="2079" y="5118"/>
                  </a:lnTo>
                  <a:cubicBezTo>
                    <a:pt x="2079" y="5120"/>
                    <a:pt x="2080" y="5123"/>
                    <a:pt x="2080" y="5125"/>
                  </a:cubicBezTo>
                  <a:lnTo>
                    <a:pt x="2080" y="5125"/>
                  </a:lnTo>
                  <a:cubicBezTo>
                    <a:pt x="2064" y="4936"/>
                    <a:pt x="2056" y="4744"/>
                    <a:pt x="2040" y="4554"/>
                  </a:cubicBezTo>
                  <a:cubicBezTo>
                    <a:pt x="2023" y="4354"/>
                    <a:pt x="2010" y="4156"/>
                    <a:pt x="2007" y="3955"/>
                  </a:cubicBezTo>
                  <a:cubicBezTo>
                    <a:pt x="2013" y="3792"/>
                    <a:pt x="2027" y="3631"/>
                    <a:pt x="2050" y="3470"/>
                  </a:cubicBezTo>
                  <a:lnTo>
                    <a:pt x="2050" y="3470"/>
                  </a:lnTo>
                  <a:cubicBezTo>
                    <a:pt x="2050" y="3470"/>
                    <a:pt x="2050" y="3470"/>
                    <a:pt x="2050" y="3471"/>
                  </a:cubicBezTo>
                  <a:cubicBezTo>
                    <a:pt x="2071" y="3347"/>
                    <a:pt x="2095" y="3223"/>
                    <a:pt x="2126" y="3100"/>
                  </a:cubicBezTo>
                  <a:cubicBezTo>
                    <a:pt x="2152" y="2985"/>
                    <a:pt x="2184" y="2873"/>
                    <a:pt x="2216" y="2762"/>
                  </a:cubicBezTo>
                  <a:lnTo>
                    <a:pt x="2215" y="2762"/>
                  </a:lnTo>
                  <a:cubicBezTo>
                    <a:pt x="2274" y="2568"/>
                    <a:pt x="2335" y="2373"/>
                    <a:pt x="2410" y="2183"/>
                  </a:cubicBezTo>
                  <a:lnTo>
                    <a:pt x="2410" y="2183"/>
                  </a:lnTo>
                  <a:cubicBezTo>
                    <a:pt x="2409" y="2185"/>
                    <a:pt x="2408" y="2187"/>
                    <a:pt x="2407" y="2189"/>
                  </a:cubicBezTo>
                  <a:cubicBezTo>
                    <a:pt x="2410" y="2182"/>
                    <a:pt x="2413" y="2176"/>
                    <a:pt x="2416" y="2169"/>
                  </a:cubicBezTo>
                  <a:lnTo>
                    <a:pt x="2416" y="2169"/>
                  </a:lnTo>
                  <a:cubicBezTo>
                    <a:pt x="2414" y="2174"/>
                    <a:pt x="2412" y="2179"/>
                    <a:pt x="2410" y="2183"/>
                  </a:cubicBezTo>
                  <a:lnTo>
                    <a:pt x="2410" y="2183"/>
                  </a:lnTo>
                  <a:cubicBezTo>
                    <a:pt x="2412" y="2179"/>
                    <a:pt x="2415" y="2173"/>
                    <a:pt x="2416" y="2168"/>
                  </a:cubicBezTo>
                  <a:lnTo>
                    <a:pt x="2416" y="2168"/>
                  </a:lnTo>
                  <a:cubicBezTo>
                    <a:pt x="2416" y="2169"/>
                    <a:pt x="2416" y="2169"/>
                    <a:pt x="2416" y="2169"/>
                  </a:cubicBezTo>
                  <a:lnTo>
                    <a:pt x="2416" y="2169"/>
                  </a:lnTo>
                  <a:cubicBezTo>
                    <a:pt x="2416" y="2169"/>
                    <a:pt x="2416" y="2168"/>
                    <a:pt x="2416" y="2168"/>
                  </a:cubicBezTo>
                  <a:lnTo>
                    <a:pt x="2416" y="2168"/>
                  </a:lnTo>
                  <a:cubicBezTo>
                    <a:pt x="2416" y="2168"/>
                    <a:pt x="2416" y="2168"/>
                    <a:pt x="2416" y="2168"/>
                  </a:cubicBezTo>
                  <a:lnTo>
                    <a:pt x="2416" y="2168"/>
                  </a:lnTo>
                  <a:cubicBezTo>
                    <a:pt x="2486" y="2015"/>
                    <a:pt x="2557" y="1862"/>
                    <a:pt x="2627" y="1709"/>
                  </a:cubicBezTo>
                  <a:cubicBezTo>
                    <a:pt x="2699" y="1555"/>
                    <a:pt x="2772" y="1403"/>
                    <a:pt x="2852" y="1256"/>
                  </a:cubicBezTo>
                  <a:cubicBezTo>
                    <a:pt x="2854" y="1255"/>
                    <a:pt x="2854" y="1255"/>
                    <a:pt x="2854" y="1254"/>
                  </a:cubicBezTo>
                  <a:lnTo>
                    <a:pt x="2855" y="1252"/>
                  </a:lnTo>
                  <a:cubicBezTo>
                    <a:pt x="2858" y="1247"/>
                    <a:pt x="2861" y="1242"/>
                    <a:pt x="2864" y="1237"/>
                  </a:cubicBezTo>
                  <a:lnTo>
                    <a:pt x="2864" y="1237"/>
                  </a:lnTo>
                  <a:lnTo>
                    <a:pt x="2860" y="1246"/>
                  </a:lnTo>
                  <a:cubicBezTo>
                    <a:pt x="2918" y="1154"/>
                    <a:pt x="2981" y="1065"/>
                    <a:pt x="3048" y="980"/>
                  </a:cubicBezTo>
                  <a:cubicBezTo>
                    <a:pt x="3105" y="915"/>
                    <a:pt x="3162" y="854"/>
                    <a:pt x="3222" y="794"/>
                  </a:cubicBezTo>
                  <a:cubicBezTo>
                    <a:pt x="3272" y="750"/>
                    <a:pt x="3322" y="706"/>
                    <a:pt x="3374" y="664"/>
                  </a:cubicBezTo>
                  <a:cubicBezTo>
                    <a:pt x="3409" y="638"/>
                    <a:pt x="3444" y="613"/>
                    <a:pt x="3479" y="589"/>
                  </a:cubicBezTo>
                  <a:cubicBezTo>
                    <a:pt x="3522" y="568"/>
                    <a:pt x="3562" y="549"/>
                    <a:pt x="3606" y="531"/>
                  </a:cubicBezTo>
                  <a:cubicBezTo>
                    <a:pt x="3693" y="500"/>
                    <a:pt x="3781" y="475"/>
                    <a:pt x="3870" y="450"/>
                  </a:cubicBezTo>
                  <a:close/>
                  <a:moveTo>
                    <a:pt x="4305" y="0"/>
                  </a:moveTo>
                  <a:lnTo>
                    <a:pt x="4244" y="4"/>
                  </a:lnTo>
                  <a:cubicBezTo>
                    <a:pt x="4240" y="4"/>
                    <a:pt x="4235" y="5"/>
                    <a:pt x="4230" y="5"/>
                  </a:cubicBezTo>
                  <a:lnTo>
                    <a:pt x="4226" y="5"/>
                  </a:lnTo>
                  <a:cubicBezTo>
                    <a:pt x="4170" y="10"/>
                    <a:pt x="4116" y="14"/>
                    <a:pt x="4059" y="19"/>
                  </a:cubicBezTo>
                  <a:cubicBezTo>
                    <a:pt x="4051" y="22"/>
                    <a:pt x="4042" y="24"/>
                    <a:pt x="4034" y="25"/>
                  </a:cubicBezTo>
                  <a:cubicBezTo>
                    <a:pt x="4032" y="31"/>
                    <a:pt x="4030" y="36"/>
                    <a:pt x="4027" y="40"/>
                  </a:cubicBezTo>
                  <a:cubicBezTo>
                    <a:pt x="4015" y="43"/>
                    <a:pt x="4001" y="45"/>
                    <a:pt x="3987" y="49"/>
                  </a:cubicBezTo>
                  <a:cubicBezTo>
                    <a:pt x="3817" y="90"/>
                    <a:pt x="3649" y="139"/>
                    <a:pt x="3485" y="199"/>
                  </a:cubicBezTo>
                  <a:cubicBezTo>
                    <a:pt x="3282" y="271"/>
                    <a:pt x="3107" y="410"/>
                    <a:pt x="2958" y="560"/>
                  </a:cubicBezTo>
                  <a:cubicBezTo>
                    <a:pt x="2824" y="694"/>
                    <a:pt x="2700" y="834"/>
                    <a:pt x="2600" y="995"/>
                  </a:cubicBezTo>
                  <a:cubicBezTo>
                    <a:pt x="2502" y="1148"/>
                    <a:pt x="2423" y="1311"/>
                    <a:pt x="2347" y="1475"/>
                  </a:cubicBezTo>
                  <a:cubicBezTo>
                    <a:pt x="2269" y="1639"/>
                    <a:pt x="2191" y="1803"/>
                    <a:pt x="2117" y="1969"/>
                  </a:cubicBezTo>
                  <a:cubicBezTo>
                    <a:pt x="2047" y="2131"/>
                    <a:pt x="1986" y="2296"/>
                    <a:pt x="1935" y="2465"/>
                  </a:cubicBezTo>
                  <a:cubicBezTo>
                    <a:pt x="1882" y="2633"/>
                    <a:pt x="1832" y="2803"/>
                    <a:pt x="1790" y="2974"/>
                  </a:cubicBezTo>
                  <a:cubicBezTo>
                    <a:pt x="1746" y="3154"/>
                    <a:pt x="1711" y="3335"/>
                    <a:pt x="1686" y="3519"/>
                  </a:cubicBezTo>
                  <a:cubicBezTo>
                    <a:pt x="1660" y="3700"/>
                    <a:pt x="1645" y="3889"/>
                    <a:pt x="1654" y="4072"/>
                  </a:cubicBezTo>
                  <a:cubicBezTo>
                    <a:pt x="1660" y="4252"/>
                    <a:pt x="1674" y="4430"/>
                    <a:pt x="1689" y="4610"/>
                  </a:cubicBezTo>
                  <a:cubicBezTo>
                    <a:pt x="1704" y="4801"/>
                    <a:pt x="1709" y="4992"/>
                    <a:pt x="1730" y="5181"/>
                  </a:cubicBezTo>
                  <a:cubicBezTo>
                    <a:pt x="1772" y="5535"/>
                    <a:pt x="1837" y="5886"/>
                    <a:pt x="1925" y="6232"/>
                  </a:cubicBezTo>
                  <a:cubicBezTo>
                    <a:pt x="1970" y="6414"/>
                    <a:pt x="2018" y="6597"/>
                    <a:pt x="2075" y="6775"/>
                  </a:cubicBezTo>
                  <a:cubicBezTo>
                    <a:pt x="2132" y="6954"/>
                    <a:pt x="2197" y="7125"/>
                    <a:pt x="2257" y="7299"/>
                  </a:cubicBezTo>
                  <a:cubicBezTo>
                    <a:pt x="2317" y="7473"/>
                    <a:pt x="2367" y="7652"/>
                    <a:pt x="2415" y="7830"/>
                  </a:cubicBezTo>
                  <a:cubicBezTo>
                    <a:pt x="2463" y="8004"/>
                    <a:pt x="2515" y="8175"/>
                    <a:pt x="2568" y="8348"/>
                  </a:cubicBezTo>
                  <a:cubicBezTo>
                    <a:pt x="2674" y="8698"/>
                    <a:pt x="2777" y="9048"/>
                    <a:pt x="2868" y="9403"/>
                  </a:cubicBezTo>
                  <a:cubicBezTo>
                    <a:pt x="2868" y="9400"/>
                    <a:pt x="2867" y="9399"/>
                    <a:pt x="2867" y="9396"/>
                  </a:cubicBezTo>
                  <a:lnTo>
                    <a:pt x="2867" y="9396"/>
                  </a:lnTo>
                  <a:cubicBezTo>
                    <a:pt x="2898" y="9519"/>
                    <a:pt x="2926" y="9644"/>
                    <a:pt x="2950" y="9771"/>
                  </a:cubicBezTo>
                  <a:cubicBezTo>
                    <a:pt x="2974" y="9897"/>
                    <a:pt x="2995" y="10023"/>
                    <a:pt x="3014" y="10150"/>
                  </a:cubicBezTo>
                  <a:cubicBezTo>
                    <a:pt x="3052" y="10381"/>
                    <a:pt x="3090" y="10613"/>
                    <a:pt x="3116" y="10848"/>
                  </a:cubicBezTo>
                  <a:cubicBezTo>
                    <a:pt x="3131" y="11028"/>
                    <a:pt x="3137" y="11208"/>
                    <a:pt x="3136" y="11388"/>
                  </a:cubicBezTo>
                  <a:cubicBezTo>
                    <a:pt x="3127" y="11733"/>
                    <a:pt x="3095" y="12078"/>
                    <a:pt x="3055" y="12420"/>
                  </a:cubicBezTo>
                  <a:cubicBezTo>
                    <a:pt x="3044" y="12503"/>
                    <a:pt x="3034" y="12588"/>
                    <a:pt x="3026" y="12671"/>
                  </a:cubicBezTo>
                  <a:cubicBezTo>
                    <a:pt x="3020" y="12754"/>
                    <a:pt x="3016" y="12836"/>
                    <a:pt x="3009" y="12919"/>
                  </a:cubicBezTo>
                  <a:cubicBezTo>
                    <a:pt x="2998" y="13069"/>
                    <a:pt x="2801" y="13911"/>
                    <a:pt x="2758" y="14015"/>
                  </a:cubicBezTo>
                  <a:cubicBezTo>
                    <a:pt x="2703" y="14150"/>
                    <a:pt x="2646" y="14285"/>
                    <a:pt x="2588" y="14421"/>
                  </a:cubicBezTo>
                  <a:cubicBezTo>
                    <a:pt x="2590" y="14412"/>
                    <a:pt x="2594" y="14406"/>
                    <a:pt x="2597" y="14398"/>
                  </a:cubicBezTo>
                  <a:lnTo>
                    <a:pt x="2597" y="14398"/>
                  </a:lnTo>
                  <a:cubicBezTo>
                    <a:pt x="2521" y="14567"/>
                    <a:pt x="2440" y="14731"/>
                    <a:pt x="2355" y="14895"/>
                  </a:cubicBezTo>
                  <a:cubicBezTo>
                    <a:pt x="2275" y="15050"/>
                    <a:pt x="2191" y="15204"/>
                    <a:pt x="2115" y="15362"/>
                  </a:cubicBezTo>
                  <a:cubicBezTo>
                    <a:pt x="2036" y="15529"/>
                    <a:pt x="1962" y="15698"/>
                    <a:pt x="1882" y="15864"/>
                  </a:cubicBezTo>
                  <a:cubicBezTo>
                    <a:pt x="1804" y="16020"/>
                    <a:pt x="1713" y="16169"/>
                    <a:pt x="1622" y="16320"/>
                  </a:cubicBezTo>
                  <a:cubicBezTo>
                    <a:pt x="1622" y="16320"/>
                    <a:pt x="1272" y="16880"/>
                    <a:pt x="1126" y="17176"/>
                  </a:cubicBezTo>
                  <a:cubicBezTo>
                    <a:pt x="1054" y="17328"/>
                    <a:pt x="989" y="17482"/>
                    <a:pt x="932" y="17641"/>
                  </a:cubicBezTo>
                  <a:cubicBezTo>
                    <a:pt x="875" y="17798"/>
                    <a:pt x="820" y="17955"/>
                    <a:pt x="758" y="18110"/>
                  </a:cubicBezTo>
                  <a:cubicBezTo>
                    <a:pt x="694" y="18265"/>
                    <a:pt x="631" y="18417"/>
                    <a:pt x="583" y="18575"/>
                  </a:cubicBezTo>
                  <a:cubicBezTo>
                    <a:pt x="533" y="18742"/>
                    <a:pt x="490" y="18911"/>
                    <a:pt x="457" y="19082"/>
                  </a:cubicBezTo>
                  <a:cubicBezTo>
                    <a:pt x="422" y="19256"/>
                    <a:pt x="388" y="19429"/>
                    <a:pt x="351" y="19603"/>
                  </a:cubicBezTo>
                  <a:cubicBezTo>
                    <a:pt x="316" y="19758"/>
                    <a:pt x="287" y="19913"/>
                    <a:pt x="268" y="20070"/>
                  </a:cubicBezTo>
                  <a:cubicBezTo>
                    <a:pt x="220" y="20441"/>
                    <a:pt x="251" y="20820"/>
                    <a:pt x="286" y="21190"/>
                  </a:cubicBezTo>
                  <a:cubicBezTo>
                    <a:pt x="302" y="21369"/>
                    <a:pt x="335" y="21545"/>
                    <a:pt x="368" y="21723"/>
                  </a:cubicBezTo>
                  <a:cubicBezTo>
                    <a:pt x="400" y="21892"/>
                    <a:pt x="431" y="22059"/>
                    <a:pt x="470" y="22227"/>
                  </a:cubicBezTo>
                  <a:cubicBezTo>
                    <a:pt x="510" y="22404"/>
                    <a:pt x="559" y="22579"/>
                    <a:pt x="617" y="22751"/>
                  </a:cubicBezTo>
                  <a:cubicBezTo>
                    <a:pt x="675" y="22917"/>
                    <a:pt x="739" y="23078"/>
                    <a:pt x="803" y="23240"/>
                  </a:cubicBezTo>
                  <a:cubicBezTo>
                    <a:pt x="876" y="23415"/>
                    <a:pt x="950" y="23589"/>
                    <a:pt x="1028" y="23761"/>
                  </a:cubicBezTo>
                  <a:cubicBezTo>
                    <a:pt x="1103" y="23927"/>
                    <a:pt x="1186" y="24087"/>
                    <a:pt x="1271" y="24247"/>
                  </a:cubicBezTo>
                  <a:cubicBezTo>
                    <a:pt x="1354" y="24410"/>
                    <a:pt x="1437" y="24572"/>
                    <a:pt x="1519" y="24735"/>
                  </a:cubicBezTo>
                  <a:cubicBezTo>
                    <a:pt x="1602" y="24901"/>
                    <a:pt x="1690" y="25063"/>
                    <a:pt x="1772" y="25229"/>
                  </a:cubicBezTo>
                  <a:cubicBezTo>
                    <a:pt x="1857" y="25401"/>
                    <a:pt x="1935" y="25572"/>
                    <a:pt x="2009" y="25750"/>
                  </a:cubicBezTo>
                  <a:cubicBezTo>
                    <a:pt x="2047" y="25838"/>
                    <a:pt x="2082" y="25929"/>
                    <a:pt x="2117" y="26018"/>
                  </a:cubicBezTo>
                  <a:cubicBezTo>
                    <a:pt x="2120" y="26026"/>
                    <a:pt x="2125" y="26035"/>
                    <a:pt x="2127" y="26042"/>
                  </a:cubicBezTo>
                  <a:cubicBezTo>
                    <a:pt x="2136" y="26071"/>
                    <a:pt x="2148" y="26101"/>
                    <a:pt x="2161" y="26131"/>
                  </a:cubicBezTo>
                  <a:cubicBezTo>
                    <a:pt x="2170" y="26157"/>
                    <a:pt x="2183" y="26183"/>
                    <a:pt x="2192" y="26209"/>
                  </a:cubicBezTo>
                  <a:cubicBezTo>
                    <a:pt x="2212" y="26255"/>
                    <a:pt x="2230" y="26302"/>
                    <a:pt x="2248" y="26345"/>
                  </a:cubicBezTo>
                  <a:cubicBezTo>
                    <a:pt x="2245" y="26339"/>
                    <a:pt x="2242" y="26331"/>
                    <a:pt x="2239" y="26325"/>
                  </a:cubicBezTo>
                  <a:lnTo>
                    <a:pt x="2239" y="26325"/>
                  </a:lnTo>
                  <a:cubicBezTo>
                    <a:pt x="2292" y="26456"/>
                    <a:pt x="2341" y="26589"/>
                    <a:pt x="2388" y="26723"/>
                  </a:cubicBezTo>
                  <a:cubicBezTo>
                    <a:pt x="2431" y="26857"/>
                    <a:pt x="2469" y="26992"/>
                    <a:pt x="2505" y="27128"/>
                  </a:cubicBezTo>
                  <a:cubicBezTo>
                    <a:pt x="2502" y="27120"/>
                    <a:pt x="2501" y="27113"/>
                    <a:pt x="2498" y="27105"/>
                  </a:cubicBezTo>
                  <a:lnTo>
                    <a:pt x="2498" y="27105"/>
                  </a:lnTo>
                  <a:cubicBezTo>
                    <a:pt x="2532" y="27258"/>
                    <a:pt x="2564" y="27409"/>
                    <a:pt x="2588" y="27565"/>
                  </a:cubicBezTo>
                  <a:cubicBezTo>
                    <a:pt x="2610" y="27701"/>
                    <a:pt x="2628" y="27838"/>
                    <a:pt x="2642" y="27974"/>
                  </a:cubicBezTo>
                  <a:lnTo>
                    <a:pt x="2642" y="27972"/>
                  </a:lnTo>
                  <a:cubicBezTo>
                    <a:pt x="2654" y="28103"/>
                    <a:pt x="2662" y="28236"/>
                    <a:pt x="2666" y="28368"/>
                  </a:cubicBezTo>
                  <a:cubicBezTo>
                    <a:pt x="2671" y="28516"/>
                    <a:pt x="2674" y="28664"/>
                    <a:pt x="2685" y="28811"/>
                  </a:cubicBezTo>
                  <a:cubicBezTo>
                    <a:pt x="2698" y="28951"/>
                    <a:pt x="2712" y="29088"/>
                    <a:pt x="2723" y="29228"/>
                  </a:cubicBezTo>
                  <a:cubicBezTo>
                    <a:pt x="2733" y="29356"/>
                    <a:pt x="2737" y="29483"/>
                    <a:pt x="2737" y="29611"/>
                  </a:cubicBezTo>
                  <a:cubicBezTo>
                    <a:pt x="2735" y="29661"/>
                    <a:pt x="2735" y="29715"/>
                    <a:pt x="2729" y="29765"/>
                  </a:cubicBezTo>
                  <a:cubicBezTo>
                    <a:pt x="2723" y="29816"/>
                    <a:pt x="2716" y="29864"/>
                    <a:pt x="2710" y="29913"/>
                  </a:cubicBezTo>
                  <a:cubicBezTo>
                    <a:pt x="2693" y="30003"/>
                    <a:pt x="2674" y="30091"/>
                    <a:pt x="2651" y="30179"/>
                  </a:cubicBezTo>
                  <a:lnTo>
                    <a:pt x="2653" y="30178"/>
                  </a:lnTo>
                  <a:lnTo>
                    <a:pt x="2653" y="30178"/>
                  </a:lnTo>
                  <a:cubicBezTo>
                    <a:pt x="2624" y="30273"/>
                    <a:pt x="2596" y="30369"/>
                    <a:pt x="2559" y="30462"/>
                  </a:cubicBezTo>
                  <a:cubicBezTo>
                    <a:pt x="2521" y="30561"/>
                    <a:pt x="2481" y="30660"/>
                    <a:pt x="2439" y="30759"/>
                  </a:cubicBezTo>
                  <a:lnTo>
                    <a:pt x="2439" y="30759"/>
                  </a:lnTo>
                  <a:cubicBezTo>
                    <a:pt x="2366" y="30916"/>
                    <a:pt x="2290" y="31070"/>
                    <a:pt x="2205" y="31221"/>
                  </a:cubicBezTo>
                  <a:cubicBezTo>
                    <a:pt x="2121" y="31371"/>
                    <a:pt x="2036" y="31518"/>
                    <a:pt x="1953" y="31666"/>
                  </a:cubicBezTo>
                  <a:cubicBezTo>
                    <a:pt x="1785" y="31972"/>
                    <a:pt x="1613" y="32273"/>
                    <a:pt x="1433" y="32573"/>
                  </a:cubicBezTo>
                  <a:cubicBezTo>
                    <a:pt x="1433" y="32573"/>
                    <a:pt x="1433" y="32573"/>
                    <a:pt x="1433" y="32573"/>
                  </a:cubicBezTo>
                  <a:lnTo>
                    <a:pt x="1433" y="32573"/>
                  </a:lnTo>
                  <a:cubicBezTo>
                    <a:pt x="1433" y="32573"/>
                    <a:pt x="1235" y="32884"/>
                    <a:pt x="1132" y="33047"/>
                  </a:cubicBezTo>
                  <a:cubicBezTo>
                    <a:pt x="936" y="33358"/>
                    <a:pt x="740" y="33670"/>
                    <a:pt x="577" y="34000"/>
                  </a:cubicBezTo>
                  <a:cubicBezTo>
                    <a:pt x="495" y="34168"/>
                    <a:pt x="414" y="34340"/>
                    <a:pt x="357" y="34518"/>
                  </a:cubicBezTo>
                  <a:cubicBezTo>
                    <a:pt x="327" y="34618"/>
                    <a:pt x="295" y="34719"/>
                    <a:pt x="268" y="34822"/>
                  </a:cubicBezTo>
                  <a:cubicBezTo>
                    <a:pt x="242" y="34916"/>
                    <a:pt x="220" y="35010"/>
                    <a:pt x="199" y="35106"/>
                  </a:cubicBezTo>
                  <a:cubicBezTo>
                    <a:pt x="161" y="35284"/>
                    <a:pt x="135" y="35464"/>
                    <a:pt x="113" y="35643"/>
                  </a:cubicBezTo>
                  <a:cubicBezTo>
                    <a:pt x="92" y="35821"/>
                    <a:pt x="67" y="35998"/>
                    <a:pt x="51" y="36179"/>
                  </a:cubicBezTo>
                  <a:cubicBezTo>
                    <a:pt x="35" y="36358"/>
                    <a:pt x="19" y="36538"/>
                    <a:pt x="13" y="36720"/>
                  </a:cubicBezTo>
                  <a:cubicBezTo>
                    <a:pt x="9" y="36910"/>
                    <a:pt x="0" y="37102"/>
                    <a:pt x="11" y="37292"/>
                  </a:cubicBezTo>
                  <a:cubicBezTo>
                    <a:pt x="22" y="37481"/>
                    <a:pt x="29" y="37668"/>
                    <a:pt x="56" y="37852"/>
                  </a:cubicBezTo>
                  <a:cubicBezTo>
                    <a:pt x="86" y="38057"/>
                    <a:pt x="125" y="38260"/>
                    <a:pt x="168" y="38462"/>
                  </a:cubicBezTo>
                  <a:cubicBezTo>
                    <a:pt x="207" y="38643"/>
                    <a:pt x="255" y="38820"/>
                    <a:pt x="305" y="38997"/>
                  </a:cubicBezTo>
                  <a:cubicBezTo>
                    <a:pt x="330" y="39086"/>
                    <a:pt x="362" y="39172"/>
                    <a:pt x="392" y="39259"/>
                  </a:cubicBezTo>
                  <a:cubicBezTo>
                    <a:pt x="404" y="39293"/>
                    <a:pt x="419" y="39325"/>
                    <a:pt x="433" y="39358"/>
                  </a:cubicBezTo>
                  <a:cubicBezTo>
                    <a:pt x="451" y="39402"/>
                    <a:pt x="466" y="39447"/>
                    <a:pt x="487" y="39490"/>
                  </a:cubicBezTo>
                  <a:cubicBezTo>
                    <a:pt x="564" y="39656"/>
                    <a:pt x="643" y="39818"/>
                    <a:pt x="730" y="39980"/>
                  </a:cubicBezTo>
                  <a:cubicBezTo>
                    <a:pt x="820" y="40149"/>
                    <a:pt x="916" y="40313"/>
                    <a:pt x="1015" y="40476"/>
                  </a:cubicBezTo>
                  <a:cubicBezTo>
                    <a:pt x="1197" y="40769"/>
                    <a:pt x="1411" y="41036"/>
                    <a:pt x="1617" y="41309"/>
                  </a:cubicBezTo>
                  <a:cubicBezTo>
                    <a:pt x="1623" y="41315"/>
                    <a:pt x="1629" y="41321"/>
                    <a:pt x="1633" y="41327"/>
                  </a:cubicBezTo>
                  <a:cubicBezTo>
                    <a:pt x="1637" y="41331"/>
                    <a:pt x="1642" y="41337"/>
                    <a:pt x="1647" y="41343"/>
                  </a:cubicBezTo>
                  <a:cubicBezTo>
                    <a:pt x="1681" y="41385"/>
                    <a:pt x="1717" y="41428"/>
                    <a:pt x="1754" y="41470"/>
                  </a:cubicBezTo>
                  <a:cubicBezTo>
                    <a:pt x="1772" y="41477"/>
                    <a:pt x="1789" y="41490"/>
                    <a:pt x="1803" y="41505"/>
                  </a:cubicBezTo>
                  <a:cubicBezTo>
                    <a:pt x="1833" y="41533"/>
                    <a:pt x="1863" y="41566"/>
                    <a:pt x="1891" y="41596"/>
                  </a:cubicBezTo>
                  <a:cubicBezTo>
                    <a:pt x="1924" y="41629"/>
                    <a:pt x="1958" y="41660"/>
                    <a:pt x="1991" y="41693"/>
                  </a:cubicBezTo>
                  <a:cubicBezTo>
                    <a:pt x="1991" y="41694"/>
                    <a:pt x="1991" y="41695"/>
                    <a:pt x="1992" y="41696"/>
                  </a:cubicBezTo>
                  <a:cubicBezTo>
                    <a:pt x="2040" y="41743"/>
                    <a:pt x="2090" y="41790"/>
                    <a:pt x="2141" y="41836"/>
                  </a:cubicBezTo>
                  <a:cubicBezTo>
                    <a:pt x="2160" y="41854"/>
                    <a:pt x="2178" y="41873"/>
                    <a:pt x="2197" y="41891"/>
                  </a:cubicBezTo>
                  <a:lnTo>
                    <a:pt x="2198" y="41891"/>
                  </a:lnTo>
                  <a:lnTo>
                    <a:pt x="2201" y="41894"/>
                  </a:lnTo>
                  <a:cubicBezTo>
                    <a:pt x="2251" y="41939"/>
                    <a:pt x="2302" y="41983"/>
                    <a:pt x="2354" y="42025"/>
                  </a:cubicBezTo>
                  <a:cubicBezTo>
                    <a:pt x="2369" y="42036"/>
                    <a:pt x="2380" y="42048"/>
                    <a:pt x="2391" y="42064"/>
                  </a:cubicBezTo>
                  <a:cubicBezTo>
                    <a:pt x="2545" y="42188"/>
                    <a:pt x="2702" y="42309"/>
                    <a:pt x="2882" y="42398"/>
                  </a:cubicBezTo>
                  <a:cubicBezTo>
                    <a:pt x="2995" y="42454"/>
                    <a:pt x="3116" y="42496"/>
                    <a:pt x="3234" y="42537"/>
                  </a:cubicBezTo>
                  <a:cubicBezTo>
                    <a:pt x="3335" y="42571"/>
                    <a:pt x="3435" y="42606"/>
                    <a:pt x="3539" y="42636"/>
                  </a:cubicBezTo>
                  <a:lnTo>
                    <a:pt x="3539" y="42635"/>
                  </a:lnTo>
                  <a:lnTo>
                    <a:pt x="3605" y="42655"/>
                  </a:lnTo>
                  <a:cubicBezTo>
                    <a:pt x="3723" y="42688"/>
                    <a:pt x="3844" y="42712"/>
                    <a:pt x="3966" y="42725"/>
                  </a:cubicBezTo>
                  <a:cubicBezTo>
                    <a:pt x="4099" y="42740"/>
                    <a:pt x="4234" y="42742"/>
                    <a:pt x="4369" y="42745"/>
                  </a:cubicBezTo>
                  <a:lnTo>
                    <a:pt x="4443" y="42745"/>
                  </a:lnTo>
                  <a:cubicBezTo>
                    <a:pt x="4451" y="42745"/>
                    <a:pt x="4459" y="42745"/>
                    <a:pt x="4467" y="42745"/>
                  </a:cubicBezTo>
                  <a:cubicBezTo>
                    <a:pt x="4566" y="42745"/>
                    <a:pt x="4665" y="42739"/>
                    <a:pt x="4764" y="42728"/>
                  </a:cubicBezTo>
                  <a:cubicBezTo>
                    <a:pt x="4891" y="42712"/>
                    <a:pt x="5019" y="42693"/>
                    <a:pt x="5140" y="42653"/>
                  </a:cubicBezTo>
                  <a:cubicBezTo>
                    <a:pt x="5279" y="42607"/>
                    <a:pt x="5412" y="42550"/>
                    <a:pt x="5533" y="42470"/>
                  </a:cubicBezTo>
                  <a:cubicBezTo>
                    <a:pt x="5648" y="42389"/>
                    <a:pt x="5756" y="42299"/>
                    <a:pt x="5854" y="42198"/>
                  </a:cubicBezTo>
                  <a:cubicBezTo>
                    <a:pt x="5907" y="42144"/>
                    <a:pt x="5955" y="42086"/>
                    <a:pt x="6000" y="42024"/>
                  </a:cubicBezTo>
                  <a:cubicBezTo>
                    <a:pt x="6036" y="41981"/>
                    <a:pt x="6068" y="41934"/>
                    <a:pt x="6099" y="41887"/>
                  </a:cubicBezTo>
                  <a:cubicBezTo>
                    <a:pt x="6133" y="41829"/>
                    <a:pt x="6169" y="41772"/>
                    <a:pt x="6199" y="41714"/>
                  </a:cubicBezTo>
                  <a:cubicBezTo>
                    <a:pt x="6231" y="41652"/>
                    <a:pt x="6257" y="41591"/>
                    <a:pt x="6285" y="41529"/>
                  </a:cubicBezTo>
                  <a:cubicBezTo>
                    <a:pt x="6322" y="41445"/>
                    <a:pt x="6345" y="41355"/>
                    <a:pt x="6372" y="41267"/>
                  </a:cubicBezTo>
                  <a:cubicBezTo>
                    <a:pt x="6401" y="41174"/>
                    <a:pt x="6422" y="41080"/>
                    <a:pt x="6444" y="40986"/>
                  </a:cubicBezTo>
                  <a:cubicBezTo>
                    <a:pt x="6463" y="40897"/>
                    <a:pt x="6477" y="40809"/>
                    <a:pt x="6492" y="40718"/>
                  </a:cubicBezTo>
                  <a:cubicBezTo>
                    <a:pt x="6505" y="40641"/>
                    <a:pt x="6514" y="40562"/>
                    <a:pt x="6518" y="40484"/>
                  </a:cubicBezTo>
                  <a:cubicBezTo>
                    <a:pt x="6520" y="40380"/>
                    <a:pt x="6522" y="40281"/>
                    <a:pt x="6518" y="40177"/>
                  </a:cubicBezTo>
                  <a:cubicBezTo>
                    <a:pt x="6515" y="40088"/>
                    <a:pt x="6506" y="40000"/>
                    <a:pt x="6498" y="39911"/>
                  </a:cubicBezTo>
                  <a:cubicBezTo>
                    <a:pt x="6481" y="39735"/>
                    <a:pt x="6449" y="39560"/>
                    <a:pt x="6428" y="39384"/>
                  </a:cubicBezTo>
                  <a:cubicBezTo>
                    <a:pt x="6405" y="39192"/>
                    <a:pt x="6383" y="39000"/>
                    <a:pt x="6358" y="38806"/>
                  </a:cubicBezTo>
                  <a:cubicBezTo>
                    <a:pt x="6334" y="38625"/>
                    <a:pt x="6305" y="38443"/>
                    <a:pt x="6276" y="38261"/>
                  </a:cubicBezTo>
                  <a:cubicBezTo>
                    <a:pt x="6219" y="37902"/>
                    <a:pt x="6149" y="37546"/>
                    <a:pt x="6106" y="37184"/>
                  </a:cubicBezTo>
                  <a:lnTo>
                    <a:pt x="6106" y="37184"/>
                  </a:lnTo>
                  <a:cubicBezTo>
                    <a:pt x="6106" y="37193"/>
                    <a:pt x="6108" y="37201"/>
                    <a:pt x="6108" y="37209"/>
                  </a:cubicBezTo>
                  <a:cubicBezTo>
                    <a:pt x="6087" y="36996"/>
                    <a:pt x="6067" y="36783"/>
                    <a:pt x="6047" y="36570"/>
                  </a:cubicBezTo>
                  <a:cubicBezTo>
                    <a:pt x="6028" y="36376"/>
                    <a:pt x="6021" y="36182"/>
                    <a:pt x="6026" y="35988"/>
                  </a:cubicBezTo>
                  <a:cubicBezTo>
                    <a:pt x="6038" y="35760"/>
                    <a:pt x="6054" y="35533"/>
                    <a:pt x="6064" y="35305"/>
                  </a:cubicBezTo>
                  <a:cubicBezTo>
                    <a:pt x="6071" y="35079"/>
                    <a:pt x="6086" y="34854"/>
                    <a:pt x="6114" y="34628"/>
                  </a:cubicBezTo>
                  <a:lnTo>
                    <a:pt x="6114" y="34628"/>
                  </a:lnTo>
                  <a:cubicBezTo>
                    <a:pt x="6113" y="34633"/>
                    <a:pt x="6111" y="34638"/>
                    <a:pt x="6110" y="34644"/>
                  </a:cubicBezTo>
                  <a:lnTo>
                    <a:pt x="6110" y="34644"/>
                  </a:lnTo>
                  <a:cubicBezTo>
                    <a:pt x="6135" y="34498"/>
                    <a:pt x="6164" y="34355"/>
                    <a:pt x="6202" y="34215"/>
                  </a:cubicBezTo>
                  <a:cubicBezTo>
                    <a:pt x="6240" y="34075"/>
                    <a:pt x="6273" y="33931"/>
                    <a:pt x="6305" y="33788"/>
                  </a:cubicBezTo>
                  <a:cubicBezTo>
                    <a:pt x="6371" y="33500"/>
                    <a:pt x="6427" y="33214"/>
                    <a:pt x="6510" y="32931"/>
                  </a:cubicBezTo>
                  <a:cubicBezTo>
                    <a:pt x="6617" y="32574"/>
                    <a:pt x="6746" y="32225"/>
                    <a:pt x="6896" y="31883"/>
                  </a:cubicBezTo>
                  <a:cubicBezTo>
                    <a:pt x="6975" y="31703"/>
                    <a:pt x="7046" y="31521"/>
                    <a:pt x="7107" y="31334"/>
                  </a:cubicBezTo>
                  <a:cubicBezTo>
                    <a:pt x="7162" y="31166"/>
                    <a:pt x="7206" y="30996"/>
                    <a:pt x="7256" y="30826"/>
                  </a:cubicBezTo>
                  <a:cubicBezTo>
                    <a:pt x="7304" y="30668"/>
                    <a:pt x="7360" y="30510"/>
                    <a:pt x="7424" y="30357"/>
                  </a:cubicBezTo>
                  <a:cubicBezTo>
                    <a:pt x="7456" y="30282"/>
                    <a:pt x="7489" y="30208"/>
                    <a:pt x="7520" y="30133"/>
                  </a:cubicBezTo>
                  <a:cubicBezTo>
                    <a:pt x="7551" y="30055"/>
                    <a:pt x="7576" y="29975"/>
                    <a:pt x="7600" y="29895"/>
                  </a:cubicBezTo>
                  <a:cubicBezTo>
                    <a:pt x="7644" y="29759"/>
                    <a:pt x="7685" y="29620"/>
                    <a:pt x="7740" y="29486"/>
                  </a:cubicBezTo>
                  <a:cubicBezTo>
                    <a:pt x="7776" y="29402"/>
                    <a:pt x="7813" y="29317"/>
                    <a:pt x="7849" y="29234"/>
                  </a:cubicBezTo>
                  <a:lnTo>
                    <a:pt x="7851" y="29234"/>
                  </a:lnTo>
                  <a:cubicBezTo>
                    <a:pt x="7857" y="29220"/>
                    <a:pt x="7862" y="29207"/>
                    <a:pt x="7867" y="29193"/>
                  </a:cubicBezTo>
                  <a:cubicBezTo>
                    <a:pt x="7868" y="29189"/>
                    <a:pt x="7871" y="29185"/>
                    <a:pt x="7872" y="29182"/>
                  </a:cubicBezTo>
                  <a:cubicBezTo>
                    <a:pt x="7877" y="29169"/>
                    <a:pt x="7882" y="29157"/>
                    <a:pt x="7887" y="29144"/>
                  </a:cubicBezTo>
                  <a:cubicBezTo>
                    <a:pt x="7902" y="29104"/>
                    <a:pt x="7915" y="29065"/>
                    <a:pt x="7929" y="29025"/>
                  </a:cubicBezTo>
                  <a:lnTo>
                    <a:pt x="7929" y="29025"/>
                  </a:lnTo>
                  <a:cubicBezTo>
                    <a:pt x="7928" y="29028"/>
                    <a:pt x="7927" y="29031"/>
                    <a:pt x="7925" y="29034"/>
                  </a:cubicBezTo>
                  <a:cubicBezTo>
                    <a:pt x="7927" y="29030"/>
                    <a:pt x="7929" y="29025"/>
                    <a:pt x="7930" y="29020"/>
                  </a:cubicBezTo>
                  <a:cubicBezTo>
                    <a:pt x="7930" y="29019"/>
                    <a:pt x="7931" y="29018"/>
                    <a:pt x="7931" y="29017"/>
                  </a:cubicBezTo>
                  <a:lnTo>
                    <a:pt x="7931" y="29017"/>
                  </a:lnTo>
                  <a:cubicBezTo>
                    <a:pt x="7931" y="29017"/>
                    <a:pt x="7931" y="29017"/>
                    <a:pt x="7931" y="29017"/>
                  </a:cubicBezTo>
                  <a:cubicBezTo>
                    <a:pt x="7957" y="28941"/>
                    <a:pt x="7979" y="28863"/>
                    <a:pt x="8008" y="28786"/>
                  </a:cubicBezTo>
                  <a:cubicBezTo>
                    <a:pt x="8038" y="28707"/>
                    <a:pt x="8066" y="28627"/>
                    <a:pt x="8089" y="28544"/>
                  </a:cubicBezTo>
                  <a:cubicBezTo>
                    <a:pt x="8114" y="28455"/>
                    <a:pt x="8141" y="28366"/>
                    <a:pt x="8168" y="28278"/>
                  </a:cubicBezTo>
                  <a:cubicBezTo>
                    <a:pt x="8177" y="28247"/>
                    <a:pt x="8184" y="28214"/>
                    <a:pt x="8192" y="28182"/>
                  </a:cubicBezTo>
                  <a:cubicBezTo>
                    <a:pt x="8208" y="28087"/>
                    <a:pt x="8231" y="27995"/>
                    <a:pt x="8254" y="27901"/>
                  </a:cubicBezTo>
                  <a:cubicBezTo>
                    <a:pt x="8261" y="27870"/>
                    <a:pt x="8268" y="27839"/>
                    <a:pt x="8271" y="27808"/>
                  </a:cubicBezTo>
                  <a:cubicBezTo>
                    <a:pt x="8272" y="27774"/>
                    <a:pt x="8274" y="27738"/>
                    <a:pt x="8275" y="27701"/>
                  </a:cubicBezTo>
                  <a:cubicBezTo>
                    <a:pt x="8278" y="27670"/>
                    <a:pt x="8278" y="27638"/>
                    <a:pt x="8279" y="27607"/>
                  </a:cubicBezTo>
                  <a:cubicBezTo>
                    <a:pt x="8277" y="27601"/>
                    <a:pt x="8273" y="27599"/>
                    <a:pt x="8270" y="27595"/>
                  </a:cubicBezTo>
                  <a:cubicBezTo>
                    <a:pt x="8278" y="27530"/>
                    <a:pt x="8286" y="27464"/>
                    <a:pt x="8290" y="27399"/>
                  </a:cubicBezTo>
                  <a:cubicBezTo>
                    <a:pt x="8305" y="27218"/>
                    <a:pt x="8316" y="27041"/>
                    <a:pt x="8305" y="26859"/>
                  </a:cubicBezTo>
                  <a:cubicBezTo>
                    <a:pt x="8293" y="26668"/>
                    <a:pt x="8271" y="26477"/>
                    <a:pt x="8242" y="26288"/>
                  </a:cubicBezTo>
                  <a:cubicBezTo>
                    <a:pt x="8218" y="26113"/>
                    <a:pt x="8185" y="25940"/>
                    <a:pt x="8143" y="25769"/>
                  </a:cubicBezTo>
                  <a:cubicBezTo>
                    <a:pt x="8099" y="25587"/>
                    <a:pt x="8046" y="25409"/>
                    <a:pt x="7986" y="25233"/>
                  </a:cubicBezTo>
                  <a:cubicBezTo>
                    <a:pt x="7925" y="25058"/>
                    <a:pt x="7866" y="24881"/>
                    <a:pt x="7808" y="24704"/>
                  </a:cubicBezTo>
                  <a:cubicBezTo>
                    <a:pt x="7747" y="24517"/>
                    <a:pt x="7681" y="24334"/>
                    <a:pt x="7606" y="24152"/>
                  </a:cubicBezTo>
                  <a:cubicBezTo>
                    <a:pt x="7534" y="23982"/>
                    <a:pt x="7450" y="23816"/>
                    <a:pt x="7370" y="23648"/>
                  </a:cubicBezTo>
                  <a:cubicBezTo>
                    <a:pt x="7218" y="23330"/>
                    <a:pt x="7079" y="23004"/>
                    <a:pt x="6941" y="22677"/>
                  </a:cubicBezTo>
                  <a:lnTo>
                    <a:pt x="6941" y="22677"/>
                  </a:lnTo>
                  <a:cubicBezTo>
                    <a:pt x="6944" y="22678"/>
                    <a:pt x="6944" y="22679"/>
                    <a:pt x="6945" y="22680"/>
                  </a:cubicBezTo>
                  <a:cubicBezTo>
                    <a:pt x="6749" y="22190"/>
                    <a:pt x="6585" y="21688"/>
                    <a:pt x="6452" y="21178"/>
                  </a:cubicBezTo>
                  <a:cubicBezTo>
                    <a:pt x="6430" y="21089"/>
                    <a:pt x="6411" y="21004"/>
                    <a:pt x="6396" y="20915"/>
                  </a:cubicBezTo>
                  <a:cubicBezTo>
                    <a:pt x="6381" y="20827"/>
                    <a:pt x="6366" y="20740"/>
                    <a:pt x="6353" y="20651"/>
                  </a:cubicBezTo>
                  <a:cubicBezTo>
                    <a:pt x="6332" y="20413"/>
                    <a:pt x="6325" y="20175"/>
                    <a:pt x="6331" y="19936"/>
                  </a:cubicBezTo>
                  <a:cubicBezTo>
                    <a:pt x="6344" y="19590"/>
                    <a:pt x="6376" y="19245"/>
                    <a:pt x="6427" y="18902"/>
                  </a:cubicBezTo>
                  <a:cubicBezTo>
                    <a:pt x="6475" y="18614"/>
                    <a:pt x="6536" y="18331"/>
                    <a:pt x="6593" y="18045"/>
                  </a:cubicBezTo>
                  <a:cubicBezTo>
                    <a:pt x="6623" y="17892"/>
                    <a:pt x="6651" y="17739"/>
                    <a:pt x="6686" y="17587"/>
                  </a:cubicBezTo>
                  <a:cubicBezTo>
                    <a:pt x="6718" y="17451"/>
                    <a:pt x="6755" y="17313"/>
                    <a:pt x="6792" y="17178"/>
                  </a:cubicBezTo>
                  <a:lnTo>
                    <a:pt x="6792" y="17178"/>
                  </a:lnTo>
                  <a:cubicBezTo>
                    <a:pt x="6788" y="17186"/>
                    <a:pt x="6787" y="17193"/>
                    <a:pt x="6784" y="17201"/>
                  </a:cubicBezTo>
                  <a:cubicBezTo>
                    <a:pt x="6822" y="17075"/>
                    <a:pt x="6863" y="16949"/>
                    <a:pt x="6900" y="16824"/>
                  </a:cubicBezTo>
                  <a:cubicBezTo>
                    <a:pt x="6937" y="16698"/>
                    <a:pt x="6973" y="16570"/>
                    <a:pt x="7005" y="16443"/>
                  </a:cubicBezTo>
                  <a:cubicBezTo>
                    <a:pt x="7081" y="16150"/>
                    <a:pt x="7148" y="15853"/>
                    <a:pt x="7215" y="15558"/>
                  </a:cubicBezTo>
                  <a:cubicBezTo>
                    <a:pt x="7296" y="15205"/>
                    <a:pt x="7366" y="14851"/>
                    <a:pt x="7428" y="14495"/>
                  </a:cubicBezTo>
                  <a:cubicBezTo>
                    <a:pt x="7462" y="14312"/>
                    <a:pt x="7495" y="14126"/>
                    <a:pt x="7527" y="13942"/>
                  </a:cubicBezTo>
                  <a:cubicBezTo>
                    <a:pt x="7559" y="13760"/>
                    <a:pt x="7594" y="13572"/>
                    <a:pt x="7616" y="13386"/>
                  </a:cubicBezTo>
                  <a:cubicBezTo>
                    <a:pt x="7664" y="13000"/>
                    <a:pt x="7697" y="12614"/>
                    <a:pt x="7695" y="12224"/>
                  </a:cubicBezTo>
                  <a:cubicBezTo>
                    <a:pt x="7694" y="11832"/>
                    <a:pt x="7670" y="11438"/>
                    <a:pt x="7638" y="11046"/>
                  </a:cubicBezTo>
                  <a:cubicBezTo>
                    <a:pt x="7624" y="10861"/>
                    <a:pt x="7602" y="10675"/>
                    <a:pt x="7576" y="10492"/>
                  </a:cubicBezTo>
                  <a:cubicBezTo>
                    <a:pt x="7548" y="10302"/>
                    <a:pt x="7512" y="10116"/>
                    <a:pt x="7474" y="9927"/>
                  </a:cubicBezTo>
                  <a:cubicBezTo>
                    <a:pt x="7399" y="9557"/>
                    <a:pt x="7302" y="9194"/>
                    <a:pt x="7195" y="8835"/>
                  </a:cubicBezTo>
                  <a:cubicBezTo>
                    <a:pt x="6990" y="8142"/>
                    <a:pt x="6691" y="7484"/>
                    <a:pt x="6414" y="6814"/>
                  </a:cubicBezTo>
                  <a:lnTo>
                    <a:pt x="6415" y="6814"/>
                  </a:lnTo>
                  <a:cubicBezTo>
                    <a:pt x="6348" y="6643"/>
                    <a:pt x="6283" y="6471"/>
                    <a:pt x="6229" y="6296"/>
                  </a:cubicBezTo>
                  <a:cubicBezTo>
                    <a:pt x="6174" y="6121"/>
                    <a:pt x="6125" y="5942"/>
                    <a:pt x="6078" y="5763"/>
                  </a:cubicBezTo>
                  <a:lnTo>
                    <a:pt x="6078" y="5763"/>
                  </a:lnTo>
                  <a:cubicBezTo>
                    <a:pt x="6081" y="5771"/>
                    <a:pt x="6082" y="5780"/>
                    <a:pt x="6085" y="5786"/>
                  </a:cubicBezTo>
                  <a:cubicBezTo>
                    <a:pt x="6011" y="5488"/>
                    <a:pt x="5934" y="5189"/>
                    <a:pt x="5874" y="4889"/>
                  </a:cubicBezTo>
                  <a:cubicBezTo>
                    <a:pt x="5814" y="4601"/>
                    <a:pt x="5772" y="4313"/>
                    <a:pt x="5735" y="4025"/>
                  </a:cubicBezTo>
                  <a:cubicBezTo>
                    <a:pt x="5708" y="3778"/>
                    <a:pt x="5684" y="3530"/>
                    <a:pt x="5679" y="3280"/>
                  </a:cubicBezTo>
                  <a:cubicBezTo>
                    <a:pt x="5674" y="3155"/>
                    <a:pt x="5671" y="3030"/>
                    <a:pt x="5673" y="2904"/>
                  </a:cubicBezTo>
                  <a:cubicBezTo>
                    <a:pt x="5674" y="2780"/>
                    <a:pt x="5679" y="2656"/>
                    <a:pt x="5678" y="2533"/>
                  </a:cubicBezTo>
                  <a:cubicBezTo>
                    <a:pt x="5673" y="2154"/>
                    <a:pt x="5657" y="1775"/>
                    <a:pt x="5588" y="1400"/>
                  </a:cubicBezTo>
                  <a:cubicBezTo>
                    <a:pt x="5556" y="1222"/>
                    <a:pt x="5495" y="1046"/>
                    <a:pt x="5426" y="877"/>
                  </a:cubicBezTo>
                  <a:cubicBezTo>
                    <a:pt x="5370" y="742"/>
                    <a:pt x="5302" y="613"/>
                    <a:pt x="5220" y="493"/>
                  </a:cubicBezTo>
                  <a:cubicBezTo>
                    <a:pt x="5120" y="346"/>
                    <a:pt x="4977" y="209"/>
                    <a:pt x="4817" y="127"/>
                  </a:cubicBezTo>
                  <a:cubicBezTo>
                    <a:pt x="4713" y="71"/>
                    <a:pt x="4600" y="33"/>
                    <a:pt x="4484" y="12"/>
                  </a:cubicBezTo>
                  <a:cubicBezTo>
                    <a:pt x="4459" y="11"/>
                    <a:pt x="4435" y="8"/>
                    <a:pt x="4411" y="6"/>
                  </a:cubicBezTo>
                  <a:lnTo>
                    <a:pt x="4382" y="5"/>
                  </a:lnTo>
                  <a:cubicBezTo>
                    <a:pt x="4357" y="3"/>
                    <a:pt x="4331" y="2"/>
                    <a:pt x="4305" y="0"/>
                  </a:cubicBezTo>
                  <a:close/>
                </a:path>
              </a:pathLst>
            </a:custGeom>
            <a:solidFill>
              <a:srgbClr val="335A6D"/>
            </a:solidFill>
            <a:ln w="16500" cap="flat" cmpd="sng">
              <a:solidFill>
                <a:srgbClr val="335A6D"/>
              </a:solidFill>
              <a:prstDash val="solid"/>
              <a:miter lim="10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42"/>
            <p:cNvSpPr/>
            <p:nvPr/>
          </p:nvSpPr>
          <p:spPr>
            <a:xfrm>
              <a:off x="5790050" y="1276750"/>
              <a:ext cx="175" cy="550"/>
            </a:xfrm>
            <a:custGeom>
              <a:avLst/>
              <a:gdLst/>
              <a:ahLst/>
              <a:cxnLst/>
              <a:rect l="l" t="t" r="r" b="b"/>
              <a:pathLst>
                <a:path w="7" h="22" extrusionOk="0">
                  <a:moveTo>
                    <a:pt x="6" y="1"/>
                  </a:moveTo>
                  <a:lnTo>
                    <a:pt x="6" y="1"/>
                  </a:lnTo>
                  <a:cubicBezTo>
                    <a:pt x="5" y="4"/>
                    <a:pt x="4" y="7"/>
                    <a:pt x="3" y="10"/>
                  </a:cubicBezTo>
                  <a:cubicBezTo>
                    <a:pt x="3" y="11"/>
                    <a:pt x="3" y="13"/>
                    <a:pt x="2" y="14"/>
                  </a:cubicBezTo>
                  <a:lnTo>
                    <a:pt x="2" y="14"/>
                  </a:lnTo>
                  <a:cubicBezTo>
                    <a:pt x="4" y="10"/>
                    <a:pt x="5" y="6"/>
                    <a:pt x="6" y="1"/>
                  </a:cubicBezTo>
                  <a:close/>
                  <a:moveTo>
                    <a:pt x="2" y="14"/>
                  </a:moveTo>
                  <a:lnTo>
                    <a:pt x="2" y="14"/>
                  </a:lnTo>
                  <a:cubicBezTo>
                    <a:pt x="2" y="17"/>
                    <a:pt x="1" y="19"/>
                    <a:pt x="0" y="22"/>
                  </a:cubicBezTo>
                  <a:cubicBezTo>
                    <a:pt x="1" y="19"/>
                    <a:pt x="2" y="17"/>
                    <a:pt x="2" y="14"/>
                  </a:cubicBezTo>
                  <a:close/>
                </a:path>
              </a:pathLst>
            </a:custGeom>
            <a:solidFill>
              <a:srgbClr val="335A6D"/>
            </a:solidFill>
            <a:ln w="16500" cap="flat" cmpd="sng">
              <a:solidFill>
                <a:srgbClr val="335A6D"/>
              </a:solidFill>
              <a:prstDash val="solid"/>
              <a:miter lim="10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42"/>
            <p:cNvSpPr/>
            <p:nvPr/>
          </p:nvSpPr>
          <p:spPr>
            <a:xfrm>
              <a:off x="5675575" y="1636325"/>
              <a:ext cx="575" cy="125"/>
            </a:xfrm>
            <a:custGeom>
              <a:avLst/>
              <a:gdLst/>
              <a:ahLst/>
              <a:cxnLst/>
              <a:rect l="l" t="t" r="r" b="b"/>
              <a:pathLst>
                <a:path w="23" h="5" extrusionOk="0">
                  <a:moveTo>
                    <a:pt x="0" y="0"/>
                  </a:moveTo>
                  <a:lnTo>
                    <a:pt x="0" y="0"/>
                  </a:lnTo>
                  <a:cubicBezTo>
                    <a:pt x="6" y="2"/>
                    <a:pt x="14" y="3"/>
                    <a:pt x="20" y="4"/>
                  </a:cubicBezTo>
                  <a:lnTo>
                    <a:pt x="22" y="4"/>
                  </a:lnTo>
                  <a:cubicBezTo>
                    <a:pt x="14" y="3"/>
                    <a:pt x="7" y="1"/>
                    <a:pt x="0" y="0"/>
                  </a:cubicBezTo>
                  <a:close/>
                </a:path>
              </a:pathLst>
            </a:custGeom>
            <a:solidFill>
              <a:srgbClr val="335A6D"/>
            </a:solidFill>
            <a:ln w="16500" cap="flat" cmpd="sng">
              <a:solidFill>
                <a:srgbClr val="335A6D"/>
              </a:solidFill>
              <a:prstDash val="solid"/>
              <a:miter lim="10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42"/>
            <p:cNvSpPr/>
            <p:nvPr/>
          </p:nvSpPr>
          <p:spPr>
            <a:xfrm>
              <a:off x="5788050" y="1283400"/>
              <a:ext cx="225" cy="575"/>
            </a:xfrm>
            <a:custGeom>
              <a:avLst/>
              <a:gdLst/>
              <a:ahLst/>
              <a:cxnLst/>
              <a:rect l="l" t="t" r="r" b="b"/>
              <a:pathLst>
                <a:path w="9" h="23" extrusionOk="0">
                  <a:moveTo>
                    <a:pt x="8" y="1"/>
                  </a:moveTo>
                  <a:lnTo>
                    <a:pt x="8" y="1"/>
                  </a:lnTo>
                  <a:cubicBezTo>
                    <a:pt x="7" y="4"/>
                    <a:pt x="6" y="8"/>
                    <a:pt x="5" y="12"/>
                  </a:cubicBezTo>
                  <a:lnTo>
                    <a:pt x="5" y="12"/>
                  </a:lnTo>
                  <a:cubicBezTo>
                    <a:pt x="5" y="11"/>
                    <a:pt x="5" y="11"/>
                    <a:pt x="5" y="10"/>
                  </a:cubicBezTo>
                  <a:cubicBezTo>
                    <a:pt x="6" y="7"/>
                    <a:pt x="7" y="4"/>
                    <a:pt x="8" y="1"/>
                  </a:cubicBezTo>
                  <a:close/>
                  <a:moveTo>
                    <a:pt x="5" y="12"/>
                  </a:moveTo>
                  <a:cubicBezTo>
                    <a:pt x="4" y="15"/>
                    <a:pt x="2" y="19"/>
                    <a:pt x="1" y="23"/>
                  </a:cubicBezTo>
                  <a:cubicBezTo>
                    <a:pt x="3" y="19"/>
                    <a:pt x="4" y="15"/>
                    <a:pt x="5" y="12"/>
                  </a:cubicBezTo>
                  <a:close/>
                </a:path>
              </a:pathLst>
            </a:custGeom>
            <a:solidFill>
              <a:srgbClr val="335A6D"/>
            </a:solidFill>
            <a:ln w="16500" cap="flat" cmpd="sng">
              <a:solidFill>
                <a:srgbClr val="335A6D"/>
              </a:solidFill>
              <a:prstDash val="solid"/>
              <a:miter lim="10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42"/>
            <p:cNvSpPr/>
            <p:nvPr/>
          </p:nvSpPr>
          <p:spPr>
            <a:xfrm>
              <a:off x="5592325" y="577200"/>
              <a:ext cx="196425" cy="1056550"/>
            </a:xfrm>
            <a:custGeom>
              <a:avLst/>
              <a:gdLst/>
              <a:ahLst/>
              <a:cxnLst/>
              <a:rect l="l" t="t" r="r" b="b"/>
              <a:pathLst>
                <a:path w="7857" h="42262" extrusionOk="0">
                  <a:moveTo>
                    <a:pt x="5148" y="2086"/>
                  </a:moveTo>
                  <a:cubicBezTo>
                    <a:pt x="5148" y="2088"/>
                    <a:pt x="5149" y="2090"/>
                    <a:pt x="5149" y="2092"/>
                  </a:cubicBezTo>
                  <a:lnTo>
                    <a:pt x="5149" y="2092"/>
                  </a:lnTo>
                  <a:cubicBezTo>
                    <a:pt x="5148" y="2090"/>
                    <a:pt x="5148" y="2088"/>
                    <a:pt x="5148" y="2086"/>
                  </a:cubicBezTo>
                  <a:close/>
                  <a:moveTo>
                    <a:pt x="2451" y="14627"/>
                  </a:moveTo>
                  <a:lnTo>
                    <a:pt x="2451" y="14627"/>
                  </a:lnTo>
                  <a:cubicBezTo>
                    <a:pt x="2451" y="14628"/>
                    <a:pt x="2451" y="14628"/>
                    <a:pt x="2451" y="14629"/>
                  </a:cubicBezTo>
                  <a:cubicBezTo>
                    <a:pt x="2451" y="14628"/>
                    <a:pt x="2451" y="14628"/>
                    <a:pt x="2451" y="14627"/>
                  </a:cubicBezTo>
                  <a:close/>
                  <a:moveTo>
                    <a:pt x="2269" y="15077"/>
                  </a:moveTo>
                  <a:lnTo>
                    <a:pt x="2269" y="15077"/>
                  </a:lnTo>
                  <a:cubicBezTo>
                    <a:pt x="2268" y="15080"/>
                    <a:pt x="2266" y="15082"/>
                    <a:pt x="2265" y="15085"/>
                  </a:cubicBezTo>
                  <a:lnTo>
                    <a:pt x="2265" y="15085"/>
                  </a:lnTo>
                  <a:cubicBezTo>
                    <a:pt x="2266" y="15082"/>
                    <a:pt x="2267" y="15080"/>
                    <a:pt x="2269" y="15077"/>
                  </a:cubicBezTo>
                  <a:close/>
                  <a:moveTo>
                    <a:pt x="5867" y="18890"/>
                  </a:moveTo>
                  <a:lnTo>
                    <a:pt x="5867" y="18890"/>
                  </a:lnTo>
                  <a:cubicBezTo>
                    <a:pt x="5867" y="18894"/>
                    <a:pt x="5866" y="18898"/>
                    <a:pt x="5866" y="18902"/>
                  </a:cubicBezTo>
                  <a:lnTo>
                    <a:pt x="5866" y="18902"/>
                  </a:lnTo>
                  <a:cubicBezTo>
                    <a:pt x="5866" y="18898"/>
                    <a:pt x="5867" y="18894"/>
                    <a:pt x="5867" y="18890"/>
                  </a:cubicBezTo>
                  <a:close/>
                  <a:moveTo>
                    <a:pt x="3912" y="1"/>
                  </a:moveTo>
                  <a:cubicBezTo>
                    <a:pt x="3841" y="1"/>
                    <a:pt x="3770" y="7"/>
                    <a:pt x="3700" y="19"/>
                  </a:cubicBezTo>
                  <a:cubicBezTo>
                    <a:pt x="3537" y="47"/>
                    <a:pt x="3380" y="95"/>
                    <a:pt x="3230" y="163"/>
                  </a:cubicBezTo>
                  <a:cubicBezTo>
                    <a:pt x="2916" y="308"/>
                    <a:pt x="2653" y="563"/>
                    <a:pt x="2462" y="848"/>
                  </a:cubicBezTo>
                  <a:cubicBezTo>
                    <a:pt x="2359" y="1001"/>
                    <a:pt x="2262" y="1157"/>
                    <a:pt x="2172" y="1319"/>
                  </a:cubicBezTo>
                  <a:cubicBezTo>
                    <a:pt x="2085" y="1471"/>
                    <a:pt x="2007" y="1629"/>
                    <a:pt x="1929" y="1786"/>
                  </a:cubicBezTo>
                  <a:cubicBezTo>
                    <a:pt x="1846" y="1951"/>
                    <a:pt x="1776" y="2123"/>
                    <a:pt x="1722" y="2301"/>
                  </a:cubicBezTo>
                  <a:cubicBezTo>
                    <a:pt x="1670" y="2464"/>
                    <a:pt x="1617" y="2629"/>
                    <a:pt x="1578" y="2796"/>
                  </a:cubicBezTo>
                  <a:cubicBezTo>
                    <a:pt x="1535" y="2985"/>
                    <a:pt x="1518" y="3175"/>
                    <a:pt x="1506" y="3367"/>
                  </a:cubicBezTo>
                  <a:cubicBezTo>
                    <a:pt x="1496" y="3538"/>
                    <a:pt x="1497" y="3709"/>
                    <a:pt x="1509" y="3880"/>
                  </a:cubicBezTo>
                  <a:cubicBezTo>
                    <a:pt x="1518" y="4060"/>
                    <a:pt x="1531" y="4241"/>
                    <a:pt x="1553" y="4420"/>
                  </a:cubicBezTo>
                  <a:cubicBezTo>
                    <a:pt x="1577" y="4607"/>
                    <a:pt x="1608" y="4793"/>
                    <a:pt x="1640" y="4978"/>
                  </a:cubicBezTo>
                  <a:cubicBezTo>
                    <a:pt x="1701" y="5341"/>
                    <a:pt x="1776" y="5698"/>
                    <a:pt x="1880" y="6050"/>
                  </a:cubicBezTo>
                  <a:cubicBezTo>
                    <a:pt x="1933" y="6230"/>
                    <a:pt x="2001" y="6404"/>
                    <a:pt x="2064" y="6579"/>
                  </a:cubicBezTo>
                  <a:cubicBezTo>
                    <a:pt x="2131" y="6761"/>
                    <a:pt x="2194" y="6941"/>
                    <a:pt x="2258" y="7123"/>
                  </a:cubicBezTo>
                  <a:cubicBezTo>
                    <a:pt x="2320" y="7295"/>
                    <a:pt x="2373" y="7471"/>
                    <a:pt x="2433" y="7644"/>
                  </a:cubicBezTo>
                  <a:cubicBezTo>
                    <a:pt x="2491" y="7825"/>
                    <a:pt x="2554" y="8003"/>
                    <a:pt x="2607" y="8186"/>
                  </a:cubicBezTo>
                  <a:cubicBezTo>
                    <a:pt x="2620" y="8245"/>
                    <a:pt x="2631" y="8304"/>
                    <a:pt x="2639" y="8364"/>
                  </a:cubicBezTo>
                  <a:cubicBezTo>
                    <a:pt x="2637" y="8382"/>
                    <a:pt x="2637" y="8400"/>
                    <a:pt x="2642" y="8417"/>
                  </a:cubicBezTo>
                  <a:cubicBezTo>
                    <a:pt x="2650" y="8472"/>
                    <a:pt x="2682" y="8521"/>
                    <a:pt x="2729" y="8549"/>
                  </a:cubicBezTo>
                  <a:cubicBezTo>
                    <a:pt x="2748" y="8661"/>
                    <a:pt x="2764" y="8772"/>
                    <a:pt x="2787" y="8882"/>
                  </a:cubicBezTo>
                  <a:cubicBezTo>
                    <a:pt x="2818" y="9020"/>
                    <a:pt x="2857" y="9155"/>
                    <a:pt x="2890" y="9294"/>
                  </a:cubicBezTo>
                  <a:cubicBezTo>
                    <a:pt x="2925" y="9468"/>
                    <a:pt x="2957" y="9642"/>
                    <a:pt x="2993" y="9816"/>
                  </a:cubicBezTo>
                  <a:cubicBezTo>
                    <a:pt x="3009" y="9905"/>
                    <a:pt x="3025" y="9993"/>
                    <a:pt x="3034" y="10082"/>
                  </a:cubicBezTo>
                  <a:cubicBezTo>
                    <a:pt x="3044" y="10158"/>
                    <a:pt x="3048" y="10236"/>
                    <a:pt x="3057" y="10313"/>
                  </a:cubicBezTo>
                  <a:cubicBezTo>
                    <a:pt x="3074" y="10477"/>
                    <a:pt x="3096" y="10642"/>
                    <a:pt x="3109" y="10807"/>
                  </a:cubicBezTo>
                  <a:lnTo>
                    <a:pt x="3109" y="10798"/>
                  </a:lnTo>
                  <a:cubicBezTo>
                    <a:pt x="3109" y="10802"/>
                    <a:pt x="3109" y="10808"/>
                    <a:pt x="3110" y="10812"/>
                  </a:cubicBezTo>
                  <a:lnTo>
                    <a:pt x="3110" y="10816"/>
                  </a:lnTo>
                  <a:cubicBezTo>
                    <a:pt x="3120" y="11053"/>
                    <a:pt x="3110" y="11291"/>
                    <a:pt x="3100" y="11528"/>
                  </a:cubicBezTo>
                  <a:cubicBezTo>
                    <a:pt x="3088" y="11698"/>
                    <a:pt x="3069" y="11867"/>
                    <a:pt x="3053" y="12038"/>
                  </a:cubicBezTo>
                  <a:cubicBezTo>
                    <a:pt x="3040" y="12193"/>
                    <a:pt x="3027" y="12347"/>
                    <a:pt x="3004" y="12499"/>
                  </a:cubicBezTo>
                  <a:cubicBezTo>
                    <a:pt x="3002" y="12503"/>
                    <a:pt x="3001" y="12507"/>
                    <a:pt x="3001" y="12513"/>
                  </a:cubicBezTo>
                  <a:lnTo>
                    <a:pt x="3001" y="12514"/>
                  </a:lnTo>
                  <a:cubicBezTo>
                    <a:pt x="3000" y="12519"/>
                    <a:pt x="2998" y="12524"/>
                    <a:pt x="2997" y="12531"/>
                  </a:cubicBezTo>
                  <a:cubicBezTo>
                    <a:pt x="2995" y="12540"/>
                    <a:pt x="2992" y="12551"/>
                    <a:pt x="2991" y="12561"/>
                  </a:cubicBezTo>
                  <a:cubicBezTo>
                    <a:pt x="2989" y="12568"/>
                    <a:pt x="2988" y="12574"/>
                    <a:pt x="2987" y="12580"/>
                  </a:cubicBezTo>
                  <a:cubicBezTo>
                    <a:pt x="2987" y="12584"/>
                    <a:pt x="2986" y="12588"/>
                    <a:pt x="2986" y="12590"/>
                  </a:cubicBezTo>
                  <a:cubicBezTo>
                    <a:pt x="2952" y="12752"/>
                    <a:pt x="2908" y="12911"/>
                    <a:pt x="2865" y="13069"/>
                  </a:cubicBezTo>
                  <a:cubicBezTo>
                    <a:pt x="2822" y="13243"/>
                    <a:pt x="2779" y="13417"/>
                    <a:pt x="2731" y="13590"/>
                  </a:cubicBezTo>
                  <a:cubicBezTo>
                    <a:pt x="2684" y="13762"/>
                    <a:pt x="2634" y="13938"/>
                    <a:pt x="2591" y="14113"/>
                  </a:cubicBezTo>
                  <a:cubicBezTo>
                    <a:pt x="2548" y="14288"/>
                    <a:pt x="2504" y="14458"/>
                    <a:pt x="2451" y="14627"/>
                  </a:cubicBezTo>
                  <a:lnTo>
                    <a:pt x="2451" y="14627"/>
                  </a:lnTo>
                  <a:cubicBezTo>
                    <a:pt x="2452" y="14624"/>
                    <a:pt x="2454" y="14622"/>
                    <a:pt x="2455" y="14619"/>
                  </a:cubicBezTo>
                  <a:lnTo>
                    <a:pt x="2455" y="14619"/>
                  </a:lnTo>
                  <a:cubicBezTo>
                    <a:pt x="2424" y="14706"/>
                    <a:pt x="2391" y="14791"/>
                    <a:pt x="2357" y="14878"/>
                  </a:cubicBezTo>
                  <a:cubicBezTo>
                    <a:pt x="2329" y="14951"/>
                    <a:pt x="2296" y="15020"/>
                    <a:pt x="2263" y="15089"/>
                  </a:cubicBezTo>
                  <a:lnTo>
                    <a:pt x="2263" y="15089"/>
                  </a:lnTo>
                  <a:cubicBezTo>
                    <a:pt x="2195" y="15221"/>
                    <a:pt x="2127" y="15351"/>
                    <a:pt x="2064" y="15483"/>
                  </a:cubicBezTo>
                  <a:cubicBezTo>
                    <a:pt x="2058" y="15499"/>
                    <a:pt x="2050" y="15514"/>
                    <a:pt x="2044" y="15530"/>
                  </a:cubicBezTo>
                  <a:cubicBezTo>
                    <a:pt x="2029" y="15527"/>
                    <a:pt x="2014" y="15525"/>
                    <a:pt x="2000" y="15525"/>
                  </a:cubicBezTo>
                  <a:cubicBezTo>
                    <a:pt x="1937" y="15525"/>
                    <a:pt x="1878" y="15557"/>
                    <a:pt x="1844" y="15613"/>
                  </a:cubicBezTo>
                  <a:cubicBezTo>
                    <a:pt x="1684" y="15889"/>
                    <a:pt x="1526" y="16168"/>
                    <a:pt x="1382" y="16452"/>
                  </a:cubicBezTo>
                  <a:cubicBezTo>
                    <a:pt x="1306" y="16604"/>
                    <a:pt x="1230" y="16755"/>
                    <a:pt x="1158" y="16908"/>
                  </a:cubicBezTo>
                  <a:cubicBezTo>
                    <a:pt x="1128" y="16974"/>
                    <a:pt x="1098" y="17038"/>
                    <a:pt x="1068" y="17103"/>
                  </a:cubicBezTo>
                  <a:cubicBezTo>
                    <a:pt x="1050" y="17143"/>
                    <a:pt x="1033" y="17182"/>
                    <a:pt x="1015" y="17222"/>
                  </a:cubicBezTo>
                  <a:cubicBezTo>
                    <a:pt x="989" y="17277"/>
                    <a:pt x="968" y="17334"/>
                    <a:pt x="950" y="17392"/>
                  </a:cubicBezTo>
                  <a:cubicBezTo>
                    <a:pt x="935" y="17442"/>
                    <a:pt x="945" y="17497"/>
                    <a:pt x="976" y="17540"/>
                  </a:cubicBezTo>
                  <a:cubicBezTo>
                    <a:pt x="971" y="17549"/>
                    <a:pt x="967" y="17559"/>
                    <a:pt x="964" y="17569"/>
                  </a:cubicBezTo>
                  <a:cubicBezTo>
                    <a:pt x="960" y="17580"/>
                    <a:pt x="955" y="17590"/>
                    <a:pt x="953" y="17602"/>
                  </a:cubicBezTo>
                  <a:cubicBezTo>
                    <a:pt x="950" y="17609"/>
                    <a:pt x="946" y="17618"/>
                    <a:pt x="944" y="17625"/>
                  </a:cubicBezTo>
                  <a:cubicBezTo>
                    <a:pt x="871" y="17766"/>
                    <a:pt x="806" y="17909"/>
                    <a:pt x="746" y="18057"/>
                  </a:cubicBezTo>
                  <a:cubicBezTo>
                    <a:pt x="658" y="18058"/>
                    <a:pt x="588" y="18123"/>
                    <a:pt x="573" y="18211"/>
                  </a:cubicBezTo>
                  <a:cubicBezTo>
                    <a:pt x="552" y="18323"/>
                    <a:pt x="536" y="18434"/>
                    <a:pt x="526" y="18547"/>
                  </a:cubicBezTo>
                  <a:cubicBezTo>
                    <a:pt x="512" y="18613"/>
                    <a:pt x="497" y="18682"/>
                    <a:pt x="484" y="18751"/>
                  </a:cubicBezTo>
                  <a:cubicBezTo>
                    <a:pt x="461" y="18860"/>
                    <a:pt x="444" y="18972"/>
                    <a:pt x="426" y="19082"/>
                  </a:cubicBezTo>
                  <a:cubicBezTo>
                    <a:pt x="419" y="19121"/>
                    <a:pt x="414" y="19161"/>
                    <a:pt x="409" y="19201"/>
                  </a:cubicBezTo>
                  <a:cubicBezTo>
                    <a:pt x="352" y="19233"/>
                    <a:pt x="316" y="19293"/>
                    <a:pt x="316" y="19359"/>
                  </a:cubicBezTo>
                  <a:cubicBezTo>
                    <a:pt x="314" y="19517"/>
                    <a:pt x="331" y="19677"/>
                    <a:pt x="342" y="19834"/>
                  </a:cubicBezTo>
                  <a:lnTo>
                    <a:pt x="342" y="19842"/>
                  </a:lnTo>
                  <a:cubicBezTo>
                    <a:pt x="331" y="20029"/>
                    <a:pt x="320" y="20213"/>
                    <a:pt x="318" y="20402"/>
                  </a:cubicBezTo>
                  <a:cubicBezTo>
                    <a:pt x="316" y="20516"/>
                    <a:pt x="314" y="20629"/>
                    <a:pt x="318" y="20743"/>
                  </a:cubicBezTo>
                  <a:cubicBezTo>
                    <a:pt x="319" y="20797"/>
                    <a:pt x="320" y="20852"/>
                    <a:pt x="322" y="20906"/>
                  </a:cubicBezTo>
                  <a:cubicBezTo>
                    <a:pt x="324" y="20967"/>
                    <a:pt x="327" y="21028"/>
                    <a:pt x="334" y="21088"/>
                  </a:cubicBezTo>
                  <a:cubicBezTo>
                    <a:pt x="334" y="21091"/>
                    <a:pt x="335" y="21095"/>
                    <a:pt x="336" y="21098"/>
                  </a:cubicBezTo>
                  <a:cubicBezTo>
                    <a:pt x="314" y="21139"/>
                    <a:pt x="308" y="21185"/>
                    <a:pt x="320" y="21230"/>
                  </a:cubicBezTo>
                  <a:cubicBezTo>
                    <a:pt x="384" y="21478"/>
                    <a:pt x="451" y="21727"/>
                    <a:pt x="527" y="21974"/>
                  </a:cubicBezTo>
                  <a:cubicBezTo>
                    <a:pt x="593" y="22190"/>
                    <a:pt x="658" y="22409"/>
                    <a:pt x="732" y="22623"/>
                  </a:cubicBezTo>
                  <a:cubicBezTo>
                    <a:pt x="878" y="23064"/>
                    <a:pt x="1030" y="23504"/>
                    <a:pt x="1207" y="23935"/>
                  </a:cubicBezTo>
                  <a:cubicBezTo>
                    <a:pt x="1232" y="23996"/>
                    <a:pt x="1290" y="24037"/>
                    <a:pt x="1357" y="24041"/>
                  </a:cubicBezTo>
                  <a:cubicBezTo>
                    <a:pt x="1423" y="24198"/>
                    <a:pt x="1492" y="24351"/>
                    <a:pt x="1560" y="24504"/>
                  </a:cubicBezTo>
                  <a:cubicBezTo>
                    <a:pt x="1631" y="24664"/>
                    <a:pt x="1709" y="24821"/>
                    <a:pt x="1784" y="24979"/>
                  </a:cubicBezTo>
                  <a:cubicBezTo>
                    <a:pt x="1825" y="25065"/>
                    <a:pt x="1873" y="25150"/>
                    <a:pt x="1916" y="25235"/>
                  </a:cubicBezTo>
                  <a:cubicBezTo>
                    <a:pt x="1954" y="25307"/>
                    <a:pt x="1993" y="25380"/>
                    <a:pt x="2037" y="25450"/>
                  </a:cubicBezTo>
                  <a:cubicBezTo>
                    <a:pt x="2193" y="25857"/>
                    <a:pt x="2348" y="26266"/>
                    <a:pt x="2496" y="26677"/>
                  </a:cubicBezTo>
                  <a:cubicBezTo>
                    <a:pt x="2498" y="26688"/>
                    <a:pt x="2498" y="26699"/>
                    <a:pt x="2499" y="26710"/>
                  </a:cubicBezTo>
                  <a:cubicBezTo>
                    <a:pt x="2494" y="26727"/>
                    <a:pt x="2491" y="26745"/>
                    <a:pt x="2492" y="26763"/>
                  </a:cubicBezTo>
                  <a:cubicBezTo>
                    <a:pt x="2491" y="26775"/>
                    <a:pt x="2490" y="26788"/>
                    <a:pt x="2490" y="26799"/>
                  </a:cubicBezTo>
                  <a:cubicBezTo>
                    <a:pt x="2491" y="27034"/>
                    <a:pt x="2523" y="27265"/>
                    <a:pt x="2555" y="27496"/>
                  </a:cubicBezTo>
                  <a:cubicBezTo>
                    <a:pt x="2572" y="27613"/>
                    <a:pt x="2589" y="27729"/>
                    <a:pt x="2608" y="27845"/>
                  </a:cubicBezTo>
                  <a:cubicBezTo>
                    <a:pt x="2633" y="28004"/>
                    <a:pt x="2658" y="28163"/>
                    <a:pt x="2687" y="28323"/>
                  </a:cubicBezTo>
                  <a:cubicBezTo>
                    <a:pt x="2690" y="28438"/>
                    <a:pt x="2694" y="28554"/>
                    <a:pt x="2697" y="28669"/>
                  </a:cubicBezTo>
                  <a:cubicBezTo>
                    <a:pt x="2701" y="28790"/>
                    <a:pt x="2708" y="28913"/>
                    <a:pt x="2718" y="29034"/>
                  </a:cubicBezTo>
                  <a:cubicBezTo>
                    <a:pt x="2721" y="29073"/>
                    <a:pt x="2725" y="29112"/>
                    <a:pt x="2727" y="29153"/>
                  </a:cubicBezTo>
                  <a:cubicBezTo>
                    <a:pt x="2726" y="29379"/>
                    <a:pt x="2720" y="29603"/>
                    <a:pt x="2709" y="29828"/>
                  </a:cubicBezTo>
                  <a:cubicBezTo>
                    <a:pt x="2707" y="29837"/>
                    <a:pt x="2705" y="29845"/>
                    <a:pt x="2703" y="29855"/>
                  </a:cubicBezTo>
                  <a:cubicBezTo>
                    <a:pt x="2689" y="29915"/>
                    <a:pt x="2676" y="29978"/>
                    <a:pt x="2661" y="30039"/>
                  </a:cubicBezTo>
                  <a:cubicBezTo>
                    <a:pt x="2626" y="30119"/>
                    <a:pt x="2591" y="30198"/>
                    <a:pt x="2560" y="30279"/>
                  </a:cubicBezTo>
                  <a:cubicBezTo>
                    <a:pt x="2529" y="30363"/>
                    <a:pt x="2498" y="30446"/>
                    <a:pt x="2465" y="30530"/>
                  </a:cubicBezTo>
                  <a:cubicBezTo>
                    <a:pt x="2430" y="30586"/>
                    <a:pt x="2399" y="30644"/>
                    <a:pt x="2369" y="30704"/>
                  </a:cubicBezTo>
                  <a:cubicBezTo>
                    <a:pt x="2326" y="30789"/>
                    <a:pt x="2286" y="30876"/>
                    <a:pt x="2249" y="30961"/>
                  </a:cubicBezTo>
                  <a:cubicBezTo>
                    <a:pt x="2222" y="31028"/>
                    <a:pt x="2194" y="31091"/>
                    <a:pt x="2166" y="31157"/>
                  </a:cubicBezTo>
                  <a:cubicBezTo>
                    <a:pt x="2145" y="31206"/>
                    <a:pt x="2123" y="31258"/>
                    <a:pt x="2102" y="31309"/>
                  </a:cubicBezTo>
                  <a:cubicBezTo>
                    <a:pt x="2075" y="31311"/>
                    <a:pt x="2047" y="31319"/>
                    <a:pt x="2023" y="31332"/>
                  </a:cubicBezTo>
                  <a:cubicBezTo>
                    <a:pt x="1972" y="31356"/>
                    <a:pt x="1928" y="31392"/>
                    <a:pt x="1893" y="31436"/>
                  </a:cubicBezTo>
                  <a:cubicBezTo>
                    <a:pt x="1844" y="31504"/>
                    <a:pt x="1804" y="31574"/>
                    <a:pt x="1762" y="31644"/>
                  </a:cubicBezTo>
                  <a:cubicBezTo>
                    <a:pt x="1677" y="31786"/>
                    <a:pt x="1597" y="31933"/>
                    <a:pt x="1527" y="32084"/>
                  </a:cubicBezTo>
                  <a:cubicBezTo>
                    <a:pt x="1477" y="32190"/>
                    <a:pt x="1426" y="32298"/>
                    <a:pt x="1377" y="32407"/>
                  </a:cubicBezTo>
                  <a:cubicBezTo>
                    <a:pt x="1318" y="32411"/>
                    <a:pt x="1266" y="32444"/>
                    <a:pt x="1235" y="32494"/>
                  </a:cubicBezTo>
                  <a:cubicBezTo>
                    <a:pt x="1060" y="32792"/>
                    <a:pt x="897" y="33096"/>
                    <a:pt x="750" y="33410"/>
                  </a:cubicBezTo>
                  <a:cubicBezTo>
                    <a:pt x="675" y="33570"/>
                    <a:pt x="602" y="33733"/>
                    <a:pt x="532" y="33895"/>
                  </a:cubicBezTo>
                  <a:cubicBezTo>
                    <a:pt x="501" y="33967"/>
                    <a:pt x="471" y="34039"/>
                    <a:pt x="441" y="34112"/>
                  </a:cubicBezTo>
                  <a:cubicBezTo>
                    <a:pt x="422" y="34157"/>
                    <a:pt x="401" y="34205"/>
                    <a:pt x="381" y="34251"/>
                  </a:cubicBezTo>
                  <a:cubicBezTo>
                    <a:pt x="362" y="34298"/>
                    <a:pt x="349" y="34348"/>
                    <a:pt x="344" y="34399"/>
                  </a:cubicBezTo>
                  <a:cubicBezTo>
                    <a:pt x="304" y="34413"/>
                    <a:pt x="270" y="34440"/>
                    <a:pt x="249" y="34477"/>
                  </a:cubicBezTo>
                  <a:cubicBezTo>
                    <a:pt x="215" y="34531"/>
                    <a:pt x="185" y="34587"/>
                    <a:pt x="157" y="34645"/>
                  </a:cubicBezTo>
                  <a:cubicBezTo>
                    <a:pt x="133" y="34696"/>
                    <a:pt x="120" y="34756"/>
                    <a:pt x="110" y="34810"/>
                  </a:cubicBezTo>
                  <a:cubicBezTo>
                    <a:pt x="80" y="34958"/>
                    <a:pt x="61" y="35106"/>
                    <a:pt x="45" y="35255"/>
                  </a:cubicBezTo>
                  <a:cubicBezTo>
                    <a:pt x="27" y="35446"/>
                    <a:pt x="12" y="35637"/>
                    <a:pt x="9" y="35829"/>
                  </a:cubicBezTo>
                  <a:cubicBezTo>
                    <a:pt x="6" y="35984"/>
                    <a:pt x="3" y="36140"/>
                    <a:pt x="2" y="36296"/>
                  </a:cubicBezTo>
                  <a:cubicBezTo>
                    <a:pt x="1" y="36379"/>
                    <a:pt x="6" y="36461"/>
                    <a:pt x="10" y="36544"/>
                  </a:cubicBezTo>
                  <a:cubicBezTo>
                    <a:pt x="16" y="36654"/>
                    <a:pt x="19" y="36766"/>
                    <a:pt x="28" y="36876"/>
                  </a:cubicBezTo>
                  <a:cubicBezTo>
                    <a:pt x="38" y="36986"/>
                    <a:pt x="49" y="37098"/>
                    <a:pt x="59" y="37209"/>
                  </a:cubicBezTo>
                  <a:cubicBezTo>
                    <a:pt x="71" y="37328"/>
                    <a:pt x="83" y="37446"/>
                    <a:pt x="96" y="37565"/>
                  </a:cubicBezTo>
                  <a:cubicBezTo>
                    <a:pt x="98" y="37587"/>
                    <a:pt x="99" y="37606"/>
                    <a:pt x="102" y="37627"/>
                  </a:cubicBezTo>
                  <a:cubicBezTo>
                    <a:pt x="88" y="37663"/>
                    <a:pt x="79" y="37702"/>
                    <a:pt x="76" y="37741"/>
                  </a:cubicBezTo>
                  <a:cubicBezTo>
                    <a:pt x="72" y="37834"/>
                    <a:pt x="94" y="37922"/>
                    <a:pt x="109" y="38014"/>
                  </a:cubicBezTo>
                  <a:cubicBezTo>
                    <a:pt x="123" y="38110"/>
                    <a:pt x="141" y="38204"/>
                    <a:pt x="164" y="38298"/>
                  </a:cubicBezTo>
                  <a:cubicBezTo>
                    <a:pt x="220" y="38524"/>
                    <a:pt x="279" y="38752"/>
                    <a:pt x="359" y="38971"/>
                  </a:cubicBezTo>
                  <a:cubicBezTo>
                    <a:pt x="391" y="39057"/>
                    <a:pt x="425" y="39145"/>
                    <a:pt x="456" y="39233"/>
                  </a:cubicBezTo>
                  <a:cubicBezTo>
                    <a:pt x="511" y="39379"/>
                    <a:pt x="572" y="39523"/>
                    <a:pt x="637" y="39667"/>
                  </a:cubicBezTo>
                  <a:cubicBezTo>
                    <a:pt x="657" y="39714"/>
                    <a:pt x="678" y="39762"/>
                    <a:pt x="699" y="39810"/>
                  </a:cubicBezTo>
                  <a:cubicBezTo>
                    <a:pt x="709" y="39839"/>
                    <a:pt x="722" y="39866"/>
                    <a:pt x="739" y="39892"/>
                  </a:cubicBezTo>
                  <a:cubicBezTo>
                    <a:pt x="754" y="39907"/>
                    <a:pt x="765" y="39921"/>
                    <a:pt x="780" y="39936"/>
                  </a:cubicBezTo>
                  <a:cubicBezTo>
                    <a:pt x="804" y="39962"/>
                    <a:pt x="838" y="39979"/>
                    <a:pt x="874" y="39984"/>
                  </a:cubicBezTo>
                  <a:cubicBezTo>
                    <a:pt x="878" y="39986"/>
                    <a:pt x="882" y="39989"/>
                    <a:pt x="886" y="39991"/>
                  </a:cubicBezTo>
                  <a:cubicBezTo>
                    <a:pt x="929" y="40016"/>
                    <a:pt x="962" y="40034"/>
                    <a:pt x="1011" y="40037"/>
                  </a:cubicBezTo>
                  <a:cubicBezTo>
                    <a:pt x="1017" y="40037"/>
                    <a:pt x="1021" y="40038"/>
                    <a:pt x="1026" y="40038"/>
                  </a:cubicBezTo>
                  <a:cubicBezTo>
                    <a:pt x="1041" y="40049"/>
                    <a:pt x="1058" y="40057"/>
                    <a:pt x="1075" y="40062"/>
                  </a:cubicBezTo>
                  <a:cubicBezTo>
                    <a:pt x="1138" y="40159"/>
                    <a:pt x="1200" y="40255"/>
                    <a:pt x="1265" y="40348"/>
                  </a:cubicBezTo>
                  <a:cubicBezTo>
                    <a:pt x="1339" y="40455"/>
                    <a:pt x="1408" y="40565"/>
                    <a:pt x="1487" y="40669"/>
                  </a:cubicBezTo>
                  <a:cubicBezTo>
                    <a:pt x="1526" y="40719"/>
                    <a:pt x="1565" y="40770"/>
                    <a:pt x="1605" y="40818"/>
                  </a:cubicBezTo>
                  <a:cubicBezTo>
                    <a:pt x="1622" y="40860"/>
                    <a:pt x="1648" y="40898"/>
                    <a:pt x="1680" y="40928"/>
                  </a:cubicBezTo>
                  <a:cubicBezTo>
                    <a:pt x="1725" y="40972"/>
                    <a:pt x="1769" y="41014"/>
                    <a:pt x="1817" y="41054"/>
                  </a:cubicBezTo>
                  <a:cubicBezTo>
                    <a:pt x="1827" y="41062"/>
                    <a:pt x="1836" y="41071"/>
                    <a:pt x="1846" y="41078"/>
                  </a:cubicBezTo>
                  <a:cubicBezTo>
                    <a:pt x="1871" y="41102"/>
                    <a:pt x="1897" y="41128"/>
                    <a:pt x="1925" y="41152"/>
                  </a:cubicBezTo>
                  <a:cubicBezTo>
                    <a:pt x="1960" y="41184"/>
                    <a:pt x="1996" y="41213"/>
                    <a:pt x="2033" y="41242"/>
                  </a:cubicBezTo>
                  <a:cubicBezTo>
                    <a:pt x="2059" y="41275"/>
                    <a:pt x="2085" y="41306"/>
                    <a:pt x="2112" y="41337"/>
                  </a:cubicBezTo>
                  <a:lnTo>
                    <a:pt x="2113" y="41338"/>
                  </a:lnTo>
                  <a:cubicBezTo>
                    <a:pt x="2115" y="41342"/>
                    <a:pt x="2117" y="41345"/>
                    <a:pt x="2119" y="41347"/>
                  </a:cubicBezTo>
                  <a:cubicBezTo>
                    <a:pt x="2141" y="41383"/>
                    <a:pt x="2168" y="41416"/>
                    <a:pt x="2198" y="41445"/>
                  </a:cubicBezTo>
                  <a:cubicBezTo>
                    <a:pt x="2266" y="41504"/>
                    <a:pt x="2336" y="41561"/>
                    <a:pt x="2411" y="41612"/>
                  </a:cubicBezTo>
                  <a:cubicBezTo>
                    <a:pt x="2411" y="41612"/>
                    <a:pt x="2412" y="41613"/>
                    <a:pt x="2412" y="41615"/>
                  </a:cubicBezTo>
                  <a:cubicBezTo>
                    <a:pt x="2436" y="41653"/>
                    <a:pt x="2468" y="41686"/>
                    <a:pt x="2505" y="41712"/>
                  </a:cubicBezTo>
                  <a:cubicBezTo>
                    <a:pt x="2597" y="41771"/>
                    <a:pt x="2697" y="41817"/>
                    <a:pt x="2801" y="41850"/>
                  </a:cubicBezTo>
                  <a:cubicBezTo>
                    <a:pt x="2894" y="41903"/>
                    <a:pt x="2988" y="41951"/>
                    <a:pt x="3083" y="41999"/>
                  </a:cubicBezTo>
                  <a:cubicBezTo>
                    <a:pt x="3149" y="42032"/>
                    <a:pt x="3218" y="42062"/>
                    <a:pt x="3289" y="42088"/>
                  </a:cubicBezTo>
                  <a:cubicBezTo>
                    <a:pt x="3335" y="42109"/>
                    <a:pt x="3384" y="42123"/>
                    <a:pt x="3433" y="42133"/>
                  </a:cubicBezTo>
                  <a:cubicBezTo>
                    <a:pt x="3441" y="42134"/>
                    <a:pt x="3448" y="42134"/>
                    <a:pt x="3455" y="42134"/>
                  </a:cubicBezTo>
                  <a:cubicBezTo>
                    <a:pt x="3485" y="42134"/>
                    <a:pt x="3512" y="42126"/>
                    <a:pt x="3541" y="42117"/>
                  </a:cubicBezTo>
                  <a:cubicBezTo>
                    <a:pt x="3549" y="42115"/>
                    <a:pt x="3555" y="42113"/>
                    <a:pt x="3562" y="42110"/>
                  </a:cubicBezTo>
                  <a:cubicBezTo>
                    <a:pt x="3568" y="42118"/>
                    <a:pt x="3574" y="42127"/>
                    <a:pt x="3581" y="42134"/>
                  </a:cubicBezTo>
                  <a:cubicBezTo>
                    <a:pt x="3619" y="42175"/>
                    <a:pt x="3659" y="42214"/>
                    <a:pt x="3713" y="42233"/>
                  </a:cubicBezTo>
                  <a:cubicBezTo>
                    <a:pt x="3753" y="42245"/>
                    <a:pt x="3794" y="42253"/>
                    <a:pt x="3835" y="42258"/>
                  </a:cubicBezTo>
                  <a:cubicBezTo>
                    <a:pt x="3882" y="42262"/>
                    <a:pt x="3931" y="42262"/>
                    <a:pt x="3978" y="42262"/>
                  </a:cubicBezTo>
                  <a:cubicBezTo>
                    <a:pt x="4100" y="42261"/>
                    <a:pt x="4223" y="42239"/>
                    <a:pt x="4345" y="42217"/>
                  </a:cubicBezTo>
                  <a:cubicBezTo>
                    <a:pt x="4389" y="42209"/>
                    <a:pt x="4435" y="42198"/>
                    <a:pt x="4481" y="42190"/>
                  </a:cubicBezTo>
                  <a:cubicBezTo>
                    <a:pt x="4649" y="42155"/>
                    <a:pt x="4813" y="42109"/>
                    <a:pt x="4975" y="42051"/>
                  </a:cubicBezTo>
                  <a:cubicBezTo>
                    <a:pt x="5062" y="42018"/>
                    <a:pt x="5147" y="41981"/>
                    <a:pt x="5229" y="41939"/>
                  </a:cubicBezTo>
                  <a:cubicBezTo>
                    <a:pt x="5309" y="41899"/>
                    <a:pt x="5377" y="41850"/>
                    <a:pt x="5402" y="41760"/>
                  </a:cubicBezTo>
                  <a:cubicBezTo>
                    <a:pt x="5413" y="41711"/>
                    <a:pt x="5408" y="41659"/>
                    <a:pt x="5386" y="41612"/>
                  </a:cubicBezTo>
                  <a:cubicBezTo>
                    <a:pt x="5429" y="41577"/>
                    <a:pt x="5467" y="41536"/>
                    <a:pt x="5502" y="41491"/>
                  </a:cubicBezTo>
                  <a:cubicBezTo>
                    <a:pt x="5554" y="41458"/>
                    <a:pt x="5600" y="41416"/>
                    <a:pt x="5637" y="41366"/>
                  </a:cubicBezTo>
                  <a:cubicBezTo>
                    <a:pt x="5681" y="41305"/>
                    <a:pt x="5720" y="41241"/>
                    <a:pt x="5755" y="41174"/>
                  </a:cubicBezTo>
                  <a:cubicBezTo>
                    <a:pt x="5840" y="40999"/>
                    <a:pt x="5898" y="40812"/>
                    <a:pt x="5929" y="40621"/>
                  </a:cubicBezTo>
                  <a:cubicBezTo>
                    <a:pt x="5942" y="40540"/>
                    <a:pt x="5952" y="40457"/>
                    <a:pt x="5959" y="40374"/>
                  </a:cubicBezTo>
                  <a:cubicBezTo>
                    <a:pt x="5963" y="40333"/>
                    <a:pt x="5970" y="40286"/>
                    <a:pt x="5970" y="40243"/>
                  </a:cubicBezTo>
                  <a:cubicBezTo>
                    <a:pt x="5970" y="40211"/>
                    <a:pt x="5969" y="40179"/>
                    <a:pt x="5965" y="40147"/>
                  </a:cubicBezTo>
                  <a:cubicBezTo>
                    <a:pt x="5961" y="40122"/>
                    <a:pt x="5954" y="40097"/>
                    <a:pt x="5945" y="40073"/>
                  </a:cubicBezTo>
                  <a:cubicBezTo>
                    <a:pt x="5942" y="40065"/>
                    <a:pt x="5938" y="40056"/>
                    <a:pt x="5932" y="40050"/>
                  </a:cubicBezTo>
                  <a:cubicBezTo>
                    <a:pt x="5935" y="40030"/>
                    <a:pt x="5936" y="40012"/>
                    <a:pt x="5939" y="39993"/>
                  </a:cubicBezTo>
                  <a:cubicBezTo>
                    <a:pt x="5958" y="39819"/>
                    <a:pt x="5961" y="39641"/>
                    <a:pt x="5962" y="39466"/>
                  </a:cubicBezTo>
                  <a:cubicBezTo>
                    <a:pt x="5962" y="39202"/>
                    <a:pt x="5923" y="38942"/>
                    <a:pt x="5862" y="38687"/>
                  </a:cubicBezTo>
                  <a:cubicBezTo>
                    <a:pt x="5844" y="38608"/>
                    <a:pt x="5823" y="38528"/>
                    <a:pt x="5802" y="38449"/>
                  </a:cubicBezTo>
                  <a:cubicBezTo>
                    <a:pt x="5789" y="38375"/>
                    <a:pt x="5773" y="38301"/>
                    <a:pt x="5753" y="38230"/>
                  </a:cubicBezTo>
                  <a:cubicBezTo>
                    <a:pt x="5745" y="38121"/>
                    <a:pt x="5735" y="38013"/>
                    <a:pt x="5724" y="37904"/>
                  </a:cubicBezTo>
                  <a:cubicBezTo>
                    <a:pt x="5717" y="37839"/>
                    <a:pt x="5705" y="37776"/>
                    <a:pt x="5695" y="37711"/>
                  </a:cubicBezTo>
                  <a:cubicBezTo>
                    <a:pt x="5681" y="37628"/>
                    <a:pt x="5667" y="37543"/>
                    <a:pt x="5636" y="37464"/>
                  </a:cubicBezTo>
                  <a:cubicBezTo>
                    <a:pt x="5626" y="37439"/>
                    <a:pt x="5611" y="37417"/>
                    <a:pt x="5591" y="37399"/>
                  </a:cubicBezTo>
                  <a:cubicBezTo>
                    <a:pt x="5577" y="37233"/>
                    <a:pt x="5550" y="37067"/>
                    <a:pt x="5529" y="36902"/>
                  </a:cubicBezTo>
                  <a:cubicBezTo>
                    <a:pt x="5507" y="36721"/>
                    <a:pt x="5494" y="36537"/>
                    <a:pt x="5478" y="36357"/>
                  </a:cubicBezTo>
                  <a:cubicBezTo>
                    <a:pt x="5464" y="36192"/>
                    <a:pt x="5442" y="36029"/>
                    <a:pt x="5427" y="35864"/>
                  </a:cubicBezTo>
                  <a:cubicBezTo>
                    <a:pt x="5426" y="35761"/>
                    <a:pt x="5429" y="35659"/>
                    <a:pt x="5435" y="35555"/>
                  </a:cubicBezTo>
                  <a:lnTo>
                    <a:pt x="5435" y="35555"/>
                  </a:lnTo>
                  <a:cubicBezTo>
                    <a:pt x="5434" y="35564"/>
                    <a:pt x="5434" y="35570"/>
                    <a:pt x="5433" y="35578"/>
                  </a:cubicBezTo>
                  <a:cubicBezTo>
                    <a:pt x="5446" y="35419"/>
                    <a:pt x="5461" y="35260"/>
                    <a:pt x="5466" y="35099"/>
                  </a:cubicBezTo>
                  <a:cubicBezTo>
                    <a:pt x="5486" y="35090"/>
                    <a:pt x="5504" y="35076"/>
                    <a:pt x="5519" y="35060"/>
                  </a:cubicBezTo>
                  <a:lnTo>
                    <a:pt x="5519" y="35063"/>
                  </a:lnTo>
                  <a:cubicBezTo>
                    <a:pt x="5557" y="35023"/>
                    <a:pt x="5579" y="34982"/>
                    <a:pt x="5582" y="34931"/>
                  </a:cubicBezTo>
                  <a:cubicBezTo>
                    <a:pt x="5599" y="34861"/>
                    <a:pt x="5597" y="34784"/>
                    <a:pt x="5601" y="34716"/>
                  </a:cubicBezTo>
                  <a:cubicBezTo>
                    <a:pt x="5605" y="34648"/>
                    <a:pt x="5610" y="34576"/>
                    <a:pt x="5614" y="34507"/>
                  </a:cubicBezTo>
                  <a:lnTo>
                    <a:pt x="5614" y="34507"/>
                  </a:lnTo>
                  <a:cubicBezTo>
                    <a:pt x="5613" y="34515"/>
                    <a:pt x="5613" y="34523"/>
                    <a:pt x="5611" y="34531"/>
                  </a:cubicBezTo>
                  <a:cubicBezTo>
                    <a:pt x="5622" y="34401"/>
                    <a:pt x="5635" y="34274"/>
                    <a:pt x="5652" y="34147"/>
                  </a:cubicBezTo>
                  <a:cubicBezTo>
                    <a:pt x="5668" y="34028"/>
                    <a:pt x="5689" y="33913"/>
                    <a:pt x="5711" y="33797"/>
                  </a:cubicBezTo>
                  <a:cubicBezTo>
                    <a:pt x="5745" y="33661"/>
                    <a:pt x="5777" y="33527"/>
                    <a:pt x="5816" y="33393"/>
                  </a:cubicBezTo>
                  <a:cubicBezTo>
                    <a:pt x="5850" y="33272"/>
                    <a:pt x="5886" y="33155"/>
                    <a:pt x="5922" y="33035"/>
                  </a:cubicBezTo>
                  <a:cubicBezTo>
                    <a:pt x="6003" y="32769"/>
                    <a:pt x="6088" y="32501"/>
                    <a:pt x="6153" y="32230"/>
                  </a:cubicBezTo>
                  <a:cubicBezTo>
                    <a:pt x="6182" y="32109"/>
                    <a:pt x="6210" y="31989"/>
                    <a:pt x="6240" y="31867"/>
                  </a:cubicBezTo>
                  <a:cubicBezTo>
                    <a:pt x="6253" y="31841"/>
                    <a:pt x="6265" y="31812"/>
                    <a:pt x="6278" y="31786"/>
                  </a:cubicBezTo>
                  <a:cubicBezTo>
                    <a:pt x="6302" y="31727"/>
                    <a:pt x="6329" y="31668"/>
                    <a:pt x="6354" y="31607"/>
                  </a:cubicBezTo>
                  <a:cubicBezTo>
                    <a:pt x="6369" y="31578"/>
                    <a:pt x="6381" y="31546"/>
                    <a:pt x="6392" y="31514"/>
                  </a:cubicBezTo>
                  <a:cubicBezTo>
                    <a:pt x="6409" y="31461"/>
                    <a:pt x="6413" y="31403"/>
                    <a:pt x="6426" y="31346"/>
                  </a:cubicBezTo>
                  <a:lnTo>
                    <a:pt x="6426" y="31346"/>
                  </a:lnTo>
                  <a:lnTo>
                    <a:pt x="6424" y="31348"/>
                  </a:lnTo>
                  <a:cubicBezTo>
                    <a:pt x="6430" y="31322"/>
                    <a:pt x="6437" y="31298"/>
                    <a:pt x="6447" y="31275"/>
                  </a:cubicBezTo>
                  <a:cubicBezTo>
                    <a:pt x="6505" y="31119"/>
                    <a:pt x="6579" y="30970"/>
                    <a:pt x="6644" y="30817"/>
                  </a:cubicBezTo>
                  <a:cubicBezTo>
                    <a:pt x="6677" y="30740"/>
                    <a:pt x="6711" y="30665"/>
                    <a:pt x="6737" y="30586"/>
                  </a:cubicBezTo>
                  <a:cubicBezTo>
                    <a:pt x="6751" y="30546"/>
                    <a:pt x="6765" y="30506"/>
                    <a:pt x="6778" y="30464"/>
                  </a:cubicBezTo>
                  <a:cubicBezTo>
                    <a:pt x="6792" y="30421"/>
                    <a:pt x="6802" y="30376"/>
                    <a:pt x="6805" y="30332"/>
                  </a:cubicBezTo>
                  <a:lnTo>
                    <a:pt x="6805" y="30322"/>
                  </a:lnTo>
                  <a:cubicBezTo>
                    <a:pt x="6845" y="30251"/>
                    <a:pt x="6881" y="30177"/>
                    <a:pt x="6912" y="30101"/>
                  </a:cubicBezTo>
                  <a:cubicBezTo>
                    <a:pt x="6955" y="29996"/>
                    <a:pt x="6995" y="29891"/>
                    <a:pt x="7032" y="29783"/>
                  </a:cubicBezTo>
                  <a:cubicBezTo>
                    <a:pt x="7106" y="29568"/>
                    <a:pt x="7181" y="29352"/>
                    <a:pt x="7251" y="29137"/>
                  </a:cubicBezTo>
                  <a:cubicBezTo>
                    <a:pt x="7274" y="29067"/>
                    <a:pt x="7298" y="28997"/>
                    <a:pt x="7320" y="28928"/>
                  </a:cubicBezTo>
                  <a:cubicBezTo>
                    <a:pt x="7331" y="28903"/>
                    <a:pt x="7340" y="28880"/>
                    <a:pt x="7351" y="28856"/>
                  </a:cubicBezTo>
                  <a:cubicBezTo>
                    <a:pt x="7375" y="28789"/>
                    <a:pt x="7403" y="28723"/>
                    <a:pt x="7426" y="28655"/>
                  </a:cubicBezTo>
                  <a:cubicBezTo>
                    <a:pt x="7451" y="28579"/>
                    <a:pt x="7473" y="28502"/>
                    <a:pt x="7492" y="28423"/>
                  </a:cubicBezTo>
                  <a:cubicBezTo>
                    <a:pt x="7533" y="28309"/>
                    <a:pt x="7573" y="28192"/>
                    <a:pt x="7605" y="28074"/>
                  </a:cubicBezTo>
                  <a:cubicBezTo>
                    <a:pt x="7653" y="27901"/>
                    <a:pt x="7695" y="27729"/>
                    <a:pt x="7735" y="27555"/>
                  </a:cubicBezTo>
                  <a:cubicBezTo>
                    <a:pt x="7776" y="27389"/>
                    <a:pt x="7808" y="27223"/>
                    <a:pt x="7831" y="27054"/>
                  </a:cubicBezTo>
                  <a:cubicBezTo>
                    <a:pt x="7851" y="26867"/>
                    <a:pt x="7856" y="26680"/>
                    <a:pt x="7848" y="26493"/>
                  </a:cubicBezTo>
                  <a:cubicBezTo>
                    <a:pt x="7837" y="26196"/>
                    <a:pt x="7799" y="25896"/>
                    <a:pt x="7686" y="25621"/>
                  </a:cubicBezTo>
                  <a:cubicBezTo>
                    <a:pt x="7640" y="25511"/>
                    <a:pt x="7587" y="25367"/>
                    <a:pt x="7479" y="25300"/>
                  </a:cubicBezTo>
                  <a:cubicBezTo>
                    <a:pt x="7412" y="25010"/>
                    <a:pt x="7316" y="24727"/>
                    <a:pt x="7216" y="24446"/>
                  </a:cubicBezTo>
                  <a:cubicBezTo>
                    <a:pt x="7089" y="24083"/>
                    <a:pt x="6968" y="23716"/>
                    <a:pt x="6845" y="23351"/>
                  </a:cubicBezTo>
                  <a:cubicBezTo>
                    <a:pt x="6787" y="23181"/>
                    <a:pt x="6719" y="23015"/>
                    <a:pt x="6642" y="22854"/>
                  </a:cubicBezTo>
                  <a:cubicBezTo>
                    <a:pt x="6597" y="22760"/>
                    <a:pt x="6551" y="22663"/>
                    <a:pt x="6496" y="22575"/>
                  </a:cubicBezTo>
                  <a:cubicBezTo>
                    <a:pt x="6455" y="22506"/>
                    <a:pt x="6415" y="22439"/>
                    <a:pt x="6357" y="22384"/>
                  </a:cubicBezTo>
                  <a:cubicBezTo>
                    <a:pt x="6341" y="22368"/>
                    <a:pt x="6322" y="22356"/>
                    <a:pt x="6302" y="22348"/>
                  </a:cubicBezTo>
                  <a:cubicBezTo>
                    <a:pt x="6286" y="22294"/>
                    <a:pt x="6270" y="22240"/>
                    <a:pt x="6256" y="22186"/>
                  </a:cubicBezTo>
                  <a:cubicBezTo>
                    <a:pt x="6181" y="21870"/>
                    <a:pt x="6115" y="21555"/>
                    <a:pt x="6051" y="21238"/>
                  </a:cubicBezTo>
                  <a:cubicBezTo>
                    <a:pt x="5983" y="20897"/>
                    <a:pt x="5919" y="20556"/>
                    <a:pt x="5868" y="20211"/>
                  </a:cubicBezTo>
                  <a:lnTo>
                    <a:pt x="5868" y="20211"/>
                  </a:lnTo>
                  <a:cubicBezTo>
                    <a:pt x="5869" y="20214"/>
                    <a:pt x="5869" y="20218"/>
                    <a:pt x="5871" y="20223"/>
                  </a:cubicBezTo>
                  <a:cubicBezTo>
                    <a:pt x="5856" y="20091"/>
                    <a:pt x="5839" y="19962"/>
                    <a:pt x="5830" y="19831"/>
                  </a:cubicBezTo>
                  <a:cubicBezTo>
                    <a:pt x="5822" y="19708"/>
                    <a:pt x="5816" y="19584"/>
                    <a:pt x="5815" y="19460"/>
                  </a:cubicBezTo>
                  <a:cubicBezTo>
                    <a:pt x="5820" y="19359"/>
                    <a:pt x="5825" y="19258"/>
                    <a:pt x="5833" y="19158"/>
                  </a:cubicBezTo>
                  <a:cubicBezTo>
                    <a:pt x="5841" y="19075"/>
                    <a:pt x="5854" y="18993"/>
                    <a:pt x="5865" y="18910"/>
                  </a:cubicBezTo>
                  <a:lnTo>
                    <a:pt x="5865" y="18910"/>
                  </a:lnTo>
                  <a:cubicBezTo>
                    <a:pt x="5864" y="18911"/>
                    <a:pt x="5864" y="18913"/>
                    <a:pt x="5864" y="18914"/>
                  </a:cubicBezTo>
                  <a:cubicBezTo>
                    <a:pt x="5889" y="18773"/>
                    <a:pt x="5916" y="18633"/>
                    <a:pt x="5945" y="18494"/>
                  </a:cubicBezTo>
                  <a:cubicBezTo>
                    <a:pt x="5970" y="18376"/>
                    <a:pt x="6003" y="18261"/>
                    <a:pt x="6026" y="18143"/>
                  </a:cubicBezTo>
                  <a:cubicBezTo>
                    <a:pt x="6074" y="17892"/>
                    <a:pt x="6113" y="17642"/>
                    <a:pt x="6178" y="17395"/>
                  </a:cubicBezTo>
                  <a:cubicBezTo>
                    <a:pt x="6240" y="17151"/>
                    <a:pt x="6304" y="16910"/>
                    <a:pt x="6365" y="16666"/>
                  </a:cubicBezTo>
                  <a:cubicBezTo>
                    <a:pt x="6427" y="16422"/>
                    <a:pt x="6487" y="16176"/>
                    <a:pt x="6548" y="15930"/>
                  </a:cubicBezTo>
                  <a:lnTo>
                    <a:pt x="6548" y="15930"/>
                  </a:lnTo>
                  <a:cubicBezTo>
                    <a:pt x="6545" y="15938"/>
                    <a:pt x="6544" y="15946"/>
                    <a:pt x="6541" y="15954"/>
                  </a:cubicBezTo>
                  <a:cubicBezTo>
                    <a:pt x="6583" y="15806"/>
                    <a:pt x="6626" y="15658"/>
                    <a:pt x="6671" y="15511"/>
                  </a:cubicBezTo>
                  <a:cubicBezTo>
                    <a:pt x="6717" y="15361"/>
                    <a:pt x="6767" y="15210"/>
                    <a:pt x="6798" y="15058"/>
                  </a:cubicBezTo>
                  <a:cubicBezTo>
                    <a:pt x="6831" y="14906"/>
                    <a:pt x="6866" y="14756"/>
                    <a:pt x="6891" y="14603"/>
                  </a:cubicBezTo>
                  <a:cubicBezTo>
                    <a:pt x="6917" y="14457"/>
                    <a:pt x="6939" y="14311"/>
                    <a:pt x="6961" y="14163"/>
                  </a:cubicBezTo>
                  <a:cubicBezTo>
                    <a:pt x="7008" y="13855"/>
                    <a:pt x="7062" y="13549"/>
                    <a:pt x="7111" y="13240"/>
                  </a:cubicBezTo>
                  <a:cubicBezTo>
                    <a:pt x="7136" y="13079"/>
                    <a:pt x="7149" y="12916"/>
                    <a:pt x="7162" y="12752"/>
                  </a:cubicBezTo>
                  <a:cubicBezTo>
                    <a:pt x="7167" y="12683"/>
                    <a:pt x="7166" y="12613"/>
                    <a:pt x="7167" y="12543"/>
                  </a:cubicBezTo>
                  <a:cubicBezTo>
                    <a:pt x="7168" y="12522"/>
                    <a:pt x="7168" y="12501"/>
                    <a:pt x="7167" y="12480"/>
                  </a:cubicBezTo>
                  <a:cubicBezTo>
                    <a:pt x="7168" y="12453"/>
                    <a:pt x="7168" y="12425"/>
                    <a:pt x="7170" y="12397"/>
                  </a:cubicBezTo>
                  <a:lnTo>
                    <a:pt x="7170" y="12407"/>
                  </a:lnTo>
                  <a:cubicBezTo>
                    <a:pt x="7181" y="12157"/>
                    <a:pt x="7193" y="11909"/>
                    <a:pt x="7181" y="11660"/>
                  </a:cubicBezTo>
                  <a:cubicBezTo>
                    <a:pt x="7168" y="11418"/>
                    <a:pt x="7154" y="11174"/>
                    <a:pt x="7128" y="10932"/>
                  </a:cubicBezTo>
                  <a:cubicBezTo>
                    <a:pt x="7100" y="10683"/>
                    <a:pt x="7061" y="10437"/>
                    <a:pt x="7019" y="10190"/>
                  </a:cubicBezTo>
                  <a:cubicBezTo>
                    <a:pt x="6979" y="9951"/>
                    <a:pt x="6934" y="9718"/>
                    <a:pt x="6878" y="9483"/>
                  </a:cubicBezTo>
                  <a:lnTo>
                    <a:pt x="6878" y="9485"/>
                  </a:lnTo>
                  <a:cubicBezTo>
                    <a:pt x="6830" y="9276"/>
                    <a:pt x="6787" y="9065"/>
                    <a:pt x="6729" y="8857"/>
                  </a:cubicBezTo>
                  <a:cubicBezTo>
                    <a:pt x="6667" y="8647"/>
                    <a:pt x="6597" y="8440"/>
                    <a:pt x="6523" y="8233"/>
                  </a:cubicBezTo>
                  <a:cubicBezTo>
                    <a:pt x="6382" y="7832"/>
                    <a:pt x="6238" y="7434"/>
                    <a:pt x="6086" y="7038"/>
                  </a:cubicBezTo>
                  <a:lnTo>
                    <a:pt x="6086" y="7038"/>
                  </a:lnTo>
                  <a:lnTo>
                    <a:pt x="6094" y="7059"/>
                  </a:lnTo>
                  <a:cubicBezTo>
                    <a:pt x="6032" y="6894"/>
                    <a:pt x="5972" y="6726"/>
                    <a:pt x="5916" y="6558"/>
                  </a:cubicBezTo>
                  <a:cubicBezTo>
                    <a:pt x="5863" y="6400"/>
                    <a:pt x="5819" y="6237"/>
                    <a:pt x="5771" y="6077"/>
                  </a:cubicBezTo>
                  <a:cubicBezTo>
                    <a:pt x="5723" y="5909"/>
                    <a:pt x="5671" y="5743"/>
                    <a:pt x="5614" y="5578"/>
                  </a:cubicBezTo>
                  <a:cubicBezTo>
                    <a:pt x="5558" y="5420"/>
                    <a:pt x="5511" y="5259"/>
                    <a:pt x="5471" y="5095"/>
                  </a:cubicBezTo>
                  <a:cubicBezTo>
                    <a:pt x="5425" y="4883"/>
                    <a:pt x="5388" y="4669"/>
                    <a:pt x="5345" y="4456"/>
                  </a:cubicBezTo>
                  <a:cubicBezTo>
                    <a:pt x="5323" y="4348"/>
                    <a:pt x="5300" y="4240"/>
                    <a:pt x="5278" y="4134"/>
                  </a:cubicBezTo>
                  <a:cubicBezTo>
                    <a:pt x="5260" y="4036"/>
                    <a:pt x="5251" y="3935"/>
                    <a:pt x="5239" y="3838"/>
                  </a:cubicBezTo>
                  <a:lnTo>
                    <a:pt x="5239" y="3838"/>
                  </a:lnTo>
                  <a:lnTo>
                    <a:pt x="5240" y="3839"/>
                  </a:lnTo>
                  <a:cubicBezTo>
                    <a:pt x="5213" y="3546"/>
                    <a:pt x="5199" y="3249"/>
                    <a:pt x="5192" y="2953"/>
                  </a:cubicBezTo>
                  <a:cubicBezTo>
                    <a:pt x="5191" y="2814"/>
                    <a:pt x="5190" y="2675"/>
                    <a:pt x="5184" y="2535"/>
                  </a:cubicBezTo>
                  <a:cubicBezTo>
                    <a:pt x="5179" y="2392"/>
                    <a:pt x="5165" y="2251"/>
                    <a:pt x="5150" y="2107"/>
                  </a:cubicBezTo>
                  <a:lnTo>
                    <a:pt x="5150" y="2107"/>
                  </a:lnTo>
                  <a:cubicBezTo>
                    <a:pt x="5151" y="2108"/>
                    <a:pt x="5151" y="2110"/>
                    <a:pt x="5151" y="2112"/>
                  </a:cubicBezTo>
                  <a:cubicBezTo>
                    <a:pt x="5121" y="1771"/>
                    <a:pt x="5100" y="1423"/>
                    <a:pt x="4982" y="1097"/>
                  </a:cubicBezTo>
                  <a:cubicBezTo>
                    <a:pt x="4929" y="943"/>
                    <a:pt x="4878" y="787"/>
                    <a:pt x="4809" y="638"/>
                  </a:cubicBezTo>
                  <a:cubicBezTo>
                    <a:pt x="4746" y="500"/>
                    <a:pt x="4659" y="373"/>
                    <a:pt x="4554" y="263"/>
                  </a:cubicBezTo>
                  <a:cubicBezTo>
                    <a:pt x="4487" y="197"/>
                    <a:pt x="4423" y="132"/>
                    <a:pt x="4337" y="90"/>
                  </a:cubicBezTo>
                  <a:cubicBezTo>
                    <a:pt x="4271" y="57"/>
                    <a:pt x="4199" y="33"/>
                    <a:pt x="4126" y="19"/>
                  </a:cubicBezTo>
                  <a:cubicBezTo>
                    <a:pt x="4055" y="7"/>
                    <a:pt x="3984" y="1"/>
                    <a:pt x="3912" y="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42"/>
            <p:cNvSpPr/>
            <p:nvPr/>
          </p:nvSpPr>
          <p:spPr>
            <a:xfrm>
              <a:off x="5597250" y="1427675"/>
              <a:ext cx="66225" cy="107925"/>
            </a:xfrm>
            <a:custGeom>
              <a:avLst/>
              <a:gdLst/>
              <a:ahLst/>
              <a:cxnLst/>
              <a:rect l="l" t="t" r="r" b="b"/>
              <a:pathLst>
                <a:path w="2649" h="4317" extrusionOk="0">
                  <a:moveTo>
                    <a:pt x="195" y="0"/>
                  </a:moveTo>
                  <a:cubicBezTo>
                    <a:pt x="174" y="0"/>
                    <a:pt x="152" y="4"/>
                    <a:pt x="132" y="12"/>
                  </a:cubicBezTo>
                  <a:cubicBezTo>
                    <a:pt x="37" y="47"/>
                    <a:pt x="0" y="149"/>
                    <a:pt x="30" y="243"/>
                  </a:cubicBezTo>
                  <a:cubicBezTo>
                    <a:pt x="38" y="262"/>
                    <a:pt x="49" y="281"/>
                    <a:pt x="62" y="297"/>
                  </a:cubicBezTo>
                  <a:cubicBezTo>
                    <a:pt x="87" y="330"/>
                    <a:pt x="111" y="365"/>
                    <a:pt x="133" y="401"/>
                  </a:cubicBezTo>
                  <a:cubicBezTo>
                    <a:pt x="190" y="489"/>
                    <a:pt x="247" y="575"/>
                    <a:pt x="304" y="662"/>
                  </a:cubicBezTo>
                  <a:cubicBezTo>
                    <a:pt x="426" y="841"/>
                    <a:pt x="548" y="1020"/>
                    <a:pt x="671" y="1197"/>
                  </a:cubicBezTo>
                  <a:cubicBezTo>
                    <a:pt x="798" y="1381"/>
                    <a:pt x="922" y="1568"/>
                    <a:pt x="1046" y="1753"/>
                  </a:cubicBezTo>
                  <a:cubicBezTo>
                    <a:pt x="1166" y="1933"/>
                    <a:pt x="1288" y="2111"/>
                    <a:pt x="1408" y="2292"/>
                  </a:cubicBezTo>
                  <a:cubicBezTo>
                    <a:pt x="1519" y="2472"/>
                    <a:pt x="1634" y="2648"/>
                    <a:pt x="1734" y="2836"/>
                  </a:cubicBezTo>
                  <a:cubicBezTo>
                    <a:pt x="1828" y="3009"/>
                    <a:pt x="1926" y="3179"/>
                    <a:pt x="2015" y="3356"/>
                  </a:cubicBezTo>
                  <a:lnTo>
                    <a:pt x="2013" y="3350"/>
                  </a:lnTo>
                  <a:lnTo>
                    <a:pt x="2013" y="3350"/>
                  </a:lnTo>
                  <a:cubicBezTo>
                    <a:pt x="2014" y="3353"/>
                    <a:pt x="2015" y="3355"/>
                    <a:pt x="2017" y="3358"/>
                  </a:cubicBezTo>
                  <a:lnTo>
                    <a:pt x="2021" y="3368"/>
                  </a:lnTo>
                  <a:lnTo>
                    <a:pt x="2018" y="3362"/>
                  </a:lnTo>
                  <a:lnTo>
                    <a:pt x="2018" y="3362"/>
                  </a:lnTo>
                  <a:cubicBezTo>
                    <a:pt x="2062" y="3463"/>
                    <a:pt x="2098" y="3568"/>
                    <a:pt x="2136" y="3671"/>
                  </a:cubicBezTo>
                  <a:cubicBezTo>
                    <a:pt x="2165" y="3747"/>
                    <a:pt x="2189" y="3823"/>
                    <a:pt x="2213" y="3899"/>
                  </a:cubicBezTo>
                  <a:lnTo>
                    <a:pt x="2213" y="3897"/>
                  </a:lnTo>
                  <a:cubicBezTo>
                    <a:pt x="2213" y="3899"/>
                    <a:pt x="2214" y="3900"/>
                    <a:pt x="2214" y="3902"/>
                  </a:cubicBezTo>
                  <a:cubicBezTo>
                    <a:pt x="2217" y="3908"/>
                    <a:pt x="2219" y="3914"/>
                    <a:pt x="2221" y="3919"/>
                  </a:cubicBezTo>
                  <a:cubicBezTo>
                    <a:pt x="2220" y="3917"/>
                    <a:pt x="2219" y="3915"/>
                    <a:pt x="2218" y="3912"/>
                  </a:cubicBezTo>
                  <a:lnTo>
                    <a:pt x="2218" y="3912"/>
                  </a:lnTo>
                  <a:cubicBezTo>
                    <a:pt x="2242" y="4000"/>
                    <a:pt x="2262" y="4090"/>
                    <a:pt x="2282" y="4180"/>
                  </a:cubicBezTo>
                  <a:cubicBezTo>
                    <a:pt x="2302" y="4260"/>
                    <a:pt x="2374" y="4316"/>
                    <a:pt x="2456" y="4316"/>
                  </a:cubicBezTo>
                  <a:cubicBezTo>
                    <a:pt x="2470" y="4316"/>
                    <a:pt x="2483" y="4314"/>
                    <a:pt x="2495" y="4311"/>
                  </a:cubicBezTo>
                  <a:cubicBezTo>
                    <a:pt x="2590" y="4287"/>
                    <a:pt x="2648" y="4192"/>
                    <a:pt x="2627" y="4097"/>
                  </a:cubicBezTo>
                  <a:cubicBezTo>
                    <a:pt x="2590" y="3920"/>
                    <a:pt x="2542" y="3747"/>
                    <a:pt x="2483" y="3577"/>
                  </a:cubicBezTo>
                  <a:cubicBezTo>
                    <a:pt x="2430" y="3431"/>
                    <a:pt x="2380" y="3285"/>
                    <a:pt x="2309" y="3147"/>
                  </a:cubicBezTo>
                  <a:cubicBezTo>
                    <a:pt x="2234" y="3002"/>
                    <a:pt x="2152" y="2859"/>
                    <a:pt x="2074" y="2714"/>
                  </a:cubicBezTo>
                  <a:cubicBezTo>
                    <a:pt x="1907" y="2401"/>
                    <a:pt x="1711" y="2101"/>
                    <a:pt x="1511" y="1806"/>
                  </a:cubicBezTo>
                  <a:cubicBezTo>
                    <a:pt x="1312" y="1511"/>
                    <a:pt x="1114" y="1208"/>
                    <a:pt x="907" y="914"/>
                  </a:cubicBezTo>
                  <a:cubicBezTo>
                    <a:pt x="801" y="761"/>
                    <a:pt x="697" y="606"/>
                    <a:pt x="593" y="452"/>
                  </a:cubicBezTo>
                  <a:cubicBezTo>
                    <a:pt x="543" y="377"/>
                    <a:pt x="494" y="303"/>
                    <a:pt x="445" y="226"/>
                  </a:cubicBezTo>
                  <a:cubicBezTo>
                    <a:pt x="417" y="184"/>
                    <a:pt x="387" y="142"/>
                    <a:pt x="358" y="100"/>
                  </a:cubicBezTo>
                  <a:cubicBezTo>
                    <a:pt x="330" y="36"/>
                    <a:pt x="262" y="0"/>
                    <a:pt x="19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42"/>
            <p:cNvSpPr/>
            <p:nvPr/>
          </p:nvSpPr>
          <p:spPr>
            <a:xfrm>
              <a:off x="5660375" y="1346675"/>
              <a:ext cx="102800" cy="122525"/>
            </a:xfrm>
            <a:custGeom>
              <a:avLst/>
              <a:gdLst/>
              <a:ahLst/>
              <a:cxnLst/>
              <a:rect l="l" t="t" r="r" b="b"/>
              <a:pathLst>
                <a:path w="4112" h="4901" extrusionOk="0">
                  <a:moveTo>
                    <a:pt x="3912" y="0"/>
                  </a:moveTo>
                  <a:cubicBezTo>
                    <a:pt x="3860" y="0"/>
                    <a:pt x="3809" y="22"/>
                    <a:pt x="3773" y="64"/>
                  </a:cubicBezTo>
                  <a:lnTo>
                    <a:pt x="3773" y="65"/>
                  </a:lnTo>
                  <a:cubicBezTo>
                    <a:pt x="3721" y="119"/>
                    <a:pt x="3668" y="173"/>
                    <a:pt x="3610" y="222"/>
                  </a:cubicBezTo>
                  <a:cubicBezTo>
                    <a:pt x="3555" y="268"/>
                    <a:pt x="3496" y="310"/>
                    <a:pt x="3446" y="361"/>
                  </a:cubicBezTo>
                  <a:cubicBezTo>
                    <a:pt x="3375" y="436"/>
                    <a:pt x="3314" y="517"/>
                    <a:pt x="3245" y="593"/>
                  </a:cubicBezTo>
                  <a:cubicBezTo>
                    <a:pt x="3172" y="673"/>
                    <a:pt x="3091" y="749"/>
                    <a:pt x="3013" y="826"/>
                  </a:cubicBezTo>
                  <a:cubicBezTo>
                    <a:pt x="2928" y="911"/>
                    <a:pt x="2839" y="991"/>
                    <a:pt x="2749" y="1071"/>
                  </a:cubicBezTo>
                  <a:cubicBezTo>
                    <a:pt x="2546" y="1252"/>
                    <a:pt x="2362" y="1449"/>
                    <a:pt x="2177" y="1648"/>
                  </a:cubicBezTo>
                  <a:lnTo>
                    <a:pt x="2178" y="1647"/>
                  </a:lnTo>
                  <a:lnTo>
                    <a:pt x="2178" y="1647"/>
                  </a:lnTo>
                  <a:cubicBezTo>
                    <a:pt x="2103" y="1728"/>
                    <a:pt x="2023" y="1803"/>
                    <a:pt x="1946" y="1882"/>
                  </a:cubicBezTo>
                  <a:cubicBezTo>
                    <a:pt x="1846" y="1981"/>
                    <a:pt x="1755" y="2089"/>
                    <a:pt x="1654" y="2186"/>
                  </a:cubicBezTo>
                  <a:cubicBezTo>
                    <a:pt x="1542" y="2293"/>
                    <a:pt x="1427" y="2397"/>
                    <a:pt x="1312" y="2503"/>
                  </a:cubicBezTo>
                  <a:cubicBezTo>
                    <a:pt x="1110" y="2690"/>
                    <a:pt x="934" y="2904"/>
                    <a:pt x="749" y="3110"/>
                  </a:cubicBezTo>
                  <a:cubicBezTo>
                    <a:pt x="701" y="3164"/>
                    <a:pt x="653" y="3223"/>
                    <a:pt x="609" y="3282"/>
                  </a:cubicBezTo>
                  <a:cubicBezTo>
                    <a:pt x="560" y="3347"/>
                    <a:pt x="513" y="3410"/>
                    <a:pt x="471" y="3477"/>
                  </a:cubicBezTo>
                  <a:cubicBezTo>
                    <a:pt x="382" y="3630"/>
                    <a:pt x="309" y="3791"/>
                    <a:pt x="237" y="3952"/>
                  </a:cubicBezTo>
                  <a:cubicBezTo>
                    <a:pt x="195" y="4047"/>
                    <a:pt x="156" y="4139"/>
                    <a:pt x="120" y="4236"/>
                  </a:cubicBezTo>
                  <a:cubicBezTo>
                    <a:pt x="94" y="4306"/>
                    <a:pt x="76" y="4381"/>
                    <a:pt x="54" y="4454"/>
                  </a:cubicBezTo>
                  <a:cubicBezTo>
                    <a:pt x="34" y="4531"/>
                    <a:pt x="11" y="4610"/>
                    <a:pt x="3" y="4692"/>
                  </a:cubicBezTo>
                  <a:cubicBezTo>
                    <a:pt x="1" y="4708"/>
                    <a:pt x="2" y="4724"/>
                    <a:pt x="4" y="4741"/>
                  </a:cubicBezTo>
                  <a:cubicBezTo>
                    <a:pt x="14" y="4832"/>
                    <a:pt x="91" y="4901"/>
                    <a:pt x="181" y="4901"/>
                  </a:cubicBezTo>
                  <a:lnTo>
                    <a:pt x="199" y="4901"/>
                  </a:lnTo>
                  <a:cubicBezTo>
                    <a:pt x="292" y="4890"/>
                    <a:pt x="362" y="4810"/>
                    <a:pt x="359" y="4716"/>
                  </a:cubicBezTo>
                  <a:cubicBezTo>
                    <a:pt x="362" y="4697"/>
                    <a:pt x="366" y="4679"/>
                    <a:pt x="370" y="4660"/>
                  </a:cubicBezTo>
                  <a:cubicBezTo>
                    <a:pt x="370" y="4660"/>
                    <a:pt x="370" y="4661"/>
                    <a:pt x="370" y="4661"/>
                  </a:cubicBezTo>
                  <a:cubicBezTo>
                    <a:pt x="401" y="4534"/>
                    <a:pt x="438" y="4409"/>
                    <a:pt x="482" y="4285"/>
                  </a:cubicBezTo>
                  <a:cubicBezTo>
                    <a:pt x="563" y="4092"/>
                    <a:pt x="650" y="3901"/>
                    <a:pt x="746" y="3714"/>
                  </a:cubicBezTo>
                  <a:cubicBezTo>
                    <a:pt x="777" y="3662"/>
                    <a:pt x="809" y="3614"/>
                    <a:pt x="842" y="3564"/>
                  </a:cubicBezTo>
                  <a:cubicBezTo>
                    <a:pt x="890" y="3500"/>
                    <a:pt x="940" y="3433"/>
                    <a:pt x="992" y="3374"/>
                  </a:cubicBezTo>
                  <a:cubicBezTo>
                    <a:pt x="1031" y="3329"/>
                    <a:pt x="1073" y="3283"/>
                    <a:pt x="1113" y="3239"/>
                  </a:cubicBezTo>
                  <a:cubicBezTo>
                    <a:pt x="1203" y="3137"/>
                    <a:pt x="1292" y="3034"/>
                    <a:pt x="1384" y="2934"/>
                  </a:cubicBezTo>
                  <a:cubicBezTo>
                    <a:pt x="1586" y="2720"/>
                    <a:pt x="1817" y="2538"/>
                    <a:pt x="2015" y="2323"/>
                  </a:cubicBezTo>
                  <a:cubicBezTo>
                    <a:pt x="2105" y="2228"/>
                    <a:pt x="2196" y="2136"/>
                    <a:pt x="2289" y="2045"/>
                  </a:cubicBezTo>
                  <a:cubicBezTo>
                    <a:pt x="2385" y="1950"/>
                    <a:pt x="2475" y="1850"/>
                    <a:pt x="2566" y="1750"/>
                  </a:cubicBezTo>
                  <a:lnTo>
                    <a:pt x="2566" y="1750"/>
                  </a:lnTo>
                  <a:lnTo>
                    <a:pt x="2569" y="1747"/>
                  </a:lnTo>
                  <a:lnTo>
                    <a:pt x="2579" y="1735"/>
                  </a:lnTo>
                  <a:lnTo>
                    <a:pt x="2576" y="1739"/>
                  </a:lnTo>
                  <a:cubicBezTo>
                    <a:pt x="2671" y="1637"/>
                    <a:pt x="2769" y="1538"/>
                    <a:pt x="2870" y="1442"/>
                  </a:cubicBezTo>
                  <a:cubicBezTo>
                    <a:pt x="2967" y="1352"/>
                    <a:pt x="3069" y="1268"/>
                    <a:pt x="3164" y="1176"/>
                  </a:cubicBezTo>
                  <a:cubicBezTo>
                    <a:pt x="3253" y="1089"/>
                    <a:pt x="3343" y="1003"/>
                    <a:pt x="3430" y="915"/>
                  </a:cubicBezTo>
                  <a:cubicBezTo>
                    <a:pt x="3523" y="824"/>
                    <a:pt x="3599" y="722"/>
                    <a:pt x="3684" y="627"/>
                  </a:cubicBezTo>
                  <a:lnTo>
                    <a:pt x="3684" y="627"/>
                  </a:lnTo>
                  <a:cubicBezTo>
                    <a:pt x="3684" y="626"/>
                    <a:pt x="3684" y="626"/>
                    <a:pt x="3685" y="626"/>
                  </a:cubicBezTo>
                  <a:cubicBezTo>
                    <a:pt x="3685" y="625"/>
                    <a:pt x="3685" y="625"/>
                    <a:pt x="3686" y="624"/>
                  </a:cubicBezTo>
                  <a:lnTo>
                    <a:pt x="3686" y="624"/>
                  </a:lnTo>
                  <a:cubicBezTo>
                    <a:pt x="3686" y="624"/>
                    <a:pt x="3686" y="625"/>
                    <a:pt x="3686" y="625"/>
                  </a:cubicBezTo>
                  <a:cubicBezTo>
                    <a:pt x="3705" y="605"/>
                    <a:pt x="3725" y="587"/>
                    <a:pt x="3745" y="570"/>
                  </a:cubicBezTo>
                  <a:cubicBezTo>
                    <a:pt x="3805" y="520"/>
                    <a:pt x="3867" y="473"/>
                    <a:pt x="3923" y="418"/>
                  </a:cubicBezTo>
                  <a:cubicBezTo>
                    <a:pt x="3966" y="375"/>
                    <a:pt x="4011" y="335"/>
                    <a:pt x="4049" y="289"/>
                  </a:cubicBezTo>
                  <a:cubicBezTo>
                    <a:pt x="4111" y="213"/>
                    <a:pt x="4100" y="101"/>
                    <a:pt x="4024" y="39"/>
                  </a:cubicBezTo>
                  <a:cubicBezTo>
                    <a:pt x="3990" y="13"/>
                    <a:pt x="3951" y="0"/>
                    <a:pt x="3912"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42"/>
            <p:cNvSpPr/>
            <p:nvPr/>
          </p:nvSpPr>
          <p:spPr>
            <a:xfrm>
              <a:off x="5637700" y="1211100"/>
              <a:ext cx="69975" cy="133700"/>
            </a:xfrm>
            <a:custGeom>
              <a:avLst/>
              <a:gdLst/>
              <a:ahLst/>
              <a:cxnLst/>
              <a:rect l="l" t="t" r="r" b="b"/>
              <a:pathLst>
                <a:path w="2799" h="5348" extrusionOk="0">
                  <a:moveTo>
                    <a:pt x="264" y="662"/>
                  </a:moveTo>
                  <a:cubicBezTo>
                    <a:pt x="265" y="665"/>
                    <a:pt x="267" y="668"/>
                    <a:pt x="269" y="671"/>
                  </a:cubicBezTo>
                  <a:cubicBezTo>
                    <a:pt x="267" y="668"/>
                    <a:pt x="265" y="665"/>
                    <a:pt x="264" y="662"/>
                  </a:cubicBezTo>
                  <a:close/>
                  <a:moveTo>
                    <a:pt x="187" y="1"/>
                  </a:moveTo>
                  <a:cubicBezTo>
                    <a:pt x="180" y="1"/>
                    <a:pt x="173" y="1"/>
                    <a:pt x="167" y="2"/>
                  </a:cubicBezTo>
                  <a:cubicBezTo>
                    <a:pt x="71" y="14"/>
                    <a:pt x="1" y="101"/>
                    <a:pt x="12" y="198"/>
                  </a:cubicBezTo>
                  <a:cubicBezTo>
                    <a:pt x="19" y="279"/>
                    <a:pt x="59" y="344"/>
                    <a:pt x="100" y="413"/>
                  </a:cubicBezTo>
                  <a:cubicBezTo>
                    <a:pt x="153" y="497"/>
                    <a:pt x="211" y="578"/>
                    <a:pt x="264" y="662"/>
                  </a:cubicBezTo>
                  <a:lnTo>
                    <a:pt x="264" y="662"/>
                  </a:lnTo>
                  <a:cubicBezTo>
                    <a:pt x="261" y="659"/>
                    <a:pt x="260" y="655"/>
                    <a:pt x="259" y="652"/>
                  </a:cubicBezTo>
                  <a:lnTo>
                    <a:pt x="259" y="652"/>
                  </a:lnTo>
                  <a:cubicBezTo>
                    <a:pt x="296" y="711"/>
                    <a:pt x="334" y="772"/>
                    <a:pt x="373" y="832"/>
                  </a:cubicBezTo>
                  <a:cubicBezTo>
                    <a:pt x="525" y="1069"/>
                    <a:pt x="665" y="1318"/>
                    <a:pt x="812" y="1559"/>
                  </a:cubicBezTo>
                  <a:cubicBezTo>
                    <a:pt x="962" y="1807"/>
                    <a:pt x="1110" y="2060"/>
                    <a:pt x="1243" y="2318"/>
                  </a:cubicBezTo>
                  <a:cubicBezTo>
                    <a:pt x="1378" y="2581"/>
                    <a:pt x="1511" y="2843"/>
                    <a:pt x="1658" y="3098"/>
                  </a:cubicBezTo>
                  <a:cubicBezTo>
                    <a:pt x="1727" y="3219"/>
                    <a:pt x="1797" y="3337"/>
                    <a:pt x="1862" y="3460"/>
                  </a:cubicBezTo>
                  <a:cubicBezTo>
                    <a:pt x="1928" y="3582"/>
                    <a:pt x="1989" y="3708"/>
                    <a:pt x="2049" y="3835"/>
                  </a:cubicBezTo>
                  <a:cubicBezTo>
                    <a:pt x="2045" y="3827"/>
                    <a:pt x="2042" y="3821"/>
                    <a:pt x="2038" y="3813"/>
                  </a:cubicBezTo>
                  <a:lnTo>
                    <a:pt x="2038" y="3813"/>
                  </a:lnTo>
                  <a:cubicBezTo>
                    <a:pt x="2155" y="4064"/>
                    <a:pt x="2257" y="4321"/>
                    <a:pt x="2343" y="4585"/>
                  </a:cubicBezTo>
                  <a:cubicBezTo>
                    <a:pt x="2368" y="4672"/>
                    <a:pt x="2389" y="4760"/>
                    <a:pt x="2405" y="4849"/>
                  </a:cubicBezTo>
                  <a:cubicBezTo>
                    <a:pt x="2420" y="4942"/>
                    <a:pt x="2436" y="5037"/>
                    <a:pt x="2442" y="5132"/>
                  </a:cubicBezTo>
                  <a:lnTo>
                    <a:pt x="2443" y="5146"/>
                  </a:lnTo>
                  <a:lnTo>
                    <a:pt x="2443" y="5153"/>
                  </a:lnTo>
                  <a:lnTo>
                    <a:pt x="2442" y="5148"/>
                  </a:lnTo>
                  <a:lnTo>
                    <a:pt x="2442" y="5148"/>
                  </a:lnTo>
                  <a:cubicBezTo>
                    <a:pt x="2437" y="5243"/>
                    <a:pt x="2493" y="5330"/>
                    <a:pt x="2589" y="5345"/>
                  </a:cubicBezTo>
                  <a:cubicBezTo>
                    <a:pt x="2598" y="5347"/>
                    <a:pt x="2607" y="5348"/>
                    <a:pt x="2615" y="5348"/>
                  </a:cubicBezTo>
                  <a:cubicBezTo>
                    <a:pt x="2699" y="5348"/>
                    <a:pt x="2785" y="5286"/>
                    <a:pt x="2795" y="5199"/>
                  </a:cubicBezTo>
                  <a:cubicBezTo>
                    <a:pt x="2799" y="5148"/>
                    <a:pt x="2797" y="5097"/>
                    <a:pt x="2790" y="5046"/>
                  </a:cubicBezTo>
                  <a:cubicBezTo>
                    <a:pt x="2783" y="4979"/>
                    <a:pt x="2776" y="4913"/>
                    <a:pt x="2764" y="4845"/>
                  </a:cubicBezTo>
                  <a:cubicBezTo>
                    <a:pt x="2732" y="4650"/>
                    <a:pt x="2682" y="4458"/>
                    <a:pt x="2614" y="4272"/>
                  </a:cubicBezTo>
                  <a:cubicBezTo>
                    <a:pt x="2494" y="3942"/>
                    <a:pt x="2351" y="3621"/>
                    <a:pt x="2188" y="3312"/>
                  </a:cubicBezTo>
                  <a:cubicBezTo>
                    <a:pt x="2104" y="3158"/>
                    <a:pt x="2013" y="3008"/>
                    <a:pt x="1930" y="2855"/>
                  </a:cubicBezTo>
                  <a:cubicBezTo>
                    <a:pt x="1842" y="2696"/>
                    <a:pt x="1755" y="2537"/>
                    <a:pt x="1670" y="2377"/>
                  </a:cubicBezTo>
                  <a:cubicBezTo>
                    <a:pt x="1591" y="2220"/>
                    <a:pt x="1516" y="2063"/>
                    <a:pt x="1428" y="1911"/>
                  </a:cubicBezTo>
                  <a:cubicBezTo>
                    <a:pt x="1339" y="1756"/>
                    <a:pt x="1251" y="1596"/>
                    <a:pt x="1158" y="1443"/>
                  </a:cubicBezTo>
                  <a:cubicBezTo>
                    <a:pt x="981" y="1151"/>
                    <a:pt x="810" y="855"/>
                    <a:pt x="626" y="568"/>
                  </a:cubicBezTo>
                  <a:cubicBezTo>
                    <a:pt x="622" y="563"/>
                    <a:pt x="619" y="557"/>
                    <a:pt x="615" y="552"/>
                  </a:cubicBezTo>
                  <a:lnTo>
                    <a:pt x="615" y="552"/>
                  </a:lnTo>
                  <a:cubicBezTo>
                    <a:pt x="549" y="446"/>
                    <a:pt x="481" y="342"/>
                    <a:pt x="413" y="239"/>
                  </a:cubicBezTo>
                  <a:lnTo>
                    <a:pt x="413" y="239"/>
                  </a:lnTo>
                  <a:cubicBezTo>
                    <a:pt x="413" y="240"/>
                    <a:pt x="413" y="241"/>
                    <a:pt x="414" y="242"/>
                  </a:cubicBezTo>
                  <a:cubicBezTo>
                    <a:pt x="413" y="241"/>
                    <a:pt x="413" y="240"/>
                    <a:pt x="413" y="239"/>
                  </a:cubicBezTo>
                  <a:lnTo>
                    <a:pt x="413" y="239"/>
                  </a:lnTo>
                  <a:cubicBezTo>
                    <a:pt x="413" y="239"/>
                    <a:pt x="413" y="239"/>
                    <a:pt x="413" y="239"/>
                  </a:cubicBezTo>
                  <a:lnTo>
                    <a:pt x="413" y="239"/>
                  </a:lnTo>
                  <a:cubicBezTo>
                    <a:pt x="412" y="238"/>
                    <a:pt x="412" y="237"/>
                    <a:pt x="411" y="236"/>
                  </a:cubicBezTo>
                  <a:lnTo>
                    <a:pt x="411" y="236"/>
                  </a:lnTo>
                  <a:cubicBezTo>
                    <a:pt x="412" y="237"/>
                    <a:pt x="412" y="238"/>
                    <a:pt x="413" y="239"/>
                  </a:cubicBezTo>
                  <a:lnTo>
                    <a:pt x="413" y="239"/>
                  </a:lnTo>
                  <a:cubicBezTo>
                    <a:pt x="412" y="237"/>
                    <a:pt x="411" y="236"/>
                    <a:pt x="410" y="234"/>
                  </a:cubicBezTo>
                  <a:lnTo>
                    <a:pt x="410" y="234"/>
                  </a:lnTo>
                  <a:cubicBezTo>
                    <a:pt x="410" y="235"/>
                    <a:pt x="411" y="236"/>
                    <a:pt x="411" y="236"/>
                  </a:cubicBezTo>
                  <a:lnTo>
                    <a:pt x="411" y="236"/>
                  </a:lnTo>
                  <a:cubicBezTo>
                    <a:pt x="411" y="235"/>
                    <a:pt x="410" y="234"/>
                    <a:pt x="410" y="233"/>
                  </a:cubicBezTo>
                  <a:cubicBezTo>
                    <a:pt x="407" y="230"/>
                    <a:pt x="404" y="226"/>
                    <a:pt x="401" y="222"/>
                  </a:cubicBezTo>
                  <a:lnTo>
                    <a:pt x="401" y="222"/>
                  </a:lnTo>
                  <a:cubicBezTo>
                    <a:pt x="403" y="224"/>
                    <a:pt x="405" y="227"/>
                    <a:pt x="407" y="230"/>
                  </a:cubicBezTo>
                  <a:cubicBezTo>
                    <a:pt x="393" y="206"/>
                    <a:pt x="378" y="181"/>
                    <a:pt x="364" y="156"/>
                  </a:cubicBezTo>
                  <a:cubicBezTo>
                    <a:pt x="352" y="66"/>
                    <a:pt x="276" y="1"/>
                    <a:pt x="187"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42"/>
            <p:cNvSpPr/>
            <p:nvPr/>
          </p:nvSpPr>
          <p:spPr>
            <a:xfrm>
              <a:off x="5706375" y="1118775"/>
              <a:ext cx="45750" cy="118200"/>
            </a:xfrm>
            <a:custGeom>
              <a:avLst/>
              <a:gdLst/>
              <a:ahLst/>
              <a:cxnLst/>
              <a:rect l="l" t="t" r="r" b="b"/>
              <a:pathLst>
                <a:path w="1830" h="4728" extrusionOk="0">
                  <a:moveTo>
                    <a:pt x="1290" y="1449"/>
                  </a:moveTo>
                  <a:cubicBezTo>
                    <a:pt x="1290" y="1449"/>
                    <a:pt x="1290" y="1449"/>
                    <a:pt x="1290" y="1450"/>
                  </a:cubicBezTo>
                  <a:lnTo>
                    <a:pt x="1290" y="1450"/>
                  </a:lnTo>
                  <a:cubicBezTo>
                    <a:pt x="1290" y="1449"/>
                    <a:pt x="1290" y="1449"/>
                    <a:pt x="1290" y="1449"/>
                  </a:cubicBezTo>
                  <a:close/>
                  <a:moveTo>
                    <a:pt x="592" y="3019"/>
                  </a:moveTo>
                  <a:cubicBezTo>
                    <a:pt x="591" y="3021"/>
                    <a:pt x="591" y="3022"/>
                    <a:pt x="590" y="3023"/>
                  </a:cubicBezTo>
                  <a:cubicBezTo>
                    <a:pt x="591" y="3022"/>
                    <a:pt x="591" y="3021"/>
                    <a:pt x="592" y="3019"/>
                  </a:cubicBezTo>
                  <a:close/>
                  <a:moveTo>
                    <a:pt x="1625" y="1"/>
                  </a:moveTo>
                  <a:cubicBezTo>
                    <a:pt x="1549" y="1"/>
                    <a:pt x="1483" y="52"/>
                    <a:pt x="1456" y="126"/>
                  </a:cubicBezTo>
                  <a:cubicBezTo>
                    <a:pt x="1403" y="266"/>
                    <a:pt x="1360" y="407"/>
                    <a:pt x="1308" y="545"/>
                  </a:cubicBezTo>
                  <a:cubicBezTo>
                    <a:pt x="1265" y="654"/>
                    <a:pt x="1219" y="762"/>
                    <a:pt x="1175" y="871"/>
                  </a:cubicBezTo>
                  <a:cubicBezTo>
                    <a:pt x="1140" y="960"/>
                    <a:pt x="1099" y="1048"/>
                    <a:pt x="1055" y="1135"/>
                  </a:cubicBezTo>
                  <a:cubicBezTo>
                    <a:pt x="754" y="1696"/>
                    <a:pt x="495" y="2280"/>
                    <a:pt x="266" y="2877"/>
                  </a:cubicBezTo>
                  <a:cubicBezTo>
                    <a:pt x="206" y="3027"/>
                    <a:pt x="155" y="3181"/>
                    <a:pt x="115" y="3338"/>
                  </a:cubicBezTo>
                  <a:cubicBezTo>
                    <a:pt x="80" y="3480"/>
                    <a:pt x="44" y="3624"/>
                    <a:pt x="27" y="3771"/>
                  </a:cubicBezTo>
                  <a:cubicBezTo>
                    <a:pt x="6" y="3914"/>
                    <a:pt x="0" y="4058"/>
                    <a:pt x="8" y="4203"/>
                  </a:cubicBezTo>
                  <a:cubicBezTo>
                    <a:pt x="15" y="4315"/>
                    <a:pt x="28" y="4426"/>
                    <a:pt x="35" y="4535"/>
                  </a:cubicBezTo>
                  <a:cubicBezTo>
                    <a:pt x="35" y="4546"/>
                    <a:pt x="35" y="4555"/>
                    <a:pt x="35" y="4565"/>
                  </a:cubicBezTo>
                  <a:cubicBezTo>
                    <a:pt x="46" y="4657"/>
                    <a:pt x="123" y="4726"/>
                    <a:pt x="214" y="4728"/>
                  </a:cubicBezTo>
                  <a:cubicBezTo>
                    <a:pt x="228" y="4728"/>
                    <a:pt x="242" y="4725"/>
                    <a:pt x="256" y="4722"/>
                  </a:cubicBezTo>
                  <a:cubicBezTo>
                    <a:pt x="331" y="4704"/>
                    <a:pt x="392" y="4634"/>
                    <a:pt x="392" y="4555"/>
                  </a:cubicBezTo>
                  <a:cubicBezTo>
                    <a:pt x="392" y="4489"/>
                    <a:pt x="383" y="4423"/>
                    <a:pt x="378" y="4359"/>
                  </a:cubicBezTo>
                  <a:cubicBezTo>
                    <a:pt x="372" y="4289"/>
                    <a:pt x="364" y="4220"/>
                    <a:pt x="361" y="4151"/>
                  </a:cubicBezTo>
                  <a:cubicBezTo>
                    <a:pt x="360" y="4055"/>
                    <a:pt x="363" y="3959"/>
                    <a:pt x="373" y="3864"/>
                  </a:cubicBezTo>
                  <a:cubicBezTo>
                    <a:pt x="390" y="3737"/>
                    <a:pt x="416" y="3614"/>
                    <a:pt x="445" y="3489"/>
                  </a:cubicBezTo>
                  <a:cubicBezTo>
                    <a:pt x="463" y="3413"/>
                    <a:pt x="481" y="3336"/>
                    <a:pt x="505" y="3262"/>
                  </a:cubicBezTo>
                  <a:cubicBezTo>
                    <a:pt x="534" y="3175"/>
                    <a:pt x="564" y="3091"/>
                    <a:pt x="596" y="3006"/>
                  </a:cubicBezTo>
                  <a:lnTo>
                    <a:pt x="596" y="3006"/>
                  </a:lnTo>
                  <a:cubicBezTo>
                    <a:pt x="595" y="3010"/>
                    <a:pt x="593" y="3015"/>
                    <a:pt x="592" y="3019"/>
                  </a:cubicBezTo>
                  <a:lnTo>
                    <a:pt x="592" y="3019"/>
                  </a:lnTo>
                  <a:cubicBezTo>
                    <a:pt x="696" y="2746"/>
                    <a:pt x="805" y="2474"/>
                    <a:pt x="926" y="2208"/>
                  </a:cubicBezTo>
                  <a:cubicBezTo>
                    <a:pt x="1043" y="1954"/>
                    <a:pt x="1160" y="1698"/>
                    <a:pt x="1290" y="1450"/>
                  </a:cubicBezTo>
                  <a:lnTo>
                    <a:pt x="1290" y="1450"/>
                  </a:lnTo>
                  <a:cubicBezTo>
                    <a:pt x="1289" y="1451"/>
                    <a:pt x="1288" y="1453"/>
                    <a:pt x="1286" y="1455"/>
                  </a:cubicBezTo>
                  <a:lnTo>
                    <a:pt x="1286" y="1455"/>
                  </a:lnTo>
                  <a:cubicBezTo>
                    <a:pt x="1349" y="1341"/>
                    <a:pt x="1410" y="1228"/>
                    <a:pt x="1462" y="1109"/>
                  </a:cubicBezTo>
                  <a:cubicBezTo>
                    <a:pt x="1511" y="999"/>
                    <a:pt x="1554" y="885"/>
                    <a:pt x="1601" y="775"/>
                  </a:cubicBezTo>
                  <a:cubicBezTo>
                    <a:pt x="1675" y="596"/>
                    <a:pt x="1729" y="411"/>
                    <a:pt x="1795" y="232"/>
                  </a:cubicBezTo>
                  <a:cubicBezTo>
                    <a:pt x="1830" y="140"/>
                    <a:pt x="1767" y="35"/>
                    <a:pt x="1679" y="9"/>
                  </a:cubicBezTo>
                  <a:cubicBezTo>
                    <a:pt x="1661" y="3"/>
                    <a:pt x="1643" y="1"/>
                    <a:pt x="1625"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42"/>
            <p:cNvSpPr/>
            <p:nvPr/>
          </p:nvSpPr>
          <p:spPr>
            <a:xfrm>
              <a:off x="5604200" y="1019150"/>
              <a:ext cx="88025" cy="131100"/>
            </a:xfrm>
            <a:custGeom>
              <a:avLst/>
              <a:gdLst/>
              <a:ahLst/>
              <a:cxnLst/>
              <a:rect l="l" t="t" r="r" b="b"/>
              <a:pathLst>
                <a:path w="3521" h="5244" extrusionOk="0">
                  <a:moveTo>
                    <a:pt x="1270" y="1692"/>
                  </a:moveTo>
                  <a:cubicBezTo>
                    <a:pt x="1272" y="1695"/>
                    <a:pt x="1274" y="1698"/>
                    <a:pt x="1275" y="1701"/>
                  </a:cubicBezTo>
                  <a:cubicBezTo>
                    <a:pt x="1274" y="1698"/>
                    <a:pt x="1272" y="1695"/>
                    <a:pt x="1270" y="1692"/>
                  </a:cubicBezTo>
                  <a:close/>
                  <a:moveTo>
                    <a:pt x="203" y="0"/>
                  </a:moveTo>
                  <a:cubicBezTo>
                    <a:pt x="168" y="0"/>
                    <a:pt x="133" y="10"/>
                    <a:pt x="102" y="32"/>
                  </a:cubicBezTo>
                  <a:cubicBezTo>
                    <a:pt x="21" y="88"/>
                    <a:pt x="0" y="198"/>
                    <a:pt x="56" y="280"/>
                  </a:cubicBezTo>
                  <a:cubicBezTo>
                    <a:pt x="92" y="329"/>
                    <a:pt x="121" y="381"/>
                    <a:pt x="153" y="433"/>
                  </a:cubicBezTo>
                  <a:cubicBezTo>
                    <a:pt x="149" y="427"/>
                    <a:pt x="146" y="420"/>
                    <a:pt x="140" y="414"/>
                  </a:cubicBezTo>
                  <a:lnTo>
                    <a:pt x="140" y="414"/>
                  </a:lnTo>
                  <a:cubicBezTo>
                    <a:pt x="214" y="546"/>
                    <a:pt x="284" y="678"/>
                    <a:pt x="359" y="810"/>
                  </a:cubicBezTo>
                  <a:cubicBezTo>
                    <a:pt x="432" y="938"/>
                    <a:pt x="513" y="1062"/>
                    <a:pt x="589" y="1188"/>
                  </a:cubicBezTo>
                  <a:lnTo>
                    <a:pt x="589" y="1188"/>
                  </a:lnTo>
                  <a:cubicBezTo>
                    <a:pt x="587" y="1184"/>
                    <a:pt x="584" y="1181"/>
                    <a:pt x="582" y="1177"/>
                  </a:cubicBezTo>
                  <a:lnTo>
                    <a:pt x="582" y="1177"/>
                  </a:lnTo>
                  <a:cubicBezTo>
                    <a:pt x="709" y="1402"/>
                    <a:pt x="826" y="1631"/>
                    <a:pt x="955" y="1856"/>
                  </a:cubicBezTo>
                  <a:cubicBezTo>
                    <a:pt x="1133" y="2166"/>
                    <a:pt x="1337" y="2460"/>
                    <a:pt x="1535" y="2759"/>
                  </a:cubicBezTo>
                  <a:cubicBezTo>
                    <a:pt x="1638" y="2909"/>
                    <a:pt x="1739" y="3060"/>
                    <a:pt x="1848" y="3205"/>
                  </a:cubicBezTo>
                  <a:cubicBezTo>
                    <a:pt x="1953" y="3349"/>
                    <a:pt x="2059" y="3496"/>
                    <a:pt x="2164" y="3639"/>
                  </a:cubicBezTo>
                  <a:cubicBezTo>
                    <a:pt x="2273" y="3785"/>
                    <a:pt x="2382" y="3930"/>
                    <a:pt x="2487" y="4080"/>
                  </a:cubicBezTo>
                  <a:cubicBezTo>
                    <a:pt x="2584" y="4221"/>
                    <a:pt x="2666" y="4373"/>
                    <a:pt x="2762" y="4517"/>
                  </a:cubicBezTo>
                  <a:cubicBezTo>
                    <a:pt x="2867" y="4673"/>
                    <a:pt x="2976" y="4824"/>
                    <a:pt x="3075" y="4984"/>
                  </a:cubicBezTo>
                  <a:cubicBezTo>
                    <a:pt x="3105" y="5037"/>
                    <a:pt x="3134" y="5090"/>
                    <a:pt x="3159" y="5147"/>
                  </a:cubicBezTo>
                  <a:cubicBezTo>
                    <a:pt x="3189" y="5206"/>
                    <a:pt x="3250" y="5243"/>
                    <a:pt x="3317" y="5243"/>
                  </a:cubicBezTo>
                  <a:cubicBezTo>
                    <a:pt x="3318" y="5243"/>
                    <a:pt x="3319" y="5243"/>
                    <a:pt x="3320" y="5243"/>
                  </a:cubicBezTo>
                  <a:cubicBezTo>
                    <a:pt x="3347" y="5243"/>
                    <a:pt x="3374" y="5237"/>
                    <a:pt x="3399" y="5224"/>
                  </a:cubicBezTo>
                  <a:cubicBezTo>
                    <a:pt x="3485" y="5179"/>
                    <a:pt x="3520" y="5073"/>
                    <a:pt x="3478" y="4985"/>
                  </a:cubicBezTo>
                  <a:cubicBezTo>
                    <a:pt x="3450" y="4925"/>
                    <a:pt x="3419" y="4867"/>
                    <a:pt x="3385" y="4811"/>
                  </a:cubicBezTo>
                  <a:cubicBezTo>
                    <a:pt x="3291" y="4650"/>
                    <a:pt x="3179" y="4500"/>
                    <a:pt x="3076" y="4346"/>
                  </a:cubicBezTo>
                  <a:cubicBezTo>
                    <a:pt x="2982" y="4206"/>
                    <a:pt x="2901" y="4055"/>
                    <a:pt x="2805" y="3918"/>
                  </a:cubicBezTo>
                  <a:cubicBezTo>
                    <a:pt x="2705" y="3771"/>
                    <a:pt x="2598" y="3627"/>
                    <a:pt x="2492" y="3484"/>
                  </a:cubicBezTo>
                  <a:cubicBezTo>
                    <a:pt x="2059" y="2899"/>
                    <a:pt x="1641" y="2305"/>
                    <a:pt x="1264" y="1682"/>
                  </a:cubicBezTo>
                  <a:lnTo>
                    <a:pt x="1264" y="1682"/>
                  </a:lnTo>
                  <a:cubicBezTo>
                    <a:pt x="1266" y="1685"/>
                    <a:pt x="1268" y="1689"/>
                    <a:pt x="1270" y="1692"/>
                  </a:cubicBezTo>
                  <a:lnTo>
                    <a:pt x="1270" y="1692"/>
                  </a:lnTo>
                  <a:cubicBezTo>
                    <a:pt x="1169" y="1512"/>
                    <a:pt x="1075" y="1328"/>
                    <a:pt x="974" y="1150"/>
                  </a:cubicBezTo>
                  <a:cubicBezTo>
                    <a:pt x="876" y="975"/>
                    <a:pt x="772" y="807"/>
                    <a:pt x="671" y="635"/>
                  </a:cubicBezTo>
                  <a:lnTo>
                    <a:pt x="671" y="635"/>
                  </a:lnTo>
                  <a:cubicBezTo>
                    <a:pt x="671" y="638"/>
                    <a:pt x="672" y="640"/>
                    <a:pt x="673" y="642"/>
                  </a:cubicBezTo>
                  <a:cubicBezTo>
                    <a:pt x="566" y="454"/>
                    <a:pt x="472" y="255"/>
                    <a:pt x="351" y="78"/>
                  </a:cubicBezTo>
                  <a:cubicBezTo>
                    <a:pt x="316" y="27"/>
                    <a:pt x="260" y="0"/>
                    <a:pt x="203"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42"/>
            <p:cNvSpPr/>
            <p:nvPr/>
          </p:nvSpPr>
          <p:spPr>
            <a:xfrm>
              <a:off x="5766425" y="902450"/>
              <a:ext cx="125" cy="125"/>
            </a:xfrm>
            <a:custGeom>
              <a:avLst/>
              <a:gdLst/>
              <a:ahLst/>
              <a:cxnLst/>
              <a:rect l="l" t="t" r="r" b="b"/>
              <a:pathLst>
                <a:path w="5" h="5" extrusionOk="0">
                  <a:moveTo>
                    <a:pt x="4" y="0"/>
                  </a:moveTo>
                  <a:cubicBezTo>
                    <a:pt x="2" y="1"/>
                    <a:pt x="1" y="3"/>
                    <a:pt x="0" y="4"/>
                  </a:cubicBezTo>
                  <a:cubicBezTo>
                    <a:pt x="0" y="4"/>
                    <a:pt x="3" y="2"/>
                    <a:pt x="4"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42"/>
            <p:cNvSpPr/>
            <p:nvPr/>
          </p:nvSpPr>
          <p:spPr>
            <a:xfrm>
              <a:off x="5668675" y="900850"/>
              <a:ext cx="106400" cy="143400"/>
            </a:xfrm>
            <a:custGeom>
              <a:avLst/>
              <a:gdLst/>
              <a:ahLst/>
              <a:cxnLst/>
              <a:rect l="l" t="t" r="r" b="b"/>
              <a:pathLst>
                <a:path w="4256" h="5736" extrusionOk="0">
                  <a:moveTo>
                    <a:pt x="4138" y="346"/>
                  </a:moveTo>
                  <a:cubicBezTo>
                    <a:pt x="4138" y="346"/>
                    <a:pt x="4138" y="346"/>
                    <a:pt x="4138" y="346"/>
                  </a:cubicBezTo>
                  <a:cubicBezTo>
                    <a:pt x="4138" y="346"/>
                    <a:pt x="4138" y="346"/>
                    <a:pt x="4138" y="346"/>
                  </a:cubicBezTo>
                  <a:close/>
                  <a:moveTo>
                    <a:pt x="485" y="5255"/>
                  </a:moveTo>
                  <a:cubicBezTo>
                    <a:pt x="484" y="5257"/>
                    <a:pt x="483" y="5259"/>
                    <a:pt x="482" y="5262"/>
                  </a:cubicBezTo>
                  <a:cubicBezTo>
                    <a:pt x="483" y="5260"/>
                    <a:pt x="484" y="5257"/>
                    <a:pt x="485" y="5255"/>
                  </a:cubicBezTo>
                  <a:close/>
                  <a:moveTo>
                    <a:pt x="4054" y="0"/>
                  </a:moveTo>
                  <a:cubicBezTo>
                    <a:pt x="4001" y="0"/>
                    <a:pt x="3949" y="25"/>
                    <a:pt x="3911" y="67"/>
                  </a:cubicBezTo>
                  <a:cubicBezTo>
                    <a:pt x="3885" y="99"/>
                    <a:pt x="3856" y="130"/>
                    <a:pt x="3829" y="160"/>
                  </a:cubicBezTo>
                  <a:cubicBezTo>
                    <a:pt x="3833" y="155"/>
                    <a:pt x="3839" y="149"/>
                    <a:pt x="3845" y="142"/>
                  </a:cubicBezTo>
                  <a:lnTo>
                    <a:pt x="3845" y="142"/>
                  </a:lnTo>
                  <a:cubicBezTo>
                    <a:pt x="3798" y="194"/>
                    <a:pt x="3752" y="242"/>
                    <a:pt x="3711" y="296"/>
                  </a:cubicBezTo>
                  <a:cubicBezTo>
                    <a:pt x="3647" y="379"/>
                    <a:pt x="3589" y="465"/>
                    <a:pt x="3523" y="546"/>
                  </a:cubicBezTo>
                  <a:lnTo>
                    <a:pt x="3527" y="542"/>
                  </a:lnTo>
                  <a:lnTo>
                    <a:pt x="3527" y="542"/>
                  </a:lnTo>
                  <a:cubicBezTo>
                    <a:pt x="3452" y="627"/>
                    <a:pt x="3370" y="706"/>
                    <a:pt x="3295" y="789"/>
                  </a:cubicBezTo>
                  <a:cubicBezTo>
                    <a:pt x="3240" y="849"/>
                    <a:pt x="3191" y="908"/>
                    <a:pt x="3139" y="968"/>
                  </a:cubicBezTo>
                  <a:lnTo>
                    <a:pt x="3139" y="968"/>
                  </a:lnTo>
                  <a:cubicBezTo>
                    <a:pt x="3141" y="966"/>
                    <a:pt x="3142" y="964"/>
                    <a:pt x="3143" y="963"/>
                  </a:cubicBezTo>
                  <a:lnTo>
                    <a:pt x="3143" y="963"/>
                  </a:lnTo>
                  <a:cubicBezTo>
                    <a:pt x="2898" y="1241"/>
                    <a:pt x="2664" y="1528"/>
                    <a:pt x="2420" y="1807"/>
                  </a:cubicBezTo>
                  <a:cubicBezTo>
                    <a:pt x="2427" y="1802"/>
                    <a:pt x="2431" y="1797"/>
                    <a:pt x="2436" y="1791"/>
                  </a:cubicBezTo>
                  <a:lnTo>
                    <a:pt x="2436" y="1791"/>
                  </a:lnTo>
                  <a:cubicBezTo>
                    <a:pt x="2341" y="1898"/>
                    <a:pt x="2245" y="2003"/>
                    <a:pt x="2156" y="2114"/>
                  </a:cubicBezTo>
                  <a:cubicBezTo>
                    <a:pt x="2046" y="2250"/>
                    <a:pt x="1944" y="2389"/>
                    <a:pt x="1834" y="2523"/>
                  </a:cubicBezTo>
                  <a:cubicBezTo>
                    <a:pt x="1730" y="2653"/>
                    <a:pt x="1620" y="2779"/>
                    <a:pt x="1518" y="2912"/>
                  </a:cubicBezTo>
                  <a:cubicBezTo>
                    <a:pt x="1430" y="3028"/>
                    <a:pt x="1343" y="3145"/>
                    <a:pt x="1256" y="3262"/>
                  </a:cubicBezTo>
                  <a:cubicBezTo>
                    <a:pt x="1152" y="3395"/>
                    <a:pt x="1041" y="3522"/>
                    <a:pt x="938" y="3656"/>
                  </a:cubicBezTo>
                  <a:cubicBezTo>
                    <a:pt x="844" y="3777"/>
                    <a:pt x="756" y="3903"/>
                    <a:pt x="676" y="4034"/>
                  </a:cubicBezTo>
                  <a:cubicBezTo>
                    <a:pt x="620" y="4124"/>
                    <a:pt x="566" y="4217"/>
                    <a:pt x="515" y="4308"/>
                  </a:cubicBezTo>
                  <a:cubicBezTo>
                    <a:pt x="455" y="4413"/>
                    <a:pt x="414" y="4524"/>
                    <a:pt x="366" y="4633"/>
                  </a:cubicBezTo>
                  <a:cubicBezTo>
                    <a:pt x="318" y="4738"/>
                    <a:pt x="264" y="4841"/>
                    <a:pt x="222" y="4947"/>
                  </a:cubicBezTo>
                  <a:cubicBezTo>
                    <a:pt x="188" y="5030"/>
                    <a:pt x="156" y="5112"/>
                    <a:pt x="127" y="5195"/>
                  </a:cubicBezTo>
                  <a:cubicBezTo>
                    <a:pt x="102" y="5270"/>
                    <a:pt x="83" y="5345"/>
                    <a:pt x="59" y="5420"/>
                  </a:cubicBezTo>
                  <a:cubicBezTo>
                    <a:pt x="53" y="5431"/>
                    <a:pt x="49" y="5440"/>
                    <a:pt x="45" y="5451"/>
                  </a:cubicBezTo>
                  <a:cubicBezTo>
                    <a:pt x="12" y="5494"/>
                    <a:pt x="0" y="5550"/>
                    <a:pt x="14" y="5603"/>
                  </a:cubicBezTo>
                  <a:cubicBezTo>
                    <a:pt x="36" y="5680"/>
                    <a:pt x="107" y="5735"/>
                    <a:pt x="187" y="5736"/>
                  </a:cubicBezTo>
                  <a:cubicBezTo>
                    <a:pt x="202" y="5736"/>
                    <a:pt x="218" y="5734"/>
                    <a:pt x="232" y="5730"/>
                  </a:cubicBezTo>
                  <a:cubicBezTo>
                    <a:pt x="314" y="5707"/>
                    <a:pt x="353" y="5641"/>
                    <a:pt x="384" y="5568"/>
                  </a:cubicBezTo>
                  <a:cubicBezTo>
                    <a:pt x="427" y="5465"/>
                    <a:pt x="450" y="5355"/>
                    <a:pt x="485" y="5250"/>
                  </a:cubicBezTo>
                  <a:lnTo>
                    <a:pt x="485" y="5250"/>
                  </a:lnTo>
                  <a:cubicBezTo>
                    <a:pt x="485" y="5252"/>
                    <a:pt x="485" y="5253"/>
                    <a:pt x="485" y="5255"/>
                  </a:cubicBezTo>
                  <a:lnTo>
                    <a:pt x="485" y="5255"/>
                  </a:lnTo>
                  <a:cubicBezTo>
                    <a:pt x="536" y="5122"/>
                    <a:pt x="589" y="4988"/>
                    <a:pt x="653" y="4861"/>
                  </a:cubicBezTo>
                  <a:cubicBezTo>
                    <a:pt x="706" y="4752"/>
                    <a:pt x="745" y="4639"/>
                    <a:pt x="800" y="4530"/>
                  </a:cubicBezTo>
                  <a:cubicBezTo>
                    <a:pt x="835" y="4466"/>
                    <a:pt x="870" y="4406"/>
                    <a:pt x="907" y="4343"/>
                  </a:cubicBezTo>
                  <a:cubicBezTo>
                    <a:pt x="961" y="4250"/>
                    <a:pt x="1016" y="4159"/>
                    <a:pt x="1075" y="4071"/>
                  </a:cubicBezTo>
                  <a:cubicBezTo>
                    <a:pt x="1195" y="3901"/>
                    <a:pt x="1328" y="3744"/>
                    <a:pt x="1459" y="3581"/>
                  </a:cubicBezTo>
                  <a:cubicBezTo>
                    <a:pt x="1583" y="3425"/>
                    <a:pt x="1700" y="3262"/>
                    <a:pt x="1822" y="3102"/>
                  </a:cubicBezTo>
                  <a:cubicBezTo>
                    <a:pt x="1953" y="2930"/>
                    <a:pt x="2098" y="2769"/>
                    <a:pt x="2230" y="2597"/>
                  </a:cubicBezTo>
                  <a:cubicBezTo>
                    <a:pt x="2341" y="2453"/>
                    <a:pt x="2453" y="2310"/>
                    <a:pt x="2572" y="2173"/>
                  </a:cubicBezTo>
                  <a:lnTo>
                    <a:pt x="2572" y="2173"/>
                  </a:lnTo>
                  <a:lnTo>
                    <a:pt x="2568" y="2178"/>
                  </a:lnTo>
                  <a:cubicBezTo>
                    <a:pt x="2841" y="1870"/>
                    <a:pt x="3100" y="1552"/>
                    <a:pt x="3372" y="1242"/>
                  </a:cubicBezTo>
                  <a:lnTo>
                    <a:pt x="3372" y="1242"/>
                  </a:lnTo>
                  <a:lnTo>
                    <a:pt x="3369" y="1246"/>
                  </a:lnTo>
                  <a:lnTo>
                    <a:pt x="3530" y="1060"/>
                  </a:lnTo>
                  <a:cubicBezTo>
                    <a:pt x="3639" y="938"/>
                    <a:pt x="3761" y="827"/>
                    <a:pt x="3861" y="695"/>
                  </a:cubicBezTo>
                  <a:cubicBezTo>
                    <a:pt x="3919" y="615"/>
                    <a:pt x="3976" y="532"/>
                    <a:pt x="4040" y="456"/>
                  </a:cubicBezTo>
                  <a:cubicBezTo>
                    <a:pt x="4075" y="417"/>
                    <a:pt x="4108" y="380"/>
                    <a:pt x="4141" y="342"/>
                  </a:cubicBezTo>
                  <a:lnTo>
                    <a:pt x="4141" y="342"/>
                  </a:lnTo>
                  <a:cubicBezTo>
                    <a:pt x="4140" y="343"/>
                    <a:pt x="4139" y="345"/>
                    <a:pt x="4138" y="346"/>
                  </a:cubicBezTo>
                  <a:lnTo>
                    <a:pt x="4138" y="346"/>
                  </a:lnTo>
                  <a:cubicBezTo>
                    <a:pt x="4157" y="326"/>
                    <a:pt x="4175" y="307"/>
                    <a:pt x="4191" y="286"/>
                  </a:cubicBezTo>
                  <a:cubicBezTo>
                    <a:pt x="4255" y="214"/>
                    <a:pt x="4233" y="95"/>
                    <a:pt x="4159" y="38"/>
                  </a:cubicBezTo>
                  <a:cubicBezTo>
                    <a:pt x="4127" y="12"/>
                    <a:pt x="4090" y="0"/>
                    <a:pt x="4054"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42"/>
            <p:cNvSpPr/>
            <p:nvPr/>
          </p:nvSpPr>
          <p:spPr>
            <a:xfrm>
              <a:off x="5766325" y="902550"/>
              <a:ext cx="125" cy="100"/>
            </a:xfrm>
            <a:custGeom>
              <a:avLst/>
              <a:gdLst/>
              <a:ahLst/>
              <a:cxnLst/>
              <a:rect l="l" t="t" r="r" b="b"/>
              <a:pathLst>
                <a:path w="5" h="4" extrusionOk="0">
                  <a:moveTo>
                    <a:pt x="1" y="3"/>
                  </a:moveTo>
                  <a:lnTo>
                    <a:pt x="4" y="0"/>
                  </a:lnTo>
                  <a:cubicBezTo>
                    <a:pt x="4" y="0"/>
                    <a:pt x="3" y="1"/>
                    <a:pt x="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42"/>
            <p:cNvSpPr/>
            <p:nvPr/>
          </p:nvSpPr>
          <p:spPr>
            <a:xfrm>
              <a:off x="5662675" y="820550"/>
              <a:ext cx="48250" cy="89575"/>
            </a:xfrm>
            <a:custGeom>
              <a:avLst/>
              <a:gdLst/>
              <a:ahLst/>
              <a:cxnLst/>
              <a:rect l="l" t="t" r="r" b="b"/>
              <a:pathLst>
                <a:path w="1930" h="3583" extrusionOk="0">
                  <a:moveTo>
                    <a:pt x="192" y="1"/>
                  </a:moveTo>
                  <a:cubicBezTo>
                    <a:pt x="175" y="1"/>
                    <a:pt x="158" y="3"/>
                    <a:pt x="141" y="8"/>
                  </a:cubicBezTo>
                  <a:cubicBezTo>
                    <a:pt x="45" y="38"/>
                    <a:pt x="1" y="138"/>
                    <a:pt x="25" y="232"/>
                  </a:cubicBezTo>
                  <a:cubicBezTo>
                    <a:pt x="40" y="287"/>
                    <a:pt x="60" y="342"/>
                    <a:pt x="85" y="394"/>
                  </a:cubicBezTo>
                  <a:cubicBezTo>
                    <a:pt x="113" y="458"/>
                    <a:pt x="142" y="524"/>
                    <a:pt x="173" y="587"/>
                  </a:cubicBezTo>
                  <a:cubicBezTo>
                    <a:pt x="235" y="719"/>
                    <a:pt x="303" y="851"/>
                    <a:pt x="366" y="983"/>
                  </a:cubicBezTo>
                  <a:cubicBezTo>
                    <a:pt x="430" y="1116"/>
                    <a:pt x="489" y="1249"/>
                    <a:pt x="556" y="1380"/>
                  </a:cubicBezTo>
                  <a:cubicBezTo>
                    <a:pt x="623" y="1512"/>
                    <a:pt x="692" y="1642"/>
                    <a:pt x="761" y="1775"/>
                  </a:cubicBezTo>
                  <a:cubicBezTo>
                    <a:pt x="898" y="2041"/>
                    <a:pt x="1040" y="2307"/>
                    <a:pt x="1167" y="2578"/>
                  </a:cubicBezTo>
                  <a:cubicBezTo>
                    <a:pt x="1224" y="2699"/>
                    <a:pt x="1284" y="2818"/>
                    <a:pt x="1340" y="2939"/>
                  </a:cubicBezTo>
                  <a:cubicBezTo>
                    <a:pt x="1397" y="3068"/>
                    <a:pt x="1458" y="3195"/>
                    <a:pt x="1511" y="3326"/>
                  </a:cubicBezTo>
                  <a:cubicBezTo>
                    <a:pt x="1526" y="3370"/>
                    <a:pt x="1543" y="3413"/>
                    <a:pt x="1559" y="3458"/>
                  </a:cubicBezTo>
                  <a:cubicBezTo>
                    <a:pt x="1583" y="3532"/>
                    <a:pt x="1652" y="3581"/>
                    <a:pt x="1729" y="3582"/>
                  </a:cubicBezTo>
                  <a:cubicBezTo>
                    <a:pt x="1747" y="3582"/>
                    <a:pt x="1765" y="3579"/>
                    <a:pt x="1782" y="3574"/>
                  </a:cubicBezTo>
                  <a:cubicBezTo>
                    <a:pt x="1873" y="3546"/>
                    <a:pt x="1930" y="3443"/>
                    <a:pt x="1899" y="3351"/>
                  </a:cubicBezTo>
                  <a:cubicBezTo>
                    <a:pt x="1807" y="3084"/>
                    <a:pt x="1681" y="2832"/>
                    <a:pt x="1561" y="2576"/>
                  </a:cubicBezTo>
                  <a:cubicBezTo>
                    <a:pt x="1431" y="2300"/>
                    <a:pt x="1296" y="2028"/>
                    <a:pt x="1156" y="1758"/>
                  </a:cubicBezTo>
                  <a:cubicBezTo>
                    <a:pt x="1087" y="1628"/>
                    <a:pt x="1021" y="1497"/>
                    <a:pt x="952" y="1367"/>
                  </a:cubicBezTo>
                  <a:cubicBezTo>
                    <a:pt x="879" y="1229"/>
                    <a:pt x="812" y="1088"/>
                    <a:pt x="744" y="946"/>
                  </a:cubicBezTo>
                  <a:cubicBezTo>
                    <a:pt x="623" y="689"/>
                    <a:pt x="486" y="437"/>
                    <a:pt x="380" y="172"/>
                  </a:cubicBezTo>
                  <a:cubicBezTo>
                    <a:pt x="375" y="156"/>
                    <a:pt x="369" y="140"/>
                    <a:pt x="365" y="124"/>
                  </a:cubicBezTo>
                  <a:cubicBezTo>
                    <a:pt x="346" y="48"/>
                    <a:pt x="268" y="1"/>
                    <a:pt x="192"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42"/>
            <p:cNvSpPr/>
            <p:nvPr/>
          </p:nvSpPr>
          <p:spPr>
            <a:xfrm>
              <a:off x="5688400" y="672000"/>
              <a:ext cx="40950" cy="113975"/>
            </a:xfrm>
            <a:custGeom>
              <a:avLst/>
              <a:gdLst/>
              <a:ahLst/>
              <a:cxnLst/>
              <a:rect l="l" t="t" r="r" b="b"/>
              <a:pathLst>
                <a:path w="1638" h="4559" extrusionOk="0">
                  <a:moveTo>
                    <a:pt x="403" y="4276"/>
                  </a:moveTo>
                  <a:cubicBezTo>
                    <a:pt x="404" y="4277"/>
                    <a:pt x="404" y="4278"/>
                    <a:pt x="404" y="4279"/>
                  </a:cubicBezTo>
                  <a:lnTo>
                    <a:pt x="404" y="4279"/>
                  </a:lnTo>
                  <a:cubicBezTo>
                    <a:pt x="404" y="4278"/>
                    <a:pt x="404" y="4277"/>
                    <a:pt x="403" y="4276"/>
                  </a:cubicBezTo>
                  <a:close/>
                  <a:moveTo>
                    <a:pt x="1441" y="0"/>
                  </a:moveTo>
                  <a:cubicBezTo>
                    <a:pt x="1365" y="0"/>
                    <a:pt x="1294" y="49"/>
                    <a:pt x="1270" y="124"/>
                  </a:cubicBezTo>
                  <a:cubicBezTo>
                    <a:pt x="1256" y="169"/>
                    <a:pt x="1242" y="212"/>
                    <a:pt x="1225" y="255"/>
                  </a:cubicBezTo>
                  <a:lnTo>
                    <a:pt x="1225" y="255"/>
                  </a:lnTo>
                  <a:cubicBezTo>
                    <a:pt x="1184" y="358"/>
                    <a:pt x="1148" y="462"/>
                    <a:pt x="1111" y="564"/>
                  </a:cubicBezTo>
                  <a:cubicBezTo>
                    <a:pt x="1053" y="700"/>
                    <a:pt x="987" y="832"/>
                    <a:pt x="930" y="967"/>
                  </a:cubicBezTo>
                  <a:cubicBezTo>
                    <a:pt x="869" y="1114"/>
                    <a:pt x="800" y="1257"/>
                    <a:pt x="738" y="1404"/>
                  </a:cubicBezTo>
                  <a:cubicBezTo>
                    <a:pt x="606" y="1715"/>
                    <a:pt x="466" y="2025"/>
                    <a:pt x="355" y="2344"/>
                  </a:cubicBezTo>
                  <a:cubicBezTo>
                    <a:pt x="323" y="2431"/>
                    <a:pt x="293" y="2520"/>
                    <a:pt x="260" y="2609"/>
                  </a:cubicBezTo>
                  <a:cubicBezTo>
                    <a:pt x="233" y="2681"/>
                    <a:pt x="203" y="2755"/>
                    <a:pt x="176" y="2829"/>
                  </a:cubicBezTo>
                  <a:cubicBezTo>
                    <a:pt x="119" y="2987"/>
                    <a:pt x="73" y="3146"/>
                    <a:pt x="37" y="3309"/>
                  </a:cubicBezTo>
                  <a:cubicBezTo>
                    <a:pt x="12" y="3423"/>
                    <a:pt x="0" y="3538"/>
                    <a:pt x="1" y="3655"/>
                  </a:cubicBezTo>
                  <a:cubicBezTo>
                    <a:pt x="2" y="3745"/>
                    <a:pt x="16" y="3835"/>
                    <a:pt x="22" y="3926"/>
                  </a:cubicBezTo>
                  <a:cubicBezTo>
                    <a:pt x="28" y="4005"/>
                    <a:pt x="28" y="4083"/>
                    <a:pt x="32" y="4161"/>
                  </a:cubicBezTo>
                  <a:cubicBezTo>
                    <a:pt x="37" y="4228"/>
                    <a:pt x="44" y="4295"/>
                    <a:pt x="56" y="4361"/>
                  </a:cubicBezTo>
                  <a:lnTo>
                    <a:pt x="56" y="4362"/>
                  </a:lnTo>
                  <a:lnTo>
                    <a:pt x="56" y="4362"/>
                  </a:lnTo>
                  <a:cubicBezTo>
                    <a:pt x="55" y="4380"/>
                    <a:pt x="56" y="4398"/>
                    <a:pt x="60" y="4416"/>
                  </a:cubicBezTo>
                  <a:cubicBezTo>
                    <a:pt x="74" y="4473"/>
                    <a:pt x="109" y="4513"/>
                    <a:pt x="161" y="4541"/>
                  </a:cubicBezTo>
                  <a:cubicBezTo>
                    <a:pt x="183" y="4552"/>
                    <a:pt x="207" y="4559"/>
                    <a:pt x="231" y="4559"/>
                  </a:cubicBezTo>
                  <a:cubicBezTo>
                    <a:pt x="269" y="4558"/>
                    <a:pt x="307" y="4546"/>
                    <a:pt x="339" y="4525"/>
                  </a:cubicBezTo>
                  <a:cubicBezTo>
                    <a:pt x="429" y="4470"/>
                    <a:pt x="419" y="4367"/>
                    <a:pt x="404" y="4279"/>
                  </a:cubicBezTo>
                  <a:lnTo>
                    <a:pt x="404" y="4279"/>
                  </a:lnTo>
                  <a:cubicBezTo>
                    <a:pt x="404" y="4280"/>
                    <a:pt x="404" y="4282"/>
                    <a:pt x="404" y="4283"/>
                  </a:cubicBezTo>
                  <a:lnTo>
                    <a:pt x="404" y="4283"/>
                  </a:lnTo>
                  <a:cubicBezTo>
                    <a:pt x="390" y="4181"/>
                    <a:pt x="386" y="4078"/>
                    <a:pt x="382" y="3974"/>
                  </a:cubicBezTo>
                  <a:cubicBezTo>
                    <a:pt x="378" y="3871"/>
                    <a:pt x="364" y="3770"/>
                    <a:pt x="357" y="3667"/>
                  </a:cubicBezTo>
                  <a:cubicBezTo>
                    <a:pt x="357" y="3660"/>
                    <a:pt x="356" y="3654"/>
                    <a:pt x="356" y="3648"/>
                  </a:cubicBezTo>
                  <a:lnTo>
                    <a:pt x="356" y="3648"/>
                  </a:lnTo>
                  <a:cubicBezTo>
                    <a:pt x="357" y="3653"/>
                    <a:pt x="357" y="3658"/>
                    <a:pt x="357" y="3663"/>
                  </a:cubicBezTo>
                  <a:cubicBezTo>
                    <a:pt x="357" y="3608"/>
                    <a:pt x="359" y="3555"/>
                    <a:pt x="365" y="3501"/>
                  </a:cubicBezTo>
                  <a:cubicBezTo>
                    <a:pt x="376" y="3438"/>
                    <a:pt x="386" y="3378"/>
                    <a:pt x="400" y="3318"/>
                  </a:cubicBezTo>
                  <a:cubicBezTo>
                    <a:pt x="446" y="3147"/>
                    <a:pt x="500" y="2979"/>
                    <a:pt x="564" y="2814"/>
                  </a:cubicBezTo>
                  <a:cubicBezTo>
                    <a:pt x="633" y="2632"/>
                    <a:pt x="694" y="2447"/>
                    <a:pt x="765" y="2265"/>
                  </a:cubicBezTo>
                  <a:cubicBezTo>
                    <a:pt x="891" y="1948"/>
                    <a:pt x="1025" y="1633"/>
                    <a:pt x="1166" y="1319"/>
                  </a:cubicBezTo>
                  <a:cubicBezTo>
                    <a:pt x="1228" y="1180"/>
                    <a:pt x="1284" y="1036"/>
                    <a:pt x="1349" y="897"/>
                  </a:cubicBezTo>
                  <a:cubicBezTo>
                    <a:pt x="1383" y="826"/>
                    <a:pt x="1419" y="757"/>
                    <a:pt x="1447" y="683"/>
                  </a:cubicBezTo>
                  <a:cubicBezTo>
                    <a:pt x="1472" y="614"/>
                    <a:pt x="1494" y="544"/>
                    <a:pt x="1519" y="477"/>
                  </a:cubicBezTo>
                  <a:lnTo>
                    <a:pt x="1519" y="477"/>
                  </a:lnTo>
                  <a:lnTo>
                    <a:pt x="1511" y="497"/>
                  </a:lnTo>
                  <a:cubicBezTo>
                    <a:pt x="1546" y="409"/>
                    <a:pt x="1582" y="324"/>
                    <a:pt x="1610" y="231"/>
                  </a:cubicBezTo>
                  <a:cubicBezTo>
                    <a:pt x="1638" y="138"/>
                    <a:pt x="1586" y="39"/>
                    <a:pt x="1493" y="8"/>
                  </a:cubicBezTo>
                  <a:cubicBezTo>
                    <a:pt x="1476" y="3"/>
                    <a:pt x="1458" y="0"/>
                    <a:pt x="1441"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42"/>
            <p:cNvSpPr/>
            <p:nvPr/>
          </p:nvSpPr>
          <p:spPr>
            <a:xfrm>
              <a:off x="5641825" y="1455825"/>
              <a:ext cx="9850" cy="10225"/>
            </a:xfrm>
            <a:custGeom>
              <a:avLst/>
              <a:gdLst/>
              <a:ahLst/>
              <a:cxnLst/>
              <a:rect l="l" t="t" r="r" b="b"/>
              <a:pathLst>
                <a:path w="394" h="409" extrusionOk="0">
                  <a:moveTo>
                    <a:pt x="198" y="0"/>
                  </a:moveTo>
                  <a:cubicBezTo>
                    <a:pt x="128" y="0"/>
                    <a:pt x="63" y="41"/>
                    <a:pt x="34" y="107"/>
                  </a:cubicBezTo>
                  <a:cubicBezTo>
                    <a:pt x="20" y="130"/>
                    <a:pt x="10" y="157"/>
                    <a:pt x="7" y="184"/>
                  </a:cubicBezTo>
                  <a:cubicBezTo>
                    <a:pt x="1" y="210"/>
                    <a:pt x="1" y="236"/>
                    <a:pt x="7" y="261"/>
                  </a:cubicBezTo>
                  <a:cubicBezTo>
                    <a:pt x="24" y="334"/>
                    <a:pt x="82" y="391"/>
                    <a:pt x="155" y="405"/>
                  </a:cubicBezTo>
                  <a:cubicBezTo>
                    <a:pt x="165" y="407"/>
                    <a:pt x="177" y="408"/>
                    <a:pt x="188" y="408"/>
                  </a:cubicBezTo>
                  <a:cubicBezTo>
                    <a:pt x="286" y="407"/>
                    <a:pt x="365" y="329"/>
                    <a:pt x="366" y="231"/>
                  </a:cubicBezTo>
                  <a:cubicBezTo>
                    <a:pt x="368" y="223"/>
                    <a:pt x="370" y="216"/>
                    <a:pt x="372" y="208"/>
                  </a:cubicBezTo>
                  <a:cubicBezTo>
                    <a:pt x="393" y="115"/>
                    <a:pt x="321" y="19"/>
                    <a:pt x="229" y="3"/>
                  </a:cubicBezTo>
                  <a:cubicBezTo>
                    <a:pt x="218" y="1"/>
                    <a:pt x="208" y="0"/>
                    <a:pt x="19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42"/>
            <p:cNvSpPr/>
            <p:nvPr/>
          </p:nvSpPr>
          <p:spPr>
            <a:xfrm>
              <a:off x="5721325" y="1305900"/>
              <a:ext cx="10875" cy="8975"/>
            </a:xfrm>
            <a:custGeom>
              <a:avLst/>
              <a:gdLst/>
              <a:ahLst/>
              <a:cxnLst/>
              <a:rect l="l" t="t" r="r" b="b"/>
              <a:pathLst>
                <a:path w="435" h="359" extrusionOk="0">
                  <a:moveTo>
                    <a:pt x="250" y="0"/>
                  </a:moveTo>
                  <a:cubicBezTo>
                    <a:pt x="205" y="0"/>
                    <a:pt x="161" y="17"/>
                    <a:pt x="130" y="49"/>
                  </a:cubicBezTo>
                  <a:cubicBezTo>
                    <a:pt x="0" y="151"/>
                    <a:pt x="73" y="358"/>
                    <a:pt x="237" y="358"/>
                  </a:cubicBezTo>
                  <a:cubicBezTo>
                    <a:pt x="238" y="358"/>
                    <a:pt x="239" y="358"/>
                    <a:pt x="239" y="358"/>
                  </a:cubicBezTo>
                  <a:cubicBezTo>
                    <a:pt x="252" y="358"/>
                    <a:pt x="265" y="357"/>
                    <a:pt x="276" y="354"/>
                  </a:cubicBezTo>
                  <a:cubicBezTo>
                    <a:pt x="345" y="338"/>
                    <a:pt x="398" y="283"/>
                    <a:pt x="410" y="214"/>
                  </a:cubicBezTo>
                  <a:cubicBezTo>
                    <a:pt x="435" y="113"/>
                    <a:pt x="367" y="6"/>
                    <a:pt x="254" y="0"/>
                  </a:cubicBezTo>
                  <a:cubicBezTo>
                    <a:pt x="253" y="0"/>
                    <a:pt x="251" y="0"/>
                    <a:pt x="250"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42"/>
            <p:cNvSpPr/>
            <p:nvPr/>
          </p:nvSpPr>
          <p:spPr>
            <a:xfrm>
              <a:off x="5725750" y="1289400"/>
              <a:ext cx="9775" cy="9650"/>
            </a:xfrm>
            <a:custGeom>
              <a:avLst/>
              <a:gdLst/>
              <a:ahLst/>
              <a:cxnLst/>
              <a:rect l="l" t="t" r="r" b="b"/>
              <a:pathLst>
                <a:path w="391" h="386" extrusionOk="0">
                  <a:moveTo>
                    <a:pt x="193" y="1"/>
                  </a:moveTo>
                  <a:cubicBezTo>
                    <a:pt x="141" y="1"/>
                    <a:pt x="90" y="23"/>
                    <a:pt x="53" y="64"/>
                  </a:cubicBezTo>
                  <a:cubicBezTo>
                    <a:pt x="17" y="106"/>
                    <a:pt x="0" y="161"/>
                    <a:pt x="4" y="216"/>
                  </a:cubicBezTo>
                  <a:cubicBezTo>
                    <a:pt x="15" y="309"/>
                    <a:pt x="95" y="386"/>
                    <a:pt x="187" y="386"/>
                  </a:cubicBezTo>
                  <a:cubicBezTo>
                    <a:pt x="202" y="386"/>
                    <a:pt x="217" y="384"/>
                    <a:pt x="230" y="381"/>
                  </a:cubicBezTo>
                  <a:cubicBezTo>
                    <a:pt x="330" y="355"/>
                    <a:pt x="391" y="256"/>
                    <a:pt x="370" y="156"/>
                  </a:cubicBezTo>
                  <a:cubicBezTo>
                    <a:pt x="368" y="142"/>
                    <a:pt x="363" y="129"/>
                    <a:pt x="357" y="117"/>
                  </a:cubicBezTo>
                  <a:cubicBezTo>
                    <a:pt x="346" y="87"/>
                    <a:pt x="328" y="61"/>
                    <a:pt x="304" y="41"/>
                  </a:cubicBezTo>
                  <a:cubicBezTo>
                    <a:pt x="271" y="13"/>
                    <a:pt x="232" y="1"/>
                    <a:pt x="19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42"/>
            <p:cNvSpPr/>
            <p:nvPr/>
          </p:nvSpPr>
          <p:spPr>
            <a:xfrm>
              <a:off x="5662625" y="1149225"/>
              <a:ext cx="10475" cy="9200"/>
            </a:xfrm>
            <a:custGeom>
              <a:avLst/>
              <a:gdLst/>
              <a:ahLst/>
              <a:cxnLst/>
              <a:rect l="l" t="t" r="r" b="b"/>
              <a:pathLst>
                <a:path w="419" h="368" extrusionOk="0">
                  <a:moveTo>
                    <a:pt x="223" y="0"/>
                  </a:moveTo>
                  <a:cubicBezTo>
                    <a:pt x="211" y="0"/>
                    <a:pt x="198" y="2"/>
                    <a:pt x="185" y="4"/>
                  </a:cubicBezTo>
                  <a:cubicBezTo>
                    <a:pt x="63" y="34"/>
                    <a:pt x="1" y="185"/>
                    <a:pt x="80" y="288"/>
                  </a:cubicBezTo>
                  <a:cubicBezTo>
                    <a:pt x="117" y="337"/>
                    <a:pt x="174" y="366"/>
                    <a:pt x="235" y="367"/>
                  </a:cubicBezTo>
                  <a:cubicBezTo>
                    <a:pt x="264" y="367"/>
                    <a:pt x="292" y="360"/>
                    <a:pt x="317" y="346"/>
                  </a:cubicBezTo>
                  <a:cubicBezTo>
                    <a:pt x="374" y="317"/>
                    <a:pt x="411" y="259"/>
                    <a:pt x="416" y="195"/>
                  </a:cubicBezTo>
                  <a:cubicBezTo>
                    <a:pt x="419" y="129"/>
                    <a:pt x="385" y="65"/>
                    <a:pt x="327" y="33"/>
                  </a:cubicBezTo>
                  <a:cubicBezTo>
                    <a:pt x="296" y="11"/>
                    <a:pt x="260" y="0"/>
                    <a:pt x="223"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42"/>
            <p:cNvSpPr/>
            <p:nvPr/>
          </p:nvSpPr>
          <p:spPr>
            <a:xfrm>
              <a:off x="5685350" y="1042625"/>
              <a:ext cx="9200" cy="8950"/>
            </a:xfrm>
            <a:custGeom>
              <a:avLst/>
              <a:gdLst/>
              <a:ahLst/>
              <a:cxnLst/>
              <a:rect l="l" t="t" r="r" b="b"/>
              <a:pathLst>
                <a:path w="368" h="358" extrusionOk="0">
                  <a:moveTo>
                    <a:pt x="193" y="1"/>
                  </a:moveTo>
                  <a:cubicBezTo>
                    <a:pt x="95" y="1"/>
                    <a:pt x="10" y="71"/>
                    <a:pt x="6" y="171"/>
                  </a:cubicBezTo>
                  <a:cubicBezTo>
                    <a:pt x="1" y="265"/>
                    <a:pt x="78" y="357"/>
                    <a:pt x="176" y="357"/>
                  </a:cubicBezTo>
                  <a:cubicBezTo>
                    <a:pt x="273" y="357"/>
                    <a:pt x="359" y="288"/>
                    <a:pt x="363" y="187"/>
                  </a:cubicBezTo>
                  <a:cubicBezTo>
                    <a:pt x="367" y="95"/>
                    <a:pt x="290" y="1"/>
                    <a:pt x="19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42"/>
            <p:cNvSpPr/>
            <p:nvPr/>
          </p:nvSpPr>
          <p:spPr>
            <a:xfrm>
              <a:off x="5684275" y="1054875"/>
              <a:ext cx="9150" cy="8950"/>
            </a:xfrm>
            <a:custGeom>
              <a:avLst/>
              <a:gdLst/>
              <a:ahLst/>
              <a:cxnLst/>
              <a:rect l="l" t="t" r="r" b="b"/>
              <a:pathLst>
                <a:path w="366" h="358" extrusionOk="0">
                  <a:moveTo>
                    <a:pt x="192" y="0"/>
                  </a:moveTo>
                  <a:cubicBezTo>
                    <a:pt x="93" y="0"/>
                    <a:pt x="9" y="70"/>
                    <a:pt x="5" y="170"/>
                  </a:cubicBezTo>
                  <a:cubicBezTo>
                    <a:pt x="0" y="263"/>
                    <a:pt x="76" y="357"/>
                    <a:pt x="175" y="357"/>
                  </a:cubicBezTo>
                  <a:cubicBezTo>
                    <a:pt x="272" y="357"/>
                    <a:pt x="357" y="288"/>
                    <a:pt x="362" y="187"/>
                  </a:cubicBezTo>
                  <a:cubicBezTo>
                    <a:pt x="366" y="93"/>
                    <a:pt x="289" y="0"/>
                    <a:pt x="192"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42"/>
            <p:cNvSpPr/>
            <p:nvPr/>
          </p:nvSpPr>
          <p:spPr>
            <a:xfrm>
              <a:off x="5695650" y="1048725"/>
              <a:ext cx="9150" cy="8950"/>
            </a:xfrm>
            <a:custGeom>
              <a:avLst/>
              <a:gdLst/>
              <a:ahLst/>
              <a:cxnLst/>
              <a:rect l="l" t="t" r="r" b="b"/>
              <a:pathLst>
                <a:path w="366" h="358" extrusionOk="0">
                  <a:moveTo>
                    <a:pt x="192" y="0"/>
                  </a:moveTo>
                  <a:cubicBezTo>
                    <a:pt x="94" y="0"/>
                    <a:pt x="9" y="70"/>
                    <a:pt x="5" y="170"/>
                  </a:cubicBezTo>
                  <a:cubicBezTo>
                    <a:pt x="0" y="264"/>
                    <a:pt x="78" y="357"/>
                    <a:pt x="175" y="357"/>
                  </a:cubicBezTo>
                  <a:cubicBezTo>
                    <a:pt x="273" y="357"/>
                    <a:pt x="357" y="288"/>
                    <a:pt x="362" y="187"/>
                  </a:cubicBezTo>
                  <a:cubicBezTo>
                    <a:pt x="366" y="94"/>
                    <a:pt x="290" y="0"/>
                    <a:pt x="192"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42"/>
            <p:cNvSpPr/>
            <p:nvPr/>
          </p:nvSpPr>
          <p:spPr>
            <a:xfrm>
              <a:off x="5685675" y="907075"/>
              <a:ext cx="9125" cy="8950"/>
            </a:xfrm>
            <a:custGeom>
              <a:avLst/>
              <a:gdLst/>
              <a:ahLst/>
              <a:cxnLst/>
              <a:rect l="l" t="t" r="r" b="b"/>
              <a:pathLst>
                <a:path w="365" h="358" extrusionOk="0">
                  <a:moveTo>
                    <a:pt x="190" y="1"/>
                  </a:moveTo>
                  <a:cubicBezTo>
                    <a:pt x="93" y="1"/>
                    <a:pt x="9" y="71"/>
                    <a:pt x="5" y="171"/>
                  </a:cubicBezTo>
                  <a:cubicBezTo>
                    <a:pt x="0" y="264"/>
                    <a:pt x="76" y="358"/>
                    <a:pt x="175" y="358"/>
                  </a:cubicBezTo>
                  <a:cubicBezTo>
                    <a:pt x="272" y="358"/>
                    <a:pt x="357" y="288"/>
                    <a:pt x="360" y="188"/>
                  </a:cubicBezTo>
                  <a:cubicBezTo>
                    <a:pt x="365" y="94"/>
                    <a:pt x="289" y="1"/>
                    <a:pt x="190"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42"/>
            <p:cNvSpPr/>
            <p:nvPr/>
          </p:nvSpPr>
          <p:spPr>
            <a:xfrm>
              <a:off x="5704600" y="768775"/>
              <a:ext cx="9075" cy="8925"/>
            </a:xfrm>
            <a:custGeom>
              <a:avLst/>
              <a:gdLst/>
              <a:ahLst/>
              <a:cxnLst/>
              <a:rect l="l" t="t" r="r" b="b"/>
              <a:pathLst>
                <a:path w="363" h="357" extrusionOk="0">
                  <a:moveTo>
                    <a:pt x="183" y="0"/>
                  </a:moveTo>
                  <a:cubicBezTo>
                    <a:pt x="87" y="0"/>
                    <a:pt x="8" y="76"/>
                    <a:pt x="4" y="172"/>
                  </a:cubicBezTo>
                  <a:cubicBezTo>
                    <a:pt x="0" y="269"/>
                    <a:pt x="80" y="356"/>
                    <a:pt x="176" y="356"/>
                  </a:cubicBezTo>
                  <a:cubicBezTo>
                    <a:pt x="177" y="356"/>
                    <a:pt x="178" y="356"/>
                    <a:pt x="180" y="356"/>
                  </a:cubicBezTo>
                  <a:cubicBezTo>
                    <a:pt x="276" y="356"/>
                    <a:pt x="356" y="281"/>
                    <a:pt x="360" y="184"/>
                  </a:cubicBezTo>
                  <a:cubicBezTo>
                    <a:pt x="363" y="88"/>
                    <a:pt x="283" y="0"/>
                    <a:pt x="187" y="0"/>
                  </a:cubicBezTo>
                  <a:cubicBezTo>
                    <a:pt x="186" y="0"/>
                    <a:pt x="185" y="0"/>
                    <a:pt x="183"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42"/>
            <p:cNvSpPr/>
            <p:nvPr/>
          </p:nvSpPr>
          <p:spPr>
            <a:xfrm>
              <a:off x="5708400" y="781700"/>
              <a:ext cx="9075" cy="8950"/>
            </a:xfrm>
            <a:custGeom>
              <a:avLst/>
              <a:gdLst/>
              <a:ahLst/>
              <a:cxnLst/>
              <a:rect l="l" t="t" r="r" b="b"/>
              <a:pathLst>
                <a:path w="363" h="358" extrusionOk="0">
                  <a:moveTo>
                    <a:pt x="183" y="1"/>
                  </a:moveTo>
                  <a:cubicBezTo>
                    <a:pt x="87" y="1"/>
                    <a:pt x="8" y="77"/>
                    <a:pt x="4" y="173"/>
                  </a:cubicBezTo>
                  <a:cubicBezTo>
                    <a:pt x="0" y="269"/>
                    <a:pt x="80" y="358"/>
                    <a:pt x="176" y="358"/>
                  </a:cubicBezTo>
                  <a:cubicBezTo>
                    <a:pt x="176" y="358"/>
                    <a:pt x="177" y="358"/>
                    <a:pt x="178" y="358"/>
                  </a:cubicBezTo>
                  <a:cubicBezTo>
                    <a:pt x="275" y="358"/>
                    <a:pt x="355" y="282"/>
                    <a:pt x="359" y="184"/>
                  </a:cubicBezTo>
                  <a:cubicBezTo>
                    <a:pt x="363" y="88"/>
                    <a:pt x="283" y="1"/>
                    <a:pt x="187" y="1"/>
                  </a:cubicBezTo>
                  <a:cubicBezTo>
                    <a:pt x="186" y="1"/>
                    <a:pt x="185" y="1"/>
                    <a:pt x="18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2"/>
            <p:cNvSpPr/>
            <p:nvPr/>
          </p:nvSpPr>
          <p:spPr>
            <a:xfrm>
              <a:off x="5654925" y="663100"/>
              <a:ext cx="9075" cy="8950"/>
            </a:xfrm>
            <a:custGeom>
              <a:avLst/>
              <a:gdLst/>
              <a:ahLst/>
              <a:cxnLst/>
              <a:rect l="l" t="t" r="r" b="b"/>
              <a:pathLst>
                <a:path w="363" h="358" extrusionOk="0">
                  <a:moveTo>
                    <a:pt x="183" y="1"/>
                  </a:moveTo>
                  <a:cubicBezTo>
                    <a:pt x="87" y="1"/>
                    <a:pt x="8" y="77"/>
                    <a:pt x="4" y="173"/>
                  </a:cubicBezTo>
                  <a:cubicBezTo>
                    <a:pt x="0" y="270"/>
                    <a:pt x="80" y="358"/>
                    <a:pt x="176" y="358"/>
                  </a:cubicBezTo>
                  <a:cubicBezTo>
                    <a:pt x="176" y="358"/>
                    <a:pt x="177" y="358"/>
                    <a:pt x="178" y="358"/>
                  </a:cubicBezTo>
                  <a:cubicBezTo>
                    <a:pt x="275" y="358"/>
                    <a:pt x="355" y="282"/>
                    <a:pt x="360" y="185"/>
                  </a:cubicBezTo>
                  <a:cubicBezTo>
                    <a:pt x="362" y="89"/>
                    <a:pt x="283" y="1"/>
                    <a:pt x="187" y="1"/>
                  </a:cubicBezTo>
                  <a:cubicBezTo>
                    <a:pt x="186" y="1"/>
                    <a:pt x="185" y="1"/>
                    <a:pt x="18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2"/>
            <p:cNvSpPr/>
            <p:nvPr/>
          </p:nvSpPr>
          <p:spPr>
            <a:xfrm>
              <a:off x="5655275" y="648625"/>
              <a:ext cx="9075" cy="8950"/>
            </a:xfrm>
            <a:custGeom>
              <a:avLst/>
              <a:gdLst/>
              <a:ahLst/>
              <a:cxnLst/>
              <a:rect l="l" t="t" r="r" b="b"/>
              <a:pathLst>
                <a:path w="363" h="358" extrusionOk="0">
                  <a:moveTo>
                    <a:pt x="183" y="0"/>
                  </a:moveTo>
                  <a:cubicBezTo>
                    <a:pt x="87" y="0"/>
                    <a:pt x="6" y="77"/>
                    <a:pt x="3" y="173"/>
                  </a:cubicBezTo>
                  <a:cubicBezTo>
                    <a:pt x="0" y="269"/>
                    <a:pt x="79" y="357"/>
                    <a:pt x="175" y="357"/>
                  </a:cubicBezTo>
                  <a:cubicBezTo>
                    <a:pt x="176" y="357"/>
                    <a:pt x="177" y="357"/>
                    <a:pt x="177" y="357"/>
                  </a:cubicBezTo>
                  <a:cubicBezTo>
                    <a:pt x="275" y="357"/>
                    <a:pt x="355" y="281"/>
                    <a:pt x="359" y="184"/>
                  </a:cubicBezTo>
                  <a:cubicBezTo>
                    <a:pt x="362" y="88"/>
                    <a:pt x="283" y="0"/>
                    <a:pt x="187" y="0"/>
                  </a:cubicBezTo>
                  <a:cubicBezTo>
                    <a:pt x="186" y="0"/>
                    <a:pt x="184" y="0"/>
                    <a:pt x="183"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42"/>
            <p:cNvSpPr/>
            <p:nvPr/>
          </p:nvSpPr>
          <p:spPr>
            <a:xfrm>
              <a:off x="5591625" y="572825"/>
              <a:ext cx="195625" cy="1058600"/>
            </a:xfrm>
            <a:custGeom>
              <a:avLst/>
              <a:gdLst/>
              <a:ahLst/>
              <a:cxnLst/>
              <a:rect l="l" t="t" r="r" b="b"/>
              <a:pathLst>
                <a:path w="7825" h="42344" extrusionOk="0">
                  <a:moveTo>
                    <a:pt x="3917" y="590"/>
                  </a:moveTo>
                  <a:cubicBezTo>
                    <a:pt x="3919" y="590"/>
                    <a:pt x="3920" y="590"/>
                    <a:pt x="3921" y="590"/>
                  </a:cubicBezTo>
                  <a:cubicBezTo>
                    <a:pt x="3920" y="590"/>
                    <a:pt x="3919" y="590"/>
                    <a:pt x="3917" y="590"/>
                  </a:cubicBezTo>
                  <a:close/>
                  <a:moveTo>
                    <a:pt x="4645" y="1417"/>
                  </a:moveTo>
                  <a:lnTo>
                    <a:pt x="4645" y="1417"/>
                  </a:lnTo>
                  <a:cubicBezTo>
                    <a:pt x="4645" y="1419"/>
                    <a:pt x="4646" y="1421"/>
                    <a:pt x="4646" y="1422"/>
                  </a:cubicBezTo>
                  <a:cubicBezTo>
                    <a:pt x="4646" y="1421"/>
                    <a:pt x="4645" y="1419"/>
                    <a:pt x="4645" y="1417"/>
                  </a:cubicBezTo>
                  <a:close/>
                  <a:moveTo>
                    <a:pt x="5239" y="2882"/>
                  </a:moveTo>
                  <a:lnTo>
                    <a:pt x="5239" y="2882"/>
                  </a:lnTo>
                  <a:cubicBezTo>
                    <a:pt x="5240" y="2887"/>
                    <a:pt x="5240" y="2890"/>
                    <a:pt x="5241" y="2894"/>
                  </a:cubicBezTo>
                  <a:lnTo>
                    <a:pt x="5241" y="2894"/>
                  </a:lnTo>
                  <a:cubicBezTo>
                    <a:pt x="5240" y="2890"/>
                    <a:pt x="5240" y="2886"/>
                    <a:pt x="5239" y="2882"/>
                  </a:cubicBezTo>
                  <a:close/>
                  <a:moveTo>
                    <a:pt x="5487" y="5006"/>
                  </a:moveTo>
                  <a:lnTo>
                    <a:pt x="5487" y="5006"/>
                  </a:lnTo>
                  <a:cubicBezTo>
                    <a:pt x="5487" y="5007"/>
                    <a:pt x="5487" y="5008"/>
                    <a:pt x="5488" y="5009"/>
                  </a:cubicBezTo>
                  <a:cubicBezTo>
                    <a:pt x="5487" y="5008"/>
                    <a:pt x="5487" y="5007"/>
                    <a:pt x="5487" y="5006"/>
                  </a:cubicBezTo>
                  <a:close/>
                  <a:moveTo>
                    <a:pt x="2989" y="12824"/>
                  </a:moveTo>
                  <a:lnTo>
                    <a:pt x="2989" y="12824"/>
                  </a:lnTo>
                  <a:cubicBezTo>
                    <a:pt x="2989" y="12825"/>
                    <a:pt x="2989" y="12826"/>
                    <a:pt x="2988" y="12827"/>
                  </a:cubicBezTo>
                  <a:cubicBezTo>
                    <a:pt x="2989" y="12826"/>
                    <a:pt x="2989" y="12825"/>
                    <a:pt x="2989" y="12824"/>
                  </a:cubicBezTo>
                  <a:close/>
                  <a:moveTo>
                    <a:pt x="6797" y="15501"/>
                  </a:moveTo>
                  <a:lnTo>
                    <a:pt x="6797" y="15501"/>
                  </a:lnTo>
                  <a:cubicBezTo>
                    <a:pt x="6795" y="15508"/>
                    <a:pt x="6794" y="15515"/>
                    <a:pt x="6793" y="15522"/>
                  </a:cubicBezTo>
                  <a:cubicBezTo>
                    <a:pt x="6795" y="15514"/>
                    <a:pt x="6796" y="15508"/>
                    <a:pt x="6797" y="15501"/>
                  </a:cubicBezTo>
                  <a:close/>
                  <a:moveTo>
                    <a:pt x="858" y="20700"/>
                  </a:moveTo>
                  <a:lnTo>
                    <a:pt x="858" y="20700"/>
                  </a:lnTo>
                  <a:cubicBezTo>
                    <a:pt x="858" y="20701"/>
                    <a:pt x="858" y="20702"/>
                    <a:pt x="858" y="20702"/>
                  </a:cubicBezTo>
                  <a:lnTo>
                    <a:pt x="858" y="20702"/>
                  </a:lnTo>
                  <a:cubicBezTo>
                    <a:pt x="858" y="20702"/>
                    <a:pt x="858" y="20701"/>
                    <a:pt x="858" y="20700"/>
                  </a:cubicBezTo>
                  <a:close/>
                  <a:moveTo>
                    <a:pt x="5507" y="21455"/>
                  </a:moveTo>
                  <a:lnTo>
                    <a:pt x="5507" y="21455"/>
                  </a:lnTo>
                  <a:cubicBezTo>
                    <a:pt x="5507" y="21456"/>
                    <a:pt x="5507" y="21456"/>
                    <a:pt x="5507" y="21457"/>
                  </a:cubicBezTo>
                  <a:lnTo>
                    <a:pt x="5507" y="21457"/>
                  </a:lnTo>
                  <a:cubicBezTo>
                    <a:pt x="5507" y="21456"/>
                    <a:pt x="5507" y="21456"/>
                    <a:pt x="5507" y="21455"/>
                  </a:cubicBezTo>
                  <a:close/>
                  <a:moveTo>
                    <a:pt x="2242" y="26253"/>
                  </a:moveTo>
                  <a:cubicBezTo>
                    <a:pt x="2244" y="26257"/>
                    <a:pt x="2246" y="26262"/>
                    <a:pt x="2247" y="26266"/>
                  </a:cubicBezTo>
                  <a:cubicBezTo>
                    <a:pt x="2246" y="26261"/>
                    <a:pt x="2244" y="26257"/>
                    <a:pt x="2242" y="26253"/>
                  </a:cubicBezTo>
                  <a:close/>
                  <a:moveTo>
                    <a:pt x="7128" y="26584"/>
                  </a:moveTo>
                  <a:cubicBezTo>
                    <a:pt x="7129" y="26585"/>
                    <a:pt x="7129" y="26586"/>
                    <a:pt x="7129" y="26588"/>
                  </a:cubicBezTo>
                  <a:lnTo>
                    <a:pt x="7129" y="26588"/>
                  </a:lnTo>
                  <a:cubicBezTo>
                    <a:pt x="7129" y="26586"/>
                    <a:pt x="7129" y="26585"/>
                    <a:pt x="7128" y="26584"/>
                  </a:cubicBezTo>
                  <a:close/>
                  <a:moveTo>
                    <a:pt x="2622" y="27830"/>
                  </a:moveTo>
                  <a:lnTo>
                    <a:pt x="2622" y="27830"/>
                  </a:lnTo>
                  <a:cubicBezTo>
                    <a:pt x="2623" y="27836"/>
                    <a:pt x="2624" y="27842"/>
                    <a:pt x="2625" y="27847"/>
                  </a:cubicBezTo>
                  <a:cubicBezTo>
                    <a:pt x="2624" y="27842"/>
                    <a:pt x="2623" y="27836"/>
                    <a:pt x="2622" y="27830"/>
                  </a:cubicBezTo>
                  <a:close/>
                  <a:moveTo>
                    <a:pt x="6084" y="31253"/>
                  </a:moveTo>
                  <a:cubicBezTo>
                    <a:pt x="6084" y="31254"/>
                    <a:pt x="6084" y="31254"/>
                    <a:pt x="6084" y="31254"/>
                  </a:cubicBezTo>
                  <a:lnTo>
                    <a:pt x="6084" y="31254"/>
                  </a:lnTo>
                  <a:lnTo>
                    <a:pt x="6084" y="31253"/>
                  </a:lnTo>
                  <a:close/>
                  <a:moveTo>
                    <a:pt x="5587" y="36216"/>
                  </a:moveTo>
                  <a:lnTo>
                    <a:pt x="5587" y="36216"/>
                  </a:lnTo>
                  <a:cubicBezTo>
                    <a:pt x="5587" y="36217"/>
                    <a:pt x="5587" y="36217"/>
                    <a:pt x="5587" y="36218"/>
                  </a:cubicBezTo>
                  <a:lnTo>
                    <a:pt x="5587" y="36218"/>
                  </a:lnTo>
                  <a:cubicBezTo>
                    <a:pt x="5587" y="36217"/>
                    <a:pt x="5587" y="36217"/>
                    <a:pt x="5587" y="36216"/>
                  </a:cubicBezTo>
                  <a:close/>
                  <a:moveTo>
                    <a:pt x="5394" y="38788"/>
                  </a:moveTo>
                  <a:lnTo>
                    <a:pt x="5394" y="38788"/>
                  </a:lnTo>
                  <a:cubicBezTo>
                    <a:pt x="5394" y="38793"/>
                    <a:pt x="5395" y="38799"/>
                    <a:pt x="5395" y="38804"/>
                  </a:cubicBezTo>
                  <a:lnTo>
                    <a:pt x="5395" y="38804"/>
                  </a:lnTo>
                  <a:cubicBezTo>
                    <a:pt x="5395" y="38799"/>
                    <a:pt x="5394" y="38793"/>
                    <a:pt x="5394" y="38788"/>
                  </a:cubicBezTo>
                  <a:close/>
                  <a:moveTo>
                    <a:pt x="6100" y="39714"/>
                  </a:moveTo>
                  <a:cubicBezTo>
                    <a:pt x="6100" y="39715"/>
                    <a:pt x="6100" y="39715"/>
                    <a:pt x="6100" y="39716"/>
                  </a:cubicBezTo>
                  <a:lnTo>
                    <a:pt x="6100" y="39716"/>
                  </a:lnTo>
                  <a:cubicBezTo>
                    <a:pt x="6100" y="39715"/>
                    <a:pt x="6100" y="39715"/>
                    <a:pt x="6100" y="39714"/>
                  </a:cubicBezTo>
                  <a:close/>
                  <a:moveTo>
                    <a:pt x="6100" y="39716"/>
                  </a:moveTo>
                  <a:cubicBezTo>
                    <a:pt x="6100" y="39720"/>
                    <a:pt x="6101" y="39724"/>
                    <a:pt x="6101" y="39727"/>
                  </a:cubicBezTo>
                  <a:cubicBezTo>
                    <a:pt x="6101" y="39724"/>
                    <a:pt x="6100" y="39720"/>
                    <a:pt x="6100" y="39716"/>
                  </a:cubicBezTo>
                  <a:close/>
                  <a:moveTo>
                    <a:pt x="5458" y="39831"/>
                  </a:moveTo>
                  <a:lnTo>
                    <a:pt x="5458" y="39831"/>
                  </a:lnTo>
                  <a:cubicBezTo>
                    <a:pt x="5458" y="39834"/>
                    <a:pt x="5458" y="39836"/>
                    <a:pt x="5458" y="39838"/>
                  </a:cubicBezTo>
                  <a:cubicBezTo>
                    <a:pt x="5458" y="39836"/>
                    <a:pt x="5458" y="39834"/>
                    <a:pt x="5458" y="39831"/>
                  </a:cubicBezTo>
                  <a:close/>
                  <a:moveTo>
                    <a:pt x="5217" y="41098"/>
                  </a:moveTo>
                  <a:cubicBezTo>
                    <a:pt x="5217" y="41098"/>
                    <a:pt x="5217" y="41099"/>
                    <a:pt x="5216" y="41100"/>
                  </a:cubicBezTo>
                  <a:cubicBezTo>
                    <a:pt x="5217" y="41099"/>
                    <a:pt x="5217" y="41098"/>
                    <a:pt x="5217" y="41098"/>
                  </a:cubicBezTo>
                  <a:close/>
                  <a:moveTo>
                    <a:pt x="4982" y="41434"/>
                  </a:moveTo>
                  <a:cubicBezTo>
                    <a:pt x="4981" y="41435"/>
                    <a:pt x="4980" y="41436"/>
                    <a:pt x="4979" y="41437"/>
                  </a:cubicBezTo>
                  <a:cubicBezTo>
                    <a:pt x="4980" y="41436"/>
                    <a:pt x="4981" y="41435"/>
                    <a:pt x="4982" y="41434"/>
                  </a:cubicBezTo>
                  <a:close/>
                  <a:moveTo>
                    <a:pt x="4972" y="41441"/>
                  </a:moveTo>
                  <a:cubicBezTo>
                    <a:pt x="4972" y="41441"/>
                    <a:pt x="4971" y="41442"/>
                    <a:pt x="4971" y="41442"/>
                  </a:cubicBezTo>
                  <a:lnTo>
                    <a:pt x="4971" y="41442"/>
                  </a:lnTo>
                  <a:cubicBezTo>
                    <a:pt x="4971" y="41442"/>
                    <a:pt x="4972" y="41442"/>
                    <a:pt x="4972" y="41441"/>
                  </a:cubicBezTo>
                  <a:close/>
                  <a:moveTo>
                    <a:pt x="4748" y="41589"/>
                  </a:moveTo>
                  <a:lnTo>
                    <a:pt x="4748" y="41589"/>
                  </a:lnTo>
                  <a:cubicBezTo>
                    <a:pt x="4747" y="41589"/>
                    <a:pt x="4747" y="41590"/>
                    <a:pt x="4746" y="41590"/>
                  </a:cubicBezTo>
                  <a:cubicBezTo>
                    <a:pt x="4747" y="41590"/>
                    <a:pt x="4747" y="41589"/>
                    <a:pt x="4748" y="41589"/>
                  </a:cubicBezTo>
                  <a:close/>
                  <a:moveTo>
                    <a:pt x="3855" y="589"/>
                  </a:moveTo>
                  <a:cubicBezTo>
                    <a:pt x="3876" y="589"/>
                    <a:pt x="3897" y="589"/>
                    <a:pt x="3917" y="590"/>
                  </a:cubicBezTo>
                  <a:lnTo>
                    <a:pt x="3917" y="590"/>
                  </a:lnTo>
                  <a:cubicBezTo>
                    <a:pt x="3916" y="590"/>
                    <a:pt x="3914" y="590"/>
                    <a:pt x="3912" y="589"/>
                  </a:cubicBezTo>
                  <a:lnTo>
                    <a:pt x="3912" y="589"/>
                  </a:lnTo>
                  <a:lnTo>
                    <a:pt x="3923" y="590"/>
                  </a:lnTo>
                  <a:lnTo>
                    <a:pt x="3926" y="590"/>
                  </a:lnTo>
                  <a:cubicBezTo>
                    <a:pt x="3946" y="592"/>
                    <a:pt x="3966" y="594"/>
                    <a:pt x="3987" y="597"/>
                  </a:cubicBezTo>
                  <a:cubicBezTo>
                    <a:pt x="4042" y="610"/>
                    <a:pt x="4096" y="629"/>
                    <a:pt x="4150" y="646"/>
                  </a:cubicBezTo>
                  <a:lnTo>
                    <a:pt x="4172" y="653"/>
                  </a:lnTo>
                  <a:cubicBezTo>
                    <a:pt x="4167" y="652"/>
                    <a:pt x="4161" y="650"/>
                    <a:pt x="4156" y="648"/>
                  </a:cubicBezTo>
                  <a:lnTo>
                    <a:pt x="4156" y="648"/>
                  </a:lnTo>
                  <a:cubicBezTo>
                    <a:pt x="4163" y="651"/>
                    <a:pt x="4170" y="655"/>
                    <a:pt x="4177" y="657"/>
                  </a:cubicBezTo>
                  <a:cubicBezTo>
                    <a:pt x="4196" y="671"/>
                    <a:pt x="4215" y="683"/>
                    <a:pt x="4234" y="699"/>
                  </a:cubicBezTo>
                  <a:cubicBezTo>
                    <a:pt x="4232" y="697"/>
                    <a:pt x="4230" y="695"/>
                    <a:pt x="4227" y="691"/>
                  </a:cubicBezTo>
                  <a:lnTo>
                    <a:pt x="4227" y="691"/>
                  </a:lnTo>
                  <a:cubicBezTo>
                    <a:pt x="4269" y="727"/>
                    <a:pt x="4308" y="765"/>
                    <a:pt x="4346" y="805"/>
                  </a:cubicBezTo>
                  <a:cubicBezTo>
                    <a:pt x="4384" y="849"/>
                    <a:pt x="4421" y="893"/>
                    <a:pt x="4456" y="940"/>
                  </a:cubicBezTo>
                  <a:cubicBezTo>
                    <a:pt x="4481" y="978"/>
                    <a:pt x="4505" y="1016"/>
                    <a:pt x="4527" y="1056"/>
                  </a:cubicBezTo>
                  <a:cubicBezTo>
                    <a:pt x="4546" y="1095"/>
                    <a:pt x="4564" y="1135"/>
                    <a:pt x="4580" y="1175"/>
                  </a:cubicBezTo>
                  <a:cubicBezTo>
                    <a:pt x="4605" y="1254"/>
                    <a:pt x="4626" y="1336"/>
                    <a:pt x="4645" y="1417"/>
                  </a:cubicBezTo>
                  <a:lnTo>
                    <a:pt x="4645" y="1417"/>
                  </a:lnTo>
                  <a:cubicBezTo>
                    <a:pt x="4644" y="1411"/>
                    <a:pt x="4643" y="1404"/>
                    <a:pt x="4642" y="1398"/>
                  </a:cubicBezTo>
                  <a:lnTo>
                    <a:pt x="4642" y="1398"/>
                  </a:lnTo>
                  <a:cubicBezTo>
                    <a:pt x="4678" y="1561"/>
                    <a:pt x="4704" y="1727"/>
                    <a:pt x="4721" y="1895"/>
                  </a:cubicBezTo>
                  <a:cubicBezTo>
                    <a:pt x="4726" y="2000"/>
                    <a:pt x="4730" y="2105"/>
                    <a:pt x="4737" y="2209"/>
                  </a:cubicBezTo>
                  <a:cubicBezTo>
                    <a:pt x="4745" y="2367"/>
                    <a:pt x="4742" y="2526"/>
                    <a:pt x="4746" y="2685"/>
                  </a:cubicBezTo>
                  <a:cubicBezTo>
                    <a:pt x="4750" y="2783"/>
                    <a:pt x="4756" y="2880"/>
                    <a:pt x="4761" y="2979"/>
                  </a:cubicBezTo>
                  <a:cubicBezTo>
                    <a:pt x="4768" y="3064"/>
                    <a:pt x="4768" y="3149"/>
                    <a:pt x="4768" y="3234"/>
                  </a:cubicBezTo>
                  <a:cubicBezTo>
                    <a:pt x="4765" y="3591"/>
                    <a:pt x="4815" y="3943"/>
                    <a:pt x="4851" y="4297"/>
                  </a:cubicBezTo>
                  <a:cubicBezTo>
                    <a:pt x="4869" y="4469"/>
                    <a:pt x="4895" y="4637"/>
                    <a:pt x="4927" y="4806"/>
                  </a:cubicBezTo>
                  <a:cubicBezTo>
                    <a:pt x="4960" y="4971"/>
                    <a:pt x="4990" y="5135"/>
                    <a:pt x="5025" y="5300"/>
                  </a:cubicBezTo>
                  <a:cubicBezTo>
                    <a:pt x="5062" y="5473"/>
                    <a:pt x="5100" y="5651"/>
                    <a:pt x="5161" y="5817"/>
                  </a:cubicBezTo>
                  <a:cubicBezTo>
                    <a:pt x="5170" y="5841"/>
                    <a:pt x="5179" y="5863"/>
                    <a:pt x="5188" y="5886"/>
                  </a:cubicBezTo>
                  <a:cubicBezTo>
                    <a:pt x="5189" y="5891"/>
                    <a:pt x="5190" y="5897"/>
                    <a:pt x="5190" y="5902"/>
                  </a:cubicBezTo>
                  <a:cubicBezTo>
                    <a:pt x="5207" y="6019"/>
                    <a:pt x="5231" y="6134"/>
                    <a:pt x="5262" y="6248"/>
                  </a:cubicBezTo>
                  <a:cubicBezTo>
                    <a:pt x="5301" y="6380"/>
                    <a:pt x="5346" y="6512"/>
                    <a:pt x="5393" y="6643"/>
                  </a:cubicBezTo>
                  <a:cubicBezTo>
                    <a:pt x="5430" y="6757"/>
                    <a:pt x="5468" y="6871"/>
                    <a:pt x="5515" y="6983"/>
                  </a:cubicBezTo>
                  <a:cubicBezTo>
                    <a:pt x="5539" y="7041"/>
                    <a:pt x="5569" y="7100"/>
                    <a:pt x="5594" y="7158"/>
                  </a:cubicBezTo>
                  <a:cubicBezTo>
                    <a:pt x="5617" y="7213"/>
                    <a:pt x="5640" y="7267"/>
                    <a:pt x="5662" y="7320"/>
                  </a:cubicBezTo>
                  <a:cubicBezTo>
                    <a:pt x="5714" y="7445"/>
                    <a:pt x="5775" y="7564"/>
                    <a:pt x="5832" y="7685"/>
                  </a:cubicBezTo>
                  <a:cubicBezTo>
                    <a:pt x="5860" y="7745"/>
                    <a:pt x="5887" y="7806"/>
                    <a:pt x="5913" y="7867"/>
                  </a:cubicBezTo>
                  <a:cubicBezTo>
                    <a:pt x="5970" y="8012"/>
                    <a:pt x="6029" y="8155"/>
                    <a:pt x="6083" y="8301"/>
                  </a:cubicBezTo>
                  <a:cubicBezTo>
                    <a:pt x="6083" y="8300"/>
                    <a:pt x="6082" y="8298"/>
                    <a:pt x="6082" y="8297"/>
                  </a:cubicBezTo>
                  <a:lnTo>
                    <a:pt x="6082" y="8297"/>
                  </a:lnTo>
                  <a:cubicBezTo>
                    <a:pt x="6158" y="8520"/>
                    <a:pt x="6218" y="8748"/>
                    <a:pt x="6284" y="8975"/>
                  </a:cubicBezTo>
                  <a:cubicBezTo>
                    <a:pt x="6346" y="9194"/>
                    <a:pt x="6398" y="9415"/>
                    <a:pt x="6449" y="9634"/>
                  </a:cubicBezTo>
                  <a:cubicBezTo>
                    <a:pt x="6448" y="9631"/>
                    <a:pt x="6447" y="9627"/>
                    <a:pt x="6446" y="9623"/>
                  </a:cubicBezTo>
                  <a:lnTo>
                    <a:pt x="6446" y="9623"/>
                  </a:lnTo>
                  <a:cubicBezTo>
                    <a:pt x="6487" y="9826"/>
                    <a:pt x="6521" y="10032"/>
                    <a:pt x="6554" y="10236"/>
                  </a:cubicBezTo>
                  <a:cubicBezTo>
                    <a:pt x="6588" y="10446"/>
                    <a:pt x="6619" y="10656"/>
                    <a:pt x="6640" y="10867"/>
                  </a:cubicBezTo>
                  <a:lnTo>
                    <a:pt x="6640" y="10867"/>
                  </a:lnTo>
                  <a:cubicBezTo>
                    <a:pt x="6640" y="10866"/>
                    <a:pt x="6640" y="10865"/>
                    <a:pt x="6640" y="10864"/>
                  </a:cubicBezTo>
                  <a:lnTo>
                    <a:pt x="6640" y="10864"/>
                  </a:lnTo>
                  <a:cubicBezTo>
                    <a:pt x="6640" y="10867"/>
                    <a:pt x="6640" y="10870"/>
                    <a:pt x="6640" y="10873"/>
                  </a:cubicBezTo>
                  <a:lnTo>
                    <a:pt x="6640" y="10873"/>
                  </a:lnTo>
                  <a:cubicBezTo>
                    <a:pt x="6640" y="10871"/>
                    <a:pt x="6640" y="10869"/>
                    <a:pt x="6640" y="10867"/>
                  </a:cubicBezTo>
                  <a:lnTo>
                    <a:pt x="6640" y="10867"/>
                  </a:lnTo>
                  <a:cubicBezTo>
                    <a:pt x="6640" y="10869"/>
                    <a:pt x="6640" y="10872"/>
                    <a:pt x="6640" y="10875"/>
                  </a:cubicBezTo>
                  <a:lnTo>
                    <a:pt x="6640" y="10875"/>
                  </a:lnTo>
                  <a:cubicBezTo>
                    <a:pt x="6640" y="10874"/>
                    <a:pt x="6640" y="10873"/>
                    <a:pt x="6640" y="10873"/>
                  </a:cubicBezTo>
                  <a:lnTo>
                    <a:pt x="6640" y="10873"/>
                  </a:lnTo>
                  <a:cubicBezTo>
                    <a:pt x="6640" y="10874"/>
                    <a:pt x="6640" y="10875"/>
                    <a:pt x="6640" y="10876"/>
                  </a:cubicBezTo>
                  <a:lnTo>
                    <a:pt x="6640" y="10876"/>
                  </a:lnTo>
                  <a:cubicBezTo>
                    <a:pt x="6640" y="10875"/>
                    <a:pt x="6640" y="10875"/>
                    <a:pt x="6640" y="10875"/>
                  </a:cubicBezTo>
                  <a:lnTo>
                    <a:pt x="6640" y="10875"/>
                  </a:lnTo>
                  <a:cubicBezTo>
                    <a:pt x="6661" y="11153"/>
                    <a:pt x="6686" y="11432"/>
                    <a:pt x="6708" y="11709"/>
                  </a:cubicBezTo>
                  <a:lnTo>
                    <a:pt x="6708" y="11704"/>
                  </a:lnTo>
                  <a:cubicBezTo>
                    <a:pt x="6719" y="11873"/>
                    <a:pt x="6731" y="12042"/>
                    <a:pt x="6746" y="12212"/>
                  </a:cubicBezTo>
                  <a:cubicBezTo>
                    <a:pt x="6749" y="12258"/>
                    <a:pt x="6749" y="12303"/>
                    <a:pt x="6750" y="12350"/>
                  </a:cubicBezTo>
                  <a:cubicBezTo>
                    <a:pt x="6749" y="12390"/>
                    <a:pt x="6748" y="12430"/>
                    <a:pt x="6746" y="12470"/>
                  </a:cubicBezTo>
                  <a:cubicBezTo>
                    <a:pt x="6726" y="12755"/>
                    <a:pt x="6688" y="13036"/>
                    <a:pt x="6662" y="13321"/>
                  </a:cubicBezTo>
                  <a:cubicBezTo>
                    <a:pt x="6656" y="13382"/>
                    <a:pt x="6649" y="13444"/>
                    <a:pt x="6644" y="13504"/>
                  </a:cubicBezTo>
                  <a:cubicBezTo>
                    <a:pt x="6616" y="13614"/>
                    <a:pt x="6586" y="13721"/>
                    <a:pt x="6563" y="13832"/>
                  </a:cubicBezTo>
                  <a:cubicBezTo>
                    <a:pt x="6492" y="14191"/>
                    <a:pt x="6416" y="14552"/>
                    <a:pt x="6324" y="14909"/>
                  </a:cubicBezTo>
                  <a:cubicBezTo>
                    <a:pt x="6236" y="15248"/>
                    <a:pt x="6145" y="15585"/>
                    <a:pt x="6070" y="15928"/>
                  </a:cubicBezTo>
                  <a:cubicBezTo>
                    <a:pt x="6039" y="16077"/>
                    <a:pt x="6007" y="16228"/>
                    <a:pt x="5970" y="16377"/>
                  </a:cubicBezTo>
                  <a:cubicBezTo>
                    <a:pt x="5930" y="16544"/>
                    <a:pt x="5886" y="16713"/>
                    <a:pt x="5839" y="16879"/>
                  </a:cubicBezTo>
                  <a:cubicBezTo>
                    <a:pt x="5794" y="17055"/>
                    <a:pt x="5740" y="17229"/>
                    <a:pt x="5685" y="17403"/>
                  </a:cubicBezTo>
                  <a:cubicBezTo>
                    <a:pt x="5634" y="17564"/>
                    <a:pt x="5595" y="17725"/>
                    <a:pt x="5559" y="17890"/>
                  </a:cubicBezTo>
                  <a:cubicBezTo>
                    <a:pt x="5525" y="18043"/>
                    <a:pt x="5485" y="18196"/>
                    <a:pt x="5456" y="18352"/>
                  </a:cubicBezTo>
                  <a:cubicBezTo>
                    <a:pt x="5427" y="18509"/>
                    <a:pt x="5402" y="18669"/>
                    <a:pt x="5380" y="18826"/>
                  </a:cubicBezTo>
                  <a:cubicBezTo>
                    <a:pt x="5358" y="18990"/>
                    <a:pt x="5340" y="19154"/>
                    <a:pt x="5325" y="19317"/>
                  </a:cubicBezTo>
                  <a:cubicBezTo>
                    <a:pt x="5312" y="19465"/>
                    <a:pt x="5300" y="19615"/>
                    <a:pt x="5300" y="19762"/>
                  </a:cubicBezTo>
                  <a:cubicBezTo>
                    <a:pt x="5300" y="19913"/>
                    <a:pt x="5311" y="20063"/>
                    <a:pt x="5314" y="20214"/>
                  </a:cubicBezTo>
                  <a:cubicBezTo>
                    <a:pt x="5317" y="20348"/>
                    <a:pt x="5320" y="20481"/>
                    <a:pt x="5337" y="20615"/>
                  </a:cubicBezTo>
                  <a:cubicBezTo>
                    <a:pt x="5354" y="20746"/>
                    <a:pt x="5374" y="20874"/>
                    <a:pt x="5403" y="21002"/>
                  </a:cubicBezTo>
                  <a:cubicBezTo>
                    <a:pt x="5438" y="21159"/>
                    <a:pt x="5476" y="21313"/>
                    <a:pt x="5511" y="21469"/>
                  </a:cubicBezTo>
                  <a:cubicBezTo>
                    <a:pt x="5509" y="21465"/>
                    <a:pt x="5508" y="21461"/>
                    <a:pt x="5507" y="21457"/>
                  </a:cubicBezTo>
                  <a:lnTo>
                    <a:pt x="5507" y="21457"/>
                  </a:lnTo>
                  <a:cubicBezTo>
                    <a:pt x="5531" y="21575"/>
                    <a:pt x="5547" y="21696"/>
                    <a:pt x="5582" y="21814"/>
                  </a:cubicBezTo>
                  <a:cubicBezTo>
                    <a:pt x="5617" y="21937"/>
                    <a:pt x="5661" y="22058"/>
                    <a:pt x="5707" y="22178"/>
                  </a:cubicBezTo>
                  <a:cubicBezTo>
                    <a:pt x="5795" y="22403"/>
                    <a:pt x="5887" y="22629"/>
                    <a:pt x="5978" y="22855"/>
                  </a:cubicBezTo>
                  <a:cubicBezTo>
                    <a:pt x="6076" y="23101"/>
                    <a:pt x="6176" y="23346"/>
                    <a:pt x="6288" y="23589"/>
                  </a:cubicBezTo>
                  <a:cubicBezTo>
                    <a:pt x="6327" y="23673"/>
                    <a:pt x="6370" y="23754"/>
                    <a:pt x="6418" y="23832"/>
                  </a:cubicBezTo>
                  <a:cubicBezTo>
                    <a:pt x="6436" y="23878"/>
                    <a:pt x="6455" y="23924"/>
                    <a:pt x="6472" y="23969"/>
                  </a:cubicBezTo>
                  <a:cubicBezTo>
                    <a:pt x="6524" y="24115"/>
                    <a:pt x="6575" y="24262"/>
                    <a:pt x="6624" y="24410"/>
                  </a:cubicBezTo>
                  <a:cubicBezTo>
                    <a:pt x="6674" y="24553"/>
                    <a:pt x="6721" y="24700"/>
                    <a:pt x="6762" y="24848"/>
                  </a:cubicBezTo>
                  <a:cubicBezTo>
                    <a:pt x="6780" y="24917"/>
                    <a:pt x="6797" y="24989"/>
                    <a:pt x="6817" y="25059"/>
                  </a:cubicBezTo>
                  <a:cubicBezTo>
                    <a:pt x="6836" y="25128"/>
                    <a:pt x="6857" y="25198"/>
                    <a:pt x="6878" y="25268"/>
                  </a:cubicBezTo>
                  <a:cubicBezTo>
                    <a:pt x="6922" y="25417"/>
                    <a:pt x="6962" y="25569"/>
                    <a:pt x="6994" y="25720"/>
                  </a:cubicBezTo>
                  <a:cubicBezTo>
                    <a:pt x="6993" y="25711"/>
                    <a:pt x="6992" y="25704"/>
                    <a:pt x="6991" y="25697"/>
                  </a:cubicBezTo>
                  <a:lnTo>
                    <a:pt x="6991" y="25697"/>
                  </a:lnTo>
                  <a:cubicBezTo>
                    <a:pt x="7054" y="25990"/>
                    <a:pt x="7100" y="26286"/>
                    <a:pt x="7128" y="26584"/>
                  </a:cubicBezTo>
                  <a:lnTo>
                    <a:pt x="7128" y="26584"/>
                  </a:lnTo>
                  <a:cubicBezTo>
                    <a:pt x="7128" y="26582"/>
                    <a:pt x="7128" y="26581"/>
                    <a:pt x="7128" y="26580"/>
                  </a:cubicBezTo>
                  <a:lnTo>
                    <a:pt x="7128" y="26580"/>
                  </a:lnTo>
                  <a:cubicBezTo>
                    <a:pt x="7129" y="26583"/>
                    <a:pt x="7129" y="26586"/>
                    <a:pt x="7129" y="26589"/>
                  </a:cubicBezTo>
                  <a:lnTo>
                    <a:pt x="7129" y="26589"/>
                  </a:lnTo>
                  <a:cubicBezTo>
                    <a:pt x="7129" y="26589"/>
                    <a:pt x="7129" y="26588"/>
                    <a:pt x="7129" y="26588"/>
                  </a:cubicBezTo>
                  <a:lnTo>
                    <a:pt x="7129" y="26588"/>
                  </a:lnTo>
                  <a:cubicBezTo>
                    <a:pt x="7129" y="26589"/>
                    <a:pt x="7129" y="26591"/>
                    <a:pt x="7129" y="26592"/>
                  </a:cubicBezTo>
                  <a:lnTo>
                    <a:pt x="7129" y="26592"/>
                  </a:lnTo>
                  <a:cubicBezTo>
                    <a:pt x="7143" y="26762"/>
                    <a:pt x="7159" y="26934"/>
                    <a:pt x="7174" y="27103"/>
                  </a:cubicBezTo>
                  <a:cubicBezTo>
                    <a:pt x="7181" y="27214"/>
                    <a:pt x="7185" y="27326"/>
                    <a:pt x="7185" y="27438"/>
                  </a:cubicBezTo>
                  <a:cubicBezTo>
                    <a:pt x="7184" y="27546"/>
                    <a:pt x="7179" y="27656"/>
                    <a:pt x="7174" y="27765"/>
                  </a:cubicBezTo>
                  <a:cubicBezTo>
                    <a:pt x="7163" y="27928"/>
                    <a:pt x="7144" y="28088"/>
                    <a:pt x="7120" y="28250"/>
                  </a:cubicBezTo>
                  <a:cubicBezTo>
                    <a:pt x="7067" y="28516"/>
                    <a:pt x="6992" y="28774"/>
                    <a:pt x="6929" y="29036"/>
                  </a:cubicBezTo>
                  <a:cubicBezTo>
                    <a:pt x="6913" y="29107"/>
                    <a:pt x="6894" y="29177"/>
                    <a:pt x="6879" y="29246"/>
                  </a:cubicBezTo>
                  <a:cubicBezTo>
                    <a:pt x="6875" y="29267"/>
                    <a:pt x="6870" y="29289"/>
                    <a:pt x="6865" y="29310"/>
                  </a:cubicBezTo>
                  <a:cubicBezTo>
                    <a:pt x="6816" y="29441"/>
                    <a:pt x="6769" y="29571"/>
                    <a:pt x="6712" y="29698"/>
                  </a:cubicBezTo>
                  <a:cubicBezTo>
                    <a:pt x="6659" y="29815"/>
                    <a:pt x="6596" y="29929"/>
                    <a:pt x="6541" y="30049"/>
                  </a:cubicBezTo>
                  <a:cubicBezTo>
                    <a:pt x="6484" y="30172"/>
                    <a:pt x="6439" y="30298"/>
                    <a:pt x="6393" y="30426"/>
                  </a:cubicBezTo>
                  <a:cubicBezTo>
                    <a:pt x="6299" y="30706"/>
                    <a:pt x="6202" y="30986"/>
                    <a:pt x="6083" y="31257"/>
                  </a:cubicBezTo>
                  <a:lnTo>
                    <a:pt x="6083" y="31257"/>
                  </a:lnTo>
                  <a:cubicBezTo>
                    <a:pt x="6083" y="31256"/>
                    <a:pt x="6083" y="31255"/>
                    <a:pt x="6084" y="31254"/>
                  </a:cubicBezTo>
                  <a:lnTo>
                    <a:pt x="6084" y="31254"/>
                  </a:lnTo>
                  <a:lnTo>
                    <a:pt x="6077" y="31269"/>
                  </a:lnTo>
                  <a:cubicBezTo>
                    <a:pt x="6077" y="31271"/>
                    <a:pt x="6076" y="31272"/>
                    <a:pt x="6075" y="31275"/>
                  </a:cubicBezTo>
                  <a:lnTo>
                    <a:pt x="6076" y="31271"/>
                  </a:lnTo>
                  <a:lnTo>
                    <a:pt x="6076" y="31271"/>
                  </a:lnTo>
                  <a:cubicBezTo>
                    <a:pt x="6010" y="31409"/>
                    <a:pt x="5946" y="31546"/>
                    <a:pt x="5884" y="31685"/>
                  </a:cubicBezTo>
                  <a:cubicBezTo>
                    <a:pt x="5868" y="31724"/>
                    <a:pt x="5853" y="31763"/>
                    <a:pt x="5839" y="31805"/>
                  </a:cubicBezTo>
                  <a:cubicBezTo>
                    <a:pt x="5832" y="31827"/>
                    <a:pt x="5822" y="31850"/>
                    <a:pt x="5816" y="31873"/>
                  </a:cubicBezTo>
                  <a:cubicBezTo>
                    <a:pt x="5804" y="31903"/>
                    <a:pt x="5798" y="31935"/>
                    <a:pt x="5790" y="31965"/>
                  </a:cubicBezTo>
                  <a:cubicBezTo>
                    <a:pt x="5783" y="31987"/>
                    <a:pt x="5776" y="32010"/>
                    <a:pt x="5770" y="32034"/>
                  </a:cubicBezTo>
                  <a:cubicBezTo>
                    <a:pt x="5745" y="32105"/>
                    <a:pt x="5722" y="32177"/>
                    <a:pt x="5698" y="32249"/>
                  </a:cubicBezTo>
                  <a:cubicBezTo>
                    <a:pt x="5643" y="32407"/>
                    <a:pt x="5611" y="32571"/>
                    <a:pt x="5569" y="32733"/>
                  </a:cubicBezTo>
                  <a:cubicBezTo>
                    <a:pt x="5528" y="32896"/>
                    <a:pt x="5488" y="33061"/>
                    <a:pt x="5450" y="33226"/>
                  </a:cubicBezTo>
                  <a:cubicBezTo>
                    <a:pt x="5409" y="33398"/>
                    <a:pt x="5375" y="33571"/>
                    <a:pt x="5341" y="33744"/>
                  </a:cubicBezTo>
                  <a:cubicBezTo>
                    <a:pt x="5326" y="33828"/>
                    <a:pt x="5302" y="33910"/>
                    <a:pt x="5281" y="33992"/>
                  </a:cubicBezTo>
                  <a:cubicBezTo>
                    <a:pt x="5261" y="34074"/>
                    <a:pt x="5245" y="34159"/>
                    <a:pt x="5231" y="34244"/>
                  </a:cubicBezTo>
                  <a:cubicBezTo>
                    <a:pt x="5195" y="34464"/>
                    <a:pt x="5171" y="34688"/>
                    <a:pt x="5154" y="34912"/>
                  </a:cubicBezTo>
                  <a:cubicBezTo>
                    <a:pt x="5148" y="34969"/>
                    <a:pt x="5142" y="35026"/>
                    <a:pt x="5136" y="35083"/>
                  </a:cubicBezTo>
                  <a:cubicBezTo>
                    <a:pt x="5119" y="35258"/>
                    <a:pt x="5102" y="35436"/>
                    <a:pt x="5087" y="35611"/>
                  </a:cubicBezTo>
                  <a:cubicBezTo>
                    <a:pt x="5072" y="35784"/>
                    <a:pt x="5056" y="35955"/>
                    <a:pt x="5058" y="36129"/>
                  </a:cubicBezTo>
                  <a:cubicBezTo>
                    <a:pt x="5061" y="36303"/>
                    <a:pt x="5078" y="36481"/>
                    <a:pt x="5084" y="36657"/>
                  </a:cubicBezTo>
                  <a:cubicBezTo>
                    <a:pt x="5092" y="36826"/>
                    <a:pt x="5098" y="36996"/>
                    <a:pt x="5119" y="37164"/>
                  </a:cubicBezTo>
                  <a:cubicBezTo>
                    <a:pt x="5125" y="37210"/>
                    <a:pt x="5132" y="37257"/>
                    <a:pt x="5139" y="37303"/>
                  </a:cubicBezTo>
                  <a:cubicBezTo>
                    <a:pt x="5147" y="37383"/>
                    <a:pt x="5157" y="37463"/>
                    <a:pt x="5172" y="37542"/>
                  </a:cubicBezTo>
                  <a:cubicBezTo>
                    <a:pt x="5214" y="37759"/>
                    <a:pt x="5272" y="37973"/>
                    <a:pt x="5310" y="38190"/>
                  </a:cubicBezTo>
                  <a:cubicBezTo>
                    <a:pt x="5348" y="38396"/>
                    <a:pt x="5376" y="38604"/>
                    <a:pt x="5396" y="38813"/>
                  </a:cubicBezTo>
                  <a:cubicBezTo>
                    <a:pt x="5396" y="38811"/>
                    <a:pt x="5396" y="38810"/>
                    <a:pt x="5396" y="38808"/>
                  </a:cubicBezTo>
                  <a:lnTo>
                    <a:pt x="5396" y="38808"/>
                  </a:lnTo>
                  <a:cubicBezTo>
                    <a:pt x="5412" y="38977"/>
                    <a:pt x="5425" y="39147"/>
                    <a:pt x="5438" y="39317"/>
                  </a:cubicBezTo>
                  <a:cubicBezTo>
                    <a:pt x="5452" y="39488"/>
                    <a:pt x="5460" y="39659"/>
                    <a:pt x="5458" y="39831"/>
                  </a:cubicBezTo>
                  <a:lnTo>
                    <a:pt x="5458" y="39831"/>
                  </a:lnTo>
                  <a:cubicBezTo>
                    <a:pt x="5458" y="39828"/>
                    <a:pt x="5458" y="39825"/>
                    <a:pt x="5459" y="39821"/>
                  </a:cubicBezTo>
                  <a:lnTo>
                    <a:pt x="5459" y="39821"/>
                  </a:lnTo>
                  <a:cubicBezTo>
                    <a:pt x="5459" y="39828"/>
                    <a:pt x="5458" y="39834"/>
                    <a:pt x="5458" y="39842"/>
                  </a:cubicBezTo>
                  <a:cubicBezTo>
                    <a:pt x="5450" y="39948"/>
                    <a:pt x="5437" y="40055"/>
                    <a:pt x="5417" y="40161"/>
                  </a:cubicBezTo>
                  <a:cubicBezTo>
                    <a:pt x="5417" y="40160"/>
                    <a:pt x="5417" y="40159"/>
                    <a:pt x="5418" y="40158"/>
                  </a:cubicBezTo>
                  <a:lnTo>
                    <a:pt x="5418" y="40158"/>
                  </a:lnTo>
                  <a:cubicBezTo>
                    <a:pt x="5401" y="40252"/>
                    <a:pt x="5384" y="40346"/>
                    <a:pt x="5370" y="40440"/>
                  </a:cubicBezTo>
                  <a:cubicBezTo>
                    <a:pt x="5357" y="40537"/>
                    <a:pt x="5344" y="40632"/>
                    <a:pt x="5328" y="40728"/>
                  </a:cubicBezTo>
                  <a:cubicBezTo>
                    <a:pt x="5316" y="40794"/>
                    <a:pt x="5301" y="40860"/>
                    <a:pt x="5283" y="40926"/>
                  </a:cubicBezTo>
                  <a:cubicBezTo>
                    <a:pt x="5263" y="40984"/>
                    <a:pt x="5242" y="41041"/>
                    <a:pt x="5217" y="41098"/>
                  </a:cubicBezTo>
                  <a:lnTo>
                    <a:pt x="5217" y="41098"/>
                  </a:lnTo>
                  <a:cubicBezTo>
                    <a:pt x="5218" y="41097"/>
                    <a:pt x="5218" y="41096"/>
                    <a:pt x="5218" y="41096"/>
                  </a:cubicBezTo>
                  <a:lnTo>
                    <a:pt x="5218" y="41096"/>
                  </a:lnTo>
                  <a:lnTo>
                    <a:pt x="5214" y="41104"/>
                  </a:lnTo>
                  <a:cubicBezTo>
                    <a:pt x="5213" y="41107"/>
                    <a:pt x="5212" y="41110"/>
                    <a:pt x="5211" y="41113"/>
                  </a:cubicBezTo>
                  <a:lnTo>
                    <a:pt x="5213" y="41106"/>
                  </a:lnTo>
                  <a:lnTo>
                    <a:pt x="5213" y="41106"/>
                  </a:lnTo>
                  <a:cubicBezTo>
                    <a:pt x="5181" y="41171"/>
                    <a:pt x="5150" y="41233"/>
                    <a:pt x="5112" y="41293"/>
                  </a:cubicBezTo>
                  <a:cubicBezTo>
                    <a:pt x="5101" y="41309"/>
                    <a:pt x="5091" y="41324"/>
                    <a:pt x="5079" y="41340"/>
                  </a:cubicBezTo>
                  <a:cubicBezTo>
                    <a:pt x="5065" y="41358"/>
                    <a:pt x="5049" y="41375"/>
                    <a:pt x="5034" y="41390"/>
                  </a:cubicBezTo>
                  <a:cubicBezTo>
                    <a:pt x="5018" y="41406"/>
                    <a:pt x="5001" y="41419"/>
                    <a:pt x="4984" y="41432"/>
                  </a:cubicBezTo>
                  <a:lnTo>
                    <a:pt x="4984" y="41432"/>
                  </a:lnTo>
                  <a:cubicBezTo>
                    <a:pt x="4985" y="41432"/>
                    <a:pt x="4985" y="41432"/>
                    <a:pt x="4985" y="41432"/>
                  </a:cubicBezTo>
                  <a:lnTo>
                    <a:pt x="4985" y="41432"/>
                  </a:lnTo>
                  <a:lnTo>
                    <a:pt x="4983" y="41434"/>
                  </a:lnTo>
                  <a:lnTo>
                    <a:pt x="4983" y="41434"/>
                  </a:lnTo>
                  <a:cubicBezTo>
                    <a:pt x="4983" y="41434"/>
                    <a:pt x="4983" y="41434"/>
                    <a:pt x="4982" y="41434"/>
                  </a:cubicBezTo>
                  <a:lnTo>
                    <a:pt x="4982" y="41434"/>
                  </a:lnTo>
                  <a:cubicBezTo>
                    <a:pt x="4983" y="41434"/>
                    <a:pt x="4983" y="41434"/>
                    <a:pt x="4983" y="41434"/>
                  </a:cubicBezTo>
                  <a:lnTo>
                    <a:pt x="4983" y="41434"/>
                  </a:lnTo>
                  <a:lnTo>
                    <a:pt x="4978" y="41438"/>
                  </a:lnTo>
                  <a:lnTo>
                    <a:pt x="4967" y="41446"/>
                  </a:lnTo>
                  <a:cubicBezTo>
                    <a:pt x="4969" y="41445"/>
                    <a:pt x="4969" y="41444"/>
                    <a:pt x="4971" y="41442"/>
                  </a:cubicBezTo>
                  <a:lnTo>
                    <a:pt x="4971" y="41442"/>
                  </a:lnTo>
                  <a:cubicBezTo>
                    <a:pt x="4900" y="41494"/>
                    <a:pt x="4825" y="41544"/>
                    <a:pt x="4748" y="41589"/>
                  </a:cubicBezTo>
                  <a:lnTo>
                    <a:pt x="4748" y="41589"/>
                  </a:lnTo>
                  <a:cubicBezTo>
                    <a:pt x="4753" y="41586"/>
                    <a:pt x="4757" y="41584"/>
                    <a:pt x="4762" y="41583"/>
                  </a:cubicBezTo>
                  <a:lnTo>
                    <a:pt x="4762" y="41583"/>
                  </a:lnTo>
                  <a:lnTo>
                    <a:pt x="4745" y="41591"/>
                  </a:lnTo>
                  <a:cubicBezTo>
                    <a:pt x="4692" y="41618"/>
                    <a:pt x="4636" y="41643"/>
                    <a:pt x="4580" y="41667"/>
                  </a:cubicBezTo>
                  <a:cubicBezTo>
                    <a:pt x="4542" y="41681"/>
                    <a:pt x="4500" y="41693"/>
                    <a:pt x="4461" y="41705"/>
                  </a:cubicBezTo>
                  <a:cubicBezTo>
                    <a:pt x="4433" y="41711"/>
                    <a:pt x="4404" y="41717"/>
                    <a:pt x="4376" y="41721"/>
                  </a:cubicBezTo>
                  <a:lnTo>
                    <a:pt x="4325" y="41721"/>
                  </a:lnTo>
                  <a:cubicBezTo>
                    <a:pt x="4278" y="41721"/>
                    <a:pt x="4230" y="41733"/>
                    <a:pt x="4187" y="41755"/>
                  </a:cubicBezTo>
                  <a:cubicBezTo>
                    <a:pt x="4182" y="41758"/>
                    <a:pt x="4176" y="41761"/>
                    <a:pt x="4172" y="41764"/>
                  </a:cubicBezTo>
                  <a:lnTo>
                    <a:pt x="4148" y="41767"/>
                  </a:lnTo>
                  <a:cubicBezTo>
                    <a:pt x="4142" y="41767"/>
                    <a:pt x="4137" y="41768"/>
                    <a:pt x="4132" y="41769"/>
                  </a:cubicBezTo>
                  <a:cubicBezTo>
                    <a:pt x="4092" y="41762"/>
                    <a:pt x="4051" y="41752"/>
                    <a:pt x="4011" y="41743"/>
                  </a:cubicBezTo>
                  <a:cubicBezTo>
                    <a:pt x="3958" y="41734"/>
                    <a:pt x="3906" y="41728"/>
                    <a:pt x="3853" y="41725"/>
                  </a:cubicBezTo>
                  <a:cubicBezTo>
                    <a:pt x="3822" y="41723"/>
                    <a:pt x="3787" y="41718"/>
                    <a:pt x="3753" y="41718"/>
                  </a:cubicBezTo>
                  <a:cubicBezTo>
                    <a:pt x="3728" y="41718"/>
                    <a:pt x="3704" y="41721"/>
                    <a:pt x="3681" y="41728"/>
                  </a:cubicBezTo>
                  <a:cubicBezTo>
                    <a:pt x="3639" y="41742"/>
                    <a:pt x="3602" y="41771"/>
                    <a:pt x="3576" y="41807"/>
                  </a:cubicBezTo>
                  <a:cubicBezTo>
                    <a:pt x="3528" y="41784"/>
                    <a:pt x="3480" y="41760"/>
                    <a:pt x="3434" y="41736"/>
                  </a:cubicBezTo>
                  <a:cubicBezTo>
                    <a:pt x="3337" y="41680"/>
                    <a:pt x="3246" y="41616"/>
                    <a:pt x="3153" y="41553"/>
                  </a:cubicBezTo>
                  <a:cubicBezTo>
                    <a:pt x="3050" y="41483"/>
                    <a:pt x="2944" y="41415"/>
                    <a:pt x="2842" y="41342"/>
                  </a:cubicBezTo>
                  <a:lnTo>
                    <a:pt x="2842" y="41342"/>
                  </a:lnTo>
                  <a:lnTo>
                    <a:pt x="2841" y="41341"/>
                  </a:lnTo>
                  <a:lnTo>
                    <a:pt x="2829" y="41333"/>
                  </a:lnTo>
                  <a:lnTo>
                    <a:pt x="2829" y="41333"/>
                  </a:lnTo>
                  <a:cubicBezTo>
                    <a:pt x="2829" y="41333"/>
                    <a:pt x="2829" y="41333"/>
                    <a:pt x="2829" y="41333"/>
                  </a:cubicBezTo>
                  <a:cubicBezTo>
                    <a:pt x="2829" y="41333"/>
                    <a:pt x="2828" y="41333"/>
                    <a:pt x="2828" y="41333"/>
                  </a:cubicBezTo>
                  <a:lnTo>
                    <a:pt x="2828" y="41333"/>
                  </a:lnTo>
                  <a:lnTo>
                    <a:pt x="2829" y="41333"/>
                  </a:lnTo>
                  <a:lnTo>
                    <a:pt x="2829" y="41333"/>
                  </a:lnTo>
                  <a:cubicBezTo>
                    <a:pt x="2828" y="41332"/>
                    <a:pt x="2826" y="41331"/>
                    <a:pt x="2825" y="41331"/>
                  </a:cubicBezTo>
                  <a:lnTo>
                    <a:pt x="2825" y="41331"/>
                  </a:lnTo>
                  <a:cubicBezTo>
                    <a:pt x="2826" y="41331"/>
                    <a:pt x="2827" y="41332"/>
                    <a:pt x="2828" y="41333"/>
                  </a:cubicBezTo>
                  <a:lnTo>
                    <a:pt x="2828" y="41333"/>
                  </a:lnTo>
                  <a:lnTo>
                    <a:pt x="2823" y="41329"/>
                  </a:lnTo>
                  <a:lnTo>
                    <a:pt x="2823" y="41329"/>
                  </a:lnTo>
                  <a:cubicBezTo>
                    <a:pt x="2824" y="41330"/>
                    <a:pt x="2824" y="41330"/>
                    <a:pt x="2825" y="41331"/>
                  </a:cubicBezTo>
                  <a:lnTo>
                    <a:pt x="2825" y="41331"/>
                  </a:lnTo>
                  <a:cubicBezTo>
                    <a:pt x="2707" y="41241"/>
                    <a:pt x="2586" y="41156"/>
                    <a:pt x="2477" y="41057"/>
                  </a:cubicBezTo>
                  <a:cubicBezTo>
                    <a:pt x="2372" y="40962"/>
                    <a:pt x="2266" y="40865"/>
                    <a:pt x="2162" y="40768"/>
                  </a:cubicBezTo>
                  <a:lnTo>
                    <a:pt x="2162" y="40768"/>
                  </a:lnTo>
                  <a:cubicBezTo>
                    <a:pt x="2117" y="40722"/>
                    <a:pt x="2074" y="40673"/>
                    <a:pt x="2032" y="40624"/>
                  </a:cubicBezTo>
                  <a:cubicBezTo>
                    <a:pt x="1860" y="40399"/>
                    <a:pt x="1700" y="40168"/>
                    <a:pt x="1553" y="39928"/>
                  </a:cubicBezTo>
                  <a:lnTo>
                    <a:pt x="1553" y="39928"/>
                  </a:lnTo>
                  <a:cubicBezTo>
                    <a:pt x="1553" y="39928"/>
                    <a:pt x="1554" y="39928"/>
                    <a:pt x="1554" y="39928"/>
                  </a:cubicBezTo>
                  <a:cubicBezTo>
                    <a:pt x="1553" y="39927"/>
                    <a:pt x="1552" y="39926"/>
                    <a:pt x="1552" y="39925"/>
                  </a:cubicBezTo>
                  <a:lnTo>
                    <a:pt x="1552" y="39925"/>
                  </a:lnTo>
                  <a:cubicBezTo>
                    <a:pt x="1552" y="39926"/>
                    <a:pt x="1553" y="39927"/>
                    <a:pt x="1553" y="39928"/>
                  </a:cubicBezTo>
                  <a:lnTo>
                    <a:pt x="1553" y="39928"/>
                  </a:lnTo>
                  <a:cubicBezTo>
                    <a:pt x="1552" y="39926"/>
                    <a:pt x="1551" y="39924"/>
                    <a:pt x="1551" y="39923"/>
                  </a:cubicBezTo>
                  <a:lnTo>
                    <a:pt x="1551" y="39923"/>
                  </a:lnTo>
                  <a:cubicBezTo>
                    <a:pt x="1551" y="39924"/>
                    <a:pt x="1551" y="39924"/>
                    <a:pt x="1552" y="39925"/>
                  </a:cubicBezTo>
                  <a:lnTo>
                    <a:pt x="1552" y="39925"/>
                  </a:lnTo>
                  <a:cubicBezTo>
                    <a:pt x="1551" y="39924"/>
                    <a:pt x="1551" y="39924"/>
                    <a:pt x="1550" y="39923"/>
                  </a:cubicBezTo>
                  <a:lnTo>
                    <a:pt x="1550" y="39923"/>
                  </a:lnTo>
                  <a:cubicBezTo>
                    <a:pt x="1550" y="39923"/>
                    <a:pt x="1551" y="39923"/>
                    <a:pt x="1551" y="39923"/>
                  </a:cubicBezTo>
                  <a:lnTo>
                    <a:pt x="1551" y="39923"/>
                  </a:lnTo>
                  <a:cubicBezTo>
                    <a:pt x="1459" y="39767"/>
                    <a:pt x="1365" y="39608"/>
                    <a:pt x="1285" y="39445"/>
                  </a:cubicBezTo>
                  <a:cubicBezTo>
                    <a:pt x="1220" y="39308"/>
                    <a:pt x="1152" y="39174"/>
                    <a:pt x="1088" y="39037"/>
                  </a:cubicBezTo>
                  <a:cubicBezTo>
                    <a:pt x="1026" y="38890"/>
                    <a:pt x="981" y="38740"/>
                    <a:pt x="935" y="38587"/>
                  </a:cubicBezTo>
                  <a:cubicBezTo>
                    <a:pt x="889" y="38435"/>
                    <a:pt x="838" y="38285"/>
                    <a:pt x="792" y="38132"/>
                  </a:cubicBezTo>
                  <a:cubicBezTo>
                    <a:pt x="746" y="37968"/>
                    <a:pt x="709" y="37803"/>
                    <a:pt x="675" y="37636"/>
                  </a:cubicBezTo>
                  <a:cubicBezTo>
                    <a:pt x="656" y="37547"/>
                    <a:pt x="640" y="37460"/>
                    <a:pt x="622" y="37371"/>
                  </a:cubicBezTo>
                  <a:cubicBezTo>
                    <a:pt x="620" y="37327"/>
                    <a:pt x="617" y="37283"/>
                    <a:pt x="616" y="37238"/>
                  </a:cubicBezTo>
                  <a:cubicBezTo>
                    <a:pt x="615" y="37070"/>
                    <a:pt x="613" y="36902"/>
                    <a:pt x="617" y="36734"/>
                  </a:cubicBezTo>
                  <a:cubicBezTo>
                    <a:pt x="620" y="36576"/>
                    <a:pt x="637" y="36419"/>
                    <a:pt x="654" y="36260"/>
                  </a:cubicBezTo>
                  <a:cubicBezTo>
                    <a:pt x="707" y="35905"/>
                    <a:pt x="780" y="35554"/>
                    <a:pt x="863" y="35204"/>
                  </a:cubicBezTo>
                  <a:cubicBezTo>
                    <a:pt x="911" y="35042"/>
                    <a:pt x="972" y="34882"/>
                    <a:pt x="1027" y="34722"/>
                  </a:cubicBezTo>
                  <a:cubicBezTo>
                    <a:pt x="1078" y="34571"/>
                    <a:pt x="1134" y="34422"/>
                    <a:pt x="1189" y="34273"/>
                  </a:cubicBezTo>
                  <a:cubicBezTo>
                    <a:pt x="1281" y="34055"/>
                    <a:pt x="1390" y="33847"/>
                    <a:pt x="1501" y="33639"/>
                  </a:cubicBezTo>
                  <a:lnTo>
                    <a:pt x="1501" y="33639"/>
                  </a:lnTo>
                  <a:cubicBezTo>
                    <a:pt x="1498" y="33646"/>
                    <a:pt x="1493" y="33652"/>
                    <a:pt x="1491" y="33658"/>
                  </a:cubicBezTo>
                  <a:cubicBezTo>
                    <a:pt x="1546" y="33560"/>
                    <a:pt x="1605" y="33461"/>
                    <a:pt x="1661" y="33364"/>
                  </a:cubicBezTo>
                  <a:cubicBezTo>
                    <a:pt x="1708" y="33283"/>
                    <a:pt x="1750" y="33200"/>
                    <a:pt x="1794" y="33119"/>
                  </a:cubicBezTo>
                  <a:cubicBezTo>
                    <a:pt x="1897" y="32945"/>
                    <a:pt x="2008" y="32774"/>
                    <a:pt x="2113" y="32601"/>
                  </a:cubicBezTo>
                  <a:cubicBezTo>
                    <a:pt x="2221" y="32422"/>
                    <a:pt x="2335" y="32248"/>
                    <a:pt x="2437" y="32066"/>
                  </a:cubicBezTo>
                  <a:cubicBezTo>
                    <a:pt x="2491" y="31969"/>
                    <a:pt x="2545" y="31872"/>
                    <a:pt x="2597" y="31773"/>
                  </a:cubicBezTo>
                  <a:cubicBezTo>
                    <a:pt x="2647" y="31680"/>
                    <a:pt x="2690" y="31583"/>
                    <a:pt x="2732" y="31486"/>
                  </a:cubicBezTo>
                  <a:cubicBezTo>
                    <a:pt x="2754" y="31435"/>
                    <a:pt x="2772" y="31381"/>
                    <a:pt x="2792" y="31329"/>
                  </a:cubicBezTo>
                  <a:cubicBezTo>
                    <a:pt x="2811" y="31295"/>
                    <a:pt x="2831" y="31260"/>
                    <a:pt x="2848" y="31223"/>
                  </a:cubicBezTo>
                  <a:cubicBezTo>
                    <a:pt x="2892" y="31130"/>
                    <a:pt x="2930" y="31034"/>
                    <a:pt x="2964" y="30937"/>
                  </a:cubicBezTo>
                  <a:cubicBezTo>
                    <a:pt x="3022" y="30768"/>
                    <a:pt x="3083" y="30598"/>
                    <a:pt x="3134" y="30427"/>
                  </a:cubicBezTo>
                  <a:cubicBezTo>
                    <a:pt x="3183" y="30255"/>
                    <a:pt x="3222" y="30079"/>
                    <a:pt x="3248" y="29903"/>
                  </a:cubicBezTo>
                  <a:cubicBezTo>
                    <a:pt x="3275" y="29737"/>
                    <a:pt x="3308" y="29573"/>
                    <a:pt x="3321" y="29406"/>
                  </a:cubicBezTo>
                  <a:cubicBezTo>
                    <a:pt x="3334" y="29236"/>
                    <a:pt x="3344" y="29065"/>
                    <a:pt x="3341" y="28896"/>
                  </a:cubicBezTo>
                  <a:cubicBezTo>
                    <a:pt x="3338" y="28717"/>
                    <a:pt x="3322" y="28538"/>
                    <a:pt x="3305" y="28360"/>
                  </a:cubicBezTo>
                  <a:cubicBezTo>
                    <a:pt x="3289" y="28182"/>
                    <a:pt x="3264" y="28005"/>
                    <a:pt x="3229" y="27828"/>
                  </a:cubicBezTo>
                  <a:cubicBezTo>
                    <a:pt x="3220" y="27785"/>
                    <a:pt x="3209" y="27743"/>
                    <a:pt x="3200" y="27700"/>
                  </a:cubicBezTo>
                  <a:cubicBezTo>
                    <a:pt x="3190" y="27628"/>
                    <a:pt x="3177" y="27557"/>
                    <a:pt x="3162" y="27486"/>
                  </a:cubicBezTo>
                  <a:cubicBezTo>
                    <a:pt x="3121" y="27311"/>
                    <a:pt x="3086" y="27136"/>
                    <a:pt x="3044" y="26960"/>
                  </a:cubicBezTo>
                  <a:cubicBezTo>
                    <a:pt x="3019" y="26856"/>
                    <a:pt x="2994" y="26751"/>
                    <a:pt x="2966" y="26648"/>
                  </a:cubicBezTo>
                  <a:cubicBezTo>
                    <a:pt x="2959" y="26615"/>
                    <a:pt x="2953" y="26581"/>
                    <a:pt x="2943" y="26549"/>
                  </a:cubicBezTo>
                  <a:cubicBezTo>
                    <a:pt x="2907" y="26422"/>
                    <a:pt x="2868" y="26295"/>
                    <a:pt x="2824" y="26171"/>
                  </a:cubicBezTo>
                  <a:cubicBezTo>
                    <a:pt x="2779" y="26050"/>
                    <a:pt x="2733" y="25931"/>
                    <a:pt x="2681" y="25815"/>
                  </a:cubicBezTo>
                  <a:cubicBezTo>
                    <a:pt x="2633" y="25703"/>
                    <a:pt x="2581" y="25594"/>
                    <a:pt x="2534" y="25481"/>
                  </a:cubicBezTo>
                  <a:cubicBezTo>
                    <a:pt x="2482" y="25332"/>
                    <a:pt x="2433" y="25183"/>
                    <a:pt x="2361" y="25042"/>
                  </a:cubicBezTo>
                  <a:cubicBezTo>
                    <a:pt x="2286" y="24890"/>
                    <a:pt x="2199" y="24745"/>
                    <a:pt x="2118" y="24599"/>
                  </a:cubicBezTo>
                  <a:cubicBezTo>
                    <a:pt x="2065" y="24497"/>
                    <a:pt x="2011" y="24396"/>
                    <a:pt x="1955" y="24297"/>
                  </a:cubicBezTo>
                  <a:cubicBezTo>
                    <a:pt x="1901" y="24201"/>
                    <a:pt x="1843" y="24107"/>
                    <a:pt x="1790" y="24012"/>
                  </a:cubicBezTo>
                  <a:cubicBezTo>
                    <a:pt x="1695" y="23825"/>
                    <a:pt x="1614" y="23632"/>
                    <a:pt x="1538" y="23438"/>
                  </a:cubicBezTo>
                  <a:cubicBezTo>
                    <a:pt x="1459" y="23232"/>
                    <a:pt x="1382" y="23025"/>
                    <a:pt x="1312" y="22816"/>
                  </a:cubicBezTo>
                  <a:cubicBezTo>
                    <a:pt x="1246" y="22620"/>
                    <a:pt x="1185" y="22424"/>
                    <a:pt x="1124" y="22227"/>
                  </a:cubicBezTo>
                  <a:cubicBezTo>
                    <a:pt x="1058" y="22014"/>
                    <a:pt x="997" y="21798"/>
                    <a:pt x="935" y="21583"/>
                  </a:cubicBezTo>
                  <a:cubicBezTo>
                    <a:pt x="924" y="21548"/>
                    <a:pt x="914" y="21512"/>
                    <a:pt x="904" y="21476"/>
                  </a:cubicBezTo>
                  <a:cubicBezTo>
                    <a:pt x="898" y="21432"/>
                    <a:pt x="892" y="21388"/>
                    <a:pt x="886" y="21343"/>
                  </a:cubicBezTo>
                  <a:lnTo>
                    <a:pt x="886" y="21342"/>
                  </a:lnTo>
                  <a:cubicBezTo>
                    <a:pt x="885" y="21336"/>
                    <a:pt x="884" y="21329"/>
                    <a:pt x="883" y="21323"/>
                  </a:cubicBezTo>
                  <a:lnTo>
                    <a:pt x="883" y="21323"/>
                  </a:lnTo>
                  <a:cubicBezTo>
                    <a:pt x="884" y="21325"/>
                    <a:pt x="884" y="21329"/>
                    <a:pt x="885" y="21332"/>
                  </a:cubicBezTo>
                  <a:cubicBezTo>
                    <a:pt x="876" y="21224"/>
                    <a:pt x="864" y="21113"/>
                    <a:pt x="861" y="21003"/>
                  </a:cubicBezTo>
                  <a:cubicBezTo>
                    <a:pt x="858" y="20903"/>
                    <a:pt x="857" y="20803"/>
                    <a:pt x="858" y="20702"/>
                  </a:cubicBezTo>
                  <a:lnTo>
                    <a:pt x="858" y="20702"/>
                  </a:lnTo>
                  <a:cubicBezTo>
                    <a:pt x="858" y="20707"/>
                    <a:pt x="857" y="20711"/>
                    <a:pt x="857" y="20716"/>
                  </a:cubicBezTo>
                  <a:lnTo>
                    <a:pt x="857" y="20716"/>
                  </a:lnTo>
                  <a:cubicBezTo>
                    <a:pt x="864" y="20455"/>
                    <a:pt x="877" y="20196"/>
                    <a:pt x="908" y="19936"/>
                  </a:cubicBezTo>
                  <a:lnTo>
                    <a:pt x="908" y="19936"/>
                  </a:lnTo>
                  <a:cubicBezTo>
                    <a:pt x="908" y="19942"/>
                    <a:pt x="906" y="19949"/>
                    <a:pt x="905" y="19955"/>
                  </a:cubicBezTo>
                  <a:lnTo>
                    <a:pt x="905" y="19955"/>
                  </a:lnTo>
                  <a:cubicBezTo>
                    <a:pt x="928" y="19812"/>
                    <a:pt x="953" y="19671"/>
                    <a:pt x="978" y="19528"/>
                  </a:cubicBezTo>
                  <a:cubicBezTo>
                    <a:pt x="1001" y="19391"/>
                    <a:pt x="1023" y="19253"/>
                    <a:pt x="1049" y="19115"/>
                  </a:cubicBezTo>
                  <a:cubicBezTo>
                    <a:pt x="1077" y="18967"/>
                    <a:pt x="1105" y="18820"/>
                    <a:pt x="1139" y="18673"/>
                  </a:cubicBezTo>
                  <a:cubicBezTo>
                    <a:pt x="1170" y="18533"/>
                    <a:pt x="1206" y="18395"/>
                    <a:pt x="1245" y="18255"/>
                  </a:cubicBezTo>
                  <a:lnTo>
                    <a:pt x="1245" y="18255"/>
                  </a:lnTo>
                  <a:cubicBezTo>
                    <a:pt x="1244" y="18263"/>
                    <a:pt x="1241" y="18269"/>
                    <a:pt x="1240" y="18277"/>
                  </a:cubicBezTo>
                  <a:cubicBezTo>
                    <a:pt x="1284" y="18123"/>
                    <a:pt x="1331" y="17968"/>
                    <a:pt x="1376" y="17815"/>
                  </a:cubicBezTo>
                  <a:cubicBezTo>
                    <a:pt x="1402" y="17733"/>
                    <a:pt x="1431" y="17651"/>
                    <a:pt x="1462" y="17571"/>
                  </a:cubicBezTo>
                  <a:cubicBezTo>
                    <a:pt x="1529" y="17435"/>
                    <a:pt x="1597" y="17299"/>
                    <a:pt x="1666" y="17162"/>
                  </a:cubicBezTo>
                  <a:cubicBezTo>
                    <a:pt x="1751" y="16996"/>
                    <a:pt x="1826" y="16824"/>
                    <a:pt x="1925" y="16664"/>
                  </a:cubicBezTo>
                  <a:lnTo>
                    <a:pt x="1925" y="16664"/>
                  </a:lnTo>
                  <a:cubicBezTo>
                    <a:pt x="1923" y="16667"/>
                    <a:pt x="1921" y="16670"/>
                    <a:pt x="1919" y="16674"/>
                  </a:cubicBezTo>
                  <a:cubicBezTo>
                    <a:pt x="1962" y="16606"/>
                    <a:pt x="2007" y="16536"/>
                    <a:pt x="2050" y="16466"/>
                  </a:cubicBezTo>
                  <a:lnTo>
                    <a:pt x="2050" y="16466"/>
                  </a:lnTo>
                  <a:cubicBezTo>
                    <a:pt x="2047" y="16471"/>
                    <a:pt x="2044" y="16476"/>
                    <a:pt x="2041" y="16481"/>
                  </a:cubicBezTo>
                  <a:cubicBezTo>
                    <a:pt x="2132" y="16336"/>
                    <a:pt x="2221" y="16190"/>
                    <a:pt x="2311" y="16045"/>
                  </a:cubicBezTo>
                  <a:cubicBezTo>
                    <a:pt x="2406" y="15890"/>
                    <a:pt x="2498" y="15734"/>
                    <a:pt x="2594" y="15581"/>
                  </a:cubicBezTo>
                  <a:lnTo>
                    <a:pt x="2594" y="15581"/>
                  </a:lnTo>
                  <a:cubicBezTo>
                    <a:pt x="2590" y="15585"/>
                    <a:pt x="2588" y="15589"/>
                    <a:pt x="2585" y="15592"/>
                  </a:cubicBezTo>
                  <a:cubicBezTo>
                    <a:pt x="2653" y="15488"/>
                    <a:pt x="2722" y="15383"/>
                    <a:pt x="2778" y="15271"/>
                  </a:cubicBezTo>
                  <a:cubicBezTo>
                    <a:pt x="2834" y="15161"/>
                    <a:pt x="2883" y="15044"/>
                    <a:pt x="2929" y="14926"/>
                  </a:cubicBezTo>
                  <a:cubicBezTo>
                    <a:pt x="2988" y="14771"/>
                    <a:pt x="3054" y="14620"/>
                    <a:pt x="3119" y="14466"/>
                  </a:cubicBezTo>
                  <a:cubicBezTo>
                    <a:pt x="3180" y="14324"/>
                    <a:pt x="3236" y="14180"/>
                    <a:pt x="3284" y="14032"/>
                  </a:cubicBezTo>
                  <a:cubicBezTo>
                    <a:pt x="3398" y="13692"/>
                    <a:pt x="3464" y="13336"/>
                    <a:pt x="3537" y="12987"/>
                  </a:cubicBezTo>
                  <a:cubicBezTo>
                    <a:pt x="3574" y="12818"/>
                    <a:pt x="3595" y="12647"/>
                    <a:pt x="3599" y="12473"/>
                  </a:cubicBezTo>
                  <a:cubicBezTo>
                    <a:pt x="3600" y="12436"/>
                    <a:pt x="3599" y="12400"/>
                    <a:pt x="3599" y="12363"/>
                  </a:cubicBezTo>
                  <a:cubicBezTo>
                    <a:pt x="3608" y="12289"/>
                    <a:pt x="3617" y="12215"/>
                    <a:pt x="3621" y="12141"/>
                  </a:cubicBezTo>
                  <a:cubicBezTo>
                    <a:pt x="3622" y="12121"/>
                    <a:pt x="3623" y="12101"/>
                    <a:pt x="3624" y="12081"/>
                  </a:cubicBezTo>
                  <a:cubicBezTo>
                    <a:pt x="3637" y="12061"/>
                    <a:pt x="3648" y="12038"/>
                    <a:pt x="3657" y="12015"/>
                  </a:cubicBezTo>
                  <a:cubicBezTo>
                    <a:pt x="3672" y="11976"/>
                    <a:pt x="3680" y="11935"/>
                    <a:pt x="3685" y="11894"/>
                  </a:cubicBezTo>
                  <a:cubicBezTo>
                    <a:pt x="3700" y="11799"/>
                    <a:pt x="3698" y="11707"/>
                    <a:pt x="3692" y="11611"/>
                  </a:cubicBezTo>
                  <a:cubicBezTo>
                    <a:pt x="3685" y="11515"/>
                    <a:pt x="3685" y="11418"/>
                    <a:pt x="3685" y="11320"/>
                  </a:cubicBezTo>
                  <a:cubicBezTo>
                    <a:pt x="3685" y="11111"/>
                    <a:pt x="3677" y="10906"/>
                    <a:pt x="3645" y="10698"/>
                  </a:cubicBezTo>
                  <a:cubicBezTo>
                    <a:pt x="3615" y="10486"/>
                    <a:pt x="3577" y="10274"/>
                    <a:pt x="3532" y="10064"/>
                  </a:cubicBezTo>
                  <a:cubicBezTo>
                    <a:pt x="3497" y="9898"/>
                    <a:pt x="3445" y="9740"/>
                    <a:pt x="3406" y="9576"/>
                  </a:cubicBezTo>
                  <a:cubicBezTo>
                    <a:pt x="3366" y="9413"/>
                    <a:pt x="3322" y="9252"/>
                    <a:pt x="3280" y="9091"/>
                  </a:cubicBezTo>
                  <a:cubicBezTo>
                    <a:pt x="3236" y="8915"/>
                    <a:pt x="3195" y="8740"/>
                    <a:pt x="3144" y="8566"/>
                  </a:cubicBezTo>
                  <a:cubicBezTo>
                    <a:pt x="3097" y="8407"/>
                    <a:pt x="3048" y="8248"/>
                    <a:pt x="3000" y="8089"/>
                  </a:cubicBezTo>
                  <a:cubicBezTo>
                    <a:pt x="2950" y="7925"/>
                    <a:pt x="2900" y="7760"/>
                    <a:pt x="2846" y="7599"/>
                  </a:cubicBezTo>
                  <a:cubicBezTo>
                    <a:pt x="2794" y="7441"/>
                    <a:pt x="2747" y="7284"/>
                    <a:pt x="2704" y="7122"/>
                  </a:cubicBezTo>
                  <a:cubicBezTo>
                    <a:pt x="2663" y="6954"/>
                    <a:pt x="2622" y="6785"/>
                    <a:pt x="2581" y="6617"/>
                  </a:cubicBezTo>
                  <a:cubicBezTo>
                    <a:pt x="2541" y="6458"/>
                    <a:pt x="2502" y="6300"/>
                    <a:pt x="2465" y="6141"/>
                  </a:cubicBezTo>
                  <a:lnTo>
                    <a:pt x="2465" y="6141"/>
                  </a:lnTo>
                  <a:lnTo>
                    <a:pt x="2466" y="6145"/>
                  </a:lnTo>
                  <a:cubicBezTo>
                    <a:pt x="2406" y="5875"/>
                    <a:pt x="2357" y="5601"/>
                    <a:pt x="2319" y="5327"/>
                  </a:cubicBezTo>
                  <a:cubicBezTo>
                    <a:pt x="2282" y="5051"/>
                    <a:pt x="2247" y="4775"/>
                    <a:pt x="2219" y="4499"/>
                  </a:cubicBezTo>
                  <a:cubicBezTo>
                    <a:pt x="2208" y="4397"/>
                    <a:pt x="2201" y="4296"/>
                    <a:pt x="2194" y="4194"/>
                  </a:cubicBezTo>
                  <a:cubicBezTo>
                    <a:pt x="2189" y="4091"/>
                    <a:pt x="2192" y="3992"/>
                    <a:pt x="2194" y="3890"/>
                  </a:cubicBezTo>
                  <a:cubicBezTo>
                    <a:pt x="2204" y="3697"/>
                    <a:pt x="2225" y="3506"/>
                    <a:pt x="2246" y="3316"/>
                  </a:cubicBezTo>
                  <a:cubicBezTo>
                    <a:pt x="2269" y="3110"/>
                    <a:pt x="2296" y="2904"/>
                    <a:pt x="2329" y="2701"/>
                  </a:cubicBezTo>
                  <a:cubicBezTo>
                    <a:pt x="2351" y="2591"/>
                    <a:pt x="2379" y="2484"/>
                    <a:pt x="2412" y="2377"/>
                  </a:cubicBezTo>
                  <a:cubicBezTo>
                    <a:pt x="2471" y="2191"/>
                    <a:pt x="2538" y="2005"/>
                    <a:pt x="2615" y="1824"/>
                  </a:cubicBezTo>
                  <a:cubicBezTo>
                    <a:pt x="2679" y="1681"/>
                    <a:pt x="2752" y="1541"/>
                    <a:pt x="2833" y="1407"/>
                  </a:cubicBezTo>
                  <a:cubicBezTo>
                    <a:pt x="2898" y="1310"/>
                    <a:pt x="2963" y="1212"/>
                    <a:pt x="3034" y="1119"/>
                  </a:cubicBezTo>
                  <a:cubicBezTo>
                    <a:pt x="3091" y="1054"/>
                    <a:pt x="3151" y="992"/>
                    <a:pt x="3213" y="932"/>
                  </a:cubicBezTo>
                  <a:cubicBezTo>
                    <a:pt x="3264" y="888"/>
                    <a:pt x="3319" y="848"/>
                    <a:pt x="3372" y="804"/>
                  </a:cubicBezTo>
                  <a:cubicBezTo>
                    <a:pt x="3421" y="792"/>
                    <a:pt x="3463" y="758"/>
                    <a:pt x="3486" y="713"/>
                  </a:cubicBezTo>
                  <a:cubicBezTo>
                    <a:pt x="3565" y="674"/>
                    <a:pt x="3645" y="634"/>
                    <a:pt x="3728" y="604"/>
                  </a:cubicBezTo>
                  <a:cubicBezTo>
                    <a:pt x="3733" y="603"/>
                    <a:pt x="3739" y="601"/>
                    <a:pt x="3745" y="600"/>
                  </a:cubicBezTo>
                  <a:cubicBezTo>
                    <a:pt x="3766" y="596"/>
                    <a:pt x="3785" y="593"/>
                    <a:pt x="3805" y="590"/>
                  </a:cubicBezTo>
                  <a:cubicBezTo>
                    <a:pt x="3822" y="589"/>
                    <a:pt x="3838" y="589"/>
                    <a:pt x="3855" y="589"/>
                  </a:cubicBezTo>
                  <a:close/>
                  <a:moveTo>
                    <a:pt x="3966" y="1"/>
                  </a:moveTo>
                  <a:cubicBezTo>
                    <a:pt x="3903" y="1"/>
                    <a:pt x="3837" y="19"/>
                    <a:pt x="3778" y="40"/>
                  </a:cubicBezTo>
                  <a:cubicBezTo>
                    <a:pt x="3688" y="71"/>
                    <a:pt x="3600" y="104"/>
                    <a:pt x="3512" y="140"/>
                  </a:cubicBezTo>
                  <a:cubicBezTo>
                    <a:pt x="3437" y="170"/>
                    <a:pt x="3365" y="206"/>
                    <a:pt x="3296" y="248"/>
                  </a:cubicBezTo>
                  <a:cubicBezTo>
                    <a:pt x="3228" y="294"/>
                    <a:pt x="3162" y="344"/>
                    <a:pt x="3099" y="398"/>
                  </a:cubicBezTo>
                  <a:cubicBezTo>
                    <a:pt x="2972" y="504"/>
                    <a:pt x="2845" y="609"/>
                    <a:pt x="2727" y="726"/>
                  </a:cubicBezTo>
                  <a:cubicBezTo>
                    <a:pt x="2599" y="853"/>
                    <a:pt x="2485" y="992"/>
                    <a:pt x="2387" y="1143"/>
                  </a:cubicBezTo>
                  <a:cubicBezTo>
                    <a:pt x="2304" y="1269"/>
                    <a:pt x="2236" y="1402"/>
                    <a:pt x="2166" y="1535"/>
                  </a:cubicBezTo>
                  <a:cubicBezTo>
                    <a:pt x="2094" y="1673"/>
                    <a:pt x="2016" y="1809"/>
                    <a:pt x="1955" y="1952"/>
                  </a:cubicBezTo>
                  <a:cubicBezTo>
                    <a:pt x="1896" y="2089"/>
                    <a:pt x="1857" y="2235"/>
                    <a:pt x="1815" y="2379"/>
                  </a:cubicBezTo>
                  <a:cubicBezTo>
                    <a:pt x="1777" y="2505"/>
                    <a:pt x="1736" y="2632"/>
                    <a:pt x="1705" y="2760"/>
                  </a:cubicBezTo>
                  <a:cubicBezTo>
                    <a:pt x="1669" y="2910"/>
                    <a:pt x="1643" y="3062"/>
                    <a:pt x="1630" y="3216"/>
                  </a:cubicBezTo>
                  <a:cubicBezTo>
                    <a:pt x="1617" y="3382"/>
                    <a:pt x="1611" y="3547"/>
                    <a:pt x="1603" y="3714"/>
                  </a:cubicBezTo>
                  <a:cubicBezTo>
                    <a:pt x="1597" y="3867"/>
                    <a:pt x="1599" y="4022"/>
                    <a:pt x="1609" y="4175"/>
                  </a:cubicBezTo>
                  <a:cubicBezTo>
                    <a:pt x="1620" y="4325"/>
                    <a:pt x="1620" y="4477"/>
                    <a:pt x="1628" y="4629"/>
                  </a:cubicBezTo>
                  <a:cubicBezTo>
                    <a:pt x="1635" y="4755"/>
                    <a:pt x="1652" y="4881"/>
                    <a:pt x="1678" y="5006"/>
                  </a:cubicBezTo>
                  <a:cubicBezTo>
                    <a:pt x="1699" y="5117"/>
                    <a:pt x="1720" y="5228"/>
                    <a:pt x="1745" y="5340"/>
                  </a:cubicBezTo>
                  <a:cubicBezTo>
                    <a:pt x="1747" y="5350"/>
                    <a:pt x="1749" y="5358"/>
                    <a:pt x="1751" y="5367"/>
                  </a:cubicBezTo>
                  <a:cubicBezTo>
                    <a:pt x="1752" y="5373"/>
                    <a:pt x="1753" y="5378"/>
                    <a:pt x="1754" y="5385"/>
                  </a:cubicBezTo>
                  <a:cubicBezTo>
                    <a:pt x="1785" y="5517"/>
                    <a:pt x="1818" y="5649"/>
                    <a:pt x="1850" y="5779"/>
                  </a:cubicBezTo>
                  <a:cubicBezTo>
                    <a:pt x="1870" y="5861"/>
                    <a:pt x="1894" y="5941"/>
                    <a:pt x="1922" y="6020"/>
                  </a:cubicBezTo>
                  <a:cubicBezTo>
                    <a:pt x="1947" y="6087"/>
                    <a:pt x="2018" y="6124"/>
                    <a:pt x="2086" y="6124"/>
                  </a:cubicBezTo>
                  <a:cubicBezTo>
                    <a:pt x="2091" y="6124"/>
                    <a:pt x="2095" y="6124"/>
                    <a:pt x="2099" y="6124"/>
                  </a:cubicBezTo>
                  <a:cubicBezTo>
                    <a:pt x="2105" y="6147"/>
                    <a:pt x="2110" y="6169"/>
                    <a:pt x="2115" y="6192"/>
                  </a:cubicBezTo>
                  <a:cubicBezTo>
                    <a:pt x="2151" y="6356"/>
                    <a:pt x="2192" y="6518"/>
                    <a:pt x="2232" y="6679"/>
                  </a:cubicBezTo>
                  <a:cubicBezTo>
                    <a:pt x="2274" y="6844"/>
                    <a:pt x="2312" y="7007"/>
                    <a:pt x="2354" y="7171"/>
                  </a:cubicBezTo>
                  <a:cubicBezTo>
                    <a:pt x="2400" y="7358"/>
                    <a:pt x="2457" y="7543"/>
                    <a:pt x="2517" y="7726"/>
                  </a:cubicBezTo>
                  <a:cubicBezTo>
                    <a:pt x="2480" y="7770"/>
                    <a:pt x="2467" y="7829"/>
                    <a:pt x="2481" y="7884"/>
                  </a:cubicBezTo>
                  <a:cubicBezTo>
                    <a:pt x="2521" y="8028"/>
                    <a:pt x="2585" y="8162"/>
                    <a:pt x="2647" y="8299"/>
                  </a:cubicBezTo>
                  <a:cubicBezTo>
                    <a:pt x="2699" y="8407"/>
                    <a:pt x="2745" y="8516"/>
                    <a:pt x="2786" y="8629"/>
                  </a:cubicBezTo>
                  <a:cubicBezTo>
                    <a:pt x="2785" y="8626"/>
                    <a:pt x="2784" y="8623"/>
                    <a:pt x="2783" y="8620"/>
                  </a:cubicBezTo>
                  <a:lnTo>
                    <a:pt x="2783" y="8620"/>
                  </a:lnTo>
                  <a:cubicBezTo>
                    <a:pt x="2824" y="8748"/>
                    <a:pt x="2862" y="8877"/>
                    <a:pt x="2892" y="9006"/>
                  </a:cubicBezTo>
                  <a:lnTo>
                    <a:pt x="2891" y="9004"/>
                  </a:lnTo>
                  <a:lnTo>
                    <a:pt x="2891" y="9004"/>
                  </a:lnTo>
                  <a:cubicBezTo>
                    <a:pt x="2903" y="9060"/>
                    <a:pt x="2917" y="9117"/>
                    <a:pt x="2928" y="9174"/>
                  </a:cubicBezTo>
                  <a:cubicBezTo>
                    <a:pt x="2915" y="9195"/>
                    <a:pt x="2906" y="9219"/>
                    <a:pt x="2904" y="9244"/>
                  </a:cubicBezTo>
                  <a:cubicBezTo>
                    <a:pt x="2899" y="9308"/>
                    <a:pt x="2922" y="9369"/>
                    <a:pt x="2939" y="9431"/>
                  </a:cubicBezTo>
                  <a:cubicBezTo>
                    <a:pt x="2958" y="9499"/>
                    <a:pt x="2977" y="9569"/>
                    <a:pt x="2993" y="9640"/>
                  </a:cubicBezTo>
                  <a:cubicBezTo>
                    <a:pt x="2992" y="9635"/>
                    <a:pt x="2991" y="9630"/>
                    <a:pt x="2991" y="9626"/>
                  </a:cubicBezTo>
                  <a:lnTo>
                    <a:pt x="2991" y="9626"/>
                  </a:lnTo>
                  <a:cubicBezTo>
                    <a:pt x="3014" y="9733"/>
                    <a:pt x="3040" y="9839"/>
                    <a:pt x="3060" y="9946"/>
                  </a:cubicBezTo>
                  <a:cubicBezTo>
                    <a:pt x="3076" y="10039"/>
                    <a:pt x="3092" y="10133"/>
                    <a:pt x="3108" y="10226"/>
                  </a:cubicBezTo>
                  <a:cubicBezTo>
                    <a:pt x="3123" y="10348"/>
                    <a:pt x="3138" y="10469"/>
                    <a:pt x="3151" y="10592"/>
                  </a:cubicBezTo>
                  <a:lnTo>
                    <a:pt x="3151" y="10588"/>
                  </a:lnTo>
                  <a:cubicBezTo>
                    <a:pt x="3154" y="10632"/>
                    <a:pt x="3157" y="10676"/>
                    <a:pt x="3161" y="10721"/>
                  </a:cubicBezTo>
                  <a:cubicBezTo>
                    <a:pt x="3128" y="10756"/>
                    <a:pt x="3109" y="10801"/>
                    <a:pt x="3108" y="10850"/>
                  </a:cubicBezTo>
                  <a:cubicBezTo>
                    <a:pt x="3108" y="10880"/>
                    <a:pt x="3110" y="10912"/>
                    <a:pt x="3116" y="10942"/>
                  </a:cubicBezTo>
                  <a:cubicBezTo>
                    <a:pt x="3126" y="11123"/>
                    <a:pt x="3124" y="11303"/>
                    <a:pt x="3119" y="11484"/>
                  </a:cubicBezTo>
                  <a:cubicBezTo>
                    <a:pt x="3118" y="11489"/>
                    <a:pt x="3117" y="11496"/>
                    <a:pt x="3117" y="11502"/>
                  </a:cubicBezTo>
                  <a:cubicBezTo>
                    <a:pt x="3104" y="11653"/>
                    <a:pt x="3093" y="11807"/>
                    <a:pt x="3077" y="11960"/>
                  </a:cubicBezTo>
                  <a:cubicBezTo>
                    <a:pt x="3062" y="12121"/>
                    <a:pt x="3045" y="12280"/>
                    <a:pt x="3032" y="12442"/>
                  </a:cubicBezTo>
                  <a:cubicBezTo>
                    <a:pt x="3026" y="12504"/>
                    <a:pt x="3021" y="12566"/>
                    <a:pt x="3015" y="12630"/>
                  </a:cubicBezTo>
                  <a:cubicBezTo>
                    <a:pt x="3007" y="12694"/>
                    <a:pt x="2998" y="12759"/>
                    <a:pt x="2989" y="12824"/>
                  </a:cubicBezTo>
                  <a:lnTo>
                    <a:pt x="2989" y="12824"/>
                  </a:lnTo>
                  <a:cubicBezTo>
                    <a:pt x="2990" y="12820"/>
                    <a:pt x="2991" y="12816"/>
                    <a:pt x="2991" y="12812"/>
                  </a:cubicBezTo>
                  <a:lnTo>
                    <a:pt x="2991" y="12812"/>
                  </a:lnTo>
                  <a:cubicBezTo>
                    <a:pt x="2968" y="12941"/>
                    <a:pt x="2946" y="13073"/>
                    <a:pt x="2914" y="13202"/>
                  </a:cubicBezTo>
                  <a:cubicBezTo>
                    <a:pt x="2882" y="13330"/>
                    <a:pt x="2848" y="13459"/>
                    <a:pt x="2813" y="13586"/>
                  </a:cubicBezTo>
                  <a:cubicBezTo>
                    <a:pt x="2741" y="13841"/>
                    <a:pt x="2685" y="14100"/>
                    <a:pt x="2612" y="14354"/>
                  </a:cubicBezTo>
                  <a:lnTo>
                    <a:pt x="2612" y="14354"/>
                  </a:lnTo>
                  <a:cubicBezTo>
                    <a:pt x="2612" y="14354"/>
                    <a:pt x="2612" y="14353"/>
                    <a:pt x="2613" y="14353"/>
                  </a:cubicBezTo>
                  <a:lnTo>
                    <a:pt x="2613" y="14353"/>
                  </a:lnTo>
                  <a:cubicBezTo>
                    <a:pt x="2612" y="14353"/>
                    <a:pt x="2612" y="14354"/>
                    <a:pt x="2612" y="14355"/>
                  </a:cubicBezTo>
                  <a:lnTo>
                    <a:pt x="2612" y="14355"/>
                  </a:lnTo>
                  <a:cubicBezTo>
                    <a:pt x="2612" y="14354"/>
                    <a:pt x="2612" y="14354"/>
                    <a:pt x="2612" y="14354"/>
                  </a:cubicBezTo>
                  <a:lnTo>
                    <a:pt x="2612" y="14354"/>
                  </a:lnTo>
                  <a:cubicBezTo>
                    <a:pt x="2611" y="14355"/>
                    <a:pt x="2611" y="14356"/>
                    <a:pt x="2611" y="14357"/>
                  </a:cubicBezTo>
                  <a:lnTo>
                    <a:pt x="2611" y="14357"/>
                  </a:lnTo>
                  <a:cubicBezTo>
                    <a:pt x="2611" y="14356"/>
                    <a:pt x="2611" y="14355"/>
                    <a:pt x="2612" y="14355"/>
                  </a:cubicBezTo>
                  <a:lnTo>
                    <a:pt x="2612" y="14355"/>
                  </a:lnTo>
                  <a:cubicBezTo>
                    <a:pt x="2611" y="14356"/>
                    <a:pt x="2611" y="14358"/>
                    <a:pt x="2610" y="14359"/>
                  </a:cubicBezTo>
                  <a:cubicBezTo>
                    <a:pt x="2610" y="14358"/>
                    <a:pt x="2611" y="14358"/>
                    <a:pt x="2611" y="14357"/>
                  </a:cubicBezTo>
                  <a:lnTo>
                    <a:pt x="2611" y="14357"/>
                  </a:lnTo>
                  <a:cubicBezTo>
                    <a:pt x="2610" y="14358"/>
                    <a:pt x="2610" y="14359"/>
                    <a:pt x="2609" y="14360"/>
                  </a:cubicBezTo>
                  <a:lnTo>
                    <a:pt x="2608" y="14366"/>
                  </a:lnTo>
                  <a:lnTo>
                    <a:pt x="2608" y="14366"/>
                  </a:lnTo>
                  <a:cubicBezTo>
                    <a:pt x="2551" y="14524"/>
                    <a:pt x="2478" y="14674"/>
                    <a:pt x="2410" y="14828"/>
                  </a:cubicBezTo>
                  <a:cubicBezTo>
                    <a:pt x="2383" y="14884"/>
                    <a:pt x="2357" y="14940"/>
                    <a:pt x="2333" y="14997"/>
                  </a:cubicBezTo>
                  <a:cubicBezTo>
                    <a:pt x="2322" y="15018"/>
                    <a:pt x="2314" y="15040"/>
                    <a:pt x="2309" y="15062"/>
                  </a:cubicBezTo>
                  <a:cubicBezTo>
                    <a:pt x="2307" y="15070"/>
                    <a:pt x="2306" y="15078"/>
                    <a:pt x="2306" y="15086"/>
                  </a:cubicBezTo>
                  <a:cubicBezTo>
                    <a:pt x="2222" y="15243"/>
                    <a:pt x="2133" y="15398"/>
                    <a:pt x="2047" y="15553"/>
                  </a:cubicBezTo>
                  <a:cubicBezTo>
                    <a:pt x="1974" y="15681"/>
                    <a:pt x="1904" y="15811"/>
                    <a:pt x="1838" y="15942"/>
                  </a:cubicBezTo>
                  <a:cubicBezTo>
                    <a:pt x="1776" y="16061"/>
                    <a:pt x="1721" y="16181"/>
                    <a:pt x="1663" y="16300"/>
                  </a:cubicBezTo>
                  <a:cubicBezTo>
                    <a:pt x="1542" y="16547"/>
                    <a:pt x="1418" y="16794"/>
                    <a:pt x="1301" y="17041"/>
                  </a:cubicBezTo>
                  <a:cubicBezTo>
                    <a:pt x="1299" y="17045"/>
                    <a:pt x="1297" y="17049"/>
                    <a:pt x="1296" y="17055"/>
                  </a:cubicBezTo>
                  <a:cubicBezTo>
                    <a:pt x="1293" y="17054"/>
                    <a:pt x="1289" y="17054"/>
                    <a:pt x="1286" y="17054"/>
                  </a:cubicBezTo>
                  <a:cubicBezTo>
                    <a:pt x="1277" y="17054"/>
                    <a:pt x="1267" y="17055"/>
                    <a:pt x="1258" y="17057"/>
                  </a:cubicBezTo>
                  <a:cubicBezTo>
                    <a:pt x="1205" y="17072"/>
                    <a:pt x="1158" y="17101"/>
                    <a:pt x="1123" y="17143"/>
                  </a:cubicBezTo>
                  <a:cubicBezTo>
                    <a:pt x="1083" y="17189"/>
                    <a:pt x="1048" y="17238"/>
                    <a:pt x="1019" y="17291"/>
                  </a:cubicBezTo>
                  <a:cubicBezTo>
                    <a:pt x="954" y="17407"/>
                    <a:pt x="895" y="17527"/>
                    <a:pt x="842" y="17649"/>
                  </a:cubicBezTo>
                  <a:cubicBezTo>
                    <a:pt x="774" y="17804"/>
                    <a:pt x="723" y="17964"/>
                    <a:pt x="671" y="18124"/>
                  </a:cubicBezTo>
                  <a:cubicBezTo>
                    <a:pt x="664" y="18149"/>
                    <a:pt x="656" y="18174"/>
                    <a:pt x="649" y="18198"/>
                  </a:cubicBezTo>
                  <a:cubicBezTo>
                    <a:pt x="648" y="18201"/>
                    <a:pt x="647" y="18204"/>
                    <a:pt x="646" y="18209"/>
                  </a:cubicBezTo>
                  <a:cubicBezTo>
                    <a:pt x="633" y="18251"/>
                    <a:pt x="621" y="18293"/>
                    <a:pt x="610" y="18336"/>
                  </a:cubicBezTo>
                  <a:cubicBezTo>
                    <a:pt x="596" y="18386"/>
                    <a:pt x="580" y="18437"/>
                    <a:pt x="566" y="18486"/>
                  </a:cubicBezTo>
                  <a:cubicBezTo>
                    <a:pt x="565" y="18490"/>
                    <a:pt x="565" y="18493"/>
                    <a:pt x="564" y="18496"/>
                  </a:cubicBezTo>
                  <a:cubicBezTo>
                    <a:pt x="521" y="18651"/>
                    <a:pt x="486" y="18809"/>
                    <a:pt x="450" y="18968"/>
                  </a:cubicBezTo>
                  <a:cubicBezTo>
                    <a:pt x="418" y="19117"/>
                    <a:pt x="384" y="19267"/>
                    <a:pt x="362" y="19418"/>
                  </a:cubicBezTo>
                  <a:cubicBezTo>
                    <a:pt x="344" y="19535"/>
                    <a:pt x="321" y="19654"/>
                    <a:pt x="317" y="19773"/>
                  </a:cubicBezTo>
                  <a:cubicBezTo>
                    <a:pt x="314" y="19889"/>
                    <a:pt x="317" y="20004"/>
                    <a:pt x="327" y="20118"/>
                  </a:cubicBezTo>
                  <a:cubicBezTo>
                    <a:pt x="369" y="20167"/>
                    <a:pt x="345" y="20243"/>
                    <a:pt x="282" y="20259"/>
                  </a:cubicBezTo>
                  <a:cubicBezTo>
                    <a:pt x="269" y="20281"/>
                    <a:pt x="259" y="20304"/>
                    <a:pt x="253" y="20330"/>
                  </a:cubicBezTo>
                  <a:cubicBezTo>
                    <a:pt x="248" y="20367"/>
                    <a:pt x="243" y="20404"/>
                    <a:pt x="242" y="20441"/>
                  </a:cubicBezTo>
                  <a:cubicBezTo>
                    <a:pt x="240" y="20504"/>
                    <a:pt x="242" y="20567"/>
                    <a:pt x="248" y="20631"/>
                  </a:cubicBezTo>
                  <a:cubicBezTo>
                    <a:pt x="254" y="20711"/>
                    <a:pt x="258" y="20795"/>
                    <a:pt x="270" y="20876"/>
                  </a:cubicBezTo>
                  <a:cubicBezTo>
                    <a:pt x="289" y="21025"/>
                    <a:pt x="309" y="21172"/>
                    <a:pt x="332" y="21320"/>
                  </a:cubicBezTo>
                  <a:cubicBezTo>
                    <a:pt x="378" y="21613"/>
                    <a:pt x="425" y="21908"/>
                    <a:pt x="492" y="22198"/>
                  </a:cubicBezTo>
                  <a:cubicBezTo>
                    <a:pt x="510" y="22279"/>
                    <a:pt x="526" y="22362"/>
                    <a:pt x="550" y="22444"/>
                  </a:cubicBezTo>
                  <a:cubicBezTo>
                    <a:pt x="574" y="22524"/>
                    <a:pt x="597" y="22602"/>
                    <a:pt x="620" y="22683"/>
                  </a:cubicBezTo>
                  <a:cubicBezTo>
                    <a:pt x="662" y="22816"/>
                    <a:pt x="711" y="22947"/>
                    <a:pt x="767" y="23076"/>
                  </a:cubicBezTo>
                  <a:cubicBezTo>
                    <a:pt x="827" y="23222"/>
                    <a:pt x="893" y="23364"/>
                    <a:pt x="963" y="23504"/>
                  </a:cubicBezTo>
                  <a:cubicBezTo>
                    <a:pt x="1020" y="23613"/>
                    <a:pt x="1081" y="23719"/>
                    <a:pt x="1140" y="23826"/>
                  </a:cubicBezTo>
                  <a:cubicBezTo>
                    <a:pt x="1150" y="23848"/>
                    <a:pt x="1162" y="23869"/>
                    <a:pt x="1174" y="23891"/>
                  </a:cubicBezTo>
                  <a:cubicBezTo>
                    <a:pt x="1205" y="23945"/>
                    <a:pt x="1265" y="23973"/>
                    <a:pt x="1325" y="23973"/>
                  </a:cubicBezTo>
                  <a:cubicBezTo>
                    <a:pt x="1341" y="23973"/>
                    <a:pt x="1357" y="23971"/>
                    <a:pt x="1372" y="23967"/>
                  </a:cubicBezTo>
                  <a:cubicBezTo>
                    <a:pt x="1372" y="23968"/>
                    <a:pt x="1373" y="23969"/>
                    <a:pt x="1373" y="23970"/>
                  </a:cubicBezTo>
                  <a:cubicBezTo>
                    <a:pt x="1358" y="23977"/>
                    <a:pt x="1343" y="23984"/>
                    <a:pt x="1330" y="23995"/>
                  </a:cubicBezTo>
                  <a:cubicBezTo>
                    <a:pt x="1264" y="24051"/>
                    <a:pt x="1243" y="24156"/>
                    <a:pt x="1294" y="24227"/>
                  </a:cubicBezTo>
                  <a:lnTo>
                    <a:pt x="1308" y="24247"/>
                  </a:lnTo>
                  <a:lnTo>
                    <a:pt x="1310" y="24249"/>
                  </a:lnTo>
                  <a:cubicBezTo>
                    <a:pt x="1332" y="24280"/>
                    <a:pt x="1355" y="24310"/>
                    <a:pt x="1377" y="24340"/>
                  </a:cubicBezTo>
                  <a:cubicBezTo>
                    <a:pt x="1394" y="24364"/>
                    <a:pt x="1410" y="24388"/>
                    <a:pt x="1425" y="24414"/>
                  </a:cubicBezTo>
                  <a:cubicBezTo>
                    <a:pt x="1461" y="24473"/>
                    <a:pt x="1497" y="24531"/>
                    <a:pt x="1532" y="24590"/>
                  </a:cubicBezTo>
                  <a:cubicBezTo>
                    <a:pt x="1629" y="24772"/>
                    <a:pt x="1726" y="24952"/>
                    <a:pt x="1805" y="25142"/>
                  </a:cubicBezTo>
                  <a:cubicBezTo>
                    <a:pt x="1881" y="25325"/>
                    <a:pt x="1955" y="25508"/>
                    <a:pt x="2027" y="25692"/>
                  </a:cubicBezTo>
                  <a:cubicBezTo>
                    <a:pt x="2027" y="25696"/>
                    <a:pt x="2027" y="25698"/>
                    <a:pt x="2028" y="25701"/>
                  </a:cubicBezTo>
                  <a:cubicBezTo>
                    <a:pt x="2036" y="25753"/>
                    <a:pt x="2065" y="25801"/>
                    <a:pt x="2084" y="25849"/>
                  </a:cubicBezTo>
                  <a:cubicBezTo>
                    <a:pt x="2092" y="25868"/>
                    <a:pt x="2101" y="25887"/>
                    <a:pt x="2108" y="25905"/>
                  </a:cubicBezTo>
                  <a:cubicBezTo>
                    <a:pt x="2153" y="26021"/>
                    <a:pt x="2197" y="26137"/>
                    <a:pt x="2242" y="26253"/>
                  </a:cubicBezTo>
                  <a:lnTo>
                    <a:pt x="2242" y="26253"/>
                  </a:lnTo>
                  <a:cubicBezTo>
                    <a:pt x="2241" y="26249"/>
                    <a:pt x="2240" y="26246"/>
                    <a:pt x="2239" y="26242"/>
                  </a:cubicBezTo>
                  <a:lnTo>
                    <a:pt x="2239" y="26242"/>
                  </a:lnTo>
                  <a:cubicBezTo>
                    <a:pt x="2292" y="26381"/>
                    <a:pt x="2349" y="26517"/>
                    <a:pt x="2406" y="26652"/>
                  </a:cubicBezTo>
                  <a:cubicBezTo>
                    <a:pt x="2420" y="26689"/>
                    <a:pt x="2436" y="26726"/>
                    <a:pt x="2452" y="26762"/>
                  </a:cubicBezTo>
                  <a:cubicBezTo>
                    <a:pt x="2462" y="26784"/>
                    <a:pt x="2475" y="26804"/>
                    <a:pt x="2493" y="26821"/>
                  </a:cubicBezTo>
                  <a:lnTo>
                    <a:pt x="2553" y="26988"/>
                  </a:lnTo>
                  <a:cubicBezTo>
                    <a:pt x="2490" y="27030"/>
                    <a:pt x="2461" y="27108"/>
                    <a:pt x="2479" y="27182"/>
                  </a:cubicBezTo>
                  <a:cubicBezTo>
                    <a:pt x="2530" y="27397"/>
                    <a:pt x="2578" y="27614"/>
                    <a:pt x="2622" y="27830"/>
                  </a:cubicBezTo>
                  <a:lnTo>
                    <a:pt x="2622" y="27830"/>
                  </a:lnTo>
                  <a:cubicBezTo>
                    <a:pt x="2622" y="27828"/>
                    <a:pt x="2621" y="27826"/>
                    <a:pt x="2621" y="27824"/>
                  </a:cubicBezTo>
                  <a:lnTo>
                    <a:pt x="2621" y="27824"/>
                  </a:lnTo>
                  <a:cubicBezTo>
                    <a:pt x="2660" y="28028"/>
                    <a:pt x="2703" y="28231"/>
                    <a:pt x="2733" y="28435"/>
                  </a:cubicBezTo>
                  <a:cubicBezTo>
                    <a:pt x="2746" y="28538"/>
                    <a:pt x="2760" y="28639"/>
                    <a:pt x="2774" y="28743"/>
                  </a:cubicBezTo>
                  <a:cubicBezTo>
                    <a:pt x="2787" y="28837"/>
                    <a:pt x="2793" y="28934"/>
                    <a:pt x="2802" y="29029"/>
                  </a:cubicBezTo>
                  <a:cubicBezTo>
                    <a:pt x="2807" y="29119"/>
                    <a:pt x="2812" y="29208"/>
                    <a:pt x="2815" y="29297"/>
                  </a:cubicBezTo>
                  <a:lnTo>
                    <a:pt x="2815" y="29325"/>
                  </a:lnTo>
                  <a:cubicBezTo>
                    <a:pt x="2807" y="29337"/>
                    <a:pt x="2801" y="29349"/>
                    <a:pt x="2796" y="29362"/>
                  </a:cubicBezTo>
                  <a:cubicBezTo>
                    <a:pt x="2757" y="29476"/>
                    <a:pt x="2757" y="29602"/>
                    <a:pt x="2745" y="29720"/>
                  </a:cubicBezTo>
                  <a:cubicBezTo>
                    <a:pt x="2735" y="29830"/>
                    <a:pt x="2720" y="29938"/>
                    <a:pt x="2706" y="30047"/>
                  </a:cubicBezTo>
                  <a:cubicBezTo>
                    <a:pt x="2692" y="30113"/>
                    <a:pt x="2680" y="30183"/>
                    <a:pt x="2662" y="30248"/>
                  </a:cubicBezTo>
                  <a:cubicBezTo>
                    <a:pt x="2644" y="30314"/>
                    <a:pt x="2627" y="30377"/>
                    <a:pt x="2609" y="30441"/>
                  </a:cubicBezTo>
                  <a:cubicBezTo>
                    <a:pt x="2612" y="30437"/>
                    <a:pt x="2613" y="30434"/>
                    <a:pt x="2614" y="30431"/>
                  </a:cubicBezTo>
                  <a:lnTo>
                    <a:pt x="2614" y="30431"/>
                  </a:lnTo>
                  <a:cubicBezTo>
                    <a:pt x="2613" y="30435"/>
                    <a:pt x="2610" y="30440"/>
                    <a:pt x="2609" y="30444"/>
                  </a:cubicBezTo>
                  <a:lnTo>
                    <a:pt x="2608" y="30447"/>
                  </a:lnTo>
                  <a:lnTo>
                    <a:pt x="2608" y="30447"/>
                  </a:lnTo>
                  <a:cubicBezTo>
                    <a:pt x="2604" y="30457"/>
                    <a:pt x="2600" y="30468"/>
                    <a:pt x="2597" y="30478"/>
                  </a:cubicBezTo>
                  <a:cubicBezTo>
                    <a:pt x="2509" y="30585"/>
                    <a:pt x="2437" y="30707"/>
                    <a:pt x="2373" y="30829"/>
                  </a:cubicBezTo>
                  <a:cubicBezTo>
                    <a:pt x="2296" y="30978"/>
                    <a:pt x="2220" y="31130"/>
                    <a:pt x="2145" y="31281"/>
                  </a:cubicBezTo>
                  <a:cubicBezTo>
                    <a:pt x="2007" y="31563"/>
                    <a:pt x="1868" y="31845"/>
                    <a:pt x="1721" y="32124"/>
                  </a:cubicBezTo>
                  <a:cubicBezTo>
                    <a:pt x="1636" y="32278"/>
                    <a:pt x="1551" y="32430"/>
                    <a:pt x="1464" y="32582"/>
                  </a:cubicBezTo>
                  <a:cubicBezTo>
                    <a:pt x="1453" y="32599"/>
                    <a:pt x="1443" y="32615"/>
                    <a:pt x="1433" y="32632"/>
                  </a:cubicBezTo>
                  <a:lnTo>
                    <a:pt x="1431" y="32632"/>
                  </a:lnTo>
                  <a:cubicBezTo>
                    <a:pt x="1377" y="32646"/>
                    <a:pt x="1333" y="32682"/>
                    <a:pt x="1308" y="32732"/>
                  </a:cubicBezTo>
                  <a:cubicBezTo>
                    <a:pt x="1292" y="32761"/>
                    <a:pt x="1285" y="32799"/>
                    <a:pt x="1278" y="32835"/>
                  </a:cubicBezTo>
                  <a:cubicBezTo>
                    <a:pt x="1214" y="32945"/>
                    <a:pt x="1160" y="33062"/>
                    <a:pt x="1102" y="33174"/>
                  </a:cubicBezTo>
                  <a:cubicBezTo>
                    <a:pt x="1104" y="33168"/>
                    <a:pt x="1108" y="33161"/>
                    <a:pt x="1111" y="33155"/>
                  </a:cubicBezTo>
                  <a:lnTo>
                    <a:pt x="1111" y="33155"/>
                  </a:lnTo>
                  <a:cubicBezTo>
                    <a:pt x="1018" y="33313"/>
                    <a:pt x="920" y="33470"/>
                    <a:pt x="836" y="33635"/>
                  </a:cubicBezTo>
                  <a:cubicBezTo>
                    <a:pt x="826" y="33654"/>
                    <a:pt x="817" y="33673"/>
                    <a:pt x="807" y="33692"/>
                  </a:cubicBezTo>
                  <a:cubicBezTo>
                    <a:pt x="799" y="33691"/>
                    <a:pt x="790" y="33691"/>
                    <a:pt x="782" y="33691"/>
                  </a:cubicBezTo>
                  <a:cubicBezTo>
                    <a:pt x="715" y="33691"/>
                    <a:pt x="651" y="33728"/>
                    <a:pt x="619" y="33790"/>
                  </a:cubicBezTo>
                  <a:cubicBezTo>
                    <a:pt x="572" y="33877"/>
                    <a:pt x="522" y="33964"/>
                    <a:pt x="483" y="34056"/>
                  </a:cubicBezTo>
                  <a:cubicBezTo>
                    <a:pt x="443" y="34153"/>
                    <a:pt x="408" y="34252"/>
                    <a:pt x="378" y="34353"/>
                  </a:cubicBezTo>
                  <a:cubicBezTo>
                    <a:pt x="317" y="34554"/>
                    <a:pt x="253" y="34751"/>
                    <a:pt x="213" y="34956"/>
                  </a:cubicBezTo>
                  <a:cubicBezTo>
                    <a:pt x="173" y="35167"/>
                    <a:pt x="131" y="35377"/>
                    <a:pt x="103" y="35590"/>
                  </a:cubicBezTo>
                  <a:cubicBezTo>
                    <a:pt x="87" y="35703"/>
                    <a:pt x="74" y="35815"/>
                    <a:pt x="65" y="35928"/>
                  </a:cubicBezTo>
                  <a:cubicBezTo>
                    <a:pt x="56" y="36033"/>
                    <a:pt x="53" y="36139"/>
                    <a:pt x="48" y="36244"/>
                  </a:cubicBezTo>
                  <a:cubicBezTo>
                    <a:pt x="38" y="36414"/>
                    <a:pt x="21" y="36583"/>
                    <a:pt x="13" y="36751"/>
                  </a:cubicBezTo>
                  <a:cubicBezTo>
                    <a:pt x="5" y="36924"/>
                    <a:pt x="0" y="37095"/>
                    <a:pt x="5" y="37266"/>
                  </a:cubicBezTo>
                  <a:cubicBezTo>
                    <a:pt x="9" y="37449"/>
                    <a:pt x="12" y="37632"/>
                    <a:pt x="35" y="37814"/>
                  </a:cubicBezTo>
                  <a:cubicBezTo>
                    <a:pt x="60" y="37997"/>
                    <a:pt x="109" y="38180"/>
                    <a:pt x="157" y="38358"/>
                  </a:cubicBezTo>
                  <a:cubicBezTo>
                    <a:pt x="244" y="38682"/>
                    <a:pt x="335" y="39012"/>
                    <a:pt x="471" y="39319"/>
                  </a:cubicBezTo>
                  <a:cubicBezTo>
                    <a:pt x="617" y="39645"/>
                    <a:pt x="789" y="39960"/>
                    <a:pt x="963" y="40270"/>
                  </a:cubicBezTo>
                  <a:cubicBezTo>
                    <a:pt x="1043" y="40414"/>
                    <a:pt x="1138" y="40549"/>
                    <a:pt x="1234" y="40682"/>
                  </a:cubicBezTo>
                  <a:cubicBezTo>
                    <a:pt x="1331" y="40822"/>
                    <a:pt x="1437" y="40958"/>
                    <a:pt x="1551" y="41084"/>
                  </a:cubicBezTo>
                  <a:cubicBezTo>
                    <a:pt x="1674" y="41219"/>
                    <a:pt x="1812" y="41340"/>
                    <a:pt x="1948" y="41459"/>
                  </a:cubicBezTo>
                  <a:cubicBezTo>
                    <a:pt x="2079" y="41576"/>
                    <a:pt x="2235" y="41661"/>
                    <a:pt x="2383" y="41754"/>
                  </a:cubicBezTo>
                  <a:cubicBezTo>
                    <a:pt x="2466" y="41803"/>
                    <a:pt x="2549" y="41852"/>
                    <a:pt x="2634" y="41896"/>
                  </a:cubicBezTo>
                  <a:cubicBezTo>
                    <a:pt x="2713" y="41939"/>
                    <a:pt x="2798" y="41972"/>
                    <a:pt x="2882" y="42005"/>
                  </a:cubicBezTo>
                  <a:cubicBezTo>
                    <a:pt x="3051" y="42072"/>
                    <a:pt x="3221" y="42137"/>
                    <a:pt x="3394" y="42195"/>
                  </a:cubicBezTo>
                  <a:cubicBezTo>
                    <a:pt x="3480" y="42225"/>
                    <a:pt x="3568" y="42249"/>
                    <a:pt x="3658" y="42269"/>
                  </a:cubicBezTo>
                  <a:lnTo>
                    <a:pt x="3665" y="42270"/>
                  </a:lnTo>
                  <a:cubicBezTo>
                    <a:pt x="3676" y="42278"/>
                    <a:pt x="3688" y="42285"/>
                    <a:pt x="3699" y="42293"/>
                  </a:cubicBezTo>
                  <a:lnTo>
                    <a:pt x="3701" y="42294"/>
                  </a:lnTo>
                  <a:cubicBezTo>
                    <a:pt x="3709" y="42303"/>
                    <a:pt x="3718" y="42310"/>
                    <a:pt x="3728" y="42315"/>
                  </a:cubicBezTo>
                  <a:cubicBezTo>
                    <a:pt x="3755" y="42334"/>
                    <a:pt x="3789" y="42344"/>
                    <a:pt x="3822" y="42344"/>
                  </a:cubicBezTo>
                  <a:cubicBezTo>
                    <a:pt x="3854" y="42343"/>
                    <a:pt x="3885" y="42334"/>
                    <a:pt x="3912" y="42317"/>
                  </a:cubicBezTo>
                  <a:cubicBezTo>
                    <a:pt x="3932" y="42321"/>
                    <a:pt x="3952" y="42322"/>
                    <a:pt x="3971" y="42322"/>
                  </a:cubicBezTo>
                  <a:cubicBezTo>
                    <a:pt x="4016" y="42322"/>
                    <a:pt x="4058" y="42309"/>
                    <a:pt x="4095" y="42286"/>
                  </a:cubicBezTo>
                  <a:cubicBezTo>
                    <a:pt x="4199" y="42314"/>
                    <a:pt x="4308" y="42329"/>
                    <a:pt x="4418" y="42331"/>
                  </a:cubicBezTo>
                  <a:lnTo>
                    <a:pt x="4456" y="42331"/>
                  </a:lnTo>
                  <a:cubicBezTo>
                    <a:pt x="4601" y="42327"/>
                    <a:pt x="4744" y="42301"/>
                    <a:pt x="4882" y="42253"/>
                  </a:cubicBezTo>
                  <a:cubicBezTo>
                    <a:pt x="4950" y="42230"/>
                    <a:pt x="5023" y="42209"/>
                    <a:pt x="5088" y="42177"/>
                  </a:cubicBezTo>
                  <a:cubicBezTo>
                    <a:pt x="5144" y="42151"/>
                    <a:pt x="5184" y="42097"/>
                    <a:pt x="5191" y="42034"/>
                  </a:cubicBezTo>
                  <a:cubicBezTo>
                    <a:pt x="5210" y="42029"/>
                    <a:pt x="5228" y="42022"/>
                    <a:pt x="5245" y="42012"/>
                  </a:cubicBezTo>
                  <a:cubicBezTo>
                    <a:pt x="5269" y="42024"/>
                    <a:pt x="5294" y="42029"/>
                    <a:pt x="5319" y="42029"/>
                  </a:cubicBezTo>
                  <a:cubicBezTo>
                    <a:pt x="5375" y="42029"/>
                    <a:pt x="5429" y="42002"/>
                    <a:pt x="5465" y="41955"/>
                  </a:cubicBezTo>
                  <a:cubicBezTo>
                    <a:pt x="5513" y="41897"/>
                    <a:pt x="5552" y="41830"/>
                    <a:pt x="5592" y="41767"/>
                  </a:cubicBezTo>
                  <a:cubicBezTo>
                    <a:pt x="5621" y="41727"/>
                    <a:pt x="5653" y="41682"/>
                    <a:pt x="5665" y="41633"/>
                  </a:cubicBezTo>
                  <a:cubicBezTo>
                    <a:pt x="5667" y="41625"/>
                    <a:pt x="5669" y="41615"/>
                    <a:pt x="5669" y="41606"/>
                  </a:cubicBezTo>
                  <a:cubicBezTo>
                    <a:pt x="5696" y="41559"/>
                    <a:pt x="5722" y="41512"/>
                    <a:pt x="5748" y="41465"/>
                  </a:cubicBezTo>
                  <a:cubicBezTo>
                    <a:pt x="5780" y="41406"/>
                    <a:pt x="5815" y="41350"/>
                    <a:pt x="5844" y="41291"/>
                  </a:cubicBezTo>
                  <a:cubicBezTo>
                    <a:pt x="5893" y="41197"/>
                    <a:pt x="5934" y="41100"/>
                    <a:pt x="5967" y="41000"/>
                  </a:cubicBezTo>
                  <a:cubicBezTo>
                    <a:pt x="5991" y="40925"/>
                    <a:pt x="6010" y="40847"/>
                    <a:pt x="6027" y="40769"/>
                  </a:cubicBezTo>
                  <a:cubicBezTo>
                    <a:pt x="6066" y="40587"/>
                    <a:pt x="6095" y="40403"/>
                    <a:pt x="6114" y="40220"/>
                  </a:cubicBezTo>
                  <a:cubicBezTo>
                    <a:pt x="6133" y="40045"/>
                    <a:pt x="6115" y="39875"/>
                    <a:pt x="6098" y="39702"/>
                  </a:cubicBezTo>
                  <a:lnTo>
                    <a:pt x="6098" y="39702"/>
                  </a:lnTo>
                  <a:cubicBezTo>
                    <a:pt x="6099" y="39706"/>
                    <a:pt x="6099" y="39710"/>
                    <a:pt x="6100" y="39714"/>
                  </a:cubicBezTo>
                  <a:lnTo>
                    <a:pt x="6100" y="39714"/>
                  </a:lnTo>
                  <a:cubicBezTo>
                    <a:pt x="6084" y="39540"/>
                    <a:pt x="6073" y="39368"/>
                    <a:pt x="6062" y="39194"/>
                  </a:cubicBezTo>
                  <a:cubicBezTo>
                    <a:pt x="6049" y="39012"/>
                    <a:pt x="6026" y="38830"/>
                    <a:pt x="5990" y="38651"/>
                  </a:cubicBezTo>
                  <a:cubicBezTo>
                    <a:pt x="5954" y="38472"/>
                    <a:pt x="5904" y="38298"/>
                    <a:pt x="5855" y="38124"/>
                  </a:cubicBezTo>
                  <a:cubicBezTo>
                    <a:pt x="5811" y="37963"/>
                    <a:pt x="5768" y="37802"/>
                    <a:pt x="5727" y="37639"/>
                  </a:cubicBezTo>
                  <a:lnTo>
                    <a:pt x="5727" y="37639"/>
                  </a:lnTo>
                  <a:lnTo>
                    <a:pt x="5728" y="37644"/>
                  </a:lnTo>
                  <a:cubicBezTo>
                    <a:pt x="5727" y="37640"/>
                    <a:pt x="5726" y="37636"/>
                    <a:pt x="5725" y="37632"/>
                  </a:cubicBezTo>
                  <a:cubicBezTo>
                    <a:pt x="5725" y="37629"/>
                    <a:pt x="5725" y="37626"/>
                    <a:pt x="5724" y="37624"/>
                  </a:cubicBezTo>
                  <a:lnTo>
                    <a:pt x="5724" y="37624"/>
                  </a:lnTo>
                  <a:cubicBezTo>
                    <a:pt x="5724" y="37624"/>
                    <a:pt x="5724" y="37624"/>
                    <a:pt x="5724" y="37624"/>
                  </a:cubicBezTo>
                  <a:cubicBezTo>
                    <a:pt x="5659" y="37333"/>
                    <a:pt x="5623" y="37038"/>
                    <a:pt x="5594" y="36742"/>
                  </a:cubicBezTo>
                  <a:lnTo>
                    <a:pt x="5594" y="36742"/>
                  </a:lnTo>
                  <a:cubicBezTo>
                    <a:pt x="5596" y="36749"/>
                    <a:pt x="5596" y="36757"/>
                    <a:pt x="5597" y="36766"/>
                  </a:cubicBezTo>
                  <a:cubicBezTo>
                    <a:pt x="5590" y="36673"/>
                    <a:pt x="5583" y="36582"/>
                    <a:pt x="5583" y="36489"/>
                  </a:cubicBezTo>
                  <a:cubicBezTo>
                    <a:pt x="5583" y="36398"/>
                    <a:pt x="5585" y="36309"/>
                    <a:pt x="5587" y="36218"/>
                  </a:cubicBezTo>
                  <a:lnTo>
                    <a:pt x="5587" y="36218"/>
                  </a:lnTo>
                  <a:cubicBezTo>
                    <a:pt x="5587" y="36219"/>
                    <a:pt x="5586" y="36221"/>
                    <a:pt x="5586" y="36222"/>
                  </a:cubicBezTo>
                  <a:cubicBezTo>
                    <a:pt x="5592" y="36099"/>
                    <a:pt x="5597" y="35974"/>
                    <a:pt x="5601" y="35850"/>
                  </a:cubicBezTo>
                  <a:cubicBezTo>
                    <a:pt x="5603" y="35734"/>
                    <a:pt x="5602" y="35617"/>
                    <a:pt x="5603" y="35502"/>
                  </a:cubicBezTo>
                  <a:lnTo>
                    <a:pt x="5603" y="35525"/>
                  </a:lnTo>
                  <a:cubicBezTo>
                    <a:pt x="5616" y="35290"/>
                    <a:pt x="5643" y="35057"/>
                    <a:pt x="5655" y="34822"/>
                  </a:cubicBezTo>
                  <a:cubicBezTo>
                    <a:pt x="5664" y="34701"/>
                    <a:pt x="5667" y="34578"/>
                    <a:pt x="5681" y="34457"/>
                  </a:cubicBezTo>
                  <a:cubicBezTo>
                    <a:pt x="5695" y="34341"/>
                    <a:pt x="5709" y="34227"/>
                    <a:pt x="5727" y="34112"/>
                  </a:cubicBezTo>
                  <a:cubicBezTo>
                    <a:pt x="5752" y="33989"/>
                    <a:pt x="5777" y="33867"/>
                    <a:pt x="5806" y="33746"/>
                  </a:cubicBezTo>
                  <a:cubicBezTo>
                    <a:pt x="5839" y="33623"/>
                    <a:pt x="5874" y="33498"/>
                    <a:pt x="5909" y="33375"/>
                  </a:cubicBezTo>
                  <a:lnTo>
                    <a:pt x="5909" y="33375"/>
                  </a:lnTo>
                  <a:cubicBezTo>
                    <a:pt x="5906" y="33381"/>
                    <a:pt x="5905" y="33388"/>
                    <a:pt x="5901" y="33396"/>
                  </a:cubicBezTo>
                  <a:cubicBezTo>
                    <a:pt x="5981" y="33143"/>
                    <a:pt x="6062" y="32891"/>
                    <a:pt x="6140" y="32639"/>
                  </a:cubicBezTo>
                  <a:cubicBezTo>
                    <a:pt x="6219" y="32389"/>
                    <a:pt x="6310" y="32143"/>
                    <a:pt x="6382" y="31893"/>
                  </a:cubicBezTo>
                  <a:cubicBezTo>
                    <a:pt x="6457" y="31626"/>
                    <a:pt x="6530" y="31358"/>
                    <a:pt x="6610" y="31093"/>
                  </a:cubicBezTo>
                  <a:cubicBezTo>
                    <a:pt x="6692" y="30849"/>
                    <a:pt x="6778" y="30607"/>
                    <a:pt x="6875" y="30371"/>
                  </a:cubicBezTo>
                  <a:cubicBezTo>
                    <a:pt x="6973" y="30131"/>
                    <a:pt x="7080" y="29894"/>
                    <a:pt x="7181" y="29655"/>
                  </a:cubicBezTo>
                  <a:cubicBezTo>
                    <a:pt x="7204" y="29637"/>
                    <a:pt x="7224" y="29615"/>
                    <a:pt x="7242" y="29590"/>
                  </a:cubicBezTo>
                  <a:cubicBezTo>
                    <a:pt x="7287" y="29528"/>
                    <a:pt x="7326" y="29463"/>
                    <a:pt x="7361" y="29394"/>
                  </a:cubicBezTo>
                  <a:cubicBezTo>
                    <a:pt x="7398" y="29320"/>
                    <a:pt x="7430" y="29245"/>
                    <a:pt x="7460" y="29168"/>
                  </a:cubicBezTo>
                  <a:cubicBezTo>
                    <a:pt x="7489" y="29092"/>
                    <a:pt x="7520" y="29013"/>
                    <a:pt x="7542" y="28932"/>
                  </a:cubicBezTo>
                  <a:cubicBezTo>
                    <a:pt x="7599" y="28731"/>
                    <a:pt x="7657" y="28530"/>
                    <a:pt x="7688" y="28322"/>
                  </a:cubicBezTo>
                  <a:cubicBezTo>
                    <a:pt x="7724" y="28074"/>
                    <a:pt x="7740" y="27823"/>
                    <a:pt x="7735" y="27573"/>
                  </a:cubicBezTo>
                  <a:lnTo>
                    <a:pt x="7735" y="27550"/>
                  </a:lnTo>
                  <a:cubicBezTo>
                    <a:pt x="7737" y="27492"/>
                    <a:pt x="7735" y="27432"/>
                    <a:pt x="7733" y="27374"/>
                  </a:cubicBezTo>
                  <a:cubicBezTo>
                    <a:pt x="7733" y="27361"/>
                    <a:pt x="7732" y="27349"/>
                    <a:pt x="7732" y="27336"/>
                  </a:cubicBezTo>
                  <a:cubicBezTo>
                    <a:pt x="7789" y="27305"/>
                    <a:pt x="7824" y="27244"/>
                    <a:pt x="7823" y="27179"/>
                  </a:cubicBezTo>
                  <a:cubicBezTo>
                    <a:pt x="7809" y="26834"/>
                    <a:pt x="7783" y="26493"/>
                    <a:pt x="7722" y="26152"/>
                  </a:cubicBezTo>
                  <a:cubicBezTo>
                    <a:pt x="7696" y="26014"/>
                    <a:pt x="7669" y="25878"/>
                    <a:pt x="7640" y="25742"/>
                  </a:cubicBezTo>
                  <a:lnTo>
                    <a:pt x="7640" y="25718"/>
                  </a:lnTo>
                  <a:cubicBezTo>
                    <a:pt x="7624" y="25535"/>
                    <a:pt x="7567" y="25365"/>
                    <a:pt x="7511" y="25192"/>
                  </a:cubicBezTo>
                  <a:cubicBezTo>
                    <a:pt x="7503" y="25172"/>
                    <a:pt x="7497" y="25152"/>
                    <a:pt x="7489" y="25132"/>
                  </a:cubicBezTo>
                  <a:cubicBezTo>
                    <a:pt x="7487" y="25124"/>
                    <a:pt x="7485" y="25118"/>
                    <a:pt x="7483" y="25112"/>
                  </a:cubicBezTo>
                  <a:cubicBezTo>
                    <a:pt x="7478" y="25090"/>
                    <a:pt x="7471" y="25067"/>
                    <a:pt x="7464" y="25045"/>
                  </a:cubicBezTo>
                  <a:cubicBezTo>
                    <a:pt x="7458" y="25024"/>
                    <a:pt x="7447" y="25005"/>
                    <a:pt x="7433" y="24987"/>
                  </a:cubicBezTo>
                  <a:lnTo>
                    <a:pt x="7406" y="24918"/>
                  </a:lnTo>
                  <a:cubicBezTo>
                    <a:pt x="7318" y="24703"/>
                    <a:pt x="7225" y="24488"/>
                    <a:pt x="7133" y="24275"/>
                  </a:cubicBezTo>
                  <a:cubicBezTo>
                    <a:pt x="7071" y="24135"/>
                    <a:pt x="7014" y="23993"/>
                    <a:pt x="6954" y="23852"/>
                  </a:cubicBezTo>
                  <a:cubicBezTo>
                    <a:pt x="6921" y="23754"/>
                    <a:pt x="6886" y="23657"/>
                    <a:pt x="6850" y="23560"/>
                  </a:cubicBezTo>
                  <a:cubicBezTo>
                    <a:pt x="6834" y="23515"/>
                    <a:pt x="6817" y="23471"/>
                    <a:pt x="6800" y="23427"/>
                  </a:cubicBezTo>
                  <a:cubicBezTo>
                    <a:pt x="6796" y="23394"/>
                    <a:pt x="6789" y="23362"/>
                    <a:pt x="6787" y="23329"/>
                  </a:cubicBezTo>
                  <a:cubicBezTo>
                    <a:pt x="6785" y="23314"/>
                    <a:pt x="6784" y="23297"/>
                    <a:pt x="6785" y="23280"/>
                  </a:cubicBezTo>
                  <a:cubicBezTo>
                    <a:pt x="6786" y="23264"/>
                    <a:pt x="6788" y="23248"/>
                    <a:pt x="6790" y="23231"/>
                  </a:cubicBezTo>
                  <a:cubicBezTo>
                    <a:pt x="6800" y="23143"/>
                    <a:pt x="6743" y="23061"/>
                    <a:pt x="6656" y="23039"/>
                  </a:cubicBezTo>
                  <a:cubicBezTo>
                    <a:pt x="6563" y="22791"/>
                    <a:pt x="6470" y="22542"/>
                    <a:pt x="6378" y="22293"/>
                  </a:cubicBezTo>
                  <a:lnTo>
                    <a:pt x="6302" y="22055"/>
                  </a:lnTo>
                  <a:cubicBezTo>
                    <a:pt x="6232" y="21833"/>
                    <a:pt x="6165" y="21611"/>
                    <a:pt x="6103" y="21387"/>
                  </a:cubicBezTo>
                  <a:cubicBezTo>
                    <a:pt x="6075" y="21275"/>
                    <a:pt x="6045" y="21164"/>
                    <a:pt x="6019" y="21052"/>
                  </a:cubicBezTo>
                  <a:cubicBezTo>
                    <a:pt x="5995" y="20955"/>
                    <a:pt x="5980" y="20855"/>
                    <a:pt x="5950" y="20757"/>
                  </a:cubicBezTo>
                  <a:cubicBezTo>
                    <a:pt x="5946" y="20746"/>
                    <a:pt x="5939" y="20734"/>
                    <a:pt x="5931" y="20723"/>
                  </a:cubicBezTo>
                  <a:cubicBezTo>
                    <a:pt x="5925" y="20661"/>
                    <a:pt x="5920" y="20599"/>
                    <a:pt x="5911" y="20538"/>
                  </a:cubicBezTo>
                  <a:cubicBezTo>
                    <a:pt x="5895" y="20410"/>
                    <a:pt x="5878" y="20283"/>
                    <a:pt x="5867" y="20156"/>
                  </a:cubicBezTo>
                  <a:lnTo>
                    <a:pt x="5867" y="20158"/>
                  </a:lnTo>
                  <a:cubicBezTo>
                    <a:pt x="5861" y="20067"/>
                    <a:pt x="5859" y="19976"/>
                    <a:pt x="5861" y="19884"/>
                  </a:cubicBezTo>
                  <a:cubicBezTo>
                    <a:pt x="5871" y="19721"/>
                    <a:pt x="5884" y="19557"/>
                    <a:pt x="5891" y="19393"/>
                  </a:cubicBezTo>
                  <a:cubicBezTo>
                    <a:pt x="5897" y="19224"/>
                    <a:pt x="5904" y="19054"/>
                    <a:pt x="5912" y="18885"/>
                  </a:cubicBezTo>
                  <a:cubicBezTo>
                    <a:pt x="5920" y="18744"/>
                    <a:pt x="5935" y="18604"/>
                    <a:pt x="5958" y="18463"/>
                  </a:cubicBezTo>
                  <a:cubicBezTo>
                    <a:pt x="5985" y="18326"/>
                    <a:pt x="6013" y="18187"/>
                    <a:pt x="6039" y="18047"/>
                  </a:cubicBezTo>
                  <a:cubicBezTo>
                    <a:pt x="6061" y="17923"/>
                    <a:pt x="6078" y="17797"/>
                    <a:pt x="6099" y="17671"/>
                  </a:cubicBezTo>
                  <a:cubicBezTo>
                    <a:pt x="6128" y="17700"/>
                    <a:pt x="6168" y="17716"/>
                    <a:pt x="6209" y="17716"/>
                  </a:cubicBezTo>
                  <a:cubicBezTo>
                    <a:pt x="6300" y="17716"/>
                    <a:pt x="6376" y="17648"/>
                    <a:pt x="6387" y="17558"/>
                  </a:cubicBezTo>
                  <a:cubicBezTo>
                    <a:pt x="6403" y="17423"/>
                    <a:pt x="6409" y="17286"/>
                    <a:pt x="6430" y="17150"/>
                  </a:cubicBezTo>
                  <a:cubicBezTo>
                    <a:pt x="6462" y="16997"/>
                    <a:pt x="6501" y="16845"/>
                    <a:pt x="6535" y="16690"/>
                  </a:cubicBezTo>
                  <a:cubicBezTo>
                    <a:pt x="6569" y="16540"/>
                    <a:pt x="6595" y="16388"/>
                    <a:pt x="6630" y="16237"/>
                  </a:cubicBezTo>
                  <a:cubicBezTo>
                    <a:pt x="6661" y="16113"/>
                    <a:pt x="6698" y="15990"/>
                    <a:pt x="6726" y="15865"/>
                  </a:cubicBezTo>
                  <a:cubicBezTo>
                    <a:pt x="6754" y="15743"/>
                    <a:pt x="6774" y="15621"/>
                    <a:pt x="6797" y="15498"/>
                  </a:cubicBezTo>
                  <a:lnTo>
                    <a:pt x="6797" y="15498"/>
                  </a:lnTo>
                  <a:cubicBezTo>
                    <a:pt x="6797" y="15499"/>
                    <a:pt x="6797" y="15500"/>
                    <a:pt x="6797" y="15501"/>
                  </a:cubicBezTo>
                  <a:lnTo>
                    <a:pt x="6797" y="15501"/>
                  </a:lnTo>
                  <a:cubicBezTo>
                    <a:pt x="6818" y="15389"/>
                    <a:pt x="6841" y="15278"/>
                    <a:pt x="6862" y="15166"/>
                  </a:cubicBezTo>
                  <a:cubicBezTo>
                    <a:pt x="6879" y="15065"/>
                    <a:pt x="6892" y="14965"/>
                    <a:pt x="6905" y="14863"/>
                  </a:cubicBezTo>
                  <a:cubicBezTo>
                    <a:pt x="6922" y="14695"/>
                    <a:pt x="6939" y="14525"/>
                    <a:pt x="6960" y="14355"/>
                  </a:cubicBezTo>
                  <a:cubicBezTo>
                    <a:pt x="6963" y="14329"/>
                    <a:pt x="6966" y="14301"/>
                    <a:pt x="6969" y="14275"/>
                  </a:cubicBezTo>
                  <a:cubicBezTo>
                    <a:pt x="7034" y="14252"/>
                    <a:pt x="7082" y="14195"/>
                    <a:pt x="7091" y="14127"/>
                  </a:cubicBezTo>
                  <a:cubicBezTo>
                    <a:pt x="7091" y="14126"/>
                    <a:pt x="7091" y="14124"/>
                    <a:pt x="7092" y="14122"/>
                  </a:cubicBezTo>
                  <a:cubicBezTo>
                    <a:pt x="7101" y="14085"/>
                    <a:pt x="7113" y="14048"/>
                    <a:pt x="7123" y="14012"/>
                  </a:cubicBezTo>
                  <a:cubicBezTo>
                    <a:pt x="7196" y="13776"/>
                    <a:pt x="7258" y="13536"/>
                    <a:pt x="7271" y="13289"/>
                  </a:cubicBezTo>
                  <a:cubicBezTo>
                    <a:pt x="7280" y="13104"/>
                    <a:pt x="7285" y="12919"/>
                    <a:pt x="7296" y="12734"/>
                  </a:cubicBezTo>
                  <a:cubicBezTo>
                    <a:pt x="7306" y="12548"/>
                    <a:pt x="7304" y="12362"/>
                    <a:pt x="7291" y="12176"/>
                  </a:cubicBezTo>
                  <a:cubicBezTo>
                    <a:pt x="7276" y="11986"/>
                    <a:pt x="7241" y="11800"/>
                    <a:pt x="7214" y="11613"/>
                  </a:cubicBezTo>
                  <a:cubicBezTo>
                    <a:pt x="7189" y="11440"/>
                    <a:pt x="7163" y="11268"/>
                    <a:pt x="7138" y="11096"/>
                  </a:cubicBezTo>
                  <a:cubicBezTo>
                    <a:pt x="7126" y="10819"/>
                    <a:pt x="7103" y="10543"/>
                    <a:pt x="7098" y="10266"/>
                  </a:cubicBezTo>
                  <a:cubicBezTo>
                    <a:pt x="7098" y="10259"/>
                    <a:pt x="7099" y="10253"/>
                    <a:pt x="7099" y="10247"/>
                  </a:cubicBezTo>
                  <a:cubicBezTo>
                    <a:pt x="7100" y="10244"/>
                    <a:pt x="7100" y="10240"/>
                    <a:pt x="7101" y="10237"/>
                  </a:cubicBezTo>
                  <a:cubicBezTo>
                    <a:pt x="7125" y="10142"/>
                    <a:pt x="7068" y="10045"/>
                    <a:pt x="6973" y="10020"/>
                  </a:cubicBezTo>
                  <a:cubicBezTo>
                    <a:pt x="6964" y="10018"/>
                    <a:pt x="6954" y="10017"/>
                    <a:pt x="6944" y="10017"/>
                  </a:cubicBezTo>
                  <a:cubicBezTo>
                    <a:pt x="6939" y="10017"/>
                    <a:pt x="6933" y="10017"/>
                    <a:pt x="6928" y="10018"/>
                  </a:cubicBezTo>
                  <a:cubicBezTo>
                    <a:pt x="6899" y="9876"/>
                    <a:pt x="6877" y="9735"/>
                    <a:pt x="6848" y="9594"/>
                  </a:cubicBezTo>
                  <a:cubicBezTo>
                    <a:pt x="6816" y="9447"/>
                    <a:pt x="6779" y="9303"/>
                    <a:pt x="6739" y="9158"/>
                  </a:cubicBezTo>
                  <a:cubicBezTo>
                    <a:pt x="6700" y="9019"/>
                    <a:pt x="6664" y="8878"/>
                    <a:pt x="6627" y="8738"/>
                  </a:cubicBezTo>
                  <a:cubicBezTo>
                    <a:pt x="6593" y="8603"/>
                    <a:pt x="6550" y="8472"/>
                    <a:pt x="6502" y="8339"/>
                  </a:cubicBezTo>
                  <a:cubicBezTo>
                    <a:pt x="6451" y="8190"/>
                    <a:pt x="6390" y="8046"/>
                    <a:pt x="6325" y="7904"/>
                  </a:cubicBezTo>
                  <a:lnTo>
                    <a:pt x="6313" y="7877"/>
                  </a:lnTo>
                  <a:cubicBezTo>
                    <a:pt x="6347" y="7837"/>
                    <a:pt x="6366" y="7787"/>
                    <a:pt x="6357" y="7736"/>
                  </a:cubicBezTo>
                  <a:cubicBezTo>
                    <a:pt x="6333" y="7625"/>
                    <a:pt x="6282" y="7517"/>
                    <a:pt x="6239" y="7412"/>
                  </a:cubicBezTo>
                  <a:cubicBezTo>
                    <a:pt x="6210" y="7339"/>
                    <a:pt x="6181" y="7268"/>
                    <a:pt x="6153" y="7194"/>
                  </a:cubicBezTo>
                  <a:cubicBezTo>
                    <a:pt x="6093" y="7040"/>
                    <a:pt x="6035" y="6886"/>
                    <a:pt x="5975" y="6731"/>
                  </a:cubicBezTo>
                  <a:cubicBezTo>
                    <a:pt x="5923" y="6578"/>
                    <a:pt x="5870" y="6426"/>
                    <a:pt x="5820" y="6273"/>
                  </a:cubicBezTo>
                  <a:cubicBezTo>
                    <a:pt x="5774" y="6131"/>
                    <a:pt x="5735" y="5990"/>
                    <a:pt x="5695" y="5848"/>
                  </a:cubicBezTo>
                  <a:cubicBezTo>
                    <a:pt x="5614" y="5566"/>
                    <a:pt x="5547" y="5281"/>
                    <a:pt x="5484" y="4994"/>
                  </a:cubicBezTo>
                  <a:lnTo>
                    <a:pt x="5484" y="4994"/>
                  </a:lnTo>
                  <a:cubicBezTo>
                    <a:pt x="5485" y="4998"/>
                    <a:pt x="5486" y="5002"/>
                    <a:pt x="5487" y="5006"/>
                  </a:cubicBezTo>
                  <a:lnTo>
                    <a:pt x="5487" y="5006"/>
                  </a:lnTo>
                  <a:cubicBezTo>
                    <a:pt x="5436" y="4743"/>
                    <a:pt x="5391" y="4481"/>
                    <a:pt x="5363" y="4216"/>
                  </a:cubicBezTo>
                  <a:cubicBezTo>
                    <a:pt x="5336" y="3950"/>
                    <a:pt x="5307" y="3684"/>
                    <a:pt x="5285" y="3418"/>
                  </a:cubicBezTo>
                  <a:lnTo>
                    <a:pt x="5285" y="3418"/>
                  </a:lnTo>
                  <a:cubicBezTo>
                    <a:pt x="5287" y="3426"/>
                    <a:pt x="5287" y="3434"/>
                    <a:pt x="5288" y="3442"/>
                  </a:cubicBezTo>
                  <a:cubicBezTo>
                    <a:pt x="5273" y="3264"/>
                    <a:pt x="5258" y="3084"/>
                    <a:pt x="5242" y="2905"/>
                  </a:cubicBezTo>
                  <a:lnTo>
                    <a:pt x="5242" y="2905"/>
                  </a:lnTo>
                  <a:cubicBezTo>
                    <a:pt x="5242" y="2905"/>
                    <a:pt x="5242" y="2905"/>
                    <a:pt x="5242" y="2906"/>
                  </a:cubicBezTo>
                  <a:cubicBezTo>
                    <a:pt x="5232" y="2781"/>
                    <a:pt x="5224" y="2656"/>
                    <a:pt x="5224" y="2531"/>
                  </a:cubicBezTo>
                  <a:cubicBezTo>
                    <a:pt x="5224" y="2406"/>
                    <a:pt x="5220" y="2277"/>
                    <a:pt x="5224" y="2152"/>
                  </a:cubicBezTo>
                  <a:lnTo>
                    <a:pt x="5224" y="2156"/>
                  </a:lnTo>
                  <a:lnTo>
                    <a:pt x="5225" y="2148"/>
                  </a:lnTo>
                  <a:lnTo>
                    <a:pt x="5225" y="2145"/>
                  </a:lnTo>
                  <a:cubicBezTo>
                    <a:pt x="5226" y="2136"/>
                    <a:pt x="5227" y="2127"/>
                    <a:pt x="5227" y="2119"/>
                  </a:cubicBezTo>
                  <a:cubicBezTo>
                    <a:pt x="5232" y="2025"/>
                    <a:pt x="5175" y="1937"/>
                    <a:pt x="5079" y="1921"/>
                  </a:cubicBezTo>
                  <a:cubicBezTo>
                    <a:pt x="5073" y="1804"/>
                    <a:pt x="5060" y="1687"/>
                    <a:pt x="5041" y="1571"/>
                  </a:cubicBezTo>
                  <a:cubicBezTo>
                    <a:pt x="5019" y="1447"/>
                    <a:pt x="4993" y="1323"/>
                    <a:pt x="4960" y="1200"/>
                  </a:cubicBezTo>
                  <a:cubicBezTo>
                    <a:pt x="5026" y="1154"/>
                    <a:pt x="5062" y="1062"/>
                    <a:pt x="5023" y="986"/>
                  </a:cubicBezTo>
                  <a:cubicBezTo>
                    <a:pt x="4993" y="926"/>
                    <a:pt x="4959" y="868"/>
                    <a:pt x="4919" y="812"/>
                  </a:cubicBezTo>
                  <a:cubicBezTo>
                    <a:pt x="4870" y="738"/>
                    <a:pt x="4814" y="668"/>
                    <a:pt x="4753" y="604"/>
                  </a:cubicBezTo>
                  <a:cubicBezTo>
                    <a:pt x="4643" y="492"/>
                    <a:pt x="4511" y="413"/>
                    <a:pt x="4371" y="351"/>
                  </a:cubicBezTo>
                  <a:cubicBezTo>
                    <a:pt x="4319" y="316"/>
                    <a:pt x="4267" y="280"/>
                    <a:pt x="4212" y="247"/>
                  </a:cubicBezTo>
                  <a:cubicBezTo>
                    <a:pt x="4199" y="240"/>
                    <a:pt x="4187" y="234"/>
                    <a:pt x="4174" y="227"/>
                  </a:cubicBezTo>
                  <a:cubicBezTo>
                    <a:pt x="4187" y="166"/>
                    <a:pt x="4168" y="102"/>
                    <a:pt x="4122" y="58"/>
                  </a:cubicBezTo>
                  <a:cubicBezTo>
                    <a:pt x="4077" y="16"/>
                    <a:pt x="4023" y="1"/>
                    <a:pt x="3966"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42"/>
            <p:cNvSpPr/>
            <p:nvPr/>
          </p:nvSpPr>
          <p:spPr>
            <a:xfrm>
              <a:off x="5585950" y="570050"/>
              <a:ext cx="207925" cy="1068625"/>
            </a:xfrm>
            <a:custGeom>
              <a:avLst/>
              <a:gdLst/>
              <a:ahLst/>
              <a:cxnLst/>
              <a:rect l="l" t="t" r="r" b="b"/>
              <a:pathLst>
                <a:path w="8317" h="42745" extrusionOk="0">
                  <a:moveTo>
                    <a:pt x="3809" y="2382"/>
                  </a:moveTo>
                  <a:cubicBezTo>
                    <a:pt x="3809" y="2386"/>
                    <a:pt x="3808" y="2390"/>
                    <a:pt x="3808" y="2394"/>
                  </a:cubicBezTo>
                  <a:cubicBezTo>
                    <a:pt x="3808" y="2390"/>
                    <a:pt x="3808" y="2386"/>
                    <a:pt x="3809" y="2382"/>
                  </a:cubicBezTo>
                  <a:close/>
                  <a:moveTo>
                    <a:pt x="2081" y="5125"/>
                  </a:moveTo>
                  <a:lnTo>
                    <a:pt x="2081" y="5125"/>
                  </a:lnTo>
                  <a:cubicBezTo>
                    <a:pt x="2081" y="5126"/>
                    <a:pt x="2081" y="5126"/>
                    <a:pt x="2082" y="5127"/>
                  </a:cubicBezTo>
                  <a:cubicBezTo>
                    <a:pt x="2082" y="5127"/>
                    <a:pt x="2081" y="5126"/>
                    <a:pt x="2081" y="5125"/>
                  </a:cubicBezTo>
                  <a:close/>
                  <a:moveTo>
                    <a:pt x="2297" y="6256"/>
                  </a:moveTo>
                  <a:cubicBezTo>
                    <a:pt x="2297" y="6257"/>
                    <a:pt x="2298" y="6259"/>
                    <a:pt x="2298" y="6260"/>
                  </a:cubicBezTo>
                  <a:cubicBezTo>
                    <a:pt x="2298" y="6259"/>
                    <a:pt x="2297" y="6257"/>
                    <a:pt x="2297" y="6256"/>
                  </a:cubicBezTo>
                  <a:close/>
                  <a:moveTo>
                    <a:pt x="6509" y="7963"/>
                  </a:moveTo>
                  <a:cubicBezTo>
                    <a:pt x="6509" y="7966"/>
                    <a:pt x="6511" y="7969"/>
                    <a:pt x="6512" y="7971"/>
                  </a:cubicBezTo>
                  <a:lnTo>
                    <a:pt x="6512" y="7971"/>
                  </a:lnTo>
                  <a:cubicBezTo>
                    <a:pt x="6511" y="7969"/>
                    <a:pt x="6510" y="7966"/>
                    <a:pt x="6509" y="7963"/>
                  </a:cubicBezTo>
                  <a:close/>
                  <a:moveTo>
                    <a:pt x="7220" y="13632"/>
                  </a:moveTo>
                  <a:cubicBezTo>
                    <a:pt x="7220" y="13633"/>
                    <a:pt x="7220" y="13633"/>
                    <a:pt x="7220" y="13634"/>
                  </a:cubicBezTo>
                  <a:cubicBezTo>
                    <a:pt x="7220" y="13633"/>
                    <a:pt x="7220" y="13633"/>
                    <a:pt x="7220" y="13632"/>
                  </a:cubicBezTo>
                  <a:close/>
                  <a:moveTo>
                    <a:pt x="1720" y="16839"/>
                  </a:moveTo>
                  <a:cubicBezTo>
                    <a:pt x="1719" y="16842"/>
                    <a:pt x="1717" y="16845"/>
                    <a:pt x="1715" y="16848"/>
                  </a:cubicBezTo>
                  <a:lnTo>
                    <a:pt x="1715" y="16848"/>
                  </a:lnTo>
                  <a:cubicBezTo>
                    <a:pt x="1717" y="16845"/>
                    <a:pt x="1719" y="16842"/>
                    <a:pt x="1720" y="16839"/>
                  </a:cubicBezTo>
                  <a:close/>
                  <a:moveTo>
                    <a:pt x="3576" y="19433"/>
                  </a:moveTo>
                  <a:cubicBezTo>
                    <a:pt x="3576" y="19433"/>
                    <a:pt x="3576" y="19433"/>
                    <a:pt x="3575" y="19433"/>
                  </a:cubicBezTo>
                  <a:lnTo>
                    <a:pt x="3575" y="19433"/>
                  </a:lnTo>
                  <a:cubicBezTo>
                    <a:pt x="3576" y="19433"/>
                    <a:pt x="3576" y="19433"/>
                    <a:pt x="3576" y="19433"/>
                  </a:cubicBezTo>
                  <a:close/>
                  <a:moveTo>
                    <a:pt x="1070" y="22948"/>
                  </a:moveTo>
                  <a:cubicBezTo>
                    <a:pt x="1071" y="22951"/>
                    <a:pt x="1072" y="22954"/>
                    <a:pt x="1073" y="22957"/>
                  </a:cubicBezTo>
                  <a:cubicBezTo>
                    <a:pt x="1072" y="22954"/>
                    <a:pt x="1071" y="22951"/>
                    <a:pt x="1070" y="22948"/>
                  </a:cubicBezTo>
                  <a:close/>
                  <a:moveTo>
                    <a:pt x="7933" y="29012"/>
                  </a:moveTo>
                  <a:cubicBezTo>
                    <a:pt x="7932" y="29014"/>
                    <a:pt x="7932" y="29015"/>
                    <a:pt x="7931" y="29017"/>
                  </a:cubicBezTo>
                  <a:lnTo>
                    <a:pt x="7931" y="29017"/>
                  </a:lnTo>
                  <a:cubicBezTo>
                    <a:pt x="7932" y="29016"/>
                    <a:pt x="7933" y="29014"/>
                    <a:pt x="7933" y="29012"/>
                  </a:cubicBezTo>
                  <a:close/>
                  <a:moveTo>
                    <a:pt x="7934" y="29012"/>
                  </a:moveTo>
                  <a:cubicBezTo>
                    <a:pt x="7933" y="29015"/>
                    <a:pt x="7932" y="29019"/>
                    <a:pt x="7930" y="29022"/>
                  </a:cubicBezTo>
                  <a:lnTo>
                    <a:pt x="7930" y="29022"/>
                  </a:lnTo>
                  <a:cubicBezTo>
                    <a:pt x="7932" y="29019"/>
                    <a:pt x="7933" y="29015"/>
                    <a:pt x="7934" y="29012"/>
                  </a:cubicBezTo>
                  <a:close/>
                  <a:moveTo>
                    <a:pt x="7930" y="29022"/>
                  </a:moveTo>
                  <a:cubicBezTo>
                    <a:pt x="7930" y="29023"/>
                    <a:pt x="7930" y="29024"/>
                    <a:pt x="7929" y="29025"/>
                  </a:cubicBezTo>
                  <a:lnTo>
                    <a:pt x="7929" y="29025"/>
                  </a:lnTo>
                  <a:cubicBezTo>
                    <a:pt x="7930" y="29024"/>
                    <a:pt x="7930" y="29023"/>
                    <a:pt x="7930" y="29022"/>
                  </a:cubicBezTo>
                  <a:close/>
                  <a:moveTo>
                    <a:pt x="6803" y="31110"/>
                  </a:moveTo>
                  <a:cubicBezTo>
                    <a:pt x="6802" y="31113"/>
                    <a:pt x="6801" y="31117"/>
                    <a:pt x="6800" y="31121"/>
                  </a:cubicBezTo>
                  <a:lnTo>
                    <a:pt x="6800" y="31121"/>
                  </a:lnTo>
                  <a:cubicBezTo>
                    <a:pt x="6801" y="31117"/>
                    <a:pt x="6802" y="31114"/>
                    <a:pt x="6803" y="31110"/>
                  </a:cubicBezTo>
                  <a:close/>
                  <a:moveTo>
                    <a:pt x="1224" y="33568"/>
                  </a:moveTo>
                  <a:cubicBezTo>
                    <a:pt x="1222" y="33572"/>
                    <a:pt x="1219" y="33576"/>
                    <a:pt x="1217" y="33580"/>
                  </a:cubicBezTo>
                  <a:lnTo>
                    <a:pt x="1217" y="33580"/>
                  </a:lnTo>
                  <a:cubicBezTo>
                    <a:pt x="1219" y="33576"/>
                    <a:pt x="1222" y="33573"/>
                    <a:pt x="1224" y="33568"/>
                  </a:cubicBezTo>
                  <a:close/>
                  <a:moveTo>
                    <a:pt x="3353" y="35777"/>
                  </a:moveTo>
                  <a:cubicBezTo>
                    <a:pt x="3353" y="35778"/>
                    <a:pt x="3353" y="35778"/>
                    <a:pt x="3353" y="35779"/>
                  </a:cubicBezTo>
                  <a:cubicBezTo>
                    <a:pt x="3353" y="35778"/>
                    <a:pt x="3353" y="35778"/>
                    <a:pt x="3353" y="35777"/>
                  </a:cubicBezTo>
                  <a:close/>
                  <a:moveTo>
                    <a:pt x="398" y="37744"/>
                  </a:moveTo>
                  <a:cubicBezTo>
                    <a:pt x="398" y="37746"/>
                    <a:pt x="398" y="37747"/>
                    <a:pt x="399" y="37748"/>
                  </a:cubicBezTo>
                  <a:cubicBezTo>
                    <a:pt x="399" y="37747"/>
                    <a:pt x="398" y="37746"/>
                    <a:pt x="398" y="37744"/>
                  </a:cubicBezTo>
                  <a:close/>
                  <a:moveTo>
                    <a:pt x="3209" y="39432"/>
                  </a:moveTo>
                  <a:cubicBezTo>
                    <a:pt x="3209" y="39433"/>
                    <a:pt x="3209" y="39433"/>
                    <a:pt x="3209" y="39433"/>
                  </a:cubicBezTo>
                  <a:cubicBezTo>
                    <a:pt x="3209" y="39433"/>
                    <a:pt x="3209" y="39433"/>
                    <a:pt x="3209" y="39432"/>
                  </a:cubicBezTo>
                  <a:close/>
                  <a:moveTo>
                    <a:pt x="4351" y="359"/>
                  </a:moveTo>
                  <a:cubicBezTo>
                    <a:pt x="4359" y="359"/>
                    <a:pt x="4367" y="359"/>
                    <a:pt x="4375" y="359"/>
                  </a:cubicBezTo>
                  <a:cubicBezTo>
                    <a:pt x="4398" y="360"/>
                    <a:pt x="4421" y="363"/>
                    <a:pt x="4443" y="365"/>
                  </a:cubicBezTo>
                  <a:cubicBezTo>
                    <a:pt x="4469" y="371"/>
                    <a:pt x="4494" y="377"/>
                    <a:pt x="4518" y="385"/>
                  </a:cubicBezTo>
                  <a:cubicBezTo>
                    <a:pt x="4517" y="384"/>
                    <a:pt x="4516" y="384"/>
                    <a:pt x="4515" y="382"/>
                  </a:cubicBezTo>
                  <a:lnTo>
                    <a:pt x="4515" y="382"/>
                  </a:lnTo>
                  <a:cubicBezTo>
                    <a:pt x="4538" y="391"/>
                    <a:pt x="4562" y="399"/>
                    <a:pt x="4586" y="409"/>
                  </a:cubicBezTo>
                  <a:cubicBezTo>
                    <a:pt x="4618" y="424"/>
                    <a:pt x="4648" y="441"/>
                    <a:pt x="4679" y="457"/>
                  </a:cubicBezTo>
                  <a:lnTo>
                    <a:pt x="4678" y="457"/>
                  </a:lnTo>
                  <a:cubicBezTo>
                    <a:pt x="4704" y="474"/>
                    <a:pt x="4730" y="491"/>
                    <a:pt x="4754" y="510"/>
                  </a:cubicBezTo>
                  <a:cubicBezTo>
                    <a:pt x="4777" y="530"/>
                    <a:pt x="4800" y="550"/>
                    <a:pt x="4822" y="572"/>
                  </a:cubicBezTo>
                  <a:cubicBezTo>
                    <a:pt x="4857" y="610"/>
                    <a:pt x="4890" y="648"/>
                    <a:pt x="4923" y="688"/>
                  </a:cubicBezTo>
                  <a:cubicBezTo>
                    <a:pt x="4927" y="693"/>
                    <a:pt x="4930" y="697"/>
                    <a:pt x="4932" y="702"/>
                  </a:cubicBezTo>
                  <a:cubicBezTo>
                    <a:pt x="4929" y="699"/>
                    <a:pt x="4927" y="696"/>
                    <a:pt x="4924" y="692"/>
                  </a:cubicBezTo>
                  <a:lnTo>
                    <a:pt x="4924" y="692"/>
                  </a:lnTo>
                  <a:cubicBezTo>
                    <a:pt x="4945" y="722"/>
                    <a:pt x="4965" y="752"/>
                    <a:pt x="4983" y="782"/>
                  </a:cubicBezTo>
                  <a:cubicBezTo>
                    <a:pt x="4983" y="781"/>
                    <a:pt x="4981" y="779"/>
                    <a:pt x="4981" y="778"/>
                  </a:cubicBezTo>
                  <a:lnTo>
                    <a:pt x="4981" y="778"/>
                  </a:lnTo>
                  <a:cubicBezTo>
                    <a:pt x="4983" y="781"/>
                    <a:pt x="4985" y="785"/>
                    <a:pt x="4987" y="788"/>
                  </a:cubicBezTo>
                  <a:cubicBezTo>
                    <a:pt x="4988" y="790"/>
                    <a:pt x="4990" y="793"/>
                    <a:pt x="4991" y="795"/>
                  </a:cubicBezTo>
                  <a:cubicBezTo>
                    <a:pt x="4990" y="793"/>
                    <a:pt x="4988" y="791"/>
                    <a:pt x="4987" y="790"/>
                  </a:cubicBezTo>
                  <a:lnTo>
                    <a:pt x="4987" y="790"/>
                  </a:lnTo>
                  <a:cubicBezTo>
                    <a:pt x="5042" y="891"/>
                    <a:pt x="5091" y="996"/>
                    <a:pt x="5135" y="1103"/>
                  </a:cubicBezTo>
                  <a:cubicBezTo>
                    <a:pt x="5162" y="1183"/>
                    <a:pt x="5188" y="1263"/>
                    <a:pt x="5210" y="1344"/>
                  </a:cubicBezTo>
                  <a:lnTo>
                    <a:pt x="5210" y="1343"/>
                  </a:lnTo>
                  <a:cubicBezTo>
                    <a:pt x="5226" y="1410"/>
                    <a:pt x="5241" y="1475"/>
                    <a:pt x="5253" y="1544"/>
                  </a:cubicBezTo>
                  <a:cubicBezTo>
                    <a:pt x="5266" y="1612"/>
                    <a:pt x="5272" y="1679"/>
                    <a:pt x="5283" y="1746"/>
                  </a:cubicBezTo>
                  <a:cubicBezTo>
                    <a:pt x="5295" y="1898"/>
                    <a:pt x="5309" y="2051"/>
                    <a:pt x="5314" y="2205"/>
                  </a:cubicBezTo>
                  <a:cubicBezTo>
                    <a:pt x="5320" y="2378"/>
                    <a:pt x="5322" y="2552"/>
                    <a:pt x="5320" y="2725"/>
                  </a:cubicBezTo>
                  <a:cubicBezTo>
                    <a:pt x="5319" y="2867"/>
                    <a:pt x="5315" y="3009"/>
                    <a:pt x="5319" y="3151"/>
                  </a:cubicBezTo>
                  <a:cubicBezTo>
                    <a:pt x="5323" y="3324"/>
                    <a:pt x="5332" y="3497"/>
                    <a:pt x="5344" y="3669"/>
                  </a:cubicBezTo>
                  <a:cubicBezTo>
                    <a:pt x="5394" y="4425"/>
                    <a:pt x="5558" y="5166"/>
                    <a:pt x="5746" y="5896"/>
                  </a:cubicBezTo>
                  <a:cubicBezTo>
                    <a:pt x="5841" y="6263"/>
                    <a:pt x="5952" y="6625"/>
                    <a:pt x="6098" y="6977"/>
                  </a:cubicBezTo>
                  <a:cubicBezTo>
                    <a:pt x="6234" y="7310"/>
                    <a:pt x="6377" y="7640"/>
                    <a:pt x="6514" y="7975"/>
                  </a:cubicBezTo>
                  <a:cubicBezTo>
                    <a:pt x="6513" y="7974"/>
                    <a:pt x="6513" y="7973"/>
                    <a:pt x="6512" y="7971"/>
                  </a:cubicBezTo>
                  <a:lnTo>
                    <a:pt x="6512" y="7971"/>
                  </a:lnTo>
                  <a:cubicBezTo>
                    <a:pt x="6607" y="8210"/>
                    <a:pt x="6701" y="8449"/>
                    <a:pt x="6779" y="8694"/>
                  </a:cubicBezTo>
                  <a:cubicBezTo>
                    <a:pt x="6863" y="8959"/>
                    <a:pt x="6939" y="9228"/>
                    <a:pt x="7010" y="9497"/>
                  </a:cubicBezTo>
                  <a:cubicBezTo>
                    <a:pt x="7060" y="9702"/>
                    <a:pt x="7107" y="9907"/>
                    <a:pt x="7149" y="10112"/>
                  </a:cubicBezTo>
                  <a:cubicBezTo>
                    <a:pt x="7186" y="10303"/>
                    <a:pt x="7216" y="10494"/>
                    <a:pt x="7243" y="10686"/>
                  </a:cubicBezTo>
                  <a:cubicBezTo>
                    <a:pt x="7275" y="10962"/>
                    <a:pt x="7299" y="11237"/>
                    <a:pt x="7315" y="11516"/>
                  </a:cubicBezTo>
                  <a:cubicBezTo>
                    <a:pt x="7322" y="11654"/>
                    <a:pt x="7330" y="11794"/>
                    <a:pt x="7334" y="11933"/>
                  </a:cubicBezTo>
                  <a:cubicBezTo>
                    <a:pt x="7338" y="12061"/>
                    <a:pt x="7341" y="12190"/>
                    <a:pt x="7341" y="12318"/>
                  </a:cubicBezTo>
                  <a:cubicBezTo>
                    <a:pt x="7333" y="12536"/>
                    <a:pt x="7324" y="12753"/>
                    <a:pt x="7304" y="12971"/>
                  </a:cubicBezTo>
                  <a:cubicBezTo>
                    <a:pt x="7285" y="13192"/>
                    <a:pt x="7254" y="13413"/>
                    <a:pt x="7220" y="13632"/>
                  </a:cubicBezTo>
                  <a:lnTo>
                    <a:pt x="7220" y="13632"/>
                  </a:lnTo>
                  <a:cubicBezTo>
                    <a:pt x="7221" y="13628"/>
                    <a:pt x="7222" y="13623"/>
                    <a:pt x="7223" y="13619"/>
                  </a:cubicBezTo>
                  <a:lnTo>
                    <a:pt x="7223" y="13619"/>
                  </a:lnTo>
                  <a:cubicBezTo>
                    <a:pt x="7175" y="13890"/>
                    <a:pt x="7128" y="14160"/>
                    <a:pt x="7080" y="14431"/>
                  </a:cubicBezTo>
                  <a:cubicBezTo>
                    <a:pt x="7033" y="14686"/>
                    <a:pt x="6987" y="14941"/>
                    <a:pt x="6932" y="15193"/>
                  </a:cubicBezTo>
                  <a:cubicBezTo>
                    <a:pt x="6815" y="15717"/>
                    <a:pt x="6702" y="16242"/>
                    <a:pt x="6550" y="16756"/>
                  </a:cubicBezTo>
                  <a:cubicBezTo>
                    <a:pt x="6553" y="16750"/>
                    <a:pt x="6554" y="16742"/>
                    <a:pt x="6557" y="16735"/>
                  </a:cubicBezTo>
                  <a:lnTo>
                    <a:pt x="6557" y="16735"/>
                  </a:lnTo>
                  <a:cubicBezTo>
                    <a:pt x="6470" y="17017"/>
                    <a:pt x="6381" y="17299"/>
                    <a:pt x="6322" y="17588"/>
                  </a:cubicBezTo>
                  <a:cubicBezTo>
                    <a:pt x="6288" y="17750"/>
                    <a:pt x="6257" y="17910"/>
                    <a:pt x="6224" y="18072"/>
                  </a:cubicBezTo>
                  <a:cubicBezTo>
                    <a:pt x="6195" y="18216"/>
                    <a:pt x="6164" y="18360"/>
                    <a:pt x="6136" y="18504"/>
                  </a:cubicBezTo>
                  <a:cubicBezTo>
                    <a:pt x="6025" y="19080"/>
                    <a:pt x="5962" y="19668"/>
                    <a:pt x="5973" y="20255"/>
                  </a:cubicBezTo>
                  <a:cubicBezTo>
                    <a:pt x="5980" y="20606"/>
                    <a:pt x="6027" y="20954"/>
                    <a:pt x="6114" y="21294"/>
                  </a:cubicBezTo>
                  <a:cubicBezTo>
                    <a:pt x="6161" y="21476"/>
                    <a:pt x="6209" y="21658"/>
                    <a:pt x="6269" y="21837"/>
                  </a:cubicBezTo>
                  <a:cubicBezTo>
                    <a:pt x="6324" y="22008"/>
                    <a:pt x="6381" y="22180"/>
                    <a:pt x="6441" y="22349"/>
                  </a:cubicBezTo>
                  <a:cubicBezTo>
                    <a:pt x="6567" y="22709"/>
                    <a:pt x="6714" y="23058"/>
                    <a:pt x="6867" y="23407"/>
                  </a:cubicBezTo>
                  <a:cubicBezTo>
                    <a:pt x="7011" y="23738"/>
                    <a:pt x="7181" y="24060"/>
                    <a:pt x="7321" y="24394"/>
                  </a:cubicBezTo>
                  <a:cubicBezTo>
                    <a:pt x="7409" y="24623"/>
                    <a:pt x="7483" y="24856"/>
                    <a:pt x="7560" y="25090"/>
                  </a:cubicBezTo>
                  <a:cubicBezTo>
                    <a:pt x="7632" y="25310"/>
                    <a:pt x="7710" y="25528"/>
                    <a:pt x="7773" y="25752"/>
                  </a:cubicBezTo>
                  <a:cubicBezTo>
                    <a:pt x="7806" y="25884"/>
                    <a:pt x="7837" y="26018"/>
                    <a:pt x="7860" y="26153"/>
                  </a:cubicBezTo>
                  <a:cubicBezTo>
                    <a:pt x="7883" y="26296"/>
                    <a:pt x="7905" y="26441"/>
                    <a:pt x="7925" y="26586"/>
                  </a:cubicBezTo>
                  <a:cubicBezTo>
                    <a:pt x="7935" y="26691"/>
                    <a:pt x="7946" y="26796"/>
                    <a:pt x="7952" y="26905"/>
                  </a:cubicBezTo>
                  <a:cubicBezTo>
                    <a:pt x="7957" y="26999"/>
                    <a:pt x="7952" y="27091"/>
                    <a:pt x="7951" y="27185"/>
                  </a:cubicBezTo>
                  <a:cubicBezTo>
                    <a:pt x="7942" y="27292"/>
                    <a:pt x="7937" y="27400"/>
                    <a:pt x="7924" y="27506"/>
                  </a:cubicBezTo>
                  <a:cubicBezTo>
                    <a:pt x="7908" y="27631"/>
                    <a:pt x="7893" y="27755"/>
                    <a:pt x="7876" y="27878"/>
                  </a:cubicBezTo>
                  <a:cubicBezTo>
                    <a:pt x="7846" y="28049"/>
                    <a:pt x="7818" y="28219"/>
                    <a:pt x="7785" y="28388"/>
                  </a:cubicBezTo>
                  <a:cubicBezTo>
                    <a:pt x="7772" y="28447"/>
                    <a:pt x="7761" y="28506"/>
                    <a:pt x="7746" y="28564"/>
                  </a:cubicBezTo>
                  <a:cubicBezTo>
                    <a:pt x="7732" y="28609"/>
                    <a:pt x="7716" y="28653"/>
                    <a:pt x="7698" y="28696"/>
                  </a:cubicBezTo>
                  <a:cubicBezTo>
                    <a:pt x="7700" y="28694"/>
                    <a:pt x="7700" y="28693"/>
                    <a:pt x="7701" y="28693"/>
                  </a:cubicBezTo>
                  <a:lnTo>
                    <a:pt x="7701" y="28693"/>
                  </a:lnTo>
                  <a:cubicBezTo>
                    <a:pt x="7698" y="28698"/>
                    <a:pt x="7695" y="28704"/>
                    <a:pt x="7694" y="28709"/>
                  </a:cubicBezTo>
                  <a:cubicBezTo>
                    <a:pt x="7693" y="28711"/>
                    <a:pt x="7692" y="28713"/>
                    <a:pt x="7691" y="28715"/>
                  </a:cubicBezTo>
                  <a:lnTo>
                    <a:pt x="7691" y="28713"/>
                  </a:lnTo>
                  <a:cubicBezTo>
                    <a:pt x="7606" y="28900"/>
                    <a:pt x="7522" y="29086"/>
                    <a:pt x="7442" y="29274"/>
                  </a:cubicBezTo>
                  <a:lnTo>
                    <a:pt x="7441" y="29273"/>
                  </a:lnTo>
                  <a:cubicBezTo>
                    <a:pt x="7362" y="29455"/>
                    <a:pt x="7308" y="29643"/>
                    <a:pt x="7246" y="29831"/>
                  </a:cubicBezTo>
                  <a:cubicBezTo>
                    <a:pt x="7210" y="29943"/>
                    <a:pt x="7168" y="30053"/>
                    <a:pt x="7121" y="30161"/>
                  </a:cubicBezTo>
                  <a:cubicBezTo>
                    <a:pt x="7076" y="30260"/>
                    <a:pt x="7032" y="30360"/>
                    <a:pt x="6998" y="30463"/>
                  </a:cubicBezTo>
                  <a:cubicBezTo>
                    <a:pt x="6921" y="30683"/>
                    <a:pt x="6862" y="30909"/>
                    <a:pt x="6797" y="31132"/>
                  </a:cubicBezTo>
                  <a:cubicBezTo>
                    <a:pt x="6798" y="31129"/>
                    <a:pt x="6799" y="31125"/>
                    <a:pt x="6800" y="31121"/>
                  </a:cubicBezTo>
                  <a:lnTo>
                    <a:pt x="6800" y="31121"/>
                  </a:lnTo>
                  <a:cubicBezTo>
                    <a:pt x="6774" y="31207"/>
                    <a:pt x="6746" y="31293"/>
                    <a:pt x="6717" y="31378"/>
                  </a:cubicBezTo>
                  <a:cubicBezTo>
                    <a:pt x="6656" y="31550"/>
                    <a:pt x="6578" y="31713"/>
                    <a:pt x="6509" y="31879"/>
                  </a:cubicBezTo>
                  <a:cubicBezTo>
                    <a:pt x="6441" y="32037"/>
                    <a:pt x="6378" y="32197"/>
                    <a:pt x="6321" y="32361"/>
                  </a:cubicBezTo>
                  <a:cubicBezTo>
                    <a:pt x="6263" y="32528"/>
                    <a:pt x="6207" y="32695"/>
                    <a:pt x="6158" y="32864"/>
                  </a:cubicBezTo>
                  <a:cubicBezTo>
                    <a:pt x="6105" y="33044"/>
                    <a:pt x="6063" y="33226"/>
                    <a:pt x="6023" y="33409"/>
                  </a:cubicBezTo>
                  <a:cubicBezTo>
                    <a:pt x="5983" y="33598"/>
                    <a:pt x="5941" y="33788"/>
                    <a:pt x="5893" y="33974"/>
                  </a:cubicBezTo>
                  <a:cubicBezTo>
                    <a:pt x="5846" y="34161"/>
                    <a:pt x="5798" y="34346"/>
                    <a:pt x="5767" y="34535"/>
                  </a:cubicBezTo>
                  <a:cubicBezTo>
                    <a:pt x="5708" y="34898"/>
                    <a:pt x="5711" y="35269"/>
                    <a:pt x="5688" y="35633"/>
                  </a:cubicBezTo>
                  <a:cubicBezTo>
                    <a:pt x="5678" y="35799"/>
                    <a:pt x="5665" y="35967"/>
                    <a:pt x="5666" y="36134"/>
                  </a:cubicBezTo>
                  <a:cubicBezTo>
                    <a:pt x="5668" y="36234"/>
                    <a:pt x="5668" y="36333"/>
                    <a:pt x="5676" y="36431"/>
                  </a:cubicBezTo>
                  <a:cubicBezTo>
                    <a:pt x="5682" y="36511"/>
                    <a:pt x="5690" y="36592"/>
                    <a:pt x="5699" y="36671"/>
                  </a:cubicBezTo>
                  <a:cubicBezTo>
                    <a:pt x="5717" y="36856"/>
                    <a:pt x="5734" y="37039"/>
                    <a:pt x="5753" y="37223"/>
                  </a:cubicBezTo>
                  <a:cubicBezTo>
                    <a:pt x="5773" y="37407"/>
                    <a:pt x="5800" y="37594"/>
                    <a:pt x="5832" y="37778"/>
                  </a:cubicBezTo>
                  <a:cubicBezTo>
                    <a:pt x="5894" y="38137"/>
                    <a:pt x="5957" y="38498"/>
                    <a:pt x="6005" y="38862"/>
                  </a:cubicBezTo>
                  <a:cubicBezTo>
                    <a:pt x="6029" y="39047"/>
                    <a:pt x="6050" y="39232"/>
                    <a:pt x="6073" y="39417"/>
                  </a:cubicBezTo>
                  <a:cubicBezTo>
                    <a:pt x="6094" y="39590"/>
                    <a:pt x="6119" y="39761"/>
                    <a:pt x="6141" y="39932"/>
                  </a:cubicBezTo>
                  <a:cubicBezTo>
                    <a:pt x="6146" y="39994"/>
                    <a:pt x="6155" y="40055"/>
                    <a:pt x="6158" y="40117"/>
                  </a:cubicBezTo>
                  <a:cubicBezTo>
                    <a:pt x="6159" y="40174"/>
                    <a:pt x="6162" y="40233"/>
                    <a:pt x="6165" y="40291"/>
                  </a:cubicBezTo>
                  <a:cubicBezTo>
                    <a:pt x="6162" y="40374"/>
                    <a:pt x="6161" y="40457"/>
                    <a:pt x="6154" y="40541"/>
                  </a:cubicBezTo>
                  <a:cubicBezTo>
                    <a:pt x="6145" y="40618"/>
                    <a:pt x="6134" y="40693"/>
                    <a:pt x="6122" y="40769"/>
                  </a:cubicBezTo>
                  <a:cubicBezTo>
                    <a:pt x="6097" y="40895"/>
                    <a:pt x="6068" y="41022"/>
                    <a:pt x="6036" y="41149"/>
                  </a:cubicBezTo>
                  <a:cubicBezTo>
                    <a:pt x="6017" y="41211"/>
                    <a:pt x="5998" y="41273"/>
                    <a:pt x="5975" y="41334"/>
                  </a:cubicBezTo>
                  <a:cubicBezTo>
                    <a:pt x="5954" y="41388"/>
                    <a:pt x="5933" y="41441"/>
                    <a:pt x="5910" y="41494"/>
                  </a:cubicBezTo>
                  <a:lnTo>
                    <a:pt x="5911" y="41493"/>
                  </a:lnTo>
                  <a:lnTo>
                    <a:pt x="5911" y="41493"/>
                  </a:lnTo>
                  <a:cubicBezTo>
                    <a:pt x="5911" y="41494"/>
                    <a:pt x="5910" y="41494"/>
                    <a:pt x="5910" y="41495"/>
                  </a:cubicBezTo>
                  <a:lnTo>
                    <a:pt x="5908" y="41497"/>
                  </a:lnTo>
                  <a:cubicBezTo>
                    <a:pt x="5908" y="41497"/>
                    <a:pt x="5908" y="41498"/>
                    <a:pt x="5907" y="41498"/>
                  </a:cubicBezTo>
                  <a:lnTo>
                    <a:pt x="5907" y="41499"/>
                  </a:lnTo>
                  <a:cubicBezTo>
                    <a:pt x="5907" y="41500"/>
                    <a:pt x="5906" y="41501"/>
                    <a:pt x="5905" y="41501"/>
                  </a:cubicBezTo>
                  <a:cubicBezTo>
                    <a:pt x="5905" y="41502"/>
                    <a:pt x="5905" y="41504"/>
                    <a:pt x="5904" y="41506"/>
                  </a:cubicBezTo>
                  <a:cubicBezTo>
                    <a:pt x="5889" y="41534"/>
                    <a:pt x="5872" y="41565"/>
                    <a:pt x="5855" y="41595"/>
                  </a:cubicBezTo>
                  <a:cubicBezTo>
                    <a:pt x="5828" y="41645"/>
                    <a:pt x="5798" y="41691"/>
                    <a:pt x="5765" y="41738"/>
                  </a:cubicBezTo>
                  <a:cubicBezTo>
                    <a:pt x="5734" y="41784"/>
                    <a:pt x="5700" y="41827"/>
                    <a:pt x="5665" y="41870"/>
                  </a:cubicBezTo>
                  <a:cubicBezTo>
                    <a:pt x="5623" y="41918"/>
                    <a:pt x="5577" y="41966"/>
                    <a:pt x="5532" y="42013"/>
                  </a:cubicBezTo>
                  <a:cubicBezTo>
                    <a:pt x="5483" y="42054"/>
                    <a:pt x="5434" y="42096"/>
                    <a:pt x="5383" y="42136"/>
                  </a:cubicBezTo>
                  <a:cubicBezTo>
                    <a:pt x="5337" y="42167"/>
                    <a:pt x="5289" y="42197"/>
                    <a:pt x="5239" y="42227"/>
                  </a:cubicBezTo>
                  <a:cubicBezTo>
                    <a:pt x="5192" y="42249"/>
                    <a:pt x="5144" y="42268"/>
                    <a:pt x="5097" y="42289"/>
                  </a:cubicBezTo>
                  <a:cubicBezTo>
                    <a:pt x="5045" y="42306"/>
                    <a:pt x="4996" y="42322"/>
                    <a:pt x="4943" y="42336"/>
                  </a:cubicBezTo>
                  <a:cubicBezTo>
                    <a:pt x="4866" y="42350"/>
                    <a:pt x="4791" y="42363"/>
                    <a:pt x="4714" y="42372"/>
                  </a:cubicBezTo>
                  <a:cubicBezTo>
                    <a:pt x="4681" y="42376"/>
                    <a:pt x="4648" y="42377"/>
                    <a:pt x="4614" y="42379"/>
                  </a:cubicBezTo>
                  <a:cubicBezTo>
                    <a:pt x="4607" y="42364"/>
                    <a:pt x="4599" y="42351"/>
                    <a:pt x="4588" y="42339"/>
                  </a:cubicBezTo>
                  <a:cubicBezTo>
                    <a:pt x="4560" y="42296"/>
                    <a:pt x="4528" y="42255"/>
                    <a:pt x="4497" y="42214"/>
                  </a:cubicBezTo>
                  <a:cubicBezTo>
                    <a:pt x="4453" y="42148"/>
                    <a:pt x="4406" y="42084"/>
                    <a:pt x="4362" y="42020"/>
                  </a:cubicBezTo>
                  <a:cubicBezTo>
                    <a:pt x="4262" y="41867"/>
                    <a:pt x="4166" y="41714"/>
                    <a:pt x="4075" y="41554"/>
                  </a:cubicBezTo>
                  <a:cubicBezTo>
                    <a:pt x="3991" y="41405"/>
                    <a:pt x="3913" y="41252"/>
                    <a:pt x="3835" y="41100"/>
                  </a:cubicBezTo>
                  <a:lnTo>
                    <a:pt x="3835" y="41100"/>
                  </a:lnTo>
                  <a:cubicBezTo>
                    <a:pt x="3839" y="41108"/>
                    <a:pt x="3843" y="41115"/>
                    <a:pt x="3847" y="41121"/>
                  </a:cubicBezTo>
                  <a:cubicBezTo>
                    <a:pt x="3756" y="40941"/>
                    <a:pt x="3668" y="40757"/>
                    <a:pt x="3585" y="40572"/>
                  </a:cubicBezTo>
                  <a:cubicBezTo>
                    <a:pt x="3507" y="40399"/>
                    <a:pt x="3440" y="40222"/>
                    <a:pt x="3375" y="40043"/>
                  </a:cubicBezTo>
                  <a:cubicBezTo>
                    <a:pt x="3342" y="39941"/>
                    <a:pt x="3309" y="39840"/>
                    <a:pt x="3283" y="39736"/>
                  </a:cubicBezTo>
                  <a:cubicBezTo>
                    <a:pt x="3257" y="39638"/>
                    <a:pt x="3234" y="39542"/>
                    <a:pt x="3210" y="39443"/>
                  </a:cubicBezTo>
                  <a:lnTo>
                    <a:pt x="3210" y="39442"/>
                  </a:lnTo>
                  <a:cubicBezTo>
                    <a:pt x="3209" y="39438"/>
                    <a:pt x="3209" y="39435"/>
                    <a:pt x="3208" y="39431"/>
                  </a:cubicBezTo>
                  <a:lnTo>
                    <a:pt x="3208" y="39431"/>
                  </a:lnTo>
                  <a:cubicBezTo>
                    <a:pt x="3209" y="39431"/>
                    <a:pt x="3209" y="39432"/>
                    <a:pt x="3209" y="39432"/>
                  </a:cubicBezTo>
                  <a:lnTo>
                    <a:pt x="3209" y="39432"/>
                  </a:lnTo>
                  <a:cubicBezTo>
                    <a:pt x="3191" y="39334"/>
                    <a:pt x="3175" y="39241"/>
                    <a:pt x="3164" y="39143"/>
                  </a:cubicBezTo>
                  <a:cubicBezTo>
                    <a:pt x="3153" y="39049"/>
                    <a:pt x="3145" y="38959"/>
                    <a:pt x="3137" y="38865"/>
                  </a:cubicBezTo>
                  <a:lnTo>
                    <a:pt x="3137" y="38875"/>
                  </a:lnTo>
                  <a:cubicBezTo>
                    <a:pt x="3137" y="38867"/>
                    <a:pt x="3136" y="38859"/>
                    <a:pt x="3135" y="38851"/>
                  </a:cubicBezTo>
                  <a:cubicBezTo>
                    <a:pt x="3125" y="38651"/>
                    <a:pt x="3115" y="38451"/>
                    <a:pt x="3111" y="38252"/>
                  </a:cubicBezTo>
                  <a:cubicBezTo>
                    <a:pt x="3107" y="38057"/>
                    <a:pt x="3113" y="37862"/>
                    <a:pt x="3123" y="37667"/>
                  </a:cubicBezTo>
                  <a:cubicBezTo>
                    <a:pt x="3148" y="37329"/>
                    <a:pt x="3177" y="36993"/>
                    <a:pt x="3212" y="36655"/>
                  </a:cubicBezTo>
                  <a:cubicBezTo>
                    <a:pt x="3227" y="36514"/>
                    <a:pt x="3246" y="36371"/>
                    <a:pt x="3269" y="36231"/>
                  </a:cubicBezTo>
                  <a:cubicBezTo>
                    <a:pt x="3295" y="36072"/>
                    <a:pt x="3325" y="35914"/>
                    <a:pt x="3357" y="35756"/>
                  </a:cubicBezTo>
                  <a:lnTo>
                    <a:pt x="3357" y="35756"/>
                  </a:lnTo>
                  <a:cubicBezTo>
                    <a:pt x="3356" y="35764"/>
                    <a:pt x="3355" y="35770"/>
                    <a:pt x="3353" y="35777"/>
                  </a:cubicBezTo>
                  <a:lnTo>
                    <a:pt x="3353" y="35777"/>
                  </a:lnTo>
                  <a:cubicBezTo>
                    <a:pt x="3422" y="35499"/>
                    <a:pt x="3495" y="35224"/>
                    <a:pt x="3584" y="34951"/>
                  </a:cubicBezTo>
                  <a:cubicBezTo>
                    <a:pt x="3675" y="34671"/>
                    <a:pt x="3772" y="34391"/>
                    <a:pt x="3866" y="34113"/>
                  </a:cubicBezTo>
                  <a:cubicBezTo>
                    <a:pt x="4046" y="33571"/>
                    <a:pt x="4176" y="33015"/>
                    <a:pt x="4343" y="32469"/>
                  </a:cubicBezTo>
                  <a:cubicBezTo>
                    <a:pt x="4455" y="32107"/>
                    <a:pt x="4587" y="31750"/>
                    <a:pt x="4707" y="31389"/>
                  </a:cubicBezTo>
                  <a:cubicBezTo>
                    <a:pt x="4765" y="31210"/>
                    <a:pt x="4812" y="31027"/>
                    <a:pt x="4859" y="30844"/>
                  </a:cubicBezTo>
                  <a:cubicBezTo>
                    <a:pt x="4904" y="30665"/>
                    <a:pt x="4951" y="30488"/>
                    <a:pt x="5003" y="30311"/>
                  </a:cubicBezTo>
                  <a:cubicBezTo>
                    <a:pt x="5030" y="30216"/>
                    <a:pt x="5058" y="30121"/>
                    <a:pt x="5083" y="30025"/>
                  </a:cubicBezTo>
                  <a:cubicBezTo>
                    <a:pt x="5104" y="29946"/>
                    <a:pt x="5118" y="29866"/>
                    <a:pt x="5132" y="29785"/>
                  </a:cubicBezTo>
                  <a:cubicBezTo>
                    <a:pt x="5162" y="29597"/>
                    <a:pt x="5189" y="29409"/>
                    <a:pt x="5208" y="29220"/>
                  </a:cubicBezTo>
                  <a:cubicBezTo>
                    <a:pt x="5224" y="29035"/>
                    <a:pt x="5234" y="28852"/>
                    <a:pt x="5241" y="28668"/>
                  </a:cubicBezTo>
                  <a:cubicBezTo>
                    <a:pt x="5247" y="28501"/>
                    <a:pt x="5247" y="28332"/>
                    <a:pt x="5256" y="28165"/>
                  </a:cubicBezTo>
                  <a:cubicBezTo>
                    <a:pt x="5269" y="28008"/>
                    <a:pt x="5287" y="27849"/>
                    <a:pt x="5292" y="27691"/>
                  </a:cubicBezTo>
                  <a:cubicBezTo>
                    <a:pt x="5298" y="27544"/>
                    <a:pt x="5291" y="27398"/>
                    <a:pt x="5275" y="27252"/>
                  </a:cubicBezTo>
                  <a:cubicBezTo>
                    <a:pt x="5258" y="27100"/>
                    <a:pt x="5234" y="26949"/>
                    <a:pt x="5214" y="26798"/>
                  </a:cubicBezTo>
                  <a:cubicBezTo>
                    <a:pt x="5195" y="26653"/>
                    <a:pt x="5177" y="26507"/>
                    <a:pt x="5158" y="26363"/>
                  </a:cubicBezTo>
                  <a:cubicBezTo>
                    <a:pt x="5117" y="26037"/>
                    <a:pt x="5065" y="25715"/>
                    <a:pt x="4990" y="25396"/>
                  </a:cubicBezTo>
                  <a:cubicBezTo>
                    <a:pt x="4908" y="25041"/>
                    <a:pt x="4803" y="24694"/>
                    <a:pt x="4698" y="24346"/>
                  </a:cubicBezTo>
                  <a:cubicBezTo>
                    <a:pt x="4593" y="24007"/>
                    <a:pt x="4468" y="23679"/>
                    <a:pt x="4349" y="23344"/>
                  </a:cubicBezTo>
                  <a:cubicBezTo>
                    <a:pt x="4288" y="23169"/>
                    <a:pt x="4225" y="22995"/>
                    <a:pt x="4158" y="22822"/>
                  </a:cubicBezTo>
                  <a:cubicBezTo>
                    <a:pt x="4092" y="22646"/>
                    <a:pt x="4024" y="22472"/>
                    <a:pt x="3962" y="22297"/>
                  </a:cubicBezTo>
                  <a:lnTo>
                    <a:pt x="3962" y="22297"/>
                  </a:lnTo>
                  <a:lnTo>
                    <a:pt x="3970" y="22318"/>
                  </a:lnTo>
                  <a:cubicBezTo>
                    <a:pt x="3876" y="22021"/>
                    <a:pt x="3798" y="21723"/>
                    <a:pt x="3733" y="21419"/>
                  </a:cubicBezTo>
                  <a:lnTo>
                    <a:pt x="3733" y="21419"/>
                  </a:lnTo>
                  <a:lnTo>
                    <a:pt x="3734" y="21421"/>
                  </a:lnTo>
                  <a:cubicBezTo>
                    <a:pt x="3702" y="21256"/>
                    <a:pt x="3674" y="21090"/>
                    <a:pt x="3650" y="20924"/>
                  </a:cubicBezTo>
                  <a:cubicBezTo>
                    <a:pt x="3626" y="20762"/>
                    <a:pt x="3612" y="20598"/>
                    <a:pt x="3598" y="20436"/>
                  </a:cubicBezTo>
                  <a:cubicBezTo>
                    <a:pt x="3578" y="20100"/>
                    <a:pt x="3564" y="19768"/>
                    <a:pt x="3575" y="19433"/>
                  </a:cubicBezTo>
                  <a:lnTo>
                    <a:pt x="3575" y="19433"/>
                  </a:lnTo>
                  <a:cubicBezTo>
                    <a:pt x="3575" y="19433"/>
                    <a:pt x="3574" y="19435"/>
                    <a:pt x="3574" y="19436"/>
                  </a:cubicBezTo>
                  <a:lnTo>
                    <a:pt x="3574" y="19436"/>
                  </a:lnTo>
                  <a:cubicBezTo>
                    <a:pt x="3576" y="19431"/>
                    <a:pt x="3576" y="19425"/>
                    <a:pt x="3576" y="19420"/>
                  </a:cubicBezTo>
                  <a:lnTo>
                    <a:pt x="3576" y="19417"/>
                  </a:lnTo>
                  <a:cubicBezTo>
                    <a:pt x="3582" y="19329"/>
                    <a:pt x="3586" y="19241"/>
                    <a:pt x="3601" y="19155"/>
                  </a:cubicBezTo>
                  <a:cubicBezTo>
                    <a:pt x="3615" y="19069"/>
                    <a:pt x="3630" y="18982"/>
                    <a:pt x="3647" y="18896"/>
                  </a:cubicBezTo>
                  <a:cubicBezTo>
                    <a:pt x="3692" y="18707"/>
                    <a:pt x="3738" y="18520"/>
                    <a:pt x="3786" y="18331"/>
                  </a:cubicBezTo>
                  <a:cubicBezTo>
                    <a:pt x="3834" y="18135"/>
                    <a:pt x="3876" y="17939"/>
                    <a:pt x="3917" y="17740"/>
                  </a:cubicBezTo>
                  <a:lnTo>
                    <a:pt x="3917" y="17740"/>
                  </a:lnTo>
                  <a:cubicBezTo>
                    <a:pt x="3915" y="17747"/>
                    <a:pt x="3913" y="17756"/>
                    <a:pt x="3912" y="17763"/>
                  </a:cubicBezTo>
                  <a:cubicBezTo>
                    <a:pt x="3942" y="17627"/>
                    <a:pt x="3974" y="17493"/>
                    <a:pt x="4014" y="17359"/>
                  </a:cubicBezTo>
                  <a:cubicBezTo>
                    <a:pt x="4055" y="17226"/>
                    <a:pt x="4098" y="17089"/>
                    <a:pt x="4141" y="16956"/>
                  </a:cubicBezTo>
                  <a:cubicBezTo>
                    <a:pt x="4218" y="16712"/>
                    <a:pt x="4296" y="16467"/>
                    <a:pt x="4349" y="16219"/>
                  </a:cubicBezTo>
                  <a:cubicBezTo>
                    <a:pt x="4405" y="15962"/>
                    <a:pt x="4454" y="15702"/>
                    <a:pt x="4505" y="15444"/>
                  </a:cubicBezTo>
                  <a:cubicBezTo>
                    <a:pt x="4519" y="15364"/>
                    <a:pt x="4535" y="15283"/>
                    <a:pt x="4551" y="15203"/>
                  </a:cubicBezTo>
                  <a:cubicBezTo>
                    <a:pt x="4557" y="15147"/>
                    <a:pt x="4568" y="15091"/>
                    <a:pt x="4582" y="15037"/>
                  </a:cubicBezTo>
                  <a:lnTo>
                    <a:pt x="4585" y="15018"/>
                  </a:lnTo>
                  <a:cubicBezTo>
                    <a:pt x="4586" y="15012"/>
                    <a:pt x="4587" y="15005"/>
                    <a:pt x="4589" y="14999"/>
                  </a:cubicBezTo>
                  <a:cubicBezTo>
                    <a:pt x="4607" y="14917"/>
                    <a:pt x="4629" y="14838"/>
                    <a:pt x="4653" y="14756"/>
                  </a:cubicBezTo>
                  <a:cubicBezTo>
                    <a:pt x="4677" y="14679"/>
                    <a:pt x="4699" y="14601"/>
                    <a:pt x="4723" y="14521"/>
                  </a:cubicBezTo>
                  <a:cubicBezTo>
                    <a:pt x="4726" y="14508"/>
                    <a:pt x="4731" y="14494"/>
                    <a:pt x="4734" y="14482"/>
                  </a:cubicBezTo>
                  <a:cubicBezTo>
                    <a:pt x="4778" y="14327"/>
                    <a:pt x="4827" y="14172"/>
                    <a:pt x="4873" y="14016"/>
                  </a:cubicBezTo>
                  <a:cubicBezTo>
                    <a:pt x="4883" y="13980"/>
                    <a:pt x="4892" y="13944"/>
                    <a:pt x="4901" y="13906"/>
                  </a:cubicBezTo>
                  <a:cubicBezTo>
                    <a:pt x="4927" y="13794"/>
                    <a:pt x="4950" y="13684"/>
                    <a:pt x="4968" y="13571"/>
                  </a:cubicBezTo>
                  <a:cubicBezTo>
                    <a:pt x="5004" y="13344"/>
                    <a:pt x="5016" y="13113"/>
                    <a:pt x="5025" y="12884"/>
                  </a:cubicBezTo>
                  <a:cubicBezTo>
                    <a:pt x="5040" y="12519"/>
                    <a:pt x="5039" y="12153"/>
                    <a:pt x="5028" y="11786"/>
                  </a:cubicBezTo>
                  <a:cubicBezTo>
                    <a:pt x="5017" y="11423"/>
                    <a:pt x="4995" y="11059"/>
                    <a:pt x="4951" y="10698"/>
                  </a:cubicBezTo>
                  <a:cubicBezTo>
                    <a:pt x="4907" y="10327"/>
                    <a:pt x="4842" y="9960"/>
                    <a:pt x="4773" y="9592"/>
                  </a:cubicBezTo>
                  <a:cubicBezTo>
                    <a:pt x="4703" y="9224"/>
                    <a:pt x="4612" y="8861"/>
                    <a:pt x="4536" y="8494"/>
                  </a:cubicBezTo>
                  <a:lnTo>
                    <a:pt x="4536" y="8494"/>
                  </a:lnTo>
                  <a:cubicBezTo>
                    <a:pt x="4537" y="8498"/>
                    <a:pt x="4538" y="8503"/>
                    <a:pt x="4541" y="8507"/>
                  </a:cubicBezTo>
                  <a:cubicBezTo>
                    <a:pt x="4479" y="8190"/>
                    <a:pt x="4418" y="7874"/>
                    <a:pt x="4350" y="7560"/>
                  </a:cubicBezTo>
                  <a:cubicBezTo>
                    <a:pt x="4286" y="7258"/>
                    <a:pt x="4211" y="6957"/>
                    <a:pt x="4144" y="6654"/>
                  </a:cubicBezTo>
                  <a:lnTo>
                    <a:pt x="4144" y="6654"/>
                  </a:lnTo>
                  <a:cubicBezTo>
                    <a:pt x="4144" y="6658"/>
                    <a:pt x="4145" y="6662"/>
                    <a:pt x="4145" y="6665"/>
                  </a:cubicBezTo>
                  <a:lnTo>
                    <a:pt x="4145" y="6665"/>
                  </a:lnTo>
                  <a:cubicBezTo>
                    <a:pt x="4105" y="6469"/>
                    <a:pt x="4069" y="6274"/>
                    <a:pt x="4040" y="6074"/>
                  </a:cubicBezTo>
                  <a:cubicBezTo>
                    <a:pt x="4006" y="5842"/>
                    <a:pt x="3974" y="5608"/>
                    <a:pt x="3940" y="5374"/>
                  </a:cubicBezTo>
                  <a:cubicBezTo>
                    <a:pt x="3910" y="5167"/>
                    <a:pt x="3885" y="4960"/>
                    <a:pt x="3862" y="4753"/>
                  </a:cubicBezTo>
                  <a:cubicBezTo>
                    <a:pt x="3839" y="4554"/>
                    <a:pt x="3828" y="4353"/>
                    <a:pt x="3814" y="4153"/>
                  </a:cubicBezTo>
                  <a:cubicBezTo>
                    <a:pt x="3797" y="3860"/>
                    <a:pt x="3778" y="3568"/>
                    <a:pt x="3780" y="3274"/>
                  </a:cubicBezTo>
                  <a:cubicBezTo>
                    <a:pt x="3783" y="2974"/>
                    <a:pt x="3792" y="2672"/>
                    <a:pt x="3810" y="2371"/>
                  </a:cubicBezTo>
                  <a:lnTo>
                    <a:pt x="3810" y="2371"/>
                  </a:lnTo>
                  <a:cubicBezTo>
                    <a:pt x="3820" y="2262"/>
                    <a:pt x="3829" y="2153"/>
                    <a:pt x="3843" y="2043"/>
                  </a:cubicBezTo>
                  <a:cubicBezTo>
                    <a:pt x="3857" y="1936"/>
                    <a:pt x="3874" y="1831"/>
                    <a:pt x="3892" y="1722"/>
                  </a:cubicBezTo>
                  <a:cubicBezTo>
                    <a:pt x="3930" y="1533"/>
                    <a:pt x="3971" y="1348"/>
                    <a:pt x="4020" y="1162"/>
                  </a:cubicBezTo>
                  <a:cubicBezTo>
                    <a:pt x="4070" y="978"/>
                    <a:pt x="4131" y="792"/>
                    <a:pt x="4192" y="608"/>
                  </a:cubicBezTo>
                  <a:lnTo>
                    <a:pt x="4192" y="608"/>
                  </a:lnTo>
                  <a:cubicBezTo>
                    <a:pt x="4192" y="612"/>
                    <a:pt x="4190" y="616"/>
                    <a:pt x="4190" y="619"/>
                  </a:cubicBezTo>
                  <a:cubicBezTo>
                    <a:pt x="4222" y="532"/>
                    <a:pt x="4254" y="446"/>
                    <a:pt x="4287" y="361"/>
                  </a:cubicBezTo>
                  <a:cubicBezTo>
                    <a:pt x="4308" y="360"/>
                    <a:pt x="4329" y="359"/>
                    <a:pt x="4351" y="359"/>
                  </a:cubicBezTo>
                  <a:close/>
                  <a:moveTo>
                    <a:pt x="3871" y="450"/>
                  </a:moveTo>
                  <a:lnTo>
                    <a:pt x="3871" y="450"/>
                  </a:lnTo>
                  <a:cubicBezTo>
                    <a:pt x="3815" y="602"/>
                    <a:pt x="3766" y="756"/>
                    <a:pt x="3718" y="911"/>
                  </a:cubicBezTo>
                  <a:cubicBezTo>
                    <a:pt x="3671" y="1067"/>
                    <a:pt x="3635" y="1227"/>
                    <a:pt x="3597" y="1384"/>
                  </a:cubicBezTo>
                  <a:cubicBezTo>
                    <a:pt x="3558" y="1546"/>
                    <a:pt x="3530" y="1710"/>
                    <a:pt x="3504" y="1872"/>
                  </a:cubicBezTo>
                  <a:cubicBezTo>
                    <a:pt x="3476" y="2037"/>
                    <a:pt x="3459" y="2202"/>
                    <a:pt x="3452" y="2368"/>
                  </a:cubicBezTo>
                  <a:cubicBezTo>
                    <a:pt x="3432" y="2694"/>
                    <a:pt x="3419" y="3022"/>
                    <a:pt x="3423" y="3349"/>
                  </a:cubicBezTo>
                  <a:cubicBezTo>
                    <a:pt x="3426" y="3538"/>
                    <a:pt x="3431" y="3728"/>
                    <a:pt x="3440" y="3917"/>
                  </a:cubicBezTo>
                  <a:cubicBezTo>
                    <a:pt x="3452" y="4108"/>
                    <a:pt x="3460" y="4300"/>
                    <a:pt x="3478" y="4493"/>
                  </a:cubicBezTo>
                  <a:cubicBezTo>
                    <a:pt x="3513" y="4882"/>
                    <a:pt x="3563" y="5268"/>
                    <a:pt x="3618" y="5654"/>
                  </a:cubicBezTo>
                  <a:cubicBezTo>
                    <a:pt x="3669" y="6020"/>
                    <a:pt x="3715" y="6390"/>
                    <a:pt x="3798" y="6752"/>
                  </a:cubicBezTo>
                  <a:cubicBezTo>
                    <a:pt x="3884" y="7126"/>
                    <a:pt x="3975" y="7497"/>
                    <a:pt x="4052" y="7874"/>
                  </a:cubicBezTo>
                  <a:cubicBezTo>
                    <a:pt x="4051" y="7867"/>
                    <a:pt x="4050" y="7863"/>
                    <a:pt x="4049" y="7855"/>
                  </a:cubicBezTo>
                  <a:lnTo>
                    <a:pt x="4049" y="7855"/>
                  </a:lnTo>
                  <a:cubicBezTo>
                    <a:pt x="4098" y="8107"/>
                    <a:pt x="4145" y="8359"/>
                    <a:pt x="4195" y="8609"/>
                  </a:cubicBezTo>
                  <a:cubicBezTo>
                    <a:pt x="4250" y="8871"/>
                    <a:pt x="4310" y="9133"/>
                    <a:pt x="4368" y="9394"/>
                  </a:cubicBezTo>
                  <a:lnTo>
                    <a:pt x="4367" y="9393"/>
                  </a:lnTo>
                  <a:lnTo>
                    <a:pt x="4367" y="9393"/>
                  </a:lnTo>
                  <a:cubicBezTo>
                    <a:pt x="4430" y="9698"/>
                    <a:pt x="4486" y="10004"/>
                    <a:pt x="4534" y="10312"/>
                  </a:cubicBezTo>
                  <a:cubicBezTo>
                    <a:pt x="4583" y="10608"/>
                    <a:pt x="4617" y="10902"/>
                    <a:pt x="4640" y="11199"/>
                  </a:cubicBezTo>
                  <a:lnTo>
                    <a:pt x="4640" y="11194"/>
                  </a:lnTo>
                  <a:cubicBezTo>
                    <a:pt x="4641" y="11202"/>
                    <a:pt x="4642" y="11210"/>
                    <a:pt x="4641" y="11218"/>
                  </a:cubicBezTo>
                  <a:cubicBezTo>
                    <a:pt x="4662" y="11554"/>
                    <a:pt x="4676" y="11890"/>
                    <a:pt x="4678" y="12225"/>
                  </a:cubicBezTo>
                  <a:cubicBezTo>
                    <a:pt x="4679" y="12554"/>
                    <a:pt x="4669" y="12882"/>
                    <a:pt x="4649" y="13208"/>
                  </a:cubicBezTo>
                  <a:cubicBezTo>
                    <a:pt x="4638" y="13362"/>
                    <a:pt x="4618" y="13513"/>
                    <a:pt x="4589" y="13662"/>
                  </a:cubicBezTo>
                  <a:cubicBezTo>
                    <a:pt x="4560" y="13801"/>
                    <a:pt x="4518" y="13936"/>
                    <a:pt x="4487" y="14074"/>
                  </a:cubicBezTo>
                  <a:cubicBezTo>
                    <a:pt x="4484" y="14086"/>
                    <a:pt x="4482" y="14097"/>
                    <a:pt x="4480" y="14108"/>
                  </a:cubicBezTo>
                  <a:cubicBezTo>
                    <a:pt x="4475" y="14110"/>
                    <a:pt x="4471" y="14110"/>
                    <a:pt x="4467" y="14113"/>
                  </a:cubicBezTo>
                  <a:cubicBezTo>
                    <a:pt x="4454" y="14171"/>
                    <a:pt x="4446" y="14235"/>
                    <a:pt x="4418" y="14285"/>
                  </a:cubicBezTo>
                  <a:lnTo>
                    <a:pt x="4414" y="14294"/>
                  </a:lnTo>
                  <a:cubicBezTo>
                    <a:pt x="4406" y="14316"/>
                    <a:pt x="4401" y="14337"/>
                    <a:pt x="4395" y="14360"/>
                  </a:cubicBezTo>
                  <a:cubicBezTo>
                    <a:pt x="4375" y="14445"/>
                    <a:pt x="4354" y="14528"/>
                    <a:pt x="4333" y="14613"/>
                  </a:cubicBezTo>
                  <a:cubicBezTo>
                    <a:pt x="4301" y="14741"/>
                    <a:pt x="4260" y="14868"/>
                    <a:pt x="4230" y="14999"/>
                  </a:cubicBezTo>
                  <a:cubicBezTo>
                    <a:pt x="4227" y="15012"/>
                    <a:pt x="4223" y="15024"/>
                    <a:pt x="4217" y="15036"/>
                  </a:cubicBezTo>
                  <a:cubicBezTo>
                    <a:pt x="4210" y="15077"/>
                    <a:pt x="4202" y="15119"/>
                    <a:pt x="4195" y="15162"/>
                  </a:cubicBezTo>
                  <a:cubicBezTo>
                    <a:pt x="4137" y="15462"/>
                    <a:pt x="4077" y="15762"/>
                    <a:pt x="4017" y="16063"/>
                  </a:cubicBezTo>
                  <a:lnTo>
                    <a:pt x="4017" y="16063"/>
                  </a:lnTo>
                  <a:cubicBezTo>
                    <a:pt x="4017" y="16061"/>
                    <a:pt x="4018" y="16059"/>
                    <a:pt x="4018" y="16057"/>
                  </a:cubicBezTo>
                  <a:lnTo>
                    <a:pt x="4018" y="16057"/>
                  </a:lnTo>
                  <a:cubicBezTo>
                    <a:pt x="3987" y="16204"/>
                    <a:pt x="3955" y="16348"/>
                    <a:pt x="3911" y="16492"/>
                  </a:cubicBezTo>
                  <a:cubicBezTo>
                    <a:pt x="3865" y="16645"/>
                    <a:pt x="3816" y="16797"/>
                    <a:pt x="3768" y="16949"/>
                  </a:cubicBezTo>
                  <a:cubicBezTo>
                    <a:pt x="3720" y="17098"/>
                    <a:pt x="3674" y="17247"/>
                    <a:pt x="3630" y="17398"/>
                  </a:cubicBezTo>
                  <a:cubicBezTo>
                    <a:pt x="3590" y="17538"/>
                    <a:pt x="3564" y="17682"/>
                    <a:pt x="3534" y="17823"/>
                  </a:cubicBezTo>
                  <a:cubicBezTo>
                    <a:pt x="3536" y="17818"/>
                    <a:pt x="3537" y="17814"/>
                    <a:pt x="3539" y="17810"/>
                  </a:cubicBezTo>
                  <a:lnTo>
                    <a:pt x="3539" y="17810"/>
                  </a:lnTo>
                  <a:cubicBezTo>
                    <a:pt x="3471" y="18136"/>
                    <a:pt x="3383" y="18457"/>
                    <a:pt x="3306" y="18781"/>
                  </a:cubicBezTo>
                  <a:cubicBezTo>
                    <a:pt x="3232" y="19103"/>
                    <a:pt x="3201" y="19434"/>
                    <a:pt x="3211" y="19763"/>
                  </a:cubicBezTo>
                  <a:cubicBezTo>
                    <a:pt x="3215" y="19948"/>
                    <a:pt x="3221" y="20134"/>
                    <a:pt x="3232" y="20319"/>
                  </a:cubicBezTo>
                  <a:cubicBezTo>
                    <a:pt x="3245" y="20517"/>
                    <a:pt x="3263" y="20713"/>
                    <a:pt x="3286" y="20910"/>
                  </a:cubicBezTo>
                  <a:cubicBezTo>
                    <a:pt x="3332" y="21273"/>
                    <a:pt x="3402" y="21632"/>
                    <a:pt x="3498" y="21984"/>
                  </a:cubicBezTo>
                  <a:cubicBezTo>
                    <a:pt x="3543" y="22157"/>
                    <a:pt x="3595" y="22329"/>
                    <a:pt x="3654" y="22497"/>
                  </a:cubicBezTo>
                  <a:cubicBezTo>
                    <a:pt x="3715" y="22673"/>
                    <a:pt x="3785" y="22847"/>
                    <a:pt x="3851" y="23021"/>
                  </a:cubicBezTo>
                  <a:cubicBezTo>
                    <a:pt x="3915" y="23188"/>
                    <a:pt x="3975" y="23358"/>
                    <a:pt x="4035" y="23527"/>
                  </a:cubicBezTo>
                  <a:cubicBezTo>
                    <a:pt x="4095" y="23696"/>
                    <a:pt x="4158" y="23865"/>
                    <a:pt x="4218" y="24035"/>
                  </a:cubicBezTo>
                  <a:lnTo>
                    <a:pt x="4218" y="24035"/>
                  </a:lnTo>
                  <a:cubicBezTo>
                    <a:pt x="4217" y="24032"/>
                    <a:pt x="4216" y="24029"/>
                    <a:pt x="4214" y="24025"/>
                  </a:cubicBezTo>
                  <a:lnTo>
                    <a:pt x="4214" y="24025"/>
                  </a:lnTo>
                  <a:cubicBezTo>
                    <a:pt x="4310" y="24304"/>
                    <a:pt x="4396" y="24584"/>
                    <a:pt x="4478" y="24866"/>
                  </a:cubicBezTo>
                  <a:cubicBezTo>
                    <a:pt x="4562" y="25151"/>
                    <a:pt x="4637" y="25436"/>
                    <a:pt x="4698" y="25725"/>
                  </a:cubicBezTo>
                  <a:cubicBezTo>
                    <a:pt x="4749" y="25986"/>
                    <a:pt x="4784" y="26249"/>
                    <a:pt x="4817" y="26512"/>
                  </a:cubicBezTo>
                  <a:cubicBezTo>
                    <a:pt x="4838" y="26670"/>
                    <a:pt x="4857" y="26829"/>
                    <a:pt x="4878" y="26986"/>
                  </a:cubicBezTo>
                  <a:cubicBezTo>
                    <a:pt x="4900" y="27134"/>
                    <a:pt x="4922" y="27282"/>
                    <a:pt x="4934" y="27430"/>
                  </a:cubicBezTo>
                  <a:cubicBezTo>
                    <a:pt x="4940" y="27571"/>
                    <a:pt x="4934" y="27710"/>
                    <a:pt x="4926" y="27851"/>
                  </a:cubicBezTo>
                  <a:lnTo>
                    <a:pt x="4926" y="27850"/>
                  </a:lnTo>
                  <a:cubicBezTo>
                    <a:pt x="4911" y="28049"/>
                    <a:pt x="4891" y="28247"/>
                    <a:pt x="4888" y="28446"/>
                  </a:cubicBezTo>
                  <a:cubicBezTo>
                    <a:pt x="4886" y="28623"/>
                    <a:pt x="4882" y="28800"/>
                    <a:pt x="4870" y="28977"/>
                  </a:cubicBezTo>
                  <a:cubicBezTo>
                    <a:pt x="4849" y="29247"/>
                    <a:pt x="4816" y="29515"/>
                    <a:pt x="4772" y="29784"/>
                  </a:cubicBezTo>
                  <a:cubicBezTo>
                    <a:pt x="4753" y="29875"/>
                    <a:pt x="4734" y="29967"/>
                    <a:pt x="4707" y="30056"/>
                  </a:cubicBezTo>
                  <a:cubicBezTo>
                    <a:pt x="4681" y="30147"/>
                    <a:pt x="4652" y="30239"/>
                    <a:pt x="4626" y="30330"/>
                  </a:cubicBezTo>
                  <a:cubicBezTo>
                    <a:pt x="4577" y="30497"/>
                    <a:pt x="4537" y="30665"/>
                    <a:pt x="4494" y="30834"/>
                  </a:cubicBezTo>
                  <a:cubicBezTo>
                    <a:pt x="4452" y="31002"/>
                    <a:pt x="4404" y="31174"/>
                    <a:pt x="4348" y="31342"/>
                  </a:cubicBezTo>
                  <a:cubicBezTo>
                    <a:pt x="4287" y="31527"/>
                    <a:pt x="4223" y="31709"/>
                    <a:pt x="4160" y="31893"/>
                  </a:cubicBezTo>
                  <a:cubicBezTo>
                    <a:pt x="4101" y="32064"/>
                    <a:pt x="4043" y="32234"/>
                    <a:pt x="3991" y="32408"/>
                  </a:cubicBezTo>
                  <a:cubicBezTo>
                    <a:pt x="3938" y="32585"/>
                    <a:pt x="3887" y="32761"/>
                    <a:pt x="3836" y="32940"/>
                  </a:cubicBezTo>
                  <a:cubicBezTo>
                    <a:pt x="3791" y="33103"/>
                    <a:pt x="3747" y="33267"/>
                    <a:pt x="3700" y="33431"/>
                  </a:cubicBezTo>
                  <a:cubicBezTo>
                    <a:pt x="3652" y="33601"/>
                    <a:pt x="3605" y="33774"/>
                    <a:pt x="3550" y="33941"/>
                  </a:cubicBezTo>
                  <a:cubicBezTo>
                    <a:pt x="3426" y="34307"/>
                    <a:pt x="3298" y="34671"/>
                    <a:pt x="3184" y="35041"/>
                  </a:cubicBezTo>
                  <a:cubicBezTo>
                    <a:pt x="3073" y="35395"/>
                    <a:pt x="2987" y="35756"/>
                    <a:pt x="2927" y="36121"/>
                  </a:cubicBezTo>
                  <a:cubicBezTo>
                    <a:pt x="2866" y="36500"/>
                    <a:pt x="2831" y="36881"/>
                    <a:pt x="2797" y="37264"/>
                  </a:cubicBezTo>
                  <a:cubicBezTo>
                    <a:pt x="2764" y="37642"/>
                    <a:pt x="2741" y="38018"/>
                    <a:pt x="2757" y="38397"/>
                  </a:cubicBezTo>
                  <a:cubicBezTo>
                    <a:pt x="2764" y="38584"/>
                    <a:pt x="2770" y="38771"/>
                    <a:pt x="2788" y="38958"/>
                  </a:cubicBezTo>
                  <a:cubicBezTo>
                    <a:pt x="2805" y="39144"/>
                    <a:pt x="2822" y="39334"/>
                    <a:pt x="2862" y="39516"/>
                  </a:cubicBezTo>
                  <a:cubicBezTo>
                    <a:pt x="2884" y="39613"/>
                    <a:pt x="2905" y="39707"/>
                    <a:pt x="2929" y="39800"/>
                  </a:cubicBezTo>
                  <a:cubicBezTo>
                    <a:pt x="2956" y="39897"/>
                    <a:pt x="2984" y="39989"/>
                    <a:pt x="3015" y="40083"/>
                  </a:cubicBezTo>
                  <a:cubicBezTo>
                    <a:pt x="3071" y="40256"/>
                    <a:pt x="3134" y="40424"/>
                    <a:pt x="3206" y="40590"/>
                  </a:cubicBezTo>
                  <a:cubicBezTo>
                    <a:pt x="3356" y="40944"/>
                    <a:pt x="3528" y="41288"/>
                    <a:pt x="3709" y="41627"/>
                  </a:cubicBezTo>
                  <a:cubicBezTo>
                    <a:pt x="3788" y="41776"/>
                    <a:pt x="3872" y="41925"/>
                    <a:pt x="3965" y="42066"/>
                  </a:cubicBezTo>
                  <a:cubicBezTo>
                    <a:pt x="4036" y="42172"/>
                    <a:pt x="4110" y="42277"/>
                    <a:pt x="4184" y="42383"/>
                  </a:cubicBezTo>
                  <a:cubicBezTo>
                    <a:pt x="4078" y="42375"/>
                    <a:pt x="3975" y="42367"/>
                    <a:pt x="3870" y="42352"/>
                  </a:cubicBezTo>
                  <a:cubicBezTo>
                    <a:pt x="3813" y="42339"/>
                    <a:pt x="3756" y="42327"/>
                    <a:pt x="3700" y="42312"/>
                  </a:cubicBezTo>
                  <a:cubicBezTo>
                    <a:pt x="3694" y="42310"/>
                    <a:pt x="3687" y="42308"/>
                    <a:pt x="3681" y="42307"/>
                  </a:cubicBezTo>
                  <a:lnTo>
                    <a:pt x="3682" y="42307"/>
                  </a:lnTo>
                  <a:cubicBezTo>
                    <a:pt x="3676" y="42306"/>
                    <a:pt x="3671" y="42304"/>
                    <a:pt x="3665" y="42302"/>
                  </a:cubicBezTo>
                  <a:lnTo>
                    <a:pt x="3662" y="42302"/>
                  </a:lnTo>
                  <a:cubicBezTo>
                    <a:pt x="3647" y="42296"/>
                    <a:pt x="3630" y="42290"/>
                    <a:pt x="3614" y="42286"/>
                  </a:cubicBezTo>
                  <a:lnTo>
                    <a:pt x="3614" y="42286"/>
                  </a:lnTo>
                  <a:lnTo>
                    <a:pt x="3616" y="42288"/>
                  </a:lnTo>
                  <a:cubicBezTo>
                    <a:pt x="3423" y="42229"/>
                    <a:pt x="3234" y="42160"/>
                    <a:pt x="3051" y="42081"/>
                  </a:cubicBezTo>
                  <a:cubicBezTo>
                    <a:pt x="3049" y="42081"/>
                    <a:pt x="3047" y="42080"/>
                    <a:pt x="3043" y="42080"/>
                  </a:cubicBezTo>
                  <a:lnTo>
                    <a:pt x="3043" y="42080"/>
                  </a:lnTo>
                  <a:lnTo>
                    <a:pt x="3045" y="42081"/>
                  </a:lnTo>
                  <a:cubicBezTo>
                    <a:pt x="3043" y="42081"/>
                    <a:pt x="3042" y="42080"/>
                    <a:pt x="3041" y="42079"/>
                  </a:cubicBezTo>
                  <a:cubicBezTo>
                    <a:pt x="2948" y="42053"/>
                    <a:pt x="2864" y="41990"/>
                    <a:pt x="2784" y="41937"/>
                  </a:cubicBezTo>
                  <a:cubicBezTo>
                    <a:pt x="2657" y="41853"/>
                    <a:pt x="2537" y="41760"/>
                    <a:pt x="2421" y="41661"/>
                  </a:cubicBezTo>
                  <a:cubicBezTo>
                    <a:pt x="2419" y="41661"/>
                    <a:pt x="2418" y="41660"/>
                    <a:pt x="2415" y="41658"/>
                  </a:cubicBezTo>
                  <a:cubicBezTo>
                    <a:pt x="2349" y="41617"/>
                    <a:pt x="2291" y="41559"/>
                    <a:pt x="2235" y="41506"/>
                  </a:cubicBezTo>
                  <a:cubicBezTo>
                    <a:pt x="2202" y="41477"/>
                    <a:pt x="2171" y="41445"/>
                    <a:pt x="2142" y="41414"/>
                  </a:cubicBezTo>
                  <a:cubicBezTo>
                    <a:pt x="2137" y="41409"/>
                    <a:pt x="2132" y="41404"/>
                    <a:pt x="2128" y="41398"/>
                  </a:cubicBezTo>
                  <a:lnTo>
                    <a:pt x="2127" y="41398"/>
                  </a:lnTo>
                  <a:cubicBezTo>
                    <a:pt x="2101" y="41373"/>
                    <a:pt x="2078" y="41344"/>
                    <a:pt x="2061" y="41311"/>
                  </a:cubicBezTo>
                  <a:cubicBezTo>
                    <a:pt x="2060" y="41308"/>
                    <a:pt x="2058" y="41305"/>
                    <a:pt x="2057" y="41302"/>
                  </a:cubicBezTo>
                  <a:cubicBezTo>
                    <a:pt x="2049" y="41290"/>
                    <a:pt x="2039" y="41280"/>
                    <a:pt x="2031" y="41268"/>
                  </a:cubicBezTo>
                  <a:cubicBezTo>
                    <a:pt x="1883" y="41072"/>
                    <a:pt x="1734" y="40876"/>
                    <a:pt x="1586" y="40682"/>
                  </a:cubicBezTo>
                  <a:cubicBezTo>
                    <a:pt x="1586" y="40681"/>
                    <a:pt x="1586" y="40681"/>
                    <a:pt x="1584" y="40679"/>
                  </a:cubicBezTo>
                  <a:cubicBezTo>
                    <a:pt x="1583" y="40678"/>
                    <a:pt x="1583" y="40678"/>
                    <a:pt x="1582" y="40677"/>
                  </a:cubicBezTo>
                  <a:lnTo>
                    <a:pt x="1583" y="40677"/>
                  </a:lnTo>
                  <a:cubicBezTo>
                    <a:pt x="1496" y="40558"/>
                    <a:pt x="1409" y="40438"/>
                    <a:pt x="1333" y="40315"/>
                  </a:cubicBezTo>
                  <a:cubicBezTo>
                    <a:pt x="1251" y="40181"/>
                    <a:pt x="1173" y="40047"/>
                    <a:pt x="1093" y="39911"/>
                  </a:cubicBezTo>
                  <a:lnTo>
                    <a:pt x="1093" y="39911"/>
                  </a:lnTo>
                  <a:cubicBezTo>
                    <a:pt x="1097" y="39917"/>
                    <a:pt x="1100" y="39922"/>
                    <a:pt x="1104" y="39927"/>
                  </a:cubicBezTo>
                  <a:cubicBezTo>
                    <a:pt x="1033" y="39796"/>
                    <a:pt x="960" y="39664"/>
                    <a:pt x="898" y="39531"/>
                  </a:cubicBezTo>
                  <a:cubicBezTo>
                    <a:pt x="867" y="39465"/>
                    <a:pt x="834" y="39401"/>
                    <a:pt x="807" y="39336"/>
                  </a:cubicBezTo>
                  <a:cubicBezTo>
                    <a:pt x="780" y="39267"/>
                    <a:pt x="751" y="39200"/>
                    <a:pt x="723" y="39131"/>
                  </a:cubicBezTo>
                  <a:lnTo>
                    <a:pt x="723" y="39131"/>
                  </a:lnTo>
                  <a:cubicBezTo>
                    <a:pt x="726" y="39138"/>
                    <a:pt x="729" y="39146"/>
                    <a:pt x="732" y="39153"/>
                  </a:cubicBezTo>
                  <a:cubicBezTo>
                    <a:pt x="706" y="39076"/>
                    <a:pt x="673" y="38999"/>
                    <a:pt x="651" y="38921"/>
                  </a:cubicBezTo>
                  <a:cubicBezTo>
                    <a:pt x="629" y="38843"/>
                    <a:pt x="608" y="38765"/>
                    <a:pt x="585" y="38687"/>
                  </a:cubicBezTo>
                  <a:lnTo>
                    <a:pt x="585" y="38687"/>
                  </a:lnTo>
                  <a:cubicBezTo>
                    <a:pt x="585" y="38691"/>
                    <a:pt x="586" y="38695"/>
                    <a:pt x="586" y="38698"/>
                  </a:cubicBezTo>
                  <a:cubicBezTo>
                    <a:pt x="585" y="38691"/>
                    <a:pt x="582" y="38682"/>
                    <a:pt x="581" y="38675"/>
                  </a:cubicBezTo>
                  <a:lnTo>
                    <a:pt x="581" y="38674"/>
                  </a:lnTo>
                  <a:cubicBezTo>
                    <a:pt x="545" y="38520"/>
                    <a:pt x="510" y="38365"/>
                    <a:pt x="477" y="38207"/>
                  </a:cubicBezTo>
                  <a:cubicBezTo>
                    <a:pt x="445" y="38058"/>
                    <a:pt x="422" y="37906"/>
                    <a:pt x="400" y="37753"/>
                  </a:cubicBezTo>
                  <a:lnTo>
                    <a:pt x="400" y="37764"/>
                  </a:lnTo>
                  <a:cubicBezTo>
                    <a:pt x="400" y="37760"/>
                    <a:pt x="399" y="37754"/>
                    <a:pt x="399" y="37749"/>
                  </a:cubicBezTo>
                  <a:cubicBezTo>
                    <a:pt x="399" y="37746"/>
                    <a:pt x="397" y="37744"/>
                    <a:pt x="397" y="37740"/>
                  </a:cubicBezTo>
                  <a:lnTo>
                    <a:pt x="397" y="37740"/>
                  </a:lnTo>
                  <a:cubicBezTo>
                    <a:pt x="397" y="37741"/>
                    <a:pt x="398" y="37743"/>
                    <a:pt x="398" y="37744"/>
                  </a:cubicBezTo>
                  <a:lnTo>
                    <a:pt x="398" y="37744"/>
                  </a:lnTo>
                  <a:cubicBezTo>
                    <a:pt x="386" y="37615"/>
                    <a:pt x="376" y="37486"/>
                    <a:pt x="369" y="37356"/>
                  </a:cubicBezTo>
                  <a:cubicBezTo>
                    <a:pt x="363" y="37237"/>
                    <a:pt x="363" y="37117"/>
                    <a:pt x="361" y="36996"/>
                  </a:cubicBezTo>
                  <a:cubicBezTo>
                    <a:pt x="368" y="36732"/>
                    <a:pt x="376" y="36468"/>
                    <a:pt x="406" y="36204"/>
                  </a:cubicBezTo>
                  <a:cubicBezTo>
                    <a:pt x="433" y="35946"/>
                    <a:pt x="464" y="35688"/>
                    <a:pt x="500" y="35428"/>
                  </a:cubicBezTo>
                  <a:lnTo>
                    <a:pt x="500" y="35428"/>
                  </a:lnTo>
                  <a:cubicBezTo>
                    <a:pt x="499" y="35437"/>
                    <a:pt x="499" y="35444"/>
                    <a:pt x="498" y="35453"/>
                  </a:cubicBezTo>
                  <a:cubicBezTo>
                    <a:pt x="516" y="35342"/>
                    <a:pt x="534" y="35234"/>
                    <a:pt x="558" y="35125"/>
                  </a:cubicBezTo>
                  <a:cubicBezTo>
                    <a:pt x="581" y="35021"/>
                    <a:pt x="608" y="34917"/>
                    <a:pt x="635" y="34813"/>
                  </a:cubicBezTo>
                  <a:lnTo>
                    <a:pt x="635" y="34813"/>
                  </a:lnTo>
                  <a:cubicBezTo>
                    <a:pt x="634" y="34820"/>
                    <a:pt x="631" y="34829"/>
                    <a:pt x="630" y="34835"/>
                  </a:cubicBezTo>
                  <a:cubicBezTo>
                    <a:pt x="664" y="34729"/>
                    <a:pt x="697" y="34624"/>
                    <a:pt x="735" y="34518"/>
                  </a:cubicBezTo>
                  <a:cubicBezTo>
                    <a:pt x="768" y="34432"/>
                    <a:pt x="804" y="34349"/>
                    <a:pt x="840" y="34266"/>
                  </a:cubicBezTo>
                  <a:lnTo>
                    <a:pt x="840" y="34266"/>
                  </a:lnTo>
                  <a:lnTo>
                    <a:pt x="838" y="34269"/>
                  </a:lnTo>
                  <a:cubicBezTo>
                    <a:pt x="839" y="34266"/>
                    <a:pt x="841" y="34263"/>
                    <a:pt x="843" y="34260"/>
                  </a:cubicBezTo>
                  <a:cubicBezTo>
                    <a:pt x="843" y="34258"/>
                    <a:pt x="844" y="34257"/>
                    <a:pt x="845" y="34256"/>
                  </a:cubicBezTo>
                  <a:cubicBezTo>
                    <a:pt x="846" y="34255"/>
                    <a:pt x="846" y="34255"/>
                    <a:pt x="846" y="34253"/>
                  </a:cubicBezTo>
                  <a:cubicBezTo>
                    <a:pt x="903" y="34139"/>
                    <a:pt x="961" y="34022"/>
                    <a:pt x="1024" y="33912"/>
                  </a:cubicBezTo>
                  <a:cubicBezTo>
                    <a:pt x="1088" y="33800"/>
                    <a:pt x="1152" y="33690"/>
                    <a:pt x="1217" y="33580"/>
                  </a:cubicBezTo>
                  <a:lnTo>
                    <a:pt x="1217" y="33580"/>
                  </a:lnTo>
                  <a:cubicBezTo>
                    <a:pt x="1216" y="33582"/>
                    <a:pt x="1214" y="33585"/>
                    <a:pt x="1213" y="33587"/>
                  </a:cubicBezTo>
                  <a:cubicBezTo>
                    <a:pt x="1266" y="33497"/>
                    <a:pt x="1322" y="33407"/>
                    <a:pt x="1378" y="33319"/>
                  </a:cubicBezTo>
                  <a:cubicBezTo>
                    <a:pt x="1475" y="33164"/>
                    <a:pt x="1577" y="33010"/>
                    <a:pt x="1674" y="32856"/>
                  </a:cubicBezTo>
                  <a:cubicBezTo>
                    <a:pt x="1776" y="32691"/>
                    <a:pt x="1876" y="32523"/>
                    <a:pt x="1974" y="32355"/>
                  </a:cubicBezTo>
                  <a:cubicBezTo>
                    <a:pt x="2160" y="32033"/>
                    <a:pt x="2337" y="31707"/>
                    <a:pt x="2520" y="31383"/>
                  </a:cubicBezTo>
                  <a:cubicBezTo>
                    <a:pt x="2702" y="31060"/>
                    <a:pt x="2860" y="30720"/>
                    <a:pt x="2965" y="30367"/>
                  </a:cubicBezTo>
                  <a:cubicBezTo>
                    <a:pt x="2991" y="30281"/>
                    <a:pt x="3017" y="30195"/>
                    <a:pt x="3034" y="30107"/>
                  </a:cubicBezTo>
                  <a:cubicBezTo>
                    <a:pt x="3052" y="30014"/>
                    <a:pt x="3067" y="29920"/>
                    <a:pt x="3078" y="29827"/>
                  </a:cubicBezTo>
                  <a:cubicBezTo>
                    <a:pt x="3088" y="29736"/>
                    <a:pt x="3093" y="29646"/>
                    <a:pt x="3091" y="29554"/>
                  </a:cubicBezTo>
                  <a:cubicBezTo>
                    <a:pt x="3091" y="29465"/>
                    <a:pt x="3090" y="29377"/>
                    <a:pt x="3085" y="29290"/>
                  </a:cubicBezTo>
                  <a:cubicBezTo>
                    <a:pt x="3071" y="29103"/>
                    <a:pt x="3050" y="28917"/>
                    <a:pt x="3037" y="28730"/>
                  </a:cubicBezTo>
                  <a:cubicBezTo>
                    <a:pt x="3024" y="28540"/>
                    <a:pt x="3021" y="28348"/>
                    <a:pt x="3014" y="28157"/>
                  </a:cubicBezTo>
                  <a:cubicBezTo>
                    <a:pt x="3005" y="27973"/>
                    <a:pt x="2980" y="27790"/>
                    <a:pt x="2955" y="27608"/>
                  </a:cubicBezTo>
                  <a:cubicBezTo>
                    <a:pt x="2928" y="27420"/>
                    <a:pt x="2892" y="27234"/>
                    <a:pt x="2850" y="27049"/>
                  </a:cubicBezTo>
                  <a:cubicBezTo>
                    <a:pt x="2771" y="26701"/>
                    <a:pt x="2639" y="26369"/>
                    <a:pt x="2507" y="26038"/>
                  </a:cubicBezTo>
                  <a:cubicBezTo>
                    <a:pt x="2507" y="26036"/>
                    <a:pt x="2506" y="26035"/>
                    <a:pt x="2505" y="26034"/>
                  </a:cubicBezTo>
                  <a:cubicBezTo>
                    <a:pt x="2499" y="26018"/>
                    <a:pt x="2491" y="26003"/>
                    <a:pt x="2486" y="25986"/>
                  </a:cubicBezTo>
                  <a:cubicBezTo>
                    <a:pt x="2484" y="25979"/>
                    <a:pt x="2481" y="25971"/>
                    <a:pt x="2476" y="25965"/>
                  </a:cubicBezTo>
                  <a:cubicBezTo>
                    <a:pt x="2473" y="25953"/>
                    <a:pt x="2469" y="25942"/>
                    <a:pt x="2464" y="25931"/>
                  </a:cubicBezTo>
                  <a:cubicBezTo>
                    <a:pt x="2462" y="25921"/>
                    <a:pt x="2457" y="25911"/>
                    <a:pt x="2453" y="25901"/>
                  </a:cubicBezTo>
                  <a:cubicBezTo>
                    <a:pt x="2387" y="25735"/>
                    <a:pt x="2322" y="25571"/>
                    <a:pt x="2249" y="25407"/>
                  </a:cubicBezTo>
                  <a:cubicBezTo>
                    <a:pt x="2177" y="25245"/>
                    <a:pt x="2101" y="25089"/>
                    <a:pt x="2018" y="24931"/>
                  </a:cubicBezTo>
                  <a:cubicBezTo>
                    <a:pt x="1852" y="24609"/>
                    <a:pt x="1690" y="24286"/>
                    <a:pt x="1524" y="23964"/>
                  </a:cubicBezTo>
                  <a:cubicBezTo>
                    <a:pt x="1352" y="23629"/>
                    <a:pt x="1204" y="23284"/>
                    <a:pt x="1064" y="22936"/>
                  </a:cubicBezTo>
                  <a:lnTo>
                    <a:pt x="1064" y="22936"/>
                  </a:lnTo>
                  <a:cubicBezTo>
                    <a:pt x="1066" y="22940"/>
                    <a:pt x="1068" y="22944"/>
                    <a:pt x="1070" y="22948"/>
                  </a:cubicBezTo>
                  <a:lnTo>
                    <a:pt x="1070" y="22948"/>
                  </a:lnTo>
                  <a:cubicBezTo>
                    <a:pt x="981" y="22725"/>
                    <a:pt x="907" y="22497"/>
                    <a:pt x="844" y="22264"/>
                  </a:cubicBezTo>
                  <a:cubicBezTo>
                    <a:pt x="762" y="21911"/>
                    <a:pt x="690" y="21552"/>
                    <a:pt x="641" y="21188"/>
                  </a:cubicBezTo>
                  <a:cubicBezTo>
                    <a:pt x="629" y="21047"/>
                    <a:pt x="616" y="20906"/>
                    <a:pt x="609" y="20763"/>
                  </a:cubicBezTo>
                  <a:cubicBezTo>
                    <a:pt x="600" y="20616"/>
                    <a:pt x="599" y="20469"/>
                    <a:pt x="601" y="20322"/>
                  </a:cubicBezTo>
                  <a:cubicBezTo>
                    <a:pt x="610" y="20216"/>
                    <a:pt x="619" y="20110"/>
                    <a:pt x="632" y="20006"/>
                  </a:cubicBezTo>
                  <a:cubicBezTo>
                    <a:pt x="669" y="19799"/>
                    <a:pt x="716" y="19595"/>
                    <a:pt x="759" y="19387"/>
                  </a:cubicBezTo>
                  <a:cubicBezTo>
                    <a:pt x="799" y="19194"/>
                    <a:pt x="836" y="18999"/>
                    <a:pt x="884" y="18806"/>
                  </a:cubicBezTo>
                  <a:cubicBezTo>
                    <a:pt x="919" y="18688"/>
                    <a:pt x="955" y="18571"/>
                    <a:pt x="1001" y="18457"/>
                  </a:cubicBezTo>
                  <a:cubicBezTo>
                    <a:pt x="1047" y="18343"/>
                    <a:pt x="1093" y="18226"/>
                    <a:pt x="1138" y="18109"/>
                  </a:cubicBezTo>
                  <a:cubicBezTo>
                    <a:pt x="1218" y="17905"/>
                    <a:pt x="1288" y="17697"/>
                    <a:pt x="1371" y="17494"/>
                  </a:cubicBezTo>
                  <a:cubicBezTo>
                    <a:pt x="1421" y="17384"/>
                    <a:pt x="1471" y="17275"/>
                    <a:pt x="1529" y="17168"/>
                  </a:cubicBezTo>
                  <a:cubicBezTo>
                    <a:pt x="1589" y="17060"/>
                    <a:pt x="1652" y="16954"/>
                    <a:pt x="1715" y="16848"/>
                  </a:cubicBezTo>
                  <a:lnTo>
                    <a:pt x="1715" y="16848"/>
                  </a:lnTo>
                  <a:cubicBezTo>
                    <a:pt x="1713" y="16852"/>
                    <a:pt x="1710" y="16856"/>
                    <a:pt x="1708" y="16859"/>
                  </a:cubicBezTo>
                  <a:cubicBezTo>
                    <a:pt x="1795" y="16716"/>
                    <a:pt x="1883" y="16572"/>
                    <a:pt x="1970" y="16429"/>
                  </a:cubicBezTo>
                  <a:cubicBezTo>
                    <a:pt x="2045" y="16304"/>
                    <a:pt x="2122" y="16181"/>
                    <a:pt x="2186" y="16050"/>
                  </a:cubicBezTo>
                  <a:cubicBezTo>
                    <a:pt x="2257" y="15906"/>
                    <a:pt x="2322" y="15759"/>
                    <a:pt x="2391" y="15614"/>
                  </a:cubicBezTo>
                  <a:cubicBezTo>
                    <a:pt x="2446" y="15490"/>
                    <a:pt x="2509" y="15369"/>
                    <a:pt x="2574" y="15247"/>
                  </a:cubicBezTo>
                  <a:cubicBezTo>
                    <a:pt x="2716" y="14972"/>
                    <a:pt x="2858" y="14694"/>
                    <a:pt x="2980" y="14408"/>
                  </a:cubicBezTo>
                  <a:cubicBezTo>
                    <a:pt x="3037" y="14276"/>
                    <a:pt x="3095" y="14143"/>
                    <a:pt x="3142" y="14006"/>
                  </a:cubicBezTo>
                  <a:cubicBezTo>
                    <a:pt x="3168" y="13925"/>
                    <a:pt x="3190" y="13844"/>
                    <a:pt x="3214" y="13764"/>
                  </a:cubicBezTo>
                  <a:cubicBezTo>
                    <a:pt x="3234" y="13725"/>
                    <a:pt x="3250" y="13685"/>
                    <a:pt x="3261" y="13642"/>
                  </a:cubicBezTo>
                  <a:cubicBezTo>
                    <a:pt x="3296" y="13499"/>
                    <a:pt x="3315" y="13352"/>
                    <a:pt x="3336" y="13205"/>
                  </a:cubicBezTo>
                  <a:cubicBezTo>
                    <a:pt x="3358" y="13056"/>
                    <a:pt x="3366" y="12908"/>
                    <a:pt x="3377" y="12758"/>
                  </a:cubicBezTo>
                  <a:cubicBezTo>
                    <a:pt x="3389" y="12609"/>
                    <a:pt x="3410" y="12459"/>
                    <a:pt x="3427" y="12309"/>
                  </a:cubicBezTo>
                  <a:cubicBezTo>
                    <a:pt x="3457" y="12003"/>
                    <a:pt x="3490" y="11694"/>
                    <a:pt x="3492" y="11388"/>
                  </a:cubicBezTo>
                  <a:cubicBezTo>
                    <a:pt x="3493" y="11227"/>
                    <a:pt x="3492" y="11066"/>
                    <a:pt x="3479" y="10906"/>
                  </a:cubicBezTo>
                  <a:cubicBezTo>
                    <a:pt x="3465" y="10752"/>
                    <a:pt x="3445" y="10596"/>
                    <a:pt x="3422" y="10444"/>
                  </a:cubicBezTo>
                  <a:cubicBezTo>
                    <a:pt x="3371" y="10095"/>
                    <a:pt x="3318" y="9743"/>
                    <a:pt x="3233" y="9399"/>
                  </a:cubicBezTo>
                  <a:cubicBezTo>
                    <a:pt x="3146" y="9044"/>
                    <a:pt x="3044" y="8692"/>
                    <a:pt x="2939" y="8340"/>
                  </a:cubicBezTo>
                  <a:cubicBezTo>
                    <a:pt x="2884" y="8165"/>
                    <a:pt x="2830" y="7991"/>
                    <a:pt x="2782" y="7813"/>
                  </a:cubicBezTo>
                  <a:cubicBezTo>
                    <a:pt x="2732" y="7641"/>
                    <a:pt x="2691" y="7464"/>
                    <a:pt x="2631" y="7293"/>
                  </a:cubicBezTo>
                  <a:cubicBezTo>
                    <a:pt x="2570" y="7118"/>
                    <a:pt x="2508" y="6945"/>
                    <a:pt x="2449" y="6771"/>
                  </a:cubicBezTo>
                  <a:cubicBezTo>
                    <a:pt x="2390" y="6595"/>
                    <a:pt x="2339" y="6416"/>
                    <a:pt x="2292" y="6237"/>
                  </a:cubicBezTo>
                  <a:lnTo>
                    <a:pt x="2292" y="6237"/>
                  </a:lnTo>
                  <a:cubicBezTo>
                    <a:pt x="2293" y="6242"/>
                    <a:pt x="2295" y="6249"/>
                    <a:pt x="2297" y="6256"/>
                  </a:cubicBezTo>
                  <a:lnTo>
                    <a:pt x="2297" y="6256"/>
                  </a:lnTo>
                  <a:cubicBezTo>
                    <a:pt x="2204" y="5887"/>
                    <a:pt x="2126" y="5517"/>
                    <a:pt x="2083" y="5140"/>
                  </a:cubicBezTo>
                  <a:cubicBezTo>
                    <a:pt x="2082" y="5132"/>
                    <a:pt x="2080" y="5125"/>
                    <a:pt x="2080" y="5118"/>
                  </a:cubicBezTo>
                  <a:lnTo>
                    <a:pt x="2080" y="5118"/>
                  </a:lnTo>
                  <a:cubicBezTo>
                    <a:pt x="2080" y="5120"/>
                    <a:pt x="2081" y="5123"/>
                    <a:pt x="2081" y="5125"/>
                  </a:cubicBezTo>
                  <a:lnTo>
                    <a:pt x="2081" y="5125"/>
                  </a:lnTo>
                  <a:cubicBezTo>
                    <a:pt x="2065" y="4936"/>
                    <a:pt x="2056" y="4744"/>
                    <a:pt x="2041" y="4554"/>
                  </a:cubicBezTo>
                  <a:cubicBezTo>
                    <a:pt x="2024" y="4354"/>
                    <a:pt x="2011" y="4155"/>
                    <a:pt x="2008" y="3955"/>
                  </a:cubicBezTo>
                  <a:cubicBezTo>
                    <a:pt x="2014" y="3787"/>
                    <a:pt x="2029" y="3622"/>
                    <a:pt x="2052" y="3456"/>
                  </a:cubicBezTo>
                  <a:lnTo>
                    <a:pt x="2052" y="3456"/>
                  </a:lnTo>
                  <a:cubicBezTo>
                    <a:pt x="2052" y="3461"/>
                    <a:pt x="2051" y="3465"/>
                    <a:pt x="2051" y="3471"/>
                  </a:cubicBezTo>
                  <a:cubicBezTo>
                    <a:pt x="2072" y="3347"/>
                    <a:pt x="2095" y="3222"/>
                    <a:pt x="2126" y="3100"/>
                  </a:cubicBezTo>
                  <a:cubicBezTo>
                    <a:pt x="2152" y="2985"/>
                    <a:pt x="2185" y="2873"/>
                    <a:pt x="2217" y="2762"/>
                  </a:cubicBezTo>
                  <a:lnTo>
                    <a:pt x="2216" y="2762"/>
                  </a:lnTo>
                  <a:cubicBezTo>
                    <a:pt x="2277" y="2563"/>
                    <a:pt x="2339" y="2362"/>
                    <a:pt x="2417" y="2168"/>
                  </a:cubicBezTo>
                  <a:lnTo>
                    <a:pt x="2417" y="2168"/>
                  </a:lnTo>
                  <a:cubicBezTo>
                    <a:pt x="2414" y="2175"/>
                    <a:pt x="2411" y="2182"/>
                    <a:pt x="2408" y="2189"/>
                  </a:cubicBezTo>
                  <a:cubicBezTo>
                    <a:pt x="2480" y="2028"/>
                    <a:pt x="2553" y="1868"/>
                    <a:pt x="2627" y="1709"/>
                  </a:cubicBezTo>
                  <a:cubicBezTo>
                    <a:pt x="2700" y="1554"/>
                    <a:pt x="2773" y="1403"/>
                    <a:pt x="2853" y="1256"/>
                  </a:cubicBezTo>
                  <a:cubicBezTo>
                    <a:pt x="2854" y="1255"/>
                    <a:pt x="2854" y="1255"/>
                    <a:pt x="2854" y="1253"/>
                  </a:cubicBezTo>
                  <a:lnTo>
                    <a:pt x="2856" y="1252"/>
                  </a:lnTo>
                  <a:cubicBezTo>
                    <a:pt x="2859" y="1247"/>
                    <a:pt x="2862" y="1242"/>
                    <a:pt x="2865" y="1237"/>
                  </a:cubicBezTo>
                  <a:lnTo>
                    <a:pt x="2865" y="1237"/>
                  </a:lnTo>
                  <a:lnTo>
                    <a:pt x="2861" y="1246"/>
                  </a:lnTo>
                  <a:cubicBezTo>
                    <a:pt x="2919" y="1154"/>
                    <a:pt x="2982" y="1065"/>
                    <a:pt x="3049" y="980"/>
                  </a:cubicBezTo>
                  <a:cubicBezTo>
                    <a:pt x="3106" y="915"/>
                    <a:pt x="3163" y="854"/>
                    <a:pt x="3223" y="794"/>
                  </a:cubicBezTo>
                  <a:cubicBezTo>
                    <a:pt x="3272" y="750"/>
                    <a:pt x="3323" y="706"/>
                    <a:pt x="3375" y="664"/>
                  </a:cubicBezTo>
                  <a:cubicBezTo>
                    <a:pt x="3410" y="638"/>
                    <a:pt x="3445" y="613"/>
                    <a:pt x="3480" y="589"/>
                  </a:cubicBezTo>
                  <a:cubicBezTo>
                    <a:pt x="3522" y="568"/>
                    <a:pt x="3563" y="549"/>
                    <a:pt x="3607" y="531"/>
                  </a:cubicBezTo>
                  <a:cubicBezTo>
                    <a:pt x="3694" y="500"/>
                    <a:pt x="3782" y="475"/>
                    <a:pt x="3871" y="450"/>
                  </a:cubicBezTo>
                  <a:close/>
                  <a:moveTo>
                    <a:pt x="4305" y="0"/>
                  </a:moveTo>
                  <a:lnTo>
                    <a:pt x="4244" y="4"/>
                  </a:lnTo>
                  <a:cubicBezTo>
                    <a:pt x="4240" y="4"/>
                    <a:pt x="4235" y="5"/>
                    <a:pt x="4230" y="5"/>
                  </a:cubicBezTo>
                  <a:lnTo>
                    <a:pt x="4226" y="5"/>
                  </a:lnTo>
                  <a:cubicBezTo>
                    <a:pt x="4170" y="10"/>
                    <a:pt x="4116" y="14"/>
                    <a:pt x="4059" y="19"/>
                  </a:cubicBezTo>
                  <a:cubicBezTo>
                    <a:pt x="4051" y="22"/>
                    <a:pt x="4042" y="24"/>
                    <a:pt x="4034" y="25"/>
                  </a:cubicBezTo>
                  <a:cubicBezTo>
                    <a:pt x="4032" y="31"/>
                    <a:pt x="4030" y="36"/>
                    <a:pt x="4027" y="40"/>
                  </a:cubicBezTo>
                  <a:cubicBezTo>
                    <a:pt x="4015" y="43"/>
                    <a:pt x="4001" y="45"/>
                    <a:pt x="3987" y="49"/>
                  </a:cubicBezTo>
                  <a:cubicBezTo>
                    <a:pt x="3817" y="90"/>
                    <a:pt x="3649" y="139"/>
                    <a:pt x="3485" y="199"/>
                  </a:cubicBezTo>
                  <a:cubicBezTo>
                    <a:pt x="3282" y="271"/>
                    <a:pt x="3107" y="410"/>
                    <a:pt x="2958" y="560"/>
                  </a:cubicBezTo>
                  <a:cubicBezTo>
                    <a:pt x="2824" y="694"/>
                    <a:pt x="2700" y="834"/>
                    <a:pt x="2600" y="995"/>
                  </a:cubicBezTo>
                  <a:cubicBezTo>
                    <a:pt x="2502" y="1148"/>
                    <a:pt x="2423" y="1311"/>
                    <a:pt x="2347" y="1475"/>
                  </a:cubicBezTo>
                  <a:cubicBezTo>
                    <a:pt x="2269" y="1639"/>
                    <a:pt x="2191" y="1803"/>
                    <a:pt x="2117" y="1969"/>
                  </a:cubicBezTo>
                  <a:cubicBezTo>
                    <a:pt x="2047" y="2131"/>
                    <a:pt x="1986" y="2296"/>
                    <a:pt x="1935" y="2465"/>
                  </a:cubicBezTo>
                  <a:cubicBezTo>
                    <a:pt x="1882" y="2633"/>
                    <a:pt x="1832" y="2803"/>
                    <a:pt x="1790" y="2974"/>
                  </a:cubicBezTo>
                  <a:cubicBezTo>
                    <a:pt x="1746" y="3154"/>
                    <a:pt x="1711" y="3335"/>
                    <a:pt x="1686" y="3519"/>
                  </a:cubicBezTo>
                  <a:cubicBezTo>
                    <a:pt x="1660" y="3700"/>
                    <a:pt x="1645" y="3889"/>
                    <a:pt x="1654" y="4072"/>
                  </a:cubicBezTo>
                  <a:cubicBezTo>
                    <a:pt x="1660" y="4252"/>
                    <a:pt x="1674" y="4430"/>
                    <a:pt x="1689" y="4610"/>
                  </a:cubicBezTo>
                  <a:cubicBezTo>
                    <a:pt x="1704" y="4801"/>
                    <a:pt x="1709" y="4992"/>
                    <a:pt x="1730" y="5181"/>
                  </a:cubicBezTo>
                  <a:cubicBezTo>
                    <a:pt x="1772" y="5535"/>
                    <a:pt x="1837" y="5886"/>
                    <a:pt x="1925" y="6232"/>
                  </a:cubicBezTo>
                  <a:cubicBezTo>
                    <a:pt x="1970" y="6414"/>
                    <a:pt x="2018" y="6597"/>
                    <a:pt x="2075" y="6775"/>
                  </a:cubicBezTo>
                  <a:cubicBezTo>
                    <a:pt x="2132" y="6954"/>
                    <a:pt x="2197" y="7125"/>
                    <a:pt x="2257" y="7299"/>
                  </a:cubicBezTo>
                  <a:cubicBezTo>
                    <a:pt x="2317" y="7473"/>
                    <a:pt x="2367" y="7652"/>
                    <a:pt x="2415" y="7830"/>
                  </a:cubicBezTo>
                  <a:cubicBezTo>
                    <a:pt x="2463" y="8004"/>
                    <a:pt x="2515" y="8175"/>
                    <a:pt x="2568" y="8348"/>
                  </a:cubicBezTo>
                  <a:cubicBezTo>
                    <a:pt x="2674" y="8698"/>
                    <a:pt x="2777" y="9048"/>
                    <a:pt x="2868" y="9403"/>
                  </a:cubicBezTo>
                  <a:cubicBezTo>
                    <a:pt x="2868" y="9400"/>
                    <a:pt x="2867" y="9399"/>
                    <a:pt x="2867" y="9396"/>
                  </a:cubicBezTo>
                  <a:lnTo>
                    <a:pt x="2867" y="9396"/>
                  </a:lnTo>
                  <a:cubicBezTo>
                    <a:pt x="2898" y="9519"/>
                    <a:pt x="2926" y="9644"/>
                    <a:pt x="2950" y="9771"/>
                  </a:cubicBezTo>
                  <a:cubicBezTo>
                    <a:pt x="2974" y="9897"/>
                    <a:pt x="2995" y="10023"/>
                    <a:pt x="3014" y="10150"/>
                  </a:cubicBezTo>
                  <a:cubicBezTo>
                    <a:pt x="3052" y="10381"/>
                    <a:pt x="3090" y="10613"/>
                    <a:pt x="3116" y="10848"/>
                  </a:cubicBezTo>
                  <a:cubicBezTo>
                    <a:pt x="3131" y="11028"/>
                    <a:pt x="3137" y="11208"/>
                    <a:pt x="3136" y="11388"/>
                  </a:cubicBezTo>
                  <a:cubicBezTo>
                    <a:pt x="3127" y="11733"/>
                    <a:pt x="3095" y="12078"/>
                    <a:pt x="3055" y="12420"/>
                  </a:cubicBezTo>
                  <a:cubicBezTo>
                    <a:pt x="3044" y="12503"/>
                    <a:pt x="3034" y="12588"/>
                    <a:pt x="3026" y="12671"/>
                  </a:cubicBezTo>
                  <a:cubicBezTo>
                    <a:pt x="3020" y="12754"/>
                    <a:pt x="3016" y="12836"/>
                    <a:pt x="3009" y="12919"/>
                  </a:cubicBezTo>
                  <a:cubicBezTo>
                    <a:pt x="2998" y="13069"/>
                    <a:pt x="2975" y="13220"/>
                    <a:pt x="2952" y="13369"/>
                  </a:cubicBezTo>
                  <a:cubicBezTo>
                    <a:pt x="2943" y="13416"/>
                    <a:pt x="2933" y="13463"/>
                    <a:pt x="2922" y="13509"/>
                  </a:cubicBezTo>
                  <a:cubicBezTo>
                    <a:pt x="2920" y="13515"/>
                    <a:pt x="2917" y="13519"/>
                    <a:pt x="2915" y="13525"/>
                  </a:cubicBezTo>
                  <a:cubicBezTo>
                    <a:pt x="2906" y="13557"/>
                    <a:pt x="2898" y="13589"/>
                    <a:pt x="2888" y="13621"/>
                  </a:cubicBezTo>
                  <a:cubicBezTo>
                    <a:pt x="2877" y="13642"/>
                    <a:pt x="2869" y="13667"/>
                    <a:pt x="2868" y="13692"/>
                  </a:cubicBezTo>
                  <a:cubicBezTo>
                    <a:pt x="2834" y="13801"/>
                    <a:pt x="2799" y="13911"/>
                    <a:pt x="2757" y="14015"/>
                  </a:cubicBezTo>
                  <a:cubicBezTo>
                    <a:pt x="2702" y="14150"/>
                    <a:pt x="2645" y="14285"/>
                    <a:pt x="2587" y="14421"/>
                  </a:cubicBezTo>
                  <a:cubicBezTo>
                    <a:pt x="2589" y="14412"/>
                    <a:pt x="2593" y="14406"/>
                    <a:pt x="2596" y="14398"/>
                  </a:cubicBezTo>
                  <a:lnTo>
                    <a:pt x="2596" y="14398"/>
                  </a:lnTo>
                  <a:cubicBezTo>
                    <a:pt x="2521" y="14567"/>
                    <a:pt x="2439" y="14731"/>
                    <a:pt x="2355" y="14895"/>
                  </a:cubicBezTo>
                  <a:cubicBezTo>
                    <a:pt x="2274" y="15050"/>
                    <a:pt x="2190" y="15204"/>
                    <a:pt x="2115" y="15362"/>
                  </a:cubicBezTo>
                  <a:cubicBezTo>
                    <a:pt x="2036" y="15529"/>
                    <a:pt x="1961" y="15698"/>
                    <a:pt x="1881" y="15864"/>
                  </a:cubicBezTo>
                  <a:cubicBezTo>
                    <a:pt x="1803" y="16020"/>
                    <a:pt x="1712" y="16169"/>
                    <a:pt x="1621" y="16320"/>
                  </a:cubicBezTo>
                  <a:lnTo>
                    <a:pt x="1623" y="16318"/>
                  </a:lnTo>
                  <a:lnTo>
                    <a:pt x="1623" y="16318"/>
                  </a:lnTo>
                  <a:cubicBezTo>
                    <a:pt x="1450" y="16601"/>
                    <a:pt x="1271" y="16880"/>
                    <a:pt x="1126" y="17176"/>
                  </a:cubicBezTo>
                  <a:cubicBezTo>
                    <a:pt x="1053" y="17328"/>
                    <a:pt x="988" y="17482"/>
                    <a:pt x="931" y="17640"/>
                  </a:cubicBezTo>
                  <a:cubicBezTo>
                    <a:pt x="874" y="17797"/>
                    <a:pt x="819" y="17954"/>
                    <a:pt x="756" y="18110"/>
                  </a:cubicBezTo>
                  <a:cubicBezTo>
                    <a:pt x="694" y="18264"/>
                    <a:pt x="630" y="18416"/>
                    <a:pt x="582" y="18575"/>
                  </a:cubicBezTo>
                  <a:cubicBezTo>
                    <a:pt x="532" y="18742"/>
                    <a:pt x="489" y="18911"/>
                    <a:pt x="456" y="19082"/>
                  </a:cubicBezTo>
                  <a:cubicBezTo>
                    <a:pt x="421" y="19256"/>
                    <a:pt x="387" y="19429"/>
                    <a:pt x="350" y="19601"/>
                  </a:cubicBezTo>
                  <a:cubicBezTo>
                    <a:pt x="315" y="19758"/>
                    <a:pt x="286" y="19912"/>
                    <a:pt x="267" y="20069"/>
                  </a:cubicBezTo>
                  <a:cubicBezTo>
                    <a:pt x="219" y="20440"/>
                    <a:pt x="250" y="20819"/>
                    <a:pt x="284" y="21189"/>
                  </a:cubicBezTo>
                  <a:cubicBezTo>
                    <a:pt x="301" y="21368"/>
                    <a:pt x="334" y="21545"/>
                    <a:pt x="367" y="21722"/>
                  </a:cubicBezTo>
                  <a:cubicBezTo>
                    <a:pt x="399" y="21890"/>
                    <a:pt x="431" y="22059"/>
                    <a:pt x="469" y="22226"/>
                  </a:cubicBezTo>
                  <a:cubicBezTo>
                    <a:pt x="509" y="22404"/>
                    <a:pt x="558" y="22579"/>
                    <a:pt x="616" y="22750"/>
                  </a:cubicBezTo>
                  <a:cubicBezTo>
                    <a:pt x="674" y="22916"/>
                    <a:pt x="737" y="23077"/>
                    <a:pt x="803" y="23239"/>
                  </a:cubicBezTo>
                  <a:cubicBezTo>
                    <a:pt x="875" y="23415"/>
                    <a:pt x="949" y="23589"/>
                    <a:pt x="1027" y="23760"/>
                  </a:cubicBezTo>
                  <a:cubicBezTo>
                    <a:pt x="1103" y="23926"/>
                    <a:pt x="1185" y="24087"/>
                    <a:pt x="1270" y="24247"/>
                  </a:cubicBezTo>
                  <a:cubicBezTo>
                    <a:pt x="1353" y="24410"/>
                    <a:pt x="1436" y="24571"/>
                    <a:pt x="1518" y="24734"/>
                  </a:cubicBezTo>
                  <a:cubicBezTo>
                    <a:pt x="1601" y="24900"/>
                    <a:pt x="1689" y="25063"/>
                    <a:pt x="1771" y="25229"/>
                  </a:cubicBezTo>
                  <a:cubicBezTo>
                    <a:pt x="1856" y="25400"/>
                    <a:pt x="1934" y="25572"/>
                    <a:pt x="2008" y="25748"/>
                  </a:cubicBezTo>
                  <a:cubicBezTo>
                    <a:pt x="2046" y="25838"/>
                    <a:pt x="2080" y="25928"/>
                    <a:pt x="2116" y="26018"/>
                  </a:cubicBezTo>
                  <a:cubicBezTo>
                    <a:pt x="2120" y="26026"/>
                    <a:pt x="2124" y="26035"/>
                    <a:pt x="2126" y="26041"/>
                  </a:cubicBezTo>
                  <a:cubicBezTo>
                    <a:pt x="2136" y="26071"/>
                    <a:pt x="2147" y="26101"/>
                    <a:pt x="2160" y="26131"/>
                  </a:cubicBezTo>
                  <a:cubicBezTo>
                    <a:pt x="2169" y="26157"/>
                    <a:pt x="2182" y="26183"/>
                    <a:pt x="2191" y="26209"/>
                  </a:cubicBezTo>
                  <a:cubicBezTo>
                    <a:pt x="2209" y="26249"/>
                    <a:pt x="2226" y="26291"/>
                    <a:pt x="2242" y="26331"/>
                  </a:cubicBezTo>
                  <a:lnTo>
                    <a:pt x="2242" y="26331"/>
                  </a:lnTo>
                  <a:cubicBezTo>
                    <a:pt x="2240" y="26329"/>
                    <a:pt x="2239" y="26326"/>
                    <a:pt x="2238" y="26324"/>
                  </a:cubicBezTo>
                  <a:lnTo>
                    <a:pt x="2238" y="26324"/>
                  </a:lnTo>
                  <a:cubicBezTo>
                    <a:pt x="2291" y="26455"/>
                    <a:pt x="2341" y="26588"/>
                    <a:pt x="2387" y="26722"/>
                  </a:cubicBezTo>
                  <a:cubicBezTo>
                    <a:pt x="2430" y="26856"/>
                    <a:pt x="2468" y="26991"/>
                    <a:pt x="2504" y="27127"/>
                  </a:cubicBezTo>
                  <a:cubicBezTo>
                    <a:pt x="2501" y="27120"/>
                    <a:pt x="2500" y="27113"/>
                    <a:pt x="2496" y="27104"/>
                  </a:cubicBezTo>
                  <a:lnTo>
                    <a:pt x="2496" y="27104"/>
                  </a:lnTo>
                  <a:cubicBezTo>
                    <a:pt x="2531" y="27257"/>
                    <a:pt x="2563" y="27409"/>
                    <a:pt x="2587" y="27565"/>
                  </a:cubicBezTo>
                  <a:cubicBezTo>
                    <a:pt x="2609" y="27701"/>
                    <a:pt x="2627" y="27837"/>
                    <a:pt x="2642" y="27973"/>
                  </a:cubicBezTo>
                  <a:lnTo>
                    <a:pt x="2642" y="27972"/>
                  </a:lnTo>
                  <a:cubicBezTo>
                    <a:pt x="2653" y="28103"/>
                    <a:pt x="2661" y="28235"/>
                    <a:pt x="2665" y="28368"/>
                  </a:cubicBezTo>
                  <a:cubicBezTo>
                    <a:pt x="2670" y="28516"/>
                    <a:pt x="2673" y="28664"/>
                    <a:pt x="2685" y="28810"/>
                  </a:cubicBezTo>
                  <a:cubicBezTo>
                    <a:pt x="2697" y="28950"/>
                    <a:pt x="2712" y="29088"/>
                    <a:pt x="2722" y="29227"/>
                  </a:cubicBezTo>
                  <a:cubicBezTo>
                    <a:pt x="2732" y="29356"/>
                    <a:pt x="2736" y="29483"/>
                    <a:pt x="2736" y="29611"/>
                  </a:cubicBezTo>
                  <a:cubicBezTo>
                    <a:pt x="2734" y="29660"/>
                    <a:pt x="2734" y="29714"/>
                    <a:pt x="2729" y="29765"/>
                  </a:cubicBezTo>
                  <a:cubicBezTo>
                    <a:pt x="2722" y="29816"/>
                    <a:pt x="2716" y="29864"/>
                    <a:pt x="2709" y="29913"/>
                  </a:cubicBezTo>
                  <a:cubicBezTo>
                    <a:pt x="2692" y="30003"/>
                    <a:pt x="2673" y="30091"/>
                    <a:pt x="2651" y="30179"/>
                  </a:cubicBezTo>
                  <a:lnTo>
                    <a:pt x="2652" y="30178"/>
                  </a:lnTo>
                  <a:lnTo>
                    <a:pt x="2652" y="30178"/>
                  </a:lnTo>
                  <a:cubicBezTo>
                    <a:pt x="2624" y="30272"/>
                    <a:pt x="2595" y="30368"/>
                    <a:pt x="2559" y="30462"/>
                  </a:cubicBezTo>
                  <a:cubicBezTo>
                    <a:pt x="2518" y="30566"/>
                    <a:pt x="2475" y="30671"/>
                    <a:pt x="2431" y="30776"/>
                  </a:cubicBezTo>
                  <a:lnTo>
                    <a:pt x="2431" y="30776"/>
                  </a:lnTo>
                  <a:cubicBezTo>
                    <a:pt x="2434" y="30770"/>
                    <a:pt x="2436" y="30764"/>
                    <a:pt x="2438" y="30757"/>
                  </a:cubicBezTo>
                  <a:lnTo>
                    <a:pt x="2438" y="30757"/>
                  </a:lnTo>
                  <a:cubicBezTo>
                    <a:pt x="2366" y="30915"/>
                    <a:pt x="2290" y="31070"/>
                    <a:pt x="2204" y="31220"/>
                  </a:cubicBezTo>
                  <a:cubicBezTo>
                    <a:pt x="2120" y="31371"/>
                    <a:pt x="2036" y="31516"/>
                    <a:pt x="1953" y="31666"/>
                  </a:cubicBezTo>
                  <a:cubicBezTo>
                    <a:pt x="1784" y="31970"/>
                    <a:pt x="1613" y="32273"/>
                    <a:pt x="1432" y="32572"/>
                  </a:cubicBezTo>
                  <a:cubicBezTo>
                    <a:pt x="1436" y="32566"/>
                    <a:pt x="1441" y="32559"/>
                    <a:pt x="1446" y="32553"/>
                  </a:cubicBezTo>
                  <a:lnTo>
                    <a:pt x="1446" y="32553"/>
                  </a:lnTo>
                  <a:cubicBezTo>
                    <a:pt x="1341" y="32718"/>
                    <a:pt x="1236" y="32881"/>
                    <a:pt x="1132" y="33046"/>
                  </a:cubicBezTo>
                  <a:cubicBezTo>
                    <a:pt x="936" y="33357"/>
                    <a:pt x="740" y="33669"/>
                    <a:pt x="576" y="34000"/>
                  </a:cubicBezTo>
                  <a:cubicBezTo>
                    <a:pt x="494" y="34167"/>
                    <a:pt x="414" y="34340"/>
                    <a:pt x="357" y="34518"/>
                  </a:cubicBezTo>
                  <a:cubicBezTo>
                    <a:pt x="327" y="34618"/>
                    <a:pt x="295" y="34719"/>
                    <a:pt x="267" y="34821"/>
                  </a:cubicBezTo>
                  <a:cubicBezTo>
                    <a:pt x="242" y="34916"/>
                    <a:pt x="220" y="35009"/>
                    <a:pt x="199" y="35105"/>
                  </a:cubicBezTo>
                  <a:cubicBezTo>
                    <a:pt x="161" y="35283"/>
                    <a:pt x="135" y="35464"/>
                    <a:pt x="113" y="35642"/>
                  </a:cubicBezTo>
                  <a:cubicBezTo>
                    <a:pt x="92" y="35820"/>
                    <a:pt x="66" y="35998"/>
                    <a:pt x="51" y="36178"/>
                  </a:cubicBezTo>
                  <a:cubicBezTo>
                    <a:pt x="35" y="36358"/>
                    <a:pt x="19" y="36538"/>
                    <a:pt x="13" y="36720"/>
                  </a:cubicBezTo>
                  <a:cubicBezTo>
                    <a:pt x="9" y="36909"/>
                    <a:pt x="0" y="37102"/>
                    <a:pt x="11" y="37291"/>
                  </a:cubicBezTo>
                  <a:cubicBezTo>
                    <a:pt x="22" y="37481"/>
                    <a:pt x="29" y="37667"/>
                    <a:pt x="56" y="37852"/>
                  </a:cubicBezTo>
                  <a:cubicBezTo>
                    <a:pt x="86" y="38057"/>
                    <a:pt x="125" y="38259"/>
                    <a:pt x="168" y="38462"/>
                  </a:cubicBezTo>
                  <a:cubicBezTo>
                    <a:pt x="207" y="38642"/>
                    <a:pt x="255" y="38820"/>
                    <a:pt x="305" y="38996"/>
                  </a:cubicBezTo>
                  <a:cubicBezTo>
                    <a:pt x="330" y="39086"/>
                    <a:pt x="362" y="39172"/>
                    <a:pt x="392" y="39258"/>
                  </a:cubicBezTo>
                  <a:cubicBezTo>
                    <a:pt x="404" y="39292"/>
                    <a:pt x="419" y="39325"/>
                    <a:pt x="432" y="39357"/>
                  </a:cubicBezTo>
                  <a:cubicBezTo>
                    <a:pt x="451" y="39401"/>
                    <a:pt x="466" y="39447"/>
                    <a:pt x="487" y="39489"/>
                  </a:cubicBezTo>
                  <a:cubicBezTo>
                    <a:pt x="563" y="39655"/>
                    <a:pt x="643" y="39818"/>
                    <a:pt x="730" y="39980"/>
                  </a:cubicBezTo>
                  <a:cubicBezTo>
                    <a:pt x="820" y="40148"/>
                    <a:pt x="916" y="40313"/>
                    <a:pt x="1015" y="40475"/>
                  </a:cubicBezTo>
                  <a:cubicBezTo>
                    <a:pt x="1197" y="40769"/>
                    <a:pt x="1411" y="41036"/>
                    <a:pt x="1617" y="41309"/>
                  </a:cubicBezTo>
                  <a:cubicBezTo>
                    <a:pt x="1623" y="41315"/>
                    <a:pt x="1628" y="41320"/>
                    <a:pt x="1633" y="41327"/>
                  </a:cubicBezTo>
                  <a:cubicBezTo>
                    <a:pt x="1637" y="41331"/>
                    <a:pt x="1642" y="41337"/>
                    <a:pt x="1647" y="41342"/>
                  </a:cubicBezTo>
                  <a:cubicBezTo>
                    <a:pt x="1681" y="41385"/>
                    <a:pt x="1717" y="41428"/>
                    <a:pt x="1753" y="41469"/>
                  </a:cubicBezTo>
                  <a:cubicBezTo>
                    <a:pt x="1772" y="41477"/>
                    <a:pt x="1789" y="41489"/>
                    <a:pt x="1803" y="41504"/>
                  </a:cubicBezTo>
                  <a:cubicBezTo>
                    <a:pt x="1833" y="41533"/>
                    <a:pt x="1862" y="41565"/>
                    <a:pt x="1891" y="41596"/>
                  </a:cubicBezTo>
                  <a:cubicBezTo>
                    <a:pt x="1924" y="41629"/>
                    <a:pt x="1958" y="41660"/>
                    <a:pt x="1991" y="41691"/>
                  </a:cubicBezTo>
                  <a:cubicBezTo>
                    <a:pt x="1991" y="41693"/>
                    <a:pt x="1991" y="41694"/>
                    <a:pt x="1992" y="41696"/>
                  </a:cubicBezTo>
                  <a:cubicBezTo>
                    <a:pt x="2040" y="41743"/>
                    <a:pt x="2090" y="41790"/>
                    <a:pt x="2141" y="41836"/>
                  </a:cubicBezTo>
                  <a:cubicBezTo>
                    <a:pt x="2160" y="41854"/>
                    <a:pt x="2178" y="41873"/>
                    <a:pt x="2197" y="41890"/>
                  </a:cubicBezTo>
                  <a:lnTo>
                    <a:pt x="2198" y="41890"/>
                  </a:lnTo>
                  <a:lnTo>
                    <a:pt x="2201" y="41893"/>
                  </a:lnTo>
                  <a:cubicBezTo>
                    <a:pt x="2250" y="41937"/>
                    <a:pt x="2302" y="41983"/>
                    <a:pt x="2354" y="42024"/>
                  </a:cubicBezTo>
                  <a:cubicBezTo>
                    <a:pt x="2368" y="42036"/>
                    <a:pt x="2380" y="42048"/>
                    <a:pt x="2390" y="42063"/>
                  </a:cubicBezTo>
                  <a:cubicBezTo>
                    <a:pt x="2545" y="42188"/>
                    <a:pt x="2702" y="42308"/>
                    <a:pt x="2882" y="42398"/>
                  </a:cubicBezTo>
                  <a:cubicBezTo>
                    <a:pt x="2995" y="42454"/>
                    <a:pt x="3116" y="42495"/>
                    <a:pt x="3234" y="42537"/>
                  </a:cubicBezTo>
                  <a:cubicBezTo>
                    <a:pt x="3335" y="42570"/>
                    <a:pt x="3435" y="42606"/>
                    <a:pt x="3539" y="42635"/>
                  </a:cubicBezTo>
                  <a:lnTo>
                    <a:pt x="3539" y="42634"/>
                  </a:lnTo>
                  <a:lnTo>
                    <a:pt x="3605" y="42654"/>
                  </a:lnTo>
                  <a:cubicBezTo>
                    <a:pt x="3723" y="42688"/>
                    <a:pt x="3844" y="42711"/>
                    <a:pt x="3966" y="42725"/>
                  </a:cubicBezTo>
                  <a:cubicBezTo>
                    <a:pt x="4099" y="42739"/>
                    <a:pt x="4234" y="42742"/>
                    <a:pt x="4369" y="42744"/>
                  </a:cubicBezTo>
                  <a:lnTo>
                    <a:pt x="4443" y="42744"/>
                  </a:lnTo>
                  <a:cubicBezTo>
                    <a:pt x="4452" y="42744"/>
                    <a:pt x="4461" y="42744"/>
                    <a:pt x="4470" y="42744"/>
                  </a:cubicBezTo>
                  <a:cubicBezTo>
                    <a:pt x="4569" y="42744"/>
                    <a:pt x="4667" y="42739"/>
                    <a:pt x="4764" y="42728"/>
                  </a:cubicBezTo>
                  <a:cubicBezTo>
                    <a:pt x="4891" y="42712"/>
                    <a:pt x="5019" y="42693"/>
                    <a:pt x="5140" y="42652"/>
                  </a:cubicBezTo>
                  <a:cubicBezTo>
                    <a:pt x="5279" y="42607"/>
                    <a:pt x="5412" y="42550"/>
                    <a:pt x="5533" y="42469"/>
                  </a:cubicBezTo>
                  <a:cubicBezTo>
                    <a:pt x="5648" y="42388"/>
                    <a:pt x="5756" y="42299"/>
                    <a:pt x="5854" y="42198"/>
                  </a:cubicBezTo>
                  <a:cubicBezTo>
                    <a:pt x="5907" y="42144"/>
                    <a:pt x="5955" y="42085"/>
                    <a:pt x="6000" y="42024"/>
                  </a:cubicBezTo>
                  <a:cubicBezTo>
                    <a:pt x="6036" y="41981"/>
                    <a:pt x="6068" y="41934"/>
                    <a:pt x="6099" y="41887"/>
                  </a:cubicBezTo>
                  <a:cubicBezTo>
                    <a:pt x="6133" y="41829"/>
                    <a:pt x="6169" y="41772"/>
                    <a:pt x="6199" y="41714"/>
                  </a:cubicBezTo>
                  <a:cubicBezTo>
                    <a:pt x="6231" y="41652"/>
                    <a:pt x="6257" y="41591"/>
                    <a:pt x="6285" y="41529"/>
                  </a:cubicBezTo>
                  <a:cubicBezTo>
                    <a:pt x="6322" y="41445"/>
                    <a:pt x="6345" y="41355"/>
                    <a:pt x="6372" y="41267"/>
                  </a:cubicBezTo>
                  <a:cubicBezTo>
                    <a:pt x="6401" y="41174"/>
                    <a:pt x="6422" y="41080"/>
                    <a:pt x="6444" y="40986"/>
                  </a:cubicBezTo>
                  <a:cubicBezTo>
                    <a:pt x="6463" y="40897"/>
                    <a:pt x="6477" y="40809"/>
                    <a:pt x="6492" y="40718"/>
                  </a:cubicBezTo>
                  <a:cubicBezTo>
                    <a:pt x="6505" y="40641"/>
                    <a:pt x="6514" y="40562"/>
                    <a:pt x="6518" y="40484"/>
                  </a:cubicBezTo>
                  <a:cubicBezTo>
                    <a:pt x="6520" y="40380"/>
                    <a:pt x="6522" y="40281"/>
                    <a:pt x="6518" y="40177"/>
                  </a:cubicBezTo>
                  <a:cubicBezTo>
                    <a:pt x="6515" y="40088"/>
                    <a:pt x="6506" y="40000"/>
                    <a:pt x="6498" y="39911"/>
                  </a:cubicBezTo>
                  <a:cubicBezTo>
                    <a:pt x="6481" y="39735"/>
                    <a:pt x="6449" y="39560"/>
                    <a:pt x="6428" y="39384"/>
                  </a:cubicBezTo>
                  <a:cubicBezTo>
                    <a:pt x="6405" y="39192"/>
                    <a:pt x="6383" y="39000"/>
                    <a:pt x="6358" y="38806"/>
                  </a:cubicBezTo>
                  <a:cubicBezTo>
                    <a:pt x="6334" y="38625"/>
                    <a:pt x="6305" y="38443"/>
                    <a:pt x="6276" y="38261"/>
                  </a:cubicBezTo>
                  <a:cubicBezTo>
                    <a:pt x="6219" y="37902"/>
                    <a:pt x="6149" y="37546"/>
                    <a:pt x="6106" y="37184"/>
                  </a:cubicBezTo>
                  <a:lnTo>
                    <a:pt x="6106" y="37184"/>
                  </a:lnTo>
                  <a:cubicBezTo>
                    <a:pt x="6106" y="37193"/>
                    <a:pt x="6108" y="37201"/>
                    <a:pt x="6108" y="37209"/>
                  </a:cubicBezTo>
                  <a:cubicBezTo>
                    <a:pt x="6087" y="36996"/>
                    <a:pt x="6067" y="36783"/>
                    <a:pt x="6047" y="36570"/>
                  </a:cubicBezTo>
                  <a:cubicBezTo>
                    <a:pt x="6028" y="36376"/>
                    <a:pt x="6021" y="36182"/>
                    <a:pt x="6026" y="35988"/>
                  </a:cubicBezTo>
                  <a:cubicBezTo>
                    <a:pt x="6038" y="35760"/>
                    <a:pt x="6054" y="35533"/>
                    <a:pt x="6064" y="35305"/>
                  </a:cubicBezTo>
                  <a:cubicBezTo>
                    <a:pt x="6071" y="35079"/>
                    <a:pt x="6086" y="34854"/>
                    <a:pt x="6114" y="34628"/>
                  </a:cubicBezTo>
                  <a:lnTo>
                    <a:pt x="6114" y="34628"/>
                  </a:lnTo>
                  <a:cubicBezTo>
                    <a:pt x="6113" y="34633"/>
                    <a:pt x="6111" y="34638"/>
                    <a:pt x="6110" y="34644"/>
                  </a:cubicBezTo>
                  <a:lnTo>
                    <a:pt x="6110" y="34644"/>
                  </a:lnTo>
                  <a:cubicBezTo>
                    <a:pt x="6135" y="34498"/>
                    <a:pt x="6164" y="34355"/>
                    <a:pt x="6202" y="34215"/>
                  </a:cubicBezTo>
                  <a:cubicBezTo>
                    <a:pt x="6240" y="34075"/>
                    <a:pt x="6273" y="33931"/>
                    <a:pt x="6305" y="33788"/>
                  </a:cubicBezTo>
                  <a:cubicBezTo>
                    <a:pt x="6371" y="33500"/>
                    <a:pt x="6427" y="33214"/>
                    <a:pt x="6510" y="32931"/>
                  </a:cubicBezTo>
                  <a:cubicBezTo>
                    <a:pt x="6617" y="32574"/>
                    <a:pt x="6746" y="32225"/>
                    <a:pt x="6896" y="31883"/>
                  </a:cubicBezTo>
                  <a:cubicBezTo>
                    <a:pt x="6975" y="31703"/>
                    <a:pt x="7046" y="31521"/>
                    <a:pt x="7107" y="31334"/>
                  </a:cubicBezTo>
                  <a:cubicBezTo>
                    <a:pt x="7162" y="31166"/>
                    <a:pt x="7206" y="30996"/>
                    <a:pt x="7256" y="30826"/>
                  </a:cubicBezTo>
                  <a:cubicBezTo>
                    <a:pt x="7304" y="30668"/>
                    <a:pt x="7360" y="30510"/>
                    <a:pt x="7424" y="30357"/>
                  </a:cubicBezTo>
                  <a:cubicBezTo>
                    <a:pt x="7456" y="30282"/>
                    <a:pt x="7489" y="30208"/>
                    <a:pt x="7520" y="30133"/>
                  </a:cubicBezTo>
                  <a:cubicBezTo>
                    <a:pt x="7551" y="30055"/>
                    <a:pt x="7576" y="29975"/>
                    <a:pt x="7600" y="29895"/>
                  </a:cubicBezTo>
                  <a:cubicBezTo>
                    <a:pt x="7644" y="29759"/>
                    <a:pt x="7685" y="29620"/>
                    <a:pt x="7740" y="29486"/>
                  </a:cubicBezTo>
                  <a:cubicBezTo>
                    <a:pt x="7776" y="29402"/>
                    <a:pt x="7813" y="29317"/>
                    <a:pt x="7849" y="29234"/>
                  </a:cubicBezTo>
                  <a:lnTo>
                    <a:pt x="7851" y="29234"/>
                  </a:lnTo>
                  <a:cubicBezTo>
                    <a:pt x="7857" y="29220"/>
                    <a:pt x="7862" y="29207"/>
                    <a:pt x="7867" y="29193"/>
                  </a:cubicBezTo>
                  <a:cubicBezTo>
                    <a:pt x="7868" y="29189"/>
                    <a:pt x="7871" y="29185"/>
                    <a:pt x="7872" y="29182"/>
                  </a:cubicBezTo>
                  <a:cubicBezTo>
                    <a:pt x="7877" y="29169"/>
                    <a:pt x="7882" y="29157"/>
                    <a:pt x="7887" y="29144"/>
                  </a:cubicBezTo>
                  <a:cubicBezTo>
                    <a:pt x="7902" y="29104"/>
                    <a:pt x="7915" y="29065"/>
                    <a:pt x="7929" y="29025"/>
                  </a:cubicBezTo>
                  <a:lnTo>
                    <a:pt x="7929" y="29025"/>
                  </a:lnTo>
                  <a:cubicBezTo>
                    <a:pt x="7928" y="29028"/>
                    <a:pt x="7927" y="29031"/>
                    <a:pt x="7925" y="29034"/>
                  </a:cubicBezTo>
                  <a:cubicBezTo>
                    <a:pt x="7927" y="29030"/>
                    <a:pt x="7929" y="29025"/>
                    <a:pt x="7930" y="29020"/>
                  </a:cubicBezTo>
                  <a:cubicBezTo>
                    <a:pt x="7930" y="29019"/>
                    <a:pt x="7931" y="29018"/>
                    <a:pt x="7931" y="29017"/>
                  </a:cubicBezTo>
                  <a:lnTo>
                    <a:pt x="7931" y="29017"/>
                  </a:lnTo>
                  <a:cubicBezTo>
                    <a:pt x="7931" y="29017"/>
                    <a:pt x="7931" y="29017"/>
                    <a:pt x="7931" y="29017"/>
                  </a:cubicBezTo>
                  <a:cubicBezTo>
                    <a:pt x="7957" y="28941"/>
                    <a:pt x="7979" y="28863"/>
                    <a:pt x="8008" y="28786"/>
                  </a:cubicBezTo>
                  <a:cubicBezTo>
                    <a:pt x="8038" y="28707"/>
                    <a:pt x="8066" y="28627"/>
                    <a:pt x="8089" y="28544"/>
                  </a:cubicBezTo>
                  <a:cubicBezTo>
                    <a:pt x="8114" y="28455"/>
                    <a:pt x="8141" y="28366"/>
                    <a:pt x="8168" y="28278"/>
                  </a:cubicBezTo>
                  <a:cubicBezTo>
                    <a:pt x="8177" y="28247"/>
                    <a:pt x="8184" y="28214"/>
                    <a:pt x="8192" y="28182"/>
                  </a:cubicBezTo>
                  <a:cubicBezTo>
                    <a:pt x="8208" y="28087"/>
                    <a:pt x="8231" y="27995"/>
                    <a:pt x="8254" y="27901"/>
                  </a:cubicBezTo>
                  <a:cubicBezTo>
                    <a:pt x="8261" y="27870"/>
                    <a:pt x="8268" y="27839"/>
                    <a:pt x="8271" y="27808"/>
                  </a:cubicBezTo>
                  <a:cubicBezTo>
                    <a:pt x="8272" y="27774"/>
                    <a:pt x="8274" y="27738"/>
                    <a:pt x="8275" y="27701"/>
                  </a:cubicBezTo>
                  <a:cubicBezTo>
                    <a:pt x="8278" y="27670"/>
                    <a:pt x="8278" y="27638"/>
                    <a:pt x="8279" y="27607"/>
                  </a:cubicBezTo>
                  <a:cubicBezTo>
                    <a:pt x="8277" y="27601"/>
                    <a:pt x="8273" y="27599"/>
                    <a:pt x="8270" y="27595"/>
                  </a:cubicBezTo>
                  <a:cubicBezTo>
                    <a:pt x="8278" y="27530"/>
                    <a:pt x="8286" y="27464"/>
                    <a:pt x="8290" y="27399"/>
                  </a:cubicBezTo>
                  <a:cubicBezTo>
                    <a:pt x="8305" y="27218"/>
                    <a:pt x="8316" y="27041"/>
                    <a:pt x="8305" y="26859"/>
                  </a:cubicBezTo>
                  <a:cubicBezTo>
                    <a:pt x="8293" y="26668"/>
                    <a:pt x="8271" y="26477"/>
                    <a:pt x="8242" y="26288"/>
                  </a:cubicBezTo>
                  <a:cubicBezTo>
                    <a:pt x="8218" y="26113"/>
                    <a:pt x="8185" y="25940"/>
                    <a:pt x="8143" y="25769"/>
                  </a:cubicBezTo>
                  <a:cubicBezTo>
                    <a:pt x="8099" y="25587"/>
                    <a:pt x="8046" y="25409"/>
                    <a:pt x="7986" y="25233"/>
                  </a:cubicBezTo>
                  <a:cubicBezTo>
                    <a:pt x="7925" y="25058"/>
                    <a:pt x="7866" y="24881"/>
                    <a:pt x="7808" y="24704"/>
                  </a:cubicBezTo>
                  <a:cubicBezTo>
                    <a:pt x="7747" y="24517"/>
                    <a:pt x="7681" y="24334"/>
                    <a:pt x="7606" y="24152"/>
                  </a:cubicBezTo>
                  <a:cubicBezTo>
                    <a:pt x="7534" y="23982"/>
                    <a:pt x="7450" y="23816"/>
                    <a:pt x="7370" y="23648"/>
                  </a:cubicBezTo>
                  <a:cubicBezTo>
                    <a:pt x="7218" y="23330"/>
                    <a:pt x="7079" y="23004"/>
                    <a:pt x="6941" y="22677"/>
                  </a:cubicBezTo>
                  <a:lnTo>
                    <a:pt x="6941" y="22677"/>
                  </a:lnTo>
                  <a:cubicBezTo>
                    <a:pt x="6944" y="22678"/>
                    <a:pt x="6944" y="22679"/>
                    <a:pt x="6945" y="22680"/>
                  </a:cubicBezTo>
                  <a:cubicBezTo>
                    <a:pt x="6749" y="22190"/>
                    <a:pt x="6585" y="21688"/>
                    <a:pt x="6452" y="21178"/>
                  </a:cubicBezTo>
                  <a:cubicBezTo>
                    <a:pt x="6430" y="21089"/>
                    <a:pt x="6411" y="21004"/>
                    <a:pt x="6396" y="20915"/>
                  </a:cubicBezTo>
                  <a:cubicBezTo>
                    <a:pt x="6381" y="20827"/>
                    <a:pt x="6366" y="20740"/>
                    <a:pt x="6353" y="20651"/>
                  </a:cubicBezTo>
                  <a:cubicBezTo>
                    <a:pt x="6332" y="20413"/>
                    <a:pt x="6325" y="20175"/>
                    <a:pt x="6331" y="19936"/>
                  </a:cubicBezTo>
                  <a:cubicBezTo>
                    <a:pt x="6344" y="19590"/>
                    <a:pt x="6376" y="19245"/>
                    <a:pt x="6427" y="18902"/>
                  </a:cubicBezTo>
                  <a:cubicBezTo>
                    <a:pt x="6475" y="18614"/>
                    <a:pt x="6536" y="18331"/>
                    <a:pt x="6593" y="18045"/>
                  </a:cubicBezTo>
                  <a:cubicBezTo>
                    <a:pt x="6623" y="17892"/>
                    <a:pt x="6651" y="17739"/>
                    <a:pt x="6686" y="17587"/>
                  </a:cubicBezTo>
                  <a:cubicBezTo>
                    <a:pt x="6718" y="17451"/>
                    <a:pt x="6755" y="17313"/>
                    <a:pt x="6792" y="17178"/>
                  </a:cubicBezTo>
                  <a:lnTo>
                    <a:pt x="6792" y="17178"/>
                  </a:lnTo>
                  <a:cubicBezTo>
                    <a:pt x="6788" y="17186"/>
                    <a:pt x="6787" y="17193"/>
                    <a:pt x="6784" y="17201"/>
                  </a:cubicBezTo>
                  <a:cubicBezTo>
                    <a:pt x="6822" y="17075"/>
                    <a:pt x="6863" y="16949"/>
                    <a:pt x="6900" y="16824"/>
                  </a:cubicBezTo>
                  <a:cubicBezTo>
                    <a:pt x="6937" y="16698"/>
                    <a:pt x="6973" y="16570"/>
                    <a:pt x="7005" y="16443"/>
                  </a:cubicBezTo>
                  <a:cubicBezTo>
                    <a:pt x="7081" y="16150"/>
                    <a:pt x="7148" y="15853"/>
                    <a:pt x="7215" y="15558"/>
                  </a:cubicBezTo>
                  <a:cubicBezTo>
                    <a:pt x="7296" y="15205"/>
                    <a:pt x="7366" y="14851"/>
                    <a:pt x="7428" y="14495"/>
                  </a:cubicBezTo>
                  <a:cubicBezTo>
                    <a:pt x="7462" y="14312"/>
                    <a:pt x="7495" y="14126"/>
                    <a:pt x="7527" y="13942"/>
                  </a:cubicBezTo>
                  <a:cubicBezTo>
                    <a:pt x="7559" y="13760"/>
                    <a:pt x="7594" y="13572"/>
                    <a:pt x="7616" y="13386"/>
                  </a:cubicBezTo>
                  <a:cubicBezTo>
                    <a:pt x="7664" y="13000"/>
                    <a:pt x="7697" y="12614"/>
                    <a:pt x="7695" y="12224"/>
                  </a:cubicBezTo>
                  <a:cubicBezTo>
                    <a:pt x="7694" y="11832"/>
                    <a:pt x="7670" y="11438"/>
                    <a:pt x="7638" y="11046"/>
                  </a:cubicBezTo>
                  <a:cubicBezTo>
                    <a:pt x="7624" y="10861"/>
                    <a:pt x="7602" y="10675"/>
                    <a:pt x="7576" y="10492"/>
                  </a:cubicBezTo>
                  <a:cubicBezTo>
                    <a:pt x="7548" y="10302"/>
                    <a:pt x="7512" y="10116"/>
                    <a:pt x="7474" y="9927"/>
                  </a:cubicBezTo>
                  <a:cubicBezTo>
                    <a:pt x="7399" y="9557"/>
                    <a:pt x="7302" y="9194"/>
                    <a:pt x="7195" y="8835"/>
                  </a:cubicBezTo>
                  <a:cubicBezTo>
                    <a:pt x="6990" y="8142"/>
                    <a:pt x="6691" y="7484"/>
                    <a:pt x="6414" y="6814"/>
                  </a:cubicBezTo>
                  <a:lnTo>
                    <a:pt x="6415" y="6814"/>
                  </a:lnTo>
                  <a:cubicBezTo>
                    <a:pt x="6348" y="6643"/>
                    <a:pt x="6283" y="6471"/>
                    <a:pt x="6229" y="6296"/>
                  </a:cubicBezTo>
                  <a:cubicBezTo>
                    <a:pt x="6174" y="6121"/>
                    <a:pt x="6125" y="5942"/>
                    <a:pt x="6078" y="5763"/>
                  </a:cubicBezTo>
                  <a:lnTo>
                    <a:pt x="6078" y="5763"/>
                  </a:lnTo>
                  <a:cubicBezTo>
                    <a:pt x="6081" y="5771"/>
                    <a:pt x="6082" y="5780"/>
                    <a:pt x="6085" y="5786"/>
                  </a:cubicBezTo>
                  <a:cubicBezTo>
                    <a:pt x="6011" y="5488"/>
                    <a:pt x="5934" y="5189"/>
                    <a:pt x="5874" y="4889"/>
                  </a:cubicBezTo>
                  <a:cubicBezTo>
                    <a:pt x="5814" y="4601"/>
                    <a:pt x="5772" y="4313"/>
                    <a:pt x="5735" y="4025"/>
                  </a:cubicBezTo>
                  <a:cubicBezTo>
                    <a:pt x="5708" y="3778"/>
                    <a:pt x="5684" y="3530"/>
                    <a:pt x="5679" y="3280"/>
                  </a:cubicBezTo>
                  <a:cubicBezTo>
                    <a:pt x="5674" y="3155"/>
                    <a:pt x="5671" y="3030"/>
                    <a:pt x="5673" y="2904"/>
                  </a:cubicBezTo>
                  <a:cubicBezTo>
                    <a:pt x="5674" y="2780"/>
                    <a:pt x="5679" y="2656"/>
                    <a:pt x="5678" y="2533"/>
                  </a:cubicBezTo>
                  <a:cubicBezTo>
                    <a:pt x="5673" y="2154"/>
                    <a:pt x="5657" y="1775"/>
                    <a:pt x="5588" y="1400"/>
                  </a:cubicBezTo>
                  <a:cubicBezTo>
                    <a:pt x="5556" y="1222"/>
                    <a:pt x="5495" y="1046"/>
                    <a:pt x="5426" y="877"/>
                  </a:cubicBezTo>
                  <a:cubicBezTo>
                    <a:pt x="5370" y="742"/>
                    <a:pt x="5302" y="613"/>
                    <a:pt x="5220" y="493"/>
                  </a:cubicBezTo>
                  <a:cubicBezTo>
                    <a:pt x="5120" y="346"/>
                    <a:pt x="4977" y="209"/>
                    <a:pt x="4817" y="127"/>
                  </a:cubicBezTo>
                  <a:cubicBezTo>
                    <a:pt x="4713" y="71"/>
                    <a:pt x="4600" y="33"/>
                    <a:pt x="4484" y="12"/>
                  </a:cubicBezTo>
                  <a:cubicBezTo>
                    <a:pt x="4459" y="11"/>
                    <a:pt x="4435" y="8"/>
                    <a:pt x="4411" y="6"/>
                  </a:cubicBezTo>
                  <a:lnTo>
                    <a:pt x="4382" y="5"/>
                  </a:lnTo>
                  <a:cubicBezTo>
                    <a:pt x="4357" y="3"/>
                    <a:pt x="4331" y="2"/>
                    <a:pt x="4305"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42"/>
            <p:cNvSpPr/>
            <p:nvPr/>
          </p:nvSpPr>
          <p:spPr>
            <a:xfrm>
              <a:off x="5790050" y="1276750"/>
              <a:ext cx="175" cy="550"/>
            </a:xfrm>
            <a:custGeom>
              <a:avLst/>
              <a:gdLst/>
              <a:ahLst/>
              <a:cxnLst/>
              <a:rect l="l" t="t" r="r" b="b"/>
              <a:pathLst>
                <a:path w="7" h="22" extrusionOk="0">
                  <a:moveTo>
                    <a:pt x="6" y="1"/>
                  </a:moveTo>
                  <a:lnTo>
                    <a:pt x="6" y="1"/>
                  </a:lnTo>
                  <a:cubicBezTo>
                    <a:pt x="5" y="4"/>
                    <a:pt x="4" y="7"/>
                    <a:pt x="3" y="10"/>
                  </a:cubicBezTo>
                  <a:cubicBezTo>
                    <a:pt x="3" y="11"/>
                    <a:pt x="3" y="13"/>
                    <a:pt x="2" y="14"/>
                  </a:cubicBezTo>
                  <a:lnTo>
                    <a:pt x="2" y="14"/>
                  </a:lnTo>
                  <a:cubicBezTo>
                    <a:pt x="4" y="10"/>
                    <a:pt x="5" y="6"/>
                    <a:pt x="6" y="1"/>
                  </a:cubicBezTo>
                  <a:close/>
                  <a:moveTo>
                    <a:pt x="2" y="14"/>
                  </a:moveTo>
                  <a:lnTo>
                    <a:pt x="2" y="14"/>
                  </a:lnTo>
                  <a:cubicBezTo>
                    <a:pt x="2" y="17"/>
                    <a:pt x="1" y="19"/>
                    <a:pt x="0" y="22"/>
                  </a:cubicBezTo>
                  <a:cubicBezTo>
                    <a:pt x="1" y="19"/>
                    <a:pt x="2" y="17"/>
                    <a:pt x="2" y="14"/>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42"/>
            <p:cNvSpPr/>
            <p:nvPr/>
          </p:nvSpPr>
          <p:spPr>
            <a:xfrm>
              <a:off x="5675575" y="1636325"/>
              <a:ext cx="575" cy="125"/>
            </a:xfrm>
            <a:custGeom>
              <a:avLst/>
              <a:gdLst/>
              <a:ahLst/>
              <a:cxnLst/>
              <a:rect l="l" t="t" r="r" b="b"/>
              <a:pathLst>
                <a:path w="23" h="5" extrusionOk="0">
                  <a:moveTo>
                    <a:pt x="0" y="0"/>
                  </a:moveTo>
                  <a:lnTo>
                    <a:pt x="0" y="0"/>
                  </a:lnTo>
                  <a:cubicBezTo>
                    <a:pt x="6" y="2"/>
                    <a:pt x="14" y="3"/>
                    <a:pt x="20" y="4"/>
                  </a:cubicBezTo>
                  <a:lnTo>
                    <a:pt x="22" y="4"/>
                  </a:lnTo>
                  <a:cubicBezTo>
                    <a:pt x="14" y="3"/>
                    <a:pt x="7" y="1"/>
                    <a:pt x="0"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42"/>
            <p:cNvSpPr/>
            <p:nvPr/>
          </p:nvSpPr>
          <p:spPr>
            <a:xfrm>
              <a:off x="5788050" y="1283400"/>
              <a:ext cx="225" cy="575"/>
            </a:xfrm>
            <a:custGeom>
              <a:avLst/>
              <a:gdLst/>
              <a:ahLst/>
              <a:cxnLst/>
              <a:rect l="l" t="t" r="r" b="b"/>
              <a:pathLst>
                <a:path w="9" h="23" extrusionOk="0">
                  <a:moveTo>
                    <a:pt x="8" y="1"/>
                  </a:moveTo>
                  <a:lnTo>
                    <a:pt x="8" y="1"/>
                  </a:lnTo>
                  <a:cubicBezTo>
                    <a:pt x="7" y="4"/>
                    <a:pt x="6" y="8"/>
                    <a:pt x="5" y="12"/>
                  </a:cubicBezTo>
                  <a:lnTo>
                    <a:pt x="5" y="12"/>
                  </a:lnTo>
                  <a:cubicBezTo>
                    <a:pt x="5" y="11"/>
                    <a:pt x="5" y="11"/>
                    <a:pt x="5" y="10"/>
                  </a:cubicBezTo>
                  <a:cubicBezTo>
                    <a:pt x="6" y="7"/>
                    <a:pt x="7" y="4"/>
                    <a:pt x="8" y="1"/>
                  </a:cubicBezTo>
                  <a:close/>
                  <a:moveTo>
                    <a:pt x="5" y="12"/>
                  </a:moveTo>
                  <a:cubicBezTo>
                    <a:pt x="4" y="15"/>
                    <a:pt x="2" y="19"/>
                    <a:pt x="1" y="23"/>
                  </a:cubicBezTo>
                  <a:cubicBezTo>
                    <a:pt x="3" y="19"/>
                    <a:pt x="4" y="15"/>
                    <a:pt x="5" y="12"/>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2" name="Google Shape;3642;p42"/>
          <p:cNvGrpSpPr/>
          <p:nvPr/>
        </p:nvGrpSpPr>
        <p:grpSpPr>
          <a:xfrm>
            <a:off x="8751150" y="4302888"/>
            <a:ext cx="207925" cy="1068650"/>
            <a:chOff x="5585950" y="570050"/>
            <a:chExt cx="207925" cy="1068650"/>
          </a:xfrm>
        </p:grpSpPr>
        <p:sp>
          <p:nvSpPr>
            <p:cNvPr id="3643" name="Google Shape;3643;p42"/>
            <p:cNvSpPr/>
            <p:nvPr/>
          </p:nvSpPr>
          <p:spPr>
            <a:xfrm>
              <a:off x="5585950" y="570050"/>
              <a:ext cx="207925" cy="1068650"/>
            </a:xfrm>
            <a:custGeom>
              <a:avLst/>
              <a:gdLst/>
              <a:ahLst/>
              <a:cxnLst/>
              <a:rect l="l" t="t" r="r" b="b"/>
              <a:pathLst>
                <a:path w="8317" h="42746" extrusionOk="0">
                  <a:moveTo>
                    <a:pt x="3809" y="2382"/>
                  </a:moveTo>
                  <a:cubicBezTo>
                    <a:pt x="3809" y="2386"/>
                    <a:pt x="3808" y="2390"/>
                    <a:pt x="3808" y="2394"/>
                  </a:cubicBezTo>
                  <a:cubicBezTo>
                    <a:pt x="3808" y="2390"/>
                    <a:pt x="3808" y="2386"/>
                    <a:pt x="3809" y="2382"/>
                  </a:cubicBezTo>
                  <a:close/>
                  <a:moveTo>
                    <a:pt x="2052" y="3456"/>
                  </a:moveTo>
                  <a:cubicBezTo>
                    <a:pt x="2052" y="3458"/>
                    <a:pt x="2051" y="3461"/>
                    <a:pt x="2051" y="3463"/>
                  </a:cubicBezTo>
                  <a:lnTo>
                    <a:pt x="2051" y="3463"/>
                  </a:lnTo>
                  <a:cubicBezTo>
                    <a:pt x="2051" y="3461"/>
                    <a:pt x="2052" y="3458"/>
                    <a:pt x="2052" y="3456"/>
                  </a:cubicBezTo>
                  <a:close/>
                  <a:moveTo>
                    <a:pt x="2080" y="5125"/>
                  </a:moveTo>
                  <a:cubicBezTo>
                    <a:pt x="2080" y="5126"/>
                    <a:pt x="2080" y="5126"/>
                    <a:pt x="2080" y="5127"/>
                  </a:cubicBezTo>
                  <a:cubicBezTo>
                    <a:pt x="2080" y="5127"/>
                    <a:pt x="2080" y="5126"/>
                    <a:pt x="2080" y="5125"/>
                  </a:cubicBezTo>
                  <a:close/>
                  <a:moveTo>
                    <a:pt x="4047" y="7855"/>
                  </a:moveTo>
                  <a:cubicBezTo>
                    <a:pt x="4048" y="7861"/>
                    <a:pt x="4049" y="7864"/>
                    <a:pt x="4050" y="7868"/>
                  </a:cubicBezTo>
                  <a:lnTo>
                    <a:pt x="4050" y="7868"/>
                  </a:lnTo>
                  <a:cubicBezTo>
                    <a:pt x="4049" y="7864"/>
                    <a:pt x="4048" y="7860"/>
                    <a:pt x="4047" y="7855"/>
                  </a:cubicBezTo>
                  <a:close/>
                  <a:moveTo>
                    <a:pt x="1719" y="16839"/>
                  </a:moveTo>
                  <a:cubicBezTo>
                    <a:pt x="1718" y="16842"/>
                    <a:pt x="1716" y="16845"/>
                    <a:pt x="1714" y="16848"/>
                  </a:cubicBezTo>
                  <a:lnTo>
                    <a:pt x="1714" y="16848"/>
                  </a:lnTo>
                  <a:cubicBezTo>
                    <a:pt x="1716" y="16845"/>
                    <a:pt x="1718" y="16842"/>
                    <a:pt x="1719" y="16839"/>
                  </a:cubicBezTo>
                  <a:close/>
                  <a:moveTo>
                    <a:pt x="3534" y="17823"/>
                  </a:moveTo>
                  <a:cubicBezTo>
                    <a:pt x="3534" y="17823"/>
                    <a:pt x="3534" y="17823"/>
                    <a:pt x="3534" y="17823"/>
                  </a:cubicBezTo>
                  <a:cubicBezTo>
                    <a:pt x="3534" y="17823"/>
                    <a:pt x="3534" y="17823"/>
                    <a:pt x="3534" y="17823"/>
                  </a:cubicBezTo>
                  <a:close/>
                  <a:moveTo>
                    <a:pt x="3576" y="19433"/>
                  </a:moveTo>
                  <a:cubicBezTo>
                    <a:pt x="3576" y="19433"/>
                    <a:pt x="3576" y="19433"/>
                    <a:pt x="3575" y="19433"/>
                  </a:cubicBezTo>
                  <a:lnTo>
                    <a:pt x="3575" y="19433"/>
                  </a:lnTo>
                  <a:cubicBezTo>
                    <a:pt x="3576" y="19433"/>
                    <a:pt x="3576" y="19433"/>
                    <a:pt x="3576" y="19433"/>
                  </a:cubicBezTo>
                  <a:close/>
                  <a:moveTo>
                    <a:pt x="1069" y="22948"/>
                  </a:moveTo>
                  <a:lnTo>
                    <a:pt x="1069" y="22948"/>
                  </a:lnTo>
                  <a:cubicBezTo>
                    <a:pt x="1070" y="22951"/>
                    <a:pt x="1071" y="22954"/>
                    <a:pt x="1072" y="22957"/>
                  </a:cubicBezTo>
                  <a:cubicBezTo>
                    <a:pt x="1071" y="22954"/>
                    <a:pt x="1070" y="22951"/>
                    <a:pt x="1069" y="22948"/>
                  </a:cubicBezTo>
                  <a:close/>
                  <a:moveTo>
                    <a:pt x="4214" y="24025"/>
                  </a:moveTo>
                  <a:cubicBezTo>
                    <a:pt x="4215" y="24029"/>
                    <a:pt x="4217" y="24033"/>
                    <a:pt x="4218" y="24036"/>
                  </a:cubicBezTo>
                  <a:lnTo>
                    <a:pt x="4218" y="24036"/>
                  </a:lnTo>
                  <a:cubicBezTo>
                    <a:pt x="4217" y="24033"/>
                    <a:pt x="4216" y="24029"/>
                    <a:pt x="4214" y="24025"/>
                  </a:cubicBezTo>
                  <a:close/>
                  <a:moveTo>
                    <a:pt x="7933" y="29012"/>
                  </a:moveTo>
                  <a:cubicBezTo>
                    <a:pt x="7932" y="29014"/>
                    <a:pt x="7932" y="29015"/>
                    <a:pt x="7931" y="29017"/>
                  </a:cubicBezTo>
                  <a:lnTo>
                    <a:pt x="7931" y="29017"/>
                  </a:lnTo>
                  <a:cubicBezTo>
                    <a:pt x="7932" y="29016"/>
                    <a:pt x="7933" y="29014"/>
                    <a:pt x="7933" y="29012"/>
                  </a:cubicBezTo>
                  <a:close/>
                  <a:moveTo>
                    <a:pt x="7934" y="29012"/>
                  </a:moveTo>
                  <a:cubicBezTo>
                    <a:pt x="7933" y="29015"/>
                    <a:pt x="7932" y="29019"/>
                    <a:pt x="7930" y="29022"/>
                  </a:cubicBezTo>
                  <a:lnTo>
                    <a:pt x="7930" y="29022"/>
                  </a:lnTo>
                  <a:cubicBezTo>
                    <a:pt x="7932" y="29019"/>
                    <a:pt x="7933" y="29015"/>
                    <a:pt x="7934" y="29012"/>
                  </a:cubicBezTo>
                  <a:close/>
                  <a:moveTo>
                    <a:pt x="7930" y="29022"/>
                  </a:moveTo>
                  <a:cubicBezTo>
                    <a:pt x="7930" y="29023"/>
                    <a:pt x="7930" y="29024"/>
                    <a:pt x="7929" y="29025"/>
                  </a:cubicBezTo>
                  <a:lnTo>
                    <a:pt x="7929" y="29025"/>
                  </a:lnTo>
                  <a:cubicBezTo>
                    <a:pt x="7930" y="29024"/>
                    <a:pt x="7930" y="29023"/>
                    <a:pt x="7930" y="29022"/>
                  </a:cubicBezTo>
                  <a:close/>
                  <a:moveTo>
                    <a:pt x="6803" y="31110"/>
                  </a:moveTo>
                  <a:cubicBezTo>
                    <a:pt x="6802" y="31113"/>
                    <a:pt x="6801" y="31117"/>
                    <a:pt x="6800" y="31121"/>
                  </a:cubicBezTo>
                  <a:lnTo>
                    <a:pt x="6800" y="31121"/>
                  </a:lnTo>
                  <a:cubicBezTo>
                    <a:pt x="6801" y="31117"/>
                    <a:pt x="6802" y="31114"/>
                    <a:pt x="6803" y="31110"/>
                  </a:cubicBezTo>
                  <a:close/>
                  <a:moveTo>
                    <a:pt x="3353" y="35777"/>
                  </a:moveTo>
                  <a:cubicBezTo>
                    <a:pt x="3353" y="35778"/>
                    <a:pt x="3353" y="35778"/>
                    <a:pt x="3353" y="35779"/>
                  </a:cubicBezTo>
                  <a:cubicBezTo>
                    <a:pt x="3353" y="35778"/>
                    <a:pt x="3353" y="35778"/>
                    <a:pt x="3353" y="35777"/>
                  </a:cubicBezTo>
                  <a:close/>
                  <a:moveTo>
                    <a:pt x="398" y="37744"/>
                  </a:moveTo>
                  <a:cubicBezTo>
                    <a:pt x="398" y="37746"/>
                    <a:pt x="398" y="37747"/>
                    <a:pt x="399" y="37748"/>
                  </a:cubicBezTo>
                  <a:cubicBezTo>
                    <a:pt x="399" y="37747"/>
                    <a:pt x="398" y="37746"/>
                    <a:pt x="398" y="37744"/>
                  </a:cubicBezTo>
                  <a:close/>
                  <a:moveTo>
                    <a:pt x="3209" y="39432"/>
                  </a:moveTo>
                  <a:cubicBezTo>
                    <a:pt x="3209" y="39433"/>
                    <a:pt x="3209" y="39433"/>
                    <a:pt x="3209" y="39433"/>
                  </a:cubicBezTo>
                  <a:cubicBezTo>
                    <a:pt x="3209" y="39433"/>
                    <a:pt x="3209" y="39433"/>
                    <a:pt x="3209" y="39432"/>
                  </a:cubicBezTo>
                  <a:close/>
                  <a:moveTo>
                    <a:pt x="4375" y="359"/>
                  </a:moveTo>
                  <a:cubicBezTo>
                    <a:pt x="4375" y="359"/>
                    <a:pt x="4375" y="359"/>
                    <a:pt x="4375" y="359"/>
                  </a:cubicBezTo>
                  <a:cubicBezTo>
                    <a:pt x="4398" y="360"/>
                    <a:pt x="4421" y="363"/>
                    <a:pt x="4443" y="365"/>
                  </a:cubicBezTo>
                  <a:cubicBezTo>
                    <a:pt x="4455" y="369"/>
                    <a:pt x="4657" y="384"/>
                    <a:pt x="4771" y="471"/>
                  </a:cubicBezTo>
                  <a:cubicBezTo>
                    <a:pt x="4912" y="580"/>
                    <a:pt x="4972" y="764"/>
                    <a:pt x="4982" y="781"/>
                  </a:cubicBezTo>
                  <a:cubicBezTo>
                    <a:pt x="4982" y="781"/>
                    <a:pt x="4982" y="781"/>
                    <a:pt x="4982" y="781"/>
                  </a:cubicBezTo>
                  <a:cubicBezTo>
                    <a:pt x="4982" y="781"/>
                    <a:pt x="4984" y="784"/>
                    <a:pt x="4986" y="787"/>
                  </a:cubicBezTo>
                  <a:cubicBezTo>
                    <a:pt x="4988" y="789"/>
                    <a:pt x="5209" y="1341"/>
                    <a:pt x="5209" y="1341"/>
                  </a:cubicBezTo>
                  <a:cubicBezTo>
                    <a:pt x="5225" y="1408"/>
                    <a:pt x="5239" y="1473"/>
                    <a:pt x="5252" y="1542"/>
                  </a:cubicBezTo>
                  <a:cubicBezTo>
                    <a:pt x="5265" y="1610"/>
                    <a:pt x="5272" y="1677"/>
                    <a:pt x="5282" y="1745"/>
                  </a:cubicBezTo>
                  <a:cubicBezTo>
                    <a:pt x="5294" y="1897"/>
                    <a:pt x="5308" y="2050"/>
                    <a:pt x="5313" y="2204"/>
                  </a:cubicBezTo>
                  <a:cubicBezTo>
                    <a:pt x="5320" y="2377"/>
                    <a:pt x="5321" y="2551"/>
                    <a:pt x="5320" y="2723"/>
                  </a:cubicBezTo>
                  <a:cubicBezTo>
                    <a:pt x="5318" y="2866"/>
                    <a:pt x="5315" y="3008"/>
                    <a:pt x="5318" y="3150"/>
                  </a:cubicBezTo>
                  <a:cubicBezTo>
                    <a:pt x="5322" y="3323"/>
                    <a:pt x="5331" y="3496"/>
                    <a:pt x="5343" y="3668"/>
                  </a:cubicBezTo>
                  <a:cubicBezTo>
                    <a:pt x="5393" y="4423"/>
                    <a:pt x="5557" y="5164"/>
                    <a:pt x="5745" y="5895"/>
                  </a:cubicBezTo>
                  <a:cubicBezTo>
                    <a:pt x="5840" y="6262"/>
                    <a:pt x="5952" y="6624"/>
                    <a:pt x="6097" y="6976"/>
                  </a:cubicBezTo>
                  <a:cubicBezTo>
                    <a:pt x="6233" y="7308"/>
                    <a:pt x="6507" y="7962"/>
                    <a:pt x="6508" y="7962"/>
                  </a:cubicBezTo>
                  <a:cubicBezTo>
                    <a:pt x="6508" y="7962"/>
                    <a:pt x="6508" y="7962"/>
                    <a:pt x="6508" y="7962"/>
                  </a:cubicBezTo>
                  <a:lnTo>
                    <a:pt x="6508" y="7962"/>
                  </a:lnTo>
                  <a:cubicBezTo>
                    <a:pt x="6604" y="8203"/>
                    <a:pt x="6699" y="8446"/>
                    <a:pt x="6778" y="8693"/>
                  </a:cubicBezTo>
                  <a:cubicBezTo>
                    <a:pt x="6862" y="8958"/>
                    <a:pt x="6939" y="9227"/>
                    <a:pt x="7010" y="9496"/>
                  </a:cubicBezTo>
                  <a:cubicBezTo>
                    <a:pt x="7060" y="9701"/>
                    <a:pt x="7107" y="9906"/>
                    <a:pt x="7148" y="10111"/>
                  </a:cubicBezTo>
                  <a:cubicBezTo>
                    <a:pt x="7186" y="10302"/>
                    <a:pt x="7216" y="10493"/>
                    <a:pt x="7243" y="10685"/>
                  </a:cubicBezTo>
                  <a:cubicBezTo>
                    <a:pt x="7274" y="10961"/>
                    <a:pt x="7299" y="11236"/>
                    <a:pt x="7314" y="11515"/>
                  </a:cubicBezTo>
                  <a:cubicBezTo>
                    <a:pt x="7322" y="11653"/>
                    <a:pt x="7330" y="11793"/>
                    <a:pt x="7334" y="11932"/>
                  </a:cubicBezTo>
                  <a:cubicBezTo>
                    <a:pt x="7338" y="12060"/>
                    <a:pt x="7340" y="12188"/>
                    <a:pt x="7340" y="12317"/>
                  </a:cubicBezTo>
                  <a:cubicBezTo>
                    <a:pt x="7332" y="12535"/>
                    <a:pt x="7323" y="12752"/>
                    <a:pt x="7304" y="12970"/>
                  </a:cubicBezTo>
                  <a:cubicBezTo>
                    <a:pt x="7284" y="13192"/>
                    <a:pt x="7253" y="13412"/>
                    <a:pt x="7219" y="13633"/>
                  </a:cubicBezTo>
                  <a:cubicBezTo>
                    <a:pt x="7219" y="13632"/>
                    <a:pt x="7220" y="13631"/>
                    <a:pt x="7220" y="13630"/>
                  </a:cubicBezTo>
                  <a:lnTo>
                    <a:pt x="7220" y="13630"/>
                  </a:lnTo>
                  <a:cubicBezTo>
                    <a:pt x="7173" y="13896"/>
                    <a:pt x="7126" y="14163"/>
                    <a:pt x="7079" y="14430"/>
                  </a:cubicBezTo>
                  <a:cubicBezTo>
                    <a:pt x="7032" y="14684"/>
                    <a:pt x="6986" y="14940"/>
                    <a:pt x="6931" y="15192"/>
                  </a:cubicBezTo>
                  <a:cubicBezTo>
                    <a:pt x="6814" y="15716"/>
                    <a:pt x="6701" y="16241"/>
                    <a:pt x="6549" y="16755"/>
                  </a:cubicBezTo>
                  <a:cubicBezTo>
                    <a:pt x="6552" y="16749"/>
                    <a:pt x="6553" y="16741"/>
                    <a:pt x="6556" y="16734"/>
                  </a:cubicBezTo>
                  <a:lnTo>
                    <a:pt x="6556" y="16734"/>
                  </a:lnTo>
                  <a:cubicBezTo>
                    <a:pt x="6468" y="17016"/>
                    <a:pt x="6381" y="17298"/>
                    <a:pt x="6321" y="17587"/>
                  </a:cubicBezTo>
                  <a:cubicBezTo>
                    <a:pt x="6287" y="17748"/>
                    <a:pt x="6256" y="17909"/>
                    <a:pt x="6224" y="18071"/>
                  </a:cubicBezTo>
                  <a:cubicBezTo>
                    <a:pt x="6194" y="18215"/>
                    <a:pt x="6163" y="18359"/>
                    <a:pt x="6136" y="18503"/>
                  </a:cubicBezTo>
                  <a:cubicBezTo>
                    <a:pt x="6024" y="19079"/>
                    <a:pt x="5962" y="19667"/>
                    <a:pt x="5972" y="20254"/>
                  </a:cubicBezTo>
                  <a:cubicBezTo>
                    <a:pt x="5979" y="20604"/>
                    <a:pt x="6026" y="20953"/>
                    <a:pt x="6113" y="21293"/>
                  </a:cubicBezTo>
                  <a:cubicBezTo>
                    <a:pt x="6160" y="21474"/>
                    <a:pt x="6208" y="21657"/>
                    <a:pt x="6268" y="21835"/>
                  </a:cubicBezTo>
                  <a:cubicBezTo>
                    <a:pt x="6324" y="22007"/>
                    <a:pt x="6381" y="22178"/>
                    <a:pt x="6441" y="22348"/>
                  </a:cubicBezTo>
                  <a:cubicBezTo>
                    <a:pt x="6566" y="22707"/>
                    <a:pt x="6713" y="23057"/>
                    <a:pt x="6865" y="23406"/>
                  </a:cubicBezTo>
                  <a:cubicBezTo>
                    <a:pt x="7011" y="23737"/>
                    <a:pt x="7180" y="24059"/>
                    <a:pt x="7319" y="24393"/>
                  </a:cubicBezTo>
                  <a:cubicBezTo>
                    <a:pt x="7409" y="24622"/>
                    <a:pt x="7483" y="24855"/>
                    <a:pt x="7559" y="25089"/>
                  </a:cubicBezTo>
                  <a:cubicBezTo>
                    <a:pt x="7631" y="25309"/>
                    <a:pt x="7710" y="25527"/>
                    <a:pt x="7772" y="25751"/>
                  </a:cubicBezTo>
                  <a:cubicBezTo>
                    <a:pt x="7805" y="25883"/>
                    <a:pt x="7836" y="26017"/>
                    <a:pt x="7859" y="26152"/>
                  </a:cubicBezTo>
                  <a:cubicBezTo>
                    <a:pt x="7882" y="26294"/>
                    <a:pt x="7904" y="26440"/>
                    <a:pt x="7924" y="26585"/>
                  </a:cubicBezTo>
                  <a:cubicBezTo>
                    <a:pt x="7935" y="26690"/>
                    <a:pt x="7945" y="26795"/>
                    <a:pt x="7951" y="26904"/>
                  </a:cubicBezTo>
                  <a:cubicBezTo>
                    <a:pt x="7957" y="26998"/>
                    <a:pt x="7951" y="27090"/>
                    <a:pt x="7950" y="27183"/>
                  </a:cubicBezTo>
                  <a:cubicBezTo>
                    <a:pt x="7941" y="27291"/>
                    <a:pt x="7936" y="27399"/>
                    <a:pt x="7923" y="27505"/>
                  </a:cubicBezTo>
                  <a:cubicBezTo>
                    <a:pt x="7906" y="27630"/>
                    <a:pt x="7892" y="27753"/>
                    <a:pt x="7875" y="27877"/>
                  </a:cubicBezTo>
                  <a:cubicBezTo>
                    <a:pt x="7845" y="28048"/>
                    <a:pt x="7817" y="28218"/>
                    <a:pt x="7785" y="28387"/>
                  </a:cubicBezTo>
                  <a:cubicBezTo>
                    <a:pt x="7772" y="28446"/>
                    <a:pt x="7760" y="28504"/>
                    <a:pt x="7745" y="28563"/>
                  </a:cubicBezTo>
                  <a:cubicBezTo>
                    <a:pt x="7732" y="28608"/>
                    <a:pt x="7715" y="28652"/>
                    <a:pt x="7697" y="28695"/>
                  </a:cubicBezTo>
                  <a:cubicBezTo>
                    <a:pt x="7700" y="28693"/>
                    <a:pt x="7700" y="28692"/>
                    <a:pt x="7701" y="28692"/>
                  </a:cubicBezTo>
                  <a:lnTo>
                    <a:pt x="7701" y="28692"/>
                  </a:lnTo>
                  <a:cubicBezTo>
                    <a:pt x="7697" y="28696"/>
                    <a:pt x="7695" y="28702"/>
                    <a:pt x="7693" y="28708"/>
                  </a:cubicBezTo>
                  <a:cubicBezTo>
                    <a:pt x="7692" y="28709"/>
                    <a:pt x="7691" y="28712"/>
                    <a:pt x="7691" y="28714"/>
                  </a:cubicBezTo>
                  <a:lnTo>
                    <a:pt x="7691" y="28711"/>
                  </a:lnTo>
                  <a:cubicBezTo>
                    <a:pt x="7606" y="28900"/>
                    <a:pt x="7522" y="29086"/>
                    <a:pt x="7442" y="29274"/>
                  </a:cubicBezTo>
                  <a:lnTo>
                    <a:pt x="7441" y="29273"/>
                  </a:lnTo>
                  <a:cubicBezTo>
                    <a:pt x="7362" y="29455"/>
                    <a:pt x="7308" y="29643"/>
                    <a:pt x="7246" y="29831"/>
                  </a:cubicBezTo>
                  <a:cubicBezTo>
                    <a:pt x="7210" y="29943"/>
                    <a:pt x="7168" y="30053"/>
                    <a:pt x="7121" y="30161"/>
                  </a:cubicBezTo>
                  <a:cubicBezTo>
                    <a:pt x="7076" y="30260"/>
                    <a:pt x="7032" y="30360"/>
                    <a:pt x="6998" y="30463"/>
                  </a:cubicBezTo>
                  <a:cubicBezTo>
                    <a:pt x="6921" y="30683"/>
                    <a:pt x="6862" y="30909"/>
                    <a:pt x="6797" y="31132"/>
                  </a:cubicBezTo>
                  <a:cubicBezTo>
                    <a:pt x="6798" y="31129"/>
                    <a:pt x="6799" y="31125"/>
                    <a:pt x="6800" y="31121"/>
                  </a:cubicBezTo>
                  <a:lnTo>
                    <a:pt x="6800" y="31121"/>
                  </a:lnTo>
                  <a:cubicBezTo>
                    <a:pt x="6774" y="31207"/>
                    <a:pt x="6746" y="31293"/>
                    <a:pt x="6717" y="31378"/>
                  </a:cubicBezTo>
                  <a:cubicBezTo>
                    <a:pt x="6656" y="31550"/>
                    <a:pt x="6578" y="31713"/>
                    <a:pt x="6509" y="31879"/>
                  </a:cubicBezTo>
                  <a:cubicBezTo>
                    <a:pt x="6441" y="32037"/>
                    <a:pt x="6378" y="32197"/>
                    <a:pt x="6321" y="32361"/>
                  </a:cubicBezTo>
                  <a:cubicBezTo>
                    <a:pt x="6263" y="32528"/>
                    <a:pt x="6207" y="32695"/>
                    <a:pt x="6158" y="32864"/>
                  </a:cubicBezTo>
                  <a:cubicBezTo>
                    <a:pt x="6105" y="33044"/>
                    <a:pt x="6063" y="33226"/>
                    <a:pt x="6023" y="33409"/>
                  </a:cubicBezTo>
                  <a:cubicBezTo>
                    <a:pt x="5983" y="33598"/>
                    <a:pt x="5941" y="33788"/>
                    <a:pt x="5893" y="33974"/>
                  </a:cubicBezTo>
                  <a:cubicBezTo>
                    <a:pt x="5846" y="34161"/>
                    <a:pt x="5798" y="34346"/>
                    <a:pt x="5767" y="34535"/>
                  </a:cubicBezTo>
                  <a:cubicBezTo>
                    <a:pt x="5708" y="34898"/>
                    <a:pt x="5711" y="35269"/>
                    <a:pt x="5688" y="35633"/>
                  </a:cubicBezTo>
                  <a:cubicBezTo>
                    <a:pt x="5678" y="35799"/>
                    <a:pt x="5665" y="35967"/>
                    <a:pt x="5666" y="36134"/>
                  </a:cubicBezTo>
                  <a:cubicBezTo>
                    <a:pt x="5668" y="36234"/>
                    <a:pt x="5668" y="36333"/>
                    <a:pt x="5676" y="36431"/>
                  </a:cubicBezTo>
                  <a:cubicBezTo>
                    <a:pt x="5682" y="36511"/>
                    <a:pt x="5690" y="36592"/>
                    <a:pt x="5699" y="36671"/>
                  </a:cubicBezTo>
                  <a:cubicBezTo>
                    <a:pt x="5717" y="36856"/>
                    <a:pt x="5734" y="37039"/>
                    <a:pt x="5753" y="37223"/>
                  </a:cubicBezTo>
                  <a:cubicBezTo>
                    <a:pt x="5773" y="37407"/>
                    <a:pt x="5800" y="37594"/>
                    <a:pt x="5832" y="37778"/>
                  </a:cubicBezTo>
                  <a:cubicBezTo>
                    <a:pt x="5894" y="38137"/>
                    <a:pt x="5957" y="38498"/>
                    <a:pt x="6005" y="38862"/>
                  </a:cubicBezTo>
                  <a:cubicBezTo>
                    <a:pt x="6029" y="39047"/>
                    <a:pt x="6050" y="39232"/>
                    <a:pt x="6073" y="39417"/>
                  </a:cubicBezTo>
                  <a:cubicBezTo>
                    <a:pt x="6094" y="39590"/>
                    <a:pt x="6119" y="39761"/>
                    <a:pt x="6141" y="39932"/>
                  </a:cubicBezTo>
                  <a:cubicBezTo>
                    <a:pt x="6146" y="39994"/>
                    <a:pt x="6155" y="40055"/>
                    <a:pt x="6158" y="40117"/>
                  </a:cubicBezTo>
                  <a:cubicBezTo>
                    <a:pt x="6159" y="40174"/>
                    <a:pt x="6162" y="40233"/>
                    <a:pt x="6165" y="40291"/>
                  </a:cubicBezTo>
                  <a:cubicBezTo>
                    <a:pt x="6162" y="40374"/>
                    <a:pt x="6161" y="40457"/>
                    <a:pt x="6154" y="40541"/>
                  </a:cubicBezTo>
                  <a:cubicBezTo>
                    <a:pt x="6145" y="40618"/>
                    <a:pt x="6134" y="40693"/>
                    <a:pt x="6122" y="40769"/>
                  </a:cubicBezTo>
                  <a:cubicBezTo>
                    <a:pt x="6097" y="40895"/>
                    <a:pt x="6068" y="41022"/>
                    <a:pt x="6036" y="41149"/>
                  </a:cubicBezTo>
                  <a:cubicBezTo>
                    <a:pt x="6017" y="41211"/>
                    <a:pt x="5998" y="41273"/>
                    <a:pt x="5975" y="41334"/>
                  </a:cubicBezTo>
                  <a:cubicBezTo>
                    <a:pt x="5954" y="41388"/>
                    <a:pt x="5933" y="41441"/>
                    <a:pt x="5910" y="41494"/>
                  </a:cubicBezTo>
                  <a:lnTo>
                    <a:pt x="5911" y="41493"/>
                  </a:lnTo>
                  <a:lnTo>
                    <a:pt x="5911" y="41493"/>
                  </a:lnTo>
                  <a:cubicBezTo>
                    <a:pt x="5911" y="41494"/>
                    <a:pt x="5910" y="41494"/>
                    <a:pt x="5910" y="41495"/>
                  </a:cubicBezTo>
                  <a:lnTo>
                    <a:pt x="5908" y="41497"/>
                  </a:lnTo>
                  <a:cubicBezTo>
                    <a:pt x="5908" y="41497"/>
                    <a:pt x="5908" y="41498"/>
                    <a:pt x="5907" y="41498"/>
                  </a:cubicBezTo>
                  <a:lnTo>
                    <a:pt x="5907" y="41499"/>
                  </a:lnTo>
                  <a:cubicBezTo>
                    <a:pt x="5907" y="41500"/>
                    <a:pt x="5906" y="41501"/>
                    <a:pt x="5905" y="41501"/>
                  </a:cubicBezTo>
                  <a:cubicBezTo>
                    <a:pt x="5905" y="41502"/>
                    <a:pt x="5905" y="41504"/>
                    <a:pt x="5904" y="41506"/>
                  </a:cubicBezTo>
                  <a:cubicBezTo>
                    <a:pt x="5889" y="41534"/>
                    <a:pt x="5872" y="41565"/>
                    <a:pt x="5855" y="41595"/>
                  </a:cubicBezTo>
                  <a:cubicBezTo>
                    <a:pt x="5828" y="41645"/>
                    <a:pt x="5798" y="41691"/>
                    <a:pt x="5765" y="41738"/>
                  </a:cubicBezTo>
                  <a:cubicBezTo>
                    <a:pt x="5734" y="41784"/>
                    <a:pt x="5700" y="41827"/>
                    <a:pt x="5665" y="41870"/>
                  </a:cubicBezTo>
                  <a:cubicBezTo>
                    <a:pt x="5623" y="41918"/>
                    <a:pt x="5577" y="41966"/>
                    <a:pt x="5532" y="42013"/>
                  </a:cubicBezTo>
                  <a:cubicBezTo>
                    <a:pt x="5483" y="42054"/>
                    <a:pt x="5434" y="42096"/>
                    <a:pt x="5383" y="42136"/>
                  </a:cubicBezTo>
                  <a:cubicBezTo>
                    <a:pt x="5337" y="42167"/>
                    <a:pt x="5289" y="42197"/>
                    <a:pt x="5239" y="42227"/>
                  </a:cubicBezTo>
                  <a:cubicBezTo>
                    <a:pt x="5192" y="42249"/>
                    <a:pt x="5144" y="42268"/>
                    <a:pt x="5097" y="42289"/>
                  </a:cubicBezTo>
                  <a:cubicBezTo>
                    <a:pt x="5045" y="42306"/>
                    <a:pt x="4996" y="42322"/>
                    <a:pt x="4943" y="42336"/>
                  </a:cubicBezTo>
                  <a:cubicBezTo>
                    <a:pt x="4866" y="42350"/>
                    <a:pt x="4791" y="42363"/>
                    <a:pt x="4714" y="42372"/>
                  </a:cubicBezTo>
                  <a:cubicBezTo>
                    <a:pt x="4681" y="42376"/>
                    <a:pt x="4648" y="42377"/>
                    <a:pt x="4614" y="42379"/>
                  </a:cubicBezTo>
                  <a:cubicBezTo>
                    <a:pt x="4607" y="42364"/>
                    <a:pt x="4599" y="42351"/>
                    <a:pt x="4588" y="42339"/>
                  </a:cubicBezTo>
                  <a:cubicBezTo>
                    <a:pt x="4560" y="42296"/>
                    <a:pt x="4528" y="42255"/>
                    <a:pt x="4497" y="42214"/>
                  </a:cubicBezTo>
                  <a:cubicBezTo>
                    <a:pt x="4453" y="42148"/>
                    <a:pt x="4406" y="42084"/>
                    <a:pt x="4362" y="42020"/>
                  </a:cubicBezTo>
                  <a:cubicBezTo>
                    <a:pt x="4262" y="41867"/>
                    <a:pt x="4166" y="41714"/>
                    <a:pt x="4075" y="41554"/>
                  </a:cubicBezTo>
                  <a:cubicBezTo>
                    <a:pt x="3991" y="41405"/>
                    <a:pt x="3913" y="41252"/>
                    <a:pt x="3835" y="41100"/>
                  </a:cubicBezTo>
                  <a:lnTo>
                    <a:pt x="3835" y="41100"/>
                  </a:lnTo>
                  <a:cubicBezTo>
                    <a:pt x="3839" y="41108"/>
                    <a:pt x="3843" y="41115"/>
                    <a:pt x="3847" y="41121"/>
                  </a:cubicBezTo>
                  <a:cubicBezTo>
                    <a:pt x="3756" y="40941"/>
                    <a:pt x="3668" y="40757"/>
                    <a:pt x="3585" y="40572"/>
                  </a:cubicBezTo>
                  <a:cubicBezTo>
                    <a:pt x="3507" y="40399"/>
                    <a:pt x="3440" y="40222"/>
                    <a:pt x="3375" y="40043"/>
                  </a:cubicBezTo>
                  <a:cubicBezTo>
                    <a:pt x="3342" y="39941"/>
                    <a:pt x="3309" y="39840"/>
                    <a:pt x="3283" y="39736"/>
                  </a:cubicBezTo>
                  <a:cubicBezTo>
                    <a:pt x="3257" y="39638"/>
                    <a:pt x="3234" y="39542"/>
                    <a:pt x="3210" y="39443"/>
                  </a:cubicBezTo>
                  <a:lnTo>
                    <a:pt x="3210" y="39442"/>
                  </a:lnTo>
                  <a:cubicBezTo>
                    <a:pt x="3209" y="39438"/>
                    <a:pt x="3209" y="39435"/>
                    <a:pt x="3208" y="39431"/>
                  </a:cubicBezTo>
                  <a:lnTo>
                    <a:pt x="3208" y="39431"/>
                  </a:lnTo>
                  <a:cubicBezTo>
                    <a:pt x="3209" y="39431"/>
                    <a:pt x="3209" y="39432"/>
                    <a:pt x="3209" y="39432"/>
                  </a:cubicBezTo>
                  <a:lnTo>
                    <a:pt x="3209" y="39432"/>
                  </a:lnTo>
                  <a:cubicBezTo>
                    <a:pt x="3191" y="39334"/>
                    <a:pt x="3175" y="39241"/>
                    <a:pt x="3164" y="39143"/>
                  </a:cubicBezTo>
                  <a:cubicBezTo>
                    <a:pt x="3153" y="39049"/>
                    <a:pt x="3145" y="38959"/>
                    <a:pt x="3137" y="38865"/>
                  </a:cubicBezTo>
                  <a:lnTo>
                    <a:pt x="3137" y="38875"/>
                  </a:lnTo>
                  <a:cubicBezTo>
                    <a:pt x="3137" y="38867"/>
                    <a:pt x="3136" y="38859"/>
                    <a:pt x="3135" y="38851"/>
                  </a:cubicBezTo>
                  <a:cubicBezTo>
                    <a:pt x="3125" y="38651"/>
                    <a:pt x="3115" y="38451"/>
                    <a:pt x="3111" y="38252"/>
                  </a:cubicBezTo>
                  <a:cubicBezTo>
                    <a:pt x="3107" y="38057"/>
                    <a:pt x="3113" y="37862"/>
                    <a:pt x="3123" y="37667"/>
                  </a:cubicBezTo>
                  <a:cubicBezTo>
                    <a:pt x="3148" y="37329"/>
                    <a:pt x="3177" y="36993"/>
                    <a:pt x="3212" y="36655"/>
                  </a:cubicBezTo>
                  <a:cubicBezTo>
                    <a:pt x="3227" y="36514"/>
                    <a:pt x="3246" y="36371"/>
                    <a:pt x="3269" y="36231"/>
                  </a:cubicBezTo>
                  <a:cubicBezTo>
                    <a:pt x="3295" y="36072"/>
                    <a:pt x="3325" y="35914"/>
                    <a:pt x="3357" y="35756"/>
                  </a:cubicBezTo>
                  <a:lnTo>
                    <a:pt x="3357" y="35756"/>
                  </a:lnTo>
                  <a:cubicBezTo>
                    <a:pt x="3356" y="35764"/>
                    <a:pt x="3355" y="35770"/>
                    <a:pt x="3353" y="35777"/>
                  </a:cubicBezTo>
                  <a:lnTo>
                    <a:pt x="3353" y="35777"/>
                  </a:lnTo>
                  <a:cubicBezTo>
                    <a:pt x="3422" y="35499"/>
                    <a:pt x="3495" y="35224"/>
                    <a:pt x="3584" y="34951"/>
                  </a:cubicBezTo>
                  <a:cubicBezTo>
                    <a:pt x="3675" y="34671"/>
                    <a:pt x="3772" y="34391"/>
                    <a:pt x="3866" y="34113"/>
                  </a:cubicBezTo>
                  <a:cubicBezTo>
                    <a:pt x="4046" y="33571"/>
                    <a:pt x="4176" y="33015"/>
                    <a:pt x="4343" y="32469"/>
                  </a:cubicBezTo>
                  <a:cubicBezTo>
                    <a:pt x="4455" y="32107"/>
                    <a:pt x="4587" y="31750"/>
                    <a:pt x="4707" y="31389"/>
                  </a:cubicBezTo>
                  <a:cubicBezTo>
                    <a:pt x="4765" y="31210"/>
                    <a:pt x="4812" y="31027"/>
                    <a:pt x="4859" y="30844"/>
                  </a:cubicBezTo>
                  <a:cubicBezTo>
                    <a:pt x="4904" y="30665"/>
                    <a:pt x="4951" y="30488"/>
                    <a:pt x="5003" y="30311"/>
                  </a:cubicBezTo>
                  <a:cubicBezTo>
                    <a:pt x="5030" y="30216"/>
                    <a:pt x="5058" y="30121"/>
                    <a:pt x="5083" y="30025"/>
                  </a:cubicBezTo>
                  <a:cubicBezTo>
                    <a:pt x="5104" y="29946"/>
                    <a:pt x="5118" y="29866"/>
                    <a:pt x="5132" y="29785"/>
                  </a:cubicBezTo>
                  <a:cubicBezTo>
                    <a:pt x="5162" y="29597"/>
                    <a:pt x="5189" y="29409"/>
                    <a:pt x="5208" y="29220"/>
                  </a:cubicBezTo>
                  <a:cubicBezTo>
                    <a:pt x="5224" y="29035"/>
                    <a:pt x="5234" y="28852"/>
                    <a:pt x="5241" y="28668"/>
                  </a:cubicBezTo>
                  <a:cubicBezTo>
                    <a:pt x="5247" y="28501"/>
                    <a:pt x="5247" y="28332"/>
                    <a:pt x="5256" y="28165"/>
                  </a:cubicBezTo>
                  <a:cubicBezTo>
                    <a:pt x="5269" y="28008"/>
                    <a:pt x="5287" y="27849"/>
                    <a:pt x="5292" y="27691"/>
                  </a:cubicBezTo>
                  <a:cubicBezTo>
                    <a:pt x="5298" y="27544"/>
                    <a:pt x="5291" y="27398"/>
                    <a:pt x="5275" y="27252"/>
                  </a:cubicBezTo>
                  <a:cubicBezTo>
                    <a:pt x="5258" y="27100"/>
                    <a:pt x="5234" y="26949"/>
                    <a:pt x="5214" y="26798"/>
                  </a:cubicBezTo>
                  <a:cubicBezTo>
                    <a:pt x="5195" y="26653"/>
                    <a:pt x="5177" y="26507"/>
                    <a:pt x="5158" y="26363"/>
                  </a:cubicBezTo>
                  <a:cubicBezTo>
                    <a:pt x="5117" y="26037"/>
                    <a:pt x="5065" y="25715"/>
                    <a:pt x="4990" y="25396"/>
                  </a:cubicBezTo>
                  <a:cubicBezTo>
                    <a:pt x="4908" y="25041"/>
                    <a:pt x="4803" y="24694"/>
                    <a:pt x="4698" y="24346"/>
                  </a:cubicBezTo>
                  <a:cubicBezTo>
                    <a:pt x="4593" y="24007"/>
                    <a:pt x="4468" y="23679"/>
                    <a:pt x="4349" y="23344"/>
                  </a:cubicBezTo>
                  <a:cubicBezTo>
                    <a:pt x="4288" y="23169"/>
                    <a:pt x="4225" y="22995"/>
                    <a:pt x="4158" y="22822"/>
                  </a:cubicBezTo>
                  <a:cubicBezTo>
                    <a:pt x="4092" y="22646"/>
                    <a:pt x="4024" y="22472"/>
                    <a:pt x="3962" y="22297"/>
                  </a:cubicBezTo>
                  <a:lnTo>
                    <a:pt x="3962" y="22297"/>
                  </a:lnTo>
                  <a:lnTo>
                    <a:pt x="3970" y="22318"/>
                  </a:lnTo>
                  <a:cubicBezTo>
                    <a:pt x="3876" y="22021"/>
                    <a:pt x="3798" y="21723"/>
                    <a:pt x="3733" y="21419"/>
                  </a:cubicBezTo>
                  <a:lnTo>
                    <a:pt x="3733" y="21419"/>
                  </a:lnTo>
                  <a:lnTo>
                    <a:pt x="3734" y="21421"/>
                  </a:lnTo>
                  <a:cubicBezTo>
                    <a:pt x="3702" y="21256"/>
                    <a:pt x="3674" y="21090"/>
                    <a:pt x="3650" y="20924"/>
                  </a:cubicBezTo>
                  <a:cubicBezTo>
                    <a:pt x="3626" y="20762"/>
                    <a:pt x="3612" y="20598"/>
                    <a:pt x="3598" y="20436"/>
                  </a:cubicBezTo>
                  <a:cubicBezTo>
                    <a:pt x="3578" y="20100"/>
                    <a:pt x="3564" y="19768"/>
                    <a:pt x="3575" y="19433"/>
                  </a:cubicBezTo>
                  <a:lnTo>
                    <a:pt x="3575" y="19433"/>
                  </a:lnTo>
                  <a:cubicBezTo>
                    <a:pt x="3575" y="19433"/>
                    <a:pt x="3574" y="19435"/>
                    <a:pt x="3574" y="19436"/>
                  </a:cubicBezTo>
                  <a:lnTo>
                    <a:pt x="3574" y="19436"/>
                  </a:lnTo>
                  <a:cubicBezTo>
                    <a:pt x="3576" y="19431"/>
                    <a:pt x="3576" y="19425"/>
                    <a:pt x="3576" y="19420"/>
                  </a:cubicBezTo>
                  <a:lnTo>
                    <a:pt x="3576" y="19417"/>
                  </a:lnTo>
                  <a:cubicBezTo>
                    <a:pt x="3582" y="19329"/>
                    <a:pt x="3586" y="19241"/>
                    <a:pt x="3601" y="19155"/>
                  </a:cubicBezTo>
                  <a:cubicBezTo>
                    <a:pt x="3615" y="19069"/>
                    <a:pt x="3630" y="18982"/>
                    <a:pt x="3647" y="18896"/>
                  </a:cubicBezTo>
                  <a:cubicBezTo>
                    <a:pt x="3692" y="18707"/>
                    <a:pt x="3738" y="18520"/>
                    <a:pt x="3786" y="18331"/>
                  </a:cubicBezTo>
                  <a:cubicBezTo>
                    <a:pt x="3834" y="18135"/>
                    <a:pt x="3876" y="17939"/>
                    <a:pt x="3917" y="17740"/>
                  </a:cubicBezTo>
                  <a:lnTo>
                    <a:pt x="3917" y="17740"/>
                  </a:lnTo>
                  <a:cubicBezTo>
                    <a:pt x="3915" y="17747"/>
                    <a:pt x="3913" y="17756"/>
                    <a:pt x="3912" y="17763"/>
                  </a:cubicBezTo>
                  <a:cubicBezTo>
                    <a:pt x="3942" y="17627"/>
                    <a:pt x="3974" y="17493"/>
                    <a:pt x="4014" y="17359"/>
                  </a:cubicBezTo>
                  <a:cubicBezTo>
                    <a:pt x="4055" y="17226"/>
                    <a:pt x="4098" y="17089"/>
                    <a:pt x="4141" y="16956"/>
                  </a:cubicBezTo>
                  <a:cubicBezTo>
                    <a:pt x="4218" y="16712"/>
                    <a:pt x="4296" y="16467"/>
                    <a:pt x="4349" y="16219"/>
                  </a:cubicBezTo>
                  <a:cubicBezTo>
                    <a:pt x="4405" y="15962"/>
                    <a:pt x="4454" y="15702"/>
                    <a:pt x="4505" y="15444"/>
                  </a:cubicBezTo>
                  <a:cubicBezTo>
                    <a:pt x="4519" y="15364"/>
                    <a:pt x="4535" y="15283"/>
                    <a:pt x="4551" y="15203"/>
                  </a:cubicBezTo>
                  <a:cubicBezTo>
                    <a:pt x="4557" y="15147"/>
                    <a:pt x="4568" y="15091"/>
                    <a:pt x="4582" y="15037"/>
                  </a:cubicBezTo>
                  <a:lnTo>
                    <a:pt x="4585" y="15018"/>
                  </a:lnTo>
                  <a:cubicBezTo>
                    <a:pt x="4586" y="15012"/>
                    <a:pt x="4587" y="15005"/>
                    <a:pt x="4589" y="14999"/>
                  </a:cubicBezTo>
                  <a:cubicBezTo>
                    <a:pt x="4607" y="14917"/>
                    <a:pt x="4629" y="14838"/>
                    <a:pt x="4653" y="14756"/>
                  </a:cubicBezTo>
                  <a:cubicBezTo>
                    <a:pt x="4677" y="14679"/>
                    <a:pt x="4699" y="14601"/>
                    <a:pt x="4723" y="14521"/>
                  </a:cubicBezTo>
                  <a:cubicBezTo>
                    <a:pt x="4726" y="14508"/>
                    <a:pt x="4731" y="14494"/>
                    <a:pt x="4734" y="14482"/>
                  </a:cubicBezTo>
                  <a:cubicBezTo>
                    <a:pt x="4778" y="14327"/>
                    <a:pt x="4827" y="14172"/>
                    <a:pt x="4873" y="14016"/>
                  </a:cubicBezTo>
                  <a:cubicBezTo>
                    <a:pt x="4883" y="13980"/>
                    <a:pt x="4892" y="13944"/>
                    <a:pt x="4901" y="13906"/>
                  </a:cubicBezTo>
                  <a:cubicBezTo>
                    <a:pt x="4927" y="13794"/>
                    <a:pt x="4950" y="13684"/>
                    <a:pt x="4968" y="13571"/>
                  </a:cubicBezTo>
                  <a:cubicBezTo>
                    <a:pt x="5004" y="13344"/>
                    <a:pt x="5016" y="13113"/>
                    <a:pt x="5025" y="12884"/>
                  </a:cubicBezTo>
                  <a:cubicBezTo>
                    <a:pt x="5040" y="12519"/>
                    <a:pt x="5039" y="12153"/>
                    <a:pt x="5028" y="11786"/>
                  </a:cubicBezTo>
                  <a:cubicBezTo>
                    <a:pt x="5017" y="11423"/>
                    <a:pt x="4995" y="11059"/>
                    <a:pt x="4951" y="10698"/>
                  </a:cubicBezTo>
                  <a:cubicBezTo>
                    <a:pt x="4907" y="10327"/>
                    <a:pt x="4842" y="9960"/>
                    <a:pt x="4773" y="9592"/>
                  </a:cubicBezTo>
                  <a:cubicBezTo>
                    <a:pt x="4703" y="9224"/>
                    <a:pt x="4612" y="8861"/>
                    <a:pt x="4536" y="8494"/>
                  </a:cubicBezTo>
                  <a:lnTo>
                    <a:pt x="4536" y="8494"/>
                  </a:lnTo>
                  <a:cubicBezTo>
                    <a:pt x="4537" y="8498"/>
                    <a:pt x="4538" y="8503"/>
                    <a:pt x="4541" y="8507"/>
                  </a:cubicBezTo>
                  <a:cubicBezTo>
                    <a:pt x="4479" y="8190"/>
                    <a:pt x="4418" y="7874"/>
                    <a:pt x="4350" y="7560"/>
                  </a:cubicBezTo>
                  <a:cubicBezTo>
                    <a:pt x="4286" y="7258"/>
                    <a:pt x="4211" y="6957"/>
                    <a:pt x="4144" y="6654"/>
                  </a:cubicBezTo>
                  <a:lnTo>
                    <a:pt x="4144" y="6654"/>
                  </a:lnTo>
                  <a:cubicBezTo>
                    <a:pt x="4144" y="6658"/>
                    <a:pt x="4145" y="6662"/>
                    <a:pt x="4145" y="6665"/>
                  </a:cubicBezTo>
                  <a:lnTo>
                    <a:pt x="4145" y="6665"/>
                  </a:lnTo>
                  <a:cubicBezTo>
                    <a:pt x="4105" y="6469"/>
                    <a:pt x="4069" y="6274"/>
                    <a:pt x="4040" y="6074"/>
                  </a:cubicBezTo>
                  <a:cubicBezTo>
                    <a:pt x="4006" y="5842"/>
                    <a:pt x="3974" y="5608"/>
                    <a:pt x="3940" y="5374"/>
                  </a:cubicBezTo>
                  <a:cubicBezTo>
                    <a:pt x="3910" y="5167"/>
                    <a:pt x="3885" y="4960"/>
                    <a:pt x="3862" y="4753"/>
                  </a:cubicBezTo>
                  <a:cubicBezTo>
                    <a:pt x="3839" y="4554"/>
                    <a:pt x="3828" y="4353"/>
                    <a:pt x="3814" y="4153"/>
                  </a:cubicBezTo>
                  <a:cubicBezTo>
                    <a:pt x="3797" y="3860"/>
                    <a:pt x="3778" y="3568"/>
                    <a:pt x="3780" y="3274"/>
                  </a:cubicBezTo>
                  <a:cubicBezTo>
                    <a:pt x="3783" y="2974"/>
                    <a:pt x="3792" y="2672"/>
                    <a:pt x="3810" y="2371"/>
                  </a:cubicBezTo>
                  <a:lnTo>
                    <a:pt x="3810" y="2371"/>
                  </a:lnTo>
                  <a:cubicBezTo>
                    <a:pt x="3820" y="2262"/>
                    <a:pt x="3829" y="2153"/>
                    <a:pt x="3843" y="2043"/>
                  </a:cubicBezTo>
                  <a:cubicBezTo>
                    <a:pt x="3857" y="1936"/>
                    <a:pt x="3874" y="1831"/>
                    <a:pt x="3892" y="1722"/>
                  </a:cubicBezTo>
                  <a:cubicBezTo>
                    <a:pt x="3930" y="1533"/>
                    <a:pt x="4130" y="792"/>
                    <a:pt x="4192" y="608"/>
                  </a:cubicBezTo>
                  <a:cubicBezTo>
                    <a:pt x="4192" y="608"/>
                    <a:pt x="4192" y="608"/>
                    <a:pt x="4192" y="608"/>
                  </a:cubicBezTo>
                  <a:cubicBezTo>
                    <a:pt x="4195" y="608"/>
                    <a:pt x="4345" y="359"/>
                    <a:pt x="4375" y="359"/>
                  </a:cubicBezTo>
                  <a:close/>
                  <a:moveTo>
                    <a:pt x="3870" y="450"/>
                  </a:moveTo>
                  <a:lnTo>
                    <a:pt x="3870" y="450"/>
                  </a:lnTo>
                  <a:cubicBezTo>
                    <a:pt x="3814" y="602"/>
                    <a:pt x="3764" y="756"/>
                    <a:pt x="3717" y="911"/>
                  </a:cubicBezTo>
                  <a:cubicBezTo>
                    <a:pt x="3669" y="1067"/>
                    <a:pt x="3634" y="1227"/>
                    <a:pt x="3596" y="1384"/>
                  </a:cubicBezTo>
                  <a:cubicBezTo>
                    <a:pt x="3556" y="1546"/>
                    <a:pt x="3529" y="1710"/>
                    <a:pt x="3503" y="1872"/>
                  </a:cubicBezTo>
                  <a:cubicBezTo>
                    <a:pt x="3475" y="2037"/>
                    <a:pt x="3458" y="2202"/>
                    <a:pt x="3451" y="2368"/>
                  </a:cubicBezTo>
                  <a:cubicBezTo>
                    <a:pt x="3432" y="2694"/>
                    <a:pt x="3419" y="3022"/>
                    <a:pt x="3423" y="3349"/>
                  </a:cubicBezTo>
                  <a:cubicBezTo>
                    <a:pt x="3425" y="3539"/>
                    <a:pt x="3430" y="3728"/>
                    <a:pt x="3439" y="3917"/>
                  </a:cubicBezTo>
                  <a:cubicBezTo>
                    <a:pt x="3451" y="4108"/>
                    <a:pt x="3459" y="4300"/>
                    <a:pt x="3477" y="4493"/>
                  </a:cubicBezTo>
                  <a:cubicBezTo>
                    <a:pt x="3512" y="4882"/>
                    <a:pt x="3563" y="5268"/>
                    <a:pt x="3617" y="5654"/>
                  </a:cubicBezTo>
                  <a:cubicBezTo>
                    <a:pt x="3668" y="6020"/>
                    <a:pt x="3714" y="6390"/>
                    <a:pt x="3798" y="6752"/>
                  </a:cubicBezTo>
                  <a:cubicBezTo>
                    <a:pt x="3883" y="7126"/>
                    <a:pt x="3974" y="7497"/>
                    <a:pt x="4052" y="7874"/>
                  </a:cubicBezTo>
                  <a:cubicBezTo>
                    <a:pt x="4051" y="7872"/>
                    <a:pt x="4050" y="7870"/>
                    <a:pt x="4050" y="7868"/>
                  </a:cubicBezTo>
                  <a:lnTo>
                    <a:pt x="4050" y="7868"/>
                  </a:lnTo>
                  <a:cubicBezTo>
                    <a:pt x="4099" y="8115"/>
                    <a:pt x="4144" y="8363"/>
                    <a:pt x="4195" y="8609"/>
                  </a:cubicBezTo>
                  <a:cubicBezTo>
                    <a:pt x="4249" y="8871"/>
                    <a:pt x="4309" y="9134"/>
                    <a:pt x="4367" y="9394"/>
                  </a:cubicBezTo>
                  <a:lnTo>
                    <a:pt x="4366" y="9393"/>
                  </a:lnTo>
                  <a:lnTo>
                    <a:pt x="4366" y="9393"/>
                  </a:lnTo>
                  <a:cubicBezTo>
                    <a:pt x="4429" y="9698"/>
                    <a:pt x="4485" y="10004"/>
                    <a:pt x="4533" y="10312"/>
                  </a:cubicBezTo>
                  <a:cubicBezTo>
                    <a:pt x="4582" y="10608"/>
                    <a:pt x="4615" y="10902"/>
                    <a:pt x="4639" y="11200"/>
                  </a:cubicBezTo>
                  <a:lnTo>
                    <a:pt x="4639" y="11194"/>
                  </a:lnTo>
                  <a:cubicBezTo>
                    <a:pt x="4640" y="11202"/>
                    <a:pt x="4641" y="11210"/>
                    <a:pt x="4641" y="11218"/>
                  </a:cubicBezTo>
                  <a:cubicBezTo>
                    <a:pt x="4661" y="11554"/>
                    <a:pt x="4676" y="11890"/>
                    <a:pt x="4677" y="12225"/>
                  </a:cubicBezTo>
                  <a:cubicBezTo>
                    <a:pt x="4678" y="12554"/>
                    <a:pt x="4669" y="12882"/>
                    <a:pt x="4649" y="13208"/>
                  </a:cubicBezTo>
                  <a:cubicBezTo>
                    <a:pt x="4637" y="13362"/>
                    <a:pt x="4617" y="13513"/>
                    <a:pt x="4588" y="13662"/>
                  </a:cubicBezTo>
                  <a:cubicBezTo>
                    <a:pt x="4558" y="13801"/>
                    <a:pt x="4517" y="13936"/>
                    <a:pt x="4486" y="14074"/>
                  </a:cubicBezTo>
                  <a:cubicBezTo>
                    <a:pt x="4484" y="14086"/>
                    <a:pt x="4481" y="14097"/>
                    <a:pt x="4479" y="14108"/>
                  </a:cubicBezTo>
                  <a:cubicBezTo>
                    <a:pt x="4475" y="14110"/>
                    <a:pt x="4470" y="14110"/>
                    <a:pt x="4466" y="14113"/>
                  </a:cubicBezTo>
                  <a:cubicBezTo>
                    <a:pt x="4453" y="14171"/>
                    <a:pt x="4446" y="14235"/>
                    <a:pt x="4417" y="14285"/>
                  </a:cubicBezTo>
                  <a:lnTo>
                    <a:pt x="4413" y="14294"/>
                  </a:lnTo>
                  <a:cubicBezTo>
                    <a:pt x="4406" y="14316"/>
                    <a:pt x="4400" y="14337"/>
                    <a:pt x="4394" y="14360"/>
                  </a:cubicBezTo>
                  <a:cubicBezTo>
                    <a:pt x="4374" y="14445"/>
                    <a:pt x="4354" y="14528"/>
                    <a:pt x="4333" y="14613"/>
                  </a:cubicBezTo>
                  <a:cubicBezTo>
                    <a:pt x="4300" y="14741"/>
                    <a:pt x="4259" y="14868"/>
                    <a:pt x="4229" y="14999"/>
                  </a:cubicBezTo>
                  <a:cubicBezTo>
                    <a:pt x="4226" y="15012"/>
                    <a:pt x="4222" y="15024"/>
                    <a:pt x="4216" y="15036"/>
                  </a:cubicBezTo>
                  <a:cubicBezTo>
                    <a:pt x="4210" y="15077"/>
                    <a:pt x="4202" y="15119"/>
                    <a:pt x="4194" y="15162"/>
                  </a:cubicBezTo>
                  <a:cubicBezTo>
                    <a:pt x="4136" y="15468"/>
                    <a:pt x="4075" y="15774"/>
                    <a:pt x="4014" y="16080"/>
                  </a:cubicBezTo>
                  <a:cubicBezTo>
                    <a:pt x="4015" y="16074"/>
                    <a:pt x="4016" y="16065"/>
                    <a:pt x="4017" y="16057"/>
                  </a:cubicBezTo>
                  <a:lnTo>
                    <a:pt x="4017" y="16057"/>
                  </a:lnTo>
                  <a:cubicBezTo>
                    <a:pt x="3986" y="16204"/>
                    <a:pt x="3953" y="16348"/>
                    <a:pt x="3910" y="16492"/>
                  </a:cubicBezTo>
                  <a:cubicBezTo>
                    <a:pt x="3864" y="16645"/>
                    <a:pt x="3815" y="16797"/>
                    <a:pt x="3767" y="16949"/>
                  </a:cubicBezTo>
                  <a:cubicBezTo>
                    <a:pt x="3719" y="17098"/>
                    <a:pt x="3674" y="17247"/>
                    <a:pt x="3630" y="17398"/>
                  </a:cubicBezTo>
                  <a:cubicBezTo>
                    <a:pt x="3589" y="17538"/>
                    <a:pt x="3563" y="17682"/>
                    <a:pt x="3534" y="17823"/>
                  </a:cubicBezTo>
                  <a:lnTo>
                    <a:pt x="3534" y="17823"/>
                  </a:lnTo>
                  <a:cubicBezTo>
                    <a:pt x="3535" y="17818"/>
                    <a:pt x="3537" y="17814"/>
                    <a:pt x="3539" y="17810"/>
                  </a:cubicBezTo>
                  <a:lnTo>
                    <a:pt x="3539" y="17810"/>
                  </a:lnTo>
                  <a:cubicBezTo>
                    <a:pt x="3470" y="18136"/>
                    <a:pt x="3382" y="18457"/>
                    <a:pt x="3305" y="18781"/>
                  </a:cubicBezTo>
                  <a:cubicBezTo>
                    <a:pt x="3232" y="19103"/>
                    <a:pt x="3201" y="19434"/>
                    <a:pt x="3210" y="19763"/>
                  </a:cubicBezTo>
                  <a:cubicBezTo>
                    <a:pt x="3214" y="19948"/>
                    <a:pt x="3221" y="20134"/>
                    <a:pt x="3231" y="20319"/>
                  </a:cubicBezTo>
                  <a:cubicBezTo>
                    <a:pt x="3245" y="20517"/>
                    <a:pt x="3262" y="20713"/>
                    <a:pt x="3286" y="20910"/>
                  </a:cubicBezTo>
                  <a:cubicBezTo>
                    <a:pt x="3332" y="21273"/>
                    <a:pt x="3402" y="21632"/>
                    <a:pt x="3497" y="21984"/>
                  </a:cubicBezTo>
                  <a:cubicBezTo>
                    <a:pt x="3543" y="22157"/>
                    <a:pt x="3593" y="22329"/>
                    <a:pt x="3653" y="22497"/>
                  </a:cubicBezTo>
                  <a:cubicBezTo>
                    <a:pt x="3714" y="22673"/>
                    <a:pt x="3783" y="22847"/>
                    <a:pt x="3850" y="23021"/>
                  </a:cubicBezTo>
                  <a:cubicBezTo>
                    <a:pt x="3914" y="23188"/>
                    <a:pt x="3975" y="23358"/>
                    <a:pt x="4034" y="23527"/>
                  </a:cubicBezTo>
                  <a:cubicBezTo>
                    <a:pt x="4096" y="23700"/>
                    <a:pt x="4161" y="23873"/>
                    <a:pt x="4223" y="24048"/>
                  </a:cubicBezTo>
                  <a:cubicBezTo>
                    <a:pt x="4221" y="24044"/>
                    <a:pt x="4219" y="24040"/>
                    <a:pt x="4218" y="24036"/>
                  </a:cubicBezTo>
                  <a:lnTo>
                    <a:pt x="4218" y="24036"/>
                  </a:lnTo>
                  <a:cubicBezTo>
                    <a:pt x="4313" y="24311"/>
                    <a:pt x="4396" y="24588"/>
                    <a:pt x="4478" y="24866"/>
                  </a:cubicBezTo>
                  <a:cubicBezTo>
                    <a:pt x="4561" y="25151"/>
                    <a:pt x="4637" y="25436"/>
                    <a:pt x="4697" y="25725"/>
                  </a:cubicBezTo>
                  <a:cubicBezTo>
                    <a:pt x="4747" y="25986"/>
                    <a:pt x="4783" y="26249"/>
                    <a:pt x="4816" y="26512"/>
                  </a:cubicBezTo>
                  <a:cubicBezTo>
                    <a:pt x="4837" y="26670"/>
                    <a:pt x="4857" y="26829"/>
                    <a:pt x="4877" y="26986"/>
                  </a:cubicBezTo>
                  <a:cubicBezTo>
                    <a:pt x="4898" y="27134"/>
                    <a:pt x="4921" y="27282"/>
                    <a:pt x="4933" y="27430"/>
                  </a:cubicBezTo>
                  <a:cubicBezTo>
                    <a:pt x="4940" y="27571"/>
                    <a:pt x="4933" y="27710"/>
                    <a:pt x="4925" y="27851"/>
                  </a:cubicBezTo>
                  <a:lnTo>
                    <a:pt x="4925" y="27850"/>
                  </a:lnTo>
                  <a:cubicBezTo>
                    <a:pt x="4910" y="28049"/>
                    <a:pt x="4890" y="28247"/>
                    <a:pt x="4888" y="28446"/>
                  </a:cubicBezTo>
                  <a:cubicBezTo>
                    <a:pt x="4885" y="28623"/>
                    <a:pt x="4880" y="28800"/>
                    <a:pt x="4870" y="28977"/>
                  </a:cubicBezTo>
                  <a:cubicBezTo>
                    <a:pt x="4849" y="29247"/>
                    <a:pt x="4815" y="29515"/>
                    <a:pt x="4771" y="29784"/>
                  </a:cubicBezTo>
                  <a:cubicBezTo>
                    <a:pt x="4753" y="29875"/>
                    <a:pt x="4733" y="29967"/>
                    <a:pt x="4706" y="30056"/>
                  </a:cubicBezTo>
                  <a:cubicBezTo>
                    <a:pt x="4680" y="30147"/>
                    <a:pt x="4652" y="30239"/>
                    <a:pt x="4626" y="30330"/>
                  </a:cubicBezTo>
                  <a:cubicBezTo>
                    <a:pt x="4576" y="30497"/>
                    <a:pt x="4536" y="30665"/>
                    <a:pt x="4494" y="30834"/>
                  </a:cubicBezTo>
                  <a:cubicBezTo>
                    <a:pt x="4451" y="31002"/>
                    <a:pt x="4403" y="31174"/>
                    <a:pt x="4347" y="31342"/>
                  </a:cubicBezTo>
                  <a:cubicBezTo>
                    <a:pt x="4286" y="31527"/>
                    <a:pt x="4222" y="31709"/>
                    <a:pt x="4159" y="31893"/>
                  </a:cubicBezTo>
                  <a:cubicBezTo>
                    <a:pt x="4100" y="32064"/>
                    <a:pt x="4042" y="32234"/>
                    <a:pt x="3990" y="32408"/>
                  </a:cubicBezTo>
                  <a:cubicBezTo>
                    <a:pt x="3937" y="32585"/>
                    <a:pt x="3886" y="32761"/>
                    <a:pt x="3836" y="32940"/>
                  </a:cubicBezTo>
                  <a:cubicBezTo>
                    <a:pt x="3790" y="33103"/>
                    <a:pt x="3745" y="33267"/>
                    <a:pt x="3699" y="33431"/>
                  </a:cubicBezTo>
                  <a:cubicBezTo>
                    <a:pt x="3650" y="33601"/>
                    <a:pt x="3605" y="33774"/>
                    <a:pt x="3549" y="33941"/>
                  </a:cubicBezTo>
                  <a:cubicBezTo>
                    <a:pt x="3425" y="34307"/>
                    <a:pt x="3297" y="34671"/>
                    <a:pt x="3183" y="35041"/>
                  </a:cubicBezTo>
                  <a:cubicBezTo>
                    <a:pt x="3072" y="35395"/>
                    <a:pt x="2986" y="35756"/>
                    <a:pt x="2926" y="36121"/>
                  </a:cubicBezTo>
                  <a:cubicBezTo>
                    <a:pt x="2865" y="36500"/>
                    <a:pt x="2830" y="36881"/>
                    <a:pt x="2796" y="37264"/>
                  </a:cubicBezTo>
                  <a:cubicBezTo>
                    <a:pt x="2764" y="37642"/>
                    <a:pt x="2741" y="38018"/>
                    <a:pt x="2756" y="38397"/>
                  </a:cubicBezTo>
                  <a:cubicBezTo>
                    <a:pt x="2764" y="38584"/>
                    <a:pt x="2770" y="38771"/>
                    <a:pt x="2787" y="38958"/>
                  </a:cubicBezTo>
                  <a:cubicBezTo>
                    <a:pt x="2805" y="39144"/>
                    <a:pt x="2821" y="39334"/>
                    <a:pt x="2861" y="39516"/>
                  </a:cubicBezTo>
                  <a:cubicBezTo>
                    <a:pt x="2883" y="39613"/>
                    <a:pt x="2904" y="39707"/>
                    <a:pt x="2929" y="39800"/>
                  </a:cubicBezTo>
                  <a:cubicBezTo>
                    <a:pt x="2956" y="39897"/>
                    <a:pt x="2983" y="39989"/>
                    <a:pt x="3014" y="40083"/>
                  </a:cubicBezTo>
                  <a:cubicBezTo>
                    <a:pt x="3070" y="40256"/>
                    <a:pt x="3134" y="40424"/>
                    <a:pt x="3205" y="40590"/>
                  </a:cubicBezTo>
                  <a:cubicBezTo>
                    <a:pt x="3355" y="40944"/>
                    <a:pt x="3527" y="41288"/>
                    <a:pt x="3707" y="41627"/>
                  </a:cubicBezTo>
                  <a:cubicBezTo>
                    <a:pt x="3787" y="41776"/>
                    <a:pt x="3871" y="41925"/>
                    <a:pt x="3964" y="42066"/>
                  </a:cubicBezTo>
                  <a:cubicBezTo>
                    <a:pt x="4035" y="42172"/>
                    <a:pt x="4110" y="42277"/>
                    <a:pt x="4183" y="42383"/>
                  </a:cubicBezTo>
                  <a:cubicBezTo>
                    <a:pt x="4078" y="42375"/>
                    <a:pt x="3975" y="42367"/>
                    <a:pt x="3870" y="42352"/>
                  </a:cubicBezTo>
                  <a:cubicBezTo>
                    <a:pt x="3813" y="42339"/>
                    <a:pt x="3756" y="42327"/>
                    <a:pt x="3700" y="42312"/>
                  </a:cubicBezTo>
                  <a:cubicBezTo>
                    <a:pt x="3694" y="42310"/>
                    <a:pt x="3687" y="42308"/>
                    <a:pt x="3681" y="42307"/>
                  </a:cubicBezTo>
                  <a:lnTo>
                    <a:pt x="3682" y="42307"/>
                  </a:lnTo>
                  <a:cubicBezTo>
                    <a:pt x="3676" y="42306"/>
                    <a:pt x="3671" y="42304"/>
                    <a:pt x="3665" y="42302"/>
                  </a:cubicBezTo>
                  <a:lnTo>
                    <a:pt x="3662" y="42302"/>
                  </a:lnTo>
                  <a:cubicBezTo>
                    <a:pt x="3647" y="42296"/>
                    <a:pt x="3630" y="42290"/>
                    <a:pt x="3614" y="42286"/>
                  </a:cubicBezTo>
                  <a:lnTo>
                    <a:pt x="3614" y="42286"/>
                  </a:lnTo>
                  <a:lnTo>
                    <a:pt x="3616" y="42288"/>
                  </a:lnTo>
                  <a:cubicBezTo>
                    <a:pt x="3423" y="42229"/>
                    <a:pt x="3234" y="42160"/>
                    <a:pt x="3051" y="42081"/>
                  </a:cubicBezTo>
                  <a:cubicBezTo>
                    <a:pt x="3049" y="42081"/>
                    <a:pt x="3047" y="42080"/>
                    <a:pt x="3043" y="42080"/>
                  </a:cubicBezTo>
                  <a:lnTo>
                    <a:pt x="3043" y="42080"/>
                  </a:lnTo>
                  <a:lnTo>
                    <a:pt x="3045" y="42081"/>
                  </a:lnTo>
                  <a:cubicBezTo>
                    <a:pt x="3043" y="42081"/>
                    <a:pt x="3042" y="42080"/>
                    <a:pt x="3041" y="42079"/>
                  </a:cubicBezTo>
                  <a:cubicBezTo>
                    <a:pt x="2948" y="42053"/>
                    <a:pt x="2864" y="41990"/>
                    <a:pt x="2784" y="41937"/>
                  </a:cubicBezTo>
                  <a:cubicBezTo>
                    <a:pt x="2657" y="41853"/>
                    <a:pt x="2537" y="41760"/>
                    <a:pt x="2421" y="41661"/>
                  </a:cubicBezTo>
                  <a:cubicBezTo>
                    <a:pt x="2419" y="41661"/>
                    <a:pt x="2418" y="41660"/>
                    <a:pt x="2415" y="41658"/>
                  </a:cubicBezTo>
                  <a:cubicBezTo>
                    <a:pt x="2349" y="41617"/>
                    <a:pt x="2291" y="41559"/>
                    <a:pt x="2235" y="41506"/>
                  </a:cubicBezTo>
                  <a:cubicBezTo>
                    <a:pt x="2202" y="41477"/>
                    <a:pt x="2171" y="41445"/>
                    <a:pt x="2142" y="41414"/>
                  </a:cubicBezTo>
                  <a:cubicBezTo>
                    <a:pt x="2137" y="41409"/>
                    <a:pt x="2132" y="41404"/>
                    <a:pt x="2128" y="41398"/>
                  </a:cubicBezTo>
                  <a:lnTo>
                    <a:pt x="2127" y="41398"/>
                  </a:lnTo>
                  <a:cubicBezTo>
                    <a:pt x="2101" y="41373"/>
                    <a:pt x="2078" y="41344"/>
                    <a:pt x="2061" y="41311"/>
                  </a:cubicBezTo>
                  <a:cubicBezTo>
                    <a:pt x="2060" y="41308"/>
                    <a:pt x="2058" y="41305"/>
                    <a:pt x="2057" y="41302"/>
                  </a:cubicBezTo>
                  <a:cubicBezTo>
                    <a:pt x="2049" y="41290"/>
                    <a:pt x="2039" y="41280"/>
                    <a:pt x="2031" y="41268"/>
                  </a:cubicBezTo>
                  <a:cubicBezTo>
                    <a:pt x="1883" y="41072"/>
                    <a:pt x="1734" y="40876"/>
                    <a:pt x="1586" y="40682"/>
                  </a:cubicBezTo>
                  <a:cubicBezTo>
                    <a:pt x="1586" y="40681"/>
                    <a:pt x="1586" y="40681"/>
                    <a:pt x="1584" y="40679"/>
                  </a:cubicBezTo>
                  <a:cubicBezTo>
                    <a:pt x="1583" y="40678"/>
                    <a:pt x="1583" y="40678"/>
                    <a:pt x="1582" y="40677"/>
                  </a:cubicBezTo>
                  <a:lnTo>
                    <a:pt x="1583" y="40677"/>
                  </a:lnTo>
                  <a:cubicBezTo>
                    <a:pt x="1496" y="40558"/>
                    <a:pt x="1409" y="40438"/>
                    <a:pt x="1333" y="40315"/>
                  </a:cubicBezTo>
                  <a:cubicBezTo>
                    <a:pt x="1251" y="40181"/>
                    <a:pt x="1173" y="40047"/>
                    <a:pt x="1093" y="39911"/>
                  </a:cubicBezTo>
                  <a:lnTo>
                    <a:pt x="1093" y="39911"/>
                  </a:lnTo>
                  <a:cubicBezTo>
                    <a:pt x="1097" y="39917"/>
                    <a:pt x="1100" y="39922"/>
                    <a:pt x="1104" y="39927"/>
                  </a:cubicBezTo>
                  <a:cubicBezTo>
                    <a:pt x="1033" y="39796"/>
                    <a:pt x="960" y="39664"/>
                    <a:pt x="898" y="39531"/>
                  </a:cubicBezTo>
                  <a:cubicBezTo>
                    <a:pt x="867" y="39465"/>
                    <a:pt x="834" y="39401"/>
                    <a:pt x="807" y="39336"/>
                  </a:cubicBezTo>
                  <a:cubicBezTo>
                    <a:pt x="780" y="39267"/>
                    <a:pt x="751" y="39200"/>
                    <a:pt x="723" y="39131"/>
                  </a:cubicBezTo>
                  <a:lnTo>
                    <a:pt x="723" y="39131"/>
                  </a:lnTo>
                  <a:cubicBezTo>
                    <a:pt x="726" y="39138"/>
                    <a:pt x="729" y="39146"/>
                    <a:pt x="732" y="39153"/>
                  </a:cubicBezTo>
                  <a:cubicBezTo>
                    <a:pt x="706" y="39076"/>
                    <a:pt x="673" y="38999"/>
                    <a:pt x="651" y="38921"/>
                  </a:cubicBezTo>
                  <a:cubicBezTo>
                    <a:pt x="629" y="38843"/>
                    <a:pt x="608" y="38765"/>
                    <a:pt x="585" y="38687"/>
                  </a:cubicBezTo>
                  <a:lnTo>
                    <a:pt x="585" y="38687"/>
                  </a:lnTo>
                  <a:cubicBezTo>
                    <a:pt x="585" y="38691"/>
                    <a:pt x="586" y="38695"/>
                    <a:pt x="586" y="38698"/>
                  </a:cubicBezTo>
                  <a:cubicBezTo>
                    <a:pt x="585" y="38691"/>
                    <a:pt x="582" y="38682"/>
                    <a:pt x="581" y="38675"/>
                  </a:cubicBezTo>
                  <a:lnTo>
                    <a:pt x="581" y="38674"/>
                  </a:lnTo>
                  <a:cubicBezTo>
                    <a:pt x="545" y="38520"/>
                    <a:pt x="510" y="38365"/>
                    <a:pt x="477" y="38207"/>
                  </a:cubicBezTo>
                  <a:cubicBezTo>
                    <a:pt x="445" y="38058"/>
                    <a:pt x="422" y="37906"/>
                    <a:pt x="400" y="37753"/>
                  </a:cubicBezTo>
                  <a:lnTo>
                    <a:pt x="400" y="37764"/>
                  </a:lnTo>
                  <a:cubicBezTo>
                    <a:pt x="400" y="37760"/>
                    <a:pt x="399" y="37754"/>
                    <a:pt x="399" y="37749"/>
                  </a:cubicBezTo>
                  <a:cubicBezTo>
                    <a:pt x="399" y="37746"/>
                    <a:pt x="397" y="37744"/>
                    <a:pt x="397" y="37740"/>
                  </a:cubicBezTo>
                  <a:lnTo>
                    <a:pt x="397" y="37740"/>
                  </a:lnTo>
                  <a:cubicBezTo>
                    <a:pt x="397" y="37741"/>
                    <a:pt x="398" y="37743"/>
                    <a:pt x="398" y="37744"/>
                  </a:cubicBezTo>
                  <a:lnTo>
                    <a:pt x="398" y="37744"/>
                  </a:lnTo>
                  <a:cubicBezTo>
                    <a:pt x="386" y="37615"/>
                    <a:pt x="376" y="37486"/>
                    <a:pt x="369" y="37356"/>
                  </a:cubicBezTo>
                  <a:cubicBezTo>
                    <a:pt x="363" y="37237"/>
                    <a:pt x="363" y="37117"/>
                    <a:pt x="361" y="36996"/>
                  </a:cubicBezTo>
                  <a:cubicBezTo>
                    <a:pt x="368" y="36732"/>
                    <a:pt x="376" y="36468"/>
                    <a:pt x="406" y="36204"/>
                  </a:cubicBezTo>
                  <a:cubicBezTo>
                    <a:pt x="433" y="35946"/>
                    <a:pt x="534" y="35234"/>
                    <a:pt x="558" y="35125"/>
                  </a:cubicBezTo>
                  <a:cubicBezTo>
                    <a:pt x="581" y="35022"/>
                    <a:pt x="629" y="34835"/>
                    <a:pt x="630" y="34835"/>
                  </a:cubicBezTo>
                  <a:lnTo>
                    <a:pt x="630" y="34835"/>
                  </a:lnTo>
                  <a:cubicBezTo>
                    <a:pt x="630" y="34835"/>
                    <a:pt x="630" y="34835"/>
                    <a:pt x="630" y="34835"/>
                  </a:cubicBezTo>
                  <a:cubicBezTo>
                    <a:pt x="663" y="34730"/>
                    <a:pt x="838" y="34269"/>
                    <a:pt x="838" y="34269"/>
                  </a:cubicBezTo>
                  <a:lnTo>
                    <a:pt x="838" y="34269"/>
                  </a:lnTo>
                  <a:cubicBezTo>
                    <a:pt x="838" y="34269"/>
                    <a:pt x="838" y="34269"/>
                    <a:pt x="838" y="34269"/>
                  </a:cubicBezTo>
                  <a:cubicBezTo>
                    <a:pt x="839" y="34266"/>
                    <a:pt x="961" y="34022"/>
                    <a:pt x="1023" y="33912"/>
                  </a:cubicBezTo>
                  <a:cubicBezTo>
                    <a:pt x="1089" y="33797"/>
                    <a:pt x="1322" y="33409"/>
                    <a:pt x="1377" y="33319"/>
                  </a:cubicBezTo>
                  <a:cubicBezTo>
                    <a:pt x="1475" y="33164"/>
                    <a:pt x="1875" y="32523"/>
                    <a:pt x="1973" y="32355"/>
                  </a:cubicBezTo>
                  <a:cubicBezTo>
                    <a:pt x="2159" y="32033"/>
                    <a:pt x="2859" y="30720"/>
                    <a:pt x="2964" y="30367"/>
                  </a:cubicBezTo>
                  <a:cubicBezTo>
                    <a:pt x="2990" y="30281"/>
                    <a:pt x="3016" y="30195"/>
                    <a:pt x="3033" y="30107"/>
                  </a:cubicBezTo>
                  <a:cubicBezTo>
                    <a:pt x="3051" y="30014"/>
                    <a:pt x="3067" y="29920"/>
                    <a:pt x="3077" y="29827"/>
                  </a:cubicBezTo>
                  <a:cubicBezTo>
                    <a:pt x="3088" y="29736"/>
                    <a:pt x="3092" y="29646"/>
                    <a:pt x="3091" y="29554"/>
                  </a:cubicBezTo>
                  <a:cubicBezTo>
                    <a:pt x="3091" y="29465"/>
                    <a:pt x="3089" y="29377"/>
                    <a:pt x="3083" y="29290"/>
                  </a:cubicBezTo>
                  <a:cubicBezTo>
                    <a:pt x="3070" y="29103"/>
                    <a:pt x="3049" y="28917"/>
                    <a:pt x="3036" y="28730"/>
                  </a:cubicBezTo>
                  <a:cubicBezTo>
                    <a:pt x="3023" y="28540"/>
                    <a:pt x="3021" y="28348"/>
                    <a:pt x="3013" y="28157"/>
                  </a:cubicBezTo>
                  <a:cubicBezTo>
                    <a:pt x="3004" y="27973"/>
                    <a:pt x="2979" y="27790"/>
                    <a:pt x="2954" y="27608"/>
                  </a:cubicBezTo>
                  <a:cubicBezTo>
                    <a:pt x="2927" y="27420"/>
                    <a:pt x="2891" y="27234"/>
                    <a:pt x="2849" y="27049"/>
                  </a:cubicBezTo>
                  <a:cubicBezTo>
                    <a:pt x="2770" y="26701"/>
                    <a:pt x="2638" y="26369"/>
                    <a:pt x="2506" y="26038"/>
                  </a:cubicBezTo>
                  <a:cubicBezTo>
                    <a:pt x="2506" y="26036"/>
                    <a:pt x="2505" y="26035"/>
                    <a:pt x="2504" y="26034"/>
                  </a:cubicBezTo>
                  <a:cubicBezTo>
                    <a:pt x="2498" y="26018"/>
                    <a:pt x="2490" y="26003"/>
                    <a:pt x="2485" y="25986"/>
                  </a:cubicBezTo>
                  <a:cubicBezTo>
                    <a:pt x="2483" y="25979"/>
                    <a:pt x="2480" y="25971"/>
                    <a:pt x="2475" y="25965"/>
                  </a:cubicBezTo>
                  <a:cubicBezTo>
                    <a:pt x="2472" y="25953"/>
                    <a:pt x="2469" y="25942"/>
                    <a:pt x="2463" y="25931"/>
                  </a:cubicBezTo>
                  <a:cubicBezTo>
                    <a:pt x="2461" y="25921"/>
                    <a:pt x="2456" y="25911"/>
                    <a:pt x="2452" y="25901"/>
                  </a:cubicBezTo>
                  <a:cubicBezTo>
                    <a:pt x="2386" y="25735"/>
                    <a:pt x="2321" y="25571"/>
                    <a:pt x="2248" y="25407"/>
                  </a:cubicBezTo>
                  <a:cubicBezTo>
                    <a:pt x="2177" y="25245"/>
                    <a:pt x="2099" y="25089"/>
                    <a:pt x="2017" y="24931"/>
                  </a:cubicBezTo>
                  <a:cubicBezTo>
                    <a:pt x="1851" y="24609"/>
                    <a:pt x="1689" y="24286"/>
                    <a:pt x="1523" y="23964"/>
                  </a:cubicBezTo>
                  <a:cubicBezTo>
                    <a:pt x="1351" y="23629"/>
                    <a:pt x="1203" y="23284"/>
                    <a:pt x="1063" y="22936"/>
                  </a:cubicBezTo>
                  <a:lnTo>
                    <a:pt x="1063" y="22936"/>
                  </a:lnTo>
                  <a:cubicBezTo>
                    <a:pt x="1064" y="22940"/>
                    <a:pt x="1067" y="22944"/>
                    <a:pt x="1069" y="22948"/>
                  </a:cubicBezTo>
                  <a:lnTo>
                    <a:pt x="1069" y="22948"/>
                  </a:lnTo>
                  <a:cubicBezTo>
                    <a:pt x="980" y="22725"/>
                    <a:pt x="906" y="22497"/>
                    <a:pt x="843" y="22264"/>
                  </a:cubicBezTo>
                  <a:cubicBezTo>
                    <a:pt x="761" y="21911"/>
                    <a:pt x="690" y="21552"/>
                    <a:pt x="640" y="21188"/>
                  </a:cubicBezTo>
                  <a:cubicBezTo>
                    <a:pt x="628" y="21047"/>
                    <a:pt x="616" y="20906"/>
                    <a:pt x="608" y="20763"/>
                  </a:cubicBezTo>
                  <a:cubicBezTo>
                    <a:pt x="599" y="20616"/>
                    <a:pt x="598" y="20469"/>
                    <a:pt x="600" y="20322"/>
                  </a:cubicBezTo>
                  <a:cubicBezTo>
                    <a:pt x="609" y="20216"/>
                    <a:pt x="618" y="20110"/>
                    <a:pt x="631" y="20006"/>
                  </a:cubicBezTo>
                  <a:cubicBezTo>
                    <a:pt x="669" y="19799"/>
                    <a:pt x="716" y="19595"/>
                    <a:pt x="758" y="19387"/>
                  </a:cubicBezTo>
                  <a:cubicBezTo>
                    <a:pt x="798" y="19194"/>
                    <a:pt x="835" y="18999"/>
                    <a:pt x="883" y="18806"/>
                  </a:cubicBezTo>
                  <a:cubicBezTo>
                    <a:pt x="918" y="18688"/>
                    <a:pt x="954" y="18571"/>
                    <a:pt x="1000" y="18457"/>
                  </a:cubicBezTo>
                  <a:cubicBezTo>
                    <a:pt x="1046" y="18343"/>
                    <a:pt x="1092" y="18226"/>
                    <a:pt x="1137" y="18109"/>
                  </a:cubicBezTo>
                  <a:cubicBezTo>
                    <a:pt x="1217" y="17905"/>
                    <a:pt x="1286" y="17697"/>
                    <a:pt x="1370" y="17494"/>
                  </a:cubicBezTo>
                  <a:cubicBezTo>
                    <a:pt x="1421" y="17384"/>
                    <a:pt x="1470" y="17275"/>
                    <a:pt x="1528" y="17168"/>
                  </a:cubicBezTo>
                  <a:cubicBezTo>
                    <a:pt x="1588" y="17060"/>
                    <a:pt x="1651" y="16954"/>
                    <a:pt x="1714" y="16848"/>
                  </a:cubicBezTo>
                  <a:lnTo>
                    <a:pt x="1714" y="16848"/>
                  </a:lnTo>
                  <a:cubicBezTo>
                    <a:pt x="1712" y="16852"/>
                    <a:pt x="1709" y="16856"/>
                    <a:pt x="1707" y="16859"/>
                  </a:cubicBezTo>
                  <a:cubicBezTo>
                    <a:pt x="1794" y="16716"/>
                    <a:pt x="1882" y="16572"/>
                    <a:pt x="1969" y="16429"/>
                  </a:cubicBezTo>
                  <a:cubicBezTo>
                    <a:pt x="2045" y="16304"/>
                    <a:pt x="2121" y="16181"/>
                    <a:pt x="2185" y="16050"/>
                  </a:cubicBezTo>
                  <a:cubicBezTo>
                    <a:pt x="2256" y="15906"/>
                    <a:pt x="2321" y="15759"/>
                    <a:pt x="2390" y="15614"/>
                  </a:cubicBezTo>
                  <a:cubicBezTo>
                    <a:pt x="2446" y="15490"/>
                    <a:pt x="2508" y="15369"/>
                    <a:pt x="2572" y="15247"/>
                  </a:cubicBezTo>
                  <a:cubicBezTo>
                    <a:pt x="2716" y="14972"/>
                    <a:pt x="2856" y="14694"/>
                    <a:pt x="2979" y="14408"/>
                  </a:cubicBezTo>
                  <a:cubicBezTo>
                    <a:pt x="3036" y="14276"/>
                    <a:pt x="3095" y="14143"/>
                    <a:pt x="3141" y="14006"/>
                  </a:cubicBezTo>
                  <a:cubicBezTo>
                    <a:pt x="3167" y="13925"/>
                    <a:pt x="3189" y="13844"/>
                    <a:pt x="3213" y="13764"/>
                  </a:cubicBezTo>
                  <a:cubicBezTo>
                    <a:pt x="3233" y="13725"/>
                    <a:pt x="3249" y="13685"/>
                    <a:pt x="3260" y="13642"/>
                  </a:cubicBezTo>
                  <a:cubicBezTo>
                    <a:pt x="3295" y="13499"/>
                    <a:pt x="3314" y="13352"/>
                    <a:pt x="3335" y="13205"/>
                  </a:cubicBezTo>
                  <a:cubicBezTo>
                    <a:pt x="3357" y="13056"/>
                    <a:pt x="3365" y="12908"/>
                    <a:pt x="3377" y="12758"/>
                  </a:cubicBezTo>
                  <a:cubicBezTo>
                    <a:pt x="3388" y="12609"/>
                    <a:pt x="3409" y="12459"/>
                    <a:pt x="3426" y="12309"/>
                  </a:cubicBezTo>
                  <a:cubicBezTo>
                    <a:pt x="3456" y="12003"/>
                    <a:pt x="3490" y="11694"/>
                    <a:pt x="3491" y="11388"/>
                  </a:cubicBezTo>
                  <a:cubicBezTo>
                    <a:pt x="3493" y="11227"/>
                    <a:pt x="3491" y="11066"/>
                    <a:pt x="3478" y="10906"/>
                  </a:cubicBezTo>
                  <a:cubicBezTo>
                    <a:pt x="3465" y="10752"/>
                    <a:pt x="3444" y="10597"/>
                    <a:pt x="3421" y="10444"/>
                  </a:cubicBezTo>
                  <a:cubicBezTo>
                    <a:pt x="3370" y="10095"/>
                    <a:pt x="3317" y="9743"/>
                    <a:pt x="3233" y="9399"/>
                  </a:cubicBezTo>
                  <a:cubicBezTo>
                    <a:pt x="3146" y="9044"/>
                    <a:pt x="3043" y="8692"/>
                    <a:pt x="2938" y="8340"/>
                  </a:cubicBezTo>
                  <a:cubicBezTo>
                    <a:pt x="2883" y="8165"/>
                    <a:pt x="2829" y="7991"/>
                    <a:pt x="2780" y="7814"/>
                  </a:cubicBezTo>
                  <a:cubicBezTo>
                    <a:pt x="2731" y="7641"/>
                    <a:pt x="2690" y="7464"/>
                    <a:pt x="2629" y="7293"/>
                  </a:cubicBezTo>
                  <a:cubicBezTo>
                    <a:pt x="2569" y="7118"/>
                    <a:pt x="2507" y="6945"/>
                    <a:pt x="2449" y="6772"/>
                  </a:cubicBezTo>
                  <a:cubicBezTo>
                    <a:pt x="2389" y="6595"/>
                    <a:pt x="2338" y="6416"/>
                    <a:pt x="2292" y="6237"/>
                  </a:cubicBezTo>
                  <a:lnTo>
                    <a:pt x="2292" y="6237"/>
                  </a:lnTo>
                  <a:cubicBezTo>
                    <a:pt x="2293" y="6243"/>
                    <a:pt x="2296" y="6252"/>
                    <a:pt x="2297" y="6260"/>
                  </a:cubicBezTo>
                  <a:cubicBezTo>
                    <a:pt x="2204" y="5889"/>
                    <a:pt x="2125" y="5519"/>
                    <a:pt x="2083" y="5140"/>
                  </a:cubicBezTo>
                  <a:cubicBezTo>
                    <a:pt x="2080" y="5132"/>
                    <a:pt x="2079" y="5125"/>
                    <a:pt x="2079" y="5118"/>
                  </a:cubicBezTo>
                  <a:lnTo>
                    <a:pt x="2079" y="5118"/>
                  </a:lnTo>
                  <a:cubicBezTo>
                    <a:pt x="2079" y="5120"/>
                    <a:pt x="2080" y="5123"/>
                    <a:pt x="2080" y="5125"/>
                  </a:cubicBezTo>
                  <a:lnTo>
                    <a:pt x="2080" y="5125"/>
                  </a:lnTo>
                  <a:cubicBezTo>
                    <a:pt x="2064" y="4936"/>
                    <a:pt x="2056" y="4744"/>
                    <a:pt x="2040" y="4554"/>
                  </a:cubicBezTo>
                  <a:cubicBezTo>
                    <a:pt x="2023" y="4354"/>
                    <a:pt x="2010" y="4156"/>
                    <a:pt x="2007" y="3955"/>
                  </a:cubicBezTo>
                  <a:cubicBezTo>
                    <a:pt x="2013" y="3792"/>
                    <a:pt x="2027" y="3631"/>
                    <a:pt x="2050" y="3470"/>
                  </a:cubicBezTo>
                  <a:lnTo>
                    <a:pt x="2050" y="3470"/>
                  </a:lnTo>
                  <a:cubicBezTo>
                    <a:pt x="2050" y="3470"/>
                    <a:pt x="2050" y="3470"/>
                    <a:pt x="2050" y="3471"/>
                  </a:cubicBezTo>
                  <a:cubicBezTo>
                    <a:pt x="2071" y="3347"/>
                    <a:pt x="2095" y="3223"/>
                    <a:pt x="2126" y="3100"/>
                  </a:cubicBezTo>
                  <a:cubicBezTo>
                    <a:pt x="2152" y="2985"/>
                    <a:pt x="2184" y="2873"/>
                    <a:pt x="2216" y="2762"/>
                  </a:cubicBezTo>
                  <a:lnTo>
                    <a:pt x="2215" y="2762"/>
                  </a:lnTo>
                  <a:cubicBezTo>
                    <a:pt x="2274" y="2568"/>
                    <a:pt x="2335" y="2373"/>
                    <a:pt x="2410" y="2183"/>
                  </a:cubicBezTo>
                  <a:lnTo>
                    <a:pt x="2410" y="2183"/>
                  </a:lnTo>
                  <a:cubicBezTo>
                    <a:pt x="2409" y="2185"/>
                    <a:pt x="2408" y="2187"/>
                    <a:pt x="2407" y="2189"/>
                  </a:cubicBezTo>
                  <a:cubicBezTo>
                    <a:pt x="2410" y="2182"/>
                    <a:pt x="2413" y="2176"/>
                    <a:pt x="2416" y="2169"/>
                  </a:cubicBezTo>
                  <a:lnTo>
                    <a:pt x="2416" y="2169"/>
                  </a:lnTo>
                  <a:cubicBezTo>
                    <a:pt x="2414" y="2174"/>
                    <a:pt x="2412" y="2179"/>
                    <a:pt x="2410" y="2183"/>
                  </a:cubicBezTo>
                  <a:lnTo>
                    <a:pt x="2410" y="2183"/>
                  </a:lnTo>
                  <a:cubicBezTo>
                    <a:pt x="2412" y="2179"/>
                    <a:pt x="2415" y="2173"/>
                    <a:pt x="2416" y="2168"/>
                  </a:cubicBezTo>
                  <a:lnTo>
                    <a:pt x="2416" y="2168"/>
                  </a:lnTo>
                  <a:cubicBezTo>
                    <a:pt x="2416" y="2169"/>
                    <a:pt x="2416" y="2169"/>
                    <a:pt x="2416" y="2169"/>
                  </a:cubicBezTo>
                  <a:lnTo>
                    <a:pt x="2416" y="2169"/>
                  </a:lnTo>
                  <a:cubicBezTo>
                    <a:pt x="2416" y="2169"/>
                    <a:pt x="2416" y="2168"/>
                    <a:pt x="2416" y="2168"/>
                  </a:cubicBezTo>
                  <a:lnTo>
                    <a:pt x="2416" y="2168"/>
                  </a:lnTo>
                  <a:cubicBezTo>
                    <a:pt x="2416" y="2168"/>
                    <a:pt x="2416" y="2168"/>
                    <a:pt x="2416" y="2168"/>
                  </a:cubicBezTo>
                  <a:lnTo>
                    <a:pt x="2416" y="2168"/>
                  </a:lnTo>
                  <a:cubicBezTo>
                    <a:pt x="2486" y="2015"/>
                    <a:pt x="2557" y="1862"/>
                    <a:pt x="2627" y="1709"/>
                  </a:cubicBezTo>
                  <a:cubicBezTo>
                    <a:pt x="2699" y="1555"/>
                    <a:pt x="2772" y="1403"/>
                    <a:pt x="2852" y="1256"/>
                  </a:cubicBezTo>
                  <a:cubicBezTo>
                    <a:pt x="2854" y="1255"/>
                    <a:pt x="2854" y="1255"/>
                    <a:pt x="2854" y="1254"/>
                  </a:cubicBezTo>
                  <a:lnTo>
                    <a:pt x="2855" y="1252"/>
                  </a:lnTo>
                  <a:cubicBezTo>
                    <a:pt x="2858" y="1247"/>
                    <a:pt x="2861" y="1242"/>
                    <a:pt x="2864" y="1237"/>
                  </a:cubicBezTo>
                  <a:lnTo>
                    <a:pt x="2864" y="1237"/>
                  </a:lnTo>
                  <a:lnTo>
                    <a:pt x="2860" y="1246"/>
                  </a:lnTo>
                  <a:cubicBezTo>
                    <a:pt x="2918" y="1154"/>
                    <a:pt x="2981" y="1065"/>
                    <a:pt x="3048" y="980"/>
                  </a:cubicBezTo>
                  <a:cubicBezTo>
                    <a:pt x="3105" y="915"/>
                    <a:pt x="3162" y="854"/>
                    <a:pt x="3222" y="794"/>
                  </a:cubicBezTo>
                  <a:cubicBezTo>
                    <a:pt x="3272" y="750"/>
                    <a:pt x="3322" y="706"/>
                    <a:pt x="3374" y="664"/>
                  </a:cubicBezTo>
                  <a:cubicBezTo>
                    <a:pt x="3409" y="638"/>
                    <a:pt x="3444" y="613"/>
                    <a:pt x="3479" y="589"/>
                  </a:cubicBezTo>
                  <a:cubicBezTo>
                    <a:pt x="3522" y="568"/>
                    <a:pt x="3562" y="549"/>
                    <a:pt x="3606" y="531"/>
                  </a:cubicBezTo>
                  <a:cubicBezTo>
                    <a:pt x="3693" y="500"/>
                    <a:pt x="3781" y="475"/>
                    <a:pt x="3870" y="450"/>
                  </a:cubicBezTo>
                  <a:close/>
                  <a:moveTo>
                    <a:pt x="4305" y="0"/>
                  </a:moveTo>
                  <a:lnTo>
                    <a:pt x="4244" y="4"/>
                  </a:lnTo>
                  <a:cubicBezTo>
                    <a:pt x="4240" y="4"/>
                    <a:pt x="4235" y="5"/>
                    <a:pt x="4230" y="5"/>
                  </a:cubicBezTo>
                  <a:lnTo>
                    <a:pt x="4226" y="5"/>
                  </a:lnTo>
                  <a:cubicBezTo>
                    <a:pt x="4170" y="10"/>
                    <a:pt x="4116" y="14"/>
                    <a:pt x="4059" y="19"/>
                  </a:cubicBezTo>
                  <a:cubicBezTo>
                    <a:pt x="4051" y="22"/>
                    <a:pt x="4042" y="24"/>
                    <a:pt x="4034" y="25"/>
                  </a:cubicBezTo>
                  <a:cubicBezTo>
                    <a:pt x="4032" y="31"/>
                    <a:pt x="4030" y="36"/>
                    <a:pt x="4027" y="40"/>
                  </a:cubicBezTo>
                  <a:cubicBezTo>
                    <a:pt x="4015" y="43"/>
                    <a:pt x="4001" y="45"/>
                    <a:pt x="3987" y="49"/>
                  </a:cubicBezTo>
                  <a:cubicBezTo>
                    <a:pt x="3817" y="90"/>
                    <a:pt x="3649" y="139"/>
                    <a:pt x="3485" y="199"/>
                  </a:cubicBezTo>
                  <a:cubicBezTo>
                    <a:pt x="3282" y="271"/>
                    <a:pt x="3107" y="410"/>
                    <a:pt x="2958" y="560"/>
                  </a:cubicBezTo>
                  <a:cubicBezTo>
                    <a:pt x="2824" y="694"/>
                    <a:pt x="2700" y="834"/>
                    <a:pt x="2600" y="995"/>
                  </a:cubicBezTo>
                  <a:cubicBezTo>
                    <a:pt x="2502" y="1148"/>
                    <a:pt x="2423" y="1311"/>
                    <a:pt x="2347" y="1475"/>
                  </a:cubicBezTo>
                  <a:cubicBezTo>
                    <a:pt x="2269" y="1639"/>
                    <a:pt x="2191" y="1803"/>
                    <a:pt x="2117" y="1969"/>
                  </a:cubicBezTo>
                  <a:cubicBezTo>
                    <a:pt x="2047" y="2131"/>
                    <a:pt x="1986" y="2296"/>
                    <a:pt x="1935" y="2465"/>
                  </a:cubicBezTo>
                  <a:cubicBezTo>
                    <a:pt x="1882" y="2633"/>
                    <a:pt x="1832" y="2803"/>
                    <a:pt x="1790" y="2974"/>
                  </a:cubicBezTo>
                  <a:cubicBezTo>
                    <a:pt x="1746" y="3154"/>
                    <a:pt x="1711" y="3335"/>
                    <a:pt x="1686" y="3519"/>
                  </a:cubicBezTo>
                  <a:cubicBezTo>
                    <a:pt x="1660" y="3700"/>
                    <a:pt x="1645" y="3889"/>
                    <a:pt x="1654" y="4072"/>
                  </a:cubicBezTo>
                  <a:cubicBezTo>
                    <a:pt x="1660" y="4252"/>
                    <a:pt x="1674" y="4430"/>
                    <a:pt x="1689" y="4610"/>
                  </a:cubicBezTo>
                  <a:cubicBezTo>
                    <a:pt x="1704" y="4801"/>
                    <a:pt x="1709" y="4992"/>
                    <a:pt x="1730" y="5181"/>
                  </a:cubicBezTo>
                  <a:cubicBezTo>
                    <a:pt x="1772" y="5535"/>
                    <a:pt x="1837" y="5886"/>
                    <a:pt x="1925" y="6232"/>
                  </a:cubicBezTo>
                  <a:cubicBezTo>
                    <a:pt x="1970" y="6414"/>
                    <a:pt x="2018" y="6597"/>
                    <a:pt x="2075" y="6775"/>
                  </a:cubicBezTo>
                  <a:cubicBezTo>
                    <a:pt x="2132" y="6954"/>
                    <a:pt x="2197" y="7125"/>
                    <a:pt x="2257" y="7299"/>
                  </a:cubicBezTo>
                  <a:cubicBezTo>
                    <a:pt x="2317" y="7473"/>
                    <a:pt x="2367" y="7652"/>
                    <a:pt x="2415" y="7830"/>
                  </a:cubicBezTo>
                  <a:cubicBezTo>
                    <a:pt x="2463" y="8004"/>
                    <a:pt x="2515" y="8175"/>
                    <a:pt x="2568" y="8348"/>
                  </a:cubicBezTo>
                  <a:cubicBezTo>
                    <a:pt x="2674" y="8698"/>
                    <a:pt x="2777" y="9048"/>
                    <a:pt x="2868" y="9403"/>
                  </a:cubicBezTo>
                  <a:cubicBezTo>
                    <a:pt x="2868" y="9400"/>
                    <a:pt x="2867" y="9399"/>
                    <a:pt x="2867" y="9396"/>
                  </a:cubicBezTo>
                  <a:lnTo>
                    <a:pt x="2867" y="9396"/>
                  </a:lnTo>
                  <a:cubicBezTo>
                    <a:pt x="2898" y="9519"/>
                    <a:pt x="2926" y="9644"/>
                    <a:pt x="2950" y="9771"/>
                  </a:cubicBezTo>
                  <a:cubicBezTo>
                    <a:pt x="2974" y="9897"/>
                    <a:pt x="2995" y="10023"/>
                    <a:pt x="3014" y="10150"/>
                  </a:cubicBezTo>
                  <a:cubicBezTo>
                    <a:pt x="3052" y="10381"/>
                    <a:pt x="3090" y="10613"/>
                    <a:pt x="3116" y="10848"/>
                  </a:cubicBezTo>
                  <a:cubicBezTo>
                    <a:pt x="3131" y="11028"/>
                    <a:pt x="3137" y="11208"/>
                    <a:pt x="3136" y="11388"/>
                  </a:cubicBezTo>
                  <a:cubicBezTo>
                    <a:pt x="3127" y="11733"/>
                    <a:pt x="3095" y="12078"/>
                    <a:pt x="3055" y="12420"/>
                  </a:cubicBezTo>
                  <a:cubicBezTo>
                    <a:pt x="3044" y="12503"/>
                    <a:pt x="3034" y="12588"/>
                    <a:pt x="3026" y="12671"/>
                  </a:cubicBezTo>
                  <a:cubicBezTo>
                    <a:pt x="3020" y="12754"/>
                    <a:pt x="3016" y="12836"/>
                    <a:pt x="3009" y="12919"/>
                  </a:cubicBezTo>
                  <a:cubicBezTo>
                    <a:pt x="2998" y="13069"/>
                    <a:pt x="2801" y="13911"/>
                    <a:pt x="2758" y="14015"/>
                  </a:cubicBezTo>
                  <a:cubicBezTo>
                    <a:pt x="2703" y="14150"/>
                    <a:pt x="2646" y="14285"/>
                    <a:pt x="2588" y="14421"/>
                  </a:cubicBezTo>
                  <a:cubicBezTo>
                    <a:pt x="2590" y="14412"/>
                    <a:pt x="2594" y="14406"/>
                    <a:pt x="2597" y="14398"/>
                  </a:cubicBezTo>
                  <a:lnTo>
                    <a:pt x="2597" y="14398"/>
                  </a:lnTo>
                  <a:cubicBezTo>
                    <a:pt x="2521" y="14567"/>
                    <a:pt x="2440" y="14731"/>
                    <a:pt x="2355" y="14895"/>
                  </a:cubicBezTo>
                  <a:cubicBezTo>
                    <a:pt x="2275" y="15050"/>
                    <a:pt x="2191" y="15204"/>
                    <a:pt x="2115" y="15362"/>
                  </a:cubicBezTo>
                  <a:cubicBezTo>
                    <a:pt x="2036" y="15529"/>
                    <a:pt x="1962" y="15698"/>
                    <a:pt x="1882" y="15864"/>
                  </a:cubicBezTo>
                  <a:cubicBezTo>
                    <a:pt x="1804" y="16020"/>
                    <a:pt x="1713" y="16169"/>
                    <a:pt x="1622" y="16320"/>
                  </a:cubicBezTo>
                  <a:cubicBezTo>
                    <a:pt x="1622" y="16320"/>
                    <a:pt x="1272" y="16880"/>
                    <a:pt x="1126" y="17176"/>
                  </a:cubicBezTo>
                  <a:cubicBezTo>
                    <a:pt x="1054" y="17328"/>
                    <a:pt x="989" y="17482"/>
                    <a:pt x="932" y="17641"/>
                  </a:cubicBezTo>
                  <a:cubicBezTo>
                    <a:pt x="875" y="17798"/>
                    <a:pt x="820" y="17955"/>
                    <a:pt x="758" y="18110"/>
                  </a:cubicBezTo>
                  <a:cubicBezTo>
                    <a:pt x="694" y="18265"/>
                    <a:pt x="631" y="18417"/>
                    <a:pt x="583" y="18575"/>
                  </a:cubicBezTo>
                  <a:cubicBezTo>
                    <a:pt x="533" y="18742"/>
                    <a:pt x="490" y="18911"/>
                    <a:pt x="457" y="19082"/>
                  </a:cubicBezTo>
                  <a:cubicBezTo>
                    <a:pt x="422" y="19256"/>
                    <a:pt x="388" y="19429"/>
                    <a:pt x="351" y="19603"/>
                  </a:cubicBezTo>
                  <a:cubicBezTo>
                    <a:pt x="316" y="19758"/>
                    <a:pt x="287" y="19913"/>
                    <a:pt x="268" y="20070"/>
                  </a:cubicBezTo>
                  <a:cubicBezTo>
                    <a:pt x="220" y="20441"/>
                    <a:pt x="251" y="20820"/>
                    <a:pt x="286" y="21190"/>
                  </a:cubicBezTo>
                  <a:cubicBezTo>
                    <a:pt x="302" y="21369"/>
                    <a:pt x="335" y="21545"/>
                    <a:pt x="368" y="21723"/>
                  </a:cubicBezTo>
                  <a:cubicBezTo>
                    <a:pt x="400" y="21892"/>
                    <a:pt x="431" y="22059"/>
                    <a:pt x="470" y="22227"/>
                  </a:cubicBezTo>
                  <a:cubicBezTo>
                    <a:pt x="510" y="22404"/>
                    <a:pt x="559" y="22579"/>
                    <a:pt x="617" y="22751"/>
                  </a:cubicBezTo>
                  <a:cubicBezTo>
                    <a:pt x="675" y="22917"/>
                    <a:pt x="739" y="23078"/>
                    <a:pt x="803" y="23240"/>
                  </a:cubicBezTo>
                  <a:cubicBezTo>
                    <a:pt x="876" y="23415"/>
                    <a:pt x="950" y="23589"/>
                    <a:pt x="1028" y="23761"/>
                  </a:cubicBezTo>
                  <a:cubicBezTo>
                    <a:pt x="1103" y="23927"/>
                    <a:pt x="1186" y="24087"/>
                    <a:pt x="1271" y="24247"/>
                  </a:cubicBezTo>
                  <a:cubicBezTo>
                    <a:pt x="1354" y="24410"/>
                    <a:pt x="1437" y="24572"/>
                    <a:pt x="1519" y="24735"/>
                  </a:cubicBezTo>
                  <a:cubicBezTo>
                    <a:pt x="1602" y="24901"/>
                    <a:pt x="1690" y="25063"/>
                    <a:pt x="1772" y="25229"/>
                  </a:cubicBezTo>
                  <a:cubicBezTo>
                    <a:pt x="1857" y="25401"/>
                    <a:pt x="1935" y="25572"/>
                    <a:pt x="2009" y="25750"/>
                  </a:cubicBezTo>
                  <a:cubicBezTo>
                    <a:pt x="2047" y="25838"/>
                    <a:pt x="2082" y="25929"/>
                    <a:pt x="2117" y="26018"/>
                  </a:cubicBezTo>
                  <a:cubicBezTo>
                    <a:pt x="2120" y="26026"/>
                    <a:pt x="2125" y="26035"/>
                    <a:pt x="2127" y="26042"/>
                  </a:cubicBezTo>
                  <a:cubicBezTo>
                    <a:pt x="2136" y="26071"/>
                    <a:pt x="2148" y="26101"/>
                    <a:pt x="2161" y="26131"/>
                  </a:cubicBezTo>
                  <a:cubicBezTo>
                    <a:pt x="2170" y="26157"/>
                    <a:pt x="2183" y="26183"/>
                    <a:pt x="2192" y="26209"/>
                  </a:cubicBezTo>
                  <a:cubicBezTo>
                    <a:pt x="2212" y="26255"/>
                    <a:pt x="2230" y="26302"/>
                    <a:pt x="2248" y="26345"/>
                  </a:cubicBezTo>
                  <a:cubicBezTo>
                    <a:pt x="2245" y="26339"/>
                    <a:pt x="2242" y="26331"/>
                    <a:pt x="2239" y="26325"/>
                  </a:cubicBezTo>
                  <a:lnTo>
                    <a:pt x="2239" y="26325"/>
                  </a:lnTo>
                  <a:cubicBezTo>
                    <a:pt x="2292" y="26456"/>
                    <a:pt x="2341" y="26589"/>
                    <a:pt x="2388" y="26723"/>
                  </a:cubicBezTo>
                  <a:cubicBezTo>
                    <a:pt x="2431" y="26857"/>
                    <a:pt x="2469" y="26992"/>
                    <a:pt x="2505" y="27128"/>
                  </a:cubicBezTo>
                  <a:cubicBezTo>
                    <a:pt x="2502" y="27120"/>
                    <a:pt x="2501" y="27113"/>
                    <a:pt x="2498" y="27105"/>
                  </a:cubicBezTo>
                  <a:lnTo>
                    <a:pt x="2498" y="27105"/>
                  </a:lnTo>
                  <a:cubicBezTo>
                    <a:pt x="2532" y="27258"/>
                    <a:pt x="2564" y="27409"/>
                    <a:pt x="2588" y="27565"/>
                  </a:cubicBezTo>
                  <a:cubicBezTo>
                    <a:pt x="2610" y="27701"/>
                    <a:pt x="2628" y="27838"/>
                    <a:pt x="2642" y="27974"/>
                  </a:cubicBezTo>
                  <a:lnTo>
                    <a:pt x="2642" y="27972"/>
                  </a:lnTo>
                  <a:cubicBezTo>
                    <a:pt x="2654" y="28103"/>
                    <a:pt x="2662" y="28236"/>
                    <a:pt x="2666" y="28368"/>
                  </a:cubicBezTo>
                  <a:cubicBezTo>
                    <a:pt x="2671" y="28516"/>
                    <a:pt x="2674" y="28664"/>
                    <a:pt x="2685" y="28811"/>
                  </a:cubicBezTo>
                  <a:cubicBezTo>
                    <a:pt x="2698" y="28951"/>
                    <a:pt x="2712" y="29088"/>
                    <a:pt x="2723" y="29228"/>
                  </a:cubicBezTo>
                  <a:cubicBezTo>
                    <a:pt x="2733" y="29356"/>
                    <a:pt x="2737" y="29483"/>
                    <a:pt x="2737" y="29611"/>
                  </a:cubicBezTo>
                  <a:cubicBezTo>
                    <a:pt x="2735" y="29661"/>
                    <a:pt x="2735" y="29715"/>
                    <a:pt x="2729" y="29765"/>
                  </a:cubicBezTo>
                  <a:cubicBezTo>
                    <a:pt x="2723" y="29816"/>
                    <a:pt x="2716" y="29864"/>
                    <a:pt x="2710" y="29913"/>
                  </a:cubicBezTo>
                  <a:cubicBezTo>
                    <a:pt x="2693" y="30003"/>
                    <a:pt x="2674" y="30091"/>
                    <a:pt x="2651" y="30179"/>
                  </a:cubicBezTo>
                  <a:lnTo>
                    <a:pt x="2653" y="30178"/>
                  </a:lnTo>
                  <a:lnTo>
                    <a:pt x="2653" y="30178"/>
                  </a:lnTo>
                  <a:cubicBezTo>
                    <a:pt x="2624" y="30273"/>
                    <a:pt x="2596" y="30369"/>
                    <a:pt x="2559" y="30462"/>
                  </a:cubicBezTo>
                  <a:cubicBezTo>
                    <a:pt x="2521" y="30561"/>
                    <a:pt x="2481" y="30660"/>
                    <a:pt x="2439" y="30759"/>
                  </a:cubicBezTo>
                  <a:lnTo>
                    <a:pt x="2439" y="30759"/>
                  </a:lnTo>
                  <a:cubicBezTo>
                    <a:pt x="2366" y="30916"/>
                    <a:pt x="2290" y="31070"/>
                    <a:pt x="2205" y="31221"/>
                  </a:cubicBezTo>
                  <a:cubicBezTo>
                    <a:pt x="2121" y="31371"/>
                    <a:pt x="2036" y="31518"/>
                    <a:pt x="1953" y="31666"/>
                  </a:cubicBezTo>
                  <a:cubicBezTo>
                    <a:pt x="1785" y="31972"/>
                    <a:pt x="1613" y="32273"/>
                    <a:pt x="1433" y="32573"/>
                  </a:cubicBezTo>
                  <a:cubicBezTo>
                    <a:pt x="1433" y="32573"/>
                    <a:pt x="1433" y="32573"/>
                    <a:pt x="1433" y="32573"/>
                  </a:cubicBezTo>
                  <a:lnTo>
                    <a:pt x="1433" y="32573"/>
                  </a:lnTo>
                  <a:cubicBezTo>
                    <a:pt x="1433" y="32573"/>
                    <a:pt x="1235" y="32884"/>
                    <a:pt x="1132" y="33047"/>
                  </a:cubicBezTo>
                  <a:cubicBezTo>
                    <a:pt x="936" y="33358"/>
                    <a:pt x="740" y="33670"/>
                    <a:pt x="577" y="34000"/>
                  </a:cubicBezTo>
                  <a:cubicBezTo>
                    <a:pt x="495" y="34168"/>
                    <a:pt x="414" y="34340"/>
                    <a:pt x="357" y="34518"/>
                  </a:cubicBezTo>
                  <a:cubicBezTo>
                    <a:pt x="327" y="34618"/>
                    <a:pt x="295" y="34719"/>
                    <a:pt x="268" y="34822"/>
                  </a:cubicBezTo>
                  <a:cubicBezTo>
                    <a:pt x="242" y="34916"/>
                    <a:pt x="220" y="35010"/>
                    <a:pt x="199" y="35106"/>
                  </a:cubicBezTo>
                  <a:cubicBezTo>
                    <a:pt x="161" y="35284"/>
                    <a:pt x="135" y="35464"/>
                    <a:pt x="113" y="35643"/>
                  </a:cubicBezTo>
                  <a:cubicBezTo>
                    <a:pt x="92" y="35821"/>
                    <a:pt x="67" y="35998"/>
                    <a:pt x="51" y="36179"/>
                  </a:cubicBezTo>
                  <a:cubicBezTo>
                    <a:pt x="35" y="36358"/>
                    <a:pt x="19" y="36538"/>
                    <a:pt x="13" y="36720"/>
                  </a:cubicBezTo>
                  <a:cubicBezTo>
                    <a:pt x="9" y="36910"/>
                    <a:pt x="0" y="37102"/>
                    <a:pt x="11" y="37292"/>
                  </a:cubicBezTo>
                  <a:cubicBezTo>
                    <a:pt x="22" y="37481"/>
                    <a:pt x="29" y="37668"/>
                    <a:pt x="56" y="37852"/>
                  </a:cubicBezTo>
                  <a:cubicBezTo>
                    <a:pt x="86" y="38057"/>
                    <a:pt x="125" y="38260"/>
                    <a:pt x="168" y="38462"/>
                  </a:cubicBezTo>
                  <a:cubicBezTo>
                    <a:pt x="207" y="38643"/>
                    <a:pt x="255" y="38820"/>
                    <a:pt x="305" y="38997"/>
                  </a:cubicBezTo>
                  <a:cubicBezTo>
                    <a:pt x="330" y="39086"/>
                    <a:pt x="362" y="39172"/>
                    <a:pt x="392" y="39259"/>
                  </a:cubicBezTo>
                  <a:cubicBezTo>
                    <a:pt x="404" y="39293"/>
                    <a:pt x="419" y="39325"/>
                    <a:pt x="433" y="39358"/>
                  </a:cubicBezTo>
                  <a:cubicBezTo>
                    <a:pt x="451" y="39402"/>
                    <a:pt x="466" y="39447"/>
                    <a:pt x="487" y="39490"/>
                  </a:cubicBezTo>
                  <a:cubicBezTo>
                    <a:pt x="564" y="39656"/>
                    <a:pt x="643" y="39818"/>
                    <a:pt x="730" y="39980"/>
                  </a:cubicBezTo>
                  <a:cubicBezTo>
                    <a:pt x="820" y="40149"/>
                    <a:pt x="916" y="40313"/>
                    <a:pt x="1015" y="40476"/>
                  </a:cubicBezTo>
                  <a:cubicBezTo>
                    <a:pt x="1197" y="40769"/>
                    <a:pt x="1411" y="41036"/>
                    <a:pt x="1617" y="41309"/>
                  </a:cubicBezTo>
                  <a:cubicBezTo>
                    <a:pt x="1623" y="41315"/>
                    <a:pt x="1629" y="41321"/>
                    <a:pt x="1633" y="41327"/>
                  </a:cubicBezTo>
                  <a:cubicBezTo>
                    <a:pt x="1637" y="41331"/>
                    <a:pt x="1642" y="41337"/>
                    <a:pt x="1647" y="41343"/>
                  </a:cubicBezTo>
                  <a:cubicBezTo>
                    <a:pt x="1681" y="41385"/>
                    <a:pt x="1717" y="41428"/>
                    <a:pt x="1754" y="41470"/>
                  </a:cubicBezTo>
                  <a:cubicBezTo>
                    <a:pt x="1772" y="41477"/>
                    <a:pt x="1789" y="41490"/>
                    <a:pt x="1803" y="41505"/>
                  </a:cubicBezTo>
                  <a:cubicBezTo>
                    <a:pt x="1833" y="41533"/>
                    <a:pt x="1863" y="41566"/>
                    <a:pt x="1891" y="41596"/>
                  </a:cubicBezTo>
                  <a:cubicBezTo>
                    <a:pt x="1924" y="41629"/>
                    <a:pt x="1958" y="41660"/>
                    <a:pt x="1991" y="41693"/>
                  </a:cubicBezTo>
                  <a:cubicBezTo>
                    <a:pt x="1991" y="41694"/>
                    <a:pt x="1991" y="41695"/>
                    <a:pt x="1992" y="41696"/>
                  </a:cubicBezTo>
                  <a:cubicBezTo>
                    <a:pt x="2040" y="41743"/>
                    <a:pt x="2090" y="41790"/>
                    <a:pt x="2141" y="41836"/>
                  </a:cubicBezTo>
                  <a:cubicBezTo>
                    <a:pt x="2160" y="41854"/>
                    <a:pt x="2178" y="41873"/>
                    <a:pt x="2197" y="41891"/>
                  </a:cubicBezTo>
                  <a:lnTo>
                    <a:pt x="2198" y="41891"/>
                  </a:lnTo>
                  <a:lnTo>
                    <a:pt x="2201" y="41894"/>
                  </a:lnTo>
                  <a:cubicBezTo>
                    <a:pt x="2251" y="41939"/>
                    <a:pt x="2302" y="41983"/>
                    <a:pt x="2354" y="42025"/>
                  </a:cubicBezTo>
                  <a:cubicBezTo>
                    <a:pt x="2369" y="42036"/>
                    <a:pt x="2380" y="42048"/>
                    <a:pt x="2391" y="42064"/>
                  </a:cubicBezTo>
                  <a:cubicBezTo>
                    <a:pt x="2545" y="42188"/>
                    <a:pt x="2702" y="42309"/>
                    <a:pt x="2882" y="42398"/>
                  </a:cubicBezTo>
                  <a:cubicBezTo>
                    <a:pt x="2995" y="42454"/>
                    <a:pt x="3116" y="42496"/>
                    <a:pt x="3234" y="42537"/>
                  </a:cubicBezTo>
                  <a:cubicBezTo>
                    <a:pt x="3335" y="42571"/>
                    <a:pt x="3435" y="42606"/>
                    <a:pt x="3539" y="42636"/>
                  </a:cubicBezTo>
                  <a:lnTo>
                    <a:pt x="3539" y="42635"/>
                  </a:lnTo>
                  <a:lnTo>
                    <a:pt x="3605" y="42655"/>
                  </a:lnTo>
                  <a:cubicBezTo>
                    <a:pt x="3723" y="42688"/>
                    <a:pt x="3844" y="42712"/>
                    <a:pt x="3966" y="42725"/>
                  </a:cubicBezTo>
                  <a:cubicBezTo>
                    <a:pt x="4099" y="42740"/>
                    <a:pt x="4234" y="42742"/>
                    <a:pt x="4369" y="42745"/>
                  </a:cubicBezTo>
                  <a:lnTo>
                    <a:pt x="4443" y="42745"/>
                  </a:lnTo>
                  <a:cubicBezTo>
                    <a:pt x="4451" y="42745"/>
                    <a:pt x="4459" y="42745"/>
                    <a:pt x="4467" y="42745"/>
                  </a:cubicBezTo>
                  <a:cubicBezTo>
                    <a:pt x="4566" y="42745"/>
                    <a:pt x="4665" y="42739"/>
                    <a:pt x="4764" y="42728"/>
                  </a:cubicBezTo>
                  <a:cubicBezTo>
                    <a:pt x="4891" y="42712"/>
                    <a:pt x="5019" y="42693"/>
                    <a:pt x="5140" y="42653"/>
                  </a:cubicBezTo>
                  <a:cubicBezTo>
                    <a:pt x="5279" y="42607"/>
                    <a:pt x="5412" y="42550"/>
                    <a:pt x="5533" y="42470"/>
                  </a:cubicBezTo>
                  <a:cubicBezTo>
                    <a:pt x="5648" y="42389"/>
                    <a:pt x="5756" y="42299"/>
                    <a:pt x="5854" y="42198"/>
                  </a:cubicBezTo>
                  <a:cubicBezTo>
                    <a:pt x="5907" y="42144"/>
                    <a:pt x="5955" y="42086"/>
                    <a:pt x="6000" y="42024"/>
                  </a:cubicBezTo>
                  <a:cubicBezTo>
                    <a:pt x="6036" y="41981"/>
                    <a:pt x="6068" y="41934"/>
                    <a:pt x="6099" y="41887"/>
                  </a:cubicBezTo>
                  <a:cubicBezTo>
                    <a:pt x="6133" y="41829"/>
                    <a:pt x="6169" y="41772"/>
                    <a:pt x="6199" y="41714"/>
                  </a:cubicBezTo>
                  <a:cubicBezTo>
                    <a:pt x="6231" y="41652"/>
                    <a:pt x="6257" y="41591"/>
                    <a:pt x="6285" y="41529"/>
                  </a:cubicBezTo>
                  <a:cubicBezTo>
                    <a:pt x="6322" y="41445"/>
                    <a:pt x="6345" y="41355"/>
                    <a:pt x="6372" y="41267"/>
                  </a:cubicBezTo>
                  <a:cubicBezTo>
                    <a:pt x="6401" y="41174"/>
                    <a:pt x="6422" y="41080"/>
                    <a:pt x="6444" y="40986"/>
                  </a:cubicBezTo>
                  <a:cubicBezTo>
                    <a:pt x="6463" y="40897"/>
                    <a:pt x="6477" y="40809"/>
                    <a:pt x="6492" y="40718"/>
                  </a:cubicBezTo>
                  <a:cubicBezTo>
                    <a:pt x="6505" y="40641"/>
                    <a:pt x="6514" y="40562"/>
                    <a:pt x="6518" y="40484"/>
                  </a:cubicBezTo>
                  <a:cubicBezTo>
                    <a:pt x="6520" y="40380"/>
                    <a:pt x="6522" y="40281"/>
                    <a:pt x="6518" y="40177"/>
                  </a:cubicBezTo>
                  <a:cubicBezTo>
                    <a:pt x="6515" y="40088"/>
                    <a:pt x="6506" y="40000"/>
                    <a:pt x="6498" y="39911"/>
                  </a:cubicBezTo>
                  <a:cubicBezTo>
                    <a:pt x="6481" y="39735"/>
                    <a:pt x="6449" y="39560"/>
                    <a:pt x="6428" y="39384"/>
                  </a:cubicBezTo>
                  <a:cubicBezTo>
                    <a:pt x="6405" y="39192"/>
                    <a:pt x="6383" y="39000"/>
                    <a:pt x="6358" y="38806"/>
                  </a:cubicBezTo>
                  <a:cubicBezTo>
                    <a:pt x="6334" y="38625"/>
                    <a:pt x="6305" y="38443"/>
                    <a:pt x="6276" y="38261"/>
                  </a:cubicBezTo>
                  <a:cubicBezTo>
                    <a:pt x="6219" y="37902"/>
                    <a:pt x="6149" y="37546"/>
                    <a:pt x="6106" y="37184"/>
                  </a:cubicBezTo>
                  <a:lnTo>
                    <a:pt x="6106" y="37184"/>
                  </a:lnTo>
                  <a:cubicBezTo>
                    <a:pt x="6106" y="37193"/>
                    <a:pt x="6108" y="37201"/>
                    <a:pt x="6108" y="37209"/>
                  </a:cubicBezTo>
                  <a:cubicBezTo>
                    <a:pt x="6087" y="36996"/>
                    <a:pt x="6067" y="36783"/>
                    <a:pt x="6047" y="36570"/>
                  </a:cubicBezTo>
                  <a:cubicBezTo>
                    <a:pt x="6028" y="36376"/>
                    <a:pt x="6021" y="36182"/>
                    <a:pt x="6026" y="35988"/>
                  </a:cubicBezTo>
                  <a:cubicBezTo>
                    <a:pt x="6038" y="35760"/>
                    <a:pt x="6054" y="35533"/>
                    <a:pt x="6064" y="35305"/>
                  </a:cubicBezTo>
                  <a:cubicBezTo>
                    <a:pt x="6071" y="35079"/>
                    <a:pt x="6086" y="34854"/>
                    <a:pt x="6114" y="34628"/>
                  </a:cubicBezTo>
                  <a:lnTo>
                    <a:pt x="6114" y="34628"/>
                  </a:lnTo>
                  <a:cubicBezTo>
                    <a:pt x="6113" y="34633"/>
                    <a:pt x="6111" y="34638"/>
                    <a:pt x="6110" y="34644"/>
                  </a:cubicBezTo>
                  <a:lnTo>
                    <a:pt x="6110" y="34644"/>
                  </a:lnTo>
                  <a:cubicBezTo>
                    <a:pt x="6135" y="34498"/>
                    <a:pt x="6164" y="34355"/>
                    <a:pt x="6202" y="34215"/>
                  </a:cubicBezTo>
                  <a:cubicBezTo>
                    <a:pt x="6240" y="34075"/>
                    <a:pt x="6273" y="33931"/>
                    <a:pt x="6305" y="33788"/>
                  </a:cubicBezTo>
                  <a:cubicBezTo>
                    <a:pt x="6371" y="33500"/>
                    <a:pt x="6427" y="33214"/>
                    <a:pt x="6510" y="32931"/>
                  </a:cubicBezTo>
                  <a:cubicBezTo>
                    <a:pt x="6617" y="32574"/>
                    <a:pt x="6746" y="32225"/>
                    <a:pt x="6896" y="31883"/>
                  </a:cubicBezTo>
                  <a:cubicBezTo>
                    <a:pt x="6975" y="31703"/>
                    <a:pt x="7046" y="31521"/>
                    <a:pt x="7107" y="31334"/>
                  </a:cubicBezTo>
                  <a:cubicBezTo>
                    <a:pt x="7162" y="31166"/>
                    <a:pt x="7206" y="30996"/>
                    <a:pt x="7256" y="30826"/>
                  </a:cubicBezTo>
                  <a:cubicBezTo>
                    <a:pt x="7304" y="30668"/>
                    <a:pt x="7360" y="30510"/>
                    <a:pt x="7424" y="30357"/>
                  </a:cubicBezTo>
                  <a:cubicBezTo>
                    <a:pt x="7456" y="30282"/>
                    <a:pt x="7489" y="30208"/>
                    <a:pt x="7520" y="30133"/>
                  </a:cubicBezTo>
                  <a:cubicBezTo>
                    <a:pt x="7551" y="30055"/>
                    <a:pt x="7576" y="29975"/>
                    <a:pt x="7600" y="29895"/>
                  </a:cubicBezTo>
                  <a:cubicBezTo>
                    <a:pt x="7644" y="29759"/>
                    <a:pt x="7685" y="29620"/>
                    <a:pt x="7740" y="29486"/>
                  </a:cubicBezTo>
                  <a:cubicBezTo>
                    <a:pt x="7776" y="29402"/>
                    <a:pt x="7813" y="29317"/>
                    <a:pt x="7849" y="29234"/>
                  </a:cubicBezTo>
                  <a:lnTo>
                    <a:pt x="7851" y="29234"/>
                  </a:lnTo>
                  <a:cubicBezTo>
                    <a:pt x="7857" y="29220"/>
                    <a:pt x="7862" y="29207"/>
                    <a:pt x="7867" y="29193"/>
                  </a:cubicBezTo>
                  <a:cubicBezTo>
                    <a:pt x="7868" y="29189"/>
                    <a:pt x="7871" y="29185"/>
                    <a:pt x="7872" y="29182"/>
                  </a:cubicBezTo>
                  <a:cubicBezTo>
                    <a:pt x="7877" y="29169"/>
                    <a:pt x="7882" y="29157"/>
                    <a:pt x="7887" y="29144"/>
                  </a:cubicBezTo>
                  <a:cubicBezTo>
                    <a:pt x="7902" y="29104"/>
                    <a:pt x="7915" y="29065"/>
                    <a:pt x="7929" y="29025"/>
                  </a:cubicBezTo>
                  <a:lnTo>
                    <a:pt x="7929" y="29025"/>
                  </a:lnTo>
                  <a:cubicBezTo>
                    <a:pt x="7928" y="29028"/>
                    <a:pt x="7927" y="29031"/>
                    <a:pt x="7925" y="29034"/>
                  </a:cubicBezTo>
                  <a:cubicBezTo>
                    <a:pt x="7927" y="29030"/>
                    <a:pt x="7929" y="29025"/>
                    <a:pt x="7930" y="29020"/>
                  </a:cubicBezTo>
                  <a:cubicBezTo>
                    <a:pt x="7930" y="29019"/>
                    <a:pt x="7931" y="29018"/>
                    <a:pt x="7931" y="29017"/>
                  </a:cubicBezTo>
                  <a:lnTo>
                    <a:pt x="7931" y="29017"/>
                  </a:lnTo>
                  <a:cubicBezTo>
                    <a:pt x="7931" y="29017"/>
                    <a:pt x="7931" y="29017"/>
                    <a:pt x="7931" y="29017"/>
                  </a:cubicBezTo>
                  <a:cubicBezTo>
                    <a:pt x="7957" y="28941"/>
                    <a:pt x="7979" y="28863"/>
                    <a:pt x="8008" y="28786"/>
                  </a:cubicBezTo>
                  <a:cubicBezTo>
                    <a:pt x="8038" y="28707"/>
                    <a:pt x="8066" y="28627"/>
                    <a:pt x="8089" y="28544"/>
                  </a:cubicBezTo>
                  <a:cubicBezTo>
                    <a:pt x="8114" y="28455"/>
                    <a:pt x="8141" y="28366"/>
                    <a:pt x="8168" y="28278"/>
                  </a:cubicBezTo>
                  <a:cubicBezTo>
                    <a:pt x="8177" y="28247"/>
                    <a:pt x="8184" y="28214"/>
                    <a:pt x="8192" y="28182"/>
                  </a:cubicBezTo>
                  <a:cubicBezTo>
                    <a:pt x="8208" y="28087"/>
                    <a:pt x="8231" y="27995"/>
                    <a:pt x="8254" y="27901"/>
                  </a:cubicBezTo>
                  <a:cubicBezTo>
                    <a:pt x="8261" y="27870"/>
                    <a:pt x="8268" y="27839"/>
                    <a:pt x="8271" y="27808"/>
                  </a:cubicBezTo>
                  <a:cubicBezTo>
                    <a:pt x="8272" y="27774"/>
                    <a:pt x="8274" y="27738"/>
                    <a:pt x="8275" y="27701"/>
                  </a:cubicBezTo>
                  <a:cubicBezTo>
                    <a:pt x="8278" y="27670"/>
                    <a:pt x="8278" y="27638"/>
                    <a:pt x="8279" y="27607"/>
                  </a:cubicBezTo>
                  <a:cubicBezTo>
                    <a:pt x="8277" y="27601"/>
                    <a:pt x="8273" y="27599"/>
                    <a:pt x="8270" y="27595"/>
                  </a:cubicBezTo>
                  <a:cubicBezTo>
                    <a:pt x="8278" y="27530"/>
                    <a:pt x="8286" y="27464"/>
                    <a:pt x="8290" y="27399"/>
                  </a:cubicBezTo>
                  <a:cubicBezTo>
                    <a:pt x="8305" y="27218"/>
                    <a:pt x="8316" y="27041"/>
                    <a:pt x="8305" y="26859"/>
                  </a:cubicBezTo>
                  <a:cubicBezTo>
                    <a:pt x="8293" y="26668"/>
                    <a:pt x="8271" y="26477"/>
                    <a:pt x="8242" y="26288"/>
                  </a:cubicBezTo>
                  <a:cubicBezTo>
                    <a:pt x="8218" y="26113"/>
                    <a:pt x="8185" y="25940"/>
                    <a:pt x="8143" y="25769"/>
                  </a:cubicBezTo>
                  <a:cubicBezTo>
                    <a:pt x="8099" y="25587"/>
                    <a:pt x="8046" y="25409"/>
                    <a:pt x="7986" y="25233"/>
                  </a:cubicBezTo>
                  <a:cubicBezTo>
                    <a:pt x="7925" y="25058"/>
                    <a:pt x="7866" y="24881"/>
                    <a:pt x="7808" y="24704"/>
                  </a:cubicBezTo>
                  <a:cubicBezTo>
                    <a:pt x="7747" y="24517"/>
                    <a:pt x="7681" y="24334"/>
                    <a:pt x="7606" y="24152"/>
                  </a:cubicBezTo>
                  <a:cubicBezTo>
                    <a:pt x="7534" y="23982"/>
                    <a:pt x="7450" y="23816"/>
                    <a:pt x="7370" y="23648"/>
                  </a:cubicBezTo>
                  <a:cubicBezTo>
                    <a:pt x="7218" y="23330"/>
                    <a:pt x="7079" y="23004"/>
                    <a:pt x="6941" y="22677"/>
                  </a:cubicBezTo>
                  <a:lnTo>
                    <a:pt x="6941" y="22677"/>
                  </a:lnTo>
                  <a:cubicBezTo>
                    <a:pt x="6944" y="22678"/>
                    <a:pt x="6944" y="22679"/>
                    <a:pt x="6945" y="22680"/>
                  </a:cubicBezTo>
                  <a:cubicBezTo>
                    <a:pt x="6749" y="22190"/>
                    <a:pt x="6585" y="21688"/>
                    <a:pt x="6452" y="21178"/>
                  </a:cubicBezTo>
                  <a:cubicBezTo>
                    <a:pt x="6430" y="21089"/>
                    <a:pt x="6411" y="21004"/>
                    <a:pt x="6396" y="20915"/>
                  </a:cubicBezTo>
                  <a:cubicBezTo>
                    <a:pt x="6381" y="20827"/>
                    <a:pt x="6366" y="20740"/>
                    <a:pt x="6353" y="20651"/>
                  </a:cubicBezTo>
                  <a:cubicBezTo>
                    <a:pt x="6332" y="20413"/>
                    <a:pt x="6325" y="20175"/>
                    <a:pt x="6331" y="19936"/>
                  </a:cubicBezTo>
                  <a:cubicBezTo>
                    <a:pt x="6344" y="19590"/>
                    <a:pt x="6376" y="19245"/>
                    <a:pt x="6427" y="18902"/>
                  </a:cubicBezTo>
                  <a:cubicBezTo>
                    <a:pt x="6475" y="18614"/>
                    <a:pt x="6536" y="18331"/>
                    <a:pt x="6593" y="18045"/>
                  </a:cubicBezTo>
                  <a:cubicBezTo>
                    <a:pt x="6623" y="17892"/>
                    <a:pt x="6651" y="17739"/>
                    <a:pt x="6686" y="17587"/>
                  </a:cubicBezTo>
                  <a:cubicBezTo>
                    <a:pt x="6718" y="17451"/>
                    <a:pt x="6755" y="17313"/>
                    <a:pt x="6792" y="17178"/>
                  </a:cubicBezTo>
                  <a:lnTo>
                    <a:pt x="6792" y="17178"/>
                  </a:lnTo>
                  <a:cubicBezTo>
                    <a:pt x="6788" y="17186"/>
                    <a:pt x="6787" y="17193"/>
                    <a:pt x="6784" y="17201"/>
                  </a:cubicBezTo>
                  <a:cubicBezTo>
                    <a:pt x="6822" y="17075"/>
                    <a:pt x="6863" y="16949"/>
                    <a:pt x="6900" y="16824"/>
                  </a:cubicBezTo>
                  <a:cubicBezTo>
                    <a:pt x="6937" y="16698"/>
                    <a:pt x="6973" y="16570"/>
                    <a:pt x="7005" y="16443"/>
                  </a:cubicBezTo>
                  <a:cubicBezTo>
                    <a:pt x="7081" y="16150"/>
                    <a:pt x="7148" y="15853"/>
                    <a:pt x="7215" y="15558"/>
                  </a:cubicBezTo>
                  <a:cubicBezTo>
                    <a:pt x="7296" y="15205"/>
                    <a:pt x="7366" y="14851"/>
                    <a:pt x="7428" y="14495"/>
                  </a:cubicBezTo>
                  <a:cubicBezTo>
                    <a:pt x="7462" y="14312"/>
                    <a:pt x="7495" y="14126"/>
                    <a:pt x="7527" y="13942"/>
                  </a:cubicBezTo>
                  <a:cubicBezTo>
                    <a:pt x="7559" y="13760"/>
                    <a:pt x="7594" y="13572"/>
                    <a:pt x="7616" y="13386"/>
                  </a:cubicBezTo>
                  <a:cubicBezTo>
                    <a:pt x="7664" y="13000"/>
                    <a:pt x="7697" y="12614"/>
                    <a:pt x="7695" y="12224"/>
                  </a:cubicBezTo>
                  <a:cubicBezTo>
                    <a:pt x="7694" y="11832"/>
                    <a:pt x="7670" y="11438"/>
                    <a:pt x="7638" y="11046"/>
                  </a:cubicBezTo>
                  <a:cubicBezTo>
                    <a:pt x="7624" y="10861"/>
                    <a:pt x="7602" y="10675"/>
                    <a:pt x="7576" y="10492"/>
                  </a:cubicBezTo>
                  <a:cubicBezTo>
                    <a:pt x="7548" y="10302"/>
                    <a:pt x="7512" y="10116"/>
                    <a:pt x="7474" y="9927"/>
                  </a:cubicBezTo>
                  <a:cubicBezTo>
                    <a:pt x="7399" y="9557"/>
                    <a:pt x="7302" y="9194"/>
                    <a:pt x="7195" y="8835"/>
                  </a:cubicBezTo>
                  <a:cubicBezTo>
                    <a:pt x="6990" y="8142"/>
                    <a:pt x="6691" y="7484"/>
                    <a:pt x="6414" y="6814"/>
                  </a:cubicBezTo>
                  <a:lnTo>
                    <a:pt x="6415" y="6814"/>
                  </a:lnTo>
                  <a:cubicBezTo>
                    <a:pt x="6348" y="6643"/>
                    <a:pt x="6283" y="6471"/>
                    <a:pt x="6229" y="6296"/>
                  </a:cubicBezTo>
                  <a:cubicBezTo>
                    <a:pt x="6174" y="6121"/>
                    <a:pt x="6125" y="5942"/>
                    <a:pt x="6078" y="5763"/>
                  </a:cubicBezTo>
                  <a:lnTo>
                    <a:pt x="6078" y="5763"/>
                  </a:lnTo>
                  <a:cubicBezTo>
                    <a:pt x="6081" y="5771"/>
                    <a:pt x="6082" y="5780"/>
                    <a:pt x="6085" y="5786"/>
                  </a:cubicBezTo>
                  <a:cubicBezTo>
                    <a:pt x="6011" y="5488"/>
                    <a:pt x="5934" y="5189"/>
                    <a:pt x="5874" y="4889"/>
                  </a:cubicBezTo>
                  <a:cubicBezTo>
                    <a:pt x="5814" y="4601"/>
                    <a:pt x="5772" y="4313"/>
                    <a:pt x="5735" y="4025"/>
                  </a:cubicBezTo>
                  <a:cubicBezTo>
                    <a:pt x="5708" y="3778"/>
                    <a:pt x="5684" y="3530"/>
                    <a:pt x="5679" y="3280"/>
                  </a:cubicBezTo>
                  <a:cubicBezTo>
                    <a:pt x="5674" y="3155"/>
                    <a:pt x="5671" y="3030"/>
                    <a:pt x="5673" y="2904"/>
                  </a:cubicBezTo>
                  <a:cubicBezTo>
                    <a:pt x="5674" y="2780"/>
                    <a:pt x="5679" y="2656"/>
                    <a:pt x="5678" y="2533"/>
                  </a:cubicBezTo>
                  <a:cubicBezTo>
                    <a:pt x="5673" y="2154"/>
                    <a:pt x="5657" y="1775"/>
                    <a:pt x="5588" y="1400"/>
                  </a:cubicBezTo>
                  <a:cubicBezTo>
                    <a:pt x="5556" y="1222"/>
                    <a:pt x="5495" y="1046"/>
                    <a:pt x="5426" y="877"/>
                  </a:cubicBezTo>
                  <a:cubicBezTo>
                    <a:pt x="5370" y="742"/>
                    <a:pt x="5302" y="613"/>
                    <a:pt x="5220" y="493"/>
                  </a:cubicBezTo>
                  <a:cubicBezTo>
                    <a:pt x="5120" y="346"/>
                    <a:pt x="4977" y="209"/>
                    <a:pt x="4817" y="127"/>
                  </a:cubicBezTo>
                  <a:cubicBezTo>
                    <a:pt x="4713" y="71"/>
                    <a:pt x="4600" y="33"/>
                    <a:pt x="4484" y="12"/>
                  </a:cubicBezTo>
                  <a:cubicBezTo>
                    <a:pt x="4459" y="11"/>
                    <a:pt x="4435" y="8"/>
                    <a:pt x="4411" y="6"/>
                  </a:cubicBezTo>
                  <a:lnTo>
                    <a:pt x="4382" y="5"/>
                  </a:lnTo>
                  <a:cubicBezTo>
                    <a:pt x="4357" y="3"/>
                    <a:pt x="4331" y="2"/>
                    <a:pt x="4305" y="0"/>
                  </a:cubicBezTo>
                  <a:close/>
                </a:path>
              </a:pathLst>
            </a:custGeom>
            <a:solidFill>
              <a:srgbClr val="335A6D"/>
            </a:solidFill>
            <a:ln w="16500" cap="flat" cmpd="sng">
              <a:solidFill>
                <a:srgbClr val="335A6D"/>
              </a:solidFill>
              <a:prstDash val="solid"/>
              <a:miter lim="10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42"/>
            <p:cNvSpPr/>
            <p:nvPr/>
          </p:nvSpPr>
          <p:spPr>
            <a:xfrm>
              <a:off x="5790050" y="1276750"/>
              <a:ext cx="175" cy="550"/>
            </a:xfrm>
            <a:custGeom>
              <a:avLst/>
              <a:gdLst/>
              <a:ahLst/>
              <a:cxnLst/>
              <a:rect l="l" t="t" r="r" b="b"/>
              <a:pathLst>
                <a:path w="7" h="22" extrusionOk="0">
                  <a:moveTo>
                    <a:pt x="6" y="1"/>
                  </a:moveTo>
                  <a:lnTo>
                    <a:pt x="6" y="1"/>
                  </a:lnTo>
                  <a:cubicBezTo>
                    <a:pt x="5" y="4"/>
                    <a:pt x="4" y="7"/>
                    <a:pt x="3" y="10"/>
                  </a:cubicBezTo>
                  <a:cubicBezTo>
                    <a:pt x="3" y="11"/>
                    <a:pt x="3" y="13"/>
                    <a:pt x="2" y="14"/>
                  </a:cubicBezTo>
                  <a:lnTo>
                    <a:pt x="2" y="14"/>
                  </a:lnTo>
                  <a:cubicBezTo>
                    <a:pt x="4" y="10"/>
                    <a:pt x="5" y="6"/>
                    <a:pt x="6" y="1"/>
                  </a:cubicBezTo>
                  <a:close/>
                  <a:moveTo>
                    <a:pt x="2" y="14"/>
                  </a:moveTo>
                  <a:lnTo>
                    <a:pt x="2" y="14"/>
                  </a:lnTo>
                  <a:cubicBezTo>
                    <a:pt x="2" y="17"/>
                    <a:pt x="1" y="19"/>
                    <a:pt x="0" y="22"/>
                  </a:cubicBezTo>
                  <a:cubicBezTo>
                    <a:pt x="1" y="19"/>
                    <a:pt x="2" y="17"/>
                    <a:pt x="2" y="14"/>
                  </a:cubicBezTo>
                  <a:close/>
                </a:path>
              </a:pathLst>
            </a:custGeom>
            <a:solidFill>
              <a:srgbClr val="335A6D"/>
            </a:solidFill>
            <a:ln w="16500" cap="flat" cmpd="sng">
              <a:solidFill>
                <a:srgbClr val="335A6D"/>
              </a:solidFill>
              <a:prstDash val="solid"/>
              <a:miter lim="10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42"/>
            <p:cNvSpPr/>
            <p:nvPr/>
          </p:nvSpPr>
          <p:spPr>
            <a:xfrm>
              <a:off x="5675575" y="1636325"/>
              <a:ext cx="575" cy="125"/>
            </a:xfrm>
            <a:custGeom>
              <a:avLst/>
              <a:gdLst/>
              <a:ahLst/>
              <a:cxnLst/>
              <a:rect l="l" t="t" r="r" b="b"/>
              <a:pathLst>
                <a:path w="23" h="5" extrusionOk="0">
                  <a:moveTo>
                    <a:pt x="0" y="0"/>
                  </a:moveTo>
                  <a:lnTo>
                    <a:pt x="0" y="0"/>
                  </a:lnTo>
                  <a:cubicBezTo>
                    <a:pt x="6" y="2"/>
                    <a:pt x="14" y="3"/>
                    <a:pt x="20" y="4"/>
                  </a:cubicBezTo>
                  <a:lnTo>
                    <a:pt x="22" y="4"/>
                  </a:lnTo>
                  <a:cubicBezTo>
                    <a:pt x="14" y="3"/>
                    <a:pt x="7" y="1"/>
                    <a:pt x="0" y="0"/>
                  </a:cubicBezTo>
                  <a:close/>
                </a:path>
              </a:pathLst>
            </a:custGeom>
            <a:solidFill>
              <a:srgbClr val="335A6D"/>
            </a:solidFill>
            <a:ln w="16500" cap="flat" cmpd="sng">
              <a:solidFill>
                <a:srgbClr val="335A6D"/>
              </a:solidFill>
              <a:prstDash val="solid"/>
              <a:miter lim="10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42"/>
            <p:cNvSpPr/>
            <p:nvPr/>
          </p:nvSpPr>
          <p:spPr>
            <a:xfrm>
              <a:off x="5788050" y="1283400"/>
              <a:ext cx="225" cy="575"/>
            </a:xfrm>
            <a:custGeom>
              <a:avLst/>
              <a:gdLst/>
              <a:ahLst/>
              <a:cxnLst/>
              <a:rect l="l" t="t" r="r" b="b"/>
              <a:pathLst>
                <a:path w="9" h="23" extrusionOk="0">
                  <a:moveTo>
                    <a:pt x="8" y="1"/>
                  </a:moveTo>
                  <a:lnTo>
                    <a:pt x="8" y="1"/>
                  </a:lnTo>
                  <a:cubicBezTo>
                    <a:pt x="7" y="4"/>
                    <a:pt x="6" y="8"/>
                    <a:pt x="5" y="12"/>
                  </a:cubicBezTo>
                  <a:lnTo>
                    <a:pt x="5" y="12"/>
                  </a:lnTo>
                  <a:cubicBezTo>
                    <a:pt x="5" y="11"/>
                    <a:pt x="5" y="11"/>
                    <a:pt x="5" y="10"/>
                  </a:cubicBezTo>
                  <a:cubicBezTo>
                    <a:pt x="6" y="7"/>
                    <a:pt x="7" y="4"/>
                    <a:pt x="8" y="1"/>
                  </a:cubicBezTo>
                  <a:close/>
                  <a:moveTo>
                    <a:pt x="5" y="12"/>
                  </a:moveTo>
                  <a:cubicBezTo>
                    <a:pt x="4" y="15"/>
                    <a:pt x="2" y="19"/>
                    <a:pt x="1" y="23"/>
                  </a:cubicBezTo>
                  <a:cubicBezTo>
                    <a:pt x="3" y="19"/>
                    <a:pt x="4" y="15"/>
                    <a:pt x="5" y="12"/>
                  </a:cubicBezTo>
                  <a:close/>
                </a:path>
              </a:pathLst>
            </a:custGeom>
            <a:solidFill>
              <a:srgbClr val="335A6D"/>
            </a:solidFill>
            <a:ln w="16500" cap="flat" cmpd="sng">
              <a:solidFill>
                <a:srgbClr val="335A6D"/>
              </a:solidFill>
              <a:prstDash val="solid"/>
              <a:miter lim="10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42"/>
            <p:cNvSpPr/>
            <p:nvPr/>
          </p:nvSpPr>
          <p:spPr>
            <a:xfrm>
              <a:off x="5592325" y="577200"/>
              <a:ext cx="196425" cy="1056550"/>
            </a:xfrm>
            <a:custGeom>
              <a:avLst/>
              <a:gdLst/>
              <a:ahLst/>
              <a:cxnLst/>
              <a:rect l="l" t="t" r="r" b="b"/>
              <a:pathLst>
                <a:path w="7857" h="42262" extrusionOk="0">
                  <a:moveTo>
                    <a:pt x="5148" y="2086"/>
                  </a:moveTo>
                  <a:cubicBezTo>
                    <a:pt x="5148" y="2088"/>
                    <a:pt x="5149" y="2090"/>
                    <a:pt x="5149" y="2092"/>
                  </a:cubicBezTo>
                  <a:lnTo>
                    <a:pt x="5149" y="2092"/>
                  </a:lnTo>
                  <a:cubicBezTo>
                    <a:pt x="5148" y="2090"/>
                    <a:pt x="5148" y="2088"/>
                    <a:pt x="5148" y="2086"/>
                  </a:cubicBezTo>
                  <a:close/>
                  <a:moveTo>
                    <a:pt x="2451" y="14627"/>
                  </a:moveTo>
                  <a:lnTo>
                    <a:pt x="2451" y="14627"/>
                  </a:lnTo>
                  <a:cubicBezTo>
                    <a:pt x="2451" y="14628"/>
                    <a:pt x="2451" y="14628"/>
                    <a:pt x="2451" y="14629"/>
                  </a:cubicBezTo>
                  <a:cubicBezTo>
                    <a:pt x="2451" y="14628"/>
                    <a:pt x="2451" y="14628"/>
                    <a:pt x="2451" y="14627"/>
                  </a:cubicBezTo>
                  <a:close/>
                  <a:moveTo>
                    <a:pt x="2269" y="15077"/>
                  </a:moveTo>
                  <a:lnTo>
                    <a:pt x="2269" y="15077"/>
                  </a:lnTo>
                  <a:cubicBezTo>
                    <a:pt x="2268" y="15080"/>
                    <a:pt x="2266" y="15082"/>
                    <a:pt x="2265" y="15085"/>
                  </a:cubicBezTo>
                  <a:lnTo>
                    <a:pt x="2265" y="15085"/>
                  </a:lnTo>
                  <a:cubicBezTo>
                    <a:pt x="2266" y="15082"/>
                    <a:pt x="2267" y="15080"/>
                    <a:pt x="2269" y="15077"/>
                  </a:cubicBezTo>
                  <a:close/>
                  <a:moveTo>
                    <a:pt x="5867" y="18890"/>
                  </a:moveTo>
                  <a:lnTo>
                    <a:pt x="5867" y="18890"/>
                  </a:lnTo>
                  <a:cubicBezTo>
                    <a:pt x="5867" y="18894"/>
                    <a:pt x="5866" y="18898"/>
                    <a:pt x="5866" y="18902"/>
                  </a:cubicBezTo>
                  <a:lnTo>
                    <a:pt x="5866" y="18902"/>
                  </a:lnTo>
                  <a:cubicBezTo>
                    <a:pt x="5866" y="18898"/>
                    <a:pt x="5867" y="18894"/>
                    <a:pt x="5867" y="18890"/>
                  </a:cubicBezTo>
                  <a:close/>
                  <a:moveTo>
                    <a:pt x="3912" y="1"/>
                  </a:moveTo>
                  <a:cubicBezTo>
                    <a:pt x="3841" y="1"/>
                    <a:pt x="3770" y="7"/>
                    <a:pt x="3700" y="19"/>
                  </a:cubicBezTo>
                  <a:cubicBezTo>
                    <a:pt x="3537" y="47"/>
                    <a:pt x="3380" y="95"/>
                    <a:pt x="3230" y="163"/>
                  </a:cubicBezTo>
                  <a:cubicBezTo>
                    <a:pt x="2916" y="308"/>
                    <a:pt x="2653" y="563"/>
                    <a:pt x="2462" y="848"/>
                  </a:cubicBezTo>
                  <a:cubicBezTo>
                    <a:pt x="2359" y="1001"/>
                    <a:pt x="2262" y="1157"/>
                    <a:pt x="2172" y="1319"/>
                  </a:cubicBezTo>
                  <a:cubicBezTo>
                    <a:pt x="2085" y="1471"/>
                    <a:pt x="2007" y="1629"/>
                    <a:pt x="1929" y="1786"/>
                  </a:cubicBezTo>
                  <a:cubicBezTo>
                    <a:pt x="1846" y="1951"/>
                    <a:pt x="1776" y="2123"/>
                    <a:pt x="1722" y="2301"/>
                  </a:cubicBezTo>
                  <a:cubicBezTo>
                    <a:pt x="1670" y="2464"/>
                    <a:pt x="1617" y="2629"/>
                    <a:pt x="1578" y="2796"/>
                  </a:cubicBezTo>
                  <a:cubicBezTo>
                    <a:pt x="1535" y="2985"/>
                    <a:pt x="1518" y="3175"/>
                    <a:pt x="1506" y="3367"/>
                  </a:cubicBezTo>
                  <a:cubicBezTo>
                    <a:pt x="1496" y="3538"/>
                    <a:pt x="1497" y="3709"/>
                    <a:pt x="1509" y="3880"/>
                  </a:cubicBezTo>
                  <a:cubicBezTo>
                    <a:pt x="1518" y="4060"/>
                    <a:pt x="1531" y="4241"/>
                    <a:pt x="1553" y="4420"/>
                  </a:cubicBezTo>
                  <a:cubicBezTo>
                    <a:pt x="1577" y="4607"/>
                    <a:pt x="1608" y="4793"/>
                    <a:pt x="1640" y="4978"/>
                  </a:cubicBezTo>
                  <a:cubicBezTo>
                    <a:pt x="1701" y="5341"/>
                    <a:pt x="1776" y="5698"/>
                    <a:pt x="1880" y="6050"/>
                  </a:cubicBezTo>
                  <a:cubicBezTo>
                    <a:pt x="1933" y="6230"/>
                    <a:pt x="2001" y="6404"/>
                    <a:pt x="2064" y="6579"/>
                  </a:cubicBezTo>
                  <a:cubicBezTo>
                    <a:pt x="2131" y="6761"/>
                    <a:pt x="2194" y="6941"/>
                    <a:pt x="2258" y="7123"/>
                  </a:cubicBezTo>
                  <a:cubicBezTo>
                    <a:pt x="2320" y="7295"/>
                    <a:pt x="2373" y="7471"/>
                    <a:pt x="2433" y="7644"/>
                  </a:cubicBezTo>
                  <a:cubicBezTo>
                    <a:pt x="2491" y="7825"/>
                    <a:pt x="2554" y="8003"/>
                    <a:pt x="2607" y="8186"/>
                  </a:cubicBezTo>
                  <a:cubicBezTo>
                    <a:pt x="2620" y="8245"/>
                    <a:pt x="2631" y="8304"/>
                    <a:pt x="2639" y="8364"/>
                  </a:cubicBezTo>
                  <a:cubicBezTo>
                    <a:pt x="2637" y="8382"/>
                    <a:pt x="2637" y="8400"/>
                    <a:pt x="2642" y="8417"/>
                  </a:cubicBezTo>
                  <a:cubicBezTo>
                    <a:pt x="2650" y="8472"/>
                    <a:pt x="2682" y="8521"/>
                    <a:pt x="2729" y="8549"/>
                  </a:cubicBezTo>
                  <a:cubicBezTo>
                    <a:pt x="2748" y="8661"/>
                    <a:pt x="2764" y="8772"/>
                    <a:pt x="2787" y="8882"/>
                  </a:cubicBezTo>
                  <a:cubicBezTo>
                    <a:pt x="2818" y="9020"/>
                    <a:pt x="2857" y="9155"/>
                    <a:pt x="2890" y="9294"/>
                  </a:cubicBezTo>
                  <a:cubicBezTo>
                    <a:pt x="2925" y="9468"/>
                    <a:pt x="2957" y="9642"/>
                    <a:pt x="2993" y="9816"/>
                  </a:cubicBezTo>
                  <a:cubicBezTo>
                    <a:pt x="3009" y="9905"/>
                    <a:pt x="3025" y="9993"/>
                    <a:pt x="3034" y="10082"/>
                  </a:cubicBezTo>
                  <a:cubicBezTo>
                    <a:pt x="3044" y="10158"/>
                    <a:pt x="3048" y="10236"/>
                    <a:pt x="3057" y="10313"/>
                  </a:cubicBezTo>
                  <a:cubicBezTo>
                    <a:pt x="3074" y="10477"/>
                    <a:pt x="3096" y="10642"/>
                    <a:pt x="3109" y="10807"/>
                  </a:cubicBezTo>
                  <a:lnTo>
                    <a:pt x="3109" y="10798"/>
                  </a:lnTo>
                  <a:cubicBezTo>
                    <a:pt x="3109" y="10802"/>
                    <a:pt x="3109" y="10808"/>
                    <a:pt x="3110" y="10812"/>
                  </a:cubicBezTo>
                  <a:lnTo>
                    <a:pt x="3110" y="10816"/>
                  </a:lnTo>
                  <a:cubicBezTo>
                    <a:pt x="3120" y="11053"/>
                    <a:pt x="3110" y="11291"/>
                    <a:pt x="3100" y="11528"/>
                  </a:cubicBezTo>
                  <a:cubicBezTo>
                    <a:pt x="3088" y="11698"/>
                    <a:pt x="3069" y="11867"/>
                    <a:pt x="3053" y="12038"/>
                  </a:cubicBezTo>
                  <a:cubicBezTo>
                    <a:pt x="3040" y="12193"/>
                    <a:pt x="3027" y="12347"/>
                    <a:pt x="3004" y="12499"/>
                  </a:cubicBezTo>
                  <a:cubicBezTo>
                    <a:pt x="3002" y="12503"/>
                    <a:pt x="3001" y="12507"/>
                    <a:pt x="3001" y="12513"/>
                  </a:cubicBezTo>
                  <a:lnTo>
                    <a:pt x="3001" y="12514"/>
                  </a:lnTo>
                  <a:cubicBezTo>
                    <a:pt x="3000" y="12519"/>
                    <a:pt x="2998" y="12524"/>
                    <a:pt x="2997" y="12531"/>
                  </a:cubicBezTo>
                  <a:cubicBezTo>
                    <a:pt x="2995" y="12540"/>
                    <a:pt x="2992" y="12551"/>
                    <a:pt x="2991" y="12561"/>
                  </a:cubicBezTo>
                  <a:cubicBezTo>
                    <a:pt x="2989" y="12568"/>
                    <a:pt x="2988" y="12574"/>
                    <a:pt x="2987" y="12580"/>
                  </a:cubicBezTo>
                  <a:cubicBezTo>
                    <a:pt x="2987" y="12584"/>
                    <a:pt x="2986" y="12588"/>
                    <a:pt x="2986" y="12590"/>
                  </a:cubicBezTo>
                  <a:cubicBezTo>
                    <a:pt x="2952" y="12752"/>
                    <a:pt x="2908" y="12911"/>
                    <a:pt x="2865" y="13069"/>
                  </a:cubicBezTo>
                  <a:cubicBezTo>
                    <a:pt x="2822" y="13243"/>
                    <a:pt x="2779" y="13417"/>
                    <a:pt x="2731" y="13590"/>
                  </a:cubicBezTo>
                  <a:cubicBezTo>
                    <a:pt x="2684" y="13762"/>
                    <a:pt x="2634" y="13938"/>
                    <a:pt x="2591" y="14113"/>
                  </a:cubicBezTo>
                  <a:cubicBezTo>
                    <a:pt x="2548" y="14288"/>
                    <a:pt x="2504" y="14458"/>
                    <a:pt x="2451" y="14627"/>
                  </a:cubicBezTo>
                  <a:lnTo>
                    <a:pt x="2451" y="14627"/>
                  </a:lnTo>
                  <a:cubicBezTo>
                    <a:pt x="2452" y="14624"/>
                    <a:pt x="2454" y="14622"/>
                    <a:pt x="2455" y="14619"/>
                  </a:cubicBezTo>
                  <a:lnTo>
                    <a:pt x="2455" y="14619"/>
                  </a:lnTo>
                  <a:cubicBezTo>
                    <a:pt x="2424" y="14706"/>
                    <a:pt x="2391" y="14791"/>
                    <a:pt x="2357" y="14878"/>
                  </a:cubicBezTo>
                  <a:cubicBezTo>
                    <a:pt x="2329" y="14951"/>
                    <a:pt x="2296" y="15020"/>
                    <a:pt x="2263" y="15089"/>
                  </a:cubicBezTo>
                  <a:lnTo>
                    <a:pt x="2263" y="15089"/>
                  </a:lnTo>
                  <a:cubicBezTo>
                    <a:pt x="2195" y="15221"/>
                    <a:pt x="2127" y="15351"/>
                    <a:pt x="2064" y="15483"/>
                  </a:cubicBezTo>
                  <a:cubicBezTo>
                    <a:pt x="2058" y="15499"/>
                    <a:pt x="2050" y="15514"/>
                    <a:pt x="2044" y="15530"/>
                  </a:cubicBezTo>
                  <a:cubicBezTo>
                    <a:pt x="2029" y="15527"/>
                    <a:pt x="2014" y="15525"/>
                    <a:pt x="2000" y="15525"/>
                  </a:cubicBezTo>
                  <a:cubicBezTo>
                    <a:pt x="1937" y="15525"/>
                    <a:pt x="1878" y="15557"/>
                    <a:pt x="1844" y="15613"/>
                  </a:cubicBezTo>
                  <a:cubicBezTo>
                    <a:pt x="1684" y="15889"/>
                    <a:pt x="1526" y="16168"/>
                    <a:pt x="1382" y="16452"/>
                  </a:cubicBezTo>
                  <a:cubicBezTo>
                    <a:pt x="1306" y="16604"/>
                    <a:pt x="1230" y="16755"/>
                    <a:pt x="1158" y="16908"/>
                  </a:cubicBezTo>
                  <a:cubicBezTo>
                    <a:pt x="1128" y="16974"/>
                    <a:pt x="1098" y="17038"/>
                    <a:pt x="1068" y="17103"/>
                  </a:cubicBezTo>
                  <a:cubicBezTo>
                    <a:pt x="1050" y="17143"/>
                    <a:pt x="1033" y="17182"/>
                    <a:pt x="1015" y="17222"/>
                  </a:cubicBezTo>
                  <a:cubicBezTo>
                    <a:pt x="989" y="17277"/>
                    <a:pt x="968" y="17334"/>
                    <a:pt x="950" y="17392"/>
                  </a:cubicBezTo>
                  <a:cubicBezTo>
                    <a:pt x="935" y="17442"/>
                    <a:pt x="945" y="17497"/>
                    <a:pt x="976" y="17540"/>
                  </a:cubicBezTo>
                  <a:cubicBezTo>
                    <a:pt x="971" y="17549"/>
                    <a:pt x="967" y="17559"/>
                    <a:pt x="964" y="17569"/>
                  </a:cubicBezTo>
                  <a:cubicBezTo>
                    <a:pt x="960" y="17580"/>
                    <a:pt x="955" y="17590"/>
                    <a:pt x="953" y="17602"/>
                  </a:cubicBezTo>
                  <a:cubicBezTo>
                    <a:pt x="950" y="17609"/>
                    <a:pt x="946" y="17618"/>
                    <a:pt x="944" y="17625"/>
                  </a:cubicBezTo>
                  <a:cubicBezTo>
                    <a:pt x="871" y="17766"/>
                    <a:pt x="806" y="17909"/>
                    <a:pt x="746" y="18057"/>
                  </a:cubicBezTo>
                  <a:cubicBezTo>
                    <a:pt x="658" y="18058"/>
                    <a:pt x="588" y="18123"/>
                    <a:pt x="573" y="18211"/>
                  </a:cubicBezTo>
                  <a:cubicBezTo>
                    <a:pt x="552" y="18323"/>
                    <a:pt x="536" y="18434"/>
                    <a:pt x="526" y="18547"/>
                  </a:cubicBezTo>
                  <a:cubicBezTo>
                    <a:pt x="512" y="18613"/>
                    <a:pt x="497" y="18682"/>
                    <a:pt x="484" y="18751"/>
                  </a:cubicBezTo>
                  <a:cubicBezTo>
                    <a:pt x="461" y="18860"/>
                    <a:pt x="444" y="18972"/>
                    <a:pt x="426" y="19082"/>
                  </a:cubicBezTo>
                  <a:cubicBezTo>
                    <a:pt x="419" y="19121"/>
                    <a:pt x="414" y="19161"/>
                    <a:pt x="409" y="19201"/>
                  </a:cubicBezTo>
                  <a:cubicBezTo>
                    <a:pt x="352" y="19233"/>
                    <a:pt x="316" y="19293"/>
                    <a:pt x="316" y="19359"/>
                  </a:cubicBezTo>
                  <a:cubicBezTo>
                    <a:pt x="314" y="19517"/>
                    <a:pt x="331" y="19677"/>
                    <a:pt x="342" y="19834"/>
                  </a:cubicBezTo>
                  <a:lnTo>
                    <a:pt x="342" y="19842"/>
                  </a:lnTo>
                  <a:cubicBezTo>
                    <a:pt x="331" y="20029"/>
                    <a:pt x="320" y="20213"/>
                    <a:pt x="318" y="20402"/>
                  </a:cubicBezTo>
                  <a:cubicBezTo>
                    <a:pt x="316" y="20516"/>
                    <a:pt x="314" y="20629"/>
                    <a:pt x="318" y="20743"/>
                  </a:cubicBezTo>
                  <a:cubicBezTo>
                    <a:pt x="319" y="20797"/>
                    <a:pt x="320" y="20852"/>
                    <a:pt x="322" y="20906"/>
                  </a:cubicBezTo>
                  <a:cubicBezTo>
                    <a:pt x="324" y="20967"/>
                    <a:pt x="327" y="21028"/>
                    <a:pt x="334" y="21088"/>
                  </a:cubicBezTo>
                  <a:cubicBezTo>
                    <a:pt x="334" y="21091"/>
                    <a:pt x="335" y="21095"/>
                    <a:pt x="336" y="21098"/>
                  </a:cubicBezTo>
                  <a:cubicBezTo>
                    <a:pt x="314" y="21139"/>
                    <a:pt x="308" y="21185"/>
                    <a:pt x="320" y="21230"/>
                  </a:cubicBezTo>
                  <a:cubicBezTo>
                    <a:pt x="384" y="21478"/>
                    <a:pt x="451" y="21727"/>
                    <a:pt x="527" y="21974"/>
                  </a:cubicBezTo>
                  <a:cubicBezTo>
                    <a:pt x="593" y="22190"/>
                    <a:pt x="658" y="22409"/>
                    <a:pt x="732" y="22623"/>
                  </a:cubicBezTo>
                  <a:cubicBezTo>
                    <a:pt x="878" y="23064"/>
                    <a:pt x="1030" y="23504"/>
                    <a:pt x="1207" y="23935"/>
                  </a:cubicBezTo>
                  <a:cubicBezTo>
                    <a:pt x="1232" y="23996"/>
                    <a:pt x="1290" y="24037"/>
                    <a:pt x="1357" y="24041"/>
                  </a:cubicBezTo>
                  <a:cubicBezTo>
                    <a:pt x="1423" y="24198"/>
                    <a:pt x="1492" y="24351"/>
                    <a:pt x="1560" y="24504"/>
                  </a:cubicBezTo>
                  <a:cubicBezTo>
                    <a:pt x="1631" y="24664"/>
                    <a:pt x="1709" y="24821"/>
                    <a:pt x="1784" y="24979"/>
                  </a:cubicBezTo>
                  <a:cubicBezTo>
                    <a:pt x="1825" y="25065"/>
                    <a:pt x="1873" y="25150"/>
                    <a:pt x="1916" y="25235"/>
                  </a:cubicBezTo>
                  <a:cubicBezTo>
                    <a:pt x="1954" y="25307"/>
                    <a:pt x="1993" y="25380"/>
                    <a:pt x="2037" y="25450"/>
                  </a:cubicBezTo>
                  <a:cubicBezTo>
                    <a:pt x="2193" y="25857"/>
                    <a:pt x="2348" y="26266"/>
                    <a:pt x="2496" y="26677"/>
                  </a:cubicBezTo>
                  <a:cubicBezTo>
                    <a:pt x="2498" y="26688"/>
                    <a:pt x="2498" y="26699"/>
                    <a:pt x="2499" y="26710"/>
                  </a:cubicBezTo>
                  <a:cubicBezTo>
                    <a:pt x="2494" y="26727"/>
                    <a:pt x="2491" y="26745"/>
                    <a:pt x="2492" y="26763"/>
                  </a:cubicBezTo>
                  <a:cubicBezTo>
                    <a:pt x="2491" y="26775"/>
                    <a:pt x="2490" y="26788"/>
                    <a:pt x="2490" y="26799"/>
                  </a:cubicBezTo>
                  <a:cubicBezTo>
                    <a:pt x="2491" y="27034"/>
                    <a:pt x="2523" y="27265"/>
                    <a:pt x="2555" y="27496"/>
                  </a:cubicBezTo>
                  <a:cubicBezTo>
                    <a:pt x="2572" y="27613"/>
                    <a:pt x="2589" y="27729"/>
                    <a:pt x="2608" y="27845"/>
                  </a:cubicBezTo>
                  <a:cubicBezTo>
                    <a:pt x="2633" y="28004"/>
                    <a:pt x="2658" y="28163"/>
                    <a:pt x="2687" y="28323"/>
                  </a:cubicBezTo>
                  <a:cubicBezTo>
                    <a:pt x="2690" y="28438"/>
                    <a:pt x="2694" y="28554"/>
                    <a:pt x="2697" y="28669"/>
                  </a:cubicBezTo>
                  <a:cubicBezTo>
                    <a:pt x="2701" y="28790"/>
                    <a:pt x="2708" y="28913"/>
                    <a:pt x="2718" y="29034"/>
                  </a:cubicBezTo>
                  <a:cubicBezTo>
                    <a:pt x="2721" y="29073"/>
                    <a:pt x="2725" y="29112"/>
                    <a:pt x="2727" y="29153"/>
                  </a:cubicBezTo>
                  <a:cubicBezTo>
                    <a:pt x="2726" y="29379"/>
                    <a:pt x="2720" y="29603"/>
                    <a:pt x="2709" y="29828"/>
                  </a:cubicBezTo>
                  <a:cubicBezTo>
                    <a:pt x="2707" y="29837"/>
                    <a:pt x="2705" y="29845"/>
                    <a:pt x="2703" y="29855"/>
                  </a:cubicBezTo>
                  <a:cubicBezTo>
                    <a:pt x="2689" y="29915"/>
                    <a:pt x="2676" y="29978"/>
                    <a:pt x="2661" y="30039"/>
                  </a:cubicBezTo>
                  <a:cubicBezTo>
                    <a:pt x="2626" y="30119"/>
                    <a:pt x="2591" y="30198"/>
                    <a:pt x="2560" y="30279"/>
                  </a:cubicBezTo>
                  <a:cubicBezTo>
                    <a:pt x="2529" y="30363"/>
                    <a:pt x="2498" y="30446"/>
                    <a:pt x="2465" y="30530"/>
                  </a:cubicBezTo>
                  <a:cubicBezTo>
                    <a:pt x="2430" y="30586"/>
                    <a:pt x="2399" y="30644"/>
                    <a:pt x="2369" y="30704"/>
                  </a:cubicBezTo>
                  <a:cubicBezTo>
                    <a:pt x="2326" y="30789"/>
                    <a:pt x="2286" y="30876"/>
                    <a:pt x="2249" y="30961"/>
                  </a:cubicBezTo>
                  <a:cubicBezTo>
                    <a:pt x="2222" y="31028"/>
                    <a:pt x="2194" y="31091"/>
                    <a:pt x="2166" y="31157"/>
                  </a:cubicBezTo>
                  <a:cubicBezTo>
                    <a:pt x="2145" y="31206"/>
                    <a:pt x="2123" y="31258"/>
                    <a:pt x="2102" y="31309"/>
                  </a:cubicBezTo>
                  <a:cubicBezTo>
                    <a:pt x="2075" y="31311"/>
                    <a:pt x="2047" y="31319"/>
                    <a:pt x="2023" y="31332"/>
                  </a:cubicBezTo>
                  <a:cubicBezTo>
                    <a:pt x="1972" y="31356"/>
                    <a:pt x="1928" y="31392"/>
                    <a:pt x="1893" y="31436"/>
                  </a:cubicBezTo>
                  <a:cubicBezTo>
                    <a:pt x="1844" y="31504"/>
                    <a:pt x="1804" y="31574"/>
                    <a:pt x="1762" y="31644"/>
                  </a:cubicBezTo>
                  <a:cubicBezTo>
                    <a:pt x="1677" y="31786"/>
                    <a:pt x="1597" y="31933"/>
                    <a:pt x="1527" y="32084"/>
                  </a:cubicBezTo>
                  <a:cubicBezTo>
                    <a:pt x="1477" y="32190"/>
                    <a:pt x="1426" y="32298"/>
                    <a:pt x="1377" y="32407"/>
                  </a:cubicBezTo>
                  <a:cubicBezTo>
                    <a:pt x="1318" y="32411"/>
                    <a:pt x="1266" y="32444"/>
                    <a:pt x="1235" y="32494"/>
                  </a:cubicBezTo>
                  <a:cubicBezTo>
                    <a:pt x="1060" y="32792"/>
                    <a:pt x="897" y="33096"/>
                    <a:pt x="750" y="33410"/>
                  </a:cubicBezTo>
                  <a:cubicBezTo>
                    <a:pt x="675" y="33570"/>
                    <a:pt x="602" y="33733"/>
                    <a:pt x="532" y="33895"/>
                  </a:cubicBezTo>
                  <a:cubicBezTo>
                    <a:pt x="501" y="33967"/>
                    <a:pt x="471" y="34039"/>
                    <a:pt x="441" y="34112"/>
                  </a:cubicBezTo>
                  <a:cubicBezTo>
                    <a:pt x="422" y="34157"/>
                    <a:pt x="401" y="34205"/>
                    <a:pt x="381" y="34251"/>
                  </a:cubicBezTo>
                  <a:cubicBezTo>
                    <a:pt x="362" y="34298"/>
                    <a:pt x="349" y="34348"/>
                    <a:pt x="344" y="34399"/>
                  </a:cubicBezTo>
                  <a:cubicBezTo>
                    <a:pt x="304" y="34413"/>
                    <a:pt x="270" y="34440"/>
                    <a:pt x="249" y="34477"/>
                  </a:cubicBezTo>
                  <a:cubicBezTo>
                    <a:pt x="215" y="34531"/>
                    <a:pt x="185" y="34587"/>
                    <a:pt x="157" y="34645"/>
                  </a:cubicBezTo>
                  <a:cubicBezTo>
                    <a:pt x="133" y="34696"/>
                    <a:pt x="120" y="34756"/>
                    <a:pt x="110" y="34810"/>
                  </a:cubicBezTo>
                  <a:cubicBezTo>
                    <a:pt x="80" y="34958"/>
                    <a:pt x="61" y="35106"/>
                    <a:pt x="45" y="35255"/>
                  </a:cubicBezTo>
                  <a:cubicBezTo>
                    <a:pt x="27" y="35446"/>
                    <a:pt x="12" y="35637"/>
                    <a:pt x="9" y="35829"/>
                  </a:cubicBezTo>
                  <a:cubicBezTo>
                    <a:pt x="6" y="35984"/>
                    <a:pt x="3" y="36140"/>
                    <a:pt x="2" y="36296"/>
                  </a:cubicBezTo>
                  <a:cubicBezTo>
                    <a:pt x="1" y="36379"/>
                    <a:pt x="6" y="36461"/>
                    <a:pt x="10" y="36544"/>
                  </a:cubicBezTo>
                  <a:cubicBezTo>
                    <a:pt x="16" y="36654"/>
                    <a:pt x="19" y="36766"/>
                    <a:pt x="28" y="36876"/>
                  </a:cubicBezTo>
                  <a:cubicBezTo>
                    <a:pt x="38" y="36986"/>
                    <a:pt x="49" y="37098"/>
                    <a:pt x="59" y="37209"/>
                  </a:cubicBezTo>
                  <a:cubicBezTo>
                    <a:pt x="71" y="37328"/>
                    <a:pt x="83" y="37446"/>
                    <a:pt x="96" y="37565"/>
                  </a:cubicBezTo>
                  <a:cubicBezTo>
                    <a:pt x="98" y="37587"/>
                    <a:pt x="99" y="37606"/>
                    <a:pt x="102" y="37627"/>
                  </a:cubicBezTo>
                  <a:cubicBezTo>
                    <a:pt x="88" y="37663"/>
                    <a:pt x="79" y="37702"/>
                    <a:pt x="76" y="37741"/>
                  </a:cubicBezTo>
                  <a:cubicBezTo>
                    <a:pt x="72" y="37834"/>
                    <a:pt x="94" y="37922"/>
                    <a:pt x="109" y="38014"/>
                  </a:cubicBezTo>
                  <a:cubicBezTo>
                    <a:pt x="123" y="38110"/>
                    <a:pt x="141" y="38204"/>
                    <a:pt x="164" y="38298"/>
                  </a:cubicBezTo>
                  <a:cubicBezTo>
                    <a:pt x="220" y="38524"/>
                    <a:pt x="279" y="38752"/>
                    <a:pt x="359" y="38971"/>
                  </a:cubicBezTo>
                  <a:cubicBezTo>
                    <a:pt x="391" y="39057"/>
                    <a:pt x="425" y="39145"/>
                    <a:pt x="456" y="39233"/>
                  </a:cubicBezTo>
                  <a:cubicBezTo>
                    <a:pt x="511" y="39379"/>
                    <a:pt x="572" y="39523"/>
                    <a:pt x="637" y="39667"/>
                  </a:cubicBezTo>
                  <a:cubicBezTo>
                    <a:pt x="657" y="39714"/>
                    <a:pt x="678" y="39762"/>
                    <a:pt x="699" y="39810"/>
                  </a:cubicBezTo>
                  <a:cubicBezTo>
                    <a:pt x="709" y="39839"/>
                    <a:pt x="722" y="39866"/>
                    <a:pt x="739" y="39892"/>
                  </a:cubicBezTo>
                  <a:cubicBezTo>
                    <a:pt x="754" y="39907"/>
                    <a:pt x="765" y="39921"/>
                    <a:pt x="780" y="39936"/>
                  </a:cubicBezTo>
                  <a:cubicBezTo>
                    <a:pt x="804" y="39962"/>
                    <a:pt x="838" y="39979"/>
                    <a:pt x="874" y="39984"/>
                  </a:cubicBezTo>
                  <a:cubicBezTo>
                    <a:pt x="878" y="39986"/>
                    <a:pt x="882" y="39989"/>
                    <a:pt x="886" y="39991"/>
                  </a:cubicBezTo>
                  <a:cubicBezTo>
                    <a:pt x="929" y="40016"/>
                    <a:pt x="962" y="40034"/>
                    <a:pt x="1011" y="40037"/>
                  </a:cubicBezTo>
                  <a:cubicBezTo>
                    <a:pt x="1017" y="40037"/>
                    <a:pt x="1021" y="40038"/>
                    <a:pt x="1026" y="40038"/>
                  </a:cubicBezTo>
                  <a:cubicBezTo>
                    <a:pt x="1041" y="40049"/>
                    <a:pt x="1058" y="40057"/>
                    <a:pt x="1075" y="40062"/>
                  </a:cubicBezTo>
                  <a:cubicBezTo>
                    <a:pt x="1138" y="40159"/>
                    <a:pt x="1200" y="40255"/>
                    <a:pt x="1265" y="40348"/>
                  </a:cubicBezTo>
                  <a:cubicBezTo>
                    <a:pt x="1339" y="40455"/>
                    <a:pt x="1408" y="40565"/>
                    <a:pt x="1487" y="40669"/>
                  </a:cubicBezTo>
                  <a:cubicBezTo>
                    <a:pt x="1526" y="40719"/>
                    <a:pt x="1565" y="40770"/>
                    <a:pt x="1605" y="40818"/>
                  </a:cubicBezTo>
                  <a:cubicBezTo>
                    <a:pt x="1622" y="40860"/>
                    <a:pt x="1648" y="40898"/>
                    <a:pt x="1680" y="40928"/>
                  </a:cubicBezTo>
                  <a:cubicBezTo>
                    <a:pt x="1725" y="40972"/>
                    <a:pt x="1769" y="41014"/>
                    <a:pt x="1817" y="41054"/>
                  </a:cubicBezTo>
                  <a:cubicBezTo>
                    <a:pt x="1827" y="41062"/>
                    <a:pt x="1836" y="41071"/>
                    <a:pt x="1846" y="41078"/>
                  </a:cubicBezTo>
                  <a:cubicBezTo>
                    <a:pt x="1871" y="41102"/>
                    <a:pt x="1897" y="41128"/>
                    <a:pt x="1925" y="41152"/>
                  </a:cubicBezTo>
                  <a:cubicBezTo>
                    <a:pt x="1960" y="41184"/>
                    <a:pt x="1996" y="41213"/>
                    <a:pt x="2033" y="41242"/>
                  </a:cubicBezTo>
                  <a:cubicBezTo>
                    <a:pt x="2059" y="41275"/>
                    <a:pt x="2085" y="41306"/>
                    <a:pt x="2112" y="41337"/>
                  </a:cubicBezTo>
                  <a:lnTo>
                    <a:pt x="2113" y="41338"/>
                  </a:lnTo>
                  <a:cubicBezTo>
                    <a:pt x="2115" y="41342"/>
                    <a:pt x="2117" y="41345"/>
                    <a:pt x="2119" y="41347"/>
                  </a:cubicBezTo>
                  <a:cubicBezTo>
                    <a:pt x="2141" y="41383"/>
                    <a:pt x="2168" y="41416"/>
                    <a:pt x="2198" y="41445"/>
                  </a:cubicBezTo>
                  <a:cubicBezTo>
                    <a:pt x="2266" y="41504"/>
                    <a:pt x="2336" y="41561"/>
                    <a:pt x="2411" y="41612"/>
                  </a:cubicBezTo>
                  <a:cubicBezTo>
                    <a:pt x="2411" y="41612"/>
                    <a:pt x="2412" y="41613"/>
                    <a:pt x="2412" y="41615"/>
                  </a:cubicBezTo>
                  <a:cubicBezTo>
                    <a:pt x="2436" y="41653"/>
                    <a:pt x="2468" y="41686"/>
                    <a:pt x="2505" y="41712"/>
                  </a:cubicBezTo>
                  <a:cubicBezTo>
                    <a:pt x="2597" y="41771"/>
                    <a:pt x="2697" y="41817"/>
                    <a:pt x="2801" y="41850"/>
                  </a:cubicBezTo>
                  <a:cubicBezTo>
                    <a:pt x="2894" y="41903"/>
                    <a:pt x="2988" y="41951"/>
                    <a:pt x="3083" y="41999"/>
                  </a:cubicBezTo>
                  <a:cubicBezTo>
                    <a:pt x="3149" y="42032"/>
                    <a:pt x="3218" y="42062"/>
                    <a:pt x="3289" y="42088"/>
                  </a:cubicBezTo>
                  <a:cubicBezTo>
                    <a:pt x="3335" y="42109"/>
                    <a:pt x="3384" y="42123"/>
                    <a:pt x="3433" y="42133"/>
                  </a:cubicBezTo>
                  <a:cubicBezTo>
                    <a:pt x="3441" y="42134"/>
                    <a:pt x="3448" y="42134"/>
                    <a:pt x="3455" y="42134"/>
                  </a:cubicBezTo>
                  <a:cubicBezTo>
                    <a:pt x="3485" y="42134"/>
                    <a:pt x="3512" y="42126"/>
                    <a:pt x="3541" y="42117"/>
                  </a:cubicBezTo>
                  <a:cubicBezTo>
                    <a:pt x="3549" y="42115"/>
                    <a:pt x="3555" y="42113"/>
                    <a:pt x="3562" y="42110"/>
                  </a:cubicBezTo>
                  <a:cubicBezTo>
                    <a:pt x="3568" y="42118"/>
                    <a:pt x="3574" y="42127"/>
                    <a:pt x="3581" y="42134"/>
                  </a:cubicBezTo>
                  <a:cubicBezTo>
                    <a:pt x="3619" y="42175"/>
                    <a:pt x="3659" y="42214"/>
                    <a:pt x="3713" y="42233"/>
                  </a:cubicBezTo>
                  <a:cubicBezTo>
                    <a:pt x="3753" y="42245"/>
                    <a:pt x="3794" y="42253"/>
                    <a:pt x="3835" y="42258"/>
                  </a:cubicBezTo>
                  <a:cubicBezTo>
                    <a:pt x="3882" y="42262"/>
                    <a:pt x="3931" y="42262"/>
                    <a:pt x="3978" y="42262"/>
                  </a:cubicBezTo>
                  <a:cubicBezTo>
                    <a:pt x="4100" y="42261"/>
                    <a:pt x="4223" y="42239"/>
                    <a:pt x="4345" y="42217"/>
                  </a:cubicBezTo>
                  <a:cubicBezTo>
                    <a:pt x="4389" y="42209"/>
                    <a:pt x="4435" y="42198"/>
                    <a:pt x="4481" y="42190"/>
                  </a:cubicBezTo>
                  <a:cubicBezTo>
                    <a:pt x="4649" y="42155"/>
                    <a:pt x="4813" y="42109"/>
                    <a:pt x="4975" y="42051"/>
                  </a:cubicBezTo>
                  <a:cubicBezTo>
                    <a:pt x="5062" y="42018"/>
                    <a:pt x="5147" y="41981"/>
                    <a:pt x="5229" y="41939"/>
                  </a:cubicBezTo>
                  <a:cubicBezTo>
                    <a:pt x="5309" y="41899"/>
                    <a:pt x="5377" y="41850"/>
                    <a:pt x="5402" y="41760"/>
                  </a:cubicBezTo>
                  <a:cubicBezTo>
                    <a:pt x="5413" y="41711"/>
                    <a:pt x="5408" y="41659"/>
                    <a:pt x="5386" y="41612"/>
                  </a:cubicBezTo>
                  <a:cubicBezTo>
                    <a:pt x="5429" y="41577"/>
                    <a:pt x="5467" y="41536"/>
                    <a:pt x="5502" y="41491"/>
                  </a:cubicBezTo>
                  <a:cubicBezTo>
                    <a:pt x="5554" y="41458"/>
                    <a:pt x="5600" y="41416"/>
                    <a:pt x="5637" y="41366"/>
                  </a:cubicBezTo>
                  <a:cubicBezTo>
                    <a:pt x="5681" y="41305"/>
                    <a:pt x="5720" y="41241"/>
                    <a:pt x="5755" y="41174"/>
                  </a:cubicBezTo>
                  <a:cubicBezTo>
                    <a:pt x="5840" y="40999"/>
                    <a:pt x="5898" y="40812"/>
                    <a:pt x="5929" y="40621"/>
                  </a:cubicBezTo>
                  <a:cubicBezTo>
                    <a:pt x="5942" y="40540"/>
                    <a:pt x="5952" y="40457"/>
                    <a:pt x="5959" y="40374"/>
                  </a:cubicBezTo>
                  <a:cubicBezTo>
                    <a:pt x="5963" y="40333"/>
                    <a:pt x="5970" y="40286"/>
                    <a:pt x="5970" y="40243"/>
                  </a:cubicBezTo>
                  <a:cubicBezTo>
                    <a:pt x="5970" y="40211"/>
                    <a:pt x="5969" y="40179"/>
                    <a:pt x="5965" y="40147"/>
                  </a:cubicBezTo>
                  <a:cubicBezTo>
                    <a:pt x="5961" y="40122"/>
                    <a:pt x="5954" y="40097"/>
                    <a:pt x="5945" y="40073"/>
                  </a:cubicBezTo>
                  <a:cubicBezTo>
                    <a:pt x="5942" y="40065"/>
                    <a:pt x="5938" y="40056"/>
                    <a:pt x="5932" y="40050"/>
                  </a:cubicBezTo>
                  <a:cubicBezTo>
                    <a:pt x="5935" y="40030"/>
                    <a:pt x="5936" y="40012"/>
                    <a:pt x="5939" y="39993"/>
                  </a:cubicBezTo>
                  <a:cubicBezTo>
                    <a:pt x="5958" y="39819"/>
                    <a:pt x="5961" y="39641"/>
                    <a:pt x="5962" y="39466"/>
                  </a:cubicBezTo>
                  <a:cubicBezTo>
                    <a:pt x="5962" y="39202"/>
                    <a:pt x="5923" y="38942"/>
                    <a:pt x="5862" y="38687"/>
                  </a:cubicBezTo>
                  <a:cubicBezTo>
                    <a:pt x="5844" y="38608"/>
                    <a:pt x="5823" y="38528"/>
                    <a:pt x="5802" y="38449"/>
                  </a:cubicBezTo>
                  <a:cubicBezTo>
                    <a:pt x="5789" y="38375"/>
                    <a:pt x="5773" y="38301"/>
                    <a:pt x="5753" y="38230"/>
                  </a:cubicBezTo>
                  <a:cubicBezTo>
                    <a:pt x="5745" y="38121"/>
                    <a:pt x="5735" y="38013"/>
                    <a:pt x="5724" y="37904"/>
                  </a:cubicBezTo>
                  <a:cubicBezTo>
                    <a:pt x="5717" y="37839"/>
                    <a:pt x="5705" y="37776"/>
                    <a:pt x="5695" y="37711"/>
                  </a:cubicBezTo>
                  <a:cubicBezTo>
                    <a:pt x="5681" y="37628"/>
                    <a:pt x="5667" y="37543"/>
                    <a:pt x="5636" y="37464"/>
                  </a:cubicBezTo>
                  <a:cubicBezTo>
                    <a:pt x="5626" y="37439"/>
                    <a:pt x="5611" y="37417"/>
                    <a:pt x="5591" y="37399"/>
                  </a:cubicBezTo>
                  <a:cubicBezTo>
                    <a:pt x="5577" y="37233"/>
                    <a:pt x="5550" y="37067"/>
                    <a:pt x="5529" y="36902"/>
                  </a:cubicBezTo>
                  <a:cubicBezTo>
                    <a:pt x="5507" y="36721"/>
                    <a:pt x="5494" y="36537"/>
                    <a:pt x="5478" y="36357"/>
                  </a:cubicBezTo>
                  <a:cubicBezTo>
                    <a:pt x="5464" y="36192"/>
                    <a:pt x="5442" y="36029"/>
                    <a:pt x="5427" y="35864"/>
                  </a:cubicBezTo>
                  <a:cubicBezTo>
                    <a:pt x="5426" y="35761"/>
                    <a:pt x="5429" y="35659"/>
                    <a:pt x="5435" y="35555"/>
                  </a:cubicBezTo>
                  <a:lnTo>
                    <a:pt x="5435" y="35555"/>
                  </a:lnTo>
                  <a:cubicBezTo>
                    <a:pt x="5434" y="35564"/>
                    <a:pt x="5434" y="35570"/>
                    <a:pt x="5433" y="35578"/>
                  </a:cubicBezTo>
                  <a:cubicBezTo>
                    <a:pt x="5446" y="35419"/>
                    <a:pt x="5461" y="35260"/>
                    <a:pt x="5466" y="35099"/>
                  </a:cubicBezTo>
                  <a:cubicBezTo>
                    <a:pt x="5486" y="35090"/>
                    <a:pt x="5504" y="35076"/>
                    <a:pt x="5519" y="35060"/>
                  </a:cubicBezTo>
                  <a:lnTo>
                    <a:pt x="5519" y="35063"/>
                  </a:lnTo>
                  <a:cubicBezTo>
                    <a:pt x="5557" y="35023"/>
                    <a:pt x="5579" y="34982"/>
                    <a:pt x="5582" y="34931"/>
                  </a:cubicBezTo>
                  <a:cubicBezTo>
                    <a:pt x="5599" y="34861"/>
                    <a:pt x="5597" y="34784"/>
                    <a:pt x="5601" y="34716"/>
                  </a:cubicBezTo>
                  <a:cubicBezTo>
                    <a:pt x="5605" y="34648"/>
                    <a:pt x="5610" y="34576"/>
                    <a:pt x="5614" y="34507"/>
                  </a:cubicBezTo>
                  <a:lnTo>
                    <a:pt x="5614" y="34507"/>
                  </a:lnTo>
                  <a:cubicBezTo>
                    <a:pt x="5613" y="34515"/>
                    <a:pt x="5613" y="34523"/>
                    <a:pt x="5611" y="34531"/>
                  </a:cubicBezTo>
                  <a:cubicBezTo>
                    <a:pt x="5622" y="34401"/>
                    <a:pt x="5635" y="34274"/>
                    <a:pt x="5652" y="34147"/>
                  </a:cubicBezTo>
                  <a:cubicBezTo>
                    <a:pt x="5668" y="34028"/>
                    <a:pt x="5689" y="33913"/>
                    <a:pt x="5711" y="33797"/>
                  </a:cubicBezTo>
                  <a:cubicBezTo>
                    <a:pt x="5745" y="33661"/>
                    <a:pt x="5777" y="33527"/>
                    <a:pt x="5816" y="33393"/>
                  </a:cubicBezTo>
                  <a:cubicBezTo>
                    <a:pt x="5850" y="33272"/>
                    <a:pt x="5886" y="33155"/>
                    <a:pt x="5922" y="33035"/>
                  </a:cubicBezTo>
                  <a:cubicBezTo>
                    <a:pt x="6003" y="32769"/>
                    <a:pt x="6088" y="32501"/>
                    <a:pt x="6153" y="32230"/>
                  </a:cubicBezTo>
                  <a:cubicBezTo>
                    <a:pt x="6182" y="32109"/>
                    <a:pt x="6210" y="31989"/>
                    <a:pt x="6240" y="31867"/>
                  </a:cubicBezTo>
                  <a:cubicBezTo>
                    <a:pt x="6253" y="31841"/>
                    <a:pt x="6265" y="31812"/>
                    <a:pt x="6278" y="31786"/>
                  </a:cubicBezTo>
                  <a:cubicBezTo>
                    <a:pt x="6302" y="31727"/>
                    <a:pt x="6329" y="31668"/>
                    <a:pt x="6354" y="31607"/>
                  </a:cubicBezTo>
                  <a:cubicBezTo>
                    <a:pt x="6369" y="31578"/>
                    <a:pt x="6381" y="31546"/>
                    <a:pt x="6392" y="31514"/>
                  </a:cubicBezTo>
                  <a:cubicBezTo>
                    <a:pt x="6409" y="31461"/>
                    <a:pt x="6413" y="31403"/>
                    <a:pt x="6426" y="31346"/>
                  </a:cubicBezTo>
                  <a:lnTo>
                    <a:pt x="6426" y="31346"/>
                  </a:lnTo>
                  <a:lnTo>
                    <a:pt x="6424" y="31348"/>
                  </a:lnTo>
                  <a:cubicBezTo>
                    <a:pt x="6430" y="31322"/>
                    <a:pt x="6437" y="31298"/>
                    <a:pt x="6447" y="31275"/>
                  </a:cubicBezTo>
                  <a:cubicBezTo>
                    <a:pt x="6505" y="31119"/>
                    <a:pt x="6579" y="30970"/>
                    <a:pt x="6644" y="30817"/>
                  </a:cubicBezTo>
                  <a:cubicBezTo>
                    <a:pt x="6677" y="30740"/>
                    <a:pt x="6711" y="30665"/>
                    <a:pt x="6737" y="30586"/>
                  </a:cubicBezTo>
                  <a:cubicBezTo>
                    <a:pt x="6751" y="30546"/>
                    <a:pt x="6765" y="30506"/>
                    <a:pt x="6778" y="30464"/>
                  </a:cubicBezTo>
                  <a:cubicBezTo>
                    <a:pt x="6792" y="30421"/>
                    <a:pt x="6802" y="30376"/>
                    <a:pt x="6805" y="30332"/>
                  </a:cubicBezTo>
                  <a:lnTo>
                    <a:pt x="6805" y="30322"/>
                  </a:lnTo>
                  <a:cubicBezTo>
                    <a:pt x="6845" y="30251"/>
                    <a:pt x="6881" y="30177"/>
                    <a:pt x="6912" y="30101"/>
                  </a:cubicBezTo>
                  <a:cubicBezTo>
                    <a:pt x="6955" y="29996"/>
                    <a:pt x="6995" y="29891"/>
                    <a:pt x="7032" y="29783"/>
                  </a:cubicBezTo>
                  <a:cubicBezTo>
                    <a:pt x="7106" y="29568"/>
                    <a:pt x="7181" y="29352"/>
                    <a:pt x="7251" y="29137"/>
                  </a:cubicBezTo>
                  <a:cubicBezTo>
                    <a:pt x="7274" y="29067"/>
                    <a:pt x="7298" y="28997"/>
                    <a:pt x="7320" y="28928"/>
                  </a:cubicBezTo>
                  <a:cubicBezTo>
                    <a:pt x="7331" y="28903"/>
                    <a:pt x="7340" y="28880"/>
                    <a:pt x="7351" y="28856"/>
                  </a:cubicBezTo>
                  <a:cubicBezTo>
                    <a:pt x="7375" y="28789"/>
                    <a:pt x="7403" y="28723"/>
                    <a:pt x="7426" y="28655"/>
                  </a:cubicBezTo>
                  <a:cubicBezTo>
                    <a:pt x="7451" y="28579"/>
                    <a:pt x="7473" y="28502"/>
                    <a:pt x="7492" y="28423"/>
                  </a:cubicBezTo>
                  <a:cubicBezTo>
                    <a:pt x="7533" y="28309"/>
                    <a:pt x="7573" y="28192"/>
                    <a:pt x="7605" y="28074"/>
                  </a:cubicBezTo>
                  <a:cubicBezTo>
                    <a:pt x="7653" y="27901"/>
                    <a:pt x="7695" y="27729"/>
                    <a:pt x="7735" y="27555"/>
                  </a:cubicBezTo>
                  <a:cubicBezTo>
                    <a:pt x="7776" y="27389"/>
                    <a:pt x="7808" y="27223"/>
                    <a:pt x="7831" y="27054"/>
                  </a:cubicBezTo>
                  <a:cubicBezTo>
                    <a:pt x="7851" y="26867"/>
                    <a:pt x="7856" y="26680"/>
                    <a:pt x="7848" y="26493"/>
                  </a:cubicBezTo>
                  <a:cubicBezTo>
                    <a:pt x="7837" y="26196"/>
                    <a:pt x="7799" y="25896"/>
                    <a:pt x="7686" y="25621"/>
                  </a:cubicBezTo>
                  <a:cubicBezTo>
                    <a:pt x="7640" y="25511"/>
                    <a:pt x="7587" y="25367"/>
                    <a:pt x="7479" y="25300"/>
                  </a:cubicBezTo>
                  <a:cubicBezTo>
                    <a:pt x="7412" y="25010"/>
                    <a:pt x="7316" y="24727"/>
                    <a:pt x="7216" y="24446"/>
                  </a:cubicBezTo>
                  <a:cubicBezTo>
                    <a:pt x="7089" y="24083"/>
                    <a:pt x="6968" y="23716"/>
                    <a:pt x="6845" y="23351"/>
                  </a:cubicBezTo>
                  <a:cubicBezTo>
                    <a:pt x="6787" y="23181"/>
                    <a:pt x="6719" y="23015"/>
                    <a:pt x="6642" y="22854"/>
                  </a:cubicBezTo>
                  <a:cubicBezTo>
                    <a:pt x="6597" y="22760"/>
                    <a:pt x="6551" y="22663"/>
                    <a:pt x="6496" y="22575"/>
                  </a:cubicBezTo>
                  <a:cubicBezTo>
                    <a:pt x="6455" y="22506"/>
                    <a:pt x="6415" y="22439"/>
                    <a:pt x="6357" y="22384"/>
                  </a:cubicBezTo>
                  <a:cubicBezTo>
                    <a:pt x="6341" y="22368"/>
                    <a:pt x="6322" y="22356"/>
                    <a:pt x="6302" y="22348"/>
                  </a:cubicBezTo>
                  <a:cubicBezTo>
                    <a:pt x="6286" y="22294"/>
                    <a:pt x="6270" y="22240"/>
                    <a:pt x="6256" y="22186"/>
                  </a:cubicBezTo>
                  <a:cubicBezTo>
                    <a:pt x="6181" y="21870"/>
                    <a:pt x="6115" y="21555"/>
                    <a:pt x="6051" y="21238"/>
                  </a:cubicBezTo>
                  <a:cubicBezTo>
                    <a:pt x="5983" y="20897"/>
                    <a:pt x="5919" y="20556"/>
                    <a:pt x="5868" y="20211"/>
                  </a:cubicBezTo>
                  <a:lnTo>
                    <a:pt x="5868" y="20211"/>
                  </a:lnTo>
                  <a:cubicBezTo>
                    <a:pt x="5869" y="20214"/>
                    <a:pt x="5869" y="20218"/>
                    <a:pt x="5871" y="20223"/>
                  </a:cubicBezTo>
                  <a:cubicBezTo>
                    <a:pt x="5856" y="20091"/>
                    <a:pt x="5839" y="19962"/>
                    <a:pt x="5830" y="19831"/>
                  </a:cubicBezTo>
                  <a:cubicBezTo>
                    <a:pt x="5822" y="19708"/>
                    <a:pt x="5816" y="19584"/>
                    <a:pt x="5815" y="19460"/>
                  </a:cubicBezTo>
                  <a:cubicBezTo>
                    <a:pt x="5820" y="19359"/>
                    <a:pt x="5825" y="19258"/>
                    <a:pt x="5833" y="19158"/>
                  </a:cubicBezTo>
                  <a:cubicBezTo>
                    <a:pt x="5841" y="19075"/>
                    <a:pt x="5854" y="18993"/>
                    <a:pt x="5865" y="18910"/>
                  </a:cubicBezTo>
                  <a:lnTo>
                    <a:pt x="5865" y="18910"/>
                  </a:lnTo>
                  <a:cubicBezTo>
                    <a:pt x="5864" y="18911"/>
                    <a:pt x="5864" y="18913"/>
                    <a:pt x="5864" y="18914"/>
                  </a:cubicBezTo>
                  <a:cubicBezTo>
                    <a:pt x="5889" y="18773"/>
                    <a:pt x="5916" y="18633"/>
                    <a:pt x="5945" y="18494"/>
                  </a:cubicBezTo>
                  <a:cubicBezTo>
                    <a:pt x="5970" y="18376"/>
                    <a:pt x="6003" y="18261"/>
                    <a:pt x="6026" y="18143"/>
                  </a:cubicBezTo>
                  <a:cubicBezTo>
                    <a:pt x="6074" y="17892"/>
                    <a:pt x="6113" y="17642"/>
                    <a:pt x="6178" y="17395"/>
                  </a:cubicBezTo>
                  <a:cubicBezTo>
                    <a:pt x="6240" y="17151"/>
                    <a:pt x="6304" y="16910"/>
                    <a:pt x="6365" y="16666"/>
                  </a:cubicBezTo>
                  <a:cubicBezTo>
                    <a:pt x="6427" y="16422"/>
                    <a:pt x="6487" y="16176"/>
                    <a:pt x="6548" y="15930"/>
                  </a:cubicBezTo>
                  <a:lnTo>
                    <a:pt x="6548" y="15930"/>
                  </a:lnTo>
                  <a:cubicBezTo>
                    <a:pt x="6545" y="15938"/>
                    <a:pt x="6544" y="15946"/>
                    <a:pt x="6541" y="15954"/>
                  </a:cubicBezTo>
                  <a:cubicBezTo>
                    <a:pt x="6583" y="15806"/>
                    <a:pt x="6626" y="15658"/>
                    <a:pt x="6671" y="15511"/>
                  </a:cubicBezTo>
                  <a:cubicBezTo>
                    <a:pt x="6717" y="15361"/>
                    <a:pt x="6767" y="15210"/>
                    <a:pt x="6798" y="15058"/>
                  </a:cubicBezTo>
                  <a:cubicBezTo>
                    <a:pt x="6831" y="14906"/>
                    <a:pt x="6866" y="14756"/>
                    <a:pt x="6891" y="14603"/>
                  </a:cubicBezTo>
                  <a:cubicBezTo>
                    <a:pt x="6917" y="14457"/>
                    <a:pt x="6939" y="14311"/>
                    <a:pt x="6961" y="14163"/>
                  </a:cubicBezTo>
                  <a:cubicBezTo>
                    <a:pt x="7008" y="13855"/>
                    <a:pt x="7062" y="13549"/>
                    <a:pt x="7111" y="13240"/>
                  </a:cubicBezTo>
                  <a:cubicBezTo>
                    <a:pt x="7136" y="13079"/>
                    <a:pt x="7149" y="12916"/>
                    <a:pt x="7162" y="12752"/>
                  </a:cubicBezTo>
                  <a:cubicBezTo>
                    <a:pt x="7167" y="12683"/>
                    <a:pt x="7166" y="12613"/>
                    <a:pt x="7167" y="12543"/>
                  </a:cubicBezTo>
                  <a:cubicBezTo>
                    <a:pt x="7168" y="12522"/>
                    <a:pt x="7168" y="12501"/>
                    <a:pt x="7167" y="12480"/>
                  </a:cubicBezTo>
                  <a:cubicBezTo>
                    <a:pt x="7168" y="12453"/>
                    <a:pt x="7168" y="12425"/>
                    <a:pt x="7170" y="12397"/>
                  </a:cubicBezTo>
                  <a:lnTo>
                    <a:pt x="7170" y="12407"/>
                  </a:lnTo>
                  <a:cubicBezTo>
                    <a:pt x="7181" y="12157"/>
                    <a:pt x="7193" y="11909"/>
                    <a:pt x="7181" y="11660"/>
                  </a:cubicBezTo>
                  <a:cubicBezTo>
                    <a:pt x="7168" y="11418"/>
                    <a:pt x="7154" y="11174"/>
                    <a:pt x="7128" y="10932"/>
                  </a:cubicBezTo>
                  <a:cubicBezTo>
                    <a:pt x="7100" y="10683"/>
                    <a:pt x="7061" y="10437"/>
                    <a:pt x="7019" y="10190"/>
                  </a:cubicBezTo>
                  <a:cubicBezTo>
                    <a:pt x="6979" y="9951"/>
                    <a:pt x="6934" y="9718"/>
                    <a:pt x="6878" y="9483"/>
                  </a:cubicBezTo>
                  <a:lnTo>
                    <a:pt x="6878" y="9485"/>
                  </a:lnTo>
                  <a:cubicBezTo>
                    <a:pt x="6830" y="9276"/>
                    <a:pt x="6787" y="9065"/>
                    <a:pt x="6729" y="8857"/>
                  </a:cubicBezTo>
                  <a:cubicBezTo>
                    <a:pt x="6667" y="8647"/>
                    <a:pt x="6597" y="8440"/>
                    <a:pt x="6523" y="8233"/>
                  </a:cubicBezTo>
                  <a:cubicBezTo>
                    <a:pt x="6382" y="7832"/>
                    <a:pt x="6238" y="7434"/>
                    <a:pt x="6086" y="7038"/>
                  </a:cubicBezTo>
                  <a:lnTo>
                    <a:pt x="6086" y="7038"/>
                  </a:lnTo>
                  <a:lnTo>
                    <a:pt x="6094" y="7059"/>
                  </a:lnTo>
                  <a:cubicBezTo>
                    <a:pt x="6032" y="6894"/>
                    <a:pt x="5972" y="6726"/>
                    <a:pt x="5916" y="6558"/>
                  </a:cubicBezTo>
                  <a:cubicBezTo>
                    <a:pt x="5863" y="6400"/>
                    <a:pt x="5819" y="6237"/>
                    <a:pt x="5771" y="6077"/>
                  </a:cubicBezTo>
                  <a:cubicBezTo>
                    <a:pt x="5723" y="5909"/>
                    <a:pt x="5671" y="5743"/>
                    <a:pt x="5614" y="5578"/>
                  </a:cubicBezTo>
                  <a:cubicBezTo>
                    <a:pt x="5558" y="5420"/>
                    <a:pt x="5511" y="5259"/>
                    <a:pt x="5471" y="5095"/>
                  </a:cubicBezTo>
                  <a:cubicBezTo>
                    <a:pt x="5425" y="4883"/>
                    <a:pt x="5388" y="4669"/>
                    <a:pt x="5345" y="4456"/>
                  </a:cubicBezTo>
                  <a:cubicBezTo>
                    <a:pt x="5323" y="4348"/>
                    <a:pt x="5300" y="4240"/>
                    <a:pt x="5278" y="4134"/>
                  </a:cubicBezTo>
                  <a:cubicBezTo>
                    <a:pt x="5260" y="4036"/>
                    <a:pt x="5251" y="3935"/>
                    <a:pt x="5239" y="3838"/>
                  </a:cubicBezTo>
                  <a:lnTo>
                    <a:pt x="5239" y="3838"/>
                  </a:lnTo>
                  <a:lnTo>
                    <a:pt x="5240" y="3839"/>
                  </a:lnTo>
                  <a:cubicBezTo>
                    <a:pt x="5213" y="3546"/>
                    <a:pt x="5199" y="3249"/>
                    <a:pt x="5192" y="2953"/>
                  </a:cubicBezTo>
                  <a:cubicBezTo>
                    <a:pt x="5191" y="2814"/>
                    <a:pt x="5190" y="2675"/>
                    <a:pt x="5184" y="2535"/>
                  </a:cubicBezTo>
                  <a:cubicBezTo>
                    <a:pt x="5179" y="2392"/>
                    <a:pt x="5165" y="2251"/>
                    <a:pt x="5150" y="2107"/>
                  </a:cubicBezTo>
                  <a:lnTo>
                    <a:pt x="5150" y="2107"/>
                  </a:lnTo>
                  <a:cubicBezTo>
                    <a:pt x="5151" y="2108"/>
                    <a:pt x="5151" y="2110"/>
                    <a:pt x="5151" y="2112"/>
                  </a:cubicBezTo>
                  <a:cubicBezTo>
                    <a:pt x="5121" y="1771"/>
                    <a:pt x="5100" y="1423"/>
                    <a:pt x="4982" y="1097"/>
                  </a:cubicBezTo>
                  <a:cubicBezTo>
                    <a:pt x="4929" y="943"/>
                    <a:pt x="4878" y="787"/>
                    <a:pt x="4809" y="638"/>
                  </a:cubicBezTo>
                  <a:cubicBezTo>
                    <a:pt x="4746" y="500"/>
                    <a:pt x="4659" y="373"/>
                    <a:pt x="4554" y="263"/>
                  </a:cubicBezTo>
                  <a:cubicBezTo>
                    <a:pt x="4487" y="197"/>
                    <a:pt x="4423" y="132"/>
                    <a:pt x="4337" y="90"/>
                  </a:cubicBezTo>
                  <a:cubicBezTo>
                    <a:pt x="4271" y="57"/>
                    <a:pt x="4199" y="33"/>
                    <a:pt x="4126" y="19"/>
                  </a:cubicBezTo>
                  <a:cubicBezTo>
                    <a:pt x="4055" y="7"/>
                    <a:pt x="3984" y="1"/>
                    <a:pt x="3912" y="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42"/>
            <p:cNvSpPr/>
            <p:nvPr/>
          </p:nvSpPr>
          <p:spPr>
            <a:xfrm>
              <a:off x="5597250" y="1427675"/>
              <a:ext cx="66225" cy="107925"/>
            </a:xfrm>
            <a:custGeom>
              <a:avLst/>
              <a:gdLst/>
              <a:ahLst/>
              <a:cxnLst/>
              <a:rect l="l" t="t" r="r" b="b"/>
              <a:pathLst>
                <a:path w="2649" h="4317" extrusionOk="0">
                  <a:moveTo>
                    <a:pt x="195" y="0"/>
                  </a:moveTo>
                  <a:cubicBezTo>
                    <a:pt x="174" y="0"/>
                    <a:pt x="152" y="4"/>
                    <a:pt x="132" y="12"/>
                  </a:cubicBezTo>
                  <a:cubicBezTo>
                    <a:pt x="37" y="47"/>
                    <a:pt x="0" y="149"/>
                    <a:pt x="30" y="243"/>
                  </a:cubicBezTo>
                  <a:cubicBezTo>
                    <a:pt x="38" y="262"/>
                    <a:pt x="49" y="281"/>
                    <a:pt x="62" y="297"/>
                  </a:cubicBezTo>
                  <a:cubicBezTo>
                    <a:pt x="87" y="330"/>
                    <a:pt x="111" y="365"/>
                    <a:pt x="133" y="401"/>
                  </a:cubicBezTo>
                  <a:cubicBezTo>
                    <a:pt x="190" y="489"/>
                    <a:pt x="247" y="575"/>
                    <a:pt x="304" y="662"/>
                  </a:cubicBezTo>
                  <a:cubicBezTo>
                    <a:pt x="426" y="841"/>
                    <a:pt x="548" y="1020"/>
                    <a:pt x="671" y="1197"/>
                  </a:cubicBezTo>
                  <a:cubicBezTo>
                    <a:pt x="798" y="1381"/>
                    <a:pt x="922" y="1568"/>
                    <a:pt x="1046" y="1753"/>
                  </a:cubicBezTo>
                  <a:cubicBezTo>
                    <a:pt x="1166" y="1933"/>
                    <a:pt x="1288" y="2111"/>
                    <a:pt x="1408" y="2292"/>
                  </a:cubicBezTo>
                  <a:cubicBezTo>
                    <a:pt x="1519" y="2472"/>
                    <a:pt x="1634" y="2648"/>
                    <a:pt x="1734" y="2836"/>
                  </a:cubicBezTo>
                  <a:cubicBezTo>
                    <a:pt x="1828" y="3009"/>
                    <a:pt x="1926" y="3179"/>
                    <a:pt x="2015" y="3356"/>
                  </a:cubicBezTo>
                  <a:lnTo>
                    <a:pt x="2013" y="3350"/>
                  </a:lnTo>
                  <a:lnTo>
                    <a:pt x="2013" y="3350"/>
                  </a:lnTo>
                  <a:cubicBezTo>
                    <a:pt x="2014" y="3353"/>
                    <a:pt x="2015" y="3355"/>
                    <a:pt x="2017" y="3358"/>
                  </a:cubicBezTo>
                  <a:lnTo>
                    <a:pt x="2021" y="3368"/>
                  </a:lnTo>
                  <a:lnTo>
                    <a:pt x="2018" y="3362"/>
                  </a:lnTo>
                  <a:lnTo>
                    <a:pt x="2018" y="3362"/>
                  </a:lnTo>
                  <a:cubicBezTo>
                    <a:pt x="2062" y="3463"/>
                    <a:pt x="2098" y="3568"/>
                    <a:pt x="2136" y="3671"/>
                  </a:cubicBezTo>
                  <a:cubicBezTo>
                    <a:pt x="2165" y="3747"/>
                    <a:pt x="2189" y="3823"/>
                    <a:pt x="2213" y="3899"/>
                  </a:cubicBezTo>
                  <a:lnTo>
                    <a:pt x="2213" y="3897"/>
                  </a:lnTo>
                  <a:cubicBezTo>
                    <a:pt x="2213" y="3899"/>
                    <a:pt x="2214" y="3900"/>
                    <a:pt x="2214" y="3902"/>
                  </a:cubicBezTo>
                  <a:cubicBezTo>
                    <a:pt x="2217" y="3908"/>
                    <a:pt x="2219" y="3914"/>
                    <a:pt x="2221" y="3919"/>
                  </a:cubicBezTo>
                  <a:cubicBezTo>
                    <a:pt x="2220" y="3917"/>
                    <a:pt x="2219" y="3915"/>
                    <a:pt x="2218" y="3912"/>
                  </a:cubicBezTo>
                  <a:lnTo>
                    <a:pt x="2218" y="3912"/>
                  </a:lnTo>
                  <a:cubicBezTo>
                    <a:pt x="2242" y="4000"/>
                    <a:pt x="2262" y="4090"/>
                    <a:pt x="2282" y="4180"/>
                  </a:cubicBezTo>
                  <a:cubicBezTo>
                    <a:pt x="2302" y="4260"/>
                    <a:pt x="2374" y="4316"/>
                    <a:pt x="2456" y="4316"/>
                  </a:cubicBezTo>
                  <a:cubicBezTo>
                    <a:pt x="2470" y="4316"/>
                    <a:pt x="2483" y="4314"/>
                    <a:pt x="2495" y="4311"/>
                  </a:cubicBezTo>
                  <a:cubicBezTo>
                    <a:pt x="2590" y="4287"/>
                    <a:pt x="2648" y="4192"/>
                    <a:pt x="2627" y="4097"/>
                  </a:cubicBezTo>
                  <a:cubicBezTo>
                    <a:pt x="2590" y="3920"/>
                    <a:pt x="2542" y="3747"/>
                    <a:pt x="2483" y="3577"/>
                  </a:cubicBezTo>
                  <a:cubicBezTo>
                    <a:pt x="2430" y="3431"/>
                    <a:pt x="2380" y="3285"/>
                    <a:pt x="2309" y="3147"/>
                  </a:cubicBezTo>
                  <a:cubicBezTo>
                    <a:pt x="2234" y="3002"/>
                    <a:pt x="2152" y="2859"/>
                    <a:pt x="2074" y="2714"/>
                  </a:cubicBezTo>
                  <a:cubicBezTo>
                    <a:pt x="1907" y="2401"/>
                    <a:pt x="1711" y="2101"/>
                    <a:pt x="1511" y="1806"/>
                  </a:cubicBezTo>
                  <a:cubicBezTo>
                    <a:pt x="1312" y="1511"/>
                    <a:pt x="1114" y="1208"/>
                    <a:pt x="907" y="914"/>
                  </a:cubicBezTo>
                  <a:cubicBezTo>
                    <a:pt x="801" y="761"/>
                    <a:pt x="697" y="606"/>
                    <a:pt x="593" y="452"/>
                  </a:cubicBezTo>
                  <a:cubicBezTo>
                    <a:pt x="543" y="377"/>
                    <a:pt x="494" y="303"/>
                    <a:pt x="445" y="226"/>
                  </a:cubicBezTo>
                  <a:cubicBezTo>
                    <a:pt x="417" y="184"/>
                    <a:pt x="387" y="142"/>
                    <a:pt x="358" y="100"/>
                  </a:cubicBezTo>
                  <a:cubicBezTo>
                    <a:pt x="330" y="36"/>
                    <a:pt x="262" y="0"/>
                    <a:pt x="19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42"/>
            <p:cNvSpPr/>
            <p:nvPr/>
          </p:nvSpPr>
          <p:spPr>
            <a:xfrm>
              <a:off x="5660375" y="1346675"/>
              <a:ext cx="102800" cy="122525"/>
            </a:xfrm>
            <a:custGeom>
              <a:avLst/>
              <a:gdLst/>
              <a:ahLst/>
              <a:cxnLst/>
              <a:rect l="l" t="t" r="r" b="b"/>
              <a:pathLst>
                <a:path w="4112" h="4901" extrusionOk="0">
                  <a:moveTo>
                    <a:pt x="3912" y="0"/>
                  </a:moveTo>
                  <a:cubicBezTo>
                    <a:pt x="3860" y="0"/>
                    <a:pt x="3809" y="22"/>
                    <a:pt x="3773" y="64"/>
                  </a:cubicBezTo>
                  <a:lnTo>
                    <a:pt x="3773" y="65"/>
                  </a:lnTo>
                  <a:cubicBezTo>
                    <a:pt x="3721" y="119"/>
                    <a:pt x="3668" y="173"/>
                    <a:pt x="3610" y="222"/>
                  </a:cubicBezTo>
                  <a:cubicBezTo>
                    <a:pt x="3555" y="268"/>
                    <a:pt x="3496" y="310"/>
                    <a:pt x="3446" y="361"/>
                  </a:cubicBezTo>
                  <a:cubicBezTo>
                    <a:pt x="3375" y="436"/>
                    <a:pt x="3314" y="517"/>
                    <a:pt x="3245" y="593"/>
                  </a:cubicBezTo>
                  <a:cubicBezTo>
                    <a:pt x="3172" y="673"/>
                    <a:pt x="3091" y="749"/>
                    <a:pt x="3013" y="826"/>
                  </a:cubicBezTo>
                  <a:cubicBezTo>
                    <a:pt x="2928" y="911"/>
                    <a:pt x="2839" y="991"/>
                    <a:pt x="2749" y="1071"/>
                  </a:cubicBezTo>
                  <a:cubicBezTo>
                    <a:pt x="2546" y="1252"/>
                    <a:pt x="2362" y="1449"/>
                    <a:pt x="2177" y="1648"/>
                  </a:cubicBezTo>
                  <a:lnTo>
                    <a:pt x="2178" y="1647"/>
                  </a:lnTo>
                  <a:lnTo>
                    <a:pt x="2178" y="1647"/>
                  </a:lnTo>
                  <a:cubicBezTo>
                    <a:pt x="2103" y="1728"/>
                    <a:pt x="2023" y="1803"/>
                    <a:pt x="1946" y="1882"/>
                  </a:cubicBezTo>
                  <a:cubicBezTo>
                    <a:pt x="1846" y="1981"/>
                    <a:pt x="1755" y="2089"/>
                    <a:pt x="1654" y="2186"/>
                  </a:cubicBezTo>
                  <a:cubicBezTo>
                    <a:pt x="1542" y="2293"/>
                    <a:pt x="1427" y="2397"/>
                    <a:pt x="1312" y="2503"/>
                  </a:cubicBezTo>
                  <a:cubicBezTo>
                    <a:pt x="1110" y="2690"/>
                    <a:pt x="934" y="2904"/>
                    <a:pt x="749" y="3110"/>
                  </a:cubicBezTo>
                  <a:cubicBezTo>
                    <a:pt x="701" y="3164"/>
                    <a:pt x="653" y="3223"/>
                    <a:pt x="609" y="3282"/>
                  </a:cubicBezTo>
                  <a:cubicBezTo>
                    <a:pt x="560" y="3347"/>
                    <a:pt x="513" y="3410"/>
                    <a:pt x="471" y="3477"/>
                  </a:cubicBezTo>
                  <a:cubicBezTo>
                    <a:pt x="382" y="3630"/>
                    <a:pt x="309" y="3791"/>
                    <a:pt x="237" y="3952"/>
                  </a:cubicBezTo>
                  <a:cubicBezTo>
                    <a:pt x="195" y="4047"/>
                    <a:pt x="156" y="4139"/>
                    <a:pt x="120" y="4236"/>
                  </a:cubicBezTo>
                  <a:cubicBezTo>
                    <a:pt x="94" y="4306"/>
                    <a:pt x="76" y="4381"/>
                    <a:pt x="54" y="4454"/>
                  </a:cubicBezTo>
                  <a:cubicBezTo>
                    <a:pt x="34" y="4531"/>
                    <a:pt x="11" y="4610"/>
                    <a:pt x="3" y="4692"/>
                  </a:cubicBezTo>
                  <a:cubicBezTo>
                    <a:pt x="1" y="4708"/>
                    <a:pt x="2" y="4724"/>
                    <a:pt x="4" y="4741"/>
                  </a:cubicBezTo>
                  <a:cubicBezTo>
                    <a:pt x="14" y="4832"/>
                    <a:pt x="91" y="4901"/>
                    <a:pt x="181" y="4901"/>
                  </a:cubicBezTo>
                  <a:lnTo>
                    <a:pt x="199" y="4901"/>
                  </a:lnTo>
                  <a:cubicBezTo>
                    <a:pt x="292" y="4890"/>
                    <a:pt x="362" y="4810"/>
                    <a:pt x="359" y="4716"/>
                  </a:cubicBezTo>
                  <a:cubicBezTo>
                    <a:pt x="362" y="4697"/>
                    <a:pt x="366" y="4679"/>
                    <a:pt x="370" y="4660"/>
                  </a:cubicBezTo>
                  <a:cubicBezTo>
                    <a:pt x="370" y="4660"/>
                    <a:pt x="370" y="4661"/>
                    <a:pt x="370" y="4661"/>
                  </a:cubicBezTo>
                  <a:cubicBezTo>
                    <a:pt x="401" y="4534"/>
                    <a:pt x="438" y="4409"/>
                    <a:pt x="482" y="4285"/>
                  </a:cubicBezTo>
                  <a:cubicBezTo>
                    <a:pt x="563" y="4092"/>
                    <a:pt x="650" y="3901"/>
                    <a:pt x="746" y="3714"/>
                  </a:cubicBezTo>
                  <a:cubicBezTo>
                    <a:pt x="777" y="3662"/>
                    <a:pt x="809" y="3614"/>
                    <a:pt x="842" y="3564"/>
                  </a:cubicBezTo>
                  <a:cubicBezTo>
                    <a:pt x="890" y="3500"/>
                    <a:pt x="940" y="3433"/>
                    <a:pt x="992" y="3374"/>
                  </a:cubicBezTo>
                  <a:cubicBezTo>
                    <a:pt x="1031" y="3329"/>
                    <a:pt x="1073" y="3283"/>
                    <a:pt x="1113" y="3239"/>
                  </a:cubicBezTo>
                  <a:cubicBezTo>
                    <a:pt x="1203" y="3137"/>
                    <a:pt x="1292" y="3034"/>
                    <a:pt x="1384" y="2934"/>
                  </a:cubicBezTo>
                  <a:cubicBezTo>
                    <a:pt x="1586" y="2720"/>
                    <a:pt x="1817" y="2538"/>
                    <a:pt x="2015" y="2323"/>
                  </a:cubicBezTo>
                  <a:cubicBezTo>
                    <a:pt x="2105" y="2228"/>
                    <a:pt x="2196" y="2136"/>
                    <a:pt x="2289" y="2045"/>
                  </a:cubicBezTo>
                  <a:cubicBezTo>
                    <a:pt x="2385" y="1950"/>
                    <a:pt x="2475" y="1850"/>
                    <a:pt x="2566" y="1750"/>
                  </a:cubicBezTo>
                  <a:lnTo>
                    <a:pt x="2566" y="1750"/>
                  </a:lnTo>
                  <a:lnTo>
                    <a:pt x="2569" y="1747"/>
                  </a:lnTo>
                  <a:lnTo>
                    <a:pt x="2579" y="1735"/>
                  </a:lnTo>
                  <a:lnTo>
                    <a:pt x="2576" y="1739"/>
                  </a:lnTo>
                  <a:cubicBezTo>
                    <a:pt x="2671" y="1637"/>
                    <a:pt x="2769" y="1538"/>
                    <a:pt x="2870" y="1442"/>
                  </a:cubicBezTo>
                  <a:cubicBezTo>
                    <a:pt x="2967" y="1352"/>
                    <a:pt x="3069" y="1268"/>
                    <a:pt x="3164" y="1176"/>
                  </a:cubicBezTo>
                  <a:cubicBezTo>
                    <a:pt x="3253" y="1089"/>
                    <a:pt x="3343" y="1003"/>
                    <a:pt x="3430" y="915"/>
                  </a:cubicBezTo>
                  <a:cubicBezTo>
                    <a:pt x="3523" y="824"/>
                    <a:pt x="3599" y="722"/>
                    <a:pt x="3684" y="627"/>
                  </a:cubicBezTo>
                  <a:lnTo>
                    <a:pt x="3684" y="627"/>
                  </a:lnTo>
                  <a:cubicBezTo>
                    <a:pt x="3684" y="626"/>
                    <a:pt x="3684" y="626"/>
                    <a:pt x="3685" y="626"/>
                  </a:cubicBezTo>
                  <a:cubicBezTo>
                    <a:pt x="3685" y="625"/>
                    <a:pt x="3685" y="625"/>
                    <a:pt x="3686" y="624"/>
                  </a:cubicBezTo>
                  <a:lnTo>
                    <a:pt x="3686" y="624"/>
                  </a:lnTo>
                  <a:cubicBezTo>
                    <a:pt x="3686" y="624"/>
                    <a:pt x="3686" y="625"/>
                    <a:pt x="3686" y="625"/>
                  </a:cubicBezTo>
                  <a:cubicBezTo>
                    <a:pt x="3705" y="605"/>
                    <a:pt x="3725" y="587"/>
                    <a:pt x="3745" y="570"/>
                  </a:cubicBezTo>
                  <a:cubicBezTo>
                    <a:pt x="3805" y="520"/>
                    <a:pt x="3867" y="473"/>
                    <a:pt x="3923" y="418"/>
                  </a:cubicBezTo>
                  <a:cubicBezTo>
                    <a:pt x="3966" y="375"/>
                    <a:pt x="4011" y="335"/>
                    <a:pt x="4049" y="289"/>
                  </a:cubicBezTo>
                  <a:cubicBezTo>
                    <a:pt x="4111" y="213"/>
                    <a:pt x="4100" y="101"/>
                    <a:pt x="4024" y="39"/>
                  </a:cubicBezTo>
                  <a:cubicBezTo>
                    <a:pt x="3990" y="13"/>
                    <a:pt x="3951" y="0"/>
                    <a:pt x="3912"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42"/>
            <p:cNvSpPr/>
            <p:nvPr/>
          </p:nvSpPr>
          <p:spPr>
            <a:xfrm>
              <a:off x="5637700" y="1211100"/>
              <a:ext cx="69975" cy="133700"/>
            </a:xfrm>
            <a:custGeom>
              <a:avLst/>
              <a:gdLst/>
              <a:ahLst/>
              <a:cxnLst/>
              <a:rect l="l" t="t" r="r" b="b"/>
              <a:pathLst>
                <a:path w="2799" h="5348" extrusionOk="0">
                  <a:moveTo>
                    <a:pt x="264" y="662"/>
                  </a:moveTo>
                  <a:cubicBezTo>
                    <a:pt x="265" y="665"/>
                    <a:pt x="267" y="668"/>
                    <a:pt x="269" y="671"/>
                  </a:cubicBezTo>
                  <a:cubicBezTo>
                    <a:pt x="267" y="668"/>
                    <a:pt x="265" y="665"/>
                    <a:pt x="264" y="662"/>
                  </a:cubicBezTo>
                  <a:close/>
                  <a:moveTo>
                    <a:pt x="187" y="1"/>
                  </a:moveTo>
                  <a:cubicBezTo>
                    <a:pt x="180" y="1"/>
                    <a:pt x="173" y="1"/>
                    <a:pt x="167" y="2"/>
                  </a:cubicBezTo>
                  <a:cubicBezTo>
                    <a:pt x="71" y="14"/>
                    <a:pt x="1" y="101"/>
                    <a:pt x="12" y="198"/>
                  </a:cubicBezTo>
                  <a:cubicBezTo>
                    <a:pt x="19" y="279"/>
                    <a:pt x="59" y="344"/>
                    <a:pt x="100" y="413"/>
                  </a:cubicBezTo>
                  <a:cubicBezTo>
                    <a:pt x="153" y="497"/>
                    <a:pt x="211" y="578"/>
                    <a:pt x="264" y="662"/>
                  </a:cubicBezTo>
                  <a:lnTo>
                    <a:pt x="264" y="662"/>
                  </a:lnTo>
                  <a:cubicBezTo>
                    <a:pt x="261" y="659"/>
                    <a:pt x="260" y="655"/>
                    <a:pt x="259" y="652"/>
                  </a:cubicBezTo>
                  <a:lnTo>
                    <a:pt x="259" y="652"/>
                  </a:lnTo>
                  <a:cubicBezTo>
                    <a:pt x="296" y="711"/>
                    <a:pt x="334" y="772"/>
                    <a:pt x="373" y="832"/>
                  </a:cubicBezTo>
                  <a:cubicBezTo>
                    <a:pt x="525" y="1069"/>
                    <a:pt x="665" y="1318"/>
                    <a:pt x="812" y="1559"/>
                  </a:cubicBezTo>
                  <a:cubicBezTo>
                    <a:pt x="962" y="1807"/>
                    <a:pt x="1110" y="2060"/>
                    <a:pt x="1243" y="2318"/>
                  </a:cubicBezTo>
                  <a:cubicBezTo>
                    <a:pt x="1378" y="2581"/>
                    <a:pt x="1511" y="2843"/>
                    <a:pt x="1658" y="3098"/>
                  </a:cubicBezTo>
                  <a:cubicBezTo>
                    <a:pt x="1727" y="3219"/>
                    <a:pt x="1797" y="3337"/>
                    <a:pt x="1862" y="3460"/>
                  </a:cubicBezTo>
                  <a:cubicBezTo>
                    <a:pt x="1928" y="3582"/>
                    <a:pt x="1989" y="3708"/>
                    <a:pt x="2049" y="3835"/>
                  </a:cubicBezTo>
                  <a:cubicBezTo>
                    <a:pt x="2045" y="3827"/>
                    <a:pt x="2042" y="3821"/>
                    <a:pt x="2038" y="3813"/>
                  </a:cubicBezTo>
                  <a:lnTo>
                    <a:pt x="2038" y="3813"/>
                  </a:lnTo>
                  <a:cubicBezTo>
                    <a:pt x="2155" y="4064"/>
                    <a:pt x="2257" y="4321"/>
                    <a:pt x="2343" y="4585"/>
                  </a:cubicBezTo>
                  <a:cubicBezTo>
                    <a:pt x="2368" y="4672"/>
                    <a:pt x="2389" y="4760"/>
                    <a:pt x="2405" y="4849"/>
                  </a:cubicBezTo>
                  <a:cubicBezTo>
                    <a:pt x="2420" y="4942"/>
                    <a:pt x="2436" y="5037"/>
                    <a:pt x="2442" y="5132"/>
                  </a:cubicBezTo>
                  <a:lnTo>
                    <a:pt x="2443" y="5146"/>
                  </a:lnTo>
                  <a:lnTo>
                    <a:pt x="2443" y="5153"/>
                  </a:lnTo>
                  <a:lnTo>
                    <a:pt x="2442" y="5148"/>
                  </a:lnTo>
                  <a:lnTo>
                    <a:pt x="2442" y="5148"/>
                  </a:lnTo>
                  <a:cubicBezTo>
                    <a:pt x="2437" y="5243"/>
                    <a:pt x="2493" y="5330"/>
                    <a:pt x="2589" y="5345"/>
                  </a:cubicBezTo>
                  <a:cubicBezTo>
                    <a:pt x="2598" y="5347"/>
                    <a:pt x="2607" y="5348"/>
                    <a:pt x="2615" y="5348"/>
                  </a:cubicBezTo>
                  <a:cubicBezTo>
                    <a:pt x="2699" y="5348"/>
                    <a:pt x="2785" y="5286"/>
                    <a:pt x="2795" y="5199"/>
                  </a:cubicBezTo>
                  <a:cubicBezTo>
                    <a:pt x="2799" y="5148"/>
                    <a:pt x="2797" y="5097"/>
                    <a:pt x="2790" y="5046"/>
                  </a:cubicBezTo>
                  <a:cubicBezTo>
                    <a:pt x="2783" y="4979"/>
                    <a:pt x="2776" y="4913"/>
                    <a:pt x="2764" y="4845"/>
                  </a:cubicBezTo>
                  <a:cubicBezTo>
                    <a:pt x="2732" y="4650"/>
                    <a:pt x="2682" y="4458"/>
                    <a:pt x="2614" y="4272"/>
                  </a:cubicBezTo>
                  <a:cubicBezTo>
                    <a:pt x="2494" y="3942"/>
                    <a:pt x="2351" y="3621"/>
                    <a:pt x="2188" y="3312"/>
                  </a:cubicBezTo>
                  <a:cubicBezTo>
                    <a:pt x="2104" y="3158"/>
                    <a:pt x="2013" y="3008"/>
                    <a:pt x="1930" y="2855"/>
                  </a:cubicBezTo>
                  <a:cubicBezTo>
                    <a:pt x="1842" y="2696"/>
                    <a:pt x="1755" y="2537"/>
                    <a:pt x="1670" y="2377"/>
                  </a:cubicBezTo>
                  <a:cubicBezTo>
                    <a:pt x="1591" y="2220"/>
                    <a:pt x="1516" y="2063"/>
                    <a:pt x="1428" y="1911"/>
                  </a:cubicBezTo>
                  <a:cubicBezTo>
                    <a:pt x="1339" y="1756"/>
                    <a:pt x="1251" y="1596"/>
                    <a:pt x="1158" y="1443"/>
                  </a:cubicBezTo>
                  <a:cubicBezTo>
                    <a:pt x="981" y="1151"/>
                    <a:pt x="810" y="855"/>
                    <a:pt x="626" y="568"/>
                  </a:cubicBezTo>
                  <a:cubicBezTo>
                    <a:pt x="622" y="563"/>
                    <a:pt x="619" y="557"/>
                    <a:pt x="615" y="552"/>
                  </a:cubicBezTo>
                  <a:lnTo>
                    <a:pt x="615" y="552"/>
                  </a:lnTo>
                  <a:cubicBezTo>
                    <a:pt x="549" y="446"/>
                    <a:pt x="481" y="342"/>
                    <a:pt x="413" y="239"/>
                  </a:cubicBezTo>
                  <a:lnTo>
                    <a:pt x="413" y="239"/>
                  </a:lnTo>
                  <a:cubicBezTo>
                    <a:pt x="413" y="240"/>
                    <a:pt x="413" y="241"/>
                    <a:pt x="414" y="242"/>
                  </a:cubicBezTo>
                  <a:cubicBezTo>
                    <a:pt x="413" y="241"/>
                    <a:pt x="413" y="240"/>
                    <a:pt x="413" y="239"/>
                  </a:cubicBezTo>
                  <a:lnTo>
                    <a:pt x="413" y="239"/>
                  </a:lnTo>
                  <a:cubicBezTo>
                    <a:pt x="413" y="239"/>
                    <a:pt x="413" y="239"/>
                    <a:pt x="413" y="239"/>
                  </a:cubicBezTo>
                  <a:lnTo>
                    <a:pt x="413" y="239"/>
                  </a:lnTo>
                  <a:cubicBezTo>
                    <a:pt x="412" y="238"/>
                    <a:pt x="412" y="237"/>
                    <a:pt x="411" y="236"/>
                  </a:cubicBezTo>
                  <a:lnTo>
                    <a:pt x="411" y="236"/>
                  </a:lnTo>
                  <a:cubicBezTo>
                    <a:pt x="412" y="237"/>
                    <a:pt x="412" y="238"/>
                    <a:pt x="413" y="239"/>
                  </a:cubicBezTo>
                  <a:lnTo>
                    <a:pt x="413" y="239"/>
                  </a:lnTo>
                  <a:cubicBezTo>
                    <a:pt x="412" y="237"/>
                    <a:pt x="411" y="236"/>
                    <a:pt x="410" y="234"/>
                  </a:cubicBezTo>
                  <a:lnTo>
                    <a:pt x="410" y="234"/>
                  </a:lnTo>
                  <a:cubicBezTo>
                    <a:pt x="410" y="235"/>
                    <a:pt x="411" y="236"/>
                    <a:pt x="411" y="236"/>
                  </a:cubicBezTo>
                  <a:lnTo>
                    <a:pt x="411" y="236"/>
                  </a:lnTo>
                  <a:cubicBezTo>
                    <a:pt x="411" y="235"/>
                    <a:pt x="410" y="234"/>
                    <a:pt x="410" y="233"/>
                  </a:cubicBezTo>
                  <a:cubicBezTo>
                    <a:pt x="407" y="230"/>
                    <a:pt x="404" y="226"/>
                    <a:pt x="401" y="222"/>
                  </a:cubicBezTo>
                  <a:lnTo>
                    <a:pt x="401" y="222"/>
                  </a:lnTo>
                  <a:cubicBezTo>
                    <a:pt x="403" y="224"/>
                    <a:pt x="405" y="227"/>
                    <a:pt x="407" y="230"/>
                  </a:cubicBezTo>
                  <a:cubicBezTo>
                    <a:pt x="393" y="206"/>
                    <a:pt x="378" y="181"/>
                    <a:pt x="364" y="156"/>
                  </a:cubicBezTo>
                  <a:cubicBezTo>
                    <a:pt x="352" y="66"/>
                    <a:pt x="276" y="1"/>
                    <a:pt x="187"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42"/>
            <p:cNvSpPr/>
            <p:nvPr/>
          </p:nvSpPr>
          <p:spPr>
            <a:xfrm>
              <a:off x="5706375" y="1118775"/>
              <a:ext cx="45750" cy="118200"/>
            </a:xfrm>
            <a:custGeom>
              <a:avLst/>
              <a:gdLst/>
              <a:ahLst/>
              <a:cxnLst/>
              <a:rect l="l" t="t" r="r" b="b"/>
              <a:pathLst>
                <a:path w="1830" h="4728" extrusionOk="0">
                  <a:moveTo>
                    <a:pt x="1290" y="1449"/>
                  </a:moveTo>
                  <a:cubicBezTo>
                    <a:pt x="1290" y="1449"/>
                    <a:pt x="1290" y="1449"/>
                    <a:pt x="1290" y="1450"/>
                  </a:cubicBezTo>
                  <a:lnTo>
                    <a:pt x="1290" y="1450"/>
                  </a:lnTo>
                  <a:cubicBezTo>
                    <a:pt x="1290" y="1449"/>
                    <a:pt x="1290" y="1449"/>
                    <a:pt x="1290" y="1449"/>
                  </a:cubicBezTo>
                  <a:close/>
                  <a:moveTo>
                    <a:pt x="592" y="3019"/>
                  </a:moveTo>
                  <a:cubicBezTo>
                    <a:pt x="591" y="3021"/>
                    <a:pt x="591" y="3022"/>
                    <a:pt x="590" y="3023"/>
                  </a:cubicBezTo>
                  <a:cubicBezTo>
                    <a:pt x="591" y="3022"/>
                    <a:pt x="591" y="3021"/>
                    <a:pt x="592" y="3019"/>
                  </a:cubicBezTo>
                  <a:close/>
                  <a:moveTo>
                    <a:pt x="1625" y="1"/>
                  </a:moveTo>
                  <a:cubicBezTo>
                    <a:pt x="1549" y="1"/>
                    <a:pt x="1483" y="52"/>
                    <a:pt x="1456" y="126"/>
                  </a:cubicBezTo>
                  <a:cubicBezTo>
                    <a:pt x="1403" y="266"/>
                    <a:pt x="1360" y="407"/>
                    <a:pt x="1308" y="545"/>
                  </a:cubicBezTo>
                  <a:cubicBezTo>
                    <a:pt x="1265" y="654"/>
                    <a:pt x="1219" y="762"/>
                    <a:pt x="1175" y="871"/>
                  </a:cubicBezTo>
                  <a:cubicBezTo>
                    <a:pt x="1140" y="960"/>
                    <a:pt x="1099" y="1048"/>
                    <a:pt x="1055" y="1135"/>
                  </a:cubicBezTo>
                  <a:cubicBezTo>
                    <a:pt x="754" y="1696"/>
                    <a:pt x="495" y="2280"/>
                    <a:pt x="266" y="2877"/>
                  </a:cubicBezTo>
                  <a:cubicBezTo>
                    <a:pt x="206" y="3027"/>
                    <a:pt x="155" y="3181"/>
                    <a:pt x="115" y="3338"/>
                  </a:cubicBezTo>
                  <a:cubicBezTo>
                    <a:pt x="80" y="3480"/>
                    <a:pt x="44" y="3624"/>
                    <a:pt x="27" y="3771"/>
                  </a:cubicBezTo>
                  <a:cubicBezTo>
                    <a:pt x="6" y="3914"/>
                    <a:pt x="0" y="4058"/>
                    <a:pt x="8" y="4203"/>
                  </a:cubicBezTo>
                  <a:cubicBezTo>
                    <a:pt x="15" y="4315"/>
                    <a:pt x="28" y="4426"/>
                    <a:pt x="35" y="4535"/>
                  </a:cubicBezTo>
                  <a:cubicBezTo>
                    <a:pt x="35" y="4546"/>
                    <a:pt x="35" y="4555"/>
                    <a:pt x="35" y="4565"/>
                  </a:cubicBezTo>
                  <a:cubicBezTo>
                    <a:pt x="46" y="4657"/>
                    <a:pt x="123" y="4726"/>
                    <a:pt x="214" y="4728"/>
                  </a:cubicBezTo>
                  <a:cubicBezTo>
                    <a:pt x="228" y="4728"/>
                    <a:pt x="242" y="4725"/>
                    <a:pt x="256" y="4722"/>
                  </a:cubicBezTo>
                  <a:cubicBezTo>
                    <a:pt x="331" y="4704"/>
                    <a:pt x="392" y="4634"/>
                    <a:pt x="392" y="4555"/>
                  </a:cubicBezTo>
                  <a:cubicBezTo>
                    <a:pt x="392" y="4489"/>
                    <a:pt x="383" y="4423"/>
                    <a:pt x="378" y="4359"/>
                  </a:cubicBezTo>
                  <a:cubicBezTo>
                    <a:pt x="372" y="4289"/>
                    <a:pt x="364" y="4220"/>
                    <a:pt x="361" y="4151"/>
                  </a:cubicBezTo>
                  <a:cubicBezTo>
                    <a:pt x="360" y="4055"/>
                    <a:pt x="363" y="3959"/>
                    <a:pt x="373" y="3864"/>
                  </a:cubicBezTo>
                  <a:cubicBezTo>
                    <a:pt x="390" y="3737"/>
                    <a:pt x="416" y="3614"/>
                    <a:pt x="445" y="3489"/>
                  </a:cubicBezTo>
                  <a:cubicBezTo>
                    <a:pt x="463" y="3413"/>
                    <a:pt x="481" y="3336"/>
                    <a:pt x="505" y="3262"/>
                  </a:cubicBezTo>
                  <a:cubicBezTo>
                    <a:pt x="534" y="3175"/>
                    <a:pt x="564" y="3091"/>
                    <a:pt x="596" y="3006"/>
                  </a:cubicBezTo>
                  <a:lnTo>
                    <a:pt x="596" y="3006"/>
                  </a:lnTo>
                  <a:cubicBezTo>
                    <a:pt x="595" y="3010"/>
                    <a:pt x="593" y="3015"/>
                    <a:pt x="592" y="3019"/>
                  </a:cubicBezTo>
                  <a:lnTo>
                    <a:pt x="592" y="3019"/>
                  </a:lnTo>
                  <a:cubicBezTo>
                    <a:pt x="696" y="2746"/>
                    <a:pt x="805" y="2474"/>
                    <a:pt x="926" y="2208"/>
                  </a:cubicBezTo>
                  <a:cubicBezTo>
                    <a:pt x="1043" y="1954"/>
                    <a:pt x="1160" y="1698"/>
                    <a:pt x="1290" y="1450"/>
                  </a:cubicBezTo>
                  <a:lnTo>
                    <a:pt x="1290" y="1450"/>
                  </a:lnTo>
                  <a:cubicBezTo>
                    <a:pt x="1289" y="1451"/>
                    <a:pt x="1288" y="1453"/>
                    <a:pt x="1286" y="1455"/>
                  </a:cubicBezTo>
                  <a:lnTo>
                    <a:pt x="1286" y="1455"/>
                  </a:lnTo>
                  <a:cubicBezTo>
                    <a:pt x="1349" y="1341"/>
                    <a:pt x="1410" y="1228"/>
                    <a:pt x="1462" y="1109"/>
                  </a:cubicBezTo>
                  <a:cubicBezTo>
                    <a:pt x="1511" y="999"/>
                    <a:pt x="1554" y="885"/>
                    <a:pt x="1601" y="775"/>
                  </a:cubicBezTo>
                  <a:cubicBezTo>
                    <a:pt x="1675" y="596"/>
                    <a:pt x="1729" y="411"/>
                    <a:pt x="1795" y="232"/>
                  </a:cubicBezTo>
                  <a:cubicBezTo>
                    <a:pt x="1830" y="140"/>
                    <a:pt x="1767" y="35"/>
                    <a:pt x="1679" y="9"/>
                  </a:cubicBezTo>
                  <a:cubicBezTo>
                    <a:pt x="1661" y="3"/>
                    <a:pt x="1643" y="1"/>
                    <a:pt x="1625"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42"/>
            <p:cNvSpPr/>
            <p:nvPr/>
          </p:nvSpPr>
          <p:spPr>
            <a:xfrm>
              <a:off x="5604200" y="1019150"/>
              <a:ext cx="88025" cy="131100"/>
            </a:xfrm>
            <a:custGeom>
              <a:avLst/>
              <a:gdLst/>
              <a:ahLst/>
              <a:cxnLst/>
              <a:rect l="l" t="t" r="r" b="b"/>
              <a:pathLst>
                <a:path w="3521" h="5244" extrusionOk="0">
                  <a:moveTo>
                    <a:pt x="1270" y="1692"/>
                  </a:moveTo>
                  <a:cubicBezTo>
                    <a:pt x="1272" y="1695"/>
                    <a:pt x="1274" y="1698"/>
                    <a:pt x="1275" y="1701"/>
                  </a:cubicBezTo>
                  <a:cubicBezTo>
                    <a:pt x="1274" y="1698"/>
                    <a:pt x="1272" y="1695"/>
                    <a:pt x="1270" y="1692"/>
                  </a:cubicBezTo>
                  <a:close/>
                  <a:moveTo>
                    <a:pt x="203" y="0"/>
                  </a:moveTo>
                  <a:cubicBezTo>
                    <a:pt x="168" y="0"/>
                    <a:pt x="133" y="10"/>
                    <a:pt x="102" y="32"/>
                  </a:cubicBezTo>
                  <a:cubicBezTo>
                    <a:pt x="21" y="88"/>
                    <a:pt x="0" y="198"/>
                    <a:pt x="56" y="280"/>
                  </a:cubicBezTo>
                  <a:cubicBezTo>
                    <a:pt x="92" y="329"/>
                    <a:pt x="121" y="381"/>
                    <a:pt x="153" y="433"/>
                  </a:cubicBezTo>
                  <a:cubicBezTo>
                    <a:pt x="149" y="427"/>
                    <a:pt x="146" y="420"/>
                    <a:pt x="140" y="414"/>
                  </a:cubicBezTo>
                  <a:lnTo>
                    <a:pt x="140" y="414"/>
                  </a:lnTo>
                  <a:cubicBezTo>
                    <a:pt x="214" y="546"/>
                    <a:pt x="284" y="678"/>
                    <a:pt x="359" y="810"/>
                  </a:cubicBezTo>
                  <a:cubicBezTo>
                    <a:pt x="432" y="938"/>
                    <a:pt x="513" y="1062"/>
                    <a:pt x="589" y="1188"/>
                  </a:cubicBezTo>
                  <a:lnTo>
                    <a:pt x="589" y="1188"/>
                  </a:lnTo>
                  <a:cubicBezTo>
                    <a:pt x="587" y="1184"/>
                    <a:pt x="584" y="1181"/>
                    <a:pt x="582" y="1177"/>
                  </a:cubicBezTo>
                  <a:lnTo>
                    <a:pt x="582" y="1177"/>
                  </a:lnTo>
                  <a:cubicBezTo>
                    <a:pt x="709" y="1402"/>
                    <a:pt x="826" y="1631"/>
                    <a:pt x="955" y="1856"/>
                  </a:cubicBezTo>
                  <a:cubicBezTo>
                    <a:pt x="1133" y="2166"/>
                    <a:pt x="1337" y="2460"/>
                    <a:pt x="1535" y="2759"/>
                  </a:cubicBezTo>
                  <a:cubicBezTo>
                    <a:pt x="1638" y="2909"/>
                    <a:pt x="1739" y="3060"/>
                    <a:pt x="1848" y="3205"/>
                  </a:cubicBezTo>
                  <a:cubicBezTo>
                    <a:pt x="1953" y="3349"/>
                    <a:pt x="2059" y="3496"/>
                    <a:pt x="2164" y="3639"/>
                  </a:cubicBezTo>
                  <a:cubicBezTo>
                    <a:pt x="2273" y="3785"/>
                    <a:pt x="2382" y="3930"/>
                    <a:pt x="2487" y="4080"/>
                  </a:cubicBezTo>
                  <a:cubicBezTo>
                    <a:pt x="2584" y="4221"/>
                    <a:pt x="2666" y="4373"/>
                    <a:pt x="2762" y="4517"/>
                  </a:cubicBezTo>
                  <a:cubicBezTo>
                    <a:pt x="2867" y="4673"/>
                    <a:pt x="2976" y="4824"/>
                    <a:pt x="3075" y="4984"/>
                  </a:cubicBezTo>
                  <a:cubicBezTo>
                    <a:pt x="3105" y="5037"/>
                    <a:pt x="3134" y="5090"/>
                    <a:pt x="3159" y="5147"/>
                  </a:cubicBezTo>
                  <a:cubicBezTo>
                    <a:pt x="3189" y="5206"/>
                    <a:pt x="3250" y="5243"/>
                    <a:pt x="3317" y="5243"/>
                  </a:cubicBezTo>
                  <a:cubicBezTo>
                    <a:pt x="3318" y="5243"/>
                    <a:pt x="3319" y="5243"/>
                    <a:pt x="3320" y="5243"/>
                  </a:cubicBezTo>
                  <a:cubicBezTo>
                    <a:pt x="3347" y="5243"/>
                    <a:pt x="3374" y="5237"/>
                    <a:pt x="3399" y="5224"/>
                  </a:cubicBezTo>
                  <a:cubicBezTo>
                    <a:pt x="3485" y="5179"/>
                    <a:pt x="3520" y="5073"/>
                    <a:pt x="3478" y="4985"/>
                  </a:cubicBezTo>
                  <a:cubicBezTo>
                    <a:pt x="3450" y="4925"/>
                    <a:pt x="3419" y="4867"/>
                    <a:pt x="3385" y="4811"/>
                  </a:cubicBezTo>
                  <a:cubicBezTo>
                    <a:pt x="3291" y="4650"/>
                    <a:pt x="3179" y="4500"/>
                    <a:pt x="3076" y="4346"/>
                  </a:cubicBezTo>
                  <a:cubicBezTo>
                    <a:pt x="2982" y="4206"/>
                    <a:pt x="2901" y="4055"/>
                    <a:pt x="2805" y="3918"/>
                  </a:cubicBezTo>
                  <a:cubicBezTo>
                    <a:pt x="2705" y="3771"/>
                    <a:pt x="2598" y="3627"/>
                    <a:pt x="2492" y="3484"/>
                  </a:cubicBezTo>
                  <a:cubicBezTo>
                    <a:pt x="2059" y="2899"/>
                    <a:pt x="1641" y="2305"/>
                    <a:pt x="1264" y="1682"/>
                  </a:cubicBezTo>
                  <a:lnTo>
                    <a:pt x="1264" y="1682"/>
                  </a:lnTo>
                  <a:cubicBezTo>
                    <a:pt x="1266" y="1685"/>
                    <a:pt x="1268" y="1689"/>
                    <a:pt x="1270" y="1692"/>
                  </a:cubicBezTo>
                  <a:lnTo>
                    <a:pt x="1270" y="1692"/>
                  </a:lnTo>
                  <a:cubicBezTo>
                    <a:pt x="1169" y="1512"/>
                    <a:pt x="1075" y="1328"/>
                    <a:pt x="974" y="1150"/>
                  </a:cubicBezTo>
                  <a:cubicBezTo>
                    <a:pt x="876" y="975"/>
                    <a:pt x="772" y="807"/>
                    <a:pt x="671" y="635"/>
                  </a:cubicBezTo>
                  <a:lnTo>
                    <a:pt x="671" y="635"/>
                  </a:lnTo>
                  <a:cubicBezTo>
                    <a:pt x="671" y="638"/>
                    <a:pt x="672" y="640"/>
                    <a:pt x="673" y="642"/>
                  </a:cubicBezTo>
                  <a:cubicBezTo>
                    <a:pt x="566" y="454"/>
                    <a:pt x="472" y="255"/>
                    <a:pt x="351" y="78"/>
                  </a:cubicBezTo>
                  <a:cubicBezTo>
                    <a:pt x="316" y="27"/>
                    <a:pt x="260" y="0"/>
                    <a:pt x="203"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42"/>
            <p:cNvSpPr/>
            <p:nvPr/>
          </p:nvSpPr>
          <p:spPr>
            <a:xfrm>
              <a:off x="5766425" y="902450"/>
              <a:ext cx="125" cy="125"/>
            </a:xfrm>
            <a:custGeom>
              <a:avLst/>
              <a:gdLst/>
              <a:ahLst/>
              <a:cxnLst/>
              <a:rect l="l" t="t" r="r" b="b"/>
              <a:pathLst>
                <a:path w="5" h="5" extrusionOk="0">
                  <a:moveTo>
                    <a:pt x="4" y="0"/>
                  </a:moveTo>
                  <a:cubicBezTo>
                    <a:pt x="2" y="1"/>
                    <a:pt x="1" y="3"/>
                    <a:pt x="0" y="4"/>
                  </a:cubicBezTo>
                  <a:cubicBezTo>
                    <a:pt x="0" y="4"/>
                    <a:pt x="3" y="2"/>
                    <a:pt x="4"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42"/>
            <p:cNvSpPr/>
            <p:nvPr/>
          </p:nvSpPr>
          <p:spPr>
            <a:xfrm>
              <a:off x="5668675" y="900850"/>
              <a:ext cx="106400" cy="143400"/>
            </a:xfrm>
            <a:custGeom>
              <a:avLst/>
              <a:gdLst/>
              <a:ahLst/>
              <a:cxnLst/>
              <a:rect l="l" t="t" r="r" b="b"/>
              <a:pathLst>
                <a:path w="4256" h="5736" extrusionOk="0">
                  <a:moveTo>
                    <a:pt x="4138" y="346"/>
                  </a:moveTo>
                  <a:cubicBezTo>
                    <a:pt x="4138" y="346"/>
                    <a:pt x="4138" y="346"/>
                    <a:pt x="4138" y="346"/>
                  </a:cubicBezTo>
                  <a:cubicBezTo>
                    <a:pt x="4138" y="346"/>
                    <a:pt x="4138" y="346"/>
                    <a:pt x="4138" y="346"/>
                  </a:cubicBezTo>
                  <a:close/>
                  <a:moveTo>
                    <a:pt x="485" y="5255"/>
                  </a:moveTo>
                  <a:cubicBezTo>
                    <a:pt x="484" y="5257"/>
                    <a:pt x="483" y="5259"/>
                    <a:pt x="482" y="5262"/>
                  </a:cubicBezTo>
                  <a:cubicBezTo>
                    <a:pt x="483" y="5260"/>
                    <a:pt x="484" y="5257"/>
                    <a:pt x="485" y="5255"/>
                  </a:cubicBezTo>
                  <a:close/>
                  <a:moveTo>
                    <a:pt x="4054" y="0"/>
                  </a:moveTo>
                  <a:cubicBezTo>
                    <a:pt x="4001" y="0"/>
                    <a:pt x="3949" y="25"/>
                    <a:pt x="3911" y="67"/>
                  </a:cubicBezTo>
                  <a:cubicBezTo>
                    <a:pt x="3885" y="99"/>
                    <a:pt x="3856" y="130"/>
                    <a:pt x="3829" y="160"/>
                  </a:cubicBezTo>
                  <a:cubicBezTo>
                    <a:pt x="3833" y="155"/>
                    <a:pt x="3839" y="149"/>
                    <a:pt x="3845" y="142"/>
                  </a:cubicBezTo>
                  <a:lnTo>
                    <a:pt x="3845" y="142"/>
                  </a:lnTo>
                  <a:cubicBezTo>
                    <a:pt x="3798" y="194"/>
                    <a:pt x="3752" y="242"/>
                    <a:pt x="3711" y="296"/>
                  </a:cubicBezTo>
                  <a:cubicBezTo>
                    <a:pt x="3647" y="379"/>
                    <a:pt x="3589" y="465"/>
                    <a:pt x="3523" y="546"/>
                  </a:cubicBezTo>
                  <a:lnTo>
                    <a:pt x="3527" y="542"/>
                  </a:lnTo>
                  <a:lnTo>
                    <a:pt x="3527" y="542"/>
                  </a:lnTo>
                  <a:cubicBezTo>
                    <a:pt x="3452" y="627"/>
                    <a:pt x="3370" y="706"/>
                    <a:pt x="3295" y="789"/>
                  </a:cubicBezTo>
                  <a:cubicBezTo>
                    <a:pt x="3240" y="849"/>
                    <a:pt x="3191" y="908"/>
                    <a:pt x="3139" y="968"/>
                  </a:cubicBezTo>
                  <a:lnTo>
                    <a:pt x="3139" y="968"/>
                  </a:lnTo>
                  <a:cubicBezTo>
                    <a:pt x="3141" y="966"/>
                    <a:pt x="3142" y="964"/>
                    <a:pt x="3143" y="963"/>
                  </a:cubicBezTo>
                  <a:lnTo>
                    <a:pt x="3143" y="963"/>
                  </a:lnTo>
                  <a:cubicBezTo>
                    <a:pt x="2898" y="1241"/>
                    <a:pt x="2664" y="1528"/>
                    <a:pt x="2420" y="1807"/>
                  </a:cubicBezTo>
                  <a:cubicBezTo>
                    <a:pt x="2427" y="1802"/>
                    <a:pt x="2431" y="1797"/>
                    <a:pt x="2436" y="1791"/>
                  </a:cubicBezTo>
                  <a:lnTo>
                    <a:pt x="2436" y="1791"/>
                  </a:lnTo>
                  <a:cubicBezTo>
                    <a:pt x="2341" y="1898"/>
                    <a:pt x="2245" y="2003"/>
                    <a:pt x="2156" y="2114"/>
                  </a:cubicBezTo>
                  <a:cubicBezTo>
                    <a:pt x="2046" y="2250"/>
                    <a:pt x="1944" y="2389"/>
                    <a:pt x="1834" y="2523"/>
                  </a:cubicBezTo>
                  <a:cubicBezTo>
                    <a:pt x="1730" y="2653"/>
                    <a:pt x="1620" y="2779"/>
                    <a:pt x="1518" y="2912"/>
                  </a:cubicBezTo>
                  <a:cubicBezTo>
                    <a:pt x="1430" y="3028"/>
                    <a:pt x="1343" y="3145"/>
                    <a:pt x="1256" y="3262"/>
                  </a:cubicBezTo>
                  <a:cubicBezTo>
                    <a:pt x="1152" y="3395"/>
                    <a:pt x="1041" y="3522"/>
                    <a:pt x="938" y="3656"/>
                  </a:cubicBezTo>
                  <a:cubicBezTo>
                    <a:pt x="844" y="3777"/>
                    <a:pt x="756" y="3903"/>
                    <a:pt x="676" y="4034"/>
                  </a:cubicBezTo>
                  <a:cubicBezTo>
                    <a:pt x="620" y="4124"/>
                    <a:pt x="566" y="4217"/>
                    <a:pt x="515" y="4308"/>
                  </a:cubicBezTo>
                  <a:cubicBezTo>
                    <a:pt x="455" y="4413"/>
                    <a:pt x="414" y="4524"/>
                    <a:pt x="366" y="4633"/>
                  </a:cubicBezTo>
                  <a:cubicBezTo>
                    <a:pt x="318" y="4738"/>
                    <a:pt x="264" y="4841"/>
                    <a:pt x="222" y="4947"/>
                  </a:cubicBezTo>
                  <a:cubicBezTo>
                    <a:pt x="188" y="5030"/>
                    <a:pt x="156" y="5112"/>
                    <a:pt x="127" y="5195"/>
                  </a:cubicBezTo>
                  <a:cubicBezTo>
                    <a:pt x="102" y="5270"/>
                    <a:pt x="83" y="5345"/>
                    <a:pt x="59" y="5420"/>
                  </a:cubicBezTo>
                  <a:cubicBezTo>
                    <a:pt x="53" y="5431"/>
                    <a:pt x="49" y="5440"/>
                    <a:pt x="45" y="5451"/>
                  </a:cubicBezTo>
                  <a:cubicBezTo>
                    <a:pt x="12" y="5494"/>
                    <a:pt x="0" y="5550"/>
                    <a:pt x="14" y="5603"/>
                  </a:cubicBezTo>
                  <a:cubicBezTo>
                    <a:pt x="36" y="5680"/>
                    <a:pt x="107" y="5735"/>
                    <a:pt x="187" y="5736"/>
                  </a:cubicBezTo>
                  <a:cubicBezTo>
                    <a:pt x="202" y="5736"/>
                    <a:pt x="218" y="5734"/>
                    <a:pt x="232" y="5730"/>
                  </a:cubicBezTo>
                  <a:cubicBezTo>
                    <a:pt x="314" y="5707"/>
                    <a:pt x="353" y="5641"/>
                    <a:pt x="384" y="5568"/>
                  </a:cubicBezTo>
                  <a:cubicBezTo>
                    <a:pt x="427" y="5465"/>
                    <a:pt x="450" y="5355"/>
                    <a:pt x="485" y="5250"/>
                  </a:cubicBezTo>
                  <a:lnTo>
                    <a:pt x="485" y="5250"/>
                  </a:lnTo>
                  <a:cubicBezTo>
                    <a:pt x="485" y="5252"/>
                    <a:pt x="485" y="5253"/>
                    <a:pt x="485" y="5255"/>
                  </a:cubicBezTo>
                  <a:lnTo>
                    <a:pt x="485" y="5255"/>
                  </a:lnTo>
                  <a:cubicBezTo>
                    <a:pt x="536" y="5122"/>
                    <a:pt x="589" y="4988"/>
                    <a:pt x="653" y="4861"/>
                  </a:cubicBezTo>
                  <a:cubicBezTo>
                    <a:pt x="706" y="4752"/>
                    <a:pt x="745" y="4639"/>
                    <a:pt x="800" y="4530"/>
                  </a:cubicBezTo>
                  <a:cubicBezTo>
                    <a:pt x="835" y="4466"/>
                    <a:pt x="870" y="4406"/>
                    <a:pt x="907" y="4343"/>
                  </a:cubicBezTo>
                  <a:cubicBezTo>
                    <a:pt x="961" y="4250"/>
                    <a:pt x="1016" y="4159"/>
                    <a:pt x="1075" y="4071"/>
                  </a:cubicBezTo>
                  <a:cubicBezTo>
                    <a:pt x="1195" y="3901"/>
                    <a:pt x="1328" y="3744"/>
                    <a:pt x="1459" y="3581"/>
                  </a:cubicBezTo>
                  <a:cubicBezTo>
                    <a:pt x="1583" y="3425"/>
                    <a:pt x="1700" y="3262"/>
                    <a:pt x="1822" y="3102"/>
                  </a:cubicBezTo>
                  <a:cubicBezTo>
                    <a:pt x="1953" y="2930"/>
                    <a:pt x="2098" y="2769"/>
                    <a:pt x="2230" y="2597"/>
                  </a:cubicBezTo>
                  <a:cubicBezTo>
                    <a:pt x="2341" y="2453"/>
                    <a:pt x="2453" y="2310"/>
                    <a:pt x="2572" y="2173"/>
                  </a:cubicBezTo>
                  <a:lnTo>
                    <a:pt x="2572" y="2173"/>
                  </a:lnTo>
                  <a:lnTo>
                    <a:pt x="2568" y="2178"/>
                  </a:lnTo>
                  <a:cubicBezTo>
                    <a:pt x="2841" y="1870"/>
                    <a:pt x="3100" y="1552"/>
                    <a:pt x="3372" y="1242"/>
                  </a:cubicBezTo>
                  <a:lnTo>
                    <a:pt x="3372" y="1242"/>
                  </a:lnTo>
                  <a:lnTo>
                    <a:pt x="3369" y="1246"/>
                  </a:lnTo>
                  <a:lnTo>
                    <a:pt x="3530" y="1060"/>
                  </a:lnTo>
                  <a:cubicBezTo>
                    <a:pt x="3639" y="938"/>
                    <a:pt x="3761" y="827"/>
                    <a:pt x="3861" y="695"/>
                  </a:cubicBezTo>
                  <a:cubicBezTo>
                    <a:pt x="3919" y="615"/>
                    <a:pt x="3976" y="532"/>
                    <a:pt x="4040" y="456"/>
                  </a:cubicBezTo>
                  <a:cubicBezTo>
                    <a:pt x="4075" y="417"/>
                    <a:pt x="4108" y="380"/>
                    <a:pt x="4141" y="342"/>
                  </a:cubicBezTo>
                  <a:lnTo>
                    <a:pt x="4141" y="342"/>
                  </a:lnTo>
                  <a:cubicBezTo>
                    <a:pt x="4140" y="343"/>
                    <a:pt x="4139" y="345"/>
                    <a:pt x="4138" y="346"/>
                  </a:cubicBezTo>
                  <a:lnTo>
                    <a:pt x="4138" y="346"/>
                  </a:lnTo>
                  <a:cubicBezTo>
                    <a:pt x="4157" y="326"/>
                    <a:pt x="4175" y="307"/>
                    <a:pt x="4191" y="286"/>
                  </a:cubicBezTo>
                  <a:cubicBezTo>
                    <a:pt x="4255" y="214"/>
                    <a:pt x="4233" y="95"/>
                    <a:pt x="4159" y="38"/>
                  </a:cubicBezTo>
                  <a:cubicBezTo>
                    <a:pt x="4127" y="12"/>
                    <a:pt x="4090" y="0"/>
                    <a:pt x="4054"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42"/>
            <p:cNvSpPr/>
            <p:nvPr/>
          </p:nvSpPr>
          <p:spPr>
            <a:xfrm>
              <a:off x="5766325" y="902550"/>
              <a:ext cx="125" cy="100"/>
            </a:xfrm>
            <a:custGeom>
              <a:avLst/>
              <a:gdLst/>
              <a:ahLst/>
              <a:cxnLst/>
              <a:rect l="l" t="t" r="r" b="b"/>
              <a:pathLst>
                <a:path w="5" h="4" extrusionOk="0">
                  <a:moveTo>
                    <a:pt x="1" y="3"/>
                  </a:moveTo>
                  <a:lnTo>
                    <a:pt x="4" y="0"/>
                  </a:lnTo>
                  <a:cubicBezTo>
                    <a:pt x="4" y="0"/>
                    <a:pt x="3" y="1"/>
                    <a:pt x="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42"/>
            <p:cNvSpPr/>
            <p:nvPr/>
          </p:nvSpPr>
          <p:spPr>
            <a:xfrm>
              <a:off x="5662675" y="820550"/>
              <a:ext cx="48250" cy="89575"/>
            </a:xfrm>
            <a:custGeom>
              <a:avLst/>
              <a:gdLst/>
              <a:ahLst/>
              <a:cxnLst/>
              <a:rect l="l" t="t" r="r" b="b"/>
              <a:pathLst>
                <a:path w="1930" h="3583" extrusionOk="0">
                  <a:moveTo>
                    <a:pt x="192" y="1"/>
                  </a:moveTo>
                  <a:cubicBezTo>
                    <a:pt x="175" y="1"/>
                    <a:pt x="158" y="3"/>
                    <a:pt x="141" y="8"/>
                  </a:cubicBezTo>
                  <a:cubicBezTo>
                    <a:pt x="45" y="38"/>
                    <a:pt x="1" y="138"/>
                    <a:pt x="25" y="232"/>
                  </a:cubicBezTo>
                  <a:cubicBezTo>
                    <a:pt x="40" y="287"/>
                    <a:pt x="60" y="342"/>
                    <a:pt x="85" y="394"/>
                  </a:cubicBezTo>
                  <a:cubicBezTo>
                    <a:pt x="113" y="458"/>
                    <a:pt x="142" y="524"/>
                    <a:pt x="173" y="587"/>
                  </a:cubicBezTo>
                  <a:cubicBezTo>
                    <a:pt x="235" y="719"/>
                    <a:pt x="303" y="851"/>
                    <a:pt x="366" y="983"/>
                  </a:cubicBezTo>
                  <a:cubicBezTo>
                    <a:pt x="430" y="1116"/>
                    <a:pt x="489" y="1249"/>
                    <a:pt x="556" y="1380"/>
                  </a:cubicBezTo>
                  <a:cubicBezTo>
                    <a:pt x="623" y="1512"/>
                    <a:pt x="692" y="1642"/>
                    <a:pt x="761" y="1775"/>
                  </a:cubicBezTo>
                  <a:cubicBezTo>
                    <a:pt x="898" y="2041"/>
                    <a:pt x="1040" y="2307"/>
                    <a:pt x="1167" y="2578"/>
                  </a:cubicBezTo>
                  <a:cubicBezTo>
                    <a:pt x="1224" y="2699"/>
                    <a:pt x="1284" y="2818"/>
                    <a:pt x="1340" y="2939"/>
                  </a:cubicBezTo>
                  <a:cubicBezTo>
                    <a:pt x="1397" y="3068"/>
                    <a:pt x="1458" y="3195"/>
                    <a:pt x="1511" y="3326"/>
                  </a:cubicBezTo>
                  <a:cubicBezTo>
                    <a:pt x="1526" y="3370"/>
                    <a:pt x="1543" y="3413"/>
                    <a:pt x="1559" y="3458"/>
                  </a:cubicBezTo>
                  <a:cubicBezTo>
                    <a:pt x="1583" y="3532"/>
                    <a:pt x="1652" y="3581"/>
                    <a:pt x="1729" y="3582"/>
                  </a:cubicBezTo>
                  <a:cubicBezTo>
                    <a:pt x="1747" y="3582"/>
                    <a:pt x="1765" y="3579"/>
                    <a:pt x="1782" y="3574"/>
                  </a:cubicBezTo>
                  <a:cubicBezTo>
                    <a:pt x="1873" y="3546"/>
                    <a:pt x="1930" y="3443"/>
                    <a:pt x="1899" y="3351"/>
                  </a:cubicBezTo>
                  <a:cubicBezTo>
                    <a:pt x="1807" y="3084"/>
                    <a:pt x="1681" y="2832"/>
                    <a:pt x="1561" y="2576"/>
                  </a:cubicBezTo>
                  <a:cubicBezTo>
                    <a:pt x="1431" y="2300"/>
                    <a:pt x="1296" y="2028"/>
                    <a:pt x="1156" y="1758"/>
                  </a:cubicBezTo>
                  <a:cubicBezTo>
                    <a:pt x="1087" y="1628"/>
                    <a:pt x="1021" y="1497"/>
                    <a:pt x="952" y="1367"/>
                  </a:cubicBezTo>
                  <a:cubicBezTo>
                    <a:pt x="879" y="1229"/>
                    <a:pt x="812" y="1088"/>
                    <a:pt x="744" y="946"/>
                  </a:cubicBezTo>
                  <a:cubicBezTo>
                    <a:pt x="623" y="689"/>
                    <a:pt x="486" y="437"/>
                    <a:pt x="380" y="172"/>
                  </a:cubicBezTo>
                  <a:cubicBezTo>
                    <a:pt x="375" y="156"/>
                    <a:pt x="369" y="140"/>
                    <a:pt x="365" y="124"/>
                  </a:cubicBezTo>
                  <a:cubicBezTo>
                    <a:pt x="346" y="48"/>
                    <a:pt x="268" y="1"/>
                    <a:pt x="192"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42"/>
            <p:cNvSpPr/>
            <p:nvPr/>
          </p:nvSpPr>
          <p:spPr>
            <a:xfrm>
              <a:off x="5688400" y="672000"/>
              <a:ext cx="40950" cy="113975"/>
            </a:xfrm>
            <a:custGeom>
              <a:avLst/>
              <a:gdLst/>
              <a:ahLst/>
              <a:cxnLst/>
              <a:rect l="l" t="t" r="r" b="b"/>
              <a:pathLst>
                <a:path w="1638" h="4559" extrusionOk="0">
                  <a:moveTo>
                    <a:pt x="403" y="4276"/>
                  </a:moveTo>
                  <a:cubicBezTo>
                    <a:pt x="404" y="4277"/>
                    <a:pt x="404" y="4278"/>
                    <a:pt x="404" y="4279"/>
                  </a:cubicBezTo>
                  <a:lnTo>
                    <a:pt x="404" y="4279"/>
                  </a:lnTo>
                  <a:cubicBezTo>
                    <a:pt x="404" y="4278"/>
                    <a:pt x="404" y="4277"/>
                    <a:pt x="403" y="4276"/>
                  </a:cubicBezTo>
                  <a:close/>
                  <a:moveTo>
                    <a:pt x="1441" y="0"/>
                  </a:moveTo>
                  <a:cubicBezTo>
                    <a:pt x="1365" y="0"/>
                    <a:pt x="1294" y="49"/>
                    <a:pt x="1270" y="124"/>
                  </a:cubicBezTo>
                  <a:cubicBezTo>
                    <a:pt x="1256" y="169"/>
                    <a:pt x="1242" y="212"/>
                    <a:pt x="1225" y="255"/>
                  </a:cubicBezTo>
                  <a:lnTo>
                    <a:pt x="1225" y="255"/>
                  </a:lnTo>
                  <a:cubicBezTo>
                    <a:pt x="1184" y="358"/>
                    <a:pt x="1148" y="462"/>
                    <a:pt x="1111" y="564"/>
                  </a:cubicBezTo>
                  <a:cubicBezTo>
                    <a:pt x="1053" y="700"/>
                    <a:pt x="987" y="832"/>
                    <a:pt x="930" y="967"/>
                  </a:cubicBezTo>
                  <a:cubicBezTo>
                    <a:pt x="869" y="1114"/>
                    <a:pt x="800" y="1257"/>
                    <a:pt x="738" y="1404"/>
                  </a:cubicBezTo>
                  <a:cubicBezTo>
                    <a:pt x="606" y="1715"/>
                    <a:pt x="466" y="2025"/>
                    <a:pt x="355" y="2344"/>
                  </a:cubicBezTo>
                  <a:cubicBezTo>
                    <a:pt x="323" y="2431"/>
                    <a:pt x="293" y="2520"/>
                    <a:pt x="260" y="2609"/>
                  </a:cubicBezTo>
                  <a:cubicBezTo>
                    <a:pt x="233" y="2681"/>
                    <a:pt x="203" y="2755"/>
                    <a:pt x="176" y="2829"/>
                  </a:cubicBezTo>
                  <a:cubicBezTo>
                    <a:pt x="119" y="2987"/>
                    <a:pt x="73" y="3146"/>
                    <a:pt x="37" y="3309"/>
                  </a:cubicBezTo>
                  <a:cubicBezTo>
                    <a:pt x="12" y="3423"/>
                    <a:pt x="0" y="3538"/>
                    <a:pt x="1" y="3655"/>
                  </a:cubicBezTo>
                  <a:cubicBezTo>
                    <a:pt x="2" y="3745"/>
                    <a:pt x="16" y="3835"/>
                    <a:pt x="22" y="3926"/>
                  </a:cubicBezTo>
                  <a:cubicBezTo>
                    <a:pt x="28" y="4005"/>
                    <a:pt x="28" y="4083"/>
                    <a:pt x="32" y="4161"/>
                  </a:cubicBezTo>
                  <a:cubicBezTo>
                    <a:pt x="37" y="4228"/>
                    <a:pt x="44" y="4295"/>
                    <a:pt x="56" y="4361"/>
                  </a:cubicBezTo>
                  <a:lnTo>
                    <a:pt x="56" y="4362"/>
                  </a:lnTo>
                  <a:lnTo>
                    <a:pt x="56" y="4362"/>
                  </a:lnTo>
                  <a:cubicBezTo>
                    <a:pt x="55" y="4380"/>
                    <a:pt x="56" y="4398"/>
                    <a:pt x="60" y="4416"/>
                  </a:cubicBezTo>
                  <a:cubicBezTo>
                    <a:pt x="74" y="4473"/>
                    <a:pt x="109" y="4513"/>
                    <a:pt x="161" y="4541"/>
                  </a:cubicBezTo>
                  <a:cubicBezTo>
                    <a:pt x="183" y="4552"/>
                    <a:pt x="207" y="4559"/>
                    <a:pt x="231" y="4559"/>
                  </a:cubicBezTo>
                  <a:cubicBezTo>
                    <a:pt x="269" y="4558"/>
                    <a:pt x="307" y="4546"/>
                    <a:pt x="339" y="4525"/>
                  </a:cubicBezTo>
                  <a:cubicBezTo>
                    <a:pt x="429" y="4470"/>
                    <a:pt x="419" y="4367"/>
                    <a:pt x="404" y="4279"/>
                  </a:cubicBezTo>
                  <a:lnTo>
                    <a:pt x="404" y="4279"/>
                  </a:lnTo>
                  <a:cubicBezTo>
                    <a:pt x="404" y="4280"/>
                    <a:pt x="404" y="4282"/>
                    <a:pt x="404" y="4283"/>
                  </a:cubicBezTo>
                  <a:lnTo>
                    <a:pt x="404" y="4283"/>
                  </a:lnTo>
                  <a:cubicBezTo>
                    <a:pt x="390" y="4181"/>
                    <a:pt x="386" y="4078"/>
                    <a:pt x="382" y="3974"/>
                  </a:cubicBezTo>
                  <a:cubicBezTo>
                    <a:pt x="378" y="3871"/>
                    <a:pt x="364" y="3770"/>
                    <a:pt x="357" y="3667"/>
                  </a:cubicBezTo>
                  <a:cubicBezTo>
                    <a:pt x="357" y="3660"/>
                    <a:pt x="356" y="3654"/>
                    <a:pt x="356" y="3648"/>
                  </a:cubicBezTo>
                  <a:lnTo>
                    <a:pt x="356" y="3648"/>
                  </a:lnTo>
                  <a:cubicBezTo>
                    <a:pt x="357" y="3653"/>
                    <a:pt x="357" y="3658"/>
                    <a:pt x="357" y="3663"/>
                  </a:cubicBezTo>
                  <a:cubicBezTo>
                    <a:pt x="357" y="3608"/>
                    <a:pt x="359" y="3555"/>
                    <a:pt x="365" y="3501"/>
                  </a:cubicBezTo>
                  <a:cubicBezTo>
                    <a:pt x="376" y="3438"/>
                    <a:pt x="386" y="3378"/>
                    <a:pt x="400" y="3318"/>
                  </a:cubicBezTo>
                  <a:cubicBezTo>
                    <a:pt x="446" y="3147"/>
                    <a:pt x="500" y="2979"/>
                    <a:pt x="564" y="2814"/>
                  </a:cubicBezTo>
                  <a:cubicBezTo>
                    <a:pt x="633" y="2632"/>
                    <a:pt x="694" y="2447"/>
                    <a:pt x="765" y="2265"/>
                  </a:cubicBezTo>
                  <a:cubicBezTo>
                    <a:pt x="891" y="1948"/>
                    <a:pt x="1025" y="1633"/>
                    <a:pt x="1166" y="1319"/>
                  </a:cubicBezTo>
                  <a:cubicBezTo>
                    <a:pt x="1228" y="1180"/>
                    <a:pt x="1284" y="1036"/>
                    <a:pt x="1349" y="897"/>
                  </a:cubicBezTo>
                  <a:cubicBezTo>
                    <a:pt x="1383" y="826"/>
                    <a:pt x="1419" y="757"/>
                    <a:pt x="1447" y="683"/>
                  </a:cubicBezTo>
                  <a:cubicBezTo>
                    <a:pt x="1472" y="614"/>
                    <a:pt x="1494" y="544"/>
                    <a:pt x="1519" y="477"/>
                  </a:cubicBezTo>
                  <a:lnTo>
                    <a:pt x="1519" y="477"/>
                  </a:lnTo>
                  <a:lnTo>
                    <a:pt x="1511" y="497"/>
                  </a:lnTo>
                  <a:cubicBezTo>
                    <a:pt x="1546" y="409"/>
                    <a:pt x="1582" y="324"/>
                    <a:pt x="1610" y="231"/>
                  </a:cubicBezTo>
                  <a:cubicBezTo>
                    <a:pt x="1638" y="138"/>
                    <a:pt x="1586" y="39"/>
                    <a:pt x="1493" y="8"/>
                  </a:cubicBezTo>
                  <a:cubicBezTo>
                    <a:pt x="1476" y="3"/>
                    <a:pt x="1458" y="0"/>
                    <a:pt x="1441"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42"/>
            <p:cNvSpPr/>
            <p:nvPr/>
          </p:nvSpPr>
          <p:spPr>
            <a:xfrm>
              <a:off x="5641825" y="1455825"/>
              <a:ext cx="9850" cy="10225"/>
            </a:xfrm>
            <a:custGeom>
              <a:avLst/>
              <a:gdLst/>
              <a:ahLst/>
              <a:cxnLst/>
              <a:rect l="l" t="t" r="r" b="b"/>
              <a:pathLst>
                <a:path w="394" h="409" extrusionOk="0">
                  <a:moveTo>
                    <a:pt x="198" y="0"/>
                  </a:moveTo>
                  <a:cubicBezTo>
                    <a:pt x="128" y="0"/>
                    <a:pt x="63" y="41"/>
                    <a:pt x="34" y="107"/>
                  </a:cubicBezTo>
                  <a:cubicBezTo>
                    <a:pt x="20" y="130"/>
                    <a:pt x="10" y="157"/>
                    <a:pt x="7" y="184"/>
                  </a:cubicBezTo>
                  <a:cubicBezTo>
                    <a:pt x="1" y="210"/>
                    <a:pt x="1" y="236"/>
                    <a:pt x="7" y="261"/>
                  </a:cubicBezTo>
                  <a:cubicBezTo>
                    <a:pt x="24" y="334"/>
                    <a:pt x="82" y="391"/>
                    <a:pt x="155" y="405"/>
                  </a:cubicBezTo>
                  <a:cubicBezTo>
                    <a:pt x="165" y="407"/>
                    <a:pt x="177" y="408"/>
                    <a:pt x="188" y="408"/>
                  </a:cubicBezTo>
                  <a:cubicBezTo>
                    <a:pt x="286" y="407"/>
                    <a:pt x="365" y="329"/>
                    <a:pt x="366" y="231"/>
                  </a:cubicBezTo>
                  <a:cubicBezTo>
                    <a:pt x="368" y="223"/>
                    <a:pt x="370" y="216"/>
                    <a:pt x="372" y="208"/>
                  </a:cubicBezTo>
                  <a:cubicBezTo>
                    <a:pt x="393" y="115"/>
                    <a:pt x="321" y="19"/>
                    <a:pt x="229" y="3"/>
                  </a:cubicBezTo>
                  <a:cubicBezTo>
                    <a:pt x="218" y="1"/>
                    <a:pt x="208" y="0"/>
                    <a:pt x="19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42"/>
            <p:cNvSpPr/>
            <p:nvPr/>
          </p:nvSpPr>
          <p:spPr>
            <a:xfrm>
              <a:off x="5721325" y="1305900"/>
              <a:ext cx="10875" cy="8975"/>
            </a:xfrm>
            <a:custGeom>
              <a:avLst/>
              <a:gdLst/>
              <a:ahLst/>
              <a:cxnLst/>
              <a:rect l="l" t="t" r="r" b="b"/>
              <a:pathLst>
                <a:path w="435" h="359" extrusionOk="0">
                  <a:moveTo>
                    <a:pt x="250" y="0"/>
                  </a:moveTo>
                  <a:cubicBezTo>
                    <a:pt x="205" y="0"/>
                    <a:pt x="161" y="17"/>
                    <a:pt x="130" y="49"/>
                  </a:cubicBezTo>
                  <a:cubicBezTo>
                    <a:pt x="0" y="151"/>
                    <a:pt x="73" y="358"/>
                    <a:pt x="237" y="358"/>
                  </a:cubicBezTo>
                  <a:cubicBezTo>
                    <a:pt x="238" y="358"/>
                    <a:pt x="239" y="358"/>
                    <a:pt x="239" y="358"/>
                  </a:cubicBezTo>
                  <a:cubicBezTo>
                    <a:pt x="252" y="358"/>
                    <a:pt x="265" y="357"/>
                    <a:pt x="276" y="354"/>
                  </a:cubicBezTo>
                  <a:cubicBezTo>
                    <a:pt x="345" y="338"/>
                    <a:pt x="398" y="283"/>
                    <a:pt x="410" y="214"/>
                  </a:cubicBezTo>
                  <a:cubicBezTo>
                    <a:pt x="435" y="113"/>
                    <a:pt x="367" y="6"/>
                    <a:pt x="254" y="0"/>
                  </a:cubicBezTo>
                  <a:cubicBezTo>
                    <a:pt x="253" y="0"/>
                    <a:pt x="251" y="0"/>
                    <a:pt x="250"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42"/>
            <p:cNvSpPr/>
            <p:nvPr/>
          </p:nvSpPr>
          <p:spPr>
            <a:xfrm>
              <a:off x="5725750" y="1289400"/>
              <a:ext cx="9775" cy="9650"/>
            </a:xfrm>
            <a:custGeom>
              <a:avLst/>
              <a:gdLst/>
              <a:ahLst/>
              <a:cxnLst/>
              <a:rect l="l" t="t" r="r" b="b"/>
              <a:pathLst>
                <a:path w="391" h="386" extrusionOk="0">
                  <a:moveTo>
                    <a:pt x="193" y="1"/>
                  </a:moveTo>
                  <a:cubicBezTo>
                    <a:pt x="141" y="1"/>
                    <a:pt x="90" y="23"/>
                    <a:pt x="53" y="64"/>
                  </a:cubicBezTo>
                  <a:cubicBezTo>
                    <a:pt x="17" y="106"/>
                    <a:pt x="0" y="161"/>
                    <a:pt x="4" y="216"/>
                  </a:cubicBezTo>
                  <a:cubicBezTo>
                    <a:pt x="15" y="309"/>
                    <a:pt x="95" y="386"/>
                    <a:pt x="187" y="386"/>
                  </a:cubicBezTo>
                  <a:cubicBezTo>
                    <a:pt x="202" y="386"/>
                    <a:pt x="217" y="384"/>
                    <a:pt x="230" y="381"/>
                  </a:cubicBezTo>
                  <a:cubicBezTo>
                    <a:pt x="330" y="355"/>
                    <a:pt x="391" y="256"/>
                    <a:pt x="370" y="156"/>
                  </a:cubicBezTo>
                  <a:cubicBezTo>
                    <a:pt x="368" y="142"/>
                    <a:pt x="363" y="129"/>
                    <a:pt x="357" y="117"/>
                  </a:cubicBezTo>
                  <a:cubicBezTo>
                    <a:pt x="346" y="87"/>
                    <a:pt x="328" y="61"/>
                    <a:pt x="304" y="41"/>
                  </a:cubicBezTo>
                  <a:cubicBezTo>
                    <a:pt x="271" y="13"/>
                    <a:pt x="232" y="1"/>
                    <a:pt x="19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42"/>
            <p:cNvSpPr/>
            <p:nvPr/>
          </p:nvSpPr>
          <p:spPr>
            <a:xfrm>
              <a:off x="5662625" y="1149225"/>
              <a:ext cx="10475" cy="9200"/>
            </a:xfrm>
            <a:custGeom>
              <a:avLst/>
              <a:gdLst/>
              <a:ahLst/>
              <a:cxnLst/>
              <a:rect l="l" t="t" r="r" b="b"/>
              <a:pathLst>
                <a:path w="419" h="368" extrusionOk="0">
                  <a:moveTo>
                    <a:pt x="223" y="0"/>
                  </a:moveTo>
                  <a:cubicBezTo>
                    <a:pt x="211" y="0"/>
                    <a:pt x="198" y="2"/>
                    <a:pt x="185" y="4"/>
                  </a:cubicBezTo>
                  <a:cubicBezTo>
                    <a:pt x="63" y="34"/>
                    <a:pt x="1" y="185"/>
                    <a:pt x="80" y="288"/>
                  </a:cubicBezTo>
                  <a:cubicBezTo>
                    <a:pt x="117" y="337"/>
                    <a:pt x="174" y="366"/>
                    <a:pt x="235" y="367"/>
                  </a:cubicBezTo>
                  <a:cubicBezTo>
                    <a:pt x="264" y="367"/>
                    <a:pt x="292" y="360"/>
                    <a:pt x="317" y="346"/>
                  </a:cubicBezTo>
                  <a:cubicBezTo>
                    <a:pt x="374" y="317"/>
                    <a:pt x="411" y="259"/>
                    <a:pt x="416" y="195"/>
                  </a:cubicBezTo>
                  <a:cubicBezTo>
                    <a:pt x="419" y="129"/>
                    <a:pt x="385" y="65"/>
                    <a:pt x="327" y="33"/>
                  </a:cubicBezTo>
                  <a:cubicBezTo>
                    <a:pt x="296" y="11"/>
                    <a:pt x="260" y="0"/>
                    <a:pt x="223"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42"/>
            <p:cNvSpPr/>
            <p:nvPr/>
          </p:nvSpPr>
          <p:spPr>
            <a:xfrm>
              <a:off x="5685350" y="1042625"/>
              <a:ext cx="9200" cy="8950"/>
            </a:xfrm>
            <a:custGeom>
              <a:avLst/>
              <a:gdLst/>
              <a:ahLst/>
              <a:cxnLst/>
              <a:rect l="l" t="t" r="r" b="b"/>
              <a:pathLst>
                <a:path w="368" h="358" extrusionOk="0">
                  <a:moveTo>
                    <a:pt x="193" y="1"/>
                  </a:moveTo>
                  <a:cubicBezTo>
                    <a:pt x="95" y="1"/>
                    <a:pt x="10" y="71"/>
                    <a:pt x="6" y="171"/>
                  </a:cubicBezTo>
                  <a:cubicBezTo>
                    <a:pt x="1" y="265"/>
                    <a:pt x="78" y="357"/>
                    <a:pt x="176" y="357"/>
                  </a:cubicBezTo>
                  <a:cubicBezTo>
                    <a:pt x="273" y="357"/>
                    <a:pt x="359" y="288"/>
                    <a:pt x="363" y="187"/>
                  </a:cubicBezTo>
                  <a:cubicBezTo>
                    <a:pt x="367" y="95"/>
                    <a:pt x="290" y="1"/>
                    <a:pt x="19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42"/>
            <p:cNvSpPr/>
            <p:nvPr/>
          </p:nvSpPr>
          <p:spPr>
            <a:xfrm>
              <a:off x="5684275" y="1054875"/>
              <a:ext cx="9150" cy="8950"/>
            </a:xfrm>
            <a:custGeom>
              <a:avLst/>
              <a:gdLst/>
              <a:ahLst/>
              <a:cxnLst/>
              <a:rect l="l" t="t" r="r" b="b"/>
              <a:pathLst>
                <a:path w="366" h="358" extrusionOk="0">
                  <a:moveTo>
                    <a:pt x="192" y="0"/>
                  </a:moveTo>
                  <a:cubicBezTo>
                    <a:pt x="93" y="0"/>
                    <a:pt x="9" y="70"/>
                    <a:pt x="5" y="170"/>
                  </a:cubicBezTo>
                  <a:cubicBezTo>
                    <a:pt x="0" y="263"/>
                    <a:pt x="76" y="357"/>
                    <a:pt x="175" y="357"/>
                  </a:cubicBezTo>
                  <a:cubicBezTo>
                    <a:pt x="272" y="357"/>
                    <a:pt x="357" y="288"/>
                    <a:pt x="362" y="187"/>
                  </a:cubicBezTo>
                  <a:cubicBezTo>
                    <a:pt x="366" y="93"/>
                    <a:pt x="289" y="0"/>
                    <a:pt x="192"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42"/>
            <p:cNvSpPr/>
            <p:nvPr/>
          </p:nvSpPr>
          <p:spPr>
            <a:xfrm>
              <a:off x="5695650" y="1048725"/>
              <a:ext cx="9150" cy="8950"/>
            </a:xfrm>
            <a:custGeom>
              <a:avLst/>
              <a:gdLst/>
              <a:ahLst/>
              <a:cxnLst/>
              <a:rect l="l" t="t" r="r" b="b"/>
              <a:pathLst>
                <a:path w="366" h="358" extrusionOk="0">
                  <a:moveTo>
                    <a:pt x="192" y="0"/>
                  </a:moveTo>
                  <a:cubicBezTo>
                    <a:pt x="94" y="0"/>
                    <a:pt x="9" y="70"/>
                    <a:pt x="5" y="170"/>
                  </a:cubicBezTo>
                  <a:cubicBezTo>
                    <a:pt x="0" y="264"/>
                    <a:pt x="78" y="357"/>
                    <a:pt x="175" y="357"/>
                  </a:cubicBezTo>
                  <a:cubicBezTo>
                    <a:pt x="273" y="357"/>
                    <a:pt x="357" y="288"/>
                    <a:pt x="362" y="187"/>
                  </a:cubicBezTo>
                  <a:cubicBezTo>
                    <a:pt x="366" y="94"/>
                    <a:pt x="290" y="0"/>
                    <a:pt x="192"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42"/>
            <p:cNvSpPr/>
            <p:nvPr/>
          </p:nvSpPr>
          <p:spPr>
            <a:xfrm>
              <a:off x="5685675" y="907075"/>
              <a:ext cx="9125" cy="8950"/>
            </a:xfrm>
            <a:custGeom>
              <a:avLst/>
              <a:gdLst/>
              <a:ahLst/>
              <a:cxnLst/>
              <a:rect l="l" t="t" r="r" b="b"/>
              <a:pathLst>
                <a:path w="365" h="358" extrusionOk="0">
                  <a:moveTo>
                    <a:pt x="190" y="1"/>
                  </a:moveTo>
                  <a:cubicBezTo>
                    <a:pt x="93" y="1"/>
                    <a:pt x="9" y="71"/>
                    <a:pt x="5" y="171"/>
                  </a:cubicBezTo>
                  <a:cubicBezTo>
                    <a:pt x="0" y="264"/>
                    <a:pt x="76" y="358"/>
                    <a:pt x="175" y="358"/>
                  </a:cubicBezTo>
                  <a:cubicBezTo>
                    <a:pt x="272" y="358"/>
                    <a:pt x="357" y="288"/>
                    <a:pt x="360" y="188"/>
                  </a:cubicBezTo>
                  <a:cubicBezTo>
                    <a:pt x="365" y="94"/>
                    <a:pt x="289" y="1"/>
                    <a:pt x="190"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42"/>
            <p:cNvSpPr/>
            <p:nvPr/>
          </p:nvSpPr>
          <p:spPr>
            <a:xfrm>
              <a:off x="5704600" y="768775"/>
              <a:ext cx="9075" cy="8925"/>
            </a:xfrm>
            <a:custGeom>
              <a:avLst/>
              <a:gdLst/>
              <a:ahLst/>
              <a:cxnLst/>
              <a:rect l="l" t="t" r="r" b="b"/>
              <a:pathLst>
                <a:path w="363" h="357" extrusionOk="0">
                  <a:moveTo>
                    <a:pt x="183" y="0"/>
                  </a:moveTo>
                  <a:cubicBezTo>
                    <a:pt x="87" y="0"/>
                    <a:pt x="8" y="76"/>
                    <a:pt x="4" y="172"/>
                  </a:cubicBezTo>
                  <a:cubicBezTo>
                    <a:pt x="0" y="269"/>
                    <a:pt x="80" y="356"/>
                    <a:pt x="176" y="356"/>
                  </a:cubicBezTo>
                  <a:cubicBezTo>
                    <a:pt x="177" y="356"/>
                    <a:pt x="178" y="356"/>
                    <a:pt x="180" y="356"/>
                  </a:cubicBezTo>
                  <a:cubicBezTo>
                    <a:pt x="276" y="356"/>
                    <a:pt x="356" y="281"/>
                    <a:pt x="360" y="184"/>
                  </a:cubicBezTo>
                  <a:cubicBezTo>
                    <a:pt x="363" y="88"/>
                    <a:pt x="283" y="0"/>
                    <a:pt x="187" y="0"/>
                  </a:cubicBezTo>
                  <a:cubicBezTo>
                    <a:pt x="186" y="0"/>
                    <a:pt x="185" y="0"/>
                    <a:pt x="183"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42"/>
            <p:cNvSpPr/>
            <p:nvPr/>
          </p:nvSpPr>
          <p:spPr>
            <a:xfrm>
              <a:off x="5708400" y="781700"/>
              <a:ext cx="9075" cy="8950"/>
            </a:xfrm>
            <a:custGeom>
              <a:avLst/>
              <a:gdLst/>
              <a:ahLst/>
              <a:cxnLst/>
              <a:rect l="l" t="t" r="r" b="b"/>
              <a:pathLst>
                <a:path w="363" h="358" extrusionOk="0">
                  <a:moveTo>
                    <a:pt x="183" y="1"/>
                  </a:moveTo>
                  <a:cubicBezTo>
                    <a:pt x="87" y="1"/>
                    <a:pt x="8" y="77"/>
                    <a:pt x="4" y="173"/>
                  </a:cubicBezTo>
                  <a:cubicBezTo>
                    <a:pt x="0" y="269"/>
                    <a:pt x="80" y="358"/>
                    <a:pt x="176" y="358"/>
                  </a:cubicBezTo>
                  <a:cubicBezTo>
                    <a:pt x="176" y="358"/>
                    <a:pt x="177" y="358"/>
                    <a:pt x="178" y="358"/>
                  </a:cubicBezTo>
                  <a:cubicBezTo>
                    <a:pt x="275" y="358"/>
                    <a:pt x="355" y="282"/>
                    <a:pt x="359" y="184"/>
                  </a:cubicBezTo>
                  <a:cubicBezTo>
                    <a:pt x="363" y="88"/>
                    <a:pt x="283" y="1"/>
                    <a:pt x="187" y="1"/>
                  </a:cubicBezTo>
                  <a:cubicBezTo>
                    <a:pt x="186" y="1"/>
                    <a:pt x="185" y="1"/>
                    <a:pt x="18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42"/>
            <p:cNvSpPr/>
            <p:nvPr/>
          </p:nvSpPr>
          <p:spPr>
            <a:xfrm>
              <a:off x="5654925" y="663100"/>
              <a:ext cx="9075" cy="8950"/>
            </a:xfrm>
            <a:custGeom>
              <a:avLst/>
              <a:gdLst/>
              <a:ahLst/>
              <a:cxnLst/>
              <a:rect l="l" t="t" r="r" b="b"/>
              <a:pathLst>
                <a:path w="363" h="358" extrusionOk="0">
                  <a:moveTo>
                    <a:pt x="183" y="1"/>
                  </a:moveTo>
                  <a:cubicBezTo>
                    <a:pt x="87" y="1"/>
                    <a:pt x="8" y="77"/>
                    <a:pt x="4" y="173"/>
                  </a:cubicBezTo>
                  <a:cubicBezTo>
                    <a:pt x="0" y="270"/>
                    <a:pt x="80" y="358"/>
                    <a:pt x="176" y="358"/>
                  </a:cubicBezTo>
                  <a:cubicBezTo>
                    <a:pt x="176" y="358"/>
                    <a:pt x="177" y="358"/>
                    <a:pt x="178" y="358"/>
                  </a:cubicBezTo>
                  <a:cubicBezTo>
                    <a:pt x="275" y="358"/>
                    <a:pt x="355" y="282"/>
                    <a:pt x="360" y="185"/>
                  </a:cubicBezTo>
                  <a:cubicBezTo>
                    <a:pt x="362" y="89"/>
                    <a:pt x="283" y="1"/>
                    <a:pt x="187" y="1"/>
                  </a:cubicBezTo>
                  <a:cubicBezTo>
                    <a:pt x="186" y="1"/>
                    <a:pt x="185" y="1"/>
                    <a:pt x="18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42"/>
            <p:cNvSpPr/>
            <p:nvPr/>
          </p:nvSpPr>
          <p:spPr>
            <a:xfrm>
              <a:off x="5655275" y="648625"/>
              <a:ext cx="9075" cy="8950"/>
            </a:xfrm>
            <a:custGeom>
              <a:avLst/>
              <a:gdLst/>
              <a:ahLst/>
              <a:cxnLst/>
              <a:rect l="l" t="t" r="r" b="b"/>
              <a:pathLst>
                <a:path w="363" h="358" extrusionOk="0">
                  <a:moveTo>
                    <a:pt x="183" y="0"/>
                  </a:moveTo>
                  <a:cubicBezTo>
                    <a:pt x="87" y="0"/>
                    <a:pt x="6" y="77"/>
                    <a:pt x="3" y="173"/>
                  </a:cubicBezTo>
                  <a:cubicBezTo>
                    <a:pt x="0" y="269"/>
                    <a:pt x="79" y="357"/>
                    <a:pt x="175" y="357"/>
                  </a:cubicBezTo>
                  <a:cubicBezTo>
                    <a:pt x="176" y="357"/>
                    <a:pt x="177" y="357"/>
                    <a:pt x="177" y="357"/>
                  </a:cubicBezTo>
                  <a:cubicBezTo>
                    <a:pt x="275" y="357"/>
                    <a:pt x="355" y="281"/>
                    <a:pt x="359" y="184"/>
                  </a:cubicBezTo>
                  <a:cubicBezTo>
                    <a:pt x="362" y="88"/>
                    <a:pt x="283" y="0"/>
                    <a:pt x="187" y="0"/>
                  </a:cubicBezTo>
                  <a:cubicBezTo>
                    <a:pt x="186" y="0"/>
                    <a:pt x="184" y="0"/>
                    <a:pt x="183"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42"/>
            <p:cNvSpPr/>
            <p:nvPr/>
          </p:nvSpPr>
          <p:spPr>
            <a:xfrm>
              <a:off x="5591625" y="572825"/>
              <a:ext cx="195625" cy="1058600"/>
            </a:xfrm>
            <a:custGeom>
              <a:avLst/>
              <a:gdLst/>
              <a:ahLst/>
              <a:cxnLst/>
              <a:rect l="l" t="t" r="r" b="b"/>
              <a:pathLst>
                <a:path w="7825" h="42344" extrusionOk="0">
                  <a:moveTo>
                    <a:pt x="3917" y="590"/>
                  </a:moveTo>
                  <a:cubicBezTo>
                    <a:pt x="3919" y="590"/>
                    <a:pt x="3920" y="590"/>
                    <a:pt x="3921" y="590"/>
                  </a:cubicBezTo>
                  <a:cubicBezTo>
                    <a:pt x="3920" y="590"/>
                    <a:pt x="3919" y="590"/>
                    <a:pt x="3917" y="590"/>
                  </a:cubicBezTo>
                  <a:close/>
                  <a:moveTo>
                    <a:pt x="4645" y="1417"/>
                  </a:moveTo>
                  <a:lnTo>
                    <a:pt x="4645" y="1417"/>
                  </a:lnTo>
                  <a:cubicBezTo>
                    <a:pt x="4645" y="1419"/>
                    <a:pt x="4646" y="1421"/>
                    <a:pt x="4646" y="1422"/>
                  </a:cubicBezTo>
                  <a:cubicBezTo>
                    <a:pt x="4646" y="1421"/>
                    <a:pt x="4645" y="1419"/>
                    <a:pt x="4645" y="1417"/>
                  </a:cubicBezTo>
                  <a:close/>
                  <a:moveTo>
                    <a:pt x="5239" y="2882"/>
                  </a:moveTo>
                  <a:lnTo>
                    <a:pt x="5239" y="2882"/>
                  </a:lnTo>
                  <a:cubicBezTo>
                    <a:pt x="5240" y="2887"/>
                    <a:pt x="5240" y="2890"/>
                    <a:pt x="5241" y="2894"/>
                  </a:cubicBezTo>
                  <a:lnTo>
                    <a:pt x="5241" y="2894"/>
                  </a:lnTo>
                  <a:cubicBezTo>
                    <a:pt x="5240" y="2890"/>
                    <a:pt x="5240" y="2886"/>
                    <a:pt x="5239" y="2882"/>
                  </a:cubicBezTo>
                  <a:close/>
                  <a:moveTo>
                    <a:pt x="5487" y="5006"/>
                  </a:moveTo>
                  <a:lnTo>
                    <a:pt x="5487" y="5006"/>
                  </a:lnTo>
                  <a:cubicBezTo>
                    <a:pt x="5487" y="5007"/>
                    <a:pt x="5487" y="5008"/>
                    <a:pt x="5488" y="5009"/>
                  </a:cubicBezTo>
                  <a:cubicBezTo>
                    <a:pt x="5487" y="5008"/>
                    <a:pt x="5487" y="5007"/>
                    <a:pt x="5487" y="5006"/>
                  </a:cubicBezTo>
                  <a:close/>
                  <a:moveTo>
                    <a:pt x="2989" y="12824"/>
                  </a:moveTo>
                  <a:lnTo>
                    <a:pt x="2989" y="12824"/>
                  </a:lnTo>
                  <a:cubicBezTo>
                    <a:pt x="2989" y="12825"/>
                    <a:pt x="2989" y="12826"/>
                    <a:pt x="2988" y="12827"/>
                  </a:cubicBezTo>
                  <a:cubicBezTo>
                    <a:pt x="2989" y="12826"/>
                    <a:pt x="2989" y="12825"/>
                    <a:pt x="2989" y="12824"/>
                  </a:cubicBezTo>
                  <a:close/>
                  <a:moveTo>
                    <a:pt x="6797" y="15501"/>
                  </a:moveTo>
                  <a:lnTo>
                    <a:pt x="6797" y="15501"/>
                  </a:lnTo>
                  <a:cubicBezTo>
                    <a:pt x="6795" y="15508"/>
                    <a:pt x="6794" y="15515"/>
                    <a:pt x="6793" y="15522"/>
                  </a:cubicBezTo>
                  <a:cubicBezTo>
                    <a:pt x="6795" y="15514"/>
                    <a:pt x="6796" y="15508"/>
                    <a:pt x="6797" y="15501"/>
                  </a:cubicBezTo>
                  <a:close/>
                  <a:moveTo>
                    <a:pt x="858" y="20700"/>
                  </a:moveTo>
                  <a:lnTo>
                    <a:pt x="858" y="20700"/>
                  </a:lnTo>
                  <a:cubicBezTo>
                    <a:pt x="858" y="20701"/>
                    <a:pt x="858" y="20702"/>
                    <a:pt x="858" y="20702"/>
                  </a:cubicBezTo>
                  <a:lnTo>
                    <a:pt x="858" y="20702"/>
                  </a:lnTo>
                  <a:cubicBezTo>
                    <a:pt x="858" y="20702"/>
                    <a:pt x="858" y="20701"/>
                    <a:pt x="858" y="20700"/>
                  </a:cubicBezTo>
                  <a:close/>
                  <a:moveTo>
                    <a:pt x="5507" y="21455"/>
                  </a:moveTo>
                  <a:lnTo>
                    <a:pt x="5507" y="21455"/>
                  </a:lnTo>
                  <a:cubicBezTo>
                    <a:pt x="5507" y="21456"/>
                    <a:pt x="5507" y="21456"/>
                    <a:pt x="5507" y="21457"/>
                  </a:cubicBezTo>
                  <a:lnTo>
                    <a:pt x="5507" y="21457"/>
                  </a:lnTo>
                  <a:cubicBezTo>
                    <a:pt x="5507" y="21456"/>
                    <a:pt x="5507" y="21456"/>
                    <a:pt x="5507" y="21455"/>
                  </a:cubicBezTo>
                  <a:close/>
                  <a:moveTo>
                    <a:pt x="2242" y="26253"/>
                  </a:moveTo>
                  <a:cubicBezTo>
                    <a:pt x="2244" y="26257"/>
                    <a:pt x="2246" y="26262"/>
                    <a:pt x="2247" y="26266"/>
                  </a:cubicBezTo>
                  <a:cubicBezTo>
                    <a:pt x="2246" y="26261"/>
                    <a:pt x="2244" y="26257"/>
                    <a:pt x="2242" y="26253"/>
                  </a:cubicBezTo>
                  <a:close/>
                  <a:moveTo>
                    <a:pt x="7128" y="26584"/>
                  </a:moveTo>
                  <a:cubicBezTo>
                    <a:pt x="7129" y="26585"/>
                    <a:pt x="7129" y="26586"/>
                    <a:pt x="7129" y="26588"/>
                  </a:cubicBezTo>
                  <a:lnTo>
                    <a:pt x="7129" y="26588"/>
                  </a:lnTo>
                  <a:cubicBezTo>
                    <a:pt x="7129" y="26586"/>
                    <a:pt x="7129" y="26585"/>
                    <a:pt x="7128" y="26584"/>
                  </a:cubicBezTo>
                  <a:close/>
                  <a:moveTo>
                    <a:pt x="2622" y="27830"/>
                  </a:moveTo>
                  <a:lnTo>
                    <a:pt x="2622" y="27830"/>
                  </a:lnTo>
                  <a:cubicBezTo>
                    <a:pt x="2623" y="27836"/>
                    <a:pt x="2624" y="27842"/>
                    <a:pt x="2625" y="27847"/>
                  </a:cubicBezTo>
                  <a:cubicBezTo>
                    <a:pt x="2624" y="27842"/>
                    <a:pt x="2623" y="27836"/>
                    <a:pt x="2622" y="27830"/>
                  </a:cubicBezTo>
                  <a:close/>
                  <a:moveTo>
                    <a:pt x="6084" y="31253"/>
                  </a:moveTo>
                  <a:cubicBezTo>
                    <a:pt x="6084" y="31254"/>
                    <a:pt x="6084" y="31254"/>
                    <a:pt x="6084" y="31254"/>
                  </a:cubicBezTo>
                  <a:lnTo>
                    <a:pt x="6084" y="31254"/>
                  </a:lnTo>
                  <a:lnTo>
                    <a:pt x="6084" y="31253"/>
                  </a:lnTo>
                  <a:close/>
                  <a:moveTo>
                    <a:pt x="5587" y="36216"/>
                  </a:moveTo>
                  <a:lnTo>
                    <a:pt x="5587" y="36216"/>
                  </a:lnTo>
                  <a:cubicBezTo>
                    <a:pt x="5587" y="36217"/>
                    <a:pt x="5587" y="36217"/>
                    <a:pt x="5587" y="36218"/>
                  </a:cubicBezTo>
                  <a:lnTo>
                    <a:pt x="5587" y="36218"/>
                  </a:lnTo>
                  <a:cubicBezTo>
                    <a:pt x="5587" y="36217"/>
                    <a:pt x="5587" y="36217"/>
                    <a:pt x="5587" y="36216"/>
                  </a:cubicBezTo>
                  <a:close/>
                  <a:moveTo>
                    <a:pt x="5394" y="38788"/>
                  </a:moveTo>
                  <a:lnTo>
                    <a:pt x="5394" y="38788"/>
                  </a:lnTo>
                  <a:cubicBezTo>
                    <a:pt x="5394" y="38793"/>
                    <a:pt x="5395" y="38799"/>
                    <a:pt x="5395" y="38804"/>
                  </a:cubicBezTo>
                  <a:lnTo>
                    <a:pt x="5395" y="38804"/>
                  </a:lnTo>
                  <a:cubicBezTo>
                    <a:pt x="5395" y="38799"/>
                    <a:pt x="5394" y="38793"/>
                    <a:pt x="5394" y="38788"/>
                  </a:cubicBezTo>
                  <a:close/>
                  <a:moveTo>
                    <a:pt x="6100" y="39714"/>
                  </a:moveTo>
                  <a:cubicBezTo>
                    <a:pt x="6100" y="39715"/>
                    <a:pt x="6100" y="39715"/>
                    <a:pt x="6100" y="39716"/>
                  </a:cubicBezTo>
                  <a:lnTo>
                    <a:pt x="6100" y="39716"/>
                  </a:lnTo>
                  <a:cubicBezTo>
                    <a:pt x="6100" y="39715"/>
                    <a:pt x="6100" y="39715"/>
                    <a:pt x="6100" y="39714"/>
                  </a:cubicBezTo>
                  <a:close/>
                  <a:moveTo>
                    <a:pt x="6100" y="39716"/>
                  </a:moveTo>
                  <a:cubicBezTo>
                    <a:pt x="6100" y="39720"/>
                    <a:pt x="6101" y="39724"/>
                    <a:pt x="6101" y="39727"/>
                  </a:cubicBezTo>
                  <a:cubicBezTo>
                    <a:pt x="6101" y="39724"/>
                    <a:pt x="6100" y="39720"/>
                    <a:pt x="6100" y="39716"/>
                  </a:cubicBezTo>
                  <a:close/>
                  <a:moveTo>
                    <a:pt x="5458" y="39831"/>
                  </a:moveTo>
                  <a:lnTo>
                    <a:pt x="5458" y="39831"/>
                  </a:lnTo>
                  <a:cubicBezTo>
                    <a:pt x="5458" y="39834"/>
                    <a:pt x="5458" y="39836"/>
                    <a:pt x="5458" y="39838"/>
                  </a:cubicBezTo>
                  <a:cubicBezTo>
                    <a:pt x="5458" y="39836"/>
                    <a:pt x="5458" y="39834"/>
                    <a:pt x="5458" y="39831"/>
                  </a:cubicBezTo>
                  <a:close/>
                  <a:moveTo>
                    <a:pt x="5217" y="41098"/>
                  </a:moveTo>
                  <a:cubicBezTo>
                    <a:pt x="5217" y="41098"/>
                    <a:pt x="5217" y="41099"/>
                    <a:pt x="5216" y="41100"/>
                  </a:cubicBezTo>
                  <a:cubicBezTo>
                    <a:pt x="5217" y="41099"/>
                    <a:pt x="5217" y="41098"/>
                    <a:pt x="5217" y="41098"/>
                  </a:cubicBezTo>
                  <a:close/>
                  <a:moveTo>
                    <a:pt x="4982" y="41434"/>
                  </a:moveTo>
                  <a:cubicBezTo>
                    <a:pt x="4981" y="41435"/>
                    <a:pt x="4980" y="41436"/>
                    <a:pt x="4979" y="41437"/>
                  </a:cubicBezTo>
                  <a:cubicBezTo>
                    <a:pt x="4980" y="41436"/>
                    <a:pt x="4981" y="41435"/>
                    <a:pt x="4982" y="41434"/>
                  </a:cubicBezTo>
                  <a:close/>
                  <a:moveTo>
                    <a:pt x="4972" y="41441"/>
                  </a:moveTo>
                  <a:cubicBezTo>
                    <a:pt x="4972" y="41441"/>
                    <a:pt x="4971" y="41442"/>
                    <a:pt x="4971" y="41442"/>
                  </a:cubicBezTo>
                  <a:lnTo>
                    <a:pt x="4971" y="41442"/>
                  </a:lnTo>
                  <a:cubicBezTo>
                    <a:pt x="4971" y="41442"/>
                    <a:pt x="4972" y="41442"/>
                    <a:pt x="4972" y="41441"/>
                  </a:cubicBezTo>
                  <a:close/>
                  <a:moveTo>
                    <a:pt x="4748" y="41589"/>
                  </a:moveTo>
                  <a:lnTo>
                    <a:pt x="4748" y="41589"/>
                  </a:lnTo>
                  <a:cubicBezTo>
                    <a:pt x="4747" y="41589"/>
                    <a:pt x="4747" y="41590"/>
                    <a:pt x="4746" y="41590"/>
                  </a:cubicBezTo>
                  <a:cubicBezTo>
                    <a:pt x="4747" y="41590"/>
                    <a:pt x="4747" y="41589"/>
                    <a:pt x="4748" y="41589"/>
                  </a:cubicBezTo>
                  <a:close/>
                  <a:moveTo>
                    <a:pt x="3855" y="589"/>
                  </a:moveTo>
                  <a:cubicBezTo>
                    <a:pt x="3876" y="589"/>
                    <a:pt x="3897" y="589"/>
                    <a:pt x="3917" y="590"/>
                  </a:cubicBezTo>
                  <a:lnTo>
                    <a:pt x="3917" y="590"/>
                  </a:lnTo>
                  <a:cubicBezTo>
                    <a:pt x="3916" y="590"/>
                    <a:pt x="3914" y="590"/>
                    <a:pt x="3912" y="589"/>
                  </a:cubicBezTo>
                  <a:lnTo>
                    <a:pt x="3912" y="589"/>
                  </a:lnTo>
                  <a:lnTo>
                    <a:pt x="3923" y="590"/>
                  </a:lnTo>
                  <a:lnTo>
                    <a:pt x="3926" y="590"/>
                  </a:lnTo>
                  <a:cubicBezTo>
                    <a:pt x="3946" y="592"/>
                    <a:pt x="3966" y="594"/>
                    <a:pt x="3987" y="597"/>
                  </a:cubicBezTo>
                  <a:cubicBezTo>
                    <a:pt x="4042" y="610"/>
                    <a:pt x="4096" y="629"/>
                    <a:pt x="4150" y="646"/>
                  </a:cubicBezTo>
                  <a:lnTo>
                    <a:pt x="4172" y="653"/>
                  </a:lnTo>
                  <a:cubicBezTo>
                    <a:pt x="4167" y="652"/>
                    <a:pt x="4161" y="650"/>
                    <a:pt x="4156" y="648"/>
                  </a:cubicBezTo>
                  <a:lnTo>
                    <a:pt x="4156" y="648"/>
                  </a:lnTo>
                  <a:cubicBezTo>
                    <a:pt x="4163" y="651"/>
                    <a:pt x="4170" y="655"/>
                    <a:pt x="4177" y="657"/>
                  </a:cubicBezTo>
                  <a:cubicBezTo>
                    <a:pt x="4196" y="671"/>
                    <a:pt x="4215" y="683"/>
                    <a:pt x="4234" y="699"/>
                  </a:cubicBezTo>
                  <a:cubicBezTo>
                    <a:pt x="4232" y="697"/>
                    <a:pt x="4230" y="695"/>
                    <a:pt x="4227" y="691"/>
                  </a:cubicBezTo>
                  <a:lnTo>
                    <a:pt x="4227" y="691"/>
                  </a:lnTo>
                  <a:cubicBezTo>
                    <a:pt x="4269" y="727"/>
                    <a:pt x="4308" y="765"/>
                    <a:pt x="4346" y="805"/>
                  </a:cubicBezTo>
                  <a:cubicBezTo>
                    <a:pt x="4384" y="849"/>
                    <a:pt x="4421" y="893"/>
                    <a:pt x="4456" y="940"/>
                  </a:cubicBezTo>
                  <a:cubicBezTo>
                    <a:pt x="4481" y="978"/>
                    <a:pt x="4505" y="1016"/>
                    <a:pt x="4527" y="1056"/>
                  </a:cubicBezTo>
                  <a:cubicBezTo>
                    <a:pt x="4546" y="1095"/>
                    <a:pt x="4564" y="1135"/>
                    <a:pt x="4580" y="1175"/>
                  </a:cubicBezTo>
                  <a:cubicBezTo>
                    <a:pt x="4605" y="1254"/>
                    <a:pt x="4626" y="1336"/>
                    <a:pt x="4645" y="1417"/>
                  </a:cubicBezTo>
                  <a:lnTo>
                    <a:pt x="4645" y="1417"/>
                  </a:lnTo>
                  <a:cubicBezTo>
                    <a:pt x="4644" y="1411"/>
                    <a:pt x="4643" y="1404"/>
                    <a:pt x="4642" y="1398"/>
                  </a:cubicBezTo>
                  <a:lnTo>
                    <a:pt x="4642" y="1398"/>
                  </a:lnTo>
                  <a:cubicBezTo>
                    <a:pt x="4678" y="1561"/>
                    <a:pt x="4704" y="1727"/>
                    <a:pt x="4721" y="1895"/>
                  </a:cubicBezTo>
                  <a:cubicBezTo>
                    <a:pt x="4726" y="2000"/>
                    <a:pt x="4730" y="2105"/>
                    <a:pt x="4737" y="2209"/>
                  </a:cubicBezTo>
                  <a:cubicBezTo>
                    <a:pt x="4745" y="2367"/>
                    <a:pt x="4742" y="2526"/>
                    <a:pt x="4746" y="2685"/>
                  </a:cubicBezTo>
                  <a:cubicBezTo>
                    <a:pt x="4750" y="2783"/>
                    <a:pt x="4756" y="2880"/>
                    <a:pt x="4761" y="2979"/>
                  </a:cubicBezTo>
                  <a:cubicBezTo>
                    <a:pt x="4768" y="3064"/>
                    <a:pt x="4768" y="3149"/>
                    <a:pt x="4768" y="3234"/>
                  </a:cubicBezTo>
                  <a:cubicBezTo>
                    <a:pt x="4765" y="3591"/>
                    <a:pt x="4815" y="3943"/>
                    <a:pt x="4851" y="4297"/>
                  </a:cubicBezTo>
                  <a:cubicBezTo>
                    <a:pt x="4869" y="4469"/>
                    <a:pt x="4895" y="4637"/>
                    <a:pt x="4927" y="4806"/>
                  </a:cubicBezTo>
                  <a:cubicBezTo>
                    <a:pt x="4960" y="4971"/>
                    <a:pt x="4990" y="5135"/>
                    <a:pt x="5025" y="5300"/>
                  </a:cubicBezTo>
                  <a:cubicBezTo>
                    <a:pt x="5062" y="5473"/>
                    <a:pt x="5100" y="5651"/>
                    <a:pt x="5161" y="5817"/>
                  </a:cubicBezTo>
                  <a:cubicBezTo>
                    <a:pt x="5170" y="5841"/>
                    <a:pt x="5179" y="5863"/>
                    <a:pt x="5188" y="5886"/>
                  </a:cubicBezTo>
                  <a:cubicBezTo>
                    <a:pt x="5189" y="5891"/>
                    <a:pt x="5190" y="5897"/>
                    <a:pt x="5190" y="5902"/>
                  </a:cubicBezTo>
                  <a:cubicBezTo>
                    <a:pt x="5207" y="6019"/>
                    <a:pt x="5231" y="6134"/>
                    <a:pt x="5262" y="6248"/>
                  </a:cubicBezTo>
                  <a:cubicBezTo>
                    <a:pt x="5301" y="6380"/>
                    <a:pt x="5346" y="6512"/>
                    <a:pt x="5393" y="6643"/>
                  </a:cubicBezTo>
                  <a:cubicBezTo>
                    <a:pt x="5430" y="6757"/>
                    <a:pt x="5468" y="6871"/>
                    <a:pt x="5515" y="6983"/>
                  </a:cubicBezTo>
                  <a:cubicBezTo>
                    <a:pt x="5539" y="7041"/>
                    <a:pt x="5569" y="7100"/>
                    <a:pt x="5594" y="7158"/>
                  </a:cubicBezTo>
                  <a:cubicBezTo>
                    <a:pt x="5617" y="7213"/>
                    <a:pt x="5640" y="7267"/>
                    <a:pt x="5662" y="7320"/>
                  </a:cubicBezTo>
                  <a:cubicBezTo>
                    <a:pt x="5714" y="7445"/>
                    <a:pt x="5775" y="7564"/>
                    <a:pt x="5832" y="7685"/>
                  </a:cubicBezTo>
                  <a:cubicBezTo>
                    <a:pt x="5860" y="7745"/>
                    <a:pt x="5887" y="7806"/>
                    <a:pt x="5913" y="7867"/>
                  </a:cubicBezTo>
                  <a:cubicBezTo>
                    <a:pt x="5970" y="8012"/>
                    <a:pt x="6029" y="8155"/>
                    <a:pt x="6083" y="8301"/>
                  </a:cubicBezTo>
                  <a:cubicBezTo>
                    <a:pt x="6083" y="8300"/>
                    <a:pt x="6082" y="8298"/>
                    <a:pt x="6082" y="8297"/>
                  </a:cubicBezTo>
                  <a:lnTo>
                    <a:pt x="6082" y="8297"/>
                  </a:lnTo>
                  <a:cubicBezTo>
                    <a:pt x="6158" y="8520"/>
                    <a:pt x="6218" y="8748"/>
                    <a:pt x="6284" y="8975"/>
                  </a:cubicBezTo>
                  <a:cubicBezTo>
                    <a:pt x="6346" y="9194"/>
                    <a:pt x="6398" y="9415"/>
                    <a:pt x="6449" y="9634"/>
                  </a:cubicBezTo>
                  <a:cubicBezTo>
                    <a:pt x="6448" y="9631"/>
                    <a:pt x="6447" y="9627"/>
                    <a:pt x="6446" y="9623"/>
                  </a:cubicBezTo>
                  <a:lnTo>
                    <a:pt x="6446" y="9623"/>
                  </a:lnTo>
                  <a:cubicBezTo>
                    <a:pt x="6487" y="9826"/>
                    <a:pt x="6521" y="10032"/>
                    <a:pt x="6554" y="10236"/>
                  </a:cubicBezTo>
                  <a:cubicBezTo>
                    <a:pt x="6588" y="10446"/>
                    <a:pt x="6619" y="10656"/>
                    <a:pt x="6640" y="10867"/>
                  </a:cubicBezTo>
                  <a:lnTo>
                    <a:pt x="6640" y="10867"/>
                  </a:lnTo>
                  <a:cubicBezTo>
                    <a:pt x="6640" y="10866"/>
                    <a:pt x="6640" y="10865"/>
                    <a:pt x="6640" y="10864"/>
                  </a:cubicBezTo>
                  <a:lnTo>
                    <a:pt x="6640" y="10864"/>
                  </a:lnTo>
                  <a:cubicBezTo>
                    <a:pt x="6640" y="10867"/>
                    <a:pt x="6640" y="10870"/>
                    <a:pt x="6640" y="10873"/>
                  </a:cubicBezTo>
                  <a:lnTo>
                    <a:pt x="6640" y="10873"/>
                  </a:lnTo>
                  <a:cubicBezTo>
                    <a:pt x="6640" y="10871"/>
                    <a:pt x="6640" y="10869"/>
                    <a:pt x="6640" y="10867"/>
                  </a:cubicBezTo>
                  <a:lnTo>
                    <a:pt x="6640" y="10867"/>
                  </a:lnTo>
                  <a:cubicBezTo>
                    <a:pt x="6640" y="10869"/>
                    <a:pt x="6640" y="10872"/>
                    <a:pt x="6640" y="10875"/>
                  </a:cubicBezTo>
                  <a:lnTo>
                    <a:pt x="6640" y="10875"/>
                  </a:lnTo>
                  <a:cubicBezTo>
                    <a:pt x="6640" y="10874"/>
                    <a:pt x="6640" y="10873"/>
                    <a:pt x="6640" y="10873"/>
                  </a:cubicBezTo>
                  <a:lnTo>
                    <a:pt x="6640" y="10873"/>
                  </a:lnTo>
                  <a:cubicBezTo>
                    <a:pt x="6640" y="10874"/>
                    <a:pt x="6640" y="10875"/>
                    <a:pt x="6640" y="10876"/>
                  </a:cubicBezTo>
                  <a:lnTo>
                    <a:pt x="6640" y="10876"/>
                  </a:lnTo>
                  <a:cubicBezTo>
                    <a:pt x="6640" y="10875"/>
                    <a:pt x="6640" y="10875"/>
                    <a:pt x="6640" y="10875"/>
                  </a:cubicBezTo>
                  <a:lnTo>
                    <a:pt x="6640" y="10875"/>
                  </a:lnTo>
                  <a:cubicBezTo>
                    <a:pt x="6661" y="11153"/>
                    <a:pt x="6686" y="11432"/>
                    <a:pt x="6708" y="11709"/>
                  </a:cubicBezTo>
                  <a:lnTo>
                    <a:pt x="6708" y="11704"/>
                  </a:lnTo>
                  <a:cubicBezTo>
                    <a:pt x="6719" y="11873"/>
                    <a:pt x="6731" y="12042"/>
                    <a:pt x="6746" y="12212"/>
                  </a:cubicBezTo>
                  <a:cubicBezTo>
                    <a:pt x="6749" y="12258"/>
                    <a:pt x="6749" y="12303"/>
                    <a:pt x="6750" y="12350"/>
                  </a:cubicBezTo>
                  <a:cubicBezTo>
                    <a:pt x="6749" y="12390"/>
                    <a:pt x="6748" y="12430"/>
                    <a:pt x="6746" y="12470"/>
                  </a:cubicBezTo>
                  <a:cubicBezTo>
                    <a:pt x="6726" y="12755"/>
                    <a:pt x="6688" y="13036"/>
                    <a:pt x="6662" y="13321"/>
                  </a:cubicBezTo>
                  <a:cubicBezTo>
                    <a:pt x="6656" y="13382"/>
                    <a:pt x="6649" y="13444"/>
                    <a:pt x="6644" y="13504"/>
                  </a:cubicBezTo>
                  <a:cubicBezTo>
                    <a:pt x="6616" y="13614"/>
                    <a:pt x="6586" y="13721"/>
                    <a:pt x="6563" y="13832"/>
                  </a:cubicBezTo>
                  <a:cubicBezTo>
                    <a:pt x="6492" y="14191"/>
                    <a:pt x="6416" y="14552"/>
                    <a:pt x="6324" y="14909"/>
                  </a:cubicBezTo>
                  <a:cubicBezTo>
                    <a:pt x="6236" y="15248"/>
                    <a:pt x="6145" y="15585"/>
                    <a:pt x="6070" y="15928"/>
                  </a:cubicBezTo>
                  <a:cubicBezTo>
                    <a:pt x="6039" y="16077"/>
                    <a:pt x="6007" y="16228"/>
                    <a:pt x="5970" y="16377"/>
                  </a:cubicBezTo>
                  <a:cubicBezTo>
                    <a:pt x="5930" y="16544"/>
                    <a:pt x="5886" y="16713"/>
                    <a:pt x="5839" y="16879"/>
                  </a:cubicBezTo>
                  <a:cubicBezTo>
                    <a:pt x="5794" y="17055"/>
                    <a:pt x="5740" y="17229"/>
                    <a:pt x="5685" y="17403"/>
                  </a:cubicBezTo>
                  <a:cubicBezTo>
                    <a:pt x="5634" y="17564"/>
                    <a:pt x="5595" y="17725"/>
                    <a:pt x="5559" y="17890"/>
                  </a:cubicBezTo>
                  <a:cubicBezTo>
                    <a:pt x="5525" y="18043"/>
                    <a:pt x="5485" y="18196"/>
                    <a:pt x="5456" y="18352"/>
                  </a:cubicBezTo>
                  <a:cubicBezTo>
                    <a:pt x="5427" y="18509"/>
                    <a:pt x="5402" y="18669"/>
                    <a:pt x="5380" y="18826"/>
                  </a:cubicBezTo>
                  <a:cubicBezTo>
                    <a:pt x="5358" y="18990"/>
                    <a:pt x="5340" y="19154"/>
                    <a:pt x="5325" y="19317"/>
                  </a:cubicBezTo>
                  <a:cubicBezTo>
                    <a:pt x="5312" y="19465"/>
                    <a:pt x="5300" y="19615"/>
                    <a:pt x="5300" y="19762"/>
                  </a:cubicBezTo>
                  <a:cubicBezTo>
                    <a:pt x="5300" y="19913"/>
                    <a:pt x="5311" y="20063"/>
                    <a:pt x="5314" y="20214"/>
                  </a:cubicBezTo>
                  <a:cubicBezTo>
                    <a:pt x="5317" y="20348"/>
                    <a:pt x="5320" y="20481"/>
                    <a:pt x="5337" y="20615"/>
                  </a:cubicBezTo>
                  <a:cubicBezTo>
                    <a:pt x="5354" y="20746"/>
                    <a:pt x="5374" y="20874"/>
                    <a:pt x="5403" y="21002"/>
                  </a:cubicBezTo>
                  <a:cubicBezTo>
                    <a:pt x="5438" y="21159"/>
                    <a:pt x="5476" y="21313"/>
                    <a:pt x="5511" y="21469"/>
                  </a:cubicBezTo>
                  <a:cubicBezTo>
                    <a:pt x="5509" y="21465"/>
                    <a:pt x="5508" y="21461"/>
                    <a:pt x="5507" y="21457"/>
                  </a:cubicBezTo>
                  <a:lnTo>
                    <a:pt x="5507" y="21457"/>
                  </a:lnTo>
                  <a:cubicBezTo>
                    <a:pt x="5531" y="21575"/>
                    <a:pt x="5547" y="21696"/>
                    <a:pt x="5582" y="21814"/>
                  </a:cubicBezTo>
                  <a:cubicBezTo>
                    <a:pt x="5617" y="21937"/>
                    <a:pt x="5661" y="22058"/>
                    <a:pt x="5707" y="22178"/>
                  </a:cubicBezTo>
                  <a:cubicBezTo>
                    <a:pt x="5795" y="22403"/>
                    <a:pt x="5887" y="22629"/>
                    <a:pt x="5978" y="22855"/>
                  </a:cubicBezTo>
                  <a:cubicBezTo>
                    <a:pt x="6076" y="23101"/>
                    <a:pt x="6176" y="23346"/>
                    <a:pt x="6288" y="23589"/>
                  </a:cubicBezTo>
                  <a:cubicBezTo>
                    <a:pt x="6327" y="23673"/>
                    <a:pt x="6370" y="23754"/>
                    <a:pt x="6418" y="23832"/>
                  </a:cubicBezTo>
                  <a:cubicBezTo>
                    <a:pt x="6436" y="23878"/>
                    <a:pt x="6455" y="23924"/>
                    <a:pt x="6472" y="23969"/>
                  </a:cubicBezTo>
                  <a:cubicBezTo>
                    <a:pt x="6524" y="24115"/>
                    <a:pt x="6575" y="24262"/>
                    <a:pt x="6624" y="24410"/>
                  </a:cubicBezTo>
                  <a:cubicBezTo>
                    <a:pt x="6674" y="24553"/>
                    <a:pt x="6721" y="24700"/>
                    <a:pt x="6762" y="24848"/>
                  </a:cubicBezTo>
                  <a:cubicBezTo>
                    <a:pt x="6780" y="24917"/>
                    <a:pt x="6797" y="24989"/>
                    <a:pt x="6817" y="25059"/>
                  </a:cubicBezTo>
                  <a:cubicBezTo>
                    <a:pt x="6836" y="25128"/>
                    <a:pt x="6857" y="25198"/>
                    <a:pt x="6878" y="25268"/>
                  </a:cubicBezTo>
                  <a:cubicBezTo>
                    <a:pt x="6922" y="25417"/>
                    <a:pt x="6962" y="25569"/>
                    <a:pt x="6994" y="25720"/>
                  </a:cubicBezTo>
                  <a:cubicBezTo>
                    <a:pt x="6993" y="25711"/>
                    <a:pt x="6992" y="25704"/>
                    <a:pt x="6991" y="25697"/>
                  </a:cubicBezTo>
                  <a:lnTo>
                    <a:pt x="6991" y="25697"/>
                  </a:lnTo>
                  <a:cubicBezTo>
                    <a:pt x="7054" y="25990"/>
                    <a:pt x="7100" y="26286"/>
                    <a:pt x="7128" y="26584"/>
                  </a:cubicBezTo>
                  <a:lnTo>
                    <a:pt x="7128" y="26584"/>
                  </a:lnTo>
                  <a:cubicBezTo>
                    <a:pt x="7128" y="26582"/>
                    <a:pt x="7128" y="26581"/>
                    <a:pt x="7128" y="26580"/>
                  </a:cubicBezTo>
                  <a:lnTo>
                    <a:pt x="7128" y="26580"/>
                  </a:lnTo>
                  <a:cubicBezTo>
                    <a:pt x="7129" y="26583"/>
                    <a:pt x="7129" y="26586"/>
                    <a:pt x="7129" y="26589"/>
                  </a:cubicBezTo>
                  <a:lnTo>
                    <a:pt x="7129" y="26589"/>
                  </a:lnTo>
                  <a:cubicBezTo>
                    <a:pt x="7129" y="26589"/>
                    <a:pt x="7129" y="26588"/>
                    <a:pt x="7129" y="26588"/>
                  </a:cubicBezTo>
                  <a:lnTo>
                    <a:pt x="7129" y="26588"/>
                  </a:lnTo>
                  <a:cubicBezTo>
                    <a:pt x="7129" y="26589"/>
                    <a:pt x="7129" y="26591"/>
                    <a:pt x="7129" y="26592"/>
                  </a:cubicBezTo>
                  <a:lnTo>
                    <a:pt x="7129" y="26592"/>
                  </a:lnTo>
                  <a:cubicBezTo>
                    <a:pt x="7143" y="26762"/>
                    <a:pt x="7159" y="26934"/>
                    <a:pt x="7174" y="27103"/>
                  </a:cubicBezTo>
                  <a:cubicBezTo>
                    <a:pt x="7181" y="27214"/>
                    <a:pt x="7185" y="27326"/>
                    <a:pt x="7185" y="27438"/>
                  </a:cubicBezTo>
                  <a:cubicBezTo>
                    <a:pt x="7184" y="27546"/>
                    <a:pt x="7179" y="27656"/>
                    <a:pt x="7174" y="27765"/>
                  </a:cubicBezTo>
                  <a:cubicBezTo>
                    <a:pt x="7163" y="27928"/>
                    <a:pt x="7144" y="28088"/>
                    <a:pt x="7120" y="28250"/>
                  </a:cubicBezTo>
                  <a:cubicBezTo>
                    <a:pt x="7067" y="28516"/>
                    <a:pt x="6992" y="28774"/>
                    <a:pt x="6929" y="29036"/>
                  </a:cubicBezTo>
                  <a:cubicBezTo>
                    <a:pt x="6913" y="29107"/>
                    <a:pt x="6894" y="29177"/>
                    <a:pt x="6879" y="29246"/>
                  </a:cubicBezTo>
                  <a:cubicBezTo>
                    <a:pt x="6875" y="29267"/>
                    <a:pt x="6870" y="29289"/>
                    <a:pt x="6865" y="29310"/>
                  </a:cubicBezTo>
                  <a:cubicBezTo>
                    <a:pt x="6816" y="29441"/>
                    <a:pt x="6769" y="29571"/>
                    <a:pt x="6712" y="29698"/>
                  </a:cubicBezTo>
                  <a:cubicBezTo>
                    <a:pt x="6659" y="29815"/>
                    <a:pt x="6596" y="29929"/>
                    <a:pt x="6541" y="30049"/>
                  </a:cubicBezTo>
                  <a:cubicBezTo>
                    <a:pt x="6484" y="30172"/>
                    <a:pt x="6439" y="30298"/>
                    <a:pt x="6393" y="30426"/>
                  </a:cubicBezTo>
                  <a:cubicBezTo>
                    <a:pt x="6299" y="30706"/>
                    <a:pt x="6202" y="30986"/>
                    <a:pt x="6083" y="31257"/>
                  </a:cubicBezTo>
                  <a:lnTo>
                    <a:pt x="6083" y="31257"/>
                  </a:lnTo>
                  <a:cubicBezTo>
                    <a:pt x="6083" y="31256"/>
                    <a:pt x="6083" y="31255"/>
                    <a:pt x="6084" y="31254"/>
                  </a:cubicBezTo>
                  <a:lnTo>
                    <a:pt x="6084" y="31254"/>
                  </a:lnTo>
                  <a:lnTo>
                    <a:pt x="6077" y="31269"/>
                  </a:lnTo>
                  <a:cubicBezTo>
                    <a:pt x="6077" y="31271"/>
                    <a:pt x="6076" y="31272"/>
                    <a:pt x="6075" y="31275"/>
                  </a:cubicBezTo>
                  <a:lnTo>
                    <a:pt x="6076" y="31271"/>
                  </a:lnTo>
                  <a:lnTo>
                    <a:pt x="6076" y="31271"/>
                  </a:lnTo>
                  <a:cubicBezTo>
                    <a:pt x="6010" y="31409"/>
                    <a:pt x="5946" y="31546"/>
                    <a:pt x="5884" y="31685"/>
                  </a:cubicBezTo>
                  <a:cubicBezTo>
                    <a:pt x="5868" y="31724"/>
                    <a:pt x="5853" y="31763"/>
                    <a:pt x="5839" y="31805"/>
                  </a:cubicBezTo>
                  <a:cubicBezTo>
                    <a:pt x="5832" y="31827"/>
                    <a:pt x="5822" y="31850"/>
                    <a:pt x="5816" y="31873"/>
                  </a:cubicBezTo>
                  <a:cubicBezTo>
                    <a:pt x="5804" y="31903"/>
                    <a:pt x="5798" y="31935"/>
                    <a:pt x="5790" y="31965"/>
                  </a:cubicBezTo>
                  <a:cubicBezTo>
                    <a:pt x="5783" y="31987"/>
                    <a:pt x="5776" y="32010"/>
                    <a:pt x="5770" y="32034"/>
                  </a:cubicBezTo>
                  <a:cubicBezTo>
                    <a:pt x="5745" y="32105"/>
                    <a:pt x="5722" y="32177"/>
                    <a:pt x="5698" y="32249"/>
                  </a:cubicBezTo>
                  <a:cubicBezTo>
                    <a:pt x="5643" y="32407"/>
                    <a:pt x="5611" y="32571"/>
                    <a:pt x="5569" y="32733"/>
                  </a:cubicBezTo>
                  <a:cubicBezTo>
                    <a:pt x="5528" y="32896"/>
                    <a:pt x="5488" y="33061"/>
                    <a:pt x="5450" y="33226"/>
                  </a:cubicBezTo>
                  <a:cubicBezTo>
                    <a:pt x="5409" y="33398"/>
                    <a:pt x="5375" y="33571"/>
                    <a:pt x="5341" y="33744"/>
                  </a:cubicBezTo>
                  <a:cubicBezTo>
                    <a:pt x="5326" y="33828"/>
                    <a:pt x="5302" y="33910"/>
                    <a:pt x="5281" y="33992"/>
                  </a:cubicBezTo>
                  <a:cubicBezTo>
                    <a:pt x="5261" y="34074"/>
                    <a:pt x="5245" y="34159"/>
                    <a:pt x="5231" y="34244"/>
                  </a:cubicBezTo>
                  <a:cubicBezTo>
                    <a:pt x="5195" y="34464"/>
                    <a:pt x="5171" y="34688"/>
                    <a:pt x="5154" y="34912"/>
                  </a:cubicBezTo>
                  <a:cubicBezTo>
                    <a:pt x="5148" y="34969"/>
                    <a:pt x="5142" y="35026"/>
                    <a:pt x="5136" y="35083"/>
                  </a:cubicBezTo>
                  <a:cubicBezTo>
                    <a:pt x="5119" y="35258"/>
                    <a:pt x="5102" y="35436"/>
                    <a:pt x="5087" y="35611"/>
                  </a:cubicBezTo>
                  <a:cubicBezTo>
                    <a:pt x="5072" y="35784"/>
                    <a:pt x="5056" y="35955"/>
                    <a:pt x="5058" y="36129"/>
                  </a:cubicBezTo>
                  <a:cubicBezTo>
                    <a:pt x="5061" y="36303"/>
                    <a:pt x="5078" y="36481"/>
                    <a:pt x="5084" y="36657"/>
                  </a:cubicBezTo>
                  <a:cubicBezTo>
                    <a:pt x="5092" y="36826"/>
                    <a:pt x="5098" y="36996"/>
                    <a:pt x="5119" y="37164"/>
                  </a:cubicBezTo>
                  <a:cubicBezTo>
                    <a:pt x="5125" y="37210"/>
                    <a:pt x="5132" y="37257"/>
                    <a:pt x="5139" y="37303"/>
                  </a:cubicBezTo>
                  <a:cubicBezTo>
                    <a:pt x="5147" y="37383"/>
                    <a:pt x="5157" y="37463"/>
                    <a:pt x="5172" y="37542"/>
                  </a:cubicBezTo>
                  <a:cubicBezTo>
                    <a:pt x="5214" y="37759"/>
                    <a:pt x="5272" y="37973"/>
                    <a:pt x="5310" y="38190"/>
                  </a:cubicBezTo>
                  <a:cubicBezTo>
                    <a:pt x="5348" y="38396"/>
                    <a:pt x="5376" y="38604"/>
                    <a:pt x="5396" y="38813"/>
                  </a:cubicBezTo>
                  <a:cubicBezTo>
                    <a:pt x="5396" y="38811"/>
                    <a:pt x="5396" y="38810"/>
                    <a:pt x="5396" y="38808"/>
                  </a:cubicBezTo>
                  <a:lnTo>
                    <a:pt x="5396" y="38808"/>
                  </a:lnTo>
                  <a:cubicBezTo>
                    <a:pt x="5412" y="38977"/>
                    <a:pt x="5425" y="39147"/>
                    <a:pt x="5438" y="39317"/>
                  </a:cubicBezTo>
                  <a:cubicBezTo>
                    <a:pt x="5452" y="39488"/>
                    <a:pt x="5460" y="39659"/>
                    <a:pt x="5458" y="39831"/>
                  </a:cubicBezTo>
                  <a:lnTo>
                    <a:pt x="5458" y="39831"/>
                  </a:lnTo>
                  <a:cubicBezTo>
                    <a:pt x="5458" y="39828"/>
                    <a:pt x="5458" y="39825"/>
                    <a:pt x="5459" y="39821"/>
                  </a:cubicBezTo>
                  <a:lnTo>
                    <a:pt x="5459" y="39821"/>
                  </a:lnTo>
                  <a:cubicBezTo>
                    <a:pt x="5459" y="39828"/>
                    <a:pt x="5458" y="39834"/>
                    <a:pt x="5458" y="39842"/>
                  </a:cubicBezTo>
                  <a:cubicBezTo>
                    <a:pt x="5450" y="39948"/>
                    <a:pt x="5437" y="40055"/>
                    <a:pt x="5417" y="40161"/>
                  </a:cubicBezTo>
                  <a:cubicBezTo>
                    <a:pt x="5417" y="40160"/>
                    <a:pt x="5417" y="40159"/>
                    <a:pt x="5418" y="40158"/>
                  </a:cubicBezTo>
                  <a:lnTo>
                    <a:pt x="5418" y="40158"/>
                  </a:lnTo>
                  <a:cubicBezTo>
                    <a:pt x="5401" y="40252"/>
                    <a:pt x="5384" y="40346"/>
                    <a:pt x="5370" y="40440"/>
                  </a:cubicBezTo>
                  <a:cubicBezTo>
                    <a:pt x="5357" y="40537"/>
                    <a:pt x="5344" y="40632"/>
                    <a:pt x="5328" y="40728"/>
                  </a:cubicBezTo>
                  <a:cubicBezTo>
                    <a:pt x="5316" y="40794"/>
                    <a:pt x="5301" y="40860"/>
                    <a:pt x="5283" y="40926"/>
                  </a:cubicBezTo>
                  <a:cubicBezTo>
                    <a:pt x="5263" y="40984"/>
                    <a:pt x="5242" y="41041"/>
                    <a:pt x="5217" y="41098"/>
                  </a:cubicBezTo>
                  <a:lnTo>
                    <a:pt x="5217" y="41098"/>
                  </a:lnTo>
                  <a:cubicBezTo>
                    <a:pt x="5218" y="41097"/>
                    <a:pt x="5218" y="41096"/>
                    <a:pt x="5218" y="41096"/>
                  </a:cubicBezTo>
                  <a:lnTo>
                    <a:pt x="5218" y="41096"/>
                  </a:lnTo>
                  <a:lnTo>
                    <a:pt x="5214" y="41104"/>
                  </a:lnTo>
                  <a:cubicBezTo>
                    <a:pt x="5213" y="41107"/>
                    <a:pt x="5212" y="41110"/>
                    <a:pt x="5211" y="41113"/>
                  </a:cubicBezTo>
                  <a:lnTo>
                    <a:pt x="5213" y="41106"/>
                  </a:lnTo>
                  <a:lnTo>
                    <a:pt x="5213" y="41106"/>
                  </a:lnTo>
                  <a:cubicBezTo>
                    <a:pt x="5181" y="41171"/>
                    <a:pt x="5150" y="41233"/>
                    <a:pt x="5112" y="41293"/>
                  </a:cubicBezTo>
                  <a:cubicBezTo>
                    <a:pt x="5101" y="41309"/>
                    <a:pt x="5091" y="41324"/>
                    <a:pt x="5079" y="41340"/>
                  </a:cubicBezTo>
                  <a:cubicBezTo>
                    <a:pt x="5065" y="41358"/>
                    <a:pt x="5049" y="41375"/>
                    <a:pt x="5034" y="41390"/>
                  </a:cubicBezTo>
                  <a:cubicBezTo>
                    <a:pt x="5018" y="41406"/>
                    <a:pt x="5001" y="41419"/>
                    <a:pt x="4984" y="41432"/>
                  </a:cubicBezTo>
                  <a:lnTo>
                    <a:pt x="4984" y="41432"/>
                  </a:lnTo>
                  <a:cubicBezTo>
                    <a:pt x="4985" y="41432"/>
                    <a:pt x="4985" y="41432"/>
                    <a:pt x="4985" y="41432"/>
                  </a:cubicBezTo>
                  <a:lnTo>
                    <a:pt x="4985" y="41432"/>
                  </a:lnTo>
                  <a:lnTo>
                    <a:pt x="4983" y="41434"/>
                  </a:lnTo>
                  <a:lnTo>
                    <a:pt x="4983" y="41434"/>
                  </a:lnTo>
                  <a:cubicBezTo>
                    <a:pt x="4983" y="41434"/>
                    <a:pt x="4983" y="41434"/>
                    <a:pt x="4982" y="41434"/>
                  </a:cubicBezTo>
                  <a:lnTo>
                    <a:pt x="4982" y="41434"/>
                  </a:lnTo>
                  <a:cubicBezTo>
                    <a:pt x="4983" y="41434"/>
                    <a:pt x="4983" y="41434"/>
                    <a:pt x="4983" y="41434"/>
                  </a:cubicBezTo>
                  <a:lnTo>
                    <a:pt x="4983" y="41434"/>
                  </a:lnTo>
                  <a:lnTo>
                    <a:pt x="4978" y="41438"/>
                  </a:lnTo>
                  <a:lnTo>
                    <a:pt x="4967" y="41446"/>
                  </a:lnTo>
                  <a:cubicBezTo>
                    <a:pt x="4969" y="41445"/>
                    <a:pt x="4969" y="41444"/>
                    <a:pt x="4971" y="41442"/>
                  </a:cubicBezTo>
                  <a:lnTo>
                    <a:pt x="4971" y="41442"/>
                  </a:lnTo>
                  <a:cubicBezTo>
                    <a:pt x="4900" y="41494"/>
                    <a:pt x="4825" y="41544"/>
                    <a:pt x="4748" y="41589"/>
                  </a:cubicBezTo>
                  <a:lnTo>
                    <a:pt x="4748" y="41589"/>
                  </a:lnTo>
                  <a:cubicBezTo>
                    <a:pt x="4753" y="41586"/>
                    <a:pt x="4757" y="41584"/>
                    <a:pt x="4762" y="41583"/>
                  </a:cubicBezTo>
                  <a:lnTo>
                    <a:pt x="4762" y="41583"/>
                  </a:lnTo>
                  <a:lnTo>
                    <a:pt x="4745" y="41591"/>
                  </a:lnTo>
                  <a:cubicBezTo>
                    <a:pt x="4692" y="41618"/>
                    <a:pt x="4636" y="41643"/>
                    <a:pt x="4580" y="41667"/>
                  </a:cubicBezTo>
                  <a:cubicBezTo>
                    <a:pt x="4542" y="41681"/>
                    <a:pt x="4500" y="41693"/>
                    <a:pt x="4461" y="41705"/>
                  </a:cubicBezTo>
                  <a:cubicBezTo>
                    <a:pt x="4433" y="41711"/>
                    <a:pt x="4404" y="41717"/>
                    <a:pt x="4376" y="41721"/>
                  </a:cubicBezTo>
                  <a:lnTo>
                    <a:pt x="4325" y="41721"/>
                  </a:lnTo>
                  <a:cubicBezTo>
                    <a:pt x="4278" y="41721"/>
                    <a:pt x="4230" y="41733"/>
                    <a:pt x="4187" y="41755"/>
                  </a:cubicBezTo>
                  <a:cubicBezTo>
                    <a:pt x="4182" y="41758"/>
                    <a:pt x="4176" y="41761"/>
                    <a:pt x="4172" y="41764"/>
                  </a:cubicBezTo>
                  <a:lnTo>
                    <a:pt x="4148" y="41767"/>
                  </a:lnTo>
                  <a:cubicBezTo>
                    <a:pt x="4142" y="41767"/>
                    <a:pt x="4137" y="41768"/>
                    <a:pt x="4132" y="41769"/>
                  </a:cubicBezTo>
                  <a:cubicBezTo>
                    <a:pt x="4092" y="41762"/>
                    <a:pt x="4051" y="41752"/>
                    <a:pt x="4011" y="41743"/>
                  </a:cubicBezTo>
                  <a:cubicBezTo>
                    <a:pt x="3958" y="41734"/>
                    <a:pt x="3906" y="41728"/>
                    <a:pt x="3853" y="41725"/>
                  </a:cubicBezTo>
                  <a:cubicBezTo>
                    <a:pt x="3822" y="41723"/>
                    <a:pt x="3787" y="41718"/>
                    <a:pt x="3753" y="41718"/>
                  </a:cubicBezTo>
                  <a:cubicBezTo>
                    <a:pt x="3728" y="41718"/>
                    <a:pt x="3704" y="41721"/>
                    <a:pt x="3681" y="41728"/>
                  </a:cubicBezTo>
                  <a:cubicBezTo>
                    <a:pt x="3639" y="41742"/>
                    <a:pt x="3602" y="41771"/>
                    <a:pt x="3576" y="41807"/>
                  </a:cubicBezTo>
                  <a:cubicBezTo>
                    <a:pt x="3528" y="41784"/>
                    <a:pt x="3480" y="41760"/>
                    <a:pt x="3434" y="41736"/>
                  </a:cubicBezTo>
                  <a:cubicBezTo>
                    <a:pt x="3337" y="41680"/>
                    <a:pt x="3246" y="41616"/>
                    <a:pt x="3153" y="41553"/>
                  </a:cubicBezTo>
                  <a:cubicBezTo>
                    <a:pt x="3050" y="41483"/>
                    <a:pt x="2944" y="41415"/>
                    <a:pt x="2842" y="41342"/>
                  </a:cubicBezTo>
                  <a:lnTo>
                    <a:pt x="2842" y="41342"/>
                  </a:lnTo>
                  <a:lnTo>
                    <a:pt x="2841" y="41341"/>
                  </a:lnTo>
                  <a:lnTo>
                    <a:pt x="2829" y="41333"/>
                  </a:lnTo>
                  <a:lnTo>
                    <a:pt x="2829" y="41333"/>
                  </a:lnTo>
                  <a:cubicBezTo>
                    <a:pt x="2829" y="41333"/>
                    <a:pt x="2829" y="41333"/>
                    <a:pt x="2829" y="41333"/>
                  </a:cubicBezTo>
                  <a:cubicBezTo>
                    <a:pt x="2829" y="41333"/>
                    <a:pt x="2828" y="41333"/>
                    <a:pt x="2828" y="41333"/>
                  </a:cubicBezTo>
                  <a:lnTo>
                    <a:pt x="2828" y="41333"/>
                  </a:lnTo>
                  <a:lnTo>
                    <a:pt x="2829" y="41333"/>
                  </a:lnTo>
                  <a:lnTo>
                    <a:pt x="2829" y="41333"/>
                  </a:lnTo>
                  <a:cubicBezTo>
                    <a:pt x="2828" y="41332"/>
                    <a:pt x="2826" y="41331"/>
                    <a:pt x="2825" y="41331"/>
                  </a:cubicBezTo>
                  <a:lnTo>
                    <a:pt x="2825" y="41331"/>
                  </a:lnTo>
                  <a:cubicBezTo>
                    <a:pt x="2826" y="41331"/>
                    <a:pt x="2827" y="41332"/>
                    <a:pt x="2828" y="41333"/>
                  </a:cubicBezTo>
                  <a:lnTo>
                    <a:pt x="2828" y="41333"/>
                  </a:lnTo>
                  <a:lnTo>
                    <a:pt x="2823" y="41329"/>
                  </a:lnTo>
                  <a:lnTo>
                    <a:pt x="2823" y="41329"/>
                  </a:lnTo>
                  <a:cubicBezTo>
                    <a:pt x="2824" y="41330"/>
                    <a:pt x="2824" y="41330"/>
                    <a:pt x="2825" y="41331"/>
                  </a:cubicBezTo>
                  <a:lnTo>
                    <a:pt x="2825" y="41331"/>
                  </a:lnTo>
                  <a:cubicBezTo>
                    <a:pt x="2707" y="41241"/>
                    <a:pt x="2586" y="41156"/>
                    <a:pt x="2477" y="41057"/>
                  </a:cubicBezTo>
                  <a:cubicBezTo>
                    <a:pt x="2372" y="40962"/>
                    <a:pt x="2266" y="40865"/>
                    <a:pt x="2162" y="40768"/>
                  </a:cubicBezTo>
                  <a:lnTo>
                    <a:pt x="2162" y="40768"/>
                  </a:lnTo>
                  <a:cubicBezTo>
                    <a:pt x="2117" y="40722"/>
                    <a:pt x="2074" y="40673"/>
                    <a:pt x="2032" y="40624"/>
                  </a:cubicBezTo>
                  <a:cubicBezTo>
                    <a:pt x="1860" y="40399"/>
                    <a:pt x="1700" y="40168"/>
                    <a:pt x="1553" y="39928"/>
                  </a:cubicBezTo>
                  <a:lnTo>
                    <a:pt x="1553" y="39928"/>
                  </a:lnTo>
                  <a:cubicBezTo>
                    <a:pt x="1553" y="39928"/>
                    <a:pt x="1554" y="39928"/>
                    <a:pt x="1554" y="39928"/>
                  </a:cubicBezTo>
                  <a:cubicBezTo>
                    <a:pt x="1553" y="39927"/>
                    <a:pt x="1552" y="39926"/>
                    <a:pt x="1552" y="39925"/>
                  </a:cubicBezTo>
                  <a:lnTo>
                    <a:pt x="1552" y="39925"/>
                  </a:lnTo>
                  <a:cubicBezTo>
                    <a:pt x="1552" y="39926"/>
                    <a:pt x="1553" y="39927"/>
                    <a:pt x="1553" y="39928"/>
                  </a:cubicBezTo>
                  <a:lnTo>
                    <a:pt x="1553" y="39928"/>
                  </a:lnTo>
                  <a:cubicBezTo>
                    <a:pt x="1552" y="39926"/>
                    <a:pt x="1551" y="39924"/>
                    <a:pt x="1551" y="39923"/>
                  </a:cubicBezTo>
                  <a:lnTo>
                    <a:pt x="1551" y="39923"/>
                  </a:lnTo>
                  <a:cubicBezTo>
                    <a:pt x="1551" y="39924"/>
                    <a:pt x="1551" y="39924"/>
                    <a:pt x="1552" y="39925"/>
                  </a:cubicBezTo>
                  <a:lnTo>
                    <a:pt x="1552" y="39925"/>
                  </a:lnTo>
                  <a:cubicBezTo>
                    <a:pt x="1551" y="39924"/>
                    <a:pt x="1551" y="39924"/>
                    <a:pt x="1550" y="39923"/>
                  </a:cubicBezTo>
                  <a:lnTo>
                    <a:pt x="1550" y="39923"/>
                  </a:lnTo>
                  <a:cubicBezTo>
                    <a:pt x="1550" y="39923"/>
                    <a:pt x="1551" y="39923"/>
                    <a:pt x="1551" y="39923"/>
                  </a:cubicBezTo>
                  <a:lnTo>
                    <a:pt x="1551" y="39923"/>
                  </a:lnTo>
                  <a:cubicBezTo>
                    <a:pt x="1459" y="39767"/>
                    <a:pt x="1365" y="39608"/>
                    <a:pt x="1285" y="39445"/>
                  </a:cubicBezTo>
                  <a:cubicBezTo>
                    <a:pt x="1220" y="39308"/>
                    <a:pt x="1152" y="39174"/>
                    <a:pt x="1088" y="39037"/>
                  </a:cubicBezTo>
                  <a:cubicBezTo>
                    <a:pt x="1026" y="38890"/>
                    <a:pt x="981" y="38740"/>
                    <a:pt x="935" y="38587"/>
                  </a:cubicBezTo>
                  <a:cubicBezTo>
                    <a:pt x="889" y="38435"/>
                    <a:pt x="838" y="38285"/>
                    <a:pt x="792" y="38132"/>
                  </a:cubicBezTo>
                  <a:cubicBezTo>
                    <a:pt x="746" y="37968"/>
                    <a:pt x="709" y="37803"/>
                    <a:pt x="675" y="37636"/>
                  </a:cubicBezTo>
                  <a:cubicBezTo>
                    <a:pt x="656" y="37547"/>
                    <a:pt x="640" y="37460"/>
                    <a:pt x="622" y="37371"/>
                  </a:cubicBezTo>
                  <a:cubicBezTo>
                    <a:pt x="620" y="37327"/>
                    <a:pt x="617" y="37283"/>
                    <a:pt x="616" y="37238"/>
                  </a:cubicBezTo>
                  <a:cubicBezTo>
                    <a:pt x="615" y="37070"/>
                    <a:pt x="613" y="36902"/>
                    <a:pt x="617" y="36734"/>
                  </a:cubicBezTo>
                  <a:cubicBezTo>
                    <a:pt x="620" y="36576"/>
                    <a:pt x="637" y="36419"/>
                    <a:pt x="654" y="36260"/>
                  </a:cubicBezTo>
                  <a:cubicBezTo>
                    <a:pt x="707" y="35905"/>
                    <a:pt x="780" y="35554"/>
                    <a:pt x="863" y="35204"/>
                  </a:cubicBezTo>
                  <a:cubicBezTo>
                    <a:pt x="911" y="35042"/>
                    <a:pt x="972" y="34882"/>
                    <a:pt x="1027" y="34722"/>
                  </a:cubicBezTo>
                  <a:cubicBezTo>
                    <a:pt x="1078" y="34571"/>
                    <a:pt x="1134" y="34422"/>
                    <a:pt x="1189" y="34273"/>
                  </a:cubicBezTo>
                  <a:cubicBezTo>
                    <a:pt x="1281" y="34055"/>
                    <a:pt x="1390" y="33847"/>
                    <a:pt x="1501" y="33639"/>
                  </a:cubicBezTo>
                  <a:lnTo>
                    <a:pt x="1501" y="33639"/>
                  </a:lnTo>
                  <a:cubicBezTo>
                    <a:pt x="1498" y="33646"/>
                    <a:pt x="1493" y="33652"/>
                    <a:pt x="1491" y="33658"/>
                  </a:cubicBezTo>
                  <a:cubicBezTo>
                    <a:pt x="1546" y="33560"/>
                    <a:pt x="1605" y="33461"/>
                    <a:pt x="1661" y="33364"/>
                  </a:cubicBezTo>
                  <a:cubicBezTo>
                    <a:pt x="1708" y="33283"/>
                    <a:pt x="1750" y="33200"/>
                    <a:pt x="1794" y="33119"/>
                  </a:cubicBezTo>
                  <a:cubicBezTo>
                    <a:pt x="1897" y="32945"/>
                    <a:pt x="2008" y="32774"/>
                    <a:pt x="2113" y="32601"/>
                  </a:cubicBezTo>
                  <a:cubicBezTo>
                    <a:pt x="2221" y="32422"/>
                    <a:pt x="2335" y="32248"/>
                    <a:pt x="2437" y="32066"/>
                  </a:cubicBezTo>
                  <a:cubicBezTo>
                    <a:pt x="2491" y="31969"/>
                    <a:pt x="2545" y="31872"/>
                    <a:pt x="2597" y="31773"/>
                  </a:cubicBezTo>
                  <a:cubicBezTo>
                    <a:pt x="2647" y="31680"/>
                    <a:pt x="2690" y="31583"/>
                    <a:pt x="2732" y="31486"/>
                  </a:cubicBezTo>
                  <a:cubicBezTo>
                    <a:pt x="2754" y="31435"/>
                    <a:pt x="2772" y="31381"/>
                    <a:pt x="2792" y="31329"/>
                  </a:cubicBezTo>
                  <a:cubicBezTo>
                    <a:pt x="2811" y="31295"/>
                    <a:pt x="2831" y="31260"/>
                    <a:pt x="2848" y="31223"/>
                  </a:cubicBezTo>
                  <a:cubicBezTo>
                    <a:pt x="2892" y="31130"/>
                    <a:pt x="2930" y="31034"/>
                    <a:pt x="2964" y="30937"/>
                  </a:cubicBezTo>
                  <a:cubicBezTo>
                    <a:pt x="3022" y="30768"/>
                    <a:pt x="3083" y="30598"/>
                    <a:pt x="3134" y="30427"/>
                  </a:cubicBezTo>
                  <a:cubicBezTo>
                    <a:pt x="3183" y="30255"/>
                    <a:pt x="3222" y="30079"/>
                    <a:pt x="3248" y="29903"/>
                  </a:cubicBezTo>
                  <a:cubicBezTo>
                    <a:pt x="3275" y="29737"/>
                    <a:pt x="3308" y="29573"/>
                    <a:pt x="3321" y="29406"/>
                  </a:cubicBezTo>
                  <a:cubicBezTo>
                    <a:pt x="3334" y="29236"/>
                    <a:pt x="3344" y="29065"/>
                    <a:pt x="3341" y="28896"/>
                  </a:cubicBezTo>
                  <a:cubicBezTo>
                    <a:pt x="3338" y="28717"/>
                    <a:pt x="3322" y="28538"/>
                    <a:pt x="3305" y="28360"/>
                  </a:cubicBezTo>
                  <a:cubicBezTo>
                    <a:pt x="3289" y="28182"/>
                    <a:pt x="3264" y="28005"/>
                    <a:pt x="3229" y="27828"/>
                  </a:cubicBezTo>
                  <a:cubicBezTo>
                    <a:pt x="3220" y="27785"/>
                    <a:pt x="3209" y="27743"/>
                    <a:pt x="3200" y="27700"/>
                  </a:cubicBezTo>
                  <a:cubicBezTo>
                    <a:pt x="3190" y="27628"/>
                    <a:pt x="3177" y="27557"/>
                    <a:pt x="3162" y="27486"/>
                  </a:cubicBezTo>
                  <a:cubicBezTo>
                    <a:pt x="3121" y="27311"/>
                    <a:pt x="3086" y="27136"/>
                    <a:pt x="3044" y="26960"/>
                  </a:cubicBezTo>
                  <a:cubicBezTo>
                    <a:pt x="3019" y="26856"/>
                    <a:pt x="2994" y="26751"/>
                    <a:pt x="2966" y="26648"/>
                  </a:cubicBezTo>
                  <a:cubicBezTo>
                    <a:pt x="2959" y="26615"/>
                    <a:pt x="2953" y="26581"/>
                    <a:pt x="2943" y="26549"/>
                  </a:cubicBezTo>
                  <a:cubicBezTo>
                    <a:pt x="2907" y="26422"/>
                    <a:pt x="2868" y="26295"/>
                    <a:pt x="2824" y="26171"/>
                  </a:cubicBezTo>
                  <a:cubicBezTo>
                    <a:pt x="2779" y="26050"/>
                    <a:pt x="2733" y="25931"/>
                    <a:pt x="2681" y="25815"/>
                  </a:cubicBezTo>
                  <a:cubicBezTo>
                    <a:pt x="2633" y="25703"/>
                    <a:pt x="2581" y="25594"/>
                    <a:pt x="2534" y="25481"/>
                  </a:cubicBezTo>
                  <a:cubicBezTo>
                    <a:pt x="2482" y="25332"/>
                    <a:pt x="2433" y="25183"/>
                    <a:pt x="2361" y="25042"/>
                  </a:cubicBezTo>
                  <a:cubicBezTo>
                    <a:pt x="2286" y="24890"/>
                    <a:pt x="2199" y="24745"/>
                    <a:pt x="2118" y="24599"/>
                  </a:cubicBezTo>
                  <a:cubicBezTo>
                    <a:pt x="2065" y="24497"/>
                    <a:pt x="2011" y="24396"/>
                    <a:pt x="1955" y="24297"/>
                  </a:cubicBezTo>
                  <a:cubicBezTo>
                    <a:pt x="1901" y="24201"/>
                    <a:pt x="1843" y="24107"/>
                    <a:pt x="1790" y="24012"/>
                  </a:cubicBezTo>
                  <a:cubicBezTo>
                    <a:pt x="1695" y="23825"/>
                    <a:pt x="1614" y="23632"/>
                    <a:pt x="1538" y="23438"/>
                  </a:cubicBezTo>
                  <a:cubicBezTo>
                    <a:pt x="1459" y="23232"/>
                    <a:pt x="1382" y="23025"/>
                    <a:pt x="1312" y="22816"/>
                  </a:cubicBezTo>
                  <a:cubicBezTo>
                    <a:pt x="1246" y="22620"/>
                    <a:pt x="1185" y="22424"/>
                    <a:pt x="1124" y="22227"/>
                  </a:cubicBezTo>
                  <a:cubicBezTo>
                    <a:pt x="1058" y="22014"/>
                    <a:pt x="997" y="21798"/>
                    <a:pt x="935" y="21583"/>
                  </a:cubicBezTo>
                  <a:cubicBezTo>
                    <a:pt x="924" y="21548"/>
                    <a:pt x="914" y="21512"/>
                    <a:pt x="904" y="21476"/>
                  </a:cubicBezTo>
                  <a:cubicBezTo>
                    <a:pt x="898" y="21432"/>
                    <a:pt x="892" y="21388"/>
                    <a:pt x="886" y="21343"/>
                  </a:cubicBezTo>
                  <a:lnTo>
                    <a:pt x="886" y="21342"/>
                  </a:lnTo>
                  <a:cubicBezTo>
                    <a:pt x="885" y="21336"/>
                    <a:pt x="884" y="21329"/>
                    <a:pt x="883" y="21323"/>
                  </a:cubicBezTo>
                  <a:lnTo>
                    <a:pt x="883" y="21323"/>
                  </a:lnTo>
                  <a:cubicBezTo>
                    <a:pt x="884" y="21325"/>
                    <a:pt x="884" y="21329"/>
                    <a:pt x="885" y="21332"/>
                  </a:cubicBezTo>
                  <a:cubicBezTo>
                    <a:pt x="876" y="21224"/>
                    <a:pt x="864" y="21113"/>
                    <a:pt x="861" y="21003"/>
                  </a:cubicBezTo>
                  <a:cubicBezTo>
                    <a:pt x="858" y="20903"/>
                    <a:pt x="857" y="20803"/>
                    <a:pt x="858" y="20702"/>
                  </a:cubicBezTo>
                  <a:lnTo>
                    <a:pt x="858" y="20702"/>
                  </a:lnTo>
                  <a:cubicBezTo>
                    <a:pt x="858" y="20707"/>
                    <a:pt x="857" y="20711"/>
                    <a:pt x="857" y="20716"/>
                  </a:cubicBezTo>
                  <a:lnTo>
                    <a:pt x="857" y="20716"/>
                  </a:lnTo>
                  <a:cubicBezTo>
                    <a:pt x="864" y="20455"/>
                    <a:pt x="877" y="20196"/>
                    <a:pt x="908" y="19936"/>
                  </a:cubicBezTo>
                  <a:lnTo>
                    <a:pt x="908" y="19936"/>
                  </a:lnTo>
                  <a:cubicBezTo>
                    <a:pt x="908" y="19942"/>
                    <a:pt x="906" y="19949"/>
                    <a:pt x="905" y="19955"/>
                  </a:cubicBezTo>
                  <a:lnTo>
                    <a:pt x="905" y="19955"/>
                  </a:lnTo>
                  <a:cubicBezTo>
                    <a:pt x="928" y="19812"/>
                    <a:pt x="953" y="19671"/>
                    <a:pt x="978" y="19528"/>
                  </a:cubicBezTo>
                  <a:cubicBezTo>
                    <a:pt x="1001" y="19391"/>
                    <a:pt x="1023" y="19253"/>
                    <a:pt x="1049" y="19115"/>
                  </a:cubicBezTo>
                  <a:cubicBezTo>
                    <a:pt x="1077" y="18967"/>
                    <a:pt x="1105" y="18820"/>
                    <a:pt x="1139" y="18673"/>
                  </a:cubicBezTo>
                  <a:cubicBezTo>
                    <a:pt x="1170" y="18533"/>
                    <a:pt x="1206" y="18395"/>
                    <a:pt x="1245" y="18255"/>
                  </a:cubicBezTo>
                  <a:lnTo>
                    <a:pt x="1245" y="18255"/>
                  </a:lnTo>
                  <a:cubicBezTo>
                    <a:pt x="1244" y="18263"/>
                    <a:pt x="1241" y="18269"/>
                    <a:pt x="1240" y="18277"/>
                  </a:cubicBezTo>
                  <a:cubicBezTo>
                    <a:pt x="1284" y="18123"/>
                    <a:pt x="1331" y="17968"/>
                    <a:pt x="1376" y="17815"/>
                  </a:cubicBezTo>
                  <a:cubicBezTo>
                    <a:pt x="1402" y="17733"/>
                    <a:pt x="1431" y="17651"/>
                    <a:pt x="1462" y="17571"/>
                  </a:cubicBezTo>
                  <a:cubicBezTo>
                    <a:pt x="1529" y="17435"/>
                    <a:pt x="1597" y="17299"/>
                    <a:pt x="1666" y="17162"/>
                  </a:cubicBezTo>
                  <a:cubicBezTo>
                    <a:pt x="1751" y="16996"/>
                    <a:pt x="1826" y="16824"/>
                    <a:pt x="1925" y="16664"/>
                  </a:cubicBezTo>
                  <a:lnTo>
                    <a:pt x="1925" y="16664"/>
                  </a:lnTo>
                  <a:cubicBezTo>
                    <a:pt x="1923" y="16667"/>
                    <a:pt x="1921" y="16670"/>
                    <a:pt x="1919" y="16674"/>
                  </a:cubicBezTo>
                  <a:cubicBezTo>
                    <a:pt x="1962" y="16606"/>
                    <a:pt x="2007" y="16536"/>
                    <a:pt x="2050" y="16466"/>
                  </a:cubicBezTo>
                  <a:lnTo>
                    <a:pt x="2050" y="16466"/>
                  </a:lnTo>
                  <a:cubicBezTo>
                    <a:pt x="2047" y="16471"/>
                    <a:pt x="2044" y="16476"/>
                    <a:pt x="2041" y="16481"/>
                  </a:cubicBezTo>
                  <a:cubicBezTo>
                    <a:pt x="2132" y="16336"/>
                    <a:pt x="2221" y="16190"/>
                    <a:pt x="2311" y="16045"/>
                  </a:cubicBezTo>
                  <a:cubicBezTo>
                    <a:pt x="2406" y="15890"/>
                    <a:pt x="2498" y="15734"/>
                    <a:pt x="2594" y="15581"/>
                  </a:cubicBezTo>
                  <a:lnTo>
                    <a:pt x="2594" y="15581"/>
                  </a:lnTo>
                  <a:cubicBezTo>
                    <a:pt x="2590" y="15585"/>
                    <a:pt x="2588" y="15589"/>
                    <a:pt x="2585" y="15592"/>
                  </a:cubicBezTo>
                  <a:cubicBezTo>
                    <a:pt x="2653" y="15488"/>
                    <a:pt x="2722" y="15383"/>
                    <a:pt x="2778" y="15271"/>
                  </a:cubicBezTo>
                  <a:cubicBezTo>
                    <a:pt x="2834" y="15161"/>
                    <a:pt x="2883" y="15044"/>
                    <a:pt x="2929" y="14926"/>
                  </a:cubicBezTo>
                  <a:cubicBezTo>
                    <a:pt x="2988" y="14771"/>
                    <a:pt x="3054" y="14620"/>
                    <a:pt x="3119" y="14466"/>
                  </a:cubicBezTo>
                  <a:cubicBezTo>
                    <a:pt x="3180" y="14324"/>
                    <a:pt x="3236" y="14180"/>
                    <a:pt x="3284" y="14032"/>
                  </a:cubicBezTo>
                  <a:cubicBezTo>
                    <a:pt x="3398" y="13692"/>
                    <a:pt x="3464" y="13336"/>
                    <a:pt x="3537" y="12987"/>
                  </a:cubicBezTo>
                  <a:cubicBezTo>
                    <a:pt x="3574" y="12818"/>
                    <a:pt x="3595" y="12647"/>
                    <a:pt x="3599" y="12473"/>
                  </a:cubicBezTo>
                  <a:cubicBezTo>
                    <a:pt x="3600" y="12436"/>
                    <a:pt x="3599" y="12400"/>
                    <a:pt x="3599" y="12363"/>
                  </a:cubicBezTo>
                  <a:cubicBezTo>
                    <a:pt x="3608" y="12289"/>
                    <a:pt x="3617" y="12215"/>
                    <a:pt x="3621" y="12141"/>
                  </a:cubicBezTo>
                  <a:cubicBezTo>
                    <a:pt x="3622" y="12121"/>
                    <a:pt x="3623" y="12101"/>
                    <a:pt x="3624" y="12081"/>
                  </a:cubicBezTo>
                  <a:cubicBezTo>
                    <a:pt x="3637" y="12061"/>
                    <a:pt x="3648" y="12038"/>
                    <a:pt x="3657" y="12015"/>
                  </a:cubicBezTo>
                  <a:cubicBezTo>
                    <a:pt x="3672" y="11976"/>
                    <a:pt x="3680" y="11935"/>
                    <a:pt x="3685" y="11894"/>
                  </a:cubicBezTo>
                  <a:cubicBezTo>
                    <a:pt x="3700" y="11799"/>
                    <a:pt x="3698" y="11707"/>
                    <a:pt x="3692" y="11611"/>
                  </a:cubicBezTo>
                  <a:cubicBezTo>
                    <a:pt x="3685" y="11515"/>
                    <a:pt x="3685" y="11418"/>
                    <a:pt x="3685" y="11320"/>
                  </a:cubicBezTo>
                  <a:cubicBezTo>
                    <a:pt x="3685" y="11111"/>
                    <a:pt x="3677" y="10906"/>
                    <a:pt x="3645" y="10698"/>
                  </a:cubicBezTo>
                  <a:cubicBezTo>
                    <a:pt x="3615" y="10486"/>
                    <a:pt x="3577" y="10274"/>
                    <a:pt x="3532" y="10064"/>
                  </a:cubicBezTo>
                  <a:cubicBezTo>
                    <a:pt x="3497" y="9898"/>
                    <a:pt x="3445" y="9740"/>
                    <a:pt x="3406" y="9576"/>
                  </a:cubicBezTo>
                  <a:cubicBezTo>
                    <a:pt x="3366" y="9413"/>
                    <a:pt x="3322" y="9252"/>
                    <a:pt x="3280" y="9091"/>
                  </a:cubicBezTo>
                  <a:cubicBezTo>
                    <a:pt x="3236" y="8915"/>
                    <a:pt x="3195" y="8740"/>
                    <a:pt x="3144" y="8566"/>
                  </a:cubicBezTo>
                  <a:cubicBezTo>
                    <a:pt x="3097" y="8407"/>
                    <a:pt x="3048" y="8248"/>
                    <a:pt x="3000" y="8089"/>
                  </a:cubicBezTo>
                  <a:cubicBezTo>
                    <a:pt x="2950" y="7925"/>
                    <a:pt x="2900" y="7760"/>
                    <a:pt x="2846" y="7599"/>
                  </a:cubicBezTo>
                  <a:cubicBezTo>
                    <a:pt x="2794" y="7441"/>
                    <a:pt x="2747" y="7284"/>
                    <a:pt x="2704" y="7122"/>
                  </a:cubicBezTo>
                  <a:cubicBezTo>
                    <a:pt x="2663" y="6954"/>
                    <a:pt x="2622" y="6785"/>
                    <a:pt x="2581" y="6617"/>
                  </a:cubicBezTo>
                  <a:cubicBezTo>
                    <a:pt x="2541" y="6458"/>
                    <a:pt x="2502" y="6300"/>
                    <a:pt x="2465" y="6141"/>
                  </a:cubicBezTo>
                  <a:lnTo>
                    <a:pt x="2465" y="6141"/>
                  </a:lnTo>
                  <a:lnTo>
                    <a:pt x="2466" y="6145"/>
                  </a:lnTo>
                  <a:cubicBezTo>
                    <a:pt x="2406" y="5875"/>
                    <a:pt x="2357" y="5601"/>
                    <a:pt x="2319" y="5327"/>
                  </a:cubicBezTo>
                  <a:cubicBezTo>
                    <a:pt x="2282" y="5051"/>
                    <a:pt x="2247" y="4775"/>
                    <a:pt x="2219" y="4499"/>
                  </a:cubicBezTo>
                  <a:cubicBezTo>
                    <a:pt x="2208" y="4397"/>
                    <a:pt x="2201" y="4296"/>
                    <a:pt x="2194" y="4194"/>
                  </a:cubicBezTo>
                  <a:cubicBezTo>
                    <a:pt x="2189" y="4091"/>
                    <a:pt x="2192" y="3992"/>
                    <a:pt x="2194" y="3890"/>
                  </a:cubicBezTo>
                  <a:cubicBezTo>
                    <a:pt x="2204" y="3697"/>
                    <a:pt x="2225" y="3506"/>
                    <a:pt x="2246" y="3316"/>
                  </a:cubicBezTo>
                  <a:cubicBezTo>
                    <a:pt x="2269" y="3110"/>
                    <a:pt x="2296" y="2904"/>
                    <a:pt x="2329" y="2701"/>
                  </a:cubicBezTo>
                  <a:cubicBezTo>
                    <a:pt x="2351" y="2591"/>
                    <a:pt x="2379" y="2484"/>
                    <a:pt x="2412" y="2377"/>
                  </a:cubicBezTo>
                  <a:cubicBezTo>
                    <a:pt x="2471" y="2191"/>
                    <a:pt x="2538" y="2005"/>
                    <a:pt x="2615" y="1824"/>
                  </a:cubicBezTo>
                  <a:cubicBezTo>
                    <a:pt x="2679" y="1681"/>
                    <a:pt x="2752" y="1541"/>
                    <a:pt x="2833" y="1407"/>
                  </a:cubicBezTo>
                  <a:cubicBezTo>
                    <a:pt x="2898" y="1310"/>
                    <a:pt x="2963" y="1212"/>
                    <a:pt x="3034" y="1119"/>
                  </a:cubicBezTo>
                  <a:cubicBezTo>
                    <a:pt x="3091" y="1054"/>
                    <a:pt x="3151" y="992"/>
                    <a:pt x="3213" y="932"/>
                  </a:cubicBezTo>
                  <a:cubicBezTo>
                    <a:pt x="3264" y="888"/>
                    <a:pt x="3319" y="848"/>
                    <a:pt x="3372" y="804"/>
                  </a:cubicBezTo>
                  <a:cubicBezTo>
                    <a:pt x="3421" y="792"/>
                    <a:pt x="3463" y="758"/>
                    <a:pt x="3486" y="713"/>
                  </a:cubicBezTo>
                  <a:cubicBezTo>
                    <a:pt x="3565" y="674"/>
                    <a:pt x="3645" y="634"/>
                    <a:pt x="3728" y="604"/>
                  </a:cubicBezTo>
                  <a:cubicBezTo>
                    <a:pt x="3733" y="603"/>
                    <a:pt x="3739" y="601"/>
                    <a:pt x="3745" y="600"/>
                  </a:cubicBezTo>
                  <a:cubicBezTo>
                    <a:pt x="3766" y="596"/>
                    <a:pt x="3785" y="593"/>
                    <a:pt x="3805" y="590"/>
                  </a:cubicBezTo>
                  <a:cubicBezTo>
                    <a:pt x="3822" y="589"/>
                    <a:pt x="3838" y="589"/>
                    <a:pt x="3855" y="589"/>
                  </a:cubicBezTo>
                  <a:close/>
                  <a:moveTo>
                    <a:pt x="3966" y="1"/>
                  </a:moveTo>
                  <a:cubicBezTo>
                    <a:pt x="3903" y="1"/>
                    <a:pt x="3837" y="19"/>
                    <a:pt x="3778" y="40"/>
                  </a:cubicBezTo>
                  <a:cubicBezTo>
                    <a:pt x="3688" y="71"/>
                    <a:pt x="3600" y="104"/>
                    <a:pt x="3512" y="140"/>
                  </a:cubicBezTo>
                  <a:cubicBezTo>
                    <a:pt x="3437" y="170"/>
                    <a:pt x="3365" y="206"/>
                    <a:pt x="3296" y="248"/>
                  </a:cubicBezTo>
                  <a:cubicBezTo>
                    <a:pt x="3228" y="294"/>
                    <a:pt x="3162" y="344"/>
                    <a:pt x="3099" y="398"/>
                  </a:cubicBezTo>
                  <a:cubicBezTo>
                    <a:pt x="2972" y="504"/>
                    <a:pt x="2845" y="609"/>
                    <a:pt x="2727" y="726"/>
                  </a:cubicBezTo>
                  <a:cubicBezTo>
                    <a:pt x="2599" y="853"/>
                    <a:pt x="2485" y="992"/>
                    <a:pt x="2387" y="1143"/>
                  </a:cubicBezTo>
                  <a:cubicBezTo>
                    <a:pt x="2304" y="1269"/>
                    <a:pt x="2236" y="1402"/>
                    <a:pt x="2166" y="1535"/>
                  </a:cubicBezTo>
                  <a:cubicBezTo>
                    <a:pt x="2094" y="1673"/>
                    <a:pt x="2016" y="1809"/>
                    <a:pt x="1955" y="1952"/>
                  </a:cubicBezTo>
                  <a:cubicBezTo>
                    <a:pt x="1896" y="2089"/>
                    <a:pt x="1857" y="2235"/>
                    <a:pt x="1815" y="2379"/>
                  </a:cubicBezTo>
                  <a:cubicBezTo>
                    <a:pt x="1777" y="2505"/>
                    <a:pt x="1736" y="2632"/>
                    <a:pt x="1705" y="2760"/>
                  </a:cubicBezTo>
                  <a:cubicBezTo>
                    <a:pt x="1669" y="2910"/>
                    <a:pt x="1643" y="3062"/>
                    <a:pt x="1630" y="3216"/>
                  </a:cubicBezTo>
                  <a:cubicBezTo>
                    <a:pt x="1617" y="3382"/>
                    <a:pt x="1611" y="3547"/>
                    <a:pt x="1603" y="3714"/>
                  </a:cubicBezTo>
                  <a:cubicBezTo>
                    <a:pt x="1597" y="3867"/>
                    <a:pt x="1599" y="4022"/>
                    <a:pt x="1609" y="4175"/>
                  </a:cubicBezTo>
                  <a:cubicBezTo>
                    <a:pt x="1620" y="4325"/>
                    <a:pt x="1620" y="4477"/>
                    <a:pt x="1628" y="4629"/>
                  </a:cubicBezTo>
                  <a:cubicBezTo>
                    <a:pt x="1635" y="4755"/>
                    <a:pt x="1652" y="4881"/>
                    <a:pt x="1678" y="5006"/>
                  </a:cubicBezTo>
                  <a:cubicBezTo>
                    <a:pt x="1699" y="5117"/>
                    <a:pt x="1720" y="5228"/>
                    <a:pt x="1745" y="5340"/>
                  </a:cubicBezTo>
                  <a:cubicBezTo>
                    <a:pt x="1747" y="5350"/>
                    <a:pt x="1749" y="5358"/>
                    <a:pt x="1751" y="5367"/>
                  </a:cubicBezTo>
                  <a:cubicBezTo>
                    <a:pt x="1752" y="5373"/>
                    <a:pt x="1753" y="5378"/>
                    <a:pt x="1754" y="5385"/>
                  </a:cubicBezTo>
                  <a:cubicBezTo>
                    <a:pt x="1785" y="5517"/>
                    <a:pt x="1818" y="5649"/>
                    <a:pt x="1850" y="5779"/>
                  </a:cubicBezTo>
                  <a:cubicBezTo>
                    <a:pt x="1870" y="5861"/>
                    <a:pt x="1894" y="5941"/>
                    <a:pt x="1922" y="6020"/>
                  </a:cubicBezTo>
                  <a:cubicBezTo>
                    <a:pt x="1947" y="6087"/>
                    <a:pt x="2018" y="6124"/>
                    <a:pt x="2086" y="6124"/>
                  </a:cubicBezTo>
                  <a:cubicBezTo>
                    <a:pt x="2091" y="6124"/>
                    <a:pt x="2095" y="6124"/>
                    <a:pt x="2099" y="6124"/>
                  </a:cubicBezTo>
                  <a:cubicBezTo>
                    <a:pt x="2105" y="6147"/>
                    <a:pt x="2110" y="6169"/>
                    <a:pt x="2115" y="6192"/>
                  </a:cubicBezTo>
                  <a:cubicBezTo>
                    <a:pt x="2151" y="6356"/>
                    <a:pt x="2192" y="6518"/>
                    <a:pt x="2232" y="6679"/>
                  </a:cubicBezTo>
                  <a:cubicBezTo>
                    <a:pt x="2274" y="6844"/>
                    <a:pt x="2312" y="7007"/>
                    <a:pt x="2354" y="7171"/>
                  </a:cubicBezTo>
                  <a:cubicBezTo>
                    <a:pt x="2400" y="7358"/>
                    <a:pt x="2457" y="7543"/>
                    <a:pt x="2517" y="7726"/>
                  </a:cubicBezTo>
                  <a:cubicBezTo>
                    <a:pt x="2480" y="7770"/>
                    <a:pt x="2467" y="7829"/>
                    <a:pt x="2481" y="7884"/>
                  </a:cubicBezTo>
                  <a:cubicBezTo>
                    <a:pt x="2521" y="8028"/>
                    <a:pt x="2585" y="8162"/>
                    <a:pt x="2647" y="8299"/>
                  </a:cubicBezTo>
                  <a:cubicBezTo>
                    <a:pt x="2699" y="8407"/>
                    <a:pt x="2745" y="8516"/>
                    <a:pt x="2786" y="8629"/>
                  </a:cubicBezTo>
                  <a:cubicBezTo>
                    <a:pt x="2785" y="8626"/>
                    <a:pt x="2784" y="8623"/>
                    <a:pt x="2783" y="8620"/>
                  </a:cubicBezTo>
                  <a:lnTo>
                    <a:pt x="2783" y="8620"/>
                  </a:lnTo>
                  <a:cubicBezTo>
                    <a:pt x="2824" y="8748"/>
                    <a:pt x="2862" y="8877"/>
                    <a:pt x="2892" y="9006"/>
                  </a:cubicBezTo>
                  <a:lnTo>
                    <a:pt x="2891" y="9004"/>
                  </a:lnTo>
                  <a:lnTo>
                    <a:pt x="2891" y="9004"/>
                  </a:lnTo>
                  <a:cubicBezTo>
                    <a:pt x="2903" y="9060"/>
                    <a:pt x="2917" y="9117"/>
                    <a:pt x="2928" y="9174"/>
                  </a:cubicBezTo>
                  <a:cubicBezTo>
                    <a:pt x="2915" y="9195"/>
                    <a:pt x="2906" y="9219"/>
                    <a:pt x="2904" y="9244"/>
                  </a:cubicBezTo>
                  <a:cubicBezTo>
                    <a:pt x="2899" y="9308"/>
                    <a:pt x="2922" y="9369"/>
                    <a:pt x="2939" y="9431"/>
                  </a:cubicBezTo>
                  <a:cubicBezTo>
                    <a:pt x="2958" y="9499"/>
                    <a:pt x="2977" y="9569"/>
                    <a:pt x="2993" y="9640"/>
                  </a:cubicBezTo>
                  <a:cubicBezTo>
                    <a:pt x="2992" y="9635"/>
                    <a:pt x="2991" y="9630"/>
                    <a:pt x="2991" y="9626"/>
                  </a:cubicBezTo>
                  <a:lnTo>
                    <a:pt x="2991" y="9626"/>
                  </a:lnTo>
                  <a:cubicBezTo>
                    <a:pt x="3014" y="9733"/>
                    <a:pt x="3040" y="9839"/>
                    <a:pt x="3060" y="9946"/>
                  </a:cubicBezTo>
                  <a:cubicBezTo>
                    <a:pt x="3076" y="10039"/>
                    <a:pt x="3092" y="10133"/>
                    <a:pt x="3108" y="10226"/>
                  </a:cubicBezTo>
                  <a:cubicBezTo>
                    <a:pt x="3123" y="10348"/>
                    <a:pt x="3138" y="10469"/>
                    <a:pt x="3151" y="10592"/>
                  </a:cubicBezTo>
                  <a:lnTo>
                    <a:pt x="3151" y="10588"/>
                  </a:lnTo>
                  <a:cubicBezTo>
                    <a:pt x="3154" y="10632"/>
                    <a:pt x="3157" y="10676"/>
                    <a:pt x="3161" y="10721"/>
                  </a:cubicBezTo>
                  <a:cubicBezTo>
                    <a:pt x="3128" y="10756"/>
                    <a:pt x="3109" y="10801"/>
                    <a:pt x="3108" y="10850"/>
                  </a:cubicBezTo>
                  <a:cubicBezTo>
                    <a:pt x="3108" y="10880"/>
                    <a:pt x="3110" y="10912"/>
                    <a:pt x="3116" y="10942"/>
                  </a:cubicBezTo>
                  <a:cubicBezTo>
                    <a:pt x="3126" y="11123"/>
                    <a:pt x="3124" y="11303"/>
                    <a:pt x="3119" y="11484"/>
                  </a:cubicBezTo>
                  <a:cubicBezTo>
                    <a:pt x="3118" y="11489"/>
                    <a:pt x="3117" y="11496"/>
                    <a:pt x="3117" y="11502"/>
                  </a:cubicBezTo>
                  <a:cubicBezTo>
                    <a:pt x="3104" y="11653"/>
                    <a:pt x="3093" y="11807"/>
                    <a:pt x="3077" y="11960"/>
                  </a:cubicBezTo>
                  <a:cubicBezTo>
                    <a:pt x="3062" y="12121"/>
                    <a:pt x="3045" y="12280"/>
                    <a:pt x="3032" y="12442"/>
                  </a:cubicBezTo>
                  <a:cubicBezTo>
                    <a:pt x="3026" y="12504"/>
                    <a:pt x="3021" y="12566"/>
                    <a:pt x="3015" y="12630"/>
                  </a:cubicBezTo>
                  <a:cubicBezTo>
                    <a:pt x="3007" y="12694"/>
                    <a:pt x="2998" y="12759"/>
                    <a:pt x="2989" y="12824"/>
                  </a:cubicBezTo>
                  <a:lnTo>
                    <a:pt x="2989" y="12824"/>
                  </a:lnTo>
                  <a:cubicBezTo>
                    <a:pt x="2990" y="12820"/>
                    <a:pt x="2991" y="12816"/>
                    <a:pt x="2991" y="12812"/>
                  </a:cubicBezTo>
                  <a:lnTo>
                    <a:pt x="2991" y="12812"/>
                  </a:lnTo>
                  <a:cubicBezTo>
                    <a:pt x="2968" y="12941"/>
                    <a:pt x="2946" y="13073"/>
                    <a:pt x="2914" y="13202"/>
                  </a:cubicBezTo>
                  <a:cubicBezTo>
                    <a:pt x="2882" y="13330"/>
                    <a:pt x="2848" y="13459"/>
                    <a:pt x="2813" y="13586"/>
                  </a:cubicBezTo>
                  <a:cubicBezTo>
                    <a:pt x="2741" y="13841"/>
                    <a:pt x="2685" y="14100"/>
                    <a:pt x="2612" y="14354"/>
                  </a:cubicBezTo>
                  <a:lnTo>
                    <a:pt x="2612" y="14354"/>
                  </a:lnTo>
                  <a:cubicBezTo>
                    <a:pt x="2612" y="14354"/>
                    <a:pt x="2612" y="14353"/>
                    <a:pt x="2613" y="14353"/>
                  </a:cubicBezTo>
                  <a:lnTo>
                    <a:pt x="2613" y="14353"/>
                  </a:lnTo>
                  <a:cubicBezTo>
                    <a:pt x="2612" y="14353"/>
                    <a:pt x="2612" y="14354"/>
                    <a:pt x="2612" y="14355"/>
                  </a:cubicBezTo>
                  <a:lnTo>
                    <a:pt x="2612" y="14355"/>
                  </a:lnTo>
                  <a:cubicBezTo>
                    <a:pt x="2612" y="14354"/>
                    <a:pt x="2612" y="14354"/>
                    <a:pt x="2612" y="14354"/>
                  </a:cubicBezTo>
                  <a:lnTo>
                    <a:pt x="2612" y="14354"/>
                  </a:lnTo>
                  <a:cubicBezTo>
                    <a:pt x="2611" y="14355"/>
                    <a:pt x="2611" y="14356"/>
                    <a:pt x="2611" y="14357"/>
                  </a:cubicBezTo>
                  <a:lnTo>
                    <a:pt x="2611" y="14357"/>
                  </a:lnTo>
                  <a:cubicBezTo>
                    <a:pt x="2611" y="14356"/>
                    <a:pt x="2611" y="14355"/>
                    <a:pt x="2612" y="14355"/>
                  </a:cubicBezTo>
                  <a:lnTo>
                    <a:pt x="2612" y="14355"/>
                  </a:lnTo>
                  <a:cubicBezTo>
                    <a:pt x="2611" y="14356"/>
                    <a:pt x="2611" y="14358"/>
                    <a:pt x="2610" y="14359"/>
                  </a:cubicBezTo>
                  <a:cubicBezTo>
                    <a:pt x="2610" y="14358"/>
                    <a:pt x="2611" y="14358"/>
                    <a:pt x="2611" y="14357"/>
                  </a:cubicBezTo>
                  <a:lnTo>
                    <a:pt x="2611" y="14357"/>
                  </a:lnTo>
                  <a:cubicBezTo>
                    <a:pt x="2610" y="14358"/>
                    <a:pt x="2610" y="14359"/>
                    <a:pt x="2609" y="14360"/>
                  </a:cubicBezTo>
                  <a:lnTo>
                    <a:pt x="2608" y="14366"/>
                  </a:lnTo>
                  <a:lnTo>
                    <a:pt x="2608" y="14366"/>
                  </a:lnTo>
                  <a:cubicBezTo>
                    <a:pt x="2551" y="14524"/>
                    <a:pt x="2478" y="14674"/>
                    <a:pt x="2410" y="14828"/>
                  </a:cubicBezTo>
                  <a:cubicBezTo>
                    <a:pt x="2383" y="14884"/>
                    <a:pt x="2357" y="14940"/>
                    <a:pt x="2333" y="14997"/>
                  </a:cubicBezTo>
                  <a:cubicBezTo>
                    <a:pt x="2322" y="15018"/>
                    <a:pt x="2314" y="15040"/>
                    <a:pt x="2309" y="15062"/>
                  </a:cubicBezTo>
                  <a:cubicBezTo>
                    <a:pt x="2307" y="15070"/>
                    <a:pt x="2306" y="15078"/>
                    <a:pt x="2306" y="15086"/>
                  </a:cubicBezTo>
                  <a:cubicBezTo>
                    <a:pt x="2222" y="15243"/>
                    <a:pt x="2133" y="15398"/>
                    <a:pt x="2047" y="15553"/>
                  </a:cubicBezTo>
                  <a:cubicBezTo>
                    <a:pt x="1974" y="15681"/>
                    <a:pt x="1904" y="15811"/>
                    <a:pt x="1838" y="15942"/>
                  </a:cubicBezTo>
                  <a:cubicBezTo>
                    <a:pt x="1776" y="16061"/>
                    <a:pt x="1721" y="16181"/>
                    <a:pt x="1663" y="16300"/>
                  </a:cubicBezTo>
                  <a:cubicBezTo>
                    <a:pt x="1542" y="16547"/>
                    <a:pt x="1418" y="16794"/>
                    <a:pt x="1301" y="17041"/>
                  </a:cubicBezTo>
                  <a:cubicBezTo>
                    <a:pt x="1299" y="17045"/>
                    <a:pt x="1297" y="17049"/>
                    <a:pt x="1296" y="17055"/>
                  </a:cubicBezTo>
                  <a:cubicBezTo>
                    <a:pt x="1293" y="17054"/>
                    <a:pt x="1289" y="17054"/>
                    <a:pt x="1286" y="17054"/>
                  </a:cubicBezTo>
                  <a:cubicBezTo>
                    <a:pt x="1277" y="17054"/>
                    <a:pt x="1267" y="17055"/>
                    <a:pt x="1258" y="17057"/>
                  </a:cubicBezTo>
                  <a:cubicBezTo>
                    <a:pt x="1205" y="17072"/>
                    <a:pt x="1158" y="17101"/>
                    <a:pt x="1123" y="17143"/>
                  </a:cubicBezTo>
                  <a:cubicBezTo>
                    <a:pt x="1083" y="17189"/>
                    <a:pt x="1048" y="17238"/>
                    <a:pt x="1019" y="17291"/>
                  </a:cubicBezTo>
                  <a:cubicBezTo>
                    <a:pt x="954" y="17407"/>
                    <a:pt x="895" y="17527"/>
                    <a:pt x="842" y="17649"/>
                  </a:cubicBezTo>
                  <a:cubicBezTo>
                    <a:pt x="774" y="17804"/>
                    <a:pt x="723" y="17964"/>
                    <a:pt x="671" y="18124"/>
                  </a:cubicBezTo>
                  <a:cubicBezTo>
                    <a:pt x="664" y="18149"/>
                    <a:pt x="656" y="18174"/>
                    <a:pt x="649" y="18198"/>
                  </a:cubicBezTo>
                  <a:cubicBezTo>
                    <a:pt x="648" y="18201"/>
                    <a:pt x="647" y="18204"/>
                    <a:pt x="646" y="18209"/>
                  </a:cubicBezTo>
                  <a:cubicBezTo>
                    <a:pt x="633" y="18251"/>
                    <a:pt x="621" y="18293"/>
                    <a:pt x="610" y="18336"/>
                  </a:cubicBezTo>
                  <a:cubicBezTo>
                    <a:pt x="596" y="18386"/>
                    <a:pt x="580" y="18437"/>
                    <a:pt x="566" y="18486"/>
                  </a:cubicBezTo>
                  <a:cubicBezTo>
                    <a:pt x="565" y="18490"/>
                    <a:pt x="565" y="18493"/>
                    <a:pt x="564" y="18496"/>
                  </a:cubicBezTo>
                  <a:cubicBezTo>
                    <a:pt x="521" y="18651"/>
                    <a:pt x="486" y="18809"/>
                    <a:pt x="450" y="18968"/>
                  </a:cubicBezTo>
                  <a:cubicBezTo>
                    <a:pt x="418" y="19117"/>
                    <a:pt x="384" y="19267"/>
                    <a:pt x="362" y="19418"/>
                  </a:cubicBezTo>
                  <a:cubicBezTo>
                    <a:pt x="344" y="19535"/>
                    <a:pt x="321" y="19654"/>
                    <a:pt x="317" y="19773"/>
                  </a:cubicBezTo>
                  <a:cubicBezTo>
                    <a:pt x="314" y="19889"/>
                    <a:pt x="317" y="20004"/>
                    <a:pt x="327" y="20118"/>
                  </a:cubicBezTo>
                  <a:cubicBezTo>
                    <a:pt x="369" y="20167"/>
                    <a:pt x="345" y="20243"/>
                    <a:pt x="282" y="20259"/>
                  </a:cubicBezTo>
                  <a:cubicBezTo>
                    <a:pt x="269" y="20281"/>
                    <a:pt x="259" y="20304"/>
                    <a:pt x="253" y="20330"/>
                  </a:cubicBezTo>
                  <a:cubicBezTo>
                    <a:pt x="248" y="20367"/>
                    <a:pt x="243" y="20404"/>
                    <a:pt x="242" y="20441"/>
                  </a:cubicBezTo>
                  <a:cubicBezTo>
                    <a:pt x="240" y="20504"/>
                    <a:pt x="242" y="20567"/>
                    <a:pt x="248" y="20631"/>
                  </a:cubicBezTo>
                  <a:cubicBezTo>
                    <a:pt x="254" y="20711"/>
                    <a:pt x="258" y="20795"/>
                    <a:pt x="270" y="20876"/>
                  </a:cubicBezTo>
                  <a:cubicBezTo>
                    <a:pt x="289" y="21025"/>
                    <a:pt x="309" y="21172"/>
                    <a:pt x="332" y="21320"/>
                  </a:cubicBezTo>
                  <a:cubicBezTo>
                    <a:pt x="378" y="21613"/>
                    <a:pt x="425" y="21908"/>
                    <a:pt x="492" y="22198"/>
                  </a:cubicBezTo>
                  <a:cubicBezTo>
                    <a:pt x="510" y="22279"/>
                    <a:pt x="526" y="22362"/>
                    <a:pt x="550" y="22444"/>
                  </a:cubicBezTo>
                  <a:cubicBezTo>
                    <a:pt x="574" y="22524"/>
                    <a:pt x="597" y="22602"/>
                    <a:pt x="620" y="22683"/>
                  </a:cubicBezTo>
                  <a:cubicBezTo>
                    <a:pt x="662" y="22816"/>
                    <a:pt x="711" y="22947"/>
                    <a:pt x="767" y="23076"/>
                  </a:cubicBezTo>
                  <a:cubicBezTo>
                    <a:pt x="827" y="23222"/>
                    <a:pt x="893" y="23364"/>
                    <a:pt x="963" y="23504"/>
                  </a:cubicBezTo>
                  <a:cubicBezTo>
                    <a:pt x="1020" y="23613"/>
                    <a:pt x="1081" y="23719"/>
                    <a:pt x="1140" y="23826"/>
                  </a:cubicBezTo>
                  <a:cubicBezTo>
                    <a:pt x="1150" y="23848"/>
                    <a:pt x="1162" y="23869"/>
                    <a:pt x="1174" y="23891"/>
                  </a:cubicBezTo>
                  <a:cubicBezTo>
                    <a:pt x="1205" y="23945"/>
                    <a:pt x="1265" y="23973"/>
                    <a:pt x="1325" y="23973"/>
                  </a:cubicBezTo>
                  <a:cubicBezTo>
                    <a:pt x="1341" y="23973"/>
                    <a:pt x="1357" y="23971"/>
                    <a:pt x="1372" y="23967"/>
                  </a:cubicBezTo>
                  <a:cubicBezTo>
                    <a:pt x="1372" y="23968"/>
                    <a:pt x="1373" y="23969"/>
                    <a:pt x="1373" y="23970"/>
                  </a:cubicBezTo>
                  <a:cubicBezTo>
                    <a:pt x="1358" y="23977"/>
                    <a:pt x="1343" y="23984"/>
                    <a:pt x="1330" y="23995"/>
                  </a:cubicBezTo>
                  <a:cubicBezTo>
                    <a:pt x="1264" y="24051"/>
                    <a:pt x="1243" y="24156"/>
                    <a:pt x="1294" y="24227"/>
                  </a:cubicBezTo>
                  <a:lnTo>
                    <a:pt x="1308" y="24247"/>
                  </a:lnTo>
                  <a:lnTo>
                    <a:pt x="1310" y="24249"/>
                  </a:lnTo>
                  <a:cubicBezTo>
                    <a:pt x="1332" y="24280"/>
                    <a:pt x="1355" y="24310"/>
                    <a:pt x="1377" y="24340"/>
                  </a:cubicBezTo>
                  <a:cubicBezTo>
                    <a:pt x="1394" y="24364"/>
                    <a:pt x="1410" y="24388"/>
                    <a:pt x="1425" y="24414"/>
                  </a:cubicBezTo>
                  <a:cubicBezTo>
                    <a:pt x="1461" y="24473"/>
                    <a:pt x="1497" y="24531"/>
                    <a:pt x="1532" y="24590"/>
                  </a:cubicBezTo>
                  <a:cubicBezTo>
                    <a:pt x="1629" y="24772"/>
                    <a:pt x="1726" y="24952"/>
                    <a:pt x="1805" y="25142"/>
                  </a:cubicBezTo>
                  <a:cubicBezTo>
                    <a:pt x="1881" y="25325"/>
                    <a:pt x="1955" y="25508"/>
                    <a:pt x="2027" y="25692"/>
                  </a:cubicBezTo>
                  <a:cubicBezTo>
                    <a:pt x="2027" y="25696"/>
                    <a:pt x="2027" y="25698"/>
                    <a:pt x="2028" y="25701"/>
                  </a:cubicBezTo>
                  <a:cubicBezTo>
                    <a:pt x="2036" y="25753"/>
                    <a:pt x="2065" y="25801"/>
                    <a:pt x="2084" y="25849"/>
                  </a:cubicBezTo>
                  <a:cubicBezTo>
                    <a:pt x="2092" y="25868"/>
                    <a:pt x="2101" y="25887"/>
                    <a:pt x="2108" y="25905"/>
                  </a:cubicBezTo>
                  <a:cubicBezTo>
                    <a:pt x="2153" y="26021"/>
                    <a:pt x="2197" y="26137"/>
                    <a:pt x="2242" y="26253"/>
                  </a:cubicBezTo>
                  <a:lnTo>
                    <a:pt x="2242" y="26253"/>
                  </a:lnTo>
                  <a:cubicBezTo>
                    <a:pt x="2241" y="26249"/>
                    <a:pt x="2240" y="26246"/>
                    <a:pt x="2239" y="26242"/>
                  </a:cubicBezTo>
                  <a:lnTo>
                    <a:pt x="2239" y="26242"/>
                  </a:lnTo>
                  <a:cubicBezTo>
                    <a:pt x="2292" y="26381"/>
                    <a:pt x="2349" y="26517"/>
                    <a:pt x="2406" y="26652"/>
                  </a:cubicBezTo>
                  <a:cubicBezTo>
                    <a:pt x="2420" y="26689"/>
                    <a:pt x="2436" y="26726"/>
                    <a:pt x="2452" y="26762"/>
                  </a:cubicBezTo>
                  <a:cubicBezTo>
                    <a:pt x="2462" y="26784"/>
                    <a:pt x="2475" y="26804"/>
                    <a:pt x="2493" y="26821"/>
                  </a:cubicBezTo>
                  <a:lnTo>
                    <a:pt x="2553" y="26988"/>
                  </a:lnTo>
                  <a:cubicBezTo>
                    <a:pt x="2490" y="27030"/>
                    <a:pt x="2461" y="27108"/>
                    <a:pt x="2479" y="27182"/>
                  </a:cubicBezTo>
                  <a:cubicBezTo>
                    <a:pt x="2530" y="27397"/>
                    <a:pt x="2578" y="27614"/>
                    <a:pt x="2622" y="27830"/>
                  </a:cubicBezTo>
                  <a:lnTo>
                    <a:pt x="2622" y="27830"/>
                  </a:lnTo>
                  <a:cubicBezTo>
                    <a:pt x="2622" y="27828"/>
                    <a:pt x="2621" y="27826"/>
                    <a:pt x="2621" y="27824"/>
                  </a:cubicBezTo>
                  <a:lnTo>
                    <a:pt x="2621" y="27824"/>
                  </a:lnTo>
                  <a:cubicBezTo>
                    <a:pt x="2660" y="28028"/>
                    <a:pt x="2703" y="28231"/>
                    <a:pt x="2733" y="28435"/>
                  </a:cubicBezTo>
                  <a:cubicBezTo>
                    <a:pt x="2746" y="28538"/>
                    <a:pt x="2760" y="28639"/>
                    <a:pt x="2774" y="28743"/>
                  </a:cubicBezTo>
                  <a:cubicBezTo>
                    <a:pt x="2787" y="28837"/>
                    <a:pt x="2793" y="28934"/>
                    <a:pt x="2802" y="29029"/>
                  </a:cubicBezTo>
                  <a:cubicBezTo>
                    <a:pt x="2807" y="29119"/>
                    <a:pt x="2812" y="29208"/>
                    <a:pt x="2815" y="29297"/>
                  </a:cubicBezTo>
                  <a:lnTo>
                    <a:pt x="2815" y="29325"/>
                  </a:lnTo>
                  <a:cubicBezTo>
                    <a:pt x="2807" y="29337"/>
                    <a:pt x="2801" y="29349"/>
                    <a:pt x="2796" y="29362"/>
                  </a:cubicBezTo>
                  <a:cubicBezTo>
                    <a:pt x="2757" y="29476"/>
                    <a:pt x="2757" y="29602"/>
                    <a:pt x="2745" y="29720"/>
                  </a:cubicBezTo>
                  <a:cubicBezTo>
                    <a:pt x="2735" y="29830"/>
                    <a:pt x="2720" y="29938"/>
                    <a:pt x="2706" y="30047"/>
                  </a:cubicBezTo>
                  <a:cubicBezTo>
                    <a:pt x="2692" y="30113"/>
                    <a:pt x="2680" y="30183"/>
                    <a:pt x="2662" y="30248"/>
                  </a:cubicBezTo>
                  <a:cubicBezTo>
                    <a:pt x="2644" y="30314"/>
                    <a:pt x="2627" y="30377"/>
                    <a:pt x="2609" y="30441"/>
                  </a:cubicBezTo>
                  <a:cubicBezTo>
                    <a:pt x="2612" y="30437"/>
                    <a:pt x="2613" y="30434"/>
                    <a:pt x="2614" y="30431"/>
                  </a:cubicBezTo>
                  <a:lnTo>
                    <a:pt x="2614" y="30431"/>
                  </a:lnTo>
                  <a:cubicBezTo>
                    <a:pt x="2613" y="30435"/>
                    <a:pt x="2610" y="30440"/>
                    <a:pt x="2609" y="30444"/>
                  </a:cubicBezTo>
                  <a:lnTo>
                    <a:pt x="2608" y="30447"/>
                  </a:lnTo>
                  <a:lnTo>
                    <a:pt x="2608" y="30447"/>
                  </a:lnTo>
                  <a:cubicBezTo>
                    <a:pt x="2604" y="30457"/>
                    <a:pt x="2600" y="30468"/>
                    <a:pt x="2597" y="30478"/>
                  </a:cubicBezTo>
                  <a:cubicBezTo>
                    <a:pt x="2509" y="30585"/>
                    <a:pt x="2437" y="30707"/>
                    <a:pt x="2373" y="30829"/>
                  </a:cubicBezTo>
                  <a:cubicBezTo>
                    <a:pt x="2296" y="30978"/>
                    <a:pt x="2220" y="31130"/>
                    <a:pt x="2145" y="31281"/>
                  </a:cubicBezTo>
                  <a:cubicBezTo>
                    <a:pt x="2007" y="31563"/>
                    <a:pt x="1868" y="31845"/>
                    <a:pt x="1721" y="32124"/>
                  </a:cubicBezTo>
                  <a:cubicBezTo>
                    <a:pt x="1636" y="32278"/>
                    <a:pt x="1551" y="32430"/>
                    <a:pt x="1464" y="32582"/>
                  </a:cubicBezTo>
                  <a:cubicBezTo>
                    <a:pt x="1453" y="32599"/>
                    <a:pt x="1443" y="32615"/>
                    <a:pt x="1433" y="32632"/>
                  </a:cubicBezTo>
                  <a:lnTo>
                    <a:pt x="1431" y="32632"/>
                  </a:lnTo>
                  <a:cubicBezTo>
                    <a:pt x="1377" y="32646"/>
                    <a:pt x="1333" y="32682"/>
                    <a:pt x="1308" y="32732"/>
                  </a:cubicBezTo>
                  <a:cubicBezTo>
                    <a:pt x="1292" y="32761"/>
                    <a:pt x="1285" y="32799"/>
                    <a:pt x="1278" y="32835"/>
                  </a:cubicBezTo>
                  <a:cubicBezTo>
                    <a:pt x="1214" y="32945"/>
                    <a:pt x="1160" y="33062"/>
                    <a:pt x="1102" y="33174"/>
                  </a:cubicBezTo>
                  <a:cubicBezTo>
                    <a:pt x="1104" y="33168"/>
                    <a:pt x="1108" y="33161"/>
                    <a:pt x="1111" y="33155"/>
                  </a:cubicBezTo>
                  <a:lnTo>
                    <a:pt x="1111" y="33155"/>
                  </a:lnTo>
                  <a:cubicBezTo>
                    <a:pt x="1018" y="33313"/>
                    <a:pt x="920" y="33470"/>
                    <a:pt x="836" y="33635"/>
                  </a:cubicBezTo>
                  <a:cubicBezTo>
                    <a:pt x="826" y="33654"/>
                    <a:pt x="817" y="33673"/>
                    <a:pt x="807" y="33692"/>
                  </a:cubicBezTo>
                  <a:cubicBezTo>
                    <a:pt x="799" y="33691"/>
                    <a:pt x="790" y="33691"/>
                    <a:pt x="782" y="33691"/>
                  </a:cubicBezTo>
                  <a:cubicBezTo>
                    <a:pt x="715" y="33691"/>
                    <a:pt x="651" y="33728"/>
                    <a:pt x="619" y="33790"/>
                  </a:cubicBezTo>
                  <a:cubicBezTo>
                    <a:pt x="572" y="33877"/>
                    <a:pt x="522" y="33964"/>
                    <a:pt x="483" y="34056"/>
                  </a:cubicBezTo>
                  <a:cubicBezTo>
                    <a:pt x="443" y="34153"/>
                    <a:pt x="408" y="34252"/>
                    <a:pt x="378" y="34353"/>
                  </a:cubicBezTo>
                  <a:cubicBezTo>
                    <a:pt x="317" y="34554"/>
                    <a:pt x="253" y="34751"/>
                    <a:pt x="213" y="34956"/>
                  </a:cubicBezTo>
                  <a:cubicBezTo>
                    <a:pt x="173" y="35167"/>
                    <a:pt x="131" y="35377"/>
                    <a:pt x="103" y="35590"/>
                  </a:cubicBezTo>
                  <a:cubicBezTo>
                    <a:pt x="87" y="35703"/>
                    <a:pt x="74" y="35815"/>
                    <a:pt x="65" y="35928"/>
                  </a:cubicBezTo>
                  <a:cubicBezTo>
                    <a:pt x="56" y="36033"/>
                    <a:pt x="53" y="36139"/>
                    <a:pt x="48" y="36244"/>
                  </a:cubicBezTo>
                  <a:cubicBezTo>
                    <a:pt x="38" y="36414"/>
                    <a:pt x="21" y="36583"/>
                    <a:pt x="13" y="36751"/>
                  </a:cubicBezTo>
                  <a:cubicBezTo>
                    <a:pt x="5" y="36924"/>
                    <a:pt x="0" y="37095"/>
                    <a:pt x="5" y="37266"/>
                  </a:cubicBezTo>
                  <a:cubicBezTo>
                    <a:pt x="9" y="37449"/>
                    <a:pt x="12" y="37632"/>
                    <a:pt x="35" y="37814"/>
                  </a:cubicBezTo>
                  <a:cubicBezTo>
                    <a:pt x="60" y="37997"/>
                    <a:pt x="109" y="38180"/>
                    <a:pt x="157" y="38358"/>
                  </a:cubicBezTo>
                  <a:cubicBezTo>
                    <a:pt x="244" y="38682"/>
                    <a:pt x="335" y="39012"/>
                    <a:pt x="471" y="39319"/>
                  </a:cubicBezTo>
                  <a:cubicBezTo>
                    <a:pt x="617" y="39645"/>
                    <a:pt x="789" y="39960"/>
                    <a:pt x="963" y="40270"/>
                  </a:cubicBezTo>
                  <a:cubicBezTo>
                    <a:pt x="1043" y="40414"/>
                    <a:pt x="1138" y="40549"/>
                    <a:pt x="1234" y="40682"/>
                  </a:cubicBezTo>
                  <a:cubicBezTo>
                    <a:pt x="1331" y="40822"/>
                    <a:pt x="1437" y="40958"/>
                    <a:pt x="1551" y="41084"/>
                  </a:cubicBezTo>
                  <a:cubicBezTo>
                    <a:pt x="1674" y="41219"/>
                    <a:pt x="1812" y="41340"/>
                    <a:pt x="1948" y="41459"/>
                  </a:cubicBezTo>
                  <a:cubicBezTo>
                    <a:pt x="2079" y="41576"/>
                    <a:pt x="2235" y="41661"/>
                    <a:pt x="2383" y="41754"/>
                  </a:cubicBezTo>
                  <a:cubicBezTo>
                    <a:pt x="2466" y="41803"/>
                    <a:pt x="2549" y="41852"/>
                    <a:pt x="2634" y="41896"/>
                  </a:cubicBezTo>
                  <a:cubicBezTo>
                    <a:pt x="2713" y="41939"/>
                    <a:pt x="2798" y="41972"/>
                    <a:pt x="2882" y="42005"/>
                  </a:cubicBezTo>
                  <a:cubicBezTo>
                    <a:pt x="3051" y="42072"/>
                    <a:pt x="3221" y="42137"/>
                    <a:pt x="3394" y="42195"/>
                  </a:cubicBezTo>
                  <a:cubicBezTo>
                    <a:pt x="3480" y="42225"/>
                    <a:pt x="3568" y="42249"/>
                    <a:pt x="3658" y="42269"/>
                  </a:cubicBezTo>
                  <a:lnTo>
                    <a:pt x="3665" y="42270"/>
                  </a:lnTo>
                  <a:cubicBezTo>
                    <a:pt x="3676" y="42278"/>
                    <a:pt x="3688" y="42285"/>
                    <a:pt x="3699" y="42293"/>
                  </a:cubicBezTo>
                  <a:lnTo>
                    <a:pt x="3701" y="42294"/>
                  </a:lnTo>
                  <a:cubicBezTo>
                    <a:pt x="3709" y="42303"/>
                    <a:pt x="3718" y="42310"/>
                    <a:pt x="3728" y="42315"/>
                  </a:cubicBezTo>
                  <a:cubicBezTo>
                    <a:pt x="3755" y="42334"/>
                    <a:pt x="3789" y="42344"/>
                    <a:pt x="3822" y="42344"/>
                  </a:cubicBezTo>
                  <a:cubicBezTo>
                    <a:pt x="3854" y="42343"/>
                    <a:pt x="3885" y="42334"/>
                    <a:pt x="3912" y="42317"/>
                  </a:cubicBezTo>
                  <a:cubicBezTo>
                    <a:pt x="3932" y="42321"/>
                    <a:pt x="3952" y="42322"/>
                    <a:pt x="3971" y="42322"/>
                  </a:cubicBezTo>
                  <a:cubicBezTo>
                    <a:pt x="4016" y="42322"/>
                    <a:pt x="4058" y="42309"/>
                    <a:pt x="4095" y="42286"/>
                  </a:cubicBezTo>
                  <a:cubicBezTo>
                    <a:pt x="4199" y="42314"/>
                    <a:pt x="4308" y="42329"/>
                    <a:pt x="4418" y="42331"/>
                  </a:cubicBezTo>
                  <a:lnTo>
                    <a:pt x="4456" y="42331"/>
                  </a:lnTo>
                  <a:cubicBezTo>
                    <a:pt x="4601" y="42327"/>
                    <a:pt x="4744" y="42301"/>
                    <a:pt x="4882" y="42253"/>
                  </a:cubicBezTo>
                  <a:cubicBezTo>
                    <a:pt x="4950" y="42230"/>
                    <a:pt x="5023" y="42209"/>
                    <a:pt x="5088" y="42177"/>
                  </a:cubicBezTo>
                  <a:cubicBezTo>
                    <a:pt x="5144" y="42151"/>
                    <a:pt x="5184" y="42097"/>
                    <a:pt x="5191" y="42034"/>
                  </a:cubicBezTo>
                  <a:cubicBezTo>
                    <a:pt x="5210" y="42029"/>
                    <a:pt x="5228" y="42022"/>
                    <a:pt x="5245" y="42012"/>
                  </a:cubicBezTo>
                  <a:cubicBezTo>
                    <a:pt x="5269" y="42024"/>
                    <a:pt x="5294" y="42029"/>
                    <a:pt x="5319" y="42029"/>
                  </a:cubicBezTo>
                  <a:cubicBezTo>
                    <a:pt x="5375" y="42029"/>
                    <a:pt x="5429" y="42002"/>
                    <a:pt x="5465" y="41955"/>
                  </a:cubicBezTo>
                  <a:cubicBezTo>
                    <a:pt x="5513" y="41897"/>
                    <a:pt x="5552" y="41830"/>
                    <a:pt x="5592" y="41767"/>
                  </a:cubicBezTo>
                  <a:cubicBezTo>
                    <a:pt x="5621" y="41727"/>
                    <a:pt x="5653" y="41682"/>
                    <a:pt x="5665" y="41633"/>
                  </a:cubicBezTo>
                  <a:cubicBezTo>
                    <a:pt x="5667" y="41625"/>
                    <a:pt x="5669" y="41615"/>
                    <a:pt x="5669" y="41606"/>
                  </a:cubicBezTo>
                  <a:cubicBezTo>
                    <a:pt x="5696" y="41559"/>
                    <a:pt x="5722" y="41512"/>
                    <a:pt x="5748" y="41465"/>
                  </a:cubicBezTo>
                  <a:cubicBezTo>
                    <a:pt x="5780" y="41406"/>
                    <a:pt x="5815" y="41350"/>
                    <a:pt x="5844" y="41291"/>
                  </a:cubicBezTo>
                  <a:cubicBezTo>
                    <a:pt x="5893" y="41197"/>
                    <a:pt x="5934" y="41100"/>
                    <a:pt x="5967" y="41000"/>
                  </a:cubicBezTo>
                  <a:cubicBezTo>
                    <a:pt x="5991" y="40925"/>
                    <a:pt x="6010" y="40847"/>
                    <a:pt x="6027" y="40769"/>
                  </a:cubicBezTo>
                  <a:cubicBezTo>
                    <a:pt x="6066" y="40587"/>
                    <a:pt x="6095" y="40403"/>
                    <a:pt x="6114" y="40220"/>
                  </a:cubicBezTo>
                  <a:cubicBezTo>
                    <a:pt x="6133" y="40045"/>
                    <a:pt x="6115" y="39875"/>
                    <a:pt x="6098" y="39702"/>
                  </a:cubicBezTo>
                  <a:lnTo>
                    <a:pt x="6098" y="39702"/>
                  </a:lnTo>
                  <a:cubicBezTo>
                    <a:pt x="6099" y="39706"/>
                    <a:pt x="6099" y="39710"/>
                    <a:pt x="6100" y="39714"/>
                  </a:cubicBezTo>
                  <a:lnTo>
                    <a:pt x="6100" y="39714"/>
                  </a:lnTo>
                  <a:cubicBezTo>
                    <a:pt x="6084" y="39540"/>
                    <a:pt x="6073" y="39368"/>
                    <a:pt x="6062" y="39194"/>
                  </a:cubicBezTo>
                  <a:cubicBezTo>
                    <a:pt x="6049" y="39012"/>
                    <a:pt x="6026" y="38830"/>
                    <a:pt x="5990" y="38651"/>
                  </a:cubicBezTo>
                  <a:cubicBezTo>
                    <a:pt x="5954" y="38472"/>
                    <a:pt x="5904" y="38298"/>
                    <a:pt x="5855" y="38124"/>
                  </a:cubicBezTo>
                  <a:cubicBezTo>
                    <a:pt x="5811" y="37963"/>
                    <a:pt x="5768" y="37802"/>
                    <a:pt x="5727" y="37639"/>
                  </a:cubicBezTo>
                  <a:lnTo>
                    <a:pt x="5727" y="37639"/>
                  </a:lnTo>
                  <a:lnTo>
                    <a:pt x="5728" y="37644"/>
                  </a:lnTo>
                  <a:cubicBezTo>
                    <a:pt x="5727" y="37640"/>
                    <a:pt x="5726" y="37636"/>
                    <a:pt x="5725" y="37632"/>
                  </a:cubicBezTo>
                  <a:cubicBezTo>
                    <a:pt x="5725" y="37629"/>
                    <a:pt x="5725" y="37626"/>
                    <a:pt x="5724" y="37624"/>
                  </a:cubicBezTo>
                  <a:lnTo>
                    <a:pt x="5724" y="37624"/>
                  </a:lnTo>
                  <a:cubicBezTo>
                    <a:pt x="5724" y="37624"/>
                    <a:pt x="5724" y="37624"/>
                    <a:pt x="5724" y="37624"/>
                  </a:cubicBezTo>
                  <a:cubicBezTo>
                    <a:pt x="5659" y="37333"/>
                    <a:pt x="5623" y="37038"/>
                    <a:pt x="5594" y="36742"/>
                  </a:cubicBezTo>
                  <a:lnTo>
                    <a:pt x="5594" y="36742"/>
                  </a:lnTo>
                  <a:cubicBezTo>
                    <a:pt x="5596" y="36749"/>
                    <a:pt x="5596" y="36757"/>
                    <a:pt x="5597" y="36766"/>
                  </a:cubicBezTo>
                  <a:cubicBezTo>
                    <a:pt x="5590" y="36673"/>
                    <a:pt x="5583" y="36582"/>
                    <a:pt x="5583" y="36489"/>
                  </a:cubicBezTo>
                  <a:cubicBezTo>
                    <a:pt x="5583" y="36398"/>
                    <a:pt x="5585" y="36309"/>
                    <a:pt x="5587" y="36218"/>
                  </a:cubicBezTo>
                  <a:lnTo>
                    <a:pt x="5587" y="36218"/>
                  </a:lnTo>
                  <a:cubicBezTo>
                    <a:pt x="5587" y="36219"/>
                    <a:pt x="5586" y="36221"/>
                    <a:pt x="5586" y="36222"/>
                  </a:cubicBezTo>
                  <a:cubicBezTo>
                    <a:pt x="5592" y="36099"/>
                    <a:pt x="5597" y="35974"/>
                    <a:pt x="5601" y="35850"/>
                  </a:cubicBezTo>
                  <a:cubicBezTo>
                    <a:pt x="5603" y="35734"/>
                    <a:pt x="5602" y="35617"/>
                    <a:pt x="5603" y="35502"/>
                  </a:cubicBezTo>
                  <a:lnTo>
                    <a:pt x="5603" y="35525"/>
                  </a:lnTo>
                  <a:cubicBezTo>
                    <a:pt x="5616" y="35290"/>
                    <a:pt x="5643" y="35057"/>
                    <a:pt x="5655" y="34822"/>
                  </a:cubicBezTo>
                  <a:cubicBezTo>
                    <a:pt x="5664" y="34701"/>
                    <a:pt x="5667" y="34578"/>
                    <a:pt x="5681" y="34457"/>
                  </a:cubicBezTo>
                  <a:cubicBezTo>
                    <a:pt x="5695" y="34341"/>
                    <a:pt x="5709" y="34227"/>
                    <a:pt x="5727" y="34112"/>
                  </a:cubicBezTo>
                  <a:cubicBezTo>
                    <a:pt x="5752" y="33989"/>
                    <a:pt x="5777" y="33867"/>
                    <a:pt x="5806" y="33746"/>
                  </a:cubicBezTo>
                  <a:cubicBezTo>
                    <a:pt x="5839" y="33623"/>
                    <a:pt x="5874" y="33498"/>
                    <a:pt x="5909" y="33375"/>
                  </a:cubicBezTo>
                  <a:lnTo>
                    <a:pt x="5909" y="33375"/>
                  </a:lnTo>
                  <a:cubicBezTo>
                    <a:pt x="5906" y="33381"/>
                    <a:pt x="5905" y="33388"/>
                    <a:pt x="5901" y="33396"/>
                  </a:cubicBezTo>
                  <a:cubicBezTo>
                    <a:pt x="5981" y="33143"/>
                    <a:pt x="6062" y="32891"/>
                    <a:pt x="6140" y="32639"/>
                  </a:cubicBezTo>
                  <a:cubicBezTo>
                    <a:pt x="6219" y="32389"/>
                    <a:pt x="6310" y="32143"/>
                    <a:pt x="6382" y="31893"/>
                  </a:cubicBezTo>
                  <a:cubicBezTo>
                    <a:pt x="6457" y="31626"/>
                    <a:pt x="6530" y="31358"/>
                    <a:pt x="6610" y="31093"/>
                  </a:cubicBezTo>
                  <a:cubicBezTo>
                    <a:pt x="6692" y="30849"/>
                    <a:pt x="6778" y="30607"/>
                    <a:pt x="6875" y="30371"/>
                  </a:cubicBezTo>
                  <a:cubicBezTo>
                    <a:pt x="6973" y="30131"/>
                    <a:pt x="7080" y="29894"/>
                    <a:pt x="7181" y="29655"/>
                  </a:cubicBezTo>
                  <a:cubicBezTo>
                    <a:pt x="7204" y="29637"/>
                    <a:pt x="7224" y="29615"/>
                    <a:pt x="7242" y="29590"/>
                  </a:cubicBezTo>
                  <a:cubicBezTo>
                    <a:pt x="7287" y="29528"/>
                    <a:pt x="7326" y="29463"/>
                    <a:pt x="7361" y="29394"/>
                  </a:cubicBezTo>
                  <a:cubicBezTo>
                    <a:pt x="7398" y="29320"/>
                    <a:pt x="7430" y="29245"/>
                    <a:pt x="7460" y="29168"/>
                  </a:cubicBezTo>
                  <a:cubicBezTo>
                    <a:pt x="7489" y="29092"/>
                    <a:pt x="7520" y="29013"/>
                    <a:pt x="7542" y="28932"/>
                  </a:cubicBezTo>
                  <a:cubicBezTo>
                    <a:pt x="7599" y="28731"/>
                    <a:pt x="7657" y="28530"/>
                    <a:pt x="7688" y="28322"/>
                  </a:cubicBezTo>
                  <a:cubicBezTo>
                    <a:pt x="7724" y="28074"/>
                    <a:pt x="7740" y="27823"/>
                    <a:pt x="7735" y="27573"/>
                  </a:cubicBezTo>
                  <a:lnTo>
                    <a:pt x="7735" y="27550"/>
                  </a:lnTo>
                  <a:cubicBezTo>
                    <a:pt x="7737" y="27492"/>
                    <a:pt x="7735" y="27432"/>
                    <a:pt x="7733" y="27374"/>
                  </a:cubicBezTo>
                  <a:cubicBezTo>
                    <a:pt x="7733" y="27361"/>
                    <a:pt x="7732" y="27349"/>
                    <a:pt x="7732" y="27336"/>
                  </a:cubicBezTo>
                  <a:cubicBezTo>
                    <a:pt x="7789" y="27305"/>
                    <a:pt x="7824" y="27244"/>
                    <a:pt x="7823" y="27179"/>
                  </a:cubicBezTo>
                  <a:cubicBezTo>
                    <a:pt x="7809" y="26834"/>
                    <a:pt x="7783" y="26493"/>
                    <a:pt x="7722" y="26152"/>
                  </a:cubicBezTo>
                  <a:cubicBezTo>
                    <a:pt x="7696" y="26014"/>
                    <a:pt x="7669" y="25878"/>
                    <a:pt x="7640" y="25742"/>
                  </a:cubicBezTo>
                  <a:lnTo>
                    <a:pt x="7640" y="25718"/>
                  </a:lnTo>
                  <a:cubicBezTo>
                    <a:pt x="7624" y="25535"/>
                    <a:pt x="7567" y="25365"/>
                    <a:pt x="7511" y="25192"/>
                  </a:cubicBezTo>
                  <a:cubicBezTo>
                    <a:pt x="7503" y="25172"/>
                    <a:pt x="7497" y="25152"/>
                    <a:pt x="7489" y="25132"/>
                  </a:cubicBezTo>
                  <a:cubicBezTo>
                    <a:pt x="7487" y="25124"/>
                    <a:pt x="7485" y="25118"/>
                    <a:pt x="7483" y="25112"/>
                  </a:cubicBezTo>
                  <a:cubicBezTo>
                    <a:pt x="7478" y="25090"/>
                    <a:pt x="7471" y="25067"/>
                    <a:pt x="7464" y="25045"/>
                  </a:cubicBezTo>
                  <a:cubicBezTo>
                    <a:pt x="7458" y="25024"/>
                    <a:pt x="7447" y="25005"/>
                    <a:pt x="7433" y="24987"/>
                  </a:cubicBezTo>
                  <a:lnTo>
                    <a:pt x="7406" y="24918"/>
                  </a:lnTo>
                  <a:cubicBezTo>
                    <a:pt x="7318" y="24703"/>
                    <a:pt x="7225" y="24488"/>
                    <a:pt x="7133" y="24275"/>
                  </a:cubicBezTo>
                  <a:cubicBezTo>
                    <a:pt x="7071" y="24135"/>
                    <a:pt x="7014" y="23993"/>
                    <a:pt x="6954" y="23852"/>
                  </a:cubicBezTo>
                  <a:cubicBezTo>
                    <a:pt x="6921" y="23754"/>
                    <a:pt x="6886" y="23657"/>
                    <a:pt x="6850" y="23560"/>
                  </a:cubicBezTo>
                  <a:cubicBezTo>
                    <a:pt x="6834" y="23515"/>
                    <a:pt x="6817" y="23471"/>
                    <a:pt x="6800" y="23427"/>
                  </a:cubicBezTo>
                  <a:cubicBezTo>
                    <a:pt x="6796" y="23394"/>
                    <a:pt x="6789" y="23362"/>
                    <a:pt x="6787" y="23329"/>
                  </a:cubicBezTo>
                  <a:cubicBezTo>
                    <a:pt x="6785" y="23314"/>
                    <a:pt x="6784" y="23297"/>
                    <a:pt x="6785" y="23280"/>
                  </a:cubicBezTo>
                  <a:cubicBezTo>
                    <a:pt x="6786" y="23264"/>
                    <a:pt x="6788" y="23248"/>
                    <a:pt x="6790" y="23231"/>
                  </a:cubicBezTo>
                  <a:cubicBezTo>
                    <a:pt x="6800" y="23143"/>
                    <a:pt x="6743" y="23061"/>
                    <a:pt x="6656" y="23039"/>
                  </a:cubicBezTo>
                  <a:cubicBezTo>
                    <a:pt x="6563" y="22791"/>
                    <a:pt x="6470" y="22542"/>
                    <a:pt x="6378" y="22293"/>
                  </a:cubicBezTo>
                  <a:lnTo>
                    <a:pt x="6302" y="22055"/>
                  </a:lnTo>
                  <a:cubicBezTo>
                    <a:pt x="6232" y="21833"/>
                    <a:pt x="6165" y="21611"/>
                    <a:pt x="6103" y="21387"/>
                  </a:cubicBezTo>
                  <a:cubicBezTo>
                    <a:pt x="6075" y="21275"/>
                    <a:pt x="6045" y="21164"/>
                    <a:pt x="6019" y="21052"/>
                  </a:cubicBezTo>
                  <a:cubicBezTo>
                    <a:pt x="5995" y="20955"/>
                    <a:pt x="5980" y="20855"/>
                    <a:pt x="5950" y="20757"/>
                  </a:cubicBezTo>
                  <a:cubicBezTo>
                    <a:pt x="5946" y="20746"/>
                    <a:pt x="5939" y="20734"/>
                    <a:pt x="5931" y="20723"/>
                  </a:cubicBezTo>
                  <a:cubicBezTo>
                    <a:pt x="5925" y="20661"/>
                    <a:pt x="5920" y="20599"/>
                    <a:pt x="5911" y="20538"/>
                  </a:cubicBezTo>
                  <a:cubicBezTo>
                    <a:pt x="5895" y="20410"/>
                    <a:pt x="5878" y="20283"/>
                    <a:pt x="5867" y="20156"/>
                  </a:cubicBezTo>
                  <a:lnTo>
                    <a:pt x="5867" y="20158"/>
                  </a:lnTo>
                  <a:cubicBezTo>
                    <a:pt x="5861" y="20067"/>
                    <a:pt x="5859" y="19976"/>
                    <a:pt x="5861" y="19884"/>
                  </a:cubicBezTo>
                  <a:cubicBezTo>
                    <a:pt x="5871" y="19721"/>
                    <a:pt x="5884" y="19557"/>
                    <a:pt x="5891" y="19393"/>
                  </a:cubicBezTo>
                  <a:cubicBezTo>
                    <a:pt x="5897" y="19224"/>
                    <a:pt x="5904" y="19054"/>
                    <a:pt x="5912" y="18885"/>
                  </a:cubicBezTo>
                  <a:cubicBezTo>
                    <a:pt x="5920" y="18744"/>
                    <a:pt x="5935" y="18604"/>
                    <a:pt x="5958" y="18463"/>
                  </a:cubicBezTo>
                  <a:cubicBezTo>
                    <a:pt x="5985" y="18326"/>
                    <a:pt x="6013" y="18187"/>
                    <a:pt x="6039" y="18047"/>
                  </a:cubicBezTo>
                  <a:cubicBezTo>
                    <a:pt x="6061" y="17923"/>
                    <a:pt x="6078" y="17797"/>
                    <a:pt x="6099" y="17671"/>
                  </a:cubicBezTo>
                  <a:cubicBezTo>
                    <a:pt x="6128" y="17700"/>
                    <a:pt x="6168" y="17716"/>
                    <a:pt x="6209" y="17716"/>
                  </a:cubicBezTo>
                  <a:cubicBezTo>
                    <a:pt x="6300" y="17716"/>
                    <a:pt x="6376" y="17648"/>
                    <a:pt x="6387" y="17558"/>
                  </a:cubicBezTo>
                  <a:cubicBezTo>
                    <a:pt x="6403" y="17423"/>
                    <a:pt x="6409" y="17286"/>
                    <a:pt x="6430" y="17150"/>
                  </a:cubicBezTo>
                  <a:cubicBezTo>
                    <a:pt x="6462" y="16997"/>
                    <a:pt x="6501" y="16845"/>
                    <a:pt x="6535" y="16690"/>
                  </a:cubicBezTo>
                  <a:cubicBezTo>
                    <a:pt x="6569" y="16540"/>
                    <a:pt x="6595" y="16388"/>
                    <a:pt x="6630" y="16237"/>
                  </a:cubicBezTo>
                  <a:cubicBezTo>
                    <a:pt x="6661" y="16113"/>
                    <a:pt x="6698" y="15990"/>
                    <a:pt x="6726" y="15865"/>
                  </a:cubicBezTo>
                  <a:cubicBezTo>
                    <a:pt x="6754" y="15743"/>
                    <a:pt x="6774" y="15621"/>
                    <a:pt x="6797" y="15498"/>
                  </a:cubicBezTo>
                  <a:lnTo>
                    <a:pt x="6797" y="15498"/>
                  </a:lnTo>
                  <a:cubicBezTo>
                    <a:pt x="6797" y="15499"/>
                    <a:pt x="6797" y="15500"/>
                    <a:pt x="6797" y="15501"/>
                  </a:cubicBezTo>
                  <a:lnTo>
                    <a:pt x="6797" y="15501"/>
                  </a:lnTo>
                  <a:cubicBezTo>
                    <a:pt x="6818" y="15389"/>
                    <a:pt x="6841" y="15278"/>
                    <a:pt x="6862" y="15166"/>
                  </a:cubicBezTo>
                  <a:cubicBezTo>
                    <a:pt x="6879" y="15065"/>
                    <a:pt x="6892" y="14965"/>
                    <a:pt x="6905" y="14863"/>
                  </a:cubicBezTo>
                  <a:cubicBezTo>
                    <a:pt x="6922" y="14695"/>
                    <a:pt x="6939" y="14525"/>
                    <a:pt x="6960" y="14355"/>
                  </a:cubicBezTo>
                  <a:cubicBezTo>
                    <a:pt x="6963" y="14329"/>
                    <a:pt x="6966" y="14301"/>
                    <a:pt x="6969" y="14275"/>
                  </a:cubicBezTo>
                  <a:cubicBezTo>
                    <a:pt x="7034" y="14252"/>
                    <a:pt x="7082" y="14195"/>
                    <a:pt x="7091" y="14127"/>
                  </a:cubicBezTo>
                  <a:cubicBezTo>
                    <a:pt x="7091" y="14126"/>
                    <a:pt x="7091" y="14124"/>
                    <a:pt x="7092" y="14122"/>
                  </a:cubicBezTo>
                  <a:cubicBezTo>
                    <a:pt x="7101" y="14085"/>
                    <a:pt x="7113" y="14048"/>
                    <a:pt x="7123" y="14012"/>
                  </a:cubicBezTo>
                  <a:cubicBezTo>
                    <a:pt x="7196" y="13776"/>
                    <a:pt x="7258" y="13536"/>
                    <a:pt x="7271" y="13289"/>
                  </a:cubicBezTo>
                  <a:cubicBezTo>
                    <a:pt x="7280" y="13104"/>
                    <a:pt x="7285" y="12919"/>
                    <a:pt x="7296" y="12734"/>
                  </a:cubicBezTo>
                  <a:cubicBezTo>
                    <a:pt x="7306" y="12548"/>
                    <a:pt x="7304" y="12362"/>
                    <a:pt x="7291" y="12176"/>
                  </a:cubicBezTo>
                  <a:cubicBezTo>
                    <a:pt x="7276" y="11986"/>
                    <a:pt x="7241" y="11800"/>
                    <a:pt x="7214" y="11613"/>
                  </a:cubicBezTo>
                  <a:cubicBezTo>
                    <a:pt x="7189" y="11440"/>
                    <a:pt x="7163" y="11268"/>
                    <a:pt x="7138" y="11096"/>
                  </a:cubicBezTo>
                  <a:cubicBezTo>
                    <a:pt x="7126" y="10819"/>
                    <a:pt x="7103" y="10543"/>
                    <a:pt x="7098" y="10266"/>
                  </a:cubicBezTo>
                  <a:cubicBezTo>
                    <a:pt x="7098" y="10259"/>
                    <a:pt x="7099" y="10253"/>
                    <a:pt x="7099" y="10247"/>
                  </a:cubicBezTo>
                  <a:cubicBezTo>
                    <a:pt x="7100" y="10244"/>
                    <a:pt x="7100" y="10240"/>
                    <a:pt x="7101" y="10237"/>
                  </a:cubicBezTo>
                  <a:cubicBezTo>
                    <a:pt x="7125" y="10142"/>
                    <a:pt x="7068" y="10045"/>
                    <a:pt x="6973" y="10020"/>
                  </a:cubicBezTo>
                  <a:cubicBezTo>
                    <a:pt x="6964" y="10018"/>
                    <a:pt x="6954" y="10017"/>
                    <a:pt x="6944" y="10017"/>
                  </a:cubicBezTo>
                  <a:cubicBezTo>
                    <a:pt x="6939" y="10017"/>
                    <a:pt x="6933" y="10017"/>
                    <a:pt x="6928" y="10018"/>
                  </a:cubicBezTo>
                  <a:cubicBezTo>
                    <a:pt x="6899" y="9876"/>
                    <a:pt x="6877" y="9735"/>
                    <a:pt x="6848" y="9594"/>
                  </a:cubicBezTo>
                  <a:cubicBezTo>
                    <a:pt x="6816" y="9447"/>
                    <a:pt x="6779" y="9303"/>
                    <a:pt x="6739" y="9158"/>
                  </a:cubicBezTo>
                  <a:cubicBezTo>
                    <a:pt x="6700" y="9019"/>
                    <a:pt x="6664" y="8878"/>
                    <a:pt x="6627" y="8738"/>
                  </a:cubicBezTo>
                  <a:cubicBezTo>
                    <a:pt x="6593" y="8603"/>
                    <a:pt x="6550" y="8472"/>
                    <a:pt x="6502" y="8339"/>
                  </a:cubicBezTo>
                  <a:cubicBezTo>
                    <a:pt x="6451" y="8190"/>
                    <a:pt x="6390" y="8046"/>
                    <a:pt x="6325" y="7904"/>
                  </a:cubicBezTo>
                  <a:lnTo>
                    <a:pt x="6313" y="7877"/>
                  </a:lnTo>
                  <a:cubicBezTo>
                    <a:pt x="6347" y="7837"/>
                    <a:pt x="6366" y="7787"/>
                    <a:pt x="6357" y="7736"/>
                  </a:cubicBezTo>
                  <a:cubicBezTo>
                    <a:pt x="6333" y="7625"/>
                    <a:pt x="6282" y="7517"/>
                    <a:pt x="6239" y="7412"/>
                  </a:cubicBezTo>
                  <a:cubicBezTo>
                    <a:pt x="6210" y="7339"/>
                    <a:pt x="6181" y="7268"/>
                    <a:pt x="6153" y="7194"/>
                  </a:cubicBezTo>
                  <a:cubicBezTo>
                    <a:pt x="6093" y="7040"/>
                    <a:pt x="6035" y="6886"/>
                    <a:pt x="5975" y="6731"/>
                  </a:cubicBezTo>
                  <a:cubicBezTo>
                    <a:pt x="5923" y="6578"/>
                    <a:pt x="5870" y="6426"/>
                    <a:pt x="5820" y="6273"/>
                  </a:cubicBezTo>
                  <a:cubicBezTo>
                    <a:pt x="5774" y="6131"/>
                    <a:pt x="5735" y="5990"/>
                    <a:pt x="5695" y="5848"/>
                  </a:cubicBezTo>
                  <a:cubicBezTo>
                    <a:pt x="5614" y="5566"/>
                    <a:pt x="5547" y="5281"/>
                    <a:pt x="5484" y="4994"/>
                  </a:cubicBezTo>
                  <a:lnTo>
                    <a:pt x="5484" y="4994"/>
                  </a:lnTo>
                  <a:cubicBezTo>
                    <a:pt x="5485" y="4998"/>
                    <a:pt x="5486" y="5002"/>
                    <a:pt x="5487" y="5006"/>
                  </a:cubicBezTo>
                  <a:lnTo>
                    <a:pt x="5487" y="5006"/>
                  </a:lnTo>
                  <a:cubicBezTo>
                    <a:pt x="5436" y="4743"/>
                    <a:pt x="5391" y="4481"/>
                    <a:pt x="5363" y="4216"/>
                  </a:cubicBezTo>
                  <a:cubicBezTo>
                    <a:pt x="5336" y="3950"/>
                    <a:pt x="5307" y="3684"/>
                    <a:pt x="5285" y="3418"/>
                  </a:cubicBezTo>
                  <a:lnTo>
                    <a:pt x="5285" y="3418"/>
                  </a:lnTo>
                  <a:cubicBezTo>
                    <a:pt x="5287" y="3426"/>
                    <a:pt x="5287" y="3434"/>
                    <a:pt x="5288" y="3442"/>
                  </a:cubicBezTo>
                  <a:cubicBezTo>
                    <a:pt x="5273" y="3264"/>
                    <a:pt x="5258" y="3084"/>
                    <a:pt x="5242" y="2905"/>
                  </a:cubicBezTo>
                  <a:lnTo>
                    <a:pt x="5242" y="2905"/>
                  </a:lnTo>
                  <a:cubicBezTo>
                    <a:pt x="5242" y="2905"/>
                    <a:pt x="5242" y="2905"/>
                    <a:pt x="5242" y="2906"/>
                  </a:cubicBezTo>
                  <a:cubicBezTo>
                    <a:pt x="5232" y="2781"/>
                    <a:pt x="5224" y="2656"/>
                    <a:pt x="5224" y="2531"/>
                  </a:cubicBezTo>
                  <a:cubicBezTo>
                    <a:pt x="5224" y="2406"/>
                    <a:pt x="5220" y="2277"/>
                    <a:pt x="5224" y="2152"/>
                  </a:cubicBezTo>
                  <a:lnTo>
                    <a:pt x="5224" y="2156"/>
                  </a:lnTo>
                  <a:lnTo>
                    <a:pt x="5225" y="2148"/>
                  </a:lnTo>
                  <a:lnTo>
                    <a:pt x="5225" y="2145"/>
                  </a:lnTo>
                  <a:cubicBezTo>
                    <a:pt x="5226" y="2136"/>
                    <a:pt x="5227" y="2127"/>
                    <a:pt x="5227" y="2119"/>
                  </a:cubicBezTo>
                  <a:cubicBezTo>
                    <a:pt x="5232" y="2025"/>
                    <a:pt x="5175" y="1937"/>
                    <a:pt x="5079" y="1921"/>
                  </a:cubicBezTo>
                  <a:cubicBezTo>
                    <a:pt x="5073" y="1804"/>
                    <a:pt x="5060" y="1687"/>
                    <a:pt x="5041" y="1571"/>
                  </a:cubicBezTo>
                  <a:cubicBezTo>
                    <a:pt x="5019" y="1447"/>
                    <a:pt x="4993" y="1323"/>
                    <a:pt x="4960" y="1200"/>
                  </a:cubicBezTo>
                  <a:cubicBezTo>
                    <a:pt x="5026" y="1154"/>
                    <a:pt x="5062" y="1062"/>
                    <a:pt x="5023" y="986"/>
                  </a:cubicBezTo>
                  <a:cubicBezTo>
                    <a:pt x="4993" y="926"/>
                    <a:pt x="4959" y="868"/>
                    <a:pt x="4919" y="812"/>
                  </a:cubicBezTo>
                  <a:cubicBezTo>
                    <a:pt x="4870" y="738"/>
                    <a:pt x="4814" y="668"/>
                    <a:pt x="4753" y="604"/>
                  </a:cubicBezTo>
                  <a:cubicBezTo>
                    <a:pt x="4643" y="492"/>
                    <a:pt x="4511" y="413"/>
                    <a:pt x="4371" y="351"/>
                  </a:cubicBezTo>
                  <a:cubicBezTo>
                    <a:pt x="4319" y="316"/>
                    <a:pt x="4267" y="280"/>
                    <a:pt x="4212" y="247"/>
                  </a:cubicBezTo>
                  <a:cubicBezTo>
                    <a:pt x="4199" y="240"/>
                    <a:pt x="4187" y="234"/>
                    <a:pt x="4174" y="227"/>
                  </a:cubicBezTo>
                  <a:cubicBezTo>
                    <a:pt x="4187" y="166"/>
                    <a:pt x="4168" y="102"/>
                    <a:pt x="4122" y="58"/>
                  </a:cubicBezTo>
                  <a:cubicBezTo>
                    <a:pt x="4077" y="16"/>
                    <a:pt x="4023" y="1"/>
                    <a:pt x="3966"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42"/>
            <p:cNvSpPr/>
            <p:nvPr/>
          </p:nvSpPr>
          <p:spPr>
            <a:xfrm>
              <a:off x="5585950" y="570050"/>
              <a:ext cx="207925" cy="1068625"/>
            </a:xfrm>
            <a:custGeom>
              <a:avLst/>
              <a:gdLst/>
              <a:ahLst/>
              <a:cxnLst/>
              <a:rect l="l" t="t" r="r" b="b"/>
              <a:pathLst>
                <a:path w="8317" h="42745" extrusionOk="0">
                  <a:moveTo>
                    <a:pt x="3809" y="2382"/>
                  </a:moveTo>
                  <a:cubicBezTo>
                    <a:pt x="3809" y="2386"/>
                    <a:pt x="3808" y="2390"/>
                    <a:pt x="3808" y="2394"/>
                  </a:cubicBezTo>
                  <a:cubicBezTo>
                    <a:pt x="3808" y="2390"/>
                    <a:pt x="3808" y="2386"/>
                    <a:pt x="3809" y="2382"/>
                  </a:cubicBezTo>
                  <a:close/>
                  <a:moveTo>
                    <a:pt x="2081" y="5125"/>
                  </a:moveTo>
                  <a:lnTo>
                    <a:pt x="2081" y="5125"/>
                  </a:lnTo>
                  <a:cubicBezTo>
                    <a:pt x="2081" y="5126"/>
                    <a:pt x="2081" y="5126"/>
                    <a:pt x="2082" y="5127"/>
                  </a:cubicBezTo>
                  <a:cubicBezTo>
                    <a:pt x="2082" y="5127"/>
                    <a:pt x="2081" y="5126"/>
                    <a:pt x="2081" y="5125"/>
                  </a:cubicBezTo>
                  <a:close/>
                  <a:moveTo>
                    <a:pt x="2297" y="6256"/>
                  </a:moveTo>
                  <a:cubicBezTo>
                    <a:pt x="2297" y="6257"/>
                    <a:pt x="2298" y="6259"/>
                    <a:pt x="2298" y="6260"/>
                  </a:cubicBezTo>
                  <a:cubicBezTo>
                    <a:pt x="2298" y="6259"/>
                    <a:pt x="2297" y="6257"/>
                    <a:pt x="2297" y="6256"/>
                  </a:cubicBezTo>
                  <a:close/>
                  <a:moveTo>
                    <a:pt x="6509" y="7963"/>
                  </a:moveTo>
                  <a:cubicBezTo>
                    <a:pt x="6509" y="7966"/>
                    <a:pt x="6511" y="7969"/>
                    <a:pt x="6512" y="7971"/>
                  </a:cubicBezTo>
                  <a:lnTo>
                    <a:pt x="6512" y="7971"/>
                  </a:lnTo>
                  <a:cubicBezTo>
                    <a:pt x="6511" y="7969"/>
                    <a:pt x="6510" y="7966"/>
                    <a:pt x="6509" y="7963"/>
                  </a:cubicBezTo>
                  <a:close/>
                  <a:moveTo>
                    <a:pt x="7220" y="13632"/>
                  </a:moveTo>
                  <a:cubicBezTo>
                    <a:pt x="7220" y="13633"/>
                    <a:pt x="7220" y="13633"/>
                    <a:pt x="7220" y="13634"/>
                  </a:cubicBezTo>
                  <a:cubicBezTo>
                    <a:pt x="7220" y="13633"/>
                    <a:pt x="7220" y="13633"/>
                    <a:pt x="7220" y="13632"/>
                  </a:cubicBezTo>
                  <a:close/>
                  <a:moveTo>
                    <a:pt x="1720" y="16839"/>
                  </a:moveTo>
                  <a:cubicBezTo>
                    <a:pt x="1719" y="16842"/>
                    <a:pt x="1717" y="16845"/>
                    <a:pt x="1715" y="16848"/>
                  </a:cubicBezTo>
                  <a:lnTo>
                    <a:pt x="1715" y="16848"/>
                  </a:lnTo>
                  <a:cubicBezTo>
                    <a:pt x="1717" y="16845"/>
                    <a:pt x="1719" y="16842"/>
                    <a:pt x="1720" y="16839"/>
                  </a:cubicBezTo>
                  <a:close/>
                  <a:moveTo>
                    <a:pt x="3576" y="19433"/>
                  </a:moveTo>
                  <a:cubicBezTo>
                    <a:pt x="3576" y="19433"/>
                    <a:pt x="3576" y="19433"/>
                    <a:pt x="3575" y="19433"/>
                  </a:cubicBezTo>
                  <a:lnTo>
                    <a:pt x="3575" y="19433"/>
                  </a:lnTo>
                  <a:cubicBezTo>
                    <a:pt x="3576" y="19433"/>
                    <a:pt x="3576" y="19433"/>
                    <a:pt x="3576" y="19433"/>
                  </a:cubicBezTo>
                  <a:close/>
                  <a:moveTo>
                    <a:pt x="1070" y="22948"/>
                  </a:moveTo>
                  <a:cubicBezTo>
                    <a:pt x="1071" y="22951"/>
                    <a:pt x="1072" y="22954"/>
                    <a:pt x="1073" y="22957"/>
                  </a:cubicBezTo>
                  <a:cubicBezTo>
                    <a:pt x="1072" y="22954"/>
                    <a:pt x="1071" y="22951"/>
                    <a:pt x="1070" y="22948"/>
                  </a:cubicBezTo>
                  <a:close/>
                  <a:moveTo>
                    <a:pt x="7933" y="29012"/>
                  </a:moveTo>
                  <a:cubicBezTo>
                    <a:pt x="7932" y="29014"/>
                    <a:pt x="7932" y="29015"/>
                    <a:pt x="7931" y="29017"/>
                  </a:cubicBezTo>
                  <a:lnTo>
                    <a:pt x="7931" y="29017"/>
                  </a:lnTo>
                  <a:cubicBezTo>
                    <a:pt x="7932" y="29016"/>
                    <a:pt x="7933" y="29014"/>
                    <a:pt x="7933" y="29012"/>
                  </a:cubicBezTo>
                  <a:close/>
                  <a:moveTo>
                    <a:pt x="7934" y="29012"/>
                  </a:moveTo>
                  <a:cubicBezTo>
                    <a:pt x="7933" y="29015"/>
                    <a:pt x="7932" y="29019"/>
                    <a:pt x="7930" y="29022"/>
                  </a:cubicBezTo>
                  <a:lnTo>
                    <a:pt x="7930" y="29022"/>
                  </a:lnTo>
                  <a:cubicBezTo>
                    <a:pt x="7932" y="29019"/>
                    <a:pt x="7933" y="29015"/>
                    <a:pt x="7934" y="29012"/>
                  </a:cubicBezTo>
                  <a:close/>
                  <a:moveTo>
                    <a:pt x="7930" y="29022"/>
                  </a:moveTo>
                  <a:cubicBezTo>
                    <a:pt x="7930" y="29023"/>
                    <a:pt x="7930" y="29024"/>
                    <a:pt x="7929" y="29025"/>
                  </a:cubicBezTo>
                  <a:lnTo>
                    <a:pt x="7929" y="29025"/>
                  </a:lnTo>
                  <a:cubicBezTo>
                    <a:pt x="7930" y="29024"/>
                    <a:pt x="7930" y="29023"/>
                    <a:pt x="7930" y="29022"/>
                  </a:cubicBezTo>
                  <a:close/>
                  <a:moveTo>
                    <a:pt x="6803" y="31110"/>
                  </a:moveTo>
                  <a:cubicBezTo>
                    <a:pt x="6802" y="31113"/>
                    <a:pt x="6801" y="31117"/>
                    <a:pt x="6800" y="31121"/>
                  </a:cubicBezTo>
                  <a:lnTo>
                    <a:pt x="6800" y="31121"/>
                  </a:lnTo>
                  <a:cubicBezTo>
                    <a:pt x="6801" y="31117"/>
                    <a:pt x="6802" y="31114"/>
                    <a:pt x="6803" y="31110"/>
                  </a:cubicBezTo>
                  <a:close/>
                  <a:moveTo>
                    <a:pt x="1224" y="33568"/>
                  </a:moveTo>
                  <a:cubicBezTo>
                    <a:pt x="1222" y="33572"/>
                    <a:pt x="1219" y="33576"/>
                    <a:pt x="1217" y="33580"/>
                  </a:cubicBezTo>
                  <a:lnTo>
                    <a:pt x="1217" y="33580"/>
                  </a:lnTo>
                  <a:cubicBezTo>
                    <a:pt x="1219" y="33576"/>
                    <a:pt x="1222" y="33573"/>
                    <a:pt x="1224" y="33568"/>
                  </a:cubicBezTo>
                  <a:close/>
                  <a:moveTo>
                    <a:pt x="3353" y="35777"/>
                  </a:moveTo>
                  <a:cubicBezTo>
                    <a:pt x="3353" y="35778"/>
                    <a:pt x="3353" y="35778"/>
                    <a:pt x="3353" y="35779"/>
                  </a:cubicBezTo>
                  <a:cubicBezTo>
                    <a:pt x="3353" y="35778"/>
                    <a:pt x="3353" y="35778"/>
                    <a:pt x="3353" y="35777"/>
                  </a:cubicBezTo>
                  <a:close/>
                  <a:moveTo>
                    <a:pt x="398" y="37744"/>
                  </a:moveTo>
                  <a:cubicBezTo>
                    <a:pt x="398" y="37746"/>
                    <a:pt x="398" y="37747"/>
                    <a:pt x="399" y="37748"/>
                  </a:cubicBezTo>
                  <a:cubicBezTo>
                    <a:pt x="399" y="37747"/>
                    <a:pt x="398" y="37746"/>
                    <a:pt x="398" y="37744"/>
                  </a:cubicBezTo>
                  <a:close/>
                  <a:moveTo>
                    <a:pt x="3209" y="39432"/>
                  </a:moveTo>
                  <a:cubicBezTo>
                    <a:pt x="3209" y="39433"/>
                    <a:pt x="3209" y="39433"/>
                    <a:pt x="3209" y="39433"/>
                  </a:cubicBezTo>
                  <a:cubicBezTo>
                    <a:pt x="3209" y="39433"/>
                    <a:pt x="3209" y="39433"/>
                    <a:pt x="3209" y="39432"/>
                  </a:cubicBezTo>
                  <a:close/>
                  <a:moveTo>
                    <a:pt x="4351" y="359"/>
                  </a:moveTo>
                  <a:cubicBezTo>
                    <a:pt x="4359" y="359"/>
                    <a:pt x="4367" y="359"/>
                    <a:pt x="4375" y="359"/>
                  </a:cubicBezTo>
                  <a:cubicBezTo>
                    <a:pt x="4398" y="360"/>
                    <a:pt x="4421" y="363"/>
                    <a:pt x="4443" y="365"/>
                  </a:cubicBezTo>
                  <a:cubicBezTo>
                    <a:pt x="4469" y="371"/>
                    <a:pt x="4494" y="377"/>
                    <a:pt x="4518" y="385"/>
                  </a:cubicBezTo>
                  <a:cubicBezTo>
                    <a:pt x="4517" y="384"/>
                    <a:pt x="4516" y="384"/>
                    <a:pt x="4515" y="382"/>
                  </a:cubicBezTo>
                  <a:lnTo>
                    <a:pt x="4515" y="382"/>
                  </a:lnTo>
                  <a:cubicBezTo>
                    <a:pt x="4538" y="391"/>
                    <a:pt x="4562" y="399"/>
                    <a:pt x="4586" y="409"/>
                  </a:cubicBezTo>
                  <a:cubicBezTo>
                    <a:pt x="4618" y="424"/>
                    <a:pt x="4648" y="441"/>
                    <a:pt x="4679" y="457"/>
                  </a:cubicBezTo>
                  <a:lnTo>
                    <a:pt x="4678" y="457"/>
                  </a:lnTo>
                  <a:cubicBezTo>
                    <a:pt x="4704" y="474"/>
                    <a:pt x="4730" y="491"/>
                    <a:pt x="4754" y="510"/>
                  </a:cubicBezTo>
                  <a:cubicBezTo>
                    <a:pt x="4777" y="530"/>
                    <a:pt x="4800" y="550"/>
                    <a:pt x="4822" y="572"/>
                  </a:cubicBezTo>
                  <a:cubicBezTo>
                    <a:pt x="4857" y="610"/>
                    <a:pt x="4890" y="648"/>
                    <a:pt x="4923" y="688"/>
                  </a:cubicBezTo>
                  <a:cubicBezTo>
                    <a:pt x="4927" y="693"/>
                    <a:pt x="4930" y="697"/>
                    <a:pt x="4932" y="702"/>
                  </a:cubicBezTo>
                  <a:cubicBezTo>
                    <a:pt x="4929" y="699"/>
                    <a:pt x="4927" y="696"/>
                    <a:pt x="4924" y="692"/>
                  </a:cubicBezTo>
                  <a:lnTo>
                    <a:pt x="4924" y="692"/>
                  </a:lnTo>
                  <a:cubicBezTo>
                    <a:pt x="4945" y="722"/>
                    <a:pt x="4965" y="752"/>
                    <a:pt x="4983" y="782"/>
                  </a:cubicBezTo>
                  <a:cubicBezTo>
                    <a:pt x="4983" y="781"/>
                    <a:pt x="4981" y="779"/>
                    <a:pt x="4981" y="778"/>
                  </a:cubicBezTo>
                  <a:lnTo>
                    <a:pt x="4981" y="778"/>
                  </a:lnTo>
                  <a:cubicBezTo>
                    <a:pt x="4983" y="781"/>
                    <a:pt x="4985" y="785"/>
                    <a:pt x="4987" y="788"/>
                  </a:cubicBezTo>
                  <a:cubicBezTo>
                    <a:pt x="4988" y="790"/>
                    <a:pt x="4990" y="793"/>
                    <a:pt x="4991" y="795"/>
                  </a:cubicBezTo>
                  <a:cubicBezTo>
                    <a:pt x="4990" y="793"/>
                    <a:pt x="4988" y="791"/>
                    <a:pt x="4987" y="790"/>
                  </a:cubicBezTo>
                  <a:lnTo>
                    <a:pt x="4987" y="790"/>
                  </a:lnTo>
                  <a:cubicBezTo>
                    <a:pt x="5042" y="891"/>
                    <a:pt x="5091" y="996"/>
                    <a:pt x="5135" y="1103"/>
                  </a:cubicBezTo>
                  <a:cubicBezTo>
                    <a:pt x="5162" y="1183"/>
                    <a:pt x="5188" y="1263"/>
                    <a:pt x="5210" y="1344"/>
                  </a:cubicBezTo>
                  <a:lnTo>
                    <a:pt x="5210" y="1343"/>
                  </a:lnTo>
                  <a:cubicBezTo>
                    <a:pt x="5226" y="1410"/>
                    <a:pt x="5241" y="1475"/>
                    <a:pt x="5253" y="1544"/>
                  </a:cubicBezTo>
                  <a:cubicBezTo>
                    <a:pt x="5266" y="1612"/>
                    <a:pt x="5272" y="1679"/>
                    <a:pt x="5283" y="1746"/>
                  </a:cubicBezTo>
                  <a:cubicBezTo>
                    <a:pt x="5295" y="1898"/>
                    <a:pt x="5309" y="2051"/>
                    <a:pt x="5314" y="2205"/>
                  </a:cubicBezTo>
                  <a:cubicBezTo>
                    <a:pt x="5320" y="2378"/>
                    <a:pt x="5322" y="2552"/>
                    <a:pt x="5320" y="2725"/>
                  </a:cubicBezTo>
                  <a:cubicBezTo>
                    <a:pt x="5319" y="2867"/>
                    <a:pt x="5315" y="3009"/>
                    <a:pt x="5319" y="3151"/>
                  </a:cubicBezTo>
                  <a:cubicBezTo>
                    <a:pt x="5323" y="3324"/>
                    <a:pt x="5332" y="3497"/>
                    <a:pt x="5344" y="3669"/>
                  </a:cubicBezTo>
                  <a:cubicBezTo>
                    <a:pt x="5394" y="4425"/>
                    <a:pt x="5558" y="5166"/>
                    <a:pt x="5746" y="5896"/>
                  </a:cubicBezTo>
                  <a:cubicBezTo>
                    <a:pt x="5841" y="6263"/>
                    <a:pt x="5952" y="6625"/>
                    <a:pt x="6098" y="6977"/>
                  </a:cubicBezTo>
                  <a:cubicBezTo>
                    <a:pt x="6234" y="7310"/>
                    <a:pt x="6377" y="7640"/>
                    <a:pt x="6514" y="7975"/>
                  </a:cubicBezTo>
                  <a:cubicBezTo>
                    <a:pt x="6513" y="7974"/>
                    <a:pt x="6513" y="7973"/>
                    <a:pt x="6512" y="7971"/>
                  </a:cubicBezTo>
                  <a:lnTo>
                    <a:pt x="6512" y="7971"/>
                  </a:lnTo>
                  <a:cubicBezTo>
                    <a:pt x="6607" y="8210"/>
                    <a:pt x="6701" y="8449"/>
                    <a:pt x="6779" y="8694"/>
                  </a:cubicBezTo>
                  <a:cubicBezTo>
                    <a:pt x="6863" y="8959"/>
                    <a:pt x="6939" y="9228"/>
                    <a:pt x="7010" y="9497"/>
                  </a:cubicBezTo>
                  <a:cubicBezTo>
                    <a:pt x="7060" y="9702"/>
                    <a:pt x="7107" y="9907"/>
                    <a:pt x="7149" y="10112"/>
                  </a:cubicBezTo>
                  <a:cubicBezTo>
                    <a:pt x="7186" y="10303"/>
                    <a:pt x="7216" y="10494"/>
                    <a:pt x="7243" y="10686"/>
                  </a:cubicBezTo>
                  <a:cubicBezTo>
                    <a:pt x="7275" y="10962"/>
                    <a:pt x="7299" y="11237"/>
                    <a:pt x="7315" y="11516"/>
                  </a:cubicBezTo>
                  <a:cubicBezTo>
                    <a:pt x="7322" y="11654"/>
                    <a:pt x="7330" y="11794"/>
                    <a:pt x="7334" y="11933"/>
                  </a:cubicBezTo>
                  <a:cubicBezTo>
                    <a:pt x="7338" y="12061"/>
                    <a:pt x="7341" y="12190"/>
                    <a:pt x="7341" y="12318"/>
                  </a:cubicBezTo>
                  <a:cubicBezTo>
                    <a:pt x="7333" y="12536"/>
                    <a:pt x="7324" y="12753"/>
                    <a:pt x="7304" y="12971"/>
                  </a:cubicBezTo>
                  <a:cubicBezTo>
                    <a:pt x="7285" y="13192"/>
                    <a:pt x="7254" y="13413"/>
                    <a:pt x="7220" y="13632"/>
                  </a:cubicBezTo>
                  <a:lnTo>
                    <a:pt x="7220" y="13632"/>
                  </a:lnTo>
                  <a:cubicBezTo>
                    <a:pt x="7221" y="13628"/>
                    <a:pt x="7222" y="13623"/>
                    <a:pt x="7223" y="13619"/>
                  </a:cubicBezTo>
                  <a:lnTo>
                    <a:pt x="7223" y="13619"/>
                  </a:lnTo>
                  <a:cubicBezTo>
                    <a:pt x="7175" y="13890"/>
                    <a:pt x="7128" y="14160"/>
                    <a:pt x="7080" y="14431"/>
                  </a:cubicBezTo>
                  <a:cubicBezTo>
                    <a:pt x="7033" y="14686"/>
                    <a:pt x="6987" y="14941"/>
                    <a:pt x="6932" y="15193"/>
                  </a:cubicBezTo>
                  <a:cubicBezTo>
                    <a:pt x="6815" y="15717"/>
                    <a:pt x="6702" y="16242"/>
                    <a:pt x="6550" y="16756"/>
                  </a:cubicBezTo>
                  <a:cubicBezTo>
                    <a:pt x="6553" y="16750"/>
                    <a:pt x="6554" y="16742"/>
                    <a:pt x="6557" y="16735"/>
                  </a:cubicBezTo>
                  <a:lnTo>
                    <a:pt x="6557" y="16735"/>
                  </a:lnTo>
                  <a:cubicBezTo>
                    <a:pt x="6470" y="17017"/>
                    <a:pt x="6381" y="17299"/>
                    <a:pt x="6322" y="17588"/>
                  </a:cubicBezTo>
                  <a:cubicBezTo>
                    <a:pt x="6288" y="17750"/>
                    <a:pt x="6257" y="17910"/>
                    <a:pt x="6224" y="18072"/>
                  </a:cubicBezTo>
                  <a:cubicBezTo>
                    <a:pt x="6195" y="18216"/>
                    <a:pt x="6164" y="18360"/>
                    <a:pt x="6136" y="18504"/>
                  </a:cubicBezTo>
                  <a:cubicBezTo>
                    <a:pt x="6025" y="19080"/>
                    <a:pt x="5962" y="19668"/>
                    <a:pt x="5973" y="20255"/>
                  </a:cubicBezTo>
                  <a:cubicBezTo>
                    <a:pt x="5980" y="20606"/>
                    <a:pt x="6027" y="20954"/>
                    <a:pt x="6114" y="21294"/>
                  </a:cubicBezTo>
                  <a:cubicBezTo>
                    <a:pt x="6161" y="21476"/>
                    <a:pt x="6209" y="21658"/>
                    <a:pt x="6269" y="21837"/>
                  </a:cubicBezTo>
                  <a:cubicBezTo>
                    <a:pt x="6324" y="22008"/>
                    <a:pt x="6381" y="22180"/>
                    <a:pt x="6441" y="22349"/>
                  </a:cubicBezTo>
                  <a:cubicBezTo>
                    <a:pt x="6567" y="22709"/>
                    <a:pt x="6714" y="23058"/>
                    <a:pt x="6867" y="23407"/>
                  </a:cubicBezTo>
                  <a:cubicBezTo>
                    <a:pt x="7011" y="23738"/>
                    <a:pt x="7181" y="24060"/>
                    <a:pt x="7321" y="24394"/>
                  </a:cubicBezTo>
                  <a:cubicBezTo>
                    <a:pt x="7409" y="24623"/>
                    <a:pt x="7483" y="24856"/>
                    <a:pt x="7560" y="25090"/>
                  </a:cubicBezTo>
                  <a:cubicBezTo>
                    <a:pt x="7632" y="25310"/>
                    <a:pt x="7710" y="25528"/>
                    <a:pt x="7773" y="25752"/>
                  </a:cubicBezTo>
                  <a:cubicBezTo>
                    <a:pt x="7806" y="25884"/>
                    <a:pt x="7837" y="26018"/>
                    <a:pt x="7860" y="26153"/>
                  </a:cubicBezTo>
                  <a:cubicBezTo>
                    <a:pt x="7883" y="26296"/>
                    <a:pt x="7905" y="26441"/>
                    <a:pt x="7925" y="26586"/>
                  </a:cubicBezTo>
                  <a:cubicBezTo>
                    <a:pt x="7935" y="26691"/>
                    <a:pt x="7946" y="26796"/>
                    <a:pt x="7952" y="26905"/>
                  </a:cubicBezTo>
                  <a:cubicBezTo>
                    <a:pt x="7957" y="26999"/>
                    <a:pt x="7952" y="27091"/>
                    <a:pt x="7951" y="27185"/>
                  </a:cubicBezTo>
                  <a:cubicBezTo>
                    <a:pt x="7942" y="27292"/>
                    <a:pt x="7937" y="27400"/>
                    <a:pt x="7924" y="27506"/>
                  </a:cubicBezTo>
                  <a:cubicBezTo>
                    <a:pt x="7908" y="27631"/>
                    <a:pt x="7893" y="27755"/>
                    <a:pt x="7876" y="27878"/>
                  </a:cubicBezTo>
                  <a:cubicBezTo>
                    <a:pt x="7846" y="28049"/>
                    <a:pt x="7818" y="28219"/>
                    <a:pt x="7785" y="28388"/>
                  </a:cubicBezTo>
                  <a:cubicBezTo>
                    <a:pt x="7772" y="28447"/>
                    <a:pt x="7761" y="28506"/>
                    <a:pt x="7746" y="28564"/>
                  </a:cubicBezTo>
                  <a:cubicBezTo>
                    <a:pt x="7732" y="28609"/>
                    <a:pt x="7716" y="28653"/>
                    <a:pt x="7698" y="28696"/>
                  </a:cubicBezTo>
                  <a:cubicBezTo>
                    <a:pt x="7700" y="28694"/>
                    <a:pt x="7700" y="28693"/>
                    <a:pt x="7701" y="28693"/>
                  </a:cubicBezTo>
                  <a:lnTo>
                    <a:pt x="7701" y="28693"/>
                  </a:lnTo>
                  <a:cubicBezTo>
                    <a:pt x="7698" y="28698"/>
                    <a:pt x="7695" y="28704"/>
                    <a:pt x="7694" y="28709"/>
                  </a:cubicBezTo>
                  <a:cubicBezTo>
                    <a:pt x="7693" y="28711"/>
                    <a:pt x="7692" y="28713"/>
                    <a:pt x="7691" y="28715"/>
                  </a:cubicBezTo>
                  <a:lnTo>
                    <a:pt x="7691" y="28713"/>
                  </a:lnTo>
                  <a:cubicBezTo>
                    <a:pt x="7606" y="28900"/>
                    <a:pt x="7522" y="29086"/>
                    <a:pt x="7442" y="29274"/>
                  </a:cubicBezTo>
                  <a:lnTo>
                    <a:pt x="7441" y="29273"/>
                  </a:lnTo>
                  <a:cubicBezTo>
                    <a:pt x="7362" y="29455"/>
                    <a:pt x="7308" y="29643"/>
                    <a:pt x="7246" y="29831"/>
                  </a:cubicBezTo>
                  <a:cubicBezTo>
                    <a:pt x="7210" y="29943"/>
                    <a:pt x="7168" y="30053"/>
                    <a:pt x="7121" y="30161"/>
                  </a:cubicBezTo>
                  <a:cubicBezTo>
                    <a:pt x="7076" y="30260"/>
                    <a:pt x="7032" y="30360"/>
                    <a:pt x="6998" y="30463"/>
                  </a:cubicBezTo>
                  <a:cubicBezTo>
                    <a:pt x="6921" y="30683"/>
                    <a:pt x="6862" y="30909"/>
                    <a:pt x="6797" y="31132"/>
                  </a:cubicBezTo>
                  <a:cubicBezTo>
                    <a:pt x="6798" y="31129"/>
                    <a:pt x="6799" y="31125"/>
                    <a:pt x="6800" y="31121"/>
                  </a:cubicBezTo>
                  <a:lnTo>
                    <a:pt x="6800" y="31121"/>
                  </a:lnTo>
                  <a:cubicBezTo>
                    <a:pt x="6774" y="31207"/>
                    <a:pt x="6746" y="31293"/>
                    <a:pt x="6717" y="31378"/>
                  </a:cubicBezTo>
                  <a:cubicBezTo>
                    <a:pt x="6656" y="31550"/>
                    <a:pt x="6578" y="31713"/>
                    <a:pt x="6509" y="31879"/>
                  </a:cubicBezTo>
                  <a:cubicBezTo>
                    <a:pt x="6441" y="32037"/>
                    <a:pt x="6378" y="32197"/>
                    <a:pt x="6321" y="32361"/>
                  </a:cubicBezTo>
                  <a:cubicBezTo>
                    <a:pt x="6263" y="32528"/>
                    <a:pt x="6207" y="32695"/>
                    <a:pt x="6158" y="32864"/>
                  </a:cubicBezTo>
                  <a:cubicBezTo>
                    <a:pt x="6105" y="33044"/>
                    <a:pt x="6063" y="33226"/>
                    <a:pt x="6023" y="33409"/>
                  </a:cubicBezTo>
                  <a:cubicBezTo>
                    <a:pt x="5983" y="33598"/>
                    <a:pt x="5941" y="33788"/>
                    <a:pt x="5893" y="33974"/>
                  </a:cubicBezTo>
                  <a:cubicBezTo>
                    <a:pt x="5846" y="34161"/>
                    <a:pt x="5798" y="34346"/>
                    <a:pt x="5767" y="34535"/>
                  </a:cubicBezTo>
                  <a:cubicBezTo>
                    <a:pt x="5708" y="34898"/>
                    <a:pt x="5711" y="35269"/>
                    <a:pt x="5688" y="35633"/>
                  </a:cubicBezTo>
                  <a:cubicBezTo>
                    <a:pt x="5678" y="35799"/>
                    <a:pt x="5665" y="35967"/>
                    <a:pt x="5666" y="36134"/>
                  </a:cubicBezTo>
                  <a:cubicBezTo>
                    <a:pt x="5668" y="36234"/>
                    <a:pt x="5668" y="36333"/>
                    <a:pt x="5676" y="36431"/>
                  </a:cubicBezTo>
                  <a:cubicBezTo>
                    <a:pt x="5682" y="36511"/>
                    <a:pt x="5690" y="36592"/>
                    <a:pt x="5699" y="36671"/>
                  </a:cubicBezTo>
                  <a:cubicBezTo>
                    <a:pt x="5717" y="36856"/>
                    <a:pt x="5734" y="37039"/>
                    <a:pt x="5753" y="37223"/>
                  </a:cubicBezTo>
                  <a:cubicBezTo>
                    <a:pt x="5773" y="37407"/>
                    <a:pt x="5800" y="37594"/>
                    <a:pt x="5832" y="37778"/>
                  </a:cubicBezTo>
                  <a:cubicBezTo>
                    <a:pt x="5894" y="38137"/>
                    <a:pt x="5957" y="38498"/>
                    <a:pt x="6005" y="38862"/>
                  </a:cubicBezTo>
                  <a:cubicBezTo>
                    <a:pt x="6029" y="39047"/>
                    <a:pt x="6050" y="39232"/>
                    <a:pt x="6073" y="39417"/>
                  </a:cubicBezTo>
                  <a:cubicBezTo>
                    <a:pt x="6094" y="39590"/>
                    <a:pt x="6119" y="39761"/>
                    <a:pt x="6141" y="39932"/>
                  </a:cubicBezTo>
                  <a:cubicBezTo>
                    <a:pt x="6146" y="39994"/>
                    <a:pt x="6155" y="40055"/>
                    <a:pt x="6158" y="40117"/>
                  </a:cubicBezTo>
                  <a:cubicBezTo>
                    <a:pt x="6159" y="40174"/>
                    <a:pt x="6162" y="40233"/>
                    <a:pt x="6165" y="40291"/>
                  </a:cubicBezTo>
                  <a:cubicBezTo>
                    <a:pt x="6162" y="40374"/>
                    <a:pt x="6161" y="40457"/>
                    <a:pt x="6154" y="40541"/>
                  </a:cubicBezTo>
                  <a:cubicBezTo>
                    <a:pt x="6145" y="40618"/>
                    <a:pt x="6134" y="40693"/>
                    <a:pt x="6122" y="40769"/>
                  </a:cubicBezTo>
                  <a:cubicBezTo>
                    <a:pt x="6097" y="40895"/>
                    <a:pt x="6068" y="41022"/>
                    <a:pt x="6036" y="41149"/>
                  </a:cubicBezTo>
                  <a:cubicBezTo>
                    <a:pt x="6017" y="41211"/>
                    <a:pt x="5998" y="41273"/>
                    <a:pt x="5975" y="41334"/>
                  </a:cubicBezTo>
                  <a:cubicBezTo>
                    <a:pt x="5954" y="41388"/>
                    <a:pt x="5933" y="41441"/>
                    <a:pt x="5910" y="41494"/>
                  </a:cubicBezTo>
                  <a:lnTo>
                    <a:pt x="5911" y="41493"/>
                  </a:lnTo>
                  <a:lnTo>
                    <a:pt x="5911" y="41493"/>
                  </a:lnTo>
                  <a:cubicBezTo>
                    <a:pt x="5911" y="41494"/>
                    <a:pt x="5910" y="41494"/>
                    <a:pt x="5910" y="41495"/>
                  </a:cubicBezTo>
                  <a:lnTo>
                    <a:pt x="5908" y="41497"/>
                  </a:lnTo>
                  <a:cubicBezTo>
                    <a:pt x="5908" y="41497"/>
                    <a:pt x="5908" y="41498"/>
                    <a:pt x="5907" y="41498"/>
                  </a:cubicBezTo>
                  <a:lnTo>
                    <a:pt x="5907" y="41499"/>
                  </a:lnTo>
                  <a:cubicBezTo>
                    <a:pt x="5907" y="41500"/>
                    <a:pt x="5906" y="41501"/>
                    <a:pt x="5905" y="41501"/>
                  </a:cubicBezTo>
                  <a:cubicBezTo>
                    <a:pt x="5905" y="41502"/>
                    <a:pt x="5905" y="41504"/>
                    <a:pt x="5904" y="41506"/>
                  </a:cubicBezTo>
                  <a:cubicBezTo>
                    <a:pt x="5889" y="41534"/>
                    <a:pt x="5872" y="41565"/>
                    <a:pt x="5855" y="41595"/>
                  </a:cubicBezTo>
                  <a:cubicBezTo>
                    <a:pt x="5828" y="41645"/>
                    <a:pt x="5798" y="41691"/>
                    <a:pt x="5765" y="41738"/>
                  </a:cubicBezTo>
                  <a:cubicBezTo>
                    <a:pt x="5734" y="41784"/>
                    <a:pt x="5700" y="41827"/>
                    <a:pt x="5665" y="41870"/>
                  </a:cubicBezTo>
                  <a:cubicBezTo>
                    <a:pt x="5623" y="41918"/>
                    <a:pt x="5577" y="41966"/>
                    <a:pt x="5532" y="42013"/>
                  </a:cubicBezTo>
                  <a:cubicBezTo>
                    <a:pt x="5483" y="42054"/>
                    <a:pt x="5434" y="42096"/>
                    <a:pt x="5383" y="42136"/>
                  </a:cubicBezTo>
                  <a:cubicBezTo>
                    <a:pt x="5337" y="42167"/>
                    <a:pt x="5289" y="42197"/>
                    <a:pt x="5239" y="42227"/>
                  </a:cubicBezTo>
                  <a:cubicBezTo>
                    <a:pt x="5192" y="42249"/>
                    <a:pt x="5144" y="42268"/>
                    <a:pt x="5097" y="42289"/>
                  </a:cubicBezTo>
                  <a:cubicBezTo>
                    <a:pt x="5045" y="42306"/>
                    <a:pt x="4996" y="42322"/>
                    <a:pt x="4943" y="42336"/>
                  </a:cubicBezTo>
                  <a:cubicBezTo>
                    <a:pt x="4866" y="42350"/>
                    <a:pt x="4791" y="42363"/>
                    <a:pt x="4714" y="42372"/>
                  </a:cubicBezTo>
                  <a:cubicBezTo>
                    <a:pt x="4681" y="42376"/>
                    <a:pt x="4648" y="42377"/>
                    <a:pt x="4614" y="42379"/>
                  </a:cubicBezTo>
                  <a:cubicBezTo>
                    <a:pt x="4607" y="42364"/>
                    <a:pt x="4599" y="42351"/>
                    <a:pt x="4588" y="42339"/>
                  </a:cubicBezTo>
                  <a:cubicBezTo>
                    <a:pt x="4560" y="42296"/>
                    <a:pt x="4528" y="42255"/>
                    <a:pt x="4497" y="42214"/>
                  </a:cubicBezTo>
                  <a:cubicBezTo>
                    <a:pt x="4453" y="42148"/>
                    <a:pt x="4406" y="42084"/>
                    <a:pt x="4362" y="42020"/>
                  </a:cubicBezTo>
                  <a:cubicBezTo>
                    <a:pt x="4262" y="41867"/>
                    <a:pt x="4166" y="41714"/>
                    <a:pt x="4075" y="41554"/>
                  </a:cubicBezTo>
                  <a:cubicBezTo>
                    <a:pt x="3991" y="41405"/>
                    <a:pt x="3913" y="41252"/>
                    <a:pt x="3835" y="41100"/>
                  </a:cubicBezTo>
                  <a:lnTo>
                    <a:pt x="3835" y="41100"/>
                  </a:lnTo>
                  <a:cubicBezTo>
                    <a:pt x="3839" y="41108"/>
                    <a:pt x="3843" y="41115"/>
                    <a:pt x="3847" y="41121"/>
                  </a:cubicBezTo>
                  <a:cubicBezTo>
                    <a:pt x="3756" y="40941"/>
                    <a:pt x="3668" y="40757"/>
                    <a:pt x="3585" y="40572"/>
                  </a:cubicBezTo>
                  <a:cubicBezTo>
                    <a:pt x="3507" y="40399"/>
                    <a:pt x="3440" y="40222"/>
                    <a:pt x="3375" y="40043"/>
                  </a:cubicBezTo>
                  <a:cubicBezTo>
                    <a:pt x="3342" y="39941"/>
                    <a:pt x="3309" y="39840"/>
                    <a:pt x="3283" y="39736"/>
                  </a:cubicBezTo>
                  <a:cubicBezTo>
                    <a:pt x="3257" y="39638"/>
                    <a:pt x="3234" y="39542"/>
                    <a:pt x="3210" y="39443"/>
                  </a:cubicBezTo>
                  <a:lnTo>
                    <a:pt x="3210" y="39442"/>
                  </a:lnTo>
                  <a:cubicBezTo>
                    <a:pt x="3209" y="39438"/>
                    <a:pt x="3209" y="39435"/>
                    <a:pt x="3208" y="39431"/>
                  </a:cubicBezTo>
                  <a:lnTo>
                    <a:pt x="3208" y="39431"/>
                  </a:lnTo>
                  <a:cubicBezTo>
                    <a:pt x="3209" y="39431"/>
                    <a:pt x="3209" y="39432"/>
                    <a:pt x="3209" y="39432"/>
                  </a:cubicBezTo>
                  <a:lnTo>
                    <a:pt x="3209" y="39432"/>
                  </a:lnTo>
                  <a:cubicBezTo>
                    <a:pt x="3191" y="39334"/>
                    <a:pt x="3175" y="39241"/>
                    <a:pt x="3164" y="39143"/>
                  </a:cubicBezTo>
                  <a:cubicBezTo>
                    <a:pt x="3153" y="39049"/>
                    <a:pt x="3145" y="38959"/>
                    <a:pt x="3137" y="38865"/>
                  </a:cubicBezTo>
                  <a:lnTo>
                    <a:pt x="3137" y="38875"/>
                  </a:lnTo>
                  <a:cubicBezTo>
                    <a:pt x="3137" y="38867"/>
                    <a:pt x="3136" y="38859"/>
                    <a:pt x="3135" y="38851"/>
                  </a:cubicBezTo>
                  <a:cubicBezTo>
                    <a:pt x="3125" y="38651"/>
                    <a:pt x="3115" y="38451"/>
                    <a:pt x="3111" y="38252"/>
                  </a:cubicBezTo>
                  <a:cubicBezTo>
                    <a:pt x="3107" y="38057"/>
                    <a:pt x="3113" y="37862"/>
                    <a:pt x="3123" y="37667"/>
                  </a:cubicBezTo>
                  <a:cubicBezTo>
                    <a:pt x="3148" y="37329"/>
                    <a:pt x="3177" y="36993"/>
                    <a:pt x="3212" y="36655"/>
                  </a:cubicBezTo>
                  <a:cubicBezTo>
                    <a:pt x="3227" y="36514"/>
                    <a:pt x="3246" y="36371"/>
                    <a:pt x="3269" y="36231"/>
                  </a:cubicBezTo>
                  <a:cubicBezTo>
                    <a:pt x="3295" y="36072"/>
                    <a:pt x="3325" y="35914"/>
                    <a:pt x="3357" y="35756"/>
                  </a:cubicBezTo>
                  <a:lnTo>
                    <a:pt x="3357" y="35756"/>
                  </a:lnTo>
                  <a:cubicBezTo>
                    <a:pt x="3356" y="35764"/>
                    <a:pt x="3355" y="35770"/>
                    <a:pt x="3353" y="35777"/>
                  </a:cubicBezTo>
                  <a:lnTo>
                    <a:pt x="3353" y="35777"/>
                  </a:lnTo>
                  <a:cubicBezTo>
                    <a:pt x="3422" y="35499"/>
                    <a:pt x="3495" y="35224"/>
                    <a:pt x="3584" y="34951"/>
                  </a:cubicBezTo>
                  <a:cubicBezTo>
                    <a:pt x="3675" y="34671"/>
                    <a:pt x="3772" y="34391"/>
                    <a:pt x="3866" y="34113"/>
                  </a:cubicBezTo>
                  <a:cubicBezTo>
                    <a:pt x="4046" y="33571"/>
                    <a:pt x="4176" y="33015"/>
                    <a:pt x="4343" y="32469"/>
                  </a:cubicBezTo>
                  <a:cubicBezTo>
                    <a:pt x="4455" y="32107"/>
                    <a:pt x="4587" y="31750"/>
                    <a:pt x="4707" y="31389"/>
                  </a:cubicBezTo>
                  <a:cubicBezTo>
                    <a:pt x="4765" y="31210"/>
                    <a:pt x="4812" y="31027"/>
                    <a:pt x="4859" y="30844"/>
                  </a:cubicBezTo>
                  <a:cubicBezTo>
                    <a:pt x="4904" y="30665"/>
                    <a:pt x="4951" y="30488"/>
                    <a:pt x="5003" y="30311"/>
                  </a:cubicBezTo>
                  <a:cubicBezTo>
                    <a:pt x="5030" y="30216"/>
                    <a:pt x="5058" y="30121"/>
                    <a:pt x="5083" y="30025"/>
                  </a:cubicBezTo>
                  <a:cubicBezTo>
                    <a:pt x="5104" y="29946"/>
                    <a:pt x="5118" y="29866"/>
                    <a:pt x="5132" y="29785"/>
                  </a:cubicBezTo>
                  <a:cubicBezTo>
                    <a:pt x="5162" y="29597"/>
                    <a:pt x="5189" y="29409"/>
                    <a:pt x="5208" y="29220"/>
                  </a:cubicBezTo>
                  <a:cubicBezTo>
                    <a:pt x="5224" y="29035"/>
                    <a:pt x="5234" y="28852"/>
                    <a:pt x="5241" y="28668"/>
                  </a:cubicBezTo>
                  <a:cubicBezTo>
                    <a:pt x="5247" y="28501"/>
                    <a:pt x="5247" y="28332"/>
                    <a:pt x="5256" y="28165"/>
                  </a:cubicBezTo>
                  <a:cubicBezTo>
                    <a:pt x="5269" y="28008"/>
                    <a:pt x="5287" y="27849"/>
                    <a:pt x="5292" y="27691"/>
                  </a:cubicBezTo>
                  <a:cubicBezTo>
                    <a:pt x="5298" y="27544"/>
                    <a:pt x="5291" y="27398"/>
                    <a:pt x="5275" y="27252"/>
                  </a:cubicBezTo>
                  <a:cubicBezTo>
                    <a:pt x="5258" y="27100"/>
                    <a:pt x="5234" y="26949"/>
                    <a:pt x="5214" y="26798"/>
                  </a:cubicBezTo>
                  <a:cubicBezTo>
                    <a:pt x="5195" y="26653"/>
                    <a:pt x="5177" y="26507"/>
                    <a:pt x="5158" y="26363"/>
                  </a:cubicBezTo>
                  <a:cubicBezTo>
                    <a:pt x="5117" y="26037"/>
                    <a:pt x="5065" y="25715"/>
                    <a:pt x="4990" y="25396"/>
                  </a:cubicBezTo>
                  <a:cubicBezTo>
                    <a:pt x="4908" y="25041"/>
                    <a:pt x="4803" y="24694"/>
                    <a:pt x="4698" y="24346"/>
                  </a:cubicBezTo>
                  <a:cubicBezTo>
                    <a:pt x="4593" y="24007"/>
                    <a:pt x="4468" y="23679"/>
                    <a:pt x="4349" y="23344"/>
                  </a:cubicBezTo>
                  <a:cubicBezTo>
                    <a:pt x="4288" y="23169"/>
                    <a:pt x="4225" y="22995"/>
                    <a:pt x="4158" y="22822"/>
                  </a:cubicBezTo>
                  <a:cubicBezTo>
                    <a:pt x="4092" y="22646"/>
                    <a:pt x="4024" y="22472"/>
                    <a:pt x="3962" y="22297"/>
                  </a:cubicBezTo>
                  <a:lnTo>
                    <a:pt x="3962" y="22297"/>
                  </a:lnTo>
                  <a:lnTo>
                    <a:pt x="3970" y="22318"/>
                  </a:lnTo>
                  <a:cubicBezTo>
                    <a:pt x="3876" y="22021"/>
                    <a:pt x="3798" y="21723"/>
                    <a:pt x="3733" y="21419"/>
                  </a:cubicBezTo>
                  <a:lnTo>
                    <a:pt x="3733" y="21419"/>
                  </a:lnTo>
                  <a:lnTo>
                    <a:pt x="3734" y="21421"/>
                  </a:lnTo>
                  <a:cubicBezTo>
                    <a:pt x="3702" y="21256"/>
                    <a:pt x="3674" y="21090"/>
                    <a:pt x="3650" y="20924"/>
                  </a:cubicBezTo>
                  <a:cubicBezTo>
                    <a:pt x="3626" y="20762"/>
                    <a:pt x="3612" y="20598"/>
                    <a:pt x="3598" y="20436"/>
                  </a:cubicBezTo>
                  <a:cubicBezTo>
                    <a:pt x="3578" y="20100"/>
                    <a:pt x="3564" y="19768"/>
                    <a:pt x="3575" y="19433"/>
                  </a:cubicBezTo>
                  <a:lnTo>
                    <a:pt x="3575" y="19433"/>
                  </a:lnTo>
                  <a:cubicBezTo>
                    <a:pt x="3575" y="19433"/>
                    <a:pt x="3574" y="19435"/>
                    <a:pt x="3574" y="19436"/>
                  </a:cubicBezTo>
                  <a:lnTo>
                    <a:pt x="3574" y="19436"/>
                  </a:lnTo>
                  <a:cubicBezTo>
                    <a:pt x="3576" y="19431"/>
                    <a:pt x="3576" y="19425"/>
                    <a:pt x="3576" y="19420"/>
                  </a:cubicBezTo>
                  <a:lnTo>
                    <a:pt x="3576" y="19417"/>
                  </a:lnTo>
                  <a:cubicBezTo>
                    <a:pt x="3582" y="19329"/>
                    <a:pt x="3586" y="19241"/>
                    <a:pt x="3601" y="19155"/>
                  </a:cubicBezTo>
                  <a:cubicBezTo>
                    <a:pt x="3615" y="19069"/>
                    <a:pt x="3630" y="18982"/>
                    <a:pt x="3647" y="18896"/>
                  </a:cubicBezTo>
                  <a:cubicBezTo>
                    <a:pt x="3692" y="18707"/>
                    <a:pt x="3738" y="18520"/>
                    <a:pt x="3786" y="18331"/>
                  </a:cubicBezTo>
                  <a:cubicBezTo>
                    <a:pt x="3834" y="18135"/>
                    <a:pt x="3876" y="17939"/>
                    <a:pt x="3917" y="17740"/>
                  </a:cubicBezTo>
                  <a:lnTo>
                    <a:pt x="3917" y="17740"/>
                  </a:lnTo>
                  <a:cubicBezTo>
                    <a:pt x="3915" y="17747"/>
                    <a:pt x="3913" y="17756"/>
                    <a:pt x="3912" y="17763"/>
                  </a:cubicBezTo>
                  <a:cubicBezTo>
                    <a:pt x="3942" y="17627"/>
                    <a:pt x="3974" y="17493"/>
                    <a:pt x="4014" y="17359"/>
                  </a:cubicBezTo>
                  <a:cubicBezTo>
                    <a:pt x="4055" y="17226"/>
                    <a:pt x="4098" y="17089"/>
                    <a:pt x="4141" y="16956"/>
                  </a:cubicBezTo>
                  <a:cubicBezTo>
                    <a:pt x="4218" y="16712"/>
                    <a:pt x="4296" y="16467"/>
                    <a:pt x="4349" y="16219"/>
                  </a:cubicBezTo>
                  <a:cubicBezTo>
                    <a:pt x="4405" y="15962"/>
                    <a:pt x="4454" y="15702"/>
                    <a:pt x="4505" y="15444"/>
                  </a:cubicBezTo>
                  <a:cubicBezTo>
                    <a:pt x="4519" y="15364"/>
                    <a:pt x="4535" y="15283"/>
                    <a:pt x="4551" y="15203"/>
                  </a:cubicBezTo>
                  <a:cubicBezTo>
                    <a:pt x="4557" y="15147"/>
                    <a:pt x="4568" y="15091"/>
                    <a:pt x="4582" y="15037"/>
                  </a:cubicBezTo>
                  <a:lnTo>
                    <a:pt x="4585" y="15018"/>
                  </a:lnTo>
                  <a:cubicBezTo>
                    <a:pt x="4586" y="15012"/>
                    <a:pt x="4587" y="15005"/>
                    <a:pt x="4589" y="14999"/>
                  </a:cubicBezTo>
                  <a:cubicBezTo>
                    <a:pt x="4607" y="14917"/>
                    <a:pt x="4629" y="14838"/>
                    <a:pt x="4653" y="14756"/>
                  </a:cubicBezTo>
                  <a:cubicBezTo>
                    <a:pt x="4677" y="14679"/>
                    <a:pt x="4699" y="14601"/>
                    <a:pt x="4723" y="14521"/>
                  </a:cubicBezTo>
                  <a:cubicBezTo>
                    <a:pt x="4726" y="14508"/>
                    <a:pt x="4731" y="14494"/>
                    <a:pt x="4734" y="14482"/>
                  </a:cubicBezTo>
                  <a:cubicBezTo>
                    <a:pt x="4778" y="14327"/>
                    <a:pt x="4827" y="14172"/>
                    <a:pt x="4873" y="14016"/>
                  </a:cubicBezTo>
                  <a:cubicBezTo>
                    <a:pt x="4883" y="13980"/>
                    <a:pt x="4892" y="13944"/>
                    <a:pt x="4901" y="13906"/>
                  </a:cubicBezTo>
                  <a:cubicBezTo>
                    <a:pt x="4927" y="13794"/>
                    <a:pt x="4950" y="13684"/>
                    <a:pt x="4968" y="13571"/>
                  </a:cubicBezTo>
                  <a:cubicBezTo>
                    <a:pt x="5004" y="13344"/>
                    <a:pt x="5016" y="13113"/>
                    <a:pt x="5025" y="12884"/>
                  </a:cubicBezTo>
                  <a:cubicBezTo>
                    <a:pt x="5040" y="12519"/>
                    <a:pt x="5039" y="12153"/>
                    <a:pt x="5028" y="11786"/>
                  </a:cubicBezTo>
                  <a:cubicBezTo>
                    <a:pt x="5017" y="11423"/>
                    <a:pt x="4995" y="11059"/>
                    <a:pt x="4951" y="10698"/>
                  </a:cubicBezTo>
                  <a:cubicBezTo>
                    <a:pt x="4907" y="10327"/>
                    <a:pt x="4842" y="9960"/>
                    <a:pt x="4773" y="9592"/>
                  </a:cubicBezTo>
                  <a:cubicBezTo>
                    <a:pt x="4703" y="9224"/>
                    <a:pt x="4612" y="8861"/>
                    <a:pt x="4536" y="8494"/>
                  </a:cubicBezTo>
                  <a:lnTo>
                    <a:pt x="4536" y="8494"/>
                  </a:lnTo>
                  <a:cubicBezTo>
                    <a:pt x="4537" y="8498"/>
                    <a:pt x="4538" y="8503"/>
                    <a:pt x="4541" y="8507"/>
                  </a:cubicBezTo>
                  <a:cubicBezTo>
                    <a:pt x="4479" y="8190"/>
                    <a:pt x="4418" y="7874"/>
                    <a:pt x="4350" y="7560"/>
                  </a:cubicBezTo>
                  <a:cubicBezTo>
                    <a:pt x="4286" y="7258"/>
                    <a:pt x="4211" y="6957"/>
                    <a:pt x="4144" y="6654"/>
                  </a:cubicBezTo>
                  <a:lnTo>
                    <a:pt x="4144" y="6654"/>
                  </a:lnTo>
                  <a:cubicBezTo>
                    <a:pt x="4144" y="6658"/>
                    <a:pt x="4145" y="6662"/>
                    <a:pt x="4145" y="6665"/>
                  </a:cubicBezTo>
                  <a:lnTo>
                    <a:pt x="4145" y="6665"/>
                  </a:lnTo>
                  <a:cubicBezTo>
                    <a:pt x="4105" y="6469"/>
                    <a:pt x="4069" y="6274"/>
                    <a:pt x="4040" y="6074"/>
                  </a:cubicBezTo>
                  <a:cubicBezTo>
                    <a:pt x="4006" y="5842"/>
                    <a:pt x="3974" y="5608"/>
                    <a:pt x="3940" y="5374"/>
                  </a:cubicBezTo>
                  <a:cubicBezTo>
                    <a:pt x="3910" y="5167"/>
                    <a:pt x="3885" y="4960"/>
                    <a:pt x="3862" y="4753"/>
                  </a:cubicBezTo>
                  <a:cubicBezTo>
                    <a:pt x="3839" y="4554"/>
                    <a:pt x="3828" y="4353"/>
                    <a:pt x="3814" y="4153"/>
                  </a:cubicBezTo>
                  <a:cubicBezTo>
                    <a:pt x="3797" y="3860"/>
                    <a:pt x="3778" y="3568"/>
                    <a:pt x="3780" y="3274"/>
                  </a:cubicBezTo>
                  <a:cubicBezTo>
                    <a:pt x="3783" y="2974"/>
                    <a:pt x="3792" y="2672"/>
                    <a:pt x="3810" y="2371"/>
                  </a:cubicBezTo>
                  <a:lnTo>
                    <a:pt x="3810" y="2371"/>
                  </a:lnTo>
                  <a:cubicBezTo>
                    <a:pt x="3820" y="2262"/>
                    <a:pt x="3829" y="2153"/>
                    <a:pt x="3843" y="2043"/>
                  </a:cubicBezTo>
                  <a:cubicBezTo>
                    <a:pt x="3857" y="1936"/>
                    <a:pt x="3874" y="1831"/>
                    <a:pt x="3892" y="1722"/>
                  </a:cubicBezTo>
                  <a:cubicBezTo>
                    <a:pt x="3930" y="1533"/>
                    <a:pt x="3971" y="1348"/>
                    <a:pt x="4020" y="1162"/>
                  </a:cubicBezTo>
                  <a:cubicBezTo>
                    <a:pt x="4070" y="978"/>
                    <a:pt x="4131" y="792"/>
                    <a:pt x="4192" y="608"/>
                  </a:cubicBezTo>
                  <a:lnTo>
                    <a:pt x="4192" y="608"/>
                  </a:lnTo>
                  <a:cubicBezTo>
                    <a:pt x="4192" y="612"/>
                    <a:pt x="4190" y="616"/>
                    <a:pt x="4190" y="619"/>
                  </a:cubicBezTo>
                  <a:cubicBezTo>
                    <a:pt x="4222" y="532"/>
                    <a:pt x="4254" y="446"/>
                    <a:pt x="4287" y="361"/>
                  </a:cubicBezTo>
                  <a:cubicBezTo>
                    <a:pt x="4308" y="360"/>
                    <a:pt x="4329" y="359"/>
                    <a:pt x="4351" y="359"/>
                  </a:cubicBezTo>
                  <a:close/>
                  <a:moveTo>
                    <a:pt x="3871" y="450"/>
                  </a:moveTo>
                  <a:lnTo>
                    <a:pt x="3871" y="450"/>
                  </a:lnTo>
                  <a:cubicBezTo>
                    <a:pt x="3815" y="602"/>
                    <a:pt x="3766" y="756"/>
                    <a:pt x="3718" y="911"/>
                  </a:cubicBezTo>
                  <a:cubicBezTo>
                    <a:pt x="3671" y="1067"/>
                    <a:pt x="3635" y="1227"/>
                    <a:pt x="3597" y="1384"/>
                  </a:cubicBezTo>
                  <a:cubicBezTo>
                    <a:pt x="3558" y="1546"/>
                    <a:pt x="3530" y="1710"/>
                    <a:pt x="3504" y="1872"/>
                  </a:cubicBezTo>
                  <a:cubicBezTo>
                    <a:pt x="3476" y="2037"/>
                    <a:pt x="3459" y="2202"/>
                    <a:pt x="3452" y="2368"/>
                  </a:cubicBezTo>
                  <a:cubicBezTo>
                    <a:pt x="3432" y="2694"/>
                    <a:pt x="3419" y="3022"/>
                    <a:pt x="3423" y="3349"/>
                  </a:cubicBezTo>
                  <a:cubicBezTo>
                    <a:pt x="3426" y="3538"/>
                    <a:pt x="3431" y="3728"/>
                    <a:pt x="3440" y="3917"/>
                  </a:cubicBezTo>
                  <a:cubicBezTo>
                    <a:pt x="3452" y="4108"/>
                    <a:pt x="3460" y="4300"/>
                    <a:pt x="3478" y="4493"/>
                  </a:cubicBezTo>
                  <a:cubicBezTo>
                    <a:pt x="3513" y="4882"/>
                    <a:pt x="3563" y="5268"/>
                    <a:pt x="3618" y="5654"/>
                  </a:cubicBezTo>
                  <a:cubicBezTo>
                    <a:pt x="3669" y="6020"/>
                    <a:pt x="3715" y="6390"/>
                    <a:pt x="3798" y="6752"/>
                  </a:cubicBezTo>
                  <a:cubicBezTo>
                    <a:pt x="3884" y="7126"/>
                    <a:pt x="3975" y="7497"/>
                    <a:pt x="4052" y="7874"/>
                  </a:cubicBezTo>
                  <a:cubicBezTo>
                    <a:pt x="4051" y="7867"/>
                    <a:pt x="4050" y="7863"/>
                    <a:pt x="4049" y="7855"/>
                  </a:cubicBezTo>
                  <a:lnTo>
                    <a:pt x="4049" y="7855"/>
                  </a:lnTo>
                  <a:cubicBezTo>
                    <a:pt x="4098" y="8107"/>
                    <a:pt x="4145" y="8359"/>
                    <a:pt x="4195" y="8609"/>
                  </a:cubicBezTo>
                  <a:cubicBezTo>
                    <a:pt x="4250" y="8871"/>
                    <a:pt x="4310" y="9133"/>
                    <a:pt x="4368" y="9394"/>
                  </a:cubicBezTo>
                  <a:lnTo>
                    <a:pt x="4367" y="9393"/>
                  </a:lnTo>
                  <a:lnTo>
                    <a:pt x="4367" y="9393"/>
                  </a:lnTo>
                  <a:cubicBezTo>
                    <a:pt x="4430" y="9698"/>
                    <a:pt x="4486" y="10004"/>
                    <a:pt x="4534" y="10312"/>
                  </a:cubicBezTo>
                  <a:cubicBezTo>
                    <a:pt x="4583" y="10608"/>
                    <a:pt x="4617" y="10902"/>
                    <a:pt x="4640" y="11199"/>
                  </a:cubicBezTo>
                  <a:lnTo>
                    <a:pt x="4640" y="11194"/>
                  </a:lnTo>
                  <a:cubicBezTo>
                    <a:pt x="4641" y="11202"/>
                    <a:pt x="4642" y="11210"/>
                    <a:pt x="4641" y="11218"/>
                  </a:cubicBezTo>
                  <a:cubicBezTo>
                    <a:pt x="4662" y="11554"/>
                    <a:pt x="4676" y="11890"/>
                    <a:pt x="4678" y="12225"/>
                  </a:cubicBezTo>
                  <a:cubicBezTo>
                    <a:pt x="4679" y="12554"/>
                    <a:pt x="4669" y="12882"/>
                    <a:pt x="4649" y="13208"/>
                  </a:cubicBezTo>
                  <a:cubicBezTo>
                    <a:pt x="4638" y="13362"/>
                    <a:pt x="4618" y="13513"/>
                    <a:pt x="4589" y="13662"/>
                  </a:cubicBezTo>
                  <a:cubicBezTo>
                    <a:pt x="4560" y="13801"/>
                    <a:pt x="4518" y="13936"/>
                    <a:pt x="4487" y="14074"/>
                  </a:cubicBezTo>
                  <a:cubicBezTo>
                    <a:pt x="4484" y="14086"/>
                    <a:pt x="4482" y="14097"/>
                    <a:pt x="4480" y="14108"/>
                  </a:cubicBezTo>
                  <a:cubicBezTo>
                    <a:pt x="4475" y="14110"/>
                    <a:pt x="4471" y="14110"/>
                    <a:pt x="4467" y="14113"/>
                  </a:cubicBezTo>
                  <a:cubicBezTo>
                    <a:pt x="4454" y="14171"/>
                    <a:pt x="4446" y="14235"/>
                    <a:pt x="4418" y="14285"/>
                  </a:cubicBezTo>
                  <a:lnTo>
                    <a:pt x="4414" y="14294"/>
                  </a:lnTo>
                  <a:cubicBezTo>
                    <a:pt x="4406" y="14316"/>
                    <a:pt x="4401" y="14337"/>
                    <a:pt x="4395" y="14360"/>
                  </a:cubicBezTo>
                  <a:cubicBezTo>
                    <a:pt x="4375" y="14445"/>
                    <a:pt x="4354" y="14528"/>
                    <a:pt x="4333" y="14613"/>
                  </a:cubicBezTo>
                  <a:cubicBezTo>
                    <a:pt x="4301" y="14741"/>
                    <a:pt x="4260" y="14868"/>
                    <a:pt x="4230" y="14999"/>
                  </a:cubicBezTo>
                  <a:cubicBezTo>
                    <a:pt x="4227" y="15012"/>
                    <a:pt x="4223" y="15024"/>
                    <a:pt x="4217" y="15036"/>
                  </a:cubicBezTo>
                  <a:cubicBezTo>
                    <a:pt x="4210" y="15077"/>
                    <a:pt x="4202" y="15119"/>
                    <a:pt x="4195" y="15162"/>
                  </a:cubicBezTo>
                  <a:cubicBezTo>
                    <a:pt x="4137" y="15462"/>
                    <a:pt x="4077" y="15762"/>
                    <a:pt x="4017" y="16063"/>
                  </a:cubicBezTo>
                  <a:lnTo>
                    <a:pt x="4017" y="16063"/>
                  </a:lnTo>
                  <a:cubicBezTo>
                    <a:pt x="4017" y="16061"/>
                    <a:pt x="4018" y="16059"/>
                    <a:pt x="4018" y="16057"/>
                  </a:cubicBezTo>
                  <a:lnTo>
                    <a:pt x="4018" y="16057"/>
                  </a:lnTo>
                  <a:cubicBezTo>
                    <a:pt x="3987" y="16204"/>
                    <a:pt x="3955" y="16348"/>
                    <a:pt x="3911" y="16492"/>
                  </a:cubicBezTo>
                  <a:cubicBezTo>
                    <a:pt x="3865" y="16645"/>
                    <a:pt x="3816" y="16797"/>
                    <a:pt x="3768" y="16949"/>
                  </a:cubicBezTo>
                  <a:cubicBezTo>
                    <a:pt x="3720" y="17098"/>
                    <a:pt x="3674" y="17247"/>
                    <a:pt x="3630" y="17398"/>
                  </a:cubicBezTo>
                  <a:cubicBezTo>
                    <a:pt x="3590" y="17538"/>
                    <a:pt x="3564" y="17682"/>
                    <a:pt x="3534" y="17823"/>
                  </a:cubicBezTo>
                  <a:cubicBezTo>
                    <a:pt x="3536" y="17818"/>
                    <a:pt x="3537" y="17814"/>
                    <a:pt x="3539" y="17810"/>
                  </a:cubicBezTo>
                  <a:lnTo>
                    <a:pt x="3539" y="17810"/>
                  </a:lnTo>
                  <a:cubicBezTo>
                    <a:pt x="3471" y="18136"/>
                    <a:pt x="3383" y="18457"/>
                    <a:pt x="3306" y="18781"/>
                  </a:cubicBezTo>
                  <a:cubicBezTo>
                    <a:pt x="3232" y="19103"/>
                    <a:pt x="3201" y="19434"/>
                    <a:pt x="3211" y="19763"/>
                  </a:cubicBezTo>
                  <a:cubicBezTo>
                    <a:pt x="3215" y="19948"/>
                    <a:pt x="3221" y="20134"/>
                    <a:pt x="3232" y="20319"/>
                  </a:cubicBezTo>
                  <a:cubicBezTo>
                    <a:pt x="3245" y="20517"/>
                    <a:pt x="3263" y="20713"/>
                    <a:pt x="3286" y="20910"/>
                  </a:cubicBezTo>
                  <a:cubicBezTo>
                    <a:pt x="3332" y="21273"/>
                    <a:pt x="3402" y="21632"/>
                    <a:pt x="3498" y="21984"/>
                  </a:cubicBezTo>
                  <a:cubicBezTo>
                    <a:pt x="3543" y="22157"/>
                    <a:pt x="3595" y="22329"/>
                    <a:pt x="3654" y="22497"/>
                  </a:cubicBezTo>
                  <a:cubicBezTo>
                    <a:pt x="3715" y="22673"/>
                    <a:pt x="3785" y="22847"/>
                    <a:pt x="3851" y="23021"/>
                  </a:cubicBezTo>
                  <a:cubicBezTo>
                    <a:pt x="3915" y="23188"/>
                    <a:pt x="3975" y="23358"/>
                    <a:pt x="4035" y="23527"/>
                  </a:cubicBezTo>
                  <a:cubicBezTo>
                    <a:pt x="4095" y="23696"/>
                    <a:pt x="4158" y="23865"/>
                    <a:pt x="4218" y="24035"/>
                  </a:cubicBezTo>
                  <a:lnTo>
                    <a:pt x="4218" y="24035"/>
                  </a:lnTo>
                  <a:cubicBezTo>
                    <a:pt x="4217" y="24032"/>
                    <a:pt x="4216" y="24029"/>
                    <a:pt x="4214" y="24025"/>
                  </a:cubicBezTo>
                  <a:lnTo>
                    <a:pt x="4214" y="24025"/>
                  </a:lnTo>
                  <a:cubicBezTo>
                    <a:pt x="4310" y="24304"/>
                    <a:pt x="4396" y="24584"/>
                    <a:pt x="4478" y="24866"/>
                  </a:cubicBezTo>
                  <a:cubicBezTo>
                    <a:pt x="4562" y="25151"/>
                    <a:pt x="4637" y="25436"/>
                    <a:pt x="4698" y="25725"/>
                  </a:cubicBezTo>
                  <a:cubicBezTo>
                    <a:pt x="4749" y="25986"/>
                    <a:pt x="4784" y="26249"/>
                    <a:pt x="4817" y="26512"/>
                  </a:cubicBezTo>
                  <a:cubicBezTo>
                    <a:pt x="4838" y="26670"/>
                    <a:pt x="4857" y="26829"/>
                    <a:pt x="4878" y="26986"/>
                  </a:cubicBezTo>
                  <a:cubicBezTo>
                    <a:pt x="4900" y="27134"/>
                    <a:pt x="4922" y="27282"/>
                    <a:pt x="4934" y="27430"/>
                  </a:cubicBezTo>
                  <a:cubicBezTo>
                    <a:pt x="4940" y="27571"/>
                    <a:pt x="4934" y="27710"/>
                    <a:pt x="4926" y="27851"/>
                  </a:cubicBezTo>
                  <a:lnTo>
                    <a:pt x="4926" y="27850"/>
                  </a:lnTo>
                  <a:cubicBezTo>
                    <a:pt x="4911" y="28049"/>
                    <a:pt x="4891" y="28247"/>
                    <a:pt x="4888" y="28446"/>
                  </a:cubicBezTo>
                  <a:cubicBezTo>
                    <a:pt x="4886" y="28623"/>
                    <a:pt x="4882" y="28800"/>
                    <a:pt x="4870" y="28977"/>
                  </a:cubicBezTo>
                  <a:cubicBezTo>
                    <a:pt x="4849" y="29247"/>
                    <a:pt x="4816" y="29515"/>
                    <a:pt x="4772" y="29784"/>
                  </a:cubicBezTo>
                  <a:cubicBezTo>
                    <a:pt x="4753" y="29875"/>
                    <a:pt x="4734" y="29967"/>
                    <a:pt x="4707" y="30056"/>
                  </a:cubicBezTo>
                  <a:cubicBezTo>
                    <a:pt x="4681" y="30147"/>
                    <a:pt x="4652" y="30239"/>
                    <a:pt x="4626" y="30330"/>
                  </a:cubicBezTo>
                  <a:cubicBezTo>
                    <a:pt x="4577" y="30497"/>
                    <a:pt x="4537" y="30665"/>
                    <a:pt x="4494" y="30834"/>
                  </a:cubicBezTo>
                  <a:cubicBezTo>
                    <a:pt x="4452" y="31002"/>
                    <a:pt x="4404" y="31174"/>
                    <a:pt x="4348" y="31342"/>
                  </a:cubicBezTo>
                  <a:cubicBezTo>
                    <a:pt x="4287" y="31527"/>
                    <a:pt x="4223" y="31709"/>
                    <a:pt x="4160" y="31893"/>
                  </a:cubicBezTo>
                  <a:cubicBezTo>
                    <a:pt x="4101" y="32064"/>
                    <a:pt x="4043" y="32234"/>
                    <a:pt x="3991" y="32408"/>
                  </a:cubicBezTo>
                  <a:cubicBezTo>
                    <a:pt x="3938" y="32585"/>
                    <a:pt x="3887" y="32761"/>
                    <a:pt x="3836" y="32940"/>
                  </a:cubicBezTo>
                  <a:cubicBezTo>
                    <a:pt x="3791" y="33103"/>
                    <a:pt x="3747" y="33267"/>
                    <a:pt x="3700" y="33431"/>
                  </a:cubicBezTo>
                  <a:cubicBezTo>
                    <a:pt x="3652" y="33601"/>
                    <a:pt x="3605" y="33774"/>
                    <a:pt x="3550" y="33941"/>
                  </a:cubicBezTo>
                  <a:cubicBezTo>
                    <a:pt x="3426" y="34307"/>
                    <a:pt x="3298" y="34671"/>
                    <a:pt x="3184" y="35041"/>
                  </a:cubicBezTo>
                  <a:cubicBezTo>
                    <a:pt x="3073" y="35395"/>
                    <a:pt x="2987" y="35756"/>
                    <a:pt x="2927" y="36121"/>
                  </a:cubicBezTo>
                  <a:cubicBezTo>
                    <a:pt x="2866" y="36500"/>
                    <a:pt x="2831" y="36881"/>
                    <a:pt x="2797" y="37264"/>
                  </a:cubicBezTo>
                  <a:cubicBezTo>
                    <a:pt x="2764" y="37642"/>
                    <a:pt x="2741" y="38018"/>
                    <a:pt x="2757" y="38397"/>
                  </a:cubicBezTo>
                  <a:cubicBezTo>
                    <a:pt x="2764" y="38584"/>
                    <a:pt x="2770" y="38771"/>
                    <a:pt x="2788" y="38958"/>
                  </a:cubicBezTo>
                  <a:cubicBezTo>
                    <a:pt x="2805" y="39144"/>
                    <a:pt x="2822" y="39334"/>
                    <a:pt x="2862" y="39516"/>
                  </a:cubicBezTo>
                  <a:cubicBezTo>
                    <a:pt x="2884" y="39613"/>
                    <a:pt x="2905" y="39707"/>
                    <a:pt x="2929" y="39800"/>
                  </a:cubicBezTo>
                  <a:cubicBezTo>
                    <a:pt x="2956" y="39897"/>
                    <a:pt x="2984" y="39989"/>
                    <a:pt x="3015" y="40083"/>
                  </a:cubicBezTo>
                  <a:cubicBezTo>
                    <a:pt x="3071" y="40256"/>
                    <a:pt x="3134" y="40424"/>
                    <a:pt x="3206" y="40590"/>
                  </a:cubicBezTo>
                  <a:cubicBezTo>
                    <a:pt x="3356" y="40944"/>
                    <a:pt x="3528" y="41288"/>
                    <a:pt x="3709" y="41627"/>
                  </a:cubicBezTo>
                  <a:cubicBezTo>
                    <a:pt x="3788" y="41776"/>
                    <a:pt x="3872" y="41925"/>
                    <a:pt x="3965" y="42066"/>
                  </a:cubicBezTo>
                  <a:cubicBezTo>
                    <a:pt x="4036" y="42172"/>
                    <a:pt x="4110" y="42277"/>
                    <a:pt x="4184" y="42383"/>
                  </a:cubicBezTo>
                  <a:cubicBezTo>
                    <a:pt x="4078" y="42375"/>
                    <a:pt x="3975" y="42367"/>
                    <a:pt x="3870" y="42352"/>
                  </a:cubicBezTo>
                  <a:cubicBezTo>
                    <a:pt x="3813" y="42339"/>
                    <a:pt x="3756" y="42327"/>
                    <a:pt x="3700" y="42312"/>
                  </a:cubicBezTo>
                  <a:cubicBezTo>
                    <a:pt x="3694" y="42310"/>
                    <a:pt x="3687" y="42308"/>
                    <a:pt x="3681" y="42307"/>
                  </a:cubicBezTo>
                  <a:lnTo>
                    <a:pt x="3682" y="42307"/>
                  </a:lnTo>
                  <a:cubicBezTo>
                    <a:pt x="3676" y="42306"/>
                    <a:pt x="3671" y="42304"/>
                    <a:pt x="3665" y="42302"/>
                  </a:cubicBezTo>
                  <a:lnTo>
                    <a:pt x="3662" y="42302"/>
                  </a:lnTo>
                  <a:cubicBezTo>
                    <a:pt x="3647" y="42296"/>
                    <a:pt x="3630" y="42290"/>
                    <a:pt x="3614" y="42286"/>
                  </a:cubicBezTo>
                  <a:lnTo>
                    <a:pt x="3614" y="42286"/>
                  </a:lnTo>
                  <a:lnTo>
                    <a:pt x="3616" y="42288"/>
                  </a:lnTo>
                  <a:cubicBezTo>
                    <a:pt x="3423" y="42229"/>
                    <a:pt x="3234" y="42160"/>
                    <a:pt x="3051" y="42081"/>
                  </a:cubicBezTo>
                  <a:cubicBezTo>
                    <a:pt x="3049" y="42081"/>
                    <a:pt x="3047" y="42080"/>
                    <a:pt x="3043" y="42080"/>
                  </a:cubicBezTo>
                  <a:lnTo>
                    <a:pt x="3043" y="42080"/>
                  </a:lnTo>
                  <a:lnTo>
                    <a:pt x="3045" y="42081"/>
                  </a:lnTo>
                  <a:cubicBezTo>
                    <a:pt x="3043" y="42081"/>
                    <a:pt x="3042" y="42080"/>
                    <a:pt x="3041" y="42079"/>
                  </a:cubicBezTo>
                  <a:cubicBezTo>
                    <a:pt x="2948" y="42053"/>
                    <a:pt x="2864" y="41990"/>
                    <a:pt x="2784" y="41937"/>
                  </a:cubicBezTo>
                  <a:cubicBezTo>
                    <a:pt x="2657" y="41853"/>
                    <a:pt x="2537" y="41760"/>
                    <a:pt x="2421" y="41661"/>
                  </a:cubicBezTo>
                  <a:cubicBezTo>
                    <a:pt x="2419" y="41661"/>
                    <a:pt x="2418" y="41660"/>
                    <a:pt x="2415" y="41658"/>
                  </a:cubicBezTo>
                  <a:cubicBezTo>
                    <a:pt x="2349" y="41617"/>
                    <a:pt x="2291" y="41559"/>
                    <a:pt x="2235" y="41506"/>
                  </a:cubicBezTo>
                  <a:cubicBezTo>
                    <a:pt x="2202" y="41477"/>
                    <a:pt x="2171" y="41445"/>
                    <a:pt x="2142" y="41414"/>
                  </a:cubicBezTo>
                  <a:cubicBezTo>
                    <a:pt x="2137" y="41409"/>
                    <a:pt x="2132" y="41404"/>
                    <a:pt x="2128" y="41398"/>
                  </a:cubicBezTo>
                  <a:lnTo>
                    <a:pt x="2127" y="41398"/>
                  </a:lnTo>
                  <a:cubicBezTo>
                    <a:pt x="2101" y="41373"/>
                    <a:pt x="2078" y="41344"/>
                    <a:pt x="2061" y="41311"/>
                  </a:cubicBezTo>
                  <a:cubicBezTo>
                    <a:pt x="2060" y="41308"/>
                    <a:pt x="2058" y="41305"/>
                    <a:pt x="2057" y="41302"/>
                  </a:cubicBezTo>
                  <a:cubicBezTo>
                    <a:pt x="2049" y="41290"/>
                    <a:pt x="2039" y="41280"/>
                    <a:pt x="2031" y="41268"/>
                  </a:cubicBezTo>
                  <a:cubicBezTo>
                    <a:pt x="1883" y="41072"/>
                    <a:pt x="1734" y="40876"/>
                    <a:pt x="1586" y="40682"/>
                  </a:cubicBezTo>
                  <a:cubicBezTo>
                    <a:pt x="1586" y="40681"/>
                    <a:pt x="1586" y="40681"/>
                    <a:pt x="1584" y="40679"/>
                  </a:cubicBezTo>
                  <a:cubicBezTo>
                    <a:pt x="1583" y="40678"/>
                    <a:pt x="1583" y="40678"/>
                    <a:pt x="1582" y="40677"/>
                  </a:cubicBezTo>
                  <a:lnTo>
                    <a:pt x="1583" y="40677"/>
                  </a:lnTo>
                  <a:cubicBezTo>
                    <a:pt x="1496" y="40558"/>
                    <a:pt x="1409" y="40438"/>
                    <a:pt x="1333" y="40315"/>
                  </a:cubicBezTo>
                  <a:cubicBezTo>
                    <a:pt x="1251" y="40181"/>
                    <a:pt x="1173" y="40047"/>
                    <a:pt x="1093" y="39911"/>
                  </a:cubicBezTo>
                  <a:lnTo>
                    <a:pt x="1093" y="39911"/>
                  </a:lnTo>
                  <a:cubicBezTo>
                    <a:pt x="1097" y="39917"/>
                    <a:pt x="1100" y="39922"/>
                    <a:pt x="1104" y="39927"/>
                  </a:cubicBezTo>
                  <a:cubicBezTo>
                    <a:pt x="1033" y="39796"/>
                    <a:pt x="960" y="39664"/>
                    <a:pt x="898" y="39531"/>
                  </a:cubicBezTo>
                  <a:cubicBezTo>
                    <a:pt x="867" y="39465"/>
                    <a:pt x="834" y="39401"/>
                    <a:pt x="807" y="39336"/>
                  </a:cubicBezTo>
                  <a:cubicBezTo>
                    <a:pt x="780" y="39267"/>
                    <a:pt x="751" y="39200"/>
                    <a:pt x="723" y="39131"/>
                  </a:cubicBezTo>
                  <a:lnTo>
                    <a:pt x="723" y="39131"/>
                  </a:lnTo>
                  <a:cubicBezTo>
                    <a:pt x="726" y="39138"/>
                    <a:pt x="729" y="39146"/>
                    <a:pt x="732" y="39153"/>
                  </a:cubicBezTo>
                  <a:cubicBezTo>
                    <a:pt x="706" y="39076"/>
                    <a:pt x="673" y="38999"/>
                    <a:pt x="651" y="38921"/>
                  </a:cubicBezTo>
                  <a:cubicBezTo>
                    <a:pt x="629" y="38843"/>
                    <a:pt x="608" y="38765"/>
                    <a:pt x="585" y="38687"/>
                  </a:cubicBezTo>
                  <a:lnTo>
                    <a:pt x="585" y="38687"/>
                  </a:lnTo>
                  <a:cubicBezTo>
                    <a:pt x="585" y="38691"/>
                    <a:pt x="586" y="38695"/>
                    <a:pt x="586" y="38698"/>
                  </a:cubicBezTo>
                  <a:cubicBezTo>
                    <a:pt x="585" y="38691"/>
                    <a:pt x="582" y="38682"/>
                    <a:pt x="581" y="38675"/>
                  </a:cubicBezTo>
                  <a:lnTo>
                    <a:pt x="581" y="38674"/>
                  </a:lnTo>
                  <a:cubicBezTo>
                    <a:pt x="545" y="38520"/>
                    <a:pt x="510" y="38365"/>
                    <a:pt x="477" y="38207"/>
                  </a:cubicBezTo>
                  <a:cubicBezTo>
                    <a:pt x="445" y="38058"/>
                    <a:pt x="422" y="37906"/>
                    <a:pt x="400" y="37753"/>
                  </a:cubicBezTo>
                  <a:lnTo>
                    <a:pt x="400" y="37764"/>
                  </a:lnTo>
                  <a:cubicBezTo>
                    <a:pt x="400" y="37760"/>
                    <a:pt x="399" y="37754"/>
                    <a:pt x="399" y="37749"/>
                  </a:cubicBezTo>
                  <a:cubicBezTo>
                    <a:pt x="399" y="37746"/>
                    <a:pt x="397" y="37744"/>
                    <a:pt x="397" y="37740"/>
                  </a:cubicBezTo>
                  <a:lnTo>
                    <a:pt x="397" y="37740"/>
                  </a:lnTo>
                  <a:cubicBezTo>
                    <a:pt x="397" y="37741"/>
                    <a:pt x="398" y="37743"/>
                    <a:pt x="398" y="37744"/>
                  </a:cubicBezTo>
                  <a:lnTo>
                    <a:pt x="398" y="37744"/>
                  </a:lnTo>
                  <a:cubicBezTo>
                    <a:pt x="386" y="37615"/>
                    <a:pt x="376" y="37486"/>
                    <a:pt x="369" y="37356"/>
                  </a:cubicBezTo>
                  <a:cubicBezTo>
                    <a:pt x="363" y="37237"/>
                    <a:pt x="363" y="37117"/>
                    <a:pt x="361" y="36996"/>
                  </a:cubicBezTo>
                  <a:cubicBezTo>
                    <a:pt x="368" y="36732"/>
                    <a:pt x="376" y="36468"/>
                    <a:pt x="406" y="36204"/>
                  </a:cubicBezTo>
                  <a:cubicBezTo>
                    <a:pt x="433" y="35946"/>
                    <a:pt x="464" y="35688"/>
                    <a:pt x="500" y="35428"/>
                  </a:cubicBezTo>
                  <a:lnTo>
                    <a:pt x="500" y="35428"/>
                  </a:lnTo>
                  <a:cubicBezTo>
                    <a:pt x="499" y="35437"/>
                    <a:pt x="499" y="35444"/>
                    <a:pt x="498" y="35453"/>
                  </a:cubicBezTo>
                  <a:cubicBezTo>
                    <a:pt x="516" y="35342"/>
                    <a:pt x="534" y="35234"/>
                    <a:pt x="558" y="35125"/>
                  </a:cubicBezTo>
                  <a:cubicBezTo>
                    <a:pt x="581" y="35021"/>
                    <a:pt x="608" y="34917"/>
                    <a:pt x="635" y="34813"/>
                  </a:cubicBezTo>
                  <a:lnTo>
                    <a:pt x="635" y="34813"/>
                  </a:lnTo>
                  <a:cubicBezTo>
                    <a:pt x="634" y="34820"/>
                    <a:pt x="631" y="34829"/>
                    <a:pt x="630" y="34835"/>
                  </a:cubicBezTo>
                  <a:cubicBezTo>
                    <a:pt x="664" y="34729"/>
                    <a:pt x="697" y="34624"/>
                    <a:pt x="735" y="34518"/>
                  </a:cubicBezTo>
                  <a:cubicBezTo>
                    <a:pt x="768" y="34432"/>
                    <a:pt x="804" y="34349"/>
                    <a:pt x="840" y="34266"/>
                  </a:cubicBezTo>
                  <a:lnTo>
                    <a:pt x="840" y="34266"/>
                  </a:lnTo>
                  <a:lnTo>
                    <a:pt x="838" y="34269"/>
                  </a:lnTo>
                  <a:cubicBezTo>
                    <a:pt x="839" y="34266"/>
                    <a:pt x="841" y="34263"/>
                    <a:pt x="843" y="34260"/>
                  </a:cubicBezTo>
                  <a:cubicBezTo>
                    <a:pt x="843" y="34258"/>
                    <a:pt x="844" y="34257"/>
                    <a:pt x="845" y="34256"/>
                  </a:cubicBezTo>
                  <a:cubicBezTo>
                    <a:pt x="846" y="34255"/>
                    <a:pt x="846" y="34255"/>
                    <a:pt x="846" y="34253"/>
                  </a:cubicBezTo>
                  <a:cubicBezTo>
                    <a:pt x="903" y="34139"/>
                    <a:pt x="961" y="34022"/>
                    <a:pt x="1024" y="33912"/>
                  </a:cubicBezTo>
                  <a:cubicBezTo>
                    <a:pt x="1088" y="33800"/>
                    <a:pt x="1152" y="33690"/>
                    <a:pt x="1217" y="33580"/>
                  </a:cubicBezTo>
                  <a:lnTo>
                    <a:pt x="1217" y="33580"/>
                  </a:lnTo>
                  <a:cubicBezTo>
                    <a:pt x="1216" y="33582"/>
                    <a:pt x="1214" y="33585"/>
                    <a:pt x="1213" y="33587"/>
                  </a:cubicBezTo>
                  <a:cubicBezTo>
                    <a:pt x="1266" y="33497"/>
                    <a:pt x="1322" y="33407"/>
                    <a:pt x="1378" y="33319"/>
                  </a:cubicBezTo>
                  <a:cubicBezTo>
                    <a:pt x="1475" y="33164"/>
                    <a:pt x="1577" y="33010"/>
                    <a:pt x="1674" y="32856"/>
                  </a:cubicBezTo>
                  <a:cubicBezTo>
                    <a:pt x="1776" y="32691"/>
                    <a:pt x="1876" y="32523"/>
                    <a:pt x="1974" y="32355"/>
                  </a:cubicBezTo>
                  <a:cubicBezTo>
                    <a:pt x="2160" y="32033"/>
                    <a:pt x="2337" y="31707"/>
                    <a:pt x="2520" y="31383"/>
                  </a:cubicBezTo>
                  <a:cubicBezTo>
                    <a:pt x="2702" y="31060"/>
                    <a:pt x="2860" y="30720"/>
                    <a:pt x="2965" y="30367"/>
                  </a:cubicBezTo>
                  <a:cubicBezTo>
                    <a:pt x="2991" y="30281"/>
                    <a:pt x="3017" y="30195"/>
                    <a:pt x="3034" y="30107"/>
                  </a:cubicBezTo>
                  <a:cubicBezTo>
                    <a:pt x="3052" y="30014"/>
                    <a:pt x="3067" y="29920"/>
                    <a:pt x="3078" y="29827"/>
                  </a:cubicBezTo>
                  <a:cubicBezTo>
                    <a:pt x="3088" y="29736"/>
                    <a:pt x="3093" y="29646"/>
                    <a:pt x="3091" y="29554"/>
                  </a:cubicBezTo>
                  <a:cubicBezTo>
                    <a:pt x="3091" y="29465"/>
                    <a:pt x="3090" y="29377"/>
                    <a:pt x="3085" y="29290"/>
                  </a:cubicBezTo>
                  <a:cubicBezTo>
                    <a:pt x="3071" y="29103"/>
                    <a:pt x="3050" y="28917"/>
                    <a:pt x="3037" y="28730"/>
                  </a:cubicBezTo>
                  <a:cubicBezTo>
                    <a:pt x="3024" y="28540"/>
                    <a:pt x="3021" y="28348"/>
                    <a:pt x="3014" y="28157"/>
                  </a:cubicBezTo>
                  <a:cubicBezTo>
                    <a:pt x="3005" y="27973"/>
                    <a:pt x="2980" y="27790"/>
                    <a:pt x="2955" y="27608"/>
                  </a:cubicBezTo>
                  <a:cubicBezTo>
                    <a:pt x="2928" y="27420"/>
                    <a:pt x="2892" y="27234"/>
                    <a:pt x="2850" y="27049"/>
                  </a:cubicBezTo>
                  <a:cubicBezTo>
                    <a:pt x="2771" y="26701"/>
                    <a:pt x="2639" y="26369"/>
                    <a:pt x="2507" y="26038"/>
                  </a:cubicBezTo>
                  <a:cubicBezTo>
                    <a:pt x="2507" y="26036"/>
                    <a:pt x="2506" y="26035"/>
                    <a:pt x="2505" y="26034"/>
                  </a:cubicBezTo>
                  <a:cubicBezTo>
                    <a:pt x="2499" y="26018"/>
                    <a:pt x="2491" y="26003"/>
                    <a:pt x="2486" y="25986"/>
                  </a:cubicBezTo>
                  <a:cubicBezTo>
                    <a:pt x="2484" y="25979"/>
                    <a:pt x="2481" y="25971"/>
                    <a:pt x="2476" y="25965"/>
                  </a:cubicBezTo>
                  <a:cubicBezTo>
                    <a:pt x="2473" y="25953"/>
                    <a:pt x="2469" y="25942"/>
                    <a:pt x="2464" y="25931"/>
                  </a:cubicBezTo>
                  <a:cubicBezTo>
                    <a:pt x="2462" y="25921"/>
                    <a:pt x="2457" y="25911"/>
                    <a:pt x="2453" y="25901"/>
                  </a:cubicBezTo>
                  <a:cubicBezTo>
                    <a:pt x="2387" y="25735"/>
                    <a:pt x="2322" y="25571"/>
                    <a:pt x="2249" y="25407"/>
                  </a:cubicBezTo>
                  <a:cubicBezTo>
                    <a:pt x="2177" y="25245"/>
                    <a:pt x="2101" y="25089"/>
                    <a:pt x="2018" y="24931"/>
                  </a:cubicBezTo>
                  <a:cubicBezTo>
                    <a:pt x="1852" y="24609"/>
                    <a:pt x="1690" y="24286"/>
                    <a:pt x="1524" y="23964"/>
                  </a:cubicBezTo>
                  <a:cubicBezTo>
                    <a:pt x="1352" y="23629"/>
                    <a:pt x="1204" y="23284"/>
                    <a:pt x="1064" y="22936"/>
                  </a:cubicBezTo>
                  <a:lnTo>
                    <a:pt x="1064" y="22936"/>
                  </a:lnTo>
                  <a:cubicBezTo>
                    <a:pt x="1066" y="22940"/>
                    <a:pt x="1068" y="22944"/>
                    <a:pt x="1070" y="22948"/>
                  </a:cubicBezTo>
                  <a:lnTo>
                    <a:pt x="1070" y="22948"/>
                  </a:lnTo>
                  <a:cubicBezTo>
                    <a:pt x="981" y="22725"/>
                    <a:pt x="907" y="22497"/>
                    <a:pt x="844" y="22264"/>
                  </a:cubicBezTo>
                  <a:cubicBezTo>
                    <a:pt x="762" y="21911"/>
                    <a:pt x="690" y="21552"/>
                    <a:pt x="641" y="21188"/>
                  </a:cubicBezTo>
                  <a:cubicBezTo>
                    <a:pt x="629" y="21047"/>
                    <a:pt x="616" y="20906"/>
                    <a:pt x="609" y="20763"/>
                  </a:cubicBezTo>
                  <a:cubicBezTo>
                    <a:pt x="600" y="20616"/>
                    <a:pt x="599" y="20469"/>
                    <a:pt x="601" y="20322"/>
                  </a:cubicBezTo>
                  <a:cubicBezTo>
                    <a:pt x="610" y="20216"/>
                    <a:pt x="619" y="20110"/>
                    <a:pt x="632" y="20006"/>
                  </a:cubicBezTo>
                  <a:cubicBezTo>
                    <a:pt x="669" y="19799"/>
                    <a:pt x="716" y="19595"/>
                    <a:pt x="759" y="19387"/>
                  </a:cubicBezTo>
                  <a:cubicBezTo>
                    <a:pt x="799" y="19194"/>
                    <a:pt x="836" y="18999"/>
                    <a:pt x="884" y="18806"/>
                  </a:cubicBezTo>
                  <a:cubicBezTo>
                    <a:pt x="919" y="18688"/>
                    <a:pt x="955" y="18571"/>
                    <a:pt x="1001" y="18457"/>
                  </a:cubicBezTo>
                  <a:cubicBezTo>
                    <a:pt x="1047" y="18343"/>
                    <a:pt x="1093" y="18226"/>
                    <a:pt x="1138" y="18109"/>
                  </a:cubicBezTo>
                  <a:cubicBezTo>
                    <a:pt x="1218" y="17905"/>
                    <a:pt x="1288" y="17697"/>
                    <a:pt x="1371" y="17494"/>
                  </a:cubicBezTo>
                  <a:cubicBezTo>
                    <a:pt x="1421" y="17384"/>
                    <a:pt x="1471" y="17275"/>
                    <a:pt x="1529" y="17168"/>
                  </a:cubicBezTo>
                  <a:cubicBezTo>
                    <a:pt x="1589" y="17060"/>
                    <a:pt x="1652" y="16954"/>
                    <a:pt x="1715" y="16848"/>
                  </a:cubicBezTo>
                  <a:lnTo>
                    <a:pt x="1715" y="16848"/>
                  </a:lnTo>
                  <a:cubicBezTo>
                    <a:pt x="1713" y="16852"/>
                    <a:pt x="1710" y="16856"/>
                    <a:pt x="1708" y="16859"/>
                  </a:cubicBezTo>
                  <a:cubicBezTo>
                    <a:pt x="1795" y="16716"/>
                    <a:pt x="1883" y="16572"/>
                    <a:pt x="1970" y="16429"/>
                  </a:cubicBezTo>
                  <a:cubicBezTo>
                    <a:pt x="2045" y="16304"/>
                    <a:pt x="2122" y="16181"/>
                    <a:pt x="2186" y="16050"/>
                  </a:cubicBezTo>
                  <a:cubicBezTo>
                    <a:pt x="2257" y="15906"/>
                    <a:pt x="2322" y="15759"/>
                    <a:pt x="2391" y="15614"/>
                  </a:cubicBezTo>
                  <a:cubicBezTo>
                    <a:pt x="2446" y="15490"/>
                    <a:pt x="2509" y="15369"/>
                    <a:pt x="2574" y="15247"/>
                  </a:cubicBezTo>
                  <a:cubicBezTo>
                    <a:pt x="2716" y="14972"/>
                    <a:pt x="2858" y="14694"/>
                    <a:pt x="2980" y="14408"/>
                  </a:cubicBezTo>
                  <a:cubicBezTo>
                    <a:pt x="3037" y="14276"/>
                    <a:pt x="3095" y="14143"/>
                    <a:pt x="3142" y="14006"/>
                  </a:cubicBezTo>
                  <a:cubicBezTo>
                    <a:pt x="3168" y="13925"/>
                    <a:pt x="3190" y="13844"/>
                    <a:pt x="3214" y="13764"/>
                  </a:cubicBezTo>
                  <a:cubicBezTo>
                    <a:pt x="3234" y="13725"/>
                    <a:pt x="3250" y="13685"/>
                    <a:pt x="3261" y="13642"/>
                  </a:cubicBezTo>
                  <a:cubicBezTo>
                    <a:pt x="3296" y="13499"/>
                    <a:pt x="3315" y="13352"/>
                    <a:pt x="3336" y="13205"/>
                  </a:cubicBezTo>
                  <a:cubicBezTo>
                    <a:pt x="3358" y="13056"/>
                    <a:pt x="3366" y="12908"/>
                    <a:pt x="3377" y="12758"/>
                  </a:cubicBezTo>
                  <a:cubicBezTo>
                    <a:pt x="3389" y="12609"/>
                    <a:pt x="3410" y="12459"/>
                    <a:pt x="3427" y="12309"/>
                  </a:cubicBezTo>
                  <a:cubicBezTo>
                    <a:pt x="3457" y="12003"/>
                    <a:pt x="3490" y="11694"/>
                    <a:pt x="3492" y="11388"/>
                  </a:cubicBezTo>
                  <a:cubicBezTo>
                    <a:pt x="3493" y="11227"/>
                    <a:pt x="3492" y="11066"/>
                    <a:pt x="3479" y="10906"/>
                  </a:cubicBezTo>
                  <a:cubicBezTo>
                    <a:pt x="3465" y="10752"/>
                    <a:pt x="3445" y="10596"/>
                    <a:pt x="3422" y="10444"/>
                  </a:cubicBezTo>
                  <a:cubicBezTo>
                    <a:pt x="3371" y="10095"/>
                    <a:pt x="3318" y="9743"/>
                    <a:pt x="3233" y="9399"/>
                  </a:cubicBezTo>
                  <a:cubicBezTo>
                    <a:pt x="3146" y="9044"/>
                    <a:pt x="3044" y="8692"/>
                    <a:pt x="2939" y="8340"/>
                  </a:cubicBezTo>
                  <a:cubicBezTo>
                    <a:pt x="2884" y="8165"/>
                    <a:pt x="2830" y="7991"/>
                    <a:pt x="2782" y="7813"/>
                  </a:cubicBezTo>
                  <a:cubicBezTo>
                    <a:pt x="2732" y="7641"/>
                    <a:pt x="2691" y="7464"/>
                    <a:pt x="2631" y="7293"/>
                  </a:cubicBezTo>
                  <a:cubicBezTo>
                    <a:pt x="2570" y="7118"/>
                    <a:pt x="2508" y="6945"/>
                    <a:pt x="2449" y="6771"/>
                  </a:cubicBezTo>
                  <a:cubicBezTo>
                    <a:pt x="2390" y="6595"/>
                    <a:pt x="2339" y="6416"/>
                    <a:pt x="2292" y="6237"/>
                  </a:cubicBezTo>
                  <a:lnTo>
                    <a:pt x="2292" y="6237"/>
                  </a:lnTo>
                  <a:cubicBezTo>
                    <a:pt x="2293" y="6242"/>
                    <a:pt x="2295" y="6249"/>
                    <a:pt x="2297" y="6256"/>
                  </a:cubicBezTo>
                  <a:lnTo>
                    <a:pt x="2297" y="6256"/>
                  </a:lnTo>
                  <a:cubicBezTo>
                    <a:pt x="2204" y="5887"/>
                    <a:pt x="2126" y="5517"/>
                    <a:pt x="2083" y="5140"/>
                  </a:cubicBezTo>
                  <a:cubicBezTo>
                    <a:pt x="2082" y="5132"/>
                    <a:pt x="2080" y="5125"/>
                    <a:pt x="2080" y="5118"/>
                  </a:cubicBezTo>
                  <a:lnTo>
                    <a:pt x="2080" y="5118"/>
                  </a:lnTo>
                  <a:cubicBezTo>
                    <a:pt x="2080" y="5120"/>
                    <a:pt x="2081" y="5123"/>
                    <a:pt x="2081" y="5125"/>
                  </a:cubicBezTo>
                  <a:lnTo>
                    <a:pt x="2081" y="5125"/>
                  </a:lnTo>
                  <a:cubicBezTo>
                    <a:pt x="2065" y="4936"/>
                    <a:pt x="2056" y="4744"/>
                    <a:pt x="2041" y="4554"/>
                  </a:cubicBezTo>
                  <a:cubicBezTo>
                    <a:pt x="2024" y="4354"/>
                    <a:pt x="2011" y="4155"/>
                    <a:pt x="2008" y="3955"/>
                  </a:cubicBezTo>
                  <a:cubicBezTo>
                    <a:pt x="2014" y="3787"/>
                    <a:pt x="2029" y="3622"/>
                    <a:pt x="2052" y="3456"/>
                  </a:cubicBezTo>
                  <a:lnTo>
                    <a:pt x="2052" y="3456"/>
                  </a:lnTo>
                  <a:cubicBezTo>
                    <a:pt x="2052" y="3461"/>
                    <a:pt x="2051" y="3465"/>
                    <a:pt x="2051" y="3471"/>
                  </a:cubicBezTo>
                  <a:cubicBezTo>
                    <a:pt x="2072" y="3347"/>
                    <a:pt x="2095" y="3222"/>
                    <a:pt x="2126" y="3100"/>
                  </a:cubicBezTo>
                  <a:cubicBezTo>
                    <a:pt x="2152" y="2985"/>
                    <a:pt x="2185" y="2873"/>
                    <a:pt x="2217" y="2762"/>
                  </a:cubicBezTo>
                  <a:lnTo>
                    <a:pt x="2216" y="2762"/>
                  </a:lnTo>
                  <a:cubicBezTo>
                    <a:pt x="2277" y="2563"/>
                    <a:pt x="2339" y="2362"/>
                    <a:pt x="2417" y="2168"/>
                  </a:cubicBezTo>
                  <a:lnTo>
                    <a:pt x="2417" y="2168"/>
                  </a:lnTo>
                  <a:cubicBezTo>
                    <a:pt x="2414" y="2175"/>
                    <a:pt x="2411" y="2182"/>
                    <a:pt x="2408" y="2189"/>
                  </a:cubicBezTo>
                  <a:cubicBezTo>
                    <a:pt x="2480" y="2028"/>
                    <a:pt x="2553" y="1868"/>
                    <a:pt x="2627" y="1709"/>
                  </a:cubicBezTo>
                  <a:cubicBezTo>
                    <a:pt x="2700" y="1554"/>
                    <a:pt x="2773" y="1403"/>
                    <a:pt x="2853" y="1256"/>
                  </a:cubicBezTo>
                  <a:cubicBezTo>
                    <a:pt x="2854" y="1255"/>
                    <a:pt x="2854" y="1255"/>
                    <a:pt x="2854" y="1253"/>
                  </a:cubicBezTo>
                  <a:lnTo>
                    <a:pt x="2856" y="1252"/>
                  </a:lnTo>
                  <a:cubicBezTo>
                    <a:pt x="2859" y="1247"/>
                    <a:pt x="2862" y="1242"/>
                    <a:pt x="2865" y="1237"/>
                  </a:cubicBezTo>
                  <a:lnTo>
                    <a:pt x="2865" y="1237"/>
                  </a:lnTo>
                  <a:lnTo>
                    <a:pt x="2861" y="1246"/>
                  </a:lnTo>
                  <a:cubicBezTo>
                    <a:pt x="2919" y="1154"/>
                    <a:pt x="2982" y="1065"/>
                    <a:pt x="3049" y="980"/>
                  </a:cubicBezTo>
                  <a:cubicBezTo>
                    <a:pt x="3106" y="915"/>
                    <a:pt x="3163" y="854"/>
                    <a:pt x="3223" y="794"/>
                  </a:cubicBezTo>
                  <a:cubicBezTo>
                    <a:pt x="3272" y="750"/>
                    <a:pt x="3323" y="706"/>
                    <a:pt x="3375" y="664"/>
                  </a:cubicBezTo>
                  <a:cubicBezTo>
                    <a:pt x="3410" y="638"/>
                    <a:pt x="3445" y="613"/>
                    <a:pt x="3480" y="589"/>
                  </a:cubicBezTo>
                  <a:cubicBezTo>
                    <a:pt x="3522" y="568"/>
                    <a:pt x="3563" y="549"/>
                    <a:pt x="3607" y="531"/>
                  </a:cubicBezTo>
                  <a:cubicBezTo>
                    <a:pt x="3694" y="500"/>
                    <a:pt x="3782" y="475"/>
                    <a:pt x="3871" y="450"/>
                  </a:cubicBezTo>
                  <a:close/>
                  <a:moveTo>
                    <a:pt x="4305" y="0"/>
                  </a:moveTo>
                  <a:lnTo>
                    <a:pt x="4244" y="4"/>
                  </a:lnTo>
                  <a:cubicBezTo>
                    <a:pt x="4240" y="4"/>
                    <a:pt x="4235" y="5"/>
                    <a:pt x="4230" y="5"/>
                  </a:cubicBezTo>
                  <a:lnTo>
                    <a:pt x="4226" y="5"/>
                  </a:lnTo>
                  <a:cubicBezTo>
                    <a:pt x="4170" y="10"/>
                    <a:pt x="4116" y="14"/>
                    <a:pt x="4059" y="19"/>
                  </a:cubicBezTo>
                  <a:cubicBezTo>
                    <a:pt x="4051" y="22"/>
                    <a:pt x="4042" y="24"/>
                    <a:pt x="4034" y="25"/>
                  </a:cubicBezTo>
                  <a:cubicBezTo>
                    <a:pt x="4032" y="31"/>
                    <a:pt x="4030" y="36"/>
                    <a:pt x="4027" y="40"/>
                  </a:cubicBezTo>
                  <a:cubicBezTo>
                    <a:pt x="4015" y="43"/>
                    <a:pt x="4001" y="45"/>
                    <a:pt x="3987" y="49"/>
                  </a:cubicBezTo>
                  <a:cubicBezTo>
                    <a:pt x="3817" y="90"/>
                    <a:pt x="3649" y="139"/>
                    <a:pt x="3485" y="199"/>
                  </a:cubicBezTo>
                  <a:cubicBezTo>
                    <a:pt x="3282" y="271"/>
                    <a:pt x="3107" y="410"/>
                    <a:pt x="2958" y="560"/>
                  </a:cubicBezTo>
                  <a:cubicBezTo>
                    <a:pt x="2824" y="694"/>
                    <a:pt x="2700" y="834"/>
                    <a:pt x="2600" y="995"/>
                  </a:cubicBezTo>
                  <a:cubicBezTo>
                    <a:pt x="2502" y="1148"/>
                    <a:pt x="2423" y="1311"/>
                    <a:pt x="2347" y="1475"/>
                  </a:cubicBezTo>
                  <a:cubicBezTo>
                    <a:pt x="2269" y="1639"/>
                    <a:pt x="2191" y="1803"/>
                    <a:pt x="2117" y="1969"/>
                  </a:cubicBezTo>
                  <a:cubicBezTo>
                    <a:pt x="2047" y="2131"/>
                    <a:pt x="1986" y="2296"/>
                    <a:pt x="1935" y="2465"/>
                  </a:cubicBezTo>
                  <a:cubicBezTo>
                    <a:pt x="1882" y="2633"/>
                    <a:pt x="1832" y="2803"/>
                    <a:pt x="1790" y="2974"/>
                  </a:cubicBezTo>
                  <a:cubicBezTo>
                    <a:pt x="1746" y="3154"/>
                    <a:pt x="1711" y="3335"/>
                    <a:pt x="1686" y="3519"/>
                  </a:cubicBezTo>
                  <a:cubicBezTo>
                    <a:pt x="1660" y="3700"/>
                    <a:pt x="1645" y="3889"/>
                    <a:pt x="1654" y="4072"/>
                  </a:cubicBezTo>
                  <a:cubicBezTo>
                    <a:pt x="1660" y="4252"/>
                    <a:pt x="1674" y="4430"/>
                    <a:pt x="1689" y="4610"/>
                  </a:cubicBezTo>
                  <a:cubicBezTo>
                    <a:pt x="1704" y="4801"/>
                    <a:pt x="1709" y="4992"/>
                    <a:pt x="1730" y="5181"/>
                  </a:cubicBezTo>
                  <a:cubicBezTo>
                    <a:pt x="1772" y="5535"/>
                    <a:pt x="1837" y="5886"/>
                    <a:pt x="1925" y="6232"/>
                  </a:cubicBezTo>
                  <a:cubicBezTo>
                    <a:pt x="1970" y="6414"/>
                    <a:pt x="2018" y="6597"/>
                    <a:pt x="2075" y="6775"/>
                  </a:cubicBezTo>
                  <a:cubicBezTo>
                    <a:pt x="2132" y="6954"/>
                    <a:pt x="2197" y="7125"/>
                    <a:pt x="2257" y="7299"/>
                  </a:cubicBezTo>
                  <a:cubicBezTo>
                    <a:pt x="2317" y="7473"/>
                    <a:pt x="2367" y="7652"/>
                    <a:pt x="2415" y="7830"/>
                  </a:cubicBezTo>
                  <a:cubicBezTo>
                    <a:pt x="2463" y="8004"/>
                    <a:pt x="2515" y="8175"/>
                    <a:pt x="2568" y="8348"/>
                  </a:cubicBezTo>
                  <a:cubicBezTo>
                    <a:pt x="2674" y="8698"/>
                    <a:pt x="2777" y="9048"/>
                    <a:pt x="2868" y="9403"/>
                  </a:cubicBezTo>
                  <a:cubicBezTo>
                    <a:pt x="2868" y="9400"/>
                    <a:pt x="2867" y="9399"/>
                    <a:pt x="2867" y="9396"/>
                  </a:cubicBezTo>
                  <a:lnTo>
                    <a:pt x="2867" y="9396"/>
                  </a:lnTo>
                  <a:cubicBezTo>
                    <a:pt x="2898" y="9519"/>
                    <a:pt x="2926" y="9644"/>
                    <a:pt x="2950" y="9771"/>
                  </a:cubicBezTo>
                  <a:cubicBezTo>
                    <a:pt x="2974" y="9897"/>
                    <a:pt x="2995" y="10023"/>
                    <a:pt x="3014" y="10150"/>
                  </a:cubicBezTo>
                  <a:cubicBezTo>
                    <a:pt x="3052" y="10381"/>
                    <a:pt x="3090" y="10613"/>
                    <a:pt x="3116" y="10848"/>
                  </a:cubicBezTo>
                  <a:cubicBezTo>
                    <a:pt x="3131" y="11028"/>
                    <a:pt x="3137" y="11208"/>
                    <a:pt x="3136" y="11388"/>
                  </a:cubicBezTo>
                  <a:cubicBezTo>
                    <a:pt x="3127" y="11733"/>
                    <a:pt x="3095" y="12078"/>
                    <a:pt x="3055" y="12420"/>
                  </a:cubicBezTo>
                  <a:cubicBezTo>
                    <a:pt x="3044" y="12503"/>
                    <a:pt x="3034" y="12588"/>
                    <a:pt x="3026" y="12671"/>
                  </a:cubicBezTo>
                  <a:cubicBezTo>
                    <a:pt x="3020" y="12754"/>
                    <a:pt x="3016" y="12836"/>
                    <a:pt x="3009" y="12919"/>
                  </a:cubicBezTo>
                  <a:cubicBezTo>
                    <a:pt x="2998" y="13069"/>
                    <a:pt x="2975" y="13220"/>
                    <a:pt x="2952" y="13369"/>
                  </a:cubicBezTo>
                  <a:cubicBezTo>
                    <a:pt x="2943" y="13416"/>
                    <a:pt x="2933" y="13463"/>
                    <a:pt x="2922" y="13509"/>
                  </a:cubicBezTo>
                  <a:cubicBezTo>
                    <a:pt x="2920" y="13515"/>
                    <a:pt x="2917" y="13519"/>
                    <a:pt x="2915" y="13525"/>
                  </a:cubicBezTo>
                  <a:cubicBezTo>
                    <a:pt x="2906" y="13557"/>
                    <a:pt x="2898" y="13589"/>
                    <a:pt x="2888" y="13621"/>
                  </a:cubicBezTo>
                  <a:cubicBezTo>
                    <a:pt x="2877" y="13642"/>
                    <a:pt x="2869" y="13667"/>
                    <a:pt x="2868" y="13692"/>
                  </a:cubicBezTo>
                  <a:cubicBezTo>
                    <a:pt x="2834" y="13801"/>
                    <a:pt x="2799" y="13911"/>
                    <a:pt x="2757" y="14015"/>
                  </a:cubicBezTo>
                  <a:cubicBezTo>
                    <a:pt x="2702" y="14150"/>
                    <a:pt x="2645" y="14285"/>
                    <a:pt x="2587" y="14421"/>
                  </a:cubicBezTo>
                  <a:cubicBezTo>
                    <a:pt x="2589" y="14412"/>
                    <a:pt x="2593" y="14406"/>
                    <a:pt x="2596" y="14398"/>
                  </a:cubicBezTo>
                  <a:lnTo>
                    <a:pt x="2596" y="14398"/>
                  </a:lnTo>
                  <a:cubicBezTo>
                    <a:pt x="2521" y="14567"/>
                    <a:pt x="2439" y="14731"/>
                    <a:pt x="2355" y="14895"/>
                  </a:cubicBezTo>
                  <a:cubicBezTo>
                    <a:pt x="2274" y="15050"/>
                    <a:pt x="2190" y="15204"/>
                    <a:pt x="2115" y="15362"/>
                  </a:cubicBezTo>
                  <a:cubicBezTo>
                    <a:pt x="2036" y="15529"/>
                    <a:pt x="1961" y="15698"/>
                    <a:pt x="1881" y="15864"/>
                  </a:cubicBezTo>
                  <a:cubicBezTo>
                    <a:pt x="1803" y="16020"/>
                    <a:pt x="1712" y="16169"/>
                    <a:pt x="1621" y="16320"/>
                  </a:cubicBezTo>
                  <a:lnTo>
                    <a:pt x="1623" y="16318"/>
                  </a:lnTo>
                  <a:lnTo>
                    <a:pt x="1623" y="16318"/>
                  </a:lnTo>
                  <a:cubicBezTo>
                    <a:pt x="1450" y="16601"/>
                    <a:pt x="1271" y="16880"/>
                    <a:pt x="1126" y="17176"/>
                  </a:cubicBezTo>
                  <a:cubicBezTo>
                    <a:pt x="1053" y="17328"/>
                    <a:pt x="988" y="17482"/>
                    <a:pt x="931" y="17640"/>
                  </a:cubicBezTo>
                  <a:cubicBezTo>
                    <a:pt x="874" y="17797"/>
                    <a:pt x="819" y="17954"/>
                    <a:pt x="756" y="18110"/>
                  </a:cubicBezTo>
                  <a:cubicBezTo>
                    <a:pt x="694" y="18264"/>
                    <a:pt x="630" y="18416"/>
                    <a:pt x="582" y="18575"/>
                  </a:cubicBezTo>
                  <a:cubicBezTo>
                    <a:pt x="532" y="18742"/>
                    <a:pt x="489" y="18911"/>
                    <a:pt x="456" y="19082"/>
                  </a:cubicBezTo>
                  <a:cubicBezTo>
                    <a:pt x="421" y="19256"/>
                    <a:pt x="387" y="19429"/>
                    <a:pt x="350" y="19601"/>
                  </a:cubicBezTo>
                  <a:cubicBezTo>
                    <a:pt x="315" y="19758"/>
                    <a:pt x="286" y="19912"/>
                    <a:pt x="267" y="20069"/>
                  </a:cubicBezTo>
                  <a:cubicBezTo>
                    <a:pt x="219" y="20440"/>
                    <a:pt x="250" y="20819"/>
                    <a:pt x="284" y="21189"/>
                  </a:cubicBezTo>
                  <a:cubicBezTo>
                    <a:pt x="301" y="21368"/>
                    <a:pt x="334" y="21545"/>
                    <a:pt x="367" y="21722"/>
                  </a:cubicBezTo>
                  <a:cubicBezTo>
                    <a:pt x="399" y="21890"/>
                    <a:pt x="431" y="22059"/>
                    <a:pt x="469" y="22226"/>
                  </a:cubicBezTo>
                  <a:cubicBezTo>
                    <a:pt x="509" y="22404"/>
                    <a:pt x="558" y="22579"/>
                    <a:pt x="616" y="22750"/>
                  </a:cubicBezTo>
                  <a:cubicBezTo>
                    <a:pt x="674" y="22916"/>
                    <a:pt x="737" y="23077"/>
                    <a:pt x="803" y="23239"/>
                  </a:cubicBezTo>
                  <a:cubicBezTo>
                    <a:pt x="875" y="23415"/>
                    <a:pt x="949" y="23589"/>
                    <a:pt x="1027" y="23760"/>
                  </a:cubicBezTo>
                  <a:cubicBezTo>
                    <a:pt x="1103" y="23926"/>
                    <a:pt x="1185" y="24087"/>
                    <a:pt x="1270" y="24247"/>
                  </a:cubicBezTo>
                  <a:cubicBezTo>
                    <a:pt x="1353" y="24410"/>
                    <a:pt x="1436" y="24571"/>
                    <a:pt x="1518" y="24734"/>
                  </a:cubicBezTo>
                  <a:cubicBezTo>
                    <a:pt x="1601" y="24900"/>
                    <a:pt x="1689" y="25063"/>
                    <a:pt x="1771" y="25229"/>
                  </a:cubicBezTo>
                  <a:cubicBezTo>
                    <a:pt x="1856" y="25400"/>
                    <a:pt x="1934" y="25572"/>
                    <a:pt x="2008" y="25748"/>
                  </a:cubicBezTo>
                  <a:cubicBezTo>
                    <a:pt x="2046" y="25838"/>
                    <a:pt x="2080" y="25928"/>
                    <a:pt x="2116" y="26018"/>
                  </a:cubicBezTo>
                  <a:cubicBezTo>
                    <a:pt x="2120" y="26026"/>
                    <a:pt x="2124" y="26035"/>
                    <a:pt x="2126" y="26041"/>
                  </a:cubicBezTo>
                  <a:cubicBezTo>
                    <a:pt x="2136" y="26071"/>
                    <a:pt x="2147" y="26101"/>
                    <a:pt x="2160" y="26131"/>
                  </a:cubicBezTo>
                  <a:cubicBezTo>
                    <a:pt x="2169" y="26157"/>
                    <a:pt x="2182" y="26183"/>
                    <a:pt x="2191" y="26209"/>
                  </a:cubicBezTo>
                  <a:cubicBezTo>
                    <a:pt x="2209" y="26249"/>
                    <a:pt x="2226" y="26291"/>
                    <a:pt x="2242" y="26331"/>
                  </a:cubicBezTo>
                  <a:lnTo>
                    <a:pt x="2242" y="26331"/>
                  </a:lnTo>
                  <a:cubicBezTo>
                    <a:pt x="2240" y="26329"/>
                    <a:pt x="2239" y="26326"/>
                    <a:pt x="2238" y="26324"/>
                  </a:cubicBezTo>
                  <a:lnTo>
                    <a:pt x="2238" y="26324"/>
                  </a:lnTo>
                  <a:cubicBezTo>
                    <a:pt x="2291" y="26455"/>
                    <a:pt x="2341" y="26588"/>
                    <a:pt x="2387" y="26722"/>
                  </a:cubicBezTo>
                  <a:cubicBezTo>
                    <a:pt x="2430" y="26856"/>
                    <a:pt x="2468" y="26991"/>
                    <a:pt x="2504" y="27127"/>
                  </a:cubicBezTo>
                  <a:cubicBezTo>
                    <a:pt x="2501" y="27120"/>
                    <a:pt x="2500" y="27113"/>
                    <a:pt x="2496" y="27104"/>
                  </a:cubicBezTo>
                  <a:lnTo>
                    <a:pt x="2496" y="27104"/>
                  </a:lnTo>
                  <a:cubicBezTo>
                    <a:pt x="2531" y="27257"/>
                    <a:pt x="2563" y="27409"/>
                    <a:pt x="2587" y="27565"/>
                  </a:cubicBezTo>
                  <a:cubicBezTo>
                    <a:pt x="2609" y="27701"/>
                    <a:pt x="2627" y="27837"/>
                    <a:pt x="2642" y="27973"/>
                  </a:cubicBezTo>
                  <a:lnTo>
                    <a:pt x="2642" y="27972"/>
                  </a:lnTo>
                  <a:cubicBezTo>
                    <a:pt x="2653" y="28103"/>
                    <a:pt x="2661" y="28235"/>
                    <a:pt x="2665" y="28368"/>
                  </a:cubicBezTo>
                  <a:cubicBezTo>
                    <a:pt x="2670" y="28516"/>
                    <a:pt x="2673" y="28664"/>
                    <a:pt x="2685" y="28810"/>
                  </a:cubicBezTo>
                  <a:cubicBezTo>
                    <a:pt x="2697" y="28950"/>
                    <a:pt x="2712" y="29088"/>
                    <a:pt x="2722" y="29227"/>
                  </a:cubicBezTo>
                  <a:cubicBezTo>
                    <a:pt x="2732" y="29356"/>
                    <a:pt x="2736" y="29483"/>
                    <a:pt x="2736" y="29611"/>
                  </a:cubicBezTo>
                  <a:cubicBezTo>
                    <a:pt x="2734" y="29660"/>
                    <a:pt x="2734" y="29714"/>
                    <a:pt x="2729" y="29765"/>
                  </a:cubicBezTo>
                  <a:cubicBezTo>
                    <a:pt x="2722" y="29816"/>
                    <a:pt x="2716" y="29864"/>
                    <a:pt x="2709" y="29913"/>
                  </a:cubicBezTo>
                  <a:cubicBezTo>
                    <a:pt x="2692" y="30003"/>
                    <a:pt x="2673" y="30091"/>
                    <a:pt x="2651" y="30179"/>
                  </a:cubicBezTo>
                  <a:lnTo>
                    <a:pt x="2652" y="30178"/>
                  </a:lnTo>
                  <a:lnTo>
                    <a:pt x="2652" y="30178"/>
                  </a:lnTo>
                  <a:cubicBezTo>
                    <a:pt x="2624" y="30272"/>
                    <a:pt x="2595" y="30368"/>
                    <a:pt x="2559" y="30462"/>
                  </a:cubicBezTo>
                  <a:cubicBezTo>
                    <a:pt x="2518" y="30566"/>
                    <a:pt x="2475" y="30671"/>
                    <a:pt x="2431" y="30776"/>
                  </a:cubicBezTo>
                  <a:lnTo>
                    <a:pt x="2431" y="30776"/>
                  </a:lnTo>
                  <a:cubicBezTo>
                    <a:pt x="2434" y="30770"/>
                    <a:pt x="2436" y="30764"/>
                    <a:pt x="2438" y="30757"/>
                  </a:cubicBezTo>
                  <a:lnTo>
                    <a:pt x="2438" y="30757"/>
                  </a:lnTo>
                  <a:cubicBezTo>
                    <a:pt x="2366" y="30915"/>
                    <a:pt x="2290" y="31070"/>
                    <a:pt x="2204" y="31220"/>
                  </a:cubicBezTo>
                  <a:cubicBezTo>
                    <a:pt x="2120" y="31371"/>
                    <a:pt x="2036" y="31516"/>
                    <a:pt x="1953" y="31666"/>
                  </a:cubicBezTo>
                  <a:cubicBezTo>
                    <a:pt x="1784" y="31970"/>
                    <a:pt x="1613" y="32273"/>
                    <a:pt x="1432" y="32572"/>
                  </a:cubicBezTo>
                  <a:cubicBezTo>
                    <a:pt x="1436" y="32566"/>
                    <a:pt x="1441" y="32559"/>
                    <a:pt x="1446" y="32553"/>
                  </a:cubicBezTo>
                  <a:lnTo>
                    <a:pt x="1446" y="32553"/>
                  </a:lnTo>
                  <a:cubicBezTo>
                    <a:pt x="1341" y="32718"/>
                    <a:pt x="1236" y="32881"/>
                    <a:pt x="1132" y="33046"/>
                  </a:cubicBezTo>
                  <a:cubicBezTo>
                    <a:pt x="936" y="33357"/>
                    <a:pt x="740" y="33669"/>
                    <a:pt x="576" y="34000"/>
                  </a:cubicBezTo>
                  <a:cubicBezTo>
                    <a:pt x="494" y="34167"/>
                    <a:pt x="414" y="34340"/>
                    <a:pt x="357" y="34518"/>
                  </a:cubicBezTo>
                  <a:cubicBezTo>
                    <a:pt x="327" y="34618"/>
                    <a:pt x="295" y="34719"/>
                    <a:pt x="267" y="34821"/>
                  </a:cubicBezTo>
                  <a:cubicBezTo>
                    <a:pt x="242" y="34916"/>
                    <a:pt x="220" y="35009"/>
                    <a:pt x="199" y="35105"/>
                  </a:cubicBezTo>
                  <a:cubicBezTo>
                    <a:pt x="161" y="35283"/>
                    <a:pt x="135" y="35464"/>
                    <a:pt x="113" y="35642"/>
                  </a:cubicBezTo>
                  <a:cubicBezTo>
                    <a:pt x="92" y="35820"/>
                    <a:pt x="66" y="35998"/>
                    <a:pt x="51" y="36178"/>
                  </a:cubicBezTo>
                  <a:cubicBezTo>
                    <a:pt x="35" y="36358"/>
                    <a:pt x="19" y="36538"/>
                    <a:pt x="13" y="36720"/>
                  </a:cubicBezTo>
                  <a:cubicBezTo>
                    <a:pt x="9" y="36909"/>
                    <a:pt x="0" y="37102"/>
                    <a:pt x="11" y="37291"/>
                  </a:cubicBezTo>
                  <a:cubicBezTo>
                    <a:pt x="22" y="37481"/>
                    <a:pt x="29" y="37667"/>
                    <a:pt x="56" y="37852"/>
                  </a:cubicBezTo>
                  <a:cubicBezTo>
                    <a:pt x="86" y="38057"/>
                    <a:pt x="125" y="38259"/>
                    <a:pt x="168" y="38462"/>
                  </a:cubicBezTo>
                  <a:cubicBezTo>
                    <a:pt x="207" y="38642"/>
                    <a:pt x="255" y="38820"/>
                    <a:pt x="305" y="38996"/>
                  </a:cubicBezTo>
                  <a:cubicBezTo>
                    <a:pt x="330" y="39086"/>
                    <a:pt x="362" y="39172"/>
                    <a:pt x="392" y="39258"/>
                  </a:cubicBezTo>
                  <a:cubicBezTo>
                    <a:pt x="404" y="39292"/>
                    <a:pt x="419" y="39325"/>
                    <a:pt x="432" y="39357"/>
                  </a:cubicBezTo>
                  <a:cubicBezTo>
                    <a:pt x="451" y="39401"/>
                    <a:pt x="466" y="39447"/>
                    <a:pt x="487" y="39489"/>
                  </a:cubicBezTo>
                  <a:cubicBezTo>
                    <a:pt x="563" y="39655"/>
                    <a:pt x="643" y="39818"/>
                    <a:pt x="730" y="39980"/>
                  </a:cubicBezTo>
                  <a:cubicBezTo>
                    <a:pt x="820" y="40148"/>
                    <a:pt x="916" y="40313"/>
                    <a:pt x="1015" y="40475"/>
                  </a:cubicBezTo>
                  <a:cubicBezTo>
                    <a:pt x="1197" y="40769"/>
                    <a:pt x="1411" y="41036"/>
                    <a:pt x="1617" y="41309"/>
                  </a:cubicBezTo>
                  <a:cubicBezTo>
                    <a:pt x="1623" y="41315"/>
                    <a:pt x="1628" y="41320"/>
                    <a:pt x="1633" y="41327"/>
                  </a:cubicBezTo>
                  <a:cubicBezTo>
                    <a:pt x="1637" y="41331"/>
                    <a:pt x="1642" y="41337"/>
                    <a:pt x="1647" y="41342"/>
                  </a:cubicBezTo>
                  <a:cubicBezTo>
                    <a:pt x="1681" y="41385"/>
                    <a:pt x="1717" y="41428"/>
                    <a:pt x="1753" y="41469"/>
                  </a:cubicBezTo>
                  <a:cubicBezTo>
                    <a:pt x="1772" y="41477"/>
                    <a:pt x="1789" y="41489"/>
                    <a:pt x="1803" y="41504"/>
                  </a:cubicBezTo>
                  <a:cubicBezTo>
                    <a:pt x="1833" y="41533"/>
                    <a:pt x="1862" y="41565"/>
                    <a:pt x="1891" y="41596"/>
                  </a:cubicBezTo>
                  <a:cubicBezTo>
                    <a:pt x="1924" y="41629"/>
                    <a:pt x="1958" y="41660"/>
                    <a:pt x="1991" y="41691"/>
                  </a:cubicBezTo>
                  <a:cubicBezTo>
                    <a:pt x="1991" y="41693"/>
                    <a:pt x="1991" y="41694"/>
                    <a:pt x="1992" y="41696"/>
                  </a:cubicBezTo>
                  <a:cubicBezTo>
                    <a:pt x="2040" y="41743"/>
                    <a:pt x="2090" y="41790"/>
                    <a:pt x="2141" y="41836"/>
                  </a:cubicBezTo>
                  <a:cubicBezTo>
                    <a:pt x="2160" y="41854"/>
                    <a:pt x="2178" y="41873"/>
                    <a:pt x="2197" y="41890"/>
                  </a:cubicBezTo>
                  <a:lnTo>
                    <a:pt x="2198" y="41890"/>
                  </a:lnTo>
                  <a:lnTo>
                    <a:pt x="2201" y="41893"/>
                  </a:lnTo>
                  <a:cubicBezTo>
                    <a:pt x="2250" y="41937"/>
                    <a:pt x="2302" y="41983"/>
                    <a:pt x="2354" y="42024"/>
                  </a:cubicBezTo>
                  <a:cubicBezTo>
                    <a:pt x="2368" y="42036"/>
                    <a:pt x="2380" y="42048"/>
                    <a:pt x="2390" y="42063"/>
                  </a:cubicBezTo>
                  <a:cubicBezTo>
                    <a:pt x="2545" y="42188"/>
                    <a:pt x="2702" y="42308"/>
                    <a:pt x="2882" y="42398"/>
                  </a:cubicBezTo>
                  <a:cubicBezTo>
                    <a:pt x="2995" y="42454"/>
                    <a:pt x="3116" y="42495"/>
                    <a:pt x="3234" y="42537"/>
                  </a:cubicBezTo>
                  <a:cubicBezTo>
                    <a:pt x="3335" y="42570"/>
                    <a:pt x="3435" y="42606"/>
                    <a:pt x="3539" y="42635"/>
                  </a:cubicBezTo>
                  <a:lnTo>
                    <a:pt x="3539" y="42634"/>
                  </a:lnTo>
                  <a:lnTo>
                    <a:pt x="3605" y="42654"/>
                  </a:lnTo>
                  <a:cubicBezTo>
                    <a:pt x="3723" y="42688"/>
                    <a:pt x="3844" y="42711"/>
                    <a:pt x="3966" y="42725"/>
                  </a:cubicBezTo>
                  <a:cubicBezTo>
                    <a:pt x="4099" y="42739"/>
                    <a:pt x="4234" y="42742"/>
                    <a:pt x="4369" y="42744"/>
                  </a:cubicBezTo>
                  <a:lnTo>
                    <a:pt x="4443" y="42744"/>
                  </a:lnTo>
                  <a:cubicBezTo>
                    <a:pt x="4452" y="42744"/>
                    <a:pt x="4461" y="42744"/>
                    <a:pt x="4470" y="42744"/>
                  </a:cubicBezTo>
                  <a:cubicBezTo>
                    <a:pt x="4569" y="42744"/>
                    <a:pt x="4667" y="42739"/>
                    <a:pt x="4764" y="42728"/>
                  </a:cubicBezTo>
                  <a:cubicBezTo>
                    <a:pt x="4891" y="42712"/>
                    <a:pt x="5019" y="42693"/>
                    <a:pt x="5140" y="42652"/>
                  </a:cubicBezTo>
                  <a:cubicBezTo>
                    <a:pt x="5279" y="42607"/>
                    <a:pt x="5412" y="42550"/>
                    <a:pt x="5533" y="42469"/>
                  </a:cubicBezTo>
                  <a:cubicBezTo>
                    <a:pt x="5648" y="42388"/>
                    <a:pt x="5756" y="42299"/>
                    <a:pt x="5854" y="42198"/>
                  </a:cubicBezTo>
                  <a:cubicBezTo>
                    <a:pt x="5907" y="42144"/>
                    <a:pt x="5955" y="42085"/>
                    <a:pt x="6000" y="42024"/>
                  </a:cubicBezTo>
                  <a:cubicBezTo>
                    <a:pt x="6036" y="41981"/>
                    <a:pt x="6068" y="41934"/>
                    <a:pt x="6099" y="41887"/>
                  </a:cubicBezTo>
                  <a:cubicBezTo>
                    <a:pt x="6133" y="41829"/>
                    <a:pt x="6169" y="41772"/>
                    <a:pt x="6199" y="41714"/>
                  </a:cubicBezTo>
                  <a:cubicBezTo>
                    <a:pt x="6231" y="41652"/>
                    <a:pt x="6257" y="41591"/>
                    <a:pt x="6285" y="41529"/>
                  </a:cubicBezTo>
                  <a:cubicBezTo>
                    <a:pt x="6322" y="41445"/>
                    <a:pt x="6345" y="41355"/>
                    <a:pt x="6372" y="41267"/>
                  </a:cubicBezTo>
                  <a:cubicBezTo>
                    <a:pt x="6401" y="41174"/>
                    <a:pt x="6422" y="41080"/>
                    <a:pt x="6444" y="40986"/>
                  </a:cubicBezTo>
                  <a:cubicBezTo>
                    <a:pt x="6463" y="40897"/>
                    <a:pt x="6477" y="40809"/>
                    <a:pt x="6492" y="40718"/>
                  </a:cubicBezTo>
                  <a:cubicBezTo>
                    <a:pt x="6505" y="40641"/>
                    <a:pt x="6514" y="40562"/>
                    <a:pt x="6518" y="40484"/>
                  </a:cubicBezTo>
                  <a:cubicBezTo>
                    <a:pt x="6520" y="40380"/>
                    <a:pt x="6522" y="40281"/>
                    <a:pt x="6518" y="40177"/>
                  </a:cubicBezTo>
                  <a:cubicBezTo>
                    <a:pt x="6515" y="40088"/>
                    <a:pt x="6506" y="40000"/>
                    <a:pt x="6498" y="39911"/>
                  </a:cubicBezTo>
                  <a:cubicBezTo>
                    <a:pt x="6481" y="39735"/>
                    <a:pt x="6449" y="39560"/>
                    <a:pt x="6428" y="39384"/>
                  </a:cubicBezTo>
                  <a:cubicBezTo>
                    <a:pt x="6405" y="39192"/>
                    <a:pt x="6383" y="39000"/>
                    <a:pt x="6358" y="38806"/>
                  </a:cubicBezTo>
                  <a:cubicBezTo>
                    <a:pt x="6334" y="38625"/>
                    <a:pt x="6305" y="38443"/>
                    <a:pt x="6276" y="38261"/>
                  </a:cubicBezTo>
                  <a:cubicBezTo>
                    <a:pt x="6219" y="37902"/>
                    <a:pt x="6149" y="37546"/>
                    <a:pt x="6106" y="37184"/>
                  </a:cubicBezTo>
                  <a:lnTo>
                    <a:pt x="6106" y="37184"/>
                  </a:lnTo>
                  <a:cubicBezTo>
                    <a:pt x="6106" y="37193"/>
                    <a:pt x="6108" y="37201"/>
                    <a:pt x="6108" y="37209"/>
                  </a:cubicBezTo>
                  <a:cubicBezTo>
                    <a:pt x="6087" y="36996"/>
                    <a:pt x="6067" y="36783"/>
                    <a:pt x="6047" y="36570"/>
                  </a:cubicBezTo>
                  <a:cubicBezTo>
                    <a:pt x="6028" y="36376"/>
                    <a:pt x="6021" y="36182"/>
                    <a:pt x="6026" y="35988"/>
                  </a:cubicBezTo>
                  <a:cubicBezTo>
                    <a:pt x="6038" y="35760"/>
                    <a:pt x="6054" y="35533"/>
                    <a:pt x="6064" y="35305"/>
                  </a:cubicBezTo>
                  <a:cubicBezTo>
                    <a:pt x="6071" y="35079"/>
                    <a:pt x="6086" y="34854"/>
                    <a:pt x="6114" y="34628"/>
                  </a:cubicBezTo>
                  <a:lnTo>
                    <a:pt x="6114" y="34628"/>
                  </a:lnTo>
                  <a:cubicBezTo>
                    <a:pt x="6113" y="34633"/>
                    <a:pt x="6111" y="34638"/>
                    <a:pt x="6110" y="34644"/>
                  </a:cubicBezTo>
                  <a:lnTo>
                    <a:pt x="6110" y="34644"/>
                  </a:lnTo>
                  <a:cubicBezTo>
                    <a:pt x="6135" y="34498"/>
                    <a:pt x="6164" y="34355"/>
                    <a:pt x="6202" y="34215"/>
                  </a:cubicBezTo>
                  <a:cubicBezTo>
                    <a:pt x="6240" y="34075"/>
                    <a:pt x="6273" y="33931"/>
                    <a:pt x="6305" y="33788"/>
                  </a:cubicBezTo>
                  <a:cubicBezTo>
                    <a:pt x="6371" y="33500"/>
                    <a:pt x="6427" y="33214"/>
                    <a:pt x="6510" y="32931"/>
                  </a:cubicBezTo>
                  <a:cubicBezTo>
                    <a:pt x="6617" y="32574"/>
                    <a:pt x="6746" y="32225"/>
                    <a:pt x="6896" y="31883"/>
                  </a:cubicBezTo>
                  <a:cubicBezTo>
                    <a:pt x="6975" y="31703"/>
                    <a:pt x="7046" y="31521"/>
                    <a:pt x="7107" y="31334"/>
                  </a:cubicBezTo>
                  <a:cubicBezTo>
                    <a:pt x="7162" y="31166"/>
                    <a:pt x="7206" y="30996"/>
                    <a:pt x="7256" y="30826"/>
                  </a:cubicBezTo>
                  <a:cubicBezTo>
                    <a:pt x="7304" y="30668"/>
                    <a:pt x="7360" y="30510"/>
                    <a:pt x="7424" y="30357"/>
                  </a:cubicBezTo>
                  <a:cubicBezTo>
                    <a:pt x="7456" y="30282"/>
                    <a:pt x="7489" y="30208"/>
                    <a:pt x="7520" y="30133"/>
                  </a:cubicBezTo>
                  <a:cubicBezTo>
                    <a:pt x="7551" y="30055"/>
                    <a:pt x="7576" y="29975"/>
                    <a:pt x="7600" y="29895"/>
                  </a:cubicBezTo>
                  <a:cubicBezTo>
                    <a:pt x="7644" y="29759"/>
                    <a:pt x="7685" y="29620"/>
                    <a:pt x="7740" y="29486"/>
                  </a:cubicBezTo>
                  <a:cubicBezTo>
                    <a:pt x="7776" y="29402"/>
                    <a:pt x="7813" y="29317"/>
                    <a:pt x="7849" y="29234"/>
                  </a:cubicBezTo>
                  <a:lnTo>
                    <a:pt x="7851" y="29234"/>
                  </a:lnTo>
                  <a:cubicBezTo>
                    <a:pt x="7857" y="29220"/>
                    <a:pt x="7862" y="29207"/>
                    <a:pt x="7867" y="29193"/>
                  </a:cubicBezTo>
                  <a:cubicBezTo>
                    <a:pt x="7868" y="29189"/>
                    <a:pt x="7871" y="29185"/>
                    <a:pt x="7872" y="29182"/>
                  </a:cubicBezTo>
                  <a:cubicBezTo>
                    <a:pt x="7877" y="29169"/>
                    <a:pt x="7882" y="29157"/>
                    <a:pt x="7887" y="29144"/>
                  </a:cubicBezTo>
                  <a:cubicBezTo>
                    <a:pt x="7902" y="29104"/>
                    <a:pt x="7915" y="29065"/>
                    <a:pt x="7929" y="29025"/>
                  </a:cubicBezTo>
                  <a:lnTo>
                    <a:pt x="7929" y="29025"/>
                  </a:lnTo>
                  <a:cubicBezTo>
                    <a:pt x="7928" y="29028"/>
                    <a:pt x="7927" y="29031"/>
                    <a:pt x="7925" y="29034"/>
                  </a:cubicBezTo>
                  <a:cubicBezTo>
                    <a:pt x="7927" y="29030"/>
                    <a:pt x="7929" y="29025"/>
                    <a:pt x="7930" y="29020"/>
                  </a:cubicBezTo>
                  <a:cubicBezTo>
                    <a:pt x="7930" y="29019"/>
                    <a:pt x="7931" y="29018"/>
                    <a:pt x="7931" y="29017"/>
                  </a:cubicBezTo>
                  <a:lnTo>
                    <a:pt x="7931" y="29017"/>
                  </a:lnTo>
                  <a:cubicBezTo>
                    <a:pt x="7931" y="29017"/>
                    <a:pt x="7931" y="29017"/>
                    <a:pt x="7931" y="29017"/>
                  </a:cubicBezTo>
                  <a:cubicBezTo>
                    <a:pt x="7957" y="28941"/>
                    <a:pt x="7979" y="28863"/>
                    <a:pt x="8008" y="28786"/>
                  </a:cubicBezTo>
                  <a:cubicBezTo>
                    <a:pt x="8038" y="28707"/>
                    <a:pt x="8066" y="28627"/>
                    <a:pt x="8089" y="28544"/>
                  </a:cubicBezTo>
                  <a:cubicBezTo>
                    <a:pt x="8114" y="28455"/>
                    <a:pt x="8141" y="28366"/>
                    <a:pt x="8168" y="28278"/>
                  </a:cubicBezTo>
                  <a:cubicBezTo>
                    <a:pt x="8177" y="28247"/>
                    <a:pt x="8184" y="28214"/>
                    <a:pt x="8192" y="28182"/>
                  </a:cubicBezTo>
                  <a:cubicBezTo>
                    <a:pt x="8208" y="28087"/>
                    <a:pt x="8231" y="27995"/>
                    <a:pt x="8254" y="27901"/>
                  </a:cubicBezTo>
                  <a:cubicBezTo>
                    <a:pt x="8261" y="27870"/>
                    <a:pt x="8268" y="27839"/>
                    <a:pt x="8271" y="27808"/>
                  </a:cubicBezTo>
                  <a:cubicBezTo>
                    <a:pt x="8272" y="27774"/>
                    <a:pt x="8274" y="27738"/>
                    <a:pt x="8275" y="27701"/>
                  </a:cubicBezTo>
                  <a:cubicBezTo>
                    <a:pt x="8278" y="27670"/>
                    <a:pt x="8278" y="27638"/>
                    <a:pt x="8279" y="27607"/>
                  </a:cubicBezTo>
                  <a:cubicBezTo>
                    <a:pt x="8277" y="27601"/>
                    <a:pt x="8273" y="27599"/>
                    <a:pt x="8270" y="27595"/>
                  </a:cubicBezTo>
                  <a:cubicBezTo>
                    <a:pt x="8278" y="27530"/>
                    <a:pt x="8286" y="27464"/>
                    <a:pt x="8290" y="27399"/>
                  </a:cubicBezTo>
                  <a:cubicBezTo>
                    <a:pt x="8305" y="27218"/>
                    <a:pt x="8316" y="27041"/>
                    <a:pt x="8305" y="26859"/>
                  </a:cubicBezTo>
                  <a:cubicBezTo>
                    <a:pt x="8293" y="26668"/>
                    <a:pt x="8271" y="26477"/>
                    <a:pt x="8242" y="26288"/>
                  </a:cubicBezTo>
                  <a:cubicBezTo>
                    <a:pt x="8218" y="26113"/>
                    <a:pt x="8185" y="25940"/>
                    <a:pt x="8143" y="25769"/>
                  </a:cubicBezTo>
                  <a:cubicBezTo>
                    <a:pt x="8099" y="25587"/>
                    <a:pt x="8046" y="25409"/>
                    <a:pt x="7986" y="25233"/>
                  </a:cubicBezTo>
                  <a:cubicBezTo>
                    <a:pt x="7925" y="25058"/>
                    <a:pt x="7866" y="24881"/>
                    <a:pt x="7808" y="24704"/>
                  </a:cubicBezTo>
                  <a:cubicBezTo>
                    <a:pt x="7747" y="24517"/>
                    <a:pt x="7681" y="24334"/>
                    <a:pt x="7606" y="24152"/>
                  </a:cubicBezTo>
                  <a:cubicBezTo>
                    <a:pt x="7534" y="23982"/>
                    <a:pt x="7450" y="23816"/>
                    <a:pt x="7370" y="23648"/>
                  </a:cubicBezTo>
                  <a:cubicBezTo>
                    <a:pt x="7218" y="23330"/>
                    <a:pt x="7079" y="23004"/>
                    <a:pt x="6941" y="22677"/>
                  </a:cubicBezTo>
                  <a:lnTo>
                    <a:pt x="6941" y="22677"/>
                  </a:lnTo>
                  <a:cubicBezTo>
                    <a:pt x="6944" y="22678"/>
                    <a:pt x="6944" y="22679"/>
                    <a:pt x="6945" y="22680"/>
                  </a:cubicBezTo>
                  <a:cubicBezTo>
                    <a:pt x="6749" y="22190"/>
                    <a:pt x="6585" y="21688"/>
                    <a:pt x="6452" y="21178"/>
                  </a:cubicBezTo>
                  <a:cubicBezTo>
                    <a:pt x="6430" y="21089"/>
                    <a:pt x="6411" y="21004"/>
                    <a:pt x="6396" y="20915"/>
                  </a:cubicBezTo>
                  <a:cubicBezTo>
                    <a:pt x="6381" y="20827"/>
                    <a:pt x="6366" y="20740"/>
                    <a:pt x="6353" y="20651"/>
                  </a:cubicBezTo>
                  <a:cubicBezTo>
                    <a:pt x="6332" y="20413"/>
                    <a:pt x="6325" y="20175"/>
                    <a:pt x="6331" y="19936"/>
                  </a:cubicBezTo>
                  <a:cubicBezTo>
                    <a:pt x="6344" y="19590"/>
                    <a:pt x="6376" y="19245"/>
                    <a:pt x="6427" y="18902"/>
                  </a:cubicBezTo>
                  <a:cubicBezTo>
                    <a:pt x="6475" y="18614"/>
                    <a:pt x="6536" y="18331"/>
                    <a:pt x="6593" y="18045"/>
                  </a:cubicBezTo>
                  <a:cubicBezTo>
                    <a:pt x="6623" y="17892"/>
                    <a:pt x="6651" y="17739"/>
                    <a:pt x="6686" y="17587"/>
                  </a:cubicBezTo>
                  <a:cubicBezTo>
                    <a:pt x="6718" y="17451"/>
                    <a:pt x="6755" y="17313"/>
                    <a:pt x="6792" y="17178"/>
                  </a:cubicBezTo>
                  <a:lnTo>
                    <a:pt x="6792" y="17178"/>
                  </a:lnTo>
                  <a:cubicBezTo>
                    <a:pt x="6788" y="17186"/>
                    <a:pt x="6787" y="17193"/>
                    <a:pt x="6784" y="17201"/>
                  </a:cubicBezTo>
                  <a:cubicBezTo>
                    <a:pt x="6822" y="17075"/>
                    <a:pt x="6863" y="16949"/>
                    <a:pt x="6900" y="16824"/>
                  </a:cubicBezTo>
                  <a:cubicBezTo>
                    <a:pt x="6937" y="16698"/>
                    <a:pt x="6973" y="16570"/>
                    <a:pt x="7005" y="16443"/>
                  </a:cubicBezTo>
                  <a:cubicBezTo>
                    <a:pt x="7081" y="16150"/>
                    <a:pt x="7148" y="15853"/>
                    <a:pt x="7215" y="15558"/>
                  </a:cubicBezTo>
                  <a:cubicBezTo>
                    <a:pt x="7296" y="15205"/>
                    <a:pt x="7366" y="14851"/>
                    <a:pt x="7428" y="14495"/>
                  </a:cubicBezTo>
                  <a:cubicBezTo>
                    <a:pt x="7462" y="14312"/>
                    <a:pt x="7495" y="14126"/>
                    <a:pt x="7527" y="13942"/>
                  </a:cubicBezTo>
                  <a:cubicBezTo>
                    <a:pt x="7559" y="13760"/>
                    <a:pt x="7594" y="13572"/>
                    <a:pt x="7616" y="13386"/>
                  </a:cubicBezTo>
                  <a:cubicBezTo>
                    <a:pt x="7664" y="13000"/>
                    <a:pt x="7697" y="12614"/>
                    <a:pt x="7695" y="12224"/>
                  </a:cubicBezTo>
                  <a:cubicBezTo>
                    <a:pt x="7694" y="11832"/>
                    <a:pt x="7670" y="11438"/>
                    <a:pt x="7638" y="11046"/>
                  </a:cubicBezTo>
                  <a:cubicBezTo>
                    <a:pt x="7624" y="10861"/>
                    <a:pt x="7602" y="10675"/>
                    <a:pt x="7576" y="10492"/>
                  </a:cubicBezTo>
                  <a:cubicBezTo>
                    <a:pt x="7548" y="10302"/>
                    <a:pt x="7512" y="10116"/>
                    <a:pt x="7474" y="9927"/>
                  </a:cubicBezTo>
                  <a:cubicBezTo>
                    <a:pt x="7399" y="9557"/>
                    <a:pt x="7302" y="9194"/>
                    <a:pt x="7195" y="8835"/>
                  </a:cubicBezTo>
                  <a:cubicBezTo>
                    <a:pt x="6990" y="8142"/>
                    <a:pt x="6691" y="7484"/>
                    <a:pt x="6414" y="6814"/>
                  </a:cubicBezTo>
                  <a:lnTo>
                    <a:pt x="6415" y="6814"/>
                  </a:lnTo>
                  <a:cubicBezTo>
                    <a:pt x="6348" y="6643"/>
                    <a:pt x="6283" y="6471"/>
                    <a:pt x="6229" y="6296"/>
                  </a:cubicBezTo>
                  <a:cubicBezTo>
                    <a:pt x="6174" y="6121"/>
                    <a:pt x="6125" y="5942"/>
                    <a:pt x="6078" y="5763"/>
                  </a:cubicBezTo>
                  <a:lnTo>
                    <a:pt x="6078" y="5763"/>
                  </a:lnTo>
                  <a:cubicBezTo>
                    <a:pt x="6081" y="5771"/>
                    <a:pt x="6082" y="5780"/>
                    <a:pt x="6085" y="5786"/>
                  </a:cubicBezTo>
                  <a:cubicBezTo>
                    <a:pt x="6011" y="5488"/>
                    <a:pt x="5934" y="5189"/>
                    <a:pt x="5874" y="4889"/>
                  </a:cubicBezTo>
                  <a:cubicBezTo>
                    <a:pt x="5814" y="4601"/>
                    <a:pt x="5772" y="4313"/>
                    <a:pt x="5735" y="4025"/>
                  </a:cubicBezTo>
                  <a:cubicBezTo>
                    <a:pt x="5708" y="3778"/>
                    <a:pt x="5684" y="3530"/>
                    <a:pt x="5679" y="3280"/>
                  </a:cubicBezTo>
                  <a:cubicBezTo>
                    <a:pt x="5674" y="3155"/>
                    <a:pt x="5671" y="3030"/>
                    <a:pt x="5673" y="2904"/>
                  </a:cubicBezTo>
                  <a:cubicBezTo>
                    <a:pt x="5674" y="2780"/>
                    <a:pt x="5679" y="2656"/>
                    <a:pt x="5678" y="2533"/>
                  </a:cubicBezTo>
                  <a:cubicBezTo>
                    <a:pt x="5673" y="2154"/>
                    <a:pt x="5657" y="1775"/>
                    <a:pt x="5588" y="1400"/>
                  </a:cubicBezTo>
                  <a:cubicBezTo>
                    <a:pt x="5556" y="1222"/>
                    <a:pt x="5495" y="1046"/>
                    <a:pt x="5426" y="877"/>
                  </a:cubicBezTo>
                  <a:cubicBezTo>
                    <a:pt x="5370" y="742"/>
                    <a:pt x="5302" y="613"/>
                    <a:pt x="5220" y="493"/>
                  </a:cubicBezTo>
                  <a:cubicBezTo>
                    <a:pt x="5120" y="346"/>
                    <a:pt x="4977" y="209"/>
                    <a:pt x="4817" y="127"/>
                  </a:cubicBezTo>
                  <a:cubicBezTo>
                    <a:pt x="4713" y="71"/>
                    <a:pt x="4600" y="33"/>
                    <a:pt x="4484" y="12"/>
                  </a:cubicBezTo>
                  <a:cubicBezTo>
                    <a:pt x="4459" y="11"/>
                    <a:pt x="4435" y="8"/>
                    <a:pt x="4411" y="6"/>
                  </a:cubicBezTo>
                  <a:lnTo>
                    <a:pt x="4382" y="5"/>
                  </a:lnTo>
                  <a:cubicBezTo>
                    <a:pt x="4357" y="3"/>
                    <a:pt x="4331" y="2"/>
                    <a:pt x="4305"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42"/>
            <p:cNvSpPr/>
            <p:nvPr/>
          </p:nvSpPr>
          <p:spPr>
            <a:xfrm>
              <a:off x="5790050" y="1276750"/>
              <a:ext cx="175" cy="550"/>
            </a:xfrm>
            <a:custGeom>
              <a:avLst/>
              <a:gdLst/>
              <a:ahLst/>
              <a:cxnLst/>
              <a:rect l="l" t="t" r="r" b="b"/>
              <a:pathLst>
                <a:path w="7" h="22" extrusionOk="0">
                  <a:moveTo>
                    <a:pt x="6" y="1"/>
                  </a:moveTo>
                  <a:lnTo>
                    <a:pt x="6" y="1"/>
                  </a:lnTo>
                  <a:cubicBezTo>
                    <a:pt x="5" y="4"/>
                    <a:pt x="4" y="7"/>
                    <a:pt x="3" y="10"/>
                  </a:cubicBezTo>
                  <a:cubicBezTo>
                    <a:pt x="3" y="11"/>
                    <a:pt x="3" y="13"/>
                    <a:pt x="2" y="14"/>
                  </a:cubicBezTo>
                  <a:lnTo>
                    <a:pt x="2" y="14"/>
                  </a:lnTo>
                  <a:cubicBezTo>
                    <a:pt x="4" y="10"/>
                    <a:pt x="5" y="6"/>
                    <a:pt x="6" y="1"/>
                  </a:cubicBezTo>
                  <a:close/>
                  <a:moveTo>
                    <a:pt x="2" y="14"/>
                  </a:moveTo>
                  <a:lnTo>
                    <a:pt x="2" y="14"/>
                  </a:lnTo>
                  <a:cubicBezTo>
                    <a:pt x="2" y="17"/>
                    <a:pt x="1" y="19"/>
                    <a:pt x="0" y="22"/>
                  </a:cubicBezTo>
                  <a:cubicBezTo>
                    <a:pt x="1" y="19"/>
                    <a:pt x="2" y="17"/>
                    <a:pt x="2" y="14"/>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42"/>
            <p:cNvSpPr/>
            <p:nvPr/>
          </p:nvSpPr>
          <p:spPr>
            <a:xfrm>
              <a:off x="5675575" y="1636325"/>
              <a:ext cx="575" cy="125"/>
            </a:xfrm>
            <a:custGeom>
              <a:avLst/>
              <a:gdLst/>
              <a:ahLst/>
              <a:cxnLst/>
              <a:rect l="l" t="t" r="r" b="b"/>
              <a:pathLst>
                <a:path w="23" h="5" extrusionOk="0">
                  <a:moveTo>
                    <a:pt x="0" y="0"/>
                  </a:moveTo>
                  <a:lnTo>
                    <a:pt x="0" y="0"/>
                  </a:lnTo>
                  <a:cubicBezTo>
                    <a:pt x="6" y="2"/>
                    <a:pt x="14" y="3"/>
                    <a:pt x="20" y="4"/>
                  </a:cubicBezTo>
                  <a:lnTo>
                    <a:pt x="22" y="4"/>
                  </a:lnTo>
                  <a:cubicBezTo>
                    <a:pt x="14" y="3"/>
                    <a:pt x="7" y="1"/>
                    <a:pt x="0"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42"/>
            <p:cNvSpPr/>
            <p:nvPr/>
          </p:nvSpPr>
          <p:spPr>
            <a:xfrm>
              <a:off x="5788050" y="1283400"/>
              <a:ext cx="225" cy="575"/>
            </a:xfrm>
            <a:custGeom>
              <a:avLst/>
              <a:gdLst/>
              <a:ahLst/>
              <a:cxnLst/>
              <a:rect l="l" t="t" r="r" b="b"/>
              <a:pathLst>
                <a:path w="9" h="23" extrusionOk="0">
                  <a:moveTo>
                    <a:pt x="8" y="1"/>
                  </a:moveTo>
                  <a:lnTo>
                    <a:pt x="8" y="1"/>
                  </a:lnTo>
                  <a:cubicBezTo>
                    <a:pt x="7" y="4"/>
                    <a:pt x="6" y="8"/>
                    <a:pt x="5" y="12"/>
                  </a:cubicBezTo>
                  <a:lnTo>
                    <a:pt x="5" y="12"/>
                  </a:lnTo>
                  <a:cubicBezTo>
                    <a:pt x="5" y="11"/>
                    <a:pt x="5" y="11"/>
                    <a:pt x="5" y="10"/>
                  </a:cubicBezTo>
                  <a:cubicBezTo>
                    <a:pt x="6" y="7"/>
                    <a:pt x="7" y="4"/>
                    <a:pt x="8" y="1"/>
                  </a:cubicBezTo>
                  <a:close/>
                  <a:moveTo>
                    <a:pt x="5" y="12"/>
                  </a:moveTo>
                  <a:cubicBezTo>
                    <a:pt x="4" y="15"/>
                    <a:pt x="2" y="19"/>
                    <a:pt x="1" y="23"/>
                  </a:cubicBezTo>
                  <a:cubicBezTo>
                    <a:pt x="3" y="19"/>
                    <a:pt x="4" y="15"/>
                    <a:pt x="5" y="12"/>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5" name="Google Shape;3675;p42"/>
          <p:cNvGrpSpPr/>
          <p:nvPr/>
        </p:nvGrpSpPr>
        <p:grpSpPr>
          <a:xfrm>
            <a:off x="8253650" y="4569913"/>
            <a:ext cx="207925" cy="1068650"/>
            <a:chOff x="5585950" y="570050"/>
            <a:chExt cx="207925" cy="1068650"/>
          </a:xfrm>
        </p:grpSpPr>
        <p:sp>
          <p:nvSpPr>
            <p:cNvPr id="3676" name="Google Shape;3676;p42"/>
            <p:cNvSpPr/>
            <p:nvPr/>
          </p:nvSpPr>
          <p:spPr>
            <a:xfrm>
              <a:off x="5585950" y="570050"/>
              <a:ext cx="207925" cy="1068650"/>
            </a:xfrm>
            <a:custGeom>
              <a:avLst/>
              <a:gdLst/>
              <a:ahLst/>
              <a:cxnLst/>
              <a:rect l="l" t="t" r="r" b="b"/>
              <a:pathLst>
                <a:path w="8317" h="42746" extrusionOk="0">
                  <a:moveTo>
                    <a:pt x="3809" y="2382"/>
                  </a:moveTo>
                  <a:cubicBezTo>
                    <a:pt x="3809" y="2386"/>
                    <a:pt x="3808" y="2390"/>
                    <a:pt x="3808" y="2394"/>
                  </a:cubicBezTo>
                  <a:cubicBezTo>
                    <a:pt x="3808" y="2390"/>
                    <a:pt x="3808" y="2386"/>
                    <a:pt x="3809" y="2382"/>
                  </a:cubicBezTo>
                  <a:close/>
                  <a:moveTo>
                    <a:pt x="2052" y="3456"/>
                  </a:moveTo>
                  <a:cubicBezTo>
                    <a:pt x="2052" y="3458"/>
                    <a:pt x="2051" y="3461"/>
                    <a:pt x="2051" y="3463"/>
                  </a:cubicBezTo>
                  <a:lnTo>
                    <a:pt x="2051" y="3463"/>
                  </a:lnTo>
                  <a:cubicBezTo>
                    <a:pt x="2051" y="3461"/>
                    <a:pt x="2052" y="3458"/>
                    <a:pt x="2052" y="3456"/>
                  </a:cubicBezTo>
                  <a:close/>
                  <a:moveTo>
                    <a:pt x="2080" y="5125"/>
                  </a:moveTo>
                  <a:cubicBezTo>
                    <a:pt x="2080" y="5126"/>
                    <a:pt x="2080" y="5126"/>
                    <a:pt x="2080" y="5127"/>
                  </a:cubicBezTo>
                  <a:cubicBezTo>
                    <a:pt x="2080" y="5127"/>
                    <a:pt x="2080" y="5126"/>
                    <a:pt x="2080" y="5125"/>
                  </a:cubicBezTo>
                  <a:close/>
                  <a:moveTo>
                    <a:pt x="4047" y="7855"/>
                  </a:moveTo>
                  <a:cubicBezTo>
                    <a:pt x="4048" y="7861"/>
                    <a:pt x="4049" y="7864"/>
                    <a:pt x="4050" y="7868"/>
                  </a:cubicBezTo>
                  <a:lnTo>
                    <a:pt x="4050" y="7868"/>
                  </a:lnTo>
                  <a:cubicBezTo>
                    <a:pt x="4049" y="7864"/>
                    <a:pt x="4048" y="7860"/>
                    <a:pt x="4047" y="7855"/>
                  </a:cubicBezTo>
                  <a:close/>
                  <a:moveTo>
                    <a:pt x="1719" y="16839"/>
                  </a:moveTo>
                  <a:cubicBezTo>
                    <a:pt x="1718" y="16842"/>
                    <a:pt x="1716" y="16845"/>
                    <a:pt x="1714" y="16848"/>
                  </a:cubicBezTo>
                  <a:lnTo>
                    <a:pt x="1714" y="16848"/>
                  </a:lnTo>
                  <a:cubicBezTo>
                    <a:pt x="1716" y="16845"/>
                    <a:pt x="1718" y="16842"/>
                    <a:pt x="1719" y="16839"/>
                  </a:cubicBezTo>
                  <a:close/>
                  <a:moveTo>
                    <a:pt x="3534" y="17823"/>
                  </a:moveTo>
                  <a:cubicBezTo>
                    <a:pt x="3534" y="17823"/>
                    <a:pt x="3534" y="17823"/>
                    <a:pt x="3534" y="17823"/>
                  </a:cubicBezTo>
                  <a:cubicBezTo>
                    <a:pt x="3534" y="17823"/>
                    <a:pt x="3534" y="17823"/>
                    <a:pt x="3534" y="17823"/>
                  </a:cubicBezTo>
                  <a:close/>
                  <a:moveTo>
                    <a:pt x="3576" y="19433"/>
                  </a:moveTo>
                  <a:cubicBezTo>
                    <a:pt x="3576" y="19433"/>
                    <a:pt x="3576" y="19433"/>
                    <a:pt x="3575" y="19433"/>
                  </a:cubicBezTo>
                  <a:lnTo>
                    <a:pt x="3575" y="19433"/>
                  </a:lnTo>
                  <a:cubicBezTo>
                    <a:pt x="3576" y="19433"/>
                    <a:pt x="3576" y="19433"/>
                    <a:pt x="3576" y="19433"/>
                  </a:cubicBezTo>
                  <a:close/>
                  <a:moveTo>
                    <a:pt x="1069" y="22948"/>
                  </a:moveTo>
                  <a:lnTo>
                    <a:pt x="1069" y="22948"/>
                  </a:lnTo>
                  <a:cubicBezTo>
                    <a:pt x="1070" y="22951"/>
                    <a:pt x="1071" y="22954"/>
                    <a:pt x="1072" y="22957"/>
                  </a:cubicBezTo>
                  <a:cubicBezTo>
                    <a:pt x="1071" y="22954"/>
                    <a:pt x="1070" y="22951"/>
                    <a:pt x="1069" y="22948"/>
                  </a:cubicBezTo>
                  <a:close/>
                  <a:moveTo>
                    <a:pt x="4214" y="24025"/>
                  </a:moveTo>
                  <a:cubicBezTo>
                    <a:pt x="4215" y="24029"/>
                    <a:pt x="4217" y="24033"/>
                    <a:pt x="4218" y="24036"/>
                  </a:cubicBezTo>
                  <a:lnTo>
                    <a:pt x="4218" y="24036"/>
                  </a:lnTo>
                  <a:cubicBezTo>
                    <a:pt x="4217" y="24033"/>
                    <a:pt x="4216" y="24029"/>
                    <a:pt x="4214" y="24025"/>
                  </a:cubicBezTo>
                  <a:close/>
                  <a:moveTo>
                    <a:pt x="7933" y="29012"/>
                  </a:moveTo>
                  <a:cubicBezTo>
                    <a:pt x="7932" y="29014"/>
                    <a:pt x="7932" y="29015"/>
                    <a:pt x="7931" y="29017"/>
                  </a:cubicBezTo>
                  <a:lnTo>
                    <a:pt x="7931" y="29017"/>
                  </a:lnTo>
                  <a:cubicBezTo>
                    <a:pt x="7932" y="29016"/>
                    <a:pt x="7933" y="29014"/>
                    <a:pt x="7933" y="29012"/>
                  </a:cubicBezTo>
                  <a:close/>
                  <a:moveTo>
                    <a:pt x="7934" y="29012"/>
                  </a:moveTo>
                  <a:cubicBezTo>
                    <a:pt x="7933" y="29015"/>
                    <a:pt x="7932" y="29019"/>
                    <a:pt x="7930" y="29022"/>
                  </a:cubicBezTo>
                  <a:lnTo>
                    <a:pt x="7930" y="29022"/>
                  </a:lnTo>
                  <a:cubicBezTo>
                    <a:pt x="7932" y="29019"/>
                    <a:pt x="7933" y="29015"/>
                    <a:pt x="7934" y="29012"/>
                  </a:cubicBezTo>
                  <a:close/>
                  <a:moveTo>
                    <a:pt x="7930" y="29022"/>
                  </a:moveTo>
                  <a:cubicBezTo>
                    <a:pt x="7930" y="29023"/>
                    <a:pt x="7930" y="29024"/>
                    <a:pt x="7929" y="29025"/>
                  </a:cubicBezTo>
                  <a:lnTo>
                    <a:pt x="7929" y="29025"/>
                  </a:lnTo>
                  <a:cubicBezTo>
                    <a:pt x="7930" y="29024"/>
                    <a:pt x="7930" y="29023"/>
                    <a:pt x="7930" y="29022"/>
                  </a:cubicBezTo>
                  <a:close/>
                  <a:moveTo>
                    <a:pt x="6803" y="31110"/>
                  </a:moveTo>
                  <a:cubicBezTo>
                    <a:pt x="6802" y="31113"/>
                    <a:pt x="6801" y="31117"/>
                    <a:pt x="6800" y="31121"/>
                  </a:cubicBezTo>
                  <a:lnTo>
                    <a:pt x="6800" y="31121"/>
                  </a:lnTo>
                  <a:cubicBezTo>
                    <a:pt x="6801" y="31117"/>
                    <a:pt x="6802" y="31114"/>
                    <a:pt x="6803" y="31110"/>
                  </a:cubicBezTo>
                  <a:close/>
                  <a:moveTo>
                    <a:pt x="3353" y="35777"/>
                  </a:moveTo>
                  <a:cubicBezTo>
                    <a:pt x="3353" y="35778"/>
                    <a:pt x="3353" y="35778"/>
                    <a:pt x="3353" y="35779"/>
                  </a:cubicBezTo>
                  <a:cubicBezTo>
                    <a:pt x="3353" y="35778"/>
                    <a:pt x="3353" y="35778"/>
                    <a:pt x="3353" y="35777"/>
                  </a:cubicBezTo>
                  <a:close/>
                  <a:moveTo>
                    <a:pt x="398" y="37744"/>
                  </a:moveTo>
                  <a:cubicBezTo>
                    <a:pt x="398" y="37746"/>
                    <a:pt x="398" y="37747"/>
                    <a:pt x="399" y="37748"/>
                  </a:cubicBezTo>
                  <a:cubicBezTo>
                    <a:pt x="399" y="37747"/>
                    <a:pt x="398" y="37746"/>
                    <a:pt x="398" y="37744"/>
                  </a:cubicBezTo>
                  <a:close/>
                  <a:moveTo>
                    <a:pt x="3209" y="39432"/>
                  </a:moveTo>
                  <a:cubicBezTo>
                    <a:pt x="3209" y="39433"/>
                    <a:pt x="3209" y="39433"/>
                    <a:pt x="3209" y="39433"/>
                  </a:cubicBezTo>
                  <a:cubicBezTo>
                    <a:pt x="3209" y="39433"/>
                    <a:pt x="3209" y="39433"/>
                    <a:pt x="3209" y="39432"/>
                  </a:cubicBezTo>
                  <a:close/>
                  <a:moveTo>
                    <a:pt x="4375" y="359"/>
                  </a:moveTo>
                  <a:cubicBezTo>
                    <a:pt x="4375" y="359"/>
                    <a:pt x="4375" y="359"/>
                    <a:pt x="4375" y="359"/>
                  </a:cubicBezTo>
                  <a:cubicBezTo>
                    <a:pt x="4398" y="360"/>
                    <a:pt x="4421" y="363"/>
                    <a:pt x="4443" y="365"/>
                  </a:cubicBezTo>
                  <a:cubicBezTo>
                    <a:pt x="4455" y="369"/>
                    <a:pt x="4657" y="384"/>
                    <a:pt x="4771" y="471"/>
                  </a:cubicBezTo>
                  <a:cubicBezTo>
                    <a:pt x="4912" y="580"/>
                    <a:pt x="4972" y="764"/>
                    <a:pt x="4982" y="781"/>
                  </a:cubicBezTo>
                  <a:cubicBezTo>
                    <a:pt x="4982" y="781"/>
                    <a:pt x="4982" y="781"/>
                    <a:pt x="4982" y="781"/>
                  </a:cubicBezTo>
                  <a:cubicBezTo>
                    <a:pt x="4982" y="781"/>
                    <a:pt x="4984" y="784"/>
                    <a:pt x="4986" y="787"/>
                  </a:cubicBezTo>
                  <a:cubicBezTo>
                    <a:pt x="4988" y="789"/>
                    <a:pt x="5209" y="1341"/>
                    <a:pt x="5209" y="1341"/>
                  </a:cubicBezTo>
                  <a:cubicBezTo>
                    <a:pt x="5225" y="1408"/>
                    <a:pt x="5239" y="1473"/>
                    <a:pt x="5252" y="1542"/>
                  </a:cubicBezTo>
                  <a:cubicBezTo>
                    <a:pt x="5265" y="1610"/>
                    <a:pt x="5272" y="1677"/>
                    <a:pt x="5282" y="1745"/>
                  </a:cubicBezTo>
                  <a:cubicBezTo>
                    <a:pt x="5294" y="1897"/>
                    <a:pt x="5308" y="2050"/>
                    <a:pt x="5313" y="2204"/>
                  </a:cubicBezTo>
                  <a:cubicBezTo>
                    <a:pt x="5320" y="2377"/>
                    <a:pt x="5321" y="2551"/>
                    <a:pt x="5320" y="2723"/>
                  </a:cubicBezTo>
                  <a:cubicBezTo>
                    <a:pt x="5318" y="2866"/>
                    <a:pt x="5315" y="3008"/>
                    <a:pt x="5318" y="3150"/>
                  </a:cubicBezTo>
                  <a:cubicBezTo>
                    <a:pt x="5322" y="3323"/>
                    <a:pt x="5331" y="3496"/>
                    <a:pt x="5343" y="3668"/>
                  </a:cubicBezTo>
                  <a:cubicBezTo>
                    <a:pt x="5393" y="4423"/>
                    <a:pt x="5557" y="5164"/>
                    <a:pt x="5745" y="5895"/>
                  </a:cubicBezTo>
                  <a:cubicBezTo>
                    <a:pt x="5840" y="6262"/>
                    <a:pt x="5952" y="6624"/>
                    <a:pt x="6097" y="6976"/>
                  </a:cubicBezTo>
                  <a:cubicBezTo>
                    <a:pt x="6233" y="7308"/>
                    <a:pt x="6507" y="7962"/>
                    <a:pt x="6508" y="7962"/>
                  </a:cubicBezTo>
                  <a:cubicBezTo>
                    <a:pt x="6508" y="7962"/>
                    <a:pt x="6508" y="7962"/>
                    <a:pt x="6508" y="7962"/>
                  </a:cubicBezTo>
                  <a:lnTo>
                    <a:pt x="6508" y="7962"/>
                  </a:lnTo>
                  <a:cubicBezTo>
                    <a:pt x="6604" y="8203"/>
                    <a:pt x="6699" y="8446"/>
                    <a:pt x="6778" y="8693"/>
                  </a:cubicBezTo>
                  <a:cubicBezTo>
                    <a:pt x="6862" y="8958"/>
                    <a:pt x="6939" y="9227"/>
                    <a:pt x="7010" y="9496"/>
                  </a:cubicBezTo>
                  <a:cubicBezTo>
                    <a:pt x="7060" y="9701"/>
                    <a:pt x="7107" y="9906"/>
                    <a:pt x="7148" y="10111"/>
                  </a:cubicBezTo>
                  <a:cubicBezTo>
                    <a:pt x="7186" y="10302"/>
                    <a:pt x="7216" y="10493"/>
                    <a:pt x="7243" y="10685"/>
                  </a:cubicBezTo>
                  <a:cubicBezTo>
                    <a:pt x="7274" y="10961"/>
                    <a:pt x="7299" y="11236"/>
                    <a:pt x="7314" y="11515"/>
                  </a:cubicBezTo>
                  <a:cubicBezTo>
                    <a:pt x="7322" y="11653"/>
                    <a:pt x="7330" y="11793"/>
                    <a:pt x="7334" y="11932"/>
                  </a:cubicBezTo>
                  <a:cubicBezTo>
                    <a:pt x="7338" y="12060"/>
                    <a:pt x="7340" y="12188"/>
                    <a:pt x="7340" y="12317"/>
                  </a:cubicBezTo>
                  <a:cubicBezTo>
                    <a:pt x="7332" y="12535"/>
                    <a:pt x="7323" y="12752"/>
                    <a:pt x="7304" y="12970"/>
                  </a:cubicBezTo>
                  <a:cubicBezTo>
                    <a:pt x="7284" y="13192"/>
                    <a:pt x="7253" y="13412"/>
                    <a:pt x="7219" y="13633"/>
                  </a:cubicBezTo>
                  <a:cubicBezTo>
                    <a:pt x="7219" y="13632"/>
                    <a:pt x="7220" y="13631"/>
                    <a:pt x="7220" y="13630"/>
                  </a:cubicBezTo>
                  <a:lnTo>
                    <a:pt x="7220" y="13630"/>
                  </a:lnTo>
                  <a:cubicBezTo>
                    <a:pt x="7173" y="13896"/>
                    <a:pt x="7126" y="14163"/>
                    <a:pt x="7079" y="14430"/>
                  </a:cubicBezTo>
                  <a:cubicBezTo>
                    <a:pt x="7032" y="14684"/>
                    <a:pt x="6986" y="14940"/>
                    <a:pt x="6931" y="15192"/>
                  </a:cubicBezTo>
                  <a:cubicBezTo>
                    <a:pt x="6814" y="15716"/>
                    <a:pt x="6701" y="16241"/>
                    <a:pt x="6549" y="16755"/>
                  </a:cubicBezTo>
                  <a:cubicBezTo>
                    <a:pt x="6552" y="16749"/>
                    <a:pt x="6553" y="16741"/>
                    <a:pt x="6556" y="16734"/>
                  </a:cubicBezTo>
                  <a:lnTo>
                    <a:pt x="6556" y="16734"/>
                  </a:lnTo>
                  <a:cubicBezTo>
                    <a:pt x="6468" y="17016"/>
                    <a:pt x="6381" y="17298"/>
                    <a:pt x="6321" y="17587"/>
                  </a:cubicBezTo>
                  <a:cubicBezTo>
                    <a:pt x="6287" y="17748"/>
                    <a:pt x="6256" y="17909"/>
                    <a:pt x="6224" y="18071"/>
                  </a:cubicBezTo>
                  <a:cubicBezTo>
                    <a:pt x="6194" y="18215"/>
                    <a:pt x="6163" y="18359"/>
                    <a:pt x="6136" y="18503"/>
                  </a:cubicBezTo>
                  <a:cubicBezTo>
                    <a:pt x="6024" y="19079"/>
                    <a:pt x="5962" y="19667"/>
                    <a:pt x="5972" y="20254"/>
                  </a:cubicBezTo>
                  <a:cubicBezTo>
                    <a:pt x="5979" y="20604"/>
                    <a:pt x="6026" y="20953"/>
                    <a:pt x="6113" y="21293"/>
                  </a:cubicBezTo>
                  <a:cubicBezTo>
                    <a:pt x="6160" y="21474"/>
                    <a:pt x="6208" y="21657"/>
                    <a:pt x="6268" y="21835"/>
                  </a:cubicBezTo>
                  <a:cubicBezTo>
                    <a:pt x="6324" y="22007"/>
                    <a:pt x="6381" y="22178"/>
                    <a:pt x="6441" y="22348"/>
                  </a:cubicBezTo>
                  <a:cubicBezTo>
                    <a:pt x="6566" y="22707"/>
                    <a:pt x="6713" y="23057"/>
                    <a:pt x="6865" y="23406"/>
                  </a:cubicBezTo>
                  <a:cubicBezTo>
                    <a:pt x="7011" y="23737"/>
                    <a:pt x="7180" y="24059"/>
                    <a:pt x="7319" y="24393"/>
                  </a:cubicBezTo>
                  <a:cubicBezTo>
                    <a:pt x="7409" y="24622"/>
                    <a:pt x="7483" y="24855"/>
                    <a:pt x="7559" y="25089"/>
                  </a:cubicBezTo>
                  <a:cubicBezTo>
                    <a:pt x="7631" y="25309"/>
                    <a:pt x="7710" y="25527"/>
                    <a:pt x="7772" y="25751"/>
                  </a:cubicBezTo>
                  <a:cubicBezTo>
                    <a:pt x="7805" y="25883"/>
                    <a:pt x="7836" y="26017"/>
                    <a:pt x="7859" y="26152"/>
                  </a:cubicBezTo>
                  <a:cubicBezTo>
                    <a:pt x="7882" y="26294"/>
                    <a:pt x="7904" y="26440"/>
                    <a:pt x="7924" y="26585"/>
                  </a:cubicBezTo>
                  <a:cubicBezTo>
                    <a:pt x="7935" y="26690"/>
                    <a:pt x="7945" y="26795"/>
                    <a:pt x="7951" y="26904"/>
                  </a:cubicBezTo>
                  <a:cubicBezTo>
                    <a:pt x="7957" y="26998"/>
                    <a:pt x="7951" y="27090"/>
                    <a:pt x="7950" y="27183"/>
                  </a:cubicBezTo>
                  <a:cubicBezTo>
                    <a:pt x="7941" y="27291"/>
                    <a:pt x="7936" y="27399"/>
                    <a:pt x="7923" y="27505"/>
                  </a:cubicBezTo>
                  <a:cubicBezTo>
                    <a:pt x="7906" y="27630"/>
                    <a:pt x="7892" y="27753"/>
                    <a:pt x="7875" y="27877"/>
                  </a:cubicBezTo>
                  <a:cubicBezTo>
                    <a:pt x="7845" y="28048"/>
                    <a:pt x="7817" y="28218"/>
                    <a:pt x="7785" y="28387"/>
                  </a:cubicBezTo>
                  <a:cubicBezTo>
                    <a:pt x="7772" y="28446"/>
                    <a:pt x="7760" y="28504"/>
                    <a:pt x="7745" y="28563"/>
                  </a:cubicBezTo>
                  <a:cubicBezTo>
                    <a:pt x="7732" y="28608"/>
                    <a:pt x="7715" y="28652"/>
                    <a:pt x="7697" y="28695"/>
                  </a:cubicBezTo>
                  <a:cubicBezTo>
                    <a:pt x="7700" y="28693"/>
                    <a:pt x="7700" y="28692"/>
                    <a:pt x="7701" y="28692"/>
                  </a:cubicBezTo>
                  <a:lnTo>
                    <a:pt x="7701" y="28692"/>
                  </a:lnTo>
                  <a:cubicBezTo>
                    <a:pt x="7697" y="28696"/>
                    <a:pt x="7695" y="28702"/>
                    <a:pt x="7693" y="28708"/>
                  </a:cubicBezTo>
                  <a:cubicBezTo>
                    <a:pt x="7692" y="28709"/>
                    <a:pt x="7691" y="28712"/>
                    <a:pt x="7691" y="28714"/>
                  </a:cubicBezTo>
                  <a:lnTo>
                    <a:pt x="7691" y="28711"/>
                  </a:lnTo>
                  <a:cubicBezTo>
                    <a:pt x="7606" y="28900"/>
                    <a:pt x="7522" y="29086"/>
                    <a:pt x="7442" y="29274"/>
                  </a:cubicBezTo>
                  <a:lnTo>
                    <a:pt x="7441" y="29273"/>
                  </a:lnTo>
                  <a:cubicBezTo>
                    <a:pt x="7362" y="29455"/>
                    <a:pt x="7308" y="29643"/>
                    <a:pt x="7246" y="29831"/>
                  </a:cubicBezTo>
                  <a:cubicBezTo>
                    <a:pt x="7210" y="29943"/>
                    <a:pt x="7168" y="30053"/>
                    <a:pt x="7121" y="30161"/>
                  </a:cubicBezTo>
                  <a:cubicBezTo>
                    <a:pt x="7076" y="30260"/>
                    <a:pt x="7032" y="30360"/>
                    <a:pt x="6998" y="30463"/>
                  </a:cubicBezTo>
                  <a:cubicBezTo>
                    <a:pt x="6921" y="30683"/>
                    <a:pt x="6862" y="30909"/>
                    <a:pt x="6797" y="31132"/>
                  </a:cubicBezTo>
                  <a:cubicBezTo>
                    <a:pt x="6798" y="31129"/>
                    <a:pt x="6799" y="31125"/>
                    <a:pt x="6800" y="31121"/>
                  </a:cubicBezTo>
                  <a:lnTo>
                    <a:pt x="6800" y="31121"/>
                  </a:lnTo>
                  <a:cubicBezTo>
                    <a:pt x="6774" y="31207"/>
                    <a:pt x="6746" y="31293"/>
                    <a:pt x="6717" y="31378"/>
                  </a:cubicBezTo>
                  <a:cubicBezTo>
                    <a:pt x="6656" y="31550"/>
                    <a:pt x="6578" y="31713"/>
                    <a:pt x="6509" y="31879"/>
                  </a:cubicBezTo>
                  <a:cubicBezTo>
                    <a:pt x="6441" y="32037"/>
                    <a:pt x="6378" y="32197"/>
                    <a:pt x="6321" y="32361"/>
                  </a:cubicBezTo>
                  <a:cubicBezTo>
                    <a:pt x="6263" y="32528"/>
                    <a:pt x="6207" y="32695"/>
                    <a:pt x="6158" y="32864"/>
                  </a:cubicBezTo>
                  <a:cubicBezTo>
                    <a:pt x="6105" y="33044"/>
                    <a:pt x="6063" y="33226"/>
                    <a:pt x="6023" y="33409"/>
                  </a:cubicBezTo>
                  <a:cubicBezTo>
                    <a:pt x="5983" y="33598"/>
                    <a:pt x="5941" y="33788"/>
                    <a:pt x="5893" y="33974"/>
                  </a:cubicBezTo>
                  <a:cubicBezTo>
                    <a:pt x="5846" y="34161"/>
                    <a:pt x="5798" y="34346"/>
                    <a:pt x="5767" y="34535"/>
                  </a:cubicBezTo>
                  <a:cubicBezTo>
                    <a:pt x="5708" y="34898"/>
                    <a:pt x="5711" y="35269"/>
                    <a:pt x="5688" y="35633"/>
                  </a:cubicBezTo>
                  <a:cubicBezTo>
                    <a:pt x="5678" y="35799"/>
                    <a:pt x="5665" y="35967"/>
                    <a:pt x="5666" y="36134"/>
                  </a:cubicBezTo>
                  <a:cubicBezTo>
                    <a:pt x="5668" y="36234"/>
                    <a:pt x="5668" y="36333"/>
                    <a:pt x="5676" y="36431"/>
                  </a:cubicBezTo>
                  <a:cubicBezTo>
                    <a:pt x="5682" y="36511"/>
                    <a:pt x="5690" y="36592"/>
                    <a:pt x="5699" y="36671"/>
                  </a:cubicBezTo>
                  <a:cubicBezTo>
                    <a:pt x="5717" y="36856"/>
                    <a:pt x="5734" y="37039"/>
                    <a:pt x="5753" y="37223"/>
                  </a:cubicBezTo>
                  <a:cubicBezTo>
                    <a:pt x="5773" y="37407"/>
                    <a:pt x="5800" y="37594"/>
                    <a:pt x="5832" y="37778"/>
                  </a:cubicBezTo>
                  <a:cubicBezTo>
                    <a:pt x="5894" y="38137"/>
                    <a:pt x="5957" y="38498"/>
                    <a:pt x="6005" y="38862"/>
                  </a:cubicBezTo>
                  <a:cubicBezTo>
                    <a:pt x="6029" y="39047"/>
                    <a:pt x="6050" y="39232"/>
                    <a:pt x="6073" y="39417"/>
                  </a:cubicBezTo>
                  <a:cubicBezTo>
                    <a:pt x="6094" y="39590"/>
                    <a:pt x="6119" y="39761"/>
                    <a:pt x="6141" y="39932"/>
                  </a:cubicBezTo>
                  <a:cubicBezTo>
                    <a:pt x="6146" y="39994"/>
                    <a:pt x="6155" y="40055"/>
                    <a:pt x="6158" y="40117"/>
                  </a:cubicBezTo>
                  <a:cubicBezTo>
                    <a:pt x="6159" y="40174"/>
                    <a:pt x="6162" y="40233"/>
                    <a:pt x="6165" y="40291"/>
                  </a:cubicBezTo>
                  <a:cubicBezTo>
                    <a:pt x="6162" y="40374"/>
                    <a:pt x="6161" y="40457"/>
                    <a:pt x="6154" y="40541"/>
                  </a:cubicBezTo>
                  <a:cubicBezTo>
                    <a:pt x="6145" y="40618"/>
                    <a:pt x="6134" y="40693"/>
                    <a:pt x="6122" y="40769"/>
                  </a:cubicBezTo>
                  <a:cubicBezTo>
                    <a:pt x="6097" y="40895"/>
                    <a:pt x="6068" y="41022"/>
                    <a:pt x="6036" y="41149"/>
                  </a:cubicBezTo>
                  <a:cubicBezTo>
                    <a:pt x="6017" y="41211"/>
                    <a:pt x="5998" y="41273"/>
                    <a:pt x="5975" y="41334"/>
                  </a:cubicBezTo>
                  <a:cubicBezTo>
                    <a:pt x="5954" y="41388"/>
                    <a:pt x="5933" y="41441"/>
                    <a:pt x="5910" y="41494"/>
                  </a:cubicBezTo>
                  <a:lnTo>
                    <a:pt x="5911" y="41493"/>
                  </a:lnTo>
                  <a:lnTo>
                    <a:pt x="5911" y="41493"/>
                  </a:lnTo>
                  <a:cubicBezTo>
                    <a:pt x="5911" y="41494"/>
                    <a:pt x="5910" y="41494"/>
                    <a:pt x="5910" y="41495"/>
                  </a:cubicBezTo>
                  <a:lnTo>
                    <a:pt x="5908" y="41497"/>
                  </a:lnTo>
                  <a:cubicBezTo>
                    <a:pt x="5908" y="41497"/>
                    <a:pt x="5908" y="41498"/>
                    <a:pt x="5907" y="41498"/>
                  </a:cubicBezTo>
                  <a:lnTo>
                    <a:pt x="5907" y="41499"/>
                  </a:lnTo>
                  <a:cubicBezTo>
                    <a:pt x="5907" y="41500"/>
                    <a:pt x="5906" y="41501"/>
                    <a:pt x="5905" y="41501"/>
                  </a:cubicBezTo>
                  <a:cubicBezTo>
                    <a:pt x="5905" y="41502"/>
                    <a:pt x="5905" y="41504"/>
                    <a:pt x="5904" y="41506"/>
                  </a:cubicBezTo>
                  <a:cubicBezTo>
                    <a:pt x="5889" y="41534"/>
                    <a:pt x="5872" y="41565"/>
                    <a:pt x="5855" y="41595"/>
                  </a:cubicBezTo>
                  <a:cubicBezTo>
                    <a:pt x="5828" y="41645"/>
                    <a:pt x="5798" y="41691"/>
                    <a:pt x="5765" y="41738"/>
                  </a:cubicBezTo>
                  <a:cubicBezTo>
                    <a:pt x="5734" y="41784"/>
                    <a:pt x="5700" y="41827"/>
                    <a:pt x="5665" y="41870"/>
                  </a:cubicBezTo>
                  <a:cubicBezTo>
                    <a:pt x="5623" y="41918"/>
                    <a:pt x="5577" y="41966"/>
                    <a:pt x="5532" y="42013"/>
                  </a:cubicBezTo>
                  <a:cubicBezTo>
                    <a:pt x="5483" y="42054"/>
                    <a:pt x="5434" y="42096"/>
                    <a:pt x="5383" y="42136"/>
                  </a:cubicBezTo>
                  <a:cubicBezTo>
                    <a:pt x="5337" y="42167"/>
                    <a:pt x="5289" y="42197"/>
                    <a:pt x="5239" y="42227"/>
                  </a:cubicBezTo>
                  <a:cubicBezTo>
                    <a:pt x="5192" y="42249"/>
                    <a:pt x="5144" y="42268"/>
                    <a:pt x="5097" y="42289"/>
                  </a:cubicBezTo>
                  <a:cubicBezTo>
                    <a:pt x="5045" y="42306"/>
                    <a:pt x="4996" y="42322"/>
                    <a:pt x="4943" y="42336"/>
                  </a:cubicBezTo>
                  <a:cubicBezTo>
                    <a:pt x="4866" y="42350"/>
                    <a:pt x="4791" y="42363"/>
                    <a:pt x="4714" y="42372"/>
                  </a:cubicBezTo>
                  <a:cubicBezTo>
                    <a:pt x="4681" y="42376"/>
                    <a:pt x="4648" y="42377"/>
                    <a:pt x="4614" y="42379"/>
                  </a:cubicBezTo>
                  <a:cubicBezTo>
                    <a:pt x="4607" y="42364"/>
                    <a:pt x="4599" y="42351"/>
                    <a:pt x="4588" y="42339"/>
                  </a:cubicBezTo>
                  <a:cubicBezTo>
                    <a:pt x="4560" y="42296"/>
                    <a:pt x="4528" y="42255"/>
                    <a:pt x="4497" y="42214"/>
                  </a:cubicBezTo>
                  <a:cubicBezTo>
                    <a:pt x="4453" y="42148"/>
                    <a:pt x="4406" y="42084"/>
                    <a:pt x="4362" y="42020"/>
                  </a:cubicBezTo>
                  <a:cubicBezTo>
                    <a:pt x="4262" y="41867"/>
                    <a:pt x="4166" y="41714"/>
                    <a:pt x="4075" y="41554"/>
                  </a:cubicBezTo>
                  <a:cubicBezTo>
                    <a:pt x="3991" y="41405"/>
                    <a:pt x="3913" y="41252"/>
                    <a:pt x="3835" y="41100"/>
                  </a:cubicBezTo>
                  <a:lnTo>
                    <a:pt x="3835" y="41100"/>
                  </a:lnTo>
                  <a:cubicBezTo>
                    <a:pt x="3839" y="41108"/>
                    <a:pt x="3843" y="41115"/>
                    <a:pt x="3847" y="41121"/>
                  </a:cubicBezTo>
                  <a:cubicBezTo>
                    <a:pt x="3756" y="40941"/>
                    <a:pt x="3668" y="40757"/>
                    <a:pt x="3585" y="40572"/>
                  </a:cubicBezTo>
                  <a:cubicBezTo>
                    <a:pt x="3507" y="40399"/>
                    <a:pt x="3440" y="40222"/>
                    <a:pt x="3375" y="40043"/>
                  </a:cubicBezTo>
                  <a:cubicBezTo>
                    <a:pt x="3342" y="39941"/>
                    <a:pt x="3309" y="39840"/>
                    <a:pt x="3283" y="39736"/>
                  </a:cubicBezTo>
                  <a:cubicBezTo>
                    <a:pt x="3257" y="39638"/>
                    <a:pt x="3234" y="39542"/>
                    <a:pt x="3210" y="39443"/>
                  </a:cubicBezTo>
                  <a:lnTo>
                    <a:pt x="3210" y="39442"/>
                  </a:lnTo>
                  <a:cubicBezTo>
                    <a:pt x="3209" y="39438"/>
                    <a:pt x="3209" y="39435"/>
                    <a:pt x="3208" y="39431"/>
                  </a:cubicBezTo>
                  <a:lnTo>
                    <a:pt x="3208" y="39431"/>
                  </a:lnTo>
                  <a:cubicBezTo>
                    <a:pt x="3209" y="39431"/>
                    <a:pt x="3209" y="39432"/>
                    <a:pt x="3209" y="39432"/>
                  </a:cubicBezTo>
                  <a:lnTo>
                    <a:pt x="3209" y="39432"/>
                  </a:lnTo>
                  <a:cubicBezTo>
                    <a:pt x="3191" y="39334"/>
                    <a:pt x="3175" y="39241"/>
                    <a:pt x="3164" y="39143"/>
                  </a:cubicBezTo>
                  <a:cubicBezTo>
                    <a:pt x="3153" y="39049"/>
                    <a:pt x="3145" y="38959"/>
                    <a:pt x="3137" y="38865"/>
                  </a:cubicBezTo>
                  <a:lnTo>
                    <a:pt x="3137" y="38875"/>
                  </a:lnTo>
                  <a:cubicBezTo>
                    <a:pt x="3137" y="38867"/>
                    <a:pt x="3136" y="38859"/>
                    <a:pt x="3135" y="38851"/>
                  </a:cubicBezTo>
                  <a:cubicBezTo>
                    <a:pt x="3125" y="38651"/>
                    <a:pt x="3115" y="38451"/>
                    <a:pt x="3111" y="38252"/>
                  </a:cubicBezTo>
                  <a:cubicBezTo>
                    <a:pt x="3107" y="38057"/>
                    <a:pt x="3113" y="37862"/>
                    <a:pt x="3123" y="37667"/>
                  </a:cubicBezTo>
                  <a:cubicBezTo>
                    <a:pt x="3148" y="37329"/>
                    <a:pt x="3177" y="36993"/>
                    <a:pt x="3212" y="36655"/>
                  </a:cubicBezTo>
                  <a:cubicBezTo>
                    <a:pt x="3227" y="36514"/>
                    <a:pt x="3246" y="36371"/>
                    <a:pt x="3269" y="36231"/>
                  </a:cubicBezTo>
                  <a:cubicBezTo>
                    <a:pt x="3295" y="36072"/>
                    <a:pt x="3325" y="35914"/>
                    <a:pt x="3357" y="35756"/>
                  </a:cubicBezTo>
                  <a:lnTo>
                    <a:pt x="3357" y="35756"/>
                  </a:lnTo>
                  <a:cubicBezTo>
                    <a:pt x="3356" y="35764"/>
                    <a:pt x="3355" y="35770"/>
                    <a:pt x="3353" y="35777"/>
                  </a:cubicBezTo>
                  <a:lnTo>
                    <a:pt x="3353" y="35777"/>
                  </a:lnTo>
                  <a:cubicBezTo>
                    <a:pt x="3422" y="35499"/>
                    <a:pt x="3495" y="35224"/>
                    <a:pt x="3584" y="34951"/>
                  </a:cubicBezTo>
                  <a:cubicBezTo>
                    <a:pt x="3675" y="34671"/>
                    <a:pt x="3772" y="34391"/>
                    <a:pt x="3866" y="34113"/>
                  </a:cubicBezTo>
                  <a:cubicBezTo>
                    <a:pt x="4046" y="33571"/>
                    <a:pt x="4176" y="33015"/>
                    <a:pt x="4343" y="32469"/>
                  </a:cubicBezTo>
                  <a:cubicBezTo>
                    <a:pt x="4455" y="32107"/>
                    <a:pt x="4587" y="31750"/>
                    <a:pt x="4707" y="31389"/>
                  </a:cubicBezTo>
                  <a:cubicBezTo>
                    <a:pt x="4765" y="31210"/>
                    <a:pt x="4812" y="31027"/>
                    <a:pt x="4859" y="30844"/>
                  </a:cubicBezTo>
                  <a:cubicBezTo>
                    <a:pt x="4904" y="30665"/>
                    <a:pt x="4951" y="30488"/>
                    <a:pt x="5003" y="30311"/>
                  </a:cubicBezTo>
                  <a:cubicBezTo>
                    <a:pt x="5030" y="30216"/>
                    <a:pt x="5058" y="30121"/>
                    <a:pt x="5083" y="30025"/>
                  </a:cubicBezTo>
                  <a:cubicBezTo>
                    <a:pt x="5104" y="29946"/>
                    <a:pt x="5118" y="29866"/>
                    <a:pt x="5132" y="29785"/>
                  </a:cubicBezTo>
                  <a:cubicBezTo>
                    <a:pt x="5162" y="29597"/>
                    <a:pt x="5189" y="29409"/>
                    <a:pt x="5208" y="29220"/>
                  </a:cubicBezTo>
                  <a:cubicBezTo>
                    <a:pt x="5224" y="29035"/>
                    <a:pt x="5234" y="28852"/>
                    <a:pt x="5241" y="28668"/>
                  </a:cubicBezTo>
                  <a:cubicBezTo>
                    <a:pt x="5247" y="28501"/>
                    <a:pt x="5247" y="28332"/>
                    <a:pt x="5256" y="28165"/>
                  </a:cubicBezTo>
                  <a:cubicBezTo>
                    <a:pt x="5269" y="28008"/>
                    <a:pt x="5287" y="27849"/>
                    <a:pt x="5292" y="27691"/>
                  </a:cubicBezTo>
                  <a:cubicBezTo>
                    <a:pt x="5298" y="27544"/>
                    <a:pt x="5291" y="27398"/>
                    <a:pt x="5275" y="27252"/>
                  </a:cubicBezTo>
                  <a:cubicBezTo>
                    <a:pt x="5258" y="27100"/>
                    <a:pt x="5234" y="26949"/>
                    <a:pt x="5214" y="26798"/>
                  </a:cubicBezTo>
                  <a:cubicBezTo>
                    <a:pt x="5195" y="26653"/>
                    <a:pt x="5177" y="26507"/>
                    <a:pt x="5158" y="26363"/>
                  </a:cubicBezTo>
                  <a:cubicBezTo>
                    <a:pt x="5117" y="26037"/>
                    <a:pt x="5065" y="25715"/>
                    <a:pt x="4990" y="25396"/>
                  </a:cubicBezTo>
                  <a:cubicBezTo>
                    <a:pt x="4908" y="25041"/>
                    <a:pt x="4803" y="24694"/>
                    <a:pt x="4698" y="24346"/>
                  </a:cubicBezTo>
                  <a:cubicBezTo>
                    <a:pt x="4593" y="24007"/>
                    <a:pt x="4468" y="23679"/>
                    <a:pt x="4349" y="23344"/>
                  </a:cubicBezTo>
                  <a:cubicBezTo>
                    <a:pt x="4288" y="23169"/>
                    <a:pt x="4225" y="22995"/>
                    <a:pt x="4158" y="22822"/>
                  </a:cubicBezTo>
                  <a:cubicBezTo>
                    <a:pt x="4092" y="22646"/>
                    <a:pt x="4024" y="22472"/>
                    <a:pt x="3962" y="22297"/>
                  </a:cubicBezTo>
                  <a:lnTo>
                    <a:pt x="3962" y="22297"/>
                  </a:lnTo>
                  <a:lnTo>
                    <a:pt x="3970" y="22318"/>
                  </a:lnTo>
                  <a:cubicBezTo>
                    <a:pt x="3876" y="22021"/>
                    <a:pt x="3798" y="21723"/>
                    <a:pt x="3733" y="21419"/>
                  </a:cubicBezTo>
                  <a:lnTo>
                    <a:pt x="3733" y="21419"/>
                  </a:lnTo>
                  <a:lnTo>
                    <a:pt x="3734" y="21421"/>
                  </a:lnTo>
                  <a:cubicBezTo>
                    <a:pt x="3702" y="21256"/>
                    <a:pt x="3674" y="21090"/>
                    <a:pt x="3650" y="20924"/>
                  </a:cubicBezTo>
                  <a:cubicBezTo>
                    <a:pt x="3626" y="20762"/>
                    <a:pt x="3612" y="20598"/>
                    <a:pt x="3598" y="20436"/>
                  </a:cubicBezTo>
                  <a:cubicBezTo>
                    <a:pt x="3578" y="20100"/>
                    <a:pt x="3564" y="19768"/>
                    <a:pt x="3575" y="19433"/>
                  </a:cubicBezTo>
                  <a:lnTo>
                    <a:pt x="3575" y="19433"/>
                  </a:lnTo>
                  <a:cubicBezTo>
                    <a:pt x="3575" y="19433"/>
                    <a:pt x="3574" y="19435"/>
                    <a:pt x="3574" y="19436"/>
                  </a:cubicBezTo>
                  <a:lnTo>
                    <a:pt x="3574" y="19436"/>
                  </a:lnTo>
                  <a:cubicBezTo>
                    <a:pt x="3576" y="19431"/>
                    <a:pt x="3576" y="19425"/>
                    <a:pt x="3576" y="19420"/>
                  </a:cubicBezTo>
                  <a:lnTo>
                    <a:pt x="3576" y="19417"/>
                  </a:lnTo>
                  <a:cubicBezTo>
                    <a:pt x="3582" y="19329"/>
                    <a:pt x="3586" y="19241"/>
                    <a:pt x="3601" y="19155"/>
                  </a:cubicBezTo>
                  <a:cubicBezTo>
                    <a:pt x="3615" y="19069"/>
                    <a:pt x="3630" y="18982"/>
                    <a:pt x="3647" y="18896"/>
                  </a:cubicBezTo>
                  <a:cubicBezTo>
                    <a:pt x="3692" y="18707"/>
                    <a:pt x="3738" y="18520"/>
                    <a:pt x="3786" y="18331"/>
                  </a:cubicBezTo>
                  <a:cubicBezTo>
                    <a:pt x="3834" y="18135"/>
                    <a:pt x="3876" y="17939"/>
                    <a:pt x="3917" y="17740"/>
                  </a:cubicBezTo>
                  <a:lnTo>
                    <a:pt x="3917" y="17740"/>
                  </a:lnTo>
                  <a:cubicBezTo>
                    <a:pt x="3915" y="17747"/>
                    <a:pt x="3913" y="17756"/>
                    <a:pt x="3912" y="17763"/>
                  </a:cubicBezTo>
                  <a:cubicBezTo>
                    <a:pt x="3942" y="17627"/>
                    <a:pt x="3974" y="17493"/>
                    <a:pt x="4014" y="17359"/>
                  </a:cubicBezTo>
                  <a:cubicBezTo>
                    <a:pt x="4055" y="17226"/>
                    <a:pt x="4098" y="17089"/>
                    <a:pt x="4141" y="16956"/>
                  </a:cubicBezTo>
                  <a:cubicBezTo>
                    <a:pt x="4218" y="16712"/>
                    <a:pt x="4296" y="16467"/>
                    <a:pt x="4349" y="16219"/>
                  </a:cubicBezTo>
                  <a:cubicBezTo>
                    <a:pt x="4405" y="15962"/>
                    <a:pt x="4454" y="15702"/>
                    <a:pt x="4505" y="15444"/>
                  </a:cubicBezTo>
                  <a:cubicBezTo>
                    <a:pt x="4519" y="15364"/>
                    <a:pt x="4535" y="15283"/>
                    <a:pt x="4551" y="15203"/>
                  </a:cubicBezTo>
                  <a:cubicBezTo>
                    <a:pt x="4557" y="15147"/>
                    <a:pt x="4568" y="15091"/>
                    <a:pt x="4582" y="15037"/>
                  </a:cubicBezTo>
                  <a:lnTo>
                    <a:pt x="4585" y="15018"/>
                  </a:lnTo>
                  <a:cubicBezTo>
                    <a:pt x="4586" y="15012"/>
                    <a:pt x="4587" y="15005"/>
                    <a:pt x="4589" y="14999"/>
                  </a:cubicBezTo>
                  <a:cubicBezTo>
                    <a:pt x="4607" y="14917"/>
                    <a:pt x="4629" y="14838"/>
                    <a:pt x="4653" y="14756"/>
                  </a:cubicBezTo>
                  <a:cubicBezTo>
                    <a:pt x="4677" y="14679"/>
                    <a:pt x="4699" y="14601"/>
                    <a:pt x="4723" y="14521"/>
                  </a:cubicBezTo>
                  <a:cubicBezTo>
                    <a:pt x="4726" y="14508"/>
                    <a:pt x="4731" y="14494"/>
                    <a:pt x="4734" y="14482"/>
                  </a:cubicBezTo>
                  <a:cubicBezTo>
                    <a:pt x="4778" y="14327"/>
                    <a:pt x="4827" y="14172"/>
                    <a:pt x="4873" y="14016"/>
                  </a:cubicBezTo>
                  <a:cubicBezTo>
                    <a:pt x="4883" y="13980"/>
                    <a:pt x="4892" y="13944"/>
                    <a:pt x="4901" y="13906"/>
                  </a:cubicBezTo>
                  <a:cubicBezTo>
                    <a:pt x="4927" y="13794"/>
                    <a:pt x="4950" y="13684"/>
                    <a:pt x="4968" y="13571"/>
                  </a:cubicBezTo>
                  <a:cubicBezTo>
                    <a:pt x="5004" y="13344"/>
                    <a:pt x="5016" y="13113"/>
                    <a:pt x="5025" y="12884"/>
                  </a:cubicBezTo>
                  <a:cubicBezTo>
                    <a:pt x="5040" y="12519"/>
                    <a:pt x="5039" y="12153"/>
                    <a:pt x="5028" y="11786"/>
                  </a:cubicBezTo>
                  <a:cubicBezTo>
                    <a:pt x="5017" y="11423"/>
                    <a:pt x="4995" y="11059"/>
                    <a:pt x="4951" y="10698"/>
                  </a:cubicBezTo>
                  <a:cubicBezTo>
                    <a:pt x="4907" y="10327"/>
                    <a:pt x="4842" y="9960"/>
                    <a:pt x="4773" y="9592"/>
                  </a:cubicBezTo>
                  <a:cubicBezTo>
                    <a:pt x="4703" y="9224"/>
                    <a:pt x="4612" y="8861"/>
                    <a:pt x="4536" y="8494"/>
                  </a:cubicBezTo>
                  <a:lnTo>
                    <a:pt x="4536" y="8494"/>
                  </a:lnTo>
                  <a:cubicBezTo>
                    <a:pt x="4537" y="8498"/>
                    <a:pt x="4538" y="8503"/>
                    <a:pt x="4541" y="8507"/>
                  </a:cubicBezTo>
                  <a:cubicBezTo>
                    <a:pt x="4479" y="8190"/>
                    <a:pt x="4418" y="7874"/>
                    <a:pt x="4350" y="7560"/>
                  </a:cubicBezTo>
                  <a:cubicBezTo>
                    <a:pt x="4286" y="7258"/>
                    <a:pt x="4211" y="6957"/>
                    <a:pt x="4144" y="6654"/>
                  </a:cubicBezTo>
                  <a:lnTo>
                    <a:pt x="4144" y="6654"/>
                  </a:lnTo>
                  <a:cubicBezTo>
                    <a:pt x="4144" y="6658"/>
                    <a:pt x="4145" y="6662"/>
                    <a:pt x="4145" y="6665"/>
                  </a:cubicBezTo>
                  <a:lnTo>
                    <a:pt x="4145" y="6665"/>
                  </a:lnTo>
                  <a:cubicBezTo>
                    <a:pt x="4105" y="6469"/>
                    <a:pt x="4069" y="6274"/>
                    <a:pt x="4040" y="6074"/>
                  </a:cubicBezTo>
                  <a:cubicBezTo>
                    <a:pt x="4006" y="5842"/>
                    <a:pt x="3974" y="5608"/>
                    <a:pt x="3940" y="5374"/>
                  </a:cubicBezTo>
                  <a:cubicBezTo>
                    <a:pt x="3910" y="5167"/>
                    <a:pt x="3885" y="4960"/>
                    <a:pt x="3862" y="4753"/>
                  </a:cubicBezTo>
                  <a:cubicBezTo>
                    <a:pt x="3839" y="4554"/>
                    <a:pt x="3828" y="4353"/>
                    <a:pt x="3814" y="4153"/>
                  </a:cubicBezTo>
                  <a:cubicBezTo>
                    <a:pt x="3797" y="3860"/>
                    <a:pt x="3778" y="3568"/>
                    <a:pt x="3780" y="3274"/>
                  </a:cubicBezTo>
                  <a:cubicBezTo>
                    <a:pt x="3783" y="2974"/>
                    <a:pt x="3792" y="2672"/>
                    <a:pt x="3810" y="2371"/>
                  </a:cubicBezTo>
                  <a:lnTo>
                    <a:pt x="3810" y="2371"/>
                  </a:lnTo>
                  <a:cubicBezTo>
                    <a:pt x="3820" y="2262"/>
                    <a:pt x="3829" y="2153"/>
                    <a:pt x="3843" y="2043"/>
                  </a:cubicBezTo>
                  <a:cubicBezTo>
                    <a:pt x="3857" y="1936"/>
                    <a:pt x="3874" y="1831"/>
                    <a:pt x="3892" y="1722"/>
                  </a:cubicBezTo>
                  <a:cubicBezTo>
                    <a:pt x="3930" y="1533"/>
                    <a:pt x="4130" y="792"/>
                    <a:pt x="4192" y="608"/>
                  </a:cubicBezTo>
                  <a:cubicBezTo>
                    <a:pt x="4192" y="608"/>
                    <a:pt x="4192" y="608"/>
                    <a:pt x="4192" y="608"/>
                  </a:cubicBezTo>
                  <a:cubicBezTo>
                    <a:pt x="4195" y="608"/>
                    <a:pt x="4345" y="359"/>
                    <a:pt x="4375" y="359"/>
                  </a:cubicBezTo>
                  <a:close/>
                  <a:moveTo>
                    <a:pt x="3870" y="450"/>
                  </a:moveTo>
                  <a:lnTo>
                    <a:pt x="3870" y="450"/>
                  </a:lnTo>
                  <a:cubicBezTo>
                    <a:pt x="3814" y="602"/>
                    <a:pt x="3764" y="756"/>
                    <a:pt x="3717" y="911"/>
                  </a:cubicBezTo>
                  <a:cubicBezTo>
                    <a:pt x="3669" y="1067"/>
                    <a:pt x="3634" y="1227"/>
                    <a:pt x="3596" y="1384"/>
                  </a:cubicBezTo>
                  <a:cubicBezTo>
                    <a:pt x="3556" y="1546"/>
                    <a:pt x="3529" y="1710"/>
                    <a:pt x="3503" y="1872"/>
                  </a:cubicBezTo>
                  <a:cubicBezTo>
                    <a:pt x="3475" y="2037"/>
                    <a:pt x="3458" y="2202"/>
                    <a:pt x="3451" y="2368"/>
                  </a:cubicBezTo>
                  <a:cubicBezTo>
                    <a:pt x="3432" y="2694"/>
                    <a:pt x="3419" y="3022"/>
                    <a:pt x="3423" y="3349"/>
                  </a:cubicBezTo>
                  <a:cubicBezTo>
                    <a:pt x="3425" y="3539"/>
                    <a:pt x="3430" y="3728"/>
                    <a:pt x="3439" y="3917"/>
                  </a:cubicBezTo>
                  <a:cubicBezTo>
                    <a:pt x="3451" y="4108"/>
                    <a:pt x="3459" y="4300"/>
                    <a:pt x="3477" y="4493"/>
                  </a:cubicBezTo>
                  <a:cubicBezTo>
                    <a:pt x="3512" y="4882"/>
                    <a:pt x="3563" y="5268"/>
                    <a:pt x="3617" y="5654"/>
                  </a:cubicBezTo>
                  <a:cubicBezTo>
                    <a:pt x="3668" y="6020"/>
                    <a:pt x="3714" y="6390"/>
                    <a:pt x="3798" y="6752"/>
                  </a:cubicBezTo>
                  <a:cubicBezTo>
                    <a:pt x="3883" y="7126"/>
                    <a:pt x="3974" y="7497"/>
                    <a:pt x="4052" y="7874"/>
                  </a:cubicBezTo>
                  <a:cubicBezTo>
                    <a:pt x="4051" y="7872"/>
                    <a:pt x="4050" y="7870"/>
                    <a:pt x="4050" y="7868"/>
                  </a:cubicBezTo>
                  <a:lnTo>
                    <a:pt x="4050" y="7868"/>
                  </a:lnTo>
                  <a:cubicBezTo>
                    <a:pt x="4099" y="8115"/>
                    <a:pt x="4144" y="8363"/>
                    <a:pt x="4195" y="8609"/>
                  </a:cubicBezTo>
                  <a:cubicBezTo>
                    <a:pt x="4249" y="8871"/>
                    <a:pt x="4309" y="9134"/>
                    <a:pt x="4367" y="9394"/>
                  </a:cubicBezTo>
                  <a:lnTo>
                    <a:pt x="4366" y="9393"/>
                  </a:lnTo>
                  <a:lnTo>
                    <a:pt x="4366" y="9393"/>
                  </a:lnTo>
                  <a:cubicBezTo>
                    <a:pt x="4429" y="9698"/>
                    <a:pt x="4485" y="10004"/>
                    <a:pt x="4533" y="10312"/>
                  </a:cubicBezTo>
                  <a:cubicBezTo>
                    <a:pt x="4582" y="10608"/>
                    <a:pt x="4615" y="10902"/>
                    <a:pt x="4639" y="11200"/>
                  </a:cubicBezTo>
                  <a:lnTo>
                    <a:pt x="4639" y="11194"/>
                  </a:lnTo>
                  <a:cubicBezTo>
                    <a:pt x="4640" y="11202"/>
                    <a:pt x="4641" y="11210"/>
                    <a:pt x="4641" y="11218"/>
                  </a:cubicBezTo>
                  <a:cubicBezTo>
                    <a:pt x="4661" y="11554"/>
                    <a:pt x="4676" y="11890"/>
                    <a:pt x="4677" y="12225"/>
                  </a:cubicBezTo>
                  <a:cubicBezTo>
                    <a:pt x="4678" y="12554"/>
                    <a:pt x="4669" y="12882"/>
                    <a:pt x="4649" y="13208"/>
                  </a:cubicBezTo>
                  <a:cubicBezTo>
                    <a:pt x="4637" y="13362"/>
                    <a:pt x="4617" y="13513"/>
                    <a:pt x="4588" y="13662"/>
                  </a:cubicBezTo>
                  <a:cubicBezTo>
                    <a:pt x="4558" y="13801"/>
                    <a:pt x="4517" y="13936"/>
                    <a:pt x="4486" y="14074"/>
                  </a:cubicBezTo>
                  <a:cubicBezTo>
                    <a:pt x="4484" y="14086"/>
                    <a:pt x="4481" y="14097"/>
                    <a:pt x="4479" y="14108"/>
                  </a:cubicBezTo>
                  <a:cubicBezTo>
                    <a:pt x="4475" y="14110"/>
                    <a:pt x="4470" y="14110"/>
                    <a:pt x="4466" y="14113"/>
                  </a:cubicBezTo>
                  <a:cubicBezTo>
                    <a:pt x="4453" y="14171"/>
                    <a:pt x="4446" y="14235"/>
                    <a:pt x="4417" y="14285"/>
                  </a:cubicBezTo>
                  <a:lnTo>
                    <a:pt x="4413" y="14294"/>
                  </a:lnTo>
                  <a:cubicBezTo>
                    <a:pt x="4406" y="14316"/>
                    <a:pt x="4400" y="14337"/>
                    <a:pt x="4394" y="14360"/>
                  </a:cubicBezTo>
                  <a:cubicBezTo>
                    <a:pt x="4374" y="14445"/>
                    <a:pt x="4354" y="14528"/>
                    <a:pt x="4333" y="14613"/>
                  </a:cubicBezTo>
                  <a:cubicBezTo>
                    <a:pt x="4300" y="14741"/>
                    <a:pt x="4259" y="14868"/>
                    <a:pt x="4229" y="14999"/>
                  </a:cubicBezTo>
                  <a:cubicBezTo>
                    <a:pt x="4226" y="15012"/>
                    <a:pt x="4222" y="15024"/>
                    <a:pt x="4216" y="15036"/>
                  </a:cubicBezTo>
                  <a:cubicBezTo>
                    <a:pt x="4210" y="15077"/>
                    <a:pt x="4202" y="15119"/>
                    <a:pt x="4194" y="15162"/>
                  </a:cubicBezTo>
                  <a:cubicBezTo>
                    <a:pt x="4136" y="15468"/>
                    <a:pt x="4075" y="15774"/>
                    <a:pt x="4014" y="16080"/>
                  </a:cubicBezTo>
                  <a:cubicBezTo>
                    <a:pt x="4015" y="16074"/>
                    <a:pt x="4016" y="16065"/>
                    <a:pt x="4017" y="16057"/>
                  </a:cubicBezTo>
                  <a:lnTo>
                    <a:pt x="4017" y="16057"/>
                  </a:lnTo>
                  <a:cubicBezTo>
                    <a:pt x="3986" y="16204"/>
                    <a:pt x="3953" y="16348"/>
                    <a:pt x="3910" y="16492"/>
                  </a:cubicBezTo>
                  <a:cubicBezTo>
                    <a:pt x="3864" y="16645"/>
                    <a:pt x="3815" y="16797"/>
                    <a:pt x="3767" y="16949"/>
                  </a:cubicBezTo>
                  <a:cubicBezTo>
                    <a:pt x="3719" y="17098"/>
                    <a:pt x="3674" y="17247"/>
                    <a:pt x="3630" y="17398"/>
                  </a:cubicBezTo>
                  <a:cubicBezTo>
                    <a:pt x="3589" y="17538"/>
                    <a:pt x="3563" y="17682"/>
                    <a:pt x="3534" y="17823"/>
                  </a:cubicBezTo>
                  <a:lnTo>
                    <a:pt x="3534" y="17823"/>
                  </a:lnTo>
                  <a:cubicBezTo>
                    <a:pt x="3535" y="17818"/>
                    <a:pt x="3537" y="17814"/>
                    <a:pt x="3539" y="17810"/>
                  </a:cubicBezTo>
                  <a:lnTo>
                    <a:pt x="3539" y="17810"/>
                  </a:lnTo>
                  <a:cubicBezTo>
                    <a:pt x="3470" y="18136"/>
                    <a:pt x="3382" y="18457"/>
                    <a:pt x="3305" y="18781"/>
                  </a:cubicBezTo>
                  <a:cubicBezTo>
                    <a:pt x="3232" y="19103"/>
                    <a:pt x="3201" y="19434"/>
                    <a:pt x="3210" y="19763"/>
                  </a:cubicBezTo>
                  <a:cubicBezTo>
                    <a:pt x="3214" y="19948"/>
                    <a:pt x="3221" y="20134"/>
                    <a:pt x="3231" y="20319"/>
                  </a:cubicBezTo>
                  <a:cubicBezTo>
                    <a:pt x="3245" y="20517"/>
                    <a:pt x="3262" y="20713"/>
                    <a:pt x="3286" y="20910"/>
                  </a:cubicBezTo>
                  <a:cubicBezTo>
                    <a:pt x="3332" y="21273"/>
                    <a:pt x="3402" y="21632"/>
                    <a:pt x="3497" y="21984"/>
                  </a:cubicBezTo>
                  <a:cubicBezTo>
                    <a:pt x="3543" y="22157"/>
                    <a:pt x="3593" y="22329"/>
                    <a:pt x="3653" y="22497"/>
                  </a:cubicBezTo>
                  <a:cubicBezTo>
                    <a:pt x="3714" y="22673"/>
                    <a:pt x="3783" y="22847"/>
                    <a:pt x="3850" y="23021"/>
                  </a:cubicBezTo>
                  <a:cubicBezTo>
                    <a:pt x="3914" y="23188"/>
                    <a:pt x="3975" y="23358"/>
                    <a:pt x="4034" y="23527"/>
                  </a:cubicBezTo>
                  <a:cubicBezTo>
                    <a:pt x="4096" y="23700"/>
                    <a:pt x="4161" y="23873"/>
                    <a:pt x="4223" y="24048"/>
                  </a:cubicBezTo>
                  <a:cubicBezTo>
                    <a:pt x="4221" y="24044"/>
                    <a:pt x="4219" y="24040"/>
                    <a:pt x="4218" y="24036"/>
                  </a:cubicBezTo>
                  <a:lnTo>
                    <a:pt x="4218" y="24036"/>
                  </a:lnTo>
                  <a:cubicBezTo>
                    <a:pt x="4313" y="24311"/>
                    <a:pt x="4396" y="24588"/>
                    <a:pt x="4478" y="24866"/>
                  </a:cubicBezTo>
                  <a:cubicBezTo>
                    <a:pt x="4561" y="25151"/>
                    <a:pt x="4637" y="25436"/>
                    <a:pt x="4697" y="25725"/>
                  </a:cubicBezTo>
                  <a:cubicBezTo>
                    <a:pt x="4747" y="25986"/>
                    <a:pt x="4783" y="26249"/>
                    <a:pt x="4816" y="26512"/>
                  </a:cubicBezTo>
                  <a:cubicBezTo>
                    <a:pt x="4837" y="26670"/>
                    <a:pt x="4857" y="26829"/>
                    <a:pt x="4877" y="26986"/>
                  </a:cubicBezTo>
                  <a:cubicBezTo>
                    <a:pt x="4898" y="27134"/>
                    <a:pt x="4921" y="27282"/>
                    <a:pt x="4933" y="27430"/>
                  </a:cubicBezTo>
                  <a:cubicBezTo>
                    <a:pt x="4940" y="27571"/>
                    <a:pt x="4933" y="27710"/>
                    <a:pt x="4925" y="27851"/>
                  </a:cubicBezTo>
                  <a:lnTo>
                    <a:pt x="4925" y="27850"/>
                  </a:lnTo>
                  <a:cubicBezTo>
                    <a:pt x="4910" y="28049"/>
                    <a:pt x="4890" y="28247"/>
                    <a:pt x="4888" y="28446"/>
                  </a:cubicBezTo>
                  <a:cubicBezTo>
                    <a:pt x="4885" y="28623"/>
                    <a:pt x="4880" y="28800"/>
                    <a:pt x="4870" y="28977"/>
                  </a:cubicBezTo>
                  <a:cubicBezTo>
                    <a:pt x="4849" y="29247"/>
                    <a:pt x="4815" y="29515"/>
                    <a:pt x="4771" y="29784"/>
                  </a:cubicBezTo>
                  <a:cubicBezTo>
                    <a:pt x="4753" y="29875"/>
                    <a:pt x="4733" y="29967"/>
                    <a:pt x="4706" y="30056"/>
                  </a:cubicBezTo>
                  <a:cubicBezTo>
                    <a:pt x="4680" y="30147"/>
                    <a:pt x="4652" y="30239"/>
                    <a:pt x="4626" y="30330"/>
                  </a:cubicBezTo>
                  <a:cubicBezTo>
                    <a:pt x="4576" y="30497"/>
                    <a:pt x="4536" y="30665"/>
                    <a:pt x="4494" y="30834"/>
                  </a:cubicBezTo>
                  <a:cubicBezTo>
                    <a:pt x="4451" y="31002"/>
                    <a:pt x="4403" y="31174"/>
                    <a:pt x="4347" y="31342"/>
                  </a:cubicBezTo>
                  <a:cubicBezTo>
                    <a:pt x="4286" y="31527"/>
                    <a:pt x="4222" y="31709"/>
                    <a:pt x="4159" y="31893"/>
                  </a:cubicBezTo>
                  <a:cubicBezTo>
                    <a:pt x="4100" y="32064"/>
                    <a:pt x="4042" y="32234"/>
                    <a:pt x="3990" y="32408"/>
                  </a:cubicBezTo>
                  <a:cubicBezTo>
                    <a:pt x="3937" y="32585"/>
                    <a:pt x="3886" y="32761"/>
                    <a:pt x="3836" y="32940"/>
                  </a:cubicBezTo>
                  <a:cubicBezTo>
                    <a:pt x="3790" y="33103"/>
                    <a:pt x="3745" y="33267"/>
                    <a:pt x="3699" y="33431"/>
                  </a:cubicBezTo>
                  <a:cubicBezTo>
                    <a:pt x="3650" y="33601"/>
                    <a:pt x="3605" y="33774"/>
                    <a:pt x="3549" y="33941"/>
                  </a:cubicBezTo>
                  <a:cubicBezTo>
                    <a:pt x="3425" y="34307"/>
                    <a:pt x="3297" y="34671"/>
                    <a:pt x="3183" y="35041"/>
                  </a:cubicBezTo>
                  <a:cubicBezTo>
                    <a:pt x="3072" y="35395"/>
                    <a:pt x="2986" y="35756"/>
                    <a:pt x="2926" y="36121"/>
                  </a:cubicBezTo>
                  <a:cubicBezTo>
                    <a:pt x="2865" y="36500"/>
                    <a:pt x="2830" y="36881"/>
                    <a:pt x="2796" y="37264"/>
                  </a:cubicBezTo>
                  <a:cubicBezTo>
                    <a:pt x="2764" y="37642"/>
                    <a:pt x="2741" y="38018"/>
                    <a:pt x="2756" y="38397"/>
                  </a:cubicBezTo>
                  <a:cubicBezTo>
                    <a:pt x="2764" y="38584"/>
                    <a:pt x="2770" y="38771"/>
                    <a:pt x="2787" y="38958"/>
                  </a:cubicBezTo>
                  <a:cubicBezTo>
                    <a:pt x="2805" y="39144"/>
                    <a:pt x="2821" y="39334"/>
                    <a:pt x="2861" y="39516"/>
                  </a:cubicBezTo>
                  <a:cubicBezTo>
                    <a:pt x="2883" y="39613"/>
                    <a:pt x="2904" y="39707"/>
                    <a:pt x="2929" y="39800"/>
                  </a:cubicBezTo>
                  <a:cubicBezTo>
                    <a:pt x="2956" y="39897"/>
                    <a:pt x="2983" y="39989"/>
                    <a:pt x="3014" y="40083"/>
                  </a:cubicBezTo>
                  <a:cubicBezTo>
                    <a:pt x="3070" y="40256"/>
                    <a:pt x="3134" y="40424"/>
                    <a:pt x="3205" y="40590"/>
                  </a:cubicBezTo>
                  <a:cubicBezTo>
                    <a:pt x="3355" y="40944"/>
                    <a:pt x="3527" y="41288"/>
                    <a:pt x="3707" y="41627"/>
                  </a:cubicBezTo>
                  <a:cubicBezTo>
                    <a:pt x="3787" y="41776"/>
                    <a:pt x="3871" y="41925"/>
                    <a:pt x="3964" y="42066"/>
                  </a:cubicBezTo>
                  <a:cubicBezTo>
                    <a:pt x="4035" y="42172"/>
                    <a:pt x="4110" y="42277"/>
                    <a:pt x="4183" y="42383"/>
                  </a:cubicBezTo>
                  <a:cubicBezTo>
                    <a:pt x="4078" y="42375"/>
                    <a:pt x="3975" y="42367"/>
                    <a:pt x="3870" y="42352"/>
                  </a:cubicBezTo>
                  <a:cubicBezTo>
                    <a:pt x="3813" y="42339"/>
                    <a:pt x="3756" y="42327"/>
                    <a:pt x="3700" y="42312"/>
                  </a:cubicBezTo>
                  <a:cubicBezTo>
                    <a:pt x="3694" y="42310"/>
                    <a:pt x="3687" y="42308"/>
                    <a:pt x="3681" y="42307"/>
                  </a:cubicBezTo>
                  <a:lnTo>
                    <a:pt x="3682" y="42307"/>
                  </a:lnTo>
                  <a:cubicBezTo>
                    <a:pt x="3676" y="42306"/>
                    <a:pt x="3671" y="42304"/>
                    <a:pt x="3665" y="42302"/>
                  </a:cubicBezTo>
                  <a:lnTo>
                    <a:pt x="3662" y="42302"/>
                  </a:lnTo>
                  <a:cubicBezTo>
                    <a:pt x="3647" y="42296"/>
                    <a:pt x="3630" y="42290"/>
                    <a:pt x="3614" y="42286"/>
                  </a:cubicBezTo>
                  <a:lnTo>
                    <a:pt x="3614" y="42286"/>
                  </a:lnTo>
                  <a:lnTo>
                    <a:pt x="3616" y="42288"/>
                  </a:lnTo>
                  <a:cubicBezTo>
                    <a:pt x="3423" y="42229"/>
                    <a:pt x="3234" y="42160"/>
                    <a:pt x="3051" y="42081"/>
                  </a:cubicBezTo>
                  <a:cubicBezTo>
                    <a:pt x="3049" y="42081"/>
                    <a:pt x="3047" y="42080"/>
                    <a:pt x="3043" y="42080"/>
                  </a:cubicBezTo>
                  <a:lnTo>
                    <a:pt x="3043" y="42080"/>
                  </a:lnTo>
                  <a:lnTo>
                    <a:pt x="3045" y="42081"/>
                  </a:lnTo>
                  <a:cubicBezTo>
                    <a:pt x="3043" y="42081"/>
                    <a:pt x="3042" y="42080"/>
                    <a:pt x="3041" y="42079"/>
                  </a:cubicBezTo>
                  <a:cubicBezTo>
                    <a:pt x="2948" y="42053"/>
                    <a:pt x="2864" y="41990"/>
                    <a:pt x="2784" y="41937"/>
                  </a:cubicBezTo>
                  <a:cubicBezTo>
                    <a:pt x="2657" y="41853"/>
                    <a:pt x="2537" y="41760"/>
                    <a:pt x="2421" y="41661"/>
                  </a:cubicBezTo>
                  <a:cubicBezTo>
                    <a:pt x="2419" y="41661"/>
                    <a:pt x="2418" y="41660"/>
                    <a:pt x="2415" y="41658"/>
                  </a:cubicBezTo>
                  <a:cubicBezTo>
                    <a:pt x="2349" y="41617"/>
                    <a:pt x="2291" y="41559"/>
                    <a:pt x="2235" y="41506"/>
                  </a:cubicBezTo>
                  <a:cubicBezTo>
                    <a:pt x="2202" y="41477"/>
                    <a:pt x="2171" y="41445"/>
                    <a:pt x="2142" y="41414"/>
                  </a:cubicBezTo>
                  <a:cubicBezTo>
                    <a:pt x="2137" y="41409"/>
                    <a:pt x="2132" y="41404"/>
                    <a:pt x="2128" y="41398"/>
                  </a:cubicBezTo>
                  <a:lnTo>
                    <a:pt x="2127" y="41398"/>
                  </a:lnTo>
                  <a:cubicBezTo>
                    <a:pt x="2101" y="41373"/>
                    <a:pt x="2078" y="41344"/>
                    <a:pt x="2061" y="41311"/>
                  </a:cubicBezTo>
                  <a:cubicBezTo>
                    <a:pt x="2060" y="41308"/>
                    <a:pt x="2058" y="41305"/>
                    <a:pt x="2057" y="41302"/>
                  </a:cubicBezTo>
                  <a:cubicBezTo>
                    <a:pt x="2049" y="41290"/>
                    <a:pt x="2039" y="41280"/>
                    <a:pt x="2031" y="41268"/>
                  </a:cubicBezTo>
                  <a:cubicBezTo>
                    <a:pt x="1883" y="41072"/>
                    <a:pt x="1734" y="40876"/>
                    <a:pt x="1586" y="40682"/>
                  </a:cubicBezTo>
                  <a:cubicBezTo>
                    <a:pt x="1586" y="40681"/>
                    <a:pt x="1586" y="40681"/>
                    <a:pt x="1584" y="40679"/>
                  </a:cubicBezTo>
                  <a:cubicBezTo>
                    <a:pt x="1583" y="40678"/>
                    <a:pt x="1583" y="40678"/>
                    <a:pt x="1582" y="40677"/>
                  </a:cubicBezTo>
                  <a:lnTo>
                    <a:pt x="1583" y="40677"/>
                  </a:lnTo>
                  <a:cubicBezTo>
                    <a:pt x="1496" y="40558"/>
                    <a:pt x="1409" y="40438"/>
                    <a:pt x="1333" y="40315"/>
                  </a:cubicBezTo>
                  <a:cubicBezTo>
                    <a:pt x="1251" y="40181"/>
                    <a:pt x="1173" y="40047"/>
                    <a:pt x="1093" y="39911"/>
                  </a:cubicBezTo>
                  <a:lnTo>
                    <a:pt x="1093" y="39911"/>
                  </a:lnTo>
                  <a:cubicBezTo>
                    <a:pt x="1097" y="39917"/>
                    <a:pt x="1100" y="39922"/>
                    <a:pt x="1104" y="39927"/>
                  </a:cubicBezTo>
                  <a:cubicBezTo>
                    <a:pt x="1033" y="39796"/>
                    <a:pt x="960" y="39664"/>
                    <a:pt x="898" y="39531"/>
                  </a:cubicBezTo>
                  <a:cubicBezTo>
                    <a:pt x="867" y="39465"/>
                    <a:pt x="834" y="39401"/>
                    <a:pt x="807" y="39336"/>
                  </a:cubicBezTo>
                  <a:cubicBezTo>
                    <a:pt x="780" y="39267"/>
                    <a:pt x="751" y="39200"/>
                    <a:pt x="723" y="39131"/>
                  </a:cubicBezTo>
                  <a:lnTo>
                    <a:pt x="723" y="39131"/>
                  </a:lnTo>
                  <a:cubicBezTo>
                    <a:pt x="726" y="39138"/>
                    <a:pt x="729" y="39146"/>
                    <a:pt x="732" y="39153"/>
                  </a:cubicBezTo>
                  <a:cubicBezTo>
                    <a:pt x="706" y="39076"/>
                    <a:pt x="673" y="38999"/>
                    <a:pt x="651" y="38921"/>
                  </a:cubicBezTo>
                  <a:cubicBezTo>
                    <a:pt x="629" y="38843"/>
                    <a:pt x="608" y="38765"/>
                    <a:pt x="585" y="38687"/>
                  </a:cubicBezTo>
                  <a:lnTo>
                    <a:pt x="585" y="38687"/>
                  </a:lnTo>
                  <a:cubicBezTo>
                    <a:pt x="585" y="38691"/>
                    <a:pt x="586" y="38695"/>
                    <a:pt x="586" y="38698"/>
                  </a:cubicBezTo>
                  <a:cubicBezTo>
                    <a:pt x="585" y="38691"/>
                    <a:pt x="582" y="38682"/>
                    <a:pt x="581" y="38675"/>
                  </a:cubicBezTo>
                  <a:lnTo>
                    <a:pt x="581" y="38674"/>
                  </a:lnTo>
                  <a:cubicBezTo>
                    <a:pt x="545" y="38520"/>
                    <a:pt x="510" y="38365"/>
                    <a:pt x="477" y="38207"/>
                  </a:cubicBezTo>
                  <a:cubicBezTo>
                    <a:pt x="445" y="38058"/>
                    <a:pt x="422" y="37906"/>
                    <a:pt x="400" y="37753"/>
                  </a:cubicBezTo>
                  <a:lnTo>
                    <a:pt x="400" y="37764"/>
                  </a:lnTo>
                  <a:cubicBezTo>
                    <a:pt x="400" y="37760"/>
                    <a:pt x="399" y="37754"/>
                    <a:pt x="399" y="37749"/>
                  </a:cubicBezTo>
                  <a:cubicBezTo>
                    <a:pt x="399" y="37746"/>
                    <a:pt x="397" y="37744"/>
                    <a:pt x="397" y="37740"/>
                  </a:cubicBezTo>
                  <a:lnTo>
                    <a:pt x="397" y="37740"/>
                  </a:lnTo>
                  <a:cubicBezTo>
                    <a:pt x="397" y="37741"/>
                    <a:pt x="398" y="37743"/>
                    <a:pt x="398" y="37744"/>
                  </a:cubicBezTo>
                  <a:lnTo>
                    <a:pt x="398" y="37744"/>
                  </a:lnTo>
                  <a:cubicBezTo>
                    <a:pt x="386" y="37615"/>
                    <a:pt x="376" y="37486"/>
                    <a:pt x="369" y="37356"/>
                  </a:cubicBezTo>
                  <a:cubicBezTo>
                    <a:pt x="363" y="37237"/>
                    <a:pt x="363" y="37117"/>
                    <a:pt x="361" y="36996"/>
                  </a:cubicBezTo>
                  <a:cubicBezTo>
                    <a:pt x="368" y="36732"/>
                    <a:pt x="376" y="36468"/>
                    <a:pt x="406" y="36204"/>
                  </a:cubicBezTo>
                  <a:cubicBezTo>
                    <a:pt x="433" y="35946"/>
                    <a:pt x="534" y="35234"/>
                    <a:pt x="558" y="35125"/>
                  </a:cubicBezTo>
                  <a:cubicBezTo>
                    <a:pt x="581" y="35022"/>
                    <a:pt x="629" y="34835"/>
                    <a:pt x="630" y="34835"/>
                  </a:cubicBezTo>
                  <a:lnTo>
                    <a:pt x="630" y="34835"/>
                  </a:lnTo>
                  <a:cubicBezTo>
                    <a:pt x="630" y="34835"/>
                    <a:pt x="630" y="34835"/>
                    <a:pt x="630" y="34835"/>
                  </a:cubicBezTo>
                  <a:cubicBezTo>
                    <a:pt x="663" y="34730"/>
                    <a:pt x="838" y="34269"/>
                    <a:pt x="838" y="34269"/>
                  </a:cubicBezTo>
                  <a:lnTo>
                    <a:pt x="838" y="34269"/>
                  </a:lnTo>
                  <a:cubicBezTo>
                    <a:pt x="838" y="34269"/>
                    <a:pt x="838" y="34269"/>
                    <a:pt x="838" y="34269"/>
                  </a:cubicBezTo>
                  <a:cubicBezTo>
                    <a:pt x="839" y="34266"/>
                    <a:pt x="961" y="34022"/>
                    <a:pt x="1023" y="33912"/>
                  </a:cubicBezTo>
                  <a:cubicBezTo>
                    <a:pt x="1089" y="33797"/>
                    <a:pt x="1322" y="33409"/>
                    <a:pt x="1377" y="33319"/>
                  </a:cubicBezTo>
                  <a:cubicBezTo>
                    <a:pt x="1475" y="33164"/>
                    <a:pt x="1875" y="32523"/>
                    <a:pt x="1973" y="32355"/>
                  </a:cubicBezTo>
                  <a:cubicBezTo>
                    <a:pt x="2159" y="32033"/>
                    <a:pt x="2859" y="30720"/>
                    <a:pt x="2964" y="30367"/>
                  </a:cubicBezTo>
                  <a:cubicBezTo>
                    <a:pt x="2990" y="30281"/>
                    <a:pt x="3016" y="30195"/>
                    <a:pt x="3033" y="30107"/>
                  </a:cubicBezTo>
                  <a:cubicBezTo>
                    <a:pt x="3051" y="30014"/>
                    <a:pt x="3067" y="29920"/>
                    <a:pt x="3077" y="29827"/>
                  </a:cubicBezTo>
                  <a:cubicBezTo>
                    <a:pt x="3088" y="29736"/>
                    <a:pt x="3092" y="29646"/>
                    <a:pt x="3091" y="29554"/>
                  </a:cubicBezTo>
                  <a:cubicBezTo>
                    <a:pt x="3091" y="29465"/>
                    <a:pt x="3089" y="29377"/>
                    <a:pt x="3083" y="29290"/>
                  </a:cubicBezTo>
                  <a:cubicBezTo>
                    <a:pt x="3070" y="29103"/>
                    <a:pt x="3049" y="28917"/>
                    <a:pt x="3036" y="28730"/>
                  </a:cubicBezTo>
                  <a:cubicBezTo>
                    <a:pt x="3023" y="28540"/>
                    <a:pt x="3021" y="28348"/>
                    <a:pt x="3013" y="28157"/>
                  </a:cubicBezTo>
                  <a:cubicBezTo>
                    <a:pt x="3004" y="27973"/>
                    <a:pt x="2979" y="27790"/>
                    <a:pt x="2954" y="27608"/>
                  </a:cubicBezTo>
                  <a:cubicBezTo>
                    <a:pt x="2927" y="27420"/>
                    <a:pt x="2891" y="27234"/>
                    <a:pt x="2849" y="27049"/>
                  </a:cubicBezTo>
                  <a:cubicBezTo>
                    <a:pt x="2770" y="26701"/>
                    <a:pt x="2638" y="26369"/>
                    <a:pt x="2506" y="26038"/>
                  </a:cubicBezTo>
                  <a:cubicBezTo>
                    <a:pt x="2506" y="26036"/>
                    <a:pt x="2505" y="26035"/>
                    <a:pt x="2504" y="26034"/>
                  </a:cubicBezTo>
                  <a:cubicBezTo>
                    <a:pt x="2498" y="26018"/>
                    <a:pt x="2490" y="26003"/>
                    <a:pt x="2485" y="25986"/>
                  </a:cubicBezTo>
                  <a:cubicBezTo>
                    <a:pt x="2483" y="25979"/>
                    <a:pt x="2480" y="25971"/>
                    <a:pt x="2475" y="25965"/>
                  </a:cubicBezTo>
                  <a:cubicBezTo>
                    <a:pt x="2472" y="25953"/>
                    <a:pt x="2469" y="25942"/>
                    <a:pt x="2463" y="25931"/>
                  </a:cubicBezTo>
                  <a:cubicBezTo>
                    <a:pt x="2461" y="25921"/>
                    <a:pt x="2456" y="25911"/>
                    <a:pt x="2452" y="25901"/>
                  </a:cubicBezTo>
                  <a:cubicBezTo>
                    <a:pt x="2386" y="25735"/>
                    <a:pt x="2321" y="25571"/>
                    <a:pt x="2248" y="25407"/>
                  </a:cubicBezTo>
                  <a:cubicBezTo>
                    <a:pt x="2177" y="25245"/>
                    <a:pt x="2099" y="25089"/>
                    <a:pt x="2017" y="24931"/>
                  </a:cubicBezTo>
                  <a:cubicBezTo>
                    <a:pt x="1851" y="24609"/>
                    <a:pt x="1689" y="24286"/>
                    <a:pt x="1523" y="23964"/>
                  </a:cubicBezTo>
                  <a:cubicBezTo>
                    <a:pt x="1351" y="23629"/>
                    <a:pt x="1203" y="23284"/>
                    <a:pt x="1063" y="22936"/>
                  </a:cubicBezTo>
                  <a:lnTo>
                    <a:pt x="1063" y="22936"/>
                  </a:lnTo>
                  <a:cubicBezTo>
                    <a:pt x="1064" y="22940"/>
                    <a:pt x="1067" y="22944"/>
                    <a:pt x="1069" y="22948"/>
                  </a:cubicBezTo>
                  <a:lnTo>
                    <a:pt x="1069" y="22948"/>
                  </a:lnTo>
                  <a:cubicBezTo>
                    <a:pt x="980" y="22725"/>
                    <a:pt x="906" y="22497"/>
                    <a:pt x="843" y="22264"/>
                  </a:cubicBezTo>
                  <a:cubicBezTo>
                    <a:pt x="761" y="21911"/>
                    <a:pt x="690" y="21552"/>
                    <a:pt x="640" y="21188"/>
                  </a:cubicBezTo>
                  <a:cubicBezTo>
                    <a:pt x="628" y="21047"/>
                    <a:pt x="616" y="20906"/>
                    <a:pt x="608" y="20763"/>
                  </a:cubicBezTo>
                  <a:cubicBezTo>
                    <a:pt x="599" y="20616"/>
                    <a:pt x="598" y="20469"/>
                    <a:pt x="600" y="20322"/>
                  </a:cubicBezTo>
                  <a:cubicBezTo>
                    <a:pt x="609" y="20216"/>
                    <a:pt x="618" y="20110"/>
                    <a:pt x="631" y="20006"/>
                  </a:cubicBezTo>
                  <a:cubicBezTo>
                    <a:pt x="669" y="19799"/>
                    <a:pt x="716" y="19595"/>
                    <a:pt x="758" y="19387"/>
                  </a:cubicBezTo>
                  <a:cubicBezTo>
                    <a:pt x="798" y="19194"/>
                    <a:pt x="835" y="18999"/>
                    <a:pt x="883" y="18806"/>
                  </a:cubicBezTo>
                  <a:cubicBezTo>
                    <a:pt x="918" y="18688"/>
                    <a:pt x="954" y="18571"/>
                    <a:pt x="1000" y="18457"/>
                  </a:cubicBezTo>
                  <a:cubicBezTo>
                    <a:pt x="1046" y="18343"/>
                    <a:pt x="1092" y="18226"/>
                    <a:pt x="1137" y="18109"/>
                  </a:cubicBezTo>
                  <a:cubicBezTo>
                    <a:pt x="1217" y="17905"/>
                    <a:pt x="1286" y="17697"/>
                    <a:pt x="1370" y="17494"/>
                  </a:cubicBezTo>
                  <a:cubicBezTo>
                    <a:pt x="1421" y="17384"/>
                    <a:pt x="1470" y="17275"/>
                    <a:pt x="1528" y="17168"/>
                  </a:cubicBezTo>
                  <a:cubicBezTo>
                    <a:pt x="1588" y="17060"/>
                    <a:pt x="1651" y="16954"/>
                    <a:pt x="1714" y="16848"/>
                  </a:cubicBezTo>
                  <a:lnTo>
                    <a:pt x="1714" y="16848"/>
                  </a:lnTo>
                  <a:cubicBezTo>
                    <a:pt x="1712" y="16852"/>
                    <a:pt x="1709" y="16856"/>
                    <a:pt x="1707" y="16859"/>
                  </a:cubicBezTo>
                  <a:cubicBezTo>
                    <a:pt x="1794" y="16716"/>
                    <a:pt x="1882" y="16572"/>
                    <a:pt x="1969" y="16429"/>
                  </a:cubicBezTo>
                  <a:cubicBezTo>
                    <a:pt x="2045" y="16304"/>
                    <a:pt x="2121" y="16181"/>
                    <a:pt x="2185" y="16050"/>
                  </a:cubicBezTo>
                  <a:cubicBezTo>
                    <a:pt x="2256" y="15906"/>
                    <a:pt x="2321" y="15759"/>
                    <a:pt x="2390" y="15614"/>
                  </a:cubicBezTo>
                  <a:cubicBezTo>
                    <a:pt x="2446" y="15490"/>
                    <a:pt x="2508" y="15369"/>
                    <a:pt x="2572" y="15247"/>
                  </a:cubicBezTo>
                  <a:cubicBezTo>
                    <a:pt x="2716" y="14972"/>
                    <a:pt x="2856" y="14694"/>
                    <a:pt x="2979" y="14408"/>
                  </a:cubicBezTo>
                  <a:cubicBezTo>
                    <a:pt x="3036" y="14276"/>
                    <a:pt x="3095" y="14143"/>
                    <a:pt x="3141" y="14006"/>
                  </a:cubicBezTo>
                  <a:cubicBezTo>
                    <a:pt x="3167" y="13925"/>
                    <a:pt x="3189" y="13844"/>
                    <a:pt x="3213" y="13764"/>
                  </a:cubicBezTo>
                  <a:cubicBezTo>
                    <a:pt x="3233" y="13725"/>
                    <a:pt x="3249" y="13685"/>
                    <a:pt x="3260" y="13642"/>
                  </a:cubicBezTo>
                  <a:cubicBezTo>
                    <a:pt x="3295" y="13499"/>
                    <a:pt x="3314" y="13352"/>
                    <a:pt x="3335" y="13205"/>
                  </a:cubicBezTo>
                  <a:cubicBezTo>
                    <a:pt x="3357" y="13056"/>
                    <a:pt x="3365" y="12908"/>
                    <a:pt x="3377" y="12758"/>
                  </a:cubicBezTo>
                  <a:cubicBezTo>
                    <a:pt x="3388" y="12609"/>
                    <a:pt x="3409" y="12459"/>
                    <a:pt x="3426" y="12309"/>
                  </a:cubicBezTo>
                  <a:cubicBezTo>
                    <a:pt x="3456" y="12003"/>
                    <a:pt x="3490" y="11694"/>
                    <a:pt x="3491" y="11388"/>
                  </a:cubicBezTo>
                  <a:cubicBezTo>
                    <a:pt x="3493" y="11227"/>
                    <a:pt x="3491" y="11066"/>
                    <a:pt x="3478" y="10906"/>
                  </a:cubicBezTo>
                  <a:cubicBezTo>
                    <a:pt x="3465" y="10752"/>
                    <a:pt x="3444" y="10597"/>
                    <a:pt x="3421" y="10444"/>
                  </a:cubicBezTo>
                  <a:cubicBezTo>
                    <a:pt x="3370" y="10095"/>
                    <a:pt x="3317" y="9743"/>
                    <a:pt x="3233" y="9399"/>
                  </a:cubicBezTo>
                  <a:cubicBezTo>
                    <a:pt x="3146" y="9044"/>
                    <a:pt x="3043" y="8692"/>
                    <a:pt x="2938" y="8340"/>
                  </a:cubicBezTo>
                  <a:cubicBezTo>
                    <a:pt x="2883" y="8165"/>
                    <a:pt x="2829" y="7991"/>
                    <a:pt x="2780" y="7814"/>
                  </a:cubicBezTo>
                  <a:cubicBezTo>
                    <a:pt x="2731" y="7641"/>
                    <a:pt x="2690" y="7464"/>
                    <a:pt x="2629" y="7293"/>
                  </a:cubicBezTo>
                  <a:cubicBezTo>
                    <a:pt x="2569" y="7118"/>
                    <a:pt x="2507" y="6945"/>
                    <a:pt x="2449" y="6772"/>
                  </a:cubicBezTo>
                  <a:cubicBezTo>
                    <a:pt x="2389" y="6595"/>
                    <a:pt x="2338" y="6416"/>
                    <a:pt x="2292" y="6237"/>
                  </a:cubicBezTo>
                  <a:lnTo>
                    <a:pt x="2292" y="6237"/>
                  </a:lnTo>
                  <a:cubicBezTo>
                    <a:pt x="2293" y="6243"/>
                    <a:pt x="2296" y="6252"/>
                    <a:pt x="2297" y="6260"/>
                  </a:cubicBezTo>
                  <a:cubicBezTo>
                    <a:pt x="2204" y="5889"/>
                    <a:pt x="2125" y="5519"/>
                    <a:pt x="2083" y="5140"/>
                  </a:cubicBezTo>
                  <a:cubicBezTo>
                    <a:pt x="2080" y="5132"/>
                    <a:pt x="2079" y="5125"/>
                    <a:pt x="2079" y="5118"/>
                  </a:cubicBezTo>
                  <a:lnTo>
                    <a:pt x="2079" y="5118"/>
                  </a:lnTo>
                  <a:cubicBezTo>
                    <a:pt x="2079" y="5120"/>
                    <a:pt x="2080" y="5123"/>
                    <a:pt x="2080" y="5125"/>
                  </a:cubicBezTo>
                  <a:lnTo>
                    <a:pt x="2080" y="5125"/>
                  </a:lnTo>
                  <a:cubicBezTo>
                    <a:pt x="2064" y="4936"/>
                    <a:pt x="2056" y="4744"/>
                    <a:pt x="2040" y="4554"/>
                  </a:cubicBezTo>
                  <a:cubicBezTo>
                    <a:pt x="2023" y="4354"/>
                    <a:pt x="2010" y="4156"/>
                    <a:pt x="2007" y="3955"/>
                  </a:cubicBezTo>
                  <a:cubicBezTo>
                    <a:pt x="2013" y="3792"/>
                    <a:pt x="2027" y="3631"/>
                    <a:pt x="2050" y="3470"/>
                  </a:cubicBezTo>
                  <a:lnTo>
                    <a:pt x="2050" y="3470"/>
                  </a:lnTo>
                  <a:cubicBezTo>
                    <a:pt x="2050" y="3470"/>
                    <a:pt x="2050" y="3470"/>
                    <a:pt x="2050" y="3471"/>
                  </a:cubicBezTo>
                  <a:cubicBezTo>
                    <a:pt x="2071" y="3347"/>
                    <a:pt x="2095" y="3223"/>
                    <a:pt x="2126" y="3100"/>
                  </a:cubicBezTo>
                  <a:cubicBezTo>
                    <a:pt x="2152" y="2985"/>
                    <a:pt x="2184" y="2873"/>
                    <a:pt x="2216" y="2762"/>
                  </a:cubicBezTo>
                  <a:lnTo>
                    <a:pt x="2215" y="2762"/>
                  </a:lnTo>
                  <a:cubicBezTo>
                    <a:pt x="2274" y="2568"/>
                    <a:pt x="2335" y="2373"/>
                    <a:pt x="2410" y="2183"/>
                  </a:cubicBezTo>
                  <a:lnTo>
                    <a:pt x="2410" y="2183"/>
                  </a:lnTo>
                  <a:cubicBezTo>
                    <a:pt x="2409" y="2185"/>
                    <a:pt x="2408" y="2187"/>
                    <a:pt x="2407" y="2189"/>
                  </a:cubicBezTo>
                  <a:cubicBezTo>
                    <a:pt x="2410" y="2182"/>
                    <a:pt x="2413" y="2176"/>
                    <a:pt x="2416" y="2169"/>
                  </a:cubicBezTo>
                  <a:lnTo>
                    <a:pt x="2416" y="2169"/>
                  </a:lnTo>
                  <a:cubicBezTo>
                    <a:pt x="2414" y="2174"/>
                    <a:pt x="2412" y="2179"/>
                    <a:pt x="2410" y="2183"/>
                  </a:cubicBezTo>
                  <a:lnTo>
                    <a:pt x="2410" y="2183"/>
                  </a:lnTo>
                  <a:cubicBezTo>
                    <a:pt x="2412" y="2179"/>
                    <a:pt x="2415" y="2173"/>
                    <a:pt x="2416" y="2168"/>
                  </a:cubicBezTo>
                  <a:lnTo>
                    <a:pt x="2416" y="2168"/>
                  </a:lnTo>
                  <a:cubicBezTo>
                    <a:pt x="2416" y="2169"/>
                    <a:pt x="2416" y="2169"/>
                    <a:pt x="2416" y="2169"/>
                  </a:cubicBezTo>
                  <a:lnTo>
                    <a:pt x="2416" y="2169"/>
                  </a:lnTo>
                  <a:cubicBezTo>
                    <a:pt x="2416" y="2169"/>
                    <a:pt x="2416" y="2168"/>
                    <a:pt x="2416" y="2168"/>
                  </a:cubicBezTo>
                  <a:lnTo>
                    <a:pt x="2416" y="2168"/>
                  </a:lnTo>
                  <a:cubicBezTo>
                    <a:pt x="2416" y="2168"/>
                    <a:pt x="2416" y="2168"/>
                    <a:pt x="2416" y="2168"/>
                  </a:cubicBezTo>
                  <a:lnTo>
                    <a:pt x="2416" y="2168"/>
                  </a:lnTo>
                  <a:cubicBezTo>
                    <a:pt x="2486" y="2015"/>
                    <a:pt x="2557" y="1862"/>
                    <a:pt x="2627" y="1709"/>
                  </a:cubicBezTo>
                  <a:cubicBezTo>
                    <a:pt x="2699" y="1555"/>
                    <a:pt x="2772" y="1403"/>
                    <a:pt x="2852" y="1256"/>
                  </a:cubicBezTo>
                  <a:cubicBezTo>
                    <a:pt x="2854" y="1255"/>
                    <a:pt x="2854" y="1255"/>
                    <a:pt x="2854" y="1254"/>
                  </a:cubicBezTo>
                  <a:lnTo>
                    <a:pt x="2855" y="1252"/>
                  </a:lnTo>
                  <a:cubicBezTo>
                    <a:pt x="2858" y="1247"/>
                    <a:pt x="2861" y="1242"/>
                    <a:pt x="2864" y="1237"/>
                  </a:cubicBezTo>
                  <a:lnTo>
                    <a:pt x="2864" y="1237"/>
                  </a:lnTo>
                  <a:lnTo>
                    <a:pt x="2860" y="1246"/>
                  </a:lnTo>
                  <a:cubicBezTo>
                    <a:pt x="2918" y="1154"/>
                    <a:pt x="2981" y="1065"/>
                    <a:pt x="3048" y="980"/>
                  </a:cubicBezTo>
                  <a:cubicBezTo>
                    <a:pt x="3105" y="915"/>
                    <a:pt x="3162" y="854"/>
                    <a:pt x="3222" y="794"/>
                  </a:cubicBezTo>
                  <a:cubicBezTo>
                    <a:pt x="3272" y="750"/>
                    <a:pt x="3322" y="706"/>
                    <a:pt x="3374" y="664"/>
                  </a:cubicBezTo>
                  <a:cubicBezTo>
                    <a:pt x="3409" y="638"/>
                    <a:pt x="3444" y="613"/>
                    <a:pt x="3479" y="589"/>
                  </a:cubicBezTo>
                  <a:cubicBezTo>
                    <a:pt x="3522" y="568"/>
                    <a:pt x="3562" y="549"/>
                    <a:pt x="3606" y="531"/>
                  </a:cubicBezTo>
                  <a:cubicBezTo>
                    <a:pt x="3693" y="500"/>
                    <a:pt x="3781" y="475"/>
                    <a:pt x="3870" y="450"/>
                  </a:cubicBezTo>
                  <a:close/>
                  <a:moveTo>
                    <a:pt x="4305" y="0"/>
                  </a:moveTo>
                  <a:lnTo>
                    <a:pt x="4244" y="4"/>
                  </a:lnTo>
                  <a:cubicBezTo>
                    <a:pt x="4240" y="4"/>
                    <a:pt x="4235" y="5"/>
                    <a:pt x="4230" y="5"/>
                  </a:cubicBezTo>
                  <a:lnTo>
                    <a:pt x="4226" y="5"/>
                  </a:lnTo>
                  <a:cubicBezTo>
                    <a:pt x="4170" y="10"/>
                    <a:pt x="4116" y="14"/>
                    <a:pt x="4059" y="19"/>
                  </a:cubicBezTo>
                  <a:cubicBezTo>
                    <a:pt x="4051" y="22"/>
                    <a:pt x="4042" y="24"/>
                    <a:pt x="4034" y="25"/>
                  </a:cubicBezTo>
                  <a:cubicBezTo>
                    <a:pt x="4032" y="31"/>
                    <a:pt x="4030" y="36"/>
                    <a:pt x="4027" y="40"/>
                  </a:cubicBezTo>
                  <a:cubicBezTo>
                    <a:pt x="4015" y="43"/>
                    <a:pt x="4001" y="45"/>
                    <a:pt x="3987" y="49"/>
                  </a:cubicBezTo>
                  <a:cubicBezTo>
                    <a:pt x="3817" y="90"/>
                    <a:pt x="3649" y="139"/>
                    <a:pt x="3485" y="199"/>
                  </a:cubicBezTo>
                  <a:cubicBezTo>
                    <a:pt x="3282" y="271"/>
                    <a:pt x="3107" y="410"/>
                    <a:pt x="2958" y="560"/>
                  </a:cubicBezTo>
                  <a:cubicBezTo>
                    <a:pt x="2824" y="694"/>
                    <a:pt x="2700" y="834"/>
                    <a:pt x="2600" y="995"/>
                  </a:cubicBezTo>
                  <a:cubicBezTo>
                    <a:pt x="2502" y="1148"/>
                    <a:pt x="2423" y="1311"/>
                    <a:pt x="2347" y="1475"/>
                  </a:cubicBezTo>
                  <a:cubicBezTo>
                    <a:pt x="2269" y="1639"/>
                    <a:pt x="2191" y="1803"/>
                    <a:pt x="2117" y="1969"/>
                  </a:cubicBezTo>
                  <a:cubicBezTo>
                    <a:pt x="2047" y="2131"/>
                    <a:pt x="1986" y="2296"/>
                    <a:pt x="1935" y="2465"/>
                  </a:cubicBezTo>
                  <a:cubicBezTo>
                    <a:pt x="1882" y="2633"/>
                    <a:pt x="1832" y="2803"/>
                    <a:pt x="1790" y="2974"/>
                  </a:cubicBezTo>
                  <a:cubicBezTo>
                    <a:pt x="1746" y="3154"/>
                    <a:pt x="1711" y="3335"/>
                    <a:pt x="1686" y="3519"/>
                  </a:cubicBezTo>
                  <a:cubicBezTo>
                    <a:pt x="1660" y="3700"/>
                    <a:pt x="1645" y="3889"/>
                    <a:pt x="1654" y="4072"/>
                  </a:cubicBezTo>
                  <a:cubicBezTo>
                    <a:pt x="1660" y="4252"/>
                    <a:pt x="1674" y="4430"/>
                    <a:pt x="1689" y="4610"/>
                  </a:cubicBezTo>
                  <a:cubicBezTo>
                    <a:pt x="1704" y="4801"/>
                    <a:pt x="1709" y="4992"/>
                    <a:pt x="1730" y="5181"/>
                  </a:cubicBezTo>
                  <a:cubicBezTo>
                    <a:pt x="1772" y="5535"/>
                    <a:pt x="1837" y="5886"/>
                    <a:pt x="1925" y="6232"/>
                  </a:cubicBezTo>
                  <a:cubicBezTo>
                    <a:pt x="1970" y="6414"/>
                    <a:pt x="2018" y="6597"/>
                    <a:pt x="2075" y="6775"/>
                  </a:cubicBezTo>
                  <a:cubicBezTo>
                    <a:pt x="2132" y="6954"/>
                    <a:pt x="2197" y="7125"/>
                    <a:pt x="2257" y="7299"/>
                  </a:cubicBezTo>
                  <a:cubicBezTo>
                    <a:pt x="2317" y="7473"/>
                    <a:pt x="2367" y="7652"/>
                    <a:pt x="2415" y="7830"/>
                  </a:cubicBezTo>
                  <a:cubicBezTo>
                    <a:pt x="2463" y="8004"/>
                    <a:pt x="2515" y="8175"/>
                    <a:pt x="2568" y="8348"/>
                  </a:cubicBezTo>
                  <a:cubicBezTo>
                    <a:pt x="2674" y="8698"/>
                    <a:pt x="2777" y="9048"/>
                    <a:pt x="2868" y="9403"/>
                  </a:cubicBezTo>
                  <a:cubicBezTo>
                    <a:pt x="2868" y="9400"/>
                    <a:pt x="2867" y="9399"/>
                    <a:pt x="2867" y="9396"/>
                  </a:cubicBezTo>
                  <a:lnTo>
                    <a:pt x="2867" y="9396"/>
                  </a:lnTo>
                  <a:cubicBezTo>
                    <a:pt x="2898" y="9519"/>
                    <a:pt x="2926" y="9644"/>
                    <a:pt x="2950" y="9771"/>
                  </a:cubicBezTo>
                  <a:cubicBezTo>
                    <a:pt x="2974" y="9897"/>
                    <a:pt x="2995" y="10023"/>
                    <a:pt x="3014" y="10150"/>
                  </a:cubicBezTo>
                  <a:cubicBezTo>
                    <a:pt x="3052" y="10381"/>
                    <a:pt x="3090" y="10613"/>
                    <a:pt x="3116" y="10848"/>
                  </a:cubicBezTo>
                  <a:cubicBezTo>
                    <a:pt x="3131" y="11028"/>
                    <a:pt x="3137" y="11208"/>
                    <a:pt x="3136" y="11388"/>
                  </a:cubicBezTo>
                  <a:cubicBezTo>
                    <a:pt x="3127" y="11733"/>
                    <a:pt x="3095" y="12078"/>
                    <a:pt x="3055" y="12420"/>
                  </a:cubicBezTo>
                  <a:cubicBezTo>
                    <a:pt x="3044" y="12503"/>
                    <a:pt x="3034" y="12588"/>
                    <a:pt x="3026" y="12671"/>
                  </a:cubicBezTo>
                  <a:cubicBezTo>
                    <a:pt x="3020" y="12754"/>
                    <a:pt x="3016" y="12836"/>
                    <a:pt x="3009" y="12919"/>
                  </a:cubicBezTo>
                  <a:cubicBezTo>
                    <a:pt x="2998" y="13069"/>
                    <a:pt x="2801" y="13911"/>
                    <a:pt x="2758" y="14015"/>
                  </a:cubicBezTo>
                  <a:cubicBezTo>
                    <a:pt x="2703" y="14150"/>
                    <a:pt x="2646" y="14285"/>
                    <a:pt x="2588" y="14421"/>
                  </a:cubicBezTo>
                  <a:cubicBezTo>
                    <a:pt x="2590" y="14412"/>
                    <a:pt x="2594" y="14406"/>
                    <a:pt x="2597" y="14398"/>
                  </a:cubicBezTo>
                  <a:lnTo>
                    <a:pt x="2597" y="14398"/>
                  </a:lnTo>
                  <a:cubicBezTo>
                    <a:pt x="2521" y="14567"/>
                    <a:pt x="2440" y="14731"/>
                    <a:pt x="2355" y="14895"/>
                  </a:cubicBezTo>
                  <a:cubicBezTo>
                    <a:pt x="2275" y="15050"/>
                    <a:pt x="2191" y="15204"/>
                    <a:pt x="2115" y="15362"/>
                  </a:cubicBezTo>
                  <a:cubicBezTo>
                    <a:pt x="2036" y="15529"/>
                    <a:pt x="1962" y="15698"/>
                    <a:pt x="1882" y="15864"/>
                  </a:cubicBezTo>
                  <a:cubicBezTo>
                    <a:pt x="1804" y="16020"/>
                    <a:pt x="1713" y="16169"/>
                    <a:pt x="1622" y="16320"/>
                  </a:cubicBezTo>
                  <a:cubicBezTo>
                    <a:pt x="1622" y="16320"/>
                    <a:pt x="1272" y="16880"/>
                    <a:pt x="1126" y="17176"/>
                  </a:cubicBezTo>
                  <a:cubicBezTo>
                    <a:pt x="1054" y="17328"/>
                    <a:pt x="989" y="17482"/>
                    <a:pt x="932" y="17641"/>
                  </a:cubicBezTo>
                  <a:cubicBezTo>
                    <a:pt x="875" y="17798"/>
                    <a:pt x="820" y="17955"/>
                    <a:pt x="758" y="18110"/>
                  </a:cubicBezTo>
                  <a:cubicBezTo>
                    <a:pt x="694" y="18265"/>
                    <a:pt x="631" y="18417"/>
                    <a:pt x="583" y="18575"/>
                  </a:cubicBezTo>
                  <a:cubicBezTo>
                    <a:pt x="533" y="18742"/>
                    <a:pt x="490" y="18911"/>
                    <a:pt x="457" y="19082"/>
                  </a:cubicBezTo>
                  <a:cubicBezTo>
                    <a:pt x="422" y="19256"/>
                    <a:pt x="388" y="19429"/>
                    <a:pt x="351" y="19603"/>
                  </a:cubicBezTo>
                  <a:cubicBezTo>
                    <a:pt x="316" y="19758"/>
                    <a:pt x="287" y="19913"/>
                    <a:pt x="268" y="20070"/>
                  </a:cubicBezTo>
                  <a:cubicBezTo>
                    <a:pt x="220" y="20441"/>
                    <a:pt x="251" y="20820"/>
                    <a:pt x="286" y="21190"/>
                  </a:cubicBezTo>
                  <a:cubicBezTo>
                    <a:pt x="302" y="21369"/>
                    <a:pt x="335" y="21545"/>
                    <a:pt x="368" y="21723"/>
                  </a:cubicBezTo>
                  <a:cubicBezTo>
                    <a:pt x="400" y="21892"/>
                    <a:pt x="431" y="22059"/>
                    <a:pt x="470" y="22227"/>
                  </a:cubicBezTo>
                  <a:cubicBezTo>
                    <a:pt x="510" y="22404"/>
                    <a:pt x="559" y="22579"/>
                    <a:pt x="617" y="22751"/>
                  </a:cubicBezTo>
                  <a:cubicBezTo>
                    <a:pt x="675" y="22917"/>
                    <a:pt x="739" y="23078"/>
                    <a:pt x="803" y="23240"/>
                  </a:cubicBezTo>
                  <a:cubicBezTo>
                    <a:pt x="876" y="23415"/>
                    <a:pt x="950" y="23589"/>
                    <a:pt x="1028" y="23761"/>
                  </a:cubicBezTo>
                  <a:cubicBezTo>
                    <a:pt x="1103" y="23927"/>
                    <a:pt x="1186" y="24087"/>
                    <a:pt x="1271" y="24247"/>
                  </a:cubicBezTo>
                  <a:cubicBezTo>
                    <a:pt x="1354" y="24410"/>
                    <a:pt x="1437" y="24572"/>
                    <a:pt x="1519" y="24735"/>
                  </a:cubicBezTo>
                  <a:cubicBezTo>
                    <a:pt x="1602" y="24901"/>
                    <a:pt x="1690" y="25063"/>
                    <a:pt x="1772" y="25229"/>
                  </a:cubicBezTo>
                  <a:cubicBezTo>
                    <a:pt x="1857" y="25401"/>
                    <a:pt x="1935" y="25572"/>
                    <a:pt x="2009" y="25750"/>
                  </a:cubicBezTo>
                  <a:cubicBezTo>
                    <a:pt x="2047" y="25838"/>
                    <a:pt x="2082" y="25929"/>
                    <a:pt x="2117" y="26018"/>
                  </a:cubicBezTo>
                  <a:cubicBezTo>
                    <a:pt x="2120" y="26026"/>
                    <a:pt x="2125" y="26035"/>
                    <a:pt x="2127" y="26042"/>
                  </a:cubicBezTo>
                  <a:cubicBezTo>
                    <a:pt x="2136" y="26071"/>
                    <a:pt x="2148" y="26101"/>
                    <a:pt x="2161" y="26131"/>
                  </a:cubicBezTo>
                  <a:cubicBezTo>
                    <a:pt x="2170" y="26157"/>
                    <a:pt x="2183" y="26183"/>
                    <a:pt x="2192" y="26209"/>
                  </a:cubicBezTo>
                  <a:cubicBezTo>
                    <a:pt x="2212" y="26255"/>
                    <a:pt x="2230" y="26302"/>
                    <a:pt x="2248" y="26345"/>
                  </a:cubicBezTo>
                  <a:cubicBezTo>
                    <a:pt x="2245" y="26339"/>
                    <a:pt x="2242" y="26331"/>
                    <a:pt x="2239" y="26325"/>
                  </a:cubicBezTo>
                  <a:lnTo>
                    <a:pt x="2239" y="26325"/>
                  </a:lnTo>
                  <a:cubicBezTo>
                    <a:pt x="2292" y="26456"/>
                    <a:pt x="2341" y="26589"/>
                    <a:pt x="2388" y="26723"/>
                  </a:cubicBezTo>
                  <a:cubicBezTo>
                    <a:pt x="2431" y="26857"/>
                    <a:pt x="2469" y="26992"/>
                    <a:pt x="2505" y="27128"/>
                  </a:cubicBezTo>
                  <a:cubicBezTo>
                    <a:pt x="2502" y="27120"/>
                    <a:pt x="2501" y="27113"/>
                    <a:pt x="2498" y="27105"/>
                  </a:cubicBezTo>
                  <a:lnTo>
                    <a:pt x="2498" y="27105"/>
                  </a:lnTo>
                  <a:cubicBezTo>
                    <a:pt x="2532" y="27258"/>
                    <a:pt x="2564" y="27409"/>
                    <a:pt x="2588" y="27565"/>
                  </a:cubicBezTo>
                  <a:cubicBezTo>
                    <a:pt x="2610" y="27701"/>
                    <a:pt x="2628" y="27838"/>
                    <a:pt x="2642" y="27974"/>
                  </a:cubicBezTo>
                  <a:lnTo>
                    <a:pt x="2642" y="27972"/>
                  </a:lnTo>
                  <a:cubicBezTo>
                    <a:pt x="2654" y="28103"/>
                    <a:pt x="2662" y="28236"/>
                    <a:pt x="2666" y="28368"/>
                  </a:cubicBezTo>
                  <a:cubicBezTo>
                    <a:pt x="2671" y="28516"/>
                    <a:pt x="2674" y="28664"/>
                    <a:pt x="2685" y="28811"/>
                  </a:cubicBezTo>
                  <a:cubicBezTo>
                    <a:pt x="2698" y="28951"/>
                    <a:pt x="2712" y="29088"/>
                    <a:pt x="2723" y="29228"/>
                  </a:cubicBezTo>
                  <a:cubicBezTo>
                    <a:pt x="2733" y="29356"/>
                    <a:pt x="2737" y="29483"/>
                    <a:pt x="2737" y="29611"/>
                  </a:cubicBezTo>
                  <a:cubicBezTo>
                    <a:pt x="2735" y="29661"/>
                    <a:pt x="2735" y="29715"/>
                    <a:pt x="2729" y="29765"/>
                  </a:cubicBezTo>
                  <a:cubicBezTo>
                    <a:pt x="2723" y="29816"/>
                    <a:pt x="2716" y="29864"/>
                    <a:pt x="2710" y="29913"/>
                  </a:cubicBezTo>
                  <a:cubicBezTo>
                    <a:pt x="2693" y="30003"/>
                    <a:pt x="2674" y="30091"/>
                    <a:pt x="2651" y="30179"/>
                  </a:cubicBezTo>
                  <a:lnTo>
                    <a:pt x="2653" y="30178"/>
                  </a:lnTo>
                  <a:lnTo>
                    <a:pt x="2653" y="30178"/>
                  </a:lnTo>
                  <a:cubicBezTo>
                    <a:pt x="2624" y="30273"/>
                    <a:pt x="2596" y="30369"/>
                    <a:pt x="2559" y="30462"/>
                  </a:cubicBezTo>
                  <a:cubicBezTo>
                    <a:pt x="2521" y="30561"/>
                    <a:pt x="2481" y="30660"/>
                    <a:pt x="2439" y="30759"/>
                  </a:cubicBezTo>
                  <a:lnTo>
                    <a:pt x="2439" y="30759"/>
                  </a:lnTo>
                  <a:cubicBezTo>
                    <a:pt x="2366" y="30916"/>
                    <a:pt x="2290" y="31070"/>
                    <a:pt x="2205" y="31221"/>
                  </a:cubicBezTo>
                  <a:cubicBezTo>
                    <a:pt x="2121" y="31371"/>
                    <a:pt x="2036" y="31518"/>
                    <a:pt x="1953" y="31666"/>
                  </a:cubicBezTo>
                  <a:cubicBezTo>
                    <a:pt x="1785" y="31972"/>
                    <a:pt x="1613" y="32273"/>
                    <a:pt x="1433" y="32573"/>
                  </a:cubicBezTo>
                  <a:cubicBezTo>
                    <a:pt x="1433" y="32573"/>
                    <a:pt x="1433" y="32573"/>
                    <a:pt x="1433" y="32573"/>
                  </a:cubicBezTo>
                  <a:lnTo>
                    <a:pt x="1433" y="32573"/>
                  </a:lnTo>
                  <a:cubicBezTo>
                    <a:pt x="1433" y="32573"/>
                    <a:pt x="1235" y="32884"/>
                    <a:pt x="1132" y="33047"/>
                  </a:cubicBezTo>
                  <a:cubicBezTo>
                    <a:pt x="936" y="33358"/>
                    <a:pt x="740" y="33670"/>
                    <a:pt x="577" y="34000"/>
                  </a:cubicBezTo>
                  <a:cubicBezTo>
                    <a:pt x="495" y="34168"/>
                    <a:pt x="414" y="34340"/>
                    <a:pt x="357" y="34518"/>
                  </a:cubicBezTo>
                  <a:cubicBezTo>
                    <a:pt x="327" y="34618"/>
                    <a:pt x="295" y="34719"/>
                    <a:pt x="268" y="34822"/>
                  </a:cubicBezTo>
                  <a:cubicBezTo>
                    <a:pt x="242" y="34916"/>
                    <a:pt x="220" y="35010"/>
                    <a:pt x="199" y="35106"/>
                  </a:cubicBezTo>
                  <a:cubicBezTo>
                    <a:pt x="161" y="35284"/>
                    <a:pt x="135" y="35464"/>
                    <a:pt x="113" y="35643"/>
                  </a:cubicBezTo>
                  <a:cubicBezTo>
                    <a:pt x="92" y="35821"/>
                    <a:pt x="67" y="35998"/>
                    <a:pt x="51" y="36179"/>
                  </a:cubicBezTo>
                  <a:cubicBezTo>
                    <a:pt x="35" y="36358"/>
                    <a:pt x="19" y="36538"/>
                    <a:pt x="13" y="36720"/>
                  </a:cubicBezTo>
                  <a:cubicBezTo>
                    <a:pt x="9" y="36910"/>
                    <a:pt x="0" y="37102"/>
                    <a:pt x="11" y="37292"/>
                  </a:cubicBezTo>
                  <a:cubicBezTo>
                    <a:pt x="22" y="37481"/>
                    <a:pt x="29" y="37668"/>
                    <a:pt x="56" y="37852"/>
                  </a:cubicBezTo>
                  <a:cubicBezTo>
                    <a:pt x="86" y="38057"/>
                    <a:pt x="125" y="38260"/>
                    <a:pt x="168" y="38462"/>
                  </a:cubicBezTo>
                  <a:cubicBezTo>
                    <a:pt x="207" y="38643"/>
                    <a:pt x="255" y="38820"/>
                    <a:pt x="305" y="38997"/>
                  </a:cubicBezTo>
                  <a:cubicBezTo>
                    <a:pt x="330" y="39086"/>
                    <a:pt x="362" y="39172"/>
                    <a:pt x="392" y="39259"/>
                  </a:cubicBezTo>
                  <a:cubicBezTo>
                    <a:pt x="404" y="39293"/>
                    <a:pt x="419" y="39325"/>
                    <a:pt x="433" y="39358"/>
                  </a:cubicBezTo>
                  <a:cubicBezTo>
                    <a:pt x="451" y="39402"/>
                    <a:pt x="466" y="39447"/>
                    <a:pt x="487" y="39490"/>
                  </a:cubicBezTo>
                  <a:cubicBezTo>
                    <a:pt x="564" y="39656"/>
                    <a:pt x="643" y="39818"/>
                    <a:pt x="730" y="39980"/>
                  </a:cubicBezTo>
                  <a:cubicBezTo>
                    <a:pt x="820" y="40149"/>
                    <a:pt x="916" y="40313"/>
                    <a:pt x="1015" y="40476"/>
                  </a:cubicBezTo>
                  <a:cubicBezTo>
                    <a:pt x="1197" y="40769"/>
                    <a:pt x="1411" y="41036"/>
                    <a:pt x="1617" y="41309"/>
                  </a:cubicBezTo>
                  <a:cubicBezTo>
                    <a:pt x="1623" y="41315"/>
                    <a:pt x="1629" y="41321"/>
                    <a:pt x="1633" y="41327"/>
                  </a:cubicBezTo>
                  <a:cubicBezTo>
                    <a:pt x="1637" y="41331"/>
                    <a:pt x="1642" y="41337"/>
                    <a:pt x="1647" y="41343"/>
                  </a:cubicBezTo>
                  <a:cubicBezTo>
                    <a:pt x="1681" y="41385"/>
                    <a:pt x="1717" y="41428"/>
                    <a:pt x="1754" y="41470"/>
                  </a:cubicBezTo>
                  <a:cubicBezTo>
                    <a:pt x="1772" y="41477"/>
                    <a:pt x="1789" y="41490"/>
                    <a:pt x="1803" y="41505"/>
                  </a:cubicBezTo>
                  <a:cubicBezTo>
                    <a:pt x="1833" y="41533"/>
                    <a:pt x="1863" y="41566"/>
                    <a:pt x="1891" y="41596"/>
                  </a:cubicBezTo>
                  <a:cubicBezTo>
                    <a:pt x="1924" y="41629"/>
                    <a:pt x="1958" y="41660"/>
                    <a:pt x="1991" y="41693"/>
                  </a:cubicBezTo>
                  <a:cubicBezTo>
                    <a:pt x="1991" y="41694"/>
                    <a:pt x="1991" y="41695"/>
                    <a:pt x="1992" y="41696"/>
                  </a:cubicBezTo>
                  <a:cubicBezTo>
                    <a:pt x="2040" y="41743"/>
                    <a:pt x="2090" y="41790"/>
                    <a:pt x="2141" y="41836"/>
                  </a:cubicBezTo>
                  <a:cubicBezTo>
                    <a:pt x="2160" y="41854"/>
                    <a:pt x="2178" y="41873"/>
                    <a:pt x="2197" y="41891"/>
                  </a:cubicBezTo>
                  <a:lnTo>
                    <a:pt x="2198" y="41891"/>
                  </a:lnTo>
                  <a:lnTo>
                    <a:pt x="2201" y="41894"/>
                  </a:lnTo>
                  <a:cubicBezTo>
                    <a:pt x="2251" y="41939"/>
                    <a:pt x="2302" y="41983"/>
                    <a:pt x="2354" y="42025"/>
                  </a:cubicBezTo>
                  <a:cubicBezTo>
                    <a:pt x="2369" y="42036"/>
                    <a:pt x="2380" y="42048"/>
                    <a:pt x="2391" y="42064"/>
                  </a:cubicBezTo>
                  <a:cubicBezTo>
                    <a:pt x="2545" y="42188"/>
                    <a:pt x="2702" y="42309"/>
                    <a:pt x="2882" y="42398"/>
                  </a:cubicBezTo>
                  <a:cubicBezTo>
                    <a:pt x="2995" y="42454"/>
                    <a:pt x="3116" y="42496"/>
                    <a:pt x="3234" y="42537"/>
                  </a:cubicBezTo>
                  <a:cubicBezTo>
                    <a:pt x="3335" y="42571"/>
                    <a:pt x="3435" y="42606"/>
                    <a:pt x="3539" y="42636"/>
                  </a:cubicBezTo>
                  <a:lnTo>
                    <a:pt x="3539" y="42635"/>
                  </a:lnTo>
                  <a:lnTo>
                    <a:pt x="3605" y="42655"/>
                  </a:lnTo>
                  <a:cubicBezTo>
                    <a:pt x="3723" y="42688"/>
                    <a:pt x="3844" y="42712"/>
                    <a:pt x="3966" y="42725"/>
                  </a:cubicBezTo>
                  <a:cubicBezTo>
                    <a:pt x="4099" y="42740"/>
                    <a:pt x="4234" y="42742"/>
                    <a:pt x="4369" y="42745"/>
                  </a:cubicBezTo>
                  <a:lnTo>
                    <a:pt x="4443" y="42745"/>
                  </a:lnTo>
                  <a:cubicBezTo>
                    <a:pt x="4451" y="42745"/>
                    <a:pt x="4459" y="42745"/>
                    <a:pt x="4467" y="42745"/>
                  </a:cubicBezTo>
                  <a:cubicBezTo>
                    <a:pt x="4566" y="42745"/>
                    <a:pt x="4665" y="42739"/>
                    <a:pt x="4764" y="42728"/>
                  </a:cubicBezTo>
                  <a:cubicBezTo>
                    <a:pt x="4891" y="42712"/>
                    <a:pt x="5019" y="42693"/>
                    <a:pt x="5140" y="42653"/>
                  </a:cubicBezTo>
                  <a:cubicBezTo>
                    <a:pt x="5279" y="42607"/>
                    <a:pt x="5412" y="42550"/>
                    <a:pt x="5533" y="42470"/>
                  </a:cubicBezTo>
                  <a:cubicBezTo>
                    <a:pt x="5648" y="42389"/>
                    <a:pt x="5756" y="42299"/>
                    <a:pt x="5854" y="42198"/>
                  </a:cubicBezTo>
                  <a:cubicBezTo>
                    <a:pt x="5907" y="42144"/>
                    <a:pt x="5955" y="42086"/>
                    <a:pt x="6000" y="42024"/>
                  </a:cubicBezTo>
                  <a:cubicBezTo>
                    <a:pt x="6036" y="41981"/>
                    <a:pt x="6068" y="41934"/>
                    <a:pt x="6099" y="41887"/>
                  </a:cubicBezTo>
                  <a:cubicBezTo>
                    <a:pt x="6133" y="41829"/>
                    <a:pt x="6169" y="41772"/>
                    <a:pt x="6199" y="41714"/>
                  </a:cubicBezTo>
                  <a:cubicBezTo>
                    <a:pt x="6231" y="41652"/>
                    <a:pt x="6257" y="41591"/>
                    <a:pt x="6285" y="41529"/>
                  </a:cubicBezTo>
                  <a:cubicBezTo>
                    <a:pt x="6322" y="41445"/>
                    <a:pt x="6345" y="41355"/>
                    <a:pt x="6372" y="41267"/>
                  </a:cubicBezTo>
                  <a:cubicBezTo>
                    <a:pt x="6401" y="41174"/>
                    <a:pt x="6422" y="41080"/>
                    <a:pt x="6444" y="40986"/>
                  </a:cubicBezTo>
                  <a:cubicBezTo>
                    <a:pt x="6463" y="40897"/>
                    <a:pt x="6477" y="40809"/>
                    <a:pt x="6492" y="40718"/>
                  </a:cubicBezTo>
                  <a:cubicBezTo>
                    <a:pt x="6505" y="40641"/>
                    <a:pt x="6514" y="40562"/>
                    <a:pt x="6518" y="40484"/>
                  </a:cubicBezTo>
                  <a:cubicBezTo>
                    <a:pt x="6520" y="40380"/>
                    <a:pt x="6522" y="40281"/>
                    <a:pt x="6518" y="40177"/>
                  </a:cubicBezTo>
                  <a:cubicBezTo>
                    <a:pt x="6515" y="40088"/>
                    <a:pt x="6506" y="40000"/>
                    <a:pt x="6498" y="39911"/>
                  </a:cubicBezTo>
                  <a:cubicBezTo>
                    <a:pt x="6481" y="39735"/>
                    <a:pt x="6449" y="39560"/>
                    <a:pt x="6428" y="39384"/>
                  </a:cubicBezTo>
                  <a:cubicBezTo>
                    <a:pt x="6405" y="39192"/>
                    <a:pt x="6383" y="39000"/>
                    <a:pt x="6358" y="38806"/>
                  </a:cubicBezTo>
                  <a:cubicBezTo>
                    <a:pt x="6334" y="38625"/>
                    <a:pt x="6305" y="38443"/>
                    <a:pt x="6276" y="38261"/>
                  </a:cubicBezTo>
                  <a:cubicBezTo>
                    <a:pt x="6219" y="37902"/>
                    <a:pt x="6149" y="37546"/>
                    <a:pt x="6106" y="37184"/>
                  </a:cubicBezTo>
                  <a:lnTo>
                    <a:pt x="6106" y="37184"/>
                  </a:lnTo>
                  <a:cubicBezTo>
                    <a:pt x="6106" y="37193"/>
                    <a:pt x="6108" y="37201"/>
                    <a:pt x="6108" y="37209"/>
                  </a:cubicBezTo>
                  <a:cubicBezTo>
                    <a:pt x="6087" y="36996"/>
                    <a:pt x="6067" y="36783"/>
                    <a:pt x="6047" y="36570"/>
                  </a:cubicBezTo>
                  <a:cubicBezTo>
                    <a:pt x="6028" y="36376"/>
                    <a:pt x="6021" y="36182"/>
                    <a:pt x="6026" y="35988"/>
                  </a:cubicBezTo>
                  <a:cubicBezTo>
                    <a:pt x="6038" y="35760"/>
                    <a:pt x="6054" y="35533"/>
                    <a:pt x="6064" y="35305"/>
                  </a:cubicBezTo>
                  <a:cubicBezTo>
                    <a:pt x="6071" y="35079"/>
                    <a:pt x="6086" y="34854"/>
                    <a:pt x="6114" y="34628"/>
                  </a:cubicBezTo>
                  <a:lnTo>
                    <a:pt x="6114" y="34628"/>
                  </a:lnTo>
                  <a:cubicBezTo>
                    <a:pt x="6113" y="34633"/>
                    <a:pt x="6111" y="34638"/>
                    <a:pt x="6110" y="34644"/>
                  </a:cubicBezTo>
                  <a:lnTo>
                    <a:pt x="6110" y="34644"/>
                  </a:lnTo>
                  <a:cubicBezTo>
                    <a:pt x="6135" y="34498"/>
                    <a:pt x="6164" y="34355"/>
                    <a:pt x="6202" y="34215"/>
                  </a:cubicBezTo>
                  <a:cubicBezTo>
                    <a:pt x="6240" y="34075"/>
                    <a:pt x="6273" y="33931"/>
                    <a:pt x="6305" y="33788"/>
                  </a:cubicBezTo>
                  <a:cubicBezTo>
                    <a:pt x="6371" y="33500"/>
                    <a:pt x="6427" y="33214"/>
                    <a:pt x="6510" y="32931"/>
                  </a:cubicBezTo>
                  <a:cubicBezTo>
                    <a:pt x="6617" y="32574"/>
                    <a:pt x="6746" y="32225"/>
                    <a:pt x="6896" y="31883"/>
                  </a:cubicBezTo>
                  <a:cubicBezTo>
                    <a:pt x="6975" y="31703"/>
                    <a:pt x="7046" y="31521"/>
                    <a:pt x="7107" y="31334"/>
                  </a:cubicBezTo>
                  <a:cubicBezTo>
                    <a:pt x="7162" y="31166"/>
                    <a:pt x="7206" y="30996"/>
                    <a:pt x="7256" y="30826"/>
                  </a:cubicBezTo>
                  <a:cubicBezTo>
                    <a:pt x="7304" y="30668"/>
                    <a:pt x="7360" y="30510"/>
                    <a:pt x="7424" y="30357"/>
                  </a:cubicBezTo>
                  <a:cubicBezTo>
                    <a:pt x="7456" y="30282"/>
                    <a:pt x="7489" y="30208"/>
                    <a:pt x="7520" y="30133"/>
                  </a:cubicBezTo>
                  <a:cubicBezTo>
                    <a:pt x="7551" y="30055"/>
                    <a:pt x="7576" y="29975"/>
                    <a:pt x="7600" y="29895"/>
                  </a:cubicBezTo>
                  <a:cubicBezTo>
                    <a:pt x="7644" y="29759"/>
                    <a:pt x="7685" y="29620"/>
                    <a:pt x="7740" y="29486"/>
                  </a:cubicBezTo>
                  <a:cubicBezTo>
                    <a:pt x="7776" y="29402"/>
                    <a:pt x="7813" y="29317"/>
                    <a:pt x="7849" y="29234"/>
                  </a:cubicBezTo>
                  <a:lnTo>
                    <a:pt x="7851" y="29234"/>
                  </a:lnTo>
                  <a:cubicBezTo>
                    <a:pt x="7857" y="29220"/>
                    <a:pt x="7862" y="29207"/>
                    <a:pt x="7867" y="29193"/>
                  </a:cubicBezTo>
                  <a:cubicBezTo>
                    <a:pt x="7868" y="29189"/>
                    <a:pt x="7871" y="29185"/>
                    <a:pt x="7872" y="29182"/>
                  </a:cubicBezTo>
                  <a:cubicBezTo>
                    <a:pt x="7877" y="29169"/>
                    <a:pt x="7882" y="29157"/>
                    <a:pt x="7887" y="29144"/>
                  </a:cubicBezTo>
                  <a:cubicBezTo>
                    <a:pt x="7902" y="29104"/>
                    <a:pt x="7915" y="29065"/>
                    <a:pt x="7929" y="29025"/>
                  </a:cubicBezTo>
                  <a:lnTo>
                    <a:pt x="7929" y="29025"/>
                  </a:lnTo>
                  <a:cubicBezTo>
                    <a:pt x="7928" y="29028"/>
                    <a:pt x="7927" y="29031"/>
                    <a:pt x="7925" y="29034"/>
                  </a:cubicBezTo>
                  <a:cubicBezTo>
                    <a:pt x="7927" y="29030"/>
                    <a:pt x="7929" y="29025"/>
                    <a:pt x="7930" y="29020"/>
                  </a:cubicBezTo>
                  <a:cubicBezTo>
                    <a:pt x="7930" y="29019"/>
                    <a:pt x="7931" y="29018"/>
                    <a:pt x="7931" y="29017"/>
                  </a:cubicBezTo>
                  <a:lnTo>
                    <a:pt x="7931" y="29017"/>
                  </a:lnTo>
                  <a:cubicBezTo>
                    <a:pt x="7931" y="29017"/>
                    <a:pt x="7931" y="29017"/>
                    <a:pt x="7931" y="29017"/>
                  </a:cubicBezTo>
                  <a:cubicBezTo>
                    <a:pt x="7957" y="28941"/>
                    <a:pt x="7979" y="28863"/>
                    <a:pt x="8008" y="28786"/>
                  </a:cubicBezTo>
                  <a:cubicBezTo>
                    <a:pt x="8038" y="28707"/>
                    <a:pt x="8066" y="28627"/>
                    <a:pt x="8089" y="28544"/>
                  </a:cubicBezTo>
                  <a:cubicBezTo>
                    <a:pt x="8114" y="28455"/>
                    <a:pt x="8141" y="28366"/>
                    <a:pt x="8168" y="28278"/>
                  </a:cubicBezTo>
                  <a:cubicBezTo>
                    <a:pt x="8177" y="28247"/>
                    <a:pt x="8184" y="28214"/>
                    <a:pt x="8192" y="28182"/>
                  </a:cubicBezTo>
                  <a:cubicBezTo>
                    <a:pt x="8208" y="28087"/>
                    <a:pt x="8231" y="27995"/>
                    <a:pt x="8254" y="27901"/>
                  </a:cubicBezTo>
                  <a:cubicBezTo>
                    <a:pt x="8261" y="27870"/>
                    <a:pt x="8268" y="27839"/>
                    <a:pt x="8271" y="27808"/>
                  </a:cubicBezTo>
                  <a:cubicBezTo>
                    <a:pt x="8272" y="27774"/>
                    <a:pt x="8274" y="27738"/>
                    <a:pt x="8275" y="27701"/>
                  </a:cubicBezTo>
                  <a:cubicBezTo>
                    <a:pt x="8278" y="27670"/>
                    <a:pt x="8278" y="27638"/>
                    <a:pt x="8279" y="27607"/>
                  </a:cubicBezTo>
                  <a:cubicBezTo>
                    <a:pt x="8277" y="27601"/>
                    <a:pt x="8273" y="27599"/>
                    <a:pt x="8270" y="27595"/>
                  </a:cubicBezTo>
                  <a:cubicBezTo>
                    <a:pt x="8278" y="27530"/>
                    <a:pt x="8286" y="27464"/>
                    <a:pt x="8290" y="27399"/>
                  </a:cubicBezTo>
                  <a:cubicBezTo>
                    <a:pt x="8305" y="27218"/>
                    <a:pt x="8316" y="27041"/>
                    <a:pt x="8305" y="26859"/>
                  </a:cubicBezTo>
                  <a:cubicBezTo>
                    <a:pt x="8293" y="26668"/>
                    <a:pt x="8271" y="26477"/>
                    <a:pt x="8242" y="26288"/>
                  </a:cubicBezTo>
                  <a:cubicBezTo>
                    <a:pt x="8218" y="26113"/>
                    <a:pt x="8185" y="25940"/>
                    <a:pt x="8143" y="25769"/>
                  </a:cubicBezTo>
                  <a:cubicBezTo>
                    <a:pt x="8099" y="25587"/>
                    <a:pt x="8046" y="25409"/>
                    <a:pt x="7986" y="25233"/>
                  </a:cubicBezTo>
                  <a:cubicBezTo>
                    <a:pt x="7925" y="25058"/>
                    <a:pt x="7866" y="24881"/>
                    <a:pt x="7808" y="24704"/>
                  </a:cubicBezTo>
                  <a:cubicBezTo>
                    <a:pt x="7747" y="24517"/>
                    <a:pt x="7681" y="24334"/>
                    <a:pt x="7606" y="24152"/>
                  </a:cubicBezTo>
                  <a:cubicBezTo>
                    <a:pt x="7534" y="23982"/>
                    <a:pt x="7450" y="23816"/>
                    <a:pt x="7370" y="23648"/>
                  </a:cubicBezTo>
                  <a:cubicBezTo>
                    <a:pt x="7218" y="23330"/>
                    <a:pt x="7079" y="23004"/>
                    <a:pt x="6941" y="22677"/>
                  </a:cubicBezTo>
                  <a:lnTo>
                    <a:pt x="6941" y="22677"/>
                  </a:lnTo>
                  <a:cubicBezTo>
                    <a:pt x="6944" y="22678"/>
                    <a:pt x="6944" y="22679"/>
                    <a:pt x="6945" y="22680"/>
                  </a:cubicBezTo>
                  <a:cubicBezTo>
                    <a:pt x="6749" y="22190"/>
                    <a:pt x="6585" y="21688"/>
                    <a:pt x="6452" y="21178"/>
                  </a:cubicBezTo>
                  <a:cubicBezTo>
                    <a:pt x="6430" y="21089"/>
                    <a:pt x="6411" y="21004"/>
                    <a:pt x="6396" y="20915"/>
                  </a:cubicBezTo>
                  <a:cubicBezTo>
                    <a:pt x="6381" y="20827"/>
                    <a:pt x="6366" y="20740"/>
                    <a:pt x="6353" y="20651"/>
                  </a:cubicBezTo>
                  <a:cubicBezTo>
                    <a:pt x="6332" y="20413"/>
                    <a:pt x="6325" y="20175"/>
                    <a:pt x="6331" y="19936"/>
                  </a:cubicBezTo>
                  <a:cubicBezTo>
                    <a:pt x="6344" y="19590"/>
                    <a:pt x="6376" y="19245"/>
                    <a:pt x="6427" y="18902"/>
                  </a:cubicBezTo>
                  <a:cubicBezTo>
                    <a:pt x="6475" y="18614"/>
                    <a:pt x="6536" y="18331"/>
                    <a:pt x="6593" y="18045"/>
                  </a:cubicBezTo>
                  <a:cubicBezTo>
                    <a:pt x="6623" y="17892"/>
                    <a:pt x="6651" y="17739"/>
                    <a:pt x="6686" y="17587"/>
                  </a:cubicBezTo>
                  <a:cubicBezTo>
                    <a:pt x="6718" y="17451"/>
                    <a:pt x="6755" y="17313"/>
                    <a:pt x="6792" y="17178"/>
                  </a:cubicBezTo>
                  <a:lnTo>
                    <a:pt x="6792" y="17178"/>
                  </a:lnTo>
                  <a:cubicBezTo>
                    <a:pt x="6788" y="17186"/>
                    <a:pt x="6787" y="17193"/>
                    <a:pt x="6784" y="17201"/>
                  </a:cubicBezTo>
                  <a:cubicBezTo>
                    <a:pt x="6822" y="17075"/>
                    <a:pt x="6863" y="16949"/>
                    <a:pt x="6900" y="16824"/>
                  </a:cubicBezTo>
                  <a:cubicBezTo>
                    <a:pt x="6937" y="16698"/>
                    <a:pt x="6973" y="16570"/>
                    <a:pt x="7005" y="16443"/>
                  </a:cubicBezTo>
                  <a:cubicBezTo>
                    <a:pt x="7081" y="16150"/>
                    <a:pt x="7148" y="15853"/>
                    <a:pt x="7215" y="15558"/>
                  </a:cubicBezTo>
                  <a:cubicBezTo>
                    <a:pt x="7296" y="15205"/>
                    <a:pt x="7366" y="14851"/>
                    <a:pt x="7428" y="14495"/>
                  </a:cubicBezTo>
                  <a:cubicBezTo>
                    <a:pt x="7462" y="14312"/>
                    <a:pt x="7495" y="14126"/>
                    <a:pt x="7527" y="13942"/>
                  </a:cubicBezTo>
                  <a:cubicBezTo>
                    <a:pt x="7559" y="13760"/>
                    <a:pt x="7594" y="13572"/>
                    <a:pt x="7616" y="13386"/>
                  </a:cubicBezTo>
                  <a:cubicBezTo>
                    <a:pt x="7664" y="13000"/>
                    <a:pt x="7697" y="12614"/>
                    <a:pt x="7695" y="12224"/>
                  </a:cubicBezTo>
                  <a:cubicBezTo>
                    <a:pt x="7694" y="11832"/>
                    <a:pt x="7670" y="11438"/>
                    <a:pt x="7638" y="11046"/>
                  </a:cubicBezTo>
                  <a:cubicBezTo>
                    <a:pt x="7624" y="10861"/>
                    <a:pt x="7602" y="10675"/>
                    <a:pt x="7576" y="10492"/>
                  </a:cubicBezTo>
                  <a:cubicBezTo>
                    <a:pt x="7548" y="10302"/>
                    <a:pt x="7512" y="10116"/>
                    <a:pt x="7474" y="9927"/>
                  </a:cubicBezTo>
                  <a:cubicBezTo>
                    <a:pt x="7399" y="9557"/>
                    <a:pt x="7302" y="9194"/>
                    <a:pt x="7195" y="8835"/>
                  </a:cubicBezTo>
                  <a:cubicBezTo>
                    <a:pt x="6990" y="8142"/>
                    <a:pt x="6691" y="7484"/>
                    <a:pt x="6414" y="6814"/>
                  </a:cubicBezTo>
                  <a:lnTo>
                    <a:pt x="6415" y="6814"/>
                  </a:lnTo>
                  <a:cubicBezTo>
                    <a:pt x="6348" y="6643"/>
                    <a:pt x="6283" y="6471"/>
                    <a:pt x="6229" y="6296"/>
                  </a:cubicBezTo>
                  <a:cubicBezTo>
                    <a:pt x="6174" y="6121"/>
                    <a:pt x="6125" y="5942"/>
                    <a:pt x="6078" y="5763"/>
                  </a:cubicBezTo>
                  <a:lnTo>
                    <a:pt x="6078" y="5763"/>
                  </a:lnTo>
                  <a:cubicBezTo>
                    <a:pt x="6081" y="5771"/>
                    <a:pt x="6082" y="5780"/>
                    <a:pt x="6085" y="5786"/>
                  </a:cubicBezTo>
                  <a:cubicBezTo>
                    <a:pt x="6011" y="5488"/>
                    <a:pt x="5934" y="5189"/>
                    <a:pt x="5874" y="4889"/>
                  </a:cubicBezTo>
                  <a:cubicBezTo>
                    <a:pt x="5814" y="4601"/>
                    <a:pt x="5772" y="4313"/>
                    <a:pt x="5735" y="4025"/>
                  </a:cubicBezTo>
                  <a:cubicBezTo>
                    <a:pt x="5708" y="3778"/>
                    <a:pt x="5684" y="3530"/>
                    <a:pt x="5679" y="3280"/>
                  </a:cubicBezTo>
                  <a:cubicBezTo>
                    <a:pt x="5674" y="3155"/>
                    <a:pt x="5671" y="3030"/>
                    <a:pt x="5673" y="2904"/>
                  </a:cubicBezTo>
                  <a:cubicBezTo>
                    <a:pt x="5674" y="2780"/>
                    <a:pt x="5679" y="2656"/>
                    <a:pt x="5678" y="2533"/>
                  </a:cubicBezTo>
                  <a:cubicBezTo>
                    <a:pt x="5673" y="2154"/>
                    <a:pt x="5657" y="1775"/>
                    <a:pt x="5588" y="1400"/>
                  </a:cubicBezTo>
                  <a:cubicBezTo>
                    <a:pt x="5556" y="1222"/>
                    <a:pt x="5495" y="1046"/>
                    <a:pt x="5426" y="877"/>
                  </a:cubicBezTo>
                  <a:cubicBezTo>
                    <a:pt x="5370" y="742"/>
                    <a:pt x="5302" y="613"/>
                    <a:pt x="5220" y="493"/>
                  </a:cubicBezTo>
                  <a:cubicBezTo>
                    <a:pt x="5120" y="346"/>
                    <a:pt x="4977" y="209"/>
                    <a:pt x="4817" y="127"/>
                  </a:cubicBezTo>
                  <a:cubicBezTo>
                    <a:pt x="4713" y="71"/>
                    <a:pt x="4600" y="33"/>
                    <a:pt x="4484" y="12"/>
                  </a:cubicBezTo>
                  <a:cubicBezTo>
                    <a:pt x="4459" y="11"/>
                    <a:pt x="4435" y="8"/>
                    <a:pt x="4411" y="6"/>
                  </a:cubicBezTo>
                  <a:lnTo>
                    <a:pt x="4382" y="5"/>
                  </a:lnTo>
                  <a:cubicBezTo>
                    <a:pt x="4357" y="3"/>
                    <a:pt x="4331" y="2"/>
                    <a:pt x="4305" y="0"/>
                  </a:cubicBezTo>
                  <a:close/>
                </a:path>
              </a:pathLst>
            </a:custGeom>
            <a:solidFill>
              <a:srgbClr val="335A6D"/>
            </a:solidFill>
            <a:ln w="16500" cap="flat" cmpd="sng">
              <a:solidFill>
                <a:srgbClr val="335A6D"/>
              </a:solidFill>
              <a:prstDash val="solid"/>
              <a:miter lim="10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42"/>
            <p:cNvSpPr/>
            <p:nvPr/>
          </p:nvSpPr>
          <p:spPr>
            <a:xfrm>
              <a:off x="5790050" y="1276750"/>
              <a:ext cx="175" cy="550"/>
            </a:xfrm>
            <a:custGeom>
              <a:avLst/>
              <a:gdLst/>
              <a:ahLst/>
              <a:cxnLst/>
              <a:rect l="l" t="t" r="r" b="b"/>
              <a:pathLst>
                <a:path w="7" h="22" extrusionOk="0">
                  <a:moveTo>
                    <a:pt x="6" y="1"/>
                  </a:moveTo>
                  <a:lnTo>
                    <a:pt x="6" y="1"/>
                  </a:lnTo>
                  <a:cubicBezTo>
                    <a:pt x="5" y="4"/>
                    <a:pt x="4" y="7"/>
                    <a:pt x="3" y="10"/>
                  </a:cubicBezTo>
                  <a:cubicBezTo>
                    <a:pt x="3" y="11"/>
                    <a:pt x="3" y="13"/>
                    <a:pt x="2" y="14"/>
                  </a:cubicBezTo>
                  <a:lnTo>
                    <a:pt x="2" y="14"/>
                  </a:lnTo>
                  <a:cubicBezTo>
                    <a:pt x="4" y="10"/>
                    <a:pt x="5" y="6"/>
                    <a:pt x="6" y="1"/>
                  </a:cubicBezTo>
                  <a:close/>
                  <a:moveTo>
                    <a:pt x="2" y="14"/>
                  </a:moveTo>
                  <a:lnTo>
                    <a:pt x="2" y="14"/>
                  </a:lnTo>
                  <a:cubicBezTo>
                    <a:pt x="2" y="17"/>
                    <a:pt x="1" y="19"/>
                    <a:pt x="0" y="22"/>
                  </a:cubicBezTo>
                  <a:cubicBezTo>
                    <a:pt x="1" y="19"/>
                    <a:pt x="2" y="17"/>
                    <a:pt x="2" y="14"/>
                  </a:cubicBezTo>
                  <a:close/>
                </a:path>
              </a:pathLst>
            </a:custGeom>
            <a:solidFill>
              <a:srgbClr val="335A6D"/>
            </a:solidFill>
            <a:ln w="16500" cap="flat" cmpd="sng">
              <a:solidFill>
                <a:srgbClr val="335A6D"/>
              </a:solidFill>
              <a:prstDash val="solid"/>
              <a:miter lim="10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42"/>
            <p:cNvSpPr/>
            <p:nvPr/>
          </p:nvSpPr>
          <p:spPr>
            <a:xfrm>
              <a:off x="5675575" y="1636325"/>
              <a:ext cx="575" cy="125"/>
            </a:xfrm>
            <a:custGeom>
              <a:avLst/>
              <a:gdLst/>
              <a:ahLst/>
              <a:cxnLst/>
              <a:rect l="l" t="t" r="r" b="b"/>
              <a:pathLst>
                <a:path w="23" h="5" extrusionOk="0">
                  <a:moveTo>
                    <a:pt x="0" y="0"/>
                  </a:moveTo>
                  <a:lnTo>
                    <a:pt x="0" y="0"/>
                  </a:lnTo>
                  <a:cubicBezTo>
                    <a:pt x="6" y="2"/>
                    <a:pt x="14" y="3"/>
                    <a:pt x="20" y="4"/>
                  </a:cubicBezTo>
                  <a:lnTo>
                    <a:pt x="22" y="4"/>
                  </a:lnTo>
                  <a:cubicBezTo>
                    <a:pt x="14" y="3"/>
                    <a:pt x="7" y="1"/>
                    <a:pt x="0" y="0"/>
                  </a:cubicBezTo>
                  <a:close/>
                </a:path>
              </a:pathLst>
            </a:custGeom>
            <a:solidFill>
              <a:srgbClr val="335A6D"/>
            </a:solidFill>
            <a:ln w="16500" cap="flat" cmpd="sng">
              <a:solidFill>
                <a:srgbClr val="335A6D"/>
              </a:solidFill>
              <a:prstDash val="solid"/>
              <a:miter lim="10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42"/>
            <p:cNvSpPr/>
            <p:nvPr/>
          </p:nvSpPr>
          <p:spPr>
            <a:xfrm>
              <a:off x="5788050" y="1283400"/>
              <a:ext cx="225" cy="575"/>
            </a:xfrm>
            <a:custGeom>
              <a:avLst/>
              <a:gdLst/>
              <a:ahLst/>
              <a:cxnLst/>
              <a:rect l="l" t="t" r="r" b="b"/>
              <a:pathLst>
                <a:path w="9" h="23" extrusionOk="0">
                  <a:moveTo>
                    <a:pt x="8" y="1"/>
                  </a:moveTo>
                  <a:lnTo>
                    <a:pt x="8" y="1"/>
                  </a:lnTo>
                  <a:cubicBezTo>
                    <a:pt x="7" y="4"/>
                    <a:pt x="6" y="8"/>
                    <a:pt x="5" y="12"/>
                  </a:cubicBezTo>
                  <a:lnTo>
                    <a:pt x="5" y="12"/>
                  </a:lnTo>
                  <a:cubicBezTo>
                    <a:pt x="5" y="11"/>
                    <a:pt x="5" y="11"/>
                    <a:pt x="5" y="10"/>
                  </a:cubicBezTo>
                  <a:cubicBezTo>
                    <a:pt x="6" y="7"/>
                    <a:pt x="7" y="4"/>
                    <a:pt x="8" y="1"/>
                  </a:cubicBezTo>
                  <a:close/>
                  <a:moveTo>
                    <a:pt x="5" y="12"/>
                  </a:moveTo>
                  <a:cubicBezTo>
                    <a:pt x="4" y="15"/>
                    <a:pt x="2" y="19"/>
                    <a:pt x="1" y="23"/>
                  </a:cubicBezTo>
                  <a:cubicBezTo>
                    <a:pt x="3" y="19"/>
                    <a:pt x="4" y="15"/>
                    <a:pt x="5" y="12"/>
                  </a:cubicBezTo>
                  <a:close/>
                </a:path>
              </a:pathLst>
            </a:custGeom>
            <a:solidFill>
              <a:srgbClr val="335A6D"/>
            </a:solidFill>
            <a:ln w="16500" cap="flat" cmpd="sng">
              <a:solidFill>
                <a:srgbClr val="335A6D"/>
              </a:solidFill>
              <a:prstDash val="solid"/>
              <a:miter lim="10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42"/>
            <p:cNvSpPr/>
            <p:nvPr/>
          </p:nvSpPr>
          <p:spPr>
            <a:xfrm>
              <a:off x="5592325" y="577200"/>
              <a:ext cx="196425" cy="1056550"/>
            </a:xfrm>
            <a:custGeom>
              <a:avLst/>
              <a:gdLst/>
              <a:ahLst/>
              <a:cxnLst/>
              <a:rect l="l" t="t" r="r" b="b"/>
              <a:pathLst>
                <a:path w="7857" h="42262" extrusionOk="0">
                  <a:moveTo>
                    <a:pt x="5148" y="2086"/>
                  </a:moveTo>
                  <a:cubicBezTo>
                    <a:pt x="5148" y="2088"/>
                    <a:pt x="5149" y="2090"/>
                    <a:pt x="5149" y="2092"/>
                  </a:cubicBezTo>
                  <a:lnTo>
                    <a:pt x="5149" y="2092"/>
                  </a:lnTo>
                  <a:cubicBezTo>
                    <a:pt x="5148" y="2090"/>
                    <a:pt x="5148" y="2088"/>
                    <a:pt x="5148" y="2086"/>
                  </a:cubicBezTo>
                  <a:close/>
                  <a:moveTo>
                    <a:pt x="2451" y="14627"/>
                  </a:moveTo>
                  <a:lnTo>
                    <a:pt x="2451" y="14627"/>
                  </a:lnTo>
                  <a:cubicBezTo>
                    <a:pt x="2451" y="14628"/>
                    <a:pt x="2451" y="14628"/>
                    <a:pt x="2451" y="14629"/>
                  </a:cubicBezTo>
                  <a:cubicBezTo>
                    <a:pt x="2451" y="14628"/>
                    <a:pt x="2451" y="14628"/>
                    <a:pt x="2451" y="14627"/>
                  </a:cubicBezTo>
                  <a:close/>
                  <a:moveTo>
                    <a:pt x="2269" y="15077"/>
                  </a:moveTo>
                  <a:lnTo>
                    <a:pt x="2269" y="15077"/>
                  </a:lnTo>
                  <a:cubicBezTo>
                    <a:pt x="2268" y="15080"/>
                    <a:pt x="2266" y="15082"/>
                    <a:pt x="2265" y="15085"/>
                  </a:cubicBezTo>
                  <a:lnTo>
                    <a:pt x="2265" y="15085"/>
                  </a:lnTo>
                  <a:cubicBezTo>
                    <a:pt x="2266" y="15082"/>
                    <a:pt x="2267" y="15080"/>
                    <a:pt x="2269" y="15077"/>
                  </a:cubicBezTo>
                  <a:close/>
                  <a:moveTo>
                    <a:pt x="5867" y="18890"/>
                  </a:moveTo>
                  <a:lnTo>
                    <a:pt x="5867" y="18890"/>
                  </a:lnTo>
                  <a:cubicBezTo>
                    <a:pt x="5867" y="18894"/>
                    <a:pt x="5866" y="18898"/>
                    <a:pt x="5866" y="18902"/>
                  </a:cubicBezTo>
                  <a:lnTo>
                    <a:pt x="5866" y="18902"/>
                  </a:lnTo>
                  <a:cubicBezTo>
                    <a:pt x="5866" y="18898"/>
                    <a:pt x="5867" y="18894"/>
                    <a:pt x="5867" y="18890"/>
                  </a:cubicBezTo>
                  <a:close/>
                  <a:moveTo>
                    <a:pt x="3912" y="1"/>
                  </a:moveTo>
                  <a:cubicBezTo>
                    <a:pt x="3841" y="1"/>
                    <a:pt x="3770" y="7"/>
                    <a:pt x="3700" y="19"/>
                  </a:cubicBezTo>
                  <a:cubicBezTo>
                    <a:pt x="3537" y="47"/>
                    <a:pt x="3380" y="95"/>
                    <a:pt x="3230" y="163"/>
                  </a:cubicBezTo>
                  <a:cubicBezTo>
                    <a:pt x="2916" y="308"/>
                    <a:pt x="2653" y="563"/>
                    <a:pt x="2462" y="848"/>
                  </a:cubicBezTo>
                  <a:cubicBezTo>
                    <a:pt x="2359" y="1001"/>
                    <a:pt x="2262" y="1157"/>
                    <a:pt x="2172" y="1319"/>
                  </a:cubicBezTo>
                  <a:cubicBezTo>
                    <a:pt x="2085" y="1471"/>
                    <a:pt x="2007" y="1629"/>
                    <a:pt x="1929" y="1786"/>
                  </a:cubicBezTo>
                  <a:cubicBezTo>
                    <a:pt x="1846" y="1951"/>
                    <a:pt x="1776" y="2123"/>
                    <a:pt x="1722" y="2301"/>
                  </a:cubicBezTo>
                  <a:cubicBezTo>
                    <a:pt x="1670" y="2464"/>
                    <a:pt x="1617" y="2629"/>
                    <a:pt x="1578" y="2796"/>
                  </a:cubicBezTo>
                  <a:cubicBezTo>
                    <a:pt x="1535" y="2985"/>
                    <a:pt x="1518" y="3175"/>
                    <a:pt x="1506" y="3367"/>
                  </a:cubicBezTo>
                  <a:cubicBezTo>
                    <a:pt x="1496" y="3538"/>
                    <a:pt x="1497" y="3709"/>
                    <a:pt x="1509" y="3880"/>
                  </a:cubicBezTo>
                  <a:cubicBezTo>
                    <a:pt x="1518" y="4060"/>
                    <a:pt x="1531" y="4241"/>
                    <a:pt x="1553" y="4420"/>
                  </a:cubicBezTo>
                  <a:cubicBezTo>
                    <a:pt x="1577" y="4607"/>
                    <a:pt x="1608" y="4793"/>
                    <a:pt x="1640" y="4978"/>
                  </a:cubicBezTo>
                  <a:cubicBezTo>
                    <a:pt x="1701" y="5341"/>
                    <a:pt x="1776" y="5698"/>
                    <a:pt x="1880" y="6050"/>
                  </a:cubicBezTo>
                  <a:cubicBezTo>
                    <a:pt x="1933" y="6230"/>
                    <a:pt x="2001" y="6404"/>
                    <a:pt x="2064" y="6579"/>
                  </a:cubicBezTo>
                  <a:cubicBezTo>
                    <a:pt x="2131" y="6761"/>
                    <a:pt x="2194" y="6941"/>
                    <a:pt x="2258" y="7123"/>
                  </a:cubicBezTo>
                  <a:cubicBezTo>
                    <a:pt x="2320" y="7295"/>
                    <a:pt x="2373" y="7471"/>
                    <a:pt x="2433" y="7644"/>
                  </a:cubicBezTo>
                  <a:cubicBezTo>
                    <a:pt x="2491" y="7825"/>
                    <a:pt x="2554" y="8003"/>
                    <a:pt x="2607" y="8186"/>
                  </a:cubicBezTo>
                  <a:cubicBezTo>
                    <a:pt x="2620" y="8245"/>
                    <a:pt x="2631" y="8304"/>
                    <a:pt x="2639" y="8364"/>
                  </a:cubicBezTo>
                  <a:cubicBezTo>
                    <a:pt x="2637" y="8382"/>
                    <a:pt x="2637" y="8400"/>
                    <a:pt x="2642" y="8417"/>
                  </a:cubicBezTo>
                  <a:cubicBezTo>
                    <a:pt x="2650" y="8472"/>
                    <a:pt x="2682" y="8521"/>
                    <a:pt x="2729" y="8549"/>
                  </a:cubicBezTo>
                  <a:cubicBezTo>
                    <a:pt x="2748" y="8661"/>
                    <a:pt x="2764" y="8772"/>
                    <a:pt x="2787" y="8882"/>
                  </a:cubicBezTo>
                  <a:cubicBezTo>
                    <a:pt x="2818" y="9020"/>
                    <a:pt x="2857" y="9155"/>
                    <a:pt x="2890" y="9294"/>
                  </a:cubicBezTo>
                  <a:cubicBezTo>
                    <a:pt x="2925" y="9468"/>
                    <a:pt x="2957" y="9642"/>
                    <a:pt x="2993" y="9816"/>
                  </a:cubicBezTo>
                  <a:cubicBezTo>
                    <a:pt x="3009" y="9905"/>
                    <a:pt x="3025" y="9993"/>
                    <a:pt x="3034" y="10082"/>
                  </a:cubicBezTo>
                  <a:cubicBezTo>
                    <a:pt x="3044" y="10158"/>
                    <a:pt x="3048" y="10236"/>
                    <a:pt x="3057" y="10313"/>
                  </a:cubicBezTo>
                  <a:cubicBezTo>
                    <a:pt x="3074" y="10477"/>
                    <a:pt x="3096" y="10642"/>
                    <a:pt x="3109" y="10807"/>
                  </a:cubicBezTo>
                  <a:lnTo>
                    <a:pt x="3109" y="10798"/>
                  </a:lnTo>
                  <a:cubicBezTo>
                    <a:pt x="3109" y="10802"/>
                    <a:pt x="3109" y="10808"/>
                    <a:pt x="3110" y="10812"/>
                  </a:cubicBezTo>
                  <a:lnTo>
                    <a:pt x="3110" y="10816"/>
                  </a:lnTo>
                  <a:cubicBezTo>
                    <a:pt x="3120" y="11053"/>
                    <a:pt x="3110" y="11291"/>
                    <a:pt x="3100" y="11528"/>
                  </a:cubicBezTo>
                  <a:cubicBezTo>
                    <a:pt x="3088" y="11698"/>
                    <a:pt x="3069" y="11867"/>
                    <a:pt x="3053" y="12038"/>
                  </a:cubicBezTo>
                  <a:cubicBezTo>
                    <a:pt x="3040" y="12193"/>
                    <a:pt x="3027" y="12347"/>
                    <a:pt x="3004" y="12499"/>
                  </a:cubicBezTo>
                  <a:cubicBezTo>
                    <a:pt x="3002" y="12503"/>
                    <a:pt x="3001" y="12507"/>
                    <a:pt x="3001" y="12513"/>
                  </a:cubicBezTo>
                  <a:lnTo>
                    <a:pt x="3001" y="12514"/>
                  </a:lnTo>
                  <a:cubicBezTo>
                    <a:pt x="3000" y="12519"/>
                    <a:pt x="2998" y="12524"/>
                    <a:pt x="2997" y="12531"/>
                  </a:cubicBezTo>
                  <a:cubicBezTo>
                    <a:pt x="2995" y="12540"/>
                    <a:pt x="2992" y="12551"/>
                    <a:pt x="2991" y="12561"/>
                  </a:cubicBezTo>
                  <a:cubicBezTo>
                    <a:pt x="2989" y="12568"/>
                    <a:pt x="2988" y="12574"/>
                    <a:pt x="2987" y="12580"/>
                  </a:cubicBezTo>
                  <a:cubicBezTo>
                    <a:pt x="2987" y="12584"/>
                    <a:pt x="2986" y="12588"/>
                    <a:pt x="2986" y="12590"/>
                  </a:cubicBezTo>
                  <a:cubicBezTo>
                    <a:pt x="2952" y="12752"/>
                    <a:pt x="2908" y="12911"/>
                    <a:pt x="2865" y="13069"/>
                  </a:cubicBezTo>
                  <a:cubicBezTo>
                    <a:pt x="2822" y="13243"/>
                    <a:pt x="2779" y="13417"/>
                    <a:pt x="2731" y="13590"/>
                  </a:cubicBezTo>
                  <a:cubicBezTo>
                    <a:pt x="2684" y="13762"/>
                    <a:pt x="2634" y="13938"/>
                    <a:pt x="2591" y="14113"/>
                  </a:cubicBezTo>
                  <a:cubicBezTo>
                    <a:pt x="2548" y="14288"/>
                    <a:pt x="2504" y="14458"/>
                    <a:pt x="2451" y="14627"/>
                  </a:cubicBezTo>
                  <a:lnTo>
                    <a:pt x="2451" y="14627"/>
                  </a:lnTo>
                  <a:cubicBezTo>
                    <a:pt x="2452" y="14624"/>
                    <a:pt x="2454" y="14622"/>
                    <a:pt x="2455" y="14619"/>
                  </a:cubicBezTo>
                  <a:lnTo>
                    <a:pt x="2455" y="14619"/>
                  </a:lnTo>
                  <a:cubicBezTo>
                    <a:pt x="2424" y="14706"/>
                    <a:pt x="2391" y="14791"/>
                    <a:pt x="2357" y="14878"/>
                  </a:cubicBezTo>
                  <a:cubicBezTo>
                    <a:pt x="2329" y="14951"/>
                    <a:pt x="2296" y="15020"/>
                    <a:pt x="2263" y="15089"/>
                  </a:cubicBezTo>
                  <a:lnTo>
                    <a:pt x="2263" y="15089"/>
                  </a:lnTo>
                  <a:cubicBezTo>
                    <a:pt x="2195" y="15221"/>
                    <a:pt x="2127" y="15351"/>
                    <a:pt x="2064" y="15483"/>
                  </a:cubicBezTo>
                  <a:cubicBezTo>
                    <a:pt x="2058" y="15499"/>
                    <a:pt x="2050" y="15514"/>
                    <a:pt x="2044" y="15530"/>
                  </a:cubicBezTo>
                  <a:cubicBezTo>
                    <a:pt x="2029" y="15527"/>
                    <a:pt x="2014" y="15525"/>
                    <a:pt x="2000" y="15525"/>
                  </a:cubicBezTo>
                  <a:cubicBezTo>
                    <a:pt x="1937" y="15525"/>
                    <a:pt x="1878" y="15557"/>
                    <a:pt x="1844" y="15613"/>
                  </a:cubicBezTo>
                  <a:cubicBezTo>
                    <a:pt x="1684" y="15889"/>
                    <a:pt x="1526" y="16168"/>
                    <a:pt x="1382" y="16452"/>
                  </a:cubicBezTo>
                  <a:cubicBezTo>
                    <a:pt x="1306" y="16604"/>
                    <a:pt x="1230" y="16755"/>
                    <a:pt x="1158" y="16908"/>
                  </a:cubicBezTo>
                  <a:cubicBezTo>
                    <a:pt x="1128" y="16974"/>
                    <a:pt x="1098" y="17038"/>
                    <a:pt x="1068" y="17103"/>
                  </a:cubicBezTo>
                  <a:cubicBezTo>
                    <a:pt x="1050" y="17143"/>
                    <a:pt x="1033" y="17182"/>
                    <a:pt x="1015" y="17222"/>
                  </a:cubicBezTo>
                  <a:cubicBezTo>
                    <a:pt x="989" y="17277"/>
                    <a:pt x="968" y="17334"/>
                    <a:pt x="950" y="17392"/>
                  </a:cubicBezTo>
                  <a:cubicBezTo>
                    <a:pt x="935" y="17442"/>
                    <a:pt x="945" y="17497"/>
                    <a:pt x="976" y="17540"/>
                  </a:cubicBezTo>
                  <a:cubicBezTo>
                    <a:pt x="971" y="17549"/>
                    <a:pt x="967" y="17559"/>
                    <a:pt x="964" y="17569"/>
                  </a:cubicBezTo>
                  <a:cubicBezTo>
                    <a:pt x="960" y="17580"/>
                    <a:pt x="955" y="17590"/>
                    <a:pt x="953" y="17602"/>
                  </a:cubicBezTo>
                  <a:cubicBezTo>
                    <a:pt x="950" y="17609"/>
                    <a:pt x="946" y="17618"/>
                    <a:pt x="944" y="17625"/>
                  </a:cubicBezTo>
                  <a:cubicBezTo>
                    <a:pt x="871" y="17766"/>
                    <a:pt x="806" y="17909"/>
                    <a:pt x="746" y="18057"/>
                  </a:cubicBezTo>
                  <a:cubicBezTo>
                    <a:pt x="658" y="18058"/>
                    <a:pt x="588" y="18123"/>
                    <a:pt x="573" y="18211"/>
                  </a:cubicBezTo>
                  <a:cubicBezTo>
                    <a:pt x="552" y="18323"/>
                    <a:pt x="536" y="18434"/>
                    <a:pt x="526" y="18547"/>
                  </a:cubicBezTo>
                  <a:cubicBezTo>
                    <a:pt x="512" y="18613"/>
                    <a:pt x="497" y="18682"/>
                    <a:pt x="484" y="18751"/>
                  </a:cubicBezTo>
                  <a:cubicBezTo>
                    <a:pt x="461" y="18860"/>
                    <a:pt x="444" y="18972"/>
                    <a:pt x="426" y="19082"/>
                  </a:cubicBezTo>
                  <a:cubicBezTo>
                    <a:pt x="419" y="19121"/>
                    <a:pt x="414" y="19161"/>
                    <a:pt x="409" y="19201"/>
                  </a:cubicBezTo>
                  <a:cubicBezTo>
                    <a:pt x="352" y="19233"/>
                    <a:pt x="316" y="19293"/>
                    <a:pt x="316" y="19359"/>
                  </a:cubicBezTo>
                  <a:cubicBezTo>
                    <a:pt x="314" y="19517"/>
                    <a:pt x="331" y="19677"/>
                    <a:pt x="342" y="19834"/>
                  </a:cubicBezTo>
                  <a:lnTo>
                    <a:pt x="342" y="19842"/>
                  </a:lnTo>
                  <a:cubicBezTo>
                    <a:pt x="331" y="20029"/>
                    <a:pt x="320" y="20213"/>
                    <a:pt x="318" y="20402"/>
                  </a:cubicBezTo>
                  <a:cubicBezTo>
                    <a:pt x="316" y="20516"/>
                    <a:pt x="314" y="20629"/>
                    <a:pt x="318" y="20743"/>
                  </a:cubicBezTo>
                  <a:cubicBezTo>
                    <a:pt x="319" y="20797"/>
                    <a:pt x="320" y="20852"/>
                    <a:pt x="322" y="20906"/>
                  </a:cubicBezTo>
                  <a:cubicBezTo>
                    <a:pt x="324" y="20967"/>
                    <a:pt x="327" y="21028"/>
                    <a:pt x="334" y="21088"/>
                  </a:cubicBezTo>
                  <a:cubicBezTo>
                    <a:pt x="334" y="21091"/>
                    <a:pt x="335" y="21095"/>
                    <a:pt x="336" y="21098"/>
                  </a:cubicBezTo>
                  <a:cubicBezTo>
                    <a:pt x="314" y="21139"/>
                    <a:pt x="308" y="21185"/>
                    <a:pt x="320" y="21230"/>
                  </a:cubicBezTo>
                  <a:cubicBezTo>
                    <a:pt x="384" y="21478"/>
                    <a:pt x="451" y="21727"/>
                    <a:pt x="527" y="21974"/>
                  </a:cubicBezTo>
                  <a:cubicBezTo>
                    <a:pt x="593" y="22190"/>
                    <a:pt x="658" y="22409"/>
                    <a:pt x="732" y="22623"/>
                  </a:cubicBezTo>
                  <a:cubicBezTo>
                    <a:pt x="878" y="23064"/>
                    <a:pt x="1030" y="23504"/>
                    <a:pt x="1207" y="23935"/>
                  </a:cubicBezTo>
                  <a:cubicBezTo>
                    <a:pt x="1232" y="23996"/>
                    <a:pt x="1290" y="24037"/>
                    <a:pt x="1357" y="24041"/>
                  </a:cubicBezTo>
                  <a:cubicBezTo>
                    <a:pt x="1423" y="24198"/>
                    <a:pt x="1492" y="24351"/>
                    <a:pt x="1560" y="24504"/>
                  </a:cubicBezTo>
                  <a:cubicBezTo>
                    <a:pt x="1631" y="24664"/>
                    <a:pt x="1709" y="24821"/>
                    <a:pt x="1784" y="24979"/>
                  </a:cubicBezTo>
                  <a:cubicBezTo>
                    <a:pt x="1825" y="25065"/>
                    <a:pt x="1873" y="25150"/>
                    <a:pt x="1916" y="25235"/>
                  </a:cubicBezTo>
                  <a:cubicBezTo>
                    <a:pt x="1954" y="25307"/>
                    <a:pt x="1993" y="25380"/>
                    <a:pt x="2037" y="25450"/>
                  </a:cubicBezTo>
                  <a:cubicBezTo>
                    <a:pt x="2193" y="25857"/>
                    <a:pt x="2348" y="26266"/>
                    <a:pt x="2496" y="26677"/>
                  </a:cubicBezTo>
                  <a:cubicBezTo>
                    <a:pt x="2498" y="26688"/>
                    <a:pt x="2498" y="26699"/>
                    <a:pt x="2499" y="26710"/>
                  </a:cubicBezTo>
                  <a:cubicBezTo>
                    <a:pt x="2494" y="26727"/>
                    <a:pt x="2491" y="26745"/>
                    <a:pt x="2492" y="26763"/>
                  </a:cubicBezTo>
                  <a:cubicBezTo>
                    <a:pt x="2491" y="26775"/>
                    <a:pt x="2490" y="26788"/>
                    <a:pt x="2490" y="26799"/>
                  </a:cubicBezTo>
                  <a:cubicBezTo>
                    <a:pt x="2491" y="27034"/>
                    <a:pt x="2523" y="27265"/>
                    <a:pt x="2555" y="27496"/>
                  </a:cubicBezTo>
                  <a:cubicBezTo>
                    <a:pt x="2572" y="27613"/>
                    <a:pt x="2589" y="27729"/>
                    <a:pt x="2608" y="27845"/>
                  </a:cubicBezTo>
                  <a:cubicBezTo>
                    <a:pt x="2633" y="28004"/>
                    <a:pt x="2658" y="28163"/>
                    <a:pt x="2687" y="28323"/>
                  </a:cubicBezTo>
                  <a:cubicBezTo>
                    <a:pt x="2690" y="28438"/>
                    <a:pt x="2694" y="28554"/>
                    <a:pt x="2697" y="28669"/>
                  </a:cubicBezTo>
                  <a:cubicBezTo>
                    <a:pt x="2701" y="28790"/>
                    <a:pt x="2708" y="28913"/>
                    <a:pt x="2718" y="29034"/>
                  </a:cubicBezTo>
                  <a:cubicBezTo>
                    <a:pt x="2721" y="29073"/>
                    <a:pt x="2725" y="29112"/>
                    <a:pt x="2727" y="29153"/>
                  </a:cubicBezTo>
                  <a:cubicBezTo>
                    <a:pt x="2726" y="29379"/>
                    <a:pt x="2720" y="29603"/>
                    <a:pt x="2709" y="29828"/>
                  </a:cubicBezTo>
                  <a:cubicBezTo>
                    <a:pt x="2707" y="29837"/>
                    <a:pt x="2705" y="29845"/>
                    <a:pt x="2703" y="29855"/>
                  </a:cubicBezTo>
                  <a:cubicBezTo>
                    <a:pt x="2689" y="29915"/>
                    <a:pt x="2676" y="29978"/>
                    <a:pt x="2661" y="30039"/>
                  </a:cubicBezTo>
                  <a:cubicBezTo>
                    <a:pt x="2626" y="30119"/>
                    <a:pt x="2591" y="30198"/>
                    <a:pt x="2560" y="30279"/>
                  </a:cubicBezTo>
                  <a:cubicBezTo>
                    <a:pt x="2529" y="30363"/>
                    <a:pt x="2498" y="30446"/>
                    <a:pt x="2465" y="30530"/>
                  </a:cubicBezTo>
                  <a:cubicBezTo>
                    <a:pt x="2430" y="30586"/>
                    <a:pt x="2399" y="30644"/>
                    <a:pt x="2369" y="30704"/>
                  </a:cubicBezTo>
                  <a:cubicBezTo>
                    <a:pt x="2326" y="30789"/>
                    <a:pt x="2286" y="30876"/>
                    <a:pt x="2249" y="30961"/>
                  </a:cubicBezTo>
                  <a:cubicBezTo>
                    <a:pt x="2222" y="31028"/>
                    <a:pt x="2194" y="31091"/>
                    <a:pt x="2166" y="31157"/>
                  </a:cubicBezTo>
                  <a:cubicBezTo>
                    <a:pt x="2145" y="31206"/>
                    <a:pt x="2123" y="31258"/>
                    <a:pt x="2102" y="31309"/>
                  </a:cubicBezTo>
                  <a:cubicBezTo>
                    <a:pt x="2075" y="31311"/>
                    <a:pt x="2047" y="31319"/>
                    <a:pt x="2023" y="31332"/>
                  </a:cubicBezTo>
                  <a:cubicBezTo>
                    <a:pt x="1972" y="31356"/>
                    <a:pt x="1928" y="31392"/>
                    <a:pt x="1893" y="31436"/>
                  </a:cubicBezTo>
                  <a:cubicBezTo>
                    <a:pt x="1844" y="31504"/>
                    <a:pt x="1804" y="31574"/>
                    <a:pt x="1762" y="31644"/>
                  </a:cubicBezTo>
                  <a:cubicBezTo>
                    <a:pt x="1677" y="31786"/>
                    <a:pt x="1597" y="31933"/>
                    <a:pt x="1527" y="32084"/>
                  </a:cubicBezTo>
                  <a:cubicBezTo>
                    <a:pt x="1477" y="32190"/>
                    <a:pt x="1426" y="32298"/>
                    <a:pt x="1377" y="32407"/>
                  </a:cubicBezTo>
                  <a:cubicBezTo>
                    <a:pt x="1318" y="32411"/>
                    <a:pt x="1266" y="32444"/>
                    <a:pt x="1235" y="32494"/>
                  </a:cubicBezTo>
                  <a:cubicBezTo>
                    <a:pt x="1060" y="32792"/>
                    <a:pt x="897" y="33096"/>
                    <a:pt x="750" y="33410"/>
                  </a:cubicBezTo>
                  <a:cubicBezTo>
                    <a:pt x="675" y="33570"/>
                    <a:pt x="602" y="33733"/>
                    <a:pt x="532" y="33895"/>
                  </a:cubicBezTo>
                  <a:cubicBezTo>
                    <a:pt x="501" y="33967"/>
                    <a:pt x="471" y="34039"/>
                    <a:pt x="441" y="34112"/>
                  </a:cubicBezTo>
                  <a:cubicBezTo>
                    <a:pt x="422" y="34157"/>
                    <a:pt x="401" y="34205"/>
                    <a:pt x="381" y="34251"/>
                  </a:cubicBezTo>
                  <a:cubicBezTo>
                    <a:pt x="362" y="34298"/>
                    <a:pt x="349" y="34348"/>
                    <a:pt x="344" y="34399"/>
                  </a:cubicBezTo>
                  <a:cubicBezTo>
                    <a:pt x="304" y="34413"/>
                    <a:pt x="270" y="34440"/>
                    <a:pt x="249" y="34477"/>
                  </a:cubicBezTo>
                  <a:cubicBezTo>
                    <a:pt x="215" y="34531"/>
                    <a:pt x="185" y="34587"/>
                    <a:pt x="157" y="34645"/>
                  </a:cubicBezTo>
                  <a:cubicBezTo>
                    <a:pt x="133" y="34696"/>
                    <a:pt x="120" y="34756"/>
                    <a:pt x="110" y="34810"/>
                  </a:cubicBezTo>
                  <a:cubicBezTo>
                    <a:pt x="80" y="34958"/>
                    <a:pt x="61" y="35106"/>
                    <a:pt x="45" y="35255"/>
                  </a:cubicBezTo>
                  <a:cubicBezTo>
                    <a:pt x="27" y="35446"/>
                    <a:pt x="12" y="35637"/>
                    <a:pt x="9" y="35829"/>
                  </a:cubicBezTo>
                  <a:cubicBezTo>
                    <a:pt x="6" y="35984"/>
                    <a:pt x="3" y="36140"/>
                    <a:pt x="2" y="36296"/>
                  </a:cubicBezTo>
                  <a:cubicBezTo>
                    <a:pt x="1" y="36379"/>
                    <a:pt x="6" y="36461"/>
                    <a:pt x="10" y="36544"/>
                  </a:cubicBezTo>
                  <a:cubicBezTo>
                    <a:pt x="16" y="36654"/>
                    <a:pt x="19" y="36766"/>
                    <a:pt x="28" y="36876"/>
                  </a:cubicBezTo>
                  <a:cubicBezTo>
                    <a:pt x="38" y="36986"/>
                    <a:pt x="49" y="37098"/>
                    <a:pt x="59" y="37209"/>
                  </a:cubicBezTo>
                  <a:cubicBezTo>
                    <a:pt x="71" y="37328"/>
                    <a:pt x="83" y="37446"/>
                    <a:pt x="96" y="37565"/>
                  </a:cubicBezTo>
                  <a:cubicBezTo>
                    <a:pt x="98" y="37587"/>
                    <a:pt x="99" y="37606"/>
                    <a:pt x="102" y="37627"/>
                  </a:cubicBezTo>
                  <a:cubicBezTo>
                    <a:pt x="88" y="37663"/>
                    <a:pt x="79" y="37702"/>
                    <a:pt x="76" y="37741"/>
                  </a:cubicBezTo>
                  <a:cubicBezTo>
                    <a:pt x="72" y="37834"/>
                    <a:pt x="94" y="37922"/>
                    <a:pt x="109" y="38014"/>
                  </a:cubicBezTo>
                  <a:cubicBezTo>
                    <a:pt x="123" y="38110"/>
                    <a:pt x="141" y="38204"/>
                    <a:pt x="164" y="38298"/>
                  </a:cubicBezTo>
                  <a:cubicBezTo>
                    <a:pt x="220" y="38524"/>
                    <a:pt x="279" y="38752"/>
                    <a:pt x="359" y="38971"/>
                  </a:cubicBezTo>
                  <a:cubicBezTo>
                    <a:pt x="391" y="39057"/>
                    <a:pt x="425" y="39145"/>
                    <a:pt x="456" y="39233"/>
                  </a:cubicBezTo>
                  <a:cubicBezTo>
                    <a:pt x="511" y="39379"/>
                    <a:pt x="572" y="39523"/>
                    <a:pt x="637" y="39667"/>
                  </a:cubicBezTo>
                  <a:cubicBezTo>
                    <a:pt x="657" y="39714"/>
                    <a:pt x="678" y="39762"/>
                    <a:pt x="699" y="39810"/>
                  </a:cubicBezTo>
                  <a:cubicBezTo>
                    <a:pt x="709" y="39839"/>
                    <a:pt x="722" y="39866"/>
                    <a:pt x="739" y="39892"/>
                  </a:cubicBezTo>
                  <a:cubicBezTo>
                    <a:pt x="754" y="39907"/>
                    <a:pt x="765" y="39921"/>
                    <a:pt x="780" y="39936"/>
                  </a:cubicBezTo>
                  <a:cubicBezTo>
                    <a:pt x="804" y="39962"/>
                    <a:pt x="838" y="39979"/>
                    <a:pt x="874" y="39984"/>
                  </a:cubicBezTo>
                  <a:cubicBezTo>
                    <a:pt x="878" y="39986"/>
                    <a:pt x="882" y="39989"/>
                    <a:pt x="886" y="39991"/>
                  </a:cubicBezTo>
                  <a:cubicBezTo>
                    <a:pt x="929" y="40016"/>
                    <a:pt x="962" y="40034"/>
                    <a:pt x="1011" y="40037"/>
                  </a:cubicBezTo>
                  <a:cubicBezTo>
                    <a:pt x="1017" y="40037"/>
                    <a:pt x="1021" y="40038"/>
                    <a:pt x="1026" y="40038"/>
                  </a:cubicBezTo>
                  <a:cubicBezTo>
                    <a:pt x="1041" y="40049"/>
                    <a:pt x="1058" y="40057"/>
                    <a:pt x="1075" y="40062"/>
                  </a:cubicBezTo>
                  <a:cubicBezTo>
                    <a:pt x="1138" y="40159"/>
                    <a:pt x="1200" y="40255"/>
                    <a:pt x="1265" y="40348"/>
                  </a:cubicBezTo>
                  <a:cubicBezTo>
                    <a:pt x="1339" y="40455"/>
                    <a:pt x="1408" y="40565"/>
                    <a:pt x="1487" y="40669"/>
                  </a:cubicBezTo>
                  <a:cubicBezTo>
                    <a:pt x="1526" y="40719"/>
                    <a:pt x="1565" y="40770"/>
                    <a:pt x="1605" y="40818"/>
                  </a:cubicBezTo>
                  <a:cubicBezTo>
                    <a:pt x="1622" y="40860"/>
                    <a:pt x="1648" y="40898"/>
                    <a:pt x="1680" y="40928"/>
                  </a:cubicBezTo>
                  <a:cubicBezTo>
                    <a:pt x="1725" y="40972"/>
                    <a:pt x="1769" y="41014"/>
                    <a:pt x="1817" y="41054"/>
                  </a:cubicBezTo>
                  <a:cubicBezTo>
                    <a:pt x="1827" y="41062"/>
                    <a:pt x="1836" y="41071"/>
                    <a:pt x="1846" y="41078"/>
                  </a:cubicBezTo>
                  <a:cubicBezTo>
                    <a:pt x="1871" y="41102"/>
                    <a:pt x="1897" y="41128"/>
                    <a:pt x="1925" y="41152"/>
                  </a:cubicBezTo>
                  <a:cubicBezTo>
                    <a:pt x="1960" y="41184"/>
                    <a:pt x="1996" y="41213"/>
                    <a:pt x="2033" y="41242"/>
                  </a:cubicBezTo>
                  <a:cubicBezTo>
                    <a:pt x="2059" y="41275"/>
                    <a:pt x="2085" y="41306"/>
                    <a:pt x="2112" y="41337"/>
                  </a:cubicBezTo>
                  <a:lnTo>
                    <a:pt x="2113" y="41338"/>
                  </a:lnTo>
                  <a:cubicBezTo>
                    <a:pt x="2115" y="41342"/>
                    <a:pt x="2117" y="41345"/>
                    <a:pt x="2119" y="41347"/>
                  </a:cubicBezTo>
                  <a:cubicBezTo>
                    <a:pt x="2141" y="41383"/>
                    <a:pt x="2168" y="41416"/>
                    <a:pt x="2198" y="41445"/>
                  </a:cubicBezTo>
                  <a:cubicBezTo>
                    <a:pt x="2266" y="41504"/>
                    <a:pt x="2336" y="41561"/>
                    <a:pt x="2411" y="41612"/>
                  </a:cubicBezTo>
                  <a:cubicBezTo>
                    <a:pt x="2411" y="41612"/>
                    <a:pt x="2412" y="41613"/>
                    <a:pt x="2412" y="41615"/>
                  </a:cubicBezTo>
                  <a:cubicBezTo>
                    <a:pt x="2436" y="41653"/>
                    <a:pt x="2468" y="41686"/>
                    <a:pt x="2505" y="41712"/>
                  </a:cubicBezTo>
                  <a:cubicBezTo>
                    <a:pt x="2597" y="41771"/>
                    <a:pt x="2697" y="41817"/>
                    <a:pt x="2801" y="41850"/>
                  </a:cubicBezTo>
                  <a:cubicBezTo>
                    <a:pt x="2894" y="41903"/>
                    <a:pt x="2988" y="41951"/>
                    <a:pt x="3083" y="41999"/>
                  </a:cubicBezTo>
                  <a:cubicBezTo>
                    <a:pt x="3149" y="42032"/>
                    <a:pt x="3218" y="42062"/>
                    <a:pt x="3289" y="42088"/>
                  </a:cubicBezTo>
                  <a:cubicBezTo>
                    <a:pt x="3335" y="42109"/>
                    <a:pt x="3384" y="42123"/>
                    <a:pt x="3433" y="42133"/>
                  </a:cubicBezTo>
                  <a:cubicBezTo>
                    <a:pt x="3441" y="42134"/>
                    <a:pt x="3448" y="42134"/>
                    <a:pt x="3455" y="42134"/>
                  </a:cubicBezTo>
                  <a:cubicBezTo>
                    <a:pt x="3485" y="42134"/>
                    <a:pt x="3512" y="42126"/>
                    <a:pt x="3541" y="42117"/>
                  </a:cubicBezTo>
                  <a:cubicBezTo>
                    <a:pt x="3549" y="42115"/>
                    <a:pt x="3555" y="42113"/>
                    <a:pt x="3562" y="42110"/>
                  </a:cubicBezTo>
                  <a:cubicBezTo>
                    <a:pt x="3568" y="42118"/>
                    <a:pt x="3574" y="42127"/>
                    <a:pt x="3581" y="42134"/>
                  </a:cubicBezTo>
                  <a:cubicBezTo>
                    <a:pt x="3619" y="42175"/>
                    <a:pt x="3659" y="42214"/>
                    <a:pt x="3713" y="42233"/>
                  </a:cubicBezTo>
                  <a:cubicBezTo>
                    <a:pt x="3753" y="42245"/>
                    <a:pt x="3794" y="42253"/>
                    <a:pt x="3835" y="42258"/>
                  </a:cubicBezTo>
                  <a:cubicBezTo>
                    <a:pt x="3882" y="42262"/>
                    <a:pt x="3931" y="42262"/>
                    <a:pt x="3978" y="42262"/>
                  </a:cubicBezTo>
                  <a:cubicBezTo>
                    <a:pt x="4100" y="42261"/>
                    <a:pt x="4223" y="42239"/>
                    <a:pt x="4345" y="42217"/>
                  </a:cubicBezTo>
                  <a:cubicBezTo>
                    <a:pt x="4389" y="42209"/>
                    <a:pt x="4435" y="42198"/>
                    <a:pt x="4481" y="42190"/>
                  </a:cubicBezTo>
                  <a:cubicBezTo>
                    <a:pt x="4649" y="42155"/>
                    <a:pt x="4813" y="42109"/>
                    <a:pt x="4975" y="42051"/>
                  </a:cubicBezTo>
                  <a:cubicBezTo>
                    <a:pt x="5062" y="42018"/>
                    <a:pt x="5147" y="41981"/>
                    <a:pt x="5229" y="41939"/>
                  </a:cubicBezTo>
                  <a:cubicBezTo>
                    <a:pt x="5309" y="41899"/>
                    <a:pt x="5377" y="41850"/>
                    <a:pt x="5402" y="41760"/>
                  </a:cubicBezTo>
                  <a:cubicBezTo>
                    <a:pt x="5413" y="41711"/>
                    <a:pt x="5408" y="41659"/>
                    <a:pt x="5386" y="41612"/>
                  </a:cubicBezTo>
                  <a:cubicBezTo>
                    <a:pt x="5429" y="41577"/>
                    <a:pt x="5467" y="41536"/>
                    <a:pt x="5502" y="41491"/>
                  </a:cubicBezTo>
                  <a:cubicBezTo>
                    <a:pt x="5554" y="41458"/>
                    <a:pt x="5600" y="41416"/>
                    <a:pt x="5637" y="41366"/>
                  </a:cubicBezTo>
                  <a:cubicBezTo>
                    <a:pt x="5681" y="41305"/>
                    <a:pt x="5720" y="41241"/>
                    <a:pt x="5755" y="41174"/>
                  </a:cubicBezTo>
                  <a:cubicBezTo>
                    <a:pt x="5840" y="40999"/>
                    <a:pt x="5898" y="40812"/>
                    <a:pt x="5929" y="40621"/>
                  </a:cubicBezTo>
                  <a:cubicBezTo>
                    <a:pt x="5942" y="40540"/>
                    <a:pt x="5952" y="40457"/>
                    <a:pt x="5959" y="40374"/>
                  </a:cubicBezTo>
                  <a:cubicBezTo>
                    <a:pt x="5963" y="40333"/>
                    <a:pt x="5970" y="40286"/>
                    <a:pt x="5970" y="40243"/>
                  </a:cubicBezTo>
                  <a:cubicBezTo>
                    <a:pt x="5970" y="40211"/>
                    <a:pt x="5969" y="40179"/>
                    <a:pt x="5965" y="40147"/>
                  </a:cubicBezTo>
                  <a:cubicBezTo>
                    <a:pt x="5961" y="40122"/>
                    <a:pt x="5954" y="40097"/>
                    <a:pt x="5945" y="40073"/>
                  </a:cubicBezTo>
                  <a:cubicBezTo>
                    <a:pt x="5942" y="40065"/>
                    <a:pt x="5938" y="40056"/>
                    <a:pt x="5932" y="40050"/>
                  </a:cubicBezTo>
                  <a:cubicBezTo>
                    <a:pt x="5935" y="40030"/>
                    <a:pt x="5936" y="40012"/>
                    <a:pt x="5939" y="39993"/>
                  </a:cubicBezTo>
                  <a:cubicBezTo>
                    <a:pt x="5958" y="39819"/>
                    <a:pt x="5961" y="39641"/>
                    <a:pt x="5962" y="39466"/>
                  </a:cubicBezTo>
                  <a:cubicBezTo>
                    <a:pt x="5962" y="39202"/>
                    <a:pt x="5923" y="38942"/>
                    <a:pt x="5862" y="38687"/>
                  </a:cubicBezTo>
                  <a:cubicBezTo>
                    <a:pt x="5844" y="38608"/>
                    <a:pt x="5823" y="38528"/>
                    <a:pt x="5802" y="38449"/>
                  </a:cubicBezTo>
                  <a:cubicBezTo>
                    <a:pt x="5789" y="38375"/>
                    <a:pt x="5773" y="38301"/>
                    <a:pt x="5753" y="38230"/>
                  </a:cubicBezTo>
                  <a:cubicBezTo>
                    <a:pt x="5745" y="38121"/>
                    <a:pt x="5735" y="38013"/>
                    <a:pt x="5724" y="37904"/>
                  </a:cubicBezTo>
                  <a:cubicBezTo>
                    <a:pt x="5717" y="37839"/>
                    <a:pt x="5705" y="37776"/>
                    <a:pt x="5695" y="37711"/>
                  </a:cubicBezTo>
                  <a:cubicBezTo>
                    <a:pt x="5681" y="37628"/>
                    <a:pt x="5667" y="37543"/>
                    <a:pt x="5636" y="37464"/>
                  </a:cubicBezTo>
                  <a:cubicBezTo>
                    <a:pt x="5626" y="37439"/>
                    <a:pt x="5611" y="37417"/>
                    <a:pt x="5591" y="37399"/>
                  </a:cubicBezTo>
                  <a:cubicBezTo>
                    <a:pt x="5577" y="37233"/>
                    <a:pt x="5550" y="37067"/>
                    <a:pt x="5529" y="36902"/>
                  </a:cubicBezTo>
                  <a:cubicBezTo>
                    <a:pt x="5507" y="36721"/>
                    <a:pt x="5494" y="36537"/>
                    <a:pt x="5478" y="36357"/>
                  </a:cubicBezTo>
                  <a:cubicBezTo>
                    <a:pt x="5464" y="36192"/>
                    <a:pt x="5442" y="36029"/>
                    <a:pt x="5427" y="35864"/>
                  </a:cubicBezTo>
                  <a:cubicBezTo>
                    <a:pt x="5426" y="35761"/>
                    <a:pt x="5429" y="35659"/>
                    <a:pt x="5435" y="35555"/>
                  </a:cubicBezTo>
                  <a:lnTo>
                    <a:pt x="5435" y="35555"/>
                  </a:lnTo>
                  <a:cubicBezTo>
                    <a:pt x="5434" y="35564"/>
                    <a:pt x="5434" y="35570"/>
                    <a:pt x="5433" y="35578"/>
                  </a:cubicBezTo>
                  <a:cubicBezTo>
                    <a:pt x="5446" y="35419"/>
                    <a:pt x="5461" y="35260"/>
                    <a:pt x="5466" y="35099"/>
                  </a:cubicBezTo>
                  <a:cubicBezTo>
                    <a:pt x="5486" y="35090"/>
                    <a:pt x="5504" y="35076"/>
                    <a:pt x="5519" y="35060"/>
                  </a:cubicBezTo>
                  <a:lnTo>
                    <a:pt x="5519" y="35063"/>
                  </a:lnTo>
                  <a:cubicBezTo>
                    <a:pt x="5557" y="35023"/>
                    <a:pt x="5579" y="34982"/>
                    <a:pt x="5582" y="34931"/>
                  </a:cubicBezTo>
                  <a:cubicBezTo>
                    <a:pt x="5599" y="34861"/>
                    <a:pt x="5597" y="34784"/>
                    <a:pt x="5601" y="34716"/>
                  </a:cubicBezTo>
                  <a:cubicBezTo>
                    <a:pt x="5605" y="34648"/>
                    <a:pt x="5610" y="34576"/>
                    <a:pt x="5614" y="34507"/>
                  </a:cubicBezTo>
                  <a:lnTo>
                    <a:pt x="5614" y="34507"/>
                  </a:lnTo>
                  <a:cubicBezTo>
                    <a:pt x="5613" y="34515"/>
                    <a:pt x="5613" y="34523"/>
                    <a:pt x="5611" y="34531"/>
                  </a:cubicBezTo>
                  <a:cubicBezTo>
                    <a:pt x="5622" y="34401"/>
                    <a:pt x="5635" y="34274"/>
                    <a:pt x="5652" y="34147"/>
                  </a:cubicBezTo>
                  <a:cubicBezTo>
                    <a:pt x="5668" y="34028"/>
                    <a:pt x="5689" y="33913"/>
                    <a:pt x="5711" y="33797"/>
                  </a:cubicBezTo>
                  <a:cubicBezTo>
                    <a:pt x="5745" y="33661"/>
                    <a:pt x="5777" y="33527"/>
                    <a:pt x="5816" y="33393"/>
                  </a:cubicBezTo>
                  <a:cubicBezTo>
                    <a:pt x="5850" y="33272"/>
                    <a:pt x="5886" y="33155"/>
                    <a:pt x="5922" y="33035"/>
                  </a:cubicBezTo>
                  <a:cubicBezTo>
                    <a:pt x="6003" y="32769"/>
                    <a:pt x="6088" y="32501"/>
                    <a:pt x="6153" y="32230"/>
                  </a:cubicBezTo>
                  <a:cubicBezTo>
                    <a:pt x="6182" y="32109"/>
                    <a:pt x="6210" y="31989"/>
                    <a:pt x="6240" y="31867"/>
                  </a:cubicBezTo>
                  <a:cubicBezTo>
                    <a:pt x="6253" y="31841"/>
                    <a:pt x="6265" y="31812"/>
                    <a:pt x="6278" y="31786"/>
                  </a:cubicBezTo>
                  <a:cubicBezTo>
                    <a:pt x="6302" y="31727"/>
                    <a:pt x="6329" y="31668"/>
                    <a:pt x="6354" y="31607"/>
                  </a:cubicBezTo>
                  <a:cubicBezTo>
                    <a:pt x="6369" y="31578"/>
                    <a:pt x="6381" y="31546"/>
                    <a:pt x="6392" y="31514"/>
                  </a:cubicBezTo>
                  <a:cubicBezTo>
                    <a:pt x="6409" y="31461"/>
                    <a:pt x="6413" y="31403"/>
                    <a:pt x="6426" y="31346"/>
                  </a:cubicBezTo>
                  <a:lnTo>
                    <a:pt x="6426" y="31346"/>
                  </a:lnTo>
                  <a:lnTo>
                    <a:pt x="6424" y="31348"/>
                  </a:lnTo>
                  <a:cubicBezTo>
                    <a:pt x="6430" y="31322"/>
                    <a:pt x="6437" y="31298"/>
                    <a:pt x="6447" y="31275"/>
                  </a:cubicBezTo>
                  <a:cubicBezTo>
                    <a:pt x="6505" y="31119"/>
                    <a:pt x="6579" y="30970"/>
                    <a:pt x="6644" y="30817"/>
                  </a:cubicBezTo>
                  <a:cubicBezTo>
                    <a:pt x="6677" y="30740"/>
                    <a:pt x="6711" y="30665"/>
                    <a:pt x="6737" y="30586"/>
                  </a:cubicBezTo>
                  <a:cubicBezTo>
                    <a:pt x="6751" y="30546"/>
                    <a:pt x="6765" y="30506"/>
                    <a:pt x="6778" y="30464"/>
                  </a:cubicBezTo>
                  <a:cubicBezTo>
                    <a:pt x="6792" y="30421"/>
                    <a:pt x="6802" y="30376"/>
                    <a:pt x="6805" y="30332"/>
                  </a:cubicBezTo>
                  <a:lnTo>
                    <a:pt x="6805" y="30322"/>
                  </a:lnTo>
                  <a:cubicBezTo>
                    <a:pt x="6845" y="30251"/>
                    <a:pt x="6881" y="30177"/>
                    <a:pt x="6912" y="30101"/>
                  </a:cubicBezTo>
                  <a:cubicBezTo>
                    <a:pt x="6955" y="29996"/>
                    <a:pt x="6995" y="29891"/>
                    <a:pt x="7032" y="29783"/>
                  </a:cubicBezTo>
                  <a:cubicBezTo>
                    <a:pt x="7106" y="29568"/>
                    <a:pt x="7181" y="29352"/>
                    <a:pt x="7251" y="29137"/>
                  </a:cubicBezTo>
                  <a:cubicBezTo>
                    <a:pt x="7274" y="29067"/>
                    <a:pt x="7298" y="28997"/>
                    <a:pt x="7320" y="28928"/>
                  </a:cubicBezTo>
                  <a:cubicBezTo>
                    <a:pt x="7331" y="28903"/>
                    <a:pt x="7340" y="28880"/>
                    <a:pt x="7351" y="28856"/>
                  </a:cubicBezTo>
                  <a:cubicBezTo>
                    <a:pt x="7375" y="28789"/>
                    <a:pt x="7403" y="28723"/>
                    <a:pt x="7426" y="28655"/>
                  </a:cubicBezTo>
                  <a:cubicBezTo>
                    <a:pt x="7451" y="28579"/>
                    <a:pt x="7473" y="28502"/>
                    <a:pt x="7492" y="28423"/>
                  </a:cubicBezTo>
                  <a:cubicBezTo>
                    <a:pt x="7533" y="28309"/>
                    <a:pt x="7573" y="28192"/>
                    <a:pt x="7605" y="28074"/>
                  </a:cubicBezTo>
                  <a:cubicBezTo>
                    <a:pt x="7653" y="27901"/>
                    <a:pt x="7695" y="27729"/>
                    <a:pt x="7735" y="27555"/>
                  </a:cubicBezTo>
                  <a:cubicBezTo>
                    <a:pt x="7776" y="27389"/>
                    <a:pt x="7808" y="27223"/>
                    <a:pt x="7831" y="27054"/>
                  </a:cubicBezTo>
                  <a:cubicBezTo>
                    <a:pt x="7851" y="26867"/>
                    <a:pt x="7856" y="26680"/>
                    <a:pt x="7848" y="26493"/>
                  </a:cubicBezTo>
                  <a:cubicBezTo>
                    <a:pt x="7837" y="26196"/>
                    <a:pt x="7799" y="25896"/>
                    <a:pt x="7686" y="25621"/>
                  </a:cubicBezTo>
                  <a:cubicBezTo>
                    <a:pt x="7640" y="25511"/>
                    <a:pt x="7587" y="25367"/>
                    <a:pt x="7479" y="25300"/>
                  </a:cubicBezTo>
                  <a:cubicBezTo>
                    <a:pt x="7412" y="25010"/>
                    <a:pt x="7316" y="24727"/>
                    <a:pt x="7216" y="24446"/>
                  </a:cubicBezTo>
                  <a:cubicBezTo>
                    <a:pt x="7089" y="24083"/>
                    <a:pt x="6968" y="23716"/>
                    <a:pt x="6845" y="23351"/>
                  </a:cubicBezTo>
                  <a:cubicBezTo>
                    <a:pt x="6787" y="23181"/>
                    <a:pt x="6719" y="23015"/>
                    <a:pt x="6642" y="22854"/>
                  </a:cubicBezTo>
                  <a:cubicBezTo>
                    <a:pt x="6597" y="22760"/>
                    <a:pt x="6551" y="22663"/>
                    <a:pt x="6496" y="22575"/>
                  </a:cubicBezTo>
                  <a:cubicBezTo>
                    <a:pt x="6455" y="22506"/>
                    <a:pt x="6415" y="22439"/>
                    <a:pt x="6357" y="22384"/>
                  </a:cubicBezTo>
                  <a:cubicBezTo>
                    <a:pt x="6341" y="22368"/>
                    <a:pt x="6322" y="22356"/>
                    <a:pt x="6302" y="22348"/>
                  </a:cubicBezTo>
                  <a:cubicBezTo>
                    <a:pt x="6286" y="22294"/>
                    <a:pt x="6270" y="22240"/>
                    <a:pt x="6256" y="22186"/>
                  </a:cubicBezTo>
                  <a:cubicBezTo>
                    <a:pt x="6181" y="21870"/>
                    <a:pt x="6115" y="21555"/>
                    <a:pt x="6051" y="21238"/>
                  </a:cubicBezTo>
                  <a:cubicBezTo>
                    <a:pt x="5983" y="20897"/>
                    <a:pt x="5919" y="20556"/>
                    <a:pt x="5868" y="20211"/>
                  </a:cubicBezTo>
                  <a:lnTo>
                    <a:pt x="5868" y="20211"/>
                  </a:lnTo>
                  <a:cubicBezTo>
                    <a:pt x="5869" y="20214"/>
                    <a:pt x="5869" y="20218"/>
                    <a:pt x="5871" y="20223"/>
                  </a:cubicBezTo>
                  <a:cubicBezTo>
                    <a:pt x="5856" y="20091"/>
                    <a:pt x="5839" y="19962"/>
                    <a:pt x="5830" y="19831"/>
                  </a:cubicBezTo>
                  <a:cubicBezTo>
                    <a:pt x="5822" y="19708"/>
                    <a:pt x="5816" y="19584"/>
                    <a:pt x="5815" y="19460"/>
                  </a:cubicBezTo>
                  <a:cubicBezTo>
                    <a:pt x="5820" y="19359"/>
                    <a:pt x="5825" y="19258"/>
                    <a:pt x="5833" y="19158"/>
                  </a:cubicBezTo>
                  <a:cubicBezTo>
                    <a:pt x="5841" y="19075"/>
                    <a:pt x="5854" y="18993"/>
                    <a:pt x="5865" y="18910"/>
                  </a:cubicBezTo>
                  <a:lnTo>
                    <a:pt x="5865" y="18910"/>
                  </a:lnTo>
                  <a:cubicBezTo>
                    <a:pt x="5864" y="18911"/>
                    <a:pt x="5864" y="18913"/>
                    <a:pt x="5864" y="18914"/>
                  </a:cubicBezTo>
                  <a:cubicBezTo>
                    <a:pt x="5889" y="18773"/>
                    <a:pt x="5916" y="18633"/>
                    <a:pt x="5945" y="18494"/>
                  </a:cubicBezTo>
                  <a:cubicBezTo>
                    <a:pt x="5970" y="18376"/>
                    <a:pt x="6003" y="18261"/>
                    <a:pt x="6026" y="18143"/>
                  </a:cubicBezTo>
                  <a:cubicBezTo>
                    <a:pt x="6074" y="17892"/>
                    <a:pt x="6113" y="17642"/>
                    <a:pt x="6178" y="17395"/>
                  </a:cubicBezTo>
                  <a:cubicBezTo>
                    <a:pt x="6240" y="17151"/>
                    <a:pt x="6304" y="16910"/>
                    <a:pt x="6365" y="16666"/>
                  </a:cubicBezTo>
                  <a:cubicBezTo>
                    <a:pt x="6427" y="16422"/>
                    <a:pt x="6487" y="16176"/>
                    <a:pt x="6548" y="15930"/>
                  </a:cubicBezTo>
                  <a:lnTo>
                    <a:pt x="6548" y="15930"/>
                  </a:lnTo>
                  <a:cubicBezTo>
                    <a:pt x="6545" y="15938"/>
                    <a:pt x="6544" y="15946"/>
                    <a:pt x="6541" y="15954"/>
                  </a:cubicBezTo>
                  <a:cubicBezTo>
                    <a:pt x="6583" y="15806"/>
                    <a:pt x="6626" y="15658"/>
                    <a:pt x="6671" y="15511"/>
                  </a:cubicBezTo>
                  <a:cubicBezTo>
                    <a:pt x="6717" y="15361"/>
                    <a:pt x="6767" y="15210"/>
                    <a:pt x="6798" y="15058"/>
                  </a:cubicBezTo>
                  <a:cubicBezTo>
                    <a:pt x="6831" y="14906"/>
                    <a:pt x="6866" y="14756"/>
                    <a:pt x="6891" y="14603"/>
                  </a:cubicBezTo>
                  <a:cubicBezTo>
                    <a:pt x="6917" y="14457"/>
                    <a:pt x="6939" y="14311"/>
                    <a:pt x="6961" y="14163"/>
                  </a:cubicBezTo>
                  <a:cubicBezTo>
                    <a:pt x="7008" y="13855"/>
                    <a:pt x="7062" y="13549"/>
                    <a:pt x="7111" y="13240"/>
                  </a:cubicBezTo>
                  <a:cubicBezTo>
                    <a:pt x="7136" y="13079"/>
                    <a:pt x="7149" y="12916"/>
                    <a:pt x="7162" y="12752"/>
                  </a:cubicBezTo>
                  <a:cubicBezTo>
                    <a:pt x="7167" y="12683"/>
                    <a:pt x="7166" y="12613"/>
                    <a:pt x="7167" y="12543"/>
                  </a:cubicBezTo>
                  <a:cubicBezTo>
                    <a:pt x="7168" y="12522"/>
                    <a:pt x="7168" y="12501"/>
                    <a:pt x="7167" y="12480"/>
                  </a:cubicBezTo>
                  <a:cubicBezTo>
                    <a:pt x="7168" y="12453"/>
                    <a:pt x="7168" y="12425"/>
                    <a:pt x="7170" y="12397"/>
                  </a:cubicBezTo>
                  <a:lnTo>
                    <a:pt x="7170" y="12407"/>
                  </a:lnTo>
                  <a:cubicBezTo>
                    <a:pt x="7181" y="12157"/>
                    <a:pt x="7193" y="11909"/>
                    <a:pt x="7181" y="11660"/>
                  </a:cubicBezTo>
                  <a:cubicBezTo>
                    <a:pt x="7168" y="11418"/>
                    <a:pt x="7154" y="11174"/>
                    <a:pt x="7128" y="10932"/>
                  </a:cubicBezTo>
                  <a:cubicBezTo>
                    <a:pt x="7100" y="10683"/>
                    <a:pt x="7061" y="10437"/>
                    <a:pt x="7019" y="10190"/>
                  </a:cubicBezTo>
                  <a:cubicBezTo>
                    <a:pt x="6979" y="9951"/>
                    <a:pt x="6934" y="9718"/>
                    <a:pt x="6878" y="9483"/>
                  </a:cubicBezTo>
                  <a:lnTo>
                    <a:pt x="6878" y="9485"/>
                  </a:lnTo>
                  <a:cubicBezTo>
                    <a:pt x="6830" y="9276"/>
                    <a:pt x="6787" y="9065"/>
                    <a:pt x="6729" y="8857"/>
                  </a:cubicBezTo>
                  <a:cubicBezTo>
                    <a:pt x="6667" y="8647"/>
                    <a:pt x="6597" y="8440"/>
                    <a:pt x="6523" y="8233"/>
                  </a:cubicBezTo>
                  <a:cubicBezTo>
                    <a:pt x="6382" y="7832"/>
                    <a:pt x="6238" y="7434"/>
                    <a:pt x="6086" y="7038"/>
                  </a:cubicBezTo>
                  <a:lnTo>
                    <a:pt x="6086" y="7038"/>
                  </a:lnTo>
                  <a:lnTo>
                    <a:pt x="6094" y="7059"/>
                  </a:lnTo>
                  <a:cubicBezTo>
                    <a:pt x="6032" y="6894"/>
                    <a:pt x="5972" y="6726"/>
                    <a:pt x="5916" y="6558"/>
                  </a:cubicBezTo>
                  <a:cubicBezTo>
                    <a:pt x="5863" y="6400"/>
                    <a:pt x="5819" y="6237"/>
                    <a:pt x="5771" y="6077"/>
                  </a:cubicBezTo>
                  <a:cubicBezTo>
                    <a:pt x="5723" y="5909"/>
                    <a:pt x="5671" y="5743"/>
                    <a:pt x="5614" y="5578"/>
                  </a:cubicBezTo>
                  <a:cubicBezTo>
                    <a:pt x="5558" y="5420"/>
                    <a:pt x="5511" y="5259"/>
                    <a:pt x="5471" y="5095"/>
                  </a:cubicBezTo>
                  <a:cubicBezTo>
                    <a:pt x="5425" y="4883"/>
                    <a:pt x="5388" y="4669"/>
                    <a:pt x="5345" y="4456"/>
                  </a:cubicBezTo>
                  <a:cubicBezTo>
                    <a:pt x="5323" y="4348"/>
                    <a:pt x="5300" y="4240"/>
                    <a:pt x="5278" y="4134"/>
                  </a:cubicBezTo>
                  <a:cubicBezTo>
                    <a:pt x="5260" y="4036"/>
                    <a:pt x="5251" y="3935"/>
                    <a:pt x="5239" y="3838"/>
                  </a:cubicBezTo>
                  <a:lnTo>
                    <a:pt x="5239" y="3838"/>
                  </a:lnTo>
                  <a:lnTo>
                    <a:pt x="5240" y="3839"/>
                  </a:lnTo>
                  <a:cubicBezTo>
                    <a:pt x="5213" y="3546"/>
                    <a:pt x="5199" y="3249"/>
                    <a:pt x="5192" y="2953"/>
                  </a:cubicBezTo>
                  <a:cubicBezTo>
                    <a:pt x="5191" y="2814"/>
                    <a:pt x="5190" y="2675"/>
                    <a:pt x="5184" y="2535"/>
                  </a:cubicBezTo>
                  <a:cubicBezTo>
                    <a:pt x="5179" y="2392"/>
                    <a:pt x="5165" y="2251"/>
                    <a:pt x="5150" y="2107"/>
                  </a:cubicBezTo>
                  <a:lnTo>
                    <a:pt x="5150" y="2107"/>
                  </a:lnTo>
                  <a:cubicBezTo>
                    <a:pt x="5151" y="2108"/>
                    <a:pt x="5151" y="2110"/>
                    <a:pt x="5151" y="2112"/>
                  </a:cubicBezTo>
                  <a:cubicBezTo>
                    <a:pt x="5121" y="1771"/>
                    <a:pt x="5100" y="1423"/>
                    <a:pt x="4982" y="1097"/>
                  </a:cubicBezTo>
                  <a:cubicBezTo>
                    <a:pt x="4929" y="943"/>
                    <a:pt x="4878" y="787"/>
                    <a:pt x="4809" y="638"/>
                  </a:cubicBezTo>
                  <a:cubicBezTo>
                    <a:pt x="4746" y="500"/>
                    <a:pt x="4659" y="373"/>
                    <a:pt x="4554" y="263"/>
                  </a:cubicBezTo>
                  <a:cubicBezTo>
                    <a:pt x="4487" y="197"/>
                    <a:pt x="4423" y="132"/>
                    <a:pt x="4337" y="90"/>
                  </a:cubicBezTo>
                  <a:cubicBezTo>
                    <a:pt x="4271" y="57"/>
                    <a:pt x="4199" y="33"/>
                    <a:pt x="4126" y="19"/>
                  </a:cubicBezTo>
                  <a:cubicBezTo>
                    <a:pt x="4055" y="7"/>
                    <a:pt x="3984" y="1"/>
                    <a:pt x="3912" y="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42"/>
            <p:cNvSpPr/>
            <p:nvPr/>
          </p:nvSpPr>
          <p:spPr>
            <a:xfrm>
              <a:off x="5597250" y="1427675"/>
              <a:ext cx="66225" cy="107925"/>
            </a:xfrm>
            <a:custGeom>
              <a:avLst/>
              <a:gdLst/>
              <a:ahLst/>
              <a:cxnLst/>
              <a:rect l="l" t="t" r="r" b="b"/>
              <a:pathLst>
                <a:path w="2649" h="4317" extrusionOk="0">
                  <a:moveTo>
                    <a:pt x="195" y="0"/>
                  </a:moveTo>
                  <a:cubicBezTo>
                    <a:pt x="174" y="0"/>
                    <a:pt x="152" y="4"/>
                    <a:pt x="132" y="12"/>
                  </a:cubicBezTo>
                  <a:cubicBezTo>
                    <a:pt x="37" y="47"/>
                    <a:pt x="0" y="149"/>
                    <a:pt x="30" y="243"/>
                  </a:cubicBezTo>
                  <a:cubicBezTo>
                    <a:pt x="38" y="262"/>
                    <a:pt x="49" y="281"/>
                    <a:pt x="62" y="297"/>
                  </a:cubicBezTo>
                  <a:cubicBezTo>
                    <a:pt x="87" y="330"/>
                    <a:pt x="111" y="365"/>
                    <a:pt x="133" y="401"/>
                  </a:cubicBezTo>
                  <a:cubicBezTo>
                    <a:pt x="190" y="489"/>
                    <a:pt x="247" y="575"/>
                    <a:pt x="304" y="662"/>
                  </a:cubicBezTo>
                  <a:cubicBezTo>
                    <a:pt x="426" y="841"/>
                    <a:pt x="548" y="1020"/>
                    <a:pt x="671" y="1197"/>
                  </a:cubicBezTo>
                  <a:cubicBezTo>
                    <a:pt x="798" y="1381"/>
                    <a:pt x="922" y="1568"/>
                    <a:pt x="1046" y="1753"/>
                  </a:cubicBezTo>
                  <a:cubicBezTo>
                    <a:pt x="1166" y="1933"/>
                    <a:pt x="1288" y="2111"/>
                    <a:pt x="1408" y="2292"/>
                  </a:cubicBezTo>
                  <a:cubicBezTo>
                    <a:pt x="1519" y="2472"/>
                    <a:pt x="1634" y="2648"/>
                    <a:pt x="1734" y="2836"/>
                  </a:cubicBezTo>
                  <a:cubicBezTo>
                    <a:pt x="1828" y="3009"/>
                    <a:pt x="1926" y="3179"/>
                    <a:pt x="2015" y="3356"/>
                  </a:cubicBezTo>
                  <a:lnTo>
                    <a:pt x="2013" y="3350"/>
                  </a:lnTo>
                  <a:lnTo>
                    <a:pt x="2013" y="3350"/>
                  </a:lnTo>
                  <a:cubicBezTo>
                    <a:pt x="2014" y="3353"/>
                    <a:pt x="2015" y="3355"/>
                    <a:pt x="2017" y="3358"/>
                  </a:cubicBezTo>
                  <a:lnTo>
                    <a:pt x="2021" y="3368"/>
                  </a:lnTo>
                  <a:lnTo>
                    <a:pt x="2018" y="3362"/>
                  </a:lnTo>
                  <a:lnTo>
                    <a:pt x="2018" y="3362"/>
                  </a:lnTo>
                  <a:cubicBezTo>
                    <a:pt x="2062" y="3463"/>
                    <a:pt x="2098" y="3568"/>
                    <a:pt x="2136" y="3671"/>
                  </a:cubicBezTo>
                  <a:cubicBezTo>
                    <a:pt x="2165" y="3747"/>
                    <a:pt x="2189" y="3823"/>
                    <a:pt x="2213" y="3899"/>
                  </a:cubicBezTo>
                  <a:lnTo>
                    <a:pt x="2213" y="3897"/>
                  </a:lnTo>
                  <a:cubicBezTo>
                    <a:pt x="2213" y="3899"/>
                    <a:pt x="2214" y="3900"/>
                    <a:pt x="2214" y="3902"/>
                  </a:cubicBezTo>
                  <a:cubicBezTo>
                    <a:pt x="2217" y="3908"/>
                    <a:pt x="2219" y="3914"/>
                    <a:pt x="2221" y="3919"/>
                  </a:cubicBezTo>
                  <a:cubicBezTo>
                    <a:pt x="2220" y="3917"/>
                    <a:pt x="2219" y="3915"/>
                    <a:pt x="2218" y="3912"/>
                  </a:cubicBezTo>
                  <a:lnTo>
                    <a:pt x="2218" y="3912"/>
                  </a:lnTo>
                  <a:cubicBezTo>
                    <a:pt x="2242" y="4000"/>
                    <a:pt x="2262" y="4090"/>
                    <a:pt x="2282" y="4180"/>
                  </a:cubicBezTo>
                  <a:cubicBezTo>
                    <a:pt x="2302" y="4260"/>
                    <a:pt x="2374" y="4316"/>
                    <a:pt x="2456" y="4316"/>
                  </a:cubicBezTo>
                  <a:cubicBezTo>
                    <a:pt x="2470" y="4316"/>
                    <a:pt x="2483" y="4314"/>
                    <a:pt x="2495" y="4311"/>
                  </a:cubicBezTo>
                  <a:cubicBezTo>
                    <a:pt x="2590" y="4287"/>
                    <a:pt x="2648" y="4192"/>
                    <a:pt x="2627" y="4097"/>
                  </a:cubicBezTo>
                  <a:cubicBezTo>
                    <a:pt x="2590" y="3920"/>
                    <a:pt x="2542" y="3747"/>
                    <a:pt x="2483" y="3577"/>
                  </a:cubicBezTo>
                  <a:cubicBezTo>
                    <a:pt x="2430" y="3431"/>
                    <a:pt x="2380" y="3285"/>
                    <a:pt x="2309" y="3147"/>
                  </a:cubicBezTo>
                  <a:cubicBezTo>
                    <a:pt x="2234" y="3002"/>
                    <a:pt x="2152" y="2859"/>
                    <a:pt x="2074" y="2714"/>
                  </a:cubicBezTo>
                  <a:cubicBezTo>
                    <a:pt x="1907" y="2401"/>
                    <a:pt x="1711" y="2101"/>
                    <a:pt x="1511" y="1806"/>
                  </a:cubicBezTo>
                  <a:cubicBezTo>
                    <a:pt x="1312" y="1511"/>
                    <a:pt x="1114" y="1208"/>
                    <a:pt x="907" y="914"/>
                  </a:cubicBezTo>
                  <a:cubicBezTo>
                    <a:pt x="801" y="761"/>
                    <a:pt x="697" y="606"/>
                    <a:pt x="593" y="452"/>
                  </a:cubicBezTo>
                  <a:cubicBezTo>
                    <a:pt x="543" y="377"/>
                    <a:pt x="494" y="303"/>
                    <a:pt x="445" y="226"/>
                  </a:cubicBezTo>
                  <a:cubicBezTo>
                    <a:pt x="417" y="184"/>
                    <a:pt x="387" y="142"/>
                    <a:pt x="358" y="100"/>
                  </a:cubicBezTo>
                  <a:cubicBezTo>
                    <a:pt x="330" y="36"/>
                    <a:pt x="262" y="0"/>
                    <a:pt x="19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42"/>
            <p:cNvSpPr/>
            <p:nvPr/>
          </p:nvSpPr>
          <p:spPr>
            <a:xfrm>
              <a:off x="5660375" y="1346675"/>
              <a:ext cx="102800" cy="122525"/>
            </a:xfrm>
            <a:custGeom>
              <a:avLst/>
              <a:gdLst/>
              <a:ahLst/>
              <a:cxnLst/>
              <a:rect l="l" t="t" r="r" b="b"/>
              <a:pathLst>
                <a:path w="4112" h="4901" extrusionOk="0">
                  <a:moveTo>
                    <a:pt x="3912" y="0"/>
                  </a:moveTo>
                  <a:cubicBezTo>
                    <a:pt x="3860" y="0"/>
                    <a:pt x="3809" y="22"/>
                    <a:pt x="3773" y="64"/>
                  </a:cubicBezTo>
                  <a:lnTo>
                    <a:pt x="3773" y="65"/>
                  </a:lnTo>
                  <a:cubicBezTo>
                    <a:pt x="3721" y="119"/>
                    <a:pt x="3668" y="173"/>
                    <a:pt x="3610" y="222"/>
                  </a:cubicBezTo>
                  <a:cubicBezTo>
                    <a:pt x="3555" y="268"/>
                    <a:pt x="3496" y="310"/>
                    <a:pt x="3446" y="361"/>
                  </a:cubicBezTo>
                  <a:cubicBezTo>
                    <a:pt x="3375" y="436"/>
                    <a:pt x="3314" y="517"/>
                    <a:pt x="3245" y="593"/>
                  </a:cubicBezTo>
                  <a:cubicBezTo>
                    <a:pt x="3172" y="673"/>
                    <a:pt x="3091" y="749"/>
                    <a:pt x="3013" y="826"/>
                  </a:cubicBezTo>
                  <a:cubicBezTo>
                    <a:pt x="2928" y="911"/>
                    <a:pt x="2839" y="991"/>
                    <a:pt x="2749" y="1071"/>
                  </a:cubicBezTo>
                  <a:cubicBezTo>
                    <a:pt x="2546" y="1252"/>
                    <a:pt x="2362" y="1449"/>
                    <a:pt x="2177" y="1648"/>
                  </a:cubicBezTo>
                  <a:lnTo>
                    <a:pt x="2178" y="1647"/>
                  </a:lnTo>
                  <a:lnTo>
                    <a:pt x="2178" y="1647"/>
                  </a:lnTo>
                  <a:cubicBezTo>
                    <a:pt x="2103" y="1728"/>
                    <a:pt x="2023" y="1803"/>
                    <a:pt x="1946" y="1882"/>
                  </a:cubicBezTo>
                  <a:cubicBezTo>
                    <a:pt x="1846" y="1981"/>
                    <a:pt x="1755" y="2089"/>
                    <a:pt x="1654" y="2186"/>
                  </a:cubicBezTo>
                  <a:cubicBezTo>
                    <a:pt x="1542" y="2293"/>
                    <a:pt x="1427" y="2397"/>
                    <a:pt x="1312" y="2503"/>
                  </a:cubicBezTo>
                  <a:cubicBezTo>
                    <a:pt x="1110" y="2690"/>
                    <a:pt x="934" y="2904"/>
                    <a:pt x="749" y="3110"/>
                  </a:cubicBezTo>
                  <a:cubicBezTo>
                    <a:pt x="701" y="3164"/>
                    <a:pt x="653" y="3223"/>
                    <a:pt x="609" y="3282"/>
                  </a:cubicBezTo>
                  <a:cubicBezTo>
                    <a:pt x="560" y="3347"/>
                    <a:pt x="513" y="3410"/>
                    <a:pt x="471" y="3477"/>
                  </a:cubicBezTo>
                  <a:cubicBezTo>
                    <a:pt x="382" y="3630"/>
                    <a:pt x="309" y="3791"/>
                    <a:pt x="237" y="3952"/>
                  </a:cubicBezTo>
                  <a:cubicBezTo>
                    <a:pt x="195" y="4047"/>
                    <a:pt x="156" y="4139"/>
                    <a:pt x="120" y="4236"/>
                  </a:cubicBezTo>
                  <a:cubicBezTo>
                    <a:pt x="94" y="4306"/>
                    <a:pt x="76" y="4381"/>
                    <a:pt x="54" y="4454"/>
                  </a:cubicBezTo>
                  <a:cubicBezTo>
                    <a:pt x="34" y="4531"/>
                    <a:pt x="11" y="4610"/>
                    <a:pt x="3" y="4692"/>
                  </a:cubicBezTo>
                  <a:cubicBezTo>
                    <a:pt x="1" y="4708"/>
                    <a:pt x="2" y="4724"/>
                    <a:pt x="4" y="4741"/>
                  </a:cubicBezTo>
                  <a:cubicBezTo>
                    <a:pt x="14" y="4832"/>
                    <a:pt x="91" y="4901"/>
                    <a:pt x="181" y="4901"/>
                  </a:cubicBezTo>
                  <a:lnTo>
                    <a:pt x="199" y="4901"/>
                  </a:lnTo>
                  <a:cubicBezTo>
                    <a:pt x="292" y="4890"/>
                    <a:pt x="362" y="4810"/>
                    <a:pt x="359" y="4716"/>
                  </a:cubicBezTo>
                  <a:cubicBezTo>
                    <a:pt x="362" y="4697"/>
                    <a:pt x="366" y="4679"/>
                    <a:pt x="370" y="4660"/>
                  </a:cubicBezTo>
                  <a:cubicBezTo>
                    <a:pt x="370" y="4660"/>
                    <a:pt x="370" y="4661"/>
                    <a:pt x="370" y="4661"/>
                  </a:cubicBezTo>
                  <a:cubicBezTo>
                    <a:pt x="401" y="4534"/>
                    <a:pt x="438" y="4409"/>
                    <a:pt x="482" y="4285"/>
                  </a:cubicBezTo>
                  <a:cubicBezTo>
                    <a:pt x="563" y="4092"/>
                    <a:pt x="650" y="3901"/>
                    <a:pt x="746" y="3714"/>
                  </a:cubicBezTo>
                  <a:cubicBezTo>
                    <a:pt x="777" y="3662"/>
                    <a:pt x="809" y="3614"/>
                    <a:pt x="842" y="3564"/>
                  </a:cubicBezTo>
                  <a:cubicBezTo>
                    <a:pt x="890" y="3500"/>
                    <a:pt x="940" y="3433"/>
                    <a:pt x="992" y="3374"/>
                  </a:cubicBezTo>
                  <a:cubicBezTo>
                    <a:pt x="1031" y="3329"/>
                    <a:pt x="1073" y="3283"/>
                    <a:pt x="1113" y="3239"/>
                  </a:cubicBezTo>
                  <a:cubicBezTo>
                    <a:pt x="1203" y="3137"/>
                    <a:pt x="1292" y="3034"/>
                    <a:pt x="1384" y="2934"/>
                  </a:cubicBezTo>
                  <a:cubicBezTo>
                    <a:pt x="1586" y="2720"/>
                    <a:pt x="1817" y="2538"/>
                    <a:pt x="2015" y="2323"/>
                  </a:cubicBezTo>
                  <a:cubicBezTo>
                    <a:pt x="2105" y="2228"/>
                    <a:pt x="2196" y="2136"/>
                    <a:pt x="2289" y="2045"/>
                  </a:cubicBezTo>
                  <a:cubicBezTo>
                    <a:pt x="2385" y="1950"/>
                    <a:pt x="2475" y="1850"/>
                    <a:pt x="2566" y="1750"/>
                  </a:cubicBezTo>
                  <a:lnTo>
                    <a:pt x="2566" y="1750"/>
                  </a:lnTo>
                  <a:lnTo>
                    <a:pt x="2569" y="1747"/>
                  </a:lnTo>
                  <a:lnTo>
                    <a:pt x="2579" y="1735"/>
                  </a:lnTo>
                  <a:lnTo>
                    <a:pt x="2576" y="1739"/>
                  </a:lnTo>
                  <a:cubicBezTo>
                    <a:pt x="2671" y="1637"/>
                    <a:pt x="2769" y="1538"/>
                    <a:pt x="2870" y="1442"/>
                  </a:cubicBezTo>
                  <a:cubicBezTo>
                    <a:pt x="2967" y="1352"/>
                    <a:pt x="3069" y="1268"/>
                    <a:pt x="3164" y="1176"/>
                  </a:cubicBezTo>
                  <a:cubicBezTo>
                    <a:pt x="3253" y="1089"/>
                    <a:pt x="3343" y="1003"/>
                    <a:pt x="3430" y="915"/>
                  </a:cubicBezTo>
                  <a:cubicBezTo>
                    <a:pt x="3523" y="824"/>
                    <a:pt x="3599" y="722"/>
                    <a:pt x="3684" y="627"/>
                  </a:cubicBezTo>
                  <a:lnTo>
                    <a:pt x="3684" y="627"/>
                  </a:lnTo>
                  <a:cubicBezTo>
                    <a:pt x="3684" y="626"/>
                    <a:pt x="3684" y="626"/>
                    <a:pt x="3685" y="626"/>
                  </a:cubicBezTo>
                  <a:cubicBezTo>
                    <a:pt x="3685" y="625"/>
                    <a:pt x="3685" y="625"/>
                    <a:pt x="3686" y="624"/>
                  </a:cubicBezTo>
                  <a:lnTo>
                    <a:pt x="3686" y="624"/>
                  </a:lnTo>
                  <a:cubicBezTo>
                    <a:pt x="3686" y="624"/>
                    <a:pt x="3686" y="625"/>
                    <a:pt x="3686" y="625"/>
                  </a:cubicBezTo>
                  <a:cubicBezTo>
                    <a:pt x="3705" y="605"/>
                    <a:pt x="3725" y="587"/>
                    <a:pt x="3745" y="570"/>
                  </a:cubicBezTo>
                  <a:cubicBezTo>
                    <a:pt x="3805" y="520"/>
                    <a:pt x="3867" y="473"/>
                    <a:pt x="3923" y="418"/>
                  </a:cubicBezTo>
                  <a:cubicBezTo>
                    <a:pt x="3966" y="375"/>
                    <a:pt x="4011" y="335"/>
                    <a:pt x="4049" y="289"/>
                  </a:cubicBezTo>
                  <a:cubicBezTo>
                    <a:pt x="4111" y="213"/>
                    <a:pt x="4100" y="101"/>
                    <a:pt x="4024" y="39"/>
                  </a:cubicBezTo>
                  <a:cubicBezTo>
                    <a:pt x="3990" y="13"/>
                    <a:pt x="3951" y="0"/>
                    <a:pt x="3912"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42"/>
            <p:cNvSpPr/>
            <p:nvPr/>
          </p:nvSpPr>
          <p:spPr>
            <a:xfrm>
              <a:off x="5637700" y="1211100"/>
              <a:ext cx="69975" cy="133700"/>
            </a:xfrm>
            <a:custGeom>
              <a:avLst/>
              <a:gdLst/>
              <a:ahLst/>
              <a:cxnLst/>
              <a:rect l="l" t="t" r="r" b="b"/>
              <a:pathLst>
                <a:path w="2799" h="5348" extrusionOk="0">
                  <a:moveTo>
                    <a:pt x="264" y="662"/>
                  </a:moveTo>
                  <a:cubicBezTo>
                    <a:pt x="265" y="665"/>
                    <a:pt x="267" y="668"/>
                    <a:pt x="269" y="671"/>
                  </a:cubicBezTo>
                  <a:cubicBezTo>
                    <a:pt x="267" y="668"/>
                    <a:pt x="265" y="665"/>
                    <a:pt x="264" y="662"/>
                  </a:cubicBezTo>
                  <a:close/>
                  <a:moveTo>
                    <a:pt x="187" y="1"/>
                  </a:moveTo>
                  <a:cubicBezTo>
                    <a:pt x="180" y="1"/>
                    <a:pt x="173" y="1"/>
                    <a:pt x="167" y="2"/>
                  </a:cubicBezTo>
                  <a:cubicBezTo>
                    <a:pt x="71" y="14"/>
                    <a:pt x="1" y="101"/>
                    <a:pt x="12" y="198"/>
                  </a:cubicBezTo>
                  <a:cubicBezTo>
                    <a:pt x="19" y="279"/>
                    <a:pt x="59" y="344"/>
                    <a:pt x="100" y="413"/>
                  </a:cubicBezTo>
                  <a:cubicBezTo>
                    <a:pt x="153" y="497"/>
                    <a:pt x="211" y="578"/>
                    <a:pt x="264" y="662"/>
                  </a:cubicBezTo>
                  <a:lnTo>
                    <a:pt x="264" y="662"/>
                  </a:lnTo>
                  <a:cubicBezTo>
                    <a:pt x="261" y="659"/>
                    <a:pt x="260" y="655"/>
                    <a:pt x="259" y="652"/>
                  </a:cubicBezTo>
                  <a:lnTo>
                    <a:pt x="259" y="652"/>
                  </a:lnTo>
                  <a:cubicBezTo>
                    <a:pt x="296" y="711"/>
                    <a:pt x="334" y="772"/>
                    <a:pt x="373" y="832"/>
                  </a:cubicBezTo>
                  <a:cubicBezTo>
                    <a:pt x="525" y="1069"/>
                    <a:pt x="665" y="1318"/>
                    <a:pt x="812" y="1559"/>
                  </a:cubicBezTo>
                  <a:cubicBezTo>
                    <a:pt x="962" y="1807"/>
                    <a:pt x="1110" y="2060"/>
                    <a:pt x="1243" y="2318"/>
                  </a:cubicBezTo>
                  <a:cubicBezTo>
                    <a:pt x="1378" y="2581"/>
                    <a:pt x="1511" y="2843"/>
                    <a:pt x="1658" y="3098"/>
                  </a:cubicBezTo>
                  <a:cubicBezTo>
                    <a:pt x="1727" y="3219"/>
                    <a:pt x="1797" y="3337"/>
                    <a:pt x="1862" y="3460"/>
                  </a:cubicBezTo>
                  <a:cubicBezTo>
                    <a:pt x="1928" y="3582"/>
                    <a:pt x="1989" y="3708"/>
                    <a:pt x="2049" y="3835"/>
                  </a:cubicBezTo>
                  <a:cubicBezTo>
                    <a:pt x="2045" y="3827"/>
                    <a:pt x="2042" y="3821"/>
                    <a:pt x="2038" y="3813"/>
                  </a:cubicBezTo>
                  <a:lnTo>
                    <a:pt x="2038" y="3813"/>
                  </a:lnTo>
                  <a:cubicBezTo>
                    <a:pt x="2155" y="4064"/>
                    <a:pt x="2257" y="4321"/>
                    <a:pt x="2343" y="4585"/>
                  </a:cubicBezTo>
                  <a:cubicBezTo>
                    <a:pt x="2368" y="4672"/>
                    <a:pt x="2389" y="4760"/>
                    <a:pt x="2405" y="4849"/>
                  </a:cubicBezTo>
                  <a:cubicBezTo>
                    <a:pt x="2420" y="4942"/>
                    <a:pt x="2436" y="5037"/>
                    <a:pt x="2442" y="5132"/>
                  </a:cubicBezTo>
                  <a:lnTo>
                    <a:pt x="2443" y="5146"/>
                  </a:lnTo>
                  <a:lnTo>
                    <a:pt x="2443" y="5153"/>
                  </a:lnTo>
                  <a:lnTo>
                    <a:pt x="2442" y="5148"/>
                  </a:lnTo>
                  <a:lnTo>
                    <a:pt x="2442" y="5148"/>
                  </a:lnTo>
                  <a:cubicBezTo>
                    <a:pt x="2437" y="5243"/>
                    <a:pt x="2493" y="5330"/>
                    <a:pt x="2589" y="5345"/>
                  </a:cubicBezTo>
                  <a:cubicBezTo>
                    <a:pt x="2598" y="5347"/>
                    <a:pt x="2607" y="5348"/>
                    <a:pt x="2615" y="5348"/>
                  </a:cubicBezTo>
                  <a:cubicBezTo>
                    <a:pt x="2699" y="5348"/>
                    <a:pt x="2785" y="5286"/>
                    <a:pt x="2795" y="5199"/>
                  </a:cubicBezTo>
                  <a:cubicBezTo>
                    <a:pt x="2799" y="5148"/>
                    <a:pt x="2797" y="5097"/>
                    <a:pt x="2790" y="5046"/>
                  </a:cubicBezTo>
                  <a:cubicBezTo>
                    <a:pt x="2783" y="4979"/>
                    <a:pt x="2776" y="4913"/>
                    <a:pt x="2764" y="4845"/>
                  </a:cubicBezTo>
                  <a:cubicBezTo>
                    <a:pt x="2732" y="4650"/>
                    <a:pt x="2682" y="4458"/>
                    <a:pt x="2614" y="4272"/>
                  </a:cubicBezTo>
                  <a:cubicBezTo>
                    <a:pt x="2494" y="3942"/>
                    <a:pt x="2351" y="3621"/>
                    <a:pt x="2188" y="3312"/>
                  </a:cubicBezTo>
                  <a:cubicBezTo>
                    <a:pt x="2104" y="3158"/>
                    <a:pt x="2013" y="3008"/>
                    <a:pt x="1930" y="2855"/>
                  </a:cubicBezTo>
                  <a:cubicBezTo>
                    <a:pt x="1842" y="2696"/>
                    <a:pt x="1755" y="2537"/>
                    <a:pt x="1670" y="2377"/>
                  </a:cubicBezTo>
                  <a:cubicBezTo>
                    <a:pt x="1591" y="2220"/>
                    <a:pt x="1516" y="2063"/>
                    <a:pt x="1428" y="1911"/>
                  </a:cubicBezTo>
                  <a:cubicBezTo>
                    <a:pt x="1339" y="1756"/>
                    <a:pt x="1251" y="1596"/>
                    <a:pt x="1158" y="1443"/>
                  </a:cubicBezTo>
                  <a:cubicBezTo>
                    <a:pt x="981" y="1151"/>
                    <a:pt x="810" y="855"/>
                    <a:pt x="626" y="568"/>
                  </a:cubicBezTo>
                  <a:cubicBezTo>
                    <a:pt x="622" y="563"/>
                    <a:pt x="619" y="557"/>
                    <a:pt x="615" y="552"/>
                  </a:cubicBezTo>
                  <a:lnTo>
                    <a:pt x="615" y="552"/>
                  </a:lnTo>
                  <a:cubicBezTo>
                    <a:pt x="549" y="446"/>
                    <a:pt x="481" y="342"/>
                    <a:pt x="413" y="239"/>
                  </a:cubicBezTo>
                  <a:lnTo>
                    <a:pt x="413" y="239"/>
                  </a:lnTo>
                  <a:cubicBezTo>
                    <a:pt x="413" y="240"/>
                    <a:pt x="413" y="241"/>
                    <a:pt x="414" y="242"/>
                  </a:cubicBezTo>
                  <a:cubicBezTo>
                    <a:pt x="413" y="241"/>
                    <a:pt x="413" y="240"/>
                    <a:pt x="413" y="239"/>
                  </a:cubicBezTo>
                  <a:lnTo>
                    <a:pt x="413" y="239"/>
                  </a:lnTo>
                  <a:cubicBezTo>
                    <a:pt x="413" y="239"/>
                    <a:pt x="413" y="239"/>
                    <a:pt x="413" y="239"/>
                  </a:cubicBezTo>
                  <a:lnTo>
                    <a:pt x="413" y="239"/>
                  </a:lnTo>
                  <a:cubicBezTo>
                    <a:pt x="412" y="238"/>
                    <a:pt x="412" y="237"/>
                    <a:pt x="411" y="236"/>
                  </a:cubicBezTo>
                  <a:lnTo>
                    <a:pt x="411" y="236"/>
                  </a:lnTo>
                  <a:cubicBezTo>
                    <a:pt x="412" y="237"/>
                    <a:pt x="412" y="238"/>
                    <a:pt x="413" y="239"/>
                  </a:cubicBezTo>
                  <a:lnTo>
                    <a:pt x="413" y="239"/>
                  </a:lnTo>
                  <a:cubicBezTo>
                    <a:pt x="412" y="237"/>
                    <a:pt x="411" y="236"/>
                    <a:pt x="410" y="234"/>
                  </a:cubicBezTo>
                  <a:lnTo>
                    <a:pt x="410" y="234"/>
                  </a:lnTo>
                  <a:cubicBezTo>
                    <a:pt x="410" y="235"/>
                    <a:pt x="411" y="236"/>
                    <a:pt x="411" y="236"/>
                  </a:cubicBezTo>
                  <a:lnTo>
                    <a:pt x="411" y="236"/>
                  </a:lnTo>
                  <a:cubicBezTo>
                    <a:pt x="411" y="235"/>
                    <a:pt x="410" y="234"/>
                    <a:pt x="410" y="233"/>
                  </a:cubicBezTo>
                  <a:cubicBezTo>
                    <a:pt x="407" y="230"/>
                    <a:pt x="404" y="226"/>
                    <a:pt x="401" y="222"/>
                  </a:cubicBezTo>
                  <a:lnTo>
                    <a:pt x="401" y="222"/>
                  </a:lnTo>
                  <a:cubicBezTo>
                    <a:pt x="403" y="224"/>
                    <a:pt x="405" y="227"/>
                    <a:pt x="407" y="230"/>
                  </a:cubicBezTo>
                  <a:cubicBezTo>
                    <a:pt x="393" y="206"/>
                    <a:pt x="378" y="181"/>
                    <a:pt x="364" y="156"/>
                  </a:cubicBezTo>
                  <a:cubicBezTo>
                    <a:pt x="352" y="66"/>
                    <a:pt x="276" y="1"/>
                    <a:pt x="187"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42"/>
            <p:cNvSpPr/>
            <p:nvPr/>
          </p:nvSpPr>
          <p:spPr>
            <a:xfrm>
              <a:off x="5706375" y="1118775"/>
              <a:ext cx="45750" cy="118200"/>
            </a:xfrm>
            <a:custGeom>
              <a:avLst/>
              <a:gdLst/>
              <a:ahLst/>
              <a:cxnLst/>
              <a:rect l="l" t="t" r="r" b="b"/>
              <a:pathLst>
                <a:path w="1830" h="4728" extrusionOk="0">
                  <a:moveTo>
                    <a:pt x="1290" y="1449"/>
                  </a:moveTo>
                  <a:cubicBezTo>
                    <a:pt x="1290" y="1449"/>
                    <a:pt x="1290" y="1449"/>
                    <a:pt x="1290" y="1450"/>
                  </a:cubicBezTo>
                  <a:lnTo>
                    <a:pt x="1290" y="1450"/>
                  </a:lnTo>
                  <a:cubicBezTo>
                    <a:pt x="1290" y="1449"/>
                    <a:pt x="1290" y="1449"/>
                    <a:pt x="1290" y="1449"/>
                  </a:cubicBezTo>
                  <a:close/>
                  <a:moveTo>
                    <a:pt x="592" y="3019"/>
                  </a:moveTo>
                  <a:cubicBezTo>
                    <a:pt x="591" y="3021"/>
                    <a:pt x="591" y="3022"/>
                    <a:pt x="590" y="3023"/>
                  </a:cubicBezTo>
                  <a:cubicBezTo>
                    <a:pt x="591" y="3022"/>
                    <a:pt x="591" y="3021"/>
                    <a:pt x="592" y="3019"/>
                  </a:cubicBezTo>
                  <a:close/>
                  <a:moveTo>
                    <a:pt x="1625" y="1"/>
                  </a:moveTo>
                  <a:cubicBezTo>
                    <a:pt x="1549" y="1"/>
                    <a:pt x="1483" y="52"/>
                    <a:pt x="1456" y="126"/>
                  </a:cubicBezTo>
                  <a:cubicBezTo>
                    <a:pt x="1403" y="266"/>
                    <a:pt x="1360" y="407"/>
                    <a:pt x="1308" y="545"/>
                  </a:cubicBezTo>
                  <a:cubicBezTo>
                    <a:pt x="1265" y="654"/>
                    <a:pt x="1219" y="762"/>
                    <a:pt x="1175" y="871"/>
                  </a:cubicBezTo>
                  <a:cubicBezTo>
                    <a:pt x="1140" y="960"/>
                    <a:pt x="1099" y="1048"/>
                    <a:pt x="1055" y="1135"/>
                  </a:cubicBezTo>
                  <a:cubicBezTo>
                    <a:pt x="754" y="1696"/>
                    <a:pt x="495" y="2280"/>
                    <a:pt x="266" y="2877"/>
                  </a:cubicBezTo>
                  <a:cubicBezTo>
                    <a:pt x="206" y="3027"/>
                    <a:pt x="155" y="3181"/>
                    <a:pt x="115" y="3338"/>
                  </a:cubicBezTo>
                  <a:cubicBezTo>
                    <a:pt x="80" y="3480"/>
                    <a:pt x="44" y="3624"/>
                    <a:pt x="27" y="3771"/>
                  </a:cubicBezTo>
                  <a:cubicBezTo>
                    <a:pt x="6" y="3914"/>
                    <a:pt x="0" y="4058"/>
                    <a:pt x="8" y="4203"/>
                  </a:cubicBezTo>
                  <a:cubicBezTo>
                    <a:pt x="15" y="4315"/>
                    <a:pt x="28" y="4426"/>
                    <a:pt x="35" y="4535"/>
                  </a:cubicBezTo>
                  <a:cubicBezTo>
                    <a:pt x="35" y="4546"/>
                    <a:pt x="35" y="4555"/>
                    <a:pt x="35" y="4565"/>
                  </a:cubicBezTo>
                  <a:cubicBezTo>
                    <a:pt x="46" y="4657"/>
                    <a:pt x="123" y="4726"/>
                    <a:pt x="214" y="4728"/>
                  </a:cubicBezTo>
                  <a:cubicBezTo>
                    <a:pt x="228" y="4728"/>
                    <a:pt x="242" y="4725"/>
                    <a:pt x="256" y="4722"/>
                  </a:cubicBezTo>
                  <a:cubicBezTo>
                    <a:pt x="331" y="4704"/>
                    <a:pt x="392" y="4634"/>
                    <a:pt x="392" y="4555"/>
                  </a:cubicBezTo>
                  <a:cubicBezTo>
                    <a:pt x="392" y="4489"/>
                    <a:pt x="383" y="4423"/>
                    <a:pt x="378" y="4359"/>
                  </a:cubicBezTo>
                  <a:cubicBezTo>
                    <a:pt x="372" y="4289"/>
                    <a:pt x="364" y="4220"/>
                    <a:pt x="361" y="4151"/>
                  </a:cubicBezTo>
                  <a:cubicBezTo>
                    <a:pt x="360" y="4055"/>
                    <a:pt x="363" y="3959"/>
                    <a:pt x="373" y="3864"/>
                  </a:cubicBezTo>
                  <a:cubicBezTo>
                    <a:pt x="390" y="3737"/>
                    <a:pt x="416" y="3614"/>
                    <a:pt x="445" y="3489"/>
                  </a:cubicBezTo>
                  <a:cubicBezTo>
                    <a:pt x="463" y="3413"/>
                    <a:pt x="481" y="3336"/>
                    <a:pt x="505" y="3262"/>
                  </a:cubicBezTo>
                  <a:cubicBezTo>
                    <a:pt x="534" y="3175"/>
                    <a:pt x="564" y="3091"/>
                    <a:pt x="596" y="3006"/>
                  </a:cubicBezTo>
                  <a:lnTo>
                    <a:pt x="596" y="3006"/>
                  </a:lnTo>
                  <a:cubicBezTo>
                    <a:pt x="595" y="3010"/>
                    <a:pt x="593" y="3015"/>
                    <a:pt x="592" y="3019"/>
                  </a:cubicBezTo>
                  <a:lnTo>
                    <a:pt x="592" y="3019"/>
                  </a:lnTo>
                  <a:cubicBezTo>
                    <a:pt x="696" y="2746"/>
                    <a:pt x="805" y="2474"/>
                    <a:pt x="926" y="2208"/>
                  </a:cubicBezTo>
                  <a:cubicBezTo>
                    <a:pt x="1043" y="1954"/>
                    <a:pt x="1160" y="1698"/>
                    <a:pt x="1290" y="1450"/>
                  </a:cubicBezTo>
                  <a:lnTo>
                    <a:pt x="1290" y="1450"/>
                  </a:lnTo>
                  <a:cubicBezTo>
                    <a:pt x="1289" y="1451"/>
                    <a:pt x="1288" y="1453"/>
                    <a:pt x="1286" y="1455"/>
                  </a:cubicBezTo>
                  <a:lnTo>
                    <a:pt x="1286" y="1455"/>
                  </a:lnTo>
                  <a:cubicBezTo>
                    <a:pt x="1349" y="1341"/>
                    <a:pt x="1410" y="1228"/>
                    <a:pt x="1462" y="1109"/>
                  </a:cubicBezTo>
                  <a:cubicBezTo>
                    <a:pt x="1511" y="999"/>
                    <a:pt x="1554" y="885"/>
                    <a:pt x="1601" y="775"/>
                  </a:cubicBezTo>
                  <a:cubicBezTo>
                    <a:pt x="1675" y="596"/>
                    <a:pt x="1729" y="411"/>
                    <a:pt x="1795" y="232"/>
                  </a:cubicBezTo>
                  <a:cubicBezTo>
                    <a:pt x="1830" y="140"/>
                    <a:pt x="1767" y="35"/>
                    <a:pt x="1679" y="9"/>
                  </a:cubicBezTo>
                  <a:cubicBezTo>
                    <a:pt x="1661" y="3"/>
                    <a:pt x="1643" y="1"/>
                    <a:pt x="1625"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42"/>
            <p:cNvSpPr/>
            <p:nvPr/>
          </p:nvSpPr>
          <p:spPr>
            <a:xfrm>
              <a:off x="5604200" y="1019150"/>
              <a:ext cx="88025" cy="131100"/>
            </a:xfrm>
            <a:custGeom>
              <a:avLst/>
              <a:gdLst/>
              <a:ahLst/>
              <a:cxnLst/>
              <a:rect l="l" t="t" r="r" b="b"/>
              <a:pathLst>
                <a:path w="3521" h="5244" extrusionOk="0">
                  <a:moveTo>
                    <a:pt x="1270" y="1692"/>
                  </a:moveTo>
                  <a:cubicBezTo>
                    <a:pt x="1272" y="1695"/>
                    <a:pt x="1274" y="1698"/>
                    <a:pt x="1275" y="1701"/>
                  </a:cubicBezTo>
                  <a:cubicBezTo>
                    <a:pt x="1274" y="1698"/>
                    <a:pt x="1272" y="1695"/>
                    <a:pt x="1270" y="1692"/>
                  </a:cubicBezTo>
                  <a:close/>
                  <a:moveTo>
                    <a:pt x="203" y="0"/>
                  </a:moveTo>
                  <a:cubicBezTo>
                    <a:pt x="168" y="0"/>
                    <a:pt x="133" y="10"/>
                    <a:pt x="102" y="32"/>
                  </a:cubicBezTo>
                  <a:cubicBezTo>
                    <a:pt x="21" y="88"/>
                    <a:pt x="0" y="198"/>
                    <a:pt x="56" y="280"/>
                  </a:cubicBezTo>
                  <a:cubicBezTo>
                    <a:pt x="92" y="329"/>
                    <a:pt x="121" y="381"/>
                    <a:pt x="153" y="433"/>
                  </a:cubicBezTo>
                  <a:cubicBezTo>
                    <a:pt x="149" y="427"/>
                    <a:pt x="146" y="420"/>
                    <a:pt x="140" y="414"/>
                  </a:cubicBezTo>
                  <a:lnTo>
                    <a:pt x="140" y="414"/>
                  </a:lnTo>
                  <a:cubicBezTo>
                    <a:pt x="214" y="546"/>
                    <a:pt x="284" y="678"/>
                    <a:pt x="359" y="810"/>
                  </a:cubicBezTo>
                  <a:cubicBezTo>
                    <a:pt x="432" y="938"/>
                    <a:pt x="513" y="1062"/>
                    <a:pt x="589" y="1188"/>
                  </a:cubicBezTo>
                  <a:lnTo>
                    <a:pt x="589" y="1188"/>
                  </a:lnTo>
                  <a:cubicBezTo>
                    <a:pt x="587" y="1184"/>
                    <a:pt x="584" y="1181"/>
                    <a:pt x="582" y="1177"/>
                  </a:cubicBezTo>
                  <a:lnTo>
                    <a:pt x="582" y="1177"/>
                  </a:lnTo>
                  <a:cubicBezTo>
                    <a:pt x="709" y="1402"/>
                    <a:pt x="826" y="1631"/>
                    <a:pt x="955" y="1856"/>
                  </a:cubicBezTo>
                  <a:cubicBezTo>
                    <a:pt x="1133" y="2166"/>
                    <a:pt x="1337" y="2460"/>
                    <a:pt x="1535" y="2759"/>
                  </a:cubicBezTo>
                  <a:cubicBezTo>
                    <a:pt x="1638" y="2909"/>
                    <a:pt x="1739" y="3060"/>
                    <a:pt x="1848" y="3205"/>
                  </a:cubicBezTo>
                  <a:cubicBezTo>
                    <a:pt x="1953" y="3349"/>
                    <a:pt x="2059" y="3496"/>
                    <a:pt x="2164" y="3639"/>
                  </a:cubicBezTo>
                  <a:cubicBezTo>
                    <a:pt x="2273" y="3785"/>
                    <a:pt x="2382" y="3930"/>
                    <a:pt x="2487" y="4080"/>
                  </a:cubicBezTo>
                  <a:cubicBezTo>
                    <a:pt x="2584" y="4221"/>
                    <a:pt x="2666" y="4373"/>
                    <a:pt x="2762" y="4517"/>
                  </a:cubicBezTo>
                  <a:cubicBezTo>
                    <a:pt x="2867" y="4673"/>
                    <a:pt x="2976" y="4824"/>
                    <a:pt x="3075" y="4984"/>
                  </a:cubicBezTo>
                  <a:cubicBezTo>
                    <a:pt x="3105" y="5037"/>
                    <a:pt x="3134" y="5090"/>
                    <a:pt x="3159" y="5147"/>
                  </a:cubicBezTo>
                  <a:cubicBezTo>
                    <a:pt x="3189" y="5206"/>
                    <a:pt x="3250" y="5243"/>
                    <a:pt x="3317" y="5243"/>
                  </a:cubicBezTo>
                  <a:cubicBezTo>
                    <a:pt x="3318" y="5243"/>
                    <a:pt x="3319" y="5243"/>
                    <a:pt x="3320" y="5243"/>
                  </a:cubicBezTo>
                  <a:cubicBezTo>
                    <a:pt x="3347" y="5243"/>
                    <a:pt x="3374" y="5237"/>
                    <a:pt x="3399" y="5224"/>
                  </a:cubicBezTo>
                  <a:cubicBezTo>
                    <a:pt x="3485" y="5179"/>
                    <a:pt x="3520" y="5073"/>
                    <a:pt x="3478" y="4985"/>
                  </a:cubicBezTo>
                  <a:cubicBezTo>
                    <a:pt x="3450" y="4925"/>
                    <a:pt x="3419" y="4867"/>
                    <a:pt x="3385" y="4811"/>
                  </a:cubicBezTo>
                  <a:cubicBezTo>
                    <a:pt x="3291" y="4650"/>
                    <a:pt x="3179" y="4500"/>
                    <a:pt x="3076" y="4346"/>
                  </a:cubicBezTo>
                  <a:cubicBezTo>
                    <a:pt x="2982" y="4206"/>
                    <a:pt x="2901" y="4055"/>
                    <a:pt x="2805" y="3918"/>
                  </a:cubicBezTo>
                  <a:cubicBezTo>
                    <a:pt x="2705" y="3771"/>
                    <a:pt x="2598" y="3627"/>
                    <a:pt x="2492" y="3484"/>
                  </a:cubicBezTo>
                  <a:cubicBezTo>
                    <a:pt x="2059" y="2899"/>
                    <a:pt x="1641" y="2305"/>
                    <a:pt x="1264" y="1682"/>
                  </a:cubicBezTo>
                  <a:lnTo>
                    <a:pt x="1264" y="1682"/>
                  </a:lnTo>
                  <a:cubicBezTo>
                    <a:pt x="1266" y="1685"/>
                    <a:pt x="1268" y="1689"/>
                    <a:pt x="1270" y="1692"/>
                  </a:cubicBezTo>
                  <a:lnTo>
                    <a:pt x="1270" y="1692"/>
                  </a:lnTo>
                  <a:cubicBezTo>
                    <a:pt x="1169" y="1512"/>
                    <a:pt x="1075" y="1328"/>
                    <a:pt x="974" y="1150"/>
                  </a:cubicBezTo>
                  <a:cubicBezTo>
                    <a:pt x="876" y="975"/>
                    <a:pt x="772" y="807"/>
                    <a:pt x="671" y="635"/>
                  </a:cubicBezTo>
                  <a:lnTo>
                    <a:pt x="671" y="635"/>
                  </a:lnTo>
                  <a:cubicBezTo>
                    <a:pt x="671" y="638"/>
                    <a:pt x="672" y="640"/>
                    <a:pt x="673" y="642"/>
                  </a:cubicBezTo>
                  <a:cubicBezTo>
                    <a:pt x="566" y="454"/>
                    <a:pt x="472" y="255"/>
                    <a:pt x="351" y="78"/>
                  </a:cubicBezTo>
                  <a:cubicBezTo>
                    <a:pt x="316" y="27"/>
                    <a:pt x="260" y="0"/>
                    <a:pt x="203"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42"/>
            <p:cNvSpPr/>
            <p:nvPr/>
          </p:nvSpPr>
          <p:spPr>
            <a:xfrm>
              <a:off x="5766425" y="902450"/>
              <a:ext cx="125" cy="125"/>
            </a:xfrm>
            <a:custGeom>
              <a:avLst/>
              <a:gdLst/>
              <a:ahLst/>
              <a:cxnLst/>
              <a:rect l="l" t="t" r="r" b="b"/>
              <a:pathLst>
                <a:path w="5" h="5" extrusionOk="0">
                  <a:moveTo>
                    <a:pt x="4" y="0"/>
                  </a:moveTo>
                  <a:cubicBezTo>
                    <a:pt x="2" y="1"/>
                    <a:pt x="1" y="3"/>
                    <a:pt x="0" y="4"/>
                  </a:cubicBezTo>
                  <a:cubicBezTo>
                    <a:pt x="0" y="4"/>
                    <a:pt x="3" y="2"/>
                    <a:pt x="4"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42"/>
            <p:cNvSpPr/>
            <p:nvPr/>
          </p:nvSpPr>
          <p:spPr>
            <a:xfrm>
              <a:off x="5668675" y="900850"/>
              <a:ext cx="106400" cy="143400"/>
            </a:xfrm>
            <a:custGeom>
              <a:avLst/>
              <a:gdLst/>
              <a:ahLst/>
              <a:cxnLst/>
              <a:rect l="l" t="t" r="r" b="b"/>
              <a:pathLst>
                <a:path w="4256" h="5736" extrusionOk="0">
                  <a:moveTo>
                    <a:pt x="4138" y="346"/>
                  </a:moveTo>
                  <a:cubicBezTo>
                    <a:pt x="4138" y="346"/>
                    <a:pt x="4138" y="346"/>
                    <a:pt x="4138" y="346"/>
                  </a:cubicBezTo>
                  <a:cubicBezTo>
                    <a:pt x="4138" y="346"/>
                    <a:pt x="4138" y="346"/>
                    <a:pt x="4138" y="346"/>
                  </a:cubicBezTo>
                  <a:close/>
                  <a:moveTo>
                    <a:pt x="485" y="5255"/>
                  </a:moveTo>
                  <a:cubicBezTo>
                    <a:pt x="484" y="5257"/>
                    <a:pt x="483" y="5259"/>
                    <a:pt x="482" y="5262"/>
                  </a:cubicBezTo>
                  <a:cubicBezTo>
                    <a:pt x="483" y="5260"/>
                    <a:pt x="484" y="5257"/>
                    <a:pt x="485" y="5255"/>
                  </a:cubicBezTo>
                  <a:close/>
                  <a:moveTo>
                    <a:pt x="4054" y="0"/>
                  </a:moveTo>
                  <a:cubicBezTo>
                    <a:pt x="4001" y="0"/>
                    <a:pt x="3949" y="25"/>
                    <a:pt x="3911" y="67"/>
                  </a:cubicBezTo>
                  <a:cubicBezTo>
                    <a:pt x="3885" y="99"/>
                    <a:pt x="3856" y="130"/>
                    <a:pt x="3829" y="160"/>
                  </a:cubicBezTo>
                  <a:cubicBezTo>
                    <a:pt x="3833" y="155"/>
                    <a:pt x="3839" y="149"/>
                    <a:pt x="3845" y="142"/>
                  </a:cubicBezTo>
                  <a:lnTo>
                    <a:pt x="3845" y="142"/>
                  </a:lnTo>
                  <a:cubicBezTo>
                    <a:pt x="3798" y="194"/>
                    <a:pt x="3752" y="242"/>
                    <a:pt x="3711" y="296"/>
                  </a:cubicBezTo>
                  <a:cubicBezTo>
                    <a:pt x="3647" y="379"/>
                    <a:pt x="3589" y="465"/>
                    <a:pt x="3523" y="546"/>
                  </a:cubicBezTo>
                  <a:lnTo>
                    <a:pt x="3527" y="542"/>
                  </a:lnTo>
                  <a:lnTo>
                    <a:pt x="3527" y="542"/>
                  </a:lnTo>
                  <a:cubicBezTo>
                    <a:pt x="3452" y="627"/>
                    <a:pt x="3370" y="706"/>
                    <a:pt x="3295" y="789"/>
                  </a:cubicBezTo>
                  <a:cubicBezTo>
                    <a:pt x="3240" y="849"/>
                    <a:pt x="3191" y="908"/>
                    <a:pt x="3139" y="968"/>
                  </a:cubicBezTo>
                  <a:lnTo>
                    <a:pt x="3139" y="968"/>
                  </a:lnTo>
                  <a:cubicBezTo>
                    <a:pt x="3141" y="966"/>
                    <a:pt x="3142" y="964"/>
                    <a:pt x="3143" y="963"/>
                  </a:cubicBezTo>
                  <a:lnTo>
                    <a:pt x="3143" y="963"/>
                  </a:lnTo>
                  <a:cubicBezTo>
                    <a:pt x="2898" y="1241"/>
                    <a:pt x="2664" y="1528"/>
                    <a:pt x="2420" y="1807"/>
                  </a:cubicBezTo>
                  <a:cubicBezTo>
                    <a:pt x="2427" y="1802"/>
                    <a:pt x="2431" y="1797"/>
                    <a:pt x="2436" y="1791"/>
                  </a:cubicBezTo>
                  <a:lnTo>
                    <a:pt x="2436" y="1791"/>
                  </a:lnTo>
                  <a:cubicBezTo>
                    <a:pt x="2341" y="1898"/>
                    <a:pt x="2245" y="2003"/>
                    <a:pt x="2156" y="2114"/>
                  </a:cubicBezTo>
                  <a:cubicBezTo>
                    <a:pt x="2046" y="2250"/>
                    <a:pt x="1944" y="2389"/>
                    <a:pt x="1834" y="2523"/>
                  </a:cubicBezTo>
                  <a:cubicBezTo>
                    <a:pt x="1730" y="2653"/>
                    <a:pt x="1620" y="2779"/>
                    <a:pt x="1518" y="2912"/>
                  </a:cubicBezTo>
                  <a:cubicBezTo>
                    <a:pt x="1430" y="3028"/>
                    <a:pt x="1343" y="3145"/>
                    <a:pt x="1256" y="3262"/>
                  </a:cubicBezTo>
                  <a:cubicBezTo>
                    <a:pt x="1152" y="3395"/>
                    <a:pt x="1041" y="3522"/>
                    <a:pt x="938" y="3656"/>
                  </a:cubicBezTo>
                  <a:cubicBezTo>
                    <a:pt x="844" y="3777"/>
                    <a:pt x="756" y="3903"/>
                    <a:pt x="676" y="4034"/>
                  </a:cubicBezTo>
                  <a:cubicBezTo>
                    <a:pt x="620" y="4124"/>
                    <a:pt x="566" y="4217"/>
                    <a:pt x="515" y="4308"/>
                  </a:cubicBezTo>
                  <a:cubicBezTo>
                    <a:pt x="455" y="4413"/>
                    <a:pt x="414" y="4524"/>
                    <a:pt x="366" y="4633"/>
                  </a:cubicBezTo>
                  <a:cubicBezTo>
                    <a:pt x="318" y="4738"/>
                    <a:pt x="264" y="4841"/>
                    <a:pt x="222" y="4947"/>
                  </a:cubicBezTo>
                  <a:cubicBezTo>
                    <a:pt x="188" y="5030"/>
                    <a:pt x="156" y="5112"/>
                    <a:pt x="127" y="5195"/>
                  </a:cubicBezTo>
                  <a:cubicBezTo>
                    <a:pt x="102" y="5270"/>
                    <a:pt x="83" y="5345"/>
                    <a:pt x="59" y="5420"/>
                  </a:cubicBezTo>
                  <a:cubicBezTo>
                    <a:pt x="53" y="5431"/>
                    <a:pt x="49" y="5440"/>
                    <a:pt x="45" y="5451"/>
                  </a:cubicBezTo>
                  <a:cubicBezTo>
                    <a:pt x="12" y="5494"/>
                    <a:pt x="0" y="5550"/>
                    <a:pt x="14" y="5603"/>
                  </a:cubicBezTo>
                  <a:cubicBezTo>
                    <a:pt x="36" y="5680"/>
                    <a:pt x="107" y="5735"/>
                    <a:pt x="187" y="5736"/>
                  </a:cubicBezTo>
                  <a:cubicBezTo>
                    <a:pt x="202" y="5736"/>
                    <a:pt x="218" y="5734"/>
                    <a:pt x="232" y="5730"/>
                  </a:cubicBezTo>
                  <a:cubicBezTo>
                    <a:pt x="314" y="5707"/>
                    <a:pt x="353" y="5641"/>
                    <a:pt x="384" y="5568"/>
                  </a:cubicBezTo>
                  <a:cubicBezTo>
                    <a:pt x="427" y="5465"/>
                    <a:pt x="450" y="5355"/>
                    <a:pt x="485" y="5250"/>
                  </a:cubicBezTo>
                  <a:lnTo>
                    <a:pt x="485" y="5250"/>
                  </a:lnTo>
                  <a:cubicBezTo>
                    <a:pt x="485" y="5252"/>
                    <a:pt x="485" y="5253"/>
                    <a:pt x="485" y="5255"/>
                  </a:cubicBezTo>
                  <a:lnTo>
                    <a:pt x="485" y="5255"/>
                  </a:lnTo>
                  <a:cubicBezTo>
                    <a:pt x="536" y="5122"/>
                    <a:pt x="589" y="4988"/>
                    <a:pt x="653" y="4861"/>
                  </a:cubicBezTo>
                  <a:cubicBezTo>
                    <a:pt x="706" y="4752"/>
                    <a:pt x="745" y="4639"/>
                    <a:pt x="800" y="4530"/>
                  </a:cubicBezTo>
                  <a:cubicBezTo>
                    <a:pt x="835" y="4466"/>
                    <a:pt x="870" y="4406"/>
                    <a:pt x="907" y="4343"/>
                  </a:cubicBezTo>
                  <a:cubicBezTo>
                    <a:pt x="961" y="4250"/>
                    <a:pt x="1016" y="4159"/>
                    <a:pt x="1075" y="4071"/>
                  </a:cubicBezTo>
                  <a:cubicBezTo>
                    <a:pt x="1195" y="3901"/>
                    <a:pt x="1328" y="3744"/>
                    <a:pt x="1459" y="3581"/>
                  </a:cubicBezTo>
                  <a:cubicBezTo>
                    <a:pt x="1583" y="3425"/>
                    <a:pt x="1700" y="3262"/>
                    <a:pt x="1822" y="3102"/>
                  </a:cubicBezTo>
                  <a:cubicBezTo>
                    <a:pt x="1953" y="2930"/>
                    <a:pt x="2098" y="2769"/>
                    <a:pt x="2230" y="2597"/>
                  </a:cubicBezTo>
                  <a:cubicBezTo>
                    <a:pt x="2341" y="2453"/>
                    <a:pt x="2453" y="2310"/>
                    <a:pt x="2572" y="2173"/>
                  </a:cubicBezTo>
                  <a:lnTo>
                    <a:pt x="2572" y="2173"/>
                  </a:lnTo>
                  <a:lnTo>
                    <a:pt x="2568" y="2178"/>
                  </a:lnTo>
                  <a:cubicBezTo>
                    <a:pt x="2841" y="1870"/>
                    <a:pt x="3100" y="1552"/>
                    <a:pt x="3372" y="1242"/>
                  </a:cubicBezTo>
                  <a:lnTo>
                    <a:pt x="3372" y="1242"/>
                  </a:lnTo>
                  <a:lnTo>
                    <a:pt x="3369" y="1246"/>
                  </a:lnTo>
                  <a:lnTo>
                    <a:pt x="3530" y="1060"/>
                  </a:lnTo>
                  <a:cubicBezTo>
                    <a:pt x="3639" y="938"/>
                    <a:pt x="3761" y="827"/>
                    <a:pt x="3861" y="695"/>
                  </a:cubicBezTo>
                  <a:cubicBezTo>
                    <a:pt x="3919" y="615"/>
                    <a:pt x="3976" y="532"/>
                    <a:pt x="4040" y="456"/>
                  </a:cubicBezTo>
                  <a:cubicBezTo>
                    <a:pt x="4075" y="417"/>
                    <a:pt x="4108" y="380"/>
                    <a:pt x="4141" y="342"/>
                  </a:cubicBezTo>
                  <a:lnTo>
                    <a:pt x="4141" y="342"/>
                  </a:lnTo>
                  <a:cubicBezTo>
                    <a:pt x="4140" y="343"/>
                    <a:pt x="4139" y="345"/>
                    <a:pt x="4138" y="346"/>
                  </a:cubicBezTo>
                  <a:lnTo>
                    <a:pt x="4138" y="346"/>
                  </a:lnTo>
                  <a:cubicBezTo>
                    <a:pt x="4157" y="326"/>
                    <a:pt x="4175" y="307"/>
                    <a:pt x="4191" y="286"/>
                  </a:cubicBezTo>
                  <a:cubicBezTo>
                    <a:pt x="4255" y="214"/>
                    <a:pt x="4233" y="95"/>
                    <a:pt x="4159" y="38"/>
                  </a:cubicBezTo>
                  <a:cubicBezTo>
                    <a:pt x="4127" y="12"/>
                    <a:pt x="4090" y="0"/>
                    <a:pt x="4054"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42"/>
            <p:cNvSpPr/>
            <p:nvPr/>
          </p:nvSpPr>
          <p:spPr>
            <a:xfrm>
              <a:off x="5766325" y="902550"/>
              <a:ext cx="125" cy="100"/>
            </a:xfrm>
            <a:custGeom>
              <a:avLst/>
              <a:gdLst/>
              <a:ahLst/>
              <a:cxnLst/>
              <a:rect l="l" t="t" r="r" b="b"/>
              <a:pathLst>
                <a:path w="5" h="4" extrusionOk="0">
                  <a:moveTo>
                    <a:pt x="1" y="3"/>
                  </a:moveTo>
                  <a:lnTo>
                    <a:pt x="4" y="0"/>
                  </a:lnTo>
                  <a:cubicBezTo>
                    <a:pt x="4" y="0"/>
                    <a:pt x="3" y="1"/>
                    <a:pt x="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42"/>
            <p:cNvSpPr/>
            <p:nvPr/>
          </p:nvSpPr>
          <p:spPr>
            <a:xfrm>
              <a:off x="5662675" y="820550"/>
              <a:ext cx="48250" cy="89575"/>
            </a:xfrm>
            <a:custGeom>
              <a:avLst/>
              <a:gdLst/>
              <a:ahLst/>
              <a:cxnLst/>
              <a:rect l="l" t="t" r="r" b="b"/>
              <a:pathLst>
                <a:path w="1930" h="3583" extrusionOk="0">
                  <a:moveTo>
                    <a:pt x="192" y="1"/>
                  </a:moveTo>
                  <a:cubicBezTo>
                    <a:pt x="175" y="1"/>
                    <a:pt x="158" y="3"/>
                    <a:pt x="141" y="8"/>
                  </a:cubicBezTo>
                  <a:cubicBezTo>
                    <a:pt x="45" y="38"/>
                    <a:pt x="1" y="138"/>
                    <a:pt x="25" y="232"/>
                  </a:cubicBezTo>
                  <a:cubicBezTo>
                    <a:pt x="40" y="287"/>
                    <a:pt x="60" y="342"/>
                    <a:pt x="85" y="394"/>
                  </a:cubicBezTo>
                  <a:cubicBezTo>
                    <a:pt x="113" y="458"/>
                    <a:pt x="142" y="524"/>
                    <a:pt x="173" y="587"/>
                  </a:cubicBezTo>
                  <a:cubicBezTo>
                    <a:pt x="235" y="719"/>
                    <a:pt x="303" y="851"/>
                    <a:pt x="366" y="983"/>
                  </a:cubicBezTo>
                  <a:cubicBezTo>
                    <a:pt x="430" y="1116"/>
                    <a:pt x="489" y="1249"/>
                    <a:pt x="556" y="1380"/>
                  </a:cubicBezTo>
                  <a:cubicBezTo>
                    <a:pt x="623" y="1512"/>
                    <a:pt x="692" y="1642"/>
                    <a:pt x="761" y="1775"/>
                  </a:cubicBezTo>
                  <a:cubicBezTo>
                    <a:pt x="898" y="2041"/>
                    <a:pt x="1040" y="2307"/>
                    <a:pt x="1167" y="2578"/>
                  </a:cubicBezTo>
                  <a:cubicBezTo>
                    <a:pt x="1224" y="2699"/>
                    <a:pt x="1284" y="2818"/>
                    <a:pt x="1340" y="2939"/>
                  </a:cubicBezTo>
                  <a:cubicBezTo>
                    <a:pt x="1397" y="3068"/>
                    <a:pt x="1458" y="3195"/>
                    <a:pt x="1511" y="3326"/>
                  </a:cubicBezTo>
                  <a:cubicBezTo>
                    <a:pt x="1526" y="3370"/>
                    <a:pt x="1543" y="3413"/>
                    <a:pt x="1559" y="3458"/>
                  </a:cubicBezTo>
                  <a:cubicBezTo>
                    <a:pt x="1583" y="3532"/>
                    <a:pt x="1652" y="3581"/>
                    <a:pt x="1729" y="3582"/>
                  </a:cubicBezTo>
                  <a:cubicBezTo>
                    <a:pt x="1747" y="3582"/>
                    <a:pt x="1765" y="3579"/>
                    <a:pt x="1782" y="3574"/>
                  </a:cubicBezTo>
                  <a:cubicBezTo>
                    <a:pt x="1873" y="3546"/>
                    <a:pt x="1930" y="3443"/>
                    <a:pt x="1899" y="3351"/>
                  </a:cubicBezTo>
                  <a:cubicBezTo>
                    <a:pt x="1807" y="3084"/>
                    <a:pt x="1681" y="2832"/>
                    <a:pt x="1561" y="2576"/>
                  </a:cubicBezTo>
                  <a:cubicBezTo>
                    <a:pt x="1431" y="2300"/>
                    <a:pt x="1296" y="2028"/>
                    <a:pt x="1156" y="1758"/>
                  </a:cubicBezTo>
                  <a:cubicBezTo>
                    <a:pt x="1087" y="1628"/>
                    <a:pt x="1021" y="1497"/>
                    <a:pt x="952" y="1367"/>
                  </a:cubicBezTo>
                  <a:cubicBezTo>
                    <a:pt x="879" y="1229"/>
                    <a:pt x="812" y="1088"/>
                    <a:pt x="744" y="946"/>
                  </a:cubicBezTo>
                  <a:cubicBezTo>
                    <a:pt x="623" y="689"/>
                    <a:pt x="486" y="437"/>
                    <a:pt x="380" y="172"/>
                  </a:cubicBezTo>
                  <a:cubicBezTo>
                    <a:pt x="375" y="156"/>
                    <a:pt x="369" y="140"/>
                    <a:pt x="365" y="124"/>
                  </a:cubicBezTo>
                  <a:cubicBezTo>
                    <a:pt x="346" y="48"/>
                    <a:pt x="268" y="1"/>
                    <a:pt x="192"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42"/>
            <p:cNvSpPr/>
            <p:nvPr/>
          </p:nvSpPr>
          <p:spPr>
            <a:xfrm>
              <a:off x="5688400" y="672000"/>
              <a:ext cx="40950" cy="113975"/>
            </a:xfrm>
            <a:custGeom>
              <a:avLst/>
              <a:gdLst/>
              <a:ahLst/>
              <a:cxnLst/>
              <a:rect l="l" t="t" r="r" b="b"/>
              <a:pathLst>
                <a:path w="1638" h="4559" extrusionOk="0">
                  <a:moveTo>
                    <a:pt x="403" y="4276"/>
                  </a:moveTo>
                  <a:cubicBezTo>
                    <a:pt x="404" y="4277"/>
                    <a:pt x="404" y="4278"/>
                    <a:pt x="404" y="4279"/>
                  </a:cubicBezTo>
                  <a:lnTo>
                    <a:pt x="404" y="4279"/>
                  </a:lnTo>
                  <a:cubicBezTo>
                    <a:pt x="404" y="4278"/>
                    <a:pt x="404" y="4277"/>
                    <a:pt x="403" y="4276"/>
                  </a:cubicBezTo>
                  <a:close/>
                  <a:moveTo>
                    <a:pt x="1441" y="0"/>
                  </a:moveTo>
                  <a:cubicBezTo>
                    <a:pt x="1365" y="0"/>
                    <a:pt x="1294" y="49"/>
                    <a:pt x="1270" y="124"/>
                  </a:cubicBezTo>
                  <a:cubicBezTo>
                    <a:pt x="1256" y="169"/>
                    <a:pt x="1242" y="212"/>
                    <a:pt x="1225" y="255"/>
                  </a:cubicBezTo>
                  <a:lnTo>
                    <a:pt x="1225" y="255"/>
                  </a:lnTo>
                  <a:cubicBezTo>
                    <a:pt x="1184" y="358"/>
                    <a:pt x="1148" y="462"/>
                    <a:pt x="1111" y="564"/>
                  </a:cubicBezTo>
                  <a:cubicBezTo>
                    <a:pt x="1053" y="700"/>
                    <a:pt x="987" y="832"/>
                    <a:pt x="930" y="967"/>
                  </a:cubicBezTo>
                  <a:cubicBezTo>
                    <a:pt x="869" y="1114"/>
                    <a:pt x="800" y="1257"/>
                    <a:pt x="738" y="1404"/>
                  </a:cubicBezTo>
                  <a:cubicBezTo>
                    <a:pt x="606" y="1715"/>
                    <a:pt x="466" y="2025"/>
                    <a:pt x="355" y="2344"/>
                  </a:cubicBezTo>
                  <a:cubicBezTo>
                    <a:pt x="323" y="2431"/>
                    <a:pt x="293" y="2520"/>
                    <a:pt x="260" y="2609"/>
                  </a:cubicBezTo>
                  <a:cubicBezTo>
                    <a:pt x="233" y="2681"/>
                    <a:pt x="203" y="2755"/>
                    <a:pt x="176" y="2829"/>
                  </a:cubicBezTo>
                  <a:cubicBezTo>
                    <a:pt x="119" y="2987"/>
                    <a:pt x="73" y="3146"/>
                    <a:pt x="37" y="3309"/>
                  </a:cubicBezTo>
                  <a:cubicBezTo>
                    <a:pt x="12" y="3423"/>
                    <a:pt x="0" y="3538"/>
                    <a:pt x="1" y="3655"/>
                  </a:cubicBezTo>
                  <a:cubicBezTo>
                    <a:pt x="2" y="3745"/>
                    <a:pt x="16" y="3835"/>
                    <a:pt x="22" y="3926"/>
                  </a:cubicBezTo>
                  <a:cubicBezTo>
                    <a:pt x="28" y="4005"/>
                    <a:pt x="28" y="4083"/>
                    <a:pt x="32" y="4161"/>
                  </a:cubicBezTo>
                  <a:cubicBezTo>
                    <a:pt x="37" y="4228"/>
                    <a:pt x="44" y="4295"/>
                    <a:pt x="56" y="4361"/>
                  </a:cubicBezTo>
                  <a:lnTo>
                    <a:pt x="56" y="4362"/>
                  </a:lnTo>
                  <a:lnTo>
                    <a:pt x="56" y="4362"/>
                  </a:lnTo>
                  <a:cubicBezTo>
                    <a:pt x="55" y="4380"/>
                    <a:pt x="56" y="4398"/>
                    <a:pt x="60" y="4416"/>
                  </a:cubicBezTo>
                  <a:cubicBezTo>
                    <a:pt x="74" y="4473"/>
                    <a:pt x="109" y="4513"/>
                    <a:pt x="161" y="4541"/>
                  </a:cubicBezTo>
                  <a:cubicBezTo>
                    <a:pt x="183" y="4552"/>
                    <a:pt x="207" y="4559"/>
                    <a:pt x="231" y="4559"/>
                  </a:cubicBezTo>
                  <a:cubicBezTo>
                    <a:pt x="269" y="4558"/>
                    <a:pt x="307" y="4546"/>
                    <a:pt x="339" y="4525"/>
                  </a:cubicBezTo>
                  <a:cubicBezTo>
                    <a:pt x="429" y="4470"/>
                    <a:pt x="419" y="4367"/>
                    <a:pt x="404" y="4279"/>
                  </a:cubicBezTo>
                  <a:lnTo>
                    <a:pt x="404" y="4279"/>
                  </a:lnTo>
                  <a:cubicBezTo>
                    <a:pt x="404" y="4280"/>
                    <a:pt x="404" y="4282"/>
                    <a:pt x="404" y="4283"/>
                  </a:cubicBezTo>
                  <a:lnTo>
                    <a:pt x="404" y="4283"/>
                  </a:lnTo>
                  <a:cubicBezTo>
                    <a:pt x="390" y="4181"/>
                    <a:pt x="386" y="4078"/>
                    <a:pt x="382" y="3974"/>
                  </a:cubicBezTo>
                  <a:cubicBezTo>
                    <a:pt x="378" y="3871"/>
                    <a:pt x="364" y="3770"/>
                    <a:pt x="357" y="3667"/>
                  </a:cubicBezTo>
                  <a:cubicBezTo>
                    <a:pt x="357" y="3660"/>
                    <a:pt x="356" y="3654"/>
                    <a:pt x="356" y="3648"/>
                  </a:cubicBezTo>
                  <a:lnTo>
                    <a:pt x="356" y="3648"/>
                  </a:lnTo>
                  <a:cubicBezTo>
                    <a:pt x="357" y="3653"/>
                    <a:pt x="357" y="3658"/>
                    <a:pt x="357" y="3663"/>
                  </a:cubicBezTo>
                  <a:cubicBezTo>
                    <a:pt x="357" y="3608"/>
                    <a:pt x="359" y="3555"/>
                    <a:pt x="365" y="3501"/>
                  </a:cubicBezTo>
                  <a:cubicBezTo>
                    <a:pt x="376" y="3438"/>
                    <a:pt x="386" y="3378"/>
                    <a:pt x="400" y="3318"/>
                  </a:cubicBezTo>
                  <a:cubicBezTo>
                    <a:pt x="446" y="3147"/>
                    <a:pt x="500" y="2979"/>
                    <a:pt x="564" y="2814"/>
                  </a:cubicBezTo>
                  <a:cubicBezTo>
                    <a:pt x="633" y="2632"/>
                    <a:pt x="694" y="2447"/>
                    <a:pt x="765" y="2265"/>
                  </a:cubicBezTo>
                  <a:cubicBezTo>
                    <a:pt x="891" y="1948"/>
                    <a:pt x="1025" y="1633"/>
                    <a:pt x="1166" y="1319"/>
                  </a:cubicBezTo>
                  <a:cubicBezTo>
                    <a:pt x="1228" y="1180"/>
                    <a:pt x="1284" y="1036"/>
                    <a:pt x="1349" y="897"/>
                  </a:cubicBezTo>
                  <a:cubicBezTo>
                    <a:pt x="1383" y="826"/>
                    <a:pt x="1419" y="757"/>
                    <a:pt x="1447" y="683"/>
                  </a:cubicBezTo>
                  <a:cubicBezTo>
                    <a:pt x="1472" y="614"/>
                    <a:pt x="1494" y="544"/>
                    <a:pt x="1519" y="477"/>
                  </a:cubicBezTo>
                  <a:lnTo>
                    <a:pt x="1519" y="477"/>
                  </a:lnTo>
                  <a:lnTo>
                    <a:pt x="1511" y="497"/>
                  </a:lnTo>
                  <a:cubicBezTo>
                    <a:pt x="1546" y="409"/>
                    <a:pt x="1582" y="324"/>
                    <a:pt x="1610" y="231"/>
                  </a:cubicBezTo>
                  <a:cubicBezTo>
                    <a:pt x="1638" y="138"/>
                    <a:pt x="1586" y="39"/>
                    <a:pt x="1493" y="8"/>
                  </a:cubicBezTo>
                  <a:cubicBezTo>
                    <a:pt x="1476" y="3"/>
                    <a:pt x="1458" y="0"/>
                    <a:pt x="1441"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42"/>
            <p:cNvSpPr/>
            <p:nvPr/>
          </p:nvSpPr>
          <p:spPr>
            <a:xfrm>
              <a:off x="5641825" y="1455825"/>
              <a:ext cx="9850" cy="10225"/>
            </a:xfrm>
            <a:custGeom>
              <a:avLst/>
              <a:gdLst/>
              <a:ahLst/>
              <a:cxnLst/>
              <a:rect l="l" t="t" r="r" b="b"/>
              <a:pathLst>
                <a:path w="394" h="409" extrusionOk="0">
                  <a:moveTo>
                    <a:pt x="198" y="0"/>
                  </a:moveTo>
                  <a:cubicBezTo>
                    <a:pt x="128" y="0"/>
                    <a:pt x="63" y="41"/>
                    <a:pt x="34" y="107"/>
                  </a:cubicBezTo>
                  <a:cubicBezTo>
                    <a:pt x="20" y="130"/>
                    <a:pt x="10" y="157"/>
                    <a:pt x="7" y="184"/>
                  </a:cubicBezTo>
                  <a:cubicBezTo>
                    <a:pt x="1" y="210"/>
                    <a:pt x="1" y="236"/>
                    <a:pt x="7" y="261"/>
                  </a:cubicBezTo>
                  <a:cubicBezTo>
                    <a:pt x="24" y="334"/>
                    <a:pt x="82" y="391"/>
                    <a:pt x="155" y="405"/>
                  </a:cubicBezTo>
                  <a:cubicBezTo>
                    <a:pt x="165" y="407"/>
                    <a:pt x="177" y="408"/>
                    <a:pt x="188" y="408"/>
                  </a:cubicBezTo>
                  <a:cubicBezTo>
                    <a:pt x="286" y="407"/>
                    <a:pt x="365" y="329"/>
                    <a:pt x="366" y="231"/>
                  </a:cubicBezTo>
                  <a:cubicBezTo>
                    <a:pt x="368" y="223"/>
                    <a:pt x="370" y="216"/>
                    <a:pt x="372" y="208"/>
                  </a:cubicBezTo>
                  <a:cubicBezTo>
                    <a:pt x="393" y="115"/>
                    <a:pt x="321" y="19"/>
                    <a:pt x="229" y="3"/>
                  </a:cubicBezTo>
                  <a:cubicBezTo>
                    <a:pt x="218" y="1"/>
                    <a:pt x="208" y="0"/>
                    <a:pt x="198"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42"/>
            <p:cNvSpPr/>
            <p:nvPr/>
          </p:nvSpPr>
          <p:spPr>
            <a:xfrm>
              <a:off x="5721325" y="1305900"/>
              <a:ext cx="10875" cy="8975"/>
            </a:xfrm>
            <a:custGeom>
              <a:avLst/>
              <a:gdLst/>
              <a:ahLst/>
              <a:cxnLst/>
              <a:rect l="l" t="t" r="r" b="b"/>
              <a:pathLst>
                <a:path w="435" h="359" extrusionOk="0">
                  <a:moveTo>
                    <a:pt x="250" y="0"/>
                  </a:moveTo>
                  <a:cubicBezTo>
                    <a:pt x="205" y="0"/>
                    <a:pt x="161" y="17"/>
                    <a:pt x="130" y="49"/>
                  </a:cubicBezTo>
                  <a:cubicBezTo>
                    <a:pt x="0" y="151"/>
                    <a:pt x="73" y="358"/>
                    <a:pt x="237" y="358"/>
                  </a:cubicBezTo>
                  <a:cubicBezTo>
                    <a:pt x="238" y="358"/>
                    <a:pt x="239" y="358"/>
                    <a:pt x="239" y="358"/>
                  </a:cubicBezTo>
                  <a:cubicBezTo>
                    <a:pt x="252" y="358"/>
                    <a:pt x="265" y="357"/>
                    <a:pt x="276" y="354"/>
                  </a:cubicBezTo>
                  <a:cubicBezTo>
                    <a:pt x="345" y="338"/>
                    <a:pt x="398" y="283"/>
                    <a:pt x="410" y="214"/>
                  </a:cubicBezTo>
                  <a:cubicBezTo>
                    <a:pt x="435" y="113"/>
                    <a:pt x="367" y="6"/>
                    <a:pt x="254" y="0"/>
                  </a:cubicBezTo>
                  <a:cubicBezTo>
                    <a:pt x="253" y="0"/>
                    <a:pt x="251" y="0"/>
                    <a:pt x="250"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42"/>
            <p:cNvSpPr/>
            <p:nvPr/>
          </p:nvSpPr>
          <p:spPr>
            <a:xfrm>
              <a:off x="5725750" y="1289400"/>
              <a:ext cx="9775" cy="9650"/>
            </a:xfrm>
            <a:custGeom>
              <a:avLst/>
              <a:gdLst/>
              <a:ahLst/>
              <a:cxnLst/>
              <a:rect l="l" t="t" r="r" b="b"/>
              <a:pathLst>
                <a:path w="391" h="386" extrusionOk="0">
                  <a:moveTo>
                    <a:pt x="193" y="1"/>
                  </a:moveTo>
                  <a:cubicBezTo>
                    <a:pt x="141" y="1"/>
                    <a:pt x="90" y="23"/>
                    <a:pt x="53" y="64"/>
                  </a:cubicBezTo>
                  <a:cubicBezTo>
                    <a:pt x="17" y="106"/>
                    <a:pt x="0" y="161"/>
                    <a:pt x="4" y="216"/>
                  </a:cubicBezTo>
                  <a:cubicBezTo>
                    <a:pt x="15" y="309"/>
                    <a:pt x="95" y="386"/>
                    <a:pt x="187" y="386"/>
                  </a:cubicBezTo>
                  <a:cubicBezTo>
                    <a:pt x="202" y="386"/>
                    <a:pt x="217" y="384"/>
                    <a:pt x="230" y="381"/>
                  </a:cubicBezTo>
                  <a:cubicBezTo>
                    <a:pt x="330" y="355"/>
                    <a:pt x="391" y="256"/>
                    <a:pt x="370" y="156"/>
                  </a:cubicBezTo>
                  <a:cubicBezTo>
                    <a:pt x="368" y="142"/>
                    <a:pt x="363" y="129"/>
                    <a:pt x="357" y="117"/>
                  </a:cubicBezTo>
                  <a:cubicBezTo>
                    <a:pt x="346" y="87"/>
                    <a:pt x="328" y="61"/>
                    <a:pt x="304" y="41"/>
                  </a:cubicBezTo>
                  <a:cubicBezTo>
                    <a:pt x="271" y="13"/>
                    <a:pt x="232" y="1"/>
                    <a:pt x="19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42"/>
            <p:cNvSpPr/>
            <p:nvPr/>
          </p:nvSpPr>
          <p:spPr>
            <a:xfrm>
              <a:off x="5662625" y="1149225"/>
              <a:ext cx="10475" cy="9200"/>
            </a:xfrm>
            <a:custGeom>
              <a:avLst/>
              <a:gdLst/>
              <a:ahLst/>
              <a:cxnLst/>
              <a:rect l="l" t="t" r="r" b="b"/>
              <a:pathLst>
                <a:path w="419" h="368" extrusionOk="0">
                  <a:moveTo>
                    <a:pt x="223" y="0"/>
                  </a:moveTo>
                  <a:cubicBezTo>
                    <a:pt x="211" y="0"/>
                    <a:pt x="198" y="2"/>
                    <a:pt x="185" y="4"/>
                  </a:cubicBezTo>
                  <a:cubicBezTo>
                    <a:pt x="63" y="34"/>
                    <a:pt x="1" y="185"/>
                    <a:pt x="80" y="288"/>
                  </a:cubicBezTo>
                  <a:cubicBezTo>
                    <a:pt x="117" y="337"/>
                    <a:pt x="174" y="366"/>
                    <a:pt x="235" y="367"/>
                  </a:cubicBezTo>
                  <a:cubicBezTo>
                    <a:pt x="264" y="367"/>
                    <a:pt x="292" y="360"/>
                    <a:pt x="317" y="346"/>
                  </a:cubicBezTo>
                  <a:cubicBezTo>
                    <a:pt x="374" y="317"/>
                    <a:pt x="411" y="259"/>
                    <a:pt x="416" y="195"/>
                  </a:cubicBezTo>
                  <a:cubicBezTo>
                    <a:pt x="419" y="129"/>
                    <a:pt x="385" y="65"/>
                    <a:pt x="327" y="33"/>
                  </a:cubicBezTo>
                  <a:cubicBezTo>
                    <a:pt x="296" y="11"/>
                    <a:pt x="260" y="0"/>
                    <a:pt x="223"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42"/>
            <p:cNvSpPr/>
            <p:nvPr/>
          </p:nvSpPr>
          <p:spPr>
            <a:xfrm>
              <a:off x="5685350" y="1042625"/>
              <a:ext cx="9200" cy="8950"/>
            </a:xfrm>
            <a:custGeom>
              <a:avLst/>
              <a:gdLst/>
              <a:ahLst/>
              <a:cxnLst/>
              <a:rect l="l" t="t" r="r" b="b"/>
              <a:pathLst>
                <a:path w="368" h="358" extrusionOk="0">
                  <a:moveTo>
                    <a:pt x="193" y="1"/>
                  </a:moveTo>
                  <a:cubicBezTo>
                    <a:pt x="95" y="1"/>
                    <a:pt x="10" y="71"/>
                    <a:pt x="6" y="171"/>
                  </a:cubicBezTo>
                  <a:cubicBezTo>
                    <a:pt x="1" y="265"/>
                    <a:pt x="78" y="357"/>
                    <a:pt x="176" y="357"/>
                  </a:cubicBezTo>
                  <a:cubicBezTo>
                    <a:pt x="273" y="357"/>
                    <a:pt x="359" y="288"/>
                    <a:pt x="363" y="187"/>
                  </a:cubicBezTo>
                  <a:cubicBezTo>
                    <a:pt x="367" y="95"/>
                    <a:pt x="290" y="1"/>
                    <a:pt x="19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42"/>
            <p:cNvSpPr/>
            <p:nvPr/>
          </p:nvSpPr>
          <p:spPr>
            <a:xfrm>
              <a:off x="5684275" y="1054875"/>
              <a:ext cx="9150" cy="8950"/>
            </a:xfrm>
            <a:custGeom>
              <a:avLst/>
              <a:gdLst/>
              <a:ahLst/>
              <a:cxnLst/>
              <a:rect l="l" t="t" r="r" b="b"/>
              <a:pathLst>
                <a:path w="366" h="358" extrusionOk="0">
                  <a:moveTo>
                    <a:pt x="192" y="0"/>
                  </a:moveTo>
                  <a:cubicBezTo>
                    <a:pt x="93" y="0"/>
                    <a:pt x="9" y="70"/>
                    <a:pt x="5" y="170"/>
                  </a:cubicBezTo>
                  <a:cubicBezTo>
                    <a:pt x="0" y="263"/>
                    <a:pt x="76" y="357"/>
                    <a:pt x="175" y="357"/>
                  </a:cubicBezTo>
                  <a:cubicBezTo>
                    <a:pt x="272" y="357"/>
                    <a:pt x="357" y="288"/>
                    <a:pt x="362" y="187"/>
                  </a:cubicBezTo>
                  <a:cubicBezTo>
                    <a:pt x="366" y="93"/>
                    <a:pt x="289" y="0"/>
                    <a:pt x="192"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42"/>
            <p:cNvSpPr/>
            <p:nvPr/>
          </p:nvSpPr>
          <p:spPr>
            <a:xfrm>
              <a:off x="5695650" y="1048725"/>
              <a:ext cx="9150" cy="8950"/>
            </a:xfrm>
            <a:custGeom>
              <a:avLst/>
              <a:gdLst/>
              <a:ahLst/>
              <a:cxnLst/>
              <a:rect l="l" t="t" r="r" b="b"/>
              <a:pathLst>
                <a:path w="366" h="358" extrusionOk="0">
                  <a:moveTo>
                    <a:pt x="192" y="0"/>
                  </a:moveTo>
                  <a:cubicBezTo>
                    <a:pt x="94" y="0"/>
                    <a:pt x="9" y="70"/>
                    <a:pt x="5" y="170"/>
                  </a:cubicBezTo>
                  <a:cubicBezTo>
                    <a:pt x="0" y="264"/>
                    <a:pt x="78" y="357"/>
                    <a:pt x="175" y="357"/>
                  </a:cubicBezTo>
                  <a:cubicBezTo>
                    <a:pt x="273" y="357"/>
                    <a:pt x="357" y="288"/>
                    <a:pt x="362" y="187"/>
                  </a:cubicBezTo>
                  <a:cubicBezTo>
                    <a:pt x="366" y="94"/>
                    <a:pt x="290" y="0"/>
                    <a:pt x="192"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42"/>
            <p:cNvSpPr/>
            <p:nvPr/>
          </p:nvSpPr>
          <p:spPr>
            <a:xfrm>
              <a:off x="5685675" y="907075"/>
              <a:ext cx="9125" cy="8950"/>
            </a:xfrm>
            <a:custGeom>
              <a:avLst/>
              <a:gdLst/>
              <a:ahLst/>
              <a:cxnLst/>
              <a:rect l="l" t="t" r="r" b="b"/>
              <a:pathLst>
                <a:path w="365" h="358" extrusionOk="0">
                  <a:moveTo>
                    <a:pt x="190" y="1"/>
                  </a:moveTo>
                  <a:cubicBezTo>
                    <a:pt x="93" y="1"/>
                    <a:pt x="9" y="71"/>
                    <a:pt x="5" y="171"/>
                  </a:cubicBezTo>
                  <a:cubicBezTo>
                    <a:pt x="0" y="264"/>
                    <a:pt x="76" y="358"/>
                    <a:pt x="175" y="358"/>
                  </a:cubicBezTo>
                  <a:cubicBezTo>
                    <a:pt x="272" y="358"/>
                    <a:pt x="357" y="288"/>
                    <a:pt x="360" y="188"/>
                  </a:cubicBezTo>
                  <a:cubicBezTo>
                    <a:pt x="365" y="94"/>
                    <a:pt x="289" y="1"/>
                    <a:pt x="190"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42"/>
            <p:cNvSpPr/>
            <p:nvPr/>
          </p:nvSpPr>
          <p:spPr>
            <a:xfrm>
              <a:off x="5704600" y="768775"/>
              <a:ext cx="9075" cy="8925"/>
            </a:xfrm>
            <a:custGeom>
              <a:avLst/>
              <a:gdLst/>
              <a:ahLst/>
              <a:cxnLst/>
              <a:rect l="l" t="t" r="r" b="b"/>
              <a:pathLst>
                <a:path w="363" h="357" extrusionOk="0">
                  <a:moveTo>
                    <a:pt x="183" y="0"/>
                  </a:moveTo>
                  <a:cubicBezTo>
                    <a:pt x="87" y="0"/>
                    <a:pt x="8" y="76"/>
                    <a:pt x="4" y="172"/>
                  </a:cubicBezTo>
                  <a:cubicBezTo>
                    <a:pt x="0" y="269"/>
                    <a:pt x="80" y="356"/>
                    <a:pt x="176" y="356"/>
                  </a:cubicBezTo>
                  <a:cubicBezTo>
                    <a:pt x="177" y="356"/>
                    <a:pt x="178" y="356"/>
                    <a:pt x="180" y="356"/>
                  </a:cubicBezTo>
                  <a:cubicBezTo>
                    <a:pt x="276" y="356"/>
                    <a:pt x="356" y="281"/>
                    <a:pt x="360" y="184"/>
                  </a:cubicBezTo>
                  <a:cubicBezTo>
                    <a:pt x="363" y="88"/>
                    <a:pt x="283" y="0"/>
                    <a:pt x="187" y="0"/>
                  </a:cubicBezTo>
                  <a:cubicBezTo>
                    <a:pt x="186" y="0"/>
                    <a:pt x="185" y="0"/>
                    <a:pt x="183"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42"/>
            <p:cNvSpPr/>
            <p:nvPr/>
          </p:nvSpPr>
          <p:spPr>
            <a:xfrm>
              <a:off x="5708400" y="781700"/>
              <a:ext cx="9075" cy="8950"/>
            </a:xfrm>
            <a:custGeom>
              <a:avLst/>
              <a:gdLst/>
              <a:ahLst/>
              <a:cxnLst/>
              <a:rect l="l" t="t" r="r" b="b"/>
              <a:pathLst>
                <a:path w="363" h="358" extrusionOk="0">
                  <a:moveTo>
                    <a:pt x="183" y="1"/>
                  </a:moveTo>
                  <a:cubicBezTo>
                    <a:pt x="87" y="1"/>
                    <a:pt x="8" y="77"/>
                    <a:pt x="4" y="173"/>
                  </a:cubicBezTo>
                  <a:cubicBezTo>
                    <a:pt x="0" y="269"/>
                    <a:pt x="80" y="358"/>
                    <a:pt x="176" y="358"/>
                  </a:cubicBezTo>
                  <a:cubicBezTo>
                    <a:pt x="176" y="358"/>
                    <a:pt x="177" y="358"/>
                    <a:pt x="178" y="358"/>
                  </a:cubicBezTo>
                  <a:cubicBezTo>
                    <a:pt x="275" y="358"/>
                    <a:pt x="355" y="282"/>
                    <a:pt x="359" y="184"/>
                  </a:cubicBezTo>
                  <a:cubicBezTo>
                    <a:pt x="363" y="88"/>
                    <a:pt x="283" y="1"/>
                    <a:pt x="187" y="1"/>
                  </a:cubicBezTo>
                  <a:cubicBezTo>
                    <a:pt x="186" y="1"/>
                    <a:pt x="185" y="1"/>
                    <a:pt x="18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42"/>
            <p:cNvSpPr/>
            <p:nvPr/>
          </p:nvSpPr>
          <p:spPr>
            <a:xfrm>
              <a:off x="5654925" y="663100"/>
              <a:ext cx="9075" cy="8950"/>
            </a:xfrm>
            <a:custGeom>
              <a:avLst/>
              <a:gdLst/>
              <a:ahLst/>
              <a:cxnLst/>
              <a:rect l="l" t="t" r="r" b="b"/>
              <a:pathLst>
                <a:path w="363" h="358" extrusionOk="0">
                  <a:moveTo>
                    <a:pt x="183" y="1"/>
                  </a:moveTo>
                  <a:cubicBezTo>
                    <a:pt x="87" y="1"/>
                    <a:pt x="8" y="77"/>
                    <a:pt x="4" y="173"/>
                  </a:cubicBezTo>
                  <a:cubicBezTo>
                    <a:pt x="0" y="270"/>
                    <a:pt x="80" y="358"/>
                    <a:pt x="176" y="358"/>
                  </a:cubicBezTo>
                  <a:cubicBezTo>
                    <a:pt x="176" y="358"/>
                    <a:pt x="177" y="358"/>
                    <a:pt x="178" y="358"/>
                  </a:cubicBezTo>
                  <a:cubicBezTo>
                    <a:pt x="275" y="358"/>
                    <a:pt x="355" y="282"/>
                    <a:pt x="360" y="185"/>
                  </a:cubicBezTo>
                  <a:cubicBezTo>
                    <a:pt x="362" y="89"/>
                    <a:pt x="283" y="1"/>
                    <a:pt x="187" y="1"/>
                  </a:cubicBezTo>
                  <a:cubicBezTo>
                    <a:pt x="186" y="1"/>
                    <a:pt x="185" y="1"/>
                    <a:pt x="18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42"/>
            <p:cNvSpPr/>
            <p:nvPr/>
          </p:nvSpPr>
          <p:spPr>
            <a:xfrm>
              <a:off x="5655275" y="648625"/>
              <a:ext cx="9075" cy="8950"/>
            </a:xfrm>
            <a:custGeom>
              <a:avLst/>
              <a:gdLst/>
              <a:ahLst/>
              <a:cxnLst/>
              <a:rect l="l" t="t" r="r" b="b"/>
              <a:pathLst>
                <a:path w="363" h="358" extrusionOk="0">
                  <a:moveTo>
                    <a:pt x="183" y="0"/>
                  </a:moveTo>
                  <a:cubicBezTo>
                    <a:pt x="87" y="0"/>
                    <a:pt x="6" y="77"/>
                    <a:pt x="3" y="173"/>
                  </a:cubicBezTo>
                  <a:cubicBezTo>
                    <a:pt x="0" y="269"/>
                    <a:pt x="79" y="357"/>
                    <a:pt x="175" y="357"/>
                  </a:cubicBezTo>
                  <a:cubicBezTo>
                    <a:pt x="176" y="357"/>
                    <a:pt x="177" y="357"/>
                    <a:pt x="177" y="357"/>
                  </a:cubicBezTo>
                  <a:cubicBezTo>
                    <a:pt x="275" y="357"/>
                    <a:pt x="355" y="281"/>
                    <a:pt x="359" y="184"/>
                  </a:cubicBezTo>
                  <a:cubicBezTo>
                    <a:pt x="362" y="88"/>
                    <a:pt x="283" y="0"/>
                    <a:pt x="187" y="0"/>
                  </a:cubicBezTo>
                  <a:cubicBezTo>
                    <a:pt x="186" y="0"/>
                    <a:pt x="184" y="0"/>
                    <a:pt x="183"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42"/>
            <p:cNvSpPr/>
            <p:nvPr/>
          </p:nvSpPr>
          <p:spPr>
            <a:xfrm>
              <a:off x="5591625" y="572825"/>
              <a:ext cx="195625" cy="1058600"/>
            </a:xfrm>
            <a:custGeom>
              <a:avLst/>
              <a:gdLst/>
              <a:ahLst/>
              <a:cxnLst/>
              <a:rect l="l" t="t" r="r" b="b"/>
              <a:pathLst>
                <a:path w="7825" h="42344" extrusionOk="0">
                  <a:moveTo>
                    <a:pt x="3917" y="590"/>
                  </a:moveTo>
                  <a:cubicBezTo>
                    <a:pt x="3919" y="590"/>
                    <a:pt x="3920" y="590"/>
                    <a:pt x="3921" y="590"/>
                  </a:cubicBezTo>
                  <a:cubicBezTo>
                    <a:pt x="3920" y="590"/>
                    <a:pt x="3919" y="590"/>
                    <a:pt x="3917" y="590"/>
                  </a:cubicBezTo>
                  <a:close/>
                  <a:moveTo>
                    <a:pt x="4645" y="1417"/>
                  </a:moveTo>
                  <a:lnTo>
                    <a:pt x="4645" y="1417"/>
                  </a:lnTo>
                  <a:cubicBezTo>
                    <a:pt x="4645" y="1419"/>
                    <a:pt x="4646" y="1421"/>
                    <a:pt x="4646" y="1422"/>
                  </a:cubicBezTo>
                  <a:cubicBezTo>
                    <a:pt x="4646" y="1421"/>
                    <a:pt x="4645" y="1419"/>
                    <a:pt x="4645" y="1417"/>
                  </a:cubicBezTo>
                  <a:close/>
                  <a:moveTo>
                    <a:pt x="5239" y="2882"/>
                  </a:moveTo>
                  <a:lnTo>
                    <a:pt x="5239" y="2882"/>
                  </a:lnTo>
                  <a:cubicBezTo>
                    <a:pt x="5240" y="2887"/>
                    <a:pt x="5240" y="2890"/>
                    <a:pt x="5241" y="2894"/>
                  </a:cubicBezTo>
                  <a:lnTo>
                    <a:pt x="5241" y="2894"/>
                  </a:lnTo>
                  <a:cubicBezTo>
                    <a:pt x="5240" y="2890"/>
                    <a:pt x="5240" y="2886"/>
                    <a:pt x="5239" y="2882"/>
                  </a:cubicBezTo>
                  <a:close/>
                  <a:moveTo>
                    <a:pt x="5487" y="5006"/>
                  </a:moveTo>
                  <a:lnTo>
                    <a:pt x="5487" y="5006"/>
                  </a:lnTo>
                  <a:cubicBezTo>
                    <a:pt x="5487" y="5007"/>
                    <a:pt x="5487" y="5008"/>
                    <a:pt x="5488" y="5009"/>
                  </a:cubicBezTo>
                  <a:cubicBezTo>
                    <a:pt x="5487" y="5008"/>
                    <a:pt x="5487" y="5007"/>
                    <a:pt x="5487" y="5006"/>
                  </a:cubicBezTo>
                  <a:close/>
                  <a:moveTo>
                    <a:pt x="2989" y="12824"/>
                  </a:moveTo>
                  <a:lnTo>
                    <a:pt x="2989" y="12824"/>
                  </a:lnTo>
                  <a:cubicBezTo>
                    <a:pt x="2989" y="12825"/>
                    <a:pt x="2989" y="12826"/>
                    <a:pt x="2988" y="12827"/>
                  </a:cubicBezTo>
                  <a:cubicBezTo>
                    <a:pt x="2989" y="12826"/>
                    <a:pt x="2989" y="12825"/>
                    <a:pt x="2989" y="12824"/>
                  </a:cubicBezTo>
                  <a:close/>
                  <a:moveTo>
                    <a:pt x="6797" y="15501"/>
                  </a:moveTo>
                  <a:lnTo>
                    <a:pt x="6797" y="15501"/>
                  </a:lnTo>
                  <a:cubicBezTo>
                    <a:pt x="6795" y="15508"/>
                    <a:pt x="6794" y="15515"/>
                    <a:pt x="6793" y="15522"/>
                  </a:cubicBezTo>
                  <a:cubicBezTo>
                    <a:pt x="6795" y="15514"/>
                    <a:pt x="6796" y="15508"/>
                    <a:pt x="6797" y="15501"/>
                  </a:cubicBezTo>
                  <a:close/>
                  <a:moveTo>
                    <a:pt x="858" y="20700"/>
                  </a:moveTo>
                  <a:lnTo>
                    <a:pt x="858" y="20700"/>
                  </a:lnTo>
                  <a:cubicBezTo>
                    <a:pt x="858" y="20701"/>
                    <a:pt x="858" y="20702"/>
                    <a:pt x="858" y="20702"/>
                  </a:cubicBezTo>
                  <a:lnTo>
                    <a:pt x="858" y="20702"/>
                  </a:lnTo>
                  <a:cubicBezTo>
                    <a:pt x="858" y="20702"/>
                    <a:pt x="858" y="20701"/>
                    <a:pt x="858" y="20700"/>
                  </a:cubicBezTo>
                  <a:close/>
                  <a:moveTo>
                    <a:pt x="5507" y="21455"/>
                  </a:moveTo>
                  <a:lnTo>
                    <a:pt x="5507" y="21455"/>
                  </a:lnTo>
                  <a:cubicBezTo>
                    <a:pt x="5507" y="21456"/>
                    <a:pt x="5507" y="21456"/>
                    <a:pt x="5507" y="21457"/>
                  </a:cubicBezTo>
                  <a:lnTo>
                    <a:pt x="5507" y="21457"/>
                  </a:lnTo>
                  <a:cubicBezTo>
                    <a:pt x="5507" y="21456"/>
                    <a:pt x="5507" y="21456"/>
                    <a:pt x="5507" y="21455"/>
                  </a:cubicBezTo>
                  <a:close/>
                  <a:moveTo>
                    <a:pt x="2242" y="26253"/>
                  </a:moveTo>
                  <a:cubicBezTo>
                    <a:pt x="2244" y="26257"/>
                    <a:pt x="2246" y="26262"/>
                    <a:pt x="2247" y="26266"/>
                  </a:cubicBezTo>
                  <a:cubicBezTo>
                    <a:pt x="2246" y="26261"/>
                    <a:pt x="2244" y="26257"/>
                    <a:pt x="2242" y="26253"/>
                  </a:cubicBezTo>
                  <a:close/>
                  <a:moveTo>
                    <a:pt x="7128" y="26584"/>
                  </a:moveTo>
                  <a:cubicBezTo>
                    <a:pt x="7129" y="26585"/>
                    <a:pt x="7129" y="26586"/>
                    <a:pt x="7129" y="26588"/>
                  </a:cubicBezTo>
                  <a:lnTo>
                    <a:pt x="7129" y="26588"/>
                  </a:lnTo>
                  <a:cubicBezTo>
                    <a:pt x="7129" y="26586"/>
                    <a:pt x="7129" y="26585"/>
                    <a:pt x="7128" y="26584"/>
                  </a:cubicBezTo>
                  <a:close/>
                  <a:moveTo>
                    <a:pt x="2622" y="27830"/>
                  </a:moveTo>
                  <a:lnTo>
                    <a:pt x="2622" y="27830"/>
                  </a:lnTo>
                  <a:cubicBezTo>
                    <a:pt x="2623" y="27836"/>
                    <a:pt x="2624" y="27842"/>
                    <a:pt x="2625" y="27847"/>
                  </a:cubicBezTo>
                  <a:cubicBezTo>
                    <a:pt x="2624" y="27842"/>
                    <a:pt x="2623" y="27836"/>
                    <a:pt x="2622" y="27830"/>
                  </a:cubicBezTo>
                  <a:close/>
                  <a:moveTo>
                    <a:pt x="6084" y="31253"/>
                  </a:moveTo>
                  <a:cubicBezTo>
                    <a:pt x="6084" y="31254"/>
                    <a:pt x="6084" y="31254"/>
                    <a:pt x="6084" y="31254"/>
                  </a:cubicBezTo>
                  <a:lnTo>
                    <a:pt x="6084" y="31254"/>
                  </a:lnTo>
                  <a:lnTo>
                    <a:pt x="6084" y="31253"/>
                  </a:lnTo>
                  <a:close/>
                  <a:moveTo>
                    <a:pt x="5587" y="36216"/>
                  </a:moveTo>
                  <a:lnTo>
                    <a:pt x="5587" y="36216"/>
                  </a:lnTo>
                  <a:cubicBezTo>
                    <a:pt x="5587" y="36217"/>
                    <a:pt x="5587" y="36217"/>
                    <a:pt x="5587" y="36218"/>
                  </a:cubicBezTo>
                  <a:lnTo>
                    <a:pt x="5587" y="36218"/>
                  </a:lnTo>
                  <a:cubicBezTo>
                    <a:pt x="5587" y="36217"/>
                    <a:pt x="5587" y="36217"/>
                    <a:pt x="5587" y="36216"/>
                  </a:cubicBezTo>
                  <a:close/>
                  <a:moveTo>
                    <a:pt x="5394" y="38788"/>
                  </a:moveTo>
                  <a:lnTo>
                    <a:pt x="5394" y="38788"/>
                  </a:lnTo>
                  <a:cubicBezTo>
                    <a:pt x="5394" y="38793"/>
                    <a:pt x="5395" y="38799"/>
                    <a:pt x="5395" y="38804"/>
                  </a:cubicBezTo>
                  <a:lnTo>
                    <a:pt x="5395" y="38804"/>
                  </a:lnTo>
                  <a:cubicBezTo>
                    <a:pt x="5395" y="38799"/>
                    <a:pt x="5394" y="38793"/>
                    <a:pt x="5394" y="38788"/>
                  </a:cubicBezTo>
                  <a:close/>
                  <a:moveTo>
                    <a:pt x="6100" y="39714"/>
                  </a:moveTo>
                  <a:cubicBezTo>
                    <a:pt x="6100" y="39715"/>
                    <a:pt x="6100" y="39715"/>
                    <a:pt x="6100" y="39716"/>
                  </a:cubicBezTo>
                  <a:lnTo>
                    <a:pt x="6100" y="39716"/>
                  </a:lnTo>
                  <a:cubicBezTo>
                    <a:pt x="6100" y="39715"/>
                    <a:pt x="6100" y="39715"/>
                    <a:pt x="6100" y="39714"/>
                  </a:cubicBezTo>
                  <a:close/>
                  <a:moveTo>
                    <a:pt x="6100" y="39716"/>
                  </a:moveTo>
                  <a:cubicBezTo>
                    <a:pt x="6100" y="39720"/>
                    <a:pt x="6101" y="39724"/>
                    <a:pt x="6101" y="39727"/>
                  </a:cubicBezTo>
                  <a:cubicBezTo>
                    <a:pt x="6101" y="39724"/>
                    <a:pt x="6100" y="39720"/>
                    <a:pt x="6100" y="39716"/>
                  </a:cubicBezTo>
                  <a:close/>
                  <a:moveTo>
                    <a:pt x="5458" y="39831"/>
                  </a:moveTo>
                  <a:lnTo>
                    <a:pt x="5458" y="39831"/>
                  </a:lnTo>
                  <a:cubicBezTo>
                    <a:pt x="5458" y="39834"/>
                    <a:pt x="5458" y="39836"/>
                    <a:pt x="5458" y="39838"/>
                  </a:cubicBezTo>
                  <a:cubicBezTo>
                    <a:pt x="5458" y="39836"/>
                    <a:pt x="5458" y="39834"/>
                    <a:pt x="5458" y="39831"/>
                  </a:cubicBezTo>
                  <a:close/>
                  <a:moveTo>
                    <a:pt x="5217" y="41098"/>
                  </a:moveTo>
                  <a:cubicBezTo>
                    <a:pt x="5217" y="41098"/>
                    <a:pt x="5217" y="41099"/>
                    <a:pt x="5216" y="41100"/>
                  </a:cubicBezTo>
                  <a:cubicBezTo>
                    <a:pt x="5217" y="41099"/>
                    <a:pt x="5217" y="41098"/>
                    <a:pt x="5217" y="41098"/>
                  </a:cubicBezTo>
                  <a:close/>
                  <a:moveTo>
                    <a:pt x="4982" y="41434"/>
                  </a:moveTo>
                  <a:cubicBezTo>
                    <a:pt x="4981" y="41435"/>
                    <a:pt x="4980" y="41436"/>
                    <a:pt x="4979" y="41437"/>
                  </a:cubicBezTo>
                  <a:cubicBezTo>
                    <a:pt x="4980" y="41436"/>
                    <a:pt x="4981" y="41435"/>
                    <a:pt x="4982" y="41434"/>
                  </a:cubicBezTo>
                  <a:close/>
                  <a:moveTo>
                    <a:pt x="4972" y="41441"/>
                  </a:moveTo>
                  <a:cubicBezTo>
                    <a:pt x="4972" y="41441"/>
                    <a:pt x="4971" y="41442"/>
                    <a:pt x="4971" y="41442"/>
                  </a:cubicBezTo>
                  <a:lnTo>
                    <a:pt x="4971" y="41442"/>
                  </a:lnTo>
                  <a:cubicBezTo>
                    <a:pt x="4971" y="41442"/>
                    <a:pt x="4972" y="41442"/>
                    <a:pt x="4972" y="41441"/>
                  </a:cubicBezTo>
                  <a:close/>
                  <a:moveTo>
                    <a:pt x="4748" y="41589"/>
                  </a:moveTo>
                  <a:lnTo>
                    <a:pt x="4748" y="41589"/>
                  </a:lnTo>
                  <a:cubicBezTo>
                    <a:pt x="4747" y="41589"/>
                    <a:pt x="4747" y="41590"/>
                    <a:pt x="4746" y="41590"/>
                  </a:cubicBezTo>
                  <a:cubicBezTo>
                    <a:pt x="4747" y="41590"/>
                    <a:pt x="4747" y="41589"/>
                    <a:pt x="4748" y="41589"/>
                  </a:cubicBezTo>
                  <a:close/>
                  <a:moveTo>
                    <a:pt x="3855" y="589"/>
                  </a:moveTo>
                  <a:cubicBezTo>
                    <a:pt x="3876" y="589"/>
                    <a:pt x="3897" y="589"/>
                    <a:pt x="3917" y="590"/>
                  </a:cubicBezTo>
                  <a:lnTo>
                    <a:pt x="3917" y="590"/>
                  </a:lnTo>
                  <a:cubicBezTo>
                    <a:pt x="3916" y="590"/>
                    <a:pt x="3914" y="590"/>
                    <a:pt x="3912" y="589"/>
                  </a:cubicBezTo>
                  <a:lnTo>
                    <a:pt x="3912" y="589"/>
                  </a:lnTo>
                  <a:lnTo>
                    <a:pt x="3923" y="590"/>
                  </a:lnTo>
                  <a:lnTo>
                    <a:pt x="3926" y="590"/>
                  </a:lnTo>
                  <a:cubicBezTo>
                    <a:pt x="3946" y="592"/>
                    <a:pt x="3966" y="594"/>
                    <a:pt x="3987" y="597"/>
                  </a:cubicBezTo>
                  <a:cubicBezTo>
                    <a:pt x="4042" y="610"/>
                    <a:pt x="4096" y="629"/>
                    <a:pt x="4150" y="646"/>
                  </a:cubicBezTo>
                  <a:lnTo>
                    <a:pt x="4172" y="653"/>
                  </a:lnTo>
                  <a:cubicBezTo>
                    <a:pt x="4167" y="652"/>
                    <a:pt x="4161" y="650"/>
                    <a:pt x="4156" y="648"/>
                  </a:cubicBezTo>
                  <a:lnTo>
                    <a:pt x="4156" y="648"/>
                  </a:lnTo>
                  <a:cubicBezTo>
                    <a:pt x="4163" y="651"/>
                    <a:pt x="4170" y="655"/>
                    <a:pt x="4177" y="657"/>
                  </a:cubicBezTo>
                  <a:cubicBezTo>
                    <a:pt x="4196" y="671"/>
                    <a:pt x="4215" y="683"/>
                    <a:pt x="4234" y="699"/>
                  </a:cubicBezTo>
                  <a:cubicBezTo>
                    <a:pt x="4232" y="697"/>
                    <a:pt x="4230" y="695"/>
                    <a:pt x="4227" y="691"/>
                  </a:cubicBezTo>
                  <a:lnTo>
                    <a:pt x="4227" y="691"/>
                  </a:lnTo>
                  <a:cubicBezTo>
                    <a:pt x="4269" y="727"/>
                    <a:pt x="4308" y="765"/>
                    <a:pt x="4346" y="805"/>
                  </a:cubicBezTo>
                  <a:cubicBezTo>
                    <a:pt x="4384" y="849"/>
                    <a:pt x="4421" y="893"/>
                    <a:pt x="4456" y="940"/>
                  </a:cubicBezTo>
                  <a:cubicBezTo>
                    <a:pt x="4481" y="978"/>
                    <a:pt x="4505" y="1016"/>
                    <a:pt x="4527" y="1056"/>
                  </a:cubicBezTo>
                  <a:cubicBezTo>
                    <a:pt x="4546" y="1095"/>
                    <a:pt x="4564" y="1135"/>
                    <a:pt x="4580" y="1175"/>
                  </a:cubicBezTo>
                  <a:cubicBezTo>
                    <a:pt x="4605" y="1254"/>
                    <a:pt x="4626" y="1336"/>
                    <a:pt x="4645" y="1417"/>
                  </a:cubicBezTo>
                  <a:lnTo>
                    <a:pt x="4645" y="1417"/>
                  </a:lnTo>
                  <a:cubicBezTo>
                    <a:pt x="4644" y="1411"/>
                    <a:pt x="4643" y="1404"/>
                    <a:pt x="4642" y="1398"/>
                  </a:cubicBezTo>
                  <a:lnTo>
                    <a:pt x="4642" y="1398"/>
                  </a:lnTo>
                  <a:cubicBezTo>
                    <a:pt x="4678" y="1561"/>
                    <a:pt x="4704" y="1727"/>
                    <a:pt x="4721" y="1895"/>
                  </a:cubicBezTo>
                  <a:cubicBezTo>
                    <a:pt x="4726" y="2000"/>
                    <a:pt x="4730" y="2105"/>
                    <a:pt x="4737" y="2209"/>
                  </a:cubicBezTo>
                  <a:cubicBezTo>
                    <a:pt x="4745" y="2367"/>
                    <a:pt x="4742" y="2526"/>
                    <a:pt x="4746" y="2685"/>
                  </a:cubicBezTo>
                  <a:cubicBezTo>
                    <a:pt x="4750" y="2783"/>
                    <a:pt x="4756" y="2880"/>
                    <a:pt x="4761" y="2979"/>
                  </a:cubicBezTo>
                  <a:cubicBezTo>
                    <a:pt x="4768" y="3064"/>
                    <a:pt x="4768" y="3149"/>
                    <a:pt x="4768" y="3234"/>
                  </a:cubicBezTo>
                  <a:cubicBezTo>
                    <a:pt x="4765" y="3591"/>
                    <a:pt x="4815" y="3943"/>
                    <a:pt x="4851" y="4297"/>
                  </a:cubicBezTo>
                  <a:cubicBezTo>
                    <a:pt x="4869" y="4469"/>
                    <a:pt x="4895" y="4637"/>
                    <a:pt x="4927" y="4806"/>
                  </a:cubicBezTo>
                  <a:cubicBezTo>
                    <a:pt x="4960" y="4971"/>
                    <a:pt x="4990" y="5135"/>
                    <a:pt x="5025" y="5300"/>
                  </a:cubicBezTo>
                  <a:cubicBezTo>
                    <a:pt x="5062" y="5473"/>
                    <a:pt x="5100" y="5651"/>
                    <a:pt x="5161" y="5817"/>
                  </a:cubicBezTo>
                  <a:cubicBezTo>
                    <a:pt x="5170" y="5841"/>
                    <a:pt x="5179" y="5863"/>
                    <a:pt x="5188" y="5886"/>
                  </a:cubicBezTo>
                  <a:cubicBezTo>
                    <a:pt x="5189" y="5891"/>
                    <a:pt x="5190" y="5897"/>
                    <a:pt x="5190" y="5902"/>
                  </a:cubicBezTo>
                  <a:cubicBezTo>
                    <a:pt x="5207" y="6019"/>
                    <a:pt x="5231" y="6134"/>
                    <a:pt x="5262" y="6248"/>
                  </a:cubicBezTo>
                  <a:cubicBezTo>
                    <a:pt x="5301" y="6380"/>
                    <a:pt x="5346" y="6512"/>
                    <a:pt x="5393" y="6643"/>
                  </a:cubicBezTo>
                  <a:cubicBezTo>
                    <a:pt x="5430" y="6757"/>
                    <a:pt x="5468" y="6871"/>
                    <a:pt x="5515" y="6983"/>
                  </a:cubicBezTo>
                  <a:cubicBezTo>
                    <a:pt x="5539" y="7041"/>
                    <a:pt x="5569" y="7100"/>
                    <a:pt x="5594" y="7158"/>
                  </a:cubicBezTo>
                  <a:cubicBezTo>
                    <a:pt x="5617" y="7213"/>
                    <a:pt x="5640" y="7267"/>
                    <a:pt x="5662" y="7320"/>
                  </a:cubicBezTo>
                  <a:cubicBezTo>
                    <a:pt x="5714" y="7445"/>
                    <a:pt x="5775" y="7564"/>
                    <a:pt x="5832" y="7685"/>
                  </a:cubicBezTo>
                  <a:cubicBezTo>
                    <a:pt x="5860" y="7745"/>
                    <a:pt x="5887" y="7806"/>
                    <a:pt x="5913" y="7867"/>
                  </a:cubicBezTo>
                  <a:cubicBezTo>
                    <a:pt x="5970" y="8012"/>
                    <a:pt x="6029" y="8155"/>
                    <a:pt x="6083" y="8301"/>
                  </a:cubicBezTo>
                  <a:cubicBezTo>
                    <a:pt x="6083" y="8300"/>
                    <a:pt x="6082" y="8298"/>
                    <a:pt x="6082" y="8297"/>
                  </a:cubicBezTo>
                  <a:lnTo>
                    <a:pt x="6082" y="8297"/>
                  </a:lnTo>
                  <a:cubicBezTo>
                    <a:pt x="6158" y="8520"/>
                    <a:pt x="6218" y="8748"/>
                    <a:pt x="6284" y="8975"/>
                  </a:cubicBezTo>
                  <a:cubicBezTo>
                    <a:pt x="6346" y="9194"/>
                    <a:pt x="6398" y="9415"/>
                    <a:pt x="6449" y="9634"/>
                  </a:cubicBezTo>
                  <a:cubicBezTo>
                    <a:pt x="6448" y="9631"/>
                    <a:pt x="6447" y="9627"/>
                    <a:pt x="6446" y="9623"/>
                  </a:cubicBezTo>
                  <a:lnTo>
                    <a:pt x="6446" y="9623"/>
                  </a:lnTo>
                  <a:cubicBezTo>
                    <a:pt x="6487" y="9826"/>
                    <a:pt x="6521" y="10032"/>
                    <a:pt x="6554" y="10236"/>
                  </a:cubicBezTo>
                  <a:cubicBezTo>
                    <a:pt x="6588" y="10446"/>
                    <a:pt x="6619" y="10656"/>
                    <a:pt x="6640" y="10867"/>
                  </a:cubicBezTo>
                  <a:lnTo>
                    <a:pt x="6640" y="10867"/>
                  </a:lnTo>
                  <a:cubicBezTo>
                    <a:pt x="6640" y="10866"/>
                    <a:pt x="6640" y="10865"/>
                    <a:pt x="6640" y="10864"/>
                  </a:cubicBezTo>
                  <a:lnTo>
                    <a:pt x="6640" y="10864"/>
                  </a:lnTo>
                  <a:cubicBezTo>
                    <a:pt x="6640" y="10867"/>
                    <a:pt x="6640" y="10870"/>
                    <a:pt x="6640" y="10873"/>
                  </a:cubicBezTo>
                  <a:lnTo>
                    <a:pt x="6640" y="10873"/>
                  </a:lnTo>
                  <a:cubicBezTo>
                    <a:pt x="6640" y="10871"/>
                    <a:pt x="6640" y="10869"/>
                    <a:pt x="6640" y="10867"/>
                  </a:cubicBezTo>
                  <a:lnTo>
                    <a:pt x="6640" y="10867"/>
                  </a:lnTo>
                  <a:cubicBezTo>
                    <a:pt x="6640" y="10869"/>
                    <a:pt x="6640" y="10872"/>
                    <a:pt x="6640" y="10875"/>
                  </a:cubicBezTo>
                  <a:lnTo>
                    <a:pt x="6640" y="10875"/>
                  </a:lnTo>
                  <a:cubicBezTo>
                    <a:pt x="6640" y="10874"/>
                    <a:pt x="6640" y="10873"/>
                    <a:pt x="6640" y="10873"/>
                  </a:cubicBezTo>
                  <a:lnTo>
                    <a:pt x="6640" y="10873"/>
                  </a:lnTo>
                  <a:cubicBezTo>
                    <a:pt x="6640" y="10874"/>
                    <a:pt x="6640" y="10875"/>
                    <a:pt x="6640" y="10876"/>
                  </a:cubicBezTo>
                  <a:lnTo>
                    <a:pt x="6640" y="10876"/>
                  </a:lnTo>
                  <a:cubicBezTo>
                    <a:pt x="6640" y="10875"/>
                    <a:pt x="6640" y="10875"/>
                    <a:pt x="6640" y="10875"/>
                  </a:cubicBezTo>
                  <a:lnTo>
                    <a:pt x="6640" y="10875"/>
                  </a:lnTo>
                  <a:cubicBezTo>
                    <a:pt x="6661" y="11153"/>
                    <a:pt x="6686" y="11432"/>
                    <a:pt x="6708" y="11709"/>
                  </a:cubicBezTo>
                  <a:lnTo>
                    <a:pt x="6708" y="11704"/>
                  </a:lnTo>
                  <a:cubicBezTo>
                    <a:pt x="6719" y="11873"/>
                    <a:pt x="6731" y="12042"/>
                    <a:pt x="6746" y="12212"/>
                  </a:cubicBezTo>
                  <a:cubicBezTo>
                    <a:pt x="6749" y="12258"/>
                    <a:pt x="6749" y="12303"/>
                    <a:pt x="6750" y="12350"/>
                  </a:cubicBezTo>
                  <a:cubicBezTo>
                    <a:pt x="6749" y="12390"/>
                    <a:pt x="6748" y="12430"/>
                    <a:pt x="6746" y="12470"/>
                  </a:cubicBezTo>
                  <a:cubicBezTo>
                    <a:pt x="6726" y="12755"/>
                    <a:pt x="6688" y="13036"/>
                    <a:pt x="6662" y="13321"/>
                  </a:cubicBezTo>
                  <a:cubicBezTo>
                    <a:pt x="6656" y="13382"/>
                    <a:pt x="6649" y="13444"/>
                    <a:pt x="6644" y="13504"/>
                  </a:cubicBezTo>
                  <a:cubicBezTo>
                    <a:pt x="6616" y="13614"/>
                    <a:pt x="6586" y="13721"/>
                    <a:pt x="6563" y="13832"/>
                  </a:cubicBezTo>
                  <a:cubicBezTo>
                    <a:pt x="6492" y="14191"/>
                    <a:pt x="6416" y="14552"/>
                    <a:pt x="6324" y="14909"/>
                  </a:cubicBezTo>
                  <a:cubicBezTo>
                    <a:pt x="6236" y="15248"/>
                    <a:pt x="6145" y="15585"/>
                    <a:pt x="6070" y="15928"/>
                  </a:cubicBezTo>
                  <a:cubicBezTo>
                    <a:pt x="6039" y="16077"/>
                    <a:pt x="6007" y="16228"/>
                    <a:pt x="5970" y="16377"/>
                  </a:cubicBezTo>
                  <a:cubicBezTo>
                    <a:pt x="5930" y="16544"/>
                    <a:pt x="5886" y="16713"/>
                    <a:pt x="5839" y="16879"/>
                  </a:cubicBezTo>
                  <a:cubicBezTo>
                    <a:pt x="5794" y="17055"/>
                    <a:pt x="5740" y="17229"/>
                    <a:pt x="5685" y="17403"/>
                  </a:cubicBezTo>
                  <a:cubicBezTo>
                    <a:pt x="5634" y="17564"/>
                    <a:pt x="5595" y="17725"/>
                    <a:pt x="5559" y="17890"/>
                  </a:cubicBezTo>
                  <a:cubicBezTo>
                    <a:pt x="5525" y="18043"/>
                    <a:pt x="5485" y="18196"/>
                    <a:pt x="5456" y="18352"/>
                  </a:cubicBezTo>
                  <a:cubicBezTo>
                    <a:pt x="5427" y="18509"/>
                    <a:pt x="5402" y="18669"/>
                    <a:pt x="5380" y="18826"/>
                  </a:cubicBezTo>
                  <a:cubicBezTo>
                    <a:pt x="5358" y="18990"/>
                    <a:pt x="5340" y="19154"/>
                    <a:pt x="5325" y="19317"/>
                  </a:cubicBezTo>
                  <a:cubicBezTo>
                    <a:pt x="5312" y="19465"/>
                    <a:pt x="5300" y="19615"/>
                    <a:pt x="5300" y="19762"/>
                  </a:cubicBezTo>
                  <a:cubicBezTo>
                    <a:pt x="5300" y="19913"/>
                    <a:pt x="5311" y="20063"/>
                    <a:pt x="5314" y="20214"/>
                  </a:cubicBezTo>
                  <a:cubicBezTo>
                    <a:pt x="5317" y="20348"/>
                    <a:pt x="5320" y="20481"/>
                    <a:pt x="5337" y="20615"/>
                  </a:cubicBezTo>
                  <a:cubicBezTo>
                    <a:pt x="5354" y="20746"/>
                    <a:pt x="5374" y="20874"/>
                    <a:pt x="5403" y="21002"/>
                  </a:cubicBezTo>
                  <a:cubicBezTo>
                    <a:pt x="5438" y="21159"/>
                    <a:pt x="5476" y="21313"/>
                    <a:pt x="5511" y="21469"/>
                  </a:cubicBezTo>
                  <a:cubicBezTo>
                    <a:pt x="5509" y="21465"/>
                    <a:pt x="5508" y="21461"/>
                    <a:pt x="5507" y="21457"/>
                  </a:cubicBezTo>
                  <a:lnTo>
                    <a:pt x="5507" y="21457"/>
                  </a:lnTo>
                  <a:cubicBezTo>
                    <a:pt x="5531" y="21575"/>
                    <a:pt x="5547" y="21696"/>
                    <a:pt x="5582" y="21814"/>
                  </a:cubicBezTo>
                  <a:cubicBezTo>
                    <a:pt x="5617" y="21937"/>
                    <a:pt x="5661" y="22058"/>
                    <a:pt x="5707" y="22178"/>
                  </a:cubicBezTo>
                  <a:cubicBezTo>
                    <a:pt x="5795" y="22403"/>
                    <a:pt x="5887" y="22629"/>
                    <a:pt x="5978" y="22855"/>
                  </a:cubicBezTo>
                  <a:cubicBezTo>
                    <a:pt x="6076" y="23101"/>
                    <a:pt x="6176" y="23346"/>
                    <a:pt x="6288" y="23589"/>
                  </a:cubicBezTo>
                  <a:cubicBezTo>
                    <a:pt x="6327" y="23673"/>
                    <a:pt x="6370" y="23754"/>
                    <a:pt x="6418" y="23832"/>
                  </a:cubicBezTo>
                  <a:cubicBezTo>
                    <a:pt x="6436" y="23878"/>
                    <a:pt x="6455" y="23924"/>
                    <a:pt x="6472" y="23969"/>
                  </a:cubicBezTo>
                  <a:cubicBezTo>
                    <a:pt x="6524" y="24115"/>
                    <a:pt x="6575" y="24262"/>
                    <a:pt x="6624" y="24410"/>
                  </a:cubicBezTo>
                  <a:cubicBezTo>
                    <a:pt x="6674" y="24553"/>
                    <a:pt x="6721" y="24700"/>
                    <a:pt x="6762" y="24848"/>
                  </a:cubicBezTo>
                  <a:cubicBezTo>
                    <a:pt x="6780" y="24917"/>
                    <a:pt x="6797" y="24989"/>
                    <a:pt x="6817" y="25059"/>
                  </a:cubicBezTo>
                  <a:cubicBezTo>
                    <a:pt x="6836" y="25128"/>
                    <a:pt x="6857" y="25198"/>
                    <a:pt x="6878" y="25268"/>
                  </a:cubicBezTo>
                  <a:cubicBezTo>
                    <a:pt x="6922" y="25417"/>
                    <a:pt x="6962" y="25569"/>
                    <a:pt x="6994" y="25720"/>
                  </a:cubicBezTo>
                  <a:cubicBezTo>
                    <a:pt x="6993" y="25711"/>
                    <a:pt x="6992" y="25704"/>
                    <a:pt x="6991" y="25697"/>
                  </a:cubicBezTo>
                  <a:lnTo>
                    <a:pt x="6991" y="25697"/>
                  </a:lnTo>
                  <a:cubicBezTo>
                    <a:pt x="7054" y="25990"/>
                    <a:pt x="7100" y="26286"/>
                    <a:pt x="7128" y="26584"/>
                  </a:cubicBezTo>
                  <a:lnTo>
                    <a:pt x="7128" y="26584"/>
                  </a:lnTo>
                  <a:cubicBezTo>
                    <a:pt x="7128" y="26582"/>
                    <a:pt x="7128" y="26581"/>
                    <a:pt x="7128" y="26580"/>
                  </a:cubicBezTo>
                  <a:lnTo>
                    <a:pt x="7128" y="26580"/>
                  </a:lnTo>
                  <a:cubicBezTo>
                    <a:pt x="7129" y="26583"/>
                    <a:pt x="7129" y="26586"/>
                    <a:pt x="7129" y="26589"/>
                  </a:cubicBezTo>
                  <a:lnTo>
                    <a:pt x="7129" y="26589"/>
                  </a:lnTo>
                  <a:cubicBezTo>
                    <a:pt x="7129" y="26589"/>
                    <a:pt x="7129" y="26588"/>
                    <a:pt x="7129" y="26588"/>
                  </a:cubicBezTo>
                  <a:lnTo>
                    <a:pt x="7129" y="26588"/>
                  </a:lnTo>
                  <a:cubicBezTo>
                    <a:pt x="7129" y="26589"/>
                    <a:pt x="7129" y="26591"/>
                    <a:pt x="7129" y="26592"/>
                  </a:cubicBezTo>
                  <a:lnTo>
                    <a:pt x="7129" y="26592"/>
                  </a:lnTo>
                  <a:cubicBezTo>
                    <a:pt x="7143" y="26762"/>
                    <a:pt x="7159" y="26934"/>
                    <a:pt x="7174" y="27103"/>
                  </a:cubicBezTo>
                  <a:cubicBezTo>
                    <a:pt x="7181" y="27214"/>
                    <a:pt x="7185" y="27326"/>
                    <a:pt x="7185" y="27438"/>
                  </a:cubicBezTo>
                  <a:cubicBezTo>
                    <a:pt x="7184" y="27546"/>
                    <a:pt x="7179" y="27656"/>
                    <a:pt x="7174" y="27765"/>
                  </a:cubicBezTo>
                  <a:cubicBezTo>
                    <a:pt x="7163" y="27928"/>
                    <a:pt x="7144" y="28088"/>
                    <a:pt x="7120" y="28250"/>
                  </a:cubicBezTo>
                  <a:cubicBezTo>
                    <a:pt x="7067" y="28516"/>
                    <a:pt x="6992" y="28774"/>
                    <a:pt x="6929" y="29036"/>
                  </a:cubicBezTo>
                  <a:cubicBezTo>
                    <a:pt x="6913" y="29107"/>
                    <a:pt x="6894" y="29177"/>
                    <a:pt x="6879" y="29246"/>
                  </a:cubicBezTo>
                  <a:cubicBezTo>
                    <a:pt x="6875" y="29267"/>
                    <a:pt x="6870" y="29289"/>
                    <a:pt x="6865" y="29310"/>
                  </a:cubicBezTo>
                  <a:cubicBezTo>
                    <a:pt x="6816" y="29441"/>
                    <a:pt x="6769" y="29571"/>
                    <a:pt x="6712" y="29698"/>
                  </a:cubicBezTo>
                  <a:cubicBezTo>
                    <a:pt x="6659" y="29815"/>
                    <a:pt x="6596" y="29929"/>
                    <a:pt x="6541" y="30049"/>
                  </a:cubicBezTo>
                  <a:cubicBezTo>
                    <a:pt x="6484" y="30172"/>
                    <a:pt x="6439" y="30298"/>
                    <a:pt x="6393" y="30426"/>
                  </a:cubicBezTo>
                  <a:cubicBezTo>
                    <a:pt x="6299" y="30706"/>
                    <a:pt x="6202" y="30986"/>
                    <a:pt x="6083" y="31257"/>
                  </a:cubicBezTo>
                  <a:lnTo>
                    <a:pt x="6083" y="31257"/>
                  </a:lnTo>
                  <a:cubicBezTo>
                    <a:pt x="6083" y="31256"/>
                    <a:pt x="6083" y="31255"/>
                    <a:pt x="6084" y="31254"/>
                  </a:cubicBezTo>
                  <a:lnTo>
                    <a:pt x="6084" y="31254"/>
                  </a:lnTo>
                  <a:lnTo>
                    <a:pt x="6077" y="31269"/>
                  </a:lnTo>
                  <a:cubicBezTo>
                    <a:pt x="6077" y="31271"/>
                    <a:pt x="6076" y="31272"/>
                    <a:pt x="6075" y="31275"/>
                  </a:cubicBezTo>
                  <a:lnTo>
                    <a:pt x="6076" y="31271"/>
                  </a:lnTo>
                  <a:lnTo>
                    <a:pt x="6076" y="31271"/>
                  </a:lnTo>
                  <a:cubicBezTo>
                    <a:pt x="6010" y="31409"/>
                    <a:pt x="5946" y="31546"/>
                    <a:pt x="5884" y="31685"/>
                  </a:cubicBezTo>
                  <a:cubicBezTo>
                    <a:pt x="5868" y="31724"/>
                    <a:pt x="5853" y="31763"/>
                    <a:pt x="5839" y="31805"/>
                  </a:cubicBezTo>
                  <a:cubicBezTo>
                    <a:pt x="5832" y="31827"/>
                    <a:pt x="5822" y="31850"/>
                    <a:pt x="5816" y="31873"/>
                  </a:cubicBezTo>
                  <a:cubicBezTo>
                    <a:pt x="5804" y="31903"/>
                    <a:pt x="5798" y="31935"/>
                    <a:pt x="5790" y="31965"/>
                  </a:cubicBezTo>
                  <a:cubicBezTo>
                    <a:pt x="5783" y="31987"/>
                    <a:pt x="5776" y="32010"/>
                    <a:pt x="5770" y="32034"/>
                  </a:cubicBezTo>
                  <a:cubicBezTo>
                    <a:pt x="5745" y="32105"/>
                    <a:pt x="5722" y="32177"/>
                    <a:pt x="5698" y="32249"/>
                  </a:cubicBezTo>
                  <a:cubicBezTo>
                    <a:pt x="5643" y="32407"/>
                    <a:pt x="5611" y="32571"/>
                    <a:pt x="5569" y="32733"/>
                  </a:cubicBezTo>
                  <a:cubicBezTo>
                    <a:pt x="5528" y="32896"/>
                    <a:pt x="5488" y="33061"/>
                    <a:pt x="5450" y="33226"/>
                  </a:cubicBezTo>
                  <a:cubicBezTo>
                    <a:pt x="5409" y="33398"/>
                    <a:pt x="5375" y="33571"/>
                    <a:pt x="5341" y="33744"/>
                  </a:cubicBezTo>
                  <a:cubicBezTo>
                    <a:pt x="5326" y="33828"/>
                    <a:pt x="5302" y="33910"/>
                    <a:pt x="5281" y="33992"/>
                  </a:cubicBezTo>
                  <a:cubicBezTo>
                    <a:pt x="5261" y="34074"/>
                    <a:pt x="5245" y="34159"/>
                    <a:pt x="5231" y="34244"/>
                  </a:cubicBezTo>
                  <a:cubicBezTo>
                    <a:pt x="5195" y="34464"/>
                    <a:pt x="5171" y="34688"/>
                    <a:pt x="5154" y="34912"/>
                  </a:cubicBezTo>
                  <a:cubicBezTo>
                    <a:pt x="5148" y="34969"/>
                    <a:pt x="5142" y="35026"/>
                    <a:pt x="5136" y="35083"/>
                  </a:cubicBezTo>
                  <a:cubicBezTo>
                    <a:pt x="5119" y="35258"/>
                    <a:pt x="5102" y="35436"/>
                    <a:pt x="5087" y="35611"/>
                  </a:cubicBezTo>
                  <a:cubicBezTo>
                    <a:pt x="5072" y="35784"/>
                    <a:pt x="5056" y="35955"/>
                    <a:pt x="5058" y="36129"/>
                  </a:cubicBezTo>
                  <a:cubicBezTo>
                    <a:pt x="5061" y="36303"/>
                    <a:pt x="5078" y="36481"/>
                    <a:pt x="5084" y="36657"/>
                  </a:cubicBezTo>
                  <a:cubicBezTo>
                    <a:pt x="5092" y="36826"/>
                    <a:pt x="5098" y="36996"/>
                    <a:pt x="5119" y="37164"/>
                  </a:cubicBezTo>
                  <a:cubicBezTo>
                    <a:pt x="5125" y="37210"/>
                    <a:pt x="5132" y="37257"/>
                    <a:pt x="5139" y="37303"/>
                  </a:cubicBezTo>
                  <a:cubicBezTo>
                    <a:pt x="5147" y="37383"/>
                    <a:pt x="5157" y="37463"/>
                    <a:pt x="5172" y="37542"/>
                  </a:cubicBezTo>
                  <a:cubicBezTo>
                    <a:pt x="5214" y="37759"/>
                    <a:pt x="5272" y="37973"/>
                    <a:pt x="5310" y="38190"/>
                  </a:cubicBezTo>
                  <a:cubicBezTo>
                    <a:pt x="5348" y="38396"/>
                    <a:pt x="5376" y="38604"/>
                    <a:pt x="5396" y="38813"/>
                  </a:cubicBezTo>
                  <a:cubicBezTo>
                    <a:pt x="5396" y="38811"/>
                    <a:pt x="5396" y="38810"/>
                    <a:pt x="5396" y="38808"/>
                  </a:cubicBezTo>
                  <a:lnTo>
                    <a:pt x="5396" y="38808"/>
                  </a:lnTo>
                  <a:cubicBezTo>
                    <a:pt x="5412" y="38977"/>
                    <a:pt x="5425" y="39147"/>
                    <a:pt x="5438" y="39317"/>
                  </a:cubicBezTo>
                  <a:cubicBezTo>
                    <a:pt x="5452" y="39488"/>
                    <a:pt x="5460" y="39659"/>
                    <a:pt x="5458" y="39831"/>
                  </a:cubicBezTo>
                  <a:lnTo>
                    <a:pt x="5458" y="39831"/>
                  </a:lnTo>
                  <a:cubicBezTo>
                    <a:pt x="5458" y="39828"/>
                    <a:pt x="5458" y="39825"/>
                    <a:pt x="5459" y="39821"/>
                  </a:cubicBezTo>
                  <a:lnTo>
                    <a:pt x="5459" y="39821"/>
                  </a:lnTo>
                  <a:cubicBezTo>
                    <a:pt x="5459" y="39828"/>
                    <a:pt x="5458" y="39834"/>
                    <a:pt x="5458" y="39842"/>
                  </a:cubicBezTo>
                  <a:cubicBezTo>
                    <a:pt x="5450" y="39948"/>
                    <a:pt x="5437" y="40055"/>
                    <a:pt x="5417" y="40161"/>
                  </a:cubicBezTo>
                  <a:cubicBezTo>
                    <a:pt x="5417" y="40160"/>
                    <a:pt x="5417" y="40159"/>
                    <a:pt x="5418" y="40158"/>
                  </a:cubicBezTo>
                  <a:lnTo>
                    <a:pt x="5418" y="40158"/>
                  </a:lnTo>
                  <a:cubicBezTo>
                    <a:pt x="5401" y="40252"/>
                    <a:pt x="5384" y="40346"/>
                    <a:pt x="5370" y="40440"/>
                  </a:cubicBezTo>
                  <a:cubicBezTo>
                    <a:pt x="5357" y="40537"/>
                    <a:pt x="5344" y="40632"/>
                    <a:pt x="5328" y="40728"/>
                  </a:cubicBezTo>
                  <a:cubicBezTo>
                    <a:pt x="5316" y="40794"/>
                    <a:pt x="5301" y="40860"/>
                    <a:pt x="5283" y="40926"/>
                  </a:cubicBezTo>
                  <a:cubicBezTo>
                    <a:pt x="5263" y="40984"/>
                    <a:pt x="5242" y="41041"/>
                    <a:pt x="5217" y="41098"/>
                  </a:cubicBezTo>
                  <a:lnTo>
                    <a:pt x="5217" y="41098"/>
                  </a:lnTo>
                  <a:cubicBezTo>
                    <a:pt x="5218" y="41097"/>
                    <a:pt x="5218" y="41096"/>
                    <a:pt x="5218" y="41096"/>
                  </a:cubicBezTo>
                  <a:lnTo>
                    <a:pt x="5218" y="41096"/>
                  </a:lnTo>
                  <a:lnTo>
                    <a:pt x="5214" y="41104"/>
                  </a:lnTo>
                  <a:cubicBezTo>
                    <a:pt x="5213" y="41107"/>
                    <a:pt x="5212" y="41110"/>
                    <a:pt x="5211" y="41113"/>
                  </a:cubicBezTo>
                  <a:lnTo>
                    <a:pt x="5213" y="41106"/>
                  </a:lnTo>
                  <a:lnTo>
                    <a:pt x="5213" y="41106"/>
                  </a:lnTo>
                  <a:cubicBezTo>
                    <a:pt x="5181" y="41171"/>
                    <a:pt x="5150" y="41233"/>
                    <a:pt x="5112" y="41293"/>
                  </a:cubicBezTo>
                  <a:cubicBezTo>
                    <a:pt x="5101" y="41309"/>
                    <a:pt x="5091" y="41324"/>
                    <a:pt x="5079" y="41340"/>
                  </a:cubicBezTo>
                  <a:cubicBezTo>
                    <a:pt x="5065" y="41358"/>
                    <a:pt x="5049" y="41375"/>
                    <a:pt x="5034" y="41390"/>
                  </a:cubicBezTo>
                  <a:cubicBezTo>
                    <a:pt x="5018" y="41406"/>
                    <a:pt x="5001" y="41419"/>
                    <a:pt x="4984" y="41432"/>
                  </a:cubicBezTo>
                  <a:lnTo>
                    <a:pt x="4984" y="41432"/>
                  </a:lnTo>
                  <a:cubicBezTo>
                    <a:pt x="4985" y="41432"/>
                    <a:pt x="4985" y="41432"/>
                    <a:pt x="4985" y="41432"/>
                  </a:cubicBezTo>
                  <a:lnTo>
                    <a:pt x="4985" y="41432"/>
                  </a:lnTo>
                  <a:lnTo>
                    <a:pt x="4983" y="41434"/>
                  </a:lnTo>
                  <a:lnTo>
                    <a:pt x="4983" y="41434"/>
                  </a:lnTo>
                  <a:cubicBezTo>
                    <a:pt x="4983" y="41434"/>
                    <a:pt x="4983" y="41434"/>
                    <a:pt x="4982" y="41434"/>
                  </a:cubicBezTo>
                  <a:lnTo>
                    <a:pt x="4982" y="41434"/>
                  </a:lnTo>
                  <a:cubicBezTo>
                    <a:pt x="4983" y="41434"/>
                    <a:pt x="4983" y="41434"/>
                    <a:pt x="4983" y="41434"/>
                  </a:cubicBezTo>
                  <a:lnTo>
                    <a:pt x="4983" y="41434"/>
                  </a:lnTo>
                  <a:lnTo>
                    <a:pt x="4978" y="41438"/>
                  </a:lnTo>
                  <a:lnTo>
                    <a:pt x="4967" y="41446"/>
                  </a:lnTo>
                  <a:cubicBezTo>
                    <a:pt x="4969" y="41445"/>
                    <a:pt x="4969" y="41444"/>
                    <a:pt x="4971" y="41442"/>
                  </a:cubicBezTo>
                  <a:lnTo>
                    <a:pt x="4971" y="41442"/>
                  </a:lnTo>
                  <a:cubicBezTo>
                    <a:pt x="4900" y="41494"/>
                    <a:pt x="4825" y="41544"/>
                    <a:pt x="4748" y="41589"/>
                  </a:cubicBezTo>
                  <a:lnTo>
                    <a:pt x="4748" y="41589"/>
                  </a:lnTo>
                  <a:cubicBezTo>
                    <a:pt x="4753" y="41586"/>
                    <a:pt x="4757" y="41584"/>
                    <a:pt x="4762" y="41583"/>
                  </a:cubicBezTo>
                  <a:lnTo>
                    <a:pt x="4762" y="41583"/>
                  </a:lnTo>
                  <a:lnTo>
                    <a:pt x="4745" y="41591"/>
                  </a:lnTo>
                  <a:cubicBezTo>
                    <a:pt x="4692" y="41618"/>
                    <a:pt x="4636" y="41643"/>
                    <a:pt x="4580" y="41667"/>
                  </a:cubicBezTo>
                  <a:cubicBezTo>
                    <a:pt x="4542" y="41681"/>
                    <a:pt x="4500" y="41693"/>
                    <a:pt x="4461" y="41705"/>
                  </a:cubicBezTo>
                  <a:cubicBezTo>
                    <a:pt x="4433" y="41711"/>
                    <a:pt x="4404" y="41717"/>
                    <a:pt x="4376" y="41721"/>
                  </a:cubicBezTo>
                  <a:lnTo>
                    <a:pt x="4325" y="41721"/>
                  </a:lnTo>
                  <a:cubicBezTo>
                    <a:pt x="4278" y="41721"/>
                    <a:pt x="4230" y="41733"/>
                    <a:pt x="4187" y="41755"/>
                  </a:cubicBezTo>
                  <a:cubicBezTo>
                    <a:pt x="4182" y="41758"/>
                    <a:pt x="4176" y="41761"/>
                    <a:pt x="4172" y="41764"/>
                  </a:cubicBezTo>
                  <a:lnTo>
                    <a:pt x="4148" y="41767"/>
                  </a:lnTo>
                  <a:cubicBezTo>
                    <a:pt x="4142" y="41767"/>
                    <a:pt x="4137" y="41768"/>
                    <a:pt x="4132" y="41769"/>
                  </a:cubicBezTo>
                  <a:cubicBezTo>
                    <a:pt x="4092" y="41762"/>
                    <a:pt x="4051" y="41752"/>
                    <a:pt x="4011" y="41743"/>
                  </a:cubicBezTo>
                  <a:cubicBezTo>
                    <a:pt x="3958" y="41734"/>
                    <a:pt x="3906" y="41728"/>
                    <a:pt x="3853" y="41725"/>
                  </a:cubicBezTo>
                  <a:cubicBezTo>
                    <a:pt x="3822" y="41723"/>
                    <a:pt x="3787" y="41718"/>
                    <a:pt x="3753" y="41718"/>
                  </a:cubicBezTo>
                  <a:cubicBezTo>
                    <a:pt x="3728" y="41718"/>
                    <a:pt x="3704" y="41721"/>
                    <a:pt x="3681" y="41728"/>
                  </a:cubicBezTo>
                  <a:cubicBezTo>
                    <a:pt x="3639" y="41742"/>
                    <a:pt x="3602" y="41771"/>
                    <a:pt x="3576" y="41807"/>
                  </a:cubicBezTo>
                  <a:cubicBezTo>
                    <a:pt x="3528" y="41784"/>
                    <a:pt x="3480" y="41760"/>
                    <a:pt x="3434" y="41736"/>
                  </a:cubicBezTo>
                  <a:cubicBezTo>
                    <a:pt x="3337" y="41680"/>
                    <a:pt x="3246" y="41616"/>
                    <a:pt x="3153" y="41553"/>
                  </a:cubicBezTo>
                  <a:cubicBezTo>
                    <a:pt x="3050" y="41483"/>
                    <a:pt x="2944" y="41415"/>
                    <a:pt x="2842" y="41342"/>
                  </a:cubicBezTo>
                  <a:lnTo>
                    <a:pt x="2842" y="41342"/>
                  </a:lnTo>
                  <a:lnTo>
                    <a:pt x="2841" y="41341"/>
                  </a:lnTo>
                  <a:lnTo>
                    <a:pt x="2829" y="41333"/>
                  </a:lnTo>
                  <a:lnTo>
                    <a:pt x="2829" y="41333"/>
                  </a:lnTo>
                  <a:cubicBezTo>
                    <a:pt x="2829" y="41333"/>
                    <a:pt x="2829" y="41333"/>
                    <a:pt x="2829" y="41333"/>
                  </a:cubicBezTo>
                  <a:cubicBezTo>
                    <a:pt x="2829" y="41333"/>
                    <a:pt x="2828" y="41333"/>
                    <a:pt x="2828" y="41333"/>
                  </a:cubicBezTo>
                  <a:lnTo>
                    <a:pt x="2828" y="41333"/>
                  </a:lnTo>
                  <a:lnTo>
                    <a:pt x="2829" y="41333"/>
                  </a:lnTo>
                  <a:lnTo>
                    <a:pt x="2829" y="41333"/>
                  </a:lnTo>
                  <a:cubicBezTo>
                    <a:pt x="2828" y="41332"/>
                    <a:pt x="2826" y="41331"/>
                    <a:pt x="2825" y="41331"/>
                  </a:cubicBezTo>
                  <a:lnTo>
                    <a:pt x="2825" y="41331"/>
                  </a:lnTo>
                  <a:cubicBezTo>
                    <a:pt x="2826" y="41331"/>
                    <a:pt x="2827" y="41332"/>
                    <a:pt x="2828" y="41333"/>
                  </a:cubicBezTo>
                  <a:lnTo>
                    <a:pt x="2828" y="41333"/>
                  </a:lnTo>
                  <a:lnTo>
                    <a:pt x="2823" y="41329"/>
                  </a:lnTo>
                  <a:lnTo>
                    <a:pt x="2823" y="41329"/>
                  </a:lnTo>
                  <a:cubicBezTo>
                    <a:pt x="2824" y="41330"/>
                    <a:pt x="2824" y="41330"/>
                    <a:pt x="2825" y="41331"/>
                  </a:cubicBezTo>
                  <a:lnTo>
                    <a:pt x="2825" y="41331"/>
                  </a:lnTo>
                  <a:cubicBezTo>
                    <a:pt x="2707" y="41241"/>
                    <a:pt x="2586" y="41156"/>
                    <a:pt x="2477" y="41057"/>
                  </a:cubicBezTo>
                  <a:cubicBezTo>
                    <a:pt x="2372" y="40962"/>
                    <a:pt x="2266" y="40865"/>
                    <a:pt x="2162" y="40768"/>
                  </a:cubicBezTo>
                  <a:lnTo>
                    <a:pt x="2162" y="40768"/>
                  </a:lnTo>
                  <a:cubicBezTo>
                    <a:pt x="2117" y="40722"/>
                    <a:pt x="2074" y="40673"/>
                    <a:pt x="2032" y="40624"/>
                  </a:cubicBezTo>
                  <a:cubicBezTo>
                    <a:pt x="1860" y="40399"/>
                    <a:pt x="1700" y="40168"/>
                    <a:pt x="1553" y="39928"/>
                  </a:cubicBezTo>
                  <a:lnTo>
                    <a:pt x="1553" y="39928"/>
                  </a:lnTo>
                  <a:cubicBezTo>
                    <a:pt x="1553" y="39928"/>
                    <a:pt x="1554" y="39928"/>
                    <a:pt x="1554" y="39928"/>
                  </a:cubicBezTo>
                  <a:cubicBezTo>
                    <a:pt x="1553" y="39927"/>
                    <a:pt x="1552" y="39926"/>
                    <a:pt x="1552" y="39925"/>
                  </a:cubicBezTo>
                  <a:lnTo>
                    <a:pt x="1552" y="39925"/>
                  </a:lnTo>
                  <a:cubicBezTo>
                    <a:pt x="1552" y="39926"/>
                    <a:pt x="1553" y="39927"/>
                    <a:pt x="1553" y="39928"/>
                  </a:cubicBezTo>
                  <a:lnTo>
                    <a:pt x="1553" y="39928"/>
                  </a:lnTo>
                  <a:cubicBezTo>
                    <a:pt x="1552" y="39926"/>
                    <a:pt x="1551" y="39924"/>
                    <a:pt x="1551" y="39923"/>
                  </a:cubicBezTo>
                  <a:lnTo>
                    <a:pt x="1551" y="39923"/>
                  </a:lnTo>
                  <a:cubicBezTo>
                    <a:pt x="1551" y="39924"/>
                    <a:pt x="1551" y="39924"/>
                    <a:pt x="1552" y="39925"/>
                  </a:cubicBezTo>
                  <a:lnTo>
                    <a:pt x="1552" y="39925"/>
                  </a:lnTo>
                  <a:cubicBezTo>
                    <a:pt x="1551" y="39924"/>
                    <a:pt x="1551" y="39924"/>
                    <a:pt x="1550" y="39923"/>
                  </a:cubicBezTo>
                  <a:lnTo>
                    <a:pt x="1550" y="39923"/>
                  </a:lnTo>
                  <a:cubicBezTo>
                    <a:pt x="1550" y="39923"/>
                    <a:pt x="1551" y="39923"/>
                    <a:pt x="1551" y="39923"/>
                  </a:cubicBezTo>
                  <a:lnTo>
                    <a:pt x="1551" y="39923"/>
                  </a:lnTo>
                  <a:cubicBezTo>
                    <a:pt x="1459" y="39767"/>
                    <a:pt x="1365" y="39608"/>
                    <a:pt x="1285" y="39445"/>
                  </a:cubicBezTo>
                  <a:cubicBezTo>
                    <a:pt x="1220" y="39308"/>
                    <a:pt x="1152" y="39174"/>
                    <a:pt x="1088" y="39037"/>
                  </a:cubicBezTo>
                  <a:cubicBezTo>
                    <a:pt x="1026" y="38890"/>
                    <a:pt x="981" y="38740"/>
                    <a:pt x="935" y="38587"/>
                  </a:cubicBezTo>
                  <a:cubicBezTo>
                    <a:pt x="889" y="38435"/>
                    <a:pt x="838" y="38285"/>
                    <a:pt x="792" y="38132"/>
                  </a:cubicBezTo>
                  <a:cubicBezTo>
                    <a:pt x="746" y="37968"/>
                    <a:pt x="709" y="37803"/>
                    <a:pt x="675" y="37636"/>
                  </a:cubicBezTo>
                  <a:cubicBezTo>
                    <a:pt x="656" y="37547"/>
                    <a:pt x="640" y="37460"/>
                    <a:pt x="622" y="37371"/>
                  </a:cubicBezTo>
                  <a:cubicBezTo>
                    <a:pt x="620" y="37327"/>
                    <a:pt x="617" y="37283"/>
                    <a:pt x="616" y="37238"/>
                  </a:cubicBezTo>
                  <a:cubicBezTo>
                    <a:pt x="615" y="37070"/>
                    <a:pt x="613" y="36902"/>
                    <a:pt x="617" y="36734"/>
                  </a:cubicBezTo>
                  <a:cubicBezTo>
                    <a:pt x="620" y="36576"/>
                    <a:pt x="637" y="36419"/>
                    <a:pt x="654" y="36260"/>
                  </a:cubicBezTo>
                  <a:cubicBezTo>
                    <a:pt x="707" y="35905"/>
                    <a:pt x="780" y="35554"/>
                    <a:pt x="863" y="35204"/>
                  </a:cubicBezTo>
                  <a:cubicBezTo>
                    <a:pt x="911" y="35042"/>
                    <a:pt x="972" y="34882"/>
                    <a:pt x="1027" y="34722"/>
                  </a:cubicBezTo>
                  <a:cubicBezTo>
                    <a:pt x="1078" y="34571"/>
                    <a:pt x="1134" y="34422"/>
                    <a:pt x="1189" y="34273"/>
                  </a:cubicBezTo>
                  <a:cubicBezTo>
                    <a:pt x="1281" y="34055"/>
                    <a:pt x="1390" y="33847"/>
                    <a:pt x="1501" y="33639"/>
                  </a:cubicBezTo>
                  <a:lnTo>
                    <a:pt x="1501" y="33639"/>
                  </a:lnTo>
                  <a:cubicBezTo>
                    <a:pt x="1498" y="33646"/>
                    <a:pt x="1493" y="33652"/>
                    <a:pt x="1491" y="33658"/>
                  </a:cubicBezTo>
                  <a:cubicBezTo>
                    <a:pt x="1546" y="33560"/>
                    <a:pt x="1605" y="33461"/>
                    <a:pt x="1661" y="33364"/>
                  </a:cubicBezTo>
                  <a:cubicBezTo>
                    <a:pt x="1708" y="33283"/>
                    <a:pt x="1750" y="33200"/>
                    <a:pt x="1794" y="33119"/>
                  </a:cubicBezTo>
                  <a:cubicBezTo>
                    <a:pt x="1897" y="32945"/>
                    <a:pt x="2008" y="32774"/>
                    <a:pt x="2113" y="32601"/>
                  </a:cubicBezTo>
                  <a:cubicBezTo>
                    <a:pt x="2221" y="32422"/>
                    <a:pt x="2335" y="32248"/>
                    <a:pt x="2437" y="32066"/>
                  </a:cubicBezTo>
                  <a:cubicBezTo>
                    <a:pt x="2491" y="31969"/>
                    <a:pt x="2545" y="31872"/>
                    <a:pt x="2597" y="31773"/>
                  </a:cubicBezTo>
                  <a:cubicBezTo>
                    <a:pt x="2647" y="31680"/>
                    <a:pt x="2690" y="31583"/>
                    <a:pt x="2732" y="31486"/>
                  </a:cubicBezTo>
                  <a:cubicBezTo>
                    <a:pt x="2754" y="31435"/>
                    <a:pt x="2772" y="31381"/>
                    <a:pt x="2792" y="31329"/>
                  </a:cubicBezTo>
                  <a:cubicBezTo>
                    <a:pt x="2811" y="31295"/>
                    <a:pt x="2831" y="31260"/>
                    <a:pt x="2848" y="31223"/>
                  </a:cubicBezTo>
                  <a:cubicBezTo>
                    <a:pt x="2892" y="31130"/>
                    <a:pt x="2930" y="31034"/>
                    <a:pt x="2964" y="30937"/>
                  </a:cubicBezTo>
                  <a:cubicBezTo>
                    <a:pt x="3022" y="30768"/>
                    <a:pt x="3083" y="30598"/>
                    <a:pt x="3134" y="30427"/>
                  </a:cubicBezTo>
                  <a:cubicBezTo>
                    <a:pt x="3183" y="30255"/>
                    <a:pt x="3222" y="30079"/>
                    <a:pt x="3248" y="29903"/>
                  </a:cubicBezTo>
                  <a:cubicBezTo>
                    <a:pt x="3275" y="29737"/>
                    <a:pt x="3308" y="29573"/>
                    <a:pt x="3321" y="29406"/>
                  </a:cubicBezTo>
                  <a:cubicBezTo>
                    <a:pt x="3334" y="29236"/>
                    <a:pt x="3344" y="29065"/>
                    <a:pt x="3341" y="28896"/>
                  </a:cubicBezTo>
                  <a:cubicBezTo>
                    <a:pt x="3338" y="28717"/>
                    <a:pt x="3322" y="28538"/>
                    <a:pt x="3305" y="28360"/>
                  </a:cubicBezTo>
                  <a:cubicBezTo>
                    <a:pt x="3289" y="28182"/>
                    <a:pt x="3264" y="28005"/>
                    <a:pt x="3229" y="27828"/>
                  </a:cubicBezTo>
                  <a:cubicBezTo>
                    <a:pt x="3220" y="27785"/>
                    <a:pt x="3209" y="27743"/>
                    <a:pt x="3200" y="27700"/>
                  </a:cubicBezTo>
                  <a:cubicBezTo>
                    <a:pt x="3190" y="27628"/>
                    <a:pt x="3177" y="27557"/>
                    <a:pt x="3162" y="27486"/>
                  </a:cubicBezTo>
                  <a:cubicBezTo>
                    <a:pt x="3121" y="27311"/>
                    <a:pt x="3086" y="27136"/>
                    <a:pt x="3044" y="26960"/>
                  </a:cubicBezTo>
                  <a:cubicBezTo>
                    <a:pt x="3019" y="26856"/>
                    <a:pt x="2994" y="26751"/>
                    <a:pt x="2966" y="26648"/>
                  </a:cubicBezTo>
                  <a:cubicBezTo>
                    <a:pt x="2959" y="26615"/>
                    <a:pt x="2953" y="26581"/>
                    <a:pt x="2943" y="26549"/>
                  </a:cubicBezTo>
                  <a:cubicBezTo>
                    <a:pt x="2907" y="26422"/>
                    <a:pt x="2868" y="26295"/>
                    <a:pt x="2824" y="26171"/>
                  </a:cubicBezTo>
                  <a:cubicBezTo>
                    <a:pt x="2779" y="26050"/>
                    <a:pt x="2733" y="25931"/>
                    <a:pt x="2681" y="25815"/>
                  </a:cubicBezTo>
                  <a:cubicBezTo>
                    <a:pt x="2633" y="25703"/>
                    <a:pt x="2581" y="25594"/>
                    <a:pt x="2534" y="25481"/>
                  </a:cubicBezTo>
                  <a:cubicBezTo>
                    <a:pt x="2482" y="25332"/>
                    <a:pt x="2433" y="25183"/>
                    <a:pt x="2361" y="25042"/>
                  </a:cubicBezTo>
                  <a:cubicBezTo>
                    <a:pt x="2286" y="24890"/>
                    <a:pt x="2199" y="24745"/>
                    <a:pt x="2118" y="24599"/>
                  </a:cubicBezTo>
                  <a:cubicBezTo>
                    <a:pt x="2065" y="24497"/>
                    <a:pt x="2011" y="24396"/>
                    <a:pt x="1955" y="24297"/>
                  </a:cubicBezTo>
                  <a:cubicBezTo>
                    <a:pt x="1901" y="24201"/>
                    <a:pt x="1843" y="24107"/>
                    <a:pt x="1790" y="24012"/>
                  </a:cubicBezTo>
                  <a:cubicBezTo>
                    <a:pt x="1695" y="23825"/>
                    <a:pt x="1614" y="23632"/>
                    <a:pt x="1538" y="23438"/>
                  </a:cubicBezTo>
                  <a:cubicBezTo>
                    <a:pt x="1459" y="23232"/>
                    <a:pt x="1382" y="23025"/>
                    <a:pt x="1312" y="22816"/>
                  </a:cubicBezTo>
                  <a:cubicBezTo>
                    <a:pt x="1246" y="22620"/>
                    <a:pt x="1185" y="22424"/>
                    <a:pt x="1124" y="22227"/>
                  </a:cubicBezTo>
                  <a:cubicBezTo>
                    <a:pt x="1058" y="22014"/>
                    <a:pt x="997" y="21798"/>
                    <a:pt x="935" y="21583"/>
                  </a:cubicBezTo>
                  <a:cubicBezTo>
                    <a:pt x="924" y="21548"/>
                    <a:pt x="914" y="21512"/>
                    <a:pt x="904" y="21476"/>
                  </a:cubicBezTo>
                  <a:cubicBezTo>
                    <a:pt x="898" y="21432"/>
                    <a:pt x="892" y="21388"/>
                    <a:pt x="886" y="21343"/>
                  </a:cubicBezTo>
                  <a:lnTo>
                    <a:pt x="886" y="21342"/>
                  </a:lnTo>
                  <a:cubicBezTo>
                    <a:pt x="885" y="21336"/>
                    <a:pt x="884" y="21329"/>
                    <a:pt x="883" y="21323"/>
                  </a:cubicBezTo>
                  <a:lnTo>
                    <a:pt x="883" y="21323"/>
                  </a:lnTo>
                  <a:cubicBezTo>
                    <a:pt x="884" y="21325"/>
                    <a:pt x="884" y="21329"/>
                    <a:pt x="885" y="21332"/>
                  </a:cubicBezTo>
                  <a:cubicBezTo>
                    <a:pt x="876" y="21224"/>
                    <a:pt x="864" y="21113"/>
                    <a:pt x="861" y="21003"/>
                  </a:cubicBezTo>
                  <a:cubicBezTo>
                    <a:pt x="858" y="20903"/>
                    <a:pt x="857" y="20803"/>
                    <a:pt x="858" y="20702"/>
                  </a:cubicBezTo>
                  <a:lnTo>
                    <a:pt x="858" y="20702"/>
                  </a:lnTo>
                  <a:cubicBezTo>
                    <a:pt x="858" y="20707"/>
                    <a:pt x="857" y="20711"/>
                    <a:pt x="857" y="20716"/>
                  </a:cubicBezTo>
                  <a:lnTo>
                    <a:pt x="857" y="20716"/>
                  </a:lnTo>
                  <a:cubicBezTo>
                    <a:pt x="864" y="20455"/>
                    <a:pt x="877" y="20196"/>
                    <a:pt x="908" y="19936"/>
                  </a:cubicBezTo>
                  <a:lnTo>
                    <a:pt x="908" y="19936"/>
                  </a:lnTo>
                  <a:cubicBezTo>
                    <a:pt x="908" y="19942"/>
                    <a:pt x="906" y="19949"/>
                    <a:pt x="905" y="19955"/>
                  </a:cubicBezTo>
                  <a:lnTo>
                    <a:pt x="905" y="19955"/>
                  </a:lnTo>
                  <a:cubicBezTo>
                    <a:pt x="928" y="19812"/>
                    <a:pt x="953" y="19671"/>
                    <a:pt x="978" y="19528"/>
                  </a:cubicBezTo>
                  <a:cubicBezTo>
                    <a:pt x="1001" y="19391"/>
                    <a:pt x="1023" y="19253"/>
                    <a:pt x="1049" y="19115"/>
                  </a:cubicBezTo>
                  <a:cubicBezTo>
                    <a:pt x="1077" y="18967"/>
                    <a:pt x="1105" y="18820"/>
                    <a:pt x="1139" y="18673"/>
                  </a:cubicBezTo>
                  <a:cubicBezTo>
                    <a:pt x="1170" y="18533"/>
                    <a:pt x="1206" y="18395"/>
                    <a:pt x="1245" y="18255"/>
                  </a:cubicBezTo>
                  <a:lnTo>
                    <a:pt x="1245" y="18255"/>
                  </a:lnTo>
                  <a:cubicBezTo>
                    <a:pt x="1244" y="18263"/>
                    <a:pt x="1241" y="18269"/>
                    <a:pt x="1240" y="18277"/>
                  </a:cubicBezTo>
                  <a:cubicBezTo>
                    <a:pt x="1284" y="18123"/>
                    <a:pt x="1331" y="17968"/>
                    <a:pt x="1376" y="17815"/>
                  </a:cubicBezTo>
                  <a:cubicBezTo>
                    <a:pt x="1402" y="17733"/>
                    <a:pt x="1431" y="17651"/>
                    <a:pt x="1462" y="17571"/>
                  </a:cubicBezTo>
                  <a:cubicBezTo>
                    <a:pt x="1529" y="17435"/>
                    <a:pt x="1597" y="17299"/>
                    <a:pt x="1666" y="17162"/>
                  </a:cubicBezTo>
                  <a:cubicBezTo>
                    <a:pt x="1751" y="16996"/>
                    <a:pt x="1826" y="16824"/>
                    <a:pt x="1925" y="16664"/>
                  </a:cubicBezTo>
                  <a:lnTo>
                    <a:pt x="1925" y="16664"/>
                  </a:lnTo>
                  <a:cubicBezTo>
                    <a:pt x="1923" y="16667"/>
                    <a:pt x="1921" y="16670"/>
                    <a:pt x="1919" y="16674"/>
                  </a:cubicBezTo>
                  <a:cubicBezTo>
                    <a:pt x="1962" y="16606"/>
                    <a:pt x="2007" y="16536"/>
                    <a:pt x="2050" y="16466"/>
                  </a:cubicBezTo>
                  <a:lnTo>
                    <a:pt x="2050" y="16466"/>
                  </a:lnTo>
                  <a:cubicBezTo>
                    <a:pt x="2047" y="16471"/>
                    <a:pt x="2044" y="16476"/>
                    <a:pt x="2041" y="16481"/>
                  </a:cubicBezTo>
                  <a:cubicBezTo>
                    <a:pt x="2132" y="16336"/>
                    <a:pt x="2221" y="16190"/>
                    <a:pt x="2311" y="16045"/>
                  </a:cubicBezTo>
                  <a:cubicBezTo>
                    <a:pt x="2406" y="15890"/>
                    <a:pt x="2498" y="15734"/>
                    <a:pt x="2594" y="15581"/>
                  </a:cubicBezTo>
                  <a:lnTo>
                    <a:pt x="2594" y="15581"/>
                  </a:lnTo>
                  <a:cubicBezTo>
                    <a:pt x="2590" y="15585"/>
                    <a:pt x="2588" y="15589"/>
                    <a:pt x="2585" y="15592"/>
                  </a:cubicBezTo>
                  <a:cubicBezTo>
                    <a:pt x="2653" y="15488"/>
                    <a:pt x="2722" y="15383"/>
                    <a:pt x="2778" y="15271"/>
                  </a:cubicBezTo>
                  <a:cubicBezTo>
                    <a:pt x="2834" y="15161"/>
                    <a:pt x="2883" y="15044"/>
                    <a:pt x="2929" y="14926"/>
                  </a:cubicBezTo>
                  <a:cubicBezTo>
                    <a:pt x="2988" y="14771"/>
                    <a:pt x="3054" y="14620"/>
                    <a:pt x="3119" y="14466"/>
                  </a:cubicBezTo>
                  <a:cubicBezTo>
                    <a:pt x="3180" y="14324"/>
                    <a:pt x="3236" y="14180"/>
                    <a:pt x="3284" y="14032"/>
                  </a:cubicBezTo>
                  <a:cubicBezTo>
                    <a:pt x="3398" y="13692"/>
                    <a:pt x="3464" y="13336"/>
                    <a:pt x="3537" y="12987"/>
                  </a:cubicBezTo>
                  <a:cubicBezTo>
                    <a:pt x="3574" y="12818"/>
                    <a:pt x="3595" y="12647"/>
                    <a:pt x="3599" y="12473"/>
                  </a:cubicBezTo>
                  <a:cubicBezTo>
                    <a:pt x="3600" y="12436"/>
                    <a:pt x="3599" y="12400"/>
                    <a:pt x="3599" y="12363"/>
                  </a:cubicBezTo>
                  <a:cubicBezTo>
                    <a:pt x="3608" y="12289"/>
                    <a:pt x="3617" y="12215"/>
                    <a:pt x="3621" y="12141"/>
                  </a:cubicBezTo>
                  <a:cubicBezTo>
                    <a:pt x="3622" y="12121"/>
                    <a:pt x="3623" y="12101"/>
                    <a:pt x="3624" y="12081"/>
                  </a:cubicBezTo>
                  <a:cubicBezTo>
                    <a:pt x="3637" y="12061"/>
                    <a:pt x="3648" y="12038"/>
                    <a:pt x="3657" y="12015"/>
                  </a:cubicBezTo>
                  <a:cubicBezTo>
                    <a:pt x="3672" y="11976"/>
                    <a:pt x="3680" y="11935"/>
                    <a:pt x="3685" y="11894"/>
                  </a:cubicBezTo>
                  <a:cubicBezTo>
                    <a:pt x="3700" y="11799"/>
                    <a:pt x="3698" y="11707"/>
                    <a:pt x="3692" y="11611"/>
                  </a:cubicBezTo>
                  <a:cubicBezTo>
                    <a:pt x="3685" y="11515"/>
                    <a:pt x="3685" y="11418"/>
                    <a:pt x="3685" y="11320"/>
                  </a:cubicBezTo>
                  <a:cubicBezTo>
                    <a:pt x="3685" y="11111"/>
                    <a:pt x="3677" y="10906"/>
                    <a:pt x="3645" y="10698"/>
                  </a:cubicBezTo>
                  <a:cubicBezTo>
                    <a:pt x="3615" y="10486"/>
                    <a:pt x="3577" y="10274"/>
                    <a:pt x="3532" y="10064"/>
                  </a:cubicBezTo>
                  <a:cubicBezTo>
                    <a:pt x="3497" y="9898"/>
                    <a:pt x="3445" y="9740"/>
                    <a:pt x="3406" y="9576"/>
                  </a:cubicBezTo>
                  <a:cubicBezTo>
                    <a:pt x="3366" y="9413"/>
                    <a:pt x="3322" y="9252"/>
                    <a:pt x="3280" y="9091"/>
                  </a:cubicBezTo>
                  <a:cubicBezTo>
                    <a:pt x="3236" y="8915"/>
                    <a:pt x="3195" y="8740"/>
                    <a:pt x="3144" y="8566"/>
                  </a:cubicBezTo>
                  <a:cubicBezTo>
                    <a:pt x="3097" y="8407"/>
                    <a:pt x="3048" y="8248"/>
                    <a:pt x="3000" y="8089"/>
                  </a:cubicBezTo>
                  <a:cubicBezTo>
                    <a:pt x="2950" y="7925"/>
                    <a:pt x="2900" y="7760"/>
                    <a:pt x="2846" y="7599"/>
                  </a:cubicBezTo>
                  <a:cubicBezTo>
                    <a:pt x="2794" y="7441"/>
                    <a:pt x="2747" y="7284"/>
                    <a:pt x="2704" y="7122"/>
                  </a:cubicBezTo>
                  <a:cubicBezTo>
                    <a:pt x="2663" y="6954"/>
                    <a:pt x="2622" y="6785"/>
                    <a:pt x="2581" y="6617"/>
                  </a:cubicBezTo>
                  <a:cubicBezTo>
                    <a:pt x="2541" y="6458"/>
                    <a:pt x="2502" y="6300"/>
                    <a:pt x="2465" y="6141"/>
                  </a:cubicBezTo>
                  <a:lnTo>
                    <a:pt x="2465" y="6141"/>
                  </a:lnTo>
                  <a:lnTo>
                    <a:pt x="2466" y="6145"/>
                  </a:lnTo>
                  <a:cubicBezTo>
                    <a:pt x="2406" y="5875"/>
                    <a:pt x="2357" y="5601"/>
                    <a:pt x="2319" y="5327"/>
                  </a:cubicBezTo>
                  <a:cubicBezTo>
                    <a:pt x="2282" y="5051"/>
                    <a:pt x="2247" y="4775"/>
                    <a:pt x="2219" y="4499"/>
                  </a:cubicBezTo>
                  <a:cubicBezTo>
                    <a:pt x="2208" y="4397"/>
                    <a:pt x="2201" y="4296"/>
                    <a:pt x="2194" y="4194"/>
                  </a:cubicBezTo>
                  <a:cubicBezTo>
                    <a:pt x="2189" y="4091"/>
                    <a:pt x="2192" y="3992"/>
                    <a:pt x="2194" y="3890"/>
                  </a:cubicBezTo>
                  <a:cubicBezTo>
                    <a:pt x="2204" y="3697"/>
                    <a:pt x="2225" y="3506"/>
                    <a:pt x="2246" y="3316"/>
                  </a:cubicBezTo>
                  <a:cubicBezTo>
                    <a:pt x="2269" y="3110"/>
                    <a:pt x="2296" y="2904"/>
                    <a:pt x="2329" y="2701"/>
                  </a:cubicBezTo>
                  <a:cubicBezTo>
                    <a:pt x="2351" y="2591"/>
                    <a:pt x="2379" y="2484"/>
                    <a:pt x="2412" y="2377"/>
                  </a:cubicBezTo>
                  <a:cubicBezTo>
                    <a:pt x="2471" y="2191"/>
                    <a:pt x="2538" y="2005"/>
                    <a:pt x="2615" y="1824"/>
                  </a:cubicBezTo>
                  <a:cubicBezTo>
                    <a:pt x="2679" y="1681"/>
                    <a:pt x="2752" y="1541"/>
                    <a:pt x="2833" y="1407"/>
                  </a:cubicBezTo>
                  <a:cubicBezTo>
                    <a:pt x="2898" y="1310"/>
                    <a:pt x="2963" y="1212"/>
                    <a:pt x="3034" y="1119"/>
                  </a:cubicBezTo>
                  <a:cubicBezTo>
                    <a:pt x="3091" y="1054"/>
                    <a:pt x="3151" y="992"/>
                    <a:pt x="3213" y="932"/>
                  </a:cubicBezTo>
                  <a:cubicBezTo>
                    <a:pt x="3264" y="888"/>
                    <a:pt x="3319" y="848"/>
                    <a:pt x="3372" y="804"/>
                  </a:cubicBezTo>
                  <a:cubicBezTo>
                    <a:pt x="3421" y="792"/>
                    <a:pt x="3463" y="758"/>
                    <a:pt x="3486" y="713"/>
                  </a:cubicBezTo>
                  <a:cubicBezTo>
                    <a:pt x="3565" y="674"/>
                    <a:pt x="3645" y="634"/>
                    <a:pt x="3728" y="604"/>
                  </a:cubicBezTo>
                  <a:cubicBezTo>
                    <a:pt x="3733" y="603"/>
                    <a:pt x="3739" y="601"/>
                    <a:pt x="3745" y="600"/>
                  </a:cubicBezTo>
                  <a:cubicBezTo>
                    <a:pt x="3766" y="596"/>
                    <a:pt x="3785" y="593"/>
                    <a:pt x="3805" y="590"/>
                  </a:cubicBezTo>
                  <a:cubicBezTo>
                    <a:pt x="3822" y="589"/>
                    <a:pt x="3838" y="589"/>
                    <a:pt x="3855" y="589"/>
                  </a:cubicBezTo>
                  <a:close/>
                  <a:moveTo>
                    <a:pt x="3966" y="1"/>
                  </a:moveTo>
                  <a:cubicBezTo>
                    <a:pt x="3903" y="1"/>
                    <a:pt x="3837" y="19"/>
                    <a:pt x="3778" y="40"/>
                  </a:cubicBezTo>
                  <a:cubicBezTo>
                    <a:pt x="3688" y="71"/>
                    <a:pt x="3600" y="104"/>
                    <a:pt x="3512" y="140"/>
                  </a:cubicBezTo>
                  <a:cubicBezTo>
                    <a:pt x="3437" y="170"/>
                    <a:pt x="3365" y="206"/>
                    <a:pt x="3296" y="248"/>
                  </a:cubicBezTo>
                  <a:cubicBezTo>
                    <a:pt x="3228" y="294"/>
                    <a:pt x="3162" y="344"/>
                    <a:pt x="3099" y="398"/>
                  </a:cubicBezTo>
                  <a:cubicBezTo>
                    <a:pt x="2972" y="504"/>
                    <a:pt x="2845" y="609"/>
                    <a:pt x="2727" y="726"/>
                  </a:cubicBezTo>
                  <a:cubicBezTo>
                    <a:pt x="2599" y="853"/>
                    <a:pt x="2485" y="992"/>
                    <a:pt x="2387" y="1143"/>
                  </a:cubicBezTo>
                  <a:cubicBezTo>
                    <a:pt x="2304" y="1269"/>
                    <a:pt x="2236" y="1402"/>
                    <a:pt x="2166" y="1535"/>
                  </a:cubicBezTo>
                  <a:cubicBezTo>
                    <a:pt x="2094" y="1673"/>
                    <a:pt x="2016" y="1809"/>
                    <a:pt x="1955" y="1952"/>
                  </a:cubicBezTo>
                  <a:cubicBezTo>
                    <a:pt x="1896" y="2089"/>
                    <a:pt x="1857" y="2235"/>
                    <a:pt x="1815" y="2379"/>
                  </a:cubicBezTo>
                  <a:cubicBezTo>
                    <a:pt x="1777" y="2505"/>
                    <a:pt x="1736" y="2632"/>
                    <a:pt x="1705" y="2760"/>
                  </a:cubicBezTo>
                  <a:cubicBezTo>
                    <a:pt x="1669" y="2910"/>
                    <a:pt x="1643" y="3062"/>
                    <a:pt x="1630" y="3216"/>
                  </a:cubicBezTo>
                  <a:cubicBezTo>
                    <a:pt x="1617" y="3382"/>
                    <a:pt x="1611" y="3547"/>
                    <a:pt x="1603" y="3714"/>
                  </a:cubicBezTo>
                  <a:cubicBezTo>
                    <a:pt x="1597" y="3867"/>
                    <a:pt x="1599" y="4022"/>
                    <a:pt x="1609" y="4175"/>
                  </a:cubicBezTo>
                  <a:cubicBezTo>
                    <a:pt x="1620" y="4325"/>
                    <a:pt x="1620" y="4477"/>
                    <a:pt x="1628" y="4629"/>
                  </a:cubicBezTo>
                  <a:cubicBezTo>
                    <a:pt x="1635" y="4755"/>
                    <a:pt x="1652" y="4881"/>
                    <a:pt x="1678" y="5006"/>
                  </a:cubicBezTo>
                  <a:cubicBezTo>
                    <a:pt x="1699" y="5117"/>
                    <a:pt x="1720" y="5228"/>
                    <a:pt x="1745" y="5340"/>
                  </a:cubicBezTo>
                  <a:cubicBezTo>
                    <a:pt x="1747" y="5350"/>
                    <a:pt x="1749" y="5358"/>
                    <a:pt x="1751" y="5367"/>
                  </a:cubicBezTo>
                  <a:cubicBezTo>
                    <a:pt x="1752" y="5373"/>
                    <a:pt x="1753" y="5378"/>
                    <a:pt x="1754" y="5385"/>
                  </a:cubicBezTo>
                  <a:cubicBezTo>
                    <a:pt x="1785" y="5517"/>
                    <a:pt x="1818" y="5649"/>
                    <a:pt x="1850" y="5779"/>
                  </a:cubicBezTo>
                  <a:cubicBezTo>
                    <a:pt x="1870" y="5861"/>
                    <a:pt x="1894" y="5941"/>
                    <a:pt x="1922" y="6020"/>
                  </a:cubicBezTo>
                  <a:cubicBezTo>
                    <a:pt x="1947" y="6087"/>
                    <a:pt x="2018" y="6124"/>
                    <a:pt x="2086" y="6124"/>
                  </a:cubicBezTo>
                  <a:cubicBezTo>
                    <a:pt x="2091" y="6124"/>
                    <a:pt x="2095" y="6124"/>
                    <a:pt x="2099" y="6124"/>
                  </a:cubicBezTo>
                  <a:cubicBezTo>
                    <a:pt x="2105" y="6147"/>
                    <a:pt x="2110" y="6169"/>
                    <a:pt x="2115" y="6192"/>
                  </a:cubicBezTo>
                  <a:cubicBezTo>
                    <a:pt x="2151" y="6356"/>
                    <a:pt x="2192" y="6518"/>
                    <a:pt x="2232" y="6679"/>
                  </a:cubicBezTo>
                  <a:cubicBezTo>
                    <a:pt x="2274" y="6844"/>
                    <a:pt x="2312" y="7007"/>
                    <a:pt x="2354" y="7171"/>
                  </a:cubicBezTo>
                  <a:cubicBezTo>
                    <a:pt x="2400" y="7358"/>
                    <a:pt x="2457" y="7543"/>
                    <a:pt x="2517" y="7726"/>
                  </a:cubicBezTo>
                  <a:cubicBezTo>
                    <a:pt x="2480" y="7770"/>
                    <a:pt x="2467" y="7829"/>
                    <a:pt x="2481" y="7884"/>
                  </a:cubicBezTo>
                  <a:cubicBezTo>
                    <a:pt x="2521" y="8028"/>
                    <a:pt x="2585" y="8162"/>
                    <a:pt x="2647" y="8299"/>
                  </a:cubicBezTo>
                  <a:cubicBezTo>
                    <a:pt x="2699" y="8407"/>
                    <a:pt x="2745" y="8516"/>
                    <a:pt x="2786" y="8629"/>
                  </a:cubicBezTo>
                  <a:cubicBezTo>
                    <a:pt x="2785" y="8626"/>
                    <a:pt x="2784" y="8623"/>
                    <a:pt x="2783" y="8620"/>
                  </a:cubicBezTo>
                  <a:lnTo>
                    <a:pt x="2783" y="8620"/>
                  </a:lnTo>
                  <a:cubicBezTo>
                    <a:pt x="2824" y="8748"/>
                    <a:pt x="2862" y="8877"/>
                    <a:pt x="2892" y="9006"/>
                  </a:cubicBezTo>
                  <a:lnTo>
                    <a:pt x="2891" y="9004"/>
                  </a:lnTo>
                  <a:lnTo>
                    <a:pt x="2891" y="9004"/>
                  </a:lnTo>
                  <a:cubicBezTo>
                    <a:pt x="2903" y="9060"/>
                    <a:pt x="2917" y="9117"/>
                    <a:pt x="2928" y="9174"/>
                  </a:cubicBezTo>
                  <a:cubicBezTo>
                    <a:pt x="2915" y="9195"/>
                    <a:pt x="2906" y="9219"/>
                    <a:pt x="2904" y="9244"/>
                  </a:cubicBezTo>
                  <a:cubicBezTo>
                    <a:pt x="2899" y="9308"/>
                    <a:pt x="2922" y="9369"/>
                    <a:pt x="2939" y="9431"/>
                  </a:cubicBezTo>
                  <a:cubicBezTo>
                    <a:pt x="2958" y="9499"/>
                    <a:pt x="2977" y="9569"/>
                    <a:pt x="2993" y="9640"/>
                  </a:cubicBezTo>
                  <a:cubicBezTo>
                    <a:pt x="2992" y="9635"/>
                    <a:pt x="2991" y="9630"/>
                    <a:pt x="2991" y="9626"/>
                  </a:cubicBezTo>
                  <a:lnTo>
                    <a:pt x="2991" y="9626"/>
                  </a:lnTo>
                  <a:cubicBezTo>
                    <a:pt x="3014" y="9733"/>
                    <a:pt x="3040" y="9839"/>
                    <a:pt x="3060" y="9946"/>
                  </a:cubicBezTo>
                  <a:cubicBezTo>
                    <a:pt x="3076" y="10039"/>
                    <a:pt x="3092" y="10133"/>
                    <a:pt x="3108" y="10226"/>
                  </a:cubicBezTo>
                  <a:cubicBezTo>
                    <a:pt x="3123" y="10348"/>
                    <a:pt x="3138" y="10469"/>
                    <a:pt x="3151" y="10592"/>
                  </a:cubicBezTo>
                  <a:lnTo>
                    <a:pt x="3151" y="10588"/>
                  </a:lnTo>
                  <a:cubicBezTo>
                    <a:pt x="3154" y="10632"/>
                    <a:pt x="3157" y="10676"/>
                    <a:pt x="3161" y="10721"/>
                  </a:cubicBezTo>
                  <a:cubicBezTo>
                    <a:pt x="3128" y="10756"/>
                    <a:pt x="3109" y="10801"/>
                    <a:pt x="3108" y="10850"/>
                  </a:cubicBezTo>
                  <a:cubicBezTo>
                    <a:pt x="3108" y="10880"/>
                    <a:pt x="3110" y="10912"/>
                    <a:pt x="3116" y="10942"/>
                  </a:cubicBezTo>
                  <a:cubicBezTo>
                    <a:pt x="3126" y="11123"/>
                    <a:pt x="3124" y="11303"/>
                    <a:pt x="3119" y="11484"/>
                  </a:cubicBezTo>
                  <a:cubicBezTo>
                    <a:pt x="3118" y="11489"/>
                    <a:pt x="3117" y="11496"/>
                    <a:pt x="3117" y="11502"/>
                  </a:cubicBezTo>
                  <a:cubicBezTo>
                    <a:pt x="3104" y="11653"/>
                    <a:pt x="3093" y="11807"/>
                    <a:pt x="3077" y="11960"/>
                  </a:cubicBezTo>
                  <a:cubicBezTo>
                    <a:pt x="3062" y="12121"/>
                    <a:pt x="3045" y="12280"/>
                    <a:pt x="3032" y="12442"/>
                  </a:cubicBezTo>
                  <a:cubicBezTo>
                    <a:pt x="3026" y="12504"/>
                    <a:pt x="3021" y="12566"/>
                    <a:pt x="3015" y="12630"/>
                  </a:cubicBezTo>
                  <a:cubicBezTo>
                    <a:pt x="3007" y="12694"/>
                    <a:pt x="2998" y="12759"/>
                    <a:pt x="2989" y="12824"/>
                  </a:cubicBezTo>
                  <a:lnTo>
                    <a:pt x="2989" y="12824"/>
                  </a:lnTo>
                  <a:cubicBezTo>
                    <a:pt x="2990" y="12820"/>
                    <a:pt x="2991" y="12816"/>
                    <a:pt x="2991" y="12812"/>
                  </a:cubicBezTo>
                  <a:lnTo>
                    <a:pt x="2991" y="12812"/>
                  </a:lnTo>
                  <a:cubicBezTo>
                    <a:pt x="2968" y="12941"/>
                    <a:pt x="2946" y="13073"/>
                    <a:pt x="2914" y="13202"/>
                  </a:cubicBezTo>
                  <a:cubicBezTo>
                    <a:pt x="2882" y="13330"/>
                    <a:pt x="2848" y="13459"/>
                    <a:pt x="2813" y="13586"/>
                  </a:cubicBezTo>
                  <a:cubicBezTo>
                    <a:pt x="2741" y="13841"/>
                    <a:pt x="2685" y="14100"/>
                    <a:pt x="2612" y="14354"/>
                  </a:cubicBezTo>
                  <a:lnTo>
                    <a:pt x="2612" y="14354"/>
                  </a:lnTo>
                  <a:cubicBezTo>
                    <a:pt x="2612" y="14354"/>
                    <a:pt x="2612" y="14353"/>
                    <a:pt x="2613" y="14353"/>
                  </a:cubicBezTo>
                  <a:lnTo>
                    <a:pt x="2613" y="14353"/>
                  </a:lnTo>
                  <a:cubicBezTo>
                    <a:pt x="2612" y="14353"/>
                    <a:pt x="2612" y="14354"/>
                    <a:pt x="2612" y="14355"/>
                  </a:cubicBezTo>
                  <a:lnTo>
                    <a:pt x="2612" y="14355"/>
                  </a:lnTo>
                  <a:cubicBezTo>
                    <a:pt x="2612" y="14354"/>
                    <a:pt x="2612" y="14354"/>
                    <a:pt x="2612" y="14354"/>
                  </a:cubicBezTo>
                  <a:lnTo>
                    <a:pt x="2612" y="14354"/>
                  </a:lnTo>
                  <a:cubicBezTo>
                    <a:pt x="2611" y="14355"/>
                    <a:pt x="2611" y="14356"/>
                    <a:pt x="2611" y="14357"/>
                  </a:cubicBezTo>
                  <a:lnTo>
                    <a:pt x="2611" y="14357"/>
                  </a:lnTo>
                  <a:cubicBezTo>
                    <a:pt x="2611" y="14356"/>
                    <a:pt x="2611" y="14355"/>
                    <a:pt x="2612" y="14355"/>
                  </a:cubicBezTo>
                  <a:lnTo>
                    <a:pt x="2612" y="14355"/>
                  </a:lnTo>
                  <a:cubicBezTo>
                    <a:pt x="2611" y="14356"/>
                    <a:pt x="2611" y="14358"/>
                    <a:pt x="2610" y="14359"/>
                  </a:cubicBezTo>
                  <a:cubicBezTo>
                    <a:pt x="2610" y="14358"/>
                    <a:pt x="2611" y="14358"/>
                    <a:pt x="2611" y="14357"/>
                  </a:cubicBezTo>
                  <a:lnTo>
                    <a:pt x="2611" y="14357"/>
                  </a:lnTo>
                  <a:cubicBezTo>
                    <a:pt x="2610" y="14358"/>
                    <a:pt x="2610" y="14359"/>
                    <a:pt x="2609" y="14360"/>
                  </a:cubicBezTo>
                  <a:lnTo>
                    <a:pt x="2608" y="14366"/>
                  </a:lnTo>
                  <a:lnTo>
                    <a:pt x="2608" y="14366"/>
                  </a:lnTo>
                  <a:cubicBezTo>
                    <a:pt x="2551" y="14524"/>
                    <a:pt x="2478" y="14674"/>
                    <a:pt x="2410" y="14828"/>
                  </a:cubicBezTo>
                  <a:cubicBezTo>
                    <a:pt x="2383" y="14884"/>
                    <a:pt x="2357" y="14940"/>
                    <a:pt x="2333" y="14997"/>
                  </a:cubicBezTo>
                  <a:cubicBezTo>
                    <a:pt x="2322" y="15018"/>
                    <a:pt x="2314" y="15040"/>
                    <a:pt x="2309" y="15062"/>
                  </a:cubicBezTo>
                  <a:cubicBezTo>
                    <a:pt x="2307" y="15070"/>
                    <a:pt x="2306" y="15078"/>
                    <a:pt x="2306" y="15086"/>
                  </a:cubicBezTo>
                  <a:cubicBezTo>
                    <a:pt x="2222" y="15243"/>
                    <a:pt x="2133" y="15398"/>
                    <a:pt x="2047" y="15553"/>
                  </a:cubicBezTo>
                  <a:cubicBezTo>
                    <a:pt x="1974" y="15681"/>
                    <a:pt x="1904" y="15811"/>
                    <a:pt x="1838" y="15942"/>
                  </a:cubicBezTo>
                  <a:cubicBezTo>
                    <a:pt x="1776" y="16061"/>
                    <a:pt x="1721" y="16181"/>
                    <a:pt x="1663" y="16300"/>
                  </a:cubicBezTo>
                  <a:cubicBezTo>
                    <a:pt x="1542" y="16547"/>
                    <a:pt x="1418" y="16794"/>
                    <a:pt x="1301" y="17041"/>
                  </a:cubicBezTo>
                  <a:cubicBezTo>
                    <a:pt x="1299" y="17045"/>
                    <a:pt x="1297" y="17049"/>
                    <a:pt x="1296" y="17055"/>
                  </a:cubicBezTo>
                  <a:cubicBezTo>
                    <a:pt x="1293" y="17054"/>
                    <a:pt x="1289" y="17054"/>
                    <a:pt x="1286" y="17054"/>
                  </a:cubicBezTo>
                  <a:cubicBezTo>
                    <a:pt x="1277" y="17054"/>
                    <a:pt x="1267" y="17055"/>
                    <a:pt x="1258" y="17057"/>
                  </a:cubicBezTo>
                  <a:cubicBezTo>
                    <a:pt x="1205" y="17072"/>
                    <a:pt x="1158" y="17101"/>
                    <a:pt x="1123" y="17143"/>
                  </a:cubicBezTo>
                  <a:cubicBezTo>
                    <a:pt x="1083" y="17189"/>
                    <a:pt x="1048" y="17238"/>
                    <a:pt x="1019" y="17291"/>
                  </a:cubicBezTo>
                  <a:cubicBezTo>
                    <a:pt x="954" y="17407"/>
                    <a:pt x="895" y="17527"/>
                    <a:pt x="842" y="17649"/>
                  </a:cubicBezTo>
                  <a:cubicBezTo>
                    <a:pt x="774" y="17804"/>
                    <a:pt x="723" y="17964"/>
                    <a:pt x="671" y="18124"/>
                  </a:cubicBezTo>
                  <a:cubicBezTo>
                    <a:pt x="664" y="18149"/>
                    <a:pt x="656" y="18174"/>
                    <a:pt x="649" y="18198"/>
                  </a:cubicBezTo>
                  <a:cubicBezTo>
                    <a:pt x="648" y="18201"/>
                    <a:pt x="647" y="18204"/>
                    <a:pt x="646" y="18209"/>
                  </a:cubicBezTo>
                  <a:cubicBezTo>
                    <a:pt x="633" y="18251"/>
                    <a:pt x="621" y="18293"/>
                    <a:pt x="610" y="18336"/>
                  </a:cubicBezTo>
                  <a:cubicBezTo>
                    <a:pt x="596" y="18386"/>
                    <a:pt x="580" y="18437"/>
                    <a:pt x="566" y="18486"/>
                  </a:cubicBezTo>
                  <a:cubicBezTo>
                    <a:pt x="565" y="18490"/>
                    <a:pt x="565" y="18493"/>
                    <a:pt x="564" y="18496"/>
                  </a:cubicBezTo>
                  <a:cubicBezTo>
                    <a:pt x="521" y="18651"/>
                    <a:pt x="486" y="18809"/>
                    <a:pt x="450" y="18968"/>
                  </a:cubicBezTo>
                  <a:cubicBezTo>
                    <a:pt x="418" y="19117"/>
                    <a:pt x="384" y="19267"/>
                    <a:pt x="362" y="19418"/>
                  </a:cubicBezTo>
                  <a:cubicBezTo>
                    <a:pt x="344" y="19535"/>
                    <a:pt x="321" y="19654"/>
                    <a:pt x="317" y="19773"/>
                  </a:cubicBezTo>
                  <a:cubicBezTo>
                    <a:pt x="314" y="19889"/>
                    <a:pt x="317" y="20004"/>
                    <a:pt x="327" y="20118"/>
                  </a:cubicBezTo>
                  <a:cubicBezTo>
                    <a:pt x="369" y="20167"/>
                    <a:pt x="345" y="20243"/>
                    <a:pt x="282" y="20259"/>
                  </a:cubicBezTo>
                  <a:cubicBezTo>
                    <a:pt x="269" y="20281"/>
                    <a:pt x="259" y="20304"/>
                    <a:pt x="253" y="20330"/>
                  </a:cubicBezTo>
                  <a:cubicBezTo>
                    <a:pt x="248" y="20367"/>
                    <a:pt x="243" y="20404"/>
                    <a:pt x="242" y="20441"/>
                  </a:cubicBezTo>
                  <a:cubicBezTo>
                    <a:pt x="240" y="20504"/>
                    <a:pt x="242" y="20567"/>
                    <a:pt x="248" y="20631"/>
                  </a:cubicBezTo>
                  <a:cubicBezTo>
                    <a:pt x="254" y="20711"/>
                    <a:pt x="258" y="20795"/>
                    <a:pt x="270" y="20876"/>
                  </a:cubicBezTo>
                  <a:cubicBezTo>
                    <a:pt x="289" y="21025"/>
                    <a:pt x="309" y="21172"/>
                    <a:pt x="332" y="21320"/>
                  </a:cubicBezTo>
                  <a:cubicBezTo>
                    <a:pt x="378" y="21613"/>
                    <a:pt x="425" y="21908"/>
                    <a:pt x="492" y="22198"/>
                  </a:cubicBezTo>
                  <a:cubicBezTo>
                    <a:pt x="510" y="22279"/>
                    <a:pt x="526" y="22362"/>
                    <a:pt x="550" y="22444"/>
                  </a:cubicBezTo>
                  <a:cubicBezTo>
                    <a:pt x="574" y="22524"/>
                    <a:pt x="597" y="22602"/>
                    <a:pt x="620" y="22683"/>
                  </a:cubicBezTo>
                  <a:cubicBezTo>
                    <a:pt x="662" y="22816"/>
                    <a:pt x="711" y="22947"/>
                    <a:pt x="767" y="23076"/>
                  </a:cubicBezTo>
                  <a:cubicBezTo>
                    <a:pt x="827" y="23222"/>
                    <a:pt x="893" y="23364"/>
                    <a:pt x="963" y="23504"/>
                  </a:cubicBezTo>
                  <a:cubicBezTo>
                    <a:pt x="1020" y="23613"/>
                    <a:pt x="1081" y="23719"/>
                    <a:pt x="1140" y="23826"/>
                  </a:cubicBezTo>
                  <a:cubicBezTo>
                    <a:pt x="1150" y="23848"/>
                    <a:pt x="1162" y="23869"/>
                    <a:pt x="1174" y="23891"/>
                  </a:cubicBezTo>
                  <a:cubicBezTo>
                    <a:pt x="1205" y="23945"/>
                    <a:pt x="1265" y="23973"/>
                    <a:pt x="1325" y="23973"/>
                  </a:cubicBezTo>
                  <a:cubicBezTo>
                    <a:pt x="1341" y="23973"/>
                    <a:pt x="1357" y="23971"/>
                    <a:pt x="1372" y="23967"/>
                  </a:cubicBezTo>
                  <a:cubicBezTo>
                    <a:pt x="1372" y="23968"/>
                    <a:pt x="1373" y="23969"/>
                    <a:pt x="1373" y="23970"/>
                  </a:cubicBezTo>
                  <a:cubicBezTo>
                    <a:pt x="1358" y="23977"/>
                    <a:pt x="1343" y="23984"/>
                    <a:pt x="1330" y="23995"/>
                  </a:cubicBezTo>
                  <a:cubicBezTo>
                    <a:pt x="1264" y="24051"/>
                    <a:pt x="1243" y="24156"/>
                    <a:pt x="1294" y="24227"/>
                  </a:cubicBezTo>
                  <a:lnTo>
                    <a:pt x="1308" y="24247"/>
                  </a:lnTo>
                  <a:lnTo>
                    <a:pt x="1310" y="24249"/>
                  </a:lnTo>
                  <a:cubicBezTo>
                    <a:pt x="1332" y="24280"/>
                    <a:pt x="1355" y="24310"/>
                    <a:pt x="1377" y="24340"/>
                  </a:cubicBezTo>
                  <a:cubicBezTo>
                    <a:pt x="1394" y="24364"/>
                    <a:pt x="1410" y="24388"/>
                    <a:pt x="1425" y="24414"/>
                  </a:cubicBezTo>
                  <a:cubicBezTo>
                    <a:pt x="1461" y="24473"/>
                    <a:pt x="1497" y="24531"/>
                    <a:pt x="1532" y="24590"/>
                  </a:cubicBezTo>
                  <a:cubicBezTo>
                    <a:pt x="1629" y="24772"/>
                    <a:pt x="1726" y="24952"/>
                    <a:pt x="1805" y="25142"/>
                  </a:cubicBezTo>
                  <a:cubicBezTo>
                    <a:pt x="1881" y="25325"/>
                    <a:pt x="1955" y="25508"/>
                    <a:pt x="2027" y="25692"/>
                  </a:cubicBezTo>
                  <a:cubicBezTo>
                    <a:pt x="2027" y="25696"/>
                    <a:pt x="2027" y="25698"/>
                    <a:pt x="2028" y="25701"/>
                  </a:cubicBezTo>
                  <a:cubicBezTo>
                    <a:pt x="2036" y="25753"/>
                    <a:pt x="2065" y="25801"/>
                    <a:pt x="2084" y="25849"/>
                  </a:cubicBezTo>
                  <a:cubicBezTo>
                    <a:pt x="2092" y="25868"/>
                    <a:pt x="2101" y="25887"/>
                    <a:pt x="2108" y="25905"/>
                  </a:cubicBezTo>
                  <a:cubicBezTo>
                    <a:pt x="2153" y="26021"/>
                    <a:pt x="2197" y="26137"/>
                    <a:pt x="2242" y="26253"/>
                  </a:cubicBezTo>
                  <a:lnTo>
                    <a:pt x="2242" y="26253"/>
                  </a:lnTo>
                  <a:cubicBezTo>
                    <a:pt x="2241" y="26249"/>
                    <a:pt x="2240" y="26246"/>
                    <a:pt x="2239" y="26242"/>
                  </a:cubicBezTo>
                  <a:lnTo>
                    <a:pt x="2239" y="26242"/>
                  </a:lnTo>
                  <a:cubicBezTo>
                    <a:pt x="2292" y="26381"/>
                    <a:pt x="2349" y="26517"/>
                    <a:pt x="2406" y="26652"/>
                  </a:cubicBezTo>
                  <a:cubicBezTo>
                    <a:pt x="2420" y="26689"/>
                    <a:pt x="2436" y="26726"/>
                    <a:pt x="2452" y="26762"/>
                  </a:cubicBezTo>
                  <a:cubicBezTo>
                    <a:pt x="2462" y="26784"/>
                    <a:pt x="2475" y="26804"/>
                    <a:pt x="2493" y="26821"/>
                  </a:cubicBezTo>
                  <a:lnTo>
                    <a:pt x="2553" y="26988"/>
                  </a:lnTo>
                  <a:cubicBezTo>
                    <a:pt x="2490" y="27030"/>
                    <a:pt x="2461" y="27108"/>
                    <a:pt x="2479" y="27182"/>
                  </a:cubicBezTo>
                  <a:cubicBezTo>
                    <a:pt x="2530" y="27397"/>
                    <a:pt x="2578" y="27614"/>
                    <a:pt x="2622" y="27830"/>
                  </a:cubicBezTo>
                  <a:lnTo>
                    <a:pt x="2622" y="27830"/>
                  </a:lnTo>
                  <a:cubicBezTo>
                    <a:pt x="2622" y="27828"/>
                    <a:pt x="2621" y="27826"/>
                    <a:pt x="2621" y="27824"/>
                  </a:cubicBezTo>
                  <a:lnTo>
                    <a:pt x="2621" y="27824"/>
                  </a:lnTo>
                  <a:cubicBezTo>
                    <a:pt x="2660" y="28028"/>
                    <a:pt x="2703" y="28231"/>
                    <a:pt x="2733" y="28435"/>
                  </a:cubicBezTo>
                  <a:cubicBezTo>
                    <a:pt x="2746" y="28538"/>
                    <a:pt x="2760" y="28639"/>
                    <a:pt x="2774" y="28743"/>
                  </a:cubicBezTo>
                  <a:cubicBezTo>
                    <a:pt x="2787" y="28837"/>
                    <a:pt x="2793" y="28934"/>
                    <a:pt x="2802" y="29029"/>
                  </a:cubicBezTo>
                  <a:cubicBezTo>
                    <a:pt x="2807" y="29119"/>
                    <a:pt x="2812" y="29208"/>
                    <a:pt x="2815" y="29297"/>
                  </a:cubicBezTo>
                  <a:lnTo>
                    <a:pt x="2815" y="29325"/>
                  </a:lnTo>
                  <a:cubicBezTo>
                    <a:pt x="2807" y="29337"/>
                    <a:pt x="2801" y="29349"/>
                    <a:pt x="2796" y="29362"/>
                  </a:cubicBezTo>
                  <a:cubicBezTo>
                    <a:pt x="2757" y="29476"/>
                    <a:pt x="2757" y="29602"/>
                    <a:pt x="2745" y="29720"/>
                  </a:cubicBezTo>
                  <a:cubicBezTo>
                    <a:pt x="2735" y="29830"/>
                    <a:pt x="2720" y="29938"/>
                    <a:pt x="2706" y="30047"/>
                  </a:cubicBezTo>
                  <a:cubicBezTo>
                    <a:pt x="2692" y="30113"/>
                    <a:pt x="2680" y="30183"/>
                    <a:pt x="2662" y="30248"/>
                  </a:cubicBezTo>
                  <a:cubicBezTo>
                    <a:pt x="2644" y="30314"/>
                    <a:pt x="2627" y="30377"/>
                    <a:pt x="2609" y="30441"/>
                  </a:cubicBezTo>
                  <a:cubicBezTo>
                    <a:pt x="2612" y="30437"/>
                    <a:pt x="2613" y="30434"/>
                    <a:pt x="2614" y="30431"/>
                  </a:cubicBezTo>
                  <a:lnTo>
                    <a:pt x="2614" y="30431"/>
                  </a:lnTo>
                  <a:cubicBezTo>
                    <a:pt x="2613" y="30435"/>
                    <a:pt x="2610" y="30440"/>
                    <a:pt x="2609" y="30444"/>
                  </a:cubicBezTo>
                  <a:lnTo>
                    <a:pt x="2608" y="30447"/>
                  </a:lnTo>
                  <a:lnTo>
                    <a:pt x="2608" y="30447"/>
                  </a:lnTo>
                  <a:cubicBezTo>
                    <a:pt x="2604" y="30457"/>
                    <a:pt x="2600" y="30468"/>
                    <a:pt x="2597" y="30478"/>
                  </a:cubicBezTo>
                  <a:cubicBezTo>
                    <a:pt x="2509" y="30585"/>
                    <a:pt x="2437" y="30707"/>
                    <a:pt x="2373" y="30829"/>
                  </a:cubicBezTo>
                  <a:cubicBezTo>
                    <a:pt x="2296" y="30978"/>
                    <a:pt x="2220" y="31130"/>
                    <a:pt x="2145" y="31281"/>
                  </a:cubicBezTo>
                  <a:cubicBezTo>
                    <a:pt x="2007" y="31563"/>
                    <a:pt x="1868" y="31845"/>
                    <a:pt x="1721" y="32124"/>
                  </a:cubicBezTo>
                  <a:cubicBezTo>
                    <a:pt x="1636" y="32278"/>
                    <a:pt x="1551" y="32430"/>
                    <a:pt x="1464" y="32582"/>
                  </a:cubicBezTo>
                  <a:cubicBezTo>
                    <a:pt x="1453" y="32599"/>
                    <a:pt x="1443" y="32615"/>
                    <a:pt x="1433" y="32632"/>
                  </a:cubicBezTo>
                  <a:lnTo>
                    <a:pt x="1431" y="32632"/>
                  </a:lnTo>
                  <a:cubicBezTo>
                    <a:pt x="1377" y="32646"/>
                    <a:pt x="1333" y="32682"/>
                    <a:pt x="1308" y="32732"/>
                  </a:cubicBezTo>
                  <a:cubicBezTo>
                    <a:pt x="1292" y="32761"/>
                    <a:pt x="1285" y="32799"/>
                    <a:pt x="1278" y="32835"/>
                  </a:cubicBezTo>
                  <a:cubicBezTo>
                    <a:pt x="1214" y="32945"/>
                    <a:pt x="1160" y="33062"/>
                    <a:pt x="1102" y="33174"/>
                  </a:cubicBezTo>
                  <a:cubicBezTo>
                    <a:pt x="1104" y="33168"/>
                    <a:pt x="1108" y="33161"/>
                    <a:pt x="1111" y="33155"/>
                  </a:cubicBezTo>
                  <a:lnTo>
                    <a:pt x="1111" y="33155"/>
                  </a:lnTo>
                  <a:cubicBezTo>
                    <a:pt x="1018" y="33313"/>
                    <a:pt x="920" y="33470"/>
                    <a:pt x="836" y="33635"/>
                  </a:cubicBezTo>
                  <a:cubicBezTo>
                    <a:pt x="826" y="33654"/>
                    <a:pt x="817" y="33673"/>
                    <a:pt x="807" y="33692"/>
                  </a:cubicBezTo>
                  <a:cubicBezTo>
                    <a:pt x="799" y="33691"/>
                    <a:pt x="790" y="33691"/>
                    <a:pt x="782" y="33691"/>
                  </a:cubicBezTo>
                  <a:cubicBezTo>
                    <a:pt x="715" y="33691"/>
                    <a:pt x="651" y="33728"/>
                    <a:pt x="619" y="33790"/>
                  </a:cubicBezTo>
                  <a:cubicBezTo>
                    <a:pt x="572" y="33877"/>
                    <a:pt x="522" y="33964"/>
                    <a:pt x="483" y="34056"/>
                  </a:cubicBezTo>
                  <a:cubicBezTo>
                    <a:pt x="443" y="34153"/>
                    <a:pt x="408" y="34252"/>
                    <a:pt x="378" y="34353"/>
                  </a:cubicBezTo>
                  <a:cubicBezTo>
                    <a:pt x="317" y="34554"/>
                    <a:pt x="253" y="34751"/>
                    <a:pt x="213" y="34956"/>
                  </a:cubicBezTo>
                  <a:cubicBezTo>
                    <a:pt x="173" y="35167"/>
                    <a:pt x="131" y="35377"/>
                    <a:pt x="103" y="35590"/>
                  </a:cubicBezTo>
                  <a:cubicBezTo>
                    <a:pt x="87" y="35703"/>
                    <a:pt x="74" y="35815"/>
                    <a:pt x="65" y="35928"/>
                  </a:cubicBezTo>
                  <a:cubicBezTo>
                    <a:pt x="56" y="36033"/>
                    <a:pt x="53" y="36139"/>
                    <a:pt x="48" y="36244"/>
                  </a:cubicBezTo>
                  <a:cubicBezTo>
                    <a:pt x="38" y="36414"/>
                    <a:pt x="21" y="36583"/>
                    <a:pt x="13" y="36751"/>
                  </a:cubicBezTo>
                  <a:cubicBezTo>
                    <a:pt x="5" y="36924"/>
                    <a:pt x="0" y="37095"/>
                    <a:pt x="5" y="37266"/>
                  </a:cubicBezTo>
                  <a:cubicBezTo>
                    <a:pt x="9" y="37449"/>
                    <a:pt x="12" y="37632"/>
                    <a:pt x="35" y="37814"/>
                  </a:cubicBezTo>
                  <a:cubicBezTo>
                    <a:pt x="60" y="37997"/>
                    <a:pt x="109" y="38180"/>
                    <a:pt x="157" y="38358"/>
                  </a:cubicBezTo>
                  <a:cubicBezTo>
                    <a:pt x="244" y="38682"/>
                    <a:pt x="335" y="39012"/>
                    <a:pt x="471" y="39319"/>
                  </a:cubicBezTo>
                  <a:cubicBezTo>
                    <a:pt x="617" y="39645"/>
                    <a:pt x="789" y="39960"/>
                    <a:pt x="963" y="40270"/>
                  </a:cubicBezTo>
                  <a:cubicBezTo>
                    <a:pt x="1043" y="40414"/>
                    <a:pt x="1138" y="40549"/>
                    <a:pt x="1234" y="40682"/>
                  </a:cubicBezTo>
                  <a:cubicBezTo>
                    <a:pt x="1331" y="40822"/>
                    <a:pt x="1437" y="40958"/>
                    <a:pt x="1551" y="41084"/>
                  </a:cubicBezTo>
                  <a:cubicBezTo>
                    <a:pt x="1674" y="41219"/>
                    <a:pt x="1812" y="41340"/>
                    <a:pt x="1948" y="41459"/>
                  </a:cubicBezTo>
                  <a:cubicBezTo>
                    <a:pt x="2079" y="41576"/>
                    <a:pt x="2235" y="41661"/>
                    <a:pt x="2383" y="41754"/>
                  </a:cubicBezTo>
                  <a:cubicBezTo>
                    <a:pt x="2466" y="41803"/>
                    <a:pt x="2549" y="41852"/>
                    <a:pt x="2634" y="41896"/>
                  </a:cubicBezTo>
                  <a:cubicBezTo>
                    <a:pt x="2713" y="41939"/>
                    <a:pt x="2798" y="41972"/>
                    <a:pt x="2882" y="42005"/>
                  </a:cubicBezTo>
                  <a:cubicBezTo>
                    <a:pt x="3051" y="42072"/>
                    <a:pt x="3221" y="42137"/>
                    <a:pt x="3394" y="42195"/>
                  </a:cubicBezTo>
                  <a:cubicBezTo>
                    <a:pt x="3480" y="42225"/>
                    <a:pt x="3568" y="42249"/>
                    <a:pt x="3658" y="42269"/>
                  </a:cubicBezTo>
                  <a:lnTo>
                    <a:pt x="3665" y="42270"/>
                  </a:lnTo>
                  <a:cubicBezTo>
                    <a:pt x="3676" y="42278"/>
                    <a:pt x="3688" y="42285"/>
                    <a:pt x="3699" y="42293"/>
                  </a:cubicBezTo>
                  <a:lnTo>
                    <a:pt x="3701" y="42294"/>
                  </a:lnTo>
                  <a:cubicBezTo>
                    <a:pt x="3709" y="42303"/>
                    <a:pt x="3718" y="42310"/>
                    <a:pt x="3728" y="42315"/>
                  </a:cubicBezTo>
                  <a:cubicBezTo>
                    <a:pt x="3755" y="42334"/>
                    <a:pt x="3789" y="42344"/>
                    <a:pt x="3822" y="42344"/>
                  </a:cubicBezTo>
                  <a:cubicBezTo>
                    <a:pt x="3854" y="42343"/>
                    <a:pt x="3885" y="42334"/>
                    <a:pt x="3912" y="42317"/>
                  </a:cubicBezTo>
                  <a:cubicBezTo>
                    <a:pt x="3932" y="42321"/>
                    <a:pt x="3952" y="42322"/>
                    <a:pt x="3971" y="42322"/>
                  </a:cubicBezTo>
                  <a:cubicBezTo>
                    <a:pt x="4016" y="42322"/>
                    <a:pt x="4058" y="42309"/>
                    <a:pt x="4095" y="42286"/>
                  </a:cubicBezTo>
                  <a:cubicBezTo>
                    <a:pt x="4199" y="42314"/>
                    <a:pt x="4308" y="42329"/>
                    <a:pt x="4418" y="42331"/>
                  </a:cubicBezTo>
                  <a:lnTo>
                    <a:pt x="4456" y="42331"/>
                  </a:lnTo>
                  <a:cubicBezTo>
                    <a:pt x="4601" y="42327"/>
                    <a:pt x="4744" y="42301"/>
                    <a:pt x="4882" y="42253"/>
                  </a:cubicBezTo>
                  <a:cubicBezTo>
                    <a:pt x="4950" y="42230"/>
                    <a:pt x="5023" y="42209"/>
                    <a:pt x="5088" y="42177"/>
                  </a:cubicBezTo>
                  <a:cubicBezTo>
                    <a:pt x="5144" y="42151"/>
                    <a:pt x="5184" y="42097"/>
                    <a:pt x="5191" y="42034"/>
                  </a:cubicBezTo>
                  <a:cubicBezTo>
                    <a:pt x="5210" y="42029"/>
                    <a:pt x="5228" y="42022"/>
                    <a:pt x="5245" y="42012"/>
                  </a:cubicBezTo>
                  <a:cubicBezTo>
                    <a:pt x="5269" y="42024"/>
                    <a:pt x="5294" y="42029"/>
                    <a:pt x="5319" y="42029"/>
                  </a:cubicBezTo>
                  <a:cubicBezTo>
                    <a:pt x="5375" y="42029"/>
                    <a:pt x="5429" y="42002"/>
                    <a:pt x="5465" y="41955"/>
                  </a:cubicBezTo>
                  <a:cubicBezTo>
                    <a:pt x="5513" y="41897"/>
                    <a:pt x="5552" y="41830"/>
                    <a:pt x="5592" y="41767"/>
                  </a:cubicBezTo>
                  <a:cubicBezTo>
                    <a:pt x="5621" y="41727"/>
                    <a:pt x="5653" y="41682"/>
                    <a:pt x="5665" y="41633"/>
                  </a:cubicBezTo>
                  <a:cubicBezTo>
                    <a:pt x="5667" y="41625"/>
                    <a:pt x="5669" y="41615"/>
                    <a:pt x="5669" y="41606"/>
                  </a:cubicBezTo>
                  <a:cubicBezTo>
                    <a:pt x="5696" y="41559"/>
                    <a:pt x="5722" y="41512"/>
                    <a:pt x="5748" y="41465"/>
                  </a:cubicBezTo>
                  <a:cubicBezTo>
                    <a:pt x="5780" y="41406"/>
                    <a:pt x="5815" y="41350"/>
                    <a:pt x="5844" y="41291"/>
                  </a:cubicBezTo>
                  <a:cubicBezTo>
                    <a:pt x="5893" y="41197"/>
                    <a:pt x="5934" y="41100"/>
                    <a:pt x="5967" y="41000"/>
                  </a:cubicBezTo>
                  <a:cubicBezTo>
                    <a:pt x="5991" y="40925"/>
                    <a:pt x="6010" y="40847"/>
                    <a:pt x="6027" y="40769"/>
                  </a:cubicBezTo>
                  <a:cubicBezTo>
                    <a:pt x="6066" y="40587"/>
                    <a:pt x="6095" y="40403"/>
                    <a:pt x="6114" y="40220"/>
                  </a:cubicBezTo>
                  <a:cubicBezTo>
                    <a:pt x="6133" y="40045"/>
                    <a:pt x="6115" y="39875"/>
                    <a:pt x="6098" y="39702"/>
                  </a:cubicBezTo>
                  <a:lnTo>
                    <a:pt x="6098" y="39702"/>
                  </a:lnTo>
                  <a:cubicBezTo>
                    <a:pt x="6099" y="39706"/>
                    <a:pt x="6099" y="39710"/>
                    <a:pt x="6100" y="39714"/>
                  </a:cubicBezTo>
                  <a:lnTo>
                    <a:pt x="6100" y="39714"/>
                  </a:lnTo>
                  <a:cubicBezTo>
                    <a:pt x="6084" y="39540"/>
                    <a:pt x="6073" y="39368"/>
                    <a:pt x="6062" y="39194"/>
                  </a:cubicBezTo>
                  <a:cubicBezTo>
                    <a:pt x="6049" y="39012"/>
                    <a:pt x="6026" y="38830"/>
                    <a:pt x="5990" y="38651"/>
                  </a:cubicBezTo>
                  <a:cubicBezTo>
                    <a:pt x="5954" y="38472"/>
                    <a:pt x="5904" y="38298"/>
                    <a:pt x="5855" y="38124"/>
                  </a:cubicBezTo>
                  <a:cubicBezTo>
                    <a:pt x="5811" y="37963"/>
                    <a:pt x="5768" y="37802"/>
                    <a:pt x="5727" y="37639"/>
                  </a:cubicBezTo>
                  <a:lnTo>
                    <a:pt x="5727" y="37639"/>
                  </a:lnTo>
                  <a:lnTo>
                    <a:pt x="5728" y="37644"/>
                  </a:lnTo>
                  <a:cubicBezTo>
                    <a:pt x="5727" y="37640"/>
                    <a:pt x="5726" y="37636"/>
                    <a:pt x="5725" y="37632"/>
                  </a:cubicBezTo>
                  <a:cubicBezTo>
                    <a:pt x="5725" y="37629"/>
                    <a:pt x="5725" y="37626"/>
                    <a:pt x="5724" y="37624"/>
                  </a:cubicBezTo>
                  <a:lnTo>
                    <a:pt x="5724" y="37624"/>
                  </a:lnTo>
                  <a:cubicBezTo>
                    <a:pt x="5724" y="37624"/>
                    <a:pt x="5724" y="37624"/>
                    <a:pt x="5724" y="37624"/>
                  </a:cubicBezTo>
                  <a:cubicBezTo>
                    <a:pt x="5659" y="37333"/>
                    <a:pt x="5623" y="37038"/>
                    <a:pt x="5594" y="36742"/>
                  </a:cubicBezTo>
                  <a:lnTo>
                    <a:pt x="5594" y="36742"/>
                  </a:lnTo>
                  <a:cubicBezTo>
                    <a:pt x="5596" y="36749"/>
                    <a:pt x="5596" y="36757"/>
                    <a:pt x="5597" y="36766"/>
                  </a:cubicBezTo>
                  <a:cubicBezTo>
                    <a:pt x="5590" y="36673"/>
                    <a:pt x="5583" y="36582"/>
                    <a:pt x="5583" y="36489"/>
                  </a:cubicBezTo>
                  <a:cubicBezTo>
                    <a:pt x="5583" y="36398"/>
                    <a:pt x="5585" y="36309"/>
                    <a:pt x="5587" y="36218"/>
                  </a:cubicBezTo>
                  <a:lnTo>
                    <a:pt x="5587" y="36218"/>
                  </a:lnTo>
                  <a:cubicBezTo>
                    <a:pt x="5587" y="36219"/>
                    <a:pt x="5586" y="36221"/>
                    <a:pt x="5586" y="36222"/>
                  </a:cubicBezTo>
                  <a:cubicBezTo>
                    <a:pt x="5592" y="36099"/>
                    <a:pt x="5597" y="35974"/>
                    <a:pt x="5601" y="35850"/>
                  </a:cubicBezTo>
                  <a:cubicBezTo>
                    <a:pt x="5603" y="35734"/>
                    <a:pt x="5602" y="35617"/>
                    <a:pt x="5603" y="35502"/>
                  </a:cubicBezTo>
                  <a:lnTo>
                    <a:pt x="5603" y="35525"/>
                  </a:lnTo>
                  <a:cubicBezTo>
                    <a:pt x="5616" y="35290"/>
                    <a:pt x="5643" y="35057"/>
                    <a:pt x="5655" y="34822"/>
                  </a:cubicBezTo>
                  <a:cubicBezTo>
                    <a:pt x="5664" y="34701"/>
                    <a:pt x="5667" y="34578"/>
                    <a:pt x="5681" y="34457"/>
                  </a:cubicBezTo>
                  <a:cubicBezTo>
                    <a:pt x="5695" y="34341"/>
                    <a:pt x="5709" y="34227"/>
                    <a:pt x="5727" y="34112"/>
                  </a:cubicBezTo>
                  <a:cubicBezTo>
                    <a:pt x="5752" y="33989"/>
                    <a:pt x="5777" y="33867"/>
                    <a:pt x="5806" y="33746"/>
                  </a:cubicBezTo>
                  <a:cubicBezTo>
                    <a:pt x="5839" y="33623"/>
                    <a:pt x="5874" y="33498"/>
                    <a:pt x="5909" y="33375"/>
                  </a:cubicBezTo>
                  <a:lnTo>
                    <a:pt x="5909" y="33375"/>
                  </a:lnTo>
                  <a:cubicBezTo>
                    <a:pt x="5906" y="33381"/>
                    <a:pt x="5905" y="33388"/>
                    <a:pt x="5901" y="33396"/>
                  </a:cubicBezTo>
                  <a:cubicBezTo>
                    <a:pt x="5981" y="33143"/>
                    <a:pt x="6062" y="32891"/>
                    <a:pt x="6140" y="32639"/>
                  </a:cubicBezTo>
                  <a:cubicBezTo>
                    <a:pt x="6219" y="32389"/>
                    <a:pt x="6310" y="32143"/>
                    <a:pt x="6382" y="31893"/>
                  </a:cubicBezTo>
                  <a:cubicBezTo>
                    <a:pt x="6457" y="31626"/>
                    <a:pt x="6530" y="31358"/>
                    <a:pt x="6610" y="31093"/>
                  </a:cubicBezTo>
                  <a:cubicBezTo>
                    <a:pt x="6692" y="30849"/>
                    <a:pt x="6778" y="30607"/>
                    <a:pt x="6875" y="30371"/>
                  </a:cubicBezTo>
                  <a:cubicBezTo>
                    <a:pt x="6973" y="30131"/>
                    <a:pt x="7080" y="29894"/>
                    <a:pt x="7181" y="29655"/>
                  </a:cubicBezTo>
                  <a:cubicBezTo>
                    <a:pt x="7204" y="29637"/>
                    <a:pt x="7224" y="29615"/>
                    <a:pt x="7242" y="29590"/>
                  </a:cubicBezTo>
                  <a:cubicBezTo>
                    <a:pt x="7287" y="29528"/>
                    <a:pt x="7326" y="29463"/>
                    <a:pt x="7361" y="29394"/>
                  </a:cubicBezTo>
                  <a:cubicBezTo>
                    <a:pt x="7398" y="29320"/>
                    <a:pt x="7430" y="29245"/>
                    <a:pt x="7460" y="29168"/>
                  </a:cubicBezTo>
                  <a:cubicBezTo>
                    <a:pt x="7489" y="29092"/>
                    <a:pt x="7520" y="29013"/>
                    <a:pt x="7542" y="28932"/>
                  </a:cubicBezTo>
                  <a:cubicBezTo>
                    <a:pt x="7599" y="28731"/>
                    <a:pt x="7657" y="28530"/>
                    <a:pt x="7688" y="28322"/>
                  </a:cubicBezTo>
                  <a:cubicBezTo>
                    <a:pt x="7724" y="28074"/>
                    <a:pt x="7740" y="27823"/>
                    <a:pt x="7735" y="27573"/>
                  </a:cubicBezTo>
                  <a:lnTo>
                    <a:pt x="7735" y="27550"/>
                  </a:lnTo>
                  <a:cubicBezTo>
                    <a:pt x="7737" y="27492"/>
                    <a:pt x="7735" y="27432"/>
                    <a:pt x="7733" y="27374"/>
                  </a:cubicBezTo>
                  <a:cubicBezTo>
                    <a:pt x="7733" y="27361"/>
                    <a:pt x="7732" y="27349"/>
                    <a:pt x="7732" y="27336"/>
                  </a:cubicBezTo>
                  <a:cubicBezTo>
                    <a:pt x="7789" y="27305"/>
                    <a:pt x="7824" y="27244"/>
                    <a:pt x="7823" y="27179"/>
                  </a:cubicBezTo>
                  <a:cubicBezTo>
                    <a:pt x="7809" y="26834"/>
                    <a:pt x="7783" y="26493"/>
                    <a:pt x="7722" y="26152"/>
                  </a:cubicBezTo>
                  <a:cubicBezTo>
                    <a:pt x="7696" y="26014"/>
                    <a:pt x="7669" y="25878"/>
                    <a:pt x="7640" y="25742"/>
                  </a:cubicBezTo>
                  <a:lnTo>
                    <a:pt x="7640" y="25718"/>
                  </a:lnTo>
                  <a:cubicBezTo>
                    <a:pt x="7624" y="25535"/>
                    <a:pt x="7567" y="25365"/>
                    <a:pt x="7511" y="25192"/>
                  </a:cubicBezTo>
                  <a:cubicBezTo>
                    <a:pt x="7503" y="25172"/>
                    <a:pt x="7497" y="25152"/>
                    <a:pt x="7489" y="25132"/>
                  </a:cubicBezTo>
                  <a:cubicBezTo>
                    <a:pt x="7487" y="25124"/>
                    <a:pt x="7485" y="25118"/>
                    <a:pt x="7483" y="25112"/>
                  </a:cubicBezTo>
                  <a:cubicBezTo>
                    <a:pt x="7478" y="25090"/>
                    <a:pt x="7471" y="25067"/>
                    <a:pt x="7464" y="25045"/>
                  </a:cubicBezTo>
                  <a:cubicBezTo>
                    <a:pt x="7458" y="25024"/>
                    <a:pt x="7447" y="25005"/>
                    <a:pt x="7433" y="24987"/>
                  </a:cubicBezTo>
                  <a:lnTo>
                    <a:pt x="7406" y="24918"/>
                  </a:lnTo>
                  <a:cubicBezTo>
                    <a:pt x="7318" y="24703"/>
                    <a:pt x="7225" y="24488"/>
                    <a:pt x="7133" y="24275"/>
                  </a:cubicBezTo>
                  <a:cubicBezTo>
                    <a:pt x="7071" y="24135"/>
                    <a:pt x="7014" y="23993"/>
                    <a:pt x="6954" y="23852"/>
                  </a:cubicBezTo>
                  <a:cubicBezTo>
                    <a:pt x="6921" y="23754"/>
                    <a:pt x="6886" y="23657"/>
                    <a:pt x="6850" y="23560"/>
                  </a:cubicBezTo>
                  <a:cubicBezTo>
                    <a:pt x="6834" y="23515"/>
                    <a:pt x="6817" y="23471"/>
                    <a:pt x="6800" y="23427"/>
                  </a:cubicBezTo>
                  <a:cubicBezTo>
                    <a:pt x="6796" y="23394"/>
                    <a:pt x="6789" y="23362"/>
                    <a:pt x="6787" y="23329"/>
                  </a:cubicBezTo>
                  <a:cubicBezTo>
                    <a:pt x="6785" y="23314"/>
                    <a:pt x="6784" y="23297"/>
                    <a:pt x="6785" y="23280"/>
                  </a:cubicBezTo>
                  <a:cubicBezTo>
                    <a:pt x="6786" y="23264"/>
                    <a:pt x="6788" y="23248"/>
                    <a:pt x="6790" y="23231"/>
                  </a:cubicBezTo>
                  <a:cubicBezTo>
                    <a:pt x="6800" y="23143"/>
                    <a:pt x="6743" y="23061"/>
                    <a:pt x="6656" y="23039"/>
                  </a:cubicBezTo>
                  <a:cubicBezTo>
                    <a:pt x="6563" y="22791"/>
                    <a:pt x="6470" y="22542"/>
                    <a:pt x="6378" y="22293"/>
                  </a:cubicBezTo>
                  <a:lnTo>
                    <a:pt x="6302" y="22055"/>
                  </a:lnTo>
                  <a:cubicBezTo>
                    <a:pt x="6232" y="21833"/>
                    <a:pt x="6165" y="21611"/>
                    <a:pt x="6103" y="21387"/>
                  </a:cubicBezTo>
                  <a:cubicBezTo>
                    <a:pt x="6075" y="21275"/>
                    <a:pt x="6045" y="21164"/>
                    <a:pt x="6019" y="21052"/>
                  </a:cubicBezTo>
                  <a:cubicBezTo>
                    <a:pt x="5995" y="20955"/>
                    <a:pt x="5980" y="20855"/>
                    <a:pt x="5950" y="20757"/>
                  </a:cubicBezTo>
                  <a:cubicBezTo>
                    <a:pt x="5946" y="20746"/>
                    <a:pt x="5939" y="20734"/>
                    <a:pt x="5931" y="20723"/>
                  </a:cubicBezTo>
                  <a:cubicBezTo>
                    <a:pt x="5925" y="20661"/>
                    <a:pt x="5920" y="20599"/>
                    <a:pt x="5911" y="20538"/>
                  </a:cubicBezTo>
                  <a:cubicBezTo>
                    <a:pt x="5895" y="20410"/>
                    <a:pt x="5878" y="20283"/>
                    <a:pt x="5867" y="20156"/>
                  </a:cubicBezTo>
                  <a:lnTo>
                    <a:pt x="5867" y="20158"/>
                  </a:lnTo>
                  <a:cubicBezTo>
                    <a:pt x="5861" y="20067"/>
                    <a:pt x="5859" y="19976"/>
                    <a:pt x="5861" y="19884"/>
                  </a:cubicBezTo>
                  <a:cubicBezTo>
                    <a:pt x="5871" y="19721"/>
                    <a:pt x="5884" y="19557"/>
                    <a:pt x="5891" y="19393"/>
                  </a:cubicBezTo>
                  <a:cubicBezTo>
                    <a:pt x="5897" y="19224"/>
                    <a:pt x="5904" y="19054"/>
                    <a:pt x="5912" y="18885"/>
                  </a:cubicBezTo>
                  <a:cubicBezTo>
                    <a:pt x="5920" y="18744"/>
                    <a:pt x="5935" y="18604"/>
                    <a:pt x="5958" y="18463"/>
                  </a:cubicBezTo>
                  <a:cubicBezTo>
                    <a:pt x="5985" y="18326"/>
                    <a:pt x="6013" y="18187"/>
                    <a:pt x="6039" y="18047"/>
                  </a:cubicBezTo>
                  <a:cubicBezTo>
                    <a:pt x="6061" y="17923"/>
                    <a:pt x="6078" y="17797"/>
                    <a:pt x="6099" y="17671"/>
                  </a:cubicBezTo>
                  <a:cubicBezTo>
                    <a:pt x="6128" y="17700"/>
                    <a:pt x="6168" y="17716"/>
                    <a:pt x="6209" y="17716"/>
                  </a:cubicBezTo>
                  <a:cubicBezTo>
                    <a:pt x="6300" y="17716"/>
                    <a:pt x="6376" y="17648"/>
                    <a:pt x="6387" y="17558"/>
                  </a:cubicBezTo>
                  <a:cubicBezTo>
                    <a:pt x="6403" y="17423"/>
                    <a:pt x="6409" y="17286"/>
                    <a:pt x="6430" y="17150"/>
                  </a:cubicBezTo>
                  <a:cubicBezTo>
                    <a:pt x="6462" y="16997"/>
                    <a:pt x="6501" y="16845"/>
                    <a:pt x="6535" y="16690"/>
                  </a:cubicBezTo>
                  <a:cubicBezTo>
                    <a:pt x="6569" y="16540"/>
                    <a:pt x="6595" y="16388"/>
                    <a:pt x="6630" y="16237"/>
                  </a:cubicBezTo>
                  <a:cubicBezTo>
                    <a:pt x="6661" y="16113"/>
                    <a:pt x="6698" y="15990"/>
                    <a:pt x="6726" y="15865"/>
                  </a:cubicBezTo>
                  <a:cubicBezTo>
                    <a:pt x="6754" y="15743"/>
                    <a:pt x="6774" y="15621"/>
                    <a:pt x="6797" y="15498"/>
                  </a:cubicBezTo>
                  <a:lnTo>
                    <a:pt x="6797" y="15498"/>
                  </a:lnTo>
                  <a:cubicBezTo>
                    <a:pt x="6797" y="15499"/>
                    <a:pt x="6797" y="15500"/>
                    <a:pt x="6797" y="15501"/>
                  </a:cubicBezTo>
                  <a:lnTo>
                    <a:pt x="6797" y="15501"/>
                  </a:lnTo>
                  <a:cubicBezTo>
                    <a:pt x="6818" y="15389"/>
                    <a:pt x="6841" y="15278"/>
                    <a:pt x="6862" y="15166"/>
                  </a:cubicBezTo>
                  <a:cubicBezTo>
                    <a:pt x="6879" y="15065"/>
                    <a:pt x="6892" y="14965"/>
                    <a:pt x="6905" y="14863"/>
                  </a:cubicBezTo>
                  <a:cubicBezTo>
                    <a:pt x="6922" y="14695"/>
                    <a:pt x="6939" y="14525"/>
                    <a:pt x="6960" y="14355"/>
                  </a:cubicBezTo>
                  <a:cubicBezTo>
                    <a:pt x="6963" y="14329"/>
                    <a:pt x="6966" y="14301"/>
                    <a:pt x="6969" y="14275"/>
                  </a:cubicBezTo>
                  <a:cubicBezTo>
                    <a:pt x="7034" y="14252"/>
                    <a:pt x="7082" y="14195"/>
                    <a:pt x="7091" y="14127"/>
                  </a:cubicBezTo>
                  <a:cubicBezTo>
                    <a:pt x="7091" y="14126"/>
                    <a:pt x="7091" y="14124"/>
                    <a:pt x="7092" y="14122"/>
                  </a:cubicBezTo>
                  <a:cubicBezTo>
                    <a:pt x="7101" y="14085"/>
                    <a:pt x="7113" y="14048"/>
                    <a:pt x="7123" y="14012"/>
                  </a:cubicBezTo>
                  <a:cubicBezTo>
                    <a:pt x="7196" y="13776"/>
                    <a:pt x="7258" y="13536"/>
                    <a:pt x="7271" y="13289"/>
                  </a:cubicBezTo>
                  <a:cubicBezTo>
                    <a:pt x="7280" y="13104"/>
                    <a:pt x="7285" y="12919"/>
                    <a:pt x="7296" y="12734"/>
                  </a:cubicBezTo>
                  <a:cubicBezTo>
                    <a:pt x="7306" y="12548"/>
                    <a:pt x="7304" y="12362"/>
                    <a:pt x="7291" y="12176"/>
                  </a:cubicBezTo>
                  <a:cubicBezTo>
                    <a:pt x="7276" y="11986"/>
                    <a:pt x="7241" y="11800"/>
                    <a:pt x="7214" y="11613"/>
                  </a:cubicBezTo>
                  <a:cubicBezTo>
                    <a:pt x="7189" y="11440"/>
                    <a:pt x="7163" y="11268"/>
                    <a:pt x="7138" y="11096"/>
                  </a:cubicBezTo>
                  <a:cubicBezTo>
                    <a:pt x="7126" y="10819"/>
                    <a:pt x="7103" y="10543"/>
                    <a:pt x="7098" y="10266"/>
                  </a:cubicBezTo>
                  <a:cubicBezTo>
                    <a:pt x="7098" y="10259"/>
                    <a:pt x="7099" y="10253"/>
                    <a:pt x="7099" y="10247"/>
                  </a:cubicBezTo>
                  <a:cubicBezTo>
                    <a:pt x="7100" y="10244"/>
                    <a:pt x="7100" y="10240"/>
                    <a:pt x="7101" y="10237"/>
                  </a:cubicBezTo>
                  <a:cubicBezTo>
                    <a:pt x="7125" y="10142"/>
                    <a:pt x="7068" y="10045"/>
                    <a:pt x="6973" y="10020"/>
                  </a:cubicBezTo>
                  <a:cubicBezTo>
                    <a:pt x="6964" y="10018"/>
                    <a:pt x="6954" y="10017"/>
                    <a:pt x="6944" y="10017"/>
                  </a:cubicBezTo>
                  <a:cubicBezTo>
                    <a:pt x="6939" y="10017"/>
                    <a:pt x="6933" y="10017"/>
                    <a:pt x="6928" y="10018"/>
                  </a:cubicBezTo>
                  <a:cubicBezTo>
                    <a:pt x="6899" y="9876"/>
                    <a:pt x="6877" y="9735"/>
                    <a:pt x="6848" y="9594"/>
                  </a:cubicBezTo>
                  <a:cubicBezTo>
                    <a:pt x="6816" y="9447"/>
                    <a:pt x="6779" y="9303"/>
                    <a:pt x="6739" y="9158"/>
                  </a:cubicBezTo>
                  <a:cubicBezTo>
                    <a:pt x="6700" y="9019"/>
                    <a:pt x="6664" y="8878"/>
                    <a:pt x="6627" y="8738"/>
                  </a:cubicBezTo>
                  <a:cubicBezTo>
                    <a:pt x="6593" y="8603"/>
                    <a:pt x="6550" y="8472"/>
                    <a:pt x="6502" y="8339"/>
                  </a:cubicBezTo>
                  <a:cubicBezTo>
                    <a:pt x="6451" y="8190"/>
                    <a:pt x="6390" y="8046"/>
                    <a:pt x="6325" y="7904"/>
                  </a:cubicBezTo>
                  <a:lnTo>
                    <a:pt x="6313" y="7877"/>
                  </a:lnTo>
                  <a:cubicBezTo>
                    <a:pt x="6347" y="7837"/>
                    <a:pt x="6366" y="7787"/>
                    <a:pt x="6357" y="7736"/>
                  </a:cubicBezTo>
                  <a:cubicBezTo>
                    <a:pt x="6333" y="7625"/>
                    <a:pt x="6282" y="7517"/>
                    <a:pt x="6239" y="7412"/>
                  </a:cubicBezTo>
                  <a:cubicBezTo>
                    <a:pt x="6210" y="7339"/>
                    <a:pt x="6181" y="7268"/>
                    <a:pt x="6153" y="7194"/>
                  </a:cubicBezTo>
                  <a:cubicBezTo>
                    <a:pt x="6093" y="7040"/>
                    <a:pt x="6035" y="6886"/>
                    <a:pt x="5975" y="6731"/>
                  </a:cubicBezTo>
                  <a:cubicBezTo>
                    <a:pt x="5923" y="6578"/>
                    <a:pt x="5870" y="6426"/>
                    <a:pt x="5820" y="6273"/>
                  </a:cubicBezTo>
                  <a:cubicBezTo>
                    <a:pt x="5774" y="6131"/>
                    <a:pt x="5735" y="5990"/>
                    <a:pt x="5695" y="5848"/>
                  </a:cubicBezTo>
                  <a:cubicBezTo>
                    <a:pt x="5614" y="5566"/>
                    <a:pt x="5547" y="5281"/>
                    <a:pt x="5484" y="4994"/>
                  </a:cubicBezTo>
                  <a:lnTo>
                    <a:pt x="5484" y="4994"/>
                  </a:lnTo>
                  <a:cubicBezTo>
                    <a:pt x="5485" y="4998"/>
                    <a:pt x="5486" y="5002"/>
                    <a:pt x="5487" y="5006"/>
                  </a:cubicBezTo>
                  <a:lnTo>
                    <a:pt x="5487" y="5006"/>
                  </a:lnTo>
                  <a:cubicBezTo>
                    <a:pt x="5436" y="4743"/>
                    <a:pt x="5391" y="4481"/>
                    <a:pt x="5363" y="4216"/>
                  </a:cubicBezTo>
                  <a:cubicBezTo>
                    <a:pt x="5336" y="3950"/>
                    <a:pt x="5307" y="3684"/>
                    <a:pt x="5285" y="3418"/>
                  </a:cubicBezTo>
                  <a:lnTo>
                    <a:pt x="5285" y="3418"/>
                  </a:lnTo>
                  <a:cubicBezTo>
                    <a:pt x="5287" y="3426"/>
                    <a:pt x="5287" y="3434"/>
                    <a:pt x="5288" y="3442"/>
                  </a:cubicBezTo>
                  <a:cubicBezTo>
                    <a:pt x="5273" y="3264"/>
                    <a:pt x="5258" y="3084"/>
                    <a:pt x="5242" y="2905"/>
                  </a:cubicBezTo>
                  <a:lnTo>
                    <a:pt x="5242" y="2905"/>
                  </a:lnTo>
                  <a:cubicBezTo>
                    <a:pt x="5242" y="2905"/>
                    <a:pt x="5242" y="2905"/>
                    <a:pt x="5242" y="2906"/>
                  </a:cubicBezTo>
                  <a:cubicBezTo>
                    <a:pt x="5232" y="2781"/>
                    <a:pt x="5224" y="2656"/>
                    <a:pt x="5224" y="2531"/>
                  </a:cubicBezTo>
                  <a:cubicBezTo>
                    <a:pt x="5224" y="2406"/>
                    <a:pt x="5220" y="2277"/>
                    <a:pt x="5224" y="2152"/>
                  </a:cubicBezTo>
                  <a:lnTo>
                    <a:pt x="5224" y="2156"/>
                  </a:lnTo>
                  <a:lnTo>
                    <a:pt x="5225" y="2148"/>
                  </a:lnTo>
                  <a:lnTo>
                    <a:pt x="5225" y="2145"/>
                  </a:lnTo>
                  <a:cubicBezTo>
                    <a:pt x="5226" y="2136"/>
                    <a:pt x="5227" y="2127"/>
                    <a:pt x="5227" y="2119"/>
                  </a:cubicBezTo>
                  <a:cubicBezTo>
                    <a:pt x="5232" y="2025"/>
                    <a:pt x="5175" y="1937"/>
                    <a:pt x="5079" y="1921"/>
                  </a:cubicBezTo>
                  <a:cubicBezTo>
                    <a:pt x="5073" y="1804"/>
                    <a:pt x="5060" y="1687"/>
                    <a:pt x="5041" y="1571"/>
                  </a:cubicBezTo>
                  <a:cubicBezTo>
                    <a:pt x="5019" y="1447"/>
                    <a:pt x="4993" y="1323"/>
                    <a:pt x="4960" y="1200"/>
                  </a:cubicBezTo>
                  <a:cubicBezTo>
                    <a:pt x="5026" y="1154"/>
                    <a:pt x="5062" y="1062"/>
                    <a:pt x="5023" y="986"/>
                  </a:cubicBezTo>
                  <a:cubicBezTo>
                    <a:pt x="4993" y="926"/>
                    <a:pt x="4959" y="868"/>
                    <a:pt x="4919" y="812"/>
                  </a:cubicBezTo>
                  <a:cubicBezTo>
                    <a:pt x="4870" y="738"/>
                    <a:pt x="4814" y="668"/>
                    <a:pt x="4753" y="604"/>
                  </a:cubicBezTo>
                  <a:cubicBezTo>
                    <a:pt x="4643" y="492"/>
                    <a:pt x="4511" y="413"/>
                    <a:pt x="4371" y="351"/>
                  </a:cubicBezTo>
                  <a:cubicBezTo>
                    <a:pt x="4319" y="316"/>
                    <a:pt x="4267" y="280"/>
                    <a:pt x="4212" y="247"/>
                  </a:cubicBezTo>
                  <a:cubicBezTo>
                    <a:pt x="4199" y="240"/>
                    <a:pt x="4187" y="234"/>
                    <a:pt x="4174" y="227"/>
                  </a:cubicBezTo>
                  <a:cubicBezTo>
                    <a:pt x="4187" y="166"/>
                    <a:pt x="4168" y="102"/>
                    <a:pt x="4122" y="58"/>
                  </a:cubicBezTo>
                  <a:cubicBezTo>
                    <a:pt x="4077" y="16"/>
                    <a:pt x="4023" y="1"/>
                    <a:pt x="3966"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42"/>
            <p:cNvSpPr/>
            <p:nvPr/>
          </p:nvSpPr>
          <p:spPr>
            <a:xfrm>
              <a:off x="5585950" y="570050"/>
              <a:ext cx="207925" cy="1068625"/>
            </a:xfrm>
            <a:custGeom>
              <a:avLst/>
              <a:gdLst/>
              <a:ahLst/>
              <a:cxnLst/>
              <a:rect l="l" t="t" r="r" b="b"/>
              <a:pathLst>
                <a:path w="8317" h="42745" extrusionOk="0">
                  <a:moveTo>
                    <a:pt x="3809" y="2382"/>
                  </a:moveTo>
                  <a:cubicBezTo>
                    <a:pt x="3809" y="2386"/>
                    <a:pt x="3808" y="2390"/>
                    <a:pt x="3808" y="2394"/>
                  </a:cubicBezTo>
                  <a:cubicBezTo>
                    <a:pt x="3808" y="2390"/>
                    <a:pt x="3808" y="2386"/>
                    <a:pt x="3809" y="2382"/>
                  </a:cubicBezTo>
                  <a:close/>
                  <a:moveTo>
                    <a:pt x="2081" y="5125"/>
                  </a:moveTo>
                  <a:lnTo>
                    <a:pt x="2081" y="5125"/>
                  </a:lnTo>
                  <a:cubicBezTo>
                    <a:pt x="2081" y="5126"/>
                    <a:pt x="2081" y="5126"/>
                    <a:pt x="2082" y="5127"/>
                  </a:cubicBezTo>
                  <a:cubicBezTo>
                    <a:pt x="2082" y="5127"/>
                    <a:pt x="2081" y="5126"/>
                    <a:pt x="2081" y="5125"/>
                  </a:cubicBezTo>
                  <a:close/>
                  <a:moveTo>
                    <a:pt x="2297" y="6256"/>
                  </a:moveTo>
                  <a:cubicBezTo>
                    <a:pt x="2297" y="6257"/>
                    <a:pt x="2298" y="6259"/>
                    <a:pt x="2298" y="6260"/>
                  </a:cubicBezTo>
                  <a:cubicBezTo>
                    <a:pt x="2298" y="6259"/>
                    <a:pt x="2297" y="6257"/>
                    <a:pt x="2297" y="6256"/>
                  </a:cubicBezTo>
                  <a:close/>
                  <a:moveTo>
                    <a:pt x="6509" y="7963"/>
                  </a:moveTo>
                  <a:cubicBezTo>
                    <a:pt x="6509" y="7966"/>
                    <a:pt x="6511" y="7969"/>
                    <a:pt x="6512" y="7971"/>
                  </a:cubicBezTo>
                  <a:lnTo>
                    <a:pt x="6512" y="7971"/>
                  </a:lnTo>
                  <a:cubicBezTo>
                    <a:pt x="6511" y="7969"/>
                    <a:pt x="6510" y="7966"/>
                    <a:pt x="6509" y="7963"/>
                  </a:cubicBezTo>
                  <a:close/>
                  <a:moveTo>
                    <a:pt x="7220" y="13632"/>
                  </a:moveTo>
                  <a:cubicBezTo>
                    <a:pt x="7220" y="13633"/>
                    <a:pt x="7220" y="13633"/>
                    <a:pt x="7220" y="13634"/>
                  </a:cubicBezTo>
                  <a:cubicBezTo>
                    <a:pt x="7220" y="13633"/>
                    <a:pt x="7220" y="13633"/>
                    <a:pt x="7220" y="13632"/>
                  </a:cubicBezTo>
                  <a:close/>
                  <a:moveTo>
                    <a:pt x="1720" y="16839"/>
                  </a:moveTo>
                  <a:cubicBezTo>
                    <a:pt x="1719" y="16842"/>
                    <a:pt x="1717" y="16845"/>
                    <a:pt x="1715" y="16848"/>
                  </a:cubicBezTo>
                  <a:lnTo>
                    <a:pt x="1715" y="16848"/>
                  </a:lnTo>
                  <a:cubicBezTo>
                    <a:pt x="1717" y="16845"/>
                    <a:pt x="1719" y="16842"/>
                    <a:pt x="1720" y="16839"/>
                  </a:cubicBezTo>
                  <a:close/>
                  <a:moveTo>
                    <a:pt x="3576" y="19433"/>
                  </a:moveTo>
                  <a:cubicBezTo>
                    <a:pt x="3576" y="19433"/>
                    <a:pt x="3576" y="19433"/>
                    <a:pt x="3575" y="19433"/>
                  </a:cubicBezTo>
                  <a:lnTo>
                    <a:pt x="3575" y="19433"/>
                  </a:lnTo>
                  <a:cubicBezTo>
                    <a:pt x="3576" y="19433"/>
                    <a:pt x="3576" y="19433"/>
                    <a:pt x="3576" y="19433"/>
                  </a:cubicBezTo>
                  <a:close/>
                  <a:moveTo>
                    <a:pt x="1070" y="22948"/>
                  </a:moveTo>
                  <a:cubicBezTo>
                    <a:pt x="1071" y="22951"/>
                    <a:pt x="1072" y="22954"/>
                    <a:pt x="1073" y="22957"/>
                  </a:cubicBezTo>
                  <a:cubicBezTo>
                    <a:pt x="1072" y="22954"/>
                    <a:pt x="1071" y="22951"/>
                    <a:pt x="1070" y="22948"/>
                  </a:cubicBezTo>
                  <a:close/>
                  <a:moveTo>
                    <a:pt x="7933" y="29012"/>
                  </a:moveTo>
                  <a:cubicBezTo>
                    <a:pt x="7932" y="29014"/>
                    <a:pt x="7932" y="29015"/>
                    <a:pt x="7931" y="29017"/>
                  </a:cubicBezTo>
                  <a:lnTo>
                    <a:pt x="7931" y="29017"/>
                  </a:lnTo>
                  <a:cubicBezTo>
                    <a:pt x="7932" y="29016"/>
                    <a:pt x="7933" y="29014"/>
                    <a:pt x="7933" y="29012"/>
                  </a:cubicBezTo>
                  <a:close/>
                  <a:moveTo>
                    <a:pt x="7934" y="29012"/>
                  </a:moveTo>
                  <a:cubicBezTo>
                    <a:pt x="7933" y="29015"/>
                    <a:pt x="7932" y="29019"/>
                    <a:pt x="7930" y="29022"/>
                  </a:cubicBezTo>
                  <a:lnTo>
                    <a:pt x="7930" y="29022"/>
                  </a:lnTo>
                  <a:cubicBezTo>
                    <a:pt x="7932" y="29019"/>
                    <a:pt x="7933" y="29015"/>
                    <a:pt x="7934" y="29012"/>
                  </a:cubicBezTo>
                  <a:close/>
                  <a:moveTo>
                    <a:pt x="7930" y="29022"/>
                  </a:moveTo>
                  <a:cubicBezTo>
                    <a:pt x="7930" y="29023"/>
                    <a:pt x="7930" y="29024"/>
                    <a:pt x="7929" y="29025"/>
                  </a:cubicBezTo>
                  <a:lnTo>
                    <a:pt x="7929" y="29025"/>
                  </a:lnTo>
                  <a:cubicBezTo>
                    <a:pt x="7930" y="29024"/>
                    <a:pt x="7930" y="29023"/>
                    <a:pt x="7930" y="29022"/>
                  </a:cubicBezTo>
                  <a:close/>
                  <a:moveTo>
                    <a:pt x="6803" y="31110"/>
                  </a:moveTo>
                  <a:cubicBezTo>
                    <a:pt x="6802" y="31113"/>
                    <a:pt x="6801" y="31117"/>
                    <a:pt x="6800" y="31121"/>
                  </a:cubicBezTo>
                  <a:lnTo>
                    <a:pt x="6800" y="31121"/>
                  </a:lnTo>
                  <a:cubicBezTo>
                    <a:pt x="6801" y="31117"/>
                    <a:pt x="6802" y="31114"/>
                    <a:pt x="6803" y="31110"/>
                  </a:cubicBezTo>
                  <a:close/>
                  <a:moveTo>
                    <a:pt x="1224" y="33568"/>
                  </a:moveTo>
                  <a:cubicBezTo>
                    <a:pt x="1222" y="33572"/>
                    <a:pt x="1219" y="33576"/>
                    <a:pt x="1217" y="33580"/>
                  </a:cubicBezTo>
                  <a:lnTo>
                    <a:pt x="1217" y="33580"/>
                  </a:lnTo>
                  <a:cubicBezTo>
                    <a:pt x="1219" y="33576"/>
                    <a:pt x="1222" y="33573"/>
                    <a:pt x="1224" y="33568"/>
                  </a:cubicBezTo>
                  <a:close/>
                  <a:moveTo>
                    <a:pt x="3353" y="35777"/>
                  </a:moveTo>
                  <a:cubicBezTo>
                    <a:pt x="3353" y="35778"/>
                    <a:pt x="3353" y="35778"/>
                    <a:pt x="3353" y="35779"/>
                  </a:cubicBezTo>
                  <a:cubicBezTo>
                    <a:pt x="3353" y="35778"/>
                    <a:pt x="3353" y="35778"/>
                    <a:pt x="3353" y="35777"/>
                  </a:cubicBezTo>
                  <a:close/>
                  <a:moveTo>
                    <a:pt x="398" y="37744"/>
                  </a:moveTo>
                  <a:cubicBezTo>
                    <a:pt x="398" y="37746"/>
                    <a:pt x="398" y="37747"/>
                    <a:pt x="399" y="37748"/>
                  </a:cubicBezTo>
                  <a:cubicBezTo>
                    <a:pt x="399" y="37747"/>
                    <a:pt x="398" y="37746"/>
                    <a:pt x="398" y="37744"/>
                  </a:cubicBezTo>
                  <a:close/>
                  <a:moveTo>
                    <a:pt x="3209" y="39432"/>
                  </a:moveTo>
                  <a:cubicBezTo>
                    <a:pt x="3209" y="39433"/>
                    <a:pt x="3209" y="39433"/>
                    <a:pt x="3209" y="39433"/>
                  </a:cubicBezTo>
                  <a:cubicBezTo>
                    <a:pt x="3209" y="39433"/>
                    <a:pt x="3209" y="39433"/>
                    <a:pt x="3209" y="39432"/>
                  </a:cubicBezTo>
                  <a:close/>
                  <a:moveTo>
                    <a:pt x="4351" y="359"/>
                  </a:moveTo>
                  <a:cubicBezTo>
                    <a:pt x="4359" y="359"/>
                    <a:pt x="4367" y="359"/>
                    <a:pt x="4375" y="359"/>
                  </a:cubicBezTo>
                  <a:cubicBezTo>
                    <a:pt x="4398" y="360"/>
                    <a:pt x="4421" y="363"/>
                    <a:pt x="4443" y="365"/>
                  </a:cubicBezTo>
                  <a:cubicBezTo>
                    <a:pt x="4469" y="371"/>
                    <a:pt x="4494" y="377"/>
                    <a:pt x="4518" y="385"/>
                  </a:cubicBezTo>
                  <a:cubicBezTo>
                    <a:pt x="4517" y="384"/>
                    <a:pt x="4516" y="384"/>
                    <a:pt x="4515" y="382"/>
                  </a:cubicBezTo>
                  <a:lnTo>
                    <a:pt x="4515" y="382"/>
                  </a:lnTo>
                  <a:cubicBezTo>
                    <a:pt x="4538" y="391"/>
                    <a:pt x="4562" y="399"/>
                    <a:pt x="4586" y="409"/>
                  </a:cubicBezTo>
                  <a:cubicBezTo>
                    <a:pt x="4618" y="424"/>
                    <a:pt x="4648" y="441"/>
                    <a:pt x="4679" y="457"/>
                  </a:cubicBezTo>
                  <a:lnTo>
                    <a:pt x="4678" y="457"/>
                  </a:lnTo>
                  <a:cubicBezTo>
                    <a:pt x="4704" y="474"/>
                    <a:pt x="4730" y="491"/>
                    <a:pt x="4754" y="510"/>
                  </a:cubicBezTo>
                  <a:cubicBezTo>
                    <a:pt x="4777" y="530"/>
                    <a:pt x="4800" y="550"/>
                    <a:pt x="4822" y="572"/>
                  </a:cubicBezTo>
                  <a:cubicBezTo>
                    <a:pt x="4857" y="610"/>
                    <a:pt x="4890" y="648"/>
                    <a:pt x="4923" y="688"/>
                  </a:cubicBezTo>
                  <a:cubicBezTo>
                    <a:pt x="4927" y="693"/>
                    <a:pt x="4930" y="697"/>
                    <a:pt x="4932" y="702"/>
                  </a:cubicBezTo>
                  <a:cubicBezTo>
                    <a:pt x="4929" y="699"/>
                    <a:pt x="4927" y="696"/>
                    <a:pt x="4924" y="692"/>
                  </a:cubicBezTo>
                  <a:lnTo>
                    <a:pt x="4924" y="692"/>
                  </a:lnTo>
                  <a:cubicBezTo>
                    <a:pt x="4945" y="722"/>
                    <a:pt x="4965" y="752"/>
                    <a:pt x="4983" y="782"/>
                  </a:cubicBezTo>
                  <a:cubicBezTo>
                    <a:pt x="4983" y="781"/>
                    <a:pt x="4981" y="779"/>
                    <a:pt x="4981" y="778"/>
                  </a:cubicBezTo>
                  <a:lnTo>
                    <a:pt x="4981" y="778"/>
                  </a:lnTo>
                  <a:cubicBezTo>
                    <a:pt x="4983" y="781"/>
                    <a:pt x="4985" y="785"/>
                    <a:pt x="4987" y="788"/>
                  </a:cubicBezTo>
                  <a:cubicBezTo>
                    <a:pt x="4988" y="790"/>
                    <a:pt x="4990" y="793"/>
                    <a:pt x="4991" y="795"/>
                  </a:cubicBezTo>
                  <a:cubicBezTo>
                    <a:pt x="4990" y="793"/>
                    <a:pt x="4988" y="791"/>
                    <a:pt x="4987" y="790"/>
                  </a:cubicBezTo>
                  <a:lnTo>
                    <a:pt x="4987" y="790"/>
                  </a:lnTo>
                  <a:cubicBezTo>
                    <a:pt x="5042" y="891"/>
                    <a:pt x="5091" y="996"/>
                    <a:pt x="5135" y="1103"/>
                  </a:cubicBezTo>
                  <a:cubicBezTo>
                    <a:pt x="5162" y="1183"/>
                    <a:pt x="5188" y="1263"/>
                    <a:pt x="5210" y="1344"/>
                  </a:cubicBezTo>
                  <a:lnTo>
                    <a:pt x="5210" y="1343"/>
                  </a:lnTo>
                  <a:cubicBezTo>
                    <a:pt x="5226" y="1410"/>
                    <a:pt x="5241" y="1475"/>
                    <a:pt x="5253" y="1544"/>
                  </a:cubicBezTo>
                  <a:cubicBezTo>
                    <a:pt x="5266" y="1612"/>
                    <a:pt x="5272" y="1679"/>
                    <a:pt x="5283" y="1746"/>
                  </a:cubicBezTo>
                  <a:cubicBezTo>
                    <a:pt x="5295" y="1898"/>
                    <a:pt x="5309" y="2051"/>
                    <a:pt x="5314" y="2205"/>
                  </a:cubicBezTo>
                  <a:cubicBezTo>
                    <a:pt x="5320" y="2378"/>
                    <a:pt x="5322" y="2552"/>
                    <a:pt x="5320" y="2725"/>
                  </a:cubicBezTo>
                  <a:cubicBezTo>
                    <a:pt x="5319" y="2867"/>
                    <a:pt x="5315" y="3009"/>
                    <a:pt x="5319" y="3151"/>
                  </a:cubicBezTo>
                  <a:cubicBezTo>
                    <a:pt x="5323" y="3324"/>
                    <a:pt x="5332" y="3497"/>
                    <a:pt x="5344" y="3669"/>
                  </a:cubicBezTo>
                  <a:cubicBezTo>
                    <a:pt x="5394" y="4425"/>
                    <a:pt x="5558" y="5166"/>
                    <a:pt x="5746" y="5896"/>
                  </a:cubicBezTo>
                  <a:cubicBezTo>
                    <a:pt x="5841" y="6263"/>
                    <a:pt x="5952" y="6625"/>
                    <a:pt x="6098" y="6977"/>
                  </a:cubicBezTo>
                  <a:cubicBezTo>
                    <a:pt x="6234" y="7310"/>
                    <a:pt x="6377" y="7640"/>
                    <a:pt x="6514" y="7975"/>
                  </a:cubicBezTo>
                  <a:cubicBezTo>
                    <a:pt x="6513" y="7974"/>
                    <a:pt x="6513" y="7973"/>
                    <a:pt x="6512" y="7971"/>
                  </a:cubicBezTo>
                  <a:lnTo>
                    <a:pt x="6512" y="7971"/>
                  </a:lnTo>
                  <a:cubicBezTo>
                    <a:pt x="6607" y="8210"/>
                    <a:pt x="6701" y="8449"/>
                    <a:pt x="6779" y="8694"/>
                  </a:cubicBezTo>
                  <a:cubicBezTo>
                    <a:pt x="6863" y="8959"/>
                    <a:pt x="6939" y="9228"/>
                    <a:pt x="7010" y="9497"/>
                  </a:cubicBezTo>
                  <a:cubicBezTo>
                    <a:pt x="7060" y="9702"/>
                    <a:pt x="7107" y="9907"/>
                    <a:pt x="7149" y="10112"/>
                  </a:cubicBezTo>
                  <a:cubicBezTo>
                    <a:pt x="7186" y="10303"/>
                    <a:pt x="7216" y="10494"/>
                    <a:pt x="7243" y="10686"/>
                  </a:cubicBezTo>
                  <a:cubicBezTo>
                    <a:pt x="7275" y="10962"/>
                    <a:pt x="7299" y="11237"/>
                    <a:pt x="7315" y="11516"/>
                  </a:cubicBezTo>
                  <a:cubicBezTo>
                    <a:pt x="7322" y="11654"/>
                    <a:pt x="7330" y="11794"/>
                    <a:pt x="7334" y="11933"/>
                  </a:cubicBezTo>
                  <a:cubicBezTo>
                    <a:pt x="7338" y="12061"/>
                    <a:pt x="7341" y="12190"/>
                    <a:pt x="7341" y="12318"/>
                  </a:cubicBezTo>
                  <a:cubicBezTo>
                    <a:pt x="7333" y="12536"/>
                    <a:pt x="7324" y="12753"/>
                    <a:pt x="7304" y="12971"/>
                  </a:cubicBezTo>
                  <a:cubicBezTo>
                    <a:pt x="7285" y="13192"/>
                    <a:pt x="7254" y="13413"/>
                    <a:pt x="7220" y="13632"/>
                  </a:cubicBezTo>
                  <a:lnTo>
                    <a:pt x="7220" y="13632"/>
                  </a:lnTo>
                  <a:cubicBezTo>
                    <a:pt x="7221" y="13628"/>
                    <a:pt x="7222" y="13623"/>
                    <a:pt x="7223" y="13619"/>
                  </a:cubicBezTo>
                  <a:lnTo>
                    <a:pt x="7223" y="13619"/>
                  </a:lnTo>
                  <a:cubicBezTo>
                    <a:pt x="7175" y="13890"/>
                    <a:pt x="7128" y="14160"/>
                    <a:pt x="7080" y="14431"/>
                  </a:cubicBezTo>
                  <a:cubicBezTo>
                    <a:pt x="7033" y="14686"/>
                    <a:pt x="6987" y="14941"/>
                    <a:pt x="6932" y="15193"/>
                  </a:cubicBezTo>
                  <a:cubicBezTo>
                    <a:pt x="6815" y="15717"/>
                    <a:pt x="6702" y="16242"/>
                    <a:pt x="6550" y="16756"/>
                  </a:cubicBezTo>
                  <a:cubicBezTo>
                    <a:pt x="6553" y="16750"/>
                    <a:pt x="6554" y="16742"/>
                    <a:pt x="6557" y="16735"/>
                  </a:cubicBezTo>
                  <a:lnTo>
                    <a:pt x="6557" y="16735"/>
                  </a:lnTo>
                  <a:cubicBezTo>
                    <a:pt x="6470" y="17017"/>
                    <a:pt x="6381" y="17299"/>
                    <a:pt x="6322" y="17588"/>
                  </a:cubicBezTo>
                  <a:cubicBezTo>
                    <a:pt x="6288" y="17750"/>
                    <a:pt x="6257" y="17910"/>
                    <a:pt x="6224" y="18072"/>
                  </a:cubicBezTo>
                  <a:cubicBezTo>
                    <a:pt x="6195" y="18216"/>
                    <a:pt x="6164" y="18360"/>
                    <a:pt x="6136" y="18504"/>
                  </a:cubicBezTo>
                  <a:cubicBezTo>
                    <a:pt x="6025" y="19080"/>
                    <a:pt x="5962" y="19668"/>
                    <a:pt x="5973" y="20255"/>
                  </a:cubicBezTo>
                  <a:cubicBezTo>
                    <a:pt x="5980" y="20606"/>
                    <a:pt x="6027" y="20954"/>
                    <a:pt x="6114" y="21294"/>
                  </a:cubicBezTo>
                  <a:cubicBezTo>
                    <a:pt x="6161" y="21476"/>
                    <a:pt x="6209" y="21658"/>
                    <a:pt x="6269" y="21837"/>
                  </a:cubicBezTo>
                  <a:cubicBezTo>
                    <a:pt x="6324" y="22008"/>
                    <a:pt x="6381" y="22180"/>
                    <a:pt x="6441" y="22349"/>
                  </a:cubicBezTo>
                  <a:cubicBezTo>
                    <a:pt x="6567" y="22709"/>
                    <a:pt x="6714" y="23058"/>
                    <a:pt x="6867" y="23407"/>
                  </a:cubicBezTo>
                  <a:cubicBezTo>
                    <a:pt x="7011" y="23738"/>
                    <a:pt x="7181" y="24060"/>
                    <a:pt x="7321" y="24394"/>
                  </a:cubicBezTo>
                  <a:cubicBezTo>
                    <a:pt x="7409" y="24623"/>
                    <a:pt x="7483" y="24856"/>
                    <a:pt x="7560" y="25090"/>
                  </a:cubicBezTo>
                  <a:cubicBezTo>
                    <a:pt x="7632" y="25310"/>
                    <a:pt x="7710" y="25528"/>
                    <a:pt x="7773" y="25752"/>
                  </a:cubicBezTo>
                  <a:cubicBezTo>
                    <a:pt x="7806" y="25884"/>
                    <a:pt x="7837" y="26018"/>
                    <a:pt x="7860" y="26153"/>
                  </a:cubicBezTo>
                  <a:cubicBezTo>
                    <a:pt x="7883" y="26296"/>
                    <a:pt x="7905" y="26441"/>
                    <a:pt x="7925" y="26586"/>
                  </a:cubicBezTo>
                  <a:cubicBezTo>
                    <a:pt x="7935" y="26691"/>
                    <a:pt x="7946" y="26796"/>
                    <a:pt x="7952" y="26905"/>
                  </a:cubicBezTo>
                  <a:cubicBezTo>
                    <a:pt x="7957" y="26999"/>
                    <a:pt x="7952" y="27091"/>
                    <a:pt x="7951" y="27185"/>
                  </a:cubicBezTo>
                  <a:cubicBezTo>
                    <a:pt x="7942" y="27292"/>
                    <a:pt x="7937" y="27400"/>
                    <a:pt x="7924" y="27506"/>
                  </a:cubicBezTo>
                  <a:cubicBezTo>
                    <a:pt x="7908" y="27631"/>
                    <a:pt x="7893" y="27755"/>
                    <a:pt x="7876" y="27878"/>
                  </a:cubicBezTo>
                  <a:cubicBezTo>
                    <a:pt x="7846" y="28049"/>
                    <a:pt x="7818" y="28219"/>
                    <a:pt x="7785" y="28388"/>
                  </a:cubicBezTo>
                  <a:cubicBezTo>
                    <a:pt x="7772" y="28447"/>
                    <a:pt x="7761" y="28506"/>
                    <a:pt x="7746" y="28564"/>
                  </a:cubicBezTo>
                  <a:cubicBezTo>
                    <a:pt x="7732" y="28609"/>
                    <a:pt x="7716" y="28653"/>
                    <a:pt x="7698" y="28696"/>
                  </a:cubicBezTo>
                  <a:cubicBezTo>
                    <a:pt x="7700" y="28694"/>
                    <a:pt x="7700" y="28693"/>
                    <a:pt x="7701" y="28693"/>
                  </a:cubicBezTo>
                  <a:lnTo>
                    <a:pt x="7701" y="28693"/>
                  </a:lnTo>
                  <a:cubicBezTo>
                    <a:pt x="7698" y="28698"/>
                    <a:pt x="7695" y="28704"/>
                    <a:pt x="7694" y="28709"/>
                  </a:cubicBezTo>
                  <a:cubicBezTo>
                    <a:pt x="7693" y="28711"/>
                    <a:pt x="7692" y="28713"/>
                    <a:pt x="7691" y="28715"/>
                  </a:cubicBezTo>
                  <a:lnTo>
                    <a:pt x="7691" y="28713"/>
                  </a:lnTo>
                  <a:cubicBezTo>
                    <a:pt x="7606" y="28900"/>
                    <a:pt x="7522" y="29086"/>
                    <a:pt x="7442" y="29274"/>
                  </a:cubicBezTo>
                  <a:lnTo>
                    <a:pt x="7441" y="29273"/>
                  </a:lnTo>
                  <a:cubicBezTo>
                    <a:pt x="7362" y="29455"/>
                    <a:pt x="7308" y="29643"/>
                    <a:pt x="7246" y="29831"/>
                  </a:cubicBezTo>
                  <a:cubicBezTo>
                    <a:pt x="7210" y="29943"/>
                    <a:pt x="7168" y="30053"/>
                    <a:pt x="7121" y="30161"/>
                  </a:cubicBezTo>
                  <a:cubicBezTo>
                    <a:pt x="7076" y="30260"/>
                    <a:pt x="7032" y="30360"/>
                    <a:pt x="6998" y="30463"/>
                  </a:cubicBezTo>
                  <a:cubicBezTo>
                    <a:pt x="6921" y="30683"/>
                    <a:pt x="6862" y="30909"/>
                    <a:pt x="6797" y="31132"/>
                  </a:cubicBezTo>
                  <a:cubicBezTo>
                    <a:pt x="6798" y="31129"/>
                    <a:pt x="6799" y="31125"/>
                    <a:pt x="6800" y="31121"/>
                  </a:cubicBezTo>
                  <a:lnTo>
                    <a:pt x="6800" y="31121"/>
                  </a:lnTo>
                  <a:cubicBezTo>
                    <a:pt x="6774" y="31207"/>
                    <a:pt x="6746" y="31293"/>
                    <a:pt x="6717" y="31378"/>
                  </a:cubicBezTo>
                  <a:cubicBezTo>
                    <a:pt x="6656" y="31550"/>
                    <a:pt x="6578" y="31713"/>
                    <a:pt x="6509" y="31879"/>
                  </a:cubicBezTo>
                  <a:cubicBezTo>
                    <a:pt x="6441" y="32037"/>
                    <a:pt x="6378" y="32197"/>
                    <a:pt x="6321" y="32361"/>
                  </a:cubicBezTo>
                  <a:cubicBezTo>
                    <a:pt x="6263" y="32528"/>
                    <a:pt x="6207" y="32695"/>
                    <a:pt x="6158" y="32864"/>
                  </a:cubicBezTo>
                  <a:cubicBezTo>
                    <a:pt x="6105" y="33044"/>
                    <a:pt x="6063" y="33226"/>
                    <a:pt x="6023" y="33409"/>
                  </a:cubicBezTo>
                  <a:cubicBezTo>
                    <a:pt x="5983" y="33598"/>
                    <a:pt x="5941" y="33788"/>
                    <a:pt x="5893" y="33974"/>
                  </a:cubicBezTo>
                  <a:cubicBezTo>
                    <a:pt x="5846" y="34161"/>
                    <a:pt x="5798" y="34346"/>
                    <a:pt x="5767" y="34535"/>
                  </a:cubicBezTo>
                  <a:cubicBezTo>
                    <a:pt x="5708" y="34898"/>
                    <a:pt x="5711" y="35269"/>
                    <a:pt x="5688" y="35633"/>
                  </a:cubicBezTo>
                  <a:cubicBezTo>
                    <a:pt x="5678" y="35799"/>
                    <a:pt x="5665" y="35967"/>
                    <a:pt x="5666" y="36134"/>
                  </a:cubicBezTo>
                  <a:cubicBezTo>
                    <a:pt x="5668" y="36234"/>
                    <a:pt x="5668" y="36333"/>
                    <a:pt x="5676" y="36431"/>
                  </a:cubicBezTo>
                  <a:cubicBezTo>
                    <a:pt x="5682" y="36511"/>
                    <a:pt x="5690" y="36592"/>
                    <a:pt x="5699" y="36671"/>
                  </a:cubicBezTo>
                  <a:cubicBezTo>
                    <a:pt x="5717" y="36856"/>
                    <a:pt x="5734" y="37039"/>
                    <a:pt x="5753" y="37223"/>
                  </a:cubicBezTo>
                  <a:cubicBezTo>
                    <a:pt x="5773" y="37407"/>
                    <a:pt x="5800" y="37594"/>
                    <a:pt x="5832" y="37778"/>
                  </a:cubicBezTo>
                  <a:cubicBezTo>
                    <a:pt x="5894" y="38137"/>
                    <a:pt x="5957" y="38498"/>
                    <a:pt x="6005" y="38862"/>
                  </a:cubicBezTo>
                  <a:cubicBezTo>
                    <a:pt x="6029" y="39047"/>
                    <a:pt x="6050" y="39232"/>
                    <a:pt x="6073" y="39417"/>
                  </a:cubicBezTo>
                  <a:cubicBezTo>
                    <a:pt x="6094" y="39590"/>
                    <a:pt x="6119" y="39761"/>
                    <a:pt x="6141" y="39932"/>
                  </a:cubicBezTo>
                  <a:cubicBezTo>
                    <a:pt x="6146" y="39994"/>
                    <a:pt x="6155" y="40055"/>
                    <a:pt x="6158" y="40117"/>
                  </a:cubicBezTo>
                  <a:cubicBezTo>
                    <a:pt x="6159" y="40174"/>
                    <a:pt x="6162" y="40233"/>
                    <a:pt x="6165" y="40291"/>
                  </a:cubicBezTo>
                  <a:cubicBezTo>
                    <a:pt x="6162" y="40374"/>
                    <a:pt x="6161" y="40457"/>
                    <a:pt x="6154" y="40541"/>
                  </a:cubicBezTo>
                  <a:cubicBezTo>
                    <a:pt x="6145" y="40618"/>
                    <a:pt x="6134" y="40693"/>
                    <a:pt x="6122" y="40769"/>
                  </a:cubicBezTo>
                  <a:cubicBezTo>
                    <a:pt x="6097" y="40895"/>
                    <a:pt x="6068" y="41022"/>
                    <a:pt x="6036" y="41149"/>
                  </a:cubicBezTo>
                  <a:cubicBezTo>
                    <a:pt x="6017" y="41211"/>
                    <a:pt x="5998" y="41273"/>
                    <a:pt x="5975" y="41334"/>
                  </a:cubicBezTo>
                  <a:cubicBezTo>
                    <a:pt x="5954" y="41388"/>
                    <a:pt x="5933" y="41441"/>
                    <a:pt x="5910" y="41494"/>
                  </a:cubicBezTo>
                  <a:lnTo>
                    <a:pt x="5911" y="41493"/>
                  </a:lnTo>
                  <a:lnTo>
                    <a:pt x="5911" y="41493"/>
                  </a:lnTo>
                  <a:cubicBezTo>
                    <a:pt x="5911" y="41494"/>
                    <a:pt x="5910" y="41494"/>
                    <a:pt x="5910" y="41495"/>
                  </a:cubicBezTo>
                  <a:lnTo>
                    <a:pt x="5908" y="41497"/>
                  </a:lnTo>
                  <a:cubicBezTo>
                    <a:pt x="5908" y="41497"/>
                    <a:pt x="5908" y="41498"/>
                    <a:pt x="5907" y="41498"/>
                  </a:cubicBezTo>
                  <a:lnTo>
                    <a:pt x="5907" y="41499"/>
                  </a:lnTo>
                  <a:cubicBezTo>
                    <a:pt x="5907" y="41500"/>
                    <a:pt x="5906" y="41501"/>
                    <a:pt x="5905" y="41501"/>
                  </a:cubicBezTo>
                  <a:cubicBezTo>
                    <a:pt x="5905" y="41502"/>
                    <a:pt x="5905" y="41504"/>
                    <a:pt x="5904" y="41506"/>
                  </a:cubicBezTo>
                  <a:cubicBezTo>
                    <a:pt x="5889" y="41534"/>
                    <a:pt x="5872" y="41565"/>
                    <a:pt x="5855" y="41595"/>
                  </a:cubicBezTo>
                  <a:cubicBezTo>
                    <a:pt x="5828" y="41645"/>
                    <a:pt x="5798" y="41691"/>
                    <a:pt x="5765" y="41738"/>
                  </a:cubicBezTo>
                  <a:cubicBezTo>
                    <a:pt x="5734" y="41784"/>
                    <a:pt x="5700" y="41827"/>
                    <a:pt x="5665" y="41870"/>
                  </a:cubicBezTo>
                  <a:cubicBezTo>
                    <a:pt x="5623" y="41918"/>
                    <a:pt x="5577" y="41966"/>
                    <a:pt x="5532" y="42013"/>
                  </a:cubicBezTo>
                  <a:cubicBezTo>
                    <a:pt x="5483" y="42054"/>
                    <a:pt x="5434" y="42096"/>
                    <a:pt x="5383" y="42136"/>
                  </a:cubicBezTo>
                  <a:cubicBezTo>
                    <a:pt x="5337" y="42167"/>
                    <a:pt x="5289" y="42197"/>
                    <a:pt x="5239" y="42227"/>
                  </a:cubicBezTo>
                  <a:cubicBezTo>
                    <a:pt x="5192" y="42249"/>
                    <a:pt x="5144" y="42268"/>
                    <a:pt x="5097" y="42289"/>
                  </a:cubicBezTo>
                  <a:cubicBezTo>
                    <a:pt x="5045" y="42306"/>
                    <a:pt x="4996" y="42322"/>
                    <a:pt x="4943" y="42336"/>
                  </a:cubicBezTo>
                  <a:cubicBezTo>
                    <a:pt x="4866" y="42350"/>
                    <a:pt x="4791" y="42363"/>
                    <a:pt x="4714" y="42372"/>
                  </a:cubicBezTo>
                  <a:cubicBezTo>
                    <a:pt x="4681" y="42376"/>
                    <a:pt x="4648" y="42377"/>
                    <a:pt x="4614" y="42379"/>
                  </a:cubicBezTo>
                  <a:cubicBezTo>
                    <a:pt x="4607" y="42364"/>
                    <a:pt x="4599" y="42351"/>
                    <a:pt x="4588" y="42339"/>
                  </a:cubicBezTo>
                  <a:cubicBezTo>
                    <a:pt x="4560" y="42296"/>
                    <a:pt x="4528" y="42255"/>
                    <a:pt x="4497" y="42214"/>
                  </a:cubicBezTo>
                  <a:cubicBezTo>
                    <a:pt x="4453" y="42148"/>
                    <a:pt x="4406" y="42084"/>
                    <a:pt x="4362" y="42020"/>
                  </a:cubicBezTo>
                  <a:cubicBezTo>
                    <a:pt x="4262" y="41867"/>
                    <a:pt x="4166" y="41714"/>
                    <a:pt x="4075" y="41554"/>
                  </a:cubicBezTo>
                  <a:cubicBezTo>
                    <a:pt x="3991" y="41405"/>
                    <a:pt x="3913" y="41252"/>
                    <a:pt x="3835" y="41100"/>
                  </a:cubicBezTo>
                  <a:lnTo>
                    <a:pt x="3835" y="41100"/>
                  </a:lnTo>
                  <a:cubicBezTo>
                    <a:pt x="3839" y="41108"/>
                    <a:pt x="3843" y="41115"/>
                    <a:pt x="3847" y="41121"/>
                  </a:cubicBezTo>
                  <a:cubicBezTo>
                    <a:pt x="3756" y="40941"/>
                    <a:pt x="3668" y="40757"/>
                    <a:pt x="3585" y="40572"/>
                  </a:cubicBezTo>
                  <a:cubicBezTo>
                    <a:pt x="3507" y="40399"/>
                    <a:pt x="3440" y="40222"/>
                    <a:pt x="3375" y="40043"/>
                  </a:cubicBezTo>
                  <a:cubicBezTo>
                    <a:pt x="3342" y="39941"/>
                    <a:pt x="3309" y="39840"/>
                    <a:pt x="3283" y="39736"/>
                  </a:cubicBezTo>
                  <a:cubicBezTo>
                    <a:pt x="3257" y="39638"/>
                    <a:pt x="3234" y="39542"/>
                    <a:pt x="3210" y="39443"/>
                  </a:cubicBezTo>
                  <a:lnTo>
                    <a:pt x="3210" y="39442"/>
                  </a:lnTo>
                  <a:cubicBezTo>
                    <a:pt x="3209" y="39438"/>
                    <a:pt x="3209" y="39435"/>
                    <a:pt x="3208" y="39431"/>
                  </a:cubicBezTo>
                  <a:lnTo>
                    <a:pt x="3208" y="39431"/>
                  </a:lnTo>
                  <a:cubicBezTo>
                    <a:pt x="3209" y="39431"/>
                    <a:pt x="3209" y="39432"/>
                    <a:pt x="3209" y="39432"/>
                  </a:cubicBezTo>
                  <a:lnTo>
                    <a:pt x="3209" y="39432"/>
                  </a:lnTo>
                  <a:cubicBezTo>
                    <a:pt x="3191" y="39334"/>
                    <a:pt x="3175" y="39241"/>
                    <a:pt x="3164" y="39143"/>
                  </a:cubicBezTo>
                  <a:cubicBezTo>
                    <a:pt x="3153" y="39049"/>
                    <a:pt x="3145" y="38959"/>
                    <a:pt x="3137" y="38865"/>
                  </a:cubicBezTo>
                  <a:lnTo>
                    <a:pt x="3137" y="38875"/>
                  </a:lnTo>
                  <a:cubicBezTo>
                    <a:pt x="3137" y="38867"/>
                    <a:pt x="3136" y="38859"/>
                    <a:pt x="3135" y="38851"/>
                  </a:cubicBezTo>
                  <a:cubicBezTo>
                    <a:pt x="3125" y="38651"/>
                    <a:pt x="3115" y="38451"/>
                    <a:pt x="3111" y="38252"/>
                  </a:cubicBezTo>
                  <a:cubicBezTo>
                    <a:pt x="3107" y="38057"/>
                    <a:pt x="3113" y="37862"/>
                    <a:pt x="3123" y="37667"/>
                  </a:cubicBezTo>
                  <a:cubicBezTo>
                    <a:pt x="3148" y="37329"/>
                    <a:pt x="3177" y="36993"/>
                    <a:pt x="3212" y="36655"/>
                  </a:cubicBezTo>
                  <a:cubicBezTo>
                    <a:pt x="3227" y="36514"/>
                    <a:pt x="3246" y="36371"/>
                    <a:pt x="3269" y="36231"/>
                  </a:cubicBezTo>
                  <a:cubicBezTo>
                    <a:pt x="3295" y="36072"/>
                    <a:pt x="3325" y="35914"/>
                    <a:pt x="3357" y="35756"/>
                  </a:cubicBezTo>
                  <a:lnTo>
                    <a:pt x="3357" y="35756"/>
                  </a:lnTo>
                  <a:cubicBezTo>
                    <a:pt x="3356" y="35764"/>
                    <a:pt x="3355" y="35770"/>
                    <a:pt x="3353" y="35777"/>
                  </a:cubicBezTo>
                  <a:lnTo>
                    <a:pt x="3353" y="35777"/>
                  </a:lnTo>
                  <a:cubicBezTo>
                    <a:pt x="3422" y="35499"/>
                    <a:pt x="3495" y="35224"/>
                    <a:pt x="3584" y="34951"/>
                  </a:cubicBezTo>
                  <a:cubicBezTo>
                    <a:pt x="3675" y="34671"/>
                    <a:pt x="3772" y="34391"/>
                    <a:pt x="3866" y="34113"/>
                  </a:cubicBezTo>
                  <a:cubicBezTo>
                    <a:pt x="4046" y="33571"/>
                    <a:pt x="4176" y="33015"/>
                    <a:pt x="4343" y="32469"/>
                  </a:cubicBezTo>
                  <a:cubicBezTo>
                    <a:pt x="4455" y="32107"/>
                    <a:pt x="4587" y="31750"/>
                    <a:pt x="4707" y="31389"/>
                  </a:cubicBezTo>
                  <a:cubicBezTo>
                    <a:pt x="4765" y="31210"/>
                    <a:pt x="4812" y="31027"/>
                    <a:pt x="4859" y="30844"/>
                  </a:cubicBezTo>
                  <a:cubicBezTo>
                    <a:pt x="4904" y="30665"/>
                    <a:pt x="4951" y="30488"/>
                    <a:pt x="5003" y="30311"/>
                  </a:cubicBezTo>
                  <a:cubicBezTo>
                    <a:pt x="5030" y="30216"/>
                    <a:pt x="5058" y="30121"/>
                    <a:pt x="5083" y="30025"/>
                  </a:cubicBezTo>
                  <a:cubicBezTo>
                    <a:pt x="5104" y="29946"/>
                    <a:pt x="5118" y="29866"/>
                    <a:pt x="5132" y="29785"/>
                  </a:cubicBezTo>
                  <a:cubicBezTo>
                    <a:pt x="5162" y="29597"/>
                    <a:pt x="5189" y="29409"/>
                    <a:pt x="5208" y="29220"/>
                  </a:cubicBezTo>
                  <a:cubicBezTo>
                    <a:pt x="5224" y="29035"/>
                    <a:pt x="5234" y="28852"/>
                    <a:pt x="5241" y="28668"/>
                  </a:cubicBezTo>
                  <a:cubicBezTo>
                    <a:pt x="5247" y="28501"/>
                    <a:pt x="5247" y="28332"/>
                    <a:pt x="5256" y="28165"/>
                  </a:cubicBezTo>
                  <a:cubicBezTo>
                    <a:pt x="5269" y="28008"/>
                    <a:pt x="5287" y="27849"/>
                    <a:pt x="5292" y="27691"/>
                  </a:cubicBezTo>
                  <a:cubicBezTo>
                    <a:pt x="5298" y="27544"/>
                    <a:pt x="5291" y="27398"/>
                    <a:pt x="5275" y="27252"/>
                  </a:cubicBezTo>
                  <a:cubicBezTo>
                    <a:pt x="5258" y="27100"/>
                    <a:pt x="5234" y="26949"/>
                    <a:pt x="5214" y="26798"/>
                  </a:cubicBezTo>
                  <a:cubicBezTo>
                    <a:pt x="5195" y="26653"/>
                    <a:pt x="5177" y="26507"/>
                    <a:pt x="5158" y="26363"/>
                  </a:cubicBezTo>
                  <a:cubicBezTo>
                    <a:pt x="5117" y="26037"/>
                    <a:pt x="5065" y="25715"/>
                    <a:pt x="4990" y="25396"/>
                  </a:cubicBezTo>
                  <a:cubicBezTo>
                    <a:pt x="4908" y="25041"/>
                    <a:pt x="4803" y="24694"/>
                    <a:pt x="4698" y="24346"/>
                  </a:cubicBezTo>
                  <a:cubicBezTo>
                    <a:pt x="4593" y="24007"/>
                    <a:pt x="4468" y="23679"/>
                    <a:pt x="4349" y="23344"/>
                  </a:cubicBezTo>
                  <a:cubicBezTo>
                    <a:pt x="4288" y="23169"/>
                    <a:pt x="4225" y="22995"/>
                    <a:pt x="4158" y="22822"/>
                  </a:cubicBezTo>
                  <a:cubicBezTo>
                    <a:pt x="4092" y="22646"/>
                    <a:pt x="4024" y="22472"/>
                    <a:pt x="3962" y="22297"/>
                  </a:cubicBezTo>
                  <a:lnTo>
                    <a:pt x="3962" y="22297"/>
                  </a:lnTo>
                  <a:lnTo>
                    <a:pt x="3970" y="22318"/>
                  </a:lnTo>
                  <a:cubicBezTo>
                    <a:pt x="3876" y="22021"/>
                    <a:pt x="3798" y="21723"/>
                    <a:pt x="3733" y="21419"/>
                  </a:cubicBezTo>
                  <a:lnTo>
                    <a:pt x="3733" y="21419"/>
                  </a:lnTo>
                  <a:lnTo>
                    <a:pt x="3734" y="21421"/>
                  </a:lnTo>
                  <a:cubicBezTo>
                    <a:pt x="3702" y="21256"/>
                    <a:pt x="3674" y="21090"/>
                    <a:pt x="3650" y="20924"/>
                  </a:cubicBezTo>
                  <a:cubicBezTo>
                    <a:pt x="3626" y="20762"/>
                    <a:pt x="3612" y="20598"/>
                    <a:pt x="3598" y="20436"/>
                  </a:cubicBezTo>
                  <a:cubicBezTo>
                    <a:pt x="3578" y="20100"/>
                    <a:pt x="3564" y="19768"/>
                    <a:pt x="3575" y="19433"/>
                  </a:cubicBezTo>
                  <a:lnTo>
                    <a:pt x="3575" y="19433"/>
                  </a:lnTo>
                  <a:cubicBezTo>
                    <a:pt x="3575" y="19433"/>
                    <a:pt x="3574" y="19435"/>
                    <a:pt x="3574" y="19436"/>
                  </a:cubicBezTo>
                  <a:lnTo>
                    <a:pt x="3574" y="19436"/>
                  </a:lnTo>
                  <a:cubicBezTo>
                    <a:pt x="3576" y="19431"/>
                    <a:pt x="3576" y="19425"/>
                    <a:pt x="3576" y="19420"/>
                  </a:cubicBezTo>
                  <a:lnTo>
                    <a:pt x="3576" y="19417"/>
                  </a:lnTo>
                  <a:cubicBezTo>
                    <a:pt x="3582" y="19329"/>
                    <a:pt x="3586" y="19241"/>
                    <a:pt x="3601" y="19155"/>
                  </a:cubicBezTo>
                  <a:cubicBezTo>
                    <a:pt x="3615" y="19069"/>
                    <a:pt x="3630" y="18982"/>
                    <a:pt x="3647" y="18896"/>
                  </a:cubicBezTo>
                  <a:cubicBezTo>
                    <a:pt x="3692" y="18707"/>
                    <a:pt x="3738" y="18520"/>
                    <a:pt x="3786" y="18331"/>
                  </a:cubicBezTo>
                  <a:cubicBezTo>
                    <a:pt x="3834" y="18135"/>
                    <a:pt x="3876" y="17939"/>
                    <a:pt x="3917" y="17740"/>
                  </a:cubicBezTo>
                  <a:lnTo>
                    <a:pt x="3917" y="17740"/>
                  </a:lnTo>
                  <a:cubicBezTo>
                    <a:pt x="3915" y="17747"/>
                    <a:pt x="3913" y="17756"/>
                    <a:pt x="3912" y="17763"/>
                  </a:cubicBezTo>
                  <a:cubicBezTo>
                    <a:pt x="3942" y="17627"/>
                    <a:pt x="3974" y="17493"/>
                    <a:pt x="4014" y="17359"/>
                  </a:cubicBezTo>
                  <a:cubicBezTo>
                    <a:pt x="4055" y="17226"/>
                    <a:pt x="4098" y="17089"/>
                    <a:pt x="4141" y="16956"/>
                  </a:cubicBezTo>
                  <a:cubicBezTo>
                    <a:pt x="4218" y="16712"/>
                    <a:pt x="4296" y="16467"/>
                    <a:pt x="4349" y="16219"/>
                  </a:cubicBezTo>
                  <a:cubicBezTo>
                    <a:pt x="4405" y="15962"/>
                    <a:pt x="4454" y="15702"/>
                    <a:pt x="4505" y="15444"/>
                  </a:cubicBezTo>
                  <a:cubicBezTo>
                    <a:pt x="4519" y="15364"/>
                    <a:pt x="4535" y="15283"/>
                    <a:pt x="4551" y="15203"/>
                  </a:cubicBezTo>
                  <a:cubicBezTo>
                    <a:pt x="4557" y="15147"/>
                    <a:pt x="4568" y="15091"/>
                    <a:pt x="4582" y="15037"/>
                  </a:cubicBezTo>
                  <a:lnTo>
                    <a:pt x="4585" y="15018"/>
                  </a:lnTo>
                  <a:cubicBezTo>
                    <a:pt x="4586" y="15012"/>
                    <a:pt x="4587" y="15005"/>
                    <a:pt x="4589" y="14999"/>
                  </a:cubicBezTo>
                  <a:cubicBezTo>
                    <a:pt x="4607" y="14917"/>
                    <a:pt x="4629" y="14838"/>
                    <a:pt x="4653" y="14756"/>
                  </a:cubicBezTo>
                  <a:cubicBezTo>
                    <a:pt x="4677" y="14679"/>
                    <a:pt x="4699" y="14601"/>
                    <a:pt x="4723" y="14521"/>
                  </a:cubicBezTo>
                  <a:cubicBezTo>
                    <a:pt x="4726" y="14508"/>
                    <a:pt x="4731" y="14494"/>
                    <a:pt x="4734" y="14482"/>
                  </a:cubicBezTo>
                  <a:cubicBezTo>
                    <a:pt x="4778" y="14327"/>
                    <a:pt x="4827" y="14172"/>
                    <a:pt x="4873" y="14016"/>
                  </a:cubicBezTo>
                  <a:cubicBezTo>
                    <a:pt x="4883" y="13980"/>
                    <a:pt x="4892" y="13944"/>
                    <a:pt x="4901" y="13906"/>
                  </a:cubicBezTo>
                  <a:cubicBezTo>
                    <a:pt x="4927" y="13794"/>
                    <a:pt x="4950" y="13684"/>
                    <a:pt x="4968" y="13571"/>
                  </a:cubicBezTo>
                  <a:cubicBezTo>
                    <a:pt x="5004" y="13344"/>
                    <a:pt x="5016" y="13113"/>
                    <a:pt x="5025" y="12884"/>
                  </a:cubicBezTo>
                  <a:cubicBezTo>
                    <a:pt x="5040" y="12519"/>
                    <a:pt x="5039" y="12153"/>
                    <a:pt x="5028" y="11786"/>
                  </a:cubicBezTo>
                  <a:cubicBezTo>
                    <a:pt x="5017" y="11423"/>
                    <a:pt x="4995" y="11059"/>
                    <a:pt x="4951" y="10698"/>
                  </a:cubicBezTo>
                  <a:cubicBezTo>
                    <a:pt x="4907" y="10327"/>
                    <a:pt x="4842" y="9960"/>
                    <a:pt x="4773" y="9592"/>
                  </a:cubicBezTo>
                  <a:cubicBezTo>
                    <a:pt x="4703" y="9224"/>
                    <a:pt x="4612" y="8861"/>
                    <a:pt x="4536" y="8494"/>
                  </a:cubicBezTo>
                  <a:lnTo>
                    <a:pt x="4536" y="8494"/>
                  </a:lnTo>
                  <a:cubicBezTo>
                    <a:pt x="4537" y="8498"/>
                    <a:pt x="4538" y="8503"/>
                    <a:pt x="4541" y="8507"/>
                  </a:cubicBezTo>
                  <a:cubicBezTo>
                    <a:pt x="4479" y="8190"/>
                    <a:pt x="4418" y="7874"/>
                    <a:pt x="4350" y="7560"/>
                  </a:cubicBezTo>
                  <a:cubicBezTo>
                    <a:pt x="4286" y="7258"/>
                    <a:pt x="4211" y="6957"/>
                    <a:pt x="4144" y="6654"/>
                  </a:cubicBezTo>
                  <a:lnTo>
                    <a:pt x="4144" y="6654"/>
                  </a:lnTo>
                  <a:cubicBezTo>
                    <a:pt x="4144" y="6658"/>
                    <a:pt x="4145" y="6662"/>
                    <a:pt x="4145" y="6665"/>
                  </a:cubicBezTo>
                  <a:lnTo>
                    <a:pt x="4145" y="6665"/>
                  </a:lnTo>
                  <a:cubicBezTo>
                    <a:pt x="4105" y="6469"/>
                    <a:pt x="4069" y="6274"/>
                    <a:pt x="4040" y="6074"/>
                  </a:cubicBezTo>
                  <a:cubicBezTo>
                    <a:pt x="4006" y="5842"/>
                    <a:pt x="3974" y="5608"/>
                    <a:pt x="3940" y="5374"/>
                  </a:cubicBezTo>
                  <a:cubicBezTo>
                    <a:pt x="3910" y="5167"/>
                    <a:pt x="3885" y="4960"/>
                    <a:pt x="3862" y="4753"/>
                  </a:cubicBezTo>
                  <a:cubicBezTo>
                    <a:pt x="3839" y="4554"/>
                    <a:pt x="3828" y="4353"/>
                    <a:pt x="3814" y="4153"/>
                  </a:cubicBezTo>
                  <a:cubicBezTo>
                    <a:pt x="3797" y="3860"/>
                    <a:pt x="3778" y="3568"/>
                    <a:pt x="3780" y="3274"/>
                  </a:cubicBezTo>
                  <a:cubicBezTo>
                    <a:pt x="3783" y="2974"/>
                    <a:pt x="3792" y="2672"/>
                    <a:pt x="3810" y="2371"/>
                  </a:cubicBezTo>
                  <a:lnTo>
                    <a:pt x="3810" y="2371"/>
                  </a:lnTo>
                  <a:cubicBezTo>
                    <a:pt x="3820" y="2262"/>
                    <a:pt x="3829" y="2153"/>
                    <a:pt x="3843" y="2043"/>
                  </a:cubicBezTo>
                  <a:cubicBezTo>
                    <a:pt x="3857" y="1936"/>
                    <a:pt x="3874" y="1831"/>
                    <a:pt x="3892" y="1722"/>
                  </a:cubicBezTo>
                  <a:cubicBezTo>
                    <a:pt x="3930" y="1533"/>
                    <a:pt x="3971" y="1348"/>
                    <a:pt x="4020" y="1162"/>
                  </a:cubicBezTo>
                  <a:cubicBezTo>
                    <a:pt x="4070" y="978"/>
                    <a:pt x="4131" y="792"/>
                    <a:pt x="4192" y="608"/>
                  </a:cubicBezTo>
                  <a:lnTo>
                    <a:pt x="4192" y="608"/>
                  </a:lnTo>
                  <a:cubicBezTo>
                    <a:pt x="4192" y="612"/>
                    <a:pt x="4190" y="616"/>
                    <a:pt x="4190" y="619"/>
                  </a:cubicBezTo>
                  <a:cubicBezTo>
                    <a:pt x="4222" y="532"/>
                    <a:pt x="4254" y="446"/>
                    <a:pt x="4287" y="361"/>
                  </a:cubicBezTo>
                  <a:cubicBezTo>
                    <a:pt x="4308" y="360"/>
                    <a:pt x="4329" y="359"/>
                    <a:pt x="4351" y="359"/>
                  </a:cubicBezTo>
                  <a:close/>
                  <a:moveTo>
                    <a:pt x="3871" y="450"/>
                  </a:moveTo>
                  <a:lnTo>
                    <a:pt x="3871" y="450"/>
                  </a:lnTo>
                  <a:cubicBezTo>
                    <a:pt x="3815" y="602"/>
                    <a:pt x="3766" y="756"/>
                    <a:pt x="3718" y="911"/>
                  </a:cubicBezTo>
                  <a:cubicBezTo>
                    <a:pt x="3671" y="1067"/>
                    <a:pt x="3635" y="1227"/>
                    <a:pt x="3597" y="1384"/>
                  </a:cubicBezTo>
                  <a:cubicBezTo>
                    <a:pt x="3558" y="1546"/>
                    <a:pt x="3530" y="1710"/>
                    <a:pt x="3504" y="1872"/>
                  </a:cubicBezTo>
                  <a:cubicBezTo>
                    <a:pt x="3476" y="2037"/>
                    <a:pt x="3459" y="2202"/>
                    <a:pt x="3452" y="2368"/>
                  </a:cubicBezTo>
                  <a:cubicBezTo>
                    <a:pt x="3432" y="2694"/>
                    <a:pt x="3419" y="3022"/>
                    <a:pt x="3423" y="3349"/>
                  </a:cubicBezTo>
                  <a:cubicBezTo>
                    <a:pt x="3426" y="3538"/>
                    <a:pt x="3431" y="3728"/>
                    <a:pt x="3440" y="3917"/>
                  </a:cubicBezTo>
                  <a:cubicBezTo>
                    <a:pt x="3452" y="4108"/>
                    <a:pt x="3460" y="4300"/>
                    <a:pt x="3478" y="4493"/>
                  </a:cubicBezTo>
                  <a:cubicBezTo>
                    <a:pt x="3513" y="4882"/>
                    <a:pt x="3563" y="5268"/>
                    <a:pt x="3618" y="5654"/>
                  </a:cubicBezTo>
                  <a:cubicBezTo>
                    <a:pt x="3669" y="6020"/>
                    <a:pt x="3715" y="6390"/>
                    <a:pt x="3798" y="6752"/>
                  </a:cubicBezTo>
                  <a:cubicBezTo>
                    <a:pt x="3884" y="7126"/>
                    <a:pt x="3975" y="7497"/>
                    <a:pt x="4052" y="7874"/>
                  </a:cubicBezTo>
                  <a:cubicBezTo>
                    <a:pt x="4051" y="7867"/>
                    <a:pt x="4050" y="7863"/>
                    <a:pt x="4049" y="7855"/>
                  </a:cubicBezTo>
                  <a:lnTo>
                    <a:pt x="4049" y="7855"/>
                  </a:lnTo>
                  <a:cubicBezTo>
                    <a:pt x="4098" y="8107"/>
                    <a:pt x="4145" y="8359"/>
                    <a:pt x="4195" y="8609"/>
                  </a:cubicBezTo>
                  <a:cubicBezTo>
                    <a:pt x="4250" y="8871"/>
                    <a:pt x="4310" y="9133"/>
                    <a:pt x="4368" y="9394"/>
                  </a:cubicBezTo>
                  <a:lnTo>
                    <a:pt x="4367" y="9393"/>
                  </a:lnTo>
                  <a:lnTo>
                    <a:pt x="4367" y="9393"/>
                  </a:lnTo>
                  <a:cubicBezTo>
                    <a:pt x="4430" y="9698"/>
                    <a:pt x="4486" y="10004"/>
                    <a:pt x="4534" y="10312"/>
                  </a:cubicBezTo>
                  <a:cubicBezTo>
                    <a:pt x="4583" y="10608"/>
                    <a:pt x="4617" y="10902"/>
                    <a:pt x="4640" y="11199"/>
                  </a:cubicBezTo>
                  <a:lnTo>
                    <a:pt x="4640" y="11194"/>
                  </a:lnTo>
                  <a:cubicBezTo>
                    <a:pt x="4641" y="11202"/>
                    <a:pt x="4642" y="11210"/>
                    <a:pt x="4641" y="11218"/>
                  </a:cubicBezTo>
                  <a:cubicBezTo>
                    <a:pt x="4662" y="11554"/>
                    <a:pt x="4676" y="11890"/>
                    <a:pt x="4678" y="12225"/>
                  </a:cubicBezTo>
                  <a:cubicBezTo>
                    <a:pt x="4679" y="12554"/>
                    <a:pt x="4669" y="12882"/>
                    <a:pt x="4649" y="13208"/>
                  </a:cubicBezTo>
                  <a:cubicBezTo>
                    <a:pt x="4638" y="13362"/>
                    <a:pt x="4618" y="13513"/>
                    <a:pt x="4589" y="13662"/>
                  </a:cubicBezTo>
                  <a:cubicBezTo>
                    <a:pt x="4560" y="13801"/>
                    <a:pt x="4518" y="13936"/>
                    <a:pt x="4487" y="14074"/>
                  </a:cubicBezTo>
                  <a:cubicBezTo>
                    <a:pt x="4484" y="14086"/>
                    <a:pt x="4482" y="14097"/>
                    <a:pt x="4480" y="14108"/>
                  </a:cubicBezTo>
                  <a:cubicBezTo>
                    <a:pt x="4475" y="14110"/>
                    <a:pt x="4471" y="14110"/>
                    <a:pt x="4467" y="14113"/>
                  </a:cubicBezTo>
                  <a:cubicBezTo>
                    <a:pt x="4454" y="14171"/>
                    <a:pt x="4446" y="14235"/>
                    <a:pt x="4418" y="14285"/>
                  </a:cubicBezTo>
                  <a:lnTo>
                    <a:pt x="4414" y="14294"/>
                  </a:lnTo>
                  <a:cubicBezTo>
                    <a:pt x="4406" y="14316"/>
                    <a:pt x="4401" y="14337"/>
                    <a:pt x="4395" y="14360"/>
                  </a:cubicBezTo>
                  <a:cubicBezTo>
                    <a:pt x="4375" y="14445"/>
                    <a:pt x="4354" y="14528"/>
                    <a:pt x="4333" y="14613"/>
                  </a:cubicBezTo>
                  <a:cubicBezTo>
                    <a:pt x="4301" y="14741"/>
                    <a:pt x="4260" y="14868"/>
                    <a:pt x="4230" y="14999"/>
                  </a:cubicBezTo>
                  <a:cubicBezTo>
                    <a:pt x="4227" y="15012"/>
                    <a:pt x="4223" y="15024"/>
                    <a:pt x="4217" y="15036"/>
                  </a:cubicBezTo>
                  <a:cubicBezTo>
                    <a:pt x="4210" y="15077"/>
                    <a:pt x="4202" y="15119"/>
                    <a:pt x="4195" y="15162"/>
                  </a:cubicBezTo>
                  <a:cubicBezTo>
                    <a:pt x="4137" y="15462"/>
                    <a:pt x="4077" y="15762"/>
                    <a:pt x="4017" y="16063"/>
                  </a:cubicBezTo>
                  <a:lnTo>
                    <a:pt x="4017" y="16063"/>
                  </a:lnTo>
                  <a:cubicBezTo>
                    <a:pt x="4017" y="16061"/>
                    <a:pt x="4018" y="16059"/>
                    <a:pt x="4018" y="16057"/>
                  </a:cubicBezTo>
                  <a:lnTo>
                    <a:pt x="4018" y="16057"/>
                  </a:lnTo>
                  <a:cubicBezTo>
                    <a:pt x="3987" y="16204"/>
                    <a:pt x="3955" y="16348"/>
                    <a:pt x="3911" y="16492"/>
                  </a:cubicBezTo>
                  <a:cubicBezTo>
                    <a:pt x="3865" y="16645"/>
                    <a:pt x="3816" y="16797"/>
                    <a:pt x="3768" y="16949"/>
                  </a:cubicBezTo>
                  <a:cubicBezTo>
                    <a:pt x="3720" y="17098"/>
                    <a:pt x="3674" y="17247"/>
                    <a:pt x="3630" y="17398"/>
                  </a:cubicBezTo>
                  <a:cubicBezTo>
                    <a:pt x="3590" y="17538"/>
                    <a:pt x="3564" y="17682"/>
                    <a:pt x="3534" y="17823"/>
                  </a:cubicBezTo>
                  <a:cubicBezTo>
                    <a:pt x="3536" y="17818"/>
                    <a:pt x="3537" y="17814"/>
                    <a:pt x="3539" y="17810"/>
                  </a:cubicBezTo>
                  <a:lnTo>
                    <a:pt x="3539" y="17810"/>
                  </a:lnTo>
                  <a:cubicBezTo>
                    <a:pt x="3471" y="18136"/>
                    <a:pt x="3383" y="18457"/>
                    <a:pt x="3306" y="18781"/>
                  </a:cubicBezTo>
                  <a:cubicBezTo>
                    <a:pt x="3232" y="19103"/>
                    <a:pt x="3201" y="19434"/>
                    <a:pt x="3211" y="19763"/>
                  </a:cubicBezTo>
                  <a:cubicBezTo>
                    <a:pt x="3215" y="19948"/>
                    <a:pt x="3221" y="20134"/>
                    <a:pt x="3232" y="20319"/>
                  </a:cubicBezTo>
                  <a:cubicBezTo>
                    <a:pt x="3245" y="20517"/>
                    <a:pt x="3263" y="20713"/>
                    <a:pt x="3286" y="20910"/>
                  </a:cubicBezTo>
                  <a:cubicBezTo>
                    <a:pt x="3332" y="21273"/>
                    <a:pt x="3402" y="21632"/>
                    <a:pt x="3498" y="21984"/>
                  </a:cubicBezTo>
                  <a:cubicBezTo>
                    <a:pt x="3543" y="22157"/>
                    <a:pt x="3595" y="22329"/>
                    <a:pt x="3654" y="22497"/>
                  </a:cubicBezTo>
                  <a:cubicBezTo>
                    <a:pt x="3715" y="22673"/>
                    <a:pt x="3785" y="22847"/>
                    <a:pt x="3851" y="23021"/>
                  </a:cubicBezTo>
                  <a:cubicBezTo>
                    <a:pt x="3915" y="23188"/>
                    <a:pt x="3975" y="23358"/>
                    <a:pt x="4035" y="23527"/>
                  </a:cubicBezTo>
                  <a:cubicBezTo>
                    <a:pt x="4095" y="23696"/>
                    <a:pt x="4158" y="23865"/>
                    <a:pt x="4218" y="24035"/>
                  </a:cubicBezTo>
                  <a:lnTo>
                    <a:pt x="4218" y="24035"/>
                  </a:lnTo>
                  <a:cubicBezTo>
                    <a:pt x="4217" y="24032"/>
                    <a:pt x="4216" y="24029"/>
                    <a:pt x="4214" y="24025"/>
                  </a:cubicBezTo>
                  <a:lnTo>
                    <a:pt x="4214" y="24025"/>
                  </a:lnTo>
                  <a:cubicBezTo>
                    <a:pt x="4310" y="24304"/>
                    <a:pt x="4396" y="24584"/>
                    <a:pt x="4478" y="24866"/>
                  </a:cubicBezTo>
                  <a:cubicBezTo>
                    <a:pt x="4562" y="25151"/>
                    <a:pt x="4637" y="25436"/>
                    <a:pt x="4698" y="25725"/>
                  </a:cubicBezTo>
                  <a:cubicBezTo>
                    <a:pt x="4749" y="25986"/>
                    <a:pt x="4784" y="26249"/>
                    <a:pt x="4817" y="26512"/>
                  </a:cubicBezTo>
                  <a:cubicBezTo>
                    <a:pt x="4838" y="26670"/>
                    <a:pt x="4857" y="26829"/>
                    <a:pt x="4878" y="26986"/>
                  </a:cubicBezTo>
                  <a:cubicBezTo>
                    <a:pt x="4900" y="27134"/>
                    <a:pt x="4922" y="27282"/>
                    <a:pt x="4934" y="27430"/>
                  </a:cubicBezTo>
                  <a:cubicBezTo>
                    <a:pt x="4940" y="27571"/>
                    <a:pt x="4934" y="27710"/>
                    <a:pt x="4926" y="27851"/>
                  </a:cubicBezTo>
                  <a:lnTo>
                    <a:pt x="4926" y="27850"/>
                  </a:lnTo>
                  <a:cubicBezTo>
                    <a:pt x="4911" y="28049"/>
                    <a:pt x="4891" y="28247"/>
                    <a:pt x="4888" y="28446"/>
                  </a:cubicBezTo>
                  <a:cubicBezTo>
                    <a:pt x="4886" y="28623"/>
                    <a:pt x="4882" y="28800"/>
                    <a:pt x="4870" y="28977"/>
                  </a:cubicBezTo>
                  <a:cubicBezTo>
                    <a:pt x="4849" y="29247"/>
                    <a:pt x="4816" y="29515"/>
                    <a:pt x="4772" y="29784"/>
                  </a:cubicBezTo>
                  <a:cubicBezTo>
                    <a:pt x="4753" y="29875"/>
                    <a:pt x="4734" y="29967"/>
                    <a:pt x="4707" y="30056"/>
                  </a:cubicBezTo>
                  <a:cubicBezTo>
                    <a:pt x="4681" y="30147"/>
                    <a:pt x="4652" y="30239"/>
                    <a:pt x="4626" y="30330"/>
                  </a:cubicBezTo>
                  <a:cubicBezTo>
                    <a:pt x="4577" y="30497"/>
                    <a:pt x="4537" y="30665"/>
                    <a:pt x="4494" y="30834"/>
                  </a:cubicBezTo>
                  <a:cubicBezTo>
                    <a:pt x="4452" y="31002"/>
                    <a:pt x="4404" y="31174"/>
                    <a:pt x="4348" y="31342"/>
                  </a:cubicBezTo>
                  <a:cubicBezTo>
                    <a:pt x="4287" y="31527"/>
                    <a:pt x="4223" y="31709"/>
                    <a:pt x="4160" y="31893"/>
                  </a:cubicBezTo>
                  <a:cubicBezTo>
                    <a:pt x="4101" y="32064"/>
                    <a:pt x="4043" y="32234"/>
                    <a:pt x="3991" y="32408"/>
                  </a:cubicBezTo>
                  <a:cubicBezTo>
                    <a:pt x="3938" y="32585"/>
                    <a:pt x="3887" y="32761"/>
                    <a:pt x="3836" y="32940"/>
                  </a:cubicBezTo>
                  <a:cubicBezTo>
                    <a:pt x="3791" y="33103"/>
                    <a:pt x="3747" y="33267"/>
                    <a:pt x="3700" y="33431"/>
                  </a:cubicBezTo>
                  <a:cubicBezTo>
                    <a:pt x="3652" y="33601"/>
                    <a:pt x="3605" y="33774"/>
                    <a:pt x="3550" y="33941"/>
                  </a:cubicBezTo>
                  <a:cubicBezTo>
                    <a:pt x="3426" y="34307"/>
                    <a:pt x="3298" y="34671"/>
                    <a:pt x="3184" y="35041"/>
                  </a:cubicBezTo>
                  <a:cubicBezTo>
                    <a:pt x="3073" y="35395"/>
                    <a:pt x="2987" y="35756"/>
                    <a:pt x="2927" y="36121"/>
                  </a:cubicBezTo>
                  <a:cubicBezTo>
                    <a:pt x="2866" y="36500"/>
                    <a:pt x="2831" y="36881"/>
                    <a:pt x="2797" y="37264"/>
                  </a:cubicBezTo>
                  <a:cubicBezTo>
                    <a:pt x="2764" y="37642"/>
                    <a:pt x="2741" y="38018"/>
                    <a:pt x="2757" y="38397"/>
                  </a:cubicBezTo>
                  <a:cubicBezTo>
                    <a:pt x="2764" y="38584"/>
                    <a:pt x="2770" y="38771"/>
                    <a:pt x="2788" y="38958"/>
                  </a:cubicBezTo>
                  <a:cubicBezTo>
                    <a:pt x="2805" y="39144"/>
                    <a:pt x="2822" y="39334"/>
                    <a:pt x="2862" y="39516"/>
                  </a:cubicBezTo>
                  <a:cubicBezTo>
                    <a:pt x="2884" y="39613"/>
                    <a:pt x="2905" y="39707"/>
                    <a:pt x="2929" y="39800"/>
                  </a:cubicBezTo>
                  <a:cubicBezTo>
                    <a:pt x="2956" y="39897"/>
                    <a:pt x="2984" y="39989"/>
                    <a:pt x="3015" y="40083"/>
                  </a:cubicBezTo>
                  <a:cubicBezTo>
                    <a:pt x="3071" y="40256"/>
                    <a:pt x="3134" y="40424"/>
                    <a:pt x="3206" y="40590"/>
                  </a:cubicBezTo>
                  <a:cubicBezTo>
                    <a:pt x="3356" y="40944"/>
                    <a:pt x="3528" y="41288"/>
                    <a:pt x="3709" y="41627"/>
                  </a:cubicBezTo>
                  <a:cubicBezTo>
                    <a:pt x="3788" y="41776"/>
                    <a:pt x="3872" y="41925"/>
                    <a:pt x="3965" y="42066"/>
                  </a:cubicBezTo>
                  <a:cubicBezTo>
                    <a:pt x="4036" y="42172"/>
                    <a:pt x="4110" y="42277"/>
                    <a:pt x="4184" y="42383"/>
                  </a:cubicBezTo>
                  <a:cubicBezTo>
                    <a:pt x="4078" y="42375"/>
                    <a:pt x="3975" y="42367"/>
                    <a:pt x="3870" y="42352"/>
                  </a:cubicBezTo>
                  <a:cubicBezTo>
                    <a:pt x="3813" y="42339"/>
                    <a:pt x="3756" y="42327"/>
                    <a:pt x="3700" y="42312"/>
                  </a:cubicBezTo>
                  <a:cubicBezTo>
                    <a:pt x="3694" y="42310"/>
                    <a:pt x="3687" y="42308"/>
                    <a:pt x="3681" y="42307"/>
                  </a:cubicBezTo>
                  <a:lnTo>
                    <a:pt x="3682" y="42307"/>
                  </a:lnTo>
                  <a:cubicBezTo>
                    <a:pt x="3676" y="42306"/>
                    <a:pt x="3671" y="42304"/>
                    <a:pt x="3665" y="42302"/>
                  </a:cubicBezTo>
                  <a:lnTo>
                    <a:pt x="3662" y="42302"/>
                  </a:lnTo>
                  <a:cubicBezTo>
                    <a:pt x="3647" y="42296"/>
                    <a:pt x="3630" y="42290"/>
                    <a:pt x="3614" y="42286"/>
                  </a:cubicBezTo>
                  <a:lnTo>
                    <a:pt x="3614" y="42286"/>
                  </a:lnTo>
                  <a:lnTo>
                    <a:pt x="3616" y="42288"/>
                  </a:lnTo>
                  <a:cubicBezTo>
                    <a:pt x="3423" y="42229"/>
                    <a:pt x="3234" y="42160"/>
                    <a:pt x="3051" y="42081"/>
                  </a:cubicBezTo>
                  <a:cubicBezTo>
                    <a:pt x="3049" y="42081"/>
                    <a:pt x="3047" y="42080"/>
                    <a:pt x="3043" y="42080"/>
                  </a:cubicBezTo>
                  <a:lnTo>
                    <a:pt x="3043" y="42080"/>
                  </a:lnTo>
                  <a:lnTo>
                    <a:pt x="3045" y="42081"/>
                  </a:lnTo>
                  <a:cubicBezTo>
                    <a:pt x="3043" y="42081"/>
                    <a:pt x="3042" y="42080"/>
                    <a:pt x="3041" y="42079"/>
                  </a:cubicBezTo>
                  <a:cubicBezTo>
                    <a:pt x="2948" y="42053"/>
                    <a:pt x="2864" y="41990"/>
                    <a:pt x="2784" y="41937"/>
                  </a:cubicBezTo>
                  <a:cubicBezTo>
                    <a:pt x="2657" y="41853"/>
                    <a:pt x="2537" y="41760"/>
                    <a:pt x="2421" y="41661"/>
                  </a:cubicBezTo>
                  <a:cubicBezTo>
                    <a:pt x="2419" y="41661"/>
                    <a:pt x="2418" y="41660"/>
                    <a:pt x="2415" y="41658"/>
                  </a:cubicBezTo>
                  <a:cubicBezTo>
                    <a:pt x="2349" y="41617"/>
                    <a:pt x="2291" y="41559"/>
                    <a:pt x="2235" y="41506"/>
                  </a:cubicBezTo>
                  <a:cubicBezTo>
                    <a:pt x="2202" y="41477"/>
                    <a:pt x="2171" y="41445"/>
                    <a:pt x="2142" y="41414"/>
                  </a:cubicBezTo>
                  <a:cubicBezTo>
                    <a:pt x="2137" y="41409"/>
                    <a:pt x="2132" y="41404"/>
                    <a:pt x="2128" y="41398"/>
                  </a:cubicBezTo>
                  <a:lnTo>
                    <a:pt x="2127" y="41398"/>
                  </a:lnTo>
                  <a:cubicBezTo>
                    <a:pt x="2101" y="41373"/>
                    <a:pt x="2078" y="41344"/>
                    <a:pt x="2061" y="41311"/>
                  </a:cubicBezTo>
                  <a:cubicBezTo>
                    <a:pt x="2060" y="41308"/>
                    <a:pt x="2058" y="41305"/>
                    <a:pt x="2057" y="41302"/>
                  </a:cubicBezTo>
                  <a:cubicBezTo>
                    <a:pt x="2049" y="41290"/>
                    <a:pt x="2039" y="41280"/>
                    <a:pt x="2031" y="41268"/>
                  </a:cubicBezTo>
                  <a:cubicBezTo>
                    <a:pt x="1883" y="41072"/>
                    <a:pt x="1734" y="40876"/>
                    <a:pt x="1586" y="40682"/>
                  </a:cubicBezTo>
                  <a:cubicBezTo>
                    <a:pt x="1586" y="40681"/>
                    <a:pt x="1586" y="40681"/>
                    <a:pt x="1584" y="40679"/>
                  </a:cubicBezTo>
                  <a:cubicBezTo>
                    <a:pt x="1583" y="40678"/>
                    <a:pt x="1583" y="40678"/>
                    <a:pt x="1582" y="40677"/>
                  </a:cubicBezTo>
                  <a:lnTo>
                    <a:pt x="1583" y="40677"/>
                  </a:lnTo>
                  <a:cubicBezTo>
                    <a:pt x="1496" y="40558"/>
                    <a:pt x="1409" y="40438"/>
                    <a:pt x="1333" y="40315"/>
                  </a:cubicBezTo>
                  <a:cubicBezTo>
                    <a:pt x="1251" y="40181"/>
                    <a:pt x="1173" y="40047"/>
                    <a:pt x="1093" y="39911"/>
                  </a:cubicBezTo>
                  <a:lnTo>
                    <a:pt x="1093" y="39911"/>
                  </a:lnTo>
                  <a:cubicBezTo>
                    <a:pt x="1097" y="39917"/>
                    <a:pt x="1100" y="39922"/>
                    <a:pt x="1104" y="39927"/>
                  </a:cubicBezTo>
                  <a:cubicBezTo>
                    <a:pt x="1033" y="39796"/>
                    <a:pt x="960" y="39664"/>
                    <a:pt x="898" y="39531"/>
                  </a:cubicBezTo>
                  <a:cubicBezTo>
                    <a:pt x="867" y="39465"/>
                    <a:pt x="834" y="39401"/>
                    <a:pt x="807" y="39336"/>
                  </a:cubicBezTo>
                  <a:cubicBezTo>
                    <a:pt x="780" y="39267"/>
                    <a:pt x="751" y="39200"/>
                    <a:pt x="723" y="39131"/>
                  </a:cubicBezTo>
                  <a:lnTo>
                    <a:pt x="723" y="39131"/>
                  </a:lnTo>
                  <a:cubicBezTo>
                    <a:pt x="726" y="39138"/>
                    <a:pt x="729" y="39146"/>
                    <a:pt x="732" y="39153"/>
                  </a:cubicBezTo>
                  <a:cubicBezTo>
                    <a:pt x="706" y="39076"/>
                    <a:pt x="673" y="38999"/>
                    <a:pt x="651" y="38921"/>
                  </a:cubicBezTo>
                  <a:cubicBezTo>
                    <a:pt x="629" y="38843"/>
                    <a:pt x="608" y="38765"/>
                    <a:pt x="585" y="38687"/>
                  </a:cubicBezTo>
                  <a:lnTo>
                    <a:pt x="585" y="38687"/>
                  </a:lnTo>
                  <a:cubicBezTo>
                    <a:pt x="585" y="38691"/>
                    <a:pt x="586" y="38695"/>
                    <a:pt x="586" y="38698"/>
                  </a:cubicBezTo>
                  <a:cubicBezTo>
                    <a:pt x="585" y="38691"/>
                    <a:pt x="582" y="38682"/>
                    <a:pt x="581" y="38675"/>
                  </a:cubicBezTo>
                  <a:lnTo>
                    <a:pt x="581" y="38674"/>
                  </a:lnTo>
                  <a:cubicBezTo>
                    <a:pt x="545" y="38520"/>
                    <a:pt x="510" y="38365"/>
                    <a:pt x="477" y="38207"/>
                  </a:cubicBezTo>
                  <a:cubicBezTo>
                    <a:pt x="445" y="38058"/>
                    <a:pt x="422" y="37906"/>
                    <a:pt x="400" y="37753"/>
                  </a:cubicBezTo>
                  <a:lnTo>
                    <a:pt x="400" y="37764"/>
                  </a:lnTo>
                  <a:cubicBezTo>
                    <a:pt x="400" y="37760"/>
                    <a:pt x="399" y="37754"/>
                    <a:pt x="399" y="37749"/>
                  </a:cubicBezTo>
                  <a:cubicBezTo>
                    <a:pt x="399" y="37746"/>
                    <a:pt x="397" y="37744"/>
                    <a:pt x="397" y="37740"/>
                  </a:cubicBezTo>
                  <a:lnTo>
                    <a:pt x="397" y="37740"/>
                  </a:lnTo>
                  <a:cubicBezTo>
                    <a:pt x="397" y="37741"/>
                    <a:pt x="398" y="37743"/>
                    <a:pt x="398" y="37744"/>
                  </a:cubicBezTo>
                  <a:lnTo>
                    <a:pt x="398" y="37744"/>
                  </a:lnTo>
                  <a:cubicBezTo>
                    <a:pt x="386" y="37615"/>
                    <a:pt x="376" y="37486"/>
                    <a:pt x="369" y="37356"/>
                  </a:cubicBezTo>
                  <a:cubicBezTo>
                    <a:pt x="363" y="37237"/>
                    <a:pt x="363" y="37117"/>
                    <a:pt x="361" y="36996"/>
                  </a:cubicBezTo>
                  <a:cubicBezTo>
                    <a:pt x="368" y="36732"/>
                    <a:pt x="376" y="36468"/>
                    <a:pt x="406" y="36204"/>
                  </a:cubicBezTo>
                  <a:cubicBezTo>
                    <a:pt x="433" y="35946"/>
                    <a:pt x="464" y="35688"/>
                    <a:pt x="500" y="35428"/>
                  </a:cubicBezTo>
                  <a:lnTo>
                    <a:pt x="500" y="35428"/>
                  </a:lnTo>
                  <a:cubicBezTo>
                    <a:pt x="499" y="35437"/>
                    <a:pt x="499" y="35444"/>
                    <a:pt x="498" y="35453"/>
                  </a:cubicBezTo>
                  <a:cubicBezTo>
                    <a:pt x="516" y="35342"/>
                    <a:pt x="534" y="35234"/>
                    <a:pt x="558" y="35125"/>
                  </a:cubicBezTo>
                  <a:cubicBezTo>
                    <a:pt x="581" y="35021"/>
                    <a:pt x="608" y="34917"/>
                    <a:pt x="635" y="34813"/>
                  </a:cubicBezTo>
                  <a:lnTo>
                    <a:pt x="635" y="34813"/>
                  </a:lnTo>
                  <a:cubicBezTo>
                    <a:pt x="634" y="34820"/>
                    <a:pt x="631" y="34829"/>
                    <a:pt x="630" y="34835"/>
                  </a:cubicBezTo>
                  <a:cubicBezTo>
                    <a:pt x="664" y="34729"/>
                    <a:pt x="697" y="34624"/>
                    <a:pt x="735" y="34518"/>
                  </a:cubicBezTo>
                  <a:cubicBezTo>
                    <a:pt x="768" y="34432"/>
                    <a:pt x="804" y="34349"/>
                    <a:pt x="840" y="34266"/>
                  </a:cubicBezTo>
                  <a:lnTo>
                    <a:pt x="840" y="34266"/>
                  </a:lnTo>
                  <a:lnTo>
                    <a:pt x="838" y="34269"/>
                  </a:lnTo>
                  <a:cubicBezTo>
                    <a:pt x="839" y="34266"/>
                    <a:pt x="841" y="34263"/>
                    <a:pt x="843" y="34260"/>
                  </a:cubicBezTo>
                  <a:cubicBezTo>
                    <a:pt x="843" y="34258"/>
                    <a:pt x="844" y="34257"/>
                    <a:pt x="845" y="34256"/>
                  </a:cubicBezTo>
                  <a:cubicBezTo>
                    <a:pt x="846" y="34255"/>
                    <a:pt x="846" y="34255"/>
                    <a:pt x="846" y="34253"/>
                  </a:cubicBezTo>
                  <a:cubicBezTo>
                    <a:pt x="903" y="34139"/>
                    <a:pt x="961" y="34022"/>
                    <a:pt x="1024" y="33912"/>
                  </a:cubicBezTo>
                  <a:cubicBezTo>
                    <a:pt x="1088" y="33800"/>
                    <a:pt x="1152" y="33690"/>
                    <a:pt x="1217" y="33580"/>
                  </a:cubicBezTo>
                  <a:lnTo>
                    <a:pt x="1217" y="33580"/>
                  </a:lnTo>
                  <a:cubicBezTo>
                    <a:pt x="1216" y="33582"/>
                    <a:pt x="1214" y="33585"/>
                    <a:pt x="1213" y="33587"/>
                  </a:cubicBezTo>
                  <a:cubicBezTo>
                    <a:pt x="1266" y="33497"/>
                    <a:pt x="1322" y="33407"/>
                    <a:pt x="1378" y="33319"/>
                  </a:cubicBezTo>
                  <a:cubicBezTo>
                    <a:pt x="1475" y="33164"/>
                    <a:pt x="1577" y="33010"/>
                    <a:pt x="1674" y="32856"/>
                  </a:cubicBezTo>
                  <a:cubicBezTo>
                    <a:pt x="1776" y="32691"/>
                    <a:pt x="1876" y="32523"/>
                    <a:pt x="1974" y="32355"/>
                  </a:cubicBezTo>
                  <a:cubicBezTo>
                    <a:pt x="2160" y="32033"/>
                    <a:pt x="2337" y="31707"/>
                    <a:pt x="2520" y="31383"/>
                  </a:cubicBezTo>
                  <a:cubicBezTo>
                    <a:pt x="2702" y="31060"/>
                    <a:pt x="2860" y="30720"/>
                    <a:pt x="2965" y="30367"/>
                  </a:cubicBezTo>
                  <a:cubicBezTo>
                    <a:pt x="2991" y="30281"/>
                    <a:pt x="3017" y="30195"/>
                    <a:pt x="3034" y="30107"/>
                  </a:cubicBezTo>
                  <a:cubicBezTo>
                    <a:pt x="3052" y="30014"/>
                    <a:pt x="3067" y="29920"/>
                    <a:pt x="3078" y="29827"/>
                  </a:cubicBezTo>
                  <a:cubicBezTo>
                    <a:pt x="3088" y="29736"/>
                    <a:pt x="3093" y="29646"/>
                    <a:pt x="3091" y="29554"/>
                  </a:cubicBezTo>
                  <a:cubicBezTo>
                    <a:pt x="3091" y="29465"/>
                    <a:pt x="3090" y="29377"/>
                    <a:pt x="3085" y="29290"/>
                  </a:cubicBezTo>
                  <a:cubicBezTo>
                    <a:pt x="3071" y="29103"/>
                    <a:pt x="3050" y="28917"/>
                    <a:pt x="3037" y="28730"/>
                  </a:cubicBezTo>
                  <a:cubicBezTo>
                    <a:pt x="3024" y="28540"/>
                    <a:pt x="3021" y="28348"/>
                    <a:pt x="3014" y="28157"/>
                  </a:cubicBezTo>
                  <a:cubicBezTo>
                    <a:pt x="3005" y="27973"/>
                    <a:pt x="2980" y="27790"/>
                    <a:pt x="2955" y="27608"/>
                  </a:cubicBezTo>
                  <a:cubicBezTo>
                    <a:pt x="2928" y="27420"/>
                    <a:pt x="2892" y="27234"/>
                    <a:pt x="2850" y="27049"/>
                  </a:cubicBezTo>
                  <a:cubicBezTo>
                    <a:pt x="2771" y="26701"/>
                    <a:pt x="2639" y="26369"/>
                    <a:pt x="2507" y="26038"/>
                  </a:cubicBezTo>
                  <a:cubicBezTo>
                    <a:pt x="2507" y="26036"/>
                    <a:pt x="2506" y="26035"/>
                    <a:pt x="2505" y="26034"/>
                  </a:cubicBezTo>
                  <a:cubicBezTo>
                    <a:pt x="2499" y="26018"/>
                    <a:pt x="2491" y="26003"/>
                    <a:pt x="2486" y="25986"/>
                  </a:cubicBezTo>
                  <a:cubicBezTo>
                    <a:pt x="2484" y="25979"/>
                    <a:pt x="2481" y="25971"/>
                    <a:pt x="2476" y="25965"/>
                  </a:cubicBezTo>
                  <a:cubicBezTo>
                    <a:pt x="2473" y="25953"/>
                    <a:pt x="2469" y="25942"/>
                    <a:pt x="2464" y="25931"/>
                  </a:cubicBezTo>
                  <a:cubicBezTo>
                    <a:pt x="2462" y="25921"/>
                    <a:pt x="2457" y="25911"/>
                    <a:pt x="2453" y="25901"/>
                  </a:cubicBezTo>
                  <a:cubicBezTo>
                    <a:pt x="2387" y="25735"/>
                    <a:pt x="2322" y="25571"/>
                    <a:pt x="2249" y="25407"/>
                  </a:cubicBezTo>
                  <a:cubicBezTo>
                    <a:pt x="2177" y="25245"/>
                    <a:pt x="2101" y="25089"/>
                    <a:pt x="2018" y="24931"/>
                  </a:cubicBezTo>
                  <a:cubicBezTo>
                    <a:pt x="1852" y="24609"/>
                    <a:pt x="1690" y="24286"/>
                    <a:pt x="1524" y="23964"/>
                  </a:cubicBezTo>
                  <a:cubicBezTo>
                    <a:pt x="1352" y="23629"/>
                    <a:pt x="1204" y="23284"/>
                    <a:pt x="1064" y="22936"/>
                  </a:cubicBezTo>
                  <a:lnTo>
                    <a:pt x="1064" y="22936"/>
                  </a:lnTo>
                  <a:cubicBezTo>
                    <a:pt x="1066" y="22940"/>
                    <a:pt x="1068" y="22944"/>
                    <a:pt x="1070" y="22948"/>
                  </a:cubicBezTo>
                  <a:lnTo>
                    <a:pt x="1070" y="22948"/>
                  </a:lnTo>
                  <a:cubicBezTo>
                    <a:pt x="981" y="22725"/>
                    <a:pt x="907" y="22497"/>
                    <a:pt x="844" y="22264"/>
                  </a:cubicBezTo>
                  <a:cubicBezTo>
                    <a:pt x="762" y="21911"/>
                    <a:pt x="690" y="21552"/>
                    <a:pt x="641" y="21188"/>
                  </a:cubicBezTo>
                  <a:cubicBezTo>
                    <a:pt x="629" y="21047"/>
                    <a:pt x="616" y="20906"/>
                    <a:pt x="609" y="20763"/>
                  </a:cubicBezTo>
                  <a:cubicBezTo>
                    <a:pt x="600" y="20616"/>
                    <a:pt x="599" y="20469"/>
                    <a:pt x="601" y="20322"/>
                  </a:cubicBezTo>
                  <a:cubicBezTo>
                    <a:pt x="610" y="20216"/>
                    <a:pt x="619" y="20110"/>
                    <a:pt x="632" y="20006"/>
                  </a:cubicBezTo>
                  <a:cubicBezTo>
                    <a:pt x="669" y="19799"/>
                    <a:pt x="716" y="19595"/>
                    <a:pt x="759" y="19387"/>
                  </a:cubicBezTo>
                  <a:cubicBezTo>
                    <a:pt x="799" y="19194"/>
                    <a:pt x="836" y="18999"/>
                    <a:pt x="884" y="18806"/>
                  </a:cubicBezTo>
                  <a:cubicBezTo>
                    <a:pt x="919" y="18688"/>
                    <a:pt x="955" y="18571"/>
                    <a:pt x="1001" y="18457"/>
                  </a:cubicBezTo>
                  <a:cubicBezTo>
                    <a:pt x="1047" y="18343"/>
                    <a:pt x="1093" y="18226"/>
                    <a:pt x="1138" y="18109"/>
                  </a:cubicBezTo>
                  <a:cubicBezTo>
                    <a:pt x="1218" y="17905"/>
                    <a:pt x="1288" y="17697"/>
                    <a:pt x="1371" y="17494"/>
                  </a:cubicBezTo>
                  <a:cubicBezTo>
                    <a:pt x="1421" y="17384"/>
                    <a:pt x="1471" y="17275"/>
                    <a:pt x="1529" y="17168"/>
                  </a:cubicBezTo>
                  <a:cubicBezTo>
                    <a:pt x="1589" y="17060"/>
                    <a:pt x="1652" y="16954"/>
                    <a:pt x="1715" y="16848"/>
                  </a:cubicBezTo>
                  <a:lnTo>
                    <a:pt x="1715" y="16848"/>
                  </a:lnTo>
                  <a:cubicBezTo>
                    <a:pt x="1713" y="16852"/>
                    <a:pt x="1710" y="16856"/>
                    <a:pt x="1708" y="16859"/>
                  </a:cubicBezTo>
                  <a:cubicBezTo>
                    <a:pt x="1795" y="16716"/>
                    <a:pt x="1883" y="16572"/>
                    <a:pt x="1970" y="16429"/>
                  </a:cubicBezTo>
                  <a:cubicBezTo>
                    <a:pt x="2045" y="16304"/>
                    <a:pt x="2122" y="16181"/>
                    <a:pt x="2186" y="16050"/>
                  </a:cubicBezTo>
                  <a:cubicBezTo>
                    <a:pt x="2257" y="15906"/>
                    <a:pt x="2322" y="15759"/>
                    <a:pt x="2391" y="15614"/>
                  </a:cubicBezTo>
                  <a:cubicBezTo>
                    <a:pt x="2446" y="15490"/>
                    <a:pt x="2509" y="15369"/>
                    <a:pt x="2574" y="15247"/>
                  </a:cubicBezTo>
                  <a:cubicBezTo>
                    <a:pt x="2716" y="14972"/>
                    <a:pt x="2858" y="14694"/>
                    <a:pt x="2980" y="14408"/>
                  </a:cubicBezTo>
                  <a:cubicBezTo>
                    <a:pt x="3037" y="14276"/>
                    <a:pt x="3095" y="14143"/>
                    <a:pt x="3142" y="14006"/>
                  </a:cubicBezTo>
                  <a:cubicBezTo>
                    <a:pt x="3168" y="13925"/>
                    <a:pt x="3190" y="13844"/>
                    <a:pt x="3214" y="13764"/>
                  </a:cubicBezTo>
                  <a:cubicBezTo>
                    <a:pt x="3234" y="13725"/>
                    <a:pt x="3250" y="13685"/>
                    <a:pt x="3261" y="13642"/>
                  </a:cubicBezTo>
                  <a:cubicBezTo>
                    <a:pt x="3296" y="13499"/>
                    <a:pt x="3315" y="13352"/>
                    <a:pt x="3336" y="13205"/>
                  </a:cubicBezTo>
                  <a:cubicBezTo>
                    <a:pt x="3358" y="13056"/>
                    <a:pt x="3366" y="12908"/>
                    <a:pt x="3377" y="12758"/>
                  </a:cubicBezTo>
                  <a:cubicBezTo>
                    <a:pt x="3389" y="12609"/>
                    <a:pt x="3410" y="12459"/>
                    <a:pt x="3427" y="12309"/>
                  </a:cubicBezTo>
                  <a:cubicBezTo>
                    <a:pt x="3457" y="12003"/>
                    <a:pt x="3490" y="11694"/>
                    <a:pt x="3492" y="11388"/>
                  </a:cubicBezTo>
                  <a:cubicBezTo>
                    <a:pt x="3493" y="11227"/>
                    <a:pt x="3492" y="11066"/>
                    <a:pt x="3479" y="10906"/>
                  </a:cubicBezTo>
                  <a:cubicBezTo>
                    <a:pt x="3465" y="10752"/>
                    <a:pt x="3445" y="10596"/>
                    <a:pt x="3422" y="10444"/>
                  </a:cubicBezTo>
                  <a:cubicBezTo>
                    <a:pt x="3371" y="10095"/>
                    <a:pt x="3318" y="9743"/>
                    <a:pt x="3233" y="9399"/>
                  </a:cubicBezTo>
                  <a:cubicBezTo>
                    <a:pt x="3146" y="9044"/>
                    <a:pt x="3044" y="8692"/>
                    <a:pt x="2939" y="8340"/>
                  </a:cubicBezTo>
                  <a:cubicBezTo>
                    <a:pt x="2884" y="8165"/>
                    <a:pt x="2830" y="7991"/>
                    <a:pt x="2782" y="7813"/>
                  </a:cubicBezTo>
                  <a:cubicBezTo>
                    <a:pt x="2732" y="7641"/>
                    <a:pt x="2691" y="7464"/>
                    <a:pt x="2631" y="7293"/>
                  </a:cubicBezTo>
                  <a:cubicBezTo>
                    <a:pt x="2570" y="7118"/>
                    <a:pt x="2508" y="6945"/>
                    <a:pt x="2449" y="6771"/>
                  </a:cubicBezTo>
                  <a:cubicBezTo>
                    <a:pt x="2390" y="6595"/>
                    <a:pt x="2339" y="6416"/>
                    <a:pt x="2292" y="6237"/>
                  </a:cubicBezTo>
                  <a:lnTo>
                    <a:pt x="2292" y="6237"/>
                  </a:lnTo>
                  <a:cubicBezTo>
                    <a:pt x="2293" y="6242"/>
                    <a:pt x="2295" y="6249"/>
                    <a:pt x="2297" y="6256"/>
                  </a:cubicBezTo>
                  <a:lnTo>
                    <a:pt x="2297" y="6256"/>
                  </a:lnTo>
                  <a:cubicBezTo>
                    <a:pt x="2204" y="5887"/>
                    <a:pt x="2126" y="5517"/>
                    <a:pt x="2083" y="5140"/>
                  </a:cubicBezTo>
                  <a:cubicBezTo>
                    <a:pt x="2082" y="5132"/>
                    <a:pt x="2080" y="5125"/>
                    <a:pt x="2080" y="5118"/>
                  </a:cubicBezTo>
                  <a:lnTo>
                    <a:pt x="2080" y="5118"/>
                  </a:lnTo>
                  <a:cubicBezTo>
                    <a:pt x="2080" y="5120"/>
                    <a:pt x="2081" y="5123"/>
                    <a:pt x="2081" y="5125"/>
                  </a:cubicBezTo>
                  <a:lnTo>
                    <a:pt x="2081" y="5125"/>
                  </a:lnTo>
                  <a:cubicBezTo>
                    <a:pt x="2065" y="4936"/>
                    <a:pt x="2056" y="4744"/>
                    <a:pt x="2041" y="4554"/>
                  </a:cubicBezTo>
                  <a:cubicBezTo>
                    <a:pt x="2024" y="4354"/>
                    <a:pt x="2011" y="4155"/>
                    <a:pt x="2008" y="3955"/>
                  </a:cubicBezTo>
                  <a:cubicBezTo>
                    <a:pt x="2014" y="3787"/>
                    <a:pt x="2029" y="3622"/>
                    <a:pt x="2052" y="3456"/>
                  </a:cubicBezTo>
                  <a:lnTo>
                    <a:pt x="2052" y="3456"/>
                  </a:lnTo>
                  <a:cubicBezTo>
                    <a:pt x="2052" y="3461"/>
                    <a:pt x="2051" y="3465"/>
                    <a:pt x="2051" y="3471"/>
                  </a:cubicBezTo>
                  <a:cubicBezTo>
                    <a:pt x="2072" y="3347"/>
                    <a:pt x="2095" y="3222"/>
                    <a:pt x="2126" y="3100"/>
                  </a:cubicBezTo>
                  <a:cubicBezTo>
                    <a:pt x="2152" y="2985"/>
                    <a:pt x="2185" y="2873"/>
                    <a:pt x="2217" y="2762"/>
                  </a:cubicBezTo>
                  <a:lnTo>
                    <a:pt x="2216" y="2762"/>
                  </a:lnTo>
                  <a:cubicBezTo>
                    <a:pt x="2277" y="2563"/>
                    <a:pt x="2339" y="2362"/>
                    <a:pt x="2417" y="2168"/>
                  </a:cubicBezTo>
                  <a:lnTo>
                    <a:pt x="2417" y="2168"/>
                  </a:lnTo>
                  <a:cubicBezTo>
                    <a:pt x="2414" y="2175"/>
                    <a:pt x="2411" y="2182"/>
                    <a:pt x="2408" y="2189"/>
                  </a:cubicBezTo>
                  <a:cubicBezTo>
                    <a:pt x="2480" y="2028"/>
                    <a:pt x="2553" y="1868"/>
                    <a:pt x="2627" y="1709"/>
                  </a:cubicBezTo>
                  <a:cubicBezTo>
                    <a:pt x="2700" y="1554"/>
                    <a:pt x="2773" y="1403"/>
                    <a:pt x="2853" y="1256"/>
                  </a:cubicBezTo>
                  <a:cubicBezTo>
                    <a:pt x="2854" y="1255"/>
                    <a:pt x="2854" y="1255"/>
                    <a:pt x="2854" y="1253"/>
                  </a:cubicBezTo>
                  <a:lnTo>
                    <a:pt x="2856" y="1252"/>
                  </a:lnTo>
                  <a:cubicBezTo>
                    <a:pt x="2859" y="1247"/>
                    <a:pt x="2862" y="1242"/>
                    <a:pt x="2865" y="1237"/>
                  </a:cubicBezTo>
                  <a:lnTo>
                    <a:pt x="2865" y="1237"/>
                  </a:lnTo>
                  <a:lnTo>
                    <a:pt x="2861" y="1246"/>
                  </a:lnTo>
                  <a:cubicBezTo>
                    <a:pt x="2919" y="1154"/>
                    <a:pt x="2982" y="1065"/>
                    <a:pt x="3049" y="980"/>
                  </a:cubicBezTo>
                  <a:cubicBezTo>
                    <a:pt x="3106" y="915"/>
                    <a:pt x="3163" y="854"/>
                    <a:pt x="3223" y="794"/>
                  </a:cubicBezTo>
                  <a:cubicBezTo>
                    <a:pt x="3272" y="750"/>
                    <a:pt x="3323" y="706"/>
                    <a:pt x="3375" y="664"/>
                  </a:cubicBezTo>
                  <a:cubicBezTo>
                    <a:pt x="3410" y="638"/>
                    <a:pt x="3445" y="613"/>
                    <a:pt x="3480" y="589"/>
                  </a:cubicBezTo>
                  <a:cubicBezTo>
                    <a:pt x="3522" y="568"/>
                    <a:pt x="3563" y="549"/>
                    <a:pt x="3607" y="531"/>
                  </a:cubicBezTo>
                  <a:cubicBezTo>
                    <a:pt x="3694" y="500"/>
                    <a:pt x="3782" y="475"/>
                    <a:pt x="3871" y="450"/>
                  </a:cubicBezTo>
                  <a:close/>
                  <a:moveTo>
                    <a:pt x="4305" y="0"/>
                  </a:moveTo>
                  <a:lnTo>
                    <a:pt x="4244" y="4"/>
                  </a:lnTo>
                  <a:cubicBezTo>
                    <a:pt x="4240" y="4"/>
                    <a:pt x="4235" y="5"/>
                    <a:pt x="4230" y="5"/>
                  </a:cubicBezTo>
                  <a:lnTo>
                    <a:pt x="4226" y="5"/>
                  </a:lnTo>
                  <a:cubicBezTo>
                    <a:pt x="4170" y="10"/>
                    <a:pt x="4116" y="14"/>
                    <a:pt x="4059" y="19"/>
                  </a:cubicBezTo>
                  <a:cubicBezTo>
                    <a:pt x="4051" y="22"/>
                    <a:pt x="4042" y="24"/>
                    <a:pt x="4034" y="25"/>
                  </a:cubicBezTo>
                  <a:cubicBezTo>
                    <a:pt x="4032" y="31"/>
                    <a:pt x="4030" y="36"/>
                    <a:pt x="4027" y="40"/>
                  </a:cubicBezTo>
                  <a:cubicBezTo>
                    <a:pt x="4015" y="43"/>
                    <a:pt x="4001" y="45"/>
                    <a:pt x="3987" y="49"/>
                  </a:cubicBezTo>
                  <a:cubicBezTo>
                    <a:pt x="3817" y="90"/>
                    <a:pt x="3649" y="139"/>
                    <a:pt x="3485" y="199"/>
                  </a:cubicBezTo>
                  <a:cubicBezTo>
                    <a:pt x="3282" y="271"/>
                    <a:pt x="3107" y="410"/>
                    <a:pt x="2958" y="560"/>
                  </a:cubicBezTo>
                  <a:cubicBezTo>
                    <a:pt x="2824" y="694"/>
                    <a:pt x="2700" y="834"/>
                    <a:pt x="2600" y="995"/>
                  </a:cubicBezTo>
                  <a:cubicBezTo>
                    <a:pt x="2502" y="1148"/>
                    <a:pt x="2423" y="1311"/>
                    <a:pt x="2347" y="1475"/>
                  </a:cubicBezTo>
                  <a:cubicBezTo>
                    <a:pt x="2269" y="1639"/>
                    <a:pt x="2191" y="1803"/>
                    <a:pt x="2117" y="1969"/>
                  </a:cubicBezTo>
                  <a:cubicBezTo>
                    <a:pt x="2047" y="2131"/>
                    <a:pt x="1986" y="2296"/>
                    <a:pt x="1935" y="2465"/>
                  </a:cubicBezTo>
                  <a:cubicBezTo>
                    <a:pt x="1882" y="2633"/>
                    <a:pt x="1832" y="2803"/>
                    <a:pt x="1790" y="2974"/>
                  </a:cubicBezTo>
                  <a:cubicBezTo>
                    <a:pt x="1746" y="3154"/>
                    <a:pt x="1711" y="3335"/>
                    <a:pt x="1686" y="3519"/>
                  </a:cubicBezTo>
                  <a:cubicBezTo>
                    <a:pt x="1660" y="3700"/>
                    <a:pt x="1645" y="3889"/>
                    <a:pt x="1654" y="4072"/>
                  </a:cubicBezTo>
                  <a:cubicBezTo>
                    <a:pt x="1660" y="4252"/>
                    <a:pt x="1674" y="4430"/>
                    <a:pt x="1689" y="4610"/>
                  </a:cubicBezTo>
                  <a:cubicBezTo>
                    <a:pt x="1704" y="4801"/>
                    <a:pt x="1709" y="4992"/>
                    <a:pt x="1730" y="5181"/>
                  </a:cubicBezTo>
                  <a:cubicBezTo>
                    <a:pt x="1772" y="5535"/>
                    <a:pt x="1837" y="5886"/>
                    <a:pt x="1925" y="6232"/>
                  </a:cubicBezTo>
                  <a:cubicBezTo>
                    <a:pt x="1970" y="6414"/>
                    <a:pt x="2018" y="6597"/>
                    <a:pt x="2075" y="6775"/>
                  </a:cubicBezTo>
                  <a:cubicBezTo>
                    <a:pt x="2132" y="6954"/>
                    <a:pt x="2197" y="7125"/>
                    <a:pt x="2257" y="7299"/>
                  </a:cubicBezTo>
                  <a:cubicBezTo>
                    <a:pt x="2317" y="7473"/>
                    <a:pt x="2367" y="7652"/>
                    <a:pt x="2415" y="7830"/>
                  </a:cubicBezTo>
                  <a:cubicBezTo>
                    <a:pt x="2463" y="8004"/>
                    <a:pt x="2515" y="8175"/>
                    <a:pt x="2568" y="8348"/>
                  </a:cubicBezTo>
                  <a:cubicBezTo>
                    <a:pt x="2674" y="8698"/>
                    <a:pt x="2777" y="9048"/>
                    <a:pt x="2868" y="9403"/>
                  </a:cubicBezTo>
                  <a:cubicBezTo>
                    <a:pt x="2868" y="9400"/>
                    <a:pt x="2867" y="9399"/>
                    <a:pt x="2867" y="9396"/>
                  </a:cubicBezTo>
                  <a:lnTo>
                    <a:pt x="2867" y="9396"/>
                  </a:lnTo>
                  <a:cubicBezTo>
                    <a:pt x="2898" y="9519"/>
                    <a:pt x="2926" y="9644"/>
                    <a:pt x="2950" y="9771"/>
                  </a:cubicBezTo>
                  <a:cubicBezTo>
                    <a:pt x="2974" y="9897"/>
                    <a:pt x="2995" y="10023"/>
                    <a:pt x="3014" y="10150"/>
                  </a:cubicBezTo>
                  <a:cubicBezTo>
                    <a:pt x="3052" y="10381"/>
                    <a:pt x="3090" y="10613"/>
                    <a:pt x="3116" y="10848"/>
                  </a:cubicBezTo>
                  <a:cubicBezTo>
                    <a:pt x="3131" y="11028"/>
                    <a:pt x="3137" y="11208"/>
                    <a:pt x="3136" y="11388"/>
                  </a:cubicBezTo>
                  <a:cubicBezTo>
                    <a:pt x="3127" y="11733"/>
                    <a:pt x="3095" y="12078"/>
                    <a:pt x="3055" y="12420"/>
                  </a:cubicBezTo>
                  <a:cubicBezTo>
                    <a:pt x="3044" y="12503"/>
                    <a:pt x="3034" y="12588"/>
                    <a:pt x="3026" y="12671"/>
                  </a:cubicBezTo>
                  <a:cubicBezTo>
                    <a:pt x="3020" y="12754"/>
                    <a:pt x="3016" y="12836"/>
                    <a:pt x="3009" y="12919"/>
                  </a:cubicBezTo>
                  <a:cubicBezTo>
                    <a:pt x="2998" y="13069"/>
                    <a:pt x="2975" y="13220"/>
                    <a:pt x="2952" y="13369"/>
                  </a:cubicBezTo>
                  <a:cubicBezTo>
                    <a:pt x="2943" y="13416"/>
                    <a:pt x="2933" y="13463"/>
                    <a:pt x="2922" y="13509"/>
                  </a:cubicBezTo>
                  <a:cubicBezTo>
                    <a:pt x="2920" y="13515"/>
                    <a:pt x="2917" y="13519"/>
                    <a:pt x="2915" y="13525"/>
                  </a:cubicBezTo>
                  <a:cubicBezTo>
                    <a:pt x="2906" y="13557"/>
                    <a:pt x="2898" y="13589"/>
                    <a:pt x="2888" y="13621"/>
                  </a:cubicBezTo>
                  <a:cubicBezTo>
                    <a:pt x="2877" y="13642"/>
                    <a:pt x="2869" y="13667"/>
                    <a:pt x="2868" y="13692"/>
                  </a:cubicBezTo>
                  <a:cubicBezTo>
                    <a:pt x="2834" y="13801"/>
                    <a:pt x="2799" y="13911"/>
                    <a:pt x="2757" y="14015"/>
                  </a:cubicBezTo>
                  <a:cubicBezTo>
                    <a:pt x="2702" y="14150"/>
                    <a:pt x="2645" y="14285"/>
                    <a:pt x="2587" y="14421"/>
                  </a:cubicBezTo>
                  <a:cubicBezTo>
                    <a:pt x="2589" y="14412"/>
                    <a:pt x="2593" y="14406"/>
                    <a:pt x="2596" y="14398"/>
                  </a:cubicBezTo>
                  <a:lnTo>
                    <a:pt x="2596" y="14398"/>
                  </a:lnTo>
                  <a:cubicBezTo>
                    <a:pt x="2521" y="14567"/>
                    <a:pt x="2439" y="14731"/>
                    <a:pt x="2355" y="14895"/>
                  </a:cubicBezTo>
                  <a:cubicBezTo>
                    <a:pt x="2274" y="15050"/>
                    <a:pt x="2190" y="15204"/>
                    <a:pt x="2115" y="15362"/>
                  </a:cubicBezTo>
                  <a:cubicBezTo>
                    <a:pt x="2036" y="15529"/>
                    <a:pt x="1961" y="15698"/>
                    <a:pt x="1881" y="15864"/>
                  </a:cubicBezTo>
                  <a:cubicBezTo>
                    <a:pt x="1803" y="16020"/>
                    <a:pt x="1712" y="16169"/>
                    <a:pt x="1621" y="16320"/>
                  </a:cubicBezTo>
                  <a:lnTo>
                    <a:pt x="1623" y="16318"/>
                  </a:lnTo>
                  <a:lnTo>
                    <a:pt x="1623" y="16318"/>
                  </a:lnTo>
                  <a:cubicBezTo>
                    <a:pt x="1450" y="16601"/>
                    <a:pt x="1271" y="16880"/>
                    <a:pt x="1126" y="17176"/>
                  </a:cubicBezTo>
                  <a:cubicBezTo>
                    <a:pt x="1053" y="17328"/>
                    <a:pt x="988" y="17482"/>
                    <a:pt x="931" y="17640"/>
                  </a:cubicBezTo>
                  <a:cubicBezTo>
                    <a:pt x="874" y="17797"/>
                    <a:pt x="819" y="17954"/>
                    <a:pt x="756" y="18110"/>
                  </a:cubicBezTo>
                  <a:cubicBezTo>
                    <a:pt x="694" y="18264"/>
                    <a:pt x="630" y="18416"/>
                    <a:pt x="582" y="18575"/>
                  </a:cubicBezTo>
                  <a:cubicBezTo>
                    <a:pt x="532" y="18742"/>
                    <a:pt x="489" y="18911"/>
                    <a:pt x="456" y="19082"/>
                  </a:cubicBezTo>
                  <a:cubicBezTo>
                    <a:pt x="421" y="19256"/>
                    <a:pt x="387" y="19429"/>
                    <a:pt x="350" y="19601"/>
                  </a:cubicBezTo>
                  <a:cubicBezTo>
                    <a:pt x="315" y="19758"/>
                    <a:pt x="286" y="19912"/>
                    <a:pt x="267" y="20069"/>
                  </a:cubicBezTo>
                  <a:cubicBezTo>
                    <a:pt x="219" y="20440"/>
                    <a:pt x="250" y="20819"/>
                    <a:pt x="284" y="21189"/>
                  </a:cubicBezTo>
                  <a:cubicBezTo>
                    <a:pt x="301" y="21368"/>
                    <a:pt x="334" y="21545"/>
                    <a:pt x="367" y="21722"/>
                  </a:cubicBezTo>
                  <a:cubicBezTo>
                    <a:pt x="399" y="21890"/>
                    <a:pt x="431" y="22059"/>
                    <a:pt x="469" y="22226"/>
                  </a:cubicBezTo>
                  <a:cubicBezTo>
                    <a:pt x="509" y="22404"/>
                    <a:pt x="558" y="22579"/>
                    <a:pt x="616" y="22750"/>
                  </a:cubicBezTo>
                  <a:cubicBezTo>
                    <a:pt x="674" y="22916"/>
                    <a:pt x="737" y="23077"/>
                    <a:pt x="803" y="23239"/>
                  </a:cubicBezTo>
                  <a:cubicBezTo>
                    <a:pt x="875" y="23415"/>
                    <a:pt x="949" y="23589"/>
                    <a:pt x="1027" y="23760"/>
                  </a:cubicBezTo>
                  <a:cubicBezTo>
                    <a:pt x="1103" y="23926"/>
                    <a:pt x="1185" y="24087"/>
                    <a:pt x="1270" y="24247"/>
                  </a:cubicBezTo>
                  <a:cubicBezTo>
                    <a:pt x="1353" y="24410"/>
                    <a:pt x="1436" y="24571"/>
                    <a:pt x="1518" y="24734"/>
                  </a:cubicBezTo>
                  <a:cubicBezTo>
                    <a:pt x="1601" y="24900"/>
                    <a:pt x="1689" y="25063"/>
                    <a:pt x="1771" y="25229"/>
                  </a:cubicBezTo>
                  <a:cubicBezTo>
                    <a:pt x="1856" y="25400"/>
                    <a:pt x="1934" y="25572"/>
                    <a:pt x="2008" y="25748"/>
                  </a:cubicBezTo>
                  <a:cubicBezTo>
                    <a:pt x="2046" y="25838"/>
                    <a:pt x="2080" y="25928"/>
                    <a:pt x="2116" y="26018"/>
                  </a:cubicBezTo>
                  <a:cubicBezTo>
                    <a:pt x="2120" y="26026"/>
                    <a:pt x="2124" y="26035"/>
                    <a:pt x="2126" y="26041"/>
                  </a:cubicBezTo>
                  <a:cubicBezTo>
                    <a:pt x="2136" y="26071"/>
                    <a:pt x="2147" y="26101"/>
                    <a:pt x="2160" y="26131"/>
                  </a:cubicBezTo>
                  <a:cubicBezTo>
                    <a:pt x="2169" y="26157"/>
                    <a:pt x="2182" y="26183"/>
                    <a:pt x="2191" y="26209"/>
                  </a:cubicBezTo>
                  <a:cubicBezTo>
                    <a:pt x="2209" y="26249"/>
                    <a:pt x="2226" y="26291"/>
                    <a:pt x="2242" y="26331"/>
                  </a:cubicBezTo>
                  <a:lnTo>
                    <a:pt x="2242" y="26331"/>
                  </a:lnTo>
                  <a:cubicBezTo>
                    <a:pt x="2240" y="26329"/>
                    <a:pt x="2239" y="26326"/>
                    <a:pt x="2238" y="26324"/>
                  </a:cubicBezTo>
                  <a:lnTo>
                    <a:pt x="2238" y="26324"/>
                  </a:lnTo>
                  <a:cubicBezTo>
                    <a:pt x="2291" y="26455"/>
                    <a:pt x="2341" y="26588"/>
                    <a:pt x="2387" y="26722"/>
                  </a:cubicBezTo>
                  <a:cubicBezTo>
                    <a:pt x="2430" y="26856"/>
                    <a:pt x="2468" y="26991"/>
                    <a:pt x="2504" y="27127"/>
                  </a:cubicBezTo>
                  <a:cubicBezTo>
                    <a:pt x="2501" y="27120"/>
                    <a:pt x="2500" y="27113"/>
                    <a:pt x="2496" y="27104"/>
                  </a:cubicBezTo>
                  <a:lnTo>
                    <a:pt x="2496" y="27104"/>
                  </a:lnTo>
                  <a:cubicBezTo>
                    <a:pt x="2531" y="27257"/>
                    <a:pt x="2563" y="27409"/>
                    <a:pt x="2587" y="27565"/>
                  </a:cubicBezTo>
                  <a:cubicBezTo>
                    <a:pt x="2609" y="27701"/>
                    <a:pt x="2627" y="27837"/>
                    <a:pt x="2642" y="27973"/>
                  </a:cubicBezTo>
                  <a:lnTo>
                    <a:pt x="2642" y="27972"/>
                  </a:lnTo>
                  <a:cubicBezTo>
                    <a:pt x="2653" y="28103"/>
                    <a:pt x="2661" y="28235"/>
                    <a:pt x="2665" y="28368"/>
                  </a:cubicBezTo>
                  <a:cubicBezTo>
                    <a:pt x="2670" y="28516"/>
                    <a:pt x="2673" y="28664"/>
                    <a:pt x="2685" y="28810"/>
                  </a:cubicBezTo>
                  <a:cubicBezTo>
                    <a:pt x="2697" y="28950"/>
                    <a:pt x="2712" y="29088"/>
                    <a:pt x="2722" y="29227"/>
                  </a:cubicBezTo>
                  <a:cubicBezTo>
                    <a:pt x="2732" y="29356"/>
                    <a:pt x="2736" y="29483"/>
                    <a:pt x="2736" y="29611"/>
                  </a:cubicBezTo>
                  <a:cubicBezTo>
                    <a:pt x="2734" y="29660"/>
                    <a:pt x="2734" y="29714"/>
                    <a:pt x="2729" y="29765"/>
                  </a:cubicBezTo>
                  <a:cubicBezTo>
                    <a:pt x="2722" y="29816"/>
                    <a:pt x="2716" y="29864"/>
                    <a:pt x="2709" y="29913"/>
                  </a:cubicBezTo>
                  <a:cubicBezTo>
                    <a:pt x="2692" y="30003"/>
                    <a:pt x="2673" y="30091"/>
                    <a:pt x="2651" y="30179"/>
                  </a:cubicBezTo>
                  <a:lnTo>
                    <a:pt x="2652" y="30178"/>
                  </a:lnTo>
                  <a:lnTo>
                    <a:pt x="2652" y="30178"/>
                  </a:lnTo>
                  <a:cubicBezTo>
                    <a:pt x="2624" y="30272"/>
                    <a:pt x="2595" y="30368"/>
                    <a:pt x="2559" y="30462"/>
                  </a:cubicBezTo>
                  <a:cubicBezTo>
                    <a:pt x="2518" y="30566"/>
                    <a:pt x="2475" y="30671"/>
                    <a:pt x="2431" y="30776"/>
                  </a:cubicBezTo>
                  <a:lnTo>
                    <a:pt x="2431" y="30776"/>
                  </a:lnTo>
                  <a:cubicBezTo>
                    <a:pt x="2434" y="30770"/>
                    <a:pt x="2436" y="30764"/>
                    <a:pt x="2438" y="30757"/>
                  </a:cubicBezTo>
                  <a:lnTo>
                    <a:pt x="2438" y="30757"/>
                  </a:lnTo>
                  <a:cubicBezTo>
                    <a:pt x="2366" y="30915"/>
                    <a:pt x="2290" y="31070"/>
                    <a:pt x="2204" y="31220"/>
                  </a:cubicBezTo>
                  <a:cubicBezTo>
                    <a:pt x="2120" y="31371"/>
                    <a:pt x="2036" y="31516"/>
                    <a:pt x="1953" y="31666"/>
                  </a:cubicBezTo>
                  <a:cubicBezTo>
                    <a:pt x="1784" y="31970"/>
                    <a:pt x="1613" y="32273"/>
                    <a:pt x="1432" y="32572"/>
                  </a:cubicBezTo>
                  <a:cubicBezTo>
                    <a:pt x="1436" y="32566"/>
                    <a:pt x="1441" y="32559"/>
                    <a:pt x="1446" y="32553"/>
                  </a:cubicBezTo>
                  <a:lnTo>
                    <a:pt x="1446" y="32553"/>
                  </a:lnTo>
                  <a:cubicBezTo>
                    <a:pt x="1341" y="32718"/>
                    <a:pt x="1236" y="32881"/>
                    <a:pt x="1132" y="33046"/>
                  </a:cubicBezTo>
                  <a:cubicBezTo>
                    <a:pt x="936" y="33357"/>
                    <a:pt x="740" y="33669"/>
                    <a:pt x="576" y="34000"/>
                  </a:cubicBezTo>
                  <a:cubicBezTo>
                    <a:pt x="494" y="34167"/>
                    <a:pt x="414" y="34340"/>
                    <a:pt x="357" y="34518"/>
                  </a:cubicBezTo>
                  <a:cubicBezTo>
                    <a:pt x="327" y="34618"/>
                    <a:pt x="295" y="34719"/>
                    <a:pt x="267" y="34821"/>
                  </a:cubicBezTo>
                  <a:cubicBezTo>
                    <a:pt x="242" y="34916"/>
                    <a:pt x="220" y="35009"/>
                    <a:pt x="199" y="35105"/>
                  </a:cubicBezTo>
                  <a:cubicBezTo>
                    <a:pt x="161" y="35283"/>
                    <a:pt x="135" y="35464"/>
                    <a:pt x="113" y="35642"/>
                  </a:cubicBezTo>
                  <a:cubicBezTo>
                    <a:pt x="92" y="35820"/>
                    <a:pt x="66" y="35998"/>
                    <a:pt x="51" y="36178"/>
                  </a:cubicBezTo>
                  <a:cubicBezTo>
                    <a:pt x="35" y="36358"/>
                    <a:pt x="19" y="36538"/>
                    <a:pt x="13" y="36720"/>
                  </a:cubicBezTo>
                  <a:cubicBezTo>
                    <a:pt x="9" y="36909"/>
                    <a:pt x="0" y="37102"/>
                    <a:pt x="11" y="37291"/>
                  </a:cubicBezTo>
                  <a:cubicBezTo>
                    <a:pt x="22" y="37481"/>
                    <a:pt x="29" y="37667"/>
                    <a:pt x="56" y="37852"/>
                  </a:cubicBezTo>
                  <a:cubicBezTo>
                    <a:pt x="86" y="38057"/>
                    <a:pt x="125" y="38259"/>
                    <a:pt x="168" y="38462"/>
                  </a:cubicBezTo>
                  <a:cubicBezTo>
                    <a:pt x="207" y="38642"/>
                    <a:pt x="255" y="38820"/>
                    <a:pt x="305" y="38996"/>
                  </a:cubicBezTo>
                  <a:cubicBezTo>
                    <a:pt x="330" y="39086"/>
                    <a:pt x="362" y="39172"/>
                    <a:pt x="392" y="39258"/>
                  </a:cubicBezTo>
                  <a:cubicBezTo>
                    <a:pt x="404" y="39292"/>
                    <a:pt x="419" y="39325"/>
                    <a:pt x="432" y="39357"/>
                  </a:cubicBezTo>
                  <a:cubicBezTo>
                    <a:pt x="451" y="39401"/>
                    <a:pt x="466" y="39447"/>
                    <a:pt x="487" y="39489"/>
                  </a:cubicBezTo>
                  <a:cubicBezTo>
                    <a:pt x="563" y="39655"/>
                    <a:pt x="643" y="39818"/>
                    <a:pt x="730" y="39980"/>
                  </a:cubicBezTo>
                  <a:cubicBezTo>
                    <a:pt x="820" y="40148"/>
                    <a:pt x="916" y="40313"/>
                    <a:pt x="1015" y="40475"/>
                  </a:cubicBezTo>
                  <a:cubicBezTo>
                    <a:pt x="1197" y="40769"/>
                    <a:pt x="1411" y="41036"/>
                    <a:pt x="1617" y="41309"/>
                  </a:cubicBezTo>
                  <a:cubicBezTo>
                    <a:pt x="1623" y="41315"/>
                    <a:pt x="1628" y="41320"/>
                    <a:pt x="1633" y="41327"/>
                  </a:cubicBezTo>
                  <a:cubicBezTo>
                    <a:pt x="1637" y="41331"/>
                    <a:pt x="1642" y="41337"/>
                    <a:pt x="1647" y="41342"/>
                  </a:cubicBezTo>
                  <a:cubicBezTo>
                    <a:pt x="1681" y="41385"/>
                    <a:pt x="1717" y="41428"/>
                    <a:pt x="1753" y="41469"/>
                  </a:cubicBezTo>
                  <a:cubicBezTo>
                    <a:pt x="1772" y="41477"/>
                    <a:pt x="1789" y="41489"/>
                    <a:pt x="1803" y="41504"/>
                  </a:cubicBezTo>
                  <a:cubicBezTo>
                    <a:pt x="1833" y="41533"/>
                    <a:pt x="1862" y="41565"/>
                    <a:pt x="1891" y="41596"/>
                  </a:cubicBezTo>
                  <a:cubicBezTo>
                    <a:pt x="1924" y="41629"/>
                    <a:pt x="1958" y="41660"/>
                    <a:pt x="1991" y="41691"/>
                  </a:cubicBezTo>
                  <a:cubicBezTo>
                    <a:pt x="1991" y="41693"/>
                    <a:pt x="1991" y="41694"/>
                    <a:pt x="1992" y="41696"/>
                  </a:cubicBezTo>
                  <a:cubicBezTo>
                    <a:pt x="2040" y="41743"/>
                    <a:pt x="2090" y="41790"/>
                    <a:pt x="2141" y="41836"/>
                  </a:cubicBezTo>
                  <a:cubicBezTo>
                    <a:pt x="2160" y="41854"/>
                    <a:pt x="2178" y="41873"/>
                    <a:pt x="2197" y="41890"/>
                  </a:cubicBezTo>
                  <a:lnTo>
                    <a:pt x="2198" y="41890"/>
                  </a:lnTo>
                  <a:lnTo>
                    <a:pt x="2201" y="41893"/>
                  </a:lnTo>
                  <a:cubicBezTo>
                    <a:pt x="2250" y="41937"/>
                    <a:pt x="2302" y="41983"/>
                    <a:pt x="2354" y="42024"/>
                  </a:cubicBezTo>
                  <a:cubicBezTo>
                    <a:pt x="2368" y="42036"/>
                    <a:pt x="2380" y="42048"/>
                    <a:pt x="2390" y="42063"/>
                  </a:cubicBezTo>
                  <a:cubicBezTo>
                    <a:pt x="2545" y="42188"/>
                    <a:pt x="2702" y="42308"/>
                    <a:pt x="2882" y="42398"/>
                  </a:cubicBezTo>
                  <a:cubicBezTo>
                    <a:pt x="2995" y="42454"/>
                    <a:pt x="3116" y="42495"/>
                    <a:pt x="3234" y="42537"/>
                  </a:cubicBezTo>
                  <a:cubicBezTo>
                    <a:pt x="3335" y="42570"/>
                    <a:pt x="3435" y="42606"/>
                    <a:pt x="3539" y="42635"/>
                  </a:cubicBezTo>
                  <a:lnTo>
                    <a:pt x="3539" y="42634"/>
                  </a:lnTo>
                  <a:lnTo>
                    <a:pt x="3605" y="42654"/>
                  </a:lnTo>
                  <a:cubicBezTo>
                    <a:pt x="3723" y="42688"/>
                    <a:pt x="3844" y="42711"/>
                    <a:pt x="3966" y="42725"/>
                  </a:cubicBezTo>
                  <a:cubicBezTo>
                    <a:pt x="4099" y="42739"/>
                    <a:pt x="4234" y="42742"/>
                    <a:pt x="4369" y="42744"/>
                  </a:cubicBezTo>
                  <a:lnTo>
                    <a:pt x="4443" y="42744"/>
                  </a:lnTo>
                  <a:cubicBezTo>
                    <a:pt x="4452" y="42744"/>
                    <a:pt x="4461" y="42744"/>
                    <a:pt x="4470" y="42744"/>
                  </a:cubicBezTo>
                  <a:cubicBezTo>
                    <a:pt x="4569" y="42744"/>
                    <a:pt x="4667" y="42739"/>
                    <a:pt x="4764" y="42728"/>
                  </a:cubicBezTo>
                  <a:cubicBezTo>
                    <a:pt x="4891" y="42712"/>
                    <a:pt x="5019" y="42693"/>
                    <a:pt x="5140" y="42652"/>
                  </a:cubicBezTo>
                  <a:cubicBezTo>
                    <a:pt x="5279" y="42607"/>
                    <a:pt x="5412" y="42550"/>
                    <a:pt x="5533" y="42469"/>
                  </a:cubicBezTo>
                  <a:cubicBezTo>
                    <a:pt x="5648" y="42388"/>
                    <a:pt x="5756" y="42299"/>
                    <a:pt x="5854" y="42198"/>
                  </a:cubicBezTo>
                  <a:cubicBezTo>
                    <a:pt x="5907" y="42144"/>
                    <a:pt x="5955" y="42085"/>
                    <a:pt x="6000" y="42024"/>
                  </a:cubicBezTo>
                  <a:cubicBezTo>
                    <a:pt x="6036" y="41981"/>
                    <a:pt x="6068" y="41934"/>
                    <a:pt x="6099" y="41887"/>
                  </a:cubicBezTo>
                  <a:cubicBezTo>
                    <a:pt x="6133" y="41829"/>
                    <a:pt x="6169" y="41772"/>
                    <a:pt x="6199" y="41714"/>
                  </a:cubicBezTo>
                  <a:cubicBezTo>
                    <a:pt x="6231" y="41652"/>
                    <a:pt x="6257" y="41591"/>
                    <a:pt x="6285" y="41529"/>
                  </a:cubicBezTo>
                  <a:cubicBezTo>
                    <a:pt x="6322" y="41445"/>
                    <a:pt x="6345" y="41355"/>
                    <a:pt x="6372" y="41267"/>
                  </a:cubicBezTo>
                  <a:cubicBezTo>
                    <a:pt x="6401" y="41174"/>
                    <a:pt x="6422" y="41080"/>
                    <a:pt x="6444" y="40986"/>
                  </a:cubicBezTo>
                  <a:cubicBezTo>
                    <a:pt x="6463" y="40897"/>
                    <a:pt x="6477" y="40809"/>
                    <a:pt x="6492" y="40718"/>
                  </a:cubicBezTo>
                  <a:cubicBezTo>
                    <a:pt x="6505" y="40641"/>
                    <a:pt x="6514" y="40562"/>
                    <a:pt x="6518" y="40484"/>
                  </a:cubicBezTo>
                  <a:cubicBezTo>
                    <a:pt x="6520" y="40380"/>
                    <a:pt x="6522" y="40281"/>
                    <a:pt x="6518" y="40177"/>
                  </a:cubicBezTo>
                  <a:cubicBezTo>
                    <a:pt x="6515" y="40088"/>
                    <a:pt x="6506" y="40000"/>
                    <a:pt x="6498" y="39911"/>
                  </a:cubicBezTo>
                  <a:cubicBezTo>
                    <a:pt x="6481" y="39735"/>
                    <a:pt x="6449" y="39560"/>
                    <a:pt x="6428" y="39384"/>
                  </a:cubicBezTo>
                  <a:cubicBezTo>
                    <a:pt x="6405" y="39192"/>
                    <a:pt x="6383" y="39000"/>
                    <a:pt x="6358" y="38806"/>
                  </a:cubicBezTo>
                  <a:cubicBezTo>
                    <a:pt x="6334" y="38625"/>
                    <a:pt x="6305" y="38443"/>
                    <a:pt x="6276" y="38261"/>
                  </a:cubicBezTo>
                  <a:cubicBezTo>
                    <a:pt x="6219" y="37902"/>
                    <a:pt x="6149" y="37546"/>
                    <a:pt x="6106" y="37184"/>
                  </a:cubicBezTo>
                  <a:lnTo>
                    <a:pt x="6106" y="37184"/>
                  </a:lnTo>
                  <a:cubicBezTo>
                    <a:pt x="6106" y="37193"/>
                    <a:pt x="6108" y="37201"/>
                    <a:pt x="6108" y="37209"/>
                  </a:cubicBezTo>
                  <a:cubicBezTo>
                    <a:pt x="6087" y="36996"/>
                    <a:pt x="6067" y="36783"/>
                    <a:pt x="6047" y="36570"/>
                  </a:cubicBezTo>
                  <a:cubicBezTo>
                    <a:pt x="6028" y="36376"/>
                    <a:pt x="6021" y="36182"/>
                    <a:pt x="6026" y="35988"/>
                  </a:cubicBezTo>
                  <a:cubicBezTo>
                    <a:pt x="6038" y="35760"/>
                    <a:pt x="6054" y="35533"/>
                    <a:pt x="6064" y="35305"/>
                  </a:cubicBezTo>
                  <a:cubicBezTo>
                    <a:pt x="6071" y="35079"/>
                    <a:pt x="6086" y="34854"/>
                    <a:pt x="6114" y="34628"/>
                  </a:cubicBezTo>
                  <a:lnTo>
                    <a:pt x="6114" y="34628"/>
                  </a:lnTo>
                  <a:cubicBezTo>
                    <a:pt x="6113" y="34633"/>
                    <a:pt x="6111" y="34638"/>
                    <a:pt x="6110" y="34644"/>
                  </a:cubicBezTo>
                  <a:lnTo>
                    <a:pt x="6110" y="34644"/>
                  </a:lnTo>
                  <a:cubicBezTo>
                    <a:pt x="6135" y="34498"/>
                    <a:pt x="6164" y="34355"/>
                    <a:pt x="6202" y="34215"/>
                  </a:cubicBezTo>
                  <a:cubicBezTo>
                    <a:pt x="6240" y="34075"/>
                    <a:pt x="6273" y="33931"/>
                    <a:pt x="6305" y="33788"/>
                  </a:cubicBezTo>
                  <a:cubicBezTo>
                    <a:pt x="6371" y="33500"/>
                    <a:pt x="6427" y="33214"/>
                    <a:pt x="6510" y="32931"/>
                  </a:cubicBezTo>
                  <a:cubicBezTo>
                    <a:pt x="6617" y="32574"/>
                    <a:pt x="6746" y="32225"/>
                    <a:pt x="6896" y="31883"/>
                  </a:cubicBezTo>
                  <a:cubicBezTo>
                    <a:pt x="6975" y="31703"/>
                    <a:pt x="7046" y="31521"/>
                    <a:pt x="7107" y="31334"/>
                  </a:cubicBezTo>
                  <a:cubicBezTo>
                    <a:pt x="7162" y="31166"/>
                    <a:pt x="7206" y="30996"/>
                    <a:pt x="7256" y="30826"/>
                  </a:cubicBezTo>
                  <a:cubicBezTo>
                    <a:pt x="7304" y="30668"/>
                    <a:pt x="7360" y="30510"/>
                    <a:pt x="7424" y="30357"/>
                  </a:cubicBezTo>
                  <a:cubicBezTo>
                    <a:pt x="7456" y="30282"/>
                    <a:pt x="7489" y="30208"/>
                    <a:pt x="7520" y="30133"/>
                  </a:cubicBezTo>
                  <a:cubicBezTo>
                    <a:pt x="7551" y="30055"/>
                    <a:pt x="7576" y="29975"/>
                    <a:pt x="7600" y="29895"/>
                  </a:cubicBezTo>
                  <a:cubicBezTo>
                    <a:pt x="7644" y="29759"/>
                    <a:pt x="7685" y="29620"/>
                    <a:pt x="7740" y="29486"/>
                  </a:cubicBezTo>
                  <a:cubicBezTo>
                    <a:pt x="7776" y="29402"/>
                    <a:pt x="7813" y="29317"/>
                    <a:pt x="7849" y="29234"/>
                  </a:cubicBezTo>
                  <a:lnTo>
                    <a:pt x="7851" y="29234"/>
                  </a:lnTo>
                  <a:cubicBezTo>
                    <a:pt x="7857" y="29220"/>
                    <a:pt x="7862" y="29207"/>
                    <a:pt x="7867" y="29193"/>
                  </a:cubicBezTo>
                  <a:cubicBezTo>
                    <a:pt x="7868" y="29189"/>
                    <a:pt x="7871" y="29185"/>
                    <a:pt x="7872" y="29182"/>
                  </a:cubicBezTo>
                  <a:cubicBezTo>
                    <a:pt x="7877" y="29169"/>
                    <a:pt x="7882" y="29157"/>
                    <a:pt x="7887" y="29144"/>
                  </a:cubicBezTo>
                  <a:cubicBezTo>
                    <a:pt x="7902" y="29104"/>
                    <a:pt x="7915" y="29065"/>
                    <a:pt x="7929" y="29025"/>
                  </a:cubicBezTo>
                  <a:lnTo>
                    <a:pt x="7929" y="29025"/>
                  </a:lnTo>
                  <a:cubicBezTo>
                    <a:pt x="7928" y="29028"/>
                    <a:pt x="7927" y="29031"/>
                    <a:pt x="7925" y="29034"/>
                  </a:cubicBezTo>
                  <a:cubicBezTo>
                    <a:pt x="7927" y="29030"/>
                    <a:pt x="7929" y="29025"/>
                    <a:pt x="7930" y="29020"/>
                  </a:cubicBezTo>
                  <a:cubicBezTo>
                    <a:pt x="7930" y="29019"/>
                    <a:pt x="7931" y="29018"/>
                    <a:pt x="7931" y="29017"/>
                  </a:cubicBezTo>
                  <a:lnTo>
                    <a:pt x="7931" y="29017"/>
                  </a:lnTo>
                  <a:cubicBezTo>
                    <a:pt x="7931" y="29017"/>
                    <a:pt x="7931" y="29017"/>
                    <a:pt x="7931" y="29017"/>
                  </a:cubicBezTo>
                  <a:cubicBezTo>
                    <a:pt x="7957" y="28941"/>
                    <a:pt x="7979" y="28863"/>
                    <a:pt x="8008" y="28786"/>
                  </a:cubicBezTo>
                  <a:cubicBezTo>
                    <a:pt x="8038" y="28707"/>
                    <a:pt x="8066" y="28627"/>
                    <a:pt x="8089" y="28544"/>
                  </a:cubicBezTo>
                  <a:cubicBezTo>
                    <a:pt x="8114" y="28455"/>
                    <a:pt x="8141" y="28366"/>
                    <a:pt x="8168" y="28278"/>
                  </a:cubicBezTo>
                  <a:cubicBezTo>
                    <a:pt x="8177" y="28247"/>
                    <a:pt x="8184" y="28214"/>
                    <a:pt x="8192" y="28182"/>
                  </a:cubicBezTo>
                  <a:cubicBezTo>
                    <a:pt x="8208" y="28087"/>
                    <a:pt x="8231" y="27995"/>
                    <a:pt x="8254" y="27901"/>
                  </a:cubicBezTo>
                  <a:cubicBezTo>
                    <a:pt x="8261" y="27870"/>
                    <a:pt x="8268" y="27839"/>
                    <a:pt x="8271" y="27808"/>
                  </a:cubicBezTo>
                  <a:cubicBezTo>
                    <a:pt x="8272" y="27774"/>
                    <a:pt x="8274" y="27738"/>
                    <a:pt x="8275" y="27701"/>
                  </a:cubicBezTo>
                  <a:cubicBezTo>
                    <a:pt x="8278" y="27670"/>
                    <a:pt x="8278" y="27638"/>
                    <a:pt x="8279" y="27607"/>
                  </a:cubicBezTo>
                  <a:cubicBezTo>
                    <a:pt x="8277" y="27601"/>
                    <a:pt x="8273" y="27599"/>
                    <a:pt x="8270" y="27595"/>
                  </a:cubicBezTo>
                  <a:cubicBezTo>
                    <a:pt x="8278" y="27530"/>
                    <a:pt x="8286" y="27464"/>
                    <a:pt x="8290" y="27399"/>
                  </a:cubicBezTo>
                  <a:cubicBezTo>
                    <a:pt x="8305" y="27218"/>
                    <a:pt x="8316" y="27041"/>
                    <a:pt x="8305" y="26859"/>
                  </a:cubicBezTo>
                  <a:cubicBezTo>
                    <a:pt x="8293" y="26668"/>
                    <a:pt x="8271" y="26477"/>
                    <a:pt x="8242" y="26288"/>
                  </a:cubicBezTo>
                  <a:cubicBezTo>
                    <a:pt x="8218" y="26113"/>
                    <a:pt x="8185" y="25940"/>
                    <a:pt x="8143" y="25769"/>
                  </a:cubicBezTo>
                  <a:cubicBezTo>
                    <a:pt x="8099" y="25587"/>
                    <a:pt x="8046" y="25409"/>
                    <a:pt x="7986" y="25233"/>
                  </a:cubicBezTo>
                  <a:cubicBezTo>
                    <a:pt x="7925" y="25058"/>
                    <a:pt x="7866" y="24881"/>
                    <a:pt x="7808" y="24704"/>
                  </a:cubicBezTo>
                  <a:cubicBezTo>
                    <a:pt x="7747" y="24517"/>
                    <a:pt x="7681" y="24334"/>
                    <a:pt x="7606" y="24152"/>
                  </a:cubicBezTo>
                  <a:cubicBezTo>
                    <a:pt x="7534" y="23982"/>
                    <a:pt x="7450" y="23816"/>
                    <a:pt x="7370" y="23648"/>
                  </a:cubicBezTo>
                  <a:cubicBezTo>
                    <a:pt x="7218" y="23330"/>
                    <a:pt x="7079" y="23004"/>
                    <a:pt x="6941" y="22677"/>
                  </a:cubicBezTo>
                  <a:lnTo>
                    <a:pt x="6941" y="22677"/>
                  </a:lnTo>
                  <a:cubicBezTo>
                    <a:pt x="6944" y="22678"/>
                    <a:pt x="6944" y="22679"/>
                    <a:pt x="6945" y="22680"/>
                  </a:cubicBezTo>
                  <a:cubicBezTo>
                    <a:pt x="6749" y="22190"/>
                    <a:pt x="6585" y="21688"/>
                    <a:pt x="6452" y="21178"/>
                  </a:cubicBezTo>
                  <a:cubicBezTo>
                    <a:pt x="6430" y="21089"/>
                    <a:pt x="6411" y="21004"/>
                    <a:pt x="6396" y="20915"/>
                  </a:cubicBezTo>
                  <a:cubicBezTo>
                    <a:pt x="6381" y="20827"/>
                    <a:pt x="6366" y="20740"/>
                    <a:pt x="6353" y="20651"/>
                  </a:cubicBezTo>
                  <a:cubicBezTo>
                    <a:pt x="6332" y="20413"/>
                    <a:pt x="6325" y="20175"/>
                    <a:pt x="6331" y="19936"/>
                  </a:cubicBezTo>
                  <a:cubicBezTo>
                    <a:pt x="6344" y="19590"/>
                    <a:pt x="6376" y="19245"/>
                    <a:pt x="6427" y="18902"/>
                  </a:cubicBezTo>
                  <a:cubicBezTo>
                    <a:pt x="6475" y="18614"/>
                    <a:pt x="6536" y="18331"/>
                    <a:pt x="6593" y="18045"/>
                  </a:cubicBezTo>
                  <a:cubicBezTo>
                    <a:pt x="6623" y="17892"/>
                    <a:pt x="6651" y="17739"/>
                    <a:pt x="6686" y="17587"/>
                  </a:cubicBezTo>
                  <a:cubicBezTo>
                    <a:pt x="6718" y="17451"/>
                    <a:pt x="6755" y="17313"/>
                    <a:pt x="6792" y="17178"/>
                  </a:cubicBezTo>
                  <a:lnTo>
                    <a:pt x="6792" y="17178"/>
                  </a:lnTo>
                  <a:cubicBezTo>
                    <a:pt x="6788" y="17186"/>
                    <a:pt x="6787" y="17193"/>
                    <a:pt x="6784" y="17201"/>
                  </a:cubicBezTo>
                  <a:cubicBezTo>
                    <a:pt x="6822" y="17075"/>
                    <a:pt x="6863" y="16949"/>
                    <a:pt x="6900" y="16824"/>
                  </a:cubicBezTo>
                  <a:cubicBezTo>
                    <a:pt x="6937" y="16698"/>
                    <a:pt x="6973" y="16570"/>
                    <a:pt x="7005" y="16443"/>
                  </a:cubicBezTo>
                  <a:cubicBezTo>
                    <a:pt x="7081" y="16150"/>
                    <a:pt x="7148" y="15853"/>
                    <a:pt x="7215" y="15558"/>
                  </a:cubicBezTo>
                  <a:cubicBezTo>
                    <a:pt x="7296" y="15205"/>
                    <a:pt x="7366" y="14851"/>
                    <a:pt x="7428" y="14495"/>
                  </a:cubicBezTo>
                  <a:cubicBezTo>
                    <a:pt x="7462" y="14312"/>
                    <a:pt x="7495" y="14126"/>
                    <a:pt x="7527" y="13942"/>
                  </a:cubicBezTo>
                  <a:cubicBezTo>
                    <a:pt x="7559" y="13760"/>
                    <a:pt x="7594" y="13572"/>
                    <a:pt x="7616" y="13386"/>
                  </a:cubicBezTo>
                  <a:cubicBezTo>
                    <a:pt x="7664" y="13000"/>
                    <a:pt x="7697" y="12614"/>
                    <a:pt x="7695" y="12224"/>
                  </a:cubicBezTo>
                  <a:cubicBezTo>
                    <a:pt x="7694" y="11832"/>
                    <a:pt x="7670" y="11438"/>
                    <a:pt x="7638" y="11046"/>
                  </a:cubicBezTo>
                  <a:cubicBezTo>
                    <a:pt x="7624" y="10861"/>
                    <a:pt x="7602" y="10675"/>
                    <a:pt x="7576" y="10492"/>
                  </a:cubicBezTo>
                  <a:cubicBezTo>
                    <a:pt x="7548" y="10302"/>
                    <a:pt x="7512" y="10116"/>
                    <a:pt x="7474" y="9927"/>
                  </a:cubicBezTo>
                  <a:cubicBezTo>
                    <a:pt x="7399" y="9557"/>
                    <a:pt x="7302" y="9194"/>
                    <a:pt x="7195" y="8835"/>
                  </a:cubicBezTo>
                  <a:cubicBezTo>
                    <a:pt x="6990" y="8142"/>
                    <a:pt x="6691" y="7484"/>
                    <a:pt x="6414" y="6814"/>
                  </a:cubicBezTo>
                  <a:lnTo>
                    <a:pt x="6415" y="6814"/>
                  </a:lnTo>
                  <a:cubicBezTo>
                    <a:pt x="6348" y="6643"/>
                    <a:pt x="6283" y="6471"/>
                    <a:pt x="6229" y="6296"/>
                  </a:cubicBezTo>
                  <a:cubicBezTo>
                    <a:pt x="6174" y="6121"/>
                    <a:pt x="6125" y="5942"/>
                    <a:pt x="6078" y="5763"/>
                  </a:cubicBezTo>
                  <a:lnTo>
                    <a:pt x="6078" y="5763"/>
                  </a:lnTo>
                  <a:cubicBezTo>
                    <a:pt x="6081" y="5771"/>
                    <a:pt x="6082" y="5780"/>
                    <a:pt x="6085" y="5786"/>
                  </a:cubicBezTo>
                  <a:cubicBezTo>
                    <a:pt x="6011" y="5488"/>
                    <a:pt x="5934" y="5189"/>
                    <a:pt x="5874" y="4889"/>
                  </a:cubicBezTo>
                  <a:cubicBezTo>
                    <a:pt x="5814" y="4601"/>
                    <a:pt x="5772" y="4313"/>
                    <a:pt x="5735" y="4025"/>
                  </a:cubicBezTo>
                  <a:cubicBezTo>
                    <a:pt x="5708" y="3778"/>
                    <a:pt x="5684" y="3530"/>
                    <a:pt x="5679" y="3280"/>
                  </a:cubicBezTo>
                  <a:cubicBezTo>
                    <a:pt x="5674" y="3155"/>
                    <a:pt x="5671" y="3030"/>
                    <a:pt x="5673" y="2904"/>
                  </a:cubicBezTo>
                  <a:cubicBezTo>
                    <a:pt x="5674" y="2780"/>
                    <a:pt x="5679" y="2656"/>
                    <a:pt x="5678" y="2533"/>
                  </a:cubicBezTo>
                  <a:cubicBezTo>
                    <a:pt x="5673" y="2154"/>
                    <a:pt x="5657" y="1775"/>
                    <a:pt x="5588" y="1400"/>
                  </a:cubicBezTo>
                  <a:cubicBezTo>
                    <a:pt x="5556" y="1222"/>
                    <a:pt x="5495" y="1046"/>
                    <a:pt x="5426" y="877"/>
                  </a:cubicBezTo>
                  <a:cubicBezTo>
                    <a:pt x="5370" y="742"/>
                    <a:pt x="5302" y="613"/>
                    <a:pt x="5220" y="493"/>
                  </a:cubicBezTo>
                  <a:cubicBezTo>
                    <a:pt x="5120" y="346"/>
                    <a:pt x="4977" y="209"/>
                    <a:pt x="4817" y="127"/>
                  </a:cubicBezTo>
                  <a:cubicBezTo>
                    <a:pt x="4713" y="71"/>
                    <a:pt x="4600" y="33"/>
                    <a:pt x="4484" y="12"/>
                  </a:cubicBezTo>
                  <a:cubicBezTo>
                    <a:pt x="4459" y="11"/>
                    <a:pt x="4435" y="8"/>
                    <a:pt x="4411" y="6"/>
                  </a:cubicBezTo>
                  <a:lnTo>
                    <a:pt x="4382" y="5"/>
                  </a:lnTo>
                  <a:cubicBezTo>
                    <a:pt x="4357" y="3"/>
                    <a:pt x="4331" y="2"/>
                    <a:pt x="4305"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42"/>
            <p:cNvSpPr/>
            <p:nvPr/>
          </p:nvSpPr>
          <p:spPr>
            <a:xfrm>
              <a:off x="5790050" y="1276750"/>
              <a:ext cx="175" cy="550"/>
            </a:xfrm>
            <a:custGeom>
              <a:avLst/>
              <a:gdLst/>
              <a:ahLst/>
              <a:cxnLst/>
              <a:rect l="l" t="t" r="r" b="b"/>
              <a:pathLst>
                <a:path w="7" h="22" extrusionOk="0">
                  <a:moveTo>
                    <a:pt x="6" y="1"/>
                  </a:moveTo>
                  <a:lnTo>
                    <a:pt x="6" y="1"/>
                  </a:lnTo>
                  <a:cubicBezTo>
                    <a:pt x="5" y="4"/>
                    <a:pt x="4" y="7"/>
                    <a:pt x="3" y="10"/>
                  </a:cubicBezTo>
                  <a:cubicBezTo>
                    <a:pt x="3" y="11"/>
                    <a:pt x="3" y="13"/>
                    <a:pt x="2" y="14"/>
                  </a:cubicBezTo>
                  <a:lnTo>
                    <a:pt x="2" y="14"/>
                  </a:lnTo>
                  <a:cubicBezTo>
                    <a:pt x="4" y="10"/>
                    <a:pt x="5" y="6"/>
                    <a:pt x="6" y="1"/>
                  </a:cubicBezTo>
                  <a:close/>
                  <a:moveTo>
                    <a:pt x="2" y="14"/>
                  </a:moveTo>
                  <a:lnTo>
                    <a:pt x="2" y="14"/>
                  </a:lnTo>
                  <a:cubicBezTo>
                    <a:pt x="2" y="17"/>
                    <a:pt x="1" y="19"/>
                    <a:pt x="0" y="22"/>
                  </a:cubicBezTo>
                  <a:cubicBezTo>
                    <a:pt x="1" y="19"/>
                    <a:pt x="2" y="17"/>
                    <a:pt x="2" y="14"/>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42"/>
            <p:cNvSpPr/>
            <p:nvPr/>
          </p:nvSpPr>
          <p:spPr>
            <a:xfrm>
              <a:off x="5675575" y="1636325"/>
              <a:ext cx="575" cy="125"/>
            </a:xfrm>
            <a:custGeom>
              <a:avLst/>
              <a:gdLst/>
              <a:ahLst/>
              <a:cxnLst/>
              <a:rect l="l" t="t" r="r" b="b"/>
              <a:pathLst>
                <a:path w="23" h="5" extrusionOk="0">
                  <a:moveTo>
                    <a:pt x="0" y="0"/>
                  </a:moveTo>
                  <a:lnTo>
                    <a:pt x="0" y="0"/>
                  </a:lnTo>
                  <a:cubicBezTo>
                    <a:pt x="6" y="2"/>
                    <a:pt x="14" y="3"/>
                    <a:pt x="20" y="4"/>
                  </a:cubicBezTo>
                  <a:lnTo>
                    <a:pt x="22" y="4"/>
                  </a:lnTo>
                  <a:cubicBezTo>
                    <a:pt x="14" y="3"/>
                    <a:pt x="7" y="1"/>
                    <a:pt x="0"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42"/>
            <p:cNvSpPr/>
            <p:nvPr/>
          </p:nvSpPr>
          <p:spPr>
            <a:xfrm>
              <a:off x="5788050" y="1283400"/>
              <a:ext cx="225" cy="575"/>
            </a:xfrm>
            <a:custGeom>
              <a:avLst/>
              <a:gdLst/>
              <a:ahLst/>
              <a:cxnLst/>
              <a:rect l="l" t="t" r="r" b="b"/>
              <a:pathLst>
                <a:path w="9" h="23" extrusionOk="0">
                  <a:moveTo>
                    <a:pt x="8" y="1"/>
                  </a:moveTo>
                  <a:lnTo>
                    <a:pt x="8" y="1"/>
                  </a:lnTo>
                  <a:cubicBezTo>
                    <a:pt x="7" y="4"/>
                    <a:pt x="6" y="8"/>
                    <a:pt x="5" y="12"/>
                  </a:cubicBezTo>
                  <a:lnTo>
                    <a:pt x="5" y="12"/>
                  </a:lnTo>
                  <a:cubicBezTo>
                    <a:pt x="5" y="11"/>
                    <a:pt x="5" y="11"/>
                    <a:pt x="5" y="10"/>
                  </a:cubicBezTo>
                  <a:cubicBezTo>
                    <a:pt x="6" y="7"/>
                    <a:pt x="7" y="4"/>
                    <a:pt x="8" y="1"/>
                  </a:cubicBezTo>
                  <a:close/>
                  <a:moveTo>
                    <a:pt x="5" y="12"/>
                  </a:moveTo>
                  <a:cubicBezTo>
                    <a:pt x="4" y="15"/>
                    <a:pt x="2" y="19"/>
                    <a:pt x="1" y="23"/>
                  </a:cubicBezTo>
                  <a:cubicBezTo>
                    <a:pt x="3" y="19"/>
                    <a:pt x="4" y="15"/>
                    <a:pt x="5" y="12"/>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8" name="Google Shape;3708;p42"/>
          <p:cNvGrpSpPr/>
          <p:nvPr/>
        </p:nvGrpSpPr>
        <p:grpSpPr>
          <a:xfrm>
            <a:off x="7197950" y="80900"/>
            <a:ext cx="948025" cy="386125"/>
            <a:chOff x="3841325" y="1270500"/>
            <a:chExt cx="948025" cy="386125"/>
          </a:xfrm>
        </p:grpSpPr>
        <p:sp>
          <p:nvSpPr>
            <p:cNvPr id="3709" name="Google Shape;3709;p42"/>
            <p:cNvSpPr/>
            <p:nvPr/>
          </p:nvSpPr>
          <p:spPr>
            <a:xfrm>
              <a:off x="4067100" y="1356100"/>
              <a:ext cx="611600" cy="217475"/>
            </a:xfrm>
            <a:custGeom>
              <a:avLst/>
              <a:gdLst/>
              <a:ahLst/>
              <a:cxnLst/>
              <a:rect l="l" t="t" r="r" b="b"/>
              <a:pathLst>
                <a:path w="24464" h="8699" extrusionOk="0">
                  <a:moveTo>
                    <a:pt x="10351" y="1078"/>
                  </a:moveTo>
                  <a:lnTo>
                    <a:pt x="10334" y="1084"/>
                  </a:lnTo>
                  <a:cubicBezTo>
                    <a:pt x="10327" y="1086"/>
                    <a:pt x="10320" y="1088"/>
                    <a:pt x="10314" y="1090"/>
                  </a:cubicBezTo>
                  <a:cubicBezTo>
                    <a:pt x="10308" y="1088"/>
                    <a:pt x="10304" y="1084"/>
                    <a:pt x="10298" y="1082"/>
                  </a:cubicBezTo>
                  <a:lnTo>
                    <a:pt x="10351" y="1078"/>
                  </a:lnTo>
                  <a:close/>
                  <a:moveTo>
                    <a:pt x="3576" y="1505"/>
                  </a:moveTo>
                  <a:lnTo>
                    <a:pt x="3342" y="1561"/>
                  </a:lnTo>
                  <a:cubicBezTo>
                    <a:pt x="3340" y="1555"/>
                    <a:pt x="3335" y="1549"/>
                    <a:pt x="3331" y="1543"/>
                  </a:cubicBezTo>
                  <a:cubicBezTo>
                    <a:pt x="3413" y="1529"/>
                    <a:pt x="3495" y="1518"/>
                    <a:pt x="3576" y="1505"/>
                  </a:cubicBezTo>
                  <a:close/>
                  <a:moveTo>
                    <a:pt x="9175" y="2369"/>
                  </a:moveTo>
                  <a:lnTo>
                    <a:pt x="9175" y="2369"/>
                  </a:lnTo>
                  <a:cubicBezTo>
                    <a:pt x="9175" y="2370"/>
                    <a:pt x="9174" y="2370"/>
                    <a:pt x="9174" y="2370"/>
                  </a:cubicBezTo>
                  <a:lnTo>
                    <a:pt x="9175" y="2370"/>
                  </a:lnTo>
                  <a:cubicBezTo>
                    <a:pt x="9175" y="2370"/>
                    <a:pt x="9175" y="2369"/>
                    <a:pt x="9175" y="2369"/>
                  </a:cubicBezTo>
                  <a:close/>
                  <a:moveTo>
                    <a:pt x="9193" y="2360"/>
                  </a:moveTo>
                  <a:cubicBezTo>
                    <a:pt x="9193" y="2364"/>
                    <a:pt x="9193" y="2369"/>
                    <a:pt x="9194" y="2373"/>
                  </a:cubicBezTo>
                  <a:cubicBezTo>
                    <a:pt x="9186" y="2373"/>
                    <a:pt x="9177" y="2371"/>
                    <a:pt x="9169" y="2371"/>
                  </a:cubicBezTo>
                  <a:cubicBezTo>
                    <a:pt x="9171" y="2371"/>
                    <a:pt x="9172" y="2369"/>
                    <a:pt x="9174" y="2369"/>
                  </a:cubicBezTo>
                  <a:cubicBezTo>
                    <a:pt x="9174" y="2369"/>
                    <a:pt x="9175" y="2369"/>
                    <a:pt x="9175" y="2369"/>
                  </a:cubicBezTo>
                  <a:lnTo>
                    <a:pt x="9175" y="2369"/>
                  </a:lnTo>
                  <a:cubicBezTo>
                    <a:pt x="9182" y="2366"/>
                    <a:pt x="9188" y="2363"/>
                    <a:pt x="9193" y="2360"/>
                  </a:cubicBezTo>
                  <a:close/>
                  <a:moveTo>
                    <a:pt x="8758" y="5256"/>
                  </a:moveTo>
                  <a:lnTo>
                    <a:pt x="8758" y="5256"/>
                  </a:lnTo>
                  <a:cubicBezTo>
                    <a:pt x="8758" y="5256"/>
                    <a:pt x="8758" y="5256"/>
                    <a:pt x="8758" y="5256"/>
                  </a:cubicBezTo>
                  <a:lnTo>
                    <a:pt x="8758" y="5256"/>
                  </a:lnTo>
                  <a:cubicBezTo>
                    <a:pt x="8758" y="5256"/>
                    <a:pt x="8758" y="5256"/>
                    <a:pt x="8758" y="5256"/>
                  </a:cubicBezTo>
                  <a:close/>
                  <a:moveTo>
                    <a:pt x="7988" y="2832"/>
                  </a:moveTo>
                  <a:cubicBezTo>
                    <a:pt x="8036" y="2848"/>
                    <a:pt x="8085" y="2864"/>
                    <a:pt x="8133" y="2880"/>
                  </a:cubicBezTo>
                  <a:cubicBezTo>
                    <a:pt x="8288" y="2932"/>
                    <a:pt x="8442" y="2985"/>
                    <a:pt x="8594" y="3043"/>
                  </a:cubicBezTo>
                  <a:cubicBezTo>
                    <a:pt x="8723" y="3091"/>
                    <a:pt x="8854" y="3140"/>
                    <a:pt x="8983" y="3190"/>
                  </a:cubicBezTo>
                  <a:cubicBezTo>
                    <a:pt x="9002" y="3211"/>
                    <a:pt x="9020" y="3231"/>
                    <a:pt x="9039" y="3250"/>
                  </a:cubicBezTo>
                  <a:cubicBezTo>
                    <a:pt x="9043" y="3289"/>
                    <a:pt x="9050" y="3328"/>
                    <a:pt x="9059" y="3367"/>
                  </a:cubicBezTo>
                  <a:cubicBezTo>
                    <a:pt x="9091" y="3503"/>
                    <a:pt x="9131" y="3635"/>
                    <a:pt x="9173" y="3767"/>
                  </a:cubicBezTo>
                  <a:cubicBezTo>
                    <a:pt x="9153" y="3807"/>
                    <a:pt x="9141" y="3850"/>
                    <a:pt x="9139" y="3894"/>
                  </a:cubicBezTo>
                  <a:cubicBezTo>
                    <a:pt x="9134" y="3984"/>
                    <a:pt x="9151" y="4079"/>
                    <a:pt x="9169" y="4167"/>
                  </a:cubicBezTo>
                  <a:cubicBezTo>
                    <a:pt x="9166" y="4214"/>
                    <a:pt x="9162" y="4263"/>
                    <a:pt x="9155" y="4310"/>
                  </a:cubicBezTo>
                  <a:cubicBezTo>
                    <a:pt x="9139" y="4411"/>
                    <a:pt x="9118" y="4510"/>
                    <a:pt x="9092" y="4607"/>
                  </a:cubicBezTo>
                  <a:cubicBezTo>
                    <a:pt x="9061" y="4707"/>
                    <a:pt x="9026" y="4804"/>
                    <a:pt x="8986" y="4900"/>
                  </a:cubicBezTo>
                  <a:cubicBezTo>
                    <a:pt x="8986" y="4896"/>
                    <a:pt x="8988" y="4893"/>
                    <a:pt x="8990" y="4887"/>
                  </a:cubicBezTo>
                  <a:lnTo>
                    <a:pt x="8990" y="4887"/>
                  </a:lnTo>
                  <a:cubicBezTo>
                    <a:pt x="8942" y="4992"/>
                    <a:pt x="8887" y="5094"/>
                    <a:pt x="8836" y="5196"/>
                  </a:cubicBezTo>
                  <a:cubicBezTo>
                    <a:pt x="8814" y="5213"/>
                    <a:pt x="8794" y="5231"/>
                    <a:pt x="8772" y="5248"/>
                  </a:cubicBezTo>
                  <a:cubicBezTo>
                    <a:pt x="8772" y="5247"/>
                    <a:pt x="8773" y="5246"/>
                    <a:pt x="8774" y="5246"/>
                  </a:cubicBezTo>
                  <a:lnTo>
                    <a:pt x="8774" y="5246"/>
                  </a:lnTo>
                  <a:cubicBezTo>
                    <a:pt x="8772" y="5246"/>
                    <a:pt x="8772" y="5248"/>
                    <a:pt x="8770" y="5248"/>
                  </a:cubicBezTo>
                  <a:cubicBezTo>
                    <a:pt x="8764" y="5252"/>
                    <a:pt x="8756" y="5259"/>
                    <a:pt x="8750" y="5265"/>
                  </a:cubicBezTo>
                  <a:cubicBezTo>
                    <a:pt x="8752" y="5262"/>
                    <a:pt x="8755" y="5259"/>
                    <a:pt x="8758" y="5256"/>
                  </a:cubicBezTo>
                  <a:lnTo>
                    <a:pt x="8758" y="5256"/>
                  </a:lnTo>
                  <a:cubicBezTo>
                    <a:pt x="8677" y="5311"/>
                    <a:pt x="8592" y="5365"/>
                    <a:pt x="8508" y="5416"/>
                  </a:cubicBezTo>
                  <a:cubicBezTo>
                    <a:pt x="8496" y="5416"/>
                    <a:pt x="8485" y="5419"/>
                    <a:pt x="8474" y="5424"/>
                  </a:cubicBezTo>
                  <a:cubicBezTo>
                    <a:pt x="8330" y="5472"/>
                    <a:pt x="8195" y="5546"/>
                    <a:pt x="8059" y="5614"/>
                  </a:cubicBezTo>
                  <a:lnTo>
                    <a:pt x="8041" y="5624"/>
                  </a:lnTo>
                  <a:cubicBezTo>
                    <a:pt x="7980" y="5643"/>
                    <a:pt x="7918" y="5659"/>
                    <a:pt x="7857" y="5675"/>
                  </a:cubicBezTo>
                  <a:lnTo>
                    <a:pt x="7875" y="5671"/>
                  </a:lnTo>
                  <a:lnTo>
                    <a:pt x="7875" y="5671"/>
                  </a:lnTo>
                  <a:cubicBezTo>
                    <a:pt x="7788" y="5692"/>
                    <a:pt x="7701" y="5715"/>
                    <a:pt x="7614" y="5734"/>
                  </a:cubicBezTo>
                  <a:cubicBezTo>
                    <a:pt x="7520" y="5706"/>
                    <a:pt x="7416" y="5703"/>
                    <a:pt x="7320" y="5690"/>
                  </a:cubicBezTo>
                  <a:cubicBezTo>
                    <a:pt x="7236" y="5679"/>
                    <a:pt x="7151" y="5667"/>
                    <a:pt x="7065" y="5659"/>
                  </a:cubicBezTo>
                  <a:cubicBezTo>
                    <a:pt x="6978" y="5650"/>
                    <a:pt x="6896" y="5638"/>
                    <a:pt x="6810" y="5635"/>
                  </a:cubicBezTo>
                  <a:lnTo>
                    <a:pt x="6504" y="5623"/>
                  </a:lnTo>
                  <a:cubicBezTo>
                    <a:pt x="6489" y="5622"/>
                    <a:pt x="6473" y="5622"/>
                    <a:pt x="6457" y="5622"/>
                  </a:cubicBezTo>
                  <a:cubicBezTo>
                    <a:pt x="6362" y="5622"/>
                    <a:pt x="6265" y="5629"/>
                    <a:pt x="6169" y="5631"/>
                  </a:cubicBezTo>
                  <a:cubicBezTo>
                    <a:pt x="6087" y="5634"/>
                    <a:pt x="6008" y="5640"/>
                    <a:pt x="5928" y="5647"/>
                  </a:cubicBezTo>
                  <a:cubicBezTo>
                    <a:pt x="5898" y="5638"/>
                    <a:pt x="5867" y="5628"/>
                    <a:pt x="5839" y="5619"/>
                  </a:cubicBezTo>
                  <a:cubicBezTo>
                    <a:pt x="5692" y="5574"/>
                    <a:pt x="5544" y="5532"/>
                    <a:pt x="5398" y="5490"/>
                  </a:cubicBezTo>
                  <a:cubicBezTo>
                    <a:pt x="5228" y="5440"/>
                    <a:pt x="5057" y="5394"/>
                    <a:pt x="4889" y="5348"/>
                  </a:cubicBezTo>
                  <a:cubicBezTo>
                    <a:pt x="4849" y="5295"/>
                    <a:pt x="4788" y="5262"/>
                    <a:pt x="4722" y="5255"/>
                  </a:cubicBezTo>
                  <a:cubicBezTo>
                    <a:pt x="4714" y="5254"/>
                    <a:pt x="4707" y="5254"/>
                    <a:pt x="4699" y="5254"/>
                  </a:cubicBezTo>
                  <a:cubicBezTo>
                    <a:pt x="4676" y="5254"/>
                    <a:pt x="4652" y="5258"/>
                    <a:pt x="4630" y="5265"/>
                  </a:cubicBezTo>
                  <a:cubicBezTo>
                    <a:pt x="4622" y="5266"/>
                    <a:pt x="4616" y="5269"/>
                    <a:pt x="4610" y="5271"/>
                  </a:cubicBezTo>
                  <a:cubicBezTo>
                    <a:pt x="4585" y="5265"/>
                    <a:pt x="4561" y="5256"/>
                    <a:pt x="4536" y="5251"/>
                  </a:cubicBezTo>
                  <a:cubicBezTo>
                    <a:pt x="4533" y="5251"/>
                    <a:pt x="4528" y="5248"/>
                    <a:pt x="4523" y="5248"/>
                  </a:cubicBezTo>
                  <a:cubicBezTo>
                    <a:pt x="4508" y="5215"/>
                    <a:pt x="4488" y="5186"/>
                    <a:pt x="4463" y="5160"/>
                  </a:cubicBezTo>
                  <a:cubicBezTo>
                    <a:pt x="4384" y="5075"/>
                    <a:pt x="4301" y="4994"/>
                    <a:pt x="4212" y="4919"/>
                  </a:cubicBezTo>
                  <a:cubicBezTo>
                    <a:pt x="4114" y="4836"/>
                    <a:pt x="4015" y="4756"/>
                    <a:pt x="3912" y="4677"/>
                  </a:cubicBezTo>
                  <a:cubicBezTo>
                    <a:pt x="3824" y="4611"/>
                    <a:pt x="3738" y="4545"/>
                    <a:pt x="3651" y="4481"/>
                  </a:cubicBezTo>
                  <a:cubicBezTo>
                    <a:pt x="3613" y="4451"/>
                    <a:pt x="3575" y="4421"/>
                    <a:pt x="3535" y="4394"/>
                  </a:cubicBezTo>
                  <a:cubicBezTo>
                    <a:pt x="3584" y="4368"/>
                    <a:pt x="3631" y="4343"/>
                    <a:pt x="3680" y="4318"/>
                  </a:cubicBezTo>
                  <a:cubicBezTo>
                    <a:pt x="3837" y="4236"/>
                    <a:pt x="3990" y="4147"/>
                    <a:pt x="4144" y="4058"/>
                  </a:cubicBezTo>
                  <a:cubicBezTo>
                    <a:pt x="4313" y="3962"/>
                    <a:pt x="4479" y="3865"/>
                    <a:pt x="4646" y="3763"/>
                  </a:cubicBezTo>
                  <a:cubicBezTo>
                    <a:pt x="4725" y="3717"/>
                    <a:pt x="4804" y="3668"/>
                    <a:pt x="4881" y="3621"/>
                  </a:cubicBezTo>
                  <a:cubicBezTo>
                    <a:pt x="4986" y="3557"/>
                    <a:pt x="5094" y="3496"/>
                    <a:pt x="5194" y="3425"/>
                  </a:cubicBezTo>
                  <a:cubicBezTo>
                    <a:pt x="5223" y="3404"/>
                    <a:pt x="5250" y="3382"/>
                    <a:pt x="5278" y="3359"/>
                  </a:cubicBezTo>
                  <a:lnTo>
                    <a:pt x="5320" y="3336"/>
                  </a:lnTo>
                  <a:lnTo>
                    <a:pt x="5313" y="3340"/>
                  </a:lnTo>
                  <a:cubicBezTo>
                    <a:pt x="5434" y="3276"/>
                    <a:pt x="5553" y="3211"/>
                    <a:pt x="5672" y="3148"/>
                  </a:cubicBezTo>
                  <a:cubicBezTo>
                    <a:pt x="5734" y="3143"/>
                    <a:pt x="5797" y="3132"/>
                    <a:pt x="5857" y="3124"/>
                  </a:cubicBezTo>
                  <a:cubicBezTo>
                    <a:pt x="5936" y="3110"/>
                    <a:pt x="6014" y="3097"/>
                    <a:pt x="6091" y="3083"/>
                  </a:cubicBezTo>
                  <a:cubicBezTo>
                    <a:pt x="6258" y="3053"/>
                    <a:pt x="6425" y="3024"/>
                    <a:pt x="6593" y="2994"/>
                  </a:cubicBezTo>
                  <a:cubicBezTo>
                    <a:pt x="6793" y="2960"/>
                    <a:pt x="6994" y="2911"/>
                    <a:pt x="7195" y="2868"/>
                  </a:cubicBezTo>
                  <a:cubicBezTo>
                    <a:pt x="7315" y="2861"/>
                    <a:pt x="7432" y="2853"/>
                    <a:pt x="7554" y="2850"/>
                  </a:cubicBezTo>
                  <a:cubicBezTo>
                    <a:pt x="7697" y="2846"/>
                    <a:pt x="7844" y="2837"/>
                    <a:pt x="7988" y="2832"/>
                  </a:cubicBezTo>
                  <a:close/>
                  <a:moveTo>
                    <a:pt x="11421" y="7338"/>
                  </a:moveTo>
                  <a:lnTo>
                    <a:pt x="11421" y="7338"/>
                  </a:lnTo>
                  <a:cubicBezTo>
                    <a:pt x="11330" y="7365"/>
                    <a:pt x="11238" y="7388"/>
                    <a:pt x="11149" y="7414"/>
                  </a:cubicBezTo>
                  <a:cubicBezTo>
                    <a:pt x="11147" y="7409"/>
                    <a:pt x="11142" y="7405"/>
                    <a:pt x="11139" y="7401"/>
                  </a:cubicBezTo>
                  <a:cubicBezTo>
                    <a:pt x="11232" y="7380"/>
                    <a:pt x="11327" y="7359"/>
                    <a:pt x="11421" y="7338"/>
                  </a:cubicBezTo>
                  <a:close/>
                  <a:moveTo>
                    <a:pt x="8205" y="0"/>
                  </a:moveTo>
                  <a:cubicBezTo>
                    <a:pt x="8123" y="0"/>
                    <a:pt x="8040" y="6"/>
                    <a:pt x="7957" y="8"/>
                  </a:cubicBezTo>
                  <a:cubicBezTo>
                    <a:pt x="7775" y="14"/>
                    <a:pt x="7595" y="19"/>
                    <a:pt x="7413" y="27"/>
                  </a:cubicBezTo>
                  <a:cubicBezTo>
                    <a:pt x="7044" y="37"/>
                    <a:pt x="6676" y="54"/>
                    <a:pt x="6308" y="72"/>
                  </a:cubicBezTo>
                  <a:cubicBezTo>
                    <a:pt x="6196" y="74"/>
                    <a:pt x="6084" y="75"/>
                    <a:pt x="5974" y="80"/>
                  </a:cubicBezTo>
                  <a:cubicBezTo>
                    <a:pt x="5360" y="101"/>
                    <a:pt x="4743" y="113"/>
                    <a:pt x="4129" y="153"/>
                  </a:cubicBezTo>
                  <a:cubicBezTo>
                    <a:pt x="4055" y="159"/>
                    <a:pt x="3987" y="198"/>
                    <a:pt x="3944" y="259"/>
                  </a:cubicBezTo>
                  <a:lnTo>
                    <a:pt x="3905" y="260"/>
                  </a:lnTo>
                  <a:cubicBezTo>
                    <a:pt x="3604" y="273"/>
                    <a:pt x="3303" y="286"/>
                    <a:pt x="3002" y="303"/>
                  </a:cubicBezTo>
                  <a:cubicBezTo>
                    <a:pt x="2717" y="319"/>
                    <a:pt x="2433" y="340"/>
                    <a:pt x="2148" y="361"/>
                  </a:cubicBezTo>
                  <a:cubicBezTo>
                    <a:pt x="2077" y="361"/>
                    <a:pt x="2007" y="368"/>
                    <a:pt x="1938" y="374"/>
                  </a:cubicBezTo>
                  <a:cubicBezTo>
                    <a:pt x="1838" y="382"/>
                    <a:pt x="1741" y="389"/>
                    <a:pt x="1644" y="396"/>
                  </a:cubicBezTo>
                  <a:cubicBezTo>
                    <a:pt x="1512" y="406"/>
                    <a:pt x="1382" y="412"/>
                    <a:pt x="1251" y="433"/>
                  </a:cubicBezTo>
                  <a:cubicBezTo>
                    <a:pt x="1207" y="441"/>
                    <a:pt x="1166" y="461"/>
                    <a:pt x="1133" y="492"/>
                  </a:cubicBezTo>
                  <a:cubicBezTo>
                    <a:pt x="1120" y="493"/>
                    <a:pt x="1108" y="494"/>
                    <a:pt x="1095" y="498"/>
                  </a:cubicBezTo>
                  <a:cubicBezTo>
                    <a:pt x="1031" y="508"/>
                    <a:pt x="968" y="521"/>
                    <a:pt x="905" y="534"/>
                  </a:cubicBezTo>
                  <a:cubicBezTo>
                    <a:pt x="772" y="543"/>
                    <a:pt x="641" y="552"/>
                    <a:pt x="508" y="559"/>
                  </a:cubicBezTo>
                  <a:cubicBezTo>
                    <a:pt x="379" y="567"/>
                    <a:pt x="280" y="677"/>
                    <a:pt x="284" y="807"/>
                  </a:cubicBezTo>
                  <a:cubicBezTo>
                    <a:pt x="286" y="876"/>
                    <a:pt x="320" y="940"/>
                    <a:pt x="375" y="981"/>
                  </a:cubicBezTo>
                  <a:cubicBezTo>
                    <a:pt x="386" y="1016"/>
                    <a:pt x="403" y="1048"/>
                    <a:pt x="426" y="1075"/>
                  </a:cubicBezTo>
                  <a:cubicBezTo>
                    <a:pt x="426" y="1077"/>
                    <a:pt x="427" y="1079"/>
                    <a:pt x="429" y="1079"/>
                  </a:cubicBezTo>
                  <a:cubicBezTo>
                    <a:pt x="430" y="1087"/>
                    <a:pt x="431" y="1094"/>
                    <a:pt x="433" y="1101"/>
                  </a:cubicBezTo>
                  <a:cubicBezTo>
                    <a:pt x="442" y="1156"/>
                    <a:pt x="472" y="1208"/>
                    <a:pt x="518" y="1242"/>
                  </a:cubicBezTo>
                  <a:cubicBezTo>
                    <a:pt x="449" y="1295"/>
                    <a:pt x="415" y="1381"/>
                    <a:pt x="431" y="1467"/>
                  </a:cubicBezTo>
                  <a:cubicBezTo>
                    <a:pt x="451" y="1587"/>
                    <a:pt x="558" y="1661"/>
                    <a:pt x="674" y="1663"/>
                  </a:cubicBezTo>
                  <a:cubicBezTo>
                    <a:pt x="679" y="1663"/>
                    <a:pt x="683" y="1663"/>
                    <a:pt x="688" y="1663"/>
                  </a:cubicBezTo>
                  <a:cubicBezTo>
                    <a:pt x="690" y="1663"/>
                    <a:pt x="693" y="1663"/>
                    <a:pt x="695" y="1663"/>
                  </a:cubicBezTo>
                  <a:cubicBezTo>
                    <a:pt x="777" y="1711"/>
                    <a:pt x="821" y="1807"/>
                    <a:pt x="801" y="1901"/>
                  </a:cubicBezTo>
                  <a:cubicBezTo>
                    <a:pt x="811" y="1926"/>
                    <a:pt x="827" y="1949"/>
                    <a:pt x="848" y="1968"/>
                  </a:cubicBezTo>
                  <a:cubicBezTo>
                    <a:pt x="841" y="1997"/>
                    <a:pt x="841" y="2025"/>
                    <a:pt x="847" y="2054"/>
                  </a:cubicBezTo>
                  <a:cubicBezTo>
                    <a:pt x="862" y="2130"/>
                    <a:pt x="911" y="2194"/>
                    <a:pt x="981" y="2229"/>
                  </a:cubicBezTo>
                  <a:cubicBezTo>
                    <a:pt x="982" y="2237"/>
                    <a:pt x="983" y="2244"/>
                    <a:pt x="984" y="2251"/>
                  </a:cubicBezTo>
                  <a:cubicBezTo>
                    <a:pt x="985" y="2264"/>
                    <a:pt x="989" y="2276"/>
                    <a:pt x="994" y="2287"/>
                  </a:cubicBezTo>
                  <a:cubicBezTo>
                    <a:pt x="888" y="2328"/>
                    <a:pt x="826" y="2438"/>
                    <a:pt x="846" y="2550"/>
                  </a:cubicBezTo>
                  <a:cubicBezTo>
                    <a:pt x="855" y="2604"/>
                    <a:pt x="883" y="2653"/>
                    <a:pt x="924" y="2689"/>
                  </a:cubicBezTo>
                  <a:cubicBezTo>
                    <a:pt x="880" y="2742"/>
                    <a:pt x="861" y="2813"/>
                    <a:pt x="871" y="2883"/>
                  </a:cubicBezTo>
                  <a:cubicBezTo>
                    <a:pt x="889" y="2988"/>
                    <a:pt x="977" y="3062"/>
                    <a:pt x="1081" y="3077"/>
                  </a:cubicBezTo>
                  <a:cubicBezTo>
                    <a:pt x="1079" y="3145"/>
                    <a:pt x="1104" y="3209"/>
                    <a:pt x="1150" y="3258"/>
                  </a:cubicBezTo>
                  <a:cubicBezTo>
                    <a:pt x="1119" y="3295"/>
                    <a:pt x="1097" y="3337"/>
                    <a:pt x="1082" y="3382"/>
                  </a:cubicBezTo>
                  <a:cubicBezTo>
                    <a:pt x="1061" y="3447"/>
                    <a:pt x="1047" y="3512"/>
                    <a:pt x="1039" y="3580"/>
                  </a:cubicBezTo>
                  <a:cubicBezTo>
                    <a:pt x="1033" y="3637"/>
                    <a:pt x="1038" y="3695"/>
                    <a:pt x="1052" y="3750"/>
                  </a:cubicBezTo>
                  <a:cubicBezTo>
                    <a:pt x="1049" y="3761"/>
                    <a:pt x="1047" y="3770"/>
                    <a:pt x="1043" y="3781"/>
                  </a:cubicBezTo>
                  <a:cubicBezTo>
                    <a:pt x="1038" y="3801"/>
                    <a:pt x="1034" y="3822"/>
                    <a:pt x="1034" y="3844"/>
                  </a:cubicBezTo>
                  <a:cubicBezTo>
                    <a:pt x="982" y="3897"/>
                    <a:pt x="959" y="3973"/>
                    <a:pt x="972" y="4047"/>
                  </a:cubicBezTo>
                  <a:cubicBezTo>
                    <a:pt x="990" y="4152"/>
                    <a:pt x="1078" y="4236"/>
                    <a:pt x="1183" y="4243"/>
                  </a:cubicBezTo>
                  <a:cubicBezTo>
                    <a:pt x="1164" y="4256"/>
                    <a:pt x="1145" y="4271"/>
                    <a:pt x="1127" y="4287"/>
                  </a:cubicBezTo>
                  <a:cubicBezTo>
                    <a:pt x="1099" y="4314"/>
                    <a:pt x="1074" y="4343"/>
                    <a:pt x="1050" y="4374"/>
                  </a:cubicBezTo>
                  <a:cubicBezTo>
                    <a:pt x="989" y="4448"/>
                    <a:pt x="968" y="4544"/>
                    <a:pt x="1008" y="4633"/>
                  </a:cubicBezTo>
                  <a:cubicBezTo>
                    <a:pt x="1040" y="4703"/>
                    <a:pt x="1105" y="4753"/>
                    <a:pt x="1180" y="4767"/>
                  </a:cubicBezTo>
                  <a:cubicBezTo>
                    <a:pt x="1154" y="4812"/>
                    <a:pt x="1144" y="4864"/>
                    <a:pt x="1150" y="4915"/>
                  </a:cubicBezTo>
                  <a:cubicBezTo>
                    <a:pt x="1122" y="4950"/>
                    <a:pt x="1099" y="4990"/>
                    <a:pt x="1086" y="5033"/>
                  </a:cubicBezTo>
                  <a:cubicBezTo>
                    <a:pt x="1061" y="5100"/>
                    <a:pt x="1055" y="5172"/>
                    <a:pt x="1067" y="5243"/>
                  </a:cubicBezTo>
                  <a:cubicBezTo>
                    <a:pt x="992" y="5345"/>
                    <a:pt x="928" y="5456"/>
                    <a:pt x="877" y="5572"/>
                  </a:cubicBezTo>
                  <a:cubicBezTo>
                    <a:pt x="819" y="5699"/>
                    <a:pt x="776" y="5833"/>
                    <a:pt x="751" y="5971"/>
                  </a:cubicBezTo>
                  <a:cubicBezTo>
                    <a:pt x="739" y="6031"/>
                    <a:pt x="725" y="6095"/>
                    <a:pt x="726" y="6156"/>
                  </a:cubicBezTo>
                  <a:cubicBezTo>
                    <a:pt x="726" y="6202"/>
                    <a:pt x="733" y="6248"/>
                    <a:pt x="747" y="6292"/>
                  </a:cubicBezTo>
                  <a:cubicBezTo>
                    <a:pt x="697" y="6363"/>
                    <a:pt x="647" y="6434"/>
                    <a:pt x="599" y="6504"/>
                  </a:cubicBezTo>
                  <a:cubicBezTo>
                    <a:pt x="465" y="6701"/>
                    <a:pt x="344" y="6907"/>
                    <a:pt x="226" y="7110"/>
                  </a:cubicBezTo>
                  <a:cubicBezTo>
                    <a:pt x="166" y="7200"/>
                    <a:pt x="134" y="7292"/>
                    <a:pt x="176" y="7396"/>
                  </a:cubicBezTo>
                  <a:cubicBezTo>
                    <a:pt x="178" y="7403"/>
                    <a:pt x="180" y="7409"/>
                    <a:pt x="183" y="7415"/>
                  </a:cubicBezTo>
                  <a:cubicBezTo>
                    <a:pt x="160" y="7456"/>
                    <a:pt x="157" y="7502"/>
                    <a:pt x="154" y="7551"/>
                  </a:cubicBezTo>
                  <a:cubicBezTo>
                    <a:pt x="153" y="7576"/>
                    <a:pt x="155" y="7602"/>
                    <a:pt x="162" y="7628"/>
                  </a:cubicBezTo>
                  <a:cubicBezTo>
                    <a:pt x="151" y="7641"/>
                    <a:pt x="143" y="7656"/>
                    <a:pt x="138" y="7673"/>
                  </a:cubicBezTo>
                  <a:cubicBezTo>
                    <a:pt x="127" y="7706"/>
                    <a:pt x="122" y="7742"/>
                    <a:pt x="124" y="7777"/>
                  </a:cubicBezTo>
                  <a:cubicBezTo>
                    <a:pt x="0" y="7899"/>
                    <a:pt x="47" y="8110"/>
                    <a:pt x="211" y="8169"/>
                  </a:cubicBezTo>
                  <a:cubicBezTo>
                    <a:pt x="245" y="8183"/>
                    <a:pt x="280" y="8195"/>
                    <a:pt x="316" y="8204"/>
                  </a:cubicBezTo>
                  <a:cubicBezTo>
                    <a:pt x="352" y="8209"/>
                    <a:pt x="388" y="8213"/>
                    <a:pt x="425" y="8215"/>
                  </a:cubicBezTo>
                  <a:cubicBezTo>
                    <a:pt x="433" y="8215"/>
                    <a:pt x="441" y="8215"/>
                    <a:pt x="450" y="8215"/>
                  </a:cubicBezTo>
                  <a:cubicBezTo>
                    <a:pt x="513" y="8215"/>
                    <a:pt x="579" y="8205"/>
                    <a:pt x="641" y="8198"/>
                  </a:cubicBezTo>
                  <a:cubicBezTo>
                    <a:pt x="691" y="8194"/>
                    <a:pt x="737" y="8186"/>
                    <a:pt x="787" y="8179"/>
                  </a:cubicBezTo>
                  <a:cubicBezTo>
                    <a:pt x="797" y="8181"/>
                    <a:pt x="807" y="8183"/>
                    <a:pt x="817" y="8183"/>
                  </a:cubicBezTo>
                  <a:cubicBezTo>
                    <a:pt x="858" y="8209"/>
                    <a:pt x="900" y="8231"/>
                    <a:pt x="944" y="8247"/>
                  </a:cubicBezTo>
                  <a:cubicBezTo>
                    <a:pt x="1013" y="8270"/>
                    <a:pt x="1085" y="8284"/>
                    <a:pt x="1157" y="8289"/>
                  </a:cubicBezTo>
                  <a:cubicBezTo>
                    <a:pt x="1302" y="8297"/>
                    <a:pt x="1448" y="8306"/>
                    <a:pt x="1595" y="8307"/>
                  </a:cubicBezTo>
                  <a:cubicBezTo>
                    <a:pt x="1646" y="8313"/>
                    <a:pt x="1698" y="8322"/>
                    <a:pt x="1749" y="8329"/>
                  </a:cubicBezTo>
                  <a:cubicBezTo>
                    <a:pt x="1975" y="8361"/>
                    <a:pt x="2203" y="8389"/>
                    <a:pt x="2431" y="8416"/>
                  </a:cubicBezTo>
                  <a:cubicBezTo>
                    <a:pt x="2458" y="8467"/>
                    <a:pt x="2504" y="8505"/>
                    <a:pt x="2559" y="8524"/>
                  </a:cubicBezTo>
                  <a:cubicBezTo>
                    <a:pt x="2638" y="8553"/>
                    <a:pt x="2720" y="8574"/>
                    <a:pt x="2803" y="8584"/>
                  </a:cubicBezTo>
                  <a:cubicBezTo>
                    <a:pt x="2848" y="8591"/>
                    <a:pt x="2893" y="8595"/>
                    <a:pt x="2940" y="8599"/>
                  </a:cubicBezTo>
                  <a:cubicBezTo>
                    <a:pt x="2986" y="8604"/>
                    <a:pt x="3033" y="8609"/>
                    <a:pt x="3078" y="8611"/>
                  </a:cubicBezTo>
                  <a:lnTo>
                    <a:pt x="3427" y="8639"/>
                  </a:lnTo>
                  <a:cubicBezTo>
                    <a:pt x="3615" y="8655"/>
                    <a:pt x="3804" y="8664"/>
                    <a:pt x="3991" y="8676"/>
                  </a:cubicBezTo>
                  <a:cubicBezTo>
                    <a:pt x="4076" y="8682"/>
                    <a:pt x="4159" y="8686"/>
                    <a:pt x="4243" y="8688"/>
                  </a:cubicBezTo>
                  <a:cubicBezTo>
                    <a:pt x="4328" y="8691"/>
                    <a:pt x="4413" y="8699"/>
                    <a:pt x="4497" y="8699"/>
                  </a:cubicBezTo>
                  <a:cubicBezTo>
                    <a:pt x="4506" y="8699"/>
                    <a:pt x="4515" y="8698"/>
                    <a:pt x="4524" y="8698"/>
                  </a:cubicBezTo>
                  <a:cubicBezTo>
                    <a:pt x="4780" y="8691"/>
                    <a:pt x="5033" y="8689"/>
                    <a:pt x="5285" y="8647"/>
                  </a:cubicBezTo>
                  <a:cubicBezTo>
                    <a:pt x="5292" y="8645"/>
                    <a:pt x="5300" y="8642"/>
                    <a:pt x="5310" y="8641"/>
                  </a:cubicBezTo>
                  <a:cubicBezTo>
                    <a:pt x="5410" y="8636"/>
                    <a:pt x="5512" y="8633"/>
                    <a:pt x="5614" y="8629"/>
                  </a:cubicBezTo>
                  <a:cubicBezTo>
                    <a:pt x="5764" y="8620"/>
                    <a:pt x="5915" y="8618"/>
                    <a:pt x="6066" y="8616"/>
                  </a:cubicBezTo>
                  <a:cubicBezTo>
                    <a:pt x="6461" y="8610"/>
                    <a:pt x="6856" y="8601"/>
                    <a:pt x="7251" y="8592"/>
                  </a:cubicBezTo>
                  <a:cubicBezTo>
                    <a:pt x="7574" y="8584"/>
                    <a:pt x="7899" y="8573"/>
                    <a:pt x="8222" y="8561"/>
                  </a:cubicBezTo>
                  <a:cubicBezTo>
                    <a:pt x="8612" y="8544"/>
                    <a:pt x="9004" y="8526"/>
                    <a:pt x="9395" y="8491"/>
                  </a:cubicBezTo>
                  <a:cubicBezTo>
                    <a:pt x="9464" y="8486"/>
                    <a:pt x="9527" y="8453"/>
                    <a:pt x="9571" y="8401"/>
                  </a:cubicBezTo>
                  <a:cubicBezTo>
                    <a:pt x="9760" y="8382"/>
                    <a:pt x="9950" y="8366"/>
                    <a:pt x="10143" y="8357"/>
                  </a:cubicBezTo>
                  <a:cubicBezTo>
                    <a:pt x="10238" y="8353"/>
                    <a:pt x="10329" y="8351"/>
                    <a:pt x="10424" y="8347"/>
                  </a:cubicBezTo>
                  <a:cubicBezTo>
                    <a:pt x="10480" y="8347"/>
                    <a:pt x="10538" y="8347"/>
                    <a:pt x="10594" y="8345"/>
                  </a:cubicBezTo>
                  <a:cubicBezTo>
                    <a:pt x="10637" y="8345"/>
                    <a:pt x="10680" y="8345"/>
                    <a:pt x="10724" y="8345"/>
                  </a:cubicBezTo>
                  <a:cubicBezTo>
                    <a:pt x="10768" y="8345"/>
                    <a:pt x="10811" y="8345"/>
                    <a:pt x="10855" y="8345"/>
                  </a:cubicBezTo>
                  <a:cubicBezTo>
                    <a:pt x="10881" y="8393"/>
                    <a:pt x="10923" y="8432"/>
                    <a:pt x="10974" y="8453"/>
                  </a:cubicBezTo>
                  <a:cubicBezTo>
                    <a:pt x="11010" y="8466"/>
                    <a:pt x="11042" y="8480"/>
                    <a:pt x="11081" y="8484"/>
                  </a:cubicBezTo>
                  <a:cubicBezTo>
                    <a:pt x="11097" y="8485"/>
                    <a:pt x="11112" y="8486"/>
                    <a:pt x="11128" y="8486"/>
                  </a:cubicBezTo>
                  <a:cubicBezTo>
                    <a:pt x="11155" y="8486"/>
                    <a:pt x="11183" y="8484"/>
                    <a:pt x="11210" y="8480"/>
                  </a:cubicBezTo>
                  <a:cubicBezTo>
                    <a:pt x="11340" y="8461"/>
                    <a:pt x="11463" y="8418"/>
                    <a:pt x="11589" y="8386"/>
                  </a:cubicBezTo>
                  <a:lnTo>
                    <a:pt x="11589" y="8386"/>
                  </a:lnTo>
                  <a:lnTo>
                    <a:pt x="11560" y="8394"/>
                  </a:lnTo>
                  <a:cubicBezTo>
                    <a:pt x="11604" y="8386"/>
                    <a:pt x="11648" y="8375"/>
                    <a:pt x="11692" y="8364"/>
                  </a:cubicBezTo>
                  <a:cubicBezTo>
                    <a:pt x="11699" y="8366"/>
                    <a:pt x="11706" y="8368"/>
                    <a:pt x="11713" y="8368"/>
                  </a:cubicBezTo>
                  <a:cubicBezTo>
                    <a:pt x="11742" y="8375"/>
                    <a:pt x="11772" y="8378"/>
                    <a:pt x="11803" y="8378"/>
                  </a:cubicBezTo>
                  <a:cubicBezTo>
                    <a:pt x="11815" y="8378"/>
                    <a:pt x="11828" y="8377"/>
                    <a:pt x="11840" y="8376"/>
                  </a:cubicBezTo>
                  <a:cubicBezTo>
                    <a:pt x="11903" y="8369"/>
                    <a:pt x="11965" y="8356"/>
                    <a:pt x="12025" y="8338"/>
                  </a:cubicBezTo>
                  <a:cubicBezTo>
                    <a:pt x="12098" y="8314"/>
                    <a:pt x="12173" y="8293"/>
                    <a:pt x="12247" y="8273"/>
                  </a:cubicBezTo>
                  <a:cubicBezTo>
                    <a:pt x="12403" y="8232"/>
                    <a:pt x="12560" y="8189"/>
                    <a:pt x="12719" y="8146"/>
                  </a:cubicBezTo>
                  <a:cubicBezTo>
                    <a:pt x="12950" y="8087"/>
                    <a:pt x="13182" y="8029"/>
                    <a:pt x="13415" y="7972"/>
                  </a:cubicBezTo>
                  <a:cubicBezTo>
                    <a:pt x="13918" y="7862"/>
                    <a:pt x="14423" y="7758"/>
                    <a:pt x="14930" y="7680"/>
                  </a:cubicBezTo>
                  <a:cubicBezTo>
                    <a:pt x="14996" y="7669"/>
                    <a:pt x="15055" y="7630"/>
                    <a:pt x="15090" y="7571"/>
                  </a:cubicBezTo>
                  <a:lnTo>
                    <a:pt x="15187" y="7546"/>
                  </a:lnTo>
                  <a:cubicBezTo>
                    <a:pt x="15369" y="7505"/>
                    <a:pt x="15548" y="7457"/>
                    <a:pt x="15730" y="7421"/>
                  </a:cubicBezTo>
                  <a:cubicBezTo>
                    <a:pt x="16090" y="7347"/>
                    <a:pt x="16452" y="7267"/>
                    <a:pt x="16814" y="7206"/>
                  </a:cubicBezTo>
                  <a:cubicBezTo>
                    <a:pt x="16858" y="7249"/>
                    <a:pt x="16917" y="7272"/>
                    <a:pt x="16976" y="7272"/>
                  </a:cubicBezTo>
                  <a:cubicBezTo>
                    <a:pt x="17000" y="7272"/>
                    <a:pt x="17024" y="7268"/>
                    <a:pt x="17048" y="7260"/>
                  </a:cubicBezTo>
                  <a:cubicBezTo>
                    <a:pt x="17280" y="7192"/>
                    <a:pt x="17508" y="7113"/>
                    <a:pt x="17736" y="7033"/>
                  </a:cubicBezTo>
                  <a:cubicBezTo>
                    <a:pt x="17839" y="6994"/>
                    <a:pt x="17945" y="6958"/>
                    <a:pt x="18050" y="6921"/>
                  </a:cubicBezTo>
                  <a:cubicBezTo>
                    <a:pt x="18164" y="6879"/>
                    <a:pt x="18281" y="6841"/>
                    <a:pt x="18393" y="6791"/>
                  </a:cubicBezTo>
                  <a:cubicBezTo>
                    <a:pt x="18406" y="6785"/>
                    <a:pt x="18420" y="6778"/>
                    <a:pt x="18432" y="6768"/>
                  </a:cubicBezTo>
                  <a:cubicBezTo>
                    <a:pt x="18530" y="6726"/>
                    <a:pt x="18626" y="6677"/>
                    <a:pt x="18718" y="6624"/>
                  </a:cubicBezTo>
                  <a:cubicBezTo>
                    <a:pt x="18765" y="6597"/>
                    <a:pt x="18801" y="6552"/>
                    <a:pt x="18815" y="6499"/>
                  </a:cubicBezTo>
                  <a:cubicBezTo>
                    <a:pt x="18870" y="6470"/>
                    <a:pt x="18925" y="6442"/>
                    <a:pt x="18978" y="6415"/>
                  </a:cubicBezTo>
                  <a:cubicBezTo>
                    <a:pt x="19041" y="6381"/>
                    <a:pt x="19103" y="6350"/>
                    <a:pt x="19166" y="6318"/>
                  </a:cubicBezTo>
                  <a:cubicBezTo>
                    <a:pt x="19239" y="6283"/>
                    <a:pt x="19308" y="6254"/>
                    <a:pt x="19370" y="6199"/>
                  </a:cubicBezTo>
                  <a:cubicBezTo>
                    <a:pt x="19424" y="6155"/>
                    <a:pt x="19456" y="6090"/>
                    <a:pt x="19457" y="6021"/>
                  </a:cubicBezTo>
                  <a:cubicBezTo>
                    <a:pt x="19602" y="5921"/>
                    <a:pt x="19747" y="5824"/>
                    <a:pt x="19892" y="5724"/>
                  </a:cubicBezTo>
                  <a:cubicBezTo>
                    <a:pt x="19926" y="5705"/>
                    <a:pt x="19957" y="5686"/>
                    <a:pt x="19989" y="5665"/>
                  </a:cubicBezTo>
                  <a:cubicBezTo>
                    <a:pt x="20015" y="5675"/>
                    <a:pt x="20041" y="5680"/>
                    <a:pt x="20068" y="5680"/>
                  </a:cubicBezTo>
                  <a:cubicBezTo>
                    <a:pt x="20101" y="5680"/>
                    <a:pt x="20134" y="5672"/>
                    <a:pt x="20164" y="5657"/>
                  </a:cubicBezTo>
                  <a:cubicBezTo>
                    <a:pt x="20270" y="5605"/>
                    <a:pt x="20370" y="5536"/>
                    <a:pt x="20467" y="5471"/>
                  </a:cubicBezTo>
                  <a:cubicBezTo>
                    <a:pt x="20553" y="5416"/>
                    <a:pt x="20636" y="5361"/>
                    <a:pt x="20720" y="5304"/>
                  </a:cubicBezTo>
                  <a:cubicBezTo>
                    <a:pt x="20901" y="5179"/>
                    <a:pt x="21078" y="5047"/>
                    <a:pt x="21254" y="4917"/>
                  </a:cubicBezTo>
                  <a:cubicBezTo>
                    <a:pt x="21572" y="4682"/>
                    <a:pt x="21882" y="4437"/>
                    <a:pt x="22191" y="4189"/>
                  </a:cubicBezTo>
                  <a:cubicBezTo>
                    <a:pt x="22249" y="4149"/>
                    <a:pt x="22307" y="4105"/>
                    <a:pt x="22363" y="4062"/>
                  </a:cubicBezTo>
                  <a:cubicBezTo>
                    <a:pt x="22414" y="4026"/>
                    <a:pt x="22443" y="3964"/>
                    <a:pt x="22449" y="3900"/>
                  </a:cubicBezTo>
                  <a:cubicBezTo>
                    <a:pt x="22503" y="3877"/>
                    <a:pt x="22556" y="3854"/>
                    <a:pt x="22608" y="3830"/>
                  </a:cubicBezTo>
                  <a:cubicBezTo>
                    <a:pt x="22773" y="3756"/>
                    <a:pt x="22937" y="3682"/>
                    <a:pt x="23100" y="3610"/>
                  </a:cubicBezTo>
                  <a:cubicBezTo>
                    <a:pt x="23172" y="3578"/>
                    <a:pt x="23223" y="3511"/>
                    <a:pt x="23235" y="3432"/>
                  </a:cubicBezTo>
                  <a:cubicBezTo>
                    <a:pt x="23279" y="3429"/>
                    <a:pt x="23324" y="3425"/>
                    <a:pt x="23368" y="3420"/>
                  </a:cubicBezTo>
                  <a:cubicBezTo>
                    <a:pt x="23445" y="3416"/>
                    <a:pt x="23516" y="3374"/>
                    <a:pt x="23557" y="3308"/>
                  </a:cubicBezTo>
                  <a:cubicBezTo>
                    <a:pt x="23598" y="3305"/>
                    <a:pt x="23639" y="3303"/>
                    <a:pt x="23678" y="3298"/>
                  </a:cubicBezTo>
                  <a:cubicBezTo>
                    <a:pt x="23739" y="3293"/>
                    <a:pt x="23796" y="3267"/>
                    <a:pt x="23839" y="3224"/>
                  </a:cubicBezTo>
                  <a:cubicBezTo>
                    <a:pt x="23940" y="3228"/>
                    <a:pt x="24045" y="3232"/>
                    <a:pt x="24146" y="3241"/>
                  </a:cubicBezTo>
                  <a:lnTo>
                    <a:pt x="24159" y="3242"/>
                  </a:lnTo>
                  <a:cubicBezTo>
                    <a:pt x="24172" y="3244"/>
                    <a:pt x="24185" y="3245"/>
                    <a:pt x="24199" y="3245"/>
                  </a:cubicBezTo>
                  <a:cubicBezTo>
                    <a:pt x="24311" y="3245"/>
                    <a:pt x="24414" y="3178"/>
                    <a:pt x="24440" y="3059"/>
                  </a:cubicBezTo>
                  <a:cubicBezTo>
                    <a:pt x="24464" y="2938"/>
                    <a:pt x="24385" y="2796"/>
                    <a:pt x="24257" y="2776"/>
                  </a:cubicBezTo>
                  <a:cubicBezTo>
                    <a:pt x="24146" y="2760"/>
                    <a:pt x="24036" y="2762"/>
                    <a:pt x="23925" y="2754"/>
                  </a:cubicBezTo>
                  <a:cubicBezTo>
                    <a:pt x="23870" y="2750"/>
                    <a:pt x="23815" y="2748"/>
                    <a:pt x="23759" y="2748"/>
                  </a:cubicBezTo>
                  <a:cubicBezTo>
                    <a:pt x="23740" y="2748"/>
                    <a:pt x="23721" y="2748"/>
                    <a:pt x="23701" y="2749"/>
                  </a:cubicBezTo>
                  <a:cubicBezTo>
                    <a:pt x="23631" y="2753"/>
                    <a:pt x="23561" y="2763"/>
                    <a:pt x="23491" y="2779"/>
                  </a:cubicBezTo>
                  <a:cubicBezTo>
                    <a:pt x="23475" y="2774"/>
                    <a:pt x="23458" y="2771"/>
                    <a:pt x="23441" y="2770"/>
                  </a:cubicBezTo>
                  <a:cubicBezTo>
                    <a:pt x="23332" y="2765"/>
                    <a:pt x="23224" y="2764"/>
                    <a:pt x="23116" y="2764"/>
                  </a:cubicBezTo>
                  <a:cubicBezTo>
                    <a:pt x="22989" y="2764"/>
                    <a:pt x="22862" y="2766"/>
                    <a:pt x="22735" y="2768"/>
                  </a:cubicBezTo>
                  <a:cubicBezTo>
                    <a:pt x="22513" y="2771"/>
                    <a:pt x="22290" y="2787"/>
                    <a:pt x="22069" y="2817"/>
                  </a:cubicBezTo>
                  <a:cubicBezTo>
                    <a:pt x="22067" y="2818"/>
                    <a:pt x="22063" y="2818"/>
                    <a:pt x="22060" y="2819"/>
                  </a:cubicBezTo>
                  <a:cubicBezTo>
                    <a:pt x="22043" y="2812"/>
                    <a:pt x="22026" y="2807"/>
                    <a:pt x="22009" y="2804"/>
                  </a:cubicBezTo>
                  <a:cubicBezTo>
                    <a:pt x="21372" y="2703"/>
                    <a:pt x="20740" y="2571"/>
                    <a:pt x="20105" y="2460"/>
                  </a:cubicBezTo>
                  <a:cubicBezTo>
                    <a:pt x="20096" y="2457"/>
                    <a:pt x="20086" y="2457"/>
                    <a:pt x="20076" y="2454"/>
                  </a:cubicBezTo>
                  <a:lnTo>
                    <a:pt x="19881" y="2418"/>
                  </a:lnTo>
                  <a:cubicBezTo>
                    <a:pt x="19879" y="2414"/>
                    <a:pt x="19877" y="2410"/>
                    <a:pt x="19874" y="2407"/>
                  </a:cubicBezTo>
                  <a:cubicBezTo>
                    <a:pt x="19786" y="2294"/>
                    <a:pt x="19627" y="2264"/>
                    <a:pt x="19492" y="2255"/>
                  </a:cubicBezTo>
                  <a:cubicBezTo>
                    <a:pt x="19386" y="2248"/>
                    <a:pt x="19282" y="2234"/>
                    <a:pt x="19177" y="2223"/>
                  </a:cubicBezTo>
                  <a:cubicBezTo>
                    <a:pt x="19179" y="2215"/>
                    <a:pt x="19181" y="2208"/>
                    <a:pt x="19182" y="2201"/>
                  </a:cubicBezTo>
                  <a:cubicBezTo>
                    <a:pt x="19208" y="2080"/>
                    <a:pt x="19137" y="1975"/>
                    <a:pt x="19030" y="1927"/>
                  </a:cubicBezTo>
                  <a:cubicBezTo>
                    <a:pt x="18946" y="1891"/>
                    <a:pt x="18857" y="1873"/>
                    <a:pt x="18771" y="1848"/>
                  </a:cubicBezTo>
                  <a:cubicBezTo>
                    <a:pt x="18713" y="1833"/>
                    <a:pt x="18652" y="1814"/>
                    <a:pt x="18592" y="1799"/>
                  </a:cubicBezTo>
                  <a:cubicBezTo>
                    <a:pt x="18482" y="1769"/>
                    <a:pt x="18369" y="1737"/>
                    <a:pt x="18259" y="1708"/>
                  </a:cubicBezTo>
                  <a:cubicBezTo>
                    <a:pt x="18177" y="1689"/>
                    <a:pt x="18097" y="1669"/>
                    <a:pt x="18016" y="1647"/>
                  </a:cubicBezTo>
                  <a:cubicBezTo>
                    <a:pt x="17990" y="1621"/>
                    <a:pt x="17959" y="1601"/>
                    <a:pt x="17924" y="1590"/>
                  </a:cubicBezTo>
                  <a:cubicBezTo>
                    <a:pt x="17720" y="1528"/>
                    <a:pt x="17514" y="1482"/>
                    <a:pt x="17305" y="1432"/>
                  </a:cubicBezTo>
                  <a:cubicBezTo>
                    <a:pt x="17123" y="1390"/>
                    <a:pt x="16941" y="1347"/>
                    <a:pt x="16759" y="1305"/>
                  </a:cubicBezTo>
                  <a:cubicBezTo>
                    <a:pt x="16411" y="1225"/>
                    <a:pt x="16064" y="1143"/>
                    <a:pt x="15714" y="1063"/>
                  </a:cubicBezTo>
                  <a:cubicBezTo>
                    <a:pt x="15698" y="1054"/>
                    <a:pt x="15680" y="1048"/>
                    <a:pt x="15662" y="1045"/>
                  </a:cubicBezTo>
                  <a:lnTo>
                    <a:pt x="15585" y="1032"/>
                  </a:lnTo>
                  <a:cubicBezTo>
                    <a:pt x="15569" y="1029"/>
                    <a:pt x="15553" y="1025"/>
                    <a:pt x="15535" y="1019"/>
                  </a:cubicBezTo>
                  <a:cubicBezTo>
                    <a:pt x="15367" y="981"/>
                    <a:pt x="15200" y="942"/>
                    <a:pt x="15032" y="906"/>
                  </a:cubicBezTo>
                  <a:cubicBezTo>
                    <a:pt x="14759" y="846"/>
                    <a:pt x="14487" y="787"/>
                    <a:pt x="14213" y="744"/>
                  </a:cubicBezTo>
                  <a:cubicBezTo>
                    <a:pt x="13949" y="701"/>
                    <a:pt x="13684" y="669"/>
                    <a:pt x="13418" y="652"/>
                  </a:cubicBezTo>
                  <a:cubicBezTo>
                    <a:pt x="13300" y="647"/>
                    <a:pt x="13181" y="644"/>
                    <a:pt x="13065" y="642"/>
                  </a:cubicBezTo>
                  <a:cubicBezTo>
                    <a:pt x="12970" y="641"/>
                    <a:pt x="12873" y="641"/>
                    <a:pt x="12778" y="641"/>
                  </a:cubicBezTo>
                  <a:cubicBezTo>
                    <a:pt x="12733" y="620"/>
                    <a:pt x="12691" y="601"/>
                    <a:pt x="12645" y="580"/>
                  </a:cubicBezTo>
                  <a:cubicBezTo>
                    <a:pt x="12617" y="572"/>
                    <a:pt x="12590" y="565"/>
                    <a:pt x="12562" y="559"/>
                  </a:cubicBezTo>
                  <a:cubicBezTo>
                    <a:pt x="12551" y="552"/>
                    <a:pt x="12537" y="546"/>
                    <a:pt x="12523" y="542"/>
                  </a:cubicBezTo>
                  <a:cubicBezTo>
                    <a:pt x="12449" y="518"/>
                    <a:pt x="12375" y="499"/>
                    <a:pt x="12298" y="485"/>
                  </a:cubicBezTo>
                  <a:cubicBezTo>
                    <a:pt x="12107" y="454"/>
                    <a:pt x="11914" y="447"/>
                    <a:pt x="11722" y="447"/>
                  </a:cubicBezTo>
                  <a:cubicBezTo>
                    <a:pt x="11708" y="447"/>
                    <a:pt x="11694" y="447"/>
                    <a:pt x="11681" y="447"/>
                  </a:cubicBezTo>
                  <a:cubicBezTo>
                    <a:pt x="11686" y="433"/>
                    <a:pt x="11691" y="417"/>
                    <a:pt x="11694" y="403"/>
                  </a:cubicBezTo>
                  <a:cubicBezTo>
                    <a:pt x="11702" y="273"/>
                    <a:pt x="11606" y="159"/>
                    <a:pt x="11477" y="145"/>
                  </a:cubicBezTo>
                  <a:cubicBezTo>
                    <a:pt x="11203" y="118"/>
                    <a:pt x="10928" y="87"/>
                    <a:pt x="10652" y="68"/>
                  </a:cubicBezTo>
                  <a:cubicBezTo>
                    <a:pt x="10394" y="51"/>
                    <a:pt x="10135" y="33"/>
                    <a:pt x="9876" y="26"/>
                  </a:cubicBezTo>
                  <a:cubicBezTo>
                    <a:pt x="9636" y="17"/>
                    <a:pt x="9395" y="5"/>
                    <a:pt x="9153" y="2"/>
                  </a:cubicBezTo>
                  <a:cubicBezTo>
                    <a:pt x="8845" y="2"/>
                    <a:pt x="8537" y="0"/>
                    <a:pt x="8225" y="0"/>
                  </a:cubicBezTo>
                  <a:cubicBezTo>
                    <a:pt x="8218" y="0"/>
                    <a:pt x="8212" y="0"/>
                    <a:pt x="8205"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42"/>
            <p:cNvSpPr/>
            <p:nvPr/>
          </p:nvSpPr>
          <p:spPr>
            <a:xfrm>
              <a:off x="4147725" y="1438825"/>
              <a:ext cx="159150" cy="83125"/>
            </a:xfrm>
            <a:custGeom>
              <a:avLst/>
              <a:gdLst/>
              <a:ahLst/>
              <a:cxnLst/>
              <a:rect l="l" t="t" r="r" b="b"/>
              <a:pathLst>
                <a:path w="6366" h="3325" extrusionOk="0">
                  <a:moveTo>
                    <a:pt x="5858" y="1"/>
                  </a:moveTo>
                  <a:cubicBezTo>
                    <a:pt x="5816" y="1"/>
                    <a:pt x="5774" y="11"/>
                    <a:pt x="5737" y="33"/>
                  </a:cubicBezTo>
                  <a:cubicBezTo>
                    <a:pt x="5625" y="100"/>
                    <a:pt x="5592" y="245"/>
                    <a:pt x="5656" y="358"/>
                  </a:cubicBezTo>
                  <a:cubicBezTo>
                    <a:pt x="5670" y="383"/>
                    <a:pt x="5685" y="409"/>
                    <a:pt x="5701" y="434"/>
                  </a:cubicBezTo>
                  <a:cubicBezTo>
                    <a:pt x="5689" y="483"/>
                    <a:pt x="5692" y="534"/>
                    <a:pt x="5709" y="580"/>
                  </a:cubicBezTo>
                  <a:cubicBezTo>
                    <a:pt x="5714" y="594"/>
                    <a:pt x="5719" y="606"/>
                    <a:pt x="5723" y="620"/>
                  </a:cubicBezTo>
                  <a:lnTo>
                    <a:pt x="5723" y="620"/>
                  </a:lnTo>
                  <a:cubicBezTo>
                    <a:pt x="5720" y="613"/>
                    <a:pt x="5717" y="606"/>
                    <a:pt x="5714" y="600"/>
                  </a:cubicBezTo>
                  <a:lnTo>
                    <a:pt x="5714" y="600"/>
                  </a:lnTo>
                  <a:cubicBezTo>
                    <a:pt x="5754" y="715"/>
                    <a:pt x="5796" y="831"/>
                    <a:pt x="5825" y="950"/>
                  </a:cubicBezTo>
                  <a:cubicBezTo>
                    <a:pt x="5838" y="1017"/>
                    <a:pt x="5850" y="1085"/>
                    <a:pt x="5857" y="1154"/>
                  </a:cubicBezTo>
                  <a:lnTo>
                    <a:pt x="5857" y="1196"/>
                  </a:lnTo>
                  <a:lnTo>
                    <a:pt x="5859" y="1187"/>
                  </a:lnTo>
                  <a:lnTo>
                    <a:pt x="5859" y="1187"/>
                  </a:lnTo>
                  <a:cubicBezTo>
                    <a:pt x="5859" y="1190"/>
                    <a:pt x="5859" y="1193"/>
                    <a:pt x="5857" y="1197"/>
                  </a:cubicBezTo>
                  <a:lnTo>
                    <a:pt x="5857" y="1204"/>
                  </a:lnTo>
                  <a:cubicBezTo>
                    <a:pt x="5852" y="1270"/>
                    <a:pt x="5846" y="1339"/>
                    <a:pt x="5836" y="1406"/>
                  </a:cubicBezTo>
                  <a:cubicBezTo>
                    <a:pt x="5819" y="1490"/>
                    <a:pt x="5796" y="1574"/>
                    <a:pt x="5775" y="1657"/>
                  </a:cubicBezTo>
                  <a:cubicBezTo>
                    <a:pt x="5774" y="1659"/>
                    <a:pt x="5773" y="1661"/>
                    <a:pt x="5772" y="1664"/>
                  </a:cubicBezTo>
                  <a:cubicBezTo>
                    <a:pt x="5744" y="1715"/>
                    <a:pt x="5718" y="1765"/>
                    <a:pt x="5687" y="1812"/>
                  </a:cubicBezTo>
                  <a:cubicBezTo>
                    <a:pt x="5676" y="1828"/>
                    <a:pt x="5664" y="1843"/>
                    <a:pt x="5653" y="1860"/>
                  </a:cubicBezTo>
                  <a:cubicBezTo>
                    <a:pt x="5632" y="1833"/>
                    <a:pt x="5608" y="1809"/>
                    <a:pt x="5583" y="1786"/>
                  </a:cubicBezTo>
                  <a:cubicBezTo>
                    <a:pt x="5537" y="1741"/>
                    <a:pt x="5477" y="1719"/>
                    <a:pt x="5417" y="1719"/>
                  </a:cubicBezTo>
                  <a:cubicBezTo>
                    <a:pt x="5356" y="1719"/>
                    <a:pt x="5295" y="1742"/>
                    <a:pt x="5248" y="1787"/>
                  </a:cubicBezTo>
                  <a:cubicBezTo>
                    <a:pt x="5180" y="1860"/>
                    <a:pt x="5162" y="1965"/>
                    <a:pt x="5203" y="2056"/>
                  </a:cubicBezTo>
                  <a:cubicBezTo>
                    <a:pt x="5195" y="2061"/>
                    <a:pt x="5189" y="2067"/>
                    <a:pt x="5182" y="2072"/>
                  </a:cubicBezTo>
                  <a:cubicBezTo>
                    <a:pt x="5091" y="2074"/>
                    <a:pt x="5000" y="2104"/>
                    <a:pt x="4912" y="2126"/>
                  </a:cubicBezTo>
                  <a:lnTo>
                    <a:pt x="4712" y="2179"/>
                  </a:lnTo>
                  <a:cubicBezTo>
                    <a:pt x="4573" y="2212"/>
                    <a:pt x="4433" y="2246"/>
                    <a:pt x="4294" y="2279"/>
                  </a:cubicBezTo>
                  <a:cubicBezTo>
                    <a:pt x="4186" y="2302"/>
                    <a:pt x="4076" y="2324"/>
                    <a:pt x="3966" y="2344"/>
                  </a:cubicBezTo>
                  <a:cubicBezTo>
                    <a:pt x="3900" y="2358"/>
                    <a:pt x="3842" y="2397"/>
                    <a:pt x="3804" y="2453"/>
                  </a:cubicBezTo>
                  <a:cubicBezTo>
                    <a:pt x="3715" y="2453"/>
                    <a:pt x="3627" y="2452"/>
                    <a:pt x="3538" y="2450"/>
                  </a:cubicBezTo>
                  <a:lnTo>
                    <a:pt x="3538" y="2450"/>
                  </a:lnTo>
                  <a:lnTo>
                    <a:pt x="3569" y="2453"/>
                  </a:lnTo>
                  <a:cubicBezTo>
                    <a:pt x="3464" y="2447"/>
                    <a:pt x="3358" y="2440"/>
                    <a:pt x="3255" y="2429"/>
                  </a:cubicBezTo>
                  <a:cubicBezTo>
                    <a:pt x="3200" y="2421"/>
                    <a:pt x="3149" y="2413"/>
                    <a:pt x="3094" y="2403"/>
                  </a:cubicBezTo>
                  <a:cubicBezTo>
                    <a:pt x="3067" y="2400"/>
                    <a:pt x="3040" y="2395"/>
                    <a:pt x="3013" y="2395"/>
                  </a:cubicBezTo>
                  <a:cubicBezTo>
                    <a:pt x="3001" y="2395"/>
                    <a:pt x="2989" y="2396"/>
                    <a:pt x="2977" y="2398"/>
                  </a:cubicBezTo>
                  <a:cubicBezTo>
                    <a:pt x="2883" y="2415"/>
                    <a:pt x="2807" y="2486"/>
                    <a:pt x="2786" y="2579"/>
                  </a:cubicBezTo>
                  <a:cubicBezTo>
                    <a:pt x="2647" y="2526"/>
                    <a:pt x="2506" y="2475"/>
                    <a:pt x="2371" y="2413"/>
                  </a:cubicBezTo>
                  <a:cubicBezTo>
                    <a:pt x="2084" y="2266"/>
                    <a:pt x="1797" y="2115"/>
                    <a:pt x="1524" y="1942"/>
                  </a:cubicBezTo>
                  <a:cubicBezTo>
                    <a:pt x="1266" y="1765"/>
                    <a:pt x="1019" y="1571"/>
                    <a:pt x="773" y="1375"/>
                  </a:cubicBezTo>
                  <a:cubicBezTo>
                    <a:pt x="751" y="1360"/>
                    <a:pt x="728" y="1348"/>
                    <a:pt x="703" y="1341"/>
                  </a:cubicBezTo>
                  <a:cubicBezTo>
                    <a:pt x="629" y="1266"/>
                    <a:pt x="556" y="1192"/>
                    <a:pt x="485" y="1115"/>
                  </a:cubicBezTo>
                  <a:cubicBezTo>
                    <a:pt x="447" y="1183"/>
                    <a:pt x="380" y="1228"/>
                    <a:pt x="303" y="1238"/>
                  </a:cubicBezTo>
                  <a:cubicBezTo>
                    <a:pt x="267" y="1259"/>
                    <a:pt x="226" y="1270"/>
                    <a:pt x="185" y="1270"/>
                  </a:cubicBezTo>
                  <a:cubicBezTo>
                    <a:pt x="175" y="1270"/>
                    <a:pt x="166" y="1270"/>
                    <a:pt x="156" y="1268"/>
                  </a:cubicBezTo>
                  <a:lnTo>
                    <a:pt x="143" y="1267"/>
                  </a:lnTo>
                  <a:cubicBezTo>
                    <a:pt x="129" y="1272"/>
                    <a:pt x="114" y="1275"/>
                    <a:pt x="99" y="1276"/>
                  </a:cubicBezTo>
                  <a:cubicBezTo>
                    <a:pt x="79" y="1279"/>
                    <a:pt x="58" y="1281"/>
                    <a:pt x="38" y="1281"/>
                  </a:cubicBezTo>
                  <a:cubicBezTo>
                    <a:pt x="25" y="1281"/>
                    <a:pt x="13" y="1280"/>
                    <a:pt x="1" y="1279"/>
                  </a:cubicBezTo>
                  <a:lnTo>
                    <a:pt x="1" y="1279"/>
                  </a:lnTo>
                  <a:cubicBezTo>
                    <a:pt x="59" y="1347"/>
                    <a:pt x="116" y="1415"/>
                    <a:pt x="176" y="1481"/>
                  </a:cubicBezTo>
                  <a:cubicBezTo>
                    <a:pt x="288" y="1597"/>
                    <a:pt x="396" y="1717"/>
                    <a:pt x="519" y="1824"/>
                  </a:cubicBezTo>
                  <a:cubicBezTo>
                    <a:pt x="656" y="1942"/>
                    <a:pt x="798" y="2057"/>
                    <a:pt x="942" y="2168"/>
                  </a:cubicBezTo>
                  <a:cubicBezTo>
                    <a:pt x="1066" y="2263"/>
                    <a:pt x="1212" y="2339"/>
                    <a:pt x="1347" y="2425"/>
                  </a:cubicBezTo>
                  <a:cubicBezTo>
                    <a:pt x="1346" y="2422"/>
                    <a:pt x="1344" y="2421"/>
                    <a:pt x="1342" y="2419"/>
                  </a:cubicBezTo>
                  <a:lnTo>
                    <a:pt x="1342" y="2419"/>
                  </a:lnTo>
                  <a:cubicBezTo>
                    <a:pt x="1347" y="2423"/>
                    <a:pt x="1353" y="2428"/>
                    <a:pt x="1360" y="2431"/>
                  </a:cubicBezTo>
                  <a:cubicBezTo>
                    <a:pt x="1360" y="2432"/>
                    <a:pt x="1361" y="2432"/>
                    <a:pt x="1361" y="2433"/>
                  </a:cubicBezTo>
                  <a:cubicBezTo>
                    <a:pt x="1361" y="2432"/>
                    <a:pt x="1361" y="2432"/>
                    <a:pt x="1361" y="2431"/>
                  </a:cubicBezTo>
                  <a:cubicBezTo>
                    <a:pt x="1488" y="2517"/>
                    <a:pt x="1616" y="2604"/>
                    <a:pt x="1752" y="2674"/>
                  </a:cubicBezTo>
                  <a:cubicBezTo>
                    <a:pt x="1895" y="2743"/>
                    <a:pt x="2039" y="2813"/>
                    <a:pt x="2185" y="2873"/>
                  </a:cubicBezTo>
                  <a:cubicBezTo>
                    <a:pt x="2404" y="2963"/>
                    <a:pt x="2622" y="3050"/>
                    <a:pt x="2845" y="3130"/>
                  </a:cubicBezTo>
                  <a:cubicBezTo>
                    <a:pt x="3034" y="3198"/>
                    <a:pt x="3231" y="3251"/>
                    <a:pt x="3431" y="3270"/>
                  </a:cubicBezTo>
                  <a:lnTo>
                    <a:pt x="3439" y="3270"/>
                  </a:lnTo>
                  <a:cubicBezTo>
                    <a:pt x="3493" y="3281"/>
                    <a:pt x="3547" y="3292"/>
                    <a:pt x="3602" y="3298"/>
                  </a:cubicBezTo>
                  <a:lnTo>
                    <a:pt x="3633" y="3300"/>
                  </a:lnTo>
                  <a:cubicBezTo>
                    <a:pt x="3738" y="3306"/>
                    <a:pt x="3844" y="3315"/>
                    <a:pt x="3950" y="3321"/>
                  </a:cubicBezTo>
                  <a:cubicBezTo>
                    <a:pt x="3998" y="3323"/>
                    <a:pt x="4046" y="3325"/>
                    <a:pt x="4095" y="3325"/>
                  </a:cubicBezTo>
                  <a:cubicBezTo>
                    <a:pt x="4152" y="3325"/>
                    <a:pt x="4209" y="3323"/>
                    <a:pt x="4266" y="3319"/>
                  </a:cubicBezTo>
                  <a:cubicBezTo>
                    <a:pt x="4329" y="3316"/>
                    <a:pt x="4391" y="3311"/>
                    <a:pt x="4453" y="3306"/>
                  </a:cubicBezTo>
                  <a:cubicBezTo>
                    <a:pt x="4568" y="3298"/>
                    <a:pt x="4682" y="3278"/>
                    <a:pt x="4794" y="3248"/>
                  </a:cubicBezTo>
                  <a:cubicBezTo>
                    <a:pt x="4959" y="3201"/>
                    <a:pt x="5116" y="3149"/>
                    <a:pt x="5264" y="3059"/>
                  </a:cubicBezTo>
                  <a:cubicBezTo>
                    <a:pt x="5402" y="2976"/>
                    <a:pt x="5523" y="2871"/>
                    <a:pt x="5647" y="2769"/>
                  </a:cubicBezTo>
                  <a:cubicBezTo>
                    <a:pt x="5869" y="2585"/>
                    <a:pt x="6033" y="2352"/>
                    <a:pt x="6140" y="2085"/>
                  </a:cubicBezTo>
                  <a:cubicBezTo>
                    <a:pt x="6185" y="1969"/>
                    <a:pt x="6222" y="1851"/>
                    <a:pt x="6251" y="1731"/>
                  </a:cubicBezTo>
                  <a:cubicBezTo>
                    <a:pt x="6272" y="1677"/>
                    <a:pt x="6299" y="1624"/>
                    <a:pt x="6314" y="1568"/>
                  </a:cubicBezTo>
                  <a:cubicBezTo>
                    <a:pt x="6330" y="1506"/>
                    <a:pt x="6342" y="1444"/>
                    <a:pt x="6349" y="1379"/>
                  </a:cubicBezTo>
                  <a:cubicBezTo>
                    <a:pt x="6354" y="1337"/>
                    <a:pt x="6353" y="1296"/>
                    <a:pt x="6355" y="1256"/>
                  </a:cubicBezTo>
                  <a:cubicBezTo>
                    <a:pt x="6359" y="1190"/>
                    <a:pt x="6365" y="1126"/>
                    <a:pt x="6364" y="1058"/>
                  </a:cubicBezTo>
                  <a:cubicBezTo>
                    <a:pt x="6363" y="982"/>
                    <a:pt x="6356" y="906"/>
                    <a:pt x="6341" y="831"/>
                  </a:cubicBezTo>
                  <a:cubicBezTo>
                    <a:pt x="6330" y="766"/>
                    <a:pt x="6316" y="702"/>
                    <a:pt x="6297" y="639"/>
                  </a:cubicBezTo>
                  <a:cubicBezTo>
                    <a:pt x="6279" y="587"/>
                    <a:pt x="6258" y="537"/>
                    <a:pt x="6239" y="486"/>
                  </a:cubicBezTo>
                  <a:cubicBezTo>
                    <a:pt x="6219" y="427"/>
                    <a:pt x="6206" y="368"/>
                    <a:pt x="6177" y="311"/>
                  </a:cubicBezTo>
                  <a:cubicBezTo>
                    <a:pt x="6141" y="244"/>
                    <a:pt x="6100" y="181"/>
                    <a:pt x="6062" y="115"/>
                  </a:cubicBezTo>
                  <a:cubicBezTo>
                    <a:pt x="6020" y="41"/>
                    <a:pt x="5940" y="1"/>
                    <a:pt x="5858" y="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42"/>
            <p:cNvSpPr/>
            <p:nvPr/>
          </p:nvSpPr>
          <p:spPr>
            <a:xfrm>
              <a:off x="4145725" y="1522650"/>
              <a:ext cx="13200" cy="13325"/>
            </a:xfrm>
            <a:custGeom>
              <a:avLst/>
              <a:gdLst/>
              <a:ahLst/>
              <a:cxnLst/>
              <a:rect l="l" t="t" r="r" b="b"/>
              <a:pathLst>
                <a:path w="528" h="533" extrusionOk="0">
                  <a:moveTo>
                    <a:pt x="281" y="1"/>
                  </a:moveTo>
                  <a:cubicBezTo>
                    <a:pt x="252" y="1"/>
                    <a:pt x="224" y="6"/>
                    <a:pt x="197" y="15"/>
                  </a:cubicBezTo>
                  <a:cubicBezTo>
                    <a:pt x="119" y="34"/>
                    <a:pt x="55" y="89"/>
                    <a:pt x="27" y="164"/>
                  </a:cubicBezTo>
                  <a:cubicBezTo>
                    <a:pt x="3" y="223"/>
                    <a:pt x="1" y="289"/>
                    <a:pt x="20" y="349"/>
                  </a:cubicBezTo>
                  <a:cubicBezTo>
                    <a:pt x="50" y="441"/>
                    <a:pt x="136" y="522"/>
                    <a:pt x="234" y="532"/>
                  </a:cubicBezTo>
                  <a:cubicBezTo>
                    <a:pt x="238" y="532"/>
                    <a:pt x="243" y="532"/>
                    <a:pt x="248" y="533"/>
                  </a:cubicBezTo>
                  <a:cubicBezTo>
                    <a:pt x="250" y="533"/>
                    <a:pt x="253" y="533"/>
                    <a:pt x="256" y="533"/>
                  </a:cubicBezTo>
                  <a:cubicBezTo>
                    <a:pt x="337" y="533"/>
                    <a:pt x="421" y="503"/>
                    <a:pt x="466" y="431"/>
                  </a:cubicBezTo>
                  <a:cubicBezTo>
                    <a:pt x="493" y="392"/>
                    <a:pt x="508" y="346"/>
                    <a:pt x="512" y="299"/>
                  </a:cubicBezTo>
                  <a:cubicBezTo>
                    <a:pt x="527" y="224"/>
                    <a:pt x="511" y="147"/>
                    <a:pt x="464" y="87"/>
                  </a:cubicBezTo>
                  <a:cubicBezTo>
                    <a:pt x="419" y="30"/>
                    <a:pt x="350" y="1"/>
                    <a:pt x="281"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42"/>
            <p:cNvSpPr/>
            <p:nvPr/>
          </p:nvSpPr>
          <p:spPr>
            <a:xfrm>
              <a:off x="4165125" y="1524200"/>
              <a:ext cx="12700" cy="11975"/>
            </a:xfrm>
            <a:custGeom>
              <a:avLst/>
              <a:gdLst/>
              <a:ahLst/>
              <a:cxnLst/>
              <a:rect l="l" t="t" r="r" b="b"/>
              <a:pathLst>
                <a:path w="508" h="479" extrusionOk="0">
                  <a:moveTo>
                    <a:pt x="272" y="0"/>
                  </a:moveTo>
                  <a:cubicBezTo>
                    <a:pt x="258" y="0"/>
                    <a:pt x="244" y="2"/>
                    <a:pt x="231" y="4"/>
                  </a:cubicBezTo>
                  <a:cubicBezTo>
                    <a:pt x="196" y="8"/>
                    <a:pt x="162" y="21"/>
                    <a:pt x="134" y="41"/>
                  </a:cubicBezTo>
                  <a:cubicBezTo>
                    <a:pt x="86" y="66"/>
                    <a:pt x="49" y="109"/>
                    <a:pt x="31" y="159"/>
                  </a:cubicBezTo>
                  <a:cubicBezTo>
                    <a:pt x="1" y="246"/>
                    <a:pt x="24" y="355"/>
                    <a:pt x="94" y="414"/>
                  </a:cubicBezTo>
                  <a:cubicBezTo>
                    <a:pt x="135" y="449"/>
                    <a:pt x="185" y="471"/>
                    <a:pt x="239" y="477"/>
                  </a:cubicBezTo>
                  <a:cubicBezTo>
                    <a:pt x="246" y="478"/>
                    <a:pt x="253" y="478"/>
                    <a:pt x="259" y="478"/>
                  </a:cubicBezTo>
                  <a:cubicBezTo>
                    <a:pt x="283" y="478"/>
                    <a:pt x="308" y="474"/>
                    <a:pt x="330" y="465"/>
                  </a:cubicBezTo>
                  <a:cubicBezTo>
                    <a:pt x="400" y="441"/>
                    <a:pt x="464" y="389"/>
                    <a:pt x="486" y="316"/>
                  </a:cubicBezTo>
                  <a:cubicBezTo>
                    <a:pt x="507" y="245"/>
                    <a:pt x="505" y="174"/>
                    <a:pt x="465" y="111"/>
                  </a:cubicBezTo>
                  <a:cubicBezTo>
                    <a:pt x="431" y="58"/>
                    <a:pt x="379" y="20"/>
                    <a:pt x="317" y="5"/>
                  </a:cubicBezTo>
                  <a:cubicBezTo>
                    <a:pt x="302" y="2"/>
                    <a:pt x="287" y="0"/>
                    <a:pt x="272"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42"/>
            <p:cNvSpPr/>
            <p:nvPr/>
          </p:nvSpPr>
          <p:spPr>
            <a:xfrm>
              <a:off x="4272625" y="1388925"/>
              <a:ext cx="14700" cy="12550"/>
            </a:xfrm>
            <a:custGeom>
              <a:avLst/>
              <a:gdLst/>
              <a:ahLst/>
              <a:cxnLst/>
              <a:rect l="l" t="t" r="r" b="b"/>
              <a:pathLst>
                <a:path w="588" h="502" extrusionOk="0">
                  <a:moveTo>
                    <a:pt x="281" y="0"/>
                  </a:moveTo>
                  <a:cubicBezTo>
                    <a:pt x="247" y="0"/>
                    <a:pt x="213" y="7"/>
                    <a:pt x="180" y="21"/>
                  </a:cubicBezTo>
                  <a:cubicBezTo>
                    <a:pt x="45" y="75"/>
                    <a:pt x="1" y="263"/>
                    <a:pt x="84" y="378"/>
                  </a:cubicBezTo>
                  <a:cubicBezTo>
                    <a:pt x="132" y="446"/>
                    <a:pt x="205" y="491"/>
                    <a:pt x="287" y="500"/>
                  </a:cubicBezTo>
                  <a:cubicBezTo>
                    <a:pt x="295" y="501"/>
                    <a:pt x="302" y="501"/>
                    <a:pt x="310" y="501"/>
                  </a:cubicBezTo>
                  <a:cubicBezTo>
                    <a:pt x="347" y="501"/>
                    <a:pt x="384" y="493"/>
                    <a:pt x="418" y="477"/>
                  </a:cubicBezTo>
                  <a:cubicBezTo>
                    <a:pt x="545" y="419"/>
                    <a:pt x="588" y="272"/>
                    <a:pt x="536" y="147"/>
                  </a:cubicBezTo>
                  <a:cubicBezTo>
                    <a:pt x="508" y="76"/>
                    <a:pt x="441" y="30"/>
                    <a:pt x="368" y="16"/>
                  </a:cubicBezTo>
                  <a:cubicBezTo>
                    <a:pt x="340" y="5"/>
                    <a:pt x="311" y="0"/>
                    <a:pt x="281"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42"/>
            <p:cNvSpPr/>
            <p:nvPr/>
          </p:nvSpPr>
          <p:spPr>
            <a:xfrm>
              <a:off x="4418125" y="1500625"/>
              <a:ext cx="14975" cy="12875"/>
            </a:xfrm>
            <a:custGeom>
              <a:avLst/>
              <a:gdLst/>
              <a:ahLst/>
              <a:cxnLst/>
              <a:rect l="l" t="t" r="r" b="b"/>
              <a:pathLst>
                <a:path w="599" h="515" extrusionOk="0">
                  <a:moveTo>
                    <a:pt x="326" y="1"/>
                  </a:moveTo>
                  <a:cubicBezTo>
                    <a:pt x="299" y="1"/>
                    <a:pt x="271" y="6"/>
                    <a:pt x="244" y="16"/>
                  </a:cubicBezTo>
                  <a:cubicBezTo>
                    <a:pt x="214" y="21"/>
                    <a:pt x="184" y="33"/>
                    <a:pt x="159" y="50"/>
                  </a:cubicBezTo>
                  <a:cubicBezTo>
                    <a:pt x="36" y="133"/>
                    <a:pt x="1" y="304"/>
                    <a:pt x="99" y="421"/>
                  </a:cubicBezTo>
                  <a:cubicBezTo>
                    <a:pt x="142" y="474"/>
                    <a:pt x="204" y="507"/>
                    <a:pt x="272" y="513"/>
                  </a:cubicBezTo>
                  <a:cubicBezTo>
                    <a:pt x="281" y="514"/>
                    <a:pt x="290" y="515"/>
                    <a:pt x="299" y="515"/>
                  </a:cubicBezTo>
                  <a:cubicBezTo>
                    <a:pt x="362" y="515"/>
                    <a:pt x="423" y="492"/>
                    <a:pt x="471" y="452"/>
                  </a:cubicBezTo>
                  <a:cubicBezTo>
                    <a:pt x="574" y="370"/>
                    <a:pt x="598" y="223"/>
                    <a:pt x="528" y="111"/>
                  </a:cubicBezTo>
                  <a:cubicBezTo>
                    <a:pt x="483" y="41"/>
                    <a:pt x="406" y="1"/>
                    <a:pt x="326"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42"/>
            <p:cNvSpPr/>
            <p:nvPr/>
          </p:nvSpPr>
          <p:spPr>
            <a:xfrm>
              <a:off x="4435675" y="1498600"/>
              <a:ext cx="14425" cy="12625"/>
            </a:xfrm>
            <a:custGeom>
              <a:avLst/>
              <a:gdLst/>
              <a:ahLst/>
              <a:cxnLst/>
              <a:rect l="l" t="t" r="r" b="b"/>
              <a:pathLst>
                <a:path w="577" h="505" extrusionOk="0">
                  <a:moveTo>
                    <a:pt x="332" y="0"/>
                  </a:moveTo>
                  <a:cubicBezTo>
                    <a:pt x="212" y="0"/>
                    <a:pt x="100" y="67"/>
                    <a:pt x="45" y="176"/>
                  </a:cubicBezTo>
                  <a:cubicBezTo>
                    <a:pt x="1" y="300"/>
                    <a:pt x="63" y="435"/>
                    <a:pt x="184" y="482"/>
                  </a:cubicBezTo>
                  <a:cubicBezTo>
                    <a:pt x="215" y="493"/>
                    <a:pt x="246" y="500"/>
                    <a:pt x="277" y="503"/>
                  </a:cubicBezTo>
                  <a:cubicBezTo>
                    <a:pt x="287" y="504"/>
                    <a:pt x="296" y="505"/>
                    <a:pt x="306" y="505"/>
                  </a:cubicBezTo>
                  <a:cubicBezTo>
                    <a:pt x="366" y="505"/>
                    <a:pt x="424" y="485"/>
                    <a:pt x="473" y="448"/>
                  </a:cubicBezTo>
                  <a:cubicBezTo>
                    <a:pt x="547" y="394"/>
                    <a:pt x="576" y="292"/>
                    <a:pt x="562" y="206"/>
                  </a:cubicBezTo>
                  <a:cubicBezTo>
                    <a:pt x="547" y="103"/>
                    <a:pt x="471" y="29"/>
                    <a:pt x="372" y="3"/>
                  </a:cubicBezTo>
                  <a:cubicBezTo>
                    <a:pt x="359" y="1"/>
                    <a:pt x="345" y="0"/>
                    <a:pt x="332"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42"/>
            <p:cNvSpPr/>
            <p:nvPr/>
          </p:nvSpPr>
          <p:spPr>
            <a:xfrm>
              <a:off x="4424750" y="1483450"/>
              <a:ext cx="14625" cy="12150"/>
            </a:xfrm>
            <a:custGeom>
              <a:avLst/>
              <a:gdLst/>
              <a:ahLst/>
              <a:cxnLst/>
              <a:rect l="l" t="t" r="r" b="b"/>
              <a:pathLst>
                <a:path w="585" h="486" extrusionOk="0">
                  <a:moveTo>
                    <a:pt x="324" y="0"/>
                  </a:moveTo>
                  <a:cubicBezTo>
                    <a:pt x="309" y="0"/>
                    <a:pt x="293" y="2"/>
                    <a:pt x="278" y="5"/>
                  </a:cubicBezTo>
                  <a:cubicBezTo>
                    <a:pt x="269" y="5"/>
                    <a:pt x="260" y="6"/>
                    <a:pt x="251" y="7"/>
                  </a:cubicBezTo>
                  <a:cubicBezTo>
                    <a:pt x="82" y="27"/>
                    <a:pt x="1" y="235"/>
                    <a:pt x="87" y="377"/>
                  </a:cubicBezTo>
                  <a:cubicBezTo>
                    <a:pt x="124" y="438"/>
                    <a:pt x="189" y="478"/>
                    <a:pt x="260" y="484"/>
                  </a:cubicBezTo>
                  <a:cubicBezTo>
                    <a:pt x="268" y="485"/>
                    <a:pt x="275" y="485"/>
                    <a:pt x="283" y="485"/>
                  </a:cubicBezTo>
                  <a:cubicBezTo>
                    <a:pt x="361" y="485"/>
                    <a:pt x="437" y="455"/>
                    <a:pt x="493" y="399"/>
                  </a:cubicBezTo>
                  <a:cubicBezTo>
                    <a:pt x="585" y="309"/>
                    <a:pt x="572" y="150"/>
                    <a:pt x="482" y="64"/>
                  </a:cubicBezTo>
                  <a:cubicBezTo>
                    <a:pt x="438" y="23"/>
                    <a:pt x="382" y="0"/>
                    <a:pt x="324"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42"/>
            <p:cNvSpPr/>
            <p:nvPr/>
          </p:nvSpPr>
          <p:spPr>
            <a:xfrm>
              <a:off x="4539100" y="1451600"/>
              <a:ext cx="14725" cy="12050"/>
            </a:xfrm>
            <a:custGeom>
              <a:avLst/>
              <a:gdLst/>
              <a:ahLst/>
              <a:cxnLst/>
              <a:rect l="l" t="t" r="r" b="b"/>
              <a:pathLst>
                <a:path w="589" h="482" extrusionOk="0">
                  <a:moveTo>
                    <a:pt x="262" y="1"/>
                  </a:moveTo>
                  <a:cubicBezTo>
                    <a:pt x="157" y="1"/>
                    <a:pt x="62" y="71"/>
                    <a:pt x="33" y="176"/>
                  </a:cubicBezTo>
                  <a:cubicBezTo>
                    <a:pt x="1" y="294"/>
                    <a:pt x="64" y="417"/>
                    <a:pt x="179" y="461"/>
                  </a:cubicBezTo>
                  <a:cubicBezTo>
                    <a:pt x="206" y="471"/>
                    <a:pt x="234" y="478"/>
                    <a:pt x="263" y="481"/>
                  </a:cubicBezTo>
                  <a:cubicBezTo>
                    <a:pt x="272" y="481"/>
                    <a:pt x="280" y="482"/>
                    <a:pt x="289" y="482"/>
                  </a:cubicBezTo>
                  <a:cubicBezTo>
                    <a:pt x="345" y="482"/>
                    <a:pt x="401" y="467"/>
                    <a:pt x="449" y="439"/>
                  </a:cubicBezTo>
                  <a:cubicBezTo>
                    <a:pt x="561" y="377"/>
                    <a:pt x="589" y="218"/>
                    <a:pt x="523" y="112"/>
                  </a:cubicBezTo>
                  <a:cubicBezTo>
                    <a:pt x="481" y="44"/>
                    <a:pt x="406" y="3"/>
                    <a:pt x="326" y="3"/>
                  </a:cubicBezTo>
                  <a:cubicBezTo>
                    <a:pt x="319" y="3"/>
                    <a:pt x="311" y="4"/>
                    <a:pt x="304" y="5"/>
                  </a:cubicBezTo>
                  <a:cubicBezTo>
                    <a:pt x="290" y="2"/>
                    <a:pt x="276" y="1"/>
                    <a:pt x="262"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2"/>
            <p:cNvSpPr/>
            <p:nvPr/>
          </p:nvSpPr>
          <p:spPr>
            <a:xfrm>
              <a:off x="4070500" y="1355900"/>
              <a:ext cx="604150" cy="215750"/>
            </a:xfrm>
            <a:custGeom>
              <a:avLst/>
              <a:gdLst/>
              <a:ahLst/>
              <a:cxnLst/>
              <a:rect l="l" t="t" r="r" b="b"/>
              <a:pathLst>
                <a:path w="24166" h="8630" extrusionOk="0">
                  <a:moveTo>
                    <a:pt x="5142" y="873"/>
                  </a:moveTo>
                  <a:lnTo>
                    <a:pt x="5142" y="873"/>
                  </a:lnTo>
                  <a:cubicBezTo>
                    <a:pt x="5141" y="873"/>
                    <a:pt x="5139" y="873"/>
                    <a:pt x="5137" y="874"/>
                  </a:cubicBezTo>
                  <a:lnTo>
                    <a:pt x="5137" y="874"/>
                  </a:lnTo>
                  <a:cubicBezTo>
                    <a:pt x="5139" y="873"/>
                    <a:pt x="5141" y="873"/>
                    <a:pt x="5142" y="873"/>
                  </a:cubicBezTo>
                  <a:close/>
                  <a:moveTo>
                    <a:pt x="18441" y="2471"/>
                  </a:moveTo>
                  <a:lnTo>
                    <a:pt x="18441" y="2471"/>
                  </a:lnTo>
                  <a:cubicBezTo>
                    <a:pt x="18444" y="2471"/>
                    <a:pt x="18446" y="2472"/>
                    <a:pt x="18449" y="2473"/>
                  </a:cubicBezTo>
                  <a:lnTo>
                    <a:pt x="18449" y="2473"/>
                  </a:lnTo>
                  <a:cubicBezTo>
                    <a:pt x="18447" y="2472"/>
                    <a:pt x="18444" y="2471"/>
                    <a:pt x="18441" y="2471"/>
                  </a:cubicBezTo>
                  <a:close/>
                  <a:moveTo>
                    <a:pt x="22366" y="3924"/>
                  </a:moveTo>
                  <a:cubicBezTo>
                    <a:pt x="22363" y="3926"/>
                    <a:pt x="22360" y="3929"/>
                    <a:pt x="22356" y="3931"/>
                  </a:cubicBezTo>
                  <a:lnTo>
                    <a:pt x="22356" y="3931"/>
                  </a:lnTo>
                  <a:cubicBezTo>
                    <a:pt x="22359" y="3928"/>
                    <a:pt x="22363" y="3926"/>
                    <a:pt x="22366" y="3924"/>
                  </a:cubicBezTo>
                  <a:close/>
                  <a:moveTo>
                    <a:pt x="21975" y="4203"/>
                  </a:moveTo>
                  <a:lnTo>
                    <a:pt x="21975" y="4203"/>
                  </a:lnTo>
                  <a:cubicBezTo>
                    <a:pt x="21974" y="4203"/>
                    <a:pt x="21973" y="4203"/>
                    <a:pt x="21973" y="4204"/>
                  </a:cubicBezTo>
                  <a:lnTo>
                    <a:pt x="21973" y="4204"/>
                  </a:lnTo>
                  <a:cubicBezTo>
                    <a:pt x="21973" y="4203"/>
                    <a:pt x="21974" y="4203"/>
                    <a:pt x="21975" y="4203"/>
                  </a:cubicBezTo>
                  <a:close/>
                  <a:moveTo>
                    <a:pt x="21973" y="4204"/>
                  </a:moveTo>
                  <a:cubicBezTo>
                    <a:pt x="21972" y="4205"/>
                    <a:pt x="21970" y="4205"/>
                    <a:pt x="21969" y="4206"/>
                  </a:cubicBezTo>
                  <a:cubicBezTo>
                    <a:pt x="21970" y="4206"/>
                    <a:pt x="21972" y="4205"/>
                    <a:pt x="21973" y="4204"/>
                  </a:cubicBezTo>
                  <a:close/>
                  <a:moveTo>
                    <a:pt x="18541" y="5921"/>
                  </a:moveTo>
                  <a:lnTo>
                    <a:pt x="18541" y="5921"/>
                  </a:lnTo>
                  <a:cubicBezTo>
                    <a:pt x="18541" y="5921"/>
                    <a:pt x="18540" y="5921"/>
                    <a:pt x="18540" y="5921"/>
                  </a:cubicBezTo>
                  <a:lnTo>
                    <a:pt x="18540" y="5921"/>
                  </a:lnTo>
                  <a:cubicBezTo>
                    <a:pt x="18540" y="5921"/>
                    <a:pt x="18541" y="5921"/>
                    <a:pt x="18541" y="5921"/>
                  </a:cubicBezTo>
                  <a:close/>
                  <a:moveTo>
                    <a:pt x="699" y="7472"/>
                  </a:moveTo>
                  <a:cubicBezTo>
                    <a:pt x="702" y="7472"/>
                    <a:pt x="706" y="7473"/>
                    <a:pt x="709" y="7473"/>
                  </a:cubicBezTo>
                  <a:cubicBezTo>
                    <a:pt x="706" y="7473"/>
                    <a:pt x="702" y="7472"/>
                    <a:pt x="699" y="7472"/>
                  </a:cubicBezTo>
                  <a:close/>
                  <a:moveTo>
                    <a:pt x="14283" y="7737"/>
                  </a:moveTo>
                  <a:lnTo>
                    <a:pt x="14283" y="7737"/>
                  </a:lnTo>
                  <a:cubicBezTo>
                    <a:pt x="14281" y="7737"/>
                    <a:pt x="14280" y="7738"/>
                    <a:pt x="14278" y="7738"/>
                  </a:cubicBezTo>
                  <a:lnTo>
                    <a:pt x="14278" y="7738"/>
                  </a:lnTo>
                  <a:cubicBezTo>
                    <a:pt x="14280" y="7738"/>
                    <a:pt x="14281" y="7737"/>
                    <a:pt x="14283" y="7737"/>
                  </a:cubicBezTo>
                  <a:close/>
                  <a:moveTo>
                    <a:pt x="6433" y="1"/>
                  </a:moveTo>
                  <a:cubicBezTo>
                    <a:pt x="6340" y="1"/>
                    <a:pt x="6246" y="1"/>
                    <a:pt x="6153" y="3"/>
                  </a:cubicBezTo>
                  <a:cubicBezTo>
                    <a:pt x="5933" y="8"/>
                    <a:pt x="5712" y="12"/>
                    <a:pt x="5493" y="18"/>
                  </a:cubicBezTo>
                  <a:cubicBezTo>
                    <a:pt x="5383" y="20"/>
                    <a:pt x="5275" y="23"/>
                    <a:pt x="5164" y="27"/>
                  </a:cubicBezTo>
                  <a:cubicBezTo>
                    <a:pt x="5099" y="31"/>
                    <a:pt x="5033" y="32"/>
                    <a:pt x="4968" y="38"/>
                  </a:cubicBezTo>
                  <a:cubicBezTo>
                    <a:pt x="4917" y="44"/>
                    <a:pt x="4878" y="69"/>
                    <a:pt x="4840" y="96"/>
                  </a:cubicBezTo>
                  <a:cubicBezTo>
                    <a:pt x="4813" y="117"/>
                    <a:pt x="4791" y="145"/>
                    <a:pt x="4777" y="175"/>
                  </a:cubicBezTo>
                  <a:cubicBezTo>
                    <a:pt x="4722" y="175"/>
                    <a:pt x="4667" y="174"/>
                    <a:pt x="4612" y="174"/>
                  </a:cubicBezTo>
                  <a:cubicBezTo>
                    <a:pt x="4299" y="174"/>
                    <a:pt x="3986" y="174"/>
                    <a:pt x="3674" y="172"/>
                  </a:cubicBezTo>
                  <a:cubicBezTo>
                    <a:pt x="3664" y="164"/>
                    <a:pt x="3654" y="156"/>
                    <a:pt x="3642" y="150"/>
                  </a:cubicBezTo>
                  <a:cubicBezTo>
                    <a:pt x="3601" y="127"/>
                    <a:pt x="3558" y="119"/>
                    <a:pt x="3515" y="119"/>
                  </a:cubicBezTo>
                  <a:cubicBezTo>
                    <a:pt x="3468" y="119"/>
                    <a:pt x="3419" y="129"/>
                    <a:pt x="3372" y="142"/>
                  </a:cubicBezTo>
                  <a:cubicBezTo>
                    <a:pt x="3291" y="151"/>
                    <a:pt x="3211" y="156"/>
                    <a:pt x="3132" y="164"/>
                  </a:cubicBezTo>
                  <a:lnTo>
                    <a:pt x="3106" y="166"/>
                  </a:lnTo>
                  <a:cubicBezTo>
                    <a:pt x="3014" y="165"/>
                    <a:pt x="2922" y="165"/>
                    <a:pt x="2830" y="165"/>
                  </a:cubicBezTo>
                  <a:cubicBezTo>
                    <a:pt x="2646" y="165"/>
                    <a:pt x="2463" y="166"/>
                    <a:pt x="2280" y="169"/>
                  </a:cubicBezTo>
                  <a:cubicBezTo>
                    <a:pt x="2103" y="173"/>
                    <a:pt x="1923" y="189"/>
                    <a:pt x="1746" y="209"/>
                  </a:cubicBezTo>
                  <a:cubicBezTo>
                    <a:pt x="1620" y="223"/>
                    <a:pt x="1485" y="234"/>
                    <a:pt x="1390" y="323"/>
                  </a:cubicBezTo>
                  <a:cubicBezTo>
                    <a:pt x="1384" y="330"/>
                    <a:pt x="1378" y="339"/>
                    <a:pt x="1373" y="347"/>
                  </a:cubicBezTo>
                  <a:cubicBezTo>
                    <a:pt x="1368" y="349"/>
                    <a:pt x="1360" y="348"/>
                    <a:pt x="1354" y="352"/>
                  </a:cubicBezTo>
                  <a:lnTo>
                    <a:pt x="1275" y="367"/>
                  </a:lnTo>
                  <a:cubicBezTo>
                    <a:pt x="1114" y="400"/>
                    <a:pt x="948" y="424"/>
                    <a:pt x="792" y="480"/>
                  </a:cubicBezTo>
                  <a:cubicBezTo>
                    <a:pt x="708" y="510"/>
                    <a:pt x="657" y="595"/>
                    <a:pt x="650" y="682"/>
                  </a:cubicBezTo>
                  <a:lnTo>
                    <a:pt x="642" y="684"/>
                  </a:lnTo>
                  <a:cubicBezTo>
                    <a:pt x="552" y="702"/>
                    <a:pt x="465" y="728"/>
                    <a:pt x="375" y="750"/>
                  </a:cubicBezTo>
                  <a:cubicBezTo>
                    <a:pt x="341" y="755"/>
                    <a:pt x="307" y="759"/>
                    <a:pt x="272" y="764"/>
                  </a:cubicBezTo>
                  <a:cubicBezTo>
                    <a:pt x="203" y="774"/>
                    <a:pt x="144" y="814"/>
                    <a:pt x="110" y="873"/>
                  </a:cubicBezTo>
                  <a:cubicBezTo>
                    <a:pt x="101" y="891"/>
                    <a:pt x="102" y="909"/>
                    <a:pt x="97" y="926"/>
                  </a:cubicBezTo>
                  <a:cubicBezTo>
                    <a:pt x="29" y="985"/>
                    <a:pt x="0" y="1078"/>
                    <a:pt x="24" y="1166"/>
                  </a:cubicBezTo>
                  <a:cubicBezTo>
                    <a:pt x="51" y="1262"/>
                    <a:pt x="136" y="1331"/>
                    <a:pt x="236" y="1339"/>
                  </a:cubicBezTo>
                  <a:cubicBezTo>
                    <a:pt x="242" y="1339"/>
                    <a:pt x="249" y="1340"/>
                    <a:pt x="254" y="1340"/>
                  </a:cubicBezTo>
                  <a:cubicBezTo>
                    <a:pt x="291" y="1339"/>
                    <a:pt x="327" y="1334"/>
                    <a:pt x="362" y="1327"/>
                  </a:cubicBezTo>
                  <a:cubicBezTo>
                    <a:pt x="389" y="1341"/>
                    <a:pt x="418" y="1350"/>
                    <a:pt x="447" y="1353"/>
                  </a:cubicBezTo>
                  <a:cubicBezTo>
                    <a:pt x="456" y="1354"/>
                    <a:pt x="465" y="1354"/>
                    <a:pt x="473" y="1354"/>
                  </a:cubicBezTo>
                  <a:cubicBezTo>
                    <a:pt x="482" y="1354"/>
                    <a:pt x="490" y="1354"/>
                    <a:pt x="499" y="1353"/>
                  </a:cubicBezTo>
                  <a:cubicBezTo>
                    <a:pt x="623" y="1341"/>
                    <a:pt x="749" y="1330"/>
                    <a:pt x="874" y="1323"/>
                  </a:cubicBezTo>
                  <a:lnTo>
                    <a:pt x="842" y="1323"/>
                  </a:lnTo>
                  <a:cubicBezTo>
                    <a:pt x="1047" y="1309"/>
                    <a:pt x="1247" y="1291"/>
                    <a:pt x="1451" y="1263"/>
                  </a:cubicBezTo>
                  <a:cubicBezTo>
                    <a:pt x="1626" y="1238"/>
                    <a:pt x="1803" y="1205"/>
                    <a:pt x="1979" y="1175"/>
                  </a:cubicBezTo>
                  <a:cubicBezTo>
                    <a:pt x="2168" y="1141"/>
                    <a:pt x="2358" y="1104"/>
                    <a:pt x="2546" y="1072"/>
                  </a:cubicBezTo>
                  <a:cubicBezTo>
                    <a:pt x="2721" y="1042"/>
                    <a:pt x="2898" y="1023"/>
                    <a:pt x="3075" y="1008"/>
                  </a:cubicBezTo>
                  <a:cubicBezTo>
                    <a:pt x="3242" y="998"/>
                    <a:pt x="3407" y="985"/>
                    <a:pt x="3575" y="976"/>
                  </a:cubicBezTo>
                  <a:cubicBezTo>
                    <a:pt x="3755" y="967"/>
                    <a:pt x="3938" y="966"/>
                    <a:pt x="4118" y="963"/>
                  </a:cubicBezTo>
                  <a:cubicBezTo>
                    <a:pt x="4460" y="957"/>
                    <a:pt x="4798" y="902"/>
                    <a:pt x="5137" y="874"/>
                  </a:cubicBezTo>
                  <a:lnTo>
                    <a:pt x="5137" y="874"/>
                  </a:lnTo>
                  <a:cubicBezTo>
                    <a:pt x="5128" y="874"/>
                    <a:pt x="5119" y="874"/>
                    <a:pt x="5111" y="874"/>
                  </a:cubicBezTo>
                  <a:cubicBezTo>
                    <a:pt x="5353" y="859"/>
                    <a:pt x="5595" y="845"/>
                    <a:pt x="5837" y="845"/>
                  </a:cubicBezTo>
                  <a:cubicBezTo>
                    <a:pt x="5900" y="845"/>
                    <a:pt x="5962" y="846"/>
                    <a:pt x="6025" y="848"/>
                  </a:cubicBezTo>
                  <a:cubicBezTo>
                    <a:pt x="6332" y="857"/>
                    <a:pt x="6638" y="865"/>
                    <a:pt x="6946" y="866"/>
                  </a:cubicBezTo>
                  <a:cubicBezTo>
                    <a:pt x="7048" y="867"/>
                    <a:pt x="7148" y="867"/>
                    <a:pt x="7250" y="867"/>
                  </a:cubicBezTo>
                  <a:cubicBezTo>
                    <a:pt x="7452" y="879"/>
                    <a:pt x="7655" y="893"/>
                    <a:pt x="7859" y="904"/>
                  </a:cubicBezTo>
                  <a:lnTo>
                    <a:pt x="7828" y="901"/>
                  </a:lnTo>
                  <a:lnTo>
                    <a:pt x="7828" y="901"/>
                  </a:lnTo>
                  <a:cubicBezTo>
                    <a:pt x="8055" y="915"/>
                    <a:pt x="8283" y="929"/>
                    <a:pt x="8510" y="946"/>
                  </a:cubicBezTo>
                  <a:cubicBezTo>
                    <a:pt x="8734" y="962"/>
                    <a:pt x="8956" y="995"/>
                    <a:pt x="9178" y="1030"/>
                  </a:cubicBezTo>
                  <a:cubicBezTo>
                    <a:pt x="9387" y="1062"/>
                    <a:pt x="9599" y="1078"/>
                    <a:pt x="9811" y="1078"/>
                  </a:cubicBezTo>
                  <a:cubicBezTo>
                    <a:pt x="10030" y="1079"/>
                    <a:pt x="10246" y="1083"/>
                    <a:pt x="10465" y="1097"/>
                  </a:cubicBezTo>
                  <a:cubicBezTo>
                    <a:pt x="10755" y="1120"/>
                    <a:pt x="11048" y="1154"/>
                    <a:pt x="11338" y="1185"/>
                  </a:cubicBezTo>
                  <a:cubicBezTo>
                    <a:pt x="11635" y="1214"/>
                    <a:pt x="11926" y="1276"/>
                    <a:pt x="12222" y="1308"/>
                  </a:cubicBezTo>
                  <a:cubicBezTo>
                    <a:pt x="12305" y="1317"/>
                    <a:pt x="12386" y="1322"/>
                    <a:pt x="12470" y="1328"/>
                  </a:cubicBezTo>
                  <a:cubicBezTo>
                    <a:pt x="12552" y="1336"/>
                    <a:pt x="12636" y="1343"/>
                    <a:pt x="12718" y="1352"/>
                  </a:cubicBezTo>
                  <a:cubicBezTo>
                    <a:pt x="12871" y="1369"/>
                    <a:pt x="13025" y="1395"/>
                    <a:pt x="13177" y="1419"/>
                  </a:cubicBezTo>
                  <a:cubicBezTo>
                    <a:pt x="13487" y="1469"/>
                    <a:pt x="13801" y="1498"/>
                    <a:pt x="14113" y="1551"/>
                  </a:cubicBezTo>
                  <a:cubicBezTo>
                    <a:pt x="14426" y="1614"/>
                    <a:pt x="14737" y="1698"/>
                    <a:pt x="15053" y="1750"/>
                  </a:cubicBezTo>
                  <a:cubicBezTo>
                    <a:pt x="15211" y="1778"/>
                    <a:pt x="15376" y="1783"/>
                    <a:pt x="15537" y="1795"/>
                  </a:cubicBezTo>
                  <a:cubicBezTo>
                    <a:pt x="15596" y="1798"/>
                    <a:pt x="15653" y="1803"/>
                    <a:pt x="15711" y="1810"/>
                  </a:cubicBezTo>
                  <a:lnTo>
                    <a:pt x="15745" y="1818"/>
                  </a:lnTo>
                  <a:cubicBezTo>
                    <a:pt x="16237" y="1950"/>
                    <a:pt x="16723" y="2097"/>
                    <a:pt x="17220" y="2204"/>
                  </a:cubicBezTo>
                  <a:cubicBezTo>
                    <a:pt x="17550" y="2276"/>
                    <a:pt x="17882" y="2345"/>
                    <a:pt x="18216" y="2404"/>
                  </a:cubicBezTo>
                  <a:cubicBezTo>
                    <a:pt x="18300" y="2427"/>
                    <a:pt x="18386" y="2453"/>
                    <a:pt x="18470" y="2479"/>
                  </a:cubicBezTo>
                  <a:cubicBezTo>
                    <a:pt x="18462" y="2477"/>
                    <a:pt x="18456" y="2475"/>
                    <a:pt x="18449" y="2473"/>
                  </a:cubicBezTo>
                  <a:lnTo>
                    <a:pt x="18449" y="2473"/>
                  </a:lnTo>
                  <a:cubicBezTo>
                    <a:pt x="18627" y="2533"/>
                    <a:pt x="18806" y="2596"/>
                    <a:pt x="18988" y="2646"/>
                  </a:cubicBezTo>
                  <a:cubicBezTo>
                    <a:pt x="19176" y="2698"/>
                    <a:pt x="19363" y="2749"/>
                    <a:pt x="19551" y="2804"/>
                  </a:cubicBezTo>
                  <a:cubicBezTo>
                    <a:pt x="19718" y="2852"/>
                    <a:pt x="19887" y="2896"/>
                    <a:pt x="20059" y="2929"/>
                  </a:cubicBezTo>
                  <a:cubicBezTo>
                    <a:pt x="20234" y="2965"/>
                    <a:pt x="20411" y="2998"/>
                    <a:pt x="20586" y="3040"/>
                  </a:cubicBezTo>
                  <a:cubicBezTo>
                    <a:pt x="20758" y="3081"/>
                    <a:pt x="20931" y="3126"/>
                    <a:pt x="21105" y="3153"/>
                  </a:cubicBezTo>
                  <a:cubicBezTo>
                    <a:pt x="21273" y="3178"/>
                    <a:pt x="21444" y="3200"/>
                    <a:pt x="21613" y="3225"/>
                  </a:cubicBezTo>
                  <a:cubicBezTo>
                    <a:pt x="21761" y="3247"/>
                    <a:pt x="21909" y="3271"/>
                    <a:pt x="22057" y="3286"/>
                  </a:cubicBezTo>
                  <a:lnTo>
                    <a:pt x="22093" y="3289"/>
                  </a:lnTo>
                  <a:cubicBezTo>
                    <a:pt x="22222" y="3298"/>
                    <a:pt x="22352" y="3297"/>
                    <a:pt x="22482" y="3300"/>
                  </a:cubicBezTo>
                  <a:cubicBezTo>
                    <a:pt x="22457" y="3318"/>
                    <a:pt x="22429" y="3334"/>
                    <a:pt x="22403" y="3353"/>
                  </a:cubicBezTo>
                  <a:cubicBezTo>
                    <a:pt x="22331" y="3402"/>
                    <a:pt x="22252" y="3439"/>
                    <a:pt x="22177" y="3484"/>
                  </a:cubicBezTo>
                  <a:cubicBezTo>
                    <a:pt x="22064" y="3556"/>
                    <a:pt x="21959" y="3643"/>
                    <a:pt x="21850" y="3721"/>
                  </a:cubicBezTo>
                  <a:lnTo>
                    <a:pt x="21856" y="3717"/>
                  </a:lnTo>
                  <a:lnTo>
                    <a:pt x="21840" y="3728"/>
                  </a:lnTo>
                  <a:lnTo>
                    <a:pt x="21830" y="3735"/>
                  </a:lnTo>
                  <a:lnTo>
                    <a:pt x="21833" y="3733"/>
                  </a:lnTo>
                  <a:lnTo>
                    <a:pt x="21833" y="3733"/>
                  </a:lnTo>
                  <a:cubicBezTo>
                    <a:pt x="21756" y="3786"/>
                    <a:pt x="21679" y="3836"/>
                    <a:pt x="21603" y="3889"/>
                  </a:cubicBezTo>
                  <a:lnTo>
                    <a:pt x="21604" y="3889"/>
                  </a:lnTo>
                  <a:cubicBezTo>
                    <a:pt x="21489" y="3968"/>
                    <a:pt x="21371" y="4046"/>
                    <a:pt x="21258" y="4129"/>
                  </a:cubicBezTo>
                  <a:cubicBezTo>
                    <a:pt x="21160" y="4201"/>
                    <a:pt x="21069" y="4286"/>
                    <a:pt x="20973" y="4362"/>
                  </a:cubicBezTo>
                  <a:cubicBezTo>
                    <a:pt x="20885" y="4431"/>
                    <a:pt x="20795" y="4499"/>
                    <a:pt x="20706" y="4568"/>
                  </a:cubicBezTo>
                  <a:cubicBezTo>
                    <a:pt x="20587" y="4667"/>
                    <a:pt x="20468" y="4763"/>
                    <a:pt x="20344" y="4854"/>
                  </a:cubicBezTo>
                  <a:cubicBezTo>
                    <a:pt x="20046" y="5058"/>
                    <a:pt x="19740" y="5247"/>
                    <a:pt x="19429" y="5428"/>
                  </a:cubicBezTo>
                  <a:cubicBezTo>
                    <a:pt x="19281" y="5515"/>
                    <a:pt x="19129" y="5591"/>
                    <a:pt x="18981" y="5675"/>
                  </a:cubicBezTo>
                  <a:cubicBezTo>
                    <a:pt x="18829" y="5762"/>
                    <a:pt x="18679" y="5847"/>
                    <a:pt x="18528" y="5929"/>
                  </a:cubicBezTo>
                  <a:cubicBezTo>
                    <a:pt x="18532" y="5926"/>
                    <a:pt x="18536" y="5923"/>
                    <a:pt x="18540" y="5921"/>
                  </a:cubicBezTo>
                  <a:lnTo>
                    <a:pt x="18540" y="5921"/>
                  </a:lnTo>
                  <a:cubicBezTo>
                    <a:pt x="18397" y="5994"/>
                    <a:pt x="18248" y="6053"/>
                    <a:pt x="18102" y="6116"/>
                  </a:cubicBezTo>
                  <a:cubicBezTo>
                    <a:pt x="17623" y="6273"/>
                    <a:pt x="17145" y="6424"/>
                    <a:pt x="16655" y="6534"/>
                  </a:cubicBezTo>
                  <a:cubicBezTo>
                    <a:pt x="16421" y="6579"/>
                    <a:pt x="16178" y="6607"/>
                    <a:pt x="15946" y="6664"/>
                  </a:cubicBezTo>
                  <a:cubicBezTo>
                    <a:pt x="15738" y="6715"/>
                    <a:pt x="15536" y="6791"/>
                    <a:pt x="15331" y="6842"/>
                  </a:cubicBezTo>
                  <a:cubicBezTo>
                    <a:pt x="15333" y="6842"/>
                    <a:pt x="15336" y="6841"/>
                    <a:pt x="15338" y="6841"/>
                  </a:cubicBezTo>
                  <a:cubicBezTo>
                    <a:pt x="15340" y="6841"/>
                    <a:pt x="15341" y="6841"/>
                    <a:pt x="15343" y="6842"/>
                  </a:cubicBezTo>
                  <a:cubicBezTo>
                    <a:pt x="15336" y="6843"/>
                    <a:pt x="15333" y="6842"/>
                    <a:pt x="15327" y="6844"/>
                  </a:cubicBezTo>
                  <a:cubicBezTo>
                    <a:pt x="15322" y="6845"/>
                    <a:pt x="15317" y="6846"/>
                    <a:pt x="15312" y="6848"/>
                  </a:cubicBezTo>
                  <a:cubicBezTo>
                    <a:pt x="15316" y="6846"/>
                    <a:pt x="15320" y="6844"/>
                    <a:pt x="15325" y="6843"/>
                  </a:cubicBezTo>
                  <a:lnTo>
                    <a:pt x="15325" y="6843"/>
                  </a:lnTo>
                  <a:cubicBezTo>
                    <a:pt x="15183" y="6867"/>
                    <a:pt x="15041" y="6878"/>
                    <a:pt x="14899" y="6898"/>
                  </a:cubicBezTo>
                  <a:cubicBezTo>
                    <a:pt x="14758" y="6917"/>
                    <a:pt x="14616" y="6944"/>
                    <a:pt x="14475" y="6976"/>
                  </a:cubicBezTo>
                  <a:cubicBezTo>
                    <a:pt x="14199" y="7038"/>
                    <a:pt x="13925" y="7109"/>
                    <a:pt x="13649" y="7169"/>
                  </a:cubicBezTo>
                  <a:cubicBezTo>
                    <a:pt x="13472" y="7204"/>
                    <a:pt x="13292" y="7227"/>
                    <a:pt x="13112" y="7240"/>
                  </a:cubicBezTo>
                  <a:cubicBezTo>
                    <a:pt x="13095" y="7241"/>
                    <a:pt x="13078" y="7242"/>
                    <a:pt x="13060" y="7243"/>
                  </a:cubicBezTo>
                  <a:cubicBezTo>
                    <a:pt x="12975" y="7278"/>
                    <a:pt x="12883" y="7298"/>
                    <a:pt x="12792" y="7320"/>
                  </a:cubicBezTo>
                  <a:cubicBezTo>
                    <a:pt x="12697" y="7344"/>
                    <a:pt x="12602" y="7364"/>
                    <a:pt x="12505" y="7383"/>
                  </a:cubicBezTo>
                  <a:cubicBezTo>
                    <a:pt x="12322" y="7420"/>
                    <a:pt x="12136" y="7448"/>
                    <a:pt x="11950" y="7464"/>
                  </a:cubicBezTo>
                  <a:cubicBezTo>
                    <a:pt x="11786" y="7477"/>
                    <a:pt x="11621" y="7488"/>
                    <a:pt x="11454" y="7494"/>
                  </a:cubicBezTo>
                  <a:lnTo>
                    <a:pt x="11451" y="7494"/>
                  </a:lnTo>
                  <a:cubicBezTo>
                    <a:pt x="11385" y="7507"/>
                    <a:pt x="11317" y="7517"/>
                    <a:pt x="11249" y="7528"/>
                  </a:cubicBezTo>
                  <a:cubicBezTo>
                    <a:pt x="11238" y="7529"/>
                    <a:pt x="11227" y="7531"/>
                    <a:pt x="11216" y="7533"/>
                  </a:cubicBezTo>
                  <a:cubicBezTo>
                    <a:pt x="11164" y="7541"/>
                    <a:pt x="11108" y="7550"/>
                    <a:pt x="11053" y="7550"/>
                  </a:cubicBezTo>
                  <a:cubicBezTo>
                    <a:pt x="11038" y="7550"/>
                    <a:pt x="11024" y="7550"/>
                    <a:pt x="11010" y="7548"/>
                  </a:cubicBezTo>
                  <a:cubicBezTo>
                    <a:pt x="10988" y="7546"/>
                    <a:pt x="10966" y="7542"/>
                    <a:pt x="10946" y="7535"/>
                  </a:cubicBezTo>
                  <a:cubicBezTo>
                    <a:pt x="10894" y="7540"/>
                    <a:pt x="10843" y="7544"/>
                    <a:pt x="10791" y="7548"/>
                  </a:cubicBezTo>
                  <a:lnTo>
                    <a:pt x="10791" y="7548"/>
                  </a:lnTo>
                  <a:cubicBezTo>
                    <a:pt x="10741" y="7550"/>
                    <a:pt x="10691" y="7551"/>
                    <a:pt x="10641" y="7551"/>
                  </a:cubicBezTo>
                  <a:cubicBezTo>
                    <a:pt x="10543" y="7551"/>
                    <a:pt x="10446" y="7548"/>
                    <a:pt x="10348" y="7546"/>
                  </a:cubicBezTo>
                  <a:cubicBezTo>
                    <a:pt x="10329" y="7546"/>
                    <a:pt x="10310" y="7546"/>
                    <a:pt x="10291" y="7546"/>
                  </a:cubicBezTo>
                  <a:cubicBezTo>
                    <a:pt x="10168" y="7546"/>
                    <a:pt x="10044" y="7551"/>
                    <a:pt x="9919" y="7559"/>
                  </a:cubicBezTo>
                  <a:cubicBezTo>
                    <a:pt x="9648" y="7575"/>
                    <a:pt x="9374" y="7592"/>
                    <a:pt x="9101" y="7596"/>
                  </a:cubicBezTo>
                  <a:cubicBezTo>
                    <a:pt x="8802" y="7601"/>
                    <a:pt x="8506" y="7617"/>
                    <a:pt x="8207" y="7630"/>
                  </a:cubicBezTo>
                  <a:cubicBezTo>
                    <a:pt x="8067" y="7640"/>
                    <a:pt x="7925" y="7639"/>
                    <a:pt x="7785" y="7644"/>
                  </a:cubicBezTo>
                  <a:cubicBezTo>
                    <a:pt x="7636" y="7648"/>
                    <a:pt x="7486" y="7661"/>
                    <a:pt x="7337" y="7674"/>
                  </a:cubicBezTo>
                  <a:cubicBezTo>
                    <a:pt x="7347" y="7673"/>
                    <a:pt x="7358" y="7672"/>
                    <a:pt x="7368" y="7671"/>
                  </a:cubicBezTo>
                  <a:lnTo>
                    <a:pt x="7368" y="7671"/>
                  </a:lnTo>
                  <a:cubicBezTo>
                    <a:pt x="7151" y="7684"/>
                    <a:pt x="6933" y="7684"/>
                    <a:pt x="6716" y="7697"/>
                  </a:cubicBezTo>
                  <a:cubicBezTo>
                    <a:pt x="6563" y="7707"/>
                    <a:pt x="6411" y="7714"/>
                    <a:pt x="6258" y="7714"/>
                  </a:cubicBezTo>
                  <a:cubicBezTo>
                    <a:pt x="6201" y="7714"/>
                    <a:pt x="6144" y="7713"/>
                    <a:pt x="6087" y="7711"/>
                  </a:cubicBezTo>
                  <a:cubicBezTo>
                    <a:pt x="5974" y="7706"/>
                    <a:pt x="5860" y="7704"/>
                    <a:pt x="5746" y="7704"/>
                  </a:cubicBezTo>
                  <a:cubicBezTo>
                    <a:pt x="5638" y="7704"/>
                    <a:pt x="5530" y="7706"/>
                    <a:pt x="5421" y="7712"/>
                  </a:cubicBezTo>
                  <a:cubicBezTo>
                    <a:pt x="5379" y="7714"/>
                    <a:pt x="5336" y="7717"/>
                    <a:pt x="5292" y="7718"/>
                  </a:cubicBezTo>
                  <a:lnTo>
                    <a:pt x="5130" y="7709"/>
                  </a:lnTo>
                  <a:lnTo>
                    <a:pt x="5130" y="7709"/>
                  </a:lnTo>
                  <a:lnTo>
                    <a:pt x="5159" y="7711"/>
                  </a:lnTo>
                  <a:lnTo>
                    <a:pt x="5034" y="7704"/>
                  </a:lnTo>
                  <a:lnTo>
                    <a:pt x="5026" y="7703"/>
                  </a:lnTo>
                  <a:lnTo>
                    <a:pt x="5019" y="7703"/>
                  </a:lnTo>
                  <a:cubicBezTo>
                    <a:pt x="5007" y="7701"/>
                    <a:pt x="4996" y="7701"/>
                    <a:pt x="4983" y="7701"/>
                  </a:cubicBezTo>
                  <a:cubicBezTo>
                    <a:pt x="4936" y="7695"/>
                    <a:pt x="4889" y="7692"/>
                    <a:pt x="4841" y="7692"/>
                  </a:cubicBezTo>
                  <a:cubicBezTo>
                    <a:pt x="4680" y="7685"/>
                    <a:pt x="4523" y="7678"/>
                    <a:pt x="4363" y="7669"/>
                  </a:cubicBezTo>
                  <a:lnTo>
                    <a:pt x="4368" y="7669"/>
                  </a:lnTo>
                  <a:cubicBezTo>
                    <a:pt x="4178" y="7659"/>
                    <a:pt x="3988" y="7641"/>
                    <a:pt x="3797" y="7634"/>
                  </a:cubicBezTo>
                  <a:cubicBezTo>
                    <a:pt x="3627" y="7628"/>
                    <a:pt x="3456" y="7625"/>
                    <a:pt x="3285" y="7618"/>
                  </a:cubicBezTo>
                  <a:cubicBezTo>
                    <a:pt x="3288" y="7617"/>
                    <a:pt x="3291" y="7617"/>
                    <a:pt x="3295" y="7617"/>
                  </a:cubicBezTo>
                  <a:cubicBezTo>
                    <a:pt x="3088" y="7604"/>
                    <a:pt x="2883" y="7583"/>
                    <a:pt x="2675" y="7577"/>
                  </a:cubicBezTo>
                  <a:cubicBezTo>
                    <a:pt x="2467" y="7571"/>
                    <a:pt x="2264" y="7577"/>
                    <a:pt x="2056" y="7566"/>
                  </a:cubicBezTo>
                  <a:lnTo>
                    <a:pt x="2060" y="7566"/>
                  </a:lnTo>
                  <a:cubicBezTo>
                    <a:pt x="1946" y="7556"/>
                    <a:pt x="1832" y="7544"/>
                    <a:pt x="1717" y="7539"/>
                  </a:cubicBezTo>
                  <a:cubicBezTo>
                    <a:pt x="1629" y="7535"/>
                    <a:pt x="1539" y="7532"/>
                    <a:pt x="1452" y="7530"/>
                  </a:cubicBezTo>
                  <a:cubicBezTo>
                    <a:pt x="1322" y="7521"/>
                    <a:pt x="1196" y="7507"/>
                    <a:pt x="1068" y="7494"/>
                  </a:cubicBezTo>
                  <a:cubicBezTo>
                    <a:pt x="941" y="7483"/>
                    <a:pt x="807" y="7479"/>
                    <a:pt x="678" y="7472"/>
                  </a:cubicBezTo>
                  <a:cubicBezTo>
                    <a:pt x="681" y="7472"/>
                    <a:pt x="684" y="7472"/>
                    <a:pt x="688" y="7472"/>
                  </a:cubicBezTo>
                  <a:cubicBezTo>
                    <a:pt x="691" y="7472"/>
                    <a:pt x="695" y="7472"/>
                    <a:pt x="699" y="7472"/>
                  </a:cubicBezTo>
                  <a:lnTo>
                    <a:pt x="699" y="7472"/>
                  </a:lnTo>
                  <a:cubicBezTo>
                    <a:pt x="638" y="7466"/>
                    <a:pt x="577" y="7459"/>
                    <a:pt x="518" y="7451"/>
                  </a:cubicBezTo>
                  <a:cubicBezTo>
                    <a:pt x="454" y="7438"/>
                    <a:pt x="390" y="7426"/>
                    <a:pt x="331" y="7409"/>
                  </a:cubicBezTo>
                  <a:cubicBezTo>
                    <a:pt x="311" y="7403"/>
                    <a:pt x="291" y="7400"/>
                    <a:pt x="271" y="7400"/>
                  </a:cubicBezTo>
                  <a:cubicBezTo>
                    <a:pt x="166" y="7400"/>
                    <a:pt x="68" y="7476"/>
                    <a:pt x="41" y="7579"/>
                  </a:cubicBezTo>
                  <a:cubicBezTo>
                    <a:pt x="12" y="7692"/>
                    <a:pt x="70" y="7809"/>
                    <a:pt x="177" y="7855"/>
                  </a:cubicBezTo>
                  <a:cubicBezTo>
                    <a:pt x="150" y="7901"/>
                    <a:pt x="140" y="7955"/>
                    <a:pt x="148" y="8007"/>
                  </a:cubicBezTo>
                  <a:cubicBezTo>
                    <a:pt x="163" y="8116"/>
                    <a:pt x="249" y="8193"/>
                    <a:pt x="353" y="8211"/>
                  </a:cubicBezTo>
                  <a:cubicBezTo>
                    <a:pt x="518" y="8236"/>
                    <a:pt x="684" y="8261"/>
                    <a:pt x="848" y="8292"/>
                  </a:cubicBezTo>
                  <a:cubicBezTo>
                    <a:pt x="837" y="8289"/>
                    <a:pt x="828" y="8288"/>
                    <a:pt x="817" y="8285"/>
                  </a:cubicBezTo>
                  <a:lnTo>
                    <a:pt x="817" y="8285"/>
                  </a:lnTo>
                  <a:cubicBezTo>
                    <a:pt x="1015" y="8323"/>
                    <a:pt x="1214" y="8357"/>
                    <a:pt x="1414" y="8376"/>
                  </a:cubicBezTo>
                  <a:cubicBezTo>
                    <a:pt x="1455" y="8380"/>
                    <a:pt x="1493" y="8384"/>
                    <a:pt x="1535" y="8386"/>
                  </a:cubicBezTo>
                  <a:cubicBezTo>
                    <a:pt x="1785" y="8402"/>
                    <a:pt x="2040" y="8414"/>
                    <a:pt x="2294" y="8423"/>
                  </a:cubicBezTo>
                  <a:cubicBezTo>
                    <a:pt x="2784" y="8442"/>
                    <a:pt x="3276" y="8448"/>
                    <a:pt x="3766" y="8457"/>
                  </a:cubicBezTo>
                  <a:cubicBezTo>
                    <a:pt x="3980" y="8463"/>
                    <a:pt x="4198" y="8471"/>
                    <a:pt x="4412" y="8471"/>
                  </a:cubicBezTo>
                  <a:cubicBezTo>
                    <a:pt x="4436" y="8471"/>
                    <a:pt x="4458" y="8471"/>
                    <a:pt x="4481" y="8471"/>
                  </a:cubicBezTo>
                  <a:cubicBezTo>
                    <a:pt x="4613" y="8469"/>
                    <a:pt x="4744" y="8464"/>
                    <a:pt x="4875" y="8456"/>
                  </a:cubicBezTo>
                  <a:cubicBezTo>
                    <a:pt x="4934" y="8453"/>
                    <a:pt x="4997" y="8450"/>
                    <a:pt x="5059" y="8442"/>
                  </a:cubicBezTo>
                  <a:cubicBezTo>
                    <a:pt x="5162" y="8469"/>
                    <a:pt x="5275" y="8476"/>
                    <a:pt x="5381" y="8480"/>
                  </a:cubicBezTo>
                  <a:cubicBezTo>
                    <a:pt x="5411" y="8481"/>
                    <a:pt x="5440" y="8485"/>
                    <a:pt x="5471" y="8486"/>
                  </a:cubicBezTo>
                  <a:cubicBezTo>
                    <a:pt x="5679" y="8518"/>
                    <a:pt x="5887" y="8553"/>
                    <a:pt x="6097" y="8582"/>
                  </a:cubicBezTo>
                  <a:cubicBezTo>
                    <a:pt x="6238" y="8599"/>
                    <a:pt x="6377" y="8610"/>
                    <a:pt x="6519" y="8620"/>
                  </a:cubicBezTo>
                  <a:cubicBezTo>
                    <a:pt x="6637" y="8629"/>
                    <a:pt x="6757" y="8626"/>
                    <a:pt x="6875" y="8628"/>
                  </a:cubicBezTo>
                  <a:cubicBezTo>
                    <a:pt x="6884" y="8628"/>
                    <a:pt x="6894" y="8628"/>
                    <a:pt x="6903" y="8628"/>
                  </a:cubicBezTo>
                  <a:cubicBezTo>
                    <a:pt x="7020" y="8628"/>
                    <a:pt x="7138" y="8622"/>
                    <a:pt x="7254" y="8617"/>
                  </a:cubicBezTo>
                  <a:cubicBezTo>
                    <a:pt x="7378" y="8611"/>
                    <a:pt x="7500" y="8606"/>
                    <a:pt x="7621" y="8602"/>
                  </a:cubicBezTo>
                  <a:cubicBezTo>
                    <a:pt x="8139" y="8581"/>
                    <a:pt x="8657" y="8557"/>
                    <a:pt x="9173" y="8526"/>
                  </a:cubicBezTo>
                  <a:cubicBezTo>
                    <a:pt x="9654" y="8497"/>
                    <a:pt x="10137" y="8443"/>
                    <a:pt x="10615" y="8371"/>
                  </a:cubicBezTo>
                  <a:cubicBezTo>
                    <a:pt x="10865" y="8330"/>
                    <a:pt x="11116" y="8296"/>
                    <a:pt x="11364" y="8242"/>
                  </a:cubicBezTo>
                  <a:cubicBezTo>
                    <a:pt x="11493" y="8213"/>
                    <a:pt x="11624" y="8189"/>
                    <a:pt x="11752" y="8154"/>
                  </a:cubicBezTo>
                  <a:cubicBezTo>
                    <a:pt x="11812" y="8137"/>
                    <a:pt x="11874" y="8123"/>
                    <a:pt x="11933" y="8107"/>
                  </a:cubicBezTo>
                  <a:cubicBezTo>
                    <a:pt x="12009" y="8099"/>
                    <a:pt x="12084" y="8090"/>
                    <a:pt x="12159" y="8082"/>
                  </a:cubicBezTo>
                  <a:cubicBezTo>
                    <a:pt x="12169" y="8084"/>
                    <a:pt x="12179" y="8085"/>
                    <a:pt x="12189" y="8087"/>
                  </a:cubicBezTo>
                  <a:cubicBezTo>
                    <a:pt x="12239" y="8087"/>
                    <a:pt x="12288" y="8080"/>
                    <a:pt x="12337" y="8069"/>
                  </a:cubicBezTo>
                  <a:cubicBezTo>
                    <a:pt x="12347" y="8065"/>
                    <a:pt x="12360" y="8062"/>
                    <a:pt x="12370" y="8059"/>
                  </a:cubicBezTo>
                  <a:lnTo>
                    <a:pt x="12386" y="8057"/>
                  </a:lnTo>
                  <a:cubicBezTo>
                    <a:pt x="12559" y="8038"/>
                    <a:pt x="12735" y="8022"/>
                    <a:pt x="12906" y="7994"/>
                  </a:cubicBezTo>
                  <a:cubicBezTo>
                    <a:pt x="12954" y="7986"/>
                    <a:pt x="13003" y="7978"/>
                    <a:pt x="13052" y="7970"/>
                  </a:cubicBezTo>
                  <a:cubicBezTo>
                    <a:pt x="13058" y="7969"/>
                    <a:pt x="13063" y="7969"/>
                    <a:pt x="13069" y="7968"/>
                  </a:cubicBezTo>
                  <a:cubicBezTo>
                    <a:pt x="13136" y="7957"/>
                    <a:pt x="13204" y="7945"/>
                    <a:pt x="13272" y="7939"/>
                  </a:cubicBezTo>
                  <a:cubicBezTo>
                    <a:pt x="13350" y="7934"/>
                    <a:pt x="13428" y="7924"/>
                    <a:pt x="13504" y="7909"/>
                  </a:cubicBezTo>
                  <a:cubicBezTo>
                    <a:pt x="13558" y="7896"/>
                    <a:pt x="13612" y="7880"/>
                    <a:pt x="13663" y="7858"/>
                  </a:cubicBezTo>
                  <a:cubicBezTo>
                    <a:pt x="13666" y="7857"/>
                    <a:pt x="13668" y="7857"/>
                    <a:pt x="13670" y="7856"/>
                  </a:cubicBezTo>
                  <a:cubicBezTo>
                    <a:pt x="13699" y="7854"/>
                    <a:pt x="13727" y="7849"/>
                    <a:pt x="13755" y="7847"/>
                  </a:cubicBezTo>
                  <a:cubicBezTo>
                    <a:pt x="13763" y="7845"/>
                    <a:pt x="13771" y="7842"/>
                    <a:pt x="13778" y="7838"/>
                  </a:cubicBezTo>
                  <a:cubicBezTo>
                    <a:pt x="13790" y="7837"/>
                    <a:pt x="13800" y="7836"/>
                    <a:pt x="13811" y="7835"/>
                  </a:cubicBezTo>
                  <a:cubicBezTo>
                    <a:pt x="13853" y="7827"/>
                    <a:pt x="13894" y="7819"/>
                    <a:pt x="13936" y="7810"/>
                  </a:cubicBezTo>
                  <a:cubicBezTo>
                    <a:pt x="13940" y="7809"/>
                    <a:pt x="13943" y="7808"/>
                    <a:pt x="13946" y="7808"/>
                  </a:cubicBezTo>
                  <a:lnTo>
                    <a:pt x="13946" y="7808"/>
                  </a:lnTo>
                  <a:cubicBezTo>
                    <a:pt x="13945" y="7808"/>
                    <a:pt x="13943" y="7808"/>
                    <a:pt x="13942" y="7809"/>
                  </a:cubicBezTo>
                  <a:lnTo>
                    <a:pt x="13948" y="7808"/>
                  </a:lnTo>
                  <a:cubicBezTo>
                    <a:pt x="13947" y="7808"/>
                    <a:pt x="13947" y="7808"/>
                    <a:pt x="13946" y="7808"/>
                  </a:cubicBezTo>
                  <a:lnTo>
                    <a:pt x="13946" y="7808"/>
                  </a:lnTo>
                  <a:cubicBezTo>
                    <a:pt x="13990" y="7799"/>
                    <a:pt x="14033" y="7793"/>
                    <a:pt x="14077" y="7785"/>
                  </a:cubicBezTo>
                  <a:cubicBezTo>
                    <a:pt x="14145" y="7771"/>
                    <a:pt x="14210" y="7754"/>
                    <a:pt x="14278" y="7738"/>
                  </a:cubicBezTo>
                  <a:lnTo>
                    <a:pt x="14278" y="7738"/>
                  </a:lnTo>
                  <a:cubicBezTo>
                    <a:pt x="14275" y="7739"/>
                    <a:pt x="14272" y="7739"/>
                    <a:pt x="14269" y="7739"/>
                  </a:cubicBezTo>
                  <a:lnTo>
                    <a:pt x="14296" y="7734"/>
                  </a:lnTo>
                  <a:lnTo>
                    <a:pt x="14297" y="7734"/>
                  </a:lnTo>
                  <a:cubicBezTo>
                    <a:pt x="14365" y="7721"/>
                    <a:pt x="14431" y="7711"/>
                    <a:pt x="14499" y="7700"/>
                  </a:cubicBezTo>
                  <a:cubicBezTo>
                    <a:pt x="14555" y="7691"/>
                    <a:pt x="14612" y="7678"/>
                    <a:pt x="14668" y="7665"/>
                  </a:cubicBezTo>
                  <a:cubicBezTo>
                    <a:pt x="14764" y="7653"/>
                    <a:pt x="14861" y="7638"/>
                    <a:pt x="14957" y="7622"/>
                  </a:cubicBezTo>
                  <a:cubicBezTo>
                    <a:pt x="15065" y="7602"/>
                    <a:pt x="15175" y="7583"/>
                    <a:pt x="15282" y="7560"/>
                  </a:cubicBezTo>
                  <a:cubicBezTo>
                    <a:pt x="15389" y="7539"/>
                    <a:pt x="15504" y="7524"/>
                    <a:pt x="15599" y="7471"/>
                  </a:cubicBezTo>
                  <a:cubicBezTo>
                    <a:pt x="15634" y="7452"/>
                    <a:pt x="15661" y="7422"/>
                    <a:pt x="15678" y="7388"/>
                  </a:cubicBezTo>
                  <a:cubicBezTo>
                    <a:pt x="15749" y="7367"/>
                    <a:pt x="15820" y="7348"/>
                    <a:pt x="15890" y="7326"/>
                  </a:cubicBezTo>
                  <a:cubicBezTo>
                    <a:pt x="15910" y="7324"/>
                    <a:pt x="15931" y="7320"/>
                    <a:pt x="15952" y="7318"/>
                  </a:cubicBezTo>
                  <a:cubicBezTo>
                    <a:pt x="16024" y="7312"/>
                    <a:pt x="16096" y="7307"/>
                    <a:pt x="16166" y="7297"/>
                  </a:cubicBezTo>
                  <a:cubicBezTo>
                    <a:pt x="16302" y="7275"/>
                    <a:pt x="16438" y="7245"/>
                    <a:pt x="16572" y="7218"/>
                  </a:cubicBezTo>
                  <a:lnTo>
                    <a:pt x="16571" y="7218"/>
                  </a:lnTo>
                  <a:cubicBezTo>
                    <a:pt x="16571" y="7218"/>
                    <a:pt x="16572" y="7218"/>
                    <a:pt x="16572" y="7215"/>
                  </a:cubicBezTo>
                  <a:cubicBezTo>
                    <a:pt x="16581" y="7214"/>
                    <a:pt x="16591" y="7211"/>
                    <a:pt x="16600" y="7211"/>
                  </a:cubicBezTo>
                  <a:lnTo>
                    <a:pt x="16598" y="7211"/>
                  </a:lnTo>
                  <a:cubicBezTo>
                    <a:pt x="16835" y="7170"/>
                    <a:pt x="17073" y="7132"/>
                    <a:pt x="17313" y="7100"/>
                  </a:cubicBezTo>
                  <a:cubicBezTo>
                    <a:pt x="17448" y="7081"/>
                    <a:pt x="17579" y="7042"/>
                    <a:pt x="17712" y="7009"/>
                  </a:cubicBezTo>
                  <a:cubicBezTo>
                    <a:pt x="17870" y="6967"/>
                    <a:pt x="18035" y="6936"/>
                    <a:pt x="18188" y="6872"/>
                  </a:cubicBezTo>
                  <a:cubicBezTo>
                    <a:pt x="18299" y="6825"/>
                    <a:pt x="18412" y="6776"/>
                    <a:pt x="18522" y="6729"/>
                  </a:cubicBezTo>
                  <a:cubicBezTo>
                    <a:pt x="18662" y="6669"/>
                    <a:pt x="18806" y="6607"/>
                    <a:pt x="18938" y="6529"/>
                  </a:cubicBezTo>
                  <a:cubicBezTo>
                    <a:pt x="19030" y="6473"/>
                    <a:pt x="19122" y="6413"/>
                    <a:pt x="19213" y="6353"/>
                  </a:cubicBezTo>
                  <a:cubicBezTo>
                    <a:pt x="19297" y="6301"/>
                    <a:pt x="19381" y="6249"/>
                    <a:pt x="19462" y="6192"/>
                  </a:cubicBezTo>
                  <a:cubicBezTo>
                    <a:pt x="19552" y="6130"/>
                    <a:pt x="19650" y="6064"/>
                    <a:pt x="19725" y="5981"/>
                  </a:cubicBezTo>
                  <a:cubicBezTo>
                    <a:pt x="19755" y="5948"/>
                    <a:pt x="19779" y="5910"/>
                    <a:pt x="19795" y="5869"/>
                  </a:cubicBezTo>
                  <a:cubicBezTo>
                    <a:pt x="19838" y="5843"/>
                    <a:pt x="19882" y="5813"/>
                    <a:pt x="19925" y="5785"/>
                  </a:cubicBezTo>
                  <a:lnTo>
                    <a:pt x="19925" y="5784"/>
                  </a:lnTo>
                  <a:lnTo>
                    <a:pt x="19926" y="5783"/>
                  </a:lnTo>
                  <a:lnTo>
                    <a:pt x="19925" y="5783"/>
                  </a:lnTo>
                  <a:cubicBezTo>
                    <a:pt x="19927" y="5781"/>
                    <a:pt x="19931" y="5778"/>
                    <a:pt x="19934" y="5776"/>
                  </a:cubicBezTo>
                  <a:cubicBezTo>
                    <a:pt x="19938" y="5773"/>
                    <a:pt x="19939" y="5773"/>
                    <a:pt x="19940" y="5773"/>
                  </a:cubicBezTo>
                  <a:lnTo>
                    <a:pt x="19987" y="5744"/>
                  </a:lnTo>
                  <a:cubicBezTo>
                    <a:pt x="20046" y="5707"/>
                    <a:pt x="20085" y="5646"/>
                    <a:pt x="20095" y="5578"/>
                  </a:cubicBezTo>
                  <a:cubicBezTo>
                    <a:pt x="20131" y="5556"/>
                    <a:pt x="20168" y="5537"/>
                    <a:pt x="20203" y="5513"/>
                  </a:cubicBezTo>
                  <a:cubicBezTo>
                    <a:pt x="20397" y="5389"/>
                    <a:pt x="20594" y="5263"/>
                    <a:pt x="20776" y="5119"/>
                  </a:cubicBezTo>
                  <a:cubicBezTo>
                    <a:pt x="20909" y="5013"/>
                    <a:pt x="21040" y="4904"/>
                    <a:pt x="21175" y="4800"/>
                  </a:cubicBezTo>
                  <a:cubicBezTo>
                    <a:pt x="21268" y="4729"/>
                    <a:pt x="21358" y="4657"/>
                    <a:pt x="21447" y="4582"/>
                  </a:cubicBezTo>
                  <a:cubicBezTo>
                    <a:pt x="21489" y="4545"/>
                    <a:pt x="21533" y="4510"/>
                    <a:pt x="21579" y="4477"/>
                  </a:cubicBezTo>
                  <a:lnTo>
                    <a:pt x="21579" y="4477"/>
                  </a:lnTo>
                  <a:lnTo>
                    <a:pt x="21565" y="4486"/>
                  </a:lnTo>
                  <a:lnTo>
                    <a:pt x="21589" y="4469"/>
                  </a:lnTo>
                  <a:lnTo>
                    <a:pt x="21591" y="4468"/>
                  </a:lnTo>
                  <a:lnTo>
                    <a:pt x="21590" y="4469"/>
                  </a:lnTo>
                  <a:cubicBezTo>
                    <a:pt x="21711" y="4385"/>
                    <a:pt x="21834" y="4300"/>
                    <a:pt x="21954" y="4216"/>
                  </a:cubicBezTo>
                  <a:lnTo>
                    <a:pt x="21968" y="4207"/>
                  </a:lnTo>
                  <a:lnTo>
                    <a:pt x="21963" y="4211"/>
                  </a:lnTo>
                  <a:cubicBezTo>
                    <a:pt x="21967" y="4208"/>
                    <a:pt x="21971" y="4205"/>
                    <a:pt x="21975" y="4202"/>
                  </a:cubicBezTo>
                  <a:lnTo>
                    <a:pt x="21975" y="4202"/>
                  </a:lnTo>
                  <a:cubicBezTo>
                    <a:pt x="21975" y="4202"/>
                    <a:pt x="21975" y="4203"/>
                    <a:pt x="21975" y="4203"/>
                  </a:cubicBezTo>
                  <a:lnTo>
                    <a:pt x="21975" y="4203"/>
                  </a:lnTo>
                  <a:cubicBezTo>
                    <a:pt x="21975" y="4202"/>
                    <a:pt x="21975" y="4202"/>
                    <a:pt x="21975" y="4202"/>
                  </a:cubicBezTo>
                  <a:lnTo>
                    <a:pt x="21975" y="4202"/>
                  </a:lnTo>
                  <a:cubicBezTo>
                    <a:pt x="21975" y="4202"/>
                    <a:pt x="21975" y="4202"/>
                    <a:pt x="21975" y="4202"/>
                  </a:cubicBezTo>
                  <a:lnTo>
                    <a:pt x="21975" y="4202"/>
                  </a:lnTo>
                  <a:cubicBezTo>
                    <a:pt x="22105" y="4114"/>
                    <a:pt x="22230" y="4024"/>
                    <a:pt x="22356" y="3931"/>
                  </a:cubicBezTo>
                  <a:lnTo>
                    <a:pt x="22356" y="3931"/>
                  </a:lnTo>
                  <a:cubicBezTo>
                    <a:pt x="22356" y="3931"/>
                    <a:pt x="22356" y="3932"/>
                    <a:pt x="22355" y="3932"/>
                  </a:cubicBezTo>
                  <a:lnTo>
                    <a:pt x="22367" y="3923"/>
                  </a:lnTo>
                  <a:lnTo>
                    <a:pt x="22367" y="3923"/>
                  </a:lnTo>
                  <a:cubicBezTo>
                    <a:pt x="22366" y="3924"/>
                    <a:pt x="22366" y="3924"/>
                    <a:pt x="22366" y="3924"/>
                  </a:cubicBezTo>
                  <a:lnTo>
                    <a:pt x="22366" y="3924"/>
                  </a:lnTo>
                  <a:cubicBezTo>
                    <a:pt x="22367" y="3923"/>
                    <a:pt x="22368" y="3923"/>
                    <a:pt x="22368" y="3922"/>
                  </a:cubicBezTo>
                  <a:lnTo>
                    <a:pt x="22368" y="3922"/>
                  </a:lnTo>
                  <a:lnTo>
                    <a:pt x="22367" y="3923"/>
                  </a:lnTo>
                  <a:lnTo>
                    <a:pt x="22367" y="3923"/>
                  </a:lnTo>
                  <a:cubicBezTo>
                    <a:pt x="22368" y="3923"/>
                    <a:pt x="22369" y="3922"/>
                    <a:pt x="22370" y="3921"/>
                  </a:cubicBezTo>
                  <a:lnTo>
                    <a:pt x="22381" y="3914"/>
                  </a:lnTo>
                  <a:lnTo>
                    <a:pt x="22372" y="3919"/>
                  </a:lnTo>
                  <a:cubicBezTo>
                    <a:pt x="22439" y="3876"/>
                    <a:pt x="22510" y="3838"/>
                    <a:pt x="22580" y="3799"/>
                  </a:cubicBezTo>
                  <a:cubicBezTo>
                    <a:pt x="22645" y="3761"/>
                    <a:pt x="22704" y="3714"/>
                    <a:pt x="22766" y="3671"/>
                  </a:cubicBezTo>
                  <a:cubicBezTo>
                    <a:pt x="22794" y="3657"/>
                    <a:pt x="22822" y="3647"/>
                    <a:pt x="22848" y="3631"/>
                  </a:cubicBezTo>
                  <a:cubicBezTo>
                    <a:pt x="22869" y="3618"/>
                    <a:pt x="22890" y="3606"/>
                    <a:pt x="22911" y="3593"/>
                  </a:cubicBezTo>
                  <a:cubicBezTo>
                    <a:pt x="22955" y="3570"/>
                    <a:pt x="22996" y="3544"/>
                    <a:pt x="23036" y="3516"/>
                  </a:cubicBezTo>
                  <a:lnTo>
                    <a:pt x="23036" y="3516"/>
                  </a:lnTo>
                  <a:lnTo>
                    <a:pt x="23034" y="3518"/>
                  </a:lnTo>
                  <a:lnTo>
                    <a:pt x="23041" y="3514"/>
                  </a:lnTo>
                  <a:lnTo>
                    <a:pt x="23056" y="3502"/>
                  </a:lnTo>
                  <a:cubicBezTo>
                    <a:pt x="23063" y="3497"/>
                    <a:pt x="23070" y="3493"/>
                    <a:pt x="23079" y="3488"/>
                  </a:cubicBezTo>
                  <a:cubicBezTo>
                    <a:pt x="23106" y="3476"/>
                    <a:pt x="23133" y="3461"/>
                    <a:pt x="23161" y="3447"/>
                  </a:cubicBezTo>
                  <a:lnTo>
                    <a:pt x="23161" y="3447"/>
                  </a:lnTo>
                  <a:lnTo>
                    <a:pt x="23131" y="3461"/>
                  </a:lnTo>
                  <a:cubicBezTo>
                    <a:pt x="23153" y="3449"/>
                    <a:pt x="23176" y="3439"/>
                    <a:pt x="23197" y="3426"/>
                  </a:cubicBezTo>
                  <a:lnTo>
                    <a:pt x="23197" y="3426"/>
                  </a:lnTo>
                  <a:cubicBezTo>
                    <a:pt x="23190" y="3431"/>
                    <a:pt x="23180" y="3436"/>
                    <a:pt x="23169" y="3442"/>
                  </a:cubicBezTo>
                  <a:cubicBezTo>
                    <a:pt x="23256" y="3399"/>
                    <a:pt x="23344" y="3361"/>
                    <a:pt x="23434" y="3327"/>
                  </a:cubicBezTo>
                  <a:cubicBezTo>
                    <a:pt x="23514" y="3326"/>
                    <a:pt x="23592" y="3323"/>
                    <a:pt x="23671" y="3323"/>
                  </a:cubicBezTo>
                  <a:cubicBezTo>
                    <a:pt x="23683" y="3323"/>
                    <a:pt x="23696" y="3324"/>
                    <a:pt x="23709" y="3324"/>
                  </a:cubicBezTo>
                  <a:cubicBezTo>
                    <a:pt x="23762" y="3327"/>
                    <a:pt x="23815" y="3331"/>
                    <a:pt x="23869" y="3331"/>
                  </a:cubicBezTo>
                  <a:cubicBezTo>
                    <a:pt x="23898" y="3331"/>
                    <a:pt x="23927" y="3330"/>
                    <a:pt x="23956" y="3327"/>
                  </a:cubicBezTo>
                  <a:cubicBezTo>
                    <a:pt x="24073" y="3315"/>
                    <a:pt x="24162" y="3205"/>
                    <a:pt x="24160" y="3089"/>
                  </a:cubicBezTo>
                  <a:cubicBezTo>
                    <a:pt x="24165" y="2981"/>
                    <a:pt x="24075" y="2868"/>
                    <a:pt x="23957" y="2860"/>
                  </a:cubicBezTo>
                  <a:cubicBezTo>
                    <a:pt x="23878" y="2854"/>
                    <a:pt x="23798" y="2852"/>
                    <a:pt x="23717" y="2851"/>
                  </a:cubicBezTo>
                  <a:cubicBezTo>
                    <a:pt x="23462" y="2832"/>
                    <a:pt x="23207" y="2811"/>
                    <a:pt x="22952" y="2782"/>
                  </a:cubicBezTo>
                  <a:lnTo>
                    <a:pt x="22696" y="2751"/>
                  </a:lnTo>
                  <a:cubicBezTo>
                    <a:pt x="22639" y="2744"/>
                    <a:pt x="22582" y="2741"/>
                    <a:pt x="22525" y="2731"/>
                  </a:cubicBezTo>
                  <a:lnTo>
                    <a:pt x="22066" y="2648"/>
                  </a:lnTo>
                  <a:lnTo>
                    <a:pt x="22066" y="2648"/>
                  </a:lnTo>
                  <a:cubicBezTo>
                    <a:pt x="22075" y="2651"/>
                    <a:pt x="22084" y="2652"/>
                    <a:pt x="22095" y="2655"/>
                  </a:cubicBezTo>
                  <a:cubicBezTo>
                    <a:pt x="21760" y="2584"/>
                    <a:pt x="21426" y="2513"/>
                    <a:pt x="21093" y="2434"/>
                  </a:cubicBezTo>
                  <a:cubicBezTo>
                    <a:pt x="20893" y="2386"/>
                    <a:pt x="20695" y="2340"/>
                    <a:pt x="20494" y="2296"/>
                  </a:cubicBezTo>
                  <a:cubicBezTo>
                    <a:pt x="20313" y="2258"/>
                    <a:pt x="20131" y="2223"/>
                    <a:pt x="19948" y="2192"/>
                  </a:cubicBezTo>
                  <a:cubicBezTo>
                    <a:pt x="19617" y="2132"/>
                    <a:pt x="19284" y="2093"/>
                    <a:pt x="18953" y="2042"/>
                  </a:cubicBezTo>
                  <a:cubicBezTo>
                    <a:pt x="18903" y="2034"/>
                    <a:pt x="18854" y="2026"/>
                    <a:pt x="18806" y="2018"/>
                  </a:cubicBezTo>
                  <a:cubicBezTo>
                    <a:pt x="18806" y="1935"/>
                    <a:pt x="18764" y="1858"/>
                    <a:pt x="18693" y="1814"/>
                  </a:cubicBezTo>
                  <a:cubicBezTo>
                    <a:pt x="18661" y="1796"/>
                    <a:pt x="18627" y="1780"/>
                    <a:pt x="18592" y="1768"/>
                  </a:cubicBezTo>
                  <a:cubicBezTo>
                    <a:pt x="18568" y="1749"/>
                    <a:pt x="18540" y="1735"/>
                    <a:pt x="18510" y="1726"/>
                  </a:cubicBezTo>
                  <a:cubicBezTo>
                    <a:pt x="18378" y="1687"/>
                    <a:pt x="18246" y="1648"/>
                    <a:pt x="18114" y="1608"/>
                  </a:cubicBezTo>
                  <a:cubicBezTo>
                    <a:pt x="17967" y="1564"/>
                    <a:pt x="17826" y="1510"/>
                    <a:pt x="17674" y="1480"/>
                  </a:cubicBezTo>
                  <a:cubicBezTo>
                    <a:pt x="17661" y="1478"/>
                    <a:pt x="17648" y="1477"/>
                    <a:pt x="17635" y="1477"/>
                  </a:cubicBezTo>
                  <a:cubicBezTo>
                    <a:pt x="17608" y="1477"/>
                    <a:pt x="17581" y="1482"/>
                    <a:pt x="17555" y="1493"/>
                  </a:cubicBezTo>
                  <a:cubicBezTo>
                    <a:pt x="17483" y="1475"/>
                    <a:pt x="17411" y="1455"/>
                    <a:pt x="17339" y="1435"/>
                  </a:cubicBezTo>
                  <a:cubicBezTo>
                    <a:pt x="17036" y="1347"/>
                    <a:pt x="16730" y="1258"/>
                    <a:pt x="16424" y="1173"/>
                  </a:cubicBezTo>
                  <a:cubicBezTo>
                    <a:pt x="16123" y="1088"/>
                    <a:pt x="15820" y="1012"/>
                    <a:pt x="15512" y="944"/>
                  </a:cubicBezTo>
                  <a:cubicBezTo>
                    <a:pt x="15196" y="875"/>
                    <a:pt x="14872" y="840"/>
                    <a:pt x="14554" y="783"/>
                  </a:cubicBezTo>
                  <a:lnTo>
                    <a:pt x="14554" y="783"/>
                  </a:lnTo>
                  <a:lnTo>
                    <a:pt x="14557" y="784"/>
                  </a:lnTo>
                  <a:lnTo>
                    <a:pt x="14557" y="784"/>
                  </a:lnTo>
                  <a:lnTo>
                    <a:pt x="14533" y="779"/>
                  </a:lnTo>
                  <a:cubicBezTo>
                    <a:pt x="14482" y="763"/>
                    <a:pt x="14430" y="749"/>
                    <a:pt x="14379" y="735"/>
                  </a:cubicBezTo>
                  <a:cubicBezTo>
                    <a:pt x="14358" y="729"/>
                    <a:pt x="14338" y="727"/>
                    <a:pt x="14318" y="727"/>
                  </a:cubicBezTo>
                  <a:cubicBezTo>
                    <a:pt x="14213" y="727"/>
                    <a:pt x="14117" y="795"/>
                    <a:pt x="14087" y="901"/>
                  </a:cubicBezTo>
                  <a:lnTo>
                    <a:pt x="14087" y="905"/>
                  </a:lnTo>
                  <a:cubicBezTo>
                    <a:pt x="13855" y="825"/>
                    <a:pt x="13625" y="737"/>
                    <a:pt x="13390" y="660"/>
                  </a:cubicBezTo>
                  <a:cubicBezTo>
                    <a:pt x="13255" y="618"/>
                    <a:pt x="13116" y="576"/>
                    <a:pt x="12979" y="536"/>
                  </a:cubicBezTo>
                  <a:cubicBezTo>
                    <a:pt x="12855" y="500"/>
                    <a:pt x="12731" y="462"/>
                    <a:pt x="12603" y="437"/>
                  </a:cubicBezTo>
                  <a:cubicBezTo>
                    <a:pt x="12305" y="377"/>
                    <a:pt x="12008" y="336"/>
                    <a:pt x="11705" y="304"/>
                  </a:cubicBezTo>
                  <a:cubicBezTo>
                    <a:pt x="11428" y="278"/>
                    <a:pt x="11147" y="263"/>
                    <a:pt x="10867" y="247"/>
                  </a:cubicBezTo>
                  <a:lnTo>
                    <a:pt x="10873" y="247"/>
                  </a:lnTo>
                  <a:cubicBezTo>
                    <a:pt x="10674" y="235"/>
                    <a:pt x="10476" y="216"/>
                    <a:pt x="10277" y="207"/>
                  </a:cubicBezTo>
                  <a:cubicBezTo>
                    <a:pt x="10166" y="199"/>
                    <a:pt x="10054" y="197"/>
                    <a:pt x="9944" y="196"/>
                  </a:cubicBezTo>
                  <a:cubicBezTo>
                    <a:pt x="9870" y="194"/>
                    <a:pt x="9796" y="192"/>
                    <a:pt x="9722" y="192"/>
                  </a:cubicBezTo>
                  <a:cubicBezTo>
                    <a:pt x="9710" y="192"/>
                    <a:pt x="9698" y="192"/>
                    <a:pt x="9687" y="192"/>
                  </a:cubicBezTo>
                  <a:cubicBezTo>
                    <a:pt x="9681" y="192"/>
                    <a:pt x="9677" y="195"/>
                    <a:pt x="9672" y="195"/>
                  </a:cubicBezTo>
                  <a:cubicBezTo>
                    <a:pt x="9570" y="186"/>
                    <a:pt x="9469" y="179"/>
                    <a:pt x="9368" y="173"/>
                  </a:cubicBezTo>
                  <a:cubicBezTo>
                    <a:pt x="9178" y="158"/>
                    <a:pt x="8987" y="150"/>
                    <a:pt x="8797" y="135"/>
                  </a:cubicBezTo>
                  <a:cubicBezTo>
                    <a:pt x="8343" y="100"/>
                    <a:pt x="7886" y="62"/>
                    <a:pt x="7432" y="32"/>
                  </a:cubicBezTo>
                  <a:cubicBezTo>
                    <a:pt x="7100" y="11"/>
                    <a:pt x="6767" y="1"/>
                    <a:pt x="643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2"/>
            <p:cNvSpPr/>
            <p:nvPr/>
          </p:nvSpPr>
          <p:spPr>
            <a:xfrm>
              <a:off x="3853800" y="1376700"/>
              <a:ext cx="243100" cy="179050"/>
            </a:xfrm>
            <a:custGeom>
              <a:avLst/>
              <a:gdLst/>
              <a:ahLst/>
              <a:cxnLst/>
              <a:rect l="l" t="t" r="r" b="b"/>
              <a:pathLst>
                <a:path w="9724" h="7162" extrusionOk="0">
                  <a:moveTo>
                    <a:pt x="8243" y="0"/>
                  </a:moveTo>
                  <a:cubicBezTo>
                    <a:pt x="8201" y="0"/>
                    <a:pt x="8160" y="6"/>
                    <a:pt x="8123" y="22"/>
                  </a:cubicBezTo>
                  <a:cubicBezTo>
                    <a:pt x="8093" y="21"/>
                    <a:pt x="8066" y="19"/>
                    <a:pt x="8038" y="19"/>
                  </a:cubicBezTo>
                  <a:cubicBezTo>
                    <a:pt x="8027" y="19"/>
                    <a:pt x="8015" y="19"/>
                    <a:pt x="8003" y="20"/>
                  </a:cubicBezTo>
                  <a:cubicBezTo>
                    <a:pt x="7899" y="25"/>
                    <a:pt x="7794" y="38"/>
                    <a:pt x="7691" y="57"/>
                  </a:cubicBezTo>
                  <a:cubicBezTo>
                    <a:pt x="7493" y="93"/>
                    <a:pt x="7298" y="142"/>
                    <a:pt x="7108" y="206"/>
                  </a:cubicBezTo>
                  <a:cubicBezTo>
                    <a:pt x="7008" y="236"/>
                    <a:pt x="6908" y="268"/>
                    <a:pt x="6808" y="301"/>
                  </a:cubicBezTo>
                  <a:cubicBezTo>
                    <a:pt x="6642" y="329"/>
                    <a:pt x="6478" y="371"/>
                    <a:pt x="6318" y="423"/>
                  </a:cubicBezTo>
                  <a:cubicBezTo>
                    <a:pt x="6176" y="470"/>
                    <a:pt x="6035" y="517"/>
                    <a:pt x="5894" y="565"/>
                  </a:cubicBezTo>
                  <a:cubicBezTo>
                    <a:pt x="5810" y="592"/>
                    <a:pt x="5730" y="622"/>
                    <a:pt x="5647" y="649"/>
                  </a:cubicBezTo>
                  <a:cubicBezTo>
                    <a:pt x="5635" y="651"/>
                    <a:pt x="5622" y="655"/>
                    <a:pt x="5611" y="659"/>
                  </a:cubicBezTo>
                  <a:cubicBezTo>
                    <a:pt x="5496" y="699"/>
                    <a:pt x="5382" y="741"/>
                    <a:pt x="5270" y="784"/>
                  </a:cubicBezTo>
                  <a:lnTo>
                    <a:pt x="5195" y="811"/>
                  </a:lnTo>
                  <a:cubicBezTo>
                    <a:pt x="4892" y="915"/>
                    <a:pt x="4592" y="1021"/>
                    <a:pt x="4291" y="1128"/>
                  </a:cubicBezTo>
                  <a:cubicBezTo>
                    <a:pt x="4162" y="1173"/>
                    <a:pt x="4036" y="1218"/>
                    <a:pt x="3908" y="1266"/>
                  </a:cubicBezTo>
                  <a:cubicBezTo>
                    <a:pt x="3831" y="1295"/>
                    <a:pt x="3754" y="1323"/>
                    <a:pt x="3677" y="1352"/>
                  </a:cubicBezTo>
                  <a:cubicBezTo>
                    <a:pt x="3626" y="1371"/>
                    <a:pt x="3576" y="1393"/>
                    <a:pt x="3529" y="1417"/>
                  </a:cubicBezTo>
                  <a:cubicBezTo>
                    <a:pt x="3501" y="1433"/>
                    <a:pt x="3476" y="1453"/>
                    <a:pt x="3453" y="1475"/>
                  </a:cubicBezTo>
                  <a:cubicBezTo>
                    <a:pt x="3379" y="1502"/>
                    <a:pt x="3306" y="1533"/>
                    <a:pt x="3234" y="1564"/>
                  </a:cubicBezTo>
                  <a:lnTo>
                    <a:pt x="2733" y="1777"/>
                  </a:lnTo>
                  <a:cubicBezTo>
                    <a:pt x="2615" y="1828"/>
                    <a:pt x="2500" y="1885"/>
                    <a:pt x="2385" y="1939"/>
                  </a:cubicBezTo>
                  <a:cubicBezTo>
                    <a:pt x="2259" y="2000"/>
                    <a:pt x="2131" y="2058"/>
                    <a:pt x="2005" y="2122"/>
                  </a:cubicBezTo>
                  <a:cubicBezTo>
                    <a:pt x="1851" y="2200"/>
                    <a:pt x="1695" y="2278"/>
                    <a:pt x="1540" y="2359"/>
                  </a:cubicBezTo>
                  <a:cubicBezTo>
                    <a:pt x="1424" y="2416"/>
                    <a:pt x="1310" y="2479"/>
                    <a:pt x="1196" y="2541"/>
                  </a:cubicBezTo>
                  <a:cubicBezTo>
                    <a:pt x="1050" y="2622"/>
                    <a:pt x="893" y="2696"/>
                    <a:pt x="757" y="2795"/>
                  </a:cubicBezTo>
                  <a:cubicBezTo>
                    <a:pt x="710" y="2827"/>
                    <a:pt x="677" y="2877"/>
                    <a:pt x="662" y="2932"/>
                  </a:cubicBezTo>
                  <a:cubicBezTo>
                    <a:pt x="606" y="2972"/>
                    <a:pt x="548" y="3012"/>
                    <a:pt x="494" y="3055"/>
                  </a:cubicBezTo>
                  <a:cubicBezTo>
                    <a:pt x="489" y="3058"/>
                    <a:pt x="484" y="3060"/>
                    <a:pt x="481" y="3064"/>
                  </a:cubicBezTo>
                  <a:cubicBezTo>
                    <a:pt x="460" y="3077"/>
                    <a:pt x="443" y="3091"/>
                    <a:pt x="426" y="3107"/>
                  </a:cubicBezTo>
                  <a:lnTo>
                    <a:pt x="424" y="3108"/>
                  </a:lnTo>
                  <a:cubicBezTo>
                    <a:pt x="302" y="3197"/>
                    <a:pt x="189" y="3297"/>
                    <a:pt x="86" y="3407"/>
                  </a:cubicBezTo>
                  <a:cubicBezTo>
                    <a:pt x="50" y="3448"/>
                    <a:pt x="30" y="3501"/>
                    <a:pt x="31" y="3556"/>
                  </a:cubicBezTo>
                  <a:cubicBezTo>
                    <a:pt x="0" y="3622"/>
                    <a:pt x="1" y="3700"/>
                    <a:pt x="35" y="3765"/>
                  </a:cubicBezTo>
                  <a:cubicBezTo>
                    <a:pt x="68" y="3829"/>
                    <a:pt x="129" y="3874"/>
                    <a:pt x="200" y="3887"/>
                  </a:cubicBezTo>
                  <a:cubicBezTo>
                    <a:pt x="134" y="4044"/>
                    <a:pt x="250" y="4215"/>
                    <a:pt x="416" y="4215"/>
                  </a:cubicBezTo>
                  <a:cubicBezTo>
                    <a:pt x="424" y="4215"/>
                    <a:pt x="431" y="4214"/>
                    <a:pt x="438" y="4214"/>
                  </a:cubicBezTo>
                  <a:cubicBezTo>
                    <a:pt x="551" y="4200"/>
                    <a:pt x="662" y="4180"/>
                    <a:pt x="772" y="4152"/>
                  </a:cubicBezTo>
                  <a:cubicBezTo>
                    <a:pt x="776" y="4153"/>
                    <a:pt x="780" y="4153"/>
                    <a:pt x="784" y="4153"/>
                  </a:cubicBezTo>
                  <a:cubicBezTo>
                    <a:pt x="788" y="4153"/>
                    <a:pt x="792" y="4153"/>
                    <a:pt x="796" y="4152"/>
                  </a:cubicBezTo>
                  <a:cubicBezTo>
                    <a:pt x="798" y="4160"/>
                    <a:pt x="804" y="4168"/>
                    <a:pt x="807" y="4176"/>
                  </a:cubicBezTo>
                  <a:cubicBezTo>
                    <a:pt x="821" y="4208"/>
                    <a:pt x="838" y="4239"/>
                    <a:pt x="861" y="4267"/>
                  </a:cubicBezTo>
                  <a:cubicBezTo>
                    <a:pt x="880" y="4286"/>
                    <a:pt x="900" y="4302"/>
                    <a:pt x="922" y="4317"/>
                  </a:cubicBezTo>
                  <a:cubicBezTo>
                    <a:pt x="960" y="4347"/>
                    <a:pt x="1004" y="4369"/>
                    <a:pt x="1051" y="4382"/>
                  </a:cubicBezTo>
                  <a:cubicBezTo>
                    <a:pt x="1057" y="4384"/>
                    <a:pt x="1063" y="4386"/>
                    <a:pt x="1069" y="4387"/>
                  </a:cubicBezTo>
                  <a:lnTo>
                    <a:pt x="1074" y="4398"/>
                  </a:lnTo>
                  <a:cubicBezTo>
                    <a:pt x="1106" y="4489"/>
                    <a:pt x="1185" y="4541"/>
                    <a:pt x="1270" y="4576"/>
                  </a:cubicBezTo>
                  <a:cubicBezTo>
                    <a:pt x="1276" y="4587"/>
                    <a:pt x="1284" y="4597"/>
                    <a:pt x="1294" y="4605"/>
                  </a:cubicBezTo>
                  <a:cubicBezTo>
                    <a:pt x="1337" y="4655"/>
                    <a:pt x="1390" y="4696"/>
                    <a:pt x="1450" y="4725"/>
                  </a:cubicBezTo>
                  <a:cubicBezTo>
                    <a:pt x="1553" y="4768"/>
                    <a:pt x="1663" y="4795"/>
                    <a:pt x="1775" y="4806"/>
                  </a:cubicBezTo>
                  <a:cubicBezTo>
                    <a:pt x="1797" y="4836"/>
                    <a:pt x="1824" y="4861"/>
                    <a:pt x="1853" y="4882"/>
                  </a:cubicBezTo>
                  <a:cubicBezTo>
                    <a:pt x="1895" y="4916"/>
                    <a:pt x="1940" y="4946"/>
                    <a:pt x="1985" y="4975"/>
                  </a:cubicBezTo>
                  <a:cubicBezTo>
                    <a:pt x="2067" y="5029"/>
                    <a:pt x="2173" y="5071"/>
                    <a:pt x="2269" y="5099"/>
                  </a:cubicBezTo>
                  <a:cubicBezTo>
                    <a:pt x="2315" y="5123"/>
                    <a:pt x="2362" y="5143"/>
                    <a:pt x="2411" y="5159"/>
                  </a:cubicBezTo>
                  <a:cubicBezTo>
                    <a:pt x="2459" y="5175"/>
                    <a:pt x="2510" y="5187"/>
                    <a:pt x="2561" y="5198"/>
                  </a:cubicBezTo>
                  <a:cubicBezTo>
                    <a:pt x="2626" y="5277"/>
                    <a:pt x="2707" y="5340"/>
                    <a:pt x="2799" y="5385"/>
                  </a:cubicBezTo>
                  <a:cubicBezTo>
                    <a:pt x="2929" y="5449"/>
                    <a:pt x="3061" y="5491"/>
                    <a:pt x="3198" y="5530"/>
                  </a:cubicBezTo>
                  <a:cubicBezTo>
                    <a:pt x="3223" y="5537"/>
                    <a:pt x="3246" y="5543"/>
                    <a:pt x="3271" y="5547"/>
                  </a:cubicBezTo>
                  <a:cubicBezTo>
                    <a:pt x="3301" y="5579"/>
                    <a:pt x="3334" y="5606"/>
                    <a:pt x="3371" y="5630"/>
                  </a:cubicBezTo>
                  <a:cubicBezTo>
                    <a:pt x="3479" y="5697"/>
                    <a:pt x="3596" y="5749"/>
                    <a:pt x="3720" y="5782"/>
                  </a:cubicBezTo>
                  <a:cubicBezTo>
                    <a:pt x="3768" y="5794"/>
                    <a:pt x="3818" y="5804"/>
                    <a:pt x="3866" y="5812"/>
                  </a:cubicBezTo>
                  <a:cubicBezTo>
                    <a:pt x="3869" y="5840"/>
                    <a:pt x="3876" y="5865"/>
                    <a:pt x="3890" y="5889"/>
                  </a:cubicBezTo>
                  <a:cubicBezTo>
                    <a:pt x="3910" y="5928"/>
                    <a:pt x="3940" y="5976"/>
                    <a:pt x="3977" y="6003"/>
                  </a:cubicBezTo>
                  <a:cubicBezTo>
                    <a:pt x="4028" y="6040"/>
                    <a:pt x="4075" y="6076"/>
                    <a:pt x="4134" y="6097"/>
                  </a:cubicBezTo>
                  <a:cubicBezTo>
                    <a:pt x="4198" y="6138"/>
                    <a:pt x="4267" y="6174"/>
                    <a:pt x="4337" y="6204"/>
                  </a:cubicBezTo>
                  <a:cubicBezTo>
                    <a:pt x="4463" y="6255"/>
                    <a:pt x="4590" y="6306"/>
                    <a:pt x="4719" y="6339"/>
                  </a:cubicBezTo>
                  <a:cubicBezTo>
                    <a:pt x="4912" y="6391"/>
                    <a:pt x="5109" y="6424"/>
                    <a:pt x="5309" y="6424"/>
                  </a:cubicBezTo>
                  <a:cubicBezTo>
                    <a:pt x="5321" y="6424"/>
                    <a:pt x="5333" y="6424"/>
                    <a:pt x="5345" y="6424"/>
                  </a:cubicBezTo>
                  <a:cubicBezTo>
                    <a:pt x="5348" y="6427"/>
                    <a:pt x="5351" y="6430"/>
                    <a:pt x="5354" y="6432"/>
                  </a:cubicBezTo>
                  <a:cubicBezTo>
                    <a:pt x="5411" y="6492"/>
                    <a:pt x="5479" y="6542"/>
                    <a:pt x="5554" y="6580"/>
                  </a:cubicBezTo>
                  <a:cubicBezTo>
                    <a:pt x="5627" y="6616"/>
                    <a:pt x="5702" y="6646"/>
                    <a:pt x="5779" y="6672"/>
                  </a:cubicBezTo>
                  <a:cubicBezTo>
                    <a:pt x="5871" y="6703"/>
                    <a:pt x="5966" y="6727"/>
                    <a:pt x="6061" y="6740"/>
                  </a:cubicBezTo>
                  <a:cubicBezTo>
                    <a:pt x="6167" y="6755"/>
                    <a:pt x="6274" y="6766"/>
                    <a:pt x="6382" y="6771"/>
                  </a:cubicBezTo>
                  <a:cubicBezTo>
                    <a:pt x="6426" y="6817"/>
                    <a:pt x="6478" y="6855"/>
                    <a:pt x="6535" y="6884"/>
                  </a:cubicBezTo>
                  <a:cubicBezTo>
                    <a:pt x="6668" y="6953"/>
                    <a:pt x="6806" y="6979"/>
                    <a:pt x="6955" y="6997"/>
                  </a:cubicBezTo>
                  <a:cubicBezTo>
                    <a:pt x="7036" y="7007"/>
                    <a:pt x="7117" y="7014"/>
                    <a:pt x="7199" y="7015"/>
                  </a:cubicBezTo>
                  <a:cubicBezTo>
                    <a:pt x="7220" y="7015"/>
                    <a:pt x="7239" y="7015"/>
                    <a:pt x="7259" y="7017"/>
                  </a:cubicBezTo>
                  <a:cubicBezTo>
                    <a:pt x="7297" y="7037"/>
                    <a:pt x="7337" y="7055"/>
                    <a:pt x="7377" y="7071"/>
                  </a:cubicBezTo>
                  <a:cubicBezTo>
                    <a:pt x="7455" y="7101"/>
                    <a:pt x="7536" y="7124"/>
                    <a:pt x="7618" y="7137"/>
                  </a:cubicBezTo>
                  <a:cubicBezTo>
                    <a:pt x="7660" y="7145"/>
                    <a:pt x="7702" y="7150"/>
                    <a:pt x="7747" y="7155"/>
                  </a:cubicBezTo>
                  <a:cubicBezTo>
                    <a:pt x="7787" y="7159"/>
                    <a:pt x="7827" y="7161"/>
                    <a:pt x="7867" y="7161"/>
                  </a:cubicBezTo>
                  <a:cubicBezTo>
                    <a:pt x="7941" y="7161"/>
                    <a:pt x="8014" y="7155"/>
                    <a:pt x="8087" y="7142"/>
                  </a:cubicBezTo>
                  <a:cubicBezTo>
                    <a:pt x="8211" y="7119"/>
                    <a:pt x="8334" y="7087"/>
                    <a:pt x="8453" y="7045"/>
                  </a:cubicBezTo>
                  <a:cubicBezTo>
                    <a:pt x="8572" y="7001"/>
                    <a:pt x="8705" y="6943"/>
                    <a:pt x="8728" y="6804"/>
                  </a:cubicBezTo>
                  <a:cubicBezTo>
                    <a:pt x="8729" y="6794"/>
                    <a:pt x="8730" y="6787"/>
                    <a:pt x="8730" y="6777"/>
                  </a:cubicBezTo>
                  <a:cubicBezTo>
                    <a:pt x="8744" y="6758"/>
                    <a:pt x="8761" y="6740"/>
                    <a:pt x="8776" y="6720"/>
                  </a:cubicBezTo>
                  <a:cubicBezTo>
                    <a:pt x="8819" y="6667"/>
                    <a:pt x="8837" y="6599"/>
                    <a:pt x="8826" y="6532"/>
                  </a:cubicBezTo>
                  <a:cubicBezTo>
                    <a:pt x="8827" y="6530"/>
                    <a:pt x="8827" y="6528"/>
                    <a:pt x="8829" y="6527"/>
                  </a:cubicBezTo>
                  <a:cubicBezTo>
                    <a:pt x="8867" y="6449"/>
                    <a:pt x="8900" y="6369"/>
                    <a:pt x="8926" y="6286"/>
                  </a:cubicBezTo>
                  <a:cubicBezTo>
                    <a:pt x="8951" y="6215"/>
                    <a:pt x="8977" y="6147"/>
                    <a:pt x="8980" y="6072"/>
                  </a:cubicBezTo>
                  <a:cubicBezTo>
                    <a:pt x="9014" y="5979"/>
                    <a:pt x="9039" y="5882"/>
                    <a:pt x="9055" y="5784"/>
                  </a:cubicBezTo>
                  <a:cubicBezTo>
                    <a:pt x="9081" y="5716"/>
                    <a:pt x="9107" y="5648"/>
                    <a:pt x="9130" y="5577"/>
                  </a:cubicBezTo>
                  <a:cubicBezTo>
                    <a:pt x="9156" y="5505"/>
                    <a:pt x="9187" y="5432"/>
                    <a:pt x="9207" y="5359"/>
                  </a:cubicBezTo>
                  <a:cubicBezTo>
                    <a:pt x="9225" y="5289"/>
                    <a:pt x="9245" y="5218"/>
                    <a:pt x="9263" y="5147"/>
                  </a:cubicBezTo>
                  <a:cubicBezTo>
                    <a:pt x="9296" y="5022"/>
                    <a:pt x="9324" y="4897"/>
                    <a:pt x="9349" y="4770"/>
                  </a:cubicBezTo>
                  <a:cubicBezTo>
                    <a:pt x="9376" y="4778"/>
                    <a:pt x="9405" y="4782"/>
                    <a:pt x="9433" y="4782"/>
                  </a:cubicBezTo>
                  <a:cubicBezTo>
                    <a:pt x="9446" y="4782"/>
                    <a:pt x="9458" y="4781"/>
                    <a:pt x="9471" y="4780"/>
                  </a:cubicBezTo>
                  <a:cubicBezTo>
                    <a:pt x="9580" y="4774"/>
                    <a:pt x="9664" y="4688"/>
                    <a:pt x="9683" y="4584"/>
                  </a:cubicBezTo>
                  <a:cubicBezTo>
                    <a:pt x="9697" y="4514"/>
                    <a:pt x="9705" y="4442"/>
                    <a:pt x="9707" y="4369"/>
                  </a:cubicBezTo>
                  <a:cubicBezTo>
                    <a:pt x="9714" y="4234"/>
                    <a:pt x="9723" y="4098"/>
                    <a:pt x="9707" y="3962"/>
                  </a:cubicBezTo>
                  <a:cubicBezTo>
                    <a:pt x="9681" y="3711"/>
                    <a:pt x="9606" y="3471"/>
                    <a:pt x="9523" y="3234"/>
                  </a:cubicBezTo>
                  <a:cubicBezTo>
                    <a:pt x="9507" y="3126"/>
                    <a:pt x="9486" y="3021"/>
                    <a:pt x="9460" y="2915"/>
                  </a:cubicBezTo>
                  <a:cubicBezTo>
                    <a:pt x="9457" y="2893"/>
                    <a:pt x="9453" y="2872"/>
                    <a:pt x="9450" y="2852"/>
                  </a:cubicBezTo>
                  <a:cubicBezTo>
                    <a:pt x="9424" y="2646"/>
                    <a:pt x="9399" y="2444"/>
                    <a:pt x="9380" y="2238"/>
                  </a:cubicBezTo>
                  <a:cubicBezTo>
                    <a:pt x="9368" y="2130"/>
                    <a:pt x="9359" y="2019"/>
                    <a:pt x="9346" y="1910"/>
                  </a:cubicBezTo>
                  <a:cubicBezTo>
                    <a:pt x="9338" y="1807"/>
                    <a:pt x="9341" y="1702"/>
                    <a:pt x="9281" y="1616"/>
                  </a:cubicBezTo>
                  <a:cubicBezTo>
                    <a:pt x="9235" y="1553"/>
                    <a:pt x="9164" y="1515"/>
                    <a:pt x="9086" y="1514"/>
                  </a:cubicBezTo>
                  <a:cubicBezTo>
                    <a:pt x="9086" y="1512"/>
                    <a:pt x="9086" y="1509"/>
                    <a:pt x="9087" y="1504"/>
                  </a:cubicBezTo>
                  <a:cubicBezTo>
                    <a:pt x="9109" y="1491"/>
                    <a:pt x="9129" y="1474"/>
                    <a:pt x="9146" y="1455"/>
                  </a:cubicBezTo>
                  <a:cubicBezTo>
                    <a:pt x="9242" y="1346"/>
                    <a:pt x="9205" y="1199"/>
                    <a:pt x="9171" y="1074"/>
                  </a:cubicBezTo>
                  <a:cubicBezTo>
                    <a:pt x="9120" y="877"/>
                    <a:pt x="9060" y="682"/>
                    <a:pt x="8954" y="508"/>
                  </a:cubicBezTo>
                  <a:cubicBezTo>
                    <a:pt x="8882" y="391"/>
                    <a:pt x="8798" y="269"/>
                    <a:pt x="8689" y="185"/>
                  </a:cubicBezTo>
                  <a:cubicBezTo>
                    <a:pt x="8593" y="112"/>
                    <a:pt x="8488" y="35"/>
                    <a:pt x="8366" y="14"/>
                  </a:cubicBezTo>
                  <a:cubicBezTo>
                    <a:pt x="8326" y="6"/>
                    <a:pt x="8284" y="0"/>
                    <a:pt x="8243"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42"/>
            <p:cNvSpPr/>
            <p:nvPr/>
          </p:nvSpPr>
          <p:spPr>
            <a:xfrm>
              <a:off x="4163500" y="1425675"/>
              <a:ext cx="135775" cy="71550"/>
            </a:xfrm>
            <a:custGeom>
              <a:avLst/>
              <a:gdLst/>
              <a:ahLst/>
              <a:cxnLst/>
              <a:rect l="l" t="t" r="r" b="b"/>
              <a:pathLst>
                <a:path w="5431" h="2862" extrusionOk="0">
                  <a:moveTo>
                    <a:pt x="4267" y="1"/>
                  </a:moveTo>
                  <a:cubicBezTo>
                    <a:pt x="4257" y="1"/>
                    <a:pt x="4248" y="1"/>
                    <a:pt x="4238" y="3"/>
                  </a:cubicBezTo>
                  <a:cubicBezTo>
                    <a:pt x="4157" y="16"/>
                    <a:pt x="4083" y="49"/>
                    <a:pt x="4037" y="122"/>
                  </a:cubicBezTo>
                  <a:cubicBezTo>
                    <a:pt x="4020" y="149"/>
                    <a:pt x="4008" y="179"/>
                    <a:pt x="4001" y="211"/>
                  </a:cubicBezTo>
                  <a:cubicBezTo>
                    <a:pt x="3986" y="205"/>
                    <a:pt x="3971" y="203"/>
                    <a:pt x="3957" y="198"/>
                  </a:cubicBezTo>
                  <a:cubicBezTo>
                    <a:pt x="3837" y="167"/>
                    <a:pt x="3716" y="139"/>
                    <a:pt x="3591" y="135"/>
                  </a:cubicBezTo>
                  <a:cubicBezTo>
                    <a:pt x="3545" y="133"/>
                    <a:pt x="3500" y="132"/>
                    <a:pt x="3454" y="132"/>
                  </a:cubicBezTo>
                  <a:cubicBezTo>
                    <a:pt x="3207" y="132"/>
                    <a:pt x="2957" y="161"/>
                    <a:pt x="2719" y="230"/>
                  </a:cubicBezTo>
                  <a:cubicBezTo>
                    <a:pt x="2631" y="253"/>
                    <a:pt x="2545" y="281"/>
                    <a:pt x="2459" y="314"/>
                  </a:cubicBezTo>
                  <a:cubicBezTo>
                    <a:pt x="2412" y="331"/>
                    <a:pt x="2365" y="350"/>
                    <a:pt x="2320" y="371"/>
                  </a:cubicBezTo>
                  <a:cubicBezTo>
                    <a:pt x="2278" y="394"/>
                    <a:pt x="2236" y="421"/>
                    <a:pt x="2197" y="449"/>
                  </a:cubicBezTo>
                  <a:cubicBezTo>
                    <a:pt x="2168" y="475"/>
                    <a:pt x="2140" y="503"/>
                    <a:pt x="2116" y="535"/>
                  </a:cubicBezTo>
                  <a:cubicBezTo>
                    <a:pt x="2079" y="580"/>
                    <a:pt x="2053" y="635"/>
                    <a:pt x="2040" y="693"/>
                  </a:cubicBezTo>
                  <a:cubicBezTo>
                    <a:pt x="2017" y="699"/>
                    <a:pt x="1992" y="707"/>
                    <a:pt x="1969" y="714"/>
                  </a:cubicBezTo>
                  <a:cubicBezTo>
                    <a:pt x="1819" y="765"/>
                    <a:pt x="1674" y="825"/>
                    <a:pt x="1528" y="891"/>
                  </a:cubicBezTo>
                  <a:cubicBezTo>
                    <a:pt x="1401" y="948"/>
                    <a:pt x="1273" y="1003"/>
                    <a:pt x="1150" y="1065"/>
                  </a:cubicBezTo>
                  <a:cubicBezTo>
                    <a:pt x="1058" y="1112"/>
                    <a:pt x="962" y="1159"/>
                    <a:pt x="876" y="1217"/>
                  </a:cubicBezTo>
                  <a:cubicBezTo>
                    <a:pt x="833" y="1249"/>
                    <a:pt x="791" y="1279"/>
                    <a:pt x="749" y="1313"/>
                  </a:cubicBezTo>
                  <a:cubicBezTo>
                    <a:pt x="730" y="1333"/>
                    <a:pt x="713" y="1352"/>
                    <a:pt x="696" y="1371"/>
                  </a:cubicBezTo>
                  <a:cubicBezTo>
                    <a:pt x="687" y="1374"/>
                    <a:pt x="678" y="1376"/>
                    <a:pt x="667" y="1377"/>
                  </a:cubicBezTo>
                  <a:cubicBezTo>
                    <a:pt x="555" y="1406"/>
                    <a:pt x="426" y="1417"/>
                    <a:pt x="358" y="1526"/>
                  </a:cubicBezTo>
                  <a:cubicBezTo>
                    <a:pt x="349" y="1542"/>
                    <a:pt x="340" y="1558"/>
                    <a:pt x="333" y="1574"/>
                  </a:cubicBezTo>
                  <a:cubicBezTo>
                    <a:pt x="325" y="1573"/>
                    <a:pt x="318" y="1573"/>
                    <a:pt x="311" y="1573"/>
                  </a:cubicBezTo>
                  <a:cubicBezTo>
                    <a:pt x="196" y="1573"/>
                    <a:pt x="87" y="1607"/>
                    <a:pt x="39" y="1728"/>
                  </a:cubicBezTo>
                  <a:cubicBezTo>
                    <a:pt x="0" y="1815"/>
                    <a:pt x="17" y="1918"/>
                    <a:pt x="82" y="1988"/>
                  </a:cubicBezTo>
                  <a:cubicBezTo>
                    <a:pt x="92" y="2044"/>
                    <a:pt x="120" y="2095"/>
                    <a:pt x="165" y="2132"/>
                  </a:cubicBezTo>
                  <a:cubicBezTo>
                    <a:pt x="217" y="2177"/>
                    <a:pt x="282" y="2198"/>
                    <a:pt x="347" y="2209"/>
                  </a:cubicBezTo>
                  <a:cubicBezTo>
                    <a:pt x="356" y="2217"/>
                    <a:pt x="364" y="2224"/>
                    <a:pt x="374" y="2230"/>
                  </a:cubicBezTo>
                  <a:cubicBezTo>
                    <a:pt x="453" y="2293"/>
                    <a:pt x="562" y="2325"/>
                    <a:pt x="658" y="2355"/>
                  </a:cubicBezTo>
                  <a:cubicBezTo>
                    <a:pt x="724" y="2374"/>
                    <a:pt x="792" y="2394"/>
                    <a:pt x="861" y="2413"/>
                  </a:cubicBezTo>
                  <a:cubicBezTo>
                    <a:pt x="921" y="2430"/>
                    <a:pt x="981" y="2445"/>
                    <a:pt x="1040" y="2458"/>
                  </a:cubicBezTo>
                  <a:cubicBezTo>
                    <a:pt x="1125" y="2548"/>
                    <a:pt x="1256" y="2605"/>
                    <a:pt x="1363" y="2640"/>
                  </a:cubicBezTo>
                  <a:cubicBezTo>
                    <a:pt x="1472" y="2675"/>
                    <a:pt x="1579" y="2703"/>
                    <a:pt x="1689" y="2729"/>
                  </a:cubicBezTo>
                  <a:cubicBezTo>
                    <a:pt x="1858" y="2768"/>
                    <a:pt x="2029" y="2795"/>
                    <a:pt x="2202" y="2810"/>
                  </a:cubicBezTo>
                  <a:cubicBezTo>
                    <a:pt x="2282" y="2817"/>
                    <a:pt x="2363" y="2824"/>
                    <a:pt x="2445" y="2828"/>
                  </a:cubicBezTo>
                  <a:cubicBezTo>
                    <a:pt x="2658" y="2843"/>
                    <a:pt x="2870" y="2845"/>
                    <a:pt x="3082" y="2855"/>
                  </a:cubicBezTo>
                  <a:cubicBezTo>
                    <a:pt x="3141" y="2858"/>
                    <a:pt x="3200" y="2861"/>
                    <a:pt x="3258" y="2861"/>
                  </a:cubicBezTo>
                  <a:cubicBezTo>
                    <a:pt x="3288" y="2861"/>
                    <a:pt x="3318" y="2860"/>
                    <a:pt x="3348" y="2858"/>
                  </a:cubicBezTo>
                  <a:cubicBezTo>
                    <a:pt x="3391" y="2853"/>
                    <a:pt x="3433" y="2839"/>
                    <a:pt x="3470" y="2816"/>
                  </a:cubicBezTo>
                  <a:cubicBezTo>
                    <a:pt x="3501" y="2814"/>
                    <a:pt x="3535" y="2812"/>
                    <a:pt x="3567" y="2808"/>
                  </a:cubicBezTo>
                  <a:cubicBezTo>
                    <a:pt x="3677" y="2796"/>
                    <a:pt x="3784" y="2777"/>
                    <a:pt x="3891" y="2751"/>
                  </a:cubicBezTo>
                  <a:cubicBezTo>
                    <a:pt x="3988" y="2725"/>
                    <a:pt x="4095" y="2700"/>
                    <a:pt x="4163" y="2619"/>
                  </a:cubicBezTo>
                  <a:cubicBezTo>
                    <a:pt x="4174" y="2606"/>
                    <a:pt x="4183" y="2594"/>
                    <a:pt x="4192" y="2580"/>
                  </a:cubicBezTo>
                  <a:cubicBezTo>
                    <a:pt x="4242" y="2567"/>
                    <a:pt x="4292" y="2554"/>
                    <a:pt x="4341" y="2537"/>
                  </a:cubicBezTo>
                  <a:cubicBezTo>
                    <a:pt x="4429" y="2504"/>
                    <a:pt x="4525" y="2467"/>
                    <a:pt x="4605" y="2413"/>
                  </a:cubicBezTo>
                  <a:cubicBezTo>
                    <a:pt x="4694" y="2349"/>
                    <a:pt x="4755" y="2256"/>
                    <a:pt x="4755" y="2149"/>
                  </a:cubicBezTo>
                  <a:cubicBezTo>
                    <a:pt x="4777" y="2115"/>
                    <a:pt x="4794" y="2078"/>
                    <a:pt x="4807" y="2040"/>
                  </a:cubicBezTo>
                  <a:cubicBezTo>
                    <a:pt x="4872" y="2009"/>
                    <a:pt x="4934" y="1972"/>
                    <a:pt x="4994" y="1932"/>
                  </a:cubicBezTo>
                  <a:cubicBezTo>
                    <a:pt x="5068" y="1879"/>
                    <a:pt x="5130" y="1831"/>
                    <a:pt x="5177" y="1752"/>
                  </a:cubicBezTo>
                  <a:cubicBezTo>
                    <a:pt x="5221" y="1684"/>
                    <a:pt x="5217" y="1615"/>
                    <a:pt x="5201" y="1539"/>
                  </a:cubicBezTo>
                  <a:cubicBezTo>
                    <a:pt x="5198" y="1523"/>
                    <a:pt x="5194" y="1508"/>
                    <a:pt x="5187" y="1495"/>
                  </a:cubicBezTo>
                  <a:cubicBezTo>
                    <a:pt x="5207" y="1480"/>
                    <a:pt x="5225" y="1462"/>
                    <a:pt x="5239" y="1440"/>
                  </a:cubicBezTo>
                  <a:cubicBezTo>
                    <a:pt x="5311" y="1415"/>
                    <a:pt x="5366" y="1357"/>
                    <a:pt x="5389" y="1285"/>
                  </a:cubicBezTo>
                  <a:cubicBezTo>
                    <a:pt x="5430" y="1166"/>
                    <a:pt x="5367" y="1074"/>
                    <a:pt x="5286" y="996"/>
                  </a:cubicBezTo>
                  <a:cubicBezTo>
                    <a:pt x="5281" y="943"/>
                    <a:pt x="5273" y="892"/>
                    <a:pt x="5259" y="841"/>
                  </a:cubicBezTo>
                  <a:cubicBezTo>
                    <a:pt x="5243" y="789"/>
                    <a:pt x="5230" y="740"/>
                    <a:pt x="5197" y="696"/>
                  </a:cubicBezTo>
                  <a:cubicBezTo>
                    <a:pt x="5168" y="659"/>
                    <a:pt x="5131" y="630"/>
                    <a:pt x="5089" y="610"/>
                  </a:cubicBezTo>
                  <a:cubicBezTo>
                    <a:pt x="5059" y="595"/>
                    <a:pt x="5026" y="588"/>
                    <a:pt x="4992" y="588"/>
                  </a:cubicBezTo>
                  <a:cubicBezTo>
                    <a:pt x="4986" y="588"/>
                    <a:pt x="4980" y="588"/>
                    <a:pt x="4974" y="589"/>
                  </a:cubicBezTo>
                  <a:cubicBezTo>
                    <a:pt x="4936" y="518"/>
                    <a:pt x="4893" y="450"/>
                    <a:pt x="4845" y="385"/>
                  </a:cubicBezTo>
                  <a:cubicBezTo>
                    <a:pt x="4758" y="271"/>
                    <a:pt x="4650" y="174"/>
                    <a:pt x="4526" y="100"/>
                  </a:cubicBezTo>
                  <a:cubicBezTo>
                    <a:pt x="4452" y="56"/>
                    <a:pt x="4357" y="1"/>
                    <a:pt x="4267" y="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2"/>
            <p:cNvSpPr/>
            <p:nvPr/>
          </p:nvSpPr>
          <p:spPr>
            <a:xfrm>
              <a:off x="4141100" y="1571775"/>
              <a:ext cx="144400" cy="75275"/>
            </a:xfrm>
            <a:custGeom>
              <a:avLst/>
              <a:gdLst/>
              <a:ahLst/>
              <a:cxnLst/>
              <a:rect l="l" t="t" r="r" b="b"/>
              <a:pathLst>
                <a:path w="5776" h="3011" extrusionOk="0">
                  <a:moveTo>
                    <a:pt x="3858" y="1743"/>
                  </a:moveTo>
                  <a:lnTo>
                    <a:pt x="3858" y="1743"/>
                  </a:lnTo>
                  <a:cubicBezTo>
                    <a:pt x="3861" y="1747"/>
                    <a:pt x="3866" y="1751"/>
                    <a:pt x="3869" y="1754"/>
                  </a:cubicBezTo>
                  <a:cubicBezTo>
                    <a:pt x="3919" y="1806"/>
                    <a:pt x="3977" y="1848"/>
                    <a:pt x="4041" y="1879"/>
                  </a:cubicBezTo>
                  <a:cubicBezTo>
                    <a:pt x="3983" y="1862"/>
                    <a:pt x="3924" y="1848"/>
                    <a:pt x="3865" y="1838"/>
                  </a:cubicBezTo>
                  <a:cubicBezTo>
                    <a:pt x="3868" y="1806"/>
                    <a:pt x="3866" y="1773"/>
                    <a:pt x="3858" y="1743"/>
                  </a:cubicBezTo>
                  <a:close/>
                  <a:moveTo>
                    <a:pt x="315" y="1"/>
                  </a:moveTo>
                  <a:cubicBezTo>
                    <a:pt x="269" y="1"/>
                    <a:pt x="222" y="8"/>
                    <a:pt x="180" y="29"/>
                  </a:cubicBezTo>
                  <a:cubicBezTo>
                    <a:pt x="125" y="58"/>
                    <a:pt x="93" y="104"/>
                    <a:pt x="65" y="159"/>
                  </a:cubicBezTo>
                  <a:cubicBezTo>
                    <a:pt x="1" y="287"/>
                    <a:pt x="83" y="440"/>
                    <a:pt x="212" y="484"/>
                  </a:cubicBezTo>
                  <a:cubicBezTo>
                    <a:pt x="238" y="494"/>
                    <a:pt x="268" y="504"/>
                    <a:pt x="297" y="513"/>
                  </a:cubicBezTo>
                  <a:cubicBezTo>
                    <a:pt x="367" y="556"/>
                    <a:pt x="440" y="592"/>
                    <a:pt x="515" y="622"/>
                  </a:cubicBezTo>
                  <a:cubicBezTo>
                    <a:pt x="569" y="645"/>
                    <a:pt x="627" y="661"/>
                    <a:pt x="683" y="678"/>
                  </a:cubicBezTo>
                  <a:cubicBezTo>
                    <a:pt x="696" y="686"/>
                    <a:pt x="709" y="692"/>
                    <a:pt x="723" y="696"/>
                  </a:cubicBezTo>
                  <a:cubicBezTo>
                    <a:pt x="735" y="704"/>
                    <a:pt x="747" y="708"/>
                    <a:pt x="760" y="711"/>
                  </a:cubicBezTo>
                  <a:cubicBezTo>
                    <a:pt x="779" y="753"/>
                    <a:pt x="810" y="788"/>
                    <a:pt x="850" y="811"/>
                  </a:cubicBezTo>
                  <a:cubicBezTo>
                    <a:pt x="891" y="838"/>
                    <a:pt x="933" y="862"/>
                    <a:pt x="976" y="885"/>
                  </a:cubicBezTo>
                  <a:cubicBezTo>
                    <a:pt x="1000" y="928"/>
                    <a:pt x="1037" y="961"/>
                    <a:pt x="1082" y="980"/>
                  </a:cubicBezTo>
                  <a:cubicBezTo>
                    <a:pt x="1103" y="990"/>
                    <a:pt x="1126" y="999"/>
                    <a:pt x="1147" y="1007"/>
                  </a:cubicBezTo>
                  <a:cubicBezTo>
                    <a:pt x="1155" y="1067"/>
                    <a:pt x="1181" y="1126"/>
                    <a:pt x="1232" y="1160"/>
                  </a:cubicBezTo>
                  <a:cubicBezTo>
                    <a:pt x="1250" y="1175"/>
                    <a:pt x="1269" y="1188"/>
                    <a:pt x="1289" y="1200"/>
                  </a:cubicBezTo>
                  <a:cubicBezTo>
                    <a:pt x="1306" y="1222"/>
                    <a:pt x="1326" y="1241"/>
                    <a:pt x="1349" y="1256"/>
                  </a:cubicBezTo>
                  <a:cubicBezTo>
                    <a:pt x="1496" y="1357"/>
                    <a:pt x="1656" y="1429"/>
                    <a:pt x="1819" y="1500"/>
                  </a:cubicBezTo>
                  <a:cubicBezTo>
                    <a:pt x="1843" y="1511"/>
                    <a:pt x="1869" y="1523"/>
                    <a:pt x="1894" y="1534"/>
                  </a:cubicBezTo>
                  <a:cubicBezTo>
                    <a:pt x="1908" y="1573"/>
                    <a:pt x="1932" y="1607"/>
                    <a:pt x="1964" y="1635"/>
                  </a:cubicBezTo>
                  <a:cubicBezTo>
                    <a:pt x="2021" y="1687"/>
                    <a:pt x="2085" y="1730"/>
                    <a:pt x="2155" y="1763"/>
                  </a:cubicBezTo>
                  <a:cubicBezTo>
                    <a:pt x="2230" y="1796"/>
                    <a:pt x="2305" y="1828"/>
                    <a:pt x="2380" y="1854"/>
                  </a:cubicBezTo>
                  <a:cubicBezTo>
                    <a:pt x="2394" y="1859"/>
                    <a:pt x="2409" y="1864"/>
                    <a:pt x="2425" y="1869"/>
                  </a:cubicBezTo>
                  <a:cubicBezTo>
                    <a:pt x="2445" y="1900"/>
                    <a:pt x="2470" y="1927"/>
                    <a:pt x="2499" y="1951"/>
                  </a:cubicBezTo>
                  <a:cubicBezTo>
                    <a:pt x="2542" y="1987"/>
                    <a:pt x="2601" y="2013"/>
                    <a:pt x="2653" y="2034"/>
                  </a:cubicBezTo>
                  <a:cubicBezTo>
                    <a:pt x="2664" y="2039"/>
                    <a:pt x="2676" y="2044"/>
                    <a:pt x="2687" y="2049"/>
                  </a:cubicBezTo>
                  <a:cubicBezTo>
                    <a:pt x="2714" y="2086"/>
                    <a:pt x="2747" y="2120"/>
                    <a:pt x="2783" y="2149"/>
                  </a:cubicBezTo>
                  <a:cubicBezTo>
                    <a:pt x="2786" y="2157"/>
                    <a:pt x="2789" y="2166"/>
                    <a:pt x="2792" y="2174"/>
                  </a:cubicBezTo>
                  <a:cubicBezTo>
                    <a:pt x="2820" y="2252"/>
                    <a:pt x="2879" y="2315"/>
                    <a:pt x="2949" y="2359"/>
                  </a:cubicBezTo>
                  <a:cubicBezTo>
                    <a:pt x="3016" y="2403"/>
                    <a:pt x="3087" y="2439"/>
                    <a:pt x="3162" y="2469"/>
                  </a:cubicBezTo>
                  <a:cubicBezTo>
                    <a:pt x="3176" y="2480"/>
                    <a:pt x="3191" y="2490"/>
                    <a:pt x="3207" y="2500"/>
                  </a:cubicBezTo>
                  <a:cubicBezTo>
                    <a:pt x="3296" y="2556"/>
                    <a:pt x="3390" y="2604"/>
                    <a:pt x="3487" y="2645"/>
                  </a:cubicBezTo>
                  <a:cubicBezTo>
                    <a:pt x="3510" y="2683"/>
                    <a:pt x="3541" y="2716"/>
                    <a:pt x="3576" y="2744"/>
                  </a:cubicBezTo>
                  <a:cubicBezTo>
                    <a:pt x="3678" y="2827"/>
                    <a:pt x="3796" y="2889"/>
                    <a:pt x="3923" y="2925"/>
                  </a:cubicBezTo>
                  <a:cubicBezTo>
                    <a:pt x="4047" y="2964"/>
                    <a:pt x="4174" y="2990"/>
                    <a:pt x="4303" y="3003"/>
                  </a:cubicBezTo>
                  <a:cubicBezTo>
                    <a:pt x="4337" y="3006"/>
                    <a:pt x="4372" y="3009"/>
                    <a:pt x="4407" y="3009"/>
                  </a:cubicBezTo>
                  <a:cubicBezTo>
                    <a:pt x="4437" y="3010"/>
                    <a:pt x="4467" y="3011"/>
                    <a:pt x="4497" y="3011"/>
                  </a:cubicBezTo>
                  <a:cubicBezTo>
                    <a:pt x="4555" y="3011"/>
                    <a:pt x="4614" y="3008"/>
                    <a:pt x="4672" y="3003"/>
                  </a:cubicBezTo>
                  <a:cubicBezTo>
                    <a:pt x="4710" y="2999"/>
                    <a:pt x="4748" y="2992"/>
                    <a:pt x="4785" y="2980"/>
                  </a:cubicBezTo>
                  <a:cubicBezTo>
                    <a:pt x="4851" y="2955"/>
                    <a:pt x="4911" y="2927"/>
                    <a:pt x="4959" y="2878"/>
                  </a:cubicBezTo>
                  <a:cubicBezTo>
                    <a:pt x="5027" y="2867"/>
                    <a:pt x="5092" y="2845"/>
                    <a:pt x="5153" y="2813"/>
                  </a:cubicBezTo>
                  <a:cubicBezTo>
                    <a:pt x="5202" y="2786"/>
                    <a:pt x="5248" y="2753"/>
                    <a:pt x="5290" y="2716"/>
                  </a:cubicBezTo>
                  <a:cubicBezTo>
                    <a:pt x="5323" y="2690"/>
                    <a:pt x="5352" y="2640"/>
                    <a:pt x="5375" y="2607"/>
                  </a:cubicBezTo>
                  <a:cubicBezTo>
                    <a:pt x="5382" y="2597"/>
                    <a:pt x="5389" y="2585"/>
                    <a:pt x="5394" y="2574"/>
                  </a:cubicBezTo>
                  <a:cubicBezTo>
                    <a:pt x="5401" y="2570"/>
                    <a:pt x="5410" y="2565"/>
                    <a:pt x="5417" y="2561"/>
                  </a:cubicBezTo>
                  <a:cubicBezTo>
                    <a:pt x="5473" y="2531"/>
                    <a:pt x="5527" y="2498"/>
                    <a:pt x="5578" y="2458"/>
                  </a:cubicBezTo>
                  <a:cubicBezTo>
                    <a:pt x="5609" y="2430"/>
                    <a:pt x="5639" y="2399"/>
                    <a:pt x="5666" y="2367"/>
                  </a:cubicBezTo>
                  <a:cubicBezTo>
                    <a:pt x="5765" y="2253"/>
                    <a:pt x="5775" y="2071"/>
                    <a:pt x="5705" y="1942"/>
                  </a:cubicBezTo>
                  <a:cubicBezTo>
                    <a:pt x="5706" y="1909"/>
                    <a:pt x="5705" y="1878"/>
                    <a:pt x="5702" y="1845"/>
                  </a:cubicBezTo>
                  <a:cubicBezTo>
                    <a:pt x="5693" y="1766"/>
                    <a:pt x="5648" y="1688"/>
                    <a:pt x="5588" y="1627"/>
                  </a:cubicBezTo>
                  <a:cubicBezTo>
                    <a:pt x="5576" y="1594"/>
                    <a:pt x="5561" y="1562"/>
                    <a:pt x="5543" y="1533"/>
                  </a:cubicBezTo>
                  <a:cubicBezTo>
                    <a:pt x="5531" y="1512"/>
                    <a:pt x="5521" y="1492"/>
                    <a:pt x="5508" y="1473"/>
                  </a:cubicBezTo>
                  <a:cubicBezTo>
                    <a:pt x="5509" y="1413"/>
                    <a:pt x="5496" y="1353"/>
                    <a:pt x="5471" y="1298"/>
                  </a:cubicBezTo>
                  <a:cubicBezTo>
                    <a:pt x="5469" y="1295"/>
                    <a:pt x="5466" y="1291"/>
                    <a:pt x="5465" y="1287"/>
                  </a:cubicBezTo>
                  <a:cubicBezTo>
                    <a:pt x="5475" y="1207"/>
                    <a:pt x="5450" y="1129"/>
                    <a:pt x="5424" y="1054"/>
                  </a:cubicBezTo>
                  <a:cubicBezTo>
                    <a:pt x="5397" y="979"/>
                    <a:pt x="5337" y="893"/>
                    <a:pt x="5275" y="839"/>
                  </a:cubicBezTo>
                  <a:cubicBezTo>
                    <a:pt x="5247" y="816"/>
                    <a:pt x="5220" y="792"/>
                    <a:pt x="5190" y="771"/>
                  </a:cubicBezTo>
                  <a:cubicBezTo>
                    <a:pt x="5186" y="732"/>
                    <a:pt x="5173" y="694"/>
                    <a:pt x="5152" y="661"/>
                  </a:cubicBezTo>
                  <a:cubicBezTo>
                    <a:pt x="5129" y="628"/>
                    <a:pt x="5106" y="582"/>
                    <a:pt x="5071" y="557"/>
                  </a:cubicBezTo>
                  <a:cubicBezTo>
                    <a:pt x="5041" y="535"/>
                    <a:pt x="5014" y="514"/>
                    <a:pt x="4984" y="493"/>
                  </a:cubicBezTo>
                  <a:cubicBezTo>
                    <a:pt x="4965" y="481"/>
                    <a:pt x="4945" y="470"/>
                    <a:pt x="4926" y="461"/>
                  </a:cubicBezTo>
                  <a:cubicBezTo>
                    <a:pt x="4866" y="410"/>
                    <a:pt x="4801" y="367"/>
                    <a:pt x="4732" y="329"/>
                  </a:cubicBezTo>
                  <a:cubicBezTo>
                    <a:pt x="4611" y="266"/>
                    <a:pt x="4483" y="216"/>
                    <a:pt x="4350" y="182"/>
                  </a:cubicBezTo>
                  <a:cubicBezTo>
                    <a:pt x="4264" y="161"/>
                    <a:pt x="4174" y="145"/>
                    <a:pt x="4086" y="145"/>
                  </a:cubicBezTo>
                  <a:cubicBezTo>
                    <a:pt x="4078" y="145"/>
                    <a:pt x="4070" y="145"/>
                    <a:pt x="4063" y="145"/>
                  </a:cubicBezTo>
                  <a:cubicBezTo>
                    <a:pt x="4011" y="146"/>
                    <a:pt x="3958" y="150"/>
                    <a:pt x="3907" y="160"/>
                  </a:cubicBezTo>
                  <a:cubicBezTo>
                    <a:pt x="3897" y="163"/>
                    <a:pt x="3886" y="166"/>
                    <a:pt x="3877" y="171"/>
                  </a:cubicBezTo>
                  <a:cubicBezTo>
                    <a:pt x="3812" y="159"/>
                    <a:pt x="3750" y="149"/>
                    <a:pt x="3693" y="142"/>
                  </a:cubicBezTo>
                  <a:cubicBezTo>
                    <a:pt x="3603" y="134"/>
                    <a:pt x="3514" y="130"/>
                    <a:pt x="3424" y="130"/>
                  </a:cubicBezTo>
                  <a:cubicBezTo>
                    <a:pt x="3390" y="130"/>
                    <a:pt x="3355" y="130"/>
                    <a:pt x="3320" y="131"/>
                  </a:cubicBezTo>
                  <a:cubicBezTo>
                    <a:pt x="3219" y="135"/>
                    <a:pt x="3119" y="137"/>
                    <a:pt x="3019" y="145"/>
                  </a:cubicBezTo>
                  <a:cubicBezTo>
                    <a:pt x="2865" y="157"/>
                    <a:pt x="2713" y="171"/>
                    <a:pt x="2561" y="187"/>
                  </a:cubicBezTo>
                  <a:cubicBezTo>
                    <a:pt x="2403" y="203"/>
                    <a:pt x="2241" y="221"/>
                    <a:pt x="2085" y="248"/>
                  </a:cubicBezTo>
                  <a:cubicBezTo>
                    <a:pt x="1989" y="200"/>
                    <a:pt x="1886" y="165"/>
                    <a:pt x="1782" y="144"/>
                  </a:cubicBezTo>
                  <a:cubicBezTo>
                    <a:pt x="1652" y="120"/>
                    <a:pt x="1524" y="101"/>
                    <a:pt x="1391" y="84"/>
                  </a:cubicBezTo>
                  <a:cubicBezTo>
                    <a:pt x="1258" y="67"/>
                    <a:pt x="1122" y="56"/>
                    <a:pt x="988" y="43"/>
                  </a:cubicBezTo>
                  <a:cubicBezTo>
                    <a:pt x="793" y="25"/>
                    <a:pt x="596" y="15"/>
                    <a:pt x="402" y="7"/>
                  </a:cubicBezTo>
                  <a:cubicBezTo>
                    <a:pt x="373" y="4"/>
                    <a:pt x="344" y="1"/>
                    <a:pt x="315" y="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2"/>
            <p:cNvSpPr/>
            <p:nvPr/>
          </p:nvSpPr>
          <p:spPr>
            <a:xfrm>
              <a:off x="4148925" y="1274225"/>
              <a:ext cx="143525" cy="84300"/>
            </a:xfrm>
            <a:custGeom>
              <a:avLst/>
              <a:gdLst/>
              <a:ahLst/>
              <a:cxnLst/>
              <a:rect l="l" t="t" r="r" b="b"/>
              <a:pathLst>
                <a:path w="5741" h="3372" extrusionOk="0">
                  <a:moveTo>
                    <a:pt x="4427" y="0"/>
                  </a:moveTo>
                  <a:cubicBezTo>
                    <a:pt x="4419" y="0"/>
                    <a:pt x="4412" y="0"/>
                    <a:pt x="4405" y="0"/>
                  </a:cubicBezTo>
                  <a:cubicBezTo>
                    <a:pt x="4308" y="2"/>
                    <a:pt x="4211" y="13"/>
                    <a:pt x="4115" y="32"/>
                  </a:cubicBezTo>
                  <a:cubicBezTo>
                    <a:pt x="3904" y="81"/>
                    <a:pt x="3699" y="154"/>
                    <a:pt x="3502" y="248"/>
                  </a:cubicBezTo>
                  <a:cubicBezTo>
                    <a:pt x="3304" y="342"/>
                    <a:pt x="3101" y="444"/>
                    <a:pt x="2927" y="582"/>
                  </a:cubicBezTo>
                  <a:cubicBezTo>
                    <a:pt x="2866" y="629"/>
                    <a:pt x="2824" y="697"/>
                    <a:pt x="2807" y="773"/>
                  </a:cubicBezTo>
                  <a:cubicBezTo>
                    <a:pt x="2639" y="874"/>
                    <a:pt x="2473" y="972"/>
                    <a:pt x="2307" y="1075"/>
                  </a:cubicBezTo>
                  <a:cubicBezTo>
                    <a:pt x="2111" y="1198"/>
                    <a:pt x="1916" y="1318"/>
                    <a:pt x="1722" y="1447"/>
                  </a:cubicBezTo>
                  <a:cubicBezTo>
                    <a:pt x="1614" y="1520"/>
                    <a:pt x="1502" y="1592"/>
                    <a:pt x="1391" y="1665"/>
                  </a:cubicBezTo>
                  <a:cubicBezTo>
                    <a:pt x="1315" y="1718"/>
                    <a:pt x="1232" y="1766"/>
                    <a:pt x="1163" y="1826"/>
                  </a:cubicBezTo>
                  <a:cubicBezTo>
                    <a:pt x="1113" y="1867"/>
                    <a:pt x="1069" y="1914"/>
                    <a:pt x="1029" y="1965"/>
                  </a:cubicBezTo>
                  <a:cubicBezTo>
                    <a:pt x="1008" y="1995"/>
                    <a:pt x="985" y="2026"/>
                    <a:pt x="964" y="2058"/>
                  </a:cubicBezTo>
                  <a:cubicBezTo>
                    <a:pt x="907" y="2144"/>
                    <a:pt x="921" y="2251"/>
                    <a:pt x="981" y="2327"/>
                  </a:cubicBezTo>
                  <a:cubicBezTo>
                    <a:pt x="913" y="2364"/>
                    <a:pt x="844" y="2400"/>
                    <a:pt x="777" y="2438"/>
                  </a:cubicBezTo>
                  <a:cubicBezTo>
                    <a:pt x="661" y="2504"/>
                    <a:pt x="546" y="2570"/>
                    <a:pt x="432" y="2641"/>
                  </a:cubicBezTo>
                  <a:cubicBezTo>
                    <a:pt x="385" y="2668"/>
                    <a:pt x="339" y="2699"/>
                    <a:pt x="293" y="2728"/>
                  </a:cubicBezTo>
                  <a:cubicBezTo>
                    <a:pt x="260" y="2750"/>
                    <a:pt x="228" y="2768"/>
                    <a:pt x="198" y="2790"/>
                  </a:cubicBezTo>
                  <a:cubicBezTo>
                    <a:pt x="176" y="2809"/>
                    <a:pt x="153" y="2829"/>
                    <a:pt x="134" y="2851"/>
                  </a:cubicBezTo>
                  <a:cubicBezTo>
                    <a:pt x="134" y="2853"/>
                    <a:pt x="132" y="2852"/>
                    <a:pt x="130" y="2854"/>
                  </a:cubicBezTo>
                  <a:cubicBezTo>
                    <a:pt x="19" y="2922"/>
                    <a:pt x="0" y="3081"/>
                    <a:pt x="71" y="3184"/>
                  </a:cubicBezTo>
                  <a:cubicBezTo>
                    <a:pt x="112" y="3241"/>
                    <a:pt x="176" y="3276"/>
                    <a:pt x="245" y="3284"/>
                  </a:cubicBezTo>
                  <a:cubicBezTo>
                    <a:pt x="253" y="3285"/>
                    <a:pt x="261" y="3285"/>
                    <a:pt x="269" y="3285"/>
                  </a:cubicBezTo>
                  <a:cubicBezTo>
                    <a:pt x="287" y="3285"/>
                    <a:pt x="305" y="3283"/>
                    <a:pt x="322" y="3279"/>
                  </a:cubicBezTo>
                  <a:lnTo>
                    <a:pt x="332" y="3279"/>
                  </a:lnTo>
                  <a:cubicBezTo>
                    <a:pt x="343" y="3279"/>
                    <a:pt x="353" y="3279"/>
                    <a:pt x="364" y="3279"/>
                  </a:cubicBezTo>
                  <a:cubicBezTo>
                    <a:pt x="425" y="3279"/>
                    <a:pt x="487" y="3272"/>
                    <a:pt x="547" y="3256"/>
                  </a:cubicBezTo>
                  <a:cubicBezTo>
                    <a:pt x="561" y="3254"/>
                    <a:pt x="574" y="3250"/>
                    <a:pt x="585" y="3248"/>
                  </a:cubicBezTo>
                  <a:cubicBezTo>
                    <a:pt x="629" y="3284"/>
                    <a:pt x="681" y="3306"/>
                    <a:pt x="737" y="3310"/>
                  </a:cubicBezTo>
                  <a:cubicBezTo>
                    <a:pt x="748" y="3311"/>
                    <a:pt x="758" y="3312"/>
                    <a:pt x="769" y="3312"/>
                  </a:cubicBezTo>
                  <a:cubicBezTo>
                    <a:pt x="823" y="3312"/>
                    <a:pt x="876" y="3297"/>
                    <a:pt x="928" y="3285"/>
                  </a:cubicBezTo>
                  <a:cubicBezTo>
                    <a:pt x="984" y="3272"/>
                    <a:pt x="1037" y="3256"/>
                    <a:pt x="1091" y="3243"/>
                  </a:cubicBezTo>
                  <a:cubicBezTo>
                    <a:pt x="1105" y="3238"/>
                    <a:pt x="1117" y="3236"/>
                    <a:pt x="1131" y="3232"/>
                  </a:cubicBezTo>
                  <a:cubicBezTo>
                    <a:pt x="1169" y="3312"/>
                    <a:pt x="1247" y="3366"/>
                    <a:pt x="1337" y="3370"/>
                  </a:cubicBezTo>
                  <a:cubicBezTo>
                    <a:pt x="1347" y="3371"/>
                    <a:pt x="1358" y="3372"/>
                    <a:pt x="1368" y="3372"/>
                  </a:cubicBezTo>
                  <a:cubicBezTo>
                    <a:pt x="1383" y="3372"/>
                    <a:pt x="1398" y="3371"/>
                    <a:pt x="1413" y="3368"/>
                  </a:cubicBezTo>
                  <a:lnTo>
                    <a:pt x="1411" y="3368"/>
                  </a:lnTo>
                  <a:cubicBezTo>
                    <a:pt x="1700" y="3348"/>
                    <a:pt x="1988" y="3312"/>
                    <a:pt x="2272" y="3271"/>
                  </a:cubicBezTo>
                  <a:cubicBezTo>
                    <a:pt x="2426" y="3249"/>
                    <a:pt x="2577" y="3226"/>
                    <a:pt x="2729" y="3212"/>
                  </a:cubicBezTo>
                  <a:cubicBezTo>
                    <a:pt x="2868" y="3199"/>
                    <a:pt x="3008" y="3188"/>
                    <a:pt x="3149" y="3173"/>
                  </a:cubicBezTo>
                  <a:cubicBezTo>
                    <a:pt x="3298" y="3157"/>
                    <a:pt x="3448" y="3142"/>
                    <a:pt x="3598" y="3121"/>
                  </a:cubicBezTo>
                  <a:cubicBezTo>
                    <a:pt x="3752" y="3100"/>
                    <a:pt x="3906" y="3078"/>
                    <a:pt x="4060" y="3063"/>
                  </a:cubicBezTo>
                  <a:cubicBezTo>
                    <a:pt x="4137" y="3056"/>
                    <a:pt x="4214" y="3050"/>
                    <a:pt x="4289" y="3042"/>
                  </a:cubicBezTo>
                  <a:cubicBezTo>
                    <a:pt x="4332" y="3113"/>
                    <a:pt x="4398" y="3168"/>
                    <a:pt x="4476" y="3196"/>
                  </a:cubicBezTo>
                  <a:cubicBezTo>
                    <a:pt x="4538" y="3219"/>
                    <a:pt x="4604" y="3230"/>
                    <a:pt x="4671" y="3230"/>
                  </a:cubicBezTo>
                  <a:cubicBezTo>
                    <a:pt x="4777" y="3230"/>
                    <a:pt x="4885" y="3203"/>
                    <a:pt x="4982" y="3159"/>
                  </a:cubicBezTo>
                  <a:cubicBezTo>
                    <a:pt x="5125" y="3092"/>
                    <a:pt x="5277" y="3000"/>
                    <a:pt x="5379" y="2872"/>
                  </a:cubicBezTo>
                  <a:cubicBezTo>
                    <a:pt x="5436" y="2803"/>
                    <a:pt x="5481" y="2727"/>
                    <a:pt x="5515" y="2645"/>
                  </a:cubicBezTo>
                  <a:cubicBezTo>
                    <a:pt x="5535" y="2591"/>
                    <a:pt x="5558" y="2536"/>
                    <a:pt x="5575" y="2479"/>
                  </a:cubicBezTo>
                  <a:cubicBezTo>
                    <a:pt x="5609" y="2379"/>
                    <a:pt x="5637" y="2275"/>
                    <a:pt x="5671" y="2174"/>
                  </a:cubicBezTo>
                  <a:cubicBezTo>
                    <a:pt x="5692" y="2110"/>
                    <a:pt x="5719" y="2045"/>
                    <a:pt x="5721" y="1975"/>
                  </a:cubicBezTo>
                  <a:cubicBezTo>
                    <a:pt x="5721" y="1905"/>
                    <a:pt x="5694" y="1838"/>
                    <a:pt x="5645" y="1789"/>
                  </a:cubicBezTo>
                  <a:cubicBezTo>
                    <a:pt x="5645" y="1786"/>
                    <a:pt x="5648" y="1783"/>
                    <a:pt x="5648" y="1779"/>
                  </a:cubicBezTo>
                  <a:cubicBezTo>
                    <a:pt x="5688" y="1681"/>
                    <a:pt x="5722" y="1574"/>
                    <a:pt x="5733" y="1470"/>
                  </a:cubicBezTo>
                  <a:cubicBezTo>
                    <a:pt x="5740" y="1412"/>
                    <a:pt x="5741" y="1353"/>
                    <a:pt x="5736" y="1295"/>
                  </a:cubicBezTo>
                  <a:cubicBezTo>
                    <a:pt x="5732" y="1253"/>
                    <a:pt x="5714" y="1219"/>
                    <a:pt x="5700" y="1182"/>
                  </a:cubicBezTo>
                  <a:cubicBezTo>
                    <a:pt x="5681" y="1132"/>
                    <a:pt x="5647" y="1090"/>
                    <a:pt x="5601" y="1061"/>
                  </a:cubicBezTo>
                  <a:cubicBezTo>
                    <a:pt x="5549" y="1028"/>
                    <a:pt x="5488" y="1005"/>
                    <a:pt x="5425" y="998"/>
                  </a:cubicBezTo>
                  <a:cubicBezTo>
                    <a:pt x="5402" y="968"/>
                    <a:pt x="5372" y="944"/>
                    <a:pt x="5340" y="927"/>
                  </a:cubicBezTo>
                  <a:cubicBezTo>
                    <a:pt x="5396" y="805"/>
                    <a:pt x="5335" y="643"/>
                    <a:pt x="5194" y="599"/>
                  </a:cubicBezTo>
                  <a:cubicBezTo>
                    <a:pt x="5177" y="594"/>
                    <a:pt x="5159" y="588"/>
                    <a:pt x="5141" y="585"/>
                  </a:cubicBezTo>
                  <a:cubicBezTo>
                    <a:pt x="5220" y="533"/>
                    <a:pt x="5280" y="470"/>
                    <a:pt x="5294" y="369"/>
                  </a:cubicBezTo>
                  <a:cubicBezTo>
                    <a:pt x="5314" y="228"/>
                    <a:pt x="5210" y="99"/>
                    <a:pt x="5067" y="92"/>
                  </a:cubicBezTo>
                  <a:cubicBezTo>
                    <a:pt x="5037" y="90"/>
                    <a:pt x="5007" y="88"/>
                    <a:pt x="4976" y="88"/>
                  </a:cubicBezTo>
                  <a:cubicBezTo>
                    <a:pt x="4953" y="88"/>
                    <a:pt x="4930" y="89"/>
                    <a:pt x="4908" y="93"/>
                  </a:cubicBezTo>
                  <a:cubicBezTo>
                    <a:pt x="4882" y="98"/>
                    <a:pt x="4858" y="104"/>
                    <a:pt x="4832" y="110"/>
                  </a:cubicBezTo>
                  <a:cubicBezTo>
                    <a:pt x="4776" y="71"/>
                    <a:pt x="4709" y="47"/>
                    <a:pt x="4644" y="26"/>
                  </a:cubicBezTo>
                  <a:cubicBezTo>
                    <a:pt x="4577" y="5"/>
                    <a:pt x="4499" y="0"/>
                    <a:pt x="4427"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2"/>
            <p:cNvSpPr/>
            <p:nvPr/>
          </p:nvSpPr>
          <p:spPr>
            <a:xfrm>
              <a:off x="4574475" y="1322275"/>
              <a:ext cx="209225" cy="216600"/>
            </a:xfrm>
            <a:custGeom>
              <a:avLst/>
              <a:gdLst/>
              <a:ahLst/>
              <a:cxnLst/>
              <a:rect l="l" t="t" r="r" b="b"/>
              <a:pathLst>
                <a:path w="8369" h="8664" extrusionOk="0">
                  <a:moveTo>
                    <a:pt x="6914" y="1"/>
                  </a:moveTo>
                  <a:cubicBezTo>
                    <a:pt x="6868" y="1"/>
                    <a:pt x="6823" y="5"/>
                    <a:pt x="6779" y="15"/>
                  </a:cubicBezTo>
                  <a:cubicBezTo>
                    <a:pt x="6707" y="24"/>
                    <a:pt x="6636" y="39"/>
                    <a:pt x="6565" y="57"/>
                  </a:cubicBezTo>
                  <a:cubicBezTo>
                    <a:pt x="6377" y="110"/>
                    <a:pt x="6192" y="174"/>
                    <a:pt x="6011" y="249"/>
                  </a:cubicBezTo>
                  <a:cubicBezTo>
                    <a:pt x="5944" y="279"/>
                    <a:pt x="5871" y="305"/>
                    <a:pt x="5811" y="347"/>
                  </a:cubicBezTo>
                  <a:cubicBezTo>
                    <a:pt x="5780" y="367"/>
                    <a:pt x="5752" y="390"/>
                    <a:pt x="5727" y="418"/>
                  </a:cubicBezTo>
                  <a:cubicBezTo>
                    <a:pt x="5712" y="437"/>
                    <a:pt x="5700" y="456"/>
                    <a:pt x="5687" y="475"/>
                  </a:cubicBezTo>
                  <a:cubicBezTo>
                    <a:pt x="5648" y="529"/>
                    <a:pt x="5641" y="601"/>
                    <a:pt x="5658" y="668"/>
                  </a:cubicBezTo>
                  <a:lnTo>
                    <a:pt x="5595" y="689"/>
                  </a:lnTo>
                  <a:cubicBezTo>
                    <a:pt x="5550" y="629"/>
                    <a:pt x="5473" y="590"/>
                    <a:pt x="5396" y="590"/>
                  </a:cubicBezTo>
                  <a:cubicBezTo>
                    <a:pt x="5360" y="590"/>
                    <a:pt x="5325" y="599"/>
                    <a:pt x="5293" y="617"/>
                  </a:cubicBezTo>
                  <a:cubicBezTo>
                    <a:pt x="5285" y="623"/>
                    <a:pt x="5275" y="629"/>
                    <a:pt x="5266" y="633"/>
                  </a:cubicBezTo>
                  <a:cubicBezTo>
                    <a:pt x="4961" y="813"/>
                    <a:pt x="4651" y="987"/>
                    <a:pt x="4344" y="1161"/>
                  </a:cubicBezTo>
                  <a:cubicBezTo>
                    <a:pt x="4181" y="1227"/>
                    <a:pt x="4021" y="1295"/>
                    <a:pt x="3861" y="1365"/>
                  </a:cubicBezTo>
                  <a:cubicBezTo>
                    <a:pt x="3797" y="1395"/>
                    <a:pt x="3733" y="1424"/>
                    <a:pt x="3667" y="1451"/>
                  </a:cubicBezTo>
                  <a:cubicBezTo>
                    <a:pt x="3655" y="1449"/>
                    <a:pt x="3644" y="1448"/>
                    <a:pt x="3632" y="1448"/>
                  </a:cubicBezTo>
                  <a:cubicBezTo>
                    <a:pt x="3593" y="1448"/>
                    <a:pt x="3554" y="1456"/>
                    <a:pt x="3518" y="1472"/>
                  </a:cubicBezTo>
                  <a:cubicBezTo>
                    <a:pt x="3302" y="1569"/>
                    <a:pt x="3097" y="1693"/>
                    <a:pt x="2893" y="1814"/>
                  </a:cubicBezTo>
                  <a:cubicBezTo>
                    <a:pt x="2850" y="1838"/>
                    <a:pt x="2807" y="1863"/>
                    <a:pt x="2766" y="1889"/>
                  </a:cubicBezTo>
                  <a:cubicBezTo>
                    <a:pt x="2655" y="1955"/>
                    <a:pt x="2544" y="2022"/>
                    <a:pt x="2434" y="2089"/>
                  </a:cubicBezTo>
                  <a:cubicBezTo>
                    <a:pt x="2391" y="2098"/>
                    <a:pt x="2348" y="2108"/>
                    <a:pt x="2307" y="2122"/>
                  </a:cubicBezTo>
                  <a:cubicBezTo>
                    <a:pt x="2156" y="2175"/>
                    <a:pt x="2010" y="2238"/>
                    <a:pt x="1867" y="2312"/>
                  </a:cubicBezTo>
                  <a:cubicBezTo>
                    <a:pt x="1728" y="2384"/>
                    <a:pt x="1588" y="2460"/>
                    <a:pt x="1454" y="2540"/>
                  </a:cubicBezTo>
                  <a:cubicBezTo>
                    <a:pt x="1243" y="2667"/>
                    <a:pt x="1030" y="2794"/>
                    <a:pt x="822" y="2928"/>
                  </a:cubicBezTo>
                  <a:cubicBezTo>
                    <a:pt x="753" y="2931"/>
                    <a:pt x="681" y="2935"/>
                    <a:pt x="611" y="2942"/>
                  </a:cubicBezTo>
                  <a:cubicBezTo>
                    <a:pt x="543" y="2950"/>
                    <a:pt x="475" y="2956"/>
                    <a:pt x="409" y="2967"/>
                  </a:cubicBezTo>
                  <a:cubicBezTo>
                    <a:pt x="336" y="2976"/>
                    <a:pt x="261" y="2981"/>
                    <a:pt x="192" y="3011"/>
                  </a:cubicBezTo>
                  <a:cubicBezTo>
                    <a:pt x="76" y="3059"/>
                    <a:pt x="0" y="3189"/>
                    <a:pt x="50" y="3315"/>
                  </a:cubicBezTo>
                  <a:cubicBezTo>
                    <a:pt x="70" y="3364"/>
                    <a:pt x="91" y="3407"/>
                    <a:pt x="132" y="3442"/>
                  </a:cubicBezTo>
                  <a:cubicBezTo>
                    <a:pt x="143" y="3450"/>
                    <a:pt x="151" y="3457"/>
                    <a:pt x="162" y="3465"/>
                  </a:cubicBezTo>
                  <a:cubicBezTo>
                    <a:pt x="170" y="3501"/>
                    <a:pt x="188" y="3533"/>
                    <a:pt x="213" y="3559"/>
                  </a:cubicBezTo>
                  <a:cubicBezTo>
                    <a:pt x="266" y="3618"/>
                    <a:pt x="345" y="3654"/>
                    <a:pt x="419" y="3674"/>
                  </a:cubicBezTo>
                  <a:cubicBezTo>
                    <a:pt x="461" y="3686"/>
                    <a:pt x="501" y="3695"/>
                    <a:pt x="543" y="3703"/>
                  </a:cubicBezTo>
                  <a:cubicBezTo>
                    <a:pt x="555" y="3712"/>
                    <a:pt x="569" y="3723"/>
                    <a:pt x="582" y="3731"/>
                  </a:cubicBezTo>
                  <a:cubicBezTo>
                    <a:pt x="648" y="3772"/>
                    <a:pt x="729" y="3797"/>
                    <a:pt x="802" y="3816"/>
                  </a:cubicBezTo>
                  <a:cubicBezTo>
                    <a:pt x="918" y="3843"/>
                    <a:pt x="1037" y="3862"/>
                    <a:pt x="1156" y="3874"/>
                  </a:cubicBezTo>
                  <a:cubicBezTo>
                    <a:pt x="1247" y="3882"/>
                    <a:pt x="1338" y="3886"/>
                    <a:pt x="1428" y="3886"/>
                  </a:cubicBezTo>
                  <a:cubicBezTo>
                    <a:pt x="1438" y="3886"/>
                    <a:pt x="1448" y="3886"/>
                    <a:pt x="1458" y="3886"/>
                  </a:cubicBezTo>
                  <a:cubicBezTo>
                    <a:pt x="1558" y="3885"/>
                    <a:pt x="1657" y="3878"/>
                    <a:pt x="1755" y="3873"/>
                  </a:cubicBezTo>
                  <a:cubicBezTo>
                    <a:pt x="1800" y="3894"/>
                    <a:pt x="1848" y="3910"/>
                    <a:pt x="1898" y="3920"/>
                  </a:cubicBezTo>
                  <a:cubicBezTo>
                    <a:pt x="2025" y="3950"/>
                    <a:pt x="2155" y="3971"/>
                    <a:pt x="2285" y="3986"/>
                  </a:cubicBezTo>
                  <a:cubicBezTo>
                    <a:pt x="2391" y="3997"/>
                    <a:pt x="2499" y="4008"/>
                    <a:pt x="2605" y="4014"/>
                  </a:cubicBezTo>
                  <a:cubicBezTo>
                    <a:pt x="2707" y="4022"/>
                    <a:pt x="2810" y="4029"/>
                    <a:pt x="2911" y="4033"/>
                  </a:cubicBezTo>
                  <a:cubicBezTo>
                    <a:pt x="2966" y="4035"/>
                    <a:pt x="3022" y="4041"/>
                    <a:pt x="3077" y="4041"/>
                  </a:cubicBezTo>
                  <a:cubicBezTo>
                    <a:pt x="3132" y="4041"/>
                    <a:pt x="3185" y="4035"/>
                    <a:pt x="3236" y="4017"/>
                  </a:cubicBezTo>
                  <a:cubicBezTo>
                    <a:pt x="3268" y="4007"/>
                    <a:pt x="3297" y="3988"/>
                    <a:pt x="3320" y="3964"/>
                  </a:cubicBezTo>
                  <a:lnTo>
                    <a:pt x="3455" y="3977"/>
                  </a:lnTo>
                  <a:cubicBezTo>
                    <a:pt x="3461" y="3979"/>
                    <a:pt x="3468" y="3980"/>
                    <a:pt x="3475" y="3981"/>
                  </a:cubicBezTo>
                  <a:cubicBezTo>
                    <a:pt x="3505" y="4031"/>
                    <a:pt x="3552" y="4067"/>
                    <a:pt x="3608" y="4083"/>
                  </a:cubicBezTo>
                  <a:cubicBezTo>
                    <a:pt x="3865" y="4149"/>
                    <a:pt x="4124" y="4192"/>
                    <a:pt x="4382" y="4239"/>
                  </a:cubicBezTo>
                  <a:cubicBezTo>
                    <a:pt x="4412" y="4246"/>
                    <a:pt x="4442" y="4251"/>
                    <a:pt x="4472" y="4257"/>
                  </a:cubicBezTo>
                  <a:cubicBezTo>
                    <a:pt x="4477" y="4307"/>
                    <a:pt x="4498" y="4352"/>
                    <a:pt x="4533" y="4388"/>
                  </a:cubicBezTo>
                  <a:cubicBezTo>
                    <a:pt x="4535" y="4391"/>
                    <a:pt x="4537" y="4394"/>
                    <a:pt x="4540" y="4396"/>
                  </a:cubicBezTo>
                  <a:cubicBezTo>
                    <a:pt x="4527" y="4398"/>
                    <a:pt x="4514" y="4400"/>
                    <a:pt x="4502" y="4404"/>
                  </a:cubicBezTo>
                  <a:cubicBezTo>
                    <a:pt x="4422" y="4428"/>
                    <a:pt x="4345" y="4460"/>
                    <a:pt x="4271" y="4499"/>
                  </a:cubicBezTo>
                  <a:cubicBezTo>
                    <a:pt x="4148" y="4548"/>
                    <a:pt x="4024" y="4596"/>
                    <a:pt x="3898" y="4641"/>
                  </a:cubicBezTo>
                  <a:cubicBezTo>
                    <a:pt x="3798" y="4680"/>
                    <a:pt x="3696" y="4716"/>
                    <a:pt x="3595" y="4755"/>
                  </a:cubicBezTo>
                  <a:cubicBezTo>
                    <a:pt x="3440" y="4813"/>
                    <a:pt x="3283" y="4865"/>
                    <a:pt x="3141" y="4946"/>
                  </a:cubicBezTo>
                  <a:cubicBezTo>
                    <a:pt x="3053" y="4997"/>
                    <a:pt x="3003" y="5091"/>
                    <a:pt x="3016" y="5187"/>
                  </a:cubicBezTo>
                  <a:cubicBezTo>
                    <a:pt x="2970" y="5212"/>
                    <a:pt x="2927" y="5237"/>
                    <a:pt x="2883" y="5262"/>
                  </a:cubicBezTo>
                  <a:cubicBezTo>
                    <a:pt x="2838" y="5264"/>
                    <a:pt x="2796" y="5278"/>
                    <a:pt x="2759" y="5300"/>
                  </a:cubicBezTo>
                  <a:cubicBezTo>
                    <a:pt x="2659" y="5361"/>
                    <a:pt x="2560" y="5426"/>
                    <a:pt x="2462" y="5491"/>
                  </a:cubicBezTo>
                  <a:cubicBezTo>
                    <a:pt x="2374" y="5540"/>
                    <a:pt x="2285" y="5587"/>
                    <a:pt x="2199" y="5635"/>
                  </a:cubicBezTo>
                  <a:cubicBezTo>
                    <a:pt x="2148" y="5661"/>
                    <a:pt x="2097" y="5691"/>
                    <a:pt x="2045" y="5719"/>
                  </a:cubicBezTo>
                  <a:cubicBezTo>
                    <a:pt x="1995" y="5748"/>
                    <a:pt x="1947" y="5773"/>
                    <a:pt x="1906" y="5811"/>
                  </a:cubicBezTo>
                  <a:cubicBezTo>
                    <a:pt x="1858" y="5854"/>
                    <a:pt x="1830" y="5916"/>
                    <a:pt x="1829" y="5980"/>
                  </a:cubicBezTo>
                  <a:cubicBezTo>
                    <a:pt x="1737" y="6040"/>
                    <a:pt x="1646" y="6099"/>
                    <a:pt x="1556" y="6156"/>
                  </a:cubicBezTo>
                  <a:cubicBezTo>
                    <a:pt x="1534" y="6170"/>
                    <a:pt x="1515" y="6188"/>
                    <a:pt x="1500" y="6207"/>
                  </a:cubicBezTo>
                  <a:cubicBezTo>
                    <a:pt x="1457" y="6240"/>
                    <a:pt x="1421" y="6280"/>
                    <a:pt x="1395" y="6327"/>
                  </a:cubicBezTo>
                  <a:cubicBezTo>
                    <a:pt x="1360" y="6347"/>
                    <a:pt x="1329" y="6373"/>
                    <a:pt x="1301" y="6402"/>
                  </a:cubicBezTo>
                  <a:cubicBezTo>
                    <a:pt x="1226" y="6480"/>
                    <a:pt x="1219" y="6597"/>
                    <a:pt x="1264" y="6691"/>
                  </a:cubicBezTo>
                  <a:cubicBezTo>
                    <a:pt x="1323" y="6825"/>
                    <a:pt x="1473" y="6832"/>
                    <a:pt x="1601" y="6843"/>
                  </a:cubicBezTo>
                  <a:cubicBezTo>
                    <a:pt x="1603" y="6843"/>
                    <a:pt x="1604" y="6845"/>
                    <a:pt x="1606" y="6845"/>
                  </a:cubicBezTo>
                  <a:lnTo>
                    <a:pt x="1607" y="6847"/>
                  </a:lnTo>
                  <a:lnTo>
                    <a:pt x="1611" y="6847"/>
                  </a:lnTo>
                  <a:cubicBezTo>
                    <a:pt x="1657" y="6858"/>
                    <a:pt x="1700" y="6872"/>
                    <a:pt x="1746" y="6887"/>
                  </a:cubicBezTo>
                  <a:cubicBezTo>
                    <a:pt x="1760" y="6892"/>
                    <a:pt x="1775" y="6895"/>
                    <a:pt x="1791" y="6898"/>
                  </a:cubicBezTo>
                  <a:cubicBezTo>
                    <a:pt x="1797" y="6898"/>
                    <a:pt x="1803" y="6898"/>
                    <a:pt x="1809" y="6898"/>
                  </a:cubicBezTo>
                  <a:cubicBezTo>
                    <a:pt x="1858" y="6898"/>
                    <a:pt x="1907" y="6883"/>
                    <a:pt x="1947" y="6854"/>
                  </a:cubicBezTo>
                  <a:cubicBezTo>
                    <a:pt x="1981" y="6875"/>
                    <a:pt x="2017" y="6894"/>
                    <a:pt x="2054" y="6911"/>
                  </a:cubicBezTo>
                  <a:cubicBezTo>
                    <a:pt x="2089" y="6924"/>
                    <a:pt x="2123" y="6937"/>
                    <a:pt x="2158" y="6947"/>
                  </a:cubicBezTo>
                  <a:cubicBezTo>
                    <a:pt x="2171" y="6964"/>
                    <a:pt x="2186" y="6980"/>
                    <a:pt x="2201" y="6994"/>
                  </a:cubicBezTo>
                  <a:cubicBezTo>
                    <a:pt x="2284" y="7077"/>
                    <a:pt x="2385" y="7138"/>
                    <a:pt x="2489" y="7191"/>
                  </a:cubicBezTo>
                  <a:cubicBezTo>
                    <a:pt x="2616" y="7254"/>
                    <a:pt x="2747" y="7309"/>
                    <a:pt x="2881" y="7356"/>
                  </a:cubicBezTo>
                  <a:cubicBezTo>
                    <a:pt x="3073" y="7420"/>
                    <a:pt x="3267" y="7469"/>
                    <a:pt x="3464" y="7515"/>
                  </a:cubicBezTo>
                  <a:cubicBezTo>
                    <a:pt x="3471" y="7518"/>
                    <a:pt x="3477" y="7519"/>
                    <a:pt x="3485" y="7519"/>
                  </a:cubicBezTo>
                  <a:cubicBezTo>
                    <a:pt x="3640" y="7568"/>
                    <a:pt x="3794" y="7609"/>
                    <a:pt x="3952" y="7646"/>
                  </a:cubicBezTo>
                  <a:cubicBezTo>
                    <a:pt x="3956" y="7650"/>
                    <a:pt x="3962" y="7655"/>
                    <a:pt x="3967" y="7657"/>
                  </a:cubicBezTo>
                  <a:cubicBezTo>
                    <a:pt x="4043" y="7704"/>
                    <a:pt x="4122" y="7745"/>
                    <a:pt x="4205" y="7778"/>
                  </a:cubicBezTo>
                  <a:cubicBezTo>
                    <a:pt x="4330" y="7830"/>
                    <a:pt x="4456" y="7875"/>
                    <a:pt x="4586" y="7915"/>
                  </a:cubicBezTo>
                  <a:cubicBezTo>
                    <a:pt x="4598" y="7921"/>
                    <a:pt x="4610" y="7924"/>
                    <a:pt x="4623" y="7929"/>
                  </a:cubicBezTo>
                  <a:cubicBezTo>
                    <a:pt x="4632" y="7943"/>
                    <a:pt x="4642" y="7955"/>
                    <a:pt x="4653" y="7969"/>
                  </a:cubicBezTo>
                  <a:cubicBezTo>
                    <a:pt x="4705" y="8035"/>
                    <a:pt x="4782" y="8087"/>
                    <a:pt x="4857" y="8120"/>
                  </a:cubicBezTo>
                  <a:cubicBezTo>
                    <a:pt x="4958" y="8168"/>
                    <a:pt x="5062" y="8213"/>
                    <a:pt x="5171" y="8242"/>
                  </a:cubicBezTo>
                  <a:cubicBezTo>
                    <a:pt x="5387" y="8307"/>
                    <a:pt x="5609" y="8352"/>
                    <a:pt x="5833" y="8377"/>
                  </a:cubicBezTo>
                  <a:cubicBezTo>
                    <a:pt x="6045" y="8439"/>
                    <a:pt x="6263" y="8478"/>
                    <a:pt x="6484" y="8493"/>
                  </a:cubicBezTo>
                  <a:cubicBezTo>
                    <a:pt x="6503" y="8495"/>
                    <a:pt x="6523" y="8497"/>
                    <a:pt x="6541" y="8497"/>
                  </a:cubicBezTo>
                  <a:cubicBezTo>
                    <a:pt x="6596" y="8521"/>
                    <a:pt x="6653" y="8541"/>
                    <a:pt x="6710" y="8557"/>
                  </a:cubicBezTo>
                  <a:cubicBezTo>
                    <a:pt x="6747" y="8567"/>
                    <a:pt x="6783" y="8575"/>
                    <a:pt x="6820" y="8583"/>
                  </a:cubicBezTo>
                  <a:cubicBezTo>
                    <a:pt x="6875" y="8612"/>
                    <a:pt x="6934" y="8632"/>
                    <a:pt x="6994" y="8645"/>
                  </a:cubicBezTo>
                  <a:cubicBezTo>
                    <a:pt x="7029" y="8649"/>
                    <a:pt x="7062" y="8654"/>
                    <a:pt x="7098" y="8658"/>
                  </a:cubicBezTo>
                  <a:cubicBezTo>
                    <a:pt x="7132" y="8662"/>
                    <a:pt x="7166" y="8664"/>
                    <a:pt x="7200" y="8664"/>
                  </a:cubicBezTo>
                  <a:cubicBezTo>
                    <a:pt x="7264" y="8664"/>
                    <a:pt x="7329" y="8657"/>
                    <a:pt x="7392" y="8643"/>
                  </a:cubicBezTo>
                  <a:cubicBezTo>
                    <a:pt x="7519" y="8616"/>
                    <a:pt x="7641" y="8573"/>
                    <a:pt x="7756" y="8515"/>
                  </a:cubicBezTo>
                  <a:cubicBezTo>
                    <a:pt x="7860" y="8459"/>
                    <a:pt x="7954" y="8387"/>
                    <a:pt x="8034" y="8301"/>
                  </a:cubicBezTo>
                  <a:cubicBezTo>
                    <a:pt x="8098" y="8236"/>
                    <a:pt x="8149" y="8158"/>
                    <a:pt x="8181" y="8072"/>
                  </a:cubicBezTo>
                  <a:cubicBezTo>
                    <a:pt x="8197" y="8023"/>
                    <a:pt x="8209" y="7973"/>
                    <a:pt x="8219" y="7923"/>
                  </a:cubicBezTo>
                  <a:cubicBezTo>
                    <a:pt x="8311" y="7787"/>
                    <a:pt x="8369" y="7627"/>
                    <a:pt x="8355" y="7458"/>
                  </a:cubicBezTo>
                  <a:cubicBezTo>
                    <a:pt x="8347" y="7372"/>
                    <a:pt x="8314" y="7308"/>
                    <a:pt x="8268" y="7235"/>
                  </a:cubicBezTo>
                  <a:cubicBezTo>
                    <a:pt x="8249" y="7204"/>
                    <a:pt x="8211" y="7176"/>
                    <a:pt x="8184" y="7151"/>
                  </a:cubicBezTo>
                  <a:cubicBezTo>
                    <a:pt x="8151" y="7120"/>
                    <a:pt x="8106" y="7109"/>
                    <a:pt x="8065" y="7092"/>
                  </a:cubicBezTo>
                  <a:cubicBezTo>
                    <a:pt x="8034" y="7079"/>
                    <a:pt x="8002" y="7071"/>
                    <a:pt x="7969" y="7065"/>
                  </a:cubicBezTo>
                  <a:cubicBezTo>
                    <a:pt x="7974" y="7014"/>
                    <a:pt x="7973" y="6963"/>
                    <a:pt x="7965" y="6912"/>
                  </a:cubicBezTo>
                  <a:cubicBezTo>
                    <a:pt x="7956" y="6856"/>
                    <a:pt x="7941" y="6801"/>
                    <a:pt x="7919" y="6750"/>
                  </a:cubicBezTo>
                  <a:cubicBezTo>
                    <a:pt x="7914" y="6690"/>
                    <a:pt x="7903" y="6630"/>
                    <a:pt x="7888" y="6571"/>
                  </a:cubicBezTo>
                  <a:cubicBezTo>
                    <a:pt x="7852" y="6439"/>
                    <a:pt x="7804" y="6312"/>
                    <a:pt x="7741" y="6191"/>
                  </a:cubicBezTo>
                  <a:cubicBezTo>
                    <a:pt x="7673" y="6061"/>
                    <a:pt x="7576" y="5946"/>
                    <a:pt x="7472" y="5844"/>
                  </a:cubicBezTo>
                  <a:cubicBezTo>
                    <a:pt x="7359" y="5730"/>
                    <a:pt x="7220" y="5645"/>
                    <a:pt x="7089" y="5556"/>
                  </a:cubicBezTo>
                  <a:cubicBezTo>
                    <a:pt x="7050" y="5525"/>
                    <a:pt x="7013" y="5493"/>
                    <a:pt x="6975" y="5461"/>
                  </a:cubicBezTo>
                  <a:cubicBezTo>
                    <a:pt x="6949" y="5435"/>
                    <a:pt x="6924" y="5409"/>
                    <a:pt x="6901" y="5381"/>
                  </a:cubicBezTo>
                  <a:cubicBezTo>
                    <a:pt x="6925" y="5319"/>
                    <a:pt x="6921" y="5250"/>
                    <a:pt x="6892" y="5190"/>
                  </a:cubicBezTo>
                  <a:cubicBezTo>
                    <a:pt x="6853" y="5114"/>
                    <a:pt x="6800" y="5050"/>
                    <a:pt x="6750" y="4983"/>
                  </a:cubicBezTo>
                  <a:cubicBezTo>
                    <a:pt x="6713" y="4936"/>
                    <a:pt x="6677" y="4889"/>
                    <a:pt x="6640" y="4841"/>
                  </a:cubicBezTo>
                  <a:cubicBezTo>
                    <a:pt x="6638" y="4829"/>
                    <a:pt x="6633" y="4819"/>
                    <a:pt x="6628" y="4808"/>
                  </a:cubicBezTo>
                  <a:cubicBezTo>
                    <a:pt x="6675" y="4784"/>
                    <a:pt x="6713" y="4744"/>
                    <a:pt x="6736" y="4695"/>
                  </a:cubicBezTo>
                  <a:cubicBezTo>
                    <a:pt x="6755" y="4653"/>
                    <a:pt x="6774" y="4617"/>
                    <a:pt x="6784" y="4574"/>
                  </a:cubicBezTo>
                  <a:cubicBezTo>
                    <a:pt x="6796" y="4524"/>
                    <a:pt x="6805" y="4474"/>
                    <a:pt x="6809" y="4424"/>
                  </a:cubicBezTo>
                  <a:cubicBezTo>
                    <a:pt x="6819" y="4342"/>
                    <a:pt x="6823" y="4263"/>
                    <a:pt x="6825" y="4181"/>
                  </a:cubicBezTo>
                  <a:cubicBezTo>
                    <a:pt x="6825" y="4080"/>
                    <a:pt x="6828" y="3977"/>
                    <a:pt x="6825" y="3873"/>
                  </a:cubicBezTo>
                  <a:cubicBezTo>
                    <a:pt x="6825" y="3806"/>
                    <a:pt x="6821" y="3738"/>
                    <a:pt x="6814" y="3672"/>
                  </a:cubicBezTo>
                  <a:cubicBezTo>
                    <a:pt x="6804" y="3594"/>
                    <a:pt x="6785" y="3518"/>
                    <a:pt x="6754" y="3445"/>
                  </a:cubicBezTo>
                  <a:cubicBezTo>
                    <a:pt x="6760" y="3418"/>
                    <a:pt x="6764" y="3392"/>
                    <a:pt x="6768" y="3366"/>
                  </a:cubicBezTo>
                  <a:cubicBezTo>
                    <a:pt x="6781" y="3267"/>
                    <a:pt x="6795" y="3166"/>
                    <a:pt x="6810" y="3065"/>
                  </a:cubicBezTo>
                  <a:cubicBezTo>
                    <a:pt x="6867" y="2974"/>
                    <a:pt x="6927" y="2883"/>
                    <a:pt x="6989" y="2796"/>
                  </a:cubicBezTo>
                  <a:cubicBezTo>
                    <a:pt x="7127" y="2610"/>
                    <a:pt x="7273" y="2429"/>
                    <a:pt x="7405" y="2238"/>
                  </a:cubicBezTo>
                  <a:cubicBezTo>
                    <a:pt x="7463" y="2153"/>
                    <a:pt x="7508" y="2057"/>
                    <a:pt x="7551" y="1963"/>
                  </a:cubicBezTo>
                  <a:cubicBezTo>
                    <a:pt x="7592" y="1868"/>
                    <a:pt x="7635" y="1774"/>
                    <a:pt x="7682" y="1680"/>
                  </a:cubicBezTo>
                  <a:cubicBezTo>
                    <a:pt x="7754" y="1532"/>
                    <a:pt x="7821" y="1382"/>
                    <a:pt x="7878" y="1228"/>
                  </a:cubicBezTo>
                  <a:cubicBezTo>
                    <a:pt x="7914" y="1135"/>
                    <a:pt x="7960" y="1035"/>
                    <a:pt x="7945" y="937"/>
                  </a:cubicBezTo>
                  <a:cubicBezTo>
                    <a:pt x="7953" y="932"/>
                    <a:pt x="7963" y="931"/>
                    <a:pt x="7972" y="926"/>
                  </a:cubicBezTo>
                  <a:cubicBezTo>
                    <a:pt x="8029" y="886"/>
                    <a:pt x="8058" y="828"/>
                    <a:pt x="8074" y="761"/>
                  </a:cubicBezTo>
                  <a:cubicBezTo>
                    <a:pt x="8100" y="653"/>
                    <a:pt x="8039" y="551"/>
                    <a:pt x="7951" y="499"/>
                  </a:cubicBezTo>
                  <a:cubicBezTo>
                    <a:pt x="7895" y="423"/>
                    <a:pt x="7841" y="347"/>
                    <a:pt x="7781" y="276"/>
                  </a:cubicBezTo>
                  <a:cubicBezTo>
                    <a:pt x="7706" y="188"/>
                    <a:pt x="7631" y="112"/>
                    <a:pt x="7522" y="62"/>
                  </a:cubicBezTo>
                  <a:cubicBezTo>
                    <a:pt x="7481" y="44"/>
                    <a:pt x="7439" y="37"/>
                    <a:pt x="7396" y="37"/>
                  </a:cubicBezTo>
                  <a:cubicBezTo>
                    <a:pt x="7350" y="37"/>
                    <a:pt x="7305" y="44"/>
                    <a:pt x="7261" y="54"/>
                  </a:cubicBezTo>
                  <a:cubicBezTo>
                    <a:pt x="7236" y="58"/>
                    <a:pt x="7212" y="65"/>
                    <a:pt x="7188" y="75"/>
                  </a:cubicBezTo>
                  <a:cubicBezTo>
                    <a:pt x="7181" y="69"/>
                    <a:pt x="7175" y="66"/>
                    <a:pt x="7167" y="63"/>
                  </a:cubicBezTo>
                  <a:cubicBezTo>
                    <a:pt x="7127" y="44"/>
                    <a:pt x="7090" y="29"/>
                    <a:pt x="7048" y="15"/>
                  </a:cubicBezTo>
                  <a:cubicBezTo>
                    <a:pt x="7007" y="1"/>
                    <a:pt x="6954" y="4"/>
                    <a:pt x="6914" y="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42"/>
            <p:cNvSpPr/>
            <p:nvPr/>
          </p:nvSpPr>
          <p:spPr>
            <a:xfrm>
              <a:off x="4150025" y="1272600"/>
              <a:ext cx="139600" cy="86675"/>
            </a:xfrm>
            <a:custGeom>
              <a:avLst/>
              <a:gdLst/>
              <a:ahLst/>
              <a:cxnLst/>
              <a:rect l="l" t="t" r="r" b="b"/>
              <a:pathLst>
                <a:path w="5584" h="3467" extrusionOk="0">
                  <a:moveTo>
                    <a:pt x="1887" y="2494"/>
                  </a:moveTo>
                  <a:cubicBezTo>
                    <a:pt x="1887" y="2494"/>
                    <a:pt x="1887" y="2494"/>
                    <a:pt x="1887" y="2494"/>
                  </a:cubicBezTo>
                  <a:lnTo>
                    <a:pt x="1887" y="2494"/>
                  </a:lnTo>
                  <a:cubicBezTo>
                    <a:pt x="1887" y="2494"/>
                    <a:pt x="1887" y="2494"/>
                    <a:pt x="1887" y="2494"/>
                  </a:cubicBezTo>
                  <a:close/>
                  <a:moveTo>
                    <a:pt x="3608" y="3411"/>
                  </a:moveTo>
                  <a:lnTo>
                    <a:pt x="3608" y="3411"/>
                  </a:lnTo>
                  <a:cubicBezTo>
                    <a:pt x="3602" y="3412"/>
                    <a:pt x="3596" y="3412"/>
                    <a:pt x="3589" y="3413"/>
                  </a:cubicBezTo>
                  <a:lnTo>
                    <a:pt x="3589" y="3413"/>
                  </a:lnTo>
                  <a:cubicBezTo>
                    <a:pt x="3596" y="3412"/>
                    <a:pt x="3602" y="3412"/>
                    <a:pt x="3608" y="3411"/>
                  </a:cubicBezTo>
                  <a:close/>
                  <a:moveTo>
                    <a:pt x="4633" y="1"/>
                  </a:moveTo>
                  <a:cubicBezTo>
                    <a:pt x="4513" y="1"/>
                    <a:pt x="4384" y="51"/>
                    <a:pt x="4277" y="88"/>
                  </a:cubicBezTo>
                  <a:cubicBezTo>
                    <a:pt x="4163" y="129"/>
                    <a:pt x="4067" y="216"/>
                    <a:pt x="3972" y="283"/>
                  </a:cubicBezTo>
                  <a:cubicBezTo>
                    <a:pt x="3823" y="386"/>
                    <a:pt x="3682" y="502"/>
                    <a:pt x="3552" y="630"/>
                  </a:cubicBezTo>
                  <a:cubicBezTo>
                    <a:pt x="3255" y="919"/>
                    <a:pt x="2979" y="1231"/>
                    <a:pt x="2705" y="1541"/>
                  </a:cubicBezTo>
                  <a:cubicBezTo>
                    <a:pt x="2429" y="1850"/>
                    <a:pt x="2171" y="2169"/>
                    <a:pt x="1900" y="2480"/>
                  </a:cubicBezTo>
                  <a:lnTo>
                    <a:pt x="1901" y="2478"/>
                  </a:lnTo>
                  <a:lnTo>
                    <a:pt x="1901" y="2478"/>
                  </a:lnTo>
                  <a:cubicBezTo>
                    <a:pt x="1899" y="2481"/>
                    <a:pt x="1897" y="2483"/>
                    <a:pt x="1895" y="2486"/>
                  </a:cubicBezTo>
                  <a:cubicBezTo>
                    <a:pt x="1893" y="2488"/>
                    <a:pt x="1889" y="2492"/>
                    <a:pt x="1886" y="2496"/>
                  </a:cubicBezTo>
                  <a:lnTo>
                    <a:pt x="1886" y="2496"/>
                  </a:lnTo>
                  <a:cubicBezTo>
                    <a:pt x="1886" y="2495"/>
                    <a:pt x="1887" y="2495"/>
                    <a:pt x="1887" y="2494"/>
                  </a:cubicBezTo>
                  <a:lnTo>
                    <a:pt x="1887" y="2494"/>
                  </a:lnTo>
                  <a:cubicBezTo>
                    <a:pt x="1852" y="2534"/>
                    <a:pt x="1819" y="2575"/>
                    <a:pt x="1784" y="2615"/>
                  </a:cubicBezTo>
                  <a:cubicBezTo>
                    <a:pt x="1696" y="2621"/>
                    <a:pt x="1610" y="2622"/>
                    <a:pt x="1523" y="2629"/>
                  </a:cubicBezTo>
                  <a:cubicBezTo>
                    <a:pt x="1292" y="2646"/>
                    <a:pt x="1060" y="2669"/>
                    <a:pt x="828" y="2685"/>
                  </a:cubicBezTo>
                  <a:cubicBezTo>
                    <a:pt x="738" y="2691"/>
                    <a:pt x="646" y="2699"/>
                    <a:pt x="555" y="2711"/>
                  </a:cubicBezTo>
                  <a:cubicBezTo>
                    <a:pt x="501" y="2715"/>
                    <a:pt x="449" y="2727"/>
                    <a:pt x="399" y="2745"/>
                  </a:cubicBezTo>
                  <a:cubicBezTo>
                    <a:pt x="327" y="2772"/>
                    <a:pt x="280" y="2835"/>
                    <a:pt x="261" y="2904"/>
                  </a:cubicBezTo>
                  <a:cubicBezTo>
                    <a:pt x="243" y="2907"/>
                    <a:pt x="224" y="2913"/>
                    <a:pt x="208" y="2919"/>
                  </a:cubicBezTo>
                  <a:cubicBezTo>
                    <a:pt x="1" y="3031"/>
                    <a:pt x="66" y="3342"/>
                    <a:pt x="299" y="3363"/>
                  </a:cubicBezTo>
                  <a:cubicBezTo>
                    <a:pt x="307" y="3363"/>
                    <a:pt x="315" y="3363"/>
                    <a:pt x="323" y="3363"/>
                  </a:cubicBezTo>
                  <a:cubicBezTo>
                    <a:pt x="333" y="3363"/>
                    <a:pt x="344" y="3363"/>
                    <a:pt x="354" y="3361"/>
                  </a:cubicBezTo>
                  <a:cubicBezTo>
                    <a:pt x="513" y="3352"/>
                    <a:pt x="668" y="3320"/>
                    <a:pt x="826" y="3309"/>
                  </a:cubicBezTo>
                  <a:cubicBezTo>
                    <a:pt x="1053" y="3289"/>
                    <a:pt x="1280" y="3279"/>
                    <a:pt x="1506" y="3262"/>
                  </a:cubicBezTo>
                  <a:cubicBezTo>
                    <a:pt x="1742" y="3245"/>
                    <a:pt x="1976" y="3230"/>
                    <a:pt x="2209" y="3216"/>
                  </a:cubicBezTo>
                  <a:cubicBezTo>
                    <a:pt x="2383" y="3206"/>
                    <a:pt x="2555" y="3186"/>
                    <a:pt x="2726" y="3169"/>
                  </a:cubicBezTo>
                  <a:lnTo>
                    <a:pt x="2726" y="3169"/>
                  </a:lnTo>
                  <a:cubicBezTo>
                    <a:pt x="2685" y="3312"/>
                    <a:pt x="2787" y="3455"/>
                    <a:pt x="2935" y="3465"/>
                  </a:cubicBezTo>
                  <a:cubicBezTo>
                    <a:pt x="2943" y="3466"/>
                    <a:pt x="2951" y="3467"/>
                    <a:pt x="2959" y="3467"/>
                  </a:cubicBezTo>
                  <a:cubicBezTo>
                    <a:pt x="2967" y="3467"/>
                    <a:pt x="2975" y="3466"/>
                    <a:pt x="2983" y="3465"/>
                  </a:cubicBezTo>
                  <a:cubicBezTo>
                    <a:pt x="3186" y="3447"/>
                    <a:pt x="3386" y="3428"/>
                    <a:pt x="3589" y="3413"/>
                  </a:cubicBezTo>
                  <a:lnTo>
                    <a:pt x="3589" y="3413"/>
                  </a:lnTo>
                  <a:cubicBezTo>
                    <a:pt x="3588" y="3413"/>
                    <a:pt x="3587" y="3413"/>
                    <a:pt x="3586" y="3413"/>
                  </a:cubicBezTo>
                  <a:cubicBezTo>
                    <a:pt x="3583" y="3413"/>
                    <a:pt x="3580" y="3412"/>
                    <a:pt x="3577" y="3412"/>
                  </a:cubicBezTo>
                  <a:cubicBezTo>
                    <a:pt x="3679" y="3407"/>
                    <a:pt x="3781" y="3404"/>
                    <a:pt x="3882" y="3404"/>
                  </a:cubicBezTo>
                  <a:cubicBezTo>
                    <a:pt x="3894" y="3404"/>
                    <a:pt x="3906" y="3404"/>
                    <a:pt x="3918" y="3404"/>
                  </a:cubicBezTo>
                  <a:cubicBezTo>
                    <a:pt x="3946" y="3405"/>
                    <a:pt x="3974" y="3405"/>
                    <a:pt x="4002" y="3405"/>
                  </a:cubicBezTo>
                  <a:cubicBezTo>
                    <a:pt x="4076" y="3405"/>
                    <a:pt x="4149" y="3402"/>
                    <a:pt x="4224" y="3398"/>
                  </a:cubicBezTo>
                  <a:cubicBezTo>
                    <a:pt x="4263" y="3396"/>
                    <a:pt x="4305" y="3395"/>
                    <a:pt x="4347" y="3392"/>
                  </a:cubicBezTo>
                  <a:cubicBezTo>
                    <a:pt x="4412" y="3391"/>
                    <a:pt x="4475" y="3388"/>
                    <a:pt x="4540" y="3383"/>
                  </a:cubicBezTo>
                  <a:cubicBezTo>
                    <a:pt x="4557" y="3380"/>
                    <a:pt x="4573" y="3379"/>
                    <a:pt x="4591" y="3378"/>
                  </a:cubicBezTo>
                  <a:cubicBezTo>
                    <a:pt x="4607" y="3381"/>
                    <a:pt x="4623" y="3383"/>
                    <a:pt x="4639" y="3383"/>
                  </a:cubicBezTo>
                  <a:cubicBezTo>
                    <a:pt x="4672" y="3383"/>
                    <a:pt x="4705" y="3376"/>
                    <a:pt x="4736" y="3363"/>
                  </a:cubicBezTo>
                  <a:cubicBezTo>
                    <a:pt x="4771" y="3356"/>
                    <a:pt x="4805" y="3348"/>
                    <a:pt x="4837" y="3335"/>
                  </a:cubicBezTo>
                  <a:cubicBezTo>
                    <a:pt x="4944" y="3294"/>
                    <a:pt x="4998" y="3181"/>
                    <a:pt x="4979" y="3073"/>
                  </a:cubicBezTo>
                  <a:cubicBezTo>
                    <a:pt x="4992" y="3073"/>
                    <a:pt x="5004" y="3073"/>
                    <a:pt x="5017" y="3072"/>
                  </a:cubicBezTo>
                  <a:lnTo>
                    <a:pt x="5046" y="3072"/>
                  </a:lnTo>
                  <a:cubicBezTo>
                    <a:pt x="5057" y="3077"/>
                    <a:pt x="5067" y="3081"/>
                    <a:pt x="5078" y="3084"/>
                  </a:cubicBezTo>
                  <a:cubicBezTo>
                    <a:pt x="5094" y="3087"/>
                    <a:pt x="5110" y="3089"/>
                    <a:pt x="5126" y="3089"/>
                  </a:cubicBezTo>
                  <a:cubicBezTo>
                    <a:pt x="5135" y="3093"/>
                    <a:pt x="5145" y="3096"/>
                    <a:pt x="5154" y="3100"/>
                  </a:cubicBezTo>
                  <a:cubicBezTo>
                    <a:pt x="5165" y="3101"/>
                    <a:pt x="5177" y="3102"/>
                    <a:pt x="5188" y="3102"/>
                  </a:cubicBezTo>
                  <a:cubicBezTo>
                    <a:pt x="5303" y="3102"/>
                    <a:pt x="5404" y="3019"/>
                    <a:pt x="5424" y="2902"/>
                  </a:cubicBezTo>
                  <a:cubicBezTo>
                    <a:pt x="5424" y="2899"/>
                    <a:pt x="5424" y="2897"/>
                    <a:pt x="5425" y="2895"/>
                  </a:cubicBezTo>
                  <a:cubicBezTo>
                    <a:pt x="5432" y="2828"/>
                    <a:pt x="5421" y="2759"/>
                    <a:pt x="5380" y="2708"/>
                  </a:cubicBezTo>
                  <a:cubicBezTo>
                    <a:pt x="5318" y="2633"/>
                    <a:pt x="5243" y="2608"/>
                    <a:pt x="5149" y="2597"/>
                  </a:cubicBezTo>
                  <a:cubicBezTo>
                    <a:pt x="4983" y="2579"/>
                    <a:pt x="4817" y="2573"/>
                    <a:pt x="4651" y="2573"/>
                  </a:cubicBezTo>
                  <a:cubicBezTo>
                    <a:pt x="4572" y="2573"/>
                    <a:pt x="4493" y="2574"/>
                    <a:pt x="4414" y="2576"/>
                  </a:cubicBezTo>
                  <a:cubicBezTo>
                    <a:pt x="4176" y="2582"/>
                    <a:pt x="3939" y="2590"/>
                    <a:pt x="3702" y="2596"/>
                  </a:cubicBezTo>
                  <a:cubicBezTo>
                    <a:pt x="3770" y="2506"/>
                    <a:pt x="3839" y="2417"/>
                    <a:pt x="3905" y="2326"/>
                  </a:cubicBezTo>
                  <a:cubicBezTo>
                    <a:pt x="4078" y="2085"/>
                    <a:pt x="4254" y="1850"/>
                    <a:pt x="4448" y="1624"/>
                  </a:cubicBezTo>
                  <a:cubicBezTo>
                    <a:pt x="4532" y="1533"/>
                    <a:pt x="4619" y="1444"/>
                    <a:pt x="4710" y="1359"/>
                  </a:cubicBezTo>
                  <a:cubicBezTo>
                    <a:pt x="4787" y="1293"/>
                    <a:pt x="4864" y="1232"/>
                    <a:pt x="4945" y="1173"/>
                  </a:cubicBezTo>
                  <a:cubicBezTo>
                    <a:pt x="5054" y="1102"/>
                    <a:pt x="5165" y="1035"/>
                    <a:pt x="5279" y="975"/>
                  </a:cubicBezTo>
                  <a:cubicBezTo>
                    <a:pt x="5288" y="970"/>
                    <a:pt x="5298" y="965"/>
                    <a:pt x="5307" y="962"/>
                  </a:cubicBezTo>
                  <a:cubicBezTo>
                    <a:pt x="5313" y="959"/>
                    <a:pt x="5318" y="958"/>
                    <a:pt x="5323" y="956"/>
                  </a:cubicBezTo>
                  <a:lnTo>
                    <a:pt x="5327" y="956"/>
                  </a:lnTo>
                  <a:cubicBezTo>
                    <a:pt x="5409" y="955"/>
                    <a:pt x="5482" y="910"/>
                    <a:pt x="5522" y="838"/>
                  </a:cubicBezTo>
                  <a:cubicBezTo>
                    <a:pt x="5584" y="730"/>
                    <a:pt x="5549" y="575"/>
                    <a:pt x="5434" y="515"/>
                  </a:cubicBezTo>
                  <a:cubicBezTo>
                    <a:pt x="5391" y="494"/>
                    <a:pt x="5346" y="485"/>
                    <a:pt x="5302" y="485"/>
                  </a:cubicBezTo>
                  <a:cubicBezTo>
                    <a:pt x="5216" y="485"/>
                    <a:pt x="5130" y="518"/>
                    <a:pt x="5052" y="558"/>
                  </a:cubicBezTo>
                  <a:cubicBezTo>
                    <a:pt x="4918" y="627"/>
                    <a:pt x="4788" y="704"/>
                    <a:pt x="4664" y="791"/>
                  </a:cubicBezTo>
                  <a:cubicBezTo>
                    <a:pt x="4388" y="988"/>
                    <a:pt x="4157" y="1230"/>
                    <a:pt x="3941" y="1487"/>
                  </a:cubicBezTo>
                  <a:cubicBezTo>
                    <a:pt x="3838" y="1612"/>
                    <a:pt x="3741" y="1744"/>
                    <a:pt x="3644" y="1876"/>
                  </a:cubicBezTo>
                  <a:cubicBezTo>
                    <a:pt x="3550" y="2007"/>
                    <a:pt x="3452" y="2135"/>
                    <a:pt x="3354" y="2264"/>
                  </a:cubicBezTo>
                  <a:cubicBezTo>
                    <a:pt x="3272" y="2376"/>
                    <a:pt x="3188" y="2487"/>
                    <a:pt x="3110" y="2601"/>
                  </a:cubicBezTo>
                  <a:cubicBezTo>
                    <a:pt x="3064" y="2601"/>
                    <a:pt x="3017" y="2603"/>
                    <a:pt x="2972" y="2603"/>
                  </a:cubicBezTo>
                  <a:cubicBezTo>
                    <a:pt x="2790" y="2601"/>
                    <a:pt x="2607" y="2594"/>
                    <a:pt x="2426" y="2592"/>
                  </a:cubicBezTo>
                  <a:cubicBezTo>
                    <a:pt x="2592" y="2398"/>
                    <a:pt x="2757" y="2203"/>
                    <a:pt x="2923" y="2009"/>
                  </a:cubicBezTo>
                  <a:cubicBezTo>
                    <a:pt x="3092" y="1816"/>
                    <a:pt x="3263" y="1626"/>
                    <a:pt x="3436" y="1436"/>
                  </a:cubicBezTo>
                  <a:cubicBezTo>
                    <a:pt x="3618" y="1237"/>
                    <a:pt x="3801" y="1042"/>
                    <a:pt x="4000" y="860"/>
                  </a:cubicBezTo>
                  <a:lnTo>
                    <a:pt x="4000" y="860"/>
                  </a:lnTo>
                  <a:cubicBezTo>
                    <a:pt x="4001" y="860"/>
                    <a:pt x="4002" y="859"/>
                    <a:pt x="4002" y="858"/>
                  </a:cubicBezTo>
                  <a:cubicBezTo>
                    <a:pt x="4006" y="855"/>
                    <a:pt x="4010" y="852"/>
                    <a:pt x="4014" y="848"/>
                  </a:cubicBezTo>
                  <a:lnTo>
                    <a:pt x="4014" y="848"/>
                  </a:lnTo>
                  <a:cubicBezTo>
                    <a:pt x="4013" y="849"/>
                    <a:pt x="4012" y="849"/>
                    <a:pt x="4012" y="850"/>
                  </a:cubicBezTo>
                  <a:cubicBezTo>
                    <a:pt x="4014" y="848"/>
                    <a:pt x="4016" y="846"/>
                    <a:pt x="4018" y="844"/>
                  </a:cubicBezTo>
                  <a:lnTo>
                    <a:pt x="4018" y="844"/>
                  </a:lnTo>
                  <a:cubicBezTo>
                    <a:pt x="4017" y="846"/>
                    <a:pt x="4015" y="847"/>
                    <a:pt x="4014" y="848"/>
                  </a:cubicBezTo>
                  <a:lnTo>
                    <a:pt x="4014" y="848"/>
                  </a:lnTo>
                  <a:cubicBezTo>
                    <a:pt x="4016" y="847"/>
                    <a:pt x="4018" y="845"/>
                    <a:pt x="4020" y="843"/>
                  </a:cubicBezTo>
                  <a:lnTo>
                    <a:pt x="4020" y="843"/>
                  </a:lnTo>
                  <a:cubicBezTo>
                    <a:pt x="4019" y="843"/>
                    <a:pt x="4019" y="844"/>
                    <a:pt x="4018" y="844"/>
                  </a:cubicBezTo>
                  <a:lnTo>
                    <a:pt x="4018" y="844"/>
                  </a:lnTo>
                  <a:cubicBezTo>
                    <a:pt x="4019" y="844"/>
                    <a:pt x="4020" y="843"/>
                    <a:pt x="4020" y="842"/>
                  </a:cubicBezTo>
                  <a:lnTo>
                    <a:pt x="4020" y="842"/>
                  </a:lnTo>
                  <a:cubicBezTo>
                    <a:pt x="4020" y="842"/>
                    <a:pt x="4020" y="843"/>
                    <a:pt x="4020" y="843"/>
                  </a:cubicBezTo>
                  <a:lnTo>
                    <a:pt x="4020" y="843"/>
                  </a:lnTo>
                  <a:cubicBezTo>
                    <a:pt x="4135" y="746"/>
                    <a:pt x="4254" y="656"/>
                    <a:pt x="4380" y="573"/>
                  </a:cubicBezTo>
                  <a:lnTo>
                    <a:pt x="4380" y="573"/>
                  </a:lnTo>
                  <a:cubicBezTo>
                    <a:pt x="4378" y="574"/>
                    <a:pt x="4377" y="575"/>
                    <a:pt x="4375" y="576"/>
                  </a:cubicBezTo>
                  <a:cubicBezTo>
                    <a:pt x="4396" y="562"/>
                    <a:pt x="4417" y="548"/>
                    <a:pt x="4439" y="535"/>
                  </a:cubicBezTo>
                  <a:lnTo>
                    <a:pt x="4462" y="527"/>
                  </a:lnTo>
                  <a:cubicBezTo>
                    <a:pt x="4514" y="510"/>
                    <a:pt x="4567" y="493"/>
                    <a:pt x="4621" y="480"/>
                  </a:cubicBezTo>
                  <a:cubicBezTo>
                    <a:pt x="4642" y="486"/>
                    <a:pt x="4663" y="488"/>
                    <a:pt x="4683" y="488"/>
                  </a:cubicBezTo>
                  <a:cubicBezTo>
                    <a:pt x="4746" y="488"/>
                    <a:pt x="4806" y="464"/>
                    <a:pt x="4852" y="420"/>
                  </a:cubicBezTo>
                  <a:cubicBezTo>
                    <a:pt x="4944" y="328"/>
                    <a:pt x="4940" y="179"/>
                    <a:pt x="4852" y="84"/>
                  </a:cubicBezTo>
                  <a:cubicBezTo>
                    <a:pt x="4850" y="83"/>
                    <a:pt x="4847" y="81"/>
                    <a:pt x="4845" y="79"/>
                  </a:cubicBezTo>
                  <a:cubicBezTo>
                    <a:pt x="4783" y="21"/>
                    <a:pt x="4710" y="1"/>
                    <a:pt x="463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42"/>
            <p:cNvSpPr/>
            <p:nvPr/>
          </p:nvSpPr>
          <p:spPr>
            <a:xfrm>
              <a:off x="4162600" y="1440150"/>
              <a:ext cx="137000" cy="41375"/>
            </a:xfrm>
            <a:custGeom>
              <a:avLst/>
              <a:gdLst/>
              <a:ahLst/>
              <a:cxnLst/>
              <a:rect l="l" t="t" r="r" b="b"/>
              <a:pathLst>
                <a:path w="5480" h="1655" extrusionOk="0">
                  <a:moveTo>
                    <a:pt x="4976" y="673"/>
                  </a:moveTo>
                  <a:lnTo>
                    <a:pt x="4976" y="673"/>
                  </a:lnTo>
                  <a:cubicBezTo>
                    <a:pt x="4978" y="677"/>
                    <a:pt x="4979" y="680"/>
                    <a:pt x="4981" y="684"/>
                  </a:cubicBezTo>
                  <a:lnTo>
                    <a:pt x="4981" y="685"/>
                  </a:lnTo>
                  <a:cubicBezTo>
                    <a:pt x="4979" y="681"/>
                    <a:pt x="4978" y="677"/>
                    <a:pt x="4976" y="673"/>
                  </a:cubicBezTo>
                  <a:close/>
                  <a:moveTo>
                    <a:pt x="4264" y="475"/>
                  </a:moveTo>
                  <a:cubicBezTo>
                    <a:pt x="4311" y="475"/>
                    <a:pt x="4358" y="477"/>
                    <a:pt x="4404" y="479"/>
                  </a:cubicBezTo>
                  <a:cubicBezTo>
                    <a:pt x="4518" y="491"/>
                    <a:pt x="4630" y="506"/>
                    <a:pt x="4743" y="527"/>
                  </a:cubicBezTo>
                  <a:lnTo>
                    <a:pt x="4732" y="524"/>
                  </a:lnTo>
                  <a:lnTo>
                    <a:pt x="4732" y="524"/>
                  </a:lnTo>
                  <a:lnTo>
                    <a:pt x="4750" y="528"/>
                  </a:lnTo>
                  <a:lnTo>
                    <a:pt x="4765" y="531"/>
                  </a:lnTo>
                  <a:lnTo>
                    <a:pt x="4759" y="530"/>
                  </a:lnTo>
                  <a:lnTo>
                    <a:pt x="4759" y="530"/>
                  </a:lnTo>
                  <a:cubicBezTo>
                    <a:pt x="4799" y="540"/>
                    <a:pt x="4839" y="549"/>
                    <a:pt x="4878" y="561"/>
                  </a:cubicBezTo>
                  <a:cubicBezTo>
                    <a:pt x="4900" y="577"/>
                    <a:pt x="4919" y="593"/>
                    <a:pt x="4938" y="610"/>
                  </a:cubicBezTo>
                  <a:lnTo>
                    <a:pt x="4938" y="610"/>
                  </a:lnTo>
                  <a:cubicBezTo>
                    <a:pt x="4940" y="612"/>
                    <a:pt x="4941" y="613"/>
                    <a:pt x="4943" y="615"/>
                  </a:cubicBezTo>
                  <a:lnTo>
                    <a:pt x="4947" y="618"/>
                  </a:lnTo>
                  <a:lnTo>
                    <a:pt x="4947" y="618"/>
                  </a:lnTo>
                  <a:lnTo>
                    <a:pt x="4964" y="635"/>
                  </a:lnTo>
                  <a:cubicBezTo>
                    <a:pt x="4968" y="648"/>
                    <a:pt x="4972" y="660"/>
                    <a:pt x="4976" y="673"/>
                  </a:cubicBezTo>
                  <a:lnTo>
                    <a:pt x="4976" y="673"/>
                  </a:lnTo>
                  <a:cubicBezTo>
                    <a:pt x="4977" y="677"/>
                    <a:pt x="4979" y="681"/>
                    <a:pt x="4979" y="685"/>
                  </a:cubicBezTo>
                  <a:cubicBezTo>
                    <a:pt x="4952" y="717"/>
                    <a:pt x="4925" y="749"/>
                    <a:pt x="4899" y="781"/>
                  </a:cubicBezTo>
                  <a:cubicBezTo>
                    <a:pt x="4883" y="801"/>
                    <a:pt x="4870" y="822"/>
                    <a:pt x="4856" y="843"/>
                  </a:cubicBezTo>
                  <a:cubicBezTo>
                    <a:pt x="4849" y="853"/>
                    <a:pt x="4841" y="863"/>
                    <a:pt x="4834" y="873"/>
                  </a:cubicBezTo>
                  <a:lnTo>
                    <a:pt x="4814" y="890"/>
                  </a:lnTo>
                  <a:cubicBezTo>
                    <a:pt x="4803" y="895"/>
                    <a:pt x="4794" y="902"/>
                    <a:pt x="4783" y="907"/>
                  </a:cubicBezTo>
                  <a:cubicBezTo>
                    <a:pt x="4670" y="955"/>
                    <a:pt x="4556" y="995"/>
                    <a:pt x="4440" y="1032"/>
                  </a:cubicBezTo>
                  <a:cubicBezTo>
                    <a:pt x="4369" y="1051"/>
                    <a:pt x="4300" y="1070"/>
                    <a:pt x="4228" y="1084"/>
                  </a:cubicBezTo>
                  <a:cubicBezTo>
                    <a:pt x="4065" y="1110"/>
                    <a:pt x="3903" y="1125"/>
                    <a:pt x="3739" y="1138"/>
                  </a:cubicBezTo>
                  <a:cubicBezTo>
                    <a:pt x="3572" y="1153"/>
                    <a:pt x="3406" y="1167"/>
                    <a:pt x="3237" y="1176"/>
                  </a:cubicBezTo>
                  <a:cubicBezTo>
                    <a:pt x="3168" y="1178"/>
                    <a:pt x="3099" y="1179"/>
                    <a:pt x="3030" y="1179"/>
                  </a:cubicBezTo>
                  <a:cubicBezTo>
                    <a:pt x="2627" y="1179"/>
                    <a:pt x="2226" y="1147"/>
                    <a:pt x="1823" y="1137"/>
                  </a:cubicBezTo>
                  <a:cubicBezTo>
                    <a:pt x="1731" y="1135"/>
                    <a:pt x="1639" y="1131"/>
                    <a:pt x="1547" y="1126"/>
                  </a:cubicBezTo>
                  <a:lnTo>
                    <a:pt x="1675" y="1083"/>
                  </a:lnTo>
                  <a:lnTo>
                    <a:pt x="1675" y="1083"/>
                  </a:lnTo>
                  <a:cubicBezTo>
                    <a:pt x="1665" y="1087"/>
                    <a:pt x="1656" y="1091"/>
                    <a:pt x="1646" y="1094"/>
                  </a:cubicBezTo>
                  <a:cubicBezTo>
                    <a:pt x="1902" y="1013"/>
                    <a:pt x="2159" y="937"/>
                    <a:pt x="2418" y="865"/>
                  </a:cubicBezTo>
                  <a:cubicBezTo>
                    <a:pt x="2552" y="828"/>
                    <a:pt x="2687" y="797"/>
                    <a:pt x="2818" y="762"/>
                  </a:cubicBezTo>
                  <a:cubicBezTo>
                    <a:pt x="2938" y="731"/>
                    <a:pt x="3051" y="695"/>
                    <a:pt x="3166" y="658"/>
                  </a:cubicBezTo>
                  <a:lnTo>
                    <a:pt x="3166" y="658"/>
                  </a:lnTo>
                  <a:cubicBezTo>
                    <a:pt x="3159" y="660"/>
                    <a:pt x="3152" y="663"/>
                    <a:pt x="3146" y="665"/>
                  </a:cubicBezTo>
                  <a:cubicBezTo>
                    <a:pt x="3317" y="615"/>
                    <a:pt x="3492" y="572"/>
                    <a:pt x="3668" y="541"/>
                  </a:cubicBezTo>
                  <a:cubicBezTo>
                    <a:pt x="3843" y="508"/>
                    <a:pt x="4021" y="487"/>
                    <a:pt x="4198" y="476"/>
                  </a:cubicBezTo>
                  <a:lnTo>
                    <a:pt x="4193" y="476"/>
                  </a:lnTo>
                  <a:cubicBezTo>
                    <a:pt x="4216" y="475"/>
                    <a:pt x="4240" y="475"/>
                    <a:pt x="4264" y="475"/>
                  </a:cubicBezTo>
                  <a:close/>
                  <a:moveTo>
                    <a:pt x="4252" y="0"/>
                  </a:moveTo>
                  <a:cubicBezTo>
                    <a:pt x="4057" y="0"/>
                    <a:pt x="3860" y="26"/>
                    <a:pt x="3668" y="59"/>
                  </a:cubicBezTo>
                  <a:cubicBezTo>
                    <a:pt x="3525" y="85"/>
                    <a:pt x="3383" y="112"/>
                    <a:pt x="3242" y="145"/>
                  </a:cubicBezTo>
                  <a:cubicBezTo>
                    <a:pt x="3130" y="170"/>
                    <a:pt x="3018" y="207"/>
                    <a:pt x="2908" y="244"/>
                  </a:cubicBezTo>
                  <a:lnTo>
                    <a:pt x="2914" y="241"/>
                  </a:lnTo>
                  <a:lnTo>
                    <a:pt x="2914" y="241"/>
                  </a:lnTo>
                  <a:cubicBezTo>
                    <a:pt x="2776" y="284"/>
                    <a:pt x="2636" y="319"/>
                    <a:pt x="2496" y="354"/>
                  </a:cubicBezTo>
                  <a:cubicBezTo>
                    <a:pt x="2366" y="383"/>
                    <a:pt x="2242" y="422"/>
                    <a:pt x="2113" y="458"/>
                  </a:cubicBezTo>
                  <a:cubicBezTo>
                    <a:pt x="1855" y="533"/>
                    <a:pt x="1599" y="611"/>
                    <a:pt x="1341" y="695"/>
                  </a:cubicBezTo>
                  <a:cubicBezTo>
                    <a:pt x="1344" y="694"/>
                    <a:pt x="1347" y="693"/>
                    <a:pt x="1351" y="691"/>
                  </a:cubicBezTo>
                  <a:lnTo>
                    <a:pt x="1351" y="691"/>
                  </a:lnTo>
                  <a:cubicBezTo>
                    <a:pt x="1196" y="740"/>
                    <a:pt x="1045" y="791"/>
                    <a:pt x="890" y="833"/>
                  </a:cubicBezTo>
                  <a:cubicBezTo>
                    <a:pt x="711" y="881"/>
                    <a:pt x="531" y="921"/>
                    <a:pt x="349" y="957"/>
                  </a:cubicBezTo>
                  <a:cubicBezTo>
                    <a:pt x="254" y="970"/>
                    <a:pt x="150" y="971"/>
                    <a:pt x="78" y="1042"/>
                  </a:cubicBezTo>
                  <a:cubicBezTo>
                    <a:pt x="22" y="1094"/>
                    <a:pt x="0" y="1175"/>
                    <a:pt x="12" y="1251"/>
                  </a:cubicBezTo>
                  <a:cubicBezTo>
                    <a:pt x="28" y="1352"/>
                    <a:pt x="97" y="1436"/>
                    <a:pt x="206" y="1452"/>
                  </a:cubicBezTo>
                  <a:cubicBezTo>
                    <a:pt x="215" y="1454"/>
                    <a:pt x="224" y="1454"/>
                    <a:pt x="233" y="1455"/>
                  </a:cubicBezTo>
                  <a:cubicBezTo>
                    <a:pt x="269" y="1508"/>
                    <a:pt x="328" y="1543"/>
                    <a:pt x="391" y="1550"/>
                  </a:cubicBezTo>
                  <a:cubicBezTo>
                    <a:pt x="400" y="1551"/>
                    <a:pt x="410" y="1551"/>
                    <a:pt x="419" y="1551"/>
                  </a:cubicBezTo>
                  <a:cubicBezTo>
                    <a:pt x="506" y="1549"/>
                    <a:pt x="595" y="1542"/>
                    <a:pt x="682" y="1542"/>
                  </a:cubicBezTo>
                  <a:cubicBezTo>
                    <a:pt x="705" y="1542"/>
                    <a:pt x="728" y="1542"/>
                    <a:pt x="751" y="1544"/>
                  </a:cubicBezTo>
                  <a:cubicBezTo>
                    <a:pt x="854" y="1550"/>
                    <a:pt x="960" y="1559"/>
                    <a:pt x="1063" y="1567"/>
                  </a:cubicBezTo>
                  <a:cubicBezTo>
                    <a:pt x="1242" y="1580"/>
                    <a:pt x="1423" y="1591"/>
                    <a:pt x="1603" y="1602"/>
                  </a:cubicBezTo>
                  <a:cubicBezTo>
                    <a:pt x="1801" y="1613"/>
                    <a:pt x="2000" y="1616"/>
                    <a:pt x="2198" y="1625"/>
                  </a:cubicBezTo>
                  <a:cubicBezTo>
                    <a:pt x="2396" y="1636"/>
                    <a:pt x="2598" y="1650"/>
                    <a:pt x="2798" y="1654"/>
                  </a:cubicBezTo>
                  <a:cubicBezTo>
                    <a:pt x="2855" y="1654"/>
                    <a:pt x="2913" y="1655"/>
                    <a:pt x="2970" y="1655"/>
                  </a:cubicBezTo>
                  <a:cubicBezTo>
                    <a:pt x="3119" y="1655"/>
                    <a:pt x="3268" y="1651"/>
                    <a:pt x="3417" y="1640"/>
                  </a:cubicBezTo>
                  <a:cubicBezTo>
                    <a:pt x="3617" y="1626"/>
                    <a:pt x="3818" y="1608"/>
                    <a:pt x="4019" y="1588"/>
                  </a:cubicBezTo>
                  <a:cubicBezTo>
                    <a:pt x="4222" y="1572"/>
                    <a:pt x="4422" y="1533"/>
                    <a:pt x="4616" y="1473"/>
                  </a:cubicBezTo>
                  <a:cubicBezTo>
                    <a:pt x="4736" y="1432"/>
                    <a:pt x="4853" y="1394"/>
                    <a:pt x="4968" y="1343"/>
                  </a:cubicBezTo>
                  <a:cubicBezTo>
                    <a:pt x="5045" y="1311"/>
                    <a:pt x="5103" y="1265"/>
                    <a:pt x="5166" y="1209"/>
                  </a:cubicBezTo>
                  <a:cubicBezTo>
                    <a:pt x="5202" y="1178"/>
                    <a:pt x="5229" y="1134"/>
                    <a:pt x="5255" y="1094"/>
                  </a:cubicBezTo>
                  <a:lnTo>
                    <a:pt x="5255" y="1094"/>
                  </a:lnTo>
                  <a:cubicBezTo>
                    <a:pt x="5254" y="1095"/>
                    <a:pt x="5253" y="1096"/>
                    <a:pt x="5252" y="1097"/>
                  </a:cubicBezTo>
                  <a:lnTo>
                    <a:pt x="5252" y="1097"/>
                  </a:lnTo>
                  <a:lnTo>
                    <a:pt x="5258" y="1089"/>
                  </a:lnTo>
                  <a:cubicBezTo>
                    <a:pt x="5260" y="1084"/>
                    <a:pt x="5264" y="1080"/>
                    <a:pt x="5267" y="1076"/>
                  </a:cubicBezTo>
                  <a:lnTo>
                    <a:pt x="5267" y="1076"/>
                  </a:lnTo>
                  <a:cubicBezTo>
                    <a:pt x="5266" y="1079"/>
                    <a:pt x="5264" y="1081"/>
                    <a:pt x="5261" y="1084"/>
                  </a:cubicBezTo>
                  <a:cubicBezTo>
                    <a:pt x="5332" y="995"/>
                    <a:pt x="5416" y="920"/>
                    <a:pt x="5449" y="807"/>
                  </a:cubicBezTo>
                  <a:cubicBezTo>
                    <a:pt x="5480" y="698"/>
                    <a:pt x="5444" y="589"/>
                    <a:pt x="5411" y="486"/>
                  </a:cubicBezTo>
                  <a:lnTo>
                    <a:pt x="5411" y="486"/>
                  </a:lnTo>
                  <a:cubicBezTo>
                    <a:pt x="5413" y="492"/>
                    <a:pt x="5416" y="498"/>
                    <a:pt x="5419" y="507"/>
                  </a:cubicBezTo>
                  <a:cubicBezTo>
                    <a:pt x="5404" y="456"/>
                    <a:pt x="5390" y="407"/>
                    <a:pt x="5357" y="366"/>
                  </a:cubicBezTo>
                  <a:cubicBezTo>
                    <a:pt x="5338" y="342"/>
                    <a:pt x="5317" y="319"/>
                    <a:pt x="5295" y="297"/>
                  </a:cubicBezTo>
                  <a:cubicBezTo>
                    <a:pt x="5231" y="236"/>
                    <a:pt x="5159" y="164"/>
                    <a:pt x="5075" y="129"/>
                  </a:cubicBezTo>
                  <a:cubicBezTo>
                    <a:pt x="4876" y="53"/>
                    <a:pt x="4656" y="28"/>
                    <a:pt x="4446" y="10"/>
                  </a:cubicBezTo>
                  <a:cubicBezTo>
                    <a:pt x="4382" y="3"/>
                    <a:pt x="4317" y="0"/>
                    <a:pt x="4252"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42"/>
            <p:cNvSpPr/>
            <p:nvPr/>
          </p:nvSpPr>
          <p:spPr>
            <a:xfrm>
              <a:off x="4162725" y="1470925"/>
              <a:ext cx="200" cy="1125"/>
            </a:xfrm>
            <a:custGeom>
              <a:avLst/>
              <a:gdLst/>
              <a:ahLst/>
              <a:cxnLst/>
              <a:rect l="l" t="t" r="r" b="b"/>
              <a:pathLst>
                <a:path w="8" h="45" extrusionOk="0">
                  <a:moveTo>
                    <a:pt x="1" y="0"/>
                  </a:moveTo>
                  <a:cubicBezTo>
                    <a:pt x="1" y="2"/>
                    <a:pt x="1" y="3"/>
                    <a:pt x="1" y="4"/>
                  </a:cubicBezTo>
                  <a:lnTo>
                    <a:pt x="1" y="4"/>
                  </a:lnTo>
                  <a:cubicBezTo>
                    <a:pt x="1" y="3"/>
                    <a:pt x="1" y="1"/>
                    <a:pt x="1" y="0"/>
                  </a:cubicBezTo>
                  <a:close/>
                  <a:moveTo>
                    <a:pt x="1" y="4"/>
                  </a:moveTo>
                  <a:lnTo>
                    <a:pt x="1" y="4"/>
                  </a:lnTo>
                  <a:cubicBezTo>
                    <a:pt x="2" y="7"/>
                    <a:pt x="2" y="11"/>
                    <a:pt x="2" y="14"/>
                  </a:cubicBezTo>
                  <a:cubicBezTo>
                    <a:pt x="2" y="22"/>
                    <a:pt x="4" y="30"/>
                    <a:pt x="5" y="39"/>
                  </a:cubicBezTo>
                  <a:lnTo>
                    <a:pt x="5" y="39"/>
                  </a:lnTo>
                  <a:cubicBezTo>
                    <a:pt x="5" y="33"/>
                    <a:pt x="7" y="27"/>
                    <a:pt x="6" y="20"/>
                  </a:cubicBezTo>
                  <a:cubicBezTo>
                    <a:pt x="4" y="13"/>
                    <a:pt x="2" y="9"/>
                    <a:pt x="1" y="4"/>
                  </a:cubicBezTo>
                  <a:close/>
                  <a:moveTo>
                    <a:pt x="5" y="39"/>
                  </a:moveTo>
                  <a:cubicBezTo>
                    <a:pt x="5" y="41"/>
                    <a:pt x="5" y="43"/>
                    <a:pt x="6" y="45"/>
                  </a:cubicBezTo>
                  <a:cubicBezTo>
                    <a:pt x="6" y="43"/>
                    <a:pt x="5" y="41"/>
                    <a:pt x="5" y="39"/>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42"/>
            <p:cNvSpPr/>
            <p:nvPr/>
          </p:nvSpPr>
          <p:spPr>
            <a:xfrm>
              <a:off x="4589875" y="1325650"/>
              <a:ext cx="188325" cy="96825"/>
            </a:xfrm>
            <a:custGeom>
              <a:avLst/>
              <a:gdLst/>
              <a:ahLst/>
              <a:cxnLst/>
              <a:rect l="l" t="t" r="r" b="b"/>
              <a:pathLst>
                <a:path w="7533" h="3873" extrusionOk="0">
                  <a:moveTo>
                    <a:pt x="7277" y="1"/>
                  </a:moveTo>
                  <a:cubicBezTo>
                    <a:pt x="7270" y="1"/>
                    <a:pt x="7262" y="1"/>
                    <a:pt x="7254" y="2"/>
                  </a:cubicBezTo>
                  <a:cubicBezTo>
                    <a:pt x="7193" y="8"/>
                    <a:pt x="7141" y="41"/>
                    <a:pt x="7087" y="63"/>
                  </a:cubicBezTo>
                  <a:cubicBezTo>
                    <a:pt x="6977" y="113"/>
                    <a:pt x="6861" y="153"/>
                    <a:pt x="6750" y="203"/>
                  </a:cubicBezTo>
                  <a:cubicBezTo>
                    <a:pt x="6531" y="301"/>
                    <a:pt x="6315" y="411"/>
                    <a:pt x="6100" y="520"/>
                  </a:cubicBezTo>
                  <a:lnTo>
                    <a:pt x="6101" y="519"/>
                  </a:lnTo>
                  <a:lnTo>
                    <a:pt x="6101" y="519"/>
                  </a:lnTo>
                  <a:cubicBezTo>
                    <a:pt x="5946" y="594"/>
                    <a:pt x="5789" y="663"/>
                    <a:pt x="5626" y="725"/>
                  </a:cubicBezTo>
                  <a:cubicBezTo>
                    <a:pt x="5396" y="816"/>
                    <a:pt x="5168" y="912"/>
                    <a:pt x="4942" y="1015"/>
                  </a:cubicBezTo>
                  <a:cubicBezTo>
                    <a:pt x="4716" y="1117"/>
                    <a:pt x="4499" y="1236"/>
                    <a:pt x="4277" y="1348"/>
                  </a:cubicBezTo>
                  <a:cubicBezTo>
                    <a:pt x="4072" y="1452"/>
                    <a:pt x="3862" y="1549"/>
                    <a:pt x="3653" y="1648"/>
                  </a:cubicBezTo>
                  <a:cubicBezTo>
                    <a:pt x="3432" y="1754"/>
                    <a:pt x="3213" y="1859"/>
                    <a:pt x="2992" y="1966"/>
                  </a:cubicBezTo>
                  <a:cubicBezTo>
                    <a:pt x="2778" y="2069"/>
                    <a:pt x="2564" y="2177"/>
                    <a:pt x="2351" y="2284"/>
                  </a:cubicBezTo>
                  <a:cubicBezTo>
                    <a:pt x="2138" y="2389"/>
                    <a:pt x="1936" y="2500"/>
                    <a:pt x="1730" y="2616"/>
                  </a:cubicBezTo>
                  <a:cubicBezTo>
                    <a:pt x="1627" y="2675"/>
                    <a:pt x="1522" y="2735"/>
                    <a:pt x="1418" y="2793"/>
                  </a:cubicBezTo>
                  <a:cubicBezTo>
                    <a:pt x="1331" y="2840"/>
                    <a:pt x="1243" y="2882"/>
                    <a:pt x="1154" y="2929"/>
                  </a:cubicBezTo>
                  <a:cubicBezTo>
                    <a:pt x="966" y="3028"/>
                    <a:pt x="782" y="3136"/>
                    <a:pt x="591" y="3229"/>
                  </a:cubicBezTo>
                  <a:cubicBezTo>
                    <a:pt x="534" y="3254"/>
                    <a:pt x="477" y="3281"/>
                    <a:pt x="422" y="3307"/>
                  </a:cubicBezTo>
                  <a:lnTo>
                    <a:pt x="425" y="3306"/>
                  </a:lnTo>
                  <a:lnTo>
                    <a:pt x="425" y="3306"/>
                  </a:lnTo>
                  <a:cubicBezTo>
                    <a:pt x="362" y="3335"/>
                    <a:pt x="298" y="3364"/>
                    <a:pt x="231" y="3393"/>
                  </a:cubicBezTo>
                  <a:cubicBezTo>
                    <a:pt x="194" y="3407"/>
                    <a:pt x="159" y="3425"/>
                    <a:pt x="125" y="3446"/>
                  </a:cubicBezTo>
                  <a:cubicBezTo>
                    <a:pt x="17" y="3517"/>
                    <a:pt x="1" y="3677"/>
                    <a:pt x="76" y="3778"/>
                  </a:cubicBezTo>
                  <a:cubicBezTo>
                    <a:pt x="114" y="3832"/>
                    <a:pt x="174" y="3865"/>
                    <a:pt x="240" y="3872"/>
                  </a:cubicBezTo>
                  <a:cubicBezTo>
                    <a:pt x="246" y="3872"/>
                    <a:pt x="253" y="3873"/>
                    <a:pt x="260" y="3873"/>
                  </a:cubicBezTo>
                  <a:cubicBezTo>
                    <a:pt x="305" y="3873"/>
                    <a:pt x="349" y="3861"/>
                    <a:pt x="388" y="3839"/>
                  </a:cubicBezTo>
                  <a:lnTo>
                    <a:pt x="388" y="3839"/>
                  </a:lnTo>
                  <a:lnTo>
                    <a:pt x="385" y="3841"/>
                  </a:lnTo>
                  <a:lnTo>
                    <a:pt x="360" y="3854"/>
                  </a:lnTo>
                  <a:cubicBezTo>
                    <a:pt x="467" y="3806"/>
                    <a:pt x="574" y="3759"/>
                    <a:pt x="679" y="3709"/>
                  </a:cubicBezTo>
                  <a:lnTo>
                    <a:pt x="679" y="3709"/>
                  </a:lnTo>
                  <a:lnTo>
                    <a:pt x="676" y="3710"/>
                  </a:lnTo>
                  <a:cubicBezTo>
                    <a:pt x="843" y="3633"/>
                    <a:pt x="1010" y="3555"/>
                    <a:pt x="1170" y="3462"/>
                  </a:cubicBezTo>
                  <a:cubicBezTo>
                    <a:pt x="1347" y="3360"/>
                    <a:pt x="1531" y="3273"/>
                    <a:pt x="1707" y="3175"/>
                  </a:cubicBezTo>
                  <a:cubicBezTo>
                    <a:pt x="1884" y="3077"/>
                    <a:pt x="2064" y="2971"/>
                    <a:pt x="2242" y="2873"/>
                  </a:cubicBezTo>
                  <a:cubicBezTo>
                    <a:pt x="2427" y="2774"/>
                    <a:pt x="2616" y="2682"/>
                    <a:pt x="2802" y="2586"/>
                  </a:cubicBezTo>
                  <a:cubicBezTo>
                    <a:pt x="3195" y="2388"/>
                    <a:pt x="3593" y="2200"/>
                    <a:pt x="3990" y="2012"/>
                  </a:cubicBezTo>
                  <a:cubicBezTo>
                    <a:pt x="4185" y="1919"/>
                    <a:pt x="4379" y="1829"/>
                    <a:pt x="4574" y="1729"/>
                  </a:cubicBezTo>
                  <a:cubicBezTo>
                    <a:pt x="4764" y="1632"/>
                    <a:pt x="4953" y="1537"/>
                    <a:pt x="5144" y="1444"/>
                  </a:cubicBezTo>
                  <a:lnTo>
                    <a:pt x="5144" y="1444"/>
                  </a:lnTo>
                  <a:cubicBezTo>
                    <a:pt x="5134" y="1449"/>
                    <a:pt x="5125" y="1452"/>
                    <a:pt x="5115" y="1456"/>
                  </a:cubicBezTo>
                  <a:cubicBezTo>
                    <a:pt x="5252" y="1395"/>
                    <a:pt x="5386" y="1333"/>
                    <a:pt x="5523" y="1277"/>
                  </a:cubicBezTo>
                  <a:cubicBezTo>
                    <a:pt x="5676" y="1216"/>
                    <a:pt x="5830" y="1156"/>
                    <a:pt x="5983" y="1093"/>
                  </a:cubicBezTo>
                  <a:cubicBezTo>
                    <a:pt x="6262" y="979"/>
                    <a:pt x="6526" y="833"/>
                    <a:pt x="6797" y="700"/>
                  </a:cubicBezTo>
                  <a:lnTo>
                    <a:pt x="6797" y="700"/>
                  </a:lnTo>
                  <a:cubicBezTo>
                    <a:pt x="6788" y="705"/>
                    <a:pt x="6779" y="709"/>
                    <a:pt x="6770" y="715"/>
                  </a:cubicBezTo>
                  <a:cubicBezTo>
                    <a:pt x="6879" y="665"/>
                    <a:pt x="6987" y="617"/>
                    <a:pt x="7098" y="573"/>
                  </a:cubicBezTo>
                  <a:cubicBezTo>
                    <a:pt x="7152" y="552"/>
                    <a:pt x="7208" y="531"/>
                    <a:pt x="7261" y="507"/>
                  </a:cubicBezTo>
                  <a:cubicBezTo>
                    <a:pt x="7285" y="494"/>
                    <a:pt x="7314" y="478"/>
                    <a:pt x="7340" y="468"/>
                  </a:cubicBezTo>
                  <a:cubicBezTo>
                    <a:pt x="7458" y="435"/>
                    <a:pt x="7532" y="317"/>
                    <a:pt x="7510" y="196"/>
                  </a:cubicBezTo>
                  <a:cubicBezTo>
                    <a:pt x="7489" y="82"/>
                    <a:pt x="7391" y="1"/>
                    <a:pt x="7277"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42"/>
            <p:cNvSpPr/>
            <p:nvPr/>
          </p:nvSpPr>
          <p:spPr>
            <a:xfrm>
              <a:off x="4620725" y="1353575"/>
              <a:ext cx="153100" cy="76125"/>
            </a:xfrm>
            <a:custGeom>
              <a:avLst/>
              <a:gdLst/>
              <a:ahLst/>
              <a:cxnLst/>
              <a:rect l="l" t="t" r="r" b="b"/>
              <a:pathLst>
                <a:path w="6124" h="3045" extrusionOk="0">
                  <a:moveTo>
                    <a:pt x="3214" y="1701"/>
                  </a:moveTo>
                  <a:lnTo>
                    <a:pt x="3214" y="1701"/>
                  </a:lnTo>
                  <a:cubicBezTo>
                    <a:pt x="3212" y="1702"/>
                    <a:pt x="3210" y="1703"/>
                    <a:pt x="3207" y="1704"/>
                  </a:cubicBezTo>
                  <a:lnTo>
                    <a:pt x="3207" y="1704"/>
                  </a:lnTo>
                  <a:cubicBezTo>
                    <a:pt x="3210" y="1703"/>
                    <a:pt x="3212" y="1702"/>
                    <a:pt x="3214" y="1701"/>
                  </a:cubicBezTo>
                  <a:close/>
                  <a:moveTo>
                    <a:pt x="1933" y="2288"/>
                  </a:moveTo>
                  <a:lnTo>
                    <a:pt x="1933" y="2288"/>
                  </a:lnTo>
                  <a:cubicBezTo>
                    <a:pt x="1931" y="2289"/>
                    <a:pt x="1928" y="2290"/>
                    <a:pt x="1926" y="2291"/>
                  </a:cubicBezTo>
                  <a:cubicBezTo>
                    <a:pt x="1928" y="2290"/>
                    <a:pt x="1931" y="2289"/>
                    <a:pt x="1933" y="2288"/>
                  </a:cubicBezTo>
                  <a:close/>
                  <a:moveTo>
                    <a:pt x="808" y="2300"/>
                  </a:moveTo>
                  <a:cubicBezTo>
                    <a:pt x="801" y="2303"/>
                    <a:pt x="794" y="2306"/>
                    <a:pt x="787" y="2309"/>
                  </a:cubicBezTo>
                  <a:lnTo>
                    <a:pt x="787" y="2309"/>
                  </a:lnTo>
                  <a:lnTo>
                    <a:pt x="808" y="2300"/>
                  </a:lnTo>
                  <a:close/>
                  <a:moveTo>
                    <a:pt x="806" y="2824"/>
                  </a:moveTo>
                  <a:cubicBezTo>
                    <a:pt x="803" y="2826"/>
                    <a:pt x="800" y="2827"/>
                    <a:pt x="798" y="2828"/>
                  </a:cubicBezTo>
                  <a:lnTo>
                    <a:pt x="798" y="2828"/>
                  </a:lnTo>
                  <a:cubicBezTo>
                    <a:pt x="800" y="2827"/>
                    <a:pt x="803" y="2826"/>
                    <a:pt x="806" y="2824"/>
                  </a:cubicBezTo>
                  <a:close/>
                  <a:moveTo>
                    <a:pt x="5850" y="0"/>
                  </a:moveTo>
                  <a:cubicBezTo>
                    <a:pt x="5802" y="0"/>
                    <a:pt x="5754" y="14"/>
                    <a:pt x="5715" y="45"/>
                  </a:cubicBezTo>
                  <a:cubicBezTo>
                    <a:pt x="5690" y="64"/>
                    <a:pt x="5667" y="84"/>
                    <a:pt x="5645" y="105"/>
                  </a:cubicBezTo>
                  <a:cubicBezTo>
                    <a:pt x="5648" y="102"/>
                    <a:pt x="5652" y="99"/>
                    <a:pt x="5656" y="96"/>
                  </a:cubicBezTo>
                  <a:lnTo>
                    <a:pt x="5656" y="96"/>
                  </a:lnTo>
                  <a:lnTo>
                    <a:pt x="5639" y="110"/>
                  </a:lnTo>
                  <a:lnTo>
                    <a:pt x="5637" y="111"/>
                  </a:lnTo>
                  <a:cubicBezTo>
                    <a:pt x="5607" y="130"/>
                    <a:pt x="5576" y="147"/>
                    <a:pt x="5543" y="163"/>
                  </a:cubicBezTo>
                  <a:cubicBezTo>
                    <a:pt x="5186" y="317"/>
                    <a:pt x="4827" y="460"/>
                    <a:pt x="4468" y="607"/>
                  </a:cubicBezTo>
                  <a:cubicBezTo>
                    <a:pt x="4275" y="685"/>
                    <a:pt x="4083" y="765"/>
                    <a:pt x="3894" y="853"/>
                  </a:cubicBezTo>
                  <a:cubicBezTo>
                    <a:pt x="3719" y="932"/>
                    <a:pt x="3549" y="1021"/>
                    <a:pt x="3376" y="1104"/>
                  </a:cubicBezTo>
                  <a:cubicBezTo>
                    <a:pt x="3127" y="1222"/>
                    <a:pt x="2879" y="1335"/>
                    <a:pt x="2634" y="1455"/>
                  </a:cubicBezTo>
                  <a:cubicBezTo>
                    <a:pt x="2639" y="1453"/>
                    <a:pt x="2642" y="1451"/>
                    <a:pt x="2646" y="1449"/>
                  </a:cubicBezTo>
                  <a:lnTo>
                    <a:pt x="2646" y="1449"/>
                  </a:lnTo>
                  <a:cubicBezTo>
                    <a:pt x="2276" y="1622"/>
                    <a:pt x="1901" y="1781"/>
                    <a:pt x="1531" y="1956"/>
                  </a:cubicBezTo>
                  <a:lnTo>
                    <a:pt x="1531" y="1956"/>
                  </a:lnTo>
                  <a:cubicBezTo>
                    <a:pt x="1535" y="1954"/>
                    <a:pt x="1539" y="1952"/>
                    <a:pt x="1543" y="1950"/>
                  </a:cubicBezTo>
                  <a:lnTo>
                    <a:pt x="1543" y="1950"/>
                  </a:lnTo>
                  <a:cubicBezTo>
                    <a:pt x="1385" y="2022"/>
                    <a:pt x="1224" y="2092"/>
                    <a:pt x="1065" y="2170"/>
                  </a:cubicBezTo>
                  <a:cubicBezTo>
                    <a:pt x="970" y="2218"/>
                    <a:pt x="876" y="2267"/>
                    <a:pt x="780" y="2313"/>
                  </a:cubicBezTo>
                  <a:cubicBezTo>
                    <a:pt x="783" y="2312"/>
                    <a:pt x="785" y="2311"/>
                    <a:pt x="787" y="2309"/>
                  </a:cubicBezTo>
                  <a:lnTo>
                    <a:pt x="787" y="2309"/>
                  </a:lnTo>
                  <a:lnTo>
                    <a:pt x="603" y="2397"/>
                  </a:lnTo>
                  <a:cubicBezTo>
                    <a:pt x="606" y="2396"/>
                    <a:pt x="610" y="2394"/>
                    <a:pt x="614" y="2393"/>
                  </a:cubicBezTo>
                  <a:lnTo>
                    <a:pt x="614" y="2393"/>
                  </a:lnTo>
                  <a:cubicBezTo>
                    <a:pt x="563" y="2416"/>
                    <a:pt x="513" y="2440"/>
                    <a:pt x="462" y="2465"/>
                  </a:cubicBezTo>
                  <a:lnTo>
                    <a:pt x="462" y="2465"/>
                  </a:lnTo>
                  <a:cubicBezTo>
                    <a:pt x="464" y="2464"/>
                    <a:pt x="465" y="2463"/>
                    <a:pt x="467" y="2462"/>
                  </a:cubicBezTo>
                  <a:lnTo>
                    <a:pt x="467" y="2462"/>
                  </a:lnTo>
                  <a:cubicBezTo>
                    <a:pt x="413" y="2489"/>
                    <a:pt x="355" y="2500"/>
                    <a:pt x="302" y="2524"/>
                  </a:cubicBezTo>
                  <a:cubicBezTo>
                    <a:pt x="251" y="2548"/>
                    <a:pt x="204" y="2576"/>
                    <a:pt x="155" y="2602"/>
                  </a:cubicBezTo>
                  <a:cubicBezTo>
                    <a:pt x="39" y="2662"/>
                    <a:pt x="0" y="2816"/>
                    <a:pt x="60" y="2924"/>
                  </a:cubicBezTo>
                  <a:cubicBezTo>
                    <a:pt x="98" y="2992"/>
                    <a:pt x="168" y="3037"/>
                    <a:pt x="245" y="3044"/>
                  </a:cubicBezTo>
                  <a:cubicBezTo>
                    <a:pt x="252" y="3045"/>
                    <a:pt x="260" y="3045"/>
                    <a:pt x="267" y="3045"/>
                  </a:cubicBezTo>
                  <a:cubicBezTo>
                    <a:pt x="307" y="3045"/>
                    <a:pt x="347" y="3035"/>
                    <a:pt x="382" y="3018"/>
                  </a:cubicBezTo>
                  <a:cubicBezTo>
                    <a:pt x="421" y="2999"/>
                    <a:pt x="456" y="2976"/>
                    <a:pt x="494" y="2956"/>
                  </a:cubicBezTo>
                  <a:cubicBezTo>
                    <a:pt x="540" y="2939"/>
                    <a:pt x="585" y="2929"/>
                    <a:pt x="629" y="2909"/>
                  </a:cubicBezTo>
                  <a:cubicBezTo>
                    <a:pt x="686" y="2884"/>
                    <a:pt x="741" y="2855"/>
                    <a:pt x="798" y="2828"/>
                  </a:cubicBezTo>
                  <a:lnTo>
                    <a:pt x="798" y="2828"/>
                  </a:lnTo>
                  <a:cubicBezTo>
                    <a:pt x="796" y="2829"/>
                    <a:pt x="795" y="2829"/>
                    <a:pt x="793" y="2830"/>
                  </a:cubicBezTo>
                  <a:cubicBezTo>
                    <a:pt x="834" y="2811"/>
                    <a:pt x="875" y="2790"/>
                    <a:pt x="917" y="2770"/>
                  </a:cubicBezTo>
                  <a:lnTo>
                    <a:pt x="917" y="2770"/>
                  </a:lnTo>
                  <a:cubicBezTo>
                    <a:pt x="915" y="2771"/>
                    <a:pt x="913" y="2773"/>
                    <a:pt x="910" y="2775"/>
                  </a:cubicBezTo>
                  <a:cubicBezTo>
                    <a:pt x="1069" y="2700"/>
                    <a:pt x="1223" y="2621"/>
                    <a:pt x="1379" y="2543"/>
                  </a:cubicBezTo>
                  <a:lnTo>
                    <a:pt x="1379" y="2543"/>
                  </a:lnTo>
                  <a:lnTo>
                    <a:pt x="1374" y="2546"/>
                  </a:lnTo>
                  <a:cubicBezTo>
                    <a:pt x="1567" y="2457"/>
                    <a:pt x="1762" y="2368"/>
                    <a:pt x="1953" y="2277"/>
                  </a:cubicBezTo>
                  <a:lnTo>
                    <a:pt x="1953" y="2277"/>
                  </a:lnTo>
                  <a:cubicBezTo>
                    <a:pt x="1948" y="2281"/>
                    <a:pt x="1940" y="2284"/>
                    <a:pt x="1933" y="2288"/>
                  </a:cubicBezTo>
                  <a:lnTo>
                    <a:pt x="1933" y="2288"/>
                  </a:lnTo>
                  <a:cubicBezTo>
                    <a:pt x="2151" y="2188"/>
                    <a:pt x="2373" y="2095"/>
                    <a:pt x="2592" y="1997"/>
                  </a:cubicBezTo>
                  <a:cubicBezTo>
                    <a:pt x="2799" y="1903"/>
                    <a:pt x="3004" y="1800"/>
                    <a:pt x="3207" y="1704"/>
                  </a:cubicBezTo>
                  <a:lnTo>
                    <a:pt x="3207" y="1704"/>
                  </a:lnTo>
                  <a:cubicBezTo>
                    <a:pt x="3206" y="1704"/>
                    <a:pt x="3205" y="1705"/>
                    <a:pt x="3203" y="1705"/>
                  </a:cubicBezTo>
                  <a:cubicBezTo>
                    <a:pt x="3497" y="1570"/>
                    <a:pt x="3787" y="1429"/>
                    <a:pt x="4080" y="1288"/>
                  </a:cubicBezTo>
                  <a:cubicBezTo>
                    <a:pt x="4401" y="1141"/>
                    <a:pt x="4731" y="1009"/>
                    <a:pt x="5060" y="875"/>
                  </a:cubicBezTo>
                  <a:cubicBezTo>
                    <a:pt x="5218" y="811"/>
                    <a:pt x="5376" y="749"/>
                    <a:pt x="5535" y="681"/>
                  </a:cubicBezTo>
                  <a:cubicBezTo>
                    <a:pt x="5621" y="645"/>
                    <a:pt x="5712" y="611"/>
                    <a:pt x="5797" y="567"/>
                  </a:cubicBezTo>
                  <a:cubicBezTo>
                    <a:pt x="5867" y="529"/>
                    <a:pt x="5933" y="484"/>
                    <a:pt x="5992" y="430"/>
                  </a:cubicBezTo>
                  <a:lnTo>
                    <a:pt x="5994" y="428"/>
                  </a:lnTo>
                  <a:cubicBezTo>
                    <a:pt x="6096" y="348"/>
                    <a:pt x="6124" y="202"/>
                    <a:pt x="6045" y="96"/>
                  </a:cubicBezTo>
                  <a:cubicBezTo>
                    <a:pt x="6000" y="35"/>
                    <a:pt x="5924" y="0"/>
                    <a:pt x="5850"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2"/>
            <p:cNvSpPr/>
            <p:nvPr/>
          </p:nvSpPr>
          <p:spPr>
            <a:xfrm>
              <a:off x="4665800" y="1391075"/>
              <a:ext cx="87400" cy="44725"/>
            </a:xfrm>
            <a:custGeom>
              <a:avLst/>
              <a:gdLst/>
              <a:ahLst/>
              <a:cxnLst/>
              <a:rect l="l" t="t" r="r" b="b"/>
              <a:pathLst>
                <a:path w="3496" h="1789" extrusionOk="0">
                  <a:moveTo>
                    <a:pt x="2378" y="359"/>
                  </a:moveTo>
                  <a:lnTo>
                    <a:pt x="2378" y="359"/>
                  </a:lnTo>
                  <a:cubicBezTo>
                    <a:pt x="2377" y="360"/>
                    <a:pt x="2375" y="361"/>
                    <a:pt x="2374" y="361"/>
                  </a:cubicBezTo>
                  <a:cubicBezTo>
                    <a:pt x="2375" y="361"/>
                    <a:pt x="2377" y="360"/>
                    <a:pt x="2378" y="359"/>
                  </a:cubicBezTo>
                  <a:close/>
                  <a:moveTo>
                    <a:pt x="3236" y="0"/>
                  </a:moveTo>
                  <a:cubicBezTo>
                    <a:pt x="3228" y="0"/>
                    <a:pt x="3220" y="1"/>
                    <a:pt x="3212" y="1"/>
                  </a:cubicBezTo>
                  <a:cubicBezTo>
                    <a:pt x="3183" y="6"/>
                    <a:pt x="3153" y="15"/>
                    <a:pt x="3127" y="29"/>
                  </a:cubicBezTo>
                  <a:lnTo>
                    <a:pt x="3123" y="31"/>
                  </a:lnTo>
                  <a:lnTo>
                    <a:pt x="3100" y="40"/>
                  </a:lnTo>
                  <a:lnTo>
                    <a:pt x="3109" y="36"/>
                  </a:lnTo>
                  <a:lnTo>
                    <a:pt x="3109" y="36"/>
                  </a:lnTo>
                  <a:cubicBezTo>
                    <a:pt x="3056" y="57"/>
                    <a:pt x="3001" y="75"/>
                    <a:pt x="2949" y="99"/>
                  </a:cubicBezTo>
                  <a:cubicBezTo>
                    <a:pt x="2899" y="120"/>
                    <a:pt x="2848" y="144"/>
                    <a:pt x="2798" y="168"/>
                  </a:cubicBezTo>
                  <a:cubicBezTo>
                    <a:pt x="2657" y="231"/>
                    <a:pt x="2517" y="293"/>
                    <a:pt x="2378" y="359"/>
                  </a:cubicBezTo>
                  <a:lnTo>
                    <a:pt x="2378" y="359"/>
                  </a:lnTo>
                  <a:cubicBezTo>
                    <a:pt x="2386" y="356"/>
                    <a:pt x="2395" y="352"/>
                    <a:pt x="2402" y="350"/>
                  </a:cubicBezTo>
                  <a:lnTo>
                    <a:pt x="2402" y="350"/>
                  </a:lnTo>
                  <a:cubicBezTo>
                    <a:pt x="2092" y="487"/>
                    <a:pt x="1776" y="607"/>
                    <a:pt x="1467" y="749"/>
                  </a:cubicBezTo>
                  <a:cubicBezTo>
                    <a:pt x="1197" y="871"/>
                    <a:pt x="923" y="989"/>
                    <a:pt x="649" y="1107"/>
                  </a:cubicBezTo>
                  <a:cubicBezTo>
                    <a:pt x="504" y="1173"/>
                    <a:pt x="362" y="1245"/>
                    <a:pt x="218" y="1315"/>
                  </a:cubicBezTo>
                  <a:cubicBezTo>
                    <a:pt x="205" y="1319"/>
                    <a:pt x="194" y="1323"/>
                    <a:pt x="182" y="1328"/>
                  </a:cubicBezTo>
                  <a:lnTo>
                    <a:pt x="179" y="1330"/>
                  </a:lnTo>
                  <a:lnTo>
                    <a:pt x="173" y="1332"/>
                  </a:lnTo>
                  <a:lnTo>
                    <a:pt x="173" y="1332"/>
                  </a:lnTo>
                  <a:lnTo>
                    <a:pt x="177" y="1331"/>
                  </a:lnTo>
                  <a:lnTo>
                    <a:pt x="177" y="1331"/>
                  </a:lnTo>
                  <a:cubicBezTo>
                    <a:pt x="64" y="1387"/>
                    <a:pt x="0" y="1512"/>
                    <a:pt x="48" y="1636"/>
                  </a:cubicBezTo>
                  <a:cubicBezTo>
                    <a:pt x="83" y="1719"/>
                    <a:pt x="160" y="1778"/>
                    <a:pt x="251" y="1788"/>
                  </a:cubicBezTo>
                  <a:cubicBezTo>
                    <a:pt x="257" y="1788"/>
                    <a:pt x="263" y="1789"/>
                    <a:pt x="269" y="1789"/>
                  </a:cubicBezTo>
                  <a:cubicBezTo>
                    <a:pt x="299" y="1789"/>
                    <a:pt x="328" y="1782"/>
                    <a:pt x="356" y="1770"/>
                  </a:cubicBezTo>
                  <a:cubicBezTo>
                    <a:pt x="360" y="1768"/>
                    <a:pt x="366" y="1766"/>
                    <a:pt x="371" y="1763"/>
                  </a:cubicBezTo>
                  <a:cubicBezTo>
                    <a:pt x="373" y="1763"/>
                    <a:pt x="374" y="1761"/>
                    <a:pt x="376" y="1760"/>
                  </a:cubicBezTo>
                  <a:lnTo>
                    <a:pt x="375" y="1760"/>
                  </a:lnTo>
                  <a:lnTo>
                    <a:pt x="387" y="1755"/>
                  </a:lnTo>
                  <a:lnTo>
                    <a:pt x="387" y="1755"/>
                  </a:lnTo>
                  <a:cubicBezTo>
                    <a:pt x="385" y="1757"/>
                    <a:pt x="382" y="1758"/>
                    <a:pt x="380" y="1759"/>
                  </a:cubicBezTo>
                  <a:cubicBezTo>
                    <a:pt x="419" y="1745"/>
                    <a:pt x="457" y="1726"/>
                    <a:pt x="496" y="1707"/>
                  </a:cubicBezTo>
                  <a:cubicBezTo>
                    <a:pt x="580" y="1664"/>
                    <a:pt x="664" y="1624"/>
                    <a:pt x="749" y="1584"/>
                  </a:cubicBezTo>
                  <a:lnTo>
                    <a:pt x="749" y="1584"/>
                  </a:lnTo>
                  <a:cubicBezTo>
                    <a:pt x="746" y="1585"/>
                    <a:pt x="742" y="1586"/>
                    <a:pt x="739" y="1588"/>
                  </a:cubicBezTo>
                  <a:lnTo>
                    <a:pt x="739" y="1588"/>
                  </a:lnTo>
                  <a:cubicBezTo>
                    <a:pt x="1032" y="1450"/>
                    <a:pt x="1334" y="1330"/>
                    <a:pt x="1627" y="1196"/>
                  </a:cubicBezTo>
                  <a:cubicBezTo>
                    <a:pt x="1994" y="1030"/>
                    <a:pt x="2370" y="890"/>
                    <a:pt x="2732" y="714"/>
                  </a:cubicBezTo>
                  <a:lnTo>
                    <a:pt x="2732" y="714"/>
                  </a:lnTo>
                  <a:cubicBezTo>
                    <a:pt x="2727" y="717"/>
                    <a:pt x="2720" y="720"/>
                    <a:pt x="2715" y="724"/>
                  </a:cubicBezTo>
                  <a:cubicBezTo>
                    <a:pt x="2837" y="664"/>
                    <a:pt x="2965" y="614"/>
                    <a:pt x="3089" y="555"/>
                  </a:cubicBezTo>
                  <a:lnTo>
                    <a:pt x="3089" y="555"/>
                  </a:lnTo>
                  <a:lnTo>
                    <a:pt x="3087" y="556"/>
                  </a:lnTo>
                  <a:cubicBezTo>
                    <a:pt x="3163" y="521"/>
                    <a:pt x="3242" y="493"/>
                    <a:pt x="3319" y="460"/>
                  </a:cubicBezTo>
                  <a:cubicBezTo>
                    <a:pt x="3328" y="456"/>
                    <a:pt x="3337" y="453"/>
                    <a:pt x="3344" y="449"/>
                  </a:cubicBezTo>
                  <a:lnTo>
                    <a:pt x="3344" y="449"/>
                  </a:lnTo>
                  <a:lnTo>
                    <a:pt x="3332" y="454"/>
                  </a:lnTo>
                  <a:lnTo>
                    <a:pt x="3332" y="454"/>
                  </a:lnTo>
                  <a:lnTo>
                    <a:pt x="3345" y="448"/>
                  </a:lnTo>
                  <a:cubicBezTo>
                    <a:pt x="3446" y="395"/>
                    <a:pt x="3495" y="278"/>
                    <a:pt x="3463" y="169"/>
                  </a:cubicBezTo>
                  <a:cubicBezTo>
                    <a:pt x="3432" y="68"/>
                    <a:pt x="3340" y="0"/>
                    <a:pt x="3236"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2"/>
            <p:cNvSpPr/>
            <p:nvPr/>
          </p:nvSpPr>
          <p:spPr>
            <a:xfrm>
              <a:off x="4656950" y="1437900"/>
              <a:ext cx="450" cy="75"/>
            </a:xfrm>
            <a:custGeom>
              <a:avLst/>
              <a:gdLst/>
              <a:ahLst/>
              <a:cxnLst/>
              <a:rect l="l" t="t" r="r" b="b"/>
              <a:pathLst>
                <a:path w="18" h="3" extrusionOk="0">
                  <a:moveTo>
                    <a:pt x="18" y="0"/>
                  </a:moveTo>
                  <a:lnTo>
                    <a:pt x="1" y="2"/>
                  </a:lnTo>
                  <a:cubicBezTo>
                    <a:pt x="4" y="2"/>
                    <a:pt x="8" y="2"/>
                    <a:pt x="12" y="1"/>
                  </a:cubicBezTo>
                  <a:lnTo>
                    <a:pt x="18" y="0"/>
                  </a:ln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2"/>
            <p:cNvSpPr/>
            <p:nvPr/>
          </p:nvSpPr>
          <p:spPr>
            <a:xfrm>
              <a:off x="4651375" y="1437425"/>
              <a:ext cx="98675" cy="15350"/>
            </a:xfrm>
            <a:custGeom>
              <a:avLst/>
              <a:gdLst/>
              <a:ahLst/>
              <a:cxnLst/>
              <a:rect l="l" t="t" r="r" b="b"/>
              <a:pathLst>
                <a:path w="3947" h="614" extrusionOk="0">
                  <a:moveTo>
                    <a:pt x="565" y="0"/>
                  </a:moveTo>
                  <a:cubicBezTo>
                    <a:pt x="522" y="1"/>
                    <a:pt x="480" y="7"/>
                    <a:pt x="437" y="9"/>
                  </a:cubicBezTo>
                  <a:cubicBezTo>
                    <a:pt x="368" y="10"/>
                    <a:pt x="303" y="14"/>
                    <a:pt x="236" y="20"/>
                  </a:cubicBezTo>
                  <a:lnTo>
                    <a:pt x="235" y="20"/>
                  </a:lnTo>
                  <a:cubicBezTo>
                    <a:pt x="106" y="34"/>
                    <a:pt x="1" y="132"/>
                    <a:pt x="6" y="266"/>
                  </a:cubicBezTo>
                  <a:cubicBezTo>
                    <a:pt x="10" y="377"/>
                    <a:pt x="103" y="484"/>
                    <a:pt x="216" y="494"/>
                  </a:cubicBezTo>
                  <a:cubicBezTo>
                    <a:pt x="222" y="495"/>
                    <a:pt x="228" y="495"/>
                    <a:pt x="234" y="495"/>
                  </a:cubicBezTo>
                  <a:cubicBezTo>
                    <a:pt x="240" y="495"/>
                    <a:pt x="246" y="495"/>
                    <a:pt x="252" y="494"/>
                  </a:cubicBezTo>
                  <a:cubicBezTo>
                    <a:pt x="281" y="492"/>
                    <a:pt x="307" y="487"/>
                    <a:pt x="334" y="484"/>
                  </a:cubicBezTo>
                  <a:lnTo>
                    <a:pt x="334" y="484"/>
                  </a:lnTo>
                  <a:cubicBezTo>
                    <a:pt x="328" y="485"/>
                    <a:pt x="324" y="486"/>
                    <a:pt x="319" y="487"/>
                  </a:cubicBezTo>
                  <a:cubicBezTo>
                    <a:pt x="364" y="483"/>
                    <a:pt x="410" y="483"/>
                    <a:pt x="455" y="481"/>
                  </a:cubicBezTo>
                  <a:cubicBezTo>
                    <a:pt x="495" y="480"/>
                    <a:pt x="535" y="477"/>
                    <a:pt x="576" y="475"/>
                  </a:cubicBezTo>
                  <a:cubicBezTo>
                    <a:pt x="646" y="478"/>
                    <a:pt x="715" y="483"/>
                    <a:pt x="785" y="485"/>
                  </a:cubicBezTo>
                  <a:cubicBezTo>
                    <a:pt x="856" y="485"/>
                    <a:pt x="926" y="482"/>
                    <a:pt x="996" y="482"/>
                  </a:cubicBezTo>
                  <a:cubicBezTo>
                    <a:pt x="1013" y="482"/>
                    <a:pt x="1031" y="482"/>
                    <a:pt x="1048" y="483"/>
                  </a:cubicBezTo>
                  <a:cubicBezTo>
                    <a:pt x="1232" y="490"/>
                    <a:pt x="1415" y="506"/>
                    <a:pt x="1598" y="523"/>
                  </a:cubicBezTo>
                  <a:cubicBezTo>
                    <a:pt x="1801" y="538"/>
                    <a:pt x="2005" y="547"/>
                    <a:pt x="2207" y="562"/>
                  </a:cubicBezTo>
                  <a:cubicBezTo>
                    <a:pt x="2416" y="577"/>
                    <a:pt x="2626" y="597"/>
                    <a:pt x="2836" y="598"/>
                  </a:cubicBezTo>
                  <a:cubicBezTo>
                    <a:pt x="3038" y="599"/>
                    <a:pt x="3238" y="598"/>
                    <a:pt x="3440" y="601"/>
                  </a:cubicBezTo>
                  <a:cubicBezTo>
                    <a:pt x="3488" y="603"/>
                    <a:pt x="3537" y="606"/>
                    <a:pt x="3587" y="610"/>
                  </a:cubicBezTo>
                  <a:cubicBezTo>
                    <a:pt x="3612" y="612"/>
                    <a:pt x="3637" y="613"/>
                    <a:pt x="3662" y="613"/>
                  </a:cubicBezTo>
                  <a:cubicBezTo>
                    <a:pt x="3685" y="613"/>
                    <a:pt x="3708" y="612"/>
                    <a:pt x="3731" y="610"/>
                  </a:cubicBezTo>
                  <a:cubicBezTo>
                    <a:pt x="3839" y="593"/>
                    <a:pt x="3910" y="503"/>
                    <a:pt x="3927" y="398"/>
                  </a:cubicBezTo>
                  <a:cubicBezTo>
                    <a:pt x="3947" y="266"/>
                    <a:pt x="3832" y="149"/>
                    <a:pt x="3705" y="137"/>
                  </a:cubicBezTo>
                  <a:cubicBezTo>
                    <a:pt x="3698" y="136"/>
                    <a:pt x="3691" y="136"/>
                    <a:pt x="3684" y="136"/>
                  </a:cubicBezTo>
                  <a:cubicBezTo>
                    <a:pt x="3672" y="136"/>
                    <a:pt x="3660" y="137"/>
                    <a:pt x="3648" y="139"/>
                  </a:cubicBezTo>
                  <a:cubicBezTo>
                    <a:pt x="3338" y="121"/>
                    <a:pt x="3028" y="128"/>
                    <a:pt x="2717" y="121"/>
                  </a:cubicBezTo>
                  <a:cubicBezTo>
                    <a:pt x="2533" y="110"/>
                    <a:pt x="2349" y="95"/>
                    <a:pt x="2165" y="84"/>
                  </a:cubicBezTo>
                  <a:cubicBezTo>
                    <a:pt x="1979" y="69"/>
                    <a:pt x="1794" y="61"/>
                    <a:pt x="1609" y="47"/>
                  </a:cubicBezTo>
                  <a:cubicBezTo>
                    <a:pt x="1436" y="32"/>
                    <a:pt x="1262" y="17"/>
                    <a:pt x="1090" y="12"/>
                  </a:cubicBezTo>
                  <a:cubicBezTo>
                    <a:pt x="1046" y="10"/>
                    <a:pt x="1002" y="9"/>
                    <a:pt x="959" y="9"/>
                  </a:cubicBezTo>
                  <a:cubicBezTo>
                    <a:pt x="912" y="9"/>
                    <a:pt x="865" y="10"/>
                    <a:pt x="818" y="10"/>
                  </a:cubicBezTo>
                  <a:cubicBezTo>
                    <a:pt x="792" y="10"/>
                    <a:pt x="765" y="10"/>
                    <a:pt x="739" y="9"/>
                  </a:cubicBezTo>
                  <a:cubicBezTo>
                    <a:pt x="681" y="6"/>
                    <a:pt x="623" y="0"/>
                    <a:pt x="56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42"/>
            <p:cNvSpPr/>
            <p:nvPr/>
          </p:nvSpPr>
          <p:spPr>
            <a:xfrm>
              <a:off x="4616650" y="1458350"/>
              <a:ext cx="152175" cy="28175"/>
            </a:xfrm>
            <a:custGeom>
              <a:avLst/>
              <a:gdLst/>
              <a:ahLst/>
              <a:cxnLst/>
              <a:rect l="l" t="t" r="r" b="b"/>
              <a:pathLst>
                <a:path w="6087" h="1127" extrusionOk="0">
                  <a:moveTo>
                    <a:pt x="5232" y="590"/>
                  </a:moveTo>
                  <a:cubicBezTo>
                    <a:pt x="5235" y="590"/>
                    <a:pt x="5238" y="590"/>
                    <a:pt x="5240" y="591"/>
                  </a:cubicBezTo>
                  <a:lnTo>
                    <a:pt x="5240" y="591"/>
                  </a:lnTo>
                  <a:cubicBezTo>
                    <a:pt x="5238" y="590"/>
                    <a:pt x="5235" y="590"/>
                    <a:pt x="5232" y="590"/>
                  </a:cubicBezTo>
                  <a:close/>
                  <a:moveTo>
                    <a:pt x="1738" y="640"/>
                  </a:moveTo>
                  <a:cubicBezTo>
                    <a:pt x="1741" y="641"/>
                    <a:pt x="1744" y="642"/>
                    <a:pt x="1747" y="642"/>
                  </a:cubicBezTo>
                  <a:cubicBezTo>
                    <a:pt x="1744" y="641"/>
                    <a:pt x="1741" y="641"/>
                    <a:pt x="1738" y="640"/>
                  </a:cubicBezTo>
                  <a:close/>
                  <a:moveTo>
                    <a:pt x="240" y="1"/>
                  </a:moveTo>
                  <a:cubicBezTo>
                    <a:pt x="119" y="1"/>
                    <a:pt x="16" y="106"/>
                    <a:pt x="7" y="226"/>
                  </a:cubicBezTo>
                  <a:cubicBezTo>
                    <a:pt x="1" y="359"/>
                    <a:pt x="102" y="463"/>
                    <a:pt x="229" y="476"/>
                  </a:cubicBezTo>
                  <a:cubicBezTo>
                    <a:pt x="402" y="493"/>
                    <a:pt x="574" y="503"/>
                    <a:pt x="747" y="525"/>
                  </a:cubicBezTo>
                  <a:lnTo>
                    <a:pt x="740" y="524"/>
                  </a:lnTo>
                  <a:lnTo>
                    <a:pt x="740" y="524"/>
                  </a:lnTo>
                  <a:cubicBezTo>
                    <a:pt x="787" y="531"/>
                    <a:pt x="835" y="537"/>
                    <a:pt x="881" y="544"/>
                  </a:cubicBezTo>
                  <a:cubicBezTo>
                    <a:pt x="917" y="550"/>
                    <a:pt x="953" y="556"/>
                    <a:pt x="989" y="557"/>
                  </a:cubicBezTo>
                  <a:cubicBezTo>
                    <a:pt x="1001" y="559"/>
                    <a:pt x="1014" y="560"/>
                    <a:pt x="1026" y="561"/>
                  </a:cubicBezTo>
                  <a:cubicBezTo>
                    <a:pt x="1074" y="568"/>
                    <a:pt x="1122" y="573"/>
                    <a:pt x="1168" y="579"/>
                  </a:cubicBezTo>
                  <a:cubicBezTo>
                    <a:pt x="1358" y="599"/>
                    <a:pt x="1547" y="619"/>
                    <a:pt x="1738" y="640"/>
                  </a:cubicBezTo>
                  <a:lnTo>
                    <a:pt x="1738" y="640"/>
                  </a:lnTo>
                  <a:cubicBezTo>
                    <a:pt x="1736" y="640"/>
                    <a:pt x="1733" y="639"/>
                    <a:pt x="1731" y="638"/>
                  </a:cubicBezTo>
                  <a:lnTo>
                    <a:pt x="1731" y="638"/>
                  </a:lnTo>
                  <a:cubicBezTo>
                    <a:pt x="1858" y="656"/>
                    <a:pt x="1987" y="672"/>
                    <a:pt x="2113" y="692"/>
                  </a:cubicBezTo>
                  <a:cubicBezTo>
                    <a:pt x="2253" y="713"/>
                    <a:pt x="2391" y="740"/>
                    <a:pt x="2532" y="759"/>
                  </a:cubicBezTo>
                  <a:cubicBezTo>
                    <a:pt x="2780" y="794"/>
                    <a:pt x="3029" y="821"/>
                    <a:pt x="3280" y="846"/>
                  </a:cubicBezTo>
                  <a:cubicBezTo>
                    <a:pt x="3530" y="873"/>
                    <a:pt x="3781" y="899"/>
                    <a:pt x="4031" y="929"/>
                  </a:cubicBezTo>
                  <a:cubicBezTo>
                    <a:pt x="4263" y="955"/>
                    <a:pt x="4495" y="977"/>
                    <a:pt x="4725" y="1005"/>
                  </a:cubicBezTo>
                  <a:lnTo>
                    <a:pt x="4694" y="1002"/>
                  </a:lnTo>
                  <a:lnTo>
                    <a:pt x="4694" y="1002"/>
                  </a:lnTo>
                  <a:cubicBezTo>
                    <a:pt x="4850" y="1022"/>
                    <a:pt x="5004" y="1037"/>
                    <a:pt x="5161" y="1055"/>
                  </a:cubicBezTo>
                  <a:lnTo>
                    <a:pt x="5130" y="1052"/>
                  </a:lnTo>
                  <a:lnTo>
                    <a:pt x="5130" y="1052"/>
                  </a:lnTo>
                  <a:cubicBezTo>
                    <a:pt x="5197" y="1061"/>
                    <a:pt x="5268" y="1068"/>
                    <a:pt x="5338" y="1077"/>
                  </a:cubicBezTo>
                  <a:lnTo>
                    <a:pt x="5306" y="1073"/>
                  </a:lnTo>
                  <a:lnTo>
                    <a:pt x="5306" y="1073"/>
                  </a:lnTo>
                  <a:cubicBezTo>
                    <a:pt x="5400" y="1087"/>
                    <a:pt x="5493" y="1106"/>
                    <a:pt x="5587" y="1116"/>
                  </a:cubicBezTo>
                  <a:lnTo>
                    <a:pt x="5612" y="1118"/>
                  </a:lnTo>
                  <a:cubicBezTo>
                    <a:pt x="5667" y="1123"/>
                    <a:pt x="5721" y="1124"/>
                    <a:pt x="5776" y="1126"/>
                  </a:cubicBezTo>
                  <a:cubicBezTo>
                    <a:pt x="5786" y="1127"/>
                    <a:pt x="5796" y="1127"/>
                    <a:pt x="5806" y="1127"/>
                  </a:cubicBezTo>
                  <a:cubicBezTo>
                    <a:pt x="5855" y="1127"/>
                    <a:pt x="5903" y="1121"/>
                    <a:pt x="5947" y="1098"/>
                  </a:cubicBezTo>
                  <a:cubicBezTo>
                    <a:pt x="6031" y="1052"/>
                    <a:pt x="6086" y="970"/>
                    <a:pt x="6082" y="873"/>
                  </a:cubicBezTo>
                  <a:cubicBezTo>
                    <a:pt x="6077" y="796"/>
                    <a:pt x="6031" y="728"/>
                    <a:pt x="5962" y="694"/>
                  </a:cubicBezTo>
                  <a:cubicBezTo>
                    <a:pt x="5942" y="683"/>
                    <a:pt x="5919" y="675"/>
                    <a:pt x="5896" y="672"/>
                  </a:cubicBezTo>
                  <a:cubicBezTo>
                    <a:pt x="5895" y="672"/>
                    <a:pt x="5893" y="671"/>
                    <a:pt x="5891" y="670"/>
                  </a:cubicBezTo>
                  <a:cubicBezTo>
                    <a:pt x="5877" y="667"/>
                    <a:pt x="5862" y="665"/>
                    <a:pt x="5848" y="665"/>
                  </a:cubicBezTo>
                  <a:cubicBezTo>
                    <a:pt x="5837" y="665"/>
                    <a:pt x="5827" y="666"/>
                    <a:pt x="5816" y="668"/>
                  </a:cubicBezTo>
                  <a:cubicBezTo>
                    <a:pt x="5786" y="665"/>
                    <a:pt x="5757" y="663"/>
                    <a:pt x="5727" y="659"/>
                  </a:cubicBezTo>
                  <a:lnTo>
                    <a:pt x="5625" y="650"/>
                  </a:lnTo>
                  <a:cubicBezTo>
                    <a:pt x="5562" y="639"/>
                    <a:pt x="5499" y="626"/>
                    <a:pt x="5436" y="616"/>
                  </a:cubicBezTo>
                  <a:cubicBezTo>
                    <a:pt x="5371" y="607"/>
                    <a:pt x="5305" y="599"/>
                    <a:pt x="5240" y="591"/>
                  </a:cubicBezTo>
                  <a:lnTo>
                    <a:pt x="5240" y="591"/>
                  </a:lnTo>
                  <a:cubicBezTo>
                    <a:pt x="5245" y="591"/>
                    <a:pt x="5249" y="592"/>
                    <a:pt x="5253" y="593"/>
                  </a:cubicBezTo>
                  <a:lnTo>
                    <a:pt x="5253" y="593"/>
                  </a:lnTo>
                  <a:cubicBezTo>
                    <a:pt x="5142" y="579"/>
                    <a:pt x="5031" y="568"/>
                    <a:pt x="4921" y="556"/>
                  </a:cubicBezTo>
                  <a:lnTo>
                    <a:pt x="4921" y="556"/>
                  </a:lnTo>
                  <a:lnTo>
                    <a:pt x="4952" y="559"/>
                  </a:lnTo>
                  <a:cubicBezTo>
                    <a:pt x="4583" y="511"/>
                    <a:pt x="4213" y="473"/>
                    <a:pt x="3843" y="428"/>
                  </a:cubicBezTo>
                  <a:cubicBezTo>
                    <a:pt x="3482" y="386"/>
                    <a:pt x="3120" y="356"/>
                    <a:pt x="2760" y="311"/>
                  </a:cubicBezTo>
                  <a:lnTo>
                    <a:pt x="2760" y="311"/>
                  </a:lnTo>
                  <a:lnTo>
                    <a:pt x="2766" y="312"/>
                  </a:lnTo>
                  <a:cubicBezTo>
                    <a:pt x="2477" y="272"/>
                    <a:pt x="2192" y="224"/>
                    <a:pt x="1904" y="184"/>
                  </a:cubicBezTo>
                  <a:cubicBezTo>
                    <a:pt x="1620" y="145"/>
                    <a:pt x="1336" y="122"/>
                    <a:pt x="1050" y="87"/>
                  </a:cubicBezTo>
                  <a:lnTo>
                    <a:pt x="1048" y="87"/>
                  </a:lnTo>
                  <a:cubicBezTo>
                    <a:pt x="1036" y="85"/>
                    <a:pt x="1024" y="84"/>
                    <a:pt x="1011" y="83"/>
                  </a:cubicBezTo>
                  <a:cubicBezTo>
                    <a:pt x="1005" y="82"/>
                    <a:pt x="999" y="81"/>
                    <a:pt x="993" y="80"/>
                  </a:cubicBezTo>
                  <a:cubicBezTo>
                    <a:pt x="831" y="59"/>
                    <a:pt x="673" y="41"/>
                    <a:pt x="510" y="23"/>
                  </a:cubicBezTo>
                  <a:cubicBezTo>
                    <a:pt x="428" y="14"/>
                    <a:pt x="343" y="12"/>
                    <a:pt x="258" y="2"/>
                  </a:cubicBezTo>
                  <a:cubicBezTo>
                    <a:pt x="252" y="1"/>
                    <a:pt x="246" y="1"/>
                    <a:pt x="240"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2"/>
            <p:cNvSpPr/>
            <p:nvPr/>
          </p:nvSpPr>
          <p:spPr>
            <a:xfrm>
              <a:off x="4600900" y="1476175"/>
              <a:ext cx="181450" cy="44650"/>
            </a:xfrm>
            <a:custGeom>
              <a:avLst/>
              <a:gdLst/>
              <a:ahLst/>
              <a:cxnLst/>
              <a:rect l="l" t="t" r="r" b="b"/>
              <a:pathLst>
                <a:path w="7258" h="1786" extrusionOk="0">
                  <a:moveTo>
                    <a:pt x="304" y="1"/>
                  </a:moveTo>
                  <a:cubicBezTo>
                    <a:pt x="279" y="1"/>
                    <a:pt x="254" y="1"/>
                    <a:pt x="229" y="2"/>
                  </a:cubicBezTo>
                  <a:cubicBezTo>
                    <a:pt x="98" y="12"/>
                    <a:pt x="0" y="126"/>
                    <a:pt x="10" y="257"/>
                  </a:cubicBezTo>
                  <a:cubicBezTo>
                    <a:pt x="19" y="382"/>
                    <a:pt x="123" y="477"/>
                    <a:pt x="247" y="477"/>
                  </a:cubicBezTo>
                  <a:cubicBezTo>
                    <a:pt x="252" y="477"/>
                    <a:pt x="258" y="477"/>
                    <a:pt x="264" y="477"/>
                  </a:cubicBezTo>
                  <a:cubicBezTo>
                    <a:pt x="277" y="477"/>
                    <a:pt x="291" y="475"/>
                    <a:pt x="303" y="475"/>
                  </a:cubicBezTo>
                  <a:cubicBezTo>
                    <a:pt x="377" y="478"/>
                    <a:pt x="451" y="484"/>
                    <a:pt x="525" y="493"/>
                  </a:cubicBezTo>
                  <a:lnTo>
                    <a:pt x="516" y="492"/>
                  </a:lnTo>
                  <a:lnTo>
                    <a:pt x="516" y="492"/>
                  </a:lnTo>
                  <a:cubicBezTo>
                    <a:pt x="640" y="509"/>
                    <a:pt x="758" y="536"/>
                    <a:pt x="879" y="558"/>
                  </a:cubicBezTo>
                  <a:cubicBezTo>
                    <a:pt x="1093" y="598"/>
                    <a:pt x="1309" y="625"/>
                    <a:pt x="1524" y="662"/>
                  </a:cubicBezTo>
                  <a:cubicBezTo>
                    <a:pt x="1976" y="744"/>
                    <a:pt x="2425" y="828"/>
                    <a:pt x="2873" y="928"/>
                  </a:cubicBezTo>
                  <a:cubicBezTo>
                    <a:pt x="3333" y="1032"/>
                    <a:pt x="3801" y="1102"/>
                    <a:pt x="4263" y="1207"/>
                  </a:cubicBezTo>
                  <a:cubicBezTo>
                    <a:pt x="4499" y="1260"/>
                    <a:pt x="4735" y="1321"/>
                    <a:pt x="4971" y="1376"/>
                  </a:cubicBezTo>
                  <a:cubicBezTo>
                    <a:pt x="5212" y="1431"/>
                    <a:pt x="5450" y="1480"/>
                    <a:pt x="5692" y="1527"/>
                  </a:cubicBezTo>
                  <a:cubicBezTo>
                    <a:pt x="6116" y="1613"/>
                    <a:pt x="6539" y="1696"/>
                    <a:pt x="6962" y="1782"/>
                  </a:cubicBezTo>
                  <a:cubicBezTo>
                    <a:pt x="6970" y="1783"/>
                    <a:pt x="6977" y="1784"/>
                    <a:pt x="6986" y="1785"/>
                  </a:cubicBezTo>
                  <a:cubicBezTo>
                    <a:pt x="6992" y="1785"/>
                    <a:pt x="6999" y="1786"/>
                    <a:pt x="7006" y="1786"/>
                  </a:cubicBezTo>
                  <a:cubicBezTo>
                    <a:pt x="7122" y="1786"/>
                    <a:pt x="7223" y="1700"/>
                    <a:pt x="7240" y="1583"/>
                  </a:cubicBezTo>
                  <a:cubicBezTo>
                    <a:pt x="7258" y="1459"/>
                    <a:pt x="7178" y="1342"/>
                    <a:pt x="7055" y="1316"/>
                  </a:cubicBezTo>
                  <a:lnTo>
                    <a:pt x="7056" y="1316"/>
                  </a:lnTo>
                  <a:cubicBezTo>
                    <a:pt x="6320" y="1168"/>
                    <a:pt x="5581" y="1036"/>
                    <a:pt x="4853" y="860"/>
                  </a:cubicBezTo>
                  <a:cubicBezTo>
                    <a:pt x="4625" y="806"/>
                    <a:pt x="4398" y="749"/>
                    <a:pt x="4169" y="701"/>
                  </a:cubicBezTo>
                  <a:cubicBezTo>
                    <a:pt x="3938" y="654"/>
                    <a:pt x="3709" y="615"/>
                    <a:pt x="3479" y="570"/>
                  </a:cubicBezTo>
                  <a:cubicBezTo>
                    <a:pt x="3021" y="482"/>
                    <a:pt x="2564" y="374"/>
                    <a:pt x="2103" y="285"/>
                  </a:cubicBezTo>
                  <a:cubicBezTo>
                    <a:pt x="1875" y="243"/>
                    <a:pt x="1646" y="202"/>
                    <a:pt x="1417" y="164"/>
                  </a:cubicBezTo>
                  <a:cubicBezTo>
                    <a:pt x="1222" y="131"/>
                    <a:pt x="1023" y="107"/>
                    <a:pt x="828" y="66"/>
                  </a:cubicBezTo>
                  <a:cubicBezTo>
                    <a:pt x="719" y="44"/>
                    <a:pt x="610" y="26"/>
                    <a:pt x="500" y="14"/>
                  </a:cubicBezTo>
                  <a:cubicBezTo>
                    <a:pt x="435" y="5"/>
                    <a:pt x="369" y="1"/>
                    <a:pt x="304"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2"/>
            <p:cNvSpPr/>
            <p:nvPr/>
          </p:nvSpPr>
          <p:spPr>
            <a:xfrm>
              <a:off x="4145475" y="1574325"/>
              <a:ext cx="139150" cy="72100"/>
            </a:xfrm>
            <a:custGeom>
              <a:avLst/>
              <a:gdLst/>
              <a:ahLst/>
              <a:cxnLst/>
              <a:rect l="l" t="t" r="r" b="b"/>
              <a:pathLst>
                <a:path w="5566" h="2884" extrusionOk="0">
                  <a:moveTo>
                    <a:pt x="2844" y="854"/>
                  </a:moveTo>
                  <a:cubicBezTo>
                    <a:pt x="2904" y="914"/>
                    <a:pt x="2962" y="975"/>
                    <a:pt x="3024" y="1031"/>
                  </a:cubicBezTo>
                  <a:cubicBezTo>
                    <a:pt x="3207" y="1199"/>
                    <a:pt x="3393" y="1368"/>
                    <a:pt x="3582" y="1530"/>
                  </a:cubicBezTo>
                  <a:cubicBezTo>
                    <a:pt x="3788" y="1707"/>
                    <a:pt x="4016" y="1857"/>
                    <a:pt x="4235" y="2020"/>
                  </a:cubicBezTo>
                  <a:cubicBezTo>
                    <a:pt x="4399" y="2142"/>
                    <a:pt x="4558" y="2270"/>
                    <a:pt x="4726" y="2386"/>
                  </a:cubicBezTo>
                  <a:cubicBezTo>
                    <a:pt x="4704" y="2381"/>
                    <a:pt x="4679" y="2377"/>
                    <a:pt x="4656" y="2370"/>
                  </a:cubicBezTo>
                  <a:cubicBezTo>
                    <a:pt x="4561" y="2341"/>
                    <a:pt x="4467" y="2305"/>
                    <a:pt x="4375" y="2265"/>
                  </a:cubicBezTo>
                  <a:cubicBezTo>
                    <a:pt x="4190" y="2176"/>
                    <a:pt x="4011" y="2080"/>
                    <a:pt x="3835" y="1974"/>
                  </a:cubicBezTo>
                  <a:cubicBezTo>
                    <a:pt x="3707" y="1890"/>
                    <a:pt x="3581" y="1800"/>
                    <a:pt x="3460" y="1704"/>
                  </a:cubicBezTo>
                  <a:cubicBezTo>
                    <a:pt x="3291" y="1557"/>
                    <a:pt x="3128" y="1404"/>
                    <a:pt x="2961" y="1256"/>
                  </a:cubicBezTo>
                  <a:cubicBezTo>
                    <a:pt x="2812" y="1123"/>
                    <a:pt x="2659" y="998"/>
                    <a:pt x="2511" y="866"/>
                  </a:cubicBezTo>
                  <a:cubicBezTo>
                    <a:pt x="2622" y="861"/>
                    <a:pt x="2734" y="858"/>
                    <a:pt x="2844" y="854"/>
                  </a:cubicBezTo>
                  <a:close/>
                  <a:moveTo>
                    <a:pt x="4545" y="0"/>
                  </a:moveTo>
                  <a:cubicBezTo>
                    <a:pt x="4515" y="0"/>
                    <a:pt x="4485" y="3"/>
                    <a:pt x="4455" y="8"/>
                  </a:cubicBezTo>
                  <a:cubicBezTo>
                    <a:pt x="4347" y="21"/>
                    <a:pt x="4239" y="41"/>
                    <a:pt x="4130" y="47"/>
                  </a:cubicBezTo>
                  <a:cubicBezTo>
                    <a:pt x="3774" y="71"/>
                    <a:pt x="3418" y="120"/>
                    <a:pt x="3061" y="143"/>
                  </a:cubicBezTo>
                  <a:cubicBezTo>
                    <a:pt x="3041" y="144"/>
                    <a:pt x="3020" y="144"/>
                    <a:pt x="3000" y="144"/>
                  </a:cubicBezTo>
                  <a:cubicBezTo>
                    <a:pt x="2931" y="144"/>
                    <a:pt x="2862" y="141"/>
                    <a:pt x="2794" y="140"/>
                  </a:cubicBezTo>
                  <a:cubicBezTo>
                    <a:pt x="2792" y="138"/>
                    <a:pt x="2789" y="136"/>
                    <a:pt x="2787" y="135"/>
                  </a:cubicBezTo>
                  <a:cubicBezTo>
                    <a:pt x="2742" y="93"/>
                    <a:pt x="2684" y="72"/>
                    <a:pt x="2627" y="72"/>
                  </a:cubicBezTo>
                  <a:cubicBezTo>
                    <a:pt x="2569" y="72"/>
                    <a:pt x="2510" y="94"/>
                    <a:pt x="2464" y="137"/>
                  </a:cubicBezTo>
                  <a:cubicBezTo>
                    <a:pt x="2460" y="137"/>
                    <a:pt x="2456" y="137"/>
                    <a:pt x="2452" y="137"/>
                  </a:cubicBezTo>
                  <a:cubicBezTo>
                    <a:pt x="2444" y="137"/>
                    <a:pt x="2436" y="137"/>
                    <a:pt x="2427" y="137"/>
                  </a:cubicBezTo>
                  <a:cubicBezTo>
                    <a:pt x="2327" y="132"/>
                    <a:pt x="2223" y="121"/>
                    <a:pt x="2120" y="121"/>
                  </a:cubicBezTo>
                  <a:cubicBezTo>
                    <a:pt x="2084" y="121"/>
                    <a:pt x="2049" y="122"/>
                    <a:pt x="2013" y="126"/>
                  </a:cubicBezTo>
                  <a:cubicBezTo>
                    <a:pt x="1904" y="135"/>
                    <a:pt x="1797" y="159"/>
                    <a:pt x="1688" y="180"/>
                  </a:cubicBezTo>
                  <a:cubicBezTo>
                    <a:pt x="1661" y="172"/>
                    <a:pt x="1633" y="167"/>
                    <a:pt x="1605" y="167"/>
                  </a:cubicBezTo>
                  <a:cubicBezTo>
                    <a:pt x="1578" y="167"/>
                    <a:pt x="1551" y="172"/>
                    <a:pt x="1526" y="184"/>
                  </a:cubicBezTo>
                  <a:cubicBezTo>
                    <a:pt x="1512" y="191"/>
                    <a:pt x="1499" y="199"/>
                    <a:pt x="1487" y="209"/>
                  </a:cubicBezTo>
                  <a:cubicBezTo>
                    <a:pt x="1480" y="210"/>
                    <a:pt x="1474" y="211"/>
                    <a:pt x="1468" y="212"/>
                  </a:cubicBezTo>
                  <a:cubicBezTo>
                    <a:pt x="1422" y="214"/>
                    <a:pt x="1376" y="215"/>
                    <a:pt x="1330" y="215"/>
                  </a:cubicBezTo>
                  <a:cubicBezTo>
                    <a:pt x="1314" y="215"/>
                    <a:pt x="1297" y="215"/>
                    <a:pt x="1280" y="214"/>
                  </a:cubicBezTo>
                  <a:cubicBezTo>
                    <a:pt x="1107" y="197"/>
                    <a:pt x="938" y="169"/>
                    <a:pt x="767" y="149"/>
                  </a:cubicBezTo>
                  <a:cubicBezTo>
                    <a:pt x="686" y="139"/>
                    <a:pt x="603" y="129"/>
                    <a:pt x="523" y="118"/>
                  </a:cubicBezTo>
                  <a:cubicBezTo>
                    <a:pt x="455" y="107"/>
                    <a:pt x="382" y="91"/>
                    <a:pt x="311" y="91"/>
                  </a:cubicBezTo>
                  <a:cubicBezTo>
                    <a:pt x="280" y="91"/>
                    <a:pt x="250" y="94"/>
                    <a:pt x="221" y="101"/>
                  </a:cubicBezTo>
                  <a:cubicBezTo>
                    <a:pt x="98" y="133"/>
                    <a:pt x="0" y="251"/>
                    <a:pt x="17" y="381"/>
                  </a:cubicBezTo>
                  <a:cubicBezTo>
                    <a:pt x="32" y="496"/>
                    <a:pt x="126" y="586"/>
                    <a:pt x="242" y="595"/>
                  </a:cubicBezTo>
                  <a:lnTo>
                    <a:pt x="253" y="595"/>
                  </a:lnTo>
                  <a:cubicBezTo>
                    <a:pt x="257" y="596"/>
                    <a:pt x="261" y="596"/>
                    <a:pt x="265" y="596"/>
                  </a:cubicBezTo>
                  <a:cubicBezTo>
                    <a:pt x="298" y="596"/>
                    <a:pt x="330" y="587"/>
                    <a:pt x="359" y="573"/>
                  </a:cubicBezTo>
                  <a:lnTo>
                    <a:pt x="575" y="601"/>
                  </a:lnTo>
                  <a:cubicBezTo>
                    <a:pt x="582" y="651"/>
                    <a:pt x="605" y="699"/>
                    <a:pt x="640" y="736"/>
                  </a:cubicBezTo>
                  <a:cubicBezTo>
                    <a:pt x="660" y="756"/>
                    <a:pt x="681" y="775"/>
                    <a:pt x="703" y="794"/>
                  </a:cubicBezTo>
                  <a:cubicBezTo>
                    <a:pt x="760" y="836"/>
                    <a:pt x="830" y="851"/>
                    <a:pt x="901" y="858"/>
                  </a:cubicBezTo>
                  <a:cubicBezTo>
                    <a:pt x="943" y="861"/>
                    <a:pt x="985" y="864"/>
                    <a:pt x="1026" y="866"/>
                  </a:cubicBezTo>
                  <a:cubicBezTo>
                    <a:pt x="1091" y="871"/>
                    <a:pt x="1155" y="872"/>
                    <a:pt x="1219" y="872"/>
                  </a:cubicBezTo>
                  <a:cubicBezTo>
                    <a:pt x="1263" y="872"/>
                    <a:pt x="1307" y="871"/>
                    <a:pt x="1351" y="871"/>
                  </a:cubicBezTo>
                  <a:cubicBezTo>
                    <a:pt x="1464" y="871"/>
                    <a:pt x="1577" y="874"/>
                    <a:pt x="1692" y="876"/>
                  </a:cubicBezTo>
                  <a:cubicBezTo>
                    <a:pt x="1733" y="876"/>
                    <a:pt x="1772" y="876"/>
                    <a:pt x="1812" y="874"/>
                  </a:cubicBezTo>
                  <a:cubicBezTo>
                    <a:pt x="2003" y="1048"/>
                    <a:pt x="2192" y="1225"/>
                    <a:pt x="2389" y="1390"/>
                  </a:cubicBezTo>
                  <a:cubicBezTo>
                    <a:pt x="2545" y="1520"/>
                    <a:pt x="2696" y="1652"/>
                    <a:pt x="2844" y="1787"/>
                  </a:cubicBezTo>
                  <a:cubicBezTo>
                    <a:pt x="2980" y="1912"/>
                    <a:pt x="3115" y="2036"/>
                    <a:pt x="3258" y="2150"/>
                  </a:cubicBezTo>
                  <a:cubicBezTo>
                    <a:pt x="3399" y="2260"/>
                    <a:pt x="3547" y="2361"/>
                    <a:pt x="3702" y="2448"/>
                  </a:cubicBezTo>
                  <a:cubicBezTo>
                    <a:pt x="3859" y="2542"/>
                    <a:pt x="4022" y="2627"/>
                    <a:pt x="4190" y="2702"/>
                  </a:cubicBezTo>
                  <a:cubicBezTo>
                    <a:pt x="4332" y="2764"/>
                    <a:pt x="4478" y="2819"/>
                    <a:pt x="4629" y="2853"/>
                  </a:cubicBezTo>
                  <a:cubicBezTo>
                    <a:pt x="4670" y="2862"/>
                    <a:pt x="4712" y="2871"/>
                    <a:pt x="4754" y="2876"/>
                  </a:cubicBezTo>
                  <a:cubicBezTo>
                    <a:pt x="4760" y="2876"/>
                    <a:pt x="4765" y="2877"/>
                    <a:pt x="4769" y="2877"/>
                  </a:cubicBezTo>
                  <a:cubicBezTo>
                    <a:pt x="4804" y="2879"/>
                    <a:pt x="4839" y="2879"/>
                    <a:pt x="4875" y="2880"/>
                  </a:cubicBezTo>
                  <a:lnTo>
                    <a:pt x="4866" y="2880"/>
                  </a:lnTo>
                  <a:cubicBezTo>
                    <a:pt x="4900" y="2882"/>
                    <a:pt x="4932" y="2884"/>
                    <a:pt x="4966" y="2884"/>
                  </a:cubicBezTo>
                  <a:cubicBezTo>
                    <a:pt x="4973" y="2884"/>
                    <a:pt x="4981" y="2884"/>
                    <a:pt x="4989" y="2883"/>
                  </a:cubicBezTo>
                  <a:cubicBezTo>
                    <a:pt x="5107" y="2879"/>
                    <a:pt x="5200" y="2784"/>
                    <a:pt x="5213" y="2669"/>
                  </a:cubicBezTo>
                  <a:cubicBezTo>
                    <a:pt x="5241" y="2682"/>
                    <a:pt x="5271" y="2690"/>
                    <a:pt x="5300" y="2693"/>
                  </a:cubicBezTo>
                  <a:cubicBezTo>
                    <a:pt x="5311" y="2694"/>
                    <a:pt x="5321" y="2694"/>
                    <a:pt x="5331" y="2694"/>
                  </a:cubicBezTo>
                  <a:cubicBezTo>
                    <a:pt x="5460" y="2686"/>
                    <a:pt x="5565" y="2582"/>
                    <a:pt x="5561" y="2450"/>
                  </a:cubicBezTo>
                  <a:cubicBezTo>
                    <a:pt x="5558" y="2345"/>
                    <a:pt x="5486" y="2253"/>
                    <a:pt x="5384" y="2226"/>
                  </a:cubicBezTo>
                  <a:lnTo>
                    <a:pt x="5376" y="2222"/>
                  </a:lnTo>
                  <a:lnTo>
                    <a:pt x="5374" y="2220"/>
                  </a:lnTo>
                  <a:cubicBezTo>
                    <a:pt x="5281" y="2177"/>
                    <a:pt x="5190" y="2127"/>
                    <a:pt x="5103" y="2074"/>
                  </a:cubicBezTo>
                  <a:lnTo>
                    <a:pt x="5103" y="2074"/>
                  </a:lnTo>
                  <a:cubicBezTo>
                    <a:pt x="5111" y="2080"/>
                    <a:pt x="5121" y="2085"/>
                    <a:pt x="5129" y="2091"/>
                  </a:cubicBezTo>
                  <a:cubicBezTo>
                    <a:pt x="5103" y="2075"/>
                    <a:pt x="5079" y="2059"/>
                    <a:pt x="5053" y="2043"/>
                  </a:cubicBezTo>
                  <a:cubicBezTo>
                    <a:pt x="4862" y="1923"/>
                    <a:pt x="4692" y="1771"/>
                    <a:pt x="4510" y="1635"/>
                  </a:cubicBezTo>
                  <a:cubicBezTo>
                    <a:pt x="4325" y="1496"/>
                    <a:pt x="4130" y="1363"/>
                    <a:pt x="3948" y="1218"/>
                  </a:cubicBezTo>
                  <a:cubicBezTo>
                    <a:pt x="3804" y="1095"/>
                    <a:pt x="3663" y="967"/>
                    <a:pt x="3521" y="839"/>
                  </a:cubicBezTo>
                  <a:cubicBezTo>
                    <a:pt x="3598" y="837"/>
                    <a:pt x="3675" y="837"/>
                    <a:pt x="3751" y="833"/>
                  </a:cubicBezTo>
                  <a:cubicBezTo>
                    <a:pt x="3973" y="818"/>
                    <a:pt x="4192" y="800"/>
                    <a:pt x="4413" y="789"/>
                  </a:cubicBezTo>
                  <a:cubicBezTo>
                    <a:pt x="4531" y="781"/>
                    <a:pt x="4645" y="757"/>
                    <a:pt x="4762" y="742"/>
                  </a:cubicBezTo>
                  <a:cubicBezTo>
                    <a:pt x="4810" y="737"/>
                    <a:pt x="4859" y="735"/>
                    <a:pt x="4907" y="728"/>
                  </a:cubicBezTo>
                  <a:cubicBezTo>
                    <a:pt x="5036" y="712"/>
                    <a:pt x="5126" y="594"/>
                    <a:pt x="5111" y="467"/>
                  </a:cubicBezTo>
                  <a:cubicBezTo>
                    <a:pt x="5097" y="346"/>
                    <a:pt x="4996" y="257"/>
                    <a:pt x="4878" y="257"/>
                  </a:cubicBezTo>
                  <a:cubicBezTo>
                    <a:pt x="4869" y="257"/>
                    <a:pt x="4861" y="258"/>
                    <a:pt x="4853" y="259"/>
                  </a:cubicBezTo>
                  <a:cubicBezTo>
                    <a:pt x="4839" y="260"/>
                    <a:pt x="4825" y="262"/>
                    <a:pt x="4811" y="263"/>
                  </a:cubicBezTo>
                  <a:cubicBezTo>
                    <a:pt x="4821" y="164"/>
                    <a:pt x="4768" y="57"/>
                    <a:pt x="4671" y="21"/>
                  </a:cubicBezTo>
                  <a:cubicBezTo>
                    <a:pt x="4629" y="6"/>
                    <a:pt x="4587" y="0"/>
                    <a:pt x="454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2"/>
            <p:cNvSpPr/>
            <p:nvPr/>
          </p:nvSpPr>
          <p:spPr>
            <a:xfrm>
              <a:off x="3946575" y="1490425"/>
              <a:ext cx="25625" cy="42100"/>
            </a:xfrm>
            <a:custGeom>
              <a:avLst/>
              <a:gdLst/>
              <a:ahLst/>
              <a:cxnLst/>
              <a:rect l="l" t="t" r="r" b="b"/>
              <a:pathLst>
                <a:path w="1025" h="1684" extrusionOk="0">
                  <a:moveTo>
                    <a:pt x="903" y="970"/>
                  </a:moveTo>
                  <a:cubicBezTo>
                    <a:pt x="900" y="976"/>
                    <a:pt x="897" y="982"/>
                    <a:pt x="894" y="988"/>
                  </a:cubicBezTo>
                  <a:lnTo>
                    <a:pt x="894" y="988"/>
                  </a:lnTo>
                  <a:cubicBezTo>
                    <a:pt x="897" y="982"/>
                    <a:pt x="900" y="976"/>
                    <a:pt x="903" y="970"/>
                  </a:cubicBezTo>
                  <a:close/>
                  <a:moveTo>
                    <a:pt x="935" y="0"/>
                  </a:moveTo>
                  <a:cubicBezTo>
                    <a:pt x="916" y="30"/>
                    <a:pt x="898" y="59"/>
                    <a:pt x="879" y="88"/>
                  </a:cubicBezTo>
                  <a:cubicBezTo>
                    <a:pt x="822" y="169"/>
                    <a:pt x="766" y="252"/>
                    <a:pt x="707" y="332"/>
                  </a:cubicBezTo>
                  <a:cubicBezTo>
                    <a:pt x="668" y="385"/>
                    <a:pt x="615" y="426"/>
                    <a:pt x="553" y="450"/>
                  </a:cubicBezTo>
                  <a:cubicBezTo>
                    <a:pt x="550" y="488"/>
                    <a:pt x="549" y="525"/>
                    <a:pt x="548" y="562"/>
                  </a:cubicBezTo>
                  <a:cubicBezTo>
                    <a:pt x="548" y="571"/>
                    <a:pt x="545" y="580"/>
                    <a:pt x="544" y="590"/>
                  </a:cubicBezTo>
                  <a:cubicBezTo>
                    <a:pt x="541" y="602"/>
                    <a:pt x="538" y="615"/>
                    <a:pt x="535" y="628"/>
                  </a:cubicBezTo>
                  <a:cubicBezTo>
                    <a:pt x="517" y="678"/>
                    <a:pt x="493" y="730"/>
                    <a:pt x="470" y="780"/>
                  </a:cubicBezTo>
                  <a:cubicBezTo>
                    <a:pt x="474" y="770"/>
                    <a:pt x="480" y="760"/>
                    <a:pt x="483" y="751"/>
                  </a:cubicBezTo>
                  <a:lnTo>
                    <a:pt x="483" y="751"/>
                  </a:lnTo>
                  <a:cubicBezTo>
                    <a:pt x="468" y="784"/>
                    <a:pt x="452" y="817"/>
                    <a:pt x="436" y="850"/>
                  </a:cubicBezTo>
                  <a:cubicBezTo>
                    <a:pt x="411" y="906"/>
                    <a:pt x="382" y="960"/>
                    <a:pt x="350" y="1013"/>
                  </a:cubicBezTo>
                  <a:cubicBezTo>
                    <a:pt x="313" y="1068"/>
                    <a:pt x="273" y="1118"/>
                    <a:pt x="233" y="1168"/>
                  </a:cubicBezTo>
                  <a:cubicBezTo>
                    <a:pt x="219" y="1185"/>
                    <a:pt x="204" y="1201"/>
                    <a:pt x="187" y="1216"/>
                  </a:cubicBezTo>
                  <a:lnTo>
                    <a:pt x="165" y="1234"/>
                  </a:lnTo>
                  <a:cubicBezTo>
                    <a:pt x="161" y="1238"/>
                    <a:pt x="156" y="1241"/>
                    <a:pt x="149" y="1243"/>
                  </a:cubicBezTo>
                  <a:cubicBezTo>
                    <a:pt x="35" y="1307"/>
                    <a:pt x="0" y="1458"/>
                    <a:pt x="65" y="1568"/>
                  </a:cubicBezTo>
                  <a:cubicBezTo>
                    <a:pt x="103" y="1633"/>
                    <a:pt x="170" y="1675"/>
                    <a:pt x="245" y="1682"/>
                  </a:cubicBezTo>
                  <a:cubicBezTo>
                    <a:pt x="254" y="1683"/>
                    <a:pt x="262" y="1684"/>
                    <a:pt x="270" y="1684"/>
                  </a:cubicBezTo>
                  <a:cubicBezTo>
                    <a:pt x="312" y="1684"/>
                    <a:pt x="353" y="1673"/>
                    <a:pt x="389" y="1652"/>
                  </a:cubicBezTo>
                  <a:cubicBezTo>
                    <a:pt x="537" y="1567"/>
                    <a:pt x="644" y="1422"/>
                    <a:pt x="739" y="1283"/>
                  </a:cubicBezTo>
                  <a:cubicBezTo>
                    <a:pt x="802" y="1190"/>
                    <a:pt x="847" y="1089"/>
                    <a:pt x="894" y="988"/>
                  </a:cubicBezTo>
                  <a:lnTo>
                    <a:pt x="894" y="988"/>
                  </a:lnTo>
                  <a:cubicBezTo>
                    <a:pt x="893" y="992"/>
                    <a:pt x="891" y="995"/>
                    <a:pt x="889" y="998"/>
                  </a:cubicBezTo>
                  <a:cubicBezTo>
                    <a:pt x="928" y="913"/>
                    <a:pt x="970" y="825"/>
                    <a:pt x="995" y="733"/>
                  </a:cubicBezTo>
                  <a:cubicBezTo>
                    <a:pt x="1006" y="696"/>
                    <a:pt x="1013" y="657"/>
                    <a:pt x="1017" y="618"/>
                  </a:cubicBezTo>
                  <a:cubicBezTo>
                    <a:pt x="1023" y="580"/>
                    <a:pt x="1020" y="542"/>
                    <a:pt x="1021" y="503"/>
                  </a:cubicBezTo>
                  <a:lnTo>
                    <a:pt x="1021" y="503"/>
                  </a:lnTo>
                  <a:cubicBezTo>
                    <a:pt x="1021" y="510"/>
                    <a:pt x="1020" y="516"/>
                    <a:pt x="1019" y="522"/>
                  </a:cubicBezTo>
                  <a:cubicBezTo>
                    <a:pt x="1020" y="515"/>
                    <a:pt x="1020" y="509"/>
                    <a:pt x="1021" y="502"/>
                  </a:cubicBezTo>
                  <a:lnTo>
                    <a:pt x="1021" y="502"/>
                  </a:lnTo>
                  <a:cubicBezTo>
                    <a:pt x="1021" y="503"/>
                    <a:pt x="1021" y="503"/>
                    <a:pt x="1021" y="503"/>
                  </a:cubicBezTo>
                  <a:lnTo>
                    <a:pt x="1021" y="503"/>
                  </a:lnTo>
                  <a:cubicBezTo>
                    <a:pt x="1021" y="502"/>
                    <a:pt x="1021" y="501"/>
                    <a:pt x="1021" y="500"/>
                  </a:cubicBezTo>
                  <a:lnTo>
                    <a:pt x="1021" y="500"/>
                  </a:lnTo>
                  <a:cubicBezTo>
                    <a:pt x="1021" y="501"/>
                    <a:pt x="1021" y="501"/>
                    <a:pt x="1021" y="502"/>
                  </a:cubicBezTo>
                  <a:lnTo>
                    <a:pt x="1021" y="502"/>
                  </a:lnTo>
                  <a:cubicBezTo>
                    <a:pt x="1021" y="499"/>
                    <a:pt x="1021" y="496"/>
                    <a:pt x="1021" y="492"/>
                  </a:cubicBezTo>
                  <a:lnTo>
                    <a:pt x="1021" y="492"/>
                  </a:lnTo>
                  <a:cubicBezTo>
                    <a:pt x="1021" y="495"/>
                    <a:pt x="1021" y="497"/>
                    <a:pt x="1021" y="500"/>
                  </a:cubicBezTo>
                  <a:lnTo>
                    <a:pt x="1021" y="500"/>
                  </a:lnTo>
                  <a:cubicBezTo>
                    <a:pt x="1025" y="453"/>
                    <a:pt x="1025" y="406"/>
                    <a:pt x="1021" y="358"/>
                  </a:cubicBezTo>
                  <a:cubicBezTo>
                    <a:pt x="1014" y="298"/>
                    <a:pt x="999" y="241"/>
                    <a:pt x="989" y="182"/>
                  </a:cubicBezTo>
                  <a:lnTo>
                    <a:pt x="989" y="182"/>
                  </a:lnTo>
                  <a:cubicBezTo>
                    <a:pt x="990" y="192"/>
                    <a:pt x="992" y="203"/>
                    <a:pt x="993" y="213"/>
                  </a:cubicBezTo>
                  <a:cubicBezTo>
                    <a:pt x="984" y="164"/>
                    <a:pt x="972" y="117"/>
                    <a:pt x="955" y="71"/>
                  </a:cubicBezTo>
                  <a:cubicBezTo>
                    <a:pt x="951" y="56"/>
                    <a:pt x="944" y="42"/>
                    <a:pt x="938" y="28"/>
                  </a:cubicBezTo>
                  <a:cubicBezTo>
                    <a:pt x="938" y="19"/>
                    <a:pt x="937" y="10"/>
                    <a:pt x="935"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2"/>
            <p:cNvSpPr/>
            <p:nvPr/>
          </p:nvSpPr>
          <p:spPr>
            <a:xfrm>
              <a:off x="4046825" y="1522675"/>
              <a:ext cx="12500" cy="11850"/>
            </a:xfrm>
            <a:custGeom>
              <a:avLst/>
              <a:gdLst/>
              <a:ahLst/>
              <a:cxnLst/>
              <a:rect l="l" t="t" r="r" b="b"/>
              <a:pathLst>
                <a:path w="500" h="474" extrusionOk="0">
                  <a:moveTo>
                    <a:pt x="251" y="0"/>
                  </a:moveTo>
                  <a:cubicBezTo>
                    <a:pt x="131" y="0"/>
                    <a:pt x="29" y="89"/>
                    <a:pt x="14" y="211"/>
                  </a:cubicBezTo>
                  <a:cubicBezTo>
                    <a:pt x="0" y="338"/>
                    <a:pt x="94" y="460"/>
                    <a:pt x="223" y="473"/>
                  </a:cubicBezTo>
                  <a:cubicBezTo>
                    <a:pt x="232" y="474"/>
                    <a:pt x="240" y="474"/>
                    <a:pt x="249" y="474"/>
                  </a:cubicBezTo>
                  <a:cubicBezTo>
                    <a:pt x="368" y="474"/>
                    <a:pt x="471" y="385"/>
                    <a:pt x="485" y="264"/>
                  </a:cubicBezTo>
                  <a:cubicBezTo>
                    <a:pt x="500" y="137"/>
                    <a:pt x="405" y="14"/>
                    <a:pt x="276" y="2"/>
                  </a:cubicBezTo>
                  <a:cubicBezTo>
                    <a:pt x="267" y="1"/>
                    <a:pt x="259" y="0"/>
                    <a:pt x="251"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42"/>
            <p:cNvSpPr/>
            <p:nvPr/>
          </p:nvSpPr>
          <p:spPr>
            <a:xfrm>
              <a:off x="4054900" y="1506200"/>
              <a:ext cx="12500" cy="11900"/>
            </a:xfrm>
            <a:custGeom>
              <a:avLst/>
              <a:gdLst/>
              <a:ahLst/>
              <a:cxnLst/>
              <a:rect l="l" t="t" r="r" b="b"/>
              <a:pathLst>
                <a:path w="500" h="476" extrusionOk="0">
                  <a:moveTo>
                    <a:pt x="252" y="1"/>
                  </a:moveTo>
                  <a:cubicBezTo>
                    <a:pt x="132" y="1"/>
                    <a:pt x="29" y="91"/>
                    <a:pt x="14" y="211"/>
                  </a:cubicBezTo>
                  <a:cubicBezTo>
                    <a:pt x="0" y="339"/>
                    <a:pt x="94" y="461"/>
                    <a:pt x="224" y="474"/>
                  </a:cubicBezTo>
                  <a:cubicBezTo>
                    <a:pt x="232" y="475"/>
                    <a:pt x="240" y="475"/>
                    <a:pt x="248" y="475"/>
                  </a:cubicBezTo>
                  <a:cubicBezTo>
                    <a:pt x="368" y="475"/>
                    <a:pt x="471" y="386"/>
                    <a:pt x="486" y="264"/>
                  </a:cubicBezTo>
                  <a:cubicBezTo>
                    <a:pt x="500" y="137"/>
                    <a:pt x="406" y="16"/>
                    <a:pt x="277" y="2"/>
                  </a:cubicBezTo>
                  <a:cubicBezTo>
                    <a:pt x="269" y="1"/>
                    <a:pt x="260" y="1"/>
                    <a:pt x="252"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2"/>
            <p:cNvSpPr/>
            <p:nvPr/>
          </p:nvSpPr>
          <p:spPr>
            <a:xfrm>
              <a:off x="4047125" y="1403550"/>
              <a:ext cx="12500" cy="11875"/>
            </a:xfrm>
            <a:custGeom>
              <a:avLst/>
              <a:gdLst/>
              <a:ahLst/>
              <a:cxnLst/>
              <a:rect l="l" t="t" r="r" b="b"/>
              <a:pathLst>
                <a:path w="500" h="475" extrusionOk="0">
                  <a:moveTo>
                    <a:pt x="250" y="0"/>
                  </a:moveTo>
                  <a:cubicBezTo>
                    <a:pt x="132" y="0"/>
                    <a:pt x="29" y="90"/>
                    <a:pt x="14" y="211"/>
                  </a:cubicBezTo>
                  <a:cubicBezTo>
                    <a:pt x="0" y="338"/>
                    <a:pt x="94" y="460"/>
                    <a:pt x="224" y="473"/>
                  </a:cubicBezTo>
                  <a:cubicBezTo>
                    <a:pt x="232" y="474"/>
                    <a:pt x="241" y="474"/>
                    <a:pt x="249" y="474"/>
                  </a:cubicBezTo>
                  <a:cubicBezTo>
                    <a:pt x="369" y="474"/>
                    <a:pt x="471" y="385"/>
                    <a:pt x="486" y="264"/>
                  </a:cubicBezTo>
                  <a:cubicBezTo>
                    <a:pt x="499" y="136"/>
                    <a:pt x="405" y="13"/>
                    <a:pt x="276" y="2"/>
                  </a:cubicBezTo>
                  <a:cubicBezTo>
                    <a:pt x="267" y="1"/>
                    <a:pt x="259" y="0"/>
                    <a:pt x="250"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42"/>
            <p:cNvSpPr/>
            <p:nvPr/>
          </p:nvSpPr>
          <p:spPr>
            <a:xfrm>
              <a:off x="3908725" y="1428275"/>
              <a:ext cx="700" cy="400"/>
            </a:xfrm>
            <a:custGeom>
              <a:avLst/>
              <a:gdLst/>
              <a:ahLst/>
              <a:cxnLst/>
              <a:rect l="l" t="t" r="r" b="b"/>
              <a:pathLst>
                <a:path w="28" h="16" extrusionOk="0">
                  <a:moveTo>
                    <a:pt x="28" y="0"/>
                  </a:moveTo>
                  <a:cubicBezTo>
                    <a:pt x="22" y="3"/>
                    <a:pt x="15" y="7"/>
                    <a:pt x="9" y="11"/>
                  </a:cubicBezTo>
                  <a:lnTo>
                    <a:pt x="9" y="11"/>
                  </a:lnTo>
                  <a:cubicBezTo>
                    <a:pt x="15" y="7"/>
                    <a:pt x="21" y="4"/>
                    <a:pt x="28" y="0"/>
                  </a:cubicBezTo>
                  <a:close/>
                  <a:moveTo>
                    <a:pt x="9" y="11"/>
                  </a:moveTo>
                  <a:cubicBezTo>
                    <a:pt x="7" y="11"/>
                    <a:pt x="6" y="12"/>
                    <a:pt x="5" y="13"/>
                  </a:cubicBezTo>
                  <a:lnTo>
                    <a:pt x="0" y="16"/>
                  </a:lnTo>
                  <a:cubicBezTo>
                    <a:pt x="3" y="14"/>
                    <a:pt x="6" y="12"/>
                    <a:pt x="9" y="1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42"/>
            <p:cNvSpPr/>
            <p:nvPr/>
          </p:nvSpPr>
          <p:spPr>
            <a:xfrm>
              <a:off x="3976750" y="1415850"/>
              <a:ext cx="725" cy="250"/>
            </a:xfrm>
            <a:custGeom>
              <a:avLst/>
              <a:gdLst/>
              <a:ahLst/>
              <a:cxnLst/>
              <a:rect l="l" t="t" r="r" b="b"/>
              <a:pathLst>
                <a:path w="29" h="10" extrusionOk="0">
                  <a:moveTo>
                    <a:pt x="29" y="1"/>
                  </a:moveTo>
                  <a:lnTo>
                    <a:pt x="24" y="2"/>
                  </a:lnTo>
                  <a:cubicBezTo>
                    <a:pt x="24" y="2"/>
                    <a:pt x="23" y="3"/>
                    <a:pt x="22" y="3"/>
                  </a:cubicBezTo>
                  <a:lnTo>
                    <a:pt x="22" y="3"/>
                  </a:lnTo>
                  <a:lnTo>
                    <a:pt x="29" y="1"/>
                  </a:lnTo>
                  <a:close/>
                  <a:moveTo>
                    <a:pt x="22" y="3"/>
                  </a:moveTo>
                  <a:lnTo>
                    <a:pt x="0" y="9"/>
                  </a:lnTo>
                  <a:cubicBezTo>
                    <a:pt x="8" y="7"/>
                    <a:pt x="14" y="5"/>
                    <a:pt x="22" y="3"/>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42"/>
            <p:cNvSpPr/>
            <p:nvPr/>
          </p:nvSpPr>
          <p:spPr>
            <a:xfrm>
              <a:off x="4054650" y="1557325"/>
              <a:ext cx="825" cy="100"/>
            </a:xfrm>
            <a:custGeom>
              <a:avLst/>
              <a:gdLst/>
              <a:ahLst/>
              <a:cxnLst/>
              <a:rect l="l" t="t" r="r" b="b"/>
              <a:pathLst>
                <a:path w="33" h="4" extrusionOk="0">
                  <a:moveTo>
                    <a:pt x="1" y="1"/>
                  </a:moveTo>
                  <a:cubicBezTo>
                    <a:pt x="10" y="3"/>
                    <a:pt x="18" y="2"/>
                    <a:pt x="26" y="3"/>
                  </a:cubicBezTo>
                  <a:lnTo>
                    <a:pt x="26" y="3"/>
                  </a:lnTo>
                  <a:cubicBezTo>
                    <a:pt x="20" y="2"/>
                    <a:pt x="15" y="1"/>
                    <a:pt x="9" y="1"/>
                  </a:cubicBezTo>
                  <a:close/>
                  <a:moveTo>
                    <a:pt x="26" y="3"/>
                  </a:moveTo>
                  <a:cubicBezTo>
                    <a:pt x="28" y="3"/>
                    <a:pt x="30" y="3"/>
                    <a:pt x="33" y="3"/>
                  </a:cubicBezTo>
                  <a:cubicBezTo>
                    <a:pt x="30" y="3"/>
                    <a:pt x="28" y="3"/>
                    <a:pt x="26" y="3"/>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42"/>
            <p:cNvSpPr/>
            <p:nvPr/>
          </p:nvSpPr>
          <p:spPr>
            <a:xfrm>
              <a:off x="3850050" y="1377225"/>
              <a:ext cx="229350" cy="180175"/>
            </a:xfrm>
            <a:custGeom>
              <a:avLst/>
              <a:gdLst/>
              <a:ahLst/>
              <a:cxnLst/>
              <a:rect l="l" t="t" r="r" b="b"/>
              <a:pathLst>
                <a:path w="9174" h="7207" extrusionOk="0">
                  <a:moveTo>
                    <a:pt x="8776" y="1"/>
                  </a:moveTo>
                  <a:cubicBezTo>
                    <a:pt x="8760" y="1"/>
                    <a:pt x="8744" y="2"/>
                    <a:pt x="8728" y="6"/>
                  </a:cubicBezTo>
                  <a:cubicBezTo>
                    <a:pt x="8614" y="33"/>
                    <a:pt x="8499" y="53"/>
                    <a:pt x="8382" y="65"/>
                  </a:cubicBezTo>
                  <a:cubicBezTo>
                    <a:pt x="8247" y="79"/>
                    <a:pt x="8112" y="79"/>
                    <a:pt x="7977" y="94"/>
                  </a:cubicBezTo>
                  <a:cubicBezTo>
                    <a:pt x="7715" y="121"/>
                    <a:pt x="7463" y="193"/>
                    <a:pt x="7208" y="249"/>
                  </a:cubicBezTo>
                  <a:cubicBezTo>
                    <a:pt x="6932" y="309"/>
                    <a:pt x="6654" y="380"/>
                    <a:pt x="6378" y="445"/>
                  </a:cubicBezTo>
                  <a:cubicBezTo>
                    <a:pt x="6236" y="477"/>
                    <a:pt x="6093" y="510"/>
                    <a:pt x="5950" y="547"/>
                  </a:cubicBezTo>
                  <a:cubicBezTo>
                    <a:pt x="5828" y="578"/>
                    <a:pt x="5710" y="626"/>
                    <a:pt x="5594" y="673"/>
                  </a:cubicBezTo>
                  <a:cubicBezTo>
                    <a:pt x="5603" y="669"/>
                    <a:pt x="5613" y="665"/>
                    <a:pt x="5622" y="662"/>
                  </a:cubicBezTo>
                  <a:lnTo>
                    <a:pt x="5622" y="662"/>
                  </a:lnTo>
                  <a:cubicBezTo>
                    <a:pt x="5364" y="766"/>
                    <a:pt x="5097" y="834"/>
                    <a:pt x="4832" y="918"/>
                  </a:cubicBezTo>
                  <a:cubicBezTo>
                    <a:pt x="4670" y="968"/>
                    <a:pt x="4515" y="1034"/>
                    <a:pt x="4355" y="1091"/>
                  </a:cubicBezTo>
                  <a:cubicBezTo>
                    <a:pt x="4222" y="1139"/>
                    <a:pt x="4086" y="1184"/>
                    <a:pt x="3957" y="1244"/>
                  </a:cubicBezTo>
                  <a:cubicBezTo>
                    <a:pt x="3810" y="1311"/>
                    <a:pt x="3661" y="1383"/>
                    <a:pt x="3512" y="1449"/>
                  </a:cubicBezTo>
                  <a:cubicBezTo>
                    <a:pt x="3385" y="1504"/>
                    <a:pt x="3260" y="1558"/>
                    <a:pt x="3138" y="1621"/>
                  </a:cubicBezTo>
                  <a:cubicBezTo>
                    <a:pt x="2870" y="1756"/>
                    <a:pt x="2611" y="1905"/>
                    <a:pt x="2350" y="2056"/>
                  </a:cubicBezTo>
                  <a:cubicBezTo>
                    <a:pt x="2245" y="2115"/>
                    <a:pt x="2139" y="2176"/>
                    <a:pt x="2037" y="2239"/>
                  </a:cubicBezTo>
                  <a:cubicBezTo>
                    <a:pt x="1938" y="2302"/>
                    <a:pt x="1838" y="2361"/>
                    <a:pt x="1738" y="2420"/>
                  </a:cubicBezTo>
                  <a:cubicBezTo>
                    <a:pt x="1747" y="2415"/>
                    <a:pt x="1755" y="2409"/>
                    <a:pt x="1763" y="2404"/>
                  </a:cubicBezTo>
                  <a:lnTo>
                    <a:pt x="1763" y="2404"/>
                  </a:lnTo>
                  <a:cubicBezTo>
                    <a:pt x="1626" y="2482"/>
                    <a:pt x="1485" y="2556"/>
                    <a:pt x="1352" y="2642"/>
                  </a:cubicBezTo>
                  <a:cubicBezTo>
                    <a:pt x="1233" y="2718"/>
                    <a:pt x="1114" y="2796"/>
                    <a:pt x="1000" y="2879"/>
                  </a:cubicBezTo>
                  <a:cubicBezTo>
                    <a:pt x="878" y="2966"/>
                    <a:pt x="756" y="3049"/>
                    <a:pt x="635" y="3135"/>
                  </a:cubicBezTo>
                  <a:cubicBezTo>
                    <a:pt x="588" y="3169"/>
                    <a:pt x="539" y="3199"/>
                    <a:pt x="492" y="3233"/>
                  </a:cubicBezTo>
                  <a:cubicBezTo>
                    <a:pt x="476" y="3230"/>
                    <a:pt x="460" y="3228"/>
                    <a:pt x="444" y="3228"/>
                  </a:cubicBezTo>
                  <a:cubicBezTo>
                    <a:pt x="358" y="3228"/>
                    <a:pt x="276" y="3273"/>
                    <a:pt x="235" y="3355"/>
                  </a:cubicBezTo>
                  <a:cubicBezTo>
                    <a:pt x="227" y="3370"/>
                    <a:pt x="233" y="3387"/>
                    <a:pt x="228" y="3403"/>
                  </a:cubicBezTo>
                  <a:cubicBezTo>
                    <a:pt x="179" y="3427"/>
                    <a:pt x="133" y="3459"/>
                    <a:pt x="92" y="3497"/>
                  </a:cubicBezTo>
                  <a:cubicBezTo>
                    <a:pt x="0" y="3589"/>
                    <a:pt x="21" y="3750"/>
                    <a:pt x="114" y="3833"/>
                  </a:cubicBezTo>
                  <a:cubicBezTo>
                    <a:pt x="145" y="3857"/>
                    <a:pt x="181" y="3874"/>
                    <a:pt x="221" y="3879"/>
                  </a:cubicBezTo>
                  <a:cubicBezTo>
                    <a:pt x="230" y="3899"/>
                    <a:pt x="244" y="3917"/>
                    <a:pt x="260" y="3932"/>
                  </a:cubicBezTo>
                  <a:cubicBezTo>
                    <a:pt x="304" y="3971"/>
                    <a:pt x="359" y="3991"/>
                    <a:pt x="413" y="3991"/>
                  </a:cubicBezTo>
                  <a:cubicBezTo>
                    <a:pt x="469" y="3991"/>
                    <a:pt x="525" y="3970"/>
                    <a:pt x="569" y="3930"/>
                  </a:cubicBezTo>
                  <a:cubicBezTo>
                    <a:pt x="574" y="3937"/>
                    <a:pt x="578" y="3945"/>
                    <a:pt x="583" y="3951"/>
                  </a:cubicBezTo>
                  <a:cubicBezTo>
                    <a:pt x="650" y="4025"/>
                    <a:pt x="741" y="4077"/>
                    <a:pt x="822" y="4133"/>
                  </a:cubicBezTo>
                  <a:cubicBezTo>
                    <a:pt x="968" y="4236"/>
                    <a:pt x="1106" y="4356"/>
                    <a:pt x="1257" y="4451"/>
                  </a:cubicBezTo>
                  <a:cubicBezTo>
                    <a:pt x="1560" y="4640"/>
                    <a:pt x="1853" y="4840"/>
                    <a:pt x="2175" y="4994"/>
                  </a:cubicBezTo>
                  <a:cubicBezTo>
                    <a:pt x="2185" y="4999"/>
                    <a:pt x="2193" y="5006"/>
                    <a:pt x="2203" y="5011"/>
                  </a:cubicBezTo>
                  <a:cubicBezTo>
                    <a:pt x="2280" y="5054"/>
                    <a:pt x="2356" y="5098"/>
                    <a:pt x="2432" y="5141"/>
                  </a:cubicBezTo>
                  <a:cubicBezTo>
                    <a:pt x="2458" y="5159"/>
                    <a:pt x="2486" y="5173"/>
                    <a:pt x="2513" y="5189"/>
                  </a:cubicBezTo>
                  <a:cubicBezTo>
                    <a:pt x="2506" y="5184"/>
                    <a:pt x="2497" y="5180"/>
                    <a:pt x="2490" y="5175"/>
                  </a:cubicBezTo>
                  <a:lnTo>
                    <a:pt x="2490" y="5175"/>
                  </a:lnTo>
                  <a:lnTo>
                    <a:pt x="2493" y="5177"/>
                  </a:lnTo>
                  <a:cubicBezTo>
                    <a:pt x="2647" y="5268"/>
                    <a:pt x="2803" y="5356"/>
                    <a:pt x="2964" y="5433"/>
                  </a:cubicBezTo>
                  <a:cubicBezTo>
                    <a:pt x="3115" y="5507"/>
                    <a:pt x="3270" y="5573"/>
                    <a:pt x="3421" y="5644"/>
                  </a:cubicBezTo>
                  <a:cubicBezTo>
                    <a:pt x="3753" y="5803"/>
                    <a:pt x="4088" y="5956"/>
                    <a:pt x="4427" y="6095"/>
                  </a:cubicBezTo>
                  <a:cubicBezTo>
                    <a:pt x="4422" y="6094"/>
                    <a:pt x="4417" y="6092"/>
                    <a:pt x="4411" y="6090"/>
                  </a:cubicBezTo>
                  <a:lnTo>
                    <a:pt x="4411" y="6090"/>
                  </a:lnTo>
                  <a:cubicBezTo>
                    <a:pt x="4587" y="6163"/>
                    <a:pt x="4756" y="6244"/>
                    <a:pt x="4926" y="6325"/>
                  </a:cubicBezTo>
                  <a:cubicBezTo>
                    <a:pt x="5116" y="6419"/>
                    <a:pt x="5311" y="6502"/>
                    <a:pt x="5511" y="6575"/>
                  </a:cubicBezTo>
                  <a:cubicBezTo>
                    <a:pt x="5697" y="6641"/>
                    <a:pt x="5882" y="6713"/>
                    <a:pt x="6069" y="6777"/>
                  </a:cubicBezTo>
                  <a:cubicBezTo>
                    <a:pt x="6260" y="6844"/>
                    <a:pt x="6457" y="6892"/>
                    <a:pt x="6650" y="6949"/>
                  </a:cubicBezTo>
                  <a:cubicBezTo>
                    <a:pt x="6844" y="7005"/>
                    <a:pt x="7044" y="7052"/>
                    <a:pt x="7243" y="7092"/>
                  </a:cubicBezTo>
                  <a:cubicBezTo>
                    <a:pt x="7424" y="7128"/>
                    <a:pt x="7608" y="7161"/>
                    <a:pt x="7793" y="7179"/>
                  </a:cubicBezTo>
                  <a:cubicBezTo>
                    <a:pt x="7840" y="7183"/>
                    <a:pt x="7887" y="7188"/>
                    <a:pt x="7934" y="7192"/>
                  </a:cubicBezTo>
                  <a:cubicBezTo>
                    <a:pt x="8020" y="7201"/>
                    <a:pt x="8106" y="7205"/>
                    <a:pt x="8192" y="7206"/>
                  </a:cubicBezTo>
                  <a:cubicBezTo>
                    <a:pt x="8219" y="7206"/>
                    <a:pt x="8245" y="7207"/>
                    <a:pt x="8272" y="7207"/>
                  </a:cubicBezTo>
                  <a:cubicBezTo>
                    <a:pt x="8298" y="7207"/>
                    <a:pt x="8324" y="7206"/>
                    <a:pt x="8351" y="7204"/>
                  </a:cubicBezTo>
                  <a:cubicBezTo>
                    <a:pt x="8414" y="7199"/>
                    <a:pt x="8475" y="7200"/>
                    <a:pt x="8534" y="7169"/>
                  </a:cubicBezTo>
                  <a:cubicBezTo>
                    <a:pt x="8608" y="7135"/>
                    <a:pt x="8651" y="7062"/>
                    <a:pt x="8660" y="6985"/>
                  </a:cubicBezTo>
                  <a:cubicBezTo>
                    <a:pt x="8722" y="6992"/>
                    <a:pt x="8785" y="6995"/>
                    <a:pt x="8846" y="7002"/>
                  </a:cubicBezTo>
                  <a:cubicBezTo>
                    <a:pt x="8841" y="7001"/>
                    <a:pt x="8834" y="6999"/>
                    <a:pt x="8829" y="6997"/>
                  </a:cubicBezTo>
                  <a:cubicBezTo>
                    <a:pt x="8820" y="6993"/>
                    <a:pt x="8809" y="6990"/>
                    <a:pt x="8801" y="6985"/>
                  </a:cubicBezTo>
                  <a:lnTo>
                    <a:pt x="8801" y="6985"/>
                  </a:lnTo>
                  <a:cubicBezTo>
                    <a:pt x="8822" y="6995"/>
                    <a:pt x="8845" y="7001"/>
                    <a:pt x="8869" y="7005"/>
                  </a:cubicBezTo>
                  <a:lnTo>
                    <a:pt x="8870" y="7005"/>
                  </a:lnTo>
                  <a:cubicBezTo>
                    <a:pt x="8883" y="7007"/>
                    <a:pt x="8895" y="7008"/>
                    <a:pt x="8907" y="7008"/>
                  </a:cubicBezTo>
                  <a:cubicBezTo>
                    <a:pt x="8995" y="7008"/>
                    <a:pt x="9077" y="6959"/>
                    <a:pt x="9117" y="6878"/>
                  </a:cubicBezTo>
                  <a:cubicBezTo>
                    <a:pt x="9173" y="6766"/>
                    <a:pt x="9129" y="6613"/>
                    <a:pt x="9011" y="6560"/>
                  </a:cubicBezTo>
                  <a:cubicBezTo>
                    <a:pt x="8986" y="6548"/>
                    <a:pt x="8960" y="6540"/>
                    <a:pt x="8934" y="6536"/>
                  </a:cubicBezTo>
                  <a:cubicBezTo>
                    <a:pt x="8829" y="6523"/>
                    <a:pt x="8721" y="6513"/>
                    <a:pt x="8617" y="6504"/>
                  </a:cubicBezTo>
                  <a:cubicBezTo>
                    <a:pt x="8362" y="6479"/>
                    <a:pt x="8107" y="6463"/>
                    <a:pt x="7853" y="6433"/>
                  </a:cubicBezTo>
                  <a:cubicBezTo>
                    <a:pt x="7697" y="6411"/>
                    <a:pt x="7543" y="6379"/>
                    <a:pt x="7387" y="6354"/>
                  </a:cubicBezTo>
                  <a:lnTo>
                    <a:pt x="6997" y="6294"/>
                  </a:lnTo>
                  <a:cubicBezTo>
                    <a:pt x="6755" y="6254"/>
                    <a:pt x="6517" y="6201"/>
                    <a:pt x="6278" y="6142"/>
                  </a:cubicBezTo>
                  <a:cubicBezTo>
                    <a:pt x="5937" y="6049"/>
                    <a:pt x="5601" y="5940"/>
                    <a:pt x="5271" y="5813"/>
                  </a:cubicBezTo>
                  <a:cubicBezTo>
                    <a:pt x="5156" y="5770"/>
                    <a:pt x="5042" y="5723"/>
                    <a:pt x="4927" y="5678"/>
                  </a:cubicBezTo>
                  <a:cubicBezTo>
                    <a:pt x="4817" y="5636"/>
                    <a:pt x="4707" y="5597"/>
                    <a:pt x="4598" y="5555"/>
                  </a:cubicBezTo>
                  <a:cubicBezTo>
                    <a:pt x="4404" y="5482"/>
                    <a:pt x="4211" y="5403"/>
                    <a:pt x="4018" y="5327"/>
                  </a:cubicBezTo>
                  <a:lnTo>
                    <a:pt x="4018" y="5327"/>
                  </a:lnTo>
                  <a:lnTo>
                    <a:pt x="4020" y="5329"/>
                  </a:lnTo>
                  <a:lnTo>
                    <a:pt x="4013" y="5326"/>
                  </a:lnTo>
                  <a:lnTo>
                    <a:pt x="3990" y="5316"/>
                  </a:lnTo>
                  <a:lnTo>
                    <a:pt x="3998" y="5318"/>
                  </a:lnTo>
                  <a:cubicBezTo>
                    <a:pt x="3837" y="5250"/>
                    <a:pt x="3681" y="5175"/>
                    <a:pt x="3520" y="5105"/>
                  </a:cubicBezTo>
                  <a:cubicBezTo>
                    <a:pt x="3357" y="5034"/>
                    <a:pt x="3198" y="4955"/>
                    <a:pt x="3037" y="4878"/>
                  </a:cubicBezTo>
                  <a:cubicBezTo>
                    <a:pt x="2878" y="4804"/>
                    <a:pt x="2720" y="4725"/>
                    <a:pt x="2560" y="4650"/>
                  </a:cubicBezTo>
                  <a:cubicBezTo>
                    <a:pt x="2491" y="4618"/>
                    <a:pt x="2423" y="4581"/>
                    <a:pt x="2355" y="4547"/>
                  </a:cubicBezTo>
                  <a:cubicBezTo>
                    <a:pt x="2249" y="4485"/>
                    <a:pt x="2142" y="4424"/>
                    <a:pt x="2042" y="4356"/>
                  </a:cubicBezTo>
                  <a:cubicBezTo>
                    <a:pt x="1905" y="4259"/>
                    <a:pt x="1770" y="4158"/>
                    <a:pt x="1634" y="4060"/>
                  </a:cubicBezTo>
                  <a:cubicBezTo>
                    <a:pt x="1502" y="3966"/>
                    <a:pt x="1362" y="3881"/>
                    <a:pt x="1226" y="3793"/>
                  </a:cubicBezTo>
                  <a:cubicBezTo>
                    <a:pt x="1144" y="3738"/>
                    <a:pt x="1063" y="3681"/>
                    <a:pt x="983" y="3624"/>
                  </a:cubicBezTo>
                  <a:cubicBezTo>
                    <a:pt x="1096" y="3547"/>
                    <a:pt x="1206" y="3466"/>
                    <a:pt x="1324" y="3398"/>
                  </a:cubicBezTo>
                  <a:cubicBezTo>
                    <a:pt x="1539" y="3283"/>
                    <a:pt x="1755" y="3172"/>
                    <a:pt x="1970" y="3056"/>
                  </a:cubicBezTo>
                  <a:cubicBezTo>
                    <a:pt x="2071" y="3004"/>
                    <a:pt x="2166" y="2945"/>
                    <a:pt x="2255" y="2878"/>
                  </a:cubicBezTo>
                  <a:cubicBezTo>
                    <a:pt x="2333" y="2822"/>
                    <a:pt x="2407" y="2760"/>
                    <a:pt x="2482" y="2701"/>
                  </a:cubicBezTo>
                  <a:cubicBezTo>
                    <a:pt x="2539" y="2663"/>
                    <a:pt x="2595" y="2626"/>
                    <a:pt x="2656" y="2590"/>
                  </a:cubicBezTo>
                  <a:cubicBezTo>
                    <a:pt x="2793" y="2519"/>
                    <a:pt x="2933" y="2457"/>
                    <a:pt x="3075" y="2397"/>
                  </a:cubicBezTo>
                  <a:cubicBezTo>
                    <a:pt x="3275" y="2315"/>
                    <a:pt x="3471" y="2231"/>
                    <a:pt x="3665" y="2138"/>
                  </a:cubicBezTo>
                  <a:cubicBezTo>
                    <a:pt x="3843" y="2049"/>
                    <a:pt x="4019" y="1952"/>
                    <a:pt x="4203" y="1872"/>
                  </a:cubicBezTo>
                  <a:lnTo>
                    <a:pt x="4203" y="1872"/>
                  </a:lnTo>
                  <a:lnTo>
                    <a:pt x="4196" y="1874"/>
                  </a:lnTo>
                  <a:lnTo>
                    <a:pt x="4196" y="1874"/>
                  </a:lnTo>
                  <a:lnTo>
                    <a:pt x="4212" y="1868"/>
                  </a:lnTo>
                  <a:lnTo>
                    <a:pt x="4225" y="1863"/>
                  </a:lnTo>
                  <a:lnTo>
                    <a:pt x="4217" y="1867"/>
                  </a:lnTo>
                  <a:cubicBezTo>
                    <a:pt x="4496" y="1756"/>
                    <a:pt x="4774" y="1633"/>
                    <a:pt x="5064" y="1556"/>
                  </a:cubicBezTo>
                  <a:cubicBezTo>
                    <a:pt x="5060" y="1556"/>
                    <a:pt x="5054" y="1557"/>
                    <a:pt x="5050" y="1558"/>
                  </a:cubicBezTo>
                  <a:lnTo>
                    <a:pt x="5092" y="1547"/>
                  </a:lnTo>
                  <a:cubicBezTo>
                    <a:pt x="5198" y="1519"/>
                    <a:pt x="5304" y="1493"/>
                    <a:pt x="5406" y="1453"/>
                  </a:cubicBezTo>
                  <a:cubicBezTo>
                    <a:pt x="5529" y="1407"/>
                    <a:pt x="5648" y="1361"/>
                    <a:pt x="5770" y="1321"/>
                  </a:cubicBezTo>
                  <a:cubicBezTo>
                    <a:pt x="6033" y="1232"/>
                    <a:pt x="6297" y="1146"/>
                    <a:pt x="6562" y="1071"/>
                  </a:cubicBezTo>
                  <a:cubicBezTo>
                    <a:pt x="6694" y="1036"/>
                    <a:pt x="6826" y="1002"/>
                    <a:pt x="6955" y="960"/>
                  </a:cubicBezTo>
                  <a:cubicBezTo>
                    <a:pt x="7066" y="923"/>
                    <a:pt x="7177" y="885"/>
                    <a:pt x="7289" y="850"/>
                  </a:cubicBezTo>
                  <a:cubicBezTo>
                    <a:pt x="7482" y="802"/>
                    <a:pt x="7678" y="772"/>
                    <a:pt x="7872" y="734"/>
                  </a:cubicBezTo>
                  <a:cubicBezTo>
                    <a:pt x="8035" y="700"/>
                    <a:pt x="8192" y="651"/>
                    <a:pt x="8357" y="625"/>
                  </a:cubicBezTo>
                  <a:cubicBezTo>
                    <a:pt x="8449" y="613"/>
                    <a:pt x="8543" y="609"/>
                    <a:pt x="8635" y="592"/>
                  </a:cubicBezTo>
                  <a:cubicBezTo>
                    <a:pt x="8688" y="583"/>
                    <a:pt x="8738" y="569"/>
                    <a:pt x="8788" y="555"/>
                  </a:cubicBezTo>
                  <a:lnTo>
                    <a:pt x="8788" y="555"/>
                  </a:lnTo>
                  <a:cubicBezTo>
                    <a:pt x="8781" y="557"/>
                    <a:pt x="8773" y="558"/>
                    <a:pt x="8766" y="560"/>
                  </a:cubicBezTo>
                  <a:lnTo>
                    <a:pt x="8766" y="560"/>
                  </a:lnTo>
                  <a:cubicBezTo>
                    <a:pt x="8786" y="554"/>
                    <a:pt x="8808" y="548"/>
                    <a:pt x="8829" y="545"/>
                  </a:cubicBezTo>
                  <a:lnTo>
                    <a:pt x="8832" y="545"/>
                  </a:lnTo>
                  <a:lnTo>
                    <a:pt x="8841" y="544"/>
                  </a:lnTo>
                  <a:lnTo>
                    <a:pt x="8837" y="544"/>
                  </a:lnTo>
                  <a:cubicBezTo>
                    <a:pt x="8958" y="524"/>
                    <a:pt x="9044" y="417"/>
                    <a:pt x="9038" y="295"/>
                  </a:cubicBezTo>
                  <a:cubicBezTo>
                    <a:pt x="9035" y="259"/>
                    <a:pt x="9024" y="225"/>
                    <a:pt x="9005" y="194"/>
                  </a:cubicBezTo>
                  <a:lnTo>
                    <a:pt x="9005" y="193"/>
                  </a:lnTo>
                  <a:cubicBezTo>
                    <a:pt x="8985" y="87"/>
                    <a:pt x="8884" y="1"/>
                    <a:pt x="8776"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2"/>
            <p:cNvSpPr/>
            <p:nvPr/>
          </p:nvSpPr>
          <p:spPr>
            <a:xfrm>
              <a:off x="4071825" y="1552325"/>
              <a:ext cx="25" cy="25"/>
            </a:xfrm>
            <a:custGeom>
              <a:avLst/>
              <a:gdLst/>
              <a:ahLst/>
              <a:cxnLst/>
              <a:rect l="l" t="t" r="r" b="b"/>
              <a:pathLst>
                <a:path w="1" h="1" extrusionOk="0">
                  <a:moveTo>
                    <a:pt x="0" y="0"/>
                  </a:move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42"/>
            <p:cNvSpPr/>
            <p:nvPr/>
          </p:nvSpPr>
          <p:spPr>
            <a:xfrm>
              <a:off x="4257200" y="1424675"/>
              <a:ext cx="41650" cy="76125"/>
            </a:xfrm>
            <a:custGeom>
              <a:avLst/>
              <a:gdLst/>
              <a:ahLst/>
              <a:cxnLst/>
              <a:rect l="l" t="t" r="r" b="b"/>
              <a:pathLst>
                <a:path w="1666" h="3045" extrusionOk="0">
                  <a:moveTo>
                    <a:pt x="496" y="1"/>
                  </a:moveTo>
                  <a:cubicBezTo>
                    <a:pt x="497" y="1"/>
                    <a:pt x="498" y="1"/>
                    <a:pt x="499" y="1"/>
                  </a:cubicBezTo>
                  <a:cubicBezTo>
                    <a:pt x="498" y="1"/>
                    <a:pt x="497" y="1"/>
                    <a:pt x="496" y="1"/>
                  </a:cubicBezTo>
                  <a:close/>
                  <a:moveTo>
                    <a:pt x="356" y="2591"/>
                  </a:moveTo>
                  <a:lnTo>
                    <a:pt x="356" y="2591"/>
                  </a:lnTo>
                  <a:cubicBezTo>
                    <a:pt x="356" y="2592"/>
                    <a:pt x="355" y="2592"/>
                    <a:pt x="355" y="2593"/>
                  </a:cubicBezTo>
                  <a:lnTo>
                    <a:pt x="355" y="2593"/>
                  </a:lnTo>
                  <a:cubicBezTo>
                    <a:pt x="356" y="2592"/>
                    <a:pt x="356" y="2592"/>
                    <a:pt x="356" y="2591"/>
                  </a:cubicBezTo>
                  <a:close/>
                  <a:moveTo>
                    <a:pt x="355" y="2593"/>
                  </a:moveTo>
                  <a:cubicBezTo>
                    <a:pt x="355" y="2593"/>
                    <a:pt x="354" y="2593"/>
                    <a:pt x="354" y="2593"/>
                  </a:cubicBezTo>
                  <a:lnTo>
                    <a:pt x="354" y="2593"/>
                  </a:lnTo>
                  <a:cubicBezTo>
                    <a:pt x="354" y="2593"/>
                    <a:pt x="355" y="2593"/>
                    <a:pt x="355" y="2593"/>
                  </a:cubicBezTo>
                  <a:close/>
                  <a:moveTo>
                    <a:pt x="354" y="2594"/>
                  </a:moveTo>
                  <a:cubicBezTo>
                    <a:pt x="353" y="2594"/>
                    <a:pt x="353" y="2594"/>
                    <a:pt x="353" y="2595"/>
                  </a:cubicBezTo>
                  <a:lnTo>
                    <a:pt x="353" y="2595"/>
                  </a:lnTo>
                  <a:cubicBezTo>
                    <a:pt x="353" y="2594"/>
                    <a:pt x="354" y="2594"/>
                    <a:pt x="354" y="2594"/>
                  </a:cubicBezTo>
                  <a:close/>
                  <a:moveTo>
                    <a:pt x="478" y="1"/>
                  </a:moveTo>
                  <a:cubicBezTo>
                    <a:pt x="475" y="1"/>
                    <a:pt x="473" y="1"/>
                    <a:pt x="470" y="1"/>
                  </a:cubicBezTo>
                  <a:lnTo>
                    <a:pt x="470" y="1"/>
                  </a:lnTo>
                  <a:cubicBezTo>
                    <a:pt x="454" y="1"/>
                    <a:pt x="437" y="1"/>
                    <a:pt x="421" y="1"/>
                  </a:cubicBezTo>
                  <a:cubicBezTo>
                    <a:pt x="331" y="1"/>
                    <a:pt x="240" y="3"/>
                    <a:pt x="150" y="7"/>
                  </a:cubicBezTo>
                  <a:cubicBezTo>
                    <a:pt x="123" y="23"/>
                    <a:pt x="91" y="32"/>
                    <a:pt x="58" y="33"/>
                  </a:cubicBezTo>
                  <a:lnTo>
                    <a:pt x="14" y="33"/>
                  </a:lnTo>
                  <a:cubicBezTo>
                    <a:pt x="0" y="124"/>
                    <a:pt x="40" y="214"/>
                    <a:pt x="116" y="266"/>
                  </a:cubicBezTo>
                  <a:lnTo>
                    <a:pt x="120" y="271"/>
                  </a:lnTo>
                  <a:cubicBezTo>
                    <a:pt x="178" y="303"/>
                    <a:pt x="229" y="348"/>
                    <a:pt x="282" y="389"/>
                  </a:cubicBezTo>
                  <a:cubicBezTo>
                    <a:pt x="311" y="412"/>
                    <a:pt x="337" y="438"/>
                    <a:pt x="364" y="465"/>
                  </a:cubicBezTo>
                  <a:cubicBezTo>
                    <a:pt x="390" y="495"/>
                    <a:pt x="416" y="524"/>
                    <a:pt x="442" y="556"/>
                  </a:cubicBezTo>
                  <a:cubicBezTo>
                    <a:pt x="467" y="589"/>
                    <a:pt x="489" y="624"/>
                    <a:pt x="511" y="658"/>
                  </a:cubicBezTo>
                  <a:cubicBezTo>
                    <a:pt x="539" y="696"/>
                    <a:pt x="568" y="732"/>
                    <a:pt x="592" y="772"/>
                  </a:cubicBezTo>
                  <a:lnTo>
                    <a:pt x="592" y="772"/>
                  </a:lnTo>
                  <a:cubicBezTo>
                    <a:pt x="590" y="770"/>
                    <a:pt x="588" y="767"/>
                    <a:pt x="585" y="765"/>
                  </a:cubicBezTo>
                  <a:lnTo>
                    <a:pt x="585" y="765"/>
                  </a:lnTo>
                  <a:cubicBezTo>
                    <a:pt x="611" y="811"/>
                    <a:pt x="632" y="858"/>
                    <a:pt x="654" y="906"/>
                  </a:cubicBezTo>
                  <a:lnTo>
                    <a:pt x="650" y="902"/>
                  </a:lnTo>
                  <a:lnTo>
                    <a:pt x="650" y="902"/>
                  </a:lnTo>
                  <a:cubicBezTo>
                    <a:pt x="652" y="905"/>
                    <a:pt x="654" y="908"/>
                    <a:pt x="655" y="912"/>
                  </a:cubicBezTo>
                  <a:cubicBezTo>
                    <a:pt x="693" y="1002"/>
                    <a:pt x="727" y="1094"/>
                    <a:pt x="756" y="1188"/>
                  </a:cubicBezTo>
                  <a:cubicBezTo>
                    <a:pt x="782" y="1282"/>
                    <a:pt x="802" y="1377"/>
                    <a:pt x="816" y="1473"/>
                  </a:cubicBezTo>
                  <a:cubicBezTo>
                    <a:pt x="821" y="1511"/>
                    <a:pt x="824" y="1547"/>
                    <a:pt x="826" y="1584"/>
                  </a:cubicBezTo>
                  <a:cubicBezTo>
                    <a:pt x="825" y="1616"/>
                    <a:pt x="824" y="1647"/>
                    <a:pt x="821" y="1679"/>
                  </a:cubicBezTo>
                  <a:cubicBezTo>
                    <a:pt x="814" y="1725"/>
                    <a:pt x="805" y="1771"/>
                    <a:pt x="792" y="1815"/>
                  </a:cubicBezTo>
                  <a:cubicBezTo>
                    <a:pt x="763" y="1928"/>
                    <a:pt x="727" y="2039"/>
                    <a:pt x="684" y="2148"/>
                  </a:cubicBezTo>
                  <a:cubicBezTo>
                    <a:pt x="661" y="2204"/>
                    <a:pt x="635" y="2260"/>
                    <a:pt x="604" y="2313"/>
                  </a:cubicBezTo>
                  <a:cubicBezTo>
                    <a:pt x="600" y="2320"/>
                    <a:pt x="594" y="2329"/>
                    <a:pt x="587" y="2337"/>
                  </a:cubicBezTo>
                  <a:cubicBezTo>
                    <a:pt x="574" y="2353"/>
                    <a:pt x="558" y="2368"/>
                    <a:pt x="543" y="2383"/>
                  </a:cubicBezTo>
                  <a:cubicBezTo>
                    <a:pt x="551" y="2377"/>
                    <a:pt x="558" y="2370"/>
                    <a:pt x="566" y="2363"/>
                  </a:cubicBezTo>
                  <a:lnTo>
                    <a:pt x="566" y="2363"/>
                  </a:lnTo>
                  <a:cubicBezTo>
                    <a:pt x="493" y="2431"/>
                    <a:pt x="426" y="2504"/>
                    <a:pt x="365" y="2582"/>
                  </a:cubicBezTo>
                  <a:cubicBezTo>
                    <a:pt x="363" y="2585"/>
                    <a:pt x="358" y="2588"/>
                    <a:pt x="356" y="2592"/>
                  </a:cubicBezTo>
                  <a:lnTo>
                    <a:pt x="356" y="2592"/>
                  </a:lnTo>
                  <a:cubicBezTo>
                    <a:pt x="356" y="2592"/>
                    <a:pt x="356" y="2592"/>
                    <a:pt x="356" y="2592"/>
                  </a:cubicBezTo>
                  <a:lnTo>
                    <a:pt x="356" y="2592"/>
                  </a:lnTo>
                  <a:cubicBezTo>
                    <a:pt x="356" y="2592"/>
                    <a:pt x="356" y="2592"/>
                    <a:pt x="356" y="2592"/>
                  </a:cubicBezTo>
                  <a:lnTo>
                    <a:pt x="356" y="2592"/>
                  </a:lnTo>
                  <a:cubicBezTo>
                    <a:pt x="356" y="2593"/>
                    <a:pt x="356" y="2593"/>
                    <a:pt x="356" y="2594"/>
                  </a:cubicBezTo>
                  <a:lnTo>
                    <a:pt x="354" y="2594"/>
                  </a:lnTo>
                  <a:cubicBezTo>
                    <a:pt x="354" y="2593"/>
                    <a:pt x="354" y="2593"/>
                    <a:pt x="354" y="2593"/>
                  </a:cubicBezTo>
                  <a:lnTo>
                    <a:pt x="354" y="2593"/>
                  </a:lnTo>
                  <a:cubicBezTo>
                    <a:pt x="354" y="2594"/>
                    <a:pt x="353" y="2594"/>
                    <a:pt x="353" y="2595"/>
                  </a:cubicBezTo>
                  <a:lnTo>
                    <a:pt x="353" y="2595"/>
                  </a:lnTo>
                  <a:cubicBezTo>
                    <a:pt x="352" y="2595"/>
                    <a:pt x="352" y="2595"/>
                    <a:pt x="352" y="2595"/>
                  </a:cubicBezTo>
                  <a:cubicBezTo>
                    <a:pt x="352" y="2595"/>
                    <a:pt x="352" y="2595"/>
                    <a:pt x="352" y="2595"/>
                  </a:cubicBezTo>
                  <a:lnTo>
                    <a:pt x="352" y="2595"/>
                  </a:lnTo>
                  <a:cubicBezTo>
                    <a:pt x="349" y="2598"/>
                    <a:pt x="345" y="2599"/>
                    <a:pt x="341" y="2601"/>
                  </a:cubicBezTo>
                  <a:cubicBezTo>
                    <a:pt x="346" y="2599"/>
                    <a:pt x="349" y="2597"/>
                    <a:pt x="352" y="2595"/>
                  </a:cubicBezTo>
                  <a:lnTo>
                    <a:pt x="352" y="2595"/>
                  </a:lnTo>
                  <a:cubicBezTo>
                    <a:pt x="352" y="2597"/>
                    <a:pt x="350" y="2599"/>
                    <a:pt x="348" y="2600"/>
                  </a:cubicBezTo>
                  <a:cubicBezTo>
                    <a:pt x="350" y="2600"/>
                    <a:pt x="350" y="2600"/>
                    <a:pt x="352" y="2599"/>
                  </a:cubicBezTo>
                  <a:cubicBezTo>
                    <a:pt x="353" y="2599"/>
                    <a:pt x="355" y="2597"/>
                    <a:pt x="357" y="2596"/>
                  </a:cubicBezTo>
                  <a:lnTo>
                    <a:pt x="355" y="2596"/>
                  </a:lnTo>
                  <a:cubicBezTo>
                    <a:pt x="365" y="2590"/>
                    <a:pt x="375" y="2588"/>
                    <a:pt x="384" y="2583"/>
                  </a:cubicBezTo>
                  <a:lnTo>
                    <a:pt x="384" y="2583"/>
                  </a:lnTo>
                  <a:cubicBezTo>
                    <a:pt x="386" y="2584"/>
                    <a:pt x="388" y="2584"/>
                    <a:pt x="390" y="2584"/>
                  </a:cubicBezTo>
                  <a:cubicBezTo>
                    <a:pt x="393" y="2584"/>
                    <a:pt x="395" y="2583"/>
                    <a:pt x="397" y="2583"/>
                  </a:cubicBezTo>
                  <a:lnTo>
                    <a:pt x="397" y="2583"/>
                  </a:lnTo>
                  <a:cubicBezTo>
                    <a:pt x="381" y="2587"/>
                    <a:pt x="365" y="2594"/>
                    <a:pt x="350" y="2601"/>
                  </a:cubicBezTo>
                  <a:cubicBezTo>
                    <a:pt x="349" y="2602"/>
                    <a:pt x="347" y="2602"/>
                    <a:pt x="346" y="2602"/>
                  </a:cubicBezTo>
                  <a:cubicBezTo>
                    <a:pt x="346" y="2603"/>
                    <a:pt x="346" y="2604"/>
                    <a:pt x="345" y="2605"/>
                  </a:cubicBezTo>
                  <a:cubicBezTo>
                    <a:pt x="282" y="2637"/>
                    <a:pt x="239" y="2696"/>
                    <a:pt x="226" y="2764"/>
                  </a:cubicBezTo>
                  <a:cubicBezTo>
                    <a:pt x="203" y="2886"/>
                    <a:pt x="286" y="3024"/>
                    <a:pt x="415" y="3042"/>
                  </a:cubicBezTo>
                  <a:lnTo>
                    <a:pt x="424" y="3043"/>
                  </a:lnTo>
                  <a:cubicBezTo>
                    <a:pt x="433" y="3044"/>
                    <a:pt x="442" y="3045"/>
                    <a:pt x="451" y="3045"/>
                  </a:cubicBezTo>
                  <a:cubicBezTo>
                    <a:pt x="586" y="3045"/>
                    <a:pt x="682" y="2945"/>
                    <a:pt x="761" y="2840"/>
                  </a:cubicBezTo>
                  <a:lnTo>
                    <a:pt x="761" y="2840"/>
                  </a:lnTo>
                  <a:cubicBezTo>
                    <a:pt x="758" y="2845"/>
                    <a:pt x="754" y="2849"/>
                    <a:pt x="751" y="2854"/>
                  </a:cubicBezTo>
                  <a:cubicBezTo>
                    <a:pt x="788" y="2809"/>
                    <a:pt x="828" y="2766"/>
                    <a:pt x="871" y="2727"/>
                  </a:cubicBezTo>
                  <a:cubicBezTo>
                    <a:pt x="946" y="2652"/>
                    <a:pt x="1009" y="2566"/>
                    <a:pt x="1056" y="2472"/>
                  </a:cubicBezTo>
                  <a:cubicBezTo>
                    <a:pt x="1110" y="2368"/>
                    <a:pt x="1154" y="2260"/>
                    <a:pt x="1189" y="2148"/>
                  </a:cubicBezTo>
                  <a:cubicBezTo>
                    <a:pt x="1225" y="2033"/>
                    <a:pt x="1264" y="1916"/>
                    <a:pt x="1283" y="1794"/>
                  </a:cubicBezTo>
                  <a:cubicBezTo>
                    <a:pt x="1286" y="1777"/>
                    <a:pt x="1283" y="1760"/>
                    <a:pt x="1286" y="1745"/>
                  </a:cubicBezTo>
                  <a:cubicBezTo>
                    <a:pt x="1315" y="1763"/>
                    <a:pt x="1344" y="1783"/>
                    <a:pt x="1379" y="1787"/>
                  </a:cubicBezTo>
                  <a:cubicBezTo>
                    <a:pt x="1385" y="1787"/>
                    <a:pt x="1392" y="1788"/>
                    <a:pt x="1398" y="1788"/>
                  </a:cubicBezTo>
                  <a:cubicBezTo>
                    <a:pt x="1415" y="1788"/>
                    <a:pt x="1432" y="1786"/>
                    <a:pt x="1448" y="1783"/>
                  </a:cubicBezTo>
                  <a:cubicBezTo>
                    <a:pt x="1569" y="1757"/>
                    <a:pt x="1665" y="1628"/>
                    <a:pt x="1633" y="1503"/>
                  </a:cubicBezTo>
                  <a:cubicBezTo>
                    <a:pt x="1615" y="1436"/>
                    <a:pt x="1609" y="1365"/>
                    <a:pt x="1599" y="1297"/>
                  </a:cubicBezTo>
                  <a:cubicBezTo>
                    <a:pt x="1572" y="1122"/>
                    <a:pt x="1544" y="940"/>
                    <a:pt x="1465" y="780"/>
                  </a:cubicBezTo>
                  <a:cubicBezTo>
                    <a:pt x="1377" y="606"/>
                    <a:pt x="1257" y="451"/>
                    <a:pt x="1112" y="323"/>
                  </a:cubicBezTo>
                  <a:cubicBezTo>
                    <a:pt x="1013" y="237"/>
                    <a:pt x="908" y="159"/>
                    <a:pt x="802" y="81"/>
                  </a:cubicBezTo>
                  <a:cubicBezTo>
                    <a:pt x="764" y="54"/>
                    <a:pt x="720" y="41"/>
                    <a:pt x="675" y="41"/>
                  </a:cubicBezTo>
                  <a:cubicBezTo>
                    <a:pt x="655" y="41"/>
                    <a:pt x="635" y="43"/>
                    <a:pt x="616" y="49"/>
                  </a:cubicBezTo>
                  <a:cubicBezTo>
                    <a:pt x="597" y="33"/>
                    <a:pt x="577" y="17"/>
                    <a:pt x="558" y="3"/>
                  </a:cubicBezTo>
                  <a:lnTo>
                    <a:pt x="555" y="3"/>
                  </a:lnTo>
                  <a:cubicBezTo>
                    <a:pt x="544" y="3"/>
                    <a:pt x="533" y="4"/>
                    <a:pt x="522" y="4"/>
                  </a:cubicBezTo>
                  <a:cubicBezTo>
                    <a:pt x="504" y="4"/>
                    <a:pt x="485" y="3"/>
                    <a:pt x="467" y="1"/>
                  </a:cubicBezTo>
                  <a:cubicBezTo>
                    <a:pt x="468" y="1"/>
                    <a:pt x="469" y="1"/>
                    <a:pt x="470" y="1"/>
                  </a:cubicBezTo>
                  <a:lnTo>
                    <a:pt x="470" y="1"/>
                  </a:lnTo>
                  <a:cubicBezTo>
                    <a:pt x="479" y="1"/>
                    <a:pt x="487" y="1"/>
                    <a:pt x="496" y="1"/>
                  </a:cubicBezTo>
                  <a:lnTo>
                    <a:pt x="496" y="1"/>
                  </a:lnTo>
                  <a:cubicBezTo>
                    <a:pt x="490" y="1"/>
                    <a:pt x="485" y="1"/>
                    <a:pt x="478"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42"/>
            <p:cNvSpPr/>
            <p:nvPr/>
          </p:nvSpPr>
          <p:spPr>
            <a:xfrm>
              <a:off x="4195125" y="1608750"/>
              <a:ext cx="94825" cy="40725"/>
            </a:xfrm>
            <a:custGeom>
              <a:avLst/>
              <a:gdLst/>
              <a:ahLst/>
              <a:cxnLst/>
              <a:rect l="l" t="t" r="r" b="b"/>
              <a:pathLst>
                <a:path w="3793" h="1629" extrusionOk="0">
                  <a:moveTo>
                    <a:pt x="439" y="560"/>
                  </a:moveTo>
                  <a:lnTo>
                    <a:pt x="443" y="564"/>
                  </a:lnTo>
                  <a:lnTo>
                    <a:pt x="445" y="565"/>
                  </a:lnTo>
                  <a:lnTo>
                    <a:pt x="439" y="560"/>
                  </a:lnTo>
                  <a:close/>
                  <a:moveTo>
                    <a:pt x="2380" y="905"/>
                  </a:moveTo>
                  <a:cubicBezTo>
                    <a:pt x="2380" y="905"/>
                    <a:pt x="2379" y="905"/>
                    <a:pt x="2379" y="906"/>
                  </a:cubicBezTo>
                  <a:cubicBezTo>
                    <a:pt x="2379" y="905"/>
                    <a:pt x="2380" y="905"/>
                    <a:pt x="2380" y="905"/>
                  </a:cubicBezTo>
                  <a:close/>
                  <a:moveTo>
                    <a:pt x="3531" y="1"/>
                  </a:moveTo>
                  <a:cubicBezTo>
                    <a:pt x="3449" y="1"/>
                    <a:pt x="3368" y="40"/>
                    <a:pt x="3327" y="114"/>
                  </a:cubicBezTo>
                  <a:cubicBezTo>
                    <a:pt x="3307" y="152"/>
                    <a:pt x="3290" y="192"/>
                    <a:pt x="3276" y="233"/>
                  </a:cubicBezTo>
                  <a:lnTo>
                    <a:pt x="3276" y="234"/>
                  </a:lnTo>
                  <a:cubicBezTo>
                    <a:pt x="3276" y="234"/>
                    <a:pt x="3276" y="236"/>
                    <a:pt x="3275" y="238"/>
                  </a:cubicBezTo>
                  <a:cubicBezTo>
                    <a:pt x="3260" y="266"/>
                    <a:pt x="3248" y="294"/>
                    <a:pt x="3234" y="323"/>
                  </a:cubicBezTo>
                  <a:cubicBezTo>
                    <a:pt x="3228" y="333"/>
                    <a:pt x="3222" y="344"/>
                    <a:pt x="3215" y="354"/>
                  </a:cubicBezTo>
                  <a:cubicBezTo>
                    <a:pt x="3193" y="385"/>
                    <a:pt x="3169" y="415"/>
                    <a:pt x="3143" y="443"/>
                  </a:cubicBezTo>
                  <a:cubicBezTo>
                    <a:pt x="3122" y="467"/>
                    <a:pt x="3101" y="493"/>
                    <a:pt x="3080" y="517"/>
                  </a:cubicBezTo>
                  <a:lnTo>
                    <a:pt x="3084" y="512"/>
                  </a:lnTo>
                  <a:lnTo>
                    <a:pt x="3084" y="512"/>
                  </a:lnTo>
                  <a:cubicBezTo>
                    <a:pt x="3057" y="543"/>
                    <a:pt x="3025" y="566"/>
                    <a:pt x="2995" y="597"/>
                  </a:cubicBezTo>
                  <a:cubicBezTo>
                    <a:pt x="2978" y="614"/>
                    <a:pt x="2963" y="631"/>
                    <a:pt x="2945" y="647"/>
                  </a:cubicBezTo>
                  <a:cubicBezTo>
                    <a:pt x="2908" y="676"/>
                    <a:pt x="2870" y="704"/>
                    <a:pt x="2831" y="729"/>
                  </a:cubicBezTo>
                  <a:cubicBezTo>
                    <a:pt x="2801" y="747"/>
                    <a:pt x="2773" y="763"/>
                    <a:pt x="2743" y="779"/>
                  </a:cubicBezTo>
                  <a:cubicBezTo>
                    <a:pt x="2628" y="830"/>
                    <a:pt x="2503" y="866"/>
                    <a:pt x="2383" y="904"/>
                  </a:cubicBezTo>
                  <a:lnTo>
                    <a:pt x="2383" y="904"/>
                  </a:lnTo>
                  <a:cubicBezTo>
                    <a:pt x="2385" y="903"/>
                    <a:pt x="2388" y="903"/>
                    <a:pt x="2389" y="901"/>
                  </a:cubicBezTo>
                  <a:lnTo>
                    <a:pt x="2389" y="901"/>
                  </a:lnTo>
                  <a:cubicBezTo>
                    <a:pt x="2342" y="916"/>
                    <a:pt x="2293" y="928"/>
                    <a:pt x="2244" y="935"/>
                  </a:cubicBezTo>
                  <a:cubicBezTo>
                    <a:pt x="2199" y="941"/>
                    <a:pt x="2156" y="947"/>
                    <a:pt x="2112" y="951"/>
                  </a:cubicBezTo>
                  <a:cubicBezTo>
                    <a:pt x="2048" y="953"/>
                    <a:pt x="1984" y="953"/>
                    <a:pt x="1920" y="953"/>
                  </a:cubicBezTo>
                  <a:cubicBezTo>
                    <a:pt x="1877" y="953"/>
                    <a:pt x="1834" y="953"/>
                    <a:pt x="1792" y="953"/>
                  </a:cubicBezTo>
                  <a:cubicBezTo>
                    <a:pt x="1740" y="954"/>
                    <a:pt x="1690" y="955"/>
                    <a:pt x="1640" y="955"/>
                  </a:cubicBezTo>
                  <a:cubicBezTo>
                    <a:pt x="1596" y="955"/>
                    <a:pt x="1553" y="955"/>
                    <a:pt x="1510" y="952"/>
                  </a:cubicBezTo>
                  <a:cubicBezTo>
                    <a:pt x="1426" y="943"/>
                    <a:pt x="1344" y="929"/>
                    <a:pt x="1263" y="911"/>
                  </a:cubicBezTo>
                  <a:cubicBezTo>
                    <a:pt x="1185" y="893"/>
                    <a:pt x="1109" y="871"/>
                    <a:pt x="1032" y="846"/>
                  </a:cubicBezTo>
                  <a:cubicBezTo>
                    <a:pt x="909" y="802"/>
                    <a:pt x="788" y="757"/>
                    <a:pt x="670" y="701"/>
                  </a:cubicBezTo>
                  <a:cubicBezTo>
                    <a:pt x="593" y="659"/>
                    <a:pt x="517" y="615"/>
                    <a:pt x="446" y="566"/>
                  </a:cubicBezTo>
                  <a:lnTo>
                    <a:pt x="443" y="564"/>
                  </a:lnTo>
                  <a:lnTo>
                    <a:pt x="429" y="554"/>
                  </a:lnTo>
                  <a:lnTo>
                    <a:pt x="429" y="554"/>
                  </a:lnTo>
                  <a:cubicBezTo>
                    <a:pt x="432" y="555"/>
                    <a:pt x="435" y="557"/>
                    <a:pt x="437" y="558"/>
                  </a:cubicBezTo>
                  <a:cubicBezTo>
                    <a:pt x="421" y="543"/>
                    <a:pt x="403" y="529"/>
                    <a:pt x="384" y="516"/>
                  </a:cubicBezTo>
                  <a:cubicBezTo>
                    <a:pt x="346" y="492"/>
                    <a:pt x="304" y="481"/>
                    <a:pt x="262" y="481"/>
                  </a:cubicBezTo>
                  <a:cubicBezTo>
                    <a:pt x="191" y="481"/>
                    <a:pt x="120" y="514"/>
                    <a:pt x="74" y="574"/>
                  </a:cubicBezTo>
                  <a:cubicBezTo>
                    <a:pt x="0" y="670"/>
                    <a:pt x="11" y="805"/>
                    <a:pt x="98" y="889"/>
                  </a:cubicBezTo>
                  <a:cubicBezTo>
                    <a:pt x="105" y="894"/>
                    <a:pt x="111" y="899"/>
                    <a:pt x="117" y="905"/>
                  </a:cubicBezTo>
                  <a:cubicBezTo>
                    <a:pt x="196" y="973"/>
                    <a:pt x="288" y="1028"/>
                    <a:pt x="378" y="1081"/>
                  </a:cubicBezTo>
                  <a:cubicBezTo>
                    <a:pt x="449" y="1122"/>
                    <a:pt x="523" y="1158"/>
                    <a:pt x="599" y="1187"/>
                  </a:cubicBezTo>
                  <a:cubicBezTo>
                    <a:pt x="733" y="1241"/>
                    <a:pt x="869" y="1297"/>
                    <a:pt x="1008" y="1335"/>
                  </a:cubicBezTo>
                  <a:cubicBezTo>
                    <a:pt x="1158" y="1378"/>
                    <a:pt x="1310" y="1406"/>
                    <a:pt x="1463" y="1423"/>
                  </a:cubicBezTo>
                  <a:cubicBezTo>
                    <a:pt x="1484" y="1425"/>
                    <a:pt x="1506" y="1426"/>
                    <a:pt x="1527" y="1428"/>
                  </a:cubicBezTo>
                  <a:cubicBezTo>
                    <a:pt x="1568" y="1431"/>
                    <a:pt x="1610" y="1432"/>
                    <a:pt x="1652" y="1432"/>
                  </a:cubicBezTo>
                  <a:cubicBezTo>
                    <a:pt x="1747" y="1432"/>
                    <a:pt x="1843" y="1427"/>
                    <a:pt x="1939" y="1427"/>
                  </a:cubicBezTo>
                  <a:cubicBezTo>
                    <a:pt x="1946" y="1427"/>
                    <a:pt x="1953" y="1427"/>
                    <a:pt x="1960" y="1427"/>
                  </a:cubicBezTo>
                  <a:cubicBezTo>
                    <a:pt x="1996" y="1427"/>
                    <a:pt x="2030" y="1424"/>
                    <a:pt x="2065" y="1423"/>
                  </a:cubicBezTo>
                  <a:cubicBezTo>
                    <a:pt x="2073" y="1448"/>
                    <a:pt x="2082" y="1473"/>
                    <a:pt x="2096" y="1495"/>
                  </a:cubicBezTo>
                  <a:cubicBezTo>
                    <a:pt x="2151" y="1581"/>
                    <a:pt x="2259" y="1617"/>
                    <a:pt x="2357" y="1627"/>
                  </a:cubicBezTo>
                  <a:lnTo>
                    <a:pt x="2367" y="1628"/>
                  </a:lnTo>
                  <a:cubicBezTo>
                    <a:pt x="2386" y="1629"/>
                    <a:pt x="2404" y="1629"/>
                    <a:pt x="2423" y="1629"/>
                  </a:cubicBezTo>
                  <a:cubicBezTo>
                    <a:pt x="2505" y="1629"/>
                    <a:pt x="2587" y="1621"/>
                    <a:pt x="2667" y="1607"/>
                  </a:cubicBezTo>
                  <a:cubicBezTo>
                    <a:pt x="2748" y="1595"/>
                    <a:pt x="2828" y="1575"/>
                    <a:pt x="2904" y="1548"/>
                  </a:cubicBezTo>
                  <a:cubicBezTo>
                    <a:pt x="3070" y="1489"/>
                    <a:pt x="3221" y="1393"/>
                    <a:pt x="3346" y="1268"/>
                  </a:cubicBezTo>
                  <a:cubicBezTo>
                    <a:pt x="3436" y="1176"/>
                    <a:pt x="3446" y="1028"/>
                    <a:pt x="3355" y="932"/>
                  </a:cubicBezTo>
                  <a:cubicBezTo>
                    <a:pt x="3351" y="928"/>
                    <a:pt x="3346" y="927"/>
                    <a:pt x="3341" y="922"/>
                  </a:cubicBezTo>
                  <a:cubicBezTo>
                    <a:pt x="3362" y="903"/>
                    <a:pt x="3384" y="884"/>
                    <a:pt x="3403" y="865"/>
                  </a:cubicBezTo>
                  <a:cubicBezTo>
                    <a:pt x="3427" y="840"/>
                    <a:pt x="3447" y="815"/>
                    <a:pt x="3468" y="789"/>
                  </a:cubicBezTo>
                  <a:lnTo>
                    <a:pt x="3468" y="789"/>
                  </a:lnTo>
                  <a:cubicBezTo>
                    <a:pt x="3465" y="793"/>
                    <a:pt x="3461" y="796"/>
                    <a:pt x="3458" y="800"/>
                  </a:cubicBezTo>
                  <a:cubicBezTo>
                    <a:pt x="3463" y="795"/>
                    <a:pt x="3468" y="789"/>
                    <a:pt x="3473" y="784"/>
                  </a:cubicBezTo>
                  <a:lnTo>
                    <a:pt x="3473" y="784"/>
                  </a:lnTo>
                  <a:cubicBezTo>
                    <a:pt x="3471" y="786"/>
                    <a:pt x="3470" y="787"/>
                    <a:pt x="3468" y="789"/>
                  </a:cubicBezTo>
                  <a:lnTo>
                    <a:pt x="3468" y="789"/>
                  </a:lnTo>
                  <a:cubicBezTo>
                    <a:pt x="3471" y="786"/>
                    <a:pt x="3474" y="783"/>
                    <a:pt x="3476" y="780"/>
                  </a:cubicBezTo>
                  <a:lnTo>
                    <a:pt x="3476" y="780"/>
                  </a:lnTo>
                  <a:cubicBezTo>
                    <a:pt x="3475" y="781"/>
                    <a:pt x="3474" y="783"/>
                    <a:pt x="3473" y="784"/>
                  </a:cubicBezTo>
                  <a:lnTo>
                    <a:pt x="3473" y="784"/>
                  </a:lnTo>
                  <a:cubicBezTo>
                    <a:pt x="3475" y="782"/>
                    <a:pt x="3477" y="779"/>
                    <a:pt x="3479" y="777"/>
                  </a:cubicBezTo>
                  <a:lnTo>
                    <a:pt x="3479" y="777"/>
                  </a:lnTo>
                  <a:cubicBezTo>
                    <a:pt x="3478" y="778"/>
                    <a:pt x="3477" y="779"/>
                    <a:pt x="3476" y="780"/>
                  </a:cubicBezTo>
                  <a:lnTo>
                    <a:pt x="3476" y="780"/>
                  </a:lnTo>
                  <a:cubicBezTo>
                    <a:pt x="3511" y="743"/>
                    <a:pt x="3543" y="703"/>
                    <a:pt x="3575" y="664"/>
                  </a:cubicBezTo>
                  <a:cubicBezTo>
                    <a:pt x="3626" y="598"/>
                    <a:pt x="3658" y="527"/>
                    <a:pt x="3695" y="454"/>
                  </a:cubicBezTo>
                  <a:lnTo>
                    <a:pt x="3695" y="454"/>
                  </a:lnTo>
                  <a:cubicBezTo>
                    <a:pt x="3693" y="457"/>
                    <a:pt x="3692" y="460"/>
                    <a:pt x="3689" y="462"/>
                  </a:cubicBezTo>
                  <a:cubicBezTo>
                    <a:pt x="3707" y="432"/>
                    <a:pt x="3721" y="399"/>
                    <a:pt x="3731" y="365"/>
                  </a:cubicBezTo>
                  <a:lnTo>
                    <a:pt x="3731" y="365"/>
                  </a:lnTo>
                  <a:cubicBezTo>
                    <a:pt x="3731" y="366"/>
                    <a:pt x="3730" y="368"/>
                    <a:pt x="3730" y="370"/>
                  </a:cubicBezTo>
                  <a:cubicBezTo>
                    <a:pt x="3731" y="365"/>
                    <a:pt x="3733" y="360"/>
                    <a:pt x="3736" y="354"/>
                  </a:cubicBezTo>
                  <a:cubicBezTo>
                    <a:pt x="3793" y="244"/>
                    <a:pt x="3765" y="102"/>
                    <a:pt x="3653" y="33"/>
                  </a:cubicBezTo>
                  <a:cubicBezTo>
                    <a:pt x="3616" y="11"/>
                    <a:pt x="3573" y="1"/>
                    <a:pt x="3531"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42"/>
            <p:cNvSpPr/>
            <p:nvPr/>
          </p:nvSpPr>
          <p:spPr>
            <a:xfrm>
              <a:off x="4205750" y="1279050"/>
              <a:ext cx="94775" cy="46875"/>
            </a:xfrm>
            <a:custGeom>
              <a:avLst/>
              <a:gdLst/>
              <a:ahLst/>
              <a:cxnLst/>
              <a:rect l="l" t="t" r="r" b="b"/>
              <a:pathLst>
                <a:path w="3791" h="1875" extrusionOk="0">
                  <a:moveTo>
                    <a:pt x="2280" y="66"/>
                  </a:moveTo>
                  <a:cubicBezTo>
                    <a:pt x="2281" y="66"/>
                    <a:pt x="2281" y="66"/>
                    <a:pt x="2282" y="66"/>
                  </a:cubicBezTo>
                  <a:lnTo>
                    <a:pt x="2282" y="66"/>
                  </a:lnTo>
                  <a:cubicBezTo>
                    <a:pt x="2281" y="66"/>
                    <a:pt x="2281" y="66"/>
                    <a:pt x="2280" y="66"/>
                  </a:cubicBezTo>
                  <a:close/>
                  <a:moveTo>
                    <a:pt x="2715" y="964"/>
                  </a:moveTo>
                  <a:lnTo>
                    <a:pt x="2715" y="964"/>
                  </a:lnTo>
                  <a:cubicBezTo>
                    <a:pt x="2716" y="964"/>
                    <a:pt x="2717" y="965"/>
                    <a:pt x="2718" y="965"/>
                  </a:cubicBezTo>
                  <a:cubicBezTo>
                    <a:pt x="2717" y="965"/>
                    <a:pt x="2716" y="964"/>
                    <a:pt x="2715" y="964"/>
                  </a:cubicBezTo>
                  <a:close/>
                  <a:moveTo>
                    <a:pt x="3015" y="1183"/>
                  </a:moveTo>
                  <a:cubicBezTo>
                    <a:pt x="3015" y="1183"/>
                    <a:pt x="3015" y="1183"/>
                    <a:pt x="3015" y="1183"/>
                  </a:cubicBezTo>
                  <a:lnTo>
                    <a:pt x="3015" y="1183"/>
                  </a:lnTo>
                  <a:cubicBezTo>
                    <a:pt x="3015" y="1183"/>
                    <a:pt x="3015" y="1183"/>
                    <a:pt x="3015" y="1183"/>
                  </a:cubicBezTo>
                  <a:close/>
                  <a:moveTo>
                    <a:pt x="3313" y="1621"/>
                  </a:moveTo>
                  <a:lnTo>
                    <a:pt x="3313" y="1622"/>
                  </a:lnTo>
                  <a:cubicBezTo>
                    <a:pt x="3313" y="1622"/>
                    <a:pt x="3313" y="1622"/>
                    <a:pt x="3313" y="1623"/>
                  </a:cubicBezTo>
                  <a:lnTo>
                    <a:pt x="3313" y="1623"/>
                  </a:lnTo>
                  <a:cubicBezTo>
                    <a:pt x="3313" y="1622"/>
                    <a:pt x="3313" y="1622"/>
                    <a:pt x="3313" y="1621"/>
                  </a:cubicBezTo>
                  <a:close/>
                  <a:moveTo>
                    <a:pt x="3313" y="1623"/>
                  </a:moveTo>
                  <a:lnTo>
                    <a:pt x="3313" y="1623"/>
                  </a:lnTo>
                  <a:cubicBezTo>
                    <a:pt x="3314" y="1635"/>
                    <a:pt x="3315" y="1647"/>
                    <a:pt x="3317" y="1659"/>
                  </a:cubicBezTo>
                  <a:lnTo>
                    <a:pt x="3317" y="1635"/>
                  </a:lnTo>
                  <a:cubicBezTo>
                    <a:pt x="3316" y="1631"/>
                    <a:pt x="3314" y="1627"/>
                    <a:pt x="3313" y="1623"/>
                  </a:cubicBezTo>
                  <a:close/>
                  <a:moveTo>
                    <a:pt x="1708" y="0"/>
                  </a:moveTo>
                  <a:cubicBezTo>
                    <a:pt x="1686" y="0"/>
                    <a:pt x="1664" y="0"/>
                    <a:pt x="1641" y="0"/>
                  </a:cubicBezTo>
                  <a:cubicBezTo>
                    <a:pt x="1571" y="1"/>
                    <a:pt x="1500" y="1"/>
                    <a:pt x="1428" y="8"/>
                  </a:cubicBezTo>
                  <a:cubicBezTo>
                    <a:pt x="1336" y="17"/>
                    <a:pt x="1244" y="33"/>
                    <a:pt x="1153" y="55"/>
                  </a:cubicBezTo>
                  <a:cubicBezTo>
                    <a:pt x="1093" y="69"/>
                    <a:pt x="1035" y="87"/>
                    <a:pt x="975" y="102"/>
                  </a:cubicBezTo>
                  <a:cubicBezTo>
                    <a:pt x="925" y="113"/>
                    <a:pt x="874" y="122"/>
                    <a:pt x="823" y="133"/>
                  </a:cubicBezTo>
                  <a:cubicBezTo>
                    <a:pt x="781" y="144"/>
                    <a:pt x="740" y="158"/>
                    <a:pt x="697" y="171"/>
                  </a:cubicBezTo>
                  <a:cubicBezTo>
                    <a:pt x="640" y="185"/>
                    <a:pt x="583" y="194"/>
                    <a:pt x="527" y="209"/>
                  </a:cubicBezTo>
                  <a:cubicBezTo>
                    <a:pt x="448" y="234"/>
                    <a:pt x="376" y="268"/>
                    <a:pt x="299" y="294"/>
                  </a:cubicBezTo>
                  <a:cubicBezTo>
                    <a:pt x="177" y="333"/>
                    <a:pt x="49" y="385"/>
                    <a:pt x="24" y="529"/>
                  </a:cubicBezTo>
                  <a:cubicBezTo>
                    <a:pt x="1" y="669"/>
                    <a:pt x="119" y="806"/>
                    <a:pt x="255" y="806"/>
                  </a:cubicBezTo>
                  <a:cubicBezTo>
                    <a:pt x="275" y="806"/>
                    <a:pt x="294" y="803"/>
                    <a:pt x="314" y="798"/>
                  </a:cubicBezTo>
                  <a:cubicBezTo>
                    <a:pt x="326" y="794"/>
                    <a:pt x="335" y="790"/>
                    <a:pt x="346" y="786"/>
                  </a:cubicBezTo>
                  <a:cubicBezTo>
                    <a:pt x="346" y="786"/>
                    <a:pt x="347" y="786"/>
                    <a:pt x="347" y="786"/>
                  </a:cubicBezTo>
                  <a:lnTo>
                    <a:pt x="347" y="786"/>
                  </a:lnTo>
                  <a:lnTo>
                    <a:pt x="347" y="786"/>
                  </a:lnTo>
                  <a:lnTo>
                    <a:pt x="354" y="785"/>
                  </a:lnTo>
                  <a:cubicBezTo>
                    <a:pt x="351" y="785"/>
                    <a:pt x="349" y="786"/>
                    <a:pt x="347" y="786"/>
                  </a:cubicBezTo>
                  <a:lnTo>
                    <a:pt x="347" y="786"/>
                  </a:lnTo>
                  <a:lnTo>
                    <a:pt x="349" y="785"/>
                  </a:lnTo>
                  <a:cubicBezTo>
                    <a:pt x="402" y="775"/>
                    <a:pt x="452" y="766"/>
                    <a:pt x="503" y="753"/>
                  </a:cubicBezTo>
                  <a:cubicBezTo>
                    <a:pt x="588" y="733"/>
                    <a:pt x="673" y="711"/>
                    <a:pt x="760" y="693"/>
                  </a:cubicBezTo>
                  <a:cubicBezTo>
                    <a:pt x="876" y="674"/>
                    <a:pt x="992" y="661"/>
                    <a:pt x="1110" y="651"/>
                  </a:cubicBezTo>
                  <a:cubicBezTo>
                    <a:pt x="1139" y="650"/>
                    <a:pt x="1168" y="649"/>
                    <a:pt x="1197" y="649"/>
                  </a:cubicBezTo>
                  <a:cubicBezTo>
                    <a:pt x="1270" y="649"/>
                    <a:pt x="1343" y="652"/>
                    <a:pt x="1416" y="659"/>
                  </a:cubicBezTo>
                  <a:cubicBezTo>
                    <a:pt x="1642" y="682"/>
                    <a:pt x="1868" y="712"/>
                    <a:pt x="2090" y="756"/>
                  </a:cubicBezTo>
                  <a:cubicBezTo>
                    <a:pt x="2253" y="795"/>
                    <a:pt x="2412" y="844"/>
                    <a:pt x="2569" y="902"/>
                  </a:cubicBezTo>
                  <a:cubicBezTo>
                    <a:pt x="2618" y="922"/>
                    <a:pt x="2667" y="940"/>
                    <a:pt x="2715" y="964"/>
                  </a:cubicBezTo>
                  <a:lnTo>
                    <a:pt x="2715" y="964"/>
                  </a:lnTo>
                  <a:cubicBezTo>
                    <a:pt x="2713" y="963"/>
                    <a:pt x="2712" y="961"/>
                    <a:pt x="2710" y="960"/>
                  </a:cubicBezTo>
                  <a:lnTo>
                    <a:pt x="2710" y="960"/>
                  </a:lnTo>
                  <a:lnTo>
                    <a:pt x="2732" y="974"/>
                  </a:lnTo>
                  <a:lnTo>
                    <a:pt x="2738" y="977"/>
                  </a:lnTo>
                  <a:lnTo>
                    <a:pt x="2735" y="975"/>
                  </a:lnTo>
                  <a:lnTo>
                    <a:pt x="2735" y="975"/>
                  </a:lnTo>
                  <a:cubicBezTo>
                    <a:pt x="2778" y="1000"/>
                    <a:pt x="2821" y="1026"/>
                    <a:pt x="2861" y="1052"/>
                  </a:cubicBezTo>
                  <a:lnTo>
                    <a:pt x="2849" y="1044"/>
                  </a:lnTo>
                  <a:lnTo>
                    <a:pt x="2849" y="1044"/>
                  </a:lnTo>
                  <a:lnTo>
                    <a:pt x="2863" y="1053"/>
                  </a:lnTo>
                  <a:lnTo>
                    <a:pt x="2873" y="1060"/>
                  </a:lnTo>
                  <a:cubicBezTo>
                    <a:pt x="2870" y="1058"/>
                    <a:pt x="2867" y="1057"/>
                    <a:pt x="2864" y="1055"/>
                  </a:cubicBezTo>
                  <a:lnTo>
                    <a:pt x="2864" y="1055"/>
                  </a:lnTo>
                  <a:cubicBezTo>
                    <a:pt x="2912" y="1091"/>
                    <a:pt x="2958" y="1131"/>
                    <a:pt x="3002" y="1171"/>
                  </a:cubicBezTo>
                  <a:cubicBezTo>
                    <a:pt x="3001" y="1170"/>
                    <a:pt x="3000" y="1169"/>
                    <a:pt x="2999" y="1167"/>
                  </a:cubicBezTo>
                  <a:lnTo>
                    <a:pt x="2999" y="1167"/>
                  </a:lnTo>
                  <a:lnTo>
                    <a:pt x="3011" y="1179"/>
                  </a:lnTo>
                  <a:cubicBezTo>
                    <a:pt x="3014" y="1182"/>
                    <a:pt x="3018" y="1185"/>
                    <a:pt x="3021" y="1188"/>
                  </a:cubicBezTo>
                  <a:cubicBezTo>
                    <a:pt x="3019" y="1186"/>
                    <a:pt x="3017" y="1185"/>
                    <a:pt x="3015" y="1183"/>
                  </a:cubicBezTo>
                  <a:lnTo>
                    <a:pt x="3015" y="1183"/>
                  </a:lnTo>
                  <a:cubicBezTo>
                    <a:pt x="3083" y="1249"/>
                    <a:pt x="3148" y="1320"/>
                    <a:pt x="3210" y="1391"/>
                  </a:cubicBezTo>
                  <a:lnTo>
                    <a:pt x="3213" y="1396"/>
                  </a:lnTo>
                  <a:cubicBezTo>
                    <a:pt x="3223" y="1411"/>
                    <a:pt x="3232" y="1426"/>
                    <a:pt x="3240" y="1442"/>
                  </a:cubicBezTo>
                  <a:cubicBezTo>
                    <a:pt x="3265" y="1500"/>
                    <a:pt x="3290" y="1559"/>
                    <a:pt x="3312" y="1619"/>
                  </a:cubicBezTo>
                  <a:lnTo>
                    <a:pt x="3309" y="1611"/>
                  </a:lnTo>
                  <a:lnTo>
                    <a:pt x="3309" y="1611"/>
                  </a:lnTo>
                  <a:cubicBezTo>
                    <a:pt x="3311" y="1613"/>
                    <a:pt x="3312" y="1616"/>
                    <a:pt x="3313" y="1619"/>
                  </a:cubicBezTo>
                  <a:cubicBezTo>
                    <a:pt x="3313" y="1620"/>
                    <a:pt x="3313" y="1620"/>
                    <a:pt x="3313" y="1620"/>
                  </a:cubicBezTo>
                  <a:lnTo>
                    <a:pt x="3317" y="1634"/>
                  </a:lnTo>
                  <a:lnTo>
                    <a:pt x="3317" y="1630"/>
                  </a:lnTo>
                  <a:lnTo>
                    <a:pt x="3320" y="1602"/>
                  </a:lnTo>
                  <a:lnTo>
                    <a:pt x="3320" y="1602"/>
                  </a:lnTo>
                  <a:cubicBezTo>
                    <a:pt x="3319" y="1614"/>
                    <a:pt x="3318" y="1625"/>
                    <a:pt x="3319" y="1638"/>
                  </a:cubicBezTo>
                  <a:cubicBezTo>
                    <a:pt x="3322" y="1753"/>
                    <a:pt x="3396" y="1853"/>
                    <a:pt x="3516" y="1872"/>
                  </a:cubicBezTo>
                  <a:cubicBezTo>
                    <a:pt x="3521" y="1872"/>
                    <a:pt x="3525" y="1873"/>
                    <a:pt x="3530" y="1873"/>
                  </a:cubicBezTo>
                  <a:cubicBezTo>
                    <a:pt x="3537" y="1874"/>
                    <a:pt x="3544" y="1875"/>
                    <a:pt x="3552" y="1875"/>
                  </a:cubicBezTo>
                  <a:cubicBezTo>
                    <a:pt x="3662" y="1875"/>
                    <a:pt x="3776" y="1792"/>
                    <a:pt x="3788" y="1675"/>
                  </a:cubicBezTo>
                  <a:cubicBezTo>
                    <a:pt x="3791" y="1639"/>
                    <a:pt x="3789" y="1604"/>
                    <a:pt x="3781" y="1569"/>
                  </a:cubicBezTo>
                  <a:cubicBezTo>
                    <a:pt x="3776" y="1527"/>
                    <a:pt x="3767" y="1486"/>
                    <a:pt x="3754" y="1447"/>
                  </a:cubicBezTo>
                  <a:cubicBezTo>
                    <a:pt x="3728" y="1377"/>
                    <a:pt x="3701" y="1305"/>
                    <a:pt x="3669" y="1238"/>
                  </a:cubicBezTo>
                  <a:cubicBezTo>
                    <a:pt x="3600" y="1093"/>
                    <a:pt x="3478" y="977"/>
                    <a:pt x="3366" y="864"/>
                  </a:cubicBezTo>
                  <a:cubicBezTo>
                    <a:pt x="3351" y="847"/>
                    <a:pt x="3334" y="831"/>
                    <a:pt x="3317" y="816"/>
                  </a:cubicBezTo>
                  <a:cubicBezTo>
                    <a:pt x="3358" y="786"/>
                    <a:pt x="3389" y="744"/>
                    <a:pt x="3403" y="695"/>
                  </a:cubicBezTo>
                  <a:cubicBezTo>
                    <a:pt x="3436" y="584"/>
                    <a:pt x="3382" y="454"/>
                    <a:pt x="3275" y="410"/>
                  </a:cubicBezTo>
                  <a:cubicBezTo>
                    <a:pt x="3266" y="407"/>
                    <a:pt x="3258" y="404"/>
                    <a:pt x="3248" y="401"/>
                  </a:cubicBezTo>
                  <a:lnTo>
                    <a:pt x="3249" y="401"/>
                  </a:lnTo>
                  <a:lnTo>
                    <a:pt x="3234" y="394"/>
                  </a:lnTo>
                  <a:cubicBezTo>
                    <a:pt x="3153" y="351"/>
                    <a:pt x="3068" y="314"/>
                    <a:pt x="2981" y="281"/>
                  </a:cubicBezTo>
                  <a:lnTo>
                    <a:pt x="2981" y="281"/>
                  </a:lnTo>
                  <a:cubicBezTo>
                    <a:pt x="2993" y="284"/>
                    <a:pt x="3001" y="290"/>
                    <a:pt x="3011" y="292"/>
                  </a:cubicBezTo>
                  <a:cubicBezTo>
                    <a:pt x="2942" y="266"/>
                    <a:pt x="2876" y="236"/>
                    <a:pt x="2808" y="207"/>
                  </a:cubicBezTo>
                  <a:cubicBezTo>
                    <a:pt x="2718" y="170"/>
                    <a:pt x="2625" y="142"/>
                    <a:pt x="2529" y="123"/>
                  </a:cubicBezTo>
                  <a:lnTo>
                    <a:pt x="2529" y="123"/>
                  </a:lnTo>
                  <a:lnTo>
                    <a:pt x="2537" y="124"/>
                  </a:lnTo>
                  <a:cubicBezTo>
                    <a:pt x="2521" y="120"/>
                    <a:pt x="2507" y="115"/>
                    <a:pt x="2492" y="111"/>
                  </a:cubicBezTo>
                  <a:lnTo>
                    <a:pt x="2487" y="110"/>
                  </a:lnTo>
                  <a:lnTo>
                    <a:pt x="2483" y="109"/>
                  </a:lnTo>
                  <a:lnTo>
                    <a:pt x="2481" y="109"/>
                  </a:lnTo>
                  <a:lnTo>
                    <a:pt x="2484" y="110"/>
                  </a:lnTo>
                  <a:cubicBezTo>
                    <a:pt x="2476" y="108"/>
                    <a:pt x="2468" y="106"/>
                    <a:pt x="2460" y="104"/>
                  </a:cubicBezTo>
                  <a:lnTo>
                    <a:pt x="2460" y="104"/>
                  </a:lnTo>
                  <a:cubicBezTo>
                    <a:pt x="2465" y="105"/>
                    <a:pt x="2470" y="106"/>
                    <a:pt x="2475" y="107"/>
                  </a:cubicBezTo>
                  <a:cubicBezTo>
                    <a:pt x="2471" y="106"/>
                    <a:pt x="2468" y="105"/>
                    <a:pt x="2465" y="104"/>
                  </a:cubicBezTo>
                  <a:lnTo>
                    <a:pt x="2465" y="104"/>
                  </a:lnTo>
                  <a:cubicBezTo>
                    <a:pt x="2468" y="105"/>
                    <a:pt x="2472" y="106"/>
                    <a:pt x="2475" y="107"/>
                  </a:cubicBezTo>
                  <a:lnTo>
                    <a:pt x="2477" y="107"/>
                  </a:lnTo>
                  <a:cubicBezTo>
                    <a:pt x="2475" y="107"/>
                    <a:pt x="2473" y="106"/>
                    <a:pt x="2471" y="105"/>
                  </a:cubicBezTo>
                  <a:cubicBezTo>
                    <a:pt x="2407" y="86"/>
                    <a:pt x="2346" y="81"/>
                    <a:pt x="2282" y="66"/>
                  </a:cubicBezTo>
                  <a:lnTo>
                    <a:pt x="2282" y="66"/>
                  </a:lnTo>
                  <a:cubicBezTo>
                    <a:pt x="2291" y="68"/>
                    <a:pt x="2301" y="71"/>
                    <a:pt x="2312" y="74"/>
                  </a:cubicBezTo>
                  <a:cubicBezTo>
                    <a:pt x="2264" y="63"/>
                    <a:pt x="2217" y="49"/>
                    <a:pt x="2170" y="37"/>
                  </a:cubicBezTo>
                  <a:lnTo>
                    <a:pt x="2170" y="37"/>
                  </a:lnTo>
                  <a:cubicBezTo>
                    <a:pt x="2176" y="38"/>
                    <a:pt x="2181" y="39"/>
                    <a:pt x="2186" y="39"/>
                  </a:cubicBezTo>
                  <a:cubicBezTo>
                    <a:pt x="2177" y="37"/>
                    <a:pt x="2168" y="36"/>
                    <a:pt x="2159" y="34"/>
                  </a:cubicBezTo>
                  <a:lnTo>
                    <a:pt x="2153" y="33"/>
                  </a:lnTo>
                  <a:lnTo>
                    <a:pt x="2158" y="34"/>
                  </a:lnTo>
                  <a:cubicBezTo>
                    <a:pt x="2009" y="5"/>
                    <a:pt x="1859" y="0"/>
                    <a:pt x="1708"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42"/>
            <p:cNvSpPr/>
            <p:nvPr/>
          </p:nvSpPr>
          <p:spPr>
            <a:xfrm>
              <a:off x="4300275" y="1318175"/>
              <a:ext cx="175" cy="775"/>
            </a:xfrm>
            <a:custGeom>
              <a:avLst/>
              <a:gdLst/>
              <a:ahLst/>
              <a:cxnLst/>
              <a:rect l="l" t="t" r="r" b="b"/>
              <a:pathLst>
                <a:path w="7" h="31" extrusionOk="0">
                  <a:moveTo>
                    <a:pt x="0" y="0"/>
                  </a:moveTo>
                  <a:lnTo>
                    <a:pt x="0" y="3"/>
                  </a:lnTo>
                  <a:cubicBezTo>
                    <a:pt x="1" y="9"/>
                    <a:pt x="3" y="15"/>
                    <a:pt x="4" y="21"/>
                  </a:cubicBezTo>
                  <a:lnTo>
                    <a:pt x="4" y="21"/>
                  </a:lnTo>
                  <a:cubicBezTo>
                    <a:pt x="3" y="14"/>
                    <a:pt x="2" y="6"/>
                    <a:pt x="0" y="0"/>
                  </a:cubicBezTo>
                  <a:close/>
                  <a:moveTo>
                    <a:pt x="4" y="21"/>
                  </a:moveTo>
                  <a:cubicBezTo>
                    <a:pt x="5" y="24"/>
                    <a:pt x="6" y="28"/>
                    <a:pt x="7" y="31"/>
                  </a:cubicBezTo>
                  <a:cubicBezTo>
                    <a:pt x="6" y="27"/>
                    <a:pt x="5" y="24"/>
                    <a:pt x="4" y="2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42"/>
            <p:cNvSpPr/>
            <p:nvPr/>
          </p:nvSpPr>
          <p:spPr>
            <a:xfrm>
              <a:off x="4723900" y="1313925"/>
              <a:ext cx="60600" cy="228100"/>
            </a:xfrm>
            <a:custGeom>
              <a:avLst/>
              <a:gdLst/>
              <a:ahLst/>
              <a:cxnLst/>
              <a:rect l="l" t="t" r="r" b="b"/>
              <a:pathLst>
                <a:path w="2424" h="9124" extrusionOk="0">
                  <a:moveTo>
                    <a:pt x="565" y="3811"/>
                  </a:moveTo>
                  <a:cubicBezTo>
                    <a:pt x="565" y="3812"/>
                    <a:pt x="564" y="3813"/>
                    <a:pt x="564" y="3814"/>
                  </a:cubicBezTo>
                  <a:lnTo>
                    <a:pt x="564" y="3814"/>
                  </a:lnTo>
                  <a:cubicBezTo>
                    <a:pt x="564" y="3813"/>
                    <a:pt x="565" y="3812"/>
                    <a:pt x="565" y="3811"/>
                  </a:cubicBezTo>
                  <a:close/>
                  <a:moveTo>
                    <a:pt x="483" y="4608"/>
                  </a:moveTo>
                  <a:cubicBezTo>
                    <a:pt x="483" y="4611"/>
                    <a:pt x="483" y="4615"/>
                    <a:pt x="484" y="4618"/>
                  </a:cubicBezTo>
                  <a:lnTo>
                    <a:pt x="484" y="4618"/>
                  </a:lnTo>
                  <a:cubicBezTo>
                    <a:pt x="484" y="4615"/>
                    <a:pt x="483" y="4612"/>
                    <a:pt x="483" y="4608"/>
                  </a:cubicBezTo>
                  <a:close/>
                  <a:moveTo>
                    <a:pt x="1086" y="6056"/>
                  </a:moveTo>
                  <a:lnTo>
                    <a:pt x="1086" y="6056"/>
                  </a:lnTo>
                  <a:cubicBezTo>
                    <a:pt x="1088" y="6060"/>
                    <a:pt x="1091" y="6063"/>
                    <a:pt x="1093" y="6067"/>
                  </a:cubicBezTo>
                  <a:lnTo>
                    <a:pt x="1093" y="6067"/>
                  </a:lnTo>
                  <a:cubicBezTo>
                    <a:pt x="1091" y="6063"/>
                    <a:pt x="1088" y="6060"/>
                    <a:pt x="1086" y="6056"/>
                  </a:cubicBezTo>
                  <a:close/>
                  <a:moveTo>
                    <a:pt x="1164" y="1"/>
                  </a:moveTo>
                  <a:cubicBezTo>
                    <a:pt x="1123" y="1"/>
                    <a:pt x="1082" y="11"/>
                    <a:pt x="1045" y="33"/>
                  </a:cubicBezTo>
                  <a:cubicBezTo>
                    <a:pt x="934" y="97"/>
                    <a:pt x="891" y="247"/>
                    <a:pt x="959" y="356"/>
                  </a:cubicBezTo>
                  <a:cubicBezTo>
                    <a:pt x="981" y="396"/>
                    <a:pt x="1009" y="434"/>
                    <a:pt x="1039" y="468"/>
                  </a:cubicBezTo>
                  <a:cubicBezTo>
                    <a:pt x="1052" y="481"/>
                    <a:pt x="1066" y="492"/>
                    <a:pt x="1080" y="503"/>
                  </a:cubicBezTo>
                  <a:cubicBezTo>
                    <a:pt x="1108" y="535"/>
                    <a:pt x="1130" y="572"/>
                    <a:pt x="1159" y="606"/>
                  </a:cubicBezTo>
                  <a:cubicBezTo>
                    <a:pt x="1179" y="630"/>
                    <a:pt x="1200" y="656"/>
                    <a:pt x="1220" y="681"/>
                  </a:cubicBezTo>
                  <a:cubicBezTo>
                    <a:pt x="1232" y="702"/>
                    <a:pt x="1245" y="726"/>
                    <a:pt x="1256" y="748"/>
                  </a:cubicBezTo>
                  <a:cubicBezTo>
                    <a:pt x="1265" y="769"/>
                    <a:pt x="1275" y="790"/>
                    <a:pt x="1282" y="810"/>
                  </a:cubicBezTo>
                  <a:cubicBezTo>
                    <a:pt x="1280" y="803"/>
                    <a:pt x="1278" y="795"/>
                    <a:pt x="1276" y="789"/>
                  </a:cubicBezTo>
                  <a:lnTo>
                    <a:pt x="1276" y="789"/>
                  </a:lnTo>
                  <a:cubicBezTo>
                    <a:pt x="1279" y="798"/>
                    <a:pt x="1282" y="808"/>
                    <a:pt x="1285" y="817"/>
                  </a:cubicBezTo>
                  <a:cubicBezTo>
                    <a:pt x="1299" y="862"/>
                    <a:pt x="1313" y="906"/>
                    <a:pt x="1323" y="950"/>
                  </a:cubicBezTo>
                  <a:cubicBezTo>
                    <a:pt x="1324" y="969"/>
                    <a:pt x="1326" y="987"/>
                    <a:pt x="1329" y="1006"/>
                  </a:cubicBezTo>
                  <a:cubicBezTo>
                    <a:pt x="1329" y="1039"/>
                    <a:pt x="1330" y="1072"/>
                    <a:pt x="1329" y="1105"/>
                  </a:cubicBezTo>
                  <a:cubicBezTo>
                    <a:pt x="1326" y="1140"/>
                    <a:pt x="1324" y="1176"/>
                    <a:pt x="1320" y="1213"/>
                  </a:cubicBezTo>
                  <a:cubicBezTo>
                    <a:pt x="1297" y="1314"/>
                    <a:pt x="1268" y="1414"/>
                    <a:pt x="1234" y="1511"/>
                  </a:cubicBezTo>
                  <a:cubicBezTo>
                    <a:pt x="1234" y="1511"/>
                    <a:pt x="1234" y="1510"/>
                    <a:pt x="1235" y="1509"/>
                  </a:cubicBezTo>
                  <a:lnTo>
                    <a:pt x="1235" y="1509"/>
                  </a:lnTo>
                  <a:cubicBezTo>
                    <a:pt x="1198" y="1616"/>
                    <a:pt x="1159" y="1717"/>
                    <a:pt x="1111" y="1818"/>
                  </a:cubicBezTo>
                  <a:cubicBezTo>
                    <a:pt x="989" y="2060"/>
                    <a:pt x="843" y="2290"/>
                    <a:pt x="701" y="2521"/>
                  </a:cubicBezTo>
                  <a:cubicBezTo>
                    <a:pt x="578" y="2721"/>
                    <a:pt x="467" y="2930"/>
                    <a:pt x="352" y="3137"/>
                  </a:cubicBezTo>
                  <a:cubicBezTo>
                    <a:pt x="244" y="3331"/>
                    <a:pt x="142" y="3539"/>
                    <a:pt x="86" y="3755"/>
                  </a:cubicBezTo>
                  <a:cubicBezTo>
                    <a:pt x="29" y="3974"/>
                    <a:pt x="1" y="4199"/>
                    <a:pt x="2" y="4426"/>
                  </a:cubicBezTo>
                  <a:cubicBezTo>
                    <a:pt x="0" y="4663"/>
                    <a:pt x="28" y="4899"/>
                    <a:pt x="82" y="5129"/>
                  </a:cubicBezTo>
                  <a:cubicBezTo>
                    <a:pt x="112" y="5251"/>
                    <a:pt x="153" y="5369"/>
                    <a:pt x="206" y="5482"/>
                  </a:cubicBezTo>
                  <a:cubicBezTo>
                    <a:pt x="254" y="5585"/>
                    <a:pt x="311" y="5687"/>
                    <a:pt x="365" y="5787"/>
                  </a:cubicBezTo>
                  <a:cubicBezTo>
                    <a:pt x="477" y="6000"/>
                    <a:pt x="607" y="6200"/>
                    <a:pt x="745" y="6397"/>
                  </a:cubicBezTo>
                  <a:cubicBezTo>
                    <a:pt x="815" y="6499"/>
                    <a:pt x="883" y="6602"/>
                    <a:pt x="960" y="6698"/>
                  </a:cubicBezTo>
                  <a:cubicBezTo>
                    <a:pt x="1022" y="6781"/>
                    <a:pt x="1092" y="6858"/>
                    <a:pt x="1154" y="6939"/>
                  </a:cubicBezTo>
                  <a:cubicBezTo>
                    <a:pt x="1273" y="7089"/>
                    <a:pt x="1380" y="7247"/>
                    <a:pt x="1490" y="7405"/>
                  </a:cubicBezTo>
                  <a:cubicBezTo>
                    <a:pt x="1507" y="7429"/>
                    <a:pt x="1522" y="7454"/>
                    <a:pt x="1538" y="7479"/>
                  </a:cubicBezTo>
                  <a:cubicBezTo>
                    <a:pt x="1556" y="7513"/>
                    <a:pt x="1575" y="7548"/>
                    <a:pt x="1593" y="7583"/>
                  </a:cubicBezTo>
                  <a:cubicBezTo>
                    <a:pt x="1620" y="7638"/>
                    <a:pt x="1644" y="7695"/>
                    <a:pt x="1667" y="7752"/>
                  </a:cubicBezTo>
                  <a:cubicBezTo>
                    <a:pt x="1676" y="7774"/>
                    <a:pt x="1688" y="7794"/>
                    <a:pt x="1694" y="7816"/>
                  </a:cubicBezTo>
                  <a:cubicBezTo>
                    <a:pt x="1698" y="7828"/>
                    <a:pt x="1703" y="7840"/>
                    <a:pt x="1708" y="7851"/>
                  </a:cubicBezTo>
                  <a:cubicBezTo>
                    <a:pt x="1735" y="7939"/>
                    <a:pt x="1760" y="8028"/>
                    <a:pt x="1790" y="8116"/>
                  </a:cubicBezTo>
                  <a:cubicBezTo>
                    <a:pt x="1810" y="8174"/>
                    <a:pt x="1827" y="8232"/>
                    <a:pt x="1842" y="8293"/>
                  </a:cubicBezTo>
                  <a:cubicBezTo>
                    <a:pt x="1845" y="8313"/>
                    <a:pt x="1846" y="8334"/>
                    <a:pt x="1848" y="8354"/>
                  </a:cubicBezTo>
                  <a:cubicBezTo>
                    <a:pt x="1849" y="8397"/>
                    <a:pt x="1848" y="8439"/>
                    <a:pt x="1844" y="8482"/>
                  </a:cubicBezTo>
                  <a:cubicBezTo>
                    <a:pt x="1840" y="8519"/>
                    <a:pt x="1836" y="8554"/>
                    <a:pt x="1829" y="8591"/>
                  </a:cubicBezTo>
                  <a:cubicBezTo>
                    <a:pt x="1830" y="8587"/>
                    <a:pt x="1831" y="8584"/>
                    <a:pt x="1832" y="8581"/>
                  </a:cubicBezTo>
                  <a:lnTo>
                    <a:pt x="1832" y="8581"/>
                  </a:lnTo>
                  <a:cubicBezTo>
                    <a:pt x="1831" y="8587"/>
                    <a:pt x="1829" y="8594"/>
                    <a:pt x="1828" y="8601"/>
                  </a:cubicBezTo>
                  <a:cubicBezTo>
                    <a:pt x="1828" y="8604"/>
                    <a:pt x="1827" y="8606"/>
                    <a:pt x="1826" y="8609"/>
                  </a:cubicBezTo>
                  <a:lnTo>
                    <a:pt x="1826" y="8609"/>
                  </a:lnTo>
                  <a:cubicBezTo>
                    <a:pt x="1826" y="8608"/>
                    <a:pt x="1827" y="8606"/>
                    <a:pt x="1827" y="8605"/>
                  </a:cubicBezTo>
                  <a:lnTo>
                    <a:pt x="1827" y="8605"/>
                  </a:lnTo>
                  <a:cubicBezTo>
                    <a:pt x="1826" y="8607"/>
                    <a:pt x="1826" y="8608"/>
                    <a:pt x="1826" y="8609"/>
                  </a:cubicBezTo>
                  <a:cubicBezTo>
                    <a:pt x="1826" y="8609"/>
                    <a:pt x="1826" y="8609"/>
                    <a:pt x="1826" y="8609"/>
                  </a:cubicBezTo>
                  <a:lnTo>
                    <a:pt x="1826" y="8609"/>
                  </a:lnTo>
                  <a:cubicBezTo>
                    <a:pt x="1819" y="8638"/>
                    <a:pt x="1811" y="8667"/>
                    <a:pt x="1802" y="8695"/>
                  </a:cubicBezTo>
                  <a:cubicBezTo>
                    <a:pt x="1777" y="8760"/>
                    <a:pt x="1745" y="8821"/>
                    <a:pt x="1747" y="8894"/>
                  </a:cubicBezTo>
                  <a:cubicBezTo>
                    <a:pt x="1743" y="9012"/>
                    <a:pt x="1833" y="9112"/>
                    <a:pt x="1950" y="9123"/>
                  </a:cubicBezTo>
                  <a:cubicBezTo>
                    <a:pt x="1959" y="9123"/>
                    <a:pt x="1967" y="9124"/>
                    <a:pt x="1975" y="9124"/>
                  </a:cubicBezTo>
                  <a:cubicBezTo>
                    <a:pt x="2035" y="9124"/>
                    <a:pt x="2093" y="9100"/>
                    <a:pt x="2135" y="9056"/>
                  </a:cubicBezTo>
                  <a:cubicBezTo>
                    <a:pt x="2165" y="9024"/>
                    <a:pt x="2189" y="8987"/>
                    <a:pt x="2208" y="8948"/>
                  </a:cubicBezTo>
                  <a:cubicBezTo>
                    <a:pt x="2325" y="8935"/>
                    <a:pt x="2421" y="8838"/>
                    <a:pt x="2420" y="8719"/>
                  </a:cubicBezTo>
                  <a:cubicBezTo>
                    <a:pt x="2420" y="8639"/>
                    <a:pt x="2423" y="8558"/>
                    <a:pt x="2410" y="8478"/>
                  </a:cubicBezTo>
                  <a:cubicBezTo>
                    <a:pt x="2395" y="8395"/>
                    <a:pt x="2373" y="8314"/>
                    <a:pt x="2346" y="8235"/>
                  </a:cubicBezTo>
                  <a:cubicBezTo>
                    <a:pt x="2298" y="8085"/>
                    <a:pt x="2246" y="7936"/>
                    <a:pt x="2192" y="7789"/>
                  </a:cubicBezTo>
                  <a:cubicBezTo>
                    <a:pt x="2138" y="7651"/>
                    <a:pt x="2092" y="7510"/>
                    <a:pt x="2026" y="7377"/>
                  </a:cubicBezTo>
                  <a:cubicBezTo>
                    <a:pt x="1993" y="7311"/>
                    <a:pt x="1954" y="7247"/>
                    <a:pt x="1911" y="7185"/>
                  </a:cubicBezTo>
                  <a:cubicBezTo>
                    <a:pt x="1898" y="7160"/>
                    <a:pt x="1882" y="7134"/>
                    <a:pt x="1869" y="7108"/>
                  </a:cubicBezTo>
                  <a:cubicBezTo>
                    <a:pt x="1842" y="7051"/>
                    <a:pt x="1816" y="6993"/>
                    <a:pt x="1791" y="6936"/>
                  </a:cubicBezTo>
                  <a:cubicBezTo>
                    <a:pt x="1772" y="6895"/>
                    <a:pt x="1751" y="6856"/>
                    <a:pt x="1730" y="6818"/>
                  </a:cubicBezTo>
                  <a:cubicBezTo>
                    <a:pt x="1727" y="6785"/>
                    <a:pt x="1716" y="6753"/>
                    <a:pt x="1699" y="6725"/>
                  </a:cubicBezTo>
                  <a:cubicBezTo>
                    <a:pt x="1657" y="6655"/>
                    <a:pt x="1581" y="6612"/>
                    <a:pt x="1500" y="6612"/>
                  </a:cubicBezTo>
                  <a:cubicBezTo>
                    <a:pt x="1498" y="6612"/>
                    <a:pt x="1496" y="6612"/>
                    <a:pt x="1494" y="6612"/>
                  </a:cubicBezTo>
                  <a:cubicBezTo>
                    <a:pt x="1473" y="6585"/>
                    <a:pt x="1455" y="6558"/>
                    <a:pt x="1434" y="6533"/>
                  </a:cubicBezTo>
                  <a:cubicBezTo>
                    <a:pt x="1310" y="6386"/>
                    <a:pt x="1203" y="6225"/>
                    <a:pt x="1093" y="6067"/>
                  </a:cubicBezTo>
                  <a:lnTo>
                    <a:pt x="1093" y="6067"/>
                  </a:lnTo>
                  <a:cubicBezTo>
                    <a:pt x="1096" y="6072"/>
                    <a:pt x="1099" y="6077"/>
                    <a:pt x="1102" y="6082"/>
                  </a:cubicBezTo>
                  <a:cubicBezTo>
                    <a:pt x="1013" y="5948"/>
                    <a:pt x="922" y="5809"/>
                    <a:pt x="840" y="5670"/>
                  </a:cubicBezTo>
                  <a:cubicBezTo>
                    <a:pt x="770" y="5549"/>
                    <a:pt x="706" y="5421"/>
                    <a:pt x="643" y="5296"/>
                  </a:cubicBezTo>
                  <a:cubicBezTo>
                    <a:pt x="620" y="5244"/>
                    <a:pt x="598" y="5193"/>
                    <a:pt x="578" y="5142"/>
                  </a:cubicBezTo>
                  <a:cubicBezTo>
                    <a:pt x="556" y="5068"/>
                    <a:pt x="538" y="4996"/>
                    <a:pt x="522" y="4921"/>
                  </a:cubicBezTo>
                  <a:lnTo>
                    <a:pt x="522" y="4921"/>
                  </a:lnTo>
                  <a:cubicBezTo>
                    <a:pt x="522" y="4925"/>
                    <a:pt x="523" y="4927"/>
                    <a:pt x="523" y="4929"/>
                  </a:cubicBezTo>
                  <a:cubicBezTo>
                    <a:pt x="522" y="4923"/>
                    <a:pt x="521" y="4919"/>
                    <a:pt x="520" y="4914"/>
                  </a:cubicBezTo>
                  <a:cubicBezTo>
                    <a:pt x="520" y="4910"/>
                    <a:pt x="518" y="4902"/>
                    <a:pt x="517" y="4897"/>
                  </a:cubicBezTo>
                  <a:lnTo>
                    <a:pt x="517" y="4897"/>
                  </a:lnTo>
                  <a:cubicBezTo>
                    <a:pt x="518" y="4901"/>
                    <a:pt x="519" y="4906"/>
                    <a:pt x="520" y="4910"/>
                  </a:cubicBezTo>
                  <a:cubicBezTo>
                    <a:pt x="503" y="4812"/>
                    <a:pt x="491" y="4717"/>
                    <a:pt x="484" y="4618"/>
                  </a:cubicBezTo>
                  <a:lnTo>
                    <a:pt x="484" y="4618"/>
                  </a:lnTo>
                  <a:cubicBezTo>
                    <a:pt x="484" y="4622"/>
                    <a:pt x="483" y="4625"/>
                    <a:pt x="483" y="4628"/>
                  </a:cubicBezTo>
                  <a:cubicBezTo>
                    <a:pt x="477" y="4491"/>
                    <a:pt x="478" y="4352"/>
                    <a:pt x="486" y="4214"/>
                  </a:cubicBezTo>
                  <a:cubicBezTo>
                    <a:pt x="496" y="4125"/>
                    <a:pt x="508" y="4039"/>
                    <a:pt x="525" y="3952"/>
                  </a:cubicBezTo>
                  <a:cubicBezTo>
                    <a:pt x="538" y="3906"/>
                    <a:pt x="551" y="3860"/>
                    <a:pt x="564" y="3814"/>
                  </a:cubicBezTo>
                  <a:lnTo>
                    <a:pt x="564" y="3814"/>
                  </a:lnTo>
                  <a:cubicBezTo>
                    <a:pt x="562" y="3820"/>
                    <a:pt x="560" y="3826"/>
                    <a:pt x="557" y="3832"/>
                  </a:cubicBezTo>
                  <a:cubicBezTo>
                    <a:pt x="560" y="3823"/>
                    <a:pt x="563" y="3815"/>
                    <a:pt x="566" y="3806"/>
                  </a:cubicBezTo>
                  <a:cubicBezTo>
                    <a:pt x="604" y="3701"/>
                    <a:pt x="649" y="3599"/>
                    <a:pt x="696" y="3497"/>
                  </a:cubicBezTo>
                  <a:lnTo>
                    <a:pt x="733" y="3429"/>
                  </a:lnTo>
                  <a:cubicBezTo>
                    <a:pt x="846" y="3223"/>
                    <a:pt x="956" y="3013"/>
                    <a:pt x="1079" y="2814"/>
                  </a:cubicBezTo>
                  <a:cubicBezTo>
                    <a:pt x="1192" y="2629"/>
                    <a:pt x="1306" y="2447"/>
                    <a:pt x="1413" y="2260"/>
                  </a:cubicBezTo>
                  <a:cubicBezTo>
                    <a:pt x="1503" y="2102"/>
                    <a:pt x="1583" y="1945"/>
                    <a:pt x="1644" y="1775"/>
                  </a:cubicBezTo>
                  <a:cubicBezTo>
                    <a:pt x="1680" y="1673"/>
                    <a:pt x="1714" y="1570"/>
                    <a:pt x="1745" y="1466"/>
                  </a:cubicBezTo>
                  <a:cubicBezTo>
                    <a:pt x="1746" y="1460"/>
                    <a:pt x="1747" y="1456"/>
                    <a:pt x="1749" y="1451"/>
                  </a:cubicBezTo>
                  <a:cubicBezTo>
                    <a:pt x="1762" y="1457"/>
                    <a:pt x="1776" y="1461"/>
                    <a:pt x="1791" y="1464"/>
                  </a:cubicBezTo>
                  <a:cubicBezTo>
                    <a:pt x="1797" y="1465"/>
                    <a:pt x="1804" y="1465"/>
                    <a:pt x="1811" y="1465"/>
                  </a:cubicBezTo>
                  <a:cubicBezTo>
                    <a:pt x="1812" y="1465"/>
                    <a:pt x="1814" y="1465"/>
                    <a:pt x="1815" y="1465"/>
                  </a:cubicBezTo>
                  <a:cubicBezTo>
                    <a:pt x="1943" y="1465"/>
                    <a:pt x="2047" y="1356"/>
                    <a:pt x="2050" y="1229"/>
                  </a:cubicBezTo>
                  <a:cubicBezTo>
                    <a:pt x="2052" y="1124"/>
                    <a:pt x="2055" y="1018"/>
                    <a:pt x="2049" y="912"/>
                  </a:cubicBezTo>
                  <a:cubicBezTo>
                    <a:pt x="2041" y="828"/>
                    <a:pt x="2038" y="742"/>
                    <a:pt x="2018" y="662"/>
                  </a:cubicBezTo>
                  <a:cubicBezTo>
                    <a:pt x="2010" y="630"/>
                    <a:pt x="1995" y="602"/>
                    <a:pt x="1975" y="578"/>
                  </a:cubicBezTo>
                  <a:cubicBezTo>
                    <a:pt x="1946" y="476"/>
                    <a:pt x="1848" y="410"/>
                    <a:pt x="1746" y="410"/>
                  </a:cubicBezTo>
                  <a:cubicBezTo>
                    <a:pt x="1726" y="410"/>
                    <a:pt x="1706" y="412"/>
                    <a:pt x="1686" y="417"/>
                  </a:cubicBezTo>
                  <a:cubicBezTo>
                    <a:pt x="1665" y="425"/>
                    <a:pt x="1645" y="435"/>
                    <a:pt x="1627" y="448"/>
                  </a:cubicBezTo>
                  <a:cubicBezTo>
                    <a:pt x="1615" y="429"/>
                    <a:pt x="1606" y="407"/>
                    <a:pt x="1594" y="390"/>
                  </a:cubicBezTo>
                  <a:cubicBezTo>
                    <a:pt x="1570" y="359"/>
                    <a:pt x="1543" y="333"/>
                    <a:pt x="1520" y="300"/>
                  </a:cubicBezTo>
                  <a:cubicBezTo>
                    <a:pt x="1492" y="259"/>
                    <a:pt x="1461" y="218"/>
                    <a:pt x="1428" y="180"/>
                  </a:cubicBezTo>
                  <a:cubicBezTo>
                    <a:pt x="1413" y="166"/>
                    <a:pt x="1398" y="152"/>
                    <a:pt x="1381" y="140"/>
                  </a:cubicBezTo>
                  <a:lnTo>
                    <a:pt x="1380" y="138"/>
                  </a:lnTo>
                  <a:lnTo>
                    <a:pt x="1368" y="116"/>
                  </a:lnTo>
                  <a:cubicBezTo>
                    <a:pt x="1323" y="42"/>
                    <a:pt x="1245" y="1"/>
                    <a:pt x="1164"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42"/>
            <p:cNvSpPr/>
            <p:nvPr/>
          </p:nvSpPr>
          <p:spPr>
            <a:xfrm>
              <a:off x="3841325" y="1270500"/>
              <a:ext cx="948025" cy="386125"/>
            </a:xfrm>
            <a:custGeom>
              <a:avLst/>
              <a:gdLst/>
              <a:ahLst/>
              <a:cxnLst/>
              <a:rect l="l" t="t" r="r" b="b"/>
              <a:pathLst>
                <a:path w="37921" h="15445" extrusionOk="0">
                  <a:moveTo>
                    <a:pt x="35340" y="2018"/>
                  </a:moveTo>
                  <a:lnTo>
                    <a:pt x="35340" y="2018"/>
                  </a:lnTo>
                  <a:cubicBezTo>
                    <a:pt x="35336" y="2019"/>
                    <a:pt x="35333" y="2020"/>
                    <a:pt x="35330" y="2022"/>
                  </a:cubicBezTo>
                  <a:cubicBezTo>
                    <a:pt x="35333" y="2021"/>
                    <a:pt x="35336" y="2019"/>
                    <a:pt x="35340" y="2018"/>
                  </a:cubicBezTo>
                  <a:close/>
                  <a:moveTo>
                    <a:pt x="17690" y="2478"/>
                  </a:moveTo>
                  <a:cubicBezTo>
                    <a:pt x="17690" y="2479"/>
                    <a:pt x="17689" y="2480"/>
                    <a:pt x="17689" y="2481"/>
                  </a:cubicBezTo>
                  <a:lnTo>
                    <a:pt x="17689" y="2481"/>
                  </a:lnTo>
                  <a:cubicBezTo>
                    <a:pt x="17689" y="2480"/>
                    <a:pt x="17690" y="2479"/>
                    <a:pt x="17690" y="2478"/>
                  </a:cubicBezTo>
                  <a:close/>
                  <a:moveTo>
                    <a:pt x="16737" y="475"/>
                  </a:moveTo>
                  <a:cubicBezTo>
                    <a:pt x="16778" y="475"/>
                    <a:pt x="16821" y="478"/>
                    <a:pt x="16862" y="482"/>
                  </a:cubicBezTo>
                  <a:cubicBezTo>
                    <a:pt x="16895" y="486"/>
                    <a:pt x="16927" y="491"/>
                    <a:pt x="16958" y="499"/>
                  </a:cubicBezTo>
                  <a:lnTo>
                    <a:pt x="17087" y="544"/>
                  </a:lnTo>
                  <a:lnTo>
                    <a:pt x="17071" y="537"/>
                  </a:lnTo>
                  <a:lnTo>
                    <a:pt x="17094" y="545"/>
                  </a:lnTo>
                  <a:cubicBezTo>
                    <a:pt x="17094" y="546"/>
                    <a:pt x="17095" y="546"/>
                    <a:pt x="17097" y="547"/>
                  </a:cubicBezTo>
                  <a:lnTo>
                    <a:pt x="17095" y="547"/>
                  </a:lnTo>
                  <a:cubicBezTo>
                    <a:pt x="17159" y="576"/>
                    <a:pt x="17221" y="605"/>
                    <a:pt x="17283" y="639"/>
                  </a:cubicBezTo>
                  <a:cubicBezTo>
                    <a:pt x="17348" y="681"/>
                    <a:pt x="17410" y="726"/>
                    <a:pt x="17474" y="771"/>
                  </a:cubicBezTo>
                  <a:cubicBezTo>
                    <a:pt x="17501" y="794"/>
                    <a:pt x="17530" y="818"/>
                    <a:pt x="17557" y="843"/>
                  </a:cubicBezTo>
                  <a:cubicBezTo>
                    <a:pt x="17596" y="885"/>
                    <a:pt x="17634" y="931"/>
                    <a:pt x="17669" y="976"/>
                  </a:cubicBezTo>
                  <a:lnTo>
                    <a:pt x="17668" y="976"/>
                  </a:lnTo>
                  <a:cubicBezTo>
                    <a:pt x="17721" y="1046"/>
                    <a:pt x="17771" y="1118"/>
                    <a:pt x="17822" y="1196"/>
                  </a:cubicBezTo>
                  <a:cubicBezTo>
                    <a:pt x="17824" y="1201"/>
                    <a:pt x="17828" y="1206"/>
                    <a:pt x="17833" y="1210"/>
                  </a:cubicBezTo>
                  <a:cubicBezTo>
                    <a:pt x="17835" y="1212"/>
                    <a:pt x="17836" y="1215"/>
                    <a:pt x="17836" y="1218"/>
                  </a:cubicBezTo>
                  <a:cubicBezTo>
                    <a:pt x="17843" y="1235"/>
                    <a:pt x="17853" y="1255"/>
                    <a:pt x="17862" y="1273"/>
                  </a:cubicBezTo>
                  <a:cubicBezTo>
                    <a:pt x="17878" y="1317"/>
                    <a:pt x="17891" y="1360"/>
                    <a:pt x="17903" y="1407"/>
                  </a:cubicBezTo>
                  <a:cubicBezTo>
                    <a:pt x="17915" y="1453"/>
                    <a:pt x="17924" y="1502"/>
                    <a:pt x="17930" y="1549"/>
                  </a:cubicBezTo>
                  <a:cubicBezTo>
                    <a:pt x="17938" y="1614"/>
                    <a:pt x="17942" y="1679"/>
                    <a:pt x="17943" y="1743"/>
                  </a:cubicBezTo>
                  <a:cubicBezTo>
                    <a:pt x="17941" y="1768"/>
                    <a:pt x="17939" y="1793"/>
                    <a:pt x="17937" y="1817"/>
                  </a:cubicBezTo>
                  <a:cubicBezTo>
                    <a:pt x="17930" y="1872"/>
                    <a:pt x="17920" y="1927"/>
                    <a:pt x="17908" y="1984"/>
                  </a:cubicBezTo>
                  <a:cubicBezTo>
                    <a:pt x="17895" y="2023"/>
                    <a:pt x="17881" y="2061"/>
                    <a:pt x="17865" y="2100"/>
                  </a:cubicBezTo>
                  <a:cubicBezTo>
                    <a:pt x="17810" y="2224"/>
                    <a:pt x="17747" y="2342"/>
                    <a:pt x="17697" y="2466"/>
                  </a:cubicBezTo>
                  <a:lnTo>
                    <a:pt x="17697" y="2463"/>
                  </a:lnTo>
                  <a:cubicBezTo>
                    <a:pt x="17697" y="2464"/>
                    <a:pt x="17696" y="2466"/>
                    <a:pt x="17695" y="2468"/>
                  </a:cubicBezTo>
                  <a:cubicBezTo>
                    <a:pt x="17692" y="2475"/>
                    <a:pt x="17690" y="2482"/>
                    <a:pt x="17687" y="2489"/>
                  </a:cubicBezTo>
                  <a:lnTo>
                    <a:pt x="17687" y="2489"/>
                  </a:lnTo>
                  <a:cubicBezTo>
                    <a:pt x="17688" y="2486"/>
                    <a:pt x="17688" y="2483"/>
                    <a:pt x="17689" y="2481"/>
                  </a:cubicBezTo>
                  <a:lnTo>
                    <a:pt x="17689" y="2481"/>
                  </a:lnTo>
                  <a:cubicBezTo>
                    <a:pt x="17664" y="2535"/>
                    <a:pt x="17635" y="2587"/>
                    <a:pt x="17607" y="2636"/>
                  </a:cubicBezTo>
                  <a:lnTo>
                    <a:pt x="17607" y="2634"/>
                  </a:lnTo>
                  <a:cubicBezTo>
                    <a:pt x="17605" y="2639"/>
                    <a:pt x="17600" y="2644"/>
                    <a:pt x="17597" y="2649"/>
                  </a:cubicBezTo>
                  <a:cubicBezTo>
                    <a:pt x="17595" y="2655"/>
                    <a:pt x="17593" y="2655"/>
                    <a:pt x="17593" y="2659"/>
                  </a:cubicBezTo>
                  <a:cubicBezTo>
                    <a:pt x="17593" y="2657"/>
                    <a:pt x="17593" y="2656"/>
                    <a:pt x="17593" y="2655"/>
                  </a:cubicBezTo>
                  <a:cubicBezTo>
                    <a:pt x="17553" y="2726"/>
                    <a:pt x="17506" y="2795"/>
                    <a:pt x="17456" y="2860"/>
                  </a:cubicBezTo>
                  <a:lnTo>
                    <a:pt x="17458" y="2857"/>
                  </a:lnTo>
                  <a:lnTo>
                    <a:pt x="17458" y="2857"/>
                  </a:lnTo>
                  <a:cubicBezTo>
                    <a:pt x="17457" y="2858"/>
                    <a:pt x="17456" y="2860"/>
                    <a:pt x="17456" y="2862"/>
                  </a:cubicBezTo>
                  <a:lnTo>
                    <a:pt x="17456" y="2860"/>
                  </a:lnTo>
                  <a:cubicBezTo>
                    <a:pt x="17456" y="2861"/>
                    <a:pt x="17455" y="2862"/>
                    <a:pt x="17454" y="2863"/>
                  </a:cubicBezTo>
                  <a:cubicBezTo>
                    <a:pt x="17405" y="2927"/>
                    <a:pt x="17352" y="2987"/>
                    <a:pt x="17305" y="3052"/>
                  </a:cubicBezTo>
                  <a:cubicBezTo>
                    <a:pt x="17262" y="3103"/>
                    <a:pt x="17214" y="3152"/>
                    <a:pt x="17166" y="3199"/>
                  </a:cubicBezTo>
                  <a:lnTo>
                    <a:pt x="17160" y="3205"/>
                  </a:lnTo>
                  <a:cubicBezTo>
                    <a:pt x="17159" y="3207"/>
                    <a:pt x="17157" y="3209"/>
                    <a:pt x="17156" y="3211"/>
                  </a:cubicBezTo>
                  <a:cubicBezTo>
                    <a:pt x="17080" y="3209"/>
                    <a:pt x="17004" y="3206"/>
                    <a:pt x="16929" y="3204"/>
                  </a:cubicBezTo>
                  <a:cubicBezTo>
                    <a:pt x="16782" y="3202"/>
                    <a:pt x="16636" y="3201"/>
                    <a:pt x="16490" y="3201"/>
                  </a:cubicBezTo>
                  <a:cubicBezTo>
                    <a:pt x="16184" y="3201"/>
                    <a:pt x="15877" y="3204"/>
                    <a:pt x="15571" y="3204"/>
                  </a:cubicBezTo>
                  <a:cubicBezTo>
                    <a:pt x="15518" y="3204"/>
                    <a:pt x="15465" y="3204"/>
                    <a:pt x="15413" y="3204"/>
                  </a:cubicBezTo>
                  <a:cubicBezTo>
                    <a:pt x="15150" y="3201"/>
                    <a:pt x="14887" y="3195"/>
                    <a:pt x="14624" y="3195"/>
                  </a:cubicBezTo>
                  <a:cubicBezTo>
                    <a:pt x="14402" y="3195"/>
                    <a:pt x="14180" y="3200"/>
                    <a:pt x="13958" y="3214"/>
                  </a:cubicBezTo>
                  <a:cubicBezTo>
                    <a:pt x="13488" y="3245"/>
                    <a:pt x="13018" y="3268"/>
                    <a:pt x="12548" y="3309"/>
                  </a:cubicBezTo>
                  <a:cubicBezTo>
                    <a:pt x="12636" y="3232"/>
                    <a:pt x="12723" y="3155"/>
                    <a:pt x="12812" y="3079"/>
                  </a:cubicBezTo>
                  <a:cubicBezTo>
                    <a:pt x="13003" y="2910"/>
                    <a:pt x="13189" y="2739"/>
                    <a:pt x="13377" y="2567"/>
                  </a:cubicBezTo>
                  <a:cubicBezTo>
                    <a:pt x="13542" y="2416"/>
                    <a:pt x="13697" y="2256"/>
                    <a:pt x="13857" y="2098"/>
                  </a:cubicBezTo>
                  <a:cubicBezTo>
                    <a:pt x="14021" y="1939"/>
                    <a:pt x="14191" y="1786"/>
                    <a:pt x="14356" y="1628"/>
                  </a:cubicBezTo>
                  <a:cubicBezTo>
                    <a:pt x="14515" y="1481"/>
                    <a:pt x="14675" y="1336"/>
                    <a:pt x="14845" y="1200"/>
                  </a:cubicBezTo>
                  <a:lnTo>
                    <a:pt x="14845" y="1200"/>
                  </a:lnTo>
                  <a:cubicBezTo>
                    <a:pt x="14839" y="1203"/>
                    <a:pt x="14834" y="1207"/>
                    <a:pt x="14829" y="1211"/>
                  </a:cubicBezTo>
                  <a:cubicBezTo>
                    <a:pt x="14834" y="1206"/>
                    <a:pt x="14840" y="1202"/>
                    <a:pt x="14847" y="1198"/>
                  </a:cubicBezTo>
                  <a:lnTo>
                    <a:pt x="14855" y="1191"/>
                  </a:lnTo>
                  <a:lnTo>
                    <a:pt x="14855" y="1191"/>
                  </a:lnTo>
                  <a:cubicBezTo>
                    <a:pt x="14852" y="1193"/>
                    <a:pt x="14850" y="1194"/>
                    <a:pt x="14847" y="1197"/>
                  </a:cubicBezTo>
                  <a:cubicBezTo>
                    <a:pt x="14992" y="1091"/>
                    <a:pt x="15139" y="993"/>
                    <a:pt x="15292" y="903"/>
                  </a:cubicBezTo>
                  <a:lnTo>
                    <a:pt x="15290" y="903"/>
                  </a:lnTo>
                  <a:cubicBezTo>
                    <a:pt x="15377" y="856"/>
                    <a:pt x="15462" y="808"/>
                    <a:pt x="15554" y="767"/>
                  </a:cubicBezTo>
                  <a:cubicBezTo>
                    <a:pt x="15645" y="726"/>
                    <a:pt x="15733" y="693"/>
                    <a:pt x="15823" y="657"/>
                  </a:cubicBezTo>
                  <a:cubicBezTo>
                    <a:pt x="15925" y="621"/>
                    <a:pt x="16028" y="587"/>
                    <a:pt x="16133" y="558"/>
                  </a:cubicBezTo>
                  <a:cubicBezTo>
                    <a:pt x="16271" y="525"/>
                    <a:pt x="16411" y="501"/>
                    <a:pt x="16552" y="484"/>
                  </a:cubicBezTo>
                  <a:cubicBezTo>
                    <a:pt x="16614" y="480"/>
                    <a:pt x="16675" y="476"/>
                    <a:pt x="16737" y="475"/>
                  </a:cubicBezTo>
                  <a:close/>
                  <a:moveTo>
                    <a:pt x="31110" y="5913"/>
                  </a:moveTo>
                  <a:cubicBezTo>
                    <a:pt x="31112" y="5913"/>
                    <a:pt x="31113" y="5913"/>
                    <a:pt x="31115" y="5913"/>
                  </a:cubicBezTo>
                  <a:cubicBezTo>
                    <a:pt x="31113" y="5913"/>
                    <a:pt x="31112" y="5913"/>
                    <a:pt x="31110" y="5913"/>
                  </a:cubicBezTo>
                  <a:close/>
                  <a:moveTo>
                    <a:pt x="29389" y="5982"/>
                  </a:moveTo>
                  <a:lnTo>
                    <a:pt x="29389" y="5982"/>
                  </a:lnTo>
                  <a:cubicBezTo>
                    <a:pt x="29393" y="5983"/>
                    <a:pt x="29397" y="5985"/>
                    <a:pt x="29400" y="5986"/>
                  </a:cubicBezTo>
                  <a:cubicBezTo>
                    <a:pt x="29397" y="5985"/>
                    <a:pt x="29393" y="5984"/>
                    <a:pt x="29389" y="5982"/>
                  </a:cubicBezTo>
                  <a:close/>
                  <a:moveTo>
                    <a:pt x="32775" y="6051"/>
                  </a:moveTo>
                  <a:lnTo>
                    <a:pt x="32775" y="6051"/>
                  </a:lnTo>
                  <a:cubicBezTo>
                    <a:pt x="32775" y="6051"/>
                    <a:pt x="32776" y="6051"/>
                    <a:pt x="32776" y="6051"/>
                  </a:cubicBezTo>
                  <a:lnTo>
                    <a:pt x="32776" y="6051"/>
                  </a:lnTo>
                  <a:cubicBezTo>
                    <a:pt x="32776" y="6051"/>
                    <a:pt x="32775" y="6051"/>
                    <a:pt x="32775" y="6051"/>
                  </a:cubicBezTo>
                  <a:close/>
                  <a:moveTo>
                    <a:pt x="34213" y="6612"/>
                  </a:moveTo>
                  <a:lnTo>
                    <a:pt x="34213" y="6612"/>
                  </a:lnTo>
                  <a:cubicBezTo>
                    <a:pt x="34213" y="6612"/>
                    <a:pt x="34213" y="6612"/>
                    <a:pt x="34213" y="6612"/>
                  </a:cubicBezTo>
                  <a:cubicBezTo>
                    <a:pt x="34213" y="6612"/>
                    <a:pt x="34213" y="6612"/>
                    <a:pt x="34213" y="6612"/>
                  </a:cubicBezTo>
                  <a:close/>
                  <a:moveTo>
                    <a:pt x="36509" y="8112"/>
                  </a:moveTo>
                  <a:lnTo>
                    <a:pt x="36509" y="8112"/>
                  </a:lnTo>
                  <a:cubicBezTo>
                    <a:pt x="36513" y="8119"/>
                    <a:pt x="36516" y="8124"/>
                    <a:pt x="36520" y="8130"/>
                  </a:cubicBezTo>
                  <a:lnTo>
                    <a:pt x="36520" y="8130"/>
                  </a:lnTo>
                  <a:cubicBezTo>
                    <a:pt x="36516" y="8124"/>
                    <a:pt x="36513" y="8118"/>
                    <a:pt x="36509" y="8112"/>
                  </a:cubicBezTo>
                  <a:close/>
                  <a:moveTo>
                    <a:pt x="1953" y="8907"/>
                  </a:moveTo>
                  <a:cubicBezTo>
                    <a:pt x="1954" y="8907"/>
                    <a:pt x="1954" y="8907"/>
                    <a:pt x="1954" y="8907"/>
                  </a:cubicBezTo>
                  <a:cubicBezTo>
                    <a:pt x="1954" y="8907"/>
                    <a:pt x="1954" y="8907"/>
                    <a:pt x="1953" y="8907"/>
                  </a:cubicBezTo>
                  <a:close/>
                  <a:moveTo>
                    <a:pt x="30327" y="9060"/>
                  </a:moveTo>
                  <a:lnTo>
                    <a:pt x="30327" y="9061"/>
                  </a:lnTo>
                  <a:lnTo>
                    <a:pt x="30342" y="9067"/>
                  </a:lnTo>
                  <a:cubicBezTo>
                    <a:pt x="30338" y="9065"/>
                    <a:pt x="30333" y="9062"/>
                    <a:pt x="30327" y="9060"/>
                  </a:cubicBezTo>
                  <a:close/>
                  <a:moveTo>
                    <a:pt x="29458" y="9446"/>
                  </a:moveTo>
                  <a:cubicBezTo>
                    <a:pt x="29457" y="9447"/>
                    <a:pt x="29455" y="9448"/>
                    <a:pt x="29453" y="9449"/>
                  </a:cubicBezTo>
                  <a:lnTo>
                    <a:pt x="29453" y="9449"/>
                  </a:lnTo>
                  <a:cubicBezTo>
                    <a:pt x="29455" y="9448"/>
                    <a:pt x="29457" y="9447"/>
                    <a:pt x="29458" y="9446"/>
                  </a:cubicBezTo>
                  <a:close/>
                  <a:moveTo>
                    <a:pt x="9586" y="9569"/>
                  </a:moveTo>
                  <a:cubicBezTo>
                    <a:pt x="9585" y="9571"/>
                    <a:pt x="9585" y="9573"/>
                    <a:pt x="9585" y="9574"/>
                  </a:cubicBezTo>
                  <a:lnTo>
                    <a:pt x="9585" y="9574"/>
                  </a:lnTo>
                  <a:cubicBezTo>
                    <a:pt x="9585" y="9573"/>
                    <a:pt x="9585" y="9571"/>
                    <a:pt x="9586" y="9569"/>
                  </a:cubicBezTo>
                  <a:close/>
                  <a:moveTo>
                    <a:pt x="3847" y="9791"/>
                  </a:moveTo>
                  <a:lnTo>
                    <a:pt x="3847" y="9791"/>
                  </a:lnTo>
                  <a:cubicBezTo>
                    <a:pt x="3844" y="9792"/>
                    <a:pt x="3841" y="9792"/>
                    <a:pt x="3838" y="9793"/>
                  </a:cubicBezTo>
                  <a:lnTo>
                    <a:pt x="3838" y="9793"/>
                  </a:lnTo>
                  <a:cubicBezTo>
                    <a:pt x="3841" y="9792"/>
                    <a:pt x="3844" y="9792"/>
                    <a:pt x="3847" y="9791"/>
                  </a:cubicBezTo>
                  <a:close/>
                  <a:moveTo>
                    <a:pt x="36355" y="2143"/>
                  </a:moveTo>
                  <a:cubicBezTo>
                    <a:pt x="36409" y="2143"/>
                    <a:pt x="36463" y="2146"/>
                    <a:pt x="36516" y="2149"/>
                  </a:cubicBezTo>
                  <a:cubicBezTo>
                    <a:pt x="36571" y="2155"/>
                    <a:pt x="36626" y="2165"/>
                    <a:pt x="36682" y="2177"/>
                  </a:cubicBezTo>
                  <a:cubicBezTo>
                    <a:pt x="36734" y="2191"/>
                    <a:pt x="36785" y="2205"/>
                    <a:pt x="36835" y="2222"/>
                  </a:cubicBezTo>
                  <a:cubicBezTo>
                    <a:pt x="36849" y="2227"/>
                    <a:pt x="36862" y="2234"/>
                    <a:pt x="36877" y="2239"/>
                  </a:cubicBezTo>
                  <a:cubicBezTo>
                    <a:pt x="36915" y="2262"/>
                    <a:pt x="36956" y="2284"/>
                    <a:pt x="36993" y="2309"/>
                  </a:cubicBezTo>
                  <a:cubicBezTo>
                    <a:pt x="36993" y="2308"/>
                    <a:pt x="36991" y="2307"/>
                    <a:pt x="36988" y="2305"/>
                  </a:cubicBezTo>
                  <a:lnTo>
                    <a:pt x="36988" y="2305"/>
                  </a:lnTo>
                  <a:cubicBezTo>
                    <a:pt x="36993" y="2308"/>
                    <a:pt x="36994" y="2309"/>
                    <a:pt x="36998" y="2313"/>
                  </a:cubicBezTo>
                  <a:cubicBezTo>
                    <a:pt x="37001" y="2315"/>
                    <a:pt x="37003" y="2317"/>
                    <a:pt x="37006" y="2319"/>
                  </a:cubicBezTo>
                  <a:lnTo>
                    <a:pt x="37004" y="2319"/>
                  </a:lnTo>
                  <a:cubicBezTo>
                    <a:pt x="37011" y="2325"/>
                    <a:pt x="37019" y="2331"/>
                    <a:pt x="37026" y="2336"/>
                  </a:cubicBezTo>
                  <a:cubicBezTo>
                    <a:pt x="37031" y="2340"/>
                    <a:pt x="37034" y="2344"/>
                    <a:pt x="37037" y="2347"/>
                  </a:cubicBezTo>
                  <a:cubicBezTo>
                    <a:pt x="37061" y="2379"/>
                    <a:pt x="37082" y="2411"/>
                    <a:pt x="37105" y="2442"/>
                  </a:cubicBezTo>
                  <a:cubicBezTo>
                    <a:pt x="37116" y="2461"/>
                    <a:pt x="37128" y="2480"/>
                    <a:pt x="37137" y="2501"/>
                  </a:cubicBezTo>
                  <a:cubicBezTo>
                    <a:pt x="37143" y="2510"/>
                    <a:pt x="37145" y="2521"/>
                    <a:pt x="37148" y="2528"/>
                  </a:cubicBezTo>
                  <a:cubicBezTo>
                    <a:pt x="37151" y="2540"/>
                    <a:pt x="37153" y="2549"/>
                    <a:pt x="37156" y="2561"/>
                  </a:cubicBezTo>
                  <a:cubicBezTo>
                    <a:pt x="37159" y="2587"/>
                    <a:pt x="37164" y="2611"/>
                    <a:pt x="37165" y="2640"/>
                  </a:cubicBezTo>
                  <a:cubicBezTo>
                    <a:pt x="37165" y="2663"/>
                    <a:pt x="37165" y="2687"/>
                    <a:pt x="37162" y="2712"/>
                  </a:cubicBezTo>
                  <a:cubicBezTo>
                    <a:pt x="37157" y="2759"/>
                    <a:pt x="37149" y="2806"/>
                    <a:pt x="37137" y="2852"/>
                  </a:cubicBezTo>
                  <a:cubicBezTo>
                    <a:pt x="37106" y="2976"/>
                    <a:pt x="37071" y="3099"/>
                    <a:pt x="37027" y="3220"/>
                  </a:cubicBezTo>
                  <a:cubicBezTo>
                    <a:pt x="36983" y="3335"/>
                    <a:pt x="36924" y="3440"/>
                    <a:pt x="36869" y="3550"/>
                  </a:cubicBezTo>
                  <a:cubicBezTo>
                    <a:pt x="36672" y="3920"/>
                    <a:pt x="36456" y="4281"/>
                    <a:pt x="36246" y="4646"/>
                  </a:cubicBezTo>
                  <a:cubicBezTo>
                    <a:pt x="36153" y="4808"/>
                    <a:pt x="36074" y="4977"/>
                    <a:pt x="36010" y="5153"/>
                  </a:cubicBezTo>
                  <a:cubicBezTo>
                    <a:pt x="35935" y="5354"/>
                    <a:pt x="35856" y="5555"/>
                    <a:pt x="35799" y="5764"/>
                  </a:cubicBezTo>
                  <a:cubicBezTo>
                    <a:pt x="35683" y="6173"/>
                    <a:pt x="35785" y="6605"/>
                    <a:pt x="35932" y="6993"/>
                  </a:cubicBezTo>
                  <a:cubicBezTo>
                    <a:pt x="36012" y="7200"/>
                    <a:pt x="36103" y="7402"/>
                    <a:pt x="36205" y="7598"/>
                  </a:cubicBezTo>
                  <a:cubicBezTo>
                    <a:pt x="36302" y="7784"/>
                    <a:pt x="36412" y="7962"/>
                    <a:pt x="36527" y="8139"/>
                  </a:cubicBezTo>
                  <a:cubicBezTo>
                    <a:pt x="36525" y="8136"/>
                    <a:pt x="36522" y="8133"/>
                    <a:pt x="36520" y="8130"/>
                  </a:cubicBezTo>
                  <a:lnTo>
                    <a:pt x="36520" y="8130"/>
                  </a:lnTo>
                  <a:cubicBezTo>
                    <a:pt x="36587" y="8237"/>
                    <a:pt x="36650" y="8347"/>
                    <a:pt x="36723" y="8451"/>
                  </a:cubicBezTo>
                  <a:cubicBezTo>
                    <a:pt x="36790" y="8545"/>
                    <a:pt x="36859" y="8636"/>
                    <a:pt x="36928" y="8726"/>
                  </a:cubicBezTo>
                  <a:cubicBezTo>
                    <a:pt x="37042" y="8875"/>
                    <a:pt x="37147" y="9030"/>
                    <a:pt x="37248" y="9189"/>
                  </a:cubicBezTo>
                  <a:cubicBezTo>
                    <a:pt x="37283" y="9248"/>
                    <a:pt x="37314" y="9307"/>
                    <a:pt x="37344" y="9369"/>
                  </a:cubicBezTo>
                  <a:cubicBezTo>
                    <a:pt x="37363" y="9420"/>
                    <a:pt x="37384" y="9469"/>
                    <a:pt x="37401" y="9523"/>
                  </a:cubicBezTo>
                  <a:lnTo>
                    <a:pt x="37401" y="9522"/>
                  </a:lnTo>
                  <a:cubicBezTo>
                    <a:pt x="37419" y="9578"/>
                    <a:pt x="37433" y="9635"/>
                    <a:pt x="37443" y="9693"/>
                  </a:cubicBezTo>
                  <a:cubicBezTo>
                    <a:pt x="37443" y="9704"/>
                    <a:pt x="37447" y="9717"/>
                    <a:pt x="37447" y="9729"/>
                  </a:cubicBezTo>
                  <a:cubicBezTo>
                    <a:pt x="37446" y="9746"/>
                    <a:pt x="37446" y="9760"/>
                    <a:pt x="37445" y="9775"/>
                  </a:cubicBezTo>
                  <a:cubicBezTo>
                    <a:pt x="37438" y="9834"/>
                    <a:pt x="37429" y="9894"/>
                    <a:pt x="37416" y="9954"/>
                  </a:cubicBezTo>
                  <a:cubicBezTo>
                    <a:pt x="37416" y="9955"/>
                    <a:pt x="37414" y="9955"/>
                    <a:pt x="37413" y="9957"/>
                  </a:cubicBezTo>
                  <a:cubicBezTo>
                    <a:pt x="37399" y="10005"/>
                    <a:pt x="37385" y="10053"/>
                    <a:pt x="37374" y="10101"/>
                  </a:cubicBezTo>
                  <a:cubicBezTo>
                    <a:pt x="37364" y="10142"/>
                    <a:pt x="37355" y="10181"/>
                    <a:pt x="37345" y="10219"/>
                  </a:cubicBezTo>
                  <a:cubicBezTo>
                    <a:pt x="37347" y="10217"/>
                    <a:pt x="37348" y="10214"/>
                    <a:pt x="37348" y="10213"/>
                  </a:cubicBezTo>
                  <a:lnTo>
                    <a:pt x="37348" y="10213"/>
                  </a:lnTo>
                  <a:cubicBezTo>
                    <a:pt x="37348" y="10215"/>
                    <a:pt x="37347" y="10218"/>
                    <a:pt x="37345" y="10220"/>
                  </a:cubicBezTo>
                  <a:cubicBezTo>
                    <a:pt x="37345" y="10221"/>
                    <a:pt x="37345" y="10222"/>
                    <a:pt x="37345" y="10222"/>
                  </a:cubicBezTo>
                  <a:cubicBezTo>
                    <a:pt x="37342" y="10238"/>
                    <a:pt x="37339" y="10253"/>
                    <a:pt x="37334" y="10269"/>
                  </a:cubicBezTo>
                  <a:cubicBezTo>
                    <a:pt x="37329" y="10277"/>
                    <a:pt x="37326" y="10283"/>
                    <a:pt x="37322" y="10290"/>
                  </a:cubicBezTo>
                  <a:cubicBezTo>
                    <a:pt x="37321" y="10290"/>
                    <a:pt x="37320" y="10291"/>
                    <a:pt x="37320" y="10293"/>
                  </a:cubicBezTo>
                  <a:cubicBezTo>
                    <a:pt x="37315" y="10299"/>
                    <a:pt x="37307" y="10305"/>
                    <a:pt x="37300" y="10310"/>
                  </a:cubicBezTo>
                  <a:cubicBezTo>
                    <a:pt x="37258" y="10343"/>
                    <a:pt x="37213" y="10375"/>
                    <a:pt x="37168" y="10404"/>
                  </a:cubicBezTo>
                  <a:cubicBezTo>
                    <a:pt x="37118" y="10435"/>
                    <a:pt x="37070" y="10461"/>
                    <a:pt x="37018" y="10488"/>
                  </a:cubicBezTo>
                  <a:cubicBezTo>
                    <a:pt x="36962" y="10512"/>
                    <a:pt x="36904" y="10533"/>
                    <a:pt x="36845" y="10551"/>
                  </a:cubicBezTo>
                  <a:cubicBezTo>
                    <a:pt x="36793" y="10563"/>
                    <a:pt x="36742" y="10573"/>
                    <a:pt x="36692" y="10582"/>
                  </a:cubicBezTo>
                  <a:lnTo>
                    <a:pt x="36693" y="10580"/>
                  </a:lnTo>
                  <a:lnTo>
                    <a:pt x="36693" y="10580"/>
                  </a:lnTo>
                  <a:cubicBezTo>
                    <a:pt x="36642" y="10588"/>
                    <a:pt x="36589" y="10594"/>
                    <a:pt x="36538" y="10598"/>
                  </a:cubicBezTo>
                  <a:cubicBezTo>
                    <a:pt x="36496" y="10598"/>
                    <a:pt x="36457" y="10598"/>
                    <a:pt x="36416" y="10596"/>
                  </a:cubicBezTo>
                  <a:cubicBezTo>
                    <a:pt x="36323" y="10584"/>
                    <a:pt x="36231" y="10567"/>
                    <a:pt x="36141" y="10545"/>
                  </a:cubicBezTo>
                  <a:lnTo>
                    <a:pt x="36141" y="10545"/>
                  </a:lnTo>
                  <a:cubicBezTo>
                    <a:pt x="36149" y="10548"/>
                    <a:pt x="36159" y="10550"/>
                    <a:pt x="36169" y="10553"/>
                  </a:cubicBezTo>
                  <a:cubicBezTo>
                    <a:pt x="35993" y="10510"/>
                    <a:pt x="35820" y="10453"/>
                    <a:pt x="35641" y="10413"/>
                  </a:cubicBezTo>
                  <a:cubicBezTo>
                    <a:pt x="35480" y="10376"/>
                    <a:pt x="35313" y="10352"/>
                    <a:pt x="35150" y="10316"/>
                  </a:cubicBezTo>
                  <a:cubicBezTo>
                    <a:pt x="34974" y="10275"/>
                    <a:pt x="34800" y="10224"/>
                    <a:pt x="34629" y="10164"/>
                  </a:cubicBezTo>
                  <a:lnTo>
                    <a:pt x="34633" y="10164"/>
                  </a:lnTo>
                  <a:cubicBezTo>
                    <a:pt x="34336" y="10052"/>
                    <a:pt x="34048" y="9923"/>
                    <a:pt x="33747" y="9821"/>
                  </a:cubicBezTo>
                  <a:cubicBezTo>
                    <a:pt x="33393" y="9699"/>
                    <a:pt x="33028" y="9614"/>
                    <a:pt x="32677" y="9489"/>
                  </a:cubicBezTo>
                  <a:cubicBezTo>
                    <a:pt x="32497" y="9414"/>
                    <a:pt x="32315" y="9335"/>
                    <a:pt x="32131" y="9263"/>
                  </a:cubicBezTo>
                  <a:cubicBezTo>
                    <a:pt x="32028" y="9225"/>
                    <a:pt x="31926" y="9187"/>
                    <a:pt x="31825" y="9144"/>
                  </a:cubicBezTo>
                  <a:cubicBezTo>
                    <a:pt x="31754" y="9113"/>
                    <a:pt x="31682" y="9084"/>
                    <a:pt x="31611" y="9055"/>
                  </a:cubicBezTo>
                  <a:cubicBezTo>
                    <a:pt x="31568" y="9036"/>
                    <a:pt x="31528" y="9013"/>
                    <a:pt x="31484" y="8994"/>
                  </a:cubicBezTo>
                  <a:cubicBezTo>
                    <a:pt x="31415" y="8965"/>
                    <a:pt x="31342" y="8947"/>
                    <a:pt x="31270" y="8923"/>
                  </a:cubicBezTo>
                  <a:lnTo>
                    <a:pt x="31270" y="8921"/>
                  </a:lnTo>
                  <a:cubicBezTo>
                    <a:pt x="31262" y="8919"/>
                    <a:pt x="31255" y="8917"/>
                    <a:pt x="31250" y="8915"/>
                  </a:cubicBezTo>
                  <a:lnTo>
                    <a:pt x="31250" y="8915"/>
                  </a:lnTo>
                  <a:cubicBezTo>
                    <a:pt x="31255" y="8916"/>
                    <a:pt x="31261" y="8917"/>
                    <a:pt x="31266" y="8919"/>
                  </a:cubicBezTo>
                  <a:cubicBezTo>
                    <a:pt x="31150" y="8872"/>
                    <a:pt x="31034" y="8824"/>
                    <a:pt x="30918" y="8780"/>
                  </a:cubicBezTo>
                  <a:cubicBezTo>
                    <a:pt x="30835" y="8746"/>
                    <a:pt x="30749" y="8718"/>
                    <a:pt x="30662" y="8687"/>
                  </a:cubicBezTo>
                  <a:lnTo>
                    <a:pt x="30662" y="8687"/>
                  </a:lnTo>
                  <a:cubicBezTo>
                    <a:pt x="30672" y="8691"/>
                    <a:pt x="30682" y="8694"/>
                    <a:pt x="30690" y="8698"/>
                  </a:cubicBezTo>
                  <a:cubicBezTo>
                    <a:pt x="30613" y="8669"/>
                    <a:pt x="30536" y="8637"/>
                    <a:pt x="30458" y="8606"/>
                  </a:cubicBezTo>
                  <a:cubicBezTo>
                    <a:pt x="30937" y="8259"/>
                    <a:pt x="31416" y="7913"/>
                    <a:pt x="31910" y="7591"/>
                  </a:cubicBezTo>
                  <a:cubicBezTo>
                    <a:pt x="32021" y="7522"/>
                    <a:pt x="32131" y="7452"/>
                    <a:pt x="32239" y="7385"/>
                  </a:cubicBezTo>
                  <a:cubicBezTo>
                    <a:pt x="32354" y="7315"/>
                    <a:pt x="32474" y="7252"/>
                    <a:pt x="32595" y="7195"/>
                  </a:cubicBezTo>
                  <a:cubicBezTo>
                    <a:pt x="32637" y="7177"/>
                    <a:pt x="32681" y="7159"/>
                    <a:pt x="32723" y="7143"/>
                  </a:cubicBezTo>
                  <a:cubicBezTo>
                    <a:pt x="32785" y="7104"/>
                    <a:pt x="32851" y="7069"/>
                    <a:pt x="32919" y="7041"/>
                  </a:cubicBezTo>
                  <a:cubicBezTo>
                    <a:pt x="33126" y="6958"/>
                    <a:pt x="33339" y="6890"/>
                    <a:pt x="33553" y="6819"/>
                  </a:cubicBezTo>
                  <a:lnTo>
                    <a:pt x="33553" y="6819"/>
                  </a:lnTo>
                  <a:cubicBezTo>
                    <a:pt x="33541" y="6823"/>
                    <a:pt x="33532" y="6826"/>
                    <a:pt x="33521" y="6830"/>
                  </a:cubicBezTo>
                  <a:cubicBezTo>
                    <a:pt x="33750" y="6750"/>
                    <a:pt x="33985" y="6682"/>
                    <a:pt x="34216" y="6611"/>
                  </a:cubicBezTo>
                  <a:lnTo>
                    <a:pt x="34216" y="6611"/>
                  </a:lnTo>
                  <a:cubicBezTo>
                    <a:pt x="34215" y="6612"/>
                    <a:pt x="34214" y="6612"/>
                    <a:pt x="34213" y="6612"/>
                  </a:cubicBezTo>
                  <a:lnTo>
                    <a:pt x="34213" y="6612"/>
                  </a:lnTo>
                  <a:cubicBezTo>
                    <a:pt x="34218" y="6612"/>
                    <a:pt x="34223" y="6611"/>
                    <a:pt x="34227" y="6609"/>
                  </a:cubicBezTo>
                  <a:cubicBezTo>
                    <a:pt x="34230" y="6607"/>
                    <a:pt x="34230" y="6607"/>
                    <a:pt x="34232" y="6607"/>
                  </a:cubicBezTo>
                  <a:cubicBezTo>
                    <a:pt x="34286" y="6588"/>
                    <a:pt x="34337" y="6571"/>
                    <a:pt x="34390" y="6553"/>
                  </a:cubicBezTo>
                  <a:cubicBezTo>
                    <a:pt x="34453" y="6533"/>
                    <a:pt x="34518" y="6521"/>
                    <a:pt x="34582" y="6504"/>
                  </a:cubicBezTo>
                  <a:cubicBezTo>
                    <a:pt x="34586" y="6504"/>
                    <a:pt x="34590" y="6504"/>
                    <a:pt x="34594" y="6502"/>
                  </a:cubicBezTo>
                  <a:lnTo>
                    <a:pt x="34596" y="6500"/>
                  </a:lnTo>
                  <a:cubicBezTo>
                    <a:pt x="34641" y="6486"/>
                    <a:pt x="34686" y="6471"/>
                    <a:pt x="34730" y="6458"/>
                  </a:cubicBezTo>
                  <a:cubicBezTo>
                    <a:pt x="34717" y="6455"/>
                    <a:pt x="34707" y="6451"/>
                    <a:pt x="34695" y="6448"/>
                  </a:cubicBezTo>
                  <a:lnTo>
                    <a:pt x="34695" y="6450"/>
                  </a:lnTo>
                  <a:cubicBezTo>
                    <a:pt x="34692" y="6448"/>
                    <a:pt x="34689" y="6447"/>
                    <a:pt x="34685" y="6447"/>
                  </a:cubicBezTo>
                  <a:cubicBezTo>
                    <a:pt x="34681" y="6447"/>
                    <a:pt x="34679" y="6447"/>
                    <a:pt x="34677" y="6445"/>
                  </a:cubicBezTo>
                  <a:cubicBezTo>
                    <a:pt x="34518" y="6407"/>
                    <a:pt x="34355" y="6373"/>
                    <a:pt x="34196" y="6333"/>
                  </a:cubicBezTo>
                  <a:cubicBezTo>
                    <a:pt x="34035" y="6294"/>
                    <a:pt x="33872" y="6254"/>
                    <a:pt x="33707" y="6219"/>
                  </a:cubicBezTo>
                  <a:cubicBezTo>
                    <a:pt x="33399" y="6155"/>
                    <a:pt x="33088" y="6095"/>
                    <a:pt x="32776" y="6051"/>
                  </a:cubicBezTo>
                  <a:lnTo>
                    <a:pt x="32776" y="6051"/>
                  </a:lnTo>
                  <a:cubicBezTo>
                    <a:pt x="32779" y="6052"/>
                    <a:pt x="32782" y="6054"/>
                    <a:pt x="32784" y="6054"/>
                  </a:cubicBezTo>
                  <a:lnTo>
                    <a:pt x="32784" y="6054"/>
                  </a:lnTo>
                  <a:cubicBezTo>
                    <a:pt x="32666" y="6042"/>
                    <a:pt x="32549" y="6030"/>
                    <a:pt x="32429" y="6016"/>
                  </a:cubicBezTo>
                  <a:cubicBezTo>
                    <a:pt x="32409" y="6013"/>
                    <a:pt x="32391" y="6013"/>
                    <a:pt x="32371" y="6011"/>
                  </a:cubicBezTo>
                  <a:cubicBezTo>
                    <a:pt x="32305" y="6007"/>
                    <a:pt x="32239" y="5996"/>
                    <a:pt x="32175" y="5979"/>
                  </a:cubicBezTo>
                  <a:cubicBezTo>
                    <a:pt x="32019" y="5975"/>
                    <a:pt x="31865" y="5975"/>
                    <a:pt x="31710" y="5970"/>
                  </a:cubicBezTo>
                  <a:cubicBezTo>
                    <a:pt x="31712" y="5970"/>
                    <a:pt x="31713" y="5969"/>
                    <a:pt x="31715" y="5969"/>
                  </a:cubicBezTo>
                  <a:lnTo>
                    <a:pt x="31715" y="5969"/>
                  </a:lnTo>
                  <a:cubicBezTo>
                    <a:pt x="31718" y="5969"/>
                    <a:pt x="31721" y="5970"/>
                    <a:pt x="31724" y="5970"/>
                  </a:cubicBezTo>
                  <a:cubicBezTo>
                    <a:pt x="31721" y="5969"/>
                    <a:pt x="31719" y="5969"/>
                    <a:pt x="31717" y="5969"/>
                  </a:cubicBezTo>
                  <a:cubicBezTo>
                    <a:pt x="31716" y="5969"/>
                    <a:pt x="31716" y="5969"/>
                    <a:pt x="31715" y="5969"/>
                  </a:cubicBezTo>
                  <a:lnTo>
                    <a:pt x="31715" y="5969"/>
                  </a:lnTo>
                  <a:cubicBezTo>
                    <a:pt x="31608" y="5961"/>
                    <a:pt x="31506" y="5945"/>
                    <a:pt x="31398" y="5935"/>
                  </a:cubicBezTo>
                  <a:cubicBezTo>
                    <a:pt x="31294" y="5927"/>
                    <a:pt x="31189" y="5920"/>
                    <a:pt x="31085" y="5912"/>
                  </a:cubicBezTo>
                  <a:cubicBezTo>
                    <a:pt x="31094" y="5912"/>
                    <a:pt x="31102" y="5912"/>
                    <a:pt x="31110" y="5913"/>
                  </a:cubicBezTo>
                  <a:lnTo>
                    <a:pt x="31110" y="5913"/>
                  </a:lnTo>
                  <a:cubicBezTo>
                    <a:pt x="30941" y="5897"/>
                    <a:pt x="30775" y="5867"/>
                    <a:pt x="30609" y="5837"/>
                  </a:cubicBezTo>
                  <a:cubicBezTo>
                    <a:pt x="30487" y="5812"/>
                    <a:pt x="30364" y="5795"/>
                    <a:pt x="30244" y="5769"/>
                  </a:cubicBezTo>
                  <a:lnTo>
                    <a:pt x="30245" y="5769"/>
                  </a:lnTo>
                  <a:cubicBezTo>
                    <a:pt x="30154" y="5750"/>
                    <a:pt x="30065" y="5728"/>
                    <a:pt x="29977" y="5702"/>
                  </a:cubicBezTo>
                  <a:cubicBezTo>
                    <a:pt x="29871" y="5662"/>
                    <a:pt x="29767" y="5618"/>
                    <a:pt x="29661" y="5578"/>
                  </a:cubicBezTo>
                  <a:cubicBezTo>
                    <a:pt x="29634" y="5570"/>
                    <a:pt x="29608" y="5560"/>
                    <a:pt x="29582" y="5550"/>
                  </a:cubicBezTo>
                  <a:cubicBezTo>
                    <a:pt x="29546" y="5535"/>
                    <a:pt x="29510" y="5523"/>
                    <a:pt x="29472" y="5515"/>
                  </a:cubicBezTo>
                  <a:cubicBezTo>
                    <a:pt x="29592" y="5453"/>
                    <a:pt x="29714" y="5391"/>
                    <a:pt x="29834" y="5327"/>
                  </a:cubicBezTo>
                  <a:cubicBezTo>
                    <a:pt x="30204" y="5127"/>
                    <a:pt x="30562" y="4911"/>
                    <a:pt x="30929" y="4712"/>
                  </a:cubicBezTo>
                  <a:cubicBezTo>
                    <a:pt x="31312" y="4503"/>
                    <a:pt x="31695" y="4299"/>
                    <a:pt x="32078" y="4092"/>
                  </a:cubicBezTo>
                  <a:cubicBezTo>
                    <a:pt x="32447" y="3892"/>
                    <a:pt x="32817" y="3699"/>
                    <a:pt x="33199" y="3523"/>
                  </a:cubicBezTo>
                  <a:cubicBezTo>
                    <a:pt x="33531" y="3375"/>
                    <a:pt x="33868" y="3236"/>
                    <a:pt x="34199" y="3082"/>
                  </a:cubicBezTo>
                  <a:cubicBezTo>
                    <a:pt x="34497" y="2944"/>
                    <a:pt x="34785" y="2788"/>
                    <a:pt x="35083" y="2648"/>
                  </a:cubicBezTo>
                  <a:cubicBezTo>
                    <a:pt x="35330" y="2541"/>
                    <a:pt x="35577" y="2432"/>
                    <a:pt x="35819" y="2316"/>
                  </a:cubicBezTo>
                  <a:lnTo>
                    <a:pt x="35819" y="2316"/>
                  </a:lnTo>
                  <a:lnTo>
                    <a:pt x="35790" y="2329"/>
                  </a:lnTo>
                  <a:cubicBezTo>
                    <a:pt x="35921" y="2268"/>
                    <a:pt x="36055" y="2215"/>
                    <a:pt x="36192" y="2169"/>
                  </a:cubicBezTo>
                  <a:lnTo>
                    <a:pt x="36190" y="2169"/>
                  </a:lnTo>
                  <a:cubicBezTo>
                    <a:pt x="36191" y="2169"/>
                    <a:pt x="36192" y="2169"/>
                    <a:pt x="36192" y="2168"/>
                  </a:cubicBezTo>
                  <a:cubicBezTo>
                    <a:pt x="36200" y="2167"/>
                    <a:pt x="36205" y="2164"/>
                    <a:pt x="36213" y="2163"/>
                  </a:cubicBezTo>
                  <a:lnTo>
                    <a:pt x="36213" y="2163"/>
                  </a:lnTo>
                  <a:lnTo>
                    <a:pt x="36202" y="2167"/>
                  </a:lnTo>
                  <a:cubicBezTo>
                    <a:pt x="36226" y="2158"/>
                    <a:pt x="36250" y="2152"/>
                    <a:pt x="36276" y="2148"/>
                  </a:cubicBezTo>
                  <a:cubicBezTo>
                    <a:pt x="36302" y="2147"/>
                    <a:pt x="36329" y="2144"/>
                    <a:pt x="36355" y="2143"/>
                  </a:cubicBezTo>
                  <a:close/>
                  <a:moveTo>
                    <a:pt x="24855" y="10781"/>
                  </a:moveTo>
                  <a:cubicBezTo>
                    <a:pt x="24853" y="10781"/>
                    <a:pt x="24851" y="10782"/>
                    <a:pt x="24849" y="10782"/>
                  </a:cubicBezTo>
                  <a:cubicBezTo>
                    <a:pt x="24851" y="10782"/>
                    <a:pt x="24853" y="10781"/>
                    <a:pt x="24855" y="10781"/>
                  </a:cubicBezTo>
                  <a:close/>
                  <a:moveTo>
                    <a:pt x="7578" y="11210"/>
                  </a:moveTo>
                  <a:cubicBezTo>
                    <a:pt x="7580" y="11210"/>
                    <a:pt x="7581" y="11211"/>
                    <a:pt x="7583" y="11211"/>
                  </a:cubicBezTo>
                  <a:cubicBezTo>
                    <a:pt x="7581" y="11211"/>
                    <a:pt x="7580" y="11210"/>
                    <a:pt x="7578" y="11210"/>
                  </a:cubicBezTo>
                  <a:close/>
                  <a:moveTo>
                    <a:pt x="8819" y="4349"/>
                  </a:moveTo>
                  <a:cubicBezTo>
                    <a:pt x="8823" y="4354"/>
                    <a:pt x="8827" y="4358"/>
                    <a:pt x="8830" y="4362"/>
                  </a:cubicBezTo>
                  <a:lnTo>
                    <a:pt x="8830" y="4362"/>
                  </a:lnTo>
                  <a:cubicBezTo>
                    <a:pt x="8906" y="4460"/>
                    <a:pt x="8986" y="4551"/>
                    <a:pt x="9064" y="4645"/>
                  </a:cubicBezTo>
                  <a:cubicBezTo>
                    <a:pt x="9144" y="4745"/>
                    <a:pt x="9219" y="4850"/>
                    <a:pt x="9289" y="4958"/>
                  </a:cubicBezTo>
                  <a:lnTo>
                    <a:pt x="9283" y="4950"/>
                  </a:lnTo>
                  <a:lnTo>
                    <a:pt x="9283" y="4950"/>
                  </a:lnTo>
                  <a:cubicBezTo>
                    <a:pt x="9324" y="5025"/>
                    <a:pt x="9363" y="5099"/>
                    <a:pt x="9400" y="5177"/>
                  </a:cubicBezTo>
                  <a:cubicBezTo>
                    <a:pt x="9434" y="5256"/>
                    <a:pt x="9463" y="5334"/>
                    <a:pt x="9491" y="5417"/>
                  </a:cubicBezTo>
                  <a:cubicBezTo>
                    <a:pt x="9535" y="5575"/>
                    <a:pt x="9568" y="5737"/>
                    <a:pt x="9606" y="5897"/>
                  </a:cubicBezTo>
                  <a:cubicBezTo>
                    <a:pt x="9651" y="6085"/>
                    <a:pt x="9689" y="6275"/>
                    <a:pt x="9722" y="6468"/>
                  </a:cubicBezTo>
                  <a:lnTo>
                    <a:pt x="9722" y="6464"/>
                  </a:lnTo>
                  <a:cubicBezTo>
                    <a:pt x="9758" y="6696"/>
                    <a:pt x="9795" y="6931"/>
                    <a:pt x="9808" y="7168"/>
                  </a:cubicBezTo>
                  <a:cubicBezTo>
                    <a:pt x="9808" y="7163"/>
                    <a:pt x="9808" y="7157"/>
                    <a:pt x="9808" y="7151"/>
                  </a:cubicBezTo>
                  <a:cubicBezTo>
                    <a:pt x="9814" y="7310"/>
                    <a:pt x="9816" y="7467"/>
                    <a:pt x="9823" y="7626"/>
                  </a:cubicBezTo>
                  <a:cubicBezTo>
                    <a:pt x="9827" y="7884"/>
                    <a:pt x="9808" y="8145"/>
                    <a:pt x="9785" y="8404"/>
                  </a:cubicBezTo>
                  <a:cubicBezTo>
                    <a:pt x="9743" y="8775"/>
                    <a:pt x="9682" y="9144"/>
                    <a:pt x="9600" y="9509"/>
                  </a:cubicBezTo>
                  <a:lnTo>
                    <a:pt x="9600" y="9507"/>
                  </a:lnTo>
                  <a:cubicBezTo>
                    <a:pt x="9594" y="9531"/>
                    <a:pt x="9590" y="9557"/>
                    <a:pt x="9585" y="9580"/>
                  </a:cubicBezTo>
                  <a:cubicBezTo>
                    <a:pt x="9585" y="9578"/>
                    <a:pt x="9585" y="9576"/>
                    <a:pt x="9585" y="9574"/>
                  </a:cubicBezTo>
                  <a:lnTo>
                    <a:pt x="9585" y="9574"/>
                  </a:lnTo>
                  <a:cubicBezTo>
                    <a:pt x="9581" y="9598"/>
                    <a:pt x="9575" y="9622"/>
                    <a:pt x="9569" y="9645"/>
                  </a:cubicBezTo>
                  <a:cubicBezTo>
                    <a:pt x="9570" y="9638"/>
                    <a:pt x="9572" y="9632"/>
                    <a:pt x="9573" y="9624"/>
                  </a:cubicBezTo>
                  <a:lnTo>
                    <a:pt x="9573" y="9624"/>
                  </a:lnTo>
                  <a:cubicBezTo>
                    <a:pt x="9535" y="9769"/>
                    <a:pt x="9500" y="9912"/>
                    <a:pt x="9451" y="10053"/>
                  </a:cubicBezTo>
                  <a:cubicBezTo>
                    <a:pt x="9411" y="10174"/>
                    <a:pt x="9365" y="10293"/>
                    <a:pt x="9318" y="10411"/>
                  </a:cubicBezTo>
                  <a:lnTo>
                    <a:pt x="9320" y="10411"/>
                  </a:lnTo>
                  <a:cubicBezTo>
                    <a:pt x="9317" y="10415"/>
                    <a:pt x="9316" y="10420"/>
                    <a:pt x="9315" y="10425"/>
                  </a:cubicBezTo>
                  <a:cubicBezTo>
                    <a:pt x="9312" y="10428"/>
                    <a:pt x="9311" y="10432"/>
                    <a:pt x="9310" y="10436"/>
                  </a:cubicBezTo>
                  <a:cubicBezTo>
                    <a:pt x="9246" y="10587"/>
                    <a:pt x="9174" y="10733"/>
                    <a:pt x="9095" y="10879"/>
                  </a:cubicBezTo>
                  <a:lnTo>
                    <a:pt x="9101" y="10868"/>
                  </a:lnTo>
                  <a:lnTo>
                    <a:pt x="9101" y="10868"/>
                  </a:lnTo>
                  <a:cubicBezTo>
                    <a:pt x="9059" y="10940"/>
                    <a:pt x="9016" y="11012"/>
                    <a:pt x="8971" y="11082"/>
                  </a:cubicBezTo>
                  <a:cubicBezTo>
                    <a:pt x="8918" y="11148"/>
                    <a:pt x="8858" y="11207"/>
                    <a:pt x="8802" y="11270"/>
                  </a:cubicBezTo>
                  <a:cubicBezTo>
                    <a:pt x="8779" y="11295"/>
                    <a:pt x="8758" y="11322"/>
                    <a:pt x="8735" y="11347"/>
                  </a:cubicBezTo>
                  <a:cubicBezTo>
                    <a:pt x="8710" y="11363"/>
                    <a:pt x="8688" y="11382"/>
                    <a:pt x="8670" y="11405"/>
                  </a:cubicBezTo>
                  <a:cubicBezTo>
                    <a:pt x="8495" y="11378"/>
                    <a:pt x="8319" y="11355"/>
                    <a:pt x="8144" y="11326"/>
                  </a:cubicBezTo>
                  <a:lnTo>
                    <a:pt x="8144" y="11327"/>
                  </a:lnTo>
                  <a:cubicBezTo>
                    <a:pt x="8032" y="11308"/>
                    <a:pt x="7922" y="11289"/>
                    <a:pt x="7810" y="11267"/>
                  </a:cubicBezTo>
                  <a:cubicBezTo>
                    <a:pt x="7722" y="11249"/>
                    <a:pt x="7638" y="11224"/>
                    <a:pt x="7552" y="11205"/>
                  </a:cubicBezTo>
                  <a:lnTo>
                    <a:pt x="7552" y="11205"/>
                  </a:lnTo>
                  <a:cubicBezTo>
                    <a:pt x="7561" y="11206"/>
                    <a:pt x="7569" y="11207"/>
                    <a:pt x="7578" y="11210"/>
                  </a:cubicBezTo>
                  <a:lnTo>
                    <a:pt x="7578" y="11210"/>
                  </a:lnTo>
                  <a:cubicBezTo>
                    <a:pt x="7302" y="11130"/>
                    <a:pt x="7034" y="11039"/>
                    <a:pt x="6768" y="10940"/>
                  </a:cubicBezTo>
                  <a:cubicBezTo>
                    <a:pt x="6529" y="10851"/>
                    <a:pt x="6287" y="10773"/>
                    <a:pt x="6043" y="10699"/>
                  </a:cubicBezTo>
                  <a:cubicBezTo>
                    <a:pt x="5787" y="10620"/>
                    <a:pt x="5525" y="10552"/>
                    <a:pt x="5269" y="10468"/>
                  </a:cubicBezTo>
                  <a:cubicBezTo>
                    <a:pt x="5032" y="10389"/>
                    <a:pt x="4797" y="10305"/>
                    <a:pt x="4564" y="10212"/>
                  </a:cubicBezTo>
                  <a:lnTo>
                    <a:pt x="4566" y="10212"/>
                  </a:lnTo>
                  <a:cubicBezTo>
                    <a:pt x="4565" y="10212"/>
                    <a:pt x="4564" y="10211"/>
                    <a:pt x="4565" y="10210"/>
                  </a:cubicBezTo>
                  <a:lnTo>
                    <a:pt x="4561" y="10210"/>
                  </a:lnTo>
                  <a:cubicBezTo>
                    <a:pt x="4561" y="10209"/>
                    <a:pt x="4560" y="10208"/>
                    <a:pt x="4559" y="10208"/>
                  </a:cubicBezTo>
                  <a:lnTo>
                    <a:pt x="4538" y="10201"/>
                  </a:lnTo>
                  <a:cubicBezTo>
                    <a:pt x="4542" y="10201"/>
                    <a:pt x="4545" y="10203"/>
                    <a:pt x="4548" y="10204"/>
                  </a:cubicBezTo>
                  <a:cubicBezTo>
                    <a:pt x="4467" y="10166"/>
                    <a:pt x="4386" y="10127"/>
                    <a:pt x="4304" y="10088"/>
                  </a:cubicBezTo>
                  <a:cubicBezTo>
                    <a:pt x="4387" y="10040"/>
                    <a:pt x="4471" y="9995"/>
                    <a:pt x="4547" y="9936"/>
                  </a:cubicBezTo>
                  <a:cubicBezTo>
                    <a:pt x="4616" y="9883"/>
                    <a:pt x="4683" y="9832"/>
                    <a:pt x="4744" y="9769"/>
                  </a:cubicBezTo>
                  <a:cubicBezTo>
                    <a:pt x="4832" y="9676"/>
                    <a:pt x="4907" y="9572"/>
                    <a:pt x="4979" y="9466"/>
                  </a:cubicBezTo>
                  <a:cubicBezTo>
                    <a:pt x="4983" y="9455"/>
                    <a:pt x="4989" y="9444"/>
                    <a:pt x="4993" y="9432"/>
                  </a:cubicBezTo>
                  <a:cubicBezTo>
                    <a:pt x="5029" y="9337"/>
                    <a:pt x="5059" y="9241"/>
                    <a:pt x="5085" y="9143"/>
                  </a:cubicBezTo>
                  <a:lnTo>
                    <a:pt x="5085" y="9148"/>
                  </a:lnTo>
                  <a:cubicBezTo>
                    <a:pt x="5100" y="9075"/>
                    <a:pt x="5117" y="9003"/>
                    <a:pt x="5128" y="8927"/>
                  </a:cubicBezTo>
                  <a:cubicBezTo>
                    <a:pt x="5136" y="8848"/>
                    <a:pt x="5142" y="8771"/>
                    <a:pt x="5151" y="8692"/>
                  </a:cubicBezTo>
                  <a:cubicBezTo>
                    <a:pt x="5151" y="8688"/>
                    <a:pt x="5152" y="8682"/>
                    <a:pt x="5152" y="8677"/>
                  </a:cubicBezTo>
                  <a:lnTo>
                    <a:pt x="5152" y="8677"/>
                  </a:lnTo>
                  <a:cubicBezTo>
                    <a:pt x="5133" y="8704"/>
                    <a:pt x="5114" y="8727"/>
                    <a:pt x="5095" y="8751"/>
                  </a:cubicBezTo>
                  <a:cubicBezTo>
                    <a:pt x="5020" y="8852"/>
                    <a:pt x="4942" y="8951"/>
                    <a:pt x="4848" y="9038"/>
                  </a:cubicBezTo>
                  <a:cubicBezTo>
                    <a:pt x="4731" y="9150"/>
                    <a:pt x="4609" y="9254"/>
                    <a:pt x="4488" y="9359"/>
                  </a:cubicBezTo>
                  <a:cubicBezTo>
                    <a:pt x="4464" y="9379"/>
                    <a:pt x="4441" y="9402"/>
                    <a:pt x="4416" y="9425"/>
                  </a:cubicBezTo>
                  <a:cubicBezTo>
                    <a:pt x="4413" y="9428"/>
                    <a:pt x="4410" y="9431"/>
                    <a:pt x="4408" y="9435"/>
                  </a:cubicBezTo>
                  <a:cubicBezTo>
                    <a:pt x="4391" y="9454"/>
                    <a:pt x="4372" y="9472"/>
                    <a:pt x="4352" y="9488"/>
                  </a:cubicBezTo>
                  <a:cubicBezTo>
                    <a:pt x="4282" y="9545"/>
                    <a:pt x="4209" y="9598"/>
                    <a:pt x="4134" y="9647"/>
                  </a:cubicBezTo>
                  <a:cubicBezTo>
                    <a:pt x="4144" y="9643"/>
                    <a:pt x="4152" y="9638"/>
                    <a:pt x="4162" y="9634"/>
                  </a:cubicBezTo>
                  <a:lnTo>
                    <a:pt x="4162" y="9634"/>
                  </a:lnTo>
                  <a:cubicBezTo>
                    <a:pt x="4089" y="9677"/>
                    <a:pt x="4013" y="9717"/>
                    <a:pt x="3937" y="9755"/>
                  </a:cubicBezTo>
                  <a:cubicBezTo>
                    <a:pt x="3902" y="9769"/>
                    <a:pt x="3867" y="9784"/>
                    <a:pt x="3830" y="9795"/>
                  </a:cubicBezTo>
                  <a:cubicBezTo>
                    <a:pt x="3832" y="9795"/>
                    <a:pt x="3833" y="9795"/>
                    <a:pt x="3835" y="9794"/>
                  </a:cubicBezTo>
                  <a:lnTo>
                    <a:pt x="3835" y="9794"/>
                  </a:lnTo>
                  <a:cubicBezTo>
                    <a:pt x="3817" y="9799"/>
                    <a:pt x="3800" y="9805"/>
                    <a:pt x="3783" y="9809"/>
                  </a:cubicBezTo>
                  <a:lnTo>
                    <a:pt x="3781" y="9809"/>
                  </a:lnTo>
                  <a:cubicBezTo>
                    <a:pt x="3773" y="9808"/>
                    <a:pt x="3766" y="9808"/>
                    <a:pt x="3758" y="9808"/>
                  </a:cubicBezTo>
                  <a:cubicBezTo>
                    <a:pt x="3745" y="9808"/>
                    <a:pt x="3731" y="9809"/>
                    <a:pt x="3717" y="9811"/>
                  </a:cubicBezTo>
                  <a:cubicBezTo>
                    <a:pt x="3558" y="9738"/>
                    <a:pt x="3398" y="9665"/>
                    <a:pt x="3241" y="9587"/>
                  </a:cubicBezTo>
                  <a:cubicBezTo>
                    <a:pt x="3017" y="9476"/>
                    <a:pt x="2799" y="9359"/>
                    <a:pt x="2577" y="9243"/>
                  </a:cubicBezTo>
                  <a:cubicBezTo>
                    <a:pt x="2365" y="9131"/>
                    <a:pt x="2149" y="9021"/>
                    <a:pt x="1941" y="8903"/>
                  </a:cubicBezTo>
                  <a:lnTo>
                    <a:pt x="1941" y="8903"/>
                  </a:lnTo>
                  <a:cubicBezTo>
                    <a:pt x="1945" y="8905"/>
                    <a:pt x="1950" y="8905"/>
                    <a:pt x="1953" y="8907"/>
                  </a:cubicBezTo>
                  <a:lnTo>
                    <a:pt x="1953" y="8907"/>
                  </a:lnTo>
                  <a:cubicBezTo>
                    <a:pt x="1810" y="8821"/>
                    <a:pt x="1673" y="8727"/>
                    <a:pt x="1540" y="8624"/>
                  </a:cubicBezTo>
                  <a:cubicBezTo>
                    <a:pt x="1536" y="8621"/>
                    <a:pt x="1532" y="8618"/>
                    <a:pt x="1526" y="8615"/>
                  </a:cubicBezTo>
                  <a:cubicBezTo>
                    <a:pt x="1525" y="8614"/>
                    <a:pt x="1525" y="8614"/>
                    <a:pt x="1523" y="8613"/>
                  </a:cubicBezTo>
                  <a:cubicBezTo>
                    <a:pt x="1523" y="8612"/>
                    <a:pt x="1523" y="8612"/>
                    <a:pt x="1521" y="8611"/>
                  </a:cubicBezTo>
                  <a:cubicBezTo>
                    <a:pt x="1409" y="8520"/>
                    <a:pt x="1299" y="8424"/>
                    <a:pt x="1185" y="8337"/>
                  </a:cubicBezTo>
                  <a:cubicBezTo>
                    <a:pt x="1180" y="8333"/>
                    <a:pt x="1175" y="8329"/>
                    <a:pt x="1170" y="8326"/>
                  </a:cubicBezTo>
                  <a:cubicBezTo>
                    <a:pt x="1161" y="8318"/>
                    <a:pt x="1153" y="8311"/>
                    <a:pt x="1143" y="8304"/>
                  </a:cubicBezTo>
                  <a:cubicBezTo>
                    <a:pt x="1057" y="8235"/>
                    <a:pt x="976" y="8162"/>
                    <a:pt x="897" y="8088"/>
                  </a:cubicBezTo>
                  <a:cubicBezTo>
                    <a:pt x="897" y="8087"/>
                    <a:pt x="897" y="8086"/>
                    <a:pt x="896" y="8086"/>
                  </a:cubicBezTo>
                  <a:cubicBezTo>
                    <a:pt x="893" y="8084"/>
                    <a:pt x="891" y="8082"/>
                    <a:pt x="888" y="8080"/>
                  </a:cubicBezTo>
                  <a:cubicBezTo>
                    <a:pt x="779" y="7963"/>
                    <a:pt x="680" y="7841"/>
                    <a:pt x="577" y="7718"/>
                  </a:cubicBezTo>
                  <a:cubicBezTo>
                    <a:pt x="931" y="7466"/>
                    <a:pt x="1295" y="7232"/>
                    <a:pt x="1662" y="6999"/>
                  </a:cubicBezTo>
                  <a:cubicBezTo>
                    <a:pt x="1937" y="6832"/>
                    <a:pt x="2216" y="6670"/>
                    <a:pt x="2502" y="6515"/>
                  </a:cubicBezTo>
                  <a:cubicBezTo>
                    <a:pt x="2795" y="6356"/>
                    <a:pt x="3091" y="6213"/>
                    <a:pt x="3393" y="6072"/>
                  </a:cubicBezTo>
                  <a:lnTo>
                    <a:pt x="3394" y="6072"/>
                  </a:lnTo>
                  <a:cubicBezTo>
                    <a:pt x="3410" y="6065"/>
                    <a:pt x="3427" y="6060"/>
                    <a:pt x="3443" y="6051"/>
                  </a:cubicBezTo>
                  <a:cubicBezTo>
                    <a:pt x="3478" y="6038"/>
                    <a:pt x="3511" y="6021"/>
                    <a:pt x="3544" y="6005"/>
                  </a:cubicBezTo>
                  <a:cubicBezTo>
                    <a:pt x="3578" y="5990"/>
                    <a:pt x="3606" y="5979"/>
                    <a:pt x="3637" y="5964"/>
                  </a:cubicBezTo>
                  <a:cubicBezTo>
                    <a:pt x="3686" y="5948"/>
                    <a:pt x="3734" y="5922"/>
                    <a:pt x="3780" y="5902"/>
                  </a:cubicBezTo>
                  <a:cubicBezTo>
                    <a:pt x="3828" y="5881"/>
                    <a:pt x="3877" y="5860"/>
                    <a:pt x="3926" y="5841"/>
                  </a:cubicBezTo>
                  <a:cubicBezTo>
                    <a:pt x="4035" y="5794"/>
                    <a:pt x="4146" y="5748"/>
                    <a:pt x="4254" y="5703"/>
                  </a:cubicBezTo>
                  <a:cubicBezTo>
                    <a:pt x="4487" y="5607"/>
                    <a:pt x="4718" y="5508"/>
                    <a:pt x="4953" y="5421"/>
                  </a:cubicBezTo>
                  <a:cubicBezTo>
                    <a:pt x="5420" y="5246"/>
                    <a:pt x="5891" y="5083"/>
                    <a:pt x="6368" y="4937"/>
                  </a:cubicBezTo>
                  <a:lnTo>
                    <a:pt x="6368" y="4937"/>
                  </a:lnTo>
                  <a:cubicBezTo>
                    <a:pt x="6359" y="4939"/>
                    <a:pt x="6349" y="4943"/>
                    <a:pt x="6338" y="4946"/>
                  </a:cubicBezTo>
                  <a:cubicBezTo>
                    <a:pt x="6652" y="4855"/>
                    <a:pt x="6968" y="4766"/>
                    <a:pt x="7286" y="4690"/>
                  </a:cubicBezTo>
                  <a:cubicBezTo>
                    <a:pt x="7596" y="4619"/>
                    <a:pt x="7908" y="4550"/>
                    <a:pt x="8219" y="4479"/>
                  </a:cubicBezTo>
                  <a:cubicBezTo>
                    <a:pt x="8419" y="4435"/>
                    <a:pt x="8619" y="4393"/>
                    <a:pt x="8819" y="4349"/>
                  </a:cubicBezTo>
                  <a:close/>
                  <a:moveTo>
                    <a:pt x="14571" y="3669"/>
                  </a:moveTo>
                  <a:cubicBezTo>
                    <a:pt x="14947" y="3669"/>
                    <a:pt x="15321" y="3677"/>
                    <a:pt x="15696" y="3677"/>
                  </a:cubicBezTo>
                  <a:cubicBezTo>
                    <a:pt x="15748" y="3677"/>
                    <a:pt x="15800" y="3677"/>
                    <a:pt x="15852" y="3677"/>
                  </a:cubicBezTo>
                  <a:cubicBezTo>
                    <a:pt x="16012" y="3675"/>
                    <a:pt x="16172" y="3674"/>
                    <a:pt x="16332" y="3674"/>
                  </a:cubicBezTo>
                  <a:cubicBezTo>
                    <a:pt x="16653" y="3674"/>
                    <a:pt x="16973" y="3678"/>
                    <a:pt x="17293" y="3686"/>
                  </a:cubicBezTo>
                  <a:cubicBezTo>
                    <a:pt x="17529" y="3695"/>
                    <a:pt x="17764" y="3707"/>
                    <a:pt x="17999" y="3714"/>
                  </a:cubicBezTo>
                  <a:cubicBezTo>
                    <a:pt x="18235" y="3719"/>
                    <a:pt x="18477" y="3722"/>
                    <a:pt x="18716" y="3728"/>
                  </a:cubicBezTo>
                  <a:cubicBezTo>
                    <a:pt x="19169" y="3737"/>
                    <a:pt x="19622" y="3780"/>
                    <a:pt x="20075" y="3816"/>
                  </a:cubicBezTo>
                  <a:cubicBezTo>
                    <a:pt x="20238" y="3834"/>
                    <a:pt x="20401" y="3853"/>
                    <a:pt x="20562" y="3878"/>
                  </a:cubicBezTo>
                  <a:cubicBezTo>
                    <a:pt x="20710" y="3897"/>
                    <a:pt x="20855" y="3931"/>
                    <a:pt x="20999" y="3961"/>
                  </a:cubicBezTo>
                  <a:cubicBezTo>
                    <a:pt x="21297" y="4021"/>
                    <a:pt x="21596" y="4061"/>
                    <a:pt x="21895" y="4106"/>
                  </a:cubicBezTo>
                  <a:cubicBezTo>
                    <a:pt x="22042" y="4128"/>
                    <a:pt x="22189" y="4145"/>
                    <a:pt x="22336" y="4171"/>
                  </a:cubicBezTo>
                  <a:cubicBezTo>
                    <a:pt x="22491" y="4197"/>
                    <a:pt x="22644" y="4227"/>
                    <a:pt x="22799" y="4256"/>
                  </a:cubicBezTo>
                  <a:cubicBezTo>
                    <a:pt x="22964" y="4287"/>
                    <a:pt x="23131" y="4319"/>
                    <a:pt x="23298" y="4345"/>
                  </a:cubicBezTo>
                  <a:cubicBezTo>
                    <a:pt x="23425" y="4367"/>
                    <a:pt x="23560" y="4376"/>
                    <a:pt x="23689" y="4388"/>
                  </a:cubicBezTo>
                  <a:cubicBezTo>
                    <a:pt x="23796" y="4401"/>
                    <a:pt x="23903" y="4415"/>
                    <a:pt x="24008" y="4434"/>
                  </a:cubicBezTo>
                  <a:cubicBezTo>
                    <a:pt x="24105" y="4450"/>
                    <a:pt x="24200" y="4472"/>
                    <a:pt x="24296" y="4494"/>
                  </a:cubicBezTo>
                  <a:cubicBezTo>
                    <a:pt x="24288" y="4492"/>
                    <a:pt x="24282" y="4489"/>
                    <a:pt x="24275" y="4487"/>
                  </a:cubicBezTo>
                  <a:lnTo>
                    <a:pt x="24275" y="4487"/>
                  </a:lnTo>
                  <a:cubicBezTo>
                    <a:pt x="24507" y="4546"/>
                    <a:pt x="24738" y="4609"/>
                    <a:pt x="24971" y="4665"/>
                  </a:cubicBezTo>
                  <a:cubicBezTo>
                    <a:pt x="25198" y="4718"/>
                    <a:pt x="25424" y="4765"/>
                    <a:pt x="25650" y="4815"/>
                  </a:cubicBezTo>
                  <a:lnTo>
                    <a:pt x="25652" y="4815"/>
                  </a:lnTo>
                  <a:cubicBezTo>
                    <a:pt x="25660" y="4818"/>
                    <a:pt x="25670" y="4819"/>
                    <a:pt x="25679" y="4822"/>
                  </a:cubicBezTo>
                  <a:lnTo>
                    <a:pt x="25670" y="4821"/>
                  </a:lnTo>
                  <a:lnTo>
                    <a:pt x="25670" y="4821"/>
                  </a:lnTo>
                  <a:cubicBezTo>
                    <a:pt x="26114" y="4932"/>
                    <a:pt x="26554" y="5071"/>
                    <a:pt x="26996" y="5194"/>
                  </a:cubicBezTo>
                  <a:cubicBezTo>
                    <a:pt x="27349" y="5292"/>
                    <a:pt x="27694" y="5416"/>
                    <a:pt x="28039" y="5542"/>
                  </a:cubicBezTo>
                  <a:cubicBezTo>
                    <a:pt x="28092" y="5563"/>
                    <a:pt x="28142" y="5588"/>
                    <a:pt x="28191" y="5612"/>
                  </a:cubicBezTo>
                  <a:cubicBezTo>
                    <a:pt x="28240" y="5628"/>
                    <a:pt x="28289" y="5646"/>
                    <a:pt x="28338" y="5665"/>
                  </a:cubicBezTo>
                  <a:cubicBezTo>
                    <a:pt x="28347" y="5666"/>
                    <a:pt x="28356" y="5667"/>
                    <a:pt x="28363" y="5669"/>
                  </a:cubicBezTo>
                  <a:cubicBezTo>
                    <a:pt x="28385" y="5674"/>
                    <a:pt x="28406" y="5681"/>
                    <a:pt x="28426" y="5688"/>
                  </a:cubicBezTo>
                  <a:cubicBezTo>
                    <a:pt x="28435" y="5689"/>
                    <a:pt x="28445" y="5690"/>
                    <a:pt x="28454" y="5693"/>
                  </a:cubicBezTo>
                  <a:cubicBezTo>
                    <a:pt x="28483" y="5700"/>
                    <a:pt x="28509" y="5708"/>
                    <a:pt x="28537" y="5718"/>
                  </a:cubicBezTo>
                  <a:cubicBezTo>
                    <a:pt x="28583" y="5732"/>
                    <a:pt x="28631" y="5749"/>
                    <a:pt x="28678" y="5766"/>
                  </a:cubicBezTo>
                  <a:cubicBezTo>
                    <a:pt x="28688" y="5769"/>
                    <a:pt x="28697" y="5774"/>
                    <a:pt x="28708" y="5777"/>
                  </a:cubicBezTo>
                  <a:cubicBezTo>
                    <a:pt x="28713" y="5779"/>
                    <a:pt x="28720" y="5780"/>
                    <a:pt x="28726" y="5782"/>
                  </a:cubicBezTo>
                  <a:cubicBezTo>
                    <a:pt x="28754" y="5790"/>
                    <a:pt x="28786" y="5799"/>
                    <a:pt x="28815" y="5809"/>
                  </a:cubicBezTo>
                  <a:cubicBezTo>
                    <a:pt x="28841" y="5817"/>
                    <a:pt x="28864" y="5828"/>
                    <a:pt x="28886" y="5842"/>
                  </a:cubicBezTo>
                  <a:cubicBezTo>
                    <a:pt x="28940" y="5858"/>
                    <a:pt x="28993" y="5875"/>
                    <a:pt x="29047" y="5889"/>
                  </a:cubicBezTo>
                  <a:cubicBezTo>
                    <a:pt x="29160" y="5920"/>
                    <a:pt x="29274" y="5946"/>
                    <a:pt x="29386" y="5981"/>
                  </a:cubicBezTo>
                  <a:lnTo>
                    <a:pt x="29386" y="5981"/>
                  </a:lnTo>
                  <a:cubicBezTo>
                    <a:pt x="29391" y="5983"/>
                    <a:pt x="29397" y="5985"/>
                    <a:pt x="29402" y="5987"/>
                  </a:cubicBezTo>
                  <a:lnTo>
                    <a:pt x="29400" y="5987"/>
                  </a:lnTo>
                  <a:cubicBezTo>
                    <a:pt x="29403" y="5987"/>
                    <a:pt x="29407" y="5988"/>
                    <a:pt x="29410" y="5989"/>
                  </a:cubicBezTo>
                  <a:cubicBezTo>
                    <a:pt x="29415" y="5990"/>
                    <a:pt x="29419" y="5992"/>
                    <a:pt x="29423" y="5994"/>
                  </a:cubicBezTo>
                  <a:lnTo>
                    <a:pt x="29426" y="5994"/>
                  </a:lnTo>
                  <a:cubicBezTo>
                    <a:pt x="29525" y="6030"/>
                    <a:pt x="29624" y="6067"/>
                    <a:pt x="29720" y="6108"/>
                  </a:cubicBezTo>
                  <a:cubicBezTo>
                    <a:pt x="29870" y="6173"/>
                    <a:pt x="30028" y="6206"/>
                    <a:pt x="30187" y="6239"/>
                  </a:cubicBezTo>
                  <a:cubicBezTo>
                    <a:pt x="30360" y="6276"/>
                    <a:pt x="30534" y="6304"/>
                    <a:pt x="30708" y="6333"/>
                  </a:cubicBezTo>
                  <a:cubicBezTo>
                    <a:pt x="30895" y="6367"/>
                    <a:pt x="31079" y="6384"/>
                    <a:pt x="31270" y="6399"/>
                  </a:cubicBezTo>
                  <a:cubicBezTo>
                    <a:pt x="31331" y="6404"/>
                    <a:pt x="31395" y="6409"/>
                    <a:pt x="31456" y="6417"/>
                  </a:cubicBezTo>
                  <a:cubicBezTo>
                    <a:pt x="31568" y="6430"/>
                    <a:pt x="31680" y="6442"/>
                    <a:pt x="31795" y="6446"/>
                  </a:cubicBezTo>
                  <a:cubicBezTo>
                    <a:pt x="31977" y="6448"/>
                    <a:pt x="32161" y="6449"/>
                    <a:pt x="32345" y="6461"/>
                  </a:cubicBezTo>
                  <a:cubicBezTo>
                    <a:pt x="32503" y="6480"/>
                    <a:pt x="32658" y="6508"/>
                    <a:pt x="32816" y="6514"/>
                  </a:cubicBezTo>
                  <a:cubicBezTo>
                    <a:pt x="32907" y="6519"/>
                    <a:pt x="33000" y="6519"/>
                    <a:pt x="33090" y="6520"/>
                  </a:cubicBezTo>
                  <a:lnTo>
                    <a:pt x="33045" y="6533"/>
                  </a:lnTo>
                  <a:cubicBezTo>
                    <a:pt x="32761" y="6610"/>
                    <a:pt x="32484" y="6715"/>
                    <a:pt x="32221" y="6847"/>
                  </a:cubicBezTo>
                  <a:cubicBezTo>
                    <a:pt x="32090" y="6914"/>
                    <a:pt x="31970" y="6993"/>
                    <a:pt x="31847" y="7070"/>
                  </a:cubicBezTo>
                  <a:cubicBezTo>
                    <a:pt x="31740" y="7136"/>
                    <a:pt x="31635" y="7202"/>
                    <a:pt x="31530" y="7271"/>
                  </a:cubicBezTo>
                  <a:cubicBezTo>
                    <a:pt x="31292" y="7428"/>
                    <a:pt x="31057" y="7593"/>
                    <a:pt x="30822" y="7759"/>
                  </a:cubicBezTo>
                  <a:cubicBezTo>
                    <a:pt x="30491" y="7995"/>
                    <a:pt x="30158" y="8230"/>
                    <a:pt x="29828" y="8472"/>
                  </a:cubicBezTo>
                  <a:cubicBezTo>
                    <a:pt x="29665" y="8591"/>
                    <a:pt x="29501" y="8705"/>
                    <a:pt x="29339" y="8827"/>
                  </a:cubicBezTo>
                  <a:cubicBezTo>
                    <a:pt x="29243" y="8902"/>
                    <a:pt x="29147" y="8974"/>
                    <a:pt x="29049" y="9045"/>
                  </a:cubicBezTo>
                  <a:cubicBezTo>
                    <a:pt x="28894" y="9159"/>
                    <a:pt x="28737" y="9268"/>
                    <a:pt x="28586" y="9386"/>
                  </a:cubicBezTo>
                  <a:cubicBezTo>
                    <a:pt x="28459" y="9487"/>
                    <a:pt x="28331" y="9591"/>
                    <a:pt x="28193" y="9681"/>
                  </a:cubicBezTo>
                  <a:cubicBezTo>
                    <a:pt x="28188" y="9684"/>
                    <a:pt x="28183" y="9686"/>
                    <a:pt x="28178" y="9690"/>
                  </a:cubicBezTo>
                  <a:cubicBezTo>
                    <a:pt x="28066" y="9740"/>
                    <a:pt x="27954" y="9786"/>
                    <a:pt x="27841" y="9831"/>
                  </a:cubicBezTo>
                  <a:cubicBezTo>
                    <a:pt x="27599" y="9922"/>
                    <a:pt x="27352" y="9993"/>
                    <a:pt x="27111" y="10081"/>
                  </a:cubicBezTo>
                  <a:cubicBezTo>
                    <a:pt x="26856" y="10177"/>
                    <a:pt x="26599" y="10263"/>
                    <a:pt x="26339" y="10343"/>
                  </a:cubicBezTo>
                  <a:cubicBezTo>
                    <a:pt x="26102" y="10417"/>
                    <a:pt x="25862" y="10474"/>
                    <a:pt x="25626" y="10550"/>
                  </a:cubicBezTo>
                  <a:cubicBezTo>
                    <a:pt x="25369" y="10631"/>
                    <a:pt x="25115" y="10711"/>
                    <a:pt x="24855" y="10781"/>
                  </a:cubicBezTo>
                  <a:lnTo>
                    <a:pt x="24855" y="10781"/>
                  </a:lnTo>
                  <a:cubicBezTo>
                    <a:pt x="24858" y="10780"/>
                    <a:pt x="24862" y="10780"/>
                    <a:pt x="24865" y="10780"/>
                  </a:cubicBezTo>
                  <a:cubicBezTo>
                    <a:pt x="24751" y="10805"/>
                    <a:pt x="24640" y="10829"/>
                    <a:pt x="24523" y="10846"/>
                  </a:cubicBezTo>
                  <a:cubicBezTo>
                    <a:pt x="24405" y="10863"/>
                    <a:pt x="24286" y="10877"/>
                    <a:pt x="24170" y="10894"/>
                  </a:cubicBezTo>
                  <a:cubicBezTo>
                    <a:pt x="23947" y="10928"/>
                    <a:pt x="23725" y="10970"/>
                    <a:pt x="23506" y="11022"/>
                  </a:cubicBezTo>
                  <a:cubicBezTo>
                    <a:pt x="23066" y="11125"/>
                    <a:pt x="22625" y="11224"/>
                    <a:pt x="22184" y="11324"/>
                  </a:cubicBezTo>
                  <a:cubicBezTo>
                    <a:pt x="21968" y="11375"/>
                    <a:pt x="21750" y="11424"/>
                    <a:pt x="21531" y="11459"/>
                  </a:cubicBezTo>
                  <a:cubicBezTo>
                    <a:pt x="21297" y="11496"/>
                    <a:pt x="21063" y="11527"/>
                    <a:pt x="20827" y="11561"/>
                  </a:cubicBezTo>
                  <a:cubicBezTo>
                    <a:pt x="20394" y="11620"/>
                    <a:pt x="19963" y="11687"/>
                    <a:pt x="19529" y="11741"/>
                  </a:cubicBezTo>
                  <a:cubicBezTo>
                    <a:pt x="19531" y="11739"/>
                    <a:pt x="19534" y="11739"/>
                    <a:pt x="19536" y="11738"/>
                  </a:cubicBezTo>
                  <a:lnTo>
                    <a:pt x="19536" y="11738"/>
                  </a:lnTo>
                  <a:cubicBezTo>
                    <a:pt x="19225" y="11773"/>
                    <a:pt x="18917" y="11809"/>
                    <a:pt x="18609" y="11840"/>
                  </a:cubicBezTo>
                  <a:cubicBezTo>
                    <a:pt x="18324" y="11869"/>
                    <a:pt x="18035" y="11879"/>
                    <a:pt x="17748" y="11889"/>
                  </a:cubicBezTo>
                  <a:cubicBezTo>
                    <a:pt x="17447" y="11902"/>
                    <a:pt x="17147" y="11908"/>
                    <a:pt x="16845" y="11917"/>
                  </a:cubicBezTo>
                  <a:cubicBezTo>
                    <a:pt x="16605" y="11926"/>
                    <a:pt x="16365" y="11933"/>
                    <a:pt x="16124" y="11933"/>
                  </a:cubicBezTo>
                  <a:cubicBezTo>
                    <a:pt x="16093" y="11933"/>
                    <a:pt x="16061" y="11932"/>
                    <a:pt x="16029" y="11932"/>
                  </a:cubicBezTo>
                  <a:lnTo>
                    <a:pt x="16032" y="11932"/>
                  </a:lnTo>
                  <a:cubicBezTo>
                    <a:pt x="15721" y="11923"/>
                    <a:pt x="15407" y="11908"/>
                    <a:pt x="15095" y="11904"/>
                  </a:cubicBezTo>
                  <a:cubicBezTo>
                    <a:pt x="14771" y="11898"/>
                    <a:pt x="14444" y="11901"/>
                    <a:pt x="14118" y="11897"/>
                  </a:cubicBezTo>
                  <a:lnTo>
                    <a:pt x="14125" y="11897"/>
                  </a:lnTo>
                  <a:cubicBezTo>
                    <a:pt x="13959" y="11891"/>
                    <a:pt x="13794" y="11888"/>
                    <a:pt x="13629" y="11875"/>
                  </a:cubicBezTo>
                  <a:cubicBezTo>
                    <a:pt x="13465" y="11864"/>
                    <a:pt x="13297" y="11849"/>
                    <a:pt x="13131" y="11840"/>
                  </a:cubicBezTo>
                  <a:cubicBezTo>
                    <a:pt x="12773" y="11821"/>
                    <a:pt x="12415" y="11814"/>
                    <a:pt x="12059" y="11801"/>
                  </a:cubicBezTo>
                  <a:cubicBezTo>
                    <a:pt x="11709" y="11788"/>
                    <a:pt x="11363" y="11753"/>
                    <a:pt x="11015" y="11722"/>
                  </a:cubicBezTo>
                  <a:cubicBezTo>
                    <a:pt x="10849" y="11706"/>
                    <a:pt x="10684" y="11694"/>
                    <a:pt x="10518" y="11678"/>
                  </a:cubicBezTo>
                  <a:cubicBezTo>
                    <a:pt x="10350" y="11663"/>
                    <a:pt x="10184" y="11640"/>
                    <a:pt x="10020" y="11617"/>
                  </a:cubicBezTo>
                  <a:lnTo>
                    <a:pt x="10020" y="11617"/>
                  </a:lnTo>
                  <a:lnTo>
                    <a:pt x="10049" y="11620"/>
                  </a:lnTo>
                  <a:cubicBezTo>
                    <a:pt x="9780" y="11576"/>
                    <a:pt x="9508" y="11534"/>
                    <a:pt x="9239" y="11493"/>
                  </a:cubicBezTo>
                  <a:cubicBezTo>
                    <a:pt x="9254" y="11476"/>
                    <a:pt x="9270" y="11460"/>
                    <a:pt x="9284" y="11443"/>
                  </a:cubicBezTo>
                  <a:cubicBezTo>
                    <a:pt x="9332" y="11386"/>
                    <a:pt x="9377" y="11326"/>
                    <a:pt x="9417" y="11263"/>
                  </a:cubicBezTo>
                  <a:cubicBezTo>
                    <a:pt x="9542" y="11061"/>
                    <a:pt x="9651" y="10849"/>
                    <a:pt x="9742" y="10629"/>
                  </a:cubicBezTo>
                  <a:cubicBezTo>
                    <a:pt x="9805" y="10473"/>
                    <a:pt x="9863" y="10316"/>
                    <a:pt x="9915" y="10155"/>
                  </a:cubicBezTo>
                  <a:cubicBezTo>
                    <a:pt x="9962" y="10016"/>
                    <a:pt x="9998" y="9872"/>
                    <a:pt x="10032" y="9731"/>
                  </a:cubicBezTo>
                  <a:cubicBezTo>
                    <a:pt x="10032" y="9733"/>
                    <a:pt x="10032" y="9736"/>
                    <a:pt x="10032" y="9738"/>
                  </a:cubicBezTo>
                  <a:cubicBezTo>
                    <a:pt x="10039" y="9703"/>
                    <a:pt x="10048" y="9667"/>
                    <a:pt x="10056" y="9633"/>
                  </a:cubicBezTo>
                  <a:lnTo>
                    <a:pt x="10056" y="9633"/>
                  </a:lnTo>
                  <a:lnTo>
                    <a:pt x="10048" y="9665"/>
                  </a:lnTo>
                  <a:cubicBezTo>
                    <a:pt x="10097" y="9473"/>
                    <a:pt x="10130" y="9279"/>
                    <a:pt x="10165" y="9085"/>
                  </a:cubicBezTo>
                  <a:cubicBezTo>
                    <a:pt x="10198" y="8902"/>
                    <a:pt x="10225" y="8716"/>
                    <a:pt x="10247" y="8530"/>
                  </a:cubicBezTo>
                  <a:cubicBezTo>
                    <a:pt x="10269" y="8337"/>
                    <a:pt x="10282" y="8139"/>
                    <a:pt x="10292" y="7944"/>
                  </a:cubicBezTo>
                  <a:cubicBezTo>
                    <a:pt x="10300" y="7755"/>
                    <a:pt x="10293" y="7567"/>
                    <a:pt x="10287" y="7377"/>
                  </a:cubicBezTo>
                  <a:cubicBezTo>
                    <a:pt x="10287" y="7379"/>
                    <a:pt x="10287" y="7383"/>
                    <a:pt x="10286" y="7385"/>
                  </a:cubicBezTo>
                  <a:cubicBezTo>
                    <a:pt x="10282" y="7170"/>
                    <a:pt x="10275" y="6957"/>
                    <a:pt x="10243" y="6746"/>
                  </a:cubicBezTo>
                  <a:cubicBezTo>
                    <a:pt x="10210" y="6531"/>
                    <a:pt x="10180" y="6316"/>
                    <a:pt x="10136" y="6103"/>
                  </a:cubicBezTo>
                  <a:cubicBezTo>
                    <a:pt x="10093" y="5902"/>
                    <a:pt x="10044" y="5702"/>
                    <a:pt x="10001" y="5500"/>
                  </a:cubicBezTo>
                  <a:cubicBezTo>
                    <a:pt x="9957" y="5310"/>
                    <a:pt x="9894" y="5124"/>
                    <a:pt x="9809" y="4948"/>
                  </a:cubicBezTo>
                  <a:cubicBezTo>
                    <a:pt x="9715" y="4749"/>
                    <a:pt x="9596" y="4564"/>
                    <a:pt x="9456" y="4395"/>
                  </a:cubicBezTo>
                  <a:cubicBezTo>
                    <a:pt x="9410" y="4340"/>
                    <a:pt x="9363" y="4287"/>
                    <a:pt x="9315" y="4235"/>
                  </a:cubicBezTo>
                  <a:cubicBezTo>
                    <a:pt x="9410" y="4212"/>
                    <a:pt x="9505" y="4190"/>
                    <a:pt x="9600" y="4169"/>
                  </a:cubicBezTo>
                  <a:cubicBezTo>
                    <a:pt x="9726" y="4140"/>
                    <a:pt x="9853" y="4119"/>
                    <a:pt x="9979" y="4096"/>
                  </a:cubicBezTo>
                  <a:cubicBezTo>
                    <a:pt x="9987" y="4095"/>
                    <a:pt x="9992" y="4093"/>
                    <a:pt x="9998" y="4092"/>
                  </a:cubicBezTo>
                  <a:cubicBezTo>
                    <a:pt x="10002" y="4092"/>
                    <a:pt x="10002" y="4091"/>
                    <a:pt x="10004" y="4091"/>
                  </a:cubicBezTo>
                  <a:lnTo>
                    <a:pt x="10004" y="4091"/>
                  </a:lnTo>
                  <a:lnTo>
                    <a:pt x="10002" y="4092"/>
                  </a:lnTo>
                  <a:cubicBezTo>
                    <a:pt x="10224" y="4061"/>
                    <a:pt x="10446" y="4037"/>
                    <a:pt x="10671" y="4007"/>
                  </a:cubicBezTo>
                  <a:cubicBezTo>
                    <a:pt x="10902" y="3976"/>
                    <a:pt x="11131" y="3939"/>
                    <a:pt x="11361" y="3903"/>
                  </a:cubicBezTo>
                  <a:cubicBezTo>
                    <a:pt x="11609" y="3869"/>
                    <a:pt x="11857" y="3845"/>
                    <a:pt x="12106" y="3822"/>
                  </a:cubicBezTo>
                  <a:cubicBezTo>
                    <a:pt x="12384" y="3797"/>
                    <a:pt x="12663" y="3772"/>
                    <a:pt x="12943" y="3750"/>
                  </a:cubicBezTo>
                  <a:cubicBezTo>
                    <a:pt x="13207" y="3728"/>
                    <a:pt x="13474" y="3721"/>
                    <a:pt x="13738" y="3703"/>
                  </a:cubicBezTo>
                  <a:cubicBezTo>
                    <a:pt x="13981" y="3688"/>
                    <a:pt x="14223" y="3674"/>
                    <a:pt x="14463" y="3669"/>
                  </a:cubicBezTo>
                  <a:cubicBezTo>
                    <a:pt x="14499" y="3669"/>
                    <a:pt x="14535" y="3669"/>
                    <a:pt x="14571" y="3669"/>
                  </a:cubicBezTo>
                  <a:close/>
                  <a:moveTo>
                    <a:pt x="16941" y="12668"/>
                  </a:moveTo>
                  <a:lnTo>
                    <a:pt x="16941" y="12668"/>
                  </a:lnTo>
                  <a:cubicBezTo>
                    <a:pt x="16947" y="12675"/>
                    <a:pt x="16955" y="12682"/>
                    <a:pt x="16960" y="12689"/>
                  </a:cubicBezTo>
                  <a:cubicBezTo>
                    <a:pt x="16955" y="12681"/>
                    <a:pt x="16948" y="12675"/>
                    <a:pt x="16941" y="12668"/>
                  </a:cubicBezTo>
                  <a:close/>
                  <a:moveTo>
                    <a:pt x="12182" y="12279"/>
                  </a:moveTo>
                  <a:cubicBezTo>
                    <a:pt x="12336" y="12284"/>
                    <a:pt x="12489" y="12288"/>
                    <a:pt x="12643" y="12293"/>
                  </a:cubicBezTo>
                  <a:cubicBezTo>
                    <a:pt x="12897" y="12303"/>
                    <a:pt x="13152" y="12317"/>
                    <a:pt x="13408" y="12336"/>
                  </a:cubicBezTo>
                  <a:cubicBezTo>
                    <a:pt x="13655" y="12353"/>
                    <a:pt x="13904" y="12370"/>
                    <a:pt x="14154" y="12371"/>
                  </a:cubicBezTo>
                  <a:cubicBezTo>
                    <a:pt x="14414" y="12375"/>
                    <a:pt x="14675" y="12374"/>
                    <a:pt x="14934" y="12375"/>
                  </a:cubicBezTo>
                  <a:cubicBezTo>
                    <a:pt x="14930" y="12374"/>
                    <a:pt x="14925" y="12374"/>
                    <a:pt x="14920" y="12374"/>
                  </a:cubicBezTo>
                  <a:cubicBezTo>
                    <a:pt x="14915" y="12374"/>
                    <a:pt x="14910" y="12374"/>
                    <a:pt x="14905" y="12374"/>
                  </a:cubicBezTo>
                  <a:lnTo>
                    <a:pt x="14905" y="12374"/>
                  </a:lnTo>
                  <a:cubicBezTo>
                    <a:pt x="15252" y="12379"/>
                    <a:pt x="15601" y="12394"/>
                    <a:pt x="15949" y="12405"/>
                  </a:cubicBezTo>
                  <a:cubicBezTo>
                    <a:pt x="16011" y="12407"/>
                    <a:pt x="16074" y="12407"/>
                    <a:pt x="16136" y="12407"/>
                  </a:cubicBezTo>
                  <a:cubicBezTo>
                    <a:pt x="16267" y="12407"/>
                    <a:pt x="16398" y="12405"/>
                    <a:pt x="16528" y="12401"/>
                  </a:cubicBezTo>
                  <a:cubicBezTo>
                    <a:pt x="16553" y="12436"/>
                    <a:pt x="16588" y="12461"/>
                    <a:pt x="16628" y="12475"/>
                  </a:cubicBezTo>
                  <a:cubicBezTo>
                    <a:pt x="16649" y="12480"/>
                    <a:pt x="16671" y="12484"/>
                    <a:pt x="16693" y="12491"/>
                  </a:cubicBezTo>
                  <a:cubicBezTo>
                    <a:pt x="16717" y="12498"/>
                    <a:pt x="16741" y="12504"/>
                    <a:pt x="16762" y="12512"/>
                  </a:cubicBezTo>
                  <a:cubicBezTo>
                    <a:pt x="16764" y="12512"/>
                    <a:pt x="16765" y="12512"/>
                    <a:pt x="16765" y="12514"/>
                  </a:cubicBezTo>
                  <a:lnTo>
                    <a:pt x="16769" y="12514"/>
                  </a:lnTo>
                  <a:cubicBezTo>
                    <a:pt x="16775" y="12517"/>
                    <a:pt x="16780" y="12520"/>
                    <a:pt x="16785" y="12523"/>
                  </a:cubicBezTo>
                  <a:cubicBezTo>
                    <a:pt x="16833" y="12565"/>
                    <a:pt x="16882" y="12609"/>
                    <a:pt x="16927" y="12654"/>
                  </a:cubicBezTo>
                  <a:cubicBezTo>
                    <a:pt x="16924" y="12651"/>
                    <a:pt x="16923" y="12648"/>
                    <a:pt x="16921" y="12645"/>
                  </a:cubicBezTo>
                  <a:lnTo>
                    <a:pt x="16921" y="12645"/>
                  </a:lnTo>
                  <a:cubicBezTo>
                    <a:pt x="16925" y="12650"/>
                    <a:pt x="16929" y="12654"/>
                    <a:pt x="16934" y="12659"/>
                  </a:cubicBezTo>
                  <a:cubicBezTo>
                    <a:pt x="16934" y="12659"/>
                    <a:pt x="16934" y="12660"/>
                    <a:pt x="16934" y="12661"/>
                  </a:cubicBezTo>
                  <a:cubicBezTo>
                    <a:pt x="16936" y="12663"/>
                    <a:pt x="16939" y="12666"/>
                    <a:pt x="16941" y="12668"/>
                  </a:cubicBezTo>
                  <a:lnTo>
                    <a:pt x="16941" y="12668"/>
                  </a:lnTo>
                  <a:cubicBezTo>
                    <a:pt x="16940" y="12667"/>
                    <a:pt x="16939" y="12666"/>
                    <a:pt x="16938" y="12665"/>
                  </a:cubicBezTo>
                  <a:lnTo>
                    <a:pt x="16938" y="12665"/>
                  </a:lnTo>
                  <a:cubicBezTo>
                    <a:pt x="16952" y="12679"/>
                    <a:pt x="16966" y="12693"/>
                    <a:pt x="16980" y="12707"/>
                  </a:cubicBezTo>
                  <a:cubicBezTo>
                    <a:pt x="16977" y="12707"/>
                    <a:pt x="16977" y="12705"/>
                    <a:pt x="16975" y="12705"/>
                  </a:cubicBezTo>
                  <a:lnTo>
                    <a:pt x="16975" y="12705"/>
                  </a:lnTo>
                  <a:cubicBezTo>
                    <a:pt x="16983" y="12711"/>
                    <a:pt x="16989" y="12720"/>
                    <a:pt x="16996" y="12726"/>
                  </a:cubicBezTo>
                  <a:lnTo>
                    <a:pt x="16995" y="12725"/>
                  </a:lnTo>
                  <a:lnTo>
                    <a:pt x="16995" y="12725"/>
                  </a:lnTo>
                  <a:cubicBezTo>
                    <a:pt x="17008" y="12740"/>
                    <a:pt x="17022" y="12753"/>
                    <a:pt x="17037" y="12767"/>
                  </a:cubicBezTo>
                  <a:lnTo>
                    <a:pt x="17033" y="12767"/>
                  </a:lnTo>
                  <a:cubicBezTo>
                    <a:pt x="17063" y="12799"/>
                    <a:pt x="17086" y="12834"/>
                    <a:pt x="17115" y="12867"/>
                  </a:cubicBezTo>
                  <a:cubicBezTo>
                    <a:pt x="17161" y="12920"/>
                    <a:pt x="17212" y="12974"/>
                    <a:pt x="17257" y="13030"/>
                  </a:cubicBezTo>
                  <a:cubicBezTo>
                    <a:pt x="17270" y="13050"/>
                    <a:pt x="17283" y="13070"/>
                    <a:pt x="17294" y="13092"/>
                  </a:cubicBezTo>
                  <a:lnTo>
                    <a:pt x="17291" y="13088"/>
                  </a:lnTo>
                  <a:lnTo>
                    <a:pt x="17291" y="13088"/>
                  </a:lnTo>
                  <a:cubicBezTo>
                    <a:pt x="17323" y="13143"/>
                    <a:pt x="17353" y="13196"/>
                    <a:pt x="17385" y="13251"/>
                  </a:cubicBezTo>
                  <a:cubicBezTo>
                    <a:pt x="17397" y="13276"/>
                    <a:pt x="17407" y="13303"/>
                    <a:pt x="17418" y="13329"/>
                  </a:cubicBezTo>
                  <a:cubicBezTo>
                    <a:pt x="17431" y="13363"/>
                    <a:pt x="17440" y="13396"/>
                    <a:pt x="17451" y="13430"/>
                  </a:cubicBezTo>
                  <a:cubicBezTo>
                    <a:pt x="17476" y="13533"/>
                    <a:pt x="17497" y="13633"/>
                    <a:pt x="17515" y="13735"/>
                  </a:cubicBezTo>
                  <a:cubicBezTo>
                    <a:pt x="17519" y="13775"/>
                    <a:pt x="17521" y="13816"/>
                    <a:pt x="17520" y="13856"/>
                  </a:cubicBezTo>
                  <a:lnTo>
                    <a:pt x="17520" y="13851"/>
                  </a:lnTo>
                  <a:cubicBezTo>
                    <a:pt x="17517" y="13979"/>
                    <a:pt x="17513" y="14109"/>
                    <a:pt x="17503" y="14238"/>
                  </a:cubicBezTo>
                  <a:cubicBezTo>
                    <a:pt x="17497" y="14285"/>
                    <a:pt x="17486" y="14332"/>
                    <a:pt x="17474" y="14378"/>
                  </a:cubicBezTo>
                  <a:cubicBezTo>
                    <a:pt x="17467" y="14391"/>
                    <a:pt x="17462" y="14404"/>
                    <a:pt x="17458" y="14418"/>
                  </a:cubicBezTo>
                  <a:cubicBezTo>
                    <a:pt x="17449" y="14431"/>
                    <a:pt x="17441" y="14447"/>
                    <a:pt x="17431" y="14461"/>
                  </a:cubicBezTo>
                  <a:cubicBezTo>
                    <a:pt x="17419" y="14477"/>
                    <a:pt x="17408" y="14490"/>
                    <a:pt x="17395" y="14508"/>
                  </a:cubicBezTo>
                  <a:cubicBezTo>
                    <a:pt x="17350" y="14561"/>
                    <a:pt x="17302" y="14614"/>
                    <a:pt x="17252" y="14664"/>
                  </a:cubicBezTo>
                  <a:cubicBezTo>
                    <a:pt x="17218" y="14693"/>
                    <a:pt x="17183" y="14722"/>
                    <a:pt x="17149" y="14748"/>
                  </a:cubicBezTo>
                  <a:cubicBezTo>
                    <a:pt x="17105" y="14780"/>
                    <a:pt x="17060" y="14810"/>
                    <a:pt x="17010" y="14839"/>
                  </a:cubicBezTo>
                  <a:cubicBezTo>
                    <a:pt x="16973" y="14858"/>
                    <a:pt x="16938" y="14875"/>
                    <a:pt x="16902" y="14892"/>
                  </a:cubicBezTo>
                  <a:cubicBezTo>
                    <a:pt x="16827" y="14918"/>
                    <a:pt x="16754" y="14940"/>
                    <a:pt x="16676" y="14959"/>
                  </a:cubicBezTo>
                  <a:cubicBezTo>
                    <a:pt x="16660" y="14964"/>
                    <a:pt x="16645" y="14966"/>
                    <a:pt x="16628" y="14968"/>
                  </a:cubicBezTo>
                  <a:cubicBezTo>
                    <a:pt x="16599" y="14971"/>
                    <a:pt x="16573" y="14974"/>
                    <a:pt x="16546" y="14975"/>
                  </a:cubicBezTo>
                  <a:cubicBezTo>
                    <a:pt x="16433" y="14970"/>
                    <a:pt x="16320" y="14958"/>
                    <a:pt x="16206" y="14946"/>
                  </a:cubicBezTo>
                  <a:cubicBezTo>
                    <a:pt x="16111" y="14928"/>
                    <a:pt x="16018" y="14908"/>
                    <a:pt x="15923" y="14885"/>
                  </a:cubicBezTo>
                  <a:cubicBezTo>
                    <a:pt x="15868" y="14866"/>
                    <a:pt x="15810" y="14846"/>
                    <a:pt x="15755" y="14822"/>
                  </a:cubicBezTo>
                  <a:cubicBezTo>
                    <a:pt x="15549" y="14733"/>
                    <a:pt x="15353" y="14621"/>
                    <a:pt x="15160" y="14509"/>
                  </a:cubicBezTo>
                  <a:lnTo>
                    <a:pt x="15160" y="14509"/>
                  </a:lnTo>
                  <a:cubicBezTo>
                    <a:pt x="15162" y="14511"/>
                    <a:pt x="15164" y="14512"/>
                    <a:pt x="15167" y="14513"/>
                  </a:cubicBezTo>
                  <a:cubicBezTo>
                    <a:pt x="14997" y="14405"/>
                    <a:pt x="14836" y="14288"/>
                    <a:pt x="14679" y="14164"/>
                  </a:cubicBezTo>
                  <a:lnTo>
                    <a:pt x="14679" y="14164"/>
                  </a:lnTo>
                  <a:lnTo>
                    <a:pt x="14681" y="14166"/>
                  </a:lnTo>
                  <a:cubicBezTo>
                    <a:pt x="14470" y="13997"/>
                    <a:pt x="14265" y="13823"/>
                    <a:pt x="14059" y="13646"/>
                  </a:cubicBezTo>
                  <a:cubicBezTo>
                    <a:pt x="13843" y="13459"/>
                    <a:pt x="13628" y="13271"/>
                    <a:pt x="13401" y="13099"/>
                  </a:cubicBezTo>
                  <a:cubicBezTo>
                    <a:pt x="13181" y="12930"/>
                    <a:pt x="12962" y="12766"/>
                    <a:pt x="12729" y="12617"/>
                  </a:cubicBezTo>
                  <a:cubicBezTo>
                    <a:pt x="12611" y="12540"/>
                    <a:pt x="12491" y="12460"/>
                    <a:pt x="12370" y="12387"/>
                  </a:cubicBezTo>
                  <a:cubicBezTo>
                    <a:pt x="12306" y="12350"/>
                    <a:pt x="12244" y="12314"/>
                    <a:pt x="12182" y="12279"/>
                  </a:cubicBezTo>
                  <a:close/>
                  <a:moveTo>
                    <a:pt x="16756" y="0"/>
                  </a:moveTo>
                  <a:cubicBezTo>
                    <a:pt x="16530" y="0"/>
                    <a:pt x="16304" y="28"/>
                    <a:pt x="16083" y="82"/>
                  </a:cubicBezTo>
                  <a:cubicBezTo>
                    <a:pt x="15846" y="140"/>
                    <a:pt x="15612" y="220"/>
                    <a:pt x="15389" y="322"/>
                  </a:cubicBezTo>
                  <a:cubicBezTo>
                    <a:pt x="14969" y="512"/>
                    <a:pt x="14584" y="776"/>
                    <a:pt x="14244" y="1088"/>
                  </a:cubicBezTo>
                  <a:cubicBezTo>
                    <a:pt x="13901" y="1403"/>
                    <a:pt x="13563" y="1721"/>
                    <a:pt x="13234" y="2051"/>
                  </a:cubicBezTo>
                  <a:lnTo>
                    <a:pt x="13234" y="2051"/>
                  </a:lnTo>
                  <a:cubicBezTo>
                    <a:pt x="13242" y="2043"/>
                    <a:pt x="13248" y="2036"/>
                    <a:pt x="13257" y="2028"/>
                  </a:cubicBezTo>
                  <a:lnTo>
                    <a:pt x="13257" y="2028"/>
                  </a:lnTo>
                  <a:cubicBezTo>
                    <a:pt x="12990" y="2288"/>
                    <a:pt x="12711" y="2537"/>
                    <a:pt x="12430" y="2783"/>
                  </a:cubicBezTo>
                  <a:cubicBezTo>
                    <a:pt x="12212" y="2975"/>
                    <a:pt x="11998" y="3174"/>
                    <a:pt x="11770" y="3355"/>
                  </a:cubicBezTo>
                  <a:lnTo>
                    <a:pt x="11768" y="3357"/>
                  </a:lnTo>
                  <a:cubicBezTo>
                    <a:pt x="11760" y="3364"/>
                    <a:pt x="11751" y="3372"/>
                    <a:pt x="11743" y="3380"/>
                  </a:cubicBezTo>
                  <a:cubicBezTo>
                    <a:pt x="11499" y="3404"/>
                    <a:pt x="11258" y="3440"/>
                    <a:pt x="11017" y="3476"/>
                  </a:cubicBezTo>
                  <a:lnTo>
                    <a:pt x="11023" y="3476"/>
                  </a:lnTo>
                  <a:cubicBezTo>
                    <a:pt x="11015" y="3478"/>
                    <a:pt x="11010" y="3479"/>
                    <a:pt x="11001" y="3480"/>
                  </a:cubicBezTo>
                  <a:lnTo>
                    <a:pt x="10996" y="3480"/>
                  </a:lnTo>
                  <a:cubicBezTo>
                    <a:pt x="10860" y="3500"/>
                    <a:pt x="10725" y="3523"/>
                    <a:pt x="10589" y="3539"/>
                  </a:cubicBezTo>
                  <a:cubicBezTo>
                    <a:pt x="10464" y="3557"/>
                    <a:pt x="10340" y="3568"/>
                    <a:pt x="10216" y="3586"/>
                  </a:cubicBezTo>
                  <a:cubicBezTo>
                    <a:pt x="9947" y="3621"/>
                    <a:pt x="9680" y="3666"/>
                    <a:pt x="9416" y="3724"/>
                  </a:cubicBezTo>
                  <a:cubicBezTo>
                    <a:pt x="9163" y="3782"/>
                    <a:pt x="8910" y="3844"/>
                    <a:pt x="8654" y="3898"/>
                  </a:cubicBezTo>
                  <a:cubicBezTo>
                    <a:pt x="8378" y="3958"/>
                    <a:pt x="8098" y="4018"/>
                    <a:pt x="7820" y="4081"/>
                  </a:cubicBezTo>
                  <a:cubicBezTo>
                    <a:pt x="7336" y="4187"/>
                    <a:pt x="6856" y="4303"/>
                    <a:pt x="6380" y="4439"/>
                  </a:cubicBezTo>
                  <a:cubicBezTo>
                    <a:pt x="5905" y="4577"/>
                    <a:pt x="5435" y="4734"/>
                    <a:pt x="4973" y="4907"/>
                  </a:cubicBezTo>
                  <a:cubicBezTo>
                    <a:pt x="4502" y="5081"/>
                    <a:pt x="4038" y="5276"/>
                    <a:pt x="3577" y="5474"/>
                  </a:cubicBezTo>
                  <a:cubicBezTo>
                    <a:pt x="3517" y="5498"/>
                    <a:pt x="3448" y="5521"/>
                    <a:pt x="3390" y="5554"/>
                  </a:cubicBezTo>
                  <a:cubicBezTo>
                    <a:pt x="3375" y="5560"/>
                    <a:pt x="3359" y="5569"/>
                    <a:pt x="3344" y="5576"/>
                  </a:cubicBezTo>
                  <a:cubicBezTo>
                    <a:pt x="3291" y="5599"/>
                    <a:pt x="3232" y="5617"/>
                    <a:pt x="3182" y="5648"/>
                  </a:cubicBezTo>
                  <a:lnTo>
                    <a:pt x="3153" y="5662"/>
                  </a:lnTo>
                  <a:cubicBezTo>
                    <a:pt x="3038" y="5714"/>
                    <a:pt x="2925" y="5766"/>
                    <a:pt x="2812" y="5820"/>
                  </a:cubicBezTo>
                  <a:cubicBezTo>
                    <a:pt x="2590" y="5929"/>
                    <a:pt x="2370" y="6044"/>
                    <a:pt x="2155" y="6162"/>
                  </a:cubicBezTo>
                  <a:cubicBezTo>
                    <a:pt x="1938" y="6281"/>
                    <a:pt x="1724" y="6404"/>
                    <a:pt x="1514" y="6532"/>
                  </a:cubicBezTo>
                  <a:cubicBezTo>
                    <a:pt x="1309" y="6657"/>
                    <a:pt x="1106" y="6788"/>
                    <a:pt x="906" y="6920"/>
                  </a:cubicBezTo>
                  <a:cubicBezTo>
                    <a:pt x="699" y="7059"/>
                    <a:pt x="491" y="7193"/>
                    <a:pt x="288" y="7338"/>
                  </a:cubicBezTo>
                  <a:cubicBezTo>
                    <a:pt x="202" y="7401"/>
                    <a:pt x="100" y="7460"/>
                    <a:pt x="40" y="7549"/>
                  </a:cubicBezTo>
                  <a:cubicBezTo>
                    <a:pt x="1" y="7609"/>
                    <a:pt x="1" y="7685"/>
                    <a:pt x="23" y="7751"/>
                  </a:cubicBezTo>
                  <a:cubicBezTo>
                    <a:pt x="24" y="7759"/>
                    <a:pt x="25" y="7765"/>
                    <a:pt x="27" y="7772"/>
                  </a:cubicBezTo>
                  <a:cubicBezTo>
                    <a:pt x="29" y="7778"/>
                    <a:pt x="28" y="7784"/>
                    <a:pt x="31" y="7788"/>
                  </a:cubicBezTo>
                  <a:cubicBezTo>
                    <a:pt x="34" y="7793"/>
                    <a:pt x="41" y="7798"/>
                    <a:pt x="45" y="7804"/>
                  </a:cubicBezTo>
                  <a:cubicBezTo>
                    <a:pt x="51" y="7820"/>
                    <a:pt x="60" y="7835"/>
                    <a:pt x="70" y="7848"/>
                  </a:cubicBezTo>
                  <a:cubicBezTo>
                    <a:pt x="140" y="7932"/>
                    <a:pt x="213" y="8015"/>
                    <a:pt x="283" y="8100"/>
                  </a:cubicBezTo>
                  <a:cubicBezTo>
                    <a:pt x="447" y="8299"/>
                    <a:pt x="620" y="8489"/>
                    <a:pt x="823" y="8650"/>
                  </a:cubicBezTo>
                  <a:cubicBezTo>
                    <a:pt x="837" y="8660"/>
                    <a:pt x="850" y="8671"/>
                    <a:pt x="862" y="8680"/>
                  </a:cubicBezTo>
                  <a:cubicBezTo>
                    <a:pt x="878" y="8694"/>
                    <a:pt x="895" y="8707"/>
                    <a:pt x="913" y="8719"/>
                  </a:cubicBezTo>
                  <a:cubicBezTo>
                    <a:pt x="1086" y="8857"/>
                    <a:pt x="1250" y="9003"/>
                    <a:pt x="1434" y="9130"/>
                  </a:cubicBezTo>
                  <a:cubicBezTo>
                    <a:pt x="1651" y="9281"/>
                    <a:pt x="1882" y="9410"/>
                    <a:pt x="2119" y="9533"/>
                  </a:cubicBezTo>
                  <a:cubicBezTo>
                    <a:pt x="2559" y="9765"/>
                    <a:pt x="2998" y="9997"/>
                    <a:pt x="3451" y="10206"/>
                  </a:cubicBezTo>
                  <a:cubicBezTo>
                    <a:pt x="3654" y="10300"/>
                    <a:pt x="3856" y="10396"/>
                    <a:pt x="4056" y="10493"/>
                  </a:cubicBezTo>
                  <a:cubicBezTo>
                    <a:pt x="4281" y="10600"/>
                    <a:pt x="4505" y="10698"/>
                    <a:pt x="4738" y="10786"/>
                  </a:cubicBezTo>
                  <a:cubicBezTo>
                    <a:pt x="5189" y="10953"/>
                    <a:pt x="5662" y="11069"/>
                    <a:pt x="6120" y="11214"/>
                  </a:cubicBezTo>
                  <a:cubicBezTo>
                    <a:pt x="6579" y="11361"/>
                    <a:pt x="7025" y="11557"/>
                    <a:pt x="7494" y="11674"/>
                  </a:cubicBezTo>
                  <a:cubicBezTo>
                    <a:pt x="7728" y="11733"/>
                    <a:pt x="7966" y="11779"/>
                    <a:pt x="8205" y="11813"/>
                  </a:cubicBezTo>
                  <a:cubicBezTo>
                    <a:pt x="8443" y="11847"/>
                    <a:pt x="8684" y="11882"/>
                    <a:pt x="8921" y="11918"/>
                  </a:cubicBezTo>
                  <a:cubicBezTo>
                    <a:pt x="9180" y="11957"/>
                    <a:pt x="9439" y="11997"/>
                    <a:pt x="9697" y="12040"/>
                  </a:cubicBezTo>
                  <a:cubicBezTo>
                    <a:pt x="9934" y="12077"/>
                    <a:pt x="10173" y="12117"/>
                    <a:pt x="10410" y="12140"/>
                  </a:cubicBezTo>
                  <a:lnTo>
                    <a:pt x="10448" y="12143"/>
                  </a:lnTo>
                  <a:cubicBezTo>
                    <a:pt x="10638" y="12161"/>
                    <a:pt x="10828" y="12178"/>
                    <a:pt x="11017" y="12195"/>
                  </a:cubicBezTo>
                  <a:cubicBezTo>
                    <a:pt x="11040" y="12211"/>
                    <a:pt x="11067" y="12223"/>
                    <a:pt x="11093" y="12229"/>
                  </a:cubicBezTo>
                  <a:lnTo>
                    <a:pt x="11098" y="12229"/>
                  </a:lnTo>
                  <a:cubicBezTo>
                    <a:pt x="11285" y="12311"/>
                    <a:pt x="11469" y="12404"/>
                    <a:pt x="11648" y="12506"/>
                  </a:cubicBezTo>
                  <a:cubicBezTo>
                    <a:pt x="11645" y="12506"/>
                    <a:pt x="11644" y="12503"/>
                    <a:pt x="11642" y="12503"/>
                  </a:cubicBezTo>
                  <a:lnTo>
                    <a:pt x="11642" y="12503"/>
                  </a:lnTo>
                  <a:cubicBezTo>
                    <a:pt x="11806" y="12603"/>
                    <a:pt x="11970" y="12697"/>
                    <a:pt x="12133" y="12792"/>
                  </a:cubicBezTo>
                  <a:cubicBezTo>
                    <a:pt x="12326" y="12913"/>
                    <a:pt x="12523" y="13035"/>
                    <a:pt x="12711" y="13168"/>
                  </a:cubicBezTo>
                  <a:cubicBezTo>
                    <a:pt x="12887" y="13293"/>
                    <a:pt x="13058" y="13426"/>
                    <a:pt x="13231" y="13558"/>
                  </a:cubicBezTo>
                  <a:cubicBezTo>
                    <a:pt x="13471" y="13750"/>
                    <a:pt x="13701" y="13957"/>
                    <a:pt x="13937" y="14157"/>
                  </a:cubicBezTo>
                  <a:cubicBezTo>
                    <a:pt x="14169" y="14352"/>
                    <a:pt x="14398" y="14549"/>
                    <a:pt x="14643" y="14727"/>
                  </a:cubicBezTo>
                  <a:cubicBezTo>
                    <a:pt x="14740" y="14798"/>
                    <a:pt x="14840" y="14864"/>
                    <a:pt x="14942" y="14924"/>
                  </a:cubicBezTo>
                  <a:cubicBezTo>
                    <a:pt x="15028" y="14974"/>
                    <a:pt x="15115" y="15022"/>
                    <a:pt x="15200" y="15068"/>
                  </a:cubicBezTo>
                  <a:cubicBezTo>
                    <a:pt x="15396" y="15177"/>
                    <a:pt x="15600" y="15288"/>
                    <a:pt x="15817" y="15341"/>
                  </a:cubicBezTo>
                  <a:cubicBezTo>
                    <a:pt x="15930" y="15373"/>
                    <a:pt x="16045" y="15397"/>
                    <a:pt x="16160" y="15414"/>
                  </a:cubicBezTo>
                  <a:cubicBezTo>
                    <a:pt x="16202" y="15418"/>
                    <a:pt x="16244" y="15424"/>
                    <a:pt x="16286" y="15428"/>
                  </a:cubicBezTo>
                  <a:cubicBezTo>
                    <a:pt x="16369" y="15435"/>
                    <a:pt x="16454" y="15442"/>
                    <a:pt x="16539" y="15445"/>
                  </a:cubicBezTo>
                  <a:cubicBezTo>
                    <a:pt x="16637" y="15445"/>
                    <a:pt x="16735" y="15432"/>
                    <a:pt x="16830" y="15408"/>
                  </a:cubicBezTo>
                  <a:cubicBezTo>
                    <a:pt x="16886" y="15395"/>
                    <a:pt x="16941" y="15379"/>
                    <a:pt x="16995" y="15360"/>
                  </a:cubicBezTo>
                  <a:cubicBezTo>
                    <a:pt x="17098" y="15321"/>
                    <a:pt x="17197" y="15282"/>
                    <a:pt x="17290" y="15224"/>
                  </a:cubicBezTo>
                  <a:cubicBezTo>
                    <a:pt x="17397" y="15157"/>
                    <a:pt x="17501" y="15085"/>
                    <a:pt x="17591" y="14995"/>
                  </a:cubicBezTo>
                  <a:cubicBezTo>
                    <a:pt x="17686" y="14902"/>
                    <a:pt x="17782" y="14803"/>
                    <a:pt x="17850" y="14687"/>
                  </a:cubicBezTo>
                  <a:cubicBezTo>
                    <a:pt x="17922" y="14562"/>
                    <a:pt x="17967" y="14424"/>
                    <a:pt x="17979" y="14280"/>
                  </a:cubicBezTo>
                  <a:cubicBezTo>
                    <a:pt x="17986" y="14220"/>
                    <a:pt x="17989" y="14161"/>
                    <a:pt x="17991" y="14100"/>
                  </a:cubicBezTo>
                  <a:cubicBezTo>
                    <a:pt x="17993" y="13963"/>
                    <a:pt x="18004" y="13823"/>
                    <a:pt x="17991" y="13685"/>
                  </a:cubicBezTo>
                  <a:cubicBezTo>
                    <a:pt x="17978" y="13559"/>
                    <a:pt x="17945" y="13430"/>
                    <a:pt x="17913" y="13309"/>
                  </a:cubicBezTo>
                  <a:cubicBezTo>
                    <a:pt x="17897" y="13241"/>
                    <a:pt x="17875" y="13176"/>
                    <a:pt x="17848" y="13113"/>
                  </a:cubicBezTo>
                  <a:cubicBezTo>
                    <a:pt x="17810" y="13025"/>
                    <a:pt x="17759" y="12943"/>
                    <a:pt x="17711" y="12859"/>
                  </a:cubicBezTo>
                  <a:cubicBezTo>
                    <a:pt x="17677" y="12798"/>
                    <a:pt x="17639" y="12739"/>
                    <a:pt x="17595" y="12685"/>
                  </a:cubicBezTo>
                  <a:cubicBezTo>
                    <a:pt x="17560" y="12644"/>
                    <a:pt x="17523" y="12606"/>
                    <a:pt x="17486" y="12563"/>
                  </a:cubicBezTo>
                  <a:cubicBezTo>
                    <a:pt x="17463" y="12534"/>
                    <a:pt x="17442" y="12502"/>
                    <a:pt x="17417" y="12474"/>
                  </a:cubicBezTo>
                  <a:cubicBezTo>
                    <a:pt x="17400" y="12456"/>
                    <a:pt x="17383" y="12438"/>
                    <a:pt x="17364" y="12421"/>
                  </a:cubicBezTo>
                  <a:lnTo>
                    <a:pt x="17364" y="12421"/>
                  </a:lnTo>
                  <a:cubicBezTo>
                    <a:pt x="17367" y="12423"/>
                    <a:pt x="17371" y="12427"/>
                    <a:pt x="17374" y="12430"/>
                  </a:cubicBezTo>
                  <a:cubicBezTo>
                    <a:pt x="17361" y="12417"/>
                    <a:pt x="17348" y="12404"/>
                    <a:pt x="17337" y="12390"/>
                  </a:cubicBezTo>
                  <a:lnTo>
                    <a:pt x="17337" y="12390"/>
                  </a:lnTo>
                  <a:lnTo>
                    <a:pt x="17337" y="12390"/>
                  </a:lnTo>
                  <a:lnTo>
                    <a:pt x="17332" y="12384"/>
                  </a:lnTo>
                  <a:lnTo>
                    <a:pt x="17332" y="12384"/>
                  </a:lnTo>
                  <a:cubicBezTo>
                    <a:pt x="17334" y="12386"/>
                    <a:pt x="17335" y="12388"/>
                    <a:pt x="17337" y="12390"/>
                  </a:cubicBezTo>
                  <a:lnTo>
                    <a:pt x="17337" y="12390"/>
                  </a:lnTo>
                  <a:lnTo>
                    <a:pt x="17321" y="12373"/>
                  </a:lnTo>
                  <a:cubicBezTo>
                    <a:pt x="17537" y="12366"/>
                    <a:pt x="17753" y="12361"/>
                    <a:pt x="17971" y="12351"/>
                  </a:cubicBezTo>
                  <a:cubicBezTo>
                    <a:pt x="18158" y="12343"/>
                    <a:pt x="18344" y="12333"/>
                    <a:pt x="18531" y="12320"/>
                  </a:cubicBezTo>
                  <a:cubicBezTo>
                    <a:pt x="18703" y="12308"/>
                    <a:pt x="18876" y="12286"/>
                    <a:pt x="19048" y="12265"/>
                  </a:cubicBezTo>
                  <a:cubicBezTo>
                    <a:pt x="19294" y="12238"/>
                    <a:pt x="19538" y="12212"/>
                    <a:pt x="19785" y="12184"/>
                  </a:cubicBezTo>
                  <a:cubicBezTo>
                    <a:pt x="20013" y="12157"/>
                    <a:pt x="20239" y="12121"/>
                    <a:pt x="20466" y="12087"/>
                  </a:cubicBezTo>
                  <a:cubicBezTo>
                    <a:pt x="20962" y="12014"/>
                    <a:pt x="21461" y="11964"/>
                    <a:pt x="21951" y="11858"/>
                  </a:cubicBezTo>
                  <a:cubicBezTo>
                    <a:pt x="22429" y="11757"/>
                    <a:pt x="22905" y="11645"/>
                    <a:pt x="23380" y="11534"/>
                  </a:cubicBezTo>
                  <a:cubicBezTo>
                    <a:pt x="23620" y="11479"/>
                    <a:pt x="23859" y="11424"/>
                    <a:pt x="24102" y="11382"/>
                  </a:cubicBezTo>
                  <a:cubicBezTo>
                    <a:pt x="24222" y="11360"/>
                    <a:pt x="24344" y="11346"/>
                    <a:pt x="24464" y="11329"/>
                  </a:cubicBezTo>
                  <a:cubicBezTo>
                    <a:pt x="24579" y="11315"/>
                    <a:pt x="24695" y="11302"/>
                    <a:pt x="24807" y="11275"/>
                  </a:cubicBezTo>
                  <a:cubicBezTo>
                    <a:pt x="25047" y="11220"/>
                    <a:pt x="25283" y="11155"/>
                    <a:pt x="25516" y="11079"/>
                  </a:cubicBezTo>
                  <a:cubicBezTo>
                    <a:pt x="25724" y="11013"/>
                    <a:pt x="25933" y="10946"/>
                    <a:pt x="26145" y="10888"/>
                  </a:cubicBezTo>
                  <a:cubicBezTo>
                    <a:pt x="26360" y="10829"/>
                    <a:pt x="26575" y="10766"/>
                    <a:pt x="26788" y="10696"/>
                  </a:cubicBezTo>
                  <a:cubicBezTo>
                    <a:pt x="27008" y="10622"/>
                    <a:pt x="27224" y="10540"/>
                    <a:pt x="27442" y="10465"/>
                  </a:cubicBezTo>
                  <a:cubicBezTo>
                    <a:pt x="27617" y="10403"/>
                    <a:pt x="27793" y="10351"/>
                    <a:pt x="27966" y="10289"/>
                  </a:cubicBezTo>
                  <a:cubicBezTo>
                    <a:pt x="28001" y="10266"/>
                    <a:pt x="28036" y="10247"/>
                    <a:pt x="28072" y="10228"/>
                  </a:cubicBezTo>
                  <a:cubicBezTo>
                    <a:pt x="28078" y="10224"/>
                    <a:pt x="28085" y="10221"/>
                    <a:pt x="28092" y="10217"/>
                  </a:cubicBezTo>
                  <a:cubicBezTo>
                    <a:pt x="28140" y="10192"/>
                    <a:pt x="28188" y="10165"/>
                    <a:pt x="28238" y="10144"/>
                  </a:cubicBezTo>
                  <a:cubicBezTo>
                    <a:pt x="28291" y="10123"/>
                    <a:pt x="28344" y="10104"/>
                    <a:pt x="28399" y="10089"/>
                  </a:cubicBezTo>
                  <a:cubicBezTo>
                    <a:pt x="28432" y="10075"/>
                    <a:pt x="28464" y="10061"/>
                    <a:pt x="28494" y="10045"/>
                  </a:cubicBezTo>
                  <a:cubicBezTo>
                    <a:pt x="28502" y="10041"/>
                    <a:pt x="28509" y="10037"/>
                    <a:pt x="28516" y="10032"/>
                  </a:cubicBezTo>
                  <a:lnTo>
                    <a:pt x="28522" y="10028"/>
                  </a:lnTo>
                  <a:cubicBezTo>
                    <a:pt x="28571" y="10000"/>
                    <a:pt x="28620" y="9972"/>
                    <a:pt x="28670" y="9944"/>
                  </a:cubicBezTo>
                  <a:cubicBezTo>
                    <a:pt x="28732" y="9909"/>
                    <a:pt x="28794" y="9878"/>
                    <a:pt x="28858" y="9841"/>
                  </a:cubicBezTo>
                  <a:cubicBezTo>
                    <a:pt x="28862" y="9839"/>
                    <a:pt x="28865" y="9836"/>
                    <a:pt x="28869" y="9834"/>
                  </a:cubicBezTo>
                  <a:cubicBezTo>
                    <a:pt x="28953" y="9777"/>
                    <a:pt x="29036" y="9728"/>
                    <a:pt x="29119" y="9676"/>
                  </a:cubicBezTo>
                  <a:cubicBezTo>
                    <a:pt x="29121" y="9675"/>
                    <a:pt x="29125" y="9673"/>
                    <a:pt x="29127" y="9672"/>
                  </a:cubicBezTo>
                  <a:lnTo>
                    <a:pt x="29131" y="9672"/>
                  </a:lnTo>
                  <a:cubicBezTo>
                    <a:pt x="29133" y="9670"/>
                    <a:pt x="29135" y="9667"/>
                    <a:pt x="29138" y="9666"/>
                  </a:cubicBezTo>
                  <a:lnTo>
                    <a:pt x="29138" y="9664"/>
                  </a:lnTo>
                  <a:cubicBezTo>
                    <a:pt x="29155" y="9655"/>
                    <a:pt x="29171" y="9644"/>
                    <a:pt x="29187" y="9633"/>
                  </a:cubicBezTo>
                  <a:cubicBezTo>
                    <a:pt x="29234" y="9598"/>
                    <a:pt x="29283" y="9562"/>
                    <a:pt x="29332" y="9527"/>
                  </a:cubicBezTo>
                  <a:cubicBezTo>
                    <a:pt x="29370" y="9499"/>
                    <a:pt x="29414" y="9476"/>
                    <a:pt x="29453" y="9449"/>
                  </a:cubicBezTo>
                  <a:lnTo>
                    <a:pt x="29453" y="9449"/>
                  </a:lnTo>
                  <a:cubicBezTo>
                    <a:pt x="29447" y="9453"/>
                    <a:pt x="29439" y="9458"/>
                    <a:pt x="29432" y="9462"/>
                  </a:cubicBezTo>
                  <a:cubicBezTo>
                    <a:pt x="29511" y="9407"/>
                    <a:pt x="29596" y="9351"/>
                    <a:pt x="29669" y="9287"/>
                  </a:cubicBezTo>
                  <a:cubicBezTo>
                    <a:pt x="29672" y="9284"/>
                    <a:pt x="29675" y="9281"/>
                    <a:pt x="29678" y="9279"/>
                  </a:cubicBezTo>
                  <a:cubicBezTo>
                    <a:pt x="29688" y="9269"/>
                    <a:pt x="29700" y="9259"/>
                    <a:pt x="29713" y="9249"/>
                  </a:cubicBezTo>
                  <a:cubicBezTo>
                    <a:pt x="29739" y="9222"/>
                    <a:pt x="29769" y="9197"/>
                    <a:pt x="29799" y="9173"/>
                  </a:cubicBezTo>
                  <a:cubicBezTo>
                    <a:pt x="29823" y="9158"/>
                    <a:pt x="29848" y="9145"/>
                    <a:pt x="29874" y="9136"/>
                  </a:cubicBezTo>
                  <a:cubicBezTo>
                    <a:pt x="29915" y="9109"/>
                    <a:pt x="29959" y="9085"/>
                    <a:pt x="30003" y="9065"/>
                  </a:cubicBezTo>
                  <a:cubicBezTo>
                    <a:pt x="30033" y="9053"/>
                    <a:pt x="30063" y="9047"/>
                    <a:pt x="30095" y="9046"/>
                  </a:cubicBezTo>
                  <a:cubicBezTo>
                    <a:pt x="30114" y="9040"/>
                    <a:pt x="30135" y="9038"/>
                    <a:pt x="30155" y="9038"/>
                  </a:cubicBezTo>
                  <a:cubicBezTo>
                    <a:pt x="30166" y="9038"/>
                    <a:pt x="30176" y="9039"/>
                    <a:pt x="30186" y="9041"/>
                  </a:cubicBezTo>
                  <a:cubicBezTo>
                    <a:pt x="30190" y="9041"/>
                    <a:pt x="30195" y="9041"/>
                    <a:pt x="30200" y="9041"/>
                  </a:cubicBezTo>
                  <a:cubicBezTo>
                    <a:pt x="30241" y="9041"/>
                    <a:pt x="30282" y="9050"/>
                    <a:pt x="30320" y="9066"/>
                  </a:cubicBezTo>
                  <a:cubicBezTo>
                    <a:pt x="30323" y="9064"/>
                    <a:pt x="30324" y="9058"/>
                    <a:pt x="30328" y="9056"/>
                  </a:cubicBezTo>
                  <a:cubicBezTo>
                    <a:pt x="30378" y="9076"/>
                    <a:pt x="30428" y="9097"/>
                    <a:pt x="30477" y="9116"/>
                  </a:cubicBezTo>
                  <a:cubicBezTo>
                    <a:pt x="30557" y="9149"/>
                    <a:pt x="30641" y="9175"/>
                    <a:pt x="30721" y="9206"/>
                  </a:cubicBezTo>
                  <a:cubicBezTo>
                    <a:pt x="30713" y="9201"/>
                    <a:pt x="30703" y="9199"/>
                    <a:pt x="30693" y="9193"/>
                  </a:cubicBezTo>
                  <a:lnTo>
                    <a:pt x="30693" y="9193"/>
                  </a:lnTo>
                  <a:cubicBezTo>
                    <a:pt x="30802" y="9236"/>
                    <a:pt x="30915" y="9277"/>
                    <a:pt x="31023" y="9325"/>
                  </a:cubicBezTo>
                  <a:cubicBezTo>
                    <a:pt x="31098" y="9359"/>
                    <a:pt x="31175" y="9381"/>
                    <a:pt x="31253" y="9407"/>
                  </a:cubicBezTo>
                  <a:cubicBezTo>
                    <a:pt x="31319" y="9433"/>
                    <a:pt x="31381" y="9466"/>
                    <a:pt x="31447" y="9493"/>
                  </a:cubicBezTo>
                  <a:cubicBezTo>
                    <a:pt x="31548" y="9534"/>
                    <a:pt x="31646" y="9579"/>
                    <a:pt x="31748" y="9619"/>
                  </a:cubicBezTo>
                  <a:cubicBezTo>
                    <a:pt x="31841" y="9654"/>
                    <a:pt x="31933" y="9689"/>
                    <a:pt x="32026" y="9726"/>
                  </a:cubicBezTo>
                  <a:cubicBezTo>
                    <a:pt x="32162" y="9779"/>
                    <a:pt x="32298" y="9839"/>
                    <a:pt x="32434" y="9894"/>
                  </a:cubicBezTo>
                  <a:cubicBezTo>
                    <a:pt x="32651" y="9981"/>
                    <a:pt x="32877" y="10048"/>
                    <a:pt x="33102" y="10110"/>
                  </a:cubicBezTo>
                  <a:cubicBezTo>
                    <a:pt x="33316" y="10170"/>
                    <a:pt x="33525" y="10238"/>
                    <a:pt x="33733" y="10314"/>
                  </a:cubicBezTo>
                  <a:cubicBezTo>
                    <a:pt x="33895" y="10375"/>
                    <a:pt x="34057" y="10437"/>
                    <a:pt x="34217" y="10502"/>
                  </a:cubicBezTo>
                  <a:cubicBezTo>
                    <a:pt x="34359" y="10558"/>
                    <a:pt x="34499" y="10616"/>
                    <a:pt x="34643" y="10662"/>
                  </a:cubicBezTo>
                  <a:cubicBezTo>
                    <a:pt x="34789" y="10710"/>
                    <a:pt x="34938" y="10750"/>
                    <a:pt x="35087" y="10782"/>
                  </a:cubicBezTo>
                  <a:cubicBezTo>
                    <a:pt x="35252" y="10818"/>
                    <a:pt x="35418" y="10844"/>
                    <a:pt x="35582" y="10881"/>
                  </a:cubicBezTo>
                  <a:cubicBezTo>
                    <a:pt x="35773" y="10925"/>
                    <a:pt x="35960" y="10989"/>
                    <a:pt x="36152" y="11028"/>
                  </a:cubicBezTo>
                  <a:cubicBezTo>
                    <a:pt x="36225" y="11042"/>
                    <a:pt x="36298" y="11055"/>
                    <a:pt x="36372" y="11062"/>
                  </a:cubicBezTo>
                  <a:cubicBezTo>
                    <a:pt x="36401" y="11065"/>
                    <a:pt x="36433" y="11066"/>
                    <a:pt x="36463" y="11068"/>
                  </a:cubicBezTo>
                  <a:cubicBezTo>
                    <a:pt x="36563" y="11068"/>
                    <a:pt x="36663" y="11059"/>
                    <a:pt x="36762" y="11044"/>
                  </a:cubicBezTo>
                  <a:cubicBezTo>
                    <a:pt x="36923" y="11019"/>
                    <a:pt x="37085" y="10980"/>
                    <a:pt x="37231" y="10905"/>
                  </a:cubicBezTo>
                  <a:cubicBezTo>
                    <a:pt x="37358" y="10843"/>
                    <a:pt x="37477" y="10769"/>
                    <a:pt x="37588" y="10682"/>
                  </a:cubicBezTo>
                  <a:cubicBezTo>
                    <a:pt x="37680" y="10611"/>
                    <a:pt x="37759" y="10509"/>
                    <a:pt x="37791" y="10393"/>
                  </a:cubicBezTo>
                  <a:cubicBezTo>
                    <a:pt x="37805" y="10342"/>
                    <a:pt x="37815" y="10291"/>
                    <a:pt x="37827" y="10239"/>
                  </a:cubicBezTo>
                  <a:cubicBezTo>
                    <a:pt x="37828" y="10237"/>
                    <a:pt x="37829" y="10234"/>
                    <a:pt x="37829" y="10231"/>
                  </a:cubicBezTo>
                  <a:lnTo>
                    <a:pt x="37829" y="10237"/>
                  </a:lnTo>
                  <a:cubicBezTo>
                    <a:pt x="37847" y="10161"/>
                    <a:pt x="37875" y="10087"/>
                    <a:pt x="37888" y="10009"/>
                  </a:cubicBezTo>
                  <a:cubicBezTo>
                    <a:pt x="37897" y="9954"/>
                    <a:pt x="37906" y="9899"/>
                    <a:pt x="37911" y="9843"/>
                  </a:cubicBezTo>
                  <a:cubicBezTo>
                    <a:pt x="37921" y="9775"/>
                    <a:pt x="37921" y="9708"/>
                    <a:pt x="37912" y="9640"/>
                  </a:cubicBezTo>
                  <a:cubicBezTo>
                    <a:pt x="37899" y="9554"/>
                    <a:pt x="37878" y="9470"/>
                    <a:pt x="37855" y="9387"/>
                  </a:cubicBezTo>
                  <a:cubicBezTo>
                    <a:pt x="37780" y="9125"/>
                    <a:pt x="37625" y="8900"/>
                    <a:pt x="37479" y="8676"/>
                  </a:cubicBezTo>
                  <a:cubicBezTo>
                    <a:pt x="37408" y="8568"/>
                    <a:pt x="37325" y="8469"/>
                    <a:pt x="37248" y="8367"/>
                  </a:cubicBezTo>
                  <a:cubicBezTo>
                    <a:pt x="37161" y="8251"/>
                    <a:pt x="37077" y="8132"/>
                    <a:pt x="37002" y="8011"/>
                  </a:cubicBezTo>
                  <a:lnTo>
                    <a:pt x="37002" y="8011"/>
                  </a:lnTo>
                  <a:cubicBezTo>
                    <a:pt x="37006" y="8020"/>
                    <a:pt x="37013" y="8028"/>
                    <a:pt x="37018" y="8038"/>
                  </a:cubicBezTo>
                  <a:cubicBezTo>
                    <a:pt x="36952" y="7932"/>
                    <a:pt x="36886" y="7827"/>
                    <a:pt x="36819" y="7723"/>
                  </a:cubicBezTo>
                  <a:lnTo>
                    <a:pt x="36819" y="7723"/>
                  </a:lnTo>
                  <a:cubicBezTo>
                    <a:pt x="36821" y="7726"/>
                    <a:pt x="36822" y="7728"/>
                    <a:pt x="36824" y="7731"/>
                  </a:cubicBezTo>
                  <a:cubicBezTo>
                    <a:pt x="36820" y="7725"/>
                    <a:pt x="36816" y="7718"/>
                    <a:pt x="36812" y="7712"/>
                  </a:cubicBezTo>
                  <a:lnTo>
                    <a:pt x="36812" y="7712"/>
                  </a:lnTo>
                  <a:cubicBezTo>
                    <a:pt x="36814" y="7715"/>
                    <a:pt x="36817" y="7719"/>
                    <a:pt x="36819" y="7723"/>
                  </a:cubicBezTo>
                  <a:lnTo>
                    <a:pt x="36819" y="7723"/>
                  </a:lnTo>
                  <a:cubicBezTo>
                    <a:pt x="36816" y="7717"/>
                    <a:pt x="36812" y="7711"/>
                    <a:pt x="36808" y="7706"/>
                  </a:cubicBezTo>
                  <a:lnTo>
                    <a:pt x="36808" y="7706"/>
                  </a:lnTo>
                  <a:cubicBezTo>
                    <a:pt x="36810" y="7708"/>
                    <a:pt x="36811" y="7710"/>
                    <a:pt x="36812" y="7712"/>
                  </a:cubicBezTo>
                  <a:lnTo>
                    <a:pt x="36812" y="7712"/>
                  </a:lnTo>
                  <a:cubicBezTo>
                    <a:pt x="36810" y="7709"/>
                    <a:pt x="36809" y="7706"/>
                    <a:pt x="36807" y="7704"/>
                  </a:cubicBezTo>
                  <a:lnTo>
                    <a:pt x="36807" y="7704"/>
                  </a:lnTo>
                  <a:cubicBezTo>
                    <a:pt x="36807" y="7704"/>
                    <a:pt x="36808" y="7705"/>
                    <a:pt x="36808" y="7706"/>
                  </a:cubicBezTo>
                  <a:lnTo>
                    <a:pt x="36808" y="7706"/>
                  </a:lnTo>
                  <a:cubicBezTo>
                    <a:pt x="36699" y="7525"/>
                    <a:pt x="36601" y="7337"/>
                    <a:pt x="36512" y="7145"/>
                  </a:cubicBezTo>
                  <a:cubicBezTo>
                    <a:pt x="36435" y="6975"/>
                    <a:pt x="36362" y="6805"/>
                    <a:pt x="36307" y="6627"/>
                  </a:cubicBezTo>
                  <a:cubicBezTo>
                    <a:pt x="36281" y="6535"/>
                    <a:pt x="36257" y="6444"/>
                    <a:pt x="36239" y="6348"/>
                  </a:cubicBezTo>
                  <a:lnTo>
                    <a:pt x="36239" y="6354"/>
                  </a:lnTo>
                  <a:cubicBezTo>
                    <a:pt x="36229" y="6286"/>
                    <a:pt x="36222" y="6218"/>
                    <a:pt x="36220" y="6149"/>
                  </a:cubicBezTo>
                  <a:cubicBezTo>
                    <a:pt x="36220" y="6109"/>
                    <a:pt x="36222" y="6069"/>
                    <a:pt x="36224" y="6030"/>
                  </a:cubicBezTo>
                  <a:cubicBezTo>
                    <a:pt x="36231" y="5991"/>
                    <a:pt x="36239" y="5952"/>
                    <a:pt x="36246" y="5912"/>
                  </a:cubicBezTo>
                  <a:cubicBezTo>
                    <a:pt x="36248" y="5908"/>
                    <a:pt x="36249" y="5902"/>
                    <a:pt x="36249" y="5898"/>
                  </a:cubicBezTo>
                  <a:lnTo>
                    <a:pt x="36249" y="5903"/>
                  </a:lnTo>
                  <a:cubicBezTo>
                    <a:pt x="36297" y="5732"/>
                    <a:pt x="36360" y="5565"/>
                    <a:pt x="36423" y="5398"/>
                  </a:cubicBezTo>
                  <a:cubicBezTo>
                    <a:pt x="36478" y="5244"/>
                    <a:pt x="36543" y="5094"/>
                    <a:pt x="36617" y="4948"/>
                  </a:cubicBezTo>
                  <a:cubicBezTo>
                    <a:pt x="36731" y="4746"/>
                    <a:pt x="36847" y="4549"/>
                    <a:pt x="36962" y="4352"/>
                  </a:cubicBezTo>
                  <a:cubicBezTo>
                    <a:pt x="37087" y="4139"/>
                    <a:pt x="37211" y="3924"/>
                    <a:pt x="37321" y="3702"/>
                  </a:cubicBezTo>
                  <a:cubicBezTo>
                    <a:pt x="37364" y="3614"/>
                    <a:pt x="37413" y="3529"/>
                    <a:pt x="37450" y="3439"/>
                  </a:cubicBezTo>
                  <a:cubicBezTo>
                    <a:pt x="37478" y="3368"/>
                    <a:pt x="37503" y="3298"/>
                    <a:pt x="37523" y="3225"/>
                  </a:cubicBezTo>
                  <a:cubicBezTo>
                    <a:pt x="37559" y="3106"/>
                    <a:pt x="37598" y="2984"/>
                    <a:pt x="37619" y="2860"/>
                  </a:cubicBezTo>
                  <a:cubicBezTo>
                    <a:pt x="37643" y="2726"/>
                    <a:pt x="37643" y="2590"/>
                    <a:pt x="37619" y="2458"/>
                  </a:cubicBezTo>
                  <a:cubicBezTo>
                    <a:pt x="37600" y="2371"/>
                    <a:pt x="37567" y="2288"/>
                    <a:pt x="37520" y="2212"/>
                  </a:cubicBezTo>
                  <a:cubicBezTo>
                    <a:pt x="37470" y="2131"/>
                    <a:pt x="37414" y="2048"/>
                    <a:pt x="37345" y="1983"/>
                  </a:cubicBezTo>
                  <a:cubicBezTo>
                    <a:pt x="37134" y="1792"/>
                    <a:pt x="36832" y="1699"/>
                    <a:pt x="36554" y="1675"/>
                  </a:cubicBezTo>
                  <a:cubicBezTo>
                    <a:pt x="36495" y="1670"/>
                    <a:pt x="36436" y="1667"/>
                    <a:pt x="36376" y="1667"/>
                  </a:cubicBezTo>
                  <a:cubicBezTo>
                    <a:pt x="36315" y="1667"/>
                    <a:pt x="36253" y="1670"/>
                    <a:pt x="36192" y="1681"/>
                  </a:cubicBezTo>
                  <a:cubicBezTo>
                    <a:pt x="36112" y="1697"/>
                    <a:pt x="36032" y="1719"/>
                    <a:pt x="35955" y="1749"/>
                  </a:cubicBezTo>
                  <a:cubicBezTo>
                    <a:pt x="35743" y="1824"/>
                    <a:pt x="35542" y="1923"/>
                    <a:pt x="35340" y="2018"/>
                  </a:cubicBezTo>
                  <a:lnTo>
                    <a:pt x="35340" y="2018"/>
                  </a:lnTo>
                  <a:cubicBezTo>
                    <a:pt x="35341" y="2017"/>
                    <a:pt x="35343" y="2016"/>
                    <a:pt x="35345" y="2016"/>
                  </a:cubicBezTo>
                  <a:lnTo>
                    <a:pt x="35345" y="2016"/>
                  </a:lnTo>
                  <a:cubicBezTo>
                    <a:pt x="35215" y="2074"/>
                    <a:pt x="35085" y="2129"/>
                    <a:pt x="34955" y="2187"/>
                  </a:cubicBezTo>
                  <a:cubicBezTo>
                    <a:pt x="34821" y="2247"/>
                    <a:pt x="34686" y="2312"/>
                    <a:pt x="34553" y="2379"/>
                  </a:cubicBezTo>
                  <a:cubicBezTo>
                    <a:pt x="34287" y="2513"/>
                    <a:pt x="34019" y="2642"/>
                    <a:pt x="33749" y="2767"/>
                  </a:cubicBezTo>
                  <a:cubicBezTo>
                    <a:pt x="33339" y="2947"/>
                    <a:pt x="32927" y="3114"/>
                    <a:pt x="32528" y="3317"/>
                  </a:cubicBezTo>
                  <a:cubicBezTo>
                    <a:pt x="32125" y="3523"/>
                    <a:pt x="31728" y="3741"/>
                    <a:pt x="31329" y="3955"/>
                  </a:cubicBezTo>
                  <a:cubicBezTo>
                    <a:pt x="30912" y="4181"/>
                    <a:pt x="30494" y="4407"/>
                    <a:pt x="30080" y="4641"/>
                  </a:cubicBezTo>
                  <a:cubicBezTo>
                    <a:pt x="29699" y="4859"/>
                    <a:pt x="29315" y="5075"/>
                    <a:pt x="28918" y="5262"/>
                  </a:cubicBezTo>
                  <a:cubicBezTo>
                    <a:pt x="28927" y="5257"/>
                    <a:pt x="28937" y="5253"/>
                    <a:pt x="28946" y="5250"/>
                  </a:cubicBezTo>
                  <a:lnTo>
                    <a:pt x="28946" y="5250"/>
                  </a:lnTo>
                  <a:cubicBezTo>
                    <a:pt x="28893" y="5274"/>
                    <a:pt x="28837" y="5295"/>
                    <a:pt x="28783" y="5319"/>
                  </a:cubicBezTo>
                  <a:cubicBezTo>
                    <a:pt x="28743" y="5309"/>
                    <a:pt x="28703" y="5303"/>
                    <a:pt x="28662" y="5301"/>
                  </a:cubicBezTo>
                  <a:cubicBezTo>
                    <a:pt x="28610" y="5281"/>
                    <a:pt x="28559" y="5258"/>
                    <a:pt x="28508" y="5236"/>
                  </a:cubicBezTo>
                  <a:cubicBezTo>
                    <a:pt x="28401" y="5191"/>
                    <a:pt x="28300" y="5133"/>
                    <a:pt x="28190" y="5094"/>
                  </a:cubicBezTo>
                  <a:cubicBezTo>
                    <a:pt x="27921" y="4995"/>
                    <a:pt x="27652" y="4895"/>
                    <a:pt x="27377" y="4811"/>
                  </a:cubicBezTo>
                  <a:cubicBezTo>
                    <a:pt x="27192" y="4756"/>
                    <a:pt x="27006" y="4708"/>
                    <a:pt x="26819" y="4652"/>
                  </a:cubicBezTo>
                  <a:cubicBezTo>
                    <a:pt x="26633" y="4597"/>
                    <a:pt x="26452" y="4541"/>
                    <a:pt x="26268" y="4488"/>
                  </a:cubicBezTo>
                  <a:cubicBezTo>
                    <a:pt x="26088" y="4437"/>
                    <a:pt x="25906" y="4388"/>
                    <a:pt x="25725" y="4348"/>
                  </a:cubicBezTo>
                  <a:cubicBezTo>
                    <a:pt x="25550" y="4308"/>
                    <a:pt x="25374" y="4272"/>
                    <a:pt x="25202" y="4233"/>
                  </a:cubicBezTo>
                  <a:lnTo>
                    <a:pt x="25202" y="4233"/>
                  </a:lnTo>
                  <a:cubicBezTo>
                    <a:pt x="25211" y="4235"/>
                    <a:pt x="25220" y="4238"/>
                    <a:pt x="25231" y="4242"/>
                  </a:cubicBezTo>
                  <a:cubicBezTo>
                    <a:pt x="24956" y="4174"/>
                    <a:pt x="24682" y="4103"/>
                    <a:pt x="24408" y="4031"/>
                  </a:cubicBezTo>
                  <a:cubicBezTo>
                    <a:pt x="24125" y="3960"/>
                    <a:pt x="23836" y="3928"/>
                    <a:pt x="23545" y="3898"/>
                  </a:cubicBezTo>
                  <a:lnTo>
                    <a:pt x="23545" y="3898"/>
                  </a:lnTo>
                  <a:lnTo>
                    <a:pt x="23576" y="3902"/>
                  </a:lnTo>
                  <a:cubicBezTo>
                    <a:pt x="23302" y="3870"/>
                    <a:pt x="23034" y="3817"/>
                    <a:pt x="22763" y="3765"/>
                  </a:cubicBezTo>
                  <a:cubicBezTo>
                    <a:pt x="22509" y="3717"/>
                    <a:pt x="22254" y="3678"/>
                    <a:pt x="21998" y="3642"/>
                  </a:cubicBezTo>
                  <a:cubicBezTo>
                    <a:pt x="21772" y="3609"/>
                    <a:pt x="21542" y="3580"/>
                    <a:pt x="21318" y="3537"/>
                  </a:cubicBezTo>
                  <a:cubicBezTo>
                    <a:pt x="21081" y="3494"/>
                    <a:pt x="20847" y="3438"/>
                    <a:pt x="20610" y="3404"/>
                  </a:cubicBezTo>
                  <a:cubicBezTo>
                    <a:pt x="20359" y="3368"/>
                    <a:pt x="20107" y="3341"/>
                    <a:pt x="19853" y="3322"/>
                  </a:cubicBezTo>
                  <a:cubicBezTo>
                    <a:pt x="19621" y="3305"/>
                    <a:pt x="19389" y="3281"/>
                    <a:pt x="19158" y="3268"/>
                  </a:cubicBezTo>
                  <a:cubicBezTo>
                    <a:pt x="18901" y="3256"/>
                    <a:pt x="18646" y="3254"/>
                    <a:pt x="18391" y="3248"/>
                  </a:cubicBezTo>
                  <a:cubicBezTo>
                    <a:pt x="18182" y="3245"/>
                    <a:pt x="17974" y="3237"/>
                    <a:pt x="17766" y="3229"/>
                  </a:cubicBezTo>
                  <a:cubicBezTo>
                    <a:pt x="17798" y="3190"/>
                    <a:pt x="17830" y="3152"/>
                    <a:pt x="17860" y="3113"/>
                  </a:cubicBezTo>
                  <a:cubicBezTo>
                    <a:pt x="17900" y="3060"/>
                    <a:pt x="17937" y="3005"/>
                    <a:pt x="17971" y="2948"/>
                  </a:cubicBezTo>
                  <a:cubicBezTo>
                    <a:pt x="18008" y="2888"/>
                    <a:pt x="18042" y="2829"/>
                    <a:pt x="18075" y="2769"/>
                  </a:cubicBezTo>
                  <a:cubicBezTo>
                    <a:pt x="18108" y="2706"/>
                    <a:pt x="18137" y="2643"/>
                    <a:pt x="18162" y="2578"/>
                  </a:cubicBezTo>
                  <a:lnTo>
                    <a:pt x="18162" y="2578"/>
                  </a:lnTo>
                  <a:cubicBezTo>
                    <a:pt x="18160" y="2580"/>
                    <a:pt x="18160" y="2582"/>
                    <a:pt x="18158" y="2583"/>
                  </a:cubicBezTo>
                  <a:cubicBezTo>
                    <a:pt x="18160" y="2581"/>
                    <a:pt x="18162" y="2578"/>
                    <a:pt x="18163" y="2574"/>
                  </a:cubicBezTo>
                  <a:cubicBezTo>
                    <a:pt x="18165" y="2567"/>
                    <a:pt x="18167" y="2560"/>
                    <a:pt x="18170" y="2554"/>
                  </a:cubicBezTo>
                  <a:cubicBezTo>
                    <a:pt x="18170" y="2555"/>
                    <a:pt x="18170" y="2556"/>
                    <a:pt x="18170" y="2558"/>
                  </a:cubicBezTo>
                  <a:cubicBezTo>
                    <a:pt x="18204" y="2486"/>
                    <a:pt x="18242" y="2420"/>
                    <a:pt x="18274" y="2353"/>
                  </a:cubicBezTo>
                  <a:cubicBezTo>
                    <a:pt x="18347" y="2194"/>
                    <a:pt x="18393" y="2025"/>
                    <a:pt x="18411" y="1852"/>
                  </a:cubicBezTo>
                  <a:cubicBezTo>
                    <a:pt x="18422" y="1753"/>
                    <a:pt x="18421" y="1653"/>
                    <a:pt x="18408" y="1553"/>
                  </a:cubicBezTo>
                  <a:cubicBezTo>
                    <a:pt x="18399" y="1464"/>
                    <a:pt x="18388" y="1374"/>
                    <a:pt x="18364" y="1285"/>
                  </a:cubicBezTo>
                  <a:cubicBezTo>
                    <a:pt x="18333" y="1172"/>
                    <a:pt x="18299" y="1059"/>
                    <a:pt x="18237" y="961"/>
                  </a:cubicBezTo>
                  <a:cubicBezTo>
                    <a:pt x="18186" y="883"/>
                    <a:pt x="18134" y="809"/>
                    <a:pt x="18080" y="735"/>
                  </a:cubicBezTo>
                  <a:cubicBezTo>
                    <a:pt x="17993" y="614"/>
                    <a:pt x="17899" y="504"/>
                    <a:pt x="17782" y="411"/>
                  </a:cubicBezTo>
                  <a:cubicBezTo>
                    <a:pt x="17696" y="341"/>
                    <a:pt x="17606" y="279"/>
                    <a:pt x="17512" y="223"/>
                  </a:cubicBezTo>
                  <a:cubicBezTo>
                    <a:pt x="17404" y="161"/>
                    <a:pt x="17290" y="109"/>
                    <a:pt x="17173" y="69"/>
                  </a:cubicBezTo>
                  <a:cubicBezTo>
                    <a:pt x="17095" y="45"/>
                    <a:pt x="17015" y="26"/>
                    <a:pt x="16935" y="13"/>
                  </a:cubicBezTo>
                  <a:cubicBezTo>
                    <a:pt x="16880" y="6"/>
                    <a:pt x="16824" y="1"/>
                    <a:pt x="16768" y="0"/>
                  </a:cubicBezTo>
                  <a:cubicBezTo>
                    <a:pt x="16764" y="0"/>
                    <a:pt x="16760" y="0"/>
                    <a:pt x="16756"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42"/>
            <p:cNvSpPr/>
            <p:nvPr/>
          </p:nvSpPr>
          <p:spPr>
            <a:xfrm>
              <a:off x="4569175" y="1512400"/>
              <a:ext cx="200" cy="200"/>
            </a:xfrm>
            <a:custGeom>
              <a:avLst/>
              <a:gdLst/>
              <a:ahLst/>
              <a:cxnLst/>
              <a:rect l="l" t="t" r="r" b="b"/>
              <a:pathLst>
                <a:path w="8" h="8" extrusionOk="0">
                  <a:moveTo>
                    <a:pt x="7" y="1"/>
                  </a:moveTo>
                  <a:lnTo>
                    <a:pt x="7" y="1"/>
                  </a:lnTo>
                  <a:cubicBezTo>
                    <a:pt x="6" y="3"/>
                    <a:pt x="4" y="4"/>
                    <a:pt x="2" y="4"/>
                  </a:cubicBezTo>
                  <a:cubicBezTo>
                    <a:pt x="0" y="4"/>
                    <a:pt x="2" y="6"/>
                    <a:pt x="0" y="7"/>
                  </a:cubicBezTo>
                  <a:cubicBezTo>
                    <a:pt x="3" y="6"/>
                    <a:pt x="6" y="4"/>
                    <a:pt x="7" y="1"/>
                  </a:cubicBezTo>
                  <a:close/>
                </a:path>
              </a:pathLst>
            </a:custGeom>
            <a:solidFill>
              <a:srgbClr val="34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42"/>
            <p:cNvSpPr/>
            <p:nvPr/>
          </p:nvSpPr>
          <p:spPr>
            <a:xfrm>
              <a:off x="4135400" y="1354425"/>
              <a:ext cx="75" cy="50"/>
            </a:xfrm>
            <a:custGeom>
              <a:avLst/>
              <a:gdLst/>
              <a:ahLst/>
              <a:cxnLst/>
              <a:rect l="l" t="t" r="r" b="b"/>
              <a:pathLst>
                <a:path w="3" h="2" extrusionOk="0">
                  <a:moveTo>
                    <a:pt x="1" y="2"/>
                  </a:moveTo>
                  <a:lnTo>
                    <a:pt x="3" y="1"/>
                  </a:lnTo>
                  <a:close/>
                </a:path>
              </a:pathLst>
            </a:custGeom>
            <a:solidFill>
              <a:srgbClr val="34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42"/>
            <p:cNvSpPr/>
            <p:nvPr/>
          </p:nvSpPr>
          <p:spPr>
            <a:xfrm>
              <a:off x="4283925" y="1591975"/>
              <a:ext cx="175" cy="225"/>
            </a:xfrm>
            <a:custGeom>
              <a:avLst/>
              <a:gdLst/>
              <a:ahLst/>
              <a:cxnLst/>
              <a:rect l="l" t="t" r="r" b="b"/>
              <a:pathLst>
                <a:path w="7" h="9" extrusionOk="0">
                  <a:moveTo>
                    <a:pt x="1" y="0"/>
                  </a:moveTo>
                  <a:lnTo>
                    <a:pt x="1" y="0"/>
                  </a:lnTo>
                  <a:cubicBezTo>
                    <a:pt x="3" y="2"/>
                    <a:pt x="4" y="7"/>
                    <a:pt x="6" y="9"/>
                  </a:cubicBezTo>
                  <a:cubicBezTo>
                    <a:pt x="5" y="7"/>
                    <a:pt x="4" y="6"/>
                    <a:pt x="3" y="3"/>
                  </a:cubicBezTo>
                  <a:cubicBezTo>
                    <a:pt x="3" y="2"/>
                    <a:pt x="2" y="1"/>
                    <a:pt x="1" y="0"/>
                  </a:cubicBezTo>
                  <a:close/>
                </a:path>
              </a:pathLst>
            </a:custGeom>
            <a:solidFill>
              <a:srgbClr val="34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42"/>
            <p:cNvSpPr/>
            <p:nvPr/>
          </p:nvSpPr>
          <p:spPr>
            <a:xfrm>
              <a:off x="3941475" y="1435175"/>
              <a:ext cx="28075" cy="26275"/>
            </a:xfrm>
            <a:custGeom>
              <a:avLst/>
              <a:gdLst/>
              <a:ahLst/>
              <a:cxnLst/>
              <a:rect l="l" t="t" r="r" b="b"/>
              <a:pathLst>
                <a:path w="1123" h="1051" extrusionOk="0">
                  <a:moveTo>
                    <a:pt x="555" y="1"/>
                  </a:moveTo>
                  <a:cubicBezTo>
                    <a:pt x="517" y="1"/>
                    <a:pt x="479" y="4"/>
                    <a:pt x="442" y="10"/>
                  </a:cubicBezTo>
                  <a:cubicBezTo>
                    <a:pt x="366" y="21"/>
                    <a:pt x="294" y="52"/>
                    <a:pt x="236" y="102"/>
                  </a:cubicBezTo>
                  <a:cubicBezTo>
                    <a:pt x="147" y="147"/>
                    <a:pt x="92" y="235"/>
                    <a:pt x="63" y="331"/>
                  </a:cubicBezTo>
                  <a:cubicBezTo>
                    <a:pt x="22" y="400"/>
                    <a:pt x="8" y="482"/>
                    <a:pt x="6" y="562"/>
                  </a:cubicBezTo>
                  <a:cubicBezTo>
                    <a:pt x="1" y="671"/>
                    <a:pt x="55" y="779"/>
                    <a:pt x="127" y="858"/>
                  </a:cubicBezTo>
                  <a:cubicBezTo>
                    <a:pt x="218" y="958"/>
                    <a:pt x="352" y="1034"/>
                    <a:pt x="493" y="1048"/>
                  </a:cubicBezTo>
                  <a:lnTo>
                    <a:pt x="520" y="1050"/>
                  </a:lnTo>
                  <a:cubicBezTo>
                    <a:pt x="527" y="1050"/>
                    <a:pt x="533" y="1051"/>
                    <a:pt x="539" y="1051"/>
                  </a:cubicBezTo>
                  <a:cubicBezTo>
                    <a:pt x="690" y="1051"/>
                    <a:pt x="814" y="979"/>
                    <a:pt x="922" y="879"/>
                  </a:cubicBezTo>
                  <a:cubicBezTo>
                    <a:pt x="979" y="825"/>
                    <a:pt x="1028" y="753"/>
                    <a:pt x="1065" y="686"/>
                  </a:cubicBezTo>
                  <a:cubicBezTo>
                    <a:pt x="1108" y="606"/>
                    <a:pt x="1123" y="512"/>
                    <a:pt x="1106" y="422"/>
                  </a:cubicBezTo>
                  <a:cubicBezTo>
                    <a:pt x="1091" y="350"/>
                    <a:pt x="1062" y="281"/>
                    <a:pt x="1018" y="221"/>
                  </a:cubicBezTo>
                  <a:cubicBezTo>
                    <a:pt x="979" y="165"/>
                    <a:pt x="920" y="124"/>
                    <a:pt x="864" y="87"/>
                  </a:cubicBezTo>
                  <a:cubicBezTo>
                    <a:pt x="773" y="28"/>
                    <a:pt x="664" y="1"/>
                    <a:pt x="555"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42"/>
            <p:cNvSpPr/>
            <p:nvPr/>
          </p:nvSpPr>
          <p:spPr>
            <a:xfrm>
              <a:off x="3965950" y="1506075"/>
              <a:ext cx="275" cy="800"/>
            </a:xfrm>
            <a:custGeom>
              <a:avLst/>
              <a:gdLst/>
              <a:ahLst/>
              <a:cxnLst/>
              <a:rect l="l" t="t" r="r" b="b"/>
              <a:pathLst>
                <a:path w="11" h="32" extrusionOk="0">
                  <a:moveTo>
                    <a:pt x="11" y="1"/>
                  </a:moveTo>
                  <a:lnTo>
                    <a:pt x="11" y="1"/>
                  </a:lnTo>
                  <a:cubicBezTo>
                    <a:pt x="10" y="4"/>
                    <a:pt x="9" y="6"/>
                    <a:pt x="8" y="8"/>
                  </a:cubicBezTo>
                  <a:cubicBezTo>
                    <a:pt x="7" y="11"/>
                    <a:pt x="6" y="15"/>
                    <a:pt x="5" y="19"/>
                  </a:cubicBezTo>
                  <a:lnTo>
                    <a:pt x="5" y="19"/>
                  </a:lnTo>
                  <a:cubicBezTo>
                    <a:pt x="7" y="13"/>
                    <a:pt x="9" y="7"/>
                    <a:pt x="11" y="1"/>
                  </a:cubicBezTo>
                  <a:close/>
                  <a:moveTo>
                    <a:pt x="5" y="19"/>
                  </a:moveTo>
                  <a:cubicBezTo>
                    <a:pt x="3" y="23"/>
                    <a:pt x="2" y="27"/>
                    <a:pt x="0" y="31"/>
                  </a:cubicBezTo>
                  <a:cubicBezTo>
                    <a:pt x="2" y="27"/>
                    <a:pt x="3" y="23"/>
                    <a:pt x="5" y="19"/>
                  </a:cubicBezTo>
                  <a:close/>
                </a:path>
              </a:pathLst>
            </a:custGeom>
            <a:solidFill>
              <a:srgbClr val="34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42"/>
            <p:cNvSpPr/>
            <p:nvPr/>
          </p:nvSpPr>
          <p:spPr>
            <a:xfrm>
              <a:off x="4147375" y="1421025"/>
              <a:ext cx="156475" cy="86125"/>
            </a:xfrm>
            <a:custGeom>
              <a:avLst/>
              <a:gdLst/>
              <a:ahLst/>
              <a:cxnLst/>
              <a:rect l="l" t="t" r="r" b="b"/>
              <a:pathLst>
                <a:path w="6259" h="3445" extrusionOk="0">
                  <a:moveTo>
                    <a:pt x="1171" y="1803"/>
                  </a:moveTo>
                  <a:cubicBezTo>
                    <a:pt x="1171" y="1803"/>
                    <a:pt x="1171" y="1803"/>
                    <a:pt x="1171" y="1803"/>
                  </a:cubicBezTo>
                  <a:lnTo>
                    <a:pt x="1171" y="1803"/>
                  </a:lnTo>
                  <a:cubicBezTo>
                    <a:pt x="1171" y="1803"/>
                    <a:pt x="1171" y="1803"/>
                    <a:pt x="1171" y="1803"/>
                  </a:cubicBezTo>
                  <a:close/>
                  <a:moveTo>
                    <a:pt x="4598" y="477"/>
                  </a:moveTo>
                  <a:cubicBezTo>
                    <a:pt x="4615" y="477"/>
                    <a:pt x="4633" y="477"/>
                    <a:pt x="4650" y="477"/>
                  </a:cubicBezTo>
                  <a:cubicBezTo>
                    <a:pt x="4702" y="480"/>
                    <a:pt x="4750" y="483"/>
                    <a:pt x="4800" y="491"/>
                  </a:cubicBezTo>
                  <a:cubicBezTo>
                    <a:pt x="4853" y="499"/>
                    <a:pt x="4905" y="510"/>
                    <a:pt x="4956" y="522"/>
                  </a:cubicBezTo>
                  <a:cubicBezTo>
                    <a:pt x="5027" y="544"/>
                    <a:pt x="5093" y="569"/>
                    <a:pt x="5163" y="596"/>
                  </a:cubicBezTo>
                  <a:cubicBezTo>
                    <a:pt x="5203" y="615"/>
                    <a:pt x="5240" y="633"/>
                    <a:pt x="5278" y="655"/>
                  </a:cubicBezTo>
                  <a:cubicBezTo>
                    <a:pt x="5307" y="672"/>
                    <a:pt x="5333" y="690"/>
                    <a:pt x="5358" y="710"/>
                  </a:cubicBezTo>
                  <a:cubicBezTo>
                    <a:pt x="5405" y="749"/>
                    <a:pt x="5450" y="789"/>
                    <a:pt x="5492" y="833"/>
                  </a:cubicBezTo>
                  <a:cubicBezTo>
                    <a:pt x="5527" y="873"/>
                    <a:pt x="5561" y="914"/>
                    <a:pt x="5594" y="956"/>
                  </a:cubicBezTo>
                  <a:cubicBezTo>
                    <a:pt x="5630" y="1008"/>
                    <a:pt x="5666" y="1060"/>
                    <a:pt x="5697" y="1115"/>
                  </a:cubicBezTo>
                  <a:cubicBezTo>
                    <a:pt x="5715" y="1145"/>
                    <a:pt x="5729" y="1179"/>
                    <a:pt x="5744" y="1212"/>
                  </a:cubicBezTo>
                  <a:cubicBezTo>
                    <a:pt x="5748" y="1224"/>
                    <a:pt x="5752" y="1237"/>
                    <a:pt x="5756" y="1250"/>
                  </a:cubicBezTo>
                  <a:cubicBezTo>
                    <a:pt x="5766" y="1284"/>
                    <a:pt x="5773" y="1319"/>
                    <a:pt x="5779" y="1354"/>
                  </a:cubicBezTo>
                  <a:cubicBezTo>
                    <a:pt x="5781" y="1394"/>
                    <a:pt x="5783" y="1431"/>
                    <a:pt x="5783" y="1470"/>
                  </a:cubicBezTo>
                  <a:cubicBezTo>
                    <a:pt x="5779" y="1537"/>
                    <a:pt x="5770" y="1603"/>
                    <a:pt x="5762" y="1669"/>
                  </a:cubicBezTo>
                  <a:lnTo>
                    <a:pt x="5765" y="1639"/>
                  </a:lnTo>
                  <a:lnTo>
                    <a:pt x="5765" y="1639"/>
                  </a:lnTo>
                  <a:cubicBezTo>
                    <a:pt x="5754" y="1712"/>
                    <a:pt x="5739" y="1784"/>
                    <a:pt x="5719" y="1855"/>
                  </a:cubicBezTo>
                  <a:cubicBezTo>
                    <a:pt x="5713" y="1877"/>
                    <a:pt x="5706" y="1897"/>
                    <a:pt x="5696" y="1918"/>
                  </a:cubicBezTo>
                  <a:cubicBezTo>
                    <a:pt x="5677" y="1960"/>
                    <a:pt x="5658" y="2001"/>
                    <a:pt x="5636" y="2044"/>
                  </a:cubicBezTo>
                  <a:cubicBezTo>
                    <a:pt x="5608" y="2091"/>
                    <a:pt x="5575" y="2135"/>
                    <a:pt x="5543" y="2179"/>
                  </a:cubicBezTo>
                  <a:cubicBezTo>
                    <a:pt x="5470" y="2260"/>
                    <a:pt x="5397" y="2337"/>
                    <a:pt x="5321" y="2416"/>
                  </a:cubicBezTo>
                  <a:cubicBezTo>
                    <a:pt x="5328" y="2407"/>
                    <a:pt x="5336" y="2401"/>
                    <a:pt x="5341" y="2394"/>
                  </a:cubicBezTo>
                  <a:lnTo>
                    <a:pt x="5341" y="2394"/>
                  </a:lnTo>
                  <a:cubicBezTo>
                    <a:pt x="5289" y="2441"/>
                    <a:pt x="5238" y="2488"/>
                    <a:pt x="5183" y="2533"/>
                  </a:cubicBezTo>
                  <a:cubicBezTo>
                    <a:pt x="5088" y="2601"/>
                    <a:pt x="4989" y="2665"/>
                    <a:pt x="4886" y="2723"/>
                  </a:cubicBezTo>
                  <a:cubicBezTo>
                    <a:pt x="4882" y="2724"/>
                    <a:pt x="4880" y="2725"/>
                    <a:pt x="4877" y="2727"/>
                  </a:cubicBezTo>
                  <a:lnTo>
                    <a:pt x="4873" y="2730"/>
                  </a:lnTo>
                  <a:cubicBezTo>
                    <a:pt x="4826" y="2751"/>
                    <a:pt x="4778" y="2773"/>
                    <a:pt x="4731" y="2792"/>
                  </a:cubicBezTo>
                  <a:cubicBezTo>
                    <a:pt x="4667" y="2817"/>
                    <a:pt x="4603" y="2835"/>
                    <a:pt x="4537" y="2852"/>
                  </a:cubicBezTo>
                  <a:cubicBezTo>
                    <a:pt x="4349" y="2889"/>
                    <a:pt x="4159" y="2920"/>
                    <a:pt x="3970" y="2949"/>
                  </a:cubicBezTo>
                  <a:lnTo>
                    <a:pt x="3971" y="2949"/>
                  </a:lnTo>
                  <a:cubicBezTo>
                    <a:pt x="3850" y="2962"/>
                    <a:pt x="3731" y="2970"/>
                    <a:pt x="3610" y="2973"/>
                  </a:cubicBezTo>
                  <a:cubicBezTo>
                    <a:pt x="3475" y="2968"/>
                    <a:pt x="3344" y="2955"/>
                    <a:pt x="3208" y="2936"/>
                  </a:cubicBezTo>
                  <a:cubicBezTo>
                    <a:pt x="2900" y="2888"/>
                    <a:pt x="2594" y="2838"/>
                    <a:pt x="2291" y="2761"/>
                  </a:cubicBezTo>
                  <a:cubicBezTo>
                    <a:pt x="2164" y="2723"/>
                    <a:pt x="2040" y="2680"/>
                    <a:pt x="1914" y="2630"/>
                  </a:cubicBezTo>
                  <a:lnTo>
                    <a:pt x="1914" y="2630"/>
                  </a:lnTo>
                  <a:cubicBezTo>
                    <a:pt x="1918" y="2632"/>
                    <a:pt x="1923" y="2634"/>
                    <a:pt x="1927" y="2636"/>
                  </a:cubicBezTo>
                  <a:cubicBezTo>
                    <a:pt x="1920" y="2634"/>
                    <a:pt x="1914" y="2630"/>
                    <a:pt x="1908" y="2627"/>
                  </a:cubicBezTo>
                  <a:cubicBezTo>
                    <a:pt x="1906" y="2627"/>
                    <a:pt x="1902" y="2624"/>
                    <a:pt x="1901" y="2624"/>
                  </a:cubicBezTo>
                  <a:lnTo>
                    <a:pt x="1904" y="2624"/>
                  </a:lnTo>
                  <a:cubicBezTo>
                    <a:pt x="1714" y="2537"/>
                    <a:pt x="1528" y="2435"/>
                    <a:pt x="1344" y="2332"/>
                  </a:cubicBezTo>
                  <a:cubicBezTo>
                    <a:pt x="1338" y="2329"/>
                    <a:pt x="1332" y="2326"/>
                    <a:pt x="1326" y="2321"/>
                  </a:cubicBezTo>
                  <a:lnTo>
                    <a:pt x="1328" y="2321"/>
                  </a:lnTo>
                  <a:cubicBezTo>
                    <a:pt x="1253" y="2275"/>
                    <a:pt x="1177" y="2233"/>
                    <a:pt x="1101" y="2188"/>
                  </a:cubicBezTo>
                  <a:cubicBezTo>
                    <a:pt x="1048" y="2157"/>
                    <a:pt x="998" y="2120"/>
                    <a:pt x="945" y="2087"/>
                  </a:cubicBezTo>
                  <a:cubicBezTo>
                    <a:pt x="905" y="2062"/>
                    <a:pt x="863" y="2038"/>
                    <a:pt x="820" y="2017"/>
                  </a:cubicBezTo>
                  <a:cubicBezTo>
                    <a:pt x="843" y="2003"/>
                    <a:pt x="863" y="1982"/>
                    <a:pt x="877" y="1960"/>
                  </a:cubicBezTo>
                  <a:cubicBezTo>
                    <a:pt x="958" y="1919"/>
                    <a:pt x="1035" y="1878"/>
                    <a:pt x="1111" y="1836"/>
                  </a:cubicBezTo>
                  <a:lnTo>
                    <a:pt x="1111" y="1836"/>
                  </a:lnTo>
                  <a:cubicBezTo>
                    <a:pt x="1109" y="1838"/>
                    <a:pt x="1105" y="1840"/>
                    <a:pt x="1103" y="1842"/>
                  </a:cubicBezTo>
                  <a:cubicBezTo>
                    <a:pt x="1113" y="1838"/>
                    <a:pt x="1120" y="1830"/>
                    <a:pt x="1131" y="1826"/>
                  </a:cubicBezTo>
                  <a:cubicBezTo>
                    <a:pt x="1133" y="1824"/>
                    <a:pt x="1136" y="1825"/>
                    <a:pt x="1138" y="1823"/>
                  </a:cubicBezTo>
                  <a:cubicBezTo>
                    <a:pt x="1150" y="1817"/>
                    <a:pt x="1160" y="1811"/>
                    <a:pt x="1171" y="1803"/>
                  </a:cubicBezTo>
                  <a:lnTo>
                    <a:pt x="1171" y="1803"/>
                  </a:lnTo>
                  <a:cubicBezTo>
                    <a:pt x="1170" y="1804"/>
                    <a:pt x="1170" y="1804"/>
                    <a:pt x="1170" y="1804"/>
                  </a:cubicBezTo>
                  <a:lnTo>
                    <a:pt x="1172" y="1803"/>
                  </a:lnTo>
                  <a:lnTo>
                    <a:pt x="1172" y="1803"/>
                  </a:lnTo>
                  <a:cubicBezTo>
                    <a:pt x="1172" y="1803"/>
                    <a:pt x="1171" y="1803"/>
                    <a:pt x="1171" y="1803"/>
                  </a:cubicBezTo>
                  <a:lnTo>
                    <a:pt x="1171" y="1803"/>
                  </a:lnTo>
                  <a:cubicBezTo>
                    <a:pt x="1172" y="1802"/>
                    <a:pt x="1173" y="1802"/>
                    <a:pt x="1174" y="1801"/>
                  </a:cubicBezTo>
                  <a:lnTo>
                    <a:pt x="1174" y="1801"/>
                  </a:lnTo>
                  <a:lnTo>
                    <a:pt x="1172" y="1803"/>
                  </a:lnTo>
                  <a:lnTo>
                    <a:pt x="1172" y="1803"/>
                  </a:lnTo>
                  <a:cubicBezTo>
                    <a:pt x="1173" y="1802"/>
                    <a:pt x="1174" y="1802"/>
                    <a:pt x="1175" y="1801"/>
                  </a:cubicBezTo>
                  <a:cubicBezTo>
                    <a:pt x="1176" y="1800"/>
                    <a:pt x="1176" y="1799"/>
                    <a:pt x="1177" y="1799"/>
                  </a:cubicBezTo>
                  <a:cubicBezTo>
                    <a:pt x="1183" y="1797"/>
                    <a:pt x="1186" y="1795"/>
                    <a:pt x="1190" y="1790"/>
                  </a:cubicBezTo>
                  <a:cubicBezTo>
                    <a:pt x="1215" y="1777"/>
                    <a:pt x="1245" y="1763"/>
                    <a:pt x="1272" y="1747"/>
                  </a:cubicBezTo>
                  <a:lnTo>
                    <a:pt x="1272" y="1747"/>
                  </a:lnTo>
                  <a:cubicBezTo>
                    <a:pt x="1268" y="1750"/>
                    <a:pt x="1264" y="1751"/>
                    <a:pt x="1262" y="1753"/>
                  </a:cubicBezTo>
                  <a:cubicBezTo>
                    <a:pt x="1612" y="1560"/>
                    <a:pt x="1967" y="1370"/>
                    <a:pt x="2315" y="1174"/>
                  </a:cubicBezTo>
                  <a:lnTo>
                    <a:pt x="2315" y="1174"/>
                  </a:lnTo>
                  <a:lnTo>
                    <a:pt x="2311" y="1177"/>
                  </a:lnTo>
                  <a:cubicBezTo>
                    <a:pt x="2588" y="1027"/>
                    <a:pt x="2872" y="875"/>
                    <a:pt x="3162" y="743"/>
                  </a:cubicBezTo>
                  <a:lnTo>
                    <a:pt x="3160" y="743"/>
                  </a:lnTo>
                  <a:cubicBezTo>
                    <a:pt x="3164" y="742"/>
                    <a:pt x="3166" y="740"/>
                    <a:pt x="3170" y="739"/>
                  </a:cubicBezTo>
                  <a:cubicBezTo>
                    <a:pt x="3174" y="738"/>
                    <a:pt x="3174" y="738"/>
                    <a:pt x="3176" y="736"/>
                  </a:cubicBezTo>
                  <a:cubicBezTo>
                    <a:pt x="3328" y="680"/>
                    <a:pt x="3484" y="628"/>
                    <a:pt x="3645" y="586"/>
                  </a:cubicBezTo>
                  <a:cubicBezTo>
                    <a:pt x="3810" y="546"/>
                    <a:pt x="3979" y="516"/>
                    <a:pt x="4149" y="496"/>
                  </a:cubicBezTo>
                  <a:cubicBezTo>
                    <a:pt x="4299" y="485"/>
                    <a:pt x="4449" y="477"/>
                    <a:pt x="4598" y="477"/>
                  </a:cubicBezTo>
                  <a:close/>
                  <a:moveTo>
                    <a:pt x="4563" y="1"/>
                  </a:moveTo>
                  <a:cubicBezTo>
                    <a:pt x="4527" y="1"/>
                    <a:pt x="4491" y="1"/>
                    <a:pt x="4456" y="3"/>
                  </a:cubicBezTo>
                  <a:cubicBezTo>
                    <a:pt x="3993" y="22"/>
                    <a:pt x="3531" y="90"/>
                    <a:pt x="3098" y="259"/>
                  </a:cubicBezTo>
                  <a:cubicBezTo>
                    <a:pt x="2877" y="346"/>
                    <a:pt x="2666" y="454"/>
                    <a:pt x="2454" y="563"/>
                  </a:cubicBezTo>
                  <a:cubicBezTo>
                    <a:pt x="2262" y="665"/>
                    <a:pt x="2072" y="770"/>
                    <a:pt x="1880" y="877"/>
                  </a:cubicBezTo>
                  <a:lnTo>
                    <a:pt x="1885" y="874"/>
                  </a:lnTo>
                  <a:lnTo>
                    <a:pt x="1885" y="874"/>
                  </a:lnTo>
                  <a:cubicBezTo>
                    <a:pt x="1595" y="1035"/>
                    <a:pt x="1304" y="1191"/>
                    <a:pt x="1015" y="1350"/>
                  </a:cubicBezTo>
                  <a:cubicBezTo>
                    <a:pt x="1020" y="1347"/>
                    <a:pt x="1025" y="1344"/>
                    <a:pt x="1031" y="1341"/>
                  </a:cubicBezTo>
                  <a:lnTo>
                    <a:pt x="1031" y="1341"/>
                  </a:lnTo>
                  <a:cubicBezTo>
                    <a:pt x="988" y="1360"/>
                    <a:pt x="948" y="1382"/>
                    <a:pt x="909" y="1406"/>
                  </a:cubicBezTo>
                  <a:cubicBezTo>
                    <a:pt x="893" y="1414"/>
                    <a:pt x="880" y="1424"/>
                    <a:pt x="864" y="1432"/>
                  </a:cubicBezTo>
                  <a:cubicBezTo>
                    <a:pt x="861" y="1435"/>
                    <a:pt x="857" y="1437"/>
                    <a:pt x="853" y="1439"/>
                  </a:cubicBezTo>
                  <a:cubicBezTo>
                    <a:pt x="805" y="1465"/>
                    <a:pt x="754" y="1493"/>
                    <a:pt x="702" y="1519"/>
                  </a:cubicBezTo>
                  <a:cubicBezTo>
                    <a:pt x="569" y="1627"/>
                    <a:pt x="424" y="1723"/>
                    <a:pt x="280" y="1817"/>
                  </a:cubicBezTo>
                  <a:cubicBezTo>
                    <a:pt x="186" y="1877"/>
                    <a:pt x="93" y="1938"/>
                    <a:pt x="0" y="2000"/>
                  </a:cubicBezTo>
                  <a:cubicBezTo>
                    <a:pt x="203" y="2135"/>
                    <a:pt x="401" y="2273"/>
                    <a:pt x="604" y="2408"/>
                  </a:cubicBezTo>
                  <a:cubicBezTo>
                    <a:pt x="744" y="2501"/>
                    <a:pt x="884" y="2597"/>
                    <a:pt x="1023" y="2690"/>
                  </a:cubicBezTo>
                  <a:cubicBezTo>
                    <a:pt x="1032" y="2696"/>
                    <a:pt x="1039" y="2700"/>
                    <a:pt x="1047" y="2708"/>
                  </a:cubicBezTo>
                  <a:cubicBezTo>
                    <a:pt x="1060" y="2714"/>
                    <a:pt x="1071" y="2721"/>
                    <a:pt x="1083" y="2728"/>
                  </a:cubicBezTo>
                  <a:cubicBezTo>
                    <a:pt x="1118" y="2751"/>
                    <a:pt x="1159" y="2770"/>
                    <a:pt x="1194" y="2790"/>
                  </a:cubicBezTo>
                  <a:cubicBezTo>
                    <a:pt x="1251" y="2822"/>
                    <a:pt x="1307" y="2856"/>
                    <a:pt x="1366" y="2887"/>
                  </a:cubicBezTo>
                  <a:cubicBezTo>
                    <a:pt x="1553" y="2991"/>
                    <a:pt x="1748" y="3079"/>
                    <a:pt x="1951" y="3150"/>
                  </a:cubicBezTo>
                  <a:cubicBezTo>
                    <a:pt x="2171" y="3226"/>
                    <a:pt x="2398" y="3278"/>
                    <a:pt x="2625" y="3319"/>
                  </a:cubicBezTo>
                  <a:lnTo>
                    <a:pt x="2987" y="3381"/>
                  </a:lnTo>
                  <a:cubicBezTo>
                    <a:pt x="3093" y="3399"/>
                    <a:pt x="3199" y="3416"/>
                    <a:pt x="3307" y="3427"/>
                  </a:cubicBezTo>
                  <a:cubicBezTo>
                    <a:pt x="3412" y="3439"/>
                    <a:pt x="3517" y="3445"/>
                    <a:pt x="3622" y="3445"/>
                  </a:cubicBezTo>
                  <a:cubicBezTo>
                    <a:pt x="3630" y="3445"/>
                    <a:pt x="3639" y="3445"/>
                    <a:pt x="3647" y="3445"/>
                  </a:cubicBezTo>
                  <a:cubicBezTo>
                    <a:pt x="3761" y="3443"/>
                    <a:pt x="3873" y="3433"/>
                    <a:pt x="3988" y="3422"/>
                  </a:cubicBezTo>
                  <a:cubicBezTo>
                    <a:pt x="4106" y="3409"/>
                    <a:pt x="4225" y="3393"/>
                    <a:pt x="4343" y="3372"/>
                  </a:cubicBezTo>
                  <a:cubicBezTo>
                    <a:pt x="4455" y="3352"/>
                    <a:pt x="4568" y="3334"/>
                    <a:pt x="4676" y="3306"/>
                  </a:cubicBezTo>
                  <a:cubicBezTo>
                    <a:pt x="4971" y="3227"/>
                    <a:pt x="5246" y="3089"/>
                    <a:pt x="5485" y="2898"/>
                  </a:cubicBezTo>
                  <a:cubicBezTo>
                    <a:pt x="5583" y="2819"/>
                    <a:pt x="5676" y="2732"/>
                    <a:pt x="5763" y="2640"/>
                  </a:cubicBezTo>
                  <a:cubicBezTo>
                    <a:pt x="5842" y="2559"/>
                    <a:pt x="5921" y="2473"/>
                    <a:pt x="5985" y="2379"/>
                  </a:cubicBezTo>
                  <a:cubicBezTo>
                    <a:pt x="6073" y="2250"/>
                    <a:pt x="6141" y="2107"/>
                    <a:pt x="6184" y="1957"/>
                  </a:cubicBezTo>
                  <a:cubicBezTo>
                    <a:pt x="6211" y="1852"/>
                    <a:pt x="6230" y="1745"/>
                    <a:pt x="6243" y="1637"/>
                  </a:cubicBezTo>
                  <a:cubicBezTo>
                    <a:pt x="6256" y="1533"/>
                    <a:pt x="6259" y="1427"/>
                    <a:pt x="6250" y="1323"/>
                  </a:cubicBezTo>
                  <a:cubicBezTo>
                    <a:pt x="6239" y="1159"/>
                    <a:pt x="6181" y="1001"/>
                    <a:pt x="6098" y="859"/>
                  </a:cubicBezTo>
                  <a:cubicBezTo>
                    <a:pt x="5997" y="687"/>
                    <a:pt x="5868" y="517"/>
                    <a:pt x="5714" y="388"/>
                  </a:cubicBezTo>
                  <a:cubicBezTo>
                    <a:pt x="5631" y="319"/>
                    <a:pt x="5542" y="253"/>
                    <a:pt x="5445" y="206"/>
                  </a:cubicBezTo>
                  <a:cubicBezTo>
                    <a:pt x="5340" y="155"/>
                    <a:pt x="5232" y="112"/>
                    <a:pt x="5121" y="78"/>
                  </a:cubicBezTo>
                  <a:cubicBezTo>
                    <a:pt x="4940" y="23"/>
                    <a:pt x="4752" y="1"/>
                    <a:pt x="4563"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6" name="Google Shape;3756;p42"/>
          <p:cNvGrpSpPr/>
          <p:nvPr/>
        </p:nvGrpSpPr>
        <p:grpSpPr>
          <a:xfrm>
            <a:off x="8243925" y="501663"/>
            <a:ext cx="948025" cy="386125"/>
            <a:chOff x="3841325" y="1270500"/>
            <a:chExt cx="948025" cy="386125"/>
          </a:xfrm>
        </p:grpSpPr>
        <p:sp>
          <p:nvSpPr>
            <p:cNvPr id="3757" name="Google Shape;3757;p42"/>
            <p:cNvSpPr/>
            <p:nvPr/>
          </p:nvSpPr>
          <p:spPr>
            <a:xfrm>
              <a:off x="4067100" y="1356100"/>
              <a:ext cx="611600" cy="217475"/>
            </a:xfrm>
            <a:custGeom>
              <a:avLst/>
              <a:gdLst/>
              <a:ahLst/>
              <a:cxnLst/>
              <a:rect l="l" t="t" r="r" b="b"/>
              <a:pathLst>
                <a:path w="24464" h="8699" extrusionOk="0">
                  <a:moveTo>
                    <a:pt x="10351" y="1078"/>
                  </a:moveTo>
                  <a:lnTo>
                    <a:pt x="10334" y="1084"/>
                  </a:lnTo>
                  <a:cubicBezTo>
                    <a:pt x="10327" y="1086"/>
                    <a:pt x="10320" y="1088"/>
                    <a:pt x="10314" y="1090"/>
                  </a:cubicBezTo>
                  <a:cubicBezTo>
                    <a:pt x="10308" y="1088"/>
                    <a:pt x="10304" y="1084"/>
                    <a:pt x="10298" y="1082"/>
                  </a:cubicBezTo>
                  <a:lnTo>
                    <a:pt x="10351" y="1078"/>
                  </a:lnTo>
                  <a:close/>
                  <a:moveTo>
                    <a:pt x="3576" y="1505"/>
                  </a:moveTo>
                  <a:lnTo>
                    <a:pt x="3342" y="1561"/>
                  </a:lnTo>
                  <a:cubicBezTo>
                    <a:pt x="3340" y="1555"/>
                    <a:pt x="3335" y="1549"/>
                    <a:pt x="3331" y="1543"/>
                  </a:cubicBezTo>
                  <a:cubicBezTo>
                    <a:pt x="3413" y="1529"/>
                    <a:pt x="3495" y="1518"/>
                    <a:pt x="3576" y="1505"/>
                  </a:cubicBezTo>
                  <a:close/>
                  <a:moveTo>
                    <a:pt x="9175" y="2369"/>
                  </a:moveTo>
                  <a:lnTo>
                    <a:pt x="9175" y="2369"/>
                  </a:lnTo>
                  <a:cubicBezTo>
                    <a:pt x="9175" y="2370"/>
                    <a:pt x="9174" y="2370"/>
                    <a:pt x="9174" y="2370"/>
                  </a:cubicBezTo>
                  <a:lnTo>
                    <a:pt x="9175" y="2370"/>
                  </a:lnTo>
                  <a:cubicBezTo>
                    <a:pt x="9175" y="2370"/>
                    <a:pt x="9175" y="2369"/>
                    <a:pt x="9175" y="2369"/>
                  </a:cubicBezTo>
                  <a:close/>
                  <a:moveTo>
                    <a:pt x="9193" y="2360"/>
                  </a:moveTo>
                  <a:cubicBezTo>
                    <a:pt x="9193" y="2364"/>
                    <a:pt x="9193" y="2369"/>
                    <a:pt x="9194" y="2373"/>
                  </a:cubicBezTo>
                  <a:cubicBezTo>
                    <a:pt x="9186" y="2373"/>
                    <a:pt x="9177" y="2371"/>
                    <a:pt x="9169" y="2371"/>
                  </a:cubicBezTo>
                  <a:cubicBezTo>
                    <a:pt x="9171" y="2371"/>
                    <a:pt x="9172" y="2369"/>
                    <a:pt x="9174" y="2369"/>
                  </a:cubicBezTo>
                  <a:cubicBezTo>
                    <a:pt x="9174" y="2369"/>
                    <a:pt x="9175" y="2369"/>
                    <a:pt x="9175" y="2369"/>
                  </a:cubicBezTo>
                  <a:lnTo>
                    <a:pt x="9175" y="2369"/>
                  </a:lnTo>
                  <a:cubicBezTo>
                    <a:pt x="9182" y="2366"/>
                    <a:pt x="9188" y="2363"/>
                    <a:pt x="9193" y="2360"/>
                  </a:cubicBezTo>
                  <a:close/>
                  <a:moveTo>
                    <a:pt x="8758" y="5256"/>
                  </a:moveTo>
                  <a:lnTo>
                    <a:pt x="8758" y="5256"/>
                  </a:lnTo>
                  <a:cubicBezTo>
                    <a:pt x="8758" y="5256"/>
                    <a:pt x="8758" y="5256"/>
                    <a:pt x="8758" y="5256"/>
                  </a:cubicBezTo>
                  <a:lnTo>
                    <a:pt x="8758" y="5256"/>
                  </a:lnTo>
                  <a:cubicBezTo>
                    <a:pt x="8758" y="5256"/>
                    <a:pt x="8758" y="5256"/>
                    <a:pt x="8758" y="5256"/>
                  </a:cubicBezTo>
                  <a:close/>
                  <a:moveTo>
                    <a:pt x="7988" y="2832"/>
                  </a:moveTo>
                  <a:cubicBezTo>
                    <a:pt x="8036" y="2848"/>
                    <a:pt x="8085" y="2864"/>
                    <a:pt x="8133" y="2880"/>
                  </a:cubicBezTo>
                  <a:cubicBezTo>
                    <a:pt x="8288" y="2932"/>
                    <a:pt x="8442" y="2985"/>
                    <a:pt x="8594" y="3043"/>
                  </a:cubicBezTo>
                  <a:cubicBezTo>
                    <a:pt x="8723" y="3091"/>
                    <a:pt x="8854" y="3140"/>
                    <a:pt x="8983" y="3190"/>
                  </a:cubicBezTo>
                  <a:cubicBezTo>
                    <a:pt x="9002" y="3211"/>
                    <a:pt x="9020" y="3231"/>
                    <a:pt x="9039" y="3250"/>
                  </a:cubicBezTo>
                  <a:cubicBezTo>
                    <a:pt x="9043" y="3289"/>
                    <a:pt x="9050" y="3328"/>
                    <a:pt x="9059" y="3367"/>
                  </a:cubicBezTo>
                  <a:cubicBezTo>
                    <a:pt x="9091" y="3503"/>
                    <a:pt x="9131" y="3635"/>
                    <a:pt x="9173" y="3767"/>
                  </a:cubicBezTo>
                  <a:cubicBezTo>
                    <a:pt x="9153" y="3807"/>
                    <a:pt x="9141" y="3850"/>
                    <a:pt x="9139" y="3894"/>
                  </a:cubicBezTo>
                  <a:cubicBezTo>
                    <a:pt x="9134" y="3984"/>
                    <a:pt x="9151" y="4079"/>
                    <a:pt x="9169" y="4167"/>
                  </a:cubicBezTo>
                  <a:cubicBezTo>
                    <a:pt x="9166" y="4214"/>
                    <a:pt x="9162" y="4263"/>
                    <a:pt x="9155" y="4310"/>
                  </a:cubicBezTo>
                  <a:cubicBezTo>
                    <a:pt x="9139" y="4411"/>
                    <a:pt x="9118" y="4510"/>
                    <a:pt x="9092" y="4607"/>
                  </a:cubicBezTo>
                  <a:cubicBezTo>
                    <a:pt x="9061" y="4707"/>
                    <a:pt x="9026" y="4804"/>
                    <a:pt x="8986" y="4900"/>
                  </a:cubicBezTo>
                  <a:cubicBezTo>
                    <a:pt x="8986" y="4896"/>
                    <a:pt x="8988" y="4893"/>
                    <a:pt x="8990" y="4887"/>
                  </a:cubicBezTo>
                  <a:lnTo>
                    <a:pt x="8990" y="4887"/>
                  </a:lnTo>
                  <a:cubicBezTo>
                    <a:pt x="8942" y="4992"/>
                    <a:pt x="8887" y="5094"/>
                    <a:pt x="8836" y="5196"/>
                  </a:cubicBezTo>
                  <a:cubicBezTo>
                    <a:pt x="8814" y="5213"/>
                    <a:pt x="8794" y="5231"/>
                    <a:pt x="8772" y="5248"/>
                  </a:cubicBezTo>
                  <a:cubicBezTo>
                    <a:pt x="8772" y="5247"/>
                    <a:pt x="8773" y="5246"/>
                    <a:pt x="8774" y="5246"/>
                  </a:cubicBezTo>
                  <a:lnTo>
                    <a:pt x="8774" y="5246"/>
                  </a:lnTo>
                  <a:cubicBezTo>
                    <a:pt x="8772" y="5246"/>
                    <a:pt x="8772" y="5248"/>
                    <a:pt x="8770" y="5248"/>
                  </a:cubicBezTo>
                  <a:cubicBezTo>
                    <a:pt x="8764" y="5252"/>
                    <a:pt x="8756" y="5259"/>
                    <a:pt x="8750" y="5265"/>
                  </a:cubicBezTo>
                  <a:cubicBezTo>
                    <a:pt x="8752" y="5262"/>
                    <a:pt x="8755" y="5259"/>
                    <a:pt x="8758" y="5256"/>
                  </a:cubicBezTo>
                  <a:lnTo>
                    <a:pt x="8758" y="5256"/>
                  </a:lnTo>
                  <a:cubicBezTo>
                    <a:pt x="8677" y="5311"/>
                    <a:pt x="8592" y="5365"/>
                    <a:pt x="8508" y="5416"/>
                  </a:cubicBezTo>
                  <a:cubicBezTo>
                    <a:pt x="8496" y="5416"/>
                    <a:pt x="8485" y="5419"/>
                    <a:pt x="8474" y="5424"/>
                  </a:cubicBezTo>
                  <a:cubicBezTo>
                    <a:pt x="8330" y="5472"/>
                    <a:pt x="8195" y="5546"/>
                    <a:pt x="8059" y="5614"/>
                  </a:cubicBezTo>
                  <a:lnTo>
                    <a:pt x="8041" y="5624"/>
                  </a:lnTo>
                  <a:cubicBezTo>
                    <a:pt x="7980" y="5643"/>
                    <a:pt x="7918" y="5659"/>
                    <a:pt x="7857" y="5675"/>
                  </a:cubicBezTo>
                  <a:lnTo>
                    <a:pt x="7875" y="5671"/>
                  </a:lnTo>
                  <a:lnTo>
                    <a:pt x="7875" y="5671"/>
                  </a:lnTo>
                  <a:cubicBezTo>
                    <a:pt x="7788" y="5692"/>
                    <a:pt x="7701" y="5715"/>
                    <a:pt x="7614" y="5734"/>
                  </a:cubicBezTo>
                  <a:cubicBezTo>
                    <a:pt x="7520" y="5706"/>
                    <a:pt x="7416" y="5703"/>
                    <a:pt x="7320" y="5690"/>
                  </a:cubicBezTo>
                  <a:cubicBezTo>
                    <a:pt x="7236" y="5679"/>
                    <a:pt x="7151" y="5667"/>
                    <a:pt x="7065" y="5659"/>
                  </a:cubicBezTo>
                  <a:cubicBezTo>
                    <a:pt x="6978" y="5650"/>
                    <a:pt x="6896" y="5638"/>
                    <a:pt x="6810" y="5635"/>
                  </a:cubicBezTo>
                  <a:lnTo>
                    <a:pt x="6504" y="5623"/>
                  </a:lnTo>
                  <a:cubicBezTo>
                    <a:pt x="6489" y="5622"/>
                    <a:pt x="6473" y="5622"/>
                    <a:pt x="6457" y="5622"/>
                  </a:cubicBezTo>
                  <a:cubicBezTo>
                    <a:pt x="6362" y="5622"/>
                    <a:pt x="6265" y="5629"/>
                    <a:pt x="6169" y="5631"/>
                  </a:cubicBezTo>
                  <a:cubicBezTo>
                    <a:pt x="6087" y="5634"/>
                    <a:pt x="6008" y="5640"/>
                    <a:pt x="5928" y="5647"/>
                  </a:cubicBezTo>
                  <a:cubicBezTo>
                    <a:pt x="5898" y="5638"/>
                    <a:pt x="5867" y="5628"/>
                    <a:pt x="5839" y="5619"/>
                  </a:cubicBezTo>
                  <a:cubicBezTo>
                    <a:pt x="5692" y="5574"/>
                    <a:pt x="5544" y="5532"/>
                    <a:pt x="5398" y="5490"/>
                  </a:cubicBezTo>
                  <a:cubicBezTo>
                    <a:pt x="5228" y="5440"/>
                    <a:pt x="5057" y="5394"/>
                    <a:pt x="4889" y="5348"/>
                  </a:cubicBezTo>
                  <a:cubicBezTo>
                    <a:pt x="4849" y="5295"/>
                    <a:pt x="4788" y="5262"/>
                    <a:pt x="4722" y="5255"/>
                  </a:cubicBezTo>
                  <a:cubicBezTo>
                    <a:pt x="4714" y="5254"/>
                    <a:pt x="4707" y="5254"/>
                    <a:pt x="4699" y="5254"/>
                  </a:cubicBezTo>
                  <a:cubicBezTo>
                    <a:pt x="4676" y="5254"/>
                    <a:pt x="4652" y="5258"/>
                    <a:pt x="4630" y="5265"/>
                  </a:cubicBezTo>
                  <a:cubicBezTo>
                    <a:pt x="4622" y="5266"/>
                    <a:pt x="4616" y="5269"/>
                    <a:pt x="4610" y="5271"/>
                  </a:cubicBezTo>
                  <a:cubicBezTo>
                    <a:pt x="4585" y="5265"/>
                    <a:pt x="4561" y="5256"/>
                    <a:pt x="4536" y="5251"/>
                  </a:cubicBezTo>
                  <a:cubicBezTo>
                    <a:pt x="4533" y="5251"/>
                    <a:pt x="4528" y="5248"/>
                    <a:pt x="4523" y="5248"/>
                  </a:cubicBezTo>
                  <a:cubicBezTo>
                    <a:pt x="4508" y="5215"/>
                    <a:pt x="4488" y="5186"/>
                    <a:pt x="4463" y="5160"/>
                  </a:cubicBezTo>
                  <a:cubicBezTo>
                    <a:pt x="4384" y="5075"/>
                    <a:pt x="4301" y="4994"/>
                    <a:pt x="4212" y="4919"/>
                  </a:cubicBezTo>
                  <a:cubicBezTo>
                    <a:pt x="4114" y="4836"/>
                    <a:pt x="4015" y="4756"/>
                    <a:pt x="3912" y="4677"/>
                  </a:cubicBezTo>
                  <a:cubicBezTo>
                    <a:pt x="3824" y="4611"/>
                    <a:pt x="3738" y="4545"/>
                    <a:pt x="3651" y="4481"/>
                  </a:cubicBezTo>
                  <a:cubicBezTo>
                    <a:pt x="3613" y="4451"/>
                    <a:pt x="3575" y="4421"/>
                    <a:pt x="3535" y="4394"/>
                  </a:cubicBezTo>
                  <a:cubicBezTo>
                    <a:pt x="3584" y="4368"/>
                    <a:pt x="3631" y="4343"/>
                    <a:pt x="3680" y="4318"/>
                  </a:cubicBezTo>
                  <a:cubicBezTo>
                    <a:pt x="3837" y="4236"/>
                    <a:pt x="3990" y="4147"/>
                    <a:pt x="4144" y="4058"/>
                  </a:cubicBezTo>
                  <a:cubicBezTo>
                    <a:pt x="4313" y="3962"/>
                    <a:pt x="4479" y="3865"/>
                    <a:pt x="4646" y="3763"/>
                  </a:cubicBezTo>
                  <a:cubicBezTo>
                    <a:pt x="4725" y="3717"/>
                    <a:pt x="4804" y="3668"/>
                    <a:pt x="4881" y="3621"/>
                  </a:cubicBezTo>
                  <a:cubicBezTo>
                    <a:pt x="4986" y="3557"/>
                    <a:pt x="5094" y="3496"/>
                    <a:pt x="5194" y="3425"/>
                  </a:cubicBezTo>
                  <a:cubicBezTo>
                    <a:pt x="5223" y="3404"/>
                    <a:pt x="5250" y="3382"/>
                    <a:pt x="5278" y="3359"/>
                  </a:cubicBezTo>
                  <a:lnTo>
                    <a:pt x="5320" y="3336"/>
                  </a:lnTo>
                  <a:lnTo>
                    <a:pt x="5313" y="3340"/>
                  </a:lnTo>
                  <a:cubicBezTo>
                    <a:pt x="5434" y="3276"/>
                    <a:pt x="5553" y="3211"/>
                    <a:pt x="5672" y="3148"/>
                  </a:cubicBezTo>
                  <a:cubicBezTo>
                    <a:pt x="5734" y="3143"/>
                    <a:pt x="5797" y="3132"/>
                    <a:pt x="5857" y="3124"/>
                  </a:cubicBezTo>
                  <a:cubicBezTo>
                    <a:pt x="5936" y="3110"/>
                    <a:pt x="6014" y="3097"/>
                    <a:pt x="6091" y="3083"/>
                  </a:cubicBezTo>
                  <a:cubicBezTo>
                    <a:pt x="6258" y="3053"/>
                    <a:pt x="6425" y="3024"/>
                    <a:pt x="6593" y="2994"/>
                  </a:cubicBezTo>
                  <a:cubicBezTo>
                    <a:pt x="6793" y="2960"/>
                    <a:pt x="6994" y="2911"/>
                    <a:pt x="7195" y="2868"/>
                  </a:cubicBezTo>
                  <a:cubicBezTo>
                    <a:pt x="7315" y="2861"/>
                    <a:pt x="7432" y="2853"/>
                    <a:pt x="7554" y="2850"/>
                  </a:cubicBezTo>
                  <a:cubicBezTo>
                    <a:pt x="7697" y="2846"/>
                    <a:pt x="7844" y="2837"/>
                    <a:pt x="7988" y="2832"/>
                  </a:cubicBezTo>
                  <a:close/>
                  <a:moveTo>
                    <a:pt x="11421" y="7338"/>
                  </a:moveTo>
                  <a:lnTo>
                    <a:pt x="11421" y="7338"/>
                  </a:lnTo>
                  <a:cubicBezTo>
                    <a:pt x="11330" y="7365"/>
                    <a:pt x="11238" y="7388"/>
                    <a:pt x="11149" y="7414"/>
                  </a:cubicBezTo>
                  <a:cubicBezTo>
                    <a:pt x="11147" y="7409"/>
                    <a:pt x="11142" y="7405"/>
                    <a:pt x="11139" y="7401"/>
                  </a:cubicBezTo>
                  <a:cubicBezTo>
                    <a:pt x="11232" y="7380"/>
                    <a:pt x="11327" y="7359"/>
                    <a:pt x="11421" y="7338"/>
                  </a:cubicBezTo>
                  <a:close/>
                  <a:moveTo>
                    <a:pt x="8205" y="0"/>
                  </a:moveTo>
                  <a:cubicBezTo>
                    <a:pt x="8123" y="0"/>
                    <a:pt x="8040" y="6"/>
                    <a:pt x="7957" y="8"/>
                  </a:cubicBezTo>
                  <a:cubicBezTo>
                    <a:pt x="7775" y="14"/>
                    <a:pt x="7595" y="19"/>
                    <a:pt x="7413" y="27"/>
                  </a:cubicBezTo>
                  <a:cubicBezTo>
                    <a:pt x="7044" y="37"/>
                    <a:pt x="6676" y="54"/>
                    <a:pt x="6308" y="72"/>
                  </a:cubicBezTo>
                  <a:cubicBezTo>
                    <a:pt x="6196" y="74"/>
                    <a:pt x="6084" y="75"/>
                    <a:pt x="5974" y="80"/>
                  </a:cubicBezTo>
                  <a:cubicBezTo>
                    <a:pt x="5360" y="101"/>
                    <a:pt x="4743" y="113"/>
                    <a:pt x="4129" y="153"/>
                  </a:cubicBezTo>
                  <a:cubicBezTo>
                    <a:pt x="4055" y="159"/>
                    <a:pt x="3987" y="198"/>
                    <a:pt x="3944" y="259"/>
                  </a:cubicBezTo>
                  <a:lnTo>
                    <a:pt x="3905" y="260"/>
                  </a:lnTo>
                  <a:cubicBezTo>
                    <a:pt x="3604" y="273"/>
                    <a:pt x="3303" y="286"/>
                    <a:pt x="3002" y="303"/>
                  </a:cubicBezTo>
                  <a:cubicBezTo>
                    <a:pt x="2717" y="319"/>
                    <a:pt x="2433" y="340"/>
                    <a:pt x="2148" y="361"/>
                  </a:cubicBezTo>
                  <a:cubicBezTo>
                    <a:pt x="2077" y="361"/>
                    <a:pt x="2007" y="368"/>
                    <a:pt x="1938" y="374"/>
                  </a:cubicBezTo>
                  <a:cubicBezTo>
                    <a:pt x="1838" y="382"/>
                    <a:pt x="1741" y="389"/>
                    <a:pt x="1644" y="396"/>
                  </a:cubicBezTo>
                  <a:cubicBezTo>
                    <a:pt x="1512" y="406"/>
                    <a:pt x="1382" y="412"/>
                    <a:pt x="1251" y="433"/>
                  </a:cubicBezTo>
                  <a:cubicBezTo>
                    <a:pt x="1207" y="441"/>
                    <a:pt x="1166" y="461"/>
                    <a:pt x="1133" y="492"/>
                  </a:cubicBezTo>
                  <a:cubicBezTo>
                    <a:pt x="1120" y="493"/>
                    <a:pt x="1108" y="494"/>
                    <a:pt x="1095" y="498"/>
                  </a:cubicBezTo>
                  <a:cubicBezTo>
                    <a:pt x="1031" y="508"/>
                    <a:pt x="968" y="521"/>
                    <a:pt x="905" y="534"/>
                  </a:cubicBezTo>
                  <a:cubicBezTo>
                    <a:pt x="772" y="543"/>
                    <a:pt x="641" y="552"/>
                    <a:pt x="508" y="559"/>
                  </a:cubicBezTo>
                  <a:cubicBezTo>
                    <a:pt x="379" y="567"/>
                    <a:pt x="280" y="677"/>
                    <a:pt x="284" y="807"/>
                  </a:cubicBezTo>
                  <a:cubicBezTo>
                    <a:pt x="286" y="876"/>
                    <a:pt x="320" y="940"/>
                    <a:pt x="375" y="981"/>
                  </a:cubicBezTo>
                  <a:cubicBezTo>
                    <a:pt x="386" y="1016"/>
                    <a:pt x="403" y="1048"/>
                    <a:pt x="426" y="1075"/>
                  </a:cubicBezTo>
                  <a:cubicBezTo>
                    <a:pt x="426" y="1077"/>
                    <a:pt x="427" y="1079"/>
                    <a:pt x="429" y="1079"/>
                  </a:cubicBezTo>
                  <a:cubicBezTo>
                    <a:pt x="430" y="1087"/>
                    <a:pt x="431" y="1094"/>
                    <a:pt x="433" y="1101"/>
                  </a:cubicBezTo>
                  <a:cubicBezTo>
                    <a:pt x="442" y="1156"/>
                    <a:pt x="472" y="1208"/>
                    <a:pt x="518" y="1242"/>
                  </a:cubicBezTo>
                  <a:cubicBezTo>
                    <a:pt x="449" y="1295"/>
                    <a:pt x="415" y="1381"/>
                    <a:pt x="431" y="1467"/>
                  </a:cubicBezTo>
                  <a:cubicBezTo>
                    <a:pt x="451" y="1587"/>
                    <a:pt x="558" y="1661"/>
                    <a:pt x="674" y="1663"/>
                  </a:cubicBezTo>
                  <a:cubicBezTo>
                    <a:pt x="679" y="1663"/>
                    <a:pt x="683" y="1663"/>
                    <a:pt x="688" y="1663"/>
                  </a:cubicBezTo>
                  <a:cubicBezTo>
                    <a:pt x="690" y="1663"/>
                    <a:pt x="693" y="1663"/>
                    <a:pt x="695" y="1663"/>
                  </a:cubicBezTo>
                  <a:cubicBezTo>
                    <a:pt x="777" y="1711"/>
                    <a:pt x="821" y="1807"/>
                    <a:pt x="801" y="1901"/>
                  </a:cubicBezTo>
                  <a:cubicBezTo>
                    <a:pt x="811" y="1926"/>
                    <a:pt x="827" y="1949"/>
                    <a:pt x="848" y="1968"/>
                  </a:cubicBezTo>
                  <a:cubicBezTo>
                    <a:pt x="841" y="1997"/>
                    <a:pt x="841" y="2025"/>
                    <a:pt x="847" y="2054"/>
                  </a:cubicBezTo>
                  <a:cubicBezTo>
                    <a:pt x="862" y="2130"/>
                    <a:pt x="911" y="2194"/>
                    <a:pt x="981" y="2229"/>
                  </a:cubicBezTo>
                  <a:cubicBezTo>
                    <a:pt x="982" y="2237"/>
                    <a:pt x="983" y="2244"/>
                    <a:pt x="984" y="2251"/>
                  </a:cubicBezTo>
                  <a:cubicBezTo>
                    <a:pt x="985" y="2264"/>
                    <a:pt x="989" y="2276"/>
                    <a:pt x="994" y="2287"/>
                  </a:cubicBezTo>
                  <a:cubicBezTo>
                    <a:pt x="888" y="2328"/>
                    <a:pt x="826" y="2438"/>
                    <a:pt x="846" y="2550"/>
                  </a:cubicBezTo>
                  <a:cubicBezTo>
                    <a:pt x="855" y="2604"/>
                    <a:pt x="883" y="2653"/>
                    <a:pt x="924" y="2689"/>
                  </a:cubicBezTo>
                  <a:cubicBezTo>
                    <a:pt x="880" y="2742"/>
                    <a:pt x="861" y="2813"/>
                    <a:pt x="871" y="2883"/>
                  </a:cubicBezTo>
                  <a:cubicBezTo>
                    <a:pt x="889" y="2988"/>
                    <a:pt x="977" y="3062"/>
                    <a:pt x="1081" y="3077"/>
                  </a:cubicBezTo>
                  <a:cubicBezTo>
                    <a:pt x="1079" y="3145"/>
                    <a:pt x="1104" y="3209"/>
                    <a:pt x="1150" y="3258"/>
                  </a:cubicBezTo>
                  <a:cubicBezTo>
                    <a:pt x="1119" y="3295"/>
                    <a:pt x="1097" y="3337"/>
                    <a:pt x="1082" y="3382"/>
                  </a:cubicBezTo>
                  <a:cubicBezTo>
                    <a:pt x="1061" y="3447"/>
                    <a:pt x="1047" y="3512"/>
                    <a:pt x="1039" y="3580"/>
                  </a:cubicBezTo>
                  <a:cubicBezTo>
                    <a:pt x="1033" y="3637"/>
                    <a:pt x="1038" y="3695"/>
                    <a:pt x="1052" y="3750"/>
                  </a:cubicBezTo>
                  <a:cubicBezTo>
                    <a:pt x="1049" y="3761"/>
                    <a:pt x="1047" y="3770"/>
                    <a:pt x="1043" y="3781"/>
                  </a:cubicBezTo>
                  <a:cubicBezTo>
                    <a:pt x="1038" y="3801"/>
                    <a:pt x="1034" y="3822"/>
                    <a:pt x="1034" y="3844"/>
                  </a:cubicBezTo>
                  <a:cubicBezTo>
                    <a:pt x="982" y="3897"/>
                    <a:pt x="959" y="3973"/>
                    <a:pt x="972" y="4047"/>
                  </a:cubicBezTo>
                  <a:cubicBezTo>
                    <a:pt x="990" y="4152"/>
                    <a:pt x="1078" y="4236"/>
                    <a:pt x="1183" y="4243"/>
                  </a:cubicBezTo>
                  <a:cubicBezTo>
                    <a:pt x="1164" y="4256"/>
                    <a:pt x="1145" y="4271"/>
                    <a:pt x="1127" y="4287"/>
                  </a:cubicBezTo>
                  <a:cubicBezTo>
                    <a:pt x="1099" y="4314"/>
                    <a:pt x="1074" y="4343"/>
                    <a:pt x="1050" y="4374"/>
                  </a:cubicBezTo>
                  <a:cubicBezTo>
                    <a:pt x="989" y="4448"/>
                    <a:pt x="968" y="4544"/>
                    <a:pt x="1008" y="4633"/>
                  </a:cubicBezTo>
                  <a:cubicBezTo>
                    <a:pt x="1040" y="4703"/>
                    <a:pt x="1105" y="4753"/>
                    <a:pt x="1180" y="4767"/>
                  </a:cubicBezTo>
                  <a:cubicBezTo>
                    <a:pt x="1154" y="4812"/>
                    <a:pt x="1144" y="4864"/>
                    <a:pt x="1150" y="4915"/>
                  </a:cubicBezTo>
                  <a:cubicBezTo>
                    <a:pt x="1122" y="4950"/>
                    <a:pt x="1099" y="4990"/>
                    <a:pt x="1086" y="5033"/>
                  </a:cubicBezTo>
                  <a:cubicBezTo>
                    <a:pt x="1061" y="5100"/>
                    <a:pt x="1055" y="5172"/>
                    <a:pt x="1067" y="5243"/>
                  </a:cubicBezTo>
                  <a:cubicBezTo>
                    <a:pt x="992" y="5345"/>
                    <a:pt x="928" y="5456"/>
                    <a:pt x="877" y="5572"/>
                  </a:cubicBezTo>
                  <a:cubicBezTo>
                    <a:pt x="819" y="5699"/>
                    <a:pt x="776" y="5833"/>
                    <a:pt x="751" y="5971"/>
                  </a:cubicBezTo>
                  <a:cubicBezTo>
                    <a:pt x="739" y="6031"/>
                    <a:pt x="725" y="6095"/>
                    <a:pt x="726" y="6156"/>
                  </a:cubicBezTo>
                  <a:cubicBezTo>
                    <a:pt x="726" y="6202"/>
                    <a:pt x="733" y="6248"/>
                    <a:pt x="747" y="6292"/>
                  </a:cubicBezTo>
                  <a:cubicBezTo>
                    <a:pt x="697" y="6363"/>
                    <a:pt x="647" y="6434"/>
                    <a:pt x="599" y="6504"/>
                  </a:cubicBezTo>
                  <a:cubicBezTo>
                    <a:pt x="465" y="6701"/>
                    <a:pt x="344" y="6907"/>
                    <a:pt x="226" y="7110"/>
                  </a:cubicBezTo>
                  <a:cubicBezTo>
                    <a:pt x="166" y="7200"/>
                    <a:pt x="134" y="7292"/>
                    <a:pt x="176" y="7396"/>
                  </a:cubicBezTo>
                  <a:cubicBezTo>
                    <a:pt x="178" y="7403"/>
                    <a:pt x="180" y="7409"/>
                    <a:pt x="183" y="7415"/>
                  </a:cubicBezTo>
                  <a:cubicBezTo>
                    <a:pt x="160" y="7456"/>
                    <a:pt x="157" y="7502"/>
                    <a:pt x="154" y="7551"/>
                  </a:cubicBezTo>
                  <a:cubicBezTo>
                    <a:pt x="153" y="7576"/>
                    <a:pt x="155" y="7602"/>
                    <a:pt x="162" y="7628"/>
                  </a:cubicBezTo>
                  <a:cubicBezTo>
                    <a:pt x="151" y="7641"/>
                    <a:pt x="143" y="7656"/>
                    <a:pt x="138" y="7673"/>
                  </a:cubicBezTo>
                  <a:cubicBezTo>
                    <a:pt x="127" y="7706"/>
                    <a:pt x="122" y="7742"/>
                    <a:pt x="124" y="7777"/>
                  </a:cubicBezTo>
                  <a:cubicBezTo>
                    <a:pt x="0" y="7899"/>
                    <a:pt x="47" y="8110"/>
                    <a:pt x="211" y="8169"/>
                  </a:cubicBezTo>
                  <a:cubicBezTo>
                    <a:pt x="245" y="8183"/>
                    <a:pt x="280" y="8195"/>
                    <a:pt x="316" y="8204"/>
                  </a:cubicBezTo>
                  <a:cubicBezTo>
                    <a:pt x="352" y="8209"/>
                    <a:pt x="388" y="8213"/>
                    <a:pt x="425" y="8215"/>
                  </a:cubicBezTo>
                  <a:cubicBezTo>
                    <a:pt x="433" y="8215"/>
                    <a:pt x="441" y="8215"/>
                    <a:pt x="450" y="8215"/>
                  </a:cubicBezTo>
                  <a:cubicBezTo>
                    <a:pt x="513" y="8215"/>
                    <a:pt x="579" y="8205"/>
                    <a:pt x="641" y="8198"/>
                  </a:cubicBezTo>
                  <a:cubicBezTo>
                    <a:pt x="691" y="8194"/>
                    <a:pt x="737" y="8186"/>
                    <a:pt x="787" y="8179"/>
                  </a:cubicBezTo>
                  <a:cubicBezTo>
                    <a:pt x="797" y="8181"/>
                    <a:pt x="807" y="8183"/>
                    <a:pt x="817" y="8183"/>
                  </a:cubicBezTo>
                  <a:cubicBezTo>
                    <a:pt x="858" y="8209"/>
                    <a:pt x="900" y="8231"/>
                    <a:pt x="944" y="8247"/>
                  </a:cubicBezTo>
                  <a:cubicBezTo>
                    <a:pt x="1013" y="8270"/>
                    <a:pt x="1085" y="8284"/>
                    <a:pt x="1157" y="8289"/>
                  </a:cubicBezTo>
                  <a:cubicBezTo>
                    <a:pt x="1302" y="8297"/>
                    <a:pt x="1448" y="8306"/>
                    <a:pt x="1595" y="8307"/>
                  </a:cubicBezTo>
                  <a:cubicBezTo>
                    <a:pt x="1646" y="8313"/>
                    <a:pt x="1698" y="8322"/>
                    <a:pt x="1749" y="8329"/>
                  </a:cubicBezTo>
                  <a:cubicBezTo>
                    <a:pt x="1975" y="8361"/>
                    <a:pt x="2203" y="8389"/>
                    <a:pt x="2431" y="8416"/>
                  </a:cubicBezTo>
                  <a:cubicBezTo>
                    <a:pt x="2458" y="8467"/>
                    <a:pt x="2504" y="8505"/>
                    <a:pt x="2559" y="8524"/>
                  </a:cubicBezTo>
                  <a:cubicBezTo>
                    <a:pt x="2638" y="8553"/>
                    <a:pt x="2720" y="8574"/>
                    <a:pt x="2803" y="8584"/>
                  </a:cubicBezTo>
                  <a:cubicBezTo>
                    <a:pt x="2848" y="8591"/>
                    <a:pt x="2893" y="8595"/>
                    <a:pt x="2940" y="8599"/>
                  </a:cubicBezTo>
                  <a:cubicBezTo>
                    <a:pt x="2986" y="8604"/>
                    <a:pt x="3033" y="8609"/>
                    <a:pt x="3078" y="8611"/>
                  </a:cubicBezTo>
                  <a:lnTo>
                    <a:pt x="3427" y="8639"/>
                  </a:lnTo>
                  <a:cubicBezTo>
                    <a:pt x="3615" y="8655"/>
                    <a:pt x="3804" y="8664"/>
                    <a:pt x="3991" y="8676"/>
                  </a:cubicBezTo>
                  <a:cubicBezTo>
                    <a:pt x="4076" y="8682"/>
                    <a:pt x="4159" y="8686"/>
                    <a:pt x="4243" y="8688"/>
                  </a:cubicBezTo>
                  <a:cubicBezTo>
                    <a:pt x="4328" y="8691"/>
                    <a:pt x="4413" y="8699"/>
                    <a:pt x="4497" y="8699"/>
                  </a:cubicBezTo>
                  <a:cubicBezTo>
                    <a:pt x="4506" y="8699"/>
                    <a:pt x="4515" y="8698"/>
                    <a:pt x="4524" y="8698"/>
                  </a:cubicBezTo>
                  <a:cubicBezTo>
                    <a:pt x="4780" y="8691"/>
                    <a:pt x="5033" y="8689"/>
                    <a:pt x="5285" y="8647"/>
                  </a:cubicBezTo>
                  <a:cubicBezTo>
                    <a:pt x="5292" y="8645"/>
                    <a:pt x="5300" y="8642"/>
                    <a:pt x="5310" y="8641"/>
                  </a:cubicBezTo>
                  <a:cubicBezTo>
                    <a:pt x="5410" y="8636"/>
                    <a:pt x="5512" y="8633"/>
                    <a:pt x="5614" y="8629"/>
                  </a:cubicBezTo>
                  <a:cubicBezTo>
                    <a:pt x="5764" y="8620"/>
                    <a:pt x="5915" y="8618"/>
                    <a:pt x="6066" y="8616"/>
                  </a:cubicBezTo>
                  <a:cubicBezTo>
                    <a:pt x="6461" y="8610"/>
                    <a:pt x="6856" y="8601"/>
                    <a:pt x="7251" y="8592"/>
                  </a:cubicBezTo>
                  <a:cubicBezTo>
                    <a:pt x="7574" y="8584"/>
                    <a:pt x="7899" y="8573"/>
                    <a:pt x="8222" y="8561"/>
                  </a:cubicBezTo>
                  <a:cubicBezTo>
                    <a:pt x="8612" y="8544"/>
                    <a:pt x="9004" y="8526"/>
                    <a:pt x="9395" y="8491"/>
                  </a:cubicBezTo>
                  <a:cubicBezTo>
                    <a:pt x="9464" y="8486"/>
                    <a:pt x="9527" y="8453"/>
                    <a:pt x="9571" y="8401"/>
                  </a:cubicBezTo>
                  <a:cubicBezTo>
                    <a:pt x="9760" y="8382"/>
                    <a:pt x="9950" y="8366"/>
                    <a:pt x="10143" y="8357"/>
                  </a:cubicBezTo>
                  <a:cubicBezTo>
                    <a:pt x="10238" y="8353"/>
                    <a:pt x="10329" y="8351"/>
                    <a:pt x="10424" y="8347"/>
                  </a:cubicBezTo>
                  <a:cubicBezTo>
                    <a:pt x="10480" y="8347"/>
                    <a:pt x="10538" y="8347"/>
                    <a:pt x="10594" y="8345"/>
                  </a:cubicBezTo>
                  <a:cubicBezTo>
                    <a:pt x="10637" y="8345"/>
                    <a:pt x="10680" y="8345"/>
                    <a:pt x="10724" y="8345"/>
                  </a:cubicBezTo>
                  <a:cubicBezTo>
                    <a:pt x="10768" y="8345"/>
                    <a:pt x="10811" y="8345"/>
                    <a:pt x="10855" y="8345"/>
                  </a:cubicBezTo>
                  <a:cubicBezTo>
                    <a:pt x="10881" y="8393"/>
                    <a:pt x="10923" y="8432"/>
                    <a:pt x="10974" y="8453"/>
                  </a:cubicBezTo>
                  <a:cubicBezTo>
                    <a:pt x="11010" y="8466"/>
                    <a:pt x="11042" y="8480"/>
                    <a:pt x="11081" y="8484"/>
                  </a:cubicBezTo>
                  <a:cubicBezTo>
                    <a:pt x="11097" y="8485"/>
                    <a:pt x="11112" y="8486"/>
                    <a:pt x="11128" y="8486"/>
                  </a:cubicBezTo>
                  <a:cubicBezTo>
                    <a:pt x="11155" y="8486"/>
                    <a:pt x="11183" y="8484"/>
                    <a:pt x="11210" y="8480"/>
                  </a:cubicBezTo>
                  <a:cubicBezTo>
                    <a:pt x="11340" y="8461"/>
                    <a:pt x="11463" y="8418"/>
                    <a:pt x="11589" y="8386"/>
                  </a:cubicBezTo>
                  <a:lnTo>
                    <a:pt x="11589" y="8386"/>
                  </a:lnTo>
                  <a:lnTo>
                    <a:pt x="11560" y="8394"/>
                  </a:lnTo>
                  <a:cubicBezTo>
                    <a:pt x="11604" y="8386"/>
                    <a:pt x="11648" y="8375"/>
                    <a:pt x="11692" y="8364"/>
                  </a:cubicBezTo>
                  <a:cubicBezTo>
                    <a:pt x="11699" y="8366"/>
                    <a:pt x="11706" y="8368"/>
                    <a:pt x="11713" y="8368"/>
                  </a:cubicBezTo>
                  <a:cubicBezTo>
                    <a:pt x="11742" y="8375"/>
                    <a:pt x="11772" y="8378"/>
                    <a:pt x="11803" y="8378"/>
                  </a:cubicBezTo>
                  <a:cubicBezTo>
                    <a:pt x="11815" y="8378"/>
                    <a:pt x="11828" y="8377"/>
                    <a:pt x="11840" y="8376"/>
                  </a:cubicBezTo>
                  <a:cubicBezTo>
                    <a:pt x="11903" y="8369"/>
                    <a:pt x="11965" y="8356"/>
                    <a:pt x="12025" y="8338"/>
                  </a:cubicBezTo>
                  <a:cubicBezTo>
                    <a:pt x="12098" y="8314"/>
                    <a:pt x="12173" y="8293"/>
                    <a:pt x="12247" y="8273"/>
                  </a:cubicBezTo>
                  <a:cubicBezTo>
                    <a:pt x="12403" y="8232"/>
                    <a:pt x="12560" y="8189"/>
                    <a:pt x="12719" y="8146"/>
                  </a:cubicBezTo>
                  <a:cubicBezTo>
                    <a:pt x="12950" y="8087"/>
                    <a:pt x="13182" y="8029"/>
                    <a:pt x="13415" y="7972"/>
                  </a:cubicBezTo>
                  <a:cubicBezTo>
                    <a:pt x="13918" y="7862"/>
                    <a:pt x="14423" y="7758"/>
                    <a:pt x="14930" y="7680"/>
                  </a:cubicBezTo>
                  <a:cubicBezTo>
                    <a:pt x="14996" y="7669"/>
                    <a:pt x="15055" y="7630"/>
                    <a:pt x="15090" y="7571"/>
                  </a:cubicBezTo>
                  <a:lnTo>
                    <a:pt x="15187" y="7546"/>
                  </a:lnTo>
                  <a:cubicBezTo>
                    <a:pt x="15369" y="7505"/>
                    <a:pt x="15548" y="7457"/>
                    <a:pt x="15730" y="7421"/>
                  </a:cubicBezTo>
                  <a:cubicBezTo>
                    <a:pt x="16090" y="7347"/>
                    <a:pt x="16452" y="7267"/>
                    <a:pt x="16814" y="7206"/>
                  </a:cubicBezTo>
                  <a:cubicBezTo>
                    <a:pt x="16858" y="7249"/>
                    <a:pt x="16917" y="7272"/>
                    <a:pt x="16976" y="7272"/>
                  </a:cubicBezTo>
                  <a:cubicBezTo>
                    <a:pt x="17000" y="7272"/>
                    <a:pt x="17024" y="7268"/>
                    <a:pt x="17048" y="7260"/>
                  </a:cubicBezTo>
                  <a:cubicBezTo>
                    <a:pt x="17280" y="7192"/>
                    <a:pt x="17508" y="7113"/>
                    <a:pt x="17736" y="7033"/>
                  </a:cubicBezTo>
                  <a:cubicBezTo>
                    <a:pt x="17839" y="6994"/>
                    <a:pt x="17945" y="6958"/>
                    <a:pt x="18050" y="6921"/>
                  </a:cubicBezTo>
                  <a:cubicBezTo>
                    <a:pt x="18164" y="6879"/>
                    <a:pt x="18281" y="6841"/>
                    <a:pt x="18393" y="6791"/>
                  </a:cubicBezTo>
                  <a:cubicBezTo>
                    <a:pt x="18406" y="6785"/>
                    <a:pt x="18420" y="6778"/>
                    <a:pt x="18432" y="6768"/>
                  </a:cubicBezTo>
                  <a:cubicBezTo>
                    <a:pt x="18530" y="6726"/>
                    <a:pt x="18626" y="6677"/>
                    <a:pt x="18718" y="6624"/>
                  </a:cubicBezTo>
                  <a:cubicBezTo>
                    <a:pt x="18765" y="6597"/>
                    <a:pt x="18801" y="6552"/>
                    <a:pt x="18815" y="6499"/>
                  </a:cubicBezTo>
                  <a:cubicBezTo>
                    <a:pt x="18870" y="6470"/>
                    <a:pt x="18925" y="6442"/>
                    <a:pt x="18978" y="6415"/>
                  </a:cubicBezTo>
                  <a:cubicBezTo>
                    <a:pt x="19041" y="6381"/>
                    <a:pt x="19103" y="6350"/>
                    <a:pt x="19166" y="6318"/>
                  </a:cubicBezTo>
                  <a:cubicBezTo>
                    <a:pt x="19239" y="6283"/>
                    <a:pt x="19308" y="6254"/>
                    <a:pt x="19370" y="6199"/>
                  </a:cubicBezTo>
                  <a:cubicBezTo>
                    <a:pt x="19424" y="6155"/>
                    <a:pt x="19456" y="6090"/>
                    <a:pt x="19457" y="6021"/>
                  </a:cubicBezTo>
                  <a:cubicBezTo>
                    <a:pt x="19602" y="5921"/>
                    <a:pt x="19747" y="5824"/>
                    <a:pt x="19892" y="5724"/>
                  </a:cubicBezTo>
                  <a:cubicBezTo>
                    <a:pt x="19926" y="5705"/>
                    <a:pt x="19957" y="5686"/>
                    <a:pt x="19989" y="5665"/>
                  </a:cubicBezTo>
                  <a:cubicBezTo>
                    <a:pt x="20015" y="5675"/>
                    <a:pt x="20041" y="5680"/>
                    <a:pt x="20068" y="5680"/>
                  </a:cubicBezTo>
                  <a:cubicBezTo>
                    <a:pt x="20101" y="5680"/>
                    <a:pt x="20134" y="5672"/>
                    <a:pt x="20164" y="5657"/>
                  </a:cubicBezTo>
                  <a:cubicBezTo>
                    <a:pt x="20270" y="5605"/>
                    <a:pt x="20370" y="5536"/>
                    <a:pt x="20467" y="5471"/>
                  </a:cubicBezTo>
                  <a:cubicBezTo>
                    <a:pt x="20553" y="5416"/>
                    <a:pt x="20636" y="5361"/>
                    <a:pt x="20720" y="5304"/>
                  </a:cubicBezTo>
                  <a:cubicBezTo>
                    <a:pt x="20901" y="5179"/>
                    <a:pt x="21078" y="5047"/>
                    <a:pt x="21254" y="4917"/>
                  </a:cubicBezTo>
                  <a:cubicBezTo>
                    <a:pt x="21572" y="4682"/>
                    <a:pt x="21882" y="4437"/>
                    <a:pt x="22191" y="4189"/>
                  </a:cubicBezTo>
                  <a:cubicBezTo>
                    <a:pt x="22249" y="4149"/>
                    <a:pt x="22307" y="4105"/>
                    <a:pt x="22363" y="4062"/>
                  </a:cubicBezTo>
                  <a:cubicBezTo>
                    <a:pt x="22414" y="4026"/>
                    <a:pt x="22443" y="3964"/>
                    <a:pt x="22449" y="3900"/>
                  </a:cubicBezTo>
                  <a:cubicBezTo>
                    <a:pt x="22503" y="3877"/>
                    <a:pt x="22556" y="3854"/>
                    <a:pt x="22608" y="3830"/>
                  </a:cubicBezTo>
                  <a:cubicBezTo>
                    <a:pt x="22773" y="3756"/>
                    <a:pt x="22937" y="3682"/>
                    <a:pt x="23100" y="3610"/>
                  </a:cubicBezTo>
                  <a:cubicBezTo>
                    <a:pt x="23172" y="3578"/>
                    <a:pt x="23223" y="3511"/>
                    <a:pt x="23235" y="3432"/>
                  </a:cubicBezTo>
                  <a:cubicBezTo>
                    <a:pt x="23279" y="3429"/>
                    <a:pt x="23324" y="3425"/>
                    <a:pt x="23368" y="3420"/>
                  </a:cubicBezTo>
                  <a:cubicBezTo>
                    <a:pt x="23445" y="3416"/>
                    <a:pt x="23516" y="3374"/>
                    <a:pt x="23557" y="3308"/>
                  </a:cubicBezTo>
                  <a:cubicBezTo>
                    <a:pt x="23598" y="3305"/>
                    <a:pt x="23639" y="3303"/>
                    <a:pt x="23678" y="3298"/>
                  </a:cubicBezTo>
                  <a:cubicBezTo>
                    <a:pt x="23739" y="3293"/>
                    <a:pt x="23796" y="3267"/>
                    <a:pt x="23839" y="3224"/>
                  </a:cubicBezTo>
                  <a:cubicBezTo>
                    <a:pt x="23940" y="3228"/>
                    <a:pt x="24045" y="3232"/>
                    <a:pt x="24146" y="3241"/>
                  </a:cubicBezTo>
                  <a:lnTo>
                    <a:pt x="24159" y="3242"/>
                  </a:lnTo>
                  <a:cubicBezTo>
                    <a:pt x="24172" y="3244"/>
                    <a:pt x="24185" y="3245"/>
                    <a:pt x="24199" y="3245"/>
                  </a:cubicBezTo>
                  <a:cubicBezTo>
                    <a:pt x="24311" y="3245"/>
                    <a:pt x="24414" y="3178"/>
                    <a:pt x="24440" y="3059"/>
                  </a:cubicBezTo>
                  <a:cubicBezTo>
                    <a:pt x="24464" y="2938"/>
                    <a:pt x="24385" y="2796"/>
                    <a:pt x="24257" y="2776"/>
                  </a:cubicBezTo>
                  <a:cubicBezTo>
                    <a:pt x="24146" y="2760"/>
                    <a:pt x="24036" y="2762"/>
                    <a:pt x="23925" y="2754"/>
                  </a:cubicBezTo>
                  <a:cubicBezTo>
                    <a:pt x="23870" y="2750"/>
                    <a:pt x="23815" y="2748"/>
                    <a:pt x="23759" y="2748"/>
                  </a:cubicBezTo>
                  <a:cubicBezTo>
                    <a:pt x="23740" y="2748"/>
                    <a:pt x="23721" y="2748"/>
                    <a:pt x="23701" y="2749"/>
                  </a:cubicBezTo>
                  <a:cubicBezTo>
                    <a:pt x="23631" y="2753"/>
                    <a:pt x="23561" y="2763"/>
                    <a:pt x="23491" y="2779"/>
                  </a:cubicBezTo>
                  <a:cubicBezTo>
                    <a:pt x="23475" y="2774"/>
                    <a:pt x="23458" y="2771"/>
                    <a:pt x="23441" y="2770"/>
                  </a:cubicBezTo>
                  <a:cubicBezTo>
                    <a:pt x="23332" y="2765"/>
                    <a:pt x="23224" y="2764"/>
                    <a:pt x="23116" y="2764"/>
                  </a:cubicBezTo>
                  <a:cubicBezTo>
                    <a:pt x="22989" y="2764"/>
                    <a:pt x="22862" y="2766"/>
                    <a:pt x="22735" y="2768"/>
                  </a:cubicBezTo>
                  <a:cubicBezTo>
                    <a:pt x="22513" y="2771"/>
                    <a:pt x="22290" y="2787"/>
                    <a:pt x="22069" y="2817"/>
                  </a:cubicBezTo>
                  <a:cubicBezTo>
                    <a:pt x="22067" y="2818"/>
                    <a:pt x="22063" y="2818"/>
                    <a:pt x="22060" y="2819"/>
                  </a:cubicBezTo>
                  <a:cubicBezTo>
                    <a:pt x="22043" y="2812"/>
                    <a:pt x="22026" y="2807"/>
                    <a:pt x="22009" y="2804"/>
                  </a:cubicBezTo>
                  <a:cubicBezTo>
                    <a:pt x="21372" y="2703"/>
                    <a:pt x="20740" y="2571"/>
                    <a:pt x="20105" y="2460"/>
                  </a:cubicBezTo>
                  <a:cubicBezTo>
                    <a:pt x="20096" y="2457"/>
                    <a:pt x="20086" y="2457"/>
                    <a:pt x="20076" y="2454"/>
                  </a:cubicBezTo>
                  <a:lnTo>
                    <a:pt x="19881" y="2418"/>
                  </a:lnTo>
                  <a:cubicBezTo>
                    <a:pt x="19879" y="2414"/>
                    <a:pt x="19877" y="2410"/>
                    <a:pt x="19874" y="2407"/>
                  </a:cubicBezTo>
                  <a:cubicBezTo>
                    <a:pt x="19786" y="2294"/>
                    <a:pt x="19627" y="2264"/>
                    <a:pt x="19492" y="2255"/>
                  </a:cubicBezTo>
                  <a:cubicBezTo>
                    <a:pt x="19386" y="2248"/>
                    <a:pt x="19282" y="2234"/>
                    <a:pt x="19177" y="2223"/>
                  </a:cubicBezTo>
                  <a:cubicBezTo>
                    <a:pt x="19179" y="2215"/>
                    <a:pt x="19181" y="2208"/>
                    <a:pt x="19182" y="2201"/>
                  </a:cubicBezTo>
                  <a:cubicBezTo>
                    <a:pt x="19208" y="2080"/>
                    <a:pt x="19137" y="1975"/>
                    <a:pt x="19030" y="1927"/>
                  </a:cubicBezTo>
                  <a:cubicBezTo>
                    <a:pt x="18946" y="1891"/>
                    <a:pt x="18857" y="1873"/>
                    <a:pt x="18771" y="1848"/>
                  </a:cubicBezTo>
                  <a:cubicBezTo>
                    <a:pt x="18713" y="1833"/>
                    <a:pt x="18652" y="1814"/>
                    <a:pt x="18592" y="1799"/>
                  </a:cubicBezTo>
                  <a:cubicBezTo>
                    <a:pt x="18482" y="1769"/>
                    <a:pt x="18369" y="1737"/>
                    <a:pt x="18259" y="1708"/>
                  </a:cubicBezTo>
                  <a:cubicBezTo>
                    <a:pt x="18177" y="1689"/>
                    <a:pt x="18097" y="1669"/>
                    <a:pt x="18016" y="1647"/>
                  </a:cubicBezTo>
                  <a:cubicBezTo>
                    <a:pt x="17990" y="1621"/>
                    <a:pt x="17959" y="1601"/>
                    <a:pt x="17924" y="1590"/>
                  </a:cubicBezTo>
                  <a:cubicBezTo>
                    <a:pt x="17720" y="1528"/>
                    <a:pt x="17514" y="1482"/>
                    <a:pt x="17305" y="1432"/>
                  </a:cubicBezTo>
                  <a:cubicBezTo>
                    <a:pt x="17123" y="1390"/>
                    <a:pt x="16941" y="1347"/>
                    <a:pt x="16759" y="1305"/>
                  </a:cubicBezTo>
                  <a:cubicBezTo>
                    <a:pt x="16411" y="1225"/>
                    <a:pt x="16064" y="1143"/>
                    <a:pt x="15714" y="1063"/>
                  </a:cubicBezTo>
                  <a:cubicBezTo>
                    <a:pt x="15698" y="1054"/>
                    <a:pt x="15680" y="1048"/>
                    <a:pt x="15662" y="1045"/>
                  </a:cubicBezTo>
                  <a:lnTo>
                    <a:pt x="15585" y="1032"/>
                  </a:lnTo>
                  <a:cubicBezTo>
                    <a:pt x="15569" y="1029"/>
                    <a:pt x="15553" y="1025"/>
                    <a:pt x="15535" y="1019"/>
                  </a:cubicBezTo>
                  <a:cubicBezTo>
                    <a:pt x="15367" y="981"/>
                    <a:pt x="15200" y="942"/>
                    <a:pt x="15032" y="906"/>
                  </a:cubicBezTo>
                  <a:cubicBezTo>
                    <a:pt x="14759" y="846"/>
                    <a:pt x="14487" y="787"/>
                    <a:pt x="14213" y="744"/>
                  </a:cubicBezTo>
                  <a:cubicBezTo>
                    <a:pt x="13949" y="701"/>
                    <a:pt x="13684" y="669"/>
                    <a:pt x="13418" y="652"/>
                  </a:cubicBezTo>
                  <a:cubicBezTo>
                    <a:pt x="13300" y="647"/>
                    <a:pt x="13181" y="644"/>
                    <a:pt x="13065" y="642"/>
                  </a:cubicBezTo>
                  <a:cubicBezTo>
                    <a:pt x="12970" y="641"/>
                    <a:pt x="12873" y="641"/>
                    <a:pt x="12778" y="641"/>
                  </a:cubicBezTo>
                  <a:cubicBezTo>
                    <a:pt x="12733" y="620"/>
                    <a:pt x="12691" y="601"/>
                    <a:pt x="12645" y="580"/>
                  </a:cubicBezTo>
                  <a:cubicBezTo>
                    <a:pt x="12617" y="572"/>
                    <a:pt x="12590" y="565"/>
                    <a:pt x="12562" y="559"/>
                  </a:cubicBezTo>
                  <a:cubicBezTo>
                    <a:pt x="12551" y="552"/>
                    <a:pt x="12537" y="546"/>
                    <a:pt x="12523" y="542"/>
                  </a:cubicBezTo>
                  <a:cubicBezTo>
                    <a:pt x="12449" y="518"/>
                    <a:pt x="12375" y="499"/>
                    <a:pt x="12298" y="485"/>
                  </a:cubicBezTo>
                  <a:cubicBezTo>
                    <a:pt x="12107" y="454"/>
                    <a:pt x="11914" y="447"/>
                    <a:pt x="11722" y="447"/>
                  </a:cubicBezTo>
                  <a:cubicBezTo>
                    <a:pt x="11708" y="447"/>
                    <a:pt x="11694" y="447"/>
                    <a:pt x="11681" y="447"/>
                  </a:cubicBezTo>
                  <a:cubicBezTo>
                    <a:pt x="11686" y="433"/>
                    <a:pt x="11691" y="417"/>
                    <a:pt x="11694" y="403"/>
                  </a:cubicBezTo>
                  <a:cubicBezTo>
                    <a:pt x="11702" y="273"/>
                    <a:pt x="11606" y="159"/>
                    <a:pt x="11477" y="145"/>
                  </a:cubicBezTo>
                  <a:cubicBezTo>
                    <a:pt x="11203" y="118"/>
                    <a:pt x="10928" y="87"/>
                    <a:pt x="10652" y="68"/>
                  </a:cubicBezTo>
                  <a:cubicBezTo>
                    <a:pt x="10394" y="51"/>
                    <a:pt x="10135" y="33"/>
                    <a:pt x="9876" y="26"/>
                  </a:cubicBezTo>
                  <a:cubicBezTo>
                    <a:pt x="9636" y="17"/>
                    <a:pt x="9395" y="5"/>
                    <a:pt x="9153" y="2"/>
                  </a:cubicBezTo>
                  <a:cubicBezTo>
                    <a:pt x="8845" y="2"/>
                    <a:pt x="8537" y="0"/>
                    <a:pt x="8225" y="0"/>
                  </a:cubicBezTo>
                  <a:cubicBezTo>
                    <a:pt x="8218" y="0"/>
                    <a:pt x="8212" y="0"/>
                    <a:pt x="8205"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42"/>
            <p:cNvSpPr/>
            <p:nvPr/>
          </p:nvSpPr>
          <p:spPr>
            <a:xfrm>
              <a:off x="4147725" y="1438825"/>
              <a:ext cx="159150" cy="83125"/>
            </a:xfrm>
            <a:custGeom>
              <a:avLst/>
              <a:gdLst/>
              <a:ahLst/>
              <a:cxnLst/>
              <a:rect l="l" t="t" r="r" b="b"/>
              <a:pathLst>
                <a:path w="6366" h="3325" extrusionOk="0">
                  <a:moveTo>
                    <a:pt x="5858" y="1"/>
                  </a:moveTo>
                  <a:cubicBezTo>
                    <a:pt x="5816" y="1"/>
                    <a:pt x="5774" y="11"/>
                    <a:pt x="5737" y="33"/>
                  </a:cubicBezTo>
                  <a:cubicBezTo>
                    <a:pt x="5625" y="100"/>
                    <a:pt x="5592" y="245"/>
                    <a:pt x="5656" y="358"/>
                  </a:cubicBezTo>
                  <a:cubicBezTo>
                    <a:pt x="5670" y="383"/>
                    <a:pt x="5685" y="409"/>
                    <a:pt x="5701" y="434"/>
                  </a:cubicBezTo>
                  <a:cubicBezTo>
                    <a:pt x="5689" y="483"/>
                    <a:pt x="5692" y="534"/>
                    <a:pt x="5709" y="580"/>
                  </a:cubicBezTo>
                  <a:cubicBezTo>
                    <a:pt x="5714" y="594"/>
                    <a:pt x="5719" y="606"/>
                    <a:pt x="5723" y="620"/>
                  </a:cubicBezTo>
                  <a:lnTo>
                    <a:pt x="5723" y="620"/>
                  </a:lnTo>
                  <a:cubicBezTo>
                    <a:pt x="5720" y="613"/>
                    <a:pt x="5717" y="606"/>
                    <a:pt x="5714" y="600"/>
                  </a:cubicBezTo>
                  <a:lnTo>
                    <a:pt x="5714" y="600"/>
                  </a:lnTo>
                  <a:cubicBezTo>
                    <a:pt x="5754" y="715"/>
                    <a:pt x="5796" y="831"/>
                    <a:pt x="5825" y="950"/>
                  </a:cubicBezTo>
                  <a:cubicBezTo>
                    <a:pt x="5838" y="1017"/>
                    <a:pt x="5850" y="1085"/>
                    <a:pt x="5857" y="1154"/>
                  </a:cubicBezTo>
                  <a:lnTo>
                    <a:pt x="5857" y="1196"/>
                  </a:lnTo>
                  <a:lnTo>
                    <a:pt x="5859" y="1187"/>
                  </a:lnTo>
                  <a:lnTo>
                    <a:pt x="5859" y="1187"/>
                  </a:lnTo>
                  <a:cubicBezTo>
                    <a:pt x="5859" y="1190"/>
                    <a:pt x="5859" y="1193"/>
                    <a:pt x="5857" y="1197"/>
                  </a:cubicBezTo>
                  <a:lnTo>
                    <a:pt x="5857" y="1204"/>
                  </a:lnTo>
                  <a:cubicBezTo>
                    <a:pt x="5852" y="1270"/>
                    <a:pt x="5846" y="1339"/>
                    <a:pt x="5836" y="1406"/>
                  </a:cubicBezTo>
                  <a:cubicBezTo>
                    <a:pt x="5819" y="1490"/>
                    <a:pt x="5796" y="1574"/>
                    <a:pt x="5775" y="1657"/>
                  </a:cubicBezTo>
                  <a:cubicBezTo>
                    <a:pt x="5774" y="1659"/>
                    <a:pt x="5773" y="1661"/>
                    <a:pt x="5772" y="1664"/>
                  </a:cubicBezTo>
                  <a:cubicBezTo>
                    <a:pt x="5744" y="1715"/>
                    <a:pt x="5718" y="1765"/>
                    <a:pt x="5687" y="1812"/>
                  </a:cubicBezTo>
                  <a:cubicBezTo>
                    <a:pt x="5676" y="1828"/>
                    <a:pt x="5664" y="1843"/>
                    <a:pt x="5653" y="1860"/>
                  </a:cubicBezTo>
                  <a:cubicBezTo>
                    <a:pt x="5632" y="1833"/>
                    <a:pt x="5608" y="1809"/>
                    <a:pt x="5583" y="1786"/>
                  </a:cubicBezTo>
                  <a:cubicBezTo>
                    <a:pt x="5537" y="1741"/>
                    <a:pt x="5477" y="1719"/>
                    <a:pt x="5417" y="1719"/>
                  </a:cubicBezTo>
                  <a:cubicBezTo>
                    <a:pt x="5356" y="1719"/>
                    <a:pt x="5295" y="1742"/>
                    <a:pt x="5248" y="1787"/>
                  </a:cubicBezTo>
                  <a:cubicBezTo>
                    <a:pt x="5180" y="1860"/>
                    <a:pt x="5162" y="1965"/>
                    <a:pt x="5203" y="2056"/>
                  </a:cubicBezTo>
                  <a:cubicBezTo>
                    <a:pt x="5195" y="2061"/>
                    <a:pt x="5189" y="2067"/>
                    <a:pt x="5182" y="2072"/>
                  </a:cubicBezTo>
                  <a:cubicBezTo>
                    <a:pt x="5091" y="2074"/>
                    <a:pt x="5000" y="2104"/>
                    <a:pt x="4912" y="2126"/>
                  </a:cubicBezTo>
                  <a:lnTo>
                    <a:pt x="4712" y="2179"/>
                  </a:lnTo>
                  <a:cubicBezTo>
                    <a:pt x="4573" y="2212"/>
                    <a:pt x="4433" y="2246"/>
                    <a:pt x="4294" y="2279"/>
                  </a:cubicBezTo>
                  <a:cubicBezTo>
                    <a:pt x="4186" y="2302"/>
                    <a:pt x="4076" y="2324"/>
                    <a:pt x="3966" y="2344"/>
                  </a:cubicBezTo>
                  <a:cubicBezTo>
                    <a:pt x="3900" y="2358"/>
                    <a:pt x="3842" y="2397"/>
                    <a:pt x="3804" y="2453"/>
                  </a:cubicBezTo>
                  <a:cubicBezTo>
                    <a:pt x="3715" y="2453"/>
                    <a:pt x="3627" y="2452"/>
                    <a:pt x="3538" y="2450"/>
                  </a:cubicBezTo>
                  <a:lnTo>
                    <a:pt x="3538" y="2450"/>
                  </a:lnTo>
                  <a:lnTo>
                    <a:pt x="3569" y="2453"/>
                  </a:lnTo>
                  <a:cubicBezTo>
                    <a:pt x="3464" y="2447"/>
                    <a:pt x="3358" y="2440"/>
                    <a:pt x="3255" y="2429"/>
                  </a:cubicBezTo>
                  <a:cubicBezTo>
                    <a:pt x="3200" y="2421"/>
                    <a:pt x="3149" y="2413"/>
                    <a:pt x="3094" y="2403"/>
                  </a:cubicBezTo>
                  <a:cubicBezTo>
                    <a:pt x="3067" y="2400"/>
                    <a:pt x="3040" y="2395"/>
                    <a:pt x="3013" y="2395"/>
                  </a:cubicBezTo>
                  <a:cubicBezTo>
                    <a:pt x="3001" y="2395"/>
                    <a:pt x="2989" y="2396"/>
                    <a:pt x="2977" y="2398"/>
                  </a:cubicBezTo>
                  <a:cubicBezTo>
                    <a:pt x="2883" y="2415"/>
                    <a:pt x="2807" y="2486"/>
                    <a:pt x="2786" y="2579"/>
                  </a:cubicBezTo>
                  <a:cubicBezTo>
                    <a:pt x="2647" y="2526"/>
                    <a:pt x="2506" y="2475"/>
                    <a:pt x="2371" y="2413"/>
                  </a:cubicBezTo>
                  <a:cubicBezTo>
                    <a:pt x="2084" y="2266"/>
                    <a:pt x="1797" y="2115"/>
                    <a:pt x="1524" y="1942"/>
                  </a:cubicBezTo>
                  <a:cubicBezTo>
                    <a:pt x="1266" y="1765"/>
                    <a:pt x="1019" y="1571"/>
                    <a:pt x="773" y="1375"/>
                  </a:cubicBezTo>
                  <a:cubicBezTo>
                    <a:pt x="751" y="1360"/>
                    <a:pt x="728" y="1348"/>
                    <a:pt x="703" y="1341"/>
                  </a:cubicBezTo>
                  <a:cubicBezTo>
                    <a:pt x="629" y="1266"/>
                    <a:pt x="556" y="1192"/>
                    <a:pt x="485" y="1115"/>
                  </a:cubicBezTo>
                  <a:cubicBezTo>
                    <a:pt x="447" y="1183"/>
                    <a:pt x="380" y="1228"/>
                    <a:pt x="303" y="1238"/>
                  </a:cubicBezTo>
                  <a:cubicBezTo>
                    <a:pt x="267" y="1259"/>
                    <a:pt x="226" y="1270"/>
                    <a:pt x="185" y="1270"/>
                  </a:cubicBezTo>
                  <a:cubicBezTo>
                    <a:pt x="175" y="1270"/>
                    <a:pt x="166" y="1270"/>
                    <a:pt x="156" y="1268"/>
                  </a:cubicBezTo>
                  <a:lnTo>
                    <a:pt x="143" y="1267"/>
                  </a:lnTo>
                  <a:cubicBezTo>
                    <a:pt x="129" y="1272"/>
                    <a:pt x="114" y="1275"/>
                    <a:pt x="99" y="1276"/>
                  </a:cubicBezTo>
                  <a:cubicBezTo>
                    <a:pt x="79" y="1279"/>
                    <a:pt x="58" y="1281"/>
                    <a:pt x="38" y="1281"/>
                  </a:cubicBezTo>
                  <a:cubicBezTo>
                    <a:pt x="25" y="1281"/>
                    <a:pt x="13" y="1280"/>
                    <a:pt x="1" y="1279"/>
                  </a:cubicBezTo>
                  <a:lnTo>
                    <a:pt x="1" y="1279"/>
                  </a:lnTo>
                  <a:cubicBezTo>
                    <a:pt x="59" y="1347"/>
                    <a:pt x="116" y="1415"/>
                    <a:pt x="176" y="1481"/>
                  </a:cubicBezTo>
                  <a:cubicBezTo>
                    <a:pt x="288" y="1597"/>
                    <a:pt x="396" y="1717"/>
                    <a:pt x="519" y="1824"/>
                  </a:cubicBezTo>
                  <a:cubicBezTo>
                    <a:pt x="656" y="1942"/>
                    <a:pt x="798" y="2057"/>
                    <a:pt x="942" y="2168"/>
                  </a:cubicBezTo>
                  <a:cubicBezTo>
                    <a:pt x="1066" y="2263"/>
                    <a:pt x="1212" y="2339"/>
                    <a:pt x="1347" y="2425"/>
                  </a:cubicBezTo>
                  <a:cubicBezTo>
                    <a:pt x="1346" y="2422"/>
                    <a:pt x="1344" y="2421"/>
                    <a:pt x="1342" y="2419"/>
                  </a:cubicBezTo>
                  <a:lnTo>
                    <a:pt x="1342" y="2419"/>
                  </a:lnTo>
                  <a:cubicBezTo>
                    <a:pt x="1347" y="2423"/>
                    <a:pt x="1353" y="2428"/>
                    <a:pt x="1360" y="2431"/>
                  </a:cubicBezTo>
                  <a:cubicBezTo>
                    <a:pt x="1360" y="2432"/>
                    <a:pt x="1361" y="2432"/>
                    <a:pt x="1361" y="2433"/>
                  </a:cubicBezTo>
                  <a:cubicBezTo>
                    <a:pt x="1361" y="2432"/>
                    <a:pt x="1361" y="2432"/>
                    <a:pt x="1361" y="2431"/>
                  </a:cubicBezTo>
                  <a:cubicBezTo>
                    <a:pt x="1488" y="2517"/>
                    <a:pt x="1616" y="2604"/>
                    <a:pt x="1752" y="2674"/>
                  </a:cubicBezTo>
                  <a:cubicBezTo>
                    <a:pt x="1895" y="2743"/>
                    <a:pt x="2039" y="2813"/>
                    <a:pt x="2185" y="2873"/>
                  </a:cubicBezTo>
                  <a:cubicBezTo>
                    <a:pt x="2404" y="2963"/>
                    <a:pt x="2622" y="3050"/>
                    <a:pt x="2845" y="3130"/>
                  </a:cubicBezTo>
                  <a:cubicBezTo>
                    <a:pt x="3034" y="3198"/>
                    <a:pt x="3231" y="3251"/>
                    <a:pt x="3431" y="3270"/>
                  </a:cubicBezTo>
                  <a:lnTo>
                    <a:pt x="3439" y="3270"/>
                  </a:lnTo>
                  <a:cubicBezTo>
                    <a:pt x="3493" y="3281"/>
                    <a:pt x="3547" y="3292"/>
                    <a:pt x="3602" y="3298"/>
                  </a:cubicBezTo>
                  <a:lnTo>
                    <a:pt x="3633" y="3300"/>
                  </a:lnTo>
                  <a:cubicBezTo>
                    <a:pt x="3738" y="3306"/>
                    <a:pt x="3844" y="3315"/>
                    <a:pt x="3950" y="3321"/>
                  </a:cubicBezTo>
                  <a:cubicBezTo>
                    <a:pt x="3998" y="3323"/>
                    <a:pt x="4046" y="3325"/>
                    <a:pt x="4095" y="3325"/>
                  </a:cubicBezTo>
                  <a:cubicBezTo>
                    <a:pt x="4152" y="3325"/>
                    <a:pt x="4209" y="3323"/>
                    <a:pt x="4266" y="3319"/>
                  </a:cubicBezTo>
                  <a:cubicBezTo>
                    <a:pt x="4329" y="3316"/>
                    <a:pt x="4391" y="3311"/>
                    <a:pt x="4453" y="3306"/>
                  </a:cubicBezTo>
                  <a:cubicBezTo>
                    <a:pt x="4568" y="3298"/>
                    <a:pt x="4682" y="3278"/>
                    <a:pt x="4794" y="3248"/>
                  </a:cubicBezTo>
                  <a:cubicBezTo>
                    <a:pt x="4959" y="3201"/>
                    <a:pt x="5116" y="3149"/>
                    <a:pt x="5264" y="3059"/>
                  </a:cubicBezTo>
                  <a:cubicBezTo>
                    <a:pt x="5402" y="2976"/>
                    <a:pt x="5523" y="2871"/>
                    <a:pt x="5647" y="2769"/>
                  </a:cubicBezTo>
                  <a:cubicBezTo>
                    <a:pt x="5869" y="2585"/>
                    <a:pt x="6033" y="2352"/>
                    <a:pt x="6140" y="2085"/>
                  </a:cubicBezTo>
                  <a:cubicBezTo>
                    <a:pt x="6185" y="1969"/>
                    <a:pt x="6222" y="1851"/>
                    <a:pt x="6251" y="1731"/>
                  </a:cubicBezTo>
                  <a:cubicBezTo>
                    <a:pt x="6272" y="1677"/>
                    <a:pt x="6299" y="1624"/>
                    <a:pt x="6314" y="1568"/>
                  </a:cubicBezTo>
                  <a:cubicBezTo>
                    <a:pt x="6330" y="1506"/>
                    <a:pt x="6342" y="1444"/>
                    <a:pt x="6349" y="1379"/>
                  </a:cubicBezTo>
                  <a:cubicBezTo>
                    <a:pt x="6354" y="1337"/>
                    <a:pt x="6353" y="1296"/>
                    <a:pt x="6355" y="1256"/>
                  </a:cubicBezTo>
                  <a:cubicBezTo>
                    <a:pt x="6359" y="1190"/>
                    <a:pt x="6365" y="1126"/>
                    <a:pt x="6364" y="1058"/>
                  </a:cubicBezTo>
                  <a:cubicBezTo>
                    <a:pt x="6363" y="982"/>
                    <a:pt x="6356" y="906"/>
                    <a:pt x="6341" y="831"/>
                  </a:cubicBezTo>
                  <a:cubicBezTo>
                    <a:pt x="6330" y="766"/>
                    <a:pt x="6316" y="702"/>
                    <a:pt x="6297" y="639"/>
                  </a:cubicBezTo>
                  <a:cubicBezTo>
                    <a:pt x="6279" y="587"/>
                    <a:pt x="6258" y="537"/>
                    <a:pt x="6239" y="486"/>
                  </a:cubicBezTo>
                  <a:cubicBezTo>
                    <a:pt x="6219" y="427"/>
                    <a:pt x="6206" y="368"/>
                    <a:pt x="6177" y="311"/>
                  </a:cubicBezTo>
                  <a:cubicBezTo>
                    <a:pt x="6141" y="244"/>
                    <a:pt x="6100" y="181"/>
                    <a:pt x="6062" y="115"/>
                  </a:cubicBezTo>
                  <a:cubicBezTo>
                    <a:pt x="6020" y="41"/>
                    <a:pt x="5940" y="1"/>
                    <a:pt x="5858" y="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42"/>
            <p:cNvSpPr/>
            <p:nvPr/>
          </p:nvSpPr>
          <p:spPr>
            <a:xfrm>
              <a:off x="4145725" y="1522650"/>
              <a:ext cx="13200" cy="13325"/>
            </a:xfrm>
            <a:custGeom>
              <a:avLst/>
              <a:gdLst/>
              <a:ahLst/>
              <a:cxnLst/>
              <a:rect l="l" t="t" r="r" b="b"/>
              <a:pathLst>
                <a:path w="528" h="533" extrusionOk="0">
                  <a:moveTo>
                    <a:pt x="281" y="1"/>
                  </a:moveTo>
                  <a:cubicBezTo>
                    <a:pt x="252" y="1"/>
                    <a:pt x="224" y="6"/>
                    <a:pt x="197" y="15"/>
                  </a:cubicBezTo>
                  <a:cubicBezTo>
                    <a:pt x="119" y="34"/>
                    <a:pt x="55" y="89"/>
                    <a:pt x="27" y="164"/>
                  </a:cubicBezTo>
                  <a:cubicBezTo>
                    <a:pt x="3" y="223"/>
                    <a:pt x="1" y="289"/>
                    <a:pt x="20" y="349"/>
                  </a:cubicBezTo>
                  <a:cubicBezTo>
                    <a:pt x="50" y="441"/>
                    <a:pt x="136" y="522"/>
                    <a:pt x="234" y="532"/>
                  </a:cubicBezTo>
                  <a:cubicBezTo>
                    <a:pt x="238" y="532"/>
                    <a:pt x="243" y="532"/>
                    <a:pt x="248" y="533"/>
                  </a:cubicBezTo>
                  <a:cubicBezTo>
                    <a:pt x="250" y="533"/>
                    <a:pt x="253" y="533"/>
                    <a:pt x="256" y="533"/>
                  </a:cubicBezTo>
                  <a:cubicBezTo>
                    <a:pt x="337" y="533"/>
                    <a:pt x="421" y="503"/>
                    <a:pt x="466" y="431"/>
                  </a:cubicBezTo>
                  <a:cubicBezTo>
                    <a:pt x="493" y="392"/>
                    <a:pt x="508" y="346"/>
                    <a:pt x="512" y="299"/>
                  </a:cubicBezTo>
                  <a:cubicBezTo>
                    <a:pt x="527" y="224"/>
                    <a:pt x="511" y="147"/>
                    <a:pt x="464" y="87"/>
                  </a:cubicBezTo>
                  <a:cubicBezTo>
                    <a:pt x="419" y="30"/>
                    <a:pt x="350" y="1"/>
                    <a:pt x="281"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42"/>
            <p:cNvSpPr/>
            <p:nvPr/>
          </p:nvSpPr>
          <p:spPr>
            <a:xfrm>
              <a:off x="4165125" y="1524200"/>
              <a:ext cx="12700" cy="11975"/>
            </a:xfrm>
            <a:custGeom>
              <a:avLst/>
              <a:gdLst/>
              <a:ahLst/>
              <a:cxnLst/>
              <a:rect l="l" t="t" r="r" b="b"/>
              <a:pathLst>
                <a:path w="508" h="479" extrusionOk="0">
                  <a:moveTo>
                    <a:pt x="272" y="0"/>
                  </a:moveTo>
                  <a:cubicBezTo>
                    <a:pt x="258" y="0"/>
                    <a:pt x="244" y="2"/>
                    <a:pt x="231" y="4"/>
                  </a:cubicBezTo>
                  <a:cubicBezTo>
                    <a:pt x="196" y="8"/>
                    <a:pt x="162" y="21"/>
                    <a:pt x="134" y="41"/>
                  </a:cubicBezTo>
                  <a:cubicBezTo>
                    <a:pt x="86" y="66"/>
                    <a:pt x="49" y="109"/>
                    <a:pt x="31" y="159"/>
                  </a:cubicBezTo>
                  <a:cubicBezTo>
                    <a:pt x="1" y="246"/>
                    <a:pt x="24" y="355"/>
                    <a:pt x="94" y="414"/>
                  </a:cubicBezTo>
                  <a:cubicBezTo>
                    <a:pt x="135" y="449"/>
                    <a:pt x="185" y="471"/>
                    <a:pt x="239" y="477"/>
                  </a:cubicBezTo>
                  <a:cubicBezTo>
                    <a:pt x="246" y="478"/>
                    <a:pt x="253" y="478"/>
                    <a:pt x="259" y="478"/>
                  </a:cubicBezTo>
                  <a:cubicBezTo>
                    <a:pt x="283" y="478"/>
                    <a:pt x="308" y="474"/>
                    <a:pt x="330" y="465"/>
                  </a:cubicBezTo>
                  <a:cubicBezTo>
                    <a:pt x="400" y="441"/>
                    <a:pt x="464" y="389"/>
                    <a:pt x="486" y="316"/>
                  </a:cubicBezTo>
                  <a:cubicBezTo>
                    <a:pt x="507" y="245"/>
                    <a:pt x="505" y="174"/>
                    <a:pt x="465" y="111"/>
                  </a:cubicBezTo>
                  <a:cubicBezTo>
                    <a:pt x="431" y="58"/>
                    <a:pt x="379" y="20"/>
                    <a:pt x="317" y="5"/>
                  </a:cubicBezTo>
                  <a:cubicBezTo>
                    <a:pt x="302" y="2"/>
                    <a:pt x="287" y="0"/>
                    <a:pt x="272"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42"/>
            <p:cNvSpPr/>
            <p:nvPr/>
          </p:nvSpPr>
          <p:spPr>
            <a:xfrm>
              <a:off x="4272625" y="1388925"/>
              <a:ext cx="14700" cy="12550"/>
            </a:xfrm>
            <a:custGeom>
              <a:avLst/>
              <a:gdLst/>
              <a:ahLst/>
              <a:cxnLst/>
              <a:rect l="l" t="t" r="r" b="b"/>
              <a:pathLst>
                <a:path w="588" h="502" extrusionOk="0">
                  <a:moveTo>
                    <a:pt x="281" y="0"/>
                  </a:moveTo>
                  <a:cubicBezTo>
                    <a:pt x="247" y="0"/>
                    <a:pt x="213" y="7"/>
                    <a:pt x="180" y="21"/>
                  </a:cubicBezTo>
                  <a:cubicBezTo>
                    <a:pt x="45" y="75"/>
                    <a:pt x="1" y="263"/>
                    <a:pt x="84" y="378"/>
                  </a:cubicBezTo>
                  <a:cubicBezTo>
                    <a:pt x="132" y="446"/>
                    <a:pt x="205" y="491"/>
                    <a:pt x="287" y="500"/>
                  </a:cubicBezTo>
                  <a:cubicBezTo>
                    <a:pt x="295" y="501"/>
                    <a:pt x="302" y="501"/>
                    <a:pt x="310" y="501"/>
                  </a:cubicBezTo>
                  <a:cubicBezTo>
                    <a:pt x="347" y="501"/>
                    <a:pt x="384" y="493"/>
                    <a:pt x="418" y="477"/>
                  </a:cubicBezTo>
                  <a:cubicBezTo>
                    <a:pt x="545" y="419"/>
                    <a:pt x="588" y="272"/>
                    <a:pt x="536" y="147"/>
                  </a:cubicBezTo>
                  <a:cubicBezTo>
                    <a:pt x="508" y="76"/>
                    <a:pt x="441" y="30"/>
                    <a:pt x="368" y="16"/>
                  </a:cubicBezTo>
                  <a:cubicBezTo>
                    <a:pt x="340" y="5"/>
                    <a:pt x="311" y="0"/>
                    <a:pt x="281"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42"/>
            <p:cNvSpPr/>
            <p:nvPr/>
          </p:nvSpPr>
          <p:spPr>
            <a:xfrm>
              <a:off x="4418125" y="1500625"/>
              <a:ext cx="14975" cy="12875"/>
            </a:xfrm>
            <a:custGeom>
              <a:avLst/>
              <a:gdLst/>
              <a:ahLst/>
              <a:cxnLst/>
              <a:rect l="l" t="t" r="r" b="b"/>
              <a:pathLst>
                <a:path w="599" h="515" extrusionOk="0">
                  <a:moveTo>
                    <a:pt x="326" y="1"/>
                  </a:moveTo>
                  <a:cubicBezTo>
                    <a:pt x="299" y="1"/>
                    <a:pt x="271" y="6"/>
                    <a:pt x="244" y="16"/>
                  </a:cubicBezTo>
                  <a:cubicBezTo>
                    <a:pt x="214" y="21"/>
                    <a:pt x="184" y="33"/>
                    <a:pt x="159" y="50"/>
                  </a:cubicBezTo>
                  <a:cubicBezTo>
                    <a:pt x="36" y="133"/>
                    <a:pt x="1" y="304"/>
                    <a:pt x="99" y="421"/>
                  </a:cubicBezTo>
                  <a:cubicBezTo>
                    <a:pt x="142" y="474"/>
                    <a:pt x="204" y="507"/>
                    <a:pt x="272" y="513"/>
                  </a:cubicBezTo>
                  <a:cubicBezTo>
                    <a:pt x="281" y="514"/>
                    <a:pt x="290" y="515"/>
                    <a:pt x="299" y="515"/>
                  </a:cubicBezTo>
                  <a:cubicBezTo>
                    <a:pt x="362" y="515"/>
                    <a:pt x="423" y="492"/>
                    <a:pt x="471" y="452"/>
                  </a:cubicBezTo>
                  <a:cubicBezTo>
                    <a:pt x="574" y="370"/>
                    <a:pt x="598" y="223"/>
                    <a:pt x="528" y="111"/>
                  </a:cubicBezTo>
                  <a:cubicBezTo>
                    <a:pt x="483" y="41"/>
                    <a:pt x="406" y="1"/>
                    <a:pt x="326"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42"/>
            <p:cNvSpPr/>
            <p:nvPr/>
          </p:nvSpPr>
          <p:spPr>
            <a:xfrm>
              <a:off x="4435675" y="1498600"/>
              <a:ext cx="14425" cy="12625"/>
            </a:xfrm>
            <a:custGeom>
              <a:avLst/>
              <a:gdLst/>
              <a:ahLst/>
              <a:cxnLst/>
              <a:rect l="l" t="t" r="r" b="b"/>
              <a:pathLst>
                <a:path w="577" h="505" extrusionOk="0">
                  <a:moveTo>
                    <a:pt x="332" y="0"/>
                  </a:moveTo>
                  <a:cubicBezTo>
                    <a:pt x="212" y="0"/>
                    <a:pt x="100" y="67"/>
                    <a:pt x="45" y="176"/>
                  </a:cubicBezTo>
                  <a:cubicBezTo>
                    <a:pt x="1" y="300"/>
                    <a:pt x="63" y="435"/>
                    <a:pt x="184" y="482"/>
                  </a:cubicBezTo>
                  <a:cubicBezTo>
                    <a:pt x="215" y="493"/>
                    <a:pt x="246" y="500"/>
                    <a:pt x="277" y="503"/>
                  </a:cubicBezTo>
                  <a:cubicBezTo>
                    <a:pt x="287" y="504"/>
                    <a:pt x="296" y="505"/>
                    <a:pt x="306" y="505"/>
                  </a:cubicBezTo>
                  <a:cubicBezTo>
                    <a:pt x="366" y="505"/>
                    <a:pt x="424" y="485"/>
                    <a:pt x="473" y="448"/>
                  </a:cubicBezTo>
                  <a:cubicBezTo>
                    <a:pt x="547" y="394"/>
                    <a:pt x="576" y="292"/>
                    <a:pt x="562" y="206"/>
                  </a:cubicBezTo>
                  <a:cubicBezTo>
                    <a:pt x="547" y="103"/>
                    <a:pt x="471" y="29"/>
                    <a:pt x="372" y="3"/>
                  </a:cubicBezTo>
                  <a:cubicBezTo>
                    <a:pt x="359" y="1"/>
                    <a:pt x="345" y="0"/>
                    <a:pt x="332"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42"/>
            <p:cNvSpPr/>
            <p:nvPr/>
          </p:nvSpPr>
          <p:spPr>
            <a:xfrm>
              <a:off x="4424750" y="1483450"/>
              <a:ext cx="14625" cy="12150"/>
            </a:xfrm>
            <a:custGeom>
              <a:avLst/>
              <a:gdLst/>
              <a:ahLst/>
              <a:cxnLst/>
              <a:rect l="l" t="t" r="r" b="b"/>
              <a:pathLst>
                <a:path w="585" h="486" extrusionOk="0">
                  <a:moveTo>
                    <a:pt x="324" y="0"/>
                  </a:moveTo>
                  <a:cubicBezTo>
                    <a:pt x="309" y="0"/>
                    <a:pt x="293" y="2"/>
                    <a:pt x="278" y="5"/>
                  </a:cubicBezTo>
                  <a:cubicBezTo>
                    <a:pt x="269" y="5"/>
                    <a:pt x="260" y="6"/>
                    <a:pt x="251" y="7"/>
                  </a:cubicBezTo>
                  <a:cubicBezTo>
                    <a:pt x="82" y="27"/>
                    <a:pt x="1" y="235"/>
                    <a:pt x="87" y="377"/>
                  </a:cubicBezTo>
                  <a:cubicBezTo>
                    <a:pt x="124" y="438"/>
                    <a:pt x="189" y="478"/>
                    <a:pt x="260" y="484"/>
                  </a:cubicBezTo>
                  <a:cubicBezTo>
                    <a:pt x="268" y="485"/>
                    <a:pt x="275" y="485"/>
                    <a:pt x="283" y="485"/>
                  </a:cubicBezTo>
                  <a:cubicBezTo>
                    <a:pt x="361" y="485"/>
                    <a:pt x="437" y="455"/>
                    <a:pt x="493" y="399"/>
                  </a:cubicBezTo>
                  <a:cubicBezTo>
                    <a:pt x="585" y="309"/>
                    <a:pt x="572" y="150"/>
                    <a:pt x="482" y="64"/>
                  </a:cubicBezTo>
                  <a:cubicBezTo>
                    <a:pt x="438" y="23"/>
                    <a:pt x="382" y="0"/>
                    <a:pt x="324"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42"/>
            <p:cNvSpPr/>
            <p:nvPr/>
          </p:nvSpPr>
          <p:spPr>
            <a:xfrm>
              <a:off x="4539100" y="1451600"/>
              <a:ext cx="14725" cy="12050"/>
            </a:xfrm>
            <a:custGeom>
              <a:avLst/>
              <a:gdLst/>
              <a:ahLst/>
              <a:cxnLst/>
              <a:rect l="l" t="t" r="r" b="b"/>
              <a:pathLst>
                <a:path w="589" h="482" extrusionOk="0">
                  <a:moveTo>
                    <a:pt x="262" y="1"/>
                  </a:moveTo>
                  <a:cubicBezTo>
                    <a:pt x="157" y="1"/>
                    <a:pt x="62" y="71"/>
                    <a:pt x="33" y="176"/>
                  </a:cubicBezTo>
                  <a:cubicBezTo>
                    <a:pt x="1" y="294"/>
                    <a:pt x="64" y="417"/>
                    <a:pt x="179" y="461"/>
                  </a:cubicBezTo>
                  <a:cubicBezTo>
                    <a:pt x="206" y="471"/>
                    <a:pt x="234" y="478"/>
                    <a:pt x="263" y="481"/>
                  </a:cubicBezTo>
                  <a:cubicBezTo>
                    <a:pt x="272" y="481"/>
                    <a:pt x="280" y="482"/>
                    <a:pt x="289" y="482"/>
                  </a:cubicBezTo>
                  <a:cubicBezTo>
                    <a:pt x="345" y="482"/>
                    <a:pt x="401" y="467"/>
                    <a:pt x="449" y="439"/>
                  </a:cubicBezTo>
                  <a:cubicBezTo>
                    <a:pt x="561" y="377"/>
                    <a:pt x="589" y="218"/>
                    <a:pt x="523" y="112"/>
                  </a:cubicBezTo>
                  <a:cubicBezTo>
                    <a:pt x="481" y="44"/>
                    <a:pt x="406" y="3"/>
                    <a:pt x="326" y="3"/>
                  </a:cubicBezTo>
                  <a:cubicBezTo>
                    <a:pt x="319" y="3"/>
                    <a:pt x="311" y="4"/>
                    <a:pt x="304" y="5"/>
                  </a:cubicBezTo>
                  <a:cubicBezTo>
                    <a:pt x="290" y="2"/>
                    <a:pt x="276" y="1"/>
                    <a:pt x="262"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42"/>
            <p:cNvSpPr/>
            <p:nvPr/>
          </p:nvSpPr>
          <p:spPr>
            <a:xfrm>
              <a:off x="4070500" y="1355900"/>
              <a:ext cx="604150" cy="215750"/>
            </a:xfrm>
            <a:custGeom>
              <a:avLst/>
              <a:gdLst/>
              <a:ahLst/>
              <a:cxnLst/>
              <a:rect l="l" t="t" r="r" b="b"/>
              <a:pathLst>
                <a:path w="24166" h="8630" extrusionOk="0">
                  <a:moveTo>
                    <a:pt x="5142" y="873"/>
                  </a:moveTo>
                  <a:lnTo>
                    <a:pt x="5142" y="873"/>
                  </a:lnTo>
                  <a:cubicBezTo>
                    <a:pt x="5141" y="873"/>
                    <a:pt x="5139" y="873"/>
                    <a:pt x="5137" y="874"/>
                  </a:cubicBezTo>
                  <a:lnTo>
                    <a:pt x="5137" y="874"/>
                  </a:lnTo>
                  <a:cubicBezTo>
                    <a:pt x="5139" y="873"/>
                    <a:pt x="5141" y="873"/>
                    <a:pt x="5142" y="873"/>
                  </a:cubicBezTo>
                  <a:close/>
                  <a:moveTo>
                    <a:pt x="18441" y="2471"/>
                  </a:moveTo>
                  <a:lnTo>
                    <a:pt x="18441" y="2471"/>
                  </a:lnTo>
                  <a:cubicBezTo>
                    <a:pt x="18444" y="2471"/>
                    <a:pt x="18446" y="2472"/>
                    <a:pt x="18449" y="2473"/>
                  </a:cubicBezTo>
                  <a:lnTo>
                    <a:pt x="18449" y="2473"/>
                  </a:lnTo>
                  <a:cubicBezTo>
                    <a:pt x="18447" y="2472"/>
                    <a:pt x="18444" y="2471"/>
                    <a:pt x="18441" y="2471"/>
                  </a:cubicBezTo>
                  <a:close/>
                  <a:moveTo>
                    <a:pt x="22366" y="3924"/>
                  </a:moveTo>
                  <a:cubicBezTo>
                    <a:pt x="22363" y="3926"/>
                    <a:pt x="22360" y="3929"/>
                    <a:pt x="22356" y="3931"/>
                  </a:cubicBezTo>
                  <a:lnTo>
                    <a:pt x="22356" y="3931"/>
                  </a:lnTo>
                  <a:cubicBezTo>
                    <a:pt x="22359" y="3928"/>
                    <a:pt x="22363" y="3926"/>
                    <a:pt x="22366" y="3924"/>
                  </a:cubicBezTo>
                  <a:close/>
                  <a:moveTo>
                    <a:pt x="21975" y="4203"/>
                  </a:moveTo>
                  <a:lnTo>
                    <a:pt x="21975" y="4203"/>
                  </a:lnTo>
                  <a:cubicBezTo>
                    <a:pt x="21974" y="4203"/>
                    <a:pt x="21973" y="4203"/>
                    <a:pt x="21973" y="4204"/>
                  </a:cubicBezTo>
                  <a:lnTo>
                    <a:pt x="21973" y="4204"/>
                  </a:lnTo>
                  <a:cubicBezTo>
                    <a:pt x="21973" y="4203"/>
                    <a:pt x="21974" y="4203"/>
                    <a:pt x="21975" y="4203"/>
                  </a:cubicBezTo>
                  <a:close/>
                  <a:moveTo>
                    <a:pt x="21973" y="4204"/>
                  </a:moveTo>
                  <a:cubicBezTo>
                    <a:pt x="21972" y="4205"/>
                    <a:pt x="21970" y="4205"/>
                    <a:pt x="21969" y="4206"/>
                  </a:cubicBezTo>
                  <a:cubicBezTo>
                    <a:pt x="21970" y="4206"/>
                    <a:pt x="21972" y="4205"/>
                    <a:pt x="21973" y="4204"/>
                  </a:cubicBezTo>
                  <a:close/>
                  <a:moveTo>
                    <a:pt x="18541" y="5921"/>
                  </a:moveTo>
                  <a:lnTo>
                    <a:pt x="18541" y="5921"/>
                  </a:lnTo>
                  <a:cubicBezTo>
                    <a:pt x="18541" y="5921"/>
                    <a:pt x="18540" y="5921"/>
                    <a:pt x="18540" y="5921"/>
                  </a:cubicBezTo>
                  <a:lnTo>
                    <a:pt x="18540" y="5921"/>
                  </a:lnTo>
                  <a:cubicBezTo>
                    <a:pt x="18540" y="5921"/>
                    <a:pt x="18541" y="5921"/>
                    <a:pt x="18541" y="5921"/>
                  </a:cubicBezTo>
                  <a:close/>
                  <a:moveTo>
                    <a:pt x="699" y="7472"/>
                  </a:moveTo>
                  <a:cubicBezTo>
                    <a:pt x="702" y="7472"/>
                    <a:pt x="706" y="7473"/>
                    <a:pt x="709" y="7473"/>
                  </a:cubicBezTo>
                  <a:cubicBezTo>
                    <a:pt x="706" y="7473"/>
                    <a:pt x="702" y="7472"/>
                    <a:pt x="699" y="7472"/>
                  </a:cubicBezTo>
                  <a:close/>
                  <a:moveTo>
                    <a:pt x="14283" y="7737"/>
                  </a:moveTo>
                  <a:lnTo>
                    <a:pt x="14283" y="7737"/>
                  </a:lnTo>
                  <a:cubicBezTo>
                    <a:pt x="14281" y="7737"/>
                    <a:pt x="14280" y="7738"/>
                    <a:pt x="14278" y="7738"/>
                  </a:cubicBezTo>
                  <a:lnTo>
                    <a:pt x="14278" y="7738"/>
                  </a:lnTo>
                  <a:cubicBezTo>
                    <a:pt x="14280" y="7738"/>
                    <a:pt x="14281" y="7737"/>
                    <a:pt x="14283" y="7737"/>
                  </a:cubicBezTo>
                  <a:close/>
                  <a:moveTo>
                    <a:pt x="6433" y="1"/>
                  </a:moveTo>
                  <a:cubicBezTo>
                    <a:pt x="6340" y="1"/>
                    <a:pt x="6246" y="1"/>
                    <a:pt x="6153" y="3"/>
                  </a:cubicBezTo>
                  <a:cubicBezTo>
                    <a:pt x="5933" y="8"/>
                    <a:pt x="5712" y="12"/>
                    <a:pt x="5493" y="18"/>
                  </a:cubicBezTo>
                  <a:cubicBezTo>
                    <a:pt x="5383" y="20"/>
                    <a:pt x="5275" y="23"/>
                    <a:pt x="5164" y="27"/>
                  </a:cubicBezTo>
                  <a:cubicBezTo>
                    <a:pt x="5099" y="31"/>
                    <a:pt x="5033" y="32"/>
                    <a:pt x="4968" y="38"/>
                  </a:cubicBezTo>
                  <a:cubicBezTo>
                    <a:pt x="4917" y="44"/>
                    <a:pt x="4878" y="69"/>
                    <a:pt x="4840" y="96"/>
                  </a:cubicBezTo>
                  <a:cubicBezTo>
                    <a:pt x="4813" y="117"/>
                    <a:pt x="4791" y="145"/>
                    <a:pt x="4777" y="175"/>
                  </a:cubicBezTo>
                  <a:cubicBezTo>
                    <a:pt x="4722" y="175"/>
                    <a:pt x="4667" y="174"/>
                    <a:pt x="4612" y="174"/>
                  </a:cubicBezTo>
                  <a:cubicBezTo>
                    <a:pt x="4299" y="174"/>
                    <a:pt x="3986" y="174"/>
                    <a:pt x="3674" y="172"/>
                  </a:cubicBezTo>
                  <a:cubicBezTo>
                    <a:pt x="3664" y="164"/>
                    <a:pt x="3654" y="156"/>
                    <a:pt x="3642" y="150"/>
                  </a:cubicBezTo>
                  <a:cubicBezTo>
                    <a:pt x="3601" y="127"/>
                    <a:pt x="3558" y="119"/>
                    <a:pt x="3515" y="119"/>
                  </a:cubicBezTo>
                  <a:cubicBezTo>
                    <a:pt x="3468" y="119"/>
                    <a:pt x="3419" y="129"/>
                    <a:pt x="3372" y="142"/>
                  </a:cubicBezTo>
                  <a:cubicBezTo>
                    <a:pt x="3291" y="151"/>
                    <a:pt x="3211" y="156"/>
                    <a:pt x="3132" y="164"/>
                  </a:cubicBezTo>
                  <a:lnTo>
                    <a:pt x="3106" y="166"/>
                  </a:lnTo>
                  <a:cubicBezTo>
                    <a:pt x="3014" y="165"/>
                    <a:pt x="2922" y="165"/>
                    <a:pt x="2830" y="165"/>
                  </a:cubicBezTo>
                  <a:cubicBezTo>
                    <a:pt x="2646" y="165"/>
                    <a:pt x="2463" y="166"/>
                    <a:pt x="2280" y="169"/>
                  </a:cubicBezTo>
                  <a:cubicBezTo>
                    <a:pt x="2103" y="173"/>
                    <a:pt x="1923" y="189"/>
                    <a:pt x="1746" y="209"/>
                  </a:cubicBezTo>
                  <a:cubicBezTo>
                    <a:pt x="1620" y="223"/>
                    <a:pt x="1485" y="234"/>
                    <a:pt x="1390" y="323"/>
                  </a:cubicBezTo>
                  <a:cubicBezTo>
                    <a:pt x="1384" y="330"/>
                    <a:pt x="1378" y="339"/>
                    <a:pt x="1373" y="347"/>
                  </a:cubicBezTo>
                  <a:cubicBezTo>
                    <a:pt x="1368" y="349"/>
                    <a:pt x="1360" y="348"/>
                    <a:pt x="1354" y="352"/>
                  </a:cubicBezTo>
                  <a:lnTo>
                    <a:pt x="1275" y="367"/>
                  </a:lnTo>
                  <a:cubicBezTo>
                    <a:pt x="1114" y="400"/>
                    <a:pt x="948" y="424"/>
                    <a:pt x="792" y="480"/>
                  </a:cubicBezTo>
                  <a:cubicBezTo>
                    <a:pt x="708" y="510"/>
                    <a:pt x="657" y="595"/>
                    <a:pt x="650" y="682"/>
                  </a:cubicBezTo>
                  <a:lnTo>
                    <a:pt x="642" y="684"/>
                  </a:lnTo>
                  <a:cubicBezTo>
                    <a:pt x="552" y="702"/>
                    <a:pt x="465" y="728"/>
                    <a:pt x="375" y="750"/>
                  </a:cubicBezTo>
                  <a:cubicBezTo>
                    <a:pt x="341" y="755"/>
                    <a:pt x="307" y="759"/>
                    <a:pt x="272" y="764"/>
                  </a:cubicBezTo>
                  <a:cubicBezTo>
                    <a:pt x="203" y="774"/>
                    <a:pt x="144" y="814"/>
                    <a:pt x="110" y="873"/>
                  </a:cubicBezTo>
                  <a:cubicBezTo>
                    <a:pt x="101" y="891"/>
                    <a:pt x="102" y="909"/>
                    <a:pt x="97" y="926"/>
                  </a:cubicBezTo>
                  <a:cubicBezTo>
                    <a:pt x="29" y="985"/>
                    <a:pt x="0" y="1078"/>
                    <a:pt x="24" y="1166"/>
                  </a:cubicBezTo>
                  <a:cubicBezTo>
                    <a:pt x="51" y="1262"/>
                    <a:pt x="136" y="1331"/>
                    <a:pt x="236" y="1339"/>
                  </a:cubicBezTo>
                  <a:cubicBezTo>
                    <a:pt x="242" y="1339"/>
                    <a:pt x="249" y="1340"/>
                    <a:pt x="254" y="1340"/>
                  </a:cubicBezTo>
                  <a:cubicBezTo>
                    <a:pt x="291" y="1339"/>
                    <a:pt x="327" y="1334"/>
                    <a:pt x="362" y="1327"/>
                  </a:cubicBezTo>
                  <a:cubicBezTo>
                    <a:pt x="389" y="1341"/>
                    <a:pt x="418" y="1350"/>
                    <a:pt x="447" y="1353"/>
                  </a:cubicBezTo>
                  <a:cubicBezTo>
                    <a:pt x="456" y="1354"/>
                    <a:pt x="465" y="1354"/>
                    <a:pt x="473" y="1354"/>
                  </a:cubicBezTo>
                  <a:cubicBezTo>
                    <a:pt x="482" y="1354"/>
                    <a:pt x="490" y="1354"/>
                    <a:pt x="499" y="1353"/>
                  </a:cubicBezTo>
                  <a:cubicBezTo>
                    <a:pt x="623" y="1341"/>
                    <a:pt x="749" y="1330"/>
                    <a:pt x="874" y="1323"/>
                  </a:cubicBezTo>
                  <a:lnTo>
                    <a:pt x="842" y="1323"/>
                  </a:lnTo>
                  <a:cubicBezTo>
                    <a:pt x="1047" y="1309"/>
                    <a:pt x="1247" y="1291"/>
                    <a:pt x="1451" y="1263"/>
                  </a:cubicBezTo>
                  <a:cubicBezTo>
                    <a:pt x="1626" y="1238"/>
                    <a:pt x="1803" y="1205"/>
                    <a:pt x="1979" y="1175"/>
                  </a:cubicBezTo>
                  <a:cubicBezTo>
                    <a:pt x="2168" y="1141"/>
                    <a:pt x="2358" y="1104"/>
                    <a:pt x="2546" y="1072"/>
                  </a:cubicBezTo>
                  <a:cubicBezTo>
                    <a:pt x="2721" y="1042"/>
                    <a:pt x="2898" y="1023"/>
                    <a:pt x="3075" y="1008"/>
                  </a:cubicBezTo>
                  <a:cubicBezTo>
                    <a:pt x="3242" y="998"/>
                    <a:pt x="3407" y="985"/>
                    <a:pt x="3575" y="976"/>
                  </a:cubicBezTo>
                  <a:cubicBezTo>
                    <a:pt x="3755" y="967"/>
                    <a:pt x="3938" y="966"/>
                    <a:pt x="4118" y="963"/>
                  </a:cubicBezTo>
                  <a:cubicBezTo>
                    <a:pt x="4460" y="957"/>
                    <a:pt x="4798" y="902"/>
                    <a:pt x="5137" y="874"/>
                  </a:cubicBezTo>
                  <a:lnTo>
                    <a:pt x="5137" y="874"/>
                  </a:lnTo>
                  <a:cubicBezTo>
                    <a:pt x="5128" y="874"/>
                    <a:pt x="5119" y="874"/>
                    <a:pt x="5111" y="874"/>
                  </a:cubicBezTo>
                  <a:cubicBezTo>
                    <a:pt x="5353" y="859"/>
                    <a:pt x="5595" y="845"/>
                    <a:pt x="5837" y="845"/>
                  </a:cubicBezTo>
                  <a:cubicBezTo>
                    <a:pt x="5900" y="845"/>
                    <a:pt x="5962" y="846"/>
                    <a:pt x="6025" y="848"/>
                  </a:cubicBezTo>
                  <a:cubicBezTo>
                    <a:pt x="6332" y="857"/>
                    <a:pt x="6638" y="865"/>
                    <a:pt x="6946" y="866"/>
                  </a:cubicBezTo>
                  <a:cubicBezTo>
                    <a:pt x="7048" y="867"/>
                    <a:pt x="7148" y="867"/>
                    <a:pt x="7250" y="867"/>
                  </a:cubicBezTo>
                  <a:cubicBezTo>
                    <a:pt x="7452" y="879"/>
                    <a:pt x="7655" y="893"/>
                    <a:pt x="7859" y="904"/>
                  </a:cubicBezTo>
                  <a:lnTo>
                    <a:pt x="7828" y="901"/>
                  </a:lnTo>
                  <a:lnTo>
                    <a:pt x="7828" y="901"/>
                  </a:lnTo>
                  <a:cubicBezTo>
                    <a:pt x="8055" y="915"/>
                    <a:pt x="8283" y="929"/>
                    <a:pt x="8510" y="946"/>
                  </a:cubicBezTo>
                  <a:cubicBezTo>
                    <a:pt x="8734" y="962"/>
                    <a:pt x="8956" y="995"/>
                    <a:pt x="9178" y="1030"/>
                  </a:cubicBezTo>
                  <a:cubicBezTo>
                    <a:pt x="9387" y="1062"/>
                    <a:pt x="9599" y="1078"/>
                    <a:pt x="9811" y="1078"/>
                  </a:cubicBezTo>
                  <a:cubicBezTo>
                    <a:pt x="10030" y="1079"/>
                    <a:pt x="10246" y="1083"/>
                    <a:pt x="10465" y="1097"/>
                  </a:cubicBezTo>
                  <a:cubicBezTo>
                    <a:pt x="10755" y="1120"/>
                    <a:pt x="11048" y="1154"/>
                    <a:pt x="11338" y="1185"/>
                  </a:cubicBezTo>
                  <a:cubicBezTo>
                    <a:pt x="11635" y="1214"/>
                    <a:pt x="11926" y="1276"/>
                    <a:pt x="12222" y="1308"/>
                  </a:cubicBezTo>
                  <a:cubicBezTo>
                    <a:pt x="12305" y="1317"/>
                    <a:pt x="12386" y="1322"/>
                    <a:pt x="12470" y="1328"/>
                  </a:cubicBezTo>
                  <a:cubicBezTo>
                    <a:pt x="12552" y="1336"/>
                    <a:pt x="12636" y="1343"/>
                    <a:pt x="12718" y="1352"/>
                  </a:cubicBezTo>
                  <a:cubicBezTo>
                    <a:pt x="12871" y="1369"/>
                    <a:pt x="13025" y="1395"/>
                    <a:pt x="13177" y="1419"/>
                  </a:cubicBezTo>
                  <a:cubicBezTo>
                    <a:pt x="13487" y="1469"/>
                    <a:pt x="13801" y="1498"/>
                    <a:pt x="14113" y="1551"/>
                  </a:cubicBezTo>
                  <a:cubicBezTo>
                    <a:pt x="14426" y="1614"/>
                    <a:pt x="14737" y="1698"/>
                    <a:pt x="15053" y="1750"/>
                  </a:cubicBezTo>
                  <a:cubicBezTo>
                    <a:pt x="15211" y="1778"/>
                    <a:pt x="15376" y="1783"/>
                    <a:pt x="15537" y="1795"/>
                  </a:cubicBezTo>
                  <a:cubicBezTo>
                    <a:pt x="15596" y="1798"/>
                    <a:pt x="15653" y="1803"/>
                    <a:pt x="15711" y="1810"/>
                  </a:cubicBezTo>
                  <a:lnTo>
                    <a:pt x="15745" y="1818"/>
                  </a:lnTo>
                  <a:cubicBezTo>
                    <a:pt x="16237" y="1950"/>
                    <a:pt x="16723" y="2097"/>
                    <a:pt x="17220" y="2204"/>
                  </a:cubicBezTo>
                  <a:cubicBezTo>
                    <a:pt x="17550" y="2276"/>
                    <a:pt x="17882" y="2345"/>
                    <a:pt x="18216" y="2404"/>
                  </a:cubicBezTo>
                  <a:cubicBezTo>
                    <a:pt x="18300" y="2427"/>
                    <a:pt x="18386" y="2453"/>
                    <a:pt x="18470" y="2479"/>
                  </a:cubicBezTo>
                  <a:cubicBezTo>
                    <a:pt x="18462" y="2477"/>
                    <a:pt x="18456" y="2475"/>
                    <a:pt x="18449" y="2473"/>
                  </a:cubicBezTo>
                  <a:lnTo>
                    <a:pt x="18449" y="2473"/>
                  </a:lnTo>
                  <a:cubicBezTo>
                    <a:pt x="18627" y="2533"/>
                    <a:pt x="18806" y="2596"/>
                    <a:pt x="18988" y="2646"/>
                  </a:cubicBezTo>
                  <a:cubicBezTo>
                    <a:pt x="19176" y="2698"/>
                    <a:pt x="19363" y="2749"/>
                    <a:pt x="19551" y="2804"/>
                  </a:cubicBezTo>
                  <a:cubicBezTo>
                    <a:pt x="19718" y="2852"/>
                    <a:pt x="19887" y="2896"/>
                    <a:pt x="20059" y="2929"/>
                  </a:cubicBezTo>
                  <a:cubicBezTo>
                    <a:pt x="20234" y="2965"/>
                    <a:pt x="20411" y="2998"/>
                    <a:pt x="20586" y="3040"/>
                  </a:cubicBezTo>
                  <a:cubicBezTo>
                    <a:pt x="20758" y="3081"/>
                    <a:pt x="20931" y="3126"/>
                    <a:pt x="21105" y="3153"/>
                  </a:cubicBezTo>
                  <a:cubicBezTo>
                    <a:pt x="21273" y="3178"/>
                    <a:pt x="21444" y="3200"/>
                    <a:pt x="21613" y="3225"/>
                  </a:cubicBezTo>
                  <a:cubicBezTo>
                    <a:pt x="21761" y="3247"/>
                    <a:pt x="21909" y="3271"/>
                    <a:pt x="22057" y="3286"/>
                  </a:cubicBezTo>
                  <a:lnTo>
                    <a:pt x="22093" y="3289"/>
                  </a:lnTo>
                  <a:cubicBezTo>
                    <a:pt x="22222" y="3298"/>
                    <a:pt x="22352" y="3297"/>
                    <a:pt x="22482" y="3300"/>
                  </a:cubicBezTo>
                  <a:cubicBezTo>
                    <a:pt x="22457" y="3318"/>
                    <a:pt x="22429" y="3334"/>
                    <a:pt x="22403" y="3353"/>
                  </a:cubicBezTo>
                  <a:cubicBezTo>
                    <a:pt x="22331" y="3402"/>
                    <a:pt x="22252" y="3439"/>
                    <a:pt x="22177" y="3484"/>
                  </a:cubicBezTo>
                  <a:cubicBezTo>
                    <a:pt x="22064" y="3556"/>
                    <a:pt x="21959" y="3643"/>
                    <a:pt x="21850" y="3721"/>
                  </a:cubicBezTo>
                  <a:lnTo>
                    <a:pt x="21856" y="3717"/>
                  </a:lnTo>
                  <a:lnTo>
                    <a:pt x="21840" y="3728"/>
                  </a:lnTo>
                  <a:lnTo>
                    <a:pt x="21830" y="3735"/>
                  </a:lnTo>
                  <a:lnTo>
                    <a:pt x="21833" y="3733"/>
                  </a:lnTo>
                  <a:lnTo>
                    <a:pt x="21833" y="3733"/>
                  </a:lnTo>
                  <a:cubicBezTo>
                    <a:pt x="21756" y="3786"/>
                    <a:pt x="21679" y="3836"/>
                    <a:pt x="21603" y="3889"/>
                  </a:cubicBezTo>
                  <a:lnTo>
                    <a:pt x="21604" y="3889"/>
                  </a:lnTo>
                  <a:cubicBezTo>
                    <a:pt x="21489" y="3968"/>
                    <a:pt x="21371" y="4046"/>
                    <a:pt x="21258" y="4129"/>
                  </a:cubicBezTo>
                  <a:cubicBezTo>
                    <a:pt x="21160" y="4201"/>
                    <a:pt x="21069" y="4286"/>
                    <a:pt x="20973" y="4362"/>
                  </a:cubicBezTo>
                  <a:cubicBezTo>
                    <a:pt x="20885" y="4431"/>
                    <a:pt x="20795" y="4499"/>
                    <a:pt x="20706" y="4568"/>
                  </a:cubicBezTo>
                  <a:cubicBezTo>
                    <a:pt x="20587" y="4667"/>
                    <a:pt x="20468" y="4763"/>
                    <a:pt x="20344" y="4854"/>
                  </a:cubicBezTo>
                  <a:cubicBezTo>
                    <a:pt x="20046" y="5058"/>
                    <a:pt x="19740" y="5247"/>
                    <a:pt x="19429" y="5428"/>
                  </a:cubicBezTo>
                  <a:cubicBezTo>
                    <a:pt x="19281" y="5515"/>
                    <a:pt x="19129" y="5591"/>
                    <a:pt x="18981" y="5675"/>
                  </a:cubicBezTo>
                  <a:cubicBezTo>
                    <a:pt x="18829" y="5762"/>
                    <a:pt x="18679" y="5847"/>
                    <a:pt x="18528" y="5929"/>
                  </a:cubicBezTo>
                  <a:cubicBezTo>
                    <a:pt x="18532" y="5926"/>
                    <a:pt x="18536" y="5923"/>
                    <a:pt x="18540" y="5921"/>
                  </a:cubicBezTo>
                  <a:lnTo>
                    <a:pt x="18540" y="5921"/>
                  </a:lnTo>
                  <a:cubicBezTo>
                    <a:pt x="18397" y="5994"/>
                    <a:pt x="18248" y="6053"/>
                    <a:pt x="18102" y="6116"/>
                  </a:cubicBezTo>
                  <a:cubicBezTo>
                    <a:pt x="17623" y="6273"/>
                    <a:pt x="17145" y="6424"/>
                    <a:pt x="16655" y="6534"/>
                  </a:cubicBezTo>
                  <a:cubicBezTo>
                    <a:pt x="16421" y="6579"/>
                    <a:pt x="16178" y="6607"/>
                    <a:pt x="15946" y="6664"/>
                  </a:cubicBezTo>
                  <a:cubicBezTo>
                    <a:pt x="15738" y="6715"/>
                    <a:pt x="15536" y="6791"/>
                    <a:pt x="15331" y="6842"/>
                  </a:cubicBezTo>
                  <a:cubicBezTo>
                    <a:pt x="15333" y="6842"/>
                    <a:pt x="15336" y="6841"/>
                    <a:pt x="15338" y="6841"/>
                  </a:cubicBezTo>
                  <a:cubicBezTo>
                    <a:pt x="15340" y="6841"/>
                    <a:pt x="15341" y="6841"/>
                    <a:pt x="15343" y="6842"/>
                  </a:cubicBezTo>
                  <a:cubicBezTo>
                    <a:pt x="15336" y="6843"/>
                    <a:pt x="15333" y="6842"/>
                    <a:pt x="15327" y="6844"/>
                  </a:cubicBezTo>
                  <a:cubicBezTo>
                    <a:pt x="15322" y="6845"/>
                    <a:pt x="15317" y="6846"/>
                    <a:pt x="15312" y="6848"/>
                  </a:cubicBezTo>
                  <a:cubicBezTo>
                    <a:pt x="15316" y="6846"/>
                    <a:pt x="15320" y="6844"/>
                    <a:pt x="15325" y="6843"/>
                  </a:cubicBezTo>
                  <a:lnTo>
                    <a:pt x="15325" y="6843"/>
                  </a:lnTo>
                  <a:cubicBezTo>
                    <a:pt x="15183" y="6867"/>
                    <a:pt x="15041" y="6878"/>
                    <a:pt x="14899" y="6898"/>
                  </a:cubicBezTo>
                  <a:cubicBezTo>
                    <a:pt x="14758" y="6917"/>
                    <a:pt x="14616" y="6944"/>
                    <a:pt x="14475" y="6976"/>
                  </a:cubicBezTo>
                  <a:cubicBezTo>
                    <a:pt x="14199" y="7038"/>
                    <a:pt x="13925" y="7109"/>
                    <a:pt x="13649" y="7169"/>
                  </a:cubicBezTo>
                  <a:cubicBezTo>
                    <a:pt x="13472" y="7204"/>
                    <a:pt x="13292" y="7227"/>
                    <a:pt x="13112" y="7240"/>
                  </a:cubicBezTo>
                  <a:cubicBezTo>
                    <a:pt x="13095" y="7241"/>
                    <a:pt x="13078" y="7242"/>
                    <a:pt x="13060" y="7243"/>
                  </a:cubicBezTo>
                  <a:cubicBezTo>
                    <a:pt x="12975" y="7278"/>
                    <a:pt x="12883" y="7298"/>
                    <a:pt x="12792" y="7320"/>
                  </a:cubicBezTo>
                  <a:cubicBezTo>
                    <a:pt x="12697" y="7344"/>
                    <a:pt x="12602" y="7364"/>
                    <a:pt x="12505" y="7383"/>
                  </a:cubicBezTo>
                  <a:cubicBezTo>
                    <a:pt x="12322" y="7420"/>
                    <a:pt x="12136" y="7448"/>
                    <a:pt x="11950" y="7464"/>
                  </a:cubicBezTo>
                  <a:cubicBezTo>
                    <a:pt x="11786" y="7477"/>
                    <a:pt x="11621" y="7488"/>
                    <a:pt x="11454" y="7494"/>
                  </a:cubicBezTo>
                  <a:lnTo>
                    <a:pt x="11451" y="7494"/>
                  </a:lnTo>
                  <a:cubicBezTo>
                    <a:pt x="11385" y="7507"/>
                    <a:pt x="11317" y="7517"/>
                    <a:pt x="11249" y="7528"/>
                  </a:cubicBezTo>
                  <a:cubicBezTo>
                    <a:pt x="11238" y="7529"/>
                    <a:pt x="11227" y="7531"/>
                    <a:pt x="11216" y="7533"/>
                  </a:cubicBezTo>
                  <a:cubicBezTo>
                    <a:pt x="11164" y="7541"/>
                    <a:pt x="11108" y="7550"/>
                    <a:pt x="11053" y="7550"/>
                  </a:cubicBezTo>
                  <a:cubicBezTo>
                    <a:pt x="11038" y="7550"/>
                    <a:pt x="11024" y="7550"/>
                    <a:pt x="11010" y="7548"/>
                  </a:cubicBezTo>
                  <a:cubicBezTo>
                    <a:pt x="10988" y="7546"/>
                    <a:pt x="10966" y="7542"/>
                    <a:pt x="10946" y="7535"/>
                  </a:cubicBezTo>
                  <a:cubicBezTo>
                    <a:pt x="10894" y="7540"/>
                    <a:pt x="10843" y="7544"/>
                    <a:pt x="10791" y="7548"/>
                  </a:cubicBezTo>
                  <a:lnTo>
                    <a:pt x="10791" y="7548"/>
                  </a:lnTo>
                  <a:cubicBezTo>
                    <a:pt x="10741" y="7550"/>
                    <a:pt x="10691" y="7551"/>
                    <a:pt x="10641" y="7551"/>
                  </a:cubicBezTo>
                  <a:cubicBezTo>
                    <a:pt x="10543" y="7551"/>
                    <a:pt x="10446" y="7548"/>
                    <a:pt x="10348" y="7546"/>
                  </a:cubicBezTo>
                  <a:cubicBezTo>
                    <a:pt x="10329" y="7546"/>
                    <a:pt x="10310" y="7546"/>
                    <a:pt x="10291" y="7546"/>
                  </a:cubicBezTo>
                  <a:cubicBezTo>
                    <a:pt x="10168" y="7546"/>
                    <a:pt x="10044" y="7551"/>
                    <a:pt x="9919" y="7559"/>
                  </a:cubicBezTo>
                  <a:cubicBezTo>
                    <a:pt x="9648" y="7575"/>
                    <a:pt x="9374" y="7592"/>
                    <a:pt x="9101" y="7596"/>
                  </a:cubicBezTo>
                  <a:cubicBezTo>
                    <a:pt x="8802" y="7601"/>
                    <a:pt x="8506" y="7617"/>
                    <a:pt x="8207" y="7630"/>
                  </a:cubicBezTo>
                  <a:cubicBezTo>
                    <a:pt x="8067" y="7640"/>
                    <a:pt x="7925" y="7639"/>
                    <a:pt x="7785" y="7644"/>
                  </a:cubicBezTo>
                  <a:cubicBezTo>
                    <a:pt x="7636" y="7648"/>
                    <a:pt x="7486" y="7661"/>
                    <a:pt x="7337" y="7674"/>
                  </a:cubicBezTo>
                  <a:cubicBezTo>
                    <a:pt x="7347" y="7673"/>
                    <a:pt x="7358" y="7672"/>
                    <a:pt x="7368" y="7671"/>
                  </a:cubicBezTo>
                  <a:lnTo>
                    <a:pt x="7368" y="7671"/>
                  </a:lnTo>
                  <a:cubicBezTo>
                    <a:pt x="7151" y="7684"/>
                    <a:pt x="6933" y="7684"/>
                    <a:pt x="6716" y="7697"/>
                  </a:cubicBezTo>
                  <a:cubicBezTo>
                    <a:pt x="6563" y="7707"/>
                    <a:pt x="6411" y="7714"/>
                    <a:pt x="6258" y="7714"/>
                  </a:cubicBezTo>
                  <a:cubicBezTo>
                    <a:pt x="6201" y="7714"/>
                    <a:pt x="6144" y="7713"/>
                    <a:pt x="6087" y="7711"/>
                  </a:cubicBezTo>
                  <a:cubicBezTo>
                    <a:pt x="5974" y="7706"/>
                    <a:pt x="5860" y="7704"/>
                    <a:pt x="5746" y="7704"/>
                  </a:cubicBezTo>
                  <a:cubicBezTo>
                    <a:pt x="5638" y="7704"/>
                    <a:pt x="5530" y="7706"/>
                    <a:pt x="5421" y="7712"/>
                  </a:cubicBezTo>
                  <a:cubicBezTo>
                    <a:pt x="5379" y="7714"/>
                    <a:pt x="5336" y="7717"/>
                    <a:pt x="5292" y="7718"/>
                  </a:cubicBezTo>
                  <a:lnTo>
                    <a:pt x="5130" y="7709"/>
                  </a:lnTo>
                  <a:lnTo>
                    <a:pt x="5130" y="7709"/>
                  </a:lnTo>
                  <a:lnTo>
                    <a:pt x="5159" y="7711"/>
                  </a:lnTo>
                  <a:lnTo>
                    <a:pt x="5034" y="7704"/>
                  </a:lnTo>
                  <a:lnTo>
                    <a:pt x="5026" y="7703"/>
                  </a:lnTo>
                  <a:lnTo>
                    <a:pt x="5019" y="7703"/>
                  </a:lnTo>
                  <a:cubicBezTo>
                    <a:pt x="5007" y="7701"/>
                    <a:pt x="4996" y="7701"/>
                    <a:pt x="4983" y="7701"/>
                  </a:cubicBezTo>
                  <a:cubicBezTo>
                    <a:pt x="4936" y="7695"/>
                    <a:pt x="4889" y="7692"/>
                    <a:pt x="4841" y="7692"/>
                  </a:cubicBezTo>
                  <a:cubicBezTo>
                    <a:pt x="4680" y="7685"/>
                    <a:pt x="4523" y="7678"/>
                    <a:pt x="4363" y="7669"/>
                  </a:cubicBezTo>
                  <a:lnTo>
                    <a:pt x="4368" y="7669"/>
                  </a:lnTo>
                  <a:cubicBezTo>
                    <a:pt x="4178" y="7659"/>
                    <a:pt x="3988" y="7641"/>
                    <a:pt x="3797" y="7634"/>
                  </a:cubicBezTo>
                  <a:cubicBezTo>
                    <a:pt x="3627" y="7628"/>
                    <a:pt x="3456" y="7625"/>
                    <a:pt x="3285" y="7618"/>
                  </a:cubicBezTo>
                  <a:cubicBezTo>
                    <a:pt x="3288" y="7617"/>
                    <a:pt x="3291" y="7617"/>
                    <a:pt x="3295" y="7617"/>
                  </a:cubicBezTo>
                  <a:cubicBezTo>
                    <a:pt x="3088" y="7604"/>
                    <a:pt x="2883" y="7583"/>
                    <a:pt x="2675" y="7577"/>
                  </a:cubicBezTo>
                  <a:cubicBezTo>
                    <a:pt x="2467" y="7571"/>
                    <a:pt x="2264" y="7577"/>
                    <a:pt x="2056" y="7566"/>
                  </a:cubicBezTo>
                  <a:lnTo>
                    <a:pt x="2060" y="7566"/>
                  </a:lnTo>
                  <a:cubicBezTo>
                    <a:pt x="1946" y="7556"/>
                    <a:pt x="1832" y="7544"/>
                    <a:pt x="1717" y="7539"/>
                  </a:cubicBezTo>
                  <a:cubicBezTo>
                    <a:pt x="1629" y="7535"/>
                    <a:pt x="1539" y="7532"/>
                    <a:pt x="1452" y="7530"/>
                  </a:cubicBezTo>
                  <a:cubicBezTo>
                    <a:pt x="1322" y="7521"/>
                    <a:pt x="1196" y="7507"/>
                    <a:pt x="1068" y="7494"/>
                  </a:cubicBezTo>
                  <a:cubicBezTo>
                    <a:pt x="941" y="7483"/>
                    <a:pt x="807" y="7479"/>
                    <a:pt x="678" y="7472"/>
                  </a:cubicBezTo>
                  <a:cubicBezTo>
                    <a:pt x="681" y="7472"/>
                    <a:pt x="684" y="7472"/>
                    <a:pt x="688" y="7472"/>
                  </a:cubicBezTo>
                  <a:cubicBezTo>
                    <a:pt x="691" y="7472"/>
                    <a:pt x="695" y="7472"/>
                    <a:pt x="699" y="7472"/>
                  </a:cubicBezTo>
                  <a:lnTo>
                    <a:pt x="699" y="7472"/>
                  </a:lnTo>
                  <a:cubicBezTo>
                    <a:pt x="638" y="7466"/>
                    <a:pt x="577" y="7459"/>
                    <a:pt x="518" y="7451"/>
                  </a:cubicBezTo>
                  <a:cubicBezTo>
                    <a:pt x="454" y="7438"/>
                    <a:pt x="390" y="7426"/>
                    <a:pt x="331" y="7409"/>
                  </a:cubicBezTo>
                  <a:cubicBezTo>
                    <a:pt x="311" y="7403"/>
                    <a:pt x="291" y="7400"/>
                    <a:pt x="271" y="7400"/>
                  </a:cubicBezTo>
                  <a:cubicBezTo>
                    <a:pt x="166" y="7400"/>
                    <a:pt x="68" y="7476"/>
                    <a:pt x="41" y="7579"/>
                  </a:cubicBezTo>
                  <a:cubicBezTo>
                    <a:pt x="12" y="7692"/>
                    <a:pt x="70" y="7809"/>
                    <a:pt x="177" y="7855"/>
                  </a:cubicBezTo>
                  <a:cubicBezTo>
                    <a:pt x="150" y="7901"/>
                    <a:pt x="140" y="7955"/>
                    <a:pt x="148" y="8007"/>
                  </a:cubicBezTo>
                  <a:cubicBezTo>
                    <a:pt x="163" y="8116"/>
                    <a:pt x="249" y="8193"/>
                    <a:pt x="353" y="8211"/>
                  </a:cubicBezTo>
                  <a:cubicBezTo>
                    <a:pt x="518" y="8236"/>
                    <a:pt x="684" y="8261"/>
                    <a:pt x="848" y="8292"/>
                  </a:cubicBezTo>
                  <a:cubicBezTo>
                    <a:pt x="837" y="8289"/>
                    <a:pt x="828" y="8288"/>
                    <a:pt x="817" y="8285"/>
                  </a:cubicBezTo>
                  <a:lnTo>
                    <a:pt x="817" y="8285"/>
                  </a:lnTo>
                  <a:cubicBezTo>
                    <a:pt x="1015" y="8323"/>
                    <a:pt x="1214" y="8357"/>
                    <a:pt x="1414" y="8376"/>
                  </a:cubicBezTo>
                  <a:cubicBezTo>
                    <a:pt x="1455" y="8380"/>
                    <a:pt x="1493" y="8384"/>
                    <a:pt x="1535" y="8386"/>
                  </a:cubicBezTo>
                  <a:cubicBezTo>
                    <a:pt x="1785" y="8402"/>
                    <a:pt x="2040" y="8414"/>
                    <a:pt x="2294" y="8423"/>
                  </a:cubicBezTo>
                  <a:cubicBezTo>
                    <a:pt x="2784" y="8442"/>
                    <a:pt x="3276" y="8448"/>
                    <a:pt x="3766" y="8457"/>
                  </a:cubicBezTo>
                  <a:cubicBezTo>
                    <a:pt x="3980" y="8463"/>
                    <a:pt x="4198" y="8471"/>
                    <a:pt x="4412" y="8471"/>
                  </a:cubicBezTo>
                  <a:cubicBezTo>
                    <a:pt x="4436" y="8471"/>
                    <a:pt x="4458" y="8471"/>
                    <a:pt x="4481" y="8471"/>
                  </a:cubicBezTo>
                  <a:cubicBezTo>
                    <a:pt x="4613" y="8469"/>
                    <a:pt x="4744" y="8464"/>
                    <a:pt x="4875" y="8456"/>
                  </a:cubicBezTo>
                  <a:cubicBezTo>
                    <a:pt x="4934" y="8453"/>
                    <a:pt x="4997" y="8450"/>
                    <a:pt x="5059" y="8442"/>
                  </a:cubicBezTo>
                  <a:cubicBezTo>
                    <a:pt x="5162" y="8469"/>
                    <a:pt x="5275" y="8476"/>
                    <a:pt x="5381" y="8480"/>
                  </a:cubicBezTo>
                  <a:cubicBezTo>
                    <a:pt x="5411" y="8481"/>
                    <a:pt x="5440" y="8485"/>
                    <a:pt x="5471" y="8486"/>
                  </a:cubicBezTo>
                  <a:cubicBezTo>
                    <a:pt x="5679" y="8518"/>
                    <a:pt x="5887" y="8553"/>
                    <a:pt x="6097" y="8582"/>
                  </a:cubicBezTo>
                  <a:cubicBezTo>
                    <a:pt x="6238" y="8599"/>
                    <a:pt x="6377" y="8610"/>
                    <a:pt x="6519" y="8620"/>
                  </a:cubicBezTo>
                  <a:cubicBezTo>
                    <a:pt x="6637" y="8629"/>
                    <a:pt x="6757" y="8626"/>
                    <a:pt x="6875" y="8628"/>
                  </a:cubicBezTo>
                  <a:cubicBezTo>
                    <a:pt x="6884" y="8628"/>
                    <a:pt x="6894" y="8628"/>
                    <a:pt x="6903" y="8628"/>
                  </a:cubicBezTo>
                  <a:cubicBezTo>
                    <a:pt x="7020" y="8628"/>
                    <a:pt x="7138" y="8622"/>
                    <a:pt x="7254" y="8617"/>
                  </a:cubicBezTo>
                  <a:cubicBezTo>
                    <a:pt x="7378" y="8611"/>
                    <a:pt x="7500" y="8606"/>
                    <a:pt x="7621" y="8602"/>
                  </a:cubicBezTo>
                  <a:cubicBezTo>
                    <a:pt x="8139" y="8581"/>
                    <a:pt x="8657" y="8557"/>
                    <a:pt x="9173" y="8526"/>
                  </a:cubicBezTo>
                  <a:cubicBezTo>
                    <a:pt x="9654" y="8497"/>
                    <a:pt x="10137" y="8443"/>
                    <a:pt x="10615" y="8371"/>
                  </a:cubicBezTo>
                  <a:cubicBezTo>
                    <a:pt x="10865" y="8330"/>
                    <a:pt x="11116" y="8296"/>
                    <a:pt x="11364" y="8242"/>
                  </a:cubicBezTo>
                  <a:cubicBezTo>
                    <a:pt x="11493" y="8213"/>
                    <a:pt x="11624" y="8189"/>
                    <a:pt x="11752" y="8154"/>
                  </a:cubicBezTo>
                  <a:cubicBezTo>
                    <a:pt x="11812" y="8137"/>
                    <a:pt x="11874" y="8123"/>
                    <a:pt x="11933" y="8107"/>
                  </a:cubicBezTo>
                  <a:cubicBezTo>
                    <a:pt x="12009" y="8099"/>
                    <a:pt x="12084" y="8090"/>
                    <a:pt x="12159" y="8082"/>
                  </a:cubicBezTo>
                  <a:cubicBezTo>
                    <a:pt x="12169" y="8084"/>
                    <a:pt x="12179" y="8085"/>
                    <a:pt x="12189" y="8087"/>
                  </a:cubicBezTo>
                  <a:cubicBezTo>
                    <a:pt x="12239" y="8087"/>
                    <a:pt x="12288" y="8080"/>
                    <a:pt x="12337" y="8069"/>
                  </a:cubicBezTo>
                  <a:cubicBezTo>
                    <a:pt x="12347" y="8065"/>
                    <a:pt x="12360" y="8062"/>
                    <a:pt x="12370" y="8059"/>
                  </a:cubicBezTo>
                  <a:lnTo>
                    <a:pt x="12386" y="8057"/>
                  </a:lnTo>
                  <a:cubicBezTo>
                    <a:pt x="12559" y="8038"/>
                    <a:pt x="12735" y="8022"/>
                    <a:pt x="12906" y="7994"/>
                  </a:cubicBezTo>
                  <a:cubicBezTo>
                    <a:pt x="12954" y="7986"/>
                    <a:pt x="13003" y="7978"/>
                    <a:pt x="13052" y="7970"/>
                  </a:cubicBezTo>
                  <a:cubicBezTo>
                    <a:pt x="13058" y="7969"/>
                    <a:pt x="13063" y="7969"/>
                    <a:pt x="13069" y="7968"/>
                  </a:cubicBezTo>
                  <a:cubicBezTo>
                    <a:pt x="13136" y="7957"/>
                    <a:pt x="13204" y="7945"/>
                    <a:pt x="13272" y="7939"/>
                  </a:cubicBezTo>
                  <a:cubicBezTo>
                    <a:pt x="13350" y="7934"/>
                    <a:pt x="13428" y="7924"/>
                    <a:pt x="13504" y="7909"/>
                  </a:cubicBezTo>
                  <a:cubicBezTo>
                    <a:pt x="13558" y="7896"/>
                    <a:pt x="13612" y="7880"/>
                    <a:pt x="13663" y="7858"/>
                  </a:cubicBezTo>
                  <a:cubicBezTo>
                    <a:pt x="13666" y="7857"/>
                    <a:pt x="13668" y="7857"/>
                    <a:pt x="13670" y="7856"/>
                  </a:cubicBezTo>
                  <a:cubicBezTo>
                    <a:pt x="13699" y="7854"/>
                    <a:pt x="13727" y="7849"/>
                    <a:pt x="13755" y="7847"/>
                  </a:cubicBezTo>
                  <a:cubicBezTo>
                    <a:pt x="13763" y="7845"/>
                    <a:pt x="13771" y="7842"/>
                    <a:pt x="13778" y="7838"/>
                  </a:cubicBezTo>
                  <a:cubicBezTo>
                    <a:pt x="13790" y="7837"/>
                    <a:pt x="13800" y="7836"/>
                    <a:pt x="13811" y="7835"/>
                  </a:cubicBezTo>
                  <a:cubicBezTo>
                    <a:pt x="13853" y="7827"/>
                    <a:pt x="13894" y="7819"/>
                    <a:pt x="13936" y="7810"/>
                  </a:cubicBezTo>
                  <a:cubicBezTo>
                    <a:pt x="13940" y="7809"/>
                    <a:pt x="13943" y="7808"/>
                    <a:pt x="13946" y="7808"/>
                  </a:cubicBezTo>
                  <a:lnTo>
                    <a:pt x="13946" y="7808"/>
                  </a:lnTo>
                  <a:cubicBezTo>
                    <a:pt x="13945" y="7808"/>
                    <a:pt x="13943" y="7808"/>
                    <a:pt x="13942" y="7809"/>
                  </a:cubicBezTo>
                  <a:lnTo>
                    <a:pt x="13948" y="7808"/>
                  </a:lnTo>
                  <a:cubicBezTo>
                    <a:pt x="13947" y="7808"/>
                    <a:pt x="13947" y="7808"/>
                    <a:pt x="13946" y="7808"/>
                  </a:cubicBezTo>
                  <a:lnTo>
                    <a:pt x="13946" y="7808"/>
                  </a:lnTo>
                  <a:cubicBezTo>
                    <a:pt x="13990" y="7799"/>
                    <a:pt x="14033" y="7793"/>
                    <a:pt x="14077" y="7785"/>
                  </a:cubicBezTo>
                  <a:cubicBezTo>
                    <a:pt x="14145" y="7771"/>
                    <a:pt x="14210" y="7754"/>
                    <a:pt x="14278" y="7738"/>
                  </a:cubicBezTo>
                  <a:lnTo>
                    <a:pt x="14278" y="7738"/>
                  </a:lnTo>
                  <a:cubicBezTo>
                    <a:pt x="14275" y="7739"/>
                    <a:pt x="14272" y="7739"/>
                    <a:pt x="14269" y="7739"/>
                  </a:cubicBezTo>
                  <a:lnTo>
                    <a:pt x="14296" y="7734"/>
                  </a:lnTo>
                  <a:lnTo>
                    <a:pt x="14297" y="7734"/>
                  </a:lnTo>
                  <a:cubicBezTo>
                    <a:pt x="14365" y="7721"/>
                    <a:pt x="14431" y="7711"/>
                    <a:pt x="14499" y="7700"/>
                  </a:cubicBezTo>
                  <a:cubicBezTo>
                    <a:pt x="14555" y="7691"/>
                    <a:pt x="14612" y="7678"/>
                    <a:pt x="14668" y="7665"/>
                  </a:cubicBezTo>
                  <a:cubicBezTo>
                    <a:pt x="14764" y="7653"/>
                    <a:pt x="14861" y="7638"/>
                    <a:pt x="14957" y="7622"/>
                  </a:cubicBezTo>
                  <a:cubicBezTo>
                    <a:pt x="15065" y="7602"/>
                    <a:pt x="15175" y="7583"/>
                    <a:pt x="15282" y="7560"/>
                  </a:cubicBezTo>
                  <a:cubicBezTo>
                    <a:pt x="15389" y="7539"/>
                    <a:pt x="15504" y="7524"/>
                    <a:pt x="15599" y="7471"/>
                  </a:cubicBezTo>
                  <a:cubicBezTo>
                    <a:pt x="15634" y="7452"/>
                    <a:pt x="15661" y="7422"/>
                    <a:pt x="15678" y="7388"/>
                  </a:cubicBezTo>
                  <a:cubicBezTo>
                    <a:pt x="15749" y="7367"/>
                    <a:pt x="15820" y="7348"/>
                    <a:pt x="15890" y="7326"/>
                  </a:cubicBezTo>
                  <a:cubicBezTo>
                    <a:pt x="15910" y="7324"/>
                    <a:pt x="15931" y="7320"/>
                    <a:pt x="15952" y="7318"/>
                  </a:cubicBezTo>
                  <a:cubicBezTo>
                    <a:pt x="16024" y="7312"/>
                    <a:pt x="16096" y="7307"/>
                    <a:pt x="16166" y="7297"/>
                  </a:cubicBezTo>
                  <a:cubicBezTo>
                    <a:pt x="16302" y="7275"/>
                    <a:pt x="16438" y="7245"/>
                    <a:pt x="16572" y="7218"/>
                  </a:cubicBezTo>
                  <a:lnTo>
                    <a:pt x="16571" y="7218"/>
                  </a:lnTo>
                  <a:cubicBezTo>
                    <a:pt x="16571" y="7218"/>
                    <a:pt x="16572" y="7218"/>
                    <a:pt x="16572" y="7215"/>
                  </a:cubicBezTo>
                  <a:cubicBezTo>
                    <a:pt x="16581" y="7214"/>
                    <a:pt x="16591" y="7211"/>
                    <a:pt x="16600" y="7211"/>
                  </a:cubicBezTo>
                  <a:lnTo>
                    <a:pt x="16598" y="7211"/>
                  </a:lnTo>
                  <a:cubicBezTo>
                    <a:pt x="16835" y="7170"/>
                    <a:pt x="17073" y="7132"/>
                    <a:pt x="17313" y="7100"/>
                  </a:cubicBezTo>
                  <a:cubicBezTo>
                    <a:pt x="17448" y="7081"/>
                    <a:pt x="17579" y="7042"/>
                    <a:pt x="17712" y="7009"/>
                  </a:cubicBezTo>
                  <a:cubicBezTo>
                    <a:pt x="17870" y="6967"/>
                    <a:pt x="18035" y="6936"/>
                    <a:pt x="18188" y="6872"/>
                  </a:cubicBezTo>
                  <a:cubicBezTo>
                    <a:pt x="18299" y="6825"/>
                    <a:pt x="18412" y="6776"/>
                    <a:pt x="18522" y="6729"/>
                  </a:cubicBezTo>
                  <a:cubicBezTo>
                    <a:pt x="18662" y="6669"/>
                    <a:pt x="18806" y="6607"/>
                    <a:pt x="18938" y="6529"/>
                  </a:cubicBezTo>
                  <a:cubicBezTo>
                    <a:pt x="19030" y="6473"/>
                    <a:pt x="19122" y="6413"/>
                    <a:pt x="19213" y="6353"/>
                  </a:cubicBezTo>
                  <a:cubicBezTo>
                    <a:pt x="19297" y="6301"/>
                    <a:pt x="19381" y="6249"/>
                    <a:pt x="19462" y="6192"/>
                  </a:cubicBezTo>
                  <a:cubicBezTo>
                    <a:pt x="19552" y="6130"/>
                    <a:pt x="19650" y="6064"/>
                    <a:pt x="19725" y="5981"/>
                  </a:cubicBezTo>
                  <a:cubicBezTo>
                    <a:pt x="19755" y="5948"/>
                    <a:pt x="19779" y="5910"/>
                    <a:pt x="19795" y="5869"/>
                  </a:cubicBezTo>
                  <a:cubicBezTo>
                    <a:pt x="19838" y="5843"/>
                    <a:pt x="19882" y="5813"/>
                    <a:pt x="19925" y="5785"/>
                  </a:cubicBezTo>
                  <a:lnTo>
                    <a:pt x="19925" y="5784"/>
                  </a:lnTo>
                  <a:lnTo>
                    <a:pt x="19926" y="5783"/>
                  </a:lnTo>
                  <a:lnTo>
                    <a:pt x="19925" y="5783"/>
                  </a:lnTo>
                  <a:cubicBezTo>
                    <a:pt x="19927" y="5781"/>
                    <a:pt x="19931" y="5778"/>
                    <a:pt x="19934" y="5776"/>
                  </a:cubicBezTo>
                  <a:cubicBezTo>
                    <a:pt x="19938" y="5773"/>
                    <a:pt x="19939" y="5773"/>
                    <a:pt x="19940" y="5773"/>
                  </a:cubicBezTo>
                  <a:lnTo>
                    <a:pt x="19987" y="5744"/>
                  </a:lnTo>
                  <a:cubicBezTo>
                    <a:pt x="20046" y="5707"/>
                    <a:pt x="20085" y="5646"/>
                    <a:pt x="20095" y="5578"/>
                  </a:cubicBezTo>
                  <a:cubicBezTo>
                    <a:pt x="20131" y="5556"/>
                    <a:pt x="20168" y="5537"/>
                    <a:pt x="20203" y="5513"/>
                  </a:cubicBezTo>
                  <a:cubicBezTo>
                    <a:pt x="20397" y="5389"/>
                    <a:pt x="20594" y="5263"/>
                    <a:pt x="20776" y="5119"/>
                  </a:cubicBezTo>
                  <a:cubicBezTo>
                    <a:pt x="20909" y="5013"/>
                    <a:pt x="21040" y="4904"/>
                    <a:pt x="21175" y="4800"/>
                  </a:cubicBezTo>
                  <a:cubicBezTo>
                    <a:pt x="21268" y="4729"/>
                    <a:pt x="21358" y="4657"/>
                    <a:pt x="21447" y="4582"/>
                  </a:cubicBezTo>
                  <a:cubicBezTo>
                    <a:pt x="21489" y="4545"/>
                    <a:pt x="21533" y="4510"/>
                    <a:pt x="21579" y="4477"/>
                  </a:cubicBezTo>
                  <a:lnTo>
                    <a:pt x="21579" y="4477"/>
                  </a:lnTo>
                  <a:lnTo>
                    <a:pt x="21565" y="4486"/>
                  </a:lnTo>
                  <a:lnTo>
                    <a:pt x="21589" y="4469"/>
                  </a:lnTo>
                  <a:lnTo>
                    <a:pt x="21591" y="4468"/>
                  </a:lnTo>
                  <a:lnTo>
                    <a:pt x="21590" y="4469"/>
                  </a:lnTo>
                  <a:cubicBezTo>
                    <a:pt x="21711" y="4385"/>
                    <a:pt x="21834" y="4300"/>
                    <a:pt x="21954" y="4216"/>
                  </a:cubicBezTo>
                  <a:lnTo>
                    <a:pt x="21968" y="4207"/>
                  </a:lnTo>
                  <a:lnTo>
                    <a:pt x="21963" y="4211"/>
                  </a:lnTo>
                  <a:cubicBezTo>
                    <a:pt x="21967" y="4208"/>
                    <a:pt x="21971" y="4205"/>
                    <a:pt x="21975" y="4202"/>
                  </a:cubicBezTo>
                  <a:lnTo>
                    <a:pt x="21975" y="4202"/>
                  </a:lnTo>
                  <a:cubicBezTo>
                    <a:pt x="21975" y="4202"/>
                    <a:pt x="21975" y="4203"/>
                    <a:pt x="21975" y="4203"/>
                  </a:cubicBezTo>
                  <a:lnTo>
                    <a:pt x="21975" y="4203"/>
                  </a:lnTo>
                  <a:cubicBezTo>
                    <a:pt x="21975" y="4202"/>
                    <a:pt x="21975" y="4202"/>
                    <a:pt x="21975" y="4202"/>
                  </a:cubicBezTo>
                  <a:lnTo>
                    <a:pt x="21975" y="4202"/>
                  </a:lnTo>
                  <a:cubicBezTo>
                    <a:pt x="21975" y="4202"/>
                    <a:pt x="21975" y="4202"/>
                    <a:pt x="21975" y="4202"/>
                  </a:cubicBezTo>
                  <a:lnTo>
                    <a:pt x="21975" y="4202"/>
                  </a:lnTo>
                  <a:cubicBezTo>
                    <a:pt x="22105" y="4114"/>
                    <a:pt x="22230" y="4024"/>
                    <a:pt x="22356" y="3931"/>
                  </a:cubicBezTo>
                  <a:lnTo>
                    <a:pt x="22356" y="3931"/>
                  </a:lnTo>
                  <a:cubicBezTo>
                    <a:pt x="22356" y="3931"/>
                    <a:pt x="22356" y="3932"/>
                    <a:pt x="22355" y="3932"/>
                  </a:cubicBezTo>
                  <a:lnTo>
                    <a:pt x="22367" y="3923"/>
                  </a:lnTo>
                  <a:lnTo>
                    <a:pt x="22367" y="3923"/>
                  </a:lnTo>
                  <a:cubicBezTo>
                    <a:pt x="22366" y="3924"/>
                    <a:pt x="22366" y="3924"/>
                    <a:pt x="22366" y="3924"/>
                  </a:cubicBezTo>
                  <a:lnTo>
                    <a:pt x="22366" y="3924"/>
                  </a:lnTo>
                  <a:cubicBezTo>
                    <a:pt x="22367" y="3923"/>
                    <a:pt x="22368" y="3923"/>
                    <a:pt x="22368" y="3922"/>
                  </a:cubicBezTo>
                  <a:lnTo>
                    <a:pt x="22368" y="3922"/>
                  </a:lnTo>
                  <a:lnTo>
                    <a:pt x="22367" y="3923"/>
                  </a:lnTo>
                  <a:lnTo>
                    <a:pt x="22367" y="3923"/>
                  </a:lnTo>
                  <a:cubicBezTo>
                    <a:pt x="22368" y="3923"/>
                    <a:pt x="22369" y="3922"/>
                    <a:pt x="22370" y="3921"/>
                  </a:cubicBezTo>
                  <a:lnTo>
                    <a:pt x="22381" y="3914"/>
                  </a:lnTo>
                  <a:lnTo>
                    <a:pt x="22372" y="3919"/>
                  </a:lnTo>
                  <a:cubicBezTo>
                    <a:pt x="22439" y="3876"/>
                    <a:pt x="22510" y="3838"/>
                    <a:pt x="22580" y="3799"/>
                  </a:cubicBezTo>
                  <a:cubicBezTo>
                    <a:pt x="22645" y="3761"/>
                    <a:pt x="22704" y="3714"/>
                    <a:pt x="22766" y="3671"/>
                  </a:cubicBezTo>
                  <a:cubicBezTo>
                    <a:pt x="22794" y="3657"/>
                    <a:pt x="22822" y="3647"/>
                    <a:pt x="22848" y="3631"/>
                  </a:cubicBezTo>
                  <a:cubicBezTo>
                    <a:pt x="22869" y="3618"/>
                    <a:pt x="22890" y="3606"/>
                    <a:pt x="22911" y="3593"/>
                  </a:cubicBezTo>
                  <a:cubicBezTo>
                    <a:pt x="22955" y="3570"/>
                    <a:pt x="22996" y="3544"/>
                    <a:pt x="23036" y="3516"/>
                  </a:cubicBezTo>
                  <a:lnTo>
                    <a:pt x="23036" y="3516"/>
                  </a:lnTo>
                  <a:lnTo>
                    <a:pt x="23034" y="3518"/>
                  </a:lnTo>
                  <a:lnTo>
                    <a:pt x="23041" y="3514"/>
                  </a:lnTo>
                  <a:lnTo>
                    <a:pt x="23056" y="3502"/>
                  </a:lnTo>
                  <a:cubicBezTo>
                    <a:pt x="23063" y="3497"/>
                    <a:pt x="23070" y="3493"/>
                    <a:pt x="23079" y="3488"/>
                  </a:cubicBezTo>
                  <a:cubicBezTo>
                    <a:pt x="23106" y="3476"/>
                    <a:pt x="23133" y="3461"/>
                    <a:pt x="23161" y="3447"/>
                  </a:cubicBezTo>
                  <a:lnTo>
                    <a:pt x="23161" y="3447"/>
                  </a:lnTo>
                  <a:lnTo>
                    <a:pt x="23131" y="3461"/>
                  </a:lnTo>
                  <a:cubicBezTo>
                    <a:pt x="23153" y="3449"/>
                    <a:pt x="23176" y="3439"/>
                    <a:pt x="23197" y="3426"/>
                  </a:cubicBezTo>
                  <a:lnTo>
                    <a:pt x="23197" y="3426"/>
                  </a:lnTo>
                  <a:cubicBezTo>
                    <a:pt x="23190" y="3431"/>
                    <a:pt x="23180" y="3436"/>
                    <a:pt x="23169" y="3442"/>
                  </a:cubicBezTo>
                  <a:cubicBezTo>
                    <a:pt x="23256" y="3399"/>
                    <a:pt x="23344" y="3361"/>
                    <a:pt x="23434" y="3327"/>
                  </a:cubicBezTo>
                  <a:cubicBezTo>
                    <a:pt x="23514" y="3326"/>
                    <a:pt x="23592" y="3323"/>
                    <a:pt x="23671" y="3323"/>
                  </a:cubicBezTo>
                  <a:cubicBezTo>
                    <a:pt x="23683" y="3323"/>
                    <a:pt x="23696" y="3324"/>
                    <a:pt x="23709" y="3324"/>
                  </a:cubicBezTo>
                  <a:cubicBezTo>
                    <a:pt x="23762" y="3327"/>
                    <a:pt x="23815" y="3331"/>
                    <a:pt x="23869" y="3331"/>
                  </a:cubicBezTo>
                  <a:cubicBezTo>
                    <a:pt x="23898" y="3331"/>
                    <a:pt x="23927" y="3330"/>
                    <a:pt x="23956" y="3327"/>
                  </a:cubicBezTo>
                  <a:cubicBezTo>
                    <a:pt x="24073" y="3315"/>
                    <a:pt x="24162" y="3205"/>
                    <a:pt x="24160" y="3089"/>
                  </a:cubicBezTo>
                  <a:cubicBezTo>
                    <a:pt x="24165" y="2981"/>
                    <a:pt x="24075" y="2868"/>
                    <a:pt x="23957" y="2860"/>
                  </a:cubicBezTo>
                  <a:cubicBezTo>
                    <a:pt x="23878" y="2854"/>
                    <a:pt x="23798" y="2852"/>
                    <a:pt x="23717" y="2851"/>
                  </a:cubicBezTo>
                  <a:cubicBezTo>
                    <a:pt x="23462" y="2832"/>
                    <a:pt x="23207" y="2811"/>
                    <a:pt x="22952" y="2782"/>
                  </a:cubicBezTo>
                  <a:lnTo>
                    <a:pt x="22696" y="2751"/>
                  </a:lnTo>
                  <a:cubicBezTo>
                    <a:pt x="22639" y="2744"/>
                    <a:pt x="22582" y="2741"/>
                    <a:pt x="22525" y="2731"/>
                  </a:cubicBezTo>
                  <a:lnTo>
                    <a:pt x="22066" y="2648"/>
                  </a:lnTo>
                  <a:lnTo>
                    <a:pt x="22066" y="2648"/>
                  </a:lnTo>
                  <a:cubicBezTo>
                    <a:pt x="22075" y="2651"/>
                    <a:pt x="22084" y="2652"/>
                    <a:pt x="22095" y="2655"/>
                  </a:cubicBezTo>
                  <a:cubicBezTo>
                    <a:pt x="21760" y="2584"/>
                    <a:pt x="21426" y="2513"/>
                    <a:pt x="21093" y="2434"/>
                  </a:cubicBezTo>
                  <a:cubicBezTo>
                    <a:pt x="20893" y="2386"/>
                    <a:pt x="20695" y="2340"/>
                    <a:pt x="20494" y="2296"/>
                  </a:cubicBezTo>
                  <a:cubicBezTo>
                    <a:pt x="20313" y="2258"/>
                    <a:pt x="20131" y="2223"/>
                    <a:pt x="19948" y="2192"/>
                  </a:cubicBezTo>
                  <a:cubicBezTo>
                    <a:pt x="19617" y="2132"/>
                    <a:pt x="19284" y="2093"/>
                    <a:pt x="18953" y="2042"/>
                  </a:cubicBezTo>
                  <a:cubicBezTo>
                    <a:pt x="18903" y="2034"/>
                    <a:pt x="18854" y="2026"/>
                    <a:pt x="18806" y="2018"/>
                  </a:cubicBezTo>
                  <a:cubicBezTo>
                    <a:pt x="18806" y="1935"/>
                    <a:pt x="18764" y="1858"/>
                    <a:pt x="18693" y="1814"/>
                  </a:cubicBezTo>
                  <a:cubicBezTo>
                    <a:pt x="18661" y="1796"/>
                    <a:pt x="18627" y="1780"/>
                    <a:pt x="18592" y="1768"/>
                  </a:cubicBezTo>
                  <a:cubicBezTo>
                    <a:pt x="18568" y="1749"/>
                    <a:pt x="18540" y="1735"/>
                    <a:pt x="18510" y="1726"/>
                  </a:cubicBezTo>
                  <a:cubicBezTo>
                    <a:pt x="18378" y="1687"/>
                    <a:pt x="18246" y="1648"/>
                    <a:pt x="18114" y="1608"/>
                  </a:cubicBezTo>
                  <a:cubicBezTo>
                    <a:pt x="17967" y="1564"/>
                    <a:pt x="17826" y="1510"/>
                    <a:pt x="17674" y="1480"/>
                  </a:cubicBezTo>
                  <a:cubicBezTo>
                    <a:pt x="17661" y="1478"/>
                    <a:pt x="17648" y="1477"/>
                    <a:pt x="17635" y="1477"/>
                  </a:cubicBezTo>
                  <a:cubicBezTo>
                    <a:pt x="17608" y="1477"/>
                    <a:pt x="17581" y="1482"/>
                    <a:pt x="17555" y="1493"/>
                  </a:cubicBezTo>
                  <a:cubicBezTo>
                    <a:pt x="17483" y="1475"/>
                    <a:pt x="17411" y="1455"/>
                    <a:pt x="17339" y="1435"/>
                  </a:cubicBezTo>
                  <a:cubicBezTo>
                    <a:pt x="17036" y="1347"/>
                    <a:pt x="16730" y="1258"/>
                    <a:pt x="16424" y="1173"/>
                  </a:cubicBezTo>
                  <a:cubicBezTo>
                    <a:pt x="16123" y="1088"/>
                    <a:pt x="15820" y="1012"/>
                    <a:pt x="15512" y="944"/>
                  </a:cubicBezTo>
                  <a:cubicBezTo>
                    <a:pt x="15196" y="875"/>
                    <a:pt x="14872" y="840"/>
                    <a:pt x="14554" y="783"/>
                  </a:cubicBezTo>
                  <a:lnTo>
                    <a:pt x="14554" y="783"/>
                  </a:lnTo>
                  <a:lnTo>
                    <a:pt x="14557" y="784"/>
                  </a:lnTo>
                  <a:lnTo>
                    <a:pt x="14557" y="784"/>
                  </a:lnTo>
                  <a:lnTo>
                    <a:pt x="14533" y="779"/>
                  </a:lnTo>
                  <a:cubicBezTo>
                    <a:pt x="14482" y="763"/>
                    <a:pt x="14430" y="749"/>
                    <a:pt x="14379" y="735"/>
                  </a:cubicBezTo>
                  <a:cubicBezTo>
                    <a:pt x="14358" y="729"/>
                    <a:pt x="14338" y="727"/>
                    <a:pt x="14318" y="727"/>
                  </a:cubicBezTo>
                  <a:cubicBezTo>
                    <a:pt x="14213" y="727"/>
                    <a:pt x="14117" y="795"/>
                    <a:pt x="14087" y="901"/>
                  </a:cubicBezTo>
                  <a:lnTo>
                    <a:pt x="14087" y="905"/>
                  </a:lnTo>
                  <a:cubicBezTo>
                    <a:pt x="13855" y="825"/>
                    <a:pt x="13625" y="737"/>
                    <a:pt x="13390" y="660"/>
                  </a:cubicBezTo>
                  <a:cubicBezTo>
                    <a:pt x="13255" y="618"/>
                    <a:pt x="13116" y="576"/>
                    <a:pt x="12979" y="536"/>
                  </a:cubicBezTo>
                  <a:cubicBezTo>
                    <a:pt x="12855" y="500"/>
                    <a:pt x="12731" y="462"/>
                    <a:pt x="12603" y="437"/>
                  </a:cubicBezTo>
                  <a:cubicBezTo>
                    <a:pt x="12305" y="377"/>
                    <a:pt x="12008" y="336"/>
                    <a:pt x="11705" y="304"/>
                  </a:cubicBezTo>
                  <a:cubicBezTo>
                    <a:pt x="11428" y="278"/>
                    <a:pt x="11147" y="263"/>
                    <a:pt x="10867" y="247"/>
                  </a:cubicBezTo>
                  <a:lnTo>
                    <a:pt x="10873" y="247"/>
                  </a:lnTo>
                  <a:cubicBezTo>
                    <a:pt x="10674" y="235"/>
                    <a:pt x="10476" y="216"/>
                    <a:pt x="10277" y="207"/>
                  </a:cubicBezTo>
                  <a:cubicBezTo>
                    <a:pt x="10166" y="199"/>
                    <a:pt x="10054" y="197"/>
                    <a:pt x="9944" y="196"/>
                  </a:cubicBezTo>
                  <a:cubicBezTo>
                    <a:pt x="9870" y="194"/>
                    <a:pt x="9796" y="192"/>
                    <a:pt x="9722" y="192"/>
                  </a:cubicBezTo>
                  <a:cubicBezTo>
                    <a:pt x="9710" y="192"/>
                    <a:pt x="9698" y="192"/>
                    <a:pt x="9687" y="192"/>
                  </a:cubicBezTo>
                  <a:cubicBezTo>
                    <a:pt x="9681" y="192"/>
                    <a:pt x="9677" y="195"/>
                    <a:pt x="9672" y="195"/>
                  </a:cubicBezTo>
                  <a:cubicBezTo>
                    <a:pt x="9570" y="186"/>
                    <a:pt x="9469" y="179"/>
                    <a:pt x="9368" y="173"/>
                  </a:cubicBezTo>
                  <a:cubicBezTo>
                    <a:pt x="9178" y="158"/>
                    <a:pt x="8987" y="150"/>
                    <a:pt x="8797" y="135"/>
                  </a:cubicBezTo>
                  <a:cubicBezTo>
                    <a:pt x="8343" y="100"/>
                    <a:pt x="7886" y="62"/>
                    <a:pt x="7432" y="32"/>
                  </a:cubicBezTo>
                  <a:cubicBezTo>
                    <a:pt x="7100" y="11"/>
                    <a:pt x="6767" y="1"/>
                    <a:pt x="643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2"/>
            <p:cNvSpPr/>
            <p:nvPr/>
          </p:nvSpPr>
          <p:spPr>
            <a:xfrm>
              <a:off x="3853800" y="1376700"/>
              <a:ext cx="243100" cy="179050"/>
            </a:xfrm>
            <a:custGeom>
              <a:avLst/>
              <a:gdLst/>
              <a:ahLst/>
              <a:cxnLst/>
              <a:rect l="l" t="t" r="r" b="b"/>
              <a:pathLst>
                <a:path w="9724" h="7162" extrusionOk="0">
                  <a:moveTo>
                    <a:pt x="8243" y="0"/>
                  </a:moveTo>
                  <a:cubicBezTo>
                    <a:pt x="8201" y="0"/>
                    <a:pt x="8160" y="6"/>
                    <a:pt x="8123" y="22"/>
                  </a:cubicBezTo>
                  <a:cubicBezTo>
                    <a:pt x="8093" y="21"/>
                    <a:pt x="8066" y="19"/>
                    <a:pt x="8038" y="19"/>
                  </a:cubicBezTo>
                  <a:cubicBezTo>
                    <a:pt x="8027" y="19"/>
                    <a:pt x="8015" y="19"/>
                    <a:pt x="8003" y="20"/>
                  </a:cubicBezTo>
                  <a:cubicBezTo>
                    <a:pt x="7899" y="25"/>
                    <a:pt x="7794" y="38"/>
                    <a:pt x="7691" y="57"/>
                  </a:cubicBezTo>
                  <a:cubicBezTo>
                    <a:pt x="7493" y="93"/>
                    <a:pt x="7298" y="142"/>
                    <a:pt x="7108" y="206"/>
                  </a:cubicBezTo>
                  <a:cubicBezTo>
                    <a:pt x="7008" y="236"/>
                    <a:pt x="6908" y="268"/>
                    <a:pt x="6808" y="301"/>
                  </a:cubicBezTo>
                  <a:cubicBezTo>
                    <a:pt x="6642" y="329"/>
                    <a:pt x="6478" y="371"/>
                    <a:pt x="6318" y="423"/>
                  </a:cubicBezTo>
                  <a:cubicBezTo>
                    <a:pt x="6176" y="470"/>
                    <a:pt x="6035" y="517"/>
                    <a:pt x="5894" y="565"/>
                  </a:cubicBezTo>
                  <a:cubicBezTo>
                    <a:pt x="5810" y="592"/>
                    <a:pt x="5730" y="622"/>
                    <a:pt x="5647" y="649"/>
                  </a:cubicBezTo>
                  <a:cubicBezTo>
                    <a:pt x="5635" y="651"/>
                    <a:pt x="5622" y="655"/>
                    <a:pt x="5611" y="659"/>
                  </a:cubicBezTo>
                  <a:cubicBezTo>
                    <a:pt x="5496" y="699"/>
                    <a:pt x="5382" y="741"/>
                    <a:pt x="5270" y="784"/>
                  </a:cubicBezTo>
                  <a:lnTo>
                    <a:pt x="5195" y="811"/>
                  </a:lnTo>
                  <a:cubicBezTo>
                    <a:pt x="4892" y="915"/>
                    <a:pt x="4592" y="1021"/>
                    <a:pt x="4291" y="1128"/>
                  </a:cubicBezTo>
                  <a:cubicBezTo>
                    <a:pt x="4162" y="1173"/>
                    <a:pt x="4036" y="1218"/>
                    <a:pt x="3908" y="1266"/>
                  </a:cubicBezTo>
                  <a:cubicBezTo>
                    <a:pt x="3831" y="1295"/>
                    <a:pt x="3754" y="1323"/>
                    <a:pt x="3677" y="1352"/>
                  </a:cubicBezTo>
                  <a:cubicBezTo>
                    <a:pt x="3626" y="1371"/>
                    <a:pt x="3576" y="1393"/>
                    <a:pt x="3529" y="1417"/>
                  </a:cubicBezTo>
                  <a:cubicBezTo>
                    <a:pt x="3501" y="1433"/>
                    <a:pt x="3476" y="1453"/>
                    <a:pt x="3453" y="1475"/>
                  </a:cubicBezTo>
                  <a:cubicBezTo>
                    <a:pt x="3379" y="1502"/>
                    <a:pt x="3306" y="1533"/>
                    <a:pt x="3234" y="1564"/>
                  </a:cubicBezTo>
                  <a:lnTo>
                    <a:pt x="2733" y="1777"/>
                  </a:lnTo>
                  <a:cubicBezTo>
                    <a:pt x="2615" y="1828"/>
                    <a:pt x="2500" y="1885"/>
                    <a:pt x="2385" y="1939"/>
                  </a:cubicBezTo>
                  <a:cubicBezTo>
                    <a:pt x="2259" y="2000"/>
                    <a:pt x="2131" y="2058"/>
                    <a:pt x="2005" y="2122"/>
                  </a:cubicBezTo>
                  <a:cubicBezTo>
                    <a:pt x="1851" y="2200"/>
                    <a:pt x="1695" y="2278"/>
                    <a:pt x="1540" y="2359"/>
                  </a:cubicBezTo>
                  <a:cubicBezTo>
                    <a:pt x="1424" y="2416"/>
                    <a:pt x="1310" y="2479"/>
                    <a:pt x="1196" y="2541"/>
                  </a:cubicBezTo>
                  <a:cubicBezTo>
                    <a:pt x="1050" y="2622"/>
                    <a:pt x="893" y="2696"/>
                    <a:pt x="757" y="2795"/>
                  </a:cubicBezTo>
                  <a:cubicBezTo>
                    <a:pt x="710" y="2827"/>
                    <a:pt x="677" y="2877"/>
                    <a:pt x="662" y="2932"/>
                  </a:cubicBezTo>
                  <a:cubicBezTo>
                    <a:pt x="606" y="2972"/>
                    <a:pt x="548" y="3012"/>
                    <a:pt x="494" y="3055"/>
                  </a:cubicBezTo>
                  <a:cubicBezTo>
                    <a:pt x="489" y="3058"/>
                    <a:pt x="484" y="3060"/>
                    <a:pt x="481" y="3064"/>
                  </a:cubicBezTo>
                  <a:cubicBezTo>
                    <a:pt x="460" y="3077"/>
                    <a:pt x="443" y="3091"/>
                    <a:pt x="426" y="3107"/>
                  </a:cubicBezTo>
                  <a:lnTo>
                    <a:pt x="424" y="3108"/>
                  </a:lnTo>
                  <a:cubicBezTo>
                    <a:pt x="302" y="3197"/>
                    <a:pt x="189" y="3297"/>
                    <a:pt x="86" y="3407"/>
                  </a:cubicBezTo>
                  <a:cubicBezTo>
                    <a:pt x="50" y="3448"/>
                    <a:pt x="30" y="3501"/>
                    <a:pt x="31" y="3556"/>
                  </a:cubicBezTo>
                  <a:cubicBezTo>
                    <a:pt x="0" y="3622"/>
                    <a:pt x="1" y="3700"/>
                    <a:pt x="35" y="3765"/>
                  </a:cubicBezTo>
                  <a:cubicBezTo>
                    <a:pt x="68" y="3829"/>
                    <a:pt x="129" y="3874"/>
                    <a:pt x="200" y="3887"/>
                  </a:cubicBezTo>
                  <a:cubicBezTo>
                    <a:pt x="134" y="4044"/>
                    <a:pt x="250" y="4215"/>
                    <a:pt x="416" y="4215"/>
                  </a:cubicBezTo>
                  <a:cubicBezTo>
                    <a:pt x="424" y="4215"/>
                    <a:pt x="431" y="4214"/>
                    <a:pt x="438" y="4214"/>
                  </a:cubicBezTo>
                  <a:cubicBezTo>
                    <a:pt x="551" y="4200"/>
                    <a:pt x="662" y="4180"/>
                    <a:pt x="772" y="4152"/>
                  </a:cubicBezTo>
                  <a:cubicBezTo>
                    <a:pt x="776" y="4153"/>
                    <a:pt x="780" y="4153"/>
                    <a:pt x="784" y="4153"/>
                  </a:cubicBezTo>
                  <a:cubicBezTo>
                    <a:pt x="788" y="4153"/>
                    <a:pt x="792" y="4153"/>
                    <a:pt x="796" y="4152"/>
                  </a:cubicBezTo>
                  <a:cubicBezTo>
                    <a:pt x="798" y="4160"/>
                    <a:pt x="804" y="4168"/>
                    <a:pt x="807" y="4176"/>
                  </a:cubicBezTo>
                  <a:cubicBezTo>
                    <a:pt x="821" y="4208"/>
                    <a:pt x="838" y="4239"/>
                    <a:pt x="861" y="4267"/>
                  </a:cubicBezTo>
                  <a:cubicBezTo>
                    <a:pt x="880" y="4286"/>
                    <a:pt x="900" y="4302"/>
                    <a:pt x="922" y="4317"/>
                  </a:cubicBezTo>
                  <a:cubicBezTo>
                    <a:pt x="960" y="4347"/>
                    <a:pt x="1004" y="4369"/>
                    <a:pt x="1051" y="4382"/>
                  </a:cubicBezTo>
                  <a:cubicBezTo>
                    <a:pt x="1057" y="4384"/>
                    <a:pt x="1063" y="4386"/>
                    <a:pt x="1069" y="4387"/>
                  </a:cubicBezTo>
                  <a:lnTo>
                    <a:pt x="1074" y="4398"/>
                  </a:lnTo>
                  <a:cubicBezTo>
                    <a:pt x="1106" y="4489"/>
                    <a:pt x="1185" y="4541"/>
                    <a:pt x="1270" y="4576"/>
                  </a:cubicBezTo>
                  <a:cubicBezTo>
                    <a:pt x="1276" y="4587"/>
                    <a:pt x="1284" y="4597"/>
                    <a:pt x="1294" y="4605"/>
                  </a:cubicBezTo>
                  <a:cubicBezTo>
                    <a:pt x="1337" y="4655"/>
                    <a:pt x="1390" y="4696"/>
                    <a:pt x="1450" y="4725"/>
                  </a:cubicBezTo>
                  <a:cubicBezTo>
                    <a:pt x="1553" y="4768"/>
                    <a:pt x="1663" y="4795"/>
                    <a:pt x="1775" y="4806"/>
                  </a:cubicBezTo>
                  <a:cubicBezTo>
                    <a:pt x="1797" y="4836"/>
                    <a:pt x="1824" y="4861"/>
                    <a:pt x="1853" y="4882"/>
                  </a:cubicBezTo>
                  <a:cubicBezTo>
                    <a:pt x="1895" y="4916"/>
                    <a:pt x="1940" y="4946"/>
                    <a:pt x="1985" y="4975"/>
                  </a:cubicBezTo>
                  <a:cubicBezTo>
                    <a:pt x="2067" y="5029"/>
                    <a:pt x="2173" y="5071"/>
                    <a:pt x="2269" y="5099"/>
                  </a:cubicBezTo>
                  <a:cubicBezTo>
                    <a:pt x="2315" y="5123"/>
                    <a:pt x="2362" y="5143"/>
                    <a:pt x="2411" y="5159"/>
                  </a:cubicBezTo>
                  <a:cubicBezTo>
                    <a:pt x="2459" y="5175"/>
                    <a:pt x="2510" y="5187"/>
                    <a:pt x="2561" y="5198"/>
                  </a:cubicBezTo>
                  <a:cubicBezTo>
                    <a:pt x="2626" y="5277"/>
                    <a:pt x="2707" y="5340"/>
                    <a:pt x="2799" y="5385"/>
                  </a:cubicBezTo>
                  <a:cubicBezTo>
                    <a:pt x="2929" y="5449"/>
                    <a:pt x="3061" y="5491"/>
                    <a:pt x="3198" y="5530"/>
                  </a:cubicBezTo>
                  <a:cubicBezTo>
                    <a:pt x="3223" y="5537"/>
                    <a:pt x="3246" y="5543"/>
                    <a:pt x="3271" y="5547"/>
                  </a:cubicBezTo>
                  <a:cubicBezTo>
                    <a:pt x="3301" y="5579"/>
                    <a:pt x="3334" y="5606"/>
                    <a:pt x="3371" y="5630"/>
                  </a:cubicBezTo>
                  <a:cubicBezTo>
                    <a:pt x="3479" y="5697"/>
                    <a:pt x="3596" y="5749"/>
                    <a:pt x="3720" y="5782"/>
                  </a:cubicBezTo>
                  <a:cubicBezTo>
                    <a:pt x="3768" y="5794"/>
                    <a:pt x="3818" y="5804"/>
                    <a:pt x="3866" y="5812"/>
                  </a:cubicBezTo>
                  <a:cubicBezTo>
                    <a:pt x="3869" y="5840"/>
                    <a:pt x="3876" y="5865"/>
                    <a:pt x="3890" y="5889"/>
                  </a:cubicBezTo>
                  <a:cubicBezTo>
                    <a:pt x="3910" y="5928"/>
                    <a:pt x="3940" y="5976"/>
                    <a:pt x="3977" y="6003"/>
                  </a:cubicBezTo>
                  <a:cubicBezTo>
                    <a:pt x="4028" y="6040"/>
                    <a:pt x="4075" y="6076"/>
                    <a:pt x="4134" y="6097"/>
                  </a:cubicBezTo>
                  <a:cubicBezTo>
                    <a:pt x="4198" y="6138"/>
                    <a:pt x="4267" y="6174"/>
                    <a:pt x="4337" y="6204"/>
                  </a:cubicBezTo>
                  <a:cubicBezTo>
                    <a:pt x="4463" y="6255"/>
                    <a:pt x="4590" y="6306"/>
                    <a:pt x="4719" y="6339"/>
                  </a:cubicBezTo>
                  <a:cubicBezTo>
                    <a:pt x="4912" y="6391"/>
                    <a:pt x="5109" y="6424"/>
                    <a:pt x="5309" y="6424"/>
                  </a:cubicBezTo>
                  <a:cubicBezTo>
                    <a:pt x="5321" y="6424"/>
                    <a:pt x="5333" y="6424"/>
                    <a:pt x="5345" y="6424"/>
                  </a:cubicBezTo>
                  <a:cubicBezTo>
                    <a:pt x="5348" y="6427"/>
                    <a:pt x="5351" y="6430"/>
                    <a:pt x="5354" y="6432"/>
                  </a:cubicBezTo>
                  <a:cubicBezTo>
                    <a:pt x="5411" y="6492"/>
                    <a:pt x="5479" y="6542"/>
                    <a:pt x="5554" y="6580"/>
                  </a:cubicBezTo>
                  <a:cubicBezTo>
                    <a:pt x="5627" y="6616"/>
                    <a:pt x="5702" y="6646"/>
                    <a:pt x="5779" y="6672"/>
                  </a:cubicBezTo>
                  <a:cubicBezTo>
                    <a:pt x="5871" y="6703"/>
                    <a:pt x="5966" y="6727"/>
                    <a:pt x="6061" y="6740"/>
                  </a:cubicBezTo>
                  <a:cubicBezTo>
                    <a:pt x="6167" y="6755"/>
                    <a:pt x="6274" y="6766"/>
                    <a:pt x="6382" y="6771"/>
                  </a:cubicBezTo>
                  <a:cubicBezTo>
                    <a:pt x="6426" y="6817"/>
                    <a:pt x="6478" y="6855"/>
                    <a:pt x="6535" y="6884"/>
                  </a:cubicBezTo>
                  <a:cubicBezTo>
                    <a:pt x="6668" y="6953"/>
                    <a:pt x="6806" y="6979"/>
                    <a:pt x="6955" y="6997"/>
                  </a:cubicBezTo>
                  <a:cubicBezTo>
                    <a:pt x="7036" y="7007"/>
                    <a:pt x="7117" y="7014"/>
                    <a:pt x="7199" y="7015"/>
                  </a:cubicBezTo>
                  <a:cubicBezTo>
                    <a:pt x="7220" y="7015"/>
                    <a:pt x="7239" y="7015"/>
                    <a:pt x="7259" y="7017"/>
                  </a:cubicBezTo>
                  <a:cubicBezTo>
                    <a:pt x="7297" y="7037"/>
                    <a:pt x="7337" y="7055"/>
                    <a:pt x="7377" y="7071"/>
                  </a:cubicBezTo>
                  <a:cubicBezTo>
                    <a:pt x="7455" y="7101"/>
                    <a:pt x="7536" y="7124"/>
                    <a:pt x="7618" y="7137"/>
                  </a:cubicBezTo>
                  <a:cubicBezTo>
                    <a:pt x="7660" y="7145"/>
                    <a:pt x="7702" y="7150"/>
                    <a:pt x="7747" y="7155"/>
                  </a:cubicBezTo>
                  <a:cubicBezTo>
                    <a:pt x="7787" y="7159"/>
                    <a:pt x="7827" y="7161"/>
                    <a:pt x="7867" y="7161"/>
                  </a:cubicBezTo>
                  <a:cubicBezTo>
                    <a:pt x="7941" y="7161"/>
                    <a:pt x="8014" y="7155"/>
                    <a:pt x="8087" y="7142"/>
                  </a:cubicBezTo>
                  <a:cubicBezTo>
                    <a:pt x="8211" y="7119"/>
                    <a:pt x="8334" y="7087"/>
                    <a:pt x="8453" y="7045"/>
                  </a:cubicBezTo>
                  <a:cubicBezTo>
                    <a:pt x="8572" y="7001"/>
                    <a:pt x="8705" y="6943"/>
                    <a:pt x="8728" y="6804"/>
                  </a:cubicBezTo>
                  <a:cubicBezTo>
                    <a:pt x="8729" y="6794"/>
                    <a:pt x="8730" y="6787"/>
                    <a:pt x="8730" y="6777"/>
                  </a:cubicBezTo>
                  <a:cubicBezTo>
                    <a:pt x="8744" y="6758"/>
                    <a:pt x="8761" y="6740"/>
                    <a:pt x="8776" y="6720"/>
                  </a:cubicBezTo>
                  <a:cubicBezTo>
                    <a:pt x="8819" y="6667"/>
                    <a:pt x="8837" y="6599"/>
                    <a:pt x="8826" y="6532"/>
                  </a:cubicBezTo>
                  <a:cubicBezTo>
                    <a:pt x="8827" y="6530"/>
                    <a:pt x="8827" y="6528"/>
                    <a:pt x="8829" y="6527"/>
                  </a:cubicBezTo>
                  <a:cubicBezTo>
                    <a:pt x="8867" y="6449"/>
                    <a:pt x="8900" y="6369"/>
                    <a:pt x="8926" y="6286"/>
                  </a:cubicBezTo>
                  <a:cubicBezTo>
                    <a:pt x="8951" y="6215"/>
                    <a:pt x="8977" y="6147"/>
                    <a:pt x="8980" y="6072"/>
                  </a:cubicBezTo>
                  <a:cubicBezTo>
                    <a:pt x="9014" y="5979"/>
                    <a:pt x="9039" y="5882"/>
                    <a:pt x="9055" y="5784"/>
                  </a:cubicBezTo>
                  <a:cubicBezTo>
                    <a:pt x="9081" y="5716"/>
                    <a:pt x="9107" y="5648"/>
                    <a:pt x="9130" y="5577"/>
                  </a:cubicBezTo>
                  <a:cubicBezTo>
                    <a:pt x="9156" y="5505"/>
                    <a:pt x="9187" y="5432"/>
                    <a:pt x="9207" y="5359"/>
                  </a:cubicBezTo>
                  <a:cubicBezTo>
                    <a:pt x="9225" y="5289"/>
                    <a:pt x="9245" y="5218"/>
                    <a:pt x="9263" y="5147"/>
                  </a:cubicBezTo>
                  <a:cubicBezTo>
                    <a:pt x="9296" y="5022"/>
                    <a:pt x="9324" y="4897"/>
                    <a:pt x="9349" y="4770"/>
                  </a:cubicBezTo>
                  <a:cubicBezTo>
                    <a:pt x="9376" y="4778"/>
                    <a:pt x="9405" y="4782"/>
                    <a:pt x="9433" y="4782"/>
                  </a:cubicBezTo>
                  <a:cubicBezTo>
                    <a:pt x="9446" y="4782"/>
                    <a:pt x="9458" y="4781"/>
                    <a:pt x="9471" y="4780"/>
                  </a:cubicBezTo>
                  <a:cubicBezTo>
                    <a:pt x="9580" y="4774"/>
                    <a:pt x="9664" y="4688"/>
                    <a:pt x="9683" y="4584"/>
                  </a:cubicBezTo>
                  <a:cubicBezTo>
                    <a:pt x="9697" y="4514"/>
                    <a:pt x="9705" y="4442"/>
                    <a:pt x="9707" y="4369"/>
                  </a:cubicBezTo>
                  <a:cubicBezTo>
                    <a:pt x="9714" y="4234"/>
                    <a:pt x="9723" y="4098"/>
                    <a:pt x="9707" y="3962"/>
                  </a:cubicBezTo>
                  <a:cubicBezTo>
                    <a:pt x="9681" y="3711"/>
                    <a:pt x="9606" y="3471"/>
                    <a:pt x="9523" y="3234"/>
                  </a:cubicBezTo>
                  <a:cubicBezTo>
                    <a:pt x="9507" y="3126"/>
                    <a:pt x="9486" y="3021"/>
                    <a:pt x="9460" y="2915"/>
                  </a:cubicBezTo>
                  <a:cubicBezTo>
                    <a:pt x="9457" y="2893"/>
                    <a:pt x="9453" y="2872"/>
                    <a:pt x="9450" y="2852"/>
                  </a:cubicBezTo>
                  <a:cubicBezTo>
                    <a:pt x="9424" y="2646"/>
                    <a:pt x="9399" y="2444"/>
                    <a:pt x="9380" y="2238"/>
                  </a:cubicBezTo>
                  <a:cubicBezTo>
                    <a:pt x="9368" y="2130"/>
                    <a:pt x="9359" y="2019"/>
                    <a:pt x="9346" y="1910"/>
                  </a:cubicBezTo>
                  <a:cubicBezTo>
                    <a:pt x="9338" y="1807"/>
                    <a:pt x="9341" y="1702"/>
                    <a:pt x="9281" y="1616"/>
                  </a:cubicBezTo>
                  <a:cubicBezTo>
                    <a:pt x="9235" y="1553"/>
                    <a:pt x="9164" y="1515"/>
                    <a:pt x="9086" y="1514"/>
                  </a:cubicBezTo>
                  <a:cubicBezTo>
                    <a:pt x="9086" y="1512"/>
                    <a:pt x="9086" y="1509"/>
                    <a:pt x="9087" y="1504"/>
                  </a:cubicBezTo>
                  <a:cubicBezTo>
                    <a:pt x="9109" y="1491"/>
                    <a:pt x="9129" y="1474"/>
                    <a:pt x="9146" y="1455"/>
                  </a:cubicBezTo>
                  <a:cubicBezTo>
                    <a:pt x="9242" y="1346"/>
                    <a:pt x="9205" y="1199"/>
                    <a:pt x="9171" y="1074"/>
                  </a:cubicBezTo>
                  <a:cubicBezTo>
                    <a:pt x="9120" y="877"/>
                    <a:pt x="9060" y="682"/>
                    <a:pt x="8954" y="508"/>
                  </a:cubicBezTo>
                  <a:cubicBezTo>
                    <a:pt x="8882" y="391"/>
                    <a:pt x="8798" y="269"/>
                    <a:pt x="8689" y="185"/>
                  </a:cubicBezTo>
                  <a:cubicBezTo>
                    <a:pt x="8593" y="112"/>
                    <a:pt x="8488" y="35"/>
                    <a:pt x="8366" y="14"/>
                  </a:cubicBezTo>
                  <a:cubicBezTo>
                    <a:pt x="8326" y="6"/>
                    <a:pt x="8284" y="0"/>
                    <a:pt x="8243"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2"/>
            <p:cNvSpPr/>
            <p:nvPr/>
          </p:nvSpPr>
          <p:spPr>
            <a:xfrm>
              <a:off x="4163500" y="1425675"/>
              <a:ext cx="135775" cy="71550"/>
            </a:xfrm>
            <a:custGeom>
              <a:avLst/>
              <a:gdLst/>
              <a:ahLst/>
              <a:cxnLst/>
              <a:rect l="l" t="t" r="r" b="b"/>
              <a:pathLst>
                <a:path w="5431" h="2862" extrusionOk="0">
                  <a:moveTo>
                    <a:pt x="4267" y="1"/>
                  </a:moveTo>
                  <a:cubicBezTo>
                    <a:pt x="4257" y="1"/>
                    <a:pt x="4248" y="1"/>
                    <a:pt x="4238" y="3"/>
                  </a:cubicBezTo>
                  <a:cubicBezTo>
                    <a:pt x="4157" y="16"/>
                    <a:pt x="4083" y="49"/>
                    <a:pt x="4037" y="122"/>
                  </a:cubicBezTo>
                  <a:cubicBezTo>
                    <a:pt x="4020" y="149"/>
                    <a:pt x="4008" y="179"/>
                    <a:pt x="4001" y="211"/>
                  </a:cubicBezTo>
                  <a:cubicBezTo>
                    <a:pt x="3986" y="205"/>
                    <a:pt x="3971" y="203"/>
                    <a:pt x="3957" y="198"/>
                  </a:cubicBezTo>
                  <a:cubicBezTo>
                    <a:pt x="3837" y="167"/>
                    <a:pt x="3716" y="139"/>
                    <a:pt x="3591" y="135"/>
                  </a:cubicBezTo>
                  <a:cubicBezTo>
                    <a:pt x="3545" y="133"/>
                    <a:pt x="3500" y="132"/>
                    <a:pt x="3454" y="132"/>
                  </a:cubicBezTo>
                  <a:cubicBezTo>
                    <a:pt x="3207" y="132"/>
                    <a:pt x="2957" y="161"/>
                    <a:pt x="2719" y="230"/>
                  </a:cubicBezTo>
                  <a:cubicBezTo>
                    <a:pt x="2631" y="253"/>
                    <a:pt x="2545" y="281"/>
                    <a:pt x="2459" y="314"/>
                  </a:cubicBezTo>
                  <a:cubicBezTo>
                    <a:pt x="2412" y="331"/>
                    <a:pt x="2365" y="350"/>
                    <a:pt x="2320" y="371"/>
                  </a:cubicBezTo>
                  <a:cubicBezTo>
                    <a:pt x="2278" y="394"/>
                    <a:pt x="2236" y="421"/>
                    <a:pt x="2197" y="449"/>
                  </a:cubicBezTo>
                  <a:cubicBezTo>
                    <a:pt x="2168" y="475"/>
                    <a:pt x="2140" y="503"/>
                    <a:pt x="2116" y="535"/>
                  </a:cubicBezTo>
                  <a:cubicBezTo>
                    <a:pt x="2079" y="580"/>
                    <a:pt x="2053" y="635"/>
                    <a:pt x="2040" y="693"/>
                  </a:cubicBezTo>
                  <a:cubicBezTo>
                    <a:pt x="2017" y="699"/>
                    <a:pt x="1992" y="707"/>
                    <a:pt x="1969" y="714"/>
                  </a:cubicBezTo>
                  <a:cubicBezTo>
                    <a:pt x="1819" y="765"/>
                    <a:pt x="1674" y="825"/>
                    <a:pt x="1528" y="891"/>
                  </a:cubicBezTo>
                  <a:cubicBezTo>
                    <a:pt x="1401" y="948"/>
                    <a:pt x="1273" y="1003"/>
                    <a:pt x="1150" y="1065"/>
                  </a:cubicBezTo>
                  <a:cubicBezTo>
                    <a:pt x="1058" y="1112"/>
                    <a:pt x="962" y="1159"/>
                    <a:pt x="876" y="1217"/>
                  </a:cubicBezTo>
                  <a:cubicBezTo>
                    <a:pt x="833" y="1249"/>
                    <a:pt x="791" y="1279"/>
                    <a:pt x="749" y="1313"/>
                  </a:cubicBezTo>
                  <a:cubicBezTo>
                    <a:pt x="730" y="1333"/>
                    <a:pt x="713" y="1352"/>
                    <a:pt x="696" y="1371"/>
                  </a:cubicBezTo>
                  <a:cubicBezTo>
                    <a:pt x="687" y="1374"/>
                    <a:pt x="678" y="1376"/>
                    <a:pt x="667" y="1377"/>
                  </a:cubicBezTo>
                  <a:cubicBezTo>
                    <a:pt x="555" y="1406"/>
                    <a:pt x="426" y="1417"/>
                    <a:pt x="358" y="1526"/>
                  </a:cubicBezTo>
                  <a:cubicBezTo>
                    <a:pt x="349" y="1542"/>
                    <a:pt x="340" y="1558"/>
                    <a:pt x="333" y="1574"/>
                  </a:cubicBezTo>
                  <a:cubicBezTo>
                    <a:pt x="325" y="1573"/>
                    <a:pt x="318" y="1573"/>
                    <a:pt x="311" y="1573"/>
                  </a:cubicBezTo>
                  <a:cubicBezTo>
                    <a:pt x="196" y="1573"/>
                    <a:pt x="87" y="1607"/>
                    <a:pt x="39" y="1728"/>
                  </a:cubicBezTo>
                  <a:cubicBezTo>
                    <a:pt x="0" y="1815"/>
                    <a:pt x="17" y="1918"/>
                    <a:pt x="82" y="1988"/>
                  </a:cubicBezTo>
                  <a:cubicBezTo>
                    <a:pt x="92" y="2044"/>
                    <a:pt x="120" y="2095"/>
                    <a:pt x="165" y="2132"/>
                  </a:cubicBezTo>
                  <a:cubicBezTo>
                    <a:pt x="217" y="2177"/>
                    <a:pt x="282" y="2198"/>
                    <a:pt x="347" y="2209"/>
                  </a:cubicBezTo>
                  <a:cubicBezTo>
                    <a:pt x="356" y="2217"/>
                    <a:pt x="364" y="2224"/>
                    <a:pt x="374" y="2230"/>
                  </a:cubicBezTo>
                  <a:cubicBezTo>
                    <a:pt x="453" y="2293"/>
                    <a:pt x="562" y="2325"/>
                    <a:pt x="658" y="2355"/>
                  </a:cubicBezTo>
                  <a:cubicBezTo>
                    <a:pt x="724" y="2374"/>
                    <a:pt x="792" y="2394"/>
                    <a:pt x="861" y="2413"/>
                  </a:cubicBezTo>
                  <a:cubicBezTo>
                    <a:pt x="921" y="2430"/>
                    <a:pt x="981" y="2445"/>
                    <a:pt x="1040" y="2458"/>
                  </a:cubicBezTo>
                  <a:cubicBezTo>
                    <a:pt x="1125" y="2548"/>
                    <a:pt x="1256" y="2605"/>
                    <a:pt x="1363" y="2640"/>
                  </a:cubicBezTo>
                  <a:cubicBezTo>
                    <a:pt x="1472" y="2675"/>
                    <a:pt x="1579" y="2703"/>
                    <a:pt x="1689" y="2729"/>
                  </a:cubicBezTo>
                  <a:cubicBezTo>
                    <a:pt x="1858" y="2768"/>
                    <a:pt x="2029" y="2795"/>
                    <a:pt x="2202" y="2810"/>
                  </a:cubicBezTo>
                  <a:cubicBezTo>
                    <a:pt x="2282" y="2817"/>
                    <a:pt x="2363" y="2824"/>
                    <a:pt x="2445" y="2828"/>
                  </a:cubicBezTo>
                  <a:cubicBezTo>
                    <a:pt x="2658" y="2843"/>
                    <a:pt x="2870" y="2845"/>
                    <a:pt x="3082" y="2855"/>
                  </a:cubicBezTo>
                  <a:cubicBezTo>
                    <a:pt x="3141" y="2858"/>
                    <a:pt x="3200" y="2861"/>
                    <a:pt x="3258" y="2861"/>
                  </a:cubicBezTo>
                  <a:cubicBezTo>
                    <a:pt x="3288" y="2861"/>
                    <a:pt x="3318" y="2860"/>
                    <a:pt x="3348" y="2858"/>
                  </a:cubicBezTo>
                  <a:cubicBezTo>
                    <a:pt x="3391" y="2853"/>
                    <a:pt x="3433" y="2839"/>
                    <a:pt x="3470" y="2816"/>
                  </a:cubicBezTo>
                  <a:cubicBezTo>
                    <a:pt x="3501" y="2814"/>
                    <a:pt x="3535" y="2812"/>
                    <a:pt x="3567" y="2808"/>
                  </a:cubicBezTo>
                  <a:cubicBezTo>
                    <a:pt x="3677" y="2796"/>
                    <a:pt x="3784" y="2777"/>
                    <a:pt x="3891" y="2751"/>
                  </a:cubicBezTo>
                  <a:cubicBezTo>
                    <a:pt x="3988" y="2725"/>
                    <a:pt x="4095" y="2700"/>
                    <a:pt x="4163" y="2619"/>
                  </a:cubicBezTo>
                  <a:cubicBezTo>
                    <a:pt x="4174" y="2606"/>
                    <a:pt x="4183" y="2594"/>
                    <a:pt x="4192" y="2580"/>
                  </a:cubicBezTo>
                  <a:cubicBezTo>
                    <a:pt x="4242" y="2567"/>
                    <a:pt x="4292" y="2554"/>
                    <a:pt x="4341" y="2537"/>
                  </a:cubicBezTo>
                  <a:cubicBezTo>
                    <a:pt x="4429" y="2504"/>
                    <a:pt x="4525" y="2467"/>
                    <a:pt x="4605" y="2413"/>
                  </a:cubicBezTo>
                  <a:cubicBezTo>
                    <a:pt x="4694" y="2349"/>
                    <a:pt x="4755" y="2256"/>
                    <a:pt x="4755" y="2149"/>
                  </a:cubicBezTo>
                  <a:cubicBezTo>
                    <a:pt x="4777" y="2115"/>
                    <a:pt x="4794" y="2078"/>
                    <a:pt x="4807" y="2040"/>
                  </a:cubicBezTo>
                  <a:cubicBezTo>
                    <a:pt x="4872" y="2009"/>
                    <a:pt x="4934" y="1972"/>
                    <a:pt x="4994" y="1932"/>
                  </a:cubicBezTo>
                  <a:cubicBezTo>
                    <a:pt x="5068" y="1879"/>
                    <a:pt x="5130" y="1831"/>
                    <a:pt x="5177" y="1752"/>
                  </a:cubicBezTo>
                  <a:cubicBezTo>
                    <a:pt x="5221" y="1684"/>
                    <a:pt x="5217" y="1615"/>
                    <a:pt x="5201" y="1539"/>
                  </a:cubicBezTo>
                  <a:cubicBezTo>
                    <a:pt x="5198" y="1523"/>
                    <a:pt x="5194" y="1508"/>
                    <a:pt x="5187" y="1495"/>
                  </a:cubicBezTo>
                  <a:cubicBezTo>
                    <a:pt x="5207" y="1480"/>
                    <a:pt x="5225" y="1462"/>
                    <a:pt x="5239" y="1440"/>
                  </a:cubicBezTo>
                  <a:cubicBezTo>
                    <a:pt x="5311" y="1415"/>
                    <a:pt x="5366" y="1357"/>
                    <a:pt x="5389" y="1285"/>
                  </a:cubicBezTo>
                  <a:cubicBezTo>
                    <a:pt x="5430" y="1166"/>
                    <a:pt x="5367" y="1074"/>
                    <a:pt x="5286" y="996"/>
                  </a:cubicBezTo>
                  <a:cubicBezTo>
                    <a:pt x="5281" y="943"/>
                    <a:pt x="5273" y="892"/>
                    <a:pt x="5259" y="841"/>
                  </a:cubicBezTo>
                  <a:cubicBezTo>
                    <a:pt x="5243" y="789"/>
                    <a:pt x="5230" y="740"/>
                    <a:pt x="5197" y="696"/>
                  </a:cubicBezTo>
                  <a:cubicBezTo>
                    <a:pt x="5168" y="659"/>
                    <a:pt x="5131" y="630"/>
                    <a:pt x="5089" y="610"/>
                  </a:cubicBezTo>
                  <a:cubicBezTo>
                    <a:pt x="5059" y="595"/>
                    <a:pt x="5026" y="588"/>
                    <a:pt x="4992" y="588"/>
                  </a:cubicBezTo>
                  <a:cubicBezTo>
                    <a:pt x="4986" y="588"/>
                    <a:pt x="4980" y="588"/>
                    <a:pt x="4974" y="589"/>
                  </a:cubicBezTo>
                  <a:cubicBezTo>
                    <a:pt x="4936" y="518"/>
                    <a:pt x="4893" y="450"/>
                    <a:pt x="4845" y="385"/>
                  </a:cubicBezTo>
                  <a:cubicBezTo>
                    <a:pt x="4758" y="271"/>
                    <a:pt x="4650" y="174"/>
                    <a:pt x="4526" y="100"/>
                  </a:cubicBezTo>
                  <a:cubicBezTo>
                    <a:pt x="4452" y="56"/>
                    <a:pt x="4357" y="1"/>
                    <a:pt x="4267" y="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2"/>
            <p:cNvSpPr/>
            <p:nvPr/>
          </p:nvSpPr>
          <p:spPr>
            <a:xfrm>
              <a:off x="4141100" y="1571775"/>
              <a:ext cx="144400" cy="75275"/>
            </a:xfrm>
            <a:custGeom>
              <a:avLst/>
              <a:gdLst/>
              <a:ahLst/>
              <a:cxnLst/>
              <a:rect l="l" t="t" r="r" b="b"/>
              <a:pathLst>
                <a:path w="5776" h="3011" extrusionOk="0">
                  <a:moveTo>
                    <a:pt x="3858" y="1743"/>
                  </a:moveTo>
                  <a:lnTo>
                    <a:pt x="3858" y="1743"/>
                  </a:lnTo>
                  <a:cubicBezTo>
                    <a:pt x="3861" y="1747"/>
                    <a:pt x="3866" y="1751"/>
                    <a:pt x="3869" y="1754"/>
                  </a:cubicBezTo>
                  <a:cubicBezTo>
                    <a:pt x="3919" y="1806"/>
                    <a:pt x="3977" y="1848"/>
                    <a:pt x="4041" y="1879"/>
                  </a:cubicBezTo>
                  <a:cubicBezTo>
                    <a:pt x="3983" y="1862"/>
                    <a:pt x="3924" y="1848"/>
                    <a:pt x="3865" y="1838"/>
                  </a:cubicBezTo>
                  <a:cubicBezTo>
                    <a:pt x="3868" y="1806"/>
                    <a:pt x="3866" y="1773"/>
                    <a:pt x="3858" y="1743"/>
                  </a:cubicBezTo>
                  <a:close/>
                  <a:moveTo>
                    <a:pt x="315" y="1"/>
                  </a:moveTo>
                  <a:cubicBezTo>
                    <a:pt x="269" y="1"/>
                    <a:pt x="222" y="8"/>
                    <a:pt x="180" y="29"/>
                  </a:cubicBezTo>
                  <a:cubicBezTo>
                    <a:pt x="125" y="58"/>
                    <a:pt x="93" y="104"/>
                    <a:pt x="65" y="159"/>
                  </a:cubicBezTo>
                  <a:cubicBezTo>
                    <a:pt x="1" y="287"/>
                    <a:pt x="83" y="440"/>
                    <a:pt x="212" y="484"/>
                  </a:cubicBezTo>
                  <a:cubicBezTo>
                    <a:pt x="238" y="494"/>
                    <a:pt x="268" y="504"/>
                    <a:pt x="297" y="513"/>
                  </a:cubicBezTo>
                  <a:cubicBezTo>
                    <a:pt x="367" y="556"/>
                    <a:pt x="440" y="592"/>
                    <a:pt x="515" y="622"/>
                  </a:cubicBezTo>
                  <a:cubicBezTo>
                    <a:pt x="569" y="645"/>
                    <a:pt x="627" y="661"/>
                    <a:pt x="683" y="678"/>
                  </a:cubicBezTo>
                  <a:cubicBezTo>
                    <a:pt x="696" y="686"/>
                    <a:pt x="709" y="692"/>
                    <a:pt x="723" y="696"/>
                  </a:cubicBezTo>
                  <a:cubicBezTo>
                    <a:pt x="735" y="704"/>
                    <a:pt x="747" y="708"/>
                    <a:pt x="760" y="711"/>
                  </a:cubicBezTo>
                  <a:cubicBezTo>
                    <a:pt x="779" y="753"/>
                    <a:pt x="810" y="788"/>
                    <a:pt x="850" y="811"/>
                  </a:cubicBezTo>
                  <a:cubicBezTo>
                    <a:pt x="891" y="838"/>
                    <a:pt x="933" y="862"/>
                    <a:pt x="976" y="885"/>
                  </a:cubicBezTo>
                  <a:cubicBezTo>
                    <a:pt x="1000" y="928"/>
                    <a:pt x="1037" y="961"/>
                    <a:pt x="1082" y="980"/>
                  </a:cubicBezTo>
                  <a:cubicBezTo>
                    <a:pt x="1103" y="990"/>
                    <a:pt x="1126" y="999"/>
                    <a:pt x="1147" y="1007"/>
                  </a:cubicBezTo>
                  <a:cubicBezTo>
                    <a:pt x="1155" y="1067"/>
                    <a:pt x="1181" y="1126"/>
                    <a:pt x="1232" y="1160"/>
                  </a:cubicBezTo>
                  <a:cubicBezTo>
                    <a:pt x="1250" y="1175"/>
                    <a:pt x="1269" y="1188"/>
                    <a:pt x="1289" y="1200"/>
                  </a:cubicBezTo>
                  <a:cubicBezTo>
                    <a:pt x="1306" y="1222"/>
                    <a:pt x="1326" y="1241"/>
                    <a:pt x="1349" y="1256"/>
                  </a:cubicBezTo>
                  <a:cubicBezTo>
                    <a:pt x="1496" y="1357"/>
                    <a:pt x="1656" y="1429"/>
                    <a:pt x="1819" y="1500"/>
                  </a:cubicBezTo>
                  <a:cubicBezTo>
                    <a:pt x="1843" y="1511"/>
                    <a:pt x="1869" y="1523"/>
                    <a:pt x="1894" y="1534"/>
                  </a:cubicBezTo>
                  <a:cubicBezTo>
                    <a:pt x="1908" y="1573"/>
                    <a:pt x="1932" y="1607"/>
                    <a:pt x="1964" y="1635"/>
                  </a:cubicBezTo>
                  <a:cubicBezTo>
                    <a:pt x="2021" y="1687"/>
                    <a:pt x="2085" y="1730"/>
                    <a:pt x="2155" y="1763"/>
                  </a:cubicBezTo>
                  <a:cubicBezTo>
                    <a:pt x="2230" y="1796"/>
                    <a:pt x="2305" y="1828"/>
                    <a:pt x="2380" y="1854"/>
                  </a:cubicBezTo>
                  <a:cubicBezTo>
                    <a:pt x="2394" y="1859"/>
                    <a:pt x="2409" y="1864"/>
                    <a:pt x="2425" y="1869"/>
                  </a:cubicBezTo>
                  <a:cubicBezTo>
                    <a:pt x="2445" y="1900"/>
                    <a:pt x="2470" y="1927"/>
                    <a:pt x="2499" y="1951"/>
                  </a:cubicBezTo>
                  <a:cubicBezTo>
                    <a:pt x="2542" y="1987"/>
                    <a:pt x="2601" y="2013"/>
                    <a:pt x="2653" y="2034"/>
                  </a:cubicBezTo>
                  <a:cubicBezTo>
                    <a:pt x="2664" y="2039"/>
                    <a:pt x="2676" y="2044"/>
                    <a:pt x="2687" y="2049"/>
                  </a:cubicBezTo>
                  <a:cubicBezTo>
                    <a:pt x="2714" y="2086"/>
                    <a:pt x="2747" y="2120"/>
                    <a:pt x="2783" y="2149"/>
                  </a:cubicBezTo>
                  <a:cubicBezTo>
                    <a:pt x="2786" y="2157"/>
                    <a:pt x="2789" y="2166"/>
                    <a:pt x="2792" y="2174"/>
                  </a:cubicBezTo>
                  <a:cubicBezTo>
                    <a:pt x="2820" y="2252"/>
                    <a:pt x="2879" y="2315"/>
                    <a:pt x="2949" y="2359"/>
                  </a:cubicBezTo>
                  <a:cubicBezTo>
                    <a:pt x="3016" y="2403"/>
                    <a:pt x="3087" y="2439"/>
                    <a:pt x="3162" y="2469"/>
                  </a:cubicBezTo>
                  <a:cubicBezTo>
                    <a:pt x="3176" y="2480"/>
                    <a:pt x="3191" y="2490"/>
                    <a:pt x="3207" y="2500"/>
                  </a:cubicBezTo>
                  <a:cubicBezTo>
                    <a:pt x="3296" y="2556"/>
                    <a:pt x="3390" y="2604"/>
                    <a:pt x="3487" y="2645"/>
                  </a:cubicBezTo>
                  <a:cubicBezTo>
                    <a:pt x="3510" y="2683"/>
                    <a:pt x="3541" y="2716"/>
                    <a:pt x="3576" y="2744"/>
                  </a:cubicBezTo>
                  <a:cubicBezTo>
                    <a:pt x="3678" y="2827"/>
                    <a:pt x="3796" y="2889"/>
                    <a:pt x="3923" y="2925"/>
                  </a:cubicBezTo>
                  <a:cubicBezTo>
                    <a:pt x="4047" y="2964"/>
                    <a:pt x="4174" y="2990"/>
                    <a:pt x="4303" y="3003"/>
                  </a:cubicBezTo>
                  <a:cubicBezTo>
                    <a:pt x="4337" y="3006"/>
                    <a:pt x="4372" y="3009"/>
                    <a:pt x="4407" y="3009"/>
                  </a:cubicBezTo>
                  <a:cubicBezTo>
                    <a:pt x="4437" y="3010"/>
                    <a:pt x="4467" y="3011"/>
                    <a:pt x="4497" y="3011"/>
                  </a:cubicBezTo>
                  <a:cubicBezTo>
                    <a:pt x="4555" y="3011"/>
                    <a:pt x="4614" y="3008"/>
                    <a:pt x="4672" y="3003"/>
                  </a:cubicBezTo>
                  <a:cubicBezTo>
                    <a:pt x="4710" y="2999"/>
                    <a:pt x="4748" y="2992"/>
                    <a:pt x="4785" y="2980"/>
                  </a:cubicBezTo>
                  <a:cubicBezTo>
                    <a:pt x="4851" y="2955"/>
                    <a:pt x="4911" y="2927"/>
                    <a:pt x="4959" y="2878"/>
                  </a:cubicBezTo>
                  <a:cubicBezTo>
                    <a:pt x="5027" y="2867"/>
                    <a:pt x="5092" y="2845"/>
                    <a:pt x="5153" y="2813"/>
                  </a:cubicBezTo>
                  <a:cubicBezTo>
                    <a:pt x="5202" y="2786"/>
                    <a:pt x="5248" y="2753"/>
                    <a:pt x="5290" y="2716"/>
                  </a:cubicBezTo>
                  <a:cubicBezTo>
                    <a:pt x="5323" y="2690"/>
                    <a:pt x="5352" y="2640"/>
                    <a:pt x="5375" y="2607"/>
                  </a:cubicBezTo>
                  <a:cubicBezTo>
                    <a:pt x="5382" y="2597"/>
                    <a:pt x="5389" y="2585"/>
                    <a:pt x="5394" y="2574"/>
                  </a:cubicBezTo>
                  <a:cubicBezTo>
                    <a:pt x="5401" y="2570"/>
                    <a:pt x="5410" y="2565"/>
                    <a:pt x="5417" y="2561"/>
                  </a:cubicBezTo>
                  <a:cubicBezTo>
                    <a:pt x="5473" y="2531"/>
                    <a:pt x="5527" y="2498"/>
                    <a:pt x="5578" y="2458"/>
                  </a:cubicBezTo>
                  <a:cubicBezTo>
                    <a:pt x="5609" y="2430"/>
                    <a:pt x="5639" y="2399"/>
                    <a:pt x="5666" y="2367"/>
                  </a:cubicBezTo>
                  <a:cubicBezTo>
                    <a:pt x="5765" y="2253"/>
                    <a:pt x="5775" y="2071"/>
                    <a:pt x="5705" y="1942"/>
                  </a:cubicBezTo>
                  <a:cubicBezTo>
                    <a:pt x="5706" y="1909"/>
                    <a:pt x="5705" y="1878"/>
                    <a:pt x="5702" y="1845"/>
                  </a:cubicBezTo>
                  <a:cubicBezTo>
                    <a:pt x="5693" y="1766"/>
                    <a:pt x="5648" y="1688"/>
                    <a:pt x="5588" y="1627"/>
                  </a:cubicBezTo>
                  <a:cubicBezTo>
                    <a:pt x="5576" y="1594"/>
                    <a:pt x="5561" y="1562"/>
                    <a:pt x="5543" y="1533"/>
                  </a:cubicBezTo>
                  <a:cubicBezTo>
                    <a:pt x="5531" y="1512"/>
                    <a:pt x="5521" y="1492"/>
                    <a:pt x="5508" y="1473"/>
                  </a:cubicBezTo>
                  <a:cubicBezTo>
                    <a:pt x="5509" y="1413"/>
                    <a:pt x="5496" y="1353"/>
                    <a:pt x="5471" y="1298"/>
                  </a:cubicBezTo>
                  <a:cubicBezTo>
                    <a:pt x="5469" y="1295"/>
                    <a:pt x="5466" y="1291"/>
                    <a:pt x="5465" y="1287"/>
                  </a:cubicBezTo>
                  <a:cubicBezTo>
                    <a:pt x="5475" y="1207"/>
                    <a:pt x="5450" y="1129"/>
                    <a:pt x="5424" y="1054"/>
                  </a:cubicBezTo>
                  <a:cubicBezTo>
                    <a:pt x="5397" y="979"/>
                    <a:pt x="5337" y="893"/>
                    <a:pt x="5275" y="839"/>
                  </a:cubicBezTo>
                  <a:cubicBezTo>
                    <a:pt x="5247" y="816"/>
                    <a:pt x="5220" y="792"/>
                    <a:pt x="5190" y="771"/>
                  </a:cubicBezTo>
                  <a:cubicBezTo>
                    <a:pt x="5186" y="732"/>
                    <a:pt x="5173" y="694"/>
                    <a:pt x="5152" y="661"/>
                  </a:cubicBezTo>
                  <a:cubicBezTo>
                    <a:pt x="5129" y="628"/>
                    <a:pt x="5106" y="582"/>
                    <a:pt x="5071" y="557"/>
                  </a:cubicBezTo>
                  <a:cubicBezTo>
                    <a:pt x="5041" y="535"/>
                    <a:pt x="5014" y="514"/>
                    <a:pt x="4984" y="493"/>
                  </a:cubicBezTo>
                  <a:cubicBezTo>
                    <a:pt x="4965" y="481"/>
                    <a:pt x="4945" y="470"/>
                    <a:pt x="4926" y="461"/>
                  </a:cubicBezTo>
                  <a:cubicBezTo>
                    <a:pt x="4866" y="410"/>
                    <a:pt x="4801" y="367"/>
                    <a:pt x="4732" y="329"/>
                  </a:cubicBezTo>
                  <a:cubicBezTo>
                    <a:pt x="4611" y="266"/>
                    <a:pt x="4483" y="216"/>
                    <a:pt x="4350" y="182"/>
                  </a:cubicBezTo>
                  <a:cubicBezTo>
                    <a:pt x="4264" y="161"/>
                    <a:pt x="4174" y="145"/>
                    <a:pt x="4086" y="145"/>
                  </a:cubicBezTo>
                  <a:cubicBezTo>
                    <a:pt x="4078" y="145"/>
                    <a:pt x="4070" y="145"/>
                    <a:pt x="4063" y="145"/>
                  </a:cubicBezTo>
                  <a:cubicBezTo>
                    <a:pt x="4011" y="146"/>
                    <a:pt x="3958" y="150"/>
                    <a:pt x="3907" y="160"/>
                  </a:cubicBezTo>
                  <a:cubicBezTo>
                    <a:pt x="3897" y="163"/>
                    <a:pt x="3886" y="166"/>
                    <a:pt x="3877" y="171"/>
                  </a:cubicBezTo>
                  <a:cubicBezTo>
                    <a:pt x="3812" y="159"/>
                    <a:pt x="3750" y="149"/>
                    <a:pt x="3693" y="142"/>
                  </a:cubicBezTo>
                  <a:cubicBezTo>
                    <a:pt x="3603" y="134"/>
                    <a:pt x="3514" y="130"/>
                    <a:pt x="3424" y="130"/>
                  </a:cubicBezTo>
                  <a:cubicBezTo>
                    <a:pt x="3390" y="130"/>
                    <a:pt x="3355" y="130"/>
                    <a:pt x="3320" y="131"/>
                  </a:cubicBezTo>
                  <a:cubicBezTo>
                    <a:pt x="3219" y="135"/>
                    <a:pt x="3119" y="137"/>
                    <a:pt x="3019" y="145"/>
                  </a:cubicBezTo>
                  <a:cubicBezTo>
                    <a:pt x="2865" y="157"/>
                    <a:pt x="2713" y="171"/>
                    <a:pt x="2561" y="187"/>
                  </a:cubicBezTo>
                  <a:cubicBezTo>
                    <a:pt x="2403" y="203"/>
                    <a:pt x="2241" y="221"/>
                    <a:pt x="2085" y="248"/>
                  </a:cubicBezTo>
                  <a:cubicBezTo>
                    <a:pt x="1989" y="200"/>
                    <a:pt x="1886" y="165"/>
                    <a:pt x="1782" y="144"/>
                  </a:cubicBezTo>
                  <a:cubicBezTo>
                    <a:pt x="1652" y="120"/>
                    <a:pt x="1524" y="101"/>
                    <a:pt x="1391" y="84"/>
                  </a:cubicBezTo>
                  <a:cubicBezTo>
                    <a:pt x="1258" y="67"/>
                    <a:pt x="1122" y="56"/>
                    <a:pt x="988" y="43"/>
                  </a:cubicBezTo>
                  <a:cubicBezTo>
                    <a:pt x="793" y="25"/>
                    <a:pt x="596" y="15"/>
                    <a:pt x="402" y="7"/>
                  </a:cubicBezTo>
                  <a:cubicBezTo>
                    <a:pt x="373" y="4"/>
                    <a:pt x="344" y="1"/>
                    <a:pt x="315" y="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2"/>
            <p:cNvSpPr/>
            <p:nvPr/>
          </p:nvSpPr>
          <p:spPr>
            <a:xfrm>
              <a:off x="4148925" y="1274225"/>
              <a:ext cx="143525" cy="84300"/>
            </a:xfrm>
            <a:custGeom>
              <a:avLst/>
              <a:gdLst/>
              <a:ahLst/>
              <a:cxnLst/>
              <a:rect l="l" t="t" r="r" b="b"/>
              <a:pathLst>
                <a:path w="5741" h="3372" extrusionOk="0">
                  <a:moveTo>
                    <a:pt x="4427" y="0"/>
                  </a:moveTo>
                  <a:cubicBezTo>
                    <a:pt x="4419" y="0"/>
                    <a:pt x="4412" y="0"/>
                    <a:pt x="4405" y="0"/>
                  </a:cubicBezTo>
                  <a:cubicBezTo>
                    <a:pt x="4308" y="2"/>
                    <a:pt x="4211" y="13"/>
                    <a:pt x="4115" y="32"/>
                  </a:cubicBezTo>
                  <a:cubicBezTo>
                    <a:pt x="3904" y="81"/>
                    <a:pt x="3699" y="154"/>
                    <a:pt x="3502" y="248"/>
                  </a:cubicBezTo>
                  <a:cubicBezTo>
                    <a:pt x="3304" y="342"/>
                    <a:pt x="3101" y="444"/>
                    <a:pt x="2927" y="582"/>
                  </a:cubicBezTo>
                  <a:cubicBezTo>
                    <a:pt x="2866" y="629"/>
                    <a:pt x="2824" y="697"/>
                    <a:pt x="2807" y="773"/>
                  </a:cubicBezTo>
                  <a:cubicBezTo>
                    <a:pt x="2639" y="874"/>
                    <a:pt x="2473" y="972"/>
                    <a:pt x="2307" y="1075"/>
                  </a:cubicBezTo>
                  <a:cubicBezTo>
                    <a:pt x="2111" y="1198"/>
                    <a:pt x="1916" y="1318"/>
                    <a:pt x="1722" y="1447"/>
                  </a:cubicBezTo>
                  <a:cubicBezTo>
                    <a:pt x="1614" y="1520"/>
                    <a:pt x="1502" y="1592"/>
                    <a:pt x="1391" y="1665"/>
                  </a:cubicBezTo>
                  <a:cubicBezTo>
                    <a:pt x="1315" y="1718"/>
                    <a:pt x="1232" y="1766"/>
                    <a:pt x="1163" y="1826"/>
                  </a:cubicBezTo>
                  <a:cubicBezTo>
                    <a:pt x="1113" y="1867"/>
                    <a:pt x="1069" y="1914"/>
                    <a:pt x="1029" y="1965"/>
                  </a:cubicBezTo>
                  <a:cubicBezTo>
                    <a:pt x="1008" y="1995"/>
                    <a:pt x="985" y="2026"/>
                    <a:pt x="964" y="2058"/>
                  </a:cubicBezTo>
                  <a:cubicBezTo>
                    <a:pt x="907" y="2144"/>
                    <a:pt x="921" y="2251"/>
                    <a:pt x="981" y="2327"/>
                  </a:cubicBezTo>
                  <a:cubicBezTo>
                    <a:pt x="913" y="2364"/>
                    <a:pt x="844" y="2400"/>
                    <a:pt x="777" y="2438"/>
                  </a:cubicBezTo>
                  <a:cubicBezTo>
                    <a:pt x="661" y="2504"/>
                    <a:pt x="546" y="2570"/>
                    <a:pt x="432" y="2641"/>
                  </a:cubicBezTo>
                  <a:cubicBezTo>
                    <a:pt x="385" y="2668"/>
                    <a:pt x="339" y="2699"/>
                    <a:pt x="293" y="2728"/>
                  </a:cubicBezTo>
                  <a:cubicBezTo>
                    <a:pt x="260" y="2750"/>
                    <a:pt x="228" y="2768"/>
                    <a:pt x="198" y="2790"/>
                  </a:cubicBezTo>
                  <a:cubicBezTo>
                    <a:pt x="176" y="2809"/>
                    <a:pt x="153" y="2829"/>
                    <a:pt x="134" y="2851"/>
                  </a:cubicBezTo>
                  <a:cubicBezTo>
                    <a:pt x="134" y="2853"/>
                    <a:pt x="132" y="2852"/>
                    <a:pt x="130" y="2854"/>
                  </a:cubicBezTo>
                  <a:cubicBezTo>
                    <a:pt x="19" y="2922"/>
                    <a:pt x="0" y="3081"/>
                    <a:pt x="71" y="3184"/>
                  </a:cubicBezTo>
                  <a:cubicBezTo>
                    <a:pt x="112" y="3241"/>
                    <a:pt x="176" y="3276"/>
                    <a:pt x="245" y="3284"/>
                  </a:cubicBezTo>
                  <a:cubicBezTo>
                    <a:pt x="253" y="3285"/>
                    <a:pt x="261" y="3285"/>
                    <a:pt x="269" y="3285"/>
                  </a:cubicBezTo>
                  <a:cubicBezTo>
                    <a:pt x="287" y="3285"/>
                    <a:pt x="305" y="3283"/>
                    <a:pt x="322" y="3279"/>
                  </a:cubicBezTo>
                  <a:lnTo>
                    <a:pt x="332" y="3279"/>
                  </a:lnTo>
                  <a:cubicBezTo>
                    <a:pt x="343" y="3279"/>
                    <a:pt x="353" y="3279"/>
                    <a:pt x="364" y="3279"/>
                  </a:cubicBezTo>
                  <a:cubicBezTo>
                    <a:pt x="425" y="3279"/>
                    <a:pt x="487" y="3272"/>
                    <a:pt x="547" y="3256"/>
                  </a:cubicBezTo>
                  <a:cubicBezTo>
                    <a:pt x="561" y="3254"/>
                    <a:pt x="574" y="3250"/>
                    <a:pt x="585" y="3248"/>
                  </a:cubicBezTo>
                  <a:cubicBezTo>
                    <a:pt x="629" y="3284"/>
                    <a:pt x="681" y="3306"/>
                    <a:pt x="737" y="3310"/>
                  </a:cubicBezTo>
                  <a:cubicBezTo>
                    <a:pt x="748" y="3311"/>
                    <a:pt x="758" y="3312"/>
                    <a:pt x="769" y="3312"/>
                  </a:cubicBezTo>
                  <a:cubicBezTo>
                    <a:pt x="823" y="3312"/>
                    <a:pt x="876" y="3297"/>
                    <a:pt x="928" y="3285"/>
                  </a:cubicBezTo>
                  <a:cubicBezTo>
                    <a:pt x="984" y="3272"/>
                    <a:pt x="1037" y="3256"/>
                    <a:pt x="1091" y="3243"/>
                  </a:cubicBezTo>
                  <a:cubicBezTo>
                    <a:pt x="1105" y="3238"/>
                    <a:pt x="1117" y="3236"/>
                    <a:pt x="1131" y="3232"/>
                  </a:cubicBezTo>
                  <a:cubicBezTo>
                    <a:pt x="1169" y="3312"/>
                    <a:pt x="1247" y="3366"/>
                    <a:pt x="1337" y="3370"/>
                  </a:cubicBezTo>
                  <a:cubicBezTo>
                    <a:pt x="1347" y="3371"/>
                    <a:pt x="1358" y="3372"/>
                    <a:pt x="1368" y="3372"/>
                  </a:cubicBezTo>
                  <a:cubicBezTo>
                    <a:pt x="1383" y="3372"/>
                    <a:pt x="1398" y="3371"/>
                    <a:pt x="1413" y="3368"/>
                  </a:cubicBezTo>
                  <a:lnTo>
                    <a:pt x="1411" y="3368"/>
                  </a:lnTo>
                  <a:cubicBezTo>
                    <a:pt x="1700" y="3348"/>
                    <a:pt x="1988" y="3312"/>
                    <a:pt x="2272" y="3271"/>
                  </a:cubicBezTo>
                  <a:cubicBezTo>
                    <a:pt x="2426" y="3249"/>
                    <a:pt x="2577" y="3226"/>
                    <a:pt x="2729" y="3212"/>
                  </a:cubicBezTo>
                  <a:cubicBezTo>
                    <a:pt x="2868" y="3199"/>
                    <a:pt x="3008" y="3188"/>
                    <a:pt x="3149" y="3173"/>
                  </a:cubicBezTo>
                  <a:cubicBezTo>
                    <a:pt x="3298" y="3157"/>
                    <a:pt x="3448" y="3142"/>
                    <a:pt x="3598" y="3121"/>
                  </a:cubicBezTo>
                  <a:cubicBezTo>
                    <a:pt x="3752" y="3100"/>
                    <a:pt x="3906" y="3078"/>
                    <a:pt x="4060" y="3063"/>
                  </a:cubicBezTo>
                  <a:cubicBezTo>
                    <a:pt x="4137" y="3056"/>
                    <a:pt x="4214" y="3050"/>
                    <a:pt x="4289" y="3042"/>
                  </a:cubicBezTo>
                  <a:cubicBezTo>
                    <a:pt x="4332" y="3113"/>
                    <a:pt x="4398" y="3168"/>
                    <a:pt x="4476" y="3196"/>
                  </a:cubicBezTo>
                  <a:cubicBezTo>
                    <a:pt x="4538" y="3219"/>
                    <a:pt x="4604" y="3230"/>
                    <a:pt x="4671" y="3230"/>
                  </a:cubicBezTo>
                  <a:cubicBezTo>
                    <a:pt x="4777" y="3230"/>
                    <a:pt x="4885" y="3203"/>
                    <a:pt x="4982" y="3159"/>
                  </a:cubicBezTo>
                  <a:cubicBezTo>
                    <a:pt x="5125" y="3092"/>
                    <a:pt x="5277" y="3000"/>
                    <a:pt x="5379" y="2872"/>
                  </a:cubicBezTo>
                  <a:cubicBezTo>
                    <a:pt x="5436" y="2803"/>
                    <a:pt x="5481" y="2727"/>
                    <a:pt x="5515" y="2645"/>
                  </a:cubicBezTo>
                  <a:cubicBezTo>
                    <a:pt x="5535" y="2591"/>
                    <a:pt x="5558" y="2536"/>
                    <a:pt x="5575" y="2479"/>
                  </a:cubicBezTo>
                  <a:cubicBezTo>
                    <a:pt x="5609" y="2379"/>
                    <a:pt x="5637" y="2275"/>
                    <a:pt x="5671" y="2174"/>
                  </a:cubicBezTo>
                  <a:cubicBezTo>
                    <a:pt x="5692" y="2110"/>
                    <a:pt x="5719" y="2045"/>
                    <a:pt x="5721" y="1975"/>
                  </a:cubicBezTo>
                  <a:cubicBezTo>
                    <a:pt x="5721" y="1905"/>
                    <a:pt x="5694" y="1838"/>
                    <a:pt x="5645" y="1789"/>
                  </a:cubicBezTo>
                  <a:cubicBezTo>
                    <a:pt x="5645" y="1786"/>
                    <a:pt x="5648" y="1783"/>
                    <a:pt x="5648" y="1779"/>
                  </a:cubicBezTo>
                  <a:cubicBezTo>
                    <a:pt x="5688" y="1681"/>
                    <a:pt x="5722" y="1574"/>
                    <a:pt x="5733" y="1470"/>
                  </a:cubicBezTo>
                  <a:cubicBezTo>
                    <a:pt x="5740" y="1412"/>
                    <a:pt x="5741" y="1353"/>
                    <a:pt x="5736" y="1295"/>
                  </a:cubicBezTo>
                  <a:cubicBezTo>
                    <a:pt x="5732" y="1253"/>
                    <a:pt x="5714" y="1219"/>
                    <a:pt x="5700" y="1182"/>
                  </a:cubicBezTo>
                  <a:cubicBezTo>
                    <a:pt x="5681" y="1132"/>
                    <a:pt x="5647" y="1090"/>
                    <a:pt x="5601" y="1061"/>
                  </a:cubicBezTo>
                  <a:cubicBezTo>
                    <a:pt x="5549" y="1028"/>
                    <a:pt x="5488" y="1005"/>
                    <a:pt x="5425" y="998"/>
                  </a:cubicBezTo>
                  <a:cubicBezTo>
                    <a:pt x="5402" y="968"/>
                    <a:pt x="5372" y="944"/>
                    <a:pt x="5340" y="927"/>
                  </a:cubicBezTo>
                  <a:cubicBezTo>
                    <a:pt x="5396" y="805"/>
                    <a:pt x="5335" y="643"/>
                    <a:pt x="5194" y="599"/>
                  </a:cubicBezTo>
                  <a:cubicBezTo>
                    <a:pt x="5177" y="594"/>
                    <a:pt x="5159" y="588"/>
                    <a:pt x="5141" y="585"/>
                  </a:cubicBezTo>
                  <a:cubicBezTo>
                    <a:pt x="5220" y="533"/>
                    <a:pt x="5280" y="470"/>
                    <a:pt x="5294" y="369"/>
                  </a:cubicBezTo>
                  <a:cubicBezTo>
                    <a:pt x="5314" y="228"/>
                    <a:pt x="5210" y="99"/>
                    <a:pt x="5067" y="92"/>
                  </a:cubicBezTo>
                  <a:cubicBezTo>
                    <a:pt x="5037" y="90"/>
                    <a:pt x="5007" y="88"/>
                    <a:pt x="4976" y="88"/>
                  </a:cubicBezTo>
                  <a:cubicBezTo>
                    <a:pt x="4953" y="88"/>
                    <a:pt x="4930" y="89"/>
                    <a:pt x="4908" y="93"/>
                  </a:cubicBezTo>
                  <a:cubicBezTo>
                    <a:pt x="4882" y="98"/>
                    <a:pt x="4858" y="104"/>
                    <a:pt x="4832" y="110"/>
                  </a:cubicBezTo>
                  <a:cubicBezTo>
                    <a:pt x="4776" y="71"/>
                    <a:pt x="4709" y="47"/>
                    <a:pt x="4644" y="26"/>
                  </a:cubicBezTo>
                  <a:cubicBezTo>
                    <a:pt x="4577" y="5"/>
                    <a:pt x="4499" y="0"/>
                    <a:pt x="4427" y="0"/>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2"/>
            <p:cNvSpPr/>
            <p:nvPr/>
          </p:nvSpPr>
          <p:spPr>
            <a:xfrm>
              <a:off x="4574475" y="1322275"/>
              <a:ext cx="209225" cy="216600"/>
            </a:xfrm>
            <a:custGeom>
              <a:avLst/>
              <a:gdLst/>
              <a:ahLst/>
              <a:cxnLst/>
              <a:rect l="l" t="t" r="r" b="b"/>
              <a:pathLst>
                <a:path w="8369" h="8664" extrusionOk="0">
                  <a:moveTo>
                    <a:pt x="6914" y="1"/>
                  </a:moveTo>
                  <a:cubicBezTo>
                    <a:pt x="6868" y="1"/>
                    <a:pt x="6823" y="5"/>
                    <a:pt x="6779" y="15"/>
                  </a:cubicBezTo>
                  <a:cubicBezTo>
                    <a:pt x="6707" y="24"/>
                    <a:pt x="6636" y="39"/>
                    <a:pt x="6565" y="57"/>
                  </a:cubicBezTo>
                  <a:cubicBezTo>
                    <a:pt x="6377" y="110"/>
                    <a:pt x="6192" y="174"/>
                    <a:pt x="6011" y="249"/>
                  </a:cubicBezTo>
                  <a:cubicBezTo>
                    <a:pt x="5944" y="279"/>
                    <a:pt x="5871" y="305"/>
                    <a:pt x="5811" y="347"/>
                  </a:cubicBezTo>
                  <a:cubicBezTo>
                    <a:pt x="5780" y="367"/>
                    <a:pt x="5752" y="390"/>
                    <a:pt x="5727" y="418"/>
                  </a:cubicBezTo>
                  <a:cubicBezTo>
                    <a:pt x="5712" y="437"/>
                    <a:pt x="5700" y="456"/>
                    <a:pt x="5687" y="475"/>
                  </a:cubicBezTo>
                  <a:cubicBezTo>
                    <a:pt x="5648" y="529"/>
                    <a:pt x="5641" y="601"/>
                    <a:pt x="5658" y="668"/>
                  </a:cubicBezTo>
                  <a:lnTo>
                    <a:pt x="5595" y="689"/>
                  </a:lnTo>
                  <a:cubicBezTo>
                    <a:pt x="5550" y="629"/>
                    <a:pt x="5473" y="590"/>
                    <a:pt x="5396" y="590"/>
                  </a:cubicBezTo>
                  <a:cubicBezTo>
                    <a:pt x="5360" y="590"/>
                    <a:pt x="5325" y="599"/>
                    <a:pt x="5293" y="617"/>
                  </a:cubicBezTo>
                  <a:cubicBezTo>
                    <a:pt x="5285" y="623"/>
                    <a:pt x="5275" y="629"/>
                    <a:pt x="5266" y="633"/>
                  </a:cubicBezTo>
                  <a:cubicBezTo>
                    <a:pt x="4961" y="813"/>
                    <a:pt x="4651" y="987"/>
                    <a:pt x="4344" y="1161"/>
                  </a:cubicBezTo>
                  <a:cubicBezTo>
                    <a:pt x="4181" y="1227"/>
                    <a:pt x="4021" y="1295"/>
                    <a:pt x="3861" y="1365"/>
                  </a:cubicBezTo>
                  <a:cubicBezTo>
                    <a:pt x="3797" y="1395"/>
                    <a:pt x="3733" y="1424"/>
                    <a:pt x="3667" y="1451"/>
                  </a:cubicBezTo>
                  <a:cubicBezTo>
                    <a:pt x="3655" y="1449"/>
                    <a:pt x="3644" y="1448"/>
                    <a:pt x="3632" y="1448"/>
                  </a:cubicBezTo>
                  <a:cubicBezTo>
                    <a:pt x="3593" y="1448"/>
                    <a:pt x="3554" y="1456"/>
                    <a:pt x="3518" y="1472"/>
                  </a:cubicBezTo>
                  <a:cubicBezTo>
                    <a:pt x="3302" y="1569"/>
                    <a:pt x="3097" y="1693"/>
                    <a:pt x="2893" y="1814"/>
                  </a:cubicBezTo>
                  <a:cubicBezTo>
                    <a:pt x="2850" y="1838"/>
                    <a:pt x="2807" y="1863"/>
                    <a:pt x="2766" y="1889"/>
                  </a:cubicBezTo>
                  <a:cubicBezTo>
                    <a:pt x="2655" y="1955"/>
                    <a:pt x="2544" y="2022"/>
                    <a:pt x="2434" y="2089"/>
                  </a:cubicBezTo>
                  <a:cubicBezTo>
                    <a:pt x="2391" y="2098"/>
                    <a:pt x="2348" y="2108"/>
                    <a:pt x="2307" y="2122"/>
                  </a:cubicBezTo>
                  <a:cubicBezTo>
                    <a:pt x="2156" y="2175"/>
                    <a:pt x="2010" y="2238"/>
                    <a:pt x="1867" y="2312"/>
                  </a:cubicBezTo>
                  <a:cubicBezTo>
                    <a:pt x="1728" y="2384"/>
                    <a:pt x="1588" y="2460"/>
                    <a:pt x="1454" y="2540"/>
                  </a:cubicBezTo>
                  <a:cubicBezTo>
                    <a:pt x="1243" y="2667"/>
                    <a:pt x="1030" y="2794"/>
                    <a:pt x="822" y="2928"/>
                  </a:cubicBezTo>
                  <a:cubicBezTo>
                    <a:pt x="753" y="2931"/>
                    <a:pt x="681" y="2935"/>
                    <a:pt x="611" y="2942"/>
                  </a:cubicBezTo>
                  <a:cubicBezTo>
                    <a:pt x="543" y="2950"/>
                    <a:pt x="475" y="2956"/>
                    <a:pt x="409" y="2967"/>
                  </a:cubicBezTo>
                  <a:cubicBezTo>
                    <a:pt x="336" y="2976"/>
                    <a:pt x="261" y="2981"/>
                    <a:pt x="192" y="3011"/>
                  </a:cubicBezTo>
                  <a:cubicBezTo>
                    <a:pt x="76" y="3059"/>
                    <a:pt x="0" y="3189"/>
                    <a:pt x="50" y="3315"/>
                  </a:cubicBezTo>
                  <a:cubicBezTo>
                    <a:pt x="70" y="3364"/>
                    <a:pt x="91" y="3407"/>
                    <a:pt x="132" y="3442"/>
                  </a:cubicBezTo>
                  <a:cubicBezTo>
                    <a:pt x="143" y="3450"/>
                    <a:pt x="151" y="3457"/>
                    <a:pt x="162" y="3465"/>
                  </a:cubicBezTo>
                  <a:cubicBezTo>
                    <a:pt x="170" y="3501"/>
                    <a:pt x="188" y="3533"/>
                    <a:pt x="213" y="3559"/>
                  </a:cubicBezTo>
                  <a:cubicBezTo>
                    <a:pt x="266" y="3618"/>
                    <a:pt x="345" y="3654"/>
                    <a:pt x="419" y="3674"/>
                  </a:cubicBezTo>
                  <a:cubicBezTo>
                    <a:pt x="461" y="3686"/>
                    <a:pt x="501" y="3695"/>
                    <a:pt x="543" y="3703"/>
                  </a:cubicBezTo>
                  <a:cubicBezTo>
                    <a:pt x="555" y="3712"/>
                    <a:pt x="569" y="3723"/>
                    <a:pt x="582" y="3731"/>
                  </a:cubicBezTo>
                  <a:cubicBezTo>
                    <a:pt x="648" y="3772"/>
                    <a:pt x="729" y="3797"/>
                    <a:pt x="802" y="3816"/>
                  </a:cubicBezTo>
                  <a:cubicBezTo>
                    <a:pt x="918" y="3843"/>
                    <a:pt x="1037" y="3862"/>
                    <a:pt x="1156" y="3874"/>
                  </a:cubicBezTo>
                  <a:cubicBezTo>
                    <a:pt x="1247" y="3882"/>
                    <a:pt x="1338" y="3886"/>
                    <a:pt x="1428" y="3886"/>
                  </a:cubicBezTo>
                  <a:cubicBezTo>
                    <a:pt x="1438" y="3886"/>
                    <a:pt x="1448" y="3886"/>
                    <a:pt x="1458" y="3886"/>
                  </a:cubicBezTo>
                  <a:cubicBezTo>
                    <a:pt x="1558" y="3885"/>
                    <a:pt x="1657" y="3878"/>
                    <a:pt x="1755" y="3873"/>
                  </a:cubicBezTo>
                  <a:cubicBezTo>
                    <a:pt x="1800" y="3894"/>
                    <a:pt x="1848" y="3910"/>
                    <a:pt x="1898" y="3920"/>
                  </a:cubicBezTo>
                  <a:cubicBezTo>
                    <a:pt x="2025" y="3950"/>
                    <a:pt x="2155" y="3971"/>
                    <a:pt x="2285" y="3986"/>
                  </a:cubicBezTo>
                  <a:cubicBezTo>
                    <a:pt x="2391" y="3997"/>
                    <a:pt x="2499" y="4008"/>
                    <a:pt x="2605" y="4014"/>
                  </a:cubicBezTo>
                  <a:cubicBezTo>
                    <a:pt x="2707" y="4022"/>
                    <a:pt x="2810" y="4029"/>
                    <a:pt x="2911" y="4033"/>
                  </a:cubicBezTo>
                  <a:cubicBezTo>
                    <a:pt x="2966" y="4035"/>
                    <a:pt x="3022" y="4041"/>
                    <a:pt x="3077" y="4041"/>
                  </a:cubicBezTo>
                  <a:cubicBezTo>
                    <a:pt x="3132" y="4041"/>
                    <a:pt x="3185" y="4035"/>
                    <a:pt x="3236" y="4017"/>
                  </a:cubicBezTo>
                  <a:cubicBezTo>
                    <a:pt x="3268" y="4007"/>
                    <a:pt x="3297" y="3988"/>
                    <a:pt x="3320" y="3964"/>
                  </a:cubicBezTo>
                  <a:lnTo>
                    <a:pt x="3455" y="3977"/>
                  </a:lnTo>
                  <a:cubicBezTo>
                    <a:pt x="3461" y="3979"/>
                    <a:pt x="3468" y="3980"/>
                    <a:pt x="3475" y="3981"/>
                  </a:cubicBezTo>
                  <a:cubicBezTo>
                    <a:pt x="3505" y="4031"/>
                    <a:pt x="3552" y="4067"/>
                    <a:pt x="3608" y="4083"/>
                  </a:cubicBezTo>
                  <a:cubicBezTo>
                    <a:pt x="3865" y="4149"/>
                    <a:pt x="4124" y="4192"/>
                    <a:pt x="4382" y="4239"/>
                  </a:cubicBezTo>
                  <a:cubicBezTo>
                    <a:pt x="4412" y="4246"/>
                    <a:pt x="4442" y="4251"/>
                    <a:pt x="4472" y="4257"/>
                  </a:cubicBezTo>
                  <a:cubicBezTo>
                    <a:pt x="4477" y="4307"/>
                    <a:pt x="4498" y="4352"/>
                    <a:pt x="4533" y="4388"/>
                  </a:cubicBezTo>
                  <a:cubicBezTo>
                    <a:pt x="4535" y="4391"/>
                    <a:pt x="4537" y="4394"/>
                    <a:pt x="4540" y="4396"/>
                  </a:cubicBezTo>
                  <a:cubicBezTo>
                    <a:pt x="4527" y="4398"/>
                    <a:pt x="4514" y="4400"/>
                    <a:pt x="4502" y="4404"/>
                  </a:cubicBezTo>
                  <a:cubicBezTo>
                    <a:pt x="4422" y="4428"/>
                    <a:pt x="4345" y="4460"/>
                    <a:pt x="4271" y="4499"/>
                  </a:cubicBezTo>
                  <a:cubicBezTo>
                    <a:pt x="4148" y="4548"/>
                    <a:pt x="4024" y="4596"/>
                    <a:pt x="3898" y="4641"/>
                  </a:cubicBezTo>
                  <a:cubicBezTo>
                    <a:pt x="3798" y="4680"/>
                    <a:pt x="3696" y="4716"/>
                    <a:pt x="3595" y="4755"/>
                  </a:cubicBezTo>
                  <a:cubicBezTo>
                    <a:pt x="3440" y="4813"/>
                    <a:pt x="3283" y="4865"/>
                    <a:pt x="3141" y="4946"/>
                  </a:cubicBezTo>
                  <a:cubicBezTo>
                    <a:pt x="3053" y="4997"/>
                    <a:pt x="3003" y="5091"/>
                    <a:pt x="3016" y="5187"/>
                  </a:cubicBezTo>
                  <a:cubicBezTo>
                    <a:pt x="2970" y="5212"/>
                    <a:pt x="2927" y="5237"/>
                    <a:pt x="2883" y="5262"/>
                  </a:cubicBezTo>
                  <a:cubicBezTo>
                    <a:pt x="2838" y="5264"/>
                    <a:pt x="2796" y="5278"/>
                    <a:pt x="2759" y="5300"/>
                  </a:cubicBezTo>
                  <a:cubicBezTo>
                    <a:pt x="2659" y="5361"/>
                    <a:pt x="2560" y="5426"/>
                    <a:pt x="2462" y="5491"/>
                  </a:cubicBezTo>
                  <a:cubicBezTo>
                    <a:pt x="2374" y="5540"/>
                    <a:pt x="2285" y="5587"/>
                    <a:pt x="2199" y="5635"/>
                  </a:cubicBezTo>
                  <a:cubicBezTo>
                    <a:pt x="2148" y="5661"/>
                    <a:pt x="2097" y="5691"/>
                    <a:pt x="2045" y="5719"/>
                  </a:cubicBezTo>
                  <a:cubicBezTo>
                    <a:pt x="1995" y="5748"/>
                    <a:pt x="1947" y="5773"/>
                    <a:pt x="1906" y="5811"/>
                  </a:cubicBezTo>
                  <a:cubicBezTo>
                    <a:pt x="1858" y="5854"/>
                    <a:pt x="1830" y="5916"/>
                    <a:pt x="1829" y="5980"/>
                  </a:cubicBezTo>
                  <a:cubicBezTo>
                    <a:pt x="1737" y="6040"/>
                    <a:pt x="1646" y="6099"/>
                    <a:pt x="1556" y="6156"/>
                  </a:cubicBezTo>
                  <a:cubicBezTo>
                    <a:pt x="1534" y="6170"/>
                    <a:pt x="1515" y="6188"/>
                    <a:pt x="1500" y="6207"/>
                  </a:cubicBezTo>
                  <a:cubicBezTo>
                    <a:pt x="1457" y="6240"/>
                    <a:pt x="1421" y="6280"/>
                    <a:pt x="1395" y="6327"/>
                  </a:cubicBezTo>
                  <a:cubicBezTo>
                    <a:pt x="1360" y="6347"/>
                    <a:pt x="1329" y="6373"/>
                    <a:pt x="1301" y="6402"/>
                  </a:cubicBezTo>
                  <a:cubicBezTo>
                    <a:pt x="1226" y="6480"/>
                    <a:pt x="1219" y="6597"/>
                    <a:pt x="1264" y="6691"/>
                  </a:cubicBezTo>
                  <a:cubicBezTo>
                    <a:pt x="1323" y="6825"/>
                    <a:pt x="1473" y="6832"/>
                    <a:pt x="1601" y="6843"/>
                  </a:cubicBezTo>
                  <a:cubicBezTo>
                    <a:pt x="1603" y="6843"/>
                    <a:pt x="1604" y="6845"/>
                    <a:pt x="1606" y="6845"/>
                  </a:cubicBezTo>
                  <a:lnTo>
                    <a:pt x="1607" y="6847"/>
                  </a:lnTo>
                  <a:lnTo>
                    <a:pt x="1611" y="6847"/>
                  </a:lnTo>
                  <a:cubicBezTo>
                    <a:pt x="1657" y="6858"/>
                    <a:pt x="1700" y="6872"/>
                    <a:pt x="1746" y="6887"/>
                  </a:cubicBezTo>
                  <a:cubicBezTo>
                    <a:pt x="1760" y="6892"/>
                    <a:pt x="1775" y="6895"/>
                    <a:pt x="1791" y="6898"/>
                  </a:cubicBezTo>
                  <a:cubicBezTo>
                    <a:pt x="1797" y="6898"/>
                    <a:pt x="1803" y="6898"/>
                    <a:pt x="1809" y="6898"/>
                  </a:cubicBezTo>
                  <a:cubicBezTo>
                    <a:pt x="1858" y="6898"/>
                    <a:pt x="1907" y="6883"/>
                    <a:pt x="1947" y="6854"/>
                  </a:cubicBezTo>
                  <a:cubicBezTo>
                    <a:pt x="1981" y="6875"/>
                    <a:pt x="2017" y="6894"/>
                    <a:pt x="2054" y="6911"/>
                  </a:cubicBezTo>
                  <a:cubicBezTo>
                    <a:pt x="2089" y="6924"/>
                    <a:pt x="2123" y="6937"/>
                    <a:pt x="2158" y="6947"/>
                  </a:cubicBezTo>
                  <a:cubicBezTo>
                    <a:pt x="2171" y="6964"/>
                    <a:pt x="2186" y="6980"/>
                    <a:pt x="2201" y="6994"/>
                  </a:cubicBezTo>
                  <a:cubicBezTo>
                    <a:pt x="2284" y="7077"/>
                    <a:pt x="2385" y="7138"/>
                    <a:pt x="2489" y="7191"/>
                  </a:cubicBezTo>
                  <a:cubicBezTo>
                    <a:pt x="2616" y="7254"/>
                    <a:pt x="2747" y="7309"/>
                    <a:pt x="2881" y="7356"/>
                  </a:cubicBezTo>
                  <a:cubicBezTo>
                    <a:pt x="3073" y="7420"/>
                    <a:pt x="3267" y="7469"/>
                    <a:pt x="3464" y="7515"/>
                  </a:cubicBezTo>
                  <a:cubicBezTo>
                    <a:pt x="3471" y="7518"/>
                    <a:pt x="3477" y="7519"/>
                    <a:pt x="3485" y="7519"/>
                  </a:cubicBezTo>
                  <a:cubicBezTo>
                    <a:pt x="3640" y="7568"/>
                    <a:pt x="3794" y="7609"/>
                    <a:pt x="3952" y="7646"/>
                  </a:cubicBezTo>
                  <a:cubicBezTo>
                    <a:pt x="3956" y="7650"/>
                    <a:pt x="3962" y="7655"/>
                    <a:pt x="3967" y="7657"/>
                  </a:cubicBezTo>
                  <a:cubicBezTo>
                    <a:pt x="4043" y="7704"/>
                    <a:pt x="4122" y="7745"/>
                    <a:pt x="4205" y="7778"/>
                  </a:cubicBezTo>
                  <a:cubicBezTo>
                    <a:pt x="4330" y="7830"/>
                    <a:pt x="4456" y="7875"/>
                    <a:pt x="4586" y="7915"/>
                  </a:cubicBezTo>
                  <a:cubicBezTo>
                    <a:pt x="4598" y="7921"/>
                    <a:pt x="4610" y="7924"/>
                    <a:pt x="4623" y="7929"/>
                  </a:cubicBezTo>
                  <a:cubicBezTo>
                    <a:pt x="4632" y="7943"/>
                    <a:pt x="4642" y="7955"/>
                    <a:pt x="4653" y="7969"/>
                  </a:cubicBezTo>
                  <a:cubicBezTo>
                    <a:pt x="4705" y="8035"/>
                    <a:pt x="4782" y="8087"/>
                    <a:pt x="4857" y="8120"/>
                  </a:cubicBezTo>
                  <a:cubicBezTo>
                    <a:pt x="4958" y="8168"/>
                    <a:pt x="5062" y="8213"/>
                    <a:pt x="5171" y="8242"/>
                  </a:cubicBezTo>
                  <a:cubicBezTo>
                    <a:pt x="5387" y="8307"/>
                    <a:pt x="5609" y="8352"/>
                    <a:pt x="5833" y="8377"/>
                  </a:cubicBezTo>
                  <a:cubicBezTo>
                    <a:pt x="6045" y="8439"/>
                    <a:pt x="6263" y="8478"/>
                    <a:pt x="6484" y="8493"/>
                  </a:cubicBezTo>
                  <a:cubicBezTo>
                    <a:pt x="6503" y="8495"/>
                    <a:pt x="6523" y="8497"/>
                    <a:pt x="6541" y="8497"/>
                  </a:cubicBezTo>
                  <a:cubicBezTo>
                    <a:pt x="6596" y="8521"/>
                    <a:pt x="6653" y="8541"/>
                    <a:pt x="6710" y="8557"/>
                  </a:cubicBezTo>
                  <a:cubicBezTo>
                    <a:pt x="6747" y="8567"/>
                    <a:pt x="6783" y="8575"/>
                    <a:pt x="6820" y="8583"/>
                  </a:cubicBezTo>
                  <a:cubicBezTo>
                    <a:pt x="6875" y="8612"/>
                    <a:pt x="6934" y="8632"/>
                    <a:pt x="6994" y="8645"/>
                  </a:cubicBezTo>
                  <a:cubicBezTo>
                    <a:pt x="7029" y="8649"/>
                    <a:pt x="7062" y="8654"/>
                    <a:pt x="7098" y="8658"/>
                  </a:cubicBezTo>
                  <a:cubicBezTo>
                    <a:pt x="7132" y="8662"/>
                    <a:pt x="7166" y="8664"/>
                    <a:pt x="7200" y="8664"/>
                  </a:cubicBezTo>
                  <a:cubicBezTo>
                    <a:pt x="7264" y="8664"/>
                    <a:pt x="7329" y="8657"/>
                    <a:pt x="7392" y="8643"/>
                  </a:cubicBezTo>
                  <a:cubicBezTo>
                    <a:pt x="7519" y="8616"/>
                    <a:pt x="7641" y="8573"/>
                    <a:pt x="7756" y="8515"/>
                  </a:cubicBezTo>
                  <a:cubicBezTo>
                    <a:pt x="7860" y="8459"/>
                    <a:pt x="7954" y="8387"/>
                    <a:pt x="8034" y="8301"/>
                  </a:cubicBezTo>
                  <a:cubicBezTo>
                    <a:pt x="8098" y="8236"/>
                    <a:pt x="8149" y="8158"/>
                    <a:pt x="8181" y="8072"/>
                  </a:cubicBezTo>
                  <a:cubicBezTo>
                    <a:pt x="8197" y="8023"/>
                    <a:pt x="8209" y="7973"/>
                    <a:pt x="8219" y="7923"/>
                  </a:cubicBezTo>
                  <a:cubicBezTo>
                    <a:pt x="8311" y="7787"/>
                    <a:pt x="8369" y="7627"/>
                    <a:pt x="8355" y="7458"/>
                  </a:cubicBezTo>
                  <a:cubicBezTo>
                    <a:pt x="8347" y="7372"/>
                    <a:pt x="8314" y="7308"/>
                    <a:pt x="8268" y="7235"/>
                  </a:cubicBezTo>
                  <a:cubicBezTo>
                    <a:pt x="8249" y="7204"/>
                    <a:pt x="8211" y="7176"/>
                    <a:pt x="8184" y="7151"/>
                  </a:cubicBezTo>
                  <a:cubicBezTo>
                    <a:pt x="8151" y="7120"/>
                    <a:pt x="8106" y="7109"/>
                    <a:pt x="8065" y="7092"/>
                  </a:cubicBezTo>
                  <a:cubicBezTo>
                    <a:pt x="8034" y="7079"/>
                    <a:pt x="8002" y="7071"/>
                    <a:pt x="7969" y="7065"/>
                  </a:cubicBezTo>
                  <a:cubicBezTo>
                    <a:pt x="7974" y="7014"/>
                    <a:pt x="7973" y="6963"/>
                    <a:pt x="7965" y="6912"/>
                  </a:cubicBezTo>
                  <a:cubicBezTo>
                    <a:pt x="7956" y="6856"/>
                    <a:pt x="7941" y="6801"/>
                    <a:pt x="7919" y="6750"/>
                  </a:cubicBezTo>
                  <a:cubicBezTo>
                    <a:pt x="7914" y="6690"/>
                    <a:pt x="7903" y="6630"/>
                    <a:pt x="7888" y="6571"/>
                  </a:cubicBezTo>
                  <a:cubicBezTo>
                    <a:pt x="7852" y="6439"/>
                    <a:pt x="7804" y="6312"/>
                    <a:pt x="7741" y="6191"/>
                  </a:cubicBezTo>
                  <a:cubicBezTo>
                    <a:pt x="7673" y="6061"/>
                    <a:pt x="7576" y="5946"/>
                    <a:pt x="7472" y="5844"/>
                  </a:cubicBezTo>
                  <a:cubicBezTo>
                    <a:pt x="7359" y="5730"/>
                    <a:pt x="7220" y="5645"/>
                    <a:pt x="7089" y="5556"/>
                  </a:cubicBezTo>
                  <a:cubicBezTo>
                    <a:pt x="7050" y="5525"/>
                    <a:pt x="7013" y="5493"/>
                    <a:pt x="6975" y="5461"/>
                  </a:cubicBezTo>
                  <a:cubicBezTo>
                    <a:pt x="6949" y="5435"/>
                    <a:pt x="6924" y="5409"/>
                    <a:pt x="6901" y="5381"/>
                  </a:cubicBezTo>
                  <a:cubicBezTo>
                    <a:pt x="6925" y="5319"/>
                    <a:pt x="6921" y="5250"/>
                    <a:pt x="6892" y="5190"/>
                  </a:cubicBezTo>
                  <a:cubicBezTo>
                    <a:pt x="6853" y="5114"/>
                    <a:pt x="6800" y="5050"/>
                    <a:pt x="6750" y="4983"/>
                  </a:cubicBezTo>
                  <a:cubicBezTo>
                    <a:pt x="6713" y="4936"/>
                    <a:pt x="6677" y="4889"/>
                    <a:pt x="6640" y="4841"/>
                  </a:cubicBezTo>
                  <a:cubicBezTo>
                    <a:pt x="6638" y="4829"/>
                    <a:pt x="6633" y="4819"/>
                    <a:pt x="6628" y="4808"/>
                  </a:cubicBezTo>
                  <a:cubicBezTo>
                    <a:pt x="6675" y="4784"/>
                    <a:pt x="6713" y="4744"/>
                    <a:pt x="6736" y="4695"/>
                  </a:cubicBezTo>
                  <a:cubicBezTo>
                    <a:pt x="6755" y="4653"/>
                    <a:pt x="6774" y="4617"/>
                    <a:pt x="6784" y="4574"/>
                  </a:cubicBezTo>
                  <a:cubicBezTo>
                    <a:pt x="6796" y="4524"/>
                    <a:pt x="6805" y="4474"/>
                    <a:pt x="6809" y="4424"/>
                  </a:cubicBezTo>
                  <a:cubicBezTo>
                    <a:pt x="6819" y="4342"/>
                    <a:pt x="6823" y="4263"/>
                    <a:pt x="6825" y="4181"/>
                  </a:cubicBezTo>
                  <a:cubicBezTo>
                    <a:pt x="6825" y="4080"/>
                    <a:pt x="6828" y="3977"/>
                    <a:pt x="6825" y="3873"/>
                  </a:cubicBezTo>
                  <a:cubicBezTo>
                    <a:pt x="6825" y="3806"/>
                    <a:pt x="6821" y="3738"/>
                    <a:pt x="6814" y="3672"/>
                  </a:cubicBezTo>
                  <a:cubicBezTo>
                    <a:pt x="6804" y="3594"/>
                    <a:pt x="6785" y="3518"/>
                    <a:pt x="6754" y="3445"/>
                  </a:cubicBezTo>
                  <a:cubicBezTo>
                    <a:pt x="6760" y="3418"/>
                    <a:pt x="6764" y="3392"/>
                    <a:pt x="6768" y="3366"/>
                  </a:cubicBezTo>
                  <a:cubicBezTo>
                    <a:pt x="6781" y="3267"/>
                    <a:pt x="6795" y="3166"/>
                    <a:pt x="6810" y="3065"/>
                  </a:cubicBezTo>
                  <a:cubicBezTo>
                    <a:pt x="6867" y="2974"/>
                    <a:pt x="6927" y="2883"/>
                    <a:pt x="6989" y="2796"/>
                  </a:cubicBezTo>
                  <a:cubicBezTo>
                    <a:pt x="7127" y="2610"/>
                    <a:pt x="7273" y="2429"/>
                    <a:pt x="7405" y="2238"/>
                  </a:cubicBezTo>
                  <a:cubicBezTo>
                    <a:pt x="7463" y="2153"/>
                    <a:pt x="7508" y="2057"/>
                    <a:pt x="7551" y="1963"/>
                  </a:cubicBezTo>
                  <a:cubicBezTo>
                    <a:pt x="7592" y="1868"/>
                    <a:pt x="7635" y="1774"/>
                    <a:pt x="7682" y="1680"/>
                  </a:cubicBezTo>
                  <a:cubicBezTo>
                    <a:pt x="7754" y="1532"/>
                    <a:pt x="7821" y="1382"/>
                    <a:pt x="7878" y="1228"/>
                  </a:cubicBezTo>
                  <a:cubicBezTo>
                    <a:pt x="7914" y="1135"/>
                    <a:pt x="7960" y="1035"/>
                    <a:pt x="7945" y="937"/>
                  </a:cubicBezTo>
                  <a:cubicBezTo>
                    <a:pt x="7953" y="932"/>
                    <a:pt x="7963" y="931"/>
                    <a:pt x="7972" y="926"/>
                  </a:cubicBezTo>
                  <a:cubicBezTo>
                    <a:pt x="8029" y="886"/>
                    <a:pt x="8058" y="828"/>
                    <a:pt x="8074" y="761"/>
                  </a:cubicBezTo>
                  <a:cubicBezTo>
                    <a:pt x="8100" y="653"/>
                    <a:pt x="8039" y="551"/>
                    <a:pt x="7951" y="499"/>
                  </a:cubicBezTo>
                  <a:cubicBezTo>
                    <a:pt x="7895" y="423"/>
                    <a:pt x="7841" y="347"/>
                    <a:pt x="7781" y="276"/>
                  </a:cubicBezTo>
                  <a:cubicBezTo>
                    <a:pt x="7706" y="188"/>
                    <a:pt x="7631" y="112"/>
                    <a:pt x="7522" y="62"/>
                  </a:cubicBezTo>
                  <a:cubicBezTo>
                    <a:pt x="7481" y="44"/>
                    <a:pt x="7439" y="37"/>
                    <a:pt x="7396" y="37"/>
                  </a:cubicBezTo>
                  <a:cubicBezTo>
                    <a:pt x="7350" y="37"/>
                    <a:pt x="7305" y="44"/>
                    <a:pt x="7261" y="54"/>
                  </a:cubicBezTo>
                  <a:cubicBezTo>
                    <a:pt x="7236" y="58"/>
                    <a:pt x="7212" y="65"/>
                    <a:pt x="7188" y="75"/>
                  </a:cubicBezTo>
                  <a:cubicBezTo>
                    <a:pt x="7181" y="69"/>
                    <a:pt x="7175" y="66"/>
                    <a:pt x="7167" y="63"/>
                  </a:cubicBezTo>
                  <a:cubicBezTo>
                    <a:pt x="7127" y="44"/>
                    <a:pt x="7090" y="29"/>
                    <a:pt x="7048" y="15"/>
                  </a:cubicBezTo>
                  <a:cubicBezTo>
                    <a:pt x="7007" y="1"/>
                    <a:pt x="6954" y="4"/>
                    <a:pt x="6914" y="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2"/>
            <p:cNvSpPr/>
            <p:nvPr/>
          </p:nvSpPr>
          <p:spPr>
            <a:xfrm>
              <a:off x="4150025" y="1272600"/>
              <a:ext cx="139600" cy="86675"/>
            </a:xfrm>
            <a:custGeom>
              <a:avLst/>
              <a:gdLst/>
              <a:ahLst/>
              <a:cxnLst/>
              <a:rect l="l" t="t" r="r" b="b"/>
              <a:pathLst>
                <a:path w="5584" h="3467" extrusionOk="0">
                  <a:moveTo>
                    <a:pt x="1887" y="2494"/>
                  </a:moveTo>
                  <a:cubicBezTo>
                    <a:pt x="1887" y="2494"/>
                    <a:pt x="1887" y="2494"/>
                    <a:pt x="1887" y="2494"/>
                  </a:cubicBezTo>
                  <a:lnTo>
                    <a:pt x="1887" y="2494"/>
                  </a:lnTo>
                  <a:cubicBezTo>
                    <a:pt x="1887" y="2494"/>
                    <a:pt x="1887" y="2494"/>
                    <a:pt x="1887" y="2494"/>
                  </a:cubicBezTo>
                  <a:close/>
                  <a:moveTo>
                    <a:pt x="3608" y="3411"/>
                  </a:moveTo>
                  <a:lnTo>
                    <a:pt x="3608" y="3411"/>
                  </a:lnTo>
                  <a:cubicBezTo>
                    <a:pt x="3602" y="3412"/>
                    <a:pt x="3596" y="3412"/>
                    <a:pt x="3589" y="3413"/>
                  </a:cubicBezTo>
                  <a:lnTo>
                    <a:pt x="3589" y="3413"/>
                  </a:lnTo>
                  <a:cubicBezTo>
                    <a:pt x="3596" y="3412"/>
                    <a:pt x="3602" y="3412"/>
                    <a:pt x="3608" y="3411"/>
                  </a:cubicBezTo>
                  <a:close/>
                  <a:moveTo>
                    <a:pt x="4633" y="1"/>
                  </a:moveTo>
                  <a:cubicBezTo>
                    <a:pt x="4513" y="1"/>
                    <a:pt x="4384" y="51"/>
                    <a:pt x="4277" y="88"/>
                  </a:cubicBezTo>
                  <a:cubicBezTo>
                    <a:pt x="4163" y="129"/>
                    <a:pt x="4067" y="216"/>
                    <a:pt x="3972" y="283"/>
                  </a:cubicBezTo>
                  <a:cubicBezTo>
                    <a:pt x="3823" y="386"/>
                    <a:pt x="3682" y="502"/>
                    <a:pt x="3552" y="630"/>
                  </a:cubicBezTo>
                  <a:cubicBezTo>
                    <a:pt x="3255" y="919"/>
                    <a:pt x="2979" y="1231"/>
                    <a:pt x="2705" y="1541"/>
                  </a:cubicBezTo>
                  <a:cubicBezTo>
                    <a:pt x="2429" y="1850"/>
                    <a:pt x="2171" y="2169"/>
                    <a:pt x="1900" y="2480"/>
                  </a:cubicBezTo>
                  <a:lnTo>
                    <a:pt x="1901" y="2478"/>
                  </a:lnTo>
                  <a:lnTo>
                    <a:pt x="1901" y="2478"/>
                  </a:lnTo>
                  <a:cubicBezTo>
                    <a:pt x="1899" y="2481"/>
                    <a:pt x="1897" y="2483"/>
                    <a:pt x="1895" y="2486"/>
                  </a:cubicBezTo>
                  <a:cubicBezTo>
                    <a:pt x="1893" y="2488"/>
                    <a:pt x="1889" y="2492"/>
                    <a:pt x="1886" y="2496"/>
                  </a:cubicBezTo>
                  <a:lnTo>
                    <a:pt x="1886" y="2496"/>
                  </a:lnTo>
                  <a:cubicBezTo>
                    <a:pt x="1886" y="2495"/>
                    <a:pt x="1887" y="2495"/>
                    <a:pt x="1887" y="2494"/>
                  </a:cubicBezTo>
                  <a:lnTo>
                    <a:pt x="1887" y="2494"/>
                  </a:lnTo>
                  <a:cubicBezTo>
                    <a:pt x="1852" y="2534"/>
                    <a:pt x="1819" y="2575"/>
                    <a:pt x="1784" y="2615"/>
                  </a:cubicBezTo>
                  <a:cubicBezTo>
                    <a:pt x="1696" y="2621"/>
                    <a:pt x="1610" y="2622"/>
                    <a:pt x="1523" y="2629"/>
                  </a:cubicBezTo>
                  <a:cubicBezTo>
                    <a:pt x="1292" y="2646"/>
                    <a:pt x="1060" y="2669"/>
                    <a:pt x="828" y="2685"/>
                  </a:cubicBezTo>
                  <a:cubicBezTo>
                    <a:pt x="738" y="2691"/>
                    <a:pt x="646" y="2699"/>
                    <a:pt x="555" y="2711"/>
                  </a:cubicBezTo>
                  <a:cubicBezTo>
                    <a:pt x="501" y="2715"/>
                    <a:pt x="449" y="2727"/>
                    <a:pt x="399" y="2745"/>
                  </a:cubicBezTo>
                  <a:cubicBezTo>
                    <a:pt x="327" y="2772"/>
                    <a:pt x="280" y="2835"/>
                    <a:pt x="261" y="2904"/>
                  </a:cubicBezTo>
                  <a:cubicBezTo>
                    <a:pt x="243" y="2907"/>
                    <a:pt x="224" y="2913"/>
                    <a:pt x="208" y="2919"/>
                  </a:cubicBezTo>
                  <a:cubicBezTo>
                    <a:pt x="1" y="3031"/>
                    <a:pt x="66" y="3342"/>
                    <a:pt x="299" y="3363"/>
                  </a:cubicBezTo>
                  <a:cubicBezTo>
                    <a:pt x="307" y="3363"/>
                    <a:pt x="315" y="3363"/>
                    <a:pt x="323" y="3363"/>
                  </a:cubicBezTo>
                  <a:cubicBezTo>
                    <a:pt x="333" y="3363"/>
                    <a:pt x="344" y="3363"/>
                    <a:pt x="354" y="3361"/>
                  </a:cubicBezTo>
                  <a:cubicBezTo>
                    <a:pt x="513" y="3352"/>
                    <a:pt x="668" y="3320"/>
                    <a:pt x="826" y="3309"/>
                  </a:cubicBezTo>
                  <a:cubicBezTo>
                    <a:pt x="1053" y="3289"/>
                    <a:pt x="1280" y="3279"/>
                    <a:pt x="1506" y="3262"/>
                  </a:cubicBezTo>
                  <a:cubicBezTo>
                    <a:pt x="1742" y="3245"/>
                    <a:pt x="1976" y="3230"/>
                    <a:pt x="2209" y="3216"/>
                  </a:cubicBezTo>
                  <a:cubicBezTo>
                    <a:pt x="2383" y="3206"/>
                    <a:pt x="2555" y="3186"/>
                    <a:pt x="2726" y="3169"/>
                  </a:cubicBezTo>
                  <a:lnTo>
                    <a:pt x="2726" y="3169"/>
                  </a:lnTo>
                  <a:cubicBezTo>
                    <a:pt x="2685" y="3312"/>
                    <a:pt x="2787" y="3455"/>
                    <a:pt x="2935" y="3465"/>
                  </a:cubicBezTo>
                  <a:cubicBezTo>
                    <a:pt x="2943" y="3466"/>
                    <a:pt x="2951" y="3467"/>
                    <a:pt x="2959" y="3467"/>
                  </a:cubicBezTo>
                  <a:cubicBezTo>
                    <a:pt x="2967" y="3467"/>
                    <a:pt x="2975" y="3466"/>
                    <a:pt x="2983" y="3465"/>
                  </a:cubicBezTo>
                  <a:cubicBezTo>
                    <a:pt x="3186" y="3447"/>
                    <a:pt x="3386" y="3428"/>
                    <a:pt x="3589" y="3413"/>
                  </a:cubicBezTo>
                  <a:lnTo>
                    <a:pt x="3589" y="3413"/>
                  </a:lnTo>
                  <a:cubicBezTo>
                    <a:pt x="3588" y="3413"/>
                    <a:pt x="3587" y="3413"/>
                    <a:pt x="3586" y="3413"/>
                  </a:cubicBezTo>
                  <a:cubicBezTo>
                    <a:pt x="3583" y="3413"/>
                    <a:pt x="3580" y="3412"/>
                    <a:pt x="3577" y="3412"/>
                  </a:cubicBezTo>
                  <a:cubicBezTo>
                    <a:pt x="3679" y="3407"/>
                    <a:pt x="3781" y="3404"/>
                    <a:pt x="3882" y="3404"/>
                  </a:cubicBezTo>
                  <a:cubicBezTo>
                    <a:pt x="3894" y="3404"/>
                    <a:pt x="3906" y="3404"/>
                    <a:pt x="3918" y="3404"/>
                  </a:cubicBezTo>
                  <a:cubicBezTo>
                    <a:pt x="3946" y="3405"/>
                    <a:pt x="3974" y="3405"/>
                    <a:pt x="4002" y="3405"/>
                  </a:cubicBezTo>
                  <a:cubicBezTo>
                    <a:pt x="4076" y="3405"/>
                    <a:pt x="4149" y="3402"/>
                    <a:pt x="4224" y="3398"/>
                  </a:cubicBezTo>
                  <a:cubicBezTo>
                    <a:pt x="4263" y="3396"/>
                    <a:pt x="4305" y="3395"/>
                    <a:pt x="4347" y="3392"/>
                  </a:cubicBezTo>
                  <a:cubicBezTo>
                    <a:pt x="4412" y="3391"/>
                    <a:pt x="4475" y="3388"/>
                    <a:pt x="4540" y="3383"/>
                  </a:cubicBezTo>
                  <a:cubicBezTo>
                    <a:pt x="4557" y="3380"/>
                    <a:pt x="4573" y="3379"/>
                    <a:pt x="4591" y="3378"/>
                  </a:cubicBezTo>
                  <a:cubicBezTo>
                    <a:pt x="4607" y="3381"/>
                    <a:pt x="4623" y="3383"/>
                    <a:pt x="4639" y="3383"/>
                  </a:cubicBezTo>
                  <a:cubicBezTo>
                    <a:pt x="4672" y="3383"/>
                    <a:pt x="4705" y="3376"/>
                    <a:pt x="4736" y="3363"/>
                  </a:cubicBezTo>
                  <a:cubicBezTo>
                    <a:pt x="4771" y="3356"/>
                    <a:pt x="4805" y="3348"/>
                    <a:pt x="4837" y="3335"/>
                  </a:cubicBezTo>
                  <a:cubicBezTo>
                    <a:pt x="4944" y="3294"/>
                    <a:pt x="4998" y="3181"/>
                    <a:pt x="4979" y="3073"/>
                  </a:cubicBezTo>
                  <a:cubicBezTo>
                    <a:pt x="4992" y="3073"/>
                    <a:pt x="5004" y="3073"/>
                    <a:pt x="5017" y="3072"/>
                  </a:cubicBezTo>
                  <a:lnTo>
                    <a:pt x="5046" y="3072"/>
                  </a:lnTo>
                  <a:cubicBezTo>
                    <a:pt x="5057" y="3077"/>
                    <a:pt x="5067" y="3081"/>
                    <a:pt x="5078" y="3084"/>
                  </a:cubicBezTo>
                  <a:cubicBezTo>
                    <a:pt x="5094" y="3087"/>
                    <a:pt x="5110" y="3089"/>
                    <a:pt x="5126" y="3089"/>
                  </a:cubicBezTo>
                  <a:cubicBezTo>
                    <a:pt x="5135" y="3093"/>
                    <a:pt x="5145" y="3096"/>
                    <a:pt x="5154" y="3100"/>
                  </a:cubicBezTo>
                  <a:cubicBezTo>
                    <a:pt x="5165" y="3101"/>
                    <a:pt x="5177" y="3102"/>
                    <a:pt x="5188" y="3102"/>
                  </a:cubicBezTo>
                  <a:cubicBezTo>
                    <a:pt x="5303" y="3102"/>
                    <a:pt x="5404" y="3019"/>
                    <a:pt x="5424" y="2902"/>
                  </a:cubicBezTo>
                  <a:cubicBezTo>
                    <a:pt x="5424" y="2899"/>
                    <a:pt x="5424" y="2897"/>
                    <a:pt x="5425" y="2895"/>
                  </a:cubicBezTo>
                  <a:cubicBezTo>
                    <a:pt x="5432" y="2828"/>
                    <a:pt x="5421" y="2759"/>
                    <a:pt x="5380" y="2708"/>
                  </a:cubicBezTo>
                  <a:cubicBezTo>
                    <a:pt x="5318" y="2633"/>
                    <a:pt x="5243" y="2608"/>
                    <a:pt x="5149" y="2597"/>
                  </a:cubicBezTo>
                  <a:cubicBezTo>
                    <a:pt x="4983" y="2579"/>
                    <a:pt x="4817" y="2573"/>
                    <a:pt x="4651" y="2573"/>
                  </a:cubicBezTo>
                  <a:cubicBezTo>
                    <a:pt x="4572" y="2573"/>
                    <a:pt x="4493" y="2574"/>
                    <a:pt x="4414" y="2576"/>
                  </a:cubicBezTo>
                  <a:cubicBezTo>
                    <a:pt x="4176" y="2582"/>
                    <a:pt x="3939" y="2590"/>
                    <a:pt x="3702" y="2596"/>
                  </a:cubicBezTo>
                  <a:cubicBezTo>
                    <a:pt x="3770" y="2506"/>
                    <a:pt x="3839" y="2417"/>
                    <a:pt x="3905" y="2326"/>
                  </a:cubicBezTo>
                  <a:cubicBezTo>
                    <a:pt x="4078" y="2085"/>
                    <a:pt x="4254" y="1850"/>
                    <a:pt x="4448" y="1624"/>
                  </a:cubicBezTo>
                  <a:cubicBezTo>
                    <a:pt x="4532" y="1533"/>
                    <a:pt x="4619" y="1444"/>
                    <a:pt x="4710" y="1359"/>
                  </a:cubicBezTo>
                  <a:cubicBezTo>
                    <a:pt x="4787" y="1293"/>
                    <a:pt x="4864" y="1232"/>
                    <a:pt x="4945" y="1173"/>
                  </a:cubicBezTo>
                  <a:cubicBezTo>
                    <a:pt x="5054" y="1102"/>
                    <a:pt x="5165" y="1035"/>
                    <a:pt x="5279" y="975"/>
                  </a:cubicBezTo>
                  <a:cubicBezTo>
                    <a:pt x="5288" y="970"/>
                    <a:pt x="5298" y="965"/>
                    <a:pt x="5307" y="962"/>
                  </a:cubicBezTo>
                  <a:cubicBezTo>
                    <a:pt x="5313" y="959"/>
                    <a:pt x="5318" y="958"/>
                    <a:pt x="5323" y="956"/>
                  </a:cubicBezTo>
                  <a:lnTo>
                    <a:pt x="5327" y="956"/>
                  </a:lnTo>
                  <a:cubicBezTo>
                    <a:pt x="5409" y="955"/>
                    <a:pt x="5482" y="910"/>
                    <a:pt x="5522" y="838"/>
                  </a:cubicBezTo>
                  <a:cubicBezTo>
                    <a:pt x="5584" y="730"/>
                    <a:pt x="5549" y="575"/>
                    <a:pt x="5434" y="515"/>
                  </a:cubicBezTo>
                  <a:cubicBezTo>
                    <a:pt x="5391" y="494"/>
                    <a:pt x="5346" y="485"/>
                    <a:pt x="5302" y="485"/>
                  </a:cubicBezTo>
                  <a:cubicBezTo>
                    <a:pt x="5216" y="485"/>
                    <a:pt x="5130" y="518"/>
                    <a:pt x="5052" y="558"/>
                  </a:cubicBezTo>
                  <a:cubicBezTo>
                    <a:pt x="4918" y="627"/>
                    <a:pt x="4788" y="704"/>
                    <a:pt x="4664" y="791"/>
                  </a:cubicBezTo>
                  <a:cubicBezTo>
                    <a:pt x="4388" y="988"/>
                    <a:pt x="4157" y="1230"/>
                    <a:pt x="3941" y="1487"/>
                  </a:cubicBezTo>
                  <a:cubicBezTo>
                    <a:pt x="3838" y="1612"/>
                    <a:pt x="3741" y="1744"/>
                    <a:pt x="3644" y="1876"/>
                  </a:cubicBezTo>
                  <a:cubicBezTo>
                    <a:pt x="3550" y="2007"/>
                    <a:pt x="3452" y="2135"/>
                    <a:pt x="3354" y="2264"/>
                  </a:cubicBezTo>
                  <a:cubicBezTo>
                    <a:pt x="3272" y="2376"/>
                    <a:pt x="3188" y="2487"/>
                    <a:pt x="3110" y="2601"/>
                  </a:cubicBezTo>
                  <a:cubicBezTo>
                    <a:pt x="3064" y="2601"/>
                    <a:pt x="3017" y="2603"/>
                    <a:pt x="2972" y="2603"/>
                  </a:cubicBezTo>
                  <a:cubicBezTo>
                    <a:pt x="2790" y="2601"/>
                    <a:pt x="2607" y="2594"/>
                    <a:pt x="2426" y="2592"/>
                  </a:cubicBezTo>
                  <a:cubicBezTo>
                    <a:pt x="2592" y="2398"/>
                    <a:pt x="2757" y="2203"/>
                    <a:pt x="2923" y="2009"/>
                  </a:cubicBezTo>
                  <a:cubicBezTo>
                    <a:pt x="3092" y="1816"/>
                    <a:pt x="3263" y="1626"/>
                    <a:pt x="3436" y="1436"/>
                  </a:cubicBezTo>
                  <a:cubicBezTo>
                    <a:pt x="3618" y="1237"/>
                    <a:pt x="3801" y="1042"/>
                    <a:pt x="4000" y="860"/>
                  </a:cubicBezTo>
                  <a:lnTo>
                    <a:pt x="4000" y="860"/>
                  </a:lnTo>
                  <a:cubicBezTo>
                    <a:pt x="4001" y="860"/>
                    <a:pt x="4002" y="859"/>
                    <a:pt x="4002" y="858"/>
                  </a:cubicBezTo>
                  <a:cubicBezTo>
                    <a:pt x="4006" y="855"/>
                    <a:pt x="4010" y="852"/>
                    <a:pt x="4014" y="848"/>
                  </a:cubicBezTo>
                  <a:lnTo>
                    <a:pt x="4014" y="848"/>
                  </a:lnTo>
                  <a:cubicBezTo>
                    <a:pt x="4013" y="849"/>
                    <a:pt x="4012" y="849"/>
                    <a:pt x="4012" y="850"/>
                  </a:cubicBezTo>
                  <a:cubicBezTo>
                    <a:pt x="4014" y="848"/>
                    <a:pt x="4016" y="846"/>
                    <a:pt x="4018" y="844"/>
                  </a:cubicBezTo>
                  <a:lnTo>
                    <a:pt x="4018" y="844"/>
                  </a:lnTo>
                  <a:cubicBezTo>
                    <a:pt x="4017" y="846"/>
                    <a:pt x="4015" y="847"/>
                    <a:pt x="4014" y="848"/>
                  </a:cubicBezTo>
                  <a:lnTo>
                    <a:pt x="4014" y="848"/>
                  </a:lnTo>
                  <a:cubicBezTo>
                    <a:pt x="4016" y="847"/>
                    <a:pt x="4018" y="845"/>
                    <a:pt x="4020" y="843"/>
                  </a:cubicBezTo>
                  <a:lnTo>
                    <a:pt x="4020" y="843"/>
                  </a:lnTo>
                  <a:cubicBezTo>
                    <a:pt x="4019" y="843"/>
                    <a:pt x="4019" y="844"/>
                    <a:pt x="4018" y="844"/>
                  </a:cubicBezTo>
                  <a:lnTo>
                    <a:pt x="4018" y="844"/>
                  </a:lnTo>
                  <a:cubicBezTo>
                    <a:pt x="4019" y="844"/>
                    <a:pt x="4020" y="843"/>
                    <a:pt x="4020" y="842"/>
                  </a:cubicBezTo>
                  <a:lnTo>
                    <a:pt x="4020" y="842"/>
                  </a:lnTo>
                  <a:cubicBezTo>
                    <a:pt x="4020" y="842"/>
                    <a:pt x="4020" y="843"/>
                    <a:pt x="4020" y="843"/>
                  </a:cubicBezTo>
                  <a:lnTo>
                    <a:pt x="4020" y="843"/>
                  </a:lnTo>
                  <a:cubicBezTo>
                    <a:pt x="4135" y="746"/>
                    <a:pt x="4254" y="656"/>
                    <a:pt x="4380" y="573"/>
                  </a:cubicBezTo>
                  <a:lnTo>
                    <a:pt x="4380" y="573"/>
                  </a:lnTo>
                  <a:cubicBezTo>
                    <a:pt x="4378" y="574"/>
                    <a:pt x="4377" y="575"/>
                    <a:pt x="4375" y="576"/>
                  </a:cubicBezTo>
                  <a:cubicBezTo>
                    <a:pt x="4396" y="562"/>
                    <a:pt x="4417" y="548"/>
                    <a:pt x="4439" y="535"/>
                  </a:cubicBezTo>
                  <a:lnTo>
                    <a:pt x="4462" y="527"/>
                  </a:lnTo>
                  <a:cubicBezTo>
                    <a:pt x="4514" y="510"/>
                    <a:pt x="4567" y="493"/>
                    <a:pt x="4621" y="480"/>
                  </a:cubicBezTo>
                  <a:cubicBezTo>
                    <a:pt x="4642" y="486"/>
                    <a:pt x="4663" y="488"/>
                    <a:pt x="4683" y="488"/>
                  </a:cubicBezTo>
                  <a:cubicBezTo>
                    <a:pt x="4746" y="488"/>
                    <a:pt x="4806" y="464"/>
                    <a:pt x="4852" y="420"/>
                  </a:cubicBezTo>
                  <a:cubicBezTo>
                    <a:pt x="4944" y="328"/>
                    <a:pt x="4940" y="179"/>
                    <a:pt x="4852" y="84"/>
                  </a:cubicBezTo>
                  <a:cubicBezTo>
                    <a:pt x="4850" y="83"/>
                    <a:pt x="4847" y="81"/>
                    <a:pt x="4845" y="79"/>
                  </a:cubicBezTo>
                  <a:cubicBezTo>
                    <a:pt x="4783" y="21"/>
                    <a:pt x="4710" y="1"/>
                    <a:pt x="4633"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42"/>
            <p:cNvSpPr/>
            <p:nvPr/>
          </p:nvSpPr>
          <p:spPr>
            <a:xfrm>
              <a:off x="4162600" y="1440150"/>
              <a:ext cx="137000" cy="41375"/>
            </a:xfrm>
            <a:custGeom>
              <a:avLst/>
              <a:gdLst/>
              <a:ahLst/>
              <a:cxnLst/>
              <a:rect l="l" t="t" r="r" b="b"/>
              <a:pathLst>
                <a:path w="5480" h="1655" extrusionOk="0">
                  <a:moveTo>
                    <a:pt x="4976" y="673"/>
                  </a:moveTo>
                  <a:lnTo>
                    <a:pt x="4976" y="673"/>
                  </a:lnTo>
                  <a:cubicBezTo>
                    <a:pt x="4978" y="677"/>
                    <a:pt x="4979" y="680"/>
                    <a:pt x="4981" y="684"/>
                  </a:cubicBezTo>
                  <a:lnTo>
                    <a:pt x="4981" y="685"/>
                  </a:lnTo>
                  <a:cubicBezTo>
                    <a:pt x="4979" y="681"/>
                    <a:pt x="4978" y="677"/>
                    <a:pt x="4976" y="673"/>
                  </a:cubicBezTo>
                  <a:close/>
                  <a:moveTo>
                    <a:pt x="4264" y="475"/>
                  </a:moveTo>
                  <a:cubicBezTo>
                    <a:pt x="4311" y="475"/>
                    <a:pt x="4358" y="477"/>
                    <a:pt x="4404" y="479"/>
                  </a:cubicBezTo>
                  <a:cubicBezTo>
                    <a:pt x="4518" y="491"/>
                    <a:pt x="4630" y="506"/>
                    <a:pt x="4743" y="527"/>
                  </a:cubicBezTo>
                  <a:lnTo>
                    <a:pt x="4732" y="524"/>
                  </a:lnTo>
                  <a:lnTo>
                    <a:pt x="4732" y="524"/>
                  </a:lnTo>
                  <a:lnTo>
                    <a:pt x="4750" y="528"/>
                  </a:lnTo>
                  <a:lnTo>
                    <a:pt x="4765" y="531"/>
                  </a:lnTo>
                  <a:lnTo>
                    <a:pt x="4759" y="530"/>
                  </a:lnTo>
                  <a:lnTo>
                    <a:pt x="4759" y="530"/>
                  </a:lnTo>
                  <a:cubicBezTo>
                    <a:pt x="4799" y="540"/>
                    <a:pt x="4839" y="549"/>
                    <a:pt x="4878" y="561"/>
                  </a:cubicBezTo>
                  <a:cubicBezTo>
                    <a:pt x="4900" y="577"/>
                    <a:pt x="4919" y="593"/>
                    <a:pt x="4938" y="610"/>
                  </a:cubicBezTo>
                  <a:lnTo>
                    <a:pt x="4938" y="610"/>
                  </a:lnTo>
                  <a:cubicBezTo>
                    <a:pt x="4940" y="612"/>
                    <a:pt x="4941" y="613"/>
                    <a:pt x="4943" y="615"/>
                  </a:cubicBezTo>
                  <a:lnTo>
                    <a:pt x="4947" y="618"/>
                  </a:lnTo>
                  <a:lnTo>
                    <a:pt x="4947" y="618"/>
                  </a:lnTo>
                  <a:lnTo>
                    <a:pt x="4964" y="635"/>
                  </a:lnTo>
                  <a:cubicBezTo>
                    <a:pt x="4968" y="648"/>
                    <a:pt x="4972" y="660"/>
                    <a:pt x="4976" y="673"/>
                  </a:cubicBezTo>
                  <a:lnTo>
                    <a:pt x="4976" y="673"/>
                  </a:lnTo>
                  <a:cubicBezTo>
                    <a:pt x="4977" y="677"/>
                    <a:pt x="4979" y="681"/>
                    <a:pt x="4979" y="685"/>
                  </a:cubicBezTo>
                  <a:cubicBezTo>
                    <a:pt x="4952" y="717"/>
                    <a:pt x="4925" y="749"/>
                    <a:pt x="4899" y="781"/>
                  </a:cubicBezTo>
                  <a:cubicBezTo>
                    <a:pt x="4883" y="801"/>
                    <a:pt x="4870" y="822"/>
                    <a:pt x="4856" y="843"/>
                  </a:cubicBezTo>
                  <a:cubicBezTo>
                    <a:pt x="4849" y="853"/>
                    <a:pt x="4841" y="863"/>
                    <a:pt x="4834" y="873"/>
                  </a:cubicBezTo>
                  <a:lnTo>
                    <a:pt x="4814" y="890"/>
                  </a:lnTo>
                  <a:cubicBezTo>
                    <a:pt x="4803" y="895"/>
                    <a:pt x="4794" y="902"/>
                    <a:pt x="4783" y="907"/>
                  </a:cubicBezTo>
                  <a:cubicBezTo>
                    <a:pt x="4670" y="955"/>
                    <a:pt x="4556" y="995"/>
                    <a:pt x="4440" y="1032"/>
                  </a:cubicBezTo>
                  <a:cubicBezTo>
                    <a:pt x="4369" y="1051"/>
                    <a:pt x="4300" y="1070"/>
                    <a:pt x="4228" y="1084"/>
                  </a:cubicBezTo>
                  <a:cubicBezTo>
                    <a:pt x="4065" y="1110"/>
                    <a:pt x="3903" y="1125"/>
                    <a:pt x="3739" y="1138"/>
                  </a:cubicBezTo>
                  <a:cubicBezTo>
                    <a:pt x="3572" y="1153"/>
                    <a:pt x="3406" y="1167"/>
                    <a:pt x="3237" y="1176"/>
                  </a:cubicBezTo>
                  <a:cubicBezTo>
                    <a:pt x="3168" y="1178"/>
                    <a:pt x="3099" y="1179"/>
                    <a:pt x="3030" y="1179"/>
                  </a:cubicBezTo>
                  <a:cubicBezTo>
                    <a:pt x="2627" y="1179"/>
                    <a:pt x="2226" y="1147"/>
                    <a:pt x="1823" y="1137"/>
                  </a:cubicBezTo>
                  <a:cubicBezTo>
                    <a:pt x="1731" y="1135"/>
                    <a:pt x="1639" y="1131"/>
                    <a:pt x="1547" y="1126"/>
                  </a:cubicBezTo>
                  <a:lnTo>
                    <a:pt x="1675" y="1083"/>
                  </a:lnTo>
                  <a:lnTo>
                    <a:pt x="1675" y="1083"/>
                  </a:lnTo>
                  <a:cubicBezTo>
                    <a:pt x="1665" y="1087"/>
                    <a:pt x="1656" y="1091"/>
                    <a:pt x="1646" y="1094"/>
                  </a:cubicBezTo>
                  <a:cubicBezTo>
                    <a:pt x="1902" y="1013"/>
                    <a:pt x="2159" y="937"/>
                    <a:pt x="2418" y="865"/>
                  </a:cubicBezTo>
                  <a:cubicBezTo>
                    <a:pt x="2552" y="828"/>
                    <a:pt x="2687" y="797"/>
                    <a:pt x="2818" y="762"/>
                  </a:cubicBezTo>
                  <a:cubicBezTo>
                    <a:pt x="2938" y="731"/>
                    <a:pt x="3051" y="695"/>
                    <a:pt x="3166" y="658"/>
                  </a:cubicBezTo>
                  <a:lnTo>
                    <a:pt x="3166" y="658"/>
                  </a:lnTo>
                  <a:cubicBezTo>
                    <a:pt x="3159" y="660"/>
                    <a:pt x="3152" y="663"/>
                    <a:pt x="3146" y="665"/>
                  </a:cubicBezTo>
                  <a:cubicBezTo>
                    <a:pt x="3317" y="615"/>
                    <a:pt x="3492" y="572"/>
                    <a:pt x="3668" y="541"/>
                  </a:cubicBezTo>
                  <a:cubicBezTo>
                    <a:pt x="3843" y="508"/>
                    <a:pt x="4021" y="487"/>
                    <a:pt x="4198" y="476"/>
                  </a:cubicBezTo>
                  <a:lnTo>
                    <a:pt x="4193" y="476"/>
                  </a:lnTo>
                  <a:cubicBezTo>
                    <a:pt x="4216" y="475"/>
                    <a:pt x="4240" y="475"/>
                    <a:pt x="4264" y="475"/>
                  </a:cubicBezTo>
                  <a:close/>
                  <a:moveTo>
                    <a:pt x="4252" y="0"/>
                  </a:moveTo>
                  <a:cubicBezTo>
                    <a:pt x="4057" y="0"/>
                    <a:pt x="3860" y="26"/>
                    <a:pt x="3668" y="59"/>
                  </a:cubicBezTo>
                  <a:cubicBezTo>
                    <a:pt x="3525" y="85"/>
                    <a:pt x="3383" y="112"/>
                    <a:pt x="3242" y="145"/>
                  </a:cubicBezTo>
                  <a:cubicBezTo>
                    <a:pt x="3130" y="170"/>
                    <a:pt x="3018" y="207"/>
                    <a:pt x="2908" y="244"/>
                  </a:cubicBezTo>
                  <a:lnTo>
                    <a:pt x="2914" y="241"/>
                  </a:lnTo>
                  <a:lnTo>
                    <a:pt x="2914" y="241"/>
                  </a:lnTo>
                  <a:cubicBezTo>
                    <a:pt x="2776" y="284"/>
                    <a:pt x="2636" y="319"/>
                    <a:pt x="2496" y="354"/>
                  </a:cubicBezTo>
                  <a:cubicBezTo>
                    <a:pt x="2366" y="383"/>
                    <a:pt x="2242" y="422"/>
                    <a:pt x="2113" y="458"/>
                  </a:cubicBezTo>
                  <a:cubicBezTo>
                    <a:pt x="1855" y="533"/>
                    <a:pt x="1599" y="611"/>
                    <a:pt x="1341" y="695"/>
                  </a:cubicBezTo>
                  <a:cubicBezTo>
                    <a:pt x="1344" y="694"/>
                    <a:pt x="1347" y="693"/>
                    <a:pt x="1351" y="691"/>
                  </a:cubicBezTo>
                  <a:lnTo>
                    <a:pt x="1351" y="691"/>
                  </a:lnTo>
                  <a:cubicBezTo>
                    <a:pt x="1196" y="740"/>
                    <a:pt x="1045" y="791"/>
                    <a:pt x="890" y="833"/>
                  </a:cubicBezTo>
                  <a:cubicBezTo>
                    <a:pt x="711" y="881"/>
                    <a:pt x="531" y="921"/>
                    <a:pt x="349" y="957"/>
                  </a:cubicBezTo>
                  <a:cubicBezTo>
                    <a:pt x="254" y="970"/>
                    <a:pt x="150" y="971"/>
                    <a:pt x="78" y="1042"/>
                  </a:cubicBezTo>
                  <a:cubicBezTo>
                    <a:pt x="22" y="1094"/>
                    <a:pt x="0" y="1175"/>
                    <a:pt x="12" y="1251"/>
                  </a:cubicBezTo>
                  <a:cubicBezTo>
                    <a:pt x="28" y="1352"/>
                    <a:pt x="97" y="1436"/>
                    <a:pt x="206" y="1452"/>
                  </a:cubicBezTo>
                  <a:cubicBezTo>
                    <a:pt x="215" y="1454"/>
                    <a:pt x="224" y="1454"/>
                    <a:pt x="233" y="1455"/>
                  </a:cubicBezTo>
                  <a:cubicBezTo>
                    <a:pt x="269" y="1508"/>
                    <a:pt x="328" y="1543"/>
                    <a:pt x="391" y="1550"/>
                  </a:cubicBezTo>
                  <a:cubicBezTo>
                    <a:pt x="400" y="1551"/>
                    <a:pt x="410" y="1551"/>
                    <a:pt x="419" y="1551"/>
                  </a:cubicBezTo>
                  <a:cubicBezTo>
                    <a:pt x="506" y="1549"/>
                    <a:pt x="595" y="1542"/>
                    <a:pt x="682" y="1542"/>
                  </a:cubicBezTo>
                  <a:cubicBezTo>
                    <a:pt x="705" y="1542"/>
                    <a:pt x="728" y="1542"/>
                    <a:pt x="751" y="1544"/>
                  </a:cubicBezTo>
                  <a:cubicBezTo>
                    <a:pt x="854" y="1550"/>
                    <a:pt x="960" y="1559"/>
                    <a:pt x="1063" y="1567"/>
                  </a:cubicBezTo>
                  <a:cubicBezTo>
                    <a:pt x="1242" y="1580"/>
                    <a:pt x="1423" y="1591"/>
                    <a:pt x="1603" y="1602"/>
                  </a:cubicBezTo>
                  <a:cubicBezTo>
                    <a:pt x="1801" y="1613"/>
                    <a:pt x="2000" y="1616"/>
                    <a:pt x="2198" y="1625"/>
                  </a:cubicBezTo>
                  <a:cubicBezTo>
                    <a:pt x="2396" y="1636"/>
                    <a:pt x="2598" y="1650"/>
                    <a:pt x="2798" y="1654"/>
                  </a:cubicBezTo>
                  <a:cubicBezTo>
                    <a:pt x="2855" y="1654"/>
                    <a:pt x="2913" y="1655"/>
                    <a:pt x="2970" y="1655"/>
                  </a:cubicBezTo>
                  <a:cubicBezTo>
                    <a:pt x="3119" y="1655"/>
                    <a:pt x="3268" y="1651"/>
                    <a:pt x="3417" y="1640"/>
                  </a:cubicBezTo>
                  <a:cubicBezTo>
                    <a:pt x="3617" y="1626"/>
                    <a:pt x="3818" y="1608"/>
                    <a:pt x="4019" y="1588"/>
                  </a:cubicBezTo>
                  <a:cubicBezTo>
                    <a:pt x="4222" y="1572"/>
                    <a:pt x="4422" y="1533"/>
                    <a:pt x="4616" y="1473"/>
                  </a:cubicBezTo>
                  <a:cubicBezTo>
                    <a:pt x="4736" y="1432"/>
                    <a:pt x="4853" y="1394"/>
                    <a:pt x="4968" y="1343"/>
                  </a:cubicBezTo>
                  <a:cubicBezTo>
                    <a:pt x="5045" y="1311"/>
                    <a:pt x="5103" y="1265"/>
                    <a:pt x="5166" y="1209"/>
                  </a:cubicBezTo>
                  <a:cubicBezTo>
                    <a:pt x="5202" y="1178"/>
                    <a:pt x="5229" y="1134"/>
                    <a:pt x="5255" y="1094"/>
                  </a:cubicBezTo>
                  <a:lnTo>
                    <a:pt x="5255" y="1094"/>
                  </a:lnTo>
                  <a:cubicBezTo>
                    <a:pt x="5254" y="1095"/>
                    <a:pt x="5253" y="1096"/>
                    <a:pt x="5252" y="1097"/>
                  </a:cubicBezTo>
                  <a:lnTo>
                    <a:pt x="5252" y="1097"/>
                  </a:lnTo>
                  <a:lnTo>
                    <a:pt x="5258" y="1089"/>
                  </a:lnTo>
                  <a:cubicBezTo>
                    <a:pt x="5260" y="1084"/>
                    <a:pt x="5264" y="1080"/>
                    <a:pt x="5267" y="1076"/>
                  </a:cubicBezTo>
                  <a:lnTo>
                    <a:pt x="5267" y="1076"/>
                  </a:lnTo>
                  <a:cubicBezTo>
                    <a:pt x="5266" y="1079"/>
                    <a:pt x="5264" y="1081"/>
                    <a:pt x="5261" y="1084"/>
                  </a:cubicBezTo>
                  <a:cubicBezTo>
                    <a:pt x="5332" y="995"/>
                    <a:pt x="5416" y="920"/>
                    <a:pt x="5449" y="807"/>
                  </a:cubicBezTo>
                  <a:cubicBezTo>
                    <a:pt x="5480" y="698"/>
                    <a:pt x="5444" y="589"/>
                    <a:pt x="5411" y="486"/>
                  </a:cubicBezTo>
                  <a:lnTo>
                    <a:pt x="5411" y="486"/>
                  </a:lnTo>
                  <a:cubicBezTo>
                    <a:pt x="5413" y="492"/>
                    <a:pt x="5416" y="498"/>
                    <a:pt x="5419" y="507"/>
                  </a:cubicBezTo>
                  <a:cubicBezTo>
                    <a:pt x="5404" y="456"/>
                    <a:pt x="5390" y="407"/>
                    <a:pt x="5357" y="366"/>
                  </a:cubicBezTo>
                  <a:cubicBezTo>
                    <a:pt x="5338" y="342"/>
                    <a:pt x="5317" y="319"/>
                    <a:pt x="5295" y="297"/>
                  </a:cubicBezTo>
                  <a:cubicBezTo>
                    <a:pt x="5231" y="236"/>
                    <a:pt x="5159" y="164"/>
                    <a:pt x="5075" y="129"/>
                  </a:cubicBezTo>
                  <a:cubicBezTo>
                    <a:pt x="4876" y="53"/>
                    <a:pt x="4656" y="28"/>
                    <a:pt x="4446" y="10"/>
                  </a:cubicBezTo>
                  <a:cubicBezTo>
                    <a:pt x="4382" y="3"/>
                    <a:pt x="4317" y="0"/>
                    <a:pt x="4252"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42"/>
            <p:cNvSpPr/>
            <p:nvPr/>
          </p:nvSpPr>
          <p:spPr>
            <a:xfrm>
              <a:off x="4162725" y="1470925"/>
              <a:ext cx="200" cy="1125"/>
            </a:xfrm>
            <a:custGeom>
              <a:avLst/>
              <a:gdLst/>
              <a:ahLst/>
              <a:cxnLst/>
              <a:rect l="l" t="t" r="r" b="b"/>
              <a:pathLst>
                <a:path w="8" h="45" extrusionOk="0">
                  <a:moveTo>
                    <a:pt x="1" y="0"/>
                  </a:moveTo>
                  <a:cubicBezTo>
                    <a:pt x="1" y="2"/>
                    <a:pt x="1" y="3"/>
                    <a:pt x="1" y="4"/>
                  </a:cubicBezTo>
                  <a:lnTo>
                    <a:pt x="1" y="4"/>
                  </a:lnTo>
                  <a:cubicBezTo>
                    <a:pt x="1" y="3"/>
                    <a:pt x="1" y="1"/>
                    <a:pt x="1" y="0"/>
                  </a:cubicBezTo>
                  <a:close/>
                  <a:moveTo>
                    <a:pt x="1" y="4"/>
                  </a:moveTo>
                  <a:lnTo>
                    <a:pt x="1" y="4"/>
                  </a:lnTo>
                  <a:cubicBezTo>
                    <a:pt x="2" y="7"/>
                    <a:pt x="2" y="11"/>
                    <a:pt x="2" y="14"/>
                  </a:cubicBezTo>
                  <a:cubicBezTo>
                    <a:pt x="2" y="22"/>
                    <a:pt x="4" y="30"/>
                    <a:pt x="5" y="39"/>
                  </a:cubicBezTo>
                  <a:lnTo>
                    <a:pt x="5" y="39"/>
                  </a:lnTo>
                  <a:cubicBezTo>
                    <a:pt x="5" y="33"/>
                    <a:pt x="7" y="27"/>
                    <a:pt x="6" y="20"/>
                  </a:cubicBezTo>
                  <a:cubicBezTo>
                    <a:pt x="4" y="13"/>
                    <a:pt x="2" y="9"/>
                    <a:pt x="1" y="4"/>
                  </a:cubicBezTo>
                  <a:close/>
                  <a:moveTo>
                    <a:pt x="5" y="39"/>
                  </a:moveTo>
                  <a:cubicBezTo>
                    <a:pt x="5" y="41"/>
                    <a:pt x="5" y="43"/>
                    <a:pt x="6" y="45"/>
                  </a:cubicBezTo>
                  <a:cubicBezTo>
                    <a:pt x="6" y="43"/>
                    <a:pt x="5" y="41"/>
                    <a:pt x="5" y="39"/>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42"/>
            <p:cNvSpPr/>
            <p:nvPr/>
          </p:nvSpPr>
          <p:spPr>
            <a:xfrm>
              <a:off x="4589875" y="1325650"/>
              <a:ext cx="188325" cy="96825"/>
            </a:xfrm>
            <a:custGeom>
              <a:avLst/>
              <a:gdLst/>
              <a:ahLst/>
              <a:cxnLst/>
              <a:rect l="l" t="t" r="r" b="b"/>
              <a:pathLst>
                <a:path w="7533" h="3873" extrusionOk="0">
                  <a:moveTo>
                    <a:pt x="7277" y="1"/>
                  </a:moveTo>
                  <a:cubicBezTo>
                    <a:pt x="7270" y="1"/>
                    <a:pt x="7262" y="1"/>
                    <a:pt x="7254" y="2"/>
                  </a:cubicBezTo>
                  <a:cubicBezTo>
                    <a:pt x="7193" y="8"/>
                    <a:pt x="7141" y="41"/>
                    <a:pt x="7087" y="63"/>
                  </a:cubicBezTo>
                  <a:cubicBezTo>
                    <a:pt x="6977" y="113"/>
                    <a:pt x="6861" y="153"/>
                    <a:pt x="6750" y="203"/>
                  </a:cubicBezTo>
                  <a:cubicBezTo>
                    <a:pt x="6531" y="301"/>
                    <a:pt x="6315" y="411"/>
                    <a:pt x="6100" y="520"/>
                  </a:cubicBezTo>
                  <a:lnTo>
                    <a:pt x="6101" y="519"/>
                  </a:lnTo>
                  <a:lnTo>
                    <a:pt x="6101" y="519"/>
                  </a:lnTo>
                  <a:cubicBezTo>
                    <a:pt x="5946" y="594"/>
                    <a:pt x="5789" y="663"/>
                    <a:pt x="5626" y="725"/>
                  </a:cubicBezTo>
                  <a:cubicBezTo>
                    <a:pt x="5396" y="816"/>
                    <a:pt x="5168" y="912"/>
                    <a:pt x="4942" y="1015"/>
                  </a:cubicBezTo>
                  <a:cubicBezTo>
                    <a:pt x="4716" y="1117"/>
                    <a:pt x="4499" y="1236"/>
                    <a:pt x="4277" y="1348"/>
                  </a:cubicBezTo>
                  <a:cubicBezTo>
                    <a:pt x="4072" y="1452"/>
                    <a:pt x="3862" y="1549"/>
                    <a:pt x="3653" y="1648"/>
                  </a:cubicBezTo>
                  <a:cubicBezTo>
                    <a:pt x="3432" y="1754"/>
                    <a:pt x="3213" y="1859"/>
                    <a:pt x="2992" y="1966"/>
                  </a:cubicBezTo>
                  <a:cubicBezTo>
                    <a:pt x="2778" y="2069"/>
                    <a:pt x="2564" y="2177"/>
                    <a:pt x="2351" y="2284"/>
                  </a:cubicBezTo>
                  <a:cubicBezTo>
                    <a:pt x="2138" y="2389"/>
                    <a:pt x="1936" y="2500"/>
                    <a:pt x="1730" y="2616"/>
                  </a:cubicBezTo>
                  <a:cubicBezTo>
                    <a:pt x="1627" y="2675"/>
                    <a:pt x="1522" y="2735"/>
                    <a:pt x="1418" y="2793"/>
                  </a:cubicBezTo>
                  <a:cubicBezTo>
                    <a:pt x="1331" y="2840"/>
                    <a:pt x="1243" y="2882"/>
                    <a:pt x="1154" y="2929"/>
                  </a:cubicBezTo>
                  <a:cubicBezTo>
                    <a:pt x="966" y="3028"/>
                    <a:pt x="782" y="3136"/>
                    <a:pt x="591" y="3229"/>
                  </a:cubicBezTo>
                  <a:cubicBezTo>
                    <a:pt x="534" y="3254"/>
                    <a:pt x="477" y="3281"/>
                    <a:pt x="422" y="3307"/>
                  </a:cubicBezTo>
                  <a:lnTo>
                    <a:pt x="425" y="3306"/>
                  </a:lnTo>
                  <a:lnTo>
                    <a:pt x="425" y="3306"/>
                  </a:lnTo>
                  <a:cubicBezTo>
                    <a:pt x="362" y="3335"/>
                    <a:pt x="298" y="3364"/>
                    <a:pt x="231" y="3393"/>
                  </a:cubicBezTo>
                  <a:cubicBezTo>
                    <a:pt x="194" y="3407"/>
                    <a:pt x="159" y="3425"/>
                    <a:pt x="125" y="3446"/>
                  </a:cubicBezTo>
                  <a:cubicBezTo>
                    <a:pt x="17" y="3517"/>
                    <a:pt x="1" y="3677"/>
                    <a:pt x="76" y="3778"/>
                  </a:cubicBezTo>
                  <a:cubicBezTo>
                    <a:pt x="114" y="3832"/>
                    <a:pt x="174" y="3865"/>
                    <a:pt x="240" y="3872"/>
                  </a:cubicBezTo>
                  <a:cubicBezTo>
                    <a:pt x="246" y="3872"/>
                    <a:pt x="253" y="3873"/>
                    <a:pt x="260" y="3873"/>
                  </a:cubicBezTo>
                  <a:cubicBezTo>
                    <a:pt x="305" y="3873"/>
                    <a:pt x="349" y="3861"/>
                    <a:pt x="388" y="3839"/>
                  </a:cubicBezTo>
                  <a:lnTo>
                    <a:pt x="388" y="3839"/>
                  </a:lnTo>
                  <a:lnTo>
                    <a:pt x="385" y="3841"/>
                  </a:lnTo>
                  <a:lnTo>
                    <a:pt x="360" y="3854"/>
                  </a:lnTo>
                  <a:cubicBezTo>
                    <a:pt x="467" y="3806"/>
                    <a:pt x="574" y="3759"/>
                    <a:pt x="679" y="3709"/>
                  </a:cubicBezTo>
                  <a:lnTo>
                    <a:pt x="679" y="3709"/>
                  </a:lnTo>
                  <a:lnTo>
                    <a:pt x="676" y="3710"/>
                  </a:lnTo>
                  <a:cubicBezTo>
                    <a:pt x="843" y="3633"/>
                    <a:pt x="1010" y="3555"/>
                    <a:pt x="1170" y="3462"/>
                  </a:cubicBezTo>
                  <a:cubicBezTo>
                    <a:pt x="1347" y="3360"/>
                    <a:pt x="1531" y="3273"/>
                    <a:pt x="1707" y="3175"/>
                  </a:cubicBezTo>
                  <a:cubicBezTo>
                    <a:pt x="1884" y="3077"/>
                    <a:pt x="2064" y="2971"/>
                    <a:pt x="2242" y="2873"/>
                  </a:cubicBezTo>
                  <a:cubicBezTo>
                    <a:pt x="2427" y="2774"/>
                    <a:pt x="2616" y="2682"/>
                    <a:pt x="2802" y="2586"/>
                  </a:cubicBezTo>
                  <a:cubicBezTo>
                    <a:pt x="3195" y="2388"/>
                    <a:pt x="3593" y="2200"/>
                    <a:pt x="3990" y="2012"/>
                  </a:cubicBezTo>
                  <a:cubicBezTo>
                    <a:pt x="4185" y="1919"/>
                    <a:pt x="4379" y="1829"/>
                    <a:pt x="4574" y="1729"/>
                  </a:cubicBezTo>
                  <a:cubicBezTo>
                    <a:pt x="4764" y="1632"/>
                    <a:pt x="4953" y="1537"/>
                    <a:pt x="5144" y="1444"/>
                  </a:cubicBezTo>
                  <a:lnTo>
                    <a:pt x="5144" y="1444"/>
                  </a:lnTo>
                  <a:cubicBezTo>
                    <a:pt x="5134" y="1449"/>
                    <a:pt x="5125" y="1452"/>
                    <a:pt x="5115" y="1456"/>
                  </a:cubicBezTo>
                  <a:cubicBezTo>
                    <a:pt x="5252" y="1395"/>
                    <a:pt x="5386" y="1333"/>
                    <a:pt x="5523" y="1277"/>
                  </a:cubicBezTo>
                  <a:cubicBezTo>
                    <a:pt x="5676" y="1216"/>
                    <a:pt x="5830" y="1156"/>
                    <a:pt x="5983" y="1093"/>
                  </a:cubicBezTo>
                  <a:cubicBezTo>
                    <a:pt x="6262" y="979"/>
                    <a:pt x="6526" y="833"/>
                    <a:pt x="6797" y="700"/>
                  </a:cubicBezTo>
                  <a:lnTo>
                    <a:pt x="6797" y="700"/>
                  </a:lnTo>
                  <a:cubicBezTo>
                    <a:pt x="6788" y="705"/>
                    <a:pt x="6779" y="709"/>
                    <a:pt x="6770" y="715"/>
                  </a:cubicBezTo>
                  <a:cubicBezTo>
                    <a:pt x="6879" y="665"/>
                    <a:pt x="6987" y="617"/>
                    <a:pt x="7098" y="573"/>
                  </a:cubicBezTo>
                  <a:cubicBezTo>
                    <a:pt x="7152" y="552"/>
                    <a:pt x="7208" y="531"/>
                    <a:pt x="7261" y="507"/>
                  </a:cubicBezTo>
                  <a:cubicBezTo>
                    <a:pt x="7285" y="494"/>
                    <a:pt x="7314" y="478"/>
                    <a:pt x="7340" y="468"/>
                  </a:cubicBezTo>
                  <a:cubicBezTo>
                    <a:pt x="7458" y="435"/>
                    <a:pt x="7532" y="317"/>
                    <a:pt x="7510" y="196"/>
                  </a:cubicBezTo>
                  <a:cubicBezTo>
                    <a:pt x="7489" y="82"/>
                    <a:pt x="7391" y="1"/>
                    <a:pt x="7277"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42"/>
            <p:cNvSpPr/>
            <p:nvPr/>
          </p:nvSpPr>
          <p:spPr>
            <a:xfrm>
              <a:off x="4620725" y="1353575"/>
              <a:ext cx="153100" cy="76125"/>
            </a:xfrm>
            <a:custGeom>
              <a:avLst/>
              <a:gdLst/>
              <a:ahLst/>
              <a:cxnLst/>
              <a:rect l="l" t="t" r="r" b="b"/>
              <a:pathLst>
                <a:path w="6124" h="3045" extrusionOk="0">
                  <a:moveTo>
                    <a:pt x="3214" y="1701"/>
                  </a:moveTo>
                  <a:lnTo>
                    <a:pt x="3214" y="1701"/>
                  </a:lnTo>
                  <a:cubicBezTo>
                    <a:pt x="3212" y="1702"/>
                    <a:pt x="3210" y="1703"/>
                    <a:pt x="3207" y="1704"/>
                  </a:cubicBezTo>
                  <a:lnTo>
                    <a:pt x="3207" y="1704"/>
                  </a:lnTo>
                  <a:cubicBezTo>
                    <a:pt x="3210" y="1703"/>
                    <a:pt x="3212" y="1702"/>
                    <a:pt x="3214" y="1701"/>
                  </a:cubicBezTo>
                  <a:close/>
                  <a:moveTo>
                    <a:pt x="1933" y="2288"/>
                  </a:moveTo>
                  <a:lnTo>
                    <a:pt x="1933" y="2288"/>
                  </a:lnTo>
                  <a:cubicBezTo>
                    <a:pt x="1931" y="2289"/>
                    <a:pt x="1928" y="2290"/>
                    <a:pt x="1926" y="2291"/>
                  </a:cubicBezTo>
                  <a:cubicBezTo>
                    <a:pt x="1928" y="2290"/>
                    <a:pt x="1931" y="2289"/>
                    <a:pt x="1933" y="2288"/>
                  </a:cubicBezTo>
                  <a:close/>
                  <a:moveTo>
                    <a:pt x="808" y="2300"/>
                  </a:moveTo>
                  <a:cubicBezTo>
                    <a:pt x="801" y="2303"/>
                    <a:pt x="794" y="2306"/>
                    <a:pt x="787" y="2309"/>
                  </a:cubicBezTo>
                  <a:lnTo>
                    <a:pt x="787" y="2309"/>
                  </a:lnTo>
                  <a:lnTo>
                    <a:pt x="808" y="2300"/>
                  </a:lnTo>
                  <a:close/>
                  <a:moveTo>
                    <a:pt x="806" y="2824"/>
                  </a:moveTo>
                  <a:cubicBezTo>
                    <a:pt x="803" y="2826"/>
                    <a:pt x="800" y="2827"/>
                    <a:pt x="798" y="2828"/>
                  </a:cubicBezTo>
                  <a:lnTo>
                    <a:pt x="798" y="2828"/>
                  </a:lnTo>
                  <a:cubicBezTo>
                    <a:pt x="800" y="2827"/>
                    <a:pt x="803" y="2826"/>
                    <a:pt x="806" y="2824"/>
                  </a:cubicBezTo>
                  <a:close/>
                  <a:moveTo>
                    <a:pt x="5850" y="0"/>
                  </a:moveTo>
                  <a:cubicBezTo>
                    <a:pt x="5802" y="0"/>
                    <a:pt x="5754" y="14"/>
                    <a:pt x="5715" y="45"/>
                  </a:cubicBezTo>
                  <a:cubicBezTo>
                    <a:pt x="5690" y="64"/>
                    <a:pt x="5667" y="84"/>
                    <a:pt x="5645" y="105"/>
                  </a:cubicBezTo>
                  <a:cubicBezTo>
                    <a:pt x="5648" y="102"/>
                    <a:pt x="5652" y="99"/>
                    <a:pt x="5656" y="96"/>
                  </a:cubicBezTo>
                  <a:lnTo>
                    <a:pt x="5656" y="96"/>
                  </a:lnTo>
                  <a:lnTo>
                    <a:pt x="5639" y="110"/>
                  </a:lnTo>
                  <a:lnTo>
                    <a:pt x="5637" y="111"/>
                  </a:lnTo>
                  <a:cubicBezTo>
                    <a:pt x="5607" y="130"/>
                    <a:pt x="5576" y="147"/>
                    <a:pt x="5543" y="163"/>
                  </a:cubicBezTo>
                  <a:cubicBezTo>
                    <a:pt x="5186" y="317"/>
                    <a:pt x="4827" y="460"/>
                    <a:pt x="4468" y="607"/>
                  </a:cubicBezTo>
                  <a:cubicBezTo>
                    <a:pt x="4275" y="685"/>
                    <a:pt x="4083" y="765"/>
                    <a:pt x="3894" y="853"/>
                  </a:cubicBezTo>
                  <a:cubicBezTo>
                    <a:pt x="3719" y="932"/>
                    <a:pt x="3549" y="1021"/>
                    <a:pt x="3376" y="1104"/>
                  </a:cubicBezTo>
                  <a:cubicBezTo>
                    <a:pt x="3127" y="1222"/>
                    <a:pt x="2879" y="1335"/>
                    <a:pt x="2634" y="1455"/>
                  </a:cubicBezTo>
                  <a:cubicBezTo>
                    <a:pt x="2639" y="1453"/>
                    <a:pt x="2642" y="1451"/>
                    <a:pt x="2646" y="1449"/>
                  </a:cubicBezTo>
                  <a:lnTo>
                    <a:pt x="2646" y="1449"/>
                  </a:lnTo>
                  <a:cubicBezTo>
                    <a:pt x="2276" y="1622"/>
                    <a:pt x="1901" y="1781"/>
                    <a:pt x="1531" y="1956"/>
                  </a:cubicBezTo>
                  <a:lnTo>
                    <a:pt x="1531" y="1956"/>
                  </a:lnTo>
                  <a:cubicBezTo>
                    <a:pt x="1535" y="1954"/>
                    <a:pt x="1539" y="1952"/>
                    <a:pt x="1543" y="1950"/>
                  </a:cubicBezTo>
                  <a:lnTo>
                    <a:pt x="1543" y="1950"/>
                  </a:lnTo>
                  <a:cubicBezTo>
                    <a:pt x="1385" y="2022"/>
                    <a:pt x="1224" y="2092"/>
                    <a:pt x="1065" y="2170"/>
                  </a:cubicBezTo>
                  <a:cubicBezTo>
                    <a:pt x="970" y="2218"/>
                    <a:pt x="876" y="2267"/>
                    <a:pt x="780" y="2313"/>
                  </a:cubicBezTo>
                  <a:cubicBezTo>
                    <a:pt x="783" y="2312"/>
                    <a:pt x="785" y="2311"/>
                    <a:pt x="787" y="2309"/>
                  </a:cubicBezTo>
                  <a:lnTo>
                    <a:pt x="787" y="2309"/>
                  </a:lnTo>
                  <a:lnTo>
                    <a:pt x="603" y="2397"/>
                  </a:lnTo>
                  <a:cubicBezTo>
                    <a:pt x="606" y="2396"/>
                    <a:pt x="610" y="2394"/>
                    <a:pt x="614" y="2393"/>
                  </a:cubicBezTo>
                  <a:lnTo>
                    <a:pt x="614" y="2393"/>
                  </a:lnTo>
                  <a:cubicBezTo>
                    <a:pt x="563" y="2416"/>
                    <a:pt x="513" y="2440"/>
                    <a:pt x="462" y="2465"/>
                  </a:cubicBezTo>
                  <a:lnTo>
                    <a:pt x="462" y="2465"/>
                  </a:lnTo>
                  <a:cubicBezTo>
                    <a:pt x="464" y="2464"/>
                    <a:pt x="465" y="2463"/>
                    <a:pt x="467" y="2462"/>
                  </a:cubicBezTo>
                  <a:lnTo>
                    <a:pt x="467" y="2462"/>
                  </a:lnTo>
                  <a:cubicBezTo>
                    <a:pt x="413" y="2489"/>
                    <a:pt x="355" y="2500"/>
                    <a:pt x="302" y="2524"/>
                  </a:cubicBezTo>
                  <a:cubicBezTo>
                    <a:pt x="251" y="2548"/>
                    <a:pt x="204" y="2576"/>
                    <a:pt x="155" y="2602"/>
                  </a:cubicBezTo>
                  <a:cubicBezTo>
                    <a:pt x="39" y="2662"/>
                    <a:pt x="0" y="2816"/>
                    <a:pt x="60" y="2924"/>
                  </a:cubicBezTo>
                  <a:cubicBezTo>
                    <a:pt x="98" y="2992"/>
                    <a:pt x="168" y="3037"/>
                    <a:pt x="245" y="3044"/>
                  </a:cubicBezTo>
                  <a:cubicBezTo>
                    <a:pt x="252" y="3045"/>
                    <a:pt x="260" y="3045"/>
                    <a:pt x="267" y="3045"/>
                  </a:cubicBezTo>
                  <a:cubicBezTo>
                    <a:pt x="307" y="3045"/>
                    <a:pt x="347" y="3035"/>
                    <a:pt x="382" y="3018"/>
                  </a:cubicBezTo>
                  <a:cubicBezTo>
                    <a:pt x="421" y="2999"/>
                    <a:pt x="456" y="2976"/>
                    <a:pt x="494" y="2956"/>
                  </a:cubicBezTo>
                  <a:cubicBezTo>
                    <a:pt x="540" y="2939"/>
                    <a:pt x="585" y="2929"/>
                    <a:pt x="629" y="2909"/>
                  </a:cubicBezTo>
                  <a:cubicBezTo>
                    <a:pt x="686" y="2884"/>
                    <a:pt x="741" y="2855"/>
                    <a:pt x="798" y="2828"/>
                  </a:cubicBezTo>
                  <a:lnTo>
                    <a:pt x="798" y="2828"/>
                  </a:lnTo>
                  <a:cubicBezTo>
                    <a:pt x="796" y="2829"/>
                    <a:pt x="795" y="2829"/>
                    <a:pt x="793" y="2830"/>
                  </a:cubicBezTo>
                  <a:cubicBezTo>
                    <a:pt x="834" y="2811"/>
                    <a:pt x="875" y="2790"/>
                    <a:pt x="917" y="2770"/>
                  </a:cubicBezTo>
                  <a:lnTo>
                    <a:pt x="917" y="2770"/>
                  </a:lnTo>
                  <a:cubicBezTo>
                    <a:pt x="915" y="2771"/>
                    <a:pt x="913" y="2773"/>
                    <a:pt x="910" y="2775"/>
                  </a:cubicBezTo>
                  <a:cubicBezTo>
                    <a:pt x="1069" y="2700"/>
                    <a:pt x="1223" y="2621"/>
                    <a:pt x="1379" y="2543"/>
                  </a:cubicBezTo>
                  <a:lnTo>
                    <a:pt x="1379" y="2543"/>
                  </a:lnTo>
                  <a:lnTo>
                    <a:pt x="1374" y="2546"/>
                  </a:lnTo>
                  <a:cubicBezTo>
                    <a:pt x="1567" y="2457"/>
                    <a:pt x="1762" y="2368"/>
                    <a:pt x="1953" y="2277"/>
                  </a:cubicBezTo>
                  <a:lnTo>
                    <a:pt x="1953" y="2277"/>
                  </a:lnTo>
                  <a:cubicBezTo>
                    <a:pt x="1948" y="2281"/>
                    <a:pt x="1940" y="2284"/>
                    <a:pt x="1933" y="2288"/>
                  </a:cubicBezTo>
                  <a:lnTo>
                    <a:pt x="1933" y="2288"/>
                  </a:lnTo>
                  <a:cubicBezTo>
                    <a:pt x="2151" y="2188"/>
                    <a:pt x="2373" y="2095"/>
                    <a:pt x="2592" y="1997"/>
                  </a:cubicBezTo>
                  <a:cubicBezTo>
                    <a:pt x="2799" y="1903"/>
                    <a:pt x="3004" y="1800"/>
                    <a:pt x="3207" y="1704"/>
                  </a:cubicBezTo>
                  <a:lnTo>
                    <a:pt x="3207" y="1704"/>
                  </a:lnTo>
                  <a:cubicBezTo>
                    <a:pt x="3206" y="1704"/>
                    <a:pt x="3205" y="1705"/>
                    <a:pt x="3203" y="1705"/>
                  </a:cubicBezTo>
                  <a:cubicBezTo>
                    <a:pt x="3497" y="1570"/>
                    <a:pt x="3787" y="1429"/>
                    <a:pt x="4080" y="1288"/>
                  </a:cubicBezTo>
                  <a:cubicBezTo>
                    <a:pt x="4401" y="1141"/>
                    <a:pt x="4731" y="1009"/>
                    <a:pt x="5060" y="875"/>
                  </a:cubicBezTo>
                  <a:cubicBezTo>
                    <a:pt x="5218" y="811"/>
                    <a:pt x="5376" y="749"/>
                    <a:pt x="5535" y="681"/>
                  </a:cubicBezTo>
                  <a:cubicBezTo>
                    <a:pt x="5621" y="645"/>
                    <a:pt x="5712" y="611"/>
                    <a:pt x="5797" y="567"/>
                  </a:cubicBezTo>
                  <a:cubicBezTo>
                    <a:pt x="5867" y="529"/>
                    <a:pt x="5933" y="484"/>
                    <a:pt x="5992" y="430"/>
                  </a:cubicBezTo>
                  <a:lnTo>
                    <a:pt x="5994" y="428"/>
                  </a:lnTo>
                  <a:cubicBezTo>
                    <a:pt x="6096" y="348"/>
                    <a:pt x="6124" y="202"/>
                    <a:pt x="6045" y="96"/>
                  </a:cubicBezTo>
                  <a:cubicBezTo>
                    <a:pt x="6000" y="35"/>
                    <a:pt x="5924" y="0"/>
                    <a:pt x="5850"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42"/>
            <p:cNvSpPr/>
            <p:nvPr/>
          </p:nvSpPr>
          <p:spPr>
            <a:xfrm>
              <a:off x="4665800" y="1391075"/>
              <a:ext cx="87400" cy="44725"/>
            </a:xfrm>
            <a:custGeom>
              <a:avLst/>
              <a:gdLst/>
              <a:ahLst/>
              <a:cxnLst/>
              <a:rect l="l" t="t" r="r" b="b"/>
              <a:pathLst>
                <a:path w="3496" h="1789" extrusionOk="0">
                  <a:moveTo>
                    <a:pt x="2378" y="359"/>
                  </a:moveTo>
                  <a:lnTo>
                    <a:pt x="2378" y="359"/>
                  </a:lnTo>
                  <a:cubicBezTo>
                    <a:pt x="2377" y="360"/>
                    <a:pt x="2375" y="361"/>
                    <a:pt x="2374" y="361"/>
                  </a:cubicBezTo>
                  <a:cubicBezTo>
                    <a:pt x="2375" y="361"/>
                    <a:pt x="2377" y="360"/>
                    <a:pt x="2378" y="359"/>
                  </a:cubicBezTo>
                  <a:close/>
                  <a:moveTo>
                    <a:pt x="3236" y="0"/>
                  </a:moveTo>
                  <a:cubicBezTo>
                    <a:pt x="3228" y="0"/>
                    <a:pt x="3220" y="1"/>
                    <a:pt x="3212" y="1"/>
                  </a:cubicBezTo>
                  <a:cubicBezTo>
                    <a:pt x="3183" y="6"/>
                    <a:pt x="3153" y="15"/>
                    <a:pt x="3127" y="29"/>
                  </a:cubicBezTo>
                  <a:lnTo>
                    <a:pt x="3123" y="31"/>
                  </a:lnTo>
                  <a:lnTo>
                    <a:pt x="3100" y="40"/>
                  </a:lnTo>
                  <a:lnTo>
                    <a:pt x="3109" y="36"/>
                  </a:lnTo>
                  <a:lnTo>
                    <a:pt x="3109" y="36"/>
                  </a:lnTo>
                  <a:cubicBezTo>
                    <a:pt x="3056" y="57"/>
                    <a:pt x="3001" y="75"/>
                    <a:pt x="2949" y="99"/>
                  </a:cubicBezTo>
                  <a:cubicBezTo>
                    <a:pt x="2899" y="120"/>
                    <a:pt x="2848" y="144"/>
                    <a:pt x="2798" y="168"/>
                  </a:cubicBezTo>
                  <a:cubicBezTo>
                    <a:pt x="2657" y="231"/>
                    <a:pt x="2517" y="293"/>
                    <a:pt x="2378" y="359"/>
                  </a:cubicBezTo>
                  <a:lnTo>
                    <a:pt x="2378" y="359"/>
                  </a:lnTo>
                  <a:cubicBezTo>
                    <a:pt x="2386" y="356"/>
                    <a:pt x="2395" y="352"/>
                    <a:pt x="2402" y="350"/>
                  </a:cubicBezTo>
                  <a:lnTo>
                    <a:pt x="2402" y="350"/>
                  </a:lnTo>
                  <a:cubicBezTo>
                    <a:pt x="2092" y="487"/>
                    <a:pt x="1776" y="607"/>
                    <a:pt x="1467" y="749"/>
                  </a:cubicBezTo>
                  <a:cubicBezTo>
                    <a:pt x="1197" y="871"/>
                    <a:pt x="923" y="989"/>
                    <a:pt x="649" y="1107"/>
                  </a:cubicBezTo>
                  <a:cubicBezTo>
                    <a:pt x="504" y="1173"/>
                    <a:pt x="362" y="1245"/>
                    <a:pt x="218" y="1315"/>
                  </a:cubicBezTo>
                  <a:cubicBezTo>
                    <a:pt x="205" y="1319"/>
                    <a:pt x="194" y="1323"/>
                    <a:pt x="182" y="1328"/>
                  </a:cubicBezTo>
                  <a:lnTo>
                    <a:pt x="179" y="1330"/>
                  </a:lnTo>
                  <a:lnTo>
                    <a:pt x="173" y="1332"/>
                  </a:lnTo>
                  <a:lnTo>
                    <a:pt x="173" y="1332"/>
                  </a:lnTo>
                  <a:lnTo>
                    <a:pt x="177" y="1331"/>
                  </a:lnTo>
                  <a:lnTo>
                    <a:pt x="177" y="1331"/>
                  </a:lnTo>
                  <a:cubicBezTo>
                    <a:pt x="64" y="1387"/>
                    <a:pt x="0" y="1512"/>
                    <a:pt x="48" y="1636"/>
                  </a:cubicBezTo>
                  <a:cubicBezTo>
                    <a:pt x="83" y="1719"/>
                    <a:pt x="160" y="1778"/>
                    <a:pt x="251" y="1788"/>
                  </a:cubicBezTo>
                  <a:cubicBezTo>
                    <a:pt x="257" y="1788"/>
                    <a:pt x="263" y="1789"/>
                    <a:pt x="269" y="1789"/>
                  </a:cubicBezTo>
                  <a:cubicBezTo>
                    <a:pt x="299" y="1789"/>
                    <a:pt x="328" y="1782"/>
                    <a:pt x="356" y="1770"/>
                  </a:cubicBezTo>
                  <a:cubicBezTo>
                    <a:pt x="360" y="1768"/>
                    <a:pt x="366" y="1766"/>
                    <a:pt x="371" y="1763"/>
                  </a:cubicBezTo>
                  <a:cubicBezTo>
                    <a:pt x="373" y="1763"/>
                    <a:pt x="374" y="1761"/>
                    <a:pt x="376" y="1760"/>
                  </a:cubicBezTo>
                  <a:lnTo>
                    <a:pt x="375" y="1760"/>
                  </a:lnTo>
                  <a:lnTo>
                    <a:pt x="387" y="1755"/>
                  </a:lnTo>
                  <a:lnTo>
                    <a:pt x="387" y="1755"/>
                  </a:lnTo>
                  <a:cubicBezTo>
                    <a:pt x="385" y="1757"/>
                    <a:pt x="382" y="1758"/>
                    <a:pt x="380" y="1759"/>
                  </a:cubicBezTo>
                  <a:cubicBezTo>
                    <a:pt x="419" y="1745"/>
                    <a:pt x="457" y="1726"/>
                    <a:pt x="496" y="1707"/>
                  </a:cubicBezTo>
                  <a:cubicBezTo>
                    <a:pt x="580" y="1664"/>
                    <a:pt x="664" y="1624"/>
                    <a:pt x="749" y="1584"/>
                  </a:cubicBezTo>
                  <a:lnTo>
                    <a:pt x="749" y="1584"/>
                  </a:lnTo>
                  <a:cubicBezTo>
                    <a:pt x="746" y="1585"/>
                    <a:pt x="742" y="1586"/>
                    <a:pt x="739" y="1588"/>
                  </a:cubicBezTo>
                  <a:lnTo>
                    <a:pt x="739" y="1588"/>
                  </a:lnTo>
                  <a:cubicBezTo>
                    <a:pt x="1032" y="1450"/>
                    <a:pt x="1334" y="1330"/>
                    <a:pt x="1627" y="1196"/>
                  </a:cubicBezTo>
                  <a:cubicBezTo>
                    <a:pt x="1994" y="1030"/>
                    <a:pt x="2370" y="890"/>
                    <a:pt x="2732" y="714"/>
                  </a:cubicBezTo>
                  <a:lnTo>
                    <a:pt x="2732" y="714"/>
                  </a:lnTo>
                  <a:cubicBezTo>
                    <a:pt x="2727" y="717"/>
                    <a:pt x="2720" y="720"/>
                    <a:pt x="2715" y="724"/>
                  </a:cubicBezTo>
                  <a:cubicBezTo>
                    <a:pt x="2837" y="664"/>
                    <a:pt x="2965" y="614"/>
                    <a:pt x="3089" y="555"/>
                  </a:cubicBezTo>
                  <a:lnTo>
                    <a:pt x="3089" y="555"/>
                  </a:lnTo>
                  <a:lnTo>
                    <a:pt x="3087" y="556"/>
                  </a:lnTo>
                  <a:cubicBezTo>
                    <a:pt x="3163" y="521"/>
                    <a:pt x="3242" y="493"/>
                    <a:pt x="3319" y="460"/>
                  </a:cubicBezTo>
                  <a:cubicBezTo>
                    <a:pt x="3328" y="456"/>
                    <a:pt x="3337" y="453"/>
                    <a:pt x="3344" y="449"/>
                  </a:cubicBezTo>
                  <a:lnTo>
                    <a:pt x="3344" y="449"/>
                  </a:lnTo>
                  <a:lnTo>
                    <a:pt x="3332" y="454"/>
                  </a:lnTo>
                  <a:lnTo>
                    <a:pt x="3332" y="454"/>
                  </a:lnTo>
                  <a:lnTo>
                    <a:pt x="3345" y="448"/>
                  </a:lnTo>
                  <a:cubicBezTo>
                    <a:pt x="3446" y="395"/>
                    <a:pt x="3495" y="278"/>
                    <a:pt x="3463" y="169"/>
                  </a:cubicBezTo>
                  <a:cubicBezTo>
                    <a:pt x="3432" y="68"/>
                    <a:pt x="3340" y="0"/>
                    <a:pt x="3236"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42"/>
            <p:cNvSpPr/>
            <p:nvPr/>
          </p:nvSpPr>
          <p:spPr>
            <a:xfrm>
              <a:off x="4656950" y="1437900"/>
              <a:ext cx="450" cy="75"/>
            </a:xfrm>
            <a:custGeom>
              <a:avLst/>
              <a:gdLst/>
              <a:ahLst/>
              <a:cxnLst/>
              <a:rect l="l" t="t" r="r" b="b"/>
              <a:pathLst>
                <a:path w="18" h="3" extrusionOk="0">
                  <a:moveTo>
                    <a:pt x="18" y="0"/>
                  </a:moveTo>
                  <a:lnTo>
                    <a:pt x="1" y="2"/>
                  </a:lnTo>
                  <a:cubicBezTo>
                    <a:pt x="4" y="2"/>
                    <a:pt x="8" y="2"/>
                    <a:pt x="12" y="1"/>
                  </a:cubicBezTo>
                  <a:lnTo>
                    <a:pt x="18" y="0"/>
                  </a:ln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42"/>
            <p:cNvSpPr/>
            <p:nvPr/>
          </p:nvSpPr>
          <p:spPr>
            <a:xfrm>
              <a:off x="4651375" y="1437425"/>
              <a:ext cx="98675" cy="15350"/>
            </a:xfrm>
            <a:custGeom>
              <a:avLst/>
              <a:gdLst/>
              <a:ahLst/>
              <a:cxnLst/>
              <a:rect l="l" t="t" r="r" b="b"/>
              <a:pathLst>
                <a:path w="3947" h="614" extrusionOk="0">
                  <a:moveTo>
                    <a:pt x="565" y="0"/>
                  </a:moveTo>
                  <a:cubicBezTo>
                    <a:pt x="522" y="1"/>
                    <a:pt x="480" y="7"/>
                    <a:pt x="437" y="9"/>
                  </a:cubicBezTo>
                  <a:cubicBezTo>
                    <a:pt x="368" y="10"/>
                    <a:pt x="303" y="14"/>
                    <a:pt x="236" y="20"/>
                  </a:cubicBezTo>
                  <a:lnTo>
                    <a:pt x="235" y="20"/>
                  </a:lnTo>
                  <a:cubicBezTo>
                    <a:pt x="106" y="34"/>
                    <a:pt x="1" y="132"/>
                    <a:pt x="6" y="266"/>
                  </a:cubicBezTo>
                  <a:cubicBezTo>
                    <a:pt x="10" y="377"/>
                    <a:pt x="103" y="484"/>
                    <a:pt x="216" y="494"/>
                  </a:cubicBezTo>
                  <a:cubicBezTo>
                    <a:pt x="222" y="495"/>
                    <a:pt x="228" y="495"/>
                    <a:pt x="234" y="495"/>
                  </a:cubicBezTo>
                  <a:cubicBezTo>
                    <a:pt x="240" y="495"/>
                    <a:pt x="246" y="495"/>
                    <a:pt x="252" y="494"/>
                  </a:cubicBezTo>
                  <a:cubicBezTo>
                    <a:pt x="281" y="492"/>
                    <a:pt x="307" y="487"/>
                    <a:pt x="334" y="484"/>
                  </a:cubicBezTo>
                  <a:lnTo>
                    <a:pt x="334" y="484"/>
                  </a:lnTo>
                  <a:cubicBezTo>
                    <a:pt x="328" y="485"/>
                    <a:pt x="324" y="486"/>
                    <a:pt x="319" y="487"/>
                  </a:cubicBezTo>
                  <a:cubicBezTo>
                    <a:pt x="364" y="483"/>
                    <a:pt x="410" y="483"/>
                    <a:pt x="455" y="481"/>
                  </a:cubicBezTo>
                  <a:cubicBezTo>
                    <a:pt x="495" y="480"/>
                    <a:pt x="535" y="477"/>
                    <a:pt x="576" y="475"/>
                  </a:cubicBezTo>
                  <a:cubicBezTo>
                    <a:pt x="646" y="478"/>
                    <a:pt x="715" y="483"/>
                    <a:pt x="785" y="485"/>
                  </a:cubicBezTo>
                  <a:cubicBezTo>
                    <a:pt x="856" y="485"/>
                    <a:pt x="926" y="482"/>
                    <a:pt x="996" y="482"/>
                  </a:cubicBezTo>
                  <a:cubicBezTo>
                    <a:pt x="1013" y="482"/>
                    <a:pt x="1031" y="482"/>
                    <a:pt x="1048" y="483"/>
                  </a:cubicBezTo>
                  <a:cubicBezTo>
                    <a:pt x="1232" y="490"/>
                    <a:pt x="1415" y="506"/>
                    <a:pt x="1598" y="523"/>
                  </a:cubicBezTo>
                  <a:cubicBezTo>
                    <a:pt x="1801" y="538"/>
                    <a:pt x="2005" y="547"/>
                    <a:pt x="2207" y="562"/>
                  </a:cubicBezTo>
                  <a:cubicBezTo>
                    <a:pt x="2416" y="577"/>
                    <a:pt x="2626" y="597"/>
                    <a:pt x="2836" y="598"/>
                  </a:cubicBezTo>
                  <a:cubicBezTo>
                    <a:pt x="3038" y="599"/>
                    <a:pt x="3238" y="598"/>
                    <a:pt x="3440" y="601"/>
                  </a:cubicBezTo>
                  <a:cubicBezTo>
                    <a:pt x="3488" y="603"/>
                    <a:pt x="3537" y="606"/>
                    <a:pt x="3587" y="610"/>
                  </a:cubicBezTo>
                  <a:cubicBezTo>
                    <a:pt x="3612" y="612"/>
                    <a:pt x="3637" y="613"/>
                    <a:pt x="3662" y="613"/>
                  </a:cubicBezTo>
                  <a:cubicBezTo>
                    <a:pt x="3685" y="613"/>
                    <a:pt x="3708" y="612"/>
                    <a:pt x="3731" y="610"/>
                  </a:cubicBezTo>
                  <a:cubicBezTo>
                    <a:pt x="3839" y="593"/>
                    <a:pt x="3910" y="503"/>
                    <a:pt x="3927" y="398"/>
                  </a:cubicBezTo>
                  <a:cubicBezTo>
                    <a:pt x="3947" y="266"/>
                    <a:pt x="3832" y="149"/>
                    <a:pt x="3705" y="137"/>
                  </a:cubicBezTo>
                  <a:cubicBezTo>
                    <a:pt x="3698" y="136"/>
                    <a:pt x="3691" y="136"/>
                    <a:pt x="3684" y="136"/>
                  </a:cubicBezTo>
                  <a:cubicBezTo>
                    <a:pt x="3672" y="136"/>
                    <a:pt x="3660" y="137"/>
                    <a:pt x="3648" y="139"/>
                  </a:cubicBezTo>
                  <a:cubicBezTo>
                    <a:pt x="3338" y="121"/>
                    <a:pt x="3028" y="128"/>
                    <a:pt x="2717" y="121"/>
                  </a:cubicBezTo>
                  <a:cubicBezTo>
                    <a:pt x="2533" y="110"/>
                    <a:pt x="2349" y="95"/>
                    <a:pt x="2165" y="84"/>
                  </a:cubicBezTo>
                  <a:cubicBezTo>
                    <a:pt x="1979" y="69"/>
                    <a:pt x="1794" y="61"/>
                    <a:pt x="1609" y="47"/>
                  </a:cubicBezTo>
                  <a:cubicBezTo>
                    <a:pt x="1436" y="32"/>
                    <a:pt x="1262" y="17"/>
                    <a:pt x="1090" y="12"/>
                  </a:cubicBezTo>
                  <a:cubicBezTo>
                    <a:pt x="1046" y="10"/>
                    <a:pt x="1002" y="9"/>
                    <a:pt x="959" y="9"/>
                  </a:cubicBezTo>
                  <a:cubicBezTo>
                    <a:pt x="912" y="9"/>
                    <a:pt x="865" y="10"/>
                    <a:pt x="818" y="10"/>
                  </a:cubicBezTo>
                  <a:cubicBezTo>
                    <a:pt x="792" y="10"/>
                    <a:pt x="765" y="10"/>
                    <a:pt x="739" y="9"/>
                  </a:cubicBezTo>
                  <a:cubicBezTo>
                    <a:pt x="681" y="6"/>
                    <a:pt x="623" y="0"/>
                    <a:pt x="56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42"/>
            <p:cNvSpPr/>
            <p:nvPr/>
          </p:nvSpPr>
          <p:spPr>
            <a:xfrm>
              <a:off x="4616650" y="1458350"/>
              <a:ext cx="152175" cy="28175"/>
            </a:xfrm>
            <a:custGeom>
              <a:avLst/>
              <a:gdLst/>
              <a:ahLst/>
              <a:cxnLst/>
              <a:rect l="l" t="t" r="r" b="b"/>
              <a:pathLst>
                <a:path w="6087" h="1127" extrusionOk="0">
                  <a:moveTo>
                    <a:pt x="5232" y="590"/>
                  </a:moveTo>
                  <a:cubicBezTo>
                    <a:pt x="5235" y="590"/>
                    <a:pt x="5238" y="590"/>
                    <a:pt x="5240" y="591"/>
                  </a:cubicBezTo>
                  <a:lnTo>
                    <a:pt x="5240" y="591"/>
                  </a:lnTo>
                  <a:cubicBezTo>
                    <a:pt x="5238" y="590"/>
                    <a:pt x="5235" y="590"/>
                    <a:pt x="5232" y="590"/>
                  </a:cubicBezTo>
                  <a:close/>
                  <a:moveTo>
                    <a:pt x="1738" y="640"/>
                  </a:moveTo>
                  <a:cubicBezTo>
                    <a:pt x="1741" y="641"/>
                    <a:pt x="1744" y="642"/>
                    <a:pt x="1747" y="642"/>
                  </a:cubicBezTo>
                  <a:cubicBezTo>
                    <a:pt x="1744" y="641"/>
                    <a:pt x="1741" y="641"/>
                    <a:pt x="1738" y="640"/>
                  </a:cubicBezTo>
                  <a:close/>
                  <a:moveTo>
                    <a:pt x="240" y="1"/>
                  </a:moveTo>
                  <a:cubicBezTo>
                    <a:pt x="119" y="1"/>
                    <a:pt x="16" y="106"/>
                    <a:pt x="7" y="226"/>
                  </a:cubicBezTo>
                  <a:cubicBezTo>
                    <a:pt x="1" y="359"/>
                    <a:pt x="102" y="463"/>
                    <a:pt x="229" y="476"/>
                  </a:cubicBezTo>
                  <a:cubicBezTo>
                    <a:pt x="402" y="493"/>
                    <a:pt x="574" y="503"/>
                    <a:pt x="747" y="525"/>
                  </a:cubicBezTo>
                  <a:lnTo>
                    <a:pt x="740" y="524"/>
                  </a:lnTo>
                  <a:lnTo>
                    <a:pt x="740" y="524"/>
                  </a:lnTo>
                  <a:cubicBezTo>
                    <a:pt x="787" y="531"/>
                    <a:pt x="835" y="537"/>
                    <a:pt x="881" y="544"/>
                  </a:cubicBezTo>
                  <a:cubicBezTo>
                    <a:pt x="917" y="550"/>
                    <a:pt x="953" y="556"/>
                    <a:pt x="989" y="557"/>
                  </a:cubicBezTo>
                  <a:cubicBezTo>
                    <a:pt x="1001" y="559"/>
                    <a:pt x="1014" y="560"/>
                    <a:pt x="1026" y="561"/>
                  </a:cubicBezTo>
                  <a:cubicBezTo>
                    <a:pt x="1074" y="568"/>
                    <a:pt x="1122" y="573"/>
                    <a:pt x="1168" y="579"/>
                  </a:cubicBezTo>
                  <a:cubicBezTo>
                    <a:pt x="1358" y="599"/>
                    <a:pt x="1547" y="619"/>
                    <a:pt x="1738" y="640"/>
                  </a:cubicBezTo>
                  <a:lnTo>
                    <a:pt x="1738" y="640"/>
                  </a:lnTo>
                  <a:cubicBezTo>
                    <a:pt x="1736" y="640"/>
                    <a:pt x="1733" y="639"/>
                    <a:pt x="1731" y="638"/>
                  </a:cubicBezTo>
                  <a:lnTo>
                    <a:pt x="1731" y="638"/>
                  </a:lnTo>
                  <a:cubicBezTo>
                    <a:pt x="1858" y="656"/>
                    <a:pt x="1987" y="672"/>
                    <a:pt x="2113" y="692"/>
                  </a:cubicBezTo>
                  <a:cubicBezTo>
                    <a:pt x="2253" y="713"/>
                    <a:pt x="2391" y="740"/>
                    <a:pt x="2532" y="759"/>
                  </a:cubicBezTo>
                  <a:cubicBezTo>
                    <a:pt x="2780" y="794"/>
                    <a:pt x="3029" y="821"/>
                    <a:pt x="3280" y="846"/>
                  </a:cubicBezTo>
                  <a:cubicBezTo>
                    <a:pt x="3530" y="873"/>
                    <a:pt x="3781" y="899"/>
                    <a:pt x="4031" y="929"/>
                  </a:cubicBezTo>
                  <a:cubicBezTo>
                    <a:pt x="4263" y="955"/>
                    <a:pt x="4495" y="977"/>
                    <a:pt x="4725" y="1005"/>
                  </a:cubicBezTo>
                  <a:lnTo>
                    <a:pt x="4694" y="1002"/>
                  </a:lnTo>
                  <a:lnTo>
                    <a:pt x="4694" y="1002"/>
                  </a:lnTo>
                  <a:cubicBezTo>
                    <a:pt x="4850" y="1022"/>
                    <a:pt x="5004" y="1037"/>
                    <a:pt x="5161" y="1055"/>
                  </a:cubicBezTo>
                  <a:lnTo>
                    <a:pt x="5130" y="1052"/>
                  </a:lnTo>
                  <a:lnTo>
                    <a:pt x="5130" y="1052"/>
                  </a:lnTo>
                  <a:cubicBezTo>
                    <a:pt x="5197" y="1061"/>
                    <a:pt x="5268" y="1068"/>
                    <a:pt x="5338" y="1077"/>
                  </a:cubicBezTo>
                  <a:lnTo>
                    <a:pt x="5306" y="1073"/>
                  </a:lnTo>
                  <a:lnTo>
                    <a:pt x="5306" y="1073"/>
                  </a:lnTo>
                  <a:cubicBezTo>
                    <a:pt x="5400" y="1087"/>
                    <a:pt x="5493" y="1106"/>
                    <a:pt x="5587" y="1116"/>
                  </a:cubicBezTo>
                  <a:lnTo>
                    <a:pt x="5612" y="1118"/>
                  </a:lnTo>
                  <a:cubicBezTo>
                    <a:pt x="5667" y="1123"/>
                    <a:pt x="5721" y="1124"/>
                    <a:pt x="5776" y="1126"/>
                  </a:cubicBezTo>
                  <a:cubicBezTo>
                    <a:pt x="5786" y="1127"/>
                    <a:pt x="5796" y="1127"/>
                    <a:pt x="5806" y="1127"/>
                  </a:cubicBezTo>
                  <a:cubicBezTo>
                    <a:pt x="5855" y="1127"/>
                    <a:pt x="5903" y="1121"/>
                    <a:pt x="5947" y="1098"/>
                  </a:cubicBezTo>
                  <a:cubicBezTo>
                    <a:pt x="6031" y="1052"/>
                    <a:pt x="6086" y="970"/>
                    <a:pt x="6082" y="873"/>
                  </a:cubicBezTo>
                  <a:cubicBezTo>
                    <a:pt x="6077" y="796"/>
                    <a:pt x="6031" y="728"/>
                    <a:pt x="5962" y="694"/>
                  </a:cubicBezTo>
                  <a:cubicBezTo>
                    <a:pt x="5942" y="683"/>
                    <a:pt x="5919" y="675"/>
                    <a:pt x="5896" y="672"/>
                  </a:cubicBezTo>
                  <a:cubicBezTo>
                    <a:pt x="5895" y="672"/>
                    <a:pt x="5893" y="671"/>
                    <a:pt x="5891" y="670"/>
                  </a:cubicBezTo>
                  <a:cubicBezTo>
                    <a:pt x="5877" y="667"/>
                    <a:pt x="5862" y="665"/>
                    <a:pt x="5848" y="665"/>
                  </a:cubicBezTo>
                  <a:cubicBezTo>
                    <a:pt x="5837" y="665"/>
                    <a:pt x="5827" y="666"/>
                    <a:pt x="5816" y="668"/>
                  </a:cubicBezTo>
                  <a:cubicBezTo>
                    <a:pt x="5786" y="665"/>
                    <a:pt x="5757" y="663"/>
                    <a:pt x="5727" y="659"/>
                  </a:cubicBezTo>
                  <a:lnTo>
                    <a:pt x="5625" y="650"/>
                  </a:lnTo>
                  <a:cubicBezTo>
                    <a:pt x="5562" y="639"/>
                    <a:pt x="5499" y="626"/>
                    <a:pt x="5436" y="616"/>
                  </a:cubicBezTo>
                  <a:cubicBezTo>
                    <a:pt x="5371" y="607"/>
                    <a:pt x="5305" y="599"/>
                    <a:pt x="5240" y="591"/>
                  </a:cubicBezTo>
                  <a:lnTo>
                    <a:pt x="5240" y="591"/>
                  </a:lnTo>
                  <a:cubicBezTo>
                    <a:pt x="5245" y="591"/>
                    <a:pt x="5249" y="592"/>
                    <a:pt x="5253" y="593"/>
                  </a:cubicBezTo>
                  <a:lnTo>
                    <a:pt x="5253" y="593"/>
                  </a:lnTo>
                  <a:cubicBezTo>
                    <a:pt x="5142" y="579"/>
                    <a:pt x="5031" y="568"/>
                    <a:pt x="4921" y="556"/>
                  </a:cubicBezTo>
                  <a:lnTo>
                    <a:pt x="4921" y="556"/>
                  </a:lnTo>
                  <a:lnTo>
                    <a:pt x="4952" y="559"/>
                  </a:lnTo>
                  <a:cubicBezTo>
                    <a:pt x="4583" y="511"/>
                    <a:pt x="4213" y="473"/>
                    <a:pt x="3843" y="428"/>
                  </a:cubicBezTo>
                  <a:cubicBezTo>
                    <a:pt x="3482" y="386"/>
                    <a:pt x="3120" y="356"/>
                    <a:pt x="2760" y="311"/>
                  </a:cubicBezTo>
                  <a:lnTo>
                    <a:pt x="2760" y="311"/>
                  </a:lnTo>
                  <a:lnTo>
                    <a:pt x="2766" y="312"/>
                  </a:lnTo>
                  <a:cubicBezTo>
                    <a:pt x="2477" y="272"/>
                    <a:pt x="2192" y="224"/>
                    <a:pt x="1904" y="184"/>
                  </a:cubicBezTo>
                  <a:cubicBezTo>
                    <a:pt x="1620" y="145"/>
                    <a:pt x="1336" y="122"/>
                    <a:pt x="1050" y="87"/>
                  </a:cubicBezTo>
                  <a:lnTo>
                    <a:pt x="1048" y="87"/>
                  </a:lnTo>
                  <a:cubicBezTo>
                    <a:pt x="1036" y="85"/>
                    <a:pt x="1024" y="84"/>
                    <a:pt x="1011" y="83"/>
                  </a:cubicBezTo>
                  <a:cubicBezTo>
                    <a:pt x="1005" y="82"/>
                    <a:pt x="999" y="81"/>
                    <a:pt x="993" y="80"/>
                  </a:cubicBezTo>
                  <a:cubicBezTo>
                    <a:pt x="831" y="59"/>
                    <a:pt x="673" y="41"/>
                    <a:pt x="510" y="23"/>
                  </a:cubicBezTo>
                  <a:cubicBezTo>
                    <a:pt x="428" y="14"/>
                    <a:pt x="343" y="12"/>
                    <a:pt x="258" y="2"/>
                  </a:cubicBezTo>
                  <a:cubicBezTo>
                    <a:pt x="252" y="1"/>
                    <a:pt x="246" y="1"/>
                    <a:pt x="240"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42"/>
            <p:cNvSpPr/>
            <p:nvPr/>
          </p:nvSpPr>
          <p:spPr>
            <a:xfrm>
              <a:off x="4600900" y="1476175"/>
              <a:ext cx="181450" cy="44650"/>
            </a:xfrm>
            <a:custGeom>
              <a:avLst/>
              <a:gdLst/>
              <a:ahLst/>
              <a:cxnLst/>
              <a:rect l="l" t="t" r="r" b="b"/>
              <a:pathLst>
                <a:path w="7258" h="1786" extrusionOk="0">
                  <a:moveTo>
                    <a:pt x="304" y="1"/>
                  </a:moveTo>
                  <a:cubicBezTo>
                    <a:pt x="279" y="1"/>
                    <a:pt x="254" y="1"/>
                    <a:pt x="229" y="2"/>
                  </a:cubicBezTo>
                  <a:cubicBezTo>
                    <a:pt x="98" y="12"/>
                    <a:pt x="0" y="126"/>
                    <a:pt x="10" y="257"/>
                  </a:cubicBezTo>
                  <a:cubicBezTo>
                    <a:pt x="19" y="382"/>
                    <a:pt x="123" y="477"/>
                    <a:pt x="247" y="477"/>
                  </a:cubicBezTo>
                  <a:cubicBezTo>
                    <a:pt x="252" y="477"/>
                    <a:pt x="258" y="477"/>
                    <a:pt x="264" y="477"/>
                  </a:cubicBezTo>
                  <a:cubicBezTo>
                    <a:pt x="277" y="477"/>
                    <a:pt x="291" y="475"/>
                    <a:pt x="303" y="475"/>
                  </a:cubicBezTo>
                  <a:cubicBezTo>
                    <a:pt x="377" y="478"/>
                    <a:pt x="451" y="484"/>
                    <a:pt x="525" y="493"/>
                  </a:cubicBezTo>
                  <a:lnTo>
                    <a:pt x="516" y="492"/>
                  </a:lnTo>
                  <a:lnTo>
                    <a:pt x="516" y="492"/>
                  </a:lnTo>
                  <a:cubicBezTo>
                    <a:pt x="640" y="509"/>
                    <a:pt x="758" y="536"/>
                    <a:pt x="879" y="558"/>
                  </a:cubicBezTo>
                  <a:cubicBezTo>
                    <a:pt x="1093" y="598"/>
                    <a:pt x="1309" y="625"/>
                    <a:pt x="1524" y="662"/>
                  </a:cubicBezTo>
                  <a:cubicBezTo>
                    <a:pt x="1976" y="744"/>
                    <a:pt x="2425" y="828"/>
                    <a:pt x="2873" y="928"/>
                  </a:cubicBezTo>
                  <a:cubicBezTo>
                    <a:pt x="3333" y="1032"/>
                    <a:pt x="3801" y="1102"/>
                    <a:pt x="4263" y="1207"/>
                  </a:cubicBezTo>
                  <a:cubicBezTo>
                    <a:pt x="4499" y="1260"/>
                    <a:pt x="4735" y="1321"/>
                    <a:pt x="4971" y="1376"/>
                  </a:cubicBezTo>
                  <a:cubicBezTo>
                    <a:pt x="5212" y="1431"/>
                    <a:pt x="5450" y="1480"/>
                    <a:pt x="5692" y="1527"/>
                  </a:cubicBezTo>
                  <a:cubicBezTo>
                    <a:pt x="6116" y="1613"/>
                    <a:pt x="6539" y="1696"/>
                    <a:pt x="6962" y="1782"/>
                  </a:cubicBezTo>
                  <a:cubicBezTo>
                    <a:pt x="6970" y="1783"/>
                    <a:pt x="6977" y="1784"/>
                    <a:pt x="6986" y="1785"/>
                  </a:cubicBezTo>
                  <a:cubicBezTo>
                    <a:pt x="6992" y="1785"/>
                    <a:pt x="6999" y="1786"/>
                    <a:pt x="7006" y="1786"/>
                  </a:cubicBezTo>
                  <a:cubicBezTo>
                    <a:pt x="7122" y="1786"/>
                    <a:pt x="7223" y="1700"/>
                    <a:pt x="7240" y="1583"/>
                  </a:cubicBezTo>
                  <a:cubicBezTo>
                    <a:pt x="7258" y="1459"/>
                    <a:pt x="7178" y="1342"/>
                    <a:pt x="7055" y="1316"/>
                  </a:cubicBezTo>
                  <a:lnTo>
                    <a:pt x="7056" y="1316"/>
                  </a:lnTo>
                  <a:cubicBezTo>
                    <a:pt x="6320" y="1168"/>
                    <a:pt x="5581" y="1036"/>
                    <a:pt x="4853" y="860"/>
                  </a:cubicBezTo>
                  <a:cubicBezTo>
                    <a:pt x="4625" y="806"/>
                    <a:pt x="4398" y="749"/>
                    <a:pt x="4169" y="701"/>
                  </a:cubicBezTo>
                  <a:cubicBezTo>
                    <a:pt x="3938" y="654"/>
                    <a:pt x="3709" y="615"/>
                    <a:pt x="3479" y="570"/>
                  </a:cubicBezTo>
                  <a:cubicBezTo>
                    <a:pt x="3021" y="482"/>
                    <a:pt x="2564" y="374"/>
                    <a:pt x="2103" y="285"/>
                  </a:cubicBezTo>
                  <a:cubicBezTo>
                    <a:pt x="1875" y="243"/>
                    <a:pt x="1646" y="202"/>
                    <a:pt x="1417" y="164"/>
                  </a:cubicBezTo>
                  <a:cubicBezTo>
                    <a:pt x="1222" y="131"/>
                    <a:pt x="1023" y="107"/>
                    <a:pt x="828" y="66"/>
                  </a:cubicBezTo>
                  <a:cubicBezTo>
                    <a:pt x="719" y="44"/>
                    <a:pt x="610" y="26"/>
                    <a:pt x="500" y="14"/>
                  </a:cubicBezTo>
                  <a:cubicBezTo>
                    <a:pt x="435" y="5"/>
                    <a:pt x="369" y="1"/>
                    <a:pt x="304" y="1"/>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42"/>
            <p:cNvSpPr/>
            <p:nvPr/>
          </p:nvSpPr>
          <p:spPr>
            <a:xfrm>
              <a:off x="4145475" y="1574325"/>
              <a:ext cx="139150" cy="72100"/>
            </a:xfrm>
            <a:custGeom>
              <a:avLst/>
              <a:gdLst/>
              <a:ahLst/>
              <a:cxnLst/>
              <a:rect l="l" t="t" r="r" b="b"/>
              <a:pathLst>
                <a:path w="5566" h="2884" extrusionOk="0">
                  <a:moveTo>
                    <a:pt x="2844" y="854"/>
                  </a:moveTo>
                  <a:cubicBezTo>
                    <a:pt x="2904" y="914"/>
                    <a:pt x="2962" y="975"/>
                    <a:pt x="3024" y="1031"/>
                  </a:cubicBezTo>
                  <a:cubicBezTo>
                    <a:pt x="3207" y="1199"/>
                    <a:pt x="3393" y="1368"/>
                    <a:pt x="3582" y="1530"/>
                  </a:cubicBezTo>
                  <a:cubicBezTo>
                    <a:pt x="3788" y="1707"/>
                    <a:pt x="4016" y="1857"/>
                    <a:pt x="4235" y="2020"/>
                  </a:cubicBezTo>
                  <a:cubicBezTo>
                    <a:pt x="4399" y="2142"/>
                    <a:pt x="4558" y="2270"/>
                    <a:pt x="4726" y="2386"/>
                  </a:cubicBezTo>
                  <a:cubicBezTo>
                    <a:pt x="4704" y="2381"/>
                    <a:pt x="4679" y="2377"/>
                    <a:pt x="4656" y="2370"/>
                  </a:cubicBezTo>
                  <a:cubicBezTo>
                    <a:pt x="4561" y="2341"/>
                    <a:pt x="4467" y="2305"/>
                    <a:pt x="4375" y="2265"/>
                  </a:cubicBezTo>
                  <a:cubicBezTo>
                    <a:pt x="4190" y="2176"/>
                    <a:pt x="4011" y="2080"/>
                    <a:pt x="3835" y="1974"/>
                  </a:cubicBezTo>
                  <a:cubicBezTo>
                    <a:pt x="3707" y="1890"/>
                    <a:pt x="3581" y="1800"/>
                    <a:pt x="3460" y="1704"/>
                  </a:cubicBezTo>
                  <a:cubicBezTo>
                    <a:pt x="3291" y="1557"/>
                    <a:pt x="3128" y="1404"/>
                    <a:pt x="2961" y="1256"/>
                  </a:cubicBezTo>
                  <a:cubicBezTo>
                    <a:pt x="2812" y="1123"/>
                    <a:pt x="2659" y="998"/>
                    <a:pt x="2511" y="866"/>
                  </a:cubicBezTo>
                  <a:cubicBezTo>
                    <a:pt x="2622" y="861"/>
                    <a:pt x="2734" y="858"/>
                    <a:pt x="2844" y="854"/>
                  </a:cubicBezTo>
                  <a:close/>
                  <a:moveTo>
                    <a:pt x="4545" y="0"/>
                  </a:moveTo>
                  <a:cubicBezTo>
                    <a:pt x="4515" y="0"/>
                    <a:pt x="4485" y="3"/>
                    <a:pt x="4455" y="8"/>
                  </a:cubicBezTo>
                  <a:cubicBezTo>
                    <a:pt x="4347" y="21"/>
                    <a:pt x="4239" y="41"/>
                    <a:pt x="4130" y="47"/>
                  </a:cubicBezTo>
                  <a:cubicBezTo>
                    <a:pt x="3774" y="71"/>
                    <a:pt x="3418" y="120"/>
                    <a:pt x="3061" y="143"/>
                  </a:cubicBezTo>
                  <a:cubicBezTo>
                    <a:pt x="3041" y="144"/>
                    <a:pt x="3020" y="144"/>
                    <a:pt x="3000" y="144"/>
                  </a:cubicBezTo>
                  <a:cubicBezTo>
                    <a:pt x="2931" y="144"/>
                    <a:pt x="2862" y="141"/>
                    <a:pt x="2794" y="140"/>
                  </a:cubicBezTo>
                  <a:cubicBezTo>
                    <a:pt x="2792" y="138"/>
                    <a:pt x="2789" y="136"/>
                    <a:pt x="2787" y="135"/>
                  </a:cubicBezTo>
                  <a:cubicBezTo>
                    <a:pt x="2742" y="93"/>
                    <a:pt x="2684" y="72"/>
                    <a:pt x="2627" y="72"/>
                  </a:cubicBezTo>
                  <a:cubicBezTo>
                    <a:pt x="2569" y="72"/>
                    <a:pt x="2510" y="94"/>
                    <a:pt x="2464" y="137"/>
                  </a:cubicBezTo>
                  <a:cubicBezTo>
                    <a:pt x="2460" y="137"/>
                    <a:pt x="2456" y="137"/>
                    <a:pt x="2452" y="137"/>
                  </a:cubicBezTo>
                  <a:cubicBezTo>
                    <a:pt x="2444" y="137"/>
                    <a:pt x="2436" y="137"/>
                    <a:pt x="2427" y="137"/>
                  </a:cubicBezTo>
                  <a:cubicBezTo>
                    <a:pt x="2327" y="132"/>
                    <a:pt x="2223" y="121"/>
                    <a:pt x="2120" y="121"/>
                  </a:cubicBezTo>
                  <a:cubicBezTo>
                    <a:pt x="2084" y="121"/>
                    <a:pt x="2049" y="122"/>
                    <a:pt x="2013" y="126"/>
                  </a:cubicBezTo>
                  <a:cubicBezTo>
                    <a:pt x="1904" y="135"/>
                    <a:pt x="1797" y="159"/>
                    <a:pt x="1688" y="180"/>
                  </a:cubicBezTo>
                  <a:cubicBezTo>
                    <a:pt x="1661" y="172"/>
                    <a:pt x="1633" y="167"/>
                    <a:pt x="1605" y="167"/>
                  </a:cubicBezTo>
                  <a:cubicBezTo>
                    <a:pt x="1578" y="167"/>
                    <a:pt x="1551" y="172"/>
                    <a:pt x="1526" y="184"/>
                  </a:cubicBezTo>
                  <a:cubicBezTo>
                    <a:pt x="1512" y="191"/>
                    <a:pt x="1499" y="199"/>
                    <a:pt x="1487" y="209"/>
                  </a:cubicBezTo>
                  <a:cubicBezTo>
                    <a:pt x="1480" y="210"/>
                    <a:pt x="1474" y="211"/>
                    <a:pt x="1468" y="212"/>
                  </a:cubicBezTo>
                  <a:cubicBezTo>
                    <a:pt x="1422" y="214"/>
                    <a:pt x="1376" y="215"/>
                    <a:pt x="1330" y="215"/>
                  </a:cubicBezTo>
                  <a:cubicBezTo>
                    <a:pt x="1314" y="215"/>
                    <a:pt x="1297" y="215"/>
                    <a:pt x="1280" y="214"/>
                  </a:cubicBezTo>
                  <a:cubicBezTo>
                    <a:pt x="1107" y="197"/>
                    <a:pt x="938" y="169"/>
                    <a:pt x="767" y="149"/>
                  </a:cubicBezTo>
                  <a:cubicBezTo>
                    <a:pt x="686" y="139"/>
                    <a:pt x="603" y="129"/>
                    <a:pt x="523" y="118"/>
                  </a:cubicBezTo>
                  <a:cubicBezTo>
                    <a:pt x="455" y="107"/>
                    <a:pt x="382" y="91"/>
                    <a:pt x="311" y="91"/>
                  </a:cubicBezTo>
                  <a:cubicBezTo>
                    <a:pt x="280" y="91"/>
                    <a:pt x="250" y="94"/>
                    <a:pt x="221" y="101"/>
                  </a:cubicBezTo>
                  <a:cubicBezTo>
                    <a:pt x="98" y="133"/>
                    <a:pt x="0" y="251"/>
                    <a:pt x="17" y="381"/>
                  </a:cubicBezTo>
                  <a:cubicBezTo>
                    <a:pt x="32" y="496"/>
                    <a:pt x="126" y="586"/>
                    <a:pt x="242" y="595"/>
                  </a:cubicBezTo>
                  <a:lnTo>
                    <a:pt x="253" y="595"/>
                  </a:lnTo>
                  <a:cubicBezTo>
                    <a:pt x="257" y="596"/>
                    <a:pt x="261" y="596"/>
                    <a:pt x="265" y="596"/>
                  </a:cubicBezTo>
                  <a:cubicBezTo>
                    <a:pt x="298" y="596"/>
                    <a:pt x="330" y="587"/>
                    <a:pt x="359" y="573"/>
                  </a:cubicBezTo>
                  <a:lnTo>
                    <a:pt x="575" y="601"/>
                  </a:lnTo>
                  <a:cubicBezTo>
                    <a:pt x="582" y="651"/>
                    <a:pt x="605" y="699"/>
                    <a:pt x="640" y="736"/>
                  </a:cubicBezTo>
                  <a:cubicBezTo>
                    <a:pt x="660" y="756"/>
                    <a:pt x="681" y="775"/>
                    <a:pt x="703" y="794"/>
                  </a:cubicBezTo>
                  <a:cubicBezTo>
                    <a:pt x="760" y="836"/>
                    <a:pt x="830" y="851"/>
                    <a:pt x="901" y="858"/>
                  </a:cubicBezTo>
                  <a:cubicBezTo>
                    <a:pt x="943" y="861"/>
                    <a:pt x="985" y="864"/>
                    <a:pt x="1026" y="866"/>
                  </a:cubicBezTo>
                  <a:cubicBezTo>
                    <a:pt x="1091" y="871"/>
                    <a:pt x="1155" y="872"/>
                    <a:pt x="1219" y="872"/>
                  </a:cubicBezTo>
                  <a:cubicBezTo>
                    <a:pt x="1263" y="872"/>
                    <a:pt x="1307" y="871"/>
                    <a:pt x="1351" y="871"/>
                  </a:cubicBezTo>
                  <a:cubicBezTo>
                    <a:pt x="1464" y="871"/>
                    <a:pt x="1577" y="874"/>
                    <a:pt x="1692" y="876"/>
                  </a:cubicBezTo>
                  <a:cubicBezTo>
                    <a:pt x="1733" y="876"/>
                    <a:pt x="1772" y="876"/>
                    <a:pt x="1812" y="874"/>
                  </a:cubicBezTo>
                  <a:cubicBezTo>
                    <a:pt x="2003" y="1048"/>
                    <a:pt x="2192" y="1225"/>
                    <a:pt x="2389" y="1390"/>
                  </a:cubicBezTo>
                  <a:cubicBezTo>
                    <a:pt x="2545" y="1520"/>
                    <a:pt x="2696" y="1652"/>
                    <a:pt x="2844" y="1787"/>
                  </a:cubicBezTo>
                  <a:cubicBezTo>
                    <a:pt x="2980" y="1912"/>
                    <a:pt x="3115" y="2036"/>
                    <a:pt x="3258" y="2150"/>
                  </a:cubicBezTo>
                  <a:cubicBezTo>
                    <a:pt x="3399" y="2260"/>
                    <a:pt x="3547" y="2361"/>
                    <a:pt x="3702" y="2448"/>
                  </a:cubicBezTo>
                  <a:cubicBezTo>
                    <a:pt x="3859" y="2542"/>
                    <a:pt x="4022" y="2627"/>
                    <a:pt x="4190" y="2702"/>
                  </a:cubicBezTo>
                  <a:cubicBezTo>
                    <a:pt x="4332" y="2764"/>
                    <a:pt x="4478" y="2819"/>
                    <a:pt x="4629" y="2853"/>
                  </a:cubicBezTo>
                  <a:cubicBezTo>
                    <a:pt x="4670" y="2862"/>
                    <a:pt x="4712" y="2871"/>
                    <a:pt x="4754" y="2876"/>
                  </a:cubicBezTo>
                  <a:cubicBezTo>
                    <a:pt x="4760" y="2876"/>
                    <a:pt x="4765" y="2877"/>
                    <a:pt x="4769" y="2877"/>
                  </a:cubicBezTo>
                  <a:cubicBezTo>
                    <a:pt x="4804" y="2879"/>
                    <a:pt x="4839" y="2879"/>
                    <a:pt x="4875" y="2880"/>
                  </a:cubicBezTo>
                  <a:lnTo>
                    <a:pt x="4866" y="2880"/>
                  </a:lnTo>
                  <a:cubicBezTo>
                    <a:pt x="4900" y="2882"/>
                    <a:pt x="4932" y="2884"/>
                    <a:pt x="4966" y="2884"/>
                  </a:cubicBezTo>
                  <a:cubicBezTo>
                    <a:pt x="4973" y="2884"/>
                    <a:pt x="4981" y="2884"/>
                    <a:pt x="4989" y="2883"/>
                  </a:cubicBezTo>
                  <a:cubicBezTo>
                    <a:pt x="5107" y="2879"/>
                    <a:pt x="5200" y="2784"/>
                    <a:pt x="5213" y="2669"/>
                  </a:cubicBezTo>
                  <a:cubicBezTo>
                    <a:pt x="5241" y="2682"/>
                    <a:pt x="5271" y="2690"/>
                    <a:pt x="5300" y="2693"/>
                  </a:cubicBezTo>
                  <a:cubicBezTo>
                    <a:pt x="5311" y="2694"/>
                    <a:pt x="5321" y="2694"/>
                    <a:pt x="5331" y="2694"/>
                  </a:cubicBezTo>
                  <a:cubicBezTo>
                    <a:pt x="5460" y="2686"/>
                    <a:pt x="5565" y="2582"/>
                    <a:pt x="5561" y="2450"/>
                  </a:cubicBezTo>
                  <a:cubicBezTo>
                    <a:pt x="5558" y="2345"/>
                    <a:pt x="5486" y="2253"/>
                    <a:pt x="5384" y="2226"/>
                  </a:cubicBezTo>
                  <a:lnTo>
                    <a:pt x="5376" y="2222"/>
                  </a:lnTo>
                  <a:lnTo>
                    <a:pt x="5374" y="2220"/>
                  </a:lnTo>
                  <a:cubicBezTo>
                    <a:pt x="5281" y="2177"/>
                    <a:pt x="5190" y="2127"/>
                    <a:pt x="5103" y="2074"/>
                  </a:cubicBezTo>
                  <a:lnTo>
                    <a:pt x="5103" y="2074"/>
                  </a:lnTo>
                  <a:cubicBezTo>
                    <a:pt x="5111" y="2080"/>
                    <a:pt x="5121" y="2085"/>
                    <a:pt x="5129" y="2091"/>
                  </a:cubicBezTo>
                  <a:cubicBezTo>
                    <a:pt x="5103" y="2075"/>
                    <a:pt x="5079" y="2059"/>
                    <a:pt x="5053" y="2043"/>
                  </a:cubicBezTo>
                  <a:cubicBezTo>
                    <a:pt x="4862" y="1923"/>
                    <a:pt x="4692" y="1771"/>
                    <a:pt x="4510" y="1635"/>
                  </a:cubicBezTo>
                  <a:cubicBezTo>
                    <a:pt x="4325" y="1496"/>
                    <a:pt x="4130" y="1363"/>
                    <a:pt x="3948" y="1218"/>
                  </a:cubicBezTo>
                  <a:cubicBezTo>
                    <a:pt x="3804" y="1095"/>
                    <a:pt x="3663" y="967"/>
                    <a:pt x="3521" y="839"/>
                  </a:cubicBezTo>
                  <a:cubicBezTo>
                    <a:pt x="3598" y="837"/>
                    <a:pt x="3675" y="837"/>
                    <a:pt x="3751" y="833"/>
                  </a:cubicBezTo>
                  <a:cubicBezTo>
                    <a:pt x="3973" y="818"/>
                    <a:pt x="4192" y="800"/>
                    <a:pt x="4413" y="789"/>
                  </a:cubicBezTo>
                  <a:cubicBezTo>
                    <a:pt x="4531" y="781"/>
                    <a:pt x="4645" y="757"/>
                    <a:pt x="4762" y="742"/>
                  </a:cubicBezTo>
                  <a:cubicBezTo>
                    <a:pt x="4810" y="737"/>
                    <a:pt x="4859" y="735"/>
                    <a:pt x="4907" y="728"/>
                  </a:cubicBezTo>
                  <a:cubicBezTo>
                    <a:pt x="5036" y="712"/>
                    <a:pt x="5126" y="594"/>
                    <a:pt x="5111" y="467"/>
                  </a:cubicBezTo>
                  <a:cubicBezTo>
                    <a:pt x="5097" y="346"/>
                    <a:pt x="4996" y="257"/>
                    <a:pt x="4878" y="257"/>
                  </a:cubicBezTo>
                  <a:cubicBezTo>
                    <a:pt x="4869" y="257"/>
                    <a:pt x="4861" y="258"/>
                    <a:pt x="4853" y="259"/>
                  </a:cubicBezTo>
                  <a:cubicBezTo>
                    <a:pt x="4839" y="260"/>
                    <a:pt x="4825" y="262"/>
                    <a:pt x="4811" y="263"/>
                  </a:cubicBezTo>
                  <a:cubicBezTo>
                    <a:pt x="4821" y="164"/>
                    <a:pt x="4768" y="57"/>
                    <a:pt x="4671" y="21"/>
                  </a:cubicBezTo>
                  <a:cubicBezTo>
                    <a:pt x="4629" y="6"/>
                    <a:pt x="4587" y="0"/>
                    <a:pt x="4545" y="0"/>
                  </a:cubicBezTo>
                  <a:close/>
                </a:path>
              </a:pathLst>
            </a:custGeom>
            <a:solidFill>
              <a:srgbClr val="346B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42"/>
            <p:cNvSpPr/>
            <p:nvPr/>
          </p:nvSpPr>
          <p:spPr>
            <a:xfrm>
              <a:off x="3946575" y="1490425"/>
              <a:ext cx="25625" cy="42100"/>
            </a:xfrm>
            <a:custGeom>
              <a:avLst/>
              <a:gdLst/>
              <a:ahLst/>
              <a:cxnLst/>
              <a:rect l="l" t="t" r="r" b="b"/>
              <a:pathLst>
                <a:path w="1025" h="1684" extrusionOk="0">
                  <a:moveTo>
                    <a:pt x="903" y="970"/>
                  </a:moveTo>
                  <a:cubicBezTo>
                    <a:pt x="900" y="976"/>
                    <a:pt x="897" y="982"/>
                    <a:pt x="894" y="988"/>
                  </a:cubicBezTo>
                  <a:lnTo>
                    <a:pt x="894" y="988"/>
                  </a:lnTo>
                  <a:cubicBezTo>
                    <a:pt x="897" y="982"/>
                    <a:pt x="900" y="976"/>
                    <a:pt x="903" y="970"/>
                  </a:cubicBezTo>
                  <a:close/>
                  <a:moveTo>
                    <a:pt x="935" y="0"/>
                  </a:moveTo>
                  <a:cubicBezTo>
                    <a:pt x="916" y="30"/>
                    <a:pt x="898" y="59"/>
                    <a:pt x="879" y="88"/>
                  </a:cubicBezTo>
                  <a:cubicBezTo>
                    <a:pt x="822" y="169"/>
                    <a:pt x="766" y="252"/>
                    <a:pt x="707" y="332"/>
                  </a:cubicBezTo>
                  <a:cubicBezTo>
                    <a:pt x="668" y="385"/>
                    <a:pt x="615" y="426"/>
                    <a:pt x="553" y="450"/>
                  </a:cubicBezTo>
                  <a:cubicBezTo>
                    <a:pt x="550" y="488"/>
                    <a:pt x="549" y="525"/>
                    <a:pt x="548" y="562"/>
                  </a:cubicBezTo>
                  <a:cubicBezTo>
                    <a:pt x="548" y="571"/>
                    <a:pt x="545" y="580"/>
                    <a:pt x="544" y="590"/>
                  </a:cubicBezTo>
                  <a:cubicBezTo>
                    <a:pt x="541" y="602"/>
                    <a:pt x="538" y="615"/>
                    <a:pt x="535" y="628"/>
                  </a:cubicBezTo>
                  <a:cubicBezTo>
                    <a:pt x="517" y="678"/>
                    <a:pt x="493" y="730"/>
                    <a:pt x="470" y="780"/>
                  </a:cubicBezTo>
                  <a:cubicBezTo>
                    <a:pt x="474" y="770"/>
                    <a:pt x="480" y="760"/>
                    <a:pt x="483" y="751"/>
                  </a:cubicBezTo>
                  <a:lnTo>
                    <a:pt x="483" y="751"/>
                  </a:lnTo>
                  <a:cubicBezTo>
                    <a:pt x="468" y="784"/>
                    <a:pt x="452" y="817"/>
                    <a:pt x="436" y="850"/>
                  </a:cubicBezTo>
                  <a:cubicBezTo>
                    <a:pt x="411" y="906"/>
                    <a:pt x="382" y="960"/>
                    <a:pt x="350" y="1013"/>
                  </a:cubicBezTo>
                  <a:cubicBezTo>
                    <a:pt x="313" y="1068"/>
                    <a:pt x="273" y="1118"/>
                    <a:pt x="233" y="1168"/>
                  </a:cubicBezTo>
                  <a:cubicBezTo>
                    <a:pt x="219" y="1185"/>
                    <a:pt x="204" y="1201"/>
                    <a:pt x="187" y="1216"/>
                  </a:cubicBezTo>
                  <a:lnTo>
                    <a:pt x="165" y="1234"/>
                  </a:lnTo>
                  <a:cubicBezTo>
                    <a:pt x="161" y="1238"/>
                    <a:pt x="156" y="1241"/>
                    <a:pt x="149" y="1243"/>
                  </a:cubicBezTo>
                  <a:cubicBezTo>
                    <a:pt x="35" y="1307"/>
                    <a:pt x="0" y="1458"/>
                    <a:pt x="65" y="1568"/>
                  </a:cubicBezTo>
                  <a:cubicBezTo>
                    <a:pt x="103" y="1633"/>
                    <a:pt x="170" y="1675"/>
                    <a:pt x="245" y="1682"/>
                  </a:cubicBezTo>
                  <a:cubicBezTo>
                    <a:pt x="254" y="1683"/>
                    <a:pt x="262" y="1684"/>
                    <a:pt x="270" y="1684"/>
                  </a:cubicBezTo>
                  <a:cubicBezTo>
                    <a:pt x="312" y="1684"/>
                    <a:pt x="353" y="1673"/>
                    <a:pt x="389" y="1652"/>
                  </a:cubicBezTo>
                  <a:cubicBezTo>
                    <a:pt x="537" y="1567"/>
                    <a:pt x="644" y="1422"/>
                    <a:pt x="739" y="1283"/>
                  </a:cubicBezTo>
                  <a:cubicBezTo>
                    <a:pt x="802" y="1190"/>
                    <a:pt x="847" y="1089"/>
                    <a:pt x="894" y="988"/>
                  </a:cubicBezTo>
                  <a:lnTo>
                    <a:pt x="894" y="988"/>
                  </a:lnTo>
                  <a:cubicBezTo>
                    <a:pt x="893" y="992"/>
                    <a:pt x="891" y="995"/>
                    <a:pt x="889" y="998"/>
                  </a:cubicBezTo>
                  <a:cubicBezTo>
                    <a:pt x="928" y="913"/>
                    <a:pt x="970" y="825"/>
                    <a:pt x="995" y="733"/>
                  </a:cubicBezTo>
                  <a:cubicBezTo>
                    <a:pt x="1006" y="696"/>
                    <a:pt x="1013" y="657"/>
                    <a:pt x="1017" y="618"/>
                  </a:cubicBezTo>
                  <a:cubicBezTo>
                    <a:pt x="1023" y="580"/>
                    <a:pt x="1020" y="542"/>
                    <a:pt x="1021" y="503"/>
                  </a:cubicBezTo>
                  <a:lnTo>
                    <a:pt x="1021" y="503"/>
                  </a:lnTo>
                  <a:cubicBezTo>
                    <a:pt x="1021" y="510"/>
                    <a:pt x="1020" y="516"/>
                    <a:pt x="1019" y="522"/>
                  </a:cubicBezTo>
                  <a:cubicBezTo>
                    <a:pt x="1020" y="515"/>
                    <a:pt x="1020" y="509"/>
                    <a:pt x="1021" y="502"/>
                  </a:cubicBezTo>
                  <a:lnTo>
                    <a:pt x="1021" y="502"/>
                  </a:lnTo>
                  <a:cubicBezTo>
                    <a:pt x="1021" y="503"/>
                    <a:pt x="1021" y="503"/>
                    <a:pt x="1021" y="503"/>
                  </a:cubicBezTo>
                  <a:lnTo>
                    <a:pt x="1021" y="503"/>
                  </a:lnTo>
                  <a:cubicBezTo>
                    <a:pt x="1021" y="502"/>
                    <a:pt x="1021" y="501"/>
                    <a:pt x="1021" y="500"/>
                  </a:cubicBezTo>
                  <a:lnTo>
                    <a:pt x="1021" y="500"/>
                  </a:lnTo>
                  <a:cubicBezTo>
                    <a:pt x="1021" y="501"/>
                    <a:pt x="1021" y="501"/>
                    <a:pt x="1021" y="502"/>
                  </a:cubicBezTo>
                  <a:lnTo>
                    <a:pt x="1021" y="502"/>
                  </a:lnTo>
                  <a:cubicBezTo>
                    <a:pt x="1021" y="499"/>
                    <a:pt x="1021" y="496"/>
                    <a:pt x="1021" y="492"/>
                  </a:cubicBezTo>
                  <a:lnTo>
                    <a:pt x="1021" y="492"/>
                  </a:lnTo>
                  <a:cubicBezTo>
                    <a:pt x="1021" y="495"/>
                    <a:pt x="1021" y="497"/>
                    <a:pt x="1021" y="500"/>
                  </a:cubicBezTo>
                  <a:lnTo>
                    <a:pt x="1021" y="500"/>
                  </a:lnTo>
                  <a:cubicBezTo>
                    <a:pt x="1025" y="453"/>
                    <a:pt x="1025" y="406"/>
                    <a:pt x="1021" y="358"/>
                  </a:cubicBezTo>
                  <a:cubicBezTo>
                    <a:pt x="1014" y="298"/>
                    <a:pt x="999" y="241"/>
                    <a:pt x="989" y="182"/>
                  </a:cubicBezTo>
                  <a:lnTo>
                    <a:pt x="989" y="182"/>
                  </a:lnTo>
                  <a:cubicBezTo>
                    <a:pt x="990" y="192"/>
                    <a:pt x="992" y="203"/>
                    <a:pt x="993" y="213"/>
                  </a:cubicBezTo>
                  <a:cubicBezTo>
                    <a:pt x="984" y="164"/>
                    <a:pt x="972" y="117"/>
                    <a:pt x="955" y="71"/>
                  </a:cubicBezTo>
                  <a:cubicBezTo>
                    <a:pt x="951" y="56"/>
                    <a:pt x="944" y="42"/>
                    <a:pt x="938" y="28"/>
                  </a:cubicBezTo>
                  <a:cubicBezTo>
                    <a:pt x="938" y="19"/>
                    <a:pt x="937" y="10"/>
                    <a:pt x="935"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42"/>
            <p:cNvSpPr/>
            <p:nvPr/>
          </p:nvSpPr>
          <p:spPr>
            <a:xfrm>
              <a:off x="4046825" y="1522675"/>
              <a:ext cx="12500" cy="11850"/>
            </a:xfrm>
            <a:custGeom>
              <a:avLst/>
              <a:gdLst/>
              <a:ahLst/>
              <a:cxnLst/>
              <a:rect l="l" t="t" r="r" b="b"/>
              <a:pathLst>
                <a:path w="500" h="474" extrusionOk="0">
                  <a:moveTo>
                    <a:pt x="251" y="0"/>
                  </a:moveTo>
                  <a:cubicBezTo>
                    <a:pt x="131" y="0"/>
                    <a:pt x="29" y="89"/>
                    <a:pt x="14" y="211"/>
                  </a:cubicBezTo>
                  <a:cubicBezTo>
                    <a:pt x="0" y="338"/>
                    <a:pt x="94" y="460"/>
                    <a:pt x="223" y="473"/>
                  </a:cubicBezTo>
                  <a:cubicBezTo>
                    <a:pt x="232" y="474"/>
                    <a:pt x="240" y="474"/>
                    <a:pt x="249" y="474"/>
                  </a:cubicBezTo>
                  <a:cubicBezTo>
                    <a:pt x="368" y="474"/>
                    <a:pt x="471" y="385"/>
                    <a:pt x="485" y="264"/>
                  </a:cubicBezTo>
                  <a:cubicBezTo>
                    <a:pt x="500" y="137"/>
                    <a:pt x="405" y="14"/>
                    <a:pt x="276" y="2"/>
                  </a:cubicBezTo>
                  <a:cubicBezTo>
                    <a:pt x="267" y="1"/>
                    <a:pt x="259" y="0"/>
                    <a:pt x="251"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42"/>
            <p:cNvSpPr/>
            <p:nvPr/>
          </p:nvSpPr>
          <p:spPr>
            <a:xfrm>
              <a:off x="4054900" y="1506200"/>
              <a:ext cx="12500" cy="11900"/>
            </a:xfrm>
            <a:custGeom>
              <a:avLst/>
              <a:gdLst/>
              <a:ahLst/>
              <a:cxnLst/>
              <a:rect l="l" t="t" r="r" b="b"/>
              <a:pathLst>
                <a:path w="500" h="476" extrusionOk="0">
                  <a:moveTo>
                    <a:pt x="252" y="1"/>
                  </a:moveTo>
                  <a:cubicBezTo>
                    <a:pt x="132" y="1"/>
                    <a:pt x="29" y="91"/>
                    <a:pt x="14" y="211"/>
                  </a:cubicBezTo>
                  <a:cubicBezTo>
                    <a:pt x="0" y="339"/>
                    <a:pt x="94" y="461"/>
                    <a:pt x="224" y="474"/>
                  </a:cubicBezTo>
                  <a:cubicBezTo>
                    <a:pt x="232" y="475"/>
                    <a:pt x="240" y="475"/>
                    <a:pt x="248" y="475"/>
                  </a:cubicBezTo>
                  <a:cubicBezTo>
                    <a:pt x="368" y="475"/>
                    <a:pt x="471" y="386"/>
                    <a:pt x="486" y="264"/>
                  </a:cubicBezTo>
                  <a:cubicBezTo>
                    <a:pt x="500" y="137"/>
                    <a:pt x="406" y="16"/>
                    <a:pt x="277" y="2"/>
                  </a:cubicBezTo>
                  <a:cubicBezTo>
                    <a:pt x="269" y="1"/>
                    <a:pt x="260" y="1"/>
                    <a:pt x="252"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42"/>
            <p:cNvSpPr/>
            <p:nvPr/>
          </p:nvSpPr>
          <p:spPr>
            <a:xfrm>
              <a:off x="4047125" y="1403550"/>
              <a:ext cx="12500" cy="11875"/>
            </a:xfrm>
            <a:custGeom>
              <a:avLst/>
              <a:gdLst/>
              <a:ahLst/>
              <a:cxnLst/>
              <a:rect l="l" t="t" r="r" b="b"/>
              <a:pathLst>
                <a:path w="500" h="475" extrusionOk="0">
                  <a:moveTo>
                    <a:pt x="250" y="0"/>
                  </a:moveTo>
                  <a:cubicBezTo>
                    <a:pt x="132" y="0"/>
                    <a:pt x="29" y="90"/>
                    <a:pt x="14" y="211"/>
                  </a:cubicBezTo>
                  <a:cubicBezTo>
                    <a:pt x="0" y="338"/>
                    <a:pt x="94" y="460"/>
                    <a:pt x="224" y="473"/>
                  </a:cubicBezTo>
                  <a:cubicBezTo>
                    <a:pt x="232" y="474"/>
                    <a:pt x="241" y="474"/>
                    <a:pt x="249" y="474"/>
                  </a:cubicBezTo>
                  <a:cubicBezTo>
                    <a:pt x="369" y="474"/>
                    <a:pt x="471" y="385"/>
                    <a:pt x="486" y="264"/>
                  </a:cubicBezTo>
                  <a:cubicBezTo>
                    <a:pt x="499" y="136"/>
                    <a:pt x="405" y="13"/>
                    <a:pt x="276" y="2"/>
                  </a:cubicBezTo>
                  <a:cubicBezTo>
                    <a:pt x="267" y="1"/>
                    <a:pt x="259" y="0"/>
                    <a:pt x="250"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42"/>
            <p:cNvSpPr/>
            <p:nvPr/>
          </p:nvSpPr>
          <p:spPr>
            <a:xfrm>
              <a:off x="3908725" y="1428275"/>
              <a:ext cx="700" cy="400"/>
            </a:xfrm>
            <a:custGeom>
              <a:avLst/>
              <a:gdLst/>
              <a:ahLst/>
              <a:cxnLst/>
              <a:rect l="l" t="t" r="r" b="b"/>
              <a:pathLst>
                <a:path w="28" h="16" extrusionOk="0">
                  <a:moveTo>
                    <a:pt x="28" y="0"/>
                  </a:moveTo>
                  <a:cubicBezTo>
                    <a:pt x="22" y="3"/>
                    <a:pt x="15" y="7"/>
                    <a:pt x="9" y="11"/>
                  </a:cubicBezTo>
                  <a:lnTo>
                    <a:pt x="9" y="11"/>
                  </a:lnTo>
                  <a:cubicBezTo>
                    <a:pt x="15" y="7"/>
                    <a:pt x="21" y="4"/>
                    <a:pt x="28" y="0"/>
                  </a:cubicBezTo>
                  <a:close/>
                  <a:moveTo>
                    <a:pt x="9" y="11"/>
                  </a:moveTo>
                  <a:cubicBezTo>
                    <a:pt x="7" y="11"/>
                    <a:pt x="6" y="12"/>
                    <a:pt x="5" y="13"/>
                  </a:cubicBezTo>
                  <a:lnTo>
                    <a:pt x="0" y="16"/>
                  </a:lnTo>
                  <a:cubicBezTo>
                    <a:pt x="3" y="14"/>
                    <a:pt x="6" y="12"/>
                    <a:pt x="9" y="1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42"/>
            <p:cNvSpPr/>
            <p:nvPr/>
          </p:nvSpPr>
          <p:spPr>
            <a:xfrm>
              <a:off x="3976750" y="1415850"/>
              <a:ext cx="725" cy="250"/>
            </a:xfrm>
            <a:custGeom>
              <a:avLst/>
              <a:gdLst/>
              <a:ahLst/>
              <a:cxnLst/>
              <a:rect l="l" t="t" r="r" b="b"/>
              <a:pathLst>
                <a:path w="29" h="10" extrusionOk="0">
                  <a:moveTo>
                    <a:pt x="29" y="1"/>
                  </a:moveTo>
                  <a:lnTo>
                    <a:pt x="24" y="2"/>
                  </a:lnTo>
                  <a:cubicBezTo>
                    <a:pt x="24" y="2"/>
                    <a:pt x="23" y="3"/>
                    <a:pt x="22" y="3"/>
                  </a:cubicBezTo>
                  <a:lnTo>
                    <a:pt x="22" y="3"/>
                  </a:lnTo>
                  <a:lnTo>
                    <a:pt x="29" y="1"/>
                  </a:lnTo>
                  <a:close/>
                  <a:moveTo>
                    <a:pt x="22" y="3"/>
                  </a:moveTo>
                  <a:lnTo>
                    <a:pt x="0" y="9"/>
                  </a:lnTo>
                  <a:cubicBezTo>
                    <a:pt x="8" y="7"/>
                    <a:pt x="14" y="5"/>
                    <a:pt x="22" y="3"/>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42"/>
            <p:cNvSpPr/>
            <p:nvPr/>
          </p:nvSpPr>
          <p:spPr>
            <a:xfrm>
              <a:off x="4054650" y="1557325"/>
              <a:ext cx="825" cy="100"/>
            </a:xfrm>
            <a:custGeom>
              <a:avLst/>
              <a:gdLst/>
              <a:ahLst/>
              <a:cxnLst/>
              <a:rect l="l" t="t" r="r" b="b"/>
              <a:pathLst>
                <a:path w="33" h="4" extrusionOk="0">
                  <a:moveTo>
                    <a:pt x="1" y="1"/>
                  </a:moveTo>
                  <a:cubicBezTo>
                    <a:pt x="10" y="3"/>
                    <a:pt x="18" y="2"/>
                    <a:pt x="26" y="3"/>
                  </a:cubicBezTo>
                  <a:lnTo>
                    <a:pt x="26" y="3"/>
                  </a:lnTo>
                  <a:cubicBezTo>
                    <a:pt x="20" y="2"/>
                    <a:pt x="15" y="1"/>
                    <a:pt x="9" y="1"/>
                  </a:cubicBezTo>
                  <a:close/>
                  <a:moveTo>
                    <a:pt x="26" y="3"/>
                  </a:moveTo>
                  <a:cubicBezTo>
                    <a:pt x="28" y="3"/>
                    <a:pt x="30" y="3"/>
                    <a:pt x="33" y="3"/>
                  </a:cubicBezTo>
                  <a:cubicBezTo>
                    <a:pt x="30" y="3"/>
                    <a:pt x="28" y="3"/>
                    <a:pt x="26" y="3"/>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42"/>
            <p:cNvSpPr/>
            <p:nvPr/>
          </p:nvSpPr>
          <p:spPr>
            <a:xfrm>
              <a:off x="3850050" y="1377225"/>
              <a:ext cx="229350" cy="180175"/>
            </a:xfrm>
            <a:custGeom>
              <a:avLst/>
              <a:gdLst/>
              <a:ahLst/>
              <a:cxnLst/>
              <a:rect l="l" t="t" r="r" b="b"/>
              <a:pathLst>
                <a:path w="9174" h="7207" extrusionOk="0">
                  <a:moveTo>
                    <a:pt x="8776" y="1"/>
                  </a:moveTo>
                  <a:cubicBezTo>
                    <a:pt x="8760" y="1"/>
                    <a:pt x="8744" y="2"/>
                    <a:pt x="8728" y="6"/>
                  </a:cubicBezTo>
                  <a:cubicBezTo>
                    <a:pt x="8614" y="33"/>
                    <a:pt x="8499" y="53"/>
                    <a:pt x="8382" y="65"/>
                  </a:cubicBezTo>
                  <a:cubicBezTo>
                    <a:pt x="8247" y="79"/>
                    <a:pt x="8112" y="79"/>
                    <a:pt x="7977" y="94"/>
                  </a:cubicBezTo>
                  <a:cubicBezTo>
                    <a:pt x="7715" y="121"/>
                    <a:pt x="7463" y="193"/>
                    <a:pt x="7208" y="249"/>
                  </a:cubicBezTo>
                  <a:cubicBezTo>
                    <a:pt x="6932" y="309"/>
                    <a:pt x="6654" y="380"/>
                    <a:pt x="6378" y="445"/>
                  </a:cubicBezTo>
                  <a:cubicBezTo>
                    <a:pt x="6236" y="477"/>
                    <a:pt x="6093" y="510"/>
                    <a:pt x="5950" y="547"/>
                  </a:cubicBezTo>
                  <a:cubicBezTo>
                    <a:pt x="5828" y="578"/>
                    <a:pt x="5710" y="626"/>
                    <a:pt x="5594" y="673"/>
                  </a:cubicBezTo>
                  <a:cubicBezTo>
                    <a:pt x="5603" y="669"/>
                    <a:pt x="5613" y="665"/>
                    <a:pt x="5622" y="662"/>
                  </a:cubicBezTo>
                  <a:lnTo>
                    <a:pt x="5622" y="662"/>
                  </a:lnTo>
                  <a:cubicBezTo>
                    <a:pt x="5364" y="766"/>
                    <a:pt x="5097" y="834"/>
                    <a:pt x="4832" y="918"/>
                  </a:cubicBezTo>
                  <a:cubicBezTo>
                    <a:pt x="4670" y="968"/>
                    <a:pt x="4515" y="1034"/>
                    <a:pt x="4355" y="1091"/>
                  </a:cubicBezTo>
                  <a:cubicBezTo>
                    <a:pt x="4222" y="1139"/>
                    <a:pt x="4086" y="1184"/>
                    <a:pt x="3957" y="1244"/>
                  </a:cubicBezTo>
                  <a:cubicBezTo>
                    <a:pt x="3810" y="1311"/>
                    <a:pt x="3661" y="1383"/>
                    <a:pt x="3512" y="1449"/>
                  </a:cubicBezTo>
                  <a:cubicBezTo>
                    <a:pt x="3385" y="1504"/>
                    <a:pt x="3260" y="1558"/>
                    <a:pt x="3138" y="1621"/>
                  </a:cubicBezTo>
                  <a:cubicBezTo>
                    <a:pt x="2870" y="1756"/>
                    <a:pt x="2611" y="1905"/>
                    <a:pt x="2350" y="2056"/>
                  </a:cubicBezTo>
                  <a:cubicBezTo>
                    <a:pt x="2245" y="2115"/>
                    <a:pt x="2139" y="2176"/>
                    <a:pt x="2037" y="2239"/>
                  </a:cubicBezTo>
                  <a:cubicBezTo>
                    <a:pt x="1938" y="2302"/>
                    <a:pt x="1838" y="2361"/>
                    <a:pt x="1738" y="2420"/>
                  </a:cubicBezTo>
                  <a:cubicBezTo>
                    <a:pt x="1747" y="2415"/>
                    <a:pt x="1755" y="2409"/>
                    <a:pt x="1763" y="2404"/>
                  </a:cubicBezTo>
                  <a:lnTo>
                    <a:pt x="1763" y="2404"/>
                  </a:lnTo>
                  <a:cubicBezTo>
                    <a:pt x="1626" y="2482"/>
                    <a:pt x="1485" y="2556"/>
                    <a:pt x="1352" y="2642"/>
                  </a:cubicBezTo>
                  <a:cubicBezTo>
                    <a:pt x="1233" y="2718"/>
                    <a:pt x="1114" y="2796"/>
                    <a:pt x="1000" y="2879"/>
                  </a:cubicBezTo>
                  <a:cubicBezTo>
                    <a:pt x="878" y="2966"/>
                    <a:pt x="756" y="3049"/>
                    <a:pt x="635" y="3135"/>
                  </a:cubicBezTo>
                  <a:cubicBezTo>
                    <a:pt x="588" y="3169"/>
                    <a:pt x="539" y="3199"/>
                    <a:pt x="492" y="3233"/>
                  </a:cubicBezTo>
                  <a:cubicBezTo>
                    <a:pt x="476" y="3230"/>
                    <a:pt x="460" y="3228"/>
                    <a:pt x="444" y="3228"/>
                  </a:cubicBezTo>
                  <a:cubicBezTo>
                    <a:pt x="358" y="3228"/>
                    <a:pt x="276" y="3273"/>
                    <a:pt x="235" y="3355"/>
                  </a:cubicBezTo>
                  <a:cubicBezTo>
                    <a:pt x="227" y="3370"/>
                    <a:pt x="233" y="3387"/>
                    <a:pt x="228" y="3403"/>
                  </a:cubicBezTo>
                  <a:cubicBezTo>
                    <a:pt x="179" y="3427"/>
                    <a:pt x="133" y="3459"/>
                    <a:pt x="92" y="3497"/>
                  </a:cubicBezTo>
                  <a:cubicBezTo>
                    <a:pt x="0" y="3589"/>
                    <a:pt x="21" y="3750"/>
                    <a:pt x="114" y="3833"/>
                  </a:cubicBezTo>
                  <a:cubicBezTo>
                    <a:pt x="145" y="3857"/>
                    <a:pt x="181" y="3874"/>
                    <a:pt x="221" y="3879"/>
                  </a:cubicBezTo>
                  <a:cubicBezTo>
                    <a:pt x="230" y="3899"/>
                    <a:pt x="244" y="3917"/>
                    <a:pt x="260" y="3932"/>
                  </a:cubicBezTo>
                  <a:cubicBezTo>
                    <a:pt x="304" y="3971"/>
                    <a:pt x="359" y="3991"/>
                    <a:pt x="413" y="3991"/>
                  </a:cubicBezTo>
                  <a:cubicBezTo>
                    <a:pt x="469" y="3991"/>
                    <a:pt x="525" y="3970"/>
                    <a:pt x="569" y="3930"/>
                  </a:cubicBezTo>
                  <a:cubicBezTo>
                    <a:pt x="574" y="3937"/>
                    <a:pt x="578" y="3945"/>
                    <a:pt x="583" y="3951"/>
                  </a:cubicBezTo>
                  <a:cubicBezTo>
                    <a:pt x="650" y="4025"/>
                    <a:pt x="741" y="4077"/>
                    <a:pt x="822" y="4133"/>
                  </a:cubicBezTo>
                  <a:cubicBezTo>
                    <a:pt x="968" y="4236"/>
                    <a:pt x="1106" y="4356"/>
                    <a:pt x="1257" y="4451"/>
                  </a:cubicBezTo>
                  <a:cubicBezTo>
                    <a:pt x="1560" y="4640"/>
                    <a:pt x="1853" y="4840"/>
                    <a:pt x="2175" y="4994"/>
                  </a:cubicBezTo>
                  <a:cubicBezTo>
                    <a:pt x="2185" y="4999"/>
                    <a:pt x="2193" y="5006"/>
                    <a:pt x="2203" y="5011"/>
                  </a:cubicBezTo>
                  <a:cubicBezTo>
                    <a:pt x="2280" y="5054"/>
                    <a:pt x="2356" y="5098"/>
                    <a:pt x="2432" y="5141"/>
                  </a:cubicBezTo>
                  <a:cubicBezTo>
                    <a:pt x="2458" y="5159"/>
                    <a:pt x="2486" y="5173"/>
                    <a:pt x="2513" y="5189"/>
                  </a:cubicBezTo>
                  <a:cubicBezTo>
                    <a:pt x="2506" y="5184"/>
                    <a:pt x="2497" y="5180"/>
                    <a:pt x="2490" y="5175"/>
                  </a:cubicBezTo>
                  <a:lnTo>
                    <a:pt x="2490" y="5175"/>
                  </a:lnTo>
                  <a:lnTo>
                    <a:pt x="2493" y="5177"/>
                  </a:lnTo>
                  <a:cubicBezTo>
                    <a:pt x="2647" y="5268"/>
                    <a:pt x="2803" y="5356"/>
                    <a:pt x="2964" y="5433"/>
                  </a:cubicBezTo>
                  <a:cubicBezTo>
                    <a:pt x="3115" y="5507"/>
                    <a:pt x="3270" y="5573"/>
                    <a:pt x="3421" y="5644"/>
                  </a:cubicBezTo>
                  <a:cubicBezTo>
                    <a:pt x="3753" y="5803"/>
                    <a:pt x="4088" y="5956"/>
                    <a:pt x="4427" y="6095"/>
                  </a:cubicBezTo>
                  <a:cubicBezTo>
                    <a:pt x="4422" y="6094"/>
                    <a:pt x="4417" y="6092"/>
                    <a:pt x="4411" y="6090"/>
                  </a:cubicBezTo>
                  <a:lnTo>
                    <a:pt x="4411" y="6090"/>
                  </a:lnTo>
                  <a:cubicBezTo>
                    <a:pt x="4587" y="6163"/>
                    <a:pt x="4756" y="6244"/>
                    <a:pt x="4926" y="6325"/>
                  </a:cubicBezTo>
                  <a:cubicBezTo>
                    <a:pt x="5116" y="6419"/>
                    <a:pt x="5311" y="6502"/>
                    <a:pt x="5511" y="6575"/>
                  </a:cubicBezTo>
                  <a:cubicBezTo>
                    <a:pt x="5697" y="6641"/>
                    <a:pt x="5882" y="6713"/>
                    <a:pt x="6069" y="6777"/>
                  </a:cubicBezTo>
                  <a:cubicBezTo>
                    <a:pt x="6260" y="6844"/>
                    <a:pt x="6457" y="6892"/>
                    <a:pt x="6650" y="6949"/>
                  </a:cubicBezTo>
                  <a:cubicBezTo>
                    <a:pt x="6844" y="7005"/>
                    <a:pt x="7044" y="7052"/>
                    <a:pt x="7243" y="7092"/>
                  </a:cubicBezTo>
                  <a:cubicBezTo>
                    <a:pt x="7424" y="7128"/>
                    <a:pt x="7608" y="7161"/>
                    <a:pt x="7793" y="7179"/>
                  </a:cubicBezTo>
                  <a:cubicBezTo>
                    <a:pt x="7840" y="7183"/>
                    <a:pt x="7887" y="7188"/>
                    <a:pt x="7934" y="7192"/>
                  </a:cubicBezTo>
                  <a:cubicBezTo>
                    <a:pt x="8020" y="7201"/>
                    <a:pt x="8106" y="7205"/>
                    <a:pt x="8192" y="7206"/>
                  </a:cubicBezTo>
                  <a:cubicBezTo>
                    <a:pt x="8219" y="7206"/>
                    <a:pt x="8245" y="7207"/>
                    <a:pt x="8272" y="7207"/>
                  </a:cubicBezTo>
                  <a:cubicBezTo>
                    <a:pt x="8298" y="7207"/>
                    <a:pt x="8324" y="7206"/>
                    <a:pt x="8351" y="7204"/>
                  </a:cubicBezTo>
                  <a:cubicBezTo>
                    <a:pt x="8414" y="7199"/>
                    <a:pt x="8475" y="7200"/>
                    <a:pt x="8534" y="7169"/>
                  </a:cubicBezTo>
                  <a:cubicBezTo>
                    <a:pt x="8608" y="7135"/>
                    <a:pt x="8651" y="7062"/>
                    <a:pt x="8660" y="6985"/>
                  </a:cubicBezTo>
                  <a:cubicBezTo>
                    <a:pt x="8722" y="6992"/>
                    <a:pt x="8785" y="6995"/>
                    <a:pt x="8846" y="7002"/>
                  </a:cubicBezTo>
                  <a:cubicBezTo>
                    <a:pt x="8841" y="7001"/>
                    <a:pt x="8834" y="6999"/>
                    <a:pt x="8829" y="6997"/>
                  </a:cubicBezTo>
                  <a:cubicBezTo>
                    <a:pt x="8820" y="6993"/>
                    <a:pt x="8809" y="6990"/>
                    <a:pt x="8801" y="6985"/>
                  </a:cubicBezTo>
                  <a:lnTo>
                    <a:pt x="8801" y="6985"/>
                  </a:lnTo>
                  <a:cubicBezTo>
                    <a:pt x="8822" y="6995"/>
                    <a:pt x="8845" y="7001"/>
                    <a:pt x="8869" y="7005"/>
                  </a:cubicBezTo>
                  <a:lnTo>
                    <a:pt x="8870" y="7005"/>
                  </a:lnTo>
                  <a:cubicBezTo>
                    <a:pt x="8883" y="7007"/>
                    <a:pt x="8895" y="7008"/>
                    <a:pt x="8907" y="7008"/>
                  </a:cubicBezTo>
                  <a:cubicBezTo>
                    <a:pt x="8995" y="7008"/>
                    <a:pt x="9077" y="6959"/>
                    <a:pt x="9117" y="6878"/>
                  </a:cubicBezTo>
                  <a:cubicBezTo>
                    <a:pt x="9173" y="6766"/>
                    <a:pt x="9129" y="6613"/>
                    <a:pt x="9011" y="6560"/>
                  </a:cubicBezTo>
                  <a:cubicBezTo>
                    <a:pt x="8986" y="6548"/>
                    <a:pt x="8960" y="6540"/>
                    <a:pt x="8934" y="6536"/>
                  </a:cubicBezTo>
                  <a:cubicBezTo>
                    <a:pt x="8829" y="6523"/>
                    <a:pt x="8721" y="6513"/>
                    <a:pt x="8617" y="6504"/>
                  </a:cubicBezTo>
                  <a:cubicBezTo>
                    <a:pt x="8362" y="6479"/>
                    <a:pt x="8107" y="6463"/>
                    <a:pt x="7853" y="6433"/>
                  </a:cubicBezTo>
                  <a:cubicBezTo>
                    <a:pt x="7697" y="6411"/>
                    <a:pt x="7543" y="6379"/>
                    <a:pt x="7387" y="6354"/>
                  </a:cubicBezTo>
                  <a:lnTo>
                    <a:pt x="6997" y="6294"/>
                  </a:lnTo>
                  <a:cubicBezTo>
                    <a:pt x="6755" y="6254"/>
                    <a:pt x="6517" y="6201"/>
                    <a:pt x="6278" y="6142"/>
                  </a:cubicBezTo>
                  <a:cubicBezTo>
                    <a:pt x="5937" y="6049"/>
                    <a:pt x="5601" y="5940"/>
                    <a:pt x="5271" y="5813"/>
                  </a:cubicBezTo>
                  <a:cubicBezTo>
                    <a:pt x="5156" y="5770"/>
                    <a:pt x="5042" y="5723"/>
                    <a:pt x="4927" y="5678"/>
                  </a:cubicBezTo>
                  <a:cubicBezTo>
                    <a:pt x="4817" y="5636"/>
                    <a:pt x="4707" y="5597"/>
                    <a:pt x="4598" y="5555"/>
                  </a:cubicBezTo>
                  <a:cubicBezTo>
                    <a:pt x="4404" y="5482"/>
                    <a:pt x="4211" y="5403"/>
                    <a:pt x="4018" y="5327"/>
                  </a:cubicBezTo>
                  <a:lnTo>
                    <a:pt x="4018" y="5327"/>
                  </a:lnTo>
                  <a:lnTo>
                    <a:pt x="4020" y="5329"/>
                  </a:lnTo>
                  <a:lnTo>
                    <a:pt x="4013" y="5326"/>
                  </a:lnTo>
                  <a:lnTo>
                    <a:pt x="3990" y="5316"/>
                  </a:lnTo>
                  <a:lnTo>
                    <a:pt x="3998" y="5318"/>
                  </a:lnTo>
                  <a:cubicBezTo>
                    <a:pt x="3837" y="5250"/>
                    <a:pt x="3681" y="5175"/>
                    <a:pt x="3520" y="5105"/>
                  </a:cubicBezTo>
                  <a:cubicBezTo>
                    <a:pt x="3357" y="5034"/>
                    <a:pt x="3198" y="4955"/>
                    <a:pt x="3037" y="4878"/>
                  </a:cubicBezTo>
                  <a:cubicBezTo>
                    <a:pt x="2878" y="4804"/>
                    <a:pt x="2720" y="4725"/>
                    <a:pt x="2560" y="4650"/>
                  </a:cubicBezTo>
                  <a:cubicBezTo>
                    <a:pt x="2491" y="4618"/>
                    <a:pt x="2423" y="4581"/>
                    <a:pt x="2355" y="4547"/>
                  </a:cubicBezTo>
                  <a:cubicBezTo>
                    <a:pt x="2249" y="4485"/>
                    <a:pt x="2142" y="4424"/>
                    <a:pt x="2042" y="4356"/>
                  </a:cubicBezTo>
                  <a:cubicBezTo>
                    <a:pt x="1905" y="4259"/>
                    <a:pt x="1770" y="4158"/>
                    <a:pt x="1634" y="4060"/>
                  </a:cubicBezTo>
                  <a:cubicBezTo>
                    <a:pt x="1502" y="3966"/>
                    <a:pt x="1362" y="3881"/>
                    <a:pt x="1226" y="3793"/>
                  </a:cubicBezTo>
                  <a:cubicBezTo>
                    <a:pt x="1144" y="3738"/>
                    <a:pt x="1063" y="3681"/>
                    <a:pt x="983" y="3624"/>
                  </a:cubicBezTo>
                  <a:cubicBezTo>
                    <a:pt x="1096" y="3547"/>
                    <a:pt x="1206" y="3466"/>
                    <a:pt x="1324" y="3398"/>
                  </a:cubicBezTo>
                  <a:cubicBezTo>
                    <a:pt x="1539" y="3283"/>
                    <a:pt x="1755" y="3172"/>
                    <a:pt x="1970" y="3056"/>
                  </a:cubicBezTo>
                  <a:cubicBezTo>
                    <a:pt x="2071" y="3004"/>
                    <a:pt x="2166" y="2945"/>
                    <a:pt x="2255" y="2878"/>
                  </a:cubicBezTo>
                  <a:cubicBezTo>
                    <a:pt x="2333" y="2822"/>
                    <a:pt x="2407" y="2760"/>
                    <a:pt x="2482" y="2701"/>
                  </a:cubicBezTo>
                  <a:cubicBezTo>
                    <a:pt x="2539" y="2663"/>
                    <a:pt x="2595" y="2626"/>
                    <a:pt x="2656" y="2590"/>
                  </a:cubicBezTo>
                  <a:cubicBezTo>
                    <a:pt x="2793" y="2519"/>
                    <a:pt x="2933" y="2457"/>
                    <a:pt x="3075" y="2397"/>
                  </a:cubicBezTo>
                  <a:cubicBezTo>
                    <a:pt x="3275" y="2315"/>
                    <a:pt x="3471" y="2231"/>
                    <a:pt x="3665" y="2138"/>
                  </a:cubicBezTo>
                  <a:cubicBezTo>
                    <a:pt x="3843" y="2049"/>
                    <a:pt x="4019" y="1952"/>
                    <a:pt x="4203" y="1872"/>
                  </a:cubicBezTo>
                  <a:lnTo>
                    <a:pt x="4203" y="1872"/>
                  </a:lnTo>
                  <a:lnTo>
                    <a:pt x="4196" y="1874"/>
                  </a:lnTo>
                  <a:lnTo>
                    <a:pt x="4196" y="1874"/>
                  </a:lnTo>
                  <a:lnTo>
                    <a:pt x="4212" y="1868"/>
                  </a:lnTo>
                  <a:lnTo>
                    <a:pt x="4225" y="1863"/>
                  </a:lnTo>
                  <a:lnTo>
                    <a:pt x="4217" y="1867"/>
                  </a:lnTo>
                  <a:cubicBezTo>
                    <a:pt x="4496" y="1756"/>
                    <a:pt x="4774" y="1633"/>
                    <a:pt x="5064" y="1556"/>
                  </a:cubicBezTo>
                  <a:cubicBezTo>
                    <a:pt x="5060" y="1556"/>
                    <a:pt x="5054" y="1557"/>
                    <a:pt x="5050" y="1558"/>
                  </a:cubicBezTo>
                  <a:lnTo>
                    <a:pt x="5092" y="1547"/>
                  </a:lnTo>
                  <a:cubicBezTo>
                    <a:pt x="5198" y="1519"/>
                    <a:pt x="5304" y="1493"/>
                    <a:pt x="5406" y="1453"/>
                  </a:cubicBezTo>
                  <a:cubicBezTo>
                    <a:pt x="5529" y="1407"/>
                    <a:pt x="5648" y="1361"/>
                    <a:pt x="5770" y="1321"/>
                  </a:cubicBezTo>
                  <a:cubicBezTo>
                    <a:pt x="6033" y="1232"/>
                    <a:pt x="6297" y="1146"/>
                    <a:pt x="6562" y="1071"/>
                  </a:cubicBezTo>
                  <a:cubicBezTo>
                    <a:pt x="6694" y="1036"/>
                    <a:pt x="6826" y="1002"/>
                    <a:pt x="6955" y="960"/>
                  </a:cubicBezTo>
                  <a:cubicBezTo>
                    <a:pt x="7066" y="923"/>
                    <a:pt x="7177" y="885"/>
                    <a:pt x="7289" y="850"/>
                  </a:cubicBezTo>
                  <a:cubicBezTo>
                    <a:pt x="7482" y="802"/>
                    <a:pt x="7678" y="772"/>
                    <a:pt x="7872" y="734"/>
                  </a:cubicBezTo>
                  <a:cubicBezTo>
                    <a:pt x="8035" y="700"/>
                    <a:pt x="8192" y="651"/>
                    <a:pt x="8357" y="625"/>
                  </a:cubicBezTo>
                  <a:cubicBezTo>
                    <a:pt x="8449" y="613"/>
                    <a:pt x="8543" y="609"/>
                    <a:pt x="8635" y="592"/>
                  </a:cubicBezTo>
                  <a:cubicBezTo>
                    <a:pt x="8688" y="583"/>
                    <a:pt x="8738" y="569"/>
                    <a:pt x="8788" y="555"/>
                  </a:cubicBezTo>
                  <a:lnTo>
                    <a:pt x="8788" y="555"/>
                  </a:lnTo>
                  <a:cubicBezTo>
                    <a:pt x="8781" y="557"/>
                    <a:pt x="8773" y="558"/>
                    <a:pt x="8766" y="560"/>
                  </a:cubicBezTo>
                  <a:lnTo>
                    <a:pt x="8766" y="560"/>
                  </a:lnTo>
                  <a:cubicBezTo>
                    <a:pt x="8786" y="554"/>
                    <a:pt x="8808" y="548"/>
                    <a:pt x="8829" y="545"/>
                  </a:cubicBezTo>
                  <a:lnTo>
                    <a:pt x="8832" y="545"/>
                  </a:lnTo>
                  <a:lnTo>
                    <a:pt x="8841" y="544"/>
                  </a:lnTo>
                  <a:lnTo>
                    <a:pt x="8837" y="544"/>
                  </a:lnTo>
                  <a:cubicBezTo>
                    <a:pt x="8958" y="524"/>
                    <a:pt x="9044" y="417"/>
                    <a:pt x="9038" y="295"/>
                  </a:cubicBezTo>
                  <a:cubicBezTo>
                    <a:pt x="9035" y="259"/>
                    <a:pt x="9024" y="225"/>
                    <a:pt x="9005" y="194"/>
                  </a:cubicBezTo>
                  <a:lnTo>
                    <a:pt x="9005" y="193"/>
                  </a:lnTo>
                  <a:cubicBezTo>
                    <a:pt x="8985" y="87"/>
                    <a:pt x="8884" y="1"/>
                    <a:pt x="8776"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42"/>
            <p:cNvSpPr/>
            <p:nvPr/>
          </p:nvSpPr>
          <p:spPr>
            <a:xfrm>
              <a:off x="4071825" y="1552325"/>
              <a:ext cx="25" cy="25"/>
            </a:xfrm>
            <a:custGeom>
              <a:avLst/>
              <a:gdLst/>
              <a:ahLst/>
              <a:cxnLst/>
              <a:rect l="l" t="t" r="r" b="b"/>
              <a:pathLst>
                <a:path w="1" h="1" extrusionOk="0">
                  <a:moveTo>
                    <a:pt x="0" y="0"/>
                  </a:move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42"/>
            <p:cNvSpPr/>
            <p:nvPr/>
          </p:nvSpPr>
          <p:spPr>
            <a:xfrm>
              <a:off x="4257200" y="1424675"/>
              <a:ext cx="41650" cy="76125"/>
            </a:xfrm>
            <a:custGeom>
              <a:avLst/>
              <a:gdLst/>
              <a:ahLst/>
              <a:cxnLst/>
              <a:rect l="l" t="t" r="r" b="b"/>
              <a:pathLst>
                <a:path w="1666" h="3045" extrusionOk="0">
                  <a:moveTo>
                    <a:pt x="496" y="1"/>
                  </a:moveTo>
                  <a:cubicBezTo>
                    <a:pt x="497" y="1"/>
                    <a:pt x="498" y="1"/>
                    <a:pt x="499" y="1"/>
                  </a:cubicBezTo>
                  <a:cubicBezTo>
                    <a:pt x="498" y="1"/>
                    <a:pt x="497" y="1"/>
                    <a:pt x="496" y="1"/>
                  </a:cubicBezTo>
                  <a:close/>
                  <a:moveTo>
                    <a:pt x="356" y="2591"/>
                  </a:moveTo>
                  <a:lnTo>
                    <a:pt x="356" y="2591"/>
                  </a:lnTo>
                  <a:cubicBezTo>
                    <a:pt x="356" y="2592"/>
                    <a:pt x="355" y="2592"/>
                    <a:pt x="355" y="2593"/>
                  </a:cubicBezTo>
                  <a:lnTo>
                    <a:pt x="355" y="2593"/>
                  </a:lnTo>
                  <a:cubicBezTo>
                    <a:pt x="356" y="2592"/>
                    <a:pt x="356" y="2592"/>
                    <a:pt x="356" y="2591"/>
                  </a:cubicBezTo>
                  <a:close/>
                  <a:moveTo>
                    <a:pt x="355" y="2593"/>
                  </a:moveTo>
                  <a:cubicBezTo>
                    <a:pt x="355" y="2593"/>
                    <a:pt x="354" y="2593"/>
                    <a:pt x="354" y="2593"/>
                  </a:cubicBezTo>
                  <a:lnTo>
                    <a:pt x="354" y="2593"/>
                  </a:lnTo>
                  <a:cubicBezTo>
                    <a:pt x="354" y="2593"/>
                    <a:pt x="355" y="2593"/>
                    <a:pt x="355" y="2593"/>
                  </a:cubicBezTo>
                  <a:close/>
                  <a:moveTo>
                    <a:pt x="354" y="2594"/>
                  </a:moveTo>
                  <a:cubicBezTo>
                    <a:pt x="353" y="2594"/>
                    <a:pt x="353" y="2594"/>
                    <a:pt x="353" y="2595"/>
                  </a:cubicBezTo>
                  <a:lnTo>
                    <a:pt x="353" y="2595"/>
                  </a:lnTo>
                  <a:cubicBezTo>
                    <a:pt x="353" y="2594"/>
                    <a:pt x="354" y="2594"/>
                    <a:pt x="354" y="2594"/>
                  </a:cubicBezTo>
                  <a:close/>
                  <a:moveTo>
                    <a:pt x="478" y="1"/>
                  </a:moveTo>
                  <a:cubicBezTo>
                    <a:pt x="475" y="1"/>
                    <a:pt x="473" y="1"/>
                    <a:pt x="470" y="1"/>
                  </a:cubicBezTo>
                  <a:lnTo>
                    <a:pt x="470" y="1"/>
                  </a:lnTo>
                  <a:cubicBezTo>
                    <a:pt x="454" y="1"/>
                    <a:pt x="437" y="1"/>
                    <a:pt x="421" y="1"/>
                  </a:cubicBezTo>
                  <a:cubicBezTo>
                    <a:pt x="331" y="1"/>
                    <a:pt x="240" y="3"/>
                    <a:pt x="150" y="7"/>
                  </a:cubicBezTo>
                  <a:cubicBezTo>
                    <a:pt x="123" y="23"/>
                    <a:pt x="91" y="32"/>
                    <a:pt x="58" y="33"/>
                  </a:cubicBezTo>
                  <a:lnTo>
                    <a:pt x="14" y="33"/>
                  </a:lnTo>
                  <a:cubicBezTo>
                    <a:pt x="0" y="124"/>
                    <a:pt x="40" y="214"/>
                    <a:pt x="116" y="266"/>
                  </a:cubicBezTo>
                  <a:lnTo>
                    <a:pt x="120" y="271"/>
                  </a:lnTo>
                  <a:cubicBezTo>
                    <a:pt x="178" y="303"/>
                    <a:pt x="229" y="348"/>
                    <a:pt x="282" y="389"/>
                  </a:cubicBezTo>
                  <a:cubicBezTo>
                    <a:pt x="311" y="412"/>
                    <a:pt x="337" y="438"/>
                    <a:pt x="364" y="465"/>
                  </a:cubicBezTo>
                  <a:cubicBezTo>
                    <a:pt x="390" y="495"/>
                    <a:pt x="416" y="524"/>
                    <a:pt x="442" y="556"/>
                  </a:cubicBezTo>
                  <a:cubicBezTo>
                    <a:pt x="467" y="589"/>
                    <a:pt x="489" y="624"/>
                    <a:pt x="511" y="658"/>
                  </a:cubicBezTo>
                  <a:cubicBezTo>
                    <a:pt x="539" y="696"/>
                    <a:pt x="568" y="732"/>
                    <a:pt x="592" y="772"/>
                  </a:cubicBezTo>
                  <a:lnTo>
                    <a:pt x="592" y="772"/>
                  </a:lnTo>
                  <a:cubicBezTo>
                    <a:pt x="590" y="770"/>
                    <a:pt x="588" y="767"/>
                    <a:pt x="585" y="765"/>
                  </a:cubicBezTo>
                  <a:lnTo>
                    <a:pt x="585" y="765"/>
                  </a:lnTo>
                  <a:cubicBezTo>
                    <a:pt x="611" y="811"/>
                    <a:pt x="632" y="858"/>
                    <a:pt x="654" y="906"/>
                  </a:cubicBezTo>
                  <a:lnTo>
                    <a:pt x="650" y="902"/>
                  </a:lnTo>
                  <a:lnTo>
                    <a:pt x="650" y="902"/>
                  </a:lnTo>
                  <a:cubicBezTo>
                    <a:pt x="652" y="905"/>
                    <a:pt x="654" y="908"/>
                    <a:pt x="655" y="912"/>
                  </a:cubicBezTo>
                  <a:cubicBezTo>
                    <a:pt x="693" y="1002"/>
                    <a:pt x="727" y="1094"/>
                    <a:pt x="756" y="1188"/>
                  </a:cubicBezTo>
                  <a:cubicBezTo>
                    <a:pt x="782" y="1282"/>
                    <a:pt x="802" y="1377"/>
                    <a:pt x="816" y="1473"/>
                  </a:cubicBezTo>
                  <a:cubicBezTo>
                    <a:pt x="821" y="1511"/>
                    <a:pt x="824" y="1547"/>
                    <a:pt x="826" y="1584"/>
                  </a:cubicBezTo>
                  <a:cubicBezTo>
                    <a:pt x="825" y="1616"/>
                    <a:pt x="824" y="1647"/>
                    <a:pt x="821" y="1679"/>
                  </a:cubicBezTo>
                  <a:cubicBezTo>
                    <a:pt x="814" y="1725"/>
                    <a:pt x="805" y="1771"/>
                    <a:pt x="792" y="1815"/>
                  </a:cubicBezTo>
                  <a:cubicBezTo>
                    <a:pt x="763" y="1928"/>
                    <a:pt x="727" y="2039"/>
                    <a:pt x="684" y="2148"/>
                  </a:cubicBezTo>
                  <a:cubicBezTo>
                    <a:pt x="661" y="2204"/>
                    <a:pt x="635" y="2260"/>
                    <a:pt x="604" y="2313"/>
                  </a:cubicBezTo>
                  <a:cubicBezTo>
                    <a:pt x="600" y="2320"/>
                    <a:pt x="594" y="2329"/>
                    <a:pt x="587" y="2337"/>
                  </a:cubicBezTo>
                  <a:cubicBezTo>
                    <a:pt x="574" y="2353"/>
                    <a:pt x="558" y="2368"/>
                    <a:pt x="543" y="2383"/>
                  </a:cubicBezTo>
                  <a:cubicBezTo>
                    <a:pt x="551" y="2377"/>
                    <a:pt x="558" y="2370"/>
                    <a:pt x="566" y="2363"/>
                  </a:cubicBezTo>
                  <a:lnTo>
                    <a:pt x="566" y="2363"/>
                  </a:lnTo>
                  <a:cubicBezTo>
                    <a:pt x="493" y="2431"/>
                    <a:pt x="426" y="2504"/>
                    <a:pt x="365" y="2582"/>
                  </a:cubicBezTo>
                  <a:cubicBezTo>
                    <a:pt x="363" y="2585"/>
                    <a:pt x="358" y="2588"/>
                    <a:pt x="356" y="2592"/>
                  </a:cubicBezTo>
                  <a:lnTo>
                    <a:pt x="356" y="2592"/>
                  </a:lnTo>
                  <a:cubicBezTo>
                    <a:pt x="356" y="2592"/>
                    <a:pt x="356" y="2592"/>
                    <a:pt x="356" y="2592"/>
                  </a:cubicBezTo>
                  <a:lnTo>
                    <a:pt x="356" y="2592"/>
                  </a:lnTo>
                  <a:cubicBezTo>
                    <a:pt x="356" y="2592"/>
                    <a:pt x="356" y="2592"/>
                    <a:pt x="356" y="2592"/>
                  </a:cubicBezTo>
                  <a:lnTo>
                    <a:pt x="356" y="2592"/>
                  </a:lnTo>
                  <a:cubicBezTo>
                    <a:pt x="356" y="2593"/>
                    <a:pt x="356" y="2593"/>
                    <a:pt x="356" y="2594"/>
                  </a:cubicBezTo>
                  <a:lnTo>
                    <a:pt x="354" y="2594"/>
                  </a:lnTo>
                  <a:cubicBezTo>
                    <a:pt x="354" y="2593"/>
                    <a:pt x="354" y="2593"/>
                    <a:pt x="354" y="2593"/>
                  </a:cubicBezTo>
                  <a:lnTo>
                    <a:pt x="354" y="2593"/>
                  </a:lnTo>
                  <a:cubicBezTo>
                    <a:pt x="354" y="2594"/>
                    <a:pt x="353" y="2594"/>
                    <a:pt x="353" y="2595"/>
                  </a:cubicBezTo>
                  <a:lnTo>
                    <a:pt x="353" y="2595"/>
                  </a:lnTo>
                  <a:cubicBezTo>
                    <a:pt x="352" y="2595"/>
                    <a:pt x="352" y="2595"/>
                    <a:pt x="352" y="2595"/>
                  </a:cubicBezTo>
                  <a:cubicBezTo>
                    <a:pt x="352" y="2595"/>
                    <a:pt x="352" y="2595"/>
                    <a:pt x="352" y="2595"/>
                  </a:cubicBezTo>
                  <a:lnTo>
                    <a:pt x="352" y="2595"/>
                  </a:lnTo>
                  <a:cubicBezTo>
                    <a:pt x="349" y="2598"/>
                    <a:pt x="345" y="2599"/>
                    <a:pt x="341" y="2601"/>
                  </a:cubicBezTo>
                  <a:cubicBezTo>
                    <a:pt x="346" y="2599"/>
                    <a:pt x="349" y="2597"/>
                    <a:pt x="352" y="2595"/>
                  </a:cubicBezTo>
                  <a:lnTo>
                    <a:pt x="352" y="2595"/>
                  </a:lnTo>
                  <a:cubicBezTo>
                    <a:pt x="352" y="2597"/>
                    <a:pt x="350" y="2599"/>
                    <a:pt x="348" y="2600"/>
                  </a:cubicBezTo>
                  <a:cubicBezTo>
                    <a:pt x="350" y="2600"/>
                    <a:pt x="350" y="2600"/>
                    <a:pt x="352" y="2599"/>
                  </a:cubicBezTo>
                  <a:cubicBezTo>
                    <a:pt x="353" y="2599"/>
                    <a:pt x="355" y="2597"/>
                    <a:pt x="357" y="2596"/>
                  </a:cubicBezTo>
                  <a:lnTo>
                    <a:pt x="355" y="2596"/>
                  </a:lnTo>
                  <a:cubicBezTo>
                    <a:pt x="365" y="2590"/>
                    <a:pt x="375" y="2588"/>
                    <a:pt x="384" y="2583"/>
                  </a:cubicBezTo>
                  <a:lnTo>
                    <a:pt x="384" y="2583"/>
                  </a:lnTo>
                  <a:cubicBezTo>
                    <a:pt x="386" y="2584"/>
                    <a:pt x="388" y="2584"/>
                    <a:pt x="390" y="2584"/>
                  </a:cubicBezTo>
                  <a:cubicBezTo>
                    <a:pt x="393" y="2584"/>
                    <a:pt x="395" y="2583"/>
                    <a:pt x="397" y="2583"/>
                  </a:cubicBezTo>
                  <a:lnTo>
                    <a:pt x="397" y="2583"/>
                  </a:lnTo>
                  <a:cubicBezTo>
                    <a:pt x="381" y="2587"/>
                    <a:pt x="365" y="2594"/>
                    <a:pt x="350" y="2601"/>
                  </a:cubicBezTo>
                  <a:cubicBezTo>
                    <a:pt x="349" y="2602"/>
                    <a:pt x="347" y="2602"/>
                    <a:pt x="346" y="2602"/>
                  </a:cubicBezTo>
                  <a:cubicBezTo>
                    <a:pt x="346" y="2603"/>
                    <a:pt x="346" y="2604"/>
                    <a:pt x="345" y="2605"/>
                  </a:cubicBezTo>
                  <a:cubicBezTo>
                    <a:pt x="282" y="2637"/>
                    <a:pt x="239" y="2696"/>
                    <a:pt x="226" y="2764"/>
                  </a:cubicBezTo>
                  <a:cubicBezTo>
                    <a:pt x="203" y="2886"/>
                    <a:pt x="286" y="3024"/>
                    <a:pt x="415" y="3042"/>
                  </a:cubicBezTo>
                  <a:lnTo>
                    <a:pt x="424" y="3043"/>
                  </a:lnTo>
                  <a:cubicBezTo>
                    <a:pt x="433" y="3044"/>
                    <a:pt x="442" y="3045"/>
                    <a:pt x="451" y="3045"/>
                  </a:cubicBezTo>
                  <a:cubicBezTo>
                    <a:pt x="586" y="3045"/>
                    <a:pt x="682" y="2945"/>
                    <a:pt x="761" y="2840"/>
                  </a:cubicBezTo>
                  <a:lnTo>
                    <a:pt x="761" y="2840"/>
                  </a:lnTo>
                  <a:cubicBezTo>
                    <a:pt x="758" y="2845"/>
                    <a:pt x="754" y="2849"/>
                    <a:pt x="751" y="2854"/>
                  </a:cubicBezTo>
                  <a:cubicBezTo>
                    <a:pt x="788" y="2809"/>
                    <a:pt x="828" y="2766"/>
                    <a:pt x="871" y="2727"/>
                  </a:cubicBezTo>
                  <a:cubicBezTo>
                    <a:pt x="946" y="2652"/>
                    <a:pt x="1009" y="2566"/>
                    <a:pt x="1056" y="2472"/>
                  </a:cubicBezTo>
                  <a:cubicBezTo>
                    <a:pt x="1110" y="2368"/>
                    <a:pt x="1154" y="2260"/>
                    <a:pt x="1189" y="2148"/>
                  </a:cubicBezTo>
                  <a:cubicBezTo>
                    <a:pt x="1225" y="2033"/>
                    <a:pt x="1264" y="1916"/>
                    <a:pt x="1283" y="1794"/>
                  </a:cubicBezTo>
                  <a:cubicBezTo>
                    <a:pt x="1286" y="1777"/>
                    <a:pt x="1283" y="1760"/>
                    <a:pt x="1286" y="1745"/>
                  </a:cubicBezTo>
                  <a:cubicBezTo>
                    <a:pt x="1315" y="1763"/>
                    <a:pt x="1344" y="1783"/>
                    <a:pt x="1379" y="1787"/>
                  </a:cubicBezTo>
                  <a:cubicBezTo>
                    <a:pt x="1385" y="1787"/>
                    <a:pt x="1392" y="1788"/>
                    <a:pt x="1398" y="1788"/>
                  </a:cubicBezTo>
                  <a:cubicBezTo>
                    <a:pt x="1415" y="1788"/>
                    <a:pt x="1432" y="1786"/>
                    <a:pt x="1448" y="1783"/>
                  </a:cubicBezTo>
                  <a:cubicBezTo>
                    <a:pt x="1569" y="1757"/>
                    <a:pt x="1665" y="1628"/>
                    <a:pt x="1633" y="1503"/>
                  </a:cubicBezTo>
                  <a:cubicBezTo>
                    <a:pt x="1615" y="1436"/>
                    <a:pt x="1609" y="1365"/>
                    <a:pt x="1599" y="1297"/>
                  </a:cubicBezTo>
                  <a:cubicBezTo>
                    <a:pt x="1572" y="1122"/>
                    <a:pt x="1544" y="940"/>
                    <a:pt x="1465" y="780"/>
                  </a:cubicBezTo>
                  <a:cubicBezTo>
                    <a:pt x="1377" y="606"/>
                    <a:pt x="1257" y="451"/>
                    <a:pt x="1112" y="323"/>
                  </a:cubicBezTo>
                  <a:cubicBezTo>
                    <a:pt x="1013" y="237"/>
                    <a:pt x="908" y="159"/>
                    <a:pt x="802" y="81"/>
                  </a:cubicBezTo>
                  <a:cubicBezTo>
                    <a:pt x="764" y="54"/>
                    <a:pt x="720" y="41"/>
                    <a:pt x="675" y="41"/>
                  </a:cubicBezTo>
                  <a:cubicBezTo>
                    <a:pt x="655" y="41"/>
                    <a:pt x="635" y="43"/>
                    <a:pt x="616" y="49"/>
                  </a:cubicBezTo>
                  <a:cubicBezTo>
                    <a:pt x="597" y="33"/>
                    <a:pt x="577" y="17"/>
                    <a:pt x="558" y="3"/>
                  </a:cubicBezTo>
                  <a:lnTo>
                    <a:pt x="555" y="3"/>
                  </a:lnTo>
                  <a:cubicBezTo>
                    <a:pt x="544" y="3"/>
                    <a:pt x="533" y="4"/>
                    <a:pt x="522" y="4"/>
                  </a:cubicBezTo>
                  <a:cubicBezTo>
                    <a:pt x="504" y="4"/>
                    <a:pt x="485" y="3"/>
                    <a:pt x="467" y="1"/>
                  </a:cubicBezTo>
                  <a:cubicBezTo>
                    <a:pt x="468" y="1"/>
                    <a:pt x="469" y="1"/>
                    <a:pt x="470" y="1"/>
                  </a:cubicBezTo>
                  <a:lnTo>
                    <a:pt x="470" y="1"/>
                  </a:lnTo>
                  <a:cubicBezTo>
                    <a:pt x="479" y="1"/>
                    <a:pt x="487" y="1"/>
                    <a:pt x="496" y="1"/>
                  </a:cubicBezTo>
                  <a:lnTo>
                    <a:pt x="496" y="1"/>
                  </a:lnTo>
                  <a:cubicBezTo>
                    <a:pt x="490" y="1"/>
                    <a:pt x="485" y="1"/>
                    <a:pt x="478"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42"/>
            <p:cNvSpPr/>
            <p:nvPr/>
          </p:nvSpPr>
          <p:spPr>
            <a:xfrm>
              <a:off x="4195125" y="1608750"/>
              <a:ext cx="94825" cy="40725"/>
            </a:xfrm>
            <a:custGeom>
              <a:avLst/>
              <a:gdLst/>
              <a:ahLst/>
              <a:cxnLst/>
              <a:rect l="l" t="t" r="r" b="b"/>
              <a:pathLst>
                <a:path w="3793" h="1629" extrusionOk="0">
                  <a:moveTo>
                    <a:pt x="439" y="560"/>
                  </a:moveTo>
                  <a:lnTo>
                    <a:pt x="443" y="564"/>
                  </a:lnTo>
                  <a:lnTo>
                    <a:pt x="445" y="565"/>
                  </a:lnTo>
                  <a:lnTo>
                    <a:pt x="439" y="560"/>
                  </a:lnTo>
                  <a:close/>
                  <a:moveTo>
                    <a:pt x="2380" y="905"/>
                  </a:moveTo>
                  <a:cubicBezTo>
                    <a:pt x="2380" y="905"/>
                    <a:pt x="2379" y="905"/>
                    <a:pt x="2379" y="906"/>
                  </a:cubicBezTo>
                  <a:cubicBezTo>
                    <a:pt x="2379" y="905"/>
                    <a:pt x="2380" y="905"/>
                    <a:pt x="2380" y="905"/>
                  </a:cubicBezTo>
                  <a:close/>
                  <a:moveTo>
                    <a:pt x="3531" y="1"/>
                  </a:moveTo>
                  <a:cubicBezTo>
                    <a:pt x="3449" y="1"/>
                    <a:pt x="3368" y="40"/>
                    <a:pt x="3327" y="114"/>
                  </a:cubicBezTo>
                  <a:cubicBezTo>
                    <a:pt x="3307" y="152"/>
                    <a:pt x="3290" y="192"/>
                    <a:pt x="3276" y="233"/>
                  </a:cubicBezTo>
                  <a:lnTo>
                    <a:pt x="3276" y="234"/>
                  </a:lnTo>
                  <a:cubicBezTo>
                    <a:pt x="3276" y="234"/>
                    <a:pt x="3276" y="236"/>
                    <a:pt x="3275" y="238"/>
                  </a:cubicBezTo>
                  <a:cubicBezTo>
                    <a:pt x="3260" y="266"/>
                    <a:pt x="3248" y="294"/>
                    <a:pt x="3234" y="323"/>
                  </a:cubicBezTo>
                  <a:cubicBezTo>
                    <a:pt x="3228" y="333"/>
                    <a:pt x="3222" y="344"/>
                    <a:pt x="3215" y="354"/>
                  </a:cubicBezTo>
                  <a:cubicBezTo>
                    <a:pt x="3193" y="385"/>
                    <a:pt x="3169" y="415"/>
                    <a:pt x="3143" y="443"/>
                  </a:cubicBezTo>
                  <a:cubicBezTo>
                    <a:pt x="3122" y="467"/>
                    <a:pt x="3101" y="493"/>
                    <a:pt x="3080" y="517"/>
                  </a:cubicBezTo>
                  <a:lnTo>
                    <a:pt x="3084" y="512"/>
                  </a:lnTo>
                  <a:lnTo>
                    <a:pt x="3084" y="512"/>
                  </a:lnTo>
                  <a:cubicBezTo>
                    <a:pt x="3057" y="543"/>
                    <a:pt x="3025" y="566"/>
                    <a:pt x="2995" y="597"/>
                  </a:cubicBezTo>
                  <a:cubicBezTo>
                    <a:pt x="2978" y="614"/>
                    <a:pt x="2963" y="631"/>
                    <a:pt x="2945" y="647"/>
                  </a:cubicBezTo>
                  <a:cubicBezTo>
                    <a:pt x="2908" y="676"/>
                    <a:pt x="2870" y="704"/>
                    <a:pt x="2831" y="729"/>
                  </a:cubicBezTo>
                  <a:cubicBezTo>
                    <a:pt x="2801" y="747"/>
                    <a:pt x="2773" y="763"/>
                    <a:pt x="2743" y="779"/>
                  </a:cubicBezTo>
                  <a:cubicBezTo>
                    <a:pt x="2628" y="830"/>
                    <a:pt x="2503" y="866"/>
                    <a:pt x="2383" y="904"/>
                  </a:cubicBezTo>
                  <a:lnTo>
                    <a:pt x="2383" y="904"/>
                  </a:lnTo>
                  <a:cubicBezTo>
                    <a:pt x="2385" y="903"/>
                    <a:pt x="2388" y="903"/>
                    <a:pt x="2389" y="901"/>
                  </a:cubicBezTo>
                  <a:lnTo>
                    <a:pt x="2389" y="901"/>
                  </a:lnTo>
                  <a:cubicBezTo>
                    <a:pt x="2342" y="916"/>
                    <a:pt x="2293" y="928"/>
                    <a:pt x="2244" y="935"/>
                  </a:cubicBezTo>
                  <a:cubicBezTo>
                    <a:pt x="2199" y="941"/>
                    <a:pt x="2156" y="947"/>
                    <a:pt x="2112" y="951"/>
                  </a:cubicBezTo>
                  <a:cubicBezTo>
                    <a:pt x="2048" y="953"/>
                    <a:pt x="1984" y="953"/>
                    <a:pt x="1920" y="953"/>
                  </a:cubicBezTo>
                  <a:cubicBezTo>
                    <a:pt x="1877" y="953"/>
                    <a:pt x="1834" y="953"/>
                    <a:pt x="1792" y="953"/>
                  </a:cubicBezTo>
                  <a:cubicBezTo>
                    <a:pt x="1740" y="954"/>
                    <a:pt x="1690" y="955"/>
                    <a:pt x="1640" y="955"/>
                  </a:cubicBezTo>
                  <a:cubicBezTo>
                    <a:pt x="1596" y="955"/>
                    <a:pt x="1553" y="955"/>
                    <a:pt x="1510" y="952"/>
                  </a:cubicBezTo>
                  <a:cubicBezTo>
                    <a:pt x="1426" y="943"/>
                    <a:pt x="1344" y="929"/>
                    <a:pt x="1263" y="911"/>
                  </a:cubicBezTo>
                  <a:cubicBezTo>
                    <a:pt x="1185" y="893"/>
                    <a:pt x="1109" y="871"/>
                    <a:pt x="1032" y="846"/>
                  </a:cubicBezTo>
                  <a:cubicBezTo>
                    <a:pt x="909" y="802"/>
                    <a:pt x="788" y="757"/>
                    <a:pt x="670" y="701"/>
                  </a:cubicBezTo>
                  <a:cubicBezTo>
                    <a:pt x="593" y="659"/>
                    <a:pt x="517" y="615"/>
                    <a:pt x="446" y="566"/>
                  </a:cubicBezTo>
                  <a:lnTo>
                    <a:pt x="443" y="564"/>
                  </a:lnTo>
                  <a:lnTo>
                    <a:pt x="429" y="554"/>
                  </a:lnTo>
                  <a:lnTo>
                    <a:pt x="429" y="554"/>
                  </a:lnTo>
                  <a:cubicBezTo>
                    <a:pt x="432" y="555"/>
                    <a:pt x="435" y="557"/>
                    <a:pt x="437" y="558"/>
                  </a:cubicBezTo>
                  <a:cubicBezTo>
                    <a:pt x="421" y="543"/>
                    <a:pt x="403" y="529"/>
                    <a:pt x="384" y="516"/>
                  </a:cubicBezTo>
                  <a:cubicBezTo>
                    <a:pt x="346" y="492"/>
                    <a:pt x="304" y="481"/>
                    <a:pt x="262" y="481"/>
                  </a:cubicBezTo>
                  <a:cubicBezTo>
                    <a:pt x="191" y="481"/>
                    <a:pt x="120" y="514"/>
                    <a:pt x="74" y="574"/>
                  </a:cubicBezTo>
                  <a:cubicBezTo>
                    <a:pt x="0" y="670"/>
                    <a:pt x="11" y="805"/>
                    <a:pt x="98" y="889"/>
                  </a:cubicBezTo>
                  <a:cubicBezTo>
                    <a:pt x="105" y="894"/>
                    <a:pt x="111" y="899"/>
                    <a:pt x="117" y="905"/>
                  </a:cubicBezTo>
                  <a:cubicBezTo>
                    <a:pt x="196" y="973"/>
                    <a:pt x="288" y="1028"/>
                    <a:pt x="378" y="1081"/>
                  </a:cubicBezTo>
                  <a:cubicBezTo>
                    <a:pt x="449" y="1122"/>
                    <a:pt x="523" y="1158"/>
                    <a:pt x="599" y="1187"/>
                  </a:cubicBezTo>
                  <a:cubicBezTo>
                    <a:pt x="733" y="1241"/>
                    <a:pt x="869" y="1297"/>
                    <a:pt x="1008" y="1335"/>
                  </a:cubicBezTo>
                  <a:cubicBezTo>
                    <a:pt x="1158" y="1378"/>
                    <a:pt x="1310" y="1406"/>
                    <a:pt x="1463" y="1423"/>
                  </a:cubicBezTo>
                  <a:cubicBezTo>
                    <a:pt x="1484" y="1425"/>
                    <a:pt x="1506" y="1426"/>
                    <a:pt x="1527" y="1428"/>
                  </a:cubicBezTo>
                  <a:cubicBezTo>
                    <a:pt x="1568" y="1431"/>
                    <a:pt x="1610" y="1432"/>
                    <a:pt x="1652" y="1432"/>
                  </a:cubicBezTo>
                  <a:cubicBezTo>
                    <a:pt x="1747" y="1432"/>
                    <a:pt x="1843" y="1427"/>
                    <a:pt x="1939" y="1427"/>
                  </a:cubicBezTo>
                  <a:cubicBezTo>
                    <a:pt x="1946" y="1427"/>
                    <a:pt x="1953" y="1427"/>
                    <a:pt x="1960" y="1427"/>
                  </a:cubicBezTo>
                  <a:cubicBezTo>
                    <a:pt x="1996" y="1427"/>
                    <a:pt x="2030" y="1424"/>
                    <a:pt x="2065" y="1423"/>
                  </a:cubicBezTo>
                  <a:cubicBezTo>
                    <a:pt x="2073" y="1448"/>
                    <a:pt x="2082" y="1473"/>
                    <a:pt x="2096" y="1495"/>
                  </a:cubicBezTo>
                  <a:cubicBezTo>
                    <a:pt x="2151" y="1581"/>
                    <a:pt x="2259" y="1617"/>
                    <a:pt x="2357" y="1627"/>
                  </a:cubicBezTo>
                  <a:lnTo>
                    <a:pt x="2367" y="1628"/>
                  </a:lnTo>
                  <a:cubicBezTo>
                    <a:pt x="2386" y="1629"/>
                    <a:pt x="2404" y="1629"/>
                    <a:pt x="2423" y="1629"/>
                  </a:cubicBezTo>
                  <a:cubicBezTo>
                    <a:pt x="2505" y="1629"/>
                    <a:pt x="2587" y="1621"/>
                    <a:pt x="2667" y="1607"/>
                  </a:cubicBezTo>
                  <a:cubicBezTo>
                    <a:pt x="2748" y="1595"/>
                    <a:pt x="2828" y="1575"/>
                    <a:pt x="2904" y="1548"/>
                  </a:cubicBezTo>
                  <a:cubicBezTo>
                    <a:pt x="3070" y="1489"/>
                    <a:pt x="3221" y="1393"/>
                    <a:pt x="3346" y="1268"/>
                  </a:cubicBezTo>
                  <a:cubicBezTo>
                    <a:pt x="3436" y="1176"/>
                    <a:pt x="3446" y="1028"/>
                    <a:pt x="3355" y="932"/>
                  </a:cubicBezTo>
                  <a:cubicBezTo>
                    <a:pt x="3351" y="928"/>
                    <a:pt x="3346" y="927"/>
                    <a:pt x="3341" y="922"/>
                  </a:cubicBezTo>
                  <a:cubicBezTo>
                    <a:pt x="3362" y="903"/>
                    <a:pt x="3384" y="884"/>
                    <a:pt x="3403" y="865"/>
                  </a:cubicBezTo>
                  <a:cubicBezTo>
                    <a:pt x="3427" y="840"/>
                    <a:pt x="3447" y="815"/>
                    <a:pt x="3468" y="789"/>
                  </a:cubicBezTo>
                  <a:lnTo>
                    <a:pt x="3468" y="789"/>
                  </a:lnTo>
                  <a:cubicBezTo>
                    <a:pt x="3465" y="793"/>
                    <a:pt x="3461" y="796"/>
                    <a:pt x="3458" y="800"/>
                  </a:cubicBezTo>
                  <a:cubicBezTo>
                    <a:pt x="3463" y="795"/>
                    <a:pt x="3468" y="789"/>
                    <a:pt x="3473" y="784"/>
                  </a:cubicBezTo>
                  <a:lnTo>
                    <a:pt x="3473" y="784"/>
                  </a:lnTo>
                  <a:cubicBezTo>
                    <a:pt x="3471" y="786"/>
                    <a:pt x="3470" y="787"/>
                    <a:pt x="3468" y="789"/>
                  </a:cubicBezTo>
                  <a:lnTo>
                    <a:pt x="3468" y="789"/>
                  </a:lnTo>
                  <a:cubicBezTo>
                    <a:pt x="3471" y="786"/>
                    <a:pt x="3474" y="783"/>
                    <a:pt x="3476" y="780"/>
                  </a:cubicBezTo>
                  <a:lnTo>
                    <a:pt x="3476" y="780"/>
                  </a:lnTo>
                  <a:cubicBezTo>
                    <a:pt x="3475" y="781"/>
                    <a:pt x="3474" y="783"/>
                    <a:pt x="3473" y="784"/>
                  </a:cubicBezTo>
                  <a:lnTo>
                    <a:pt x="3473" y="784"/>
                  </a:lnTo>
                  <a:cubicBezTo>
                    <a:pt x="3475" y="782"/>
                    <a:pt x="3477" y="779"/>
                    <a:pt x="3479" y="777"/>
                  </a:cubicBezTo>
                  <a:lnTo>
                    <a:pt x="3479" y="777"/>
                  </a:lnTo>
                  <a:cubicBezTo>
                    <a:pt x="3478" y="778"/>
                    <a:pt x="3477" y="779"/>
                    <a:pt x="3476" y="780"/>
                  </a:cubicBezTo>
                  <a:lnTo>
                    <a:pt x="3476" y="780"/>
                  </a:lnTo>
                  <a:cubicBezTo>
                    <a:pt x="3511" y="743"/>
                    <a:pt x="3543" y="703"/>
                    <a:pt x="3575" y="664"/>
                  </a:cubicBezTo>
                  <a:cubicBezTo>
                    <a:pt x="3626" y="598"/>
                    <a:pt x="3658" y="527"/>
                    <a:pt x="3695" y="454"/>
                  </a:cubicBezTo>
                  <a:lnTo>
                    <a:pt x="3695" y="454"/>
                  </a:lnTo>
                  <a:cubicBezTo>
                    <a:pt x="3693" y="457"/>
                    <a:pt x="3692" y="460"/>
                    <a:pt x="3689" y="462"/>
                  </a:cubicBezTo>
                  <a:cubicBezTo>
                    <a:pt x="3707" y="432"/>
                    <a:pt x="3721" y="399"/>
                    <a:pt x="3731" y="365"/>
                  </a:cubicBezTo>
                  <a:lnTo>
                    <a:pt x="3731" y="365"/>
                  </a:lnTo>
                  <a:cubicBezTo>
                    <a:pt x="3731" y="366"/>
                    <a:pt x="3730" y="368"/>
                    <a:pt x="3730" y="370"/>
                  </a:cubicBezTo>
                  <a:cubicBezTo>
                    <a:pt x="3731" y="365"/>
                    <a:pt x="3733" y="360"/>
                    <a:pt x="3736" y="354"/>
                  </a:cubicBezTo>
                  <a:cubicBezTo>
                    <a:pt x="3793" y="244"/>
                    <a:pt x="3765" y="102"/>
                    <a:pt x="3653" y="33"/>
                  </a:cubicBezTo>
                  <a:cubicBezTo>
                    <a:pt x="3616" y="11"/>
                    <a:pt x="3573" y="1"/>
                    <a:pt x="3531"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42"/>
            <p:cNvSpPr/>
            <p:nvPr/>
          </p:nvSpPr>
          <p:spPr>
            <a:xfrm>
              <a:off x="4205750" y="1279050"/>
              <a:ext cx="94775" cy="46875"/>
            </a:xfrm>
            <a:custGeom>
              <a:avLst/>
              <a:gdLst/>
              <a:ahLst/>
              <a:cxnLst/>
              <a:rect l="l" t="t" r="r" b="b"/>
              <a:pathLst>
                <a:path w="3791" h="1875" extrusionOk="0">
                  <a:moveTo>
                    <a:pt x="2280" y="66"/>
                  </a:moveTo>
                  <a:cubicBezTo>
                    <a:pt x="2281" y="66"/>
                    <a:pt x="2281" y="66"/>
                    <a:pt x="2282" y="66"/>
                  </a:cubicBezTo>
                  <a:lnTo>
                    <a:pt x="2282" y="66"/>
                  </a:lnTo>
                  <a:cubicBezTo>
                    <a:pt x="2281" y="66"/>
                    <a:pt x="2281" y="66"/>
                    <a:pt x="2280" y="66"/>
                  </a:cubicBezTo>
                  <a:close/>
                  <a:moveTo>
                    <a:pt x="2715" y="964"/>
                  </a:moveTo>
                  <a:lnTo>
                    <a:pt x="2715" y="964"/>
                  </a:lnTo>
                  <a:cubicBezTo>
                    <a:pt x="2716" y="964"/>
                    <a:pt x="2717" y="965"/>
                    <a:pt x="2718" y="965"/>
                  </a:cubicBezTo>
                  <a:cubicBezTo>
                    <a:pt x="2717" y="965"/>
                    <a:pt x="2716" y="964"/>
                    <a:pt x="2715" y="964"/>
                  </a:cubicBezTo>
                  <a:close/>
                  <a:moveTo>
                    <a:pt x="3015" y="1183"/>
                  </a:moveTo>
                  <a:cubicBezTo>
                    <a:pt x="3015" y="1183"/>
                    <a:pt x="3015" y="1183"/>
                    <a:pt x="3015" y="1183"/>
                  </a:cubicBezTo>
                  <a:lnTo>
                    <a:pt x="3015" y="1183"/>
                  </a:lnTo>
                  <a:cubicBezTo>
                    <a:pt x="3015" y="1183"/>
                    <a:pt x="3015" y="1183"/>
                    <a:pt x="3015" y="1183"/>
                  </a:cubicBezTo>
                  <a:close/>
                  <a:moveTo>
                    <a:pt x="3313" y="1621"/>
                  </a:moveTo>
                  <a:lnTo>
                    <a:pt x="3313" y="1622"/>
                  </a:lnTo>
                  <a:cubicBezTo>
                    <a:pt x="3313" y="1622"/>
                    <a:pt x="3313" y="1622"/>
                    <a:pt x="3313" y="1623"/>
                  </a:cubicBezTo>
                  <a:lnTo>
                    <a:pt x="3313" y="1623"/>
                  </a:lnTo>
                  <a:cubicBezTo>
                    <a:pt x="3313" y="1622"/>
                    <a:pt x="3313" y="1622"/>
                    <a:pt x="3313" y="1621"/>
                  </a:cubicBezTo>
                  <a:close/>
                  <a:moveTo>
                    <a:pt x="3313" y="1623"/>
                  </a:moveTo>
                  <a:lnTo>
                    <a:pt x="3313" y="1623"/>
                  </a:lnTo>
                  <a:cubicBezTo>
                    <a:pt x="3314" y="1635"/>
                    <a:pt x="3315" y="1647"/>
                    <a:pt x="3317" y="1659"/>
                  </a:cubicBezTo>
                  <a:lnTo>
                    <a:pt x="3317" y="1635"/>
                  </a:lnTo>
                  <a:cubicBezTo>
                    <a:pt x="3316" y="1631"/>
                    <a:pt x="3314" y="1627"/>
                    <a:pt x="3313" y="1623"/>
                  </a:cubicBezTo>
                  <a:close/>
                  <a:moveTo>
                    <a:pt x="1708" y="0"/>
                  </a:moveTo>
                  <a:cubicBezTo>
                    <a:pt x="1686" y="0"/>
                    <a:pt x="1664" y="0"/>
                    <a:pt x="1641" y="0"/>
                  </a:cubicBezTo>
                  <a:cubicBezTo>
                    <a:pt x="1571" y="1"/>
                    <a:pt x="1500" y="1"/>
                    <a:pt x="1428" y="8"/>
                  </a:cubicBezTo>
                  <a:cubicBezTo>
                    <a:pt x="1336" y="17"/>
                    <a:pt x="1244" y="33"/>
                    <a:pt x="1153" y="55"/>
                  </a:cubicBezTo>
                  <a:cubicBezTo>
                    <a:pt x="1093" y="69"/>
                    <a:pt x="1035" y="87"/>
                    <a:pt x="975" y="102"/>
                  </a:cubicBezTo>
                  <a:cubicBezTo>
                    <a:pt x="925" y="113"/>
                    <a:pt x="874" y="122"/>
                    <a:pt x="823" y="133"/>
                  </a:cubicBezTo>
                  <a:cubicBezTo>
                    <a:pt x="781" y="144"/>
                    <a:pt x="740" y="158"/>
                    <a:pt x="697" y="171"/>
                  </a:cubicBezTo>
                  <a:cubicBezTo>
                    <a:pt x="640" y="185"/>
                    <a:pt x="583" y="194"/>
                    <a:pt x="527" y="209"/>
                  </a:cubicBezTo>
                  <a:cubicBezTo>
                    <a:pt x="448" y="234"/>
                    <a:pt x="376" y="268"/>
                    <a:pt x="299" y="294"/>
                  </a:cubicBezTo>
                  <a:cubicBezTo>
                    <a:pt x="177" y="333"/>
                    <a:pt x="49" y="385"/>
                    <a:pt x="24" y="529"/>
                  </a:cubicBezTo>
                  <a:cubicBezTo>
                    <a:pt x="1" y="669"/>
                    <a:pt x="119" y="806"/>
                    <a:pt x="255" y="806"/>
                  </a:cubicBezTo>
                  <a:cubicBezTo>
                    <a:pt x="275" y="806"/>
                    <a:pt x="294" y="803"/>
                    <a:pt x="314" y="798"/>
                  </a:cubicBezTo>
                  <a:cubicBezTo>
                    <a:pt x="326" y="794"/>
                    <a:pt x="335" y="790"/>
                    <a:pt x="346" y="786"/>
                  </a:cubicBezTo>
                  <a:cubicBezTo>
                    <a:pt x="346" y="786"/>
                    <a:pt x="347" y="786"/>
                    <a:pt x="347" y="786"/>
                  </a:cubicBezTo>
                  <a:lnTo>
                    <a:pt x="347" y="786"/>
                  </a:lnTo>
                  <a:lnTo>
                    <a:pt x="347" y="786"/>
                  </a:lnTo>
                  <a:lnTo>
                    <a:pt x="354" y="785"/>
                  </a:lnTo>
                  <a:cubicBezTo>
                    <a:pt x="351" y="785"/>
                    <a:pt x="349" y="786"/>
                    <a:pt x="347" y="786"/>
                  </a:cubicBezTo>
                  <a:lnTo>
                    <a:pt x="347" y="786"/>
                  </a:lnTo>
                  <a:lnTo>
                    <a:pt x="349" y="785"/>
                  </a:lnTo>
                  <a:cubicBezTo>
                    <a:pt x="402" y="775"/>
                    <a:pt x="452" y="766"/>
                    <a:pt x="503" y="753"/>
                  </a:cubicBezTo>
                  <a:cubicBezTo>
                    <a:pt x="588" y="733"/>
                    <a:pt x="673" y="711"/>
                    <a:pt x="760" y="693"/>
                  </a:cubicBezTo>
                  <a:cubicBezTo>
                    <a:pt x="876" y="674"/>
                    <a:pt x="992" y="661"/>
                    <a:pt x="1110" y="651"/>
                  </a:cubicBezTo>
                  <a:cubicBezTo>
                    <a:pt x="1139" y="650"/>
                    <a:pt x="1168" y="649"/>
                    <a:pt x="1197" y="649"/>
                  </a:cubicBezTo>
                  <a:cubicBezTo>
                    <a:pt x="1270" y="649"/>
                    <a:pt x="1343" y="652"/>
                    <a:pt x="1416" y="659"/>
                  </a:cubicBezTo>
                  <a:cubicBezTo>
                    <a:pt x="1642" y="682"/>
                    <a:pt x="1868" y="712"/>
                    <a:pt x="2090" y="756"/>
                  </a:cubicBezTo>
                  <a:cubicBezTo>
                    <a:pt x="2253" y="795"/>
                    <a:pt x="2412" y="844"/>
                    <a:pt x="2569" y="902"/>
                  </a:cubicBezTo>
                  <a:cubicBezTo>
                    <a:pt x="2618" y="922"/>
                    <a:pt x="2667" y="940"/>
                    <a:pt x="2715" y="964"/>
                  </a:cubicBezTo>
                  <a:lnTo>
                    <a:pt x="2715" y="964"/>
                  </a:lnTo>
                  <a:cubicBezTo>
                    <a:pt x="2713" y="963"/>
                    <a:pt x="2712" y="961"/>
                    <a:pt x="2710" y="960"/>
                  </a:cubicBezTo>
                  <a:lnTo>
                    <a:pt x="2710" y="960"/>
                  </a:lnTo>
                  <a:lnTo>
                    <a:pt x="2732" y="974"/>
                  </a:lnTo>
                  <a:lnTo>
                    <a:pt x="2738" y="977"/>
                  </a:lnTo>
                  <a:lnTo>
                    <a:pt x="2735" y="975"/>
                  </a:lnTo>
                  <a:lnTo>
                    <a:pt x="2735" y="975"/>
                  </a:lnTo>
                  <a:cubicBezTo>
                    <a:pt x="2778" y="1000"/>
                    <a:pt x="2821" y="1026"/>
                    <a:pt x="2861" y="1052"/>
                  </a:cubicBezTo>
                  <a:lnTo>
                    <a:pt x="2849" y="1044"/>
                  </a:lnTo>
                  <a:lnTo>
                    <a:pt x="2849" y="1044"/>
                  </a:lnTo>
                  <a:lnTo>
                    <a:pt x="2863" y="1053"/>
                  </a:lnTo>
                  <a:lnTo>
                    <a:pt x="2873" y="1060"/>
                  </a:lnTo>
                  <a:cubicBezTo>
                    <a:pt x="2870" y="1058"/>
                    <a:pt x="2867" y="1057"/>
                    <a:pt x="2864" y="1055"/>
                  </a:cubicBezTo>
                  <a:lnTo>
                    <a:pt x="2864" y="1055"/>
                  </a:lnTo>
                  <a:cubicBezTo>
                    <a:pt x="2912" y="1091"/>
                    <a:pt x="2958" y="1131"/>
                    <a:pt x="3002" y="1171"/>
                  </a:cubicBezTo>
                  <a:cubicBezTo>
                    <a:pt x="3001" y="1170"/>
                    <a:pt x="3000" y="1169"/>
                    <a:pt x="2999" y="1167"/>
                  </a:cubicBezTo>
                  <a:lnTo>
                    <a:pt x="2999" y="1167"/>
                  </a:lnTo>
                  <a:lnTo>
                    <a:pt x="3011" y="1179"/>
                  </a:lnTo>
                  <a:cubicBezTo>
                    <a:pt x="3014" y="1182"/>
                    <a:pt x="3018" y="1185"/>
                    <a:pt x="3021" y="1188"/>
                  </a:cubicBezTo>
                  <a:cubicBezTo>
                    <a:pt x="3019" y="1186"/>
                    <a:pt x="3017" y="1185"/>
                    <a:pt x="3015" y="1183"/>
                  </a:cubicBezTo>
                  <a:lnTo>
                    <a:pt x="3015" y="1183"/>
                  </a:lnTo>
                  <a:cubicBezTo>
                    <a:pt x="3083" y="1249"/>
                    <a:pt x="3148" y="1320"/>
                    <a:pt x="3210" y="1391"/>
                  </a:cubicBezTo>
                  <a:lnTo>
                    <a:pt x="3213" y="1396"/>
                  </a:lnTo>
                  <a:cubicBezTo>
                    <a:pt x="3223" y="1411"/>
                    <a:pt x="3232" y="1426"/>
                    <a:pt x="3240" y="1442"/>
                  </a:cubicBezTo>
                  <a:cubicBezTo>
                    <a:pt x="3265" y="1500"/>
                    <a:pt x="3290" y="1559"/>
                    <a:pt x="3312" y="1619"/>
                  </a:cubicBezTo>
                  <a:lnTo>
                    <a:pt x="3309" y="1611"/>
                  </a:lnTo>
                  <a:lnTo>
                    <a:pt x="3309" y="1611"/>
                  </a:lnTo>
                  <a:cubicBezTo>
                    <a:pt x="3311" y="1613"/>
                    <a:pt x="3312" y="1616"/>
                    <a:pt x="3313" y="1619"/>
                  </a:cubicBezTo>
                  <a:cubicBezTo>
                    <a:pt x="3313" y="1620"/>
                    <a:pt x="3313" y="1620"/>
                    <a:pt x="3313" y="1620"/>
                  </a:cubicBezTo>
                  <a:lnTo>
                    <a:pt x="3317" y="1634"/>
                  </a:lnTo>
                  <a:lnTo>
                    <a:pt x="3317" y="1630"/>
                  </a:lnTo>
                  <a:lnTo>
                    <a:pt x="3320" y="1602"/>
                  </a:lnTo>
                  <a:lnTo>
                    <a:pt x="3320" y="1602"/>
                  </a:lnTo>
                  <a:cubicBezTo>
                    <a:pt x="3319" y="1614"/>
                    <a:pt x="3318" y="1625"/>
                    <a:pt x="3319" y="1638"/>
                  </a:cubicBezTo>
                  <a:cubicBezTo>
                    <a:pt x="3322" y="1753"/>
                    <a:pt x="3396" y="1853"/>
                    <a:pt x="3516" y="1872"/>
                  </a:cubicBezTo>
                  <a:cubicBezTo>
                    <a:pt x="3521" y="1872"/>
                    <a:pt x="3525" y="1873"/>
                    <a:pt x="3530" y="1873"/>
                  </a:cubicBezTo>
                  <a:cubicBezTo>
                    <a:pt x="3537" y="1874"/>
                    <a:pt x="3544" y="1875"/>
                    <a:pt x="3552" y="1875"/>
                  </a:cubicBezTo>
                  <a:cubicBezTo>
                    <a:pt x="3662" y="1875"/>
                    <a:pt x="3776" y="1792"/>
                    <a:pt x="3788" y="1675"/>
                  </a:cubicBezTo>
                  <a:cubicBezTo>
                    <a:pt x="3791" y="1639"/>
                    <a:pt x="3789" y="1604"/>
                    <a:pt x="3781" y="1569"/>
                  </a:cubicBezTo>
                  <a:cubicBezTo>
                    <a:pt x="3776" y="1527"/>
                    <a:pt x="3767" y="1486"/>
                    <a:pt x="3754" y="1447"/>
                  </a:cubicBezTo>
                  <a:cubicBezTo>
                    <a:pt x="3728" y="1377"/>
                    <a:pt x="3701" y="1305"/>
                    <a:pt x="3669" y="1238"/>
                  </a:cubicBezTo>
                  <a:cubicBezTo>
                    <a:pt x="3600" y="1093"/>
                    <a:pt x="3478" y="977"/>
                    <a:pt x="3366" y="864"/>
                  </a:cubicBezTo>
                  <a:cubicBezTo>
                    <a:pt x="3351" y="847"/>
                    <a:pt x="3334" y="831"/>
                    <a:pt x="3317" y="816"/>
                  </a:cubicBezTo>
                  <a:cubicBezTo>
                    <a:pt x="3358" y="786"/>
                    <a:pt x="3389" y="744"/>
                    <a:pt x="3403" y="695"/>
                  </a:cubicBezTo>
                  <a:cubicBezTo>
                    <a:pt x="3436" y="584"/>
                    <a:pt x="3382" y="454"/>
                    <a:pt x="3275" y="410"/>
                  </a:cubicBezTo>
                  <a:cubicBezTo>
                    <a:pt x="3266" y="407"/>
                    <a:pt x="3258" y="404"/>
                    <a:pt x="3248" y="401"/>
                  </a:cubicBezTo>
                  <a:lnTo>
                    <a:pt x="3249" y="401"/>
                  </a:lnTo>
                  <a:lnTo>
                    <a:pt x="3234" y="394"/>
                  </a:lnTo>
                  <a:cubicBezTo>
                    <a:pt x="3153" y="351"/>
                    <a:pt x="3068" y="314"/>
                    <a:pt x="2981" y="281"/>
                  </a:cubicBezTo>
                  <a:lnTo>
                    <a:pt x="2981" y="281"/>
                  </a:lnTo>
                  <a:cubicBezTo>
                    <a:pt x="2993" y="284"/>
                    <a:pt x="3001" y="290"/>
                    <a:pt x="3011" y="292"/>
                  </a:cubicBezTo>
                  <a:cubicBezTo>
                    <a:pt x="2942" y="266"/>
                    <a:pt x="2876" y="236"/>
                    <a:pt x="2808" y="207"/>
                  </a:cubicBezTo>
                  <a:cubicBezTo>
                    <a:pt x="2718" y="170"/>
                    <a:pt x="2625" y="142"/>
                    <a:pt x="2529" y="123"/>
                  </a:cubicBezTo>
                  <a:lnTo>
                    <a:pt x="2529" y="123"/>
                  </a:lnTo>
                  <a:lnTo>
                    <a:pt x="2537" y="124"/>
                  </a:lnTo>
                  <a:cubicBezTo>
                    <a:pt x="2521" y="120"/>
                    <a:pt x="2507" y="115"/>
                    <a:pt x="2492" y="111"/>
                  </a:cubicBezTo>
                  <a:lnTo>
                    <a:pt x="2487" y="110"/>
                  </a:lnTo>
                  <a:lnTo>
                    <a:pt x="2483" y="109"/>
                  </a:lnTo>
                  <a:lnTo>
                    <a:pt x="2481" y="109"/>
                  </a:lnTo>
                  <a:lnTo>
                    <a:pt x="2484" y="110"/>
                  </a:lnTo>
                  <a:cubicBezTo>
                    <a:pt x="2476" y="108"/>
                    <a:pt x="2468" y="106"/>
                    <a:pt x="2460" y="104"/>
                  </a:cubicBezTo>
                  <a:lnTo>
                    <a:pt x="2460" y="104"/>
                  </a:lnTo>
                  <a:cubicBezTo>
                    <a:pt x="2465" y="105"/>
                    <a:pt x="2470" y="106"/>
                    <a:pt x="2475" y="107"/>
                  </a:cubicBezTo>
                  <a:cubicBezTo>
                    <a:pt x="2471" y="106"/>
                    <a:pt x="2468" y="105"/>
                    <a:pt x="2465" y="104"/>
                  </a:cubicBezTo>
                  <a:lnTo>
                    <a:pt x="2465" y="104"/>
                  </a:lnTo>
                  <a:cubicBezTo>
                    <a:pt x="2468" y="105"/>
                    <a:pt x="2472" y="106"/>
                    <a:pt x="2475" y="107"/>
                  </a:cubicBezTo>
                  <a:lnTo>
                    <a:pt x="2477" y="107"/>
                  </a:lnTo>
                  <a:cubicBezTo>
                    <a:pt x="2475" y="107"/>
                    <a:pt x="2473" y="106"/>
                    <a:pt x="2471" y="105"/>
                  </a:cubicBezTo>
                  <a:cubicBezTo>
                    <a:pt x="2407" y="86"/>
                    <a:pt x="2346" y="81"/>
                    <a:pt x="2282" y="66"/>
                  </a:cubicBezTo>
                  <a:lnTo>
                    <a:pt x="2282" y="66"/>
                  </a:lnTo>
                  <a:cubicBezTo>
                    <a:pt x="2291" y="68"/>
                    <a:pt x="2301" y="71"/>
                    <a:pt x="2312" y="74"/>
                  </a:cubicBezTo>
                  <a:cubicBezTo>
                    <a:pt x="2264" y="63"/>
                    <a:pt x="2217" y="49"/>
                    <a:pt x="2170" y="37"/>
                  </a:cubicBezTo>
                  <a:lnTo>
                    <a:pt x="2170" y="37"/>
                  </a:lnTo>
                  <a:cubicBezTo>
                    <a:pt x="2176" y="38"/>
                    <a:pt x="2181" y="39"/>
                    <a:pt x="2186" y="39"/>
                  </a:cubicBezTo>
                  <a:cubicBezTo>
                    <a:pt x="2177" y="37"/>
                    <a:pt x="2168" y="36"/>
                    <a:pt x="2159" y="34"/>
                  </a:cubicBezTo>
                  <a:lnTo>
                    <a:pt x="2153" y="33"/>
                  </a:lnTo>
                  <a:lnTo>
                    <a:pt x="2158" y="34"/>
                  </a:lnTo>
                  <a:cubicBezTo>
                    <a:pt x="2009" y="5"/>
                    <a:pt x="1859" y="0"/>
                    <a:pt x="1708" y="0"/>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42"/>
            <p:cNvSpPr/>
            <p:nvPr/>
          </p:nvSpPr>
          <p:spPr>
            <a:xfrm>
              <a:off x="4300275" y="1318175"/>
              <a:ext cx="175" cy="775"/>
            </a:xfrm>
            <a:custGeom>
              <a:avLst/>
              <a:gdLst/>
              <a:ahLst/>
              <a:cxnLst/>
              <a:rect l="l" t="t" r="r" b="b"/>
              <a:pathLst>
                <a:path w="7" h="31" extrusionOk="0">
                  <a:moveTo>
                    <a:pt x="0" y="0"/>
                  </a:moveTo>
                  <a:lnTo>
                    <a:pt x="0" y="3"/>
                  </a:lnTo>
                  <a:cubicBezTo>
                    <a:pt x="1" y="9"/>
                    <a:pt x="3" y="15"/>
                    <a:pt x="4" y="21"/>
                  </a:cubicBezTo>
                  <a:lnTo>
                    <a:pt x="4" y="21"/>
                  </a:lnTo>
                  <a:cubicBezTo>
                    <a:pt x="3" y="14"/>
                    <a:pt x="2" y="6"/>
                    <a:pt x="0" y="0"/>
                  </a:cubicBezTo>
                  <a:close/>
                  <a:moveTo>
                    <a:pt x="4" y="21"/>
                  </a:moveTo>
                  <a:cubicBezTo>
                    <a:pt x="5" y="24"/>
                    <a:pt x="6" y="28"/>
                    <a:pt x="7" y="31"/>
                  </a:cubicBezTo>
                  <a:cubicBezTo>
                    <a:pt x="6" y="27"/>
                    <a:pt x="5" y="24"/>
                    <a:pt x="4" y="21"/>
                  </a:cubicBezTo>
                  <a:close/>
                </a:path>
              </a:pathLst>
            </a:custGeom>
            <a:solidFill>
              <a:srgbClr val="61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42"/>
            <p:cNvSpPr/>
            <p:nvPr/>
          </p:nvSpPr>
          <p:spPr>
            <a:xfrm>
              <a:off x="4723900" y="1313925"/>
              <a:ext cx="60600" cy="228100"/>
            </a:xfrm>
            <a:custGeom>
              <a:avLst/>
              <a:gdLst/>
              <a:ahLst/>
              <a:cxnLst/>
              <a:rect l="l" t="t" r="r" b="b"/>
              <a:pathLst>
                <a:path w="2424" h="9124" extrusionOk="0">
                  <a:moveTo>
                    <a:pt x="565" y="3811"/>
                  </a:moveTo>
                  <a:cubicBezTo>
                    <a:pt x="565" y="3812"/>
                    <a:pt x="564" y="3813"/>
                    <a:pt x="564" y="3814"/>
                  </a:cubicBezTo>
                  <a:lnTo>
                    <a:pt x="564" y="3814"/>
                  </a:lnTo>
                  <a:cubicBezTo>
                    <a:pt x="564" y="3813"/>
                    <a:pt x="565" y="3812"/>
                    <a:pt x="565" y="3811"/>
                  </a:cubicBezTo>
                  <a:close/>
                  <a:moveTo>
                    <a:pt x="483" y="4608"/>
                  </a:moveTo>
                  <a:cubicBezTo>
                    <a:pt x="483" y="4611"/>
                    <a:pt x="483" y="4615"/>
                    <a:pt x="484" y="4618"/>
                  </a:cubicBezTo>
                  <a:lnTo>
                    <a:pt x="484" y="4618"/>
                  </a:lnTo>
                  <a:cubicBezTo>
                    <a:pt x="484" y="4615"/>
                    <a:pt x="483" y="4612"/>
                    <a:pt x="483" y="4608"/>
                  </a:cubicBezTo>
                  <a:close/>
                  <a:moveTo>
                    <a:pt x="1086" y="6056"/>
                  </a:moveTo>
                  <a:lnTo>
                    <a:pt x="1086" y="6056"/>
                  </a:lnTo>
                  <a:cubicBezTo>
                    <a:pt x="1088" y="6060"/>
                    <a:pt x="1091" y="6063"/>
                    <a:pt x="1093" y="6067"/>
                  </a:cubicBezTo>
                  <a:lnTo>
                    <a:pt x="1093" y="6067"/>
                  </a:lnTo>
                  <a:cubicBezTo>
                    <a:pt x="1091" y="6063"/>
                    <a:pt x="1088" y="6060"/>
                    <a:pt x="1086" y="6056"/>
                  </a:cubicBezTo>
                  <a:close/>
                  <a:moveTo>
                    <a:pt x="1164" y="1"/>
                  </a:moveTo>
                  <a:cubicBezTo>
                    <a:pt x="1123" y="1"/>
                    <a:pt x="1082" y="11"/>
                    <a:pt x="1045" y="33"/>
                  </a:cubicBezTo>
                  <a:cubicBezTo>
                    <a:pt x="934" y="97"/>
                    <a:pt x="891" y="247"/>
                    <a:pt x="959" y="356"/>
                  </a:cubicBezTo>
                  <a:cubicBezTo>
                    <a:pt x="981" y="396"/>
                    <a:pt x="1009" y="434"/>
                    <a:pt x="1039" y="468"/>
                  </a:cubicBezTo>
                  <a:cubicBezTo>
                    <a:pt x="1052" y="481"/>
                    <a:pt x="1066" y="492"/>
                    <a:pt x="1080" y="503"/>
                  </a:cubicBezTo>
                  <a:cubicBezTo>
                    <a:pt x="1108" y="535"/>
                    <a:pt x="1130" y="572"/>
                    <a:pt x="1159" y="606"/>
                  </a:cubicBezTo>
                  <a:cubicBezTo>
                    <a:pt x="1179" y="630"/>
                    <a:pt x="1200" y="656"/>
                    <a:pt x="1220" y="681"/>
                  </a:cubicBezTo>
                  <a:cubicBezTo>
                    <a:pt x="1232" y="702"/>
                    <a:pt x="1245" y="726"/>
                    <a:pt x="1256" y="748"/>
                  </a:cubicBezTo>
                  <a:cubicBezTo>
                    <a:pt x="1265" y="769"/>
                    <a:pt x="1275" y="790"/>
                    <a:pt x="1282" y="810"/>
                  </a:cubicBezTo>
                  <a:cubicBezTo>
                    <a:pt x="1280" y="803"/>
                    <a:pt x="1278" y="795"/>
                    <a:pt x="1276" y="789"/>
                  </a:cubicBezTo>
                  <a:lnTo>
                    <a:pt x="1276" y="789"/>
                  </a:lnTo>
                  <a:cubicBezTo>
                    <a:pt x="1279" y="798"/>
                    <a:pt x="1282" y="808"/>
                    <a:pt x="1285" y="817"/>
                  </a:cubicBezTo>
                  <a:cubicBezTo>
                    <a:pt x="1299" y="862"/>
                    <a:pt x="1313" y="906"/>
                    <a:pt x="1323" y="950"/>
                  </a:cubicBezTo>
                  <a:cubicBezTo>
                    <a:pt x="1324" y="969"/>
                    <a:pt x="1326" y="987"/>
                    <a:pt x="1329" y="1006"/>
                  </a:cubicBezTo>
                  <a:cubicBezTo>
                    <a:pt x="1329" y="1039"/>
                    <a:pt x="1330" y="1072"/>
                    <a:pt x="1329" y="1105"/>
                  </a:cubicBezTo>
                  <a:cubicBezTo>
                    <a:pt x="1326" y="1140"/>
                    <a:pt x="1324" y="1176"/>
                    <a:pt x="1320" y="1213"/>
                  </a:cubicBezTo>
                  <a:cubicBezTo>
                    <a:pt x="1297" y="1314"/>
                    <a:pt x="1268" y="1414"/>
                    <a:pt x="1234" y="1511"/>
                  </a:cubicBezTo>
                  <a:cubicBezTo>
                    <a:pt x="1234" y="1511"/>
                    <a:pt x="1234" y="1510"/>
                    <a:pt x="1235" y="1509"/>
                  </a:cubicBezTo>
                  <a:lnTo>
                    <a:pt x="1235" y="1509"/>
                  </a:lnTo>
                  <a:cubicBezTo>
                    <a:pt x="1198" y="1616"/>
                    <a:pt x="1159" y="1717"/>
                    <a:pt x="1111" y="1818"/>
                  </a:cubicBezTo>
                  <a:cubicBezTo>
                    <a:pt x="989" y="2060"/>
                    <a:pt x="843" y="2290"/>
                    <a:pt x="701" y="2521"/>
                  </a:cubicBezTo>
                  <a:cubicBezTo>
                    <a:pt x="578" y="2721"/>
                    <a:pt x="467" y="2930"/>
                    <a:pt x="352" y="3137"/>
                  </a:cubicBezTo>
                  <a:cubicBezTo>
                    <a:pt x="244" y="3331"/>
                    <a:pt x="142" y="3539"/>
                    <a:pt x="86" y="3755"/>
                  </a:cubicBezTo>
                  <a:cubicBezTo>
                    <a:pt x="29" y="3974"/>
                    <a:pt x="1" y="4199"/>
                    <a:pt x="2" y="4426"/>
                  </a:cubicBezTo>
                  <a:cubicBezTo>
                    <a:pt x="0" y="4663"/>
                    <a:pt x="28" y="4899"/>
                    <a:pt x="82" y="5129"/>
                  </a:cubicBezTo>
                  <a:cubicBezTo>
                    <a:pt x="112" y="5251"/>
                    <a:pt x="153" y="5369"/>
                    <a:pt x="206" y="5482"/>
                  </a:cubicBezTo>
                  <a:cubicBezTo>
                    <a:pt x="254" y="5585"/>
                    <a:pt x="311" y="5687"/>
                    <a:pt x="365" y="5787"/>
                  </a:cubicBezTo>
                  <a:cubicBezTo>
                    <a:pt x="477" y="6000"/>
                    <a:pt x="607" y="6200"/>
                    <a:pt x="745" y="6397"/>
                  </a:cubicBezTo>
                  <a:cubicBezTo>
                    <a:pt x="815" y="6499"/>
                    <a:pt x="883" y="6602"/>
                    <a:pt x="960" y="6698"/>
                  </a:cubicBezTo>
                  <a:cubicBezTo>
                    <a:pt x="1022" y="6781"/>
                    <a:pt x="1092" y="6858"/>
                    <a:pt x="1154" y="6939"/>
                  </a:cubicBezTo>
                  <a:cubicBezTo>
                    <a:pt x="1273" y="7089"/>
                    <a:pt x="1380" y="7247"/>
                    <a:pt x="1490" y="7405"/>
                  </a:cubicBezTo>
                  <a:cubicBezTo>
                    <a:pt x="1507" y="7429"/>
                    <a:pt x="1522" y="7454"/>
                    <a:pt x="1538" y="7479"/>
                  </a:cubicBezTo>
                  <a:cubicBezTo>
                    <a:pt x="1556" y="7513"/>
                    <a:pt x="1575" y="7548"/>
                    <a:pt x="1593" y="7583"/>
                  </a:cubicBezTo>
                  <a:cubicBezTo>
                    <a:pt x="1620" y="7638"/>
                    <a:pt x="1644" y="7695"/>
                    <a:pt x="1667" y="7752"/>
                  </a:cubicBezTo>
                  <a:cubicBezTo>
                    <a:pt x="1676" y="7774"/>
                    <a:pt x="1688" y="7794"/>
                    <a:pt x="1694" y="7816"/>
                  </a:cubicBezTo>
                  <a:cubicBezTo>
                    <a:pt x="1698" y="7828"/>
                    <a:pt x="1703" y="7840"/>
                    <a:pt x="1708" y="7851"/>
                  </a:cubicBezTo>
                  <a:cubicBezTo>
                    <a:pt x="1735" y="7939"/>
                    <a:pt x="1760" y="8028"/>
                    <a:pt x="1790" y="8116"/>
                  </a:cubicBezTo>
                  <a:cubicBezTo>
                    <a:pt x="1810" y="8174"/>
                    <a:pt x="1827" y="8232"/>
                    <a:pt x="1842" y="8293"/>
                  </a:cubicBezTo>
                  <a:cubicBezTo>
                    <a:pt x="1845" y="8313"/>
                    <a:pt x="1846" y="8334"/>
                    <a:pt x="1848" y="8354"/>
                  </a:cubicBezTo>
                  <a:cubicBezTo>
                    <a:pt x="1849" y="8397"/>
                    <a:pt x="1848" y="8439"/>
                    <a:pt x="1844" y="8482"/>
                  </a:cubicBezTo>
                  <a:cubicBezTo>
                    <a:pt x="1840" y="8519"/>
                    <a:pt x="1836" y="8554"/>
                    <a:pt x="1829" y="8591"/>
                  </a:cubicBezTo>
                  <a:cubicBezTo>
                    <a:pt x="1830" y="8587"/>
                    <a:pt x="1831" y="8584"/>
                    <a:pt x="1832" y="8581"/>
                  </a:cubicBezTo>
                  <a:lnTo>
                    <a:pt x="1832" y="8581"/>
                  </a:lnTo>
                  <a:cubicBezTo>
                    <a:pt x="1831" y="8587"/>
                    <a:pt x="1829" y="8594"/>
                    <a:pt x="1828" y="8601"/>
                  </a:cubicBezTo>
                  <a:cubicBezTo>
                    <a:pt x="1828" y="8604"/>
                    <a:pt x="1827" y="8606"/>
                    <a:pt x="1826" y="8609"/>
                  </a:cubicBezTo>
                  <a:lnTo>
                    <a:pt x="1826" y="8609"/>
                  </a:lnTo>
                  <a:cubicBezTo>
                    <a:pt x="1826" y="8608"/>
                    <a:pt x="1827" y="8606"/>
                    <a:pt x="1827" y="8605"/>
                  </a:cubicBezTo>
                  <a:lnTo>
                    <a:pt x="1827" y="8605"/>
                  </a:lnTo>
                  <a:cubicBezTo>
                    <a:pt x="1826" y="8607"/>
                    <a:pt x="1826" y="8608"/>
                    <a:pt x="1826" y="8609"/>
                  </a:cubicBezTo>
                  <a:cubicBezTo>
                    <a:pt x="1826" y="8609"/>
                    <a:pt x="1826" y="8609"/>
                    <a:pt x="1826" y="8609"/>
                  </a:cubicBezTo>
                  <a:lnTo>
                    <a:pt x="1826" y="8609"/>
                  </a:lnTo>
                  <a:cubicBezTo>
                    <a:pt x="1819" y="8638"/>
                    <a:pt x="1811" y="8667"/>
                    <a:pt x="1802" y="8695"/>
                  </a:cubicBezTo>
                  <a:cubicBezTo>
                    <a:pt x="1777" y="8760"/>
                    <a:pt x="1745" y="8821"/>
                    <a:pt x="1747" y="8894"/>
                  </a:cubicBezTo>
                  <a:cubicBezTo>
                    <a:pt x="1743" y="9012"/>
                    <a:pt x="1833" y="9112"/>
                    <a:pt x="1950" y="9123"/>
                  </a:cubicBezTo>
                  <a:cubicBezTo>
                    <a:pt x="1959" y="9123"/>
                    <a:pt x="1967" y="9124"/>
                    <a:pt x="1975" y="9124"/>
                  </a:cubicBezTo>
                  <a:cubicBezTo>
                    <a:pt x="2035" y="9124"/>
                    <a:pt x="2093" y="9100"/>
                    <a:pt x="2135" y="9056"/>
                  </a:cubicBezTo>
                  <a:cubicBezTo>
                    <a:pt x="2165" y="9024"/>
                    <a:pt x="2189" y="8987"/>
                    <a:pt x="2208" y="8948"/>
                  </a:cubicBezTo>
                  <a:cubicBezTo>
                    <a:pt x="2325" y="8935"/>
                    <a:pt x="2421" y="8838"/>
                    <a:pt x="2420" y="8719"/>
                  </a:cubicBezTo>
                  <a:cubicBezTo>
                    <a:pt x="2420" y="8639"/>
                    <a:pt x="2423" y="8558"/>
                    <a:pt x="2410" y="8478"/>
                  </a:cubicBezTo>
                  <a:cubicBezTo>
                    <a:pt x="2395" y="8395"/>
                    <a:pt x="2373" y="8314"/>
                    <a:pt x="2346" y="8235"/>
                  </a:cubicBezTo>
                  <a:cubicBezTo>
                    <a:pt x="2298" y="8085"/>
                    <a:pt x="2246" y="7936"/>
                    <a:pt x="2192" y="7789"/>
                  </a:cubicBezTo>
                  <a:cubicBezTo>
                    <a:pt x="2138" y="7651"/>
                    <a:pt x="2092" y="7510"/>
                    <a:pt x="2026" y="7377"/>
                  </a:cubicBezTo>
                  <a:cubicBezTo>
                    <a:pt x="1993" y="7311"/>
                    <a:pt x="1954" y="7247"/>
                    <a:pt x="1911" y="7185"/>
                  </a:cubicBezTo>
                  <a:cubicBezTo>
                    <a:pt x="1898" y="7160"/>
                    <a:pt x="1882" y="7134"/>
                    <a:pt x="1869" y="7108"/>
                  </a:cubicBezTo>
                  <a:cubicBezTo>
                    <a:pt x="1842" y="7051"/>
                    <a:pt x="1816" y="6993"/>
                    <a:pt x="1791" y="6936"/>
                  </a:cubicBezTo>
                  <a:cubicBezTo>
                    <a:pt x="1772" y="6895"/>
                    <a:pt x="1751" y="6856"/>
                    <a:pt x="1730" y="6818"/>
                  </a:cubicBezTo>
                  <a:cubicBezTo>
                    <a:pt x="1727" y="6785"/>
                    <a:pt x="1716" y="6753"/>
                    <a:pt x="1699" y="6725"/>
                  </a:cubicBezTo>
                  <a:cubicBezTo>
                    <a:pt x="1657" y="6655"/>
                    <a:pt x="1581" y="6612"/>
                    <a:pt x="1500" y="6612"/>
                  </a:cubicBezTo>
                  <a:cubicBezTo>
                    <a:pt x="1498" y="6612"/>
                    <a:pt x="1496" y="6612"/>
                    <a:pt x="1494" y="6612"/>
                  </a:cubicBezTo>
                  <a:cubicBezTo>
                    <a:pt x="1473" y="6585"/>
                    <a:pt x="1455" y="6558"/>
                    <a:pt x="1434" y="6533"/>
                  </a:cubicBezTo>
                  <a:cubicBezTo>
                    <a:pt x="1310" y="6386"/>
                    <a:pt x="1203" y="6225"/>
                    <a:pt x="1093" y="6067"/>
                  </a:cubicBezTo>
                  <a:lnTo>
                    <a:pt x="1093" y="6067"/>
                  </a:lnTo>
                  <a:cubicBezTo>
                    <a:pt x="1096" y="6072"/>
                    <a:pt x="1099" y="6077"/>
                    <a:pt x="1102" y="6082"/>
                  </a:cubicBezTo>
                  <a:cubicBezTo>
                    <a:pt x="1013" y="5948"/>
                    <a:pt x="922" y="5809"/>
                    <a:pt x="840" y="5670"/>
                  </a:cubicBezTo>
                  <a:cubicBezTo>
                    <a:pt x="770" y="5549"/>
                    <a:pt x="706" y="5421"/>
                    <a:pt x="643" y="5296"/>
                  </a:cubicBezTo>
                  <a:cubicBezTo>
                    <a:pt x="620" y="5244"/>
                    <a:pt x="598" y="5193"/>
                    <a:pt x="578" y="5142"/>
                  </a:cubicBezTo>
                  <a:cubicBezTo>
                    <a:pt x="556" y="5068"/>
                    <a:pt x="538" y="4996"/>
                    <a:pt x="522" y="4921"/>
                  </a:cubicBezTo>
                  <a:lnTo>
                    <a:pt x="522" y="4921"/>
                  </a:lnTo>
                  <a:cubicBezTo>
                    <a:pt x="522" y="4925"/>
                    <a:pt x="523" y="4927"/>
                    <a:pt x="523" y="4929"/>
                  </a:cubicBezTo>
                  <a:cubicBezTo>
                    <a:pt x="522" y="4923"/>
                    <a:pt x="521" y="4919"/>
                    <a:pt x="520" y="4914"/>
                  </a:cubicBezTo>
                  <a:cubicBezTo>
                    <a:pt x="520" y="4910"/>
                    <a:pt x="518" y="4902"/>
                    <a:pt x="517" y="4897"/>
                  </a:cubicBezTo>
                  <a:lnTo>
                    <a:pt x="517" y="4897"/>
                  </a:lnTo>
                  <a:cubicBezTo>
                    <a:pt x="518" y="4901"/>
                    <a:pt x="519" y="4906"/>
                    <a:pt x="520" y="4910"/>
                  </a:cubicBezTo>
                  <a:cubicBezTo>
                    <a:pt x="503" y="4812"/>
                    <a:pt x="491" y="4717"/>
                    <a:pt x="484" y="4618"/>
                  </a:cubicBezTo>
                  <a:lnTo>
                    <a:pt x="484" y="4618"/>
                  </a:lnTo>
                  <a:cubicBezTo>
                    <a:pt x="484" y="4622"/>
                    <a:pt x="483" y="4625"/>
                    <a:pt x="483" y="4628"/>
                  </a:cubicBezTo>
                  <a:cubicBezTo>
                    <a:pt x="477" y="4491"/>
                    <a:pt x="478" y="4352"/>
                    <a:pt x="486" y="4214"/>
                  </a:cubicBezTo>
                  <a:cubicBezTo>
                    <a:pt x="496" y="4125"/>
                    <a:pt x="508" y="4039"/>
                    <a:pt x="525" y="3952"/>
                  </a:cubicBezTo>
                  <a:cubicBezTo>
                    <a:pt x="538" y="3906"/>
                    <a:pt x="551" y="3860"/>
                    <a:pt x="564" y="3814"/>
                  </a:cubicBezTo>
                  <a:lnTo>
                    <a:pt x="564" y="3814"/>
                  </a:lnTo>
                  <a:cubicBezTo>
                    <a:pt x="562" y="3820"/>
                    <a:pt x="560" y="3826"/>
                    <a:pt x="557" y="3832"/>
                  </a:cubicBezTo>
                  <a:cubicBezTo>
                    <a:pt x="560" y="3823"/>
                    <a:pt x="563" y="3815"/>
                    <a:pt x="566" y="3806"/>
                  </a:cubicBezTo>
                  <a:cubicBezTo>
                    <a:pt x="604" y="3701"/>
                    <a:pt x="649" y="3599"/>
                    <a:pt x="696" y="3497"/>
                  </a:cubicBezTo>
                  <a:lnTo>
                    <a:pt x="733" y="3429"/>
                  </a:lnTo>
                  <a:cubicBezTo>
                    <a:pt x="846" y="3223"/>
                    <a:pt x="956" y="3013"/>
                    <a:pt x="1079" y="2814"/>
                  </a:cubicBezTo>
                  <a:cubicBezTo>
                    <a:pt x="1192" y="2629"/>
                    <a:pt x="1306" y="2447"/>
                    <a:pt x="1413" y="2260"/>
                  </a:cubicBezTo>
                  <a:cubicBezTo>
                    <a:pt x="1503" y="2102"/>
                    <a:pt x="1583" y="1945"/>
                    <a:pt x="1644" y="1775"/>
                  </a:cubicBezTo>
                  <a:cubicBezTo>
                    <a:pt x="1680" y="1673"/>
                    <a:pt x="1714" y="1570"/>
                    <a:pt x="1745" y="1466"/>
                  </a:cubicBezTo>
                  <a:cubicBezTo>
                    <a:pt x="1746" y="1460"/>
                    <a:pt x="1747" y="1456"/>
                    <a:pt x="1749" y="1451"/>
                  </a:cubicBezTo>
                  <a:cubicBezTo>
                    <a:pt x="1762" y="1457"/>
                    <a:pt x="1776" y="1461"/>
                    <a:pt x="1791" y="1464"/>
                  </a:cubicBezTo>
                  <a:cubicBezTo>
                    <a:pt x="1797" y="1465"/>
                    <a:pt x="1804" y="1465"/>
                    <a:pt x="1811" y="1465"/>
                  </a:cubicBezTo>
                  <a:cubicBezTo>
                    <a:pt x="1812" y="1465"/>
                    <a:pt x="1814" y="1465"/>
                    <a:pt x="1815" y="1465"/>
                  </a:cubicBezTo>
                  <a:cubicBezTo>
                    <a:pt x="1943" y="1465"/>
                    <a:pt x="2047" y="1356"/>
                    <a:pt x="2050" y="1229"/>
                  </a:cubicBezTo>
                  <a:cubicBezTo>
                    <a:pt x="2052" y="1124"/>
                    <a:pt x="2055" y="1018"/>
                    <a:pt x="2049" y="912"/>
                  </a:cubicBezTo>
                  <a:cubicBezTo>
                    <a:pt x="2041" y="828"/>
                    <a:pt x="2038" y="742"/>
                    <a:pt x="2018" y="662"/>
                  </a:cubicBezTo>
                  <a:cubicBezTo>
                    <a:pt x="2010" y="630"/>
                    <a:pt x="1995" y="602"/>
                    <a:pt x="1975" y="578"/>
                  </a:cubicBezTo>
                  <a:cubicBezTo>
                    <a:pt x="1946" y="476"/>
                    <a:pt x="1848" y="410"/>
                    <a:pt x="1746" y="410"/>
                  </a:cubicBezTo>
                  <a:cubicBezTo>
                    <a:pt x="1726" y="410"/>
                    <a:pt x="1706" y="412"/>
                    <a:pt x="1686" y="417"/>
                  </a:cubicBezTo>
                  <a:cubicBezTo>
                    <a:pt x="1665" y="425"/>
                    <a:pt x="1645" y="435"/>
                    <a:pt x="1627" y="448"/>
                  </a:cubicBezTo>
                  <a:cubicBezTo>
                    <a:pt x="1615" y="429"/>
                    <a:pt x="1606" y="407"/>
                    <a:pt x="1594" y="390"/>
                  </a:cubicBezTo>
                  <a:cubicBezTo>
                    <a:pt x="1570" y="359"/>
                    <a:pt x="1543" y="333"/>
                    <a:pt x="1520" y="300"/>
                  </a:cubicBezTo>
                  <a:cubicBezTo>
                    <a:pt x="1492" y="259"/>
                    <a:pt x="1461" y="218"/>
                    <a:pt x="1428" y="180"/>
                  </a:cubicBezTo>
                  <a:cubicBezTo>
                    <a:pt x="1413" y="166"/>
                    <a:pt x="1398" y="152"/>
                    <a:pt x="1381" y="140"/>
                  </a:cubicBezTo>
                  <a:lnTo>
                    <a:pt x="1380" y="138"/>
                  </a:lnTo>
                  <a:lnTo>
                    <a:pt x="1368" y="116"/>
                  </a:lnTo>
                  <a:cubicBezTo>
                    <a:pt x="1323" y="42"/>
                    <a:pt x="1245" y="1"/>
                    <a:pt x="1164" y="1"/>
                  </a:cubicBezTo>
                  <a:close/>
                </a:path>
              </a:pathLst>
            </a:custGeom>
            <a:solidFill>
              <a:srgbClr val="EFCE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42"/>
            <p:cNvSpPr/>
            <p:nvPr/>
          </p:nvSpPr>
          <p:spPr>
            <a:xfrm>
              <a:off x="3841325" y="1270500"/>
              <a:ext cx="948025" cy="386125"/>
            </a:xfrm>
            <a:custGeom>
              <a:avLst/>
              <a:gdLst/>
              <a:ahLst/>
              <a:cxnLst/>
              <a:rect l="l" t="t" r="r" b="b"/>
              <a:pathLst>
                <a:path w="37921" h="15445" extrusionOk="0">
                  <a:moveTo>
                    <a:pt x="35340" y="2018"/>
                  </a:moveTo>
                  <a:lnTo>
                    <a:pt x="35340" y="2018"/>
                  </a:lnTo>
                  <a:cubicBezTo>
                    <a:pt x="35336" y="2019"/>
                    <a:pt x="35333" y="2020"/>
                    <a:pt x="35330" y="2022"/>
                  </a:cubicBezTo>
                  <a:cubicBezTo>
                    <a:pt x="35333" y="2021"/>
                    <a:pt x="35336" y="2019"/>
                    <a:pt x="35340" y="2018"/>
                  </a:cubicBezTo>
                  <a:close/>
                  <a:moveTo>
                    <a:pt x="17690" y="2478"/>
                  </a:moveTo>
                  <a:cubicBezTo>
                    <a:pt x="17690" y="2479"/>
                    <a:pt x="17689" y="2480"/>
                    <a:pt x="17689" y="2481"/>
                  </a:cubicBezTo>
                  <a:lnTo>
                    <a:pt x="17689" y="2481"/>
                  </a:lnTo>
                  <a:cubicBezTo>
                    <a:pt x="17689" y="2480"/>
                    <a:pt x="17690" y="2479"/>
                    <a:pt x="17690" y="2478"/>
                  </a:cubicBezTo>
                  <a:close/>
                  <a:moveTo>
                    <a:pt x="16737" y="475"/>
                  </a:moveTo>
                  <a:cubicBezTo>
                    <a:pt x="16778" y="475"/>
                    <a:pt x="16821" y="478"/>
                    <a:pt x="16862" y="482"/>
                  </a:cubicBezTo>
                  <a:cubicBezTo>
                    <a:pt x="16895" y="486"/>
                    <a:pt x="16927" y="491"/>
                    <a:pt x="16958" y="499"/>
                  </a:cubicBezTo>
                  <a:lnTo>
                    <a:pt x="17087" y="544"/>
                  </a:lnTo>
                  <a:lnTo>
                    <a:pt x="17071" y="537"/>
                  </a:lnTo>
                  <a:lnTo>
                    <a:pt x="17094" y="545"/>
                  </a:lnTo>
                  <a:cubicBezTo>
                    <a:pt x="17094" y="546"/>
                    <a:pt x="17095" y="546"/>
                    <a:pt x="17097" y="547"/>
                  </a:cubicBezTo>
                  <a:lnTo>
                    <a:pt x="17095" y="547"/>
                  </a:lnTo>
                  <a:cubicBezTo>
                    <a:pt x="17159" y="576"/>
                    <a:pt x="17221" y="605"/>
                    <a:pt x="17283" y="639"/>
                  </a:cubicBezTo>
                  <a:cubicBezTo>
                    <a:pt x="17348" y="681"/>
                    <a:pt x="17410" y="726"/>
                    <a:pt x="17474" y="771"/>
                  </a:cubicBezTo>
                  <a:cubicBezTo>
                    <a:pt x="17501" y="794"/>
                    <a:pt x="17530" y="818"/>
                    <a:pt x="17557" y="843"/>
                  </a:cubicBezTo>
                  <a:cubicBezTo>
                    <a:pt x="17596" y="885"/>
                    <a:pt x="17634" y="931"/>
                    <a:pt x="17669" y="976"/>
                  </a:cubicBezTo>
                  <a:lnTo>
                    <a:pt x="17668" y="976"/>
                  </a:lnTo>
                  <a:cubicBezTo>
                    <a:pt x="17721" y="1046"/>
                    <a:pt x="17771" y="1118"/>
                    <a:pt x="17822" y="1196"/>
                  </a:cubicBezTo>
                  <a:cubicBezTo>
                    <a:pt x="17824" y="1201"/>
                    <a:pt x="17828" y="1206"/>
                    <a:pt x="17833" y="1210"/>
                  </a:cubicBezTo>
                  <a:cubicBezTo>
                    <a:pt x="17835" y="1212"/>
                    <a:pt x="17836" y="1215"/>
                    <a:pt x="17836" y="1218"/>
                  </a:cubicBezTo>
                  <a:cubicBezTo>
                    <a:pt x="17843" y="1235"/>
                    <a:pt x="17853" y="1255"/>
                    <a:pt x="17862" y="1273"/>
                  </a:cubicBezTo>
                  <a:cubicBezTo>
                    <a:pt x="17878" y="1317"/>
                    <a:pt x="17891" y="1360"/>
                    <a:pt x="17903" y="1407"/>
                  </a:cubicBezTo>
                  <a:cubicBezTo>
                    <a:pt x="17915" y="1453"/>
                    <a:pt x="17924" y="1502"/>
                    <a:pt x="17930" y="1549"/>
                  </a:cubicBezTo>
                  <a:cubicBezTo>
                    <a:pt x="17938" y="1614"/>
                    <a:pt x="17942" y="1679"/>
                    <a:pt x="17943" y="1743"/>
                  </a:cubicBezTo>
                  <a:cubicBezTo>
                    <a:pt x="17941" y="1768"/>
                    <a:pt x="17939" y="1793"/>
                    <a:pt x="17937" y="1817"/>
                  </a:cubicBezTo>
                  <a:cubicBezTo>
                    <a:pt x="17930" y="1872"/>
                    <a:pt x="17920" y="1927"/>
                    <a:pt x="17908" y="1984"/>
                  </a:cubicBezTo>
                  <a:cubicBezTo>
                    <a:pt x="17895" y="2023"/>
                    <a:pt x="17881" y="2061"/>
                    <a:pt x="17865" y="2100"/>
                  </a:cubicBezTo>
                  <a:cubicBezTo>
                    <a:pt x="17810" y="2224"/>
                    <a:pt x="17747" y="2342"/>
                    <a:pt x="17697" y="2466"/>
                  </a:cubicBezTo>
                  <a:lnTo>
                    <a:pt x="17697" y="2463"/>
                  </a:lnTo>
                  <a:cubicBezTo>
                    <a:pt x="17697" y="2464"/>
                    <a:pt x="17696" y="2466"/>
                    <a:pt x="17695" y="2468"/>
                  </a:cubicBezTo>
                  <a:cubicBezTo>
                    <a:pt x="17692" y="2475"/>
                    <a:pt x="17690" y="2482"/>
                    <a:pt x="17687" y="2489"/>
                  </a:cubicBezTo>
                  <a:lnTo>
                    <a:pt x="17687" y="2489"/>
                  </a:lnTo>
                  <a:cubicBezTo>
                    <a:pt x="17688" y="2486"/>
                    <a:pt x="17688" y="2483"/>
                    <a:pt x="17689" y="2481"/>
                  </a:cubicBezTo>
                  <a:lnTo>
                    <a:pt x="17689" y="2481"/>
                  </a:lnTo>
                  <a:cubicBezTo>
                    <a:pt x="17664" y="2535"/>
                    <a:pt x="17635" y="2587"/>
                    <a:pt x="17607" y="2636"/>
                  </a:cubicBezTo>
                  <a:lnTo>
                    <a:pt x="17607" y="2634"/>
                  </a:lnTo>
                  <a:cubicBezTo>
                    <a:pt x="17605" y="2639"/>
                    <a:pt x="17600" y="2644"/>
                    <a:pt x="17597" y="2649"/>
                  </a:cubicBezTo>
                  <a:cubicBezTo>
                    <a:pt x="17595" y="2655"/>
                    <a:pt x="17593" y="2655"/>
                    <a:pt x="17593" y="2659"/>
                  </a:cubicBezTo>
                  <a:cubicBezTo>
                    <a:pt x="17593" y="2657"/>
                    <a:pt x="17593" y="2656"/>
                    <a:pt x="17593" y="2655"/>
                  </a:cubicBezTo>
                  <a:cubicBezTo>
                    <a:pt x="17553" y="2726"/>
                    <a:pt x="17506" y="2795"/>
                    <a:pt x="17456" y="2860"/>
                  </a:cubicBezTo>
                  <a:lnTo>
                    <a:pt x="17458" y="2857"/>
                  </a:lnTo>
                  <a:lnTo>
                    <a:pt x="17458" y="2857"/>
                  </a:lnTo>
                  <a:cubicBezTo>
                    <a:pt x="17457" y="2858"/>
                    <a:pt x="17456" y="2860"/>
                    <a:pt x="17456" y="2862"/>
                  </a:cubicBezTo>
                  <a:lnTo>
                    <a:pt x="17456" y="2860"/>
                  </a:lnTo>
                  <a:cubicBezTo>
                    <a:pt x="17456" y="2861"/>
                    <a:pt x="17455" y="2862"/>
                    <a:pt x="17454" y="2863"/>
                  </a:cubicBezTo>
                  <a:cubicBezTo>
                    <a:pt x="17405" y="2927"/>
                    <a:pt x="17352" y="2987"/>
                    <a:pt x="17305" y="3052"/>
                  </a:cubicBezTo>
                  <a:cubicBezTo>
                    <a:pt x="17262" y="3103"/>
                    <a:pt x="17214" y="3152"/>
                    <a:pt x="17166" y="3199"/>
                  </a:cubicBezTo>
                  <a:lnTo>
                    <a:pt x="17160" y="3205"/>
                  </a:lnTo>
                  <a:cubicBezTo>
                    <a:pt x="17159" y="3207"/>
                    <a:pt x="17157" y="3209"/>
                    <a:pt x="17156" y="3211"/>
                  </a:cubicBezTo>
                  <a:cubicBezTo>
                    <a:pt x="17080" y="3209"/>
                    <a:pt x="17004" y="3206"/>
                    <a:pt x="16929" y="3204"/>
                  </a:cubicBezTo>
                  <a:cubicBezTo>
                    <a:pt x="16782" y="3202"/>
                    <a:pt x="16636" y="3201"/>
                    <a:pt x="16490" y="3201"/>
                  </a:cubicBezTo>
                  <a:cubicBezTo>
                    <a:pt x="16184" y="3201"/>
                    <a:pt x="15877" y="3204"/>
                    <a:pt x="15571" y="3204"/>
                  </a:cubicBezTo>
                  <a:cubicBezTo>
                    <a:pt x="15518" y="3204"/>
                    <a:pt x="15465" y="3204"/>
                    <a:pt x="15413" y="3204"/>
                  </a:cubicBezTo>
                  <a:cubicBezTo>
                    <a:pt x="15150" y="3201"/>
                    <a:pt x="14887" y="3195"/>
                    <a:pt x="14624" y="3195"/>
                  </a:cubicBezTo>
                  <a:cubicBezTo>
                    <a:pt x="14402" y="3195"/>
                    <a:pt x="14180" y="3200"/>
                    <a:pt x="13958" y="3214"/>
                  </a:cubicBezTo>
                  <a:cubicBezTo>
                    <a:pt x="13488" y="3245"/>
                    <a:pt x="13018" y="3268"/>
                    <a:pt x="12548" y="3309"/>
                  </a:cubicBezTo>
                  <a:cubicBezTo>
                    <a:pt x="12636" y="3232"/>
                    <a:pt x="12723" y="3155"/>
                    <a:pt x="12812" y="3079"/>
                  </a:cubicBezTo>
                  <a:cubicBezTo>
                    <a:pt x="13003" y="2910"/>
                    <a:pt x="13189" y="2739"/>
                    <a:pt x="13377" y="2567"/>
                  </a:cubicBezTo>
                  <a:cubicBezTo>
                    <a:pt x="13542" y="2416"/>
                    <a:pt x="13697" y="2256"/>
                    <a:pt x="13857" y="2098"/>
                  </a:cubicBezTo>
                  <a:cubicBezTo>
                    <a:pt x="14021" y="1939"/>
                    <a:pt x="14191" y="1786"/>
                    <a:pt x="14356" y="1628"/>
                  </a:cubicBezTo>
                  <a:cubicBezTo>
                    <a:pt x="14515" y="1481"/>
                    <a:pt x="14675" y="1336"/>
                    <a:pt x="14845" y="1200"/>
                  </a:cubicBezTo>
                  <a:lnTo>
                    <a:pt x="14845" y="1200"/>
                  </a:lnTo>
                  <a:cubicBezTo>
                    <a:pt x="14839" y="1203"/>
                    <a:pt x="14834" y="1207"/>
                    <a:pt x="14829" y="1211"/>
                  </a:cubicBezTo>
                  <a:cubicBezTo>
                    <a:pt x="14834" y="1206"/>
                    <a:pt x="14840" y="1202"/>
                    <a:pt x="14847" y="1198"/>
                  </a:cubicBezTo>
                  <a:lnTo>
                    <a:pt x="14855" y="1191"/>
                  </a:lnTo>
                  <a:lnTo>
                    <a:pt x="14855" y="1191"/>
                  </a:lnTo>
                  <a:cubicBezTo>
                    <a:pt x="14852" y="1193"/>
                    <a:pt x="14850" y="1194"/>
                    <a:pt x="14847" y="1197"/>
                  </a:cubicBezTo>
                  <a:cubicBezTo>
                    <a:pt x="14992" y="1091"/>
                    <a:pt x="15139" y="993"/>
                    <a:pt x="15292" y="903"/>
                  </a:cubicBezTo>
                  <a:lnTo>
                    <a:pt x="15290" y="903"/>
                  </a:lnTo>
                  <a:cubicBezTo>
                    <a:pt x="15377" y="856"/>
                    <a:pt x="15462" y="808"/>
                    <a:pt x="15554" y="767"/>
                  </a:cubicBezTo>
                  <a:cubicBezTo>
                    <a:pt x="15645" y="726"/>
                    <a:pt x="15733" y="693"/>
                    <a:pt x="15823" y="657"/>
                  </a:cubicBezTo>
                  <a:cubicBezTo>
                    <a:pt x="15925" y="621"/>
                    <a:pt x="16028" y="587"/>
                    <a:pt x="16133" y="558"/>
                  </a:cubicBezTo>
                  <a:cubicBezTo>
                    <a:pt x="16271" y="525"/>
                    <a:pt x="16411" y="501"/>
                    <a:pt x="16552" y="484"/>
                  </a:cubicBezTo>
                  <a:cubicBezTo>
                    <a:pt x="16614" y="480"/>
                    <a:pt x="16675" y="476"/>
                    <a:pt x="16737" y="475"/>
                  </a:cubicBezTo>
                  <a:close/>
                  <a:moveTo>
                    <a:pt x="31110" y="5913"/>
                  </a:moveTo>
                  <a:cubicBezTo>
                    <a:pt x="31112" y="5913"/>
                    <a:pt x="31113" y="5913"/>
                    <a:pt x="31115" y="5913"/>
                  </a:cubicBezTo>
                  <a:cubicBezTo>
                    <a:pt x="31113" y="5913"/>
                    <a:pt x="31112" y="5913"/>
                    <a:pt x="31110" y="5913"/>
                  </a:cubicBezTo>
                  <a:close/>
                  <a:moveTo>
                    <a:pt x="29389" y="5982"/>
                  </a:moveTo>
                  <a:lnTo>
                    <a:pt x="29389" y="5982"/>
                  </a:lnTo>
                  <a:cubicBezTo>
                    <a:pt x="29393" y="5983"/>
                    <a:pt x="29397" y="5985"/>
                    <a:pt x="29400" y="5986"/>
                  </a:cubicBezTo>
                  <a:cubicBezTo>
                    <a:pt x="29397" y="5985"/>
                    <a:pt x="29393" y="5984"/>
                    <a:pt x="29389" y="5982"/>
                  </a:cubicBezTo>
                  <a:close/>
                  <a:moveTo>
                    <a:pt x="32775" y="6051"/>
                  </a:moveTo>
                  <a:lnTo>
                    <a:pt x="32775" y="6051"/>
                  </a:lnTo>
                  <a:cubicBezTo>
                    <a:pt x="32775" y="6051"/>
                    <a:pt x="32776" y="6051"/>
                    <a:pt x="32776" y="6051"/>
                  </a:cubicBezTo>
                  <a:lnTo>
                    <a:pt x="32776" y="6051"/>
                  </a:lnTo>
                  <a:cubicBezTo>
                    <a:pt x="32776" y="6051"/>
                    <a:pt x="32775" y="6051"/>
                    <a:pt x="32775" y="6051"/>
                  </a:cubicBezTo>
                  <a:close/>
                  <a:moveTo>
                    <a:pt x="34213" y="6612"/>
                  </a:moveTo>
                  <a:lnTo>
                    <a:pt x="34213" y="6612"/>
                  </a:lnTo>
                  <a:cubicBezTo>
                    <a:pt x="34213" y="6612"/>
                    <a:pt x="34213" y="6612"/>
                    <a:pt x="34213" y="6612"/>
                  </a:cubicBezTo>
                  <a:cubicBezTo>
                    <a:pt x="34213" y="6612"/>
                    <a:pt x="34213" y="6612"/>
                    <a:pt x="34213" y="6612"/>
                  </a:cubicBezTo>
                  <a:close/>
                  <a:moveTo>
                    <a:pt x="36509" y="8112"/>
                  </a:moveTo>
                  <a:lnTo>
                    <a:pt x="36509" y="8112"/>
                  </a:lnTo>
                  <a:cubicBezTo>
                    <a:pt x="36513" y="8119"/>
                    <a:pt x="36516" y="8124"/>
                    <a:pt x="36520" y="8130"/>
                  </a:cubicBezTo>
                  <a:lnTo>
                    <a:pt x="36520" y="8130"/>
                  </a:lnTo>
                  <a:cubicBezTo>
                    <a:pt x="36516" y="8124"/>
                    <a:pt x="36513" y="8118"/>
                    <a:pt x="36509" y="8112"/>
                  </a:cubicBezTo>
                  <a:close/>
                  <a:moveTo>
                    <a:pt x="1953" y="8907"/>
                  </a:moveTo>
                  <a:cubicBezTo>
                    <a:pt x="1954" y="8907"/>
                    <a:pt x="1954" y="8907"/>
                    <a:pt x="1954" y="8907"/>
                  </a:cubicBezTo>
                  <a:cubicBezTo>
                    <a:pt x="1954" y="8907"/>
                    <a:pt x="1954" y="8907"/>
                    <a:pt x="1953" y="8907"/>
                  </a:cubicBezTo>
                  <a:close/>
                  <a:moveTo>
                    <a:pt x="30327" y="9060"/>
                  </a:moveTo>
                  <a:lnTo>
                    <a:pt x="30327" y="9061"/>
                  </a:lnTo>
                  <a:lnTo>
                    <a:pt x="30342" y="9067"/>
                  </a:lnTo>
                  <a:cubicBezTo>
                    <a:pt x="30338" y="9065"/>
                    <a:pt x="30333" y="9062"/>
                    <a:pt x="30327" y="9060"/>
                  </a:cubicBezTo>
                  <a:close/>
                  <a:moveTo>
                    <a:pt x="29458" y="9446"/>
                  </a:moveTo>
                  <a:cubicBezTo>
                    <a:pt x="29457" y="9447"/>
                    <a:pt x="29455" y="9448"/>
                    <a:pt x="29453" y="9449"/>
                  </a:cubicBezTo>
                  <a:lnTo>
                    <a:pt x="29453" y="9449"/>
                  </a:lnTo>
                  <a:cubicBezTo>
                    <a:pt x="29455" y="9448"/>
                    <a:pt x="29457" y="9447"/>
                    <a:pt x="29458" y="9446"/>
                  </a:cubicBezTo>
                  <a:close/>
                  <a:moveTo>
                    <a:pt x="9586" y="9569"/>
                  </a:moveTo>
                  <a:cubicBezTo>
                    <a:pt x="9585" y="9571"/>
                    <a:pt x="9585" y="9573"/>
                    <a:pt x="9585" y="9574"/>
                  </a:cubicBezTo>
                  <a:lnTo>
                    <a:pt x="9585" y="9574"/>
                  </a:lnTo>
                  <a:cubicBezTo>
                    <a:pt x="9585" y="9573"/>
                    <a:pt x="9585" y="9571"/>
                    <a:pt x="9586" y="9569"/>
                  </a:cubicBezTo>
                  <a:close/>
                  <a:moveTo>
                    <a:pt x="3847" y="9791"/>
                  </a:moveTo>
                  <a:lnTo>
                    <a:pt x="3847" y="9791"/>
                  </a:lnTo>
                  <a:cubicBezTo>
                    <a:pt x="3844" y="9792"/>
                    <a:pt x="3841" y="9792"/>
                    <a:pt x="3838" y="9793"/>
                  </a:cubicBezTo>
                  <a:lnTo>
                    <a:pt x="3838" y="9793"/>
                  </a:lnTo>
                  <a:cubicBezTo>
                    <a:pt x="3841" y="9792"/>
                    <a:pt x="3844" y="9792"/>
                    <a:pt x="3847" y="9791"/>
                  </a:cubicBezTo>
                  <a:close/>
                  <a:moveTo>
                    <a:pt x="36355" y="2143"/>
                  </a:moveTo>
                  <a:cubicBezTo>
                    <a:pt x="36409" y="2143"/>
                    <a:pt x="36463" y="2146"/>
                    <a:pt x="36516" y="2149"/>
                  </a:cubicBezTo>
                  <a:cubicBezTo>
                    <a:pt x="36571" y="2155"/>
                    <a:pt x="36626" y="2165"/>
                    <a:pt x="36682" y="2177"/>
                  </a:cubicBezTo>
                  <a:cubicBezTo>
                    <a:pt x="36734" y="2191"/>
                    <a:pt x="36785" y="2205"/>
                    <a:pt x="36835" y="2222"/>
                  </a:cubicBezTo>
                  <a:cubicBezTo>
                    <a:pt x="36849" y="2227"/>
                    <a:pt x="36862" y="2234"/>
                    <a:pt x="36877" y="2239"/>
                  </a:cubicBezTo>
                  <a:cubicBezTo>
                    <a:pt x="36915" y="2262"/>
                    <a:pt x="36956" y="2284"/>
                    <a:pt x="36993" y="2309"/>
                  </a:cubicBezTo>
                  <a:cubicBezTo>
                    <a:pt x="36993" y="2308"/>
                    <a:pt x="36991" y="2307"/>
                    <a:pt x="36988" y="2305"/>
                  </a:cubicBezTo>
                  <a:lnTo>
                    <a:pt x="36988" y="2305"/>
                  </a:lnTo>
                  <a:cubicBezTo>
                    <a:pt x="36993" y="2308"/>
                    <a:pt x="36994" y="2309"/>
                    <a:pt x="36998" y="2313"/>
                  </a:cubicBezTo>
                  <a:cubicBezTo>
                    <a:pt x="37001" y="2315"/>
                    <a:pt x="37003" y="2317"/>
                    <a:pt x="37006" y="2319"/>
                  </a:cubicBezTo>
                  <a:lnTo>
                    <a:pt x="37004" y="2319"/>
                  </a:lnTo>
                  <a:cubicBezTo>
                    <a:pt x="37011" y="2325"/>
                    <a:pt x="37019" y="2331"/>
                    <a:pt x="37026" y="2336"/>
                  </a:cubicBezTo>
                  <a:cubicBezTo>
                    <a:pt x="37031" y="2340"/>
                    <a:pt x="37034" y="2344"/>
                    <a:pt x="37037" y="2347"/>
                  </a:cubicBezTo>
                  <a:cubicBezTo>
                    <a:pt x="37061" y="2379"/>
                    <a:pt x="37082" y="2411"/>
                    <a:pt x="37105" y="2442"/>
                  </a:cubicBezTo>
                  <a:cubicBezTo>
                    <a:pt x="37116" y="2461"/>
                    <a:pt x="37128" y="2480"/>
                    <a:pt x="37137" y="2501"/>
                  </a:cubicBezTo>
                  <a:cubicBezTo>
                    <a:pt x="37143" y="2510"/>
                    <a:pt x="37145" y="2521"/>
                    <a:pt x="37148" y="2528"/>
                  </a:cubicBezTo>
                  <a:cubicBezTo>
                    <a:pt x="37151" y="2540"/>
                    <a:pt x="37153" y="2549"/>
                    <a:pt x="37156" y="2561"/>
                  </a:cubicBezTo>
                  <a:cubicBezTo>
                    <a:pt x="37159" y="2587"/>
                    <a:pt x="37164" y="2611"/>
                    <a:pt x="37165" y="2640"/>
                  </a:cubicBezTo>
                  <a:cubicBezTo>
                    <a:pt x="37165" y="2663"/>
                    <a:pt x="37165" y="2687"/>
                    <a:pt x="37162" y="2712"/>
                  </a:cubicBezTo>
                  <a:cubicBezTo>
                    <a:pt x="37157" y="2759"/>
                    <a:pt x="37149" y="2806"/>
                    <a:pt x="37137" y="2852"/>
                  </a:cubicBezTo>
                  <a:cubicBezTo>
                    <a:pt x="37106" y="2976"/>
                    <a:pt x="37071" y="3099"/>
                    <a:pt x="37027" y="3220"/>
                  </a:cubicBezTo>
                  <a:cubicBezTo>
                    <a:pt x="36983" y="3335"/>
                    <a:pt x="36924" y="3440"/>
                    <a:pt x="36869" y="3550"/>
                  </a:cubicBezTo>
                  <a:cubicBezTo>
                    <a:pt x="36672" y="3920"/>
                    <a:pt x="36456" y="4281"/>
                    <a:pt x="36246" y="4646"/>
                  </a:cubicBezTo>
                  <a:cubicBezTo>
                    <a:pt x="36153" y="4808"/>
                    <a:pt x="36074" y="4977"/>
                    <a:pt x="36010" y="5153"/>
                  </a:cubicBezTo>
                  <a:cubicBezTo>
                    <a:pt x="35935" y="5354"/>
                    <a:pt x="35856" y="5555"/>
                    <a:pt x="35799" y="5764"/>
                  </a:cubicBezTo>
                  <a:cubicBezTo>
                    <a:pt x="35683" y="6173"/>
                    <a:pt x="35785" y="6605"/>
                    <a:pt x="35932" y="6993"/>
                  </a:cubicBezTo>
                  <a:cubicBezTo>
                    <a:pt x="36012" y="7200"/>
                    <a:pt x="36103" y="7402"/>
                    <a:pt x="36205" y="7598"/>
                  </a:cubicBezTo>
                  <a:cubicBezTo>
                    <a:pt x="36302" y="7784"/>
                    <a:pt x="36412" y="7962"/>
                    <a:pt x="36527" y="8139"/>
                  </a:cubicBezTo>
                  <a:cubicBezTo>
                    <a:pt x="36525" y="8136"/>
                    <a:pt x="36522" y="8133"/>
                    <a:pt x="36520" y="8130"/>
                  </a:cubicBezTo>
                  <a:lnTo>
                    <a:pt x="36520" y="8130"/>
                  </a:lnTo>
                  <a:cubicBezTo>
                    <a:pt x="36587" y="8237"/>
                    <a:pt x="36650" y="8347"/>
                    <a:pt x="36723" y="8451"/>
                  </a:cubicBezTo>
                  <a:cubicBezTo>
                    <a:pt x="36790" y="8545"/>
                    <a:pt x="36859" y="8636"/>
                    <a:pt x="36928" y="8726"/>
                  </a:cubicBezTo>
                  <a:cubicBezTo>
                    <a:pt x="37042" y="8875"/>
                    <a:pt x="37147" y="9030"/>
                    <a:pt x="37248" y="9189"/>
                  </a:cubicBezTo>
                  <a:cubicBezTo>
                    <a:pt x="37283" y="9248"/>
                    <a:pt x="37314" y="9307"/>
                    <a:pt x="37344" y="9369"/>
                  </a:cubicBezTo>
                  <a:cubicBezTo>
                    <a:pt x="37363" y="9420"/>
                    <a:pt x="37384" y="9469"/>
                    <a:pt x="37401" y="9523"/>
                  </a:cubicBezTo>
                  <a:lnTo>
                    <a:pt x="37401" y="9522"/>
                  </a:lnTo>
                  <a:cubicBezTo>
                    <a:pt x="37419" y="9578"/>
                    <a:pt x="37433" y="9635"/>
                    <a:pt x="37443" y="9693"/>
                  </a:cubicBezTo>
                  <a:cubicBezTo>
                    <a:pt x="37443" y="9704"/>
                    <a:pt x="37447" y="9717"/>
                    <a:pt x="37447" y="9729"/>
                  </a:cubicBezTo>
                  <a:cubicBezTo>
                    <a:pt x="37446" y="9746"/>
                    <a:pt x="37446" y="9760"/>
                    <a:pt x="37445" y="9775"/>
                  </a:cubicBezTo>
                  <a:cubicBezTo>
                    <a:pt x="37438" y="9834"/>
                    <a:pt x="37429" y="9894"/>
                    <a:pt x="37416" y="9954"/>
                  </a:cubicBezTo>
                  <a:cubicBezTo>
                    <a:pt x="37416" y="9955"/>
                    <a:pt x="37414" y="9955"/>
                    <a:pt x="37413" y="9957"/>
                  </a:cubicBezTo>
                  <a:cubicBezTo>
                    <a:pt x="37399" y="10005"/>
                    <a:pt x="37385" y="10053"/>
                    <a:pt x="37374" y="10101"/>
                  </a:cubicBezTo>
                  <a:cubicBezTo>
                    <a:pt x="37364" y="10142"/>
                    <a:pt x="37355" y="10181"/>
                    <a:pt x="37345" y="10219"/>
                  </a:cubicBezTo>
                  <a:cubicBezTo>
                    <a:pt x="37347" y="10217"/>
                    <a:pt x="37348" y="10214"/>
                    <a:pt x="37348" y="10213"/>
                  </a:cubicBezTo>
                  <a:lnTo>
                    <a:pt x="37348" y="10213"/>
                  </a:lnTo>
                  <a:cubicBezTo>
                    <a:pt x="37348" y="10215"/>
                    <a:pt x="37347" y="10218"/>
                    <a:pt x="37345" y="10220"/>
                  </a:cubicBezTo>
                  <a:cubicBezTo>
                    <a:pt x="37345" y="10221"/>
                    <a:pt x="37345" y="10222"/>
                    <a:pt x="37345" y="10222"/>
                  </a:cubicBezTo>
                  <a:cubicBezTo>
                    <a:pt x="37342" y="10238"/>
                    <a:pt x="37339" y="10253"/>
                    <a:pt x="37334" y="10269"/>
                  </a:cubicBezTo>
                  <a:cubicBezTo>
                    <a:pt x="37329" y="10277"/>
                    <a:pt x="37326" y="10283"/>
                    <a:pt x="37322" y="10290"/>
                  </a:cubicBezTo>
                  <a:cubicBezTo>
                    <a:pt x="37321" y="10290"/>
                    <a:pt x="37320" y="10291"/>
                    <a:pt x="37320" y="10293"/>
                  </a:cubicBezTo>
                  <a:cubicBezTo>
                    <a:pt x="37315" y="10299"/>
                    <a:pt x="37307" y="10305"/>
                    <a:pt x="37300" y="10310"/>
                  </a:cubicBezTo>
                  <a:cubicBezTo>
                    <a:pt x="37258" y="10343"/>
                    <a:pt x="37213" y="10375"/>
                    <a:pt x="37168" y="10404"/>
                  </a:cubicBezTo>
                  <a:cubicBezTo>
                    <a:pt x="37118" y="10435"/>
                    <a:pt x="37070" y="10461"/>
                    <a:pt x="37018" y="10488"/>
                  </a:cubicBezTo>
                  <a:cubicBezTo>
                    <a:pt x="36962" y="10512"/>
                    <a:pt x="36904" y="10533"/>
                    <a:pt x="36845" y="10551"/>
                  </a:cubicBezTo>
                  <a:cubicBezTo>
                    <a:pt x="36793" y="10563"/>
                    <a:pt x="36742" y="10573"/>
                    <a:pt x="36692" y="10582"/>
                  </a:cubicBezTo>
                  <a:lnTo>
                    <a:pt x="36693" y="10580"/>
                  </a:lnTo>
                  <a:lnTo>
                    <a:pt x="36693" y="10580"/>
                  </a:lnTo>
                  <a:cubicBezTo>
                    <a:pt x="36642" y="10588"/>
                    <a:pt x="36589" y="10594"/>
                    <a:pt x="36538" y="10598"/>
                  </a:cubicBezTo>
                  <a:cubicBezTo>
                    <a:pt x="36496" y="10598"/>
                    <a:pt x="36457" y="10598"/>
                    <a:pt x="36416" y="10596"/>
                  </a:cubicBezTo>
                  <a:cubicBezTo>
                    <a:pt x="36323" y="10584"/>
                    <a:pt x="36231" y="10567"/>
                    <a:pt x="36141" y="10545"/>
                  </a:cubicBezTo>
                  <a:lnTo>
                    <a:pt x="36141" y="10545"/>
                  </a:lnTo>
                  <a:cubicBezTo>
                    <a:pt x="36149" y="10548"/>
                    <a:pt x="36159" y="10550"/>
                    <a:pt x="36169" y="10553"/>
                  </a:cubicBezTo>
                  <a:cubicBezTo>
                    <a:pt x="35993" y="10510"/>
                    <a:pt x="35820" y="10453"/>
                    <a:pt x="35641" y="10413"/>
                  </a:cubicBezTo>
                  <a:cubicBezTo>
                    <a:pt x="35480" y="10376"/>
                    <a:pt x="35313" y="10352"/>
                    <a:pt x="35150" y="10316"/>
                  </a:cubicBezTo>
                  <a:cubicBezTo>
                    <a:pt x="34974" y="10275"/>
                    <a:pt x="34800" y="10224"/>
                    <a:pt x="34629" y="10164"/>
                  </a:cubicBezTo>
                  <a:lnTo>
                    <a:pt x="34633" y="10164"/>
                  </a:lnTo>
                  <a:cubicBezTo>
                    <a:pt x="34336" y="10052"/>
                    <a:pt x="34048" y="9923"/>
                    <a:pt x="33747" y="9821"/>
                  </a:cubicBezTo>
                  <a:cubicBezTo>
                    <a:pt x="33393" y="9699"/>
                    <a:pt x="33028" y="9614"/>
                    <a:pt x="32677" y="9489"/>
                  </a:cubicBezTo>
                  <a:cubicBezTo>
                    <a:pt x="32497" y="9414"/>
                    <a:pt x="32315" y="9335"/>
                    <a:pt x="32131" y="9263"/>
                  </a:cubicBezTo>
                  <a:cubicBezTo>
                    <a:pt x="32028" y="9225"/>
                    <a:pt x="31926" y="9187"/>
                    <a:pt x="31825" y="9144"/>
                  </a:cubicBezTo>
                  <a:cubicBezTo>
                    <a:pt x="31754" y="9113"/>
                    <a:pt x="31682" y="9084"/>
                    <a:pt x="31611" y="9055"/>
                  </a:cubicBezTo>
                  <a:cubicBezTo>
                    <a:pt x="31568" y="9036"/>
                    <a:pt x="31528" y="9013"/>
                    <a:pt x="31484" y="8994"/>
                  </a:cubicBezTo>
                  <a:cubicBezTo>
                    <a:pt x="31415" y="8965"/>
                    <a:pt x="31342" y="8947"/>
                    <a:pt x="31270" y="8923"/>
                  </a:cubicBezTo>
                  <a:lnTo>
                    <a:pt x="31270" y="8921"/>
                  </a:lnTo>
                  <a:cubicBezTo>
                    <a:pt x="31262" y="8919"/>
                    <a:pt x="31255" y="8917"/>
                    <a:pt x="31250" y="8915"/>
                  </a:cubicBezTo>
                  <a:lnTo>
                    <a:pt x="31250" y="8915"/>
                  </a:lnTo>
                  <a:cubicBezTo>
                    <a:pt x="31255" y="8916"/>
                    <a:pt x="31261" y="8917"/>
                    <a:pt x="31266" y="8919"/>
                  </a:cubicBezTo>
                  <a:cubicBezTo>
                    <a:pt x="31150" y="8872"/>
                    <a:pt x="31034" y="8824"/>
                    <a:pt x="30918" y="8780"/>
                  </a:cubicBezTo>
                  <a:cubicBezTo>
                    <a:pt x="30835" y="8746"/>
                    <a:pt x="30749" y="8718"/>
                    <a:pt x="30662" y="8687"/>
                  </a:cubicBezTo>
                  <a:lnTo>
                    <a:pt x="30662" y="8687"/>
                  </a:lnTo>
                  <a:cubicBezTo>
                    <a:pt x="30672" y="8691"/>
                    <a:pt x="30682" y="8694"/>
                    <a:pt x="30690" y="8698"/>
                  </a:cubicBezTo>
                  <a:cubicBezTo>
                    <a:pt x="30613" y="8669"/>
                    <a:pt x="30536" y="8637"/>
                    <a:pt x="30458" y="8606"/>
                  </a:cubicBezTo>
                  <a:cubicBezTo>
                    <a:pt x="30937" y="8259"/>
                    <a:pt x="31416" y="7913"/>
                    <a:pt x="31910" y="7591"/>
                  </a:cubicBezTo>
                  <a:cubicBezTo>
                    <a:pt x="32021" y="7522"/>
                    <a:pt x="32131" y="7452"/>
                    <a:pt x="32239" y="7385"/>
                  </a:cubicBezTo>
                  <a:cubicBezTo>
                    <a:pt x="32354" y="7315"/>
                    <a:pt x="32474" y="7252"/>
                    <a:pt x="32595" y="7195"/>
                  </a:cubicBezTo>
                  <a:cubicBezTo>
                    <a:pt x="32637" y="7177"/>
                    <a:pt x="32681" y="7159"/>
                    <a:pt x="32723" y="7143"/>
                  </a:cubicBezTo>
                  <a:cubicBezTo>
                    <a:pt x="32785" y="7104"/>
                    <a:pt x="32851" y="7069"/>
                    <a:pt x="32919" y="7041"/>
                  </a:cubicBezTo>
                  <a:cubicBezTo>
                    <a:pt x="33126" y="6958"/>
                    <a:pt x="33339" y="6890"/>
                    <a:pt x="33553" y="6819"/>
                  </a:cubicBezTo>
                  <a:lnTo>
                    <a:pt x="33553" y="6819"/>
                  </a:lnTo>
                  <a:cubicBezTo>
                    <a:pt x="33541" y="6823"/>
                    <a:pt x="33532" y="6826"/>
                    <a:pt x="33521" y="6830"/>
                  </a:cubicBezTo>
                  <a:cubicBezTo>
                    <a:pt x="33750" y="6750"/>
                    <a:pt x="33985" y="6682"/>
                    <a:pt x="34216" y="6611"/>
                  </a:cubicBezTo>
                  <a:lnTo>
                    <a:pt x="34216" y="6611"/>
                  </a:lnTo>
                  <a:cubicBezTo>
                    <a:pt x="34215" y="6612"/>
                    <a:pt x="34214" y="6612"/>
                    <a:pt x="34213" y="6612"/>
                  </a:cubicBezTo>
                  <a:lnTo>
                    <a:pt x="34213" y="6612"/>
                  </a:lnTo>
                  <a:cubicBezTo>
                    <a:pt x="34218" y="6612"/>
                    <a:pt x="34223" y="6611"/>
                    <a:pt x="34227" y="6609"/>
                  </a:cubicBezTo>
                  <a:cubicBezTo>
                    <a:pt x="34230" y="6607"/>
                    <a:pt x="34230" y="6607"/>
                    <a:pt x="34232" y="6607"/>
                  </a:cubicBezTo>
                  <a:cubicBezTo>
                    <a:pt x="34286" y="6588"/>
                    <a:pt x="34337" y="6571"/>
                    <a:pt x="34390" y="6553"/>
                  </a:cubicBezTo>
                  <a:cubicBezTo>
                    <a:pt x="34453" y="6533"/>
                    <a:pt x="34518" y="6521"/>
                    <a:pt x="34582" y="6504"/>
                  </a:cubicBezTo>
                  <a:cubicBezTo>
                    <a:pt x="34586" y="6504"/>
                    <a:pt x="34590" y="6504"/>
                    <a:pt x="34594" y="6502"/>
                  </a:cubicBezTo>
                  <a:lnTo>
                    <a:pt x="34596" y="6500"/>
                  </a:lnTo>
                  <a:cubicBezTo>
                    <a:pt x="34641" y="6486"/>
                    <a:pt x="34686" y="6471"/>
                    <a:pt x="34730" y="6458"/>
                  </a:cubicBezTo>
                  <a:cubicBezTo>
                    <a:pt x="34717" y="6455"/>
                    <a:pt x="34707" y="6451"/>
                    <a:pt x="34695" y="6448"/>
                  </a:cubicBezTo>
                  <a:lnTo>
                    <a:pt x="34695" y="6450"/>
                  </a:lnTo>
                  <a:cubicBezTo>
                    <a:pt x="34692" y="6448"/>
                    <a:pt x="34689" y="6447"/>
                    <a:pt x="34685" y="6447"/>
                  </a:cubicBezTo>
                  <a:cubicBezTo>
                    <a:pt x="34681" y="6447"/>
                    <a:pt x="34679" y="6447"/>
                    <a:pt x="34677" y="6445"/>
                  </a:cubicBezTo>
                  <a:cubicBezTo>
                    <a:pt x="34518" y="6407"/>
                    <a:pt x="34355" y="6373"/>
                    <a:pt x="34196" y="6333"/>
                  </a:cubicBezTo>
                  <a:cubicBezTo>
                    <a:pt x="34035" y="6294"/>
                    <a:pt x="33872" y="6254"/>
                    <a:pt x="33707" y="6219"/>
                  </a:cubicBezTo>
                  <a:cubicBezTo>
                    <a:pt x="33399" y="6155"/>
                    <a:pt x="33088" y="6095"/>
                    <a:pt x="32776" y="6051"/>
                  </a:cubicBezTo>
                  <a:lnTo>
                    <a:pt x="32776" y="6051"/>
                  </a:lnTo>
                  <a:cubicBezTo>
                    <a:pt x="32779" y="6052"/>
                    <a:pt x="32782" y="6054"/>
                    <a:pt x="32784" y="6054"/>
                  </a:cubicBezTo>
                  <a:lnTo>
                    <a:pt x="32784" y="6054"/>
                  </a:lnTo>
                  <a:cubicBezTo>
                    <a:pt x="32666" y="6042"/>
                    <a:pt x="32549" y="6030"/>
                    <a:pt x="32429" y="6016"/>
                  </a:cubicBezTo>
                  <a:cubicBezTo>
                    <a:pt x="32409" y="6013"/>
                    <a:pt x="32391" y="6013"/>
                    <a:pt x="32371" y="6011"/>
                  </a:cubicBezTo>
                  <a:cubicBezTo>
                    <a:pt x="32305" y="6007"/>
                    <a:pt x="32239" y="5996"/>
                    <a:pt x="32175" y="5979"/>
                  </a:cubicBezTo>
                  <a:cubicBezTo>
                    <a:pt x="32019" y="5975"/>
                    <a:pt x="31865" y="5975"/>
                    <a:pt x="31710" y="5970"/>
                  </a:cubicBezTo>
                  <a:cubicBezTo>
                    <a:pt x="31712" y="5970"/>
                    <a:pt x="31713" y="5969"/>
                    <a:pt x="31715" y="5969"/>
                  </a:cubicBezTo>
                  <a:lnTo>
                    <a:pt x="31715" y="5969"/>
                  </a:lnTo>
                  <a:cubicBezTo>
                    <a:pt x="31718" y="5969"/>
                    <a:pt x="31721" y="5970"/>
                    <a:pt x="31724" y="5970"/>
                  </a:cubicBezTo>
                  <a:cubicBezTo>
                    <a:pt x="31721" y="5969"/>
                    <a:pt x="31719" y="5969"/>
                    <a:pt x="31717" y="5969"/>
                  </a:cubicBezTo>
                  <a:cubicBezTo>
                    <a:pt x="31716" y="5969"/>
                    <a:pt x="31716" y="5969"/>
                    <a:pt x="31715" y="5969"/>
                  </a:cubicBezTo>
                  <a:lnTo>
                    <a:pt x="31715" y="5969"/>
                  </a:lnTo>
                  <a:cubicBezTo>
                    <a:pt x="31608" y="5961"/>
                    <a:pt x="31506" y="5945"/>
                    <a:pt x="31398" y="5935"/>
                  </a:cubicBezTo>
                  <a:cubicBezTo>
                    <a:pt x="31294" y="5927"/>
                    <a:pt x="31189" y="5920"/>
                    <a:pt x="31085" y="5912"/>
                  </a:cubicBezTo>
                  <a:cubicBezTo>
                    <a:pt x="31094" y="5912"/>
                    <a:pt x="31102" y="5912"/>
                    <a:pt x="31110" y="5913"/>
                  </a:cubicBezTo>
                  <a:lnTo>
                    <a:pt x="31110" y="5913"/>
                  </a:lnTo>
                  <a:cubicBezTo>
                    <a:pt x="30941" y="5897"/>
                    <a:pt x="30775" y="5867"/>
                    <a:pt x="30609" y="5837"/>
                  </a:cubicBezTo>
                  <a:cubicBezTo>
                    <a:pt x="30487" y="5812"/>
                    <a:pt x="30364" y="5795"/>
                    <a:pt x="30244" y="5769"/>
                  </a:cubicBezTo>
                  <a:lnTo>
                    <a:pt x="30245" y="5769"/>
                  </a:lnTo>
                  <a:cubicBezTo>
                    <a:pt x="30154" y="5750"/>
                    <a:pt x="30065" y="5728"/>
                    <a:pt x="29977" y="5702"/>
                  </a:cubicBezTo>
                  <a:cubicBezTo>
                    <a:pt x="29871" y="5662"/>
                    <a:pt x="29767" y="5618"/>
                    <a:pt x="29661" y="5578"/>
                  </a:cubicBezTo>
                  <a:cubicBezTo>
                    <a:pt x="29634" y="5570"/>
                    <a:pt x="29608" y="5560"/>
                    <a:pt x="29582" y="5550"/>
                  </a:cubicBezTo>
                  <a:cubicBezTo>
                    <a:pt x="29546" y="5535"/>
                    <a:pt x="29510" y="5523"/>
                    <a:pt x="29472" y="5515"/>
                  </a:cubicBezTo>
                  <a:cubicBezTo>
                    <a:pt x="29592" y="5453"/>
                    <a:pt x="29714" y="5391"/>
                    <a:pt x="29834" y="5327"/>
                  </a:cubicBezTo>
                  <a:cubicBezTo>
                    <a:pt x="30204" y="5127"/>
                    <a:pt x="30562" y="4911"/>
                    <a:pt x="30929" y="4712"/>
                  </a:cubicBezTo>
                  <a:cubicBezTo>
                    <a:pt x="31312" y="4503"/>
                    <a:pt x="31695" y="4299"/>
                    <a:pt x="32078" y="4092"/>
                  </a:cubicBezTo>
                  <a:cubicBezTo>
                    <a:pt x="32447" y="3892"/>
                    <a:pt x="32817" y="3699"/>
                    <a:pt x="33199" y="3523"/>
                  </a:cubicBezTo>
                  <a:cubicBezTo>
                    <a:pt x="33531" y="3375"/>
                    <a:pt x="33868" y="3236"/>
                    <a:pt x="34199" y="3082"/>
                  </a:cubicBezTo>
                  <a:cubicBezTo>
                    <a:pt x="34497" y="2944"/>
                    <a:pt x="34785" y="2788"/>
                    <a:pt x="35083" y="2648"/>
                  </a:cubicBezTo>
                  <a:cubicBezTo>
                    <a:pt x="35330" y="2541"/>
                    <a:pt x="35577" y="2432"/>
                    <a:pt x="35819" y="2316"/>
                  </a:cubicBezTo>
                  <a:lnTo>
                    <a:pt x="35819" y="2316"/>
                  </a:lnTo>
                  <a:lnTo>
                    <a:pt x="35790" y="2329"/>
                  </a:lnTo>
                  <a:cubicBezTo>
                    <a:pt x="35921" y="2268"/>
                    <a:pt x="36055" y="2215"/>
                    <a:pt x="36192" y="2169"/>
                  </a:cubicBezTo>
                  <a:lnTo>
                    <a:pt x="36190" y="2169"/>
                  </a:lnTo>
                  <a:cubicBezTo>
                    <a:pt x="36191" y="2169"/>
                    <a:pt x="36192" y="2169"/>
                    <a:pt x="36192" y="2168"/>
                  </a:cubicBezTo>
                  <a:cubicBezTo>
                    <a:pt x="36200" y="2167"/>
                    <a:pt x="36205" y="2164"/>
                    <a:pt x="36213" y="2163"/>
                  </a:cubicBezTo>
                  <a:lnTo>
                    <a:pt x="36213" y="2163"/>
                  </a:lnTo>
                  <a:lnTo>
                    <a:pt x="36202" y="2167"/>
                  </a:lnTo>
                  <a:cubicBezTo>
                    <a:pt x="36226" y="2158"/>
                    <a:pt x="36250" y="2152"/>
                    <a:pt x="36276" y="2148"/>
                  </a:cubicBezTo>
                  <a:cubicBezTo>
                    <a:pt x="36302" y="2147"/>
                    <a:pt x="36329" y="2144"/>
                    <a:pt x="36355" y="2143"/>
                  </a:cubicBezTo>
                  <a:close/>
                  <a:moveTo>
                    <a:pt x="24855" y="10781"/>
                  </a:moveTo>
                  <a:cubicBezTo>
                    <a:pt x="24853" y="10781"/>
                    <a:pt x="24851" y="10782"/>
                    <a:pt x="24849" y="10782"/>
                  </a:cubicBezTo>
                  <a:cubicBezTo>
                    <a:pt x="24851" y="10782"/>
                    <a:pt x="24853" y="10781"/>
                    <a:pt x="24855" y="10781"/>
                  </a:cubicBezTo>
                  <a:close/>
                  <a:moveTo>
                    <a:pt x="7578" y="11210"/>
                  </a:moveTo>
                  <a:cubicBezTo>
                    <a:pt x="7580" y="11210"/>
                    <a:pt x="7581" y="11211"/>
                    <a:pt x="7583" y="11211"/>
                  </a:cubicBezTo>
                  <a:cubicBezTo>
                    <a:pt x="7581" y="11211"/>
                    <a:pt x="7580" y="11210"/>
                    <a:pt x="7578" y="11210"/>
                  </a:cubicBezTo>
                  <a:close/>
                  <a:moveTo>
                    <a:pt x="8819" y="4349"/>
                  </a:moveTo>
                  <a:cubicBezTo>
                    <a:pt x="8823" y="4354"/>
                    <a:pt x="8827" y="4358"/>
                    <a:pt x="8830" y="4362"/>
                  </a:cubicBezTo>
                  <a:lnTo>
                    <a:pt x="8830" y="4362"/>
                  </a:lnTo>
                  <a:cubicBezTo>
                    <a:pt x="8906" y="4460"/>
                    <a:pt x="8986" y="4551"/>
                    <a:pt x="9064" y="4645"/>
                  </a:cubicBezTo>
                  <a:cubicBezTo>
                    <a:pt x="9144" y="4745"/>
                    <a:pt x="9219" y="4850"/>
                    <a:pt x="9289" y="4958"/>
                  </a:cubicBezTo>
                  <a:lnTo>
                    <a:pt x="9283" y="4950"/>
                  </a:lnTo>
                  <a:lnTo>
                    <a:pt x="9283" y="4950"/>
                  </a:lnTo>
                  <a:cubicBezTo>
                    <a:pt x="9324" y="5025"/>
                    <a:pt x="9363" y="5099"/>
                    <a:pt x="9400" y="5177"/>
                  </a:cubicBezTo>
                  <a:cubicBezTo>
                    <a:pt x="9434" y="5256"/>
                    <a:pt x="9463" y="5334"/>
                    <a:pt x="9491" y="5417"/>
                  </a:cubicBezTo>
                  <a:cubicBezTo>
                    <a:pt x="9535" y="5575"/>
                    <a:pt x="9568" y="5737"/>
                    <a:pt x="9606" y="5897"/>
                  </a:cubicBezTo>
                  <a:cubicBezTo>
                    <a:pt x="9651" y="6085"/>
                    <a:pt x="9689" y="6275"/>
                    <a:pt x="9722" y="6468"/>
                  </a:cubicBezTo>
                  <a:lnTo>
                    <a:pt x="9722" y="6464"/>
                  </a:lnTo>
                  <a:cubicBezTo>
                    <a:pt x="9758" y="6696"/>
                    <a:pt x="9795" y="6931"/>
                    <a:pt x="9808" y="7168"/>
                  </a:cubicBezTo>
                  <a:cubicBezTo>
                    <a:pt x="9808" y="7163"/>
                    <a:pt x="9808" y="7157"/>
                    <a:pt x="9808" y="7151"/>
                  </a:cubicBezTo>
                  <a:cubicBezTo>
                    <a:pt x="9814" y="7310"/>
                    <a:pt x="9816" y="7467"/>
                    <a:pt x="9823" y="7626"/>
                  </a:cubicBezTo>
                  <a:cubicBezTo>
                    <a:pt x="9827" y="7884"/>
                    <a:pt x="9808" y="8145"/>
                    <a:pt x="9785" y="8404"/>
                  </a:cubicBezTo>
                  <a:cubicBezTo>
                    <a:pt x="9743" y="8775"/>
                    <a:pt x="9682" y="9144"/>
                    <a:pt x="9600" y="9509"/>
                  </a:cubicBezTo>
                  <a:lnTo>
                    <a:pt x="9600" y="9507"/>
                  </a:lnTo>
                  <a:cubicBezTo>
                    <a:pt x="9594" y="9531"/>
                    <a:pt x="9590" y="9557"/>
                    <a:pt x="9585" y="9580"/>
                  </a:cubicBezTo>
                  <a:cubicBezTo>
                    <a:pt x="9585" y="9578"/>
                    <a:pt x="9585" y="9576"/>
                    <a:pt x="9585" y="9574"/>
                  </a:cubicBezTo>
                  <a:lnTo>
                    <a:pt x="9585" y="9574"/>
                  </a:lnTo>
                  <a:cubicBezTo>
                    <a:pt x="9581" y="9598"/>
                    <a:pt x="9575" y="9622"/>
                    <a:pt x="9569" y="9645"/>
                  </a:cubicBezTo>
                  <a:cubicBezTo>
                    <a:pt x="9570" y="9638"/>
                    <a:pt x="9572" y="9632"/>
                    <a:pt x="9573" y="9624"/>
                  </a:cubicBezTo>
                  <a:lnTo>
                    <a:pt x="9573" y="9624"/>
                  </a:lnTo>
                  <a:cubicBezTo>
                    <a:pt x="9535" y="9769"/>
                    <a:pt x="9500" y="9912"/>
                    <a:pt x="9451" y="10053"/>
                  </a:cubicBezTo>
                  <a:cubicBezTo>
                    <a:pt x="9411" y="10174"/>
                    <a:pt x="9365" y="10293"/>
                    <a:pt x="9318" y="10411"/>
                  </a:cubicBezTo>
                  <a:lnTo>
                    <a:pt x="9320" y="10411"/>
                  </a:lnTo>
                  <a:cubicBezTo>
                    <a:pt x="9317" y="10415"/>
                    <a:pt x="9316" y="10420"/>
                    <a:pt x="9315" y="10425"/>
                  </a:cubicBezTo>
                  <a:cubicBezTo>
                    <a:pt x="9312" y="10428"/>
                    <a:pt x="9311" y="10432"/>
                    <a:pt x="9310" y="10436"/>
                  </a:cubicBezTo>
                  <a:cubicBezTo>
                    <a:pt x="9246" y="10587"/>
                    <a:pt x="9174" y="10733"/>
                    <a:pt x="9095" y="10879"/>
                  </a:cubicBezTo>
                  <a:lnTo>
                    <a:pt x="9101" y="10868"/>
                  </a:lnTo>
                  <a:lnTo>
                    <a:pt x="9101" y="10868"/>
                  </a:lnTo>
                  <a:cubicBezTo>
                    <a:pt x="9059" y="10940"/>
                    <a:pt x="9016" y="11012"/>
                    <a:pt x="8971" y="11082"/>
                  </a:cubicBezTo>
                  <a:cubicBezTo>
                    <a:pt x="8918" y="11148"/>
                    <a:pt x="8858" y="11207"/>
                    <a:pt x="8802" y="11270"/>
                  </a:cubicBezTo>
                  <a:cubicBezTo>
                    <a:pt x="8779" y="11295"/>
                    <a:pt x="8758" y="11322"/>
                    <a:pt x="8735" y="11347"/>
                  </a:cubicBezTo>
                  <a:cubicBezTo>
                    <a:pt x="8710" y="11363"/>
                    <a:pt x="8688" y="11382"/>
                    <a:pt x="8670" y="11405"/>
                  </a:cubicBezTo>
                  <a:cubicBezTo>
                    <a:pt x="8495" y="11378"/>
                    <a:pt x="8319" y="11355"/>
                    <a:pt x="8144" y="11326"/>
                  </a:cubicBezTo>
                  <a:lnTo>
                    <a:pt x="8144" y="11327"/>
                  </a:lnTo>
                  <a:cubicBezTo>
                    <a:pt x="8032" y="11308"/>
                    <a:pt x="7922" y="11289"/>
                    <a:pt x="7810" y="11267"/>
                  </a:cubicBezTo>
                  <a:cubicBezTo>
                    <a:pt x="7722" y="11249"/>
                    <a:pt x="7638" y="11224"/>
                    <a:pt x="7552" y="11205"/>
                  </a:cubicBezTo>
                  <a:lnTo>
                    <a:pt x="7552" y="11205"/>
                  </a:lnTo>
                  <a:cubicBezTo>
                    <a:pt x="7561" y="11206"/>
                    <a:pt x="7569" y="11207"/>
                    <a:pt x="7578" y="11210"/>
                  </a:cubicBezTo>
                  <a:lnTo>
                    <a:pt x="7578" y="11210"/>
                  </a:lnTo>
                  <a:cubicBezTo>
                    <a:pt x="7302" y="11130"/>
                    <a:pt x="7034" y="11039"/>
                    <a:pt x="6768" y="10940"/>
                  </a:cubicBezTo>
                  <a:cubicBezTo>
                    <a:pt x="6529" y="10851"/>
                    <a:pt x="6287" y="10773"/>
                    <a:pt x="6043" y="10699"/>
                  </a:cubicBezTo>
                  <a:cubicBezTo>
                    <a:pt x="5787" y="10620"/>
                    <a:pt x="5525" y="10552"/>
                    <a:pt x="5269" y="10468"/>
                  </a:cubicBezTo>
                  <a:cubicBezTo>
                    <a:pt x="5032" y="10389"/>
                    <a:pt x="4797" y="10305"/>
                    <a:pt x="4564" y="10212"/>
                  </a:cubicBezTo>
                  <a:lnTo>
                    <a:pt x="4566" y="10212"/>
                  </a:lnTo>
                  <a:cubicBezTo>
                    <a:pt x="4565" y="10212"/>
                    <a:pt x="4564" y="10211"/>
                    <a:pt x="4565" y="10210"/>
                  </a:cubicBezTo>
                  <a:lnTo>
                    <a:pt x="4561" y="10210"/>
                  </a:lnTo>
                  <a:cubicBezTo>
                    <a:pt x="4561" y="10209"/>
                    <a:pt x="4560" y="10208"/>
                    <a:pt x="4559" y="10208"/>
                  </a:cubicBezTo>
                  <a:lnTo>
                    <a:pt x="4538" y="10201"/>
                  </a:lnTo>
                  <a:cubicBezTo>
                    <a:pt x="4542" y="10201"/>
                    <a:pt x="4545" y="10203"/>
                    <a:pt x="4548" y="10204"/>
                  </a:cubicBezTo>
                  <a:cubicBezTo>
                    <a:pt x="4467" y="10166"/>
                    <a:pt x="4386" y="10127"/>
                    <a:pt x="4304" y="10088"/>
                  </a:cubicBezTo>
                  <a:cubicBezTo>
                    <a:pt x="4387" y="10040"/>
                    <a:pt x="4471" y="9995"/>
                    <a:pt x="4547" y="9936"/>
                  </a:cubicBezTo>
                  <a:cubicBezTo>
                    <a:pt x="4616" y="9883"/>
                    <a:pt x="4683" y="9832"/>
                    <a:pt x="4744" y="9769"/>
                  </a:cubicBezTo>
                  <a:cubicBezTo>
                    <a:pt x="4832" y="9676"/>
                    <a:pt x="4907" y="9572"/>
                    <a:pt x="4979" y="9466"/>
                  </a:cubicBezTo>
                  <a:cubicBezTo>
                    <a:pt x="4983" y="9455"/>
                    <a:pt x="4989" y="9444"/>
                    <a:pt x="4993" y="9432"/>
                  </a:cubicBezTo>
                  <a:cubicBezTo>
                    <a:pt x="5029" y="9337"/>
                    <a:pt x="5059" y="9241"/>
                    <a:pt x="5085" y="9143"/>
                  </a:cubicBezTo>
                  <a:lnTo>
                    <a:pt x="5085" y="9148"/>
                  </a:lnTo>
                  <a:cubicBezTo>
                    <a:pt x="5100" y="9075"/>
                    <a:pt x="5117" y="9003"/>
                    <a:pt x="5128" y="8927"/>
                  </a:cubicBezTo>
                  <a:cubicBezTo>
                    <a:pt x="5136" y="8848"/>
                    <a:pt x="5142" y="8771"/>
                    <a:pt x="5151" y="8692"/>
                  </a:cubicBezTo>
                  <a:cubicBezTo>
                    <a:pt x="5151" y="8688"/>
                    <a:pt x="5152" y="8682"/>
                    <a:pt x="5152" y="8677"/>
                  </a:cubicBezTo>
                  <a:lnTo>
                    <a:pt x="5152" y="8677"/>
                  </a:lnTo>
                  <a:cubicBezTo>
                    <a:pt x="5133" y="8704"/>
                    <a:pt x="5114" y="8727"/>
                    <a:pt x="5095" y="8751"/>
                  </a:cubicBezTo>
                  <a:cubicBezTo>
                    <a:pt x="5020" y="8852"/>
                    <a:pt x="4942" y="8951"/>
                    <a:pt x="4848" y="9038"/>
                  </a:cubicBezTo>
                  <a:cubicBezTo>
                    <a:pt x="4731" y="9150"/>
                    <a:pt x="4609" y="9254"/>
                    <a:pt x="4488" y="9359"/>
                  </a:cubicBezTo>
                  <a:cubicBezTo>
                    <a:pt x="4464" y="9379"/>
                    <a:pt x="4441" y="9402"/>
                    <a:pt x="4416" y="9425"/>
                  </a:cubicBezTo>
                  <a:cubicBezTo>
                    <a:pt x="4413" y="9428"/>
                    <a:pt x="4410" y="9431"/>
                    <a:pt x="4408" y="9435"/>
                  </a:cubicBezTo>
                  <a:cubicBezTo>
                    <a:pt x="4391" y="9454"/>
                    <a:pt x="4372" y="9472"/>
                    <a:pt x="4352" y="9488"/>
                  </a:cubicBezTo>
                  <a:cubicBezTo>
                    <a:pt x="4282" y="9545"/>
                    <a:pt x="4209" y="9598"/>
                    <a:pt x="4134" y="9647"/>
                  </a:cubicBezTo>
                  <a:cubicBezTo>
                    <a:pt x="4144" y="9643"/>
                    <a:pt x="4152" y="9638"/>
                    <a:pt x="4162" y="9634"/>
                  </a:cubicBezTo>
                  <a:lnTo>
                    <a:pt x="4162" y="9634"/>
                  </a:lnTo>
                  <a:cubicBezTo>
                    <a:pt x="4089" y="9677"/>
                    <a:pt x="4013" y="9717"/>
                    <a:pt x="3937" y="9755"/>
                  </a:cubicBezTo>
                  <a:cubicBezTo>
                    <a:pt x="3902" y="9769"/>
                    <a:pt x="3867" y="9784"/>
                    <a:pt x="3830" y="9795"/>
                  </a:cubicBezTo>
                  <a:cubicBezTo>
                    <a:pt x="3832" y="9795"/>
                    <a:pt x="3833" y="9795"/>
                    <a:pt x="3835" y="9794"/>
                  </a:cubicBezTo>
                  <a:lnTo>
                    <a:pt x="3835" y="9794"/>
                  </a:lnTo>
                  <a:cubicBezTo>
                    <a:pt x="3817" y="9799"/>
                    <a:pt x="3800" y="9805"/>
                    <a:pt x="3783" y="9809"/>
                  </a:cubicBezTo>
                  <a:lnTo>
                    <a:pt x="3781" y="9809"/>
                  </a:lnTo>
                  <a:cubicBezTo>
                    <a:pt x="3773" y="9808"/>
                    <a:pt x="3766" y="9808"/>
                    <a:pt x="3758" y="9808"/>
                  </a:cubicBezTo>
                  <a:cubicBezTo>
                    <a:pt x="3745" y="9808"/>
                    <a:pt x="3731" y="9809"/>
                    <a:pt x="3717" y="9811"/>
                  </a:cubicBezTo>
                  <a:cubicBezTo>
                    <a:pt x="3558" y="9738"/>
                    <a:pt x="3398" y="9665"/>
                    <a:pt x="3241" y="9587"/>
                  </a:cubicBezTo>
                  <a:cubicBezTo>
                    <a:pt x="3017" y="9476"/>
                    <a:pt x="2799" y="9359"/>
                    <a:pt x="2577" y="9243"/>
                  </a:cubicBezTo>
                  <a:cubicBezTo>
                    <a:pt x="2365" y="9131"/>
                    <a:pt x="2149" y="9021"/>
                    <a:pt x="1941" y="8903"/>
                  </a:cubicBezTo>
                  <a:lnTo>
                    <a:pt x="1941" y="8903"/>
                  </a:lnTo>
                  <a:cubicBezTo>
                    <a:pt x="1945" y="8905"/>
                    <a:pt x="1950" y="8905"/>
                    <a:pt x="1953" y="8907"/>
                  </a:cubicBezTo>
                  <a:lnTo>
                    <a:pt x="1953" y="8907"/>
                  </a:lnTo>
                  <a:cubicBezTo>
                    <a:pt x="1810" y="8821"/>
                    <a:pt x="1673" y="8727"/>
                    <a:pt x="1540" y="8624"/>
                  </a:cubicBezTo>
                  <a:cubicBezTo>
                    <a:pt x="1536" y="8621"/>
                    <a:pt x="1532" y="8618"/>
                    <a:pt x="1526" y="8615"/>
                  </a:cubicBezTo>
                  <a:cubicBezTo>
                    <a:pt x="1525" y="8614"/>
                    <a:pt x="1525" y="8614"/>
                    <a:pt x="1523" y="8613"/>
                  </a:cubicBezTo>
                  <a:cubicBezTo>
                    <a:pt x="1523" y="8612"/>
                    <a:pt x="1523" y="8612"/>
                    <a:pt x="1521" y="8611"/>
                  </a:cubicBezTo>
                  <a:cubicBezTo>
                    <a:pt x="1409" y="8520"/>
                    <a:pt x="1299" y="8424"/>
                    <a:pt x="1185" y="8337"/>
                  </a:cubicBezTo>
                  <a:cubicBezTo>
                    <a:pt x="1180" y="8333"/>
                    <a:pt x="1175" y="8329"/>
                    <a:pt x="1170" y="8326"/>
                  </a:cubicBezTo>
                  <a:cubicBezTo>
                    <a:pt x="1161" y="8318"/>
                    <a:pt x="1153" y="8311"/>
                    <a:pt x="1143" y="8304"/>
                  </a:cubicBezTo>
                  <a:cubicBezTo>
                    <a:pt x="1057" y="8235"/>
                    <a:pt x="976" y="8162"/>
                    <a:pt x="897" y="8088"/>
                  </a:cubicBezTo>
                  <a:cubicBezTo>
                    <a:pt x="897" y="8087"/>
                    <a:pt x="897" y="8086"/>
                    <a:pt x="896" y="8086"/>
                  </a:cubicBezTo>
                  <a:cubicBezTo>
                    <a:pt x="893" y="8084"/>
                    <a:pt x="891" y="8082"/>
                    <a:pt x="888" y="8080"/>
                  </a:cubicBezTo>
                  <a:cubicBezTo>
                    <a:pt x="779" y="7963"/>
                    <a:pt x="680" y="7841"/>
                    <a:pt x="577" y="7718"/>
                  </a:cubicBezTo>
                  <a:cubicBezTo>
                    <a:pt x="931" y="7466"/>
                    <a:pt x="1295" y="7232"/>
                    <a:pt x="1662" y="6999"/>
                  </a:cubicBezTo>
                  <a:cubicBezTo>
                    <a:pt x="1937" y="6832"/>
                    <a:pt x="2216" y="6670"/>
                    <a:pt x="2502" y="6515"/>
                  </a:cubicBezTo>
                  <a:cubicBezTo>
                    <a:pt x="2795" y="6356"/>
                    <a:pt x="3091" y="6213"/>
                    <a:pt x="3393" y="6072"/>
                  </a:cubicBezTo>
                  <a:lnTo>
                    <a:pt x="3394" y="6072"/>
                  </a:lnTo>
                  <a:cubicBezTo>
                    <a:pt x="3410" y="6065"/>
                    <a:pt x="3427" y="6060"/>
                    <a:pt x="3443" y="6051"/>
                  </a:cubicBezTo>
                  <a:cubicBezTo>
                    <a:pt x="3478" y="6038"/>
                    <a:pt x="3511" y="6021"/>
                    <a:pt x="3544" y="6005"/>
                  </a:cubicBezTo>
                  <a:cubicBezTo>
                    <a:pt x="3578" y="5990"/>
                    <a:pt x="3606" y="5979"/>
                    <a:pt x="3637" y="5964"/>
                  </a:cubicBezTo>
                  <a:cubicBezTo>
                    <a:pt x="3686" y="5948"/>
                    <a:pt x="3734" y="5922"/>
                    <a:pt x="3780" y="5902"/>
                  </a:cubicBezTo>
                  <a:cubicBezTo>
                    <a:pt x="3828" y="5881"/>
                    <a:pt x="3877" y="5860"/>
                    <a:pt x="3926" y="5841"/>
                  </a:cubicBezTo>
                  <a:cubicBezTo>
                    <a:pt x="4035" y="5794"/>
                    <a:pt x="4146" y="5748"/>
                    <a:pt x="4254" y="5703"/>
                  </a:cubicBezTo>
                  <a:cubicBezTo>
                    <a:pt x="4487" y="5607"/>
                    <a:pt x="4718" y="5508"/>
                    <a:pt x="4953" y="5421"/>
                  </a:cubicBezTo>
                  <a:cubicBezTo>
                    <a:pt x="5420" y="5246"/>
                    <a:pt x="5891" y="5083"/>
                    <a:pt x="6368" y="4937"/>
                  </a:cubicBezTo>
                  <a:lnTo>
                    <a:pt x="6368" y="4937"/>
                  </a:lnTo>
                  <a:cubicBezTo>
                    <a:pt x="6359" y="4939"/>
                    <a:pt x="6349" y="4943"/>
                    <a:pt x="6338" y="4946"/>
                  </a:cubicBezTo>
                  <a:cubicBezTo>
                    <a:pt x="6652" y="4855"/>
                    <a:pt x="6968" y="4766"/>
                    <a:pt x="7286" y="4690"/>
                  </a:cubicBezTo>
                  <a:cubicBezTo>
                    <a:pt x="7596" y="4619"/>
                    <a:pt x="7908" y="4550"/>
                    <a:pt x="8219" y="4479"/>
                  </a:cubicBezTo>
                  <a:cubicBezTo>
                    <a:pt x="8419" y="4435"/>
                    <a:pt x="8619" y="4393"/>
                    <a:pt x="8819" y="4349"/>
                  </a:cubicBezTo>
                  <a:close/>
                  <a:moveTo>
                    <a:pt x="14571" y="3669"/>
                  </a:moveTo>
                  <a:cubicBezTo>
                    <a:pt x="14947" y="3669"/>
                    <a:pt x="15321" y="3677"/>
                    <a:pt x="15696" y="3677"/>
                  </a:cubicBezTo>
                  <a:cubicBezTo>
                    <a:pt x="15748" y="3677"/>
                    <a:pt x="15800" y="3677"/>
                    <a:pt x="15852" y="3677"/>
                  </a:cubicBezTo>
                  <a:cubicBezTo>
                    <a:pt x="16012" y="3675"/>
                    <a:pt x="16172" y="3674"/>
                    <a:pt x="16332" y="3674"/>
                  </a:cubicBezTo>
                  <a:cubicBezTo>
                    <a:pt x="16653" y="3674"/>
                    <a:pt x="16973" y="3678"/>
                    <a:pt x="17293" y="3686"/>
                  </a:cubicBezTo>
                  <a:cubicBezTo>
                    <a:pt x="17529" y="3695"/>
                    <a:pt x="17764" y="3707"/>
                    <a:pt x="17999" y="3714"/>
                  </a:cubicBezTo>
                  <a:cubicBezTo>
                    <a:pt x="18235" y="3719"/>
                    <a:pt x="18477" y="3722"/>
                    <a:pt x="18716" y="3728"/>
                  </a:cubicBezTo>
                  <a:cubicBezTo>
                    <a:pt x="19169" y="3737"/>
                    <a:pt x="19622" y="3780"/>
                    <a:pt x="20075" y="3816"/>
                  </a:cubicBezTo>
                  <a:cubicBezTo>
                    <a:pt x="20238" y="3834"/>
                    <a:pt x="20401" y="3853"/>
                    <a:pt x="20562" y="3878"/>
                  </a:cubicBezTo>
                  <a:cubicBezTo>
                    <a:pt x="20710" y="3897"/>
                    <a:pt x="20855" y="3931"/>
                    <a:pt x="20999" y="3961"/>
                  </a:cubicBezTo>
                  <a:cubicBezTo>
                    <a:pt x="21297" y="4021"/>
                    <a:pt x="21596" y="4061"/>
                    <a:pt x="21895" y="4106"/>
                  </a:cubicBezTo>
                  <a:cubicBezTo>
                    <a:pt x="22042" y="4128"/>
                    <a:pt x="22189" y="4145"/>
                    <a:pt x="22336" y="4171"/>
                  </a:cubicBezTo>
                  <a:cubicBezTo>
                    <a:pt x="22491" y="4197"/>
                    <a:pt x="22644" y="4227"/>
                    <a:pt x="22799" y="4256"/>
                  </a:cubicBezTo>
                  <a:cubicBezTo>
                    <a:pt x="22964" y="4287"/>
                    <a:pt x="23131" y="4319"/>
                    <a:pt x="23298" y="4345"/>
                  </a:cubicBezTo>
                  <a:cubicBezTo>
                    <a:pt x="23425" y="4367"/>
                    <a:pt x="23560" y="4376"/>
                    <a:pt x="23689" y="4388"/>
                  </a:cubicBezTo>
                  <a:cubicBezTo>
                    <a:pt x="23796" y="4401"/>
                    <a:pt x="23903" y="4415"/>
                    <a:pt x="24008" y="4434"/>
                  </a:cubicBezTo>
                  <a:cubicBezTo>
                    <a:pt x="24105" y="4450"/>
                    <a:pt x="24200" y="4472"/>
                    <a:pt x="24296" y="4494"/>
                  </a:cubicBezTo>
                  <a:cubicBezTo>
                    <a:pt x="24288" y="4492"/>
                    <a:pt x="24282" y="4489"/>
                    <a:pt x="24275" y="4487"/>
                  </a:cubicBezTo>
                  <a:lnTo>
                    <a:pt x="24275" y="4487"/>
                  </a:lnTo>
                  <a:cubicBezTo>
                    <a:pt x="24507" y="4546"/>
                    <a:pt x="24738" y="4609"/>
                    <a:pt x="24971" y="4665"/>
                  </a:cubicBezTo>
                  <a:cubicBezTo>
                    <a:pt x="25198" y="4718"/>
                    <a:pt x="25424" y="4765"/>
                    <a:pt x="25650" y="4815"/>
                  </a:cubicBezTo>
                  <a:lnTo>
                    <a:pt x="25652" y="4815"/>
                  </a:lnTo>
                  <a:cubicBezTo>
                    <a:pt x="25660" y="4818"/>
                    <a:pt x="25670" y="4819"/>
                    <a:pt x="25679" y="4822"/>
                  </a:cubicBezTo>
                  <a:lnTo>
                    <a:pt x="25670" y="4821"/>
                  </a:lnTo>
                  <a:lnTo>
                    <a:pt x="25670" y="4821"/>
                  </a:lnTo>
                  <a:cubicBezTo>
                    <a:pt x="26114" y="4932"/>
                    <a:pt x="26554" y="5071"/>
                    <a:pt x="26996" y="5194"/>
                  </a:cubicBezTo>
                  <a:cubicBezTo>
                    <a:pt x="27349" y="5292"/>
                    <a:pt x="27694" y="5416"/>
                    <a:pt x="28039" y="5542"/>
                  </a:cubicBezTo>
                  <a:cubicBezTo>
                    <a:pt x="28092" y="5563"/>
                    <a:pt x="28142" y="5588"/>
                    <a:pt x="28191" y="5612"/>
                  </a:cubicBezTo>
                  <a:cubicBezTo>
                    <a:pt x="28240" y="5628"/>
                    <a:pt x="28289" y="5646"/>
                    <a:pt x="28338" y="5665"/>
                  </a:cubicBezTo>
                  <a:cubicBezTo>
                    <a:pt x="28347" y="5666"/>
                    <a:pt x="28356" y="5667"/>
                    <a:pt x="28363" y="5669"/>
                  </a:cubicBezTo>
                  <a:cubicBezTo>
                    <a:pt x="28385" y="5674"/>
                    <a:pt x="28406" y="5681"/>
                    <a:pt x="28426" y="5688"/>
                  </a:cubicBezTo>
                  <a:cubicBezTo>
                    <a:pt x="28435" y="5689"/>
                    <a:pt x="28445" y="5690"/>
                    <a:pt x="28454" y="5693"/>
                  </a:cubicBezTo>
                  <a:cubicBezTo>
                    <a:pt x="28483" y="5700"/>
                    <a:pt x="28509" y="5708"/>
                    <a:pt x="28537" y="5718"/>
                  </a:cubicBezTo>
                  <a:cubicBezTo>
                    <a:pt x="28583" y="5732"/>
                    <a:pt x="28631" y="5749"/>
                    <a:pt x="28678" y="5766"/>
                  </a:cubicBezTo>
                  <a:cubicBezTo>
                    <a:pt x="28688" y="5769"/>
                    <a:pt x="28697" y="5774"/>
                    <a:pt x="28708" y="5777"/>
                  </a:cubicBezTo>
                  <a:cubicBezTo>
                    <a:pt x="28713" y="5779"/>
                    <a:pt x="28720" y="5780"/>
                    <a:pt x="28726" y="5782"/>
                  </a:cubicBezTo>
                  <a:cubicBezTo>
                    <a:pt x="28754" y="5790"/>
                    <a:pt x="28786" y="5799"/>
                    <a:pt x="28815" y="5809"/>
                  </a:cubicBezTo>
                  <a:cubicBezTo>
                    <a:pt x="28841" y="5817"/>
                    <a:pt x="28864" y="5828"/>
                    <a:pt x="28886" y="5842"/>
                  </a:cubicBezTo>
                  <a:cubicBezTo>
                    <a:pt x="28940" y="5858"/>
                    <a:pt x="28993" y="5875"/>
                    <a:pt x="29047" y="5889"/>
                  </a:cubicBezTo>
                  <a:cubicBezTo>
                    <a:pt x="29160" y="5920"/>
                    <a:pt x="29274" y="5946"/>
                    <a:pt x="29386" y="5981"/>
                  </a:cubicBezTo>
                  <a:lnTo>
                    <a:pt x="29386" y="5981"/>
                  </a:lnTo>
                  <a:cubicBezTo>
                    <a:pt x="29391" y="5983"/>
                    <a:pt x="29397" y="5985"/>
                    <a:pt x="29402" y="5987"/>
                  </a:cubicBezTo>
                  <a:lnTo>
                    <a:pt x="29400" y="5987"/>
                  </a:lnTo>
                  <a:cubicBezTo>
                    <a:pt x="29403" y="5987"/>
                    <a:pt x="29407" y="5988"/>
                    <a:pt x="29410" y="5989"/>
                  </a:cubicBezTo>
                  <a:cubicBezTo>
                    <a:pt x="29415" y="5990"/>
                    <a:pt x="29419" y="5992"/>
                    <a:pt x="29423" y="5994"/>
                  </a:cubicBezTo>
                  <a:lnTo>
                    <a:pt x="29426" y="5994"/>
                  </a:lnTo>
                  <a:cubicBezTo>
                    <a:pt x="29525" y="6030"/>
                    <a:pt x="29624" y="6067"/>
                    <a:pt x="29720" y="6108"/>
                  </a:cubicBezTo>
                  <a:cubicBezTo>
                    <a:pt x="29870" y="6173"/>
                    <a:pt x="30028" y="6206"/>
                    <a:pt x="30187" y="6239"/>
                  </a:cubicBezTo>
                  <a:cubicBezTo>
                    <a:pt x="30360" y="6276"/>
                    <a:pt x="30534" y="6304"/>
                    <a:pt x="30708" y="6333"/>
                  </a:cubicBezTo>
                  <a:cubicBezTo>
                    <a:pt x="30895" y="6367"/>
                    <a:pt x="31079" y="6384"/>
                    <a:pt x="31270" y="6399"/>
                  </a:cubicBezTo>
                  <a:cubicBezTo>
                    <a:pt x="31331" y="6404"/>
                    <a:pt x="31395" y="6409"/>
                    <a:pt x="31456" y="6417"/>
                  </a:cubicBezTo>
                  <a:cubicBezTo>
                    <a:pt x="31568" y="6430"/>
                    <a:pt x="31680" y="6442"/>
                    <a:pt x="31795" y="6446"/>
                  </a:cubicBezTo>
                  <a:cubicBezTo>
                    <a:pt x="31977" y="6448"/>
                    <a:pt x="32161" y="6449"/>
                    <a:pt x="32345" y="6461"/>
                  </a:cubicBezTo>
                  <a:cubicBezTo>
                    <a:pt x="32503" y="6480"/>
                    <a:pt x="32658" y="6508"/>
                    <a:pt x="32816" y="6514"/>
                  </a:cubicBezTo>
                  <a:cubicBezTo>
                    <a:pt x="32907" y="6519"/>
                    <a:pt x="33000" y="6519"/>
                    <a:pt x="33090" y="6520"/>
                  </a:cubicBezTo>
                  <a:lnTo>
                    <a:pt x="33045" y="6533"/>
                  </a:lnTo>
                  <a:cubicBezTo>
                    <a:pt x="32761" y="6610"/>
                    <a:pt x="32484" y="6715"/>
                    <a:pt x="32221" y="6847"/>
                  </a:cubicBezTo>
                  <a:cubicBezTo>
                    <a:pt x="32090" y="6914"/>
                    <a:pt x="31970" y="6993"/>
                    <a:pt x="31847" y="7070"/>
                  </a:cubicBezTo>
                  <a:cubicBezTo>
                    <a:pt x="31740" y="7136"/>
                    <a:pt x="31635" y="7202"/>
                    <a:pt x="31530" y="7271"/>
                  </a:cubicBezTo>
                  <a:cubicBezTo>
                    <a:pt x="31292" y="7428"/>
                    <a:pt x="31057" y="7593"/>
                    <a:pt x="30822" y="7759"/>
                  </a:cubicBezTo>
                  <a:cubicBezTo>
                    <a:pt x="30491" y="7995"/>
                    <a:pt x="30158" y="8230"/>
                    <a:pt x="29828" y="8472"/>
                  </a:cubicBezTo>
                  <a:cubicBezTo>
                    <a:pt x="29665" y="8591"/>
                    <a:pt x="29501" y="8705"/>
                    <a:pt x="29339" y="8827"/>
                  </a:cubicBezTo>
                  <a:cubicBezTo>
                    <a:pt x="29243" y="8902"/>
                    <a:pt x="29147" y="8974"/>
                    <a:pt x="29049" y="9045"/>
                  </a:cubicBezTo>
                  <a:cubicBezTo>
                    <a:pt x="28894" y="9159"/>
                    <a:pt x="28737" y="9268"/>
                    <a:pt x="28586" y="9386"/>
                  </a:cubicBezTo>
                  <a:cubicBezTo>
                    <a:pt x="28459" y="9487"/>
                    <a:pt x="28331" y="9591"/>
                    <a:pt x="28193" y="9681"/>
                  </a:cubicBezTo>
                  <a:cubicBezTo>
                    <a:pt x="28188" y="9684"/>
                    <a:pt x="28183" y="9686"/>
                    <a:pt x="28178" y="9690"/>
                  </a:cubicBezTo>
                  <a:cubicBezTo>
                    <a:pt x="28066" y="9740"/>
                    <a:pt x="27954" y="9786"/>
                    <a:pt x="27841" y="9831"/>
                  </a:cubicBezTo>
                  <a:cubicBezTo>
                    <a:pt x="27599" y="9922"/>
                    <a:pt x="27352" y="9993"/>
                    <a:pt x="27111" y="10081"/>
                  </a:cubicBezTo>
                  <a:cubicBezTo>
                    <a:pt x="26856" y="10177"/>
                    <a:pt x="26599" y="10263"/>
                    <a:pt x="26339" y="10343"/>
                  </a:cubicBezTo>
                  <a:cubicBezTo>
                    <a:pt x="26102" y="10417"/>
                    <a:pt x="25862" y="10474"/>
                    <a:pt x="25626" y="10550"/>
                  </a:cubicBezTo>
                  <a:cubicBezTo>
                    <a:pt x="25369" y="10631"/>
                    <a:pt x="25115" y="10711"/>
                    <a:pt x="24855" y="10781"/>
                  </a:cubicBezTo>
                  <a:lnTo>
                    <a:pt x="24855" y="10781"/>
                  </a:lnTo>
                  <a:cubicBezTo>
                    <a:pt x="24858" y="10780"/>
                    <a:pt x="24862" y="10780"/>
                    <a:pt x="24865" y="10780"/>
                  </a:cubicBezTo>
                  <a:cubicBezTo>
                    <a:pt x="24751" y="10805"/>
                    <a:pt x="24640" y="10829"/>
                    <a:pt x="24523" y="10846"/>
                  </a:cubicBezTo>
                  <a:cubicBezTo>
                    <a:pt x="24405" y="10863"/>
                    <a:pt x="24286" y="10877"/>
                    <a:pt x="24170" y="10894"/>
                  </a:cubicBezTo>
                  <a:cubicBezTo>
                    <a:pt x="23947" y="10928"/>
                    <a:pt x="23725" y="10970"/>
                    <a:pt x="23506" y="11022"/>
                  </a:cubicBezTo>
                  <a:cubicBezTo>
                    <a:pt x="23066" y="11125"/>
                    <a:pt x="22625" y="11224"/>
                    <a:pt x="22184" y="11324"/>
                  </a:cubicBezTo>
                  <a:cubicBezTo>
                    <a:pt x="21968" y="11375"/>
                    <a:pt x="21750" y="11424"/>
                    <a:pt x="21531" y="11459"/>
                  </a:cubicBezTo>
                  <a:cubicBezTo>
                    <a:pt x="21297" y="11496"/>
                    <a:pt x="21063" y="11527"/>
                    <a:pt x="20827" y="11561"/>
                  </a:cubicBezTo>
                  <a:cubicBezTo>
                    <a:pt x="20394" y="11620"/>
                    <a:pt x="19963" y="11687"/>
                    <a:pt x="19529" y="11741"/>
                  </a:cubicBezTo>
                  <a:cubicBezTo>
                    <a:pt x="19531" y="11739"/>
                    <a:pt x="19534" y="11739"/>
                    <a:pt x="19536" y="11738"/>
                  </a:cubicBezTo>
                  <a:lnTo>
                    <a:pt x="19536" y="11738"/>
                  </a:lnTo>
                  <a:cubicBezTo>
                    <a:pt x="19225" y="11773"/>
                    <a:pt x="18917" y="11809"/>
                    <a:pt x="18609" y="11840"/>
                  </a:cubicBezTo>
                  <a:cubicBezTo>
                    <a:pt x="18324" y="11869"/>
                    <a:pt x="18035" y="11879"/>
                    <a:pt x="17748" y="11889"/>
                  </a:cubicBezTo>
                  <a:cubicBezTo>
                    <a:pt x="17447" y="11902"/>
                    <a:pt x="17147" y="11908"/>
                    <a:pt x="16845" y="11917"/>
                  </a:cubicBezTo>
                  <a:cubicBezTo>
                    <a:pt x="16605" y="11926"/>
                    <a:pt x="16365" y="11933"/>
                    <a:pt x="16124" y="11933"/>
                  </a:cubicBezTo>
                  <a:cubicBezTo>
                    <a:pt x="16093" y="11933"/>
                    <a:pt x="16061" y="11932"/>
                    <a:pt x="16029" y="11932"/>
                  </a:cubicBezTo>
                  <a:lnTo>
                    <a:pt x="16032" y="11932"/>
                  </a:lnTo>
                  <a:cubicBezTo>
                    <a:pt x="15721" y="11923"/>
                    <a:pt x="15407" y="11908"/>
                    <a:pt x="15095" y="11904"/>
                  </a:cubicBezTo>
                  <a:cubicBezTo>
                    <a:pt x="14771" y="11898"/>
                    <a:pt x="14444" y="11901"/>
                    <a:pt x="14118" y="11897"/>
                  </a:cubicBezTo>
                  <a:lnTo>
                    <a:pt x="14125" y="11897"/>
                  </a:lnTo>
                  <a:cubicBezTo>
                    <a:pt x="13959" y="11891"/>
                    <a:pt x="13794" y="11888"/>
                    <a:pt x="13629" y="11875"/>
                  </a:cubicBezTo>
                  <a:cubicBezTo>
                    <a:pt x="13465" y="11864"/>
                    <a:pt x="13297" y="11849"/>
                    <a:pt x="13131" y="11840"/>
                  </a:cubicBezTo>
                  <a:cubicBezTo>
                    <a:pt x="12773" y="11821"/>
                    <a:pt x="12415" y="11814"/>
                    <a:pt x="12059" y="11801"/>
                  </a:cubicBezTo>
                  <a:cubicBezTo>
                    <a:pt x="11709" y="11788"/>
                    <a:pt x="11363" y="11753"/>
                    <a:pt x="11015" y="11722"/>
                  </a:cubicBezTo>
                  <a:cubicBezTo>
                    <a:pt x="10849" y="11706"/>
                    <a:pt x="10684" y="11694"/>
                    <a:pt x="10518" y="11678"/>
                  </a:cubicBezTo>
                  <a:cubicBezTo>
                    <a:pt x="10350" y="11663"/>
                    <a:pt x="10184" y="11640"/>
                    <a:pt x="10020" y="11617"/>
                  </a:cubicBezTo>
                  <a:lnTo>
                    <a:pt x="10020" y="11617"/>
                  </a:lnTo>
                  <a:lnTo>
                    <a:pt x="10049" y="11620"/>
                  </a:lnTo>
                  <a:cubicBezTo>
                    <a:pt x="9780" y="11576"/>
                    <a:pt x="9508" y="11534"/>
                    <a:pt x="9239" y="11493"/>
                  </a:cubicBezTo>
                  <a:cubicBezTo>
                    <a:pt x="9254" y="11476"/>
                    <a:pt x="9270" y="11460"/>
                    <a:pt x="9284" y="11443"/>
                  </a:cubicBezTo>
                  <a:cubicBezTo>
                    <a:pt x="9332" y="11386"/>
                    <a:pt x="9377" y="11326"/>
                    <a:pt x="9417" y="11263"/>
                  </a:cubicBezTo>
                  <a:cubicBezTo>
                    <a:pt x="9542" y="11061"/>
                    <a:pt x="9651" y="10849"/>
                    <a:pt x="9742" y="10629"/>
                  </a:cubicBezTo>
                  <a:cubicBezTo>
                    <a:pt x="9805" y="10473"/>
                    <a:pt x="9863" y="10316"/>
                    <a:pt x="9915" y="10155"/>
                  </a:cubicBezTo>
                  <a:cubicBezTo>
                    <a:pt x="9962" y="10016"/>
                    <a:pt x="9998" y="9872"/>
                    <a:pt x="10032" y="9731"/>
                  </a:cubicBezTo>
                  <a:cubicBezTo>
                    <a:pt x="10032" y="9733"/>
                    <a:pt x="10032" y="9736"/>
                    <a:pt x="10032" y="9738"/>
                  </a:cubicBezTo>
                  <a:cubicBezTo>
                    <a:pt x="10039" y="9703"/>
                    <a:pt x="10048" y="9667"/>
                    <a:pt x="10056" y="9633"/>
                  </a:cubicBezTo>
                  <a:lnTo>
                    <a:pt x="10056" y="9633"/>
                  </a:lnTo>
                  <a:lnTo>
                    <a:pt x="10048" y="9665"/>
                  </a:lnTo>
                  <a:cubicBezTo>
                    <a:pt x="10097" y="9473"/>
                    <a:pt x="10130" y="9279"/>
                    <a:pt x="10165" y="9085"/>
                  </a:cubicBezTo>
                  <a:cubicBezTo>
                    <a:pt x="10198" y="8902"/>
                    <a:pt x="10225" y="8716"/>
                    <a:pt x="10247" y="8530"/>
                  </a:cubicBezTo>
                  <a:cubicBezTo>
                    <a:pt x="10269" y="8337"/>
                    <a:pt x="10282" y="8139"/>
                    <a:pt x="10292" y="7944"/>
                  </a:cubicBezTo>
                  <a:cubicBezTo>
                    <a:pt x="10300" y="7755"/>
                    <a:pt x="10293" y="7567"/>
                    <a:pt x="10287" y="7377"/>
                  </a:cubicBezTo>
                  <a:cubicBezTo>
                    <a:pt x="10287" y="7379"/>
                    <a:pt x="10287" y="7383"/>
                    <a:pt x="10286" y="7385"/>
                  </a:cubicBezTo>
                  <a:cubicBezTo>
                    <a:pt x="10282" y="7170"/>
                    <a:pt x="10275" y="6957"/>
                    <a:pt x="10243" y="6746"/>
                  </a:cubicBezTo>
                  <a:cubicBezTo>
                    <a:pt x="10210" y="6531"/>
                    <a:pt x="10180" y="6316"/>
                    <a:pt x="10136" y="6103"/>
                  </a:cubicBezTo>
                  <a:cubicBezTo>
                    <a:pt x="10093" y="5902"/>
                    <a:pt x="10044" y="5702"/>
                    <a:pt x="10001" y="5500"/>
                  </a:cubicBezTo>
                  <a:cubicBezTo>
                    <a:pt x="9957" y="5310"/>
                    <a:pt x="9894" y="5124"/>
                    <a:pt x="9809" y="4948"/>
                  </a:cubicBezTo>
                  <a:cubicBezTo>
                    <a:pt x="9715" y="4749"/>
                    <a:pt x="9596" y="4564"/>
                    <a:pt x="9456" y="4395"/>
                  </a:cubicBezTo>
                  <a:cubicBezTo>
                    <a:pt x="9410" y="4340"/>
                    <a:pt x="9363" y="4287"/>
                    <a:pt x="9315" y="4235"/>
                  </a:cubicBezTo>
                  <a:cubicBezTo>
                    <a:pt x="9410" y="4212"/>
                    <a:pt x="9505" y="4190"/>
                    <a:pt x="9600" y="4169"/>
                  </a:cubicBezTo>
                  <a:cubicBezTo>
                    <a:pt x="9726" y="4140"/>
                    <a:pt x="9853" y="4119"/>
                    <a:pt x="9979" y="4096"/>
                  </a:cubicBezTo>
                  <a:cubicBezTo>
                    <a:pt x="9987" y="4095"/>
                    <a:pt x="9992" y="4093"/>
                    <a:pt x="9998" y="4092"/>
                  </a:cubicBezTo>
                  <a:cubicBezTo>
                    <a:pt x="10002" y="4092"/>
                    <a:pt x="10002" y="4091"/>
                    <a:pt x="10004" y="4091"/>
                  </a:cubicBezTo>
                  <a:lnTo>
                    <a:pt x="10004" y="4091"/>
                  </a:lnTo>
                  <a:lnTo>
                    <a:pt x="10002" y="4092"/>
                  </a:lnTo>
                  <a:cubicBezTo>
                    <a:pt x="10224" y="4061"/>
                    <a:pt x="10446" y="4037"/>
                    <a:pt x="10671" y="4007"/>
                  </a:cubicBezTo>
                  <a:cubicBezTo>
                    <a:pt x="10902" y="3976"/>
                    <a:pt x="11131" y="3939"/>
                    <a:pt x="11361" y="3903"/>
                  </a:cubicBezTo>
                  <a:cubicBezTo>
                    <a:pt x="11609" y="3869"/>
                    <a:pt x="11857" y="3845"/>
                    <a:pt x="12106" y="3822"/>
                  </a:cubicBezTo>
                  <a:cubicBezTo>
                    <a:pt x="12384" y="3797"/>
                    <a:pt x="12663" y="3772"/>
                    <a:pt x="12943" y="3750"/>
                  </a:cubicBezTo>
                  <a:cubicBezTo>
                    <a:pt x="13207" y="3728"/>
                    <a:pt x="13474" y="3721"/>
                    <a:pt x="13738" y="3703"/>
                  </a:cubicBezTo>
                  <a:cubicBezTo>
                    <a:pt x="13981" y="3688"/>
                    <a:pt x="14223" y="3674"/>
                    <a:pt x="14463" y="3669"/>
                  </a:cubicBezTo>
                  <a:cubicBezTo>
                    <a:pt x="14499" y="3669"/>
                    <a:pt x="14535" y="3669"/>
                    <a:pt x="14571" y="3669"/>
                  </a:cubicBezTo>
                  <a:close/>
                  <a:moveTo>
                    <a:pt x="16941" y="12668"/>
                  </a:moveTo>
                  <a:lnTo>
                    <a:pt x="16941" y="12668"/>
                  </a:lnTo>
                  <a:cubicBezTo>
                    <a:pt x="16947" y="12675"/>
                    <a:pt x="16955" y="12682"/>
                    <a:pt x="16960" y="12689"/>
                  </a:cubicBezTo>
                  <a:cubicBezTo>
                    <a:pt x="16955" y="12681"/>
                    <a:pt x="16948" y="12675"/>
                    <a:pt x="16941" y="12668"/>
                  </a:cubicBezTo>
                  <a:close/>
                  <a:moveTo>
                    <a:pt x="12182" y="12279"/>
                  </a:moveTo>
                  <a:cubicBezTo>
                    <a:pt x="12336" y="12284"/>
                    <a:pt x="12489" y="12288"/>
                    <a:pt x="12643" y="12293"/>
                  </a:cubicBezTo>
                  <a:cubicBezTo>
                    <a:pt x="12897" y="12303"/>
                    <a:pt x="13152" y="12317"/>
                    <a:pt x="13408" y="12336"/>
                  </a:cubicBezTo>
                  <a:cubicBezTo>
                    <a:pt x="13655" y="12353"/>
                    <a:pt x="13904" y="12370"/>
                    <a:pt x="14154" y="12371"/>
                  </a:cubicBezTo>
                  <a:cubicBezTo>
                    <a:pt x="14414" y="12375"/>
                    <a:pt x="14675" y="12374"/>
                    <a:pt x="14934" y="12375"/>
                  </a:cubicBezTo>
                  <a:cubicBezTo>
                    <a:pt x="14930" y="12374"/>
                    <a:pt x="14925" y="12374"/>
                    <a:pt x="14920" y="12374"/>
                  </a:cubicBezTo>
                  <a:cubicBezTo>
                    <a:pt x="14915" y="12374"/>
                    <a:pt x="14910" y="12374"/>
                    <a:pt x="14905" y="12374"/>
                  </a:cubicBezTo>
                  <a:lnTo>
                    <a:pt x="14905" y="12374"/>
                  </a:lnTo>
                  <a:cubicBezTo>
                    <a:pt x="15252" y="12379"/>
                    <a:pt x="15601" y="12394"/>
                    <a:pt x="15949" y="12405"/>
                  </a:cubicBezTo>
                  <a:cubicBezTo>
                    <a:pt x="16011" y="12407"/>
                    <a:pt x="16074" y="12407"/>
                    <a:pt x="16136" y="12407"/>
                  </a:cubicBezTo>
                  <a:cubicBezTo>
                    <a:pt x="16267" y="12407"/>
                    <a:pt x="16398" y="12405"/>
                    <a:pt x="16528" y="12401"/>
                  </a:cubicBezTo>
                  <a:cubicBezTo>
                    <a:pt x="16553" y="12436"/>
                    <a:pt x="16588" y="12461"/>
                    <a:pt x="16628" y="12475"/>
                  </a:cubicBezTo>
                  <a:cubicBezTo>
                    <a:pt x="16649" y="12480"/>
                    <a:pt x="16671" y="12484"/>
                    <a:pt x="16693" y="12491"/>
                  </a:cubicBezTo>
                  <a:cubicBezTo>
                    <a:pt x="16717" y="12498"/>
                    <a:pt x="16741" y="12504"/>
                    <a:pt x="16762" y="12512"/>
                  </a:cubicBezTo>
                  <a:cubicBezTo>
                    <a:pt x="16764" y="12512"/>
                    <a:pt x="16765" y="12512"/>
                    <a:pt x="16765" y="12514"/>
                  </a:cubicBezTo>
                  <a:lnTo>
                    <a:pt x="16769" y="12514"/>
                  </a:lnTo>
                  <a:cubicBezTo>
                    <a:pt x="16775" y="12517"/>
                    <a:pt x="16780" y="12520"/>
                    <a:pt x="16785" y="12523"/>
                  </a:cubicBezTo>
                  <a:cubicBezTo>
                    <a:pt x="16833" y="12565"/>
                    <a:pt x="16882" y="12609"/>
                    <a:pt x="16927" y="12654"/>
                  </a:cubicBezTo>
                  <a:cubicBezTo>
                    <a:pt x="16924" y="12651"/>
                    <a:pt x="16923" y="12648"/>
                    <a:pt x="16921" y="12645"/>
                  </a:cubicBezTo>
                  <a:lnTo>
                    <a:pt x="16921" y="12645"/>
                  </a:lnTo>
                  <a:cubicBezTo>
                    <a:pt x="16925" y="12650"/>
                    <a:pt x="16929" y="12654"/>
                    <a:pt x="16934" y="12659"/>
                  </a:cubicBezTo>
                  <a:cubicBezTo>
                    <a:pt x="16934" y="12659"/>
                    <a:pt x="16934" y="12660"/>
                    <a:pt x="16934" y="12661"/>
                  </a:cubicBezTo>
                  <a:cubicBezTo>
                    <a:pt x="16936" y="12663"/>
                    <a:pt x="16939" y="12666"/>
                    <a:pt x="16941" y="12668"/>
                  </a:cubicBezTo>
                  <a:lnTo>
                    <a:pt x="16941" y="12668"/>
                  </a:lnTo>
                  <a:cubicBezTo>
                    <a:pt x="16940" y="12667"/>
                    <a:pt x="16939" y="12666"/>
                    <a:pt x="16938" y="12665"/>
                  </a:cubicBezTo>
                  <a:lnTo>
                    <a:pt x="16938" y="12665"/>
                  </a:lnTo>
                  <a:cubicBezTo>
                    <a:pt x="16952" y="12679"/>
                    <a:pt x="16966" y="12693"/>
                    <a:pt x="16980" y="12707"/>
                  </a:cubicBezTo>
                  <a:cubicBezTo>
                    <a:pt x="16977" y="12707"/>
                    <a:pt x="16977" y="12705"/>
                    <a:pt x="16975" y="12705"/>
                  </a:cubicBezTo>
                  <a:lnTo>
                    <a:pt x="16975" y="12705"/>
                  </a:lnTo>
                  <a:cubicBezTo>
                    <a:pt x="16983" y="12711"/>
                    <a:pt x="16989" y="12720"/>
                    <a:pt x="16996" y="12726"/>
                  </a:cubicBezTo>
                  <a:lnTo>
                    <a:pt x="16995" y="12725"/>
                  </a:lnTo>
                  <a:lnTo>
                    <a:pt x="16995" y="12725"/>
                  </a:lnTo>
                  <a:cubicBezTo>
                    <a:pt x="17008" y="12740"/>
                    <a:pt x="17022" y="12753"/>
                    <a:pt x="17037" y="12767"/>
                  </a:cubicBezTo>
                  <a:lnTo>
                    <a:pt x="17033" y="12767"/>
                  </a:lnTo>
                  <a:cubicBezTo>
                    <a:pt x="17063" y="12799"/>
                    <a:pt x="17086" y="12834"/>
                    <a:pt x="17115" y="12867"/>
                  </a:cubicBezTo>
                  <a:cubicBezTo>
                    <a:pt x="17161" y="12920"/>
                    <a:pt x="17212" y="12974"/>
                    <a:pt x="17257" y="13030"/>
                  </a:cubicBezTo>
                  <a:cubicBezTo>
                    <a:pt x="17270" y="13050"/>
                    <a:pt x="17283" y="13070"/>
                    <a:pt x="17294" y="13092"/>
                  </a:cubicBezTo>
                  <a:lnTo>
                    <a:pt x="17291" y="13088"/>
                  </a:lnTo>
                  <a:lnTo>
                    <a:pt x="17291" y="13088"/>
                  </a:lnTo>
                  <a:cubicBezTo>
                    <a:pt x="17323" y="13143"/>
                    <a:pt x="17353" y="13196"/>
                    <a:pt x="17385" y="13251"/>
                  </a:cubicBezTo>
                  <a:cubicBezTo>
                    <a:pt x="17397" y="13276"/>
                    <a:pt x="17407" y="13303"/>
                    <a:pt x="17418" y="13329"/>
                  </a:cubicBezTo>
                  <a:cubicBezTo>
                    <a:pt x="17431" y="13363"/>
                    <a:pt x="17440" y="13396"/>
                    <a:pt x="17451" y="13430"/>
                  </a:cubicBezTo>
                  <a:cubicBezTo>
                    <a:pt x="17476" y="13533"/>
                    <a:pt x="17497" y="13633"/>
                    <a:pt x="17515" y="13735"/>
                  </a:cubicBezTo>
                  <a:cubicBezTo>
                    <a:pt x="17519" y="13775"/>
                    <a:pt x="17521" y="13816"/>
                    <a:pt x="17520" y="13856"/>
                  </a:cubicBezTo>
                  <a:lnTo>
                    <a:pt x="17520" y="13851"/>
                  </a:lnTo>
                  <a:cubicBezTo>
                    <a:pt x="17517" y="13979"/>
                    <a:pt x="17513" y="14109"/>
                    <a:pt x="17503" y="14238"/>
                  </a:cubicBezTo>
                  <a:cubicBezTo>
                    <a:pt x="17497" y="14285"/>
                    <a:pt x="17486" y="14332"/>
                    <a:pt x="17474" y="14378"/>
                  </a:cubicBezTo>
                  <a:cubicBezTo>
                    <a:pt x="17467" y="14391"/>
                    <a:pt x="17462" y="14404"/>
                    <a:pt x="17458" y="14418"/>
                  </a:cubicBezTo>
                  <a:cubicBezTo>
                    <a:pt x="17449" y="14431"/>
                    <a:pt x="17441" y="14447"/>
                    <a:pt x="17431" y="14461"/>
                  </a:cubicBezTo>
                  <a:cubicBezTo>
                    <a:pt x="17419" y="14477"/>
                    <a:pt x="17408" y="14490"/>
                    <a:pt x="17395" y="14508"/>
                  </a:cubicBezTo>
                  <a:cubicBezTo>
                    <a:pt x="17350" y="14561"/>
                    <a:pt x="17302" y="14614"/>
                    <a:pt x="17252" y="14664"/>
                  </a:cubicBezTo>
                  <a:cubicBezTo>
                    <a:pt x="17218" y="14693"/>
                    <a:pt x="17183" y="14722"/>
                    <a:pt x="17149" y="14748"/>
                  </a:cubicBezTo>
                  <a:cubicBezTo>
                    <a:pt x="17105" y="14780"/>
                    <a:pt x="17060" y="14810"/>
                    <a:pt x="17010" y="14839"/>
                  </a:cubicBezTo>
                  <a:cubicBezTo>
                    <a:pt x="16973" y="14858"/>
                    <a:pt x="16938" y="14875"/>
                    <a:pt x="16902" y="14892"/>
                  </a:cubicBezTo>
                  <a:cubicBezTo>
                    <a:pt x="16827" y="14918"/>
                    <a:pt x="16754" y="14940"/>
                    <a:pt x="16676" y="14959"/>
                  </a:cubicBezTo>
                  <a:cubicBezTo>
                    <a:pt x="16660" y="14964"/>
                    <a:pt x="16645" y="14966"/>
                    <a:pt x="16628" y="14968"/>
                  </a:cubicBezTo>
                  <a:cubicBezTo>
                    <a:pt x="16599" y="14971"/>
                    <a:pt x="16573" y="14974"/>
                    <a:pt x="16546" y="14975"/>
                  </a:cubicBezTo>
                  <a:cubicBezTo>
                    <a:pt x="16433" y="14970"/>
                    <a:pt x="16320" y="14958"/>
                    <a:pt x="16206" y="14946"/>
                  </a:cubicBezTo>
                  <a:cubicBezTo>
                    <a:pt x="16111" y="14928"/>
                    <a:pt x="16018" y="14908"/>
                    <a:pt x="15923" y="14885"/>
                  </a:cubicBezTo>
                  <a:cubicBezTo>
                    <a:pt x="15868" y="14866"/>
                    <a:pt x="15810" y="14846"/>
                    <a:pt x="15755" y="14822"/>
                  </a:cubicBezTo>
                  <a:cubicBezTo>
                    <a:pt x="15549" y="14733"/>
                    <a:pt x="15353" y="14621"/>
                    <a:pt x="15160" y="14509"/>
                  </a:cubicBezTo>
                  <a:lnTo>
                    <a:pt x="15160" y="14509"/>
                  </a:lnTo>
                  <a:cubicBezTo>
                    <a:pt x="15162" y="14511"/>
                    <a:pt x="15164" y="14512"/>
                    <a:pt x="15167" y="14513"/>
                  </a:cubicBezTo>
                  <a:cubicBezTo>
                    <a:pt x="14997" y="14405"/>
                    <a:pt x="14836" y="14288"/>
                    <a:pt x="14679" y="14164"/>
                  </a:cubicBezTo>
                  <a:lnTo>
                    <a:pt x="14679" y="14164"/>
                  </a:lnTo>
                  <a:lnTo>
                    <a:pt x="14681" y="14166"/>
                  </a:lnTo>
                  <a:cubicBezTo>
                    <a:pt x="14470" y="13997"/>
                    <a:pt x="14265" y="13823"/>
                    <a:pt x="14059" y="13646"/>
                  </a:cubicBezTo>
                  <a:cubicBezTo>
                    <a:pt x="13843" y="13459"/>
                    <a:pt x="13628" y="13271"/>
                    <a:pt x="13401" y="13099"/>
                  </a:cubicBezTo>
                  <a:cubicBezTo>
                    <a:pt x="13181" y="12930"/>
                    <a:pt x="12962" y="12766"/>
                    <a:pt x="12729" y="12617"/>
                  </a:cubicBezTo>
                  <a:cubicBezTo>
                    <a:pt x="12611" y="12540"/>
                    <a:pt x="12491" y="12460"/>
                    <a:pt x="12370" y="12387"/>
                  </a:cubicBezTo>
                  <a:cubicBezTo>
                    <a:pt x="12306" y="12350"/>
                    <a:pt x="12244" y="12314"/>
                    <a:pt x="12182" y="12279"/>
                  </a:cubicBezTo>
                  <a:close/>
                  <a:moveTo>
                    <a:pt x="16756" y="0"/>
                  </a:moveTo>
                  <a:cubicBezTo>
                    <a:pt x="16530" y="0"/>
                    <a:pt x="16304" y="28"/>
                    <a:pt x="16083" y="82"/>
                  </a:cubicBezTo>
                  <a:cubicBezTo>
                    <a:pt x="15846" y="140"/>
                    <a:pt x="15612" y="220"/>
                    <a:pt x="15389" y="322"/>
                  </a:cubicBezTo>
                  <a:cubicBezTo>
                    <a:pt x="14969" y="512"/>
                    <a:pt x="14584" y="776"/>
                    <a:pt x="14244" y="1088"/>
                  </a:cubicBezTo>
                  <a:cubicBezTo>
                    <a:pt x="13901" y="1403"/>
                    <a:pt x="13563" y="1721"/>
                    <a:pt x="13234" y="2051"/>
                  </a:cubicBezTo>
                  <a:lnTo>
                    <a:pt x="13234" y="2051"/>
                  </a:lnTo>
                  <a:cubicBezTo>
                    <a:pt x="13242" y="2043"/>
                    <a:pt x="13248" y="2036"/>
                    <a:pt x="13257" y="2028"/>
                  </a:cubicBezTo>
                  <a:lnTo>
                    <a:pt x="13257" y="2028"/>
                  </a:lnTo>
                  <a:cubicBezTo>
                    <a:pt x="12990" y="2288"/>
                    <a:pt x="12711" y="2537"/>
                    <a:pt x="12430" y="2783"/>
                  </a:cubicBezTo>
                  <a:cubicBezTo>
                    <a:pt x="12212" y="2975"/>
                    <a:pt x="11998" y="3174"/>
                    <a:pt x="11770" y="3355"/>
                  </a:cubicBezTo>
                  <a:lnTo>
                    <a:pt x="11768" y="3357"/>
                  </a:lnTo>
                  <a:cubicBezTo>
                    <a:pt x="11760" y="3364"/>
                    <a:pt x="11751" y="3372"/>
                    <a:pt x="11743" y="3380"/>
                  </a:cubicBezTo>
                  <a:cubicBezTo>
                    <a:pt x="11499" y="3404"/>
                    <a:pt x="11258" y="3440"/>
                    <a:pt x="11017" y="3476"/>
                  </a:cubicBezTo>
                  <a:lnTo>
                    <a:pt x="11023" y="3476"/>
                  </a:lnTo>
                  <a:cubicBezTo>
                    <a:pt x="11015" y="3478"/>
                    <a:pt x="11010" y="3479"/>
                    <a:pt x="11001" y="3480"/>
                  </a:cubicBezTo>
                  <a:lnTo>
                    <a:pt x="10996" y="3480"/>
                  </a:lnTo>
                  <a:cubicBezTo>
                    <a:pt x="10860" y="3500"/>
                    <a:pt x="10725" y="3523"/>
                    <a:pt x="10589" y="3539"/>
                  </a:cubicBezTo>
                  <a:cubicBezTo>
                    <a:pt x="10464" y="3557"/>
                    <a:pt x="10340" y="3568"/>
                    <a:pt x="10216" y="3586"/>
                  </a:cubicBezTo>
                  <a:cubicBezTo>
                    <a:pt x="9947" y="3621"/>
                    <a:pt x="9680" y="3666"/>
                    <a:pt x="9416" y="3724"/>
                  </a:cubicBezTo>
                  <a:cubicBezTo>
                    <a:pt x="9163" y="3782"/>
                    <a:pt x="8910" y="3844"/>
                    <a:pt x="8654" y="3898"/>
                  </a:cubicBezTo>
                  <a:cubicBezTo>
                    <a:pt x="8378" y="3958"/>
                    <a:pt x="8098" y="4018"/>
                    <a:pt x="7820" y="4081"/>
                  </a:cubicBezTo>
                  <a:cubicBezTo>
                    <a:pt x="7336" y="4187"/>
                    <a:pt x="6856" y="4303"/>
                    <a:pt x="6380" y="4439"/>
                  </a:cubicBezTo>
                  <a:cubicBezTo>
                    <a:pt x="5905" y="4577"/>
                    <a:pt x="5435" y="4734"/>
                    <a:pt x="4973" y="4907"/>
                  </a:cubicBezTo>
                  <a:cubicBezTo>
                    <a:pt x="4502" y="5081"/>
                    <a:pt x="4038" y="5276"/>
                    <a:pt x="3577" y="5474"/>
                  </a:cubicBezTo>
                  <a:cubicBezTo>
                    <a:pt x="3517" y="5498"/>
                    <a:pt x="3448" y="5521"/>
                    <a:pt x="3390" y="5554"/>
                  </a:cubicBezTo>
                  <a:cubicBezTo>
                    <a:pt x="3375" y="5560"/>
                    <a:pt x="3359" y="5569"/>
                    <a:pt x="3344" y="5576"/>
                  </a:cubicBezTo>
                  <a:cubicBezTo>
                    <a:pt x="3291" y="5599"/>
                    <a:pt x="3232" y="5617"/>
                    <a:pt x="3182" y="5648"/>
                  </a:cubicBezTo>
                  <a:lnTo>
                    <a:pt x="3153" y="5662"/>
                  </a:lnTo>
                  <a:cubicBezTo>
                    <a:pt x="3038" y="5714"/>
                    <a:pt x="2925" y="5766"/>
                    <a:pt x="2812" y="5820"/>
                  </a:cubicBezTo>
                  <a:cubicBezTo>
                    <a:pt x="2590" y="5929"/>
                    <a:pt x="2370" y="6044"/>
                    <a:pt x="2155" y="6162"/>
                  </a:cubicBezTo>
                  <a:cubicBezTo>
                    <a:pt x="1938" y="6281"/>
                    <a:pt x="1724" y="6404"/>
                    <a:pt x="1514" y="6532"/>
                  </a:cubicBezTo>
                  <a:cubicBezTo>
                    <a:pt x="1309" y="6657"/>
                    <a:pt x="1106" y="6788"/>
                    <a:pt x="906" y="6920"/>
                  </a:cubicBezTo>
                  <a:cubicBezTo>
                    <a:pt x="699" y="7059"/>
                    <a:pt x="491" y="7193"/>
                    <a:pt x="288" y="7338"/>
                  </a:cubicBezTo>
                  <a:cubicBezTo>
                    <a:pt x="202" y="7401"/>
                    <a:pt x="100" y="7460"/>
                    <a:pt x="40" y="7549"/>
                  </a:cubicBezTo>
                  <a:cubicBezTo>
                    <a:pt x="1" y="7609"/>
                    <a:pt x="1" y="7685"/>
                    <a:pt x="23" y="7751"/>
                  </a:cubicBezTo>
                  <a:cubicBezTo>
                    <a:pt x="24" y="7759"/>
                    <a:pt x="25" y="7765"/>
                    <a:pt x="27" y="7772"/>
                  </a:cubicBezTo>
                  <a:cubicBezTo>
                    <a:pt x="29" y="7778"/>
                    <a:pt x="28" y="7784"/>
                    <a:pt x="31" y="7788"/>
                  </a:cubicBezTo>
                  <a:cubicBezTo>
                    <a:pt x="34" y="7793"/>
                    <a:pt x="41" y="7798"/>
                    <a:pt x="45" y="7804"/>
                  </a:cubicBezTo>
                  <a:cubicBezTo>
                    <a:pt x="51" y="7820"/>
                    <a:pt x="60" y="7835"/>
                    <a:pt x="70" y="7848"/>
                  </a:cubicBezTo>
                  <a:cubicBezTo>
                    <a:pt x="140" y="7932"/>
                    <a:pt x="213" y="8015"/>
                    <a:pt x="283" y="8100"/>
                  </a:cubicBezTo>
                  <a:cubicBezTo>
                    <a:pt x="447" y="8299"/>
                    <a:pt x="620" y="8489"/>
                    <a:pt x="823" y="8650"/>
                  </a:cubicBezTo>
                  <a:cubicBezTo>
                    <a:pt x="837" y="8660"/>
                    <a:pt x="850" y="8671"/>
                    <a:pt x="862" y="8680"/>
                  </a:cubicBezTo>
                  <a:cubicBezTo>
                    <a:pt x="878" y="8694"/>
                    <a:pt x="895" y="8707"/>
                    <a:pt x="913" y="8719"/>
                  </a:cubicBezTo>
                  <a:cubicBezTo>
                    <a:pt x="1086" y="8857"/>
                    <a:pt x="1250" y="9003"/>
                    <a:pt x="1434" y="9130"/>
                  </a:cubicBezTo>
                  <a:cubicBezTo>
                    <a:pt x="1651" y="9281"/>
                    <a:pt x="1882" y="9410"/>
                    <a:pt x="2119" y="9533"/>
                  </a:cubicBezTo>
                  <a:cubicBezTo>
                    <a:pt x="2559" y="9765"/>
                    <a:pt x="2998" y="9997"/>
                    <a:pt x="3451" y="10206"/>
                  </a:cubicBezTo>
                  <a:cubicBezTo>
                    <a:pt x="3654" y="10300"/>
                    <a:pt x="3856" y="10396"/>
                    <a:pt x="4056" y="10493"/>
                  </a:cubicBezTo>
                  <a:cubicBezTo>
                    <a:pt x="4281" y="10600"/>
                    <a:pt x="4505" y="10698"/>
                    <a:pt x="4738" y="10786"/>
                  </a:cubicBezTo>
                  <a:cubicBezTo>
                    <a:pt x="5189" y="10953"/>
                    <a:pt x="5662" y="11069"/>
                    <a:pt x="6120" y="11214"/>
                  </a:cubicBezTo>
                  <a:cubicBezTo>
                    <a:pt x="6579" y="11361"/>
                    <a:pt x="7025" y="11557"/>
                    <a:pt x="7494" y="11674"/>
                  </a:cubicBezTo>
                  <a:cubicBezTo>
                    <a:pt x="7728" y="11733"/>
                    <a:pt x="7966" y="11779"/>
                    <a:pt x="8205" y="11813"/>
                  </a:cubicBezTo>
                  <a:cubicBezTo>
                    <a:pt x="8443" y="11847"/>
                    <a:pt x="8684" y="11882"/>
                    <a:pt x="8921" y="11918"/>
                  </a:cubicBezTo>
                  <a:cubicBezTo>
                    <a:pt x="9180" y="11957"/>
                    <a:pt x="9439" y="11997"/>
                    <a:pt x="9697" y="12040"/>
                  </a:cubicBezTo>
                  <a:cubicBezTo>
                    <a:pt x="9934" y="12077"/>
                    <a:pt x="10173" y="12117"/>
                    <a:pt x="10410" y="12140"/>
                  </a:cubicBezTo>
                  <a:lnTo>
                    <a:pt x="10448" y="12143"/>
                  </a:lnTo>
                  <a:cubicBezTo>
                    <a:pt x="10638" y="12161"/>
                    <a:pt x="10828" y="12178"/>
                    <a:pt x="11017" y="12195"/>
                  </a:cubicBezTo>
                  <a:cubicBezTo>
                    <a:pt x="11040" y="12211"/>
                    <a:pt x="11067" y="12223"/>
                    <a:pt x="11093" y="12229"/>
                  </a:cubicBezTo>
                  <a:lnTo>
                    <a:pt x="11098" y="12229"/>
                  </a:lnTo>
                  <a:cubicBezTo>
                    <a:pt x="11285" y="12311"/>
                    <a:pt x="11469" y="12404"/>
                    <a:pt x="11648" y="12506"/>
                  </a:cubicBezTo>
                  <a:cubicBezTo>
                    <a:pt x="11645" y="12506"/>
                    <a:pt x="11644" y="12503"/>
                    <a:pt x="11642" y="12503"/>
                  </a:cubicBezTo>
                  <a:lnTo>
                    <a:pt x="11642" y="12503"/>
                  </a:lnTo>
                  <a:cubicBezTo>
                    <a:pt x="11806" y="12603"/>
                    <a:pt x="11970" y="12697"/>
                    <a:pt x="12133" y="12792"/>
                  </a:cubicBezTo>
                  <a:cubicBezTo>
                    <a:pt x="12326" y="12913"/>
                    <a:pt x="12523" y="13035"/>
                    <a:pt x="12711" y="13168"/>
                  </a:cubicBezTo>
                  <a:cubicBezTo>
                    <a:pt x="12887" y="13293"/>
                    <a:pt x="13058" y="13426"/>
                    <a:pt x="13231" y="13558"/>
                  </a:cubicBezTo>
                  <a:cubicBezTo>
                    <a:pt x="13471" y="13750"/>
                    <a:pt x="13701" y="13957"/>
                    <a:pt x="13937" y="14157"/>
                  </a:cubicBezTo>
                  <a:cubicBezTo>
                    <a:pt x="14169" y="14352"/>
                    <a:pt x="14398" y="14549"/>
                    <a:pt x="14643" y="14727"/>
                  </a:cubicBezTo>
                  <a:cubicBezTo>
                    <a:pt x="14740" y="14798"/>
                    <a:pt x="14840" y="14864"/>
                    <a:pt x="14942" y="14924"/>
                  </a:cubicBezTo>
                  <a:cubicBezTo>
                    <a:pt x="15028" y="14974"/>
                    <a:pt x="15115" y="15022"/>
                    <a:pt x="15200" y="15068"/>
                  </a:cubicBezTo>
                  <a:cubicBezTo>
                    <a:pt x="15396" y="15177"/>
                    <a:pt x="15600" y="15288"/>
                    <a:pt x="15817" y="15341"/>
                  </a:cubicBezTo>
                  <a:cubicBezTo>
                    <a:pt x="15930" y="15373"/>
                    <a:pt x="16045" y="15397"/>
                    <a:pt x="16160" y="15414"/>
                  </a:cubicBezTo>
                  <a:cubicBezTo>
                    <a:pt x="16202" y="15418"/>
                    <a:pt x="16244" y="15424"/>
                    <a:pt x="16286" y="15428"/>
                  </a:cubicBezTo>
                  <a:cubicBezTo>
                    <a:pt x="16369" y="15435"/>
                    <a:pt x="16454" y="15442"/>
                    <a:pt x="16539" y="15445"/>
                  </a:cubicBezTo>
                  <a:cubicBezTo>
                    <a:pt x="16637" y="15445"/>
                    <a:pt x="16735" y="15432"/>
                    <a:pt x="16830" y="15408"/>
                  </a:cubicBezTo>
                  <a:cubicBezTo>
                    <a:pt x="16886" y="15395"/>
                    <a:pt x="16941" y="15379"/>
                    <a:pt x="16995" y="15360"/>
                  </a:cubicBezTo>
                  <a:cubicBezTo>
                    <a:pt x="17098" y="15321"/>
                    <a:pt x="17197" y="15282"/>
                    <a:pt x="17290" y="15224"/>
                  </a:cubicBezTo>
                  <a:cubicBezTo>
                    <a:pt x="17397" y="15157"/>
                    <a:pt x="17501" y="15085"/>
                    <a:pt x="17591" y="14995"/>
                  </a:cubicBezTo>
                  <a:cubicBezTo>
                    <a:pt x="17686" y="14902"/>
                    <a:pt x="17782" y="14803"/>
                    <a:pt x="17850" y="14687"/>
                  </a:cubicBezTo>
                  <a:cubicBezTo>
                    <a:pt x="17922" y="14562"/>
                    <a:pt x="17967" y="14424"/>
                    <a:pt x="17979" y="14280"/>
                  </a:cubicBezTo>
                  <a:cubicBezTo>
                    <a:pt x="17986" y="14220"/>
                    <a:pt x="17989" y="14161"/>
                    <a:pt x="17991" y="14100"/>
                  </a:cubicBezTo>
                  <a:cubicBezTo>
                    <a:pt x="17993" y="13963"/>
                    <a:pt x="18004" y="13823"/>
                    <a:pt x="17991" y="13685"/>
                  </a:cubicBezTo>
                  <a:cubicBezTo>
                    <a:pt x="17978" y="13559"/>
                    <a:pt x="17945" y="13430"/>
                    <a:pt x="17913" y="13309"/>
                  </a:cubicBezTo>
                  <a:cubicBezTo>
                    <a:pt x="17897" y="13241"/>
                    <a:pt x="17875" y="13176"/>
                    <a:pt x="17848" y="13113"/>
                  </a:cubicBezTo>
                  <a:cubicBezTo>
                    <a:pt x="17810" y="13025"/>
                    <a:pt x="17759" y="12943"/>
                    <a:pt x="17711" y="12859"/>
                  </a:cubicBezTo>
                  <a:cubicBezTo>
                    <a:pt x="17677" y="12798"/>
                    <a:pt x="17639" y="12739"/>
                    <a:pt x="17595" y="12685"/>
                  </a:cubicBezTo>
                  <a:cubicBezTo>
                    <a:pt x="17560" y="12644"/>
                    <a:pt x="17523" y="12606"/>
                    <a:pt x="17486" y="12563"/>
                  </a:cubicBezTo>
                  <a:cubicBezTo>
                    <a:pt x="17463" y="12534"/>
                    <a:pt x="17442" y="12502"/>
                    <a:pt x="17417" y="12474"/>
                  </a:cubicBezTo>
                  <a:cubicBezTo>
                    <a:pt x="17400" y="12456"/>
                    <a:pt x="17383" y="12438"/>
                    <a:pt x="17364" y="12421"/>
                  </a:cubicBezTo>
                  <a:lnTo>
                    <a:pt x="17364" y="12421"/>
                  </a:lnTo>
                  <a:cubicBezTo>
                    <a:pt x="17367" y="12423"/>
                    <a:pt x="17371" y="12427"/>
                    <a:pt x="17374" y="12430"/>
                  </a:cubicBezTo>
                  <a:cubicBezTo>
                    <a:pt x="17361" y="12417"/>
                    <a:pt x="17348" y="12404"/>
                    <a:pt x="17337" y="12390"/>
                  </a:cubicBezTo>
                  <a:lnTo>
                    <a:pt x="17337" y="12390"/>
                  </a:lnTo>
                  <a:lnTo>
                    <a:pt x="17337" y="12390"/>
                  </a:lnTo>
                  <a:lnTo>
                    <a:pt x="17332" y="12384"/>
                  </a:lnTo>
                  <a:lnTo>
                    <a:pt x="17332" y="12384"/>
                  </a:lnTo>
                  <a:cubicBezTo>
                    <a:pt x="17334" y="12386"/>
                    <a:pt x="17335" y="12388"/>
                    <a:pt x="17337" y="12390"/>
                  </a:cubicBezTo>
                  <a:lnTo>
                    <a:pt x="17337" y="12390"/>
                  </a:lnTo>
                  <a:lnTo>
                    <a:pt x="17321" y="12373"/>
                  </a:lnTo>
                  <a:cubicBezTo>
                    <a:pt x="17537" y="12366"/>
                    <a:pt x="17753" y="12361"/>
                    <a:pt x="17971" y="12351"/>
                  </a:cubicBezTo>
                  <a:cubicBezTo>
                    <a:pt x="18158" y="12343"/>
                    <a:pt x="18344" y="12333"/>
                    <a:pt x="18531" y="12320"/>
                  </a:cubicBezTo>
                  <a:cubicBezTo>
                    <a:pt x="18703" y="12308"/>
                    <a:pt x="18876" y="12286"/>
                    <a:pt x="19048" y="12265"/>
                  </a:cubicBezTo>
                  <a:cubicBezTo>
                    <a:pt x="19294" y="12238"/>
                    <a:pt x="19538" y="12212"/>
                    <a:pt x="19785" y="12184"/>
                  </a:cubicBezTo>
                  <a:cubicBezTo>
                    <a:pt x="20013" y="12157"/>
                    <a:pt x="20239" y="12121"/>
                    <a:pt x="20466" y="12087"/>
                  </a:cubicBezTo>
                  <a:cubicBezTo>
                    <a:pt x="20962" y="12014"/>
                    <a:pt x="21461" y="11964"/>
                    <a:pt x="21951" y="11858"/>
                  </a:cubicBezTo>
                  <a:cubicBezTo>
                    <a:pt x="22429" y="11757"/>
                    <a:pt x="22905" y="11645"/>
                    <a:pt x="23380" y="11534"/>
                  </a:cubicBezTo>
                  <a:cubicBezTo>
                    <a:pt x="23620" y="11479"/>
                    <a:pt x="23859" y="11424"/>
                    <a:pt x="24102" y="11382"/>
                  </a:cubicBezTo>
                  <a:cubicBezTo>
                    <a:pt x="24222" y="11360"/>
                    <a:pt x="24344" y="11346"/>
                    <a:pt x="24464" y="11329"/>
                  </a:cubicBezTo>
                  <a:cubicBezTo>
                    <a:pt x="24579" y="11315"/>
                    <a:pt x="24695" y="11302"/>
                    <a:pt x="24807" y="11275"/>
                  </a:cubicBezTo>
                  <a:cubicBezTo>
                    <a:pt x="25047" y="11220"/>
                    <a:pt x="25283" y="11155"/>
                    <a:pt x="25516" y="11079"/>
                  </a:cubicBezTo>
                  <a:cubicBezTo>
                    <a:pt x="25724" y="11013"/>
                    <a:pt x="25933" y="10946"/>
                    <a:pt x="26145" y="10888"/>
                  </a:cubicBezTo>
                  <a:cubicBezTo>
                    <a:pt x="26360" y="10829"/>
                    <a:pt x="26575" y="10766"/>
                    <a:pt x="26788" y="10696"/>
                  </a:cubicBezTo>
                  <a:cubicBezTo>
                    <a:pt x="27008" y="10622"/>
                    <a:pt x="27224" y="10540"/>
                    <a:pt x="27442" y="10465"/>
                  </a:cubicBezTo>
                  <a:cubicBezTo>
                    <a:pt x="27617" y="10403"/>
                    <a:pt x="27793" y="10351"/>
                    <a:pt x="27966" y="10289"/>
                  </a:cubicBezTo>
                  <a:cubicBezTo>
                    <a:pt x="28001" y="10266"/>
                    <a:pt x="28036" y="10247"/>
                    <a:pt x="28072" y="10228"/>
                  </a:cubicBezTo>
                  <a:cubicBezTo>
                    <a:pt x="28078" y="10224"/>
                    <a:pt x="28085" y="10221"/>
                    <a:pt x="28092" y="10217"/>
                  </a:cubicBezTo>
                  <a:cubicBezTo>
                    <a:pt x="28140" y="10192"/>
                    <a:pt x="28188" y="10165"/>
                    <a:pt x="28238" y="10144"/>
                  </a:cubicBezTo>
                  <a:cubicBezTo>
                    <a:pt x="28291" y="10123"/>
                    <a:pt x="28344" y="10104"/>
                    <a:pt x="28399" y="10089"/>
                  </a:cubicBezTo>
                  <a:cubicBezTo>
                    <a:pt x="28432" y="10075"/>
                    <a:pt x="28464" y="10061"/>
                    <a:pt x="28494" y="10045"/>
                  </a:cubicBezTo>
                  <a:cubicBezTo>
                    <a:pt x="28502" y="10041"/>
                    <a:pt x="28509" y="10037"/>
                    <a:pt x="28516" y="10032"/>
                  </a:cubicBezTo>
                  <a:lnTo>
                    <a:pt x="28522" y="10028"/>
                  </a:lnTo>
                  <a:cubicBezTo>
                    <a:pt x="28571" y="10000"/>
                    <a:pt x="28620" y="9972"/>
                    <a:pt x="28670" y="9944"/>
                  </a:cubicBezTo>
                  <a:cubicBezTo>
                    <a:pt x="28732" y="9909"/>
                    <a:pt x="28794" y="9878"/>
                    <a:pt x="28858" y="9841"/>
                  </a:cubicBezTo>
                  <a:cubicBezTo>
                    <a:pt x="28862" y="9839"/>
                    <a:pt x="28865" y="9836"/>
                    <a:pt x="28869" y="9834"/>
                  </a:cubicBezTo>
                  <a:cubicBezTo>
                    <a:pt x="28953" y="9777"/>
                    <a:pt x="29036" y="9728"/>
                    <a:pt x="29119" y="9676"/>
                  </a:cubicBezTo>
                  <a:cubicBezTo>
                    <a:pt x="29121" y="9675"/>
                    <a:pt x="29125" y="9673"/>
                    <a:pt x="29127" y="9672"/>
                  </a:cubicBezTo>
                  <a:lnTo>
                    <a:pt x="29131" y="9672"/>
                  </a:lnTo>
                  <a:cubicBezTo>
                    <a:pt x="29133" y="9670"/>
                    <a:pt x="29135" y="9667"/>
                    <a:pt x="29138" y="9666"/>
                  </a:cubicBezTo>
                  <a:lnTo>
                    <a:pt x="29138" y="9664"/>
                  </a:lnTo>
                  <a:cubicBezTo>
                    <a:pt x="29155" y="9655"/>
                    <a:pt x="29171" y="9644"/>
                    <a:pt x="29187" y="9633"/>
                  </a:cubicBezTo>
                  <a:cubicBezTo>
                    <a:pt x="29234" y="9598"/>
                    <a:pt x="29283" y="9562"/>
                    <a:pt x="29332" y="9527"/>
                  </a:cubicBezTo>
                  <a:cubicBezTo>
                    <a:pt x="29370" y="9499"/>
                    <a:pt x="29414" y="9476"/>
                    <a:pt x="29453" y="9449"/>
                  </a:cubicBezTo>
                  <a:lnTo>
                    <a:pt x="29453" y="9449"/>
                  </a:lnTo>
                  <a:cubicBezTo>
                    <a:pt x="29447" y="9453"/>
                    <a:pt x="29439" y="9458"/>
                    <a:pt x="29432" y="9462"/>
                  </a:cubicBezTo>
                  <a:cubicBezTo>
                    <a:pt x="29511" y="9407"/>
                    <a:pt x="29596" y="9351"/>
                    <a:pt x="29669" y="9287"/>
                  </a:cubicBezTo>
                  <a:cubicBezTo>
                    <a:pt x="29672" y="9284"/>
                    <a:pt x="29675" y="9281"/>
                    <a:pt x="29678" y="9279"/>
                  </a:cubicBezTo>
                  <a:cubicBezTo>
                    <a:pt x="29688" y="9269"/>
                    <a:pt x="29700" y="9259"/>
                    <a:pt x="29713" y="9249"/>
                  </a:cubicBezTo>
                  <a:cubicBezTo>
                    <a:pt x="29739" y="9222"/>
                    <a:pt x="29769" y="9197"/>
                    <a:pt x="29799" y="9173"/>
                  </a:cubicBezTo>
                  <a:cubicBezTo>
                    <a:pt x="29823" y="9158"/>
                    <a:pt x="29848" y="9145"/>
                    <a:pt x="29874" y="9136"/>
                  </a:cubicBezTo>
                  <a:cubicBezTo>
                    <a:pt x="29915" y="9109"/>
                    <a:pt x="29959" y="9085"/>
                    <a:pt x="30003" y="9065"/>
                  </a:cubicBezTo>
                  <a:cubicBezTo>
                    <a:pt x="30033" y="9053"/>
                    <a:pt x="30063" y="9047"/>
                    <a:pt x="30095" y="9046"/>
                  </a:cubicBezTo>
                  <a:cubicBezTo>
                    <a:pt x="30114" y="9040"/>
                    <a:pt x="30135" y="9038"/>
                    <a:pt x="30155" y="9038"/>
                  </a:cubicBezTo>
                  <a:cubicBezTo>
                    <a:pt x="30166" y="9038"/>
                    <a:pt x="30176" y="9039"/>
                    <a:pt x="30186" y="9041"/>
                  </a:cubicBezTo>
                  <a:cubicBezTo>
                    <a:pt x="30190" y="9041"/>
                    <a:pt x="30195" y="9041"/>
                    <a:pt x="30200" y="9041"/>
                  </a:cubicBezTo>
                  <a:cubicBezTo>
                    <a:pt x="30241" y="9041"/>
                    <a:pt x="30282" y="9050"/>
                    <a:pt x="30320" y="9066"/>
                  </a:cubicBezTo>
                  <a:cubicBezTo>
                    <a:pt x="30323" y="9064"/>
                    <a:pt x="30324" y="9058"/>
                    <a:pt x="30328" y="9056"/>
                  </a:cubicBezTo>
                  <a:cubicBezTo>
                    <a:pt x="30378" y="9076"/>
                    <a:pt x="30428" y="9097"/>
                    <a:pt x="30477" y="9116"/>
                  </a:cubicBezTo>
                  <a:cubicBezTo>
                    <a:pt x="30557" y="9149"/>
                    <a:pt x="30641" y="9175"/>
                    <a:pt x="30721" y="9206"/>
                  </a:cubicBezTo>
                  <a:cubicBezTo>
                    <a:pt x="30713" y="9201"/>
                    <a:pt x="30703" y="9199"/>
                    <a:pt x="30693" y="9193"/>
                  </a:cubicBezTo>
                  <a:lnTo>
                    <a:pt x="30693" y="9193"/>
                  </a:lnTo>
                  <a:cubicBezTo>
                    <a:pt x="30802" y="9236"/>
                    <a:pt x="30915" y="9277"/>
                    <a:pt x="31023" y="9325"/>
                  </a:cubicBezTo>
                  <a:cubicBezTo>
                    <a:pt x="31098" y="9359"/>
                    <a:pt x="31175" y="9381"/>
                    <a:pt x="31253" y="9407"/>
                  </a:cubicBezTo>
                  <a:cubicBezTo>
                    <a:pt x="31319" y="9433"/>
                    <a:pt x="31381" y="9466"/>
                    <a:pt x="31447" y="9493"/>
                  </a:cubicBezTo>
                  <a:cubicBezTo>
                    <a:pt x="31548" y="9534"/>
                    <a:pt x="31646" y="9579"/>
                    <a:pt x="31748" y="9619"/>
                  </a:cubicBezTo>
                  <a:cubicBezTo>
                    <a:pt x="31841" y="9654"/>
                    <a:pt x="31933" y="9689"/>
                    <a:pt x="32026" y="9726"/>
                  </a:cubicBezTo>
                  <a:cubicBezTo>
                    <a:pt x="32162" y="9779"/>
                    <a:pt x="32298" y="9839"/>
                    <a:pt x="32434" y="9894"/>
                  </a:cubicBezTo>
                  <a:cubicBezTo>
                    <a:pt x="32651" y="9981"/>
                    <a:pt x="32877" y="10048"/>
                    <a:pt x="33102" y="10110"/>
                  </a:cubicBezTo>
                  <a:cubicBezTo>
                    <a:pt x="33316" y="10170"/>
                    <a:pt x="33525" y="10238"/>
                    <a:pt x="33733" y="10314"/>
                  </a:cubicBezTo>
                  <a:cubicBezTo>
                    <a:pt x="33895" y="10375"/>
                    <a:pt x="34057" y="10437"/>
                    <a:pt x="34217" y="10502"/>
                  </a:cubicBezTo>
                  <a:cubicBezTo>
                    <a:pt x="34359" y="10558"/>
                    <a:pt x="34499" y="10616"/>
                    <a:pt x="34643" y="10662"/>
                  </a:cubicBezTo>
                  <a:cubicBezTo>
                    <a:pt x="34789" y="10710"/>
                    <a:pt x="34938" y="10750"/>
                    <a:pt x="35087" y="10782"/>
                  </a:cubicBezTo>
                  <a:cubicBezTo>
                    <a:pt x="35252" y="10818"/>
                    <a:pt x="35418" y="10844"/>
                    <a:pt x="35582" y="10881"/>
                  </a:cubicBezTo>
                  <a:cubicBezTo>
                    <a:pt x="35773" y="10925"/>
                    <a:pt x="35960" y="10989"/>
                    <a:pt x="36152" y="11028"/>
                  </a:cubicBezTo>
                  <a:cubicBezTo>
                    <a:pt x="36225" y="11042"/>
                    <a:pt x="36298" y="11055"/>
                    <a:pt x="36372" y="11062"/>
                  </a:cubicBezTo>
                  <a:cubicBezTo>
                    <a:pt x="36401" y="11065"/>
                    <a:pt x="36433" y="11066"/>
                    <a:pt x="36463" y="11068"/>
                  </a:cubicBezTo>
                  <a:cubicBezTo>
                    <a:pt x="36563" y="11068"/>
                    <a:pt x="36663" y="11059"/>
                    <a:pt x="36762" y="11044"/>
                  </a:cubicBezTo>
                  <a:cubicBezTo>
                    <a:pt x="36923" y="11019"/>
                    <a:pt x="37085" y="10980"/>
                    <a:pt x="37231" y="10905"/>
                  </a:cubicBezTo>
                  <a:cubicBezTo>
                    <a:pt x="37358" y="10843"/>
                    <a:pt x="37477" y="10769"/>
                    <a:pt x="37588" y="10682"/>
                  </a:cubicBezTo>
                  <a:cubicBezTo>
                    <a:pt x="37680" y="10611"/>
                    <a:pt x="37759" y="10509"/>
                    <a:pt x="37791" y="10393"/>
                  </a:cubicBezTo>
                  <a:cubicBezTo>
                    <a:pt x="37805" y="10342"/>
                    <a:pt x="37815" y="10291"/>
                    <a:pt x="37827" y="10239"/>
                  </a:cubicBezTo>
                  <a:cubicBezTo>
                    <a:pt x="37828" y="10237"/>
                    <a:pt x="37829" y="10234"/>
                    <a:pt x="37829" y="10231"/>
                  </a:cubicBezTo>
                  <a:lnTo>
                    <a:pt x="37829" y="10237"/>
                  </a:lnTo>
                  <a:cubicBezTo>
                    <a:pt x="37847" y="10161"/>
                    <a:pt x="37875" y="10087"/>
                    <a:pt x="37888" y="10009"/>
                  </a:cubicBezTo>
                  <a:cubicBezTo>
                    <a:pt x="37897" y="9954"/>
                    <a:pt x="37906" y="9899"/>
                    <a:pt x="37911" y="9843"/>
                  </a:cubicBezTo>
                  <a:cubicBezTo>
                    <a:pt x="37921" y="9775"/>
                    <a:pt x="37921" y="9708"/>
                    <a:pt x="37912" y="9640"/>
                  </a:cubicBezTo>
                  <a:cubicBezTo>
                    <a:pt x="37899" y="9554"/>
                    <a:pt x="37878" y="9470"/>
                    <a:pt x="37855" y="9387"/>
                  </a:cubicBezTo>
                  <a:cubicBezTo>
                    <a:pt x="37780" y="9125"/>
                    <a:pt x="37625" y="8900"/>
                    <a:pt x="37479" y="8676"/>
                  </a:cubicBezTo>
                  <a:cubicBezTo>
                    <a:pt x="37408" y="8568"/>
                    <a:pt x="37325" y="8469"/>
                    <a:pt x="37248" y="8367"/>
                  </a:cubicBezTo>
                  <a:cubicBezTo>
                    <a:pt x="37161" y="8251"/>
                    <a:pt x="37077" y="8132"/>
                    <a:pt x="37002" y="8011"/>
                  </a:cubicBezTo>
                  <a:lnTo>
                    <a:pt x="37002" y="8011"/>
                  </a:lnTo>
                  <a:cubicBezTo>
                    <a:pt x="37006" y="8020"/>
                    <a:pt x="37013" y="8028"/>
                    <a:pt x="37018" y="8038"/>
                  </a:cubicBezTo>
                  <a:cubicBezTo>
                    <a:pt x="36952" y="7932"/>
                    <a:pt x="36886" y="7827"/>
                    <a:pt x="36819" y="7723"/>
                  </a:cubicBezTo>
                  <a:lnTo>
                    <a:pt x="36819" y="7723"/>
                  </a:lnTo>
                  <a:cubicBezTo>
                    <a:pt x="36821" y="7726"/>
                    <a:pt x="36822" y="7728"/>
                    <a:pt x="36824" y="7731"/>
                  </a:cubicBezTo>
                  <a:cubicBezTo>
                    <a:pt x="36820" y="7725"/>
                    <a:pt x="36816" y="7718"/>
                    <a:pt x="36812" y="7712"/>
                  </a:cubicBezTo>
                  <a:lnTo>
                    <a:pt x="36812" y="7712"/>
                  </a:lnTo>
                  <a:cubicBezTo>
                    <a:pt x="36814" y="7715"/>
                    <a:pt x="36817" y="7719"/>
                    <a:pt x="36819" y="7723"/>
                  </a:cubicBezTo>
                  <a:lnTo>
                    <a:pt x="36819" y="7723"/>
                  </a:lnTo>
                  <a:cubicBezTo>
                    <a:pt x="36816" y="7717"/>
                    <a:pt x="36812" y="7711"/>
                    <a:pt x="36808" y="7706"/>
                  </a:cubicBezTo>
                  <a:lnTo>
                    <a:pt x="36808" y="7706"/>
                  </a:lnTo>
                  <a:cubicBezTo>
                    <a:pt x="36810" y="7708"/>
                    <a:pt x="36811" y="7710"/>
                    <a:pt x="36812" y="7712"/>
                  </a:cubicBezTo>
                  <a:lnTo>
                    <a:pt x="36812" y="7712"/>
                  </a:lnTo>
                  <a:cubicBezTo>
                    <a:pt x="36810" y="7709"/>
                    <a:pt x="36809" y="7706"/>
                    <a:pt x="36807" y="7704"/>
                  </a:cubicBezTo>
                  <a:lnTo>
                    <a:pt x="36807" y="7704"/>
                  </a:lnTo>
                  <a:cubicBezTo>
                    <a:pt x="36807" y="7704"/>
                    <a:pt x="36808" y="7705"/>
                    <a:pt x="36808" y="7706"/>
                  </a:cubicBezTo>
                  <a:lnTo>
                    <a:pt x="36808" y="7706"/>
                  </a:lnTo>
                  <a:cubicBezTo>
                    <a:pt x="36699" y="7525"/>
                    <a:pt x="36601" y="7337"/>
                    <a:pt x="36512" y="7145"/>
                  </a:cubicBezTo>
                  <a:cubicBezTo>
                    <a:pt x="36435" y="6975"/>
                    <a:pt x="36362" y="6805"/>
                    <a:pt x="36307" y="6627"/>
                  </a:cubicBezTo>
                  <a:cubicBezTo>
                    <a:pt x="36281" y="6535"/>
                    <a:pt x="36257" y="6444"/>
                    <a:pt x="36239" y="6348"/>
                  </a:cubicBezTo>
                  <a:lnTo>
                    <a:pt x="36239" y="6354"/>
                  </a:lnTo>
                  <a:cubicBezTo>
                    <a:pt x="36229" y="6286"/>
                    <a:pt x="36222" y="6218"/>
                    <a:pt x="36220" y="6149"/>
                  </a:cubicBezTo>
                  <a:cubicBezTo>
                    <a:pt x="36220" y="6109"/>
                    <a:pt x="36222" y="6069"/>
                    <a:pt x="36224" y="6030"/>
                  </a:cubicBezTo>
                  <a:cubicBezTo>
                    <a:pt x="36231" y="5991"/>
                    <a:pt x="36239" y="5952"/>
                    <a:pt x="36246" y="5912"/>
                  </a:cubicBezTo>
                  <a:cubicBezTo>
                    <a:pt x="36248" y="5908"/>
                    <a:pt x="36249" y="5902"/>
                    <a:pt x="36249" y="5898"/>
                  </a:cubicBezTo>
                  <a:lnTo>
                    <a:pt x="36249" y="5903"/>
                  </a:lnTo>
                  <a:cubicBezTo>
                    <a:pt x="36297" y="5732"/>
                    <a:pt x="36360" y="5565"/>
                    <a:pt x="36423" y="5398"/>
                  </a:cubicBezTo>
                  <a:cubicBezTo>
                    <a:pt x="36478" y="5244"/>
                    <a:pt x="36543" y="5094"/>
                    <a:pt x="36617" y="4948"/>
                  </a:cubicBezTo>
                  <a:cubicBezTo>
                    <a:pt x="36731" y="4746"/>
                    <a:pt x="36847" y="4549"/>
                    <a:pt x="36962" y="4352"/>
                  </a:cubicBezTo>
                  <a:cubicBezTo>
                    <a:pt x="37087" y="4139"/>
                    <a:pt x="37211" y="3924"/>
                    <a:pt x="37321" y="3702"/>
                  </a:cubicBezTo>
                  <a:cubicBezTo>
                    <a:pt x="37364" y="3614"/>
                    <a:pt x="37413" y="3529"/>
                    <a:pt x="37450" y="3439"/>
                  </a:cubicBezTo>
                  <a:cubicBezTo>
                    <a:pt x="37478" y="3368"/>
                    <a:pt x="37503" y="3298"/>
                    <a:pt x="37523" y="3225"/>
                  </a:cubicBezTo>
                  <a:cubicBezTo>
                    <a:pt x="37559" y="3106"/>
                    <a:pt x="37598" y="2984"/>
                    <a:pt x="37619" y="2860"/>
                  </a:cubicBezTo>
                  <a:cubicBezTo>
                    <a:pt x="37643" y="2726"/>
                    <a:pt x="37643" y="2590"/>
                    <a:pt x="37619" y="2458"/>
                  </a:cubicBezTo>
                  <a:cubicBezTo>
                    <a:pt x="37600" y="2371"/>
                    <a:pt x="37567" y="2288"/>
                    <a:pt x="37520" y="2212"/>
                  </a:cubicBezTo>
                  <a:cubicBezTo>
                    <a:pt x="37470" y="2131"/>
                    <a:pt x="37414" y="2048"/>
                    <a:pt x="37345" y="1983"/>
                  </a:cubicBezTo>
                  <a:cubicBezTo>
                    <a:pt x="37134" y="1792"/>
                    <a:pt x="36832" y="1699"/>
                    <a:pt x="36554" y="1675"/>
                  </a:cubicBezTo>
                  <a:cubicBezTo>
                    <a:pt x="36495" y="1670"/>
                    <a:pt x="36436" y="1667"/>
                    <a:pt x="36376" y="1667"/>
                  </a:cubicBezTo>
                  <a:cubicBezTo>
                    <a:pt x="36315" y="1667"/>
                    <a:pt x="36253" y="1670"/>
                    <a:pt x="36192" y="1681"/>
                  </a:cubicBezTo>
                  <a:cubicBezTo>
                    <a:pt x="36112" y="1697"/>
                    <a:pt x="36032" y="1719"/>
                    <a:pt x="35955" y="1749"/>
                  </a:cubicBezTo>
                  <a:cubicBezTo>
                    <a:pt x="35743" y="1824"/>
                    <a:pt x="35542" y="1923"/>
                    <a:pt x="35340" y="2018"/>
                  </a:cubicBezTo>
                  <a:lnTo>
                    <a:pt x="35340" y="2018"/>
                  </a:lnTo>
                  <a:cubicBezTo>
                    <a:pt x="35341" y="2017"/>
                    <a:pt x="35343" y="2016"/>
                    <a:pt x="35345" y="2016"/>
                  </a:cubicBezTo>
                  <a:lnTo>
                    <a:pt x="35345" y="2016"/>
                  </a:lnTo>
                  <a:cubicBezTo>
                    <a:pt x="35215" y="2074"/>
                    <a:pt x="35085" y="2129"/>
                    <a:pt x="34955" y="2187"/>
                  </a:cubicBezTo>
                  <a:cubicBezTo>
                    <a:pt x="34821" y="2247"/>
                    <a:pt x="34686" y="2312"/>
                    <a:pt x="34553" y="2379"/>
                  </a:cubicBezTo>
                  <a:cubicBezTo>
                    <a:pt x="34287" y="2513"/>
                    <a:pt x="34019" y="2642"/>
                    <a:pt x="33749" y="2767"/>
                  </a:cubicBezTo>
                  <a:cubicBezTo>
                    <a:pt x="33339" y="2947"/>
                    <a:pt x="32927" y="3114"/>
                    <a:pt x="32528" y="3317"/>
                  </a:cubicBezTo>
                  <a:cubicBezTo>
                    <a:pt x="32125" y="3523"/>
                    <a:pt x="31728" y="3741"/>
                    <a:pt x="31329" y="3955"/>
                  </a:cubicBezTo>
                  <a:cubicBezTo>
                    <a:pt x="30912" y="4181"/>
                    <a:pt x="30494" y="4407"/>
                    <a:pt x="30080" y="4641"/>
                  </a:cubicBezTo>
                  <a:cubicBezTo>
                    <a:pt x="29699" y="4859"/>
                    <a:pt x="29315" y="5075"/>
                    <a:pt x="28918" y="5262"/>
                  </a:cubicBezTo>
                  <a:cubicBezTo>
                    <a:pt x="28927" y="5257"/>
                    <a:pt x="28937" y="5253"/>
                    <a:pt x="28946" y="5250"/>
                  </a:cubicBezTo>
                  <a:lnTo>
                    <a:pt x="28946" y="5250"/>
                  </a:lnTo>
                  <a:cubicBezTo>
                    <a:pt x="28893" y="5274"/>
                    <a:pt x="28837" y="5295"/>
                    <a:pt x="28783" y="5319"/>
                  </a:cubicBezTo>
                  <a:cubicBezTo>
                    <a:pt x="28743" y="5309"/>
                    <a:pt x="28703" y="5303"/>
                    <a:pt x="28662" y="5301"/>
                  </a:cubicBezTo>
                  <a:cubicBezTo>
                    <a:pt x="28610" y="5281"/>
                    <a:pt x="28559" y="5258"/>
                    <a:pt x="28508" y="5236"/>
                  </a:cubicBezTo>
                  <a:cubicBezTo>
                    <a:pt x="28401" y="5191"/>
                    <a:pt x="28300" y="5133"/>
                    <a:pt x="28190" y="5094"/>
                  </a:cubicBezTo>
                  <a:cubicBezTo>
                    <a:pt x="27921" y="4995"/>
                    <a:pt x="27652" y="4895"/>
                    <a:pt x="27377" y="4811"/>
                  </a:cubicBezTo>
                  <a:cubicBezTo>
                    <a:pt x="27192" y="4756"/>
                    <a:pt x="27006" y="4708"/>
                    <a:pt x="26819" y="4652"/>
                  </a:cubicBezTo>
                  <a:cubicBezTo>
                    <a:pt x="26633" y="4597"/>
                    <a:pt x="26452" y="4541"/>
                    <a:pt x="26268" y="4488"/>
                  </a:cubicBezTo>
                  <a:cubicBezTo>
                    <a:pt x="26088" y="4437"/>
                    <a:pt x="25906" y="4388"/>
                    <a:pt x="25725" y="4348"/>
                  </a:cubicBezTo>
                  <a:cubicBezTo>
                    <a:pt x="25550" y="4308"/>
                    <a:pt x="25374" y="4272"/>
                    <a:pt x="25202" y="4233"/>
                  </a:cubicBezTo>
                  <a:lnTo>
                    <a:pt x="25202" y="4233"/>
                  </a:lnTo>
                  <a:cubicBezTo>
                    <a:pt x="25211" y="4235"/>
                    <a:pt x="25220" y="4238"/>
                    <a:pt x="25231" y="4242"/>
                  </a:cubicBezTo>
                  <a:cubicBezTo>
                    <a:pt x="24956" y="4174"/>
                    <a:pt x="24682" y="4103"/>
                    <a:pt x="24408" y="4031"/>
                  </a:cubicBezTo>
                  <a:cubicBezTo>
                    <a:pt x="24125" y="3960"/>
                    <a:pt x="23836" y="3928"/>
                    <a:pt x="23545" y="3898"/>
                  </a:cubicBezTo>
                  <a:lnTo>
                    <a:pt x="23545" y="3898"/>
                  </a:lnTo>
                  <a:lnTo>
                    <a:pt x="23576" y="3902"/>
                  </a:lnTo>
                  <a:cubicBezTo>
                    <a:pt x="23302" y="3870"/>
                    <a:pt x="23034" y="3817"/>
                    <a:pt x="22763" y="3765"/>
                  </a:cubicBezTo>
                  <a:cubicBezTo>
                    <a:pt x="22509" y="3717"/>
                    <a:pt x="22254" y="3678"/>
                    <a:pt x="21998" y="3642"/>
                  </a:cubicBezTo>
                  <a:cubicBezTo>
                    <a:pt x="21772" y="3609"/>
                    <a:pt x="21542" y="3580"/>
                    <a:pt x="21318" y="3537"/>
                  </a:cubicBezTo>
                  <a:cubicBezTo>
                    <a:pt x="21081" y="3494"/>
                    <a:pt x="20847" y="3438"/>
                    <a:pt x="20610" y="3404"/>
                  </a:cubicBezTo>
                  <a:cubicBezTo>
                    <a:pt x="20359" y="3368"/>
                    <a:pt x="20107" y="3341"/>
                    <a:pt x="19853" y="3322"/>
                  </a:cubicBezTo>
                  <a:cubicBezTo>
                    <a:pt x="19621" y="3305"/>
                    <a:pt x="19389" y="3281"/>
                    <a:pt x="19158" y="3268"/>
                  </a:cubicBezTo>
                  <a:cubicBezTo>
                    <a:pt x="18901" y="3256"/>
                    <a:pt x="18646" y="3254"/>
                    <a:pt x="18391" y="3248"/>
                  </a:cubicBezTo>
                  <a:cubicBezTo>
                    <a:pt x="18182" y="3245"/>
                    <a:pt x="17974" y="3237"/>
                    <a:pt x="17766" y="3229"/>
                  </a:cubicBezTo>
                  <a:cubicBezTo>
                    <a:pt x="17798" y="3190"/>
                    <a:pt x="17830" y="3152"/>
                    <a:pt x="17860" y="3113"/>
                  </a:cubicBezTo>
                  <a:cubicBezTo>
                    <a:pt x="17900" y="3060"/>
                    <a:pt x="17937" y="3005"/>
                    <a:pt x="17971" y="2948"/>
                  </a:cubicBezTo>
                  <a:cubicBezTo>
                    <a:pt x="18008" y="2888"/>
                    <a:pt x="18042" y="2829"/>
                    <a:pt x="18075" y="2769"/>
                  </a:cubicBezTo>
                  <a:cubicBezTo>
                    <a:pt x="18108" y="2706"/>
                    <a:pt x="18137" y="2643"/>
                    <a:pt x="18162" y="2578"/>
                  </a:cubicBezTo>
                  <a:lnTo>
                    <a:pt x="18162" y="2578"/>
                  </a:lnTo>
                  <a:cubicBezTo>
                    <a:pt x="18160" y="2580"/>
                    <a:pt x="18160" y="2582"/>
                    <a:pt x="18158" y="2583"/>
                  </a:cubicBezTo>
                  <a:cubicBezTo>
                    <a:pt x="18160" y="2581"/>
                    <a:pt x="18162" y="2578"/>
                    <a:pt x="18163" y="2574"/>
                  </a:cubicBezTo>
                  <a:cubicBezTo>
                    <a:pt x="18165" y="2567"/>
                    <a:pt x="18167" y="2560"/>
                    <a:pt x="18170" y="2554"/>
                  </a:cubicBezTo>
                  <a:cubicBezTo>
                    <a:pt x="18170" y="2555"/>
                    <a:pt x="18170" y="2556"/>
                    <a:pt x="18170" y="2558"/>
                  </a:cubicBezTo>
                  <a:cubicBezTo>
                    <a:pt x="18204" y="2486"/>
                    <a:pt x="18242" y="2420"/>
                    <a:pt x="18274" y="2353"/>
                  </a:cubicBezTo>
                  <a:cubicBezTo>
                    <a:pt x="18347" y="2194"/>
                    <a:pt x="18393" y="2025"/>
                    <a:pt x="18411" y="1852"/>
                  </a:cubicBezTo>
                  <a:cubicBezTo>
                    <a:pt x="18422" y="1753"/>
                    <a:pt x="18421" y="1653"/>
                    <a:pt x="18408" y="1553"/>
                  </a:cubicBezTo>
                  <a:cubicBezTo>
                    <a:pt x="18399" y="1464"/>
                    <a:pt x="18388" y="1374"/>
                    <a:pt x="18364" y="1285"/>
                  </a:cubicBezTo>
                  <a:cubicBezTo>
                    <a:pt x="18333" y="1172"/>
                    <a:pt x="18299" y="1059"/>
                    <a:pt x="18237" y="961"/>
                  </a:cubicBezTo>
                  <a:cubicBezTo>
                    <a:pt x="18186" y="883"/>
                    <a:pt x="18134" y="809"/>
                    <a:pt x="18080" y="735"/>
                  </a:cubicBezTo>
                  <a:cubicBezTo>
                    <a:pt x="17993" y="614"/>
                    <a:pt x="17899" y="504"/>
                    <a:pt x="17782" y="411"/>
                  </a:cubicBezTo>
                  <a:cubicBezTo>
                    <a:pt x="17696" y="341"/>
                    <a:pt x="17606" y="279"/>
                    <a:pt x="17512" y="223"/>
                  </a:cubicBezTo>
                  <a:cubicBezTo>
                    <a:pt x="17404" y="161"/>
                    <a:pt x="17290" y="109"/>
                    <a:pt x="17173" y="69"/>
                  </a:cubicBezTo>
                  <a:cubicBezTo>
                    <a:pt x="17095" y="45"/>
                    <a:pt x="17015" y="26"/>
                    <a:pt x="16935" y="13"/>
                  </a:cubicBezTo>
                  <a:cubicBezTo>
                    <a:pt x="16880" y="6"/>
                    <a:pt x="16824" y="1"/>
                    <a:pt x="16768" y="0"/>
                  </a:cubicBezTo>
                  <a:cubicBezTo>
                    <a:pt x="16764" y="0"/>
                    <a:pt x="16760" y="0"/>
                    <a:pt x="16756"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42"/>
            <p:cNvSpPr/>
            <p:nvPr/>
          </p:nvSpPr>
          <p:spPr>
            <a:xfrm>
              <a:off x="4569175" y="1512400"/>
              <a:ext cx="200" cy="200"/>
            </a:xfrm>
            <a:custGeom>
              <a:avLst/>
              <a:gdLst/>
              <a:ahLst/>
              <a:cxnLst/>
              <a:rect l="l" t="t" r="r" b="b"/>
              <a:pathLst>
                <a:path w="8" h="8" extrusionOk="0">
                  <a:moveTo>
                    <a:pt x="7" y="1"/>
                  </a:moveTo>
                  <a:lnTo>
                    <a:pt x="7" y="1"/>
                  </a:lnTo>
                  <a:cubicBezTo>
                    <a:pt x="6" y="3"/>
                    <a:pt x="4" y="4"/>
                    <a:pt x="2" y="4"/>
                  </a:cubicBezTo>
                  <a:cubicBezTo>
                    <a:pt x="0" y="4"/>
                    <a:pt x="2" y="6"/>
                    <a:pt x="0" y="7"/>
                  </a:cubicBezTo>
                  <a:cubicBezTo>
                    <a:pt x="3" y="6"/>
                    <a:pt x="6" y="4"/>
                    <a:pt x="7" y="1"/>
                  </a:cubicBezTo>
                  <a:close/>
                </a:path>
              </a:pathLst>
            </a:custGeom>
            <a:solidFill>
              <a:srgbClr val="34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42"/>
            <p:cNvSpPr/>
            <p:nvPr/>
          </p:nvSpPr>
          <p:spPr>
            <a:xfrm>
              <a:off x="4135400" y="1354425"/>
              <a:ext cx="75" cy="50"/>
            </a:xfrm>
            <a:custGeom>
              <a:avLst/>
              <a:gdLst/>
              <a:ahLst/>
              <a:cxnLst/>
              <a:rect l="l" t="t" r="r" b="b"/>
              <a:pathLst>
                <a:path w="3" h="2" extrusionOk="0">
                  <a:moveTo>
                    <a:pt x="1" y="2"/>
                  </a:moveTo>
                  <a:lnTo>
                    <a:pt x="3" y="1"/>
                  </a:lnTo>
                  <a:close/>
                </a:path>
              </a:pathLst>
            </a:custGeom>
            <a:solidFill>
              <a:srgbClr val="34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42"/>
            <p:cNvSpPr/>
            <p:nvPr/>
          </p:nvSpPr>
          <p:spPr>
            <a:xfrm>
              <a:off x="4283925" y="1591975"/>
              <a:ext cx="175" cy="225"/>
            </a:xfrm>
            <a:custGeom>
              <a:avLst/>
              <a:gdLst/>
              <a:ahLst/>
              <a:cxnLst/>
              <a:rect l="l" t="t" r="r" b="b"/>
              <a:pathLst>
                <a:path w="7" h="9" extrusionOk="0">
                  <a:moveTo>
                    <a:pt x="1" y="0"/>
                  </a:moveTo>
                  <a:lnTo>
                    <a:pt x="1" y="0"/>
                  </a:lnTo>
                  <a:cubicBezTo>
                    <a:pt x="3" y="2"/>
                    <a:pt x="4" y="7"/>
                    <a:pt x="6" y="9"/>
                  </a:cubicBezTo>
                  <a:cubicBezTo>
                    <a:pt x="5" y="7"/>
                    <a:pt x="4" y="6"/>
                    <a:pt x="3" y="3"/>
                  </a:cubicBezTo>
                  <a:cubicBezTo>
                    <a:pt x="3" y="2"/>
                    <a:pt x="2" y="1"/>
                    <a:pt x="1" y="0"/>
                  </a:cubicBezTo>
                  <a:close/>
                </a:path>
              </a:pathLst>
            </a:custGeom>
            <a:solidFill>
              <a:srgbClr val="34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42"/>
            <p:cNvSpPr/>
            <p:nvPr/>
          </p:nvSpPr>
          <p:spPr>
            <a:xfrm>
              <a:off x="3941475" y="1435175"/>
              <a:ext cx="28075" cy="26275"/>
            </a:xfrm>
            <a:custGeom>
              <a:avLst/>
              <a:gdLst/>
              <a:ahLst/>
              <a:cxnLst/>
              <a:rect l="l" t="t" r="r" b="b"/>
              <a:pathLst>
                <a:path w="1123" h="1051" extrusionOk="0">
                  <a:moveTo>
                    <a:pt x="555" y="1"/>
                  </a:moveTo>
                  <a:cubicBezTo>
                    <a:pt x="517" y="1"/>
                    <a:pt x="479" y="4"/>
                    <a:pt x="442" y="10"/>
                  </a:cubicBezTo>
                  <a:cubicBezTo>
                    <a:pt x="366" y="21"/>
                    <a:pt x="294" y="52"/>
                    <a:pt x="236" y="102"/>
                  </a:cubicBezTo>
                  <a:cubicBezTo>
                    <a:pt x="147" y="147"/>
                    <a:pt x="92" y="235"/>
                    <a:pt x="63" y="331"/>
                  </a:cubicBezTo>
                  <a:cubicBezTo>
                    <a:pt x="22" y="400"/>
                    <a:pt x="8" y="482"/>
                    <a:pt x="6" y="562"/>
                  </a:cubicBezTo>
                  <a:cubicBezTo>
                    <a:pt x="1" y="671"/>
                    <a:pt x="55" y="779"/>
                    <a:pt x="127" y="858"/>
                  </a:cubicBezTo>
                  <a:cubicBezTo>
                    <a:pt x="218" y="958"/>
                    <a:pt x="352" y="1034"/>
                    <a:pt x="493" y="1048"/>
                  </a:cubicBezTo>
                  <a:lnTo>
                    <a:pt x="520" y="1050"/>
                  </a:lnTo>
                  <a:cubicBezTo>
                    <a:pt x="527" y="1050"/>
                    <a:pt x="533" y="1051"/>
                    <a:pt x="539" y="1051"/>
                  </a:cubicBezTo>
                  <a:cubicBezTo>
                    <a:pt x="690" y="1051"/>
                    <a:pt x="814" y="979"/>
                    <a:pt x="922" y="879"/>
                  </a:cubicBezTo>
                  <a:cubicBezTo>
                    <a:pt x="979" y="825"/>
                    <a:pt x="1028" y="753"/>
                    <a:pt x="1065" y="686"/>
                  </a:cubicBezTo>
                  <a:cubicBezTo>
                    <a:pt x="1108" y="606"/>
                    <a:pt x="1123" y="512"/>
                    <a:pt x="1106" y="422"/>
                  </a:cubicBezTo>
                  <a:cubicBezTo>
                    <a:pt x="1091" y="350"/>
                    <a:pt x="1062" y="281"/>
                    <a:pt x="1018" y="221"/>
                  </a:cubicBezTo>
                  <a:cubicBezTo>
                    <a:pt x="979" y="165"/>
                    <a:pt x="920" y="124"/>
                    <a:pt x="864" y="87"/>
                  </a:cubicBezTo>
                  <a:cubicBezTo>
                    <a:pt x="773" y="28"/>
                    <a:pt x="664" y="1"/>
                    <a:pt x="555"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42"/>
            <p:cNvSpPr/>
            <p:nvPr/>
          </p:nvSpPr>
          <p:spPr>
            <a:xfrm>
              <a:off x="3965950" y="1506075"/>
              <a:ext cx="275" cy="800"/>
            </a:xfrm>
            <a:custGeom>
              <a:avLst/>
              <a:gdLst/>
              <a:ahLst/>
              <a:cxnLst/>
              <a:rect l="l" t="t" r="r" b="b"/>
              <a:pathLst>
                <a:path w="11" h="32" extrusionOk="0">
                  <a:moveTo>
                    <a:pt x="11" y="1"/>
                  </a:moveTo>
                  <a:lnTo>
                    <a:pt x="11" y="1"/>
                  </a:lnTo>
                  <a:cubicBezTo>
                    <a:pt x="10" y="4"/>
                    <a:pt x="9" y="6"/>
                    <a:pt x="8" y="8"/>
                  </a:cubicBezTo>
                  <a:cubicBezTo>
                    <a:pt x="7" y="11"/>
                    <a:pt x="6" y="15"/>
                    <a:pt x="5" y="19"/>
                  </a:cubicBezTo>
                  <a:lnTo>
                    <a:pt x="5" y="19"/>
                  </a:lnTo>
                  <a:cubicBezTo>
                    <a:pt x="7" y="13"/>
                    <a:pt x="9" y="7"/>
                    <a:pt x="11" y="1"/>
                  </a:cubicBezTo>
                  <a:close/>
                  <a:moveTo>
                    <a:pt x="5" y="19"/>
                  </a:moveTo>
                  <a:cubicBezTo>
                    <a:pt x="3" y="23"/>
                    <a:pt x="2" y="27"/>
                    <a:pt x="0" y="31"/>
                  </a:cubicBezTo>
                  <a:cubicBezTo>
                    <a:pt x="2" y="27"/>
                    <a:pt x="3" y="23"/>
                    <a:pt x="5" y="19"/>
                  </a:cubicBezTo>
                  <a:close/>
                </a:path>
              </a:pathLst>
            </a:custGeom>
            <a:solidFill>
              <a:srgbClr val="34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42"/>
            <p:cNvSpPr/>
            <p:nvPr/>
          </p:nvSpPr>
          <p:spPr>
            <a:xfrm>
              <a:off x="4147375" y="1421025"/>
              <a:ext cx="156475" cy="86125"/>
            </a:xfrm>
            <a:custGeom>
              <a:avLst/>
              <a:gdLst/>
              <a:ahLst/>
              <a:cxnLst/>
              <a:rect l="l" t="t" r="r" b="b"/>
              <a:pathLst>
                <a:path w="6259" h="3445" extrusionOk="0">
                  <a:moveTo>
                    <a:pt x="1171" y="1803"/>
                  </a:moveTo>
                  <a:cubicBezTo>
                    <a:pt x="1171" y="1803"/>
                    <a:pt x="1171" y="1803"/>
                    <a:pt x="1171" y="1803"/>
                  </a:cubicBezTo>
                  <a:lnTo>
                    <a:pt x="1171" y="1803"/>
                  </a:lnTo>
                  <a:cubicBezTo>
                    <a:pt x="1171" y="1803"/>
                    <a:pt x="1171" y="1803"/>
                    <a:pt x="1171" y="1803"/>
                  </a:cubicBezTo>
                  <a:close/>
                  <a:moveTo>
                    <a:pt x="4598" y="477"/>
                  </a:moveTo>
                  <a:cubicBezTo>
                    <a:pt x="4615" y="477"/>
                    <a:pt x="4633" y="477"/>
                    <a:pt x="4650" y="477"/>
                  </a:cubicBezTo>
                  <a:cubicBezTo>
                    <a:pt x="4702" y="480"/>
                    <a:pt x="4750" y="483"/>
                    <a:pt x="4800" y="491"/>
                  </a:cubicBezTo>
                  <a:cubicBezTo>
                    <a:pt x="4853" y="499"/>
                    <a:pt x="4905" y="510"/>
                    <a:pt x="4956" y="522"/>
                  </a:cubicBezTo>
                  <a:cubicBezTo>
                    <a:pt x="5027" y="544"/>
                    <a:pt x="5093" y="569"/>
                    <a:pt x="5163" y="596"/>
                  </a:cubicBezTo>
                  <a:cubicBezTo>
                    <a:pt x="5203" y="615"/>
                    <a:pt x="5240" y="633"/>
                    <a:pt x="5278" y="655"/>
                  </a:cubicBezTo>
                  <a:cubicBezTo>
                    <a:pt x="5307" y="672"/>
                    <a:pt x="5333" y="690"/>
                    <a:pt x="5358" y="710"/>
                  </a:cubicBezTo>
                  <a:cubicBezTo>
                    <a:pt x="5405" y="749"/>
                    <a:pt x="5450" y="789"/>
                    <a:pt x="5492" y="833"/>
                  </a:cubicBezTo>
                  <a:cubicBezTo>
                    <a:pt x="5527" y="873"/>
                    <a:pt x="5561" y="914"/>
                    <a:pt x="5594" y="956"/>
                  </a:cubicBezTo>
                  <a:cubicBezTo>
                    <a:pt x="5630" y="1008"/>
                    <a:pt x="5666" y="1060"/>
                    <a:pt x="5697" y="1115"/>
                  </a:cubicBezTo>
                  <a:cubicBezTo>
                    <a:pt x="5715" y="1145"/>
                    <a:pt x="5729" y="1179"/>
                    <a:pt x="5744" y="1212"/>
                  </a:cubicBezTo>
                  <a:cubicBezTo>
                    <a:pt x="5748" y="1224"/>
                    <a:pt x="5752" y="1237"/>
                    <a:pt x="5756" y="1250"/>
                  </a:cubicBezTo>
                  <a:cubicBezTo>
                    <a:pt x="5766" y="1284"/>
                    <a:pt x="5773" y="1319"/>
                    <a:pt x="5779" y="1354"/>
                  </a:cubicBezTo>
                  <a:cubicBezTo>
                    <a:pt x="5781" y="1394"/>
                    <a:pt x="5783" y="1431"/>
                    <a:pt x="5783" y="1470"/>
                  </a:cubicBezTo>
                  <a:cubicBezTo>
                    <a:pt x="5779" y="1537"/>
                    <a:pt x="5770" y="1603"/>
                    <a:pt x="5762" y="1669"/>
                  </a:cubicBezTo>
                  <a:lnTo>
                    <a:pt x="5765" y="1639"/>
                  </a:lnTo>
                  <a:lnTo>
                    <a:pt x="5765" y="1639"/>
                  </a:lnTo>
                  <a:cubicBezTo>
                    <a:pt x="5754" y="1712"/>
                    <a:pt x="5739" y="1784"/>
                    <a:pt x="5719" y="1855"/>
                  </a:cubicBezTo>
                  <a:cubicBezTo>
                    <a:pt x="5713" y="1877"/>
                    <a:pt x="5706" y="1897"/>
                    <a:pt x="5696" y="1918"/>
                  </a:cubicBezTo>
                  <a:cubicBezTo>
                    <a:pt x="5677" y="1960"/>
                    <a:pt x="5658" y="2001"/>
                    <a:pt x="5636" y="2044"/>
                  </a:cubicBezTo>
                  <a:cubicBezTo>
                    <a:pt x="5608" y="2091"/>
                    <a:pt x="5575" y="2135"/>
                    <a:pt x="5543" y="2179"/>
                  </a:cubicBezTo>
                  <a:cubicBezTo>
                    <a:pt x="5470" y="2260"/>
                    <a:pt x="5397" y="2337"/>
                    <a:pt x="5321" y="2416"/>
                  </a:cubicBezTo>
                  <a:cubicBezTo>
                    <a:pt x="5328" y="2407"/>
                    <a:pt x="5336" y="2401"/>
                    <a:pt x="5341" y="2394"/>
                  </a:cubicBezTo>
                  <a:lnTo>
                    <a:pt x="5341" y="2394"/>
                  </a:lnTo>
                  <a:cubicBezTo>
                    <a:pt x="5289" y="2441"/>
                    <a:pt x="5238" y="2488"/>
                    <a:pt x="5183" y="2533"/>
                  </a:cubicBezTo>
                  <a:cubicBezTo>
                    <a:pt x="5088" y="2601"/>
                    <a:pt x="4989" y="2665"/>
                    <a:pt x="4886" y="2723"/>
                  </a:cubicBezTo>
                  <a:cubicBezTo>
                    <a:pt x="4882" y="2724"/>
                    <a:pt x="4880" y="2725"/>
                    <a:pt x="4877" y="2727"/>
                  </a:cubicBezTo>
                  <a:lnTo>
                    <a:pt x="4873" y="2730"/>
                  </a:lnTo>
                  <a:cubicBezTo>
                    <a:pt x="4826" y="2751"/>
                    <a:pt x="4778" y="2773"/>
                    <a:pt x="4731" y="2792"/>
                  </a:cubicBezTo>
                  <a:cubicBezTo>
                    <a:pt x="4667" y="2817"/>
                    <a:pt x="4603" y="2835"/>
                    <a:pt x="4537" y="2852"/>
                  </a:cubicBezTo>
                  <a:cubicBezTo>
                    <a:pt x="4349" y="2889"/>
                    <a:pt x="4159" y="2920"/>
                    <a:pt x="3970" y="2949"/>
                  </a:cubicBezTo>
                  <a:lnTo>
                    <a:pt x="3971" y="2949"/>
                  </a:lnTo>
                  <a:cubicBezTo>
                    <a:pt x="3850" y="2962"/>
                    <a:pt x="3731" y="2970"/>
                    <a:pt x="3610" y="2973"/>
                  </a:cubicBezTo>
                  <a:cubicBezTo>
                    <a:pt x="3475" y="2968"/>
                    <a:pt x="3344" y="2955"/>
                    <a:pt x="3208" y="2936"/>
                  </a:cubicBezTo>
                  <a:cubicBezTo>
                    <a:pt x="2900" y="2888"/>
                    <a:pt x="2594" y="2838"/>
                    <a:pt x="2291" y="2761"/>
                  </a:cubicBezTo>
                  <a:cubicBezTo>
                    <a:pt x="2164" y="2723"/>
                    <a:pt x="2040" y="2680"/>
                    <a:pt x="1914" y="2630"/>
                  </a:cubicBezTo>
                  <a:lnTo>
                    <a:pt x="1914" y="2630"/>
                  </a:lnTo>
                  <a:cubicBezTo>
                    <a:pt x="1918" y="2632"/>
                    <a:pt x="1923" y="2634"/>
                    <a:pt x="1927" y="2636"/>
                  </a:cubicBezTo>
                  <a:cubicBezTo>
                    <a:pt x="1920" y="2634"/>
                    <a:pt x="1914" y="2630"/>
                    <a:pt x="1908" y="2627"/>
                  </a:cubicBezTo>
                  <a:cubicBezTo>
                    <a:pt x="1906" y="2627"/>
                    <a:pt x="1902" y="2624"/>
                    <a:pt x="1901" y="2624"/>
                  </a:cubicBezTo>
                  <a:lnTo>
                    <a:pt x="1904" y="2624"/>
                  </a:lnTo>
                  <a:cubicBezTo>
                    <a:pt x="1714" y="2537"/>
                    <a:pt x="1528" y="2435"/>
                    <a:pt x="1344" y="2332"/>
                  </a:cubicBezTo>
                  <a:cubicBezTo>
                    <a:pt x="1338" y="2329"/>
                    <a:pt x="1332" y="2326"/>
                    <a:pt x="1326" y="2321"/>
                  </a:cubicBezTo>
                  <a:lnTo>
                    <a:pt x="1328" y="2321"/>
                  </a:lnTo>
                  <a:cubicBezTo>
                    <a:pt x="1253" y="2275"/>
                    <a:pt x="1177" y="2233"/>
                    <a:pt x="1101" y="2188"/>
                  </a:cubicBezTo>
                  <a:cubicBezTo>
                    <a:pt x="1048" y="2157"/>
                    <a:pt x="998" y="2120"/>
                    <a:pt x="945" y="2087"/>
                  </a:cubicBezTo>
                  <a:cubicBezTo>
                    <a:pt x="905" y="2062"/>
                    <a:pt x="863" y="2038"/>
                    <a:pt x="820" y="2017"/>
                  </a:cubicBezTo>
                  <a:cubicBezTo>
                    <a:pt x="843" y="2003"/>
                    <a:pt x="863" y="1982"/>
                    <a:pt x="877" y="1960"/>
                  </a:cubicBezTo>
                  <a:cubicBezTo>
                    <a:pt x="958" y="1919"/>
                    <a:pt x="1035" y="1878"/>
                    <a:pt x="1111" y="1836"/>
                  </a:cubicBezTo>
                  <a:lnTo>
                    <a:pt x="1111" y="1836"/>
                  </a:lnTo>
                  <a:cubicBezTo>
                    <a:pt x="1109" y="1838"/>
                    <a:pt x="1105" y="1840"/>
                    <a:pt x="1103" y="1842"/>
                  </a:cubicBezTo>
                  <a:cubicBezTo>
                    <a:pt x="1113" y="1838"/>
                    <a:pt x="1120" y="1830"/>
                    <a:pt x="1131" y="1826"/>
                  </a:cubicBezTo>
                  <a:cubicBezTo>
                    <a:pt x="1133" y="1824"/>
                    <a:pt x="1136" y="1825"/>
                    <a:pt x="1138" y="1823"/>
                  </a:cubicBezTo>
                  <a:cubicBezTo>
                    <a:pt x="1150" y="1817"/>
                    <a:pt x="1160" y="1811"/>
                    <a:pt x="1171" y="1803"/>
                  </a:cubicBezTo>
                  <a:lnTo>
                    <a:pt x="1171" y="1803"/>
                  </a:lnTo>
                  <a:cubicBezTo>
                    <a:pt x="1170" y="1804"/>
                    <a:pt x="1170" y="1804"/>
                    <a:pt x="1170" y="1804"/>
                  </a:cubicBezTo>
                  <a:lnTo>
                    <a:pt x="1172" y="1803"/>
                  </a:lnTo>
                  <a:lnTo>
                    <a:pt x="1172" y="1803"/>
                  </a:lnTo>
                  <a:cubicBezTo>
                    <a:pt x="1172" y="1803"/>
                    <a:pt x="1171" y="1803"/>
                    <a:pt x="1171" y="1803"/>
                  </a:cubicBezTo>
                  <a:lnTo>
                    <a:pt x="1171" y="1803"/>
                  </a:lnTo>
                  <a:cubicBezTo>
                    <a:pt x="1172" y="1802"/>
                    <a:pt x="1173" y="1802"/>
                    <a:pt x="1174" y="1801"/>
                  </a:cubicBezTo>
                  <a:lnTo>
                    <a:pt x="1174" y="1801"/>
                  </a:lnTo>
                  <a:lnTo>
                    <a:pt x="1172" y="1803"/>
                  </a:lnTo>
                  <a:lnTo>
                    <a:pt x="1172" y="1803"/>
                  </a:lnTo>
                  <a:cubicBezTo>
                    <a:pt x="1173" y="1802"/>
                    <a:pt x="1174" y="1802"/>
                    <a:pt x="1175" y="1801"/>
                  </a:cubicBezTo>
                  <a:cubicBezTo>
                    <a:pt x="1176" y="1800"/>
                    <a:pt x="1176" y="1799"/>
                    <a:pt x="1177" y="1799"/>
                  </a:cubicBezTo>
                  <a:cubicBezTo>
                    <a:pt x="1183" y="1797"/>
                    <a:pt x="1186" y="1795"/>
                    <a:pt x="1190" y="1790"/>
                  </a:cubicBezTo>
                  <a:cubicBezTo>
                    <a:pt x="1215" y="1777"/>
                    <a:pt x="1245" y="1763"/>
                    <a:pt x="1272" y="1747"/>
                  </a:cubicBezTo>
                  <a:lnTo>
                    <a:pt x="1272" y="1747"/>
                  </a:lnTo>
                  <a:cubicBezTo>
                    <a:pt x="1268" y="1750"/>
                    <a:pt x="1264" y="1751"/>
                    <a:pt x="1262" y="1753"/>
                  </a:cubicBezTo>
                  <a:cubicBezTo>
                    <a:pt x="1612" y="1560"/>
                    <a:pt x="1967" y="1370"/>
                    <a:pt x="2315" y="1174"/>
                  </a:cubicBezTo>
                  <a:lnTo>
                    <a:pt x="2315" y="1174"/>
                  </a:lnTo>
                  <a:lnTo>
                    <a:pt x="2311" y="1177"/>
                  </a:lnTo>
                  <a:cubicBezTo>
                    <a:pt x="2588" y="1027"/>
                    <a:pt x="2872" y="875"/>
                    <a:pt x="3162" y="743"/>
                  </a:cubicBezTo>
                  <a:lnTo>
                    <a:pt x="3160" y="743"/>
                  </a:lnTo>
                  <a:cubicBezTo>
                    <a:pt x="3164" y="742"/>
                    <a:pt x="3166" y="740"/>
                    <a:pt x="3170" y="739"/>
                  </a:cubicBezTo>
                  <a:cubicBezTo>
                    <a:pt x="3174" y="738"/>
                    <a:pt x="3174" y="738"/>
                    <a:pt x="3176" y="736"/>
                  </a:cubicBezTo>
                  <a:cubicBezTo>
                    <a:pt x="3328" y="680"/>
                    <a:pt x="3484" y="628"/>
                    <a:pt x="3645" y="586"/>
                  </a:cubicBezTo>
                  <a:cubicBezTo>
                    <a:pt x="3810" y="546"/>
                    <a:pt x="3979" y="516"/>
                    <a:pt x="4149" y="496"/>
                  </a:cubicBezTo>
                  <a:cubicBezTo>
                    <a:pt x="4299" y="485"/>
                    <a:pt x="4449" y="477"/>
                    <a:pt x="4598" y="477"/>
                  </a:cubicBezTo>
                  <a:close/>
                  <a:moveTo>
                    <a:pt x="4563" y="1"/>
                  </a:moveTo>
                  <a:cubicBezTo>
                    <a:pt x="4527" y="1"/>
                    <a:pt x="4491" y="1"/>
                    <a:pt x="4456" y="3"/>
                  </a:cubicBezTo>
                  <a:cubicBezTo>
                    <a:pt x="3993" y="22"/>
                    <a:pt x="3531" y="90"/>
                    <a:pt x="3098" y="259"/>
                  </a:cubicBezTo>
                  <a:cubicBezTo>
                    <a:pt x="2877" y="346"/>
                    <a:pt x="2666" y="454"/>
                    <a:pt x="2454" y="563"/>
                  </a:cubicBezTo>
                  <a:cubicBezTo>
                    <a:pt x="2262" y="665"/>
                    <a:pt x="2072" y="770"/>
                    <a:pt x="1880" y="877"/>
                  </a:cubicBezTo>
                  <a:lnTo>
                    <a:pt x="1885" y="874"/>
                  </a:lnTo>
                  <a:lnTo>
                    <a:pt x="1885" y="874"/>
                  </a:lnTo>
                  <a:cubicBezTo>
                    <a:pt x="1595" y="1035"/>
                    <a:pt x="1304" y="1191"/>
                    <a:pt x="1015" y="1350"/>
                  </a:cubicBezTo>
                  <a:cubicBezTo>
                    <a:pt x="1020" y="1347"/>
                    <a:pt x="1025" y="1344"/>
                    <a:pt x="1031" y="1341"/>
                  </a:cubicBezTo>
                  <a:lnTo>
                    <a:pt x="1031" y="1341"/>
                  </a:lnTo>
                  <a:cubicBezTo>
                    <a:pt x="988" y="1360"/>
                    <a:pt x="948" y="1382"/>
                    <a:pt x="909" y="1406"/>
                  </a:cubicBezTo>
                  <a:cubicBezTo>
                    <a:pt x="893" y="1414"/>
                    <a:pt x="880" y="1424"/>
                    <a:pt x="864" y="1432"/>
                  </a:cubicBezTo>
                  <a:cubicBezTo>
                    <a:pt x="861" y="1435"/>
                    <a:pt x="857" y="1437"/>
                    <a:pt x="853" y="1439"/>
                  </a:cubicBezTo>
                  <a:cubicBezTo>
                    <a:pt x="805" y="1465"/>
                    <a:pt x="754" y="1493"/>
                    <a:pt x="702" y="1519"/>
                  </a:cubicBezTo>
                  <a:cubicBezTo>
                    <a:pt x="569" y="1627"/>
                    <a:pt x="424" y="1723"/>
                    <a:pt x="280" y="1817"/>
                  </a:cubicBezTo>
                  <a:cubicBezTo>
                    <a:pt x="186" y="1877"/>
                    <a:pt x="93" y="1938"/>
                    <a:pt x="0" y="2000"/>
                  </a:cubicBezTo>
                  <a:cubicBezTo>
                    <a:pt x="203" y="2135"/>
                    <a:pt x="401" y="2273"/>
                    <a:pt x="604" y="2408"/>
                  </a:cubicBezTo>
                  <a:cubicBezTo>
                    <a:pt x="744" y="2501"/>
                    <a:pt x="884" y="2597"/>
                    <a:pt x="1023" y="2690"/>
                  </a:cubicBezTo>
                  <a:cubicBezTo>
                    <a:pt x="1032" y="2696"/>
                    <a:pt x="1039" y="2700"/>
                    <a:pt x="1047" y="2708"/>
                  </a:cubicBezTo>
                  <a:cubicBezTo>
                    <a:pt x="1060" y="2714"/>
                    <a:pt x="1071" y="2721"/>
                    <a:pt x="1083" y="2728"/>
                  </a:cubicBezTo>
                  <a:cubicBezTo>
                    <a:pt x="1118" y="2751"/>
                    <a:pt x="1159" y="2770"/>
                    <a:pt x="1194" y="2790"/>
                  </a:cubicBezTo>
                  <a:cubicBezTo>
                    <a:pt x="1251" y="2822"/>
                    <a:pt x="1307" y="2856"/>
                    <a:pt x="1366" y="2887"/>
                  </a:cubicBezTo>
                  <a:cubicBezTo>
                    <a:pt x="1553" y="2991"/>
                    <a:pt x="1748" y="3079"/>
                    <a:pt x="1951" y="3150"/>
                  </a:cubicBezTo>
                  <a:cubicBezTo>
                    <a:pt x="2171" y="3226"/>
                    <a:pt x="2398" y="3278"/>
                    <a:pt x="2625" y="3319"/>
                  </a:cubicBezTo>
                  <a:lnTo>
                    <a:pt x="2987" y="3381"/>
                  </a:lnTo>
                  <a:cubicBezTo>
                    <a:pt x="3093" y="3399"/>
                    <a:pt x="3199" y="3416"/>
                    <a:pt x="3307" y="3427"/>
                  </a:cubicBezTo>
                  <a:cubicBezTo>
                    <a:pt x="3412" y="3439"/>
                    <a:pt x="3517" y="3445"/>
                    <a:pt x="3622" y="3445"/>
                  </a:cubicBezTo>
                  <a:cubicBezTo>
                    <a:pt x="3630" y="3445"/>
                    <a:pt x="3639" y="3445"/>
                    <a:pt x="3647" y="3445"/>
                  </a:cubicBezTo>
                  <a:cubicBezTo>
                    <a:pt x="3761" y="3443"/>
                    <a:pt x="3873" y="3433"/>
                    <a:pt x="3988" y="3422"/>
                  </a:cubicBezTo>
                  <a:cubicBezTo>
                    <a:pt x="4106" y="3409"/>
                    <a:pt x="4225" y="3393"/>
                    <a:pt x="4343" y="3372"/>
                  </a:cubicBezTo>
                  <a:cubicBezTo>
                    <a:pt x="4455" y="3352"/>
                    <a:pt x="4568" y="3334"/>
                    <a:pt x="4676" y="3306"/>
                  </a:cubicBezTo>
                  <a:cubicBezTo>
                    <a:pt x="4971" y="3227"/>
                    <a:pt x="5246" y="3089"/>
                    <a:pt x="5485" y="2898"/>
                  </a:cubicBezTo>
                  <a:cubicBezTo>
                    <a:pt x="5583" y="2819"/>
                    <a:pt x="5676" y="2732"/>
                    <a:pt x="5763" y="2640"/>
                  </a:cubicBezTo>
                  <a:cubicBezTo>
                    <a:pt x="5842" y="2559"/>
                    <a:pt x="5921" y="2473"/>
                    <a:pt x="5985" y="2379"/>
                  </a:cubicBezTo>
                  <a:cubicBezTo>
                    <a:pt x="6073" y="2250"/>
                    <a:pt x="6141" y="2107"/>
                    <a:pt x="6184" y="1957"/>
                  </a:cubicBezTo>
                  <a:cubicBezTo>
                    <a:pt x="6211" y="1852"/>
                    <a:pt x="6230" y="1745"/>
                    <a:pt x="6243" y="1637"/>
                  </a:cubicBezTo>
                  <a:cubicBezTo>
                    <a:pt x="6256" y="1533"/>
                    <a:pt x="6259" y="1427"/>
                    <a:pt x="6250" y="1323"/>
                  </a:cubicBezTo>
                  <a:cubicBezTo>
                    <a:pt x="6239" y="1159"/>
                    <a:pt x="6181" y="1001"/>
                    <a:pt x="6098" y="859"/>
                  </a:cubicBezTo>
                  <a:cubicBezTo>
                    <a:pt x="5997" y="687"/>
                    <a:pt x="5868" y="517"/>
                    <a:pt x="5714" y="388"/>
                  </a:cubicBezTo>
                  <a:cubicBezTo>
                    <a:pt x="5631" y="319"/>
                    <a:pt x="5542" y="253"/>
                    <a:pt x="5445" y="206"/>
                  </a:cubicBezTo>
                  <a:cubicBezTo>
                    <a:pt x="5340" y="155"/>
                    <a:pt x="5232" y="112"/>
                    <a:pt x="5121" y="78"/>
                  </a:cubicBezTo>
                  <a:cubicBezTo>
                    <a:pt x="4940" y="23"/>
                    <a:pt x="4752" y="1"/>
                    <a:pt x="4563"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4" name="Google Shape;3804;p42"/>
          <p:cNvGrpSpPr/>
          <p:nvPr/>
        </p:nvGrpSpPr>
        <p:grpSpPr>
          <a:xfrm flipH="1">
            <a:off x="645090" y="2920791"/>
            <a:ext cx="328080" cy="297231"/>
            <a:chOff x="499313" y="2562565"/>
            <a:chExt cx="407048" cy="368818"/>
          </a:xfrm>
        </p:grpSpPr>
        <p:grpSp>
          <p:nvGrpSpPr>
            <p:cNvPr id="3805" name="Google Shape;3805;p42"/>
            <p:cNvGrpSpPr/>
            <p:nvPr/>
          </p:nvGrpSpPr>
          <p:grpSpPr>
            <a:xfrm>
              <a:off x="499313" y="2622582"/>
              <a:ext cx="201846" cy="198489"/>
              <a:chOff x="173263" y="2126932"/>
              <a:chExt cx="201846" cy="198489"/>
            </a:xfrm>
          </p:grpSpPr>
          <p:sp>
            <p:nvSpPr>
              <p:cNvPr id="3806" name="Google Shape;3806;p42"/>
              <p:cNvSpPr/>
              <p:nvPr/>
            </p:nvSpPr>
            <p:spPr>
              <a:xfrm rot="1402590">
                <a:off x="208590" y="2157630"/>
                <a:ext cx="132784" cy="133004"/>
              </a:xfrm>
              <a:custGeom>
                <a:avLst/>
                <a:gdLst/>
                <a:ahLst/>
                <a:cxnLst/>
                <a:rect l="l" t="t" r="r" b="b"/>
                <a:pathLst>
                  <a:path w="46521" h="46598" extrusionOk="0">
                    <a:moveTo>
                      <a:pt x="31284" y="0"/>
                    </a:moveTo>
                    <a:cubicBezTo>
                      <a:pt x="30461" y="0"/>
                      <a:pt x="29609" y="125"/>
                      <a:pt x="28854" y="200"/>
                    </a:cubicBezTo>
                    <a:cubicBezTo>
                      <a:pt x="25701" y="481"/>
                      <a:pt x="22461" y="934"/>
                      <a:pt x="19459" y="1950"/>
                    </a:cubicBezTo>
                    <a:cubicBezTo>
                      <a:pt x="19441" y="1957"/>
                      <a:pt x="19423" y="1963"/>
                      <a:pt x="19404" y="1970"/>
                    </a:cubicBezTo>
                    <a:cubicBezTo>
                      <a:pt x="18691" y="2117"/>
                      <a:pt x="17981" y="2297"/>
                      <a:pt x="17280" y="2473"/>
                    </a:cubicBezTo>
                    <a:cubicBezTo>
                      <a:pt x="16766" y="2532"/>
                      <a:pt x="16254" y="2591"/>
                      <a:pt x="15743" y="2648"/>
                    </a:cubicBezTo>
                    <a:cubicBezTo>
                      <a:pt x="15321" y="2377"/>
                      <a:pt x="14827" y="2220"/>
                      <a:pt x="14276" y="2210"/>
                    </a:cubicBezTo>
                    <a:cubicBezTo>
                      <a:pt x="14238" y="2209"/>
                      <a:pt x="14200" y="2208"/>
                      <a:pt x="14161" y="2208"/>
                    </a:cubicBezTo>
                    <a:cubicBezTo>
                      <a:pt x="12663" y="2208"/>
                      <a:pt x="11114" y="3032"/>
                      <a:pt x="9956" y="3937"/>
                    </a:cubicBezTo>
                    <a:cubicBezTo>
                      <a:pt x="9133" y="4594"/>
                      <a:pt x="8351" y="5274"/>
                      <a:pt x="7682" y="6065"/>
                    </a:cubicBezTo>
                    <a:cubicBezTo>
                      <a:pt x="7087" y="6351"/>
                      <a:pt x="6499" y="6649"/>
                      <a:pt x="5917" y="6961"/>
                    </a:cubicBezTo>
                    <a:cubicBezTo>
                      <a:pt x="4838" y="7543"/>
                      <a:pt x="4341" y="8926"/>
                      <a:pt x="4665" y="10070"/>
                    </a:cubicBezTo>
                    <a:cubicBezTo>
                      <a:pt x="4699" y="10197"/>
                      <a:pt x="4741" y="10319"/>
                      <a:pt x="4794" y="10439"/>
                    </a:cubicBezTo>
                    <a:cubicBezTo>
                      <a:pt x="3736" y="12498"/>
                      <a:pt x="3020" y="14765"/>
                      <a:pt x="2418" y="16981"/>
                    </a:cubicBezTo>
                    <a:cubicBezTo>
                      <a:pt x="2181" y="17868"/>
                      <a:pt x="1987" y="18774"/>
                      <a:pt x="1793" y="19660"/>
                    </a:cubicBezTo>
                    <a:cubicBezTo>
                      <a:pt x="1577" y="20653"/>
                      <a:pt x="1361" y="21605"/>
                      <a:pt x="1274" y="22619"/>
                    </a:cubicBezTo>
                    <a:cubicBezTo>
                      <a:pt x="1188" y="23862"/>
                      <a:pt x="1764" y="24940"/>
                      <a:pt x="2794" y="25454"/>
                    </a:cubicBezTo>
                    <a:cubicBezTo>
                      <a:pt x="2480" y="25470"/>
                      <a:pt x="2169" y="25541"/>
                      <a:pt x="1879" y="25664"/>
                    </a:cubicBezTo>
                    <a:cubicBezTo>
                      <a:pt x="583" y="26226"/>
                      <a:pt x="0" y="27608"/>
                      <a:pt x="302" y="28947"/>
                    </a:cubicBezTo>
                    <a:cubicBezTo>
                      <a:pt x="625" y="30395"/>
                      <a:pt x="1058" y="31841"/>
                      <a:pt x="1599" y="33224"/>
                    </a:cubicBezTo>
                    <a:cubicBezTo>
                      <a:pt x="2096" y="34454"/>
                      <a:pt x="2635" y="35642"/>
                      <a:pt x="3153" y="36830"/>
                    </a:cubicBezTo>
                    <a:cubicBezTo>
                      <a:pt x="3434" y="37500"/>
                      <a:pt x="3801" y="38147"/>
                      <a:pt x="4384" y="38601"/>
                    </a:cubicBezTo>
                    <a:cubicBezTo>
                      <a:pt x="5141" y="39205"/>
                      <a:pt x="5917" y="39724"/>
                      <a:pt x="6738" y="40264"/>
                    </a:cubicBezTo>
                    <a:cubicBezTo>
                      <a:pt x="8207" y="41236"/>
                      <a:pt x="9654" y="42337"/>
                      <a:pt x="11210" y="43158"/>
                    </a:cubicBezTo>
                    <a:cubicBezTo>
                      <a:pt x="11649" y="43404"/>
                      <a:pt x="12134" y="43529"/>
                      <a:pt x="12617" y="43529"/>
                    </a:cubicBezTo>
                    <a:cubicBezTo>
                      <a:pt x="13321" y="43529"/>
                      <a:pt x="14018" y="43264"/>
                      <a:pt x="14556" y="42727"/>
                    </a:cubicBezTo>
                    <a:cubicBezTo>
                      <a:pt x="14619" y="42664"/>
                      <a:pt x="14677" y="42598"/>
                      <a:pt x="14732" y="42531"/>
                    </a:cubicBezTo>
                    <a:cubicBezTo>
                      <a:pt x="14782" y="42560"/>
                      <a:pt x="14831" y="42589"/>
                      <a:pt x="14881" y="42619"/>
                    </a:cubicBezTo>
                    <a:cubicBezTo>
                      <a:pt x="16024" y="43281"/>
                      <a:pt x="17241" y="43816"/>
                      <a:pt x="18501" y="44227"/>
                    </a:cubicBezTo>
                    <a:cubicBezTo>
                      <a:pt x="19404" y="44708"/>
                      <a:pt x="20337" y="45131"/>
                      <a:pt x="21295" y="45491"/>
                    </a:cubicBezTo>
                    <a:cubicBezTo>
                      <a:pt x="22851" y="46096"/>
                      <a:pt x="24448" y="46398"/>
                      <a:pt x="26089" y="46550"/>
                    </a:cubicBezTo>
                    <a:cubicBezTo>
                      <a:pt x="26455" y="46582"/>
                      <a:pt x="26819" y="46597"/>
                      <a:pt x="27180" y="46597"/>
                    </a:cubicBezTo>
                    <a:cubicBezTo>
                      <a:pt x="29485" y="46597"/>
                      <a:pt x="31688" y="45946"/>
                      <a:pt x="33649" y="44713"/>
                    </a:cubicBezTo>
                    <a:cubicBezTo>
                      <a:pt x="34593" y="44105"/>
                      <a:pt x="35353" y="43252"/>
                      <a:pt x="36009" y="42372"/>
                    </a:cubicBezTo>
                    <a:cubicBezTo>
                      <a:pt x="36058" y="42362"/>
                      <a:pt x="36107" y="42350"/>
                      <a:pt x="36155" y="42337"/>
                    </a:cubicBezTo>
                    <a:cubicBezTo>
                      <a:pt x="38616" y="41712"/>
                      <a:pt x="40970" y="40502"/>
                      <a:pt x="42655" y="38558"/>
                    </a:cubicBezTo>
                    <a:cubicBezTo>
                      <a:pt x="43671" y="37414"/>
                      <a:pt x="44426" y="36203"/>
                      <a:pt x="45096" y="34843"/>
                    </a:cubicBezTo>
                    <a:cubicBezTo>
                      <a:pt x="45830" y="33374"/>
                      <a:pt x="46154" y="31667"/>
                      <a:pt x="46348" y="30049"/>
                    </a:cubicBezTo>
                    <a:cubicBezTo>
                      <a:pt x="46520" y="28601"/>
                      <a:pt x="46391" y="27111"/>
                      <a:pt x="46219" y="25664"/>
                    </a:cubicBezTo>
                    <a:cubicBezTo>
                      <a:pt x="46045" y="24109"/>
                      <a:pt x="45614" y="22555"/>
                      <a:pt x="45073" y="21108"/>
                    </a:cubicBezTo>
                    <a:cubicBezTo>
                      <a:pt x="44195" y="18729"/>
                      <a:pt x="43039" y="16427"/>
                      <a:pt x="41565" y="14345"/>
                    </a:cubicBezTo>
                    <a:cubicBezTo>
                      <a:pt x="41284" y="13806"/>
                      <a:pt x="40988" y="13274"/>
                      <a:pt x="40690" y="12749"/>
                    </a:cubicBezTo>
                    <a:cubicBezTo>
                      <a:pt x="39956" y="11497"/>
                      <a:pt x="39093" y="10243"/>
                      <a:pt x="38077" y="9207"/>
                    </a:cubicBezTo>
                    <a:cubicBezTo>
                      <a:pt x="37235" y="8365"/>
                      <a:pt x="36392" y="7630"/>
                      <a:pt x="35398" y="6939"/>
                    </a:cubicBezTo>
                    <a:cubicBezTo>
                      <a:pt x="34641" y="6409"/>
                      <a:pt x="33811" y="6054"/>
                      <a:pt x="32944" y="5753"/>
                    </a:cubicBezTo>
                    <a:cubicBezTo>
                      <a:pt x="33132" y="5646"/>
                      <a:pt x="33310" y="5523"/>
                      <a:pt x="33477" y="5384"/>
                    </a:cubicBezTo>
                    <a:cubicBezTo>
                      <a:pt x="34793" y="4520"/>
                      <a:pt x="35182" y="3008"/>
                      <a:pt x="34470" y="1605"/>
                    </a:cubicBezTo>
                    <a:cubicBezTo>
                      <a:pt x="33809" y="309"/>
                      <a:pt x="32582" y="0"/>
                      <a:pt x="31284"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42"/>
              <p:cNvSpPr/>
              <p:nvPr/>
            </p:nvSpPr>
            <p:spPr>
              <a:xfrm rot="1402590">
                <a:off x="209731" y="2164347"/>
                <a:ext cx="146736" cy="73110"/>
              </a:xfrm>
              <a:custGeom>
                <a:avLst/>
                <a:gdLst/>
                <a:ahLst/>
                <a:cxnLst/>
                <a:rect l="l" t="t" r="r" b="b"/>
                <a:pathLst>
                  <a:path w="51409" h="25614" extrusionOk="0">
                    <a:moveTo>
                      <a:pt x="37328" y="11826"/>
                    </a:moveTo>
                    <a:cubicBezTo>
                      <a:pt x="37369" y="11841"/>
                      <a:pt x="37411" y="11856"/>
                      <a:pt x="37456" y="11870"/>
                    </a:cubicBezTo>
                    <a:cubicBezTo>
                      <a:pt x="37413" y="11856"/>
                      <a:pt x="37371" y="11841"/>
                      <a:pt x="37328" y="11826"/>
                    </a:cubicBezTo>
                    <a:close/>
                    <a:moveTo>
                      <a:pt x="28407" y="1"/>
                    </a:moveTo>
                    <a:cubicBezTo>
                      <a:pt x="26126" y="1"/>
                      <a:pt x="23834" y="210"/>
                      <a:pt x="21581" y="445"/>
                    </a:cubicBezTo>
                    <a:cubicBezTo>
                      <a:pt x="19529" y="683"/>
                      <a:pt x="17478" y="964"/>
                      <a:pt x="15513" y="1655"/>
                    </a:cubicBezTo>
                    <a:cubicBezTo>
                      <a:pt x="12791" y="2627"/>
                      <a:pt x="10459" y="4268"/>
                      <a:pt x="8363" y="6233"/>
                    </a:cubicBezTo>
                    <a:cubicBezTo>
                      <a:pt x="5685" y="8760"/>
                      <a:pt x="3871" y="12064"/>
                      <a:pt x="2230" y="15326"/>
                    </a:cubicBezTo>
                    <a:cubicBezTo>
                      <a:pt x="2272" y="15218"/>
                      <a:pt x="2337" y="15110"/>
                      <a:pt x="2381" y="15002"/>
                    </a:cubicBezTo>
                    <a:lnTo>
                      <a:pt x="2381" y="15002"/>
                    </a:lnTo>
                    <a:cubicBezTo>
                      <a:pt x="2200" y="15377"/>
                      <a:pt x="1975" y="15763"/>
                      <a:pt x="1814" y="16168"/>
                    </a:cubicBezTo>
                    <a:cubicBezTo>
                      <a:pt x="1557" y="16645"/>
                      <a:pt x="1353" y="17173"/>
                      <a:pt x="1150" y="17680"/>
                    </a:cubicBezTo>
                    <a:cubicBezTo>
                      <a:pt x="749" y="18669"/>
                      <a:pt x="359" y="19911"/>
                      <a:pt x="468" y="21051"/>
                    </a:cubicBezTo>
                    <a:cubicBezTo>
                      <a:pt x="208" y="21761"/>
                      <a:pt x="0" y="22475"/>
                      <a:pt x="70" y="23253"/>
                    </a:cubicBezTo>
                    <a:cubicBezTo>
                      <a:pt x="181" y="24721"/>
                      <a:pt x="1540" y="25614"/>
                      <a:pt x="2881" y="25614"/>
                    </a:cubicBezTo>
                    <a:cubicBezTo>
                      <a:pt x="3098" y="25614"/>
                      <a:pt x="3313" y="25590"/>
                      <a:pt x="3525" y="25543"/>
                    </a:cubicBezTo>
                    <a:cubicBezTo>
                      <a:pt x="4368" y="25348"/>
                      <a:pt x="5037" y="24679"/>
                      <a:pt x="5382" y="23900"/>
                    </a:cubicBezTo>
                    <a:cubicBezTo>
                      <a:pt x="5484" y="23658"/>
                      <a:pt x="5586" y="23413"/>
                      <a:pt x="5706" y="23151"/>
                    </a:cubicBezTo>
                    <a:cubicBezTo>
                      <a:pt x="6135" y="22390"/>
                      <a:pt x="6650" y="21675"/>
                      <a:pt x="7131" y="20943"/>
                    </a:cubicBezTo>
                    <a:lnTo>
                      <a:pt x="7131" y="20943"/>
                    </a:lnTo>
                    <a:cubicBezTo>
                      <a:pt x="7067" y="21050"/>
                      <a:pt x="7003" y="21137"/>
                      <a:pt x="6937" y="21245"/>
                    </a:cubicBezTo>
                    <a:cubicBezTo>
                      <a:pt x="7564" y="20295"/>
                      <a:pt x="8299" y="19430"/>
                      <a:pt x="9033" y="18567"/>
                    </a:cubicBezTo>
                    <a:lnTo>
                      <a:pt x="9033" y="18567"/>
                    </a:lnTo>
                    <a:cubicBezTo>
                      <a:pt x="8968" y="18653"/>
                      <a:pt x="8882" y="18761"/>
                      <a:pt x="8816" y="18847"/>
                    </a:cubicBezTo>
                    <a:cubicBezTo>
                      <a:pt x="9538" y="18009"/>
                      <a:pt x="10306" y="17213"/>
                      <a:pt x="11117" y="16461"/>
                    </a:cubicBezTo>
                    <a:cubicBezTo>
                      <a:pt x="11956" y="15731"/>
                      <a:pt x="12816" y="15000"/>
                      <a:pt x="13741" y="14377"/>
                    </a:cubicBezTo>
                    <a:lnTo>
                      <a:pt x="13741" y="14377"/>
                    </a:lnTo>
                    <a:cubicBezTo>
                      <a:pt x="13633" y="14441"/>
                      <a:pt x="13547" y="14505"/>
                      <a:pt x="13439" y="14571"/>
                    </a:cubicBezTo>
                    <a:cubicBezTo>
                      <a:pt x="14203" y="14061"/>
                      <a:pt x="14970" y="13568"/>
                      <a:pt x="15769" y="13126"/>
                    </a:cubicBezTo>
                    <a:lnTo>
                      <a:pt x="15769" y="13126"/>
                    </a:lnTo>
                    <a:cubicBezTo>
                      <a:pt x="15747" y="13139"/>
                      <a:pt x="15725" y="13153"/>
                      <a:pt x="15706" y="13167"/>
                    </a:cubicBezTo>
                    <a:cubicBezTo>
                      <a:pt x="17484" y="12289"/>
                      <a:pt x="19300" y="11489"/>
                      <a:pt x="21154" y="10783"/>
                    </a:cubicBezTo>
                    <a:cubicBezTo>
                      <a:pt x="21895" y="10557"/>
                      <a:pt x="22617" y="10351"/>
                      <a:pt x="23338" y="10164"/>
                    </a:cubicBezTo>
                    <a:cubicBezTo>
                      <a:pt x="23971" y="10060"/>
                      <a:pt x="24606" y="9969"/>
                      <a:pt x="25256" y="9877"/>
                    </a:cubicBezTo>
                    <a:cubicBezTo>
                      <a:pt x="25731" y="9865"/>
                      <a:pt x="26207" y="9855"/>
                      <a:pt x="26683" y="9855"/>
                    </a:cubicBezTo>
                    <a:cubicBezTo>
                      <a:pt x="26884" y="9855"/>
                      <a:pt x="27086" y="9856"/>
                      <a:pt x="27288" y="9861"/>
                    </a:cubicBezTo>
                    <a:cubicBezTo>
                      <a:pt x="29389" y="10016"/>
                      <a:pt x="31478" y="10291"/>
                      <a:pt x="33547" y="10683"/>
                    </a:cubicBezTo>
                    <a:cubicBezTo>
                      <a:pt x="33416" y="10662"/>
                      <a:pt x="33309" y="10640"/>
                      <a:pt x="33179" y="10618"/>
                    </a:cubicBezTo>
                    <a:lnTo>
                      <a:pt x="33179" y="10618"/>
                    </a:lnTo>
                    <a:cubicBezTo>
                      <a:pt x="34582" y="10933"/>
                      <a:pt x="35945" y="11349"/>
                      <a:pt x="37328" y="11826"/>
                    </a:cubicBezTo>
                    <a:lnTo>
                      <a:pt x="37328" y="11826"/>
                    </a:lnTo>
                    <a:cubicBezTo>
                      <a:pt x="37251" y="11798"/>
                      <a:pt x="37180" y="11770"/>
                      <a:pt x="37109" y="11742"/>
                    </a:cubicBezTo>
                    <a:lnTo>
                      <a:pt x="37109" y="11742"/>
                    </a:lnTo>
                    <a:cubicBezTo>
                      <a:pt x="38523" y="12248"/>
                      <a:pt x="39897" y="12796"/>
                      <a:pt x="41268" y="13425"/>
                    </a:cubicBezTo>
                    <a:cubicBezTo>
                      <a:pt x="41194" y="13390"/>
                      <a:pt x="41122" y="13348"/>
                      <a:pt x="41063" y="13319"/>
                    </a:cubicBezTo>
                    <a:lnTo>
                      <a:pt x="41063" y="13319"/>
                    </a:lnTo>
                    <a:cubicBezTo>
                      <a:pt x="41851" y="13704"/>
                      <a:pt x="42604" y="14127"/>
                      <a:pt x="43336" y="14624"/>
                    </a:cubicBezTo>
                    <a:cubicBezTo>
                      <a:pt x="43285" y="14592"/>
                      <a:pt x="43232" y="14559"/>
                      <a:pt x="43179" y="14527"/>
                    </a:cubicBezTo>
                    <a:lnTo>
                      <a:pt x="43179" y="14527"/>
                    </a:lnTo>
                    <a:cubicBezTo>
                      <a:pt x="43525" y="14765"/>
                      <a:pt x="43848" y="15002"/>
                      <a:pt x="44151" y="15282"/>
                    </a:cubicBezTo>
                    <a:cubicBezTo>
                      <a:pt x="44131" y="15263"/>
                      <a:pt x="44110" y="15243"/>
                      <a:pt x="44090" y="15222"/>
                    </a:cubicBezTo>
                    <a:lnTo>
                      <a:pt x="44090" y="15222"/>
                    </a:lnTo>
                    <a:cubicBezTo>
                      <a:pt x="44560" y="15647"/>
                      <a:pt x="45019" y="16095"/>
                      <a:pt x="45511" y="16492"/>
                    </a:cubicBezTo>
                    <a:cubicBezTo>
                      <a:pt x="45781" y="16717"/>
                      <a:pt x="46071" y="16921"/>
                      <a:pt x="46355" y="17126"/>
                    </a:cubicBezTo>
                    <a:cubicBezTo>
                      <a:pt x="46862" y="17677"/>
                      <a:pt x="47587" y="18025"/>
                      <a:pt x="48384" y="18025"/>
                    </a:cubicBezTo>
                    <a:cubicBezTo>
                      <a:pt x="49636" y="18025"/>
                      <a:pt x="50738" y="17205"/>
                      <a:pt x="51105" y="15995"/>
                    </a:cubicBezTo>
                    <a:cubicBezTo>
                      <a:pt x="51408" y="15001"/>
                      <a:pt x="51061" y="14030"/>
                      <a:pt x="50392" y="13296"/>
                    </a:cubicBezTo>
                    <a:cubicBezTo>
                      <a:pt x="50003" y="12821"/>
                      <a:pt x="49378" y="12497"/>
                      <a:pt x="48902" y="12108"/>
                    </a:cubicBezTo>
                    <a:lnTo>
                      <a:pt x="48902" y="12108"/>
                    </a:lnTo>
                    <a:cubicBezTo>
                      <a:pt x="48921" y="12127"/>
                      <a:pt x="48940" y="12145"/>
                      <a:pt x="48959" y="12164"/>
                    </a:cubicBezTo>
                    <a:cubicBezTo>
                      <a:pt x="48573" y="11820"/>
                      <a:pt x="48186" y="11485"/>
                      <a:pt x="47801" y="11136"/>
                    </a:cubicBezTo>
                    <a:cubicBezTo>
                      <a:pt x="46980" y="10401"/>
                      <a:pt x="46072" y="9796"/>
                      <a:pt x="45144" y="9235"/>
                    </a:cubicBezTo>
                    <a:cubicBezTo>
                      <a:pt x="43697" y="8350"/>
                      <a:pt x="42079" y="7702"/>
                      <a:pt x="40500" y="7098"/>
                    </a:cubicBezTo>
                    <a:cubicBezTo>
                      <a:pt x="39089" y="6551"/>
                      <a:pt x="40684" y="4895"/>
                      <a:pt x="39239" y="4508"/>
                    </a:cubicBezTo>
                    <a:cubicBezTo>
                      <a:pt x="39581" y="3974"/>
                      <a:pt x="36730" y="4518"/>
                      <a:pt x="36635" y="3857"/>
                    </a:cubicBezTo>
                    <a:cubicBezTo>
                      <a:pt x="36462" y="2713"/>
                      <a:pt x="35749" y="2000"/>
                      <a:pt x="34777" y="1439"/>
                    </a:cubicBezTo>
                    <a:cubicBezTo>
                      <a:pt x="33395" y="661"/>
                      <a:pt x="31948" y="143"/>
                      <a:pt x="30350" y="56"/>
                    </a:cubicBezTo>
                    <a:cubicBezTo>
                      <a:pt x="29704" y="18"/>
                      <a:pt x="29056" y="1"/>
                      <a:pt x="28407" y="1"/>
                    </a:cubicBezTo>
                    <a:close/>
                  </a:path>
                </a:pathLst>
              </a:custGeom>
              <a:solidFill>
                <a:srgbClr val="BBE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42"/>
              <p:cNvSpPr/>
              <p:nvPr/>
            </p:nvSpPr>
            <p:spPr>
              <a:xfrm rot="1402590">
                <a:off x="196448" y="2151659"/>
                <a:ext cx="155476" cy="149034"/>
              </a:xfrm>
              <a:custGeom>
                <a:avLst/>
                <a:gdLst/>
                <a:ahLst/>
                <a:cxnLst/>
                <a:rect l="l" t="t" r="r" b="b"/>
                <a:pathLst>
                  <a:path w="54471" h="52214" extrusionOk="0">
                    <a:moveTo>
                      <a:pt x="46974" y="37246"/>
                    </a:moveTo>
                    <a:cubicBezTo>
                      <a:pt x="46973" y="37250"/>
                      <a:pt x="46971" y="37254"/>
                      <a:pt x="46969" y="37259"/>
                    </a:cubicBezTo>
                    <a:lnTo>
                      <a:pt x="46969" y="37259"/>
                    </a:lnTo>
                    <a:cubicBezTo>
                      <a:pt x="46971" y="37255"/>
                      <a:pt x="46973" y="37251"/>
                      <a:pt x="46974" y="37246"/>
                    </a:cubicBezTo>
                    <a:close/>
                    <a:moveTo>
                      <a:pt x="27689" y="5520"/>
                    </a:moveTo>
                    <a:cubicBezTo>
                      <a:pt x="28617" y="5542"/>
                      <a:pt x="29524" y="5606"/>
                      <a:pt x="30454" y="5714"/>
                    </a:cubicBezTo>
                    <a:cubicBezTo>
                      <a:pt x="30454" y="5704"/>
                      <a:pt x="30446" y="5694"/>
                      <a:pt x="30436" y="5692"/>
                    </a:cubicBezTo>
                    <a:lnTo>
                      <a:pt x="30436" y="5692"/>
                    </a:lnTo>
                    <a:cubicBezTo>
                      <a:pt x="30451" y="5694"/>
                      <a:pt x="30465" y="5702"/>
                      <a:pt x="30474" y="5714"/>
                    </a:cubicBezTo>
                    <a:cubicBezTo>
                      <a:pt x="30511" y="5714"/>
                      <a:pt x="30550" y="5716"/>
                      <a:pt x="30587" y="5720"/>
                    </a:cubicBezTo>
                    <a:cubicBezTo>
                      <a:pt x="30578" y="5719"/>
                      <a:pt x="30569" y="5716"/>
                      <a:pt x="30560" y="5714"/>
                    </a:cubicBezTo>
                    <a:lnTo>
                      <a:pt x="30560" y="5714"/>
                    </a:lnTo>
                    <a:cubicBezTo>
                      <a:pt x="30576" y="5716"/>
                      <a:pt x="30591" y="5719"/>
                      <a:pt x="30606" y="5721"/>
                    </a:cubicBezTo>
                    <a:cubicBezTo>
                      <a:pt x="30671" y="5728"/>
                      <a:pt x="30734" y="5735"/>
                      <a:pt x="30798" y="5735"/>
                    </a:cubicBezTo>
                    <a:cubicBezTo>
                      <a:pt x="30753" y="5735"/>
                      <a:pt x="30707" y="5735"/>
                      <a:pt x="30664" y="5732"/>
                    </a:cubicBezTo>
                    <a:lnTo>
                      <a:pt x="30664" y="5732"/>
                    </a:lnTo>
                    <a:cubicBezTo>
                      <a:pt x="31254" y="5834"/>
                      <a:pt x="31826" y="5938"/>
                      <a:pt x="32418" y="6081"/>
                    </a:cubicBezTo>
                    <a:cubicBezTo>
                      <a:pt x="33412" y="6405"/>
                      <a:pt x="34341" y="6772"/>
                      <a:pt x="35333" y="7183"/>
                    </a:cubicBezTo>
                    <a:cubicBezTo>
                      <a:pt x="35205" y="7139"/>
                      <a:pt x="35096" y="7095"/>
                      <a:pt x="34988" y="7053"/>
                    </a:cubicBezTo>
                    <a:lnTo>
                      <a:pt x="34988" y="7053"/>
                    </a:lnTo>
                    <a:cubicBezTo>
                      <a:pt x="35810" y="7420"/>
                      <a:pt x="36630" y="7852"/>
                      <a:pt x="37429" y="8305"/>
                    </a:cubicBezTo>
                    <a:cubicBezTo>
                      <a:pt x="38184" y="8780"/>
                      <a:pt x="38941" y="9277"/>
                      <a:pt x="39653" y="9818"/>
                    </a:cubicBezTo>
                    <a:cubicBezTo>
                      <a:pt x="40388" y="10401"/>
                      <a:pt x="41057" y="10984"/>
                      <a:pt x="41706" y="11609"/>
                    </a:cubicBezTo>
                    <a:cubicBezTo>
                      <a:pt x="42073" y="12020"/>
                      <a:pt x="42440" y="12452"/>
                      <a:pt x="42807" y="12884"/>
                    </a:cubicBezTo>
                    <a:cubicBezTo>
                      <a:pt x="44161" y="14754"/>
                      <a:pt x="45472" y="16688"/>
                      <a:pt x="46656" y="18666"/>
                    </a:cubicBezTo>
                    <a:cubicBezTo>
                      <a:pt x="46652" y="18654"/>
                      <a:pt x="46651" y="18641"/>
                      <a:pt x="46651" y="18630"/>
                    </a:cubicBezTo>
                    <a:lnTo>
                      <a:pt x="46651" y="18630"/>
                    </a:lnTo>
                    <a:cubicBezTo>
                      <a:pt x="46651" y="18650"/>
                      <a:pt x="46673" y="18672"/>
                      <a:pt x="46673" y="18694"/>
                    </a:cubicBezTo>
                    <a:cubicBezTo>
                      <a:pt x="46680" y="18709"/>
                      <a:pt x="46687" y="18723"/>
                      <a:pt x="46695" y="18738"/>
                    </a:cubicBezTo>
                    <a:lnTo>
                      <a:pt x="46695" y="18738"/>
                    </a:lnTo>
                    <a:cubicBezTo>
                      <a:pt x="46695" y="18737"/>
                      <a:pt x="46695" y="18737"/>
                      <a:pt x="46695" y="18736"/>
                    </a:cubicBezTo>
                    <a:lnTo>
                      <a:pt x="46695" y="18736"/>
                    </a:lnTo>
                    <a:cubicBezTo>
                      <a:pt x="46695" y="18737"/>
                      <a:pt x="46695" y="18738"/>
                      <a:pt x="46696" y="18739"/>
                    </a:cubicBezTo>
                    <a:lnTo>
                      <a:pt x="46696" y="18739"/>
                    </a:lnTo>
                    <a:cubicBezTo>
                      <a:pt x="46695" y="18739"/>
                      <a:pt x="46695" y="18738"/>
                      <a:pt x="46695" y="18738"/>
                    </a:cubicBezTo>
                    <a:lnTo>
                      <a:pt x="46695" y="18738"/>
                    </a:lnTo>
                    <a:cubicBezTo>
                      <a:pt x="46700" y="18750"/>
                      <a:pt x="46705" y="18761"/>
                      <a:pt x="46711" y="18773"/>
                    </a:cubicBezTo>
                    <a:lnTo>
                      <a:pt x="46711" y="18773"/>
                    </a:lnTo>
                    <a:cubicBezTo>
                      <a:pt x="46706" y="18761"/>
                      <a:pt x="46701" y="18750"/>
                      <a:pt x="46696" y="18739"/>
                    </a:cubicBezTo>
                    <a:lnTo>
                      <a:pt x="46696" y="18739"/>
                    </a:lnTo>
                    <a:cubicBezTo>
                      <a:pt x="46708" y="18762"/>
                      <a:pt x="46720" y="18786"/>
                      <a:pt x="46733" y="18808"/>
                    </a:cubicBezTo>
                    <a:cubicBezTo>
                      <a:pt x="46725" y="18797"/>
                      <a:pt x="46718" y="18785"/>
                      <a:pt x="46711" y="18773"/>
                    </a:cubicBezTo>
                    <a:lnTo>
                      <a:pt x="46711" y="18773"/>
                    </a:lnTo>
                    <a:cubicBezTo>
                      <a:pt x="46965" y="19323"/>
                      <a:pt x="47219" y="19873"/>
                      <a:pt x="47471" y="20443"/>
                    </a:cubicBezTo>
                    <a:cubicBezTo>
                      <a:pt x="47407" y="20335"/>
                      <a:pt x="47364" y="20227"/>
                      <a:pt x="47320" y="20119"/>
                    </a:cubicBezTo>
                    <a:lnTo>
                      <a:pt x="47320" y="20119"/>
                    </a:lnTo>
                    <a:cubicBezTo>
                      <a:pt x="47687" y="21178"/>
                      <a:pt x="48054" y="22236"/>
                      <a:pt x="48379" y="23316"/>
                    </a:cubicBezTo>
                    <a:cubicBezTo>
                      <a:pt x="48375" y="23312"/>
                      <a:pt x="48374" y="23309"/>
                      <a:pt x="48372" y="23306"/>
                    </a:cubicBezTo>
                    <a:lnTo>
                      <a:pt x="48372" y="23306"/>
                    </a:lnTo>
                    <a:cubicBezTo>
                      <a:pt x="48559" y="24043"/>
                      <a:pt x="48727" y="24781"/>
                      <a:pt x="48833" y="25519"/>
                    </a:cubicBezTo>
                    <a:cubicBezTo>
                      <a:pt x="48875" y="26318"/>
                      <a:pt x="48919" y="27095"/>
                      <a:pt x="48919" y="27895"/>
                    </a:cubicBezTo>
                    <a:cubicBezTo>
                      <a:pt x="48875" y="29255"/>
                      <a:pt x="48789" y="30552"/>
                      <a:pt x="48617" y="31890"/>
                    </a:cubicBezTo>
                    <a:cubicBezTo>
                      <a:pt x="48623" y="31884"/>
                      <a:pt x="48628" y="31877"/>
                      <a:pt x="48635" y="31871"/>
                    </a:cubicBezTo>
                    <a:lnTo>
                      <a:pt x="48635" y="31871"/>
                    </a:lnTo>
                    <a:cubicBezTo>
                      <a:pt x="48527" y="32532"/>
                      <a:pt x="48399" y="33194"/>
                      <a:pt x="48250" y="33856"/>
                    </a:cubicBezTo>
                    <a:cubicBezTo>
                      <a:pt x="47904" y="34957"/>
                      <a:pt x="47493" y="36037"/>
                      <a:pt x="47040" y="37117"/>
                    </a:cubicBezTo>
                    <a:cubicBezTo>
                      <a:pt x="47062" y="37096"/>
                      <a:pt x="47062" y="37074"/>
                      <a:pt x="47082" y="37053"/>
                    </a:cubicBezTo>
                    <a:lnTo>
                      <a:pt x="47082" y="37053"/>
                    </a:lnTo>
                    <a:cubicBezTo>
                      <a:pt x="47062" y="37096"/>
                      <a:pt x="47040" y="37139"/>
                      <a:pt x="47018" y="37160"/>
                    </a:cubicBezTo>
                    <a:cubicBezTo>
                      <a:pt x="46996" y="37246"/>
                      <a:pt x="46954" y="37334"/>
                      <a:pt x="46932" y="37398"/>
                    </a:cubicBezTo>
                    <a:cubicBezTo>
                      <a:pt x="46932" y="37359"/>
                      <a:pt x="46950" y="37302"/>
                      <a:pt x="46969" y="37259"/>
                    </a:cubicBezTo>
                    <a:lnTo>
                      <a:pt x="46969" y="37259"/>
                    </a:lnTo>
                    <a:cubicBezTo>
                      <a:pt x="46653" y="37956"/>
                      <a:pt x="46302" y="38637"/>
                      <a:pt x="45918" y="39299"/>
                    </a:cubicBezTo>
                    <a:cubicBezTo>
                      <a:pt x="45722" y="39600"/>
                      <a:pt x="45507" y="39882"/>
                      <a:pt x="45313" y="40163"/>
                    </a:cubicBezTo>
                    <a:cubicBezTo>
                      <a:pt x="44868" y="40692"/>
                      <a:pt x="44423" y="41199"/>
                      <a:pt x="43937" y="41708"/>
                    </a:cubicBezTo>
                    <a:cubicBezTo>
                      <a:pt x="43389" y="42234"/>
                      <a:pt x="42838" y="42722"/>
                      <a:pt x="42245" y="43229"/>
                    </a:cubicBezTo>
                    <a:cubicBezTo>
                      <a:pt x="41899" y="43466"/>
                      <a:pt x="41554" y="43683"/>
                      <a:pt x="41207" y="43898"/>
                    </a:cubicBezTo>
                    <a:cubicBezTo>
                      <a:pt x="40322" y="44374"/>
                      <a:pt x="39372" y="44827"/>
                      <a:pt x="38444" y="45238"/>
                    </a:cubicBezTo>
                    <a:cubicBezTo>
                      <a:pt x="37472" y="45604"/>
                      <a:pt x="36478" y="45929"/>
                      <a:pt x="35463" y="46187"/>
                    </a:cubicBezTo>
                    <a:cubicBezTo>
                      <a:pt x="34772" y="46360"/>
                      <a:pt x="34103" y="46490"/>
                      <a:pt x="33389" y="46598"/>
                    </a:cubicBezTo>
                    <a:cubicBezTo>
                      <a:pt x="32742" y="46641"/>
                      <a:pt x="32115" y="46663"/>
                      <a:pt x="31467" y="46684"/>
                    </a:cubicBezTo>
                    <a:cubicBezTo>
                      <a:pt x="30337" y="46684"/>
                      <a:pt x="29245" y="46605"/>
                      <a:pt x="28154" y="46467"/>
                    </a:cubicBezTo>
                    <a:lnTo>
                      <a:pt x="28154" y="46467"/>
                    </a:lnTo>
                    <a:cubicBezTo>
                      <a:pt x="28164" y="46468"/>
                      <a:pt x="28174" y="46468"/>
                      <a:pt x="28184" y="46468"/>
                    </a:cubicBezTo>
                    <a:cubicBezTo>
                      <a:pt x="25571" y="46037"/>
                      <a:pt x="22914" y="45604"/>
                      <a:pt x="20323" y="45000"/>
                    </a:cubicBezTo>
                    <a:cubicBezTo>
                      <a:pt x="19222" y="44675"/>
                      <a:pt x="18120" y="44266"/>
                      <a:pt x="17062" y="43812"/>
                    </a:cubicBezTo>
                    <a:lnTo>
                      <a:pt x="17062" y="43812"/>
                    </a:lnTo>
                    <a:cubicBezTo>
                      <a:pt x="17170" y="43856"/>
                      <a:pt x="17278" y="43898"/>
                      <a:pt x="17386" y="43942"/>
                    </a:cubicBezTo>
                    <a:cubicBezTo>
                      <a:pt x="16436" y="43531"/>
                      <a:pt x="15507" y="43078"/>
                      <a:pt x="14599" y="42537"/>
                    </a:cubicBezTo>
                    <a:lnTo>
                      <a:pt x="14599" y="42537"/>
                    </a:lnTo>
                    <a:cubicBezTo>
                      <a:pt x="14708" y="42603"/>
                      <a:pt x="14816" y="42668"/>
                      <a:pt x="14902" y="42732"/>
                    </a:cubicBezTo>
                    <a:cubicBezTo>
                      <a:pt x="13888" y="42106"/>
                      <a:pt x="12894" y="41479"/>
                      <a:pt x="11944" y="40746"/>
                    </a:cubicBezTo>
                    <a:cubicBezTo>
                      <a:pt x="11079" y="40076"/>
                      <a:pt x="10237" y="39406"/>
                      <a:pt x="9373" y="38736"/>
                    </a:cubicBezTo>
                    <a:lnTo>
                      <a:pt x="9373" y="38736"/>
                    </a:lnTo>
                    <a:cubicBezTo>
                      <a:pt x="9374" y="38740"/>
                      <a:pt x="9374" y="38743"/>
                      <a:pt x="9375" y="38746"/>
                    </a:cubicBezTo>
                    <a:cubicBezTo>
                      <a:pt x="9179" y="38587"/>
                      <a:pt x="8990" y="38419"/>
                      <a:pt x="8811" y="38239"/>
                    </a:cubicBezTo>
                    <a:cubicBezTo>
                      <a:pt x="8704" y="38131"/>
                      <a:pt x="8596" y="38002"/>
                      <a:pt x="8488" y="37872"/>
                    </a:cubicBezTo>
                    <a:cubicBezTo>
                      <a:pt x="8358" y="37700"/>
                      <a:pt x="8250" y="37526"/>
                      <a:pt x="8121" y="37333"/>
                    </a:cubicBezTo>
                    <a:cubicBezTo>
                      <a:pt x="7960" y="37017"/>
                      <a:pt x="7815" y="36692"/>
                      <a:pt x="7688" y="36360"/>
                    </a:cubicBezTo>
                    <a:lnTo>
                      <a:pt x="7688" y="36360"/>
                    </a:lnTo>
                    <a:cubicBezTo>
                      <a:pt x="7698" y="36389"/>
                      <a:pt x="7707" y="36416"/>
                      <a:pt x="7716" y="36443"/>
                    </a:cubicBezTo>
                    <a:cubicBezTo>
                      <a:pt x="7195" y="35151"/>
                      <a:pt x="6658" y="33859"/>
                      <a:pt x="6259" y="32526"/>
                    </a:cubicBezTo>
                    <a:cubicBezTo>
                      <a:pt x="6253" y="32508"/>
                      <a:pt x="6248" y="32489"/>
                      <a:pt x="6242" y="32473"/>
                    </a:cubicBezTo>
                    <a:cubicBezTo>
                      <a:pt x="6242" y="32437"/>
                      <a:pt x="6228" y="32401"/>
                      <a:pt x="6223" y="32364"/>
                    </a:cubicBezTo>
                    <a:cubicBezTo>
                      <a:pt x="6083" y="31766"/>
                      <a:pt x="5979" y="31147"/>
                      <a:pt x="5896" y="30507"/>
                    </a:cubicBezTo>
                    <a:lnTo>
                      <a:pt x="5896" y="30507"/>
                    </a:lnTo>
                    <a:cubicBezTo>
                      <a:pt x="5917" y="30637"/>
                      <a:pt x="5939" y="30746"/>
                      <a:pt x="5961" y="30874"/>
                    </a:cubicBezTo>
                    <a:cubicBezTo>
                      <a:pt x="5745" y="29211"/>
                      <a:pt x="5529" y="27527"/>
                      <a:pt x="5529" y="25843"/>
                    </a:cubicBezTo>
                    <a:cubicBezTo>
                      <a:pt x="5529" y="25390"/>
                      <a:pt x="5572" y="24915"/>
                      <a:pt x="5615" y="24460"/>
                    </a:cubicBezTo>
                    <a:cubicBezTo>
                      <a:pt x="5679" y="24028"/>
                      <a:pt x="5745" y="23597"/>
                      <a:pt x="5789" y="23144"/>
                    </a:cubicBezTo>
                    <a:cubicBezTo>
                      <a:pt x="5789" y="23035"/>
                      <a:pt x="5789" y="22905"/>
                      <a:pt x="5767" y="22797"/>
                    </a:cubicBezTo>
                    <a:cubicBezTo>
                      <a:pt x="5982" y="21350"/>
                      <a:pt x="6176" y="19882"/>
                      <a:pt x="6501" y="18456"/>
                    </a:cubicBezTo>
                    <a:cubicBezTo>
                      <a:pt x="6652" y="17915"/>
                      <a:pt x="6833" y="17380"/>
                      <a:pt x="7041" y="16858"/>
                    </a:cubicBezTo>
                    <a:cubicBezTo>
                      <a:pt x="7278" y="16404"/>
                      <a:pt x="7494" y="15951"/>
                      <a:pt x="7775" y="15520"/>
                    </a:cubicBezTo>
                    <a:cubicBezTo>
                      <a:pt x="8013" y="15130"/>
                      <a:pt x="8272" y="14763"/>
                      <a:pt x="8532" y="14418"/>
                    </a:cubicBezTo>
                    <a:cubicBezTo>
                      <a:pt x="9287" y="13489"/>
                      <a:pt x="10043" y="12625"/>
                      <a:pt x="10885" y="11804"/>
                    </a:cubicBezTo>
                    <a:cubicBezTo>
                      <a:pt x="11468" y="11286"/>
                      <a:pt x="12073" y="10768"/>
                      <a:pt x="12700" y="10292"/>
                    </a:cubicBezTo>
                    <a:lnTo>
                      <a:pt x="12700" y="10292"/>
                    </a:lnTo>
                    <a:cubicBezTo>
                      <a:pt x="12634" y="10335"/>
                      <a:pt x="12569" y="10379"/>
                      <a:pt x="12505" y="10423"/>
                    </a:cubicBezTo>
                    <a:cubicBezTo>
                      <a:pt x="13582" y="9662"/>
                      <a:pt x="14658" y="8904"/>
                      <a:pt x="15796" y="8245"/>
                    </a:cubicBezTo>
                    <a:lnTo>
                      <a:pt x="15796" y="8245"/>
                    </a:lnTo>
                    <a:cubicBezTo>
                      <a:pt x="15751" y="8268"/>
                      <a:pt x="15706" y="8288"/>
                      <a:pt x="15659" y="8305"/>
                    </a:cubicBezTo>
                    <a:cubicBezTo>
                      <a:pt x="15731" y="8269"/>
                      <a:pt x="15803" y="8233"/>
                      <a:pt x="15874" y="8197"/>
                    </a:cubicBezTo>
                    <a:lnTo>
                      <a:pt x="15918" y="8175"/>
                    </a:lnTo>
                    <a:cubicBezTo>
                      <a:pt x="15939" y="8154"/>
                      <a:pt x="15960" y="8154"/>
                      <a:pt x="15982" y="8133"/>
                    </a:cubicBezTo>
                    <a:lnTo>
                      <a:pt x="15982" y="8133"/>
                    </a:lnTo>
                    <a:cubicBezTo>
                      <a:pt x="15962" y="8154"/>
                      <a:pt x="15940" y="8154"/>
                      <a:pt x="15918" y="8175"/>
                    </a:cubicBezTo>
                    <a:cubicBezTo>
                      <a:pt x="16307" y="7960"/>
                      <a:pt x="16739" y="7788"/>
                      <a:pt x="17128" y="7592"/>
                    </a:cubicBezTo>
                    <a:cubicBezTo>
                      <a:pt x="17831" y="7337"/>
                      <a:pt x="18515" y="7122"/>
                      <a:pt x="19240" y="6909"/>
                    </a:cubicBezTo>
                    <a:lnTo>
                      <a:pt x="19240" y="6909"/>
                    </a:lnTo>
                    <a:lnTo>
                      <a:pt x="19221" y="6918"/>
                    </a:lnTo>
                    <a:cubicBezTo>
                      <a:pt x="21029" y="6444"/>
                      <a:pt x="22858" y="5972"/>
                      <a:pt x="24708" y="5714"/>
                    </a:cubicBezTo>
                    <a:cubicBezTo>
                      <a:pt x="25680" y="5606"/>
                      <a:pt x="26673" y="5540"/>
                      <a:pt x="27689" y="5520"/>
                    </a:cubicBezTo>
                    <a:close/>
                    <a:moveTo>
                      <a:pt x="27721" y="0"/>
                    </a:moveTo>
                    <a:cubicBezTo>
                      <a:pt x="26096" y="0"/>
                      <a:pt x="24480" y="146"/>
                      <a:pt x="22872" y="378"/>
                    </a:cubicBezTo>
                    <a:cubicBezTo>
                      <a:pt x="21663" y="551"/>
                      <a:pt x="20476" y="897"/>
                      <a:pt x="19288" y="1177"/>
                    </a:cubicBezTo>
                    <a:cubicBezTo>
                      <a:pt x="17883" y="1544"/>
                      <a:pt x="16501" y="1911"/>
                      <a:pt x="15140" y="2430"/>
                    </a:cubicBezTo>
                    <a:cubicBezTo>
                      <a:pt x="13650" y="3013"/>
                      <a:pt x="12267" y="3877"/>
                      <a:pt x="10951" y="4784"/>
                    </a:cubicBezTo>
                    <a:cubicBezTo>
                      <a:pt x="9915" y="5476"/>
                      <a:pt x="8855" y="6209"/>
                      <a:pt x="7927" y="7030"/>
                    </a:cubicBezTo>
                    <a:cubicBezTo>
                      <a:pt x="5831" y="8909"/>
                      <a:pt x="4018" y="10983"/>
                      <a:pt x="2592" y="13424"/>
                    </a:cubicBezTo>
                    <a:cubicBezTo>
                      <a:pt x="1037" y="16058"/>
                      <a:pt x="734" y="19146"/>
                      <a:pt x="303" y="22106"/>
                    </a:cubicBezTo>
                    <a:cubicBezTo>
                      <a:pt x="259" y="22300"/>
                      <a:pt x="259" y="22495"/>
                      <a:pt x="259" y="22667"/>
                    </a:cubicBezTo>
                    <a:lnTo>
                      <a:pt x="259" y="22776"/>
                    </a:lnTo>
                    <a:cubicBezTo>
                      <a:pt x="238" y="22948"/>
                      <a:pt x="238" y="23100"/>
                      <a:pt x="217" y="23272"/>
                    </a:cubicBezTo>
                    <a:cubicBezTo>
                      <a:pt x="238" y="23208"/>
                      <a:pt x="238" y="23144"/>
                      <a:pt x="259" y="23078"/>
                    </a:cubicBezTo>
                    <a:lnTo>
                      <a:pt x="259" y="23078"/>
                    </a:lnTo>
                    <a:cubicBezTo>
                      <a:pt x="238" y="23144"/>
                      <a:pt x="238" y="23230"/>
                      <a:pt x="217" y="23294"/>
                    </a:cubicBezTo>
                    <a:lnTo>
                      <a:pt x="217" y="23316"/>
                    </a:lnTo>
                    <a:cubicBezTo>
                      <a:pt x="1" y="24915"/>
                      <a:pt x="1" y="26468"/>
                      <a:pt x="129" y="28067"/>
                    </a:cubicBezTo>
                    <a:cubicBezTo>
                      <a:pt x="346" y="30724"/>
                      <a:pt x="584" y="33380"/>
                      <a:pt x="1578" y="35885"/>
                    </a:cubicBezTo>
                    <a:cubicBezTo>
                      <a:pt x="2290" y="37656"/>
                      <a:pt x="2850" y="39492"/>
                      <a:pt x="3996" y="41068"/>
                    </a:cubicBezTo>
                    <a:cubicBezTo>
                      <a:pt x="5206" y="42732"/>
                      <a:pt x="6998" y="43898"/>
                      <a:pt x="8618" y="45151"/>
                    </a:cubicBezTo>
                    <a:cubicBezTo>
                      <a:pt x="10540" y="46641"/>
                      <a:pt x="12656" y="47894"/>
                      <a:pt x="14880" y="48888"/>
                    </a:cubicBezTo>
                    <a:cubicBezTo>
                      <a:pt x="16177" y="49449"/>
                      <a:pt x="17516" y="49988"/>
                      <a:pt x="18899" y="50313"/>
                    </a:cubicBezTo>
                    <a:cubicBezTo>
                      <a:pt x="20129" y="50615"/>
                      <a:pt x="21382" y="50852"/>
                      <a:pt x="22634" y="51090"/>
                    </a:cubicBezTo>
                    <a:cubicBezTo>
                      <a:pt x="25291" y="51588"/>
                      <a:pt x="27969" y="52193"/>
                      <a:pt x="30690" y="52214"/>
                    </a:cubicBezTo>
                    <a:cubicBezTo>
                      <a:pt x="30704" y="52214"/>
                      <a:pt x="30717" y="52214"/>
                      <a:pt x="30731" y="52214"/>
                    </a:cubicBezTo>
                    <a:cubicBezTo>
                      <a:pt x="32143" y="52214"/>
                      <a:pt x="33512" y="52147"/>
                      <a:pt x="34924" y="51953"/>
                    </a:cubicBezTo>
                    <a:cubicBezTo>
                      <a:pt x="36177" y="51781"/>
                      <a:pt x="37407" y="51392"/>
                      <a:pt x="38617" y="51024"/>
                    </a:cubicBezTo>
                    <a:cubicBezTo>
                      <a:pt x="39719" y="50701"/>
                      <a:pt x="40777" y="50269"/>
                      <a:pt x="41813" y="49794"/>
                    </a:cubicBezTo>
                    <a:cubicBezTo>
                      <a:pt x="42893" y="49275"/>
                      <a:pt x="43995" y="48758"/>
                      <a:pt x="44966" y="48066"/>
                    </a:cubicBezTo>
                    <a:cubicBezTo>
                      <a:pt x="46932" y="46640"/>
                      <a:pt x="48703" y="44935"/>
                      <a:pt x="50128" y="42947"/>
                    </a:cubicBezTo>
                    <a:cubicBezTo>
                      <a:pt x="50756" y="42076"/>
                      <a:pt x="51292" y="41143"/>
                      <a:pt x="51727" y="40162"/>
                    </a:cubicBezTo>
                    <a:cubicBezTo>
                      <a:pt x="52310" y="38886"/>
                      <a:pt x="52915" y="37591"/>
                      <a:pt x="53303" y="36273"/>
                    </a:cubicBezTo>
                    <a:cubicBezTo>
                      <a:pt x="54059" y="33703"/>
                      <a:pt x="54405" y="31068"/>
                      <a:pt x="54448" y="28391"/>
                    </a:cubicBezTo>
                    <a:cubicBezTo>
                      <a:pt x="54470" y="27180"/>
                      <a:pt x="54470" y="25950"/>
                      <a:pt x="54297" y="24740"/>
                    </a:cubicBezTo>
                    <a:cubicBezTo>
                      <a:pt x="54125" y="23466"/>
                      <a:pt x="53822" y="22236"/>
                      <a:pt x="53454" y="21004"/>
                    </a:cubicBezTo>
                    <a:cubicBezTo>
                      <a:pt x="53087" y="19751"/>
                      <a:pt x="52634" y="18521"/>
                      <a:pt x="52137" y="17333"/>
                    </a:cubicBezTo>
                    <a:cubicBezTo>
                      <a:pt x="51618" y="16037"/>
                      <a:pt x="50841" y="14871"/>
                      <a:pt x="50064" y="13726"/>
                    </a:cubicBezTo>
                    <a:cubicBezTo>
                      <a:pt x="48681" y="11652"/>
                      <a:pt x="47385" y="9427"/>
                      <a:pt x="45593" y="7678"/>
                    </a:cubicBezTo>
                    <a:cubicBezTo>
                      <a:pt x="43670" y="5778"/>
                      <a:pt x="41512" y="4137"/>
                      <a:pt x="39114" y="2905"/>
                    </a:cubicBezTo>
                    <a:cubicBezTo>
                      <a:pt x="37861" y="2257"/>
                      <a:pt x="36565" y="1717"/>
                      <a:pt x="35269" y="1198"/>
                    </a:cubicBezTo>
                    <a:cubicBezTo>
                      <a:pt x="33778" y="594"/>
                      <a:pt x="32181" y="336"/>
                      <a:pt x="30582" y="162"/>
                    </a:cubicBezTo>
                    <a:cubicBezTo>
                      <a:pt x="29625" y="50"/>
                      <a:pt x="28672" y="0"/>
                      <a:pt x="27721" y="0"/>
                    </a:cubicBezTo>
                    <a:close/>
                  </a:path>
                </a:pathLst>
              </a:custGeom>
              <a:solidFill>
                <a:srgbClr val="335A6D"/>
              </a:solidFill>
              <a:ln w="4025" cap="flat" cmpd="sng">
                <a:solidFill>
                  <a:srgbClr val="335A6D"/>
                </a:solidFill>
                <a:prstDash val="solid"/>
                <a:miter lim="12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9" name="Google Shape;3809;p42"/>
            <p:cNvGrpSpPr/>
            <p:nvPr/>
          </p:nvGrpSpPr>
          <p:grpSpPr>
            <a:xfrm rot="-4926828">
              <a:off x="780654" y="2569811"/>
              <a:ext cx="117855" cy="118508"/>
              <a:chOff x="36624" y="2327657"/>
              <a:chExt cx="117860" cy="118513"/>
            </a:xfrm>
          </p:grpSpPr>
          <p:sp>
            <p:nvSpPr>
              <p:cNvPr id="3810" name="Google Shape;3810;p42"/>
              <p:cNvSpPr/>
              <p:nvPr/>
            </p:nvSpPr>
            <p:spPr>
              <a:xfrm rot="1402590">
                <a:off x="60815" y="2352103"/>
                <a:ext cx="66065" cy="66325"/>
              </a:xfrm>
              <a:custGeom>
                <a:avLst/>
                <a:gdLst/>
                <a:ahLst/>
                <a:cxnLst/>
                <a:rect l="l" t="t" r="r" b="b"/>
                <a:pathLst>
                  <a:path w="23146" h="23237" extrusionOk="0">
                    <a:moveTo>
                      <a:pt x="10446" y="1"/>
                    </a:moveTo>
                    <a:cubicBezTo>
                      <a:pt x="10184" y="1"/>
                      <a:pt x="9922" y="13"/>
                      <a:pt x="9659" y="38"/>
                    </a:cubicBezTo>
                    <a:cubicBezTo>
                      <a:pt x="8348" y="169"/>
                      <a:pt x="7035" y="406"/>
                      <a:pt x="5851" y="1010"/>
                    </a:cubicBezTo>
                    <a:cubicBezTo>
                      <a:pt x="4561" y="1680"/>
                      <a:pt x="3250" y="2565"/>
                      <a:pt x="2366" y="3775"/>
                    </a:cubicBezTo>
                    <a:cubicBezTo>
                      <a:pt x="1657" y="4769"/>
                      <a:pt x="969" y="5805"/>
                      <a:pt x="625" y="6993"/>
                    </a:cubicBezTo>
                    <a:cubicBezTo>
                      <a:pt x="410" y="7727"/>
                      <a:pt x="281" y="8354"/>
                      <a:pt x="131" y="9109"/>
                    </a:cubicBezTo>
                    <a:cubicBezTo>
                      <a:pt x="1" y="9887"/>
                      <a:pt x="23" y="10773"/>
                      <a:pt x="44" y="11528"/>
                    </a:cubicBezTo>
                    <a:cubicBezTo>
                      <a:pt x="87" y="14467"/>
                      <a:pt x="1270" y="17294"/>
                      <a:pt x="2970" y="19650"/>
                    </a:cubicBezTo>
                    <a:cubicBezTo>
                      <a:pt x="3614" y="20514"/>
                      <a:pt x="4605" y="21377"/>
                      <a:pt x="5529" y="21897"/>
                    </a:cubicBezTo>
                    <a:cubicBezTo>
                      <a:pt x="6497" y="22436"/>
                      <a:pt x="7508" y="22955"/>
                      <a:pt x="8627" y="23105"/>
                    </a:cubicBezTo>
                    <a:cubicBezTo>
                      <a:pt x="9220" y="23191"/>
                      <a:pt x="9818" y="23235"/>
                      <a:pt x="10418" y="23236"/>
                    </a:cubicBezTo>
                    <a:cubicBezTo>
                      <a:pt x="11145" y="23235"/>
                      <a:pt x="11869" y="23169"/>
                      <a:pt x="12584" y="23040"/>
                    </a:cubicBezTo>
                    <a:cubicBezTo>
                      <a:pt x="14091" y="22780"/>
                      <a:pt x="15532" y="22046"/>
                      <a:pt x="16800" y="21225"/>
                    </a:cubicBezTo>
                    <a:cubicBezTo>
                      <a:pt x="16948" y="21130"/>
                      <a:pt x="17094" y="21029"/>
                      <a:pt x="17240" y="20923"/>
                    </a:cubicBezTo>
                    <a:cubicBezTo>
                      <a:pt x="17272" y="20909"/>
                      <a:pt x="17305" y="20894"/>
                      <a:pt x="17338" y="20880"/>
                    </a:cubicBezTo>
                    <a:cubicBezTo>
                      <a:pt x="18328" y="20425"/>
                      <a:pt x="19361" y="19734"/>
                      <a:pt x="20113" y="18957"/>
                    </a:cubicBezTo>
                    <a:cubicBezTo>
                      <a:pt x="20544" y="18482"/>
                      <a:pt x="20930" y="18051"/>
                      <a:pt x="21317" y="17554"/>
                    </a:cubicBezTo>
                    <a:cubicBezTo>
                      <a:pt x="21769" y="16971"/>
                      <a:pt x="22092" y="16300"/>
                      <a:pt x="22415" y="15653"/>
                    </a:cubicBezTo>
                    <a:cubicBezTo>
                      <a:pt x="22973" y="14487"/>
                      <a:pt x="23059" y="13126"/>
                      <a:pt x="23103" y="11852"/>
                    </a:cubicBezTo>
                    <a:cubicBezTo>
                      <a:pt x="23145" y="10621"/>
                      <a:pt x="22651" y="9390"/>
                      <a:pt x="22199" y="8288"/>
                    </a:cubicBezTo>
                    <a:cubicBezTo>
                      <a:pt x="21683" y="6993"/>
                      <a:pt x="20758" y="5849"/>
                      <a:pt x="19876" y="4790"/>
                    </a:cubicBezTo>
                    <a:cubicBezTo>
                      <a:pt x="18973" y="3732"/>
                      <a:pt x="17897" y="2760"/>
                      <a:pt x="16714" y="2026"/>
                    </a:cubicBezTo>
                    <a:cubicBezTo>
                      <a:pt x="14847" y="866"/>
                      <a:pt x="12670" y="1"/>
                      <a:pt x="10446" y="1"/>
                    </a:cubicBezTo>
                    <a:close/>
                  </a:path>
                </a:pathLst>
              </a:custGeom>
              <a:solidFill>
                <a:srgbClr val="BBE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42"/>
              <p:cNvSpPr/>
              <p:nvPr/>
            </p:nvSpPr>
            <p:spPr>
              <a:xfrm rot="1402590">
                <a:off x="66921" y="2387976"/>
                <a:ext cx="36997" cy="32870"/>
              </a:xfrm>
              <a:custGeom>
                <a:avLst/>
                <a:gdLst/>
                <a:ahLst/>
                <a:cxnLst/>
                <a:rect l="l" t="t" r="r" b="b"/>
                <a:pathLst>
                  <a:path w="12962" h="11516" extrusionOk="0">
                    <a:moveTo>
                      <a:pt x="6537" y="0"/>
                    </a:moveTo>
                    <a:cubicBezTo>
                      <a:pt x="3598" y="0"/>
                      <a:pt x="625" y="1883"/>
                      <a:pt x="206" y="4994"/>
                    </a:cubicBezTo>
                    <a:cubicBezTo>
                      <a:pt x="1" y="6550"/>
                      <a:pt x="558" y="7977"/>
                      <a:pt x="1525" y="9118"/>
                    </a:cubicBezTo>
                    <a:cubicBezTo>
                      <a:pt x="2302" y="10350"/>
                      <a:pt x="3589" y="11312"/>
                      <a:pt x="5067" y="11473"/>
                    </a:cubicBezTo>
                    <a:cubicBezTo>
                      <a:pt x="5366" y="11501"/>
                      <a:pt x="5668" y="11515"/>
                      <a:pt x="5970" y="11515"/>
                    </a:cubicBezTo>
                    <a:cubicBezTo>
                      <a:pt x="5972" y="11515"/>
                      <a:pt x="5974" y="11515"/>
                      <a:pt x="5976" y="11515"/>
                    </a:cubicBezTo>
                    <a:cubicBezTo>
                      <a:pt x="7759" y="11515"/>
                      <a:pt x="9561" y="11006"/>
                      <a:pt x="10939" y="9789"/>
                    </a:cubicBezTo>
                    <a:cubicBezTo>
                      <a:pt x="11692" y="9119"/>
                      <a:pt x="12186" y="8406"/>
                      <a:pt x="12618" y="7478"/>
                    </a:cubicBezTo>
                    <a:cubicBezTo>
                      <a:pt x="12962" y="6679"/>
                      <a:pt x="12896" y="5793"/>
                      <a:pt x="12854" y="4952"/>
                    </a:cubicBezTo>
                    <a:cubicBezTo>
                      <a:pt x="12810" y="4563"/>
                      <a:pt x="12638" y="4131"/>
                      <a:pt x="12488" y="3764"/>
                    </a:cubicBezTo>
                    <a:cubicBezTo>
                      <a:pt x="12336" y="3397"/>
                      <a:pt x="12122" y="3007"/>
                      <a:pt x="11886" y="2704"/>
                    </a:cubicBezTo>
                    <a:cubicBezTo>
                      <a:pt x="11155" y="1840"/>
                      <a:pt x="10379" y="1171"/>
                      <a:pt x="9369" y="652"/>
                    </a:cubicBezTo>
                    <a:cubicBezTo>
                      <a:pt x="8492" y="209"/>
                      <a:pt x="7516" y="0"/>
                      <a:pt x="6537"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42"/>
              <p:cNvSpPr/>
              <p:nvPr/>
            </p:nvSpPr>
            <p:spPr>
              <a:xfrm rot="1402590">
                <a:off x="50919" y="2341652"/>
                <a:ext cx="89271" cy="90524"/>
              </a:xfrm>
              <a:custGeom>
                <a:avLst/>
                <a:gdLst/>
                <a:ahLst/>
                <a:cxnLst/>
                <a:rect l="l" t="t" r="r" b="b"/>
                <a:pathLst>
                  <a:path w="31276" h="31715" extrusionOk="0">
                    <a:moveTo>
                      <a:pt x="17895" y="5798"/>
                    </a:moveTo>
                    <a:cubicBezTo>
                      <a:pt x="18219" y="5906"/>
                      <a:pt x="18519" y="6036"/>
                      <a:pt x="18821" y="6165"/>
                    </a:cubicBezTo>
                    <a:cubicBezTo>
                      <a:pt x="18691" y="6122"/>
                      <a:pt x="18584" y="6079"/>
                      <a:pt x="18477" y="6036"/>
                    </a:cubicBezTo>
                    <a:lnTo>
                      <a:pt x="18477" y="6036"/>
                    </a:lnTo>
                    <a:cubicBezTo>
                      <a:pt x="19014" y="6316"/>
                      <a:pt x="19531" y="6575"/>
                      <a:pt x="20046" y="6878"/>
                    </a:cubicBezTo>
                    <a:cubicBezTo>
                      <a:pt x="20606" y="7245"/>
                      <a:pt x="21166" y="7633"/>
                      <a:pt x="21725" y="8044"/>
                    </a:cubicBezTo>
                    <a:cubicBezTo>
                      <a:pt x="22177" y="8433"/>
                      <a:pt x="22585" y="8801"/>
                      <a:pt x="23015" y="9168"/>
                    </a:cubicBezTo>
                    <a:cubicBezTo>
                      <a:pt x="23209" y="9382"/>
                      <a:pt x="23402" y="9599"/>
                      <a:pt x="23596" y="9793"/>
                    </a:cubicBezTo>
                    <a:cubicBezTo>
                      <a:pt x="23720" y="9982"/>
                      <a:pt x="23856" y="10163"/>
                      <a:pt x="24004" y="10334"/>
                    </a:cubicBezTo>
                    <a:cubicBezTo>
                      <a:pt x="24242" y="10744"/>
                      <a:pt x="24456" y="11176"/>
                      <a:pt x="24672" y="11630"/>
                    </a:cubicBezTo>
                    <a:cubicBezTo>
                      <a:pt x="24844" y="12147"/>
                      <a:pt x="25016" y="12666"/>
                      <a:pt x="25188" y="13185"/>
                    </a:cubicBezTo>
                    <a:cubicBezTo>
                      <a:pt x="25424" y="14070"/>
                      <a:pt x="25618" y="14934"/>
                      <a:pt x="25726" y="15840"/>
                    </a:cubicBezTo>
                    <a:cubicBezTo>
                      <a:pt x="25704" y="15711"/>
                      <a:pt x="25682" y="15603"/>
                      <a:pt x="25662" y="15473"/>
                    </a:cubicBezTo>
                    <a:lnTo>
                      <a:pt x="25662" y="15473"/>
                    </a:lnTo>
                    <a:cubicBezTo>
                      <a:pt x="25682" y="15689"/>
                      <a:pt x="25682" y="15883"/>
                      <a:pt x="25704" y="16100"/>
                    </a:cubicBezTo>
                    <a:cubicBezTo>
                      <a:pt x="25682" y="16314"/>
                      <a:pt x="25682" y="16531"/>
                      <a:pt x="25662" y="16725"/>
                    </a:cubicBezTo>
                    <a:cubicBezTo>
                      <a:pt x="25671" y="16716"/>
                      <a:pt x="25679" y="16703"/>
                      <a:pt x="25681" y="16691"/>
                    </a:cubicBezTo>
                    <a:lnTo>
                      <a:pt x="25681" y="16691"/>
                    </a:lnTo>
                    <a:cubicBezTo>
                      <a:pt x="25617" y="17098"/>
                      <a:pt x="25531" y="17506"/>
                      <a:pt x="25424" y="17913"/>
                    </a:cubicBezTo>
                    <a:cubicBezTo>
                      <a:pt x="25438" y="17824"/>
                      <a:pt x="25456" y="17736"/>
                      <a:pt x="25480" y="17649"/>
                    </a:cubicBezTo>
                    <a:lnTo>
                      <a:pt x="25480" y="17649"/>
                    </a:lnTo>
                    <a:cubicBezTo>
                      <a:pt x="25367" y="18036"/>
                      <a:pt x="25237" y="18409"/>
                      <a:pt x="25090" y="18780"/>
                    </a:cubicBezTo>
                    <a:cubicBezTo>
                      <a:pt x="25102" y="18756"/>
                      <a:pt x="25112" y="18734"/>
                      <a:pt x="25124" y="18712"/>
                    </a:cubicBezTo>
                    <a:lnTo>
                      <a:pt x="25124" y="18712"/>
                    </a:lnTo>
                    <a:cubicBezTo>
                      <a:pt x="25110" y="18761"/>
                      <a:pt x="25089" y="18808"/>
                      <a:pt x="25063" y="18853"/>
                    </a:cubicBezTo>
                    <a:lnTo>
                      <a:pt x="25058" y="18863"/>
                    </a:lnTo>
                    <a:cubicBezTo>
                      <a:pt x="25060" y="18860"/>
                      <a:pt x="25061" y="18857"/>
                      <a:pt x="25062" y="18853"/>
                    </a:cubicBezTo>
                    <a:lnTo>
                      <a:pt x="25062" y="18853"/>
                    </a:lnTo>
                    <a:cubicBezTo>
                      <a:pt x="25056" y="18865"/>
                      <a:pt x="25047" y="18875"/>
                      <a:pt x="25037" y="18885"/>
                    </a:cubicBezTo>
                    <a:cubicBezTo>
                      <a:pt x="25026" y="18917"/>
                      <a:pt x="25016" y="18946"/>
                      <a:pt x="25004" y="18973"/>
                    </a:cubicBezTo>
                    <a:cubicBezTo>
                      <a:pt x="24695" y="19597"/>
                      <a:pt x="24401" y="20203"/>
                      <a:pt x="24048" y="20808"/>
                    </a:cubicBezTo>
                    <a:cubicBezTo>
                      <a:pt x="24070" y="20786"/>
                      <a:pt x="24070" y="20786"/>
                      <a:pt x="24091" y="20764"/>
                    </a:cubicBezTo>
                    <a:lnTo>
                      <a:pt x="24091" y="20764"/>
                    </a:lnTo>
                    <a:cubicBezTo>
                      <a:pt x="23746" y="21303"/>
                      <a:pt x="23402" y="21822"/>
                      <a:pt x="23015" y="22319"/>
                    </a:cubicBezTo>
                    <a:lnTo>
                      <a:pt x="23037" y="22319"/>
                    </a:lnTo>
                    <a:cubicBezTo>
                      <a:pt x="22740" y="22680"/>
                      <a:pt x="22444" y="23041"/>
                      <a:pt x="22128" y="23382"/>
                    </a:cubicBezTo>
                    <a:cubicBezTo>
                      <a:pt x="22133" y="23375"/>
                      <a:pt x="22134" y="23364"/>
                      <a:pt x="22133" y="23355"/>
                    </a:cubicBezTo>
                    <a:lnTo>
                      <a:pt x="22133" y="23355"/>
                    </a:lnTo>
                    <a:cubicBezTo>
                      <a:pt x="21853" y="23615"/>
                      <a:pt x="21553" y="23896"/>
                      <a:pt x="21251" y="24135"/>
                    </a:cubicBezTo>
                    <a:cubicBezTo>
                      <a:pt x="20907" y="24394"/>
                      <a:pt x="20562" y="24610"/>
                      <a:pt x="20196" y="24826"/>
                    </a:cubicBezTo>
                    <a:cubicBezTo>
                      <a:pt x="19744" y="25042"/>
                      <a:pt x="19314" y="25235"/>
                      <a:pt x="18864" y="25431"/>
                    </a:cubicBezTo>
                    <a:cubicBezTo>
                      <a:pt x="18476" y="25582"/>
                      <a:pt x="18067" y="25712"/>
                      <a:pt x="17637" y="25862"/>
                    </a:cubicBezTo>
                    <a:cubicBezTo>
                      <a:pt x="17229" y="25970"/>
                      <a:pt x="16799" y="26057"/>
                      <a:pt x="16368" y="26143"/>
                    </a:cubicBezTo>
                    <a:cubicBezTo>
                      <a:pt x="16024" y="26208"/>
                      <a:pt x="15680" y="26208"/>
                      <a:pt x="15336" y="26229"/>
                    </a:cubicBezTo>
                    <a:cubicBezTo>
                      <a:pt x="14862" y="26187"/>
                      <a:pt x="14389" y="26143"/>
                      <a:pt x="13917" y="26079"/>
                    </a:cubicBezTo>
                    <a:cubicBezTo>
                      <a:pt x="13550" y="26014"/>
                      <a:pt x="13229" y="25948"/>
                      <a:pt x="12884" y="25862"/>
                    </a:cubicBezTo>
                    <a:cubicBezTo>
                      <a:pt x="12711" y="25798"/>
                      <a:pt x="12517" y="25754"/>
                      <a:pt x="12346" y="25690"/>
                    </a:cubicBezTo>
                    <a:cubicBezTo>
                      <a:pt x="12131" y="25582"/>
                      <a:pt x="11916" y="25495"/>
                      <a:pt x="11722" y="25387"/>
                    </a:cubicBezTo>
                    <a:lnTo>
                      <a:pt x="11722" y="25387"/>
                    </a:lnTo>
                    <a:cubicBezTo>
                      <a:pt x="11808" y="25452"/>
                      <a:pt x="11916" y="25518"/>
                      <a:pt x="12023" y="25582"/>
                    </a:cubicBezTo>
                    <a:cubicBezTo>
                      <a:pt x="11500" y="25286"/>
                      <a:pt x="11004" y="24947"/>
                      <a:pt x="10540" y="24566"/>
                    </a:cubicBezTo>
                    <a:lnTo>
                      <a:pt x="10540" y="24566"/>
                    </a:lnTo>
                    <a:cubicBezTo>
                      <a:pt x="10626" y="24631"/>
                      <a:pt x="10712" y="24696"/>
                      <a:pt x="10818" y="24782"/>
                    </a:cubicBezTo>
                    <a:cubicBezTo>
                      <a:pt x="10604" y="24566"/>
                      <a:pt x="10367" y="24394"/>
                      <a:pt x="10152" y="24177"/>
                    </a:cubicBezTo>
                    <a:cubicBezTo>
                      <a:pt x="9474" y="23502"/>
                      <a:pt x="8835" y="22788"/>
                      <a:pt x="8237" y="22039"/>
                    </a:cubicBezTo>
                    <a:cubicBezTo>
                      <a:pt x="7871" y="21549"/>
                      <a:pt x="7524" y="21039"/>
                      <a:pt x="7197" y="20511"/>
                    </a:cubicBezTo>
                    <a:lnTo>
                      <a:pt x="7197" y="20511"/>
                    </a:lnTo>
                    <a:cubicBezTo>
                      <a:pt x="7243" y="20580"/>
                      <a:pt x="7289" y="20646"/>
                      <a:pt x="7334" y="20722"/>
                    </a:cubicBezTo>
                    <a:cubicBezTo>
                      <a:pt x="7140" y="20376"/>
                      <a:pt x="6968" y="20009"/>
                      <a:pt x="6796" y="19663"/>
                    </a:cubicBezTo>
                    <a:cubicBezTo>
                      <a:pt x="6602" y="19168"/>
                      <a:pt x="6388" y="18649"/>
                      <a:pt x="6236" y="18110"/>
                    </a:cubicBezTo>
                    <a:cubicBezTo>
                      <a:pt x="6108" y="17613"/>
                      <a:pt x="6022" y="17094"/>
                      <a:pt x="5914" y="16597"/>
                    </a:cubicBezTo>
                    <a:cubicBezTo>
                      <a:pt x="5892" y="16316"/>
                      <a:pt x="5892" y="16057"/>
                      <a:pt x="5872" y="15776"/>
                    </a:cubicBezTo>
                    <a:cubicBezTo>
                      <a:pt x="5892" y="15453"/>
                      <a:pt x="5892" y="15150"/>
                      <a:pt x="5936" y="14848"/>
                    </a:cubicBezTo>
                    <a:cubicBezTo>
                      <a:pt x="6000" y="14437"/>
                      <a:pt x="6086" y="14005"/>
                      <a:pt x="6172" y="13616"/>
                    </a:cubicBezTo>
                    <a:cubicBezTo>
                      <a:pt x="6312" y="13154"/>
                      <a:pt x="6453" y="12710"/>
                      <a:pt x="6629" y="12249"/>
                    </a:cubicBezTo>
                    <a:lnTo>
                      <a:pt x="6629" y="12249"/>
                    </a:lnTo>
                    <a:cubicBezTo>
                      <a:pt x="6607" y="12294"/>
                      <a:pt x="6584" y="12336"/>
                      <a:pt x="6559" y="12386"/>
                    </a:cubicBezTo>
                    <a:cubicBezTo>
                      <a:pt x="6591" y="12317"/>
                      <a:pt x="6623" y="12246"/>
                      <a:pt x="6655" y="12177"/>
                    </a:cubicBezTo>
                    <a:cubicBezTo>
                      <a:pt x="6659" y="12166"/>
                      <a:pt x="6661" y="12157"/>
                      <a:pt x="6665" y="12147"/>
                    </a:cubicBezTo>
                    <a:lnTo>
                      <a:pt x="6665" y="12147"/>
                    </a:lnTo>
                    <a:cubicBezTo>
                      <a:pt x="6664" y="12155"/>
                      <a:pt x="6661" y="12160"/>
                      <a:pt x="6660" y="12166"/>
                    </a:cubicBezTo>
                    <a:cubicBezTo>
                      <a:pt x="6945" y="11549"/>
                      <a:pt x="7221" y="10932"/>
                      <a:pt x="7547" y="10334"/>
                    </a:cubicBezTo>
                    <a:cubicBezTo>
                      <a:pt x="7849" y="9816"/>
                      <a:pt x="8193" y="9318"/>
                      <a:pt x="8559" y="8822"/>
                    </a:cubicBezTo>
                    <a:cubicBezTo>
                      <a:pt x="8645" y="8713"/>
                      <a:pt x="8731" y="8605"/>
                      <a:pt x="8817" y="8499"/>
                    </a:cubicBezTo>
                    <a:cubicBezTo>
                      <a:pt x="9239" y="8097"/>
                      <a:pt x="9660" y="7715"/>
                      <a:pt x="10100" y="7335"/>
                    </a:cubicBezTo>
                    <a:cubicBezTo>
                      <a:pt x="10117" y="7326"/>
                      <a:pt x="10135" y="7319"/>
                      <a:pt x="10152" y="7310"/>
                    </a:cubicBezTo>
                    <a:cubicBezTo>
                      <a:pt x="10194" y="7245"/>
                      <a:pt x="10260" y="7202"/>
                      <a:pt x="10302" y="7159"/>
                    </a:cubicBezTo>
                    <a:lnTo>
                      <a:pt x="10302" y="7159"/>
                    </a:lnTo>
                    <a:cubicBezTo>
                      <a:pt x="10285" y="7190"/>
                      <a:pt x="10262" y="7218"/>
                      <a:pt x="10234" y="7240"/>
                    </a:cubicBezTo>
                    <a:cubicBezTo>
                      <a:pt x="10500" y="7059"/>
                      <a:pt x="10798" y="6877"/>
                      <a:pt x="11079" y="6696"/>
                    </a:cubicBezTo>
                    <a:lnTo>
                      <a:pt x="11079" y="6696"/>
                    </a:lnTo>
                    <a:cubicBezTo>
                      <a:pt x="11078" y="6698"/>
                      <a:pt x="11076" y="6702"/>
                      <a:pt x="11076" y="6706"/>
                    </a:cubicBezTo>
                    <a:cubicBezTo>
                      <a:pt x="11343" y="6561"/>
                      <a:pt x="11611" y="6418"/>
                      <a:pt x="11894" y="6273"/>
                    </a:cubicBezTo>
                    <a:cubicBezTo>
                      <a:pt x="11897" y="6272"/>
                      <a:pt x="11899" y="6272"/>
                      <a:pt x="11902" y="6269"/>
                    </a:cubicBezTo>
                    <a:cubicBezTo>
                      <a:pt x="11914" y="6264"/>
                      <a:pt x="11925" y="6258"/>
                      <a:pt x="11938" y="6252"/>
                    </a:cubicBezTo>
                    <a:lnTo>
                      <a:pt x="11938" y="6252"/>
                    </a:lnTo>
                    <a:cubicBezTo>
                      <a:pt x="11937" y="6254"/>
                      <a:pt x="11935" y="6254"/>
                      <a:pt x="11934" y="6255"/>
                    </a:cubicBezTo>
                    <a:cubicBezTo>
                      <a:pt x="12096" y="6178"/>
                      <a:pt x="12274" y="6118"/>
                      <a:pt x="12454" y="6058"/>
                    </a:cubicBezTo>
                    <a:cubicBezTo>
                      <a:pt x="12562" y="6036"/>
                      <a:pt x="12691" y="6014"/>
                      <a:pt x="12798" y="5993"/>
                    </a:cubicBezTo>
                    <a:cubicBezTo>
                      <a:pt x="13401" y="5906"/>
                      <a:pt x="14003" y="5884"/>
                      <a:pt x="14583" y="5862"/>
                    </a:cubicBezTo>
                    <a:cubicBezTo>
                      <a:pt x="14733" y="5884"/>
                      <a:pt x="14884" y="5895"/>
                      <a:pt x="15035" y="5895"/>
                    </a:cubicBezTo>
                    <a:cubicBezTo>
                      <a:pt x="15186" y="5895"/>
                      <a:pt x="15337" y="5884"/>
                      <a:pt x="15486" y="5862"/>
                    </a:cubicBezTo>
                    <a:lnTo>
                      <a:pt x="16412" y="5862"/>
                    </a:lnTo>
                    <a:cubicBezTo>
                      <a:pt x="16648" y="5862"/>
                      <a:pt x="16863" y="5862"/>
                      <a:pt x="17100" y="5884"/>
                    </a:cubicBezTo>
                    <a:cubicBezTo>
                      <a:pt x="17150" y="5888"/>
                      <a:pt x="17199" y="5890"/>
                      <a:pt x="17247" y="5890"/>
                    </a:cubicBezTo>
                    <a:cubicBezTo>
                      <a:pt x="17471" y="5890"/>
                      <a:pt x="17683" y="5851"/>
                      <a:pt x="17895" y="5798"/>
                    </a:cubicBezTo>
                    <a:close/>
                    <a:moveTo>
                      <a:pt x="16484" y="1"/>
                    </a:moveTo>
                    <a:cubicBezTo>
                      <a:pt x="15797" y="1"/>
                      <a:pt x="15118" y="107"/>
                      <a:pt x="14497" y="355"/>
                    </a:cubicBezTo>
                    <a:lnTo>
                      <a:pt x="14389" y="355"/>
                    </a:lnTo>
                    <a:cubicBezTo>
                      <a:pt x="13121" y="355"/>
                      <a:pt x="11830" y="462"/>
                      <a:pt x="10604" y="852"/>
                    </a:cubicBezTo>
                    <a:cubicBezTo>
                      <a:pt x="9399" y="1219"/>
                      <a:pt x="8238" y="1889"/>
                      <a:pt x="7206" y="2602"/>
                    </a:cubicBezTo>
                    <a:cubicBezTo>
                      <a:pt x="5656" y="3681"/>
                      <a:pt x="4387" y="5064"/>
                      <a:pt x="3355" y="6619"/>
                    </a:cubicBezTo>
                    <a:cubicBezTo>
                      <a:pt x="2108" y="8476"/>
                      <a:pt x="1225" y="10614"/>
                      <a:pt x="687" y="12774"/>
                    </a:cubicBezTo>
                    <a:cubicBezTo>
                      <a:pt x="0" y="15581"/>
                      <a:pt x="409" y="18648"/>
                      <a:pt x="1505" y="21305"/>
                    </a:cubicBezTo>
                    <a:cubicBezTo>
                      <a:pt x="2494" y="23680"/>
                      <a:pt x="3958" y="25776"/>
                      <a:pt x="5764" y="27589"/>
                    </a:cubicBezTo>
                    <a:cubicBezTo>
                      <a:pt x="7398" y="29209"/>
                      <a:pt x="9207" y="30634"/>
                      <a:pt x="11464" y="31217"/>
                    </a:cubicBezTo>
                    <a:cubicBezTo>
                      <a:pt x="12863" y="31564"/>
                      <a:pt x="14217" y="31714"/>
                      <a:pt x="15638" y="31714"/>
                    </a:cubicBezTo>
                    <a:lnTo>
                      <a:pt x="16153" y="31714"/>
                    </a:lnTo>
                    <a:cubicBezTo>
                      <a:pt x="18089" y="31672"/>
                      <a:pt x="20024" y="30937"/>
                      <a:pt x="21789" y="30181"/>
                    </a:cubicBezTo>
                    <a:cubicBezTo>
                      <a:pt x="23359" y="29512"/>
                      <a:pt x="24864" y="28474"/>
                      <a:pt x="26048" y="27244"/>
                    </a:cubicBezTo>
                    <a:cubicBezTo>
                      <a:pt x="27381" y="25861"/>
                      <a:pt x="28414" y="24284"/>
                      <a:pt x="29360" y="22600"/>
                    </a:cubicBezTo>
                    <a:cubicBezTo>
                      <a:pt x="30263" y="20980"/>
                      <a:pt x="31059" y="18949"/>
                      <a:pt x="31167" y="17093"/>
                    </a:cubicBezTo>
                    <a:cubicBezTo>
                      <a:pt x="31275" y="14825"/>
                      <a:pt x="30867" y="12535"/>
                      <a:pt x="30070" y="10397"/>
                    </a:cubicBezTo>
                    <a:cubicBezTo>
                      <a:pt x="29511" y="8907"/>
                      <a:pt x="28844" y="7416"/>
                      <a:pt x="27769" y="6228"/>
                    </a:cubicBezTo>
                    <a:cubicBezTo>
                      <a:pt x="26865" y="5214"/>
                      <a:pt x="25919" y="4285"/>
                      <a:pt x="24822" y="3485"/>
                    </a:cubicBezTo>
                    <a:cubicBezTo>
                      <a:pt x="22821" y="1996"/>
                      <a:pt x="20670" y="742"/>
                      <a:pt x="18197" y="203"/>
                    </a:cubicBezTo>
                    <a:cubicBezTo>
                      <a:pt x="17639" y="75"/>
                      <a:pt x="17058" y="1"/>
                      <a:pt x="16484" y="1"/>
                    </a:cubicBezTo>
                    <a:close/>
                  </a:path>
                </a:pathLst>
              </a:custGeom>
              <a:solidFill>
                <a:srgbClr val="335A6D"/>
              </a:solidFill>
              <a:ln w="4025" cap="flat" cmpd="sng">
                <a:solidFill>
                  <a:srgbClr val="335A6D"/>
                </a:solidFill>
                <a:prstDash val="solid"/>
                <a:miter lim="12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3" name="Google Shape;3813;p42"/>
            <p:cNvGrpSpPr/>
            <p:nvPr/>
          </p:nvGrpSpPr>
          <p:grpSpPr>
            <a:xfrm>
              <a:off x="780824" y="2812870"/>
              <a:ext cx="117860" cy="118513"/>
              <a:chOff x="36624" y="2327657"/>
              <a:chExt cx="117860" cy="118513"/>
            </a:xfrm>
          </p:grpSpPr>
          <p:sp>
            <p:nvSpPr>
              <p:cNvPr id="3814" name="Google Shape;3814;p42"/>
              <p:cNvSpPr/>
              <p:nvPr/>
            </p:nvSpPr>
            <p:spPr>
              <a:xfrm rot="1402590">
                <a:off x="60815" y="2352103"/>
                <a:ext cx="66065" cy="66325"/>
              </a:xfrm>
              <a:custGeom>
                <a:avLst/>
                <a:gdLst/>
                <a:ahLst/>
                <a:cxnLst/>
                <a:rect l="l" t="t" r="r" b="b"/>
                <a:pathLst>
                  <a:path w="23146" h="23237" extrusionOk="0">
                    <a:moveTo>
                      <a:pt x="10446" y="1"/>
                    </a:moveTo>
                    <a:cubicBezTo>
                      <a:pt x="10184" y="1"/>
                      <a:pt x="9922" y="13"/>
                      <a:pt x="9659" y="38"/>
                    </a:cubicBezTo>
                    <a:cubicBezTo>
                      <a:pt x="8348" y="169"/>
                      <a:pt x="7035" y="406"/>
                      <a:pt x="5851" y="1010"/>
                    </a:cubicBezTo>
                    <a:cubicBezTo>
                      <a:pt x="4561" y="1680"/>
                      <a:pt x="3250" y="2565"/>
                      <a:pt x="2366" y="3775"/>
                    </a:cubicBezTo>
                    <a:cubicBezTo>
                      <a:pt x="1657" y="4769"/>
                      <a:pt x="969" y="5805"/>
                      <a:pt x="625" y="6993"/>
                    </a:cubicBezTo>
                    <a:cubicBezTo>
                      <a:pt x="410" y="7727"/>
                      <a:pt x="281" y="8354"/>
                      <a:pt x="131" y="9109"/>
                    </a:cubicBezTo>
                    <a:cubicBezTo>
                      <a:pt x="1" y="9887"/>
                      <a:pt x="23" y="10773"/>
                      <a:pt x="44" y="11528"/>
                    </a:cubicBezTo>
                    <a:cubicBezTo>
                      <a:pt x="87" y="14467"/>
                      <a:pt x="1270" y="17294"/>
                      <a:pt x="2970" y="19650"/>
                    </a:cubicBezTo>
                    <a:cubicBezTo>
                      <a:pt x="3614" y="20514"/>
                      <a:pt x="4605" y="21377"/>
                      <a:pt x="5529" y="21897"/>
                    </a:cubicBezTo>
                    <a:cubicBezTo>
                      <a:pt x="6497" y="22436"/>
                      <a:pt x="7508" y="22955"/>
                      <a:pt x="8627" y="23105"/>
                    </a:cubicBezTo>
                    <a:cubicBezTo>
                      <a:pt x="9220" y="23191"/>
                      <a:pt x="9818" y="23235"/>
                      <a:pt x="10418" y="23236"/>
                    </a:cubicBezTo>
                    <a:cubicBezTo>
                      <a:pt x="11145" y="23235"/>
                      <a:pt x="11869" y="23169"/>
                      <a:pt x="12584" y="23040"/>
                    </a:cubicBezTo>
                    <a:cubicBezTo>
                      <a:pt x="14091" y="22780"/>
                      <a:pt x="15532" y="22046"/>
                      <a:pt x="16800" y="21225"/>
                    </a:cubicBezTo>
                    <a:cubicBezTo>
                      <a:pt x="16948" y="21130"/>
                      <a:pt x="17094" y="21029"/>
                      <a:pt x="17240" y="20923"/>
                    </a:cubicBezTo>
                    <a:cubicBezTo>
                      <a:pt x="17272" y="20909"/>
                      <a:pt x="17305" y="20894"/>
                      <a:pt x="17338" y="20880"/>
                    </a:cubicBezTo>
                    <a:cubicBezTo>
                      <a:pt x="18328" y="20425"/>
                      <a:pt x="19361" y="19734"/>
                      <a:pt x="20113" y="18957"/>
                    </a:cubicBezTo>
                    <a:cubicBezTo>
                      <a:pt x="20544" y="18482"/>
                      <a:pt x="20930" y="18051"/>
                      <a:pt x="21317" y="17554"/>
                    </a:cubicBezTo>
                    <a:cubicBezTo>
                      <a:pt x="21769" y="16971"/>
                      <a:pt x="22092" y="16300"/>
                      <a:pt x="22415" y="15653"/>
                    </a:cubicBezTo>
                    <a:cubicBezTo>
                      <a:pt x="22973" y="14487"/>
                      <a:pt x="23059" y="13126"/>
                      <a:pt x="23103" y="11852"/>
                    </a:cubicBezTo>
                    <a:cubicBezTo>
                      <a:pt x="23145" y="10621"/>
                      <a:pt x="22651" y="9390"/>
                      <a:pt x="22199" y="8288"/>
                    </a:cubicBezTo>
                    <a:cubicBezTo>
                      <a:pt x="21683" y="6993"/>
                      <a:pt x="20758" y="5849"/>
                      <a:pt x="19876" y="4790"/>
                    </a:cubicBezTo>
                    <a:cubicBezTo>
                      <a:pt x="18973" y="3732"/>
                      <a:pt x="17897" y="2760"/>
                      <a:pt x="16714" y="2026"/>
                    </a:cubicBezTo>
                    <a:cubicBezTo>
                      <a:pt x="14847" y="866"/>
                      <a:pt x="12670" y="1"/>
                      <a:pt x="10446" y="1"/>
                    </a:cubicBezTo>
                    <a:close/>
                  </a:path>
                </a:pathLst>
              </a:custGeom>
              <a:solidFill>
                <a:srgbClr val="BBE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2"/>
              <p:cNvSpPr/>
              <p:nvPr/>
            </p:nvSpPr>
            <p:spPr>
              <a:xfrm rot="1402590">
                <a:off x="66921" y="2387976"/>
                <a:ext cx="36997" cy="32870"/>
              </a:xfrm>
              <a:custGeom>
                <a:avLst/>
                <a:gdLst/>
                <a:ahLst/>
                <a:cxnLst/>
                <a:rect l="l" t="t" r="r" b="b"/>
                <a:pathLst>
                  <a:path w="12962" h="11516" extrusionOk="0">
                    <a:moveTo>
                      <a:pt x="6537" y="0"/>
                    </a:moveTo>
                    <a:cubicBezTo>
                      <a:pt x="3598" y="0"/>
                      <a:pt x="625" y="1883"/>
                      <a:pt x="206" y="4994"/>
                    </a:cubicBezTo>
                    <a:cubicBezTo>
                      <a:pt x="1" y="6550"/>
                      <a:pt x="558" y="7977"/>
                      <a:pt x="1525" y="9118"/>
                    </a:cubicBezTo>
                    <a:cubicBezTo>
                      <a:pt x="2302" y="10350"/>
                      <a:pt x="3589" y="11312"/>
                      <a:pt x="5067" y="11473"/>
                    </a:cubicBezTo>
                    <a:cubicBezTo>
                      <a:pt x="5366" y="11501"/>
                      <a:pt x="5668" y="11515"/>
                      <a:pt x="5970" y="11515"/>
                    </a:cubicBezTo>
                    <a:cubicBezTo>
                      <a:pt x="5972" y="11515"/>
                      <a:pt x="5974" y="11515"/>
                      <a:pt x="5976" y="11515"/>
                    </a:cubicBezTo>
                    <a:cubicBezTo>
                      <a:pt x="7759" y="11515"/>
                      <a:pt x="9561" y="11006"/>
                      <a:pt x="10939" y="9789"/>
                    </a:cubicBezTo>
                    <a:cubicBezTo>
                      <a:pt x="11692" y="9119"/>
                      <a:pt x="12186" y="8406"/>
                      <a:pt x="12618" y="7478"/>
                    </a:cubicBezTo>
                    <a:cubicBezTo>
                      <a:pt x="12962" y="6679"/>
                      <a:pt x="12896" y="5793"/>
                      <a:pt x="12854" y="4952"/>
                    </a:cubicBezTo>
                    <a:cubicBezTo>
                      <a:pt x="12810" y="4563"/>
                      <a:pt x="12638" y="4131"/>
                      <a:pt x="12488" y="3764"/>
                    </a:cubicBezTo>
                    <a:cubicBezTo>
                      <a:pt x="12336" y="3397"/>
                      <a:pt x="12122" y="3007"/>
                      <a:pt x="11886" y="2704"/>
                    </a:cubicBezTo>
                    <a:cubicBezTo>
                      <a:pt x="11155" y="1840"/>
                      <a:pt x="10379" y="1171"/>
                      <a:pt x="9369" y="652"/>
                    </a:cubicBezTo>
                    <a:cubicBezTo>
                      <a:pt x="8492" y="209"/>
                      <a:pt x="7516" y="0"/>
                      <a:pt x="6537"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42"/>
              <p:cNvSpPr/>
              <p:nvPr/>
            </p:nvSpPr>
            <p:spPr>
              <a:xfrm rot="1402590">
                <a:off x="50919" y="2341652"/>
                <a:ext cx="89271" cy="90524"/>
              </a:xfrm>
              <a:custGeom>
                <a:avLst/>
                <a:gdLst/>
                <a:ahLst/>
                <a:cxnLst/>
                <a:rect l="l" t="t" r="r" b="b"/>
                <a:pathLst>
                  <a:path w="31276" h="31715" extrusionOk="0">
                    <a:moveTo>
                      <a:pt x="17895" y="5798"/>
                    </a:moveTo>
                    <a:cubicBezTo>
                      <a:pt x="18219" y="5906"/>
                      <a:pt x="18519" y="6036"/>
                      <a:pt x="18821" y="6165"/>
                    </a:cubicBezTo>
                    <a:cubicBezTo>
                      <a:pt x="18691" y="6122"/>
                      <a:pt x="18584" y="6079"/>
                      <a:pt x="18477" y="6036"/>
                    </a:cubicBezTo>
                    <a:lnTo>
                      <a:pt x="18477" y="6036"/>
                    </a:lnTo>
                    <a:cubicBezTo>
                      <a:pt x="19014" y="6316"/>
                      <a:pt x="19531" y="6575"/>
                      <a:pt x="20046" y="6878"/>
                    </a:cubicBezTo>
                    <a:cubicBezTo>
                      <a:pt x="20606" y="7245"/>
                      <a:pt x="21166" y="7633"/>
                      <a:pt x="21725" y="8044"/>
                    </a:cubicBezTo>
                    <a:cubicBezTo>
                      <a:pt x="22177" y="8433"/>
                      <a:pt x="22585" y="8801"/>
                      <a:pt x="23015" y="9168"/>
                    </a:cubicBezTo>
                    <a:cubicBezTo>
                      <a:pt x="23209" y="9382"/>
                      <a:pt x="23402" y="9599"/>
                      <a:pt x="23596" y="9793"/>
                    </a:cubicBezTo>
                    <a:cubicBezTo>
                      <a:pt x="23720" y="9982"/>
                      <a:pt x="23856" y="10163"/>
                      <a:pt x="24004" y="10334"/>
                    </a:cubicBezTo>
                    <a:cubicBezTo>
                      <a:pt x="24242" y="10744"/>
                      <a:pt x="24456" y="11176"/>
                      <a:pt x="24672" y="11630"/>
                    </a:cubicBezTo>
                    <a:cubicBezTo>
                      <a:pt x="24844" y="12147"/>
                      <a:pt x="25016" y="12666"/>
                      <a:pt x="25188" y="13185"/>
                    </a:cubicBezTo>
                    <a:cubicBezTo>
                      <a:pt x="25424" y="14070"/>
                      <a:pt x="25618" y="14934"/>
                      <a:pt x="25726" y="15840"/>
                    </a:cubicBezTo>
                    <a:cubicBezTo>
                      <a:pt x="25704" y="15711"/>
                      <a:pt x="25682" y="15603"/>
                      <a:pt x="25662" y="15473"/>
                    </a:cubicBezTo>
                    <a:lnTo>
                      <a:pt x="25662" y="15473"/>
                    </a:lnTo>
                    <a:cubicBezTo>
                      <a:pt x="25682" y="15689"/>
                      <a:pt x="25682" y="15883"/>
                      <a:pt x="25704" y="16100"/>
                    </a:cubicBezTo>
                    <a:cubicBezTo>
                      <a:pt x="25682" y="16314"/>
                      <a:pt x="25682" y="16531"/>
                      <a:pt x="25662" y="16725"/>
                    </a:cubicBezTo>
                    <a:cubicBezTo>
                      <a:pt x="25671" y="16716"/>
                      <a:pt x="25679" y="16703"/>
                      <a:pt x="25681" y="16691"/>
                    </a:cubicBezTo>
                    <a:lnTo>
                      <a:pt x="25681" y="16691"/>
                    </a:lnTo>
                    <a:cubicBezTo>
                      <a:pt x="25617" y="17098"/>
                      <a:pt x="25531" y="17506"/>
                      <a:pt x="25424" y="17913"/>
                    </a:cubicBezTo>
                    <a:cubicBezTo>
                      <a:pt x="25438" y="17824"/>
                      <a:pt x="25456" y="17736"/>
                      <a:pt x="25480" y="17649"/>
                    </a:cubicBezTo>
                    <a:lnTo>
                      <a:pt x="25480" y="17649"/>
                    </a:lnTo>
                    <a:cubicBezTo>
                      <a:pt x="25367" y="18036"/>
                      <a:pt x="25237" y="18409"/>
                      <a:pt x="25090" y="18780"/>
                    </a:cubicBezTo>
                    <a:cubicBezTo>
                      <a:pt x="25102" y="18756"/>
                      <a:pt x="25112" y="18734"/>
                      <a:pt x="25124" y="18712"/>
                    </a:cubicBezTo>
                    <a:lnTo>
                      <a:pt x="25124" y="18712"/>
                    </a:lnTo>
                    <a:cubicBezTo>
                      <a:pt x="25110" y="18761"/>
                      <a:pt x="25089" y="18808"/>
                      <a:pt x="25063" y="18853"/>
                    </a:cubicBezTo>
                    <a:lnTo>
                      <a:pt x="25058" y="18863"/>
                    </a:lnTo>
                    <a:cubicBezTo>
                      <a:pt x="25060" y="18860"/>
                      <a:pt x="25061" y="18857"/>
                      <a:pt x="25062" y="18853"/>
                    </a:cubicBezTo>
                    <a:lnTo>
                      <a:pt x="25062" y="18853"/>
                    </a:lnTo>
                    <a:cubicBezTo>
                      <a:pt x="25056" y="18865"/>
                      <a:pt x="25047" y="18875"/>
                      <a:pt x="25037" y="18885"/>
                    </a:cubicBezTo>
                    <a:cubicBezTo>
                      <a:pt x="25026" y="18917"/>
                      <a:pt x="25016" y="18946"/>
                      <a:pt x="25004" y="18973"/>
                    </a:cubicBezTo>
                    <a:cubicBezTo>
                      <a:pt x="24695" y="19597"/>
                      <a:pt x="24401" y="20203"/>
                      <a:pt x="24048" y="20808"/>
                    </a:cubicBezTo>
                    <a:cubicBezTo>
                      <a:pt x="24070" y="20786"/>
                      <a:pt x="24070" y="20786"/>
                      <a:pt x="24091" y="20764"/>
                    </a:cubicBezTo>
                    <a:lnTo>
                      <a:pt x="24091" y="20764"/>
                    </a:lnTo>
                    <a:cubicBezTo>
                      <a:pt x="23746" y="21303"/>
                      <a:pt x="23402" y="21822"/>
                      <a:pt x="23015" y="22319"/>
                    </a:cubicBezTo>
                    <a:lnTo>
                      <a:pt x="23037" y="22319"/>
                    </a:lnTo>
                    <a:cubicBezTo>
                      <a:pt x="22740" y="22680"/>
                      <a:pt x="22444" y="23041"/>
                      <a:pt x="22128" y="23382"/>
                    </a:cubicBezTo>
                    <a:cubicBezTo>
                      <a:pt x="22133" y="23375"/>
                      <a:pt x="22134" y="23364"/>
                      <a:pt x="22133" y="23355"/>
                    </a:cubicBezTo>
                    <a:lnTo>
                      <a:pt x="22133" y="23355"/>
                    </a:lnTo>
                    <a:cubicBezTo>
                      <a:pt x="21853" y="23615"/>
                      <a:pt x="21553" y="23896"/>
                      <a:pt x="21251" y="24135"/>
                    </a:cubicBezTo>
                    <a:cubicBezTo>
                      <a:pt x="20907" y="24394"/>
                      <a:pt x="20562" y="24610"/>
                      <a:pt x="20196" y="24826"/>
                    </a:cubicBezTo>
                    <a:cubicBezTo>
                      <a:pt x="19744" y="25042"/>
                      <a:pt x="19314" y="25235"/>
                      <a:pt x="18864" y="25431"/>
                    </a:cubicBezTo>
                    <a:cubicBezTo>
                      <a:pt x="18476" y="25582"/>
                      <a:pt x="18067" y="25712"/>
                      <a:pt x="17637" y="25862"/>
                    </a:cubicBezTo>
                    <a:cubicBezTo>
                      <a:pt x="17229" y="25970"/>
                      <a:pt x="16799" y="26057"/>
                      <a:pt x="16368" y="26143"/>
                    </a:cubicBezTo>
                    <a:cubicBezTo>
                      <a:pt x="16024" y="26208"/>
                      <a:pt x="15680" y="26208"/>
                      <a:pt x="15336" y="26229"/>
                    </a:cubicBezTo>
                    <a:cubicBezTo>
                      <a:pt x="14862" y="26187"/>
                      <a:pt x="14389" y="26143"/>
                      <a:pt x="13917" y="26079"/>
                    </a:cubicBezTo>
                    <a:cubicBezTo>
                      <a:pt x="13550" y="26014"/>
                      <a:pt x="13229" y="25948"/>
                      <a:pt x="12884" y="25862"/>
                    </a:cubicBezTo>
                    <a:cubicBezTo>
                      <a:pt x="12711" y="25798"/>
                      <a:pt x="12517" y="25754"/>
                      <a:pt x="12346" y="25690"/>
                    </a:cubicBezTo>
                    <a:cubicBezTo>
                      <a:pt x="12131" y="25582"/>
                      <a:pt x="11916" y="25495"/>
                      <a:pt x="11722" y="25387"/>
                    </a:cubicBezTo>
                    <a:lnTo>
                      <a:pt x="11722" y="25387"/>
                    </a:lnTo>
                    <a:cubicBezTo>
                      <a:pt x="11808" y="25452"/>
                      <a:pt x="11916" y="25518"/>
                      <a:pt x="12023" y="25582"/>
                    </a:cubicBezTo>
                    <a:cubicBezTo>
                      <a:pt x="11500" y="25286"/>
                      <a:pt x="11004" y="24947"/>
                      <a:pt x="10540" y="24566"/>
                    </a:cubicBezTo>
                    <a:lnTo>
                      <a:pt x="10540" y="24566"/>
                    </a:lnTo>
                    <a:cubicBezTo>
                      <a:pt x="10626" y="24631"/>
                      <a:pt x="10712" y="24696"/>
                      <a:pt x="10818" y="24782"/>
                    </a:cubicBezTo>
                    <a:cubicBezTo>
                      <a:pt x="10604" y="24566"/>
                      <a:pt x="10367" y="24394"/>
                      <a:pt x="10152" y="24177"/>
                    </a:cubicBezTo>
                    <a:cubicBezTo>
                      <a:pt x="9474" y="23502"/>
                      <a:pt x="8835" y="22788"/>
                      <a:pt x="8237" y="22039"/>
                    </a:cubicBezTo>
                    <a:cubicBezTo>
                      <a:pt x="7871" y="21549"/>
                      <a:pt x="7524" y="21039"/>
                      <a:pt x="7197" y="20511"/>
                    </a:cubicBezTo>
                    <a:lnTo>
                      <a:pt x="7197" y="20511"/>
                    </a:lnTo>
                    <a:cubicBezTo>
                      <a:pt x="7243" y="20580"/>
                      <a:pt x="7289" y="20646"/>
                      <a:pt x="7334" y="20722"/>
                    </a:cubicBezTo>
                    <a:cubicBezTo>
                      <a:pt x="7140" y="20376"/>
                      <a:pt x="6968" y="20009"/>
                      <a:pt x="6796" y="19663"/>
                    </a:cubicBezTo>
                    <a:cubicBezTo>
                      <a:pt x="6602" y="19168"/>
                      <a:pt x="6388" y="18649"/>
                      <a:pt x="6236" y="18110"/>
                    </a:cubicBezTo>
                    <a:cubicBezTo>
                      <a:pt x="6108" y="17613"/>
                      <a:pt x="6022" y="17094"/>
                      <a:pt x="5914" y="16597"/>
                    </a:cubicBezTo>
                    <a:cubicBezTo>
                      <a:pt x="5892" y="16316"/>
                      <a:pt x="5892" y="16057"/>
                      <a:pt x="5872" y="15776"/>
                    </a:cubicBezTo>
                    <a:cubicBezTo>
                      <a:pt x="5892" y="15453"/>
                      <a:pt x="5892" y="15150"/>
                      <a:pt x="5936" y="14848"/>
                    </a:cubicBezTo>
                    <a:cubicBezTo>
                      <a:pt x="6000" y="14437"/>
                      <a:pt x="6086" y="14005"/>
                      <a:pt x="6172" y="13616"/>
                    </a:cubicBezTo>
                    <a:cubicBezTo>
                      <a:pt x="6312" y="13154"/>
                      <a:pt x="6453" y="12710"/>
                      <a:pt x="6629" y="12249"/>
                    </a:cubicBezTo>
                    <a:lnTo>
                      <a:pt x="6629" y="12249"/>
                    </a:lnTo>
                    <a:cubicBezTo>
                      <a:pt x="6607" y="12294"/>
                      <a:pt x="6584" y="12336"/>
                      <a:pt x="6559" y="12386"/>
                    </a:cubicBezTo>
                    <a:cubicBezTo>
                      <a:pt x="6591" y="12317"/>
                      <a:pt x="6623" y="12246"/>
                      <a:pt x="6655" y="12177"/>
                    </a:cubicBezTo>
                    <a:cubicBezTo>
                      <a:pt x="6659" y="12166"/>
                      <a:pt x="6661" y="12157"/>
                      <a:pt x="6665" y="12147"/>
                    </a:cubicBezTo>
                    <a:lnTo>
                      <a:pt x="6665" y="12147"/>
                    </a:lnTo>
                    <a:cubicBezTo>
                      <a:pt x="6664" y="12155"/>
                      <a:pt x="6661" y="12160"/>
                      <a:pt x="6660" y="12166"/>
                    </a:cubicBezTo>
                    <a:cubicBezTo>
                      <a:pt x="6945" y="11549"/>
                      <a:pt x="7221" y="10932"/>
                      <a:pt x="7547" y="10334"/>
                    </a:cubicBezTo>
                    <a:cubicBezTo>
                      <a:pt x="7849" y="9816"/>
                      <a:pt x="8193" y="9318"/>
                      <a:pt x="8559" y="8822"/>
                    </a:cubicBezTo>
                    <a:cubicBezTo>
                      <a:pt x="8645" y="8713"/>
                      <a:pt x="8731" y="8605"/>
                      <a:pt x="8817" y="8499"/>
                    </a:cubicBezTo>
                    <a:cubicBezTo>
                      <a:pt x="9239" y="8097"/>
                      <a:pt x="9660" y="7715"/>
                      <a:pt x="10100" y="7335"/>
                    </a:cubicBezTo>
                    <a:cubicBezTo>
                      <a:pt x="10117" y="7326"/>
                      <a:pt x="10135" y="7319"/>
                      <a:pt x="10152" y="7310"/>
                    </a:cubicBezTo>
                    <a:cubicBezTo>
                      <a:pt x="10194" y="7245"/>
                      <a:pt x="10260" y="7202"/>
                      <a:pt x="10302" y="7159"/>
                    </a:cubicBezTo>
                    <a:lnTo>
                      <a:pt x="10302" y="7159"/>
                    </a:lnTo>
                    <a:cubicBezTo>
                      <a:pt x="10285" y="7190"/>
                      <a:pt x="10262" y="7218"/>
                      <a:pt x="10234" y="7240"/>
                    </a:cubicBezTo>
                    <a:cubicBezTo>
                      <a:pt x="10500" y="7059"/>
                      <a:pt x="10798" y="6877"/>
                      <a:pt x="11079" y="6696"/>
                    </a:cubicBezTo>
                    <a:lnTo>
                      <a:pt x="11079" y="6696"/>
                    </a:lnTo>
                    <a:cubicBezTo>
                      <a:pt x="11078" y="6698"/>
                      <a:pt x="11076" y="6702"/>
                      <a:pt x="11076" y="6706"/>
                    </a:cubicBezTo>
                    <a:cubicBezTo>
                      <a:pt x="11343" y="6561"/>
                      <a:pt x="11611" y="6418"/>
                      <a:pt x="11894" y="6273"/>
                    </a:cubicBezTo>
                    <a:cubicBezTo>
                      <a:pt x="11897" y="6272"/>
                      <a:pt x="11899" y="6272"/>
                      <a:pt x="11902" y="6269"/>
                    </a:cubicBezTo>
                    <a:cubicBezTo>
                      <a:pt x="11914" y="6264"/>
                      <a:pt x="11925" y="6258"/>
                      <a:pt x="11938" y="6252"/>
                    </a:cubicBezTo>
                    <a:lnTo>
                      <a:pt x="11938" y="6252"/>
                    </a:lnTo>
                    <a:cubicBezTo>
                      <a:pt x="11937" y="6254"/>
                      <a:pt x="11935" y="6254"/>
                      <a:pt x="11934" y="6255"/>
                    </a:cubicBezTo>
                    <a:cubicBezTo>
                      <a:pt x="12096" y="6178"/>
                      <a:pt x="12274" y="6118"/>
                      <a:pt x="12454" y="6058"/>
                    </a:cubicBezTo>
                    <a:cubicBezTo>
                      <a:pt x="12562" y="6036"/>
                      <a:pt x="12691" y="6014"/>
                      <a:pt x="12798" y="5993"/>
                    </a:cubicBezTo>
                    <a:cubicBezTo>
                      <a:pt x="13401" y="5906"/>
                      <a:pt x="14003" y="5884"/>
                      <a:pt x="14583" y="5862"/>
                    </a:cubicBezTo>
                    <a:cubicBezTo>
                      <a:pt x="14733" y="5884"/>
                      <a:pt x="14884" y="5895"/>
                      <a:pt x="15035" y="5895"/>
                    </a:cubicBezTo>
                    <a:cubicBezTo>
                      <a:pt x="15186" y="5895"/>
                      <a:pt x="15337" y="5884"/>
                      <a:pt x="15486" y="5862"/>
                    </a:cubicBezTo>
                    <a:lnTo>
                      <a:pt x="16412" y="5862"/>
                    </a:lnTo>
                    <a:cubicBezTo>
                      <a:pt x="16648" y="5862"/>
                      <a:pt x="16863" y="5862"/>
                      <a:pt x="17100" y="5884"/>
                    </a:cubicBezTo>
                    <a:cubicBezTo>
                      <a:pt x="17150" y="5888"/>
                      <a:pt x="17199" y="5890"/>
                      <a:pt x="17247" y="5890"/>
                    </a:cubicBezTo>
                    <a:cubicBezTo>
                      <a:pt x="17471" y="5890"/>
                      <a:pt x="17683" y="5851"/>
                      <a:pt x="17895" y="5798"/>
                    </a:cubicBezTo>
                    <a:close/>
                    <a:moveTo>
                      <a:pt x="16484" y="1"/>
                    </a:moveTo>
                    <a:cubicBezTo>
                      <a:pt x="15797" y="1"/>
                      <a:pt x="15118" y="107"/>
                      <a:pt x="14497" y="355"/>
                    </a:cubicBezTo>
                    <a:lnTo>
                      <a:pt x="14389" y="355"/>
                    </a:lnTo>
                    <a:cubicBezTo>
                      <a:pt x="13121" y="355"/>
                      <a:pt x="11830" y="462"/>
                      <a:pt x="10604" y="852"/>
                    </a:cubicBezTo>
                    <a:cubicBezTo>
                      <a:pt x="9399" y="1219"/>
                      <a:pt x="8238" y="1889"/>
                      <a:pt x="7206" y="2602"/>
                    </a:cubicBezTo>
                    <a:cubicBezTo>
                      <a:pt x="5656" y="3681"/>
                      <a:pt x="4387" y="5064"/>
                      <a:pt x="3355" y="6619"/>
                    </a:cubicBezTo>
                    <a:cubicBezTo>
                      <a:pt x="2108" y="8476"/>
                      <a:pt x="1225" y="10614"/>
                      <a:pt x="687" y="12774"/>
                    </a:cubicBezTo>
                    <a:cubicBezTo>
                      <a:pt x="0" y="15581"/>
                      <a:pt x="409" y="18648"/>
                      <a:pt x="1505" y="21305"/>
                    </a:cubicBezTo>
                    <a:cubicBezTo>
                      <a:pt x="2494" y="23680"/>
                      <a:pt x="3958" y="25776"/>
                      <a:pt x="5764" y="27589"/>
                    </a:cubicBezTo>
                    <a:cubicBezTo>
                      <a:pt x="7398" y="29209"/>
                      <a:pt x="9207" y="30634"/>
                      <a:pt x="11464" y="31217"/>
                    </a:cubicBezTo>
                    <a:cubicBezTo>
                      <a:pt x="12863" y="31564"/>
                      <a:pt x="14217" y="31714"/>
                      <a:pt x="15638" y="31714"/>
                    </a:cubicBezTo>
                    <a:lnTo>
                      <a:pt x="16153" y="31714"/>
                    </a:lnTo>
                    <a:cubicBezTo>
                      <a:pt x="18089" y="31672"/>
                      <a:pt x="20024" y="30937"/>
                      <a:pt x="21789" y="30181"/>
                    </a:cubicBezTo>
                    <a:cubicBezTo>
                      <a:pt x="23359" y="29512"/>
                      <a:pt x="24864" y="28474"/>
                      <a:pt x="26048" y="27244"/>
                    </a:cubicBezTo>
                    <a:cubicBezTo>
                      <a:pt x="27381" y="25861"/>
                      <a:pt x="28414" y="24284"/>
                      <a:pt x="29360" y="22600"/>
                    </a:cubicBezTo>
                    <a:cubicBezTo>
                      <a:pt x="30263" y="20980"/>
                      <a:pt x="31059" y="18949"/>
                      <a:pt x="31167" y="17093"/>
                    </a:cubicBezTo>
                    <a:cubicBezTo>
                      <a:pt x="31275" y="14825"/>
                      <a:pt x="30867" y="12535"/>
                      <a:pt x="30070" y="10397"/>
                    </a:cubicBezTo>
                    <a:cubicBezTo>
                      <a:pt x="29511" y="8907"/>
                      <a:pt x="28844" y="7416"/>
                      <a:pt x="27769" y="6228"/>
                    </a:cubicBezTo>
                    <a:cubicBezTo>
                      <a:pt x="26865" y="5214"/>
                      <a:pt x="25919" y="4285"/>
                      <a:pt x="24822" y="3485"/>
                    </a:cubicBezTo>
                    <a:cubicBezTo>
                      <a:pt x="22821" y="1996"/>
                      <a:pt x="20670" y="742"/>
                      <a:pt x="18197" y="203"/>
                    </a:cubicBezTo>
                    <a:cubicBezTo>
                      <a:pt x="17639" y="75"/>
                      <a:pt x="17058" y="1"/>
                      <a:pt x="16484" y="1"/>
                    </a:cubicBezTo>
                    <a:close/>
                  </a:path>
                </a:pathLst>
              </a:custGeom>
              <a:solidFill>
                <a:srgbClr val="335A6D"/>
              </a:solidFill>
              <a:ln w="4025" cap="flat" cmpd="sng">
                <a:solidFill>
                  <a:srgbClr val="335A6D"/>
                </a:solidFill>
                <a:prstDash val="solid"/>
                <a:miter lim="12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5"/>
        <p:cNvGrpSpPr/>
        <p:nvPr/>
      </p:nvGrpSpPr>
      <p:grpSpPr>
        <a:xfrm>
          <a:off x="0" y="0"/>
          <a:ext cx="0" cy="0"/>
          <a:chOff x="0" y="0"/>
          <a:chExt cx="0" cy="0"/>
        </a:xfrm>
      </p:grpSpPr>
    </p:spTree>
    <p:extLst>
      <p:ext uri="{BB962C8B-B14F-4D97-AF65-F5344CB8AC3E}">
        <p14:creationId xmlns:p14="http://schemas.microsoft.com/office/powerpoint/2010/main" val="1361006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83635"/>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F80B2-7552-4C24-81E0-C0BC26BA5AB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6E120CE-3401-4E23-9732-09DBB7D0027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171012-CDED-4137-8EEE-1F77AB7EFBBC}"/>
              </a:ext>
            </a:extLst>
          </p:cNvPr>
          <p:cNvSpPr>
            <a:spLocks noGrp="1"/>
          </p:cNvSpPr>
          <p:nvPr>
            <p:ph type="dt" sz="half" idx="10"/>
          </p:nvPr>
        </p:nvSpPr>
        <p:spPr/>
        <p:txBody>
          <a:bodyPr/>
          <a:lstStyle/>
          <a:p>
            <a:fld id="{8AC5EDB2-2432-4562-A07F-96DD67ADB98D}" type="datetimeFigureOut">
              <a:rPr lang="zh-CN" altLang="en-US" smtClean="0"/>
              <a:t>2024/5/10</a:t>
            </a:fld>
            <a:endParaRPr lang="zh-CN" altLang="en-US"/>
          </a:p>
        </p:txBody>
      </p:sp>
      <p:sp>
        <p:nvSpPr>
          <p:cNvPr id="5" name="页脚占位符 4">
            <a:extLst>
              <a:ext uri="{FF2B5EF4-FFF2-40B4-BE49-F238E27FC236}">
                <a16:creationId xmlns:a16="http://schemas.microsoft.com/office/drawing/2014/main" id="{87984408-CD5D-47B8-9FA8-0E1DC0167B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EEE771A-ADBE-44E7-8D2B-42DAE8239249}"/>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3720124929"/>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32" y="539496"/>
            <a:ext cx="7717500" cy="649200"/>
          </a:xfrm>
          <a:prstGeom prst="rect">
            <a:avLst/>
          </a:prstGeom>
          <a:noFill/>
          <a:ln>
            <a:noFill/>
          </a:ln>
        </p:spPr>
        <p:txBody>
          <a:bodyPr spcFirstLastPara="1" wrap="square" lIns="91425" tIns="91425" rIns="91425" bIns="91425" anchor="b" anchorCtr="0">
            <a:noAutofit/>
          </a:bodyPr>
          <a:lstStyle>
            <a:lvl1pPr lvl="0">
              <a:lnSpc>
                <a:spcPct val="60000"/>
              </a:lnSpc>
              <a:spcBef>
                <a:spcPts val="0"/>
              </a:spcBef>
              <a:spcAft>
                <a:spcPts val="0"/>
              </a:spcAft>
              <a:buClr>
                <a:schemeClr val="dk1"/>
              </a:buClr>
              <a:buSzPts val="6000"/>
              <a:buFont typeface="Cute Font"/>
              <a:buNone/>
              <a:defRPr sz="6000" b="1">
                <a:solidFill>
                  <a:schemeClr val="dk1"/>
                </a:solidFill>
                <a:latin typeface="Cute Font"/>
                <a:ea typeface="Cute Font"/>
                <a:cs typeface="Cute Font"/>
                <a:sym typeface="Cute Fon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Medium"/>
              <a:buChar char="●"/>
              <a:defRPr sz="1800">
                <a:solidFill>
                  <a:schemeClr val="dk1"/>
                </a:solidFill>
                <a:latin typeface="Montserrat Medium"/>
                <a:ea typeface="Montserrat Medium"/>
                <a:cs typeface="Montserrat Medium"/>
                <a:sym typeface="Montserrat Medium"/>
              </a:defRPr>
            </a:lvl1pPr>
            <a:lvl2pPr marL="914400" lvl="1"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68" r:id="rId3"/>
    <p:sldLayoutId id="2147483678" r:id="rId4"/>
    <p:sldLayoutId id="2147483687" r:id="rId5"/>
    <p:sldLayoutId id="2147483688" r:id="rId6"/>
    <p:sldLayoutId id="2147483693" r:id="rId7"/>
    <p:sldLayoutId id="2147483694" r:id="rId8"/>
    <p:sldLayoutId id="214748369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2.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5.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26"/>
        <p:cNvGrpSpPr/>
        <p:nvPr/>
      </p:nvGrpSpPr>
      <p:grpSpPr>
        <a:xfrm>
          <a:off x="0" y="0"/>
          <a:ext cx="0" cy="0"/>
          <a:chOff x="0" y="0"/>
          <a:chExt cx="0" cy="0"/>
        </a:xfrm>
      </p:grpSpPr>
      <p:grpSp>
        <p:nvGrpSpPr>
          <p:cNvPr id="3829" name="Google Shape;3829;p46"/>
          <p:cNvGrpSpPr/>
          <p:nvPr/>
        </p:nvGrpSpPr>
        <p:grpSpPr>
          <a:xfrm>
            <a:off x="1115603" y="131007"/>
            <a:ext cx="1665945" cy="1600974"/>
            <a:chOff x="1115603" y="131007"/>
            <a:chExt cx="1665945" cy="1600974"/>
          </a:xfrm>
        </p:grpSpPr>
        <p:sp>
          <p:nvSpPr>
            <p:cNvPr id="3830" name="Google Shape;3830;p46"/>
            <p:cNvSpPr/>
            <p:nvPr/>
          </p:nvSpPr>
          <p:spPr>
            <a:xfrm rot="-4266073">
              <a:off x="2286913" y="1029625"/>
              <a:ext cx="150" cy="725"/>
            </a:xfrm>
            <a:custGeom>
              <a:avLst/>
              <a:gdLst/>
              <a:ahLst/>
              <a:cxnLst/>
              <a:rect l="l" t="t" r="r" b="b"/>
              <a:pathLst>
                <a:path w="6" h="29" extrusionOk="0">
                  <a:moveTo>
                    <a:pt x="6" y="1"/>
                  </a:moveTo>
                  <a:cubicBezTo>
                    <a:pt x="6" y="1"/>
                    <a:pt x="6" y="1"/>
                    <a:pt x="6" y="1"/>
                  </a:cubicBezTo>
                  <a:lnTo>
                    <a:pt x="6" y="1"/>
                  </a:lnTo>
                  <a:cubicBezTo>
                    <a:pt x="6" y="1"/>
                    <a:pt x="6" y="1"/>
                    <a:pt x="6" y="1"/>
                  </a:cubicBezTo>
                  <a:close/>
                  <a:moveTo>
                    <a:pt x="6" y="1"/>
                  </a:moveTo>
                  <a:cubicBezTo>
                    <a:pt x="6" y="2"/>
                    <a:pt x="5" y="3"/>
                    <a:pt x="5" y="4"/>
                  </a:cubicBezTo>
                  <a:cubicBezTo>
                    <a:pt x="4" y="12"/>
                    <a:pt x="3" y="20"/>
                    <a:pt x="1" y="28"/>
                  </a:cubicBezTo>
                  <a:cubicBezTo>
                    <a:pt x="3" y="20"/>
                    <a:pt x="5" y="9"/>
                    <a:pt x="6"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46"/>
            <p:cNvSpPr/>
            <p:nvPr/>
          </p:nvSpPr>
          <p:spPr>
            <a:xfrm rot="-4266073">
              <a:off x="2612268" y="724582"/>
              <a:ext cx="300" cy="675"/>
            </a:xfrm>
            <a:custGeom>
              <a:avLst/>
              <a:gdLst/>
              <a:ahLst/>
              <a:cxnLst/>
              <a:rect l="l" t="t" r="r" b="b"/>
              <a:pathLst>
                <a:path w="12" h="27" extrusionOk="0">
                  <a:moveTo>
                    <a:pt x="11" y="1"/>
                  </a:moveTo>
                  <a:lnTo>
                    <a:pt x="11" y="1"/>
                  </a:lnTo>
                  <a:cubicBezTo>
                    <a:pt x="8" y="7"/>
                    <a:pt x="5" y="15"/>
                    <a:pt x="2" y="22"/>
                  </a:cubicBezTo>
                  <a:cubicBezTo>
                    <a:pt x="2" y="23"/>
                    <a:pt x="1" y="25"/>
                    <a:pt x="1" y="26"/>
                  </a:cubicBezTo>
                  <a:lnTo>
                    <a:pt x="11" y="1"/>
                  </a:ln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46"/>
            <p:cNvSpPr/>
            <p:nvPr/>
          </p:nvSpPr>
          <p:spPr>
            <a:xfrm rot="-4266073">
              <a:off x="2109556" y="980637"/>
              <a:ext cx="11700" cy="10125"/>
            </a:xfrm>
            <a:custGeom>
              <a:avLst/>
              <a:gdLst/>
              <a:ahLst/>
              <a:cxnLst/>
              <a:rect l="l" t="t" r="r" b="b"/>
              <a:pathLst>
                <a:path w="468" h="405" extrusionOk="0">
                  <a:moveTo>
                    <a:pt x="231" y="1"/>
                  </a:moveTo>
                  <a:cubicBezTo>
                    <a:pt x="192" y="1"/>
                    <a:pt x="153" y="12"/>
                    <a:pt x="119" y="36"/>
                  </a:cubicBezTo>
                  <a:cubicBezTo>
                    <a:pt x="30" y="98"/>
                    <a:pt x="0" y="229"/>
                    <a:pt x="67" y="318"/>
                  </a:cubicBezTo>
                  <a:cubicBezTo>
                    <a:pt x="109" y="373"/>
                    <a:pt x="172" y="405"/>
                    <a:pt x="237" y="405"/>
                  </a:cubicBezTo>
                  <a:cubicBezTo>
                    <a:pt x="275" y="405"/>
                    <a:pt x="314" y="394"/>
                    <a:pt x="349" y="369"/>
                  </a:cubicBezTo>
                  <a:cubicBezTo>
                    <a:pt x="437" y="308"/>
                    <a:pt x="467" y="176"/>
                    <a:pt x="401" y="88"/>
                  </a:cubicBezTo>
                  <a:cubicBezTo>
                    <a:pt x="359" y="32"/>
                    <a:pt x="295" y="1"/>
                    <a:pt x="231"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46"/>
            <p:cNvSpPr/>
            <p:nvPr/>
          </p:nvSpPr>
          <p:spPr>
            <a:xfrm rot="-4266073">
              <a:off x="2244219" y="1011857"/>
              <a:ext cx="68176" cy="85201"/>
            </a:xfrm>
            <a:custGeom>
              <a:avLst/>
              <a:gdLst/>
              <a:ahLst/>
              <a:cxnLst/>
              <a:rect l="l" t="t" r="r" b="b"/>
              <a:pathLst>
                <a:path w="2727" h="3408" extrusionOk="0">
                  <a:moveTo>
                    <a:pt x="897" y="191"/>
                  </a:moveTo>
                  <a:cubicBezTo>
                    <a:pt x="898" y="194"/>
                    <a:pt x="898" y="197"/>
                    <a:pt x="898" y="201"/>
                  </a:cubicBezTo>
                  <a:lnTo>
                    <a:pt x="898" y="201"/>
                  </a:lnTo>
                  <a:cubicBezTo>
                    <a:pt x="898" y="197"/>
                    <a:pt x="898" y="194"/>
                    <a:pt x="897" y="191"/>
                  </a:cubicBezTo>
                  <a:close/>
                  <a:moveTo>
                    <a:pt x="504" y="551"/>
                  </a:moveTo>
                  <a:cubicBezTo>
                    <a:pt x="504" y="554"/>
                    <a:pt x="504" y="557"/>
                    <a:pt x="504" y="560"/>
                  </a:cubicBezTo>
                  <a:lnTo>
                    <a:pt x="504" y="560"/>
                  </a:lnTo>
                  <a:cubicBezTo>
                    <a:pt x="504" y="557"/>
                    <a:pt x="504" y="554"/>
                    <a:pt x="504" y="551"/>
                  </a:cubicBezTo>
                  <a:close/>
                  <a:moveTo>
                    <a:pt x="477" y="880"/>
                  </a:moveTo>
                  <a:cubicBezTo>
                    <a:pt x="477" y="880"/>
                    <a:pt x="477" y="880"/>
                    <a:pt x="477" y="880"/>
                  </a:cubicBezTo>
                  <a:cubicBezTo>
                    <a:pt x="477" y="880"/>
                    <a:pt x="477" y="880"/>
                    <a:pt x="477" y="880"/>
                  </a:cubicBezTo>
                  <a:close/>
                  <a:moveTo>
                    <a:pt x="698" y="1"/>
                  </a:moveTo>
                  <a:cubicBezTo>
                    <a:pt x="595" y="1"/>
                    <a:pt x="492" y="87"/>
                    <a:pt x="494" y="196"/>
                  </a:cubicBezTo>
                  <a:cubicBezTo>
                    <a:pt x="494" y="268"/>
                    <a:pt x="510" y="339"/>
                    <a:pt x="513" y="409"/>
                  </a:cubicBezTo>
                  <a:cubicBezTo>
                    <a:pt x="512" y="463"/>
                    <a:pt x="509" y="516"/>
                    <a:pt x="503" y="571"/>
                  </a:cubicBezTo>
                  <a:cubicBezTo>
                    <a:pt x="503" y="568"/>
                    <a:pt x="503" y="564"/>
                    <a:pt x="504" y="560"/>
                  </a:cubicBezTo>
                  <a:lnTo>
                    <a:pt x="504" y="560"/>
                  </a:lnTo>
                  <a:cubicBezTo>
                    <a:pt x="500" y="593"/>
                    <a:pt x="496" y="625"/>
                    <a:pt x="493" y="656"/>
                  </a:cubicBezTo>
                  <a:lnTo>
                    <a:pt x="497" y="630"/>
                  </a:lnTo>
                  <a:lnTo>
                    <a:pt x="497" y="630"/>
                  </a:lnTo>
                  <a:cubicBezTo>
                    <a:pt x="488" y="713"/>
                    <a:pt x="484" y="797"/>
                    <a:pt x="477" y="880"/>
                  </a:cubicBezTo>
                  <a:lnTo>
                    <a:pt x="477" y="880"/>
                  </a:lnTo>
                  <a:cubicBezTo>
                    <a:pt x="477" y="878"/>
                    <a:pt x="478" y="876"/>
                    <a:pt x="478" y="874"/>
                  </a:cubicBezTo>
                  <a:lnTo>
                    <a:pt x="478" y="874"/>
                  </a:lnTo>
                  <a:cubicBezTo>
                    <a:pt x="478" y="878"/>
                    <a:pt x="477" y="882"/>
                    <a:pt x="477" y="885"/>
                  </a:cubicBezTo>
                  <a:lnTo>
                    <a:pt x="476" y="900"/>
                  </a:lnTo>
                  <a:lnTo>
                    <a:pt x="476" y="895"/>
                  </a:lnTo>
                  <a:cubicBezTo>
                    <a:pt x="473" y="922"/>
                    <a:pt x="469" y="950"/>
                    <a:pt x="464" y="978"/>
                  </a:cubicBezTo>
                  <a:cubicBezTo>
                    <a:pt x="417" y="1004"/>
                    <a:pt x="381" y="1045"/>
                    <a:pt x="360" y="1093"/>
                  </a:cubicBezTo>
                  <a:cubicBezTo>
                    <a:pt x="335" y="1144"/>
                    <a:pt x="316" y="1195"/>
                    <a:pt x="302" y="1249"/>
                  </a:cubicBezTo>
                  <a:cubicBezTo>
                    <a:pt x="275" y="1332"/>
                    <a:pt x="251" y="1417"/>
                    <a:pt x="232" y="1501"/>
                  </a:cubicBezTo>
                  <a:cubicBezTo>
                    <a:pt x="201" y="1594"/>
                    <a:pt x="174" y="1687"/>
                    <a:pt x="149" y="1781"/>
                  </a:cubicBezTo>
                  <a:cubicBezTo>
                    <a:pt x="116" y="1898"/>
                    <a:pt x="89" y="2016"/>
                    <a:pt x="70" y="2137"/>
                  </a:cubicBezTo>
                  <a:cubicBezTo>
                    <a:pt x="30" y="2361"/>
                    <a:pt x="1" y="2606"/>
                    <a:pt x="57" y="2831"/>
                  </a:cubicBezTo>
                  <a:cubicBezTo>
                    <a:pt x="78" y="2914"/>
                    <a:pt x="99" y="3001"/>
                    <a:pt x="152" y="3070"/>
                  </a:cubicBezTo>
                  <a:cubicBezTo>
                    <a:pt x="159" y="3082"/>
                    <a:pt x="169" y="3092"/>
                    <a:pt x="179" y="3103"/>
                  </a:cubicBezTo>
                  <a:cubicBezTo>
                    <a:pt x="230" y="3155"/>
                    <a:pt x="286" y="3214"/>
                    <a:pt x="359" y="3237"/>
                  </a:cubicBezTo>
                  <a:cubicBezTo>
                    <a:pt x="386" y="3245"/>
                    <a:pt x="415" y="3249"/>
                    <a:pt x="444" y="3249"/>
                  </a:cubicBezTo>
                  <a:cubicBezTo>
                    <a:pt x="482" y="3249"/>
                    <a:pt x="520" y="3242"/>
                    <a:pt x="556" y="3227"/>
                  </a:cubicBezTo>
                  <a:cubicBezTo>
                    <a:pt x="582" y="3218"/>
                    <a:pt x="607" y="3205"/>
                    <a:pt x="629" y="3189"/>
                  </a:cubicBezTo>
                  <a:cubicBezTo>
                    <a:pt x="639" y="3199"/>
                    <a:pt x="649" y="3208"/>
                    <a:pt x="662" y="3216"/>
                  </a:cubicBezTo>
                  <a:cubicBezTo>
                    <a:pt x="690" y="3234"/>
                    <a:pt x="721" y="3247"/>
                    <a:pt x="753" y="3257"/>
                  </a:cubicBezTo>
                  <a:cubicBezTo>
                    <a:pt x="774" y="3280"/>
                    <a:pt x="797" y="3301"/>
                    <a:pt x="822" y="3321"/>
                  </a:cubicBezTo>
                  <a:cubicBezTo>
                    <a:pt x="874" y="3360"/>
                    <a:pt x="936" y="3376"/>
                    <a:pt x="1002" y="3380"/>
                  </a:cubicBezTo>
                  <a:cubicBezTo>
                    <a:pt x="1044" y="3399"/>
                    <a:pt x="1090" y="3407"/>
                    <a:pt x="1137" y="3407"/>
                  </a:cubicBezTo>
                  <a:cubicBezTo>
                    <a:pt x="1192" y="3407"/>
                    <a:pt x="1248" y="3395"/>
                    <a:pt x="1295" y="3374"/>
                  </a:cubicBezTo>
                  <a:cubicBezTo>
                    <a:pt x="1400" y="3328"/>
                    <a:pt x="1491" y="3257"/>
                    <a:pt x="1562" y="3168"/>
                  </a:cubicBezTo>
                  <a:cubicBezTo>
                    <a:pt x="1614" y="3106"/>
                    <a:pt x="1661" y="3039"/>
                    <a:pt x="1700" y="2969"/>
                  </a:cubicBezTo>
                  <a:cubicBezTo>
                    <a:pt x="1728" y="2950"/>
                    <a:pt x="1755" y="2930"/>
                    <a:pt x="1783" y="2906"/>
                  </a:cubicBezTo>
                  <a:cubicBezTo>
                    <a:pt x="1817" y="2877"/>
                    <a:pt x="1847" y="2844"/>
                    <a:pt x="1874" y="2807"/>
                  </a:cubicBezTo>
                  <a:cubicBezTo>
                    <a:pt x="1891" y="2786"/>
                    <a:pt x="1908" y="2763"/>
                    <a:pt x="1925" y="2739"/>
                  </a:cubicBezTo>
                  <a:cubicBezTo>
                    <a:pt x="1975" y="2688"/>
                    <a:pt x="2023" y="2632"/>
                    <a:pt x="2066" y="2574"/>
                  </a:cubicBezTo>
                  <a:cubicBezTo>
                    <a:pt x="2128" y="2491"/>
                    <a:pt x="2184" y="2405"/>
                    <a:pt x="2234" y="2314"/>
                  </a:cubicBezTo>
                  <a:cubicBezTo>
                    <a:pt x="2325" y="2139"/>
                    <a:pt x="2415" y="1959"/>
                    <a:pt x="2487" y="1775"/>
                  </a:cubicBezTo>
                  <a:cubicBezTo>
                    <a:pt x="2556" y="1590"/>
                    <a:pt x="2609" y="1399"/>
                    <a:pt x="2647" y="1204"/>
                  </a:cubicBezTo>
                  <a:cubicBezTo>
                    <a:pt x="2685" y="1020"/>
                    <a:pt x="2689" y="832"/>
                    <a:pt x="2707" y="646"/>
                  </a:cubicBezTo>
                  <a:cubicBezTo>
                    <a:pt x="2707" y="643"/>
                    <a:pt x="2708" y="640"/>
                    <a:pt x="2708" y="638"/>
                  </a:cubicBezTo>
                  <a:cubicBezTo>
                    <a:pt x="2727" y="527"/>
                    <a:pt x="2653" y="423"/>
                    <a:pt x="2542" y="404"/>
                  </a:cubicBezTo>
                  <a:cubicBezTo>
                    <a:pt x="2531" y="402"/>
                    <a:pt x="2519" y="401"/>
                    <a:pt x="2508" y="401"/>
                  </a:cubicBezTo>
                  <a:cubicBezTo>
                    <a:pt x="2411" y="401"/>
                    <a:pt x="2325" y="471"/>
                    <a:pt x="2308" y="570"/>
                  </a:cubicBezTo>
                  <a:cubicBezTo>
                    <a:pt x="2295" y="652"/>
                    <a:pt x="2273" y="737"/>
                    <a:pt x="2254" y="820"/>
                  </a:cubicBezTo>
                  <a:cubicBezTo>
                    <a:pt x="2226" y="948"/>
                    <a:pt x="2205" y="1078"/>
                    <a:pt x="2177" y="1203"/>
                  </a:cubicBezTo>
                  <a:cubicBezTo>
                    <a:pt x="2168" y="1236"/>
                    <a:pt x="2158" y="1268"/>
                    <a:pt x="2145" y="1299"/>
                  </a:cubicBezTo>
                  <a:cubicBezTo>
                    <a:pt x="2119" y="1369"/>
                    <a:pt x="2087" y="1437"/>
                    <a:pt x="2053" y="1503"/>
                  </a:cubicBezTo>
                  <a:cubicBezTo>
                    <a:pt x="2009" y="1578"/>
                    <a:pt x="1961" y="1653"/>
                    <a:pt x="1911" y="1724"/>
                  </a:cubicBezTo>
                  <a:cubicBezTo>
                    <a:pt x="1883" y="1758"/>
                    <a:pt x="1854" y="1790"/>
                    <a:pt x="1822" y="1822"/>
                  </a:cubicBezTo>
                  <a:cubicBezTo>
                    <a:pt x="1783" y="1859"/>
                    <a:pt x="1741" y="1894"/>
                    <a:pt x="1699" y="1926"/>
                  </a:cubicBezTo>
                  <a:cubicBezTo>
                    <a:pt x="1693" y="1931"/>
                    <a:pt x="1687" y="1935"/>
                    <a:pt x="1681" y="1940"/>
                  </a:cubicBezTo>
                  <a:lnTo>
                    <a:pt x="1673" y="1943"/>
                  </a:lnTo>
                  <a:cubicBezTo>
                    <a:pt x="1658" y="1950"/>
                    <a:pt x="1643" y="1955"/>
                    <a:pt x="1628" y="1959"/>
                  </a:cubicBezTo>
                  <a:cubicBezTo>
                    <a:pt x="1610" y="1963"/>
                    <a:pt x="1592" y="1968"/>
                    <a:pt x="1573" y="1971"/>
                  </a:cubicBezTo>
                  <a:cubicBezTo>
                    <a:pt x="1507" y="1980"/>
                    <a:pt x="1441" y="1988"/>
                    <a:pt x="1375" y="1992"/>
                  </a:cubicBezTo>
                  <a:cubicBezTo>
                    <a:pt x="1352" y="1989"/>
                    <a:pt x="1330" y="1985"/>
                    <a:pt x="1307" y="1980"/>
                  </a:cubicBezTo>
                  <a:cubicBezTo>
                    <a:pt x="1289" y="1975"/>
                    <a:pt x="1271" y="1970"/>
                    <a:pt x="1253" y="1964"/>
                  </a:cubicBezTo>
                  <a:lnTo>
                    <a:pt x="1253" y="1964"/>
                  </a:lnTo>
                  <a:cubicBezTo>
                    <a:pt x="1190" y="1937"/>
                    <a:pt x="1127" y="1907"/>
                    <a:pt x="1068" y="1873"/>
                  </a:cubicBezTo>
                  <a:cubicBezTo>
                    <a:pt x="1063" y="1871"/>
                    <a:pt x="1059" y="1867"/>
                    <a:pt x="1053" y="1864"/>
                  </a:cubicBezTo>
                  <a:cubicBezTo>
                    <a:pt x="1046" y="1858"/>
                    <a:pt x="1039" y="1852"/>
                    <a:pt x="1032" y="1846"/>
                  </a:cubicBezTo>
                  <a:cubicBezTo>
                    <a:pt x="1006" y="1818"/>
                    <a:pt x="982" y="1789"/>
                    <a:pt x="958" y="1759"/>
                  </a:cubicBezTo>
                  <a:cubicBezTo>
                    <a:pt x="948" y="1745"/>
                    <a:pt x="938" y="1730"/>
                    <a:pt x="930" y="1715"/>
                  </a:cubicBezTo>
                  <a:cubicBezTo>
                    <a:pt x="916" y="1691"/>
                    <a:pt x="904" y="1667"/>
                    <a:pt x="892" y="1642"/>
                  </a:cubicBezTo>
                  <a:cubicBezTo>
                    <a:pt x="878" y="1610"/>
                    <a:pt x="866" y="1576"/>
                    <a:pt x="855" y="1542"/>
                  </a:cubicBezTo>
                  <a:cubicBezTo>
                    <a:pt x="852" y="1528"/>
                    <a:pt x="849" y="1516"/>
                    <a:pt x="847" y="1502"/>
                  </a:cubicBezTo>
                  <a:cubicBezTo>
                    <a:pt x="843" y="1486"/>
                    <a:pt x="841" y="1470"/>
                    <a:pt x="840" y="1455"/>
                  </a:cubicBezTo>
                  <a:lnTo>
                    <a:pt x="840" y="1449"/>
                  </a:lnTo>
                  <a:cubicBezTo>
                    <a:pt x="839" y="1353"/>
                    <a:pt x="839" y="1258"/>
                    <a:pt x="847" y="1164"/>
                  </a:cubicBezTo>
                  <a:cubicBezTo>
                    <a:pt x="855" y="1090"/>
                    <a:pt x="870" y="1017"/>
                    <a:pt x="878" y="943"/>
                  </a:cubicBezTo>
                  <a:cubicBezTo>
                    <a:pt x="886" y="862"/>
                    <a:pt x="889" y="780"/>
                    <a:pt x="896" y="699"/>
                  </a:cubicBezTo>
                  <a:lnTo>
                    <a:pt x="896" y="699"/>
                  </a:lnTo>
                  <a:lnTo>
                    <a:pt x="895" y="707"/>
                  </a:lnTo>
                  <a:cubicBezTo>
                    <a:pt x="895" y="704"/>
                    <a:pt x="896" y="700"/>
                    <a:pt x="896" y="696"/>
                  </a:cubicBezTo>
                  <a:lnTo>
                    <a:pt x="897" y="685"/>
                  </a:lnTo>
                  <a:lnTo>
                    <a:pt x="897" y="685"/>
                  </a:lnTo>
                  <a:cubicBezTo>
                    <a:pt x="909" y="577"/>
                    <a:pt x="923" y="468"/>
                    <a:pt x="916" y="359"/>
                  </a:cubicBezTo>
                  <a:cubicBezTo>
                    <a:pt x="914" y="306"/>
                    <a:pt x="904" y="253"/>
                    <a:pt x="898" y="201"/>
                  </a:cubicBezTo>
                  <a:lnTo>
                    <a:pt x="898" y="201"/>
                  </a:lnTo>
                  <a:cubicBezTo>
                    <a:pt x="898" y="203"/>
                    <a:pt x="898" y="205"/>
                    <a:pt x="898" y="207"/>
                  </a:cubicBezTo>
                  <a:cubicBezTo>
                    <a:pt x="894" y="99"/>
                    <a:pt x="817" y="6"/>
                    <a:pt x="704" y="1"/>
                  </a:cubicBezTo>
                  <a:cubicBezTo>
                    <a:pt x="702" y="1"/>
                    <a:pt x="700" y="1"/>
                    <a:pt x="698"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46"/>
            <p:cNvSpPr/>
            <p:nvPr/>
          </p:nvSpPr>
          <p:spPr>
            <a:xfrm rot="-4266073">
              <a:off x="2075578" y="981163"/>
              <a:ext cx="525" cy="400"/>
            </a:xfrm>
            <a:custGeom>
              <a:avLst/>
              <a:gdLst/>
              <a:ahLst/>
              <a:cxnLst/>
              <a:rect l="l" t="t" r="r" b="b"/>
              <a:pathLst>
                <a:path w="21" h="16" extrusionOk="0">
                  <a:moveTo>
                    <a:pt x="21" y="0"/>
                  </a:moveTo>
                  <a:lnTo>
                    <a:pt x="2" y="15"/>
                  </a:lnTo>
                  <a:lnTo>
                    <a:pt x="2" y="15"/>
                  </a:lnTo>
                  <a:cubicBezTo>
                    <a:pt x="3" y="14"/>
                    <a:pt x="5" y="13"/>
                    <a:pt x="6" y="13"/>
                  </a:cubicBezTo>
                  <a:cubicBezTo>
                    <a:pt x="11" y="9"/>
                    <a:pt x="16" y="4"/>
                    <a:pt x="21" y="0"/>
                  </a:cubicBezTo>
                  <a:close/>
                  <a:moveTo>
                    <a:pt x="2" y="15"/>
                  </a:moveTo>
                  <a:cubicBezTo>
                    <a:pt x="2" y="15"/>
                    <a:pt x="1" y="16"/>
                    <a:pt x="1" y="16"/>
                  </a:cubicBezTo>
                  <a:lnTo>
                    <a:pt x="2" y="15"/>
                  </a:ln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46"/>
            <p:cNvSpPr/>
            <p:nvPr/>
          </p:nvSpPr>
          <p:spPr>
            <a:xfrm rot="-4266073">
              <a:off x="1334017" y="262920"/>
              <a:ext cx="1221485" cy="1327211"/>
            </a:xfrm>
            <a:custGeom>
              <a:avLst/>
              <a:gdLst/>
              <a:ahLst/>
              <a:cxnLst/>
              <a:rect l="l" t="t" r="r" b="b"/>
              <a:pathLst>
                <a:path w="48859" h="53088" extrusionOk="0">
                  <a:moveTo>
                    <a:pt x="20508" y="7136"/>
                  </a:moveTo>
                  <a:lnTo>
                    <a:pt x="20508" y="7136"/>
                  </a:lnTo>
                  <a:cubicBezTo>
                    <a:pt x="20505" y="7137"/>
                    <a:pt x="20502" y="7140"/>
                    <a:pt x="20499" y="7142"/>
                  </a:cubicBezTo>
                  <a:cubicBezTo>
                    <a:pt x="20502" y="7140"/>
                    <a:pt x="20505" y="7138"/>
                    <a:pt x="20508" y="7136"/>
                  </a:cubicBezTo>
                  <a:close/>
                  <a:moveTo>
                    <a:pt x="14026" y="16739"/>
                  </a:moveTo>
                  <a:cubicBezTo>
                    <a:pt x="14025" y="16739"/>
                    <a:pt x="14025" y="16740"/>
                    <a:pt x="14025" y="16741"/>
                  </a:cubicBezTo>
                  <a:cubicBezTo>
                    <a:pt x="14025" y="16740"/>
                    <a:pt x="14026" y="16739"/>
                    <a:pt x="14026" y="16739"/>
                  </a:cubicBezTo>
                  <a:close/>
                  <a:moveTo>
                    <a:pt x="16430" y="17935"/>
                  </a:moveTo>
                  <a:cubicBezTo>
                    <a:pt x="16431" y="17937"/>
                    <a:pt x="16431" y="17940"/>
                    <a:pt x="16431" y="17942"/>
                  </a:cubicBezTo>
                  <a:cubicBezTo>
                    <a:pt x="16431" y="17940"/>
                    <a:pt x="16431" y="17937"/>
                    <a:pt x="16430" y="17935"/>
                  </a:cubicBezTo>
                  <a:close/>
                  <a:moveTo>
                    <a:pt x="16442" y="18234"/>
                  </a:moveTo>
                  <a:lnTo>
                    <a:pt x="16442" y="18234"/>
                  </a:lnTo>
                  <a:cubicBezTo>
                    <a:pt x="16442" y="18234"/>
                    <a:pt x="16442" y="18234"/>
                    <a:pt x="16442" y="18235"/>
                  </a:cubicBezTo>
                  <a:cubicBezTo>
                    <a:pt x="16442" y="18234"/>
                    <a:pt x="16442" y="18234"/>
                    <a:pt x="16442" y="18234"/>
                  </a:cubicBezTo>
                  <a:close/>
                  <a:moveTo>
                    <a:pt x="2932" y="21583"/>
                  </a:moveTo>
                  <a:cubicBezTo>
                    <a:pt x="2932" y="21584"/>
                    <a:pt x="2931" y="21584"/>
                    <a:pt x="2930" y="21585"/>
                  </a:cubicBezTo>
                  <a:cubicBezTo>
                    <a:pt x="2931" y="21584"/>
                    <a:pt x="2932" y="21584"/>
                    <a:pt x="2932" y="21583"/>
                  </a:cubicBezTo>
                  <a:close/>
                  <a:moveTo>
                    <a:pt x="46606" y="25898"/>
                  </a:moveTo>
                  <a:cubicBezTo>
                    <a:pt x="46606" y="25899"/>
                    <a:pt x="46606" y="25900"/>
                    <a:pt x="46607" y="25901"/>
                  </a:cubicBezTo>
                  <a:lnTo>
                    <a:pt x="46607" y="25901"/>
                  </a:lnTo>
                  <a:cubicBezTo>
                    <a:pt x="46606" y="25900"/>
                    <a:pt x="46606" y="25898"/>
                    <a:pt x="46606" y="25898"/>
                  </a:cubicBezTo>
                  <a:close/>
                  <a:moveTo>
                    <a:pt x="46614" y="25913"/>
                  </a:moveTo>
                  <a:cubicBezTo>
                    <a:pt x="46614" y="25915"/>
                    <a:pt x="46615" y="25916"/>
                    <a:pt x="46616" y="25917"/>
                  </a:cubicBezTo>
                  <a:lnTo>
                    <a:pt x="46614" y="25913"/>
                  </a:lnTo>
                  <a:close/>
                  <a:moveTo>
                    <a:pt x="6587" y="28060"/>
                  </a:moveTo>
                  <a:lnTo>
                    <a:pt x="6587" y="28060"/>
                  </a:lnTo>
                  <a:cubicBezTo>
                    <a:pt x="6587" y="28062"/>
                    <a:pt x="6587" y="28063"/>
                    <a:pt x="6588" y="28064"/>
                  </a:cubicBezTo>
                  <a:cubicBezTo>
                    <a:pt x="6588" y="28063"/>
                    <a:pt x="6588" y="28062"/>
                    <a:pt x="6587" y="28060"/>
                  </a:cubicBezTo>
                  <a:close/>
                  <a:moveTo>
                    <a:pt x="11023" y="28178"/>
                  </a:moveTo>
                  <a:lnTo>
                    <a:pt x="11023" y="28178"/>
                  </a:lnTo>
                  <a:cubicBezTo>
                    <a:pt x="11023" y="28179"/>
                    <a:pt x="11023" y="28179"/>
                    <a:pt x="11022" y="28180"/>
                  </a:cubicBezTo>
                  <a:lnTo>
                    <a:pt x="11022" y="28180"/>
                  </a:lnTo>
                  <a:cubicBezTo>
                    <a:pt x="11023" y="28179"/>
                    <a:pt x="11023" y="28179"/>
                    <a:pt x="11023" y="28178"/>
                  </a:cubicBezTo>
                  <a:close/>
                  <a:moveTo>
                    <a:pt x="17622" y="30661"/>
                  </a:moveTo>
                  <a:lnTo>
                    <a:pt x="17621" y="30661"/>
                  </a:lnTo>
                  <a:lnTo>
                    <a:pt x="17621" y="30661"/>
                  </a:lnTo>
                  <a:cubicBezTo>
                    <a:pt x="17621" y="30661"/>
                    <a:pt x="17622" y="30661"/>
                    <a:pt x="17622" y="30661"/>
                  </a:cubicBezTo>
                  <a:close/>
                  <a:moveTo>
                    <a:pt x="33704" y="30952"/>
                  </a:moveTo>
                  <a:cubicBezTo>
                    <a:pt x="33707" y="30953"/>
                    <a:pt x="33710" y="30953"/>
                    <a:pt x="33714" y="30954"/>
                  </a:cubicBezTo>
                  <a:lnTo>
                    <a:pt x="33714" y="30954"/>
                  </a:lnTo>
                  <a:cubicBezTo>
                    <a:pt x="33710" y="30953"/>
                    <a:pt x="33707" y="30953"/>
                    <a:pt x="33704" y="30952"/>
                  </a:cubicBezTo>
                  <a:close/>
                  <a:moveTo>
                    <a:pt x="33719" y="30955"/>
                  </a:moveTo>
                  <a:lnTo>
                    <a:pt x="33719" y="30955"/>
                  </a:lnTo>
                  <a:cubicBezTo>
                    <a:pt x="33720" y="30955"/>
                    <a:pt x="33721" y="30955"/>
                    <a:pt x="33722" y="30955"/>
                  </a:cubicBezTo>
                  <a:cubicBezTo>
                    <a:pt x="33721" y="30955"/>
                    <a:pt x="33720" y="30955"/>
                    <a:pt x="33719" y="30955"/>
                  </a:cubicBezTo>
                  <a:close/>
                  <a:moveTo>
                    <a:pt x="34421" y="31233"/>
                  </a:moveTo>
                  <a:lnTo>
                    <a:pt x="34421" y="31233"/>
                  </a:lnTo>
                  <a:cubicBezTo>
                    <a:pt x="34422" y="31234"/>
                    <a:pt x="34424" y="31235"/>
                    <a:pt x="34425" y="31236"/>
                  </a:cubicBezTo>
                  <a:lnTo>
                    <a:pt x="34425" y="31236"/>
                  </a:lnTo>
                  <a:cubicBezTo>
                    <a:pt x="34424" y="31235"/>
                    <a:pt x="34423" y="31234"/>
                    <a:pt x="34421" y="31233"/>
                  </a:cubicBezTo>
                  <a:close/>
                  <a:moveTo>
                    <a:pt x="5452" y="31445"/>
                  </a:moveTo>
                  <a:lnTo>
                    <a:pt x="5452" y="31445"/>
                  </a:lnTo>
                  <a:cubicBezTo>
                    <a:pt x="5450" y="31446"/>
                    <a:pt x="5449" y="31447"/>
                    <a:pt x="5448" y="31448"/>
                  </a:cubicBezTo>
                  <a:lnTo>
                    <a:pt x="5448" y="31448"/>
                  </a:lnTo>
                  <a:cubicBezTo>
                    <a:pt x="5449" y="31447"/>
                    <a:pt x="5450" y="31446"/>
                    <a:pt x="5452" y="31445"/>
                  </a:cubicBezTo>
                  <a:close/>
                  <a:moveTo>
                    <a:pt x="34902" y="31805"/>
                  </a:moveTo>
                  <a:cubicBezTo>
                    <a:pt x="34902" y="31805"/>
                    <a:pt x="34903" y="31806"/>
                    <a:pt x="34903" y="31806"/>
                  </a:cubicBezTo>
                  <a:cubicBezTo>
                    <a:pt x="34903" y="31806"/>
                    <a:pt x="34902" y="31805"/>
                    <a:pt x="34902" y="31805"/>
                  </a:cubicBezTo>
                  <a:close/>
                  <a:moveTo>
                    <a:pt x="4569" y="32177"/>
                  </a:moveTo>
                  <a:cubicBezTo>
                    <a:pt x="4567" y="32178"/>
                    <a:pt x="4566" y="32179"/>
                    <a:pt x="4565" y="32180"/>
                  </a:cubicBezTo>
                  <a:cubicBezTo>
                    <a:pt x="4566" y="32179"/>
                    <a:pt x="4567" y="32178"/>
                    <a:pt x="4569" y="32177"/>
                  </a:cubicBezTo>
                  <a:close/>
                  <a:moveTo>
                    <a:pt x="22880" y="32794"/>
                  </a:moveTo>
                  <a:lnTo>
                    <a:pt x="22880" y="32794"/>
                  </a:lnTo>
                  <a:cubicBezTo>
                    <a:pt x="22880" y="32795"/>
                    <a:pt x="22879" y="32796"/>
                    <a:pt x="22879" y="32796"/>
                  </a:cubicBezTo>
                  <a:lnTo>
                    <a:pt x="22879" y="32796"/>
                  </a:lnTo>
                  <a:cubicBezTo>
                    <a:pt x="22879" y="32796"/>
                    <a:pt x="22880" y="32795"/>
                    <a:pt x="22880" y="32794"/>
                  </a:cubicBezTo>
                  <a:close/>
                  <a:moveTo>
                    <a:pt x="37984" y="34966"/>
                  </a:moveTo>
                  <a:cubicBezTo>
                    <a:pt x="37984" y="34967"/>
                    <a:pt x="37984" y="34967"/>
                    <a:pt x="37984" y="34968"/>
                  </a:cubicBezTo>
                  <a:cubicBezTo>
                    <a:pt x="37985" y="34967"/>
                    <a:pt x="37985" y="34967"/>
                    <a:pt x="37984" y="34966"/>
                  </a:cubicBezTo>
                  <a:close/>
                  <a:moveTo>
                    <a:pt x="23880" y="36911"/>
                  </a:moveTo>
                  <a:lnTo>
                    <a:pt x="23880" y="36911"/>
                  </a:lnTo>
                  <a:cubicBezTo>
                    <a:pt x="23879" y="36911"/>
                    <a:pt x="23879" y="36912"/>
                    <a:pt x="23878" y="36913"/>
                  </a:cubicBezTo>
                  <a:cubicBezTo>
                    <a:pt x="23879" y="36912"/>
                    <a:pt x="23879" y="36911"/>
                    <a:pt x="23880" y="36911"/>
                  </a:cubicBezTo>
                  <a:close/>
                  <a:moveTo>
                    <a:pt x="28090" y="38262"/>
                  </a:moveTo>
                  <a:cubicBezTo>
                    <a:pt x="28083" y="38265"/>
                    <a:pt x="28076" y="38269"/>
                    <a:pt x="28069" y="38272"/>
                  </a:cubicBezTo>
                  <a:cubicBezTo>
                    <a:pt x="28075" y="38269"/>
                    <a:pt x="28083" y="38266"/>
                    <a:pt x="28090" y="38262"/>
                  </a:cubicBezTo>
                  <a:close/>
                  <a:moveTo>
                    <a:pt x="1048" y="39793"/>
                  </a:moveTo>
                  <a:cubicBezTo>
                    <a:pt x="1048" y="39794"/>
                    <a:pt x="1048" y="39795"/>
                    <a:pt x="1048" y="39796"/>
                  </a:cubicBezTo>
                  <a:cubicBezTo>
                    <a:pt x="1048" y="39795"/>
                    <a:pt x="1048" y="39794"/>
                    <a:pt x="1048" y="39793"/>
                  </a:cubicBezTo>
                  <a:close/>
                  <a:moveTo>
                    <a:pt x="804" y="40567"/>
                  </a:moveTo>
                  <a:cubicBezTo>
                    <a:pt x="803" y="40569"/>
                    <a:pt x="803" y="40571"/>
                    <a:pt x="802" y="40574"/>
                  </a:cubicBezTo>
                  <a:cubicBezTo>
                    <a:pt x="803" y="40571"/>
                    <a:pt x="803" y="40569"/>
                    <a:pt x="804" y="40567"/>
                  </a:cubicBezTo>
                  <a:close/>
                  <a:moveTo>
                    <a:pt x="23006" y="41634"/>
                  </a:moveTo>
                  <a:lnTo>
                    <a:pt x="23006" y="41634"/>
                  </a:lnTo>
                  <a:cubicBezTo>
                    <a:pt x="23005" y="41637"/>
                    <a:pt x="23004" y="41640"/>
                    <a:pt x="23004" y="41643"/>
                  </a:cubicBezTo>
                  <a:lnTo>
                    <a:pt x="23004" y="41643"/>
                  </a:lnTo>
                  <a:cubicBezTo>
                    <a:pt x="23005" y="41640"/>
                    <a:pt x="23005" y="41637"/>
                    <a:pt x="23006" y="41634"/>
                  </a:cubicBezTo>
                  <a:close/>
                  <a:moveTo>
                    <a:pt x="21464" y="43704"/>
                  </a:moveTo>
                  <a:lnTo>
                    <a:pt x="21464" y="43704"/>
                  </a:lnTo>
                  <a:cubicBezTo>
                    <a:pt x="21464" y="43704"/>
                    <a:pt x="21464" y="43704"/>
                    <a:pt x="21463" y="43704"/>
                  </a:cubicBezTo>
                  <a:cubicBezTo>
                    <a:pt x="21464" y="43704"/>
                    <a:pt x="21464" y="43704"/>
                    <a:pt x="21464" y="43704"/>
                  </a:cubicBezTo>
                  <a:close/>
                  <a:moveTo>
                    <a:pt x="20870" y="43881"/>
                  </a:moveTo>
                  <a:lnTo>
                    <a:pt x="20870" y="43881"/>
                  </a:lnTo>
                  <a:cubicBezTo>
                    <a:pt x="20869" y="43881"/>
                    <a:pt x="20869" y="43881"/>
                    <a:pt x="20868" y="43882"/>
                  </a:cubicBezTo>
                  <a:cubicBezTo>
                    <a:pt x="20868" y="43881"/>
                    <a:pt x="20869" y="43881"/>
                    <a:pt x="20870" y="43881"/>
                  </a:cubicBezTo>
                  <a:cubicBezTo>
                    <a:pt x="20870" y="43881"/>
                    <a:pt x="20870" y="43881"/>
                    <a:pt x="20870" y="43881"/>
                  </a:cubicBezTo>
                  <a:close/>
                  <a:moveTo>
                    <a:pt x="8892" y="44766"/>
                  </a:moveTo>
                  <a:lnTo>
                    <a:pt x="8892" y="44766"/>
                  </a:lnTo>
                  <a:cubicBezTo>
                    <a:pt x="8892" y="44766"/>
                    <a:pt x="8892" y="44766"/>
                    <a:pt x="8893" y="44766"/>
                  </a:cubicBezTo>
                  <a:cubicBezTo>
                    <a:pt x="8892" y="44766"/>
                    <a:pt x="8892" y="44766"/>
                    <a:pt x="8892" y="44766"/>
                  </a:cubicBezTo>
                  <a:close/>
                  <a:moveTo>
                    <a:pt x="32236" y="1"/>
                  </a:moveTo>
                  <a:cubicBezTo>
                    <a:pt x="32039" y="1"/>
                    <a:pt x="31840" y="18"/>
                    <a:pt x="31643" y="30"/>
                  </a:cubicBezTo>
                  <a:cubicBezTo>
                    <a:pt x="31433" y="43"/>
                    <a:pt x="31225" y="66"/>
                    <a:pt x="31019" y="97"/>
                  </a:cubicBezTo>
                  <a:cubicBezTo>
                    <a:pt x="30808" y="126"/>
                    <a:pt x="30601" y="169"/>
                    <a:pt x="30397" y="225"/>
                  </a:cubicBezTo>
                  <a:cubicBezTo>
                    <a:pt x="30180" y="286"/>
                    <a:pt x="29966" y="353"/>
                    <a:pt x="29753" y="422"/>
                  </a:cubicBezTo>
                  <a:cubicBezTo>
                    <a:pt x="29349" y="552"/>
                    <a:pt x="28944" y="679"/>
                    <a:pt x="28561" y="860"/>
                  </a:cubicBezTo>
                  <a:cubicBezTo>
                    <a:pt x="28499" y="887"/>
                    <a:pt x="28440" y="916"/>
                    <a:pt x="28380" y="943"/>
                  </a:cubicBezTo>
                  <a:cubicBezTo>
                    <a:pt x="28195" y="1011"/>
                    <a:pt x="28010" y="1079"/>
                    <a:pt x="27828" y="1150"/>
                  </a:cubicBezTo>
                  <a:cubicBezTo>
                    <a:pt x="27059" y="1441"/>
                    <a:pt x="26355" y="1878"/>
                    <a:pt x="25680" y="2339"/>
                  </a:cubicBezTo>
                  <a:cubicBezTo>
                    <a:pt x="25512" y="2453"/>
                    <a:pt x="25347" y="2570"/>
                    <a:pt x="25188" y="2699"/>
                  </a:cubicBezTo>
                  <a:cubicBezTo>
                    <a:pt x="25029" y="2828"/>
                    <a:pt x="24872" y="2962"/>
                    <a:pt x="24717" y="3099"/>
                  </a:cubicBezTo>
                  <a:cubicBezTo>
                    <a:pt x="24552" y="3247"/>
                    <a:pt x="24385" y="3394"/>
                    <a:pt x="24216" y="3539"/>
                  </a:cubicBezTo>
                  <a:cubicBezTo>
                    <a:pt x="24048" y="3681"/>
                    <a:pt x="23880" y="3818"/>
                    <a:pt x="23715" y="3964"/>
                  </a:cubicBezTo>
                  <a:cubicBezTo>
                    <a:pt x="23555" y="4105"/>
                    <a:pt x="23398" y="4247"/>
                    <a:pt x="23235" y="4387"/>
                  </a:cubicBezTo>
                  <a:cubicBezTo>
                    <a:pt x="23077" y="4521"/>
                    <a:pt x="22926" y="4661"/>
                    <a:pt x="22777" y="4806"/>
                  </a:cubicBezTo>
                  <a:cubicBezTo>
                    <a:pt x="22630" y="4949"/>
                    <a:pt x="22483" y="5091"/>
                    <a:pt x="22338" y="5236"/>
                  </a:cubicBezTo>
                  <a:cubicBezTo>
                    <a:pt x="22266" y="5307"/>
                    <a:pt x="22194" y="5378"/>
                    <a:pt x="22122" y="5451"/>
                  </a:cubicBezTo>
                  <a:cubicBezTo>
                    <a:pt x="22076" y="5497"/>
                    <a:pt x="22020" y="5545"/>
                    <a:pt x="21992" y="5606"/>
                  </a:cubicBezTo>
                  <a:cubicBezTo>
                    <a:pt x="21975" y="5640"/>
                    <a:pt x="21969" y="5677"/>
                    <a:pt x="21973" y="5715"/>
                  </a:cubicBezTo>
                  <a:cubicBezTo>
                    <a:pt x="21949" y="5741"/>
                    <a:pt x="21924" y="5765"/>
                    <a:pt x="21897" y="5790"/>
                  </a:cubicBezTo>
                  <a:cubicBezTo>
                    <a:pt x="21760" y="5913"/>
                    <a:pt x="21610" y="6023"/>
                    <a:pt x="21474" y="6146"/>
                  </a:cubicBezTo>
                  <a:cubicBezTo>
                    <a:pt x="21337" y="6271"/>
                    <a:pt x="21231" y="6417"/>
                    <a:pt x="21115" y="6558"/>
                  </a:cubicBezTo>
                  <a:cubicBezTo>
                    <a:pt x="21054" y="6626"/>
                    <a:pt x="20988" y="6688"/>
                    <a:pt x="20927" y="6756"/>
                  </a:cubicBezTo>
                  <a:cubicBezTo>
                    <a:pt x="20851" y="6839"/>
                    <a:pt x="20770" y="6916"/>
                    <a:pt x="20686" y="6992"/>
                  </a:cubicBezTo>
                  <a:lnTo>
                    <a:pt x="20688" y="6990"/>
                  </a:lnTo>
                  <a:lnTo>
                    <a:pt x="20688" y="6990"/>
                  </a:lnTo>
                  <a:cubicBezTo>
                    <a:pt x="20630" y="7041"/>
                    <a:pt x="20570" y="7088"/>
                    <a:pt x="20508" y="7136"/>
                  </a:cubicBezTo>
                  <a:lnTo>
                    <a:pt x="20508" y="7136"/>
                  </a:lnTo>
                  <a:cubicBezTo>
                    <a:pt x="20510" y="7134"/>
                    <a:pt x="20512" y="7133"/>
                    <a:pt x="20514" y="7133"/>
                  </a:cubicBezTo>
                  <a:lnTo>
                    <a:pt x="20514" y="7133"/>
                  </a:lnTo>
                  <a:cubicBezTo>
                    <a:pt x="20303" y="7276"/>
                    <a:pt x="20092" y="7420"/>
                    <a:pt x="19868" y="7542"/>
                  </a:cubicBezTo>
                  <a:cubicBezTo>
                    <a:pt x="19763" y="7593"/>
                    <a:pt x="19658" y="7644"/>
                    <a:pt x="19549" y="7688"/>
                  </a:cubicBezTo>
                  <a:lnTo>
                    <a:pt x="19549" y="7688"/>
                  </a:lnTo>
                  <a:cubicBezTo>
                    <a:pt x="19549" y="7688"/>
                    <a:pt x="19549" y="7688"/>
                    <a:pt x="19549" y="7688"/>
                  </a:cubicBezTo>
                  <a:cubicBezTo>
                    <a:pt x="19549" y="7688"/>
                    <a:pt x="19548" y="7689"/>
                    <a:pt x="19548" y="7689"/>
                  </a:cubicBezTo>
                  <a:cubicBezTo>
                    <a:pt x="19548" y="7689"/>
                    <a:pt x="19549" y="7689"/>
                    <a:pt x="19549" y="7688"/>
                  </a:cubicBezTo>
                  <a:lnTo>
                    <a:pt x="19549" y="7688"/>
                  </a:lnTo>
                  <a:cubicBezTo>
                    <a:pt x="19550" y="7689"/>
                    <a:pt x="19551" y="7689"/>
                    <a:pt x="19551" y="7689"/>
                  </a:cubicBezTo>
                  <a:cubicBezTo>
                    <a:pt x="19550" y="7690"/>
                    <a:pt x="19548" y="7689"/>
                    <a:pt x="19546" y="7691"/>
                  </a:cubicBezTo>
                  <a:cubicBezTo>
                    <a:pt x="19545" y="7692"/>
                    <a:pt x="19545" y="7692"/>
                    <a:pt x="19544" y="7692"/>
                  </a:cubicBezTo>
                  <a:cubicBezTo>
                    <a:pt x="19543" y="7692"/>
                    <a:pt x="19543" y="7692"/>
                    <a:pt x="19543" y="7692"/>
                  </a:cubicBezTo>
                  <a:lnTo>
                    <a:pt x="19543" y="7692"/>
                  </a:lnTo>
                  <a:lnTo>
                    <a:pt x="19544" y="7691"/>
                  </a:lnTo>
                  <a:cubicBezTo>
                    <a:pt x="19543" y="7691"/>
                    <a:pt x="19541" y="7691"/>
                    <a:pt x="19540" y="7692"/>
                  </a:cubicBezTo>
                  <a:cubicBezTo>
                    <a:pt x="19536" y="7693"/>
                    <a:pt x="19534" y="7694"/>
                    <a:pt x="19532" y="7695"/>
                  </a:cubicBezTo>
                  <a:cubicBezTo>
                    <a:pt x="19530" y="7696"/>
                    <a:pt x="19529" y="7697"/>
                    <a:pt x="19528" y="7697"/>
                  </a:cubicBezTo>
                  <a:lnTo>
                    <a:pt x="19528" y="7697"/>
                  </a:lnTo>
                  <a:lnTo>
                    <a:pt x="19530" y="7695"/>
                  </a:lnTo>
                  <a:lnTo>
                    <a:pt x="19530" y="7695"/>
                  </a:lnTo>
                  <a:cubicBezTo>
                    <a:pt x="19447" y="7724"/>
                    <a:pt x="19361" y="7752"/>
                    <a:pt x="19279" y="7781"/>
                  </a:cubicBezTo>
                  <a:cubicBezTo>
                    <a:pt x="19190" y="7811"/>
                    <a:pt x="19101" y="7844"/>
                    <a:pt x="19011" y="7868"/>
                  </a:cubicBezTo>
                  <a:cubicBezTo>
                    <a:pt x="18831" y="7917"/>
                    <a:pt x="18653" y="7961"/>
                    <a:pt x="18473" y="8003"/>
                  </a:cubicBezTo>
                  <a:cubicBezTo>
                    <a:pt x="18351" y="8027"/>
                    <a:pt x="18226" y="8045"/>
                    <a:pt x="18102" y="8057"/>
                  </a:cubicBezTo>
                  <a:cubicBezTo>
                    <a:pt x="18017" y="8062"/>
                    <a:pt x="17933" y="8063"/>
                    <a:pt x="17849" y="8071"/>
                  </a:cubicBezTo>
                  <a:cubicBezTo>
                    <a:pt x="17767" y="8076"/>
                    <a:pt x="17685" y="8086"/>
                    <a:pt x="17601" y="8094"/>
                  </a:cubicBezTo>
                  <a:lnTo>
                    <a:pt x="17601" y="8094"/>
                  </a:lnTo>
                  <a:cubicBezTo>
                    <a:pt x="17536" y="8096"/>
                    <a:pt x="17470" y="8096"/>
                    <a:pt x="17405" y="8096"/>
                  </a:cubicBezTo>
                  <a:cubicBezTo>
                    <a:pt x="17242" y="8096"/>
                    <a:pt x="17078" y="8091"/>
                    <a:pt x="16915" y="8082"/>
                  </a:cubicBezTo>
                  <a:lnTo>
                    <a:pt x="16903" y="8082"/>
                  </a:lnTo>
                  <a:cubicBezTo>
                    <a:pt x="16898" y="8082"/>
                    <a:pt x="16893" y="8082"/>
                    <a:pt x="16888" y="8081"/>
                  </a:cubicBezTo>
                  <a:lnTo>
                    <a:pt x="16889" y="8081"/>
                  </a:lnTo>
                  <a:cubicBezTo>
                    <a:pt x="16698" y="8067"/>
                    <a:pt x="16506" y="8057"/>
                    <a:pt x="16317" y="8022"/>
                  </a:cubicBezTo>
                  <a:lnTo>
                    <a:pt x="16317" y="8022"/>
                  </a:lnTo>
                  <a:lnTo>
                    <a:pt x="16318" y="8023"/>
                  </a:lnTo>
                  <a:cubicBezTo>
                    <a:pt x="16244" y="8006"/>
                    <a:pt x="16173" y="7985"/>
                    <a:pt x="16101" y="7960"/>
                  </a:cubicBezTo>
                  <a:cubicBezTo>
                    <a:pt x="15920" y="7894"/>
                    <a:pt x="15740" y="7832"/>
                    <a:pt x="15558" y="7771"/>
                  </a:cubicBezTo>
                  <a:cubicBezTo>
                    <a:pt x="15511" y="7755"/>
                    <a:pt x="15464" y="7739"/>
                    <a:pt x="15418" y="7722"/>
                  </a:cubicBezTo>
                  <a:cubicBezTo>
                    <a:pt x="15504" y="7715"/>
                    <a:pt x="15577" y="7655"/>
                    <a:pt x="15599" y="7571"/>
                  </a:cubicBezTo>
                  <a:cubicBezTo>
                    <a:pt x="15621" y="7481"/>
                    <a:pt x="15580" y="7401"/>
                    <a:pt x="15508" y="7349"/>
                  </a:cubicBezTo>
                  <a:cubicBezTo>
                    <a:pt x="15492" y="7324"/>
                    <a:pt x="15468" y="7301"/>
                    <a:pt x="15441" y="7288"/>
                  </a:cubicBezTo>
                  <a:cubicBezTo>
                    <a:pt x="15369" y="7250"/>
                    <a:pt x="15298" y="7206"/>
                    <a:pt x="15229" y="7163"/>
                  </a:cubicBezTo>
                  <a:cubicBezTo>
                    <a:pt x="15208" y="7168"/>
                    <a:pt x="15187" y="7172"/>
                    <a:pt x="15166" y="7173"/>
                  </a:cubicBezTo>
                  <a:cubicBezTo>
                    <a:pt x="15127" y="7169"/>
                    <a:pt x="15090" y="7163"/>
                    <a:pt x="15053" y="7152"/>
                  </a:cubicBezTo>
                  <a:cubicBezTo>
                    <a:pt x="14987" y="7137"/>
                    <a:pt x="14921" y="7116"/>
                    <a:pt x="14857" y="7098"/>
                  </a:cubicBezTo>
                  <a:cubicBezTo>
                    <a:pt x="14637" y="7030"/>
                    <a:pt x="14417" y="6920"/>
                    <a:pt x="14263" y="6745"/>
                  </a:cubicBezTo>
                  <a:cubicBezTo>
                    <a:pt x="14231" y="6730"/>
                    <a:pt x="14203" y="6709"/>
                    <a:pt x="14183" y="6681"/>
                  </a:cubicBezTo>
                  <a:cubicBezTo>
                    <a:pt x="14156" y="6645"/>
                    <a:pt x="14141" y="6600"/>
                    <a:pt x="14140" y="6555"/>
                  </a:cubicBezTo>
                  <a:cubicBezTo>
                    <a:pt x="14105" y="6554"/>
                    <a:pt x="14070" y="6552"/>
                    <a:pt x="14035" y="6551"/>
                  </a:cubicBezTo>
                  <a:cubicBezTo>
                    <a:pt x="13853" y="6515"/>
                    <a:pt x="13673" y="6467"/>
                    <a:pt x="13492" y="6429"/>
                  </a:cubicBezTo>
                  <a:cubicBezTo>
                    <a:pt x="13377" y="6405"/>
                    <a:pt x="13261" y="6382"/>
                    <a:pt x="13146" y="6352"/>
                  </a:cubicBezTo>
                  <a:cubicBezTo>
                    <a:pt x="13062" y="6334"/>
                    <a:pt x="12978" y="6310"/>
                    <a:pt x="12893" y="6296"/>
                  </a:cubicBezTo>
                  <a:cubicBezTo>
                    <a:pt x="12873" y="6293"/>
                    <a:pt x="12853" y="6291"/>
                    <a:pt x="12833" y="6291"/>
                  </a:cubicBezTo>
                  <a:cubicBezTo>
                    <a:pt x="12765" y="6291"/>
                    <a:pt x="12702" y="6311"/>
                    <a:pt x="12639" y="6339"/>
                  </a:cubicBezTo>
                  <a:cubicBezTo>
                    <a:pt x="12498" y="6400"/>
                    <a:pt x="12367" y="6482"/>
                    <a:pt x="12231" y="6553"/>
                  </a:cubicBezTo>
                  <a:cubicBezTo>
                    <a:pt x="12221" y="6557"/>
                    <a:pt x="12210" y="6562"/>
                    <a:pt x="12201" y="6568"/>
                  </a:cubicBezTo>
                  <a:cubicBezTo>
                    <a:pt x="12065" y="6612"/>
                    <a:pt x="11921" y="6655"/>
                    <a:pt x="11800" y="6733"/>
                  </a:cubicBezTo>
                  <a:cubicBezTo>
                    <a:pt x="11698" y="6798"/>
                    <a:pt x="11607" y="6877"/>
                    <a:pt x="11528" y="6968"/>
                  </a:cubicBezTo>
                  <a:cubicBezTo>
                    <a:pt x="11413" y="7055"/>
                    <a:pt x="11305" y="7150"/>
                    <a:pt x="11203" y="7253"/>
                  </a:cubicBezTo>
                  <a:cubicBezTo>
                    <a:pt x="11119" y="7342"/>
                    <a:pt x="11038" y="7438"/>
                    <a:pt x="10979" y="7542"/>
                  </a:cubicBezTo>
                  <a:cubicBezTo>
                    <a:pt x="10949" y="7595"/>
                    <a:pt x="10935" y="7662"/>
                    <a:pt x="10924" y="7722"/>
                  </a:cubicBezTo>
                  <a:cubicBezTo>
                    <a:pt x="10899" y="7853"/>
                    <a:pt x="10884" y="7986"/>
                    <a:pt x="10866" y="8118"/>
                  </a:cubicBezTo>
                  <a:cubicBezTo>
                    <a:pt x="10844" y="8302"/>
                    <a:pt x="10824" y="8489"/>
                    <a:pt x="10821" y="8674"/>
                  </a:cubicBezTo>
                  <a:cubicBezTo>
                    <a:pt x="10815" y="8840"/>
                    <a:pt x="10833" y="9006"/>
                    <a:pt x="10873" y="9167"/>
                  </a:cubicBezTo>
                  <a:cubicBezTo>
                    <a:pt x="10891" y="9237"/>
                    <a:pt x="10916" y="9304"/>
                    <a:pt x="10946" y="9370"/>
                  </a:cubicBezTo>
                  <a:cubicBezTo>
                    <a:pt x="10981" y="9452"/>
                    <a:pt x="11024" y="9530"/>
                    <a:pt x="11076" y="9603"/>
                  </a:cubicBezTo>
                  <a:cubicBezTo>
                    <a:pt x="11179" y="9738"/>
                    <a:pt x="11301" y="9858"/>
                    <a:pt x="11454" y="9932"/>
                  </a:cubicBezTo>
                  <a:cubicBezTo>
                    <a:pt x="11545" y="9974"/>
                    <a:pt x="11643" y="9998"/>
                    <a:pt x="11736" y="10037"/>
                  </a:cubicBezTo>
                  <a:cubicBezTo>
                    <a:pt x="11809" y="10074"/>
                    <a:pt x="11879" y="10113"/>
                    <a:pt x="11957" y="10142"/>
                  </a:cubicBezTo>
                  <a:cubicBezTo>
                    <a:pt x="12023" y="10165"/>
                    <a:pt x="12091" y="10187"/>
                    <a:pt x="12156" y="10218"/>
                  </a:cubicBezTo>
                  <a:cubicBezTo>
                    <a:pt x="12239" y="10259"/>
                    <a:pt x="12318" y="10304"/>
                    <a:pt x="12394" y="10356"/>
                  </a:cubicBezTo>
                  <a:lnTo>
                    <a:pt x="12393" y="10354"/>
                  </a:lnTo>
                  <a:lnTo>
                    <a:pt x="12393" y="10354"/>
                  </a:lnTo>
                  <a:cubicBezTo>
                    <a:pt x="12462" y="10399"/>
                    <a:pt x="12531" y="10447"/>
                    <a:pt x="12595" y="10497"/>
                  </a:cubicBezTo>
                  <a:cubicBezTo>
                    <a:pt x="12607" y="10508"/>
                    <a:pt x="12618" y="10519"/>
                    <a:pt x="12627" y="10529"/>
                  </a:cubicBezTo>
                  <a:cubicBezTo>
                    <a:pt x="12637" y="10540"/>
                    <a:pt x="12645" y="10550"/>
                    <a:pt x="12654" y="10561"/>
                  </a:cubicBezTo>
                  <a:cubicBezTo>
                    <a:pt x="12664" y="10578"/>
                    <a:pt x="12673" y="10592"/>
                    <a:pt x="12681" y="10606"/>
                  </a:cubicBezTo>
                  <a:cubicBezTo>
                    <a:pt x="12665" y="10608"/>
                    <a:pt x="12650" y="10614"/>
                    <a:pt x="12636" y="10620"/>
                  </a:cubicBezTo>
                  <a:cubicBezTo>
                    <a:pt x="12573" y="10645"/>
                    <a:pt x="12517" y="10691"/>
                    <a:pt x="12467" y="10738"/>
                  </a:cubicBezTo>
                  <a:cubicBezTo>
                    <a:pt x="12421" y="10769"/>
                    <a:pt x="12374" y="10795"/>
                    <a:pt x="12328" y="10824"/>
                  </a:cubicBezTo>
                  <a:cubicBezTo>
                    <a:pt x="12197" y="10906"/>
                    <a:pt x="12068" y="10991"/>
                    <a:pt x="11945" y="11083"/>
                  </a:cubicBezTo>
                  <a:cubicBezTo>
                    <a:pt x="11882" y="11131"/>
                    <a:pt x="11822" y="11182"/>
                    <a:pt x="11763" y="11235"/>
                  </a:cubicBezTo>
                  <a:cubicBezTo>
                    <a:pt x="11747" y="11250"/>
                    <a:pt x="11730" y="11263"/>
                    <a:pt x="11711" y="11279"/>
                  </a:cubicBezTo>
                  <a:cubicBezTo>
                    <a:pt x="11617" y="11359"/>
                    <a:pt x="11527" y="11442"/>
                    <a:pt x="11437" y="11530"/>
                  </a:cubicBezTo>
                  <a:cubicBezTo>
                    <a:pt x="11399" y="11568"/>
                    <a:pt x="11363" y="11610"/>
                    <a:pt x="11327" y="11651"/>
                  </a:cubicBezTo>
                  <a:cubicBezTo>
                    <a:pt x="11293" y="11689"/>
                    <a:pt x="11259" y="11726"/>
                    <a:pt x="11228" y="11768"/>
                  </a:cubicBezTo>
                  <a:cubicBezTo>
                    <a:pt x="11164" y="11853"/>
                    <a:pt x="11099" y="11940"/>
                    <a:pt x="11038" y="12027"/>
                  </a:cubicBezTo>
                  <a:cubicBezTo>
                    <a:pt x="11035" y="12031"/>
                    <a:pt x="11033" y="12035"/>
                    <a:pt x="11029" y="12040"/>
                  </a:cubicBezTo>
                  <a:cubicBezTo>
                    <a:pt x="10907" y="12196"/>
                    <a:pt x="10796" y="12361"/>
                    <a:pt x="10714" y="12543"/>
                  </a:cubicBezTo>
                  <a:cubicBezTo>
                    <a:pt x="10597" y="12806"/>
                    <a:pt x="10505" y="13103"/>
                    <a:pt x="10597" y="13389"/>
                  </a:cubicBezTo>
                  <a:cubicBezTo>
                    <a:pt x="10601" y="13400"/>
                    <a:pt x="10604" y="13412"/>
                    <a:pt x="10607" y="13422"/>
                  </a:cubicBezTo>
                  <a:cubicBezTo>
                    <a:pt x="10596" y="13513"/>
                    <a:pt x="10587" y="13602"/>
                    <a:pt x="10585" y="13693"/>
                  </a:cubicBezTo>
                  <a:cubicBezTo>
                    <a:pt x="10578" y="13918"/>
                    <a:pt x="10633" y="14140"/>
                    <a:pt x="10726" y="14344"/>
                  </a:cubicBezTo>
                  <a:cubicBezTo>
                    <a:pt x="10761" y="14419"/>
                    <a:pt x="10805" y="14491"/>
                    <a:pt x="10857" y="14557"/>
                  </a:cubicBezTo>
                  <a:cubicBezTo>
                    <a:pt x="10917" y="14636"/>
                    <a:pt x="10983" y="14712"/>
                    <a:pt x="11053" y="14783"/>
                  </a:cubicBezTo>
                  <a:cubicBezTo>
                    <a:pt x="11128" y="14859"/>
                    <a:pt x="11205" y="14935"/>
                    <a:pt x="11284" y="15006"/>
                  </a:cubicBezTo>
                  <a:cubicBezTo>
                    <a:pt x="11407" y="15120"/>
                    <a:pt x="11530" y="15234"/>
                    <a:pt x="11668" y="15329"/>
                  </a:cubicBezTo>
                  <a:cubicBezTo>
                    <a:pt x="11865" y="15465"/>
                    <a:pt x="12094" y="15532"/>
                    <a:pt x="12328" y="15552"/>
                  </a:cubicBezTo>
                  <a:cubicBezTo>
                    <a:pt x="12300" y="15600"/>
                    <a:pt x="12272" y="15651"/>
                    <a:pt x="12243" y="15698"/>
                  </a:cubicBezTo>
                  <a:cubicBezTo>
                    <a:pt x="12196" y="15776"/>
                    <a:pt x="12149" y="15851"/>
                    <a:pt x="12101" y="15924"/>
                  </a:cubicBezTo>
                  <a:lnTo>
                    <a:pt x="12102" y="15923"/>
                  </a:lnTo>
                  <a:lnTo>
                    <a:pt x="12102" y="15923"/>
                  </a:lnTo>
                  <a:cubicBezTo>
                    <a:pt x="12101" y="15924"/>
                    <a:pt x="12100" y="15925"/>
                    <a:pt x="12101" y="15927"/>
                  </a:cubicBezTo>
                  <a:lnTo>
                    <a:pt x="12100" y="15925"/>
                  </a:lnTo>
                  <a:lnTo>
                    <a:pt x="12100" y="15928"/>
                  </a:lnTo>
                  <a:cubicBezTo>
                    <a:pt x="11993" y="16088"/>
                    <a:pt x="11876" y="16242"/>
                    <a:pt x="11771" y="16405"/>
                  </a:cubicBezTo>
                  <a:cubicBezTo>
                    <a:pt x="11684" y="16536"/>
                    <a:pt x="11601" y="16667"/>
                    <a:pt x="11517" y="16798"/>
                  </a:cubicBezTo>
                  <a:lnTo>
                    <a:pt x="11409" y="16884"/>
                  </a:lnTo>
                  <a:cubicBezTo>
                    <a:pt x="11325" y="16939"/>
                    <a:pt x="11243" y="16994"/>
                    <a:pt x="11156" y="17046"/>
                  </a:cubicBezTo>
                  <a:cubicBezTo>
                    <a:pt x="11080" y="17091"/>
                    <a:pt x="11001" y="17132"/>
                    <a:pt x="10922" y="17177"/>
                  </a:cubicBezTo>
                  <a:cubicBezTo>
                    <a:pt x="10840" y="17219"/>
                    <a:pt x="10756" y="17259"/>
                    <a:pt x="10673" y="17298"/>
                  </a:cubicBezTo>
                  <a:cubicBezTo>
                    <a:pt x="10699" y="17292"/>
                    <a:pt x="10727" y="17284"/>
                    <a:pt x="10752" y="17278"/>
                  </a:cubicBezTo>
                  <a:cubicBezTo>
                    <a:pt x="10770" y="17273"/>
                    <a:pt x="10787" y="17270"/>
                    <a:pt x="10805" y="17270"/>
                  </a:cubicBezTo>
                  <a:cubicBezTo>
                    <a:pt x="10893" y="17270"/>
                    <a:pt x="10977" y="17333"/>
                    <a:pt x="11000" y="17421"/>
                  </a:cubicBezTo>
                  <a:cubicBezTo>
                    <a:pt x="11028" y="17529"/>
                    <a:pt x="10963" y="17640"/>
                    <a:pt x="10855" y="17670"/>
                  </a:cubicBezTo>
                  <a:cubicBezTo>
                    <a:pt x="10750" y="17699"/>
                    <a:pt x="10639" y="17720"/>
                    <a:pt x="10530" y="17743"/>
                  </a:cubicBezTo>
                  <a:cubicBezTo>
                    <a:pt x="10423" y="17765"/>
                    <a:pt x="10312" y="17788"/>
                    <a:pt x="10201" y="17808"/>
                  </a:cubicBezTo>
                  <a:cubicBezTo>
                    <a:pt x="9979" y="17848"/>
                    <a:pt x="9756" y="17873"/>
                    <a:pt x="9531" y="17884"/>
                  </a:cubicBezTo>
                  <a:cubicBezTo>
                    <a:pt x="9513" y="17884"/>
                    <a:pt x="9494" y="17884"/>
                    <a:pt x="9475" y="17884"/>
                  </a:cubicBezTo>
                  <a:cubicBezTo>
                    <a:pt x="9429" y="17884"/>
                    <a:pt x="9382" y="17884"/>
                    <a:pt x="9335" y="17883"/>
                  </a:cubicBezTo>
                  <a:cubicBezTo>
                    <a:pt x="9301" y="17888"/>
                    <a:pt x="9266" y="17895"/>
                    <a:pt x="9232" y="17901"/>
                  </a:cubicBezTo>
                  <a:cubicBezTo>
                    <a:pt x="9114" y="17920"/>
                    <a:pt x="8996" y="17934"/>
                    <a:pt x="8878" y="17940"/>
                  </a:cubicBezTo>
                  <a:cubicBezTo>
                    <a:pt x="8842" y="17943"/>
                    <a:pt x="8805" y="17945"/>
                    <a:pt x="8769" y="17945"/>
                  </a:cubicBezTo>
                  <a:cubicBezTo>
                    <a:pt x="8740" y="17945"/>
                    <a:pt x="8710" y="17944"/>
                    <a:pt x="8680" y="17942"/>
                  </a:cubicBezTo>
                  <a:cubicBezTo>
                    <a:pt x="8620" y="17938"/>
                    <a:pt x="8560" y="17926"/>
                    <a:pt x="8502" y="17908"/>
                  </a:cubicBezTo>
                  <a:cubicBezTo>
                    <a:pt x="8393" y="17871"/>
                    <a:pt x="8333" y="17755"/>
                    <a:pt x="8367" y="17645"/>
                  </a:cubicBezTo>
                  <a:lnTo>
                    <a:pt x="8367" y="17645"/>
                  </a:lnTo>
                  <a:cubicBezTo>
                    <a:pt x="8339" y="17646"/>
                    <a:pt x="8310" y="17647"/>
                    <a:pt x="8282" y="17647"/>
                  </a:cubicBezTo>
                  <a:cubicBezTo>
                    <a:pt x="8237" y="17647"/>
                    <a:pt x="8191" y="17646"/>
                    <a:pt x="8146" y="17644"/>
                  </a:cubicBezTo>
                  <a:lnTo>
                    <a:pt x="8173" y="17644"/>
                  </a:lnTo>
                  <a:cubicBezTo>
                    <a:pt x="8098" y="17640"/>
                    <a:pt x="8024" y="17637"/>
                    <a:pt x="7949" y="17637"/>
                  </a:cubicBezTo>
                  <a:cubicBezTo>
                    <a:pt x="7888" y="17637"/>
                    <a:pt x="7826" y="17639"/>
                    <a:pt x="7765" y="17642"/>
                  </a:cubicBezTo>
                  <a:cubicBezTo>
                    <a:pt x="7696" y="17635"/>
                    <a:pt x="7627" y="17627"/>
                    <a:pt x="7558" y="17617"/>
                  </a:cubicBezTo>
                  <a:cubicBezTo>
                    <a:pt x="7408" y="17594"/>
                    <a:pt x="7257" y="17566"/>
                    <a:pt x="7105" y="17559"/>
                  </a:cubicBezTo>
                  <a:cubicBezTo>
                    <a:pt x="7075" y="17550"/>
                    <a:pt x="7045" y="17543"/>
                    <a:pt x="7015" y="17536"/>
                  </a:cubicBezTo>
                  <a:cubicBezTo>
                    <a:pt x="6992" y="17493"/>
                    <a:pt x="6957" y="17457"/>
                    <a:pt x="6913" y="17446"/>
                  </a:cubicBezTo>
                  <a:cubicBezTo>
                    <a:pt x="6860" y="17427"/>
                    <a:pt x="6805" y="17415"/>
                    <a:pt x="6748" y="17409"/>
                  </a:cubicBezTo>
                  <a:cubicBezTo>
                    <a:pt x="6722" y="17405"/>
                    <a:pt x="6696" y="17404"/>
                    <a:pt x="6670" y="17403"/>
                  </a:cubicBezTo>
                  <a:cubicBezTo>
                    <a:pt x="6663" y="17402"/>
                    <a:pt x="6656" y="17402"/>
                    <a:pt x="6649" y="17402"/>
                  </a:cubicBezTo>
                  <a:cubicBezTo>
                    <a:pt x="6610" y="17402"/>
                    <a:pt x="6571" y="17409"/>
                    <a:pt x="6534" y="17424"/>
                  </a:cubicBezTo>
                  <a:cubicBezTo>
                    <a:pt x="6500" y="17436"/>
                    <a:pt x="6471" y="17460"/>
                    <a:pt x="6449" y="17490"/>
                  </a:cubicBezTo>
                  <a:cubicBezTo>
                    <a:pt x="6418" y="17497"/>
                    <a:pt x="6387" y="17502"/>
                    <a:pt x="6356" y="17509"/>
                  </a:cubicBezTo>
                  <a:cubicBezTo>
                    <a:pt x="6288" y="17523"/>
                    <a:pt x="6221" y="17537"/>
                    <a:pt x="6155" y="17551"/>
                  </a:cubicBezTo>
                  <a:cubicBezTo>
                    <a:pt x="6077" y="17556"/>
                    <a:pt x="5999" y="17566"/>
                    <a:pt x="5922" y="17583"/>
                  </a:cubicBezTo>
                  <a:cubicBezTo>
                    <a:pt x="5845" y="17599"/>
                    <a:pt x="5756" y="17618"/>
                    <a:pt x="5687" y="17658"/>
                  </a:cubicBezTo>
                  <a:cubicBezTo>
                    <a:pt x="5672" y="17667"/>
                    <a:pt x="5659" y="17677"/>
                    <a:pt x="5647" y="17690"/>
                  </a:cubicBezTo>
                  <a:cubicBezTo>
                    <a:pt x="5543" y="17716"/>
                    <a:pt x="5432" y="17738"/>
                    <a:pt x="5340" y="17797"/>
                  </a:cubicBezTo>
                  <a:cubicBezTo>
                    <a:pt x="5288" y="17829"/>
                    <a:pt x="5251" y="17880"/>
                    <a:pt x="5215" y="17925"/>
                  </a:cubicBezTo>
                  <a:cubicBezTo>
                    <a:pt x="5166" y="17985"/>
                    <a:pt x="5119" y="18048"/>
                    <a:pt x="5074" y="18110"/>
                  </a:cubicBezTo>
                  <a:cubicBezTo>
                    <a:pt x="4959" y="18264"/>
                    <a:pt x="4858" y="18427"/>
                    <a:pt x="4773" y="18599"/>
                  </a:cubicBezTo>
                  <a:cubicBezTo>
                    <a:pt x="4685" y="18780"/>
                    <a:pt x="4590" y="18959"/>
                    <a:pt x="4490" y="19135"/>
                  </a:cubicBezTo>
                  <a:cubicBezTo>
                    <a:pt x="4383" y="19320"/>
                    <a:pt x="4284" y="19510"/>
                    <a:pt x="4187" y="19701"/>
                  </a:cubicBezTo>
                  <a:cubicBezTo>
                    <a:pt x="4094" y="19880"/>
                    <a:pt x="4004" y="20061"/>
                    <a:pt x="3920" y="20245"/>
                  </a:cubicBezTo>
                  <a:cubicBezTo>
                    <a:pt x="3835" y="20430"/>
                    <a:pt x="3761" y="20622"/>
                    <a:pt x="3678" y="20807"/>
                  </a:cubicBezTo>
                  <a:cubicBezTo>
                    <a:pt x="3640" y="20883"/>
                    <a:pt x="3600" y="20956"/>
                    <a:pt x="3557" y="21028"/>
                  </a:cubicBezTo>
                  <a:cubicBezTo>
                    <a:pt x="3535" y="21060"/>
                    <a:pt x="3513" y="21091"/>
                    <a:pt x="3488" y="21120"/>
                  </a:cubicBezTo>
                  <a:cubicBezTo>
                    <a:pt x="3443" y="21173"/>
                    <a:pt x="3394" y="21222"/>
                    <a:pt x="3343" y="21269"/>
                  </a:cubicBezTo>
                  <a:cubicBezTo>
                    <a:pt x="3211" y="21381"/>
                    <a:pt x="3072" y="21482"/>
                    <a:pt x="2932" y="21583"/>
                  </a:cubicBezTo>
                  <a:lnTo>
                    <a:pt x="2932" y="21583"/>
                  </a:lnTo>
                  <a:cubicBezTo>
                    <a:pt x="2933" y="21583"/>
                    <a:pt x="2933" y="21583"/>
                    <a:pt x="2933" y="21583"/>
                  </a:cubicBezTo>
                  <a:cubicBezTo>
                    <a:pt x="2934" y="21583"/>
                    <a:pt x="2934" y="21583"/>
                    <a:pt x="2935" y="21584"/>
                  </a:cubicBezTo>
                  <a:cubicBezTo>
                    <a:pt x="2928" y="21586"/>
                    <a:pt x="2923" y="21589"/>
                    <a:pt x="2918" y="21593"/>
                  </a:cubicBezTo>
                  <a:lnTo>
                    <a:pt x="2917" y="21594"/>
                  </a:lnTo>
                  <a:cubicBezTo>
                    <a:pt x="2820" y="21655"/>
                    <a:pt x="2725" y="21719"/>
                    <a:pt x="2625" y="21776"/>
                  </a:cubicBezTo>
                  <a:cubicBezTo>
                    <a:pt x="2562" y="21811"/>
                    <a:pt x="2500" y="21845"/>
                    <a:pt x="2434" y="21881"/>
                  </a:cubicBezTo>
                  <a:cubicBezTo>
                    <a:pt x="2370" y="21898"/>
                    <a:pt x="2302" y="21914"/>
                    <a:pt x="2237" y="21932"/>
                  </a:cubicBezTo>
                  <a:cubicBezTo>
                    <a:pt x="2087" y="21973"/>
                    <a:pt x="1937" y="22019"/>
                    <a:pt x="1791" y="22069"/>
                  </a:cubicBezTo>
                  <a:cubicBezTo>
                    <a:pt x="1774" y="22076"/>
                    <a:pt x="1757" y="22082"/>
                    <a:pt x="1741" y="22088"/>
                  </a:cubicBezTo>
                  <a:cubicBezTo>
                    <a:pt x="1729" y="22082"/>
                    <a:pt x="1716" y="22078"/>
                    <a:pt x="1704" y="22077"/>
                  </a:cubicBezTo>
                  <a:cubicBezTo>
                    <a:pt x="1677" y="22072"/>
                    <a:pt x="1650" y="22067"/>
                    <a:pt x="1623" y="22067"/>
                  </a:cubicBezTo>
                  <a:cubicBezTo>
                    <a:pt x="1607" y="22067"/>
                    <a:pt x="1590" y="22069"/>
                    <a:pt x="1574" y="22075"/>
                  </a:cubicBezTo>
                  <a:cubicBezTo>
                    <a:pt x="1535" y="22088"/>
                    <a:pt x="1498" y="22104"/>
                    <a:pt x="1462" y="22123"/>
                  </a:cubicBezTo>
                  <a:cubicBezTo>
                    <a:pt x="1378" y="22163"/>
                    <a:pt x="1297" y="22202"/>
                    <a:pt x="1216" y="22245"/>
                  </a:cubicBezTo>
                  <a:cubicBezTo>
                    <a:pt x="1205" y="22228"/>
                    <a:pt x="1191" y="22214"/>
                    <a:pt x="1175" y="22203"/>
                  </a:cubicBezTo>
                  <a:cubicBezTo>
                    <a:pt x="1139" y="22176"/>
                    <a:pt x="1096" y="22163"/>
                    <a:pt x="1053" y="22163"/>
                  </a:cubicBezTo>
                  <a:cubicBezTo>
                    <a:pt x="1017" y="22163"/>
                    <a:pt x="981" y="22173"/>
                    <a:pt x="949" y="22192"/>
                  </a:cubicBezTo>
                  <a:cubicBezTo>
                    <a:pt x="849" y="22248"/>
                    <a:pt x="762" y="22331"/>
                    <a:pt x="677" y="22405"/>
                  </a:cubicBezTo>
                  <a:cubicBezTo>
                    <a:pt x="572" y="22493"/>
                    <a:pt x="471" y="22587"/>
                    <a:pt x="376" y="22685"/>
                  </a:cubicBezTo>
                  <a:cubicBezTo>
                    <a:pt x="327" y="22737"/>
                    <a:pt x="308" y="22809"/>
                    <a:pt x="327" y="22878"/>
                  </a:cubicBezTo>
                  <a:cubicBezTo>
                    <a:pt x="314" y="22932"/>
                    <a:pt x="325" y="22989"/>
                    <a:pt x="356" y="23034"/>
                  </a:cubicBezTo>
                  <a:cubicBezTo>
                    <a:pt x="344" y="23059"/>
                    <a:pt x="331" y="23084"/>
                    <a:pt x="318" y="23110"/>
                  </a:cubicBezTo>
                  <a:cubicBezTo>
                    <a:pt x="256" y="23255"/>
                    <a:pt x="200" y="23402"/>
                    <a:pt x="153" y="23552"/>
                  </a:cubicBezTo>
                  <a:cubicBezTo>
                    <a:pt x="100" y="23726"/>
                    <a:pt x="36" y="23900"/>
                    <a:pt x="17" y="24083"/>
                  </a:cubicBezTo>
                  <a:cubicBezTo>
                    <a:pt x="5" y="24203"/>
                    <a:pt x="1" y="24327"/>
                    <a:pt x="30" y="24445"/>
                  </a:cubicBezTo>
                  <a:cubicBezTo>
                    <a:pt x="51" y="24533"/>
                    <a:pt x="79" y="24629"/>
                    <a:pt x="125" y="24707"/>
                  </a:cubicBezTo>
                  <a:cubicBezTo>
                    <a:pt x="155" y="24754"/>
                    <a:pt x="198" y="24792"/>
                    <a:pt x="249" y="24816"/>
                  </a:cubicBezTo>
                  <a:cubicBezTo>
                    <a:pt x="275" y="24923"/>
                    <a:pt x="320" y="25025"/>
                    <a:pt x="385" y="25113"/>
                  </a:cubicBezTo>
                  <a:cubicBezTo>
                    <a:pt x="452" y="25204"/>
                    <a:pt x="543" y="25275"/>
                    <a:pt x="647" y="25317"/>
                  </a:cubicBezTo>
                  <a:cubicBezTo>
                    <a:pt x="667" y="25326"/>
                    <a:pt x="687" y="25333"/>
                    <a:pt x="708" y="25338"/>
                  </a:cubicBezTo>
                  <a:cubicBezTo>
                    <a:pt x="714" y="25386"/>
                    <a:pt x="727" y="25432"/>
                    <a:pt x="746" y="25476"/>
                  </a:cubicBezTo>
                  <a:cubicBezTo>
                    <a:pt x="785" y="25570"/>
                    <a:pt x="843" y="25656"/>
                    <a:pt x="915" y="25728"/>
                  </a:cubicBezTo>
                  <a:cubicBezTo>
                    <a:pt x="974" y="25789"/>
                    <a:pt x="1053" y="25828"/>
                    <a:pt x="1130" y="25862"/>
                  </a:cubicBezTo>
                  <a:cubicBezTo>
                    <a:pt x="1206" y="25896"/>
                    <a:pt x="1292" y="25898"/>
                    <a:pt x="1371" y="25899"/>
                  </a:cubicBezTo>
                  <a:cubicBezTo>
                    <a:pt x="1374" y="25899"/>
                    <a:pt x="1377" y="25899"/>
                    <a:pt x="1380" y="25899"/>
                  </a:cubicBezTo>
                  <a:cubicBezTo>
                    <a:pt x="1470" y="25899"/>
                    <a:pt x="1556" y="25869"/>
                    <a:pt x="1638" y="25838"/>
                  </a:cubicBezTo>
                  <a:cubicBezTo>
                    <a:pt x="1640" y="25835"/>
                    <a:pt x="1642" y="25834"/>
                    <a:pt x="1645" y="25833"/>
                  </a:cubicBezTo>
                  <a:cubicBezTo>
                    <a:pt x="1679" y="25850"/>
                    <a:pt x="1714" y="25865"/>
                    <a:pt x="1751" y="25880"/>
                  </a:cubicBezTo>
                  <a:cubicBezTo>
                    <a:pt x="1812" y="25903"/>
                    <a:pt x="1872" y="25923"/>
                    <a:pt x="1936" y="25943"/>
                  </a:cubicBezTo>
                  <a:cubicBezTo>
                    <a:pt x="2026" y="25973"/>
                    <a:pt x="2119" y="26001"/>
                    <a:pt x="2216" y="26001"/>
                  </a:cubicBezTo>
                  <a:cubicBezTo>
                    <a:pt x="2217" y="26001"/>
                    <a:pt x="2219" y="26001"/>
                    <a:pt x="2221" y="26001"/>
                  </a:cubicBezTo>
                  <a:cubicBezTo>
                    <a:pt x="2324" y="25999"/>
                    <a:pt x="2437" y="25904"/>
                    <a:pt x="2445" y="25797"/>
                  </a:cubicBezTo>
                  <a:cubicBezTo>
                    <a:pt x="2448" y="25762"/>
                    <a:pt x="2454" y="25724"/>
                    <a:pt x="2449" y="25686"/>
                  </a:cubicBezTo>
                  <a:cubicBezTo>
                    <a:pt x="2448" y="25684"/>
                    <a:pt x="2448" y="25682"/>
                    <a:pt x="2447" y="25681"/>
                  </a:cubicBezTo>
                  <a:cubicBezTo>
                    <a:pt x="2465" y="25676"/>
                    <a:pt x="2482" y="25670"/>
                    <a:pt x="2499" y="25662"/>
                  </a:cubicBezTo>
                  <a:cubicBezTo>
                    <a:pt x="2546" y="25642"/>
                    <a:pt x="2596" y="25623"/>
                    <a:pt x="2643" y="25603"/>
                  </a:cubicBezTo>
                  <a:cubicBezTo>
                    <a:pt x="2675" y="25609"/>
                    <a:pt x="2706" y="25612"/>
                    <a:pt x="2737" y="25612"/>
                  </a:cubicBezTo>
                  <a:cubicBezTo>
                    <a:pt x="2764" y="25612"/>
                    <a:pt x="2791" y="25610"/>
                    <a:pt x="2817" y="25605"/>
                  </a:cubicBezTo>
                  <a:cubicBezTo>
                    <a:pt x="2886" y="25597"/>
                    <a:pt x="2955" y="25582"/>
                    <a:pt x="3020" y="25562"/>
                  </a:cubicBezTo>
                  <a:cubicBezTo>
                    <a:pt x="3180" y="25510"/>
                    <a:pt x="3336" y="25447"/>
                    <a:pt x="3486" y="25372"/>
                  </a:cubicBezTo>
                  <a:cubicBezTo>
                    <a:pt x="3577" y="25345"/>
                    <a:pt x="3664" y="25310"/>
                    <a:pt x="3748" y="25266"/>
                  </a:cubicBezTo>
                  <a:cubicBezTo>
                    <a:pt x="3883" y="25191"/>
                    <a:pt x="4013" y="25106"/>
                    <a:pt x="4134" y="25011"/>
                  </a:cubicBezTo>
                  <a:cubicBezTo>
                    <a:pt x="4153" y="25005"/>
                    <a:pt x="4172" y="24996"/>
                    <a:pt x="4189" y="24987"/>
                  </a:cubicBezTo>
                  <a:cubicBezTo>
                    <a:pt x="4393" y="24854"/>
                    <a:pt x="4555" y="24670"/>
                    <a:pt x="4698" y="24472"/>
                  </a:cubicBezTo>
                  <a:cubicBezTo>
                    <a:pt x="4844" y="24270"/>
                    <a:pt x="4986" y="24061"/>
                    <a:pt x="5103" y="23840"/>
                  </a:cubicBezTo>
                  <a:cubicBezTo>
                    <a:pt x="5170" y="23721"/>
                    <a:pt x="5233" y="23601"/>
                    <a:pt x="5297" y="23483"/>
                  </a:cubicBezTo>
                  <a:cubicBezTo>
                    <a:pt x="5339" y="23402"/>
                    <a:pt x="5377" y="23317"/>
                    <a:pt x="5416" y="23235"/>
                  </a:cubicBezTo>
                  <a:cubicBezTo>
                    <a:pt x="5482" y="23123"/>
                    <a:pt x="5549" y="23011"/>
                    <a:pt x="5615" y="22899"/>
                  </a:cubicBezTo>
                  <a:cubicBezTo>
                    <a:pt x="5704" y="22748"/>
                    <a:pt x="5796" y="22598"/>
                    <a:pt x="5887" y="22448"/>
                  </a:cubicBezTo>
                  <a:cubicBezTo>
                    <a:pt x="5964" y="22321"/>
                    <a:pt x="6046" y="22197"/>
                    <a:pt x="6127" y="22074"/>
                  </a:cubicBezTo>
                  <a:lnTo>
                    <a:pt x="6127" y="22074"/>
                  </a:lnTo>
                  <a:cubicBezTo>
                    <a:pt x="6127" y="22074"/>
                    <a:pt x="6127" y="22075"/>
                    <a:pt x="6126" y="22076"/>
                  </a:cubicBezTo>
                  <a:cubicBezTo>
                    <a:pt x="6130" y="22070"/>
                    <a:pt x="6132" y="22067"/>
                    <a:pt x="6134" y="22063"/>
                  </a:cubicBezTo>
                  <a:cubicBezTo>
                    <a:pt x="6136" y="22059"/>
                    <a:pt x="6138" y="22056"/>
                    <a:pt x="6141" y="22052"/>
                  </a:cubicBezTo>
                  <a:lnTo>
                    <a:pt x="6141" y="22052"/>
                  </a:lnTo>
                  <a:lnTo>
                    <a:pt x="6139" y="22053"/>
                  </a:lnTo>
                  <a:cubicBezTo>
                    <a:pt x="6153" y="22036"/>
                    <a:pt x="6163" y="22018"/>
                    <a:pt x="6178" y="21999"/>
                  </a:cubicBezTo>
                  <a:cubicBezTo>
                    <a:pt x="6187" y="21987"/>
                    <a:pt x="6196" y="21975"/>
                    <a:pt x="6206" y="21964"/>
                  </a:cubicBezTo>
                  <a:cubicBezTo>
                    <a:pt x="6271" y="21878"/>
                    <a:pt x="6340" y="21795"/>
                    <a:pt x="6399" y="21704"/>
                  </a:cubicBezTo>
                  <a:cubicBezTo>
                    <a:pt x="6476" y="21639"/>
                    <a:pt x="6557" y="21577"/>
                    <a:pt x="6641" y="21519"/>
                  </a:cubicBezTo>
                  <a:lnTo>
                    <a:pt x="6644" y="21517"/>
                  </a:lnTo>
                  <a:cubicBezTo>
                    <a:pt x="6648" y="21514"/>
                    <a:pt x="6652" y="21511"/>
                    <a:pt x="6656" y="21510"/>
                  </a:cubicBezTo>
                  <a:lnTo>
                    <a:pt x="6656" y="21510"/>
                  </a:lnTo>
                  <a:lnTo>
                    <a:pt x="6649" y="21515"/>
                  </a:lnTo>
                  <a:cubicBezTo>
                    <a:pt x="6721" y="21469"/>
                    <a:pt x="6796" y="21428"/>
                    <a:pt x="6871" y="21388"/>
                  </a:cubicBezTo>
                  <a:cubicBezTo>
                    <a:pt x="6920" y="21365"/>
                    <a:pt x="6970" y="21344"/>
                    <a:pt x="7020" y="21324"/>
                  </a:cubicBezTo>
                  <a:cubicBezTo>
                    <a:pt x="7058" y="21385"/>
                    <a:pt x="7125" y="21423"/>
                    <a:pt x="7197" y="21423"/>
                  </a:cubicBezTo>
                  <a:cubicBezTo>
                    <a:pt x="7200" y="21423"/>
                    <a:pt x="7203" y="21423"/>
                    <a:pt x="7206" y="21423"/>
                  </a:cubicBezTo>
                  <a:cubicBezTo>
                    <a:pt x="7455" y="21423"/>
                    <a:pt x="7703" y="21381"/>
                    <a:pt x="7949" y="21350"/>
                  </a:cubicBezTo>
                  <a:cubicBezTo>
                    <a:pt x="8103" y="21332"/>
                    <a:pt x="8256" y="21312"/>
                    <a:pt x="8410" y="21292"/>
                  </a:cubicBezTo>
                  <a:cubicBezTo>
                    <a:pt x="8470" y="21284"/>
                    <a:pt x="8532" y="21275"/>
                    <a:pt x="8595" y="21269"/>
                  </a:cubicBezTo>
                  <a:cubicBezTo>
                    <a:pt x="8615" y="21293"/>
                    <a:pt x="8638" y="21314"/>
                    <a:pt x="8666" y="21332"/>
                  </a:cubicBezTo>
                  <a:cubicBezTo>
                    <a:pt x="8690" y="21345"/>
                    <a:pt x="8716" y="21356"/>
                    <a:pt x="8743" y="21364"/>
                  </a:cubicBezTo>
                  <a:cubicBezTo>
                    <a:pt x="8817" y="21391"/>
                    <a:pt x="8902" y="21393"/>
                    <a:pt x="8981" y="21397"/>
                  </a:cubicBezTo>
                  <a:cubicBezTo>
                    <a:pt x="9008" y="21398"/>
                    <a:pt x="9035" y="21399"/>
                    <a:pt x="9062" y="21399"/>
                  </a:cubicBezTo>
                  <a:cubicBezTo>
                    <a:pt x="9217" y="21399"/>
                    <a:pt x="9375" y="21375"/>
                    <a:pt x="9526" y="21344"/>
                  </a:cubicBezTo>
                  <a:cubicBezTo>
                    <a:pt x="9680" y="21314"/>
                    <a:pt x="9836" y="21283"/>
                    <a:pt x="9987" y="21237"/>
                  </a:cubicBezTo>
                  <a:lnTo>
                    <a:pt x="10015" y="21228"/>
                  </a:lnTo>
                  <a:lnTo>
                    <a:pt x="10019" y="21228"/>
                  </a:lnTo>
                  <a:cubicBezTo>
                    <a:pt x="10027" y="21228"/>
                    <a:pt x="10035" y="21228"/>
                    <a:pt x="10043" y="21228"/>
                  </a:cubicBezTo>
                  <a:cubicBezTo>
                    <a:pt x="10188" y="21228"/>
                    <a:pt x="10335" y="21201"/>
                    <a:pt x="10477" y="21173"/>
                  </a:cubicBezTo>
                  <a:cubicBezTo>
                    <a:pt x="10580" y="21153"/>
                    <a:pt x="10681" y="21126"/>
                    <a:pt x="10780" y="21093"/>
                  </a:cubicBezTo>
                  <a:cubicBezTo>
                    <a:pt x="10905" y="21050"/>
                    <a:pt x="11028" y="21006"/>
                    <a:pt x="11150" y="20959"/>
                  </a:cubicBezTo>
                  <a:cubicBezTo>
                    <a:pt x="11250" y="20921"/>
                    <a:pt x="11350" y="20877"/>
                    <a:pt x="11448" y="20834"/>
                  </a:cubicBezTo>
                  <a:cubicBezTo>
                    <a:pt x="11489" y="20815"/>
                    <a:pt x="11529" y="20795"/>
                    <a:pt x="11568" y="20773"/>
                  </a:cubicBezTo>
                  <a:cubicBezTo>
                    <a:pt x="11607" y="20748"/>
                    <a:pt x="11638" y="20714"/>
                    <a:pt x="11658" y="20672"/>
                  </a:cubicBezTo>
                  <a:lnTo>
                    <a:pt x="11658" y="20677"/>
                  </a:lnTo>
                  <a:cubicBezTo>
                    <a:pt x="11658" y="20675"/>
                    <a:pt x="11658" y="20672"/>
                    <a:pt x="11659" y="20671"/>
                  </a:cubicBezTo>
                  <a:cubicBezTo>
                    <a:pt x="11660" y="20670"/>
                    <a:pt x="11660" y="20669"/>
                    <a:pt x="11659" y="20669"/>
                  </a:cubicBezTo>
                  <a:cubicBezTo>
                    <a:pt x="11661" y="20668"/>
                    <a:pt x="11662" y="20667"/>
                    <a:pt x="11661" y="20666"/>
                  </a:cubicBezTo>
                  <a:cubicBezTo>
                    <a:pt x="11665" y="20663"/>
                    <a:pt x="11668" y="20659"/>
                    <a:pt x="11671" y="20655"/>
                  </a:cubicBezTo>
                  <a:lnTo>
                    <a:pt x="11712" y="20618"/>
                  </a:lnTo>
                  <a:cubicBezTo>
                    <a:pt x="11752" y="20580"/>
                    <a:pt x="11773" y="20526"/>
                    <a:pt x="11770" y="20471"/>
                  </a:cubicBezTo>
                  <a:cubicBezTo>
                    <a:pt x="11895" y="20392"/>
                    <a:pt x="12015" y="20303"/>
                    <a:pt x="12129" y="20207"/>
                  </a:cubicBezTo>
                  <a:cubicBezTo>
                    <a:pt x="12385" y="19989"/>
                    <a:pt x="12633" y="19758"/>
                    <a:pt x="12850" y="19501"/>
                  </a:cubicBezTo>
                  <a:cubicBezTo>
                    <a:pt x="13038" y="19276"/>
                    <a:pt x="13208" y="19030"/>
                    <a:pt x="13320" y="18756"/>
                  </a:cubicBezTo>
                  <a:cubicBezTo>
                    <a:pt x="13358" y="18665"/>
                    <a:pt x="13390" y="18572"/>
                    <a:pt x="13418" y="18478"/>
                  </a:cubicBezTo>
                  <a:cubicBezTo>
                    <a:pt x="13450" y="18370"/>
                    <a:pt x="13473" y="18261"/>
                    <a:pt x="13497" y="18151"/>
                  </a:cubicBezTo>
                  <a:cubicBezTo>
                    <a:pt x="13513" y="18091"/>
                    <a:pt x="13526" y="18028"/>
                    <a:pt x="13516" y="17963"/>
                  </a:cubicBezTo>
                  <a:cubicBezTo>
                    <a:pt x="13513" y="17936"/>
                    <a:pt x="13503" y="17910"/>
                    <a:pt x="13489" y="17887"/>
                  </a:cubicBezTo>
                  <a:cubicBezTo>
                    <a:pt x="13567" y="17769"/>
                    <a:pt x="13635" y="17644"/>
                    <a:pt x="13702" y="17519"/>
                  </a:cubicBezTo>
                  <a:cubicBezTo>
                    <a:pt x="13778" y="17373"/>
                    <a:pt x="13856" y="17228"/>
                    <a:pt x="13916" y="17075"/>
                  </a:cubicBezTo>
                  <a:cubicBezTo>
                    <a:pt x="13955" y="16970"/>
                    <a:pt x="13987" y="16866"/>
                    <a:pt x="14019" y="16759"/>
                  </a:cubicBezTo>
                  <a:cubicBezTo>
                    <a:pt x="14019" y="16756"/>
                    <a:pt x="14019" y="16756"/>
                    <a:pt x="14021" y="16755"/>
                  </a:cubicBezTo>
                  <a:cubicBezTo>
                    <a:pt x="14023" y="16748"/>
                    <a:pt x="14024" y="16742"/>
                    <a:pt x="14026" y="16734"/>
                  </a:cubicBezTo>
                  <a:lnTo>
                    <a:pt x="14026" y="16734"/>
                  </a:lnTo>
                  <a:cubicBezTo>
                    <a:pt x="14026" y="16736"/>
                    <a:pt x="14026" y="16737"/>
                    <a:pt x="14026" y="16739"/>
                  </a:cubicBezTo>
                  <a:lnTo>
                    <a:pt x="14026" y="16739"/>
                  </a:lnTo>
                  <a:cubicBezTo>
                    <a:pt x="14054" y="16663"/>
                    <a:pt x="14085" y="16588"/>
                    <a:pt x="14119" y="16516"/>
                  </a:cubicBezTo>
                  <a:cubicBezTo>
                    <a:pt x="14183" y="16378"/>
                    <a:pt x="14247" y="16243"/>
                    <a:pt x="14311" y="16108"/>
                  </a:cubicBezTo>
                  <a:cubicBezTo>
                    <a:pt x="14311" y="16107"/>
                    <a:pt x="14312" y="16106"/>
                    <a:pt x="14313" y="16105"/>
                  </a:cubicBezTo>
                  <a:cubicBezTo>
                    <a:pt x="14313" y="16103"/>
                    <a:pt x="14315" y="16101"/>
                    <a:pt x="14316" y="16099"/>
                  </a:cubicBezTo>
                  <a:lnTo>
                    <a:pt x="14316" y="16099"/>
                  </a:lnTo>
                  <a:lnTo>
                    <a:pt x="14314" y="16100"/>
                  </a:lnTo>
                  <a:cubicBezTo>
                    <a:pt x="14316" y="16099"/>
                    <a:pt x="14314" y="16098"/>
                    <a:pt x="14316" y="16097"/>
                  </a:cubicBezTo>
                  <a:cubicBezTo>
                    <a:pt x="14324" y="16083"/>
                    <a:pt x="14332" y="16068"/>
                    <a:pt x="14341" y="16054"/>
                  </a:cubicBezTo>
                  <a:cubicBezTo>
                    <a:pt x="14353" y="16048"/>
                    <a:pt x="14367" y="16043"/>
                    <a:pt x="14381" y="16038"/>
                  </a:cubicBezTo>
                  <a:cubicBezTo>
                    <a:pt x="14411" y="16029"/>
                    <a:pt x="14443" y="16020"/>
                    <a:pt x="14474" y="16012"/>
                  </a:cubicBezTo>
                  <a:lnTo>
                    <a:pt x="14474" y="16012"/>
                  </a:lnTo>
                  <a:cubicBezTo>
                    <a:pt x="14470" y="16013"/>
                    <a:pt x="14465" y="16014"/>
                    <a:pt x="14460" y="16014"/>
                  </a:cubicBezTo>
                  <a:cubicBezTo>
                    <a:pt x="14497" y="16007"/>
                    <a:pt x="14535" y="16001"/>
                    <a:pt x="14572" y="15999"/>
                  </a:cubicBezTo>
                  <a:cubicBezTo>
                    <a:pt x="14635" y="15999"/>
                    <a:pt x="14693" y="15999"/>
                    <a:pt x="14755" y="16004"/>
                  </a:cubicBezTo>
                  <a:cubicBezTo>
                    <a:pt x="14818" y="16007"/>
                    <a:pt x="14881" y="16014"/>
                    <a:pt x="14944" y="16025"/>
                  </a:cubicBezTo>
                  <a:cubicBezTo>
                    <a:pt x="15014" y="16041"/>
                    <a:pt x="15083" y="16059"/>
                    <a:pt x="15153" y="16078"/>
                  </a:cubicBezTo>
                  <a:cubicBezTo>
                    <a:pt x="15241" y="16108"/>
                    <a:pt x="15328" y="16142"/>
                    <a:pt x="15417" y="16181"/>
                  </a:cubicBezTo>
                  <a:lnTo>
                    <a:pt x="15416" y="16179"/>
                  </a:lnTo>
                  <a:lnTo>
                    <a:pt x="15416" y="16179"/>
                  </a:lnTo>
                  <a:cubicBezTo>
                    <a:pt x="15417" y="16179"/>
                    <a:pt x="15418" y="16180"/>
                    <a:pt x="15419" y="16180"/>
                  </a:cubicBezTo>
                  <a:cubicBezTo>
                    <a:pt x="15420" y="16181"/>
                    <a:pt x="15421" y="16182"/>
                    <a:pt x="15422" y="16182"/>
                  </a:cubicBezTo>
                  <a:cubicBezTo>
                    <a:pt x="15427" y="16184"/>
                    <a:pt x="15431" y="16186"/>
                    <a:pt x="15438" y="16188"/>
                  </a:cubicBezTo>
                  <a:cubicBezTo>
                    <a:pt x="15435" y="16188"/>
                    <a:pt x="15431" y="16186"/>
                    <a:pt x="15429" y="16186"/>
                  </a:cubicBezTo>
                  <a:lnTo>
                    <a:pt x="15429" y="16186"/>
                  </a:lnTo>
                  <a:cubicBezTo>
                    <a:pt x="15483" y="16213"/>
                    <a:pt x="15534" y="16241"/>
                    <a:pt x="15584" y="16270"/>
                  </a:cubicBezTo>
                  <a:cubicBezTo>
                    <a:pt x="15631" y="16301"/>
                    <a:pt x="15675" y="16335"/>
                    <a:pt x="15718" y="16372"/>
                  </a:cubicBezTo>
                  <a:cubicBezTo>
                    <a:pt x="15773" y="16423"/>
                    <a:pt x="15828" y="16473"/>
                    <a:pt x="15880" y="16528"/>
                  </a:cubicBezTo>
                  <a:cubicBezTo>
                    <a:pt x="15924" y="16582"/>
                    <a:pt x="15967" y="16637"/>
                    <a:pt x="16010" y="16696"/>
                  </a:cubicBezTo>
                  <a:cubicBezTo>
                    <a:pt x="16074" y="16793"/>
                    <a:pt x="16140" y="16888"/>
                    <a:pt x="16198" y="16992"/>
                  </a:cubicBezTo>
                  <a:cubicBezTo>
                    <a:pt x="16213" y="17022"/>
                    <a:pt x="16226" y="17054"/>
                    <a:pt x="16241" y="17085"/>
                  </a:cubicBezTo>
                  <a:cubicBezTo>
                    <a:pt x="16305" y="17272"/>
                    <a:pt x="16348" y="17464"/>
                    <a:pt x="16391" y="17657"/>
                  </a:cubicBezTo>
                  <a:cubicBezTo>
                    <a:pt x="16392" y="17658"/>
                    <a:pt x="16392" y="17658"/>
                    <a:pt x="16392" y="17660"/>
                  </a:cubicBezTo>
                  <a:cubicBezTo>
                    <a:pt x="16392" y="17667"/>
                    <a:pt x="16394" y="17669"/>
                    <a:pt x="16394" y="17674"/>
                  </a:cubicBezTo>
                  <a:lnTo>
                    <a:pt x="16394" y="17669"/>
                  </a:lnTo>
                  <a:cubicBezTo>
                    <a:pt x="16410" y="17755"/>
                    <a:pt x="16421" y="17845"/>
                    <a:pt x="16430" y="17935"/>
                  </a:cubicBezTo>
                  <a:lnTo>
                    <a:pt x="16430" y="17935"/>
                  </a:lnTo>
                  <a:cubicBezTo>
                    <a:pt x="16430" y="17932"/>
                    <a:pt x="16431" y="17929"/>
                    <a:pt x="16431" y="17926"/>
                  </a:cubicBezTo>
                  <a:cubicBezTo>
                    <a:pt x="16440" y="18029"/>
                    <a:pt x="16444" y="18132"/>
                    <a:pt x="16442" y="18234"/>
                  </a:cubicBezTo>
                  <a:lnTo>
                    <a:pt x="16442" y="18234"/>
                  </a:lnTo>
                  <a:cubicBezTo>
                    <a:pt x="16442" y="18232"/>
                    <a:pt x="16443" y="18229"/>
                    <a:pt x="16443" y="18226"/>
                  </a:cubicBezTo>
                  <a:lnTo>
                    <a:pt x="16443" y="18226"/>
                  </a:lnTo>
                  <a:cubicBezTo>
                    <a:pt x="16443" y="18230"/>
                    <a:pt x="16443" y="18235"/>
                    <a:pt x="16442" y="18239"/>
                  </a:cubicBezTo>
                  <a:cubicBezTo>
                    <a:pt x="16442" y="18243"/>
                    <a:pt x="16442" y="18248"/>
                    <a:pt x="16441" y="18253"/>
                  </a:cubicBezTo>
                  <a:lnTo>
                    <a:pt x="16441" y="18247"/>
                  </a:lnTo>
                  <a:cubicBezTo>
                    <a:pt x="16435" y="18303"/>
                    <a:pt x="16427" y="18360"/>
                    <a:pt x="16416" y="18418"/>
                  </a:cubicBezTo>
                  <a:cubicBezTo>
                    <a:pt x="16404" y="18477"/>
                    <a:pt x="16388" y="18537"/>
                    <a:pt x="16369" y="18595"/>
                  </a:cubicBezTo>
                  <a:cubicBezTo>
                    <a:pt x="16349" y="18647"/>
                    <a:pt x="16327" y="18699"/>
                    <a:pt x="16300" y="18753"/>
                  </a:cubicBezTo>
                  <a:cubicBezTo>
                    <a:pt x="16281" y="18794"/>
                    <a:pt x="16259" y="18834"/>
                    <a:pt x="16235" y="18873"/>
                  </a:cubicBezTo>
                  <a:cubicBezTo>
                    <a:pt x="16202" y="18928"/>
                    <a:pt x="16169" y="18979"/>
                    <a:pt x="16138" y="19032"/>
                  </a:cubicBezTo>
                  <a:lnTo>
                    <a:pt x="16150" y="19011"/>
                  </a:lnTo>
                  <a:lnTo>
                    <a:pt x="16150" y="19011"/>
                  </a:lnTo>
                  <a:cubicBezTo>
                    <a:pt x="16051" y="19152"/>
                    <a:pt x="15950" y="19291"/>
                    <a:pt x="15841" y="19429"/>
                  </a:cubicBezTo>
                  <a:cubicBezTo>
                    <a:pt x="15807" y="19405"/>
                    <a:pt x="15767" y="19393"/>
                    <a:pt x="15728" y="19393"/>
                  </a:cubicBezTo>
                  <a:cubicBezTo>
                    <a:pt x="15710" y="19393"/>
                    <a:pt x="15692" y="19395"/>
                    <a:pt x="15675" y="19400"/>
                  </a:cubicBezTo>
                  <a:cubicBezTo>
                    <a:pt x="15634" y="19412"/>
                    <a:pt x="15594" y="19427"/>
                    <a:pt x="15564" y="19459"/>
                  </a:cubicBezTo>
                  <a:cubicBezTo>
                    <a:pt x="15536" y="19489"/>
                    <a:pt x="15507" y="19521"/>
                    <a:pt x="15480" y="19551"/>
                  </a:cubicBezTo>
                  <a:cubicBezTo>
                    <a:pt x="15416" y="19623"/>
                    <a:pt x="15357" y="19701"/>
                    <a:pt x="15307" y="19782"/>
                  </a:cubicBezTo>
                  <a:cubicBezTo>
                    <a:pt x="15260" y="19862"/>
                    <a:pt x="15220" y="19945"/>
                    <a:pt x="15189" y="20032"/>
                  </a:cubicBezTo>
                  <a:cubicBezTo>
                    <a:pt x="15176" y="20066"/>
                    <a:pt x="15165" y="20100"/>
                    <a:pt x="15155" y="20135"/>
                  </a:cubicBezTo>
                  <a:cubicBezTo>
                    <a:pt x="15145" y="20134"/>
                    <a:pt x="15136" y="20133"/>
                    <a:pt x="15126" y="20133"/>
                  </a:cubicBezTo>
                  <a:cubicBezTo>
                    <a:pt x="15117" y="20133"/>
                    <a:pt x="15107" y="20134"/>
                    <a:pt x="15098" y="20135"/>
                  </a:cubicBezTo>
                  <a:cubicBezTo>
                    <a:pt x="15002" y="20150"/>
                    <a:pt x="14916" y="20240"/>
                    <a:pt x="14924" y="20339"/>
                  </a:cubicBezTo>
                  <a:cubicBezTo>
                    <a:pt x="14932" y="20452"/>
                    <a:pt x="14941" y="20565"/>
                    <a:pt x="14953" y="20678"/>
                  </a:cubicBezTo>
                  <a:cubicBezTo>
                    <a:pt x="14958" y="20806"/>
                    <a:pt x="14960" y="20935"/>
                    <a:pt x="14957" y="21064"/>
                  </a:cubicBezTo>
                  <a:cubicBezTo>
                    <a:pt x="14957" y="21179"/>
                    <a:pt x="14955" y="21295"/>
                    <a:pt x="14952" y="21410"/>
                  </a:cubicBezTo>
                  <a:cubicBezTo>
                    <a:pt x="14951" y="21509"/>
                    <a:pt x="14945" y="21606"/>
                    <a:pt x="14949" y="21704"/>
                  </a:cubicBezTo>
                  <a:cubicBezTo>
                    <a:pt x="14954" y="21804"/>
                    <a:pt x="15027" y="21891"/>
                    <a:pt x="15128" y="21903"/>
                  </a:cubicBezTo>
                  <a:lnTo>
                    <a:pt x="15151" y="21903"/>
                  </a:lnTo>
                  <a:cubicBezTo>
                    <a:pt x="15153" y="21910"/>
                    <a:pt x="15156" y="21917"/>
                    <a:pt x="15157" y="21925"/>
                  </a:cubicBezTo>
                  <a:cubicBezTo>
                    <a:pt x="15107" y="21975"/>
                    <a:pt x="15059" y="22031"/>
                    <a:pt x="15012" y="22086"/>
                  </a:cubicBezTo>
                  <a:cubicBezTo>
                    <a:pt x="14949" y="22161"/>
                    <a:pt x="14891" y="22237"/>
                    <a:pt x="14827" y="22310"/>
                  </a:cubicBezTo>
                  <a:cubicBezTo>
                    <a:pt x="14832" y="22303"/>
                    <a:pt x="14838" y="22296"/>
                    <a:pt x="14843" y="22290"/>
                  </a:cubicBezTo>
                  <a:lnTo>
                    <a:pt x="14843" y="22290"/>
                  </a:lnTo>
                  <a:cubicBezTo>
                    <a:pt x="14717" y="22433"/>
                    <a:pt x="14581" y="22568"/>
                    <a:pt x="14438" y="22694"/>
                  </a:cubicBezTo>
                  <a:cubicBezTo>
                    <a:pt x="14356" y="22765"/>
                    <a:pt x="14267" y="22834"/>
                    <a:pt x="14177" y="22896"/>
                  </a:cubicBezTo>
                  <a:cubicBezTo>
                    <a:pt x="14179" y="22895"/>
                    <a:pt x="14181" y="22894"/>
                    <a:pt x="14183" y="22894"/>
                  </a:cubicBezTo>
                  <a:cubicBezTo>
                    <a:pt x="14176" y="22897"/>
                    <a:pt x="14169" y="22901"/>
                    <a:pt x="14162" y="22907"/>
                  </a:cubicBezTo>
                  <a:cubicBezTo>
                    <a:pt x="14099" y="22947"/>
                    <a:pt x="14035" y="22985"/>
                    <a:pt x="13970" y="23020"/>
                  </a:cubicBezTo>
                  <a:cubicBezTo>
                    <a:pt x="13907" y="23050"/>
                    <a:pt x="13842" y="23077"/>
                    <a:pt x="13777" y="23101"/>
                  </a:cubicBezTo>
                  <a:cubicBezTo>
                    <a:pt x="13658" y="23139"/>
                    <a:pt x="13536" y="23173"/>
                    <a:pt x="13419" y="23217"/>
                  </a:cubicBezTo>
                  <a:cubicBezTo>
                    <a:pt x="13302" y="23261"/>
                    <a:pt x="13189" y="23309"/>
                    <a:pt x="13072" y="23354"/>
                  </a:cubicBezTo>
                  <a:cubicBezTo>
                    <a:pt x="12827" y="23451"/>
                    <a:pt x="12578" y="23542"/>
                    <a:pt x="12328" y="23630"/>
                  </a:cubicBezTo>
                  <a:cubicBezTo>
                    <a:pt x="12327" y="23630"/>
                    <a:pt x="12326" y="23630"/>
                    <a:pt x="12326" y="23631"/>
                  </a:cubicBezTo>
                  <a:cubicBezTo>
                    <a:pt x="12079" y="23715"/>
                    <a:pt x="11827" y="23786"/>
                    <a:pt x="11572" y="23843"/>
                  </a:cubicBezTo>
                  <a:cubicBezTo>
                    <a:pt x="11339" y="23889"/>
                    <a:pt x="11104" y="23931"/>
                    <a:pt x="10871" y="23986"/>
                  </a:cubicBezTo>
                  <a:cubicBezTo>
                    <a:pt x="10608" y="24050"/>
                    <a:pt x="10344" y="24105"/>
                    <a:pt x="10080" y="24167"/>
                  </a:cubicBezTo>
                  <a:cubicBezTo>
                    <a:pt x="9952" y="24198"/>
                    <a:pt x="9818" y="24225"/>
                    <a:pt x="9691" y="24271"/>
                  </a:cubicBezTo>
                  <a:cubicBezTo>
                    <a:pt x="9564" y="24316"/>
                    <a:pt x="9444" y="24364"/>
                    <a:pt x="9320" y="24414"/>
                  </a:cubicBezTo>
                  <a:cubicBezTo>
                    <a:pt x="9126" y="24494"/>
                    <a:pt x="8933" y="24578"/>
                    <a:pt x="8747" y="24675"/>
                  </a:cubicBezTo>
                  <a:cubicBezTo>
                    <a:pt x="8726" y="24669"/>
                    <a:pt x="8704" y="24666"/>
                    <a:pt x="8682" y="24666"/>
                  </a:cubicBezTo>
                  <a:cubicBezTo>
                    <a:pt x="8664" y="24666"/>
                    <a:pt x="8645" y="24669"/>
                    <a:pt x="8627" y="24673"/>
                  </a:cubicBezTo>
                  <a:cubicBezTo>
                    <a:pt x="8563" y="24693"/>
                    <a:pt x="8503" y="24721"/>
                    <a:pt x="8447" y="24755"/>
                  </a:cubicBezTo>
                  <a:cubicBezTo>
                    <a:pt x="8287" y="24855"/>
                    <a:pt x="8134" y="24967"/>
                    <a:pt x="7990" y="25089"/>
                  </a:cubicBezTo>
                  <a:cubicBezTo>
                    <a:pt x="7858" y="25173"/>
                    <a:pt x="7727" y="25266"/>
                    <a:pt x="7621" y="25381"/>
                  </a:cubicBezTo>
                  <a:cubicBezTo>
                    <a:pt x="7466" y="25546"/>
                    <a:pt x="7346" y="25734"/>
                    <a:pt x="7232" y="25932"/>
                  </a:cubicBezTo>
                  <a:cubicBezTo>
                    <a:pt x="7176" y="26029"/>
                    <a:pt x="7126" y="26130"/>
                    <a:pt x="7085" y="26235"/>
                  </a:cubicBezTo>
                  <a:cubicBezTo>
                    <a:pt x="7068" y="26265"/>
                    <a:pt x="7050" y="26296"/>
                    <a:pt x="7033" y="26326"/>
                  </a:cubicBezTo>
                  <a:cubicBezTo>
                    <a:pt x="6954" y="26467"/>
                    <a:pt x="6891" y="26611"/>
                    <a:pt x="6827" y="26758"/>
                  </a:cubicBezTo>
                  <a:cubicBezTo>
                    <a:pt x="6763" y="26907"/>
                    <a:pt x="6701" y="27059"/>
                    <a:pt x="6645" y="27211"/>
                  </a:cubicBezTo>
                  <a:cubicBezTo>
                    <a:pt x="6595" y="27351"/>
                    <a:pt x="6552" y="27486"/>
                    <a:pt x="6553" y="27632"/>
                  </a:cubicBezTo>
                  <a:cubicBezTo>
                    <a:pt x="6553" y="27777"/>
                    <a:pt x="6575" y="27918"/>
                    <a:pt x="6587" y="28060"/>
                  </a:cubicBezTo>
                  <a:lnTo>
                    <a:pt x="6587" y="28060"/>
                  </a:lnTo>
                  <a:cubicBezTo>
                    <a:pt x="6588" y="28059"/>
                    <a:pt x="6588" y="28057"/>
                    <a:pt x="6589" y="28056"/>
                  </a:cubicBezTo>
                  <a:lnTo>
                    <a:pt x="6589" y="28056"/>
                  </a:lnTo>
                  <a:cubicBezTo>
                    <a:pt x="6588" y="28059"/>
                    <a:pt x="6589" y="28063"/>
                    <a:pt x="6589" y="28066"/>
                  </a:cubicBezTo>
                  <a:cubicBezTo>
                    <a:pt x="6589" y="28067"/>
                    <a:pt x="6589" y="28070"/>
                    <a:pt x="6589" y="28071"/>
                  </a:cubicBezTo>
                  <a:lnTo>
                    <a:pt x="6589" y="28073"/>
                  </a:lnTo>
                  <a:cubicBezTo>
                    <a:pt x="6590" y="28075"/>
                    <a:pt x="6590" y="28076"/>
                    <a:pt x="6589" y="28077"/>
                  </a:cubicBezTo>
                  <a:cubicBezTo>
                    <a:pt x="6590" y="28078"/>
                    <a:pt x="6590" y="28079"/>
                    <a:pt x="6590" y="28080"/>
                  </a:cubicBezTo>
                  <a:cubicBezTo>
                    <a:pt x="6590" y="28094"/>
                    <a:pt x="6592" y="28107"/>
                    <a:pt x="6590" y="28121"/>
                  </a:cubicBezTo>
                  <a:cubicBezTo>
                    <a:pt x="6590" y="28124"/>
                    <a:pt x="6590" y="28128"/>
                    <a:pt x="6590" y="28132"/>
                  </a:cubicBezTo>
                  <a:cubicBezTo>
                    <a:pt x="6576" y="28245"/>
                    <a:pt x="6558" y="28358"/>
                    <a:pt x="6549" y="28472"/>
                  </a:cubicBezTo>
                  <a:cubicBezTo>
                    <a:pt x="6537" y="28589"/>
                    <a:pt x="6526" y="28710"/>
                    <a:pt x="6530" y="28828"/>
                  </a:cubicBezTo>
                  <a:cubicBezTo>
                    <a:pt x="6532" y="28871"/>
                    <a:pt x="6537" y="28914"/>
                    <a:pt x="6543" y="28956"/>
                  </a:cubicBezTo>
                  <a:cubicBezTo>
                    <a:pt x="6549" y="28987"/>
                    <a:pt x="6559" y="29016"/>
                    <a:pt x="6574" y="29042"/>
                  </a:cubicBezTo>
                  <a:cubicBezTo>
                    <a:pt x="6595" y="29091"/>
                    <a:pt x="6633" y="29130"/>
                    <a:pt x="6681" y="29151"/>
                  </a:cubicBezTo>
                  <a:cubicBezTo>
                    <a:pt x="6663" y="29262"/>
                    <a:pt x="6645" y="29371"/>
                    <a:pt x="6625" y="29483"/>
                  </a:cubicBezTo>
                  <a:lnTo>
                    <a:pt x="6624" y="29484"/>
                  </a:lnTo>
                  <a:cubicBezTo>
                    <a:pt x="6613" y="29483"/>
                    <a:pt x="6603" y="29482"/>
                    <a:pt x="6592" y="29482"/>
                  </a:cubicBezTo>
                  <a:cubicBezTo>
                    <a:pt x="6512" y="29482"/>
                    <a:pt x="6428" y="29529"/>
                    <a:pt x="6401" y="29606"/>
                  </a:cubicBezTo>
                  <a:cubicBezTo>
                    <a:pt x="6391" y="29639"/>
                    <a:pt x="6380" y="29671"/>
                    <a:pt x="6369" y="29705"/>
                  </a:cubicBezTo>
                  <a:cubicBezTo>
                    <a:pt x="6334" y="29811"/>
                    <a:pt x="6296" y="29916"/>
                    <a:pt x="6264" y="30023"/>
                  </a:cubicBezTo>
                  <a:cubicBezTo>
                    <a:pt x="6232" y="30126"/>
                    <a:pt x="6198" y="30229"/>
                    <a:pt x="6177" y="30335"/>
                  </a:cubicBezTo>
                  <a:cubicBezTo>
                    <a:pt x="6162" y="30416"/>
                    <a:pt x="6145" y="30496"/>
                    <a:pt x="6133" y="30577"/>
                  </a:cubicBezTo>
                  <a:cubicBezTo>
                    <a:pt x="6122" y="30605"/>
                    <a:pt x="6112" y="30633"/>
                    <a:pt x="6099" y="30660"/>
                  </a:cubicBezTo>
                  <a:cubicBezTo>
                    <a:pt x="6101" y="30658"/>
                    <a:pt x="6101" y="30656"/>
                    <a:pt x="6102" y="30655"/>
                  </a:cubicBezTo>
                  <a:lnTo>
                    <a:pt x="6102" y="30655"/>
                  </a:lnTo>
                  <a:cubicBezTo>
                    <a:pt x="6070" y="30713"/>
                    <a:pt x="6041" y="30768"/>
                    <a:pt x="6006" y="30824"/>
                  </a:cubicBezTo>
                  <a:cubicBezTo>
                    <a:pt x="5936" y="30926"/>
                    <a:pt x="5860" y="31019"/>
                    <a:pt x="5781" y="31114"/>
                  </a:cubicBezTo>
                  <a:cubicBezTo>
                    <a:pt x="5727" y="31172"/>
                    <a:pt x="5673" y="31234"/>
                    <a:pt x="5614" y="31290"/>
                  </a:cubicBezTo>
                  <a:cubicBezTo>
                    <a:pt x="5556" y="31346"/>
                    <a:pt x="5496" y="31402"/>
                    <a:pt x="5437" y="31458"/>
                  </a:cubicBezTo>
                  <a:lnTo>
                    <a:pt x="5437" y="31458"/>
                  </a:lnTo>
                  <a:cubicBezTo>
                    <a:pt x="5166" y="31695"/>
                    <a:pt x="4898" y="31934"/>
                    <a:pt x="4611" y="32149"/>
                  </a:cubicBezTo>
                  <a:cubicBezTo>
                    <a:pt x="4597" y="32157"/>
                    <a:pt x="4582" y="32167"/>
                    <a:pt x="4569" y="32177"/>
                  </a:cubicBezTo>
                  <a:lnTo>
                    <a:pt x="4569" y="32177"/>
                  </a:lnTo>
                  <a:cubicBezTo>
                    <a:pt x="4570" y="32176"/>
                    <a:pt x="4572" y="32175"/>
                    <a:pt x="4574" y="32175"/>
                  </a:cubicBezTo>
                  <a:lnTo>
                    <a:pt x="4574" y="32175"/>
                  </a:lnTo>
                  <a:cubicBezTo>
                    <a:pt x="4568" y="32178"/>
                    <a:pt x="4561" y="32182"/>
                    <a:pt x="4555" y="32187"/>
                  </a:cubicBezTo>
                  <a:lnTo>
                    <a:pt x="4553" y="32188"/>
                  </a:lnTo>
                  <a:cubicBezTo>
                    <a:pt x="4500" y="32222"/>
                    <a:pt x="4448" y="32258"/>
                    <a:pt x="4397" y="32296"/>
                  </a:cubicBezTo>
                  <a:cubicBezTo>
                    <a:pt x="4364" y="32318"/>
                    <a:pt x="4340" y="32351"/>
                    <a:pt x="4328" y="32389"/>
                  </a:cubicBezTo>
                  <a:cubicBezTo>
                    <a:pt x="4253" y="32424"/>
                    <a:pt x="4176" y="32457"/>
                    <a:pt x="4101" y="32491"/>
                  </a:cubicBezTo>
                  <a:cubicBezTo>
                    <a:pt x="3965" y="32549"/>
                    <a:pt x="3828" y="32608"/>
                    <a:pt x="3690" y="32660"/>
                  </a:cubicBezTo>
                  <a:cubicBezTo>
                    <a:pt x="3603" y="32687"/>
                    <a:pt x="3517" y="32713"/>
                    <a:pt x="3429" y="32734"/>
                  </a:cubicBezTo>
                  <a:cubicBezTo>
                    <a:pt x="3366" y="32746"/>
                    <a:pt x="3301" y="32754"/>
                    <a:pt x="3241" y="32769"/>
                  </a:cubicBezTo>
                  <a:cubicBezTo>
                    <a:pt x="3096" y="32800"/>
                    <a:pt x="2955" y="32841"/>
                    <a:pt x="2816" y="32893"/>
                  </a:cubicBezTo>
                  <a:cubicBezTo>
                    <a:pt x="2729" y="32926"/>
                    <a:pt x="2645" y="32975"/>
                    <a:pt x="2562" y="33020"/>
                  </a:cubicBezTo>
                  <a:cubicBezTo>
                    <a:pt x="2479" y="33063"/>
                    <a:pt x="2400" y="33111"/>
                    <a:pt x="2321" y="33161"/>
                  </a:cubicBezTo>
                  <a:cubicBezTo>
                    <a:pt x="2315" y="33164"/>
                    <a:pt x="2310" y="33167"/>
                    <a:pt x="2305" y="33171"/>
                  </a:cubicBezTo>
                  <a:cubicBezTo>
                    <a:pt x="2295" y="33144"/>
                    <a:pt x="2279" y="33119"/>
                    <a:pt x="2259" y="33096"/>
                  </a:cubicBezTo>
                  <a:cubicBezTo>
                    <a:pt x="2220" y="33058"/>
                    <a:pt x="2168" y="33039"/>
                    <a:pt x="2116" y="33039"/>
                  </a:cubicBezTo>
                  <a:cubicBezTo>
                    <a:pt x="2081" y="33039"/>
                    <a:pt x="2046" y="33048"/>
                    <a:pt x="2014" y="33066"/>
                  </a:cubicBezTo>
                  <a:cubicBezTo>
                    <a:pt x="2000" y="33073"/>
                    <a:pt x="1987" y="33082"/>
                    <a:pt x="1974" y="33091"/>
                  </a:cubicBezTo>
                  <a:cubicBezTo>
                    <a:pt x="1914" y="33129"/>
                    <a:pt x="1856" y="33171"/>
                    <a:pt x="1801" y="33217"/>
                  </a:cubicBezTo>
                  <a:cubicBezTo>
                    <a:pt x="1728" y="33275"/>
                    <a:pt x="1652" y="33335"/>
                    <a:pt x="1590" y="33403"/>
                  </a:cubicBezTo>
                  <a:cubicBezTo>
                    <a:pt x="1512" y="33485"/>
                    <a:pt x="1441" y="33570"/>
                    <a:pt x="1373" y="33660"/>
                  </a:cubicBezTo>
                  <a:cubicBezTo>
                    <a:pt x="1315" y="33739"/>
                    <a:pt x="1261" y="33821"/>
                    <a:pt x="1209" y="33905"/>
                  </a:cubicBezTo>
                  <a:cubicBezTo>
                    <a:pt x="1201" y="33918"/>
                    <a:pt x="1193" y="33932"/>
                    <a:pt x="1185" y="33945"/>
                  </a:cubicBezTo>
                  <a:cubicBezTo>
                    <a:pt x="1156" y="33981"/>
                    <a:pt x="1130" y="34018"/>
                    <a:pt x="1105" y="34055"/>
                  </a:cubicBezTo>
                  <a:cubicBezTo>
                    <a:pt x="924" y="34311"/>
                    <a:pt x="810" y="34614"/>
                    <a:pt x="717" y="34911"/>
                  </a:cubicBezTo>
                  <a:cubicBezTo>
                    <a:pt x="694" y="34988"/>
                    <a:pt x="668" y="35066"/>
                    <a:pt x="646" y="35144"/>
                  </a:cubicBezTo>
                  <a:cubicBezTo>
                    <a:pt x="527" y="35409"/>
                    <a:pt x="420" y="35684"/>
                    <a:pt x="387" y="35975"/>
                  </a:cubicBezTo>
                  <a:cubicBezTo>
                    <a:pt x="356" y="36245"/>
                    <a:pt x="357" y="36526"/>
                    <a:pt x="438" y="36789"/>
                  </a:cubicBezTo>
                  <a:cubicBezTo>
                    <a:pt x="469" y="36897"/>
                    <a:pt x="510" y="37004"/>
                    <a:pt x="559" y="37106"/>
                  </a:cubicBezTo>
                  <a:cubicBezTo>
                    <a:pt x="594" y="37181"/>
                    <a:pt x="634" y="37262"/>
                    <a:pt x="687" y="37327"/>
                  </a:cubicBezTo>
                  <a:cubicBezTo>
                    <a:pt x="723" y="37374"/>
                    <a:pt x="777" y="37402"/>
                    <a:pt x="835" y="37405"/>
                  </a:cubicBezTo>
                  <a:cubicBezTo>
                    <a:pt x="842" y="37478"/>
                    <a:pt x="847" y="37552"/>
                    <a:pt x="855" y="37625"/>
                  </a:cubicBezTo>
                  <a:cubicBezTo>
                    <a:pt x="874" y="37823"/>
                    <a:pt x="892" y="38020"/>
                    <a:pt x="917" y="38216"/>
                  </a:cubicBezTo>
                  <a:cubicBezTo>
                    <a:pt x="941" y="38398"/>
                    <a:pt x="976" y="38576"/>
                    <a:pt x="1010" y="38757"/>
                  </a:cubicBezTo>
                  <a:cubicBezTo>
                    <a:pt x="1045" y="38933"/>
                    <a:pt x="1071" y="39114"/>
                    <a:pt x="1089" y="39290"/>
                  </a:cubicBezTo>
                  <a:lnTo>
                    <a:pt x="1089" y="39295"/>
                  </a:lnTo>
                  <a:cubicBezTo>
                    <a:pt x="1089" y="39293"/>
                    <a:pt x="1089" y="39292"/>
                    <a:pt x="1088" y="39290"/>
                  </a:cubicBezTo>
                  <a:lnTo>
                    <a:pt x="1088" y="39290"/>
                  </a:lnTo>
                  <a:cubicBezTo>
                    <a:pt x="1088" y="39293"/>
                    <a:pt x="1088" y="39295"/>
                    <a:pt x="1089" y="39299"/>
                  </a:cubicBezTo>
                  <a:cubicBezTo>
                    <a:pt x="1089" y="39298"/>
                    <a:pt x="1089" y="39298"/>
                    <a:pt x="1089" y="39297"/>
                  </a:cubicBezTo>
                  <a:cubicBezTo>
                    <a:pt x="1093" y="39350"/>
                    <a:pt x="1095" y="39403"/>
                    <a:pt x="1094" y="39454"/>
                  </a:cubicBezTo>
                  <a:cubicBezTo>
                    <a:pt x="1084" y="39569"/>
                    <a:pt x="1067" y="39682"/>
                    <a:pt x="1048" y="39793"/>
                  </a:cubicBezTo>
                  <a:lnTo>
                    <a:pt x="1048" y="39793"/>
                  </a:lnTo>
                  <a:cubicBezTo>
                    <a:pt x="1048" y="39794"/>
                    <a:pt x="1047" y="39796"/>
                    <a:pt x="1047" y="39798"/>
                  </a:cubicBezTo>
                  <a:cubicBezTo>
                    <a:pt x="1046" y="39805"/>
                    <a:pt x="1045" y="39813"/>
                    <a:pt x="1044" y="39820"/>
                  </a:cubicBezTo>
                  <a:cubicBezTo>
                    <a:pt x="1044" y="39814"/>
                    <a:pt x="1045" y="39807"/>
                    <a:pt x="1046" y="39801"/>
                  </a:cubicBezTo>
                  <a:lnTo>
                    <a:pt x="1046" y="39801"/>
                  </a:lnTo>
                  <a:cubicBezTo>
                    <a:pt x="1025" y="39898"/>
                    <a:pt x="997" y="39994"/>
                    <a:pt x="964" y="40089"/>
                  </a:cubicBezTo>
                  <a:cubicBezTo>
                    <a:pt x="966" y="40088"/>
                    <a:pt x="967" y="40086"/>
                    <a:pt x="968" y="40085"/>
                  </a:cubicBezTo>
                  <a:lnTo>
                    <a:pt x="968" y="40085"/>
                  </a:lnTo>
                  <a:cubicBezTo>
                    <a:pt x="924" y="40215"/>
                    <a:pt x="878" y="40344"/>
                    <a:pt x="837" y="40472"/>
                  </a:cubicBezTo>
                  <a:cubicBezTo>
                    <a:pt x="836" y="40471"/>
                    <a:pt x="836" y="40471"/>
                    <a:pt x="836" y="40469"/>
                  </a:cubicBezTo>
                  <a:cubicBezTo>
                    <a:pt x="826" y="40503"/>
                    <a:pt x="815" y="40534"/>
                    <a:pt x="804" y="40567"/>
                  </a:cubicBezTo>
                  <a:lnTo>
                    <a:pt x="804" y="40567"/>
                  </a:lnTo>
                  <a:cubicBezTo>
                    <a:pt x="805" y="40566"/>
                    <a:pt x="805" y="40566"/>
                    <a:pt x="805" y="40565"/>
                  </a:cubicBezTo>
                  <a:lnTo>
                    <a:pt x="805" y="40565"/>
                  </a:lnTo>
                  <a:cubicBezTo>
                    <a:pt x="789" y="40615"/>
                    <a:pt x="771" y="40666"/>
                    <a:pt x="753" y="40715"/>
                  </a:cubicBezTo>
                  <a:cubicBezTo>
                    <a:pt x="725" y="40788"/>
                    <a:pt x="695" y="40860"/>
                    <a:pt x="668" y="40934"/>
                  </a:cubicBezTo>
                  <a:cubicBezTo>
                    <a:pt x="648" y="40928"/>
                    <a:pt x="628" y="40926"/>
                    <a:pt x="609" y="40926"/>
                  </a:cubicBezTo>
                  <a:cubicBezTo>
                    <a:pt x="544" y="40926"/>
                    <a:pt x="483" y="40954"/>
                    <a:pt x="441" y="41005"/>
                  </a:cubicBezTo>
                  <a:cubicBezTo>
                    <a:pt x="404" y="41050"/>
                    <a:pt x="381" y="41105"/>
                    <a:pt x="358" y="41159"/>
                  </a:cubicBezTo>
                  <a:cubicBezTo>
                    <a:pt x="327" y="41240"/>
                    <a:pt x="298" y="41323"/>
                    <a:pt x="274" y="41407"/>
                  </a:cubicBezTo>
                  <a:cubicBezTo>
                    <a:pt x="201" y="41648"/>
                    <a:pt x="144" y="41900"/>
                    <a:pt x="143" y="42154"/>
                  </a:cubicBezTo>
                  <a:cubicBezTo>
                    <a:pt x="143" y="42265"/>
                    <a:pt x="146" y="42379"/>
                    <a:pt x="172" y="42491"/>
                  </a:cubicBezTo>
                  <a:cubicBezTo>
                    <a:pt x="195" y="42590"/>
                    <a:pt x="224" y="42695"/>
                    <a:pt x="281" y="42783"/>
                  </a:cubicBezTo>
                  <a:cubicBezTo>
                    <a:pt x="299" y="42809"/>
                    <a:pt x="316" y="42837"/>
                    <a:pt x="335" y="42863"/>
                  </a:cubicBezTo>
                  <a:cubicBezTo>
                    <a:pt x="358" y="42894"/>
                    <a:pt x="385" y="42922"/>
                    <a:pt x="414" y="42945"/>
                  </a:cubicBezTo>
                  <a:cubicBezTo>
                    <a:pt x="482" y="42996"/>
                    <a:pt x="548" y="43048"/>
                    <a:pt x="623" y="43085"/>
                  </a:cubicBezTo>
                  <a:cubicBezTo>
                    <a:pt x="690" y="43119"/>
                    <a:pt x="765" y="43133"/>
                    <a:pt x="842" y="43138"/>
                  </a:cubicBezTo>
                  <a:cubicBezTo>
                    <a:pt x="898" y="43170"/>
                    <a:pt x="955" y="43199"/>
                    <a:pt x="1014" y="43223"/>
                  </a:cubicBezTo>
                  <a:cubicBezTo>
                    <a:pt x="1065" y="43242"/>
                    <a:pt x="1119" y="43250"/>
                    <a:pt x="1172" y="43250"/>
                  </a:cubicBezTo>
                  <a:cubicBezTo>
                    <a:pt x="1252" y="43250"/>
                    <a:pt x="1333" y="43232"/>
                    <a:pt x="1408" y="43207"/>
                  </a:cubicBezTo>
                  <a:cubicBezTo>
                    <a:pt x="1580" y="43150"/>
                    <a:pt x="1738" y="43040"/>
                    <a:pt x="1871" y="42921"/>
                  </a:cubicBezTo>
                  <a:cubicBezTo>
                    <a:pt x="1876" y="42916"/>
                    <a:pt x="1882" y="42911"/>
                    <a:pt x="1886" y="42906"/>
                  </a:cubicBezTo>
                  <a:cubicBezTo>
                    <a:pt x="1926" y="42879"/>
                    <a:pt x="1963" y="42848"/>
                    <a:pt x="1999" y="42814"/>
                  </a:cubicBezTo>
                  <a:cubicBezTo>
                    <a:pt x="2124" y="42688"/>
                    <a:pt x="2233" y="42547"/>
                    <a:pt x="2324" y="42395"/>
                  </a:cubicBezTo>
                  <a:cubicBezTo>
                    <a:pt x="2353" y="42349"/>
                    <a:pt x="2380" y="42300"/>
                    <a:pt x="2407" y="42250"/>
                  </a:cubicBezTo>
                  <a:cubicBezTo>
                    <a:pt x="2413" y="42242"/>
                    <a:pt x="2419" y="42231"/>
                    <a:pt x="2426" y="42222"/>
                  </a:cubicBezTo>
                  <a:cubicBezTo>
                    <a:pt x="2486" y="42128"/>
                    <a:pt x="2521" y="42029"/>
                    <a:pt x="2555" y="41922"/>
                  </a:cubicBezTo>
                  <a:cubicBezTo>
                    <a:pt x="2587" y="41815"/>
                    <a:pt x="2614" y="41707"/>
                    <a:pt x="2635" y="41596"/>
                  </a:cubicBezTo>
                  <a:cubicBezTo>
                    <a:pt x="2643" y="41554"/>
                    <a:pt x="2652" y="41511"/>
                    <a:pt x="2657" y="41468"/>
                  </a:cubicBezTo>
                  <a:cubicBezTo>
                    <a:pt x="2664" y="41390"/>
                    <a:pt x="2627" y="41314"/>
                    <a:pt x="2561" y="41272"/>
                  </a:cubicBezTo>
                  <a:cubicBezTo>
                    <a:pt x="2582" y="41090"/>
                    <a:pt x="2588" y="40906"/>
                    <a:pt x="2595" y="40722"/>
                  </a:cubicBezTo>
                  <a:cubicBezTo>
                    <a:pt x="2613" y="40424"/>
                    <a:pt x="2647" y="40128"/>
                    <a:pt x="2669" y="39829"/>
                  </a:cubicBezTo>
                  <a:cubicBezTo>
                    <a:pt x="2685" y="39502"/>
                    <a:pt x="2665" y="39174"/>
                    <a:pt x="2669" y="38845"/>
                  </a:cubicBezTo>
                  <a:cubicBezTo>
                    <a:pt x="2676" y="38739"/>
                    <a:pt x="2688" y="38636"/>
                    <a:pt x="2706" y="38531"/>
                  </a:cubicBezTo>
                  <a:cubicBezTo>
                    <a:pt x="2725" y="38452"/>
                    <a:pt x="2746" y="38373"/>
                    <a:pt x="2770" y="38294"/>
                  </a:cubicBezTo>
                  <a:cubicBezTo>
                    <a:pt x="2824" y="38126"/>
                    <a:pt x="2887" y="37964"/>
                    <a:pt x="2957" y="37803"/>
                  </a:cubicBezTo>
                  <a:cubicBezTo>
                    <a:pt x="2982" y="37750"/>
                    <a:pt x="3006" y="37697"/>
                    <a:pt x="3038" y="37645"/>
                  </a:cubicBezTo>
                  <a:cubicBezTo>
                    <a:pt x="3069" y="37592"/>
                    <a:pt x="3099" y="37542"/>
                    <a:pt x="3133" y="37491"/>
                  </a:cubicBezTo>
                  <a:cubicBezTo>
                    <a:pt x="3201" y="37394"/>
                    <a:pt x="3274" y="37299"/>
                    <a:pt x="3350" y="37208"/>
                  </a:cubicBezTo>
                  <a:lnTo>
                    <a:pt x="3350" y="37208"/>
                  </a:lnTo>
                  <a:cubicBezTo>
                    <a:pt x="3343" y="37215"/>
                    <a:pt x="3337" y="37222"/>
                    <a:pt x="3332" y="37227"/>
                  </a:cubicBezTo>
                  <a:cubicBezTo>
                    <a:pt x="3493" y="37043"/>
                    <a:pt x="3632" y="36842"/>
                    <a:pt x="3788" y="36653"/>
                  </a:cubicBezTo>
                  <a:cubicBezTo>
                    <a:pt x="3815" y="36623"/>
                    <a:pt x="3845" y="36595"/>
                    <a:pt x="3874" y="36567"/>
                  </a:cubicBezTo>
                  <a:cubicBezTo>
                    <a:pt x="3898" y="36546"/>
                    <a:pt x="3923" y="36525"/>
                    <a:pt x="3948" y="36506"/>
                  </a:cubicBezTo>
                  <a:cubicBezTo>
                    <a:pt x="4069" y="36424"/>
                    <a:pt x="4193" y="36349"/>
                    <a:pt x="4322" y="36282"/>
                  </a:cubicBezTo>
                  <a:cubicBezTo>
                    <a:pt x="4390" y="36250"/>
                    <a:pt x="4457" y="36225"/>
                    <a:pt x="4526" y="36197"/>
                  </a:cubicBezTo>
                  <a:cubicBezTo>
                    <a:pt x="4594" y="36170"/>
                    <a:pt x="4660" y="36141"/>
                    <a:pt x="4726" y="36113"/>
                  </a:cubicBezTo>
                  <a:cubicBezTo>
                    <a:pt x="4900" y="36041"/>
                    <a:pt x="5073" y="35971"/>
                    <a:pt x="5250" y="35909"/>
                  </a:cubicBezTo>
                  <a:lnTo>
                    <a:pt x="5244" y="35909"/>
                  </a:lnTo>
                  <a:cubicBezTo>
                    <a:pt x="5362" y="35866"/>
                    <a:pt x="5482" y="35830"/>
                    <a:pt x="5605" y="35800"/>
                  </a:cubicBezTo>
                  <a:cubicBezTo>
                    <a:pt x="5740" y="35768"/>
                    <a:pt x="5879" y="35741"/>
                    <a:pt x="6013" y="35702"/>
                  </a:cubicBezTo>
                  <a:cubicBezTo>
                    <a:pt x="6149" y="35662"/>
                    <a:pt x="6281" y="35617"/>
                    <a:pt x="6413" y="35571"/>
                  </a:cubicBezTo>
                  <a:cubicBezTo>
                    <a:pt x="6467" y="35552"/>
                    <a:pt x="6523" y="35534"/>
                    <a:pt x="6578" y="35514"/>
                  </a:cubicBezTo>
                  <a:cubicBezTo>
                    <a:pt x="6585" y="35536"/>
                    <a:pt x="6595" y="35558"/>
                    <a:pt x="6609" y="35577"/>
                  </a:cubicBezTo>
                  <a:lnTo>
                    <a:pt x="6611" y="35581"/>
                  </a:lnTo>
                  <a:cubicBezTo>
                    <a:pt x="6650" y="35629"/>
                    <a:pt x="6709" y="35658"/>
                    <a:pt x="6771" y="35658"/>
                  </a:cubicBezTo>
                  <a:cubicBezTo>
                    <a:pt x="6772" y="35658"/>
                    <a:pt x="6774" y="35658"/>
                    <a:pt x="6775" y="35658"/>
                  </a:cubicBezTo>
                  <a:cubicBezTo>
                    <a:pt x="6780" y="35658"/>
                    <a:pt x="6784" y="35658"/>
                    <a:pt x="6789" y="35658"/>
                  </a:cubicBezTo>
                  <a:cubicBezTo>
                    <a:pt x="6853" y="35658"/>
                    <a:pt x="6913" y="35639"/>
                    <a:pt x="6972" y="35612"/>
                  </a:cubicBezTo>
                  <a:cubicBezTo>
                    <a:pt x="7202" y="35507"/>
                    <a:pt x="7421" y="35371"/>
                    <a:pt x="7638" y="35241"/>
                  </a:cubicBezTo>
                  <a:cubicBezTo>
                    <a:pt x="7856" y="35114"/>
                    <a:pt x="8083" y="34995"/>
                    <a:pt x="8282" y="34841"/>
                  </a:cubicBezTo>
                  <a:cubicBezTo>
                    <a:pt x="8484" y="34685"/>
                    <a:pt x="8673" y="34507"/>
                    <a:pt x="8820" y="34296"/>
                  </a:cubicBezTo>
                  <a:cubicBezTo>
                    <a:pt x="8944" y="34114"/>
                    <a:pt x="9049" y="33919"/>
                    <a:pt x="9130" y="33715"/>
                  </a:cubicBezTo>
                  <a:cubicBezTo>
                    <a:pt x="9143" y="33687"/>
                    <a:pt x="9153" y="33656"/>
                    <a:pt x="9164" y="33629"/>
                  </a:cubicBezTo>
                  <a:cubicBezTo>
                    <a:pt x="9196" y="33585"/>
                    <a:pt x="9226" y="33542"/>
                    <a:pt x="9256" y="33499"/>
                  </a:cubicBezTo>
                  <a:cubicBezTo>
                    <a:pt x="9308" y="33423"/>
                    <a:pt x="9355" y="33345"/>
                    <a:pt x="9403" y="33265"/>
                  </a:cubicBezTo>
                  <a:cubicBezTo>
                    <a:pt x="9460" y="33254"/>
                    <a:pt x="9513" y="33222"/>
                    <a:pt x="9539" y="33169"/>
                  </a:cubicBezTo>
                  <a:cubicBezTo>
                    <a:pt x="9586" y="33074"/>
                    <a:pt x="9638" y="32981"/>
                    <a:pt x="9694" y="32892"/>
                  </a:cubicBezTo>
                  <a:lnTo>
                    <a:pt x="9694" y="32892"/>
                  </a:lnTo>
                  <a:lnTo>
                    <a:pt x="9692" y="32894"/>
                  </a:lnTo>
                  <a:cubicBezTo>
                    <a:pt x="9717" y="32861"/>
                    <a:pt x="9741" y="32826"/>
                    <a:pt x="9762" y="32790"/>
                  </a:cubicBezTo>
                  <a:cubicBezTo>
                    <a:pt x="9786" y="32750"/>
                    <a:pt x="9806" y="32709"/>
                    <a:pt x="9827" y="32666"/>
                  </a:cubicBezTo>
                  <a:cubicBezTo>
                    <a:pt x="9890" y="32537"/>
                    <a:pt x="9956" y="32407"/>
                    <a:pt x="10012" y="32274"/>
                  </a:cubicBezTo>
                  <a:cubicBezTo>
                    <a:pt x="10106" y="32055"/>
                    <a:pt x="10191" y="31832"/>
                    <a:pt x="10230" y="31595"/>
                  </a:cubicBezTo>
                  <a:cubicBezTo>
                    <a:pt x="10258" y="31422"/>
                    <a:pt x="10267" y="31246"/>
                    <a:pt x="10258" y="31069"/>
                  </a:cubicBezTo>
                  <a:cubicBezTo>
                    <a:pt x="10254" y="30990"/>
                    <a:pt x="10240" y="30911"/>
                    <a:pt x="10228" y="30832"/>
                  </a:cubicBezTo>
                  <a:cubicBezTo>
                    <a:pt x="10224" y="30799"/>
                    <a:pt x="10216" y="30766"/>
                    <a:pt x="10202" y="30736"/>
                  </a:cubicBezTo>
                  <a:cubicBezTo>
                    <a:pt x="10187" y="30703"/>
                    <a:pt x="10165" y="30675"/>
                    <a:pt x="10136" y="30653"/>
                  </a:cubicBezTo>
                  <a:cubicBezTo>
                    <a:pt x="10146" y="30599"/>
                    <a:pt x="10152" y="30544"/>
                    <a:pt x="10160" y="30492"/>
                  </a:cubicBezTo>
                  <a:cubicBezTo>
                    <a:pt x="10180" y="30350"/>
                    <a:pt x="10192" y="30208"/>
                    <a:pt x="10209" y="30066"/>
                  </a:cubicBezTo>
                  <a:cubicBezTo>
                    <a:pt x="10223" y="29950"/>
                    <a:pt x="10243" y="29834"/>
                    <a:pt x="10265" y="29718"/>
                  </a:cubicBezTo>
                  <a:lnTo>
                    <a:pt x="10265" y="29721"/>
                  </a:lnTo>
                  <a:cubicBezTo>
                    <a:pt x="10279" y="29663"/>
                    <a:pt x="10288" y="29602"/>
                    <a:pt x="10307" y="29545"/>
                  </a:cubicBezTo>
                  <a:cubicBezTo>
                    <a:pt x="10322" y="29493"/>
                    <a:pt x="10339" y="29444"/>
                    <a:pt x="10355" y="29394"/>
                  </a:cubicBezTo>
                  <a:cubicBezTo>
                    <a:pt x="10418" y="29228"/>
                    <a:pt x="10487" y="29065"/>
                    <a:pt x="10561" y="28903"/>
                  </a:cubicBezTo>
                  <a:cubicBezTo>
                    <a:pt x="10638" y="28754"/>
                    <a:pt x="10715" y="28609"/>
                    <a:pt x="10803" y="28464"/>
                  </a:cubicBezTo>
                  <a:cubicBezTo>
                    <a:pt x="10871" y="28369"/>
                    <a:pt x="10943" y="28278"/>
                    <a:pt x="11016" y="28187"/>
                  </a:cubicBezTo>
                  <a:lnTo>
                    <a:pt x="11016" y="28187"/>
                  </a:lnTo>
                  <a:cubicBezTo>
                    <a:pt x="11015" y="28188"/>
                    <a:pt x="11014" y="28190"/>
                    <a:pt x="11014" y="28191"/>
                  </a:cubicBezTo>
                  <a:cubicBezTo>
                    <a:pt x="11114" y="28079"/>
                    <a:pt x="11221" y="27971"/>
                    <a:pt x="11333" y="27871"/>
                  </a:cubicBezTo>
                  <a:cubicBezTo>
                    <a:pt x="11436" y="27783"/>
                    <a:pt x="11542" y="27705"/>
                    <a:pt x="11653" y="27627"/>
                  </a:cubicBezTo>
                  <a:cubicBezTo>
                    <a:pt x="11656" y="27624"/>
                    <a:pt x="11660" y="27622"/>
                    <a:pt x="11664" y="27620"/>
                  </a:cubicBezTo>
                  <a:lnTo>
                    <a:pt x="11669" y="27617"/>
                  </a:lnTo>
                  <a:cubicBezTo>
                    <a:pt x="11851" y="27499"/>
                    <a:pt x="12038" y="27395"/>
                    <a:pt x="12231" y="27297"/>
                  </a:cubicBezTo>
                  <a:lnTo>
                    <a:pt x="12231" y="27297"/>
                  </a:lnTo>
                  <a:lnTo>
                    <a:pt x="12208" y="27307"/>
                  </a:lnTo>
                  <a:cubicBezTo>
                    <a:pt x="12491" y="27165"/>
                    <a:pt x="12761" y="27002"/>
                    <a:pt x="13042" y="26859"/>
                  </a:cubicBezTo>
                  <a:cubicBezTo>
                    <a:pt x="13153" y="26807"/>
                    <a:pt x="13264" y="26753"/>
                    <a:pt x="13377" y="26707"/>
                  </a:cubicBezTo>
                  <a:cubicBezTo>
                    <a:pt x="13464" y="26671"/>
                    <a:pt x="13552" y="26637"/>
                    <a:pt x="13640" y="26597"/>
                  </a:cubicBezTo>
                  <a:cubicBezTo>
                    <a:pt x="13812" y="26515"/>
                    <a:pt x="13968" y="26405"/>
                    <a:pt x="14133" y="26311"/>
                  </a:cubicBezTo>
                  <a:cubicBezTo>
                    <a:pt x="14287" y="26220"/>
                    <a:pt x="14440" y="26133"/>
                    <a:pt x="14585" y="26028"/>
                  </a:cubicBezTo>
                  <a:cubicBezTo>
                    <a:pt x="14654" y="25976"/>
                    <a:pt x="14721" y="25922"/>
                    <a:pt x="14787" y="25869"/>
                  </a:cubicBezTo>
                  <a:cubicBezTo>
                    <a:pt x="14872" y="25806"/>
                    <a:pt x="14956" y="25745"/>
                    <a:pt x="15042" y="25684"/>
                  </a:cubicBezTo>
                  <a:lnTo>
                    <a:pt x="15042" y="25684"/>
                  </a:lnTo>
                  <a:lnTo>
                    <a:pt x="15037" y="25688"/>
                  </a:lnTo>
                  <a:cubicBezTo>
                    <a:pt x="15042" y="25683"/>
                    <a:pt x="15048" y="25679"/>
                    <a:pt x="15056" y="25676"/>
                  </a:cubicBezTo>
                  <a:lnTo>
                    <a:pt x="15057" y="25675"/>
                  </a:lnTo>
                  <a:cubicBezTo>
                    <a:pt x="15136" y="25624"/>
                    <a:pt x="15217" y="25575"/>
                    <a:pt x="15288" y="25513"/>
                  </a:cubicBezTo>
                  <a:cubicBezTo>
                    <a:pt x="15356" y="25454"/>
                    <a:pt x="15424" y="25392"/>
                    <a:pt x="15487" y="25327"/>
                  </a:cubicBezTo>
                  <a:cubicBezTo>
                    <a:pt x="15632" y="25175"/>
                    <a:pt x="15767" y="25014"/>
                    <a:pt x="15898" y="24851"/>
                  </a:cubicBezTo>
                  <a:cubicBezTo>
                    <a:pt x="16033" y="24689"/>
                    <a:pt x="16167" y="24524"/>
                    <a:pt x="16280" y="24345"/>
                  </a:cubicBezTo>
                  <a:cubicBezTo>
                    <a:pt x="16343" y="24243"/>
                    <a:pt x="16404" y="24142"/>
                    <a:pt x="16463" y="24038"/>
                  </a:cubicBezTo>
                  <a:cubicBezTo>
                    <a:pt x="16538" y="23909"/>
                    <a:pt x="16602" y="23773"/>
                    <a:pt x="16655" y="23633"/>
                  </a:cubicBezTo>
                  <a:cubicBezTo>
                    <a:pt x="16730" y="23511"/>
                    <a:pt x="16806" y="23388"/>
                    <a:pt x="16881" y="23266"/>
                  </a:cubicBezTo>
                  <a:lnTo>
                    <a:pt x="16881" y="23266"/>
                  </a:lnTo>
                  <a:cubicBezTo>
                    <a:pt x="16877" y="23273"/>
                    <a:pt x="16873" y="23280"/>
                    <a:pt x="16868" y="23288"/>
                  </a:cubicBezTo>
                  <a:cubicBezTo>
                    <a:pt x="16873" y="23280"/>
                    <a:pt x="16878" y="23273"/>
                    <a:pt x="16884" y="23267"/>
                  </a:cubicBezTo>
                  <a:cubicBezTo>
                    <a:pt x="16927" y="23273"/>
                    <a:pt x="16971" y="23276"/>
                    <a:pt x="17014" y="23276"/>
                  </a:cubicBezTo>
                  <a:cubicBezTo>
                    <a:pt x="17036" y="23276"/>
                    <a:pt x="17057" y="23275"/>
                    <a:pt x="17077" y="23274"/>
                  </a:cubicBezTo>
                  <a:cubicBezTo>
                    <a:pt x="17163" y="23269"/>
                    <a:pt x="17251" y="23262"/>
                    <a:pt x="17336" y="23250"/>
                  </a:cubicBezTo>
                  <a:cubicBezTo>
                    <a:pt x="17517" y="23221"/>
                    <a:pt x="17700" y="23199"/>
                    <a:pt x="17878" y="23155"/>
                  </a:cubicBezTo>
                  <a:cubicBezTo>
                    <a:pt x="18044" y="23115"/>
                    <a:pt x="18206" y="23059"/>
                    <a:pt x="18361" y="22987"/>
                  </a:cubicBezTo>
                  <a:cubicBezTo>
                    <a:pt x="18430" y="22955"/>
                    <a:pt x="18502" y="22923"/>
                    <a:pt x="18570" y="22889"/>
                  </a:cubicBezTo>
                  <a:cubicBezTo>
                    <a:pt x="18650" y="22852"/>
                    <a:pt x="18729" y="22814"/>
                    <a:pt x="18809" y="22779"/>
                  </a:cubicBezTo>
                  <a:cubicBezTo>
                    <a:pt x="18855" y="22758"/>
                    <a:pt x="18903" y="22739"/>
                    <a:pt x="18952" y="22724"/>
                  </a:cubicBezTo>
                  <a:cubicBezTo>
                    <a:pt x="19169" y="22665"/>
                    <a:pt x="19390" y="22613"/>
                    <a:pt x="19609" y="22560"/>
                  </a:cubicBezTo>
                  <a:lnTo>
                    <a:pt x="19609" y="22560"/>
                  </a:lnTo>
                  <a:lnTo>
                    <a:pt x="19599" y="22561"/>
                  </a:lnTo>
                  <a:cubicBezTo>
                    <a:pt x="19603" y="22560"/>
                    <a:pt x="19610" y="22559"/>
                    <a:pt x="19615" y="22557"/>
                  </a:cubicBezTo>
                  <a:lnTo>
                    <a:pt x="19623" y="22557"/>
                  </a:lnTo>
                  <a:lnTo>
                    <a:pt x="19624" y="22556"/>
                  </a:lnTo>
                  <a:cubicBezTo>
                    <a:pt x="19686" y="22543"/>
                    <a:pt x="19749" y="22535"/>
                    <a:pt x="19811" y="22525"/>
                  </a:cubicBezTo>
                  <a:cubicBezTo>
                    <a:pt x="19862" y="22522"/>
                    <a:pt x="19912" y="22520"/>
                    <a:pt x="19962" y="22520"/>
                  </a:cubicBezTo>
                  <a:cubicBezTo>
                    <a:pt x="19972" y="22520"/>
                    <a:pt x="19982" y="22520"/>
                    <a:pt x="19993" y="22520"/>
                  </a:cubicBezTo>
                  <a:cubicBezTo>
                    <a:pt x="20080" y="22525"/>
                    <a:pt x="20165" y="22534"/>
                    <a:pt x="20249" y="22548"/>
                  </a:cubicBezTo>
                  <a:cubicBezTo>
                    <a:pt x="20316" y="22562"/>
                    <a:pt x="20382" y="22578"/>
                    <a:pt x="20451" y="22598"/>
                  </a:cubicBezTo>
                  <a:cubicBezTo>
                    <a:pt x="20532" y="22626"/>
                    <a:pt x="20611" y="22657"/>
                    <a:pt x="20688" y="22693"/>
                  </a:cubicBezTo>
                  <a:cubicBezTo>
                    <a:pt x="20731" y="22714"/>
                    <a:pt x="20772" y="22740"/>
                    <a:pt x="20813" y="22764"/>
                  </a:cubicBezTo>
                  <a:cubicBezTo>
                    <a:pt x="20879" y="22811"/>
                    <a:pt x="20943" y="22863"/>
                    <a:pt x="21005" y="22915"/>
                  </a:cubicBezTo>
                  <a:cubicBezTo>
                    <a:pt x="21050" y="22955"/>
                    <a:pt x="21095" y="22996"/>
                    <a:pt x="21137" y="23042"/>
                  </a:cubicBezTo>
                  <a:cubicBezTo>
                    <a:pt x="21152" y="23059"/>
                    <a:pt x="21166" y="23076"/>
                    <a:pt x="21179" y="23093"/>
                  </a:cubicBezTo>
                  <a:cubicBezTo>
                    <a:pt x="21209" y="23136"/>
                    <a:pt x="21235" y="23179"/>
                    <a:pt x="21261" y="23224"/>
                  </a:cubicBezTo>
                  <a:cubicBezTo>
                    <a:pt x="21298" y="23296"/>
                    <a:pt x="21329" y="23370"/>
                    <a:pt x="21358" y="23445"/>
                  </a:cubicBezTo>
                  <a:cubicBezTo>
                    <a:pt x="21374" y="23494"/>
                    <a:pt x="21387" y="23542"/>
                    <a:pt x="21399" y="23593"/>
                  </a:cubicBezTo>
                  <a:cubicBezTo>
                    <a:pt x="21408" y="23650"/>
                    <a:pt x="21416" y="23705"/>
                    <a:pt x="21421" y="23760"/>
                  </a:cubicBezTo>
                  <a:cubicBezTo>
                    <a:pt x="21422" y="23824"/>
                    <a:pt x="21423" y="23889"/>
                    <a:pt x="21419" y="23953"/>
                  </a:cubicBezTo>
                  <a:cubicBezTo>
                    <a:pt x="21415" y="24036"/>
                    <a:pt x="21405" y="24121"/>
                    <a:pt x="21392" y="24203"/>
                  </a:cubicBezTo>
                  <a:cubicBezTo>
                    <a:pt x="21378" y="24282"/>
                    <a:pt x="21362" y="24365"/>
                    <a:pt x="21350" y="24444"/>
                  </a:cubicBezTo>
                  <a:cubicBezTo>
                    <a:pt x="21327" y="24609"/>
                    <a:pt x="21310" y="24773"/>
                    <a:pt x="21293" y="24939"/>
                  </a:cubicBezTo>
                  <a:cubicBezTo>
                    <a:pt x="21279" y="25091"/>
                    <a:pt x="21258" y="25246"/>
                    <a:pt x="21235" y="25397"/>
                  </a:cubicBezTo>
                  <a:cubicBezTo>
                    <a:pt x="21212" y="25560"/>
                    <a:pt x="21192" y="25722"/>
                    <a:pt x="21169" y="25886"/>
                  </a:cubicBezTo>
                  <a:cubicBezTo>
                    <a:pt x="21129" y="26193"/>
                    <a:pt x="21110" y="26509"/>
                    <a:pt x="21130" y="26818"/>
                  </a:cubicBezTo>
                  <a:cubicBezTo>
                    <a:pt x="21140" y="26977"/>
                    <a:pt x="21173" y="27132"/>
                    <a:pt x="21227" y="27282"/>
                  </a:cubicBezTo>
                  <a:cubicBezTo>
                    <a:pt x="21277" y="27426"/>
                    <a:pt x="21350" y="27562"/>
                    <a:pt x="21407" y="27704"/>
                  </a:cubicBezTo>
                  <a:cubicBezTo>
                    <a:pt x="21414" y="27723"/>
                    <a:pt x="21419" y="27742"/>
                    <a:pt x="21426" y="27761"/>
                  </a:cubicBezTo>
                  <a:cubicBezTo>
                    <a:pt x="21383" y="27800"/>
                    <a:pt x="21347" y="27849"/>
                    <a:pt x="21310" y="27894"/>
                  </a:cubicBezTo>
                  <a:cubicBezTo>
                    <a:pt x="21258" y="27958"/>
                    <a:pt x="21205" y="28020"/>
                    <a:pt x="21152" y="28082"/>
                  </a:cubicBezTo>
                  <a:cubicBezTo>
                    <a:pt x="21071" y="28182"/>
                    <a:pt x="20986" y="28279"/>
                    <a:pt x="20903" y="28376"/>
                  </a:cubicBezTo>
                  <a:cubicBezTo>
                    <a:pt x="20905" y="28374"/>
                    <a:pt x="20907" y="28372"/>
                    <a:pt x="20909" y="28369"/>
                  </a:cubicBezTo>
                  <a:lnTo>
                    <a:pt x="20909" y="28369"/>
                  </a:lnTo>
                  <a:cubicBezTo>
                    <a:pt x="20669" y="28642"/>
                    <a:pt x="20422" y="28911"/>
                    <a:pt x="20175" y="29179"/>
                  </a:cubicBezTo>
                  <a:cubicBezTo>
                    <a:pt x="20036" y="29329"/>
                    <a:pt x="19896" y="29477"/>
                    <a:pt x="19755" y="29621"/>
                  </a:cubicBezTo>
                  <a:cubicBezTo>
                    <a:pt x="19731" y="29611"/>
                    <a:pt x="19706" y="29607"/>
                    <a:pt x="19681" y="29607"/>
                  </a:cubicBezTo>
                  <a:cubicBezTo>
                    <a:pt x="19647" y="29607"/>
                    <a:pt x="19612" y="29616"/>
                    <a:pt x="19582" y="29633"/>
                  </a:cubicBezTo>
                  <a:cubicBezTo>
                    <a:pt x="19536" y="29664"/>
                    <a:pt x="19492" y="29692"/>
                    <a:pt x="19450" y="29722"/>
                  </a:cubicBezTo>
                  <a:cubicBezTo>
                    <a:pt x="19418" y="29744"/>
                    <a:pt x="19383" y="29762"/>
                    <a:pt x="19355" y="29787"/>
                  </a:cubicBezTo>
                  <a:cubicBezTo>
                    <a:pt x="19215" y="29878"/>
                    <a:pt x="19076" y="29969"/>
                    <a:pt x="18938" y="30062"/>
                  </a:cubicBezTo>
                  <a:cubicBezTo>
                    <a:pt x="18847" y="30123"/>
                    <a:pt x="18756" y="30182"/>
                    <a:pt x="18667" y="30247"/>
                  </a:cubicBezTo>
                  <a:cubicBezTo>
                    <a:pt x="18576" y="30315"/>
                    <a:pt x="18491" y="30391"/>
                    <a:pt x="18415" y="30476"/>
                  </a:cubicBezTo>
                  <a:cubicBezTo>
                    <a:pt x="18261" y="30523"/>
                    <a:pt x="18106" y="30560"/>
                    <a:pt x="17950" y="30597"/>
                  </a:cubicBezTo>
                  <a:cubicBezTo>
                    <a:pt x="17842" y="30620"/>
                    <a:pt x="17730" y="30641"/>
                    <a:pt x="17623" y="30663"/>
                  </a:cubicBezTo>
                  <a:lnTo>
                    <a:pt x="17624" y="30662"/>
                  </a:lnTo>
                  <a:lnTo>
                    <a:pt x="17620" y="30662"/>
                  </a:lnTo>
                  <a:lnTo>
                    <a:pt x="17621" y="30661"/>
                  </a:lnTo>
                  <a:lnTo>
                    <a:pt x="17621" y="30661"/>
                  </a:lnTo>
                  <a:cubicBezTo>
                    <a:pt x="17619" y="30662"/>
                    <a:pt x="17618" y="30662"/>
                    <a:pt x="17617" y="30663"/>
                  </a:cubicBezTo>
                  <a:lnTo>
                    <a:pt x="17618" y="30663"/>
                  </a:lnTo>
                  <a:cubicBezTo>
                    <a:pt x="17521" y="30683"/>
                    <a:pt x="17425" y="30709"/>
                    <a:pt x="17331" y="30742"/>
                  </a:cubicBezTo>
                  <a:cubicBezTo>
                    <a:pt x="17227" y="30779"/>
                    <a:pt x="17125" y="30821"/>
                    <a:pt x="17026" y="30866"/>
                  </a:cubicBezTo>
                  <a:cubicBezTo>
                    <a:pt x="16932" y="30907"/>
                    <a:pt x="16840" y="30948"/>
                    <a:pt x="16746" y="30985"/>
                  </a:cubicBezTo>
                  <a:cubicBezTo>
                    <a:pt x="16578" y="31051"/>
                    <a:pt x="16406" y="31115"/>
                    <a:pt x="16263" y="31229"/>
                  </a:cubicBezTo>
                  <a:cubicBezTo>
                    <a:pt x="16079" y="31372"/>
                    <a:pt x="15909" y="31537"/>
                    <a:pt x="15742" y="31703"/>
                  </a:cubicBezTo>
                  <a:cubicBezTo>
                    <a:pt x="15622" y="31821"/>
                    <a:pt x="15498" y="31937"/>
                    <a:pt x="15392" y="32067"/>
                  </a:cubicBezTo>
                  <a:cubicBezTo>
                    <a:pt x="15258" y="32235"/>
                    <a:pt x="15137" y="32419"/>
                    <a:pt x="15059" y="32620"/>
                  </a:cubicBezTo>
                  <a:cubicBezTo>
                    <a:pt x="14964" y="32867"/>
                    <a:pt x="14927" y="33131"/>
                    <a:pt x="14875" y="33391"/>
                  </a:cubicBezTo>
                  <a:cubicBezTo>
                    <a:pt x="14835" y="33605"/>
                    <a:pt x="14779" y="33818"/>
                    <a:pt x="14739" y="34032"/>
                  </a:cubicBezTo>
                  <a:cubicBezTo>
                    <a:pt x="14700" y="34231"/>
                    <a:pt x="14689" y="34433"/>
                    <a:pt x="14669" y="34635"/>
                  </a:cubicBezTo>
                  <a:cubicBezTo>
                    <a:pt x="14651" y="34824"/>
                    <a:pt x="14621" y="35011"/>
                    <a:pt x="14607" y="35200"/>
                  </a:cubicBezTo>
                  <a:cubicBezTo>
                    <a:pt x="14589" y="35415"/>
                    <a:pt x="14577" y="35629"/>
                    <a:pt x="14568" y="35843"/>
                  </a:cubicBezTo>
                  <a:lnTo>
                    <a:pt x="14568" y="35838"/>
                  </a:lnTo>
                  <a:cubicBezTo>
                    <a:pt x="14568" y="35842"/>
                    <a:pt x="14568" y="35845"/>
                    <a:pt x="14567" y="35847"/>
                  </a:cubicBezTo>
                  <a:lnTo>
                    <a:pt x="14567" y="35861"/>
                  </a:lnTo>
                  <a:lnTo>
                    <a:pt x="14567" y="35863"/>
                  </a:lnTo>
                  <a:lnTo>
                    <a:pt x="14567" y="35864"/>
                  </a:lnTo>
                  <a:cubicBezTo>
                    <a:pt x="14532" y="36274"/>
                    <a:pt x="14465" y="36680"/>
                    <a:pt x="14395" y="37082"/>
                  </a:cubicBezTo>
                  <a:cubicBezTo>
                    <a:pt x="14396" y="37074"/>
                    <a:pt x="14398" y="37065"/>
                    <a:pt x="14399" y="37056"/>
                  </a:cubicBezTo>
                  <a:lnTo>
                    <a:pt x="14399" y="37056"/>
                  </a:lnTo>
                  <a:cubicBezTo>
                    <a:pt x="14375" y="37178"/>
                    <a:pt x="14344" y="37300"/>
                    <a:pt x="14308" y="37419"/>
                  </a:cubicBezTo>
                  <a:cubicBezTo>
                    <a:pt x="14258" y="37564"/>
                    <a:pt x="14193" y="37701"/>
                    <a:pt x="14130" y="37840"/>
                  </a:cubicBezTo>
                  <a:cubicBezTo>
                    <a:pt x="14075" y="37938"/>
                    <a:pt x="14021" y="38039"/>
                    <a:pt x="13964" y="38137"/>
                  </a:cubicBezTo>
                  <a:cubicBezTo>
                    <a:pt x="13963" y="38137"/>
                    <a:pt x="13961" y="38137"/>
                    <a:pt x="13960" y="38137"/>
                  </a:cubicBezTo>
                  <a:cubicBezTo>
                    <a:pt x="13897" y="38137"/>
                    <a:pt x="13833" y="38163"/>
                    <a:pt x="13798" y="38215"/>
                  </a:cubicBezTo>
                  <a:cubicBezTo>
                    <a:pt x="13764" y="38265"/>
                    <a:pt x="13733" y="38316"/>
                    <a:pt x="13696" y="38363"/>
                  </a:cubicBezTo>
                  <a:cubicBezTo>
                    <a:pt x="13646" y="38426"/>
                    <a:pt x="13598" y="38490"/>
                    <a:pt x="13550" y="38553"/>
                  </a:cubicBezTo>
                  <a:cubicBezTo>
                    <a:pt x="13483" y="38629"/>
                    <a:pt x="13416" y="38706"/>
                    <a:pt x="13346" y="38782"/>
                  </a:cubicBezTo>
                  <a:cubicBezTo>
                    <a:pt x="13299" y="38835"/>
                    <a:pt x="13246" y="38883"/>
                    <a:pt x="13197" y="38934"/>
                  </a:cubicBezTo>
                  <a:cubicBezTo>
                    <a:pt x="13066" y="39064"/>
                    <a:pt x="12932" y="39190"/>
                    <a:pt x="12796" y="39314"/>
                  </a:cubicBezTo>
                  <a:lnTo>
                    <a:pt x="12796" y="39314"/>
                  </a:lnTo>
                  <a:cubicBezTo>
                    <a:pt x="12797" y="39314"/>
                    <a:pt x="12798" y="39313"/>
                    <a:pt x="12798" y="39313"/>
                  </a:cubicBezTo>
                  <a:lnTo>
                    <a:pt x="12798" y="39313"/>
                  </a:lnTo>
                  <a:cubicBezTo>
                    <a:pt x="12797" y="39314"/>
                    <a:pt x="12796" y="39315"/>
                    <a:pt x="12795" y="39316"/>
                  </a:cubicBezTo>
                  <a:lnTo>
                    <a:pt x="12795" y="39316"/>
                  </a:lnTo>
                  <a:cubicBezTo>
                    <a:pt x="12795" y="39315"/>
                    <a:pt x="12796" y="39315"/>
                    <a:pt x="12796" y="39314"/>
                  </a:cubicBezTo>
                  <a:lnTo>
                    <a:pt x="12796" y="39314"/>
                  </a:lnTo>
                  <a:cubicBezTo>
                    <a:pt x="12795" y="39316"/>
                    <a:pt x="12794" y="39317"/>
                    <a:pt x="12793" y="39318"/>
                  </a:cubicBezTo>
                  <a:lnTo>
                    <a:pt x="12793" y="39318"/>
                  </a:lnTo>
                  <a:cubicBezTo>
                    <a:pt x="12793" y="39317"/>
                    <a:pt x="12794" y="39316"/>
                    <a:pt x="12795" y="39316"/>
                  </a:cubicBezTo>
                  <a:lnTo>
                    <a:pt x="12795" y="39316"/>
                  </a:lnTo>
                  <a:cubicBezTo>
                    <a:pt x="12794" y="39317"/>
                    <a:pt x="12792" y="39318"/>
                    <a:pt x="12791" y="39319"/>
                  </a:cubicBezTo>
                  <a:cubicBezTo>
                    <a:pt x="12791" y="39319"/>
                    <a:pt x="12792" y="39318"/>
                    <a:pt x="12793" y="39318"/>
                  </a:cubicBezTo>
                  <a:lnTo>
                    <a:pt x="12793" y="39318"/>
                  </a:lnTo>
                  <a:cubicBezTo>
                    <a:pt x="12609" y="39479"/>
                    <a:pt x="12423" y="39636"/>
                    <a:pt x="12234" y="39789"/>
                  </a:cubicBezTo>
                  <a:cubicBezTo>
                    <a:pt x="12194" y="39807"/>
                    <a:pt x="12155" y="39825"/>
                    <a:pt x="12115" y="39841"/>
                  </a:cubicBezTo>
                  <a:cubicBezTo>
                    <a:pt x="12070" y="39861"/>
                    <a:pt x="12023" y="39882"/>
                    <a:pt x="11979" y="39904"/>
                  </a:cubicBezTo>
                  <a:cubicBezTo>
                    <a:pt x="11970" y="39906"/>
                    <a:pt x="11963" y="39908"/>
                    <a:pt x="11955" y="39910"/>
                  </a:cubicBezTo>
                  <a:cubicBezTo>
                    <a:pt x="11839" y="39938"/>
                    <a:pt x="11724" y="39970"/>
                    <a:pt x="11609" y="40000"/>
                  </a:cubicBezTo>
                  <a:cubicBezTo>
                    <a:pt x="11612" y="39976"/>
                    <a:pt x="11610" y="39951"/>
                    <a:pt x="11604" y="39928"/>
                  </a:cubicBezTo>
                  <a:cubicBezTo>
                    <a:pt x="11578" y="39839"/>
                    <a:pt x="11496" y="39781"/>
                    <a:pt x="11407" y="39781"/>
                  </a:cubicBezTo>
                  <a:cubicBezTo>
                    <a:pt x="11389" y="39781"/>
                    <a:pt x="11371" y="39783"/>
                    <a:pt x="11353" y="39788"/>
                  </a:cubicBezTo>
                  <a:cubicBezTo>
                    <a:pt x="11220" y="39821"/>
                    <a:pt x="11096" y="39900"/>
                    <a:pt x="10981" y="39974"/>
                  </a:cubicBezTo>
                  <a:cubicBezTo>
                    <a:pt x="10898" y="40029"/>
                    <a:pt x="10822" y="40091"/>
                    <a:pt x="10742" y="40149"/>
                  </a:cubicBezTo>
                  <a:lnTo>
                    <a:pt x="10763" y="40133"/>
                  </a:lnTo>
                  <a:lnTo>
                    <a:pt x="10697" y="40178"/>
                  </a:lnTo>
                  <a:cubicBezTo>
                    <a:pt x="10590" y="40225"/>
                    <a:pt x="10479" y="40262"/>
                    <a:pt x="10373" y="40310"/>
                  </a:cubicBezTo>
                  <a:cubicBezTo>
                    <a:pt x="10253" y="40364"/>
                    <a:pt x="10136" y="40427"/>
                    <a:pt x="10020" y="40490"/>
                  </a:cubicBezTo>
                  <a:cubicBezTo>
                    <a:pt x="9908" y="40552"/>
                    <a:pt x="9796" y="40613"/>
                    <a:pt x="9685" y="40678"/>
                  </a:cubicBezTo>
                  <a:cubicBezTo>
                    <a:pt x="9564" y="40749"/>
                    <a:pt x="9450" y="40827"/>
                    <a:pt x="9334" y="40907"/>
                  </a:cubicBezTo>
                  <a:cubicBezTo>
                    <a:pt x="9213" y="40995"/>
                    <a:pt x="9091" y="41090"/>
                    <a:pt x="8999" y="41208"/>
                  </a:cubicBezTo>
                  <a:cubicBezTo>
                    <a:pt x="8866" y="41380"/>
                    <a:pt x="8755" y="41569"/>
                    <a:pt x="8669" y="41770"/>
                  </a:cubicBezTo>
                  <a:cubicBezTo>
                    <a:pt x="8622" y="41877"/>
                    <a:pt x="8580" y="41981"/>
                    <a:pt x="8540" y="42089"/>
                  </a:cubicBezTo>
                  <a:cubicBezTo>
                    <a:pt x="8505" y="42187"/>
                    <a:pt x="8476" y="42286"/>
                    <a:pt x="8451" y="42389"/>
                  </a:cubicBezTo>
                  <a:cubicBezTo>
                    <a:pt x="8447" y="42404"/>
                    <a:pt x="8445" y="42419"/>
                    <a:pt x="8442" y="42433"/>
                  </a:cubicBezTo>
                  <a:cubicBezTo>
                    <a:pt x="8441" y="42437"/>
                    <a:pt x="8440" y="42443"/>
                    <a:pt x="8439" y="42448"/>
                  </a:cubicBezTo>
                  <a:cubicBezTo>
                    <a:pt x="8432" y="42481"/>
                    <a:pt x="8426" y="42514"/>
                    <a:pt x="8420" y="42547"/>
                  </a:cubicBezTo>
                  <a:cubicBezTo>
                    <a:pt x="8416" y="42561"/>
                    <a:pt x="8415" y="42575"/>
                    <a:pt x="8413" y="42587"/>
                  </a:cubicBezTo>
                  <a:cubicBezTo>
                    <a:pt x="8403" y="42639"/>
                    <a:pt x="8395" y="42691"/>
                    <a:pt x="8391" y="42742"/>
                  </a:cubicBezTo>
                  <a:cubicBezTo>
                    <a:pt x="8380" y="42841"/>
                    <a:pt x="8373" y="42940"/>
                    <a:pt x="8373" y="43039"/>
                  </a:cubicBezTo>
                  <a:cubicBezTo>
                    <a:pt x="8372" y="43248"/>
                    <a:pt x="8388" y="43457"/>
                    <a:pt x="8440" y="43661"/>
                  </a:cubicBezTo>
                  <a:cubicBezTo>
                    <a:pt x="8487" y="43864"/>
                    <a:pt x="8545" y="44064"/>
                    <a:pt x="8615" y="44262"/>
                  </a:cubicBezTo>
                  <a:cubicBezTo>
                    <a:pt x="8651" y="44360"/>
                    <a:pt x="8688" y="44462"/>
                    <a:pt x="8747" y="44551"/>
                  </a:cubicBezTo>
                  <a:cubicBezTo>
                    <a:pt x="8794" y="44624"/>
                    <a:pt x="8844" y="44695"/>
                    <a:pt x="8892" y="44766"/>
                  </a:cubicBezTo>
                  <a:lnTo>
                    <a:pt x="8892" y="44766"/>
                  </a:lnTo>
                  <a:cubicBezTo>
                    <a:pt x="8892" y="44764"/>
                    <a:pt x="8891" y="44763"/>
                    <a:pt x="8890" y="44760"/>
                  </a:cubicBezTo>
                  <a:lnTo>
                    <a:pt x="8890" y="44760"/>
                  </a:lnTo>
                  <a:cubicBezTo>
                    <a:pt x="8892" y="44763"/>
                    <a:pt x="8893" y="44766"/>
                    <a:pt x="8895" y="44769"/>
                  </a:cubicBezTo>
                  <a:lnTo>
                    <a:pt x="8896" y="44772"/>
                  </a:lnTo>
                  <a:cubicBezTo>
                    <a:pt x="8923" y="44818"/>
                    <a:pt x="8952" y="44860"/>
                    <a:pt x="8975" y="44906"/>
                  </a:cubicBezTo>
                  <a:cubicBezTo>
                    <a:pt x="8994" y="44944"/>
                    <a:pt x="9011" y="44982"/>
                    <a:pt x="9028" y="45023"/>
                  </a:cubicBezTo>
                  <a:cubicBezTo>
                    <a:pt x="9034" y="45041"/>
                    <a:pt x="9039" y="45059"/>
                    <a:pt x="9044" y="45078"/>
                  </a:cubicBezTo>
                  <a:cubicBezTo>
                    <a:pt x="9052" y="45116"/>
                    <a:pt x="9057" y="45155"/>
                    <a:pt x="9062" y="45194"/>
                  </a:cubicBezTo>
                  <a:cubicBezTo>
                    <a:pt x="9064" y="45234"/>
                    <a:pt x="9063" y="45274"/>
                    <a:pt x="9062" y="45313"/>
                  </a:cubicBezTo>
                  <a:cubicBezTo>
                    <a:pt x="9055" y="45379"/>
                    <a:pt x="9047" y="45445"/>
                    <a:pt x="9038" y="45509"/>
                  </a:cubicBezTo>
                  <a:cubicBezTo>
                    <a:pt x="9017" y="45604"/>
                    <a:pt x="8995" y="45698"/>
                    <a:pt x="8966" y="45791"/>
                  </a:cubicBezTo>
                  <a:cubicBezTo>
                    <a:pt x="8923" y="45911"/>
                    <a:pt x="8878" y="46032"/>
                    <a:pt x="8837" y="46155"/>
                  </a:cubicBezTo>
                  <a:cubicBezTo>
                    <a:pt x="8803" y="46259"/>
                    <a:pt x="8771" y="46366"/>
                    <a:pt x="8739" y="46469"/>
                  </a:cubicBezTo>
                  <a:lnTo>
                    <a:pt x="8740" y="46468"/>
                  </a:lnTo>
                  <a:lnTo>
                    <a:pt x="8740" y="46468"/>
                  </a:lnTo>
                  <a:cubicBezTo>
                    <a:pt x="8739" y="46469"/>
                    <a:pt x="8739" y="46470"/>
                    <a:pt x="8740" y="46471"/>
                  </a:cubicBezTo>
                  <a:cubicBezTo>
                    <a:pt x="8737" y="46479"/>
                    <a:pt x="8734" y="46485"/>
                    <a:pt x="8732" y="46493"/>
                  </a:cubicBezTo>
                  <a:cubicBezTo>
                    <a:pt x="8732" y="46491"/>
                    <a:pt x="8733" y="46489"/>
                    <a:pt x="8733" y="46486"/>
                  </a:cubicBezTo>
                  <a:lnTo>
                    <a:pt x="8733" y="46486"/>
                  </a:lnTo>
                  <a:cubicBezTo>
                    <a:pt x="8705" y="46571"/>
                    <a:pt x="8671" y="46654"/>
                    <a:pt x="8632" y="46733"/>
                  </a:cubicBezTo>
                  <a:cubicBezTo>
                    <a:pt x="8578" y="46832"/>
                    <a:pt x="8516" y="46927"/>
                    <a:pt x="8453" y="47022"/>
                  </a:cubicBezTo>
                  <a:cubicBezTo>
                    <a:pt x="8348" y="47178"/>
                    <a:pt x="8234" y="47328"/>
                    <a:pt x="8112" y="47471"/>
                  </a:cubicBezTo>
                  <a:cubicBezTo>
                    <a:pt x="8079" y="47506"/>
                    <a:pt x="8048" y="47544"/>
                    <a:pt x="8011" y="47575"/>
                  </a:cubicBezTo>
                  <a:cubicBezTo>
                    <a:pt x="7975" y="47607"/>
                    <a:pt x="7940" y="47638"/>
                    <a:pt x="7905" y="47669"/>
                  </a:cubicBezTo>
                  <a:cubicBezTo>
                    <a:pt x="7841" y="47717"/>
                    <a:pt x="7781" y="47763"/>
                    <a:pt x="7716" y="47809"/>
                  </a:cubicBezTo>
                  <a:lnTo>
                    <a:pt x="7713" y="47810"/>
                  </a:lnTo>
                  <a:cubicBezTo>
                    <a:pt x="7709" y="47813"/>
                    <a:pt x="7706" y="47815"/>
                    <a:pt x="7703" y="47817"/>
                  </a:cubicBezTo>
                  <a:lnTo>
                    <a:pt x="7711" y="47810"/>
                  </a:lnTo>
                  <a:lnTo>
                    <a:pt x="7711" y="47810"/>
                  </a:lnTo>
                  <a:cubicBezTo>
                    <a:pt x="7688" y="47826"/>
                    <a:pt x="7664" y="47839"/>
                    <a:pt x="7638" y="47854"/>
                  </a:cubicBezTo>
                  <a:cubicBezTo>
                    <a:pt x="7588" y="47877"/>
                    <a:pt x="7536" y="47898"/>
                    <a:pt x="7482" y="47917"/>
                  </a:cubicBezTo>
                  <a:cubicBezTo>
                    <a:pt x="7312" y="47972"/>
                    <a:pt x="7137" y="48022"/>
                    <a:pt x="6974" y="48100"/>
                  </a:cubicBezTo>
                  <a:cubicBezTo>
                    <a:pt x="6799" y="48184"/>
                    <a:pt x="6634" y="48287"/>
                    <a:pt x="6480" y="48405"/>
                  </a:cubicBezTo>
                  <a:cubicBezTo>
                    <a:pt x="6405" y="48463"/>
                    <a:pt x="6327" y="48523"/>
                    <a:pt x="6261" y="48593"/>
                  </a:cubicBezTo>
                  <a:cubicBezTo>
                    <a:pt x="6193" y="48662"/>
                    <a:pt x="6130" y="48735"/>
                    <a:pt x="6070" y="48812"/>
                  </a:cubicBezTo>
                  <a:cubicBezTo>
                    <a:pt x="6021" y="48878"/>
                    <a:pt x="5988" y="48963"/>
                    <a:pt x="5969" y="49044"/>
                  </a:cubicBezTo>
                  <a:cubicBezTo>
                    <a:pt x="5955" y="49095"/>
                    <a:pt x="5944" y="49148"/>
                    <a:pt x="5935" y="49202"/>
                  </a:cubicBezTo>
                  <a:cubicBezTo>
                    <a:pt x="5925" y="49282"/>
                    <a:pt x="5916" y="49362"/>
                    <a:pt x="5912" y="49443"/>
                  </a:cubicBezTo>
                  <a:cubicBezTo>
                    <a:pt x="5909" y="49518"/>
                    <a:pt x="5912" y="49592"/>
                    <a:pt x="5921" y="49665"/>
                  </a:cubicBezTo>
                  <a:cubicBezTo>
                    <a:pt x="5929" y="49749"/>
                    <a:pt x="5962" y="49829"/>
                    <a:pt x="5990" y="49906"/>
                  </a:cubicBezTo>
                  <a:cubicBezTo>
                    <a:pt x="6021" y="49990"/>
                    <a:pt x="6057" y="50072"/>
                    <a:pt x="6098" y="50150"/>
                  </a:cubicBezTo>
                  <a:cubicBezTo>
                    <a:pt x="6129" y="50211"/>
                    <a:pt x="6165" y="50268"/>
                    <a:pt x="6206" y="50323"/>
                  </a:cubicBezTo>
                  <a:cubicBezTo>
                    <a:pt x="6280" y="50425"/>
                    <a:pt x="6373" y="50510"/>
                    <a:pt x="6482" y="50573"/>
                  </a:cubicBezTo>
                  <a:cubicBezTo>
                    <a:pt x="6637" y="50663"/>
                    <a:pt x="6806" y="50728"/>
                    <a:pt x="6983" y="50764"/>
                  </a:cubicBezTo>
                  <a:cubicBezTo>
                    <a:pt x="7065" y="50778"/>
                    <a:pt x="7146" y="50794"/>
                    <a:pt x="7230" y="50803"/>
                  </a:cubicBezTo>
                  <a:cubicBezTo>
                    <a:pt x="7257" y="50806"/>
                    <a:pt x="7283" y="50807"/>
                    <a:pt x="7310" y="50807"/>
                  </a:cubicBezTo>
                  <a:cubicBezTo>
                    <a:pt x="7359" y="50807"/>
                    <a:pt x="7407" y="50803"/>
                    <a:pt x="7456" y="50799"/>
                  </a:cubicBezTo>
                  <a:lnTo>
                    <a:pt x="7449" y="50799"/>
                  </a:lnTo>
                  <a:cubicBezTo>
                    <a:pt x="7453" y="50799"/>
                    <a:pt x="7456" y="50799"/>
                    <a:pt x="7460" y="50799"/>
                  </a:cubicBezTo>
                  <a:cubicBezTo>
                    <a:pt x="7463" y="50799"/>
                    <a:pt x="7467" y="50799"/>
                    <a:pt x="7470" y="50799"/>
                  </a:cubicBezTo>
                  <a:cubicBezTo>
                    <a:pt x="7471" y="50799"/>
                    <a:pt x="7471" y="50799"/>
                    <a:pt x="7472" y="50799"/>
                  </a:cubicBezTo>
                  <a:cubicBezTo>
                    <a:pt x="7472" y="50799"/>
                    <a:pt x="7473" y="50799"/>
                    <a:pt x="7474" y="50799"/>
                  </a:cubicBezTo>
                  <a:lnTo>
                    <a:pt x="7476" y="50798"/>
                  </a:lnTo>
                  <a:cubicBezTo>
                    <a:pt x="7619" y="50789"/>
                    <a:pt x="7762" y="50787"/>
                    <a:pt x="7903" y="50756"/>
                  </a:cubicBezTo>
                  <a:cubicBezTo>
                    <a:pt x="8042" y="50728"/>
                    <a:pt x="8178" y="50688"/>
                    <a:pt x="8310" y="50636"/>
                  </a:cubicBezTo>
                  <a:cubicBezTo>
                    <a:pt x="8580" y="50528"/>
                    <a:pt x="8836" y="50381"/>
                    <a:pt x="9082" y="50229"/>
                  </a:cubicBezTo>
                  <a:cubicBezTo>
                    <a:pt x="9208" y="50152"/>
                    <a:pt x="9334" y="50077"/>
                    <a:pt x="9464" y="50004"/>
                  </a:cubicBezTo>
                  <a:cubicBezTo>
                    <a:pt x="9582" y="49938"/>
                    <a:pt x="9709" y="49880"/>
                    <a:pt x="9826" y="49810"/>
                  </a:cubicBezTo>
                  <a:cubicBezTo>
                    <a:pt x="9828" y="49809"/>
                    <a:pt x="9830" y="49810"/>
                    <a:pt x="9831" y="49808"/>
                  </a:cubicBezTo>
                  <a:cubicBezTo>
                    <a:pt x="9859" y="49844"/>
                    <a:pt x="9898" y="49869"/>
                    <a:pt x="9941" y="49879"/>
                  </a:cubicBezTo>
                  <a:cubicBezTo>
                    <a:pt x="9968" y="49884"/>
                    <a:pt x="9994" y="49890"/>
                    <a:pt x="10021" y="49890"/>
                  </a:cubicBezTo>
                  <a:cubicBezTo>
                    <a:pt x="10030" y="49890"/>
                    <a:pt x="10038" y="49890"/>
                    <a:pt x="10047" y="49888"/>
                  </a:cubicBezTo>
                  <a:cubicBezTo>
                    <a:pt x="10091" y="49881"/>
                    <a:pt x="10135" y="49869"/>
                    <a:pt x="10178" y="49853"/>
                  </a:cubicBezTo>
                  <a:cubicBezTo>
                    <a:pt x="10301" y="49805"/>
                    <a:pt x="10419" y="49745"/>
                    <a:pt x="10532" y="49675"/>
                  </a:cubicBezTo>
                  <a:cubicBezTo>
                    <a:pt x="10639" y="49606"/>
                    <a:pt x="10746" y="49540"/>
                    <a:pt x="10852" y="49470"/>
                  </a:cubicBezTo>
                  <a:cubicBezTo>
                    <a:pt x="10950" y="49407"/>
                    <a:pt x="11050" y="49340"/>
                    <a:pt x="11148" y="49273"/>
                  </a:cubicBezTo>
                  <a:cubicBezTo>
                    <a:pt x="11225" y="49220"/>
                    <a:pt x="11311" y="49164"/>
                    <a:pt x="11319" y="49063"/>
                  </a:cubicBezTo>
                  <a:cubicBezTo>
                    <a:pt x="11322" y="49019"/>
                    <a:pt x="11313" y="48975"/>
                    <a:pt x="11290" y="48938"/>
                  </a:cubicBezTo>
                  <a:cubicBezTo>
                    <a:pt x="11332" y="48903"/>
                    <a:pt x="11375" y="48868"/>
                    <a:pt x="11418" y="48832"/>
                  </a:cubicBezTo>
                  <a:cubicBezTo>
                    <a:pt x="11618" y="48668"/>
                    <a:pt x="11818" y="48498"/>
                    <a:pt x="11977" y="48292"/>
                  </a:cubicBezTo>
                  <a:cubicBezTo>
                    <a:pt x="12073" y="48168"/>
                    <a:pt x="12131" y="48014"/>
                    <a:pt x="12188" y="47871"/>
                  </a:cubicBezTo>
                  <a:cubicBezTo>
                    <a:pt x="12228" y="47765"/>
                    <a:pt x="12267" y="47662"/>
                    <a:pt x="12304" y="47556"/>
                  </a:cubicBezTo>
                  <a:cubicBezTo>
                    <a:pt x="12371" y="47368"/>
                    <a:pt x="12414" y="47174"/>
                    <a:pt x="12434" y="46976"/>
                  </a:cubicBezTo>
                  <a:cubicBezTo>
                    <a:pt x="12455" y="46764"/>
                    <a:pt x="12455" y="46552"/>
                    <a:pt x="12448" y="46339"/>
                  </a:cubicBezTo>
                  <a:cubicBezTo>
                    <a:pt x="12438" y="46120"/>
                    <a:pt x="12425" y="45900"/>
                    <a:pt x="12412" y="45682"/>
                  </a:cubicBezTo>
                  <a:cubicBezTo>
                    <a:pt x="12403" y="45535"/>
                    <a:pt x="12389" y="45391"/>
                    <a:pt x="12372" y="45245"/>
                  </a:cubicBezTo>
                  <a:cubicBezTo>
                    <a:pt x="12368" y="45079"/>
                    <a:pt x="12381" y="44913"/>
                    <a:pt x="12390" y="44748"/>
                  </a:cubicBezTo>
                  <a:cubicBezTo>
                    <a:pt x="12390" y="44740"/>
                    <a:pt x="12391" y="44732"/>
                    <a:pt x="12391" y="44723"/>
                  </a:cubicBezTo>
                  <a:cubicBezTo>
                    <a:pt x="12392" y="44727"/>
                    <a:pt x="12391" y="44732"/>
                    <a:pt x="12392" y="44735"/>
                  </a:cubicBezTo>
                  <a:cubicBezTo>
                    <a:pt x="12399" y="44624"/>
                    <a:pt x="12414" y="44512"/>
                    <a:pt x="12431" y="44402"/>
                  </a:cubicBezTo>
                  <a:cubicBezTo>
                    <a:pt x="12433" y="44395"/>
                    <a:pt x="12434" y="44388"/>
                    <a:pt x="12436" y="44380"/>
                  </a:cubicBezTo>
                  <a:cubicBezTo>
                    <a:pt x="12470" y="44280"/>
                    <a:pt x="12505" y="44178"/>
                    <a:pt x="12544" y="44080"/>
                  </a:cubicBezTo>
                  <a:cubicBezTo>
                    <a:pt x="12585" y="43977"/>
                    <a:pt x="12630" y="43876"/>
                    <a:pt x="12677" y="43775"/>
                  </a:cubicBezTo>
                  <a:cubicBezTo>
                    <a:pt x="12678" y="43774"/>
                    <a:pt x="12678" y="43773"/>
                    <a:pt x="12677" y="43772"/>
                  </a:cubicBezTo>
                  <a:lnTo>
                    <a:pt x="12678" y="43772"/>
                  </a:lnTo>
                  <a:cubicBezTo>
                    <a:pt x="12706" y="43719"/>
                    <a:pt x="12733" y="43665"/>
                    <a:pt x="12762" y="43613"/>
                  </a:cubicBezTo>
                  <a:cubicBezTo>
                    <a:pt x="12789" y="43599"/>
                    <a:pt x="12815" y="43581"/>
                    <a:pt x="12841" y="43566"/>
                  </a:cubicBezTo>
                  <a:cubicBezTo>
                    <a:pt x="12900" y="43528"/>
                    <a:pt x="12961" y="43490"/>
                    <a:pt x="13020" y="43453"/>
                  </a:cubicBezTo>
                  <a:cubicBezTo>
                    <a:pt x="13120" y="43389"/>
                    <a:pt x="13226" y="43337"/>
                    <a:pt x="13333" y="43282"/>
                  </a:cubicBezTo>
                  <a:cubicBezTo>
                    <a:pt x="13486" y="43209"/>
                    <a:pt x="13636" y="43143"/>
                    <a:pt x="13795" y="43087"/>
                  </a:cubicBezTo>
                  <a:cubicBezTo>
                    <a:pt x="13980" y="43033"/>
                    <a:pt x="14164" y="42987"/>
                    <a:pt x="14348" y="42937"/>
                  </a:cubicBezTo>
                  <a:cubicBezTo>
                    <a:pt x="14529" y="42888"/>
                    <a:pt x="14707" y="42840"/>
                    <a:pt x="14889" y="42794"/>
                  </a:cubicBezTo>
                  <a:cubicBezTo>
                    <a:pt x="14893" y="42792"/>
                    <a:pt x="14897" y="42791"/>
                    <a:pt x="14902" y="42791"/>
                  </a:cubicBezTo>
                  <a:lnTo>
                    <a:pt x="14903" y="42790"/>
                  </a:lnTo>
                  <a:cubicBezTo>
                    <a:pt x="14904" y="42790"/>
                    <a:pt x="14904" y="42789"/>
                    <a:pt x="14905" y="42789"/>
                  </a:cubicBezTo>
                  <a:cubicBezTo>
                    <a:pt x="14905" y="42789"/>
                    <a:pt x="14906" y="42790"/>
                    <a:pt x="14907" y="42790"/>
                  </a:cubicBezTo>
                  <a:cubicBezTo>
                    <a:pt x="15014" y="42770"/>
                    <a:pt x="15124" y="42750"/>
                    <a:pt x="15232" y="42732"/>
                  </a:cubicBezTo>
                  <a:cubicBezTo>
                    <a:pt x="15346" y="42714"/>
                    <a:pt x="15459" y="42689"/>
                    <a:pt x="15570" y="42657"/>
                  </a:cubicBezTo>
                  <a:cubicBezTo>
                    <a:pt x="15661" y="42631"/>
                    <a:pt x="15750" y="42597"/>
                    <a:pt x="15838" y="42567"/>
                  </a:cubicBezTo>
                  <a:cubicBezTo>
                    <a:pt x="15881" y="42554"/>
                    <a:pt x="15921" y="42543"/>
                    <a:pt x="15962" y="42529"/>
                  </a:cubicBezTo>
                  <a:cubicBezTo>
                    <a:pt x="16055" y="42504"/>
                    <a:pt x="16147" y="42488"/>
                    <a:pt x="16238" y="42462"/>
                  </a:cubicBezTo>
                  <a:cubicBezTo>
                    <a:pt x="16456" y="42396"/>
                    <a:pt x="16667" y="42312"/>
                    <a:pt x="16868" y="42208"/>
                  </a:cubicBezTo>
                  <a:cubicBezTo>
                    <a:pt x="17069" y="42109"/>
                    <a:pt x="17261" y="41995"/>
                    <a:pt x="17426" y="41842"/>
                  </a:cubicBezTo>
                  <a:cubicBezTo>
                    <a:pt x="17586" y="41692"/>
                    <a:pt x="17731" y="41531"/>
                    <a:pt x="17875" y="41367"/>
                  </a:cubicBezTo>
                  <a:cubicBezTo>
                    <a:pt x="18004" y="41218"/>
                    <a:pt x="18124" y="41067"/>
                    <a:pt x="18220" y="40894"/>
                  </a:cubicBezTo>
                  <a:cubicBezTo>
                    <a:pt x="18318" y="40712"/>
                    <a:pt x="18398" y="40520"/>
                    <a:pt x="18457" y="40321"/>
                  </a:cubicBezTo>
                  <a:cubicBezTo>
                    <a:pt x="18517" y="40125"/>
                    <a:pt x="18561" y="39928"/>
                    <a:pt x="18578" y="39723"/>
                  </a:cubicBezTo>
                  <a:cubicBezTo>
                    <a:pt x="18585" y="39612"/>
                    <a:pt x="18593" y="39503"/>
                    <a:pt x="18599" y="39392"/>
                  </a:cubicBezTo>
                  <a:cubicBezTo>
                    <a:pt x="18604" y="39291"/>
                    <a:pt x="18612" y="39189"/>
                    <a:pt x="18608" y="39086"/>
                  </a:cubicBezTo>
                  <a:cubicBezTo>
                    <a:pt x="18605" y="38971"/>
                    <a:pt x="18598" y="38858"/>
                    <a:pt x="18588" y="38743"/>
                  </a:cubicBezTo>
                  <a:cubicBezTo>
                    <a:pt x="18579" y="38646"/>
                    <a:pt x="18563" y="38551"/>
                    <a:pt x="18542" y="38456"/>
                  </a:cubicBezTo>
                  <a:cubicBezTo>
                    <a:pt x="18521" y="38348"/>
                    <a:pt x="18490" y="38245"/>
                    <a:pt x="18466" y="38139"/>
                  </a:cubicBezTo>
                  <a:cubicBezTo>
                    <a:pt x="18445" y="38049"/>
                    <a:pt x="18427" y="37961"/>
                    <a:pt x="18406" y="37871"/>
                  </a:cubicBezTo>
                  <a:cubicBezTo>
                    <a:pt x="18362" y="37684"/>
                    <a:pt x="18310" y="37500"/>
                    <a:pt x="18262" y="37312"/>
                  </a:cubicBezTo>
                  <a:lnTo>
                    <a:pt x="18262" y="37312"/>
                  </a:lnTo>
                  <a:cubicBezTo>
                    <a:pt x="18263" y="37317"/>
                    <a:pt x="18263" y="37321"/>
                    <a:pt x="18263" y="37325"/>
                  </a:cubicBezTo>
                  <a:cubicBezTo>
                    <a:pt x="18262" y="37319"/>
                    <a:pt x="18261" y="37312"/>
                    <a:pt x="18261" y="37305"/>
                  </a:cubicBezTo>
                  <a:lnTo>
                    <a:pt x="18260" y="37304"/>
                  </a:lnTo>
                  <a:cubicBezTo>
                    <a:pt x="18258" y="37293"/>
                    <a:pt x="18256" y="37281"/>
                    <a:pt x="18254" y="37269"/>
                  </a:cubicBezTo>
                  <a:cubicBezTo>
                    <a:pt x="18248" y="37247"/>
                    <a:pt x="18242" y="37226"/>
                    <a:pt x="18239" y="37205"/>
                  </a:cubicBezTo>
                  <a:cubicBezTo>
                    <a:pt x="18234" y="37172"/>
                    <a:pt x="18225" y="37137"/>
                    <a:pt x="18220" y="37104"/>
                  </a:cubicBezTo>
                  <a:cubicBezTo>
                    <a:pt x="18211" y="37039"/>
                    <a:pt x="18203" y="36974"/>
                    <a:pt x="18196" y="36910"/>
                  </a:cubicBezTo>
                  <a:cubicBezTo>
                    <a:pt x="18187" y="36777"/>
                    <a:pt x="18184" y="36643"/>
                    <a:pt x="18187" y="36510"/>
                  </a:cubicBezTo>
                  <a:cubicBezTo>
                    <a:pt x="18187" y="36495"/>
                    <a:pt x="18190" y="36479"/>
                    <a:pt x="18190" y="36467"/>
                  </a:cubicBezTo>
                  <a:cubicBezTo>
                    <a:pt x="18201" y="36369"/>
                    <a:pt x="18142" y="36279"/>
                    <a:pt x="18049" y="36249"/>
                  </a:cubicBezTo>
                  <a:cubicBezTo>
                    <a:pt x="18046" y="36174"/>
                    <a:pt x="18045" y="36098"/>
                    <a:pt x="18048" y="36023"/>
                  </a:cubicBezTo>
                  <a:cubicBezTo>
                    <a:pt x="18052" y="35974"/>
                    <a:pt x="18058" y="35925"/>
                    <a:pt x="18066" y="35878"/>
                  </a:cubicBezTo>
                  <a:cubicBezTo>
                    <a:pt x="18082" y="35808"/>
                    <a:pt x="18101" y="35738"/>
                    <a:pt x="18122" y="35668"/>
                  </a:cubicBezTo>
                  <a:cubicBezTo>
                    <a:pt x="18144" y="35609"/>
                    <a:pt x="18167" y="35551"/>
                    <a:pt x="18193" y="35494"/>
                  </a:cubicBezTo>
                  <a:cubicBezTo>
                    <a:pt x="18237" y="35412"/>
                    <a:pt x="18282" y="35334"/>
                    <a:pt x="18331" y="35257"/>
                  </a:cubicBezTo>
                  <a:cubicBezTo>
                    <a:pt x="18402" y="35151"/>
                    <a:pt x="18480" y="35050"/>
                    <a:pt x="18564" y="34955"/>
                  </a:cubicBezTo>
                  <a:cubicBezTo>
                    <a:pt x="18665" y="34842"/>
                    <a:pt x="18767" y="34733"/>
                    <a:pt x="18875" y="34631"/>
                  </a:cubicBezTo>
                  <a:cubicBezTo>
                    <a:pt x="18925" y="34590"/>
                    <a:pt x="18975" y="34553"/>
                    <a:pt x="19026" y="34515"/>
                  </a:cubicBezTo>
                  <a:cubicBezTo>
                    <a:pt x="19088" y="34475"/>
                    <a:pt x="19149" y="34439"/>
                    <a:pt x="19211" y="34406"/>
                  </a:cubicBezTo>
                  <a:lnTo>
                    <a:pt x="19209" y="34406"/>
                  </a:lnTo>
                  <a:cubicBezTo>
                    <a:pt x="19325" y="34349"/>
                    <a:pt x="19441" y="34296"/>
                    <a:pt x="19556" y="34243"/>
                  </a:cubicBezTo>
                  <a:cubicBezTo>
                    <a:pt x="19682" y="34184"/>
                    <a:pt x="19809" y="34129"/>
                    <a:pt x="19939" y="34079"/>
                  </a:cubicBezTo>
                  <a:lnTo>
                    <a:pt x="19939" y="34079"/>
                  </a:lnTo>
                  <a:lnTo>
                    <a:pt x="19938" y="34080"/>
                  </a:lnTo>
                  <a:cubicBezTo>
                    <a:pt x="19939" y="34079"/>
                    <a:pt x="19941" y="34080"/>
                    <a:pt x="19943" y="34078"/>
                  </a:cubicBezTo>
                  <a:cubicBezTo>
                    <a:pt x="19944" y="34078"/>
                    <a:pt x="19945" y="34078"/>
                    <a:pt x="19945" y="34078"/>
                  </a:cubicBezTo>
                  <a:lnTo>
                    <a:pt x="19945" y="34078"/>
                  </a:lnTo>
                  <a:lnTo>
                    <a:pt x="19945" y="34078"/>
                  </a:lnTo>
                  <a:cubicBezTo>
                    <a:pt x="20007" y="34059"/>
                    <a:pt x="20072" y="34039"/>
                    <a:pt x="20136" y="34022"/>
                  </a:cubicBezTo>
                  <a:cubicBezTo>
                    <a:pt x="20260" y="34000"/>
                    <a:pt x="20384" y="33985"/>
                    <a:pt x="20509" y="33976"/>
                  </a:cubicBezTo>
                  <a:cubicBezTo>
                    <a:pt x="20633" y="33963"/>
                    <a:pt x="20758" y="33943"/>
                    <a:pt x="20879" y="33916"/>
                  </a:cubicBezTo>
                  <a:cubicBezTo>
                    <a:pt x="21019" y="33883"/>
                    <a:pt x="21158" y="33846"/>
                    <a:pt x="21298" y="33807"/>
                  </a:cubicBezTo>
                  <a:cubicBezTo>
                    <a:pt x="21420" y="33771"/>
                    <a:pt x="21545" y="33736"/>
                    <a:pt x="21667" y="33694"/>
                  </a:cubicBezTo>
                  <a:cubicBezTo>
                    <a:pt x="21810" y="33643"/>
                    <a:pt x="21943" y="33585"/>
                    <a:pt x="22067" y="33498"/>
                  </a:cubicBezTo>
                  <a:cubicBezTo>
                    <a:pt x="22180" y="33418"/>
                    <a:pt x="22291" y="33335"/>
                    <a:pt x="22398" y="33247"/>
                  </a:cubicBezTo>
                  <a:cubicBezTo>
                    <a:pt x="22519" y="33147"/>
                    <a:pt x="22645" y="33048"/>
                    <a:pt x="22756" y="32937"/>
                  </a:cubicBezTo>
                  <a:cubicBezTo>
                    <a:pt x="22799" y="32894"/>
                    <a:pt x="22835" y="32848"/>
                    <a:pt x="22874" y="32802"/>
                  </a:cubicBezTo>
                  <a:lnTo>
                    <a:pt x="22874" y="32802"/>
                  </a:lnTo>
                  <a:cubicBezTo>
                    <a:pt x="22916" y="32756"/>
                    <a:pt x="22958" y="32711"/>
                    <a:pt x="22997" y="32662"/>
                  </a:cubicBezTo>
                  <a:cubicBezTo>
                    <a:pt x="23078" y="32567"/>
                    <a:pt x="23155" y="32466"/>
                    <a:pt x="23231" y="32364"/>
                  </a:cubicBezTo>
                  <a:cubicBezTo>
                    <a:pt x="23306" y="32261"/>
                    <a:pt x="23371" y="32156"/>
                    <a:pt x="23437" y="32049"/>
                  </a:cubicBezTo>
                  <a:cubicBezTo>
                    <a:pt x="23466" y="31999"/>
                    <a:pt x="23490" y="31950"/>
                    <a:pt x="23518" y="31899"/>
                  </a:cubicBezTo>
                  <a:cubicBezTo>
                    <a:pt x="23541" y="31854"/>
                    <a:pt x="23564" y="31810"/>
                    <a:pt x="23584" y="31764"/>
                  </a:cubicBezTo>
                  <a:cubicBezTo>
                    <a:pt x="23618" y="31689"/>
                    <a:pt x="23651" y="31614"/>
                    <a:pt x="23684" y="31539"/>
                  </a:cubicBezTo>
                  <a:cubicBezTo>
                    <a:pt x="23705" y="31489"/>
                    <a:pt x="23721" y="31439"/>
                    <a:pt x="23738" y="31388"/>
                  </a:cubicBezTo>
                  <a:cubicBezTo>
                    <a:pt x="23780" y="31272"/>
                    <a:pt x="23817" y="31155"/>
                    <a:pt x="23852" y="31035"/>
                  </a:cubicBezTo>
                  <a:cubicBezTo>
                    <a:pt x="23904" y="30857"/>
                    <a:pt x="23951" y="30679"/>
                    <a:pt x="23995" y="30498"/>
                  </a:cubicBezTo>
                  <a:cubicBezTo>
                    <a:pt x="24014" y="30483"/>
                    <a:pt x="24030" y="30464"/>
                    <a:pt x="24042" y="30443"/>
                  </a:cubicBezTo>
                  <a:cubicBezTo>
                    <a:pt x="24088" y="30352"/>
                    <a:pt x="24108" y="30255"/>
                    <a:pt x="24130" y="30155"/>
                  </a:cubicBezTo>
                  <a:cubicBezTo>
                    <a:pt x="24146" y="30080"/>
                    <a:pt x="24164" y="30005"/>
                    <a:pt x="24178" y="29930"/>
                  </a:cubicBezTo>
                  <a:cubicBezTo>
                    <a:pt x="24204" y="29790"/>
                    <a:pt x="24229" y="29650"/>
                    <a:pt x="24250" y="29508"/>
                  </a:cubicBezTo>
                  <a:cubicBezTo>
                    <a:pt x="24284" y="29260"/>
                    <a:pt x="24312" y="29007"/>
                    <a:pt x="24328" y="28756"/>
                  </a:cubicBezTo>
                  <a:cubicBezTo>
                    <a:pt x="24328" y="28746"/>
                    <a:pt x="24329" y="28737"/>
                    <a:pt x="24329" y="28729"/>
                  </a:cubicBezTo>
                  <a:cubicBezTo>
                    <a:pt x="24330" y="28708"/>
                    <a:pt x="24327" y="28687"/>
                    <a:pt x="24319" y="28667"/>
                  </a:cubicBezTo>
                  <a:cubicBezTo>
                    <a:pt x="24377" y="28604"/>
                    <a:pt x="24428" y="28532"/>
                    <a:pt x="24482" y="28464"/>
                  </a:cubicBezTo>
                  <a:cubicBezTo>
                    <a:pt x="24530" y="28402"/>
                    <a:pt x="24582" y="28338"/>
                    <a:pt x="24631" y="28274"/>
                  </a:cubicBezTo>
                  <a:cubicBezTo>
                    <a:pt x="24662" y="28243"/>
                    <a:pt x="24694" y="28211"/>
                    <a:pt x="24725" y="28179"/>
                  </a:cubicBezTo>
                  <a:cubicBezTo>
                    <a:pt x="24742" y="28184"/>
                    <a:pt x="24759" y="28186"/>
                    <a:pt x="24776" y="28186"/>
                  </a:cubicBezTo>
                  <a:cubicBezTo>
                    <a:pt x="24794" y="28186"/>
                    <a:pt x="24811" y="28184"/>
                    <a:pt x="24828" y="28179"/>
                  </a:cubicBezTo>
                  <a:cubicBezTo>
                    <a:pt x="24929" y="28154"/>
                    <a:pt x="24981" y="28066"/>
                    <a:pt x="25043" y="27989"/>
                  </a:cubicBezTo>
                  <a:cubicBezTo>
                    <a:pt x="25091" y="27927"/>
                    <a:pt x="25139" y="27864"/>
                    <a:pt x="25186" y="27800"/>
                  </a:cubicBezTo>
                  <a:cubicBezTo>
                    <a:pt x="25289" y="27662"/>
                    <a:pt x="25390" y="27523"/>
                    <a:pt x="25489" y="27382"/>
                  </a:cubicBezTo>
                  <a:cubicBezTo>
                    <a:pt x="25493" y="27377"/>
                    <a:pt x="25498" y="27371"/>
                    <a:pt x="25500" y="27364"/>
                  </a:cubicBezTo>
                  <a:cubicBezTo>
                    <a:pt x="25600" y="27262"/>
                    <a:pt x="25700" y="27161"/>
                    <a:pt x="25805" y="27062"/>
                  </a:cubicBezTo>
                  <a:cubicBezTo>
                    <a:pt x="25850" y="27026"/>
                    <a:pt x="25895" y="26989"/>
                    <a:pt x="25941" y="26957"/>
                  </a:cubicBezTo>
                  <a:cubicBezTo>
                    <a:pt x="25975" y="26936"/>
                    <a:pt x="26008" y="26915"/>
                    <a:pt x="26043" y="26897"/>
                  </a:cubicBezTo>
                  <a:cubicBezTo>
                    <a:pt x="26095" y="26873"/>
                    <a:pt x="26149" y="26852"/>
                    <a:pt x="26204" y="26833"/>
                  </a:cubicBezTo>
                  <a:cubicBezTo>
                    <a:pt x="26313" y="26799"/>
                    <a:pt x="26424" y="26766"/>
                    <a:pt x="26534" y="26740"/>
                  </a:cubicBezTo>
                  <a:cubicBezTo>
                    <a:pt x="26576" y="26733"/>
                    <a:pt x="26616" y="26729"/>
                    <a:pt x="26658" y="26721"/>
                  </a:cubicBezTo>
                  <a:cubicBezTo>
                    <a:pt x="26711" y="26719"/>
                    <a:pt x="26764" y="26717"/>
                    <a:pt x="26818" y="26717"/>
                  </a:cubicBezTo>
                  <a:cubicBezTo>
                    <a:pt x="26830" y="26717"/>
                    <a:pt x="26842" y="26717"/>
                    <a:pt x="26853" y="26717"/>
                  </a:cubicBezTo>
                  <a:cubicBezTo>
                    <a:pt x="27146" y="26752"/>
                    <a:pt x="27438" y="26786"/>
                    <a:pt x="27730" y="26841"/>
                  </a:cubicBezTo>
                  <a:cubicBezTo>
                    <a:pt x="27757" y="26846"/>
                    <a:pt x="27782" y="26850"/>
                    <a:pt x="27810" y="26858"/>
                  </a:cubicBezTo>
                  <a:cubicBezTo>
                    <a:pt x="27812" y="26858"/>
                    <a:pt x="27813" y="26860"/>
                    <a:pt x="27815" y="26860"/>
                  </a:cubicBezTo>
                  <a:cubicBezTo>
                    <a:pt x="27826" y="26865"/>
                    <a:pt x="27836" y="26872"/>
                    <a:pt x="27847" y="26880"/>
                  </a:cubicBezTo>
                  <a:cubicBezTo>
                    <a:pt x="27865" y="26893"/>
                    <a:pt x="27883" y="26907"/>
                    <a:pt x="27900" y="26921"/>
                  </a:cubicBezTo>
                  <a:cubicBezTo>
                    <a:pt x="27909" y="26929"/>
                    <a:pt x="27917" y="26938"/>
                    <a:pt x="27925" y="26945"/>
                  </a:cubicBezTo>
                  <a:cubicBezTo>
                    <a:pt x="28007" y="27039"/>
                    <a:pt x="28088" y="27136"/>
                    <a:pt x="28159" y="27238"/>
                  </a:cubicBezTo>
                  <a:cubicBezTo>
                    <a:pt x="28158" y="27235"/>
                    <a:pt x="28157" y="27234"/>
                    <a:pt x="28157" y="27232"/>
                  </a:cubicBezTo>
                  <a:lnTo>
                    <a:pt x="28157" y="27232"/>
                  </a:lnTo>
                  <a:cubicBezTo>
                    <a:pt x="28159" y="27234"/>
                    <a:pt x="28161" y="27240"/>
                    <a:pt x="28163" y="27242"/>
                  </a:cubicBezTo>
                  <a:cubicBezTo>
                    <a:pt x="28172" y="27258"/>
                    <a:pt x="28182" y="27274"/>
                    <a:pt x="28189" y="27290"/>
                  </a:cubicBezTo>
                  <a:cubicBezTo>
                    <a:pt x="28213" y="27343"/>
                    <a:pt x="28234" y="27397"/>
                    <a:pt x="28253" y="27452"/>
                  </a:cubicBezTo>
                  <a:cubicBezTo>
                    <a:pt x="28283" y="27539"/>
                    <a:pt x="28307" y="27627"/>
                    <a:pt x="28328" y="27716"/>
                  </a:cubicBezTo>
                  <a:cubicBezTo>
                    <a:pt x="28344" y="27802"/>
                    <a:pt x="28355" y="27887"/>
                    <a:pt x="28363" y="27977"/>
                  </a:cubicBezTo>
                  <a:cubicBezTo>
                    <a:pt x="28371" y="28094"/>
                    <a:pt x="28378" y="28209"/>
                    <a:pt x="28378" y="28328"/>
                  </a:cubicBezTo>
                  <a:cubicBezTo>
                    <a:pt x="28369" y="28434"/>
                    <a:pt x="28353" y="28535"/>
                    <a:pt x="28335" y="28638"/>
                  </a:cubicBezTo>
                  <a:cubicBezTo>
                    <a:pt x="28337" y="28632"/>
                    <a:pt x="28338" y="28626"/>
                    <a:pt x="28340" y="28621"/>
                  </a:cubicBezTo>
                  <a:lnTo>
                    <a:pt x="28340" y="28621"/>
                  </a:lnTo>
                  <a:cubicBezTo>
                    <a:pt x="28312" y="28747"/>
                    <a:pt x="28284" y="28876"/>
                    <a:pt x="28246" y="29003"/>
                  </a:cubicBezTo>
                  <a:cubicBezTo>
                    <a:pt x="28242" y="29018"/>
                    <a:pt x="28235" y="29033"/>
                    <a:pt x="28230" y="29047"/>
                  </a:cubicBezTo>
                  <a:cubicBezTo>
                    <a:pt x="28190" y="29010"/>
                    <a:pt x="28140" y="28992"/>
                    <a:pt x="28090" y="28992"/>
                  </a:cubicBezTo>
                  <a:cubicBezTo>
                    <a:pt x="28021" y="28992"/>
                    <a:pt x="27954" y="29027"/>
                    <a:pt x="27914" y="29092"/>
                  </a:cubicBezTo>
                  <a:cubicBezTo>
                    <a:pt x="27865" y="29172"/>
                    <a:pt x="27833" y="29269"/>
                    <a:pt x="27802" y="29359"/>
                  </a:cubicBezTo>
                  <a:cubicBezTo>
                    <a:pt x="27775" y="29441"/>
                    <a:pt x="27748" y="29523"/>
                    <a:pt x="27721" y="29607"/>
                  </a:cubicBezTo>
                  <a:cubicBezTo>
                    <a:pt x="27659" y="29807"/>
                    <a:pt x="27628" y="30014"/>
                    <a:pt x="27597" y="30222"/>
                  </a:cubicBezTo>
                  <a:cubicBezTo>
                    <a:pt x="27577" y="30354"/>
                    <a:pt x="27552" y="30488"/>
                    <a:pt x="27553" y="30623"/>
                  </a:cubicBezTo>
                  <a:cubicBezTo>
                    <a:pt x="27554" y="30722"/>
                    <a:pt x="27565" y="30822"/>
                    <a:pt x="27586" y="30919"/>
                  </a:cubicBezTo>
                  <a:cubicBezTo>
                    <a:pt x="27594" y="30956"/>
                    <a:pt x="27605" y="30994"/>
                    <a:pt x="27616" y="31032"/>
                  </a:cubicBezTo>
                  <a:cubicBezTo>
                    <a:pt x="27618" y="31067"/>
                    <a:pt x="27621" y="31103"/>
                    <a:pt x="27625" y="31140"/>
                  </a:cubicBezTo>
                  <a:cubicBezTo>
                    <a:pt x="27653" y="31398"/>
                    <a:pt x="27741" y="31645"/>
                    <a:pt x="27885" y="31861"/>
                  </a:cubicBezTo>
                  <a:cubicBezTo>
                    <a:pt x="27949" y="31961"/>
                    <a:pt x="28033" y="32036"/>
                    <a:pt x="28123" y="32114"/>
                  </a:cubicBezTo>
                  <a:lnTo>
                    <a:pt x="28123" y="32114"/>
                  </a:lnTo>
                  <a:cubicBezTo>
                    <a:pt x="28122" y="32113"/>
                    <a:pt x="28121" y="32113"/>
                    <a:pt x="28120" y="32112"/>
                  </a:cubicBezTo>
                  <a:lnTo>
                    <a:pt x="28120" y="32112"/>
                  </a:lnTo>
                  <a:cubicBezTo>
                    <a:pt x="28122" y="32114"/>
                    <a:pt x="28126" y="32117"/>
                    <a:pt x="28128" y="32119"/>
                  </a:cubicBezTo>
                  <a:cubicBezTo>
                    <a:pt x="28145" y="32149"/>
                    <a:pt x="28161" y="32181"/>
                    <a:pt x="28180" y="32213"/>
                  </a:cubicBezTo>
                  <a:cubicBezTo>
                    <a:pt x="28236" y="32314"/>
                    <a:pt x="28291" y="32412"/>
                    <a:pt x="28380" y="32489"/>
                  </a:cubicBezTo>
                  <a:cubicBezTo>
                    <a:pt x="28457" y="32558"/>
                    <a:pt x="28549" y="32613"/>
                    <a:pt x="28636" y="32667"/>
                  </a:cubicBezTo>
                  <a:cubicBezTo>
                    <a:pt x="28680" y="32694"/>
                    <a:pt x="28725" y="32723"/>
                    <a:pt x="28771" y="32749"/>
                  </a:cubicBezTo>
                  <a:cubicBezTo>
                    <a:pt x="28832" y="32785"/>
                    <a:pt x="28895" y="32816"/>
                    <a:pt x="28960" y="32843"/>
                  </a:cubicBezTo>
                  <a:cubicBezTo>
                    <a:pt x="28955" y="32858"/>
                    <a:pt x="28951" y="32874"/>
                    <a:pt x="28946" y="32887"/>
                  </a:cubicBezTo>
                  <a:lnTo>
                    <a:pt x="28947" y="32886"/>
                  </a:lnTo>
                  <a:lnTo>
                    <a:pt x="28947" y="32886"/>
                  </a:lnTo>
                  <a:cubicBezTo>
                    <a:pt x="28893" y="33044"/>
                    <a:pt x="28834" y="33195"/>
                    <a:pt x="28768" y="33343"/>
                  </a:cubicBezTo>
                  <a:cubicBezTo>
                    <a:pt x="28665" y="33548"/>
                    <a:pt x="28562" y="33753"/>
                    <a:pt x="28436" y="33942"/>
                  </a:cubicBezTo>
                  <a:cubicBezTo>
                    <a:pt x="28439" y="33938"/>
                    <a:pt x="28442" y="33934"/>
                    <a:pt x="28447" y="33930"/>
                  </a:cubicBezTo>
                  <a:lnTo>
                    <a:pt x="28447" y="33930"/>
                  </a:lnTo>
                  <a:cubicBezTo>
                    <a:pt x="28404" y="33991"/>
                    <a:pt x="28360" y="34050"/>
                    <a:pt x="28311" y="34107"/>
                  </a:cubicBezTo>
                  <a:cubicBezTo>
                    <a:pt x="28180" y="34254"/>
                    <a:pt x="28041" y="34394"/>
                    <a:pt x="27895" y="34526"/>
                  </a:cubicBezTo>
                  <a:cubicBezTo>
                    <a:pt x="27837" y="34576"/>
                    <a:pt x="27778" y="34622"/>
                    <a:pt x="27716" y="34666"/>
                  </a:cubicBezTo>
                  <a:cubicBezTo>
                    <a:pt x="27624" y="34730"/>
                    <a:pt x="27531" y="34796"/>
                    <a:pt x="27433" y="34849"/>
                  </a:cubicBezTo>
                  <a:cubicBezTo>
                    <a:pt x="27377" y="34879"/>
                    <a:pt x="27320" y="34905"/>
                    <a:pt x="27265" y="34937"/>
                  </a:cubicBezTo>
                  <a:cubicBezTo>
                    <a:pt x="27139" y="35007"/>
                    <a:pt x="27020" y="35091"/>
                    <a:pt x="26891" y="35157"/>
                  </a:cubicBezTo>
                  <a:cubicBezTo>
                    <a:pt x="26786" y="35209"/>
                    <a:pt x="26678" y="35260"/>
                    <a:pt x="26574" y="35314"/>
                  </a:cubicBezTo>
                  <a:lnTo>
                    <a:pt x="26577" y="35310"/>
                  </a:lnTo>
                  <a:lnTo>
                    <a:pt x="26577" y="35310"/>
                  </a:lnTo>
                  <a:cubicBezTo>
                    <a:pt x="26386" y="35407"/>
                    <a:pt x="26194" y="35496"/>
                    <a:pt x="26009" y="35598"/>
                  </a:cubicBezTo>
                  <a:cubicBezTo>
                    <a:pt x="25772" y="35728"/>
                    <a:pt x="25539" y="35858"/>
                    <a:pt x="25301" y="35983"/>
                  </a:cubicBezTo>
                  <a:cubicBezTo>
                    <a:pt x="25184" y="36043"/>
                    <a:pt x="25064" y="36098"/>
                    <a:pt x="24949" y="36165"/>
                  </a:cubicBezTo>
                  <a:cubicBezTo>
                    <a:pt x="24856" y="36218"/>
                    <a:pt x="24765" y="36270"/>
                    <a:pt x="24674" y="36324"/>
                  </a:cubicBezTo>
                  <a:cubicBezTo>
                    <a:pt x="24563" y="36387"/>
                    <a:pt x="24457" y="36454"/>
                    <a:pt x="24350" y="36523"/>
                  </a:cubicBezTo>
                  <a:cubicBezTo>
                    <a:pt x="24292" y="36560"/>
                    <a:pt x="24235" y="36596"/>
                    <a:pt x="24178" y="36634"/>
                  </a:cubicBezTo>
                  <a:cubicBezTo>
                    <a:pt x="24125" y="36670"/>
                    <a:pt x="24074" y="36710"/>
                    <a:pt x="24027" y="36753"/>
                  </a:cubicBezTo>
                  <a:cubicBezTo>
                    <a:pt x="23993" y="36784"/>
                    <a:pt x="23961" y="36818"/>
                    <a:pt x="23931" y="36853"/>
                  </a:cubicBezTo>
                  <a:lnTo>
                    <a:pt x="23931" y="36853"/>
                  </a:lnTo>
                  <a:cubicBezTo>
                    <a:pt x="23932" y="36853"/>
                    <a:pt x="23932" y="36852"/>
                    <a:pt x="23932" y="36851"/>
                  </a:cubicBezTo>
                  <a:lnTo>
                    <a:pt x="23932" y="36851"/>
                  </a:lnTo>
                  <a:cubicBezTo>
                    <a:pt x="23917" y="36870"/>
                    <a:pt x="23898" y="36890"/>
                    <a:pt x="23880" y="36911"/>
                  </a:cubicBezTo>
                  <a:lnTo>
                    <a:pt x="23880" y="36911"/>
                  </a:lnTo>
                  <a:cubicBezTo>
                    <a:pt x="23883" y="36907"/>
                    <a:pt x="23887" y="36903"/>
                    <a:pt x="23890" y="36899"/>
                  </a:cubicBezTo>
                  <a:lnTo>
                    <a:pt x="23890" y="36899"/>
                  </a:lnTo>
                  <a:cubicBezTo>
                    <a:pt x="23841" y="36956"/>
                    <a:pt x="23794" y="37015"/>
                    <a:pt x="23750" y="37075"/>
                  </a:cubicBezTo>
                  <a:cubicBezTo>
                    <a:pt x="23700" y="37144"/>
                    <a:pt x="23648" y="37215"/>
                    <a:pt x="23603" y="37289"/>
                  </a:cubicBezTo>
                  <a:cubicBezTo>
                    <a:pt x="23556" y="37368"/>
                    <a:pt x="23514" y="37447"/>
                    <a:pt x="23471" y="37531"/>
                  </a:cubicBezTo>
                  <a:cubicBezTo>
                    <a:pt x="23438" y="37601"/>
                    <a:pt x="23408" y="37673"/>
                    <a:pt x="23383" y="37747"/>
                  </a:cubicBezTo>
                  <a:cubicBezTo>
                    <a:pt x="23346" y="37847"/>
                    <a:pt x="23312" y="37949"/>
                    <a:pt x="23281" y="38051"/>
                  </a:cubicBezTo>
                  <a:cubicBezTo>
                    <a:pt x="23274" y="38059"/>
                    <a:pt x="23268" y="38066"/>
                    <a:pt x="23261" y="38075"/>
                  </a:cubicBezTo>
                  <a:cubicBezTo>
                    <a:pt x="23218" y="38123"/>
                    <a:pt x="23183" y="38180"/>
                    <a:pt x="23162" y="38242"/>
                  </a:cubicBezTo>
                  <a:cubicBezTo>
                    <a:pt x="23136" y="38310"/>
                    <a:pt x="23133" y="38385"/>
                    <a:pt x="23127" y="38458"/>
                  </a:cubicBezTo>
                  <a:cubicBezTo>
                    <a:pt x="23121" y="38560"/>
                    <a:pt x="23117" y="38663"/>
                    <a:pt x="23111" y="38764"/>
                  </a:cubicBezTo>
                  <a:cubicBezTo>
                    <a:pt x="23087" y="38897"/>
                    <a:pt x="23070" y="39030"/>
                    <a:pt x="23062" y="39164"/>
                  </a:cubicBezTo>
                  <a:cubicBezTo>
                    <a:pt x="23053" y="39326"/>
                    <a:pt x="23050" y="39485"/>
                    <a:pt x="23050" y="39647"/>
                  </a:cubicBezTo>
                  <a:cubicBezTo>
                    <a:pt x="23050" y="39828"/>
                    <a:pt x="23053" y="40010"/>
                    <a:pt x="23060" y="40192"/>
                  </a:cubicBezTo>
                  <a:cubicBezTo>
                    <a:pt x="23060" y="40272"/>
                    <a:pt x="23067" y="40352"/>
                    <a:pt x="23073" y="40432"/>
                  </a:cubicBezTo>
                  <a:cubicBezTo>
                    <a:pt x="23071" y="40649"/>
                    <a:pt x="23068" y="40864"/>
                    <a:pt x="23071" y="41079"/>
                  </a:cubicBezTo>
                  <a:cubicBezTo>
                    <a:pt x="23066" y="41125"/>
                    <a:pt x="23064" y="41171"/>
                    <a:pt x="23061" y="41216"/>
                  </a:cubicBezTo>
                  <a:cubicBezTo>
                    <a:pt x="23053" y="41354"/>
                    <a:pt x="23029" y="41490"/>
                    <a:pt x="23007" y="41626"/>
                  </a:cubicBezTo>
                  <a:cubicBezTo>
                    <a:pt x="23008" y="41625"/>
                    <a:pt x="23007" y="41624"/>
                    <a:pt x="23008" y="41623"/>
                  </a:cubicBezTo>
                  <a:lnTo>
                    <a:pt x="23008" y="41623"/>
                  </a:lnTo>
                  <a:cubicBezTo>
                    <a:pt x="23008" y="41625"/>
                    <a:pt x="23008" y="41627"/>
                    <a:pt x="23007" y="41630"/>
                  </a:cubicBezTo>
                  <a:cubicBezTo>
                    <a:pt x="23006" y="41636"/>
                    <a:pt x="23006" y="41641"/>
                    <a:pt x="23004" y="41646"/>
                  </a:cubicBezTo>
                  <a:cubicBezTo>
                    <a:pt x="23004" y="41645"/>
                    <a:pt x="23004" y="41644"/>
                    <a:pt x="23004" y="41643"/>
                  </a:cubicBezTo>
                  <a:lnTo>
                    <a:pt x="23004" y="41643"/>
                  </a:lnTo>
                  <a:cubicBezTo>
                    <a:pt x="22984" y="41741"/>
                    <a:pt x="22958" y="41838"/>
                    <a:pt x="22927" y="41933"/>
                  </a:cubicBezTo>
                  <a:cubicBezTo>
                    <a:pt x="22929" y="41928"/>
                    <a:pt x="22930" y="41924"/>
                    <a:pt x="22932" y="41920"/>
                  </a:cubicBezTo>
                  <a:lnTo>
                    <a:pt x="22932" y="41920"/>
                  </a:lnTo>
                  <a:cubicBezTo>
                    <a:pt x="22898" y="42018"/>
                    <a:pt x="22859" y="42113"/>
                    <a:pt x="22821" y="42209"/>
                  </a:cubicBezTo>
                  <a:cubicBezTo>
                    <a:pt x="22802" y="42255"/>
                    <a:pt x="22785" y="42303"/>
                    <a:pt x="22768" y="42350"/>
                  </a:cubicBezTo>
                  <a:cubicBezTo>
                    <a:pt x="22692" y="42456"/>
                    <a:pt x="22614" y="42561"/>
                    <a:pt x="22535" y="42664"/>
                  </a:cubicBezTo>
                  <a:cubicBezTo>
                    <a:pt x="22429" y="42808"/>
                    <a:pt x="22320" y="42947"/>
                    <a:pt x="22202" y="43085"/>
                  </a:cubicBezTo>
                  <a:cubicBezTo>
                    <a:pt x="22117" y="43180"/>
                    <a:pt x="22027" y="43269"/>
                    <a:pt x="21933" y="43355"/>
                  </a:cubicBezTo>
                  <a:cubicBezTo>
                    <a:pt x="21821" y="43454"/>
                    <a:pt x="21705" y="43547"/>
                    <a:pt x="21585" y="43632"/>
                  </a:cubicBezTo>
                  <a:cubicBezTo>
                    <a:pt x="21546" y="43658"/>
                    <a:pt x="21505" y="43681"/>
                    <a:pt x="21464" y="43704"/>
                  </a:cubicBezTo>
                  <a:lnTo>
                    <a:pt x="21464" y="43704"/>
                  </a:lnTo>
                  <a:cubicBezTo>
                    <a:pt x="21464" y="43704"/>
                    <a:pt x="21464" y="43704"/>
                    <a:pt x="21464" y="43704"/>
                  </a:cubicBezTo>
                  <a:cubicBezTo>
                    <a:pt x="21465" y="43704"/>
                    <a:pt x="21466" y="43704"/>
                    <a:pt x="21466" y="43704"/>
                  </a:cubicBezTo>
                  <a:cubicBezTo>
                    <a:pt x="21430" y="43722"/>
                    <a:pt x="21390" y="43739"/>
                    <a:pt x="21351" y="43753"/>
                  </a:cubicBezTo>
                  <a:cubicBezTo>
                    <a:pt x="21192" y="43803"/>
                    <a:pt x="21034" y="43843"/>
                    <a:pt x="20872" y="43881"/>
                  </a:cubicBezTo>
                  <a:lnTo>
                    <a:pt x="20872" y="43881"/>
                  </a:lnTo>
                  <a:cubicBezTo>
                    <a:pt x="20872" y="43881"/>
                    <a:pt x="20872" y="43881"/>
                    <a:pt x="20872" y="43881"/>
                  </a:cubicBezTo>
                  <a:cubicBezTo>
                    <a:pt x="20870" y="43881"/>
                    <a:pt x="20868" y="43882"/>
                    <a:pt x="20866" y="43882"/>
                  </a:cubicBezTo>
                  <a:lnTo>
                    <a:pt x="20860" y="43883"/>
                  </a:lnTo>
                  <a:cubicBezTo>
                    <a:pt x="20622" y="43933"/>
                    <a:pt x="20382" y="43981"/>
                    <a:pt x="20144" y="44033"/>
                  </a:cubicBezTo>
                  <a:lnTo>
                    <a:pt x="20149" y="44033"/>
                  </a:lnTo>
                  <a:cubicBezTo>
                    <a:pt x="19913" y="44082"/>
                    <a:pt x="19686" y="44173"/>
                    <a:pt x="19466" y="44270"/>
                  </a:cubicBezTo>
                  <a:cubicBezTo>
                    <a:pt x="19352" y="44321"/>
                    <a:pt x="19240" y="44378"/>
                    <a:pt x="19132" y="44441"/>
                  </a:cubicBezTo>
                  <a:cubicBezTo>
                    <a:pt x="19022" y="44506"/>
                    <a:pt x="18915" y="44573"/>
                    <a:pt x="18805" y="44638"/>
                  </a:cubicBezTo>
                  <a:cubicBezTo>
                    <a:pt x="18699" y="44698"/>
                    <a:pt x="18594" y="44756"/>
                    <a:pt x="18490" y="44819"/>
                  </a:cubicBezTo>
                  <a:cubicBezTo>
                    <a:pt x="18379" y="44890"/>
                    <a:pt x="18273" y="44967"/>
                    <a:pt x="18171" y="45050"/>
                  </a:cubicBezTo>
                  <a:cubicBezTo>
                    <a:pt x="18074" y="45126"/>
                    <a:pt x="17989" y="45216"/>
                    <a:pt x="17917" y="45317"/>
                  </a:cubicBezTo>
                  <a:cubicBezTo>
                    <a:pt x="17850" y="45411"/>
                    <a:pt x="17789" y="45506"/>
                    <a:pt x="17726" y="45602"/>
                  </a:cubicBezTo>
                  <a:cubicBezTo>
                    <a:pt x="17726" y="45599"/>
                    <a:pt x="17729" y="45597"/>
                    <a:pt x="17729" y="45595"/>
                  </a:cubicBezTo>
                  <a:lnTo>
                    <a:pt x="17729" y="45595"/>
                  </a:lnTo>
                  <a:cubicBezTo>
                    <a:pt x="17720" y="45608"/>
                    <a:pt x="17712" y="45622"/>
                    <a:pt x="17702" y="45635"/>
                  </a:cubicBezTo>
                  <a:cubicBezTo>
                    <a:pt x="17586" y="45773"/>
                    <a:pt x="17480" y="45915"/>
                    <a:pt x="17409" y="46083"/>
                  </a:cubicBezTo>
                  <a:cubicBezTo>
                    <a:pt x="17393" y="46120"/>
                    <a:pt x="17379" y="46157"/>
                    <a:pt x="17364" y="46194"/>
                  </a:cubicBezTo>
                  <a:cubicBezTo>
                    <a:pt x="17334" y="46258"/>
                    <a:pt x="17305" y="46323"/>
                    <a:pt x="17281" y="46387"/>
                  </a:cubicBezTo>
                  <a:cubicBezTo>
                    <a:pt x="17217" y="46553"/>
                    <a:pt x="17172" y="46725"/>
                    <a:pt x="17147" y="46901"/>
                  </a:cubicBezTo>
                  <a:cubicBezTo>
                    <a:pt x="17141" y="46937"/>
                    <a:pt x="17137" y="46974"/>
                    <a:pt x="17132" y="47011"/>
                  </a:cubicBezTo>
                  <a:cubicBezTo>
                    <a:pt x="17102" y="47192"/>
                    <a:pt x="17090" y="47371"/>
                    <a:pt x="17081" y="47557"/>
                  </a:cubicBezTo>
                  <a:cubicBezTo>
                    <a:pt x="17063" y="47807"/>
                    <a:pt x="17043" y="48059"/>
                    <a:pt x="17032" y="48312"/>
                  </a:cubicBezTo>
                  <a:cubicBezTo>
                    <a:pt x="17029" y="48423"/>
                    <a:pt x="17031" y="48534"/>
                    <a:pt x="17030" y="48646"/>
                  </a:cubicBezTo>
                  <a:cubicBezTo>
                    <a:pt x="17027" y="48769"/>
                    <a:pt x="17024" y="48891"/>
                    <a:pt x="17019" y="49012"/>
                  </a:cubicBezTo>
                  <a:cubicBezTo>
                    <a:pt x="17014" y="49263"/>
                    <a:pt x="17012" y="49517"/>
                    <a:pt x="17006" y="49768"/>
                  </a:cubicBezTo>
                  <a:cubicBezTo>
                    <a:pt x="17000" y="50012"/>
                    <a:pt x="17001" y="50257"/>
                    <a:pt x="16994" y="50497"/>
                  </a:cubicBezTo>
                  <a:cubicBezTo>
                    <a:pt x="16992" y="50531"/>
                    <a:pt x="16990" y="50566"/>
                    <a:pt x="16986" y="50597"/>
                  </a:cubicBezTo>
                  <a:cubicBezTo>
                    <a:pt x="16979" y="50644"/>
                    <a:pt x="16964" y="50696"/>
                    <a:pt x="16967" y="50743"/>
                  </a:cubicBezTo>
                  <a:cubicBezTo>
                    <a:pt x="16968" y="50760"/>
                    <a:pt x="16970" y="50777"/>
                    <a:pt x="16973" y="50794"/>
                  </a:cubicBezTo>
                  <a:cubicBezTo>
                    <a:pt x="16968" y="50813"/>
                    <a:pt x="16959" y="50831"/>
                    <a:pt x="16953" y="50849"/>
                  </a:cubicBezTo>
                  <a:cubicBezTo>
                    <a:pt x="16915" y="50961"/>
                    <a:pt x="16883" y="51075"/>
                    <a:pt x="16858" y="51190"/>
                  </a:cubicBezTo>
                  <a:cubicBezTo>
                    <a:pt x="16832" y="51302"/>
                    <a:pt x="16808" y="51411"/>
                    <a:pt x="16778" y="51522"/>
                  </a:cubicBezTo>
                  <a:cubicBezTo>
                    <a:pt x="16735" y="51672"/>
                    <a:pt x="16684" y="51824"/>
                    <a:pt x="16677" y="51982"/>
                  </a:cubicBezTo>
                  <a:cubicBezTo>
                    <a:pt x="16673" y="52114"/>
                    <a:pt x="16686" y="52249"/>
                    <a:pt x="16698" y="52380"/>
                  </a:cubicBezTo>
                  <a:cubicBezTo>
                    <a:pt x="16704" y="52436"/>
                    <a:pt x="16713" y="52492"/>
                    <a:pt x="16728" y="52546"/>
                  </a:cubicBezTo>
                  <a:cubicBezTo>
                    <a:pt x="16739" y="52582"/>
                    <a:pt x="16754" y="52615"/>
                    <a:pt x="16778" y="52646"/>
                  </a:cubicBezTo>
                  <a:cubicBezTo>
                    <a:pt x="16797" y="52671"/>
                    <a:pt x="16820" y="52694"/>
                    <a:pt x="16847" y="52710"/>
                  </a:cubicBezTo>
                  <a:cubicBezTo>
                    <a:pt x="16872" y="52724"/>
                    <a:pt x="16898" y="52734"/>
                    <a:pt x="16926" y="52737"/>
                  </a:cubicBezTo>
                  <a:cubicBezTo>
                    <a:pt x="17070" y="52894"/>
                    <a:pt x="17265" y="52998"/>
                    <a:pt x="17470" y="53058"/>
                  </a:cubicBezTo>
                  <a:cubicBezTo>
                    <a:pt x="17526" y="53075"/>
                    <a:pt x="17588" y="53088"/>
                    <a:pt x="17648" y="53088"/>
                  </a:cubicBezTo>
                  <a:cubicBezTo>
                    <a:pt x="17695" y="53088"/>
                    <a:pt x="17741" y="53080"/>
                    <a:pt x="17785" y="53060"/>
                  </a:cubicBezTo>
                  <a:cubicBezTo>
                    <a:pt x="17840" y="53033"/>
                    <a:pt x="17888" y="52989"/>
                    <a:pt x="17912" y="52931"/>
                  </a:cubicBezTo>
                  <a:cubicBezTo>
                    <a:pt x="17916" y="52920"/>
                    <a:pt x="17918" y="52908"/>
                    <a:pt x="17921" y="52896"/>
                  </a:cubicBezTo>
                  <a:cubicBezTo>
                    <a:pt x="18007" y="52853"/>
                    <a:pt x="18088" y="52802"/>
                    <a:pt x="18165" y="52746"/>
                  </a:cubicBezTo>
                  <a:cubicBezTo>
                    <a:pt x="18170" y="52744"/>
                    <a:pt x="18177" y="52743"/>
                    <a:pt x="18182" y="52742"/>
                  </a:cubicBezTo>
                  <a:cubicBezTo>
                    <a:pt x="18322" y="52702"/>
                    <a:pt x="18447" y="52621"/>
                    <a:pt x="18564" y="52533"/>
                  </a:cubicBezTo>
                  <a:cubicBezTo>
                    <a:pt x="18726" y="52407"/>
                    <a:pt x="18880" y="52272"/>
                    <a:pt x="19032" y="52136"/>
                  </a:cubicBezTo>
                  <a:lnTo>
                    <a:pt x="19032" y="52136"/>
                  </a:lnTo>
                  <a:cubicBezTo>
                    <a:pt x="19025" y="52144"/>
                    <a:pt x="19019" y="52148"/>
                    <a:pt x="19013" y="52155"/>
                  </a:cubicBezTo>
                  <a:cubicBezTo>
                    <a:pt x="19069" y="52106"/>
                    <a:pt x="19124" y="52058"/>
                    <a:pt x="19174" y="52006"/>
                  </a:cubicBezTo>
                  <a:cubicBezTo>
                    <a:pt x="19212" y="51967"/>
                    <a:pt x="19233" y="51915"/>
                    <a:pt x="19233" y="51861"/>
                  </a:cubicBezTo>
                  <a:cubicBezTo>
                    <a:pt x="19363" y="51686"/>
                    <a:pt x="19470" y="51496"/>
                    <a:pt x="19549" y="51294"/>
                  </a:cubicBezTo>
                  <a:cubicBezTo>
                    <a:pt x="19543" y="51278"/>
                    <a:pt x="19539" y="51261"/>
                    <a:pt x="19535" y="51244"/>
                  </a:cubicBezTo>
                  <a:cubicBezTo>
                    <a:pt x="19527" y="51177"/>
                    <a:pt x="19550" y="51110"/>
                    <a:pt x="19570" y="51048"/>
                  </a:cubicBezTo>
                  <a:cubicBezTo>
                    <a:pt x="19588" y="50995"/>
                    <a:pt x="19609" y="50943"/>
                    <a:pt x="19628" y="50891"/>
                  </a:cubicBezTo>
                  <a:cubicBezTo>
                    <a:pt x="19681" y="50754"/>
                    <a:pt x="19735" y="50618"/>
                    <a:pt x="19792" y="50482"/>
                  </a:cubicBezTo>
                  <a:cubicBezTo>
                    <a:pt x="19795" y="50470"/>
                    <a:pt x="19799" y="50456"/>
                    <a:pt x="19803" y="50444"/>
                  </a:cubicBezTo>
                  <a:cubicBezTo>
                    <a:pt x="19806" y="50434"/>
                    <a:pt x="19809" y="50424"/>
                    <a:pt x="19812" y="50413"/>
                  </a:cubicBezTo>
                  <a:cubicBezTo>
                    <a:pt x="19841" y="50351"/>
                    <a:pt x="19867" y="50288"/>
                    <a:pt x="19893" y="50226"/>
                  </a:cubicBezTo>
                  <a:cubicBezTo>
                    <a:pt x="19944" y="50104"/>
                    <a:pt x="19994" y="49980"/>
                    <a:pt x="20050" y="49859"/>
                  </a:cubicBezTo>
                  <a:cubicBezTo>
                    <a:pt x="20059" y="49849"/>
                    <a:pt x="20068" y="49840"/>
                    <a:pt x="20075" y="49830"/>
                  </a:cubicBezTo>
                  <a:cubicBezTo>
                    <a:pt x="20090" y="49802"/>
                    <a:pt x="20102" y="49774"/>
                    <a:pt x="20115" y="49746"/>
                  </a:cubicBezTo>
                  <a:cubicBezTo>
                    <a:pt x="20175" y="49621"/>
                    <a:pt x="20244" y="49501"/>
                    <a:pt x="20320" y="49385"/>
                  </a:cubicBezTo>
                  <a:cubicBezTo>
                    <a:pt x="20353" y="49336"/>
                    <a:pt x="20390" y="49290"/>
                    <a:pt x="20431" y="49248"/>
                  </a:cubicBezTo>
                  <a:cubicBezTo>
                    <a:pt x="20461" y="49218"/>
                    <a:pt x="20504" y="49202"/>
                    <a:pt x="20541" y="49182"/>
                  </a:cubicBezTo>
                  <a:cubicBezTo>
                    <a:pt x="20565" y="49172"/>
                    <a:pt x="20592" y="49166"/>
                    <a:pt x="20618" y="49166"/>
                  </a:cubicBezTo>
                  <a:cubicBezTo>
                    <a:pt x="20646" y="49166"/>
                    <a:pt x="20674" y="49172"/>
                    <a:pt x="20700" y="49184"/>
                  </a:cubicBezTo>
                  <a:cubicBezTo>
                    <a:pt x="20707" y="49178"/>
                    <a:pt x="20716" y="49171"/>
                    <a:pt x="20724" y="49167"/>
                  </a:cubicBezTo>
                  <a:cubicBezTo>
                    <a:pt x="20744" y="49157"/>
                    <a:pt x="20764" y="49147"/>
                    <a:pt x="20787" y="49141"/>
                  </a:cubicBezTo>
                  <a:lnTo>
                    <a:pt x="20788" y="49140"/>
                  </a:lnTo>
                  <a:cubicBezTo>
                    <a:pt x="20811" y="49130"/>
                    <a:pt x="20837" y="49125"/>
                    <a:pt x="20863" y="49125"/>
                  </a:cubicBezTo>
                  <a:cubicBezTo>
                    <a:pt x="20865" y="49125"/>
                    <a:pt x="20868" y="49125"/>
                    <a:pt x="20870" y="49125"/>
                  </a:cubicBezTo>
                  <a:cubicBezTo>
                    <a:pt x="20926" y="49087"/>
                    <a:pt x="20982" y="49051"/>
                    <a:pt x="21039" y="49013"/>
                  </a:cubicBezTo>
                  <a:cubicBezTo>
                    <a:pt x="21095" y="48974"/>
                    <a:pt x="21152" y="48936"/>
                    <a:pt x="21210" y="48901"/>
                  </a:cubicBezTo>
                  <a:cubicBezTo>
                    <a:pt x="21244" y="48880"/>
                    <a:pt x="21284" y="48862"/>
                    <a:pt x="21314" y="48836"/>
                  </a:cubicBezTo>
                  <a:cubicBezTo>
                    <a:pt x="21392" y="48771"/>
                    <a:pt x="21418" y="48659"/>
                    <a:pt x="21367" y="48573"/>
                  </a:cubicBezTo>
                  <a:cubicBezTo>
                    <a:pt x="21472" y="48529"/>
                    <a:pt x="21577" y="48488"/>
                    <a:pt x="21683" y="48449"/>
                  </a:cubicBezTo>
                  <a:cubicBezTo>
                    <a:pt x="21794" y="48407"/>
                    <a:pt x="21905" y="48366"/>
                    <a:pt x="22017" y="48321"/>
                  </a:cubicBezTo>
                  <a:cubicBezTo>
                    <a:pt x="22061" y="48303"/>
                    <a:pt x="22105" y="48287"/>
                    <a:pt x="22151" y="48269"/>
                  </a:cubicBezTo>
                  <a:cubicBezTo>
                    <a:pt x="22160" y="48265"/>
                    <a:pt x="22172" y="48262"/>
                    <a:pt x="22181" y="48259"/>
                  </a:cubicBezTo>
                  <a:cubicBezTo>
                    <a:pt x="22272" y="48233"/>
                    <a:pt x="22361" y="48201"/>
                    <a:pt x="22447" y="48165"/>
                  </a:cubicBezTo>
                  <a:cubicBezTo>
                    <a:pt x="22542" y="48123"/>
                    <a:pt x="22638" y="48085"/>
                    <a:pt x="22733" y="48042"/>
                  </a:cubicBezTo>
                  <a:cubicBezTo>
                    <a:pt x="22912" y="47960"/>
                    <a:pt x="23088" y="47877"/>
                    <a:pt x="23269" y="47797"/>
                  </a:cubicBezTo>
                  <a:cubicBezTo>
                    <a:pt x="23278" y="47791"/>
                    <a:pt x="23288" y="47788"/>
                    <a:pt x="23297" y="47784"/>
                  </a:cubicBezTo>
                  <a:cubicBezTo>
                    <a:pt x="23371" y="47766"/>
                    <a:pt x="23444" y="47745"/>
                    <a:pt x="23516" y="47719"/>
                  </a:cubicBezTo>
                  <a:cubicBezTo>
                    <a:pt x="23587" y="47694"/>
                    <a:pt x="23657" y="47670"/>
                    <a:pt x="23726" y="47643"/>
                  </a:cubicBezTo>
                  <a:cubicBezTo>
                    <a:pt x="23765" y="47702"/>
                    <a:pt x="23829" y="47733"/>
                    <a:pt x="23897" y="47733"/>
                  </a:cubicBezTo>
                  <a:cubicBezTo>
                    <a:pt x="23923" y="47733"/>
                    <a:pt x="23949" y="47728"/>
                    <a:pt x="23975" y="47719"/>
                  </a:cubicBezTo>
                  <a:cubicBezTo>
                    <a:pt x="24225" y="47629"/>
                    <a:pt x="24454" y="47497"/>
                    <a:pt x="24690" y="47378"/>
                  </a:cubicBezTo>
                  <a:lnTo>
                    <a:pt x="24690" y="47378"/>
                  </a:lnTo>
                  <a:lnTo>
                    <a:pt x="24687" y="47380"/>
                  </a:lnTo>
                  <a:cubicBezTo>
                    <a:pt x="24813" y="47316"/>
                    <a:pt x="24943" y="47257"/>
                    <a:pt x="25070" y="47194"/>
                  </a:cubicBezTo>
                  <a:cubicBezTo>
                    <a:pt x="25142" y="47161"/>
                    <a:pt x="25210" y="47123"/>
                    <a:pt x="25275" y="47079"/>
                  </a:cubicBezTo>
                  <a:cubicBezTo>
                    <a:pt x="25327" y="47043"/>
                    <a:pt x="25375" y="47003"/>
                    <a:pt x="25421" y="46958"/>
                  </a:cubicBezTo>
                  <a:cubicBezTo>
                    <a:pt x="25537" y="46850"/>
                    <a:pt x="25645" y="46733"/>
                    <a:pt x="25746" y="46610"/>
                  </a:cubicBezTo>
                  <a:cubicBezTo>
                    <a:pt x="25843" y="46487"/>
                    <a:pt x="25932" y="46360"/>
                    <a:pt x="26018" y="46228"/>
                  </a:cubicBezTo>
                  <a:cubicBezTo>
                    <a:pt x="26107" y="46092"/>
                    <a:pt x="26188" y="45952"/>
                    <a:pt x="26263" y="45809"/>
                  </a:cubicBezTo>
                  <a:cubicBezTo>
                    <a:pt x="26297" y="45745"/>
                    <a:pt x="26329" y="45682"/>
                    <a:pt x="26359" y="45617"/>
                  </a:cubicBezTo>
                  <a:cubicBezTo>
                    <a:pt x="26391" y="45544"/>
                    <a:pt x="26429" y="45473"/>
                    <a:pt x="26456" y="45398"/>
                  </a:cubicBezTo>
                  <a:cubicBezTo>
                    <a:pt x="26491" y="45307"/>
                    <a:pt x="26525" y="45218"/>
                    <a:pt x="26559" y="45128"/>
                  </a:cubicBezTo>
                  <a:cubicBezTo>
                    <a:pt x="26586" y="45048"/>
                    <a:pt x="26606" y="44965"/>
                    <a:pt x="26629" y="44885"/>
                  </a:cubicBezTo>
                  <a:cubicBezTo>
                    <a:pt x="26646" y="44830"/>
                    <a:pt x="26658" y="44774"/>
                    <a:pt x="26672" y="44719"/>
                  </a:cubicBezTo>
                  <a:cubicBezTo>
                    <a:pt x="26688" y="44675"/>
                    <a:pt x="26704" y="44628"/>
                    <a:pt x="26720" y="44583"/>
                  </a:cubicBezTo>
                  <a:cubicBezTo>
                    <a:pt x="26741" y="44525"/>
                    <a:pt x="26765" y="44469"/>
                    <a:pt x="26783" y="44410"/>
                  </a:cubicBezTo>
                  <a:cubicBezTo>
                    <a:pt x="26802" y="44348"/>
                    <a:pt x="26820" y="44285"/>
                    <a:pt x="26837" y="44222"/>
                  </a:cubicBezTo>
                  <a:cubicBezTo>
                    <a:pt x="26850" y="44183"/>
                    <a:pt x="26862" y="44144"/>
                    <a:pt x="26871" y="44103"/>
                  </a:cubicBezTo>
                  <a:cubicBezTo>
                    <a:pt x="26887" y="44034"/>
                    <a:pt x="26903" y="43963"/>
                    <a:pt x="26918" y="43892"/>
                  </a:cubicBezTo>
                  <a:cubicBezTo>
                    <a:pt x="26923" y="43863"/>
                    <a:pt x="26929" y="43834"/>
                    <a:pt x="26936" y="43806"/>
                  </a:cubicBezTo>
                  <a:cubicBezTo>
                    <a:pt x="26966" y="43795"/>
                    <a:pt x="26995" y="43778"/>
                    <a:pt x="27018" y="43755"/>
                  </a:cubicBezTo>
                  <a:cubicBezTo>
                    <a:pt x="27060" y="43714"/>
                    <a:pt x="27086" y="43649"/>
                    <a:pt x="27099" y="43591"/>
                  </a:cubicBezTo>
                  <a:cubicBezTo>
                    <a:pt x="27119" y="43504"/>
                    <a:pt x="27119" y="43412"/>
                    <a:pt x="27117" y="43322"/>
                  </a:cubicBezTo>
                  <a:cubicBezTo>
                    <a:pt x="27115" y="43195"/>
                    <a:pt x="27112" y="43069"/>
                    <a:pt x="27105" y="42944"/>
                  </a:cubicBezTo>
                  <a:cubicBezTo>
                    <a:pt x="27095" y="42812"/>
                    <a:pt x="27077" y="42681"/>
                    <a:pt x="27051" y="42552"/>
                  </a:cubicBezTo>
                  <a:cubicBezTo>
                    <a:pt x="27029" y="42425"/>
                    <a:pt x="27007" y="42297"/>
                    <a:pt x="26993" y="42166"/>
                  </a:cubicBezTo>
                  <a:cubicBezTo>
                    <a:pt x="26987" y="42048"/>
                    <a:pt x="26984" y="41933"/>
                    <a:pt x="26986" y="41814"/>
                  </a:cubicBezTo>
                  <a:cubicBezTo>
                    <a:pt x="26987" y="41705"/>
                    <a:pt x="26994" y="41595"/>
                    <a:pt x="26999" y="41485"/>
                  </a:cubicBezTo>
                  <a:lnTo>
                    <a:pt x="26999" y="41511"/>
                  </a:lnTo>
                  <a:cubicBezTo>
                    <a:pt x="27015" y="41229"/>
                    <a:pt x="27029" y="40949"/>
                    <a:pt x="27033" y="40667"/>
                  </a:cubicBezTo>
                  <a:cubicBezTo>
                    <a:pt x="27034" y="40541"/>
                    <a:pt x="27033" y="40412"/>
                    <a:pt x="27025" y="40288"/>
                  </a:cubicBezTo>
                  <a:cubicBezTo>
                    <a:pt x="27020" y="40182"/>
                    <a:pt x="27015" y="40078"/>
                    <a:pt x="27010" y="39973"/>
                  </a:cubicBezTo>
                  <a:cubicBezTo>
                    <a:pt x="27011" y="39963"/>
                    <a:pt x="27012" y="39953"/>
                    <a:pt x="27012" y="39943"/>
                  </a:cubicBezTo>
                  <a:cubicBezTo>
                    <a:pt x="27012" y="39942"/>
                    <a:pt x="27012" y="39940"/>
                    <a:pt x="27012" y="39939"/>
                  </a:cubicBezTo>
                  <a:cubicBezTo>
                    <a:pt x="27012" y="39936"/>
                    <a:pt x="27013" y="39933"/>
                    <a:pt x="27012" y="39929"/>
                  </a:cubicBezTo>
                  <a:cubicBezTo>
                    <a:pt x="27021" y="39845"/>
                    <a:pt x="27028" y="39763"/>
                    <a:pt x="27041" y="39679"/>
                  </a:cubicBezTo>
                  <a:lnTo>
                    <a:pt x="27042" y="39681"/>
                  </a:lnTo>
                  <a:cubicBezTo>
                    <a:pt x="27041" y="39679"/>
                    <a:pt x="27042" y="39678"/>
                    <a:pt x="27042" y="39677"/>
                  </a:cubicBezTo>
                  <a:cubicBezTo>
                    <a:pt x="27070" y="39545"/>
                    <a:pt x="27105" y="39416"/>
                    <a:pt x="27146" y="39287"/>
                  </a:cubicBezTo>
                  <a:cubicBezTo>
                    <a:pt x="27170" y="39210"/>
                    <a:pt x="27195" y="39133"/>
                    <a:pt x="27224" y="39057"/>
                  </a:cubicBezTo>
                  <a:cubicBezTo>
                    <a:pt x="27264" y="38947"/>
                    <a:pt x="27316" y="38835"/>
                    <a:pt x="27324" y="38716"/>
                  </a:cubicBezTo>
                  <a:cubicBezTo>
                    <a:pt x="27325" y="38700"/>
                    <a:pt x="27325" y="38684"/>
                    <a:pt x="27324" y="38668"/>
                  </a:cubicBezTo>
                  <a:cubicBezTo>
                    <a:pt x="27371" y="38618"/>
                    <a:pt x="27417" y="38573"/>
                    <a:pt x="27468" y="38527"/>
                  </a:cubicBezTo>
                  <a:cubicBezTo>
                    <a:pt x="27479" y="38518"/>
                    <a:pt x="27491" y="38508"/>
                    <a:pt x="27503" y="38499"/>
                  </a:cubicBezTo>
                  <a:cubicBezTo>
                    <a:pt x="27516" y="38501"/>
                    <a:pt x="27529" y="38502"/>
                    <a:pt x="27542" y="38502"/>
                  </a:cubicBezTo>
                  <a:cubicBezTo>
                    <a:pt x="27555" y="38502"/>
                    <a:pt x="27569" y="38501"/>
                    <a:pt x="27582" y="38499"/>
                  </a:cubicBezTo>
                  <a:cubicBezTo>
                    <a:pt x="27602" y="38498"/>
                    <a:pt x="27622" y="38493"/>
                    <a:pt x="27641" y="38484"/>
                  </a:cubicBezTo>
                  <a:cubicBezTo>
                    <a:pt x="27725" y="38447"/>
                    <a:pt x="27809" y="38404"/>
                    <a:pt x="27892" y="38359"/>
                  </a:cubicBezTo>
                  <a:cubicBezTo>
                    <a:pt x="27959" y="38325"/>
                    <a:pt x="28025" y="38293"/>
                    <a:pt x="28094" y="38259"/>
                  </a:cubicBezTo>
                  <a:lnTo>
                    <a:pt x="28094" y="38259"/>
                  </a:lnTo>
                  <a:cubicBezTo>
                    <a:pt x="28093" y="38260"/>
                    <a:pt x="28092" y="38261"/>
                    <a:pt x="28090" y="38262"/>
                  </a:cubicBezTo>
                  <a:lnTo>
                    <a:pt x="28090" y="38262"/>
                  </a:lnTo>
                  <a:cubicBezTo>
                    <a:pt x="28218" y="38200"/>
                    <a:pt x="28347" y="38138"/>
                    <a:pt x="28473" y="38073"/>
                  </a:cubicBezTo>
                  <a:cubicBezTo>
                    <a:pt x="28595" y="38006"/>
                    <a:pt x="28713" y="37931"/>
                    <a:pt x="28823" y="37848"/>
                  </a:cubicBezTo>
                  <a:cubicBezTo>
                    <a:pt x="28947" y="37759"/>
                    <a:pt x="29069" y="37666"/>
                    <a:pt x="29189" y="37570"/>
                  </a:cubicBezTo>
                  <a:cubicBezTo>
                    <a:pt x="29266" y="37521"/>
                    <a:pt x="29342" y="37475"/>
                    <a:pt x="29419" y="37427"/>
                  </a:cubicBezTo>
                  <a:cubicBezTo>
                    <a:pt x="29574" y="37330"/>
                    <a:pt x="29731" y="37234"/>
                    <a:pt x="29890" y="37139"/>
                  </a:cubicBezTo>
                  <a:cubicBezTo>
                    <a:pt x="30053" y="37043"/>
                    <a:pt x="30218" y="36949"/>
                    <a:pt x="30374" y="36844"/>
                  </a:cubicBezTo>
                  <a:cubicBezTo>
                    <a:pt x="30539" y="36735"/>
                    <a:pt x="30702" y="36627"/>
                    <a:pt x="30853" y="36500"/>
                  </a:cubicBezTo>
                  <a:cubicBezTo>
                    <a:pt x="31017" y="36364"/>
                    <a:pt x="31176" y="36216"/>
                    <a:pt x="31312" y="36052"/>
                  </a:cubicBezTo>
                  <a:cubicBezTo>
                    <a:pt x="31360" y="35993"/>
                    <a:pt x="31412" y="35933"/>
                    <a:pt x="31442" y="35862"/>
                  </a:cubicBezTo>
                  <a:cubicBezTo>
                    <a:pt x="31459" y="35824"/>
                    <a:pt x="31459" y="35783"/>
                    <a:pt x="31456" y="35742"/>
                  </a:cubicBezTo>
                  <a:cubicBezTo>
                    <a:pt x="31452" y="35716"/>
                    <a:pt x="31444" y="35691"/>
                    <a:pt x="31431" y="35667"/>
                  </a:cubicBezTo>
                  <a:cubicBezTo>
                    <a:pt x="31606" y="35428"/>
                    <a:pt x="31787" y="35190"/>
                    <a:pt x="31900" y="34915"/>
                  </a:cubicBezTo>
                  <a:cubicBezTo>
                    <a:pt x="31934" y="34828"/>
                    <a:pt x="31963" y="34738"/>
                    <a:pt x="31989" y="34647"/>
                  </a:cubicBezTo>
                  <a:lnTo>
                    <a:pt x="32008" y="34634"/>
                  </a:lnTo>
                  <a:cubicBezTo>
                    <a:pt x="32063" y="34585"/>
                    <a:pt x="32069" y="34509"/>
                    <a:pt x="32081" y="34440"/>
                  </a:cubicBezTo>
                  <a:cubicBezTo>
                    <a:pt x="32095" y="34356"/>
                    <a:pt x="32108" y="34272"/>
                    <a:pt x="32122" y="34186"/>
                  </a:cubicBezTo>
                  <a:cubicBezTo>
                    <a:pt x="32152" y="33997"/>
                    <a:pt x="32182" y="33808"/>
                    <a:pt x="32209" y="33617"/>
                  </a:cubicBezTo>
                  <a:cubicBezTo>
                    <a:pt x="32221" y="33547"/>
                    <a:pt x="32234" y="33476"/>
                    <a:pt x="32239" y="33405"/>
                  </a:cubicBezTo>
                  <a:cubicBezTo>
                    <a:pt x="32251" y="33270"/>
                    <a:pt x="32254" y="33133"/>
                    <a:pt x="32250" y="32997"/>
                  </a:cubicBezTo>
                  <a:cubicBezTo>
                    <a:pt x="32249" y="32907"/>
                    <a:pt x="32240" y="32818"/>
                    <a:pt x="32231" y="32731"/>
                  </a:cubicBezTo>
                  <a:cubicBezTo>
                    <a:pt x="32204" y="32485"/>
                    <a:pt x="32185" y="32230"/>
                    <a:pt x="32099" y="31995"/>
                  </a:cubicBezTo>
                  <a:cubicBezTo>
                    <a:pt x="32082" y="31953"/>
                    <a:pt x="32050" y="31917"/>
                    <a:pt x="32010" y="31896"/>
                  </a:cubicBezTo>
                  <a:cubicBezTo>
                    <a:pt x="32071" y="31845"/>
                    <a:pt x="32135" y="31792"/>
                    <a:pt x="32198" y="31741"/>
                  </a:cubicBezTo>
                  <a:cubicBezTo>
                    <a:pt x="32233" y="31736"/>
                    <a:pt x="32264" y="31722"/>
                    <a:pt x="32291" y="31700"/>
                  </a:cubicBezTo>
                  <a:cubicBezTo>
                    <a:pt x="32388" y="31620"/>
                    <a:pt x="32483" y="31538"/>
                    <a:pt x="32580" y="31463"/>
                  </a:cubicBezTo>
                  <a:cubicBezTo>
                    <a:pt x="32688" y="31379"/>
                    <a:pt x="32798" y="31298"/>
                    <a:pt x="32907" y="31220"/>
                  </a:cubicBezTo>
                  <a:cubicBezTo>
                    <a:pt x="32987" y="31167"/>
                    <a:pt x="33066" y="31120"/>
                    <a:pt x="33150" y="31074"/>
                  </a:cubicBezTo>
                  <a:cubicBezTo>
                    <a:pt x="33199" y="31052"/>
                    <a:pt x="33249" y="31030"/>
                    <a:pt x="33301" y="31011"/>
                  </a:cubicBezTo>
                  <a:cubicBezTo>
                    <a:pt x="33354" y="30994"/>
                    <a:pt x="33407" y="30979"/>
                    <a:pt x="33461" y="30969"/>
                  </a:cubicBezTo>
                  <a:lnTo>
                    <a:pt x="33461" y="30969"/>
                  </a:lnTo>
                  <a:lnTo>
                    <a:pt x="33460" y="30970"/>
                  </a:lnTo>
                  <a:cubicBezTo>
                    <a:pt x="33502" y="30963"/>
                    <a:pt x="33545" y="30956"/>
                    <a:pt x="33587" y="30953"/>
                  </a:cubicBezTo>
                  <a:lnTo>
                    <a:pt x="33594" y="30953"/>
                  </a:lnTo>
                  <a:cubicBezTo>
                    <a:pt x="33636" y="30953"/>
                    <a:pt x="33677" y="30953"/>
                    <a:pt x="33717" y="30955"/>
                  </a:cubicBezTo>
                  <a:lnTo>
                    <a:pt x="33717" y="30955"/>
                  </a:lnTo>
                  <a:cubicBezTo>
                    <a:pt x="33720" y="30955"/>
                    <a:pt x="33722" y="30956"/>
                    <a:pt x="33725" y="30956"/>
                  </a:cubicBezTo>
                  <a:cubicBezTo>
                    <a:pt x="33726" y="30955"/>
                    <a:pt x="33726" y="30955"/>
                    <a:pt x="33728" y="30955"/>
                  </a:cubicBezTo>
                  <a:cubicBezTo>
                    <a:pt x="33767" y="30959"/>
                    <a:pt x="33807" y="30966"/>
                    <a:pt x="33848" y="30972"/>
                  </a:cubicBezTo>
                  <a:cubicBezTo>
                    <a:pt x="33911" y="30986"/>
                    <a:pt x="33976" y="31003"/>
                    <a:pt x="34039" y="31023"/>
                  </a:cubicBezTo>
                  <a:cubicBezTo>
                    <a:pt x="34094" y="31043"/>
                    <a:pt x="34148" y="31064"/>
                    <a:pt x="34202" y="31089"/>
                  </a:cubicBezTo>
                  <a:cubicBezTo>
                    <a:pt x="34254" y="31116"/>
                    <a:pt x="34302" y="31145"/>
                    <a:pt x="34352" y="31177"/>
                  </a:cubicBezTo>
                  <a:cubicBezTo>
                    <a:pt x="34380" y="31199"/>
                    <a:pt x="34410" y="31220"/>
                    <a:pt x="34437" y="31242"/>
                  </a:cubicBezTo>
                  <a:cubicBezTo>
                    <a:pt x="34432" y="31241"/>
                    <a:pt x="34428" y="31239"/>
                    <a:pt x="34425" y="31236"/>
                  </a:cubicBezTo>
                  <a:lnTo>
                    <a:pt x="34425" y="31236"/>
                  </a:lnTo>
                  <a:cubicBezTo>
                    <a:pt x="34488" y="31292"/>
                    <a:pt x="34549" y="31350"/>
                    <a:pt x="34608" y="31413"/>
                  </a:cubicBezTo>
                  <a:cubicBezTo>
                    <a:pt x="34607" y="31412"/>
                    <a:pt x="34605" y="31411"/>
                    <a:pt x="34604" y="31411"/>
                  </a:cubicBezTo>
                  <a:lnTo>
                    <a:pt x="34604" y="31411"/>
                  </a:lnTo>
                  <a:cubicBezTo>
                    <a:pt x="34651" y="31464"/>
                    <a:pt x="34698" y="31517"/>
                    <a:pt x="34740" y="31574"/>
                  </a:cubicBezTo>
                  <a:cubicBezTo>
                    <a:pt x="34766" y="31608"/>
                    <a:pt x="34790" y="31643"/>
                    <a:pt x="34816" y="31677"/>
                  </a:cubicBezTo>
                  <a:cubicBezTo>
                    <a:pt x="34827" y="31691"/>
                    <a:pt x="34834" y="31705"/>
                    <a:pt x="34844" y="31717"/>
                  </a:cubicBezTo>
                  <a:cubicBezTo>
                    <a:pt x="34853" y="31732"/>
                    <a:pt x="34864" y="31746"/>
                    <a:pt x="34873" y="31761"/>
                  </a:cubicBezTo>
                  <a:lnTo>
                    <a:pt x="34870" y="31758"/>
                  </a:lnTo>
                  <a:lnTo>
                    <a:pt x="34870" y="31758"/>
                  </a:lnTo>
                  <a:cubicBezTo>
                    <a:pt x="34882" y="31772"/>
                    <a:pt x="34892" y="31790"/>
                    <a:pt x="34902" y="31805"/>
                  </a:cubicBezTo>
                  <a:lnTo>
                    <a:pt x="34902" y="31805"/>
                  </a:lnTo>
                  <a:cubicBezTo>
                    <a:pt x="34902" y="31804"/>
                    <a:pt x="34902" y="31804"/>
                    <a:pt x="34903" y="31803"/>
                  </a:cubicBezTo>
                  <a:cubicBezTo>
                    <a:pt x="34903" y="31804"/>
                    <a:pt x="34903" y="31806"/>
                    <a:pt x="34904" y="31807"/>
                  </a:cubicBezTo>
                  <a:lnTo>
                    <a:pt x="34910" y="31815"/>
                  </a:lnTo>
                  <a:cubicBezTo>
                    <a:pt x="34991" y="31949"/>
                    <a:pt x="35069" y="32082"/>
                    <a:pt x="35142" y="32219"/>
                  </a:cubicBezTo>
                  <a:cubicBezTo>
                    <a:pt x="35146" y="32231"/>
                    <a:pt x="35152" y="32241"/>
                    <a:pt x="35157" y="32253"/>
                  </a:cubicBezTo>
                  <a:cubicBezTo>
                    <a:pt x="35197" y="32389"/>
                    <a:pt x="35234" y="32526"/>
                    <a:pt x="35286" y="32657"/>
                  </a:cubicBezTo>
                  <a:cubicBezTo>
                    <a:pt x="35346" y="32820"/>
                    <a:pt x="35413" y="32980"/>
                    <a:pt x="35484" y="33140"/>
                  </a:cubicBezTo>
                  <a:cubicBezTo>
                    <a:pt x="35551" y="33296"/>
                    <a:pt x="35624" y="33449"/>
                    <a:pt x="35702" y="33601"/>
                  </a:cubicBezTo>
                  <a:cubicBezTo>
                    <a:pt x="35735" y="33669"/>
                    <a:pt x="35778" y="33731"/>
                    <a:pt x="35831" y="33786"/>
                  </a:cubicBezTo>
                  <a:cubicBezTo>
                    <a:pt x="35833" y="33788"/>
                    <a:pt x="35836" y="33790"/>
                    <a:pt x="35837" y="33792"/>
                  </a:cubicBezTo>
                  <a:cubicBezTo>
                    <a:pt x="35828" y="33805"/>
                    <a:pt x="35819" y="33819"/>
                    <a:pt x="35810" y="33831"/>
                  </a:cubicBezTo>
                  <a:cubicBezTo>
                    <a:pt x="35752" y="33910"/>
                    <a:pt x="35697" y="33991"/>
                    <a:pt x="35644" y="34071"/>
                  </a:cubicBezTo>
                  <a:cubicBezTo>
                    <a:pt x="35601" y="34121"/>
                    <a:pt x="35556" y="34170"/>
                    <a:pt x="35516" y="34222"/>
                  </a:cubicBezTo>
                  <a:cubicBezTo>
                    <a:pt x="35438" y="34322"/>
                    <a:pt x="35360" y="34428"/>
                    <a:pt x="35306" y="34544"/>
                  </a:cubicBezTo>
                  <a:cubicBezTo>
                    <a:pt x="35276" y="34608"/>
                    <a:pt x="35247" y="34675"/>
                    <a:pt x="35222" y="34740"/>
                  </a:cubicBezTo>
                  <a:cubicBezTo>
                    <a:pt x="35203" y="34773"/>
                    <a:pt x="35185" y="34807"/>
                    <a:pt x="35169" y="34841"/>
                  </a:cubicBezTo>
                  <a:cubicBezTo>
                    <a:pt x="35091" y="35004"/>
                    <a:pt x="35060" y="35185"/>
                    <a:pt x="35053" y="35365"/>
                  </a:cubicBezTo>
                  <a:cubicBezTo>
                    <a:pt x="35044" y="35443"/>
                    <a:pt x="35043" y="35522"/>
                    <a:pt x="35049" y="35600"/>
                  </a:cubicBezTo>
                  <a:lnTo>
                    <a:pt x="35049" y="35620"/>
                  </a:lnTo>
                  <a:cubicBezTo>
                    <a:pt x="34982" y="35641"/>
                    <a:pt x="34934" y="35697"/>
                    <a:pt x="34918" y="35764"/>
                  </a:cubicBezTo>
                  <a:cubicBezTo>
                    <a:pt x="34900" y="35853"/>
                    <a:pt x="34893" y="35944"/>
                    <a:pt x="34897" y="36034"/>
                  </a:cubicBezTo>
                  <a:cubicBezTo>
                    <a:pt x="34898" y="36086"/>
                    <a:pt x="34901" y="36138"/>
                    <a:pt x="34904" y="36189"/>
                  </a:cubicBezTo>
                  <a:cubicBezTo>
                    <a:pt x="34909" y="36273"/>
                    <a:pt x="34916" y="36361"/>
                    <a:pt x="34921" y="36445"/>
                  </a:cubicBezTo>
                  <a:cubicBezTo>
                    <a:pt x="34937" y="36624"/>
                    <a:pt x="34947" y="36803"/>
                    <a:pt x="34961" y="36982"/>
                  </a:cubicBezTo>
                  <a:cubicBezTo>
                    <a:pt x="34965" y="37046"/>
                    <a:pt x="34999" y="37105"/>
                    <a:pt x="35053" y="37141"/>
                  </a:cubicBezTo>
                  <a:cubicBezTo>
                    <a:pt x="35054" y="37145"/>
                    <a:pt x="35054" y="37149"/>
                    <a:pt x="35053" y="37152"/>
                  </a:cubicBezTo>
                  <a:cubicBezTo>
                    <a:pt x="35050" y="37271"/>
                    <a:pt x="35045" y="37387"/>
                    <a:pt x="35036" y="37506"/>
                  </a:cubicBezTo>
                  <a:cubicBezTo>
                    <a:pt x="35025" y="37614"/>
                    <a:pt x="35011" y="37719"/>
                    <a:pt x="34995" y="37826"/>
                  </a:cubicBezTo>
                  <a:cubicBezTo>
                    <a:pt x="34973" y="37939"/>
                    <a:pt x="34951" y="38051"/>
                    <a:pt x="34924" y="38163"/>
                  </a:cubicBezTo>
                  <a:cubicBezTo>
                    <a:pt x="34922" y="38168"/>
                    <a:pt x="34921" y="38173"/>
                    <a:pt x="34920" y="38178"/>
                  </a:cubicBezTo>
                  <a:cubicBezTo>
                    <a:pt x="34886" y="38295"/>
                    <a:pt x="34845" y="38409"/>
                    <a:pt x="34797" y="38521"/>
                  </a:cubicBezTo>
                  <a:lnTo>
                    <a:pt x="34798" y="38520"/>
                  </a:lnTo>
                  <a:lnTo>
                    <a:pt x="34798" y="38520"/>
                  </a:lnTo>
                  <a:cubicBezTo>
                    <a:pt x="34771" y="38581"/>
                    <a:pt x="34740" y="38639"/>
                    <a:pt x="34711" y="38696"/>
                  </a:cubicBezTo>
                  <a:cubicBezTo>
                    <a:pt x="34586" y="38843"/>
                    <a:pt x="34453" y="38985"/>
                    <a:pt x="34316" y="39122"/>
                  </a:cubicBezTo>
                  <a:cubicBezTo>
                    <a:pt x="34192" y="39234"/>
                    <a:pt x="34062" y="39337"/>
                    <a:pt x="33935" y="39443"/>
                  </a:cubicBezTo>
                  <a:cubicBezTo>
                    <a:pt x="33811" y="39543"/>
                    <a:pt x="33689" y="39645"/>
                    <a:pt x="33568" y="39747"/>
                  </a:cubicBezTo>
                  <a:cubicBezTo>
                    <a:pt x="33452" y="39843"/>
                    <a:pt x="33333" y="39937"/>
                    <a:pt x="33226" y="40043"/>
                  </a:cubicBezTo>
                  <a:cubicBezTo>
                    <a:pt x="33116" y="40149"/>
                    <a:pt x="33011" y="40260"/>
                    <a:pt x="32904" y="40369"/>
                  </a:cubicBezTo>
                  <a:lnTo>
                    <a:pt x="32904" y="40369"/>
                  </a:lnTo>
                  <a:cubicBezTo>
                    <a:pt x="32909" y="40364"/>
                    <a:pt x="32914" y="40358"/>
                    <a:pt x="32919" y="40352"/>
                  </a:cubicBezTo>
                  <a:lnTo>
                    <a:pt x="32919" y="40352"/>
                  </a:lnTo>
                  <a:cubicBezTo>
                    <a:pt x="32782" y="40489"/>
                    <a:pt x="32642" y="40623"/>
                    <a:pt x="32506" y="40763"/>
                  </a:cubicBezTo>
                  <a:cubicBezTo>
                    <a:pt x="32378" y="40893"/>
                    <a:pt x="32276" y="41038"/>
                    <a:pt x="32171" y="41188"/>
                  </a:cubicBezTo>
                  <a:cubicBezTo>
                    <a:pt x="32083" y="41318"/>
                    <a:pt x="32022" y="41463"/>
                    <a:pt x="31959" y="41604"/>
                  </a:cubicBezTo>
                  <a:cubicBezTo>
                    <a:pt x="31924" y="41683"/>
                    <a:pt x="31890" y="41765"/>
                    <a:pt x="31859" y="41848"/>
                  </a:cubicBezTo>
                  <a:cubicBezTo>
                    <a:pt x="31833" y="41921"/>
                    <a:pt x="31805" y="41995"/>
                    <a:pt x="31799" y="42073"/>
                  </a:cubicBezTo>
                  <a:cubicBezTo>
                    <a:pt x="31790" y="42163"/>
                    <a:pt x="31791" y="42255"/>
                    <a:pt x="31792" y="42345"/>
                  </a:cubicBezTo>
                  <a:cubicBezTo>
                    <a:pt x="31789" y="42485"/>
                    <a:pt x="31795" y="42624"/>
                    <a:pt x="31807" y="42764"/>
                  </a:cubicBezTo>
                  <a:cubicBezTo>
                    <a:pt x="31816" y="42839"/>
                    <a:pt x="31824" y="42913"/>
                    <a:pt x="31847" y="42984"/>
                  </a:cubicBezTo>
                  <a:cubicBezTo>
                    <a:pt x="31871" y="43060"/>
                    <a:pt x="31899" y="43134"/>
                    <a:pt x="31934" y="43205"/>
                  </a:cubicBezTo>
                  <a:cubicBezTo>
                    <a:pt x="32003" y="43342"/>
                    <a:pt x="32076" y="43472"/>
                    <a:pt x="32151" y="43606"/>
                  </a:cubicBezTo>
                  <a:cubicBezTo>
                    <a:pt x="32245" y="43777"/>
                    <a:pt x="32336" y="43947"/>
                    <a:pt x="32430" y="44116"/>
                  </a:cubicBezTo>
                  <a:lnTo>
                    <a:pt x="32428" y="44112"/>
                  </a:lnTo>
                  <a:lnTo>
                    <a:pt x="32428" y="44112"/>
                  </a:lnTo>
                  <a:cubicBezTo>
                    <a:pt x="32501" y="44245"/>
                    <a:pt x="32558" y="44390"/>
                    <a:pt x="32623" y="44527"/>
                  </a:cubicBezTo>
                  <a:cubicBezTo>
                    <a:pt x="32663" y="44612"/>
                    <a:pt x="32706" y="44697"/>
                    <a:pt x="32750" y="44780"/>
                  </a:cubicBezTo>
                  <a:cubicBezTo>
                    <a:pt x="32779" y="44833"/>
                    <a:pt x="32810" y="44884"/>
                    <a:pt x="32835" y="44939"/>
                  </a:cubicBezTo>
                  <a:cubicBezTo>
                    <a:pt x="32843" y="44964"/>
                    <a:pt x="32851" y="44988"/>
                    <a:pt x="32859" y="45012"/>
                  </a:cubicBezTo>
                  <a:cubicBezTo>
                    <a:pt x="32879" y="45098"/>
                    <a:pt x="32892" y="45183"/>
                    <a:pt x="32905" y="45269"/>
                  </a:cubicBezTo>
                  <a:cubicBezTo>
                    <a:pt x="32923" y="45376"/>
                    <a:pt x="32945" y="45480"/>
                    <a:pt x="32956" y="45587"/>
                  </a:cubicBezTo>
                  <a:cubicBezTo>
                    <a:pt x="32956" y="45587"/>
                    <a:pt x="32956" y="45586"/>
                    <a:pt x="32956" y="45586"/>
                  </a:cubicBezTo>
                  <a:cubicBezTo>
                    <a:pt x="32957" y="45587"/>
                    <a:pt x="32956" y="45588"/>
                    <a:pt x="32956" y="45589"/>
                  </a:cubicBezTo>
                  <a:cubicBezTo>
                    <a:pt x="32972" y="45779"/>
                    <a:pt x="32989" y="45967"/>
                    <a:pt x="33022" y="46153"/>
                  </a:cubicBezTo>
                  <a:cubicBezTo>
                    <a:pt x="33037" y="46231"/>
                    <a:pt x="33053" y="46308"/>
                    <a:pt x="33064" y="46385"/>
                  </a:cubicBezTo>
                  <a:cubicBezTo>
                    <a:pt x="33074" y="46463"/>
                    <a:pt x="33088" y="46540"/>
                    <a:pt x="33107" y="46616"/>
                  </a:cubicBezTo>
                  <a:cubicBezTo>
                    <a:pt x="33104" y="46608"/>
                    <a:pt x="33102" y="46600"/>
                    <a:pt x="33100" y="46592"/>
                  </a:cubicBezTo>
                  <a:lnTo>
                    <a:pt x="33100" y="46592"/>
                  </a:lnTo>
                  <a:cubicBezTo>
                    <a:pt x="33132" y="46726"/>
                    <a:pt x="33158" y="46861"/>
                    <a:pt x="33176" y="46998"/>
                  </a:cubicBezTo>
                  <a:cubicBezTo>
                    <a:pt x="33205" y="47202"/>
                    <a:pt x="33222" y="47426"/>
                    <a:pt x="33347" y="47598"/>
                  </a:cubicBezTo>
                  <a:cubicBezTo>
                    <a:pt x="33377" y="47640"/>
                    <a:pt x="33410" y="47682"/>
                    <a:pt x="33446" y="47720"/>
                  </a:cubicBezTo>
                  <a:cubicBezTo>
                    <a:pt x="33491" y="47767"/>
                    <a:pt x="33539" y="47818"/>
                    <a:pt x="33599" y="47844"/>
                  </a:cubicBezTo>
                  <a:cubicBezTo>
                    <a:pt x="33645" y="47865"/>
                    <a:pt x="33691" y="47884"/>
                    <a:pt x="33738" y="47902"/>
                  </a:cubicBezTo>
                  <a:cubicBezTo>
                    <a:pt x="33787" y="47920"/>
                    <a:pt x="33834" y="47942"/>
                    <a:pt x="33886" y="47950"/>
                  </a:cubicBezTo>
                  <a:cubicBezTo>
                    <a:pt x="33916" y="47954"/>
                    <a:pt x="33947" y="47956"/>
                    <a:pt x="33977" y="47956"/>
                  </a:cubicBezTo>
                  <a:cubicBezTo>
                    <a:pt x="34000" y="47956"/>
                    <a:pt x="34023" y="47955"/>
                    <a:pt x="34046" y="47952"/>
                  </a:cubicBezTo>
                  <a:lnTo>
                    <a:pt x="34046" y="47952"/>
                  </a:lnTo>
                  <a:cubicBezTo>
                    <a:pt x="34068" y="47951"/>
                    <a:pt x="34089" y="47950"/>
                    <a:pt x="34111" y="47950"/>
                  </a:cubicBezTo>
                  <a:cubicBezTo>
                    <a:pt x="34151" y="47951"/>
                    <a:pt x="34191" y="47954"/>
                    <a:pt x="34231" y="47954"/>
                  </a:cubicBezTo>
                  <a:cubicBezTo>
                    <a:pt x="34253" y="47954"/>
                    <a:pt x="34275" y="47953"/>
                    <a:pt x="34296" y="47951"/>
                  </a:cubicBezTo>
                  <a:cubicBezTo>
                    <a:pt x="34387" y="47944"/>
                    <a:pt x="34474" y="47912"/>
                    <a:pt x="34549" y="47859"/>
                  </a:cubicBezTo>
                  <a:cubicBezTo>
                    <a:pt x="34617" y="47811"/>
                    <a:pt x="34680" y="47758"/>
                    <a:pt x="34737" y="47700"/>
                  </a:cubicBezTo>
                  <a:cubicBezTo>
                    <a:pt x="34802" y="47635"/>
                    <a:pt x="34851" y="47560"/>
                    <a:pt x="34886" y="47477"/>
                  </a:cubicBezTo>
                  <a:cubicBezTo>
                    <a:pt x="34931" y="47364"/>
                    <a:pt x="34962" y="47243"/>
                    <a:pt x="35007" y="47129"/>
                  </a:cubicBezTo>
                  <a:cubicBezTo>
                    <a:pt x="35067" y="46970"/>
                    <a:pt x="35118" y="46807"/>
                    <a:pt x="35162" y="46643"/>
                  </a:cubicBezTo>
                  <a:cubicBezTo>
                    <a:pt x="35209" y="46469"/>
                    <a:pt x="35237" y="46291"/>
                    <a:pt x="35246" y="46111"/>
                  </a:cubicBezTo>
                  <a:cubicBezTo>
                    <a:pt x="35254" y="45887"/>
                    <a:pt x="35252" y="45654"/>
                    <a:pt x="35202" y="45432"/>
                  </a:cubicBezTo>
                  <a:cubicBezTo>
                    <a:pt x="35174" y="45309"/>
                    <a:pt x="35140" y="45189"/>
                    <a:pt x="35099" y="45071"/>
                  </a:cubicBezTo>
                  <a:cubicBezTo>
                    <a:pt x="35071" y="44990"/>
                    <a:pt x="35039" y="44912"/>
                    <a:pt x="35002" y="44836"/>
                  </a:cubicBezTo>
                  <a:cubicBezTo>
                    <a:pt x="34993" y="44817"/>
                    <a:pt x="34982" y="44798"/>
                    <a:pt x="34970" y="44779"/>
                  </a:cubicBezTo>
                  <a:cubicBezTo>
                    <a:pt x="34958" y="44703"/>
                    <a:pt x="34948" y="44627"/>
                    <a:pt x="34941" y="44550"/>
                  </a:cubicBezTo>
                  <a:cubicBezTo>
                    <a:pt x="34938" y="44516"/>
                    <a:pt x="34936" y="44482"/>
                    <a:pt x="34934" y="44448"/>
                  </a:cubicBezTo>
                  <a:lnTo>
                    <a:pt x="34934" y="44445"/>
                  </a:lnTo>
                  <a:cubicBezTo>
                    <a:pt x="34974" y="44330"/>
                    <a:pt x="34986" y="44207"/>
                    <a:pt x="35001" y="44086"/>
                  </a:cubicBezTo>
                  <a:cubicBezTo>
                    <a:pt x="35012" y="43998"/>
                    <a:pt x="35018" y="43909"/>
                    <a:pt x="35027" y="43819"/>
                  </a:cubicBezTo>
                  <a:cubicBezTo>
                    <a:pt x="35034" y="43739"/>
                    <a:pt x="35032" y="43657"/>
                    <a:pt x="35040" y="43574"/>
                  </a:cubicBezTo>
                  <a:cubicBezTo>
                    <a:pt x="35043" y="43544"/>
                    <a:pt x="35044" y="43512"/>
                    <a:pt x="35043" y="43482"/>
                  </a:cubicBezTo>
                  <a:cubicBezTo>
                    <a:pt x="35061" y="43427"/>
                    <a:pt x="35078" y="43374"/>
                    <a:pt x="35098" y="43318"/>
                  </a:cubicBezTo>
                  <a:cubicBezTo>
                    <a:pt x="35147" y="43184"/>
                    <a:pt x="35201" y="43053"/>
                    <a:pt x="35256" y="42920"/>
                  </a:cubicBezTo>
                  <a:cubicBezTo>
                    <a:pt x="35306" y="42809"/>
                    <a:pt x="35361" y="42699"/>
                    <a:pt x="35421" y="42592"/>
                  </a:cubicBezTo>
                  <a:lnTo>
                    <a:pt x="35421" y="42592"/>
                  </a:lnTo>
                  <a:cubicBezTo>
                    <a:pt x="35417" y="42599"/>
                    <a:pt x="35413" y="42606"/>
                    <a:pt x="35407" y="42615"/>
                  </a:cubicBezTo>
                  <a:cubicBezTo>
                    <a:pt x="35418" y="42596"/>
                    <a:pt x="35430" y="42578"/>
                    <a:pt x="35443" y="42558"/>
                  </a:cubicBezTo>
                  <a:cubicBezTo>
                    <a:pt x="35450" y="42548"/>
                    <a:pt x="35458" y="42541"/>
                    <a:pt x="35465" y="42531"/>
                  </a:cubicBezTo>
                  <a:lnTo>
                    <a:pt x="35504" y="42509"/>
                  </a:lnTo>
                  <a:lnTo>
                    <a:pt x="35579" y="42469"/>
                  </a:lnTo>
                  <a:cubicBezTo>
                    <a:pt x="35592" y="42472"/>
                    <a:pt x="35605" y="42473"/>
                    <a:pt x="35618" y="42473"/>
                  </a:cubicBezTo>
                  <a:cubicBezTo>
                    <a:pt x="35621" y="42473"/>
                    <a:pt x="35623" y="42473"/>
                    <a:pt x="35626" y="42473"/>
                  </a:cubicBezTo>
                  <a:cubicBezTo>
                    <a:pt x="35683" y="42472"/>
                    <a:pt x="35735" y="42449"/>
                    <a:pt x="35785" y="42424"/>
                  </a:cubicBezTo>
                  <a:cubicBezTo>
                    <a:pt x="35835" y="42397"/>
                    <a:pt x="35885" y="42368"/>
                    <a:pt x="35932" y="42336"/>
                  </a:cubicBezTo>
                  <a:cubicBezTo>
                    <a:pt x="35950" y="42325"/>
                    <a:pt x="35968" y="42312"/>
                    <a:pt x="35985" y="42301"/>
                  </a:cubicBezTo>
                  <a:cubicBezTo>
                    <a:pt x="36024" y="42286"/>
                    <a:pt x="36061" y="42272"/>
                    <a:pt x="36098" y="42256"/>
                  </a:cubicBezTo>
                  <a:cubicBezTo>
                    <a:pt x="36329" y="42162"/>
                    <a:pt x="36548" y="42053"/>
                    <a:pt x="36747" y="41902"/>
                  </a:cubicBezTo>
                  <a:cubicBezTo>
                    <a:pt x="37000" y="41709"/>
                    <a:pt x="37221" y="41480"/>
                    <a:pt x="37405" y="41221"/>
                  </a:cubicBezTo>
                  <a:cubicBezTo>
                    <a:pt x="37432" y="41183"/>
                    <a:pt x="37459" y="41145"/>
                    <a:pt x="37484" y="41108"/>
                  </a:cubicBezTo>
                  <a:cubicBezTo>
                    <a:pt x="37525" y="41058"/>
                    <a:pt x="37561" y="41008"/>
                    <a:pt x="37597" y="40958"/>
                  </a:cubicBezTo>
                  <a:cubicBezTo>
                    <a:pt x="37610" y="40940"/>
                    <a:pt x="37622" y="40921"/>
                    <a:pt x="37635" y="40903"/>
                  </a:cubicBezTo>
                  <a:cubicBezTo>
                    <a:pt x="37656" y="40889"/>
                    <a:pt x="37674" y="40871"/>
                    <a:pt x="37687" y="40850"/>
                  </a:cubicBezTo>
                  <a:cubicBezTo>
                    <a:pt x="37712" y="40808"/>
                    <a:pt x="37738" y="40767"/>
                    <a:pt x="37759" y="40724"/>
                  </a:cubicBezTo>
                  <a:cubicBezTo>
                    <a:pt x="37866" y="40546"/>
                    <a:pt x="37968" y="40368"/>
                    <a:pt x="38062" y="40181"/>
                  </a:cubicBezTo>
                  <a:cubicBezTo>
                    <a:pt x="38097" y="40111"/>
                    <a:pt x="38129" y="40040"/>
                    <a:pt x="38162" y="39968"/>
                  </a:cubicBezTo>
                  <a:cubicBezTo>
                    <a:pt x="38209" y="39871"/>
                    <a:pt x="38248" y="39770"/>
                    <a:pt x="38280" y="39667"/>
                  </a:cubicBezTo>
                  <a:cubicBezTo>
                    <a:pt x="38323" y="39520"/>
                    <a:pt x="38360" y="39369"/>
                    <a:pt x="38367" y="39217"/>
                  </a:cubicBezTo>
                  <a:cubicBezTo>
                    <a:pt x="38370" y="39119"/>
                    <a:pt x="38367" y="39022"/>
                    <a:pt x="38362" y="38925"/>
                  </a:cubicBezTo>
                  <a:cubicBezTo>
                    <a:pt x="38361" y="38902"/>
                    <a:pt x="38360" y="38879"/>
                    <a:pt x="38356" y="38858"/>
                  </a:cubicBezTo>
                  <a:cubicBezTo>
                    <a:pt x="38373" y="38847"/>
                    <a:pt x="38389" y="38835"/>
                    <a:pt x="38403" y="38821"/>
                  </a:cubicBezTo>
                  <a:cubicBezTo>
                    <a:pt x="38490" y="38735"/>
                    <a:pt x="38467" y="38597"/>
                    <a:pt x="38435" y="38492"/>
                  </a:cubicBezTo>
                  <a:cubicBezTo>
                    <a:pt x="38396" y="38366"/>
                    <a:pt x="38351" y="38240"/>
                    <a:pt x="38303" y="38118"/>
                  </a:cubicBezTo>
                  <a:cubicBezTo>
                    <a:pt x="38266" y="38026"/>
                    <a:pt x="38227" y="37934"/>
                    <a:pt x="38187" y="37841"/>
                  </a:cubicBezTo>
                  <a:cubicBezTo>
                    <a:pt x="38144" y="37653"/>
                    <a:pt x="38099" y="37465"/>
                    <a:pt x="38052" y="37279"/>
                  </a:cubicBezTo>
                  <a:cubicBezTo>
                    <a:pt x="38033" y="37209"/>
                    <a:pt x="37971" y="37160"/>
                    <a:pt x="37901" y="37144"/>
                  </a:cubicBezTo>
                  <a:cubicBezTo>
                    <a:pt x="37874" y="37056"/>
                    <a:pt x="37847" y="36970"/>
                    <a:pt x="37822" y="36880"/>
                  </a:cubicBezTo>
                  <a:cubicBezTo>
                    <a:pt x="37877" y="36847"/>
                    <a:pt x="37919" y="36790"/>
                    <a:pt x="37920" y="36723"/>
                  </a:cubicBezTo>
                  <a:cubicBezTo>
                    <a:pt x="37925" y="36518"/>
                    <a:pt x="37912" y="36312"/>
                    <a:pt x="37901" y="36109"/>
                  </a:cubicBezTo>
                  <a:cubicBezTo>
                    <a:pt x="37889" y="35884"/>
                    <a:pt x="37860" y="35658"/>
                    <a:pt x="37854" y="35433"/>
                  </a:cubicBezTo>
                  <a:cubicBezTo>
                    <a:pt x="37857" y="35378"/>
                    <a:pt x="37860" y="35324"/>
                    <a:pt x="37867" y="35268"/>
                  </a:cubicBezTo>
                  <a:cubicBezTo>
                    <a:pt x="37871" y="35249"/>
                    <a:pt x="37874" y="35230"/>
                    <a:pt x="37877" y="35212"/>
                  </a:cubicBezTo>
                  <a:cubicBezTo>
                    <a:pt x="37886" y="35177"/>
                    <a:pt x="37897" y="35143"/>
                    <a:pt x="37911" y="35110"/>
                  </a:cubicBezTo>
                  <a:cubicBezTo>
                    <a:pt x="37933" y="35061"/>
                    <a:pt x="37957" y="35014"/>
                    <a:pt x="37984" y="34966"/>
                  </a:cubicBezTo>
                  <a:cubicBezTo>
                    <a:pt x="37984" y="34966"/>
                    <a:pt x="37984" y="34965"/>
                    <a:pt x="37984" y="34965"/>
                  </a:cubicBezTo>
                  <a:lnTo>
                    <a:pt x="37983" y="34966"/>
                  </a:lnTo>
                  <a:cubicBezTo>
                    <a:pt x="38070" y="34827"/>
                    <a:pt x="38171" y="34696"/>
                    <a:pt x="38263" y="34557"/>
                  </a:cubicBezTo>
                  <a:cubicBezTo>
                    <a:pt x="38284" y="34523"/>
                    <a:pt x="38306" y="34488"/>
                    <a:pt x="38329" y="34453"/>
                  </a:cubicBezTo>
                  <a:cubicBezTo>
                    <a:pt x="38358" y="34442"/>
                    <a:pt x="38383" y="34423"/>
                    <a:pt x="38405" y="34400"/>
                  </a:cubicBezTo>
                  <a:cubicBezTo>
                    <a:pt x="38444" y="34361"/>
                    <a:pt x="38465" y="34304"/>
                    <a:pt x="38488" y="34257"/>
                  </a:cubicBezTo>
                  <a:cubicBezTo>
                    <a:pt x="38500" y="34231"/>
                    <a:pt x="38513" y="34209"/>
                    <a:pt x="38523" y="34184"/>
                  </a:cubicBezTo>
                  <a:cubicBezTo>
                    <a:pt x="38529" y="34179"/>
                    <a:pt x="38533" y="34173"/>
                    <a:pt x="38539" y="34167"/>
                  </a:cubicBezTo>
                  <a:cubicBezTo>
                    <a:pt x="38657" y="34017"/>
                    <a:pt x="38755" y="33845"/>
                    <a:pt x="38837" y="33673"/>
                  </a:cubicBezTo>
                  <a:cubicBezTo>
                    <a:pt x="38868" y="33607"/>
                    <a:pt x="38899" y="33542"/>
                    <a:pt x="38929" y="33474"/>
                  </a:cubicBezTo>
                  <a:cubicBezTo>
                    <a:pt x="38961" y="33400"/>
                    <a:pt x="38999" y="33329"/>
                    <a:pt x="39008" y="33245"/>
                  </a:cubicBezTo>
                  <a:cubicBezTo>
                    <a:pt x="39014" y="33191"/>
                    <a:pt x="38997" y="33139"/>
                    <a:pt x="38960" y="33100"/>
                  </a:cubicBezTo>
                  <a:cubicBezTo>
                    <a:pt x="38975" y="33069"/>
                    <a:pt x="38988" y="33039"/>
                    <a:pt x="39003" y="33009"/>
                  </a:cubicBezTo>
                  <a:cubicBezTo>
                    <a:pt x="39083" y="32833"/>
                    <a:pt x="39166" y="32658"/>
                    <a:pt x="39255" y="32489"/>
                  </a:cubicBezTo>
                  <a:cubicBezTo>
                    <a:pt x="39290" y="32426"/>
                    <a:pt x="39329" y="32367"/>
                    <a:pt x="39372" y="32310"/>
                  </a:cubicBezTo>
                  <a:cubicBezTo>
                    <a:pt x="39387" y="32293"/>
                    <a:pt x="39403" y="32275"/>
                    <a:pt x="39420" y="32257"/>
                  </a:cubicBezTo>
                  <a:cubicBezTo>
                    <a:pt x="39457" y="32220"/>
                    <a:pt x="39497" y="32184"/>
                    <a:pt x="39538" y="32151"/>
                  </a:cubicBezTo>
                  <a:cubicBezTo>
                    <a:pt x="39681" y="32056"/>
                    <a:pt x="39833" y="31971"/>
                    <a:pt x="39980" y="31885"/>
                  </a:cubicBezTo>
                  <a:lnTo>
                    <a:pt x="39980" y="31885"/>
                  </a:lnTo>
                  <a:cubicBezTo>
                    <a:pt x="39976" y="31889"/>
                    <a:pt x="39974" y="31891"/>
                    <a:pt x="39970" y="31893"/>
                  </a:cubicBezTo>
                  <a:cubicBezTo>
                    <a:pt x="40029" y="31863"/>
                    <a:pt x="40087" y="31833"/>
                    <a:pt x="40147" y="31804"/>
                  </a:cubicBezTo>
                  <a:cubicBezTo>
                    <a:pt x="40222" y="31776"/>
                    <a:pt x="40298" y="31751"/>
                    <a:pt x="40375" y="31731"/>
                  </a:cubicBezTo>
                  <a:cubicBezTo>
                    <a:pt x="40512" y="31695"/>
                    <a:pt x="40651" y="31669"/>
                    <a:pt x="40791" y="31650"/>
                  </a:cubicBezTo>
                  <a:cubicBezTo>
                    <a:pt x="40820" y="31648"/>
                    <a:pt x="40847" y="31646"/>
                    <a:pt x="40875" y="31646"/>
                  </a:cubicBezTo>
                  <a:cubicBezTo>
                    <a:pt x="40881" y="31646"/>
                    <a:pt x="40887" y="31647"/>
                    <a:pt x="40894" y="31647"/>
                  </a:cubicBezTo>
                  <a:lnTo>
                    <a:pt x="40881" y="31645"/>
                  </a:lnTo>
                  <a:lnTo>
                    <a:pt x="40906" y="31645"/>
                  </a:lnTo>
                  <a:cubicBezTo>
                    <a:pt x="40906" y="31645"/>
                    <a:pt x="40905" y="31645"/>
                    <a:pt x="40904" y="31645"/>
                  </a:cubicBezTo>
                  <a:cubicBezTo>
                    <a:pt x="40903" y="31645"/>
                    <a:pt x="40903" y="31645"/>
                    <a:pt x="40902" y="31646"/>
                  </a:cubicBezTo>
                  <a:cubicBezTo>
                    <a:pt x="40925" y="31648"/>
                    <a:pt x="40949" y="31648"/>
                    <a:pt x="40971" y="31651"/>
                  </a:cubicBezTo>
                  <a:cubicBezTo>
                    <a:pt x="40988" y="31655"/>
                    <a:pt x="41003" y="31657"/>
                    <a:pt x="41019" y="31660"/>
                  </a:cubicBezTo>
                  <a:lnTo>
                    <a:pt x="41018" y="31662"/>
                  </a:lnTo>
                  <a:cubicBezTo>
                    <a:pt x="41021" y="31663"/>
                    <a:pt x="41025" y="31664"/>
                    <a:pt x="41028" y="31664"/>
                  </a:cubicBezTo>
                  <a:cubicBezTo>
                    <a:pt x="41031" y="31664"/>
                    <a:pt x="41035" y="31665"/>
                    <a:pt x="41039" y="31666"/>
                  </a:cubicBezTo>
                  <a:lnTo>
                    <a:pt x="41039" y="31666"/>
                  </a:lnTo>
                  <a:lnTo>
                    <a:pt x="41036" y="31666"/>
                  </a:lnTo>
                  <a:lnTo>
                    <a:pt x="41036" y="31666"/>
                  </a:lnTo>
                  <a:cubicBezTo>
                    <a:pt x="41051" y="31671"/>
                    <a:pt x="41065" y="31676"/>
                    <a:pt x="41078" y="31682"/>
                  </a:cubicBezTo>
                  <a:cubicBezTo>
                    <a:pt x="41177" y="31725"/>
                    <a:pt x="41272" y="31770"/>
                    <a:pt x="41363" y="31821"/>
                  </a:cubicBezTo>
                  <a:cubicBezTo>
                    <a:pt x="41419" y="31856"/>
                    <a:pt x="41475" y="31893"/>
                    <a:pt x="41530" y="31933"/>
                  </a:cubicBezTo>
                  <a:cubicBezTo>
                    <a:pt x="41502" y="31994"/>
                    <a:pt x="41503" y="32070"/>
                    <a:pt x="41545" y="32126"/>
                  </a:cubicBezTo>
                  <a:cubicBezTo>
                    <a:pt x="41550" y="32133"/>
                    <a:pt x="41556" y="32141"/>
                    <a:pt x="41561" y="32147"/>
                  </a:cubicBezTo>
                  <a:cubicBezTo>
                    <a:pt x="41678" y="32296"/>
                    <a:pt x="41805" y="32436"/>
                    <a:pt x="41927" y="32578"/>
                  </a:cubicBezTo>
                  <a:cubicBezTo>
                    <a:pt x="42033" y="32700"/>
                    <a:pt x="42138" y="32825"/>
                    <a:pt x="42244" y="32948"/>
                  </a:cubicBezTo>
                  <a:cubicBezTo>
                    <a:pt x="42455" y="33195"/>
                    <a:pt x="42684" y="33427"/>
                    <a:pt x="42918" y="33652"/>
                  </a:cubicBezTo>
                  <a:cubicBezTo>
                    <a:pt x="43032" y="33761"/>
                    <a:pt x="43150" y="33864"/>
                    <a:pt x="43267" y="33970"/>
                  </a:cubicBezTo>
                  <a:cubicBezTo>
                    <a:pt x="43377" y="34070"/>
                    <a:pt x="43494" y="34161"/>
                    <a:pt x="43619" y="34243"/>
                  </a:cubicBezTo>
                  <a:cubicBezTo>
                    <a:pt x="43744" y="34323"/>
                    <a:pt x="43870" y="34405"/>
                    <a:pt x="43998" y="34482"/>
                  </a:cubicBezTo>
                  <a:cubicBezTo>
                    <a:pt x="44061" y="34522"/>
                    <a:pt x="44126" y="34560"/>
                    <a:pt x="44191" y="34595"/>
                  </a:cubicBezTo>
                  <a:cubicBezTo>
                    <a:pt x="44215" y="34609"/>
                    <a:pt x="44242" y="34622"/>
                    <a:pt x="44269" y="34631"/>
                  </a:cubicBezTo>
                  <a:cubicBezTo>
                    <a:pt x="44291" y="34638"/>
                    <a:pt x="44314" y="34642"/>
                    <a:pt x="44337" y="34642"/>
                  </a:cubicBezTo>
                  <a:cubicBezTo>
                    <a:pt x="44365" y="34642"/>
                    <a:pt x="44394" y="34636"/>
                    <a:pt x="44420" y="34624"/>
                  </a:cubicBezTo>
                  <a:cubicBezTo>
                    <a:pt x="44475" y="34655"/>
                    <a:pt x="44532" y="34682"/>
                    <a:pt x="44590" y="34707"/>
                  </a:cubicBezTo>
                  <a:cubicBezTo>
                    <a:pt x="44668" y="34742"/>
                    <a:pt x="44759" y="34793"/>
                    <a:pt x="44847" y="34797"/>
                  </a:cubicBezTo>
                  <a:cubicBezTo>
                    <a:pt x="44852" y="34798"/>
                    <a:pt x="44858" y="34798"/>
                    <a:pt x="44863" y="34798"/>
                  </a:cubicBezTo>
                  <a:cubicBezTo>
                    <a:pt x="45002" y="34798"/>
                    <a:pt x="45101" y="34659"/>
                    <a:pt x="45053" y="34526"/>
                  </a:cubicBezTo>
                  <a:lnTo>
                    <a:pt x="45053" y="34526"/>
                  </a:lnTo>
                  <a:cubicBezTo>
                    <a:pt x="45094" y="34540"/>
                    <a:pt x="45137" y="34550"/>
                    <a:pt x="45180" y="34558"/>
                  </a:cubicBezTo>
                  <a:cubicBezTo>
                    <a:pt x="45232" y="34567"/>
                    <a:pt x="45284" y="34573"/>
                    <a:pt x="45336" y="34573"/>
                  </a:cubicBezTo>
                  <a:cubicBezTo>
                    <a:pt x="45387" y="34573"/>
                    <a:pt x="45438" y="34567"/>
                    <a:pt x="45488" y="34552"/>
                  </a:cubicBezTo>
                  <a:cubicBezTo>
                    <a:pt x="45573" y="34529"/>
                    <a:pt x="45655" y="34499"/>
                    <a:pt x="45736" y="34462"/>
                  </a:cubicBezTo>
                  <a:cubicBezTo>
                    <a:pt x="45888" y="34391"/>
                    <a:pt x="46030" y="34315"/>
                    <a:pt x="46152" y="34200"/>
                  </a:cubicBezTo>
                  <a:cubicBezTo>
                    <a:pt x="46295" y="34066"/>
                    <a:pt x="46381" y="33899"/>
                    <a:pt x="46438" y="33712"/>
                  </a:cubicBezTo>
                  <a:cubicBezTo>
                    <a:pt x="46486" y="33545"/>
                    <a:pt x="46505" y="33365"/>
                    <a:pt x="46450" y="33197"/>
                  </a:cubicBezTo>
                  <a:cubicBezTo>
                    <a:pt x="46418" y="33093"/>
                    <a:pt x="46378" y="32992"/>
                    <a:pt x="46335" y="32892"/>
                  </a:cubicBezTo>
                  <a:cubicBezTo>
                    <a:pt x="46243" y="32678"/>
                    <a:pt x="46149" y="32468"/>
                    <a:pt x="46062" y="32253"/>
                  </a:cubicBezTo>
                  <a:lnTo>
                    <a:pt x="46062" y="32253"/>
                  </a:lnTo>
                  <a:cubicBezTo>
                    <a:pt x="46062" y="32253"/>
                    <a:pt x="46062" y="32254"/>
                    <a:pt x="46062" y="32254"/>
                  </a:cubicBezTo>
                  <a:cubicBezTo>
                    <a:pt x="46061" y="32252"/>
                    <a:pt x="46061" y="32251"/>
                    <a:pt x="46060" y="32249"/>
                  </a:cubicBezTo>
                  <a:lnTo>
                    <a:pt x="46060" y="32249"/>
                  </a:lnTo>
                  <a:cubicBezTo>
                    <a:pt x="46061" y="32250"/>
                    <a:pt x="46061" y="32252"/>
                    <a:pt x="46062" y="32253"/>
                  </a:cubicBezTo>
                  <a:lnTo>
                    <a:pt x="46062" y="32253"/>
                  </a:lnTo>
                  <a:cubicBezTo>
                    <a:pt x="46060" y="32248"/>
                    <a:pt x="46058" y="32244"/>
                    <a:pt x="46057" y="32240"/>
                  </a:cubicBezTo>
                  <a:lnTo>
                    <a:pt x="46057" y="32240"/>
                  </a:lnTo>
                  <a:cubicBezTo>
                    <a:pt x="46058" y="32243"/>
                    <a:pt x="46059" y="32246"/>
                    <a:pt x="46060" y="32249"/>
                  </a:cubicBezTo>
                  <a:lnTo>
                    <a:pt x="46060" y="32249"/>
                  </a:lnTo>
                  <a:cubicBezTo>
                    <a:pt x="46058" y="32245"/>
                    <a:pt x="46057" y="32241"/>
                    <a:pt x="46055" y="32238"/>
                  </a:cubicBezTo>
                  <a:lnTo>
                    <a:pt x="46055" y="32238"/>
                  </a:lnTo>
                  <a:cubicBezTo>
                    <a:pt x="46056" y="32238"/>
                    <a:pt x="46056" y="32239"/>
                    <a:pt x="46057" y="32240"/>
                  </a:cubicBezTo>
                  <a:lnTo>
                    <a:pt x="46057" y="32240"/>
                  </a:lnTo>
                  <a:cubicBezTo>
                    <a:pt x="45921" y="31892"/>
                    <a:pt x="45796" y="31538"/>
                    <a:pt x="45610" y="31215"/>
                  </a:cubicBezTo>
                  <a:cubicBezTo>
                    <a:pt x="45510" y="31040"/>
                    <a:pt x="45391" y="30877"/>
                    <a:pt x="45280" y="30710"/>
                  </a:cubicBezTo>
                  <a:cubicBezTo>
                    <a:pt x="45178" y="30562"/>
                    <a:pt x="45086" y="30407"/>
                    <a:pt x="44994" y="30254"/>
                  </a:cubicBezTo>
                  <a:lnTo>
                    <a:pt x="44993" y="30253"/>
                  </a:lnTo>
                  <a:cubicBezTo>
                    <a:pt x="44991" y="30247"/>
                    <a:pt x="44988" y="30244"/>
                    <a:pt x="44986" y="30237"/>
                  </a:cubicBezTo>
                  <a:cubicBezTo>
                    <a:pt x="44986" y="30237"/>
                    <a:pt x="44985" y="30237"/>
                    <a:pt x="44985" y="30238"/>
                  </a:cubicBezTo>
                  <a:cubicBezTo>
                    <a:pt x="44934" y="30144"/>
                    <a:pt x="44886" y="30053"/>
                    <a:pt x="44841" y="29960"/>
                  </a:cubicBezTo>
                  <a:cubicBezTo>
                    <a:pt x="44821" y="29923"/>
                    <a:pt x="44804" y="29885"/>
                    <a:pt x="44786" y="29844"/>
                  </a:cubicBezTo>
                  <a:lnTo>
                    <a:pt x="44786" y="29844"/>
                  </a:lnTo>
                  <a:cubicBezTo>
                    <a:pt x="44811" y="29861"/>
                    <a:pt x="44835" y="29877"/>
                    <a:pt x="44859" y="29892"/>
                  </a:cubicBezTo>
                  <a:cubicBezTo>
                    <a:pt x="44956" y="29952"/>
                    <a:pt x="45059" y="30004"/>
                    <a:pt x="45164" y="30045"/>
                  </a:cubicBezTo>
                  <a:cubicBezTo>
                    <a:pt x="45276" y="30088"/>
                    <a:pt x="45389" y="30131"/>
                    <a:pt x="45501" y="30175"/>
                  </a:cubicBezTo>
                  <a:cubicBezTo>
                    <a:pt x="45623" y="30222"/>
                    <a:pt x="45743" y="30270"/>
                    <a:pt x="45867" y="30311"/>
                  </a:cubicBezTo>
                  <a:cubicBezTo>
                    <a:pt x="45977" y="30347"/>
                    <a:pt x="46087" y="30385"/>
                    <a:pt x="46200" y="30411"/>
                  </a:cubicBezTo>
                  <a:cubicBezTo>
                    <a:pt x="46351" y="30447"/>
                    <a:pt x="46502" y="30448"/>
                    <a:pt x="46656" y="30461"/>
                  </a:cubicBezTo>
                  <a:cubicBezTo>
                    <a:pt x="46781" y="30475"/>
                    <a:pt x="46906" y="30477"/>
                    <a:pt x="47031" y="30478"/>
                  </a:cubicBezTo>
                  <a:cubicBezTo>
                    <a:pt x="47094" y="30480"/>
                    <a:pt x="47156" y="30483"/>
                    <a:pt x="47219" y="30483"/>
                  </a:cubicBezTo>
                  <a:cubicBezTo>
                    <a:pt x="47251" y="30483"/>
                    <a:pt x="47284" y="30483"/>
                    <a:pt x="47316" y="30480"/>
                  </a:cubicBezTo>
                  <a:cubicBezTo>
                    <a:pt x="47371" y="30478"/>
                    <a:pt x="47425" y="30457"/>
                    <a:pt x="47478" y="30442"/>
                  </a:cubicBezTo>
                  <a:cubicBezTo>
                    <a:pt x="47580" y="30410"/>
                    <a:pt x="47683" y="30378"/>
                    <a:pt x="47785" y="30348"/>
                  </a:cubicBezTo>
                  <a:cubicBezTo>
                    <a:pt x="47911" y="30311"/>
                    <a:pt x="48032" y="30266"/>
                    <a:pt x="48155" y="30223"/>
                  </a:cubicBezTo>
                  <a:cubicBezTo>
                    <a:pt x="48208" y="30202"/>
                    <a:pt x="48260" y="30177"/>
                    <a:pt x="48315" y="30157"/>
                  </a:cubicBezTo>
                  <a:lnTo>
                    <a:pt x="48315" y="30157"/>
                  </a:lnTo>
                  <a:lnTo>
                    <a:pt x="48313" y="30158"/>
                  </a:lnTo>
                  <a:cubicBezTo>
                    <a:pt x="48368" y="30139"/>
                    <a:pt x="48422" y="30121"/>
                    <a:pt x="48468" y="30078"/>
                  </a:cubicBezTo>
                  <a:cubicBezTo>
                    <a:pt x="48535" y="30020"/>
                    <a:pt x="48568" y="29931"/>
                    <a:pt x="48595" y="29850"/>
                  </a:cubicBezTo>
                  <a:cubicBezTo>
                    <a:pt x="48629" y="29750"/>
                    <a:pt x="48656" y="29650"/>
                    <a:pt x="48679" y="29548"/>
                  </a:cubicBezTo>
                  <a:cubicBezTo>
                    <a:pt x="48697" y="29461"/>
                    <a:pt x="48706" y="29372"/>
                    <a:pt x="48704" y="29284"/>
                  </a:cubicBezTo>
                  <a:cubicBezTo>
                    <a:pt x="48805" y="29245"/>
                    <a:pt x="48859" y="29133"/>
                    <a:pt x="48825" y="29029"/>
                  </a:cubicBezTo>
                  <a:cubicBezTo>
                    <a:pt x="48717" y="28740"/>
                    <a:pt x="48637" y="28438"/>
                    <a:pt x="48498" y="28161"/>
                  </a:cubicBezTo>
                  <a:cubicBezTo>
                    <a:pt x="48425" y="28014"/>
                    <a:pt x="48342" y="27868"/>
                    <a:pt x="48226" y="27750"/>
                  </a:cubicBezTo>
                  <a:cubicBezTo>
                    <a:pt x="48141" y="27665"/>
                    <a:pt x="48050" y="27586"/>
                    <a:pt x="47955" y="27512"/>
                  </a:cubicBezTo>
                  <a:cubicBezTo>
                    <a:pt x="47909" y="27476"/>
                    <a:pt x="47861" y="27439"/>
                    <a:pt x="47812" y="27407"/>
                  </a:cubicBezTo>
                  <a:cubicBezTo>
                    <a:pt x="47766" y="27371"/>
                    <a:pt x="47716" y="27342"/>
                    <a:pt x="47663" y="27320"/>
                  </a:cubicBezTo>
                  <a:cubicBezTo>
                    <a:pt x="47643" y="27313"/>
                    <a:pt x="47623" y="27309"/>
                    <a:pt x="47602" y="27309"/>
                  </a:cubicBezTo>
                  <a:cubicBezTo>
                    <a:pt x="47598" y="27309"/>
                    <a:pt x="47594" y="27309"/>
                    <a:pt x="47590" y="27309"/>
                  </a:cubicBezTo>
                  <a:cubicBezTo>
                    <a:pt x="47560" y="27270"/>
                    <a:pt x="47529" y="27232"/>
                    <a:pt x="47501" y="27194"/>
                  </a:cubicBezTo>
                  <a:cubicBezTo>
                    <a:pt x="47363" y="27002"/>
                    <a:pt x="47239" y="26803"/>
                    <a:pt x="47104" y="26609"/>
                  </a:cubicBezTo>
                  <a:cubicBezTo>
                    <a:pt x="46940" y="26375"/>
                    <a:pt x="46760" y="26152"/>
                    <a:pt x="46612" y="25910"/>
                  </a:cubicBezTo>
                  <a:lnTo>
                    <a:pt x="46612" y="25910"/>
                  </a:lnTo>
                  <a:lnTo>
                    <a:pt x="46614" y="25913"/>
                  </a:lnTo>
                  <a:lnTo>
                    <a:pt x="46614" y="25913"/>
                  </a:lnTo>
                  <a:cubicBezTo>
                    <a:pt x="46613" y="25912"/>
                    <a:pt x="46613" y="25910"/>
                    <a:pt x="46612" y="25908"/>
                  </a:cubicBezTo>
                  <a:cubicBezTo>
                    <a:pt x="46610" y="25906"/>
                    <a:pt x="46610" y="25904"/>
                    <a:pt x="46609" y="25903"/>
                  </a:cubicBezTo>
                  <a:cubicBezTo>
                    <a:pt x="46608" y="25903"/>
                    <a:pt x="46607" y="25902"/>
                    <a:pt x="46607" y="25901"/>
                  </a:cubicBezTo>
                  <a:lnTo>
                    <a:pt x="46607" y="25901"/>
                  </a:lnTo>
                  <a:cubicBezTo>
                    <a:pt x="46607" y="25901"/>
                    <a:pt x="46607" y="25902"/>
                    <a:pt x="46608" y="25902"/>
                  </a:cubicBezTo>
                  <a:cubicBezTo>
                    <a:pt x="46606" y="25900"/>
                    <a:pt x="46604" y="25897"/>
                    <a:pt x="46604" y="25894"/>
                  </a:cubicBezTo>
                  <a:lnTo>
                    <a:pt x="46604" y="25894"/>
                  </a:lnTo>
                  <a:cubicBezTo>
                    <a:pt x="46604" y="25894"/>
                    <a:pt x="46604" y="25895"/>
                    <a:pt x="46605" y="25896"/>
                  </a:cubicBezTo>
                  <a:lnTo>
                    <a:pt x="46604" y="25894"/>
                  </a:lnTo>
                  <a:lnTo>
                    <a:pt x="46604" y="25894"/>
                  </a:lnTo>
                  <a:cubicBezTo>
                    <a:pt x="46604" y="25894"/>
                    <a:pt x="46604" y="25894"/>
                    <a:pt x="46604" y="25894"/>
                  </a:cubicBezTo>
                  <a:lnTo>
                    <a:pt x="46604" y="25894"/>
                  </a:lnTo>
                  <a:cubicBezTo>
                    <a:pt x="46564" y="25816"/>
                    <a:pt x="46523" y="25737"/>
                    <a:pt x="46487" y="25657"/>
                  </a:cubicBezTo>
                  <a:cubicBezTo>
                    <a:pt x="46420" y="25485"/>
                    <a:pt x="46358" y="25308"/>
                    <a:pt x="46304" y="25129"/>
                  </a:cubicBezTo>
                  <a:cubicBezTo>
                    <a:pt x="46276" y="25041"/>
                    <a:pt x="46247" y="24955"/>
                    <a:pt x="46224" y="24865"/>
                  </a:cubicBezTo>
                  <a:cubicBezTo>
                    <a:pt x="46204" y="24788"/>
                    <a:pt x="46185" y="24709"/>
                    <a:pt x="46164" y="24632"/>
                  </a:cubicBezTo>
                  <a:cubicBezTo>
                    <a:pt x="46156" y="24517"/>
                    <a:pt x="46146" y="24404"/>
                    <a:pt x="46134" y="24290"/>
                  </a:cubicBezTo>
                  <a:cubicBezTo>
                    <a:pt x="46123" y="24183"/>
                    <a:pt x="46110" y="24076"/>
                    <a:pt x="46097" y="23969"/>
                  </a:cubicBezTo>
                  <a:cubicBezTo>
                    <a:pt x="46088" y="23893"/>
                    <a:pt x="46080" y="23816"/>
                    <a:pt x="46063" y="23742"/>
                  </a:cubicBezTo>
                  <a:cubicBezTo>
                    <a:pt x="46049" y="23678"/>
                    <a:pt x="46009" y="23625"/>
                    <a:pt x="45953" y="23594"/>
                  </a:cubicBezTo>
                  <a:cubicBezTo>
                    <a:pt x="45953" y="23527"/>
                    <a:pt x="45952" y="23461"/>
                    <a:pt x="45952" y="23395"/>
                  </a:cubicBezTo>
                  <a:lnTo>
                    <a:pt x="45953" y="23394"/>
                  </a:lnTo>
                  <a:lnTo>
                    <a:pt x="45952" y="23393"/>
                  </a:lnTo>
                  <a:cubicBezTo>
                    <a:pt x="45953" y="23390"/>
                    <a:pt x="45953" y="23387"/>
                    <a:pt x="45952" y="23385"/>
                  </a:cubicBezTo>
                  <a:cubicBezTo>
                    <a:pt x="45953" y="23380"/>
                    <a:pt x="45953" y="23375"/>
                    <a:pt x="45952" y="23371"/>
                  </a:cubicBezTo>
                  <a:lnTo>
                    <a:pt x="45952" y="23371"/>
                  </a:lnTo>
                  <a:cubicBezTo>
                    <a:pt x="45953" y="23373"/>
                    <a:pt x="45954" y="23375"/>
                    <a:pt x="45954" y="23376"/>
                  </a:cubicBezTo>
                  <a:cubicBezTo>
                    <a:pt x="45956" y="23260"/>
                    <a:pt x="45958" y="23145"/>
                    <a:pt x="45959" y="23028"/>
                  </a:cubicBezTo>
                  <a:cubicBezTo>
                    <a:pt x="45965" y="22840"/>
                    <a:pt x="45980" y="22653"/>
                    <a:pt x="46005" y="22467"/>
                  </a:cubicBezTo>
                  <a:cubicBezTo>
                    <a:pt x="46044" y="22237"/>
                    <a:pt x="46116" y="22019"/>
                    <a:pt x="46169" y="21794"/>
                  </a:cubicBezTo>
                  <a:cubicBezTo>
                    <a:pt x="46202" y="21766"/>
                    <a:pt x="46228" y="21729"/>
                    <a:pt x="46239" y="21687"/>
                  </a:cubicBezTo>
                  <a:cubicBezTo>
                    <a:pt x="46251" y="21658"/>
                    <a:pt x="46260" y="21626"/>
                    <a:pt x="46271" y="21595"/>
                  </a:cubicBezTo>
                  <a:cubicBezTo>
                    <a:pt x="46305" y="21496"/>
                    <a:pt x="46332" y="21395"/>
                    <a:pt x="46355" y="21292"/>
                  </a:cubicBezTo>
                  <a:cubicBezTo>
                    <a:pt x="46397" y="21105"/>
                    <a:pt x="46423" y="20915"/>
                    <a:pt x="46449" y="20723"/>
                  </a:cubicBezTo>
                  <a:cubicBezTo>
                    <a:pt x="46495" y="20419"/>
                    <a:pt x="46556" y="20120"/>
                    <a:pt x="46621" y="19824"/>
                  </a:cubicBezTo>
                  <a:cubicBezTo>
                    <a:pt x="46656" y="19674"/>
                    <a:pt x="46695" y="19525"/>
                    <a:pt x="46727" y="19375"/>
                  </a:cubicBezTo>
                  <a:cubicBezTo>
                    <a:pt x="46760" y="19224"/>
                    <a:pt x="46794" y="19072"/>
                    <a:pt x="46829" y="18922"/>
                  </a:cubicBezTo>
                  <a:cubicBezTo>
                    <a:pt x="46909" y="18600"/>
                    <a:pt x="46932" y="18269"/>
                    <a:pt x="46969" y="17941"/>
                  </a:cubicBezTo>
                  <a:cubicBezTo>
                    <a:pt x="47006" y="17600"/>
                    <a:pt x="47056" y="17263"/>
                    <a:pt x="47084" y="16922"/>
                  </a:cubicBezTo>
                  <a:cubicBezTo>
                    <a:pt x="47101" y="16714"/>
                    <a:pt x="47106" y="16505"/>
                    <a:pt x="47101" y="16297"/>
                  </a:cubicBezTo>
                  <a:cubicBezTo>
                    <a:pt x="47098" y="16094"/>
                    <a:pt x="47092" y="15890"/>
                    <a:pt x="47082" y="15686"/>
                  </a:cubicBezTo>
                  <a:cubicBezTo>
                    <a:pt x="47058" y="15228"/>
                    <a:pt x="47014" y="14768"/>
                    <a:pt x="46958" y="14311"/>
                  </a:cubicBezTo>
                  <a:cubicBezTo>
                    <a:pt x="46933" y="14103"/>
                    <a:pt x="46884" y="13896"/>
                    <a:pt x="46837" y="13692"/>
                  </a:cubicBezTo>
                  <a:cubicBezTo>
                    <a:pt x="46790" y="13493"/>
                    <a:pt x="46744" y="13293"/>
                    <a:pt x="46689" y="13096"/>
                  </a:cubicBezTo>
                  <a:cubicBezTo>
                    <a:pt x="46573" y="12671"/>
                    <a:pt x="46444" y="12249"/>
                    <a:pt x="46307" y="11829"/>
                  </a:cubicBezTo>
                  <a:cubicBezTo>
                    <a:pt x="46167" y="11399"/>
                    <a:pt x="46006" y="10978"/>
                    <a:pt x="45835" y="10560"/>
                  </a:cubicBezTo>
                  <a:cubicBezTo>
                    <a:pt x="45785" y="10438"/>
                    <a:pt x="45735" y="10316"/>
                    <a:pt x="45686" y="10194"/>
                  </a:cubicBezTo>
                  <a:cubicBezTo>
                    <a:pt x="45756" y="10146"/>
                    <a:pt x="45794" y="10049"/>
                    <a:pt x="45762" y="9966"/>
                  </a:cubicBezTo>
                  <a:cubicBezTo>
                    <a:pt x="45665" y="9699"/>
                    <a:pt x="45545" y="9442"/>
                    <a:pt x="45428" y="9184"/>
                  </a:cubicBezTo>
                  <a:cubicBezTo>
                    <a:pt x="45320" y="8943"/>
                    <a:pt x="45206" y="8704"/>
                    <a:pt x="45077" y="8473"/>
                  </a:cubicBezTo>
                  <a:cubicBezTo>
                    <a:pt x="44977" y="8295"/>
                    <a:pt x="44875" y="8118"/>
                    <a:pt x="44767" y="7946"/>
                  </a:cubicBezTo>
                  <a:cubicBezTo>
                    <a:pt x="44677" y="7777"/>
                    <a:pt x="44581" y="7609"/>
                    <a:pt x="44477" y="7444"/>
                  </a:cubicBezTo>
                  <a:cubicBezTo>
                    <a:pt x="44410" y="7335"/>
                    <a:pt x="44340" y="7227"/>
                    <a:pt x="44262" y="7122"/>
                  </a:cubicBezTo>
                  <a:lnTo>
                    <a:pt x="44132" y="6949"/>
                  </a:lnTo>
                  <a:cubicBezTo>
                    <a:pt x="44089" y="6892"/>
                    <a:pt x="44046" y="6833"/>
                    <a:pt x="43986" y="6790"/>
                  </a:cubicBezTo>
                  <a:cubicBezTo>
                    <a:pt x="43952" y="6768"/>
                    <a:pt x="43913" y="6756"/>
                    <a:pt x="43873" y="6756"/>
                  </a:cubicBezTo>
                  <a:cubicBezTo>
                    <a:pt x="43859" y="6756"/>
                    <a:pt x="43845" y="6758"/>
                    <a:pt x="43831" y="6761"/>
                  </a:cubicBezTo>
                  <a:cubicBezTo>
                    <a:pt x="43806" y="6732"/>
                    <a:pt x="43779" y="6702"/>
                    <a:pt x="43753" y="6672"/>
                  </a:cubicBezTo>
                  <a:cubicBezTo>
                    <a:pt x="43593" y="6488"/>
                    <a:pt x="43436" y="6303"/>
                    <a:pt x="43280" y="6118"/>
                  </a:cubicBezTo>
                  <a:cubicBezTo>
                    <a:pt x="43190" y="6011"/>
                    <a:pt x="43101" y="5901"/>
                    <a:pt x="43012" y="5793"/>
                  </a:cubicBezTo>
                  <a:cubicBezTo>
                    <a:pt x="42968" y="5735"/>
                    <a:pt x="42924" y="5676"/>
                    <a:pt x="42876" y="5620"/>
                  </a:cubicBezTo>
                  <a:cubicBezTo>
                    <a:pt x="42836" y="5572"/>
                    <a:pt x="42795" y="5525"/>
                    <a:pt x="42755" y="5478"/>
                  </a:cubicBezTo>
                  <a:cubicBezTo>
                    <a:pt x="42665" y="5369"/>
                    <a:pt x="42573" y="5264"/>
                    <a:pt x="42479" y="5158"/>
                  </a:cubicBezTo>
                  <a:cubicBezTo>
                    <a:pt x="42315" y="4977"/>
                    <a:pt x="42149" y="4798"/>
                    <a:pt x="41980" y="4620"/>
                  </a:cubicBezTo>
                  <a:cubicBezTo>
                    <a:pt x="41970" y="4608"/>
                    <a:pt x="41958" y="4595"/>
                    <a:pt x="41945" y="4583"/>
                  </a:cubicBezTo>
                  <a:cubicBezTo>
                    <a:pt x="41903" y="4535"/>
                    <a:pt x="41863" y="4487"/>
                    <a:pt x="41821" y="4436"/>
                  </a:cubicBezTo>
                  <a:cubicBezTo>
                    <a:pt x="41679" y="4265"/>
                    <a:pt x="41541" y="4094"/>
                    <a:pt x="41391" y="3933"/>
                  </a:cubicBezTo>
                  <a:cubicBezTo>
                    <a:pt x="41248" y="3778"/>
                    <a:pt x="41084" y="3650"/>
                    <a:pt x="40916" y="3529"/>
                  </a:cubicBezTo>
                  <a:cubicBezTo>
                    <a:pt x="40889" y="3511"/>
                    <a:pt x="40865" y="3491"/>
                    <a:pt x="40841" y="3474"/>
                  </a:cubicBezTo>
                  <a:cubicBezTo>
                    <a:pt x="40818" y="3452"/>
                    <a:pt x="40794" y="3431"/>
                    <a:pt x="40772" y="3409"/>
                  </a:cubicBezTo>
                  <a:cubicBezTo>
                    <a:pt x="40760" y="3356"/>
                    <a:pt x="40729" y="3308"/>
                    <a:pt x="40686" y="3276"/>
                  </a:cubicBezTo>
                  <a:cubicBezTo>
                    <a:pt x="40577" y="3193"/>
                    <a:pt x="40466" y="3114"/>
                    <a:pt x="40355" y="3035"/>
                  </a:cubicBezTo>
                  <a:cubicBezTo>
                    <a:pt x="40187" y="2897"/>
                    <a:pt x="40009" y="2772"/>
                    <a:pt x="39821" y="2661"/>
                  </a:cubicBezTo>
                  <a:lnTo>
                    <a:pt x="39749" y="2620"/>
                  </a:lnTo>
                  <a:cubicBezTo>
                    <a:pt x="39708" y="2591"/>
                    <a:pt x="39666" y="2564"/>
                    <a:pt x="39625" y="2535"/>
                  </a:cubicBezTo>
                  <a:cubicBezTo>
                    <a:pt x="39447" y="2418"/>
                    <a:pt x="39272" y="2298"/>
                    <a:pt x="39087" y="2195"/>
                  </a:cubicBezTo>
                  <a:cubicBezTo>
                    <a:pt x="39005" y="2150"/>
                    <a:pt x="38922" y="2104"/>
                    <a:pt x="38837" y="2064"/>
                  </a:cubicBezTo>
                  <a:cubicBezTo>
                    <a:pt x="38814" y="2054"/>
                    <a:pt x="38793" y="2043"/>
                    <a:pt x="38771" y="2034"/>
                  </a:cubicBezTo>
                  <a:cubicBezTo>
                    <a:pt x="38648" y="1946"/>
                    <a:pt x="38510" y="1878"/>
                    <a:pt x="38372" y="1813"/>
                  </a:cubicBezTo>
                  <a:cubicBezTo>
                    <a:pt x="38181" y="1722"/>
                    <a:pt x="37991" y="1631"/>
                    <a:pt x="37803" y="1537"/>
                  </a:cubicBezTo>
                  <a:cubicBezTo>
                    <a:pt x="37612" y="1445"/>
                    <a:pt x="37418" y="1358"/>
                    <a:pt x="37228" y="1263"/>
                  </a:cubicBezTo>
                  <a:cubicBezTo>
                    <a:pt x="37131" y="1216"/>
                    <a:pt x="37035" y="1164"/>
                    <a:pt x="36936" y="1119"/>
                  </a:cubicBezTo>
                  <a:cubicBezTo>
                    <a:pt x="36847" y="1071"/>
                    <a:pt x="36755" y="1030"/>
                    <a:pt x="36661" y="994"/>
                  </a:cubicBezTo>
                  <a:cubicBezTo>
                    <a:pt x="36554" y="954"/>
                    <a:pt x="36450" y="918"/>
                    <a:pt x="36341" y="887"/>
                  </a:cubicBezTo>
                  <a:cubicBezTo>
                    <a:pt x="36244" y="836"/>
                    <a:pt x="36143" y="784"/>
                    <a:pt x="36044" y="733"/>
                  </a:cubicBezTo>
                  <a:cubicBezTo>
                    <a:pt x="35941" y="680"/>
                    <a:pt x="35833" y="636"/>
                    <a:pt x="35727" y="591"/>
                  </a:cubicBezTo>
                  <a:cubicBezTo>
                    <a:pt x="35644" y="556"/>
                    <a:pt x="35559" y="519"/>
                    <a:pt x="35473" y="492"/>
                  </a:cubicBezTo>
                  <a:cubicBezTo>
                    <a:pt x="35412" y="471"/>
                    <a:pt x="35350" y="451"/>
                    <a:pt x="35287" y="429"/>
                  </a:cubicBezTo>
                  <a:cubicBezTo>
                    <a:pt x="35238" y="413"/>
                    <a:pt x="35186" y="405"/>
                    <a:pt x="35134" y="392"/>
                  </a:cubicBezTo>
                  <a:cubicBezTo>
                    <a:pt x="35045" y="371"/>
                    <a:pt x="34957" y="355"/>
                    <a:pt x="34866" y="337"/>
                  </a:cubicBezTo>
                  <a:cubicBezTo>
                    <a:pt x="34446" y="257"/>
                    <a:pt x="34026" y="175"/>
                    <a:pt x="33599" y="121"/>
                  </a:cubicBezTo>
                  <a:cubicBezTo>
                    <a:pt x="33377" y="93"/>
                    <a:pt x="33156" y="68"/>
                    <a:pt x="32934" y="42"/>
                  </a:cubicBezTo>
                  <a:cubicBezTo>
                    <a:pt x="32722" y="17"/>
                    <a:pt x="32510" y="8"/>
                    <a:pt x="32296" y="1"/>
                  </a:cubicBezTo>
                  <a:cubicBezTo>
                    <a:pt x="32276" y="1"/>
                    <a:pt x="32256" y="1"/>
                    <a:pt x="32236" y="1"/>
                  </a:cubicBezTo>
                  <a:close/>
                </a:path>
              </a:pathLst>
            </a:custGeom>
            <a:solidFill>
              <a:srgbClr val="D98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46"/>
            <p:cNvSpPr/>
            <p:nvPr/>
          </p:nvSpPr>
          <p:spPr>
            <a:xfrm rot="-4266073">
              <a:off x="2464147" y="878864"/>
              <a:ext cx="25" cy="100"/>
            </a:xfrm>
            <a:custGeom>
              <a:avLst/>
              <a:gdLst/>
              <a:ahLst/>
              <a:cxnLst/>
              <a:rect l="l" t="t" r="r" b="b"/>
              <a:pathLst>
                <a:path w="1" h="4" extrusionOk="0">
                  <a:moveTo>
                    <a:pt x="0" y="4"/>
                  </a:moveTo>
                  <a:lnTo>
                    <a:pt x="0" y="2"/>
                  </a:lnTo>
                  <a:cubicBezTo>
                    <a:pt x="0" y="1"/>
                    <a:pt x="0" y="1"/>
                    <a:pt x="0" y="1"/>
                  </a:cubicBezTo>
                  <a:cubicBezTo>
                    <a:pt x="0" y="2"/>
                    <a:pt x="0" y="3"/>
                    <a:pt x="0" y="4"/>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46"/>
            <p:cNvSpPr/>
            <p:nvPr/>
          </p:nvSpPr>
          <p:spPr>
            <a:xfrm rot="-4266073">
              <a:off x="2157372" y="888350"/>
              <a:ext cx="600" cy="350"/>
            </a:xfrm>
            <a:custGeom>
              <a:avLst/>
              <a:gdLst/>
              <a:ahLst/>
              <a:cxnLst/>
              <a:rect l="l" t="t" r="r" b="b"/>
              <a:pathLst>
                <a:path w="24" h="14" extrusionOk="0">
                  <a:moveTo>
                    <a:pt x="0" y="1"/>
                  </a:moveTo>
                  <a:cubicBezTo>
                    <a:pt x="1" y="1"/>
                    <a:pt x="2" y="2"/>
                    <a:pt x="3" y="2"/>
                  </a:cubicBezTo>
                  <a:lnTo>
                    <a:pt x="3" y="2"/>
                  </a:lnTo>
                  <a:cubicBezTo>
                    <a:pt x="2" y="1"/>
                    <a:pt x="1" y="1"/>
                    <a:pt x="0" y="1"/>
                  </a:cubicBezTo>
                  <a:close/>
                  <a:moveTo>
                    <a:pt x="3" y="2"/>
                  </a:moveTo>
                  <a:lnTo>
                    <a:pt x="3" y="2"/>
                  </a:lnTo>
                  <a:cubicBezTo>
                    <a:pt x="8" y="5"/>
                    <a:pt x="14" y="8"/>
                    <a:pt x="19" y="11"/>
                  </a:cubicBezTo>
                  <a:lnTo>
                    <a:pt x="19" y="11"/>
                  </a:lnTo>
                  <a:cubicBezTo>
                    <a:pt x="16" y="9"/>
                    <a:pt x="13" y="6"/>
                    <a:pt x="10" y="5"/>
                  </a:cubicBezTo>
                  <a:cubicBezTo>
                    <a:pt x="7" y="3"/>
                    <a:pt x="5" y="3"/>
                    <a:pt x="3" y="2"/>
                  </a:cubicBezTo>
                  <a:close/>
                  <a:moveTo>
                    <a:pt x="19" y="11"/>
                  </a:moveTo>
                  <a:lnTo>
                    <a:pt x="19" y="11"/>
                  </a:lnTo>
                  <a:cubicBezTo>
                    <a:pt x="20" y="12"/>
                    <a:pt x="22" y="13"/>
                    <a:pt x="24" y="13"/>
                  </a:cubicBezTo>
                  <a:cubicBezTo>
                    <a:pt x="22" y="12"/>
                    <a:pt x="21" y="12"/>
                    <a:pt x="19" y="1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46"/>
            <p:cNvSpPr/>
            <p:nvPr/>
          </p:nvSpPr>
          <p:spPr>
            <a:xfrm rot="-4266073">
              <a:off x="2249785" y="733913"/>
              <a:ext cx="650" cy="300"/>
            </a:xfrm>
            <a:custGeom>
              <a:avLst/>
              <a:gdLst/>
              <a:ahLst/>
              <a:cxnLst/>
              <a:rect l="l" t="t" r="r" b="b"/>
              <a:pathLst>
                <a:path w="26" h="12" extrusionOk="0">
                  <a:moveTo>
                    <a:pt x="1" y="1"/>
                  </a:moveTo>
                  <a:lnTo>
                    <a:pt x="1" y="1"/>
                  </a:lnTo>
                  <a:cubicBezTo>
                    <a:pt x="10" y="4"/>
                    <a:pt x="16" y="7"/>
                    <a:pt x="25" y="11"/>
                  </a:cubicBezTo>
                  <a:cubicBezTo>
                    <a:pt x="23" y="10"/>
                    <a:pt x="21" y="8"/>
                    <a:pt x="19" y="7"/>
                  </a:cubicBezTo>
                  <a:cubicBezTo>
                    <a:pt x="13" y="5"/>
                    <a:pt x="7" y="3"/>
                    <a:pt x="1"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46"/>
            <p:cNvSpPr/>
            <p:nvPr/>
          </p:nvSpPr>
          <p:spPr>
            <a:xfrm rot="-4266073">
              <a:off x="1965518" y="939050"/>
              <a:ext cx="391453" cy="534004"/>
            </a:xfrm>
            <a:custGeom>
              <a:avLst/>
              <a:gdLst/>
              <a:ahLst/>
              <a:cxnLst/>
              <a:rect l="l" t="t" r="r" b="b"/>
              <a:pathLst>
                <a:path w="15658" h="21360" extrusionOk="0">
                  <a:moveTo>
                    <a:pt x="7769" y="7829"/>
                  </a:moveTo>
                  <a:lnTo>
                    <a:pt x="7769" y="7829"/>
                  </a:lnTo>
                  <a:cubicBezTo>
                    <a:pt x="7769" y="7830"/>
                    <a:pt x="7769" y="7830"/>
                    <a:pt x="7769" y="7831"/>
                  </a:cubicBezTo>
                  <a:cubicBezTo>
                    <a:pt x="7769" y="7830"/>
                    <a:pt x="7769" y="7830"/>
                    <a:pt x="7769" y="7829"/>
                  </a:cubicBezTo>
                  <a:close/>
                  <a:moveTo>
                    <a:pt x="12540" y="0"/>
                  </a:moveTo>
                  <a:cubicBezTo>
                    <a:pt x="12521" y="0"/>
                    <a:pt x="12503" y="3"/>
                    <a:pt x="12483" y="7"/>
                  </a:cubicBezTo>
                  <a:cubicBezTo>
                    <a:pt x="12365" y="36"/>
                    <a:pt x="12305" y="167"/>
                    <a:pt x="12346" y="278"/>
                  </a:cubicBezTo>
                  <a:cubicBezTo>
                    <a:pt x="12354" y="300"/>
                    <a:pt x="12364" y="322"/>
                    <a:pt x="12377" y="342"/>
                  </a:cubicBezTo>
                  <a:cubicBezTo>
                    <a:pt x="12370" y="354"/>
                    <a:pt x="12365" y="366"/>
                    <a:pt x="12361" y="379"/>
                  </a:cubicBezTo>
                  <a:cubicBezTo>
                    <a:pt x="12347" y="376"/>
                    <a:pt x="12334" y="375"/>
                    <a:pt x="12321" y="375"/>
                  </a:cubicBezTo>
                  <a:cubicBezTo>
                    <a:pt x="12178" y="375"/>
                    <a:pt x="12075" y="526"/>
                    <a:pt x="12139" y="662"/>
                  </a:cubicBezTo>
                  <a:cubicBezTo>
                    <a:pt x="12122" y="674"/>
                    <a:pt x="12107" y="687"/>
                    <a:pt x="12094" y="702"/>
                  </a:cubicBezTo>
                  <a:cubicBezTo>
                    <a:pt x="12090" y="707"/>
                    <a:pt x="12087" y="712"/>
                    <a:pt x="12084" y="717"/>
                  </a:cubicBezTo>
                  <a:cubicBezTo>
                    <a:pt x="12081" y="718"/>
                    <a:pt x="12080" y="722"/>
                    <a:pt x="12077" y="724"/>
                  </a:cubicBezTo>
                  <a:cubicBezTo>
                    <a:pt x="12048" y="711"/>
                    <a:pt x="12017" y="704"/>
                    <a:pt x="11987" y="704"/>
                  </a:cubicBezTo>
                  <a:cubicBezTo>
                    <a:pt x="11938" y="704"/>
                    <a:pt x="11890" y="721"/>
                    <a:pt x="11852" y="754"/>
                  </a:cubicBezTo>
                  <a:cubicBezTo>
                    <a:pt x="11774" y="826"/>
                    <a:pt x="11762" y="946"/>
                    <a:pt x="11828" y="1030"/>
                  </a:cubicBezTo>
                  <a:cubicBezTo>
                    <a:pt x="11830" y="1034"/>
                    <a:pt x="11832" y="1037"/>
                    <a:pt x="11835" y="1040"/>
                  </a:cubicBezTo>
                  <a:cubicBezTo>
                    <a:pt x="11874" y="1084"/>
                    <a:pt x="11915" y="1126"/>
                    <a:pt x="11958" y="1166"/>
                  </a:cubicBezTo>
                  <a:cubicBezTo>
                    <a:pt x="12022" y="1227"/>
                    <a:pt x="12087" y="1287"/>
                    <a:pt x="12153" y="1346"/>
                  </a:cubicBezTo>
                  <a:cubicBezTo>
                    <a:pt x="12296" y="1471"/>
                    <a:pt x="12440" y="1605"/>
                    <a:pt x="12606" y="1700"/>
                  </a:cubicBezTo>
                  <a:cubicBezTo>
                    <a:pt x="12780" y="1799"/>
                    <a:pt x="12958" y="1889"/>
                    <a:pt x="13139" y="1976"/>
                  </a:cubicBezTo>
                  <a:cubicBezTo>
                    <a:pt x="13152" y="1983"/>
                    <a:pt x="13165" y="1989"/>
                    <a:pt x="13178" y="1994"/>
                  </a:cubicBezTo>
                  <a:cubicBezTo>
                    <a:pt x="13125" y="2113"/>
                    <a:pt x="13072" y="2230"/>
                    <a:pt x="13016" y="2346"/>
                  </a:cubicBezTo>
                  <a:cubicBezTo>
                    <a:pt x="12973" y="2431"/>
                    <a:pt x="12927" y="2517"/>
                    <a:pt x="12876" y="2601"/>
                  </a:cubicBezTo>
                  <a:cubicBezTo>
                    <a:pt x="12821" y="2692"/>
                    <a:pt x="12762" y="2779"/>
                    <a:pt x="12704" y="2867"/>
                  </a:cubicBezTo>
                  <a:lnTo>
                    <a:pt x="12704" y="2867"/>
                  </a:lnTo>
                  <a:cubicBezTo>
                    <a:pt x="12708" y="2861"/>
                    <a:pt x="12713" y="2853"/>
                    <a:pt x="12718" y="2845"/>
                  </a:cubicBezTo>
                  <a:lnTo>
                    <a:pt x="12718" y="2845"/>
                  </a:lnTo>
                  <a:cubicBezTo>
                    <a:pt x="12524" y="3121"/>
                    <a:pt x="12323" y="3390"/>
                    <a:pt x="12101" y="3644"/>
                  </a:cubicBezTo>
                  <a:cubicBezTo>
                    <a:pt x="12104" y="3638"/>
                    <a:pt x="12108" y="3633"/>
                    <a:pt x="12113" y="3628"/>
                  </a:cubicBezTo>
                  <a:lnTo>
                    <a:pt x="12113" y="3628"/>
                  </a:lnTo>
                  <a:cubicBezTo>
                    <a:pt x="11943" y="3818"/>
                    <a:pt x="11772" y="4008"/>
                    <a:pt x="11582" y="4178"/>
                  </a:cubicBezTo>
                  <a:cubicBezTo>
                    <a:pt x="11485" y="4254"/>
                    <a:pt x="11389" y="4326"/>
                    <a:pt x="11290" y="4394"/>
                  </a:cubicBezTo>
                  <a:cubicBezTo>
                    <a:pt x="11219" y="4438"/>
                    <a:pt x="11150" y="4477"/>
                    <a:pt x="11079" y="4514"/>
                  </a:cubicBezTo>
                  <a:cubicBezTo>
                    <a:pt x="10676" y="4685"/>
                    <a:pt x="10260" y="4830"/>
                    <a:pt x="9851" y="4993"/>
                  </a:cubicBezTo>
                  <a:cubicBezTo>
                    <a:pt x="9648" y="5073"/>
                    <a:pt x="9447" y="5161"/>
                    <a:pt x="9257" y="5270"/>
                  </a:cubicBezTo>
                  <a:cubicBezTo>
                    <a:pt x="9074" y="5377"/>
                    <a:pt x="8902" y="5502"/>
                    <a:pt x="8742" y="5642"/>
                  </a:cubicBezTo>
                  <a:cubicBezTo>
                    <a:pt x="8411" y="5926"/>
                    <a:pt x="8122" y="6259"/>
                    <a:pt x="7871" y="6619"/>
                  </a:cubicBezTo>
                  <a:cubicBezTo>
                    <a:pt x="7743" y="6798"/>
                    <a:pt x="7634" y="6991"/>
                    <a:pt x="7545" y="7193"/>
                  </a:cubicBezTo>
                  <a:cubicBezTo>
                    <a:pt x="7461" y="7392"/>
                    <a:pt x="7399" y="7601"/>
                    <a:pt x="7364" y="7814"/>
                  </a:cubicBezTo>
                  <a:cubicBezTo>
                    <a:pt x="7347" y="7912"/>
                    <a:pt x="7335" y="8012"/>
                    <a:pt x="7329" y="8111"/>
                  </a:cubicBezTo>
                  <a:cubicBezTo>
                    <a:pt x="7322" y="8222"/>
                    <a:pt x="7317" y="8330"/>
                    <a:pt x="7320" y="8440"/>
                  </a:cubicBezTo>
                  <a:cubicBezTo>
                    <a:pt x="7323" y="8539"/>
                    <a:pt x="7329" y="8635"/>
                    <a:pt x="7333" y="8734"/>
                  </a:cubicBezTo>
                  <a:cubicBezTo>
                    <a:pt x="7343" y="8953"/>
                    <a:pt x="7351" y="9172"/>
                    <a:pt x="7354" y="9391"/>
                  </a:cubicBezTo>
                  <a:cubicBezTo>
                    <a:pt x="7358" y="9594"/>
                    <a:pt x="7343" y="9797"/>
                    <a:pt x="7335" y="10000"/>
                  </a:cubicBezTo>
                  <a:cubicBezTo>
                    <a:pt x="7326" y="10209"/>
                    <a:pt x="7320" y="10420"/>
                    <a:pt x="7312" y="10631"/>
                  </a:cubicBezTo>
                  <a:cubicBezTo>
                    <a:pt x="7304" y="10709"/>
                    <a:pt x="7302" y="10790"/>
                    <a:pt x="7293" y="10869"/>
                  </a:cubicBezTo>
                  <a:cubicBezTo>
                    <a:pt x="7283" y="10938"/>
                    <a:pt x="7274" y="11009"/>
                    <a:pt x="7264" y="11080"/>
                  </a:cubicBezTo>
                  <a:cubicBezTo>
                    <a:pt x="7245" y="11164"/>
                    <a:pt x="7226" y="11249"/>
                    <a:pt x="7203" y="11334"/>
                  </a:cubicBezTo>
                  <a:cubicBezTo>
                    <a:pt x="7183" y="11406"/>
                    <a:pt x="7159" y="11477"/>
                    <a:pt x="7134" y="11547"/>
                  </a:cubicBezTo>
                  <a:lnTo>
                    <a:pt x="7133" y="11551"/>
                  </a:lnTo>
                  <a:cubicBezTo>
                    <a:pt x="7132" y="11553"/>
                    <a:pt x="7131" y="11556"/>
                    <a:pt x="7130" y="11558"/>
                  </a:cubicBezTo>
                  <a:cubicBezTo>
                    <a:pt x="7130" y="11557"/>
                    <a:pt x="7130" y="11557"/>
                    <a:pt x="7130" y="11556"/>
                  </a:cubicBezTo>
                  <a:cubicBezTo>
                    <a:pt x="7097" y="11645"/>
                    <a:pt x="7065" y="11731"/>
                    <a:pt x="7027" y="11818"/>
                  </a:cubicBezTo>
                  <a:cubicBezTo>
                    <a:pt x="6988" y="11904"/>
                    <a:pt x="6946" y="11991"/>
                    <a:pt x="6903" y="12076"/>
                  </a:cubicBezTo>
                  <a:cubicBezTo>
                    <a:pt x="6872" y="12131"/>
                    <a:pt x="6843" y="12188"/>
                    <a:pt x="6808" y="12242"/>
                  </a:cubicBezTo>
                  <a:cubicBezTo>
                    <a:pt x="6777" y="12290"/>
                    <a:pt x="6745" y="12335"/>
                    <a:pt x="6713" y="12382"/>
                  </a:cubicBezTo>
                  <a:lnTo>
                    <a:pt x="6713" y="12382"/>
                  </a:lnTo>
                  <a:cubicBezTo>
                    <a:pt x="6714" y="12381"/>
                    <a:pt x="6715" y="12380"/>
                    <a:pt x="6715" y="12378"/>
                  </a:cubicBezTo>
                  <a:lnTo>
                    <a:pt x="6715" y="12378"/>
                  </a:lnTo>
                  <a:cubicBezTo>
                    <a:pt x="6683" y="12421"/>
                    <a:pt x="6650" y="12464"/>
                    <a:pt x="6614" y="12507"/>
                  </a:cubicBezTo>
                  <a:cubicBezTo>
                    <a:pt x="6523" y="12611"/>
                    <a:pt x="6425" y="12709"/>
                    <a:pt x="6322" y="12802"/>
                  </a:cubicBezTo>
                  <a:cubicBezTo>
                    <a:pt x="6263" y="12851"/>
                    <a:pt x="6200" y="12898"/>
                    <a:pt x="6138" y="12942"/>
                  </a:cubicBezTo>
                  <a:cubicBezTo>
                    <a:pt x="6080" y="12978"/>
                    <a:pt x="6022" y="13009"/>
                    <a:pt x="5962" y="13039"/>
                  </a:cubicBezTo>
                  <a:cubicBezTo>
                    <a:pt x="5878" y="13079"/>
                    <a:pt x="5790" y="13113"/>
                    <a:pt x="5703" y="13147"/>
                  </a:cubicBezTo>
                  <a:cubicBezTo>
                    <a:pt x="5606" y="13179"/>
                    <a:pt x="5508" y="13210"/>
                    <a:pt x="5408" y="13236"/>
                  </a:cubicBezTo>
                  <a:cubicBezTo>
                    <a:pt x="5312" y="13262"/>
                    <a:pt x="5214" y="13284"/>
                    <a:pt x="5116" y="13310"/>
                  </a:cubicBezTo>
                  <a:cubicBezTo>
                    <a:pt x="4934" y="13357"/>
                    <a:pt x="4755" y="13421"/>
                    <a:pt x="4573" y="13473"/>
                  </a:cubicBezTo>
                  <a:cubicBezTo>
                    <a:pt x="4368" y="13532"/>
                    <a:pt x="4161" y="13589"/>
                    <a:pt x="3961" y="13659"/>
                  </a:cubicBezTo>
                  <a:cubicBezTo>
                    <a:pt x="3761" y="13730"/>
                    <a:pt x="3569" y="13816"/>
                    <a:pt x="3378" y="13904"/>
                  </a:cubicBezTo>
                  <a:cubicBezTo>
                    <a:pt x="3004" y="14077"/>
                    <a:pt x="2663" y="14312"/>
                    <a:pt x="2385" y="14617"/>
                  </a:cubicBezTo>
                  <a:cubicBezTo>
                    <a:pt x="2184" y="14840"/>
                    <a:pt x="2004" y="15082"/>
                    <a:pt x="1885" y="15360"/>
                  </a:cubicBezTo>
                  <a:cubicBezTo>
                    <a:pt x="1788" y="15593"/>
                    <a:pt x="1711" y="15843"/>
                    <a:pt x="1706" y="16098"/>
                  </a:cubicBezTo>
                  <a:cubicBezTo>
                    <a:pt x="1705" y="16192"/>
                    <a:pt x="1704" y="16283"/>
                    <a:pt x="1706" y="16378"/>
                  </a:cubicBezTo>
                  <a:cubicBezTo>
                    <a:pt x="1707" y="16587"/>
                    <a:pt x="1720" y="16796"/>
                    <a:pt x="1744" y="17004"/>
                  </a:cubicBezTo>
                  <a:cubicBezTo>
                    <a:pt x="1757" y="17114"/>
                    <a:pt x="1781" y="17223"/>
                    <a:pt x="1797" y="17331"/>
                  </a:cubicBezTo>
                  <a:cubicBezTo>
                    <a:pt x="1810" y="17432"/>
                    <a:pt x="1824" y="17531"/>
                    <a:pt x="1835" y="17632"/>
                  </a:cubicBezTo>
                  <a:cubicBezTo>
                    <a:pt x="1843" y="17741"/>
                    <a:pt x="1844" y="17849"/>
                    <a:pt x="1838" y="17956"/>
                  </a:cubicBezTo>
                  <a:cubicBezTo>
                    <a:pt x="1815" y="18182"/>
                    <a:pt x="1781" y="18403"/>
                    <a:pt x="1742" y="18626"/>
                  </a:cubicBezTo>
                  <a:cubicBezTo>
                    <a:pt x="1742" y="18626"/>
                    <a:pt x="1741" y="18627"/>
                    <a:pt x="1741" y="18627"/>
                  </a:cubicBezTo>
                  <a:lnTo>
                    <a:pt x="1741" y="18632"/>
                  </a:lnTo>
                  <a:cubicBezTo>
                    <a:pt x="1676" y="18920"/>
                    <a:pt x="1592" y="19202"/>
                    <a:pt x="1499" y="19482"/>
                  </a:cubicBezTo>
                  <a:cubicBezTo>
                    <a:pt x="1498" y="19484"/>
                    <a:pt x="1497" y="19486"/>
                    <a:pt x="1496" y="19488"/>
                  </a:cubicBezTo>
                  <a:cubicBezTo>
                    <a:pt x="1495" y="19489"/>
                    <a:pt x="1495" y="19493"/>
                    <a:pt x="1494" y="19495"/>
                  </a:cubicBezTo>
                  <a:lnTo>
                    <a:pt x="1495" y="19493"/>
                  </a:lnTo>
                  <a:lnTo>
                    <a:pt x="1495" y="19493"/>
                  </a:lnTo>
                  <a:cubicBezTo>
                    <a:pt x="1495" y="19494"/>
                    <a:pt x="1494" y="19496"/>
                    <a:pt x="1494" y="19497"/>
                  </a:cubicBezTo>
                  <a:cubicBezTo>
                    <a:pt x="1493" y="19500"/>
                    <a:pt x="1492" y="19502"/>
                    <a:pt x="1491" y="19505"/>
                  </a:cubicBezTo>
                  <a:lnTo>
                    <a:pt x="1492" y="19501"/>
                  </a:lnTo>
                  <a:lnTo>
                    <a:pt x="1492" y="19501"/>
                  </a:lnTo>
                  <a:cubicBezTo>
                    <a:pt x="1449" y="19611"/>
                    <a:pt x="1402" y="19719"/>
                    <a:pt x="1351" y="19827"/>
                  </a:cubicBezTo>
                  <a:lnTo>
                    <a:pt x="1350" y="19836"/>
                  </a:lnTo>
                  <a:cubicBezTo>
                    <a:pt x="1331" y="19924"/>
                    <a:pt x="1280" y="20005"/>
                    <a:pt x="1236" y="20083"/>
                  </a:cubicBezTo>
                  <a:cubicBezTo>
                    <a:pt x="1175" y="20187"/>
                    <a:pt x="1116" y="20293"/>
                    <a:pt x="1042" y="20388"/>
                  </a:cubicBezTo>
                  <a:cubicBezTo>
                    <a:pt x="950" y="20506"/>
                    <a:pt x="850" y="20618"/>
                    <a:pt x="742" y="20722"/>
                  </a:cubicBezTo>
                  <a:lnTo>
                    <a:pt x="640" y="20823"/>
                  </a:lnTo>
                  <a:cubicBezTo>
                    <a:pt x="559" y="20902"/>
                    <a:pt x="475" y="20978"/>
                    <a:pt x="386" y="21049"/>
                  </a:cubicBezTo>
                  <a:lnTo>
                    <a:pt x="340" y="21088"/>
                  </a:lnTo>
                  <a:lnTo>
                    <a:pt x="340" y="21088"/>
                  </a:lnTo>
                  <a:lnTo>
                    <a:pt x="345" y="21085"/>
                  </a:lnTo>
                  <a:lnTo>
                    <a:pt x="345" y="21085"/>
                  </a:lnTo>
                  <a:cubicBezTo>
                    <a:pt x="235" y="21182"/>
                    <a:pt x="117" y="21271"/>
                    <a:pt x="0" y="21359"/>
                  </a:cubicBezTo>
                  <a:cubicBezTo>
                    <a:pt x="6" y="21360"/>
                    <a:pt x="12" y="21360"/>
                    <a:pt x="18" y="21360"/>
                  </a:cubicBezTo>
                  <a:cubicBezTo>
                    <a:pt x="71" y="21360"/>
                    <a:pt x="126" y="21344"/>
                    <a:pt x="173" y="21329"/>
                  </a:cubicBezTo>
                  <a:cubicBezTo>
                    <a:pt x="227" y="21312"/>
                    <a:pt x="281" y="21287"/>
                    <a:pt x="334" y="21265"/>
                  </a:cubicBezTo>
                  <a:cubicBezTo>
                    <a:pt x="467" y="21211"/>
                    <a:pt x="594" y="21145"/>
                    <a:pt x="713" y="21067"/>
                  </a:cubicBezTo>
                  <a:cubicBezTo>
                    <a:pt x="824" y="20994"/>
                    <a:pt x="937" y="20917"/>
                    <a:pt x="1036" y="20828"/>
                  </a:cubicBezTo>
                  <a:cubicBezTo>
                    <a:pt x="1117" y="20757"/>
                    <a:pt x="1198" y="20686"/>
                    <a:pt x="1276" y="20610"/>
                  </a:cubicBezTo>
                  <a:cubicBezTo>
                    <a:pt x="1383" y="20508"/>
                    <a:pt x="1479" y="20396"/>
                    <a:pt x="1562" y="20274"/>
                  </a:cubicBezTo>
                  <a:cubicBezTo>
                    <a:pt x="1643" y="20148"/>
                    <a:pt x="1715" y="20016"/>
                    <a:pt x="1775" y="19879"/>
                  </a:cubicBezTo>
                  <a:cubicBezTo>
                    <a:pt x="1855" y="19690"/>
                    <a:pt x="1924" y="19497"/>
                    <a:pt x="1982" y="19299"/>
                  </a:cubicBezTo>
                  <a:cubicBezTo>
                    <a:pt x="2040" y="19098"/>
                    <a:pt x="2101" y="18897"/>
                    <a:pt x="2140" y="18690"/>
                  </a:cubicBezTo>
                  <a:cubicBezTo>
                    <a:pt x="2179" y="18479"/>
                    <a:pt x="2214" y="18266"/>
                    <a:pt x="2236" y="18052"/>
                  </a:cubicBezTo>
                  <a:cubicBezTo>
                    <a:pt x="2257" y="17847"/>
                    <a:pt x="2250" y="17641"/>
                    <a:pt x="2221" y="17437"/>
                  </a:cubicBezTo>
                  <a:cubicBezTo>
                    <a:pt x="2190" y="17227"/>
                    <a:pt x="2154" y="17019"/>
                    <a:pt x="2128" y="16809"/>
                  </a:cubicBezTo>
                  <a:cubicBezTo>
                    <a:pt x="2112" y="16572"/>
                    <a:pt x="2108" y="16338"/>
                    <a:pt x="2112" y="16102"/>
                  </a:cubicBezTo>
                  <a:cubicBezTo>
                    <a:pt x="2117" y="16028"/>
                    <a:pt x="2126" y="15956"/>
                    <a:pt x="2138" y="15883"/>
                  </a:cubicBezTo>
                  <a:lnTo>
                    <a:pt x="2139" y="15884"/>
                  </a:lnTo>
                  <a:cubicBezTo>
                    <a:pt x="2153" y="15825"/>
                    <a:pt x="2168" y="15765"/>
                    <a:pt x="2186" y="15708"/>
                  </a:cubicBezTo>
                  <a:cubicBezTo>
                    <a:pt x="2187" y="15703"/>
                    <a:pt x="2189" y="15699"/>
                    <a:pt x="2190" y="15694"/>
                  </a:cubicBezTo>
                  <a:lnTo>
                    <a:pt x="2190" y="15694"/>
                  </a:lnTo>
                  <a:cubicBezTo>
                    <a:pt x="2189" y="15697"/>
                    <a:pt x="2189" y="15701"/>
                    <a:pt x="2188" y="15705"/>
                  </a:cubicBezTo>
                  <a:cubicBezTo>
                    <a:pt x="2223" y="15602"/>
                    <a:pt x="2265" y="15502"/>
                    <a:pt x="2315" y="15404"/>
                  </a:cubicBezTo>
                  <a:cubicBezTo>
                    <a:pt x="2357" y="15326"/>
                    <a:pt x="2403" y="15250"/>
                    <a:pt x="2452" y="15176"/>
                  </a:cubicBezTo>
                  <a:cubicBezTo>
                    <a:pt x="2505" y="15106"/>
                    <a:pt x="2557" y="15037"/>
                    <a:pt x="2615" y="14968"/>
                  </a:cubicBezTo>
                  <a:cubicBezTo>
                    <a:pt x="2690" y="14884"/>
                    <a:pt x="2771" y="14800"/>
                    <a:pt x="2853" y="14721"/>
                  </a:cubicBezTo>
                  <a:lnTo>
                    <a:pt x="2853" y="14721"/>
                  </a:lnTo>
                  <a:lnTo>
                    <a:pt x="2850" y="14723"/>
                  </a:lnTo>
                  <a:cubicBezTo>
                    <a:pt x="2854" y="14720"/>
                    <a:pt x="2857" y="14716"/>
                    <a:pt x="2861" y="14714"/>
                  </a:cubicBezTo>
                  <a:cubicBezTo>
                    <a:pt x="2864" y="14712"/>
                    <a:pt x="2865" y="14711"/>
                    <a:pt x="2867" y="14710"/>
                  </a:cubicBezTo>
                  <a:cubicBezTo>
                    <a:pt x="2961" y="14632"/>
                    <a:pt x="3057" y="14559"/>
                    <a:pt x="3157" y="14490"/>
                  </a:cubicBezTo>
                  <a:cubicBezTo>
                    <a:pt x="3277" y="14415"/>
                    <a:pt x="3399" y="14348"/>
                    <a:pt x="3525" y="14285"/>
                  </a:cubicBezTo>
                  <a:cubicBezTo>
                    <a:pt x="3738" y="14187"/>
                    <a:pt x="3950" y="14095"/>
                    <a:pt x="4172" y="14018"/>
                  </a:cubicBezTo>
                  <a:cubicBezTo>
                    <a:pt x="4373" y="13955"/>
                    <a:pt x="4576" y="13899"/>
                    <a:pt x="4780" y="13838"/>
                  </a:cubicBezTo>
                  <a:cubicBezTo>
                    <a:pt x="4968" y="13779"/>
                    <a:pt x="5155" y="13716"/>
                    <a:pt x="5347" y="13672"/>
                  </a:cubicBezTo>
                  <a:cubicBezTo>
                    <a:pt x="5452" y="13646"/>
                    <a:pt x="5560" y="13623"/>
                    <a:pt x="5662" y="13590"/>
                  </a:cubicBezTo>
                  <a:cubicBezTo>
                    <a:pt x="5773" y="13554"/>
                    <a:pt x="5883" y="13516"/>
                    <a:pt x="5992" y="13473"/>
                  </a:cubicBezTo>
                  <a:cubicBezTo>
                    <a:pt x="6174" y="13403"/>
                    <a:pt x="6344" y="13305"/>
                    <a:pt x="6497" y="13186"/>
                  </a:cubicBezTo>
                  <a:cubicBezTo>
                    <a:pt x="6597" y="13105"/>
                    <a:pt x="6699" y="13018"/>
                    <a:pt x="6788" y="12922"/>
                  </a:cubicBezTo>
                  <a:cubicBezTo>
                    <a:pt x="6929" y="12767"/>
                    <a:pt x="7068" y="12605"/>
                    <a:pt x="7172" y="12424"/>
                  </a:cubicBezTo>
                  <a:cubicBezTo>
                    <a:pt x="7278" y="12242"/>
                    <a:pt x="7376" y="12055"/>
                    <a:pt x="7450" y="11859"/>
                  </a:cubicBezTo>
                  <a:cubicBezTo>
                    <a:pt x="7528" y="11654"/>
                    <a:pt x="7598" y="11447"/>
                    <a:pt x="7643" y="11233"/>
                  </a:cubicBezTo>
                  <a:cubicBezTo>
                    <a:pt x="7685" y="11036"/>
                    <a:pt x="7709" y="10838"/>
                    <a:pt x="7714" y="10637"/>
                  </a:cubicBezTo>
                  <a:cubicBezTo>
                    <a:pt x="7724" y="10423"/>
                    <a:pt x="7728" y="10206"/>
                    <a:pt x="7738" y="9991"/>
                  </a:cubicBezTo>
                  <a:cubicBezTo>
                    <a:pt x="7750" y="9779"/>
                    <a:pt x="7761" y="9569"/>
                    <a:pt x="7757" y="9356"/>
                  </a:cubicBezTo>
                  <a:cubicBezTo>
                    <a:pt x="7754" y="9140"/>
                    <a:pt x="7746" y="8925"/>
                    <a:pt x="7735" y="8710"/>
                  </a:cubicBezTo>
                  <a:cubicBezTo>
                    <a:pt x="7731" y="8609"/>
                    <a:pt x="7723" y="8507"/>
                    <a:pt x="7723" y="8403"/>
                  </a:cubicBezTo>
                  <a:cubicBezTo>
                    <a:pt x="7723" y="8308"/>
                    <a:pt x="7726" y="8215"/>
                    <a:pt x="7731" y="8121"/>
                  </a:cubicBezTo>
                  <a:cubicBezTo>
                    <a:pt x="7743" y="8018"/>
                    <a:pt x="7756" y="7914"/>
                    <a:pt x="7773" y="7813"/>
                  </a:cubicBezTo>
                  <a:lnTo>
                    <a:pt x="7773" y="7813"/>
                  </a:lnTo>
                  <a:cubicBezTo>
                    <a:pt x="7772" y="7815"/>
                    <a:pt x="7772" y="7818"/>
                    <a:pt x="7771" y="7821"/>
                  </a:cubicBezTo>
                  <a:lnTo>
                    <a:pt x="7771" y="7821"/>
                  </a:lnTo>
                  <a:cubicBezTo>
                    <a:pt x="7790" y="7725"/>
                    <a:pt x="7814" y="7631"/>
                    <a:pt x="7844" y="7538"/>
                  </a:cubicBezTo>
                  <a:cubicBezTo>
                    <a:pt x="7876" y="7451"/>
                    <a:pt x="7912" y="7369"/>
                    <a:pt x="7948" y="7286"/>
                  </a:cubicBezTo>
                  <a:lnTo>
                    <a:pt x="7948" y="7286"/>
                  </a:lnTo>
                  <a:cubicBezTo>
                    <a:pt x="7944" y="7294"/>
                    <a:pt x="7940" y="7302"/>
                    <a:pt x="7936" y="7309"/>
                  </a:cubicBezTo>
                  <a:cubicBezTo>
                    <a:pt x="7971" y="7244"/>
                    <a:pt x="7999" y="7174"/>
                    <a:pt x="8037" y="7111"/>
                  </a:cubicBezTo>
                  <a:cubicBezTo>
                    <a:pt x="8075" y="7050"/>
                    <a:pt x="8111" y="6988"/>
                    <a:pt x="8149" y="6926"/>
                  </a:cubicBezTo>
                  <a:cubicBezTo>
                    <a:pt x="8230" y="6812"/>
                    <a:pt x="8311" y="6700"/>
                    <a:pt x="8396" y="6589"/>
                  </a:cubicBezTo>
                  <a:cubicBezTo>
                    <a:pt x="8482" y="6476"/>
                    <a:pt x="8576" y="6372"/>
                    <a:pt x="8670" y="6267"/>
                  </a:cubicBezTo>
                  <a:lnTo>
                    <a:pt x="8670" y="6267"/>
                  </a:lnTo>
                  <a:cubicBezTo>
                    <a:pt x="8666" y="6271"/>
                    <a:pt x="8662" y="6276"/>
                    <a:pt x="8660" y="6281"/>
                  </a:cubicBezTo>
                  <a:cubicBezTo>
                    <a:pt x="8739" y="6197"/>
                    <a:pt x="8821" y="6114"/>
                    <a:pt x="8904" y="6034"/>
                  </a:cubicBezTo>
                  <a:lnTo>
                    <a:pt x="8904" y="6034"/>
                  </a:lnTo>
                  <a:cubicBezTo>
                    <a:pt x="8902" y="6036"/>
                    <a:pt x="8901" y="6037"/>
                    <a:pt x="8899" y="6039"/>
                  </a:cubicBezTo>
                  <a:lnTo>
                    <a:pt x="8908" y="6031"/>
                  </a:lnTo>
                  <a:lnTo>
                    <a:pt x="8910" y="6029"/>
                  </a:lnTo>
                  <a:cubicBezTo>
                    <a:pt x="8983" y="5966"/>
                    <a:pt x="9056" y="5905"/>
                    <a:pt x="9132" y="5846"/>
                  </a:cubicBezTo>
                  <a:cubicBezTo>
                    <a:pt x="9192" y="5800"/>
                    <a:pt x="9255" y="5754"/>
                    <a:pt x="9317" y="5710"/>
                  </a:cubicBezTo>
                  <a:cubicBezTo>
                    <a:pt x="9416" y="5646"/>
                    <a:pt x="9514" y="5589"/>
                    <a:pt x="9616" y="5538"/>
                  </a:cubicBezTo>
                  <a:cubicBezTo>
                    <a:pt x="9906" y="5404"/>
                    <a:pt x="10207" y="5289"/>
                    <a:pt x="10506" y="5176"/>
                  </a:cubicBezTo>
                  <a:cubicBezTo>
                    <a:pt x="10703" y="5100"/>
                    <a:pt x="10904" y="5024"/>
                    <a:pt x="11102" y="4946"/>
                  </a:cubicBezTo>
                  <a:cubicBezTo>
                    <a:pt x="11148" y="4928"/>
                    <a:pt x="11192" y="4906"/>
                    <a:pt x="11238" y="4887"/>
                  </a:cubicBezTo>
                  <a:cubicBezTo>
                    <a:pt x="11287" y="4867"/>
                    <a:pt x="11333" y="4844"/>
                    <a:pt x="11380" y="4818"/>
                  </a:cubicBezTo>
                  <a:cubicBezTo>
                    <a:pt x="11463" y="4766"/>
                    <a:pt x="11545" y="4713"/>
                    <a:pt x="11626" y="4658"/>
                  </a:cubicBezTo>
                  <a:cubicBezTo>
                    <a:pt x="11793" y="4545"/>
                    <a:pt x="11941" y="4407"/>
                    <a:pt x="12079" y="4263"/>
                  </a:cubicBezTo>
                  <a:cubicBezTo>
                    <a:pt x="12218" y="4117"/>
                    <a:pt x="12355" y="3968"/>
                    <a:pt x="12491" y="3815"/>
                  </a:cubicBezTo>
                  <a:cubicBezTo>
                    <a:pt x="12630" y="3656"/>
                    <a:pt x="12754" y="3485"/>
                    <a:pt x="12879" y="3317"/>
                  </a:cubicBezTo>
                  <a:cubicBezTo>
                    <a:pt x="13004" y="3154"/>
                    <a:pt x="13119" y="2985"/>
                    <a:pt x="13225" y="2808"/>
                  </a:cubicBezTo>
                  <a:cubicBezTo>
                    <a:pt x="13350" y="2601"/>
                    <a:pt x="13449" y="2382"/>
                    <a:pt x="13549" y="2162"/>
                  </a:cubicBezTo>
                  <a:cubicBezTo>
                    <a:pt x="13588" y="2178"/>
                    <a:pt x="13626" y="2196"/>
                    <a:pt x="13665" y="2210"/>
                  </a:cubicBezTo>
                  <a:cubicBezTo>
                    <a:pt x="14004" y="2332"/>
                    <a:pt x="14351" y="2431"/>
                    <a:pt x="14710" y="2461"/>
                  </a:cubicBezTo>
                  <a:cubicBezTo>
                    <a:pt x="14753" y="2465"/>
                    <a:pt x="14793" y="2464"/>
                    <a:pt x="14837" y="2466"/>
                  </a:cubicBezTo>
                  <a:cubicBezTo>
                    <a:pt x="14897" y="2467"/>
                    <a:pt x="14959" y="2473"/>
                    <a:pt x="15019" y="2475"/>
                  </a:cubicBezTo>
                  <a:cubicBezTo>
                    <a:pt x="15024" y="2475"/>
                    <a:pt x="15029" y="2475"/>
                    <a:pt x="15034" y="2475"/>
                  </a:cubicBezTo>
                  <a:cubicBezTo>
                    <a:pt x="15102" y="2475"/>
                    <a:pt x="15170" y="2468"/>
                    <a:pt x="15237" y="2465"/>
                  </a:cubicBezTo>
                  <a:lnTo>
                    <a:pt x="15240" y="2465"/>
                  </a:lnTo>
                  <a:cubicBezTo>
                    <a:pt x="15248" y="2465"/>
                    <a:pt x="15258" y="2465"/>
                    <a:pt x="15266" y="2466"/>
                  </a:cubicBezTo>
                  <a:cubicBezTo>
                    <a:pt x="15273" y="2467"/>
                    <a:pt x="15278" y="2468"/>
                    <a:pt x="15284" y="2468"/>
                  </a:cubicBezTo>
                  <a:cubicBezTo>
                    <a:pt x="15294" y="2470"/>
                    <a:pt x="15304" y="2470"/>
                    <a:pt x="15314" y="2470"/>
                  </a:cubicBezTo>
                  <a:cubicBezTo>
                    <a:pt x="15411" y="2470"/>
                    <a:pt x="15501" y="2409"/>
                    <a:pt x="15520" y="2306"/>
                  </a:cubicBezTo>
                  <a:cubicBezTo>
                    <a:pt x="15523" y="2285"/>
                    <a:pt x="15522" y="2263"/>
                    <a:pt x="15518" y="2242"/>
                  </a:cubicBezTo>
                  <a:cubicBezTo>
                    <a:pt x="15522" y="2240"/>
                    <a:pt x="15526" y="2240"/>
                    <a:pt x="15530" y="2238"/>
                  </a:cubicBezTo>
                  <a:cubicBezTo>
                    <a:pt x="15610" y="2185"/>
                    <a:pt x="15657" y="2101"/>
                    <a:pt x="15634" y="2004"/>
                  </a:cubicBezTo>
                  <a:cubicBezTo>
                    <a:pt x="15616" y="1935"/>
                    <a:pt x="15567" y="1889"/>
                    <a:pt x="15506" y="1860"/>
                  </a:cubicBezTo>
                  <a:cubicBezTo>
                    <a:pt x="15502" y="1858"/>
                    <a:pt x="15498" y="1856"/>
                    <a:pt x="15492" y="1854"/>
                  </a:cubicBezTo>
                  <a:cubicBezTo>
                    <a:pt x="15505" y="1838"/>
                    <a:pt x="15516" y="1820"/>
                    <a:pt x="15524" y="1802"/>
                  </a:cubicBezTo>
                  <a:cubicBezTo>
                    <a:pt x="15541" y="1773"/>
                    <a:pt x="15556" y="1742"/>
                    <a:pt x="15567" y="1709"/>
                  </a:cubicBezTo>
                  <a:cubicBezTo>
                    <a:pt x="15580" y="1661"/>
                    <a:pt x="15578" y="1610"/>
                    <a:pt x="15560" y="1564"/>
                  </a:cubicBezTo>
                  <a:cubicBezTo>
                    <a:pt x="15540" y="1508"/>
                    <a:pt x="15493" y="1465"/>
                    <a:pt x="15441" y="1439"/>
                  </a:cubicBezTo>
                  <a:cubicBezTo>
                    <a:pt x="15450" y="1425"/>
                    <a:pt x="15457" y="1412"/>
                    <a:pt x="15465" y="1398"/>
                  </a:cubicBezTo>
                  <a:cubicBezTo>
                    <a:pt x="15498" y="1323"/>
                    <a:pt x="15511" y="1246"/>
                    <a:pt x="15471" y="1171"/>
                  </a:cubicBezTo>
                  <a:cubicBezTo>
                    <a:pt x="15434" y="1106"/>
                    <a:pt x="15366" y="1066"/>
                    <a:pt x="15292" y="1066"/>
                  </a:cubicBezTo>
                  <a:cubicBezTo>
                    <a:pt x="15210" y="1066"/>
                    <a:pt x="15141" y="1116"/>
                    <a:pt x="15101" y="1183"/>
                  </a:cubicBezTo>
                  <a:cubicBezTo>
                    <a:pt x="15094" y="1193"/>
                    <a:pt x="15090" y="1204"/>
                    <a:pt x="15086" y="1214"/>
                  </a:cubicBezTo>
                  <a:lnTo>
                    <a:pt x="15081" y="1215"/>
                  </a:lnTo>
                  <a:lnTo>
                    <a:pt x="15084" y="1214"/>
                  </a:lnTo>
                  <a:lnTo>
                    <a:pt x="15084" y="1214"/>
                  </a:lnTo>
                  <a:cubicBezTo>
                    <a:pt x="15066" y="1218"/>
                    <a:pt x="15047" y="1223"/>
                    <a:pt x="15029" y="1226"/>
                  </a:cubicBezTo>
                  <a:lnTo>
                    <a:pt x="15036" y="1224"/>
                  </a:lnTo>
                  <a:lnTo>
                    <a:pt x="15036" y="1224"/>
                  </a:lnTo>
                  <a:cubicBezTo>
                    <a:pt x="15017" y="1226"/>
                    <a:pt x="14997" y="1228"/>
                    <a:pt x="14978" y="1230"/>
                  </a:cubicBezTo>
                  <a:cubicBezTo>
                    <a:pt x="14963" y="1230"/>
                    <a:pt x="14947" y="1231"/>
                    <a:pt x="14932" y="1231"/>
                  </a:cubicBezTo>
                  <a:cubicBezTo>
                    <a:pt x="14876" y="1231"/>
                    <a:pt x="14821" y="1228"/>
                    <a:pt x="14766" y="1225"/>
                  </a:cubicBezTo>
                  <a:cubicBezTo>
                    <a:pt x="14726" y="1220"/>
                    <a:pt x="14686" y="1216"/>
                    <a:pt x="14646" y="1211"/>
                  </a:cubicBezTo>
                  <a:cubicBezTo>
                    <a:pt x="14590" y="1194"/>
                    <a:pt x="14535" y="1176"/>
                    <a:pt x="14479" y="1158"/>
                  </a:cubicBezTo>
                  <a:lnTo>
                    <a:pt x="14479" y="1158"/>
                  </a:lnTo>
                  <a:cubicBezTo>
                    <a:pt x="14485" y="1160"/>
                    <a:pt x="14490" y="1162"/>
                    <a:pt x="14497" y="1166"/>
                  </a:cubicBezTo>
                  <a:lnTo>
                    <a:pt x="14473" y="1156"/>
                  </a:lnTo>
                  <a:cubicBezTo>
                    <a:pt x="14348" y="1109"/>
                    <a:pt x="14225" y="1058"/>
                    <a:pt x="14102" y="1003"/>
                  </a:cubicBezTo>
                  <a:cubicBezTo>
                    <a:pt x="13984" y="949"/>
                    <a:pt x="13866" y="888"/>
                    <a:pt x="13751" y="830"/>
                  </a:cubicBezTo>
                  <a:cubicBezTo>
                    <a:pt x="13652" y="776"/>
                    <a:pt x="13555" y="721"/>
                    <a:pt x="13458" y="663"/>
                  </a:cubicBezTo>
                  <a:cubicBezTo>
                    <a:pt x="13371" y="611"/>
                    <a:pt x="13288" y="555"/>
                    <a:pt x="13204" y="500"/>
                  </a:cubicBezTo>
                  <a:lnTo>
                    <a:pt x="13109" y="434"/>
                  </a:lnTo>
                  <a:cubicBezTo>
                    <a:pt x="13015" y="346"/>
                    <a:pt x="12921" y="258"/>
                    <a:pt x="12824" y="172"/>
                  </a:cubicBezTo>
                  <a:cubicBezTo>
                    <a:pt x="12779" y="132"/>
                    <a:pt x="12731" y="90"/>
                    <a:pt x="12682" y="53"/>
                  </a:cubicBezTo>
                  <a:cubicBezTo>
                    <a:pt x="12637" y="18"/>
                    <a:pt x="12591" y="0"/>
                    <a:pt x="12540"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46"/>
            <p:cNvSpPr/>
            <p:nvPr/>
          </p:nvSpPr>
          <p:spPr>
            <a:xfrm rot="-4266073">
              <a:off x="2123448" y="800022"/>
              <a:ext cx="351203" cy="448054"/>
            </a:xfrm>
            <a:custGeom>
              <a:avLst/>
              <a:gdLst/>
              <a:ahLst/>
              <a:cxnLst/>
              <a:rect l="l" t="t" r="r" b="b"/>
              <a:pathLst>
                <a:path w="14048" h="17922" extrusionOk="0">
                  <a:moveTo>
                    <a:pt x="13737" y="1"/>
                  </a:moveTo>
                  <a:cubicBezTo>
                    <a:pt x="13695" y="1"/>
                    <a:pt x="13651" y="14"/>
                    <a:pt x="13614" y="42"/>
                  </a:cubicBezTo>
                  <a:cubicBezTo>
                    <a:pt x="13601" y="51"/>
                    <a:pt x="13588" y="61"/>
                    <a:pt x="13576" y="72"/>
                  </a:cubicBezTo>
                  <a:cubicBezTo>
                    <a:pt x="13539" y="99"/>
                    <a:pt x="13500" y="124"/>
                    <a:pt x="13463" y="151"/>
                  </a:cubicBezTo>
                  <a:cubicBezTo>
                    <a:pt x="13418" y="186"/>
                    <a:pt x="13373" y="218"/>
                    <a:pt x="13329" y="253"/>
                  </a:cubicBezTo>
                  <a:cubicBezTo>
                    <a:pt x="13276" y="294"/>
                    <a:pt x="13217" y="333"/>
                    <a:pt x="13177" y="385"/>
                  </a:cubicBezTo>
                  <a:cubicBezTo>
                    <a:pt x="13161" y="405"/>
                    <a:pt x="13149" y="430"/>
                    <a:pt x="13141" y="455"/>
                  </a:cubicBezTo>
                  <a:cubicBezTo>
                    <a:pt x="13122" y="470"/>
                    <a:pt x="13104" y="486"/>
                    <a:pt x="13085" y="500"/>
                  </a:cubicBezTo>
                  <a:cubicBezTo>
                    <a:pt x="13004" y="564"/>
                    <a:pt x="12919" y="622"/>
                    <a:pt x="12834" y="682"/>
                  </a:cubicBezTo>
                  <a:cubicBezTo>
                    <a:pt x="12750" y="736"/>
                    <a:pt x="12665" y="786"/>
                    <a:pt x="12576" y="832"/>
                  </a:cubicBezTo>
                  <a:cubicBezTo>
                    <a:pt x="12506" y="865"/>
                    <a:pt x="12435" y="893"/>
                    <a:pt x="12363" y="919"/>
                  </a:cubicBezTo>
                  <a:cubicBezTo>
                    <a:pt x="12298" y="942"/>
                    <a:pt x="12231" y="960"/>
                    <a:pt x="12164" y="974"/>
                  </a:cubicBezTo>
                  <a:cubicBezTo>
                    <a:pt x="12168" y="974"/>
                    <a:pt x="12170" y="973"/>
                    <a:pt x="12173" y="973"/>
                  </a:cubicBezTo>
                  <a:lnTo>
                    <a:pt x="12163" y="975"/>
                  </a:lnTo>
                  <a:cubicBezTo>
                    <a:pt x="12099" y="985"/>
                    <a:pt x="12037" y="994"/>
                    <a:pt x="11972" y="999"/>
                  </a:cubicBezTo>
                  <a:lnTo>
                    <a:pt x="11974" y="999"/>
                  </a:lnTo>
                  <a:cubicBezTo>
                    <a:pt x="11954" y="999"/>
                    <a:pt x="11933" y="1000"/>
                    <a:pt x="11912" y="1000"/>
                  </a:cubicBezTo>
                  <a:cubicBezTo>
                    <a:pt x="11862" y="1000"/>
                    <a:pt x="11812" y="998"/>
                    <a:pt x="11762" y="997"/>
                  </a:cubicBezTo>
                  <a:cubicBezTo>
                    <a:pt x="11596" y="984"/>
                    <a:pt x="11430" y="969"/>
                    <a:pt x="11267" y="942"/>
                  </a:cubicBezTo>
                  <a:lnTo>
                    <a:pt x="11268" y="942"/>
                  </a:lnTo>
                  <a:cubicBezTo>
                    <a:pt x="11145" y="914"/>
                    <a:pt x="11022" y="878"/>
                    <a:pt x="10902" y="835"/>
                  </a:cubicBezTo>
                  <a:lnTo>
                    <a:pt x="10902" y="835"/>
                  </a:lnTo>
                  <a:lnTo>
                    <a:pt x="10927" y="846"/>
                  </a:lnTo>
                  <a:cubicBezTo>
                    <a:pt x="10911" y="839"/>
                    <a:pt x="10894" y="832"/>
                    <a:pt x="10877" y="827"/>
                  </a:cubicBezTo>
                  <a:cubicBezTo>
                    <a:pt x="10833" y="806"/>
                    <a:pt x="10787" y="790"/>
                    <a:pt x="10741" y="790"/>
                  </a:cubicBezTo>
                  <a:cubicBezTo>
                    <a:pt x="10701" y="790"/>
                    <a:pt x="10661" y="802"/>
                    <a:pt x="10622" y="831"/>
                  </a:cubicBezTo>
                  <a:cubicBezTo>
                    <a:pt x="10567" y="873"/>
                    <a:pt x="10537" y="938"/>
                    <a:pt x="10542" y="1006"/>
                  </a:cubicBezTo>
                  <a:cubicBezTo>
                    <a:pt x="10528" y="1028"/>
                    <a:pt x="10517" y="1051"/>
                    <a:pt x="10510" y="1076"/>
                  </a:cubicBezTo>
                  <a:cubicBezTo>
                    <a:pt x="10499" y="1106"/>
                    <a:pt x="10498" y="1139"/>
                    <a:pt x="10505" y="1171"/>
                  </a:cubicBezTo>
                  <a:cubicBezTo>
                    <a:pt x="10486" y="1191"/>
                    <a:pt x="10477" y="1219"/>
                    <a:pt x="10467" y="1247"/>
                  </a:cubicBezTo>
                  <a:cubicBezTo>
                    <a:pt x="10453" y="1244"/>
                    <a:pt x="10440" y="1243"/>
                    <a:pt x="10426" y="1243"/>
                  </a:cubicBezTo>
                  <a:cubicBezTo>
                    <a:pt x="10391" y="1243"/>
                    <a:pt x="10356" y="1251"/>
                    <a:pt x="10325" y="1268"/>
                  </a:cubicBezTo>
                  <a:cubicBezTo>
                    <a:pt x="10245" y="1315"/>
                    <a:pt x="10208" y="1410"/>
                    <a:pt x="10234" y="1500"/>
                  </a:cubicBezTo>
                  <a:cubicBezTo>
                    <a:pt x="10231" y="1502"/>
                    <a:pt x="10227" y="1505"/>
                    <a:pt x="10224" y="1509"/>
                  </a:cubicBezTo>
                  <a:cubicBezTo>
                    <a:pt x="10153" y="1573"/>
                    <a:pt x="10143" y="1694"/>
                    <a:pt x="10200" y="1770"/>
                  </a:cubicBezTo>
                  <a:cubicBezTo>
                    <a:pt x="10206" y="1779"/>
                    <a:pt x="10213" y="1787"/>
                    <a:pt x="10221" y="1794"/>
                  </a:cubicBezTo>
                  <a:cubicBezTo>
                    <a:pt x="10250" y="1822"/>
                    <a:pt x="10283" y="1836"/>
                    <a:pt x="10319" y="1853"/>
                  </a:cubicBezTo>
                  <a:cubicBezTo>
                    <a:pt x="10449" y="1918"/>
                    <a:pt x="10585" y="1971"/>
                    <a:pt x="10725" y="2010"/>
                  </a:cubicBezTo>
                  <a:cubicBezTo>
                    <a:pt x="10804" y="2032"/>
                    <a:pt x="10882" y="2050"/>
                    <a:pt x="10962" y="2072"/>
                  </a:cubicBezTo>
                  <a:cubicBezTo>
                    <a:pt x="11048" y="2096"/>
                    <a:pt x="11136" y="2123"/>
                    <a:pt x="11227" y="2135"/>
                  </a:cubicBezTo>
                  <a:cubicBezTo>
                    <a:pt x="11357" y="2154"/>
                    <a:pt x="11488" y="2154"/>
                    <a:pt x="11619" y="2156"/>
                  </a:cubicBezTo>
                  <a:cubicBezTo>
                    <a:pt x="11573" y="2262"/>
                    <a:pt x="11531" y="2371"/>
                    <a:pt x="11479" y="2475"/>
                  </a:cubicBezTo>
                  <a:cubicBezTo>
                    <a:pt x="11412" y="2602"/>
                    <a:pt x="11341" y="2725"/>
                    <a:pt x="11264" y="2846"/>
                  </a:cubicBezTo>
                  <a:cubicBezTo>
                    <a:pt x="11175" y="2976"/>
                    <a:pt x="11079" y="3101"/>
                    <a:pt x="10979" y="3223"/>
                  </a:cubicBezTo>
                  <a:cubicBezTo>
                    <a:pt x="10876" y="3334"/>
                    <a:pt x="10768" y="3437"/>
                    <a:pt x="10655" y="3538"/>
                  </a:cubicBezTo>
                  <a:lnTo>
                    <a:pt x="10657" y="3537"/>
                  </a:lnTo>
                  <a:lnTo>
                    <a:pt x="10657" y="3537"/>
                  </a:lnTo>
                  <a:cubicBezTo>
                    <a:pt x="10578" y="3604"/>
                    <a:pt x="10496" y="3669"/>
                    <a:pt x="10410" y="3729"/>
                  </a:cubicBezTo>
                  <a:lnTo>
                    <a:pt x="10408" y="3731"/>
                  </a:lnTo>
                  <a:lnTo>
                    <a:pt x="10404" y="3733"/>
                  </a:lnTo>
                  <a:cubicBezTo>
                    <a:pt x="10402" y="3735"/>
                    <a:pt x="10400" y="3736"/>
                    <a:pt x="10397" y="3737"/>
                  </a:cubicBezTo>
                  <a:cubicBezTo>
                    <a:pt x="10291" y="3801"/>
                    <a:pt x="10185" y="3858"/>
                    <a:pt x="10075" y="3913"/>
                  </a:cubicBezTo>
                  <a:cubicBezTo>
                    <a:pt x="9929" y="3980"/>
                    <a:pt x="9784" y="4043"/>
                    <a:pt x="9633" y="4098"/>
                  </a:cubicBezTo>
                  <a:cubicBezTo>
                    <a:pt x="9477" y="4157"/>
                    <a:pt x="9321" y="4215"/>
                    <a:pt x="9171" y="4290"/>
                  </a:cubicBezTo>
                  <a:cubicBezTo>
                    <a:pt x="9021" y="4365"/>
                    <a:pt x="8875" y="4441"/>
                    <a:pt x="8725" y="4518"/>
                  </a:cubicBezTo>
                  <a:cubicBezTo>
                    <a:pt x="8579" y="4594"/>
                    <a:pt x="8431" y="4667"/>
                    <a:pt x="8293" y="4752"/>
                  </a:cubicBezTo>
                  <a:cubicBezTo>
                    <a:pt x="8114" y="4863"/>
                    <a:pt x="7936" y="4978"/>
                    <a:pt x="7773" y="5108"/>
                  </a:cubicBezTo>
                  <a:cubicBezTo>
                    <a:pt x="7688" y="5174"/>
                    <a:pt x="7603" y="5241"/>
                    <a:pt x="7523" y="5311"/>
                  </a:cubicBezTo>
                  <a:cubicBezTo>
                    <a:pt x="7448" y="5377"/>
                    <a:pt x="7370" y="5442"/>
                    <a:pt x="7299" y="5513"/>
                  </a:cubicBezTo>
                  <a:cubicBezTo>
                    <a:pt x="7185" y="5628"/>
                    <a:pt x="7071" y="5741"/>
                    <a:pt x="6979" y="5876"/>
                  </a:cubicBezTo>
                  <a:cubicBezTo>
                    <a:pt x="6911" y="5975"/>
                    <a:pt x="6849" y="6078"/>
                    <a:pt x="6789" y="6183"/>
                  </a:cubicBezTo>
                  <a:cubicBezTo>
                    <a:pt x="6688" y="6363"/>
                    <a:pt x="6586" y="6550"/>
                    <a:pt x="6507" y="6744"/>
                  </a:cubicBezTo>
                  <a:cubicBezTo>
                    <a:pt x="6438" y="6918"/>
                    <a:pt x="6372" y="7093"/>
                    <a:pt x="6341" y="7279"/>
                  </a:cubicBezTo>
                  <a:cubicBezTo>
                    <a:pt x="6317" y="7408"/>
                    <a:pt x="6303" y="7537"/>
                    <a:pt x="6297" y="7668"/>
                  </a:cubicBezTo>
                  <a:cubicBezTo>
                    <a:pt x="6290" y="7872"/>
                    <a:pt x="6285" y="8077"/>
                    <a:pt x="6288" y="8281"/>
                  </a:cubicBezTo>
                  <a:cubicBezTo>
                    <a:pt x="6288" y="8498"/>
                    <a:pt x="6299" y="8714"/>
                    <a:pt x="6306" y="8931"/>
                  </a:cubicBezTo>
                  <a:cubicBezTo>
                    <a:pt x="6310" y="9121"/>
                    <a:pt x="6306" y="9312"/>
                    <a:pt x="6295" y="9502"/>
                  </a:cubicBezTo>
                  <a:cubicBezTo>
                    <a:pt x="6295" y="9501"/>
                    <a:pt x="6294" y="9500"/>
                    <a:pt x="6294" y="9499"/>
                  </a:cubicBezTo>
                  <a:cubicBezTo>
                    <a:pt x="6294" y="9502"/>
                    <a:pt x="6294" y="9504"/>
                    <a:pt x="6294" y="9508"/>
                  </a:cubicBezTo>
                  <a:cubicBezTo>
                    <a:pt x="6294" y="9509"/>
                    <a:pt x="6294" y="9510"/>
                    <a:pt x="6294" y="9511"/>
                  </a:cubicBezTo>
                  <a:lnTo>
                    <a:pt x="6293" y="9510"/>
                  </a:lnTo>
                  <a:cubicBezTo>
                    <a:pt x="6284" y="9637"/>
                    <a:pt x="6275" y="9768"/>
                    <a:pt x="6256" y="9896"/>
                  </a:cubicBezTo>
                  <a:cubicBezTo>
                    <a:pt x="6237" y="10023"/>
                    <a:pt x="6215" y="10151"/>
                    <a:pt x="6193" y="10279"/>
                  </a:cubicBezTo>
                  <a:lnTo>
                    <a:pt x="6193" y="10279"/>
                  </a:lnTo>
                  <a:cubicBezTo>
                    <a:pt x="6193" y="10276"/>
                    <a:pt x="6193" y="10274"/>
                    <a:pt x="6194" y="10271"/>
                  </a:cubicBezTo>
                  <a:lnTo>
                    <a:pt x="6194" y="10271"/>
                  </a:lnTo>
                  <a:cubicBezTo>
                    <a:pt x="6159" y="10443"/>
                    <a:pt x="6119" y="10614"/>
                    <a:pt x="6071" y="10784"/>
                  </a:cubicBezTo>
                  <a:cubicBezTo>
                    <a:pt x="6021" y="10956"/>
                    <a:pt x="5968" y="11127"/>
                    <a:pt x="5912" y="11297"/>
                  </a:cubicBezTo>
                  <a:cubicBezTo>
                    <a:pt x="5913" y="11296"/>
                    <a:pt x="5914" y="11294"/>
                    <a:pt x="5915" y="11293"/>
                  </a:cubicBezTo>
                  <a:lnTo>
                    <a:pt x="5915" y="11293"/>
                  </a:lnTo>
                  <a:cubicBezTo>
                    <a:pt x="5817" y="11578"/>
                    <a:pt x="5720" y="11868"/>
                    <a:pt x="5585" y="12138"/>
                  </a:cubicBezTo>
                  <a:cubicBezTo>
                    <a:pt x="5546" y="12210"/>
                    <a:pt x="5503" y="12283"/>
                    <a:pt x="5458" y="12353"/>
                  </a:cubicBezTo>
                  <a:cubicBezTo>
                    <a:pt x="5392" y="12451"/>
                    <a:pt x="5322" y="12545"/>
                    <a:pt x="5245" y="12634"/>
                  </a:cubicBezTo>
                  <a:cubicBezTo>
                    <a:pt x="5245" y="12633"/>
                    <a:pt x="5245" y="12633"/>
                    <a:pt x="5245" y="12632"/>
                  </a:cubicBezTo>
                  <a:cubicBezTo>
                    <a:pt x="5162" y="12724"/>
                    <a:pt x="5075" y="12810"/>
                    <a:pt x="4982" y="12890"/>
                  </a:cubicBezTo>
                  <a:lnTo>
                    <a:pt x="4987" y="12887"/>
                  </a:lnTo>
                  <a:lnTo>
                    <a:pt x="4987" y="12887"/>
                  </a:lnTo>
                  <a:cubicBezTo>
                    <a:pt x="4984" y="12891"/>
                    <a:pt x="4980" y="12895"/>
                    <a:pt x="4975" y="12898"/>
                  </a:cubicBezTo>
                  <a:lnTo>
                    <a:pt x="4970" y="12902"/>
                  </a:lnTo>
                  <a:cubicBezTo>
                    <a:pt x="4874" y="12982"/>
                    <a:pt x="4775" y="13056"/>
                    <a:pt x="4670" y="13128"/>
                  </a:cubicBezTo>
                  <a:cubicBezTo>
                    <a:pt x="4495" y="13242"/>
                    <a:pt x="4311" y="13340"/>
                    <a:pt x="4127" y="13437"/>
                  </a:cubicBezTo>
                  <a:cubicBezTo>
                    <a:pt x="3789" y="13596"/>
                    <a:pt x="3443" y="13733"/>
                    <a:pt x="3101" y="13879"/>
                  </a:cubicBezTo>
                  <a:cubicBezTo>
                    <a:pt x="2905" y="13963"/>
                    <a:pt x="2704" y="14041"/>
                    <a:pt x="2510" y="14131"/>
                  </a:cubicBezTo>
                  <a:cubicBezTo>
                    <a:pt x="2407" y="14180"/>
                    <a:pt x="2303" y="14227"/>
                    <a:pt x="2200" y="14277"/>
                  </a:cubicBezTo>
                  <a:cubicBezTo>
                    <a:pt x="2116" y="14318"/>
                    <a:pt x="2030" y="14359"/>
                    <a:pt x="1949" y="14408"/>
                  </a:cubicBezTo>
                  <a:cubicBezTo>
                    <a:pt x="1768" y="14515"/>
                    <a:pt x="1591" y="14631"/>
                    <a:pt x="1432" y="14771"/>
                  </a:cubicBezTo>
                  <a:cubicBezTo>
                    <a:pt x="1344" y="14849"/>
                    <a:pt x="1258" y="14924"/>
                    <a:pt x="1173" y="15004"/>
                  </a:cubicBezTo>
                  <a:cubicBezTo>
                    <a:pt x="1093" y="15082"/>
                    <a:pt x="1017" y="15159"/>
                    <a:pt x="940" y="15240"/>
                  </a:cubicBezTo>
                  <a:cubicBezTo>
                    <a:pt x="681" y="15508"/>
                    <a:pt x="473" y="15822"/>
                    <a:pt x="345" y="16172"/>
                  </a:cubicBezTo>
                  <a:cubicBezTo>
                    <a:pt x="298" y="16298"/>
                    <a:pt x="267" y="16432"/>
                    <a:pt x="238" y="16564"/>
                  </a:cubicBezTo>
                  <a:cubicBezTo>
                    <a:pt x="217" y="16660"/>
                    <a:pt x="197" y="16757"/>
                    <a:pt x="176" y="16855"/>
                  </a:cubicBezTo>
                  <a:cubicBezTo>
                    <a:pt x="171" y="16878"/>
                    <a:pt x="166" y="16902"/>
                    <a:pt x="163" y="16926"/>
                  </a:cubicBezTo>
                  <a:lnTo>
                    <a:pt x="163" y="16921"/>
                  </a:lnTo>
                  <a:lnTo>
                    <a:pt x="161" y="16933"/>
                  </a:lnTo>
                  <a:cubicBezTo>
                    <a:pt x="161" y="16938"/>
                    <a:pt x="160" y="16943"/>
                    <a:pt x="158" y="16948"/>
                  </a:cubicBezTo>
                  <a:cubicBezTo>
                    <a:pt x="158" y="16946"/>
                    <a:pt x="159" y="16943"/>
                    <a:pt x="159" y="16941"/>
                  </a:cubicBezTo>
                  <a:lnTo>
                    <a:pt x="159" y="16941"/>
                  </a:lnTo>
                  <a:cubicBezTo>
                    <a:pt x="112" y="17182"/>
                    <a:pt x="85" y="17426"/>
                    <a:pt x="44" y="17667"/>
                  </a:cubicBezTo>
                  <a:cubicBezTo>
                    <a:pt x="33" y="17735"/>
                    <a:pt x="21" y="17801"/>
                    <a:pt x="10" y="17868"/>
                  </a:cubicBezTo>
                  <a:cubicBezTo>
                    <a:pt x="7" y="17886"/>
                    <a:pt x="2" y="17903"/>
                    <a:pt x="0" y="17921"/>
                  </a:cubicBezTo>
                  <a:cubicBezTo>
                    <a:pt x="30" y="17856"/>
                    <a:pt x="57" y="17789"/>
                    <a:pt x="84" y="17723"/>
                  </a:cubicBezTo>
                  <a:cubicBezTo>
                    <a:pt x="130" y="17609"/>
                    <a:pt x="170" y="17494"/>
                    <a:pt x="209" y="17379"/>
                  </a:cubicBezTo>
                  <a:cubicBezTo>
                    <a:pt x="258" y="17237"/>
                    <a:pt x="318" y="17099"/>
                    <a:pt x="375" y="16961"/>
                  </a:cubicBezTo>
                  <a:cubicBezTo>
                    <a:pt x="484" y="16706"/>
                    <a:pt x="613" y="16460"/>
                    <a:pt x="762" y="16227"/>
                  </a:cubicBezTo>
                  <a:cubicBezTo>
                    <a:pt x="778" y="16185"/>
                    <a:pt x="797" y="16142"/>
                    <a:pt x="818" y="16100"/>
                  </a:cubicBezTo>
                  <a:cubicBezTo>
                    <a:pt x="861" y="16020"/>
                    <a:pt x="905" y="15942"/>
                    <a:pt x="955" y="15866"/>
                  </a:cubicBezTo>
                  <a:cubicBezTo>
                    <a:pt x="1035" y="15752"/>
                    <a:pt x="1126" y="15646"/>
                    <a:pt x="1217" y="15541"/>
                  </a:cubicBezTo>
                  <a:cubicBezTo>
                    <a:pt x="1305" y="15450"/>
                    <a:pt x="1396" y="15357"/>
                    <a:pt x="1488" y="15268"/>
                  </a:cubicBezTo>
                  <a:cubicBezTo>
                    <a:pt x="1569" y="15191"/>
                    <a:pt x="1655" y="15117"/>
                    <a:pt x="1737" y="15043"/>
                  </a:cubicBezTo>
                  <a:lnTo>
                    <a:pt x="1737" y="15043"/>
                  </a:lnTo>
                  <a:cubicBezTo>
                    <a:pt x="1732" y="15050"/>
                    <a:pt x="1725" y="15055"/>
                    <a:pt x="1719" y="15061"/>
                  </a:cubicBezTo>
                  <a:cubicBezTo>
                    <a:pt x="1772" y="15019"/>
                    <a:pt x="1826" y="14971"/>
                    <a:pt x="1882" y="14933"/>
                  </a:cubicBezTo>
                  <a:cubicBezTo>
                    <a:pt x="1927" y="14901"/>
                    <a:pt x="1972" y="14872"/>
                    <a:pt x="2016" y="14843"/>
                  </a:cubicBezTo>
                  <a:cubicBezTo>
                    <a:pt x="2117" y="14782"/>
                    <a:pt x="2218" y="14725"/>
                    <a:pt x="2321" y="14671"/>
                  </a:cubicBezTo>
                  <a:cubicBezTo>
                    <a:pt x="2771" y="14452"/>
                    <a:pt x="3235" y="14263"/>
                    <a:pt x="3695" y="14069"/>
                  </a:cubicBezTo>
                  <a:cubicBezTo>
                    <a:pt x="3920" y="13974"/>
                    <a:pt x="4147" y="13881"/>
                    <a:pt x="4364" y="13769"/>
                  </a:cubicBezTo>
                  <a:cubicBezTo>
                    <a:pt x="4740" y="13577"/>
                    <a:pt x="5101" y="13357"/>
                    <a:pt x="5403" y="13056"/>
                  </a:cubicBezTo>
                  <a:cubicBezTo>
                    <a:pt x="5584" y="12877"/>
                    <a:pt x="5747" y="12676"/>
                    <a:pt x="5874" y="12454"/>
                  </a:cubicBezTo>
                  <a:cubicBezTo>
                    <a:pt x="5972" y="12286"/>
                    <a:pt x="6047" y="12109"/>
                    <a:pt x="6117" y="11929"/>
                  </a:cubicBezTo>
                  <a:cubicBezTo>
                    <a:pt x="6191" y="11735"/>
                    <a:pt x="6260" y="11540"/>
                    <a:pt x="6325" y="11345"/>
                  </a:cubicBezTo>
                  <a:cubicBezTo>
                    <a:pt x="6457" y="10941"/>
                    <a:pt x="6572" y="10533"/>
                    <a:pt x="6634" y="10111"/>
                  </a:cubicBezTo>
                  <a:cubicBezTo>
                    <a:pt x="6695" y="9698"/>
                    <a:pt x="6721" y="9280"/>
                    <a:pt x="6709" y="8861"/>
                  </a:cubicBezTo>
                  <a:cubicBezTo>
                    <a:pt x="6703" y="8648"/>
                    <a:pt x="6693" y="8434"/>
                    <a:pt x="6692" y="8222"/>
                  </a:cubicBezTo>
                  <a:cubicBezTo>
                    <a:pt x="6692" y="8028"/>
                    <a:pt x="6697" y="7835"/>
                    <a:pt x="6705" y="7642"/>
                  </a:cubicBezTo>
                  <a:cubicBezTo>
                    <a:pt x="6713" y="7544"/>
                    <a:pt x="6724" y="7448"/>
                    <a:pt x="6740" y="7349"/>
                  </a:cubicBezTo>
                  <a:cubicBezTo>
                    <a:pt x="6757" y="7264"/>
                    <a:pt x="6781" y="7181"/>
                    <a:pt x="6806" y="7097"/>
                  </a:cubicBezTo>
                  <a:cubicBezTo>
                    <a:pt x="6856" y="6963"/>
                    <a:pt x="6912" y="6831"/>
                    <a:pt x="6974" y="6702"/>
                  </a:cubicBezTo>
                  <a:cubicBezTo>
                    <a:pt x="7070" y="6515"/>
                    <a:pt x="7169" y="6333"/>
                    <a:pt x="7280" y="6154"/>
                  </a:cubicBezTo>
                  <a:cubicBezTo>
                    <a:pt x="7330" y="6085"/>
                    <a:pt x="7381" y="6019"/>
                    <a:pt x="7435" y="5955"/>
                  </a:cubicBezTo>
                  <a:cubicBezTo>
                    <a:pt x="7555" y="5826"/>
                    <a:pt x="7685" y="5709"/>
                    <a:pt x="7817" y="5593"/>
                  </a:cubicBezTo>
                  <a:lnTo>
                    <a:pt x="7817" y="5593"/>
                  </a:lnTo>
                  <a:cubicBezTo>
                    <a:pt x="7811" y="5599"/>
                    <a:pt x="7804" y="5604"/>
                    <a:pt x="7799" y="5611"/>
                  </a:cubicBezTo>
                  <a:cubicBezTo>
                    <a:pt x="7954" y="5481"/>
                    <a:pt x="8115" y="5357"/>
                    <a:pt x="8281" y="5241"/>
                  </a:cubicBezTo>
                  <a:cubicBezTo>
                    <a:pt x="8621" y="5018"/>
                    <a:pt x="8988" y="4834"/>
                    <a:pt x="9353" y="4653"/>
                  </a:cubicBezTo>
                  <a:cubicBezTo>
                    <a:pt x="9502" y="4587"/>
                    <a:pt x="9648" y="4527"/>
                    <a:pt x="9801" y="4468"/>
                  </a:cubicBezTo>
                  <a:cubicBezTo>
                    <a:pt x="9958" y="4412"/>
                    <a:pt x="10111" y="4347"/>
                    <a:pt x="10261" y="4274"/>
                  </a:cubicBezTo>
                  <a:cubicBezTo>
                    <a:pt x="10407" y="4202"/>
                    <a:pt x="10549" y="4122"/>
                    <a:pt x="10684" y="4032"/>
                  </a:cubicBezTo>
                  <a:cubicBezTo>
                    <a:pt x="10823" y="3938"/>
                    <a:pt x="10947" y="3825"/>
                    <a:pt x="11069" y="3712"/>
                  </a:cubicBezTo>
                  <a:cubicBezTo>
                    <a:pt x="11527" y="3286"/>
                    <a:pt x="11844" y="2725"/>
                    <a:pt x="12068" y="2145"/>
                  </a:cubicBezTo>
                  <a:cubicBezTo>
                    <a:pt x="12159" y="2135"/>
                    <a:pt x="12250" y="2120"/>
                    <a:pt x="12340" y="2103"/>
                  </a:cubicBezTo>
                  <a:cubicBezTo>
                    <a:pt x="12532" y="2068"/>
                    <a:pt x="12721" y="2031"/>
                    <a:pt x="12908" y="1975"/>
                  </a:cubicBezTo>
                  <a:cubicBezTo>
                    <a:pt x="12993" y="1950"/>
                    <a:pt x="13077" y="1917"/>
                    <a:pt x="13158" y="1880"/>
                  </a:cubicBezTo>
                  <a:cubicBezTo>
                    <a:pt x="13238" y="1841"/>
                    <a:pt x="13321" y="1806"/>
                    <a:pt x="13396" y="1759"/>
                  </a:cubicBezTo>
                  <a:cubicBezTo>
                    <a:pt x="13482" y="1707"/>
                    <a:pt x="13565" y="1650"/>
                    <a:pt x="13643" y="1588"/>
                  </a:cubicBezTo>
                  <a:cubicBezTo>
                    <a:pt x="13664" y="1570"/>
                    <a:pt x="13684" y="1553"/>
                    <a:pt x="13704" y="1536"/>
                  </a:cubicBezTo>
                  <a:cubicBezTo>
                    <a:pt x="13750" y="1501"/>
                    <a:pt x="13797" y="1466"/>
                    <a:pt x="13842" y="1430"/>
                  </a:cubicBezTo>
                  <a:cubicBezTo>
                    <a:pt x="13892" y="1392"/>
                    <a:pt x="13938" y="1350"/>
                    <a:pt x="13982" y="1304"/>
                  </a:cubicBezTo>
                  <a:cubicBezTo>
                    <a:pt x="14047" y="1228"/>
                    <a:pt x="14034" y="1106"/>
                    <a:pt x="13967" y="1037"/>
                  </a:cubicBezTo>
                  <a:cubicBezTo>
                    <a:pt x="13935" y="1006"/>
                    <a:pt x="13896" y="986"/>
                    <a:pt x="13853" y="980"/>
                  </a:cubicBezTo>
                  <a:cubicBezTo>
                    <a:pt x="13891" y="933"/>
                    <a:pt x="13922" y="884"/>
                    <a:pt x="13947" y="830"/>
                  </a:cubicBezTo>
                  <a:cubicBezTo>
                    <a:pt x="13973" y="771"/>
                    <a:pt x="14007" y="698"/>
                    <a:pt x="14006" y="632"/>
                  </a:cubicBezTo>
                  <a:cubicBezTo>
                    <a:pt x="14006" y="575"/>
                    <a:pt x="13985" y="520"/>
                    <a:pt x="13947" y="478"/>
                  </a:cubicBezTo>
                  <a:cubicBezTo>
                    <a:pt x="13975" y="445"/>
                    <a:pt x="13997" y="405"/>
                    <a:pt x="14010" y="363"/>
                  </a:cubicBezTo>
                  <a:cubicBezTo>
                    <a:pt x="14030" y="305"/>
                    <a:pt x="14024" y="242"/>
                    <a:pt x="13994" y="188"/>
                  </a:cubicBezTo>
                  <a:cubicBezTo>
                    <a:pt x="13974" y="152"/>
                    <a:pt x="13947" y="122"/>
                    <a:pt x="13912" y="100"/>
                  </a:cubicBezTo>
                  <a:cubicBezTo>
                    <a:pt x="13909" y="93"/>
                    <a:pt x="13903" y="86"/>
                    <a:pt x="13899" y="80"/>
                  </a:cubicBezTo>
                  <a:cubicBezTo>
                    <a:pt x="13859" y="28"/>
                    <a:pt x="13799" y="1"/>
                    <a:pt x="13737"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46"/>
            <p:cNvSpPr/>
            <p:nvPr/>
          </p:nvSpPr>
          <p:spPr>
            <a:xfrm rot="-4266073">
              <a:off x="2296981" y="612487"/>
              <a:ext cx="121701" cy="306128"/>
            </a:xfrm>
            <a:custGeom>
              <a:avLst/>
              <a:gdLst/>
              <a:ahLst/>
              <a:cxnLst/>
              <a:rect l="l" t="t" r="r" b="b"/>
              <a:pathLst>
                <a:path w="4868" h="12245" extrusionOk="0">
                  <a:moveTo>
                    <a:pt x="2262" y="0"/>
                  </a:moveTo>
                  <a:cubicBezTo>
                    <a:pt x="2181" y="0"/>
                    <a:pt x="2101" y="54"/>
                    <a:pt x="2072" y="130"/>
                  </a:cubicBezTo>
                  <a:cubicBezTo>
                    <a:pt x="2066" y="146"/>
                    <a:pt x="2060" y="163"/>
                    <a:pt x="2058" y="180"/>
                  </a:cubicBezTo>
                  <a:cubicBezTo>
                    <a:pt x="2109" y="294"/>
                    <a:pt x="2023" y="418"/>
                    <a:pt x="1904" y="418"/>
                  </a:cubicBezTo>
                  <a:cubicBezTo>
                    <a:pt x="1896" y="418"/>
                    <a:pt x="1888" y="418"/>
                    <a:pt x="1880" y="416"/>
                  </a:cubicBezTo>
                  <a:cubicBezTo>
                    <a:pt x="1809" y="450"/>
                    <a:pt x="1764" y="520"/>
                    <a:pt x="1762" y="598"/>
                  </a:cubicBezTo>
                  <a:cubicBezTo>
                    <a:pt x="1735" y="605"/>
                    <a:pt x="1711" y="618"/>
                    <a:pt x="1690" y="635"/>
                  </a:cubicBezTo>
                  <a:cubicBezTo>
                    <a:pt x="1631" y="685"/>
                    <a:pt x="1603" y="763"/>
                    <a:pt x="1619" y="838"/>
                  </a:cubicBezTo>
                  <a:cubicBezTo>
                    <a:pt x="1543" y="869"/>
                    <a:pt x="1485" y="952"/>
                    <a:pt x="1492" y="1034"/>
                  </a:cubicBezTo>
                  <a:cubicBezTo>
                    <a:pt x="1496" y="1080"/>
                    <a:pt x="1512" y="1123"/>
                    <a:pt x="1541" y="1159"/>
                  </a:cubicBezTo>
                  <a:cubicBezTo>
                    <a:pt x="1568" y="1193"/>
                    <a:pt x="1599" y="1224"/>
                    <a:pt x="1633" y="1252"/>
                  </a:cubicBezTo>
                  <a:cubicBezTo>
                    <a:pt x="1693" y="1303"/>
                    <a:pt x="1756" y="1351"/>
                    <a:pt x="1822" y="1396"/>
                  </a:cubicBezTo>
                  <a:cubicBezTo>
                    <a:pt x="1951" y="1490"/>
                    <a:pt x="2089" y="1572"/>
                    <a:pt x="2234" y="1638"/>
                  </a:cubicBezTo>
                  <a:cubicBezTo>
                    <a:pt x="2408" y="1715"/>
                    <a:pt x="2587" y="1780"/>
                    <a:pt x="2770" y="1831"/>
                  </a:cubicBezTo>
                  <a:cubicBezTo>
                    <a:pt x="2743" y="1955"/>
                    <a:pt x="2717" y="2078"/>
                    <a:pt x="2708" y="2205"/>
                  </a:cubicBezTo>
                  <a:cubicBezTo>
                    <a:pt x="2697" y="2363"/>
                    <a:pt x="2698" y="2523"/>
                    <a:pt x="2713" y="2680"/>
                  </a:cubicBezTo>
                  <a:cubicBezTo>
                    <a:pt x="2727" y="2859"/>
                    <a:pt x="2757" y="3036"/>
                    <a:pt x="2783" y="3212"/>
                  </a:cubicBezTo>
                  <a:cubicBezTo>
                    <a:pt x="2812" y="3392"/>
                    <a:pt x="2840" y="3571"/>
                    <a:pt x="2869" y="3750"/>
                  </a:cubicBezTo>
                  <a:cubicBezTo>
                    <a:pt x="2890" y="3890"/>
                    <a:pt x="2905" y="4033"/>
                    <a:pt x="2912" y="4174"/>
                  </a:cubicBezTo>
                  <a:cubicBezTo>
                    <a:pt x="2910" y="4381"/>
                    <a:pt x="2899" y="4588"/>
                    <a:pt x="2876" y="4794"/>
                  </a:cubicBezTo>
                  <a:cubicBezTo>
                    <a:pt x="2861" y="4890"/>
                    <a:pt x="2842" y="4984"/>
                    <a:pt x="2823" y="5079"/>
                  </a:cubicBezTo>
                  <a:cubicBezTo>
                    <a:pt x="2793" y="5178"/>
                    <a:pt x="2762" y="5276"/>
                    <a:pt x="2725" y="5374"/>
                  </a:cubicBezTo>
                  <a:cubicBezTo>
                    <a:pt x="2690" y="5454"/>
                    <a:pt x="2656" y="5534"/>
                    <a:pt x="2619" y="5612"/>
                  </a:cubicBezTo>
                  <a:cubicBezTo>
                    <a:pt x="2579" y="5696"/>
                    <a:pt x="2536" y="5776"/>
                    <a:pt x="2491" y="5856"/>
                  </a:cubicBezTo>
                  <a:cubicBezTo>
                    <a:pt x="2405" y="5999"/>
                    <a:pt x="2318" y="6135"/>
                    <a:pt x="2223" y="6271"/>
                  </a:cubicBezTo>
                  <a:cubicBezTo>
                    <a:pt x="2166" y="6344"/>
                    <a:pt x="2109" y="6414"/>
                    <a:pt x="2048" y="6483"/>
                  </a:cubicBezTo>
                  <a:cubicBezTo>
                    <a:pt x="1867" y="6669"/>
                    <a:pt x="1681" y="6852"/>
                    <a:pt x="1489" y="7029"/>
                  </a:cubicBezTo>
                  <a:cubicBezTo>
                    <a:pt x="1391" y="7120"/>
                    <a:pt x="1291" y="7210"/>
                    <a:pt x="1191" y="7300"/>
                  </a:cubicBezTo>
                  <a:cubicBezTo>
                    <a:pt x="1092" y="7390"/>
                    <a:pt x="994" y="7478"/>
                    <a:pt x="904" y="7572"/>
                  </a:cubicBezTo>
                  <a:cubicBezTo>
                    <a:pt x="801" y="7682"/>
                    <a:pt x="696" y="7790"/>
                    <a:pt x="607" y="7912"/>
                  </a:cubicBezTo>
                  <a:cubicBezTo>
                    <a:pt x="529" y="8014"/>
                    <a:pt x="460" y="8123"/>
                    <a:pt x="399" y="8237"/>
                  </a:cubicBezTo>
                  <a:cubicBezTo>
                    <a:pt x="304" y="8423"/>
                    <a:pt x="210" y="8612"/>
                    <a:pt x="145" y="8812"/>
                  </a:cubicBezTo>
                  <a:cubicBezTo>
                    <a:pt x="62" y="9075"/>
                    <a:pt x="1" y="9349"/>
                    <a:pt x="1" y="9625"/>
                  </a:cubicBezTo>
                  <a:cubicBezTo>
                    <a:pt x="3" y="9840"/>
                    <a:pt x="20" y="10053"/>
                    <a:pt x="50" y="10265"/>
                  </a:cubicBezTo>
                  <a:cubicBezTo>
                    <a:pt x="107" y="10678"/>
                    <a:pt x="185" y="11088"/>
                    <a:pt x="285" y="11493"/>
                  </a:cubicBezTo>
                  <a:lnTo>
                    <a:pt x="289" y="11513"/>
                  </a:lnTo>
                  <a:cubicBezTo>
                    <a:pt x="337" y="11637"/>
                    <a:pt x="385" y="11762"/>
                    <a:pt x="433" y="11886"/>
                  </a:cubicBezTo>
                  <a:lnTo>
                    <a:pt x="433" y="11886"/>
                  </a:lnTo>
                  <a:cubicBezTo>
                    <a:pt x="432" y="11883"/>
                    <a:pt x="430" y="11880"/>
                    <a:pt x="428" y="11876"/>
                  </a:cubicBezTo>
                  <a:lnTo>
                    <a:pt x="428" y="11876"/>
                  </a:lnTo>
                  <a:cubicBezTo>
                    <a:pt x="431" y="11885"/>
                    <a:pt x="436" y="11893"/>
                    <a:pt x="439" y="11903"/>
                  </a:cubicBezTo>
                  <a:lnTo>
                    <a:pt x="439" y="11901"/>
                  </a:lnTo>
                  <a:cubicBezTo>
                    <a:pt x="438" y="11898"/>
                    <a:pt x="437" y="11896"/>
                    <a:pt x="436" y="11893"/>
                  </a:cubicBezTo>
                  <a:lnTo>
                    <a:pt x="436" y="11893"/>
                  </a:lnTo>
                  <a:cubicBezTo>
                    <a:pt x="437" y="11895"/>
                    <a:pt x="438" y="11898"/>
                    <a:pt x="439" y="11901"/>
                  </a:cubicBezTo>
                  <a:cubicBezTo>
                    <a:pt x="484" y="12017"/>
                    <a:pt x="528" y="12131"/>
                    <a:pt x="572" y="12245"/>
                  </a:cubicBezTo>
                  <a:cubicBezTo>
                    <a:pt x="561" y="12113"/>
                    <a:pt x="553" y="11981"/>
                    <a:pt x="539" y="11849"/>
                  </a:cubicBezTo>
                  <a:cubicBezTo>
                    <a:pt x="525" y="11701"/>
                    <a:pt x="521" y="11553"/>
                    <a:pt x="509" y="11406"/>
                  </a:cubicBezTo>
                  <a:cubicBezTo>
                    <a:pt x="489" y="11200"/>
                    <a:pt x="462" y="10991"/>
                    <a:pt x="460" y="10782"/>
                  </a:cubicBezTo>
                  <a:cubicBezTo>
                    <a:pt x="458" y="10628"/>
                    <a:pt x="463" y="10474"/>
                    <a:pt x="468" y="10320"/>
                  </a:cubicBezTo>
                  <a:cubicBezTo>
                    <a:pt x="458" y="10246"/>
                    <a:pt x="447" y="10171"/>
                    <a:pt x="439" y="10096"/>
                  </a:cubicBezTo>
                  <a:cubicBezTo>
                    <a:pt x="422" y="9962"/>
                    <a:pt x="413" y="9830"/>
                    <a:pt x="407" y="9698"/>
                  </a:cubicBezTo>
                  <a:cubicBezTo>
                    <a:pt x="407" y="9603"/>
                    <a:pt x="413" y="9509"/>
                    <a:pt x="422" y="9416"/>
                  </a:cubicBezTo>
                  <a:cubicBezTo>
                    <a:pt x="431" y="9344"/>
                    <a:pt x="445" y="9272"/>
                    <a:pt x="459" y="9201"/>
                  </a:cubicBezTo>
                  <a:cubicBezTo>
                    <a:pt x="478" y="9123"/>
                    <a:pt x="499" y="9046"/>
                    <a:pt x="522" y="8971"/>
                  </a:cubicBezTo>
                  <a:cubicBezTo>
                    <a:pt x="545" y="8894"/>
                    <a:pt x="575" y="8819"/>
                    <a:pt x="606" y="8744"/>
                  </a:cubicBezTo>
                  <a:cubicBezTo>
                    <a:pt x="629" y="8687"/>
                    <a:pt x="654" y="8630"/>
                    <a:pt x="682" y="8574"/>
                  </a:cubicBezTo>
                  <a:cubicBezTo>
                    <a:pt x="711" y="8520"/>
                    <a:pt x="739" y="8465"/>
                    <a:pt x="767" y="8411"/>
                  </a:cubicBezTo>
                  <a:cubicBezTo>
                    <a:pt x="823" y="8318"/>
                    <a:pt x="880" y="8226"/>
                    <a:pt x="944" y="8139"/>
                  </a:cubicBezTo>
                  <a:cubicBezTo>
                    <a:pt x="1026" y="8039"/>
                    <a:pt x="1113" y="7945"/>
                    <a:pt x="1201" y="7850"/>
                  </a:cubicBezTo>
                  <a:cubicBezTo>
                    <a:pt x="1251" y="7803"/>
                    <a:pt x="1297" y="7754"/>
                    <a:pt x="1348" y="7709"/>
                  </a:cubicBezTo>
                  <a:cubicBezTo>
                    <a:pt x="1661" y="7422"/>
                    <a:pt x="1976" y="7137"/>
                    <a:pt x="2274" y="6834"/>
                  </a:cubicBezTo>
                  <a:cubicBezTo>
                    <a:pt x="2579" y="6522"/>
                    <a:pt x="2813" y="6146"/>
                    <a:pt x="3001" y="5756"/>
                  </a:cubicBezTo>
                  <a:cubicBezTo>
                    <a:pt x="3088" y="5571"/>
                    <a:pt x="3158" y="5380"/>
                    <a:pt x="3214" y="5185"/>
                  </a:cubicBezTo>
                  <a:cubicBezTo>
                    <a:pt x="3271" y="4986"/>
                    <a:pt x="3290" y="4774"/>
                    <a:pt x="3305" y="4569"/>
                  </a:cubicBezTo>
                  <a:cubicBezTo>
                    <a:pt x="3320" y="4370"/>
                    <a:pt x="3326" y="4167"/>
                    <a:pt x="3306" y="3965"/>
                  </a:cubicBezTo>
                  <a:cubicBezTo>
                    <a:pt x="3285" y="3758"/>
                    <a:pt x="3248" y="3552"/>
                    <a:pt x="3214" y="3345"/>
                  </a:cubicBezTo>
                  <a:lnTo>
                    <a:pt x="3214" y="3351"/>
                  </a:lnTo>
                  <a:cubicBezTo>
                    <a:pt x="3214" y="3345"/>
                    <a:pt x="3212" y="3338"/>
                    <a:pt x="3212" y="3333"/>
                  </a:cubicBezTo>
                  <a:cubicBezTo>
                    <a:pt x="3212" y="3330"/>
                    <a:pt x="3210" y="3327"/>
                    <a:pt x="3210" y="3324"/>
                  </a:cubicBezTo>
                  <a:lnTo>
                    <a:pt x="3210" y="3324"/>
                  </a:lnTo>
                  <a:lnTo>
                    <a:pt x="3211" y="3325"/>
                  </a:lnTo>
                  <a:cubicBezTo>
                    <a:pt x="3168" y="3039"/>
                    <a:pt x="3117" y="2749"/>
                    <a:pt x="3106" y="2458"/>
                  </a:cubicBezTo>
                  <a:cubicBezTo>
                    <a:pt x="3106" y="2367"/>
                    <a:pt x="3110" y="2275"/>
                    <a:pt x="3118" y="2183"/>
                  </a:cubicBezTo>
                  <a:cubicBezTo>
                    <a:pt x="3129" y="2095"/>
                    <a:pt x="3146" y="2012"/>
                    <a:pt x="3165" y="1926"/>
                  </a:cubicBezTo>
                  <a:cubicBezTo>
                    <a:pt x="3294" y="1949"/>
                    <a:pt x="3425" y="1968"/>
                    <a:pt x="3557" y="1983"/>
                  </a:cubicBezTo>
                  <a:cubicBezTo>
                    <a:pt x="3722" y="2002"/>
                    <a:pt x="3888" y="2033"/>
                    <a:pt x="4055" y="2033"/>
                  </a:cubicBezTo>
                  <a:cubicBezTo>
                    <a:pt x="4072" y="2033"/>
                    <a:pt x="4089" y="2033"/>
                    <a:pt x="4106" y="2032"/>
                  </a:cubicBezTo>
                  <a:cubicBezTo>
                    <a:pt x="4125" y="2031"/>
                    <a:pt x="4145" y="2031"/>
                    <a:pt x="4165" y="2031"/>
                  </a:cubicBezTo>
                  <a:cubicBezTo>
                    <a:pt x="4207" y="2031"/>
                    <a:pt x="4250" y="2032"/>
                    <a:pt x="4292" y="2032"/>
                  </a:cubicBezTo>
                  <a:cubicBezTo>
                    <a:pt x="4300" y="2032"/>
                    <a:pt x="4309" y="2032"/>
                    <a:pt x="4317" y="2032"/>
                  </a:cubicBezTo>
                  <a:cubicBezTo>
                    <a:pt x="4428" y="2027"/>
                    <a:pt x="4515" y="1933"/>
                    <a:pt x="4512" y="1822"/>
                  </a:cubicBezTo>
                  <a:cubicBezTo>
                    <a:pt x="4511" y="1811"/>
                    <a:pt x="4510" y="1800"/>
                    <a:pt x="4508" y="1790"/>
                  </a:cubicBezTo>
                  <a:cubicBezTo>
                    <a:pt x="4511" y="1787"/>
                    <a:pt x="4514" y="1785"/>
                    <a:pt x="4517" y="1782"/>
                  </a:cubicBezTo>
                  <a:cubicBezTo>
                    <a:pt x="4600" y="1714"/>
                    <a:pt x="4656" y="1615"/>
                    <a:pt x="4625" y="1505"/>
                  </a:cubicBezTo>
                  <a:cubicBezTo>
                    <a:pt x="4619" y="1484"/>
                    <a:pt x="4609" y="1463"/>
                    <a:pt x="4595" y="1445"/>
                  </a:cubicBezTo>
                  <a:cubicBezTo>
                    <a:pt x="4598" y="1435"/>
                    <a:pt x="4600" y="1425"/>
                    <a:pt x="4601" y="1414"/>
                  </a:cubicBezTo>
                  <a:cubicBezTo>
                    <a:pt x="4601" y="1413"/>
                    <a:pt x="4601" y="1411"/>
                    <a:pt x="4601" y="1410"/>
                  </a:cubicBezTo>
                  <a:cubicBezTo>
                    <a:pt x="4617" y="1377"/>
                    <a:pt x="4629" y="1342"/>
                    <a:pt x="4637" y="1307"/>
                  </a:cubicBezTo>
                  <a:cubicBezTo>
                    <a:pt x="4641" y="1286"/>
                    <a:pt x="4646" y="1267"/>
                    <a:pt x="4651" y="1247"/>
                  </a:cubicBezTo>
                  <a:cubicBezTo>
                    <a:pt x="4702" y="1227"/>
                    <a:pt x="4753" y="1205"/>
                    <a:pt x="4789" y="1164"/>
                  </a:cubicBezTo>
                  <a:cubicBezTo>
                    <a:pt x="4854" y="1092"/>
                    <a:pt x="4868" y="973"/>
                    <a:pt x="4799" y="898"/>
                  </a:cubicBezTo>
                  <a:cubicBezTo>
                    <a:pt x="4794" y="892"/>
                    <a:pt x="4788" y="885"/>
                    <a:pt x="4782" y="879"/>
                  </a:cubicBezTo>
                  <a:cubicBezTo>
                    <a:pt x="4811" y="841"/>
                    <a:pt x="4839" y="803"/>
                    <a:pt x="4849" y="753"/>
                  </a:cubicBezTo>
                  <a:cubicBezTo>
                    <a:pt x="4862" y="701"/>
                    <a:pt x="4853" y="646"/>
                    <a:pt x="4825" y="599"/>
                  </a:cubicBezTo>
                  <a:cubicBezTo>
                    <a:pt x="4797" y="554"/>
                    <a:pt x="4755" y="518"/>
                    <a:pt x="4704" y="500"/>
                  </a:cubicBezTo>
                  <a:cubicBezTo>
                    <a:pt x="4668" y="485"/>
                    <a:pt x="4633" y="479"/>
                    <a:pt x="4598" y="479"/>
                  </a:cubicBezTo>
                  <a:cubicBezTo>
                    <a:pt x="4566" y="479"/>
                    <a:pt x="4535" y="484"/>
                    <a:pt x="4502" y="491"/>
                  </a:cubicBezTo>
                  <a:cubicBezTo>
                    <a:pt x="4493" y="493"/>
                    <a:pt x="4484" y="496"/>
                    <a:pt x="4475" y="498"/>
                  </a:cubicBezTo>
                  <a:lnTo>
                    <a:pt x="4475" y="498"/>
                  </a:lnTo>
                  <a:cubicBezTo>
                    <a:pt x="4478" y="497"/>
                    <a:pt x="4481" y="496"/>
                    <a:pt x="4484" y="495"/>
                  </a:cubicBezTo>
                  <a:lnTo>
                    <a:pt x="4481" y="495"/>
                  </a:lnTo>
                  <a:lnTo>
                    <a:pt x="4478" y="496"/>
                  </a:lnTo>
                  <a:lnTo>
                    <a:pt x="4478" y="496"/>
                  </a:lnTo>
                  <a:cubicBezTo>
                    <a:pt x="4398" y="514"/>
                    <a:pt x="4316" y="527"/>
                    <a:pt x="4234" y="540"/>
                  </a:cubicBezTo>
                  <a:cubicBezTo>
                    <a:pt x="4169" y="544"/>
                    <a:pt x="4103" y="550"/>
                    <a:pt x="4037" y="552"/>
                  </a:cubicBezTo>
                  <a:cubicBezTo>
                    <a:pt x="4040" y="552"/>
                    <a:pt x="4044" y="552"/>
                    <a:pt x="4048" y="552"/>
                  </a:cubicBezTo>
                  <a:lnTo>
                    <a:pt x="4048" y="552"/>
                  </a:lnTo>
                  <a:lnTo>
                    <a:pt x="4035" y="552"/>
                  </a:lnTo>
                  <a:lnTo>
                    <a:pt x="4034" y="552"/>
                  </a:lnTo>
                  <a:cubicBezTo>
                    <a:pt x="3942" y="547"/>
                    <a:pt x="3851" y="540"/>
                    <a:pt x="3759" y="531"/>
                  </a:cubicBezTo>
                  <a:lnTo>
                    <a:pt x="3759" y="531"/>
                  </a:lnTo>
                  <a:lnTo>
                    <a:pt x="3766" y="532"/>
                  </a:lnTo>
                  <a:lnTo>
                    <a:pt x="3766" y="532"/>
                  </a:lnTo>
                  <a:lnTo>
                    <a:pt x="3702" y="522"/>
                  </a:lnTo>
                  <a:cubicBezTo>
                    <a:pt x="3673" y="510"/>
                    <a:pt x="3643" y="500"/>
                    <a:pt x="3615" y="490"/>
                  </a:cubicBezTo>
                  <a:cubicBezTo>
                    <a:pt x="3581" y="478"/>
                    <a:pt x="3546" y="465"/>
                    <a:pt x="3511" y="452"/>
                  </a:cubicBezTo>
                  <a:cubicBezTo>
                    <a:pt x="3362" y="399"/>
                    <a:pt x="3210" y="347"/>
                    <a:pt x="3060" y="294"/>
                  </a:cubicBezTo>
                  <a:cubicBezTo>
                    <a:pt x="2834" y="216"/>
                    <a:pt x="2606" y="135"/>
                    <a:pt x="2387" y="39"/>
                  </a:cubicBezTo>
                  <a:cubicBezTo>
                    <a:pt x="2370" y="30"/>
                    <a:pt x="2352" y="23"/>
                    <a:pt x="2334" y="15"/>
                  </a:cubicBezTo>
                  <a:cubicBezTo>
                    <a:pt x="2311" y="5"/>
                    <a:pt x="2286" y="0"/>
                    <a:pt x="2262"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46"/>
            <p:cNvSpPr/>
            <p:nvPr/>
          </p:nvSpPr>
          <p:spPr>
            <a:xfrm rot="-4266073">
              <a:off x="1374813" y="1012794"/>
              <a:ext cx="159601" cy="54200"/>
            </a:xfrm>
            <a:custGeom>
              <a:avLst/>
              <a:gdLst/>
              <a:ahLst/>
              <a:cxnLst/>
              <a:rect l="l" t="t" r="r" b="b"/>
              <a:pathLst>
                <a:path w="6384" h="2168" extrusionOk="0">
                  <a:moveTo>
                    <a:pt x="243" y="0"/>
                  </a:moveTo>
                  <a:cubicBezTo>
                    <a:pt x="207" y="0"/>
                    <a:pt x="170" y="9"/>
                    <a:pt x="135" y="28"/>
                  </a:cubicBezTo>
                  <a:cubicBezTo>
                    <a:pt x="38" y="81"/>
                    <a:pt x="1" y="204"/>
                    <a:pt x="55" y="302"/>
                  </a:cubicBezTo>
                  <a:cubicBezTo>
                    <a:pt x="60" y="310"/>
                    <a:pt x="64" y="318"/>
                    <a:pt x="71" y="326"/>
                  </a:cubicBezTo>
                  <a:cubicBezTo>
                    <a:pt x="97" y="362"/>
                    <a:pt x="135" y="387"/>
                    <a:pt x="178" y="399"/>
                  </a:cubicBezTo>
                  <a:cubicBezTo>
                    <a:pt x="195" y="414"/>
                    <a:pt x="211" y="430"/>
                    <a:pt x="229" y="445"/>
                  </a:cubicBezTo>
                  <a:cubicBezTo>
                    <a:pt x="292" y="501"/>
                    <a:pt x="358" y="556"/>
                    <a:pt x="423" y="612"/>
                  </a:cubicBezTo>
                  <a:cubicBezTo>
                    <a:pt x="431" y="617"/>
                    <a:pt x="437" y="623"/>
                    <a:pt x="444" y="629"/>
                  </a:cubicBezTo>
                  <a:cubicBezTo>
                    <a:pt x="408" y="651"/>
                    <a:pt x="379" y="682"/>
                    <a:pt x="359" y="718"/>
                  </a:cubicBezTo>
                  <a:cubicBezTo>
                    <a:pt x="320" y="802"/>
                    <a:pt x="331" y="885"/>
                    <a:pt x="375" y="967"/>
                  </a:cubicBezTo>
                  <a:cubicBezTo>
                    <a:pt x="442" y="1088"/>
                    <a:pt x="553" y="1197"/>
                    <a:pt x="663" y="1284"/>
                  </a:cubicBezTo>
                  <a:cubicBezTo>
                    <a:pt x="643" y="1323"/>
                    <a:pt x="633" y="1367"/>
                    <a:pt x="632" y="1411"/>
                  </a:cubicBezTo>
                  <a:cubicBezTo>
                    <a:pt x="628" y="1478"/>
                    <a:pt x="642" y="1543"/>
                    <a:pt x="671" y="1603"/>
                  </a:cubicBezTo>
                  <a:cubicBezTo>
                    <a:pt x="682" y="1622"/>
                    <a:pt x="693" y="1641"/>
                    <a:pt x="707" y="1658"/>
                  </a:cubicBezTo>
                  <a:cubicBezTo>
                    <a:pt x="745" y="1707"/>
                    <a:pt x="788" y="1749"/>
                    <a:pt x="838" y="1785"/>
                  </a:cubicBezTo>
                  <a:cubicBezTo>
                    <a:pt x="932" y="1861"/>
                    <a:pt x="1043" y="1908"/>
                    <a:pt x="1154" y="1951"/>
                  </a:cubicBezTo>
                  <a:cubicBezTo>
                    <a:pt x="1250" y="1987"/>
                    <a:pt x="1348" y="2014"/>
                    <a:pt x="1448" y="2034"/>
                  </a:cubicBezTo>
                  <a:cubicBezTo>
                    <a:pt x="1529" y="2051"/>
                    <a:pt x="1608" y="2067"/>
                    <a:pt x="1689" y="2076"/>
                  </a:cubicBezTo>
                  <a:cubicBezTo>
                    <a:pt x="1794" y="2121"/>
                    <a:pt x="1912" y="2136"/>
                    <a:pt x="2023" y="2148"/>
                  </a:cubicBezTo>
                  <a:cubicBezTo>
                    <a:pt x="2036" y="2150"/>
                    <a:pt x="2048" y="2151"/>
                    <a:pt x="2061" y="2152"/>
                  </a:cubicBezTo>
                  <a:lnTo>
                    <a:pt x="2087" y="2160"/>
                  </a:lnTo>
                  <a:cubicBezTo>
                    <a:pt x="2105" y="2165"/>
                    <a:pt x="2124" y="2168"/>
                    <a:pt x="2143" y="2168"/>
                  </a:cubicBezTo>
                  <a:cubicBezTo>
                    <a:pt x="2164" y="2168"/>
                    <a:pt x="2186" y="2164"/>
                    <a:pt x="2206" y="2158"/>
                  </a:cubicBezTo>
                  <a:cubicBezTo>
                    <a:pt x="2286" y="2158"/>
                    <a:pt x="2365" y="2153"/>
                    <a:pt x="2444" y="2150"/>
                  </a:cubicBezTo>
                  <a:cubicBezTo>
                    <a:pt x="2523" y="2146"/>
                    <a:pt x="2613" y="2150"/>
                    <a:pt x="2685" y="2117"/>
                  </a:cubicBezTo>
                  <a:cubicBezTo>
                    <a:pt x="2736" y="2095"/>
                    <a:pt x="2778" y="2055"/>
                    <a:pt x="2801" y="2003"/>
                  </a:cubicBezTo>
                  <a:cubicBezTo>
                    <a:pt x="2894" y="2019"/>
                    <a:pt x="2987" y="2035"/>
                    <a:pt x="3080" y="2048"/>
                  </a:cubicBezTo>
                  <a:cubicBezTo>
                    <a:pt x="3260" y="2072"/>
                    <a:pt x="3443" y="2088"/>
                    <a:pt x="3625" y="2093"/>
                  </a:cubicBezTo>
                  <a:cubicBezTo>
                    <a:pt x="3629" y="2093"/>
                    <a:pt x="3632" y="2093"/>
                    <a:pt x="3636" y="2093"/>
                  </a:cubicBezTo>
                  <a:cubicBezTo>
                    <a:pt x="3740" y="2093"/>
                    <a:pt x="3830" y="2002"/>
                    <a:pt x="3835" y="1898"/>
                  </a:cubicBezTo>
                  <a:cubicBezTo>
                    <a:pt x="3835" y="1867"/>
                    <a:pt x="3828" y="1838"/>
                    <a:pt x="3814" y="1810"/>
                  </a:cubicBezTo>
                  <a:lnTo>
                    <a:pt x="3814" y="1810"/>
                  </a:lnTo>
                  <a:cubicBezTo>
                    <a:pt x="3986" y="1844"/>
                    <a:pt x="4155" y="1879"/>
                    <a:pt x="4329" y="1905"/>
                  </a:cubicBezTo>
                  <a:cubicBezTo>
                    <a:pt x="4531" y="1935"/>
                    <a:pt x="4735" y="1959"/>
                    <a:pt x="4941" y="1969"/>
                  </a:cubicBezTo>
                  <a:cubicBezTo>
                    <a:pt x="4979" y="1970"/>
                    <a:pt x="5017" y="1971"/>
                    <a:pt x="5054" y="1973"/>
                  </a:cubicBezTo>
                  <a:cubicBezTo>
                    <a:pt x="5154" y="1956"/>
                    <a:pt x="5252" y="1935"/>
                    <a:pt x="5351" y="1913"/>
                  </a:cubicBezTo>
                  <a:cubicBezTo>
                    <a:pt x="5387" y="1901"/>
                    <a:pt x="5422" y="1888"/>
                    <a:pt x="5459" y="1878"/>
                  </a:cubicBezTo>
                  <a:cubicBezTo>
                    <a:pt x="5506" y="1843"/>
                    <a:pt x="5564" y="1824"/>
                    <a:pt x="5619" y="1805"/>
                  </a:cubicBezTo>
                  <a:cubicBezTo>
                    <a:pt x="5672" y="1787"/>
                    <a:pt x="5722" y="1771"/>
                    <a:pt x="5775" y="1753"/>
                  </a:cubicBezTo>
                  <a:cubicBezTo>
                    <a:pt x="5856" y="1726"/>
                    <a:pt x="5941" y="1703"/>
                    <a:pt x="6024" y="1679"/>
                  </a:cubicBezTo>
                  <a:cubicBezTo>
                    <a:pt x="6126" y="1651"/>
                    <a:pt x="6227" y="1624"/>
                    <a:pt x="6327" y="1596"/>
                  </a:cubicBezTo>
                  <a:cubicBezTo>
                    <a:pt x="6345" y="1591"/>
                    <a:pt x="6364" y="1584"/>
                    <a:pt x="6383" y="1580"/>
                  </a:cubicBezTo>
                  <a:lnTo>
                    <a:pt x="6383" y="1580"/>
                  </a:lnTo>
                  <a:cubicBezTo>
                    <a:pt x="6353" y="1581"/>
                    <a:pt x="6323" y="1582"/>
                    <a:pt x="6294" y="1584"/>
                  </a:cubicBezTo>
                  <a:cubicBezTo>
                    <a:pt x="6260" y="1585"/>
                    <a:pt x="6227" y="1585"/>
                    <a:pt x="6194" y="1585"/>
                  </a:cubicBezTo>
                  <a:cubicBezTo>
                    <a:pt x="6100" y="1585"/>
                    <a:pt x="6006" y="1583"/>
                    <a:pt x="5911" y="1583"/>
                  </a:cubicBezTo>
                  <a:cubicBezTo>
                    <a:pt x="5898" y="1583"/>
                    <a:pt x="5884" y="1583"/>
                    <a:pt x="5871" y="1583"/>
                  </a:cubicBezTo>
                  <a:cubicBezTo>
                    <a:pt x="5737" y="1583"/>
                    <a:pt x="5601" y="1582"/>
                    <a:pt x="5466" y="1579"/>
                  </a:cubicBezTo>
                  <a:cubicBezTo>
                    <a:pt x="5209" y="1572"/>
                    <a:pt x="4953" y="1565"/>
                    <a:pt x="4696" y="1544"/>
                  </a:cubicBezTo>
                  <a:lnTo>
                    <a:pt x="4691" y="1544"/>
                  </a:lnTo>
                  <a:cubicBezTo>
                    <a:pt x="4690" y="1544"/>
                    <a:pt x="4689" y="1543"/>
                    <a:pt x="4689" y="1543"/>
                  </a:cubicBezTo>
                  <a:cubicBezTo>
                    <a:pt x="4688" y="1543"/>
                    <a:pt x="4687" y="1544"/>
                    <a:pt x="4686" y="1544"/>
                  </a:cubicBezTo>
                  <a:cubicBezTo>
                    <a:pt x="4680" y="1543"/>
                    <a:pt x="4676" y="1543"/>
                    <a:pt x="4671" y="1543"/>
                  </a:cubicBezTo>
                  <a:cubicBezTo>
                    <a:pt x="4674" y="1543"/>
                    <a:pt x="4677" y="1543"/>
                    <a:pt x="4680" y="1542"/>
                  </a:cubicBezTo>
                  <a:cubicBezTo>
                    <a:pt x="4405" y="1509"/>
                    <a:pt x="4130" y="1462"/>
                    <a:pt x="3858" y="1407"/>
                  </a:cubicBezTo>
                  <a:cubicBezTo>
                    <a:pt x="3587" y="1350"/>
                    <a:pt x="3316" y="1310"/>
                    <a:pt x="3046" y="1259"/>
                  </a:cubicBezTo>
                  <a:lnTo>
                    <a:pt x="3046" y="1259"/>
                  </a:lnTo>
                  <a:lnTo>
                    <a:pt x="3047" y="1260"/>
                  </a:lnTo>
                  <a:cubicBezTo>
                    <a:pt x="2870" y="1219"/>
                    <a:pt x="2698" y="1167"/>
                    <a:pt x="2522" y="1114"/>
                  </a:cubicBezTo>
                  <a:cubicBezTo>
                    <a:pt x="2342" y="1061"/>
                    <a:pt x="2160" y="1003"/>
                    <a:pt x="1979" y="942"/>
                  </a:cubicBezTo>
                  <a:cubicBezTo>
                    <a:pt x="1799" y="873"/>
                    <a:pt x="1622" y="798"/>
                    <a:pt x="1445" y="718"/>
                  </a:cubicBezTo>
                  <a:cubicBezTo>
                    <a:pt x="1287" y="647"/>
                    <a:pt x="1128" y="575"/>
                    <a:pt x="971" y="499"/>
                  </a:cubicBezTo>
                  <a:cubicBezTo>
                    <a:pt x="925" y="472"/>
                    <a:pt x="879" y="447"/>
                    <a:pt x="835" y="418"/>
                  </a:cubicBezTo>
                  <a:cubicBezTo>
                    <a:pt x="740" y="352"/>
                    <a:pt x="650" y="274"/>
                    <a:pt x="561" y="197"/>
                  </a:cubicBezTo>
                  <a:cubicBezTo>
                    <a:pt x="509" y="153"/>
                    <a:pt x="458" y="103"/>
                    <a:pt x="403" y="61"/>
                  </a:cubicBezTo>
                  <a:cubicBezTo>
                    <a:pt x="355" y="22"/>
                    <a:pt x="299" y="0"/>
                    <a:pt x="243"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46"/>
            <p:cNvSpPr/>
            <p:nvPr/>
          </p:nvSpPr>
          <p:spPr>
            <a:xfrm rot="-4266073">
              <a:off x="2109123" y="381079"/>
              <a:ext cx="124926" cy="89276"/>
            </a:xfrm>
            <a:custGeom>
              <a:avLst/>
              <a:gdLst/>
              <a:ahLst/>
              <a:cxnLst/>
              <a:rect l="l" t="t" r="r" b="b"/>
              <a:pathLst>
                <a:path w="4997" h="3571" extrusionOk="0">
                  <a:moveTo>
                    <a:pt x="884" y="1193"/>
                  </a:moveTo>
                  <a:lnTo>
                    <a:pt x="884" y="1193"/>
                  </a:lnTo>
                  <a:cubicBezTo>
                    <a:pt x="886" y="1195"/>
                    <a:pt x="888" y="1198"/>
                    <a:pt x="891" y="1201"/>
                  </a:cubicBezTo>
                  <a:cubicBezTo>
                    <a:pt x="888" y="1198"/>
                    <a:pt x="886" y="1196"/>
                    <a:pt x="884" y="1193"/>
                  </a:cubicBezTo>
                  <a:close/>
                  <a:moveTo>
                    <a:pt x="0" y="0"/>
                  </a:moveTo>
                  <a:cubicBezTo>
                    <a:pt x="17" y="216"/>
                    <a:pt x="33" y="430"/>
                    <a:pt x="58" y="642"/>
                  </a:cubicBezTo>
                  <a:cubicBezTo>
                    <a:pt x="64" y="686"/>
                    <a:pt x="71" y="730"/>
                    <a:pt x="79" y="773"/>
                  </a:cubicBezTo>
                  <a:cubicBezTo>
                    <a:pt x="82" y="795"/>
                    <a:pt x="85" y="816"/>
                    <a:pt x="90" y="839"/>
                  </a:cubicBezTo>
                  <a:cubicBezTo>
                    <a:pt x="135" y="906"/>
                    <a:pt x="181" y="973"/>
                    <a:pt x="230" y="1038"/>
                  </a:cubicBezTo>
                  <a:lnTo>
                    <a:pt x="260" y="1079"/>
                  </a:lnTo>
                  <a:cubicBezTo>
                    <a:pt x="295" y="1125"/>
                    <a:pt x="334" y="1168"/>
                    <a:pt x="371" y="1212"/>
                  </a:cubicBezTo>
                  <a:cubicBezTo>
                    <a:pt x="363" y="1219"/>
                    <a:pt x="353" y="1220"/>
                    <a:pt x="345" y="1227"/>
                  </a:cubicBezTo>
                  <a:cubicBezTo>
                    <a:pt x="289" y="1286"/>
                    <a:pt x="273" y="1373"/>
                    <a:pt x="306" y="1449"/>
                  </a:cubicBezTo>
                  <a:cubicBezTo>
                    <a:pt x="332" y="1507"/>
                    <a:pt x="364" y="1563"/>
                    <a:pt x="397" y="1617"/>
                  </a:cubicBezTo>
                  <a:cubicBezTo>
                    <a:pt x="440" y="1686"/>
                    <a:pt x="482" y="1759"/>
                    <a:pt x="532" y="1825"/>
                  </a:cubicBezTo>
                  <a:cubicBezTo>
                    <a:pt x="556" y="1858"/>
                    <a:pt x="580" y="1889"/>
                    <a:pt x="604" y="1921"/>
                  </a:cubicBezTo>
                  <a:cubicBezTo>
                    <a:pt x="629" y="2051"/>
                    <a:pt x="676" y="2174"/>
                    <a:pt x="747" y="2286"/>
                  </a:cubicBezTo>
                  <a:cubicBezTo>
                    <a:pt x="806" y="2375"/>
                    <a:pt x="872" y="2459"/>
                    <a:pt x="942" y="2540"/>
                  </a:cubicBezTo>
                  <a:cubicBezTo>
                    <a:pt x="937" y="2583"/>
                    <a:pt x="948" y="2627"/>
                    <a:pt x="971" y="2664"/>
                  </a:cubicBezTo>
                  <a:cubicBezTo>
                    <a:pt x="974" y="2669"/>
                    <a:pt x="978" y="2675"/>
                    <a:pt x="981" y="2680"/>
                  </a:cubicBezTo>
                  <a:cubicBezTo>
                    <a:pt x="1019" y="2730"/>
                    <a:pt x="1074" y="2771"/>
                    <a:pt x="1122" y="2810"/>
                  </a:cubicBezTo>
                  <a:cubicBezTo>
                    <a:pt x="1199" y="2874"/>
                    <a:pt x="1281" y="2933"/>
                    <a:pt x="1366" y="2987"/>
                  </a:cubicBezTo>
                  <a:cubicBezTo>
                    <a:pt x="1461" y="3049"/>
                    <a:pt x="1558" y="3104"/>
                    <a:pt x="1657" y="3159"/>
                  </a:cubicBezTo>
                  <a:cubicBezTo>
                    <a:pt x="1742" y="3207"/>
                    <a:pt x="1831" y="3242"/>
                    <a:pt x="1918" y="3284"/>
                  </a:cubicBezTo>
                  <a:cubicBezTo>
                    <a:pt x="1957" y="3301"/>
                    <a:pt x="1995" y="3316"/>
                    <a:pt x="2035" y="3331"/>
                  </a:cubicBezTo>
                  <a:cubicBezTo>
                    <a:pt x="2088" y="3350"/>
                    <a:pt x="2140" y="3376"/>
                    <a:pt x="2193" y="3393"/>
                  </a:cubicBezTo>
                  <a:cubicBezTo>
                    <a:pt x="2247" y="3410"/>
                    <a:pt x="2300" y="3428"/>
                    <a:pt x="2354" y="3446"/>
                  </a:cubicBezTo>
                  <a:cubicBezTo>
                    <a:pt x="2393" y="3459"/>
                    <a:pt x="2433" y="3473"/>
                    <a:pt x="2472" y="3486"/>
                  </a:cubicBezTo>
                  <a:cubicBezTo>
                    <a:pt x="2552" y="3511"/>
                    <a:pt x="2632" y="3536"/>
                    <a:pt x="2712" y="3557"/>
                  </a:cubicBezTo>
                  <a:cubicBezTo>
                    <a:pt x="2744" y="3565"/>
                    <a:pt x="2776" y="3571"/>
                    <a:pt x="2807" y="3571"/>
                  </a:cubicBezTo>
                  <a:cubicBezTo>
                    <a:pt x="2827" y="3571"/>
                    <a:pt x="2847" y="3568"/>
                    <a:pt x="2866" y="3563"/>
                  </a:cubicBezTo>
                  <a:cubicBezTo>
                    <a:pt x="2881" y="3564"/>
                    <a:pt x="2896" y="3565"/>
                    <a:pt x="2910" y="3565"/>
                  </a:cubicBezTo>
                  <a:cubicBezTo>
                    <a:pt x="2925" y="3565"/>
                    <a:pt x="2940" y="3564"/>
                    <a:pt x="2955" y="3563"/>
                  </a:cubicBezTo>
                  <a:cubicBezTo>
                    <a:pt x="3007" y="3555"/>
                    <a:pt x="3055" y="3527"/>
                    <a:pt x="3086" y="3484"/>
                  </a:cubicBezTo>
                  <a:cubicBezTo>
                    <a:pt x="3106" y="3486"/>
                    <a:pt x="3125" y="3488"/>
                    <a:pt x="3145" y="3489"/>
                  </a:cubicBezTo>
                  <a:cubicBezTo>
                    <a:pt x="3247" y="3498"/>
                    <a:pt x="3347" y="3506"/>
                    <a:pt x="3449" y="3507"/>
                  </a:cubicBezTo>
                  <a:cubicBezTo>
                    <a:pt x="3463" y="3507"/>
                    <a:pt x="3477" y="3507"/>
                    <a:pt x="3491" y="3507"/>
                  </a:cubicBezTo>
                  <a:cubicBezTo>
                    <a:pt x="3569" y="3507"/>
                    <a:pt x="3647" y="3503"/>
                    <a:pt x="3723" y="3498"/>
                  </a:cubicBezTo>
                  <a:cubicBezTo>
                    <a:pt x="3810" y="3493"/>
                    <a:pt x="3899" y="3480"/>
                    <a:pt x="3984" y="3468"/>
                  </a:cubicBezTo>
                  <a:cubicBezTo>
                    <a:pt x="4028" y="3461"/>
                    <a:pt x="4074" y="3454"/>
                    <a:pt x="4119" y="3448"/>
                  </a:cubicBezTo>
                  <a:cubicBezTo>
                    <a:pt x="4154" y="3441"/>
                    <a:pt x="4189" y="3437"/>
                    <a:pt x="4221" y="3421"/>
                  </a:cubicBezTo>
                  <a:cubicBezTo>
                    <a:pt x="4288" y="3386"/>
                    <a:pt x="4335" y="3327"/>
                    <a:pt x="4341" y="3252"/>
                  </a:cubicBezTo>
                  <a:cubicBezTo>
                    <a:pt x="4352" y="3226"/>
                    <a:pt x="4357" y="3198"/>
                    <a:pt x="4357" y="3170"/>
                  </a:cubicBezTo>
                  <a:cubicBezTo>
                    <a:pt x="4431" y="3159"/>
                    <a:pt x="4504" y="3148"/>
                    <a:pt x="4577" y="3135"/>
                  </a:cubicBezTo>
                  <a:cubicBezTo>
                    <a:pt x="4640" y="3125"/>
                    <a:pt x="4701" y="3116"/>
                    <a:pt x="4762" y="3106"/>
                  </a:cubicBezTo>
                  <a:cubicBezTo>
                    <a:pt x="4774" y="3085"/>
                    <a:pt x="4789" y="3068"/>
                    <a:pt x="4807" y="3053"/>
                  </a:cubicBezTo>
                  <a:cubicBezTo>
                    <a:pt x="4806" y="3021"/>
                    <a:pt x="4814" y="2990"/>
                    <a:pt x="4829" y="2963"/>
                  </a:cubicBezTo>
                  <a:cubicBezTo>
                    <a:pt x="4844" y="2936"/>
                    <a:pt x="4859" y="2910"/>
                    <a:pt x="4876" y="2884"/>
                  </a:cubicBezTo>
                  <a:lnTo>
                    <a:pt x="4876" y="2882"/>
                  </a:lnTo>
                  <a:cubicBezTo>
                    <a:pt x="4877" y="2845"/>
                    <a:pt x="4890" y="2809"/>
                    <a:pt x="4912" y="2779"/>
                  </a:cubicBezTo>
                  <a:cubicBezTo>
                    <a:pt x="4940" y="2743"/>
                    <a:pt x="4965" y="2707"/>
                    <a:pt x="4997" y="2680"/>
                  </a:cubicBezTo>
                  <a:cubicBezTo>
                    <a:pt x="4967" y="2664"/>
                    <a:pt x="4933" y="2656"/>
                    <a:pt x="4900" y="2656"/>
                  </a:cubicBezTo>
                  <a:cubicBezTo>
                    <a:pt x="4865" y="2656"/>
                    <a:pt x="4830" y="2664"/>
                    <a:pt x="4799" y="2682"/>
                  </a:cubicBezTo>
                  <a:lnTo>
                    <a:pt x="4795" y="2682"/>
                  </a:lnTo>
                  <a:lnTo>
                    <a:pt x="4794" y="2683"/>
                  </a:lnTo>
                  <a:cubicBezTo>
                    <a:pt x="4793" y="2684"/>
                    <a:pt x="4791" y="2683"/>
                    <a:pt x="4790" y="2685"/>
                  </a:cubicBezTo>
                  <a:lnTo>
                    <a:pt x="4789" y="2685"/>
                  </a:lnTo>
                  <a:cubicBezTo>
                    <a:pt x="4787" y="2687"/>
                    <a:pt x="4784" y="2688"/>
                    <a:pt x="4782" y="2688"/>
                  </a:cubicBezTo>
                  <a:cubicBezTo>
                    <a:pt x="4783" y="2687"/>
                    <a:pt x="4784" y="2687"/>
                    <a:pt x="4785" y="2686"/>
                  </a:cubicBezTo>
                  <a:lnTo>
                    <a:pt x="4785" y="2686"/>
                  </a:lnTo>
                  <a:cubicBezTo>
                    <a:pt x="4775" y="2690"/>
                    <a:pt x="4764" y="2692"/>
                    <a:pt x="4755" y="2694"/>
                  </a:cubicBezTo>
                  <a:cubicBezTo>
                    <a:pt x="4651" y="2715"/>
                    <a:pt x="4548" y="2729"/>
                    <a:pt x="4443" y="2747"/>
                  </a:cubicBezTo>
                  <a:cubicBezTo>
                    <a:pt x="4335" y="2768"/>
                    <a:pt x="4226" y="2780"/>
                    <a:pt x="4116" y="2793"/>
                  </a:cubicBezTo>
                  <a:cubicBezTo>
                    <a:pt x="3975" y="2806"/>
                    <a:pt x="3835" y="2818"/>
                    <a:pt x="3694" y="2818"/>
                  </a:cubicBezTo>
                  <a:cubicBezTo>
                    <a:pt x="3683" y="2818"/>
                    <a:pt x="3671" y="2817"/>
                    <a:pt x="3660" y="2817"/>
                  </a:cubicBezTo>
                  <a:cubicBezTo>
                    <a:pt x="3532" y="2808"/>
                    <a:pt x="3406" y="2792"/>
                    <a:pt x="3280" y="2775"/>
                  </a:cubicBezTo>
                  <a:cubicBezTo>
                    <a:pt x="3183" y="2759"/>
                    <a:pt x="3087" y="2737"/>
                    <a:pt x="2992" y="2709"/>
                  </a:cubicBezTo>
                  <a:cubicBezTo>
                    <a:pt x="2870" y="2668"/>
                    <a:pt x="2753" y="2624"/>
                    <a:pt x="2636" y="2574"/>
                  </a:cubicBezTo>
                  <a:cubicBezTo>
                    <a:pt x="2488" y="2502"/>
                    <a:pt x="2343" y="2425"/>
                    <a:pt x="2202" y="2338"/>
                  </a:cubicBezTo>
                  <a:cubicBezTo>
                    <a:pt x="2022" y="2219"/>
                    <a:pt x="1849" y="2090"/>
                    <a:pt x="1683" y="1950"/>
                  </a:cubicBezTo>
                  <a:cubicBezTo>
                    <a:pt x="1541" y="1830"/>
                    <a:pt x="1407" y="1706"/>
                    <a:pt x="1272" y="1576"/>
                  </a:cubicBezTo>
                  <a:cubicBezTo>
                    <a:pt x="1136" y="1447"/>
                    <a:pt x="999" y="1320"/>
                    <a:pt x="873" y="1180"/>
                  </a:cubicBezTo>
                  <a:lnTo>
                    <a:pt x="873" y="1180"/>
                  </a:lnTo>
                  <a:cubicBezTo>
                    <a:pt x="875" y="1183"/>
                    <a:pt x="878" y="1186"/>
                    <a:pt x="880" y="1189"/>
                  </a:cubicBezTo>
                  <a:lnTo>
                    <a:pt x="880" y="1189"/>
                  </a:lnTo>
                  <a:cubicBezTo>
                    <a:pt x="733" y="1022"/>
                    <a:pt x="591" y="854"/>
                    <a:pt x="464" y="672"/>
                  </a:cubicBezTo>
                  <a:cubicBezTo>
                    <a:pt x="410" y="588"/>
                    <a:pt x="355" y="505"/>
                    <a:pt x="295" y="428"/>
                  </a:cubicBezTo>
                  <a:cubicBezTo>
                    <a:pt x="240" y="357"/>
                    <a:pt x="184" y="289"/>
                    <a:pt x="131" y="218"/>
                  </a:cubicBezTo>
                  <a:cubicBezTo>
                    <a:pt x="97" y="168"/>
                    <a:pt x="64" y="118"/>
                    <a:pt x="32" y="65"/>
                  </a:cubicBezTo>
                  <a:lnTo>
                    <a:pt x="32" y="65"/>
                  </a:lnTo>
                  <a:cubicBezTo>
                    <a:pt x="35" y="71"/>
                    <a:pt x="41" y="80"/>
                    <a:pt x="44" y="87"/>
                  </a:cubicBezTo>
                  <a:cubicBezTo>
                    <a:pt x="28" y="59"/>
                    <a:pt x="14" y="30"/>
                    <a:pt x="0"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46"/>
            <p:cNvSpPr/>
            <p:nvPr/>
          </p:nvSpPr>
          <p:spPr>
            <a:xfrm rot="-4266073">
              <a:off x="1663252" y="613863"/>
              <a:ext cx="27000" cy="26025"/>
            </a:xfrm>
            <a:custGeom>
              <a:avLst/>
              <a:gdLst/>
              <a:ahLst/>
              <a:cxnLst/>
              <a:rect l="l" t="t" r="r" b="b"/>
              <a:pathLst>
                <a:path w="1080" h="1041" extrusionOk="0">
                  <a:moveTo>
                    <a:pt x="525" y="0"/>
                  </a:moveTo>
                  <a:cubicBezTo>
                    <a:pt x="518" y="0"/>
                    <a:pt x="510" y="1"/>
                    <a:pt x="502" y="1"/>
                  </a:cubicBezTo>
                  <a:cubicBezTo>
                    <a:pt x="433" y="2"/>
                    <a:pt x="365" y="18"/>
                    <a:pt x="303" y="46"/>
                  </a:cubicBezTo>
                  <a:cubicBezTo>
                    <a:pt x="241" y="74"/>
                    <a:pt x="175" y="109"/>
                    <a:pt x="130" y="161"/>
                  </a:cubicBezTo>
                  <a:cubicBezTo>
                    <a:pt x="85" y="219"/>
                    <a:pt x="50" y="271"/>
                    <a:pt x="28" y="342"/>
                  </a:cubicBezTo>
                  <a:cubicBezTo>
                    <a:pt x="1" y="433"/>
                    <a:pt x="3" y="530"/>
                    <a:pt x="32" y="621"/>
                  </a:cubicBezTo>
                  <a:cubicBezTo>
                    <a:pt x="34" y="633"/>
                    <a:pt x="36" y="648"/>
                    <a:pt x="39" y="662"/>
                  </a:cubicBezTo>
                  <a:cubicBezTo>
                    <a:pt x="50" y="722"/>
                    <a:pt x="76" y="777"/>
                    <a:pt x="113" y="826"/>
                  </a:cubicBezTo>
                  <a:cubicBezTo>
                    <a:pt x="117" y="831"/>
                    <a:pt x="121" y="837"/>
                    <a:pt x="126" y="842"/>
                  </a:cubicBezTo>
                  <a:cubicBezTo>
                    <a:pt x="156" y="878"/>
                    <a:pt x="192" y="909"/>
                    <a:pt x="232" y="933"/>
                  </a:cubicBezTo>
                  <a:cubicBezTo>
                    <a:pt x="238" y="940"/>
                    <a:pt x="244" y="947"/>
                    <a:pt x="251" y="953"/>
                  </a:cubicBezTo>
                  <a:cubicBezTo>
                    <a:pt x="278" y="982"/>
                    <a:pt x="321" y="995"/>
                    <a:pt x="354" y="1011"/>
                  </a:cubicBezTo>
                  <a:cubicBezTo>
                    <a:pt x="378" y="1023"/>
                    <a:pt x="402" y="1030"/>
                    <a:pt x="428" y="1034"/>
                  </a:cubicBezTo>
                  <a:cubicBezTo>
                    <a:pt x="455" y="1036"/>
                    <a:pt x="484" y="1040"/>
                    <a:pt x="512" y="1040"/>
                  </a:cubicBezTo>
                  <a:cubicBezTo>
                    <a:pt x="523" y="1040"/>
                    <a:pt x="534" y="1040"/>
                    <a:pt x="544" y="1038"/>
                  </a:cubicBezTo>
                  <a:cubicBezTo>
                    <a:pt x="580" y="1031"/>
                    <a:pt x="616" y="1020"/>
                    <a:pt x="650" y="1005"/>
                  </a:cubicBezTo>
                  <a:cubicBezTo>
                    <a:pt x="679" y="998"/>
                    <a:pt x="708" y="987"/>
                    <a:pt x="735" y="973"/>
                  </a:cubicBezTo>
                  <a:cubicBezTo>
                    <a:pt x="748" y="967"/>
                    <a:pt x="761" y="961"/>
                    <a:pt x="773" y="952"/>
                  </a:cubicBezTo>
                  <a:cubicBezTo>
                    <a:pt x="804" y="943"/>
                    <a:pt x="835" y="931"/>
                    <a:pt x="864" y="918"/>
                  </a:cubicBezTo>
                  <a:cubicBezTo>
                    <a:pt x="933" y="887"/>
                    <a:pt x="994" y="849"/>
                    <a:pt x="1030" y="778"/>
                  </a:cubicBezTo>
                  <a:cubicBezTo>
                    <a:pt x="1069" y="708"/>
                    <a:pt x="1080" y="620"/>
                    <a:pt x="1072" y="540"/>
                  </a:cubicBezTo>
                  <a:cubicBezTo>
                    <a:pt x="1064" y="470"/>
                    <a:pt x="1049" y="394"/>
                    <a:pt x="1015" y="329"/>
                  </a:cubicBezTo>
                  <a:cubicBezTo>
                    <a:pt x="955" y="212"/>
                    <a:pt x="873" y="94"/>
                    <a:pt x="745" y="43"/>
                  </a:cubicBezTo>
                  <a:cubicBezTo>
                    <a:pt x="675" y="14"/>
                    <a:pt x="601" y="0"/>
                    <a:pt x="525"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46"/>
            <p:cNvSpPr/>
            <p:nvPr/>
          </p:nvSpPr>
          <p:spPr>
            <a:xfrm rot="-4266073">
              <a:off x="1515611" y="1003149"/>
              <a:ext cx="11975" cy="11675"/>
            </a:xfrm>
            <a:custGeom>
              <a:avLst/>
              <a:gdLst/>
              <a:ahLst/>
              <a:cxnLst/>
              <a:rect l="l" t="t" r="r" b="b"/>
              <a:pathLst>
                <a:path w="479" h="467" extrusionOk="0">
                  <a:moveTo>
                    <a:pt x="258" y="0"/>
                  </a:moveTo>
                  <a:cubicBezTo>
                    <a:pt x="189" y="0"/>
                    <a:pt x="122" y="37"/>
                    <a:pt x="80" y="95"/>
                  </a:cubicBezTo>
                  <a:cubicBezTo>
                    <a:pt x="62" y="111"/>
                    <a:pt x="47" y="130"/>
                    <a:pt x="37" y="151"/>
                  </a:cubicBezTo>
                  <a:cubicBezTo>
                    <a:pt x="1" y="222"/>
                    <a:pt x="7" y="308"/>
                    <a:pt x="55" y="372"/>
                  </a:cubicBezTo>
                  <a:cubicBezTo>
                    <a:pt x="71" y="394"/>
                    <a:pt x="94" y="413"/>
                    <a:pt x="119" y="425"/>
                  </a:cubicBezTo>
                  <a:lnTo>
                    <a:pt x="123" y="427"/>
                  </a:lnTo>
                  <a:cubicBezTo>
                    <a:pt x="157" y="454"/>
                    <a:pt x="198" y="466"/>
                    <a:pt x="240" y="466"/>
                  </a:cubicBezTo>
                  <a:cubicBezTo>
                    <a:pt x="298" y="466"/>
                    <a:pt x="356" y="443"/>
                    <a:pt x="396" y="402"/>
                  </a:cubicBezTo>
                  <a:cubicBezTo>
                    <a:pt x="426" y="369"/>
                    <a:pt x="445" y="326"/>
                    <a:pt x="448" y="279"/>
                  </a:cubicBezTo>
                  <a:cubicBezTo>
                    <a:pt x="479" y="191"/>
                    <a:pt x="449" y="93"/>
                    <a:pt x="373" y="38"/>
                  </a:cubicBezTo>
                  <a:cubicBezTo>
                    <a:pt x="337" y="12"/>
                    <a:pt x="297" y="0"/>
                    <a:pt x="258"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46"/>
            <p:cNvSpPr/>
            <p:nvPr/>
          </p:nvSpPr>
          <p:spPr>
            <a:xfrm rot="-4266073">
              <a:off x="1514587" y="985207"/>
              <a:ext cx="13200" cy="11525"/>
            </a:xfrm>
            <a:custGeom>
              <a:avLst/>
              <a:gdLst/>
              <a:ahLst/>
              <a:cxnLst/>
              <a:rect l="l" t="t" r="r" b="b"/>
              <a:pathLst>
                <a:path w="528" h="461" extrusionOk="0">
                  <a:moveTo>
                    <a:pt x="285" y="0"/>
                  </a:moveTo>
                  <a:cubicBezTo>
                    <a:pt x="266" y="0"/>
                    <a:pt x="246" y="3"/>
                    <a:pt x="226" y="9"/>
                  </a:cubicBezTo>
                  <a:cubicBezTo>
                    <a:pt x="193" y="17"/>
                    <a:pt x="164" y="33"/>
                    <a:pt x="138" y="54"/>
                  </a:cubicBezTo>
                  <a:cubicBezTo>
                    <a:pt x="61" y="97"/>
                    <a:pt x="0" y="184"/>
                    <a:pt x="20" y="276"/>
                  </a:cubicBezTo>
                  <a:cubicBezTo>
                    <a:pt x="26" y="309"/>
                    <a:pt x="39" y="340"/>
                    <a:pt x="59" y="367"/>
                  </a:cubicBezTo>
                  <a:cubicBezTo>
                    <a:pt x="81" y="395"/>
                    <a:pt x="109" y="418"/>
                    <a:pt x="139" y="435"/>
                  </a:cubicBezTo>
                  <a:cubicBezTo>
                    <a:pt x="168" y="453"/>
                    <a:pt x="200" y="461"/>
                    <a:pt x="231" y="461"/>
                  </a:cubicBezTo>
                  <a:cubicBezTo>
                    <a:pt x="276" y="461"/>
                    <a:pt x="321" y="445"/>
                    <a:pt x="357" y="418"/>
                  </a:cubicBezTo>
                  <a:cubicBezTo>
                    <a:pt x="414" y="392"/>
                    <a:pt x="455" y="341"/>
                    <a:pt x="470" y="281"/>
                  </a:cubicBezTo>
                  <a:lnTo>
                    <a:pt x="470" y="280"/>
                  </a:lnTo>
                  <a:cubicBezTo>
                    <a:pt x="527" y="142"/>
                    <a:pt x="421" y="0"/>
                    <a:pt x="285"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46"/>
            <p:cNvSpPr/>
            <p:nvPr/>
          </p:nvSpPr>
          <p:spPr>
            <a:xfrm rot="-4266073">
              <a:off x="1529804" y="994248"/>
              <a:ext cx="11825" cy="11450"/>
            </a:xfrm>
            <a:custGeom>
              <a:avLst/>
              <a:gdLst/>
              <a:ahLst/>
              <a:cxnLst/>
              <a:rect l="l" t="t" r="r" b="b"/>
              <a:pathLst>
                <a:path w="473" h="458" extrusionOk="0">
                  <a:moveTo>
                    <a:pt x="236" y="0"/>
                  </a:moveTo>
                  <a:cubicBezTo>
                    <a:pt x="200" y="0"/>
                    <a:pt x="163" y="10"/>
                    <a:pt x="130" y="29"/>
                  </a:cubicBezTo>
                  <a:cubicBezTo>
                    <a:pt x="11" y="103"/>
                    <a:pt x="1" y="270"/>
                    <a:pt x="77" y="372"/>
                  </a:cubicBezTo>
                  <a:cubicBezTo>
                    <a:pt x="106" y="411"/>
                    <a:pt x="149" y="440"/>
                    <a:pt x="198" y="452"/>
                  </a:cubicBezTo>
                  <a:cubicBezTo>
                    <a:pt x="216" y="456"/>
                    <a:pt x="233" y="458"/>
                    <a:pt x="250" y="458"/>
                  </a:cubicBezTo>
                  <a:cubicBezTo>
                    <a:pt x="347" y="458"/>
                    <a:pt x="434" y="394"/>
                    <a:pt x="460" y="296"/>
                  </a:cubicBezTo>
                  <a:cubicBezTo>
                    <a:pt x="472" y="240"/>
                    <a:pt x="461" y="182"/>
                    <a:pt x="428" y="135"/>
                  </a:cubicBezTo>
                  <a:cubicBezTo>
                    <a:pt x="424" y="121"/>
                    <a:pt x="418" y="107"/>
                    <a:pt x="410" y="96"/>
                  </a:cubicBezTo>
                  <a:cubicBezTo>
                    <a:pt x="371" y="34"/>
                    <a:pt x="304" y="0"/>
                    <a:pt x="236"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46"/>
            <p:cNvSpPr/>
            <p:nvPr/>
          </p:nvSpPr>
          <p:spPr>
            <a:xfrm rot="-4266073">
              <a:off x="2116968" y="496212"/>
              <a:ext cx="12200" cy="11000"/>
            </a:xfrm>
            <a:custGeom>
              <a:avLst/>
              <a:gdLst/>
              <a:ahLst/>
              <a:cxnLst/>
              <a:rect l="l" t="t" r="r" b="b"/>
              <a:pathLst>
                <a:path w="488" h="440" extrusionOk="0">
                  <a:moveTo>
                    <a:pt x="245" y="0"/>
                  </a:moveTo>
                  <a:cubicBezTo>
                    <a:pt x="185" y="0"/>
                    <a:pt x="126" y="27"/>
                    <a:pt x="83" y="72"/>
                  </a:cubicBezTo>
                  <a:cubicBezTo>
                    <a:pt x="57" y="92"/>
                    <a:pt x="38" y="118"/>
                    <a:pt x="27" y="149"/>
                  </a:cubicBezTo>
                  <a:cubicBezTo>
                    <a:pt x="0" y="218"/>
                    <a:pt x="11" y="296"/>
                    <a:pt x="55" y="355"/>
                  </a:cubicBezTo>
                  <a:cubicBezTo>
                    <a:pt x="72" y="379"/>
                    <a:pt x="95" y="398"/>
                    <a:pt x="121" y="412"/>
                  </a:cubicBezTo>
                  <a:cubicBezTo>
                    <a:pt x="156" y="430"/>
                    <a:pt x="194" y="439"/>
                    <a:pt x="231" y="439"/>
                  </a:cubicBezTo>
                  <a:cubicBezTo>
                    <a:pt x="299" y="439"/>
                    <a:pt x="365" y="409"/>
                    <a:pt x="409" y="351"/>
                  </a:cubicBezTo>
                  <a:cubicBezTo>
                    <a:pt x="487" y="248"/>
                    <a:pt x="461" y="94"/>
                    <a:pt x="348" y="29"/>
                  </a:cubicBezTo>
                  <a:cubicBezTo>
                    <a:pt x="315" y="9"/>
                    <a:pt x="280" y="0"/>
                    <a:pt x="245"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46"/>
            <p:cNvSpPr/>
            <p:nvPr/>
          </p:nvSpPr>
          <p:spPr>
            <a:xfrm rot="-4266073">
              <a:off x="2135355" y="497724"/>
              <a:ext cx="11950" cy="11125"/>
            </a:xfrm>
            <a:custGeom>
              <a:avLst/>
              <a:gdLst/>
              <a:ahLst/>
              <a:cxnLst/>
              <a:rect l="l" t="t" r="r" b="b"/>
              <a:pathLst>
                <a:path w="478" h="445" extrusionOk="0">
                  <a:moveTo>
                    <a:pt x="260" y="0"/>
                  </a:moveTo>
                  <a:cubicBezTo>
                    <a:pt x="256" y="0"/>
                    <a:pt x="252" y="0"/>
                    <a:pt x="248" y="1"/>
                  </a:cubicBezTo>
                  <a:cubicBezTo>
                    <a:pt x="118" y="7"/>
                    <a:pt x="0" y="120"/>
                    <a:pt x="19" y="255"/>
                  </a:cubicBezTo>
                  <a:cubicBezTo>
                    <a:pt x="23" y="283"/>
                    <a:pt x="32" y="308"/>
                    <a:pt x="45" y="331"/>
                  </a:cubicBezTo>
                  <a:cubicBezTo>
                    <a:pt x="46" y="333"/>
                    <a:pt x="48" y="334"/>
                    <a:pt x="49" y="336"/>
                  </a:cubicBezTo>
                  <a:cubicBezTo>
                    <a:pt x="52" y="342"/>
                    <a:pt x="56" y="348"/>
                    <a:pt x="60" y="353"/>
                  </a:cubicBezTo>
                  <a:cubicBezTo>
                    <a:pt x="101" y="410"/>
                    <a:pt x="168" y="444"/>
                    <a:pt x="239" y="444"/>
                  </a:cubicBezTo>
                  <a:cubicBezTo>
                    <a:pt x="308" y="442"/>
                    <a:pt x="375" y="408"/>
                    <a:pt x="416" y="351"/>
                  </a:cubicBezTo>
                  <a:cubicBezTo>
                    <a:pt x="457" y="295"/>
                    <a:pt x="477" y="222"/>
                    <a:pt x="456" y="154"/>
                  </a:cubicBezTo>
                  <a:cubicBezTo>
                    <a:pt x="432" y="68"/>
                    <a:pt x="351" y="0"/>
                    <a:pt x="260"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46"/>
            <p:cNvSpPr/>
            <p:nvPr/>
          </p:nvSpPr>
          <p:spPr>
            <a:xfrm rot="-4266073">
              <a:off x="1481726" y="791358"/>
              <a:ext cx="11150" cy="10725"/>
            </a:xfrm>
            <a:custGeom>
              <a:avLst/>
              <a:gdLst/>
              <a:ahLst/>
              <a:cxnLst/>
              <a:rect l="l" t="t" r="r" b="b"/>
              <a:pathLst>
                <a:path w="446" h="429" extrusionOk="0">
                  <a:moveTo>
                    <a:pt x="219" y="1"/>
                  </a:moveTo>
                  <a:cubicBezTo>
                    <a:pt x="178" y="1"/>
                    <a:pt x="136" y="14"/>
                    <a:pt x="98" y="43"/>
                  </a:cubicBezTo>
                  <a:lnTo>
                    <a:pt x="97" y="44"/>
                  </a:lnTo>
                  <a:lnTo>
                    <a:pt x="96" y="44"/>
                  </a:lnTo>
                  <a:cubicBezTo>
                    <a:pt x="93" y="46"/>
                    <a:pt x="89" y="49"/>
                    <a:pt x="86" y="51"/>
                  </a:cubicBezTo>
                  <a:cubicBezTo>
                    <a:pt x="36" y="91"/>
                    <a:pt x="5" y="153"/>
                    <a:pt x="3" y="219"/>
                  </a:cubicBezTo>
                  <a:cubicBezTo>
                    <a:pt x="1" y="263"/>
                    <a:pt x="16" y="308"/>
                    <a:pt x="43" y="343"/>
                  </a:cubicBezTo>
                  <a:cubicBezTo>
                    <a:pt x="82" y="397"/>
                    <a:pt x="145" y="429"/>
                    <a:pt x="212" y="429"/>
                  </a:cubicBezTo>
                  <a:cubicBezTo>
                    <a:pt x="318" y="429"/>
                    <a:pt x="405" y="350"/>
                    <a:pt x="417" y="245"/>
                  </a:cubicBezTo>
                  <a:cubicBezTo>
                    <a:pt x="446" y="109"/>
                    <a:pt x="337" y="1"/>
                    <a:pt x="219"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46"/>
            <p:cNvSpPr/>
            <p:nvPr/>
          </p:nvSpPr>
          <p:spPr>
            <a:xfrm rot="-4266073">
              <a:off x="1473696" y="778193"/>
              <a:ext cx="12125" cy="10725"/>
            </a:xfrm>
            <a:custGeom>
              <a:avLst/>
              <a:gdLst/>
              <a:ahLst/>
              <a:cxnLst/>
              <a:rect l="l" t="t" r="r" b="b"/>
              <a:pathLst>
                <a:path w="485" h="429" extrusionOk="0">
                  <a:moveTo>
                    <a:pt x="256" y="0"/>
                  </a:moveTo>
                  <a:cubicBezTo>
                    <a:pt x="220" y="0"/>
                    <a:pt x="183" y="9"/>
                    <a:pt x="149" y="27"/>
                  </a:cubicBezTo>
                  <a:cubicBezTo>
                    <a:pt x="87" y="58"/>
                    <a:pt x="38" y="104"/>
                    <a:pt x="18" y="172"/>
                  </a:cubicBezTo>
                  <a:cubicBezTo>
                    <a:pt x="1" y="232"/>
                    <a:pt x="14" y="297"/>
                    <a:pt x="52" y="347"/>
                  </a:cubicBezTo>
                  <a:cubicBezTo>
                    <a:pt x="84" y="390"/>
                    <a:pt x="132" y="418"/>
                    <a:pt x="185" y="427"/>
                  </a:cubicBezTo>
                  <a:cubicBezTo>
                    <a:pt x="194" y="428"/>
                    <a:pt x="204" y="429"/>
                    <a:pt x="213" y="429"/>
                  </a:cubicBezTo>
                  <a:cubicBezTo>
                    <a:pt x="258" y="429"/>
                    <a:pt x="301" y="415"/>
                    <a:pt x="338" y="389"/>
                  </a:cubicBezTo>
                  <a:cubicBezTo>
                    <a:pt x="351" y="382"/>
                    <a:pt x="365" y="375"/>
                    <a:pt x="378" y="366"/>
                  </a:cubicBezTo>
                  <a:cubicBezTo>
                    <a:pt x="467" y="297"/>
                    <a:pt x="484" y="171"/>
                    <a:pt x="419" y="82"/>
                  </a:cubicBezTo>
                  <a:cubicBezTo>
                    <a:pt x="378" y="27"/>
                    <a:pt x="318" y="0"/>
                    <a:pt x="256"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46"/>
            <p:cNvSpPr/>
            <p:nvPr/>
          </p:nvSpPr>
          <p:spPr>
            <a:xfrm rot="-4266073">
              <a:off x="1734521" y="367509"/>
              <a:ext cx="12000" cy="11125"/>
            </a:xfrm>
            <a:custGeom>
              <a:avLst/>
              <a:gdLst/>
              <a:ahLst/>
              <a:cxnLst/>
              <a:rect l="l" t="t" r="r" b="b"/>
              <a:pathLst>
                <a:path w="480" h="445" extrusionOk="0">
                  <a:moveTo>
                    <a:pt x="223" y="1"/>
                  </a:moveTo>
                  <a:cubicBezTo>
                    <a:pt x="167" y="1"/>
                    <a:pt x="112" y="23"/>
                    <a:pt x="72" y="63"/>
                  </a:cubicBezTo>
                  <a:cubicBezTo>
                    <a:pt x="15" y="117"/>
                    <a:pt x="1" y="190"/>
                    <a:pt x="16" y="265"/>
                  </a:cubicBezTo>
                  <a:cubicBezTo>
                    <a:pt x="20" y="291"/>
                    <a:pt x="32" y="315"/>
                    <a:pt x="47" y="336"/>
                  </a:cubicBezTo>
                  <a:cubicBezTo>
                    <a:pt x="68" y="364"/>
                    <a:pt x="95" y="386"/>
                    <a:pt x="127" y="399"/>
                  </a:cubicBezTo>
                  <a:lnTo>
                    <a:pt x="129" y="402"/>
                  </a:lnTo>
                  <a:cubicBezTo>
                    <a:pt x="129" y="401"/>
                    <a:pt x="128" y="401"/>
                    <a:pt x="128" y="399"/>
                  </a:cubicBezTo>
                  <a:lnTo>
                    <a:pt x="128" y="399"/>
                  </a:lnTo>
                  <a:lnTo>
                    <a:pt x="129" y="401"/>
                  </a:lnTo>
                  <a:cubicBezTo>
                    <a:pt x="166" y="430"/>
                    <a:pt x="210" y="444"/>
                    <a:pt x="255" y="444"/>
                  </a:cubicBezTo>
                  <a:cubicBezTo>
                    <a:pt x="301" y="444"/>
                    <a:pt x="348" y="429"/>
                    <a:pt x="385" y="397"/>
                  </a:cubicBezTo>
                  <a:cubicBezTo>
                    <a:pt x="459" y="335"/>
                    <a:pt x="479" y="231"/>
                    <a:pt x="434" y="146"/>
                  </a:cubicBezTo>
                  <a:cubicBezTo>
                    <a:pt x="430" y="134"/>
                    <a:pt x="424" y="125"/>
                    <a:pt x="419" y="114"/>
                  </a:cubicBezTo>
                  <a:cubicBezTo>
                    <a:pt x="382" y="55"/>
                    <a:pt x="326" y="12"/>
                    <a:pt x="257" y="4"/>
                  </a:cubicBezTo>
                  <a:cubicBezTo>
                    <a:pt x="245" y="2"/>
                    <a:pt x="234" y="1"/>
                    <a:pt x="223"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46"/>
            <p:cNvSpPr/>
            <p:nvPr/>
          </p:nvSpPr>
          <p:spPr>
            <a:xfrm rot="-4266073">
              <a:off x="1758431" y="377596"/>
              <a:ext cx="150" cy="200"/>
            </a:xfrm>
            <a:custGeom>
              <a:avLst/>
              <a:gdLst/>
              <a:ahLst/>
              <a:cxnLst/>
              <a:rect l="l" t="t" r="r" b="b"/>
              <a:pathLst>
                <a:path w="6" h="8" extrusionOk="0">
                  <a:moveTo>
                    <a:pt x="1" y="0"/>
                  </a:moveTo>
                  <a:cubicBezTo>
                    <a:pt x="2" y="2"/>
                    <a:pt x="4" y="5"/>
                    <a:pt x="6" y="7"/>
                  </a:cubicBezTo>
                  <a:cubicBezTo>
                    <a:pt x="4" y="5"/>
                    <a:pt x="3" y="3"/>
                    <a:pt x="1"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46"/>
            <p:cNvSpPr/>
            <p:nvPr/>
          </p:nvSpPr>
          <p:spPr>
            <a:xfrm rot="-4266073">
              <a:off x="1750686" y="366623"/>
              <a:ext cx="10725" cy="11875"/>
            </a:xfrm>
            <a:custGeom>
              <a:avLst/>
              <a:gdLst/>
              <a:ahLst/>
              <a:cxnLst/>
              <a:rect l="l" t="t" r="r" b="b"/>
              <a:pathLst>
                <a:path w="429" h="475" extrusionOk="0">
                  <a:moveTo>
                    <a:pt x="208" y="0"/>
                  </a:moveTo>
                  <a:cubicBezTo>
                    <a:pt x="117" y="0"/>
                    <a:pt x="36" y="61"/>
                    <a:pt x="12" y="150"/>
                  </a:cubicBezTo>
                  <a:cubicBezTo>
                    <a:pt x="7" y="167"/>
                    <a:pt x="4" y="185"/>
                    <a:pt x="4" y="203"/>
                  </a:cubicBezTo>
                  <a:cubicBezTo>
                    <a:pt x="1" y="238"/>
                    <a:pt x="4" y="274"/>
                    <a:pt x="12" y="308"/>
                  </a:cubicBezTo>
                  <a:cubicBezTo>
                    <a:pt x="18" y="341"/>
                    <a:pt x="33" y="373"/>
                    <a:pt x="55" y="400"/>
                  </a:cubicBezTo>
                  <a:cubicBezTo>
                    <a:pt x="59" y="405"/>
                    <a:pt x="63" y="410"/>
                    <a:pt x="68" y="414"/>
                  </a:cubicBezTo>
                  <a:cubicBezTo>
                    <a:pt x="74" y="422"/>
                    <a:pt x="81" y="427"/>
                    <a:pt x="89" y="432"/>
                  </a:cubicBezTo>
                  <a:cubicBezTo>
                    <a:pt x="125" y="461"/>
                    <a:pt x="169" y="475"/>
                    <a:pt x="213" y="475"/>
                  </a:cubicBezTo>
                  <a:cubicBezTo>
                    <a:pt x="256" y="475"/>
                    <a:pt x="298" y="462"/>
                    <a:pt x="334" y="435"/>
                  </a:cubicBezTo>
                  <a:cubicBezTo>
                    <a:pt x="399" y="386"/>
                    <a:pt x="429" y="302"/>
                    <a:pt x="410" y="224"/>
                  </a:cubicBezTo>
                  <a:lnTo>
                    <a:pt x="410" y="223"/>
                  </a:lnTo>
                  <a:cubicBezTo>
                    <a:pt x="411" y="201"/>
                    <a:pt x="410" y="178"/>
                    <a:pt x="404" y="157"/>
                  </a:cubicBezTo>
                  <a:cubicBezTo>
                    <a:pt x="383" y="66"/>
                    <a:pt x="303" y="1"/>
                    <a:pt x="210" y="0"/>
                  </a:cubicBezTo>
                  <a:cubicBezTo>
                    <a:pt x="209" y="0"/>
                    <a:pt x="208" y="0"/>
                    <a:pt x="208"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46"/>
            <p:cNvSpPr/>
            <p:nvPr/>
          </p:nvSpPr>
          <p:spPr>
            <a:xfrm rot="-4266073">
              <a:off x="1743195" y="383004"/>
              <a:ext cx="12875" cy="10500"/>
            </a:xfrm>
            <a:custGeom>
              <a:avLst/>
              <a:gdLst/>
              <a:ahLst/>
              <a:cxnLst/>
              <a:rect l="l" t="t" r="r" b="b"/>
              <a:pathLst>
                <a:path w="515" h="420" extrusionOk="0">
                  <a:moveTo>
                    <a:pt x="267" y="1"/>
                  </a:moveTo>
                  <a:cubicBezTo>
                    <a:pt x="98" y="1"/>
                    <a:pt x="1" y="195"/>
                    <a:pt x="105" y="330"/>
                  </a:cubicBezTo>
                  <a:lnTo>
                    <a:pt x="105" y="331"/>
                  </a:lnTo>
                  <a:cubicBezTo>
                    <a:pt x="122" y="354"/>
                    <a:pt x="143" y="373"/>
                    <a:pt x="169" y="387"/>
                  </a:cubicBezTo>
                  <a:cubicBezTo>
                    <a:pt x="197" y="403"/>
                    <a:pt x="229" y="414"/>
                    <a:pt x="262" y="418"/>
                  </a:cubicBezTo>
                  <a:lnTo>
                    <a:pt x="266" y="418"/>
                  </a:lnTo>
                  <a:cubicBezTo>
                    <a:pt x="269" y="418"/>
                    <a:pt x="273" y="419"/>
                    <a:pt x="278" y="419"/>
                  </a:cubicBezTo>
                  <a:cubicBezTo>
                    <a:pt x="285" y="420"/>
                    <a:pt x="292" y="420"/>
                    <a:pt x="299" y="420"/>
                  </a:cubicBezTo>
                  <a:cubicBezTo>
                    <a:pt x="341" y="420"/>
                    <a:pt x="384" y="406"/>
                    <a:pt x="419" y="381"/>
                  </a:cubicBezTo>
                  <a:cubicBezTo>
                    <a:pt x="462" y="347"/>
                    <a:pt x="491" y="299"/>
                    <a:pt x="498" y="246"/>
                  </a:cubicBezTo>
                  <a:cubicBezTo>
                    <a:pt x="514" y="157"/>
                    <a:pt x="458" y="63"/>
                    <a:pt x="375" y="29"/>
                  </a:cubicBezTo>
                  <a:cubicBezTo>
                    <a:pt x="343" y="11"/>
                    <a:pt x="307" y="2"/>
                    <a:pt x="271" y="1"/>
                  </a:cubicBezTo>
                  <a:cubicBezTo>
                    <a:pt x="270" y="1"/>
                    <a:pt x="268" y="1"/>
                    <a:pt x="267"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46"/>
            <p:cNvSpPr/>
            <p:nvPr/>
          </p:nvSpPr>
          <p:spPr>
            <a:xfrm rot="-4266073">
              <a:off x="1754535" y="389827"/>
              <a:ext cx="75" cy="25"/>
            </a:xfrm>
            <a:custGeom>
              <a:avLst/>
              <a:gdLst/>
              <a:ahLst/>
              <a:cxnLst/>
              <a:rect l="l" t="t" r="r" b="b"/>
              <a:pathLst>
                <a:path w="3" h="1" extrusionOk="0">
                  <a:moveTo>
                    <a:pt x="3" y="1"/>
                  </a:moveTo>
                  <a:lnTo>
                    <a:pt x="2" y="1"/>
                  </a:lnTo>
                  <a:lnTo>
                    <a:pt x="1" y="1"/>
                  </a:ln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46"/>
            <p:cNvSpPr/>
            <p:nvPr/>
          </p:nvSpPr>
          <p:spPr>
            <a:xfrm rot="-4266073">
              <a:off x="1754544" y="389309"/>
              <a:ext cx="500" cy="75"/>
            </a:xfrm>
            <a:custGeom>
              <a:avLst/>
              <a:gdLst/>
              <a:ahLst/>
              <a:cxnLst/>
              <a:rect l="l" t="t" r="r" b="b"/>
              <a:pathLst>
                <a:path w="20" h="3" extrusionOk="0">
                  <a:moveTo>
                    <a:pt x="0" y="1"/>
                  </a:moveTo>
                  <a:cubicBezTo>
                    <a:pt x="8" y="2"/>
                    <a:pt x="13" y="3"/>
                    <a:pt x="19" y="3"/>
                  </a:cubicBezTo>
                  <a:cubicBezTo>
                    <a:pt x="14" y="3"/>
                    <a:pt x="9" y="2"/>
                    <a:pt x="3"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46"/>
            <p:cNvSpPr/>
            <p:nvPr/>
          </p:nvSpPr>
          <p:spPr>
            <a:xfrm rot="-4266073">
              <a:off x="2094979" y="703443"/>
              <a:ext cx="11825" cy="10675"/>
            </a:xfrm>
            <a:custGeom>
              <a:avLst/>
              <a:gdLst/>
              <a:ahLst/>
              <a:cxnLst/>
              <a:rect l="l" t="t" r="r" b="b"/>
              <a:pathLst>
                <a:path w="473" h="427" extrusionOk="0">
                  <a:moveTo>
                    <a:pt x="232" y="1"/>
                  </a:moveTo>
                  <a:cubicBezTo>
                    <a:pt x="152" y="1"/>
                    <a:pt x="76" y="42"/>
                    <a:pt x="37" y="119"/>
                  </a:cubicBezTo>
                  <a:cubicBezTo>
                    <a:pt x="0" y="193"/>
                    <a:pt x="15" y="278"/>
                    <a:pt x="62" y="340"/>
                  </a:cubicBezTo>
                  <a:cubicBezTo>
                    <a:pt x="95" y="385"/>
                    <a:pt x="146" y="416"/>
                    <a:pt x="202" y="424"/>
                  </a:cubicBezTo>
                  <a:cubicBezTo>
                    <a:pt x="212" y="426"/>
                    <a:pt x="222" y="426"/>
                    <a:pt x="231" y="426"/>
                  </a:cubicBezTo>
                  <a:cubicBezTo>
                    <a:pt x="321" y="426"/>
                    <a:pt x="401" y="375"/>
                    <a:pt x="430" y="290"/>
                  </a:cubicBezTo>
                  <a:cubicBezTo>
                    <a:pt x="434" y="283"/>
                    <a:pt x="436" y="275"/>
                    <a:pt x="440" y="268"/>
                  </a:cubicBezTo>
                  <a:cubicBezTo>
                    <a:pt x="472" y="161"/>
                    <a:pt x="414" y="48"/>
                    <a:pt x="309" y="14"/>
                  </a:cubicBezTo>
                  <a:cubicBezTo>
                    <a:pt x="283" y="5"/>
                    <a:pt x="257" y="1"/>
                    <a:pt x="232"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46"/>
            <p:cNvSpPr/>
            <p:nvPr/>
          </p:nvSpPr>
          <p:spPr>
            <a:xfrm rot="-4266073">
              <a:off x="1996643" y="1045769"/>
              <a:ext cx="11975" cy="11900"/>
            </a:xfrm>
            <a:custGeom>
              <a:avLst/>
              <a:gdLst/>
              <a:ahLst/>
              <a:cxnLst/>
              <a:rect l="l" t="t" r="r" b="b"/>
              <a:pathLst>
                <a:path w="479" h="476" extrusionOk="0">
                  <a:moveTo>
                    <a:pt x="241" y="1"/>
                  </a:moveTo>
                  <a:cubicBezTo>
                    <a:pt x="201" y="1"/>
                    <a:pt x="162" y="12"/>
                    <a:pt x="126" y="36"/>
                  </a:cubicBezTo>
                  <a:cubicBezTo>
                    <a:pt x="101" y="54"/>
                    <a:pt x="77" y="74"/>
                    <a:pt x="56" y="97"/>
                  </a:cubicBezTo>
                  <a:cubicBezTo>
                    <a:pt x="13" y="147"/>
                    <a:pt x="1" y="204"/>
                    <a:pt x="5" y="266"/>
                  </a:cubicBezTo>
                  <a:cubicBezTo>
                    <a:pt x="6" y="304"/>
                    <a:pt x="20" y="341"/>
                    <a:pt x="43" y="370"/>
                  </a:cubicBezTo>
                  <a:cubicBezTo>
                    <a:pt x="63" y="397"/>
                    <a:pt x="88" y="420"/>
                    <a:pt x="116" y="438"/>
                  </a:cubicBezTo>
                  <a:cubicBezTo>
                    <a:pt x="156" y="468"/>
                    <a:pt x="206" y="475"/>
                    <a:pt x="255" y="475"/>
                  </a:cubicBezTo>
                  <a:cubicBezTo>
                    <a:pt x="259" y="475"/>
                    <a:pt x="262" y="475"/>
                    <a:pt x="266" y="475"/>
                  </a:cubicBezTo>
                  <a:cubicBezTo>
                    <a:pt x="384" y="469"/>
                    <a:pt x="479" y="353"/>
                    <a:pt x="468" y="235"/>
                  </a:cubicBezTo>
                  <a:cubicBezTo>
                    <a:pt x="464" y="195"/>
                    <a:pt x="450" y="157"/>
                    <a:pt x="428" y="124"/>
                  </a:cubicBezTo>
                  <a:cubicBezTo>
                    <a:pt x="423" y="112"/>
                    <a:pt x="417" y="99"/>
                    <a:pt x="409" y="88"/>
                  </a:cubicBezTo>
                  <a:cubicBezTo>
                    <a:pt x="369" y="31"/>
                    <a:pt x="306" y="1"/>
                    <a:pt x="241"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46"/>
            <p:cNvSpPr/>
            <p:nvPr/>
          </p:nvSpPr>
          <p:spPr>
            <a:xfrm rot="-4266073">
              <a:off x="2003305" y="1064881"/>
              <a:ext cx="13000" cy="10800"/>
            </a:xfrm>
            <a:custGeom>
              <a:avLst/>
              <a:gdLst/>
              <a:ahLst/>
              <a:cxnLst/>
              <a:rect l="l" t="t" r="r" b="b"/>
              <a:pathLst>
                <a:path w="520" h="432" extrusionOk="0">
                  <a:moveTo>
                    <a:pt x="300" y="1"/>
                  </a:moveTo>
                  <a:cubicBezTo>
                    <a:pt x="285" y="1"/>
                    <a:pt x="270" y="3"/>
                    <a:pt x="255" y="6"/>
                  </a:cubicBezTo>
                  <a:lnTo>
                    <a:pt x="254" y="6"/>
                  </a:lnTo>
                  <a:cubicBezTo>
                    <a:pt x="249" y="6"/>
                    <a:pt x="245" y="6"/>
                    <a:pt x="240" y="6"/>
                  </a:cubicBezTo>
                  <a:cubicBezTo>
                    <a:pt x="226" y="6"/>
                    <a:pt x="213" y="7"/>
                    <a:pt x="199" y="11"/>
                  </a:cubicBezTo>
                  <a:cubicBezTo>
                    <a:pt x="115" y="25"/>
                    <a:pt x="47" y="85"/>
                    <a:pt x="19" y="165"/>
                  </a:cubicBezTo>
                  <a:cubicBezTo>
                    <a:pt x="0" y="227"/>
                    <a:pt x="13" y="296"/>
                    <a:pt x="53" y="349"/>
                  </a:cubicBezTo>
                  <a:cubicBezTo>
                    <a:pt x="91" y="400"/>
                    <a:pt x="151" y="431"/>
                    <a:pt x="215" y="431"/>
                  </a:cubicBezTo>
                  <a:cubicBezTo>
                    <a:pt x="223" y="431"/>
                    <a:pt x="230" y="431"/>
                    <a:pt x="238" y="430"/>
                  </a:cubicBezTo>
                  <a:cubicBezTo>
                    <a:pt x="253" y="429"/>
                    <a:pt x="266" y="426"/>
                    <a:pt x="281" y="422"/>
                  </a:cubicBezTo>
                  <a:cubicBezTo>
                    <a:pt x="315" y="420"/>
                    <a:pt x="348" y="410"/>
                    <a:pt x="377" y="391"/>
                  </a:cubicBezTo>
                  <a:cubicBezTo>
                    <a:pt x="465" y="352"/>
                    <a:pt x="520" y="259"/>
                    <a:pt x="498" y="161"/>
                  </a:cubicBezTo>
                  <a:cubicBezTo>
                    <a:pt x="478" y="70"/>
                    <a:pt x="392" y="1"/>
                    <a:pt x="300"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46"/>
            <p:cNvSpPr/>
            <p:nvPr/>
          </p:nvSpPr>
          <p:spPr>
            <a:xfrm rot="-4266073">
              <a:off x="2202324" y="1205469"/>
              <a:ext cx="11700" cy="11050"/>
            </a:xfrm>
            <a:custGeom>
              <a:avLst/>
              <a:gdLst/>
              <a:ahLst/>
              <a:cxnLst/>
              <a:rect l="l" t="t" r="r" b="b"/>
              <a:pathLst>
                <a:path w="468" h="442" extrusionOk="0">
                  <a:moveTo>
                    <a:pt x="234" y="0"/>
                  </a:moveTo>
                  <a:cubicBezTo>
                    <a:pt x="193" y="0"/>
                    <a:pt x="151" y="13"/>
                    <a:pt x="116" y="36"/>
                  </a:cubicBezTo>
                  <a:cubicBezTo>
                    <a:pt x="60" y="70"/>
                    <a:pt x="24" y="135"/>
                    <a:pt x="12" y="198"/>
                  </a:cubicBezTo>
                  <a:cubicBezTo>
                    <a:pt x="0" y="254"/>
                    <a:pt x="14" y="313"/>
                    <a:pt x="49" y="358"/>
                  </a:cubicBezTo>
                  <a:cubicBezTo>
                    <a:pt x="86" y="408"/>
                    <a:pt x="143" y="438"/>
                    <a:pt x="205" y="442"/>
                  </a:cubicBezTo>
                  <a:cubicBezTo>
                    <a:pt x="206" y="442"/>
                    <a:pt x="207" y="442"/>
                    <a:pt x="209" y="442"/>
                  </a:cubicBezTo>
                  <a:cubicBezTo>
                    <a:pt x="264" y="442"/>
                    <a:pt x="319" y="419"/>
                    <a:pt x="359" y="379"/>
                  </a:cubicBezTo>
                  <a:cubicBezTo>
                    <a:pt x="398" y="354"/>
                    <a:pt x="427" y="315"/>
                    <a:pt x="440" y="271"/>
                  </a:cubicBezTo>
                  <a:cubicBezTo>
                    <a:pt x="468" y="182"/>
                    <a:pt x="426" y="73"/>
                    <a:pt x="342" y="31"/>
                  </a:cubicBezTo>
                  <a:cubicBezTo>
                    <a:pt x="326" y="21"/>
                    <a:pt x="310" y="14"/>
                    <a:pt x="294" y="9"/>
                  </a:cubicBezTo>
                  <a:cubicBezTo>
                    <a:pt x="274" y="3"/>
                    <a:pt x="254" y="0"/>
                    <a:pt x="234"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46"/>
            <p:cNvSpPr/>
            <p:nvPr/>
          </p:nvSpPr>
          <p:spPr>
            <a:xfrm rot="-4266073">
              <a:off x="2194085" y="1400961"/>
              <a:ext cx="11675" cy="10125"/>
            </a:xfrm>
            <a:custGeom>
              <a:avLst/>
              <a:gdLst/>
              <a:ahLst/>
              <a:cxnLst/>
              <a:rect l="l" t="t" r="r" b="b"/>
              <a:pathLst>
                <a:path w="467" h="405" extrusionOk="0">
                  <a:moveTo>
                    <a:pt x="230" y="0"/>
                  </a:moveTo>
                  <a:cubicBezTo>
                    <a:pt x="191" y="0"/>
                    <a:pt x="152" y="11"/>
                    <a:pt x="117" y="35"/>
                  </a:cubicBezTo>
                  <a:cubicBezTo>
                    <a:pt x="30" y="97"/>
                    <a:pt x="0" y="228"/>
                    <a:pt x="66" y="317"/>
                  </a:cubicBezTo>
                  <a:cubicBezTo>
                    <a:pt x="107" y="373"/>
                    <a:pt x="171" y="404"/>
                    <a:pt x="236" y="404"/>
                  </a:cubicBezTo>
                  <a:cubicBezTo>
                    <a:pt x="275" y="404"/>
                    <a:pt x="314" y="393"/>
                    <a:pt x="349" y="369"/>
                  </a:cubicBezTo>
                  <a:cubicBezTo>
                    <a:pt x="436" y="306"/>
                    <a:pt x="467" y="176"/>
                    <a:pt x="400" y="87"/>
                  </a:cubicBezTo>
                  <a:cubicBezTo>
                    <a:pt x="359" y="31"/>
                    <a:pt x="295" y="0"/>
                    <a:pt x="230"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46"/>
            <p:cNvSpPr/>
            <p:nvPr/>
          </p:nvSpPr>
          <p:spPr>
            <a:xfrm rot="-4266073">
              <a:off x="2208898" y="1407454"/>
              <a:ext cx="11725" cy="10100"/>
            </a:xfrm>
            <a:custGeom>
              <a:avLst/>
              <a:gdLst/>
              <a:ahLst/>
              <a:cxnLst/>
              <a:rect l="l" t="t" r="r" b="b"/>
              <a:pathLst>
                <a:path w="469" h="404" extrusionOk="0">
                  <a:moveTo>
                    <a:pt x="231" y="0"/>
                  </a:moveTo>
                  <a:cubicBezTo>
                    <a:pt x="192" y="0"/>
                    <a:pt x="153" y="12"/>
                    <a:pt x="119" y="35"/>
                  </a:cubicBezTo>
                  <a:cubicBezTo>
                    <a:pt x="31" y="98"/>
                    <a:pt x="0" y="229"/>
                    <a:pt x="67" y="317"/>
                  </a:cubicBezTo>
                  <a:cubicBezTo>
                    <a:pt x="108" y="373"/>
                    <a:pt x="172" y="404"/>
                    <a:pt x="237" y="404"/>
                  </a:cubicBezTo>
                  <a:cubicBezTo>
                    <a:pt x="276" y="404"/>
                    <a:pt x="315" y="393"/>
                    <a:pt x="350" y="369"/>
                  </a:cubicBezTo>
                  <a:cubicBezTo>
                    <a:pt x="437" y="307"/>
                    <a:pt x="468" y="176"/>
                    <a:pt x="402" y="87"/>
                  </a:cubicBezTo>
                  <a:cubicBezTo>
                    <a:pt x="360" y="32"/>
                    <a:pt x="296" y="0"/>
                    <a:pt x="231"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46"/>
            <p:cNvSpPr/>
            <p:nvPr/>
          </p:nvSpPr>
          <p:spPr>
            <a:xfrm rot="-4266073">
              <a:off x="1965808" y="1357682"/>
              <a:ext cx="11700" cy="10125"/>
            </a:xfrm>
            <a:custGeom>
              <a:avLst/>
              <a:gdLst/>
              <a:ahLst/>
              <a:cxnLst/>
              <a:rect l="l" t="t" r="r" b="b"/>
              <a:pathLst>
                <a:path w="468" h="405" extrusionOk="0">
                  <a:moveTo>
                    <a:pt x="230" y="1"/>
                  </a:moveTo>
                  <a:cubicBezTo>
                    <a:pt x="192" y="1"/>
                    <a:pt x="153" y="12"/>
                    <a:pt x="119" y="36"/>
                  </a:cubicBezTo>
                  <a:cubicBezTo>
                    <a:pt x="30" y="98"/>
                    <a:pt x="0" y="229"/>
                    <a:pt x="67" y="318"/>
                  </a:cubicBezTo>
                  <a:cubicBezTo>
                    <a:pt x="109" y="373"/>
                    <a:pt x="172" y="404"/>
                    <a:pt x="237" y="404"/>
                  </a:cubicBezTo>
                  <a:cubicBezTo>
                    <a:pt x="276" y="404"/>
                    <a:pt x="314" y="393"/>
                    <a:pt x="349" y="369"/>
                  </a:cubicBezTo>
                  <a:cubicBezTo>
                    <a:pt x="438" y="307"/>
                    <a:pt x="467" y="176"/>
                    <a:pt x="401" y="88"/>
                  </a:cubicBezTo>
                  <a:cubicBezTo>
                    <a:pt x="359" y="32"/>
                    <a:pt x="295" y="1"/>
                    <a:pt x="230"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46"/>
            <p:cNvSpPr/>
            <p:nvPr/>
          </p:nvSpPr>
          <p:spPr>
            <a:xfrm rot="-4266073">
              <a:off x="1956861" y="1346202"/>
              <a:ext cx="11700" cy="10100"/>
            </a:xfrm>
            <a:custGeom>
              <a:avLst/>
              <a:gdLst/>
              <a:ahLst/>
              <a:cxnLst/>
              <a:rect l="l" t="t" r="r" b="b"/>
              <a:pathLst>
                <a:path w="468" h="404" extrusionOk="0">
                  <a:moveTo>
                    <a:pt x="231" y="0"/>
                  </a:moveTo>
                  <a:cubicBezTo>
                    <a:pt x="192" y="0"/>
                    <a:pt x="153" y="11"/>
                    <a:pt x="119" y="35"/>
                  </a:cubicBezTo>
                  <a:cubicBezTo>
                    <a:pt x="31" y="97"/>
                    <a:pt x="0" y="228"/>
                    <a:pt x="67" y="317"/>
                  </a:cubicBezTo>
                  <a:cubicBezTo>
                    <a:pt x="108" y="372"/>
                    <a:pt x="172" y="403"/>
                    <a:pt x="237" y="403"/>
                  </a:cubicBezTo>
                  <a:cubicBezTo>
                    <a:pt x="276" y="403"/>
                    <a:pt x="315" y="392"/>
                    <a:pt x="350" y="369"/>
                  </a:cubicBezTo>
                  <a:cubicBezTo>
                    <a:pt x="437" y="306"/>
                    <a:pt x="468" y="175"/>
                    <a:pt x="401" y="87"/>
                  </a:cubicBezTo>
                  <a:cubicBezTo>
                    <a:pt x="360" y="31"/>
                    <a:pt x="296" y="0"/>
                    <a:pt x="231"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46"/>
            <p:cNvSpPr/>
            <p:nvPr/>
          </p:nvSpPr>
          <p:spPr>
            <a:xfrm rot="-4266073">
              <a:off x="1600204" y="1293980"/>
              <a:ext cx="11700" cy="10125"/>
            </a:xfrm>
            <a:custGeom>
              <a:avLst/>
              <a:gdLst/>
              <a:ahLst/>
              <a:cxnLst/>
              <a:rect l="l" t="t" r="r" b="b"/>
              <a:pathLst>
                <a:path w="468" h="405" extrusionOk="0">
                  <a:moveTo>
                    <a:pt x="230" y="0"/>
                  </a:moveTo>
                  <a:cubicBezTo>
                    <a:pt x="192" y="0"/>
                    <a:pt x="153" y="11"/>
                    <a:pt x="119" y="36"/>
                  </a:cubicBezTo>
                  <a:cubicBezTo>
                    <a:pt x="30" y="98"/>
                    <a:pt x="0" y="229"/>
                    <a:pt x="67" y="317"/>
                  </a:cubicBezTo>
                  <a:cubicBezTo>
                    <a:pt x="109" y="373"/>
                    <a:pt x="172" y="404"/>
                    <a:pt x="237" y="404"/>
                  </a:cubicBezTo>
                  <a:cubicBezTo>
                    <a:pt x="275" y="404"/>
                    <a:pt x="314" y="393"/>
                    <a:pt x="349" y="369"/>
                  </a:cubicBezTo>
                  <a:cubicBezTo>
                    <a:pt x="436" y="307"/>
                    <a:pt x="467" y="176"/>
                    <a:pt x="401" y="87"/>
                  </a:cubicBezTo>
                  <a:cubicBezTo>
                    <a:pt x="359" y="32"/>
                    <a:pt x="295" y="0"/>
                    <a:pt x="230"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46"/>
            <p:cNvSpPr/>
            <p:nvPr/>
          </p:nvSpPr>
          <p:spPr>
            <a:xfrm rot="-4266073">
              <a:off x="1600248" y="1280730"/>
              <a:ext cx="11700" cy="10125"/>
            </a:xfrm>
            <a:custGeom>
              <a:avLst/>
              <a:gdLst/>
              <a:ahLst/>
              <a:cxnLst/>
              <a:rect l="l" t="t" r="r" b="b"/>
              <a:pathLst>
                <a:path w="468" h="405" extrusionOk="0">
                  <a:moveTo>
                    <a:pt x="231" y="1"/>
                  </a:moveTo>
                  <a:cubicBezTo>
                    <a:pt x="192" y="1"/>
                    <a:pt x="153" y="12"/>
                    <a:pt x="118" y="36"/>
                  </a:cubicBezTo>
                  <a:cubicBezTo>
                    <a:pt x="31" y="98"/>
                    <a:pt x="1" y="229"/>
                    <a:pt x="68" y="317"/>
                  </a:cubicBezTo>
                  <a:cubicBezTo>
                    <a:pt x="109" y="373"/>
                    <a:pt x="173" y="405"/>
                    <a:pt x="237" y="405"/>
                  </a:cubicBezTo>
                  <a:cubicBezTo>
                    <a:pt x="276" y="405"/>
                    <a:pt x="315" y="393"/>
                    <a:pt x="349" y="369"/>
                  </a:cubicBezTo>
                  <a:cubicBezTo>
                    <a:pt x="437" y="308"/>
                    <a:pt x="468" y="176"/>
                    <a:pt x="401" y="87"/>
                  </a:cubicBezTo>
                  <a:cubicBezTo>
                    <a:pt x="360" y="32"/>
                    <a:pt x="296" y="1"/>
                    <a:pt x="231"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46"/>
            <p:cNvSpPr/>
            <p:nvPr/>
          </p:nvSpPr>
          <p:spPr>
            <a:xfrm rot="-4266073">
              <a:off x="2209970" y="1015623"/>
              <a:ext cx="11775" cy="10175"/>
            </a:xfrm>
            <a:custGeom>
              <a:avLst/>
              <a:gdLst/>
              <a:ahLst/>
              <a:cxnLst/>
              <a:rect l="l" t="t" r="r" b="b"/>
              <a:pathLst>
                <a:path w="471" h="407" extrusionOk="0">
                  <a:moveTo>
                    <a:pt x="233" y="1"/>
                  </a:moveTo>
                  <a:cubicBezTo>
                    <a:pt x="196" y="1"/>
                    <a:pt x="158" y="12"/>
                    <a:pt x="123" y="35"/>
                  </a:cubicBezTo>
                  <a:cubicBezTo>
                    <a:pt x="36" y="93"/>
                    <a:pt x="1" y="228"/>
                    <a:pt x="68" y="317"/>
                  </a:cubicBezTo>
                  <a:cubicBezTo>
                    <a:pt x="110" y="374"/>
                    <a:pt x="173" y="407"/>
                    <a:pt x="239" y="407"/>
                  </a:cubicBezTo>
                  <a:cubicBezTo>
                    <a:pt x="276" y="407"/>
                    <a:pt x="314" y="396"/>
                    <a:pt x="348" y="373"/>
                  </a:cubicBezTo>
                  <a:cubicBezTo>
                    <a:pt x="436" y="316"/>
                    <a:pt x="471" y="180"/>
                    <a:pt x="405" y="91"/>
                  </a:cubicBezTo>
                  <a:cubicBezTo>
                    <a:pt x="363" y="34"/>
                    <a:pt x="299" y="1"/>
                    <a:pt x="233"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46"/>
            <p:cNvSpPr/>
            <p:nvPr/>
          </p:nvSpPr>
          <p:spPr>
            <a:xfrm rot="-4266073">
              <a:off x="2199562" y="1003819"/>
              <a:ext cx="11800" cy="10150"/>
            </a:xfrm>
            <a:custGeom>
              <a:avLst/>
              <a:gdLst/>
              <a:ahLst/>
              <a:cxnLst/>
              <a:rect l="l" t="t" r="r" b="b"/>
              <a:pathLst>
                <a:path w="472" h="406" extrusionOk="0">
                  <a:moveTo>
                    <a:pt x="233" y="0"/>
                  </a:moveTo>
                  <a:cubicBezTo>
                    <a:pt x="196" y="0"/>
                    <a:pt x="159" y="11"/>
                    <a:pt x="124" y="34"/>
                  </a:cubicBezTo>
                  <a:cubicBezTo>
                    <a:pt x="36" y="92"/>
                    <a:pt x="0" y="227"/>
                    <a:pt x="67" y="316"/>
                  </a:cubicBezTo>
                  <a:cubicBezTo>
                    <a:pt x="109" y="373"/>
                    <a:pt x="173" y="406"/>
                    <a:pt x="239" y="406"/>
                  </a:cubicBezTo>
                  <a:cubicBezTo>
                    <a:pt x="276" y="406"/>
                    <a:pt x="314" y="395"/>
                    <a:pt x="349" y="372"/>
                  </a:cubicBezTo>
                  <a:cubicBezTo>
                    <a:pt x="437" y="315"/>
                    <a:pt x="471" y="179"/>
                    <a:pt x="405" y="90"/>
                  </a:cubicBezTo>
                  <a:cubicBezTo>
                    <a:pt x="362" y="33"/>
                    <a:pt x="299" y="0"/>
                    <a:pt x="233"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46"/>
            <p:cNvSpPr/>
            <p:nvPr/>
          </p:nvSpPr>
          <p:spPr>
            <a:xfrm rot="-4266073">
              <a:off x="2369423" y="1033177"/>
              <a:ext cx="11775" cy="10150"/>
            </a:xfrm>
            <a:custGeom>
              <a:avLst/>
              <a:gdLst/>
              <a:ahLst/>
              <a:cxnLst/>
              <a:rect l="l" t="t" r="r" b="b"/>
              <a:pathLst>
                <a:path w="471" h="406" extrusionOk="0">
                  <a:moveTo>
                    <a:pt x="232" y="0"/>
                  </a:moveTo>
                  <a:cubicBezTo>
                    <a:pt x="195" y="0"/>
                    <a:pt x="157" y="11"/>
                    <a:pt x="123" y="34"/>
                  </a:cubicBezTo>
                  <a:cubicBezTo>
                    <a:pt x="35" y="92"/>
                    <a:pt x="0" y="227"/>
                    <a:pt x="67" y="316"/>
                  </a:cubicBezTo>
                  <a:cubicBezTo>
                    <a:pt x="109" y="373"/>
                    <a:pt x="173" y="406"/>
                    <a:pt x="238" y="406"/>
                  </a:cubicBezTo>
                  <a:cubicBezTo>
                    <a:pt x="275" y="406"/>
                    <a:pt x="313" y="395"/>
                    <a:pt x="348" y="372"/>
                  </a:cubicBezTo>
                  <a:cubicBezTo>
                    <a:pt x="436" y="315"/>
                    <a:pt x="471" y="179"/>
                    <a:pt x="404" y="90"/>
                  </a:cubicBezTo>
                  <a:cubicBezTo>
                    <a:pt x="362" y="33"/>
                    <a:pt x="298" y="0"/>
                    <a:pt x="232"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46"/>
            <p:cNvSpPr/>
            <p:nvPr/>
          </p:nvSpPr>
          <p:spPr>
            <a:xfrm rot="-4266073">
              <a:off x="2382258" y="1045279"/>
              <a:ext cx="11800" cy="10150"/>
            </a:xfrm>
            <a:custGeom>
              <a:avLst/>
              <a:gdLst/>
              <a:ahLst/>
              <a:cxnLst/>
              <a:rect l="l" t="t" r="r" b="b"/>
              <a:pathLst>
                <a:path w="472" h="406" extrusionOk="0">
                  <a:moveTo>
                    <a:pt x="233" y="0"/>
                  </a:moveTo>
                  <a:cubicBezTo>
                    <a:pt x="196" y="0"/>
                    <a:pt x="158" y="11"/>
                    <a:pt x="123" y="34"/>
                  </a:cubicBezTo>
                  <a:cubicBezTo>
                    <a:pt x="37" y="91"/>
                    <a:pt x="1" y="226"/>
                    <a:pt x="67" y="315"/>
                  </a:cubicBezTo>
                  <a:cubicBezTo>
                    <a:pt x="110" y="372"/>
                    <a:pt x="174" y="405"/>
                    <a:pt x="240" y="405"/>
                  </a:cubicBezTo>
                  <a:cubicBezTo>
                    <a:pt x="277" y="405"/>
                    <a:pt x="315" y="395"/>
                    <a:pt x="349" y="372"/>
                  </a:cubicBezTo>
                  <a:cubicBezTo>
                    <a:pt x="437" y="314"/>
                    <a:pt x="472" y="179"/>
                    <a:pt x="405" y="90"/>
                  </a:cubicBezTo>
                  <a:cubicBezTo>
                    <a:pt x="363" y="33"/>
                    <a:pt x="299" y="0"/>
                    <a:pt x="233"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46"/>
            <p:cNvSpPr/>
            <p:nvPr/>
          </p:nvSpPr>
          <p:spPr>
            <a:xfrm rot="-4266073">
              <a:off x="2353639" y="1201507"/>
              <a:ext cx="11800" cy="10150"/>
            </a:xfrm>
            <a:custGeom>
              <a:avLst/>
              <a:gdLst/>
              <a:ahLst/>
              <a:cxnLst/>
              <a:rect l="l" t="t" r="r" b="b"/>
              <a:pathLst>
                <a:path w="472" h="406" extrusionOk="0">
                  <a:moveTo>
                    <a:pt x="233" y="1"/>
                  </a:moveTo>
                  <a:cubicBezTo>
                    <a:pt x="195" y="1"/>
                    <a:pt x="158" y="12"/>
                    <a:pt x="123" y="35"/>
                  </a:cubicBezTo>
                  <a:cubicBezTo>
                    <a:pt x="35" y="92"/>
                    <a:pt x="0" y="227"/>
                    <a:pt x="67" y="316"/>
                  </a:cubicBezTo>
                  <a:cubicBezTo>
                    <a:pt x="109" y="372"/>
                    <a:pt x="173" y="406"/>
                    <a:pt x="239" y="406"/>
                  </a:cubicBezTo>
                  <a:cubicBezTo>
                    <a:pt x="276" y="406"/>
                    <a:pt x="314" y="395"/>
                    <a:pt x="349" y="372"/>
                  </a:cubicBezTo>
                  <a:cubicBezTo>
                    <a:pt x="437" y="315"/>
                    <a:pt x="471" y="180"/>
                    <a:pt x="405" y="91"/>
                  </a:cubicBezTo>
                  <a:cubicBezTo>
                    <a:pt x="362" y="34"/>
                    <a:pt x="298" y="1"/>
                    <a:pt x="233"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46"/>
            <p:cNvSpPr/>
            <p:nvPr/>
          </p:nvSpPr>
          <p:spPr>
            <a:xfrm rot="-4266073">
              <a:off x="2367553" y="840725"/>
              <a:ext cx="11800" cy="10175"/>
            </a:xfrm>
            <a:custGeom>
              <a:avLst/>
              <a:gdLst/>
              <a:ahLst/>
              <a:cxnLst/>
              <a:rect l="l" t="t" r="r" b="b"/>
              <a:pathLst>
                <a:path w="472" h="407" extrusionOk="0">
                  <a:moveTo>
                    <a:pt x="233" y="0"/>
                  </a:moveTo>
                  <a:cubicBezTo>
                    <a:pt x="196" y="0"/>
                    <a:pt x="158" y="11"/>
                    <a:pt x="123" y="35"/>
                  </a:cubicBezTo>
                  <a:cubicBezTo>
                    <a:pt x="36" y="93"/>
                    <a:pt x="1" y="228"/>
                    <a:pt x="67" y="316"/>
                  </a:cubicBezTo>
                  <a:cubicBezTo>
                    <a:pt x="110" y="373"/>
                    <a:pt x="174" y="406"/>
                    <a:pt x="239" y="406"/>
                  </a:cubicBezTo>
                  <a:cubicBezTo>
                    <a:pt x="277" y="406"/>
                    <a:pt x="315" y="396"/>
                    <a:pt x="349" y="372"/>
                  </a:cubicBezTo>
                  <a:cubicBezTo>
                    <a:pt x="437" y="315"/>
                    <a:pt x="472" y="179"/>
                    <a:pt x="405" y="90"/>
                  </a:cubicBezTo>
                  <a:cubicBezTo>
                    <a:pt x="363" y="34"/>
                    <a:pt x="299" y="0"/>
                    <a:pt x="233"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46"/>
            <p:cNvSpPr/>
            <p:nvPr/>
          </p:nvSpPr>
          <p:spPr>
            <a:xfrm rot="-4266073">
              <a:off x="2341939" y="711129"/>
              <a:ext cx="11800" cy="10150"/>
            </a:xfrm>
            <a:custGeom>
              <a:avLst/>
              <a:gdLst/>
              <a:ahLst/>
              <a:cxnLst/>
              <a:rect l="l" t="t" r="r" b="b"/>
              <a:pathLst>
                <a:path w="472" h="406" extrusionOk="0">
                  <a:moveTo>
                    <a:pt x="232" y="0"/>
                  </a:moveTo>
                  <a:cubicBezTo>
                    <a:pt x="195" y="0"/>
                    <a:pt x="158" y="11"/>
                    <a:pt x="123" y="33"/>
                  </a:cubicBezTo>
                  <a:cubicBezTo>
                    <a:pt x="37" y="92"/>
                    <a:pt x="1" y="227"/>
                    <a:pt x="67" y="315"/>
                  </a:cubicBezTo>
                  <a:cubicBezTo>
                    <a:pt x="110" y="372"/>
                    <a:pt x="174" y="405"/>
                    <a:pt x="239" y="405"/>
                  </a:cubicBezTo>
                  <a:cubicBezTo>
                    <a:pt x="277" y="405"/>
                    <a:pt x="314" y="395"/>
                    <a:pt x="349" y="371"/>
                  </a:cubicBezTo>
                  <a:cubicBezTo>
                    <a:pt x="437" y="314"/>
                    <a:pt x="472" y="179"/>
                    <a:pt x="405" y="90"/>
                  </a:cubicBezTo>
                  <a:cubicBezTo>
                    <a:pt x="362" y="34"/>
                    <a:pt x="298" y="0"/>
                    <a:pt x="232"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46"/>
            <p:cNvSpPr/>
            <p:nvPr/>
          </p:nvSpPr>
          <p:spPr>
            <a:xfrm rot="-4266073">
              <a:off x="2354829" y="720483"/>
              <a:ext cx="11800" cy="10150"/>
            </a:xfrm>
            <a:custGeom>
              <a:avLst/>
              <a:gdLst/>
              <a:ahLst/>
              <a:cxnLst/>
              <a:rect l="l" t="t" r="r" b="b"/>
              <a:pathLst>
                <a:path w="472" h="406" extrusionOk="0">
                  <a:moveTo>
                    <a:pt x="233" y="1"/>
                  </a:moveTo>
                  <a:cubicBezTo>
                    <a:pt x="196" y="1"/>
                    <a:pt x="158" y="11"/>
                    <a:pt x="123" y="35"/>
                  </a:cubicBezTo>
                  <a:cubicBezTo>
                    <a:pt x="36" y="92"/>
                    <a:pt x="1" y="227"/>
                    <a:pt x="67" y="316"/>
                  </a:cubicBezTo>
                  <a:cubicBezTo>
                    <a:pt x="110" y="372"/>
                    <a:pt x="174" y="406"/>
                    <a:pt x="240" y="406"/>
                  </a:cubicBezTo>
                  <a:cubicBezTo>
                    <a:pt x="277" y="406"/>
                    <a:pt x="314" y="395"/>
                    <a:pt x="349" y="373"/>
                  </a:cubicBezTo>
                  <a:cubicBezTo>
                    <a:pt x="436" y="315"/>
                    <a:pt x="472" y="179"/>
                    <a:pt x="405" y="91"/>
                  </a:cubicBezTo>
                  <a:cubicBezTo>
                    <a:pt x="363" y="34"/>
                    <a:pt x="299" y="1"/>
                    <a:pt x="233"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46"/>
            <p:cNvSpPr/>
            <p:nvPr/>
          </p:nvSpPr>
          <p:spPr>
            <a:xfrm rot="-4266073">
              <a:off x="1407134" y="328014"/>
              <a:ext cx="219227" cy="160951"/>
            </a:xfrm>
            <a:custGeom>
              <a:avLst/>
              <a:gdLst/>
              <a:ahLst/>
              <a:cxnLst/>
              <a:rect l="l" t="t" r="r" b="b"/>
              <a:pathLst>
                <a:path w="8769" h="6438" extrusionOk="0">
                  <a:moveTo>
                    <a:pt x="1115" y="1"/>
                  </a:moveTo>
                  <a:cubicBezTo>
                    <a:pt x="1067" y="1"/>
                    <a:pt x="1019" y="3"/>
                    <a:pt x="972" y="7"/>
                  </a:cubicBezTo>
                  <a:cubicBezTo>
                    <a:pt x="854" y="17"/>
                    <a:pt x="732" y="28"/>
                    <a:pt x="618" y="59"/>
                  </a:cubicBezTo>
                  <a:cubicBezTo>
                    <a:pt x="529" y="84"/>
                    <a:pt x="438" y="110"/>
                    <a:pt x="354" y="152"/>
                  </a:cubicBezTo>
                  <a:cubicBezTo>
                    <a:pt x="297" y="182"/>
                    <a:pt x="237" y="215"/>
                    <a:pt x="192" y="263"/>
                  </a:cubicBezTo>
                  <a:cubicBezTo>
                    <a:pt x="159" y="298"/>
                    <a:pt x="122" y="333"/>
                    <a:pt x="98" y="377"/>
                  </a:cubicBezTo>
                  <a:cubicBezTo>
                    <a:pt x="78" y="415"/>
                    <a:pt x="60" y="455"/>
                    <a:pt x="45" y="496"/>
                  </a:cubicBezTo>
                  <a:cubicBezTo>
                    <a:pt x="15" y="577"/>
                    <a:pt x="1" y="662"/>
                    <a:pt x="2" y="748"/>
                  </a:cubicBezTo>
                  <a:cubicBezTo>
                    <a:pt x="3" y="860"/>
                    <a:pt x="9" y="974"/>
                    <a:pt x="42" y="1084"/>
                  </a:cubicBezTo>
                  <a:cubicBezTo>
                    <a:pt x="66" y="1175"/>
                    <a:pt x="99" y="1262"/>
                    <a:pt x="141" y="1346"/>
                  </a:cubicBezTo>
                  <a:cubicBezTo>
                    <a:pt x="207" y="1471"/>
                    <a:pt x="284" y="1589"/>
                    <a:pt x="369" y="1702"/>
                  </a:cubicBezTo>
                  <a:cubicBezTo>
                    <a:pt x="448" y="1808"/>
                    <a:pt x="533" y="1908"/>
                    <a:pt x="618" y="2007"/>
                  </a:cubicBezTo>
                  <a:cubicBezTo>
                    <a:pt x="901" y="2331"/>
                    <a:pt x="1192" y="2649"/>
                    <a:pt x="1505" y="2946"/>
                  </a:cubicBezTo>
                  <a:cubicBezTo>
                    <a:pt x="1668" y="3099"/>
                    <a:pt x="1831" y="3251"/>
                    <a:pt x="1996" y="3401"/>
                  </a:cubicBezTo>
                  <a:cubicBezTo>
                    <a:pt x="2142" y="3533"/>
                    <a:pt x="2287" y="3666"/>
                    <a:pt x="2440" y="3789"/>
                  </a:cubicBezTo>
                  <a:cubicBezTo>
                    <a:pt x="2781" y="4066"/>
                    <a:pt x="3134" y="4330"/>
                    <a:pt x="3491" y="4587"/>
                  </a:cubicBezTo>
                  <a:cubicBezTo>
                    <a:pt x="3845" y="4840"/>
                    <a:pt x="4218" y="5067"/>
                    <a:pt x="4582" y="5305"/>
                  </a:cubicBezTo>
                  <a:cubicBezTo>
                    <a:pt x="4753" y="5417"/>
                    <a:pt x="4921" y="5536"/>
                    <a:pt x="5098" y="5637"/>
                  </a:cubicBezTo>
                  <a:cubicBezTo>
                    <a:pt x="5291" y="5749"/>
                    <a:pt x="5489" y="5853"/>
                    <a:pt x="5691" y="5951"/>
                  </a:cubicBezTo>
                  <a:cubicBezTo>
                    <a:pt x="5881" y="6046"/>
                    <a:pt x="6076" y="6132"/>
                    <a:pt x="6273" y="6212"/>
                  </a:cubicBezTo>
                  <a:cubicBezTo>
                    <a:pt x="6368" y="6249"/>
                    <a:pt x="6467" y="6283"/>
                    <a:pt x="6564" y="6311"/>
                  </a:cubicBezTo>
                  <a:cubicBezTo>
                    <a:pt x="6616" y="6327"/>
                    <a:pt x="6675" y="6348"/>
                    <a:pt x="6732" y="6355"/>
                  </a:cubicBezTo>
                  <a:cubicBezTo>
                    <a:pt x="6747" y="6359"/>
                    <a:pt x="6763" y="6363"/>
                    <a:pt x="6779" y="6366"/>
                  </a:cubicBezTo>
                  <a:cubicBezTo>
                    <a:pt x="6807" y="6372"/>
                    <a:pt x="6833" y="6380"/>
                    <a:pt x="6860" y="6384"/>
                  </a:cubicBezTo>
                  <a:cubicBezTo>
                    <a:pt x="6897" y="6393"/>
                    <a:pt x="6936" y="6397"/>
                    <a:pt x="6975" y="6404"/>
                  </a:cubicBezTo>
                  <a:cubicBezTo>
                    <a:pt x="7075" y="6419"/>
                    <a:pt x="7176" y="6429"/>
                    <a:pt x="7276" y="6434"/>
                  </a:cubicBezTo>
                  <a:cubicBezTo>
                    <a:pt x="7325" y="6436"/>
                    <a:pt x="7373" y="6437"/>
                    <a:pt x="7421" y="6437"/>
                  </a:cubicBezTo>
                  <a:cubicBezTo>
                    <a:pt x="7474" y="6437"/>
                    <a:pt x="7526" y="6436"/>
                    <a:pt x="7579" y="6433"/>
                  </a:cubicBezTo>
                  <a:cubicBezTo>
                    <a:pt x="7693" y="6424"/>
                    <a:pt x="7805" y="6412"/>
                    <a:pt x="7920" y="6395"/>
                  </a:cubicBezTo>
                  <a:cubicBezTo>
                    <a:pt x="7995" y="6381"/>
                    <a:pt x="8071" y="6371"/>
                    <a:pt x="8146" y="6353"/>
                  </a:cubicBezTo>
                  <a:cubicBezTo>
                    <a:pt x="8227" y="6332"/>
                    <a:pt x="8313" y="6311"/>
                    <a:pt x="8385" y="6267"/>
                  </a:cubicBezTo>
                  <a:cubicBezTo>
                    <a:pt x="8426" y="6240"/>
                    <a:pt x="8469" y="6215"/>
                    <a:pt x="8504" y="6182"/>
                  </a:cubicBezTo>
                  <a:cubicBezTo>
                    <a:pt x="8534" y="6153"/>
                    <a:pt x="8562" y="6122"/>
                    <a:pt x="8590" y="6089"/>
                  </a:cubicBezTo>
                  <a:cubicBezTo>
                    <a:pt x="8638" y="6027"/>
                    <a:pt x="8676" y="5956"/>
                    <a:pt x="8701" y="5881"/>
                  </a:cubicBezTo>
                  <a:cubicBezTo>
                    <a:pt x="8734" y="5792"/>
                    <a:pt x="8756" y="5698"/>
                    <a:pt x="8762" y="5602"/>
                  </a:cubicBezTo>
                  <a:cubicBezTo>
                    <a:pt x="8768" y="5488"/>
                    <a:pt x="8762" y="5374"/>
                    <a:pt x="8744" y="5261"/>
                  </a:cubicBezTo>
                  <a:cubicBezTo>
                    <a:pt x="8712" y="5071"/>
                    <a:pt x="8636" y="4892"/>
                    <a:pt x="8551" y="4723"/>
                  </a:cubicBezTo>
                  <a:cubicBezTo>
                    <a:pt x="8505" y="4636"/>
                    <a:pt x="8461" y="4547"/>
                    <a:pt x="8410" y="4463"/>
                  </a:cubicBezTo>
                  <a:cubicBezTo>
                    <a:pt x="8299" y="4285"/>
                    <a:pt x="8188" y="4107"/>
                    <a:pt x="8053" y="3945"/>
                  </a:cubicBezTo>
                  <a:cubicBezTo>
                    <a:pt x="7907" y="3771"/>
                    <a:pt x="7757" y="3600"/>
                    <a:pt x="7603" y="3433"/>
                  </a:cubicBezTo>
                  <a:cubicBezTo>
                    <a:pt x="7022" y="2806"/>
                    <a:pt x="6313" y="2311"/>
                    <a:pt x="5605" y="1835"/>
                  </a:cubicBezTo>
                  <a:cubicBezTo>
                    <a:pt x="5511" y="1773"/>
                    <a:pt x="5417" y="1714"/>
                    <a:pt x="5321" y="1653"/>
                  </a:cubicBezTo>
                  <a:cubicBezTo>
                    <a:pt x="5235" y="1598"/>
                    <a:pt x="5147" y="1548"/>
                    <a:pt x="5058" y="1498"/>
                  </a:cubicBezTo>
                  <a:cubicBezTo>
                    <a:pt x="4868" y="1391"/>
                    <a:pt x="4672" y="1295"/>
                    <a:pt x="4471" y="1209"/>
                  </a:cubicBezTo>
                  <a:cubicBezTo>
                    <a:pt x="4381" y="1172"/>
                    <a:pt x="4288" y="1142"/>
                    <a:pt x="4197" y="1109"/>
                  </a:cubicBezTo>
                  <a:cubicBezTo>
                    <a:pt x="4023" y="990"/>
                    <a:pt x="3844" y="881"/>
                    <a:pt x="3658" y="783"/>
                  </a:cubicBezTo>
                  <a:cubicBezTo>
                    <a:pt x="3500" y="700"/>
                    <a:pt x="3339" y="622"/>
                    <a:pt x="3176" y="548"/>
                  </a:cubicBezTo>
                  <a:cubicBezTo>
                    <a:pt x="2993" y="469"/>
                    <a:pt x="2807" y="400"/>
                    <a:pt x="2617" y="340"/>
                  </a:cubicBezTo>
                  <a:cubicBezTo>
                    <a:pt x="2439" y="281"/>
                    <a:pt x="2256" y="233"/>
                    <a:pt x="2075" y="182"/>
                  </a:cubicBezTo>
                  <a:cubicBezTo>
                    <a:pt x="1897" y="131"/>
                    <a:pt x="1719" y="73"/>
                    <a:pt x="1537" y="42"/>
                  </a:cubicBezTo>
                  <a:cubicBezTo>
                    <a:pt x="1397" y="17"/>
                    <a:pt x="1256" y="1"/>
                    <a:pt x="1115"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46"/>
            <p:cNvSpPr/>
            <p:nvPr/>
          </p:nvSpPr>
          <p:spPr>
            <a:xfrm rot="-4266073">
              <a:off x="1653450" y="322264"/>
              <a:ext cx="43325" cy="40525"/>
            </a:xfrm>
            <a:custGeom>
              <a:avLst/>
              <a:gdLst/>
              <a:ahLst/>
              <a:cxnLst/>
              <a:rect l="l" t="t" r="r" b="b"/>
              <a:pathLst>
                <a:path w="1733" h="1621" extrusionOk="0">
                  <a:moveTo>
                    <a:pt x="683" y="0"/>
                  </a:moveTo>
                  <a:cubicBezTo>
                    <a:pt x="623" y="0"/>
                    <a:pt x="561" y="21"/>
                    <a:pt x="505" y="37"/>
                  </a:cubicBezTo>
                  <a:cubicBezTo>
                    <a:pt x="365" y="82"/>
                    <a:pt x="225" y="176"/>
                    <a:pt x="143" y="299"/>
                  </a:cubicBezTo>
                  <a:cubicBezTo>
                    <a:pt x="117" y="329"/>
                    <a:pt x="94" y="359"/>
                    <a:pt x="74" y="393"/>
                  </a:cubicBezTo>
                  <a:cubicBezTo>
                    <a:pt x="13" y="500"/>
                    <a:pt x="0" y="619"/>
                    <a:pt x="14" y="736"/>
                  </a:cubicBezTo>
                  <a:cubicBezTo>
                    <a:pt x="14" y="759"/>
                    <a:pt x="15" y="780"/>
                    <a:pt x="17" y="801"/>
                  </a:cubicBezTo>
                  <a:cubicBezTo>
                    <a:pt x="35" y="964"/>
                    <a:pt x="84" y="1137"/>
                    <a:pt x="183" y="1271"/>
                  </a:cubicBezTo>
                  <a:cubicBezTo>
                    <a:pt x="199" y="1291"/>
                    <a:pt x="214" y="1311"/>
                    <a:pt x="232" y="1329"/>
                  </a:cubicBezTo>
                  <a:cubicBezTo>
                    <a:pt x="268" y="1366"/>
                    <a:pt x="306" y="1401"/>
                    <a:pt x="346" y="1433"/>
                  </a:cubicBezTo>
                  <a:cubicBezTo>
                    <a:pt x="388" y="1468"/>
                    <a:pt x="440" y="1492"/>
                    <a:pt x="488" y="1516"/>
                  </a:cubicBezTo>
                  <a:cubicBezTo>
                    <a:pt x="565" y="1557"/>
                    <a:pt x="651" y="1578"/>
                    <a:pt x="735" y="1595"/>
                  </a:cubicBezTo>
                  <a:cubicBezTo>
                    <a:pt x="813" y="1612"/>
                    <a:pt x="892" y="1620"/>
                    <a:pt x="971" y="1620"/>
                  </a:cubicBezTo>
                  <a:cubicBezTo>
                    <a:pt x="1074" y="1620"/>
                    <a:pt x="1177" y="1606"/>
                    <a:pt x="1277" y="1578"/>
                  </a:cubicBezTo>
                  <a:cubicBezTo>
                    <a:pt x="1396" y="1545"/>
                    <a:pt x="1529" y="1473"/>
                    <a:pt x="1603" y="1369"/>
                  </a:cubicBezTo>
                  <a:cubicBezTo>
                    <a:pt x="1684" y="1250"/>
                    <a:pt x="1733" y="1111"/>
                    <a:pt x="1727" y="964"/>
                  </a:cubicBezTo>
                  <a:cubicBezTo>
                    <a:pt x="1724" y="810"/>
                    <a:pt x="1694" y="655"/>
                    <a:pt x="1604" y="526"/>
                  </a:cubicBezTo>
                  <a:cubicBezTo>
                    <a:pt x="1547" y="443"/>
                    <a:pt x="1478" y="363"/>
                    <a:pt x="1395" y="305"/>
                  </a:cubicBezTo>
                  <a:cubicBezTo>
                    <a:pt x="1365" y="283"/>
                    <a:pt x="1337" y="265"/>
                    <a:pt x="1307" y="245"/>
                  </a:cubicBezTo>
                  <a:cubicBezTo>
                    <a:pt x="1272" y="210"/>
                    <a:pt x="1234" y="178"/>
                    <a:pt x="1193" y="149"/>
                  </a:cubicBezTo>
                  <a:cubicBezTo>
                    <a:pt x="1120" y="97"/>
                    <a:pt x="1026" y="66"/>
                    <a:pt x="941" y="44"/>
                  </a:cubicBezTo>
                  <a:cubicBezTo>
                    <a:pt x="898" y="34"/>
                    <a:pt x="855" y="23"/>
                    <a:pt x="813" y="14"/>
                  </a:cubicBezTo>
                  <a:cubicBezTo>
                    <a:pt x="770" y="6"/>
                    <a:pt x="727" y="2"/>
                    <a:pt x="683"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46"/>
            <p:cNvSpPr/>
            <p:nvPr/>
          </p:nvSpPr>
          <p:spPr>
            <a:xfrm rot="-4266073">
              <a:off x="1634983" y="378655"/>
              <a:ext cx="20500" cy="20250"/>
            </a:xfrm>
            <a:custGeom>
              <a:avLst/>
              <a:gdLst/>
              <a:ahLst/>
              <a:cxnLst/>
              <a:rect l="l" t="t" r="r" b="b"/>
              <a:pathLst>
                <a:path w="820" h="810" extrusionOk="0">
                  <a:moveTo>
                    <a:pt x="386" y="1"/>
                  </a:moveTo>
                  <a:cubicBezTo>
                    <a:pt x="339" y="1"/>
                    <a:pt x="288" y="8"/>
                    <a:pt x="247" y="27"/>
                  </a:cubicBezTo>
                  <a:cubicBezTo>
                    <a:pt x="191" y="53"/>
                    <a:pt x="128" y="82"/>
                    <a:pt x="90" y="135"/>
                  </a:cubicBezTo>
                  <a:cubicBezTo>
                    <a:pt x="54" y="183"/>
                    <a:pt x="16" y="242"/>
                    <a:pt x="10" y="304"/>
                  </a:cubicBezTo>
                  <a:cubicBezTo>
                    <a:pt x="3" y="372"/>
                    <a:pt x="0" y="435"/>
                    <a:pt x="25" y="501"/>
                  </a:cubicBezTo>
                  <a:cubicBezTo>
                    <a:pt x="41" y="550"/>
                    <a:pt x="67" y="596"/>
                    <a:pt x="97" y="639"/>
                  </a:cubicBezTo>
                  <a:cubicBezTo>
                    <a:pt x="116" y="664"/>
                    <a:pt x="138" y="687"/>
                    <a:pt x="160" y="708"/>
                  </a:cubicBezTo>
                  <a:cubicBezTo>
                    <a:pt x="206" y="753"/>
                    <a:pt x="274" y="791"/>
                    <a:pt x="337" y="799"/>
                  </a:cubicBezTo>
                  <a:cubicBezTo>
                    <a:pt x="374" y="805"/>
                    <a:pt x="408" y="809"/>
                    <a:pt x="442" y="809"/>
                  </a:cubicBezTo>
                  <a:cubicBezTo>
                    <a:pt x="477" y="809"/>
                    <a:pt x="511" y="805"/>
                    <a:pt x="548" y="791"/>
                  </a:cubicBezTo>
                  <a:cubicBezTo>
                    <a:pt x="607" y="767"/>
                    <a:pt x="662" y="733"/>
                    <a:pt x="708" y="687"/>
                  </a:cubicBezTo>
                  <a:cubicBezTo>
                    <a:pt x="752" y="644"/>
                    <a:pt x="783" y="590"/>
                    <a:pt x="798" y="530"/>
                  </a:cubicBezTo>
                  <a:cubicBezTo>
                    <a:pt x="809" y="492"/>
                    <a:pt x="814" y="453"/>
                    <a:pt x="816" y="414"/>
                  </a:cubicBezTo>
                  <a:cubicBezTo>
                    <a:pt x="817" y="407"/>
                    <a:pt x="817" y="400"/>
                    <a:pt x="819" y="393"/>
                  </a:cubicBezTo>
                  <a:cubicBezTo>
                    <a:pt x="820" y="352"/>
                    <a:pt x="815" y="311"/>
                    <a:pt x="805" y="272"/>
                  </a:cubicBezTo>
                  <a:cubicBezTo>
                    <a:pt x="796" y="243"/>
                    <a:pt x="784" y="214"/>
                    <a:pt x="767" y="188"/>
                  </a:cubicBezTo>
                  <a:cubicBezTo>
                    <a:pt x="738" y="136"/>
                    <a:pt x="684" y="91"/>
                    <a:pt x="634" y="62"/>
                  </a:cubicBezTo>
                  <a:cubicBezTo>
                    <a:pt x="574" y="29"/>
                    <a:pt x="507" y="9"/>
                    <a:pt x="439" y="4"/>
                  </a:cubicBezTo>
                  <a:cubicBezTo>
                    <a:pt x="423" y="2"/>
                    <a:pt x="405" y="1"/>
                    <a:pt x="386"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46"/>
            <p:cNvSpPr/>
            <p:nvPr/>
          </p:nvSpPr>
          <p:spPr>
            <a:xfrm rot="-4266073">
              <a:off x="1383165" y="1013473"/>
              <a:ext cx="65526" cy="107876"/>
            </a:xfrm>
            <a:custGeom>
              <a:avLst/>
              <a:gdLst/>
              <a:ahLst/>
              <a:cxnLst/>
              <a:rect l="l" t="t" r="r" b="b"/>
              <a:pathLst>
                <a:path w="2621" h="4315" extrusionOk="0">
                  <a:moveTo>
                    <a:pt x="2187" y="52"/>
                  </a:moveTo>
                  <a:lnTo>
                    <a:pt x="2187" y="52"/>
                  </a:lnTo>
                  <a:cubicBezTo>
                    <a:pt x="2187" y="52"/>
                    <a:pt x="2187" y="52"/>
                    <a:pt x="2186" y="52"/>
                  </a:cubicBezTo>
                  <a:cubicBezTo>
                    <a:pt x="2187" y="52"/>
                    <a:pt x="2187" y="52"/>
                    <a:pt x="2187" y="52"/>
                  </a:cubicBezTo>
                  <a:close/>
                  <a:moveTo>
                    <a:pt x="2408" y="1"/>
                  </a:moveTo>
                  <a:cubicBezTo>
                    <a:pt x="2333" y="1"/>
                    <a:pt x="2258" y="35"/>
                    <a:pt x="2187" y="52"/>
                  </a:cubicBezTo>
                  <a:lnTo>
                    <a:pt x="2187" y="52"/>
                  </a:lnTo>
                  <a:cubicBezTo>
                    <a:pt x="2191" y="51"/>
                    <a:pt x="2195" y="51"/>
                    <a:pt x="2199" y="50"/>
                  </a:cubicBezTo>
                  <a:lnTo>
                    <a:pt x="2199" y="50"/>
                  </a:lnTo>
                  <a:cubicBezTo>
                    <a:pt x="2020" y="93"/>
                    <a:pt x="1846" y="154"/>
                    <a:pt x="1682" y="235"/>
                  </a:cubicBezTo>
                  <a:cubicBezTo>
                    <a:pt x="1612" y="269"/>
                    <a:pt x="1544" y="307"/>
                    <a:pt x="1479" y="350"/>
                  </a:cubicBezTo>
                  <a:cubicBezTo>
                    <a:pt x="1475" y="334"/>
                    <a:pt x="1470" y="319"/>
                    <a:pt x="1463" y="305"/>
                  </a:cubicBezTo>
                  <a:cubicBezTo>
                    <a:pt x="1430" y="234"/>
                    <a:pt x="1355" y="189"/>
                    <a:pt x="1278" y="189"/>
                  </a:cubicBezTo>
                  <a:cubicBezTo>
                    <a:pt x="1249" y="189"/>
                    <a:pt x="1221" y="195"/>
                    <a:pt x="1194" y="208"/>
                  </a:cubicBezTo>
                  <a:cubicBezTo>
                    <a:pt x="1065" y="273"/>
                    <a:pt x="954" y="370"/>
                    <a:pt x="849" y="467"/>
                  </a:cubicBezTo>
                  <a:cubicBezTo>
                    <a:pt x="726" y="579"/>
                    <a:pt x="600" y="693"/>
                    <a:pt x="510" y="834"/>
                  </a:cubicBezTo>
                  <a:cubicBezTo>
                    <a:pt x="406" y="992"/>
                    <a:pt x="317" y="1157"/>
                    <a:pt x="243" y="1331"/>
                  </a:cubicBezTo>
                  <a:cubicBezTo>
                    <a:pt x="172" y="1497"/>
                    <a:pt x="107" y="1665"/>
                    <a:pt x="75" y="1847"/>
                  </a:cubicBezTo>
                  <a:cubicBezTo>
                    <a:pt x="54" y="1963"/>
                    <a:pt x="35" y="2080"/>
                    <a:pt x="20" y="2198"/>
                  </a:cubicBezTo>
                  <a:cubicBezTo>
                    <a:pt x="9" y="2293"/>
                    <a:pt x="4" y="2388"/>
                    <a:pt x="3" y="2485"/>
                  </a:cubicBezTo>
                  <a:cubicBezTo>
                    <a:pt x="1" y="2674"/>
                    <a:pt x="29" y="2863"/>
                    <a:pt x="87" y="3043"/>
                  </a:cubicBezTo>
                  <a:cubicBezTo>
                    <a:pt x="145" y="3232"/>
                    <a:pt x="217" y="3418"/>
                    <a:pt x="316" y="3592"/>
                  </a:cubicBezTo>
                  <a:cubicBezTo>
                    <a:pt x="361" y="3670"/>
                    <a:pt x="411" y="3746"/>
                    <a:pt x="465" y="3819"/>
                  </a:cubicBezTo>
                  <a:cubicBezTo>
                    <a:pt x="536" y="3913"/>
                    <a:pt x="613" y="4002"/>
                    <a:pt x="697" y="4084"/>
                  </a:cubicBezTo>
                  <a:cubicBezTo>
                    <a:pt x="760" y="4147"/>
                    <a:pt x="826" y="4212"/>
                    <a:pt x="900" y="4263"/>
                  </a:cubicBezTo>
                  <a:cubicBezTo>
                    <a:pt x="939" y="4289"/>
                    <a:pt x="977" y="4310"/>
                    <a:pt x="1026" y="4314"/>
                  </a:cubicBezTo>
                  <a:cubicBezTo>
                    <a:pt x="1031" y="4315"/>
                    <a:pt x="1036" y="4315"/>
                    <a:pt x="1041" y="4315"/>
                  </a:cubicBezTo>
                  <a:cubicBezTo>
                    <a:pt x="1199" y="4315"/>
                    <a:pt x="1305" y="4127"/>
                    <a:pt x="1210" y="3995"/>
                  </a:cubicBezTo>
                  <a:cubicBezTo>
                    <a:pt x="1185" y="3961"/>
                    <a:pt x="1160" y="3928"/>
                    <a:pt x="1133" y="3897"/>
                  </a:cubicBezTo>
                  <a:cubicBezTo>
                    <a:pt x="1110" y="3871"/>
                    <a:pt x="1089" y="3843"/>
                    <a:pt x="1068" y="3816"/>
                  </a:cubicBezTo>
                  <a:cubicBezTo>
                    <a:pt x="1045" y="3783"/>
                    <a:pt x="1024" y="3747"/>
                    <a:pt x="1004" y="3712"/>
                  </a:cubicBezTo>
                  <a:cubicBezTo>
                    <a:pt x="984" y="3674"/>
                    <a:pt x="967" y="3636"/>
                    <a:pt x="946" y="3598"/>
                  </a:cubicBezTo>
                  <a:cubicBezTo>
                    <a:pt x="928" y="3565"/>
                    <a:pt x="909" y="3532"/>
                    <a:pt x="893" y="3497"/>
                  </a:cubicBezTo>
                  <a:lnTo>
                    <a:pt x="893" y="3497"/>
                  </a:lnTo>
                  <a:cubicBezTo>
                    <a:pt x="893" y="3499"/>
                    <a:pt x="894" y="3500"/>
                    <a:pt x="894" y="3502"/>
                  </a:cubicBezTo>
                  <a:lnTo>
                    <a:pt x="891" y="3494"/>
                  </a:lnTo>
                  <a:cubicBezTo>
                    <a:pt x="889" y="3489"/>
                    <a:pt x="887" y="3483"/>
                    <a:pt x="883" y="3478"/>
                  </a:cubicBezTo>
                  <a:lnTo>
                    <a:pt x="883" y="3478"/>
                  </a:lnTo>
                  <a:cubicBezTo>
                    <a:pt x="886" y="3481"/>
                    <a:pt x="887" y="3483"/>
                    <a:pt x="888" y="3485"/>
                  </a:cubicBezTo>
                  <a:cubicBezTo>
                    <a:pt x="857" y="3406"/>
                    <a:pt x="830" y="3324"/>
                    <a:pt x="805" y="3242"/>
                  </a:cubicBezTo>
                  <a:cubicBezTo>
                    <a:pt x="777" y="3128"/>
                    <a:pt x="752" y="3012"/>
                    <a:pt x="735" y="2895"/>
                  </a:cubicBezTo>
                  <a:lnTo>
                    <a:pt x="735" y="2896"/>
                  </a:lnTo>
                  <a:cubicBezTo>
                    <a:pt x="720" y="2762"/>
                    <a:pt x="711" y="2626"/>
                    <a:pt x="710" y="2491"/>
                  </a:cubicBezTo>
                  <a:cubicBezTo>
                    <a:pt x="716" y="2385"/>
                    <a:pt x="725" y="2282"/>
                    <a:pt x="740" y="2178"/>
                  </a:cubicBezTo>
                  <a:cubicBezTo>
                    <a:pt x="756" y="2095"/>
                    <a:pt x="777" y="2013"/>
                    <a:pt x="799" y="1929"/>
                  </a:cubicBezTo>
                  <a:cubicBezTo>
                    <a:pt x="831" y="1811"/>
                    <a:pt x="870" y="1695"/>
                    <a:pt x="914" y="1581"/>
                  </a:cubicBezTo>
                  <a:cubicBezTo>
                    <a:pt x="963" y="1478"/>
                    <a:pt x="1016" y="1378"/>
                    <a:pt x="1076" y="1282"/>
                  </a:cubicBezTo>
                  <a:cubicBezTo>
                    <a:pt x="1117" y="1220"/>
                    <a:pt x="1161" y="1159"/>
                    <a:pt x="1208" y="1101"/>
                  </a:cubicBezTo>
                  <a:cubicBezTo>
                    <a:pt x="1252" y="1049"/>
                    <a:pt x="1298" y="1000"/>
                    <a:pt x="1347" y="953"/>
                  </a:cubicBezTo>
                  <a:cubicBezTo>
                    <a:pt x="1402" y="903"/>
                    <a:pt x="1458" y="856"/>
                    <a:pt x="1515" y="810"/>
                  </a:cubicBezTo>
                  <a:cubicBezTo>
                    <a:pt x="1614" y="741"/>
                    <a:pt x="1715" y="678"/>
                    <a:pt x="1819" y="619"/>
                  </a:cubicBezTo>
                  <a:cubicBezTo>
                    <a:pt x="1884" y="585"/>
                    <a:pt x="1951" y="557"/>
                    <a:pt x="2018" y="528"/>
                  </a:cubicBezTo>
                  <a:cubicBezTo>
                    <a:pt x="2096" y="500"/>
                    <a:pt x="2173" y="475"/>
                    <a:pt x="2251" y="453"/>
                  </a:cubicBezTo>
                  <a:cubicBezTo>
                    <a:pt x="2310" y="438"/>
                    <a:pt x="2369" y="420"/>
                    <a:pt x="2428" y="405"/>
                  </a:cubicBezTo>
                  <a:cubicBezTo>
                    <a:pt x="2528" y="397"/>
                    <a:pt x="2608" y="317"/>
                    <a:pt x="2614" y="217"/>
                  </a:cubicBezTo>
                  <a:cubicBezTo>
                    <a:pt x="2620" y="116"/>
                    <a:pt x="2553" y="27"/>
                    <a:pt x="2454" y="5"/>
                  </a:cubicBezTo>
                  <a:cubicBezTo>
                    <a:pt x="2439" y="2"/>
                    <a:pt x="2424" y="1"/>
                    <a:pt x="2408"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46"/>
            <p:cNvSpPr/>
            <p:nvPr/>
          </p:nvSpPr>
          <p:spPr>
            <a:xfrm rot="-4266073">
              <a:off x="2030835" y="775306"/>
              <a:ext cx="134926" cy="98451"/>
            </a:xfrm>
            <a:custGeom>
              <a:avLst/>
              <a:gdLst/>
              <a:ahLst/>
              <a:cxnLst/>
              <a:rect l="l" t="t" r="r" b="b"/>
              <a:pathLst>
                <a:path w="5397" h="3938" extrusionOk="0">
                  <a:moveTo>
                    <a:pt x="682" y="301"/>
                  </a:moveTo>
                  <a:lnTo>
                    <a:pt x="682" y="301"/>
                  </a:lnTo>
                  <a:cubicBezTo>
                    <a:pt x="681" y="302"/>
                    <a:pt x="681" y="302"/>
                    <a:pt x="681" y="303"/>
                  </a:cubicBezTo>
                  <a:cubicBezTo>
                    <a:pt x="681" y="302"/>
                    <a:pt x="681" y="302"/>
                    <a:pt x="682" y="301"/>
                  </a:cubicBezTo>
                  <a:close/>
                  <a:moveTo>
                    <a:pt x="622" y="1535"/>
                  </a:moveTo>
                  <a:lnTo>
                    <a:pt x="622" y="1535"/>
                  </a:lnTo>
                  <a:cubicBezTo>
                    <a:pt x="622" y="1538"/>
                    <a:pt x="623" y="1541"/>
                    <a:pt x="624" y="1543"/>
                  </a:cubicBezTo>
                  <a:lnTo>
                    <a:pt x="624" y="1543"/>
                  </a:lnTo>
                  <a:cubicBezTo>
                    <a:pt x="623" y="1541"/>
                    <a:pt x="622" y="1538"/>
                    <a:pt x="622" y="1535"/>
                  </a:cubicBezTo>
                  <a:close/>
                  <a:moveTo>
                    <a:pt x="4110" y="2812"/>
                  </a:moveTo>
                  <a:cubicBezTo>
                    <a:pt x="4109" y="2812"/>
                    <a:pt x="4108" y="2813"/>
                    <a:pt x="4107" y="2814"/>
                  </a:cubicBezTo>
                  <a:cubicBezTo>
                    <a:pt x="4108" y="2813"/>
                    <a:pt x="4109" y="2812"/>
                    <a:pt x="4110" y="2812"/>
                  </a:cubicBezTo>
                  <a:close/>
                  <a:moveTo>
                    <a:pt x="4098" y="2820"/>
                  </a:moveTo>
                  <a:lnTo>
                    <a:pt x="4095" y="2822"/>
                  </a:lnTo>
                  <a:cubicBezTo>
                    <a:pt x="4096" y="2821"/>
                    <a:pt x="4097" y="2821"/>
                    <a:pt x="4098" y="2820"/>
                  </a:cubicBezTo>
                  <a:close/>
                  <a:moveTo>
                    <a:pt x="501" y="1"/>
                  </a:moveTo>
                  <a:cubicBezTo>
                    <a:pt x="429" y="1"/>
                    <a:pt x="356" y="38"/>
                    <a:pt x="324" y="106"/>
                  </a:cubicBezTo>
                  <a:cubicBezTo>
                    <a:pt x="319" y="116"/>
                    <a:pt x="313" y="127"/>
                    <a:pt x="308" y="137"/>
                  </a:cubicBezTo>
                  <a:cubicBezTo>
                    <a:pt x="308" y="138"/>
                    <a:pt x="308" y="140"/>
                    <a:pt x="307" y="141"/>
                  </a:cubicBezTo>
                  <a:lnTo>
                    <a:pt x="307" y="138"/>
                  </a:lnTo>
                  <a:cubicBezTo>
                    <a:pt x="289" y="181"/>
                    <a:pt x="272" y="224"/>
                    <a:pt x="255" y="266"/>
                  </a:cubicBezTo>
                  <a:cubicBezTo>
                    <a:pt x="202" y="395"/>
                    <a:pt x="146" y="525"/>
                    <a:pt x="120" y="661"/>
                  </a:cubicBezTo>
                  <a:cubicBezTo>
                    <a:pt x="88" y="818"/>
                    <a:pt x="83" y="979"/>
                    <a:pt x="59" y="1137"/>
                  </a:cubicBezTo>
                  <a:cubicBezTo>
                    <a:pt x="44" y="1223"/>
                    <a:pt x="31" y="1307"/>
                    <a:pt x="21" y="1393"/>
                  </a:cubicBezTo>
                  <a:cubicBezTo>
                    <a:pt x="1" y="1546"/>
                    <a:pt x="20" y="1706"/>
                    <a:pt x="32" y="1859"/>
                  </a:cubicBezTo>
                  <a:cubicBezTo>
                    <a:pt x="43" y="1978"/>
                    <a:pt x="57" y="2093"/>
                    <a:pt x="95" y="2207"/>
                  </a:cubicBezTo>
                  <a:cubicBezTo>
                    <a:pt x="117" y="2277"/>
                    <a:pt x="151" y="2343"/>
                    <a:pt x="181" y="2411"/>
                  </a:cubicBezTo>
                  <a:cubicBezTo>
                    <a:pt x="210" y="2469"/>
                    <a:pt x="236" y="2530"/>
                    <a:pt x="266" y="2589"/>
                  </a:cubicBezTo>
                  <a:cubicBezTo>
                    <a:pt x="342" y="2740"/>
                    <a:pt x="436" y="2878"/>
                    <a:pt x="536" y="3011"/>
                  </a:cubicBezTo>
                  <a:cubicBezTo>
                    <a:pt x="558" y="3041"/>
                    <a:pt x="581" y="3071"/>
                    <a:pt x="604" y="3100"/>
                  </a:cubicBezTo>
                  <a:cubicBezTo>
                    <a:pt x="690" y="3213"/>
                    <a:pt x="793" y="3314"/>
                    <a:pt x="908" y="3399"/>
                  </a:cubicBezTo>
                  <a:cubicBezTo>
                    <a:pt x="985" y="3454"/>
                    <a:pt x="1062" y="3512"/>
                    <a:pt x="1145" y="3557"/>
                  </a:cubicBezTo>
                  <a:cubicBezTo>
                    <a:pt x="1318" y="3651"/>
                    <a:pt x="1499" y="3744"/>
                    <a:pt x="1687" y="3802"/>
                  </a:cubicBezTo>
                  <a:cubicBezTo>
                    <a:pt x="1788" y="3834"/>
                    <a:pt x="1890" y="3861"/>
                    <a:pt x="1991" y="3886"/>
                  </a:cubicBezTo>
                  <a:cubicBezTo>
                    <a:pt x="2040" y="3898"/>
                    <a:pt x="2089" y="3909"/>
                    <a:pt x="2139" y="3919"/>
                  </a:cubicBezTo>
                  <a:cubicBezTo>
                    <a:pt x="2202" y="3931"/>
                    <a:pt x="2267" y="3938"/>
                    <a:pt x="2332" y="3938"/>
                  </a:cubicBezTo>
                  <a:cubicBezTo>
                    <a:pt x="2342" y="3938"/>
                    <a:pt x="2351" y="3938"/>
                    <a:pt x="2361" y="3937"/>
                  </a:cubicBezTo>
                  <a:cubicBezTo>
                    <a:pt x="2366" y="3937"/>
                    <a:pt x="2371" y="3937"/>
                    <a:pt x="2376" y="3937"/>
                  </a:cubicBezTo>
                  <a:cubicBezTo>
                    <a:pt x="2474" y="3937"/>
                    <a:pt x="2574" y="3928"/>
                    <a:pt x="2671" y="3911"/>
                  </a:cubicBezTo>
                  <a:lnTo>
                    <a:pt x="2673" y="3911"/>
                  </a:lnTo>
                  <a:cubicBezTo>
                    <a:pt x="2690" y="3910"/>
                    <a:pt x="2707" y="3910"/>
                    <a:pt x="2724" y="3910"/>
                  </a:cubicBezTo>
                  <a:cubicBezTo>
                    <a:pt x="2741" y="3910"/>
                    <a:pt x="2759" y="3910"/>
                    <a:pt x="2775" y="3909"/>
                  </a:cubicBezTo>
                  <a:cubicBezTo>
                    <a:pt x="2819" y="3905"/>
                    <a:pt x="2860" y="3890"/>
                    <a:pt x="2894" y="3863"/>
                  </a:cubicBezTo>
                  <a:cubicBezTo>
                    <a:pt x="2999" y="3861"/>
                    <a:pt x="3103" y="3844"/>
                    <a:pt x="3203" y="3814"/>
                  </a:cubicBezTo>
                  <a:cubicBezTo>
                    <a:pt x="3332" y="3774"/>
                    <a:pt x="3460" y="3728"/>
                    <a:pt x="3585" y="3681"/>
                  </a:cubicBezTo>
                  <a:cubicBezTo>
                    <a:pt x="3664" y="3651"/>
                    <a:pt x="3740" y="3608"/>
                    <a:pt x="3772" y="3522"/>
                  </a:cubicBezTo>
                  <a:cubicBezTo>
                    <a:pt x="3785" y="3489"/>
                    <a:pt x="3788" y="3452"/>
                    <a:pt x="3782" y="3417"/>
                  </a:cubicBezTo>
                  <a:lnTo>
                    <a:pt x="3786" y="3415"/>
                  </a:lnTo>
                  <a:cubicBezTo>
                    <a:pt x="3928" y="3365"/>
                    <a:pt x="4068" y="3312"/>
                    <a:pt x="4197" y="3235"/>
                  </a:cubicBezTo>
                  <a:cubicBezTo>
                    <a:pt x="4330" y="3157"/>
                    <a:pt x="4453" y="3063"/>
                    <a:pt x="4581" y="2974"/>
                  </a:cubicBezTo>
                  <a:cubicBezTo>
                    <a:pt x="4693" y="2904"/>
                    <a:pt x="4808" y="2841"/>
                    <a:pt x="4926" y="2777"/>
                  </a:cubicBezTo>
                  <a:cubicBezTo>
                    <a:pt x="4993" y="2743"/>
                    <a:pt x="5054" y="2707"/>
                    <a:pt x="5116" y="2668"/>
                  </a:cubicBezTo>
                  <a:cubicBezTo>
                    <a:pt x="5158" y="2641"/>
                    <a:pt x="5197" y="2610"/>
                    <a:pt x="5238" y="2581"/>
                  </a:cubicBezTo>
                  <a:lnTo>
                    <a:pt x="5238" y="2581"/>
                  </a:lnTo>
                  <a:cubicBezTo>
                    <a:pt x="5237" y="2582"/>
                    <a:pt x="5236" y="2582"/>
                    <a:pt x="5235" y="2583"/>
                  </a:cubicBezTo>
                  <a:lnTo>
                    <a:pt x="5235" y="2583"/>
                  </a:lnTo>
                  <a:cubicBezTo>
                    <a:pt x="5236" y="2582"/>
                    <a:pt x="5237" y="2581"/>
                    <a:pt x="5238" y="2581"/>
                  </a:cubicBezTo>
                  <a:lnTo>
                    <a:pt x="5238" y="2581"/>
                  </a:lnTo>
                  <a:cubicBezTo>
                    <a:pt x="5238" y="2581"/>
                    <a:pt x="5238" y="2581"/>
                    <a:pt x="5238" y="2581"/>
                  </a:cubicBezTo>
                  <a:lnTo>
                    <a:pt x="5238" y="2581"/>
                  </a:lnTo>
                  <a:cubicBezTo>
                    <a:pt x="5238" y="2581"/>
                    <a:pt x="5238" y="2581"/>
                    <a:pt x="5238" y="2581"/>
                  </a:cubicBezTo>
                  <a:lnTo>
                    <a:pt x="5238" y="2581"/>
                  </a:lnTo>
                  <a:cubicBezTo>
                    <a:pt x="5238" y="2581"/>
                    <a:pt x="5238" y="2581"/>
                    <a:pt x="5238" y="2581"/>
                  </a:cubicBezTo>
                  <a:lnTo>
                    <a:pt x="5238" y="2581"/>
                  </a:lnTo>
                  <a:cubicBezTo>
                    <a:pt x="5239" y="2580"/>
                    <a:pt x="5239" y="2580"/>
                    <a:pt x="5240" y="2580"/>
                  </a:cubicBezTo>
                  <a:lnTo>
                    <a:pt x="5240" y="2580"/>
                  </a:lnTo>
                  <a:cubicBezTo>
                    <a:pt x="5239" y="2580"/>
                    <a:pt x="5239" y="2580"/>
                    <a:pt x="5238" y="2581"/>
                  </a:cubicBezTo>
                  <a:lnTo>
                    <a:pt x="5238" y="2581"/>
                  </a:lnTo>
                  <a:cubicBezTo>
                    <a:pt x="5282" y="2552"/>
                    <a:pt x="5326" y="2520"/>
                    <a:pt x="5350" y="2473"/>
                  </a:cubicBezTo>
                  <a:cubicBezTo>
                    <a:pt x="5396" y="2374"/>
                    <a:pt x="5372" y="2253"/>
                    <a:pt x="5270" y="2198"/>
                  </a:cubicBezTo>
                  <a:cubicBezTo>
                    <a:pt x="5241" y="2182"/>
                    <a:pt x="5207" y="2174"/>
                    <a:pt x="5172" y="2174"/>
                  </a:cubicBezTo>
                  <a:cubicBezTo>
                    <a:pt x="5114" y="2174"/>
                    <a:pt x="5054" y="2197"/>
                    <a:pt x="5017" y="2243"/>
                  </a:cubicBezTo>
                  <a:cubicBezTo>
                    <a:pt x="4976" y="2270"/>
                    <a:pt x="4936" y="2300"/>
                    <a:pt x="4896" y="2328"/>
                  </a:cubicBezTo>
                  <a:cubicBezTo>
                    <a:pt x="4771" y="2406"/>
                    <a:pt x="4637" y="2466"/>
                    <a:pt x="4510" y="2541"/>
                  </a:cubicBezTo>
                  <a:cubicBezTo>
                    <a:pt x="4371" y="2622"/>
                    <a:pt x="4241" y="2716"/>
                    <a:pt x="4110" y="2812"/>
                  </a:cubicBezTo>
                  <a:lnTo>
                    <a:pt x="4110" y="2812"/>
                  </a:lnTo>
                  <a:cubicBezTo>
                    <a:pt x="4113" y="2810"/>
                    <a:pt x="4115" y="2808"/>
                    <a:pt x="4117" y="2808"/>
                  </a:cubicBezTo>
                  <a:lnTo>
                    <a:pt x="4117" y="2808"/>
                  </a:lnTo>
                  <a:lnTo>
                    <a:pt x="4102" y="2817"/>
                  </a:lnTo>
                  <a:lnTo>
                    <a:pt x="4100" y="2819"/>
                  </a:lnTo>
                  <a:lnTo>
                    <a:pt x="4100" y="2819"/>
                  </a:lnTo>
                  <a:cubicBezTo>
                    <a:pt x="4045" y="2853"/>
                    <a:pt x="3988" y="2887"/>
                    <a:pt x="3929" y="2918"/>
                  </a:cubicBezTo>
                  <a:cubicBezTo>
                    <a:pt x="3875" y="2945"/>
                    <a:pt x="3820" y="2970"/>
                    <a:pt x="3762" y="2992"/>
                  </a:cubicBezTo>
                  <a:lnTo>
                    <a:pt x="3765" y="2992"/>
                  </a:lnTo>
                  <a:cubicBezTo>
                    <a:pt x="3685" y="3021"/>
                    <a:pt x="3606" y="3050"/>
                    <a:pt x="3527" y="3079"/>
                  </a:cubicBezTo>
                  <a:lnTo>
                    <a:pt x="3527" y="3079"/>
                  </a:lnTo>
                  <a:cubicBezTo>
                    <a:pt x="3527" y="3079"/>
                    <a:pt x="3527" y="3079"/>
                    <a:pt x="3527" y="3079"/>
                  </a:cubicBezTo>
                  <a:lnTo>
                    <a:pt x="3526" y="3079"/>
                  </a:lnTo>
                  <a:lnTo>
                    <a:pt x="3526" y="3079"/>
                  </a:lnTo>
                  <a:cubicBezTo>
                    <a:pt x="3526" y="3079"/>
                    <a:pt x="3527" y="3079"/>
                    <a:pt x="3527" y="3079"/>
                  </a:cubicBezTo>
                  <a:lnTo>
                    <a:pt x="3527" y="3079"/>
                  </a:lnTo>
                  <a:cubicBezTo>
                    <a:pt x="3526" y="3079"/>
                    <a:pt x="3525" y="3079"/>
                    <a:pt x="3524" y="3080"/>
                  </a:cubicBezTo>
                  <a:lnTo>
                    <a:pt x="3524" y="3080"/>
                  </a:lnTo>
                  <a:lnTo>
                    <a:pt x="3526" y="3079"/>
                  </a:lnTo>
                  <a:lnTo>
                    <a:pt x="3526" y="3079"/>
                  </a:lnTo>
                  <a:cubicBezTo>
                    <a:pt x="3525" y="3080"/>
                    <a:pt x="3525" y="3080"/>
                    <a:pt x="3524" y="3080"/>
                  </a:cubicBezTo>
                  <a:cubicBezTo>
                    <a:pt x="3524" y="3080"/>
                    <a:pt x="3524" y="3080"/>
                    <a:pt x="3524" y="3080"/>
                  </a:cubicBezTo>
                  <a:lnTo>
                    <a:pt x="3524" y="3080"/>
                  </a:lnTo>
                  <a:lnTo>
                    <a:pt x="3516" y="3082"/>
                  </a:lnTo>
                  <a:lnTo>
                    <a:pt x="3517" y="3082"/>
                  </a:lnTo>
                  <a:lnTo>
                    <a:pt x="3511" y="3084"/>
                  </a:lnTo>
                  <a:cubicBezTo>
                    <a:pt x="3378" y="3132"/>
                    <a:pt x="3243" y="3175"/>
                    <a:pt x="3107" y="3210"/>
                  </a:cubicBezTo>
                  <a:cubicBezTo>
                    <a:pt x="3008" y="3228"/>
                    <a:pt x="2908" y="3242"/>
                    <a:pt x="2809" y="3252"/>
                  </a:cubicBezTo>
                  <a:cubicBezTo>
                    <a:pt x="2773" y="3253"/>
                    <a:pt x="2737" y="3255"/>
                    <a:pt x="2700" y="3255"/>
                  </a:cubicBezTo>
                  <a:cubicBezTo>
                    <a:pt x="2691" y="3255"/>
                    <a:pt x="2683" y="3254"/>
                    <a:pt x="2674" y="3254"/>
                  </a:cubicBezTo>
                  <a:cubicBezTo>
                    <a:pt x="2590" y="3246"/>
                    <a:pt x="2505" y="3234"/>
                    <a:pt x="2421" y="3220"/>
                  </a:cubicBezTo>
                  <a:lnTo>
                    <a:pt x="2421" y="3220"/>
                  </a:lnTo>
                  <a:cubicBezTo>
                    <a:pt x="2425" y="3222"/>
                    <a:pt x="2428" y="3223"/>
                    <a:pt x="2431" y="3224"/>
                  </a:cubicBezTo>
                  <a:lnTo>
                    <a:pt x="2416" y="3220"/>
                  </a:lnTo>
                  <a:lnTo>
                    <a:pt x="2406" y="3218"/>
                  </a:lnTo>
                  <a:cubicBezTo>
                    <a:pt x="2409" y="3218"/>
                    <a:pt x="2412" y="3219"/>
                    <a:pt x="2414" y="3219"/>
                  </a:cubicBezTo>
                  <a:cubicBezTo>
                    <a:pt x="2337" y="3205"/>
                    <a:pt x="2259" y="3185"/>
                    <a:pt x="2182" y="3162"/>
                  </a:cubicBezTo>
                  <a:cubicBezTo>
                    <a:pt x="2083" y="3128"/>
                    <a:pt x="1985" y="3091"/>
                    <a:pt x="1888" y="3048"/>
                  </a:cubicBezTo>
                  <a:cubicBezTo>
                    <a:pt x="1817" y="3014"/>
                    <a:pt x="1749" y="2976"/>
                    <a:pt x="1683" y="2934"/>
                  </a:cubicBezTo>
                  <a:cubicBezTo>
                    <a:pt x="1615" y="2888"/>
                    <a:pt x="1551" y="2840"/>
                    <a:pt x="1486" y="2789"/>
                  </a:cubicBezTo>
                  <a:cubicBezTo>
                    <a:pt x="1398" y="2706"/>
                    <a:pt x="1317" y="2618"/>
                    <a:pt x="1235" y="2529"/>
                  </a:cubicBezTo>
                  <a:cubicBezTo>
                    <a:pt x="1163" y="2450"/>
                    <a:pt x="1087" y="2376"/>
                    <a:pt x="1015" y="2299"/>
                  </a:cubicBezTo>
                  <a:cubicBezTo>
                    <a:pt x="1004" y="2283"/>
                    <a:pt x="992" y="2269"/>
                    <a:pt x="981" y="2254"/>
                  </a:cubicBezTo>
                  <a:cubicBezTo>
                    <a:pt x="912" y="2152"/>
                    <a:pt x="844" y="2046"/>
                    <a:pt x="782" y="1939"/>
                  </a:cubicBezTo>
                  <a:cubicBezTo>
                    <a:pt x="739" y="1853"/>
                    <a:pt x="700" y="1768"/>
                    <a:pt x="664" y="1679"/>
                  </a:cubicBezTo>
                  <a:cubicBezTo>
                    <a:pt x="650" y="1634"/>
                    <a:pt x="636" y="1589"/>
                    <a:pt x="624" y="1543"/>
                  </a:cubicBezTo>
                  <a:lnTo>
                    <a:pt x="624" y="1543"/>
                  </a:lnTo>
                  <a:cubicBezTo>
                    <a:pt x="624" y="1547"/>
                    <a:pt x="625" y="1551"/>
                    <a:pt x="625" y="1554"/>
                  </a:cubicBezTo>
                  <a:lnTo>
                    <a:pt x="621" y="1532"/>
                  </a:lnTo>
                  <a:cubicBezTo>
                    <a:pt x="621" y="1531"/>
                    <a:pt x="621" y="1531"/>
                    <a:pt x="620" y="1530"/>
                  </a:cubicBezTo>
                  <a:lnTo>
                    <a:pt x="620" y="1530"/>
                  </a:lnTo>
                  <a:cubicBezTo>
                    <a:pt x="593" y="1390"/>
                    <a:pt x="564" y="1251"/>
                    <a:pt x="549" y="1107"/>
                  </a:cubicBezTo>
                  <a:cubicBezTo>
                    <a:pt x="546" y="1062"/>
                    <a:pt x="545" y="1018"/>
                    <a:pt x="545" y="973"/>
                  </a:cubicBezTo>
                  <a:cubicBezTo>
                    <a:pt x="548" y="901"/>
                    <a:pt x="547" y="827"/>
                    <a:pt x="557" y="755"/>
                  </a:cubicBezTo>
                  <a:cubicBezTo>
                    <a:pt x="564" y="730"/>
                    <a:pt x="572" y="704"/>
                    <a:pt x="577" y="680"/>
                  </a:cubicBezTo>
                  <a:cubicBezTo>
                    <a:pt x="586" y="639"/>
                    <a:pt x="591" y="598"/>
                    <a:pt x="598" y="556"/>
                  </a:cubicBezTo>
                  <a:cubicBezTo>
                    <a:pt x="602" y="537"/>
                    <a:pt x="606" y="519"/>
                    <a:pt x="611" y="501"/>
                  </a:cubicBezTo>
                  <a:cubicBezTo>
                    <a:pt x="622" y="472"/>
                    <a:pt x="633" y="446"/>
                    <a:pt x="645" y="418"/>
                  </a:cubicBezTo>
                  <a:cubicBezTo>
                    <a:pt x="660" y="378"/>
                    <a:pt x="671" y="339"/>
                    <a:pt x="682" y="298"/>
                  </a:cubicBezTo>
                  <a:lnTo>
                    <a:pt x="682" y="298"/>
                  </a:lnTo>
                  <a:cubicBezTo>
                    <a:pt x="682" y="299"/>
                    <a:pt x="682" y="300"/>
                    <a:pt x="682" y="301"/>
                  </a:cubicBezTo>
                  <a:lnTo>
                    <a:pt x="682" y="301"/>
                  </a:lnTo>
                  <a:cubicBezTo>
                    <a:pt x="683" y="296"/>
                    <a:pt x="684" y="292"/>
                    <a:pt x="686" y="287"/>
                  </a:cubicBezTo>
                  <a:lnTo>
                    <a:pt x="689" y="279"/>
                  </a:lnTo>
                  <a:lnTo>
                    <a:pt x="687" y="283"/>
                  </a:lnTo>
                  <a:cubicBezTo>
                    <a:pt x="690" y="273"/>
                    <a:pt x="693" y="263"/>
                    <a:pt x="697" y="253"/>
                  </a:cubicBezTo>
                  <a:cubicBezTo>
                    <a:pt x="724" y="156"/>
                    <a:pt x="664" y="51"/>
                    <a:pt x="574" y="15"/>
                  </a:cubicBezTo>
                  <a:cubicBezTo>
                    <a:pt x="551" y="5"/>
                    <a:pt x="526" y="1"/>
                    <a:pt x="501"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46"/>
            <p:cNvSpPr/>
            <p:nvPr/>
          </p:nvSpPr>
          <p:spPr>
            <a:xfrm rot="-4266073">
              <a:off x="2138579" y="635293"/>
              <a:ext cx="131126" cy="62401"/>
            </a:xfrm>
            <a:custGeom>
              <a:avLst/>
              <a:gdLst/>
              <a:ahLst/>
              <a:cxnLst/>
              <a:rect l="l" t="t" r="r" b="b"/>
              <a:pathLst>
                <a:path w="5245" h="2496" extrusionOk="0">
                  <a:moveTo>
                    <a:pt x="421" y="607"/>
                  </a:moveTo>
                  <a:cubicBezTo>
                    <a:pt x="423" y="612"/>
                    <a:pt x="425" y="617"/>
                    <a:pt x="428" y="621"/>
                  </a:cubicBezTo>
                  <a:lnTo>
                    <a:pt x="428" y="621"/>
                  </a:lnTo>
                  <a:cubicBezTo>
                    <a:pt x="425" y="617"/>
                    <a:pt x="423" y="612"/>
                    <a:pt x="421" y="607"/>
                  </a:cubicBezTo>
                  <a:close/>
                  <a:moveTo>
                    <a:pt x="5027" y="1"/>
                  </a:moveTo>
                  <a:cubicBezTo>
                    <a:pt x="5023" y="1"/>
                    <a:pt x="5019" y="1"/>
                    <a:pt x="5015" y="1"/>
                  </a:cubicBezTo>
                  <a:cubicBezTo>
                    <a:pt x="4967" y="4"/>
                    <a:pt x="4921" y="16"/>
                    <a:pt x="4877" y="35"/>
                  </a:cubicBezTo>
                  <a:cubicBezTo>
                    <a:pt x="4755" y="84"/>
                    <a:pt x="4638" y="143"/>
                    <a:pt x="4526" y="213"/>
                  </a:cubicBezTo>
                  <a:cubicBezTo>
                    <a:pt x="4328" y="339"/>
                    <a:pt x="4160" y="502"/>
                    <a:pt x="3987" y="657"/>
                  </a:cubicBezTo>
                  <a:cubicBezTo>
                    <a:pt x="3934" y="702"/>
                    <a:pt x="3884" y="751"/>
                    <a:pt x="3837" y="802"/>
                  </a:cubicBezTo>
                  <a:cubicBezTo>
                    <a:pt x="3799" y="844"/>
                    <a:pt x="3766" y="889"/>
                    <a:pt x="3728" y="930"/>
                  </a:cubicBezTo>
                  <a:cubicBezTo>
                    <a:pt x="3698" y="962"/>
                    <a:pt x="3660" y="992"/>
                    <a:pt x="3631" y="1026"/>
                  </a:cubicBezTo>
                  <a:cubicBezTo>
                    <a:pt x="3607" y="1050"/>
                    <a:pt x="3585" y="1077"/>
                    <a:pt x="3562" y="1100"/>
                  </a:cubicBezTo>
                  <a:cubicBezTo>
                    <a:pt x="3508" y="1153"/>
                    <a:pt x="3453" y="1203"/>
                    <a:pt x="3400" y="1257"/>
                  </a:cubicBezTo>
                  <a:cubicBezTo>
                    <a:pt x="3284" y="1372"/>
                    <a:pt x="3164" y="1479"/>
                    <a:pt x="3040" y="1584"/>
                  </a:cubicBezTo>
                  <a:cubicBezTo>
                    <a:pt x="3016" y="1604"/>
                    <a:pt x="2990" y="1623"/>
                    <a:pt x="2963" y="1642"/>
                  </a:cubicBezTo>
                  <a:cubicBezTo>
                    <a:pt x="2871" y="1699"/>
                    <a:pt x="2777" y="1752"/>
                    <a:pt x="2682" y="1803"/>
                  </a:cubicBezTo>
                  <a:cubicBezTo>
                    <a:pt x="2684" y="1802"/>
                    <a:pt x="2687" y="1802"/>
                    <a:pt x="2688" y="1801"/>
                  </a:cubicBezTo>
                  <a:lnTo>
                    <a:pt x="2688" y="1801"/>
                  </a:lnTo>
                  <a:cubicBezTo>
                    <a:pt x="2672" y="1808"/>
                    <a:pt x="2656" y="1815"/>
                    <a:pt x="2640" y="1821"/>
                  </a:cubicBezTo>
                  <a:lnTo>
                    <a:pt x="2619" y="1829"/>
                  </a:lnTo>
                  <a:cubicBezTo>
                    <a:pt x="2624" y="1826"/>
                    <a:pt x="2629" y="1824"/>
                    <a:pt x="2636" y="1822"/>
                  </a:cubicBezTo>
                  <a:lnTo>
                    <a:pt x="2636" y="1822"/>
                  </a:lnTo>
                  <a:cubicBezTo>
                    <a:pt x="2576" y="1840"/>
                    <a:pt x="2514" y="1855"/>
                    <a:pt x="2452" y="1867"/>
                  </a:cubicBezTo>
                  <a:lnTo>
                    <a:pt x="2456" y="1865"/>
                  </a:lnTo>
                  <a:lnTo>
                    <a:pt x="2456" y="1865"/>
                  </a:lnTo>
                  <a:cubicBezTo>
                    <a:pt x="2352" y="1881"/>
                    <a:pt x="2247" y="1892"/>
                    <a:pt x="2143" y="1896"/>
                  </a:cubicBezTo>
                  <a:cubicBezTo>
                    <a:pt x="2073" y="1896"/>
                    <a:pt x="2003" y="1893"/>
                    <a:pt x="1935" y="1887"/>
                  </a:cubicBezTo>
                  <a:cubicBezTo>
                    <a:pt x="1881" y="1878"/>
                    <a:pt x="1829" y="1867"/>
                    <a:pt x="1776" y="1854"/>
                  </a:cubicBezTo>
                  <a:lnTo>
                    <a:pt x="1776" y="1854"/>
                  </a:lnTo>
                  <a:cubicBezTo>
                    <a:pt x="1785" y="1855"/>
                    <a:pt x="1792" y="1858"/>
                    <a:pt x="1802" y="1859"/>
                  </a:cubicBezTo>
                  <a:cubicBezTo>
                    <a:pt x="1734" y="1843"/>
                    <a:pt x="1667" y="1823"/>
                    <a:pt x="1601" y="1800"/>
                  </a:cubicBezTo>
                  <a:lnTo>
                    <a:pt x="1601" y="1800"/>
                  </a:lnTo>
                  <a:cubicBezTo>
                    <a:pt x="1604" y="1802"/>
                    <a:pt x="1609" y="1803"/>
                    <a:pt x="1612" y="1805"/>
                  </a:cubicBezTo>
                  <a:cubicBezTo>
                    <a:pt x="1546" y="1779"/>
                    <a:pt x="1482" y="1748"/>
                    <a:pt x="1420" y="1716"/>
                  </a:cubicBezTo>
                  <a:cubicBezTo>
                    <a:pt x="1329" y="1663"/>
                    <a:pt x="1241" y="1606"/>
                    <a:pt x="1156" y="1543"/>
                  </a:cubicBezTo>
                  <a:cubicBezTo>
                    <a:pt x="1121" y="1518"/>
                    <a:pt x="1086" y="1491"/>
                    <a:pt x="1054" y="1461"/>
                  </a:cubicBezTo>
                  <a:lnTo>
                    <a:pt x="1054" y="1461"/>
                  </a:lnTo>
                  <a:cubicBezTo>
                    <a:pt x="1055" y="1462"/>
                    <a:pt x="1056" y="1463"/>
                    <a:pt x="1057" y="1465"/>
                  </a:cubicBezTo>
                  <a:cubicBezTo>
                    <a:pt x="1019" y="1426"/>
                    <a:pt x="982" y="1387"/>
                    <a:pt x="944" y="1351"/>
                  </a:cubicBezTo>
                  <a:cubicBezTo>
                    <a:pt x="888" y="1298"/>
                    <a:pt x="836" y="1243"/>
                    <a:pt x="786" y="1183"/>
                  </a:cubicBezTo>
                  <a:cubicBezTo>
                    <a:pt x="727" y="1107"/>
                    <a:pt x="674" y="1027"/>
                    <a:pt x="622" y="945"/>
                  </a:cubicBezTo>
                  <a:lnTo>
                    <a:pt x="622" y="945"/>
                  </a:lnTo>
                  <a:lnTo>
                    <a:pt x="624" y="949"/>
                  </a:lnTo>
                  <a:cubicBezTo>
                    <a:pt x="593" y="900"/>
                    <a:pt x="561" y="852"/>
                    <a:pt x="529" y="803"/>
                  </a:cubicBezTo>
                  <a:lnTo>
                    <a:pt x="529" y="803"/>
                  </a:lnTo>
                  <a:lnTo>
                    <a:pt x="533" y="808"/>
                  </a:lnTo>
                  <a:cubicBezTo>
                    <a:pt x="496" y="750"/>
                    <a:pt x="462" y="692"/>
                    <a:pt x="432" y="630"/>
                  </a:cubicBezTo>
                  <a:lnTo>
                    <a:pt x="432" y="630"/>
                  </a:lnTo>
                  <a:cubicBezTo>
                    <a:pt x="423" y="607"/>
                    <a:pt x="410" y="586"/>
                    <a:pt x="397" y="564"/>
                  </a:cubicBezTo>
                  <a:cubicBezTo>
                    <a:pt x="358" y="508"/>
                    <a:pt x="296" y="478"/>
                    <a:pt x="231" y="478"/>
                  </a:cubicBezTo>
                  <a:cubicBezTo>
                    <a:pt x="207" y="478"/>
                    <a:pt x="182" y="482"/>
                    <a:pt x="159" y="491"/>
                  </a:cubicBezTo>
                  <a:cubicBezTo>
                    <a:pt x="44" y="535"/>
                    <a:pt x="0" y="668"/>
                    <a:pt x="49" y="777"/>
                  </a:cubicBezTo>
                  <a:cubicBezTo>
                    <a:pt x="85" y="859"/>
                    <a:pt x="119" y="942"/>
                    <a:pt x="161" y="1022"/>
                  </a:cubicBezTo>
                  <a:cubicBezTo>
                    <a:pt x="208" y="1111"/>
                    <a:pt x="264" y="1193"/>
                    <a:pt x="314" y="1282"/>
                  </a:cubicBezTo>
                  <a:cubicBezTo>
                    <a:pt x="367" y="1372"/>
                    <a:pt x="411" y="1470"/>
                    <a:pt x="470" y="1558"/>
                  </a:cubicBezTo>
                  <a:cubicBezTo>
                    <a:pt x="517" y="1632"/>
                    <a:pt x="570" y="1702"/>
                    <a:pt x="621" y="1774"/>
                  </a:cubicBezTo>
                  <a:cubicBezTo>
                    <a:pt x="638" y="1797"/>
                    <a:pt x="655" y="1820"/>
                    <a:pt x="672" y="1843"/>
                  </a:cubicBezTo>
                  <a:cubicBezTo>
                    <a:pt x="735" y="1932"/>
                    <a:pt x="810" y="2012"/>
                    <a:pt x="893" y="2083"/>
                  </a:cubicBezTo>
                  <a:cubicBezTo>
                    <a:pt x="1027" y="2194"/>
                    <a:pt x="1179" y="2280"/>
                    <a:pt x="1341" y="2341"/>
                  </a:cubicBezTo>
                  <a:cubicBezTo>
                    <a:pt x="1532" y="2411"/>
                    <a:pt x="1734" y="2453"/>
                    <a:pt x="1936" y="2479"/>
                  </a:cubicBezTo>
                  <a:cubicBezTo>
                    <a:pt x="2032" y="2491"/>
                    <a:pt x="2129" y="2495"/>
                    <a:pt x="2226" y="2495"/>
                  </a:cubicBezTo>
                  <a:cubicBezTo>
                    <a:pt x="2323" y="2495"/>
                    <a:pt x="2419" y="2491"/>
                    <a:pt x="2515" y="2486"/>
                  </a:cubicBezTo>
                  <a:cubicBezTo>
                    <a:pt x="2620" y="2482"/>
                    <a:pt x="2723" y="2473"/>
                    <a:pt x="2827" y="2458"/>
                  </a:cubicBezTo>
                  <a:cubicBezTo>
                    <a:pt x="2923" y="2441"/>
                    <a:pt x="3017" y="2418"/>
                    <a:pt x="3109" y="2387"/>
                  </a:cubicBezTo>
                  <a:cubicBezTo>
                    <a:pt x="3296" y="2331"/>
                    <a:pt x="3461" y="2214"/>
                    <a:pt x="3604" y="2082"/>
                  </a:cubicBezTo>
                  <a:lnTo>
                    <a:pt x="3721" y="1971"/>
                  </a:lnTo>
                  <a:cubicBezTo>
                    <a:pt x="3748" y="1948"/>
                    <a:pt x="3772" y="1922"/>
                    <a:pt x="3794" y="1896"/>
                  </a:cubicBezTo>
                  <a:cubicBezTo>
                    <a:pt x="3847" y="1831"/>
                    <a:pt x="3893" y="1758"/>
                    <a:pt x="3943" y="1688"/>
                  </a:cubicBezTo>
                  <a:cubicBezTo>
                    <a:pt x="3943" y="1688"/>
                    <a:pt x="3944" y="1687"/>
                    <a:pt x="3944" y="1687"/>
                  </a:cubicBezTo>
                  <a:lnTo>
                    <a:pt x="3949" y="1680"/>
                  </a:lnTo>
                  <a:lnTo>
                    <a:pt x="3947" y="1683"/>
                  </a:lnTo>
                  <a:cubicBezTo>
                    <a:pt x="3987" y="1630"/>
                    <a:pt x="4024" y="1576"/>
                    <a:pt x="4058" y="1520"/>
                  </a:cubicBezTo>
                  <a:cubicBezTo>
                    <a:pt x="4078" y="1483"/>
                    <a:pt x="4100" y="1446"/>
                    <a:pt x="4123" y="1411"/>
                  </a:cubicBezTo>
                  <a:cubicBezTo>
                    <a:pt x="4148" y="1377"/>
                    <a:pt x="4176" y="1347"/>
                    <a:pt x="4202" y="1315"/>
                  </a:cubicBezTo>
                  <a:cubicBezTo>
                    <a:pt x="4271" y="1229"/>
                    <a:pt x="4261" y="1104"/>
                    <a:pt x="4177" y="1030"/>
                  </a:cubicBezTo>
                  <a:cubicBezTo>
                    <a:pt x="4215" y="993"/>
                    <a:pt x="4255" y="962"/>
                    <a:pt x="4293" y="925"/>
                  </a:cubicBezTo>
                  <a:cubicBezTo>
                    <a:pt x="4365" y="860"/>
                    <a:pt x="4436" y="796"/>
                    <a:pt x="4510" y="734"/>
                  </a:cubicBezTo>
                  <a:cubicBezTo>
                    <a:pt x="4586" y="673"/>
                    <a:pt x="4660" y="611"/>
                    <a:pt x="4741" y="556"/>
                  </a:cubicBezTo>
                  <a:cubicBezTo>
                    <a:pt x="4826" y="507"/>
                    <a:pt x="4914" y="461"/>
                    <a:pt x="5005" y="421"/>
                  </a:cubicBezTo>
                  <a:cubicBezTo>
                    <a:pt x="5018" y="416"/>
                    <a:pt x="5030" y="409"/>
                    <a:pt x="5043" y="405"/>
                  </a:cubicBezTo>
                  <a:lnTo>
                    <a:pt x="5052" y="405"/>
                  </a:lnTo>
                  <a:cubicBezTo>
                    <a:pt x="5162" y="399"/>
                    <a:pt x="5245" y="290"/>
                    <a:pt x="5234" y="185"/>
                  </a:cubicBezTo>
                  <a:cubicBezTo>
                    <a:pt x="5224" y="74"/>
                    <a:pt x="5131" y="1"/>
                    <a:pt x="5027"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46"/>
            <p:cNvSpPr/>
            <p:nvPr/>
          </p:nvSpPr>
          <p:spPr>
            <a:xfrm rot="-4266073">
              <a:off x="2209616" y="476134"/>
              <a:ext cx="109976" cy="68026"/>
            </a:xfrm>
            <a:custGeom>
              <a:avLst/>
              <a:gdLst/>
              <a:ahLst/>
              <a:cxnLst/>
              <a:rect l="l" t="t" r="r" b="b"/>
              <a:pathLst>
                <a:path w="4399" h="2721" extrusionOk="0">
                  <a:moveTo>
                    <a:pt x="3893" y="276"/>
                  </a:moveTo>
                  <a:lnTo>
                    <a:pt x="3893" y="276"/>
                  </a:lnTo>
                  <a:cubicBezTo>
                    <a:pt x="3893" y="277"/>
                    <a:pt x="3893" y="277"/>
                    <a:pt x="3893" y="277"/>
                  </a:cubicBezTo>
                  <a:cubicBezTo>
                    <a:pt x="3893" y="277"/>
                    <a:pt x="3893" y="277"/>
                    <a:pt x="3893" y="276"/>
                  </a:cubicBezTo>
                  <a:close/>
                  <a:moveTo>
                    <a:pt x="3966" y="1"/>
                  </a:moveTo>
                  <a:cubicBezTo>
                    <a:pt x="3958" y="5"/>
                    <a:pt x="3951" y="11"/>
                    <a:pt x="3944" y="17"/>
                  </a:cubicBezTo>
                  <a:cubicBezTo>
                    <a:pt x="3871" y="79"/>
                    <a:pt x="3859" y="174"/>
                    <a:pt x="3894" y="254"/>
                  </a:cubicBezTo>
                  <a:cubicBezTo>
                    <a:pt x="3894" y="262"/>
                    <a:pt x="3893" y="268"/>
                    <a:pt x="3893" y="276"/>
                  </a:cubicBezTo>
                  <a:lnTo>
                    <a:pt x="3893" y="276"/>
                  </a:lnTo>
                  <a:cubicBezTo>
                    <a:pt x="3893" y="274"/>
                    <a:pt x="3893" y="273"/>
                    <a:pt x="3894" y="270"/>
                  </a:cubicBezTo>
                  <a:lnTo>
                    <a:pt x="3894" y="270"/>
                  </a:lnTo>
                  <a:cubicBezTo>
                    <a:pt x="3894" y="274"/>
                    <a:pt x="3893" y="277"/>
                    <a:pt x="3894" y="281"/>
                  </a:cubicBezTo>
                  <a:cubicBezTo>
                    <a:pt x="3895" y="284"/>
                    <a:pt x="3894" y="286"/>
                    <a:pt x="3894" y="291"/>
                  </a:cubicBezTo>
                  <a:cubicBezTo>
                    <a:pt x="3894" y="289"/>
                    <a:pt x="3894" y="286"/>
                    <a:pt x="3894" y="284"/>
                  </a:cubicBezTo>
                  <a:cubicBezTo>
                    <a:pt x="3888" y="400"/>
                    <a:pt x="3892" y="514"/>
                    <a:pt x="3893" y="630"/>
                  </a:cubicBezTo>
                  <a:cubicBezTo>
                    <a:pt x="3893" y="635"/>
                    <a:pt x="3893" y="640"/>
                    <a:pt x="3893" y="646"/>
                  </a:cubicBezTo>
                  <a:cubicBezTo>
                    <a:pt x="3893" y="646"/>
                    <a:pt x="3893" y="647"/>
                    <a:pt x="3893" y="647"/>
                  </a:cubicBezTo>
                  <a:cubicBezTo>
                    <a:pt x="3892" y="682"/>
                    <a:pt x="3888" y="717"/>
                    <a:pt x="3883" y="751"/>
                  </a:cubicBezTo>
                  <a:cubicBezTo>
                    <a:pt x="3878" y="772"/>
                    <a:pt x="3872" y="792"/>
                    <a:pt x="3866" y="812"/>
                  </a:cubicBezTo>
                  <a:cubicBezTo>
                    <a:pt x="3844" y="890"/>
                    <a:pt x="3818" y="967"/>
                    <a:pt x="3787" y="1042"/>
                  </a:cubicBezTo>
                  <a:cubicBezTo>
                    <a:pt x="3774" y="1070"/>
                    <a:pt x="3760" y="1097"/>
                    <a:pt x="3745" y="1123"/>
                  </a:cubicBezTo>
                  <a:cubicBezTo>
                    <a:pt x="3719" y="1169"/>
                    <a:pt x="3692" y="1212"/>
                    <a:pt x="3663" y="1254"/>
                  </a:cubicBezTo>
                  <a:cubicBezTo>
                    <a:pt x="3622" y="1301"/>
                    <a:pt x="3580" y="1348"/>
                    <a:pt x="3536" y="1393"/>
                  </a:cubicBezTo>
                  <a:lnTo>
                    <a:pt x="3536" y="1393"/>
                  </a:lnTo>
                  <a:cubicBezTo>
                    <a:pt x="3482" y="1446"/>
                    <a:pt x="3424" y="1495"/>
                    <a:pt x="3364" y="1541"/>
                  </a:cubicBezTo>
                  <a:cubicBezTo>
                    <a:pt x="3295" y="1591"/>
                    <a:pt x="3226" y="1637"/>
                    <a:pt x="3155" y="1681"/>
                  </a:cubicBezTo>
                  <a:cubicBezTo>
                    <a:pt x="3071" y="1722"/>
                    <a:pt x="2988" y="1760"/>
                    <a:pt x="2900" y="1796"/>
                  </a:cubicBezTo>
                  <a:cubicBezTo>
                    <a:pt x="2811" y="1828"/>
                    <a:pt x="2720" y="1856"/>
                    <a:pt x="2628" y="1879"/>
                  </a:cubicBezTo>
                  <a:cubicBezTo>
                    <a:pt x="2563" y="1893"/>
                    <a:pt x="2494" y="1904"/>
                    <a:pt x="2426" y="1913"/>
                  </a:cubicBezTo>
                  <a:lnTo>
                    <a:pt x="2430" y="1913"/>
                  </a:lnTo>
                  <a:cubicBezTo>
                    <a:pt x="2427" y="1913"/>
                    <a:pt x="2426" y="1913"/>
                    <a:pt x="2425" y="1913"/>
                  </a:cubicBezTo>
                  <a:cubicBezTo>
                    <a:pt x="2424" y="1913"/>
                    <a:pt x="2424" y="1913"/>
                    <a:pt x="2423" y="1913"/>
                  </a:cubicBezTo>
                  <a:cubicBezTo>
                    <a:pt x="2418" y="1914"/>
                    <a:pt x="2413" y="1915"/>
                    <a:pt x="2407" y="1916"/>
                  </a:cubicBezTo>
                  <a:cubicBezTo>
                    <a:pt x="2344" y="1923"/>
                    <a:pt x="2280" y="1926"/>
                    <a:pt x="2216" y="1928"/>
                  </a:cubicBezTo>
                  <a:cubicBezTo>
                    <a:pt x="2095" y="1921"/>
                    <a:pt x="1973" y="1910"/>
                    <a:pt x="1854" y="1891"/>
                  </a:cubicBezTo>
                  <a:lnTo>
                    <a:pt x="1853" y="1892"/>
                  </a:lnTo>
                  <a:lnTo>
                    <a:pt x="1852" y="1891"/>
                  </a:lnTo>
                  <a:cubicBezTo>
                    <a:pt x="1779" y="1879"/>
                    <a:pt x="1706" y="1863"/>
                    <a:pt x="1636" y="1842"/>
                  </a:cubicBezTo>
                  <a:cubicBezTo>
                    <a:pt x="1541" y="1813"/>
                    <a:pt x="1444" y="1780"/>
                    <a:pt x="1352" y="1743"/>
                  </a:cubicBezTo>
                  <a:cubicBezTo>
                    <a:pt x="1284" y="1713"/>
                    <a:pt x="1220" y="1681"/>
                    <a:pt x="1156" y="1644"/>
                  </a:cubicBezTo>
                  <a:cubicBezTo>
                    <a:pt x="1156" y="1643"/>
                    <a:pt x="1155" y="1643"/>
                    <a:pt x="1155" y="1643"/>
                  </a:cubicBezTo>
                  <a:cubicBezTo>
                    <a:pt x="1154" y="1643"/>
                    <a:pt x="1154" y="1643"/>
                    <a:pt x="1153" y="1643"/>
                  </a:cubicBezTo>
                  <a:cubicBezTo>
                    <a:pt x="1137" y="1637"/>
                    <a:pt x="1122" y="1630"/>
                    <a:pt x="1108" y="1624"/>
                  </a:cubicBezTo>
                  <a:cubicBezTo>
                    <a:pt x="1001" y="1582"/>
                    <a:pt x="898" y="1537"/>
                    <a:pt x="796" y="1485"/>
                  </a:cubicBezTo>
                  <a:cubicBezTo>
                    <a:pt x="711" y="1442"/>
                    <a:pt x="633" y="1386"/>
                    <a:pt x="552" y="1335"/>
                  </a:cubicBezTo>
                  <a:lnTo>
                    <a:pt x="552" y="1335"/>
                  </a:lnTo>
                  <a:lnTo>
                    <a:pt x="574" y="1348"/>
                  </a:lnTo>
                  <a:cubicBezTo>
                    <a:pt x="444" y="1269"/>
                    <a:pt x="314" y="1185"/>
                    <a:pt x="187" y="1098"/>
                  </a:cubicBezTo>
                  <a:cubicBezTo>
                    <a:pt x="147" y="1071"/>
                    <a:pt x="108" y="1047"/>
                    <a:pt x="68" y="1021"/>
                  </a:cubicBezTo>
                  <a:cubicBezTo>
                    <a:pt x="21" y="1067"/>
                    <a:pt x="0" y="1134"/>
                    <a:pt x="11" y="1198"/>
                  </a:cubicBezTo>
                  <a:cubicBezTo>
                    <a:pt x="23" y="1240"/>
                    <a:pt x="43" y="1278"/>
                    <a:pt x="71" y="1312"/>
                  </a:cubicBezTo>
                  <a:cubicBezTo>
                    <a:pt x="125" y="1382"/>
                    <a:pt x="181" y="1449"/>
                    <a:pt x="237" y="1518"/>
                  </a:cubicBezTo>
                  <a:cubicBezTo>
                    <a:pt x="293" y="1590"/>
                    <a:pt x="344" y="1664"/>
                    <a:pt x="404" y="1731"/>
                  </a:cubicBezTo>
                  <a:cubicBezTo>
                    <a:pt x="453" y="1784"/>
                    <a:pt x="504" y="1834"/>
                    <a:pt x="558" y="1881"/>
                  </a:cubicBezTo>
                  <a:cubicBezTo>
                    <a:pt x="623" y="1939"/>
                    <a:pt x="684" y="2004"/>
                    <a:pt x="749" y="2062"/>
                  </a:cubicBezTo>
                  <a:cubicBezTo>
                    <a:pt x="925" y="2217"/>
                    <a:pt x="1118" y="2375"/>
                    <a:pt x="1340" y="2457"/>
                  </a:cubicBezTo>
                  <a:cubicBezTo>
                    <a:pt x="1526" y="2525"/>
                    <a:pt x="1715" y="2579"/>
                    <a:pt x="1911" y="2607"/>
                  </a:cubicBezTo>
                  <a:cubicBezTo>
                    <a:pt x="2078" y="2630"/>
                    <a:pt x="2243" y="2648"/>
                    <a:pt x="2411" y="2648"/>
                  </a:cubicBezTo>
                  <a:cubicBezTo>
                    <a:pt x="2443" y="2648"/>
                    <a:pt x="2474" y="2647"/>
                    <a:pt x="2506" y="2646"/>
                  </a:cubicBezTo>
                  <a:cubicBezTo>
                    <a:pt x="2611" y="2639"/>
                    <a:pt x="2717" y="2626"/>
                    <a:pt x="2821" y="2606"/>
                  </a:cubicBezTo>
                  <a:cubicBezTo>
                    <a:pt x="2874" y="2596"/>
                    <a:pt x="2925" y="2584"/>
                    <a:pt x="2974" y="2575"/>
                  </a:cubicBezTo>
                  <a:cubicBezTo>
                    <a:pt x="2983" y="2602"/>
                    <a:pt x="2996" y="2628"/>
                    <a:pt x="3014" y="2650"/>
                  </a:cubicBezTo>
                  <a:cubicBezTo>
                    <a:pt x="3054" y="2694"/>
                    <a:pt x="3112" y="2720"/>
                    <a:pt x="3170" y="2720"/>
                  </a:cubicBezTo>
                  <a:cubicBezTo>
                    <a:pt x="3190" y="2720"/>
                    <a:pt x="3210" y="2717"/>
                    <a:pt x="3230" y="2710"/>
                  </a:cubicBezTo>
                  <a:cubicBezTo>
                    <a:pt x="3303" y="2686"/>
                    <a:pt x="3372" y="2654"/>
                    <a:pt x="3440" y="2617"/>
                  </a:cubicBezTo>
                  <a:cubicBezTo>
                    <a:pt x="3546" y="2560"/>
                    <a:pt x="3651" y="2503"/>
                    <a:pt x="3746" y="2429"/>
                  </a:cubicBezTo>
                  <a:cubicBezTo>
                    <a:pt x="3874" y="2341"/>
                    <a:pt x="3984" y="2230"/>
                    <a:pt x="4072" y="2102"/>
                  </a:cubicBezTo>
                  <a:cubicBezTo>
                    <a:pt x="4163" y="1969"/>
                    <a:pt x="4248" y="1826"/>
                    <a:pt x="4282" y="1670"/>
                  </a:cubicBezTo>
                  <a:cubicBezTo>
                    <a:pt x="4308" y="1604"/>
                    <a:pt x="4327" y="1535"/>
                    <a:pt x="4342" y="1465"/>
                  </a:cubicBezTo>
                  <a:cubicBezTo>
                    <a:pt x="4357" y="1388"/>
                    <a:pt x="4368" y="1313"/>
                    <a:pt x="4380" y="1237"/>
                  </a:cubicBezTo>
                  <a:cubicBezTo>
                    <a:pt x="4399" y="1093"/>
                    <a:pt x="4388" y="949"/>
                    <a:pt x="4370" y="806"/>
                  </a:cubicBezTo>
                  <a:cubicBezTo>
                    <a:pt x="4364" y="757"/>
                    <a:pt x="4337" y="711"/>
                    <a:pt x="4296" y="682"/>
                  </a:cubicBezTo>
                  <a:cubicBezTo>
                    <a:pt x="4297" y="674"/>
                    <a:pt x="4297" y="668"/>
                    <a:pt x="4296" y="662"/>
                  </a:cubicBezTo>
                  <a:cubicBezTo>
                    <a:pt x="4301" y="578"/>
                    <a:pt x="4296" y="492"/>
                    <a:pt x="4295" y="406"/>
                  </a:cubicBezTo>
                  <a:cubicBezTo>
                    <a:pt x="4295" y="393"/>
                    <a:pt x="4296" y="379"/>
                    <a:pt x="4297" y="364"/>
                  </a:cubicBezTo>
                  <a:cubicBezTo>
                    <a:pt x="4184" y="349"/>
                    <a:pt x="4142" y="236"/>
                    <a:pt x="4104" y="144"/>
                  </a:cubicBezTo>
                  <a:cubicBezTo>
                    <a:pt x="4098" y="130"/>
                    <a:pt x="4090" y="115"/>
                    <a:pt x="4084" y="100"/>
                  </a:cubicBezTo>
                  <a:lnTo>
                    <a:pt x="4063" y="73"/>
                  </a:lnTo>
                  <a:cubicBezTo>
                    <a:pt x="4053" y="63"/>
                    <a:pt x="4044" y="55"/>
                    <a:pt x="4034" y="46"/>
                  </a:cubicBezTo>
                  <a:cubicBezTo>
                    <a:pt x="4022" y="36"/>
                    <a:pt x="4008" y="26"/>
                    <a:pt x="3995" y="18"/>
                  </a:cubicBezTo>
                  <a:cubicBezTo>
                    <a:pt x="3986" y="11"/>
                    <a:pt x="3976" y="6"/>
                    <a:pt x="3966"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46"/>
            <p:cNvSpPr/>
            <p:nvPr/>
          </p:nvSpPr>
          <p:spPr>
            <a:xfrm rot="-4266073">
              <a:off x="2130804" y="376074"/>
              <a:ext cx="103001" cy="79276"/>
            </a:xfrm>
            <a:custGeom>
              <a:avLst/>
              <a:gdLst/>
              <a:ahLst/>
              <a:cxnLst/>
              <a:rect l="l" t="t" r="r" b="b"/>
              <a:pathLst>
                <a:path w="4120" h="3171" extrusionOk="0">
                  <a:moveTo>
                    <a:pt x="3277" y="0"/>
                  </a:moveTo>
                  <a:cubicBezTo>
                    <a:pt x="3179" y="0"/>
                    <a:pt x="3091" y="61"/>
                    <a:pt x="3071" y="161"/>
                  </a:cubicBezTo>
                  <a:cubicBezTo>
                    <a:pt x="3056" y="248"/>
                    <a:pt x="3095" y="335"/>
                    <a:pt x="3169" y="381"/>
                  </a:cubicBezTo>
                  <a:cubicBezTo>
                    <a:pt x="3185" y="401"/>
                    <a:pt x="3201" y="421"/>
                    <a:pt x="3217" y="442"/>
                  </a:cubicBezTo>
                  <a:cubicBezTo>
                    <a:pt x="3230" y="459"/>
                    <a:pt x="3241" y="477"/>
                    <a:pt x="3252" y="495"/>
                  </a:cubicBezTo>
                  <a:cubicBezTo>
                    <a:pt x="3260" y="514"/>
                    <a:pt x="3269" y="534"/>
                    <a:pt x="3277" y="554"/>
                  </a:cubicBezTo>
                  <a:cubicBezTo>
                    <a:pt x="3285" y="578"/>
                    <a:pt x="3293" y="602"/>
                    <a:pt x="3299" y="627"/>
                  </a:cubicBezTo>
                  <a:cubicBezTo>
                    <a:pt x="3311" y="673"/>
                    <a:pt x="3320" y="720"/>
                    <a:pt x="3327" y="767"/>
                  </a:cubicBezTo>
                  <a:cubicBezTo>
                    <a:pt x="3330" y="800"/>
                    <a:pt x="3332" y="833"/>
                    <a:pt x="3334" y="866"/>
                  </a:cubicBezTo>
                  <a:cubicBezTo>
                    <a:pt x="3332" y="939"/>
                    <a:pt x="3327" y="1013"/>
                    <a:pt x="3326" y="1087"/>
                  </a:cubicBezTo>
                  <a:cubicBezTo>
                    <a:pt x="3323" y="1166"/>
                    <a:pt x="3317" y="1245"/>
                    <a:pt x="3309" y="1327"/>
                  </a:cubicBezTo>
                  <a:cubicBezTo>
                    <a:pt x="3301" y="1361"/>
                    <a:pt x="3294" y="1395"/>
                    <a:pt x="3287" y="1429"/>
                  </a:cubicBezTo>
                  <a:lnTo>
                    <a:pt x="3287" y="1425"/>
                  </a:lnTo>
                  <a:cubicBezTo>
                    <a:pt x="3274" y="1468"/>
                    <a:pt x="3260" y="1508"/>
                    <a:pt x="3246" y="1549"/>
                  </a:cubicBezTo>
                  <a:cubicBezTo>
                    <a:pt x="3208" y="1636"/>
                    <a:pt x="3165" y="1720"/>
                    <a:pt x="3119" y="1802"/>
                  </a:cubicBezTo>
                  <a:cubicBezTo>
                    <a:pt x="3087" y="1851"/>
                    <a:pt x="3056" y="1901"/>
                    <a:pt x="3022" y="1949"/>
                  </a:cubicBezTo>
                  <a:cubicBezTo>
                    <a:pt x="2987" y="1990"/>
                    <a:pt x="2951" y="2030"/>
                    <a:pt x="2914" y="2068"/>
                  </a:cubicBezTo>
                  <a:cubicBezTo>
                    <a:pt x="2876" y="2101"/>
                    <a:pt x="2837" y="2131"/>
                    <a:pt x="2797" y="2162"/>
                  </a:cubicBezTo>
                  <a:cubicBezTo>
                    <a:pt x="2706" y="2225"/>
                    <a:pt x="2616" y="2284"/>
                    <a:pt x="2520" y="2339"/>
                  </a:cubicBezTo>
                  <a:lnTo>
                    <a:pt x="2522" y="2338"/>
                  </a:lnTo>
                  <a:lnTo>
                    <a:pt x="2522" y="2338"/>
                  </a:lnTo>
                  <a:cubicBezTo>
                    <a:pt x="2427" y="2390"/>
                    <a:pt x="2334" y="2447"/>
                    <a:pt x="2236" y="2491"/>
                  </a:cubicBezTo>
                  <a:cubicBezTo>
                    <a:pt x="2196" y="2506"/>
                    <a:pt x="2157" y="2518"/>
                    <a:pt x="2118" y="2529"/>
                  </a:cubicBezTo>
                  <a:cubicBezTo>
                    <a:pt x="1986" y="2560"/>
                    <a:pt x="1852" y="2584"/>
                    <a:pt x="1717" y="2602"/>
                  </a:cubicBezTo>
                  <a:lnTo>
                    <a:pt x="1714" y="2602"/>
                  </a:lnTo>
                  <a:lnTo>
                    <a:pt x="1697" y="2605"/>
                  </a:lnTo>
                  <a:lnTo>
                    <a:pt x="1697" y="2605"/>
                  </a:lnTo>
                  <a:lnTo>
                    <a:pt x="1702" y="2604"/>
                  </a:lnTo>
                  <a:lnTo>
                    <a:pt x="1702" y="2604"/>
                  </a:lnTo>
                  <a:cubicBezTo>
                    <a:pt x="1623" y="2612"/>
                    <a:pt x="1544" y="2615"/>
                    <a:pt x="1464" y="2616"/>
                  </a:cubicBezTo>
                  <a:cubicBezTo>
                    <a:pt x="1449" y="2616"/>
                    <a:pt x="1434" y="2616"/>
                    <a:pt x="1418" y="2616"/>
                  </a:cubicBezTo>
                  <a:cubicBezTo>
                    <a:pt x="1344" y="2616"/>
                    <a:pt x="1270" y="2612"/>
                    <a:pt x="1196" y="2605"/>
                  </a:cubicBezTo>
                  <a:cubicBezTo>
                    <a:pt x="983" y="2576"/>
                    <a:pt x="772" y="2535"/>
                    <a:pt x="563" y="2483"/>
                  </a:cubicBezTo>
                  <a:cubicBezTo>
                    <a:pt x="499" y="2466"/>
                    <a:pt x="435" y="2448"/>
                    <a:pt x="374" y="2426"/>
                  </a:cubicBezTo>
                  <a:cubicBezTo>
                    <a:pt x="351" y="2417"/>
                    <a:pt x="327" y="2407"/>
                    <a:pt x="306" y="2394"/>
                  </a:cubicBezTo>
                  <a:lnTo>
                    <a:pt x="306" y="2394"/>
                  </a:lnTo>
                  <a:cubicBezTo>
                    <a:pt x="314" y="2399"/>
                    <a:pt x="322" y="2404"/>
                    <a:pt x="330" y="2408"/>
                  </a:cubicBezTo>
                  <a:cubicBezTo>
                    <a:pt x="329" y="2408"/>
                    <a:pt x="329" y="2409"/>
                    <a:pt x="329" y="2409"/>
                  </a:cubicBezTo>
                  <a:cubicBezTo>
                    <a:pt x="328" y="2409"/>
                    <a:pt x="328" y="2408"/>
                    <a:pt x="327" y="2408"/>
                  </a:cubicBezTo>
                  <a:cubicBezTo>
                    <a:pt x="290" y="2386"/>
                    <a:pt x="250" y="2375"/>
                    <a:pt x="210" y="2375"/>
                  </a:cubicBezTo>
                  <a:cubicBezTo>
                    <a:pt x="147" y="2375"/>
                    <a:pt x="87" y="2403"/>
                    <a:pt x="48" y="2462"/>
                  </a:cubicBezTo>
                  <a:cubicBezTo>
                    <a:pt x="0" y="2533"/>
                    <a:pt x="1" y="2627"/>
                    <a:pt x="51" y="2699"/>
                  </a:cubicBezTo>
                  <a:cubicBezTo>
                    <a:pt x="64" y="2716"/>
                    <a:pt x="81" y="2731"/>
                    <a:pt x="100" y="2743"/>
                  </a:cubicBezTo>
                  <a:cubicBezTo>
                    <a:pt x="118" y="2754"/>
                    <a:pt x="136" y="2763"/>
                    <a:pt x="155" y="2772"/>
                  </a:cubicBezTo>
                  <a:cubicBezTo>
                    <a:pt x="235" y="2808"/>
                    <a:pt x="318" y="2836"/>
                    <a:pt x="402" y="2859"/>
                  </a:cubicBezTo>
                  <a:cubicBezTo>
                    <a:pt x="552" y="2900"/>
                    <a:pt x="704" y="2933"/>
                    <a:pt x="857" y="2961"/>
                  </a:cubicBezTo>
                  <a:cubicBezTo>
                    <a:pt x="1004" y="2985"/>
                    <a:pt x="1151" y="3014"/>
                    <a:pt x="1301" y="3018"/>
                  </a:cubicBezTo>
                  <a:cubicBezTo>
                    <a:pt x="1358" y="3020"/>
                    <a:pt x="1414" y="3021"/>
                    <a:pt x="1470" y="3021"/>
                  </a:cubicBezTo>
                  <a:cubicBezTo>
                    <a:pt x="1571" y="3021"/>
                    <a:pt x="1671" y="3017"/>
                    <a:pt x="1772" y="3003"/>
                  </a:cubicBezTo>
                  <a:cubicBezTo>
                    <a:pt x="1794" y="3000"/>
                    <a:pt x="1816" y="2996"/>
                    <a:pt x="1838" y="2993"/>
                  </a:cubicBezTo>
                  <a:cubicBezTo>
                    <a:pt x="1846" y="3014"/>
                    <a:pt x="1847" y="3037"/>
                    <a:pt x="1860" y="3055"/>
                  </a:cubicBezTo>
                  <a:cubicBezTo>
                    <a:pt x="1873" y="3072"/>
                    <a:pt x="1889" y="3088"/>
                    <a:pt x="1907" y="3100"/>
                  </a:cubicBezTo>
                  <a:cubicBezTo>
                    <a:pt x="1954" y="3131"/>
                    <a:pt x="2008" y="3152"/>
                    <a:pt x="2065" y="3160"/>
                  </a:cubicBezTo>
                  <a:cubicBezTo>
                    <a:pt x="2113" y="3167"/>
                    <a:pt x="2162" y="3171"/>
                    <a:pt x="2211" y="3171"/>
                  </a:cubicBezTo>
                  <a:cubicBezTo>
                    <a:pt x="2231" y="3171"/>
                    <a:pt x="2250" y="3170"/>
                    <a:pt x="2270" y="3169"/>
                  </a:cubicBezTo>
                  <a:cubicBezTo>
                    <a:pt x="2353" y="3162"/>
                    <a:pt x="2436" y="3143"/>
                    <a:pt x="2514" y="3112"/>
                  </a:cubicBezTo>
                  <a:cubicBezTo>
                    <a:pt x="2687" y="3052"/>
                    <a:pt x="2855" y="2979"/>
                    <a:pt x="3018" y="2896"/>
                  </a:cubicBezTo>
                  <a:cubicBezTo>
                    <a:pt x="3127" y="2836"/>
                    <a:pt x="3239" y="2783"/>
                    <a:pt x="3344" y="2713"/>
                  </a:cubicBezTo>
                  <a:cubicBezTo>
                    <a:pt x="3495" y="2614"/>
                    <a:pt x="3641" y="2500"/>
                    <a:pt x="3762" y="2366"/>
                  </a:cubicBezTo>
                  <a:cubicBezTo>
                    <a:pt x="3816" y="2304"/>
                    <a:pt x="3866" y="2240"/>
                    <a:pt x="3913" y="2173"/>
                  </a:cubicBezTo>
                  <a:cubicBezTo>
                    <a:pt x="3960" y="2102"/>
                    <a:pt x="3990" y="2020"/>
                    <a:pt x="4015" y="1940"/>
                  </a:cubicBezTo>
                  <a:cubicBezTo>
                    <a:pt x="4048" y="1834"/>
                    <a:pt x="4061" y="1722"/>
                    <a:pt x="4078" y="1612"/>
                  </a:cubicBezTo>
                  <a:cubicBezTo>
                    <a:pt x="4089" y="1540"/>
                    <a:pt x="4101" y="1468"/>
                    <a:pt x="4110" y="1395"/>
                  </a:cubicBezTo>
                  <a:cubicBezTo>
                    <a:pt x="4117" y="1357"/>
                    <a:pt x="4120" y="1318"/>
                    <a:pt x="4120" y="1279"/>
                  </a:cubicBezTo>
                  <a:cubicBezTo>
                    <a:pt x="4116" y="1205"/>
                    <a:pt x="4072" y="1139"/>
                    <a:pt x="4006" y="1106"/>
                  </a:cubicBezTo>
                  <a:cubicBezTo>
                    <a:pt x="3978" y="1091"/>
                    <a:pt x="3946" y="1084"/>
                    <a:pt x="3915" y="1084"/>
                  </a:cubicBezTo>
                  <a:cubicBezTo>
                    <a:pt x="3897" y="1084"/>
                    <a:pt x="3879" y="1086"/>
                    <a:pt x="3861" y="1091"/>
                  </a:cubicBezTo>
                  <a:cubicBezTo>
                    <a:pt x="3848" y="1089"/>
                    <a:pt x="3836" y="1088"/>
                    <a:pt x="3823" y="1088"/>
                  </a:cubicBezTo>
                  <a:cubicBezTo>
                    <a:pt x="3819" y="1088"/>
                    <a:pt x="3815" y="1088"/>
                    <a:pt x="3810" y="1088"/>
                  </a:cubicBezTo>
                  <a:cubicBezTo>
                    <a:pt x="3782" y="1090"/>
                    <a:pt x="3756" y="1098"/>
                    <a:pt x="3731" y="1110"/>
                  </a:cubicBezTo>
                  <a:cubicBezTo>
                    <a:pt x="3739" y="970"/>
                    <a:pt x="3746" y="828"/>
                    <a:pt x="3726" y="688"/>
                  </a:cubicBezTo>
                  <a:cubicBezTo>
                    <a:pt x="3700" y="510"/>
                    <a:pt x="3647" y="336"/>
                    <a:pt x="3535" y="192"/>
                  </a:cubicBezTo>
                  <a:cubicBezTo>
                    <a:pt x="3479" y="117"/>
                    <a:pt x="3413" y="17"/>
                    <a:pt x="3311" y="3"/>
                  </a:cubicBezTo>
                  <a:cubicBezTo>
                    <a:pt x="3300" y="1"/>
                    <a:pt x="3288" y="0"/>
                    <a:pt x="3277"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46"/>
            <p:cNvSpPr/>
            <p:nvPr/>
          </p:nvSpPr>
          <p:spPr>
            <a:xfrm rot="-4266073">
              <a:off x="2466200" y="827183"/>
              <a:ext cx="68651" cy="68776"/>
            </a:xfrm>
            <a:custGeom>
              <a:avLst/>
              <a:gdLst/>
              <a:ahLst/>
              <a:cxnLst/>
              <a:rect l="l" t="t" r="r" b="b"/>
              <a:pathLst>
                <a:path w="2746" h="2751" extrusionOk="0">
                  <a:moveTo>
                    <a:pt x="1424" y="1389"/>
                  </a:moveTo>
                  <a:cubicBezTo>
                    <a:pt x="1423" y="1389"/>
                    <a:pt x="1422" y="1389"/>
                    <a:pt x="1420" y="1390"/>
                  </a:cubicBezTo>
                  <a:cubicBezTo>
                    <a:pt x="1421" y="1390"/>
                    <a:pt x="1423" y="1389"/>
                    <a:pt x="1424" y="1389"/>
                  </a:cubicBezTo>
                  <a:close/>
                  <a:moveTo>
                    <a:pt x="2527" y="1"/>
                  </a:moveTo>
                  <a:cubicBezTo>
                    <a:pt x="2499" y="1"/>
                    <a:pt x="2471" y="7"/>
                    <a:pt x="2447" y="20"/>
                  </a:cubicBezTo>
                  <a:lnTo>
                    <a:pt x="2446" y="21"/>
                  </a:lnTo>
                  <a:cubicBezTo>
                    <a:pt x="2428" y="68"/>
                    <a:pt x="2409" y="116"/>
                    <a:pt x="2390" y="163"/>
                  </a:cubicBezTo>
                  <a:cubicBezTo>
                    <a:pt x="2344" y="274"/>
                    <a:pt x="2291" y="382"/>
                    <a:pt x="2232" y="485"/>
                  </a:cubicBezTo>
                  <a:cubicBezTo>
                    <a:pt x="2222" y="515"/>
                    <a:pt x="2210" y="542"/>
                    <a:pt x="2198" y="568"/>
                  </a:cubicBezTo>
                  <a:lnTo>
                    <a:pt x="2197" y="567"/>
                  </a:lnTo>
                  <a:cubicBezTo>
                    <a:pt x="2164" y="633"/>
                    <a:pt x="2127" y="697"/>
                    <a:pt x="2089" y="760"/>
                  </a:cubicBezTo>
                  <a:cubicBezTo>
                    <a:pt x="2038" y="843"/>
                    <a:pt x="1994" y="929"/>
                    <a:pt x="1943" y="1011"/>
                  </a:cubicBezTo>
                  <a:cubicBezTo>
                    <a:pt x="1931" y="1030"/>
                    <a:pt x="1919" y="1049"/>
                    <a:pt x="1904" y="1066"/>
                  </a:cubicBezTo>
                  <a:cubicBezTo>
                    <a:pt x="1867" y="1105"/>
                    <a:pt x="1828" y="1142"/>
                    <a:pt x="1787" y="1178"/>
                  </a:cubicBezTo>
                  <a:cubicBezTo>
                    <a:pt x="1749" y="1211"/>
                    <a:pt x="1711" y="1242"/>
                    <a:pt x="1671" y="1272"/>
                  </a:cubicBezTo>
                  <a:lnTo>
                    <a:pt x="1634" y="1294"/>
                  </a:lnTo>
                  <a:cubicBezTo>
                    <a:pt x="1569" y="1328"/>
                    <a:pt x="1504" y="1358"/>
                    <a:pt x="1436" y="1385"/>
                  </a:cubicBezTo>
                  <a:cubicBezTo>
                    <a:pt x="1436" y="1385"/>
                    <a:pt x="1435" y="1385"/>
                    <a:pt x="1435" y="1385"/>
                  </a:cubicBezTo>
                  <a:cubicBezTo>
                    <a:pt x="1433" y="1385"/>
                    <a:pt x="1432" y="1385"/>
                    <a:pt x="1431" y="1386"/>
                  </a:cubicBezTo>
                  <a:cubicBezTo>
                    <a:pt x="1429" y="1387"/>
                    <a:pt x="1426" y="1388"/>
                    <a:pt x="1424" y="1389"/>
                  </a:cubicBezTo>
                  <a:lnTo>
                    <a:pt x="1424" y="1389"/>
                  </a:lnTo>
                  <a:cubicBezTo>
                    <a:pt x="1424" y="1389"/>
                    <a:pt x="1425" y="1389"/>
                    <a:pt x="1425" y="1389"/>
                  </a:cubicBezTo>
                  <a:lnTo>
                    <a:pt x="1425" y="1389"/>
                  </a:lnTo>
                  <a:cubicBezTo>
                    <a:pt x="1406" y="1396"/>
                    <a:pt x="1385" y="1402"/>
                    <a:pt x="1365" y="1406"/>
                  </a:cubicBezTo>
                  <a:cubicBezTo>
                    <a:pt x="1319" y="1417"/>
                    <a:pt x="1272" y="1424"/>
                    <a:pt x="1226" y="1429"/>
                  </a:cubicBezTo>
                  <a:cubicBezTo>
                    <a:pt x="1191" y="1431"/>
                    <a:pt x="1158" y="1433"/>
                    <a:pt x="1127" y="1433"/>
                  </a:cubicBezTo>
                  <a:cubicBezTo>
                    <a:pt x="1086" y="1427"/>
                    <a:pt x="1047" y="1423"/>
                    <a:pt x="1009" y="1419"/>
                  </a:cubicBezTo>
                  <a:cubicBezTo>
                    <a:pt x="988" y="1415"/>
                    <a:pt x="968" y="1410"/>
                    <a:pt x="949" y="1405"/>
                  </a:cubicBezTo>
                  <a:cubicBezTo>
                    <a:pt x="935" y="1399"/>
                    <a:pt x="919" y="1393"/>
                    <a:pt x="903" y="1387"/>
                  </a:cubicBezTo>
                  <a:lnTo>
                    <a:pt x="901" y="1387"/>
                  </a:lnTo>
                  <a:cubicBezTo>
                    <a:pt x="896" y="1384"/>
                    <a:pt x="892" y="1382"/>
                    <a:pt x="887" y="1381"/>
                  </a:cubicBezTo>
                  <a:lnTo>
                    <a:pt x="887" y="1381"/>
                  </a:lnTo>
                  <a:cubicBezTo>
                    <a:pt x="891" y="1382"/>
                    <a:pt x="895" y="1383"/>
                    <a:pt x="899" y="1384"/>
                  </a:cubicBezTo>
                  <a:cubicBezTo>
                    <a:pt x="890" y="1381"/>
                    <a:pt x="882" y="1377"/>
                    <a:pt x="873" y="1371"/>
                  </a:cubicBezTo>
                  <a:cubicBezTo>
                    <a:pt x="859" y="1362"/>
                    <a:pt x="845" y="1352"/>
                    <a:pt x="832" y="1342"/>
                  </a:cubicBezTo>
                  <a:lnTo>
                    <a:pt x="832" y="1342"/>
                  </a:lnTo>
                  <a:cubicBezTo>
                    <a:pt x="831" y="1341"/>
                    <a:pt x="829" y="1340"/>
                    <a:pt x="828" y="1340"/>
                  </a:cubicBezTo>
                  <a:cubicBezTo>
                    <a:pt x="824" y="1335"/>
                    <a:pt x="820" y="1333"/>
                    <a:pt x="814" y="1329"/>
                  </a:cubicBezTo>
                  <a:cubicBezTo>
                    <a:pt x="816" y="1329"/>
                    <a:pt x="817" y="1330"/>
                    <a:pt x="820" y="1330"/>
                  </a:cubicBezTo>
                  <a:cubicBezTo>
                    <a:pt x="752" y="1272"/>
                    <a:pt x="687" y="1211"/>
                    <a:pt x="625" y="1145"/>
                  </a:cubicBezTo>
                  <a:lnTo>
                    <a:pt x="625" y="1145"/>
                  </a:lnTo>
                  <a:lnTo>
                    <a:pt x="628" y="1150"/>
                  </a:lnTo>
                  <a:cubicBezTo>
                    <a:pt x="608" y="1126"/>
                    <a:pt x="591" y="1104"/>
                    <a:pt x="572" y="1081"/>
                  </a:cubicBezTo>
                  <a:cubicBezTo>
                    <a:pt x="564" y="1067"/>
                    <a:pt x="557" y="1055"/>
                    <a:pt x="547" y="1042"/>
                  </a:cubicBezTo>
                  <a:lnTo>
                    <a:pt x="541" y="1033"/>
                  </a:lnTo>
                  <a:cubicBezTo>
                    <a:pt x="530" y="1020"/>
                    <a:pt x="523" y="1005"/>
                    <a:pt x="517" y="990"/>
                  </a:cubicBezTo>
                  <a:cubicBezTo>
                    <a:pt x="406" y="853"/>
                    <a:pt x="309" y="702"/>
                    <a:pt x="242" y="542"/>
                  </a:cubicBezTo>
                  <a:cubicBezTo>
                    <a:pt x="233" y="519"/>
                    <a:pt x="225" y="496"/>
                    <a:pt x="220" y="472"/>
                  </a:cubicBezTo>
                  <a:cubicBezTo>
                    <a:pt x="139" y="476"/>
                    <a:pt x="67" y="527"/>
                    <a:pt x="35" y="601"/>
                  </a:cubicBezTo>
                  <a:cubicBezTo>
                    <a:pt x="0" y="671"/>
                    <a:pt x="20" y="762"/>
                    <a:pt x="39" y="835"/>
                  </a:cubicBezTo>
                  <a:cubicBezTo>
                    <a:pt x="53" y="881"/>
                    <a:pt x="63" y="928"/>
                    <a:pt x="76" y="975"/>
                  </a:cubicBezTo>
                  <a:cubicBezTo>
                    <a:pt x="118" y="1121"/>
                    <a:pt x="190" y="1257"/>
                    <a:pt x="287" y="1373"/>
                  </a:cubicBezTo>
                  <a:cubicBezTo>
                    <a:pt x="246" y="1426"/>
                    <a:pt x="233" y="1495"/>
                    <a:pt x="250" y="1559"/>
                  </a:cubicBezTo>
                  <a:cubicBezTo>
                    <a:pt x="273" y="1644"/>
                    <a:pt x="321" y="1722"/>
                    <a:pt x="359" y="1799"/>
                  </a:cubicBezTo>
                  <a:cubicBezTo>
                    <a:pt x="386" y="1854"/>
                    <a:pt x="414" y="1908"/>
                    <a:pt x="446" y="1959"/>
                  </a:cubicBezTo>
                  <a:cubicBezTo>
                    <a:pt x="448" y="2043"/>
                    <a:pt x="466" y="2124"/>
                    <a:pt x="501" y="2199"/>
                  </a:cubicBezTo>
                  <a:cubicBezTo>
                    <a:pt x="540" y="2288"/>
                    <a:pt x="588" y="2372"/>
                    <a:pt x="645" y="2451"/>
                  </a:cubicBezTo>
                  <a:cubicBezTo>
                    <a:pt x="660" y="2470"/>
                    <a:pt x="673" y="2487"/>
                    <a:pt x="688" y="2504"/>
                  </a:cubicBezTo>
                  <a:cubicBezTo>
                    <a:pt x="742" y="2564"/>
                    <a:pt x="805" y="2602"/>
                    <a:pt x="888" y="2603"/>
                  </a:cubicBezTo>
                  <a:cubicBezTo>
                    <a:pt x="910" y="2602"/>
                    <a:pt x="931" y="2599"/>
                    <a:pt x="952" y="2592"/>
                  </a:cubicBezTo>
                  <a:cubicBezTo>
                    <a:pt x="972" y="2603"/>
                    <a:pt x="993" y="2614"/>
                    <a:pt x="1015" y="2621"/>
                  </a:cubicBezTo>
                  <a:cubicBezTo>
                    <a:pt x="1079" y="2646"/>
                    <a:pt x="1146" y="2661"/>
                    <a:pt x="1213" y="2661"/>
                  </a:cubicBezTo>
                  <a:cubicBezTo>
                    <a:pt x="1235" y="2661"/>
                    <a:pt x="1256" y="2660"/>
                    <a:pt x="1278" y="2656"/>
                  </a:cubicBezTo>
                  <a:cubicBezTo>
                    <a:pt x="1294" y="2663"/>
                    <a:pt x="1309" y="2667"/>
                    <a:pt x="1326" y="2669"/>
                  </a:cubicBezTo>
                  <a:cubicBezTo>
                    <a:pt x="1356" y="2706"/>
                    <a:pt x="1396" y="2732"/>
                    <a:pt x="1442" y="2744"/>
                  </a:cubicBezTo>
                  <a:cubicBezTo>
                    <a:pt x="1460" y="2749"/>
                    <a:pt x="1477" y="2751"/>
                    <a:pt x="1494" y="2751"/>
                  </a:cubicBezTo>
                  <a:cubicBezTo>
                    <a:pt x="1559" y="2751"/>
                    <a:pt x="1618" y="2718"/>
                    <a:pt x="1668" y="2674"/>
                  </a:cubicBezTo>
                  <a:cubicBezTo>
                    <a:pt x="1686" y="2658"/>
                    <a:pt x="1704" y="2643"/>
                    <a:pt x="1721" y="2626"/>
                  </a:cubicBezTo>
                  <a:lnTo>
                    <a:pt x="1725" y="2626"/>
                  </a:lnTo>
                  <a:cubicBezTo>
                    <a:pt x="1777" y="2616"/>
                    <a:pt x="1825" y="2593"/>
                    <a:pt x="1865" y="2558"/>
                  </a:cubicBezTo>
                  <a:cubicBezTo>
                    <a:pt x="1924" y="2513"/>
                    <a:pt x="1979" y="2463"/>
                    <a:pt x="2030" y="2408"/>
                  </a:cubicBezTo>
                  <a:cubicBezTo>
                    <a:pt x="2088" y="2344"/>
                    <a:pt x="2145" y="2279"/>
                    <a:pt x="2197" y="2210"/>
                  </a:cubicBezTo>
                  <a:cubicBezTo>
                    <a:pt x="2266" y="2119"/>
                    <a:pt x="2369" y="2006"/>
                    <a:pt x="2348" y="1885"/>
                  </a:cubicBezTo>
                  <a:cubicBezTo>
                    <a:pt x="2341" y="1847"/>
                    <a:pt x="2324" y="1813"/>
                    <a:pt x="2298" y="1784"/>
                  </a:cubicBezTo>
                  <a:cubicBezTo>
                    <a:pt x="2433" y="1608"/>
                    <a:pt x="2516" y="1397"/>
                    <a:pt x="2580" y="1185"/>
                  </a:cubicBezTo>
                  <a:cubicBezTo>
                    <a:pt x="2636" y="1003"/>
                    <a:pt x="2681" y="818"/>
                    <a:pt x="2700" y="628"/>
                  </a:cubicBezTo>
                  <a:cubicBezTo>
                    <a:pt x="2711" y="533"/>
                    <a:pt x="2722" y="437"/>
                    <a:pt x="2727" y="342"/>
                  </a:cubicBezTo>
                  <a:cubicBezTo>
                    <a:pt x="2732" y="257"/>
                    <a:pt x="2745" y="174"/>
                    <a:pt x="2701" y="98"/>
                  </a:cubicBezTo>
                  <a:cubicBezTo>
                    <a:pt x="2668" y="38"/>
                    <a:pt x="2596" y="1"/>
                    <a:pt x="2527"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46"/>
            <p:cNvSpPr/>
            <p:nvPr/>
          </p:nvSpPr>
          <p:spPr>
            <a:xfrm rot="-4266073">
              <a:off x="2291609" y="1457349"/>
              <a:ext cx="106951" cy="85926"/>
            </a:xfrm>
            <a:custGeom>
              <a:avLst/>
              <a:gdLst/>
              <a:ahLst/>
              <a:cxnLst/>
              <a:rect l="l" t="t" r="r" b="b"/>
              <a:pathLst>
                <a:path w="4278" h="3437" extrusionOk="0">
                  <a:moveTo>
                    <a:pt x="2227" y="0"/>
                  </a:moveTo>
                  <a:cubicBezTo>
                    <a:pt x="2174" y="0"/>
                    <a:pt x="2120" y="22"/>
                    <a:pt x="2080" y="64"/>
                  </a:cubicBezTo>
                  <a:cubicBezTo>
                    <a:pt x="2015" y="134"/>
                    <a:pt x="1947" y="205"/>
                    <a:pt x="1881" y="275"/>
                  </a:cubicBezTo>
                  <a:cubicBezTo>
                    <a:pt x="1792" y="369"/>
                    <a:pt x="1706" y="465"/>
                    <a:pt x="1612" y="553"/>
                  </a:cubicBezTo>
                  <a:cubicBezTo>
                    <a:pt x="1620" y="547"/>
                    <a:pt x="1626" y="541"/>
                    <a:pt x="1633" y="535"/>
                  </a:cubicBezTo>
                  <a:lnTo>
                    <a:pt x="1633" y="535"/>
                  </a:lnTo>
                  <a:cubicBezTo>
                    <a:pt x="1523" y="638"/>
                    <a:pt x="1408" y="742"/>
                    <a:pt x="1316" y="864"/>
                  </a:cubicBezTo>
                  <a:cubicBezTo>
                    <a:pt x="1302" y="855"/>
                    <a:pt x="1287" y="849"/>
                    <a:pt x="1271" y="844"/>
                  </a:cubicBezTo>
                  <a:cubicBezTo>
                    <a:pt x="1238" y="822"/>
                    <a:pt x="1199" y="811"/>
                    <a:pt x="1161" y="811"/>
                  </a:cubicBezTo>
                  <a:cubicBezTo>
                    <a:pt x="1125" y="811"/>
                    <a:pt x="1089" y="821"/>
                    <a:pt x="1057" y="841"/>
                  </a:cubicBezTo>
                  <a:lnTo>
                    <a:pt x="1051" y="845"/>
                  </a:lnTo>
                  <a:cubicBezTo>
                    <a:pt x="1012" y="863"/>
                    <a:pt x="975" y="887"/>
                    <a:pt x="943" y="916"/>
                  </a:cubicBezTo>
                  <a:cubicBezTo>
                    <a:pt x="861" y="932"/>
                    <a:pt x="783" y="981"/>
                    <a:pt x="721" y="1040"/>
                  </a:cubicBezTo>
                  <a:cubicBezTo>
                    <a:pt x="669" y="1093"/>
                    <a:pt x="619" y="1150"/>
                    <a:pt x="574" y="1210"/>
                  </a:cubicBezTo>
                  <a:cubicBezTo>
                    <a:pt x="488" y="1211"/>
                    <a:pt x="397" y="1251"/>
                    <a:pt x="333" y="1306"/>
                  </a:cubicBezTo>
                  <a:cubicBezTo>
                    <a:pt x="253" y="1374"/>
                    <a:pt x="183" y="1455"/>
                    <a:pt x="128" y="1545"/>
                  </a:cubicBezTo>
                  <a:cubicBezTo>
                    <a:pt x="116" y="1546"/>
                    <a:pt x="105" y="1547"/>
                    <a:pt x="94" y="1549"/>
                  </a:cubicBezTo>
                  <a:cubicBezTo>
                    <a:pt x="76" y="1580"/>
                    <a:pt x="58" y="1611"/>
                    <a:pt x="41" y="1643"/>
                  </a:cubicBezTo>
                  <a:cubicBezTo>
                    <a:pt x="60" y="1720"/>
                    <a:pt x="42" y="1802"/>
                    <a:pt x="35" y="1881"/>
                  </a:cubicBezTo>
                  <a:cubicBezTo>
                    <a:pt x="26" y="2010"/>
                    <a:pt x="18" y="2144"/>
                    <a:pt x="0" y="2273"/>
                  </a:cubicBezTo>
                  <a:cubicBezTo>
                    <a:pt x="0" y="2341"/>
                    <a:pt x="0" y="2405"/>
                    <a:pt x="3" y="2473"/>
                  </a:cubicBezTo>
                  <a:cubicBezTo>
                    <a:pt x="33" y="2513"/>
                    <a:pt x="48" y="2564"/>
                    <a:pt x="42" y="2614"/>
                  </a:cubicBezTo>
                  <a:lnTo>
                    <a:pt x="42" y="2619"/>
                  </a:lnTo>
                  <a:cubicBezTo>
                    <a:pt x="42" y="2619"/>
                    <a:pt x="42" y="2620"/>
                    <a:pt x="42" y="2620"/>
                  </a:cubicBezTo>
                  <a:cubicBezTo>
                    <a:pt x="43" y="2620"/>
                    <a:pt x="43" y="2619"/>
                    <a:pt x="43" y="2619"/>
                  </a:cubicBezTo>
                  <a:cubicBezTo>
                    <a:pt x="43" y="2619"/>
                    <a:pt x="43" y="2619"/>
                    <a:pt x="44" y="2620"/>
                  </a:cubicBezTo>
                  <a:cubicBezTo>
                    <a:pt x="69" y="2644"/>
                    <a:pt x="98" y="2664"/>
                    <a:pt x="131" y="2681"/>
                  </a:cubicBezTo>
                  <a:cubicBezTo>
                    <a:pt x="159" y="2695"/>
                    <a:pt x="189" y="2704"/>
                    <a:pt x="220" y="2710"/>
                  </a:cubicBezTo>
                  <a:cubicBezTo>
                    <a:pt x="294" y="2753"/>
                    <a:pt x="358" y="2811"/>
                    <a:pt x="409" y="2880"/>
                  </a:cubicBezTo>
                  <a:cubicBezTo>
                    <a:pt x="436" y="2901"/>
                    <a:pt x="467" y="2917"/>
                    <a:pt x="499" y="2931"/>
                  </a:cubicBezTo>
                  <a:cubicBezTo>
                    <a:pt x="506" y="2933"/>
                    <a:pt x="513" y="2935"/>
                    <a:pt x="521" y="2936"/>
                  </a:cubicBezTo>
                  <a:cubicBezTo>
                    <a:pt x="522" y="2941"/>
                    <a:pt x="524" y="2945"/>
                    <a:pt x="527" y="2948"/>
                  </a:cubicBezTo>
                  <a:cubicBezTo>
                    <a:pt x="562" y="2997"/>
                    <a:pt x="619" y="3027"/>
                    <a:pt x="677" y="3040"/>
                  </a:cubicBezTo>
                  <a:cubicBezTo>
                    <a:pt x="698" y="3044"/>
                    <a:pt x="720" y="3046"/>
                    <a:pt x="742" y="3046"/>
                  </a:cubicBezTo>
                  <a:cubicBezTo>
                    <a:pt x="749" y="3046"/>
                    <a:pt x="757" y="3046"/>
                    <a:pt x="765" y="3045"/>
                  </a:cubicBezTo>
                  <a:cubicBezTo>
                    <a:pt x="801" y="3101"/>
                    <a:pt x="861" y="3143"/>
                    <a:pt x="924" y="3167"/>
                  </a:cubicBezTo>
                  <a:cubicBezTo>
                    <a:pt x="950" y="3174"/>
                    <a:pt x="976" y="3178"/>
                    <a:pt x="1003" y="3178"/>
                  </a:cubicBezTo>
                  <a:cubicBezTo>
                    <a:pt x="1006" y="3178"/>
                    <a:pt x="1009" y="3178"/>
                    <a:pt x="1012" y="3178"/>
                  </a:cubicBezTo>
                  <a:cubicBezTo>
                    <a:pt x="1033" y="3226"/>
                    <a:pt x="1069" y="3266"/>
                    <a:pt x="1115" y="3291"/>
                  </a:cubicBezTo>
                  <a:cubicBezTo>
                    <a:pt x="1157" y="3312"/>
                    <a:pt x="1204" y="3324"/>
                    <a:pt x="1251" y="3324"/>
                  </a:cubicBezTo>
                  <a:cubicBezTo>
                    <a:pt x="1264" y="3324"/>
                    <a:pt x="1278" y="3323"/>
                    <a:pt x="1291" y="3321"/>
                  </a:cubicBezTo>
                  <a:cubicBezTo>
                    <a:pt x="1315" y="3341"/>
                    <a:pt x="1341" y="3357"/>
                    <a:pt x="1370" y="3367"/>
                  </a:cubicBezTo>
                  <a:cubicBezTo>
                    <a:pt x="1413" y="3384"/>
                    <a:pt x="1459" y="3389"/>
                    <a:pt x="1505" y="3389"/>
                  </a:cubicBezTo>
                  <a:cubicBezTo>
                    <a:pt x="1551" y="3389"/>
                    <a:pt x="1596" y="3384"/>
                    <a:pt x="1640" y="3379"/>
                  </a:cubicBezTo>
                  <a:cubicBezTo>
                    <a:pt x="1640" y="3378"/>
                    <a:pt x="1641" y="3378"/>
                    <a:pt x="1641" y="3378"/>
                  </a:cubicBezTo>
                  <a:cubicBezTo>
                    <a:pt x="1642" y="3378"/>
                    <a:pt x="1643" y="3378"/>
                    <a:pt x="1643" y="3378"/>
                  </a:cubicBezTo>
                  <a:cubicBezTo>
                    <a:pt x="1682" y="3416"/>
                    <a:pt x="1735" y="3437"/>
                    <a:pt x="1790" y="3437"/>
                  </a:cubicBezTo>
                  <a:cubicBezTo>
                    <a:pt x="1791" y="3437"/>
                    <a:pt x="1793" y="3437"/>
                    <a:pt x="1794" y="3437"/>
                  </a:cubicBezTo>
                  <a:cubicBezTo>
                    <a:pt x="1904" y="3433"/>
                    <a:pt x="2006" y="3387"/>
                    <a:pt x="2102" y="3336"/>
                  </a:cubicBezTo>
                  <a:cubicBezTo>
                    <a:pt x="2136" y="3326"/>
                    <a:pt x="2170" y="3315"/>
                    <a:pt x="2203" y="3303"/>
                  </a:cubicBezTo>
                  <a:cubicBezTo>
                    <a:pt x="2262" y="3283"/>
                    <a:pt x="2316" y="3254"/>
                    <a:pt x="2374" y="3233"/>
                  </a:cubicBezTo>
                  <a:cubicBezTo>
                    <a:pt x="2415" y="3218"/>
                    <a:pt x="2458" y="3206"/>
                    <a:pt x="2500" y="3196"/>
                  </a:cubicBezTo>
                  <a:cubicBezTo>
                    <a:pt x="2587" y="3179"/>
                    <a:pt x="2675" y="3170"/>
                    <a:pt x="2759" y="3158"/>
                  </a:cubicBezTo>
                  <a:cubicBezTo>
                    <a:pt x="2840" y="3148"/>
                    <a:pt x="2923" y="3139"/>
                    <a:pt x="3003" y="3124"/>
                  </a:cubicBezTo>
                  <a:cubicBezTo>
                    <a:pt x="3121" y="3105"/>
                    <a:pt x="3238" y="3074"/>
                    <a:pt x="3355" y="3045"/>
                  </a:cubicBezTo>
                  <a:lnTo>
                    <a:pt x="3355" y="3045"/>
                  </a:lnTo>
                  <a:cubicBezTo>
                    <a:pt x="3399" y="3035"/>
                    <a:pt x="3443" y="3026"/>
                    <a:pt x="3488" y="3018"/>
                  </a:cubicBezTo>
                  <a:cubicBezTo>
                    <a:pt x="3509" y="3015"/>
                    <a:pt x="3529" y="3012"/>
                    <a:pt x="3548" y="3009"/>
                  </a:cubicBezTo>
                  <a:cubicBezTo>
                    <a:pt x="3615" y="2998"/>
                    <a:pt x="3682" y="2980"/>
                    <a:pt x="3746" y="2959"/>
                  </a:cubicBezTo>
                  <a:cubicBezTo>
                    <a:pt x="3755" y="2956"/>
                    <a:pt x="3763" y="2953"/>
                    <a:pt x="3772" y="2949"/>
                  </a:cubicBezTo>
                  <a:cubicBezTo>
                    <a:pt x="3851" y="2930"/>
                    <a:pt x="3930" y="2905"/>
                    <a:pt x="4006" y="2874"/>
                  </a:cubicBezTo>
                  <a:cubicBezTo>
                    <a:pt x="4058" y="2855"/>
                    <a:pt x="4107" y="2831"/>
                    <a:pt x="4156" y="2802"/>
                  </a:cubicBezTo>
                  <a:cubicBezTo>
                    <a:pt x="4234" y="2753"/>
                    <a:pt x="4277" y="2663"/>
                    <a:pt x="4250" y="2568"/>
                  </a:cubicBezTo>
                  <a:cubicBezTo>
                    <a:pt x="4223" y="2475"/>
                    <a:pt x="4141" y="2424"/>
                    <a:pt x="4051" y="2424"/>
                  </a:cubicBezTo>
                  <a:cubicBezTo>
                    <a:pt x="4034" y="2424"/>
                    <a:pt x="4017" y="2426"/>
                    <a:pt x="4000" y="2430"/>
                  </a:cubicBezTo>
                  <a:cubicBezTo>
                    <a:pt x="3985" y="2434"/>
                    <a:pt x="3972" y="2439"/>
                    <a:pt x="3960" y="2448"/>
                  </a:cubicBezTo>
                  <a:cubicBezTo>
                    <a:pt x="3958" y="2448"/>
                    <a:pt x="3957" y="2449"/>
                    <a:pt x="3956" y="2449"/>
                  </a:cubicBezTo>
                  <a:lnTo>
                    <a:pt x="3955" y="2449"/>
                  </a:lnTo>
                  <a:lnTo>
                    <a:pt x="3950" y="2450"/>
                  </a:lnTo>
                  <a:cubicBezTo>
                    <a:pt x="3932" y="2457"/>
                    <a:pt x="3911" y="2466"/>
                    <a:pt x="3892" y="2472"/>
                  </a:cubicBezTo>
                  <a:cubicBezTo>
                    <a:pt x="3882" y="2475"/>
                    <a:pt x="3872" y="2477"/>
                    <a:pt x="3862" y="2480"/>
                  </a:cubicBezTo>
                  <a:cubicBezTo>
                    <a:pt x="3830" y="2491"/>
                    <a:pt x="3797" y="2506"/>
                    <a:pt x="3767" y="2523"/>
                  </a:cubicBezTo>
                  <a:lnTo>
                    <a:pt x="3767" y="2523"/>
                  </a:lnTo>
                  <a:cubicBezTo>
                    <a:pt x="3775" y="2518"/>
                    <a:pt x="3783" y="2514"/>
                    <a:pt x="3791" y="2511"/>
                  </a:cubicBezTo>
                  <a:lnTo>
                    <a:pt x="3791" y="2511"/>
                  </a:lnTo>
                  <a:cubicBezTo>
                    <a:pt x="3770" y="2523"/>
                    <a:pt x="3747" y="2532"/>
                    <a:pt x="3726" y="2542"/>
                  </a:cubicBezTo>
                  <a:cubicBezTo>
                    <a:pt x="3717" y="2545"/>
                    <a:pt x="3708" y="2547"/>
                    <a:pt x="3700" y="2549"/>
                  </a:cubicBezTo>
                  <a:cubicBezTo>
                    <a:pt x="3683" y="2553"/>
                    <a:pt x="3668" y="2556"/>
                    <a:pt x="3652" y="2562"/>
                  </a:cubicBezTo>
                  <a:cubicBezTo>
                    <a:pt x="3589" y="2580"/>
                    <a:pt x="3521" y="2596"/>
                    <a:pt x="3456" y="2612"/>
                  </a:cubicBezTo>
                  <a:lnTo>
                    <a:pt x="3481" y="2605"/>
                  </a:lnTo>
                  <a:lnTo>
                    <a:pt x="3481" y="2605"/>
                  </a:lnTo>
                  <a:cubicBezTo>
                    <a:pt x="3463" y="2608"/>
                    <a:pt x="3445" y="2612"/>
                    <a:pt x="3428" y="2617"/>
                  </a:cubicBezTo>
                  <a:cubicBezTo>
                    <a:pt x="3413" y="2617"/>
                    <a:pt x="3397" y="2619"/>
                    <a:pt x="3381" y="2621"/>
                  </a:cubicBezTo>
                  <a:cubicBezTo>
                    <a:pt x="3327" y="2626"/>
                    <a:pt x="3273" y="2636"/>
                    <a:pt x="3219" y="2648"/>
                  </a:cubicBezTo>
                  <a:cubicBezTo>
                    <a:pt x="3156" y="2660"/>
                    <a:pt x="3093" y="2667"/>
                    <a:pt x="3028" y="2671"/>
                  </a:cubicBezTo>
                  <a:cubicBezTo>
                    <a:pt x="3029" y="2671"/>
                    <a:pt x="3030" y="2671"/>
                    <a:pt x="3033" y="2672"/>
                  </a:cubicBezTo>
                  <a:cubicBezTo>
                    <a:pt x="3001" y="2674"/>
                    <a:pt x="2969" y="2676"/>
                    <a:pt x="2938" y="2676"/>
                  </a:cubicBezTo>
                  <a:cubicBezTo>
                    <a:pt x="2853" y="2671"/>
                    <a:pt x="2763" y="2669"/>
                    <a:pt x="2678" y="2657"/>
                  </a:cubicBezTo>
                  <a:cubicBezTo>
                    <a:pt x="2605" y="2642"/>
                    <a:pt x="2533" y="2627"/>
                    <a:pt x="2459" y="2613"/>
                  </a:cubicBezTo>
                  <a:cubicBezTo>
                    <a:pt x="2353" y="2593"/>
                    <a:pt x="2249" y="2557"/>
                    <a:pt x="2146" y="2526"/>
                  </a:cubicBezTo>
                  <a:cubicBezTo>
                    <a:pt x="2093" y="2508"/>
                    <a:pt x="2040" y="2493"/>
                    <a:pt x="1988" y="2471"/>
                  </a:cubicBezTo>
                  <a:cubicBezTo>
                    <a:pt x="1958" y="2456"/>
                    <a:pt x="1927" y="2439"/>
                    <a:pt x="1898" y="2422"/>
                  </a:cubicBezTo>
                  <a:cubicBezTo>
                    <a:pt x="1858" y="2396"/>
                    <a:pt x="1817" y="2369"/>
                    <a:pt x="1778" y="2341"/>
                  </a:cubicBezTo>
                  <a:cubicBezTo>
                    <a:pt x="1762" y="2328"/>
                    <a:pt x="1745" y="2312"/>
                    <a:pt x="1730" y="2297"/>
                  </a:cubicBezTo>
                  <a:cubicBezTo>
                    <a:pt x="1699" y="2262"/>
                    <a:pt x="1669" y="2228"/>
                    <a:pt x="1643" y="2193"/>
                  </a:cubicBezTo>
                  <a:cubicBezTo>
                    <a:pt x="1635" y="2179"/>
                    <a:pt x="1627" y="2166"/>
                    <a:pt x="1621" y="2152"/>
                  </a:cubicBezTo>
                  <a:cubicBezTo>
                    <a:pt x="1592" y="2096"/>
                    <a:pt x="1565" y="2040"/>
                    <a:pt x="1535" y="1985"/>
                  </a:cubicBezTo>
                  <a:cubicBezTo>
                    <a:pt x="1527" y="1969"/>
                    <a:pt x="1521" y="1952"/>
                    <a:pt x="1514" y="1936"/>
                  </a:cubicBezTo>
                  <a:cubicBezTo>
                    <a:pt x="1502" y="1901"/>
                    <a:pt x="1491" y="1864"/>
                    <a:pt x="1482" y="1827"/>
                  </a:cubicBezTo>
                  <a:cubicBezTo>
                    <a:pt x="1478" y="1804"/>
                    <a:pt x="1474" y="1779"/>
                    <a:pt x="1471" y="1756"/>
                  </a:cubicBezTo>
                  <a:cubicBezTo>
                    <a:pt x="1467" y="1710"/>
                    <a:pt x="1466" y="1663"/>
                    <a:pt x="1467" y="1617"/>
                  </a:cubicBezTo>
                  <a:cubicBezTo>
                    <a:pt x="1469" y="1577"/>
                    <a:pt x="1473" y="1539"/>
                    <a:pt x="1478" y="1499"/>
                  </a:cubicBezTo>
                  <a:cubicBezTo>
                    <a:pt x="1487" y="1442"/>
                    <a:pt x="1499" y="1388"/>
                    <a:pt x="1514" y="1332"/>
                  </a:cubicBezTo>
                  <a:cubicBezTo>
                    <a:pt x="1520" y="1316"/>
                    <a:pt x="1526" y="1299"/>
                    <a:pt x="1532" y="1282"/>
                  </a:cubicBezTo>
                  <a:cubicBezTo>
                    <a:pt x="1542" y="1262"/>
                    <a:pt x="1552" y="1242"/>
                    <a:pt x="1563" y="1222"/>
                  </a:cubicBezTo>
                  <a:cubicBezTo>
                    <a:pt x="1597" y="1168"/>
                    <a:pt x="1633" y="1116"/>
                    <a:pt x="1673" y="1067"/>
                  </a:cubicBezTo>
                  <a:cubicBezTo>
                    <a:pt x="1729" y="1004"/>
                    <a:pt x="1790" y="943"/>
                    <a:pt x="1851" y="885"/>
                  </a:cubicBezTo>
                  <a:lnTo>
                    <a:pt x="1851" y="885"/>
                  </a:lnTo>
                  <a:cubicBezTo>
                    <a:pt x="1844" y="891"/>
                    <a:pt x="1837" y="897"/>
                    <a:pt x="1830" y="903"/>
                  </a:cubicBezTo>
                  <a:cubicBezTo>
                    <a:pt x="2022" y="728"/>
                    <a:pt x="2195" y="531"/>
                    <a:pt x="2376" y="343"/>
                  </a:cubicBezTo>
                  <a:cubicBezTo>
                    <a:pt x="2453" y="262"/>
                    <a:pt x="2450" y="133"/>
                    <a:pt x="2367" y="56"/>
                  </a:cubicBezTo>
                  <a:cubicBezTo>
                    <a:pt x="2328" y="19"/>
                    <a:pt x="2278" y="0"/>
                    <a:pt x="2227"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46"/>
            <p:cNvSpPr/>
            <p:nvPr/>
          </p:nvSpPr>
          <p:spPr>
            <a:xfrm rot="-4266073">
              <a:off x="1633489" y="1364117"/>
              <a:ext cx="128976" cy="107326"/>
            </a:xfrm>
            <a:custGeom>
              <a:avLst/>
              <a:gdLst/>
              <a:ahLst/>
              <a:cxnLst/>
              <a:rect l="l" t="t" r="r" b="b"/>
              <a:pathLst>
                <a:path w="5159" h="4293" extrusionOk="0">
                  <a:moveTo>
                    <a:pt x="1162" y="2518"/>
                  </a:moveTo>
                  <a:cubicBezTo>
                    <a:pt x="1162" y="2519"/>
                    <a:pt x="1162" y="2521"/>
                    <a:pt x="1162" y="2523"/>
                  </a:cubicBezTo>
                  <a:lnTo>
                    <a:pt x="1162" y="2518"/>
                  </a:lnTo>
                  <a:close/>
                  <a:moveTo>
                    <a:pt x="1196" y="2649"/>
                  </a:moveTo>
                  <a:cubicBezTo>
                    <a:pt x="1196" y="2650"/>
                    <a:pt x="1196" y="2650"/>
                    <a:pt x="1197" y="2651"/>
                  </a:cubicBezTo>
                  <a:lnTo>
                    <a:pt x="1196" y="2649"/>
                  </a:lnTo>
                  <a:close/>
                  <a:moveTo>
                    <a:pt x="1197" y="2651"/>
                  </a:moveTo>
                  <a:lnTo>
                    <a:pt x="1197" y="2652"/>
                  </a:lnTo>
                  <a:cubicBezTo>
                    <a:pt x="1197" y="2652"/>
                    <a:pt x="1197" y="2651"/>
                    <a:pt x="1197" y="2651"/>
                  </a:cubicBezTo>
                  <a:close/>
                  <a:moveTo>
                    <a:pt x="1701" y="3236"/>
                  </a:moveTo>
                  <a:lnTo>
                    <a:pt x="1701" y="3236"/>
                  </a:lnTo>
                  <a:cubicBezTo>
                    <a:pt x="1701" y="3236"/>
                    <a:pt x="1702" y="3237"/>
                    <a:pt x="1703" y="3237"/>
                  </a:cubicBezTo>
                  <a:lnTo>
                    <a:pt x="1703" y="3237"/>
                  </a:lnTo>
                  <a:cubicBezTo>
                    <a:pt x="1702" y="3237"/>
                    <a:pt x="1701" y="3237"/>
                    <a:pt x="1701" y="3236"/>
                  </a:cubicBezTo>
                  <a:close/>
                  <a:moveTo>
                    <a:pt x="2805" y="0"/>
                  </a:moveTo>
                  <a:cubicBezTo>
                    <a:pt x="2758" y="0"/>
                    <a:pt x="2710" y="17"/>
                    <a:pt x="2672" y="50"/>
                  </a:cubicBezTo>
                  <a:cubicBezTo>
                    <a:pt x="2590" y="118"/>
                    <a:pt x="2505" y="188"/>
                    <a:pt x="2419" y="254"/>
                  </a:cubicBezTo>
                  <a:cubicBezTo>
                    <a:pt x="2262" y="369"/>
                    <a:pt x="2109" y="486"/>
                    <a:pt x="1944" y="590"/>
                  </a:cubicBezTo>
                  <a:cubicBezTo>
                    <a:pt x="1901" y="617"/>
                    <a:pt x="1860" y="643"/>
                    <a:pt x="1819" y="671"/>
                  </a:cubicBezTo>
                  <a:cubicBezTo>
                    <a:pt x="1862" y="550"/>
                    <a:pt x="1787" y="419"/>
                    <a:pt x="1661" y="396"/>
                  </a:cubicBezTo>
                  <a:cubicBezTo>
                    <a:pt x="1642" y="393"/>
                    <a:pt x="1622" y="391"/>
                    <a:pt x="1603" y="391"/>
                  </a:cubicBezTo>
                  <a:cubicBezTo>
                    <a:pt x="1577" y="391"/>
                    <a:pt x="1551" y="394"/>
                    <a:pt x="1525" y="400"/>
                  </a:cubicBezTo>
                  <a:cubicBezTo>
                    <a:pt x="1426" y="421"/>
                    <a:pt x="1322" y="446"/>
                    <a:pt x="1234" y="494"/>
                  </a:cubicBezTo>
                  <a:cubicBezTo>
                    <a:pt x="1043" y="600"/>
                    <a:pt x="883" y="753"/>
                    <a:pt x="741" y="917"/>
                  </a:cubicBezTo>
                  <a:cubicBezTo>
                    <a:pt x="603" y="1078"/>
                    <a:pt x="464" y="1243"/>
                    <a:pt x="349" y="1422"/>
                  </a:cubicBezTo>
                  <a:cubicBezTo>
                    <a:pt x="211" y="1639"/>
                    <a:pt x="95" y="1874"/>
                    <a:pt x="53" y="2132"/>
                  </a:cubicBezTo>
                  <a:cubicBezTo>
                    <a:pt x="18" y="2335"/>
                    <a:pt x="1" y="2552"/>
                    <a:pt x="54" y="2753"/>
                  </a:cubicBezTo>
                  <a:cubicBezTo>
                    <a:pt x="81" y="2861"/>
                    <a:pt x="129" y="2964"/>
                    <a:pt x="191" y="3057"/>
                  </a:cubicBezTo>
                  <a:cubicBezTo>
                    <a:pt x="206" y="3076"/>
                    <a:pt x="219" y="3095"/>
                    <a:pt x="234" y="3114"/>
                  </a:cubicBezTo>
                  <a:cubicBezTo>
                    <a:pt x="234" y="3120"/>
                    <a:pt x="234" y="3126"/>
                    <a:pt x="235" y="3134"/>
                  </a:cubicBezTo>
                  <a:cubicBezTo>
                    <a:pt x="237" y="3229"/>
                    <a:pt x="246" y="3331"/>
                    <a:pt x="278" y="3421"/>
                  </a:cubicBezTo>
                  <a:cubicBezTo>
                    <a:pt x="305" y="3494"/>
                    <a:pt x="333" y="3573"/>
                    <a:pt x="381" y="3636"/>
                  </a:cubicBezTo>
                  <a:cubicBezTo>
                    <a:pt x="387" y="3645"/>
                    <a:pt x="394" y="3653"/>
                    <a:pt x="400" y="3661"/>
                  </a:cubicBezTo>
                  <a:cubicBezTo>
                    <a:pt x="422" y="3688"/>
                    <a:pt x="447" y="3712"/>
                    <a:pt x="475" y="3736"/>
                  </a:cubicBezTo>
                  <a:cubicBezTo>
                    <a:pt x="507" y="3760"/>
                    <a:pt x="542" y="3780"/>
                    <a:pt x="580" y="3795"/>
                  </a:cubicBezTo>
                  <a:cubicBezTo>
                    <a:pt x="607" y="3806"/>
                    <a:pt x="635" y="3814"/>
                    <a:pt x="665" y="3817"/>
                  </a:cubicBezTo>
                  <a:cubicBezTo>
                    <a:pt x="665" y="3818"/>
                    <a:pt x="666" y="3820"/>
                    <a:pt x="667" y="3821"/>
                  </a:cubicBezTo>
                  <a:cubicBezTo>
                    <a:pt x="711" y="3898"/>
                    <a:pt x="788" y="3954"/>
                    <a:pt x="860" y="4001"/>
                  </a:cubicBezTo>
                  <a:cubicBezTo>
                    <a:pt x="891" y="4019"/>
                    <a:pt x="924" y="4033"/>
                    <a:pt x="957" y="4044"/>
                  </a:cubicBezTo>
                  <a:cubicBezTo>
                    <a:pt x="982" y="4081"/>
                    <a:pt x="1011" y="4114"/>
                    <a:pt x="1044" y="4142"/>
                  </a:cubicBezTo>
                  <a:cubicBezTo>
                    <a:pt x="1112" y="4202"/>
                    <a:pt x="1207" y="4232"/>
                    <a:pt x="1299" y="4232"/>
                  </a:cubicBezTo>
                  <a:cubicBezTo>
                    <a:pt x="1343" y="4232"/>
                    <a:pt x="1387" y="4225"/>
                    <a:pt x="1427" y="4212"/>
                  </a:cubicBezTo>
                  <a:cubicBezTo>
                    <a:pt x="1447" y="4206"/>
                    <a:pt x="1466" y="4197"/>
                    <a:pt x="1485" y="4188"/>
                  </a:cubicBezTo>
                  <a:cubicBezTo>
                    <a:pt x="1525" y="4193"/>
                    <a:pt x="1566" y="4196"/>
                    <a:pt x="1606" y="4197"/>
                  </a:cubicBezTo>
                  <a:cubicBezTo>
                    <a:pt x="1738" y="4249"/>
                    <a:pt x="1877" y="4279"/>
                    <a:pt x="2018" y="4291"/>
                  </a:cubicBezTo>
                  <a:cubicBezTo>
                    <a:pt x="2037" y="4292"/>
                    <a:pt x="2055" y="4292"/>
                    <a:pt x="2073" y="4292"/>
                  </a:cubicBezTo>
                  <a:cubicBezTo>
                    <a:pt x="2141" y="4292"/>
                    <a:pt x="2208" y="4288"/>
                    <a:pt x="2275" y="4278"/>
                  </a:cubicBezTo>
                  <a:cubicBezTo>
                    <a:pt x="2357" y="4270"/>
                    <a:pt x="2441" y="4266"/>
                    <a:pt x="2523" y="4260"/>
                  </a:cubicBezTo>
                  <a:cubicBezTo>
                    <a:pt x="2672" y="4252"/>
                    <a:pt x="2816" y="4214"/>
                    <a:pt x="2961" y="4185"/>
                  </a:cubicBezTo>
                  <a:cubicBezTo>
                    <a:pt x="3046" y="4169"/>
                    <a:pt x="3129" y="4151"/>
                    <a:pt x="3212" y="4128"/>
                  </a:cubicBezTo>
                  <a:cubicBezTo>
                    <a:pt x="3326" y="4095"/>
                    <a:pt x="3436" y="4051"/>
                    <a:pt x="3546" y="4007"/>
                  </a:cubicBezTo>
                  <a:cubicBezTo>
                    <a:pt x="3635" y="3971"/>
                    <a:pt x="3722" y="3929"/>
                    <a:pt x="3803" y="3879"/>
                  </a:cubicBezTo>
                  <a:cubicBezTo>
                    <a:pt x="3878" y="3834"/>
                    <a:pt x="3950" y="3784"/>
                    <a:pt x="4025" y="3737"/>
                  </a:cubicBezTo>
                  <a:cubicBezTo>
                    <a:pt x="4167" y="3649"/>
                    <a:pt x="4310" y="3559"/>
                    <a:pt x="4442" y="3458"/>
                  </a:cubicBezTo>
                  <a:cubicBezTo>
                    <a:pt x="4516" y="3401"/>
                    <a:pt x="4590" y="3345"/>
                    <a:pt x="4662" y="3287"/>
                  </a:cubicBezTo>
                  <a:cubicBezTo>
                    <a:pt x="4731" y="3230"/>
                    <a:pt x="4797" y="3168"/>
                    <a:pt x="4866" y="3111"/>
                  </a:cubicBezTo>
                  <a:cubicBezTo>
                    <a:pt x="4892" y="3088"/>
                    <a:pt x="4919" y="3065"/>
                    <a:pt x="4946" y="3043"/>
                  </a:cubicBezTo>
                  <a:cubicBezTo>
                    <a:pt x="4968" y="3026"/>
                    <a:pt x="4991" y="3008"/>
                    <a:pt x="5013" y="2989"/>
                  </a:cubicBezTo>
                  <a:lnTo>
                    <a:pt x="5021" y="2983"/>
                  </a:lnTo>
                  <a:cubicBezTo>
                    <a:pt x="5029" y="2977"/>
                    <a:pt x="5036" y="2969"/>
                    <a:pt x="5043" y="2964"/>
                  </a:cubicBezTo>
                  <a:lnTo>
                    <a:pt x="5060" y="2949"/>
                  </a:lnTo>
                  <a:lnTo>
                    <a:pt x="5053" y="2955"/>
                  </a:lnTo>
                  <a:cubicBezTo>
                    <a:pt x="5089" y="2924"/>
                    <a:pt x="5115" y="2880"/>
                    <a:pt x="5127" y="2834"/>
                  </a:cubicBezTo>
                  <a:cubicBezTo>
                    <a:pt x="5159" y="2707"/>
                    <a:pt x="5041" y="2589"/>
                    <a:pt x="4921" y="2589"/>
                  </a:cubicBezTo>
                  <a:cubicBezTo>
                    <a:pt x="4886" y="2589"/>
                    <a:pt x="4850" y="2600"/>
                    <a:pt x="4817" y="2624"/>
                  </a:cubicBezTo>
                  <a:cubicBezTo>
                    <a:pt x="4795" y="2641"/>
                    <a:pt x="4773" y="2660"/>
                    <a:pt x="4752" y="2678"/>
                  </a:cubicBezTo>
                  <a:cubicBezTo>
                    <a:pt x="4739" y="2688"/>
                    <a:pt x="4726" y="2698"/>
                    <a:pt x="4713" y="2708"/>
                  </a:cubicBezTo>
                  <a:lnTo>
                    <a:pt x="4678" y="2738"/>
                  </a:lnTo>
                  <a:cubicBezTo>
                    <a:pt x="4638" y="2766"/>
                    <a:pt x="4598" y="2793"/>
                    <a:pt x="4556" y="2817"/>
                  </a:cubicBezTo>
                  <a:cubicBezTo>
                    <a:pt x="4558" y="2816"/>
                    <a:pt x="4560" y="2815"/>
                    <a:pt x="4562" y="2814"/>
                  </a:cubicBezTo>
                  <a:lnTo>
                    <a:pt x="4562" y="2814"/>
                  </a:lnTo>
                  <a:cubicBezTo>
                    <a:pt x="4479" y="2858"/>
                    <a:pt x="4394" y="2901"/>
                    <a:pt x="4311" y="2945"/>
                  </a:cubicBezTo>
                  <a:cubicBezTo>
                    <a:pt x="4205" y="3003"/>
                    <a:pt x="4095" y="3055"/>
                    <a:pt x="3982" y="3101"/>
                  </a:cubicBezTo>
                  <a:cubicBezTo>
                    <a:pt x="3900" y="3133"/>
                    <a:pt x="3819" y="3163"/>
                    <a:pt x="3735" y="3196"/>
                  </a:cubicBezTo>
                  <a:cubicBezTo>
                    <a:pt x="3745" y="3193"/>
                    <a:pt x="3752" y="3190"/>
                    <a:pt x="3761" y="3188"/>
                  </a:cubicBezTo>
                  <a:lnTo>
                    <a:pt x="3761" y="3188"/>
                  </a:lnTo>
                  <a:cubicBezTo>
                    <a:pt x="3719" y="3202"/>
                    <a:pt x="3679" y="3218"/>
                    <a:pt x="3637" y="3232"/>
                  </a:cubicBezTo>
                  <a:cubicBezTo>
                    <a:pt x="3586" y="3246"/>
                    <a:pt x="3535" y="3256"/>
                    <a:pt x="3485" y="3272"/>
                  </a:cubicBezTo>
                  <a:cubicBezTo>
                    <a:pt x="3422" y="3292"/>
                    <a:pt x="3359" y="3317"/>
                    <a:pt x="3295" y="3334"/>
                  </a:cubicBezTo>
                  <a:cubicBezTo>
                    <a:pt x="3192" y="3361"/>
                    <a:pt x="3086" y="3389"/>
                    <a:pt x="2978" y="3404"/>
                  </a:cubicBezTo>
                  <a:cubicBezTo>
                    <a:pt x="2864" y="3418"/>
                    <a:pt x="2749" y="3426"/>
                    <a:pt x="2634" y="3427"/>
                  </a:cubicBezTo>
                  <a:cubicBezTo>
                    <a:pt x="2512" y="3424"/>
                    <a:pt x="2387" y="3408"/>
                    <a:pt x="2265" y="3393"/>
                  </a:cubicBezTo>
                  <a:cubicBezTo>
                    <a:pt x="2159" y="3376"/>
                    <a:pt x="2054" y="3346"/>
                    <a:pt x="1951" y="3320"/>
                  </a:cubicBezTo>
                  <a:cubicBezTo>
                    <a:pt x="1869" y="3297"/>
                    <a:pt x="1788" y="3270"/>
                    <a:pt x="1709" y="3240"/>
                  </a:cubicBezTo>
                  <a:lnTo>
                    <a:pt x="1709" y="3240"/>
                  </a:lnTo>
                  <a:lnTo>
                    <a:pt x="1700" y="3235"/>
                  </a:lnTo>
                  <a:cubicBezTo>
                    <a:pt x="1686" y="3229"/>
                    <a:pt x="1674" y="3223"/>
                    <a:pt x="1662" y="3216"/>
                  </a:cubicBezTo>
                  <a:cubicBezTo>
                    <a:pt x="1647" y="3208"/>
                    <a:pt x="1633" y="3198"/>
                    <a:pt x="1618" y="3188"/>
                  </a:cubicBezTo>
                  <a:cubicBezTo>
                    <a:pt x="1576" y="3154"/>
                    <a:pt x="1536" y="3118"/>
                    <a:pt x="1499" y="3080"/>
                  </a:cubicBezTo>
                  <a:cubicBezTo>
                    <a:pt x="1445" y="3026"/>
                    <a:pt x="1396" y="2968"/>
                    <a:pt x="1348" y="2908"/>
                  </a:cubicBezTo>
                  <a:cubicBezTo>
                    <a:pt x="1307" y="2848"/>
                    <a:pt x="1268" y="2785"/>
                    <a:pt x="1232" y="2721"/>
                  </a:cubicBezTo>
                  <a:lnTo>
                    <a:pt x="1232" y="2721"/>
                  </a:lnTo>
                  <a:lnTo>
                    <a:pt x="1233" y="2722"/>
                  </a:lnTo>
                  <a:cubicBezTo>
                    <a:pt x="1221" y="2703"/>
                    <a:pt x="1211" y="2683"/>
                    <a:pt x="1202" y="2663"/>
                  </a:cubicBezTo>
                  <a:lnTo>
                    <a:pt x="1202" y="2663"/>
                  </a:lnTo>
                  <a:cubicBezTo>
                    <a:pt x="1203" y="2666"/>
                    <a:pt x="1204" y="2669"/>
                    <a:pt x="1206" y="2674"/>
                  </a:cubicBezTo>
                  <a:lnTo>
                    <a:pt x="1197" y="2652"/>
                  </a:lnTo>
                  <a:cubicBezTo>
                    <a:pt x="1191" y="2637"/>
                    <a:pt x="1185" y="2621"/>
                    <a:pt x="1181" y="2605"/>
                  </a:cubicBezTo>
                  <a:cubicBezTo>
                    <a:pt x="1173" y="2575"/>
                    <a:pt x="1168" y="2542"/>
                    <a:pt x="1161" y="2511"/>
                  </a:cubicBezTo>
                  <a:lnTo>
                    <a:pt x="1161" y="2511"/>
                  </a:lnTo>
                  <a:lnTo>
                    <a:pt x="1161" y="2508"/>
                  </a:lnTo>
                  <a:cubicBezTo>
                    <a:pt x="1160" y="2504"/>
                    <a:pt x="1159" y="2500"/>
                    <a:pt x="1159" y="2497"/>
                  </a:cubicBezTo>
                  <a:lnTo>
                    <a:pt x="1159" y="2497"/>
                  </a:lnTo>
                  <a:cubicBezTo>
                    <a:pt x="1160" y="2499"/>
                    <a:pt x="1160" y="2502"/>
                    <a:pt x="1161" y="2506"/>
                  </a:cubicBezTo>
                  <a:cubicBezTo>
                    <a:pt x="1158" y="2470"/>
                    <a:pt x="1156" y="2435"/>
                    <a:pt x="1155" y="2400"/>
                  </a:cubicBezTo>
                  <a:cubicBezTo>
                    <a:pt x="1156" y="2379"/>
                    <a:pt x="1157" y="2357"/>
                    <a:pt x="1159" y="2335"/>
                  </a:cubicBezTo>
                  <a:cubicBezTo>
                    <a:pt x="1171" y="2259"/>
                    <a:pt x="1185" y="2183"/>
                    <a:pt x="1206" y="2107"/>
                  </a:cubicBezTo>
                  <a:cubicBezTo>
                    <a:pt x="1223" y="2051"/>
                    <a:pt x="1242" y="1995"/>
                    <a:pt x="1263" y="1939"/>
                  </a:cubicBezTo>
                  <a:cubicBezTo>
                    <a:pt x="1288" y="1882"/>
                    <a:pt x="1314" y="1826"/>
                    <a:pt x="1345" y="1770"/>
                  </a:cubicBezTo>
                  <a:cubicBezTo>
                    <a:pt x="1415" y="1656"/>
                    <a:pt x="1487" y="1545"/>
                    <a:pt x="1568" y="1437"/>
                  </a:cubicBezTo>
                  <a:cubicBezTo>
                    <a:pt x="1629" y="1366"/>
                    <a:pt x="1691" y="1299"/>
                    <a:pt x="1757" y="1233"/>
                  </a:cubicBezTo>
                  <a:cubicBezTo>
                    <a:pt x="1810" y="1185"/>
                    <a:pt x="1865" y="1137"/>
                    <a:pt x="1922" y="1092"/>
                  </a:cubicBezTo>
                  <a:cubicBezTo>
                    <a:pt x="2100" y="966"/>
                    <a:pt x="2287" y="857"/>
                    <a:pt x="2461" y="727"/>
                  </a:cubicBezTo>
                  <a:cubicBezTo>
                    <a:pt x="2622" y="606"/>
                    <a:pt x="2783" y="486"/>
                    <a:pt x="2937" y="356"/>
                  </a:cubicBezTo>
                  <a:cubicBezTo>
                    <a:pt x="3022" y="283"/>
                    <a:pt x="3031" y="155"/>
                    <a:pt x="2958" y="71"/>
                  </a:cubicBezTo>
                  <a:cubicBezTo>
                    <a:pt x="2918" y="24"/>
                    <a:pt x="2861" y="0"/>
                    <a:pt x="2805"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46"/>
            <p:cNvSpPr/>
            <p:nvPr/>
          </p:nvSpPr>
          <p:spPr>
            <a:xfrm rot="-4266073">
              <a:off x="2260044" y="1259722"/>
              <a:ext cx="675" cy="150"/>
            </a:xfrm>
            <a:custGeom>
              <a:avLst/>
              <a:gdLst/>
              <a:ahLst/>
              <a:cxnLst/>
              <a:rect l="l" t="t" r="r" b="b"/>
              <a:pathLst>
                <a:path w="27" h="6" extrusionOk="0">
                  <a:moveTo>
                    <a:pt x="22" y="1"/>
                  </a:moveTo>
                  <a:cubicBezTo>
                    <a:pt x="18" y="2"/>
                    <a:pt x="15" y="3"/>
                    <a:pt x="11" y="4"/>
                  </a:cubicBezTo>
                  <a:lnTo>
                    <a:pt x="11" y="4"/>
                  </a:lnTo>
                  <a:cubicBezTo>
                    <a:pt x="16" y="3"/>
                    <a:pt x="21" y="2"/>
                    <a:pt x="26" y="1"/>
                  </a:cubicBezTo>
                  <a:close/>
                  <a:moveTo>
                    <a:pt x="11" y="4"/>
                  </a:moveTo>
                  <a:cubicBezTo>
                    <a:pt x="8" y="4"/>
                    <a:pt x="4" y="5"/>
                    <a:pt x="1" y="6"/>
                  </a:cubicBezTo>
                  <a:cubicBezTo>
                    <a:pt x="5" y="5"/>
                    <a:pt x="8" y="5"/>
                    <a:pt x="11" y="4"/>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46"/>
            <p:cNvSpPr/>
            <p:nvPr/>
          </p:nvSpPr>
          <p:spPr>
            <a:xfrm rot="-4266073">
              <a:off x="1618545" y="1084960"/>
              <a:ext cx="75" cy="75"/>
            </a:xfrm>
            <a:custGeom>
              <a:avLst/>
              <a:gdLst/>
              <a:ahLst/>
              <a:cxnLst/>
              <a:rect l="l" t="t" r="r" b="b"/>
              <a:pathLst>
                <a:path w="3" h="3" extrusionOk="0">
                  <a:moveTo>
                    <a:pt x="1" y="1"/>
                  </a:moveTo>
                  <a:lnTo>
                    <a:pt x="1" y="1"/>
                  </a:lnTo>
                  <a:cubicBezTo>
                    <a:pt x="2" y="2"/>
                    <a:pt x="3" y="3"/>
                    <a:pt x="3" y="3"/>
                  </a:cubicBezTo>
                  <a:cubicBezTo>
                    <a:pt x="2" y="2"/>
                    <a:pt x="2" y="1"/>
                    <a:pt x="1"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46"/>
            <p:cNvSpPr/>
            <p:nvPr/>
          </p:nvSpPr>
          <p:spPr>
            <a:xfrm rot="-4266073">
              <a:off x="1506330" y="1148937"/>
              <a:ext cx="299877" cy="208627"/>
            </a:xfrm>
            <a:custGeom>
              <a:avLst/>
              <a:gdLst/>
              <a:ahLst/>
              <a:cxnLst/>
              <a:rect l="l" t="t" r="r" b="b"/>
              <a:pathLst>
                <a:path w="11995" h="8345" extrusionOk="0">
                  <a:moveTo>
                    <a:pt x="6848" y="3619"/>
                  </a:moveTo>
                  <a:cubicBezTo>
                    <a:pt x="6846" y="3619"/>
                    <a:pt x="6844" y="3619"/>
                    <a:pt x="6843" y="3620"/>
                  </a:cubicBezTo>
                  <a:lnTo>
                    <a:pt x="6843" y="3620"/>
                  </a:lnTo>
                  <a:cubicBezTo>
                    <a:pt x="6845" y="3619"/>
                    <a:pt x="6846" y="3619"/>
                    <a:pt x="6848" y="3619"/>
                  </a:cubicBezTo>
                  <a:close/>
                  <a:moveTo>
                    <a:pt x="9772" y="1"/>
                  </a:moveTo>
                  <a:cubicBezTo>
                    <a:pt x="9685" y="1"/>
                    <a:pt x="9601" y="65"/>
                    <a:pt x="9576" y="148"/>
                  </a:cubicBezTo>
                  <a:cubicBezTo>
                    <a:pt x="9558" y="209"/>
                    <a:pt x="9571" y="274"/>
                    <a:pt x="9609" y="325"/>
                  </a:cubicBezTo>
                  <a:cubicBezTo>
                    <a:pt x="9443" y="327"/>
                    <a:pt x="9351" y="517"/>
                    <a:pt x="9451" y="649"/>
                  </a:cubicBezTo>
                  <a:cubicBezTo>
                    <a:pt x="9466" y="669"/>
                    <a:pt x="9492" y="679"/>
                    <a:pt x="9514" y="692"/>
                  </a:cubicBezTo>
                  <a:cubicBezTo>
                    <a:pt x="9507" y="692"/>
                    <a:pt x="9501" y="692"/>
                    <a:pt x="9494" y="692"/>
                  </a:cubicBezTo>
                  <a:cubicBezTo>
                    <a:pt x="9458" y="692"/>
                    <a:pt x="9422" y="701"/>
                    <a:pt x="9391" y="720"/>
                  </a:cubicBezTo>
                  <a:cubicBezTo>
                    <a:pt x="9376" y="730"/>
                    <a:pt x="9362" y="743"/>
                    <a:pt x="9350" y="758"/>
                  </a:cubicBezTo>
                  <a:cubicBezTo>
                    <a:pt x="9286" y="772"/>
                    <a:pt x="9230" y="813"/>
                    <a:pt x="9197" y="870"/>
                  </a:cubicBezTo>
                  <a:cubicBezTo>
                    <a:pt x="9162" y="928"/>
                    <a:pt x="9167" y="1018"/>
                    <a:pt x="9205" y="1072"/>
                  </a:cubicBezTo>
                  <a:cubicBezTo>
                    <a:pt x="9206" y="1073"/>
                    <a:pt x="9208" y="1074"/>
                    <a:pt x="9209" y="1075"/>
                  </a:cubicBezTo>
                  <a:cubicBezTo>
                    <a:pt x="9293" y="1188"/>
                    <a:pt x="9435" y="1238"/>
                    <a:pt x="9560" y="1291"/>
                  </a:cubicBezTo>
                  <a:cubicBezTo>
                    <a:pt x="9658" y="1332"/>
                    <a:pt x="9759" y="1364"/>
                    <a:pt x="9858" y="1398"/>
                  </a:cubicBezTo>
                  <a:cubicBezTo>
                    <a:pt x="9887" y="1408"/>
                    <a:pt x="9916" y="1417"/>
                    <a:pt x="9944" y="1426"/>
                  </a:cubicBezTo>
                  <a:cubicBezTo>
                    <a:pt x="9916" y="1458"/>
                    <a:pt x="9887" y="1490"/>
                    <a:pt x="9858" y="1521"/>
                  </a:cubicBezTo>
                  <a:cubicBezTo>
                    <a:pt x="9803" y="1585"/>
                    <a:pt x="9745" y="1648"/>
                    <a:pt x="9690" y="1711"/>
                  </a:cubicBezTo>
                  <a:cubicBezTo>
                    <a:pt x="9580" y="1837"/>
                    <a:pt x="9488" y="1978"/>
                    <a:pt x="9389" y="2113"/>
                  </a:cubicBezTo>
                  <a:cubicBezTo>
                    <a:pt x="9308" y="2221"/>
                    <a:pt x="9228" y="2327"/>
                    <a:pt x="9141" y="2431"/>
                  </a:cubicBezTo>
                  <a:cubicBezTo>
                    <a:pt x="8966" y="2632"/>
                    <a:pt x="8780" y="2822"/>
                    <a:pt x="8584" y="3002"/>
                  </a:cubicBezTo>
                  <a:cubicBezTo>
                    <a:pt x="8531" y="3049"/>
                    <a:pt x="8478" y="3092"/>
                    <a:pt x="8421" y="3137"/>
                  </a:cubicBezTo>
                  <a:cubicBezTo>
                    <a:pt x="8373" y="3166"/>
                    <a:pt x="8326" y="3193"/>
                    <a:pt x="8275" y="3218"/>
                  </a:cubicBezTo>
                  <a:cubicBezTo>
                    <a:pt x="8128" y="3291"/>
                    <a:pt x="7977" y="3363"/>
                    <a:pt x="7822" y="3423"/>
                  </a:cubicBezTo>
                  <a:cubicBezTo>
                    <a:pt x="7686" y="3470"/>
                    <a:pt x="7548" y="3518"/>
                    <a:pt x="7408" y="3554"/>
                  </a:cubicBezTo>
                  <a:cubicBezTo>
                    <a:pt x="7220" y="3585"/>
                    <a:pt x="7027" y="3602"/>
                    <a:pt x="6837" y="3621"/>
                  </a:cubicBezTo>
                  <a:lnTo>
                    <a:pt x="6837" y="3621"/>
                  </a:lnTo>
                  <a:cubicBezTo>
                    <a:pt x="6839" y="3620"/>
                    <a:pt x="6841" y="3620"/>
                    <a:pt x="6843" y="3620"/>
                  </a:cubicBezTo>
                  <a:lnTo>
                    <a:pt x="6843" y="3620"/>
                  </a:lnTo>
                  <a:cubicBezTo>
                    <a:pt x="6687" y="3632"/>
                    <a:pt x="6532" y="3642"/>
                    <a:pt x="6377" y="3642"/>
                  </a:cubicBezTo>
                  <a:cubicBezTo>
                    <a:pt x="6351" y="3642"/>
                    <a:pt x="6326" y="3642"/>
                    <a:pt x="6300" y="3641"/>
                  </a:cubicBezTo>
                  <a:cubicBezTo>
                    <a:pt x="6093" y="3632"/>
                    <a:pt x="5888" y="3612"/>
                    <a:pt x="5682" y="3591"/>
                  </a:cubicBezTo>
                  <a:cubicBezTo>
                    <a:pt x="5542" y="3576"/>
                    <a:pt x="5403" y="3564"/>
                    <a:pt x="5263" y="3564"/>
                  </a:cubicBezTo>
                  <a:cubicBezTo>
                    <a:pt x="5205" y="3564"/>
                    <a:pt x="5147" y="3566"/>
                    <a:pt x="5089" y="3571"/>
                  </a:cubicBezTo>
                  <a:cubicBezTo>
                    <a:pt x="4884" y="3589"/>
                    <a:pt x="4682" y="3611"/>
                    <a:pt x="4481" y="3636"/>
                  </a:cubicBezTo>
                  <a:cubicBezTo>
                    <a:pt x="4282" y="3659"/>
                    <a:pt x="4093" y="3710"/>
                    <a:pt x="3904" y="3768"/>
                  </a:cubicBezTo>
                  <a:cubicBezTo>
                    <a:pt x="3810" y="3797"/>
                    <a:pt x="3717" y="3825"/>
                    <a:pt x="3626" y="3857"/>
                  </a:cubicBezTo>
                  <a:cubicBezTo>
                    <a:pt x="3528" y="3893"/>
                    <a:pt x="3434" y="3934"/>
                    <a:pt x="3340" y="3976"/>
                  </a:cubicBezTo>
                  <a:cubicBezTo>
                    <a:pt x="3252" y="4020"/>
                    <a:pt x="3166" y="4071"/>
                    <a:pt x="3086" y="4128"/>
                  </a:cubicBezTo>
                  <a:cubicBezTo>
                    <a:pt x="2984" y="4200"/>
                    <a:pt x="2882" y="4274"/>
                    <a:pt x="2799" y="4367"/>
                  </a:cubicBezTo>
                  <a:cubicBezTo>
                    <a:pt x="2647" y="4533"/>
                    <a:pt x="2518" y="4717"/>
                    <a:pt x="2414" y="4918"/>
                  </a:cubicBezTo>
                  <a:cubicBezTo>
                    <a:pt x="2322" y="5091"/>
                    <a:pt x="2246" y="5275"/>
                    <a:pt x="2165" y="5454"/>
                  </a:cubicBezTo>
                  <a:cubicBezTo>
                    <a:pt x="2125" y="5546"/>
                    <a:pt x="2079" y="5634"/>
                    <a:pt x="2027" y="5718"/>
                  </a:cubicBezTo>
                  <a:cubicBezTo>
                    <a:pt x="1969" y="5808"/>
                    <a:pt x="1912" y="5898"/>
                    <a:pt x="1856" y="5990"/>
                  </a:cubicBezTo>
                  <a:cubicBezTo>
                    <a:pt x="1804" y="6077"/>
                    <a:pt x="1760" y="6170"/>
                    <a:pt x="1709" y="6259"/>
                  </a:cubicBezTo>
                  <a:cubicBezTo>
                    <a:pt x="1665" y="6335"/>
                    <a:pt x="1621" y="6409"/>
                    <a:pt x="1576" y="6483"/>
                  </a:cubicBezTo>
                  <a:cubicBezTo>
                    <a:pt x="1504" y="6588"/>
                    <a:pt x="1430" y="6692"/>
                    <a:pt x="1355" y="6794"/>
                  </a:cubicBezTo>
                  <a:cubicBezTo>
                    <a:pt x="1276" y="6938"/>
                    <a:pt x="1182" y="7073"/>
                    <a:pt x="1094" y="7210"/>
                  </a:cubicBezTo>
                  <a:cubicBezTo>
                    <a:pt x="993" y="7364"/>
                    <a:pt x="881" y="7510"/>
                    <a:pt x="759" y="7645"/>
                  </a:cubicBezTo>
                  <a:cubicBezTo>
                    <a:pt x="638" y="7779"/>
                    <a:pt x="504" y="7901"/>
                    <a:pt x="372" y="8022"/>
                  </a:cubicBezTo>
                  <a:cubicBezTo>
                    <a:pt x="380" y="8017"/>
                    <a:pt x="385" y="8010"/>
                    <a:pt x="392" y="8005"/>
                  </a:cubicBezTo>
                  <a:lnTo>
                    <a:pt x="392" y="8005"/>
                  </a:lnTo>
                  <a:cubicBezTo>
                    <a:pt x="273" y="8115"/>
                    <a:pt x="147" y="8223"/>
                    <a:pt x="22" y="8326"/>
                  </a:cubicBezTo>
                  <a:lnTo>
                    <a:pt x="21" y="8327"/>
                  </a:lnTo>
                  <a:lnTo>
                    <a:pt x="1" y="8344"/>
                  </a:lnTo>
                  <a:cubicBezTo>
                    <a:pt x="47" y="8342"/>
                    <a:pt x="95" y="8336"/>
                    <a:pt x="140" y="8326"/>
                  </a:cubicBezTo>
                  <a:cubicBezTo>
                    <a:pt x="262" y="8298"/>
                    <a:pt x="378" y="8249"/>
                    <a:pt x="483" y="8185"/>
                  </a:cubicBezTo>
                  <a:cubicBezTo>
                    <a:pt x="638" y="8090"/>
                    <a:pt x="792" y="7989"/>
                    <a:pt x="930" y="7871"/>
                  </a:cubicBezTo>
                  <a:cubicBezTo>
                    <a:pt x="1063" y="7762"/>
                    <a:pt x="1187" y="7644"/>
                    <a:pt x="1303" y="7517"/>
                  </a:cubicBezTo>
                  <a:cubicBezTo>
                    <a:pt x="1416" y="7389"/>
                    <a:pt x="1518" y="7253"/>
                    <a:pt x="1619" y="7117"/>
                  </a:cubicBezTo>
                  <a:cubicBezTo>
                    <a:pt x="1725" y="6976"/>
                    <a:pt x="1834" y="6834"/>
                    <a:pt x="1928" y="6684"/>
                  </a:cubicBezTo>
                  <a:cubicBezTo>
                    <a:pt x="1975" y="6608"/>
                    <a:pt x="2024" y="6533"/>
                    <a:pt x="2065" y="6454"/>
                  </a:cubicBezTo>
                  <a:cubicBezTo>
                    <a:pt x="2107" y="6375"/>
                    <a:pt x="2149" y="6292"/>
                    <a:pt x="2196" y="6213"/>
                  </a:cubicBezTo>
                  <a:cubicBezTo>
                    <a:pt x="2293" y="6050"/>
                    <a:pt x="2408" y="5895"/>
                    <a:pt x="2489" y="5722"/>
                  </a:cubicBezTo>
                  <a:cubicBezTo>
                    <a:pt x="2563" y="5563"/>
                    <a:pt x="2633" y="5403"/>
                    <a:pt x="2706" y="5243"/>
                  </a:cubicBezTo>
                  <a:cubicBezTo>
                    <a:pt x="2707" y="5239"/>
                    <a:pt x="2710" y="5235"/>
                    <a:pt x="2712" y="5230"/>
                  </a:cubicBezTo>
                  <a:cubicBezTo>
                    <a:pt x="2714" y="5227"/>
                    <a:pt x="2714" y="5225"/>
                    <a:pt x="2715" y="5222"/>
                  </a:cubicBezTo>
                  <a:cubicBezTo>
                    <a:pt x="2760" y="5132"/>
                    <a:pt x="2807" y="5044"/>
                    <a:pt x="2859" y="4957"/>
                  </a:cubicBezTo>
                  <a:cubicBezTo>
                    <a:pt x="2916" y="4865"/>
                    <a:pt x="2979" y="4776"/>
                    <a:pt x="3048" y="4693"/>
                  </a:cubicBezTo>
                  <a:cubicBezTo>
                    <a:pt x="3088" y="4651"/>
                    <a:pt x="3127" y="4611"/>
                    <a:pt x="3168" y="4572"/>
                  </a:cubicBezTo>
                  <a:cubicBezTo>
                    <a:pt x="3219" y="4531"/>
                    <a:pt x="3271" y="4493"/>
                    <a:pt x="3323" y="4455"/>
                  </a:cubicBezTo>
                  <a:cubicBezTo>
                    <a:pt x="3381" y="4417"/>
                    <a:pt x="3442" y="4380"/>
                    <a:pt x="3503" y="4347"/>
                  </a:cubicBezTo>
                  <a:cubicBezTo>
                    <a:pt x="3600" y="4301"/>
                    <a:pt x="3698" y="4261"/>
                    <a:pt x="3799" y="4224"/>
                  </a:cubicBezTo>
                  <a:cubicBezTo>
                    <a:pt x="3982" y="4165"/>
                    <a:pt x="4167" y="4110"/>
                    <a:pt x="4355" y="4066"/>
                  </a:cubicBezTo>
                  <a:cubicBezTo>
                    <a:pt x="4609" y="4019"/>
                    <a:pt x="4869" y="3995"/>
                    <a:pt x="5128" y="3973"/>
                  </a:cubicBezTo>
                  <a:lnTo>
                    <a:pt x="5126" y="3973"/>
                  </a:lnTo>
                  <a:lnTo>
                    <a:pt x="5129" y="3972"/>
                  </a:lnTo>
                  <a:lnTo>
                    <a:pt x="5149" y="3972"/>
                  </a:lnTo>
                  <a:lnTo>
                    <a:pt x="5131" y="3973"/>
                  </a:lnTo>
                  <a:cubicBezTo>
                    <a:pt x="5180" y="3971"/>
                    <a:pt x="5229" y="3969"/>
                    <a:pt x="5277" y="3969"/>
                  </a:cubicBezTo>
                  <a:cubicBezTo>
                    <a:pt x="5321" y="3969"/>
                    <a:pt x="5365" y="3970"/>
                    <a:pt x="5409" y="3973"/>
                  </a:cubicBezTo>
                  <a:cubicBezTo>
                    <a:pt x="5400" y="3971"/>
                    <a:pt x="5392" y="3971"/>
                    <a:pt x="5383" y="3970"/>
                  </a:cubicBezTo>
                  <a:lnTo>
                    <a:pt x="5383" y="3970"/>
                  </a:lnTo>
                  <a:cubicBezTo>
                    <a:pt x="5710" y="3994"/>
                    <a:pt x="6035" y="4042"/>
                    <a:pt x="6364" y="4048"/>
                  </a:cubicBezTo>
                  <a:cubicBezTo>
                    <a:pt x="6383" y="4048"/>
                    <a:pt x="6402" y="4048"/>
                    <a:pt x="6420" y="4048"/>
                  </a:cubicBezTo>
                  <a:cubicBezTo>
                    <a:pt x="6607" y="4048"/>
                    <a:pt x="6794" y="4030"/>
                    <a:pt x="6979" y="4013"/>
                  </a:cubicBezTo>
                  <a:cubicBezTo>
                    <a:pt x="7079" y="4004"/>
                    <a:pt x="7178" y="3991"/>
                    <a:pt x="7279" y="3978"/>
                  </a:cubicBezTo>
                  <a:cubicBezTo>
                    <a:pt x="7362" y="3969"/>
                    <a:pt x="7450" y="3961"/>
                    <a:pt x="7533" y="3940"/>
                  </a:cubicBezTo>
                  <a:cubicBezTo>
                    <a:pt x="7628" y="3917"/>
                    <a:pt x="7722" y="3884"/>
                    <a:pt x="7815" y="3852"/>
                  </a:cubicBezTo>
                  <a:cubicBezTo>
                    <a:pt x="7904" y="3825"/>
                    <a:pt x="7991" y="3793"/>
                    <a:pt x="8077" y="3759"/>
                  </a:cubicBezTo>
                  <a:cubicBezTo>
                    <a:pt x="8174" y="3716"/>
                    <a:pt x="8269" y="3671"/>
                    <a:pt x="8365" y="3626"/>
                  </a:cubicBezTo>
                  <a:cubicBezTo>
                    <a:pt x="8444" y="3585"/>
                    <a:pt x="8527" y="3550"/>
                    <a:pt x="8599" y="3503"/>
                  </a:cubicBezTo>
                  <a:cubicBezTo>
                    <a:pt x="8773" y="3392"/>
                    <a:pt x="8921" y="3244"/>
                    <a:pt x="9067" y="3103"/>
                  </a:cubicBezTo>
                  <a:cubicBezTo>
                    <a:pt x="9193" y="2980"/>
                    <a:pt x="9313" y="2851"/>
                    <a:pt x="9427" y="2719"/>
                  </a:cubicBezTo>
                  <a:cubicBezTo>
                    <a:pt x="9629" y="2482"/>
                    <a:pt x="9798" y="2222"/>
                    <a:pt x="9990" y="1980"/>
                  </a:cubicBezTo>
                  <a:cubicBezTo>
                    <a:pt x="10113" y="1836"/>
                    <a:pt x="10242" y="1701"/>
                    <a:pt x="10373" y="1566"/>
                  </a:cubicBezTo>
                  <a:cubicBezTo>
                    <a:pt x="10537" y="1618"/>
                    <a:pt x="10700" y="1668"/>
                    <a:pt x="10868" y="1707"/>
                  </a:cubicBezTo>
                  <a:cubicBezTo>
                    <a:pt x="10890" y="1712"/>
                    <a:pt x="10914" y="1717"/>
                    <a:pt x="10936" y="1722"/>
                  </a:cubicBezTo>
                  <a:cubicBezTo>
                    <a:pt x="10977" y="1735"/>
                    <a:pt x="11017" y="1748"/>
                    <a:pt x="11057" y="1763"/>
                  </a:cubicBezTo>
                  <a:cubicBezTo>
                    <a:pt x="11079" y="1770"/>
                    <a:pt x="11102" y="1774"/>
                    <a:pt x="11124" y="1774"/>
                  </a:cubicBezTo>
                  <a:cubicBezTo>
                    <a:pt x="11141" y="1774"/>
                    <a:pt x="11159" y="1772"/>
                    <a:pt x="11176" y="1767"/>
                  </a:cubicBezTo>
                  <a:cubicBezTo>
                    <a:pt x="11223" y="1776"/>
                    <a:pt x="11273" y="1789"/>
                    <a:pt x="11320" y="1789"/>
                  </a:cubicBezTo>
                  <a:cubicBezTo>
                    <a:pt x="11325" y="1789"/>
                    <a:pt x="11330" y="1789"/>
                    <a:pt x="11335" y="1788"/>
                  </a:cubicBezTo>
                  <a:cubicBezTo>
                    <a:pt x="11417" y="1783"/>
                    <a:pt x="11489" y="1729"/>
                    <a:pt x="11517" y="1652"/>
                  </a:cubicBezTo>
                  <a:cubicBezTo>
                    <a:pt x="11556" y="1636"/>
                    <a:pt x="11589" y="1611"/>
                    <a:pt x="11616" y="1578"/>
                  </a:cubicBezTo>
                  <a:cubicBezTo>
                    <a:pt x="11616" y="1576"/>
                    <a:pt x="11619" y="1574"/>
                    <a:pt x="11619" y="1572"/>
                  </a:cubicBezTo>
                  <a:cubicBezTo>
                    <a:pt x="11657" y="1523"/>
                    <a:pt x="11664" y="1451"/>
                    <a:pt x="11645" y="1394"/>
                  </a:cubicBezTo>
                  <a:cubicBezTo>
                    <a:pt x="11627" y="1344"/>
                    <a:pt x="11592" y="1302"/>
                    <a:pt x="11545" y="1276"/>
                  </a:cubicBezTo>
                  <a:lnTo>
                    <a:pt x="11543" y="1275"/>
                  </a:lnTo>
                  <a:lnTo>
                    <a:pt x="11543" y="1275"/>
                  </a:lnTo>
                  <a:cubicBezTo>
                    <a:pt x="11581" y="1278"/>
                    <a:pt x="11619" y="1281"/>
                    <a:pt x="11657" y="1281"/>
                  </a:cubicBezTo>
                  <a:cubicBezTo>
                    <a:pt x="11676" y="1281"/>
                    <a:pt x="11696" y="1281"/>
                    <a:pt x="11715" y="1278"/>
                  </a:cubicBezTo>
                  <a:cubicBezTo>
                    <a:pt x="11795" y="1267"/>
                    <a:pt x="11862" y="1210"/>
                    <a:pt x="11885" y="1133"/>
                  </a:cubicBezTo>
                  <a:lnTo>
                    <a:pt x="11885" y="1131"/>
                  </a:lnTo>
                  <a:cubicBezTo>
                    <a:pt x="11896" y="1094"/>
                    <a:pt x="11896" y="1056"/>
                    <a:pt x="11886" y="1019"/>
                  </a:cubicBezTo>
                  <a:cubicBezTo>
                    <a:pt x="11939" y="978"/>
                    <a:pt x="11975" y="918"/>
                    <a:pt x="11985" y="852"/>
                  </a:cubicBezTo>
                  <a:cubicBezTo>
                    <a:pt x="11995" y="789"/>
                    <a:pt x="11976" y="710"/>
                    <a:pt x="11944" y="654"/>
                  </a:cubicBezTo>
                  <a:cubicBezTo>
                    <a:pt x="11925" y="624"/>
                    <a:pt x="11903" y="594"/>
                    <a:pt x="11878" y="568"/>
                  </a:cubicBezTo>
                  <a:cubicBezTo>
                    <a:pt x="11862" y="550"/>
                    <a:pt x="11844" y="534"/>
                    <a:pt x="11825" y="521"/>
                  </a:cubicBezTo>
                  <a:cubicBezTo>
                    <a:pt x="11795" y="506"/>
                    <a:pt x="11765" y="495"/>
                    <a:pt x="11732" y="491"/>
                  </a:cubicBezTo>
                  <a:cubicBezTo>
                    <a:pt x="11676" y="478"/>
                    <a:pt x="11620" y="468"/>
                    <a:pt x="11563" y="458"/>
                  </a:cubicBezTo>
                  <a:cubicBezTo>
                    <a:pt x="11393" y="426"/>
                    <a:pt x="11225" y="395"/>
                    <a:pt x="11057" y="358"/>
                  </a:cubicBezTo>
                  <a:cubicBezTo>
                    <a:pt x="11006" y="345"/>
                    <a:pt x="10954" y="332"/>
                    <a:pt x="10902" y="320"/>
                  </a:cubicBezTo>
                  <a:cubicBezTo>
                    <a:pt x="10776" y="278"/>
                    <a:pt x="10650" y="233"/>
                    <a:pt x="10524" y="189"/>
                  </a:cubicBezTo>
                  <a:cubicBezTo>
                    <a:pt x="10387" y="143"/>
                    <a:pt x="10250" y="98"/>
                    <a:pt x="10107" y="66"/>
                  </a:cubicBezTo>
                  <a:cubicBezTo>
                    <a:pt x="10070" y="57"/>
                    <a:pt x="10030" y="46"/>
                    <a:pt x="9991" y="46"/>
                  </a:cubicBezTo>
                  <a:cubicBezTo>
                    <a:pt x="9986" y="46"/>
                    <a:pt x="9982" y="46"/>
                    <a:pt x="9977" y="46"/>
                  </a:cubicBezTo>
                  <a:cubicBezTo>
                    <a:pt x="9965" y="46"/>
                    <a:pt x="9952" y="48"/>
                    <a:pt x="9939" y="51"/>
                  </a:cubicBezTo>
                  <a:lnTo>
                    <a:pt x="9828" y="10"/>
                  </a:lnTo>
                  <a:cubicBezTo>
                    <a:pt x="9810" y="4"/>
                    <a:pt x="9791" y="1"/>
                    <a:pt x="9772"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46"/>
            <p:cNvSpPr/>
            <p:nvPr/>
          </p:nvSpPr>
          <p:spPr>
            <a:xfrm rot="-4266073">
              <a:off x="1761801" y="1086281"/>
              <a:ext cx="381828" cy="486604"/>
            </a:xfrm>
            <a:custGeom>
              <a:avLst/>
              <a:gdLst/>
              <a:ahLst/>
              <a:cxnLst/>
              <a:rect l="l" t="t" r="r" b="b"/>
              <a:pathLst>
                <a:path w="15273" h="19464" extrusionOk="0">
                  <a:moveTo>
                    <a:pt x="14823" y="1017"/>
                  </a:moveTo>
                  <a:cubicBezTo>
                    <a:pt x="14825" y="1017"/>
                    <a:pt x="14826" y="1017"/>
                    <a:pt x="14827" y="1017"/>
                  </a:cubicBezTo>
                  <a:lnTo>
                    <a:pt x="14827" y="1017"/>
                  </a:lnTo>
                  <a:cubicBezTo>
                    <a:pt x="14826" y="1017"/>
                    <a:pt x="14825" y="1017"/>
                    <a:pt x="14823" y="1017"/>
                  </a:cubicBezTo>
                  <a:close/>
                  <a:moveTo>
                    <a:pt x="11" y="18758"/>
                  </a:moveTo>
                  <a:cubicBezTo>
                    <a:pt x="11" y="18760"/>
                    <a:pt x="11" y="18762"/>
                    <a:pt x="11" y="18765"/>
                  </a:cubicBezTo>
                  <a:cubicBezTo>
                    <a:pt x="11" y="18762"/>
                    <a:pt x="11" y="18760"/>
                    <a:pt x="11" y="18758"/>
                  </a:cubicBezTo>
                  <a:close/>
                  <a:moveTo>
                    <a:pt x="11" y="18772"/>
                  </a:moveTo>
                  <a:cubicBezTo>
                    <a:pt x="10" y="18775"/>
                    <a:pt x="11" y="18776"/>
                    <a:pt x="11" y="18778"/>
                  </a:cubicBezTo>
                  <a:lnTo>
                    <a:pt x="11" y="18772"/>
                  </a:lnTo>
                  <a:close/>
                  <a:moveTo>
                    <a:pt x="13445" y="1"/>
                  </a:moveTo>
                  <a:cubicBezTo>
                    <a:pt x="13429" y="1"/>
                    <a:pt x="13412" y="3"/>
                    <a:pt x="13397" y="7"/>
                  </a:cubicBezTo>
                  <a:cubicBezTo>
                    <a:pt x="13326" y="26"/>
                    <a:pt x="13271" y="81"/>
                    <a:pt x="13251" y="150"/>
                  </a:cubicBezTo>
                  <a:cubicBezTo>
                    <a:pt x="13245" y="150"/>
                    <a:pt x="13239" y="150"/>
                    <a:pt x="13234" y="150"/>
                  </a:cubicBezTo>
                  <a:cubicBezTo>
                    <a:pt x="13187" y="150"/>
                    <a:pt x="13144" y="158"/>
                    <a:pt x="13103" y="189"/>
                  </a:cubicBezTo>
                  <a:cubicBezTo>
                    <a:pt x="13033" y="240"/>
                    <a:pt x="13013" y="322"/>
                    <a:pt x="13025" y="403"/>
                  </a:cubicBezTo>
                  <a:cubicBezTo>
                    <a:pt x="13005" y="396"/>
                    <a:pt x="12985" y="393"/>
                    <a:pt x="12965" y="393"/>
                  </a:cubicBezTo>
                  <a:cubicBezTo>
                    <a:pt x="12907" y="393"/>
                    <a:pt x="12850" y="419"/>
                    <a:pt x="12811" y="465"/>
                  </a:cubicBezTo>
                  <a:cubicBezTo>
                    <a:pt x="12800" y="467"/>
                    <a:pt x="12791" y="470"/>
                    <a:pt x="12780" y="474"/>
                  </a:cubicBezTo>
                  <a:cubicBezTo>
                    <a:pt x="12775" y="474"/>
                    <a:pt x="12768" y="476"/>
                    <a:pt x="12763" y="478"/>
                  </a:cubicBezTo>
                  <a:cubicBezTo>
                    <a:pt x="12660" y="504"/>
                    <a:pt x="12583" y="617"/>
                    <a:pt x="12614" y="724"/>
                  </a:cubicBezTo>
                  <a:cubicBezTo>
                    <a:pt x="12628" y="763"/>
                    <a:pt x="12647" y="801"/>
                    <a:pt x="12673" y="833"/>
                  </a:cubicBezTo>
                  <a:cubicBezTo>
                    <a:pt x="12688" y="854"/>
                    <a:pt x="12705" y="873"/>
                    <a:pt x="12722" y="893"/>
                  </a:cubicBezTo>
                  <a:cubicBezTo>
                    <a:pt x="12808" y="996"/>
                    <a:pt x="12898" y="1094"/>
                    <a:pt x="12995" y="1186"/>
                  </a:cubicBezTo>
                  <a:lnTo>
                    <a:pt x="13004" y="1195"/>
                  </a:lnTo>
                  <a:cubicBezTo>
                    <a:pt x="12976" y="1230"/>
                    <a:pt x="12949" y="1267"/>
                    <a:pt x="12919" y="1302"/>
                  </a:cubicBezTo>
                  <a:cubicBezTo>
                    <a:pt x="12825" y="1402"/>
                    <a:pt x="12722" y="1496"/>
                    <a:pt x="12619" y="1590"/>
                  </a:cubicBezTo>
                  <a:lnTo>
                    <a:pt x="12619" y="1590"/>
                  </a:lnTo>
                  <a:cubicBezTo>
                    <a:pt x="12613" y="1595"/>
                    <a:pt x="12607" y="1600"/>
                    <a:pt x="12602" y="1605"/>
                  </a:cubicBezTo>
                  <a:cubicBezTo>
                    <a:pt x="12530" y="1664"/>
                    <a:pt x="12459" y="1726"/>
                    <a:pt x="12384" y="1784"/>
                  </a:cubicBezTo>
                  <a:cubicBezTo>
                    <a:pt x="12307" y="1842"/>
                    <a:pt x="12229" y="1899"/>
                    <a:pt x="12151" y="1957"/>
                  </a:cubicBezTo>
                  <a:cubicBezTo>
                    <a:pt x="11990" y="2079"/>
                    <a:pt x="11831" y="2205"/>
                    <a:pt x="11668" y="2326"/>
                  </a:cubicBezTo>
                  <a:cubicBezTo>
                    <a:pt x="11356" y="2559"/>
                    <a:pt x="11038" y="2785"/>
                    <a:pt x="10715" y="3003"/>
                  </a:cubicBezTo>
                  <a:cubicBezTo>
                    <a:pt x="10618" y="3064"/>
                    <a:pt x="10523" y="3126"/>
                    <a:pt x="10423" y="3181"/>
                  </a:cubicBezTo>
                  <a:cubicBezTo>
                    <a:pt x="10318" y="3240"/>
                    <a:pt x="10208" y="3295"/>
                    <a:pt x="10098" y="3348"/>
                  </a:cubicBezTo>
                  <a:cubicBezTo>
                    <a:pt x="9984" y="3404"/>
                    <a:pt x="9869" y="3457"/>
                    <a:pt x="9755" y="3516"/>
                  </a:cubicBezTo>
                  <a:cubicBezTo>
                    <a:pt x="9627" y="3581"/>
                    <a:pt x="9501" y="3650"/>
                    <a:pt x="9374" y="3718"/>
                  </a:cubicBezTo>
                  <a:lnTo>
                    <a:pt x="9377" y="3715"/>
                  </a:lnTo>
                  <a:lnTo>
                    <a:pt x="9377" y="3715"/>
                  </a:lnTo>
                  <a:cubicBezTo>
                    <a:pt x="9322" y="3742"/>
                    <a:pt x="9266" y="3771"/>
                    <a:pt x="9207" y="3794"/>
                  </a:cubicBezTo>
                  <a:cubicBezTo>
                    <a:pt x="9028" y="3873"/>
                    <a:pt x="8849" y="3956"/>
                    <a:pt x="8676" y="4049"/>
                  </a:cubicBezTo>
                  <a:cubicBezTo>
                    <a:pt x="8499" y="4148"/>
                    <a:pt x="8326" y="4255"/>
                    <a:pt x="8158" y="4369"/>
                  </a:cubicBezTo>
                  <a:cubicBezTo>
                    <a:pt x="7819" y="4597"/>
                    <a:pt x="7513" y="4876"/>
                    <a:pt x="7242" y="5185"/>
                  </a:cubicBezTo>
                  <a:cubicBezTo>
                    <a:pt x="7116" y="5330"/>
                    <a:pt x="6999" y="5484"/>
                    <a:pt x="6894" y="5646"/>
                  </a:cubicBezTo>
                  <a:cubicBezTo>
                    <a:pt x="6831" y="5742"/>
                    <a:pt x="6773" y="5842"/>
                    <a:pt x="6724" y="5946"/>
                  </a:cubicBezTo>
                  <a:cubicBezTo>
                    <a:pt x="6681" y="6036"/>
                    <a:pt x="6646" y="6129"/>
                    <a:pt x="6621" y="6226"/>
                  </a:cubicBezTo>
                  <a:cubicBezTo>
                    <a:pt x="6571" y="6431"/>
                    <a:pt x="6536" y="6639"/>
                    <a:pt x="6517" y="6851"/>
                  </a:cubicBezTo>
                  <a:cubicBezTo>
                    <a:pt x="6500" y="7035"/>
                    <a:pt x="6477" y="7221"/>
                    <a:pt x="6448" y="7405"/>
                  </a:cubicBezTo>
                  <a:cubicBezTo>
                    <a:pt x="6369" y="7772"/>
                    <a:pt x="6268" y="8133"/>
                    <a:pt x="6156" y="8491"/>
                  </a:cubicBezTo>
                  <a:cubicBezTo>
                    <a:pt x="6120" y="8601"/>
                    <a:pt x="6079" y="8707"/>
                    <a:pt x="6034" y="8813"/>
                  </a:cubicBezTo>
                  <a:cubicBezTo>
                    <a:pt x="5994" y="8904"/>
                    <a:pt x="5950" y="8994"/>
                    <a:pt x="5906" y="9082"/>
                  </a:cubicBezTo>
                  <a:cubicBezTo>
                    <a:pt x="5811" y="9268"/>
                    <a:pt x="5713" y="9453"/>
                    <a:pt x="5600" y="9631"/>
                  </a:cubicBezTo>
                  <a:cubicBezTo>
                    <a:pt x="5521" y="9743"/>
                    <a:pt x="5441" y="9850"/>
                    <a:pt x="5353" y="9956"/>
                  </a:cubicBezTo>
                  <a:cubicBezTo>
                    <a:pt x="5264" y="10051"/>
                    <a:pt x="5173" y="10138"/>
                    <a:pt x="5078" y="10222"/>
                  </a:cubicBezTo>
                  <a:lnTo>
                    <a:pt x="5081" y="10219"/>
                  </a:lnTo>
                  <a:lnTo>
                    <a:pt x="5081" y="10219"/>
                  </a:lnTo>
                  <a:cubicBezTo>
                    <a:pt x="4934" y="10344"/>
                    <a:pt x="4792" y="10479"/>
                    <a:pt x="4650" y="10614"/>
                  </a:cubicBezTo>
                  <a:cubicBezTo>
                    <a:pt x="4557" y="10692"/>
                    <a:pt x="4459" y="10764"/>
                    <a:pt x="4358" y="10830"/>
                  </a:cubicBezTo>
                  <a:cubicBezTo>
                    <a:pt x="4091" y="10994"/>
                    <a:pt x="3811" y="11138"/>
                    <a:pt x="3541" y="11297"/>
                  </a:cubicBezTo>
                  <a:cubicBezTo>
                    <a:pt x="3271" y="11455"/>
                    <a:pt x="2997" y="11601"/>
                    <a:pt x="2719" y="11742"/>
                  </a:cubicBezTo>
                  <a:cubicBezTo>
                    <a:pt x="2717" y="11742"/>
                    <a:pt x="2716" y="11742"/>
                    <a:pt x="2713" y="11744"/>
                  </a:cubicBezTo>
                  <a:lnTo>
                    <a:pt x="2712" y="11745"/>
                  </a:lnTo>
                  <a:cubicBezTo>
                    <a:pt x="2355" y="11919"/>
                    <a:pt x="1997" y="12102"/>
                    <a:pt x="1670" y="12330"/>
                  </a:cubicBezTo>
                  <a:cubicBezTo>
                    <a:pt x="1510" y="12441"/>
                    <a:pt x="1359" y="12564"/>
                    <a:pt x="1218" y="12695"/>
                  </a:cubicBezTo>
                  <a:cubicBezTo>
                    <a:pt x="1129" y="12777"/>
                    <a:pt x="1044" y="12861"/>
                    <a:pt x="957" y="12947"/>
                  </a:cubicBezTo>
                  <a:cubicBezTo>
                    <a:pt x="887" y="13016"/>
                    <a:pt x="818" y="13088"/>
                    <a:pt x="754" y="13162"/>
                  </a:cubicBezTo>
                  <a:cubicBezTo>
                    <a:pt x="626" y="13318"/>
                    <a:pt x="510" y="13481"/>
                    <a:pt x="407" y="13652"/>
                  </a:cubicBezTo>
                  <a:cubicBezTo>
                    <a:pt x="347" y="13754"/>
                    <a:pt x="291" y="13857"/>
                    <a:pt x="240" y="13963"/>
                  </a:cubicBezTo>
                  <a:cubicBezTo>
                    <a:pt x="220" y="14003"/>
                    <a:pt x="205" y="14046"/>
                    <a:pt x="187" y="14088"/>
                  </a:cubicBezTo>
                  <a:cubicBezTo>
                    <a:pt x="169" y="14135"/>
                    <a:pt x="153" y="14182"/>
                    <a:pt x="140" y="14231"/>
                  </a:cubicBezTo>
                  <a:cubicBezTo>
                    <a:pt x="93" y="14427"/>
                    <a:pt x="57" y="14624"/>
                    <a:pt x="51" y="14826"/>
                  </a:cubicBezTo>
                  <a:cubicBezTo>
                    <a:pt x="47" y="15017"/>
                    <a:pt x="63" y="15205"/>
                    <a:pt x="77" y="15394"/>
                  </a:cubicBezTo>
                  <a:cubicBezTo>
                    <a:pt x="87" y="15570"/>
                    <a:pt x="91" y="15745"/>
                    <a:pt x="94" y="15920"/>
                  </a:cubicBezTo>
                  <a:cubicBezTo>
                    <a:pt x="98" y="16058"/>
                    <a:pt x="100" y="16196"/>
                    <a:pt x="94" y="16333"/>
                  </a:cubicBezTo>
                  <a:cubicBezTo>
                    <a:pt x="104" y="16398"/>
                    <a:pt x="110" y="16463"/>
                    <a:pt x="112" y="16528"/>
                  </a:cubicBezTo>
                  <a:cubicBezTo>
                    <a:pt x="114" y="16639"/>
                    <a:pt x="114" y="16751"/>
                    <a:pt x="112" y="16863"/>
                  </a:cubicBezTo>
                  <a:cubicBezTo>
                    <a:pt x="107" y="17073"/>
                    <a:pt x="90" y="17283"/>
                    <a:pt x="73" y="17493"/>
                  </a:cubicBezTo>
                  <a:cubicBezTo>
                    <a:pt x="42" y="17913"/>
                    <a:pt x="25" y="18336"/>
                    <a:pt x="11" y="18758"/>
                  </a:cubicBezTo>
                  <a:lnTo>
                    <a:pt x="11" y="18758"/>
                  </a:lnTo>
                  <a:cubicBezTo>
                    <a:pt x="11" y="18756"/>
                    <a:pt x="12" y="18755"/>
                    <a:pt x="12" y="18753"/>
                  </a:cubicBezTo>
                  <a:lnTo>
                    <a:pt x="12" y="18753"/>
                  </a:lnTo>
                  <a:cubicBezTo>
                    <a:pt x="12" y="18761"/>
                    <a:pt x="12" y="18770"/>
                    <a:pt x="11" y="18778"/>
                  </a:cubicBezTo>
                  <a:cubicBezTo>
                    <a:pt x="7" y="18979"/>
                    <a:pt x="4" y="19178"/>
                    <a:pt x="1" y="19378"/>
                  </a:cubicBezTo>
                  <a:cubicBezTo>
                    <a:pt x="1" y="19407"/>
                    <a:pt x="1" y="19435"/>
                    <a:pt x="0" y="19464"/>
                  </a:cubicBezTo>
                  <a:cubicBezTo>
                    <a:pt x="7" y="19453"/>
                    <a:pt x="11" y="19441"/>
                    <a:pt x="15" y="19430"/>
                  </a:cubicBezTo>
                  <a:lnTo>
                    <a:pt x="20" y="19420"/>
                  </a:lnTo>
                  <a:cubicBezTo>
                    <a:pt x="35" y="19393"/>
                    <a:pt x="53" y="19366"/>
                    <a:pt x="67" y="19338"/>
                  </a:cubicBezTo>
                  <a:cubicBezTo>
                    <a:pt x="90" y="19285"/>
                    <a:pt x="110" y="19232"/>
                    <a:pt x="129" y="19176"/>
                  </a:cubicBezTo>
                  <a:cubicBezTo>
                    <a:pt x="168" y="19063"/>
                    <a:pt x="201" y="18948"/>
                    <a:pt x="234" y="18833"/>
                  </a:cubicBezTo>
                  <a:cubicBezTo>
                    <a:pt x="260" y="18740"/>
                    <a:pt x="281" y="18646"/>
                    <a:pt x="296" y="18550"/>
                  </a:cubicBezTo>
                  <a:cubicBezTo>
                    <a:pt x="313" y="18444"/>
                    <a:pt x="328" y="18337"/>
                    <a:pt x="344" y="18228"/>
                  </a:cubicBezTo>
                  <a:cubicBezTo>
                    <a:pt x="375" y="18017"/>
                    <a:pt x="405" y="17802"/>
                    <a:pt x="422" y="17587"/>
                  </a:cubicBezTo>
                  <a:cubicBezTo>
                    <a:pt x="439" y="17372"/>
                    <a:pt x="451" y="17157"/>
                    <a:pt x="464" y="16940"/>
                  </a:cubicBezTo>
                  <a:cubicBezTo>
                    <a:pt x="476" y="16791"/>
                    <a:pt x="485" y="16643"/>
                    <a:pt x="495" y="16496"/>
                  </a:cubicBezTo>
                  <a:cubicBezTo>
                    <a:pt x="505" y="16330"/>
                    <a:pt x="506" y="16165"/>
                    <a:pt x="503" y="15999"/>
                  </a:cubicBezTo>
                  <a:cubicBezTo>
                    <a:pt x="499" y="15849"/>
                    <a:pt x="493" y="15698"/>
                    <a:pt x="490" y="15550"/>
                  </a:cubicBezTo>
                  <a:cubicBezTo>
                    <a:pt x="486" y="15411"/>
                    <a:pt x="473" y="15274"/>
                    <a:pt x="462" y="15137"/>
                  </a:cubicBezTo>
                  <a:cubicBezTo>
                    <a:pt x="454" y="15003"/>
                    <a:pt x="455" y="14868"/>
                    <a:pt x="464" y="14733"/>
                  </a:cubicBezTo>
                  <a:cubicBezTo>
                    <a:pt x="474" y="14640"/>
                    <a:pt x="487" y="14550"/>
                    <a:pt x="504" y="14456"/>
                  </a:cubicBezTo>
                  <a:cubicBezTo>
                    <a:pt x="522" y="14383"/>
                    <a:pt x="542" y="14312"/>
                    <a:pt x="565" y="14239"/>
                  </a:cubicBezTo>
                  <a:cubicBezTo>
                    <a:pt x="596" y="14167"/>
                    <a:pt x="626" y="14099"/>
                    <a:pt x="659" y="14028"/>
                  </a:cubicBezTo>
                  <a:cubicBezTo>
                    <a:pt x="722" y="13919"/>
                    <a:pt x="787" y="13814"/>
                    <a:pt x="853" y="13709"/>
                  </a:cubicBezTo>
                  <a:cubicBezTo>
                    <a:pt x="919" y="13614"/>
                    <a:pt x="987" y="13524"/>
                    <a:pt x="1059" y="13433"/>
                  </a:cubicBezTo>
                  <a:cubicBezTo>
                    <a:pt x="1231" y="13244"/>
                    <a:pt x="1412" y="13064"/>
                    <a:pt x="1603" y="12895"/>
                  </a:cubicBezTo>
                  <a:lnTo>
                    <a:pt x="1603" y="12895"/>
                  </a:lnTo>
                  <a:lnTo>
                    <a:pt x="1599" y="12898"/>
                  </a:lnTo>
                  <a:lnTo>
                    <a:pt x="1599" y="12898"/>
                  </a:lnTo>
                  <a:cubicBezTo>
                    <a:pt x="1602" y="12896"/>
                    <a:pt x="1605" y="12893"/>
                    <a:pt x="1607" y="12890"/>
                  </a:cubicBezTo>
                  <a:lnTo>
                    <a:pt x="1612" y="12888"/>
                  </a:lnTo>
                  <a:cubicBezTo>
                    <a:pt x="1744" y="12779"/>
                    <a:pt x="1881" y="12678"/>
                    <a:pt x="2023" y="12584"/>
                  </a:cubicBezTo>
                  <a:cubicBezTo>
                    <a:pt x="2263" y="12434"/>
                    <a:pt x="2511" y="12296"/>
                    <a:pt x="2765" y="12171"/>
                  </a:cubicBezTo>
                  <a:cubicBezTo>
                    <a:pt x="2974" y="12070"/>
                    <a:pt x="3182" y="11963"/>
                    <a:pt x="3385" y="11852"/>
                  </a:cubicBezTo>
                  <a:cubicBezTo>
                    <a:pt x="3614" y="11727"/>
                    <a:pt x="3836" y="11587"/>
                    <a:pt x="4065" y="11462"/>
                  </a:cubicBezTo>
                  <a:cubicBezTo>
                    <a:pt x="4281" y="11346"/>
                    <a:pt x="4506" y="11237"/>
                    <a:pt x="4701" y="11091"/>
                  </a:cubicBezTo>
                  <a:cubicBezTo>
                    <a:pt x="4808" y="11013"/>
                    <a:pt x="4910" y="10928"/>
                    <a:pt x="5007" y="10838"/>
                  </a:cubicBezTo>
                  <a:cubicBezTo>
                    <a:pt x="5083" y="10766"/>
                    <a:pt x="5159" y="10693"/>
                    <a:pt x="5236" y="10621"/>
                  </a:cubicBezTo>
                  <a:lnTo>
                    <a:pt x="5236" y="10621"/>
                  </a:lnTo>
                  <a:lnTo>
                    <a:pt x="5226" y="10628"/>
                  </a:lnTo>
                  <a:cubicBezTo>
                    <a:pt x="5232" y="10622"/>
                    <a:pt x="5238" y="10617"/>
                    <a:pt x="5245" y="10613"/>
                  </a:cubicBezTo>
                  <a:cubicBezTo>
                    <a:pt x="5390" y="10487"/>
                    <a:pt x="5539" y="10365"/>
                    <a:pt x="5663" y="10219"/>
                  </a:cubicBezTo>
                  <a:cubicBezTo>
                    <a:pt x="5785" y="10071"/>
                    <a:pt x="5907" y="9921"/>
                    <a:pt x="6005" y="9756"/>
                  </a:cubicBezTo>
                  <a:cubicBezTo>
                    <a:pt x="6099" y="9595"/>
                    <a:pt x="6186" y="9428"/>
                    <a:pt x="6270" y="9260"/>
                  </a:cubicBezTo>
                  <a:cubicBezTo>
                    <a:pt x="6354" y="9092"/>
                    <a:pt x="6438" y="8921"/>
                    <a:pt x="6499" y="8742"/>
                  </a:cubicBezTo>
                  <a:cubicBezTo>
                    <a:pt x="6563" y="8560"/>
                    <a:pt x="6620" y="8374"/>
                    <a:pt x="6670" y="8188"/>
                  </a:cubicBezTo>
                  <a:cubicBezTo>
                    <a:pt x="6723" y="7999"/>
                    <a:pt x="6778" y="7809"/>
                    <a:pt x="6818" y="7616"/>
                  </a:cubicBezTo>
                  <a:cubicBezTo>
                    <a:pt x="6854" y="7443"/>
                    <a:pt x="6880" y="7269"/>
                    <a:pt x="6900" y="7092"/>
                  </a:cubicBezTo>
                  <a:cubicBezTo>
                    <a:pt x="6921" y="6903"/>
                    <a:pt x="6935" y="6717"/>
                    <a:pt x="6967" y="6532"/>
                  </a:cubicBezTo>
                  <a:cubicBezTo>
                    <a:pt x="6967" y="6531"/>
                    <a:pt x="6967" y="6530"/>
                    <a:pt x="6967" y="6529"/>
                  </a:cubicBezTo>
                  <a:cubicBezTo>
                    <a:pt x="6967" y="6526"/>
                    <a:pt x="6968" y="6524"/>
                    <a:pt x="6968" y="6522"/>
                  </a:cubicBezTo>
                  <a:cubicBezTo>
                    <a:pt x="6990" y="6422"/>
                    <a:pt x="7015" y="6323"/>
                    <a:pt x="7046" y="6226"/>
                  </a:cubicBezTo>
                  <a:cubicBezTo>
                    <a:pt x="7075" y="6159"/>
                    <a:pt x="7105" y="6093"/>
                    <a:pt x="7136" y="6026"/>
                  </a:cubicBezTo>
                  <a:cubicBezTo>
                    <a:pt x="7176" y="5958"/>
                    <a:pt x="7216" y="5893"/>
                    <a:pt x="7259" y="5828"/>
                  </a:cubicBezTo>
                  <a:lnTo>
                    <a:pt x="7259" y="5828"/>
                  </a:lnTo>
                  <a:cubicBezTo>
                    <a:pt x="7256" y="5832"/>
                    <a:pt x="7254" y="5834"/>
                    <a:pt x="7251" y="5838"/>
                  </a:cubicBezTo>
                  <a:cubicBezTo>
                    <a:pt x="7255" y="5831"/>
                    <a:pt x="7260" y="5825"/>
                    <a:pt x="7266" y="5818"/>
                  </a:cubicBezTo>
                  <a:cubicBezTo>
                    <a:pt x="7375" y="5666"/>
                    <a:pt x="7487" y="5520"/>
                    <a:pt x="7612" y="5380"/>
                  </a:cubicBezTo>
                  <a:cubicBezTo>
                    <a:pt x="7732" y="5252"/>
                    <a:pt x="7855" y="5131"/>
                    <a:pt x="7986" y="5015"/>
                  </a:cubicBezTo>
                  <a:cubicBezTo>
                    <a:pt x="8136" y="4887"/>
                    <a:pt x="8294" y="4766"/>
                    <a:pt x="8458" y="4657"/>
                  </a:cubicBezTo>
                  <a:cubicBezTo>
                    <a:pt x="8639" y="4537"/>
                    <a:pt x="8827" y="4427"/>
                    <a:pt x="9020" y="4327"/>
                  </a:cubicBezTo>
                  <a:cubicBezTo>
                    <a:pt x="9175" y="4253"/>
                    <a:pt x="9334" y="4188"/>
                    <a:pt x="9486" y="4114"/>
                  </a:cubicBezTo>
                  <a:cubicBezTo>
                    <a:pt x="9647" y="4035"/>
                    <a:pt x="9803" y="3945"/>
                    <a:pt x="9963" y="3865"/>
                  </a:cubicBezTo>
                  <a:cubicBezTo>
                    <a:pt x="10298" y="3702"/>
                    <a:pt x="10636" y="3546"/>
                    <a:pt x="10947" y="3337"/>
                  </a:cubicBezTo>
                  <a:cubicBezTo>
                    <a:pt x="11258" y="3128"/>
                    <a:pt x="11564" y="2908"/>
                    <a:pt x="11865" y="2686"/>
                  </a:cubicBezTo>
                  <a:cubicBezTo>
                    <a:pt x="12016" y="2576"/>
                    <a:pt x="12160" y="2460"/>
                    <a:pt x="12309" y="2348"/>
                  </a:cubicBezTo>
                  <a:cubicBezTo>
                    <a:pt x="12450" y="2239"/>
                    <a:pt x="12596" y="2138"/>
                    <a:pt x="12732" y="2025"/>
                  </a:cubicBezTo>
                  <a:cubicBezTo>
                    <a:pt x="12880" y="1902"/>
                    <a:pt x="13025" y="1775"/>
                    <a:pt x="13161" y="1637"/>
                  </a:cubicBezTo>
                  <a:cubicBezTo>
                    <a:pt x="13212" y="1584"/>
                    <a:pt x="13259" y="1528"/>
                    <a:pt x="13304" y="1470"/>
                  </a:cubicBezTo>
                  <a:cubicBezTo>
                    <a:pt x="13346" y="1508"/>
                    <a:pt x="13384" y="1551"/>
                    <a:pt x="13429" y="1586"/>
                  </a:cubicBezTo>
                  <a:cubicBezTo>
                    <a:pt x="13495" y="1640"/>
                    <a:pt x="13561" y="1695"/>
                    <a:pt x="13631" y="1744"/>
                  </a:cubicBezTo>
                  <a:cubicBezTo>
                    <a:pt x="13672" y="1776"/>
                    <a:pt x="13713" y="1807"/>
                    <a:pt x="13756" y="1836"/>
                  </a:cubicBezTo>
                  <a:cubicBezTo>
                    <a:pt x="13894" y="1935"/>
                    <a:pt x="14040" y="2021"/>
                    <a:pt x="14186" y="2109"/>
                  </a:cubicBezTo>
                  <a:cubicBezTo>
                    <a:pt x="14257" y="2150"/>
                    <a:pt x="14327" y="2192"/>
                    <a:pt x="14397" y="2231"/>
                  </a:cubicBezTo>
                  <a:cubicBezTo>
                    <a:pt x="14475" y="2274"/>
                    <a:pt x="14559" y="2331"/>
                    <a:pt x="14649" y="2343"/>
                  </a:cubicBezTo>
                  <a:cubicBezTo>
                    <a:pt x="14659" y="2344"/>
                    <a:pt x="14669" y="2345"/>
                    <a:pt x="14679" y="2345"/>
                  </a:cubicBezTo>
                  <a:cubicBezTo>
                    <a:pt x="14797" y="2345"/>
                    <a:pt x="14897" y="2259"/>
                    <a:pt x="14903" y="2134"/>
                  </a:cubicBezTo>
                  <a:cubicBezTo>
                    <a:pt x="14904" y="2089"/>
                    <a:pt x="14889" y="2049"/>
                    <a:pt x="14874" y="2009"/>
                  </a:cubicBezTo>
                  <a:cubicBezTo>
                    <a:pt x="14876" y="1994"/>
                    <a:pt x="14878" y="1981"/>
                    <a:pt x="14881" y="1968"/>
                  </a:cubicBezTo>
                  <a:lnTo>
                    <a:pt x="14881" y="1968"/>
                  </a:lnTo>
                  <a:cubicBezTo>
                    <a:pt x="14884" y="1955"/>
                    <a:pt x="14887" y="1942"/>
                    <a:pt x="14891" y="1930"/>
                  </a:cubicBezTo>
                  <a:cubicBezTo>
                    <a:pt x="14909" y="1884"/>
                    <a:pt x="14919" y="1844"/>
                    <a:pt x="14916" y="1796"/>
                  </a:cubicBezTo>
                  <a:cubicBezTo>
                    <a:pt x="14914" y="1779"/>
                    <a:pt x="14911" y="1764"/>
                    <a:pt x="14904" y="1749"/>
                  </a:cubicBezTo>
                  <a:cubicBezTo>
                    <a:pt x="14931" y="1744"/>
                    <a:pt x="14956" y="1733"/>
                    <a:pt x="14980" y="1718"/>
                  </a:cubicBezTo>
                  <a:cubicBezTo>
                    <a:pt x="15018" y="1692"/>
                    <a:pt x="15049" y="1656"/>
                    <a:pt x="15071" y="1615"/>
                  </a:cubicBezTo>
                  <a:cubicBezTo>
                    <a:pt x="15104" y="1611"/>
                    <a:pt x="15135" y="1597"/>
                    <a:pt x="15161" y="1577"/>
                  </a:cubicBezTo>
                  <a:cubicBezTo>
                    <a:pt x="15248" y="1510"/>
                    <a:pt x="15273" y="1382"/>
                    <a:pt x="15204" y="1294"/>
                  </a:cubicBezTo>
                  <a:cubicBezTo>
                    <a:pt x="15196" y="1283"/>
                    <a:pt x="15187" y="1273"/>
                    <a:pt x="15178" y="1264"/>
                  </a:cubicBezTo>
                  <a:cubicBezTo>
                    <a:pt x="15182" y="1226"/>
                    <a:pt x="15178" y="1186"/>
                    <a:pt x="15165" y="1150"/>
                  </a:cubicBezTo>
                  <a:cubicBezTo>
                    <a:pt x="15138" y="1083"/>
                    <a:pt x="15078" y="1036"/>
                    <a:pt x="15007" y="1026"/>
                  </a:cubicBezTo>
                  <a:cubicBezTo>
                    <a:pt x="14948" y="1019"/>
                    <a:pt x="14888" y="1021"/>
                    <a:pt x="14827" y="1017"/>
                  </a:cubicBezTo>
                  <a:lnTo>
                    <a:pt x="14827" y="1017"/>
                  </a:lnTo>
                  <a:cubicBezTo>
                    <a:pt x="14832" y="1018"/>
                    <a:pt x="14837" y="1020"/>
                    <a:pt x="14842" y="1020"/>
                  </a:cubicBezTo>
                  <a:cubicBezTo>
                    <a:pt x="14781" y="1014"/>
                    <a:pt x="14720" y="1009"/>
                    <a:pt x="14658" y="999"/>
                  </a:cubicBezTo>
                  <a:cubicBezTo>
                    <a:pt x="14648" y="997"/>
                    <a:pt x="14637" y="997"/>
                    <a:pt x="14626" y="997"/>
                  </a:cubicBezTo>
                  <a:cubicBezTo>
                    <a:pt x="14598" y="985"/>
                    <a:pt x="14570" y="974"/>
                    <a:pt x="14542" y="961"/>
                  </a:cubicBezTo>
                  <a:lnTo>
                    <a:pt x="14512" y="943"/>
                  </a:lnTo>
                  <a:cubicBezTo>
                    <a:pt x="14432" y="894"/>
                    <a:pt x="14355" y="841"/>
                    <a:pt x="14278" y="787"/>
                  </a:cubicBezTo>
                  <a:lnTo>
                    <a:pt x="14278" y="787"/>
                  </a:lnTo>
                  <a:lnTo>
                    <a:pt x="14283" y="790"/>
                  </a:lnTo>
                  <a:lnTo>
                    <a:pt x="14275" y="785"/>
                  </a:lnTo>
                  <a:lnTo>
                    <a:pt x="14265" y="778"/>
                  </a:lnTo>
                  <a:lnTo>
                    <a:pt x="14265" y="778"/>
                  </a:lnTo>
                  <a:cubicBezTo>
                    <a:pt x="14267" y="779"/>
                    <a:pt x="14269" y="780"/>
                    <a:pt x="14272" y="782"/>
                  </a:cubicBezTo>
                  <a:cubicBezTo>
                    <a:pt x="14197" y="725"/>
                    <a:pt x="14124" y="666"/>
                    <a:pt x="14052" y="602"/>
                  </a:cubicBezTo>
                  <a:cubicBezTo>
                    <a:pt x="13970" y="524"/>
                    <a:pt x="13892" y="442"/>
                    <a:pt x="13817" y="355"/>
                  </a:cubicBezTo>
                  <a:cubicBezTo>
                    <a:pt x="13745" y="266"/>
                    <a:pt x="13673" y="179"/>
                    <a:pt x="13610" y="83"/>
                  </a:cubicBezTo>
                  <a:cubicBezTo>
                    <a:pt x="13574" y="29"/>
                    <a:pt x="13509" y="1"/>
                    <a:pt x="13445"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46"/>
            <p:cNvSpPr/>
            <p:nvPr/>
          </p:nvSpPr>
          <p:spPr>
            <a:xfrm rot="-4266073">
              <a:off x="1984804" y="427176"/>
              <a:ext cx="10775" cy="11450"/>
            </a:xfrm>
            <a:custGeom>
              <a:avLst/>
              <a:gdLst/>
              <a:ahLst/>
              <a:cxnLst/>
              <a:rect l="l" t="t" r="r" b="b"/>
              <a:pathLst>
                <a:path w="431" h="458" extrusionOk="0">
                  <a:moveTo>
                    <a:pt x="231" y="1"/>
                  </a:moveTo>
                  <a:cubicBezTo>
                    <a:pt x="229" y="1"/>
                    <a:pt x="227" y="1"/>
                    <a:pt x="225" y="1"/>
                  </a:cubicBezTo>
                  <a:cubicBezTo>
                    <a:pt x="101" y="7"/>
                    <a:pt x="3" y="109"/>
                    <a:pt x="2" y="234"/>
                  </a:cubicBezTo>
                  <a:cubicBezTo>
                    <a:pt x="1" y="266"/>
                    <a:pt x="8" y="296"/>
                    <a:pt x="23" y="324"/>
                  </a:cubicBezTo>
                  <a:cubicBezTo>
                    <a:pt x="30" y="342"/>
                    <a:pt x="39" y="359"/>
                    <a:pt x="50" y="373"/>
                  </a:cubicBezTo>
                  <a:cubicBezTo>
                    <a:pt x="89" y="427"/>
                    <a:pt x="150" y="457"/>
                    <a:pt x="214" y="457"/>
                  </a:cubicBezTo>
                  <a:cubicBezTo>
                    <a:pt x="232" y="457"/>
                    <a:pt x="249" y="455"/>
                    <a:pt x="267" y="450"/>
                  </a:cubicBezTo>
                  <a:cubicBezTo>
                    <a:pt x="346" y="427"/>
                    <a:pt x="404" y="361"/>
                    <a:pt x="416" y="279"/>
                  </a:cubicBezTo>
                  <a:cubicBezTo>
                    <a:pt x="425" y="254"/>
                    <a:pt x="430" y="229"/>
                    <a:pt x="429" y="202"/>
                  </a:cubicBezTo>
                  <a:cubicBezTo>
                    <a:pt x="429" y="97"/>
                    <a:pt x="338" y="1"/>
                    <a:pt x="231"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46"/>
            <p:cNvSpPr/>
            <p:nvPr/>
          </p:nvSpPr>
          <p:spPr>
            <a:xfrm rot="-4266073">
              <a:off x="1801075" y="949026"/>
              <a:ext cx="11200" cy="10200"/>
            </a:xfrm>
            <a:custGeom>
              <a:avLst/>
              <a:gdLst/>
              <a:ahLst/>
              <a:cxnLst/>
              <a:rect l="l" t="t" r="r" b="b"/>
              <a:pathLst>
                <a:path w="448" h="408" extrusionOk="0">
                  <a:moveTo>
                    <a:pt x="228" y="1"/>
                  </a:moveTo>
                  <a:cubicBezTo>
                    <a:pt x="187" y="1"/>
                    <a:pt x="145" y="13"/>
                    <a:pt x="107" y="42"/>
                  </a:cubicBezTo>
                  <a:cubicBezTo>
                    <a:pt x="18" y="110"/>
                    <a:pt x="1" y="236"/>
                    <a:pt x="67" y="326"/>
                  </a:cubicBezTo>
                  <a:cubicBezTo>
                    <a:pt x="109" y="382"/>
                    <a:pt x="168" y="407"/>
                    <a:pt x="227" y="407"/>
                  </a:cubicBezTo>
                  <a:cubicBezTo>
                    <a:pt x="321" y="407"/>
                    <a:pt x="414" y="343"/>
                    <a:pt x="429" y="233"/>
                  </a:cubicBezTo>
                  <a:cubicBezTo>
                    <a:pt x="448" y="101"/>
                    <a:pt x="343" y="1"/>
                    <a:pt x="228"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46"/>
            <p:cNvSpPr/>
            <p:nvPr/>
          </p:nvSpPr>
          <p:spPr>
            <a:xfrm rot="-4266073">
              <a:off x="1812723" y="941288"/>
              <a:ext cx="11300" cy="10750"/>
            </a:xfrm>
            <a:custGeom>
              <a:avLst/>
              <a:gdLst/>
              <a:ahLst/>
              <a:cxnLst/>
              <a:rect l="l" t="t" r="r" b="b"/>
              <a:pathLst>
                <a:path w="452" h="430" extrusionOk="0">
                  <a:moveTo>
                    <a:pt x="229" y="1"/>
                  </a:moveTo>
                  <a:cubicBezTo>
                    <a:pt x="187" y="1"/>
                    <a:pt x="144" y="14"/>
                    <a:pt x="108" y="41"/>
                  </a:cubicBezTo>
                  <a:cubicBezTo>
                    <a:pt x="19" y="107"/>
                    <a:pt x="0" y="232"/>
                    <a:pt x="57" y="327"/>
                  </a:cubicBezTo>
                  <a:cubicBezTo>
                    <a:pt x="61" y="333"/>
                    <a:pt x="65" y="340"/>
                    <a:pt x="70" y="347"/>
                  </a:cubicBezTo>
                  <a:cubicBezTo>
                    <a:pt x="110" y="400"/>
                    <a:pt x="172" y="430"/>
                    <a:pt x="236" y="430"/>
                  </a:cubicBezTo>
                  <a:cubicBezTo>
                    <a:pt x="268" y="430"/>
                    <a:pt x="301" y="422"/>
                    <a:pt x="332" y="406"/>
                  </a:cubicBezTo>
                  <a:cubicBezTo>
                    <a:pt x="411" y="359"/>
                    <a:pt x="451" y="267"/>
                    <a:pt x="430" y="178"/>
                  </a:cubicBezTo>
                  <a:cubicBezTo>
                    <a:pt x="426" y="143"/>
                    <a:pt x="412" y="109"/>
                    <a:pt x="392" y="82"/>
                  </a:cubicBezTo>
                  <a:cubicBezTo>
                    <a:pt x="351" y="28"/>
                    <a:pt x="290" y="1"/>
                    <a:pt x="229"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46"/>
            <p:cNvSpPr/>
            <p:nvPr/>
          </p:nvSpPr>
          <p:spPr>
            <a:xfrm rot="-4266073">
              <a:off x="1849660" y="685482"/>
              <a:ext cx="11225" cy="10175"/>
            </a:xfrm>
            <a:custGeom>
              <a:avLst/>
              <a:gdLst/>
              <a:ahLst/>
              <a:cxnLst/>
              <a:rect l="l" t="t" r="r" b="b"/>
              <a:pathLst>
                <a:path w="449" h="407" extrusionOk="0">
                  <a:moveTo>
                    <a:pt x="221" y="1"/>
                  </a:moveTo>
                  <a:cubicBezTo>
                    <a:pt x="127" y="1"/>
                    <a:pt x="35" y="65"/>
                    <a:pt x="19" y="175"/>
                  </a:cubicBezTo>
                  <a:cubicBezTo>
                    <a:pt x="0" y="306"/>
                    <a:pt x="106" y="407"/>
                    <a:pt x="221" y="407"/>
                  </a:cubicBezTo>
                  <a:cubicBezTo>
                    <a:pt x="261" y="407"/>
                    <a:pt x="303" y="394"/>
                    <a:pt x="341" y="366"/>
                  </a:cubicBezTo>
                  <a:cubicBezTo>
                    <a:pt x="431" y="298"/>
                    <a:pt x="449" y="172"/>
                    <a:pt x="382" y="82"/>
                  </a:cubicBezTo>
                  <a:cubicBezTo>
                    <a:pt x="340" y="26"/>
                    <a:pt x="280" y="1"/>
                    <a:pt x="221"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46"/>
            <p:cNvSpPr/>
            <p:nvPr/>
          </p:nvSpPr>
          <p:spPr>
            <a:xfrm rot="-4266073">
              <a:off x="1801162" y="1300548"/>
              <a:ext cx="11700" cy="10125"/>
            </a:xfrm>
            <a:custGeom>
              <a:avLst/>
              <a:gdLst/>
              <a:ahLst/>
              <a:cxnLst/>
              <a:rect l="l" t="t" r="r" b="b"/>
              <a:pathLst>
                <a:path w="468" h="405" extrusionOk="0">
                  <a:moveTo>
                    <a:pt x="231" y="0"/>
                  </a:moveTo>
                  <a:cubicBezTo>
                    <a:pt x="192" y="0"/>
                    <a:pt x="154" y="11"/>
                    <a:pt x="119" y="35"/>
                  </a:cubicBezTo>
                  <a:cubicBezTo>
                    <a:pt x="31" y="97"/>
                    <a:pt x="1" y="229"/>
                    <a:pt x="67" y="318"/>
                  </a:cubicBezTo>
                  <a:cubicBezTo>
                    <a:pt x="109" y="374"/>
                    <a:pt x="173" y="405"/>
                    <a:pt x="237" y="405"/>
                  </a:cubicBezTo>
                  <a:cubicBezTo>
                    <a:pt x="276" y="405"/>
                    <a:pt x="315" y="394"/>
                    <a:pt x="349" y="370"/>
                  </a:cubicBezTo>
                  <a:cubicBezTo>
                    <a:pt x="437" y="308"/>
                    <a:pt x="468" y="176"/>
                    <a:pt x="401" y="87"/>
                  </a:cubicBezTo>
                  <a:cubicBezTo>
                    <a:pt x="360" y="31"/>
                    <a:pt x="296" y="0"/>
                    <a:pt x="231"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46"/>
            <p:cNvSpPr/>
            <p:nvPr/>
          </p:nvSpPr>
          <p:spPr>
            <a:xfrm rot="-4266073">
              <a:off x="1797645" y="1286775"/>
              <a:ext cx="11675" cy="10125"/>
            </a:xfrm>
            <a:custGeom>
              <a:avLst/>
              <a:gdLst/>
              <a:ahLst/>
              <a:cxnLst/>
              <a:rect l="l" t="t" r="r" b="b"/>
              <a:pathLst>
                <a:path w="467" h="405" extrusionOk="0">
                  <a:moveTo>
                    <a:pt x="231" y="1"/>
                  </a:moveTo>
                  <a:cubicBezTo>
                    <a:pt x="192" y="1"/>
                    <a:pt x="153" y="12"/>
                    <a:pt x="118" y="36"/>
                  </a:cubicBezTo>
                  <a:cubicBezTo>
                    <a:pt x="31" y="98"/>
                    <a:pt x="0" y="229"/>
                    <a:pt x="67" y="318"/>
                  </a:cubicBezTo>
                  <a:cubicBezTo>
                    <a:pt x="108" y="373"/>
                    <a:pt x="172" y="404"/>
                    <a:pt x="237" y="404"/>
                  </a:cubicBezTo>
                  <a:cubicBezTo>
                    <a:pt x="275" y="404"/>
                    <a:pt x="314" y="393"/>
                    <a:pt x="349" y="369"/>
                  </a:cubicBezTo>
                  <a:cubicBezTo>
                    <a:pt x="437" y="308"/>
                    <a:pt x="467" y="176"/>
                    <a:pt x="400" y="87"/>
                  </a:cubicBezTo>
                  <a:cubicBezTo>
                    <a:pt x="359" y="32"/>
                    <a:pt x="295" y="1"/>
                    <a:pt x="231" y="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46"/>
            <p:cNvSpPr/>
            <p:nvPr/>
          </p:nvSpPr>
          <p:spPr>
            <a:xfrm rot="-4266073">
              <a:off x="1677096" y="1187295"/>
              <a:ext cx="11700" cy="10100"/>
            </a:xfrm>
            <a:custGeom>
              <a:avLst/>
              <a:gdLst/>
              <a:ahLst/>
              <a:cxnLst/>
              <a:rect l="l" t="t" r="r" b="b"/>
              <a:pathLst>
                <a:path w="468" h="404" extrusionOk="0">
                  <a:moveTo>
                    <a:pt x="231" y="0"/>
                  </a:moveTo>
                  <a:cubicBezTo>
                    <a:pt x="192" y="0"/>
                    <a:pt x="153" y="12"/>
                    <a:pt x="119" y="35"/>
                  </a:cubicBezTo>
                  <a:cubicBezTo>
                    <a:pt x="30" y="98"/>
                    <a:pt x="1" y="229"/>
                    <a:pt x="67" y="317"/>
                  </a:cubicBezTo>
                  <a:cubicBezTo>
                    <a:pt x="109" y="373"/>
                    <a:pt x="173" y="404"/>
                    <a:pt x="237" y="404"/>
                  </a:cubicBezTo>
                  <a:cubicBezTo>
                    <a:pt x="276" y="404"/>
                    <a:pt x="315" y="393"/>
                    <a:pt x="349" y="369"/>
                  </a:cubicBezTo>
                  <a:cubicBezTo>
                    <a:pt x="438" y="307"/>
                    <a:pt x="467" y="176"/>
                    <a:pt x="401" y="87"/>
                  </a:cubicBezTo>
                  <a:cubicBezTo>
                    <a:pt x="359" y="32"/>
                    <a:pt x="295" y="0"/>
                    <a:pt x="231"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46"/>
            <p:cNvSpPr/>
            <p:nvPr/>
          </p:nvSpPr>
          <p:spPr>
            <a:xfrm rot="-4266073">
              <a:off x="1495409" y="1040672"/>
              <a:ext cx="75876" cy="142701"/>
            </a:xfrm>
            <a:custGeom>
              <a:avLst/>
              <a:gdLst/>
              <a:ahLst/>
              <a:cxnLst/>
              <a:rect l="l" t="t" r="r" b="b"/>
              <a:pathLst>
                <a:path w="3035" h="5708" extrusionOk="0">
                  <a:moveTo>
                    <a:pt x="1981" y="0"/>
                  </a:moveTo>
                  <a:cubicBezTo>
                    <a:pt x="1925" y="0"/>
                    <a:pt x="1865" y="28"/>
                    <a:pt x="1821" y="52"/>
                  </a:cubicBezTo>
                  <a:cubicBezTo>
                    <a:pt x="1726" y="102"/>
                    <a:pt x="1636" y="161"/>
                    <a:pt x="1553" y="229"/>
                  </a:cubicBezTo>
                  <a:cubicBezTo>
                    <a:pt x="1392" y="366"/>
                    <a:pt x="1232" y="508"/>
                    <a:pt x="1078" y="653"/>
                  </a:cubicBezTo>
                  <a:cubicBezTo>
                    <a:pt x="935" y="786"/>
                    <a:pt x="802" y="929"/>
                    <a:pt x="680" y="1081"/>
                  </a:cubicBezTo>
                  <a:cubicBezTo>
                    <a:pt x="552" y="1240"/>
                    <a:pt x="440" y="1413"/>
                    <a:pt x="347" y="1594"/>
                  </a:cubicBezTo>
                  <a:cubicBezTo>
                    <a:pt x="255" y="1777"/>
                    <a:pt x="175" y="1964"/>
                    <a:pt x="126" y="2161"/>
                  </a:cubicBezTo>
                  <a:cubicBezTo>
                    <a:pt x="78" y="2364"/>
                    <a:pt x="53" y="2569"/>
                    <a:pt x="35" y="2775"/>
                  </a:cubicBezTo>
                  <a:cubicBezTo>
                    <a:pt x="19" y="2972"/>
                    <a:pt x="1" y="3176"/>
                    <a:pt x="38" y="3372"/>
                  </a:cubicBezTo>
                  <a:cubicBezTo>
                    <a:pt x="68" y="3539"/>
                    <a:pt x="107" y="3702"/>
                    <a:pt x="186" y="3853"/>
                  </a:cubicBezTo>
                  <a:cubicBezTo>
                    <a:pt x="229" y="3936"/>
                    <a:pt x="271" y="4016"/>
                    <a:pt x="321" y="4096"/>
                  </a:cubicBezTo>
                  <a:cubicBezTo>
                    <a:pt x="378" y="4189"/>
                    <a:pt x="439" y="4285"/>
                    <a:pt x="507" y="4375"/>
                  </a:cubicBezTo>
                  <a:cubicBezTo>
                    <a:pt x="583" y="4481"/>
                    <a:pt x="675" y="4575"/>
                    <a:pt x="777" y="4656"/>
                  </a:cubicBezTo>
                  <a:cubicBezTo>
                    <a:pt x="813" y="4684"/>
                    <a:pt x="857" y="4697"/>
                    <a:pt x="901" y="4697"/>
                  </a:cubicBezTo>
                  <a:cubicBezTo>
                    <a:pt x="946" y="4697"/>
                    <a:pt x="990" y="4683"/>
                    <a:pt x="1027" y="4654"/>
                  </a:cubicBezTo>
                  <a:cubicBezTo>
                    <a:pt x="1130" y="4751"/>
                    <a:pt x="1239" y="4840"/>
                    <a:pt x="1356" y="4920"/>
                  </a:cubicBezTo>
                  <a:cubicBezTo>
                    <a:pt x="1520" y="5038"/>
                    <a:pt x="1691" y="5150"/>
                    <a:pt x="1866" y="5253"/>
                  </a:cubicBezTo>
                  <a:cubicBezTo>
                    <a:pt x="2010" y="5341"/>
                    <a:pt x="2153" y="5435"/>
                    <a:pt x="2305" y="5513"/>
                  </a:cubicBezTo>
                  <a:cubicBezTo>
                    <a:pt x="2392" y="5560"/>
                    <a:pt x="2490" y="5590"/>
                    <a:pt x="2581" y="5626"/>
                  </a:cubicBezTo>
                  <a:cubicBezTo>
                    <a:pt x="2624" y="5643"/>
                    <a:pt x="2666" y="5662"/>
                    <a:pt x="2708" y="5679"/>
                  </a:cubicBezTo>
                  <a:cubicBezTo>
                    <a:pt x="2747" y="5696"/>
                    <a:pt x="2787" y="5707"/>
                    <a:pt x="2827" y="5707"/>
                  </a:cubicBezTo>
                  <a:cubicBezTo>
                    <a:pt x="2850" y="5707"/>
                    <a:pt x="2875" y="5703"/>
                    <a:pt x="2899" y="5694"/>
                  </a:cubicBezTo>
                  <a:cubicBezTo>
                    <a:pt x="2984" y="5659"/>
                    <a:pt x="3034" y="5573"/>
                    <a:pt x="3026" y="5483"/>
                  </a:cubicBezTo>
                  <a:cubicBezTo>
                    <a:pt x="3020" y="5396"/>
                    <a:pt x="2950" y="5328"/>
                    <a:pt x="2870" y="5308"/>
                  </a:cubicBezTo>
                  <a:cubicBezTo>
                    <a:pt x="2832" y="5292"/>
                    <a:pt x="2794" y="5275"/>
                    <a:pt x="2757" y="5261"/>
                  </a:cubicBezTo>
                  <a:cubicBezTo>
                    <a:pt x="2666" y="5225"/>
                    <a:pt x="2577" y="5193"/>
                    <a:pt x="2487" y="5153"/>
                  </a:cubicBezTo>
                  <a:cubicBezTo>
                    <a:pt x="2364" y="5087"/>
                    <a:pt x="2247" y="5009"/>
                    <a:pt x="2126" y="4937"/>
                  </a:cubicBezTo>
                  <a:cubicBezTo>
                    <a:pt x="1973" y="4847"/>
                    <a:pt x="1824" y="4751"/>
                    <a:pt x="1678" y="4652"/>
                  </a:cubicBezTo>
                  <a:lnTo>
                    <a:pt x="1678" y="4652"/>
                  </a:lnTo>
                  <a:cubicBezTo>
                    <a:pt x="1679" y="4653"/>
                    <a:pt x="1681" y="4654"/>
                    <a:pt x="1682" y="4655"/>
                  </a:cubicBezTo>
                  <a:cubicBezTo>
                    <a:pt x="1570" y="4577"/>
                    <a:pt x="1462" y="4496"/>
                    <a:pt x="1359" y="4407"/>
                  </a:cubicBezTo>
                  <a:cubicBezTo>
                    <a:pt x="1311" y="4364"/>
                    <a:pt x="1266" y="4318"/>
                    <a:pt x="1223" y="4271"/>
                  </a:cubicBezTo>
                  <a:cubicBezTo>
                    <a:pt x="1166" y="4202"/>
                    <a:pt x="1113" y="4132"/>
                    <a:pt x="1063" y="4061"/>
                  </a:cubicBezTo>
                  <a:cubicBezTo>
                    <a:pt x="1028" y="4006"/>
                    <a:pt x="998" y="3949"/>
                    <a:pt x="968" y="3891"/>
                  </a:cubicBezTo>
                  <a:cubicBezTo>
                    <a:pt x="926" y="3797"/>
                    <a:pt x="886" y="3703"/>
                    <a:pt x="851" y="3606"/>
                  </a:cubicBezTo>
                  <a:cubicBezTo>
                    <a:pt x="808" y="3466"/>
                    <a:pt x="764" y="3326"/>
                    <a:pt x="738" y="3182"/>
                  </a:cubicBezTo>
                  <a:cubicBezTo>
                    <a:pt x="726" y="3087"/>
                    <a:pt x="717" y="2990"/>
                    <a:pt x="712" y="2893"/>
                  </a:cubicBezTo>
                  <a:cubicBezTo>
                    <a:pt x="712" y="2827"/>
                    <a:pt x="715" y="2763"/>
                    <a:pt x="720" y="2700"/>
                  </a:cubicBezTo>
                  <a:lnTo>
                    <a:pt x="720" y="2700"/>
                  </a:lnTo>
                  <a:lnTo>
                    <a:pt x="719" y="2708"/>
                  </a:lnTo>
                  <a:cubicBezTo>
                    <a:pt x="733" y="2553"/>
                    <a:pt x="743" y="2398"/>
                    <a:pt x="772" y="2246"/>
                  </a:cubicBezTo>
                  <a:cubicBezTo>
                    <a:pt x="784" y="2191"/>
                    <a:pt x="800" y="2137"/>
                    <a:pt x="818" y="2082"/>
                  </a:cubicBezTo>
                  <a:cubicBezTo>
                    <a:pt x="889" y="1904"/>
                    <a:pt x="971" y="1732"/>
                    <a:pt x="1054" y="1561"/>
                  </a:cubicBezTo>
                  <a:lnTo>
                    <a:pt x="1054" y="1561"/>
                  </a:lnTo>
                  <a:cubicBezTo>
                    <a:pt x="1055" y="1559"/>
                    <a:pt x="1057" y="1557"/>
                    <a:pt x="1058" y="1555"/>
                  </a:cubicBezTo>
                  <a:cubicBezTo>
                    <a:pt x="1060" y="1551"/>
                    <a:pt x="1061" y="1549"/>
                    <a:pt x="1062" y="1546"/>
                  </a:cubicBezTo>
                  <a:lnTo>
                    <a:pt x="1062" y="1546"/>
                  </a:lnTo>
                  <a:cubicBezTo>
                    <a:pt x="1061" y="1549"/>
                    <a:pt x="1060" y="1551"/>
                    <a:pt x="1059" y="1553"/>
                  </a:cubicBezTo>
                  <a:cubicBezTo>
                    <a:pt x="1120" y="1445"/>
                    <a:pt x="1186" y="1340"/>
                    <a:pt x="1253" y="1236"/>
                  </a:cubicBezTo>
                  <a:lnTo>
                    <a:pt x="1253" y="1236"/>
                  </a:lnTo>
                  <a:cubicBezTo>
                    <a:pt x="1249" y="1244"/>
                    <a:pt x="1245" y="1250"/>
                    <a:pt x="1241" y="1257"/>
                  </a:cubicBezTo>
                  <a:cubicBezTo>
                    <a:pt x="1283" y="1194"/>
                    <a:pt x="1328" y="1132"/>
                    <a:pt x="1376" y="1073"/>
                  </a:cubicBezTo>
                  <a:cubicBezTo>
                    <a:pt x="1552" y="882"/>
                    <a:pt x="1738" y="702"/>
                    <a:pt x="1933" y="533"/>
                  </a:cubicBezTo>
                  <a:lnTo>
                    <a:pt x="1933" y="533"/>
                  </a:lnTo>
                  <a:cubicBezTo>
                    <a:pt x="1930" y="535"/>
                    <a:pt x="1928" y="537"/>
                    <a:pt x="1926" y="539"/>
                  </a:cubicBezTo>
                  <a:cubicBezTo>
                    <a:pt x="1957" y="513"/>
                    <a:pt x="1988" y="488"/>
                    <a:pt x="2019" y="460"/>
                  </a:cubicBezTo>
                  <a:lnTo>
                    <a:pt x="2031" y="449"/>
                  </a:lnTo>
                  <a:lnTo>
                    <a:pt x="2031" y="449"/>
                  </a:lnTo>
                  <a:cubicBezTo>
                    <a:pt x="2029" y="451"/>
                    <a:pt x="2027" y="453"/>
                    <a:pt x="2026" y="454"/>
                  </a:cubicBezTo>
                  <a:cubicBezTo>
                    <a:pt x="2030" y="451"/>
                    <a:pt x="2035" y="446"/>
                    <a:pt x="2039" y="443"/>
                  </a:cubicBezTo>
                  <a:lnTo>
                    <a:pt x="2039" y="443"/>
                  </a:lnTo>
                  <a:lnTo>
                    <a:pt x="2037" y="444"/>
                  </a:lnTo>
                  <a:cubicBezTo>
                    <a:pt x="2084" y="405"/>
                    <a:pt x="2136" y="364"/>
                    <a:pt x="2164" y="309"/>
                  </a:cubicBezTo>
                  <a:cubicBezTo>
                    <a:pt x="2198" y="244"/>
                    <a:pt x="2204" y="171"/>
                    <a:pt x="2168" y="105"/>
                  </a:cubicBezTo>
                  <a:cubicBezTo>
                    <a:pt x="2131" y="40"/>
                    <a:pt x="2066" y="7"/>
                    <a:pt x="1994" y="1"/>
                  </a:cubicBezTo>
                  <a:cubicBezTo>
                    <a:pt x="1990" y="1"/>
                    <a:pt x="1985" y="0"/>
                    <a:pt x="1981"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46"/>
            <p:cNvSpPr/>
            <p:nvPr/>
          </p:nvSpPr>
          <p:spPr>
            <a:xfrm rot="-4266073">
              <a:off x="1709527" y="1090799"/>
              <a:ext cx="325" cy="625"/>
            </a:xfrm>
            <a:custGeom>
              <a:avLst/>
              <a:gdLst/>
              <a:ahLst/>
              <a:cxnLst/>
              <a:rect l="l" t="t" r="r" b="b"/>
              <a:pathLst>
                <a:path w="13" h="25" extrusionOk="0">
                  <a:moveTo>
                    <a:pt x="12" y="1"/>
                  </a:moveTo>
                  <a:lnTo>
                    <a:pt x="12" y="1"/>
                  </a:lnTo>
                  <a:cubicBezTo>
                    <a:pt x="9" y="8"/>
                    <a:pt x="5" y="14"/>
                    <a:pt x="2" y="21"/>
                  </a:cubicBezTo>
                  <a:lnTo>
                    <a:pt x="2" y="21"/>
                  </a:lnTo>
                  <a:cubicBezTo>
                    <a:pt x="5" y="15"/>
                    <a:pt x="8" y="8"/>
                    <a:pt x="12" y="1"/>
                  </a:cubicBezTo>
                  <a:close/>
                  <a:moveTo>
                    <a:pt x="2" y="21"/>
                  </a:moveTo>
                  <a:cubicBezTo>
                    <a:pt x="2" y="22"/>
                    <a:pt x="1" y="23"/>
                    <a:pt x="0" y="24"/>
                  </a:cubicBezTo>
                  <a:lnTo>
                    <a:pt x="0" y="25"/>
                  </a:lnTo>
                  <a:cubicBezTo>
                    <a:pt x="1" y="24"/>
                    <a:pt x="1" y="22"/>
                    <a:pt x="2" y="21"/>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46"/>
            <p:cNvSpPr/>
            <p:nvPr/>
          </p:nvSpPr>
          <p:spPr>
            <a:xfrm rot="-4266073">
              <a:off x="1706566" y="1007530"/>
              <a:ext cx="107201" cy="101601"/>
            </a:xfrm>
            <a:custGeom>
              <a:avLst/>
              <a:gdLst/>
              <a:ahLst/>
              <a:cxnLst/>
              <a:rect l="l" t="t" r="r" b="b"/>
              <a:pathLst>
                <a:path w="4288" h="4064" extrusionOk="0">
                  <a:moveTo>
                    <a:pt x="834" y="354"/>
                  </a:moveTo>
                  <a:lnTo>
                    <a:pt x="834" y="354"/>
                  </a:lnTo>
                  <a:cubicBezTo>
                    <a:pt x="832" y="356"/>
                    <a:pt x="831" y="358"/>
                    <a:pt x="829" y="360"/>
                  </a:cubicBezTo>
                  <a:lnTo>
                    <a:pt x="829" y="360"/>
                  </a:lnTo>
                  <a:cubicBezTo>
                    <a:pt x="831" y="358"/>
                    <a:pt x="832" y="356"/>
                    <a:pt x="834" y="354"/>
                  </a:cubicBezTo>
                  <a:close/>
                  <a:moveTo>
                    <a:pt x="578" y="1179"/>
                  </a:moveTo>
                  <a:cubicBezTo>
                    <a:pt x="578" y="1180"/>
                    <a:pt x="578" y="1182"/>
                    <a:pt x="578" y="1183"/>
                  </a:cubicBezTo>
                  <a:lnTo>
                    <a:pt x="578" y="1183"/>
                  </a:lnTo>
                  <a:cubicBezTo>
                    <a:pt x="578" y="1181"/>
                    <a:pt x="578" y="1180"/>
                    <a:pt x="578" y="1179"/>
                  </a:cubicBezTo>
                  <a:close/>
                  <a:moveTo>
                    <a:pt x="2453" y="3591"/>
                  </a:moveTo>
                  <a:lnTo>
                    <a:pt x="2453" y="3591"/>
                  </a:lnTo>
                  <a:cubicBezTo>
                    <a:pt x="2454" y="3592"/>
                    <a:pt x="2456" y="3592"/>
                    <a:pt x="2458" y="3592"/>
                  </a:cubicBezTo>
                  <a:lnTo>
                    <a:pt x="2453" y="3591"/>
                  </a:lnTo>
                  <a:close/>
                  <a:moveTo>
                    <a:pt x="685" y="0"/>
                  </a:moveTo>
                  <a:cubicBezTo>
                    <a:pt x="623" y="0"/>
                    <a:pt x="563" y="28"/>
                    <a:pt x="523" y="78"/>
                  </a:cubicBezTo>
                  <a:cubicBezTo>
                    <a:pt x="497" y="111"/>
                    <a:pt x="473" y="148"/>
                    <a:pt x="450" y="185"/>
                  </a:cubicBezTo>
                  <a:cubicBezTo>
                    <a:pt x="427" y="223"/>
                    <a:pt x="403" y="259"/>
                    <a:pt x="380" y="298"/>
                  </a:cubicBezTo>
                  <a:cubicBezTo>
                    <a:pt x="335" y="373"/>
                    <a:pt x="296" y="453"/>
                    <a:pt x="256" y="534"/>
                  </a:cubicBezTo>
                  <a:cubicBezTo>
                    <a:pt x="259" y="525"/>
                    <a:pt x="264" y="518"/>
                    <a:pt x="267" y="509"/>
                  </a:cubicBezTo>
                  <a:lnTo>
                    <a:pt x="267" y="509"/>
                  </a:lnTo>
                  <a:cubicBezTo>
                    <a:pt x="259" y="524"/>
                    <a:pt x="252" y="542"/>
                    <a:pt x="243" y="557"/>
                  </a:cubicBezTo>
                  <a:cubicBezTo>
                    <a:pt x="212" y="617"/>
                    <a:pt x="183" y="678"/>
                    <a:pt x="158" y="742"/>
                  </a:cubicBezTo>
                  <a:cubicBezTo>
                    <a:pt x="133" y="810"/>
                    <a:pt x="109" y="880"/>
                    <a:pt x="90" y="950"/>
                  </a:cubicBezTo>
                  <a:cubicBezTo>
                    <a:pt x="63" y="1051"/>
                    <a:pt x="41" y="1154"/>
                    <a:pt x="27" y="1259"/>
                  </a:cubicBezTo>
                  <a:cubicBezTo>
                    <a:pt x="9" y="1370"/>
                    <a:pt x="1" y="1482"/>
                    <a:pt x="3" y="1594"/>
                  </a:cubicBezTo>
                  <a:cubicBezTo>
                    <a:pt x="8" y="1725"/>
                    <a:pt x="22" y="1857"/>
                    <a:pt x="45" y="1985"/>
                  </a:cubicBezTo>
                  <a:cubicBezTo>
                    <a:pt x="71" y="2118"/>
                    <a:pt x="105" y="2249"/>
                    <a:pt x="147" y="2378"/>
                  </a:cubicBezTo>
                  <a:cubicBezTo>
                    <a:pt x="224" y="2610"/>
                    <a:pt x="311" y="2843"/>
                    <a:pt x="459" y="3040"/>
                  </a:cubicBezTo>
                  <a:cubicBezTo>
                    <a:pt x="467" y="3051"/>
                    <a:pt x="475" y="3061"/>
                    <a:pt x="483" y="3071"/>
                  </a:cubicBezTo>
                  <a:cubicBezTo>
                    <a:pt x="646" y="3276"/>
                    <a:pt x="812" y="3480"/>
                    <a:pt x="1030" y="3625"/>
                  </a:cubicBezTo>
                  <a:cubicBezTo>
                    <a:pt x="1206" y="3741"/>
                    <a:pt x="1387" y="3847"/>
                    <a:pt x="1584" y="3923"/>
                  </a:cubicBezTo>
                  <a:cubicBezTo>
                    <a:pt x="1784" y="4001"/>
                    <a:pt x="1991" y="4054"/>
                    <a:pt x="2206" y="4063"/>
                  </a:cubicBezTo>
                  <a:cubicBezTo>
                    <a:pt x="2207" y="4063"/>
                    <a:pt x="2209" y="4063"/>
                    <a:pt x="2210" y="4063"/>
                  </a:cubicBezTo>
                  <a:cubicBezTo>
                    <a:pt x="2270" y="4063"/>
                    <a:pt x="2326" y="4036"/>
                    <a:pt x="2365" y="3989"/>
                  </a:cubicBezTo>
                  <a:cubicBezTo>
                    <a:pt x="2391" y="3995"/>
                    <a:pt x="2416" y="3999"/>
                    <a:pt x="2443" y="4002"/>
                  </a:cubicBezTo>
                  <a:cubicBezTo>
                    <a:pt x="2541" y="4015"/>
                    <a:pt x="2640" y="4021"/>
                    <a:pt x="2739" y="4023"/>
                  </a:cubicBezTo>
                  <a:cubicBezTo>
                    <a:pt x="2764" y="4024"/>
                    <a:pt x="2789" y="4025"/>
                    <a:pt x="2813" y="4025"/>
                  </a:cubicBezTo>
                  <a:cubicBezTo>
                    <a:pt x="2981" y="4025"/>
                    <a:pt x="3147" y="4004"/>
                    <a:pt x="3315" y="3980"/>
                  </a:cubicBezTo>
                  <a:cubicBezTo>
                    <a:pt x="3506" y="3953"/>
                    <a:pt x="3696" y="3901"/>
                    <a:pt x="3888" y="3865"/>
                  </a:cubicBezTo>
                  <a:cubicBezTo>
                    <a:pt x="3997" y="3849"/>
                    <a:pt x="4120" y="3840"/>
                    <a:pt x="4204" y="3761"/>
                  </a:cubicBezTo>
                  <a:cubicBezTo>
                    <a:pt x="4284" y="3684"/>
                    <a:pt x="4287" y="3556"/>
                    <a:pt x="4210" y="3475"/>
                  </a:cubicBezTo>
                  <a:cubicBezTo>
                    <a:pt x="4170" y="3434"/>
                    <a:pt x="4117" y="3413"/>
                    <a:pt x="4063" y="3413"/>
                  </a:cubicBezTo>
                  <a:cubicBezTo>
                    <a:pt x="4028" y="3413"/>
                    <a:pt x="3993" y="3422"/>
                    <a:pt x="3961" y="3440"/>
                  </a:cubicBezTo>
                  <a:cubicBezTo>
                    <a:pt x="3944" y="3445"/>
                    <a:pt x="3927" y="3448"/>
                    <a:pt x="3910" y="3450"/>
                  </a:cubicBezTo>
                  <a:cubicBezTo>
                    <a:pt x="3920" y="3449"/>
                    <a:pt x="3927" y="3448"/>
                    <a:pt x="3936" y="3447"/>
                  </a:cubicBezTo>
                  <a:lnTo>
                    <a:pt x="3936" y="3447"/>
                  </a:lnTo>
                  <a:cubicBezTo>
                    <a:pt x="3737" y="3477"/>
                    <a:pt x="3543" y="3524"/>
                    <a:pt x="3345" y="3563"/>
                  </a:cubicBezTo>
                  <a:cubicBezTo>
                    <a:pt x="3354" y="3563"/>
                    <a:pt x="3362" y="3561"/>
                    <a:pt x="3371" y="3560"/>
                  </a:cubicBezTo>
                  <a:lnTo>
                    <a:pt x="3371" y="3560"/>
                  </a:lnTo>
                  <a:cubicBezTo>
                    <a:pt x="3216" y="3586"/>
                    <a:pt x="3057" y="3605"/>
                    <a:pt x="2900" y="3618"/>
                  </a:cubicBezTo>
                  <a:cubicBezTo>
                    <a:pt x="2886" y="3618"/>
                    <a:pt x="2872" y="3618"/>
                    <a:pt x="2858" y="3618"/>
                  </a:cubicBezTo>
                  <a:cubicBezTo>
                    <a:pt x="2759" y="3618"/>
                    <a:pt x="2661" y="3615"/>
                    <a:pt x="2562" y="3607"/>
                  </a:cubicBezTo>
                  <a:cubicBezTo>
                    <a:pt x="2525" y="3602"/>
                    <a:pt x="2487" y="3597"/>
                    <a:pt x="2448" y="3590"/>
                  </a:cubicBezTo>
                  <a:lnTo>
                    <a:pt x="2432" y="3588"/>
                  </a:lnTo>
                  <a:cubicBezTo>
                    <a:pt x="2437" y="3588"/>
                    <a:pt x="2443" y="3589"/>
                    <a:pt x="2448" y="3590"/>
                  </a:cubicBezTo>
                  <a:cubicBezTo>
                    <a:pt x="2320" y="3562"/>
                    <a:pt x="2196" y="3529"/>
                    <a:pt x="2071" y="3490"/>
                  </a:cubicBezTo>
                  <a:cubicBezTo>
                    <a:pt x="2007" y="3466"/>
                    <a:pt x="1944" y="3440"/>
                    <a:pt x="1881" y="3412"/>
                  </a:cubicBezTo>
                  <a:cubicBezTo>
                    <a:pt x="1770" y="3354"/>
                    <a:pt x="1660" y="3296"/>
                    <a:pt x="1556" y="3229"/>
                  </a:cubicBezTo>
                  <a:cubicBezTo>
                    <a:pt x="1491" y="3185"/>
                    <a:pt x="1429" y="3137"/>
                    <a:pt x="1370" y="3088"/>
                  </a:cubicBezTo>
                  <a:lnTo>
                    <a:pt x="1370" y="3088"/>
                  </a:lnTo>
                  <a:cubicBezTo>
                    <a:pt x="1374" y="3090"/>
                    <a:pt x="1377" y="3093"/>
                    <a:pt x="1381" y="3095"/>
                  </a:cubicBezTo>
                  <a:cubicBezTo>
                    <a:pt x="1266" y="2992"/>
                    <a:pt x="1150" y="2886"/>
                    <a:pt x="1048" y="2771"/>
                  </a:cubicBezTo>
                  <a:cubicBezTo>
                    <a:pt x="999" y="2708"/>
                    <a:pt x="956" y="2639"/>
                    <a:pt x="912" y="2571"/>
                  </a:cubicBezTo>
                  <a:cubicBezTo>
                    <a:pt x="856" y="2485"/>
                    <a:pt x="805" y="2396"/>
                    <a:pt x="760" y="2305"/>
                  </a:cubicBezTo>
                  <a:cubicBezTo>
                    <a:pt x="731" y="2236"/>
                    <a:pt x="707" y="2165"/>
                    <a:pt x="682" y="2093"/>
                  </a:cubicBezTo>
                  <a:cubicBezTo>
                    <a:pt x="649" y="1973"/>
                    <a:pt x="621" y="1851"/>
                    <a:pt x="598" y="1730"/>
                  </a:cubicBezTo>
                  <a:cubicBezTo>
                    <a:pt x="588" y="1660"/>
                    <a:pt x="581" y="1591"/>
                    <a:pt x="578" y="1520"/>
                  </a:cubicBezTo>
                  <a:cubicBezTo>
                    <a:pt x="573" y="1408"/>
                    <a:pt x="573" y="1296"/>
                    <a:pt x="578" y="1186"/>
                  </a:cubicBezTo>
                  <a:lnTo>
                    <a:pt x="578" y="1186"/>
                  </a:lnTo>
                  <a:lnTo>
                    <a:pt x="579" y="1171"/>
                  </a:lnTo>
                  <a:cubicBezTo>
                    <a:pt x="579" y="1171"/>
                    <a:pt x="579" y="1171"/>
                    <a:pt x="579" y="1170"/>
                  </a:cubicBezTo>
                  <a:cubicBezTo>
                    <a:pt x="592" y="1053"/>
                    <a:pt x="609" y="935"/>
                    <a:pt x="632" y="820"/>
                  </a:cubicBezTo>
                  <a:cubicBezTo>
                    <a:pt x="640" y="787"/>
                    <a:pt x="649" y="755"/>
                    <a:pt x="658" y="724"/>
                  </a:cubicBezTo>
                  <a:cubicBezTo>
                    <a:pt x="671" y="688"/>
                    <a:pt x="685" y="652"/>
                    <a:pt x="702" y="617"/>
                  </a:cubicBezTo>
                  <a:lnTo>
                    <a:pt x="702" y="617"/>
                  </a:lnTo>
                  <a:cubicBezTo>
                    <a:pt x="700" y="620"/>
                    <a:pt x="697" y="624"/>
                    <a:pt x="694" y="629"/>
                  </a:cubicBezTo>
                  <a:cubicBezTo>
                    <a:pt x="713" y="593"/>
                    <a:pt x="731" y="557"/>
                    <a:pt x="749" y="521"/>
                  </a:cubicBezTo>
                  <a:lnTo>
                    <a:pt x="749" y="521"/>
                  </a:lnTo>
                  <a:cubicBezTo>
                    <a:pt x="747" y="524"/>
                    <a:pt x="746" y="527"/>
                    <a:pt x="744" y="529"/>
                  </a:cubicBezTo>
                  <a:cubicBezTo>
                    <a:pt x="770" y="479"/>
                    <a:pt x="795" y="424"/>
                    <a:pt x="821" y="373"/>
                  </a:cubicBezTo>
                  <a:cubicBezTo>
                    <a:pt x="824" y="369"/>
                    <a:pt x="827" y="364"/>
                    <a:pt x="829" y="360"/>
                  </a:cubicBezTo>
                  <a:lnTo>
                    <a:pt x="829" y="360"/>
                  </a:lnTo>
                  <a:cubicBezTo>
                    <a:pt x="825" y="366"/>
                    <a:pt x="821" y="371"/>
                    <a:pt x="817" y="376"/>
                  </a:cubicBezTo>
                  <a:cubicBezTo>
                    <a:pt x="835" y="353"/>
                    <a:pt x="851" y="328"/>
                    <a:pt x="861" y="301"/>
                  </a:cubicBezTo>
                  <a:cubicBezTo>
                    <a:pt x="871" y="280"/>
                    <a:pt x="878" y="258"/>
                    <a:pt x="883" y="235"/>
                  </a:cubicBezTo>
                  <a:cubicBezTo>
                    <a:pt x="901" y="145"/>
                    <a:pt x="844" y="50"/>
                    <a:pt x="762" y="15"/>
                  </a:cubicBezTo>
                  <a:cubicBezTo>
                    <a:pt x="737" y="5"/>
                    <a:pt x="711" y="0"/>
                    <a:pt x="685"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46"/>
            <p:cNvSpPr/>
            <p:nvPr/>
          </p:nvSpPr>
          <p:spPr>
            <a:xfrm rot="-4266073">
              <a:off x="1886600" y="910211"/>
              <a:ext cx="116826" cy="91201"/>
            </a:xfrm>
            <a:custGeom>
              <a:avLst/>
              <a:gdLst/>
              <a:ahLst/>
              <a:cxnLst/>
              <a:rect l="l" t="t" r="r" b="b"/>
              <a:pathLst>
                <a:path w="4673" h="3648" extrusionOk="0">
                  <a:moveTo>
                    <a:pt x="731" y="1389"/>
                  </a:moveTo>
                  <a:cubicBezTo>
                    <a:pt x="731" y="1390"/>
                    <a:pt x="731" y="1391"/>
                    <a:pt x="732" y="1392"/>
                  </a:cubicBezTo>
                  <a:cubicBezTo>
                    <a:pt x="731" y="1391"/>
                    <a:pt x="731" y="1390"/>
                    <a:pt x="731" y="1389"/>
                  </a:cubicBezTo>
                  <a:close/>
                  <a:moveTo>
                    <a:pt x="259" y="0"/>
                  </a:moveTo>
                  <a:cubicBezTo>
                    <a:pt x="245" y="85"/>
                    <a:pt x="226" y="168"/>
                    <a:pt x="205" y="251"/>
                  </a:cubicBezTo>
                  <a:cubicBezTo>
                    <a:pt x="178" y="356"/>
                    <a:pt x="152" y="461"/>
                    <a:pt x="114" y="562"/>
                  </a:cubicBezTo>
                  <a:cubicBezTo>
                    <a:pt x="92" y="617"/>
                    <a:pt x="72" y="690"/>
                    <a:pt x="23" y="732"/>
                  </a:cubicBezTo>
                  <a:cubicBezTo>
                    <a:pt x="16" y="739"/>
                    <a:pt x="9" y="745"/>
                    <a:pt x="0" y="751"/>
                  </a:cubicBezTo>
                  <a:cubicBezTo>
                    <a:pt x="10" y="857"/>
                    <a:pt x="17" y="964"/>
                    <a:pt x="30" y="1070"/>
                  </a:cubicBezTo>
                  <a:cubicBezTo>
                    <a:pt x="55" y="1271"/>
                    <a:pt x="100" y="1469"/>
                    <a:pt x="166" y="1661"/>
                  </a:cubicBezTo>
                  <a:cubicBezTo>
                    <a:pt x="228" y="1848"/>
                    <a:pt x="329" y="2023"/>
                    <a:pt x="432" y="2190"/>
                  </a:cubicBezTo>
                  <a:cubicBezTo>
                    <a:pt x="469" y="2251"/>
                    <a:pt x="507" y="2313"/>
                    <a:pt x="550" y="2373"/>
                  </a:cubicBezTo>
                  <a:lnTo>
                    <a:pt x="567" y="2395"/>
                  </a:lnTo>
                  <a:cubicBezTo>
                    <a:pt x="614" y="2454"/>
                    <a:pt x="660" y="2508"/>
                    <a:pt x="710" y="2561"/>
                  </a:cubicBezTo>
                  <a:cubicBezTo>
                    <a:pt x="782" y="2639"/>
                    <a:pt x="861" y="2706"/>
                    <a:pt x="939" y="2776"/>
                  </a:cubicBezTo>
                  <a:cubicBezTo>
                    <a:pt x="1092" y="2910"/>
                    <a:pt x="1255" y="3035"/>
                    <a:pt x="1425" y="3147"/>
                  </a:cubicBezTo>
                  <a:cubicBezTo>
                    <a:pt x="1603" y="3267"/>
                    <a:pt x="1792" y="3376"/>
                    <a:pt x="1993" y="3448"/>
                  </a:cubicBezTo>
                  <a:cubicBezTo>
                    <a:pt x="2180" y="3518"/>
                    <a:pt x="2373" y="3575"/>
                    <a:pt x="2568" y="3619"/>
                  </a:cubicBezTo>
                  <a:cubicBezTo>
                    <a:pt x="2649" y="3638"/>
                    <a:pt x="2732" y="3647"/>
                    <a:pt x="2815" y="3647"/>
                  </a:cubicBezTo>
                  <a:cubicBezTo>
                    <a:pt x="2898" y="3647"/>
                    <a:pt x="2981" y="3638"/>
                    <a:pt x="3062" y="3619"/>
                  </a:cubicBezTo>
                  <a:cubicBezTo>
                    <a:pt x="3123" y="3606"/>
                    <a:pt x="3184" y="3590"/>
                    <a:pt x="3245" y="3577"/>
                  </a:cubicBezTo>
                  <a:cubicBezTo>
                    <a:pt x="3342" y="3556"/>
                    <a:pt x="3420" y="3516"/>
                    <a:pt x="3453" y="3414"/>
                  </a:cubicBezTo>
                  <a:cubicBezTo>
                    <a:pt x="3465" y="3372"/>
                    <a:pt x="3463" y="3329"/>
                    <a:pt x="3447" y="3289"/>
                  </a:cubicBezTo>
                  <a:cubicBezTo>
                    <a:pt x="3532" y="3271"/>
                    <a:pt x="3615" y="3247"/>
                    <a:pt x="3696" y="3215"/>
                  </a:cubicBezTo>
                  <a:cubicBezTo>
                    <a:pt x="3768" y="3188"/>
                    <a:pt x="3832" y="3145"/>
                    <a:pt x="3901" y="3112"/>
                  </a:cubicBezTo>
                  <a:lnTo>
                    <a:pt x="3901" y="3112"/>
                  </a:lnTo>
                  <a:lnTo>
                    <a:pt x="3899" y="3113"/>
                  </a:lnTo>
                  <a:cubicBezTo>
                    <a:pt x="3977" y="3079"/>
                    <a:pt x="4063" y="3058"/>
                    <a:pt x="4136" y="3014"/>
                  </a:cubicBezTo>
                  <a:cubicBezTo>
                    <a:pt x="4244" y="2950"/>
                    <a:pt x="4341" y="2869"/>
                    <a:pt x="4436" y="2786"/>
                  </a:cubicBezTo>
                  <a:lnTo>
                    <a:pt x="4567" y="2669"/>
                  </a:lnTo>
                  <a:cubicBezTo>
                    <a:pt x="4592" y="2647"/>
                    <a:pt x="4613" y="2623"/>
                    <a:pt x="4631" y="2594"/>
                  </a:cubicBezTo>
                  <a:cubicBezTo>
                    <a:pt x="4656" y="2553"/>
                    <a:pt x="4668" y="2506"/>
                    <a:pt x="4668" y="2458"/>
                  </a:cubicBezTo>
                  <a:cubicBezTo>
                    <a:pt x="4672" y="2348"/>
                    <a:pt x="4577" y="2255"/>
                    <a:pt x="4468" y="2253"/>
                  </a:cubicBezTo>
                  <a:cubicBezTo>
                    <a:pt x="4384" y="2254"/>
                    <a:pt x="4308" y="2306"/>
                    <a:pt x="4276" y="2385"/>
                  </a:cubicBezTo>
                  <a:cubicBezTo>
                    <a:pt x="4221" y="2438"/>
                    <a:pt x="4164" y="2485"/>
                    <a:pt x="4106" y="2535"/>
                  </a:cubicBezTo>
                  <a:cubicBezTo>
                    <a:pt x="4059" y="2574"/>
                    <a:pt x="4010" y="2612"/>
                    <a:pt x="3960" y="2647"/>
                  </a:cubicBezTo>
                  <a:cubicBezTo>
                    <a:pt x="3947" y="2654"/>
                    <a:pt x="3933" y="2662"/>
                    <a:pt x="3919" y="2669"/>
                  </a:cubicBezTo>
                  <a:cubicBezTo>
                    <a:pt x="3849" y="2699"/>
                    <a:pt x="3774" y="2721"/>
                    <a:pt x="3706" y="2754"/>
                  </a:cubicBezTo>
                  <a:lnTo>
                    <a:pt x="3580" y="2824"/>
                  </a:lnTo>
                  <a:cubicBezTo>
                    <a:pt x="3552" y="2836"/>
                    <a:pt x="3525" y="2844"/>
                    <a:pt x="3496" y="2855"/>
                  </a:cubicBezTo>
                  <a:cubicBezTo>
                    <a:pt x="3399" y="2882"/>
                    <a:pt x="3302" y="2904"/>
                    <a:pt x="3205" y="2923"/>
                  </a:cubicBezTo>
                  <a:cubicBezTo>
                    <a:pt x="3177" y="2928"/>
                    <a:pt x="3149" y="2930"/>
                    <a:pt x="3120" y="2934"/>
                  </a:cubicBezTo>
                  <a:cubicBezTo>
                    <a:pt x="3074" y="2937"/>
                    <a:pt x="3028" y="2939"/>
                    <a:pt x="2981" y="2939"/>
                  </a:cubicBezTo>
                  <a:cubicBezTo>
                    <a:pt x="2935" y="2939"/>
                    <a:pt x="2889" y="2937"/>
                    <a:pt x="2842" y="2934"/>
                  </a:cubicBezTo>
                  <a:lnTo>
                    <a:pt x="2847" y="2934"/>
                  </a:lnTo>
                  <a:cubicBezTo>
                    <a:pt x="2804" y="2930"/>
                    <a:pt x="2761" y="2927"/>
                    <a:pt x="2717" y="2925"/>
                  </a:cubicBezTo>
                  <a:lnTo>
                    <a:pt x="2725" y="2925"/>
                  </a:lnTo>
                  <a:cubicBezTo>
                    <a:pt x="2664" y="2918"/>
                    <a:pt x="2602" y="2910"/>
                    <a:pt x="2541" y="2899"/>
                  </a:cubicBezTo>
                  <a:lnTo>
                    <a:pt x="2541" y="2899"/>
                  </a:lnTo>
                  <a:cubicBezTo>
                    <a:pt x="2541" y="2899"/>
                    <a:pt x="2542" y="2899"/>
                    <a:pt x="2542" y="2899"/>
                  </a:cubicBezTo>
                  <a:cubicBezTo>
                    <a:pt x="2541" y="2899"/>
                    <a:pt x="2540" y="2899"/>
                    <a:pt x="2540" y="2898"/>
                  </a:cubicBezTo>
                  <a:lnTo>
                    <a:pt x="2540" y="2898"/>
                  </a:lnTo>
                  <a:cubicBezTo>
                    <a:pt x="2540" y="2898"/>
                    <a:pt x="2541" y="2899"/>
                    <a:pt x="2541" y="2899"/>
                  </a:cubicBezTo>
                  <a:lnTo>
                    <a:pt x="2541" y="2899"/>
                  </a:lnTo>
                  <a:cubicBezTo>
                    <a:pt x="2541" y="2898"/>
                    <a:pt x="2540" y="2898"/>
                    <a:pt x="2540" y="2898"/>
                  </a:cubicBezTo>
                  <a:lnTo>
                    <a:pt x="2540" y="2898"/>
                  </a:lnTo>
                  <a:cubicBezTo>
                    <a:pt x="2540" y="2898"/>
                    <a:pt x="2540" y="2898"/>
                    <a:pt x="2540" y="2898"/>
                  </a:cubicBezTo>
                  <a:lnTo>
                    <a:pt x="2540" y="2898"/>
                  </a:lnTo>
                  <a:cubicBezTo>
                    <a:pt x="2540" y="2898"/>
                    <a:pt x="2540" y="2898"/>
                    <a:pt x="2539" y="2898"/>
                  </a:cubicBezTo>
                  <a:cubicBezTo>
                    <a:pt x="2540" y="2898"/>
                    <a:pt x="2540" y="2898"/>
                    <a:pt x="2540" y="2898"/>
                  </a:cubicBezTo>
                  <a:lnTo>
                    <a:pt x="2540" y="2898"/>
                  </a:lnTo>
                  <a:cubicBezTo>
                    <a:pt x="2537" y="2897"/>
                    <a:pt x="2533" y="2896"/>
                    <a:pt x="2530" y="2896"/>
                  </a:cubicBezTo>
                  <a:lnTo>
                    <a:pt x="2529" y="2895"/>
                  </a:lnTo>
                  <a:cubicBezTo>
                    <a:pt x="2469" y="2881"/>
                    <a:pt x="2411" y="2863"/>
                    <a:pt x="2352" y="2843"/>
                  </a:cubicBezTo>
                  <a:cubicBezTo>
                    <a:pt x="2281" y="2816"/>
                    <a:pt x="2207" y="2790"/>
                    <a:pt x="2138" y="2757"/>
                  </a:cubicBezTo>
                  <a:cubicBezTo>
                    <a:pt x="2117" y="2745"/>
                    <a:pt x="2095" y="2734"/>
                    <a:pt x="2074" y="2722"/>
                  </a:cubicBezTo>
                  <a:lnTo>
                    <a:pt x="2074" y="2722"/>
                  </a:lnTo>
                  <a:cubicBezTo>
                    <a:pt x="2074" y="2722"/>
                    <a:pt x="2075" y="2723"/>
                    <a:pt x="2076" y="2723"/>
                  </a:cubicBezTo>
                  <a:lnTo>
                    <a:pt x="2076" y="2723"/>
                  </a:lnTo>
                  <a:cubicBezTo>
                    <a:pt x="1928" y="2645"/>
                    <a:pt x="1787" y="2558"/>
                    <a:pt x="1649" y="2461"/>
                  </a:cubicBezTo>
                  <a:cubicBezTo>
                    <a:pt x="1551" y="2394"/>
                    <a:pt x="1465" y="2306"/>
                    <a:pt x="1376" y="2225"/>
                  </a:cubicBezTo>
                  <a:cubicBezTo>
                    <a:pt x="1329" y="2178"/>
                    <a:pt x="1281" y="2133"/>
                    <a:pt x="1237" y="2084"/>
                  </a:cubicBezTo>
                  <a:cubicBezTo>
                    <a:pt x="1151" y="1979"/>
                    <a:pt x="1071" y="1866"/>
                    <a:pt x="986" y="1759"/>
                  </a:cubicBezTo>
                  <a:cubicBezTo>
                    <a:pt x="935" y="1693"/>
                    <a:pt x="884" y="1624"/>
                    <a:pt x="839" y="1553"/>
                  </a:cubicBezTo>
                  <a:lnTo>
                    <a:pt x="839" y="1553"/>
                  </a:lnTo>
                  <a:cubicBezTo>
                    <a:pt x="843" y="1562"/>
                    <a:pt x="848" y="1568"/>
                    <a:pt x="851" y="1576"/>
                  </a:cubicBezTo>
                  <a:cubicBezTo>
                    <a:pt x="810" y="1508"/>
                    <a:pt x="766" y="1442"/>
                    <a:pt x="723" y="1377"/>
                  </a:cubicBezTo>
                  <a:lnTo>
                    <a:pt x="723" y="1377"/>
                  </a:lnTo>
                  <a:cubicBezTo>
                    <a:pt x="689" y="1321"/>
                    <a:pt x="653" y="1265"/>
                    <a:pt x="623" y="1208"/>
                  </a:cubicBezTo>
                  <a:cubicBezTo>
                    <a:pt x="606" y="1169"/>
                    <a:pt x="588" y="1132"/>
                    <a:pt x="569" y="1094"/>
                  </a:cubicBezTo>
                  <a:lnTo>
                    <a:pt x="569" y="1094"/>
                  </a:lnTo>
                  <a:cubicBezTo>
                    <a:pt x="574" y="1102"/>
                    <a:pt x="578" y="1110"/>
                    <a:pt x="581" y="1116"/>
                  </a:cubicBezTo>
                  <a:cubicBezTo>
                    <a:pt x="539" y="1025"/>
                    <a:pt x="502" y="929"/>
                    <a:pt x="467" y="832"/>
                  </a:cubicBezTo>
                  <a:lnTo>
                    <a:pt x="467" y="832"/>
                  </a:lnTo>
                  <a:cubicBezTo>
                    <a:pt x="467" y="835"/>
                    <a:pt x="469" y="838"/>
                    <a:pt x="469" y="840"/>
                  </a:cubicBezTo>
                  <a:cubicBezTo>
                    <a:pt x="468" y="836"/>
                    <a:pt x="466" y="834"/>
                    <a:pt x="466" y="831"/>
                  </a:cubicBezTo>
                  <a:cubicBezTo>
                    <a:pt x="465" y="828"/>
                    <a:pt x="463" y="821"/>
                    <a:pt x="461" y="816"/>
                  </a:cubicBezTo>
                  <a:lnTo>
                    <a:pt x="461" y="816"/>
                  </a:lnTo>
                  <a:cubicBezTo>
                    <a:pt x="463" y="819"/>
                    <a:pt x="464" y="824"/>
                    <a:pt x="465" y="827"/>
                  </a:cubicBezTo>
                  <a:cubicBezTo>
                    <a:pt x="447" y="766"/>
                    <a:pt x="432" y="701"/>
                    <a:pt x="413" y="640"/>
                  </a:cubicBezTo>
                  <a:cubicBezTo>
                    <a:pt x="404" y="611"/>
                    <a:pt x="394" y="583"/>
                    <a:pt x="387" y="553"/>
                  </a:cubicBezTo>
                  <a:cubicBezTo>
                    <a:pt x="387" y="552"/>
                    <a:pt x="387" y="551"/>
                    <a:pt x="387" y="550"/>
                  </a:cubicBezTo>
                  <a:cubicBezTo>
                    <a:pt x="381" y="465"/>
                    <a:pt x="377" y="377"/>
                    <a:pt x="370" y="290"/>
                  </a:cubicBezTo>
                  <a:lnTo>
                    <a:pt x="370" y="290"/>
                  </a:lnTo>
                  <a:cubicBezTo>
                    <a:pt x="371" y="293"/>
                    <a:pt x="370" y="294"/>
                    <a:pt x="371" y="295"/>
                  </a:cubicBezTo>
                  <a:cubicBezTo>
                    <a:pt x="366" y="195"/>
                    <a:pt x="379" y="92"/>
                    <a:pt x="292" y="21"/>
                  </a:cubicBezTo>
                  <a:cubicBezTo>
                    <a:pt x="281" y="14"/>
                    <a:pt x="270" y="6"/>
                    <a:pt x="259" y="0"/>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46"/>
            <p:cNvSpPr/>
            <p:nvPr/>
          </p:nvSpPr>
          <p:spPr>
            <a:xfrm rot="-4266073">
              <a:off x="1808134" y="1019427"/>
              <a:ext cx="625" cy="225"/>
            </a:xfrm>
            <a:custGeom>
              <a:avLst/>
              <a:gdLst/>
              <a:ahLst/>
              <a:cxnLst/>
              <a:rect l="l" t="t" r="r" b="b"/>
              <a:pathLst>
                <a:path w="25" h="9" extrusionOk="0">
                  <a:moveTo>
                    <a:pt x="24" y="1"/>
                  </a:moveTo>
                  <a:lnTo>
                    <a:pt x="7" y="6"/>
                  </a:lnTo>
                  <a:lnTo>
                    <a:pt x="7" y="6"/>
                  </a:lnTo>
                  <a:cubicBezTo>
                    <a:pt x="11" y="5"/>
                    <a:pt x="14" y="4"/>
                    <a:pt x="18" y="4"/>
                  </a:cubicBezTo>
                  <a:lnTo>
                    <a:pt x="24" y="1"/>
                  </a:lnTo>
                  <a:close/>
                  <a:moveTo>
                    <a:pt x="7" y="6"/>
                  </a:moveTo>
                  <a:cubicBezTo>
                    <a:pt x="5" y="6"/>
                    <a:pt x="2" y="7"/>
                    <a:pt x="0" y="8"/>
                  </a:cubicBezTo>
                  <a:lnTo>
                    <a:pt x="7" y="6"/>
                  </a:ln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46"/>
            <p:cNvSpPr/>
            <p:nvPr/>
          </p:nvSpPr>
          <p:spPr>
            <a:xfrm rot="-4266073">
              <a:off x="1919735" y="1011687"/>
              <a:ext cx="200" cy="675"/>
            </a:xfrm>
            <a:custGeom>
              <a:avLst/>
              <a:gdLst/>
              <a:ahLst/>
              <a:cxnLst/>
              <a:rect l="l" t="t" r="r" b="b"/>
              <a:pathLst>
                <a:path w="8" h="27" extrusionOk="0">
                  <a:moveTo>
                    <a:pt x="1" y="1"/>
                  </a:moveTo>
                  <a:cubicBezTo>
                    <a:pt x="1" y="2"/>
                    <a:pt x="1" y="3"/>
                    <a:pt x="2" y="4"/>
                  </a:cubicBezTo>
                  <a:lnTo>
                    <a:pt x="2" y="4"/>
                  </a:lnTo>
                  <a:cubicBezTo>
                    <a:pt x="1" y="3"/>
                    <a:pt x="1" y="2"/>
                    <a:pt x="1" y="1"/>
                  </a:cubicBezTo>
                  <a:close/>
                  <a:moveTo>
                    <a:pt x="2" y="4"/>
                  </a:moveTo>
                  <a:lnTo>
                    <a:pt x="2" y="4"/>
                  </a:lnTo>
                  <a:cubicBezTo>
                    <a:pt x="2" y="4"/>
                    <a:pt x="2" y="5"/>
                    <a:pt x="2" y="5"/>
                  </a:cubicBezTo>
                  <a:lnTo>
                    <a:pt x="2" y="5"/>
                  </a:lnTo>
                  <a:cubicBezTo>
                    <a:pt x="2" y="5"/>
                    <a:pt x="2" y="4"/>
                    <a:pt x="2" y="4"/>
                  </a:cubicBezTo>
                  <a:close/>
                  <a:moveTo>
                    <a:pt x="2" y="5"/>
                  </a:moveTo>
                  <a:lnTo>
                    <a:pt x="2" y="5"/>
                  </a:lnTo>
                  <a:cubicBezTo>
                    <a:pt x="3" y="9"/>
                    <a:pt x="4" y="12"/>
                    <a:pt x="5" y="16"/>
                  </a:cubicBezTo>
                  <a:lnTo>
                    <a:pt x="5" y="16"/>
                  </a:lnTo>
                  <a:cubicBezTo>
                    <a:pt x="4" y="12"/>
                    <a:pt x="3" y="9"/>
                    <a:pt x="2" y="5"/>
                  </a:cubicBezTo>
                  <a:close/>
                  <a:moveTo>
                    <a:pt x="5" y="16"/>
                  </a:moveTo>
                  <a:cubicBezTo>
                    <a:pt x="5" y="19"/>
                    <a:pt x="6" y="23"/>
                    <a:pt x="7" y="26"/>
                  </a:cubicBezTo>
                  <a:cubicBezTo>
                    <a:pt x="6" y="23"/>
                    <a:pt x="5" y="19"/>
                    <a:pt x="5" y="16"/>
                  </a:cubicBezTo>
                  <a:close/>
                </a:path>
              </a:pathLst>
            </a:custGeom>
            <a:solidFill>
              <a:srgbClr val="AE3636">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4" name="Google Shape;3904;p46"/>
            <p:cNvGrpSpPr/>
            <p:nvPr/>
          </p:nvGrpSpPr>
          <p:grpSpPr>
            <a:xfrm>
              <a:off x="1115603" y="131007"/>
              <a:ext cx="1665945" cy="1600974"/>
              <a:chOff x="1111780" y="126038"/>
              <a:chExt cx="1665945" cy="1600974"/>
            </a:xfrm>
          </p:grpSpPr>
          <p:sp>
            <p:nvSpPr>
              <p:cNvPr id="3905" name="Google Shape;3905;p46"/>
              <p:cNvSpPr/>
              <p:nvPr/>
            </p:nvSpPr>
            <p:spPr>
              <a:xfrm rot="-4266073">
                <a:off x="1495999" y="616423"/>
                <a:ext cx="37250" cy="38425"/>
              </a:xfrm>
              <a:custGeom>
                <a:avLst/>
                <a:gdLst/>
                <a:ahLst/>
                <a:cxnLst/>
                <a:rect l="l" t="t" r="r" b="b"/>
                <a:pathLst>
                  <a:path w="1490" h="1537" extrusionOk="0">
                    <a:moveTo>
                      <a:pt x="736" y="1"/>
                    </a:moveTo>
                    <a:cubicBezTo>
                      <a:pt x="687" y="1"/>
                      <a:pt x="641" y="13"/>
                      <a:pt x="594" y="27"/>
                    </a:cubicBezTo>
                    <a:cubicBezTo>
                      <a:pt x="439" y="70"/>
                      <a:pt x="283" y="165"/>
                      <a:pt x="179" y="288"/>
                    </a:cubicBezTo>
                    <a:cubicBezTo>
                      <a:pt x="118" y="354"/>
                      <a:pt x="72" y="431"/>
                      <a:pt x="42" y="517"/>
                    </a:cubicBezTo>
                    <a:cubicBezTo>
                      <a:pt x="16" y="597"/>
                      <a:pt x="2" y="681"/>
                      <a:pt x="1" y="767"/>
                    </a:cubicBezTo>
                    <a:cubicBezTo>
                      <a:pt x="0" y="922"/>
                      <a:pt x="49" y="1074"/>
                      <a:pt x="138" y="1202"/>
                    </a:cubicBezTo>
                    <a:lnTo>
                      <a:pt x="151" y="1219"/>
                    </a:lnTo>
                    <a:cubicBezTo>
                      <a:pt x="242" y="1340"/>
                      <a:pt x="359" y="1438"/>
                      <a:pt x="508" y="1484"/>
                    </a:cubicBezTo>
                    <a:cubicBezTo>
                      <a:pt x="620" y="1520"/>
                      <a:pt x="736" y="1537"/>
                      <a:pt x="854" y="1537"/>
                    </a:cubicBezTo>
                    <a:cubicBezTo>
                      <a:pt x="864" y="1537"/>
                      <a:pt x="874" y="1537"/>
                      <a:pt x="884" y="1537"/>
                    </a:cubicBezTo>
                    <a:cubicBezTo>
                      <a:pt x="940" y="1533"/>
                      <a:pt x="994" y="1532"/>
                      <a:pt x="1046" y="1513"/>
                    </a:cubicBezTo>
                    <a:cubicBezTo>
                      <a:pt x="1115" y="1486"/>
                      <a:pt x="1169" y="1439"/>
                      <a:pt x="1224" y="1390"/>
                    </a:cubicBezTo>
                    <a:cubicBezTo>
                      <a:pt x="1286" y="1332"/>
                      <a:pt x="1337" y="1248"/>
                      <a:pt x="1375" y="1170"/>
                    </a:cubicBezTo>
                    <a:cubicBezTo>
                      <a:pt x="1397" y="1130"/>
                      <a:pt x="1417" y="1089"/>
                      <a:pt x="1434" y="1048"/>
                    </a:cubicBezTo>
                    <a:cubicBezTo>
                      <a:pt x="1472" y="943"/>
                      <a:pt x="1490" y="833"/>
                      <a:pt x="1486" y="724"/>
                    </a:cubicBezTo>
                    <a:cubicBezTo>
                      <a:pt x="1486" y="673"/>
                      <a:pt x="1479" y="623"/>
                      <a:pt x="1468" y="575"/>
                    </a:cubicBezTo>
                    <a:cubicBezTo>
                      <a:pt x="1405" y="354"/>
                      <a:pt x="1238" y="179"/>
                      <a:pt x="1020" y="108"/>
                    </a:cubicBezTo>
                    <a:cubicBezTo>
                      <a:pt x="1007" y="104"/>
                      <a:pt x="996" y="101"/>
                      <a:pt x="982" y="96"/>
                    </a:cubicBezTo>
                    <a:cubicBezTo>
                      <a:pt x="956" y="69"/>
                      <a:pt x="923" y="48"/>
                      <a:pt x="887" y="35"/>
                    </a:cubicBezTo>
                    <a:cubicBezTo>
                      <a:pt x="881" y="32"/>
                      <a:pt x="873" y="30"/>
                      <a:pt x="867" y="29"/>
                    </a:cubicBezTo>
                    <a:cubicBezTo>
                      <a:pt x="837" y="17"/>
                      <a:pt x="807" y="9"/>
                      <a:pt x="776" y="4"/>
                    </a:cubicBezTo>
                    <a:cubicBezTo>
                      <a:pt x="763" y="1"/>
                      <a:pt x="749" y="1"/>
                      <a:pt x="736"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46"/>
              <p:cNvSpPr/>
              <p:nvPr/>
            </p:nvSpPr>
            <p:spPr>
              <a:xfrm rot="-4266073">
                <a:off x="1599813" y="536536"/>
                <a:ext cx="79526" cy="69901"/>
              </a:xfrm>
              <a:custGeom>
                <a:avLst/>
                <a:gdLst/>
                <a:ahLst/>
                <a:cxnLst/>
                <a:rect l="l" t="t" r="r" b="b"/>
                <a:pathLst>
                  <a:path w="3181" h="2796" extrusionOk="0">
                    <a:moveTo>
                      <a:pt x="28" y="224"/>
                    </a:moveTo>
                    <a:cubicBezTo>
                      <a:pt x="28" y="228"/>
                      <a:pt x="27" y="233"/>
                      <a:pt x="27" y="237"/>
                    </a:cubicBezTo>
                    <a:lnTo>
                      <a:pt x="27" y="237"/>
                    </a:lnTo>
                    <a:cubicBezTo>
                      <a:pt x="27" y="233"/>
                      <a:pt x="27" y="228"/>
                      <a:pt x="28" y="224"/>
                    </a:cubicBezTo>
                    <a:close/>
                    <a:moveTo>
                      <a:pt x="131" y="0"/>
                    </a:moveTo>
                    <a:cubicBezTo>
                      <a:pt x="125" y="3"/>
                      <a:pt x="119" y="8"/>
                      <a:pt x="112" y="12"/>
                    </a:cubicBezTo>
                    <a:cubicBezTo>
                      <a:pt x="30" y="74"/>
                      <a:pt x="31" y="159"/>
                      <a:pt x="26" y="249"/>
                    </a:cubicBezTo>
                    <a:lnTo>
                      <a:pt x="26" y="249"/>
                    </a:lnTo>
                    <a:cubicBezTo>
                      <a:pt x="16" y="360"/>
                      <a:pt x="1" y="470"/>
                      <a:pt x="6" y="580"/>
                    </a:cubicBezTo>
                    <a:cubicBezTo>
                      <a:pt x="11" y="721"/>
                      <a:pt x="16" y="863"/>
                      <a:pt x="41" y="1001"/>
                    </a:cubicBezTo>
                    <a:cubicBezTo>
                      <a:pt x="73" y="1197"/>
                      <a:pt x="154" y="1390"/>
                      <a:pt x="231" y="1571"/>
                    </a:cubicBezTo>
                    <a:cubicBezTo>
                      <a:pt x="295" y="1729"/>
                      <a:pt x="379" y="1878"/>
                      <a:pt x="480" y="2016"/>
                    </a:cubicBezTo>
                    <a:cubicBezTo>
                      <a:pt x="495" y="2035"/>
                      <a:pt x="508" y="2054"/>
                      <a:pt x="524" y="2072"/>
                    </a:cubicBezTo>
                    <a:cubicBezTo>
                      <a:pt x="647" y="2222"/>
                      <a:pt x="792" y="2345"/>
                      <a:pt x="946" y="2460"/>
                    </a:cubicBezTo>
                    <a:cubicBezTo>
                      <a:pt x="1125" y="2593"/>
                      <a:pt x="1343" y="2681"/>
                      <a:pt x="1558" y="2735"/>
                    </a:cubicBezTo>
                    <a:cubicBezTo>
                      <a:pt x="1653" y="2756"/>
                      <a:pt x="1749" y="2770"/>
                      <a:pt x="1846" y="2776"/>
                    </a:cubicBezTo>
                    <a:cubicBezTo>
                      <a:pt x="1942" y="2782"/>
                      <a:pt x="2038" y="2792"/>
                      <a:pt x="2133" y="2794"/>
                    </a:cubicBezTo>
                    <a:cubicBezTo>
                      <a:pt x="2151" y="2795"/>
                      <a:pt x="2168" y="2795"/>
                      <a:pt x="2186" y="2795"/>
                    </a:cubicBezTo>
                    <a:cubicBezTo>
                      <a:pt x="2255" y="2795"/>
                      <a:pt x="2324" y="2789"/>
                      <a:pt x="2392" y="2776"/>
                    </a:cubicBezTo>
                    <a:cubicBezTo>
                      <a:pt x="2444" y="2767"/>
                      <a:pt x="2492" y="2756"/>
                      <a:pt x="2544" y="2745"/>
                    </a:cubicBezTo>
                    <a:cubicBezTo>
                      <a:pt x="2682" y="2717"/>
                      <a:pt x="2823" y="2679"/>
                      <a:pt x="2945" y="2603"/>
                    </a:cubicBezTo>
                    <a:cubicBezTo>
                      <a:pt x="3010" y="2564"/>
                      <a:pt x="3065" y="2514"/>
                      <a:pt x="3128" y="2474"/>
                    </a:cubicBezTo>
                    <a:cubicBezTo>
                      <a:pt x="3151" y="2460"/>
                      <a:pt x="3169" y="2441"/>
                      <a:pt x="3181" y="2418"/>
                    </a:cubicBezTo>
                    <a:lnTo>
                      <a:pt x="3181" y="2418"/>
                    </a:lnTo>
                    <a:cubicBezTo>
                      <a:pt x="3125" y="2432"/>
                      <a:pt x="3065" y="2445"/>
                      <a:pt x="3005" y="2455"/>
                    </a:cubicBezTo>
                    <a:cubicBezTo>
                      <a:pt x="2850" y="2483"/>
                      <a:pt x="2691" y="2484"/>
                      <a:pt x="2533" y="2488"/>
                    </a:cubicBezTo>
                    <a:cubicBezTo>
                      <a:pt x="2505" y="2489"/>
                      <a:pt x="2477" y="2489"/>
                      <a:pt x="2449" y="2489"/>
                    </a:cubicBezTo>
                    <a:cubicBezTo>
                      <a:pt x="2344" y="2489"/>
                      <a:pt x="2240" y="2482"/>
                      <a:pt x="2135" y="2467"/>
                    </a:cubicBezTo>
                    <a:cubicBezTo>
                      <a:pt x="2030" y="2451"/>
                      <a:pt x="1927" y="2430"/>
                      <a:pt x="1823" y="2408"/>
                    </a:cubicBezTo>
                    <a:cubicBezTo>
                      <a:pt x="1784" y="2402"/>
                      <a:pt x="1745" y="2394"/>
                      <a:pt x="1706" y="2384"/>
                    </a:cubicBezTo>
                    <a:cubicBezTo>
                      <a:pt x="1633" y="2367"/>
                      <a:pt x="1563" y="2344"/>
                      <a:pt x="1495" y="2313"/>
                    </a:cubicBezTo>
                    <a:cubicBezTo>
                      <a:pt x="1420" y="2281"/>
                      <a:pt x="1348" y="2241"/>
                      <a:pt x="1279" y="2194"/>
                    </a:cubicBezTo>
                    <a:cubicBezTo>
                      <a:pt x="1266" y="2187"/>
                      <a:pt x="1252" y="2178"/>
                      <a:pt x="1236" y="2168"/>
                    </a:cubicBezTo>
                    <a:cubicBezTo>
                      <a:pt x="1142" y="2102"/>
                      <a:pt x="1052" y="2032"/>
                      <a:pt x="968" y="1954"/>
                    </a:cubicBezTo>
                    <a:cubicBezTo>
                      <a:pt x="933" y="1922"/>
                      <a:pt x="900" y="1887"/>
                      <a:pt x="867" y="1851"/>
                    </a:cubicBezTo>
                    <a:cubicBezTo>
                      <a:pt x="814" y="1787"/>
                      <a:pt x="766" y="1719"/>
                      <a:pt x="720" y="1649"/>
                    </a:cubicBezTo>
                    <a:cubicBezTo>
                      <a:pt x="700" y="1616"/>
                      <a:pt x="682" y="1580"/>
                      <a:pt x="663" y="1544"/>
                    </a:cubicBezTo>
                    <a:cubicBezTo>
                      <a:pt x="661" y="1542"/>
                      <a:pt x="660" y="1541"/>
                      <a:pt x="658" y="1537"/>
                    </a:cubicBezTo>
                    <a:cubicBezTo>
                      <a:pt x="653" y="1530"/>
                      <a:pt x="647" y="1525"/>
                      <a:pt x="641" y="1517"/>
                    </a:cubicBezTo>
                    <a:cubicBezTo>
                      <a:pt x="573" y="1426"/>
                      <a:pt x="522" y="1317"/>
                      <a:pt x="476" y="1213"/>
                    </a:cubicBezTo>
                    <a:cubicBezTo>
                      <a:pt x="375" y="994"/>
                      <a:pt x="304" y="761"/>
                      <a:pt x="238" y="530"/>
                    </a:cubicBezTo>
                    <a:cubicBezTo>
                      <a:pt x="225" y="486"/>
                      <a:pt x="213" y="441"/>
                      <a:pt x="203" y="396"/>
                    </a:cubicBezTo>
                    <a:cubicBezTo>
                      <a:pt x="182" y="316"/>
                      <a:pt x="165" y="233"/>
                      <a:pt x="154" y="151"/>
                    </a:cubicBezTo>
                    <a:cubicBezTo>
                      <a:pt x="147" y="100"/>
                      <a:pt x="139" y="50"/>
                      <a:pt x="131"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46"/>
              <p:cNvSpPr/>
              <p:nvPr/>
            </p:nvSpPr>
            <p:spPr>
              <a:xfrm rot="-4266073">
                <a:off x="1738779" y="465654"/>
                <a:ext cx="36725" cy="36900"/>
              </a:xfrm>
              <a:custGeom>
                <a:avLst/>
                <a:gdLst/>
                <a:ahLst/>
                <a:cxnLst/>
                <a:rect l="l" t="t" r="r" b="b"/>
                <a:pathLst>
                  <a:path w="1469" h="1476" extrusionOk="0">
                    <a:moveTo>
                      <a:pt x="667" y="0"/>
                    </a:moveTo>
                    <a:cubicBezTo>
                      <a:pt x="608" y="0"/>
                      <a:pt x="549" y="9"/>
                      <a:pt x="492" y="27"/>
                    </a:cubicBezTo>
                    <a:cubicBezTo>
                      <a:pt x="456" y="37"/>
                      <a:pt x="421" y="48"/>
                      <a:pt x="386" y="61"/>
                    </a:cubicBezTo>
                    <a:cubicBezTo>
                      <a:pt x="348" y="70"/>
                      <a:pt x="311" y="85"/>
                      <a:pt x="278" y="103"/>
                    </a:cubicBezTo>
                    <a:cubicBezTo>
                      <a:pt x="225" y="133"/>
                      <a:pt x="176" y="173"/>
                      <a:pt x="136" y="218"/>
                    </a:cubicBezTo>
                    <a:cubicBezTo>
                      <a:pt x="65" y="300"/>
                      <a:pt x="21" y="403"/>
                      <a:pt x="11" y="510"/>
                    </a:cubicBezTo>
                    <a:cubicBezTo>
                      <a:pt x="0" y="639"/>
                      <a:pt x="17" y="768"/>
                      <a:pt x="58" y="890"/>
                    </a:cubicBezTo>
                    <a:cubicBezTo>
                      <a:pt x="95" y="997"/>
                      <a:pt x="140" y="1106"/>
                      <a:pt x="209" y="1197"/>
                    </a:cubicBezTo>
                    <a:cubicBezTo>
                      <a:pt x="220" y="1213"/>
                      <a:pt x="232" y="1228"/>
                      <a:pt x="246" y="1242"/>
                    </a:cubicBezTo>
                    <a:cubicBezTo>
                      <a:pt x="325" y="1328"/>
                      <a:pt x="426" y="1400"/>
                      <a:pt x="537" y="1435"/>
                    </a:cubicBezTo>
                    <a:cubicBezTo>
                      <a:pt x="611" y="1457"/>
                      <a:pt x="686" y="1471"/>
                      <a:pt x="763" y="1474"/>
                    </a:cubicBezTo>
                    <a:cubicBezTo>
                      <a:pt x="770" y="1475"/>
                      <a:pt x="777" y="1475"/>
                      <a:pt x="783" y="1475"/>
                    </a:cubicBezTo>
                    <a:cubicBezTo>
                      <a:pt x="828" y="1475"/>
                      <a:pt x="871" y="1463"/>
                      <a:pt x="914" y="1452"/>
                    </a:cubicBezTo>
                    <a:cubicBezTo>
                      <a:pt x="1069" y="1412"/>
                      <a:pt x="1192" y="1298"/>
                      <a:pt x="1286" y="1176"/>
                    </a:cubicBezTo>
                    <a:cubicBezTo>
                      <a:pt x="1340" y="1106"/>
                      <a:pt x="1380" y="1022"/>
                      <a:pt x="1417" y="941"/>
                    </a:cubicBezTo>
                    <a:cubicBezTo>
                      <a:pt x="1450" y="873"/>
                      <a:pt x="1468" y="797"/>
                      <a:pt x="1469" y="721"/>
                    </a:cubicBezTo>
                    <a:cubicBezTo>
                      <a:pt x="1469" y="581"/>
                      <a:pt x="1399" y="444"/>
                      <a:pt x="1327" y="331"/>
                    </a:cubicBezTo>
                    <a:cubicBezTo>
                      <a:pt x="1229" y="173"/>
                      <a:pt x="1057" y="69"/>
                      <a:pt x="874" y="41"/>
                    </a:cubicBezTo>
                    <a:cubicBezTo>
                      <a:pt x="829" y="20"/>
                      <a:pt x="781" y="8"/>
                      <a:pt x="732" y="4"/>
                    </a:cubicBezTo>
                    <a:cubicBezTo>
                      <a:pt x="710" y="1"/>
                      <a:pt x="689" y="0"/>
                      <a:pt x="667"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8" name="Google Shape;3908;p46"/>
              <p:cNvGrpSpPr/>
              <p:nvPr/>
            </p:nvGrpSpPr>
            <p:grpSpPr>
              <a:xfrm>
                <a:off x="1111780" y="126038"/>
                <a:ext cx="1665945" cy="1600974"/>
                <a:chOff x="921705" y="146163"/>
                <a:chExt cx="1665945" cy="1600974"/>
              </a:xfrm>
            </p:grpSpPr>
            <p:sp>
              <p:nvSpPr>
                <p:cNvPr id="3909" name="Google Shape;3909;p46"/>
                <p:cNvSpPr/>
                <p:nvPr/>
              </p:nvSpPr>
              <p:spPr>
                <a:xfrm rot="-4266073">
                  <a:off x="1137754" y="277563"/>
                  <a:ext cx="1234060" cy="1338161"/>
                </a:xfrm>
                <a:custGeom>
                  <a:avLst/>
                  <a:gdLst/>
                  <a:ahLst/>
                  <a:cxnLst/>
                  <a:rect l="l" t="t" r="r" b="b"/>
                  <a:pathLst>
                    <a:path w="49362" h="53526" extrusionOk="0">
                      <a:moveTo>
                        <a:pt x="34473" y="517"/>
                      </a:moveTo>
                      <a:lnTo>
                        <a:pt x="34473" y="517"/>
                      </a:lnTo>
                      <a:cubicBezTo>
                        <a:pt x="34473" y="517"/>
                        <a:pt x="34474" y="517"/>
                        <a:pt x="34474" y="517"/>
                      </a:cubicBezTo>
                      <a:lnTo>
                        <a:pt x="34474" y="517"/>
                      </a:lnTo>
                      <a:cubicBezTo>
                        <a:pt x="34474" y="517"/>
                        <a:pt x="34473" y="517"/>
                        <a:pt x="34473" y="517"/>
                      </a:cubicBezTo>
                      <a:close/>
                      <a:moveTo>
                        <a:pt x="27975" y="1508"/>
                      </a:moveTo>
                      <a:cubicBezTo>
                        <a:pt x="27974" y="1508"/>
                        <a:pt x="27974" y="1509"/>
                        <a:pt x="27974" y="1509"/>
                      </a:cubicBezTo>
                      <a:lnTo>
                        <a:pt x="27974" y="1509"/>
                      </a:lnTo>
                      <a:cubicBezTo>
                        <a:pt x="27974" y="1509"/>
                        <a:pt x="27974" y="1508"/>
                        <a:pt x="27975" y="1508"/>
                      </a:cubicBezTo>
                      <a:close/>
                      <a:moveTo>
                        <a:pt x="22836" y="5400"/>
                      </a:moveTo>
                      <a:cubicBezTo>
                        <a:pt x="22833" y="5403"/>
                        <a:pt x="22831" y="5405"/>
                        <a:pt x="22828" y="5408"/>
                      </a:cubicBezTo>
                      <a:cubicBezTo>
                        <a:pt x="22831" y="5405"/>
                        <a:pt x="22834" y="5403"/>
                        <a:pt x="22836" y="5400"/>
                      </a:cubicBezTo>
                      <a:close/>
                      <a:moveTo>
                        <a:pt x="16000" y="7548"/>
                      </a:moveTo>
                      <a:lnTo>
                        <a:pt x="16000" y="7548"/>
                      </a:lnTo>
                      <a:cubicBezTo>
                        <a:pt x="16001" y="7549"/>
                        <a:pt x="16001" y="7549"/>
                        <a:pt x="16002" y="7549"/>
                      </a:cubicBezTo>
                      <a:lnTo>
                        <a:pt x="16002" y="7549"/>
                      </a:lnTo>
                      <a:cubicBezTo>
                        <a:pt x="16001" y="7549"/>
                        <a:pt x="16001" y="7548"/>
                        <a:pt x="16000" y="7548"/>
                      </a:cubicBezTo>
                      <a:close/>
                      <a:moveTo>
                        <a:pt x="16002" y="7549"/>
                      </a:moveTo>
                      <a:lnTo>
                        <a:pt x="16002" y="7549"/>
                      </a:lnTo>
                      <a:cubicBezTo>
                        <a:pt x="16002" y="7549"/>
                        <a:pt x="16003" y="7550"/>
                        <a:pt x="16004" y="7550"/>
                      </a:cubicBezTo>
                      <a:cubicBezTo>
                        <a:pt x="16003" y="7549"/>
                        <a:pt x="16003" y="7549"/>
                        <a:pt x="16002" y="7549"/>
                      </a:cubicBezTo>
                      <a:close/>
                      <a:moveTo>
                        <a:pt x="11466" y="7908"/>
                      </a:moveTo>
                      <a:lnTo>
                        <a:pt x="11466" y="7908"/>
                      </a:lnTo>
                      <a:cubicBezTo>
                        <a:pt x="11465" y="7909"/>
                        <a:pt x="11464" y="7911"/>
                        <a:pt x="11464" y="7913"/>
                      </a:cubicBezTo>
                      <a:lnTo>
                        <a:pt x="11464" y="7913"/>
                      </a:lnTo>
                      <a:cubicBezTo>
                        <a:pt x="11465" y="7912"/>
                        <a:pt x="11465" y="7910"/>
                        <a:pt x="11466" y="7908"/>
                      </a:cubicBezTo>
                      <a:close/>
                      <a:moveTo>
                        <a:pt x="11009" y="17414"/>
                      </a:moveTo>
                      <a:cubicBezTo>
                        <a:pt x="11007" y="17414"/>
                        <a:pt x="11006" y="17416"/>
                        <a:pt x="11005" y="17417"/>
                      </a:cubicBezTo>
                      <a:lnTo>
                        <a:pt x="11005" y="17417"/>
                      </a:lnTo>
                      <a:cubicBezTo>
                        <a:pt x="11007" y="17416"/>
                        <a:pt x="11008" y="17415"/>
                        <a:pt x="11009" y="17414"/>
                      </a:cubicBezTo>
                      <a:close/>
                      <a:moveTo>
                        <a:pt x="16456" y="17841"/>
                      </a:moveTo>
                      <a:cubicBezTo>
                        <a:pt x="16456" y="17843"/>
                        <a:pt x="16456" y="17844"/>
                        <a:pt x="16456" y="17846"/>
                      </a:cubicBezTo>
                      <a:lnTo>
                        <a:pt x="16456" y="17846"/>
                      </a:lnTo>
                      <a:cubicBezTo>
                        <a:pt x="16456" y="17845"/>
                        <a:pt x="16456" y="17843"/>
                        <a:pt x="16456" y="17841"/>
                      </a:cubicBezTo>
                      <a:close/>
                      <a:moveTo>
                        <a:pt x="16111" y="19055"/>
                      </a:moveTo>
                      <a:cubicBezTo>
                        <a:pt x="16110" y="19055"/>
                        <a:pt x="16110" y="19055"/>
                        <a:pt x="16110" y="19055"/>
                      </a:cubicBezTo>
                      <a:cubicBezTo>
                        <a:pt x="16110" y="19055"/>
                        <a:pt x="16110" y="19055"/>
                        <a:pt x="16111" y="19055"/>
                      </a:cubicBezTo>
                      <a:close/>
                      <a:moveTo>
                        <a:pt x="9330" y="21328"/>
                      </a:moveTo>
                      <a:cubicBezTo>
                        <a:pt x="9330" y="21328"/>
                        <a:pt x="9330" y="21328"/>
                        <a:pt x="9330" y="21328"/>
                      </a:cubicBezTo>
                      <a:lnTo>
                        <a:pt x="9330" y="21328"/>
                      </a:lnTo>
                      <a:cubicBezTo>
                        <a:pt x="9332" y="21328"/>
                        <a:pt x="9334" y="21328"/>
                        <a:pt x="9336" y="21328"/>
                      </a:cubicBezTo>
                      <a:close/>
                      <a:moveTo>
                        <a:pt x="16097" y="22771"/>
                      </a:moveTo>
                      <a:cubicBezTo>
                        <a:pt x="16097" y="22771"/>
                        <a:pt x="16098" y="22772"/>
                        <a:pt x="16099" y="22773"/>
                      </a:cubicBezTo>
                      <a:lnTo>
                        <a:pt x="16099" y="22773"/>
                      </a:lnTo>
                      <a:cubicBezTo>
                        <a:pt x="16098" y="22772"/>
                        <a:pt x="16097" y="22771"/>
                        <a:pt x="16097" y="22771"/>
                      </a:cubicBezTo>
                      <a:close/>
                      <a:moveTo>
                        <a:pt x="16689" y="23204"/>
                      </a:moveTo>
                      <a:lnTo>
                        <a:pt x="16689" y="23204"/>
                      </a:lnTo>
                      <a:cubicBezTo>
                        <a:pt x="16689" y="23204"/>
                        <a:pt x="16690" y="23204"/>
                        <a:pt x="16690" y="23205"/>
                      </a:cubicBezTo>
                      <a:cubicBezTo>
                        <a:pt x="16690" y="23204"/>
                        <a:pt x="16689" y="23204"/>
                        <a:pt x="16689" y="23204"/>
                      </a:cubicBezTo>
                      <a:close/>
                      <a:moveTo>
                        <a:pt x="21395" y="24509"/>
                      </a:moveTo>
                      <a:lnTo>
                        <a:pt x="21395" y="24509"/>
                      </a:lnTo>
                      <a:cubicBezTo>
                        <a:pt x="21395" y="24517"/>
                        <a:pt x="21395" y="24524"/>
                        <a:pt x="21396" y="24532"/>
                      </a:cubicBezTo>
                      <a:cubicBezTo>
                        <a:pt x="21396" y="24524"/>
                        <a:pt x="21395" y="24517"/>
                        <a:pt x="21395" y="24509"/>
                      </a:cubicBezTo>
                      <a:close/>
                      <a:moveTo>
                        <a:pt x="590" y="24785"/>
                      </a:moveTo>
                      <a:lnTo>
                        <a:pt x="590" y="24785"/>
                      </a:lnTo>
                      <a:cubicBezTo>
                        <a:pt x="590" y="24785"/>
                        <a:pt x="590" y="24786"/>
                        <a:pt x="590" y="24786"/>
                      </a:cubicBezTo>
                      <a:lnTo>
                        <a:pt x="590" y="24786"/>
                      </a:lnTo>
                      <a:cubicBezTo>
                        <a:pt x="590" y="24786"/>
                        <a:pt x="590" y="24785"/>
                        <a:pt x="590" y="24785"/>
                      </a:cubicBezTo>
                      <a:close/>
                      <a:moveTo>
                        <a:pt x="2208" y="25816"/>
                      </a:moveTo>
                      <a:cubicBezTo>
                        <a:pt x="2208" y="25816"/>
                        <a:pt x="2208" y="25816"/>
                        <a:pt x="2208" y="25816"/>
                      </a:cubicBezTo>
                      <a:lnTo>
                        <a:pt x="2208" y="25816"/>
                      </a:lnTo>
                      <a:cubicBezTo>
                        <a:pt x="2209" y="25816"/>
                        <a:pt x="2209" y="25816"/>
                        <a:pt x="2209" y="25816"/>
                      </a:cubicBezTo>
                      <a:close/>
                      <a:moveTo>
                        <a:pt x="12601" y="16066"/>
                      </a:moveTo>
                      <a:cubicBezTo>
                        <a:pt x="12951" y="16225"/>
                        <a:pt x="13310" y="16361"/>
                        <a:pt x="13687" y="16437"/>
                      </a:cubicBezTo>
                      <a:cubicBezTo>
                        <a:pt x="13971" y="16493"/>
                        <a:pt x="14260" y="16517"/>
                        <a:pt x="14550" y="16537"/>
                      </a:cubicBezTo>
                      <a:cubicBezTo>
                        <a:pt x="14530" y="16559"/>
                        <a:pt x="14508" y="16579"/>
                        <a:pt x="14490" y="16602"/>
                      </a:cubicBezTo>
                      <a:cubicBezTo>
                        <a:pt x="14380" y="16734"/>
                        <a:pt x="14289" y="16879"/>
                        <a:pt x="14206" y="17027"/>
                      </a:cubicBezTo>
                      <a:cubicBezTo>
                        <a:pt x="14157" y="17110"/>
                        <a:pt x="14115" y="17199"/>
                        <a:pt x="14074" y="17287"/>
                      </a:cubicBezTo>
                      <a:cubicBezTo>
                        <a:pt x="14003" y="17440"/>
                        <a:pt x="13943" y="17597"/>
                        <a:pt x="13892" y="17758"/>
                      </a:cubicBezTo>
                      <a:cubicBezTo>
                        <a:pt x="13772" y="18125"/>
                        <a:pt x="13669" y="18499"/>
                        <a:pt x="13538" y="18864"/>
                      </a:cubicBezTo>
                      <a:cubicBezTo>
                        <a:pt x="13510" y="18930"/>
                        <a:pt x="13480" y="18993"/>
                        <a:pt x="13446" y="19054"/>
                      </a:cubicBezTo>
                      <a:cubicBezTo>
                        <a:pt x="13451" y="19047"/>
                        <a:pt x="13456" y="19037"/>
                        <a:pt x="13460" y="19030"/>
                      </a:cubicBezTo>
                      <a:lnTo>
                        <a:pt x="13460" y="19030"/>
                      </a:lnTo>
                      <a:cubicBezTo>
                        <a:pt x="13335" y="19257"/>
                        <a:pt x="13214" y="19484"/>
                        <a:pt x="13069" y="19695"/>
                      </a:cubicBezTo>
                      <a:lnTo>
                        <a:pt x="13069" y="19695"/>
                      </a:lnTo>
                      <a:cubicBezTo>
                        <a:pt x="13067" y="19696"/>
                        <a:pt x="13066" y="19697"/>
                        <a:pt x="13066" y="19699"/>
                      </a:cubicBezTo>
                      <a:cubicBezTo>
                        <a:pt x="13065" y="19700"/>
                        <a:pt x="13062" y="19701"/>
                        <a:pt x="13062" y="19703"/>
                      </a:cubicBezTo>
                      <a:lnTo>
                        <a:pt x="13060" y="19706"/>
                      </a:lnTo>
                      <a:cubicBezTo>
                        <a:pt x="13058" y="19709"/>
                        <a:pt x="13057" y="19710"/>
                        <a:pt x="13057" y="19712"/>
                      </a:cubicBezTo>
                      <a:lnTo>
                        <a:pt x="13056" y="19711"/>
                      </a:lnTo>
                      <a:cubicBezTo>
                        <a:pt x="12939" y="19862"/>
                        <a:pt x="12814" y="20004"/>
                        <a:pt x="12683" y="20147"/>
                      </a:cubicBezTo>
                      <a:cubicBezTo>
                        <a:pt x="12565" y="20265"/>
                        <a:pt x="12439" y="20375"/>
                        <a:pt x="12311" y="20482"/>
                      </a:cubicBezTo>
                      <a:cubicBezTo>
                        <a:pt x="12214" y="20559"/>
                        <a:pt x="12112" y="20628"/>
                        <a:pt x="12005" y="20693"/>
                      </a:cubicBezTo>
                      <a:cubicBezTo>
                        <a:pt x="11846" y="20788"/>
                        <a:pt x="11683" y="20882"/>
                        <a:pt x="11514" y="20956"/>
                      </a:cubicBezTo>
                      <a:cubicBezTo>
                        <a:pt x="11401" y="20999"/>
                        <a:pt x="11288" y="21038"/>
                        <a:pt x="11175" y="21079"/>
                      </a:cubicBezTo>
                      <a:cubicBezTo>
                        <a:pt x="11091" y="21112"/>
                        <a:pt x="11005" y="21141"/>
                        <a:pt x="10919" y="21168"/>
                      </a:cubicBezTo>
                      <a:cubicBezTo>
                        <a:pt x="10851" y="21186"/>
                        <a:pt x="10782" y="21200"/>
                        <a:pt x="10715" y="21212"/>
                      </a:cubicBezTo>
                      <a:cubicBezTo>
                        <a:pt x="10491" y="21245"/>
                        <a:pt x="10267" y="21257"/>
                        <a:pt x="10044" y="21276"/>
                      </a:cubicBezTo>
                      <a:cubicBezTo>
                        <a:pt x="9810" y="21297"/>
                        <a:pt x="9577" y="21321"/>
                        <a:pt x="9340" y="21328"/>
                      </a:cubicBezTo>
                      <a:lnTo>
                        <a:pt x="9338" y="21328"/>
                      </a:lnTo>
                      <a:cubicBezTo>
                        <a:pt x="9335" y="21328"/>
                        <a:pt x="9333" y="21329"/>
                        <a:pt x="9331" y="21329"/>
                      </a:cubicBezTo>
                      <a:cubicBezTo>
                        <a:pt x="9331" y="21329"/>
                        <a:pt x="9330" y="21329"/>
                        <a:pt x="9330" y="21328"/>
                      </a:cubicBezTo>
                      <a:lnTo>
                        <a:pt x="9330" y="21328"/>
                      </a:lnTo>
                      <a:cubicBezTo>
                        <a:pt x="9267" y="21330"/>
                        <a:pt x="9204" y="21330"/>
                        <a:pt x="9140" y="21330"/>
                      </a:cubicBezTo>
                      <a:cubicBezTo>
                        <a:pt x="9021" y="21330"/>
                        <a:pt x="8902" y="21328"/>
                        <a:pt x="8783" y="21321"/>
                      </a:cubicBezTo>
                      <a:cubicBezTo>
                        <a:pt x="8681" y="21316"/>
                        <a:pt x="8579" y="21309"/>
                        <a:pt x="8478" y="21300"/>
                      </a:cubicBezTo>
                      <a:cubicBezTo>
                        <a:pt x="8390" y="21292"/>
                        <a:pt x="8304" y="21280"/>
                        <a:pt x="8217" y="21278"/>
                      </a:cubicBezTo>
                      <a:cubicBezTo>
                        <a:pt x="8177" y="21276"/>
                        <a:pt x="8137" y="21275"/>
                        <a:pt x="8097" y="21275"/>
                      </a:cubicBezTo>
                      <a:cubicBezTo>
                        <a:pt x="7944" y="21275"/>
                        <a:pt x="7793" y="21289"/>
                        <a:pt x="7644" y="21329"/>
                      </a:cubicBezTo>
                      <a:cubicBezTo>
                        <a:pt x="7466" y="21377"/>
                        <a:pt x="7294" y="21442"/>
                        <a:pt x="7129" y="21525"/>
                      </a:cubicBezTo>
                      <a:cubicBezTo>
                        <a:pt x="6956" y="21611"/>
                        <a:pt x="6776" y="21700"/>
                        <a:pt x="6627" y="21826"/>
                      </a:cubicBezTo>
                      <a:cubicBezTo>
                        <a:pt x="6477" y="21948"/>
                        <a:pt x="6345" y="22090"/>
                        <a:pt x="6234" y="22247"/>
                      </a:cubicBezTo>
                      <a:cubicBezTo>
                        <a:pt x="6119" y="22413"/>
                        <a:pt x="6022" y="22590"/>
                        <a:pt x="5946" y="22776"/>
                      </a:cubicBezTo>
                      <a:cubicBezTo>
                        <a:pt x="5869" y="22963"/>
                        <a:pt x="5806" y="23154"/>
                        <a:pt x="5736" y="23342"/>
                      </a:cubicBezTo>
                      <a:cubicBezTo>
                        <a:pt x="5736" y="23339"/>
                        <a:pt x="5737" y="23335"/>
                        <a:pt x="5738" y="23332"/>
                      </a:cubicBezTo>
                      <a:lnTo>
                        <a:pt x="5738" y="23332"/>
                      </a:lnTo>
                      <a:cubicBezTo>
                        <a:pt x="5695" y="23438"/>
                        <a:pt x="5648" y="23541"/>
                        <a:pt x="5600" y="23644"/>
                      </a:cubicBezTo>
                      <a:cubicBezTo>
                        <a:pt x="5460" y="23898"/>
                        <a:pt x="5294" y="24137"/>
                        <a:pt x="5124" y="24372"/>
                      </a:cubicBezTo>
                      <a:lnTo>
                        <a:pt x="5125" y="24371"/>
                      </a:lnTo>
                      <a:lnTo>
                        <a:pt x="5125" y="24371"/>
                      </a:lnTo>
                      <a:cubicBezTo>
                        <a:pt x="5020" y="24512"/>
                        <a:pt x="4907" y="24647"/>
                        <a:pt x="4788" y="24776"/>
                      </a:cubicBezTo>
                      <a:cubicBezTo>
                        <a:pt x="4718" y="24843"/>
                        <a:pt x="4645" y="24908"/>
                        <a:pt x="4571" y="24971"/>
                      </a:cubicBezTo>
                      <a:cubicBezTo>
                        <a:pt x="4509" y="25020"/>
                        <a:pt x="4446" y="25067"/>
                        <a:pt x="4379" y="25110"/>
                      </a:cubicBezTo>
                      <a:cubicBezTo>
                        <a:pt x="4320" y="25150"/>
                        <a:pt x="4261" y="25187"/>
                        <a:pt x="4200" y="25224"/>
                      </a:cubicBezTo>
                      <a:cubicBezTo>
                        <a:pt x="3996" y="25338"/>
                        <a:pt x="3792" y="25448"/>
                        <a:pt x="3580" y="25545"/>
                      </a:cubicBezTo>
                      <a:lnTo>
                        <a:pt x="3583" y="25545"/>
                      </a:lnTo>
                      <a:cubicBezTo>
                        <a:pt x="3579" y="25546"/>
                        <a:pt x="3576" y="25547"/>
                        <a:pt x="3572" y="25550"/>
                      </a:cubicBezTo>
                      <a:lnTo>
                        <a:pt x="3568" y="25553"/>
                      </a:lnTo>
                      <a:cubicBezTo>
                        <a:pt x="3568" y="25552"/>
                        <a:pt x="3567" y="25552"/>
                        <a:pt x="3567" y="25552"/>
                      </a:cubicBezTo>
                      <a:cubicBezTo>
                        <a:pt x="3566" y="25552"/>
                        <a:pt x="3566" y="25553"/>
                        <a:pt x="3565" y="25553"/>
                      </a:cubicBezTo>
                      <a:cubicBezTo>
                        <a:pt x="3442" y="25601"/>
                        <a:pt x="3319" y="25645"/>
                        <a:pt x="3193" y="25684"/>
                      </a:cubicBezTo>
                      <a:cubicBezTo>
                        <a:pt x="3109" y="25703"/>
                        <a:pt x="3026" y="25720"/>
                        <a:pt x="2941" y="25732"/>
                      </a:cubicBezTo>
                      <a:cubicBezTo>
                        <a:pt x="2828" y="25745"/>
                        <a:pt x="2715" y="25764"/>
                        <a:pt x="2603" y="25781"/>
                      </a:cubicBezTo>
                      <a:lnTo>
                        <a:pt x="2604" y="25780"/>
                      </a:lnTo>
                      <a:lnTo>
                        <a:pt x="2604" y="25780"/>
                      </a:lnTo>
                      <a:cubicBezTo>
                        <a:pt x="2479" y="25800"/>
                        <a:pt x="2352" y="25811"/>
                        <a:pt x="2225" y="25815"/>
                      </a:cubicBezTo>
                      <a:cubicBezTo>
                        <a:pt x="2221" y="25816"/>
                        <a:pt x="2218" y="25816"/>
                        <a:pt x="2215" y="25816"/>
                      </a:cubicBezTo>
                      <a:cubicBezTo>
                        <a:pt x="2213" y="25816"/>
                        <a:pt x="2211" y="25816"/>
                        <a:pt x="2208" y="25816"/>
                      </a:cubicBezTo>
                      <a:lnTo>
                        <a:pt x="2208" y="25816"/>
                      </a:lnTo>
                      <a:cubicBezTo>
                        <a:pt x="2195" y="25816"/>
                        <a:pt x="2182" y="25816"/>
                        <a:pt x="2169" y="25816"/>
                      </a:cubicBezTo>
                      <a:cubicBezTo>
                        <a:pt x="2118" y="25816"/>
                        <a:pt x="2066" y="25813"/>
                        <a:pt x="2015" y="25808"/>
                      </a:cubicBezTo>
                      <a:cubicBezTo>
                        <a:pt x="1944" y="25800"/>
                        <a:pt x="1876" y="25789"/>
                        <a:pt x="1805" y="25773"/>
                      </a:cubicBezTo>
                      <a:cubicBezTo>
                        <a:pt x="1799" y="25772"/>
                        <a:pt x="1792" y="25770"/>
                        <a:pt x="1786" y="25768"/>
                      </a:cubicBezTo>
                      <a:lnTo>
                        <a:pt x="1786" y="25768"/>
                      </a:lnTo>
                      <a:cubicBezTo>
                        <a:pt x="1792" y="25769"/>
                        <a:pt x="1798" y="25771"/>
                        <a:pt x="1805" y="25772"/>
                      </a:cubicBezTo>
                      <a:cubicBezTo>
                        <a:pt x="1729" y="25753"/>
                        <a:pt x="1654" y="25730"/>
                        <a:pt x="1580" y="25703"/>
                      </a:cubicBezTo>
                      <a:cubicBezTo>
                        <a:pt x="1534" y="25683"/>
                        <a:pt x="1488" y="25659"/>
                        <a:pt x="1443" y="25636"/>
                      </a:cubicBezTo>
                      <a:cubicBezTo>
                        <a:pt x="1358" y="25587"/>
                        <a:pt x="1278" y="25531"/>
                        <a:pt x="1199" y="25475"/>
                      </a:cubicBezTo>
                      <a:cubicBezTo>
                        <a:pt x="1193" y="25470"/>
                        <a:pt x="1186" y="25466"/>
                        <a:pt x="1181" y="25461"/>
                      </a:cubicBezTo>
                      <a:cubicBezTo>
                        <a:pt x="1180" y="25460"/>
                        <a:pt x="1180" y="25460"/>
                        <a:pt x="1179" y="25460"/>
                      </a:cubicBezTo>
                      <a:cubicBezTo>
                        <a:pt x="1179" y="25460"/>
                        <a:pt x="1178" y="25460"/>
                        <a:pt x="1178" y="25460"/>
                      </a:cubicBezTo>
                      <a:lnTo>
                        <a:pt x="1180" y="25460"/>
                      </a:lnTo>
                      <a:cubicBezTo>
                        <a:pt x="1088" y="25390"/>
                        <a:pt x="999" y="25316"/>
                        <a:pt x="912" y="25239"/>
                      </a:cubicBezTo>
                      <a:cubicBezTo>
                        <a:pt x="856" y="25180"/>
                        <a:pt x="801" y="25122"/>
                        <a:pt x="749" y="25061"/>
                      </a:cubicBezTo>
                      <a:cubicBezTo>
                        <a:pt x="750" y="25061"/>
                        <a:pt x="751" y="25061"/>
                        <a:pt x="752" y="25062"/>
                      </a:cubicBezTo>
                      <a:cubicBezTo>
                        <a:pt x="727" y="25031"/>
                        <a:pt x="704" y="24999"/>
                        <a:pt x="683" y="24966"/>
                      </a:cubicBezTo>
                      <a:lnTo>
                        <a:pt x="683" y="24966"/>
                      </a:lnTo>
                      <a:cubicBezTo>
                        <a:pt x="684" y="24968"/>
                        <a:pt x="685" y="24970"/>
                        <a:pt x="687" y="24972"/>
                      </a:cubicBezTo>
                      <a:lnTo>
                        <a:pt x="687" y="24972"/>
                      </a:lnTo>
                      <a:cubicBezTo>
                        <a:pt x="685" y="24970"/>
                        <a:pt x="683" y="24967"/>
                        <a:pt x="681" y="24963"/>
                      </a:cubicBezTo>
                      <a:lnTo>
                        <a:pt x="681" y="24963"/>
                      </a:lnTo>
                      <a:cubicBezTo>
                        <a:pt x="682" y="24964"/>
                        <a:pt x="682" y="24965"/>
                        <a:pt x="683" y="24966"/>
                      </a:cubicBezTo>
                      <a:lnTo>
                        <a:pt x="683" y="24966"/>
                      </a:lnTo>
                      <a:cubicBezTo>
                        <a:pt x="682" y="24964"/>
                        <a:pt x="681" y="24962"/>
                        <a:pt x="680" y="24961"/>
                      </a:cubicBezTo>
                      <a:lnTo>
                        <a:pt x="680" y="24961"/>
                      </a:lnTo>
                      <a:cubicBezTo>
                        <a:pt x="680" y="24962"/>
                        <a:pt x="681" y="24963"/>
                        <a:pt x="681" y="24963"/>
                      </a:cubicBezTo>
                      <a:lnTo>
                        <a:pt x="681" y="24963"/>
                      </a:lnTo>
                      <a:cubicBezTo>
                        <a:pt x="681" y="24962"/>
                        <a:pt x="680" y="24961"/>
                        <a:pt x="679" y="24960"/>
                      </a:cubicBezTo>
                      <a:lnTo>
                        <a:pt x="679" y="24960"/>
                      </a:lnTo>
                      <a:cubicBezTo>
                        <a:pt x="680" y="24961"/>
                        <a:pt x="680" y="24961"/>
                        <a:pt x="680" y="24961"/>
                      </a:cubicBezTo>
                      <a:lnTo>
                        <a:pt x="680" y="24961"/>
                      </a:lnTo>
                      <a:cubicBezTo>
                        <a:pt x="679" y="24960"/>
                        <a:pt x="678" y="24958"/>
                        <a:pt x="677" y="24957"/>
                      </a:cubicBezTo>
                      <a:cubicBezTo>
                        <a:pt x="676" y="24956"/>
                        <a:pt x="675" y="24953"/>
                        <a:pt x="674" y="24951"/>
                      </a:cubicBezTo>
                      <a:lnTo>
                        <a:pt x="674" y="24951"/>
                      </a:lnTo>
                      <a:lnTo>
                        <a:pt x="677" y="24955"/>
                      </a:lnTo>
                      <a:cubicBezTo>
                        <a:pt x="646" y="24901"/>
                        <a:pt x="618" y="24844"/>
                        <a:pt x="590" y="24786"/>
                      </a:cubicBezTo>
                      <a:lnTo>
                        <a:pt x="590" y="24786"/>
                      </a:lnTo>
                      <a:cubicBezTo>
                        <a:pt x="590" y="24787"/>
                        <a:pt x="590" y="24788"/>
                        <a:pt x="590" y="24789"/>
                      </a:cubicBezTo>
                      <a:lnTo>
                        <a:pt x="590" y="24789"/>
                      </a:lnTo>
                      <a:cubicBezTo>
                        <a:pt x="568" y="24736"/>
                        <a:pt x="549" y="24687"/>
                        <a:pt x="532" y="24633"/>
                      </a:cubicBezTo>
                      <a:cubicBezTo>
                        <a:pt x="510" y="24552"/>
                        <a:pt x="491" y="24473"/>
                        <a:pt x="477" y="24393"/>
                      </a:cubicBezTo>
                      <a:cubicBezTo>
                        <a:pt x="467" y="24310"/>
                        <a:pt x="459" y="24227"/>
                        <a:pt x="451" y="24141"/>
                      </a:cubicBezTo>
                      <a:cubicBezTo>
                        <a:pt x="453" y="24066"/>
                        <a:pt x="455" y="23992"/>
                        <a:pt x="460" y="23916"/>
                      </a:cubicBezTo>
                      <a:cubicBezTo>
                        <a:pt x="476" y="23800"/>
                        <a:pt x="496" y="23688"/>
                        <a:pt x="520" y="23572"/>
                      </a:cubicBezTo>
                      <a:cubicBezTo>
                        <a:pt x="541" y="23492"/>
                        <a:pt x="564" y="23415"/>
                        <a:pt x="592" y="23337"/>
                      </a:cubicBezTo>
                      <a:cubicBezTo>
                        <a:pt x="621" y="23261"/>
                        <a:pt x="653" y="23187"/>
                        <a:pt x="689" y="23114"/>
                      </a:cubicBezTo>
                      <a:cubicBezTo>
                        <a:pt x="718" y="23063"/>
                        <a:pt x="749" y="23015"/>
                        <a:pt x="782" y="22968"/>
                      </a:cubicBezTo>
                      <a:cubicBezTo>
                        <a:pt x="831" y="22904"/>
                        <a:pt x="882" y="22842"/>
                        <a:pt x="936" y="22782"/>
                      </a:cubicBezTo>
                      <a:cubicBezTo>
                        <a:pt x="990" y="22727"/>
                        <a:pt x="1044" y="22676"/>
                        <a:pt x="1101" y="22627"/>
                      </a:cubicBezTo>
                      <a:cubicBezTo>
                        <a:pt x="1157" y="22583"/>
                        <a:pt x="1215" y="22543"/>
                        <a:pt x="1275" y="22506"/>
                      </a:cubicBezTo>
                      <a:cubicBezTo>
                        <a:pt x="1310" y="22486"/>
                        <a:pt x="1346" y="22469"/>
                        <a:pt x="1382" y="22453"/>
                      </a:cubicBezTo>
                      <a:cubicBezTo>
                        <a:pt x="1408" y="22442"/>
                        <a:pt x="1433" y="22434"/>
                        <a:pt x="1460" y="22426"/>
                      </a:cubicBezTo>
                      <a:cubicBezTo>
                        <a:pt x="1504" y="22417"/>
                        <a:pt x="1548" y="22408"/>
                        <a:pt x="1594" y="22399"/>
                      </a:cubicBezTo>
                      <a:cubicBezTo>
                        <a:pt x="1673" y="22386"/>
                        <a:pt x="1752" y="22378"/>
                        <a:pt x="1832" y="22373"/>
                      </a:cubicBezTo>
                      <a:cubicBezTo>
                        <a:pt x="1912" y="22367"/>
                        <a:pt x="1991" y="22361"/>
                        <a:pt x="2069" y="22353"/>
                      </a:cubicBezTo>
                      <a:cubicBezTo>
                        <a:pt x="2166" y="22342"/>
                        <a:pt x="2263" y="22325"/>
                        <a:pt x="2359" y="22301"/>
                      </a:cubicBezTo>
                      <a:cubicBezTo>
                        <a:pt x="2450" y="22275"/>
                        <a:pt x="2540" y="22245"/>
                        <a:pt x="2627" y="22209"/>
                      </a:cubicBezTo>
                      <a:cubicBezTo>
                        <a:pt x="3055" y="22039"/>
                        <a:pt x="3515" y="21892"/>
                        <a:pt x="3834" y="21544"/>
                      </a:cubicBezTo>
                      <a:cubicBezTo>
                        <a:pt x="3959" y="21411"/>
                        <a:pt x="4068" y="21263"/>
                        <a:pt x="4158" y="21105"/>
                      </a:cubicBezTo>
                      <a:cubicBezTo>
                        <a:pt x="4204" y="21021"/>
                        <a:pt x="4248" y="20937"/>
                        <a:pt x="4290" y="20851"/>
                      </a:cubicBezTo>
                      <a:cubicBezTo>
                        <a:pt x="4364" y="20699"/>
                        <a:pt x="4418" y="20533"/>
                        <a:pt x="4474" y="20373"/>
                      </a:cubicBezTo>
                      <a:cubicBezTo>
                        <a:pt x="4527" y="20214"/>
                        <a:pt x="4568" y="20052"/>
                        <a:pt x="4607" y="19887"/>
                      </a:cubicBezTo>
                      <a:cubicBezTo>
                        <a:pt x="4643" y="19744"/>
                        <a:pt x="4686" y="19602"/>
                        <a:pt x="4739" y="19464"/>
                      </a:cubicBezTo>
                      <a:lnTo>
                        <a:pt x="4740" y="19465"/>
                      </a:lnTo>
                      <a:cubicBezTo>
                        <a:pt x="4739" y="19464"/>
                        <a:pt x="4740" y="19463"/>
                        <a:pt x="4740" y="19461"/>
                      </a:cubicBezTo>
                      <a:lnTo>
                        <a:pt x="4744" y="19454"/>
                      </a:lnTo>
                      <a:cubicBezTo>
                        <a:pt x="4744" y="19454"/>
                        <a:pt x="4744" y="19455"/>
                        <a:pt x="4744" y="19456"/>
                      </a:cubicBezTo>
                      <a:cubicBezTo>
                        <a:pt x="4799" y="19327"/>
                        <a:pt x="4856" y="19198"/>
                        <a:pt x="4922" y="19070"/>
                      </a:cubicBezTo>
                      <a:cubicBezTo>
                        <a:pt x="4955" y="19011"/>
                        <a:pt x="4989" y="18952"/>
                        <a:pt x="5027" y="18892"/>
                      </a:cubicBezTo>
                      <a:cubicBezTo>
                        <a:pt x="5056" y="18846"/>
                        <a:pt x="5089" y="18802"/>
                        <a:pt x="5121" y="18758"/>
                      </a:cubicBezTo>
                      <a:lnTo>
                        <a:pt x="5121" y="18758"/>
                      </a:lnTo>
                      <a:lnTo>
                        <a:pt x="5117" y="18761"/>
                      </a:lnTo>
                      <a:cubicBezTo>
                        <a:pt x="5119" y="18758"/>
                        <a:pt x="5120" y="18756"/>
                        <a:pt x="5122" y="18755"/>
                      </a:cubicBezTo>
                      <a:lnTo>
                        <a:pt x="5131" y="18743"/>
                      </a:lnTo>
                      <a:cubicBezTo>
                        <a:pt x="5190" y="18673"/>
                        <a:pt x="5246" y="18603"/>
                        <a:pt x="5307" y="18534"/>
                      </a:cubicBezTo>
                      <a:cubicBezTo>
                        <a:pt x="5316" y="18525"/>
                        <a:pt x="5323" y="18518"/>
                        <a:pt x="5329" y="18508"/>
                      </a:cubicBezTo>
                      <a:cubicBezTo>
                        <a:pt x="5332" y="18506"/>
                        <a:pt x="5335" y="18504"/>
                        <a:pt x="5337" y="18502"/>
                      </a:cubicBezTo>
                      <a:cubicBezTo>
                        <a:pt x="5348" y="18488"/>
                        <a:pt x="5363" y="18476"/>
                        <a:pt x="5374" y="18462"/>
                      </a:cubicBezTo>
                      <a:cubicBezTo>
                        <a:pt x="5384" y="18452"/>
                        <a:pt x="5396" y="18442"/>
                        <a:pt x="5406" y="18429"/>
                      </a:cubicBezTo>
                      <a:cubicBezTo>
                        <a:pt x="5413" y="18424"/>
                        <a:pt x="5419" y="18419"/>
                        <a:pt x="5424" y="18412"/>
                      </a:cubicBezTo>
                      <a:cubicBezTo>
                        <a:pt x="5431" y="18406"/>
                        <a:pt x="5438" y="18397"/>
                        <a:pt x="5446" y="18390"/>
                      </a:cubicBezTo>
                      <a:cubicBezTo>
                        <a:pt x="5484" y="18351"/>
                        <a:pt x="5525" y="18314"/>
                        <a:pt x="5566" y="18280"/>
                      </a:cubicBezTo>
                      <a:cubicBezTo>
                        <a:pt x="5603" y="18251"/>
                        <a:pt x="5639" y="18221"/>
                        <a:pt x="5677" y="18193"/>
                      </a:cubicBezTo>
                      <a:cubicBezTo>
                        <a:pt x="5792" y="18113"/>
                        <a:pt x="5908" y="18036"/>
                        <a:pt x="6026" y="17961"/>
                      </a:cubicBezTo>
                      <a:lnTo>
                        <a:pt x="6026" y="17961"/>
                      </a:lnTo>
                      <a:cubicBezTo>
                        <a:pt x="6022" y="17962"/>
                        <a:pt x="6018" y="17965"/>
                        <a:pt x="6013" y="17967"/>
                      </a:cubicBezTo>
                      <a:cubicBezTo>
                        <a:pt x="6097" y="17916"/>
                        <a:pt x="6183" y="17872"/>
                        <a:pt x="6272" y="17833"/>
                      </a:cubicBezTo>
                      <a:cubicBezTo>
                        <a:pt x="6338" y="17806"/>
                        <a:pt x="6403" y="17785"/>
                        <a:pt x="6472" y="17766"/>
                      </a:cubicBezTo>
                      <a:cubicBezTo>
                        <a:pt x="6469" y="17766"/>
                        <a:pt x="6468" y="17766"/>
                        <a:pt x="6466" y="17766"/>
                      </a:cubicBezTo>
                      <a:lnTo>
                        <a:pt x="6466" y="17766"/>
                      </a:lnTo>
                      <a:cubicBezTo>
                        <a:pt x="6537" y="17751"/>
                        <a:pt x="6606" y="17735"/>
                        <a:pt x="6678" y="17725"/>
                      </a:cubicBezTo>
                      <a:cubicBezTo>
                        <a:pt x="6739" y="17718"/>
                        <a:pt x="6800" y="17713"/>
                        <a:pt x="6861" y="17710"/>
                      </a:cubicBezTo>
                      <a:cubicBezTo>
                        <a:pt x="6870" y="17710"/>
                        <a:pt x="6878" y="17710"/>
                        <a:pt x="6886" y="17710"/>
                      </a:cubicBezTo>
                      <a:cubicBezTo>
                        <a:pt x="6942" y="17710"/>
                        <a:pt x="6998" y="17713"/>
                        <a:pt x="7054" y="17717"/>
                      </a:cubicBezTo>
                      <a:cubicBezTo>
                        <a:pt x="7113" y="17727"/>
                        <a:pt x="7170" y="17736"/>
                        <a:pt x="7228" y="17750"/>
                      </a:cubicBezTo>
                      <a:cubicBezTo>
                        <a:pt x="7290" y="17765"/>
                        <a:pt x="7354" y="17782"/>
                        <a:pt x="7418" y="17796"/>
                      </a:cubicBezTo>
                      <a:cubicBezTo>
                        <a:pt x="7421" y="17797"/>
                        <a:pt x="7425" y="17798"/>
                        <a:pt x="7428" y="17799"/>
                      </a:cubicBezTo>
                      <a:cubicBezTo>
                        <a:pt x="7435" y="17800"/>
                        <a:pt x="7443" y="17802"/>
                        <a:pt x="7449" y="17803"/>
                      </a:cubicBezTo>
                      <a:cubicBezTo>
                        <a:pt x="7469" y="17808"/>
                        <a:pt x="7488" y="17814"/>
                        <a:pt x="7511" y="17819"/>
                      </a:cubicBezTo>
                      <a:cubicBezTo>
                        <a:pt x="7832" y="17912"/>
                        <a:pt x="8141" y="18047"/>
                        <a:pt x="8470" y="18119"/>
                      </a:cubicBezTo>
                      <a:cubicBezTo>
                        <a:pt x="8674" y="18164"/>
                        <a:pt x="8880" y="18204"/>
                        <a:pt x="9088" y="18220"/>
                      </a:cubicBezTo>
                      <a:cubicBezTo>
                        <a:pt x="9148" y="18224"/>
                        <a:pt x="9212" y="18232"/>
                        <a:pt x="9273" y="18232"/>
                      </a:cubicBezTo>
                      <a:cubicBezTo>
                        <a:pt x="9334" y="18234"/>
                        <a:pt x="9395" y="18234"/>
                        <a:pt x="9456" y="18235"/>
                      </a:cubicBezTo>
                      <a:cubicBezTo>
                        <a:pt x="9556" y="18233"/>
                        <a:pt x="9654" y="18225"/>
                        <a:pt x="9752" y="18214"/>
                      </a:cubicBezTo>
                      <a:cubicBezTo>
                        <a:pt x="9971" y="18190"/>
                        <a:pt x="10187" y="18161"/>
                        <a:pt x="10404" y="18121"/>
                      </a:cubicBezTo>
                      <a:cubicBezTo>
                        <a:pt x="10589" y="18087"/>
                        <a:pt x="10778" y="18037"/>
                        <a:pt x="10944" y="17942"/>
                      </a:cubicBezTo>
                      <a:cubicBezTo>
                        <a:pt x="11090" y="17862"/>
                        <a:pt x="11222" y="17763"/>
                        <a:pt x="11350" y="17657"/>
                      </a:cubicBezTo>
                      <a:cubicBezTo>
                        <a:pt x="11509" y="17523"/>
                        <a:pt x="11668" y="17393"/>
                        <a:pt x="11813" y="17242"/>
                      </a:cubicBezTo>
                      <a:cubicBezTo>
                        <a:pt x="11960" y="17090"/>
                        <a:pt x="12082" y="16917"/>
                        <a:pt x="12207" y="16745"/>
                      </a:cubicBezTo>
                      <a:cubicBezTo>
                        <a:pt x="12323" y="16581"/>
                        <a:pt x="12430" y="16410"/>
                        <a:pt x="12524" y="16233"/>
                      </a:cubicBezTo>
                      <a:cubicBezTo>
                        <a:pt x="12552" y="16179"/>
                        <a:pt x="12576" y="16122"/>
                        <a:pt x="12601" y="16066"/>
                      </a:cubicBezTo>
                      <a:close/>
                      <a:moveTo>
                        <a:pt x="27582" y="27150"/>
                      </a:moveTo>
                      <a:cubicBezTo>
                        <a:pt x="27583" y="27150"/>
                        <a:pt x="27585" y="27150"/>
                        <a:pt x="27586" y="27150"/>
                      </a:cubicBezTo>
                      <a:lnTo>
                        <a:pt x="27582" y="27150"/>
                      </a:lnTo>
                      <a:close/>
                      <a:moveTo>
                        <a:pt x="13441" y="27371"/>
                      </a:moveTo>
                      <a:cubicBezTo>
                        <a:pt x="13440" y="27371"/>
                        <a:pt x="13439" y="27372"/>
                        <a:pt x="13438" y="27372"/>
                      </a:cubicBezTo>
                      <a:lnTo>
                        <a:pt x="13438" y="27372"/>
                      </a:lnTo>
                      <a:cubicBezTo>
                        <a:pt x="13439" y="27372"/>
                        <a:pt x="13440" y="27371"/>
                        <a:pt x="13441" y="27371"/>
                      </a:cubicBezTo>
                      <a:close/>
                      <a:moveTo>
                        <a:pt x="28167" y="27521"/>
                      </a:moveTo>
                      <a:cubicBezTo>
                        <a:pt x="28167" y="27521"/>
                        <a:pt x="28168" y="27522"/>
                        <a:pt x="28168" y="27523"/>
                      </a:cubicBezTo>
                      <a:lnTo>
                        <a:pt x="28168" y="27523"/>
                      </a:lnTo>
                      <a:cubicBezTo>
                        <a:pt x="28168" y="27522"/>
                        <a:pt x="28167" y="27521"/>
                        <a:pt x="28167" y="27521"/>
                      </a:cubicBezTo>
                      <a:close/>
                      <a:moveTo>
                        <a:pt x="48562" y="28232"/>
                      </a:moveTo>
                      <a:cubicBezTo>
                        <a:pt x="48564" y="28236"/>
                        <a:pt x="48566" y="28239"/>
                        <a:pt x="48569" y="28242"/>
                      </a:cubicBezTo>
                      <a:lnTo>
                        <a:pt x="48569" y="28242"/>
                      </a:lnTo>
                      <a:cubicBezTo>
                        <a:pt x="48566" y="28239"/>
                        <a:pt x="48564" y="28235"/>
                        <a:pt x="48562" y="28232"/>
                      </a:cubicBezTo>
                      <a:close/>
                      <a:moveTo>
                        <a:pt x="24226" y="28721"/>
                      </a:moveTo>
                      <a:cubicBezTo>
                        <a:pt x="24226" y="28721"/>
                        <a:pt x="24226" y="28721"/>
                        <a:pt x="24226" y="28721"/>
                      </a:cubicBezTo>
                      <a:lnTo>
                        <a:pt x="24226" y="28721"/>
                      </a:lnTo>
                      <a:cubicBezTo>
                        <a:pt x="24226" y="28721"/>
                        <a:pt x="24226" y="28721"/>
                        <a:pt x="24226" y="28721"/>
                      </a:cubicBezTo>
                      <a:close/>
                      <a:moveTo>
                        <a:pt x="45580" y="30003"/>
                      </a:moveTo>
                      <a:cubicBezTo>
                        <a:pt x="45581" y="30004"/>
                        <a:pt x="45581" y="30004"/>
                        <a:pt x="45581" y="30004"/>
                      </a:cubicBezTo>
                      <a:cubicBezTo>
                        <a:pt x="45581" y="30004"/>
                        <a:pt x="45581" y="30004"/>
                        <a:pt x="45580" y="30003"/>
                      </a:cubicBezTo>
                      <a:close/>
                      <a:moveTo>
                        <a:pt x="10866" y="30627"/>
                      </a:moveTo>
                      <a:cubicBezTo>
                        <a:pt x="10866" y="30628"/>
                        <a:pt x="10866" y="30628"/>
                        <a:pt x="10866" y="30629"/>
                      </a:cubicBezTo>
                      <a:lnTo>
                        <a:pt x="10866" y="30629"/>
                      </a:lnTo>
                      <a:cubicBezTo>
                        <a:pt x="10866" y="30628"/>
                        <a:pt x="10866" y="30628"/>
                        <a:pt x="10866" y="30627"/>
                      </a:cubicBezTo>
                      <a:close/>
                      <a:moveTo>
                        <a:pt x="30925" y="32999"/>
                      </a:moveTo>
                      <a:cubicBezTo>
                        <a:pt x="30922" y="33000"/>
                        <a:pt x="30919" y="33001"/>
                        <a:pt x="30917" y="33002"/>
                      </a:cubicBezTo>
                      <a:lnTo>
                        <a:pt x="30917" y="33002"/>
                      </a:lnTo>
                      <a:cubicBezTo>
                        <a:pt x="30919" y="33001"/>
                        <a:pt x="30922" y="33000"/>
                        <a:pt x="30925" y="32999"/>
                      </a:cubicBezTo>
                      <a:close/>
                      <a:moveTo>
                        <a:pt x="3153" y="33075"/>
                      </a:moveTo>
                      <a:cubicBezTo>
                        <a:pt x="3150" y="33076"/>
                        <a:pt x="3147" y="33077"/>
                        <a:pt x="3145" y="33078"/>
                      </a:cubicBezTo>
                      <a:cubicBezTo>
                        <a:pt x="3147" y="33077"/>
                        <a:pt x="3150" y="33076"/>
                        <a:pt x="3153" y="33075"/>
                      </a:cubicBezTo>
                      <a:close/>
                      <a:moveTo>
                        <a:pt x="29410" y="33286"/>
                      </a:moveTo>
                      <a:cubicBezTo>
                        <a:pt x="29410" y="33289"/>
                        <a:pt x="29409" y="33292"/>
                        <a:pt x="29408" y="33295"/>
                      </a:cubicBezTo>
                      <a:lnTo>
                        <a:pt x="29408" y="33295"/>
                      </a:lnTo>
                      <a:cubicBezTo>
                        <a:pt x="29408" y="33292"/>
                        <a:pt x="29409" y="33289"/>
                        <a:pt x="29409" y="33286"/>
                      </a:cubicBezTo>
                      <a:close/>
                      <a:moveTo>
                        <a:pt x="15079" y="34326"/>
                      </a:moveTo>
                      <a:cubicBezTo>
                        <a:pt x="15079" y="34327"/>
                        <a:pt x="15079" y="34328"/>
                        <a:pt x="15079" y="34329"/>
                      </a:cubicBezTo>
                      <a:lnTo>
                        <a:pt x="15079" y="34329"/>
                      </a:lnTo>
                      <a:cubicBezTo>
                        <a:pt x="15079" y="34328"/>
                        <a:pt x="15079" y="34327"/>
                        <a:pt x="15079" y="34326"/>
                      </a:cubicBezTo>
                      <a:close/>
                      <a:moveTo>
                        <a:pt x="32813" y="404"/>
                      </a:moveTo>
                      <a:cubicBezTo>
                        <a:pt x="33031" y="411"/>
                        <a:pt x="33246" y="420"/>
                        <a:pt x="33464" y="431"/>
                      </a:cubicBezTo>
                      <a:cubicBezTo>
                        <a:pt x="33802" y="449"/>
                        <a:pt x="34142" y="463"/>
                        <a:pt x="34476" y="517"/>
                      </a:cubicBezTo>
                      <a:cubicBezTo>
                        <a:pt x="34476" y="517"/>
                        <a:pt x="34476" y="517"/>
                        <a:pt x="34476" y="517"/>
                      </a:cubicBezTo>
                      <a:lnTo>
                        <a:pt x="34476" y="517"/>
                      </a:lnTo>
                      <a:cubicBezTo>
                        <a:pt x="34475" y="517"/>
                        <a:pt x="34474" y="517"/>
                        <a:pt x="34474" y="517"/>
                      </a:cubicBezTo>
                      <a:lnTo>
                        <a:pt x="34474" y="517"/>
                      </a:lnTo>
                      <a:cubicBezTo>
                        <a:pt x="34474" y="517"/>
                        <a:pt x="34475" y="517"/>
                        <a:pt x="34475" y="517"/>
                      </a:cubicBezTo>
                      <a:cubicBezTo>
                        <a:pt x="34475" y="517"/>
                        <a:pt x="34476" y="517"/>
                        <a:pt x="34476" y="517"/>
                      </a:cubicBezTo>
                      <a:lnTo>
                        <a:pt x="34476" y="517"/>
                      </a:lnTo>
                      <a:cubicBezTo>
                        <a:pt x="34618" y="542"/>
                        <a:pt x="34760" y="574"/>
                        <a:pt x="34900" y="615"/>
                      </a:cubicBezTo>
                      <a:lnTo>
                        <a:pt x="34890" y="611"/>
                      </a:lnTo>
                      <a:lnTo>
                        <a:pt x="34890" y="611"/>
                      </a:lnTo>
                      <a:cubicBezTo>
                        <a:pt x="35132" y="686"/>
                        <a:pt x="35371" y="775"/>
                        <a:pt x="35616" y="840"/>
                      </a:cubicBezTo>
                      <a:cubicBezTo>
                        <a:pt x="35842" y="901"/>
                        <a:pt x="36067" y="965"/>
                        <a:pt x="36293" y="1029"/>
                      </a:cubicBezTo>
                      <a:cubicBezTo>
                        <a:pt x="36347" y="1048"/>
                        <a:pt x="36403" y="1067"/>
                        <a:pt x="36459" y="1085"/>
                      </a:cubicBezTo>
                      <a:cubicBezTo>
                        <a:pt x="36517" y="1105"/>
                        <a:pt x="36580" y="1122"/>
                        <a:pt x="36637" y="1146"/>
                      </a:cubicBezTo>
                      <a:cubicBezTo>
                        <a:pt x="36743" y="1191"/>
                        <a:pt x="36850" y="1236"/>
                        <a:pt x="36956" y="1279"/>
                      </a:cubicBezTo>
                      <a:cubicBezTo>
                        <a:pt x="37212" y="1402"/>
                        <a:pt x="37464" y="1530"/>
                        <a:pt x="37726" y="1638"/>
                      </a:cubicBezTo>
                      <a:cubicBezTo>
                        <a:pt x="37985" y="1749"/>
                        <a:pt x="38242" y="1853"/>
                        <a:pt x="38501" y="1961"/>
                      </a:cubicBezTo>
                      <a:cubicBezTo>
                        <a:pt x="38558" y="1988"/>
                        <a:pt x="38614" y="2015"/>
                        <a:pt x="38672" y="2041"/>
                      </a:cubicBezTo>
                      <a:cubicBezTo>
                        <a:pt x="38718" y="2062"/>
                        <a:pt x="38766" y="2083"/>
                        <a:pt x="38810" y="2107"/>
                      </a:cubicBezTo>
                      <a:cubicBezTo>
                        <a:pt x="38903" y="2160"/>
                        <a:pt x="38998" y="2213"/>
                        <a:pt x="39090" y="2263"/>
                      </a:cubicBezTo>
                      <a:cubicBezTo>
                        <a:pt x="39172" y="2314"/>
                        <a:pt x="39251" y="2365"/>
                        <a:pt x="39332" y="2414"/>
                      </a:cubicBezTo>
                      <a:cubicBezTo>
                        <a:pt x="39418" y="2467"/>
                        <a:pt x="39498" y="2527"/>
                        <a:pt x="39580" y="2583"/>
                      </a:cubicBezTo>
                      <a:cubicBezTo>
                        <a:pt x="39721" y="2679"/>
                        <a:pt x="39860" y="2777"/>
                        <a:pt x="40001" y="2871"/>
                      </a:cubicBezTo>
                      <a:cubicBezTo>
                        <a:pt x="40169" y="2984"/>
                        <a:pt x="40337" y="3098"/>
                        <a:pt x="40505" y="3212"/>
                      </a:cubicBezTo>
                      <a:cubicBezTo>
                        <a:pt x="40646" y="3309"/>
                        <a:pt x="40779" y="3411"/>
                        <a:pt x="40914" y="3513"/>
                      </a:cubicBezTo>
                      <a:cubicBezTo>
                        <a:pt x="40964" y="3555"/>
                        <a:pt x="41014" y="3595"/>
                        <a:pt x="41065" y="3636"/>
                      </a:cubicBezTo>
                      <a:cubicBezTo>
                        <a:pt x="41109" y="3674"/>
                        <a:pt x="41160" y="3709"/>
                        <a:pt x="41202" y="3751"/>
                      </a:cubicBezTo>
                      <a:cubicBezTo>
                        <a:pt x="41291" y="3834"/>
                        <a:pt x="41380" y="3916"/>
                        <a:pt x="41469" y="4000"/>
                      </a:cubicBezTo>
                      <a:lnTo>
                        <a:pt x="41465" y="3995"/>
                      </a:lnTo>
                      <a:lnTo>
                        <a:pt x="41465" y="3995"/>
                      </a:lnTo>
                      <a:cubicBezTo>
                        <a:pt x="41467" y="3998"/>
                        <a:pt x="41470" y="4001"/>
                        <a:pt x="41473" y="4003"/>
                      </a:cubicBezTo>
                      <a:cubicBezTo>
                        <a:pt x="41474" y="4004"/>
                        <a:pt x="41476" y="4006"/>
                        <a:pt x="41479" y="4008"/>
                      </a:cubicBezTo>
                      <a:lnTo>
                        <a:pt x="41476" y="4008"/>
                      </a:lnTo>
                      <a:cubicBezTo>
                        <a:pt x="41501" y="4032"/>
                        <a:pt x="41524" y="4060"/>
                        <a:pt x="41550" y="4082"/>
                      </a:cubicBezTo>
                      <a:cubicBezTo>
                        <a:pt x="41552" y="4087"/>
                        <a:pt x="41556" y="4090"/>
                        <a:pt x="41560" y="4093"/>
                      </a:cubicBezTo>
                      <a:cubicBezTo>
                        <a:pt x="41566" y="4098"/>
                        <a:pt x="41571" y="4106"/>
                        <a:pt x="41578" y="4111"/>
                      </a:cubicBezTo>
                      <a:cubicBezTo>
                        <a:pt x="41583" y="4118"/>
                        <a:pt x="41590" y="4126"/>
                        <a:pt x="41597" y="4132"/>
                      </a:cubicBezTo>
                      <a:cubicBezTo>
                        <a:pt x="41611" y="4146"/>
                        <a:pt x="41623" y="4160"/>
                        <a:pt x="41639" y="4174"/>
                      </a:cubicBezTo>
                      <a:cubicBezTo>
                        <a:pt x="41645" y="4180"/>
                        <a:pt x="41651" y="4186"/>
                        <a:pt x="41657" y="4192"/>
                      </a:cubicBezTo>
                      <a:cubicBezTo>
                        <a:pt x="41658" y="4195"/>
                        <a:pt x="41660" y="4198"/>
                        <a:pt x="41663" y="4200"/>
                      </a:cubicBezTo>
                      <a:cubicBezTo>
                        <a:pt x="41682" y="4222"/>
                        <a:pt x="41702" y="4243"/>
                        <a:pt x="41723" y="4263"/>
                      </a:cubicBezTo>
                      <a:cubicBezTo>
                        <a:pt x="41806" y="4350"/>
                        <a:pt x="41885" y="4437"/>
                        <a:pt x="41963" y="4525"/>
                      </a:cubicBezTo>
                      <a:cubicBezTo>
                        <a:pt x="41968" y="4531"/>
                        <a:pt x="41975" y="4539"/>
                        <a:pt x="41980" y="4545"/>
                      </a:cubicBezTo>
                      <a:cubicBezTo>
                        <a:pt x="41980" y="4547"/>
                        <a:pt x="41979" y="4549"/>
                        <a:pt x="41980" y="4551"/>
                      </a:cubicBezTo>
                      <a:cubicBezTo>
                        <a:pt x="42017" y="4594"/>
                        <a:pt x="42054" y="4635"/>
                        <a:pt x="42088" y="4677"/>
                      </a:cubicBezTo>
                      <a:cubicBezTo>
                        <a:pt x="42142" y="4733"/>
                        <a:pt x="42191" y="4791"/>
                        <a:pt x="42242" y="4850"/>
                      </a:cubicBezTo>
                      <a:cubicBezTo>
                        <a:pt x="42275" y="4889"/>
                        <a:pt x="42311" y="4927"/>
                        <a:pt x="42342" y="4967"/>
                      </a:cubicBezTo>
                      <a:lnTo>
                        <a:pt x="42349" y="4973"/>
                      </a:lnTo>
                      <a:cubicBezTo>
                        <a:pt x="42353" y="4978"/>
                        <a:pt x="42359" y="4983"/>
                        <a:pt x="42363" y="4989"/>
                      </a:cubicBezTo>
                      <a:cubicBezTo>
                        <a:pt x="42368" y="4996"/>
                        <a:pt x="42371" y="5002"/>
                        <a:pt x="42374" y="5006"/>
                      </a:cubicBezTo>
                      <a:cubicBezTo>
                        <a:pt x="42481" y="5133"/>
                        <a:pt x="42588" y="5258"/>
                        <a:pt x="42696" y="5381"/>
                      </a:cubicBezTo>
                      <a:cubicBezTo>
                        <a:pt x="42774" y="5455"/>
                        <a:pt x="42853" y="5529"/>
                        <a:pt x="42928" y="5605"/>
                      </a:cubicBezTo>
                      <a:cubicBezTo>
                        <a:pt x="43152" y="5828"/>
                        <a:pt x="43371" y="6057"/>
                        <a:pt x="43583" y="6291"/>
                      </a:cubicBezTo>
                      <a:cubicBezTo>
                        <a:pt x="43790" y="6523"/>
                        <a:pt x="43992" y="6757"/>
                        <a:pt x="44184" y="7000"/>
                      </a:cubicBezTo>
                      <a:cubicBezTo>
                        <a:pt x="44242" y="7073"/>
                        <a:pt x="44295" y="7150"/>
                        <a:pt x="44347" y="7227"/>
                      </a:cubicBezTo>
                      <a:cubicBezTo>
                        <a:pt x="44376" y="7253"/>
                        <a:pt x="44399" y="7286"/>
                        <a:pt x="44423" y="7312"/>
                      </a:cubicBezTo>
                      <a:cubicBezTo>
                        <a:pt x="44478" y="7377"/>
                        <a:pt x="44531" y="7444"/>
                        <a:pt x="44582" y="7511"/>
                      </a:cubicBezTo>
                      <a:cubicBezTo>
                        <a:pt x="44600" y="7535"/>
                        <a:pt x="44619" y="7559"/>
                        <a:pt x="44634" y="7582"/>
                      </a:cubicBezTo>
                      <a:cubicBezTo>
                        <a:pt x="44635" y="7577"/>
                        <a:pt x="44634" y="7573"/>
                        <a:pt x="44634" y="7569"/>
                      </a:cubicBezTo>
                      <a:lnTo>
                        <a:pt x="44634" y="7569"/>
                      </a:lnTo>
                      <a:cubicBezTo>
                        <a:pt x="44641" y="7577"/>
                        <a:pt x="44647" y="7586"/>
                        <a:pt x="44652" y="7595"/>
                      </a:cubicBezTo>
                      <a:cubicBezTo>
                        <a:pt x="44772" y="7791"/>
                        <a:pt x="44895" y="7985"/>
                        <a:pt x="45011" y="8181"/>
                      </a:cubicBezTo>
                      <a:cubicBezTo>
                        <a:pt x="45101" y="8342"/>
                        <a:pt x="45181" y="8507"/>
                        <a:pt x="45253" y="8676"/>
                      </a:cubicBezTo>
                      <a:cubicBezTo>
                        <a:pt x="45326" y="8842"/>
                        <a:pt x="45400" y="9007"/>
                        <a:pt x="45473" y="9172"/>
                      </a:cubicBezTo>
                      <a:cubicBezTo>
                        <a:pt x="45567" y="9406"/>
                        <a:pt x="45644" y="9649"/>
                        <a:pt x="45732" y="9883"/>
                      </a:cubicBezTo>
                      <a:cubicBezTo>
                        <a:pt x="45826" y="10134"/>
                        <a:pt x="45931" y="10379"/>
                        <a:pt x="46031" y="10625"/>
                      </a:cubicBezTo>
                      <a:cubicBezTo>
                        <a:pt x="46142" y="10897"/>
                        <a:pt x="46249" y="11167"/>
                        <a:pt x="46332" y="11447"/>
                      </a:cubicBezTo>
                      <a:cubicBezTo>
                        <a:pt x="46396" y="11700"/>
                        <a:pt x="46456" y="11955"/>
                        <a:pt x="46516" y="12209"/>
                      </a:cubicBezTo>
                      <a:cubicBezTo>
                        <a:pt x="46574" y="12450"/>
                        <a:pt x="46619" y="12693"/>
                        <a:pt x="46667" y="12937"/>
                      </a:cubicBezTo>
                      <a:cubicBezTo>
                        <a:pt x="46718" y="13197"/>
                        <a:pt x="46776" y="13457"/>
                        <a:pt x="46833" y="13717"/>
                      </a:cubicBezTo>
                      <a:cubicBezTo>
                        <a:pt x="46885" y="13961"/>
                        <a:pt x="46931" y="14206"/>
                        <a:pt x="46967" y="14452"/>
                      </a:cubicBezTo>
                      <a:cubicBezTo>
                        <a:pt x="47005" y="14755"/>
                        <a:pt x="47031" y="15060"/>
                        <a:pt x="47043" y="15366"/>
                      </a:cubicBezTo>
                      <a:cubicBezTo>
                        <a:pt x="47052" y="15666"/>
                        <a:pt x="47066" y="15967"/>
                        <a:pt x="47072" y="16267"/>
                      </a:cubicBezTo>
                      <a:cubicBezTo>
                        <a:pt x="47074" y="16266"/>
                        <a:pt x="47072" y="16265"/>
                        <a:pt x="47074" y="16264"/>
                      </a:cubicBezTo>
                      <a:lnTo>
                        <a:pt x="47074" y="16264"/>
                      </a:lnTo>
                      <a:cubicBezTo>
                        <a:pt x="47075" y="16457"/>
                        <a:pt x="47071" y="16648"/>
                        <a:pt x="47071" y="16840"/>
                      </a:cubicBezTo>
                      <a:cubicBezTo>
                        <a:pt x="47070" y="17047"/>
                        <a:pt x="47071" y="17254"/>
                        <a:pt x="47062" y="17461"/>
                      </a:cubicBezTo>
                      <a:cubicBezTo>
                        <a:pt x="47047" y="17849"/>
                        <a:pt x="47014" y="18237"/>
                        <a:pt x="46975" y="18624"/>
                      </a:cubicBezTo>
                      <a:cubicBezTo>
                        <a:pt x="46950" y="18802"/>
                        <a:pt x="46922" y="18980"/>
                        <a:pt x="46891" y="19159"/>
                      </a:cubicBezTo>
                      <a:cubicBezTo>
                        <a:pt x="46859" y="19336"/>
                        <a:pt x="46814" y="19514"/>
                        <a:pt x="46768" y="19692"/>
                      </a:cubicBezTo>
                      <a:cubicBezTo>
                        <a:pt x="46725" y="19864"/>
                        <a:pt x="46680" y="20035"/>
                        <a:pt x="46636" y="20208"/>
                      </a:cubicBezTo>
                      <a:cubicBezTo>
                        <a:pt x="46604" y="20348"/>
                        <a:pt x="46575" y="20485"/>
                        <a:pt x="46542" y="20624"/>
                      </a:cubicBezTo>
                      <a:lnTo>
                        <a:pt x="46541" y="20623"/>
                      </a:lnTo>
                      <a:cubicBezTo>
                        <a:pt x="46514" y="20734"/>
                        <a:pt x="46475" y="20840"/>
                        <a:pt x="46447" y="20949"/>
                      </a:cubicBezTo>
                      <a:cubicBezTo>
                        <a:pt x="46415" y="21075"/>
                        <a:pt x="46400" y="21205"/>
                        <a:pt x="46382" y="21332"/>
                      </a:cubicBezTo>
                      <a:cubicBezTo>
                        <a:pt x="46344" y="21626"/>
                        <a:pt x="46303" y="21922"/>
                        <a:pt x="46265" y="22216"/>
                      </a:cubicBezTo>
                      <a:cubicBezTo>
                        <a:pt x="46230" y="22502"/>
                        <a:pt x="46207" y="22791"/>
                        <a:pt x="46189" y="23079"/>
                      </a:cubicBezTo>
                      <a:cubicBezTo>
                        <a:pt x="46179" y="23232"/>
                        <a:pt x="46169" y="23387"/>
                        <a:pt x="46166" y="23540"/>
                      </a:cubicBezTo>
                      <a:cubicBezTo>
                        <a:pt x="46165" y="23689"/>
                        <a:pt x="46173" y="23838"/>
                        <a:pt x="46188" y="23986"/>
                      </a:cubicBezTo>
                      <a:cubicBezTo>
                        <a:pt x="46207" y="24184"/>
                        <a:pt x="46233" y="24384"/>
                        <a:pt x="46266" y="24581"/>
                      </a:cubicBezTo>
                      <a:cubicBezTo>
                        <a:pt x="46300" y="24783"/>
                        <a:pt x="46339" y="24985"/>
                        <a:pt x="46400" y="25180"/>
                      </a:cubicBezTo>
                      <a:cubicBezTo>
                        <a:pt x="46461" y="25377"/>
                        <a:pt x="46536" y="25571"/>
                        <a:pt x="46624" y="25759"/>
                      </a:cubicBezTo>
                      <a:cubicBezTo>
                        <a:pt x="46681" y="25873"/>
                        <a:pt x="46735" y="25984"/>
                        <a:pt x="46797" y="26094"/>
                      </a:cubicBezTo>
                      <a:cubicBezTo>
                        <a:pt x="46839" y="26176"/>
                        <a:pt x="46885" y="26254"/>
                        <a:pt x="46937" y="26329"/>
                      </a:cubicBezTo>
                      <a:cubicBezTo>
                        <a:pt x="47056" y="26505"/>
                        <a:pt x="47182" y="26676"/>
                        <a:pt x="47317" y="26842"/>
                      </a:cubicBezTo>
                      <a:cubicBezTo>
                        <a:pt x="47453" y="27008"/>
                        <a:pt x="47588" y="27178"/>
                        <a:pt x="47734" y="27335"/>
                      </a:cubicBezTo>
                      <a:cubicBezTo>
                        <a:pt x="47878" y="27487"/>
                        <a:pt x="48027" y="27633"/>
                        <a:pt x="48170" y="27784"/>
                      </a:cubicBezTo>
                      <a:cubicBezTo>
                        <a:pt x="48245" y="27863"/>
                        <a:pt x="48319" y="27943"/>
                        <a:pt x="48391" y="28023"/>
                      </a:cubicBezTo>
                      <a:cubicBezTo>
                        <a:pt x="48455" y="28098"/>
                        <a:pt x="48517" y="28175"/>
                        <a:pt x="48578" y="28251"/>
                      </a:cubicBezTo>
                      <a:cubicBezTo>
                        <a:pt x="48575" y="28248"/>
                        <a:pt x="48572" y="28245"/>
                        <a:pt x="48569" y="28242"/>
                      </a:cubicBezTo>
                      <a:lnTo>
                        <a:pt x="48569" y="28242"/>
                      </a:lnTo>
                      <a:cubicBezTo>
                        <a:pt x="48601" y="28286"/>
                        <a:pt x="48635" y="28331"/>
                        <a:pt x="48664" y="28379"/>
                      </a:cubicBezTo>
                      <a:cubicBezTo>
                        <a:pt x="48691" y="28425"/>
                        <a:pt x="48720" y="28470"/>
                        <a:pt x="48747" y="28516"/>
                      </a:cubicBezTo>
                      <a:cubicBezTo>
                        <a:pt x="48749" y="28520"/>
                        <a:pt x="48751" y="28523"/>
                        <a:pt x="48752" y="28526"/>
                      </a:cubicBezTo>
                      <a:cubicBezTo>
                        <a:pt x="48752" y="28525"/>
                        <a:pt x="48752" y="28525"/>
                        <a:pt x="48753" y="28525"/>
                      </a:cubicBezTo>
                      <a:cubicBezTo>
                        <a:pt x="48753" y="28526"/>
                        <a:pt x="48753" y="28527"/>
                        <a:pt x="48754" y="28528"/>
                      </a:cubicBezTo>
                      <a:lnTo>
                        <a:pt x="48754" y="28529"/>
                      </a:lnTo>
                      <a:cubicBezTo>
                        <a:pt x="48787" y="28594"/>
                        <a:pt x="48818" y="28655"/>
                        <a:pt x="48845" y="28719"/>
                      </a:cubicBezTo>
                      <a:cubicBezTo>
                        <a:pt x="48860" y="28757"/>
                        <a:pt x="48872" y="28795"/>
                        <a:pt x="48885" y="28833"/>
                      </a:cubicBezTo>
                      <a:cubicBezTo>
                        <a:pt x="48905" y="28919"/>
                        <a:pt x="48923" y="29003"/>
                        <a:pt x="48938" y="29089"/>
                      </a:cubicBezTo>
                      <a:lnTo>
                        <a:pt x="48937" y="29088"/>
                      </a:lnTo>
                      <a:lnTo>
                        <a:pt x="48937" y="29088"/>
                      </a:lnTo>
                      <a:cubicBezTo>
                        <a:pt x="48937" y="29091"/>
                        <a:pt x="48938" y="29093"/>
                        <a:pt x="48938" y="29096"/>
                      </a:cubicBezTo>
                      <a:cubicBezTo>
                        <a:pt x="48938" y="29101"/>
                        <a:pt x="48939" y="29107"/>
                        <a:pt x="48941" y="29112"/>
                      </a:cubicBezTo>
                      <a:cubicBezTo>
                        <a:pt x="48946" y="29174"/>
                        <a:pt x="48953" y="29235"/>
                        <a:pt x="48954" y="29298"/>
                      </a:cubicBezTo>
                      <a:cubicBezTo>
                        <a:pt x="48955" y="29335"/>
                        <a:pt x="48954" y="29371"/>
                        <a:pt x="48950" y="29408"/>
                      </a:cubicBezTo>
                      <a:cubicBezTo>
                        <a:pt x="48945" y="29442"/>
                        <a:pt x="48939" y="29478"/>
                        <a:pt x="48932" y="29513"/>
                      </a:cubicBezTo>
                      <a:cubicBezTo>
                        <a:pt x="48918" y="29565"/>
                        <a:pt x="48901" y="29617"/>
                        <a:pt x="48882" y="29666"/>
                      </a:cubicBezTo>
                      <a:cubicBezTo>
                        <a:pt x="48869" y="29696"/>
                        <a:pt x="48853" y="29727"/>
                        <a:pt x="48838" y="29757"/>
                      </a:cubicBezTo>
                      <a:cubicBezTo>
                        <a:pt x="48807" y="29809"/>
                        <a:pt x="48773" y="29857"/>
                        <a:pt x="48737" y="29905"/>
                      </a:cubicBezTo>
                      <a:cubicBezTo>
                        <a:pt x="48717" y="29931"/>
                        <a:pt x="48694" y="29957"/>
                        <a:pt x="48671" y="29982"/>
                      </a:cubicBezTo>
                      <a:cubicBezTo>
                        <a:pt x="48645" y="30008"/>
                        <a:pt x="48617" y="30034"/>
                        <a:pt x="48587" y="30056"/>
                      </a:cubicBezTo>
                      <a:cubicBezTo>
                        <a:pt x="48542" y="30090"/>
                        <a:pt x="48496" y="30122"/>
                        <a:pt x="48448" y="30154"/>
                      </a:cubicBezTo>
                      <a:cubicBezTo>
                        <a:pt x="48453" y="30151"/>
                        <a:pt x="48459" y="30148"/>
                        <a:pt x="48463" y="30145"/>
                      </a:cubicBezTo>
                      <a:lnTo>
                        <a:pt x="48463" y="30145"/>
                      </a:lnTo>
                      <a:cubicBezTo>
                        <a:pt x="48456" y="30150"/>
                        <a:pt x="48450" y="30153"/>
                        <a:pt x="48443" y="30158"/>
                      </a:cubicBezTo>
                      <a:cubicBezTo>
                        <a:pt x="48443" y="30158"/>
                        <a:pt x="48442" y="30157"/>
                        <a:pt x="48442" y="30157"/>
                      </a:cubicBezTo>
                      <a:cubicBezTo>
                        <a:pt x="48442" y="30157"/>
                        <a:pt x="48441" y="30158"/>
                        <a:pt x="48441" y="30158"/>
                      </a:cubicBezTo>
                      <a:lnTo>
                        <a:pt x="48442" y="30157"/>
                      </a:lnTo>
                      <a:lnTo>
                        <a:pt x="48442" y="30157"/>
                      </a:lnTo>
                      <a:cubicBezTo>
                        <a:pt x="48386" y="30190"/>
                        <a:pt x="48328" y="30222"/>
                        <a:pt x="48270" y="30250"/>
                      </a:cubicBezTo>
                      <a:cubicBezTo>
                        <a:pt x="48195" y="30286"/>
                        <a:pt x="48121" y="30318"/>
                        <a:pt x="48044" y="30349"/>
                      </a:cubicBezTo>
                      <a:lnTo>
                        <a:pt x="48043" y="30350"/>
                      </a:lnTo>
                      <a:cubicBezTo>
                        <a:pt x="48036" y="30355"/>
                        <a:pt x="48031" y="30358"/>
                        <a:pt x="48024" y="30358"/>
                      </a:cubicBezTo>
                      <a:lnTo>
                        <a:pt x="48028" y="30356"/>
                      </a:lnTo>
                      <a:lnTo>
                        <a:pt x="48028" y="30356"/>
                      </a:lnTo>
                      <a:cubicBezTo>
                        <a:pt x="47924" y="30397"/>
                        <a:pt x="47819" y="30435"/>
                        <a:pt x="47713" y="30467"/>
                      </a:cubicBezTo>
                      <a:cubicBezTo>
                        <a:pt x="47655" y="30482"/>
                        <a:pt x="47598" y="30493"/>
                        <a:pt x="47541" y="30504"/>
                      </a:cubicBezTo>
                      <a:cubicBezTo>
                        <a:pt x="47471" y="30509"/>
                        <a:pt x="47406" y="30513"/>
                        <a:pt x="47336" y="30516"/>
                      </a:cubicBezTo>
                      <a:cubicBezTo>
                        <a:pt x="47337" y="30517"/>
                        <a:pt x="47338" y="30516"/>
                        <a:pt x="47339" y="30518"/>
                      </a:cubicBezTo>
                      <a:cubicBezTo>
                        <a:pt x="47215" y="30516"/>
                        <a:pt x="47092" y="30511"/>
                        <a:pt x="46969" y="30498"/>
                      </a:cubicBezTo>
                      <a:cubicBezTo>
                        <a:pt x="46882" y="30491"/>
                        <a:pt x="46797" y="30477"/>
                        <a:pt x="46712" y="30459"/>
                      </a:cubicBezTo>
                      <a:cubicBezTo>
                        <a:pt x="46627" y="30441"/>
                        <a:pt x="46544" y="30420"/>
                        <a:pt x="46460" y="30400"/>
                      </a:cubicBezTo>
                      <a:cubicBezTo>
                        <a:pt x="46348" y="30364"/>
                        <a:pt x="46236" y="30325"/>
                        <a:pt x="46125" y="30282"/>
                      </a:cubicBezTo>
                      <a:cubicBezTo>
                        <a:pt x="45946" y="30203"/>
                        <a:pt x="45772" y="30111"/>
                        <a:pt x="45600" y="30014"/>
                      </a:cubicBezTo>
                      <a:lnTo>
                        <a:pt x="45600" y="30016"/>
                      </a:lnTo>
                      <a:cubicBezTo>
                        <a:pt x="45598" y="30016"/>
                        <a:pt x="45597" y="30013"/>
                        <a:pt x="45594" y="30013"/>
                      </a:cubicBezTo>
                      <a:cubicBezTo>
                        <a:pt x="45588" y="30010"/>
                        <a:pt x="45584" y="30006"/>
                        <a:pt x="45579" y="30003"/>
                      </a:cubicBezTo>
                      <a:lnTo>
                        <a:pt x="45579" y="30003"/>
                      </a:lnTo>
                      <a:cubicBezTo>
                        <a:pt x="45579" y="30003"/>
                        <a:pt x="45580" y="30003"/>
                        <a:pt x="45580" y="30003"/>
                      </a:cubicBezTo>
                      <a:lnTo>
                        <a:pt x="45580" y="30003"/>
                      </a:lnTo>
                      <a:cubicBezTo>
                        <a:pt x="45505" y="29959"/>
                        <a:pt x="45430" y="29917"/>
                        <a:pt x="45359" y="29869"/>
                      </a:cubicBezTo>
                      <a:cubicBezTo>
                        <a:pt x="45345" y="29850"/>
                        <a:pt x="45328" y="29834"/>
                        <a:pt x="45308" y="29820"/>
                      </a:cubicBezTo>
                      <a:cubicBezTo>
                        <a:pt x="45302" y="29816"/>
                        <a:pt x="45294" y="29817"/>
                        <a:pt x="45287" y="29814"/>
                      </a:cubicBezTo>
                      <a:cubicBezTo>
                        <a:pt x="45239" y="29727"/>
                        <a:pt x="45189" y="29643"/>
                        <a:pt x="45142" y="29554"/>
                      </a:cubicBezTo>
                      <a:cubicBezTo>
                        <a:pt x="45094" y="29450"/>
                        <a:pt x="45045" y="29345"/>
                        <a:pt x="45002" y="29240"/>
                      </a:cubicBezTo>
                      <a:cubicBezTo>
                        <a:pt x="44962" y="29180"/>
                        <a:pt x="44921" y="29121"/>
                        <a:pt x="44888" y="29057"/>
                      </a:cubicBezTo>
                      <a:cubicBezTo>
                        <a:pt x="44815" y="28911"/>
                        <a:pt x="44751" y="28761"/>
                        <a:pt x="44697" y="28607"/>
                      </a:cubicBezTo>
                      <a:cubicBezTo>
                        <a:pt x="44635" y="28440"/>
                        <a:pt x="44575" y="28275"/>
                        <a:pt x="44516" y="28109"/>
                      </a:cubicBezTo>
                      <a:cubicBezTo>
                        <a:pt x="44515" y="28109"/>
                        <a:pt x="44515" y="28108"/>
                        <a:pt x="44516" y="28107"/>
                      </a:cubicBezTo>
                      <a:cubicBezTo>
                        <a:pt x="44458" y="27958"/>
                        <a:pt x="44404" y="27810"/>
                        <a:pt x="44345" y="27662"/>
                      </a:cubicBezTo>
                      <a:cubicBezTo>
                        <a:pt x="44286" y="27518"/>
                        <a:pt x="44232" y="27371"/>
                        <a:pt x="44183" y="27223"/>
                      </a:cubicBezTo>
                      <a:cubicBezTo>
                        <a:pt x="44129" y="27067"/>
                        <a:pt x="44072" y="26914"/>
                        <a:pt x="44022" y="26756"/>
                      </a:cubicBezTo>
                      <a:cubicBezTo>
                        <a:pt x="44020" y="26745"/>
                        <a:pt x="44017" y="26735"/>
                        <a:pt x="44014" y="26724"/>
                      </a:cubicBezTo>
                      <a:cubicBezTo>
                        <a:pt x="44009" y="26752"/>
                        <a:pt x="44006" y="26781"/>
                        <a:pt x="44005" y="26807"/>
                      </a:cubicBezTo>
                      <a:cubicBezTo>
                        <a:pt x="44000" y="26908"/>
                        <a:pt x="44002" y="27006"/>
                        <a:pt x="44005" y="27106"/>
                      </a:cubicBezTo>
                      <a:cubicBezTo>
                        <a:pt x="44009" y="27241"/>
                        <a:pt x="44033" y="27374"/>
                        <a:pt x="44051" y="27507"/>
                      </a:cubicBezTo>
                      <a:cubicBezTo>
                        <a:pt x="44071" y="27631"/>
                        <a:pt x="44099" y="27754"/>
                        <a:pt x="44129" y="27876"/>
                      </a:cubicBezTo>
                      <a:cubicBezTo>
                        <a:pt x="44180" y="28087"/>
                        <a:pt x="44251" y="28293"/>
                        <a:pt x="44318" y="28501"/>
                      </a:cubicBezTo>
                      <a:cubicBezTo>
                        <a:pt x="44379" y="28696"/>
                        <a:pt x="44436" y="28893"/>
                        <a:pt x="44507" y="29086"/>
                      </a:cubicBezTo>
                      <a:cubicBezTo>
                        <a:pt x="44548" y="29195"/>
                        <a:pt x="44589" y="29303"/>
                        <a:pt x="44633" y="29413"/>
                      </a:cubicBezTo>
                      <a:cubicBezTo>
                        <a:pt x="44672" y="29508"/>
                        <a:pt x="44716" y="29602"/>
                        <a:pt x="44760" y="29696"/>
                      </a:cubicBezTo>
                      <a:cubicBezTo>
                        <a:pt x="44846" y="29876"/>
                        <a:pt x="44941" y="30053"/>
                        <a:pt x="45045" y="30224"/>
                      </a:cubicBezTo>
                      <a:cubicBezTo>
                        <a:pt x="45272" y="30597"/>
                        <a:pt x="45510" y="30966"/>
                        <a:pt x="45740" y="31338"/>
                      </a:cubicBezTo>
                      <a:cubicBezTo>
                        <a:pt x="45958" y="31685"/>
                        <a:pt x="46154" y="32047"/>
                        <a:pt x="46336" y="32415"/>
                      </a:cubicBezTo>
                      <a:cubicBezTo>
                        <a:pt x="46359" y="32464"/>
                        <a:pt x="46382" y="32512"/>
                        <a:pt x="46400" y="32561"/>
                      </a:cubicBezTo>
                      <a:cubicBezTo>
                        <a:pt x="46415" y="32601"/>
                        <a:pt x="46429" y="32643"/>
                        <a:pt x="46443" y="32682"/>
                      </a:cubicBezTo>
                      <a:lnTo>
                        <a:pt x="46442" y="32681"/>
                      </a:lnTo>
                      <a:lnTo>
                        <a:pt x="46442" y="32681"/>
                      </a:lnTo>
                      <a:cubicBezTo>
                        <a:pt x="46485" y="32831"/>
                        <a:pt x="46520" y="32980"/>
                        <a:pt x="46550" y="33134"/>
                      </a:cubicBezTo>
                      <a:cubicBezTo>
                        <a:pt x="46550" y="33134"/>
                        <a:pt x="46550" y="33133"/>
                        <a:pt x="46550" y="33133"/>
                      </a:cubicBezTo>
                      <a:lnTo>
                        <a:pt x="46550" y="33133"/>
                      </a:lnTo>
                      <a:cubicBezTo>
                        <a:pt x="46551" y="33134"/>
                        <a:pt x="46550" y="33135"/>
                        <a:pt x="46550" y="33135"/>
                      </a:cubicBezTo>
                      <a:cubicBezTo>
                        <a:pt x="46550" y="33138"/>
                        <a:pt x="46551" y="33141"/>
                        <a:pt x="46551" y="33144"/>
                      </a:cubicBezTo>
                      <a:lnTo>
                        <a:pt x="46551" y="33150"/>
                      </a:lnTo>
                      <a:cubicBezTo>
                        <a:pt x="46552" y="33153"/>
                        <a:pt x="46553" y="33155"/>
                        <a:pt x="46553" y="33157"/>
                      </a:cubicBezTo>
                      <a:cubicBezTo>
                        <a:pt x="46553" y="33156"/>
                        <a:pt x="46552" y="33154"/>
                        <a:pt x="46551" y="33153"/>
                      </a:cubicBezTo>
                      <a:lnTo>
                        <a:pt x="46551" y="33153"/>
                      </a:lnTo>
                      <a:cubicBezTo>
                        <a:pt x="46560" y="33209"/>
                        <a:pt x="46568" y="33267"/>
                        <a:pt x="46572" y="33325"/>
                      </a:cubicBezTo>
                      <a:cubicBezTo>
                        <a:pt x="46574" y="33393"/>
                        <a:pt x="46573" y="33463"/>
                        <a:pt x="46570" y="33534"/>
                      </a:cubicBezTo>
                      <a:cubicBezTo>
                        <a:pt x="46558" y="33676"/>
                        <a:pt x="46537" y="33819"/>
                        <a:pt x="46508" y="33960"/>
                      </a:cubicBezTo>
                      <a:cubicBezTo>
                        <a:pt x="46504" y="33975"/>
                        <a:pt x="46501" y="33992"/>
                        <a:pt x="46495" y="34010"/>
                      </a:cubicBezTo>
                      <a:cubicBezTo>
                        <a:pt x="46484" y="34039"/>
                        <a:pt x="46472" y="34068"/>
                        <a:pt x="46458" y="34095"/>
                      </a:cubicBezTo>
                      <a:cubicBezTo>
                        <a:pt x="46447" y="34110"/>
                        <a:pt x="46439" y="34127"/>
                        <a:pt x="46427" y="34144"/>
                      </a:cubicBezTo>
                      <a:cubicBezTo>
                        <a:pt x="46404" y="34177"/>
                        <a:pt x="46379" y="34208"/>
                        <a:pt x="46351" y="34238"/>
                      </a:cubicBezTo>
                      <a:cubicBezTo>
                        <a:pt x="46308" y="34282"/>
                        <a:pt x="46262" y="34327"/>
                        <a:pt x="46214" y="34369"/>
                      </a:cubicBezTo>
                      <a:lnTo>
                        <a:pt x="46211" y="34371"/>
                      </a:lnTo>
                      <a:cubicBezTo>
                        <a:pt x="46207" y="34374"/>
                        <a:pt x="46202" y="34378"/>
                        <a:pt x="46198" y="34383"/>
                      </a:cubicBezTo>
                      <a:cubicBezTo>
                        <a:pt x="46199" y="34381"/>
                        <a:pt x="46201" y="34378"/>
                        <a:pt x="46203" y="34376"/>
                      </a:cubicBezTo>
                      <a:lnTo>
                        <a:pt x="46203" y="34376"/>
                      </a:lnTo>
                      <a:cubicBezTo>
                        <a:pt x="46179" y="34395"/>
                        <a:pt x="46154" y="34413"/>
                        <a:pt x="46127" y="34431"/>
                      </a:cubicBezTo>
                      <a:cubicBezTo>
                        <a:pt x="46076" y="34466"/>
                        <a:pt x="46021" y="34497"/>
                        <a:pt x="45965" y="34524"/>
                      </a:cubicBezTo>
                      <a:cubicBezTo>
                        <a:pt x="45923" y="34541"/>
                        <a:pt x="45878" y="34559"/>
                        <a:pt x="45835" y="34574"/>
                      </a:cubicBezTo>
                      <a:cubicBezTo>
                        <a:pt x="45838" y="34574"/>
                        <a:pt x="45840" y="34574"/>
                        <a:pt x="45843" y="34573"/>
                      </a:cubicBezTo>
                      <a:lnTo>
                        <a:pt x="45843" y="34573"/>
                      </a:lnTo>
                      <a:cubicBezTo>
                        <a:pt x="45761" y="34599"/>
                        <a:pt x="45676" y="34621"/>
                        <a:pt x="45592" y="34641"/>
                      </a:cubicBezTo>
                      <a:cubicBezTo>
                        <a:pt x="45519" y="34654"/>
                        <a:pt x="45446" y="34662"/>
                        <a:pt x="45372" y="34669"/>
                      </a:cubicBezTo>
                      <a:cubicBezTo>
                        <a:pt x="45343" y="34670"/>
                        <a:pt x="45313" y="34670"/>
                        <a:pt x="45284" y="34670"/>
                      </a:cubicBezTo>
                      <a:cubicBezTo>
                        <a:pt x="45201" y="34670"/>
                        <a:pt x="45118" y="34667"/>
                        <a:pt x="45035" y="34661"/>
                      </a:cubicBezTo>
                      <a:cubicBezTo>
                        <a:pt x="44872" y="34643"/>
                        <a:pt x="44711" y="34612"/>
                        <a:pt x="44551" y="34579"/>
                      </a:cubicBezTo>
                      <a:cubicBezTo>
                        <a:pt x="44488" y="34560"/>
                        <a:pt x="44421" y="34541"/>
                        <a:pt x="44358" y="34523"/>
                      </a:cubicBezTo>
                      <a:cubicBezTo>
                        <a:pt x="44248" y="34483"/>
                        <a:pt x="44137" y="34441"/>
                        <a:pt x="44032" y="34390"/>
                      </a:cubicBezTo>
                      <a:cubicBezTo>
                        <a:pt x="43975" y="34356"/>
                        <a:pt x="43920" y="34325"/>
                        <a:pt x="43866" y="34288"/>
                      </a:cubicBezTo>
                      <a:lnTo>
                        <a:pt x="43866" y="34288"/>
                      </a:lnTo>
                      <a:cubicBezTo>
                        <a:pt x="43867" y="34290"/>
                        <a:pt x="43868" y="34291"/>
                        <a:pt x="43870" y="34293"/>
                      </a:cubicBezTo>
                      <a:cubicBezTo>
                        <a:pt x="43867" y="34290"/>
                        <a:pt x="43863" y="34285"/>
                        <a:pt x="43858" y="34283"/>
                      </a:cubicBezTo>
                      <a:lnTo>
                        <a:pt x="43849" y="34278"/>
                      </a:lnTo>
                      <a:lnTo>
                        <a:pt x="43853" y="34278"/>
                      </a:lnTo>
                      <a:cubicBezTo>
                        <a:pt x="43731" y="34192"/>
                        <a:pt x="43619" y="34097"/>
                        <a:pt x="43505" y="34001"/>
                      </a:cubicBezTo>
                      <a:lnTo>
                        <a:pt x="43505" y="34001"/>
                      </a:lnTo>
                      <a:cubicBezTo>
                        <a:pt x="43503" y="33998"/>
                        <a:pt x="43500" y="33996"/>
                        <a:pt x="43497" y="33994"/>
                      </a:cubicBezTo>
                      <a:cubicBezTo>
                        <a:pt x="43496" y="33993"/>
                        <a:pt x="43495" y="33992"/>
                        <a:pt x="43493" y="33991"/>
                      </a:cubicBezTo>
                      <a:lnTo>
                        <a:pt x="43494" y="33991"/>
                      </a:lnTo>
                      <a:cubicBezTo>
                        <a:pt x="43421" y="33924"/>
                        <a:pt x="43351" y="33857"/>
                        <a:pt x="43281" y="33784"/>
                      </a:cubicBezTo>
                      <a:cubicBezTo>
                        <a:pt x="43219" y="33719"/>
                        <a:pt x="43159" y="33652"/>
                        <a:pt x="43100" y="33583"/>
                      </a:cubicBezTo>
                      <a:cubicBezTo>
                        <a:pt x="42970" y="33428"/>
                        <a:pt x="42844" y="33275"/>
                        <a:pt x="42723" y="33116"/>
                      </a:cubicBezTo>
                      <a:cubicBezTo>
                        <a:pt x="42601" y="32948"/>
                        <a:pt x="42479" y="32779"/>
                        <a:pt x="42352" y="32614"/>
                      </a:cubicBezTo>
                      <a:cubicBezTo>
                        <a:pt x="42231" y="32461"/>
                        <a:pt x="42104" y="32311"/>
                        <a:pt x="41970" y="32170"/>
                      </a:cubicBezTo>
                      <a:cubicBezTo>
                        <a:pt x="41811" y="32000"/>
                        <a:pt x="41616" y="31839"/>
                        <a:pt x="41384" y="31787"/>
                      </a:cubicBezTo>
                      <a:cubicBezTo>
                        <a:pt x="41279" y="31764"/>
                        <a:pt x="41172" y="31752"/>
                        <a:pt x="41066" y="31752"/>
                      </a:cubicBezTo>
                      <a:cubicBezTo>
                        <a:pt x="41057" y="31752"/>
                        <a:pt x="41048" y="31752"/>
                        <a:pt x="41039" y="31753"/>
                      </a:cubicBezTo>
                      <a:cubicBezTo>
                        <a:pt x="40921" y="31753"/>
                        <a:pt x="40805" y="31767"/>
                        <a:pt x="40691" y="31796"/>
                      </a:cubicBezTo>
                      <a:cubicBezTo>
                        <a:pt x="40534" y="31833"/>
                        <a:pt x="40383" y="31891"/>
                        <a:pt x="40240" y="31967"/>
                      </a:cubicBezTo>
                      <a:cubicBezTo>
                        <a:pt x="40156" y="32012"/>
                        <a:pt x="40071" y="32060"/>
                        <a:pt x="39993" y="32113"/>
                      </a:cubicBezTo>
                      <a:cubicBezTo>
                        <a:pt x="39906" y="32169"/>
                        <a:pt x="39828" y="32234"/>
                        <a:pt x="39759" y="32309"/>
                      </a:cubicBezTo>
                      <a:cubicBezTo>
                        <a:pt x="39722" y="32350"/>
                        <a:pt x="39687" y="32390"/>
                        <a:pt x="39651" y="32433"/>
                      </a:cubicBezTo>
                      <a:cubicBezTo>
                        <a:pt x="39551" y="32555"/>
                        <a:pt x="39469" y="32691"/>
                        <a:pt x="39411" y="32839"/>
                      </a:cubicBezTo>
                      <a:cubicBezTo>
                        <a:pt x="39376" y="32928"/>
                        <a:pt x="39349" y="33020"/>
                        <a:pt x="39324" y="33112"/>
                      </a:cubicBezTo>
                      <a:cubicBezTo>
                        <a:pt x="39278" y="33275"/>
                        <a:pt x="39235" y="33438"/>
                        <a:pt x="39180" y="33598"/>
                      </a:cubicBezTo>
                      <a:cubicBezTo>
                        <a:pt x="39155" y="33658"/>
                        <a:pt x="39127" y="33720"/>
                        <a:pt x="39097" y="33778"/>
                      </a:cubicBezTo>
                      <a:cubicBezTo>
                        <a:pt x="39077" y="33816"/>
                        <a:pt x="39054" y="33855"/>
                        <a:pt x="39029" y="33893"/>
                      </a:cubicBezTo>
                      <a:lnTo>
                        <a:pt x="39028" y="33892"/>
                      </a:lnTo>
                      <a:lnTo>
                        <a:pt x="39028" y="33892"/>
                      </a:lnTo>
                      <a:cubicBezTo>
                        <a:pt x="39029" y="33893"/>
                        <a:pt x="39029" y="33893"/>
                        <a:pt x="39028" y="33894"/>
                      </a:cubicBezTo>
                      <a:cubicBezTo>
                        <a:pt x="39028" y="33895"/>
                        <a:pt x="39028" y="33896"/>
                        <a:pt x="39027" y="33897"/>
                      </a:cubicBezTo>
                      <a:cubicBezTo>
                        <a:pt x="39024" y="33901"/>
                        <a:pt x="39021" y="33905"/>
                        <a:pt x="39018" y="33910"/>
                      </a:cubicBezTo>
                      <a:cubicBezTo>
                        <a:pt x="39021" y="33905"/>
                        <a:pt x="39023" y="33902"/>
                        <a:pt x="39026" y="33898"/>
                      </a:cubicBezTo>
                      <a:lnTo>
                        <a:pt x="39026" y="33898"/>
                      </a:lnTo>
                      <a:cubicBezTo>
                        <a:pt x="39005" y="33925"/>
                        <a:pt x="38984" y="33953"/>
                        <a:pt x="38961" y="33979"/>
                      </a:cubicBezTo>
                      <a:cubicBezTo>
                        <a:pt x="38938" y="34004"/>
                        <a:pt x="38913" y="34028"/>
                        <a:pt x="38887" y="34051"/>
                      </a:cubicBezTo>
                      <a:cubicBezTo>
                        <a:pt x="38859" y="34074"/>
                        <a:pt x="38828" y="34098"/>
                        <a:pt x="38797" y="34119"/>
                      </a:cubicBezTo>
                      <a:cubicBezTo>
                        <a:pt x="38758" y="34145"/>
                        <a:pt x="38715" y="34168"/>
                        <a:pt x="38673" y="34192"/>
                      </a:cubicBezTo>
                      <a:cubicBezTo>
                        <a:pt x="38578" y="34236"/>
                        <a:pt x="38482" y="34273"/>
                        <a:pt x="38383" y="34307"/>
                      </a:cubicBezTo>
                      <a:cubicBezTo>
                        <a:pt x="38263" y="34337"/>
                        <a:pt x="38142" y="34365"/>
                        <a:pt x="38021" y="34389"/>
                      </a:cubicBezTo>
                      <a:lnTo>
                        <a:pt x="38039" y="34388"/>
                      </a:lnTo>
                      <a:lnTo>
                        <a:pt x="38039" y="34388"/>
                      </a:lnTo>
                      <a:cubicBezTo>
                        <a:pt x="37929" y="34407"/>
                        <a:pt x="37819" y="34424"/>
                        <a:pt x="37708" y="34431"/>
                      </a:cubicBezTo>
                      <a:cubicBezTo>
                        <a:pt x="37662" y="34430"/>
                        <a:pt x="37620" y="34429"/>
                        <a:pt x="37573" y="34428"/>
                      </a:cubicBezTo>
                      <a:cubicBezTo>
                        <a:pt x="37453" y="34413"/>
                        <a:pt x="37338" y="34391"/>
                        <a:pt x="37217" y="34366"/>
                      </a:cubicBezTo>
                      <a:lnTo>
                        <a:pt x="37217" y="34366"/>
                      </a:lnTo>
                      <a:cubicBezTo>
                        <a:pt x="37220" y="34368"/>
                        <a:pt x="37224" y="34368"/>
                        <a:pt x="37227" y="34369"/>
                      </a:cubicBezTo>
                      <a:cubicBezTo>
                        <a:pt x="37220" y="34368"/>
                        <a:pt x="37216" y="34367"/>
                        <a:pt x="37211" y="34365"/>
                      </a:cubicBezTo>
                      <a:cubicBezTo>
                        <a:pt x="37209" y="34364"/>
                        <a:pt x="37207" y="34363"/>
                        <a:pt x="37205" y="34363"/>
                      </a:cubicBezTo>
                      <a:lnTo>
                        <a:pt x="37205" y="34363"/>
                      </a:lnTo>
                      <a:cubicBezTo>
                        <a:pt x="37205" y="34363"/>
                        <a:pt x="37205" y="34363"/>
                        <a:pt x="37206" y="34364"/>
                      </a:cubicBezTo>
                      <a:cubicBezTo>
                        <a:pt x="37205" y="34363"/>
                        <a:pt x="37204" y="34363"/>
                        <a:pt x="37204" y="34363"/>
                      </a:cubicBezTo>
                      <a:lnTo>
                        <a:pt x="37204" y="34363"/>
                      </a:lnTo>
                      <a:cubicBezTo>
                        <a:pt x="37204" y="34363"/>
                        <a:pt x="37204" y="34363"/>
                        <a:pt x="37203" y="34363"/>
                      </a:cubicBezTo>
                      <a:cubicBezTo>
                        <a:pt x="37202" y="34363"/>
                        <a:pt x="37201" y="34363"/>
                        <a:pt x="37200" y="34364"/>
                      </a:cubicBezTo>
                      <a:cubicBezTo>
                        <a:pt x="37201" y="34363"/>
                        <a:pt x="37202" y="34363"/>
                        <a:pt x="37202" y="34363"/>
                      </a:cubicBezTo>
                      <a:lnTo>
                        <a:pt x="37202" y="34363"/>
                      </a:lnTo>
                      <a:cubicBezTo>
                        <a:pt x="37203" y="34363"/>
                        <a:pt x="37203" y="34363"/>
                        <a:pt x="37204" y="34363"/>
                      </a:cubicBezTo>
                      <a:lnTo>
                        <a:pt x="37204" y="34363"/>
                      </a:lnTo>
                      <a:cubicBezTo>
                        <a:pt x="37204" y="34363"/>
                        <a:pt x="37205" y="34363"/>
                        <a:pt x="37205" y="34363"/>
                      </a:cubicBezTo>
                      <a:lnTo>
                        <a:pt x="37205" y="34363"/>
                      </a:lnTo>
                      <a:cubicBezTo>
                        <a:pt x="37204" y="34363"/>
                        <a:pt x="37203" y="34363"/>
                        <a:pt x="37203" y="34363"/>
                      </a:cubicBezTo>
                      <a:cubicBezTo>
                        <a:pt x="37203" y="34363"/>
                        <a:pt x="37203" y="34363"/>
                        <a:pt x="37202" y="34363"/>
                      </a:cubicBezTo>
                      <a:lnTo>
                        <a:pt x="37202" y="34363"/>
                      </a:lnTo>
                      <a:cubicBezTo>
                        <a:pt x="37106" y="34339"/>
                        <a:pt x="37011" y="34310"/>
                        <a:pt x="36918" y="34278"/>
                      </a:cubicBezTo>
                      <a:cubicBezTo>
                        <a:pt x="36830" y="34241"/>
                        <a:pt x="36742" y="34204"/>
                        <a:pt x="36656" y="34162"/>
                      </a:cubicBezTo>
                      <a:lnTo>
                        <a:pt x="36656" y="34162"/>
                      </a:lnTo>
                      <a:cubicBezTo>
                        <a:pt x="36657" y="34164"/>
                        <a:pt x="36659" y="34164"/>
                        <a:pt x="36660" y="34165"/>
                      </a:cubicBezTo>
                      <a:cubicBezTo>
                        <a:pt x="36554" y="34109"/>
                        <a:pt x="36452" y="34047"/>
                        <a:pt x="36355" y="33978"/>
                      </a:cubicBezTo>
                      <a:lnTo>
                        <a:pt x="36355" y="33978"/>
                      </a:lnTo>
                      <a:lnTo>
                        <a:pt x="36356" y="33981"/>
                      </a:lnTo>
                      <a:lnTo>
                        <a:pt x="36356" y="33981"/>
                      </a:lnTo>
                      <a:cubicBezTo>
                        <a:pt x="36355" y="33979"/>
                        <a:pt x="36352" y="33977"/>
                        <a:pt x="36350" y="33975"/>
                      </a:cubicBezTo>
                      <a:cubicBezTo>
                        <a:pt x="36348" y="33973"/>
                        <a:pt x="36346" y="33971"/>
                        <a:pt x="36344" y="33970"/>
                      </a:cubicBezTo>
                      <a:cubicBezTo>
                        <a:pt x="36327" y="33956"/>
                        <a:pt x="36311" y="33943"/>
                        <a:pt x="36293" y="33929"/>
                      </a:cubicBezTo>
                      <a:cubicBezTo>
                        <a:pt x="36252" y="33888"/>
                        <a:pt x="36209" y="33847"/>
                        <a:pt x="36169" y="33804"/>
                      </a:cubicBezTo>
                      <a:cubicBezTo>
                        <a:pt x="36141" y="33772"/>
                        <a:pt x="36114" y="33739"/>
                        <a:pt x="36086" y="33704"/>
                      </a:cubicBezTo>
                      <a:cubicBezTo>
                        <a:pt x="36082" y="33699"/>
                        <a:pt x="36076" y="33696"/>
                        <a:pt x="36072" y="33692"/>
                      </a:cubicBezTo>
                      <a:cubicBezTo>
                        <a:pt x="36071" y="33689"/>
                        <a:pt x="36071" y="33686"/>
                        <a:pt x="36070" y="33684"/>
                      </a:cubicBezTo>
                      <a:cubicBezTo>
                        <a:pt x="36066" y="33675"/>
                        <a:pt x="36062" y="33667"/>
                        <a:pt x="36059" y="33659"/>
                      </a:cubicBezTo>
                      <a:lnTo>
                        <a:pt x="36059" y="33659"/>
                      </a:lnTo>
                      <a:cubicBezTo>
                        <a:pt x="35975" y="33469"/>
                        <a:pt x="35917" y="33273"/>
                        <a:pt x="35856" y="33073"/>
                      </a:cubicBezTo>
                      <a:lnTo>
                        <a:pt x="35856" y="33073"/>
                      </a:lnTo>
                      <a:lnTo>
                        <a:pt x="35857" y="33076"/>
                      </a:lnTo>
                      <a:cubicBezTo>
                        <a:pt x="35856" y="33073"/>
                        <a:pt x="35857" y="33071"/>
                        <a:pt x="35856" y="33070"/>
                      </a:cubicBezTo>
                      <a:lnTo>
                        <a:pt x="35856" y="33071"/>
                      </a:lnTo>
                      <a:cubicBezTo>
                        <a:pt x="35856" y="33065"/>
                        <a:pt x="35855" y="33060"/>
                        <a:pt x="35852" y="33054"/>
                      </a:cubicBezTo>
                      <a:cubicBezTo>
                        <a:pt x="35816" y="32921"/>
                        <a:pt x="35778" y="32786"/>
                        <a:pt x="35741" y="32650"/>
                      </a:cubicBezTo>
                      <a:cubicBezTo>
                        <a:pt x="35698" y="32498"/>
                        <a:pt x="35641" y="32349"/>
                        <a:pt x="35572" y="32206"/>
                      </a:cubicBezTo>
                      <a:cubicBezTo>
                        <a:pt x="35509" y="32070"/>
                        <a:pt x="35426" y="31943"/>
                        <a:pt x="35340" y="31821"/>
                      </a:cubicBezTo>
                      <a:cubicBezTo>
                        <a:pt x="35254" y="31696"/>
                        <a:pt x="35160" y="31575"/>
                        <a:pt x="35060" y="31461"/>
                      </a:cubicBezTo>
                      <a:cubicBezTo>
                        <a:pt x="35003" y="31400"/>
                        <a:pt x="34942" y="31343"/>
                        <a:pt x="34878" y="31289"/>
                      </a:cubicBezTo>
                      <a:cubicBezTo>
                        <a:pt x="34779" y="31209"/>
                        <a:pt x="34673" y="31130"/>
                        <a:pt x="34552" y="31083"/>
                      </a:cubicBezTo>
                      <a:cubicBezTo>
                        <a:pt x="34416" y="31030"/>
                        <a:pt x="34271" y="31003"/>
                        <a:pt x="34124" y="31003"/>
                      </a:cubicBezTo>
                      <a:cubicBezTo>
                        <a:pt x="34116" y="31003"/>
                        <a:pt x="34108" y="31003"/>
                        <a:pt x="34100" y="31003"/>
                      </a:cubicBezTo>
                      <a:cubicBezTo>
                        <a:pt x="33994" y="31005"/>
                        <a:pt x="33887" y="31008"/>
                        <a:pt x="33782" y="31029"/>
                      </a:cubicBezTo>
                      <a:cubicBezTo>
                        <a:pt x="33596" y="31066"/>
                        <a:pt x="33419" y="31143"/>
                        <a:pt x="33264" y="31253"/>
                      </a:cubicBezTo>
                      <a:cubicBezTo>
                        <a:pt x="33152" y="31334"/>
                        <a:pt x="33051" y="31428"/>
                        <a:pt x="32942" y="31517"/>
                      </a:cubicBezTo>
                      <a:cubicBezTo>
                        <a:pt x="32748" y="31668"/>
                        <a:pt x="32546" y="31810"/>
                        <a:pt x="32351" y="31959"/>
                      </a:cubicBezTo>
                      <a:cubicBezTo>
                        <a:pt x="32313" y="31973"/>
                        <a:pt x="32280" y="32000"/>
                        <a:pt x="32257" y="32032"/>
                      </a:cubicBezTo>
                      <a:cubicBezTo>
                        <a:pt x="32050" y="32200"/>
                        <a:pt x="31863" y="32391"/>
                        <a:pt x="31665" y="32568"/>
                      </a:cubicBezTo>
                      <a:lnTo>
                        <a:pt x="31666" y="32567"/>
                      </a:lnTo>
                      <a:lnTo>
                        <a:pt x="31666" y="32567"/>
                      </a:lnTo>
                      <a:cubicBezTo>
                        <a:pt x="31665" y="32568"/>
                        <a:pt x="31664" y="32569"/>
                        <a:pt x="31664" y="32570"/>
                      </a:cubicBezTo>
                      <a:lnTo>
                        <a:pt x="31660" y="32573"/>
                      </a:lnTo>
                      <a:cubicBezTo>
                        <a:pt x="31523" y="32676"/>
                        <a:pt x="31380" y="32774"/>
                        <a:pt x="31233" y="32863"/>
                      </a:cubicBezTo>
                      <a:cubicBezTo>
                        <a:pt x="31181" y="32893"/>
                        <a:pt x="31130" y="32918"/>
                        <a:pt x="31077" y="32942"/>
                      </a:cubicBezTo>
                      <a:cubicBezTo>
                        <a:pt x="31073" y="32945"/>
                        <a:pt x="31068" y="32947"/>
                        <a:pt x="31065" y="32949"/>
                      </a:cubicBezTo>
                      <a:cubicBezTo>
                        <a:pt x="31064" y="32950"/>
                        <a:pt x="31064" y="32950"/>
                        <a:pt x="31063" y="32950"/>
                      </a:cubicBezTo>
                      <a:cubicBezTo>
                        <a:pt x="31063" y="32950"/>
                        <a:pt x="31063" y="32950"/>
                        <a:pt x="31062" y="32950"/>
                      </a:cubicBezTo>
                      <a:lnTo>
                        <a:pt x="31060" y="32950"/>
                      </a:lnTo>
                      <a:lnTo>
                        <a:pt x="31061" y="32951"/>
                      </a:lnTo>
                      <a:cubicBezTo>
                        <a:pt x="31010" y="32971"/>
                        <a:pt x="30957" y="32990"/>
                        <a:pt x="30907" y="33007"/>
                      </a:cubicBezTo>
                      <a:cubicBezTo>
                        <a:pt x="30910" y="33005"/>
                        <a:pt x="30913" y="33003"/>
                        <a:pt x="30917" y="33002"/>
                      </a:cubicBezTo>
                      <a:lnTo>
                        <a:pt x="30917" y="33002"/>
                      </a:lnTo>
                      <a:cubicBezTo>
                        <a:pt x="30829" y="33027"/>
                        <a:pt x="30742" y="33048"/>
                        <a:pt x="30653" y="33065"/>
                      </a:cubicBezTo>
                      <a:cubicBezTo>
                        <a:pt x="30578" y="33076"/>
                        <a:pt x="30503" y="33082"/>
                        <a:pt x="30428" y="33084"/>
                      </a:cubicBezTo>
                      <a:lnTo>
                        <a:pt x="30427" y="33084"/>
                      </a:lnTo>
                      <a:cubicBezTo>
                        <a:pt x="30422" y="33084"/>
                        <a:pt x="30417" y="33085"/>
                        <a:pt x="30410" y="33085"/>
                      </a:cubicBezTo>
                      <a:lnTo>
                        <a:pt x="30411" y="33084"/>
                      </a:lnTo>
                      <a:cubicBezTo>
                        <a:pt x="30325" y="33081"/>
                        <a:pt x="30238" y="33071"/>
                        <a:pt x="30151" y="33063"/>
                      </a:cubicBezTo>
                      <a:cubicBezTo>
                        <a:pt x="30056" y="33050"/>
                        <a:pt x="29965" y="33031"/>
                        <a:pt x="29871" y="33012"/>
                      </a:cubicBezTo>
                      <a:cubicBezTo>
                        <a:pt x="29716" y="32968"/>
                        <a:pt x="29568" y="32914"/>
                        <a:pt x="29416" y="32855"/>
                      </a:cubicBezTo>
                      <a:cubicBezTo>
                        <a:pt x="29406" y="32842"/>
                        <a:pt x="29396" y="32832"/>
                        <a:pt x="29383" y="32822"/>
                      </a:cubicBezTo>
                      <a:cubicBezTo>
                        <a:pt x="29352" y="32802"/>
                        <a:pt x="29315" y="32790"/>
                        <a:pt x="29278" y="32790"/>
                      </a:cubicBezTo>
                      <a:cubicBezTo>
                        <a:pt x="29276" y="32790"/>
                        <a:pt x="29275" y="32790"/>
                        <a:pt x="29273" y="32790"/>
                      </a:cubicBezTo>
                      <a:cubicBezTo>
                        <a:pt x="29230" y="32771"/>
                        <a:pt x="29187" y="32752"/>
                        <a:pt x="29143" y="32731"/>
                      </a:cubicBezTo>
                      <a:cubicBezTo>
                        <a:pt x="29049" y="32686"/>
                        <a:pt x="28959" y="32636"/>
                        <a:pt x="28868" y="32585"/>
                      </a:cubicBezTo>
                      <a:cubicBezTo>
                        <a:pt x="28827" y="32558"/>
                        <a:pt x="28784" y="32532"/>
                        <a:pt x="28742" y="32504"/>
                      </a:cubicBezTo>
                      <a:cubicBezTo>
                        <a:pt x="28695" y="32466"/>
                        <a:pt x="28647" y="32428"/>
                        <a:pt x="28602" y="32389"/>
                      </a:cubicBezTo>
                      <a:cubicBezTo>
                        <a:pt x="28557" y="32345"/>
                        <a:pt x="28515" y="32299"/>
                        <a:pt x="28475" y="32253"/>
                      </a:cubicBezTo>
                      <a:cubicBezTo>
                        <a:pt x="28433" y="32203"/>
                        <a:pt x="28396" y="32152"/>
                        <a:pt x="28360" y="32098"/>
                      </a:cubicBezTo>
                      <a:cubicBezTo>
                        <a:pt x="28305" y="32003"/>
                        <a:pt x="28254" y="31906"/>
                        <a:pt x="28210" y="31805"/>
                      </a:cubicBezTo>
                      <a:cubicBezTo>
                        <a:pt x="28157" y="31684"/>
                        <a:pt x="28110" y="31559"/>
                        <a:pt x="28069" y="31434"/>
                      </a:cubicBezTo>
                      <a:cubicBezTo>
                        <a:pt x="28054" y="31383"/>
                        <a:pt x="28043" y="31333"/>
                        <a:pt x="28034" y="31282"/>
                      </a:cubicBezTo>
                      <a:cubicBezTo>
                        <a:pt x="28033" y="31280"/>
                        <a:pt x="28033" y="31277"/>
                        <a:pt x="28032" y="31276"/>
                      </a:cubicBezTo>
                      <a:lnTo>
                        <a:pt x="28032" y="31276"/>
                      </a:lnTo>
                      <a:cubicBezTo>
                        <a:pt x="28032" y="31277"/>
                        <a:pt x="28032" y="31277"/>
                        <a:pt x="28032" y="31278"/>
                      </a:cubicBezTo>
                      <a:lnTo>
                        <a:pt x="28032" y="31278"/>
                      </a:lnTo>
                      <a:cubicBezTo>
                        <a:pt x="28031" y="31277"/>
                        <a:pt x="28031" y="31276"/>
                        <a:pt x="28031" y="31275"/>
                      </a:cubicBezTo>
                      <a:cubicBezTo>
                        <a:pt x="28031" y="31272"/>
                        <a:pt x="28029" y="31269"/>
                        <a:pt x="28029" y="31266"/>
                      </a:cubicBezTo>
                      <a:lnTo>
                        <a:pt x="28029" y="31266"/>
                      </a:lnTo>
                      <a:cubicBezTo>
                        <a:pt x="28029" y="31268"/>
                        <a:pt x="28031" y="31269"/>
                        <a:pt x="28032" y="31271"/>
                      </a:cubicBezTo>
                      <a:cubicBezTo>
                        <a:pt x="28024" y="31207"/>
                        <a:pt x="28018" y="31140"/>
                        <a:pt x="28016" y="31073"/>
                      </a:cubicBezTo>
                      <a:cubicBezTo>
                        <a:pt x="28018" y="30986"/>
                        <a:pt x="28027" y="30902"/>
                        <a:pt x="28036" y="30816"/>
                      </a:cubicBezTo>
                      <a:cubicBezTo>
                        <a:pt x="28055" y="30669"/>
                        <a:pt x="28078" y="30525"/>
                        <a:pt x="28110" y="30380"/>
                      </a:cubicBezTo>
                      <a:cubicBezTo>
                        <a:pt x="28128" y="30312"/>
                        <a:pt x="28148" y="30245"/>
                        <a:pt x="28172" y="30179"/>
                      </a:cubicBezTo>
                      <a:cubicBezTo>
                        <a:pt x="28204" y="30103"/>
                        <a:pt x="28242" y="30029"/>
                        <a:pt x="28281" y="29958"/>
                      </a:cubicBezTo>
                      <a:lnTo>
                        <a:pt x="28281" y="29958"/>
                      </a:lnTo>
                      <a:cubicBezTo>
                        <a:pt x="28281" y="29960"/>
                        <a:pt x="28279" y="29961"/>
                        <a:pt x="28279" y="29963"/>
                      </a:cubicBezTo>
                      <a:cubicBezTo>
                        <a:pt x="28374" y="29800"/>
                        <a:pt x="28471" y="29639"/>
                        <a:pt x="28565" y="29475"/>
                      </a:cubicBezTo>
                      <a:cubicBezTo>
                        <a:pt x="28642" y="29344"/>
                        <a:pt x="28698" y="29203"/>
                        <a:pt x="28732" y="29055"/>
                      </a:cubicBezTo>
                      <a:cubicBezTo>
                        <a:pt x="28772" y="28874"/>
                        <a:pt x="28783" y="28684"/>
                        <a:pt x="28800" y="28501"/>
                      </a:cubicBezTo>
                      <a:cubicBezTo>
                        <a:pt x="28815" y="28332"/>
                        <a:pt x="28815" y="28163"/>
                        <a:pt x="28801" y="27995"/>
                      </a:cubicBezTo>
                      <a:cubicBezTo>
                        <a:pt x="28785" y="27832"/>
                        <a:pt x="28760" y="27675"/>
                        <a:pt x="28674" y="27535"/>
                      </a:cubicBezTo>
                      <a:cubicBezTo>
                        <a:pt x="28601" y="27411"/>
                        <a:pt x="28514" y="27297"/>
                        <a:pt x="28417" y="27191"/>
                      </a:cubicBezTo>
                      <a:cubicBezTo>
                        <a:pt x="28370" y="27144"/>
                        <a:pt x="28317" y="27103"/>
                        <a:pt x="28266" y="27059"/>
                      </a:cubicBezTo>
                      <a:cubicBezTo>
                        <a:pt x="28204" y="27006"/>
                        <a:pt x="28141" y="26945"/>
                        <a:pt x="28070" y="26906"/>
                      </a:cubicBezTo>
                      <a:cubicBezTo>
                        <a:pt x="28019" y="26878"/>
                        <a:pt x="27968" y="26844"/>
                        <a:pt x="27912" y="26826"/>
                      </a:cubicBezTo>
                      <a:cubicBezTo>
                        <a:pt x="27876" y="26814"/>
                        <a:pt x="27840" y="26803"/>
                        <a:pt x="27804" y="26793"/>
                      </a:cubicBezTo>
                      <a:cubicBezTo>
                        <a:pt x="27734" y="26774"/>
                        <a:pt x="27664" y="26751"/>
                        <a:pt x="27594" y="26739"/>
                      </a:cubicBezTo>
                      <a:cubicBezTo>
                        <a:pt x="27524" y="26728"/>
                        <a:pt x="27453" y="26722"/>
                        <a:pt x="27382" y="26722"/>
                      </a:cubicBezTo>
                      <a:cubicBezTo>
                        <a:pt x="27349" y="26722"/>
                        <a:pt x="27316" y="26723"/>
                        <a:pt x="27283" y="26726"/>
                      </a:cubicBezTo>
                      <a:cubicBezTo>
                        <a:pt x="27233" y="26730"/>
                        <a:pt x="27183" y="26734"/>
                        <a:pt x="27133" y="26738"/>
                      </a:cubicBezTo>
                      <a:cubicBezTo>
                        <a:pt x="26949" y="26763"/>
                        <a:pt x="26770" y="26814"/>
                        <a:pt x="26601" y="26890"/>
                      </a:cubicBezTo>
                      <a:cubicBezTo>
                        <a:pt x="26436" y="26962"/>
                        <a:pt x="26278" y="27046"/>
                        <a:pt x="26138" y="27160"/>
                      </a:cubicBezTo>
                      <a:cubicBezTo>
                        <a:pt x="26036" y="27245"/>
                        <a:pt x="25943" y="27340"/>
                        <a:pt x="25846" y="27433"/>
                      </a:cubicBezTo>
                      <a:cubicBezTo>
                        <a:pt x="25784" y="27493"/>
                        <a:pt x="25720" y="27552"/>
                        <a:pt x="25656" y="27613"/>
                      </a:cubicBezTo>
                      <a:cubicBezTo>
                        <a:pt x="25605" y="27661"/>
                        <a:pt x="25552" y="27707"/>
                        <a:pt x="25508" y="27762"/>
                      </a:cubicBezTo>
                      <a:cubicBezTo>
                        <a:pt x="25429" y="27859"/>
                        <a:pt x="25361" y="27966"/>
                        <a:pt x="25287" y="28067"/>
                      </a:cubicBezTo>
                      <a:cubicBezTo>
                        <a:pt x="25290" y="28063"/>
                        <a:pt x="25291" y="28062"/>
                        <a:pt x="25291" y="28060"/>
                      </a:cubicBezTo>
                      <a:lnTo>
                        <a:pt x="25291" y="28060"/>
                      </a:lnTo>
                      <a:cubicBezTo>
                        <a:pt x="25230" y="28138"/>
                        <a:pt x="25166" y="28213"/>
                        <a:pt x="25097" y="28285"/>
                      </a:cubicBezTo>
                      <a:lnTo>
                        <a:pt x="25100" y="28283"/>
                      </a:lnTo>
                      <a:lnTo>
                        <a:pt x="25100" y="28283"/>
                      </a:lnTo>
                      <a:cubicBezTo>
                        <a:pt x="25064" y="28320"/>
                        <a:pt x="25025" y="28357"/>
                        <a:pt x="24984" y="28391"/>
                      </a:cubicBezTo>
                      <a:cubicBezTo>
                        <a:pt x="24986" y="28390"/>
                        <a:pt x="24986" y="28389"/>
                        <a:pt x="24984" y="28389"/>
                      </a:cubicBezTo>
                      <a:cubicBezTo>
                        <a:pt x="24948" y="28418"/>
                        <a:pt x="24910" y="28446"/>
                        <a:pt x="24868" y="28472"/>
                      </a:cubicBezTo>
                      <a:cubicBezTo>
                        <a:pt x="24832" y="28491"/>
                        <a:pt x="24797" y="28509"/>
                        <a:pt x="24761" y="28525"/>
                      </a:cubicBezTo>
                      <a:cubicBezTo>
                        <a:pt x="24685" y="28556"/>
                        <a:pt x="24611" y="28583"/>
                        <a:pt x="24535" y="28613"/>
                      </a:cubicBezTo>
                      <a:cubicBezTo>
                        <a:pt x="24430" y="28655"/>
                        <a:pt x="24325" y="28692"/>
                        <a:pt x="24216" y="28725"/>
                      </a:cubicBezTo>
                      <a:lnTo>
                        <a:pt x="24216" y="28725"/>
                      </a:lnTo>
                      <a:cubicBezTo>
                        <a:pt x="24219" y="28724"/>
                        <a:pt x="24222" y="28722"/>
                        <a:pt x="24226" y="28721"/>
                      </a:cubicBezTo>
                      <a:lnTo>
                        <a:pt x="24226" y="28721"/>
                      </a:lnTo>
                      <a:cubicBezTo>
                        <a:pt x="24216" y="28723"/>
                        <a:pt x="24207" y="28725"/>
                        <a:pt x="24198" y="28725"/>
                      </a:cubicBezTo>
                      <a:cubicBezTo>
                        <a:pt x="24189" y="28727"/>
                        <a:pt x="24180" y="28728"/>
                        <a:pt x="24169" y="28728"/>
                      </a:cubicBezTo>
                      <a:cubicBezTo>
                        <a:pt x="24050" y="28728"/>
                        <a:pt x="23932" y="28712"/>
                        <a:pt x="23814" y="28697"/>
                      </a:cubicBezTo>
                      <a:cubicBezTo>
                        <a:pt x="23678" y="28679"/>
                        <a:pt x="23542" y="28660"/>
                        <a:pt x="23407" y="28634"/>
                      </a:cubicBezTo>
                      <a:cubicBezTo>
                        <a:pt x="23320" y="28611"/>
                        <a:pt x="23233" y="28588"/>
                        <a:pt x="23148" y="28558"/>
                      </a:cubicBezTo>
                      <a:cubicBezTo>
                        <a:pt x="23071" y="28526"/>
                        <a:pt x="22997" y="28490"/>
                        <a:pt x="22925" y="28451"/>
                      </a:cubicBezTo>
                      <a:cubicBezTo>
                        <a:pt x="22764" y="28350"/>
                        <a:pt x="22607" y="28244"/>
                        <a:pt x="22455" y="28132"/>
                      </a:cubicBezTo>
                      <a:cubicBezTo>
                        <a:pt x="22361" y="28058"/>
                        <a:pt x="22271" y="27979"/>
                        <a:pt x="22181" y="27900"/>
                      </a:cubicBezTo>
                      <a:cubicBezTo>
                        <a:pt x="22160" y="27878"/>
                        <a:pt x="22138" y="27853"/>
                        <a:pt x="22117" y="27829"/>
                      </a:cubicBezTo>
                      <a:cubicBezTo>
                        <a:pt x="22071" y="27772"/>
                        <a:pt x="22028" y="27712"/>
                        <a:pt x="21987" y="27652"/>
                      </a:cubicBezTo>
                      <a:lnTo>
                        <a:pt x="21987" y="27652"/>
                      </a:lnTo>
                      <a:lnTo>
                        <a:pt x="21988" y="27653"/>
                      </a:lnTo>
                      <a:cubicBezTo>
                        <a:pt x="21918" y="27530"/>
                        <a:pt x="21854" y="27408"/>
                        <a:pt x="21790" y="27283"/>
                      </a:cubicBezTo>
                      <a:cubicBezTo>
                        <a:pt x="21734" y="27169"/>
                        <a:pt x="21676" y="27055"/>
                        <a:pt x="21622" y="26940"/>
                      </a:cubicBezTo>
                      <a:lnTo>
                        <a:pt x="21621" y="26941"/>
                      </a:lnTo>
                      <a:cubicBezTo>
                        <a:pt x="21620" y="26937"/>
                        <a:pt x="21617" y="26932"/>
                        <a:pt x="21615" y="26926"/>
                      </a:cubicBezTo>
                      <a:cubicBezTo>
                        <a:pt x="21614" y="26925"/>
                        <a:pt x="21614" y="26925"/>
                        <a:pt x="21614" y="26925"/>
                      </a:cubicBezTo>
                      <a:cubicBezTo>
                        <a:pt x="21613" y="26923"/>
                        <a:pt x="21614" y="26921"/>
                        <a:pt x="21611" y="26919"/>
                      </a:cubicBezTo>
                      <a:cubicBezTo>
                        <a:pt x="21594" y="26873"/>
                        <a:pt x="21575" y="26827"/>
                        <a:pt x="21563" y="26782"/>
                      </a:cubicBezTo>
                      <a:lnTo>
                        <a:pt x="21563" y="26782"/>
                      </a:lnTo>
                      <a:lnTo>
                        <a:pt x="21569" y="26806"/>
                      </a:lnTo>
                      <a:cubicBezTo>
                        <a:pt x="21564" y="26788"/>
                        <a:pt x="21558" y="26769"/>
                        <a:pt x="21552" y="26750"/>
                      </a:cubicBezTo>
                      <a:cubicBezTo>
                        <a:pt x="21527" y="26654"/>
                        <a:pt x="21506" y="26557"/>
                        <a:pt x="21491" y="26460"/>
                      </a:cubicBezTo>
                      <a:cubicBezTo>
                        <a:pt x="21489" y="26435"/>
                        <a:pt x="21488" y="26410"/>
                        <a:pt x="21487" y="26385"/>
                      </a:cubicBezTo>
                      <a:cubicBezTo>
                        <a:pt x="21487" y="26302"/>
                        <a:pt x="21493" y="26222"/>
                        <a:pt x="21499" y="26142"/>
                      </a:cubicBezTo>
                      <a:cubicBezTo>
                        <a:pt x="21509" y="26069"/>
                        <a:pt x="21519" y="25998"/>
                        <a:pt x="21535" y="25928"/>
                      </a:cubicBezTo>
                      <a:cubicBezTo>
                        <a:pt x="21596" y="25695"/>
                        <a:pt x="21696" y="25474"/>
                        <a:pt x="21754" y="25242"/>
                      </a:cubicBezTo>
                      <a:cubicBezTo>
                        <a:pt x="21786" y="25114"/>
                        <a:pt x="21796" y="24982"/>
                        <a:pt x="21799" y="24851"/>
                      </a:cubicBezTo>
                      <a:cubicBezTo>
                        <a:pt x="21801" y="24706"/>
                        <a:pt x="21803" y="24560"/>
                        <a:pt x="21796" y="24417"/>
                      </a:cubicBezTo>
                      <a:cubicBezTo>
                        <a:pt x="21783" y="24143"/>
                        <a:pt x="21762" y="23864"/>
                        <a:pt x="21651" y="23611"/>
                      </a:cubicBezTo>
                      <a:cubicBezTo>
                        <a:pt x="21599" y="23489"/>
                        <a:pt x="21533" y="23372"/>
                        <a:pt x="21455" y="23265"/>
                      </a:cubicBezTo>
                      <a:cubicBezTo>
                        <a:pt x="21367" y="23149"/>
                        <a:pt x="21266" y="23043"/>
                        <a:pt x="21154" y="22950"/>
                      </a:cubicBezTo>
                      <a:cubicBezTo>
                        <a:pt x="20939" y="22768"/>
                        <a:pt x="20678" y="22616"/>
                        <a:pt x="20389" y="22616"/>
                      </a:cubicBezTo>
                      <a:cubicBezTo>
                        <a:pt x="20383" y="22616"/>
                        <a:pt x="20377" y="22616"/>
                        <a:pt x="20372" y="22616"/>
                      </a:cubicBezTo>
                      <a:cubicBezTo>
                        <a:pt x="20059" y="22622"/>
                        <a:pt x="19749" y="22686"/>
                        <a:pt x="19449" y="22774"/>
                      </a:cubicBezTo>
                      <a:cubicBezTo>
                        <a:pt x="19261" y="22827"/>
                        <a:pt x="19078" y="22897"/>
                        <a:pt x="18904" y="22985"/>
                      </a:cubicBezTo>
                      <a:cubicBezTo>
                        <a:pt x="18751" y="23064"/>
                        <a:pt x="18606" y="23153"/>
                        <a:pt x="18449" y="23223"/>
                      </a:cubicBezTo>
                      <a:lnTo>
                        <a:pt x="18450" y="23221"/>
                      </a:lnTo>
                      <a:lnTo>
                        <a:pt x="18450" y="23221"/>
                      </a:lnTo>
                      <a:cubicBezTo>
                        <a:pt x="18332" y="23272"/>
                        <a:pt x="18210" y="23316"/>
                        <a:pt x="18087" y="23356"/>
                      </a:cubicBezTo>
                      <a:cubicBezTo>
                        <a:pt x="18048" y="23365"/>
                        <a:pt x="18008" y="23375"/>
                        <a:pt x="17969" y="23382"/>
                      </a:cubicBezTo>
                      <a:cubicBezTo>
                        <a:pt x="17940" y="23386"/>
                        <a:pt x="17912" y="23387"/>
                        <a:pt x="17883" y="23387"/>
                      </a:cubicBezTo>
                      <a:cubicBezTo>
                        <a:pt x="17699" y="23386"/>
                        <a:pt x="17516" y="23366"/>
                        <a:pt x="17334" y="23348"/>
                      </a:cubicBezTo>
                      <a:lnTo>
                        <a:pt x="17333" y="23349"/>
                      </a:lnTo>
                      <a:cubicBezTo>
                        <a:pt x="17328" y="23347"/>
                        <a:pt x="17322" y="23347"/>
                        <a:pt x="17317" y="23347"/>
                      </a:cubicBezTo>
                      <a:cubicBezTo>
                        <a:pt x="17161" y="23328"/>
                        <a:pt x="17007" y="23302"/>
                        <a:pt x="16851" y="23270"/>
                      </a:cubicBezTo>
                      <a:cubicBezTo>
                        <a:pt x="16821" y="23262"/>
                        <a:pt x="16790" y="23251"/>
                        <a:pt x="16760" y="23239"/>
                      </a:cubicBezTo>
                      <a:cubicBezTo>
                        <a:pt x="16738" y="23230"/>
                        <a:pt x="16717" y="23220"/>
                        <a:pt x="16697" y="23209"/>
                      </a:cubicBezTo>
                      <a:cubicBezTo>
                        <a:pt x="16689" y="23206"/>
                        <a:pt x="16681" y="23201"/>
                        <a:pt x="16674" y="23197"/>
                      </a:cubicBezTo>
                      <a:lnTo>
                        <a:pt x="16674" y="23197"/>
                      </a:lnTo>
                      <a:cubicBezTo>
                        <a:pt x="16679" y="23199"/>
                        <a:pt x="16684" y="23201"/>
                        <a:pt x="16689" y="23204"/>
                      </a:cubicBezTo>
                      <a:lnTo>
                        <a:pt x="16689" y="23204"/>
                      </a:lnTo>
                      <a:cubicBezTo>
                        <a:pt x="16562" y="23129"/>
                        <a:pt x="16440" y="23039"/>
                        <a:pt x="16321" y="22951"/>
                      </a:cubicBezTo>
                      <a:lnTo>
                        <a:pt x="16321" y="22952"/>
                      </a:lnTo>
                      <a:cubicBezTo>
                        <a:pt x="16245" y="22894"/>
                        <a:pt x="16172" y="22835"/>
                        <a:pt x="16099" y="22773"/>
                      </a:cubicBezTo>
                      <a:lnTo>
                        <a:pt x="16099" y="22773"/>
                      </a:lnTo>
                      <a:cubicBezTo>
                        <a:pt x="16103" y="22777"/>
                        <a:pt x="16107" y="22781"/>
                        <a:pt x="16110" y="22785"/>
                      </a:cubicBezTo>
                      <a:cubicBezTo>
                        <a:pt x="16017" y="22694"/>
                        <a:pt x="15922" y="22602"/>
                        <a:pt x="15836" y="22505"/>
                      </a:cubicBezTo>
                      <a:cubicBezTo>
                        <a:pt x="15772" y="22422"/>
                        <a:pt x="15714" y="22338"/>
                        <a:pt x="15660" y="22250"/>
                      </a:cubicBezTo>
                      <a:lnTo>
                        <a:pt x="15660" y="22250"/>
                      </a:lnTo>
                      <a:cubicBezTo>
                        <a:pt x="15662" y="22250"/>
                        <a:pt x="15662" y="22251"/>
                        <a:pt x="15663" y="22252"/>
                      </a:cubicBezTo>
                      <a:cubicBezTo>
                        <a:pt x="15613" y="22169"/>
                        <a:pt x="15562" y="22084"/>
                        <a:pt x="15524" y="21996"/>
                      </a:cubicBezTo>
                      <a:lnTo>
                        <a:pt x="15522" y="21994"/>
                      </a:lnTo>
                      <a:cubicBezTo>
                        <a:pt x="15520" y="21989"/>
                        <a:pt x="15519" y="21985"/>
                        <a:pt x="15517" y="21982"/>
                      </a:cubicBezTo>
                      <a:lnTo>
                        <a:pt x="15517" y="21982"/>
                      </a:lnTo>
                      <a:cubicBezTo>
                        <a:pt x="15520" y="21985"/>
                        <a:pt x="15520" y="21988"/>
                        <a:pt x="15522" y="21991"/>
                      </a:cubicBezTo>
                      <a:cubicBezTo>
                        <a:pt x="15499" y="21935"/>
                        <a:pt x="15481" y="21881"/>
                        <a:pt x="15463" y="21825"/>
                      </a:cubicBezTo>
                      <a:cubicBezTo>
                        <a:pt x="15429" y="21700"/>
                        <a:pt x="15403" y="21573"/>
                        <a:pt x="15384" y="21447"/>
                      </a:cubicBezTo>
                      <a:cubicBezTo>
                        <a:pt x="15369" y="21337"/>
                        <a:pt x="15356" y="21225"/>
                        <a:pt x="15352" y="21114"/>
                      </a:cubicBezTo>
                      <a:cubicBezTo>
                        <a:pt x="15352" y="21061"/>
                        <a:pt x="15355" y="21008"/>
                        <a:pt x="15359" y="20954"/>
                      </a:cubicBezTo>
                      <a:cubicBezTo>
                        <a:pt x="15370" y="20872"/>
                        <a:pt x="15387" y="20791"/>
                        <a:pt x="15405" y="20710"/>
                      </a:cubicBezTo>
                      <a:cubicBezTo>
                        <a:pt x="15425" y="20635"/>
                        <a:pt x="15449" y="20561"/>
                        <a:pt x="15478" y="20489"/>
                      </a:cubicBezTo>
                      <a:cubicBezTo>
                        <a:pt x="15500" y="20437"/>
                        <a:pt x="15525" y="20388"/>
                        <a:pt x="15554" y="20339"/>
                      </a:cubicBezTo>
                      <a:cubicBezTo>
                        <a:pt x="15616" y="20232"/>
                        <a:pt x="15684" y="20129"/>
                        <a:pt x="15758" y="20030"/>
                      </a:cubicBezTo>
                      <a:cubicBezTo>
                        <a:pt x="15809" y="19960"/>
                        <a:pt x="15864" y="19895"/>
                        <a:pt x="15923" y="19831"/>
                      </a:cubicBezTo>
                      <a:cubicBezTo>
                        <a:pt x="16022" y="19734"/>
                        <a:pt x="16126" y="19641"/>
                        <a:pt x="16223" y="19541"/>
                      </a:cubicBezTo>
                      <a:cubicBezTo>
                        <a:pt x="16318" y="19443"/>
                        <a:pt x="16407" y="19338"/>
                        <a:pt x="16487" y="19227"/>
                      </a:cubicBezTo>
                      <a:cubicBezTo>
                        <a:pt x="16572" y="19112"/>
                        <a:pt x="16655" y="18996"/>
                        <a:pt x="16721" y="18868"/>
                      </a:cubicBezTo>
                      <a:cubicBezTo>
                        <a:pt x="16790" y="18733"/>
                        <a:pt x="16838" y="18590"/>
                        <a:pt x="16863" y="18441"/>
                      </a:cubicBezTo>
                      <a:cubicBezTo>
                        <a:pt x="16887" y="18295"/>
                        <a:pt x="16887" y="18150"/>
                        <a:pt x="16878" y="18004"/>
                      </a:cubicBezTo>
                      <a:cubicBezTo>
                        <a:pt x="16868" y="17850"/>
                        <a:pt x="16849" y="17698"/>
                        <a:pt x="16807" y="17550"/>
                      </a:cubicBezTo>
                      <a:cubicBezTo>
                        <a:pt x="16765" y="17403"/>
                        <a:pt x="16706" y="17260"/>
                        <a:pt x="16633" y="17126"/>
                      </a:cubicBezTo>
                      <a:cubicBezTo>
                        <a:pt x="16557" y="16991"/>
                        <a:pt x="16475" y="16862"/>
                        <a:pt x="16366" y="16755"/>
                      </a:cubicBezTo>
                      <a:cubicBezTo>
                        <a:pt x="16240" y="16631"/>
                        <a:pt x="16089" y="16535"/>
                        <a:pt x="15931" y="16461"/>
                      </a:cubicBezTo>
                      <a:cubicBezTo>
                        <a:pt x="15743" y="16372"/>
                        <a:pt x="15553" y="16293"/>
                        <a:pt x="15354" y="16237"/>
                      </a:cubicBezTo>
                      <a:cubicBezTo>
                        <a:pt x="15158" y="16181"/>
                        <a:pt x="14957" y="16156"/>
                        <a:pt x="14756" y="16144"/>
                      </a:cubicBezTo>
                      <a:cubicBezTo>
                        <a:pt x="14560" y="16132"/>
                        <a:pt x="14363" y="16117"/>
                        <a:pt x="14165" y="16096"/>
                      </a:cubicBezTo>
                      <a:cubicBezTo>
                        <a:pt x="14056" y="16084"/>
                        <a:pt x="13944" y="16072"/>
                        <a:pt x="13834" y="16049"/>
                      </a:cubicBezTo>
                      <a:cubicBezTo>
                        <a:pt x="13724" y="16027"/>
                        <a:pt x="13611" y="16003"/>
                        <a:pt x="13498" y="15974"/>
                      </a:cubicBezTo>
                      <a:cubicBezTo>
                        <a:pt x="13321" y="15919"/>
                        <a:pt x="13146" y="15857"/>
                        <a:pt x="12970" y="15790"/>
                      </a:cubicBezTo>
                      <a:lnTo>
                        <a:pt x="12970" y="15790"/>
                      </a:lnTo>
                      <a:cubicBezTo>
                        <a:pt x="12979" y="15792"/>
                        <a:pt x="12984" y="15794"/>
                        <a:pt x="12989" y="15796"/>
                      </a:cubicBezTo>
                      <a:cubicBezTo>
                        <a:pt x="12869" y="15743"/>
                        <a:pt x="12745" y="15693"/>
                        <a:pt x="12628" y="15634"/>
                      </a:cubicBezTo>
                      <a:cubicBezTo>
                        <a:pt x="12516" y="15577"/>
                        <a:pt x="12406" y="15520"/>
                        <a:pt x="12297" y="15461"/>
                      </a:cubicBezTo>
                      <a:cubicBezTo>
                        <a:pt x="12094" y="15346"/>
                        <a:pt x="11893" y="15230"/>
                        <a:pt x="11703" y="15094"/>
                      </a:cubicBezTo>
                      <a:cubicBezTo>
                        <a:pt x="11634" y="15041"/>
                        <a:pt x="11566" y="14985"/>
                        <a:pt x="11499" y="14925"/>
                      </a:cubicBezTo>
                      <a:cubicBezTo>
                        <a:pt x="11439" y="14867"/>
                        <a:pt x="11383" y="14804"/>
                        <a:pt x="11331" y="14739"/>
                      </a:cubicBezTo>
                      <a:cubicBezTo>
                        <a:pt x="11288" y="14683"/>
                        <a:pt x="11251" y="14625"/>
                        <a:pt x="11212" y="14564"/>
                      </a:cubicBezTo>
                      <a:lnTo>
                        <a:pt x="11212" y="14564"/>
                      </a:lnTo>
                      <a:lnTo>
                        <a:pt x="11215" y="14568"/>
                      </a:lnTo>
                      <a:cubicBezTo>
                        <a:pt x="11182" y="14510"/>
                        <a:pt x="11151" y="14450"/>
                        <a:pt x="11121" y="14389"/>
                      </a:cubicBezTo>
                      <a:cubicBezTo>
                        <a:pt x="11097" y="14330"/>
                        <a:pt x="11074" y="14273"/>
                        <a:pt x="11054" y="14215"/>
                      </a:cubicBezTo>
                      <a:cubicBezTo>
                        <a:pt x="11038" y="14155"/>
                        <a:pt x="11024" y="14097"/>
                        <a:pt x="11013" y="14035"/>
                      </a:cubicBezTo>
                      <a:cubicBezTo>
                        <a:pt x="11013" y="14039"/>
                        <a:pt x="11013" y="14043"/>
                        <a:pt x="11013" y="14046"/>
                      </a:cubicBezTo>
                      <a:cubicBezTo>
                        <a:pt x="11013" y="14042"/>
                        <a:pt x="11013" y="14038"/>
                        <a:pt x="11012" y="14034"/>
                      </a:cubicBezTo>
                      <a:cubicBezTo>
                        <a:pt x="11011" y="14028"/>
                        <a:pt x="11010" y="14024"/>
                        <a:pt x="11009" y="14020"/>
                      </a:cubicBezTo>
                      <a:lnTo>
                        <a:pt x="11009" y="14020"/>
                      </a:lnTo>
                      <a:cubicBezTo>
                        <a:pt x="11011" y="14023"/>
                        <a:pt x="11011" y="14027"/>
                        <a:pt x="11012" y="14032"/>
                      </a:cubicBezTo>
                      <a:cubicBezTo>
                        <a:pt x="11004" y="13960"/>
                        <a:pt x="10999" y="13889"/>
                        <a:pt x="10994" y="13817"/>
                      </a:cubicBezTo>
                      <a:cubicBezTo>
                        <a:pt x="10993" y="13721"/>
                        <a:pt x="10994" y="13621"/>
                        <a:pt x="10999" y="13523"/>
                      </a:cubicBezTo>
                      <a:cubicBezTo>
                        <a:pt x="11003" y="13446"/>
                        <a:pt x="11010" y="13367"/>
                        <a:pt x="11017" y="13290"/>
                      </a:cubicBezTo>
                      <a:cubicBezTo>
                        <a:pt x="11033" y="13190"/>
                        <a:pt x="11049" y="13093"/>
                        <a:pt x="11069" y="12993"/>
                      </a:cubicBezTo>
                      <a:cubicBezTo>
                        <a:pt x="11095" y="12900"/>
                        <a:pt x="11129" y="12807"/>
                        <a:pt x="11164" y="12716"/>
                      </a:cubicBezTo>
                      <a:cubicBezTo>
                        <a:pt x="11217" y="12599"/>
                        <a:pt x="11272" y="12486"/>
                        <a:pt x="11329" y="12372"/>
                      </a:cubicBezTo>
                      <a:cubicBezTo>
                        <a:pt x="11364" y="12309"/>
                        <a:pt x="11399" y="12248"/>
                        <a:pt x="11439" y="12188"/>
                      </a:cubicBezTo>
                      <a:cubicBezTo>
                        <a:pt x="11480" y="12126"/>
                        <a:pt x="11523" y="12067"/>
                        <a:pt x="11566" y="12006"/>
                      </a:cubicBezTo>
                      <a:lnTo>
                        <a:pt x="11566" y="12006"/>
                      </a:lnTo>
                      <a:cubicBezTo>
                        <a:pt x="11562" y="12013"/>
                        <a:pt x="11556" y="12019"/>
                        <a:pt x="11552" y="12027"/>
                      </a:cubicBezTo>
                      <a:cubicBezTo>
                        <a:pt x="11605" y="11962"/>
                        <a:pt x="11661" y="11900"/>
                        <a:pt x="11718" y="11839"/>
                      </a:cubicBezTo>
                      <a:cubicBezTo>
                        <a:pt x="11721" y="11834"/>
                        <a:pt x="11725" y="11832"/>
                        <a:pt x="11729" y="11827"/>
                      </a:cubicBezTo>
                      <a:cubicBezTo>
                        <a:pt x="11729" y="11827"/>
                        <a:pt x="11729" y="11828"/>
                        <a:pt x="11729" y="11829"/>
                      </a:cubicBezTo>
                      <a:cubicBezTo>
                        <a:pt x="11803" y="11757"/>
                        <a:pt x="11881" y="11690"/>
                        <a:pt x="11960" y="11622"/>
                      </a:cubicBezTo>
                      <a:lnTo>
                        <a:pt x="11960" y="11622"/>
                      </a:lnTo>
                      <a:lnTo>
                        <a:pt x="11938" y="11638"/>
                      </a:lnTo>
                      <a:cubicBezTo>
                        <a:pt x="12001" y="11589"/>
                        <a:pt x="12062" y="11540"/>
                        <a:pt x="12128" y="11494"/>
                      </a:cubicBezTo>
                      <a:cubicBezTo>
                        <a:pt x="12177" y="11459"/>
                        <a:pt x="12229" y="11425"/>
                        <a:pt x="12282" y="11392"/>
                      </a:cubicBezTo>
                      <a:lnTo>
                        <a:pt x="12282" y="11392"/>
                      </a:lnTo>
                      <a:cubicBezTo>
                        <a:pt x="12282" y="11392"/>
                        <a:pt x="12282" y="11392"/>
                        <a:pt x="12282" y="11392"/>
                      </a:cubicBezTo>
                      <a:cubicBezTo>
                        <a:pt x="12429" y="11301"/>
                        <a:pt x="12581" y="11219"/>
                        <a:pt x="12738" y="11145"/>
                      </a:cubicBezTo>
                      <a:cubicBezTo>
                        <a:pt x="12817" y="11114"/>
                        <a:pt x="12897" y="11088"/>
                        <a:pt x="12978" y="11062"/>
                      </a:cubicBezTo>
                      <a:cubicBezTo>
                        <a:pt x="12986" y="11059"/>
                        <a:pt x="12993" y="11057"/>
                        <a:pt x="13001" y="11055"/>
                      </a:cubicBezTo>
                      <a:cubicBezTo>
                        <a:pt x="13010" y="11057"/>
                        <a:pt x="13018" y="11064"/>
                        <a:pt x="13027" y="11065"/>
                      </a:cubicBezTo>
                      <a:cubicBezTo>
                        <a:pt x="13065" y="11049"/>
                        <a:pt x="13104" y="11033"/>
                        <a:pt x="13142" y="11018"/>
                      </a:cubicBezTo>
                      <a:lnTo>
                        <a:pt x="13144" y="11017"/>
                      </a:lnTo>
                      <a:cubicBezTo>
                        <a:pt x="13147" y="11015"/>
                        <a:pt x="13149" y="11015"/>
                        <a:pt x="13152" y="11014"/>
                      </a:cubicBezTo>
                      <a:lnTo>
                        <a:pt x="13153" y="11014"/>
                      </a:lnTo>
                      <a:cubicBezTo>
                        <a:pt x="13179" y="11002"/>
                        <a:pt x="13208" y="10997"/>
                        <a:pt x="13237" y="10997"/>
                      </a:cubicBezTo>
                      <a:cubicBezTo>
                        <a:pt x="13300" y="10983"/>
                        <a:pt x="13363" y="10972"/>
                        <a:pt x="13426" y="10962"/>
                      </a:cubicBezTo>
                      <a:lnTo>
                        <a:pt x="13419" y="10962"/>
                      </a:lnTo>
                      <a:lnTo>
                        <a:pt x="13436" y="10961"/>
                      </a:lnTo>
                      <a:cubicBezTo>
                        <a:pt x="13439" y="10961"/>
                        <a:pt x="13441" y="10958"/>
                        <a:pt x="13445" y="10958"/>
                      </a:cubicBezTo>
                      <a:lnTo>
                        <a:pt x="13442" y="10959"/>
                      </a:lnTo>
                      <a:cubicBezTo>
                        <a:pt x="13606" y="10934"/>
                        <a:pt x="13767" y="10915"/>
                        <a:pt x="13929" y="10893"/>
                      </a:cubicBezTo>
                      <a:cubicBezTo>
                        <a:pt x="14093" y="10870"/>
                        <a:pt x="14256" y="10846"/>
                        <a:pt x="14421" y="10830"/>
                      </a:cubicBezTo>
                      <a:cubicBezTo>
                        <a:pt x="14758" y="10793"/>
                        <a:pt x="15100" y="10772"/>
                        <a:pt x="15433" y="10700"/>
                      </a:cubicBezTo>
                      <a:cubicBezTo>
                        <a:pt x="15770" y="10630"/>
                        <a:pt x="16104" y="10543"/>
                        <a:pt x="16435" y="10449"/>
                      </a:cubicBezTo>
                      <a:cubicBezTo>
                        <a:pt x="16568" y="10413"/>
                        <a:pt x="16700" y="10377"/>
                        <a:pt x="16834" y="10344"/>
                      </a:cubicBezTo>
                      <a:cubicBezTo>
                        <a:pt x="17018" y="10255"/>
                        <a:pt x="17207" y="10175"/>
                        <a:pt x="17390" y="10085"/>
                      </a:cubicBezTo>
                      <a:cubicBezTo>
                        <a:pt x="17425" y="10067"/>
                        <a:pt x="17461" y="10050"/>
                        <a:pt x="17494" y="10032"/>
                      </a:cubicBezTo>
                      <a:lnTo>
                        <a:pt x="17494" y="10032"/>
                      </a:lnTo>
                      <a:cubicBezTo>
                        <a:pt x="17448" y="10042"/>
                        <a:pt x="17403" y="10049"/>
                        <a:pt x="17354" y="10056"/>
                      </a:cubicBezTo>
                      <a:cubicBezTo>
                        <a:pt x="17293" y="10067"/>
                        <a:pt x="17230" y="10076"/>
                        <a:pt x="17167" y="10084"/>
                      </a:cubicBezTo>
                      <a:cubicBezTo>
                        <a:pt x="17142" y="10089"/>
                        <a:pt x="17114" y="10095"/>
                        <a:pt x="17089" y="10101"/>
                      </a:cubicBezTo>
                      <a:cubicBezTo>
                        <a:pt x="17099" y="10098"/>
                        <a:pt x="17108" y="10096"/>
                        <a:pt x="17115" y="10094"/>
                      </a:cubicBezTo>
                      <a:lnTo>
                        <a:pt x="17115" y="10094"/>
                      </a:lnTo>
                      <a:cubicBezTo>
                        <a:pt x="16969" y="10126"/>
                        <a:pt x="16822" y="10161"/>
                        <a:pt x="16675" y="10187"/>
                      </a:cubicBezTo>
                      <a:cubicBezTo>
                        <a:pt x="16508" y="10218"/>
                        <a:pt x="16341" y="10243"/>
                        <a:pt x="16175" y="10270"/>
                      </a:cubicBezTo>
                      <a:cubicBezTo>
                        <a:pt x="15998" y="10295"/>
                        <a:pt x="15822" y="10325"/>
                        <a:pt x="15641" y="10334"/>
                      </a:cubicBezTo>
                      <a:cubicBezTo>
                        <a:pt x="15483" y="10345"/>
                        <a:pt x="15327" y="10355"/>
                        <a:pt x="15166" y="10364"/>
                      </a:cubicBezTo>
                      <a:cubicBezTo>
                        <a:pt x="15165" y="10364"/>
                        <a:pt x="15164" y="10364"/>
                        <a:pt x="15163" y="10365"/>
                      </a:cubicBezTo>
                      <a:cubicBezTo>
                        <a:pt x="15160" y="10365"/>
                        <a:pt x="15154" y="10366"/>
                        <a:pt x="15151" y="10366"/>
                      </a:cubicBezTo>
                      <a:cubicBezTo>
                        <a:pt x="15139" y="10367"/>
                        <a:pt x="15127" y="10368"/>
                        <a:pt x="15116" y="10368"/>
                      </a:cubicBezTo>
                      <a:cubicBezTo>
                        <a:pt x="15036" y="10372"/>
                        <a:pt x="14955" y="10373"/>
                        <a:pt x="14875" y="10376"/>
                      </a:cubicBezTo>
                      <a:cubicBezTo>
                        <a:pt x="14758" y="10390"/>
                        <a:pt x="14642" y="10401"/>
                        <a:pt x="14524" y="10411"/>
                      </a:cubicBezTo>
                      <a:cubicBezTo>
                        <a:pt x="14317" y="10432"/>
                        <a:pt x="14112" y="10460"/>
                        <a:pt x="13907" y="10486"/>
                      </a:cubicBezTo>
                      <a:cubicBezTo>
                        <a:pt x="13707" y="10512"/>
                        <a:pt x="13507" y="10537"/>
                        <a:pt x="13309" y="10569"/>
                      </a:cubicBezTo>
                      <a:cubicBezTo>
                        <a:pt x="13220" y="10584"/>
                        <a:pt x="13132" y="10604"/>
                        <a:pt x="13044" y="10625"/>
                      </a:cubicBezTo>
                      <a:cubicBezTo>
                        <a:pt x="13023" y="10613"/>
                        <a:pt x="13003" y="10599"/>
                        <a:pt x="12981" y="10587"/>
                      </a:cubicBezTo>
                      <a:cubicBezTo>
                        <a:pt x="12902" y="10545"/>
                        <a:pt x="12822" y="10503"/>
                        <a:pt x="12742" y="10467"/>
                      </a:cubicBezTo>
                      <a:cubicBezTo>
                        <a:pt x="12552" y="10384"/>
                        <a:pt x="12359" y="10313"/>
                        <a:pt x="12170" y="10230"/>
                      </a:cubicBezTo>
                      <a:cubicBezTo>
                        <a:pt x="12165" y="10227"/>
                        <a:pt x="12159" y="10225"/>
                        <a:pt x="12155" y="10223"/>
                      </a:cubicBezTo>
                      <a:lnTo>
                        <a:pt x="12155" y="10223"/>
                      </a:lnTo>
                      <a:lnTo>
                        <a:pt x="12156" y="10224"/>
                      </a:lnTo>
                      <a:cubicBezTo>
                        <a:pt x="12104" y="10197"/>
                        <a:pt x="12054" y="10168"/>
                        <a:pt x="12003" y="10138"/>
                      </a:cubicBezTo>
                      <a:lnTo>
                        <a:pt x="12003" y="10138"/>
                      </a:lnTo>
                      <a:cubicBezTo>
                        <a:pt x="12007" y="10140"/>
                        <a:pt x="12011" y="10142"/>
                        <a:pt x="12015" y="10144"/>
                      </a:cubicBezTo>
                      <a:cubicBezTo>
                        <a:pt x="11959" y="10111"/>
                        <a:pt x="11905" y="10074"/>
                        <a:pt x="11853" y="10035"/>
                      </a:cubicBezTo>
                      <a:cubicBezTo>
                        <a:pt x="11837" y="10022"/>
                        <a:pt x="11820" y="10007"/>
                        <a:pt x="11804" y="9992"/>
                      </a:cubicBezTo>
                      <a:cubicBezTo>
                        <a:pt x="11793" y="9981"/>
                        <a:pt x="11783" y="9969"/>
                        <a:pt x="11774" y="9958"/>
                      </a:cubicBezTo>
                      <a:cubicBezTo>
                        <a:pt x="11718" y="9876"/>
                        <a:pt x="11667" y="9789"/>
                        <a:pt x="11617" y="9704"/>
                      </a:cubicBezTo>
                      <a:cubicBezTo>
                        <a:pt x="11582" y="9633"/>
                        <a:pt x="11551" y="9561"/>
                        <a:pt x="11520" y="9488"/>
                      </a:cubicBezTo>
                      <a:cubicBezTo>
                        <a:pt x="11489" y="9400"/>
                        <a:pt x="11461" y="9311"/>
                        <a:pt x="11437" y="9218"/>
                      </a:cubicBezTo>
                      <a:cubicBezTo>
                        <a:pt x="11418" y="9138"/>
                        <a:pt x="11401" y="9060"/>
                        <a:pt x="11385" y="8980"/>
                      </a:cubicBezTo>
                      <a:cubicBezTo>
                        <a:pt x="11372" y="8912"/>
                        <a:pt x="11363" y="8841"/>
                        <a:pt x="11354" y="8771"/>
                      </a:cubicBezTo>
                      <a:cubicBezTo>
                        <a:pt x="11344" y="8673"/>
                        <a:pt x="11339" y="8576"/>
                        <a:pt x="11340" y="8479"/>
                      </a:cubicBezTo>
                      <a:cubicBezTo>
                        <a:pt x="11343" y="8404"/>
                        <a:pt x="11350" y="8330"/>
                        <a:pt x="11360" y="8256"/>
                      </a:cubicBezTo>
                      <a:cubicBezTo>
                        <a:pt x="11372" y="8201"/>
                        <a:pt x="11383" y="8145"/>
                        <a:pt x="11399" y="8090"/>
                      </a:cubicBezTo>
                      <a:lnTo>
                        <a:pt x="11399" y="8090"/>
                      </a:lnTo>
                      <a:cubicBezTo>
                        <a:pt x="11396" y="8099"/>
                        <a:pt x="11394" y="8106"/>
                        <a:pt x="11390" y="8115"/>
                      </a:cubicBezTo>
                      <a:cubicBezTo>
                        <a:pt x="11412" y="8046"/>
                        <a:pt x="11437" y="7979"/>
                        <a:pt x="11464" y="7913"/>
                      </a:cubicBezTo>
                      <a:lnTo>
                        <a:pt x="11464" y="7913"/>
                      </a:lnTo>
                      <a:cubicBezTo>
                        <a:pt x="11463" y="7913"/>
                        <a:pt x="11462" y="7914"/>
                        <a:pt x="11461" y="7914"/>
                      </a:cubicBezTo>
                      <a:cubicBezTo>
                        <a:pt x="11465" y="7910"/>
                        <a:pt x="11467" y="7905"/>
                        <a:pt x="11469" y="7899"/>
                      </a:cubicBezTo>
                      <a:cubicBezTo>
                        <a:pt x="11496" y="7839"/>
                        <a:pt x="11527" y="7779"/>
                        <a:pt x="11561" y="7722"/>
                      </a:cubicBezTo>
                      <a:cubicBezTo>
                        <a:pt x="11602" y="7658"/>
                        <a:pt x="11644" y="7597"/>
                        <a:pt x="11691" y="7537"/>
                      </a:cubicBezTo>
                      <a:cubicBezTo>
                        <a:pt x="11832" y="7365"/>
                        <a:pt x="11989" y="7206"/>
                        <a:pt x="12145" y="7047"/>
                      </a:cubicBezTo>
                      <a:lnTo>
                        <a:pt x="12145" y="7047"/>
                      </a:lnTo>
                      <a:lnTo>
                        <a:pt x="12190" y="7008"/>
                      </a:lnTo>
                      <a:cubicBezTo>
                        <a:pt x="12206" y="6998"/>
                        <a:pt x="12221" y="6987"/>
                        <a:pt x="12235" y="6979"/>
                      </a:cubicBezTo>
                      <a:cubicBezTo>
                        <a:pt x="12250" y="6969"/>
                        <a:pt x="12266" y="6965"/>
                        <a:pt x="12282" y="6956"/>
                      </a:cubicBezTo>
                      <a:cubicBezTo>
                        <a:pt x="12428" y="6905"/>
                        <a:pt x="12576" y="6866"/>
                        <a:pt x="12727" y="6827"/>
                      </a:cubicBezTo>
                      <a:cubicBezTo>
                        <a:pt x="12789" y="6816"/>
                        <a:pt x="12852" y="6800"/>
                        <a:pt x="12914" y="6794"/>
                      </a:cubicBezTo>
                      <a:cubicBezTo>
                        <a:pt x="12973" y="6788"/>
                        <a:pt x="13034" y="6782"/>
                        <a:pt x="13092" y="6776"/>
                      </a:cubicBezTo>
                      <a:cubicBezTo>
                        <a:pt x="13158" y="6776"/>
                        <a:pt x="13222" y="6771"/>
                        <a:pt x="13287" y="6770"/>
                      </a:cubicBezTo>
                      <a:cubicBezTo>
                        <a:pt x="13411" y="6774"/>
                        <a:pt x="13533" y="6781"/>
                        <a:pt x="13659" y="6796"/>
                      </a:cubicBezTo>
                      <a:cubicBezTo>
                        <a:pt x="13734" y="6810"/>
                        <a:pt x="13806" y="6824"/>
                        <a:pt x="13879" y="6842"/>
                      </a:cubicBezTo>
                      <a:cubicBezTo>
                        <a:pt x="13953" y="6867"/>
                        <a:pt x="14024" y="6893"/>
                        <a:pt x="14096" y="6922"/>
                      </a:cubicBezTo>
                      <a:cubicBezTo>
                        <a:pt x="14168" y="6955"/>
                        <a:pt x="14237" y="6988"/>
                        <a:pt x="14307" y="7025"/>
                      </a:cubicBezTo>
                      <a:cubicBezTo>
                        <a:pt x="14378" y="7062"/>
                        <a:pt x="14447" y="7104"/>
                        <a:pt x="14517" y="7143"/>
                      </a:cubicBezTo>
                      <a:cubicBezTo>
                        <a:pt x="14808" y="7328"/>
                        <a:pt x="15095" y="7522"/>
                        <a:pt x="15395" y="7690"/>
                      </a:cubicBezTo>
                      <a:cubicBezTo>
                        <a:pt x="15499" y="7748"/>
                        <a:pt x="15601" y="7807"/>
                        <a:pt x="15708" y="7858"/>
                      </a:cubicBezTo>
                      <a:cubicBezTo>
                        <a:pt x="15843" y="7924"/>
                        <a:pt x="15981" y="7980"/>
                        <a:pt x="16124" y="8027"/>
                      </a:cubicBezTo>
                      <a:cubicBezTo>
                        <a:pt x="16286" y="8080"/>
                        <a:pt x="16449" y="8134"/>
                        <a:pt x="16617" y="8171"/>
                      </a:cubicBezTo>
                      <a:cubicBezTo>
                        <a:pt x="16798" y="8208"/>
                        <a:pt x="16978" y="8249"/>
                        <a:pt x="17160" y="8274"/>
                      </a:cubicBezTo>
                      <a:cubicBezTo>
                        <a:pt x="17252" y="8285"/>
                        <a:pt x="17341" y="8303"/>
                        <a:pt x="17432" y="8310"/>
                      </a:cubicBezTo>
                      <a:cubicBezTo>
                        <a:pt x="17517" y="8317"/>
                        <a:pt x="17601" y="8330"/>
                        <a:pt x="17686" y="8331"/>
                      </a:cubicBezTo>
                      <a:cubicBezTo>
                        <a:pt x="17769" y="8335"/>
                        <a:pt x="17851" y="8340"/>
                        <a:pt x="17934" y="8340"/>
                      </a:cubicBezTo>
                      <a:cubicBezTo>
                        <a:pt x="17947" y="8340"/>
                        <a:pt x="17960" y="8340"/>
                        <a:pt x="17973" y="8340"/>
                      </a:cubicBezTo>
                      <a:cubicBezTo>
                        <a:pt x="18069" y="8335"/>
                        <a:pt x="18163" y="8332"/>
                        <a:pt x="18259" y="8322"/>
                      </a:cubicBezTo>
                      <a:cubicBezTo>
                        <a:pt x="18433" y="8304"/>
                        <a:pt x="18607" y="8276"/>
                        <a:pt x="18780" y="8248"/>
                      </a:cubicBezTo>
                      <a:cubicBezTo>
                        <a:pt x="18982" y="8214"/>
                        <a:pt x="19181" y="8165"/>
                        <a:pt x="19375" y="8102"/>
                      </a:cubicBezTo>
                      <a:cubicBezTo>
                        <a:pt x="19569" y="8038"/>
                        <a:pt x="19764" y="7965"/>
                        <a:pt x="19951" y="7881"/>
                      </a:cubicBezTo>
                      <a:cubicBezTo>
                        <a:pt x="20149" y="7796"/>
                        <a:pt x="20343" y="7707"/>
                        <a:pt x="20528" y="7596"/>
                      </a:cubicBezTo>
                      <a:cubicBezTo>
                        <a:pt x="20712" y="7485"/>
                        <a:pt x="20893" y="7371"/>
                        <a:pt x="21059" y="7235"/>
                      </a:cubicBezTo>
                      <a:cubicBezTo>
                        <a:pt x="21114" y="7192"/>
                        <a:pt x="21172" y="7151"/>
                        <a:pt x="21223" y="7103"/>
                      </a:cubicBezTo>
                      <a:cubicBezTo>
                        <a:pt x="21262" y="7067"/>
                        <a:pt x="21301" y="7032"/>
                        <a:pt x="21340" y="6996"/>
                      </a:cubicBezTo>
                      <a:cubicBezTo>
                        <a:pt x="21417" y="6926"/>
                        <a:pt x="21490" y="6851"/>
                        <a:pt x="21563" y="6777"/>
                      </a:cubicBezTo>
                      <a:cubicBezTo>
                        <a:pt x="21704" y="6631"/>
                        <a:pt x="21838" y="6476"/>
                        <a:pt x="21971" y="6322"/>
                      </a:cubicBezTo>
                      <a:cubicBezTo>
                        <a:pt x="22114" y="6160"/>
                        <a:pt x="22254" y="5999"/>
                        <a:pt x="22402" y="5843"/>
                      </a:cubicBezTo>
                      <a:cubicBezTo>
                        <a:pt x="22547" y="5686"/>
                        <a:pt x="22696" y="5538"/>
                        <a:pt x="22847" y="5387"/>
                      </a:cubicBezTo>
                      <a:lnTo>
                        <a:pt x="22847" y="5387"/>
                      </a:lnTo>
                      <a:cubicBezTo>
                        <a:pt x="22844" y="5392"/>
                        <a:pt x="22840" y="5396"/>
                        <a:pt x="22836" y="5400"/>
                      </a:cubicBezTo>
                      <a:lnTo>
                        <a:pt x="22836" y="5400"/>
                      </a:lnTo>
                      <a:cubicBezTo>
                        <a:pt x="22840" y="5396"/>
                        <a:pt x="22845" y="5392"/>
                        <a:pt x="22850" y="5389"/>
                      </a:cubicBezTo>
                      <a:lnTo>
                        <a:pt x="22850" y="5389"/>
                      </a:lnTo>
                      <a:lnTo>
                        <a:pt x="22846" y="5391"/>
                      </a:lnTo>
                      <a:cubicBezTo>
                        <a:pt x="22852" y="5386"/>
                        <a:pt x="22857" y="5381"/>
                        <a:pt x="22862" y="5376"/>
                      </a:cubicBezTo>
                      <a:lnTo>
                        <a:pt x="22863" y="5375"/>
                      </a:lnTo>
                      <a:lnTo>
                        <a:pt x="23048" y="5194"/>
                      </a:lnTo>
                      <a:lnTo>
                        <a:pt x="23047" y="5195"/>
                      </a:lnTo>
                      <a:cubicBezTo>
                        <a:pt x="23253" y="4995"/>
                        <a:pt x="23464" y="4799"/>
                        <a:pt x="23673" y="4602"/>
                      </a:cubicBezTo>
                      <a:cubicBezTo>
                        <a:pt x="23862" y="4426"/>
                        <a:pt x="24053" y="4252"/>
                        <a:pt x="24253" y="4089"/>
                      </a:cubicBezTo>
                      <a:cubicBezTo>
                        <a:pt x="24691" y="3733"/>
                        <a:pt x="25131" y="3380"/>
                        <a:pt x="25581" y="3038"/>
                      </a:cubicBezTo>
                      <a:cubicBezTo>
                        <a:pt x="25771" y="2900"/>
                        <a:pt x="25958" y="2756"/>
                        <a:pt x="26156" y="2624"/>
                      </a:cubicBezTo>
                      <a:cubicBezTo>
                        <a:pt x="26260" y="2553"/>
                        <a:pt x="26365" y="2478"/>
                        <a:pt x="26472" y="2409"/>
                      </a:cubicBezTo>
                      <a:cubicBezTo>
                        <a:pt x="26570" y="2348"/>
                        <a:pt x="26667" y="2284"/>
                        <a:pt x="26765" y="2224"/>
                      </a:cubicBezTo>
                      <a:cubicBezTo>
                        <a:pt x="26955" y="2103"/>
                        <a:pt x="27149" y="1987"/>
                        <a:pt x="27344" y="1875"/>
                      </a:cubicBezTo>
                      <a:cubicBezTo>
                        <a:pt x="27553" y="1752"/>
                        <a:pt x="27763" y="1629"/>
                        <a:pt x="27974" y="1509"/>
                      </a:cubicBezTo>
                      <a:lnTo>
                        <a:pt x="27974" y="1509"/>
                      </a:lnTo>
                      <a:cubicBezTo>
                        <a:pt x="27967" y="1513"/>
                        <a:pt x="27959" y="1517"/>
                        <a:pt x="27950" y="1521"/>
                      </a:cubicBezTo>
                      <a:cubicBezTo>
                        <a:pt x="27998" y="1495"/>
                        <a:pt x="28045" y="1471"/>
                        <a:pt x="28092" y="1446"/>
                      </a:cubicBezTo>
                      <a:cubicBezTo>
                        <a:pt x="28139" y="1422"/>
                        <a:pt x="28187" y="1393"/>
                        <a:pt x="28235" y="1371"/>
                      </a:cubicBezTo>
                      <a:cubicBezTo>
                        <a:pt x="28321" y="1332"/>
                        <a:pt x="28409" y="1293"/>
                        <a:pt x="28494" y="1254"/>
                      </a:cubicBezTo>
                      <a:lnTo>
                        <a:pt x="28495" y="1253"/>
                      </a:lnTo>
                      <a:lnTo>
                        <a:pt x="28497" y="1252"/>
                      </a:lnTo>
                      <a:cubicBezTo>
                        <a:pt x="28577" y="1222"/>
                        <a:pt x="28657" y="1192"/>
                        <a:pt x="28738" y="1159"/>
                      </a:cubicBezTo>
                      <a:cubicBezTo>
                        <a:pt x="28810" y="1130"/>
                        <a:pt x="28887" y="1106"/>
                        <a:pt x="28962" y="1082"/>
                      </a:cubicBezTo>
                      <a:cubicBezTo>
                        <a:pt x="29124" y="1028"/>
                        <a:pt x="29288" y="977"/>
                        <a:pt x="29452" y="927"/>
                      </a:cubicBezTo>
                      <a:cubicBezTo>
                        <a:pt x="29750" y="833"/>
                        <a:pt x="30051" y="747"/>
                        <a:pt x="30355" y="668"/>
                      </a:cubicBezTo>
                      <a:cubicBezTo>
                        <a:pt x="30532" y="629"/>
                        <a:pt x="30706" y="592"/>
                        <a:pt x="30882" y="557"/>
                      </a:cubicBezTo>
                      <a:cubicBezTo>
                        <a:pt x="31041" y="528"/>
                        <a:pt x="31200" y="506"/>
                        <a:pt x="31360" y="484"/>
                      </a:cubicBezTo>
                      <a:cubicBezTo>
                        <a:pt x="31597" y="462"/>
                        <a:pt x="31835" y="442"/>
                        <a:pt x="32073" y="428"/>
                      </a:cubicBezTo>
                      <a:cubicBezTo>
                        <a:pt x="32197" y="423"/>
                        <a:pt x="32319" y="412"/>
                        <a:pt x="32442" y="411"/>
                      </a:cubicBezTo>
                      <a:cubicBezTo>
                        <a:pt x="32564" y="411"/>
                        <a:pt x="32690" y="407"/>
                        <a:pt x="32813" y="404"/>
                      </a:cubicBezTo>
                      <a:close/>
                      <a:moveTo>
                        <a:pt x="38365" y="34767"/>
                      </a:moveTo>
                      <a:lnTo>
                        <a:pt x="38365" y="34767"/>
                      </a:lnTo>
                      <a:cubicBezTo>
                        <a:pt x="38364" y="34767"/>
                        <a:pt x="38364" y="34768"/>
                        <a:pt x="38364" y="34769"/>
                      </a:cubicBezTo>
                      <a:lnTo>
                        <a:pt x="38364" y="34769"/>
                      </a:lnTo>
                      <a:cubicBezTo>
                        <a:pt x="38364" y="34768"/>
                        <a:pt x="38364" y="34767"/>
                        <a:pt x="38365" y="34767"/>
                      </a:cubicBezTo>
                      <a:close/>
                      <a:moveTo>
                        <a:pt x="31999" y="35488"/>
                      </a:moveTo>
                      <a:cubicBezTo>
                        <a:pt x="31998" y="35490"/>
                        <a:pt x="31997" y="35491"/>
                        <a:pt x="31996" y="35493"/>
                      </a:cubicBezTo>
                      <a:lnTo>
                        <a:pt x="31996" y="35493"/>
                      </a:lnTo>
                      <a:cubicBezTo>
                        <a:pt x="31997" y="35491"/>
                        <a:pt x="31998" y="35490"/>
                        <a:pt x="31999" y="35488"/>
                      </a:cubicBezTo>
                      <a:close/>
                      <a:moveTo>
                        <a:pt x="26530" y="35744"/>
                      </a:moveTo>
                      <a:cubicBezTo>
                        <a:pt x="26524" y="35747"/>
                        <a:pt x="26517" y="35749"/>
                        <a:pt x="26511" y="35751"/>
                      </a:cubicBezTo>
                      <a:cubicBezTo>
                        <a:pt x="26517" y="35749"/>
                        <a:pt x="26524" y="35746"/>
                        <a:pt x="26530" y="35744"/>
                      </a:cubicBezTo>
                      <a:close/>
                      <a:moveTo>
                        <a:pt x="23681" y="38481"/>
                      </a:moveTo>
                      <a:cubicBezTo>
                        <a:pt x="23681" y="38482"/>
                        <a:pt x="23681" y="38483"/>
                        <a:pt x="23681" y="38485"/>
                      </a:cubicBezTo>
                      <a:cubicBezTo>
                        <a:pt x="23681" y="38484"/>
                        <a:pt x="23681" y="38483"/>
                        <a:pt x="23681" y="38481"/>
                      </a:cubicBezTo>
                      <a:close/>
                      <a:moveTo>
                        <a:pt x="3335" y="38579"/>
                      </a:moveTo>
                      <a:lnTo>
                        <a:pt x="3335" y="38579"/>
                      </a:lnTo>
                      <a:cubicBezTo>
                        <a:pt x="3335" y="38581"/>
                        <a:pt x="3335" y="38583"/>
                        <a:pt x="3335" y="38585"/>
                      </a:cubicBezTo>
                      <a:cubicBezTo>
                        <a:pt x="3335" y="38583"/>
                        <a:pt x="3335" y="38581"/>
                        <a:pt x="3335" y="38579"/>
                      </a:cubicBezTo>
                      <a:close/>
                      <a:moveTo>
                        <a:pt x="23580" y="38984"/>
                      </a:moveTo>
                      <a:cubicBezTo>
                        <a:pt x="23579" y="38985"/>
                        <a:pt x="23579" y="38985"/>
                        <a:pt x="23579" y="38986"/>
                      </a:cubicBezTo>
                      <a:cubicBezTo>
                        <a:pt x="23579" y="38985"/>
                        <a:pt x="23579" y="38985"/>
                        <a:pt x="23580" y="38984"/>
                      </a:cubicBezTo>
                      <a:close/>
                      <a:moveTo>
                        <a:pt x="3262" y="39950"/>
                      </a:moveTo>
                      <a:lnTo>
                        <a:pt x="3262" y="39950"/>
                      </a:lnTo>
                      <a:cubicBezTo>
                        <a:pt x="3262" y="39953"/>
                        <a:pt x="3262" y="39956"/>
                        <a:pt x="3262" y="39958"/>
                      </a:cubicBezTo>
                      <a:cubicBezTo>
                        <a:pt x="3262" y="39956"/>
                        <a:pt x="3262" y="39953"/>
                        <a:pt x="3262" y="39950"/>
                      </a:cubicBezTo>
                      <a:close/>
                      <a:moveTo>
                        <a:pt x="32694" y="40599"/>
                      </a:moveTo>
                      <a:cubicBezTo>
                        <a:pt x="32694" y="40600"/>
                        <a:pt x="32694" y="40600"/>
                        <a:pt x="32693" y="40600"/>
                      </a:cubicBezTo>
                      <a:lnTo>
                        <a:pt x="32693" y="40600"/>
                      </a:lnTo>
                      <a:cubicBezTo>
                        <a:pt x="32694" y="40600"/>
                        <a:pt x="32694" y="40600"/>
                        <a:pt x="32694" y="40599"/>
                      </a:cubicBezTo>
                      <a:close/>
                      <a:moveTo>
                        <a:pt x="3301" y="40705"/>
                      </a:moveTo>
                      <a:cubicBezTo>
                        <a:pt x="3301" y="40705"/>
                        <a:pt x="3301" y="40705"/>
                        <a:pt x="3301" y="40705"/>
                      </a:cubicBezTo>
                      <a:cubicBezTo>
                        <a:pt x="3301" y="40705"/>
                        <a:pt x="3301" y="40705"/>
                        <a:pt x="3301" y="40705"/>
                      </a:cubicBezTo>
                      <a:close/>
                      <a:moveTo>
                        <a:pt x="37485" y="41563"/>
                      </a:moveTo>
                      <a:cubicBezTo>
                        <a:pt x="37485" y="41563"/>
                        <a:pt x="37484" y="41564"/>
                        <a:pt x="37483" y="41564"/>
                      </a:cubicBezTo>
                      <a:cubicBezTo>
                        <a:pt x="37484" y="41564"/>
                        <a:pt x="37485" y="41564"/>
                        <a:pt x="37485" y="41563"/>
                      </a:cubicBezTo>
                      <a:close/>
                      <a:moveTo>
                        <a:pt x="2840" y="41954"/>
                      </a:moveTo>
                      <a:cubicBezTo>
                        <a:pt x="2840" y="41954"/>
                        <a:pt x="2840" y="41954"/>
                        <a:pt x="2840" y="41955"/>
                      </a:cubicBezTo>
                      <a:lnTo>
                        <a:pt x="2840" y="41955"/>
                      </a:lnTo>
                      <a:cubicBezTo>
                        <a:pt x="2840" y="41954"/>
                        <a:pt x="2840" y="41954"/>
                        <a:pt x="2840" y="41954"/>
                      </a:cubicBezTo>
                      <a:close/>
                      <a:moveTo>
                        <a:pt x="2840" y="41955"/>
                      </a:moveTo>
                      <a:cubicBezTo>
                        <a:pt x="2840" y="41955"/>
                        <a:pt x="2840" y="41956"/>
                        <a:pt x="2840" y="41957"/>
                      </a:cubicBezTo>
                      <a:cubicBezTo>
                        <a:pt x="2840" y="41956"/>
                        <a:pt x="2840" y="41955"/>
                        <a:pt x="2840" y="41955"/>
                      </a:cubicBezTo>
                      <a:close/>
                      <a:moveTo>
                        <a:pt x="680" y="42465"/>
                      </a:moveTo>
                      <a:cubicBezTo>
                        <a:pt x="681" y="42466"/>
                        <a:pt x="681" y="42467"/>
                        <a:pt x="681" y="42467"/>
                      </a:cubicBezTo>
                      <a:lnTo>
                        <a:pt x="681" y="42467"/>
                      </a:lnTo>
                      <a:cubicBezTo>
                        <a:pt x="681" y="42467"/>
                        <a:pt x="681" y="42466"/>
                        <a:pt x="680" y="42465"/>
                      </a:cubicBezTo>
                      <a:close/>
                      <a:moveTo>
                        <a:pt x="878" y="42939"/>
                      </a:moveTo>
                      <a:cubicBezTo>
                        <a:pt x="880" y="42943"/>
                        <a:pt x="883" y="42948"/>
                        <a:pt x="885" y="42952"/>
                      </a:cubicBezTo>
                      <a:lnTo>
                        <a:pt x="885" y="42952"/>
                      </a:lnTo>
                      <a:cubicBezTo>
                        <a:pt x="883" y="42948"/>
                        <a:pt x="880" y="42943"/>
                        <a:pt x="878" y="42939"/>
                      </a:cubicBezTo>
                      <a:close/>
                      <a:moveTo>
                        <a:pt x="885" y="42952"/>
                      </a:moveTo>
                      <a:cubicBezTo>
                        <a:pt x="887" y="42954"/>
                        <a:pt x="888" y="42956"/>
                        <a:pt x="889" y="42958"/>
                      </a:cubicBezTo>
                      <a:lnTo>
                        <a:pt x="889" y="42958"/>
                      </a:lnTo>
                      <a:cubicBezTo>
                        <a:pt x="888" y="42956"/>
                        <a:pt x="887" y="42954"/>
                        <a:pt x="885" y="42952"/>
                      </a:cubicBezTo>
                      <a:close/>
                      <a:moveTo>
                        <a:pt x="2094" y="43096"/>
                      </a:moveTo>
                      <a:lnTo>
                        <a:pt x="2094" y="43096"/>
                      </a:lnTo>
                      <a:cubicBezTo>
                        <a:pt x="2093" y="43097"/>
                        <a:pt x="2092" y="43098"/>
                        <a:pt x="2090" y="43099"/>
                      </a:cubicBezTo>
                      <a:lnTo>
                        <a:pt x="2090" y="43099"/>
                      </a:lnTo>
                      <a:cubicBezTo>
                        <a:pt x="2092" y="43098"/>
                        <a:pt x="2093" y="43097"/>
                        <a:pt x="2094" y="43096"/>
                      </a:cubicBezTo>
                      <a:close/>
                      <a:moveTo>
                        <a:pt x="15398" y="22583"/>
                      </a:moveTo>
                      <a:cubicBezTo>
                        <a:pt x="15424" y="22621"/>
                        <a:pt x="15447" y="22660"/>
                        <a:pt x="15475" y="22696"/>
                      </a:cubicBezTo>
                      <a:lnTo>
                        <a:pt x="15499" y="22727"/>
                      </a:lnTo>
                      <a:cubicBezTo>
                        <a:pt x="15560" y="22804"/>
                        <a:pt x="15627" y="22877"/>
                        <a:pt x="15698" y="22946"/>
                      </a:cubicBezTo>
                      <a:cubicBezTo>
                        <a:pt x="15772" y="23019"/>
                        <a:pt x="15848" y="23092"/>
                        <a:pt x="15928" y="23160"/>
                      </a:cubicBezTo>
                      <a:cubicBezTo>
                        <a:pt x="16010" y="23231"/>
                        <a:pt x="16102" y="23294"/>
                        <a:pt x="16191" y="23357"/>
                      </a:cubicBezTo>
                      <a:cubicBezTo>
                        <a:pt x="16261" y="23409"/>
                        <a:pt x="16331" y="23461"/>
                        <a:pt x="16406" y="23508"/>
                      </a:cubicBezTo>
                      <a:cubicBezTo>
                        <a:pt x="16481" y="23557"/>
                        <a:pt x="16561" y="23598"/>
                        <a:pt x="16643" y="23632"/>
                      </a:cubicBezTo>
                      <a:cubicBezTo>
                        <a:pt x="16751" y="23672"/>
                        <a:pt x="16869" y="23690"/>
                        <a:pt x="16983" y="23710"/>
                      </a:cubicBezTo>
                      <a:cubicBezTo>
                        <a:pt x="16988" y="23710"/>
                        <a:pt x="16992" y="23711"/>
                        <a:pt x="16997" y="23712"/>
                      </a:cubicBezTo>
                      <a:cubicBezTo>
                        <a:pt x="16949" y="23834"/>
                        <a:pt x="16895" y="23954"/>
                        <a:pt x="16834" y="24070"/>
                      </a:cubicBezTo>
                      <a:cubicBezTo>
                        <a:pt x="16793" y="24147"/>
                        <a:pt x="16752" y="24223"/>
                        <a:pt x="16711" y="24301"/>
                      </a:cubicBezTo>
                      <a:lnTo>
                        <a:pt x="16713" y="24299"/>
                      </a:lnTo>
                      <a:lnTo>
                        <a:pt x="16713" y="24299"/>
                      </a:lnTo>
                      <a:cubicBezTo>
                        <a:pt x="16711" y="24301"/>
                        <a:pt x="16711" y="24303"/>
                        <a:pt x="16710" y="24306"/>
                      </a:cubicBezTo>
                      <a:cubicBezTo>
                        <a:pt x="16707" y="24309"/>
                        <a:pt x="16705" y="24312"/>
                        <a:pt x="16704" y="24316"/>
                      </a:cubicBezTo>
                      <a:lnTo>
                        <a:pt x="16704" y="24314"/>
                      </a:lnTo>
                      <a:cubicBezTo>
                        <a:pt x="16669" y="24375"/>
                        <a:pt x="16630" y="24434"/>
                        <a:pt x="16587" y="24491"/>
                      </a:cubicBezTo>
                      <a:cubicBezTo>
                        <a:pt x="16586" y="24491"/>
                        <a:pt x="16586" y="24494"/>
                        <a:pt x="16585" y="24494"/>
                      </a:cubicBezTo>
                      <a:lnTo>
                        <a:pt x="16586" y="24494"/>
                      </a:lnTo>
                      <a:cubicBezTo>
                        <a:pt x="16582" y="24496"/>
                        <a:pt x="16579" y="24500"/>
                        <a:pt x="16577" y="24504"/>
                      </a:cubicBezTo>
                      <a:cubicBezTo>
                        <a:pt x="16482" y="24634"/>
                        <a:pt x="16386" y="24766"/>
                        <a:pt x="16284" y="24892"/>
                      </a:cubicBezTo>
                      <a:cubicBezTo>
                        <a:pt x="16193" y="25008"/>
                        <a:pt x="16093" y="25120"/>
                        <a:pt x="15994" y="25230"/>
                      </a:cubicBezTo>
                      <a:cubicBezTo>
                        <a:pt x="15881" y="25349"/>
                        <a:pt x="15769" y="25466"/>
                        <a:pt x="15653" y="25577"/>
                      </a:cubicBezTo>
                      <a:cubicBezTo>
                        <a:pt x="15537" y="25684"/>
                        <a:pt x="15419" y="25788"/>
                        <a:pt x="15296" y="25888"/>
                      </a:cubicBezTo>
                      <a:cubicBezTo>
                        <a:pt x="15173" y="25981"/>
                        <a:pt x="15044" y="26064"/>
                        <a:pt x="14917" y="26150"/>
                      </a:cubicBezTo>
                      <a:cubicBezTo>
                        <a:pt x="14774" y="26251"/>
                        <a:pt x="14634" y="26357"/>
                        <a:pt x="14490" y="26457"/>
                      </a:cubicBezTo>
                      <a:cubicBezTo>
                        <a:pt x="14400" y="26509"/>
                        <a:pt x="14310" y="26556"/>
                        <a:pt x="14216" y="26600"/>
                      </a:cubicBezTo>
                      <a:cubicBezTo>
                        <a:pt x="13919" y="26730"/>
                        <a:pt x="13616" y="26849"/>
                        <a:pt x="13321" y="26983"/>
                      </a:cubicBezTo>
                      <a:cubicBezTo>
                        <a:pt x="13159" y="27056"/>
                        <a:pt x="13001" y="27135"/>
                        <a:pt x="12846" y="27215"/>
                      </a:cubicBezTo>
                      <a:cubicBezTo>
                        <a:pt x="12700" y="27287"/>
                        <a:pt x="12552" y="27354"/>
                        <a:pt x="12406" y="27429"/>
                      </a:cubicBezTo>
                      <a:cubicBezTo>
                        <a:pt x="12221" y="27525"/>
                        <a:pt x="12054" y="27652"/>
                        <a:pt x="11891" y="27782"/>
                      </a:cubicBezTo>
                      <a:cubicBezTo>
                        <a:pt x="11731" y="27909"/>
                        <a:pt x="11574" y="28044"/>
                        <a:pt x="11427" y="28185"/>
                      </a:cubicBezTo>
                      <a:cubicBezTo>
                        <a:pt x="11287" y="28318"/>
                        <a:pt x="11173" y="28475"/>
                        <a:pt x="11071" y="28638"/>
                      </a:cubicBezTo>
                      <a:cubicBezTo>
                        <a:pt x="10966" y="28809"/>
                        <a:pt x="10877" y="28988"/>
                        <a:pt x="10803" y="29174"/>
                      </a:cubicBezTo>
                      <a:cubicBezTo>
                        <a:pt x="10650" y="29542"/>
                        <a:pt x="10553" y="29930"/>
                        <a:pt x="10499" y="30324"/>
                      </a:cubicBezTo>
                      <a:cubicBezTo>
                        <a:pt x="10469" y="30521"/>
                        <a:pt x="10451" y="30721"/>
                        <a:pt x="10443" y="30921"/>
                      </a:cubicBezTo>
                      <a:cubicBezTo>
                        <a:pt x="10434" y="31113"/>
                        <a:pt x="10424" y="31306"/>
                        <a:pt x="10406" y="31497"/>
                      </a:cubicBezTo>
                      <a:cubicBezTo>
                        <a:pt x="10394" y="31590"/>
                        <a:pt x="10381" y="31681"/>
                        <a:pt x="10361" y="31772"/>
                      </a:cubicBezTo>
                      <a:cubicBezTo>
                        <a:pt x="10284" y="32087"/>
                        <a:pt x="10190" y="32399"/>
                        <a:pt x="10079" y="32705"/>
                      </a:cubicBezTo>
                      <a:cubicBezTo>
                        <a:pt x="9967" y="32993"/>
                        <a:pt x="9840" y="33276"/>
                        <a:pt x="9696" y="33551"/>
                      </a:cubicBezTo>
                      <a:cubicBezTo>
                        <a:pt x="9611" y="33705"/>
                        <a:pt x="9518" y="33857"/>
                        <a:pt x="9420" y="34005"/>
                      </a:cubicBezTo>
                      <a:cubicBezTo>
                        <a:pt x="9314" y="34145"/>
                        <a:pt x="9201" y="34280"/>
                        <a:pt x="9082" y="34410"/>
                      </a:cubicBezTo>
                      <a:cubicBezTo>
                        <a:pt x="9013" y="34479"/>
                        <a:pt x="8943" y="34553"/>
                        <a:pt x="8869" y="34618"/>
                      </a:cubicBezTo>
                      <a:cubicBezTo>
                        <a:pt x="8801" y="34677"/>
                        <a:pt x="8730" y="34736"/>
                        <a:pt x="8658" y="34797"/>
                      </a:cubicBezTo>
                      <a:cubicBezTo>
                        <a:pt x="8562" y="34874"/>
                        <a:pt x="8462" y="34945"/>
                        <a:pt x="8358" y="35013"/>
                      </a:cubicBezTo>
                      <a:lnTo>
                        <a:pt x="8362" y="35011"/>
                      </a:lnTo>
                      <a:lnTo>
                        <a:pt x="8362" y="35011"/>
                      </a:lnTo>
                      <a:cubicBezTo>
                        <a:pt x="8179" y="35124"/>
                        <a:pt x="7985" y="35220"/>
                        <a:pt x="7797" y="35322"/>
                      </a:cubicBezTo>
                      <a:cubicBezTo>
                        <a:pt x="7602" y="35428"/>
                        <a:pt x="7408" y="35529"/>
                        <a:pt x="7209" y="35625"/>
                      </a:cubicBezTo>
                      <a:cubicBezTo>
                        <a:pt x="7205" y="35626"/>
                        <a:pt x="7203" y="35627"/>
                        <a:pt x="7200" y="35628"/>
                      </a:cubicBezTo>
                      <a:cubicBezTo>
                        <a:pt x="7079" y="35680"/>
                        <a:pt x="6956" y="35729"/>
                        <a:pt x="6829" y="35771"/>
                      </a:cubicBezTo>
                      <a:cubicBezTo>
                        <a:pt x="6654" y="35819"/>
                        <a:pt x="6475" y="35844"/>
                        <a:pt x="6302" y="35892"/>
                      </a:cubicBezTo>
                      <a:cubicBezTo>
                        <a:pt x="6121" y="35945"/>
                        <a:pt x="5943" y="36005"/>
                        <a:pt x="5761" y="36054"/>
                      </a:cubicBezTo>
                      <a:cubicBezTo>
                        <a:pt x="5591" y="36098"/>
                        <a:pt x="5416" y="36127"/>
                        <a:pt x="5244" y="36167"/>
                      </a:cubicBezTo>
                      <a:cubicBezTo>
                        <a:pt x="5075" y="36205"/>
                        <a:pt x="4909" y="36255"/>
                        <a:pt x="4745" y="36313"/>
                      </a:cubicBezTo>
                      <a:cubicBezTo>
                        <a:pt x="4604" y="36363"/>
                        <a:pt x="4467" y="36418"/>
                        <a:pt x="4345" y="36510"/>
                      </a:cubicBezTo>
                      <a:cubicBezTo>
                        <a:pt x="4189" y="36624"/>
                        <a:pt x="4045" y="36752"/>
                        <a:pt x="3902" y="36882"/>
                      </a:cubicBezTo>
                      <a:cubicBezTo>
                        <a:pt x="3817" y="36957"/>
                        <a:pt x="3729" y="37032"/>
                        <a:pt x="3647" y="37110"/>
                      </a:cubicBezTo>
                      <a:cubicBezTo>
                        <a:pt x="3574" y="37183"/>
                        <a:pt x="3503" y="37256"/>
                        <a:pt x="3436" y="37333"/>
                      </a:cubicBezTo>
                      <a:cubicBezTo>
                        <a:pt x="3304" y="37478"/>
                        <a:pt x="3206" y="37657"/>
                        <a:pt x="3119" y="37832"/>
                      </a:cubicBezTo>
                      <a:cubicBezTo>
                        <a:pt x="3035" y="38005"/>
                        <a:pt x="2978" y="38190"/>
                        <a:pt x="2949" y="38380"/>
                      </a:cubicBezTo>
                      <a:cubicBezTo>
                        <a:pt x="2937" y="38474"/>
                        <a:pt x="2929" y="38568"/>
                        <a:pt x="2921" y="38661"/>
                      </a:cubicBezTo>
                      <a:cubicBezTo>
                        <a:pt x="2902" y="38866"/>
                        <a:pt x="2886" y="39069"/>
                        <a:pt x="2869" y="39274"/>
                      </a:cubicBezTo>
                      <a:cubicBezTo>
                        <a:pt x="2853" y="39466"/>
                        <a:pt x="2847" y="39659"/>
                        <a:pt x="2851" y="39852"/>
                      </a:cubicBezTo>
                      <a:cubicBezTo>
                        <a:pt x="2858" y="40048"/>
                        <a:pt x="2873" y="40243"/>
                        <a:pt x="2884" y="40438"/>
                      </a:cubicBezTo>
                      <a:lnTo>
                        <a:pt x="2884" y="40438"/>
                      </a:lnTo>
                      <a:cubicBezTo>
                        <a:pt x="2884" y="40436"/>
                        <a:pt x="2884" y="40434"/>
                        <a:pt x="2884" y="40431"/>
                      </a:cubicBezTo>
                      <a:lnTo>
                        <a:pt x="2884" y="40431"/>
                      </a:lnTo>
                      <a:cubicBezTo>
                        <a:pt x="2884" y="40438"/>
                        <a:pt x="2884" y="40445"/>
                        <a:pt x="2885" y="40452"/>
                      </a:cubicBezTo>
                      <a:lnTo>
                        <a:pt x="2885" y="40452"/>
                      </a:lnTo>
                      <a:cubicBezTo>
                        <a:pt x="2884" y="40448"/>
                        <a:pt x="2884" y="40443"/>
                        <a:pt x="2884" y="40438"/>
                      </a:cubicBezTo>
                      <a:lnTo>
                        <a:pt x="2884" y="40438"/>
                      </a:lnTo>
                      <a:cubicBezTo>
                        <a:pt x="2884" y="40444"/>
                        <a:pt x="2884" y="40450"/>
                        <a:pt x="2885" y="40457"/>
                      </a:cubicBezTo>
                      <a:lnTo>
                        <a:pt x="2885" y="40457"/>
                      </a:lnTo>
                      <a:cubicBezTo>
                        <a:pt x="2885" y="40455"/>
                        <a:pt x="2885" y="40454"/>
                        <a:pt x="2885" y="40452"/>
                      </a:cubicBezTo>
                      <a:lnTo>
                        <a:pt x="2885" y="40452"/>
                      </a:lnTo>
                      <a:cubicBezTo>
                        <a:pt x="2885" y="40454"/>
                        <a:pt x="2885" y="40456"/>
                        <a:pt x="2885" y="40458"/>
                      </a:cubicBezTo>
                      <a:cubicBezTo>
                        <a:pt x="2885" y="40457"/>
                        <a:pt x="2885" y="40457"/>
                        <a:pt x="2885" y="40457"/>
                      </a:cubicBezTo>
                      <a:lnTo>
                        <a:pt x="2885" y="40457"/>
                      </a:lnTo>
                      <a:cubicBezTo>
                        <a:pt x="2892" y="40654"/>
                        <a:pt x="2904" y="40852"/>
                        <a:pt x="2914" y="41050"/>
                      </a:cubicBezTo>
                      <a:cubicBezTo>
                        <a:pt x="2912" y="41041"/>
                        <a:pt x="2912" y="41032"/>
                        <a:pt x="2911" y="41024"/>
                      </a:cubicBezTo>
                      <a:lnTo>
                        <a:pt x="2911" y="41024"/>
                      </a:lnTo>
                      <a:cubicBezTo>
                        <a:pt x="2918" y="41174"/>
                        <a:pt x="2926" y="41325"/>
                        <a:pt x="2914" y="41477"/>
                      </a:cubicBezTo>
                      <a:cubicBezTo>
                        <a:pt x="2899" y="41637"/>
                        <a:pt x="2874" y="41797"/>
                        <a:pt x="2840" y="41954"/>
                      </a:cubicBezTo>
                      <a:lnTo>
                        <a:pt x="2840" y="41954"/>
                      </a:lnTo>
                      <a:cubicBezTo>
                        <a:pt x="2840" y="41954"/>
                        <a:pt x="2840" y="41954"/>
                        <a:pt x="2841" y="41954"/>
                      </a:cubicBezTo>
                      <a:lnTo>
                        <a:pt x="2841" y="41954"/>
                      </a:lnTo>
                      <a:cubicBezTo>
                        <a:pt x="2806" y="42092"/>
                        <a:pt x="2765" y="42226"/>
                        <a:pt x="2718" y="42359"/>
                      </a:cubicBezTo>
                      <a:cubicBezTo>
                        <a:pt x="2685" y="42442"/>
                        <a:pt x="2653" y="42522"/>
                        <a:pt x="2615" y="42600"/>
                      </a:cubicBezTo>
                      <a:cubicBezTo>
                        <a:pt x="2591" y="42635"/>
                        <a:pt x="2570" y="42670"/>
                        <a:pt x="2549" y="42705"/>
                      </a:cubicBezTo>
                      <a:cubicBezTo>
                        <a:pt x="2547" y="42706"/>
                        <a:pt x="2545" y="42708"/>
                        <a:pt x="2545" y="42710"/>
                      </a:cubicBezTo>
                      <a:cubicBezTo>
                        <a:pt x="2513" y="42747"/>
                        <a:pt x="2484" y="42784"/>
                        <a:pt x="2451" y="42820"/>
                      </a:cubicBezTo>
                      <a:cubicBezTo>
                        <a:pt x="2416" y="42854"/>
                        <a:pt x="2381" y="42886"/>
                        <a:pt x="2347" y="42916"/>
                      </a:cubicBezTo>
                      <a:cubicBezTo>
                        <a:pt x="2263" y="42982"/>
                        <a:pt x="2175" y="43044"/>
                        <a:pt x="2085" y="43102"/>
                      </a:cubicBezTo>
                      <a:lnTo>
                        <a:pt x="2085" y="43102"/>
                      </a:lnTo>
                      <a:cubicBezTo>
                        <a:pt x="1935" y="43191"/>
                        <a:pt x="1789" y="43287"/>
                        <a:pt x="1632" y="43360"/>
                      </a:cubicBezTo>
                      <a:cubicBezTo>
                        <a:pt x="1628" y="43361"/>
                        <a:pt x="1624" y="43362"/>
                        <a:pt x="1620" y="43365"/>
                      </a:cubicBezTo>
                      <a:lnTo>
                        <a:pt x="1569" y="43374"/>
                      </a:lnTo>
                      <a:cubicBezTo>
                        <a:pt x="1549" y="43377"/>
                        <a:pt x="1529" y="43380"/>
                        <a:pt x="1508" y="43381"/>
                      </a:cubicBezTo>
                      <a:lnTo>
                        <a:pt x="1472" y="43381"/>
                      </a:lnTo>
                      <a:cubicBezTo>
                        <a:pt x="1452" y="43378"/>
                        <a:pt x="1433" y="43377"/>
                        <a:pt x="1412" y="43373"/>
                      </a:cubicBezTo>
                      <a:cubicBezTo>
                        <a:pt x="1412" y="43373"/>
                        <a:pt x="1411" y="43373"/>
                        <a:pt x="1411" y="43373"/>
                      </a:cubicBezTo>
                      <a:cubicBezTo>
                        <a:pt x="1410" y="43373"/>
                        <a:pt x="1409" y="43373"/>
                        <a:pt x="1408" y="43372"/>
                      </a:cubicBezTo>
                      <a:cubicBezTo>
                        <a:pt x="1368" y="43357"/>
                        <a:pt x="1328" y="43339"/>
                        <a:pt x="1290" y="43319"/>
                      </a:cubicBezTo>
                      <a:cubicBezTo>
                        <a:pt x="1257" y="43300"/>
                        <a:pt x="1224" y="43283"/>
                        <a:pt x="1193" y="43261"/>
                      </a:cubicBezTo>
                      <a:cubicBezTo>
                        <a:pt x="1133" y="43217"/>
                        <a:pt x="1075" y="43169"/>
                        <a:pt x="1020" y="43119"/>
                      </a:cubicBezTo>
                      <a:cubicBezTo>
                        <a:pt x="991" y="43090"/>
                        <a:pt x="962" y="43059"/>
                        <a:pt x="935" y="43029"/>
                      </a:cubicBezTo>
                      <a:cubicBezTo>
                        <a:pt x="919" y="43004"/>
                        <a:pt x="903" y="42982"/>
                        <a:pt x="889" y="42958"/>
                      </a:cubicBezTo>
                      <a:lnTo>
                        <a:pt x="889" y="42958"/>
                      </a:lnTo>
                      <a:cubicBezTo>
                        <a:pt x="889" y="42959"/>
                        <a:pt x="890" y="42960"/>
                        <a:pt x="891" y="42961"/>
                      </a:cubicBezTo>
                      <a:cubicBezTo>
                        <a:pt x="849" y="42893"/>
                        <a:pt x="806" y="42824"/>
                        <a:pt x="769" y="42750"/>
                      </a:cubicBezTo>
                      <a:cubicBezTo>
                        <a:pt x="746" y="42695"/>
                        <a:pt x="727" y="42639"/>
                        <a:pt x="709" y="42583"/>
                      </a:cubicBezTo>
                      <a:cubicBezTo>
                        <a:pt x="699" y="42545"/>
                        <a:pt x="690" y="42507"/>
                        <a:pt x="681" y="42469"/>
                      </a:cubicBezTo>
                      <a:lnTo>
                        <a:pt x="681" y="42469"/>
                      </a:lnTo>
                      <a:cubicBezTo>
                        <a:pt x="673" y="42413"/>
                        <a:pt x="670" y="42358"/>
                        <a:pt x="667" y="42302"/>
                      </a:cubicBezTo>
                      <a:cubicBezTo>
                        <a:pt x="665" y="42278"/>
                        <a:pt x="665" y="42254"/>
                        <a:pt x="667" y="42231"/>
                      </a:cubicBezTo>
                      <a:cubicBezTo>
                        <a:pt x="668" y="42225"/>
                        <a:pt x="669" y="42220"/>
                        <a:pt x="670" y="42214"/>
                      </a:cubicBezTo>
                      <a:cubicBezTo>
                        <a:pt x="687" y="42149"/>
                        <a:pt x="707" y="42087"/>
                        <a:pt x="729" y="42026"/>
                      </a:cubicBezTo>
                      <a:cubicBezTo>
                        <a:pt x="737" y="42003"/>
                        <a:pt x="749" y="41980"/>
                        <a:pt x="761" y="41959"/>
                      </a:cubicBezTo>
                      <a:cubicBezTo>
                        <a:pt x="774" y="41931"/>
                        <a:pt x="792" y="41901"/>
                        <a:pt x="808" y="41872"/>
                      </a:cubicBezTo>
                      <a:cubicBezTo>
                        <a:pt x="824" y="41842"/>
                        <a:pt x="837" y="41807"/>
                        <a:pt x="854" y="41774"/>
                      </a:cubicBezTo>
                      <a:cubicBezTo>
                        <a:pt x="891" y="41708"/>
                        <a:pt x="934" y="41644"/>
                        <a:pt x="973" y="41577"/>
                      </a:cubicBezTo>
                      <a:cubicBezTo>
                        <a:pt x="1012" y="41509"/>
                        <a:pt x="1033" y="41441"/>
                        <a:pt x="1059" y="41367"/>
                      </a:cubicBezTo>
                      <a:cubicBezTo>
                        <a:pt x="1076" y="41338"/>
                        <a:pt x="1091" y="41308"/>
                        <a:pt x="1104" y="41276"/>
                      </a:cubicBezTo>
                      <a:cubicBezTo>
                        <a:pt x="1110" y="41254"/>
                        <a:pt x="1112" y="41231"/>
                        <a:pt x="1110" y="41207"/>
                      </a:cubicBezTo>
                      <a:cubicBezTo>
                        <a:pt x="1179" y="41088"/>
                        <a:pt x="1250" y="40967"/>
                        <a:pt x="1302" y="40840"/>
                      </a:cubicBezTo>
                      <a:cubicBezTo>
                        <a:pt x="1341" y="40745"/>
                        <a:pt x="1375" y="40643"/>
                        <a:pt x="1387" y="40539"/>
                      </a:cubicBezTo>
                      <a:cubicBezTo>
                        <a:pt x="1396" y="40455"/>
                        <a:pt x="1404" y="40371"/>
                        <a:pt x="1412" y="40287"/>
                      </a:cubicBezTo>
                      <a:cubicBezTo>
                        <a:pt x="1420" y="40194"/>
                        <a:pt x="1429" y="40099"/>
                        <a:pt x="1436" y="40005"/>
                      </a:cubicBezTo>
                      <a:cubicBezTo>
                        <a:pt x="1443" y="39911"/>
                        <a:pt x="1448" y="39818"/>
                        <a:pt x="1458" y="39725"/>
                      </a:cubicBezTo>
                      <a:cubicBezTo>
                        <a:pt x="1466" y="39663"/>
                        <a:pt x="1471" y="39599"/>
                        <a:pt x="1472" y="39536"/>
                      </a:cubicBezTo>
                      <a:cubicBezTo>
                        <a:pt x="1475" y="39412"/>
                        <a:pt x="1483" y="39283"/>
                        <a:pt x="1478" y="39157"/>
                      </a:cubicBezTo>
                      <a:cubicBezTo>
                        <a:pt x="1472" y="39069"/>
                        <a:pt x="1461" y="38982"/>
                        <a:pt x="1442" y="38896"/>
                      </a:cubicBezTo>
                      <a:cubicBezTo>
                        <a:pt x="1423" y="38788"/>
                        <a:pt x="1409" y="38678"/>
                        <a:pt x="1391" y="38570"/>
                      </a:cubicBezTo>
                      <a:cubicBezTo>
                        <a:pt x="1361" y="38379"/>
                        <a:pt x="1333" y="38186"/>
                        <a:pt x="1273" y="38002"/>
                      </a:cubicBezTo>
                      <a:cubicBezTo>
                        <a:pt x="1225" y="37852"/>
                        <a:pt x="1178" y="37701"/>
                        <a:pt x="1131" y="37550"/>
                      </a:cubicBezTo>
                      <a:cubicBezTo>
                        <a:pt x="1076" y="37365"/>
                        <a:pt x="1007" y="37186"/>
                        <a:pt x="952" y="37001"/>
                      </a:cubicBezTo>
                      <a:cubicBezTo>
                        <a:pt x="918" y="36890"/>
                        <a:pt x="890" y="36777"/>
                        <a:pt x="861" y="36663"/>
                      </a:cubicBezTo>
                      <a:cubicBezTo>
                        <a:pt x="835" y="36562"/>
                        <a:pt x="804" y="36460"/>
                        <a:pt x="780" y="36358"/>
                      </a:cubicBezTo>
                      <a:cubicBezTo>
                        <a:pt x="777" y="36341"/>
                        <a:pt x="774" y="36326"/>
                        <a:pt x="772" y="36311"/>
                      </a:cubicBezTo>
                      <a:cubicBezTo>
                        <a:pt x="770" y="36259"/>
                        <a:pt x="769" y="36208"/>
                        <a:pt x="768" y="36159"/>
                      </a:cubicBezTo>
                      <a:cubicBezTo>
                        <a:pt x="774" y="36034"/>
                        <a:pt x="788" y="35909"/>
                        <a:pt x="805" y="35785"/>
                      </a:cubicBezTo>
                      <a:cubicBezTo>
                        <a:pt x="832" y="35623"/>
                        <a:pt x="866" y="35464"/>
                        <a:pt x="909" y="35303"/>
                      </a:cubicBezTo>
                      <a:cubicBezTo>
                        <a:pt x="934" y="35232"/>
                        <a:pt x="960" y="35160"/>
                        <a:pt x="986" y="35089"/>
                      </a:cubicBezTo>
                      <a:cubicBezTo>
                        <a:pt x="1044" y="34963"/>
                        <a:pt x="1105" y="34840"/>
                        <a:pt x="1172" y="34719"/>
                      </a:cubicBezTo>
                      <a:cubicBezTo>
                        <a:pt x="1228" y="34628"/>
                        <a:pt x="1283" y="34538"/>
                        <a:pt x="1348" y="34449"/>
                      </a:cubicBezTo>
                      <a:cubicBezTo>
                        <a:pt x="1412" y="34364"/>
                        <a:pt x="1478" y="34277"/>
                        <a:pt x="1546" y="34192"/>
                      </a:cubicBezTo>
                      <a:cubicBezTo>
                        <a:pt x="1675" y="34041"/>
                        <a:pt x="1810" y="33899"/>
                        <a:pt x="1952" y="33761"/>
                      </a:cubicBezTo>
                      <a:lnTo>
                        <a:pt x="1954" y="33760"/>
                      </a:lnTo>
                      <a:cubicBezTo>
                        <a:pt x="1959" y="33755"/>
                        <a:pt x="1965" y="33749"/>
                        <a:pt x="1971" y="33743"/>
                      </a:cubicBezTo>
                      <a:lnTo>
                        <a:pt x="1971" y="33743"/>
                      </a:lnTo>
                      <a:cubicBezTo>
                        <a:pt x="1968" y="33747"/>
                        <a:pt x="1964" y="33750"/>
                        <a:pt x="1961" y="33754"/>
                      </a:cubicBezTo>
                      <a:cubicBezTo>
                        <a:pt x="2033" y="33691"/>
                        <a:pt x="2106" y="33626"/>
                        <a:pt x="2185" y="33566"/>
                      </a:cubicBezTo>
                      <a:cubicBezTo>
                        <a:pt x="2221" y="33540"/>
                        <a:pt x="2257" y="33515"/>
                        <a:pt x="2292" y="33490"/>
                      </a:cubicBezTo>
                      <a:cubicBezTo>
                        <a:pt x="2359" y="33448"/>
                        <a:pt x="2426" y="33406"/>
                        <a:pt x="2496" y="33365"/>
                      </a:cubicBezTo>
                      <a:cubicBezTo>
                        <a:pt x="2714" y="33255"/>
                        <a:pt x="2937" y="33156"/>
                        <a:pt x="3165" y="33070"/>
                      </a:cubicBezTo>
                      <a:lnTo>
                        <a:pt x="3165" y="33070"/>
                      </a:lnTo>
                      <a:cubicBezTo>
                        <a:pt x="3464" y="32962"/>
                        <a:pt x="3768" y="32871"/>
                        <a:pt x="4073" y="32777"/>
                      </a:cubicBezTo>
                      <a:cubicBezTo>
                        <a:pt x="4241" y="32725"/>
                        <a:pt x="4405" y="32665"/>
                        <a:pt x="4569" y="32601"/>
                      </a:cubicBezTo>
                      <a:cubicBezTo>
                        <a:pt x="4717" y="32542"/>
                        <a:pt x="4860" y="32472"/>
                        <a:pt x="4999" y="32392"/>
                      </a:cubicBezTo>
                      <a:cubicBezTo>
                        <a:pt x="5092" y="32340"/>
                        <a:pt x="5177" y="32274"/>
                        <a:pt x="5263" y="32212"/>
                      </a:cubicBezTo>
                      <a:cubicBezTo>
                        <a:pt x="5346" y="32154"/>
                        <a:pt x="5425" y="32088"/>
                        <a:pt x="5505" y="32025"/>
                      </a:cubicBezTo>
                      <a:cubicBezTo>
                        <a:pt x="5665" y="31895"/>
                        <a:pt x="5818" y="31757"/>
                        <a:pt x="5963" y="31610"/>
                      </a:cubicBezTo>
                      <a:cubicBezTo>
                        <a:pt x="6044" y="31523"/>
                        <a:pt x="6122" y="31435"/>
                        <a:pt x="6195" y="31343"/>
                      </a:cubicBezTo>
                      <a:cubicBezTo>
                        <a:pt x="6253" y="31267"/>
                        <a:pt x="6306" y="31188"/>
                        <a:pt x="6353" y="31105"/>
                      </a:cubicBezTo>
                      <a:cubicBezTo>
                        <a:pt x="6458" y="30928"/>
                        <a:pt x="6559" y="30745"/>
                        <a:pt x="6636" y="30555"/>
                      </a:cubicBezTo>
                      <a:cubicBezTo>
                        <a:pt x="6714" y="30367"/>
                        <a:pt x="6783" y="30176"/>
                        <a:pt x="6841" y="29982"/>
                      </a:cubicBezTo>
                      <a:cubicBezTo>
                        <a:pt x="6873" y="29875"/>
                        <a:pt x="6909" y="29767"/>
                        <a:pt x="6930" y="29658"/>
                      </a:cubicBezTo>
                      <a:cubicBezTo>
                        <a:pt x="6949" y="29554"/>
                        <a:pt x="6968" y="29453"/>
                        <a:pt x="6981" y="29348"/>
                      </a:cubicBezTo>
                      <a:cubicBezTo>
                        <a:pt x="7008" y="29139"/>
                        <a:pt x="7016" y="28928"/>
                        <a:pt x="7009" y="28718"/>
                      </a:cubicBezTo>
                      <a:cubicBezTo>
                        <a:pt x="7002" y="28490"/>
                        <a:pt x="6968" y="28267"/>
                        <a:pt x="6967" y="28040"/>
                      </a:cubicBezTo>
                      <a:lnTo>
                        <a:pt x="6967" y="28040"/>
                      </a:lnTo>
                      <a:cubicBezTo>
                        <a:pt x="6972" y="27910"/>
                        <a:pt x="6990" y="27784"/>
                        <a:pt x="7007" y="27654"/>
                      </a:cubicBezTo>
                      <a:lnTo>
                        <a:pt x="7007" y="27654"/>
                      </a:lnTo>
                      <a:cubicBezTo>
                        <a:pt x="7006" y="27662"/>
                        <a:pt x="7006" y="27671"/>
                        <a:pt x="7005" y="27679"/>
                      </a:cubicBezTo>
                      <a:cubicBezTo>
                        <a:pt x="7018" y="27608"/>
                        <a:pt x="7029" y="27535"/>
                        <a:pt x="7047" y="27464"/>
                      </a:cubicBezTo>
                      <a:cubicBezTo>
                        <a:pt x="7062" y="27399"/>
                        <a:pt x="7078" y="27334"/>
                        <a:pt x="7094" y="27271"/>
                      </a:cubicBezTo>
                      <a:cubicBezTo>
                        <a:pt x="7135" y="27132"/>
                        <a:pt x="7175" y="26996"/>
                        <a:pt x="7226" y="26860"/>
                      </a:cubicBezTo>
                      <a:cubicBezTo>
                        <a:pt x="7279" y="26720"/>
                        <a:pt x="7334" y="26579"/>
                        <a:pt x="7391" y="26440"/>
                      </a:cubicBezTo>
                      <a:cubicBezTo>
                        <a:pt x="7458" y="26280"/>
                        <a:pt x="7534" y="26126"/>
                        <a:pt x="7618" y="25976"/>
                      </a:cubicBezTo>
                      <a:cubicBezTo>
                        <a:pt x="7667" y="25900"/>
                        <a:pt x="7720" y="25826"/>
                        <a:pt x="7776" y="25755"/>
                      </a:cubicBezTo>
                      <a:cubicBezTo>
                        <a:pt x="7776" y="25753"/>
                        <a:pt x="7777" y="25752"/>
                        <a:pt x="7779" y="25751"/>
                      </a:cubicBezTo>
                      <a:cubicBezTo>
                        <a:pt x="7829" y="25687"/>
                        <a:pt x="7885" y="25625"/>
                        <a:pt x="7945" y="25565"/>
                      </a:cubicBezTo>
                      <a:cubicBezTo>
                        <a:pt x="7985" y="25525"/>
                        <a:pt x="8028" y="25485"/>
                        <a:pt x="8069" y="25444"/>
                      </a:cubicBezTo>
                      <a:cubicBezTo>
                        <a:pt x="8139" y="25383"/>
                        <a:pt x="8211" y="25325"/>
                        <a:pt x="8286" y="25269"/>
                      </a:cubicBezTo>
                      <a:cubicBezTo>
                        <a:pt x="8444" y="25160"/>
                        <a:pt x="8610" y="25064"/>
                        <a:pt x="8777" y="24968"/>
                      </a:cubicBezTo>
                      <a:cubicBezTo>
                        <a:pt x="8906" y="24892"/>
                        <a:pt x="9036" y="24815"/>
                        <a:pt x="9167" y="24741"/>
                      </a:cubicBezTo>
                      <a:cubicBezTo>
                        <a:pt x="9278" y="24686"/>
                        <a:pt x="9392" y="24634"/>
                        <a:pt x="9508" y="24586"/>
                      </a:cubicBezTo>
                      <a:cubicBezTo>
                        <a:pt x="9597" y="24552"/>
                        <a:pt x="9686" y="24520"/>
                        <a:pt x="9775" y="24488"/>
                      </a:cubicBezTo>
                      <a:cubicBezTo>
                        <a:pt x="9852" y="24462"/>
                        <a:pt x="9929" y="24441"/>
                        <a:pt x="10009" y="24418"/>
                      </a:cubicBezTo>
                      <a:cubicBezTo>
                        <a:pt x="10107" y="24396"/>
                        <a:pt x="10206" y="24374"/>
                        <a:pt x="10305" y="24356"/>
                      </a:cubicBezTo>
                      <a:cubicBezTo>
                        <a:pt x="10397" y="24341"/>
                        <a:pt x="10490" y="24327"/>
                        <a:pt x="10582" y="24315"/>
                      </a:cubicBezTo>
                      <a:cubicBezTo>
                        <a:pt x="10804" y="24284"/>
                        <a:pt x="11023" y="24239"/>
                        <a:pt x="11242" y="24195"/>
                      </a:cubicBezTo>
                      <a:cubicBezTo>
                        <a:pt x="11444" y="24153"/>
                        <a:pt x="11644" y="24117"/>
                        <a:pt x="11847" y="24087"/>
                      </a:cubicBezTo>
                      <a:cubicBezTo>
                        <a:pt x="12058" y="24058"/>
                        <a:pt x="12269" y="24027"/>
                        <a:pt x="12478" y="23985"/>
                      </a:cubicBezTo>
                      <a:cubicBezTo>
                        <a:pt x="12670" y="23945"/>
                        <a:pt x="12860" y="23901"/>
                        <a:pt x="13052" y="23857"/>
                      </a:cubicBezTo>
                      <a:cubicBezTo>
                        <a:pt x="13167" y="23831"/>
                        <a:pt x="13283" y="23803"/>
                        <a:pt x="13398" y="23775"/>
                      </a:cubicBezTo>
                      <a:cubicBezTo>
                        <a:pt x="13490" y="23750"/>
                        <a:pt x="13587" y="23729"/>
                        <a:pt x="13678" y="23696"/>
                      </a:cubicBezTo>
                      <a:cubicBezTo>
                        <a:pt x="13877" y="23620"/>
                        <a:pt x="14073" y="23540"/>
                        <a:pt x="14265" y="23450"/>
                      </a:cubicBezTo>
                      <a:cubicBezTo>
                        <a:pt x="14363" y="23404"/>
                        <a:pt x="14460" y="23357"/>
                        <a:pt x="14557" y="23308"/>
                      </a:cubicBezTo>
                      <a:cubicBezTo>
                        <a:pt x="14640" y="23268"/>
                        <a:pt x="14727" y="23226"/>
                        <a:pt x="14802" y="23172"/>
                      </a:cubicBezTo>
                      <a:cubicBezTo>
                        <a:pt x="14968" y="23055"/>
                        <a:pt x="15115" y="22917"/>
                        <a:pt x="15254" y="22770"/>
                      </a:cubicBezTo>
                      <a:cubicBezTo>
                        <a:pt x="15308" y="22712"/>
                        <a:pt x="15355" y="22649"/>
                        <a:pt x="15398" y="22583"/>
                      </a:cubicBezTo>
                      <a:close/>
                      <a:moveTo>
                        <a:pt x="27185" y="43561"/>
                      </a:moveTo>
                      <a:lnTo>
                        <a:pt x="27185" y="43561"/>
                      </a:lnTo>
                      <a:cubicBezTo>
                        <a:pt x="27185" y="43563"/>
                        <a:pt x="27185" y="43564"/>
                        <a:pt x="27185" y="43565"/>
                      </a:cubicBezTo>
                      <a:cubicBezTo>
                        <a:pt x="27185" y="43564"/>
                        <a:pt x="27185" y="43563"/>
                        <a:pt x="27185" y="43561"/>
                      </a:cubicBezTo>
                      <a:close/>
                      <a:moveTo>
                        <a:pt x="35839" y="46140"/>
                      </a:moveTo>
                      <a:cubicBezTo>
                        <a:pt x="35839" y="46141"/>
                        <a:pt x="35839" y="46141"/>
                        <a:pt x="35839" y="46142"/>
                      </a:cubicBezTo>
                      <a:cubicBezTo>
                        <a:pt x="35839" y="46141"/>
                        <a:pt x="35839" y="46140"/>
                        <a:pt x="35839" y="46140"/>
                      </a:cubicBezTo>
                      <a:close/>
                      <a:moveTo>
                        <a:pt x="24736" y="47471"/>
                      </a:moveTo>
                      <a:cubicBezTo>
                        <a:pt x="24736" y="47471"/>
                        <a:pt x="24735" y="47471"/>
                        <a:pt x="24735" y="47472"/>
                      </a:cubicBezTo>
                      <a:lnTo>
                        <a:pt x="24735" y="47472"/>
                      </a:lnTo>
                      <a:cubicBezTo>
                        <a:pt x="24735" y="47471"/>
                        <a:pt x="24736" y="47471"/>
                        <a:pt x="24736" y="47471"/>
                      </a:cubicBezTo>
                      <a:close/>
                      <a:moveTo>
                        <a:pt x="36147" y="34326"/>
                      </a:moveTo>
                      <a:cubicBezTo>
                        <a:pt x="36181" y="34350"/>
                        <a:pt x="36216" y="34373"/>
                        <a:pt x="36252" y="34395"/>
                      </a:cubicBezTo>
                      <a:cubicBezTo>
                        <a:pt x="36324" y="34442"/>
                        <a:pt x="36397" y="34486"/>
                        <a:pt x="36474" y="34525"/>
                      </a:cubicBezTo>
                      <a:cubicBezTo>
                        <a:pt x="36640" y="34605"/>
                        <a:pt x="36811" y="34680"/>
                        <a:pt x="36987" y="34727"/>
                      </a:cubicBezTo>
                      <a:cubicBezTo>
                        <a:pt x="37168" y="34773"/>
                        <a:pt x="37349" y="34813"/>
                        <a:pt x="37533" y="34832"/>
                      </a:cubicBezTo>
                      <a:cubicBezTo>
                        <a:pt x="37577" y="34837"/>
                        <a:pt x="37620" y="34839"/>
                        <a:pt x="37664" y="34839"/>
                      </a:cubicBezTo>
                      <a:cubicBezTo>
                        <a:pt x="37829" y="34839"/>
                        <a:pt x="37994" y="34810"/>
                        <a:pt x="38156" y="34777"/>
                      </a:cubicBezTo>
                      <a:cubicBezTo>
                        <a:pt x="38231" y="34763"/>
                        <a:pt x="38306" y="34743"/>
                        <a:pt x="38382" y="34725"/>
                      </a:cubicBezTo>
                      <a:lnTo>
                        <a:pt x="38382" y="34725"/>
                      </a:lnTo>
                      <a:cubicBezTo>
                        <a:pt x="38376" y="34738"/>
                        <a:pt x="38371" y="34751"/>
                        <a:pt x="38366" y="34764"/>
                      </a:cubicBezTo>
                      <a:lnTo>
                        <a:pt x="38366" y="34764"/>
                      </a:lnTo>
                      <a:cubicBezTo>
                        <a:pt x="38366" y="34764"/>
                        <a:pt x="38366" y="34764"/>
                        <a:pt x="38366" y="34764"/>
                      </a:cubicBezTo>
                      <a:lnTo>
                        <a:pt x="38366" y="34764"/>
                      </a:lnTo>
                      <a:cubicBezTo>
                        <a:pt x="38366" y="34765"/>
                        <a:pt x="38365" y="34766"/>
                        <a:pt x="38365" y="34767"/>
                      </a:cubicBezTo>
                      <a:lnTo>
                        <a:pt x="38365" y="34767"/>
                      </a:lnTo>
                      <a:cubicBezTo>
                        <a:pt x="38365" y="34767"/>
                        <a:pt x="38365" y="34766"/>
                        <a:pt x="38365" y="34766"/>
                      </a:cubicBezTo>
                      <a:lnTo>
                        <a:pt x="38365" y="34766"/>
                      </a:lnTo>
                      <a:cubicBezTo>
                        <a:pt x="38365" y="34767"/>
                        <a:pt x="38364" y="34768"/>
                        <a:pt x="38364" y="34769"/>
                      </a:cubicBezTo>
                      <a:cubicBezTo>
                        <a:pt x="38364" y="34769"/>
                        <a:pt x="38364" y="34769"/>
                        <a:pt x="38364" y="34769"/>
                      </a:cubicBezTo>
                      <a:lnTo>
                        <a:pt x="38364" y="34769"/>
                      </a:lnTo>
                      <a:cubicBezTo>
                        <a:pt x="38338" y="34828"/>
                        <a:pt x="38310" y="34890"/>
                        <a:pt x="38285" y="34951"/>
                      </a:cubicBezTo>
                      <a:cubicBezTo>
                        <a:pt x="38285" y="34952"/>
                        <a:pt x="38285" y="34953"/>
                        <a:pt x="38285" y="34953"/>
                      </a:cubicBezTo>
                      <a:lnTo>
                        <a:pt x="38284" y="34952"/>
                      </a:lnTo>
                      <a:cubicBezTo>
                        <a:pt x="38109" y="35372"/>
                        <a:pt x="37933" y="35814"/>
                        <a:pt x="37965" y="36280"/>
                      </a:cubicBezTo>
                      <a:cubicBezTo>
                        <a:pt x="37973" y="36418"/>
                        <a:pt x="37982" y="36559"/>
                        <a:pt x="38006" y="36694"/>
                      </a:cubicBezTo>
                      <a:cubicBezTo>
                        <a:pt x="38026" y="36804"/>
                        <a:pt x="38053" y="36912"/>
                        <a:pt x="38089" y="37018"/>
                      </a:cubicBezTo>
                      <a:cubicBezTo>
                        <a:pt x="38170" y="37269"/>
                        <a:pt x="38282" y="37508"/>
                        <a:pt x="38387" y="37749"/>
                      </a:cubicBezTo>
                      <a:lnTo>
                        <a:pt x="38386" y="37748"/>
                      </a:lnTo>
                      <a:lnTo>
                        <a:pt x="38386" y="37748"/>
                      </a:lnTo>
                      <a:cubicBezTo>
                        <a:pt x="38388" y="37753"/>
                        <a:pt x="38390" y="37756"/>
                        <a:pt x="38392" y="37761"/>
                      </a:cubicBezTo>
                      <a:cubicBezTo>
                        <a:pt x="38394" y="37763"/>
                        <a:pt x="38394" y="37767"/>
                        <a:pt x="38397" y="37770"/>
                      </a:cubicBezTo>
                      <a:lnTo>
                        <a:pt x="38394" y="37767"/>
                      </a:lnTo>
                      <a:lnTo>
                        <a:pt x="38394" y="37767"/>
                      </a:lnTo>
                      <a:cubicBezTo>
                        <a:pt x="38455" y="37910"/>
                        <a:pt x="38501" y="38057"/>
                        <a:pt x="38567" y="38198"/>
                      </a:cubicBezTo>
                      <a:cubicBezTo>
                        <a:pt x="38583" y="38240"/>
                        <a:pt x="38595" y="38282"/>
                        <a:pt x="38608" y="38322"/>
                      </a:cubicBezTo>
                      <a:cubicBezTo>
                        <a:pt x="38642" y="38451"/>
                        <a:pt x="38670" y="38582"/>
                        <a:pt x="38691" y="38714"/>
                      </a:cubicBezTo>
                      <a:cubicBezTo>
                        <a:pt x="38691" y="38715"/>
                        <a:pt x="38691" y="38716"/>
                        <a:pt x="38691" y="38717"/>
                      </a:cubicBezTo>
                      <a:lnTo>
                        <a:pt x="38691" y="38718"/>
                      </a:lnTo>
                      <a:cubicBezTo>
                        <a:pt x="38691" y="38720"/>
                        <a:pt x="38692" y="38722"/>
                        <a:pt x="38693" y="38723"/>
                      </a:cubicBezTo>
                      <a:cubicBezTo>
                        <a:pt x="38692" y="38724"/>
                        <a:pt x="38692" y="38726"/>
                        <a:pt x="38693" y="38727"/>
                      </a:cubicBezTo>
                      <a:lnTo>
                        <a:pt x="38694" y="38726"/>
                      </a:lnTo>
                      <a:lnTo>
                        <a:pt x="38702" y="38840"/>
                      </a:lnTo>
                      <a:cubicBezTo>
                        <a:pt x="38699" y="39050"/>
                        <a:pt x="38694" y="39258"/>
                        <a:pt x="38671" y="39464"/>
                      </a:cubicBezTo>
                      <a:cubicBezTo>
                        <a:pt x="38650" y="39593"/>
                        <a:pt x="38627" y="39720"/>
                        <a:pt x="38599" y="39844"/>
                      </a:cubicBezTo>
                      <a:cubicBezTo>
                        <a:pt x="38577" y="39920"/>
                        <a:pt x="38556" y="39994"/>
                        <a:pt x="38529" y="40070"/>
                      </a:cubicBezTo>
                      <a:cubicBezTo>
                        <a:pt x="38438" y="40285"/>
                        <a:pt x="38330" y="40492"/>
                        <a:pt x="38220" y="40698"/>
                      </a:cubicBezTo>
                      <a:cubicBezTo>
                        <a:pt x="38110" y="40882"/>
                        <a:pt x="37978" y="41059"/>
                        <a:pt x="37848" y="41229"/>
                      </a:cubicBezTo>
                      <a:cubicBezTo>
                        <a:pt x="37803" y="41283"/>
                        <a:pt x="37756" y="41336"/>
                        <a:pt x="37707" y="41385"/>
                      </a:cubicBezTo>
                      <a:lnTo>
                        <a:pt x="37707" y="41385"/>
                      </a:lnTo>
                      <a:cubicBezTo>
                        <a:pt x="37665" y="41427"/>
                        <a:pt x="37621" y="41466"/>
                        <a:pt x="37575" y="41503"/>
                      </a:cubicBezTo>
                      <a:cubicBezTo>
                        <a:pt x="37545" y="41524"/>
                        <a:pt x="37516" y="41544"/>
                        <a:pt x="37485" y="41563"/>
                      </a:cubicBezTo>
                      <a:lnTo>
                        <a:pt x="37485" y="41563"/>
                      </a:lnTo>
                      <a:cubicBezTo>
                        <a:pt x="37488" y="41562"/>
                        <a:pt x="37490" y="41561"/>
                        <a:pt x="37492" y="41560"/>
                      </a:cubicBezTo>
                      <a:lnTo>
                        <a:pt x="37492" y="41560"/>
                      </a:lnTo>
                      <a:cubicBezTo>
                        <a:pt x="37488" y="41563"/>
                        <a:pt x="37481" y="41566"/>
                        <a:pt x="37476" y="41570"/>
                      </a:cubicBezTo>
                      <a:cubicBezTo>
                        <a:pt x="37474" y="41570"/>
                        <a:pt x="37472" y="41570"/>
                        <a:pt x="37471" y="41572"/>
                      </a:cubicBezTo>
                      <a:lnTo>
                        <a:pt x="37471" y="41572"/>
                      </a:lnTo>
                      <a:cubicBezTo>
                        <a:pt x="37353" y="41636"/>
                        <a:pt x="37230" y="41695"/>
                        <a:pt x="37118" y="41768"/>
                      </a:cubicBezTo>
                      <a:cubicBezTo>
                        <a:pt x="37059" y="41808"/>
                        <a:pt x="37004" y="41850"/>
                        <a:pt x="36946" y="41892"/>
                      </a:cubicBezTo>
                      <a:cubicBezTo>
                        <a:pt x="36874" y="41943"/>
                        <a:pt x="36801" y="41992"/>
                        <a:pt x="36724" y="42038"/>
                      </a:cubicBezTo>
                      <a:lnTo>
                        <a:pt x="36728" y="42035"/>
                      </a:lnTo>
                      <a:lnTo>
                        <a:pt x="36728" y="42035"/>
                      </a:lnTo>
                      <a:cubicBezTo>
                        <a:pt x="36723" y="42038"/>
                        <a:pt x="36717" y="42042"/>
                        <a:pt x="36714" y="42045"/>
                      </a:cubicBezTo>
                      <a:cubicBezTo>
                        <a:pt x="36710" y="42045"/>
                        <a:pt x="36708" y="42046"/>
                        <a:pt x="36706" y="42048"/>
                      </a:cubicBezTo>
                      <a:lnTo>
                        <a:pt x="36707" y="42047"/>
                      </a:lnTo>
                      <a:lnTo>
                        <a:pt x="36707" y="42047"/>
                      </a:lnTo>
                      <a:cubicBezTo>
                        <a:pt x="36602" y="42106"/>
                        <a:pt x="36493" y="42160"/>
                        <a:pt x="36382" y="42209"/>
                      </a:cubicBezTo>
                      <a:cubicBezTo>
                        <a:pt x="36283" y="42252"/>
                        <a:pt x="36188" y="42304"/>
                        <a:pt x="36099" y="42366"/>
                      </a:cubicBezTo>
                      <a:cubicBezTo>
                        <a:pt x="36011" y="42432"/>
                        <a:pt x="35927" y="42504"/>
                        <a:pt x="35847" y="42581"/>
                      </a:cubicBezTo>
                      <a:cubicBezTo>
                        <a:pt x="35764" y="42658"/>
                        <a:pt x="35678" y="42733"/>
                        <a:pt x="35604" y="42819"/>
                      </a:cubicBezTo>
                      <a:cubicBezTo>
                        <a:pt x="35490" y="42947"/>
                        <a:pt x="35410" y="43101"/>
                        <a:pt x="35330" y="43253"/>
                      </a:cubicBezTo>
                      <a:cubicBezTo>
                        <a:pt x="35219" y="43472"/>
                        <a:pt x="35160" y="43717"/>
                        <a:pt x="35145" y="43960"/>
                      </a:cubicBezTo>
                      <a:cubicBezTo>
                        <a:pt x="35131" y="44162"/>
                        <a:pt x="35145" y="44363"/>
                        <a:pt x="35183" y="44561"/>
                      </a:cubicBezTo>
                      <a:cubicBezTo>
                        <a:pt x="35223" y="44754"/>
                        <a:pt x="35270" y="44947"/>
                        <a:pt x="35305" y="45140"/>
                      </a:cubicBezTo>
                      <a:cubicBezTo>
                        <a:pt x="35338" y="45324"/>
                        <a:pt x="35364" y="45508"/>
                        <a:pt x="35392" y="45692"/>
                      </a:cubicBezTo>
                      <a:cubicBezTo>
                        <a:pt x="35391" y="45691"/>
                        <a:pt x="35391" y="45688"/>
                        <a:pt x="35390" y="45687"/>
                      </a:cubicBezTo>
                      <a:lnTo>
                        <a:pt x="35390" y="45687"/>
                      </a:lnTo>
                      <a:cubicBezTo>
                        <a:pt x="35412" y="45877"/>
                        <a:pt x="35420" y="46065"/>
                        <a:pt x="35448" y="46253"/>
                      </a:cubicBezTo>
                      <a:cubicBezTo>
                        <a:pt x="35452" y="46282"/>
                        <a:pt x="35453" y="46310"/>
                        <a:pt x="35456" y="46340"/>
                      </a:cubicBezTo>
                      <a:lnTo>
                        <a:pt x="35455" y="46339"/>
                      </a:lnTo>
                      <a:cubicBezTo>
                        <a:pt x="35454" y="46341"/>
                        <a:pt x="35454" y="46343"/>
                        <a:pt x="35455" y="46344"/>
                      </a:cubicBezTo>
                      <a:cubicBezTo>
                        <a:pt x="35454" y="46351"/>
                        <a:pt x="35455" y="46355"/>
                        <a:pt x="35454" y="46359"/>
                      </a:cubicBezTo>
                      <a:lnTo>
                        <a:pt x="35454" y="46357"/>
                      </a:lnTo>
                      <a:cubicBezTo>
                        <a:pt x="35454" y="46476"/>
                        <a:pt x="35449" y="46594"/>
                        <a:pt x="35439" y="46715"/>
                      </a:cubicBezTo>
                      <a:cubicBezTo>
                        <a:pt x="35428" y="46789"/>
                        <a:pt x="35411" y="46862"/>
                        <a:pt x="35395" y="46935"/>
                      </a:cubicBezTo>
                      <a:cubicBezTo>
                        <a:pt x="35361" y="47062"/>
                        <a:pt x="35325" y="47187"/>
                        <a:pt x="35280" y="47307"/>
                      </a:cubicBezTo>
                      <a:lnTo>
                        <a:pt x="35280" y="47305"/>
                      </a:lnTo>
                      <a:cubicBezTo>
                        <a:pt x="35257" y="47360"/>
                        <a:pt x="35233" y="47409"/>
                        <a:pt x="35207" y="47462"/>
                      </a:cubicBezTo>
                      <a:cubicBezTo>
                        <a:pt x="35184" y="47499"/>
                        <a:pt x="35160" y="47537"/>
                        <a:pt x="35134" y="47574"/>
                      </a:cubicBezTo>
                      <a:cubicBezTo>
                        <a:pt x="35042" y="47688"/>
                        <a:pt x="34938" y="47798"/>
                        <a:pt x="34834" y="47904"/>
                      </a:cubicBezTo>
                      <a:cubicBezTo>
                        <a:pt x="34811" y="47927"/>
                        <a:pt x="34786" y="47949"/>
                        <a:pt x="34760" y="47969"/>
                      </a:cubicBezTo>
                      <a:cubicBezTo>
                        <a:pt x="34741" y="47984"/>
                        <a:pt x="34721" y="47998"/>
                        <a:pt x="34700" y="48010"/>
                      </a:cubicBezTo>
                      <a:cubicBezTo>
                        <a:pt x="34684" y="48019"/>
                        <a:pt x="34671" y="48026"/>
                        <a:pt x="34656" y="48033"/>
                      </a:cubicBezTo>
                      <a:lnTo>
                        <a:pt x="34657" y="48033"/>
                      </a:lnTo>
                      <a:cubicBezTo>
                        <a:pt x="34627" y="48045"/>
                        <a:pt x="34599" y="48055"/>
                        <a:pt x="34567" y="48065"/>
                      </a:cubicBezTo>
                      <a:cubicBezTo>
                        <a:pt x="34550" y="48069"/>
                        <a:pt x="34535" y="48072"/>
                        <a:pt x="34519" y="48076"/>
                      </a:cubicBezTo>
                      <a:cubicBezTo>
                        <a:pt x="34455" y="48085"/>
                        <a:pt x="34392" y="48089"/>
                        <a:pt x="34329" y="48089"/>
                      </a:cubicBezTo>
                      <a:lnTo>
                        <a:pt x="34293" y="48089"/>
                      </a:lnTo>
                      <a:cubicBezTo>
                        <a:pt x="34242" y="48080"/>
                        <a:pt x="34190" y="48069"/>
                        <a:pt x="34140" y="48060"/>
                      </a:cubicBezTo>
                      <a:cubicBezTo>
                        <a:pt x="34090" y="48046"/>
                        <a:pt x="34041" y="48029"/>
                        <a:pt x="33994" y="48010"/>
                      </a:cubicBezTo>
                      <a:cubicBezTo>
                        <a:pt x="33975" y="48003"/>
                        <a:pt x="33956" y="47993"/>
                        <a:pt x="33938" y="47985"/>
                      </a:cubicBezTo>
                      <a:cubicBezTo>
                        <a:pt x="33902" y="47965"/>
                        <a:pt x="33867" y="47942"/>
                        <a:pt x="33834" y="47916"/>
                      </a:cubicBezTo>
                      <a:lnTo>
                        <a:pt x="33834" y="47916"/>
                      </a:lnTo>
                      <a:lnTo>
                        <a:pt x="33836" y="47920"/>
                      </a:lnTo>
                      <a:cubicBezTo>
                        <a:pt x="33815" y="47902"/>
                        <a:pt x="33795" y="47882"/>
                        <a:pt x="33774" y="47862"/>
                      </a:cubicBezTo>
                      <a:cubicBezTo>
                        <a:pt x="33753" y="47840"/>
                        <a:pt x="33734" y="47817"/>
                        <a:pt x="33715" y="47794"/>
                      </a:cubicBezTo>
                      <a:cubicBezTo>
                        <a:pt x="33708" y="47784"/>
                        <a:pt x="33700" y="47775"/>
                        <a:pt x="33694" y="47764"/>
                      </a:cubicBezTo>
                      <a:cubicBezTo>
                        <a:pt x="33689" y="47754"/>
                        <a:pt x="33684" y="47743"/>
                        <a:pt x="33679" y="47734"/>
                      </a:cubicBezTo>
                      <a:cubicBezTo>
                        <a:pt x="33634" y="47620"/>
                        <a:pt x="33597" y="47504"/>
                        <a:pt x="33561" y="47387"/>
                      </a:cubicBezTo>
                      <a:cubicBezTo>
                        <a:pt x="33510" y="47199"/>
                        <a:pt x="33465" y="47008"/>
                        <a:pt x="33432" y="46814"/>
                      </a:cubicBezTo>
                      <a:cubicBezTo>
                        <a:pt x="33403" y="46542"/>
                        <a:pt x="33391" y="46267"/>
                        <a:pt x="33356" y="45996"/>
                      </a:cubicBezTo>
                      <a:cubicBezTo>
                        <a:pt x="33337" y="45842"/>
                        <a:pt x="33315" y="45686"/>
                        <a:pt x="33267" y="45537"/>
                      </a:cubicBezTo>
                      <a:cubicBezTo>
                        <a:pt x="33226" y="45405"/>
                        <a:pt x="33182" y="45276"/>
                        <a:pt x="33133" y="45147"/>
                      </a:cubicBezTo>
                      <a:cubicBezTo>
                        <a:pt x="33082" y="45010"/>
                        <a:pt x="33032" y="44869"/>
                        <a:pt x="32968" y="44737"/>
                      </a:cubicBezTo>
                      <a:cubicBezTo>
                        <a:pt x="32906" y="44607"/>
                        <a:pt x="32839" y="44479"/>
                        <a:pt x="32768" y="44352"/>
                      </a:cubicBezTo>
                      <a:cubicBezTo>
                        <a:pt x="32704" y="44233"/>
                        <a:pt x="32638" y="44117"/>
                        <a:pt x="32562" y="44005"/>
                      </a:cubicBezTo>
                      <a:cubicBezTo>
                        <a:pt x="32512" y="43929"/>
                        <a:pt x="32459" y="43858"/>
                        <a:pt x="32410" y="43781"/>
                      </a:cubicBezTo>
                      <a:cubicBezTo>
                        <a:pt x="32389" y="43746"/>
                        <a:pt x="32370" y="43709"/>
                        <a:pt x="32353" y="43671"/>
                      </a:cubicBezTo>
                      <a:cubicBezTo>
                        <a:pt x="32325" y="43599"/>
                        <a:pt x="32298" y="43528"/>
                        <a:pt x="32275" y="43456"/>
                      </a:cubicBezTo>
                      <a:cubicBezTo>
                        <a:pt x="32237" y="43321"/>
                        <a:pt x="32206" y="43183"/>
                        <a:pt x="32185" y="43045"/>
                      </a:cubicBezTo>
                      <a:lnTo>
                        <a:pt x="32183" y="43046"/>
                      </a:lnTo>
                      <a:lnTo>
                        <a:pt x="32183" y="43044"/>
                      </a:lnTo>
                      <a:cubicBezTo>
                        <a:pt x="32182" y="43037"/>
                        <a:pt x="32181" y="43031"/>
                        <a:pt x="32180" y="43025"/>
                      </a:cubicBezTo>
                      <a:cubicBezTo>
                        <a:pt x="32167" y="42919"/>
                        <a:pt x="32154" y="42814"/>
                        <a:pt x="32150" y="42710"/>
                      </a:cubicBezTo>
                      <a:cubicBezTo>
                        <a:pt x="32150" y="42579"/>
                        <a:pt x="32160" y="42451"/>
                        <a:pt x="32169" y="42321"/>
                      </a:cubicBezTo>
                      <a:cubicBezTo>
                        <a:pt x="32182" y="42234"/>
                        <a:pt x="32199" y="42147"/>
                        <a:pt x="32222" y="42062"/>
                      </a:cubicBezTo>
                      <a:cubicBezTo>
                        <a:pt x="32256" y="41932"/>
                        <a:pt x="32298" y="41804"/>
                        <a:pt x="32348" y="41679"/>
                      </a:cubicBezTo>
                      <a:cubicBezTo>
                        <a:pt x="32369" y="41631"/>
                        <a:pt x="32394" y="41585"/>
                        <a:pt x="32417" y="41540"/>
                      </a:cubicBezTo>
                      <a:cubicBezTo>
                        <a:pt x="32477" y="41437"/>
                        <a:pt x="32543" y="41337"/>
                        <a:pt x="32614" y="41242"/>
                      </a:cubicBezTo>
                      <a:lnTo>
                        <a:pt x="32614" y="41242"/>
                      </a:lnTo>
                      <a:lnTo>
                        <a:pt x="32613" y="41243"/>
                      </a:lnTo>
                      <a:cubicBezTo>
                        <a:pt x="32655" y="41188"/>
                        <a:pt x="32701" y="41137"/>
                        <a:pt x="32750" y="41088"/>
                      </a:cubicBezTo>
                      <a:cubicBezTo>
                        <a:pt x="32790" y="41050"/>
                        <a:pt x="32830" y="41014"/>
                        <a:pt x="32875" y="40979"/>
                      </a:cubicBezTo>
                      <a:lnTo>
                        <a:pt x="32875" y="40979"/>
                      </a:lnTo>
                      <a:lnTo>
                        <a:pt x="32854" y="40994"/>
                      </a:lnTo>
                      <a:cubicBezTo>
                        <a:pt x="32971" y="40908"/>
                        <a:pt x="33082" y="40816"/>
                        <a:pt x="33193" y="40722"/>
                      </a:cubicBezTo>
                      <a:cubicBezTo>
                        <a:pt x="33296" y="40634"/>
                        <a:pt x="33400" y="40545"/>
                        <a:pt x="33506" y="40462"/>
                      </a:cubicBezTo>
                      <a:cubicBezTo>
                        <a:pt x="33631" y="40372"/>
                        <a:pt x="33760" y="40287"/>
                        <a:pt x="33882" y="40193"/>
                      </a:cubicBezTo>
                      <a:cubicBezTo>
                        <a:pt x="34037" y="40074"/>
                        <a:pt x="34190" y="39953"/>
                        <a:pt x="34344" y="39834"/>
                      </a:cubicBezTo>
                      <a:cubicBezTo>
                        <a:pt x="34448" y="39755"/>
                        <a:pt x="34556" y="39674"/>
                        <a:pt x="34645" y="39578"/>
                      </a:cubicBezTo>
                      <a:cubicBezTo>
                        <a:pt x="34758" y="39460"/>
                        <a:pt x="34856" y="39331"/>
                        <a:pt x="34950" y="39199"/>
                      </a:cubicBezTo>
                      <a:cubicBezTo>
                        <a:pt x="35054" y="39055"/>
                        <a:pt x="35158" y="38911"/>
                        <a:pt x="35245" y="38755"/>
                      </a:cubicBezTo>
                      <a:cubicBezTo>
                        <a:pt x="35387" y="38505"/>
                        <a:pt x="35490" y="38229"/>
                        <a:pt x="35521" y="37939"/>
                      </a:cubicBezTo>
                      <a:cubicBezTo>
                        <a:pt x="35529" y="37845"/>
                        <a:pt x="35536" y="37751"/>
                        <a:pt x="35541" y="37657"/>
                      </a:cubicBezTo>
                      <a:cubicBezTo>
                        <a:pt x="35547" y="37509"/>
                        <a:pt x="35525" y="37363"/>
                        <a:pt x="35503" y="37218"/>
                      </a:cubicBezTo>
                      <a:cubicBezTo>
                        <a:pt x="35474" y="37037"/>
                        <a:pt x="35453" y="36855"/>
                        <a:pt x="35413" y="36678"/>
                      </a:cubicBezTo>
                      <a:cubicBezTo>
                        <a:pt x="35375" y="36508"/>
                        <a:pt x="35329" y="36340"/>
                        <a:pt x="35304" y="36169"/>
                      </a:cubicBezTo>
                      <a:cubicBezTo>
                        <a:pt x="35301" y="36122"/>
                        <a:pt x="35297" y="36075"/>
                        <a:pt x="35298" y="36028"/>
                      </a:cubicBezTo>
                      <a:lnTo>
                        <a:pt x="35298" y="36028"/>
                      </a:lnTo>
                      <a:lnTo>
                        <a:pt x="35298" y="36030"/>
                      </a:lnTo>
                      <a:cubicBezTo>
                        <a:pt x="35301" y="35960"/>
                        <a:pt x="35305" y="35891"/>
                        <a:pt x="35310" y="35822"/>
                      </a:cubicBezTo>
                      <a:cubicBezTo>
                        <a:pt x="35318" y="35777"/>
                        <a:pt x="35328" y="35733"/>
                        <a:pt x="35339" y="35689"/>
                      </a:cubicBezTo>
                      <a:cubicBezTo>
                        <a:pt x="35394" y="35487"/>
                        <a:pt x="35459" y="35289"/>
                        <a:pt x="35534" y="35094"/>
                      </a:cubicBezTo>
                      <a:cubicBezTo>
                        <a:pt x="35535" y="35095"/>
                        <a:pt x="35534" y="35096"/>
                        <a:pt x="35535" y="35097"/>
                      </a:cubicBezTo>
                      <a:cubicBezTo>
                        <a:pt x="35560" y="35044"/>
                        <a:pt x="35586" y="34989"/>
                        <a:pt x="35615" y="34935"/>
                      </a:cubicBezTo>
                      <a:cubicBezTo>
                        <a:pt x="35656" y="34870"/>
                        <a:pt x="35698" y="34809"/>
                        <a:pt x="35745" y="34748"/>
                      </a:cubicBezTo>
                      <a:cubicBezTo>
                        <a:pt x="35798" y="34687"/>
                        <a:pt x="35851" y="34628"/>
                        <a:pt x="35906" y="34569"/>
                      </a:cubicBezTo>
                      <a:lnTo>
                        <a:pt x="35906" y="34569"/>
                      </a:lnTo>
                      <a:cubicBezTo>
                        <a:pt x="35987" y="34489"/>
                        <a:pt x="36068" y="34408"/>
                        <a:pt x="36147" y="34326"/>
                      </a:cubicBezTo>
                      <a:close/>
                      <a:moveTo>
                        <a:pt x="20751" y="49790"/>
                      </a:moveTo>
                      <a:lnTo>
                        <a:pt x="20751" y="49790"/>
                      </a:lnTo>
                      <a:cubicBezTo>
                        <a:pt x="20750" y="49791"/>
                        <a:pt x="20750" y="49792"/>
                        <a:pt x="20749" y="49793"/>
                      </a:cubicBezTo>
                      <a:lnTo>
                        <a:pt x="20749" y="49793"/>
                      </a:lnTo>
                      <a:cubicBezTo>
                        <a:pt x="20750" y="49792"/>
                        <a:pt x="20750" y="49791"/>
                        <a:pt x="20751" y="49790"/>
                      </a:cubicBezTo>
                      <a:close/>
                      <a:moveTo>
                        <a:pt x="10002" y="50536"/>
                      </a:moveTo>
                      <a:cubicBezTo>
                        <a:pt x="10000" y="50537"/>
                        <a:pt x="9998" y="50538"/>
                        <a:pt x="9996" y="50539"/>
                      </a:cubicBezTo>
                      <a:cubicBezTo>
                        <a:pt x="9998" y="50538"/>
                        <a:pt x="10000" y="50537"/>
                        <a:pt x="10002" y="50536"/>
                      </a:cubicBezTo>
                      <a:close/>
                      <a:moveTo>
                        <a:pt x="21798" y="28080"/>
                      </a:moveTo>
                      <a:cubicBezTo>
                        <a:pt x="21844" y="28137"/>
                        <a:pt x="21896" y="28190"/>
                        <a:pt x="21951" y="28240"/>
                      </a:cubicBezTo>
                      <a:cubicBezTo>
                        <a:pt x="22034" y="28314"/>
                        <a:pt x="22120" y="28391"/>
                        <a:pt x="22210" y="28458"/>
                      </a:cubicBezTo>
                      <a:cubicBezTo>
                        <a:pt x="22293" y="28519"/>
                        <a:pt x="22376" y="28577"/>
                        <a:pt x="22460" y="28635"/>
                      </a:cubicBezTo>
                      <a:cubicBezTo>
                        <a:pt x="22541" y="28689"/>
                        <a:pt x="22623" y="28742"/>
                        <a:pt x="22705" y="28794"/>
                      </a:cubicBezTo>
                      <a:cubicBezTo>
                        <a:pt x="22876" y="28901"/>
                        <a:pt x="23066" y="28964"/>
                        <a:pt x="23259" y="29016"/>
                      </a:cubicBezTo>
                      <a:cubicBezTo>
                        <a:pt x="23457" y="29069"/>
                        <a:pt x="23666" y="29089"/>
                        <a:pt x="23870" y="29112"/>
                      </a:cubicBezTo>
                      <a:cubicBezTo>
                        <a:pt x="23960" y="29122"/>
                        <a:pt x="24053" y="29134"/>
                        <a:pt x="24145" y="29134"/>
                      </a:cubicBezTo>
                      <a:cubicBezTo>
                        <a:pt x="24215" y="29134"/>
                        <a:pt x="24284" y="29127"/>
                        <a:pt x="24351" y="29108"/>
                      </a:cubicBezTo>
                      <a:cubicBezTo>
                        <a:pt x="24429" y="29084"/>
                        <a:pt x="24505" y="29058"/>
                        <a:pt x="24580" y="29030"/>
                      </a:cubicBezTo>
                      <a:lnTo>
                        <a:pt x="24580" y="29030"/>
                      </a:lnTo>
                      <a:cubicBezTo>
                        <a:pt x="24578" y="29062"/>
                        <a:pt x="24576" y="29094"/>
                        <a:pt x="24573" y="29127"/>
                      </a:cubicBezTo>
                      <a:cubicBezTo>
                        <a:pt x="24572" y="29126"/>
                        <a:pt x="24572" y="29124"/>
                        <a:pt x="24572" y="29122"/>
                      </a:cubicBezTo>
                      <a:cubicBezTo>
                        <a:pt x="24568" y="29164"/>
                        <a:pt x="24563" y="29205"/>
                        <a:pt x="24555" y="29245"/>
                      </a:cubicBezTo>
                      <a:lnTo>
                        <a:pt x="24555" y="29243"/>
                      </a:lnTo>
                      <a:cubicBezTo>
                        <a:pt x="24534" y="29342"/>
                        <a:pt x="24522" y="29440"/>
                        <a:pt x="24510" y="29540"/>
                      </a:cubicBezTo>
                      <a:cubicBezTo>
                        <a:pt x="24484" y="29765"/>
                        <a:pt x="24449" y="29989"/>
                        <a:pt x="24402" y="30213"/>
                      </a:cubicBezTo>
                      <a:lnTo>
                        <a:pt x="24401" y="30212"/>
                      </a:lnTo>
                      <a:cubicBezTo>
                        <a:pt x="24373" y="30329"/>
                        <a:pt x="24338" y="30445"/>
                        <a:pt x="24296" y="30559"/>
                      </a:cubicBezTo>
                      <a:cubicBezTo>
                        <a:pt x="24236" y="30707"/>
                        <a:pt x="24167" y="30852"/>
                        <a:pt x="24091" y="30992"/>
                      </a:cubicBezTo>
                      <a:cubicBezTo>
                        <a:pt x="24016" y="31130"/>
                        <a:pt x="23940" y="31267"/>
                        <a:pt x="23875" y="31407"/>
                      </a:cubicBezTo>
                      <a:cubicBezTo>
                        <a:pt x="23749" y="31684"/>
                        <a:pt x="23633" y="31964"/>
                        <a:pt x="23496" y="32236"/>
                      </a:cubicBezTo>
                      <a:cubicBezTo>
                        <a:pt x="23494" y="32238"/>
                        <a:pt x="23493" y="32241"/>
                        <a:pt x="23490" y="32244"/>
                      </a:cubicBezTo>
                      <a:cubicBezTo>
                        <a:pt x="23489" y="32247"/>
                        <a:pt x="23488" y="32248"/>
                        <a:pt x="23487" y="32250"/>
                      </a:cubicBezTo>
                      <a:lnTo>
                        <a:pt x="23489" y="32249"/>
                      </a:lnTo>
                      <a:lnTo>
                        <a:pt x="23489" y="32249"/>
                      </a:lnTo>
                      <a:cubicBezTo>
                        <a:pt x="23451" y="32315"/>
                        <a:pt x="23412" y="32380"/>
                        <a:pt x="23370" y="32443"/>
                      </a:cubicBezTo>
                      <a:cubicBezTo>
                        <a:pt x="23272" y="32576"/>
                        <a:pt x="23164" y="32696"/>
                        <a:pt x="23057" y="32820"/>
                      </a:cubicBezTo>
                      <a:cubicBezTo>
                        <a:pt x="22954" y="32936"/>
                        <a:pt x="22853" y="33052"/>
                        <a:pt x="22748" y="33163"/>
                      </a:cubicBezTo>
                      <a:cubicBezTo>
                        <a:pt x="22752" y="33159"/>
                        <a:pt x="22756" y="33156"/>
                        <a:pt x="22761" y="33152"/>
                      </a:cubicBezTo>
                      <a:lnTo>
                        <a:pt x="22761" y="33152"/>
                      </a:lnTo>
                      <a:cubicBezTo>
                        <a:pt x="22756" y="33158"/>
                        <a:pt x="22750" y="33161"/>
                        <a:pt x="22746" y="33166"/>
                      </a:cubicBezTo>
                      <a:cubicBezTo>
                        <a:pt x="22699" y="33210"/>
                        <a:pt x="22652" y="33254"/>
                        <a:pt x="22605" y="33294"/>
                      </a:cubicBezTo>
                      <a:cubicBezTo>
                        <a:pt x="22486" y="33387"/>
                        <a:pt x="22364" y="33474"/>
                        <a:pt x="22237" y="33555"/>
                      </a:cubicBezTo>
                      <a:cubicBezTo>
                        <a:pt x="22064" y="33656"/>
                        <a:pt x="21890" y="33755"/>
                        <a:pt x="21708" y="33842"/>
                      </a:cubicBezTo>
                      <a:cubicBezTo>
                        <a:pt x="21597" y="33891"/>
                        <a:pt x="21488" y="33937"/>
                        <a:pt x="21374" y="33979"/>
                      </a:cubicBezTo>
                      <a:cubicBezTo>
                        <a:pt x="21273" y="34017"/>
                        <a:pt x="21171" y="34049"/>
                        <a:pt x="21069" y="34083"/>
                      </a:cubicBezTo>
                      <a:lnTo>
                        <a:pt x="21072" y="34081"/>
                      </a:lnTo>
                      <a:lnTo>
                        <a:pt x="21072" y="34081"/>
                      </a:lnTo>
                      <a:cubicBezTo>
                        <a:pt x="20773" y="34168"/>
                        <a:pt x="20464" y="34233"/>
                        <a:pt x="20164" y="34302"/>
                      </a:cubicBezTo>
                      <a:cubicBezTo>
                        <a:pt x="19964" y="34349"/>
                        <a:pt x="19769" y="34414"/>
                        <a:pt x="19581" y="34498"/>
                      </a:cubicBezTo>
                      <a:cubicBezTo>
                        <a:pt x="19391" y="34581"/>
                        <a:pt x="19208" y="34698"/>
                        <a:pt x="19044" y="34827"/>
                      </a:cubicBezTo>
                      <a:cubicBezTo>
                        <a:pt x="18960" y="34894"/>
                        <a:pt x="18880" y="34965"/>
                        <a:pt x="18805" y="35043"/>
                      </a:cubicBezTo>
                      <a:cubicBezTo>
                        <a:pt x="18767" y="35078"/>
                        <a:pt x="18731" y="35119"/>
                        <a:pt x="18698" y="35161"/>
                      </a:cubicBezTo>
                      <a:cubicBezTo>
                        <a:pt x="18665" y="35204"/>
                        <a:pt x="18631" y="35244"/>
                        <a:pt x="18601" y="35287"/>
                      </a:cubicBezTo>
                      <a:cubicBezTo>
                        <a:pt x="18563" y="35348"/>
                        <a:pt x="18524" y="35406"/>
                        <a:pt x="18491" y="35467"/>
                      </a:cubicBezTo>
                      <a:cubicBezTo>
                        <a:pt x="18454" y="35536"/>
                        <a:pt x="18423" y="35607"/>
                        <a:pt x="18397" y="35680"/>
                      </a:cubicBezTo>
                      <a:cubicBezTo>
                        <a:pt x="18364" y="35769"/>
                        <a:pt x="18339" y="35860"/>
                        <a:pt x="18322" y="35953"/>
                      </a:cubicBezTo>
                      <a:cubicBezTo>
                        <a:pt x="18300" y="36055"/>
                        <a:pt x="18285" y="36159"/>
                        <a:pt x="18276" y="36264"/>
                      </a:cubicBezTo>
                      <a:cubicBezTo>
                        <a:pt x="18267" y="36357"/>
                        <a:pt x="18257" y="36452"/>
                        <a:pt x="18261" y="36547"/>
                      </a:cubicBezTo>
                      <a:cubicBezTo>
                        <a:pt x="18262" y="36659"/>
                        <a:pt x="18270" y="36772"/>
                        <a:pt x="18287" y="36883"/>
                      </a:cubicBezTo>
                      <a:cubicBezTo>
                        <a:pt x="18304" y="36988"/>
                        <a:pt x="18323" y="37093"/>
                        <a:pt x="18348" y="37199"/>
                      </a:cubicBezTo>
                      <a:cubicBezTo>
                        <a:pt x="18368" y="37294"/>
                        <a:pt x="18394" y="37389"/>
                        <a:pt x="18419" y="37483"/>
                      </a:cubicBezTo>
                      <a:cubicBezTo>
                        <a:pt x="18446" y="37579"/>
                        <a:pt x="18471" y="37676"/>
                        <a:pt x="18499" y="37771"/>
                      </a:cubicBezTo>
                      <a:cubicBezTo>
                        <a:pt x="18551" y="37958"/>
                        <a:pt x="18612" y="38140"/>
                        <a:pt x="18670" y="38324"/>
                      </a:cubicBezTo>
                      <a:cubicBezTo>
                        <a:pt x="18667" y="38316"/>
                        <a:pt x="18665" y="38307"/>
                        <a:pt x="18663" y="38300"/>
                      </a:cubicBezTo>
                      <a:lnTo>
                        <a:pt x="18663" y="38300"/>
                      </a:lnTo>
                      <a:cubicBezTo>
                        <a:pt x="18686" y="38375"/>
                        <a:pt x="18711" y="38450"/>
                        <a:pt x="18728" y="38528"/>
                      </a:cubicBezTo>
                      <a:cubicBezTo>
                        <a:pt x="18754" y="38714"/>
                        <a:pt x="18762" y="38902"/>
                        <a:pt x="18773" y="39087"/>
                      </a:cubicBezTo>
                      <a:cubicBezTo>
                        <a:pt x="18785" y="39293"/>
                        <a:pt x="18795" y="39497"/>
                        <a:pt x="18804" y="39702"/>
                      </a:cubicBezTo>
                      <a:cubicBezTo>
                        <a:pt x="18804" y="39700"/>
                        <a:pt x="18804" y="39697"/>
                        <a:pt x="18804" y="39695"/>
                      </a:cubicBezTo>
                      <a:lnTo>
                        <a:pt x="18804" y="39695"/>
                      </a:lnTo>
                      <a:cubicBezTo>
                        <a:pt x="18808" y="39812"/>
                        <a:pt x="18809" y="39928"/>
                        <a:pt x="18802" y="40045"/>
                      </a:cubicBezTo>
                      <a:cubicBezTo>
                        <a:pt x="18795" y="40094"/>
                        <a:pt x="18788" y="40141"/>
                        <a:pt x="18779" y="40188"/>
                      </a:cubicBezTo>
                      <a:cubicBezTo>
                        <a:pt x="18762" y="40247"/>
                        <a:pt x="18741" y="40306"/>
                        <a:pt x="18722" y="40365"/>
                      </a:cubicBezTo>
                      <a:cubicBezTo>
                        <a:pt x="18722" y="40362"/>
                        <a:pt x="18722" y="40359"/>
                        <a:pt x="18723" y="40355"/>
                      </a:cubicBezTo>
                      <a:lnTo>
                        <a:pt x="18723" y="40355"/>
                      </a:lnTo>
                      <a:cubicBezTo>
                        <a:pt x="18655" y="40514"/>
                        <a:pt x="18579" y="40669"/>
                        <a:pt x="18497" y="40822"/>
                      </a:cubicBezTo>
                      <a:cubicBezTo>
                        <a:pt x="18459" y="40891"/>
                        <a:pt x="18421" y="40958"/>
                        <a:pt x="18379" y="41024"/>
                      </a:cubicBezTo>
                      <a:cubicBezTo>
                        <a:pt x="18343" y="41082"/>
                        <a:pt x="18304" y="41135"/>
                        <a:pt x="18267" y="41188"/>
                      </a:cubicBezTo>
                      <a:cubicBezTo>
                        <a:pt x="18171" y="41312"/>
                        <a:pt x="18072" y="41430"/>
                        <a:pt x="17971" y="41547"/>
                      </a:cubicBezTo>
                      <a:cubicBezTo>
                        <a:pt x="17907" y="41613"/>
                        <a:pt x="17845" y="41677"/>
                        <a:pt x="17780" y="41738"/>
                      </a:cubicBezTo>
                      <a:cubicBezTo>
                        <a:pt x="17723" y="41796"/>
                        <a:pt x="17659" y="41846"/>
                        <a:pt x="17599" y="41898"/>
                      </a:cubicBezTo>
                      <a:cubicBezTo>
                        <a:pt x="17482" y="41985"/>
                        <a:pt x="17361" y="42067"/>
                        <a:pt x="17241" y="42146"/>
                      </a:cubicBezTo>
                      <a:lnTo>
                        <a:pt x="17245" y="42142"/>
                      </a:lnTo>
                      <a:lnTo>
                        <a:pt x="17245" y="42142"/>
                      </a:lnTo>
                      <a:cubicBezTo>
                        <a:pt x="17081" y="42244"/>
                        <a:pt x="16913" y="42340"/>
                        <a:pt x="16740" y="42425"/>
                      </a:cubicBezTo>
                      <a:lnTo>
                        <a:pt x="16744" y="42421"/>
                      </a:lnTo>
                      <a:lnTo>
                        <a:pt x="16744" y="42421"/>
                      </a:lnTo>
                      <a:cubicBezTo>
                        <a:pt x="16675" y="42451"/>
                        <a:pt x="16610" y="42477"/>
                        <a:pt x="16541" y="42500"/>
                      </a:cubicBezTo>
                      <a:cubicBezTo>
                        <a:pt x="16407" y="42536"/>
                        <a:pt x="16273" y="42568"/>
                        <a:pt x="16137" y="42591"/>
                      </a:cubicBezTo>
                      <a:cubicBezTo>
                        <a:pt x="16146" y="42590"/>
                        <a:pt x="16155" y="42587"/>
                        <a:pt x="16163" y="42586"/>
                      </a:cubicBezTo>
                      <a:lnTo>
                        <a:pt x="16163" y="42586"/>
                      </a:lnTo>
                      <a:cubicBezTo>
                        <a:pt x="16122" y="42595"/>
                        <a:pt x="16081" y="42601"/>
                        <a:pt x="16040" y="42609"/>
                      </a:cubicBezTo>
                      <a:cubicBezTo>
                        <a:pt x="16048" y="42606"/>
                        <a:pt x="16056" y="42605"/>
                        <a:pt x="16065" y="42603"/>
                      </a:cubicBezTo>
                      <a:lnTo>
                        <a:pt x="16065" y="42603"/>
                      </a:lnTo>
                      <a:cubicBezTo>
                        <a:pt x="16015" y="42613"/>
                        <a:pt x="15967" y="42622"/>
                        <a:pt x="15916" y="42630"/>
                      </a:cubicBezTo>
                      <a:cubicBezTo>
                        <a:pt x="15925" y="42629"/>
                        <a:pt x="15933" y="42628"/>
                        <a:pt x="15941" y="42627"/>
                      </a:cubicBezTo>
                      <a:lnTo>
                        <a:pt x="15941" y="42627"/>
                      </a:lnTo>
                      <a:cubicBezTo>
                        <a:pt x="15785" y="42653"/>
                        <a:pt x="15627" y="42673"/>
                        <a:pt x="15468" y="42698"/>
                      </a:cubicBezTo>
                      <a:cubicBezTo>
                        <a:pt x="15311" y="42723"/>
                        <a:pt x="15158" y="42751"/>
                        <a:pt x="15002" y="42781"/>
                      </a:cubicBezTo>
                      <a:cubicBezTo>
                        <a:pt x="14813" y="42818"/>
                        <a:pt x="14620" y="42849"/>
                        <a:pt x="14429" y="42890"/>
                      </a:cubicBezTo>
                      <a:cubicBezTo>
                        <a:pt x="14339" y="42912"/>
                        <a:pt x="14247" y="42941"/>
                        <a:pt x="14158" y="42970"/>
                      </a:cubicBezTo>
                      <a:cubicBezTo>
                        <a:pt x="14056" y="43003"/>
                        <a:pt x="13954" y="43036"/>
                        <a:pt x="13852" y="43071"/>
                      </a:cubicBezTo>
                      <a:cubicBezTo>
                        <a:pt x="13700" y="43122"/>
                        <a:pt x="13556" y="43193"/>
                        <a:pt x="13425" y="43286"/>
                      </a:cubicBezTo>
                      <a:cubicBezTo>
                        <a:pt x="13271" y="43395"/>
                        <a:pt x="13134" y="43524"/>
                        <a:pt x="13016" y="43670"/>
                      </a:cubicBezTo>
                      <a:cubicBezTo>
                        <a:pt x="12920" y="43788"/>
                        <a:pt x="12831" y="43906"/>
                        <a:pt x="12759" y="44038"/>
                      </a:cubicBezTo>
                      <a:cubicBezTo>
                        <a:pt x="12713" y="44121"/>
                        <a:pt x="12677" y="44208"/>
                        <a:pt x="12651" y="44299"/>
                      </a:cubicBezTo>
                      <a:cubicBezTo>
                        <a:pt x="12637" y="44358"/>
                        <a:pt x="12625" y="44418"/>
                        <a:pt x="12611" y="44477"/>
                      </a:cubicBezTo>
                      <a:cubicBezTo>
                        <a:pt x="12573" y="44670"/>
                        <a:pt x="12567" y="44869"/>
                        <a:pt x="12563" y="45064"/>
                      </a:cubicBezTo>
                      <a:cubicBezTo>
                        <a:pt x="12558" y="45260"/>
                        <a:pt x="12584" y="45450"/>
                        <a:pt x="12617" y="45642"/>
                      </a:cubicBezTo>
                      <a:cubicBezTo>
                        <a:pt x="12634" y="45750"/>
                        <a:pt x="12652" y="45858"/>
                        <a:pt x="12664" y="45966"/>
                      </a:cubicBezTo>
                      <a:cubicBezTo>
                        <a:pt x="12675" y="46053"/>
                        <a:pt x="12681" y="46140"/>
                        <a:pt x="12686" y="46228"/>
                      </a:cubicBezTo>
                      <a:cubicBezTo>
                        <a:pt x="12692" y="46378"/>
                        <a:pt x="12687" y="46528"/>
                        <a:pt x="12674" y="46677"/>
                      </a:cubicBezTo>
                      <a:cubicBezTo>
                        <a:pt x="12644" y="46960"/>
                        <a:pt x="12618" y="47246"/>
                        <a:pt x="12557" y="47522"/>
                      </a:cubicBezTo>
                      <a:cubicBezTo>
                        <a:pt x="12514" y="47677"/>
                        <a:pt x="12461" y="47828"/>
                        <a:pt x="12405" y="47976"/>
                      </a:cubicBezTo>
                      <a:cubicBezTo>
                        <a:pt x="12355" y="48098"/>
                        <a:pt x="12302" y="48214"/>
                        <a:pt x="12242" y="48329"/>
                      </a:cubicBezTo>
                      <a:cubicBezTo>
                        <a:pt x="12179" y="48437"/>
                        <a:pt x="12113" y="48541"/>
                        <a:pt x="12042" y="48641"/>
                      </a:cubicBezTo>
                      <a:cubicBezTo>
                        <a:pt x="11969" y="48732"/>
                        <a:pt x="11896" y="48822"/>
                        <a:pt x="11816" y="48907"/>
                      </a:cubicBezTo>
                      <a:lnTo>
                        <a:pt x="11816" y="48907"/>
                      </a:lnTo>
                      <a:cubicBezTo>
                        <a:pt x="11717" y="49004"/>
                        <a:pt x="11611" y="49094"/>
                        <a:pt x="11508" y="49186"/>
                      </a:cubicBezTo>
                      <a:cubicBezTo>
                        <a:pt x="11469" y="49212"/>
                        <a:pt x="11431" y="49239"/>
                        <a:pt x="11392" y="49263"/>
                      </a:cubicBezTo>
                      <a:cubicBezTo>
                        <a:pt x="11322" y="49308"/>
                        <a:pt x="11253" y="49353"/>
                        <a:pt x="11186" y="49401"/>
                      </a:cubicBezTo>
                      <a:cubicBezTo>
                        <a:pt x="11146" y="49427"/>
                        <a:pt x="11107" y="49453"/>
                        <a:pt x="11067" y="49480"/>
                      </a:cubicBezTo>
                      <a:cubicBezTo>
                        <a:pt x="11036" y="49500"/>
                        <a:pt x="11009" y="49523"/>
                        <a:pt x="10977" y="49542"/>
                      </a:cubicBezTo>
                      <a:cubicBezTo>
                        <a:pt x="10934" y="49563"/>
                        <a:pt x="10890" y="49582"/>
                        <a:pt x="10846" y="49602"/>
                      </a:cubicBezTo>
                      <a:cubicBezTo>
                        <a:pt x="10778" y="49636"/>
                        <a:pt x="10713" y="49671"/>
                        <a:pt x="10645" y="49704"/>
                      </a:cubicBezTo>
                      <a:cubicBezTo>
                        <a:pt x="10553" y="49747"/>
                        <a:pt x="10465" y="49798"/>
                        <a:pt x="10380" y="49856"/>
                      </a:cubicBezTo>
                      <a:cubicBezTo>
                        <a:pt x="10334" y="49888"/>
                        <a:pt x="10290" y="49921"/>
                        <a:pt x="10241" y="49950"/>
                      </a:cubicBezTo>
                      <a:cubicBezTo>
                        <a:pt x="10249" y="49946"/>
                        <a:pt x="10257" y="49941"/>
                        <a:pt x="10265" y="49937"/>
                      </a:cubicBezTo>
                      <a:lnTo>
                        <a:pt x="10265" y="49937"/>
                      </a:lnTo>
                      <a:cubicBezTo>
                        <a:pt x="10210" y="49967"/>
                        <a:pt x="10154" y="49993"/>
                        <a:pt x="10104" y="50025"/>
                      </a:cubicBezTo>
                      <a:cubicBezTo>
                        <a:pt x="10068" y="50050"/>
                        <a:pt x="10030" y="50074"/>
                        <a:pt x="9992" y="50098"/>
                      </a:cubicBezTo>
                      <a:cubicBezTo>
                        <a:pt x="9929" y="50130"/>
                        <a:pt x="9864" y="50157"/>
                        <a:pt x="9801" y="50190"/>
                      </a:cubicBezTo>
                      <a:lnTo>
                        <a:pt x="9807" y="50186"/>
                      </a:lnTo>
                      <a:lnTo>
                        <a:pt x="9807" y="50186"/>
                      </a:lnTo>
                      <a:cubicBezTo>
                        <a:pt x="9791" y="50196"/>
                        <a:pt x="9775" y="50204"/>
                        <a:pt x="9758" y="50211"/>
                      </a:cubicBezTo>
                      <a:cubicBezTo>
                        <a:pt x="9681" y="50240"/>
                        <a:pt x="9603" y="50265"/>
                        <a:pt x="9527" y="50294"/>
                      </a:cubicBezTo>
                      <a:cubicBezTo>
                        <a:pt x="9454" y="50326"/>
                        <a:pt x="9384" y="50363"/>
                        <a:pt x="9315" y="50405"/>
                      </a:cubicBezTo>
                      <a:lnTo>
                        <a:pt x="9314" y="50405"/>
                      </a:lnTo>
                      <a:cubicBezTo>
                        <a:pt x="9308" y="50410"/>
                        <a:pt x="9301" y="50414"/>
                        <a:pt x="9295" y="50417"/>
                      </a:cubicBezTo>
                      <a:lnTo>
                        <a:pt x="9296" y="50416"/>
                      </a:lnTo>
                      <a:lnTo>
                        <a:pt x="9296" y="50416"/>
                      </a:lnTo>
                      <a:cubicBezTo>
                        <a:pt x="9253" y="50440"/>
                        <a:pt x="9207" y="50459"/>
                        <a:pt x="9163" y="50479"/>
                      </a:cubicBezTo>
                      <a:cubicBezTo>
                        <a:pt x="9110" y="50503"/>
                        <a:pt x="9057" y="50530"/>
                        <a:pt x="9002" y="50553"/>
                      </a:cubicBezTo>
                      <a:lnTo>
                        <a:pt x="9006" y="50552"/>
                      </a:lnTo>
                      <a:lnTo>
                        <a:pt x="9006" y="50552"/>
                      </a:lnTo>
                      <a:cubicBezTo>
                        <a:pt x="8926" y="50583"/>
                        <a:pt x="8844" y="50602"/>
                        <a:pt x="8765" y="50632"/>
                      </a:cubicBezTo>
                      <a:cubicBezTo>
                        <a:pt x="8711" y="50653"/>
                        <a:pt x="8657" y="50670"/>
                        <a:pt x="8600" y="50687"/>
                      </a:cubicBezTo>
                      <a:cubicBezTo>
                        <a:pt x="8362" y="50748"/>
                        <a:pt x="8120" y="50795"/>
                        <a:pt x="7876" y="50829"/>
                      </a:cubicBezTo>
                      <a:cubicBezTo>
                        <a:pt x="7876" y="50830"/>
                        <a:pt x="7875" y="50830"/>
                        <a:pt x="7875" y="50830"/>
                      </a:cubicBezTo>
                      <a:cubicBezTo>
                        <a:pt x="7874" y="50830"/>
                        <a:pt x="7873" y="50829"/>
                        <a:pt x="7873" y="50829"/>
                      </a:cubicBezTo>
                      <a:cubicBezTo>
                        <a:pt x="7867" y="50831"/>
                        <a:pt x="7863" y="50830"/>
                        <a:pt x="7859" y="50832"/>
                      </a:cubicBezTo>
                      <a:lnTo>
                        <a:pt x="7860" y="50831"/>
                      </a:lnTo>
                      <a:lnTo>
                        <a:pt x="7860" y="50831"/>
                      </a:lnTo>
                      <a:cubicBezTo>
                        <a:pt x="7743" y="50842"/>
                        <a:pt x="7626" y="50846"/>
                        <a:pt x="7505" y="50847"/>
                      </a:cubicBezTo>
                      <a:cubicBezTo>
                        <a:pt x="7425" y="50846"/>
                        <a:pt x="7345" y="50842"/>
                        <a:pt x="7265" y="50832"/>
                      </a:cubicBezTo>
                      <a:cubicBezTo>
                        <a:pt x="7233" y="50826"/>
                        <a:pt x="7202" y="50820"/>
                        <a:pt x="7172" y="50810"/>
                      </a:cubicBezTo>
                      <a:cubicBezTo>
                        <a:pt x="7108" y="50790"/>
                        <a:pt x="7046" y="50770"/>
                        <a:pt x="6984" y="50748"/>
                      </a:cubicBezTo>
                      <a:cubicBezTo>
                        <a:pt x="6938" y="50727"/>
                        <a:pt x="6891" y="50704"/>
                        <a:pt x="6846" y="50678"/>
                      </a:cubicBezTo>
                      <a:cubicBezTo>
                        <a:pt x="6811" y="50654"/>
                        <a:pt x="6773" y="50631"/>
                        <a:pt x="6737" y="50603"/>
                      </a:cubicBezTo>
                      <a:cubicBezTo>
                        <a:pt x="6697" y="50571"/>
                        <a:pt x="6660" y="50538"/>
                        <a:pt x="6621" y="50501"/>
                      </a:cubicBezTo>
                      <a:cubicBezTo>
                        <a:pt x="6564" y="50439"/>
                        <a:pt x="6509" y="50375"/>
                        <a:pt x="6457" y="50309"/>
                      </a:cubicBezTo>
                      <a:cubicBezTo>
                        <a:pt x="6436" y="50278"/>
                        <a:pt x="6415" y="50245"/>
                        <a:pt x="6395" y="50213"/>
                      </a:cubicBezTo>
                      <a:cubicBezTo>
                        <a:pt x="6377" y="50178"/>
                        <a:pt x="6359" y="50141"/>
                        <a:pt x="6344" y="50105"/>
                      </a:cubicBezTo>
                      <a:cubicBezTo>
                        <a:pt x="6329" y="50069"/>
                        <a:pt x="6316" y="50032"/>
                        <a:pt x="6306" y="49994"/>
                      </a:cubicBezTo>
                      <a:cubicBezTo>
                        <a:pt x="6297" y="49956"/>
                        <a:pt x="6291" y="49918"/>
                        <a:pt x="6283" y="49879"/>
                      </a:cubicBezTo>
                      <a:cubicBezTo>
                        <a:pt x="6278" y="49828"/>
                        <a:pt x="6279" y="49779"/>
                        <a:pt x="6278" y="49728"/>
                      </a:cubicBezTo>
                      <a:cubicBezTo>
                        <a:pt x="6283" y="49672"/>
                        <a:pt x="6287" y="49615"/>
                        <a:pt x="6293" y="49560"/>
                      </a:cubicBezTo>
                      <a:cubicBezTo>
                        <a:pt x="6305" y="49488"/>
                        <a:pt x="6317" y="49418"/>
                        <a:pt x="6333" y="49347"/>
                      </a:cubicBezTo>
                      <a:cubicBezTo>
                        <a:pt x="6339" y="49326"/>
                        <a:pt x="6346" y="49305"/>
                        <a:pt x="6354" y="49286"/>
                      </a:cubicBezTo>
                      <a:cubicBezTo>
                        <a:pt x="6364" y="49266"/>
                        <a:pt x="6373" y="49245"/>
                        <a:pt x="6383" y="49228"/>
                      </a:cubicBezTo>
                      <a:cubicBezTo>
                        <a:pt x="6414" y="49179"/>
                        <a:pt x="6445" y="49131"/>
                        <a:pt x="6480" y="49086"/>
                      </a:cubicBezTo>
                      <a:cubicBezTo>
                        <a:pt x="6503" y="49059"/>
                        <a:pt x="6529" y="49034"/>
                        <a:pt x="6554" y="49007"/>
                      </a:cubicBezTo>
                      <a:cubicBezTo>
                        <a:pt x="6555" y="49004"/>
                        <a:pt x="6557" y="49002"/>
                        <a:pt x="6559" y="49001"/>
                      </a:cubicBezTo>
                      <a:cubicBezTo>
                        <a:pt x="6578" y="48978"/>
                        <a:pt x="6596" y="48957"/>
                        <a:pt x="6616" y="48936"/>
                      </a:cubicBezTo>
                      <a:cubicBezTo>
                        <a:pt x="6660" y="48891"/>
                        <a:pt x="6706" y="48849"/>
                        <a:pt x="6758" y="48810"/>
                      </a:cubicBezTo>
                      <a:cubicBezTo>
                        <a:pt x="6783" y="48791"/>
                        <a:pt x="6808" y="48772"/>
                        <a:pt x="6834" y="48755"/>
                      </a:cubicBezTo>
                      <a:cubicBezTo>
                        <a:pt x="6858" y="48739"/>
                        <a:pt x="6883" y="48726"/>
                        <a:pt x="6907" y="48709"/>
                      </a:cubicBezTo>
                      <a:cubicBezTo>
                        <a:pt x="6933" y="48686"/>
                        <a:pt x="6963" y="48667"/>
                        <a:pt x="6994" y="48651"/>
                      </a:cubicBezTo>
                      <a:cubicBezTo>
                        <a:pt x="7030" y="48633"/>
                        <a:pt x="7068" y="48615"/>
                        <a:pt x="7106" y="48597"/>
                      </a:cubicBezTo>
                      <a:cubicBezTo>
                        <a:pt x="7175" y="48563"/>
                        <a:pt x="7246" y="48534"/>
                        <a:pt x="7319" y="48510"/>
                      </a:cubicBezTo>
                      <a:cubicBezTo>
                        <a:pt x="7328" y="48506"/>
                        <a:pt x="7335" y="48503"/>
                        <a:pt x="7346" y="48501"/>
                      </a:cubicBezTo>
                      <a:cubicBezTo>
                        <a:pt x="7400" y="48482"/>
                        <a:pt x="7455" y="48464"/>
                        <a:pt x="7510" y="48445"/>
                      </a:cubicBezTo>
                      <a:cubicBezTo>
                        <a:pt x="7516" y="48442"/>
                        <a:pt x="7524" y="48439"/>
                        <a:pt x="7532" y="48436"/>
                      </a:cubicBezTo>
                      <a:cubicBezTo>
                        <a:pt x="7549" y="48427"/>
                        <a:pt x="7567" y="48421"/>
                        <a:pt x="7586" y="48415"/>
                      </a:cubicBezTo>
                      <a:cubicBezTo>
                        <a:pt x="7610" y="48402"/>
                        <a:pt x="7635" y="48393"/>
                        <a:pt x="7661" y="48382"/>
                      </a:cubicBezTo>
                      <a:cubicBezTo>
                        <a:pt x="7695" y="48368"/>
                        <a:pt x="7730" y="48360"/>
                        <a:pt x="7765" y="48345"/>
                      </a:cubicBezTo>
                      <a:cubicBezTo>
                        <a:pt x="7802" y="48329"/>
                        <a:pt x="7841" y="48312"/>
                        <a:pt x="7879" y="48291"/>
                      </a:cubicBezTo>
                      <a:cubicBezTo>
                        <a:pt x="7900" y="48280"/>
                        <a:pt x="7922" y="48271"/>
                        <a:pt x="7945" y="48263"/>
                      </a:cubicBezTo>
                      <a:cubicBezTo>
                        <a:pt x="7971" y="48247"/>
                        <a:pt x="7997" y="48229"/>
                        <a:pt x="8024" y="48211"/>
                      </a:cubicBezTo>
                      <a:cubicBezTo>
                        <a:pt x="8028" y="48209"/>
                        <a:pt x="8031" y="48206"/>
                        <a:pt x="8035" y="48203"/>
                      </a:cubicBezTo>
                      <a:cubicBezTo>
                        <a:pt x="8047" y="48196"/>
                        <a:pt x="8059" y="48188"/>
                        <a:pt x="8070" y="48180"/>
                      </a:cubicBezTo>
                      <a:cubicBezTo>
                        <a:pt x="8213" y="48085"/>
                        <a:pt x="8355" y="47988"/>
                        <a:pt x="8490" y="47883"/>
                      </a:cubicBezTo>
                      <a:cubicBezTo>
                        <a:pt x="8665" y="47748"/>
                        <a:pt x="8839" y="47601"/>
                        <a:pt x="8966" y="47421"/>
                      </a:cubicBezTo>
                      <a:cubicBezTo>
                        <a:pt x="9055" y="47294"/>
                        <a:pt x="9130" y="47158"/>
                        <a:pt x="9187" y="47015"/>
                      </a:cubicBezTo>
                      <a:cubicBezTo>
                        <a:pt x="9222" y="46931"/>
                        <a:pt x="9255" y="46848"/>
                        <a:pt x="9285" y="46761"/>
                      </a:cubicBezTo>
                      <a:cubicBezTo>
                        <a:pt x="9383" y="46490"/>
                        <a:pt x="9465" y="46212"/>
                        <a:pt x="9485" y="45921"/>
                      </a:cubicBezTo>
                      <a:cubicBezTo>
                        <a:pt x="9497" y="45741"/>
                        <a:pt x="9494" y="45560"/>
                        <a:pt x="9451" y="45383"/>
                      </a:cubicBezTo>
                      <a:cubicBezTo>
                        <a:pt x="9429" y="45289"/>
                        <a:pt x="9398" y="45197"/>
                        <a:pt x="9368" y="45106"/>
                      </a:cubicBezTo>
                      <a:cubicBezTo>
                        <a:pt x="9314" y="44949"/>
                        <a:pt x="9252" y="44795"/>
                        <a:pt x="9191" y="44641"/>
                      </a:cubicBezTo>
                      <a:cubicBezTo>
                        <a:pt x="9131" y="44486"/>
                        <a:pt x="9077" y="44332"/>
                        <a:pt x="9027" y="44174"/>
                      </a:cubicBezTo>
                      <a:cubicBezTo>
                        <a:pt x="8967" y="43965"/>
                        <a:pt x="8910" y="43755"/>
                        <a:pt x="8865" y="43543"/>
                      </a:cubicBezTo>
                      <a:cubicBezTo>
                        <a:pt x="8857" y="43490"/>
                        <a:pt x="8846" y="43435"/>
                        <a:pt x="8842" y="43382"/>
                      </a:cubicBezTo>
                      <a:cubicBezTo>
                        <a:pt x="8838" y="43330"/>
                        <a:pt x="8837" y="43279"/>
                        <a:pt x="8832" y="43227"/>
                      </a:cubicBezTo>
                      <a:cubicBezTo>
                        <a:pt x="8832" y="43169"/>
                        <a:pt x="8829" y="43111"/>
                        <a:pt x="8831" y="43054"/>
                      </a:cubicBezTo>
                      <a:cubicBezTo>
                        <a:pt x="8836" y="43001"/>
                        <a:pt x="8841" y="42949"/>
                        <a:pt x="8844" y="42896"/>
                      </a:cubicBezTo>
                      <a:cubicBezTo>
                        <a:pt x="8856" y="42804"/>
                        <a:pt x="8867" y="42714"/>
                        <a:pt x="8884" y="42622"/>
                      </a:cubicBezTo>
                      <a:cubicBezTo>
                        <a:pt x="8899" y="42544"/>
                        <a:pt x="8917" y="42465"/>
                        <a:pt x="8935" y="42387"/>
                      </a:cubicBezTo>
                      <a:cubicBezTo>
                        <a:pt x="8960" y="42287"/>
                        <a:pt x="8987" y="42186"/>
                        <a:pt x="9019" y="42088"/>
                      </a:cubicBezTo>
                      <a:cubicBezTo>
                        <a:pt x="9049" y="42018"/>
                        <a:pt x="9080" y="41948"/>
                        <a:pt x="9113" y="41880"/>
                      </a:cubicBezTo>
                      <a:cubicBezTo>
                        <a:pt x="9147" y="41822"/>
                        <a:pt x="9181" y="41765"/>
                        <a:pt x="9219" y="41708"/>
                      </a:cubicBezTo>
                      <a:lnTo>
                        <a:pt x="9219" y="41708"/>
                      </a:lnTo>
                      <a:lnTo>
                        <a:pt x="9216" y="41711"/>
                      </a:lnTo>
                      <a:cubicBezTo>
                        <a:pt x="9221" y="41705"/>
                        <a:pt x="9225" y="41697"/>
                        <a:pt x="9231" y="41691"/>
                      </a:cubicBezTo>
                      <a:lnTo>
                        <a:pt x="9232" y="41690"/>
                      </a:lnTo>
                      <a:cubicBezTo>
                        <a:pt x="9280" y="41622"/>
                        <a:pt x="9327" y="41558"/>
                        <a:pt x="9379" y="41493"/>
                      </a:cubicBezTo>
                      <a:cubicBezTo>
                        <a:pt x="9435" y="41425"/>
                        <a:pt x="9492" y="41358"/>
                        <a:pt x="9553" y="41293"/>
                      </a:cubicBezTo>
                      <a:lnTo>
                        <a:pt x="9553" y="41293"/>
                      </a:lnTo>
                      <a:lnTo>
                        <a:pt x="9549" y="41295"/>
                      </a:lnTo>
                      <a:cubicBezTo>
                        <a:pt x="9623" y="41224"/>
                        <a:pt x="9698" y="41155"/>
                        <a:pt x="9774" y="41087"/>
                      </a:cubicBezTo>
                      <a:cubicBezTo>
                        <a:pt x="9833" y="41040"/>
                        <a:pt x="9893" y="40995"/>
                        <a:pt x="9953" y="40951"/>
                      </a:cubicBezTo>
                      <a:cubicBezTo>
                        <a:pt x="10035" y="40903"/>
                        <a:pt x="10116" y="40857"/>
                        <a:pt x="10199" y="40815"/>
                      </a:cubicBezTo>
                      <a:cubicBezTo>
                        <a:pt x="10427" y="40711"/>
                        <a:pt x="10664" y="40626"/>
                        <a:pt x="10899" y="40541"/>
                      </a:cubicBezTo>
                      <a:cubicBezTo>
                        <a:pt x="11113" y="40463"/>
                        <a:pt x="11331" y="40393"/>
                        <a:pt x="11548" y="40325"/>
                      </a:cubicBezTo>
                      <a:lnTo>
                        <a:pt x="11548" y="40325"/>
                      </a:lnTo>
                      <a:cubicBezTo>
                        <a:pt x="11543" y="40328"/>
                        <a:pt x="11537" y="40330"/>
                        <a:pt x="11531" y="40332"/>
                      </a:cubicBezTo>
                      <a:cubicBezTo>
                        <a:pt x="11733" y="40272"/>
                        <a:pt x="11936" y="40223"/>
                        <a:pt x="12138" y="40172"/>
                      </a:cubicBezTo>
                      <a:cubicBezTo>
                        <a:pt x="12199" y="40158"/>
                        <a:pt x="12259" y="40141"/>
                        <a:pt x="12318" y="40121"/>
                      </a:cubicBezTo>
                      <a:cubicBezTo>
                        <a:pt x="12388" y="40096"/>
                        <a:pt x="12457" y="40066"/>
                        <a:pt x="12527" y="40036"/>
                      </a:cubicBezTo>
                      <a:cubicBezTo>
                        <a:pt x="12628" y="39991"/>
                        <a:pt x="12725" y="39934"/>
                        <a:pt x="12820" y="39880"/>
                      </a:cubicBezTo>
                      <a:cubicBezTo>
                        <a:pt x="13001" y="39782"/>
                        <a:pt x="13176" y="39672"/>
                        <a:pt x="13343" y="39552"/>
                      </a:cubicBezTo>
                      <a:cubicBezTo>
                        <a:pt x="13431" y="39489"/>
                        <a:pt x="13514" y="39420"/>
                        <a:pt x="13593" y="39346"/>
                      </a:cubicBezTo>
                      <a:cubicBezTo>
                        <a:pt x="13672" y="39275"/>
                        <a:pt x="13757" y="39202"/>
                        <a:pt x="13825" y="39119"/>
                      </a:cubicBezTo>
                      <a:cubicBezTo>
                        <a:pt x="13958" y="38959"/>
                        <a:pt x="14082" y="38790"/>
                        <a:pt x="14196" y="38615"/>
                      </a:cubicBezTo>
                      <a:cubicBezTo>
                        <a:pt x="14304" y="38456"/>
                        <a:pt x="14406" y="38284"/>
                        <a:pt x="14478" y="38103"/>
                      </a:cubicBezTo>
                      <a:cubicBezTo>
                        <a:pt x="14641" y="37695"/>
                        <a:pt x="14776" y="37275"/>
                        <a:pt x="14881" y="36847"/>
                      </a:cubicBezTo>
                      <a:cubicBezTo>
                        <a:pt x="14908" y="36736"/>
                        <a:pt x="14930" y="36622"/>
                        <a:pt x="14951" y="36511"/>
                      </a:cubicBezTo>
                      <a:cubicBezTo>
                        <a:pt x="14968" y="36420"/>
                        <a:pt x="14985" y="36330"/>
                        <a:pt x="14997" y="36238"/>
                      </a:cubicBezTo>
                      <a:cubicBezTo>
                        <a:pt x="15010" y="36131"/>
                        <a:pt x="15022" y="36024"/>
                        <a:pt x="15025" y="35918"/>
                      </a:cubicBezTo>
                      <a:cubicBezTo>
                        <a:pt x="15029" y="35817"/>
                        <a:pt x="15030" y="35720"/>
                        <a:pt x="15034" y="35619"/>
                      </a:cubicBezTo>
                      <a:cubicBezTo>
                        <a:pt x="15044" y="35391"/>
                        <a:pt x="15055" y="35162"/>
                        <a:pt x="15059" y="34933"/>
                      </a:cubicBezTo>
                      <a:cubicBezTo>
                        <a:pt x="15063" y="34731"/>
                        <a:pt x="15065" y="34531"/>
                        <a:pt x="15079" y="34329"/>
                      </a:cubicBezTo>
                      <a:lnTo>
                        <a:pt x="15079" y="34329"/>
                      </a:lnTo>
                      <a:cubicBezTo>
                        <a:pt x="15078" y="34331"/>
                        <a:pt x="15078" y="34333"/>
                        <a:pt x="15077" y="34335"/>
                      </a:cubicBezTo>
                      <a:lnTo>
                        <a:pt x="15077" y="34335"/>
                      </a:lnTo>
                      <a:cubicBezTo>
                        <a:pt x="15078" y="34331"/>
                        <a:pt x="15078" y="34328"/>
                        <a:pt x="15079" y="34325"/>
                      </a:cubicBezTo>
                      <a:lnTo>
                        <a:pt x="15079" y="34322"/>
                      </a:lnTo>
                      <a:lnTo>
                        <a:pt x="15079" y="34320"/>
                      </a:lnTo>
                      <a:cubicBezTo>
                        <a:pt x="15109" y="34064"/>
                        <a:pt x="15155" y="33804"/>
                        <a:pt x="15211" y="33551"/>
                      </a:cubicBezTo>
                      <a:lnTo>
                        <a:pt x="15211" y="33551"/>
                      </a:lnTo>
                      <a:lnTo>
                        <a:pt x="15209" y="33552"/>
                      </a:lnTo>
                      <a:cubicBezTo>
                        <a:pt x="15258" y="33349"/>
                        <a:pt x="15309" y="33149"/>
                        <a:pt x="15372" y="32953"/>
                      </a:cubicBezTo>
                      <a:cubicBezTo>
                        <a:pt x="15409" y="32860"/>
                        <a:pt x="15446" y="32769"/>
                        <a:pt x="15489" y="32680"/>
                      </a:cubicBezTo>
                      <a:cubicBezTo>
                        <a:pt x="15546" y="32577"/>
                        <a:pt x="15610" y="32480"/>
                        <a:pt x="15676" y="32384"/>
                      </a:cubicBezTo>
                      <a:lnTo>
                        <a:pt x="15676" y="32384"/>
                      </a:lnTo>
                      <a:lnTo>
                        <a:pt x="15672" y="32387"/>
                      </a:lnTo>
                      <a:cubicBezTo>
                        <a:pt x="15673" y="32386"/>
                        <a:pt x="15674" y="32384"/>
                        <a:pt x="15676" y="32382"/>
                      </a:cubicBezTo>
                      <a:cubicBezTo>
                        <a:pt x="15678" y="32378"/>
                        <a:pt x="15681" y="32373"/>
                        <a:pt x="15684" y="32370"/>
                      </a:cubicBezTo>
                      <a:lnTo>
                        <a:pt x="15684" y="32370"/>
                      </a:lnTo>
                      <a:cubicBezTo>
                        <a:pt x="15682" y="32373"/>
                        <a:pt x="15679" y="32378"/>
                        <a:pt x="15677" y="32381"/>
                      </a:cubicBezTo>
                      <a:cubicBezTo>
                        <a:pt x="15739" y="32302"/>
                        <a:pt x="15802" y="32225"/>
                        <a:pt x="15868" y="32146"/>
                      </a:cubicBezTo>
                      <a:cubicBezTo>
                        <a:pt x="15972" y="32037"/>
                        <a:pt x="16080" y="31933"/>
                        <a:pt x="16192" y="31831"/>
                      </a:cubicBezTo>
                      <a:cubicBezTo>
                        <a:pt x="16308" y="31738"/>
                        <a:pt x="16429" y="31651"/>
                        <a:pt x="16553" y="31568"/>
                      </a:cubicBezTo>
                      <a:cubicBezTo>
                        <a:pt x="16689" y="31491"/>
                        <a:pt x="16825" y="31416"/>
                        <a:pt x="16962" y="31348"/>
                      </a:cubicBezTo>
                      <a:cubicBezTo>
                        <a:pt x="17068" y="31302"/>
                        <a:pt x="17173" y="31256"/>
                        <a:pt x="17279" y="31216"/>
                      </a:cubicBezTo>
                      <a:cubicBezTo>
                        <a:pt x="17388" y="31177"/>
                        <a:pt x="17497" y="31142"/>
                        <a:pt x="17604" y="31105"/>
                      </a:cubicBezTo>
                      <a:cubicBezTo>
                        <a:pt x="17823" y="31030"/>
                        <a:pt x="18035" y="30947"/>
                        <a:pt x="18249" y="30868"/>
                      </a:cubicBezTo>
                      <a:cubicBezTo>
                        <a:pt x="18475" y="30782"/>
                        <a:pt x="18709" y="30703"/>
                        <a:pt x="18922" y="30591"/>
                      </a:cubicBezTo>
                      <a:cubicBezTo>
                        <a:pt x="19123" y="30485"/>
                        <a:pt x="19313" y="30365"/>
                        <a:pt x="19505" y="30246"/>
                      </a:cubicBezTo>
                      <a:lnTo>
                        <a:pt x="19505" y="30246"/>
                      </a:lnTo>
                      <a:cubicBezTo>
                        <a:pt x="19497" y="30249"/>
                        <a:pt x="19491" y="30254"/>
                        <a:pt x="19483" y="30259"/>
                      </a:cubicBezTo>
                      <a:cubicBezTo>
                        <a:pt x="19644" y="30161"/>
                        <a:pt x="19807" y="30063"/>
                        <a:pt x="19963" y="29956"/>
                      </a:cubicBezTo>
                      <a:cubicBezTo>
                        <a:pt x="20111" y="29853"/>
                        <a:pt x="20252" y="29743"/>
                        <a:pt x="20388" y="29627"/>
                      </a:cubicBezTo>
                      <a:cubicBezTo>
                        <a:pt x="20534" y="29499"/>
                        <a:pt x="20675" y="29367"/>
                        <a:pt x="20814" y="29233"/>
                      </a:cubicBezTo>
                      <a:cubicBezTo>
                        <a:pt x="20941" y="29112"/>
                        <a:pt x="21067" y="28991"/>
                        <a:pt x="21184" y="28860"/>
                      </a:cubicBezTo>
                      <a:cubicBezTo>
                        <a:pt x="21287" y="28741"/>
                        <a:pt x="21382" y="28617"/>
                        <a:pt x="21478" y="28495"/>
                      </a:cubicBezTo>
                      <a:cubicBezTo>
                        <a:pt x="21534" y="28425"/>
                        <a:pt x="21589" y="28355"/>
                        <a:pt x="21644" y="28282"/>
                      </a:cubicBezTo>
                      <a:cubicBezTo>
                        <a:pt x="21685" y="28227"/>
                        <a:pt x="21731" y="28175"/>
                        <a:pt x="21772" y="28119"/>
                      </a:cubicBezTo>
                      <a:cubicBezTo>
                        <a:pt x="21780" y="28107"/>
                        <a:pt x="21788" y="28093"/>
                        <a:pt x="21798" y="28080"/>
                      </a:cubicBezTo>
                      <a:close/>
                      <a:moveTo>
                        <a:pt x="32334" y="32505"/>
                      </a:moveTo>
                      <a:cubicBezTo>
                        <a:pt x="32335" y="32515"/>
                        <a:pt x="32336" y="32523"/>
                        <a:pt x="32338" y="32533"/>
                      </a:cubicBezTo>
                      <a:cubicBezTo>
                        <a:pt x="32338" y="32530"/>
                        <a:pt x="32338" y="32528"/>
                        <a:pt x="32338" y="32524"/>
                      </a:cubicBezTo>
                      <a:cubicBezTo>
                        <a:pt x="32340" y="32528"/>
                        <a:pt x="32339" y="32530"/>
                        <a:pt x="32341" y="32534"/>
                      </a:cubicBezTo>
                      <a:cubicBezTo>
                        <a:pt x="32341" y="32537"/>
                        <a:pt x="32342" y="32540"/>
                        <a:pt x="32342" y="32543"/>
                      </a:cubicBezTo>
                      <a:lnTo>
                        <a:pt x="32342" y="32543"/>
                      </a:lnTo>
                      <a:cubicBezTo>
                        <a:pt x="32342" y="32543"/>
                        <a:pt x="32342" y="32542"/>
                        <a:pt x="32341" y="32541"/>
                      </a:cubicBezTo>
                      <a:lnTo>
                        <a:pt x="32341" y="32541"/>
                      </a:lnTo>
                      <a:cubicBezTo>
                        <a:pt x="32351" y="32651"/>
                        <a:pt x="32355" y="32761"/>
                        <a:pt x="32354" y="32871"/>
                      </a:cubicBezTo>
                      <a:cubicBezTo>
                        <a:pt x="32350" y="33058"/>
                        <a:pt x="32334" y="33245"/>
                        <a:pt x="32346" y="33431"/>
                      </a:cubicBezTo>
                      <a:cubicBezTo>
                        <a:pt x="32357" y="33654"/>
                        <a:pt x="32362" y="33876"/>
                        <a:pt x="32364" y="34099"/>
                      </a:cubicBezTo>
                      <a:cubicBezTo>
                        <a:pt x="32360" y="34170"/>
                        <a:pt x="32355" y="34242"/>
                        <a:pt x="32345" y="34313"/>
                      </a:cubicBezTo>
                      <a:cubicBezTo>
                        <a:pt x="32310" y="34542"/>
                        <a:pt x="32256" y="34769"/>
                        <a:pt x="32198" y="34995"/>
                      </a:cubicBezTo>
                      <a:cubicBezTo>
                        <a:pt x="32167" y="35096"/>
                        <a:pt x="32137" y="35193"/>
                        <a:pt x="32099" y="35292"/>
                      </a:cubicBezTo>
                      <a:cubicBezTo>
                        <a:pt x="32067" y="35362"/>
                        <a:pt x="32032" y="35430"/>
                        <a:pt x="31995" y="35498"/>
                      </a:cubicBezTo>
                      <a:cubicBezTo>
                        <a:pt x="31995" y="35496"/>
                        <a:pt x="31996" y="35494"/>
                        <a:pt x="31996" y="35493"/>
                      </a:cubicBezTo>
                      <a:lnTo>
                        <a:pt x="31996" y="35493"/>
                      </a:lnTo>
                      <a:cubicBezTo>
                        <a:pt x="31903" y="35636"/>
                        <a:pt x="31802" y="35772"/>
                        <a:pt x="31697" y="35906"/>
                      </a:cubicBezTo>
                      <a:cubicBezTo>
                        <a:pt x="31530" y="36114"/>
                        <a:pt x="31354" y="36315"/>
                        <a:pt x="31168" y="36509"/>
                      </a:cubicBezTo>
                      <a:cubicBezTo>
                        <a:pt x="31083" y="36587"/>
                        <a:pt x="30993" y="36662"/>
                        <a:pt x="30899" y="36734"/>
                      </a:cubicBezTo>
                      <a:cubicBezTo>
                        <a:pt x="30730" y="36855"/>
                        <a:pt x="30555" y="36969"/>
                        <a:pt x="30379" y="37082"/>
                      </a:cubicBezTo>
                      <a:cubicBezTo>
                        <a:pt x="30201" y="37201"/>
                        <a:pt x="30021" y="37313"/>
                        <a:pt x="29835" y="37416"/>
                      </a:cubicBezTo>
                      <a:lnTo>
                        <a:pt x="29836" y="37415"/>
                      </a:lnTo>
                      <a:lnTo>
                        <a:pt x="29836" y="37415"/>
                      </a:lnTo>
                      <a:cubicBezTo>
                        <a:pt x="29338" y="37680"/>
                        <a:pt x="28833" y="37931"/>
                        <a:pt x="28343" y="38211"/>
                      </a:cubicBezTo>
                      <a:cubicBezTo>
                        <a:pt x="28242" y="38269"/>
                        <a:pt x="28136" y="38327"/>
                        <a:pt x="28045" y="38401"/>
                      </a:cubicBezTo>
                      <a:cubicBezTo>
                        <a:pt x="27956" y="38473"/>
                        <a:pt x="27873" y="38553"/>
                        <a:pt x="27799" y="38641"/>
                      </a:cubicBezTo>
                      <a:cubicBezTo>
                        <a:pt x="27722" y="38732"/>
                        <a:pt x="27648" y="38822"/>
                        <a:pt x="27582" y="38917"/>
                      </a:cubicBezTo>
                      <a:cubicBezTo>
                        <a:pt x="27526" y="38999"/>
                        <a:pt x="27475" y="39082"/>
                        <a:pt x="27430" y="39170"/>
                      </a:cubicBezTo>
                      <a:cubicBezTo>
                        <a:pt x="27336" y="39345"/>
                        <a:pt x="27270" y="39533"/>
                        <a:pt x="27213" y="39723"/>
                      </a:cubicBezTo>
                      <a:cubicBezTo>
                        <a:pt x="27158" y="39900"/>
                        <a:pt x="27145" y="40081"/>
                        <a:pt x="27142" y="40266"/>
                      </a:cubicBezTo>
                      <a:cubicBezTo>
                        <a:pt x="27138" y="40460"/>
                        <a:pt x="27137" y="40652"/>
                        <a:pt x="27142" y="40846"/>
                      </a:cubicBezTo>
                      <a:cubicBezTo>
                        <a:pt x="27142" y="41046"/>
                        <a:pt x="27137" y="41248"/>
                        <a:pt x="27154" y="41446"/>
                      </a:cubicBezTo>
                      <a:cubicBezTo>
                        <a:pt x="27172" y="41649"/>
                        <a:pt x="27202" y="41849"/>
                        <a:pt x="27219" y="42053"/>
                      </a:cubicBezTo>
                      <a:cubicBezTo>
                        <a:pt x="27237" y="42258"/>
                        <a:pt x="27249" y="42460"/>
                        <a:pt x="27249" y="42666"/>
                      </a:cubicBezTo>
                      <a:lnTo>
                        <a:pt x="27249" y="42672"/>
                      </a:lnTo>
                      <a:cubicBezTo>
                        <a:pt x="27249" y="42677"/>
                        <a:pt x="27249" y="42682"/>
                        <a:pt x="27249" y="42688"/>
                      </a:cubicBezTo>
                      <a:lnTo>
                        <a:pt x="27248" y="42687"/>
                      </a:lnTo>
                      <a:cubicBezTo>
                        <a:pt x="27239" y="42979"/>
                        <a:pt x="27220" y="43269"/>
                        <a:pt x="27185" y="43561"/>
                      </a:cubicBezTo>
                      <a:lnTo>
                        <a:pt x="27185" y="43561"/>
                      </a:lnTo>
                      <a:cubicBezTo>
                        <a:pt x="27186" y="43558"/>
                        <a:pt x="27187" y="43554"/>
                        <a:pt x="27188" y="43551"/>
                      </a:cubicBezTo>
                      <a:lnTo>
                        <a:pt x="27188" y="43551"/>
                      </a:lnTo>
                      <a:cubicBezTo>
                        <a:pt x="27171" y="43661"/>
                        <a:pt x="27154" y="43774"/>
                        <a:pt x="27128" y="43883"/>
                      </a:cubicBezTo>
                      <a:cubicBezTo>
                        <a:pt x="27099" y="43998"/>
                        <a:pt x="27069" y="44113"/>
                        <a:pt x="27038" y="44228"/>
                      </a:cubicBezTo>
                      <a:cubicBezTo>
                        <a:pt x="27039" y="44219"/>
                        <a:pt x="27042" y="44210"/>
                        <a:pt x="27043" y="44202"/>
                      </a:cubicBezTo>
                      <a:lnTo>
                        <a:pt x="27043" y="44202"/>
                      </a:lnTo>
                      <a:cubicBezTo>
                        <a:pt x="26939" y="44559"/>
                        <a:pt x="26827" y="44912"/>
                        <a:pt x="26695" y="45259"/>
                      </a:cubicBezTo>
                      <a:lnTo>
                        <a:pt x="26695" y="45259"/>
                      </a:lnTo>
                      <a:cubicBezTo>
                        <a:pt x="26696" y="45259"/>
                        <a:pt x="26696" y="45258"/>
                        <a:pt x="26696" y="45258"/>
                      </a:cubicBezTo>
                      <a:lnTo>
                        <a:pt x="26696" y="45258"/>
                      </a:lnTo>
                      <a:cubicBezTo>
                        <a:pt x="26650" y="45366"/>
                        <a:pt x="26604" y="45477"/>
                        <a:pt x="26550" y="45583"/>
                      </a:cubicBezTo>
                      <a:cubicBezTo>
                        <a:pt x="26496" y="45688"/>
                        <a:pt x="26442" y="45787"/>
                        <a:pt x="26386" y="45888"/>
                      </a:cubicBezTo>
                      <a:cubicBezTo>
                        <a:pt x="26333" y="45971"/>
                        <a:pt x="26281" y="46052"/>
                        <a:pt x="26226" y="46133"/>
                      </a:cubicBezTo>
                      <a:cubicBezTo>
                        <a:pt x="26174" y="46209"/>
                        <a:pt x="26118" y="46282"/>
                        <a:pt x="26065" y="46355"/>
                      </a:cubicBezTo>
                      <a:cubicBezTo>
                        <a:pt x="25993" y="46444"/>
                        <a:pt x="25922" y="46537"/>
                        <a:pt x="25842" y="46623"/>
                      </a:cubicBezTo>
                      <a:cubicBezTo>
                        <a:pt x="25772" y="46699"/>
                        <a:pt x="25699" y="46775"/>
                        <a:pt x="25627" y="46847"/>
                      </a:cubicBezTo>
                      <a:lnTo>
                        <a:pt x="25635" y="46841"/>
                      </a:lnTo>
                      <a:lnTo>
                        <a:pt x="25635" y="46841"/>
                      </a:lnTo>
                      <a:cubicBezTo>
                        <a:pt x="25630" y="46846"/>
                        <a:pt x="25626" y="46849"/>
                        <a:pt x="25621" y="46853"/>
                      </a:cubicBezTo>
                      <a:lnTo>
                        <a:pt x="25619" y="46855"/>
                      </a:lnTo>
                      <a:cubicBezTo>
                        <a:pt x="25530" y="46937"/>
                        <a:pt x="25442" y="47016"/>
                        <a:pt x="25351" y="47092"/>
                      </a:cubicBezTo>
                      <a:cubicBezTo>
                        <a:pt x="25255" y="47164"/>
                        <a:pt x="25153" y="47232"/>
                        <a:pt x="25050" y="47295"/>
                      </a:cubicBezTo>
                      <a:cubicBezTo>
                        <a:pt x="24939" y="47359"/>
                        <a:pt x="24829" y="47421"/>
                        <a:pt x="24719" y="47482"/>
                      </a:cubicBezTo>
                      <a:cubicBezTo>
                        <a:pt x="24724" y="47478"/>
                        <a:pt x="24729" y="47475"/>
                        <a:pt x="24735" y="47472"/>
                      </a:cubicBezTo>
                      <a:lnTo>
                        <a:pt x="24735" y="47472"/>
                      </a:lnTo>
                      <a:cubicBezTo>
                        <a:pt x="24489" y="47600"/>
                        <a:pt x="24244" y="47712"/>
                        <a:pt x="23990" y="47819"/>
                      </a:cubicBezTo>
                      <a:cubicBezTo>
                        <a:pt x="23733" y="47918"/>
                        <a:pt x="23471" y="48014"/>
                        <a:pt x="23204" y="48084"/>
                      </a:cubicBezTo>
                      <a:lnTo>
                        <a:pt x="23205" y="48084"/>
                      </a:lnTo>
                      <a:cubicBezTo>
                        <a:pt x="22988" y="48136"/>
                        <a:pt x="22770" y="48173"/>
                        <a:pt x="22554" y="48226"/>
                      </a:cubicBezTo>
                      <a:cubicBezTo>
                        <a:pt x="22334" y="48276"/>
                        <a:pt x="22119" y="48345"/>
                        <a:pt x="21911" y="48430"/>
                      </a:cubicBezTo>
                      <a:cubicBezTo>
                        <a:pt x="21708" y="48513"/>
                        <a:pt x="21513" y="48610"/>
                        <a:pt x="21325" y="48721"/>
                      </a:cubicBezTo>
                      <a:cubicBezTo>
                        <a:pt x="21139" y="48835"/>
                        <a:pt x="20960" y="48955"/>
                        <a:pt x="20801" y="49104"/>
                      </a:cubicBezTo>
                      <a:lnTo>
                        <a:pt x="20801" y="49102"/>
                      </a:lnTo>
                      <a:cubicBezTo>
                        <a:pt x="20797" y="49107"/>
                        <a:pt x="20793" y="49110"/>
                        <a:pt x="20787" y="49117"/>
                      </a:cubicBezTo>
                      <a:lnTo>
                        <a:pt x="20785" y="49118"/>
                      </a:lnTo>
                      <a:cubicBezTo>
                        <a:pt x="20705" y="49194"/>
                        <a:pt x="20631" y="49275"/>
                        <a:pt x="20562" y="49362"/>
                      </a:cubicBezTo>
                      <a:cubicBezTo>
                        <a:pt x="20494" y="49447"/>
                        <a:pt x="20434" y="49538"/>
                        <a:pt x="20383" y="49634"/>
                      </a:cubicBezTo>
                      <a:cubicBezTo>
                        <a:pt x="20318" y="49754"/>
                        <a:pt x="20261" y="49880"/>
                        <a:pt x="20211" y="50010"/>
                      </a:cubicBezTo>
                      <a:cubicBezTo>
                        <a:pt x="20167" y="50126"/>
                        <a:pt x="20140" y="50250"/>
                        <a:pt x="20113" y="50372"/>
                      </a:cubicBezTo>
                      <a:cubicBezTo>
                        <a:pt x="20090" y="50481"/>
                        <a:pt x="20064" y="50587"/>
                        <a:pt x="20035" y="50696"/>
                      </a:cubicBezTo>
                      <a:cubicBezTo>
                        <a:pt x="20036" y="50690"/>
                        <a:pt x="20038" y="50684"/>
                        <a:pt x="20039" y="50677"/>
                      </a:cubicBezTo>
                      <a:lnTo>
                        <a:pt x="20039" y="50677"/>
                      </a:lnTo>
                      <a:cubicBezTo>
                        <a:pt x="19996" y="50823"/>
                        <a:pt x="19943" y="50963"/>
                        <a:pt x="19885" y="51106"/>
                      </a:cubicBezTo>
                      <a:cubicBezTo>
                        <a:pt x="19778" y="51356"/>
                        <a:pt x="19674" y="51607"/>
                        <a:pt x="19540" y="51844"/>
                      </a:cubicBezTo>
                      <a:cubicBezTo>
                        <a:pt x="19478" y="51938"/>
                        <a:pt x="19410" y="52029"/>
                        <a:pt x="19340" y="52116"/>
                      </a:cubicBezTo>
                      <a:cubicBezTo>
                        <a:pt x="19243" y="52232"/>
                        <a:pt x="19142" y="52345"/>
                        <a:pt x="19034" y="52456"/>
                      </a:cubicBezTo>
                      <a:cubicBezTo>
                        <a:pt x="18946" y="52539"/>
                        <a:pt x="18852" y="52616"/>
                        <a:pt x="18755" y="52687"/>
                      </a:cubicBezTo>
                      <a:cubicBezTo>
                        <a:pt x="18697" y="52726"/>
                        <a:pt x="18638" y="52760"/>
                        <a:pt x="18577" y="52795"/>
                      </a:cubicBezTo>
                      <a:cubicBezTo>
                        <a:pt x="18577" y="52795"/>
                        <a:pt x="18578" y="52795"/>
                        <a:pt x="18579" y="52796"/>
                      </a:cubicBezTo>
                      <a:cubicBezTo>
                        <a:pt x="18401" y="52890"/>
                        <a:pt x="18225" y="52987"/>
                        <a:pt x="18040" y="53067"/>
                      </a:cubicBezTo>
                      <a:cubicBezTo>
                        <a:pt x="17991" y="53084"/>
                        <a:pt x="17939" y="53100"/>
                        <a:pt x="17888" y="53113"/>
                      </a:cubicBezTo>
                      <a:cubicBezTo>
                        <a:pt x="17870" y="53116"/>
                        <a:pt x="17853" y="53119"/>
                        <a:pt x="17837" y="53121"/>
                      </a:cubicBezTo>
                      <a:lnTo>
                        <a:pt x="17796" y="53122"/>
                      </a:lnTo>
                      <a:cubicBezTo>
                        <a:pt x="17793" y="53123"/>
                        <a:pt x="17790" y="53123"/>
                        <a:pt x="17787" y="53123"/>
                      </a:cubicBezTo>
                      <a:cubicBezTo>
                        <a:pt x="17781" y="53123"/>
                        <a:pt x="17774" y="53122"/>
                        <a:pt x="17768" y="53122"/>
                      </a:cubicBezTo>
                      <a:cubicBezTo>
                        <a:pt x="17761" y="53120"/>
                        <a:pt x="17753" y="53119"/>
                        <a:pt x="17746" y="53117"/>
                      </a:cubicBezTo>
                      <a:lnTo>
                        <a:pt x="17750" y="53117"/>
                      </a:lnTo>
                      <a:cubicBezTo>
                        <a:pt x="17737" y="53113"/>
                        <a:pt x="17725" y="53109"/>
                        <a:pt x="17712" y="53102"/>
                      </a:cubicBezTo>
                      <a:cubicBezTo>
                        <a:pt x="17635" y="53065"/>
                        <a:pt x="17559" y="53023"/>
                        <a:pt x="17485" y="52982"/>
                      </a:cubicBezTo>
                      <a:lnTo>
                        <a:pt x="17487" y="52982"/>
                      </a:lnTo>
                      <a:cubicBezTo>
                        <a:pt x="17434" y="52950"/>
                        <a:pt x="17384" y="52916"/>
                        <a:pt x="17334" y="52880"/>
                      </a:cubicBezTo>
                      <a:cubicBezTo>
                        <a:pt x="17313" y="52863"/>
                        <a:pt x="17293" y="52845"/>
                        <a:pt x="17274" y="52827"/>
                      </a:cubicBezTo>
                      <a:cubicBezTo>
                        <a:pt x="17253" y="52803"/>
                        <a:pt x="17232" y="52778"/>
                        <a:pt x="17210" y="52753"/>
                      </a:cubicBezTo>
                      <a:cubicBezTo>
                        <a:pt x="17189" y="52721"/>
                        <a:pt x="17169" y="52691"/>
                        <a:pt x="17149" y="52658"/>
                      </a:cubicBezTo>
                      <a:cubicBezTo>
                        <a:pt x="17134" y="52630"/>
                        <a:pt x="17121" y="52602"/>
                        <a:pt x="17110" y="52572"/>
                      </a:cubicBezTo>
                      <a:cubicBezTo>
                        <a:pt x="17101" y="52546"/>
                        <a:pt x="17091" y="52521"/>
                        <a:pt x="17084" y="52493"/>
                      </a:cubicBezTo>
                      <a:cubicBezTo>
                        <a:pt x="17078" y="52474"/>
                        <a:pt x="17074" y="52454"/>
                        <a:pt x="17071" y="52435"/>
                      </a:cubicBezTo>
                      <a:cubicBezTo>
                        <a:pt x="17063" y="52357"/>
                        <a:pt x="17063" y="52279"/>
                        <a:pt x="17061" y="52201"/>
                      </a:cubicBezTo>
                      <a:lnTo>
                        <a:pt x="17061" y="52201"/>
                      </a:lnTo>
                      <a:cubicBezTo>
                        <a:pt x="17061" y="52202"/>
                        <a:pt x="17061" y="52203"/>
                        <a:pt x="17062" y="52205"/>
                      </a:cubicBezTo>
                      <a:cubicBezTo>
                        <a:pt x="17065" y="52137"/>
                        <a:pt x="17069" y="52070"/>
                        <a:pt x="17076" y="52003"/>
                      </a:cubicBezTo>
                      <a:cubicBezTo>
                        <a:pt x="17109" y="51775"/>
                        <a:pt x="17162" y="51555"/>
                        <a:pt x="17222" y="51333"/>
                      </a:cubicBezTo>
                      <a:cubicBezTo>
                        <a:pt x="17311" y="51016"/>
                        <a:pt x="17431" y="50709"/>
                        <a:pt x="17509" y="50389"/>
                      </a:cubicBezTo>
                      <a:cubicBezTo>
                        <a:pt x="17549" y="50227"/>
                        <a:pt x="17584" y="50063"/>
                        <a:pt x="17597" y="49898"/>
                      </a:cubicBezTo>
                      <a:cubicBezTo>
                        <a:pt x="17610" y="49732"/>
                        <a:pt x="17620" y="49570"/>
                        <a:pt x="17622" y="49403"/>
                      </a:cubicBezTo>
                      <a:cubicBezTo>
                        <a:pt x="17626" y="49230"/>
                        <a:pt x="17630" y="49055"/>
                        <a:pt x="17619" y="48881"/>
                      </a:cubicBezTo>
                      <a:cubicBezTo>
                        <a:pt x="17610" y="48720"/>
                        <a:pt x="17597" y="48559"/>
                        <a:pt x="17583" y="48398"/>
                      </a:cubicBezTo>
                      <a:cubicBezTo>
                        <a:pt x="17553" y="48075"/>
                        <a:pt x="17529" y="47756"/>
                        <a:pt x="17523" y="47433"/>
                      </a:cubicBezTo>
                      <a:lnTo>
                        <a:pt x="17523" y="47433"/>
                      </a:lnTo>
                      <a:cubicBezTo>
                        <a:pt x="17523" y="47433"/>
                        <a:pt x="17524" y="47434"/>
                        <a:pt x="17524" y="47434"/>
                      </a:cubicBezTo>
                      <a:cubicBezTo>
                        <a:pt x="17524" y="47432"/>
                        <a:pt x="17523" y="47431"/>
                        <a:pt x="17524" y="47428"/>
                      </a:cubicBezTo>
                      <a:cubicBezTo>
                        <a:pt x="17525" y="47426"/>
                        <a:pt x="17523" y="47425"/>
                        <a:pt x="17524" y="47422"/>
                      </a:cubicBezTo>
                      <a:lnTo>
                        <a:pt x="17524" y="47422"/>
                      </a:lnTo>
                      <a:lnTo>
                        <a:pt x="17525" y="47424"/>
                      </a:lnTo>
                      <a:cubicBezTo>
                        <a:pt x="17527" y="47337"/>
                        <a:pt x="17531" y="47252"/>
                        <a:pt x="17541" y="47169"/>
                      </a:cubicBezTo>
                      <a:cubicBezTo>
                        <a:pt x="17558" y="47066"/>
                        <a:pt x="17582" y="46969"/>
                        <a:pt x="17607" y="46871"/>
                      </a:cubicBezTo>
                      <a:lnTo>
                        <a:pt x="17607" y="46871"/>
                      </a:lnTo>
                      <a:cubicBezTo>
                        <a:pt x="17605" y="46874"/>
                        <a:pt x="17605" y="46878"/>
                        <a:pt x="17603" y="46881"/>
                      </a:cubicBezTo>
                      <a:cubicBezTo>
                        <a:pt x="17605" y="46876"/>
                        <a:pt x="17606" y="46872"/>
                        <a:pt x="17607" y="46867"/>
                      </a:cubicBezTo>
                      <a:cubicBezTo>
                        <a:pt x="17630" y="46791"/>
                        <a:pt x="17653" y="46716"/>
                        <a:pt x="17679" y="46642"/>
                      </a:cubicBezTo>
                      <a:cubicBezTo>
                        <a:pt x="17706" y="46569"/>
                        <a:pt x="17738" y="46495"/>
                        <a:pt x="17769" y="46423"/>
                      </a:cubicBezTo>
                      <a:cubicBezTo>
                        <a:pt x="17841" y="46271"/>
                        <a:pt x="17920" y="46126"/>
                        <a:pt x="18001" y="45981"/>
                      </a:cubicBezTo>
                      <a:cubicBezTo>
                        <a:pt x="18078" y="45851"/>
                        <a:pt x="18162" y="45726"/>
                        <a:pt x="18253" y="45605"/>
                      </a:cubicBezTo>
                      <a:cubicBezTo>
                        <a:pt x="18292" y="45556"/>
                        <a:pt x="18333" y="45510"/>
                        <a:pt x="18377" y="45466"/>
                      </a:cubicBezTo>
                      <a:cubicBezTo>
                        <a:pt x="18423" y="45423"/>
                        <a:pt x="18468" y="45381"/>
                        <a:pt x="18515" y="45342"/>
                      </a:cubicBezTo>
                      <a:cubicBezTo>
                        <a:pt x="18563" y="45302"/>
                        <a:pt x="18617" y="45263"/>
                        <a:pt x="18667" y="45225"/>
                      </a:cubicBezTo>
                      <a:cubicBezTo>
                        <a:pt x="18836" y="45108"/>
                        <a:pt x="19007" y="44998"/>
                        <a:pt x="19187" y="44897"/>
                      </a:cubicBezTo>
                      <a:lnTo>
                        <a:pt x="19186" y="44897"/>
                      </a:lnTo>
                      <a:lnTo>
                        <a:pt x="19189" y="44894"/>
                      </a:lnTo>
                      <a:lnTo>
                        <a:pt x="19193" y="44892"/>
                      </a:lnTo>
                      <a:cubicBezTo>
                        <a:pt x="19375" y="44798"/>
                        <a:pt x="19561" y="44714"/>
                        <a:pt x="19751" y="44639"/>
                      </a:cubicBezTo>
                      <a:cubicBezTo>
                        <a:pt x="19840" y="44610"/>
                        <a:pt x="19929" y="44583"/>
                        <a:pt x="20017" y="44559"/>
                      </a:cubicBezTo>
                      <a:cubicBezTo>
                        <a:pt x="20205" y="44513"/>
                        <a:pt x="20393" y="44475"/>
                        <a:pt x="20583" y="44439"/>
                      </a:cubicBezTo>
                      <a:cubicBezTo>
                        <a:pt x="20778" y="44403"/>
                        <a:pt x="20970" y="44356"/>
                        <a:pt x="21160" y="44298"/>
                      </a:cubicBezTo>
                      <a:cubicBezTo>
                        <a:pt x="21369" y="44233"/>
                        <a:pt x="21574" y="44154"/>
                        <a:pt x="21774" y="44060"/>
                      </a:cubicBezTo>
                      <a:cubicBezTo>
                        <a:pt x="21867" y="44018"/>
                        <a:pt x="21955" y="43965"/>
                        <a:pt x="22044" y="43916"/>
                      </a:cubicBezTo>
                      <a:cubicBezTo>
                        <a:pt x="22216" y="43814"/>
                        <a:pt x="22383" y="43691"/>
                        <a:pt x="22513" y="43540"/>
                      </a:cubicBezTo>
                      <a:cubicBezTo>
                        <a:pt x="22665" y="43361"/>
                        <a:pt x="22788" y="43166"/>
                        <a:pt x="22915" y="42970"/>
                      </a:cubicBezTo>
                      <a:cubicBezTo>
                        <a:pt x="23019" y="42809"/>
                        <a:pt x="23121" y="42646"/>
                        <a:pt x="23205" y="42472"/>
                      </a:cubicBezTo>
                      <a:cubicBezTo>
                        <a:pt x="23301" y="42279"/>
                        <a:pt x="23385" y="42080"/>
                        <a:pt x="23454" y="41875"/>
                      </a:cubicBezTo>
                      <a:cubicBezTo>
                        <a:pt x="23484" y="41774"/>
                        <a:pt x="23508" y="41672"/>
                        <a:pt x="23527" y="41569"/>
                      </a:cubicBezTo>
                      <a:cubicBezTo>
                        <a:pt x="23549" y="41470"/>
                        <a:pt x="23564" y="41372"/>
                        <a:pt x="23575" y="41273"/>
                      </a:cubicBezTo>
                      <a:cubicBezTo>
                        <a:pt x="23590" y="41129"/>
                        <a:pt x="23603" y="40983"/>
                        <a:pt x="23592" y="40839"/>
                      </a:cubicBezTo>
                      <a:cubicBezTo>
                        <a:pt x="23587" y="40763"/>
                        <a:pt x="23580" y="40688"/>
                        <a:pt x="23570" y="40614"/>
                      </a:cubicBezTo>
                      <a:cubicBezTo>
                        <a:pt x="23557" y="40519"/>
                        <a:pt x="23545" y="40423"/>
                        <a:pt x="23532" y="40328"/>
                      </a:cubicBezTo>
                      <a:cubicBezTo>
                        <a:pt x="23517" y="40179"/>
                        <a:pt x="23508" y="40033"/>
                        <a:pt x="23506" y="39886"/>
                      </a:cubicBezTo>
                      <a:lnTo>
                        <a:pt x="23506" y="39882"/>
                      </a:lnTo>
                      <a:cubicBezTo>
                        <a:pt x="23505" y="39879"/>
                        <a:pt x="23506" y="39878"/>
                        <a:pt x="23507" y="39876"/>
                      </a:cubicBezTo>
                      <a:cubicBezTo>
                        <a:pt x="23511" y="39718"/>
                        <a:pt x="23517" y="39561"/>
                        <a:pt x="23532" y="39404"/>
                      </a:cubicBezTo>
                      <a:cubicBezTo>
                        <a:pt x="23542" y="39261"/>
                        <a:pt x="23560" y="39117"/>
                        <a:pt x="23580" y="38976"/>
                      </a:cubicBezTo>
                      <a:lnTo>
                        <a:pt x="23580" y="38976"/>
                      </a:lnTo>
                      <a:cubicBezTo>
                        <a:pt x="23580" y="38978"/>
                        <a:pt x="23580" y="38981"/>
                        <a:pt x="23580" y="38984"/>
                      </a:cubicBezTo>
                      <a:lnTo>
                        <a:pt x="23580" y="38984"/>
                      </a:lnTo>
                      <a:cubicBezTo>
                        <a:pt x="23608" y="38815"/>
                        <a:pt x="23638" y="38644"/>
                        <a:pt x="23682" y="38476"/>
                      </a:cubicBezTo>
                      <a:lnTo>
                        <a:pt x="23682" y="38476"/>
                      </a:lnTo>
                      <a:cubicBezTo>
                        <a:pt x="23682" y="38478"/>
                        <a:pt x="23682" y="38480"/>
                        <a:pt x="23681" y="38481"/>
                      </a:cubicBezTo>
                      <a:lnTo>
                        <a:pt x="23681" y="38481"/>
                      </a:lnTo>
                      <a:cubicBezTo>
                        <a:pt x="23702" y="38405"/>
                        <a:pt x="23727" y="38333"/>
                        <a:pt x="23754" y="38259"/>
                      </a:cubicBezTo>
                      <a:cubicBezTo>
                        <a:pt x="23782" y="38191"/>
                        <a:pt x="23809" y="38121"/>
                        <a:pt x="23842" y="38055"/>
                      </a:cubicBezTo>
                      <a:cubicBezTo>
                        <a:pt x="23876" y="37988"/>
                        <a:pt x="23911" y="37921"/>
                        <a:pt x="23944" y="37853"/>
                      </a:cubicBezTo>
                      <a:lnTo>
                        <a:pt x="23944" y="37853"/>
                      </a:lnTo>
                      <a:cubicBezTo>
                        <a:pt x="23940" y="37861"/>
                        <a:pt x="23935" y="37869"/>
                        <a:pt x="23930" y="37875"/>
                      </a:cubicBezTo>
                      <a:cubicBezTo>
                        <a:pt x="23987" y="37780"/>
                        <a:pt x="24043" y="37685"/>
                        <a:pt x="24105" y="37594"/>
                      </a:cubicBezTo>
                      <a:cubicBezTo>
                        <a:pt x="24168" y="37504"/>
                        <a:pt x="24234" y="37417"/>
                        <a:pt x="24300" y="37329"/>
                      </a:cubicBezTo>
                      <a:cubicBezTo>
                        <a:pt x="24459" y="37139"/>
                        <a:pt x="24625" y="36960"/>
                        <a:pt x="24801" y="36784"/>
                      </a:cubicBezTo>
                      <a:cubicBezTo>
                        <a:pt x="24848" y="36740"/>
                        <a:pt x="24896" y="36693"/>
                        <a:pt x="24945" y="36651"/>
                      </a:cubicBezTo>
                      <a:cubicBezTo>
                        <a:pt x="25001" y="36603"/>
                        <a:pt x="25057" y="36558"/>
                        <a:pt x="25114" y="36511"/>
                      </a:cubicBezTo>
                      <a:lnTo>
                        <a:pt x="25114" y="36511"/>
                      </a:lnTo>
                      <a:cubicBezTo>
                        <a:pt x="25108" y="36515"/>
                        <a:pt x="25100" y="36521"/>
                        <a:pt x="25093" y="36525"/>
                      </a:cubicBezTo>
                      <a:cubicBezTo>
                        <a:pt x="25112" y="36511"/>
                        <a:pt x="25131" y="36497"/>
                        <a:pt x="25150" y="36484"/>
                      </a:cubicBezTo>
                      <a:lnTo>
                        <a:pt x="25158" y="36478"/>
                      </a:lnTo>
                      <a:lnTo>
                        <a:pt x="25167" y="36471"/>
                      </a:lnTo>
                      <a:lnTo>
                        <a:pt x="25168" y="36470"/>
                      </a:lnTo>
                      <a:cubicBezTo>
                        <a:pt x="25194" y="36451"/>
                        <a:pt x="25220" y="36430"/>
                        <a:pt x="25245" y="36414"/>
                      </a:cubicBezTo>
                      <a:cubicBezTo>
                        <a:pt x="25362" y="36338"/>
                        <a:pt x="25480" y="36267"/>
                        <a:pt x="25598" y="36195"/>
                      </a:cubicBezTo>
                      <a:cubicBezTo>
                        <a:pt x="25744" y="36116"/>
                        <a:pt x="25895" y="36047"/>
                        <a:pt x="26043" y="35972"/>
                      </a:cubicBezTo>
                      <a:cubicBezTo>
                        <a:pt x="26205" y="35890"/>
                        <a:pt x="26367" y="35813"/>
                        <a:pt x="26533" y="35743"/>
                      </a:cubicBezTo>
                      <a:lnTo>
                        <a:pt x="26533" y="35743"/>
                      </a:lnTo>
                      <a:cubicBezTo>
                        <a:pt x="26750" y="35664"/>
                        <a:pt x="26969" y="35594"/>
                        <a:pt x="27182" y="35504"/>
                      </a:cubicBezTo>
                      <a:cubicBezTo>
                        <a:pt x="27399" y="35410"/>
                        <a:pt x="27611" y="35306"/>
                        <a:pt x="27818" y="35191"/>
                      </a:cubicBezTo>
                      <a:lnTo>
                        <a:pt x="27818" y="35191"/>
                      </a:lnTo>
                      <a:lnTo>
                        <a:pt x="27814" y="35193"/>
                      </a:lnTo>
                      <a:cubicBezTo>
                        <a:pt x="27924" y="35133"/>
                        <a:pt x="28032" y="35067"/>
                        <a:pt x="28136" y="34998"/>
                      </a:cubicBezTo>
                      <a:cubicBezTo>
                        <a:pt x="28240" y="34928"/>
                        <a:pt x="28346" y="34857"/>
                        <a:pt x="28438" y="34773"/>
                      </a:cubicBezTo>
                      <a:cubicBezTo>
                        <a:pt x="28538" y="34689"/>
                        <a:pt x="28631" y="34595"/>
                        <a:pt x="28715" y="34495"/>
                      </a:cubicBezTo>
                      <a:cubicBezTo>
                        <a:pt x="28788" y="34408"/>
                        <a:pt x="28855" y="34316"/>
                        <a:pt x="28917" y="34222"/>
                      </a:cubicBezTo>
                      <a:cubicBezTo>
                        <a:pt x="29053" y="34019"/>
                        <a:pt x="29194" y="33818"/>
                        <a:pt x="29310" y="33602"/>
                      </a:cubicBezTo>
                      <a:cubicBezTo>
                        <a:pt x="29333" y="33557"/>
                        <a:pt x="29355" y="33509"/>
                        <a:pt x="29372" y="33461"/>
                      </a:cubicBezTo>
                      <a:cubicBezTo>
                        <a:pt x="29389" y="33411"/>
                        <a:pt x="29400" y="33360"/>
                        <a:pt x="29404" y="33307"/>
                      </a:cubicBezTo>
                      <a:lnTo>
                        <a:pt x="29404" y="33307"/>
                      </a:lnTo>
                      <a:cubicBezTo>
                        <a:pt x="29404" y="33315"/>
                        <a:pt x="29403" y="33324"/>
                        <a:pt x="29402" y="33332"/>
                      </a:cubicBezTo>
                      <a:cubicBezTo>
                        <a:pt x="29404" y="33317"/>
                        <a:pt x="29407" y="33303"/>
                        <a:pt x="29410" y="33288"/>
                      </a:cubicBezTo>
                      <a:cubicBezTo>
                        <a:pt x="29541" y="33341"/>
                        <a:pt x="29675" y="33382"/>
                        <a:pt x="29813" y="33413"/>
                      </a:cubicBezTo>
                      <a:cubicBezTo>
                        <a:pt x="30012" y="33458"/>
                        <a:pt x="30217" y="33489"/>
                        <a:pt x="30421" y="33489"/>
                      </a:cubicBezTo>
                      <a:cubicBezTo>
                        <a:pt x="30524" y="33489"/>
                        <a:pt x="30627" y="33481"/>
                        <a:pt x="30728" y="33463"/>
                      </a:cubicBezTo>
                      <a:cubicBezTo>
                        <a:pt x="31039" y="33415"/>
                        <a:pt x="31333" y="33297"/>
                        <a:pt x="31591" y="33118"/>
                      </a:cubicBezTo>
                      <a:cubicBezTo>
                        <a:pt x="31675" y="33063"/>
                        <a:pt x="31760" y="33007"/>
                        <a:pt x="31839" y="32944"/>
                      </a:cubicBezTo>
                      <a:cubicBezTo>
                        <a:pt x="31918" y="32882"/>
                        <a:pt x="31992" y="32817"/>
                        <a:pt x="32064" y="32749"/>
                      </a:cubicBezTo>
                      <a:cubicBezTo>
                        <a:pt x="32152" y="32666"/>
                        <a:pt x="32244" y="32587"/>
                        <a:pt x="32334" y="32505"/>
                      </a:cubicBezTo>
                      <a:close/>
                      <a:moveTo>
                        <a:pt x="32828" y="0"/>
                      </a:moveTo>
                      <a:cubicBezTo>
                        <a:pt x="32727" y="0"/>
                        <a:pt x="32626" y="3"/>
                        <a:pt x="32524" y="5"/>
                      </a:cubicBezTo>
                      <a:cubicBezTo>
                        <a:pt x="32374" y="6"/>
                        <a:pt x="32224" y="15"/>
                        <a:pt x="32076" y="23"/>
                      </a:cubicBezTo>
                      <a:cubicBezTo>
                        <a:pt x="31950" y="29"/>
                        <a:pt x="31824" y="37"/>
                        <a:pt x="31700" y="46"/>
                      </a:cubicBezTo>
                      <a:cubicBezTo>
                        <a:pt x="31581" y="58"/>
                        <a:pt x="31462" y="67"/>
                        <a:pt x="31342" y="79"/>
                      </a:cubicBezTo>
                      <a:cubicBezTo>
                        <a:pt x="31224" y="89"/>
                        <a:pt x="31107" y="112"/>
                        <a:pt x="30991" y="128"/>
                      </a:cubicBezTo>
                      <a:cubicBezTo>
                        <a:pt x="30778" y="159"/>
                        <a:pt x="30569" y="205"/>
                        <a:pt x="30358" y="252"/>
                      </a:cubicBezTo>
                      <a:cubicBezTo>
                        <a:pt x="29934" y="348"/>
                        <a:pt x="29519" y="481"/>
                        <a:pt x="29104" y="609"/>
                      </a:cubicBezTo>
                      <a:cubicBezTo>
                        <a:pt x="28911" y="670"/>
                        <a:pt x="28718" y="732"/>
                        <a:pt x="28529" y="805"/>
                      </a:cubicBezTo>
                      <a:cubicBezTo>
                        <a:pt x="28422" y="847"/>
                        <a:pt x="28317" y="889"/>
                        <a:pt x="28211" y="936"/>
                      </a:cubicBezTo>
                      <a:cubicBezTo>
                        <a:pt x="28112" y="980"/>
                        <a:pt x="28017" y="1028"/>
                        <a:pt x="27921" y="1079"/>
                      </a:cubicBezTo>
                      <a:cubicBezTo>
                        <a:pt x="27544" y="1278"/>
                        <a:pt x="27176" y="1498"/>
                        <a:pt x="26812" y="1720"/>
                      </a:cubicBezTo>
                      <a:cubicBezTo>
                        <a:pt x="26626" y="1834"/>
                        <a:pt x="26435" y="1945"/>
                        <a:pt x="26255" y="2069"/>
                      </a:cubicBezTo>
                      <a:cubicBezTo>
                        <a:pt x="26067" y="2196"/>
                        <a:pt x="25879" y="2325"/>
                        <a:pt x="25693" y="2455"/>
                      </a:cubicBezTo>
                      <a:cubicBezTo>
                        <a:pt x="25355" y="2696"/>
                        <a:pt x="25027" y="2951"/>
                        <a:pt x="24704" y="3209"/>
                      </a:cubicBezTo>
                      <a:cubicBezTo>
                        <a:pt x="24370" y="3475"/>
                        <a:pt x="24027" y="3737"/>
                        <a:pt x="23709" y="4022"/>
                      </a:cubicBezTo>
                      <a:cubicBezTo>
                        <a:pt x="23388" y="4313"/>
                        <a:pt x="23074" y="4607"/>
                        <a:pt x="22765" y="4906"/>
                      </a:cubicBezTo>
                      <a:lnTo>
                        <a:pt x="22765" y="4906"/>
                      </a:lnTo>
                      <a:cubicBezTo>
                        <a:pt x="22765" y="4906"/>
                        <a:pt x="22765" y="4906"/>
                        <a:pt x="22765" y="4906"/>
                      </a:cubicBezTo>
                      <a:lnTo>
                        <a:pt x="22765" y="4906"/>
                      </a:lnTo>
                      <a:lnTo>
                        <a:pt x="22764" y="4907"/>
                      </a:lnTo>
                      <a:cubicBezTo>
                        <a:pt x="22764" y="4907"/>
                        <a:pt x="22765" y="4906"/>
                        <a:pt x="22765" y="4906"/>
                      </a:cubicBezTo>
                      <a:lnTo>
                        <a:pt x="22765" y="4906"/>
                      </a:lnTo>
                      <a:cubicBezTo>
                        <a:pt x="22763" y="4909"/>
                        <a:pt x="22760" y="4912"/>
                        <a:pt x="22758" y="4913"/>
                      </a:cubicBezTo>
                      <a:lnTo>
                        <a:pt x="22756" y="4914"/>
                      </a:lnTo>
                      <a:cubicBezTo>
                        <a:pt x="22689" y="4981"/>
                        <a:pt x="22619" y="5046"/>
                        <a:pt x="22553" y="5113"/>
                      </a:cubicBezTo>
                      <a:cubicBezTo>
                        <a:pt x="22560" y="5106"/>
                        <a:pt x="22566" y="5099"/>
                        <a:pt x="22572" y="5093"/>
                      </a:cubicBezTo>
                      <a:lnTo>
                        <a:pt x="22572" y="5093"/>
                      </a:lnTo>
                      <a:cubicBezTo>
                        <a:pt x="22317" y="5339"/>
                        <a:pt x="22070" y="5593"/>
                        <a:pt x="21838" y="5862"/>
                      </a:cubicBezTo>
                      <a:cubicBezTo>
                        <a:pt x="21721" y="5994"/>
                        <a:pt x="21607" y="6130"/>
                        <a:pt x="21489" y="6260"/>
                      </a:cubicBezTo>
                      <a:cubicBezTo>
                        <a:pt x="21425" y="6328"/>
                        <a:pt x="21366" y="6399"/>
                        <a:pt x="21301" y="6465"/>
                      </a:cubicBezTo>
                      <a:cubicBezTo>
                        <a:pt x="21244" y="6525"/>
                        <a:pt x="21188" y="6582"/>
                        <a:pt x="21130" y="6639"/>
                      </a:cubicBezTo>
                      <a:cubicBezTo>
                        <a:pt x="21074" y="6691"/>
                        <a:pt x="21021" y="6746"/>
                        <a:pt x="20962" y="6795"/>
                      </a:cubicBezTo>
                      <a:lnTo>
                        <a:pt x="20780" y="6943"/>
                      </a:lnTo>
                      <a:cubicBezTo>
                        <a:pt x="20705" y="6997"/>
                        <a:pt x="20633" y="7051"/>
                        <a:pt x="20555" y="7101"/>
                      </a:cubicBezTo>
                      <a:cubicBezTo>
                        <a:pt x="20464" y="7162"/>
                        <a:pt x="20371" y="7218"/>
                        <a:pt x="20278" y="7274"/>
                      </a:cubicBezTo>
                      <a:lnTo>
                        <a:pt x="20301" y="7263"/>
                      </a:lnTo>
                      <a:lnTo>
                        <a:pt x="20301" y="7263"/>
                      </a:lnTo>
                      <a:cubicBezTo>
                        <a:pt x="20185" y="7326"/>
                        <a:pt x="20071" y="7387"/>
                        <a:pt x="19950" y="7440"/>
                      </a:cubicBezTo>
                      <a:cubicBezTo>
                        <a:pt x="19829" y="7496"/>
                        <a:pt x="19706" y="7546"/>
                        <a:pt x="19584" y="7596"/>
                      </a:cubicBezTo>
                      <a:cubicBezTo>
                        <a:pt x="19475" y="7639"/>
                        <a:pt x="19365" y="7680"/>
                        <a:pt x="19255" y="7715"/>
                      </a:cubicBezTo>
                      <a:cubicBezTo>
                        <a:pt x="19159" y="7746"/>
                        <a:pt x="19061" y="7773"/>
                        <a:pt x="18964" y="7798"/>
                      </a:cubicBezTo>
                      <a:cubicBezTo>
                        <a:pt x="18751" y="7841"/>
                        <a:pt x="18537" y="7879"/>
                        <a:pt x="18321" y="7908"/>
                      </a:cubicBezTo>
                      <a:cubicBezTo>
                        <a:pt x="18261" y="7915"/>
                        <a:pt x="18200" y="7925"/>
                        <a:pt x="18140" y="7927"/>
                      </a:cubicBezTo>
                      <a:cubicBezTo>
                        <a:pt x="18069" y="7930"/>
                        <a:pt x="17997" y="7932"/>
                        <a:pt x="17926" y="7934"/>
                      </a:cubicBezTo>
                      <a:cubicBezTo>
                        <a:pt x="17931" y="7935"/>
                        <a:pt x="17935" y="7935"/>
                        <a:pt x="17939" y="7935"/>
                      </a:cubicBezTo>
                      <a:cubicBezTo>
                        <a:pt x="17944" y="7935"/>
                        <a:pt x="17948" y="7935"/>
                        <a:pt x="17953" y="7936"/>
                      </a:cubicBezTo>
                      <a:cubicBezTo>
                        <a:pt x="17877" y="7933"/>
                        <a:pt x="17801" y="7931"/>
                        <a:pt x="17725" y="7929"/>
                      </a:cubicBezTo>
                      <a:cubicBezTo>
                        <a:pt x="17668" y="7926"/>
                        <a:pt x="17611" y="7919"/>
                        <a:pt x="17554" y="7913"/>
                      </a:cubicBezTo>
                      <a:cubicBezTo>
                        <a:pt x="17432" y="7902"/>
                        <a:pt x="17313" y="7886"/>
                        <a:pt x="17192" y="7868"/>
                      </a:cubicBezTo>
                      <a:lnTo>
                        <a:pt x="17192" y="7868"/>
                      </a:lnTo>
                      <a:cubicBezTo>
                        <a:pt x="17193" y="7868"/>
                        <a:pt x="17194" y="7869"/>
                        <a:pt x="17195" y="7870"/>
                      </a:cubicBezTo>
                      <a:lnTo>
                        <a:pt x="17195" y="7870"/>
                      </a:lnTo>
                      <a:cubicBezTo>
                        <a:pt x="17066" y="7845"/>
                        <a:pt x="16939" y="7825"/>
                        <a:pt x="16811" y="7798"/>
                      </a:cubicBezTo>
                      <a:cubicBezTo>
                        <a:pt x="16685" y="7770"/>
                        <a:pt x="16559" y="7736"/>
                        <a:pt x="16432" y="7702"/>
                      </a:cubicBezTo>
                      <a:lnTo>
                        <a:pt x="16432" y="7702"/>
                      </a:lnTo>
                      <a:cubicBezTo>
                        <a:pt x="16441" y="7705"/>
                        <a:pt x="16449" y="7707"/>
                        <a:pt x="16458" y="7710"/>
                      </a:cubicBezTo>
                      <a:cubicBezTo>
                        <a:pt x="16302" y="7661"/>
                        <a:pt x="16149" y="7609"/>
                        <a:pt x="15999" y="7549"/>
                      </a:cubicBezTo>
                      <a:cubicBezTo>
                        <a:pt x="16000" y="7548"/>
                        <a:pt x="16000" y="7548"/>
                        <a:pt x="16000" y="7548"/>
                      </a:cubicBezTo>
                      <a:cubicBezTo>
                        <a:pt x="16000" y="7548"/>
                        <a:pt x="16000" y="7548"/>
                        <a:pt x="16000" y="7548"/>
                      </a:cubicBezTo>
                      <a:lnTo>
                        <a:pt x="16000" y="7548"/>
                      </a:lnTo>
                      <a:cubicBezTo>
                        <a:pt x="15998" y="7548"/>
                        <a:pt x="15995" y="7547"/>
                        <a:pt x="15993" y="7546"/>
                      </a:cubicBezTo>
                      <a:cubicBezTo>
                        <a:pt x="15991" y="7545"/>
                        <a:pt x="15988" y="7543"/>
                        <a:pt x="15985" y="7542"/>
                      </a:cubicBezTo>
                      <a:lnTo>
                        <a:pt x="15986" y="7541"/>
                      </a:lnTo>
                      <a:cubicBezTo>
                        <a:pt x="15780" y="7446"/>
                        <a:pt x="15584" y="7331"/>
                        <a:pt x="15391" y="7217"/>
                      </a:cubicBezTo>
                      <a:cubicBezTo>
                        <a:pt x="15222" y="7114"/>
                        <a:pt x="15055" y="7005"/>
                        <a:pt x="14888" y="6897"/>
                      </a:cubicBezTo>
                      <a:cubicBezTo>
                        <a:pt x="14732" y="6798"/>
                        <a:pt x="14575" y="6697"/>
                        <a:pt x="14407" y="6619"/>
                      </a:cubicBezTo>
                      <a:cubicBezTo>
                        <a:pt x="14270" y="6555"/>
                        <a:pt x="14135" y="6492"/>
                        <a:pt x="13989" y="6451"/>
                      </a:cubicBezTo>
                      <a:cubicBezTo>
                        <a:pt x="13797" y="6401"/>
                        <a:pt x="13601" y="6373"/>
                        <a:pt x="13403" y="6367"/>
                      </a:cubicBezTo>
                      <a:cubicBezTo>
                        <a:pt x="13362" y="6365"/>
                        <a:pt x="13321" y="6364"/>
                        <a:pt x="13280" y="6364"/>
                      </a:cubicBezTo>
                      <a:cubicBezTo>
                        <a:pt x="13215" y="6364"/>
                        <a:pt x="13151" y="6366"/>
                        <a:pt x="13085" y="6368"/>
                      </a:cubicBezTo>
                      <a:cubicBezTo>
                        <a:pt x="13040" y="6370"/>
                        <a:pt x="12993" y="6378"/>
                        <a:pt x="12947" y="6382"/>
                      </a:cubicBezTo>
                      <a:cubicBezTo>
                        <a:pt x="12911" y="6384"/>
                        <a:pt x="12874" y="6389"/>
                        <a:pt x="12838" y="6396"/>
                      </a:cubicBezTo>
                      <a:lnTo>
                        <a:pt x="12653" y="6427"/>
                      </a:lnTo>
                      <a:cubicBezTo>
                        <a:pt x="12599" y="6436"/>
                        <a:pt x="12546" y="6455"/>
                        <a:pt x="12492" y="6467"/>
                      </a:cubicBezTo>
                      <a:cubicBezTo>
                        <a:pt x="12402" y="6488"/>
                        <a:pt x="12317" y="6516"/>
                        <a:pt x="12231" y="6545"/>
                      </a:cubicBezTo>
                      <a:cubicBezTo>
                        <a:pt x="12170" y="6565"/>
                        <a:pt x="12110" y="6588"/>
                        <a:pt x="12052" y="6614"/>
                      </a:cubicBezTo>
                      <a:cubicBezTo>
                        <a:pt x="11976" y="6647"/>
                        <a:pt x="11904" y="6715"/>
                        <a:pt x="11845" y="6774"/>
                      </a:cubicBezTo>
                      <a:cubicBezTo>
                        <a:pt x="11773" y="6847"/>
                        <a:pt x="11700" y="6918"/>
                        <a:pt x="11631" y="6994"/>
                      </a:cubicBezTo>
                      <a:cubicBezTo>
                        <a:pt x="11525" y="7107"/>
                        <a:pt x="11416" y="7221"/>
                        <a:pt x="11323" y="7348"/>
                      </a:cubicBezTo>
                      <a:cubicBezTo>
                        <a:pt x="11049" y="7712"/>
                        <a:pt x="10912" y="8161"/>
                        <a:pt x="10937" y="8615"/>
                      </a:cubicBezTo>
                      <a:cubicBezTo>
                        <a:pt x="10942" y="8750"/>
                        <a:pt x="10957" y="8884"/>
                        <a:pt x="10981" y="9017"/>
                      </a:cubicBezTo>
                      <a:cubicBezTo>
                        <a:pt x="11002" y="9127"/>
                        <a:pt x="11022" y="9236"/>
                        <a:pt x="11052" y="9345"/>
                      </a:cubicBezTo>
                      <a:cubicBezTo>
                        <a:pt x="11078" y="9444"/>
                        <a:pt x="11105" y="9542"/>
                        <a:pt x="11144" y="9638"/>
                      </a:cubicBezTo>
                      <a:cubicBezTo>
                        <a:pt x="11183" y="9731"/>
                        <a:pt x="11221" y="9823"/>
                        <a:pt x="11271" y="9913"/>
                      </a:cubicBezTo>
                      <a:cubicBezTo>
                        <a:pt x="11326" y="10006"/>
                        <a:pt x="11382" y="10099"/>
                        <a:pt x="11444" y="10189"/>
                      </a:cubicBezTo>
                      <a:cubicBezTo>
                        <a:pt x="11448" y="10198"/>
                        <a:pt x="11453" y="10206"/>
                        <a:pt x="11459" y="10214"/>
                      </a:cubicBezTo>
                      <a:cubicBezTo>
                        <a:pt x="11543" y="10325"/>
                        <a:pt x="11667" y="10404"/>
                        <a:pt x="11782" y="10478"/>
                      </a:cubicBezTo>
                      <a:cubicBezTo>
                        <a:pt x="11862" y="10528"/>
                        <a:pt x="11944" y="10573"/>
                        <a:pt x="12031" y="10611"/>
                      </a:cubicBezTo>
                      <a:cubicBezTo>
                        <a:pt x="12190" y="10679"/>
                        <a:pt x="12350" y="10742"/>
                        <a:pt x="12510" y="10808"/>
                      </a:cubicBezTo>
                      <a:cubicBezTo>
                        <a:pt x="12392" y="10864"/>
                        <a:pt x="12274" y="10925"/>
                        <a:pt x="12160" y="10993"/>
                      </a:cubicBezTo>
                      <a:cubicBezTo>
                        <a:pt x="11993" y="11093"/>
                        <a:pt x="11827" y="11200"/>
                        <a:pt x="11679" y="11329"/>
                      </a:cubicBezTo>
                      <a:cubicBezTo>
                        <a:pt x="11592" y="11404"/>
                        <a:pt x="11505" y="11476"/>
                        <a:pt x="11427" y="11557"/>
                      </a:cubicBezTo>
                      <a:cubicBezTo>
                        <a:pt x="11363" y="11624"/>
                        <a:pt x="11302" y="11692"/>
                        <a:pt x="11243" y="11764"/>
                      </a:cubicBezTo>
                      <a:cubicBezTo>
                        <a:pt x="11108" y="11928"/>
                        <a:pt x="11003" y="12121"/>
                        <a:pt x="10906" y="12307"/>
                      </a:cubicBezTo>
                      <a:cubicBezTo>
                        <a:pt x="10815" y="12481"/>
                        <a:pt x="10742" y="12662"/>
                        <a:pt x="10688" y="12850"/>
                      </a:cubicBezTo>
                      <a:cubicBezTo>
                        <a:pt x="10660" y="12950"/>
                        <a:pt x="10640" y="13052"/>
                        <a:pt x="10627" y="13154"/>
                      </a:cubicBezTo>
                      <a:cubicBezTo>
                        <a:pt x="10614" y="13250"/>
                        <a:pt x="10601" y="13346"/>
                        <a:pt x="10596" y="13440"/>
                      </a:cubicBezTo>
                      <a:cubicBezTo>
                        <a:pt x="10584" y="13663"/>
                        <a:pt x="10575" y="13888"/>
                        <a:pt x="10613" y="14108"/>
                      </a:cubicBezTo>
                      <a:cubicBezTo>
                        <a:pt x="10655" y="14345"/>
                        <a:pt x="10745" y="14567"/>
                        <a:pt x="10866" y="14775"/>
                      </a:cubicBezTo>
                      <a:cubicBezTo>
                        <a:pt x="10974" y="14961"/>
                        <a:pt x="11111" y="15126"/>
                        <a:pt x="11272" y="15268"/>
                      </a:cubicBezTo>
                      <a:cubicBezTo>
                        <a:pt x="11480" y="15446"/>
                        <a:pt x="11713" y="15596"/>
                        <a:pt x="11951" y="15732"/>
                      </a:cubicBezTo>
                      <a:cubicBezTo>
                        <a:pt x="12047" y="15786"/>
                        <a:pt x="12146" y="15834"/>
                        <a:pt x="12242" y="15886"/>
                      </a:cubicBezTo>
                      <a:cubicBezTo>
                        <a:pt x="12215" y="15945"/>
                        <a:pt x="12189" y="16003"/>
                        <a:pt x="12158" y="16060"/>
                      </a:cubicBezTo>
                      <a:cubicBezTo>
                        <a:pt x="12025" y="16292"/>
                        <a:pt x="11879" y="16517"/>
                        <a:pt x="11719" y="16731"/>
                      </a:cubicBezTo>
                      <a:cubicBezTo>
                        <a:pt x="11643" y="16828"/>
                        <a:pt x="11564" y="16920"/>
                        <a:pt x="11478" y="17009"/>
                      </a:cubicBezTo>
                      <a:cubicBezTo>
                        <a:pt x="11326" y="17152"/>
                        <a:pt x="11167" y="17286"/>
                        <a:pt x="11005" y="17418"/>
                      </a:cubicBezTo>
                      <a:cubicBezTo>
                        <a:pt x="11005" y="17417"/>
                        <a:pt x="11005" y="17417"/>
                        <a:pt x="11005" y="17417"/>
                      </a:cubicBezTo>
                      <a:lnTo>
                        <a:pt x="11005" y="17417"/>
                      </a:lnTo>
                      <a:cubicBezTo>
                        <a:pt x="10941" y="17468"/>
                        <a:pt x="10873" y="17514"/>
                        <a:pt x="10804" y="17558"/>
                      </a:cubicBezTo>
                      <a:cubicBezTo>
                        <a:pt x="10758" y="17584"/>
                        <a:pt x="10713" y="17607"/>
                        <a:pt x="10666" y="17629"/>
                      </a:cubicBezTo>
                      <a:cubicBezTo>
                        <a:pt x="10627" y="17646"/>
                        <a:pt x="10587" y="17660"/>
                        <a:pt x="10546" y="17673"/>
                      </a:cubicBezTo>
                      <a:cubicBezTo>
                        <a:pt x="10428" y="17705"/>
                        <a:pt x="10307" y="17726"/>
                        <a:pt x="10186" y="17748"/>
                      </a:cubicBezTo>
                      <a:cubicBezTo>
                        <a:pt x="9952" y="17783"/>
                        <a:pt x="9719" y="17812"/>
                        <a:pt x="9482" y="17829"/>
                      </a:cubicBezTo>
                      <a:cubicBezTo>
                        <a:pt x="9452" y="17829"/>
                        <a:pt x="9423" y="17830"/>
                        <a:pt x="9393" y="17830"/>
                      </a:cubicBezTo>
                      <a:cubicBezTo>
                        <a:pt x="9357" y="17830"/>
                        <a:pt x="9320" y="17829"/>
                        <a:pt x="9282" y="17826"/>
                      </a:cubicBezTo>
                      <a:cubicBezTo>
                        <a:pt x="9220" y="17823"/>
                        <a:pt x="9159" y="17820"/>
                        <a:pt x="9096" y="17816"/>
                      </a:cubicBezTo>
                      <a:cubicBezTo>
                        <a:pt x="9096" y="17815"/>
                        <a:pt x="9095" y="17815"/>
                        <a:pt x="9094" y="17815"/>
                      </a:cubicBezTo>
                      <a:cubicBezTo>
                        <a:pt x="9094" y="17815"/>
                        <a:pt x="9093" y="17815"/>
                        <a:pt x="9093" y="17815"/>
                      </a:cubicBezTo>
                      <a:lnTo>
                        <a:pt x="9089" y="17815"/>
                      </a:lnTo>
                      <a:lnTo>
                        <a:pt x="9090" y="17814"/>
                      </a:lnTo>
                      <a:lnTo>
                        <a:pt x="9088" y="17814"/>
                      </a:lnTo>
                      <a:cubicBezTo>
                        <a:pt x="9085" y="17814"/>
                        <a:pt x="9082" y="17814"/>
                        <a:pt x="9079" y="17813"/>
                      </a:cubicBezTo>
                      <a:lnTo>
                        <a:pt x="9079" y="17813"/>
                      </a:lnTo>
                      <a:cubicBezTo>
                        <a:pt x="9079" y="17813"/>
                        <a:pt x="9080" y="17813"/>
                        <a:pt x="9080" y="17813"/>
                      </a:cubicBezTo>
                      <a:cubicBezTo>
                        <a:pt x="9082" y="17813"/>
                        <a:pt x="9084" y="17813"/>
                        <a:pt x="9086" y="17812"/>
                      </a:cubicBezTo>
                      <a:cubicBezTo>
                        <a:pt x="8990" y="17800"/>
                        <a:pt x="8893" y="17787"/>
                        <a:pt x="8797" y="17772"/>
                      </a:cubicBezTo>
                      <a:cubicBezTo>
                        <a:pt x="8707" y="17757"/>
                        <a:pt x="8619" y="17737"/>
                        <a:pt x="8531" y="17718"/>
                      </a:cubicBezTo>
                      <a:lnTo>
                        <a:pt x="8531" y="17718"/>
                      </a:lnTo>
                      <a:cubicBezTo>
                        <a:pt x="8532" y="17718"/>
                        <a:pt x="8534" y="17718"/>
                        <a:pt x="8536" y="17718"/>
                      </a:cubicBezTo>
                      <a:cubicBezTo>
                        <a:pt x="8350" y="17666"/>
                        <a:pt x="8166" y="17609"/>
                        <a:pt x="7984" y="17544"/>
                      </a:cubicBezTo>
                      <a:cubicBezTo>
                        <a:pt x="7895" y="17513"/>
                        <a:pt x="7804" y="17478"/>
                        <a:pt x="7712" y="17453"/>
                      </a:cubicBezTo>
                      <a:cubicBezTo>
                        <a:pt x="7667" y="17441"/>
                        <a:pt x="7622" y="17427"/>
                        <a:pt x="7578" y="17418"/>
                      </a:cubicBezTo>
                      <a:cubicBezTo>
                        <a:pt x="7568" y="17415"/>
                        <a:pt x="7557" y="17413"/>
                        <a:pt x="7548" y="17410"/>
                      </a:cubicBezTo>
                      <a:cubicBezTo>
                        <a:pt x="7522" y="17404"/>
                        <a:pt x="7497" y="17399"/>
                        <a:pt x="7473" y="17393"/>
                      </a:cubicBezTo>
                      <a:lnTo>
                        <a:pt x="7473" y="17393"/>
                      </a:lnTo>
                      <a:lnTo>
                        <a:pt x="7480" y="17394"/>
                      </a:lnTo>
                      <a:cubicBezTo>
                        <a:pt x="7297" y="17350"/>
                        <a:pt x="7115" y="17303"/>
                        <a:pt x="6926" y="17303"/>
                      </a:cubicBezTo>
                      <a:cubicBezTo>
                        <a:pt x="6921" y="17303"/>
                        <a:pt x="6917" y="17304"/>
                        <a:pt x="6913" y="17304"/>
                      </a:cubicBezTo>
                      <a:cubicBezTo>
                        <a:pt x="6611" y="17308"/>
                        <a:pt x="6308" y="17361"/>
                        <a:pt x="6035" y="17495"/>
                      </a:cubicBezTo>
                      <a:cubicBezTo>
                        <a:pt x="5872" y="17576"/>
                        <a:pt x="5717" y="17675"/>
                        <a:pt x="5566" y="17778"/>
                      </a:cubicBezTo>
                      <a:cubicBezTo>
                        <a:pt x="5468" y="17839"/>
                        <a:pt x="5376" y="17909"/>
                        <a:pt x="5289" y="17985"/>
                      </a:cubicBezTo>
                      <a:cubicBezTo>
                        <a:pt x="5246" y="18024"/>
                        <a:pt x="5201" y="18063"/>
                        <a:pt x="5161" y="18104"/>
                      </a:cubicBezTo>
                      <a:cubicBezTo>
                        <a:pt x="5144" y="18119"/>
                        <a:pt x="5129" y="18134"/>
                        <a:pt x="5114" y="18151"/>
                      </a:cubicBezTo>
                      <a:cubicBezTo>
                        <a:pt x="5091" y="18174"/>
                        <a:pt x="5070" y="18196"/>
                        <a:pt x="5049" y="18220"/>
                      </a:cubicBezTo>
                      <a:cubicBezTo>
                        <a:pt x="5042" y="18225"/>
                        <a:pt x="5035" y="18233"/>
                        <a:pt x="5028" y="18239"/>
                      </a:cubicBezTo>
                      <a:cubicBezTo>
                        <a:pt x="5011" y="18258"/>
                        <a:pt x="4995" y="18279"/>
                        <a:pt x="4978" y="18297"/>
                      </a:cubicBezTo>
                      <a:cubicBezTo>
                        <a:pt x="4839" y="18455"/>
                        <a:pt x="4708" y="18623"/>
                        <a:pt x="4604" y="18809"/>
                      </a:cubicBezTo>
                      <a:cubicBezTo>
                        <a:pt x="4508" y="18984"/>
                        <a:pt x="4422" y="19167"/>
                        <a:pt x="4350" y="19355"/>
                      </a:cubicBezTo>
                      <a:cubicBezTo>
                        <a:pt x="4311" y="19454"/>
                        <a:pt x="4279" y="19555"/>
                        <a:pt x="4251" y="19658"/>
                      </a:cubicBezTo>
                      <a:cubicBezTo>
                        <a:pt x="4223" y="19757"/>
                        <a:pt x="4201" y="19860"/>
                        <a:pt x="4175" y="19961"/>
                      </a:cubicBezTo>
                      <a:cubicBezTo>
                        <a:pt x="4126" y="20161"/>
                        <a:pt x="4055" y="20353"/>
                        <a:pt x="3982" y="20546"/>
                      </a:cubicBezTo>
                      <a:cubicBezTo>
                        <a:pt x="3946" y="20627"/>
                        <a:pt x="3910" y="20711"/>
                        <a:pt x="3870" y="20792"/>
                      </a:cubicBezTo>
                      <a:cubicBezTo>
                        <a:pt x="3816" y="20891"/>
                        <a:pt x="3757" y="20988"/>
                        <a:pt x="3694" y="21082"/>
                      </a:cubicBezTo>
                      <a:cubicBezTo>
                        <a:pt x="3690" y="21088"/>
                        <a:pt x="3686" y="21092"/>
                        <a:pt x="3684" y="21095"/>
                      </a:cubicBezTo>
                      <a:cubicBezTo>
                        <a:pt x="3682" y="21096"/>
                        <a:pt x="3681" y="21098"/>
                        <a:pt x="3681" y="21099"/>
                      </a:cubicBezTo>
                      <a:cubicBezTo>
                        <a:pt x="3680" y="21100"/>
                        <a:pt x="3679" y="21102"/>
                        <a:pt x="3678" y="21103"/>
                      </a:cubicBezTo>
                      <a:cubicBezTo>
                        <a:pt x="3631" y="21163"/>
                        <a:pt x="3582" y="21221"/>
                        <a:pt x="3530" y="21277"/>
                      </a:cubicBezTo>
                      <a:cubicBezTo>
                        <a:pt x="3486" y="21320"/>
                        <a:pt x="3442" y="21360"/>
                        <a:pt x="3395" y="21399"/>
                      </a:cubicBezTo>
                      <a:cubicBezTo>
                        <a:pt x="3355" y="21429"/>
                        <a:pt x="3317" y="21456"/>
                        <a:pt x="3275" y="21484"/>
                      </a:cubicBezTo>
                      <a:cubicBezTo>
                        <a:pt x="3204" y="21525"/>
                        <a:pt x="3134" y="21561"/>
                        <a:pt x="3061" y="21595"/>
                      </a:cubicBezTo>
                      <a:lnTo>
                        <a:pt x="3063" y="21594"/>
                      </a:lnTo>
                      <a:lnTo>
                        <a:pt x="3063" y="21594"/>
                      </a:lnTo>
                      <a:cubicBezTo>
                        <a:pt x="2936" y="21650"/>
                        <a:pt x="2808" y="21701"/>
                        <a:pt x="2678" y="21753"/>
                      </a:cubicBezTo>
                      <a:cubicBezTo>
                        <a:pt x="2540" y="21809"/>
                        <a:pt x="2403" y="21866"/>
                        <a:pt x="2261" y="21909"/>
                      </a:cubicBezTo>
                      <a:cubicBezTo>
                        <a:pt x="2200" y="21922"/>
                        <a:pt x="2141" y="21933"/>
                        <a:pt x="2080" y="21945"/>
                      </a:cubicBezTo>
                      <a:cubicBezTo>
                        <a:pt x="1891" y="21966"/>
                        <a:pt x="1699" y="21967"/>
                        <a:pt x="1511" y="22003"/>
                      </a:cubicBezTo>
                      <a:cubicBezTo>
                        <a:pt x="1397" y="22025"/>
                        <a:pt x="1288" y="22051"/>
                        <a:pt x="1180" y="22099"/>
                      </a:cubicBezTo>
                      <a:cubicBezTo>
                        <a:pt x="1106" y="22132"/>
                        <a:pt x="1036" y="22172"/>
                        <a:pt x="971" y="22218"/>
                      </a:cubicBezTo>
                      <a:cubicBezTo>
                        <a:pt x="622" y="22464"/>
                        <a:pt x="340" y="22814"/>
                        <a:pt x="203" y="23221"/>
                      </a:cubicBezTo>
                      <a:cubicBezTo>
                        <a:pt x="71" y="23618"/>
                        <a:pt x="1" y="24052"/>
                        <a:pt x="81" y="24469"/>
                      </a:cubicBezTo>
                      <a:cubicBezTo>
                        <a:pt x="103" y="24587"/>
                        <a:pt x="127" y="24706"/>
                        <a:pt x="168" y="24819"/>
                      </a:cubicBezTo>
                      <a:cubicBezTo>
                        <a:pt x="231" y="24987"/>
                        <a:pt x="311" y="25152"/>
                        <a:pt x="419" y="25295"/>
                      </a:cubicBezTo>
                      <a:cubicBezTo>
                        <a:pt x="450" y="25339"/>
                        <a:pt x="486" y="25381"/>
                        <a:pt x="525" y="25419"/>
                      </a:cubicBezTo>
                      <a:cubicBezTo>
                        <a:pt x="603" y="25501"/>
                        <a:pt x="686" y="25579"/>
                        <a:pt x="772" y="25651"/>
                      </a:cubicBezTo>
                      <a:cubicBezTo>
                        <a:pt x="851" y="25717"/>
                        <a:pt x="933" y="25779"/>
                        <a:pt x="1017" y="25838"/>
                      </a:cubicBezTo>
                      <a:cubicBezTo>
                        <a:pt x="1147" y="25929"/>
                        <a:pt x="1278" y="26012"/>
                        <a:pt x="1425" y="26073"/>
                      </a:cubicBezTo>
                      <a:cubicBezTo>
                        <a:pt x="1564" y="26130"/>
                        <a:pt x="1709" y="26170"/>
                        <a:pt x="1858" y="26194"/>
                      </a:cubicBezTo>
                      <a:cubicBezTo>
                        <a:pt x="1967" y="26212"/>
                        <a:pt x="2078" y="26221"/>
                        <a:pt x="2188" y="26221"/>
                      </a:cubicBezTo>
                      <a:cubicBezTo>
                        <a:pt x="2231" y="26221"/>
                        <a:pt x="2273" y="26219"/>
                        <a:pt x="2316" y="26217"/>
                      </a:cubicBezTo>
                      <a:cubicBezTo>
                        <a:pt x="2485" y="26206"/>
                        <a:pt x="2651" y="26182"/>
                        <a:pt x="2820" y="26156"/>
                      </a:cubicBezTo>
                      <a:lnTo>
                        <a:pt x="2821" y="26155"/>
                      </a:lnTo>
                      <a:cubicBezTo>
                        <a:pt x="2926" y="26140"/>
                        <a:pt x="3032" y="26127"/>
                        <a:pt x="3137" y="26110"/>
                      </a:cubicBezTo>
                      <a:cubicBezTo>
                        <a:pt x="3230" y="26091"/>
                        <a:pt x="3323" y="26068"/>
                        <a:pt x="3413" y="26039"/>
                      </a:cubicBezTo>
                      <a:cubicBezTo>
                        <a:pt x="3612" y="25981"/>
                        <a:pt x="3805" y="25893"/>
                        <a:pt x="3989" y="25798"/>
                      </a:cubicBezTo>
                      <a:cubicBezTo>
                        <a:pt x="4168" y="25708"/>
                        <a:pt x="4342" y="25613"/>
                        <a:pt x="4513" y="25508"/>
                      </a:cubicBezTo>
                      <a:cubicBezTo>
                        <a:pt x="4701" y="25392"/>
                        <a:pt x="4875" y="25257"/>
                        <a:pt x="5033" y="25103"/>
                      </a:cubicBezTo>
                      <a:cubicBezTo>
                        <a:pt x="5323" y="24822"/>
                        <a:pt x="5558" y="24481"/>
                        <a:pt x="5776" y="24142"/>
                      </a:cubicBezTo>
                      <a:cubicBezTo>
                        <a:pt x="5891" y="23969"/>
                        <a:pt x="5990" y="23785"/>
                        <a:pt x="6071" y="23593"/>
                      </a:cubicBezTo>
                      <a:cubicBezTo>
                        <a:pt x="6149" y="23405"/>
                        <a:pt x="6214" y="23213"/>
                        <a:pt x="6286" y="23023"/>
                      </a:cubicBezTo>
                      <a:cubicBezTo>
                        <a:pt x="6341" y="22890"/>
                        <a:pt x="6402" y="22759"/>
                        <a:pt x="6472" y="22632"/>
                      </a:cubicBezTo>
                      <a:cubicBezTo>
                        <a:pt x="6511" y="22568"/>
                        <a:pt x="6550" y="22507"/>
                        <a:pt x="6592" y="22445"/>
                      </a:cubicBezTo>
                      <a:cubicBezTo>
                        <a:pt x="6640" y="22386"/>
                        <a:pt x="6690" y="22326"/>
                        <a:pt x="6741" y="22270"/>
                      </a:cubicBezTo>
                      <a:cubicBezTo>
                        <a:pt x="6791" y="22224"/>
                        <a:pt x="6841" y="22177"/>
                        <a:pt x="6894" y="22134"/>
                      </a:cubicBezTo>
                      <a:cubicBezTo>
                        <a:pt x="6946" y="22097"/>
                        <a:pt x="6997" y="22062"/>
                        <a:pt x="7049" y="22027"/>
                      </a:cubicBezTo>
                      <a:cubicBezTo>
                        <a:pt x="7168" y="21960"/>
                        <a:pt x="7291" y="21897"/>
                        <a:pt x="7416" y="21839"/>
                      </a:cubicBezTo>
                      <a:cubicBezTo>
                        <a:pt x="7503" y="21803"/>
                        <a:pt x="7592" y="21769"/>
                        <a:pt x="7683" y="21739"/>
                      </a:cubicBezTo>
                      <a:cubicBezTo>
                        <a:pt x="7744" y="21722"/>
                        <a:pt x="7805" y="21707"/>
                        <a:pt x="7870" y="21696"/>
                      </a:cubicBezTo>
                      <a:cubicBezTo>
                        <a:pt x="7926" y="21687"/>
                        <a:pt x="7979" y="21682"/>
                        <a:pt x="8033" y="21679"/>
                      </a:cubicBezTo>
                      <a:cubicBezTo>
                        <a:pt x="8195" y="21679"/>
                        <a:pt x="8351" y="21696"/>
                        <a:pt x="8513" y="21708"/>
                      </a:cubicBezTo>
                      <a:cubicBezTo>
                        <a:pt x="8674" y="21721"/>
                        <a:pt x="8840" y="21731"/>
                        <a:pt x="9004" y="21733"/>
                      </a:cubicBezTo>
                      <a:cubicBezTo>
                        <a:pt x="9075" y="21734"/>
                        <a:pt x="9148" y="21734"/>
                        <a:pt x="9220" y="21734"/>
                      </a:cubicBezTo>
                      <a:cubicBezTo>
                        <a:pt x="9324" y="21734"/>
                        <a:pt x="9428" y="21733"/>
                        <a:pt x="9531" y="21726"/>
                      </a:cubicBezTo>
                      <a:cubicBezTo>
                        <a:pt x="9701" y="21716"/>
                        <a:pt x="9870" y="21698"/>
                        <a:pt x="10040" y="21684"/>
                      </a:cubicBezTo>
                      <a:cubicBezTo>
                        <a:pt x="10203" y="21668"/>
                        <a:pt x="10366" y="21662"/>
                        <a:pt x="10528" y="21644"/>
                      </a:cubicBezTo>
                      <a:cubicBezTo>
                        <a:pt x="10675" y="21628"/>
                        <a:pt x="10823" y="21611"/>
                        <a:pt x="10965" y="21574"/>
                      </a:cubicBezTo>
                      <a:cubicBezTo>
                        <a:pt x="11079" y="21545"/>
                        <a:pt x="11190" y="21507"/>
                        <a:pt x="11299" y="21467"/>
                      </a:cubicBezTo>
                      <a:cubicBezTo>
                        <a:pt x="11428" y="21420"/>
                        <a:pt x="11559" y="21379"/>
                        <a:pt x="11683" y="21325"/>
                      </a:cubicBezTo>
                      <a:cubicBezTo>
                        <a:pt x="11868" y="21242"/>
                        <a:pt x="12047" y="21146"/>
                        <a:pt x="12221" y="21039"/>
                      </a:cubicBezTo>
                      <a:cubicBezTo>
                        <a:pt x="12399" y="20931"/>
                        <a:pt x="12566" y="20807"/>
                        <a:pt x="12721" y="20668"/>
                      </a:cubicBezTo>
                      <a:cubicBezTo>
                        <a:pt x="12877" y="20531"/>
                        <a:pt x="13023" y="20384"/>
                        <a:pt x="13158" y="20227"/>
                      </a:cubicBezTo>
                      <a:cubicBezTo>
                        <a:pt x="13293" y="20071"/>
                        <a:pt x="13430" y="19909"/>
                        <a:pt x="13533" y="19731"/>
                      </a:cubicBezTo>
                      <a:cubicBezTo>
                        <a:pt x="13630" y="19560"/>
                        <a:pt x="13729" y="19388"/>
                        <a:pt x="13822" y="19214"/>
                      </a:cubicBezTo>
                      <a:cubicBezTo>
                        <a:pt x="13915" y="19039"/>
                        <a:pt x="13971" y="18856"/>
                        <a:pt x="14030" y="18670"/>
                      </a:cubicBezTo>
                      <a:cubicBezTo>
                        <a:pt x="14090" y="18484"/>
                        <a:pt x="14147" y="18298"/>
                        <a:pt x="14206" y="18112"/>
                      </a:cubicBezTo>
                      <a:cubicBezTo>
                        <a:pt x="14255" y="17953"/>
                        <a:pt x="14305" y="17792"/>
                        <a:pt x="14363" y="17635"/>
                      </a:cubicBezTo>
                      <a:cubicBezTo>
                        <a:pt x="14415" y="17504"/>
                        <a:pt x="14476" y="17375"/>
                        <a:pt x="14544" y="17252"/>
                      </a:cubicBezTo>
                      <a:lnTo>
                        <a:pt x="14544" y="17252"/>
                      </a:lnTo>
                      <a:lnTo>
                        <a:pt x="14543" y="17253"/>
                      </a:lnTo>
                      <a:cubicBezTo>
                        <a:pt x="14601" y="17148"/>
                        <a:pt x="14664" y="17047"/>
                        <a:pt x="14732" y="16950"/>
                      </a:cubicBezTo>
                      <a:lnTo>
                        <a:pt x="14730" y="16950"/>
                      </a:lnTo>
                      <a:cubicBezTo>
                        <a:pt x="14732" y="16950"/>
                        <a:pt x="14733" y="16948"/>
                        <a:pt x="14733" y="16947"/>
                      </a:cubicBezTo>
                      <a:cubicBezTo>
                        <a:pt x="14739" y="16941"/>
                        <a:pt x="14743" y="16935"/>
                        <a:pt x="14747" y="16929"/>
                      </a:cubicBezTo>
                      <a:lnTo>
                        <a:pt x="14747" y="16929"/>
                      </a:lnTo>
                      <a:lnTo>
                        <a:pt x="14742" y="16938"/>
                      </a:lnTo>
                      <a:cubicBezTo>
                        <a:pt x="14787" y="16878"/>
                        <a:pt x="14836" y="16820"/>
                        <a:pt x="14888" y="16766"/>
                      </a:cubicBezTo>
                      <a:cubicBezTo>
                        <a:pt x="14918" y="16737"/>
                        <a:pt x="14951" y="16708"/>
                        <a:pt x="14984" y="16681"/>
                      </a:cubicBezTo>
                      <a:cubicBezTo>
                        <a:pt x="14998" y="16671"/>
                        <a:pt x="15013" y="16662"/>
                        <a:pt x="15027" y="16651"/>
                      </a:cubicBezTo>
                      <a:lnTo>
                        <a:pt x="15028" y="16650"/>
                      </a:lnTo>
                      <a:cubicBezTo>
                        <a:pt x="15038" y="16645"/>
                        <a:pt x="15049" y="16640"/>
                        <a:pt x="15059" y="16635"/>
                      </a:cubicBezTo>
                      <a:cubicBezTo>
                        <a:pt x="15067" y="16631"/>
                        <a:pt x="15076" y="16627"/>
                        <a:pt x="15084" y="16624"/>
                      </a:cubicBezTo>
                      <a:cubicBezTo>
                        <a:pt x="15101" y="16616"/>
                        <a:pt x="15118" y="16609"/>
                        <a:pt x="15134" y="16601"/>
                      </a:cubicBezTo>
                      <a:cubicBezTo>
                        <a:pt x="15155" y="16606"/>
                        <a:pt x="15176" y="16610"/>
                        <a:pt x="15196" y="16614"/>
                      </a:cubicBezTo>
                      <a:cubicBezTo>
                        <a:pt x="15290" y="16640"/>
                        <a:pt x="15384" y="16669"/>
                        <a:pt x="15478" y="16706"/>
                      </a:cubicBezTo>
                      <a:cubicBezTo>
                        <a:pt x="15610" y="16758"/>
                        <a:pt x="15739" y="16818"/>
                        <a:pt x="15863" y="16884"/>
                      </a:cubicBezTo>
                      <a:lnTo>
                        <a:pt x="15862" y="16883"/>
                      </a:lnTo>
                      <a:lnTo>
                        <a:pt x="15862" y="16883"/>
                      </a:lnTo>
                      <a:cubicBezTo>
                        <a:pt x="15902" y="16907"/>
                        <a:pt x="15939" y="16930"/>
                        <a:pt x="15976" y="16956"/>
                      </a:cubicBezTo>
                      <a:cubicBezTo>
                        <a:pt x="16012" y="16983"/>
                        <a:pt x="16046" y="17011"/>
                        <a:pt x="16079" y="17042"/>
                      </a:cubicBezTo>
                      <a:lnTo>
                        <a:pt x="16071" y="17032"/>
                      </a:lnTo>
                      <a:lnTo>
                        <a:pt x="16071" y="17032"/>
                      </a:lnTo>
                      <a:cubicBezTo>
                        <a:pt x="16097" y="17058"/>
                        <a:pt x="16119" y="17083"/>
                        <a:pt x="16140" y="17108"/>
                      </a:cubicBezTo>
                      <a:cubicBezTo>
                        <a:pt x="16165" y="17140"/>
                        <a:pt x="16188" y="17172"/>
                        <a:pt x="16210" y="17205"/>
                      </a:cubicBezTo>
                      <a:cubicBezTo>
                        <a:pt x="16256" y="17287"/>
                        <a:pt x="16301" y="17369"/>
                        <a:pt x="16341" y="17453"/>
                      </a:cubicBezTo>
                      <a:cubicBezTo>
                        <a:pt x="16369" y="17519"/>
                        <a:pt x="16394" y="17584"/>
                        <a:pt x="16414" y="17652"/>
                      </a:cubicBezTo>
                      <a:cubicBezTo>
                        <a:pt x="16431" y="17712"/>
                        <a:pt x="16445" y="17772"/>
                        <a:pt x="16454" y="17834"/>
                      </a:cubicBezTo>
                      <a:cubicBezTo>
                        <a:pt x="16454" y="17833"/>
                        <a:pt x="16454" y="17832"/>
                        <a:pt x="16454" y="17832"/>
                      </a:cubicBezTo>
                      <a:lnTo>
                        <a:pt x="16454" y="17832"/>
                      </a:lnTo>
                      <a:cubicBezTo>
                        <a:pt x="16455" y="17833"/>
                        <a:pt x="16455" y="17834"/>
                        <a:pt x="16456" y="17836"/>
                      </a:cubicBezTo>
                      <a:cubicBezTo>
                        <a:pt x="16456" y="17841"/>
                        <a:pt x="16457" y="17845"/>
                        <a:pt x="16458" y="17852"/>
                      </a:cubicBezTo>
                      <a:cubicBezTo>
                        <a:pt x="16457" y="17850"/>
                        <a:pt x="16457" y="17848"/>
                        <a:pt x="16456" y="17846"/>
                      </a:cubicBezTo>
                      <a:lnTo>
                        <a:pt x="16456" y="17846"/>
                      </a:lnTo>
                      <a:cubicBezTo>
                        <a:pt x="16468" y="17944"/>
                        <a:pt x="16476" y="18041"/>
                        <a:pt x="16478" y="18140"/>
                      </a:cubicBezTo>
                      <a:cubicBezTo>
                        <a:pt x="16478" y="18205"/>
                        <a:pt x="16477" y="18271"/>
                        <a:pt x="16469" y="18335"/>
                      </a:cubicBezTo>
                      <a:cubicBezTo>
                        <a:pt x="16463" y="18382"/>
                        <a:pt x="16452" y="18429"/>
                        <a:pt x="16442" y="18474"/>
                      </a:cubicBezTo>
                      <a:cubicBezTo>
                        <a:pt x="16432" y="18514"/>
                        <a:pt x="16420" y="18550"/>
                        <a:pt x="16405" y="18587"/>
                      </a:cubicBezTo>
                      <a:cubicBezTo>
                        <a:pt x="16386" y="18630"/>
                        <a:pt x="16366" y="18672"/>
                        <a:pt x="16344" y="18714"/>
                      </a:cubicBezTo>
                      <a:cubicBezTo>
                        <a:pt x="16281" y="18826"/>
                        <a:pt x="16204" y="18930"/>
                        <a:pt x="16126" y="19034"/>
                      </a:cubicBezTo>
                      <a:lnTo>
                        <a:pt x="16126" y="19034"/>
                      </a:lnTo>
                      <a:cubicBezTo>
                        <a:pt x="16126" y="19034"/>
                        <a:pt x="16126" y="19034"/>
                        <a:pt x="16126" y="19034"/>
                      </a:cubicBezTo>
                      <a:lnTo>
                        <a:pt x="16126" y="19034"/>
                      </a:lnTo>
                      <a:cubicBezTo>
                        <a:pt x="16072" y="19106"/>
                        <a:pt x="16015" y="19173"/>
                        <a:pt x="15954" y="19238"/>
                      </a:cubicBezTo>
                      <a:cubicBezTo>
                        <a:pt x="15858" y="19337"/>
                        <a:pt x="15753" y="19427"/>
                        <a:pt x="15655" y="19525"/>
                      </a:cubicBezTo>
                      <a:cubicBezTo>
                        <a:pt x="15551" y="19632"/>
                        <a:pt x="15456" y="19748"/>
                        <a:pt x="15371" y="19870"/>
                      </a:cubicBezTo>
                      <a:cubicBezTo>
                        <a:pt x="15289" y="19990"/>
                        <a:pt x="15205" y="20110"/>
                        <a:pt x="15146" y="20244"/>
                      </a:cubicBezTo>
                      <a:cubicBezTo>
                        <a:pt x="15082" y="20381"/>
                        <a:pt x="15033" y="20526"/>
                        <a:pt x="15002" y="20675"/>
                      </a:cubicBezTo>
                      <a:cubicBezTo>
                        <a:pt x="14963" y="20843"/>
                        <a:pt x="14947" y="21015"/>
                        <a:pt x="14953" y="21187"/>
                      </a:cubicBezTo>
                      <a:cubicBezTo>
                        <a:pt x="14964" y="21373"/>
                        <a:pt x="14988" y="21557"/>
                        <a:pt x="15027" y="21739"/>
                      </a:cubicBezTo>
                      <a:cubicBezTo>
                        <a:pt x="15059" y="21889"/>
                        <a:pt x="15106" y="22035"/>
                        <a:pt x="15167" y="22175"/>
                      </a:cubicBezTo>
                      <a:cubicBezTo>
                        <a:pt x="15166" y="22176"/>
                        <a:pt x="15165" y="22176"/>
                        <a:pt x="15165" y="22178"/>
                      </a:cubicBezTo>
                      <a:cubicBezTo>
                        <a:pt x="15138" y="22215"/>
                        <a:pt x="15116" y="22254"/>
                        <a:pt x="15099" y="22297"/>
                      </a:cubicBezTo>
                      <a:cubicBezTo>
                        <a:pt x="15095" y="22306"/>
                        <a:pt x="15089" y="22316"/>
                        <a:pt x="15083" y="22326"/>
                      </a:cubicBezTo>
                      <a:cubicBezTo>
                        <a:pt x="15055" y="22365"/>
                        <a:pt x="15028" y="22405"/>
                        <a:pt x="14998" y="22443"/>
                      </a:cubicBezTo>
                      <a:lnTo>
                        <a:pt x="15001" y="22442"/>
                      </a:lnTo>
                      <a:lnTo>
                        <a:pt x="15001" y="22442"/>
                      </a:lnTo>
                      <a:cubicBezTo>
                        <a:pt x="14936" y="22515"/>
                        <a:pt x="14869" y="22585"/>
                        <a:pt x="14798" y="22653"/>
                      </a:cubicBezTo>
                      <a:lnTo>
                        <a:pt x="14803" y="22649"/>
                      </a:lnTo>
                      <a:lnTo>
                        <a:pt x="14803" y="22649"/>
                      </a:lnTo>
                      <a:cubicBezTo>
                        <a:pt x="14800" y="22652"/>
                        <a:pt x="14797" y="22656"/>
                        <a:pt x="14794" y="22658"/>
                      </a:cubicBezTo>
                      <a:lnTo>
                        <a:pt x="14788" y="22662"/>
                      </a:lnTo>
                      <a:cubicBezTo>
                        <a:pt x="14737" y="22710"/>
                        <a:pt x="14684" y="22755"/>
                        <a:pt x="14628" y="22798"/>
                      </a:cubicBezTo>
                      <a:cubicBezTo>
                        <a:pt x="14592" y="22822"/>
                        <a:pt x="14556" y="22847"/>
                        <a:pt x="14520" y="22869"/>
                      </a:cubicBezTo>
                      <a:cubicBezTo>
                        <a:pt x="14265" y="23005"/>
                        <a:pt x="14004" y="23125"/>
                        <a:pt x="13739" y="23238"/>
                      </a:cubicBezTo>
                      <a:cubicBezTo>
                        <a:pt x="13633" y="23278"/>
                        <a:pt x="13531" y="23315"/>
                        <a:pt x="13423" y="23346"/>
                      </a:cubicBezTo>
                      <a:cubicBezTo>
                        <a:pt x="13333" y="23375"/>
                        <a:pt x="13243" y="23397"/>
                        <a:pt x="13153" y="23419"/>
                      </a:cubicBezTo>
                      <a:lnTo>
                        <a:pt x="13177" y="23412"/>
                      </a:lnTo>
                      <a:lnTo>
                        <a:pt x="13177" y="23412"/>
                      </a:lnTo>
                      <a:cubicBezTo>
                        <a:pt x="13023" y="23448"/>
                        <a:pt x="12867" y="23484"/>
                        <a:pt x="12713" y="23518"/>
                      </a:cubicBezTo>
                      <a:cubicBezTo>
                        <a:pt x="12554" y="23554"/>
                        <a:pt x="12396" y="23593"/>
                        <a:pt x="12236" y="23620"/>
                      </a:cubicBezTo>
                      <a:cubicBezTo>
                        <a:pt x="11924" y="23672"/>
                        <a:pt x="11608" y="23707"/>
                        <a:pt x="11295" y="23770"/>
                      </a:cubicBezTo>
                      <a:cubicBezTo>
                        <a:pt x="11134" y="23801"/>
                        <a:pt x="10973" y="23835"/>
                        <a:pt x="10811" y="23868"/>
                      </a:cubicBezTo>
                      <a:cubicBezTo>
                        <a:pt x="10653" y="23899"/>
                        <a:pt x="10490" y="23917"/>
                        <a:pt x="10330" y="23942"/>
                      </a:cubicBezTo>
                      <a:cubicBezTo>
                        <a:pt x="10182" y="23963"/>
                        <a:pt x="10031" y="23989"/>
                        <a:pt x="9886" y="24031"/>
                      </a:cubicBezTo>
                      <a:cubicBezTo>
                        <a:pt x="9727" y="24077"/>
                        <a:pt x="9570" y="24127"/>
                        <a:pt x="9415" y="24186"/>
                      </a:cubicBezTo>
                      <a:cubicBezTo>
                        <a:pt x="9317" y="24225"/>
                        <a:pt x="9220" y="24265"/>
                        <a:pt x="9125" y="24309"/>
                      </a:cubicBezTo>
                      <a:cubicBezTo>
                        <a:pt x="9025" y="24359"/>
                        <a:pt x="8929" y="24409"/>
                        <a:pt x="8832" y="24463"/>
                      </a:cubicBezTo>
                      <a:cubicBezTo>
                        <a:pt x="8749" y="24511"/>
                        <a:pt x="8669" y="24560"/>
                        <a:pt x="8588" y="24607"/>
                      </a:cubicBezTo>
                      <a:cubicBezTo>
                        <a:pt x="8500" y="24660"/>
                        <a:pt x="8408" y="24708"/>
                        <a:pt x="8321" y="24761"/>
                      </a:cubicBezTo>
                      <a:cubicBezTo>
                        <a:pt x="8162" y="24861"/>
                        <a:pt x="8004" y="24960"/>
                        <a:pt x="7863" y="25085"/>
                      </a:cubicBezTo>
                      <a:cubicBezTo>
                        <a:pt x="7779" y="25156"/>
                        <a:pt x="7700" y="25232"/>
                        <a:pt x="7625" y="25313"/>
                      </a:cubicBezTo>
                      <a:cubicBezTo>
                        <a:pt x="7492" y="25459"/>
                        <a:pt x="7365" y="25607"/>
                        <a:pt x="7265" y="25776"/>
                      </a:cubicBezTo>
                      <a:cubicBezTo>
                        <a:pt x="7174" y="25929"/>
                        <a:pt x="7101" y="26088"/>
                        <a:pt x="7030" y="26250"/>
                      </a:cubicBezTo>
                      <a:cubicBezTo>
                        <a:pt x="6944" y="26446"/>
                        <a:pt x="6869" y="26648"/>
                        <a:pt x="6800" y="26848"/>
                      </a:cubicBezTo>
                      <a:cubicBezTo>
                        <a:pt x="6733" y="27034"/>
                        <a:pt x="6680" y="27224"/>
                        <a:pt x="6640" y="27417"/>
                      </a:cubicBezTo>
                      <a:cubicBezTo>
                        <a:pt x="6616" y="27538"/>
                        <a:pt x="6596" y="27658"/>
                        <a:pt x="6579" y="27779"/>
                      </a:cubicBezTo>
                      <a:cubicBezTo>
                        <a:pt x="6559" y="27934"/>
                        <a:pt x="6555" y="28089"/>
                        <a:pt x="6566" y="28243"/>
                      </a:cubicBezTo>
                      <a:cubicBezTo>
                        <a:pt x="6572" y="28349"/>
                        <a:pt x="6585" y="28454"/>
                        <a:pt x="6592" y="28560"/>
                      </a:cubicBezTo>
                      <a:cubicBezTo>
                        <a:pt x="6600" y="28664"/>
                        <a:pt x="6604" y="28765"/>
                        <a:pt x="6607" y="28866"/>
                      </a:cubicBezTo>
                      <a:cubicBezTo>
                        <a:pt x="6605" y="28961"/>
                        <a:pt x="6600" y="29054"/>
                        <a:pt x="6594" y="29148"/>
                      </a:cubicBezTo>
                      <a:cubicBezTo>
                        <a:pt x="6586" y="29234"/>
                        <a:pt x="6574" y="29320"/>
                        <a:pt x="6565" y="29404"/>
                      </a:cubicBezTo>
                      <a:cubicBezTo>
                        <a:pt x="6542" y="29515"/>
                        <a:pt x="6518" y="29625"/>
                        <a:pt x="6491" y="29734"/>
                      </a:cubicBezTo>
                      <a:cubicBezTo>
                        <a:pt x="6422" y="29962"/>
                        <a:pt x="6345" y="30188"/>
                        <a:pt x="6256" y="30408"/>
                      </a:cubicBezTo>
                      <a:cubicBezTo>
                        <a:pt x="6170" y="30599"/>
                        <a:pt x="6074" y="30784"/>
                        <a:pt x="5966" y="30963"/>
                      </a:cubicBezTo>
                      <a:cubicBezTo>
                        <a:pt x="5917" y="31034"/>
                        <a:pt x="5870" y="31101"/>
                        <a:pt x="5817" y="31168"/>
                      </a:cubicBezTo>
                      <a:cubicBezTo>
                        <a:pt x="5728" y="31266"/>
                        <a:pt x="5636" y="31361"/>
                        <a:pt x="5540" y="31455"/>
                      </a:cubicBezTo>
                      <a:lnTo>
                        <a:pt x="5546" y="31451"/>
                      </a:lnTo>
                      <a:lnTo>
                        <a:pt x="5546" y="31451"/>
                      </a:lnTo>
                      <a:cubicBezTo>
                        <a:pt x="5544" y="31454"/>
                        <a:pt x="5540" y="31457"/>
                        <a:pt x="5537" y="31458"/>
                      </a:cubicBezTo>
                      <a:lnTo>
                        <a:pt x="5532" y="31462"/>
                      </a:lnTo>
                      <a:cubicBezTo>
                        <a:pt x="5373" y="31606"/>
                        <a:pt x="5209" y="31744"/>
                        <a:pt x="5038" y="31875"/>
                      </a:cubicBezTo>
                      <a:cubicBezTo>
                        <a:pt x="4978" y="31918"/>
                        <a:pt x="4917" y="31963"/>
                        <a:pt x="4855" y="32002"/>
                      </a:cubicBezTo>
                      <a:cubicBezTo>
                        <a:pt x="4796" y="32041"/>
                        <a:pt x="4734" y="32077"/>
                        <a:pt x="4670" y="32112"/>
                      </a:cubicBezTo>
                      <a:cubicBezTo>
                        <a:pt x="4536" y="32176"/>
                        <a:pt x="4401" y="32232"/>
                        <a:pt x="4263" y="32284"/>
                      </a:cubicBezTo>
                      <a:cubicBezTo>
                        <a:pt x="3890" y="32413"/>
                        <a:pt x="3507" y="32514"/>
                        <a:pt x="3135" y="32649"/>
                      </a:cubicBezTo>
                      <a:cubicBezTo>
                        <a:pt x="2931" y="32723"/>
                        <a:pt x="2732" y="32805"/>
                        <a:pt x="2534" y="32893"/>
                      </a:cubicBezTo>
                      <a:cubicBezTo>
                        <a:pt x="2359" y="32969"/>
                        <a:pt x="2193" y="33063"/>
                        <a:pt x="2037" y="33173"/>
                      </a:cubicBezTo>
                      <a:cubicBezTo>
                        <a:pt x="1823" y="33327"/>
                        <a:pt x="1624" y="33501"/>
                        <a:pt x="1444" y="33693"/>
                      </a:cubicBezTo>
                      <a:cubicBezTo>
                        <a:pt x="1149" y="34011"/>
                        <a:pt x="891" y="34357"/>
                        <a:pt x="695" y="34745"/>
                      </a:cubicBezTo>
                      <a:cubicBezTo>
                        <a:pt x="510" y="35113"/>
                        <a:pt x="419" y="35523"/>
                        <a:pt x="376" y="35933"/>
                      </a:cubicBezTo>
                      <a:cubicBezTo>
                        <a:pt x="365" y="36041"/>
                        <a:pt x="361" y="36150"/>
                        <a:pt x="364" y="36259"/>
                      </a:cubicBezTo>
                      <a:cubicBezTo>
                        <a:pt x="367" y="36356"/>
                        <a:pt x="382" y="36451"/>
                        <a:pt x="407" y="36545"/>
                      </a:cubicBezTo>
                      <a:cubicBezTo>
                        <a:pt x="422" y="36592"/>
                        <a:pt x="437" y="36641"/>
                        <a:pt x="448" y="36690"/>
                      </a:cubicBezTo>
                      <a:cubicBezTo>
                        <a:pt x="477" y="36802"/>
                        <a:pt x="501" y="36913"/>
                        <a:pt x="534" y="37022"/>
                      </a:cubicBezTo>
                      <a:cubicBezTo>
                        <a:pt x="562" y="37117"/>
                        <a:pt x="593" y="37211"/>
                        <a:pt x="626" y="37305"/>
                      </a:cubicBezTo>
                      <a:cubicBezTo>
                        <a:pt x="685" y="37480"/>
                        <a:pt x="739" y="37658"/>
                        <a:pt x="794" y="37834"/>
                      </a:cubicBezTo>
                      <a:cubicBezTo>
                        <a:pt x="839" y="37980"/>
                        <a:pt x="888" y="38123"/>
                        <a:pt x="924" y="38270"/>
                      </a:cubicBezTo>
                      <a:cubicBezTo>
                        <a:pt x="963" y="38442"/>
                        <a:pt x="992" y="38616"/>
                        <a:pt x="1012" y="38792"/>
                      </a:cubicBezTo>
                      <a:cubicBezTo>
                        <a:pt x="1026" y="38912"/>
                        <a:pt x="1056" y="39027"/>
                        <a:pt x="1070" y="39148"/>
                      </a:cubicBezTo>
                      <a:cubicBezTo>
                        <a:pt x="1072" y="39205"/>
                        <a:pt x="1072" y="39261"/>
                        <a:pt x="1072" y="39315"/>
                      </a:cubicBezTo>
                      <a:cubicBezTo>
                        <a:pt x="1071" y="39412"/>
                        <a:pt x="1073" y="39511"/>
                        <a:pt x="1063" y="39608"/>
                      </a:cubicBezTo>
                      <a:cubicBezTo>
                        <a:pt x="1050" y="39734"/>
                        <a:pt x="1038" y="39858"/>
                        <a:pt x="1029" y="39986"/>
                      </a:cubicBezTo>
                      <a:cubicBezTo>
                        <a:pt x="1017" y="40161"/>
                        <a:pt x="1000" y="40333"/>
                        <a:pt x="982" y="40507"/>
                      </a:cubicBezTo>
                      <a:cubicBezTo>
                        <a:pt x="978" y="40531"/>
                        <a:pt x="973" y="40555"/>
                        <a:pt x="967" y="40575"/>
                      </a:cubicBezTo>
                      <a:cubicBezTo>
                        <a:pt x="968" y="40567"/>
                        <a:pt x="971" y="40558"/>
                        <a:pt x="972" y="40549"/>
                      </a:cubicBezTo>
                      <a:lnTo>
                        <a:pt x="972" y="40549"/>
                      </a:lnTo>
                      <a:cubicBezTo>
                        <a:pt x="956" y="40598"/>
                        <a:pt x="940" y="40649"/>
                        <a:pt x="922" y="40695"/>
                      </a:cubicBezTo>
                      <a:cubicBezTo>
                        <a:pt x="784" y="40973"/>
                        <a:pt x="621" y="41240"/>
                        <a:pt x="477" y="41514"/>
                      </a:cubicBezTo>
                      <a:cubicBezTo>
                        <a:pt x="456" y="41556"/>
                        <a:pt x="451" y="41604"/>
                        <a:pt x="464" y="41650"/>
                      </a:cubicBezTo>
                      <a:cubicBezTo>
                        <a:pt x="457" y="41666"/>
                        <a:pt x="448" y="41683"/>
                        <a:pt x="440" y="41698"/>
                      </a:cubicBezTo>
                      <a:cubicBezTo>
                        <a:pt x="438" y="41703"/>
                        <a:pt x="434" y="41709"/>
                        <a:pt x="431" y="41713"/>
                      </a:cubicBezTo>
                      <a:cubicBezTo>
                        <a:pt x="402" y="41763"/>
                        <a:pt x="376" y="41814"/>
                        <a:pt x="355" y="41867"/>
                      </a:cubicBezTo>
                      <a:cubicBezTo>
                        <a:pt x="329" y="41933"/>
                        <a:pt x="309" y="42000"/>
                        <a:pt x="289" y="42069"/>
                      </a:cubicBezTo>
                      <a:cubicBezTo>
                        <a:pt x="261" y="42157"/>
                        <a:pt x="257" y="42241"/>
                        <a:pt x="261" y="42331"/>
                      </a:cubicBezTo>
                      <a:cubicBezTo>
                        <a:pt x="264" y="42417"/>
                        <a:pt x="274" y="42503"/>
                        <a:pt x="292" y="42587"/>
                      </a:cubicBezTo>
                      <a:cubicBezTo>
                        <a:pt x="310" y="42672"/>
                        <a:pt x="335" y="42753"/>
                        <a:pt x="366" y="42832"/>
                      </a:cubicBezTo>
                      <a:cubicBezTo>
                        <a:pt x="403" y="42925"/>
                        <a:pt x="448" y="43015"/>
                        <a:pt x="502" y="43098"/>
                      </a:cubicBezTo>
                      <a:cubicBezTo>
                        <a:pt x="540" y="43160"/>
                        <a:pt x="577" y="43220"/>
                        <a:pt x="617" y="43274"/>
                      </a:cubicBezTo>
                      <a:cubicBezTo>
                        <a:pt x="643" y="43309"/>
                        <a:pt x="671" y="43341"/>
                        <a:pt x="701" y="43372"/>
                      </a:cubicBezTo>
                      <a:cubicBezTo>
                        <a:pt x="811" y="43482"/>
                        <a:pt x="934" y="43583"/>
                        <a:pt x="1070" y="43658"/>
                      </a:cubicBezTo>
                      <a:cubicBezTo>
                        <a:pt x="1123" y="43688"/>
                        <a:pt x="1178" y="43715"/>
                        <a:pt x="1235" y="43738"/>
                      </a:cubicBezTo>
                      <a:cubicBezTo>
                        <a:pt x="1302" y="43763"/>
                        <a:pt x="1373" y="43777"/>
                        <a:pt x="1445" y="43783"/>
                      </a:cubicBezTo>
                      <a:cubicBezTo>
                        <a:pt x="1463" y="43784"/>
                        <a:pt x="1480" y="43784"/>
                        <a:pt x="1498" y="43784"/>
                      </a:cubicBezTo>
                      <a:cubicBezTo>
                        <a:pt x="1558" y="43784"/>
                        <a:pt x="1618" y="43778"/>
                        <a:pt x="1676" y="43765"/>
                      </a:cubicBezTo>
                      <a:cubicBezTo>
                        <a:pt x="1762" y="43749"/>
                        <a:pt x="1841" y="43712"/>
                        <a:pt x="1916" y="43669"/>
                      </a:cubicBezTo>
                      <a:cubicBezTo>
                        <a:pt x="2092" y="43573"/>
                        <a:pt x="2267" y="43468"/>
                        <a:pt x="2435" y="43356"/>
                      </a:cubicBezTo>
                      <a:cubicBezTo>
                        <a:pt x="2587" y="43256"/>
                        <a:pt x="2723" y="43132"/>
                        <a:pt x="2839" y="42991"/>
                      </a:cubicBezTo>
                      <a:cubicBezTo>
                        <a:pt x="2982" y="42810"/>
                        <a:pt x="3075" y="42591"/>
                        <a:pt x="3144" y="42371"/>
                      </a:cubicBezTo>
                      <a:cubicBezTo>
                        <a:pt x="3204" y="42181"/>
                        <a:pt x="3259" y="41989"/>
                        <a:pt x="3286" y="41792"/>
                      </a:cubicBezTo>
                      <a:cubicBezTo>
                        <a:pt x="3313" y="41618"/>
                        <a:pt x="3325" y="41443"/>
                        <a:pt x="3325" y="41267"/>
                      </a:cubicBezTo>
                      <a:cubicBezTo>
                        <a:pt x="3322" y="41077"/>
                        <a:pt x="3309" y="40889"/>
                        <a:pt x="3299" y="40698"/>
                      </a:cubicBezTo>
                      <a:lnTo>
                        <a:pt x="3299" y="40698"/>
                      </a:lnTo>
                      <a:cubicBezTo>
                        <a:pt x="3299" y="40701"/>
                        <a:pt x="3301" y="40703"/>
                        <a:pt x="3301" y="40705"/>
                      </a:cubicBezTo>
                      <a:lnTo>
                        <a:pt x="3301" y="40705"/>
                      </a:lnTo>
                      <a:cubicBezTo>
                        <a:pt x="3289" y="40447"/>
                        <a:pt x="3275" y="40191"/>
                        <a:pt x="3260" y="39932"/>
                      </a:cubicBezTo>
                      <a:lnTo>
                        <a:pt x="3260" y="39932"/>
                      </a:lnTo>
                      <a:cubicBezTo>
                        <a:pt x="3261" y="39938"/>
                        <a:pt x="3261" y="39944"/>
                        <a:pt x="3262" y="39950"/>
                      </a:cubicBezTo>
                      <a:lnTo>
                        <a:pt x="3262" y="39950"/>
                      </a:lnTo>
                      <a:cubicBezTo>
                        <a:pt x="3247" y="39492"/>
                        <a:pt x="3296" y="39036"/>
                        <a:pt x="3335" y="38578"/>
                      </a:cubicBezTo>
                      <a:lnTo>
                        <a:pt x="3335" y="38578"/>
                      </a:lnTo>
                      <a:cubicBezTo>
                        <a:pt x="3335" y="38578"/>
                        <a:pt x="3335" y="38578"/>
                        <a:pt x="3335" y="38579"/>
                      </a:cubicBezTo>
                      <a:lnTo>
                        <a:pt x="3335" y="38579"/>
                      </a:lnTo>
                      <a:cubicBezTo>
                        <a:pt x="3343" y="38491"/>
                        <a:pt x="3355" y="38404"/>
                        <a:pt x="3372" y="38318"/>
                      </a:cubicBezTo>
                      <a:cubicBezTo>
                        <a:pt x="3385" y="38262"/>
                        <a:pt x="3402" y="38208"/>
                        <a:pt x="3421" y="38154"/>
                      </a:cubicBezTo>
                      <a:cubicBezTo>
                        <a:pt x="3453" y="38071"/>
                        <a:pt x="3490" y="37994"/>
                        <a:pt x="3528" y="37916"/>
                      </a:cubicBezTo>
                      <a:cubicBezTo>
                        <a:pt x="3570" y="37840"/>
                        <a:pt x="3616" y="37770"/>
                        <a:pt x="3663" y="37698"/>
                      </a:cubicBezTo>
                      <a:cubicBezTo>
                        <a:pt x="3712" y="37634"/>
                        <a:pt x="3765" y="37571"/>
                        <a:pt x="3818" y="37511"/>
                      </a:cubicBezTo>
                      <a:cubicBezTo>
                        <a:pt x="4017" y="37314"/>
                        <a:pt x="4226" y="37128"/>
                        <a:pt x="4439" y="36948"/>
                      </a:cubicBezTo>
                      <a:cubicBezTo>
                        <a:pt x="4504" y="36894"/>
                        <a:pt x="4571" y="36844"/>
                        <a:pt x="4641" y="36797"/>
                      </a:cubicBezTo>
                      <a:cubicBezTo>
                        <a:pt x="4667" y="36783"/>
                        <a:pt x="4694" y="36768"/>
                        <a:pt x="4724" y="36755"/>
                      </a:cubicBezTo>
                      <a:cubicBezTo>
                        <a:pt x="4814" y="36717"/>
                        <a:pt x="4906" y="36683"/>
                        <a:pt x="5001" y="36652"/>
                      </a:cubicBezTo>
                      <a:cubicBezTo>
                        <a:pt x="5004" y="36651"/>
                        <a:pt x="5009" y="36649"/>
                        <a:pt x="5013" y="36648"/>
                      </a:cubicBezTo>
                      <a:lnTo>
                        <a:pt x="5014" y="36647"/>
                      </a:lnTo>
                      <a:cubicBezTo>
                        <a:pt x="5175" y="36599"/>
                        <a:pt x="5338" y="36558"/>
                        <a:pt x="5503" y="36527"/>
                      </a:cubicBezTo>
                      <a:cubicBezTo>
                        <a:pt x="5678" y="36490"/>
                        <a:pt x="5850" y="36451"/>
                        <a:pt x="6021" y="36398"/>
                      </a:cubicBezTo>
                      <a:cubicBezTo>
                        <a:pt x="6193" y="36345"/>
                        <a:pt x="6366" y="36288"/>
                        <a:pt x="6541" y="36247"/>
                      </a:cubicBezTo>
                      <a:cubicBezTo>
                        <a:pt x="6717" y="36207"/>
                        <a:pt x="6897" y="36181"/>
                        <a:pt x="7068" y="36115"/>
                      </a:cubicBezTo>
                      <a:cubicBezTo>
                        <a:pt x="7262" y="36042"/>
                        <a:pt x="7451" y="35959"/>
                        <a:pt x="7636" y="35865"/>
                      </a:cubicBezTo>
                      <a:cubicBezTo>
                        <a:pt x="7818" y="35772"/>
                        <a:pt x="7992" y="35674"/>
                        <a:pt x="8169" y="35580"/>
                      </a:cubicBezTo>
                      <a:cubicBezTo>
                        <a:pt x="8324" y="35499"/>
                        <a:pt x="8479" y="35416"/>
                        <a:pt x="8626" y="35322"/>
                      </a:cubicBezTo>
                      <a:cubicBezTo>
                        <a:pt x="8773" y="35223"/>
                        <a:pt x="8916" y="35113"/>
                        <a:pt x="9050" y="34996"/>
                      </a:cubicBezTo>
                      <a:cubicBezTo>
                        <a:pt x="9350" y="34733"/>
                        <a:pt x="9634" y="34435"/>
                        <a:pt x="9844" y="34095"/>
                      </a:cubicBezTo>
                      <a:cubicBezTo>
                        <a:pt x="9955" y="33920"/>
                        <a:pt x="10056" y="33739"/>
                        <a:pt x="10148" y="33553"/>
                      </a:cubicBezTo>
                      <a:cubicBezTo>
                        <a:pt x="10232" y="33372"/>
                        <a:pt x="10321" y="33193"/>
                        <a:pt x="10396" y="33008"/>
                      </a:cubicBezTo>
                      <a:cubicBezTo>
                        <a:pt x="10474" y="32816"/>
                        <a:pt x="10541" y="32617"/>
                        <a:pt x="10603" y="32418"/>
                      </a:cubicBezTo>
                      <a:cubicBezTo>
                        <a:pt x="10667" y="32221"/>
                        <a:pt x="10721" y="32022"/>
                        <a:pt x="10765" y="31819"/>
                      </a:cubicBezTo>
                      <a:cubicBezTo>
                        <a:pt x="10847" y="31428"/>
                        <a:pt x="10832" y="31026"/>
                        <a:pt x="10866" y="30629"/>
                      </a:cubicBezTo>
                      <a:lnTo>
                        <a:pt x="10866" y="30629"/>
                      </a:lnTo>
                      <a:cubicBezTo>
                        <a:pt x="10866" y="30631"/>
                        <a:pt x="10865" y="30634"/>
                        <a:pt x="10865" y="30635"/>
                      </a:cubicBezTo>
                      <a:cubicBezTo>
                        <a:pt x="10865" y="30632"/>
                        <a:pt x="10865" y="30628"/>
                        <a:pt x="10867" y="30625"/>
                      </a:cubicBezTo>
                      <a:lnTo>
                        <a:pt x="10867" y="30618"/>
                      </a:lnTo>
                      <a:cubicBezTo>
                        <a:pt x="10893" y="30394"/>
                        <a:pt x="10928" y="30172"/>
                        <a:pt x="10976" y="29952"/>
                      </a:cubicBezTo>
                      <a:cubicBezTo>
                        <a:pt x="10976" y="29950"/>
                        <a:pt x="10975" y="29949"/>
                        <a:pt x="10976" y="29948"/>
                      </a:cubicBezTo>
                      <a:cubicBezTo>
                        <a:pt x="10977" y="29946"/>
                        <a:pt x="10977" y="29944"/>
                        <a:pt x="10978" y="29942"/>
                      </a:cubicBezTo>
                      <a:cubicBezTo>
                        <a:pt x="11017" y="29789"/>
                        <a:pt x="11061" y="29637"/>
                        <a:pt x="11113" y="29485"/>
                      </a:cubicBezTo>
                      <a:cubicBezTo>
                        <a:pt x="11179" y="29310"/>
                        <a:pt x="11255" y="29140"/>
                        <a:pt x="11340" y="28976"/>
                      </a:cubicBezTo>
                      <a:cubicBezTo>
                        <a:pt x="11391" y="28888"/>
                        <a:pt x="11444" y="28803"/>
                        <a:pt x="11499" y="28719"/>
                      </a:cubicBezTo>
                      <a:lnTo>
                        <a:pt x="11499" y="28719"/>
                      </a:lnTo>
                      <a:cubicBezTo>
                        <a:pt x="11497" y="28721"/>
                        <a:pt x="11495" y="28724"/>
                        <a:pt x="11493" y="28727"/>
                      </a:cubicBezTo>
                      <a:cubicBezTo>
                        <a:pt x="11497" y="28721"/>
                        <a:pt x="11502" y="28716"/>
                        <a:pt x="11506" y="28711"/>
                      </a:cubicBezTo>
                      <a:cubicBezTo>
                        <a:pt x="11506" y="28709"/>
                        <a:pt x="11506" y="28709"/>
                        <a:pt x="11507" y="28708"/>
                      </a:cubicBezTo>
                      <a:lnTo>
                        <a:pt x="11507" y="28708"/>
                      </a:lnTo>
                      <a:lnTo>
                        <a:pt x="11506" y="28709"/>
                      </a:lnTo>
                      <a:cubicBezTo>
                        <a:pt x="11506" y="28708"/>
                        <a:pt x="11507" y="28706"/>
                        <a:pt x="11507" y="28705"/>
                      </a:cubicBezTo>
                      <a:lnTo>
                        <a:pt x="11509" y="28704"/>
                      </a:lnTo>
                      <a:cubicBezTo>
                        <a:pt x="11550" y="28649"/>
                        <a:pt x="11590" y="28598"/>
                        <a:pt x="11638" y="28546"/>
                      </a:cubicBezTo>
                      <a:cubicBezTo>
                        <a:pt x="11782" y="28394"/>
                        <a:pt x="11946" y="28258"/>
                        <a:pt x="12109" y="28122"/>
                      </a:cubicBezTo>
                      <a:lnTo>
                        <a:pt x="12109" y="28122"/>
                      </a:lnTo>
                      <a:cubicBezTo>
                        <a:pt x="12108" y="28123"/>
                        <a:pt x="12107" y="28125"/>
                        <a:pt x="12107" y="28126"/>
                      </a:cubicBezTo>
                      <a:cubicBezTo>
                        <a:pt x="12222" y="28033"/>
                        <a:pt x="12338" y="27944"/>
                        <a:pt x="12458" y="27862"/>
                      </a:cubicBezTo>
                      <a:cubicBezTo>
                        <a:pt x="12606" y="27773"/>
                        <a:pt x="12765" y="27706"/>
                        <a:pt x="12919" y="27627"/>
                      </a:cubicBezTo>
                      <a:cubicBezTo>
                        <a:pt x="13093" y="27542"/>
                        <a:pt x="13264" y="27455"/>
                        <a:pt x="13438" y="27372"/>
                      </a:cubicBezTo>
                      <a:lnTo>
                        <a:pt x="13438" y="27372"/>
                      </a:lnTo>
                      <a:cubicBezTo>
                        <a:pt x="13434" y="27374"/>
                        <a:pt x="13430" y="27375"/>
                        <a:pt x="13425" y="27377"/>
                      </a:cubicBezTo>
                      <a:cubicBezTo>
                        <a:pt x="13568" y="27314"/>
                        <a:pt x="13711" y="27252"/>
                        <a:pt x="13856" y="27190"/>
                      </a:cubicBezTo>
                      <a:cubicBezTo>
                        <a:pt x="14036" y="27115"/>
                        <a:pt x="14215" y="27044"/>
                        <a:pt x="14392" y="26963"/>
                      </a:cubicBezTo>
                      <a:cubicBezTo>
                        <a:pt x="14484" y="26922"/>
                        <a:pt x="14573" y="26876"/>
                        <a:pt x="14660" y="26824"/>
                      </a:cubicBezTo>
                      <a:cubicBezTo>
                        <a:pt x="14750" y="26770"/>
                        <a:pt x="14835" y="26709"/>
                        <a:pt x="14919" y="26647"/>
                      </a:cubicBezTo>
                      <a:cubicBezTo>
                        <a:pt x="15006" y="26583"/>
                        <a:pt x="15092" y="26521"/>
                        <a:pt x="15180" y="26459"/>
                      </a:cubicBezTo>
                      <a:cubicBezTo>
                        <a:pt x="15253" y="26408"/>
                        <a:pt x="15329" y="26359"/>
                        <a:pt x="15403" y="26310"/>
                      </a:cubicBezTo>
                      <a:cubicBezTo>
                        <a:pt x="15557" y="26206"/>
                        <a:pt x="15697" y="26082"/>
                        <a:pt x="15834" y="25957"/>
                      </a:cubicBezTo>
                      <a:cubicBezTo>
                        <a:pt x="15973" y="25831"/>
                        <a:pt x="16104" y="25697"/>
                        <a:pt x="16234" y="25562"/>
                      </a:cubicBezTo>
                      <a:cubicBezTo>
                        <a:pt x="16374" y="25418"/>
                        <a:pt x="16507" y="25266"/>
                        <a:pt x="16631" y="25106"/>
                      </a:cubicBezTo>
                      <a:cubicBezTo>
                        <a:pt x="16746" y="24955"/>
                        <a:pt x="16862" y="24804"/>
                        <a:pt x="16971" y="24648"/>
                      </a:cubicBezTo>
                      <a:cubicBezTo>
                        <a:pt x="17025" y="24564"/>
                        <a:pt x="17075" y="24477"/>
                        <a:pt x="17121" y="24388"/>
                      </a:cubicBezTo>
                      <a:lnTo>
                        <a:pt x="17121" y="24389"/>
                      </a:lnTo>
                      <a:cubicBezTo>
                        <a:pt x="17166" y="24305"/>
                        <a:pt x="17214" y="24220"/>
                        <a:pt x="17257" y="24135"/>
                      </a:cubicBezTo>
                      <a:cubicBezTo>
                        <a:pt x="17283" y="24081"/>
                        <a:pt x="17307" y="24024"/>
                        <a:pt x="17330" y="23969"/>
                      </a:cubicBezTo>
                      <a:cubicBezTo>
                        <a:pt x="17358" y="23899"/>
                        <a:pt x="17385" y="23829"/>
                        <a:pt x="17409" y="23758"/>
                      </a:cubicBezTo>
                      <a:cubicBezTo>
                        <a:pt x="17477" y="23764"/>
                        <a:pt x="17544" y="23776"/>
                        <a:pt x="17612" y="23781"/>
                      </a:cubicBezTo>
                      <a:cubicBezTo>
                        <a:pt x="17691" y="23787"/>
                        <a:pt x="17770" y="23793"/>
                        <a:pt x="17849" y="23793"/>
                      </a:cubicBezTo>
                      <a:cubicBezTo>
                        <a:pt x="17939" y="23793"/>
                        <a:pt x="18028" y="23786"/>
                        <a:pt x="18116" y="23765"/>
                      </a:cubicBezTo>
                      <a:cubicBezTo>
                        <a:pt x="18240" y="23734"/>
                        <a:pt x="18362" y="23694"/>
                        <a:pt x="18482" y="23648"/>
                      </a:cubicBezTo>
                      <a:cubicBezTo>
                        <a:pt x="18610" y="23597"/>
                        <a:pt x="18736" y="23538"/>
                        <a:pt x="18858" y="23471"/>
                      </a:cubicBezTo>
                      <a:cubicBezTo>
                        <a:pt x="18987" y="23401"/>
                        <a:pt x="19116" y="23330"/>
                        <a:pt x="19249" y="23270"/>
                      </a:cubicBezTo>
                      <a:lnTo>
                        <a:pt x="19249" y="23270"/>
                      </a:lnTo>
                      <a:cubicBezTo>
                        <a:pt x="19245" y="23271"/>
                        <a:pt x="19241" y="23272"/>
                        <a:pt x="19237" y="23273"/>
                      </a:cubicBezTo>
                      <a:cubicBezTo>
                        <a:pt x="19242" y="23271"/>
                        <a:pt x="19247" y="23270"/>
                        <a:pt x="19251" y="23268"/>
                      </a:cubicBezTo>
                      <a:cubicBezTo>
                        <a:pt x="19253" y="23267"/>
                        <a:pt x="19257" y="23267"/>
                        <a:pt x="19258" y="23266"/>
                      </a:cubicBezTo>
                      <a:cubicBezTo>
                        <a:pt x="19355" y="23226"/>
                        <a:pt x="19455" y="23193"/>
                        <a:pt x="19554" y="23162"/>
                      </a:cubicBezTo>
                      <a:lnTo>
                        <a:pt x="19554" y="23162"/>
                      </a:lnTo>
                      <a:cubicBezTo>
                        <a:pt x="19548" y="23164"/>
                        <a:pt x="19543" y="23167"/>
                        <a:pt x="19537" y="23169"/>
                      </a:cubicBezTo>
                      <a:cubicBezTo>
                        <a:pt x="19547" y="23166"/>
                        <a:pt x="19556" y="23162"/>
                        <a:pt x="19567" y="23159"/>
                      </a:cubicBezTo>
                      <a:cubicBezTo>
                        <a:pt x="19726" y="23113"/>
                        <a:pt x="19888" y="23076"/>
                        <a:pt x="20053" y="23050"/>
                      </a:cubicBezTo>
                      <a:cubicBezTo>
                        <a:pt x="20161" y="23034"/>
                        <a:pt x="20271" y="23024"/>
                        <a:pt x="20381" y="23019"/>
                      </a:cubicBezTo>
                      <a:cubicBezTo>
                        <a:pt x="20401" y="23019"/>
                        <a:pt x="20421" y="23020"/>
                        <a:pt x="20441" y="23022"/>
                      </a:cubicBezTo>
                      <a:cubicBezTo>
                        <a:pt x="20454" y="23024"/>
                        <a:pt x="20469" y="23027"/>
                        <a:pt x="20480" y="23029"/>
                      </a:cubicBezTo>
                      <a:cubicBezTo>
                        <a:pt x="20518" y="23041"/>
                        <a:pt x="20555" y="23053"/>
                        <a:pt x="20593" y="23066"/>
                      </a:cubicBezTo>
                      <a:cubicBezTo>
                        <a:pt x="20627" y="23080"/>
                        <a:pt x="20661" y="23095"/>
                        <a:pt x="20693" y="23112"/>
                      </a:cubicBezTo>
                      <a:lnTo>
                        <a:pt x="20693" y="23111"/>
                      </a:lnTo>
                      <a:cubicBezTo>
                        <a:pt x="20726" y="23132"/>
                        <a:pt x="20760" y="23155"/>
                        <a:pt x="20793" y="23178"/>
                      </a:cubicBezTo>
                      <a:cubicBezTo>
                        <a:pt x="20867" y="23236"/>
                        <a:pt x="20939" y="23298"/>
                        <a:pt x="21008" y="23363"/>
                      </a:cubicBezTo>
                      <a:lnTo>
                        <a:pt x="21008" y="23363"/>
                      </a:lnTo>
                      <a:cubicBezTo>
                        <a:pt x="21042" y="23399"/>
                        <a:pt x="21076" y="23435"/>
                        <a:pt x="21109" y="23476"/>
                      </a:cubicBezTo>
                      <a:cubicBezTo>
                        <a:pt x="21136" y="23513"/>
                        <a:pt x="21162" y="23551"/>
                        <a:pt x="21188" y="23589"/>
                      </a:cubicBezTo>
                      <a:lnTo>
                        <a:pt x="21185" y="23586"/>
                      </a:lnTo>
                      <a:lnTo>
                        <a:pt x="21185" y="23586"/>
                      </a:lnTo>
                      <a:cubicBezTo>
                        <a:pt x="21215" y="23636"/>
                        <a:pt x="21243" y="23690"/>
                        <a:pt x="21268" y="23744"/>
                      </a:cubicBezTo>
                      <a:cubicBezTo>
                        <a:pt x="21288" y="23793"/>
                        <a:pt x="21306" y="23840"/>
                        <a:pt x="21323" y="23891"/>
                      </a:cubicBezTo>
                      <a:cubicBezTo>
                        <a:pt x="21339" y="23946"/>
                        <a:pt x="21350" y="24001"/>
                        <a:pt x="21359" y="24056"/>
                      </a:cubicBezTo>
                      <a:cubicBezTo>
                        <a:pt x="21380" y="24206"/>
                        <a:pt x="21391" y="24357"/>
                        <a:pt x="21395" y="24509"/>
                      </a:cubicBezTo>
                      <a:lnTo>
                        <a:pt x="21395" y="24509"/>
                      </a:lnTo>
                      <a:cubicBezTo>
                        <a:pt x="21395" y="24507"/>
                        <a:pt x="21396" y="24505"/>
                        <a:pt x="21396" y="24503"/>
                      </a:cubicBezTo>
                      <a:lnTo>
                        <a:pt x="21396" y="24503"/>
                      </a:lnTo>
                      <a:cubicBezTo>
                        <a:pt x="21399" y="24672"/>
                        <a:pt x="21401" y="24840"/>
                        <a:pt x="21386" y="25008"/>
                      </a:cubicBezTo>
                      <a:cubicBezTo>
                        <a:pt x="21379" y="25056"/>
                        <a:pt x="21369" y="25107"/>
                        <a:pt x="21358" y="25158"/>
                      </a:cubicBezTo>
                      <a:cubicBezTo>
                        <a:pt x="21294" y="25393"/>
                        <a:pt x="21189" y="25617"/>
                        <a:pt x="21136" y="25855"/>
                      </a:cubicBezTo>
                      <a:cubicBezTo>
                        <a:pt x="21101" y="26006"/>
                        <a:pt x="21083" y="26161"/>
                        <a:pt x="21081" y="26315"/>
                      </a:cubicBezTo>
                      <a:cubicBezTo>
                        <a:pt x="21077" y="26509"/>
                        <a:pt x="21117" y="26698"/>
                        <a:pt x="21171" y="26883"/>
                      </a:cubicBezTo>
                      <a:cubicBezTo>
                        <a:pt x="21236" y="27107"/>
                        <a:pt x="21355" y="27312"/>
                        <a:pt x="21456" y="27521"/>
                      </a:cubicBezTo>
                      <a:cubicBezTo>
                        <a:pt x="21489" y="27586"/>
                        <a:pt x="21521" y="27651"/>
                        <a:pt x="21556" y="27714"/>
                      </a:cubicBezTo>
                      <a:cubicBezTo>
                        <a:pt x="21526" y="27760"/>
                        <a:pt x="21496" y="27807"/>
                        <a:pt x="21464" y="27852"/>
                      </a:cubicBezTo>
                      <a:cubicBezTo>
                        <a:pt x="21461" y="27854"/>
                        <a:pt x="21460" y="27858"/>
                        <a:pt x="21458" y="27861"/>
                      </a:cubicBezTo>
                      <a:cubicBezTo>
                        <a:pt x="21457" y="27863"/>
                        <a:pt x="21455" y="27865"/>
                        <a:pt x="21454" y="27867"/>
                      </a:cubicBezTo>
                      <a:lnTo>
                        <a:pt x="21453" y="27866"/>
                      </a:lnTo>
                      <a:cubicBezTo>
                        <a:pt x="21383" y="27963"/>
                        <a:pt x="21311" y="28054"/>
                        <a:pt x="21235" y="28147"/>
                      </a:cubicBezTo>
                      <a:cubicBezTo>
                        <a:pt x="21085" y="28337"/>
                        <a:pt x="20935" y="28531"/>
                        <a:pt x="20771" y="28709"/>
                      </a:cubicBezTo>
                      <a:cubicBezTo>
                        <a:pt x="20775" y="28705"/>
                        <a:pt x="20779" y="28700"/>
                        <a:pt x="20783" y="28697"/>
                      </a:cubicBezTo>
                      <a:lnTo>
                        <a:pt x="20783" y="28697"/>
                      </a:lnTo>
                      <a:cubicBezTo>
                        <a:pt x="20563" y="28918"/>
                        <a:pt x="20333" y="29136"/>
                        <a:pt x="20097" y="29342"/>
                      </a:cubicBezTo>
                      <a:cubicBezTo>
                        <a:pt x="19909" y="29494"/>
                        <a:pt x="19713" y="29636"/>
                        <a:pt x="19509" y="29767"/>
                      </a:cubicBezTo>
                      <a:cubicBezTo>
                        <a:pt x="19355" y="29858"/>
                        <a:pt x="19202" y="29954"/>
                        <a:pt x="19050" y="30051"/>
                      </a:cubicBezTo>
                      <a:cubicBezTo>
                        <a:pt x="18906" y="30136"/>
                        <a:pt x="18761" y="30216"/>
                        <a:pt x="18610" y="30288"/>
                      </a:cubicBezTo>
                      <a:cubicBezTo>
                        <a:pt x="18399" y="30375"/>
                        <a:pt x="18187" y="30454"/>
                        <a:pt x="17976" y="30534"/>
                      </a:cubicBezTo>
                      <a:cubicBezTo>
                        <a:pt x="17777" y="30609"/>
                        <a:pt x="17578" y="30687"/>
                        <a:pt x="17375" y="30753"/>
                      </a:cubicBezTo>
                      <a:cubicBezTo>
                        <a:pt x="17167" y="30819"/>
                        <a:pt x="16960" y="30895"/>
                        <a:pt x="16763" y="30993"/>
                      </a:cubicBezTo>
                      <a:cubicBezTo>
                        <a:pt x="16562" y="31093"/>
                        <a:pt x="16357" y="31198"/>
                        <a:pt x="16175" y="31329"/>
                      </a:cubicBezTo>
                      <a:cubicBezTo>
                        <a:pt x="16006" y="31455"/>
                        <a:pt x="15842" y="31587"/>
                        <a:pt x="15694" y="31739"/>
                      </a:cubicBezTo>
                      <a:cubicBezTo>
                        <a:pt x="15614" y="31822"/>
                        <a:pt x="15538" y="31908"/>
                        <a:pt x="15461" y="31995"/>
                      </a:cubicBezTo>
                      <a:cubicBezTo>
                        <a:pt x="15395" y="32075"/>
                        <a:pt x="15334" y="32158"/>
                        <a:pt x="15278" y="32245"/>
                      </a:cubicBezTo>
                      <a:cubicBezTo>
                        <a:pt x="15124" y="32472"/>
                        <a:pt x="15008" y="32723"/>
                        <a:pt x="14936" y="32988"/>
                      </a:cubicBezTo>
                      <a:cubicBezTo>
                        <a:pt x="14881" y="33190"/>
                        <a:pt x="14827" y="33390"/>
                        <a:pt x="14786" y="33593"/>
                      </a:cubicBezTo>
                      <a:cubicBezTo>
                        <a:pt x="14747" y="33783"/>
                        <a:pt x="14711" y="33974"/>
                        <a:pt x="14688" y="34165"/>
                      </a:cubicBezTo>
                      <a:cubicBezTo>
                        <a:pt x="14664" y="34386"/>
                        <a:pt x="14659" y="34605"/>
                        <a:pt x="14655" y="34827"/>
                      </a:cubicBezTo>
                      <a:cubicBezTo>
                        <a:pt x="14653" y="35033"/>
                        <a:pt x="14645" y="35238"/>
                        <a:pt x="14635" y="35442"/>
                      </a:cubicBezTo>
                      <a:cubicBezTo>
                        <a:pt x="14628" y="35653"/>
                        <a:pt x="14625" y="35864"/>
                        <a:pt x="14609" y="36074"/>
                      </a:cubicBezTo>
                      <a:cubicBezTo>
                        <a:pt x="14580" y="36294"/>
                        <a:pt x="14538" y="36511"/>
                        <a:pt x="14493" y="36727"/>
                      </a:cubicBezTo>
                      <a:cubicBezTo>
                        <a:pt x="14447" y="36912"/>
                        <a:pt x="14398" y="37096"/>
                        <a:pt x="14341" y="37277"/>
                      </a:cubicBezTo>
                      <a:cubicBezTo>
                        <a:pt x="14288" y="37442"/>
                        <a:pt x="14233" y="37605"/>
                        <a:pt x="14176" y="37769"/>
                      </a:cubicBezTo>
                      <a:cubicBezTo>
                        <a:pt x="14132" y="37882"/>
                        <a:pt x="14083" y="37990"/>
                        <a:pt x="14031" y="38100"/>
                      </a:cubicBezTo>
                      <a:cubicBezTo>
                        <a:pt x="13980" y="38191"/>
                        <a:pt x="13930" y="38282"/>
                        <a:pt x="13871" y="38368"/>
                      </a:cubicBezTo>
                      <a:cubicBezTo>
                        <a:pt x="13812" y="38458"/>
                        <a:pt x="13750" y="38546"/>
                        <a:pt x="13690" y="38633"/>
                      </a:cubicBezTo>
                      <a:cubicBezTo>
                        <a:pt x="13619" y="38729"/>
                        <a:pt x="13543" y="38822"/>
                        <a:pt x="13462" y="38910"/>
                      </a:cubicBezTo>
                      <a:cubicBezTo>
                        <a:pt x="13385" y="38984"/>
                        <a:pt x="13307" y="39056"/>
                        <a:pt x="13226" y="39124"/>
                      </a:cubicBezTo>
                      <a:cubicBezTo>
                        <a:pt x="13095" y="39227"/>
                        <a:pt x="12960" y="39322"/>
                        <a:pt x="12820" y="39410"/>
                      </a:cubicBezTo>
                      <a:cubicBezTo>
                        <a:pt x="12673" y="39497"/>
                        <a:pt x="12524" y="39579"/>
                        <a:pt x="12372" y="39658"/>
                      </a:cubicBezTo>
                      <a:lnTo>
                        <a:pt x="12373" y="39656"/>
                      </a:lnTo>
                      <a:lnTo>
                        <a:pt x="12373" y="39656"/>
                      </a:lnTo>
                      <a:cubicBezTo>
                        <a:pt x="12307" y="39685"/>
                        <a:pt x="12245" y="39712"/>
                        <a:pt x="12176" y="39738"/>
                      </a:cubicBezTo>
                      <a:cubicBezTo>
                        <a:pt x="11985" y="39792"/>
                        <a:pt x="11792" y="39835"/>
                        <a:pt x="11599" y="39886"/>
                      </a:cubicBezTo>
                      <a:cubicBezTo>
                        <a:pt x="11408" y="39938"/>
                        <a:pt x="11221" y="40000"/>
                        <a:pt x="11031" y="40062"/>
                      </a:cubicBezTo>
                      <a:cubicBezTo>
                        <a:pt x="10851" y="40120"/>
                        <a:pt x="10674" y="40186"/>
                        <a:pt x="10495" y="40253"/>
                      </a:cubicBezTo>
                      <a:cubicBezTo>
                        <a:pt x="10393" y="40291"/>
                        <a:pt x="10287" y="40326"/>
                        <a:pt x="10187" y="40370"/>
                      </a:cubicBezTo>
                      <a:cubicBezTo>
                        <a:pt x="10087" y="40416"/>
                        <a:pt x="9989" y="40461"/>
                        <a:pt x="9890" y="40513"/>
                      </a:cubicBezTo>
                      <a:cubicBezTo>
                        <a:pt x="9797" y="40560"/>
                        <a:pt x="9709" y="40617"/>
                        <a:pt x="9626" y="40681"/>
                      </a:cubicBezTo>
                      <a:cubicBezTo>
                        <a:pt x="9547" y="40744"/>
                        <a:pt x="9465" y="40808"/>
                        <a:pt x="9392" y="40879"/>
                      </a:cubicBezTo>
                      <a:cubicBezTo>
                        <a:pt x="9243" y="41021"/>
                        <a:pt x="9106" y="41174"/>
                        <a:pt x="8982" y="41338"/>
                      </a:cubicBezTo>
                      <a:cubicBezTo>
                        <a:pt x="8880" y="41481"/>
                        <a:pt x="8775" y="41625"/>
                        <a:pt x="8704" y="41785"/>
                      </a:cubicBezTo>
                      <a:cubicBezTo>
                        <a:pt x="8656" y="41888"/>
                        <a:pt x="8616" y="41996"/>
                        <a:pt x="8585" y="42105"/>
                      </a:cubicBezTo>
                      <a:cubicBezTo>
                        <a:pt x="8572" y="42159"/>
                        <a:pt x="8559" y="42213"/>
                        <a:pt x="8544" y="42264"/>
                      </a:cubicBezTo>
                      <a:cubicBezTo>
                        <a:pt x="8516" y="42373"/>
                        <a:pt x="8495" y="42484"/>
                        <a:pt x="8476" y="42596"/>
                      </a:cubicBezTo>
                      <a:cubicBezTo>
                        <a:pt x="8457" y="42689"/>
                        <a:pt x="8444" y="42784"/>
                        <a:pt x="8435" y="42878"/>
                      </a:cubicBezTo>
                      <a:cubicBezTo>
                        <a:pt x="8429" y="42991"/>
                        <a:pt x="8425" y="43103"/>
                        <a:pt x="8425" y="43215"/>
                      </a:cubicBezTo>
                      <a:cubicBezTo>
                        <a:pt x="8425" y="43319"/>
                        <a:pt x="8434" y="43423"/>
                        <a:pt x="8451" y="43526"/>
                      </a:cubicBezTo>
                      <a:cubicBezTo>
                        <a:pt x="8481" y="43731"/>
                        <a:pt x="8532" y="43935"/>
                        <a:pt x="8591" y="44134"/>
                      </a:cubicBezTo>
                      <a:cubicBezTo>
                        <a:pt x="8649" y="44327"/>
                        <a:pt x="8710" y="44521"/>
                        <a:pt x="8783" y="44710"/>
                      </a:cubicBezTo>
                      <a:cubicBezTo>
                        <a:pt x="8859" y="44904"/>
                        <a:pt x="8935" y="45097"/>
                        <a:pt x="9004" y="45292"/>
                      </a:cubicBezTo>
                      <a:cubicBezTo>
                        <a:pt x="9029" y="45372"/>
                        <a:pt x="9050" y="45452"/>
                        <a:pt x="9067" y="45532"/>
                      </a:cubicBezTo>
                      <a:cubicBezTo>
                        <a:pt x="9074" y="45588"/>
                        <a:pt x="9080" y="45642"/>
                        <a:pt x="9083" y="45699"/>
                      </a:cubicBezTo>
                      <a:cubicBezTo>
                        <a:pt x="9083" y="45782"/>
                        <a:pt x="9080" y="45866"/>
                        <a:pt x="9073" y="45948"/>
                      </a:cubicBezTo>
                      <a:cubicBezTo>
                        <a:pt x="9064" y="46029"/>
                        <a:pt x="9050" y="46109"/>
                        <a:pt x="9033" y="46190"/>
                      </a:cubicBezTo>
                      <a:cubicBezTo>
                        <a:pt x="8988" y="46369"/>
                        <a:pt x="8932" y="46547"/>
                        <a:pt x="8865" y="46720"/>
                      </a:cubicBezTo>
                      <a:cubicBezTo>
                        <a:pt x="8824" y="46823"/>
                        <a:pt x="8785" y="46924"/>
                        <a:pt x="8735" y="47024"/>
                      </a:cubicBezTo>
                      <a:cubicBezTo>
                        <a:pt x="8702" y="47079"/>
                        <a:pt x="8670" y="47132"/>
                        <a:pt x="8633" y="47186"/>
                      </a:cubicBezTo>
                      <a:cubicBezTo>
                        <a:pt x="8607" y="47219"/>
                        <a:pt x="8580" y="47251"/>
                        <a:pt x="8553" y="47282"/>
                      </a:cubicBezTo>
                      <a:cubicBezTo>
                        <a:pt x="8471" y="47365"/>
                        <a:pt x="8386" y="47444"/>
                        <a:pt x="8296" y="47517"/>
                      </a:cubicBezTo>
                      <a:cubicBezTo>
                        <a:pt x="8125" y="47649"/>
                        <a:pt x="7947" y="47771"/>
                        <a:pt x="7766" y="47890"/>
                      </a:cubicBezTo>
                      <a:cubicBezTo>
                        <a:pt x="7737" y="47907"/>
                        <a:pt x="7707" y="47924"/>
                        <a:pt x="7678" y="47944"/>
                      </a:cubicBezTo>
                      <a:lnTo>
                        <a:pt x="7700" y="47928"/>
                      </a:lnTo>
                      <a:lnTo>
                        <a:pt x="7700" y="47928"/>
                      </a:lnTo>
                      <a:cubicBezTo>
                        <a:pt x="7677" y="47944"/>
                        <a:pt x="7655" y="47959"/>
                        <a:pt x="7631" y="47973"/>
                      </a:cubicBezTo>
                      <a:lnTo>
                        <a:pt x="7628" y="47975"/>
                      </a:lnTo>
                      <a:cubicBezTo>
                        <a:pt x="7618" y="47981"/>
                        <a:pt x="7609" y="47984"/>
                        <a:pt x="7599" y="47989"/>
                      </a:cubicBezTo>
                      <a:cubicBezTo>
                        <a:pt x="7568" y="48002"/>
                        <a:pt x="7534" y="48010"/>
                        <a:pt x="7501" y="48022"/>
                      </a:cubicBezTo>
                      <a:cubicBezTo>
                        <a:pt x="7440" y="48053"/>
                        <a:pt x="7371" y="48076"/>
                        <a:pt x="7305" y="48101"/>
                      </a:cubicBezTo>
                      <a:cubicBezTo>
                        <a:pt x="7286" y="48109"/>
                        <a:pt x="7266" y="48120"/>
                        <a:pt x="7246" y="48129"/>
                      </a:cubicBezTo>
                      <a:cubicBezTo>
                        <a:pt x="7235" y="48134"/>
                        <a:pt x="7224" y="48138"/>
                        <a:pt x="7214" y="48142"/>
                      </a:cubicBezTo>
                      <a:cubicBezTo>
                        <a:pt x="7182" y="48158"/>
                        <a:pt x="7149" y="48172"/>
                        <a:pt x="7116" y="48183"/>
                      </a:cubicBezTo>
                      <a:cubicBezTo>
                        <a:pt x="7116" y="48184"/>
                        <a:pt x="7115" y="48185"/>
                        <a:pt x="7114" y="48187"/>
                      </a:cubicBezTo>
                      <a:cubicBezTo>
                        <a:pt x="7078" y="48204"/>
                        <a:pt x="7042" y="48223"/>
                        <a:pt x="7005" y="48238"/>
                      </a:cubicBezTo>
                      <a:cubicBezTo>
                        <a:pt x="6905" y="48279"/>
                        <a:pt x="6805" y="48321"/>
                        <a:pt x="6714" y="48379"/>
                      </a:cubicBezTo>
                      <a:cubicBezTo>
                        <a:pt x="6611" y="48446"/>
                        <a:pt x="6510" y="48518"/>
                        <a:pt x="6413" y="48593"/>
                      </a:cubicBezTo>
                      <a:cubicBezTo>
                        <a:pt x="6339" y="48648"/>
                        <a:pt x="6271" y="48709"/>
                        <a:pt x="6209" y="48776"/>
                      </a:cubicBezTo>
                      <a:cubicBezTo>
                        <a:pt x="6076" y="48921"/>
                        <a:pt x="5965" y="49101"/>
                        <a:pt x="5926" y="49296"/>
                      </a:cubicBezTo>
                      <a:cubicBezTo>
                        <a:pt x="5885" y="49503"/>
                        <a:pt x="5852" y="49721"/>
                        <a:pt x="5882" y="49933"/>
                      </a:cubicBezTo>
                      <a:cubicBezTo>
                        <a:pt x="5916" y="50168"/>
                        <a:pt x="6010" y="50391"/>
                        <a:pt x="6155" y="50580"/>
                      </a:cubicBezTo>
                      <a:cubicBezTo>
                        <a:pt x="6191" y="50628"/>
                        <a:pt x="6229" y="50673"/>
                        <a:pt x="6270" y="50717"/>
                      </a:cubicBezTo>
                      <a:cubicBezTo>
                        <a:pt x="6343" y="50793"/>
                        <a:pt x="6415" y="50869"/>
                        <a:pt x="6501" y="50930"/>
                      </a:cubicBezTo>
                      <a:cubicBezTo>
                        <a:pt x="6573" y="50981"/>
                        <a:pt x="6647" y="51028"/>
                        <a:pt x="6724" y="51070"/>
                      </a:cubicBezTo>
                      <a:cubicBezTo>
                        <a:pt x="6806" y="51115"/>
                        <a:pt x="6896" y="51146"/>
                        <a:pt x="6987" y="51173"/>
                      </a:cubicBezTo>
                      <a:cubicBezTo>
                        <a:pt x="7068" y="51198"/>
                        <a:pt x="7149" y="51222"/>
                        <a:pt x="7234" y="51232"/>
                      </a:cubicBezTo>
                      <a:cubicBezTo>
                        <a:pt x="7331" y="51244"/>
                        <a:pt x="7429" y="51248"/>
                        <a:pt x="7527" y="51248"/>
                      </a:cubicBezTo>
                      <a:cubicBezTo>
                        <a:pt x="7625" y="51248"/>
                        <a:pt x="7723" y="51244"/>
                        <a:pt x="7821" y="51237"/>
                      </a:cubicBezTo>
                      <a:cubicBezTo>
                        <a:pt x="7971" y="51225"/>
                        <a:pt x="8120" y="51196"/>
                        <a:pt x="8267" y="51168"/>
                      </a:cubicBezTo>
                      <a:cubicBezTo>
                        <a:pt x="8371" y="51148"/>
                        <a:pt x="8473" y="51126"/>
                        <a:pt x="8576" y="51103"/>
                      </a:cubicBezTo>
                      <a:cubicBezTo>
                        <a:pt x="8671" y="51081"/>
                        <a:pt x="8766" y="51059"/>
                        <a:pt x="8857" y="51025"/>
                      </a:cubicBezTo>
                      <a:cubicBezTo>
                        <a:pt x="8948" y="50990"/>
                        <a:pt x="9039" y="50966"/>
                        <a:pt x="9129" y="50934"/>
                      </a:cubicBezTo>
                      <a:cubicBezTo>
                        <a:pt x="9214" y="50899"/>
                        <a:pt x="9296" y="50858"/>
                        <a:pt x="9378" y="50820"/>
                      </a:cubicBezTo>
                      <a:cubicBezTo>
                        <a:pt x="9453" y="50785"/>
                        <a:pt x="9523" y="50745"/>
                        <a:pt x="9596" y="50706"/>
                      </a:cubicBezTo>
                      <a:lnTo>
                        <a:pt x="9594" y="50706"/>
                      </a:lnTo>
                      <a:cubicBezTo>
                        <a:pt x="9619" y="50693"/>
                        <a:pt x="9643" y="50680"/>
                        <a:pt x="9669" y="50670"/>
                      </a:cubicBezTo>
                      <a:cubicBezTo>
                        <a:pt x="9778" y="50628"/>
                        <a:pt x="9889" y="50592"/>
                        <a:pt x="9993" y="50538"/>
                      </a:cubicBezTo>
                      <a:cubicBezTo>
                        <a:pt x="9997" y="50536"/>
                        <a:pt x="10001" y="50536"/>
                        <a:pt x="10004" y="50534"/>
                      </a:cubicBezTo>
                      <a:lnTo>
                        <a:pt x="10004" y="50534"/>
                      </a:lnTo>
                      <a:cubicBezTo>
                        <a:pt x="10004" y="50534"/>
                        <a:pt x="10003" y="50535"/>
                        <a:pt x="10002" y="50536"/>
                      </a:cubicBezTo>
                      <a:lnTo>
                        <a:pt x="10002" y="50536"/>
                      </a:lnTo>
                      <a:cubicBezTo>
                        <a:pt x="10005" y="50534"/>
                        <a:pt x="10010" y="50533"/>
                        <a:pt x="10014" y="50530"/>
                      </a:cubicBezTo>
                      <a:cubicBezTo>
                        <a:pt x="10101" y="50498"/>
                        <a:pt x="10187" y="50464"/>
                        <a:pt x="10273" y="50428"/>
                      </a:cubicBezTo>
                      <a:cubicBezTo>
                        <a:pt x="10448" y="50355"/>
                        <a:pt x="10620" y="50274"/>
                        <a:pt x="10787" y="50183"/>
                      </a:cubicBezTo>
                      <a:cubicBezTo>
                        <a:pt x="10942" y="50096"/>
                        <a:pt x="11091" y="50000"/>
                        <a:pt x="11238" y="49900"/>
                      </a:cubicBezTo>
                      <a:cubicBezTo>
                        <a:pt x="11397" y="49795"/>
                        <a:pt x="11550" y="49679"/>
                        <a:pt x="11696" y="49555"/>
                      </a:cubicBezTo>
                      <a:cubicBezTo>
                        <a:pt x="11713" y="49541"/>
                        <a:pt x="11729" y="49526"/>
                        <a:pt x="11744" y="49512"/>
                      </a:cubicBezTo>
                      <a:cubicBezTo>
                        <a:pt x="11755" y="49505"/>
                        <a:pt x="11764" y="49500"/>
                        <a:pt x="11774" y="49494"/>
                      </a:cubicBezTo>
                      <a:cubicBezTo>
                        <a:pt x="11793" y="49470"/>
                        <a:pt x="11815" y="49449"/>
                        <a:pt x="11838" y="49429"/>
                      </a:cubicBezTo>
                      <a:cubicBezTo>
                        <a:pt x="11846" y="49423"/>
                        <a:pt x="11852" y="49417"/>
                        <a:pt x="11861" y="49410"/>
                      </a:cubicBezTo>
                      <a:lnTo>
                        <a:pt x="11864" y="49406"/>
                      </a:lnTo>
                      <a:cubicBezTo>
                        <a:pt x="11888" y="49387"/>
                        <a:pt x="11912" y="49368"/>
                        <a:pt x="11934" y="49349"/>
                      </a:cubicBezTo>
                      <a:lnTo>
                        <a:pt x="11957" y="49333"/>
                      </a:lnTo>
                      <a:lnTo>
                        <a:pt x="11987" y="49304"/>
                      </a:lnTo>
                      <a:cubicBezTo>
                        <a:pt x="11988" y="49301"/>
                        <a:pt x="11990" y="49299"/>
                        <a:pt x="11991" y="49298"/>
                      </a:cubicBezTo>
                      <a:cubicBezTo>
                        <a:pt x="12008" y="49278"/>
                        <a:pt x="12026" y="49260"/>
                        <a:pt x="12044" y="49242"/>
                      </a:cubicBezTo>
                      <a:cubicBezTo>
                        <a:pt x="12060" y="49225"/>
                        <a:pt x="12073" y="49210"/>
                        <a:pt x="12089" y="49193"/>
                      </a:cubicBezTo>
                      <a:lnTo>
                        <a:pt x="12095" y="49183"/>
                      </a:lnTo>
                      <a:cubicBezTo>
                        <a:pt x="12096" y="49182"/>
                        <a:pt x="12098" y="49181"/>
                        <a:pt x="12098" y="49180"/>
                      </a:cubicBezTo>
                      <a:cubicBezTo>
                        <a:pt x="12117" y="49156"/>
                        <a:pt x="12134" y="49134"/>
                        <a:pt x="12153" y="49109"/>
                      </a:cubicBezTo>
                      <a:lnTo>
                        <a:pt x="12154" y="49108"/>
                      </a:lnTo>
                      <a:lnTo>
                        <a:pt x="12153" y="49107"/>
                      </a:lnTo>
                      <a:lnTo>
                        <a:pt x="12156" y="49105"/>
                      </a:lnTo>
                      <a:cubicBezTo>
                        <a:pt x="12163" y="49096"/>
                        <a:pt x="12171" y="49087"/>
                        <a:pt x="12179" y="49079"/>
                      </a:cubicBezTo>
                      <a:cubicBezTo>
                        <a:pt x="12192" y="49065"/>
                        <a:pt x="12208" y="49054"/>
                        <a:pt x="12224" y="49046"/>
                      </a:cubicBezTo>
                      <a:cubicBezTo>
                        <a:pt x="12333" y="48919"/>
                        <a:pt x="12431" y="48785"/>
                        <a:pt x="12519" y="48645"/>
                      </a:cubicBezTo>
                      <a:cubicBezTo>
                        <a:pt x="12625" y="48480"/>
                        <a:pt x="12704" y="48299"/>
                        <a:pt x="12779" y="48119"/>
                      </a:cubicBezTo>
                      <a:cubicBezTo>
                        <a:pt x="12816" y="48028"/>
                        <a:pt x="12850" y="47933"/>
                        <a:pt x="12881" y="47839"/>
                      </a:cubicBezTo>
                      <a:cubicBezTo>
                        <a:pt x="12911" y="47747"/>
                        <a:pt x="12939" y="47653"/>
                        <a:pt x="12960" y="47558"/>
                      </a:cubicBezTo>
                      <a:cubicBezTo>
                        <a:pt x="13004" y="47352"/>
                        <a:pt x="13026" y="47142"/>
                        <a:pt x="13052" y="46933"/>
                      </a:cubicBezTo>
                      <a:cubicBezTo>
                        <a:pt x="13074" y="46740"/>
                        <a:pt x="13096" y="46546"/>
                        <a:pt x="13092" y="46350"/>
                      </a:cubicBezTo>
                      <a:cubicBezTo>
                        <a:pt x="13090" y="46151"/>
                        <a:pt x="13074" y="45953"/>
                        <a:pt x="13044" y="45756"/>
                      </a:cubicBezTo>
                      <a:cubicBezTo>
                        <a:pt x="13012" y="45565"/>
                        <a:pt x="12980" y="45372"/>
                        <a:pt x="12967" y="45175"/>
                      </a:cubicBezTo>
                      <a:cubicBezTo>
                        <a:pt x="12965" y="45038"/>
                        <a:pt x="12971" y="44903"/>
                        <a:pt x="12980" y="44767"/>
                      </a:cubicBezTo>
                      <a:cubicBezTo>
                        <a:pt x="12990" y="44663"/>
                        <a:pt x="13007" y="44558"/>
                        <a:pt x="13027" y="44455"/>
                      </a:cubicBezTo>
                      <a:cubicBezTo>
                        <a:pt x="13041" y="44406"/>
                        <a:pt x="13055" y="44360"/>
                        <a:pt x="13073" y="44313"/>
                      </a:cubicBezTo>
                      <a:cubicBezTo>
                        <a:pt x="13083" y="44285"/>
                        <a:pt x="13096" y="44259"/>
                        <a:pt x="13110" y="44233"/>
                      </a:cubicBezTo>
                      <a:cubicBezTo>
                        <a:pt x="13133" y="44188"/>
                        <a:pt x="13159" y="44148"/>
                        <a:pt x="13184" y="44108"/>
                      </a:cubicBezTo>
                      <a:cubicBezTo>
                        <a:pt x="13185" y="44105"/>
                        <a:pt x="13187" y="44103"/>
                        <a:pt x="13189" y="44100"/>
                      </a:cubicBezTo>
                      <a:cubicBezTo>
                        <a:pt x="13189" y="44098"/>
                        <a:pt x="13191" y="44097"/>
                        <a:pt x="13193" y="44096"/>
                      </a:cubicBezTo>
                      <a:cubicBezTo>
                        <a:pt x="13193" y="44096"/>
                        <a:pt x="13194" y="44095"/>
                        <a:pt x="13194" y="44095"/>
                      </a:cubicBezTo>
                      <a:lnTo>
                        <a:pt x="13194" y="44095"/>
                      </a:lnTo>
                      <a:cubicBezTo>
                        <a:pt x="13194" y="44095"/>
                        <a:pt x="13194" y="44095"/>
                        <a:pt x="13194" y="44095"/>
                      </a:cubicBezTo>
                      <a:cubicBezTo>
                        <a:pt x="13268" y="43996"/>
                        <a:pt x="13345" y="43903"/>
                        <a:pt x="13428" y="43810"/>
                      </a:cubicBezTo>
                      <a:cubicBezTo>
                        <a:pt x="13477" y="43762"/>
                        <a:pt x="13526" y="43718"/>
                        <a:pt x="13577" y="43673"/>
                      </a:cubicBezTo>
                      <a:cubicBezTo>
                        <a:pt x="13627" y="43634"/>
                        <a:pt x="13679" y="43596"/>
                        <a:pt x="13734" y="43563"/>
                      </a:cubicBezTo>
                      <a:lnTo>
                        <a:pt x="13734" y="43563"/>
                      </a:lnTo>
                      <a:cubicBezTo>
                        <a:pt x="13771" y="43541"/>
                        <a:pt x="13809" y="43522"/>
                        <a:pt x="13847" y="43503"/>
                      </a:cubicBezTo>
                      <a:cubicBezTo>
                        <a:pt x="13920" y="43469"/>
                        <a:pt x="13997" y="43446"/>
                        <a:pt x="14071" y="43419"/>
                      </a:cubicBezTo>
                      <a:cubicBezTo>
                        <a:pt x="14151" y="43393"/>
                        <a:pt x="14233" y="43368"/>
                        <a:pt x="14312" y="43341"/>
                      </a:cubicBezTo>
                      <a:lnTo>
                        <a:pt x="14312" y="43341"/>
                      </a:lnTo>
                      <a:cubicBezTo>
                        <a:pt x="14310" y="43343"/>
                        <a:pt x="14308" y="43343"/>
                        <a:pt x="14306" y="43344"/>
                      </a:cubicBezTo>
                      <a:cubicBezTo>
                        <a:pt x="14387" y="43319"/>
                        <a:pt x="14467" y="43295"/>
                        <a:pt x="14550" y="43276"/>
                      </a:cubicBezTo>
                      <a:cubicBezTo>
                        <a:pt x="14641" y="43257"/>
                        <a:pt x="14729" y="43241"/>
                        <a:pt x="14819" y="43223"/>
                      </a:cubicBezTo>
                      <a:cubicBezTo>
                        <a:pt x="14984" y="43195"/>
                        <a:pt x="15148" y="43162"/>
                        <a:pt x="15313" y="43130"/>
                      </a:cubicBezTo>
                      <a:cubicBezTo>
                        <a:pt x="15441" y="43109"/>
                        <a:pt x="15569" y="43090"/>
                        <a:pt x="15695" y="43073"/>
                      </a:cubicBezTo>
                      <a:cubicBezTo>
                        <a:pt x="15838" y="43054"/>
                        <a:pt x="15978" y="43028"/>
                        <a:pt x="16120" y="43002"/>
                      </a:cubicBezTo>
                      <a:lnTo>
                        <a:pt x="16120" y="43002"/>
                      </a:lnTo>
                      <a:cubicBezTo>
                        <a:pt x="16111" y="43003"/>
                        <a:pt x="16103" y="43006"/>
                        <a:pt x="16093" y="43007"/>
                      </a:cubicBezTo>
                      <a:cubicBezTo>
                        <a:pt x="16135" y="42999"/>
                        <a:pt x="16173" y="42993"/>
                        <a:pt x="16214" y="42985"/>
                      </a:cubicBezTo>
                      <a:cubicBezTo>
                        <a:pt x="16457" y="42942"/>
                        <a:pt x="16697" y="42886"/>
                        <a:pt x="16922" y="42781"/>
                      </a:cubicBezTo>
                      <a:cubicBezTo>
                        <a:pt x="17178" y="42659"/>
                        <a:pt x="17422" y="42517"/>
                        <a:pt x="17654" y="42354"/>
                      </a:cubicBezTo>
                      <a:cubicBezTo>
                        <a:pt x="17823" y="42237"/>
                        <a:pt x="17991" y="42107"/>
                        <a:pt x="18132" y="41957"/>
                      </a:cubicBezTo>
                      <a:cubicBezTo>
                        <a:pt x="18281" y="41803"/>
                        <a:pt x="18421" y="41641"/>
                        <a:pt x="18553" y="41474"/>
                      </a:cubicBezTo>
                      <a:cubicBezTo>
                        <a:pt x="18673" y="41317"/>
                        <a:pt x="18778" y="41152"/>
                        <a:pt x="18869" y="40977"/>
                      </a:cubicBezTo>
                      <a:cubicBezTo>
                        <a:pt x="18922" y="40881"/>
                        <a:pt x="18972" y="40782"/>
                        <a:pt x="19017" y="40683"/>
                      </a:cubicBezTo>
                      <a:cubicBezTo>
                        <a:pt x="19060" y="40589"/>
                        <a:pt x="19105" y="40498"/>
                        <a:pt x="19136" y="40402"/>
                      </a:cubicBezTo>
                      <a:cubicBezTo>
                        <a:pt x="19173" y="40289"/>
                        <a:pt x="19196" y="40173"/>
                        <a:pt x="19206" y="40055"/>
                      </a:cubicBezTo>
                      <a:cubicBezTo>
                        <a:pt x="19209" y="39985"/>
                        <a:pt x="19210" y="39916"/>
                        <a:pt x="19211" y="39847"/>
                      </a:cubicBezTo>
                      <a:cubicBezTo>
                        <a:pt x="19211" y="39749"/>
                        <a:pt x="19206" y="39649"/>
                        <a:pt x="19200" y="39552"/>
                      </a:cubicBezTo>
                      <a:cubicBezTo>
                        <a:pt x="19191" y="39347"/>
                        <a:pt x="19181" y="39143"/>
                        <a:pt x="19168" y="38939"/>
                      </a:cubicBezTo>
                      <a:cubicBezTo>
                        <a:pt x="19161" y="38839"/>
                        <a:pt x="19159" y="38739"/>
                        <a:pt x="19148" y="38641"/>
                      </a:cubicBezTo>
                      <a:cubicBezTo>
                        <a:pt x="19138" y="38558"/>
                        <a:pt x="19134" y="38473"/>
                        <a:pt x="19111" y="38393"/>
                      </a:cubicBezTo>
                      <a:cubicBezTo>
                        <a:pt x="19060" y="38209"/>
                        <a:pt x="18997" y="38027"/>
                        <a:pt x="18940" y="37843"/>
                      </a:cubicBezTo>
                      <a:cubicBezTo>
                        <a:pt x="18893" y="37691"/>
                        <a:pt x="18852" y="37537"/>
                        <a:pt x="18811" y="37385"/>
                      </a:cubicBezTo>
                      <a:cubicBezTo>
                        <a:pt x="18769" y="37229"/>
                        <a:pt x="18729" y="37073"/>
                        <a:pt x="18700" y="36912"/>
                      </a:cubicBezTo>
                      <a:cubicBezTo>
                        <a:pt x="18684" y="36818"/>
                        <a:pt x="18673" y="36725"/>
                        <a:pt x="18665" y="36630"/>
                      </a:cubicBezTo>
                      <a:cubicBezTo>
                        <a:pt x="18665" y="36633"/>
                        <a:pt x="18664" y="36636"/>
                        <a:pt x="18664" y="36638"/>
                      </a:cubicBezTo>
                      <a:cubicBezTo>
                        <a:pt x="18661" y="36576"/>
                        <a:pt x="18661" y="36517"/>
                        <a:pt x="18664" y="36455"/>
                      </a:cubicBezTo>
                      <a:cubicBezTo>
                        <a:pt x="18666" y="36400"/>
                        <a:pt x="18671" y="36345"/>
                        <a:pt x="18675" y="36290"/>
                      </a:cubicBezTo>
                      <a:cubicBezTo>
                        <a:pt x="18690" y="36181"/>
                        <a:pt x="18707" y="36071"/>
                        <a:pt x="18728" y="35960"/>
                      </a:cubicBezTo>
                      <a:cubicBezTo>
                        <a:pt x="18745" y="35900"/>
                        <a:pt x="18764" y="35842"/>
                        <a:pt x="18784" y="35782"/>
                      </a:cubicBezTo>
                      <a:cubicBezTo>
                        <a:pt x="18804" y="35736"/>
                        <a:pt x="18824" y="35694"/>
                        <a:pt x="18846" y="35652"/>
                      </a:cubicBezTo>
                      <a:cubicBezTo>
                        <a:pt x="18875" y="35602"/>
                        <a:pt x="18908" y="35552"/>
                        <a:pt x="18940" y="35503"/>
                      </a:cubicBezTo>
                      <a:cubicBezTo>
                        <a:pt x="18986" y="35444"/>
                        <a:pt x="19034" y="35386"/>
                        <a:pt x="19085" y="35329"/>
                      </a:cubicBezTo>
                      <a:cubicBezTo>
                        <a:pt x="19137" y="35275"/>
                        <a:pt x="19191" y="35225"/>
                        <a:pt x="19248" y="35174"/>
                      </a:cubicBezTo>
                      <a:cubicBezTo>
                        <a:pt x="19340" y="35105"/>
                        <a:pt x="19434" y="35039"/>
                        <a:pt x="19531" y="34976"/>
                      </a:cubicBezTo>
                      <a:cubicBezTo>
                        <a:pt x="19596" y="34938"/>
                        <a:pt x="19663" y="34903"/>
                        <a:pt x="19731" y="34869"/>
                      </a:cubicBezTo>
                      <a:cubicBezTo>
                        <a:pt x="19735" y="34868"/>
                        <a:pt x="19740" y="34864"/>
                        <a:pt x="19744" y="34862"/>
                      </a:cubicBezTo>
                      <a:cubicBezTo>
                        <a:pt x="19835" y="34824"/>
                        <a:pt x="19924" y="34790"/>
                        <a:pt x="20018" y="34758"/>
                      </a:cubicBezTo>
                      <a:cubicBezTo>
                        <a:pt x="20163" y="34715"/>
                        <a:pt x="20308" y="34681"/>
                        <a:pt x="20456" y="34647"/>
                      </a:cubicBezTo>
                      <a:cubicBezTo>
                        <a:pt x="20612" y="34610"/>
                        <a:pt x="20770" y="34574"/>
                        <a:pt x="20925" y="34535"/>
                      </a:cubicBezTo>
                      <a:cubicBezTo>
                        <a:pt x="21213" y="34466"/>
                        <a:pt x="21496" y="34372"/>
                        <a:pt x="21768" y="34253"/>
                      </a:cubicBezTo>
                      <a:cubicBezTo>
                        <a:pt x="21918" y="34186"/>
                        <a:pt x="22064" y="34113"/>
                        <a:pt x="22209" y="34035"/>
                      </a:cubicBezTo>
                      <a:cubicBezTo>
                        <a:pt x="22336" y="33962"/>
                        <a:pt x="22464" y="33890"/>
                        <a:pt x="22585" y="33807"/>
                      </a:cubicBezTo>
                      <a:cubicBezTo>
                        <a:pt x="22714" y="33717"/>
                        <a:pt x="22845" y="33625"/>
                        <a:pt x="22958" y="33515"/>
                      </a:cubicBezTo>
                      <a:cubicBezTo>
                        <a:pt x="23066" y="33412"/>
                        <a:pt x="23165" y="33301"/>
                        <a:pt x="23263" y="33192"/>
                      </a:cubicBezTo>
                      <a:cubicBezTo>
                        <a:pt x="23405" y="33027"/>
                        <a:pt x="23556" y="32869"/>
                        <a:pt x="23682" y="32693"/>
                      </a:cubicBezTo>
                      <a:cubicBezTo>
                        <a:pt x="23800" y="32532"/>
                        <a:pt x="23890" y="32350"/>
                        <a:pt x="23972" y="32170"/>
                      </a:cubicBezTo>
                      <a:cubicBezTo>
                        <a:pt x="24059" y="31982"/>
                        <a:pt x="24140" y="31791"/>
                        <a:pt x="24226" y="31603"/>
                      </a:cubicBezTo>
                      <a:cubicBezTo>
                        <a:pt x="24313" y="31415"/>
                        <a:pt x="24416" y="31235"/>
                        <a:pt x="24510" y="31051"/>
                      </a:cubicBezTo>
                      <a:cubicBezTo>
                        <a:pt x="24605" y="30870"/>
                        <a:pt x="24684" y="30681"/>
                        <a:pt x="24745" y="30486"/>
                      </a:cubicBezTo>
                      <a:cubicBezTo>
                        <a:pt x="24802" y="30304"/>
                        <a:pt x="24831" y="30116"/>
                        <a:pt x="24862" y="29928"/>
                      </a:cubicBezTo>
                      <a:cubicBezTo>
                        <a:pt x="24885" y="29800"/>
                        <a:pt x="24899" y="29672"/>
                        <a:pt x="24915" y="29542"/>
                      </a:cubicBezTo>
                      <a:cubicBezTo>
                        <a:pt x="24921" y="29483"/>
                        <a:pt x="24928" y="29422"/>
                        <a:pt x="24937" y="29363"/>
                      </a:cubicBezTo>
                      <a:lnTo>
                        <a:pt x="24937" y="29363"/>
                      </a:lnTo>
                      <a:cubicBezTo>
                        <a:pt x="24937" y="29364"/>
                        <a:pt x="24938" y="29364"/>
                        <a:pt x="24938" y="29364"/>
                      </a:cubicBezTo>
                      <a:cubicBezTo>
                        <a:pt x="24956" y="29285"/>
                        <a:pt x="24969" y="29205"/>
                        <a:pt x="24976" y="29125"/>
                      </a:cubicBezTo>
                      <a:cubicBezTo>
                        <a:pt x="24981" y="29069"/>
                        <a:pt x="24983" y="29014"/>
                        <a:pt x="24988" y="28959"/>
                      </a:cubicBezTo>
                      <a:lnTo>
                        <a:pt x="24988" y="28959"/>
                      </a:lnTo>
                      <a:cubicBezTo>
                        <a:pt x="24988" y="28968"/>
                        <a:pt x="24987" y="28978"/>
                        <a:pt x="24987" y="28985"/>
                      </a:cubicBezTo>
                      <a:cubicBezTo>
                        <a:pt x="24988" y="28970"/>
                        <a:pt x="24989" y="28956"/>
                        <a:pt x="24991" y="28941"/>
                      </a:cubicBezTo>
                      <a:cubicBezTo>
                        <a:pt x="24996" y="28919"/>
                        <a:pt x="25002" y="28898"/>
                        <a:pt x="25010" y="28876"/>
                      </a:cubicBezTo>
                      <a:cubicBezTo>
                        <a:pt x="25011" y="28867"/>
                        <a:pt x="25012" y="28857"/>
                        <a:pt x="25012" y="28848"/>
                      </a:cubicBezTo>
                      <a:cubicBezTo>
                        <a:pt x="25016" y="28846"/>
                        <a:pt x="25019" y="28845"/>
                        <a:pt x="25024" y="28843"/>
                      </a:cubicBezTo>
                      <a:cubicBezTo>
                        <a:pt x="25097" y="28803"/>
                        <a:pt x="25168" y="28755"/>
                        <a:pt x="25234" y="28701"/>
                      </a:cubicBezTo>
                      <a:cubicBezTo>
                        <a:pt x="25343" y="28609"/>
                        <a:pt x="25444" y="28508"/>
                        <a:pt x="25533" y="28397"/>
                      </a:cubicBezTo>
                      <a:cubicBezTo>
                        <a:pt x="25617" y="28297"/>
                        <a:pt x="25689" y="28188"/>
                        <a:pt x="25765" y="28081"/>
                      </a:cubicBezTo>
                      <a:cubicBezTo>
                        <a:pt x="25791" y="28046"/>
                        <a:pt x="25820" y="28011"/>
                        <a:pt x="25849" y="27978"/>
                      </a:cubicBezTo>
                      <a:cubicBezTo>
                        <a:pt x="25947" y="27881"/>
                        <a:pt x="26052" y="27789"/>
                        <a:pt x="26149" y="27694"/>
                      </a:cubicBezTo>
                      <a:cubicBezTo>
                        <a:pt x="26232" y="27615"/>
                        <a:pt x="26315" y="27532"/>
                        <a:pt x="26403" y="27460"/>
                      </a:cubicBezTo>
                      <a:cubicBezTo>
                        <a:pt x="26442" y="27431"/>
                        <a:pt x="26481" y="27405"/>
                        <a:pt x="26521" y="27378"/>
                      </a:cubicBezTo>
                      <a:lnTo>
                        <a:pt x="26519" y="27378"/>
                      </a:lnTo>
                      <a:cubicBezTo>
                        <a:pt x="26577" y="27344"/>
                        <a:pt x="26636" y="27313"/>
                        <a:pt x="26698" y="27285"/>
                      </a:cubicBezTo>
                      <a:cubicBezTo>
                        <a:pt x="26789" y="27244"/>
                        <a:pt x="26882" y="27209"/>
                        <a:pt x="26977" y="27180"/>
                      </a:cubicBezTo>
                      <a:cubicBezTo>
                        <a:pt x="27035" y="27165"/>
                        <a:pt x="27097" y="27153"/>
                        <a:pt x="27156" y="27142"/>
                      </a:cubicBezTo>
                      <a:cubicBezTo>
                        <a:pt x="27233" y="27131"/>
                        <a:pt x="27310" y="27125"/>
                        <a:pt x="27388" y="27121"/>
                      </a:cubicBezTo>
                      <a:cubicBezTo>
                        <a:pt x="27392" y="27120"/>
                        <a:pt x="27396" y="27120"/>
                        <a:pt x="27400" y="27120"/>
                      </a:cubicBezTo>
                      <a:cubicBezTo>
                        <a:pt x="27420" y="27120"/>
                        <a:pt x="27439" y="27122"/>
                        <a:pt x="27458" y="27125"/>
                      </a:cubicBezTo>
                      <a:cubicBezTo>
                        <a:pt x="27495" y="27131"/>
                        <a:pt x="27531" y="27139"/>
                        <a:pt x="27568" y="27146"/>
                      </a:cubicBezTo>
                      <a:cubicBezTo>
                        <a:pt x="27565" y="27145"/>
                        <a:pt x="27562" y="27144"/>
                        <a:pt x="27559" y="27143"/>
                      </a:cubicBezTo>
                      <a:lnTo>
                        <a:pt x="27559" y="27143"/>
                      </a:lnTo>
                      <a:cubicBezTo>
                        <a:pt x="27567" y="27145"/>
                        <a:pt x="27574" y="27147"/>
                        <a:pt x="27580" y="27149"/>
                      </a:cubicBezTo>
                      <a:lnTo>
                        <a:pt x="27582" y="27150"/>
                      </a:lnTo>
                      <a:lnTo>
                        <a:pt x="27582" y="27150"/>
                      </a:lnTo>
                      <a:cubicBezTo>
                        <a:pt x="27582" y="27149"/>
                        <a:pt x="27581" y="27149"/>
                        <a:pt x="27581" y="27148"/>
                      </a:cubicBezTo>
                      <a:lnTo>
                        <a:pt x="27581" y="27148"/>
                      </a:lnTo>
                      <a:cubicBezTo>
                        <a:pt x="27644" y="27166"/>
                        <a:pt x="27703" y="27183"/>
                        <a:pt x="27766" y="27202"/>
                      </a:cubicBezTo>
                      <a:cubicBezTo>
                        <a:pt x="27780" y="27208"/>
                        <a:pt x="27796" y="27217"/>
                        <a:pt x="27812" y="27222"/>
                      </a:cubicBezTo>
                      <a:cubicBezTo>
                        <a:pt x="27843" y="27240"/>
                        <a:pt x="27872" y="27261"/>
                        <a:pt x="27901" y="27282"/>
                      </a:cubicBezTo>
                      <a:cubicBezTo>
                        <a:pt x="27978" y="27344"/>
                        <a:pt x="28055" y="27409"/>
                        <a:pt x="28129" y="27478"/>
                      </a:cubicBezTo>
                      <a:cubicBezTo>
                        <a:pt x="28143" y="27494"/>
                        <a:pt x="28159" y="27510"/>
                        <a:pt x="28175" y="27528"/>
                      </a:cubicBezTo>
                      <a:cubicBezTo>
                        <a:pt x="28173" y="27527"/>
                        <a:pt x="28170" y="27525"/>
                        <a:pt x="28168" y="27523"/>
                      </a:cubicBezTo>
                      <a:lnTo>
                        <a:pt x="28168" y="27523"/>
                      </a:lnTo>
                      <a:cubicBezTo>
                        <a:pt x="28214" y="27581"/>
                        <a:pt x="28258" y="27642"/>
                        <a:pt x="28300" y="27703"/>
                      </a:cubicBezTo>
                      <a:cubicBezTo>
                        <a:pt x="28320" y="27735"/>
                        <a:pt x="28338" y="27767"/>
                        <a:pt x="28353" y="27801"/>
                      </a:cubicBezTo>
                      <a:cubicBezTo>
                        <a:pt x="28357" y="27811"/>
                        <a:pt x="28361" y="27824"/>
                        <a:pt x="28365" y="27835"/>
                      </a:cubicBezTo>
                      <a:cubicBezTo>
                        <a:pt x="28370" y="27861"/>
                        <a:pt x="28375" y="27885"/>
                        <a:pt x="28378" y="27911"/>
                      </a:cubicBezTo>
                      <a:cubicBezTo>
                        <a:pt x="28392" y="28015"/>
                        <a:pt x="28399" y="28118"/>
                        <a:pt x="28401" y="28222"/>
                      </a:cubicBezTo>
                      <a:cubicBezTo>
                        <a:pt x="28401" y="28412"/>
                        <a:pt x="28377" y="28602"/>
                        <a:pt x="28357" y="28793"/>
                      </a:cubicBezTo>
                      <a:lnTo>
                        <a:pt x="28358" y="28792"/>
                      </a:lnTo>
                      <a:lnTo>
                        <a:pt x="28358" y="28792"/>
                      </a:lnTo>
                      <a:cubicBezTo>
                        <a:pt x="28348" y="28869"/>
                        <a:pt x="28336" y="28944"/>
                        <a:pt x="28318" y="29019"/>
                      </a:cubicBezTo>
                      <a:cubicBezTo>
                        <a:pt x="28307" y="29056"/>
                        <a:pt x="28294" y="29093"/>
                        <a:pt x="28280" y="29129"/>
                      </a:cubicBezTo>
                      <a:cubicBezTo>
                        <a:pt x="28267" y="29162"/>
                        <a:pt x="28251" y="29193"/>
                        <a:pt x="28234" y="29224"/>
                      </a:cubicBezTo>
                      <a:lnTo>
                        <a:pt x="28235" y="29225"/>
                      </a:lnTo>
                      <a:lnTo>
                        <a:pt x="28222" y="29247"/>
                      </a:lnTo>
                      <a:lnTo>
                        <a:pt x="28222" y="29247"/>
                      </a:lnTo>
                      <a:lnTo>
                        <a:pt x="28227" y="29238"/>
                      </a:lnTo>
                      <a:lnTo>
                        <a:pt x="28227" y="29238"/>
                      </a:lnTo>
                      <a:cubicBezTo>
                        <a:pt x="28119" y="29424"/>
                        <a:pt x="28005" y="29611"/>
                        <a:pt x="27900" y="29799"/>
                      </a:cubicBezTo>
                      <a:cubicBezTo>
                        <a:pt x="27808" y="29965"/>
                        <a:pt x="27740" y="30142"/>
                        <a:pt x="27701" y="30326"/>
                      </a:cubicBezTo>
                      <a:cubicBezTo>
                        <a:pt x="27660" y="30511"/>
                        <a:pt x="27631" y="30699"/>
                        <a:pt x="27616" y="30887"/>
                      </a:cubicBezTo>
                      <a:cubicBezTo>
                        <a:pt x="27599" y="31078"/>
                        <a:pt x="27604" y="31274"/>
                        <a:pt x="27651" y="31460"/>
                      </a:cubicBezTo>
                      <a:cubicBezTo>
                        <a:pt x="27695" y="31629"/>
                        <a:pt x="27760" y="31786"/>
                        <a:pt x="27829" y="31947"/>
                      </a:cubicBezTo>
                      <a:cubicBezTo>
                        <a:pt x="27856" y="32018"/>
                        <a:pt x="27888" y="32086"/>
                        <a:pt x="27924" y="32153"/>
                      </a:cubicBezTo>
                      <a:cubicBezTo>
                        <a:pt x="27986" y="32271"/>
                        <a:pt x="28060" y="32383"/>
                        <a:pt x="28142" y="32487"/>
                      </a:cubicBezTo>
                      <a:cubicBezTo>
                        <a:pt x="28281" y="32664"/>
                        <a:pt x="28454" y="32803"/>
                        <a:pt x="28642" y="32921"/>
                      </a:cubicBezTo>
                      <a:cubicBezTo>
                        <a:pt x="28766" y="32996"/>
                        <a:pt x="28895" y="33063"/>
                        <a:pt x="29028" y="33122"/>
                      </a:cubicBezTo>
                      <a:cubicBezTo>
                        <a:pt x="29028" y="33125"/>
                        <a:pt x="29028" y="33128"/>
                        <a:pt x="29027" y="33133"/>
                      </a:cubicBezTo>
                      <a:cubicBezTo>
                        <a:pt x="29026" y="33136"/>
                        <a:pt x="29024" y="33144"/>
                        <a:pt x="29022" y="33149"/>
                      </a:cubicBezTo>
                      <a:cubicBezTo>
                        <a:pt x="29024" y="33147"/>
                        <a:pt x="29025" y="33143"/>
                        <a:pt x="29027" y="33140"/>
                      </a:cubicBezTo>
                      <a:lnTo>
                        <a:pt x="29027" y="33140"/>
                      </a:lnTo>
                      <a:cubicBezTo>
                        <a:pt x="29012" y="33190"/>
                        <a:pt x="29002" y="33241"/>
                        <a:pt x="28993" y="33292"/>
                      </a:cubicBezTo>
                      <a:cubicBezTo>
                        <a:pt x="28993" y="33297"/>
                        <a:pt x="28992" y="33303"/>
                        <a:pt x="28991" y="33307"/>
                      </a:cubicBezTo>
                      <a:cubicBezTo>
                        <a:pt x="28986" y="33324"/>
                        <a:pt x="28981" y="33337"/>
                        <a:pt x="28973" y="33354"/>
                      </a:cubicBezTo>
                      <a:cubicBezTo>
                        <a:pt x="28954" y="33392"/>
                        <a:pt x="28934" y="33429"/>
                        <a:pt x="28914" y="33466"/>
                      </a:cubicBezTo>
                      <a:cubicBezTo>
                        <a:pt x="28841" y="33592"/>
                        <a:pt x="28759" y="33713"/>
                        <a:pt x="28681" y="33836"/>
                      </a:cubicBezTo>
                      <a:cubicBezTo>
                        <a:pt x="28602" y="33958"/>
                        <a:pt x="28519" y="34080"/>
                        <a:pt x="28430" y="34196"/>
                      </a:cubicBezTo>
                      <a:cubicBezTo>
                        <a:pt x="28370" y="34266"/>
                        <a:pt x="28310" y="34331"/>
                        <a:pt x="28245" y="34395"/>
                      </a:cubicBezTo>
                      <a:cubicBezTo>
                        <a:pt x="28190" y="34445"/>
                        <a:pt x="28133" y="34491"/>
                        <a:pt x="28075" y="34537"/>
                      </a:cubicBezTo>
                      <a:cubicBezTo>
                        <a:pt x="27933" y="34639"/>
                        <a:pt x="27789" y="34731"/>
                        <a:pt x="27639" y="34820"/>
                      </a:cubicBezTo>
                      <a:lnTo>
                        <a:pt x="27637" y="34822"/>
                      </a:lnTo>
                      <a:cubicBezTo>
                        <a:pt x="27632" y="34825"/>
                        <a:pt x="27628" y="34826"/>
                        <a:pt x="27624" y="34829"/>
                      </a:cubicBezTo>
                      <a:lnTo>
                        <a:pt x="27629" y="34825"/>
                      </a:lnTo>
                      <a:lnTo>
                        <a:pt x="27521" y="34885"/>
                      </a:lnTo>
                      <a:cubicBezTo>
                        <a:pt x="27348" y="34978"/>
                        <a:pt x="27170" y="35062"/>
                        <a:pt x="26989" y="35139"/>
                      </a:cubicBezTo>
                      <a:cubicBezTo>
                        <a:pt x="26844" y="35193"/>
                        <a:pt x="26696" y="35247"/>
                        <a:pt x="26550" y="35297"/>
                      </a:cubicBezTo>
                      <a:cubicBezTo>
                        <a:pt x="26428" y="35340"/>
                        <a:pt x="26304" y="35387"/>
                        <a:pt x="26185" y="35443"/>
                      </a:cubicBezTo>
                      <a:cubicBezTo>
                        <a:pt x="26056" y="35503"/>
                        <a:pt x="25929" y="35566"/>
                        <a:pt x="25803" y="35632"/>
                      </a:cubicBezTo>
                      <a:cubicBezTo>
                        <a:pt x="25686" y="35692"/>
                        <a:pt x="25565" y="35745"/>
                        <a:pt x="25449" y="35808"/>
                      </a:cubicBezTo>
                      <a:cubicBezTo>
                        <a:pt x="25325" y="35875"/>
                        <a:pt x="25203" y="35948"/>
                        <a:pt x="25085" y="36025"/>
                      </a:cubicBezTo>
                      <a:cubicBezTo>
                        <a:pt x="25025" y="36065"/>
                        <a:pt x="24968" y="36108"/>
                        <a:pt x="24910" y="36149"/>
                      </a:cubicBezTo>
                      <a:cubicBezTo>
                        <a:pt x="24862" y="36179"/>
                        <a:pt x="24819" y="36219"/>
                        <a:pt x="24778" y="36254"/>
                      </a:cubicBezTo>
                      <a:cubicBezTo>
                        <a:pt x="24694" y="36322"/>
                        <a:pt x="24616" y="36392"/>
                        <a:pt x="24537" y="36466"/>
                      </a:cubicBezTo>
                      <a:cubicBezTo>
                        <a:pt x="24383" y="36608"/>
                        <a:pt x="24241" y="36767"/>
                        <a:pt x="24101" y="36923"/>
                      </a:cubicBezTo>
                      <a:cubicBezTo>
                        <a:pt x="23960" y="37081"/>
                        <a:pt x="23837" y="37254"/>
                        <a:pt x="23717" y="37430"/>
                      </a:cubicBezTo>
                      <a:cubicBezTo>
                        <a:pt x="23682" y="37480"/>
                        <a:pt x="23653" y="37535"/>
                        <a:pt x="23622" y="37588"/>
                      </a:cubicBezTo>
                      <a:cubicBezTo>
                        <a:pt x="23600" y="37622"/>
                        <a:pt x="23581" y="37657"/>
                        <a:pt x="23563" y="37692"/>
                      </a:cubicBezTo>
                      <a:cubicBezTo>
                        <a:pt x="23511" y="37796"/>
                        <a:pt x="23460" y="37901"/>
                        <a:pt x="23412" y="38008"/>
                      </a:cubicBezTo>
                      <a:cubicBezTo>
                        <a:pt x="23339" y="38177"/>
                        <a:pt x="23282" y="38351"/>
                        <a:pt x="23244" y="38531"/>
                      </a:cubicBezTo>
                      <a:cubicBezTo>
                        <a:pt x="23221" y="38643"/>
                        <a:pt x="23200" y="38756"/>
                        <a:pt x="23180" y="38868"/>
                      </a:cubicBezTo>
                      <a:cubicBezTo>
                        <a:pt x="23145" y="39072"/>
                        <a:pt x="23122" y="39277"/>
                        <a:pt x="23112" y="39483"/>
                      </a:cubicBezTo>
                      <a:cubicBezTo>
                        <a:pt x="23100" y="39686"/>
                        <a:pt x="23088" y="39892"/>
                        <a:pt x="23101" y="40096"/>
                      </a:cubicBezTo>
                      <a:cubicBezTo>
                        <a:pt x="23110" y="40296"/>
                        <a:pt x="23140" y="40494"/>
                        <a:pt x="23167" y="40692"/>
                      </a:cubicBezTo>
                      <a:lnTo>
                        <a:pt x="23166" y="40691"/>
                      </a:lnTo>
                      <a:lnTo>
                        <a:pt x="23166" y="40691"/>
                      </a:lnTo>
                      <a:cubicBezTo>
                        <a:pt x="23167" y="40692"/>
                        <a:pt x="23167" y="40695"/>
                        <a:pt x="23168" y="40699"/>
                      </a:cubicBezTo>
                      <a:cubicBezTo>
                        <a:pt x="23168" y="40700"/>
                        <a:pt x="23168" y="40701"/>
                        <a:pt x="23168" y="40702"/>
                      </a:cubicBezTo>
                      <a:cubicBezTo>
                        <a:pt x="23178" y="40793"/>
                        <a:pt x="23184" y="40883"/>
                        <a:pt x="23183" y="40972"/>
                      </a:cubicBezTo>
                      <a:cubicBezTo>
                        <a:pt x="23181" y="41059"/>
                        <a:pt x="23174" y="41147"/>
                        <a:pt x="23166" y="41235"/>
                      </a:cubicBezTo>
                      <a:cubicBezTo>
                        <a:pt x="23153" y="41317"/>
                        <a:pt x="23140" y="41401"/>
                        <a:pt x="23125" y="41483"/>
                      </a:cubicBezTo>
                      <a:cubicBezTo>
                        <a:pt x="23110" y="41565"/>
                        <a:pt x="23089" y="41649"/>
                        <a:pt x="23066" y="41731"/>
                      </a:cubicBezTo>
                      <a:cubicBezTo>
                        <a:pt x="23034" y="41830"/>
                        <a:pt x="22997" y="41925"/>
                        <a:pt x="22960" y="42023"/>
                      </a:cubicBezTo>
                      <a:cubicBezTo>
                        <a:pt x="22962" y="42024"/>
                        <a:pt x="22962" y="42024"/>
                        <a:pt x="22960" y="42025"/>
                      </a:cubicBezTo>
                      <a:cubicBezTo>
                        <a:pt x="22959" y="42027"/>
                        <a:pt x="22959" y="42028"/>
                        <a:pt x="22958" y="42028"/>
                      </a:cubicBezTo>
                      <a:cubicBezTo>
                        <a:pt x="22893" y="42177"/>
                        <a:pt x="22823" y="42318"/>
                        <a:pt x="22745" y="42460"/>
                      </a:cubicBezTo>
                      <a:cubicBezTo>
                        <a:pt x="22749" y="42452"/>
                        <a:pt x="22755" y="42445"/>
                        <a:pt x="22760" y="42436"/>
                      </a:cubicBezTo>
                      <a:lnTo>
                        <a:pt x="22760" y="42436"/>
                      </a:lnTo>
                      <a:cubicBezTo>
                        <a:pt x="22601" y="42703"/>
                        <a:pt x="22437" y="42966"/>
                        <a:pt x="22249" y="43212"/>
                      </a:cubicBezTo>
                      <a:cubicBezTo>
                        <a:pt x="22211" y="43259"/>
                        <a:pt x="22171" y="43302"/>
                        <a:pt x="22128" y="43343"/>
                      </a:cubicBezTo>
                      <a:cubicBezTo>
                        <a:pt x="22081" y="43387"/>
                        <a:pt x="22030" y="43428"/>
                        <a:pt x="21980" y="43467"/>
                      </a:cubicBezTo>
                      <a:cubicBezTo>
                        <a:pt x="21901" y="43521"/>
                        <a:pt x="21822" y="43568"/>
                        <a:pt x="21741" y="43615"/>
                      </a:cubicBezTo>
                      <a:cubicBezTo>
                        <a:pt x="21592" y="43691"/>
                        <a:pt x="21444" y="43762"/>
                        <a:pt x="21292" y="43822"/>
                      </a:cubicBezTo>
                      <a:cubicBezTo>
                        <a:pt x="21201" y="43854"/>
                        <a:pt x="21113" y="43887"/>
                        <a:pt x="21021" y="43913"/>
                      </a:cubicBezTo>
                      <a:cubicBezTo>
                        <a:pt x="20936" y="43935"/>
                        <a:pt x="20854" y="43957"/>
                        <a:pt x="20769" y="43979"/>
                      </a:cubicBezTo>
                      <a:lnTo>
                        <a:pt x="20769" y="43979"/>
                      </a:lnTo>
                      <a:cubicBezTo>
                        <a:pt x="20614" y="44015"/>
                        <a:pt x="20459" y="44044"/>
                        <a:pt x="20303" y="44074"/>
                      </a:cubicBezTo>
                      <a:cubicBezTo>
                        <a:pt x="20144" y="44105"/>
                        <a:pt x="19987" y="44142"/>
                        <a:pt x="19832" y="44186"/>
                      </a:cubicBezTo>
                      <a:cubicBezTo>
                        <a:pt x="19685" y="44226"/>
                        <a:pt x="19542" y="44277"/>
                        <a:pt x="19402" y="44338"/>
                      </a:cubicBezTo>
                      <a:cubicBezTo>
                        <a:pt x="19257" y="44403"/>
                        <a:pt x="19111" y="44470"/>
                        <a:pt x="18972" y="44548"/>
                      </a:cubicBezTo>
                      <a:cubicBezTo>
                        <a:pt x="18788" y="44649"/>
                        <a:pt x="18615" y="44761"/>
                        <a:pt x="18444" y="44880"/>
                      </a:cubicBezTo>
                      <a:cubicBezTo>
                        <a:pt x="18236" y="45022"/>
                        <a:pt x="18043" y="45195"/>
                        <a:pt x="17894" y="45397"/>
                      </a:cubicBezTo>
                      <a:cubicBezTo>
                        <a:pt x="17759" y="45578"/>
                        <a:pt x="17640" y="45768"/>
                        <a:pt x="17536" y="45966"/>
                      </a:cubicBezTo>
                      <a:cubicBezTo>
                        <a:pt x="17483" y="46070"/>
                        <a:pt x="17429" y="46171"/>
                        <a:pt x="17383" y="46277"/>
                      </a:cubicBezTo>
                      <a:cubicBezTo>
                        <a:pt x="17341" y="46375"/>
                        <a:pt x="17303" y="46471"/>
                        <a:pt x="17267" y="46571"/>
                      </a:cubicBezTo>
                      <a:cubicBezTo>
                        <a:pt x="17233" y="46667"/>
                        <a:pt x="17208" y="46770"/>
                        <a:pt x="17183" y="46870"/>
                      </a:cubicBezTo>
                      <a:cubicBezTo>
                        <a:pt x="17161" y="46949"/>
                        <a:pt x="17144" y="47030"/>
                        <a:pt x="17133" y="47111"/>
                      </a:cubicBezTo>
                      <a:cubicBezTo>
                        <a:pt x="17123" y="47198"/>
                        <a:pt x="17118" y="47283"/>
                        <a:pt x="17115" y="47372"/>
                      </a:cubicBezTo>
                      <a:cubicBezTo>
                        <a:pt x="17111" y="47570"/>
                        <a:pt x="17121" y="47771"/>
                        <a:pt x="17134" y="47968"/>
                      </a:cubicBezTo>
                      <a:cubicBezTo>
                        <a:pt x="17148" y="48177"/>
                        <a:pt x="17172" y="48386"/>
                        <a:pt x="17188" y="48594"/>
                      </a:cubicBezTo>
                      <a:cubicBezTo>
                        <a:pt x="17204" y="48800"/>
                        <a:pt x="17214" y="49006"/>
                        <a:pt x="17217" y="49211"/>
                      </a:cubicBezTo>
                      <a:cubicBezTo>
                        <a:pt x="17215" y="49353"/>
                        <a:pt x="17210" y="49493"/>
                        <a:pt x="17203" y="49634"/>
                      </a:cubicBezTo>
                      <a:cubicBezTo>
                        <a:pt x="17196" y="49766"/>
                        <a:pt x="17183" y="49897"/>
                        <a:pt x="17166" y="50028"/>
                      </a:cubicBezTo>
                      <a:cubicBezTo>
                        <a:pt x="17144" y="50141"/>
                        <a:pt x="17120" y="50252"/>
                        <a:pt x="17092" y="50363"/>
                      </a:cubicBezTo>
                      <a:cubicBezTo>
                        <a:pt x="17035" y="50556"/>
                        <a:pt x="16972" y="50748"/>
                        <a:pt x="16907" y="50941"/>
                      </a:cubicBezTo>
                      <a:cubicBezTo>
                        <a:pt x="16853" y="51115"/>
                        <a:pt x="16804" y="51294"/>
                        <a:pt x="16762" y="51472"/>
                      </a:cubicBezTo>
                      <a:cubicBezTo>
                        <a:pt x="16715" y="51661"/>
                        <a:pt x="16680" y="51853"/>
                        <a:pt x="16658" y="52048"/>
                      </a:cubicBezTo>
                      <a:cubicBezTo>
                        <a:pt x="16650" y="52146"/>
                        <a:pt x="16648" y="52243"/>
                        <a:pt x="16653" y="52341"/>
                      </a:cubicBezTo>
                      <a:cubicBezTo>
                        <a:pt x="16658" y="52477"/>
                        <a:pt x="16680" y="52614"/>
                        <a:pt x="16736" y="52738"/>
                      </a:cubicBezTo>
                      <a:cubicBezTo>
                        <a:pt x="16775" y="52827"/>
                        <a:pt x="16825" y="52911"/>
                        <a:pt x="16883" y="52989"/>
                      </a:cubicBezTo>
                      <a:cubicBezTo>
                        <a:pt x="16938" y="53064"/>
                        <a:pt x="17002" y="53131"/>
                        <a:pt x="17074" y="53189"/>
                      </a:cubicBezTo>
                      <a:cubicBezTo>
                        <a:pt x="17156" y="53253"/>
                        <a:pt x="17242" y="53310"/>
                        <a:pt x="17334" y="53359"/>
                      </a:cubicBezTo>
                      <a:cubicBezTo>
                        <a:pt x="17388" y="53388"/>
                        <a:pt x="17440" y="53418"/>
                        <a:pt x="17494" y="53446"/>
                      </a:cubicBezTo>
                      <a:cubicBezTo>
                        <a:pt x="17541" y="53470"/>
                        <a:pt x="17588" y="53489"/>
                        <a:pt x="17638" y="53503"/>
                      </a:cubicBezTo>
                      <a:cubicBezTo>
                        <a:pt x="17683" y="53514"/>
                        <a:pt x="17730" y="53522"/>
                        <a:pt x="17776" y="53524"/>
                      </a:cubicBezTo>
                      <a:cubicBezTo>
                        <a:pt x="17789" y="53525"/>
                        <a:pt x="17801" y="53525"/>
                        <a:pt x="17814" y="53525"/>
                      </a:cubicBezTo>
                      <a:cubicBezTo>
                        <a:pt x="17896" y="53525"/>
                        <a:pt x="17985" y="53505"/>
                        <a:pt x="18062" y="53479"/>
                      </a:cubicBezTo>
                      <a:cubicBezTo>
                        <a:pt x="18219" y="53430"/>
                        <a:pt x="18367" y="53356"/>
                        <a:pt x="18512" y="53280"/>
                      </a:cubicBezTo>
                      <a:cubicBezTo>
                        <a:pt x="18681" y="53192"/>
                        <a:pt x="18855" y="53109"/>
                        <a:pt x="19009" y="52996"/>
                      </a:cubicBezTo>
                      <a:cubicBezTo>
                        <a:pt x="19180" y="52871"/>
                        <a:pt x="19336" y="52728"/>
                        <a:pt x="19476" y="52568"/>
                      </a:cubicBezTo>
                      <a:cubicBezTo>
                        <a:pt x="19546" y="52488"/>
                        <a:pt x="19615" y="52408"/>
                        <a:pt x="19681" y="52324"/>
                      </a:cubicBezTo>
                      <a:cubicBezTo>
                        <a:pt x="19756" y="52228"/>
                        <a:pt x="19835" y="52133"/>
                        <a:pt x="19894" y="52028"/>
                      </a:cubicBezTo>
                      <a:cubicBezTo>
                        <a:pt x="20007" y="51828"/>
                        <a:pt x="20100" y="51619"/>
                        <a:pt x="20189" y="51408"/>
                      </a:cubicBezTo>
                      <a:cubicBezTo>
                        <a:pt x="20268" y="51223"/>
                        <a:pt x="20347" y="51038"/>
                        <a:pt x="20406" y="50844"/>
                      </a:cubicBezTo>
                      <a:cubicBezTo>
                        <a:pt x="20462" y="50656"/>
                        <a:pt x="20500" y="50463"/>
                        <a:pt x="20546" y="50273"/>
                      </a:cubicBezTo>
                      <a:cubicBezTo>
                        <a:pt x="20569" y="50198"/>
                        <a:pt x="20593" y="50127"/>
                        <a:pt x="20621" y="50052"/>
                      </a:cubicBezTo>
                      <a:cubicBezTo>
                        <a:pt x="20663" y="49964"/>
                        <a:pt x="20703" y="49879"/>
                        <a:pt x="20749" y="49793"/>
                      </a:cubicBezTo>
                      <a:lnTo>
                        <a:pt x="20749" y="49793"/>
                      </a:lnTo>
                      <a:cubicBezTo>
                        <a:pt x="20748" y="49795"/>
                        <a:pt x="20746" y="49797"/>
                        <a:pt x="20745" y="49799"/>
                      </a:cubicBezTo>
                      <a:cubicBezTo>
                        <a:pt x="20746" y="49796"/>
                        <a:pt x="20750" y="49791"/>
                        <a:pt x="20751" y="49788"/>
                      </a:cubicBezTo>
                      <a:cubicBezTo>
                        <a:pt x="20753" y="49785"/>
                        <a:pt x="20756" y="49779"/>
                        <a:pt x="20759" y="49776"/>
                      </a:cubicBezTo>
                      <a:lnTo>
                        <a:pt x="20759" y="49776"/>
                      </a:lnTo>
                      <a:lnTo>
                        <a:pt x="20754" y="49785"/>
                      </a:lnTo>
                      <a:cubicBezTo>
                        <a:pt x="20788" y="49729"/>
                        <a:pt x="20823" y="49677"/>
                        <a:pt x="20861" y="49625"/>
                      </a:cubicBezTo>
                      <a:cubicBezTo>
                        <a:pt x="20917" y="49554"/>
                        <a:pt x="20978" y="49487"/>
                        <a:pt x="21042" y="49425"/>
                      </a:cubicBezTo>
                      <a:lnTo>
                        <a:pt x="21092" y="49377"/>
                      </a:lnTo>
                      <a:lnTo>
                        <a:pt x="21090" y="49379"/>
                      </a:lnTo>
                      <a:cubicBezTo>
                        <a:pt x="21156" y="49320"/>
                        <a:pt x="21227" y="49267"/>
                        <a:pt x="21298" y="49211"/>
                      </a:cubicBezTo>
                      <a:cubicBezTo>
                        <a:pt x="21424" y="49128"/>
                        <a:pt x="21550" y="49051"/>
                        <a:pt x="21682" y="48978"/>
                      </a:cubicBezTo>
                      <a:lnTo>
                        <a:pt x="21682" y="48978"/>
                      </a:lnTo>
                      <a:lnTo>
                        <a:pt x="21674" y="48984"/>
                      </a:lnTo>
                      <a:cubicBezTo>
                        <a:pt x="21803" y="48914"/>
                        <a:pt x="21936" y="48854"/>
                        <a:pt x="22074" y="48796"/>
                      </a:cubicBezTo>
                      <a:cubicBezTo>
                        <a:pt x="22242" y="48732"/>
                        <a:pt x="22414" y="48676"/>
                        <a:pt x="22588" y="48627"/>
                      </a:cubicBezTo>
                      <a:cubicBezTo>
                        <a:pt x="22857" y="48564"/>
                        <a:pt x="23129" y="48519"/>
                        <a:pt x="23395" y="48447"/>
                      </a:cubicBezTo>
                      <a:cubicBezTo>
                        <a:pt x="23592" y="48394"/>
                        <a:pt x="23787" y="48325"/>
                        <a:pt x="23976" y="48252"/>
                      </a:cubicBezTo>
                      <a:cubicBezTo>
                        <a:pt x="24178" y="48175"/>
                        <a:pt x="24375" y="48089"/>
                        <a:pt x="24571" y="48002"/>
                      </a:cubicBezTo>
                      <a:cubicBezTo>
                        <a:pt x="24752" y="47918"/>
                        <a:pt x="24930" y="47825"/>
                        <a:pt x="25102" y="47726"/>
                      </a:cubicBezTo>
                      <a:cubicBezTo>
                        <a:pt x="25283" y="47622"/>
                        <a:pt x="25467" y="47515"/>
                        <a:pt x="25627" y="47381"/>
                      </a:cubicBezTo>
                      <a:cubicBezTo>
                        <a:pt x="26278" y="46836"/>
                        <a:pt x="26779" y="46137"/>
                        <a:pt x="27089" y="45347"/>
                      </a:cubicBezTo>
                      <a:cubicBezTo>
                        <a:pt x="27167" y="45143"/>
                        <a:pt x="27237" y="44935"/>
                        <a:pt x="27303" y="44725"/>
                      </a:cubicBezTo>
                      <a:cubicBezTo>
                        <a:pt x="27365" y="44528"/>
                        <a:pt x="27428" y="44330"/>
                        <a:pt x="27478" y="44129"/>
                      </a:cubicBezTo>
                      <a:cubicBezTo>
                        <a:pt x="27528" y="43930"/>
                        <a:pt x="27566" y="43728"/>
                        <a:pt x="27593" y="43525"/>
                      </a:cubicBezTo>
                      <a:cubicBezTo>
                        <a:pt x="27617" y="43316"/>
                        <a:pt x="27631" y="43106"/>
                        <a:pt x="27640" y="42896"/>
                      </a:cubicBezTo>
                      <a:cubicBezTo>
                        <a:pt x="27649" y="42689"/>
                        <a:pt x="27654" y="42481"/>
                        <a:pt x="27638" y="42275"/>
                      </a:cubicBezTo>
                      <a:cubicBezTo>
                        <a:pt x="27622" y="42069"/>
                        <a:pt x="27601" y="41866"/>
                        <a:pt x="27578" y="41661"/>
                      </a:cubicBezTo>
                      <a:cubicBezTo>
                        <a:pt x="27554" y="41458"/>
                        <a:pt x="27542" y="41253"/>
                        <a:pt x="27543" y="41048"/>
                      </a:cubicBezTo>
                      <a:cubicBezTo>
                        <a:pt x="27541" y="40856"/>
                        <a:pt x="27537" y="40664"/>
                        <a:pt x="27537" y="40472"/>
                      </a:cubicBezTo>
                      <a:cubicBezTo>
                        <a:pt x="27540" y="40324"/>
                        <a:pt x="27543" y="40175"/>
                        <a:pt x="27554" y="40026"/>
                      </a:cubicBezTo>
                      <a:cubicBezTo>
                        <a:pt x="27564" y="39965"/>
                        <a:pt x="27577" y="39908"/>
                        <a:pt x="27590" y="39850"/>
                      </a:cubicBezTo>
                      <a:cubicBezTo>
                        <a:pt x="27590" y="39849"/>
                        <a:pt x="27591" y="39848"/>
                        <a:pt x="27592" y="39847"/>
                      </a:cubicBezTo>
                      <a:cubicBezTo>
                        <a:pt x="27592" y="39845"/>
                        <a:pt x="27592" y="39844"/>
                        <a:pt x="27593" y="39843"/>
                      </a:cubicBezTo>
                      <a:lnTo>
                        <a:pt x="27593" y="39841"/>
                      </a:lnTo>
                      <a:cubicBezTo>
                        <a:pt x="27621" y="39751"/>
                        <a:pt x="27651" y="39663"/>
                        <a:pt x="27683" y="39575"/>
                      </a:cubicBezTo>
                      <a:cubicBezTo>
                        <a:pt x="27726" y="39471"/>
                        <a:pt x="27776" y="39367"/>
                        <a:pt x="27832" y="39267"/>
                      </a:cubicBezTo>
                      <a:cubicBezTo>
                        <a:pt x="27892" y="39172"/>
                        <a:pt x="27957" y="39079"/>
                        <a:pt x="28026" y="38990"/>
                      </a:cubicBezTo>
                      <a:cubicBezTo>
                        <a:pt x="28091" y="38910"/>
                        <a:pt x="28160" y="38835"/>
                        <a:pt x="28234" y="38763"/>
                      </a:cubicBezTo>
                      <a:cubicBezTo>
                        <a:pt x="28253" y="38745"/>
                        <a:pt x="28274" y="38727"/>
                        <a:pt x="28292" y="38712"/>
                      </a:cubicBezTo>
                      <a:cubicBezTo>
                        <a:pt x="28401" y="38633"/>
                        <a:pt x="28517" y="38570"/>
                        <a:pt x="28633" y="38506"/>
                      </a:cubicBezTo>
                      <a:cubicBezTo>
                        <a:pt x="28734" y="38449"/>
                        <a:pt x="28835" y="38392"/>
                        <a:pt x="28936" y="38336"/>
                      </a:cubicBezTo>
                      <a:lnTo>
                        <a:pt x="28936" y="38336"/>
                      </a:lnTo>
                      <a:lnTo>
                        <a:pt x="28913" y="38347"/>
                      </a:lnTo>
                      <a:cubicBezTo>
                        <a:pt x="29238" y="38171"/>
                        <a:pt x="29570" y="38007"/>
                        <a:pt x="29897" y="37833"/>
                      </a:cubicBezTo>
                      <a:cubicBezTo>
                        <a:pt x="30076" y="37738"/>
                        <a:pt x="30251" y="37639"/>
                        <a:pt x="30421" y="37531"/>
                      </a:cubicBezTo>
                      <a:cubicBezTo>
                        <a:pt x="30571" y="37437"/>
                        <a:pt x="30717" y="37339"/>
                        <a:pt x="30863" y="37241"/>
                      </a:cubicBezTo>
                      <a:cubicBezTo>
                        <a:pt x="31032" y="37130"/>
                        <a:pt x="31205" y="37016"/>
                        <a:pt x="31354" y="36879"/>
                      </a:cubicBezTo>
                      <a:cubicBezTo>
                        <a:pt x="31505" y="36736"/>
                        <a:pt x="31649" y="36585"/>
                        <a:pt x="31783" y="36427"/>
                      </a:cubicBezTo>
                      <a:cubicBezTo>
                        <a:pt x="31919" y="36265"/>
                        <a:pt x="32053" y="36099"/>
                        <a:pt x="32179" y="35929"/>
                      </a:cubicBezTo>
                      <a:cubicBezTo>
                        <a:pt x="32294" y="35776"/>
                        <a:pt x="32397" y="35616"/>
                        <a:pt x="32468" y="35438"/>
                      </a:cubicBezTo>
                      <a:cubicBezTo>
                        <a:pt x="32547" y="35244"/>
                        <a:pt x="32600" y="35044"/>
                        <a:pt x="32648" y="34841"/>
                      </a:cubicBezTo>
                      <a:cubicBezTo>
                        <a:pt x="32690" y="34652"/>
                        <a:pt x="32734" y="34461"/>
                        <a:pt x="32753" y="34266"/>
                      </a:cubicBezTo>
                      <a:cubicBezTo>
                        <a:pt x="32771" y="34084"/>
                        <a:pt x="32758" y="33901"/>
                        <a:pt x="32756" y="33719"/>
                      </a:cubicBezTo>
                      <a:cubicBezTo>
                        <a:pt x="32755" y="33583"/>
                        <a:pt x="32742" y="33447"/>
                        <a:pt x="32742" y="33313"/>
                      </a:cubicBezTo>
                      <a:cubicBezTo>
                        <a:pt x="32745" y="33053"/>
                        <a:pt x="32766" y="32791"/>
                        <a:pt x="32743" y="32530"/>
                      </a:cubicBezTo>
                      <a:cubicBezTo>
                        <a:pt x="32735" y="32427"/>
                        <a:pt x="32713" y="32326"/>
                        <a:pt x="32676" y="32230"/>
                      </a:cubicBezTo>
                      <a:cubicBezTo>
                        <a:pt x="32674" y="32226"/>
                        <a:pt x="32672" y="32221"/>
                        <a:pt x="32670" y="32218"/>
                      </a:cubicBezTo>
                      <a:cubicBezTo>
                        <a:pt x="32779" y="32138"/>
                        <a:pt x="32886" y="32058"/>
                        <a:pt x="32994" y="31976"/>
                      </a:cubicBezTo>
                      <a:cubicBezTo>
                        <a:pt x="33152" y="31860"/>
                        <a:pt x="33297" y="31735"/>
                        <a:pt x="33450" y="31611"/>
                      </a:cubicBezTo>
                      <a:cubicBezTo>
                        <a:pt x="33486" y="31585"/>
                        <a:pt x="33524" y="31559"/>
                        <a:pt x="33563" y="31535"/>
                      </a:cubicBezTo>
                      <a:cubicBezTo>
                        <a:pt x="33607" y="31511"/>
                        <a:pt x="33650" y="31490"/>
                        <a:pt x="33695" y="31469"/>
                      </a:cubicBezTo>
                      <a:cubicBezTo>
                        <a:pt x="33714" y="31462"/>
                        <a:pt x="33734" y="31454"/>
                        <a:pt x="33753" y="31447"/>
                      </a:cubicBezTo>
                      <a:cubicBezTo>
                        <a:pt x="33801" y="31435"/>
                        <a:pt x="33848" y="31424"/>
                        <a:pt x="33897" y="31415"/>
                      </a:cubicBezTo>
                      <a:cubicBezTo>
                        <a:pt x="33967" y="31407"/>
                        <a:pt x="34039" y="31405"/>
                        <a:pt x="34109" y="31402"/>
                      </a:cubicBezTo>
                      <a:cubicBezTo>
                        <a:pt x="34141" y="31402"/>
                        <a:pt x="34171" y="31403"/>
                        <a:pt x="34203" y="31405"/>
                      </a:cubicBezTo>
                      <a:cubicBezTo>
                        <a:pt x="34230" y="31409"/>
                        <a:pt x="34258" y="31414"/>
                        <a:pt x="34283" y="31420"/>
                      </a:cubicBezTo>
                      <a:cubicBezTo>
                        <a:pt x="34321" y="31429"/>
                        <a:pt x="34358" y="31441"/>
                        <a:pt x="34396" y="31456"/>
                      </a:cubicBezTo>
                      <a:cubicBezTo>
                        <a:pt x="34410" y="31461"/>
                        <a:pt x="34424" y="31466"/>
                        <a:pt x="34436" y="31474"/>
                      </a:cubicBezTo>
                      <a:cubicBezTo>
                        <a:pt x="34476" y="31496"/>
                        <a:pt x="34515" y="31521"/>
                        <a:pt x="34553" y="31548"/>
                      </a:cubicBezTo>
                      <a:cubicBezTo>
                        <a:pt x="34611" y="31593"/>
                        <a:pt x="34666" y="31644"/>
                        <a:pt x="34722" y="31694"/>
                      </a:cubicBezTo>
                      <a:cubicBezTo>
                        <a:pt x="34764" y="31739"/>
                        <a:pt x="34803" y="31784"/>
                        <a:pt x="34842" y="31831"/>
                      </a:cubicBezTo>
                      <a:cubicBezTo>
                        <a:pt x="34939" y="31958"/>
                        <a:pt x="35030" y="32087"/>
                        <a:pt x="35115" y="32221"/>
                      </a:cubicBezTo>
                      <a:cubicBezTo>
                        <a:pt x="35159" y="32298"/>
                        <a:pt x="35200" y="32375"/>
                        <a:pt x="35239" y="32458"/>
                      </a:cubicBezTo>
                      <a:lnTo>
                        <a:pt x="35239" y="32455"/>
                      </a:lnTo>
                      <a:cubicBezTo>
                        <a:pt x="35240" y="32459"/>
                        <a:pt x="35242" y="32461"/>
                        <a:pt x="35241" y="32463"/>
                      </a:cubicBezTo>
                      <a:lnTo>
                        <a:pt x="35242" y="32464"/>
                      </a:lnTo>
                      <a:cubicBezTo>
                        <a:pt x="35243" y="32466"/>
                        <a:pt x="35244" y="32469"/>
                        <a:pt x="35245" y="32471"/>
                      </a:cubicBezTo>
                      <a:lnTo>
                        <a:pt x="35246" y="32474"/>
                      </a:lnTo>
                      <a:cubicBezTo>
                        <a:pt x="35280" y="32560"/>
                        <a:pt x="35313" y="32648"/>
                        <a:pt x="35341" y="32739"/>
                      </a:cubicBezTo>
                      <a:cubicBezTo>
                        <a:pt x="35446" y="33122"/>
                        <a:pt x="35544" y="33506"/>
                        <a:pt x="35705" y="33867"/>
                      </a:cubicBezTo>
                      <a:cubicBezTo>
                        <a:pt x="35715" y="33886"/>
                        <a:pt x="35729" y="33903"/>
                        <a:pt x="35744" y="33917"/>
                      </a:cubicBezTo>
                      <a:cubicBezTo>
                        <a:pt x="35748" y="33925"/>
                        <a:pt x="35751" y="33933"/>
                        <a:pt x="35755" y="33940"/>
                      </a:cubicBezTo>
                      <a:lnTo>
                        <a:pt x="35757" y="33942"/>
                      </a:lnTo>
                      <a:cubicBezTo>
                        <a:pt x="35786" y="33979"/>
                        <a:pt x="35819" y="34009"/>
                        <a:pt x="35849" y="34044"/>
                      </a:cubicBezTo>
                      <a:cubicBezTo>
                        <a:pt x="35821" y="34072"/>
                        <a:pt x="35794" y="34102"/>
                        <a:pt x="35764" y="34130"/>
                      </a:cubicBezTo>
                      <a:lnTo>
                        <a:pt x="35768" y="34126"/>
                      </a:lnTo>
                      <a:lnTo>
                        <a:pt x="35768" y="34126"/>
                      </a:lnTo>
                      <a:cubicBezTo>
                        <a:pt x="35672" y="34222"/>
                        <a:pt x="35571" y="34313"/>
                        <a:pt x="35483" y="34416"/>
                      </a:cubicBezTo>
                      <a:cubicBezTo>
                        <a:pt x="35392" y="34526"/>
                        <a:pt x="35302" y="34636"/>
                        <a:pt x="35237" y="34763"/>
                      </a:cubicBezTo>
                      <a:cubicBezTo>
                        <a:pt x="35170" y="34896"/>
                        <a:pt x="35112" y="35034"/>
                        <a:pt x="35065" y="35174"/>
                      </a:cubicBezTo>
                      <a:cubicBezTo>
                        <a:pt x="35017" y="35314"/>
                        <a:pt x="34972" y="35453"/>
                        <a:pt x="34936" y="35597"/>
                      </a:cubicBezTo>
                      <a:cubicBezTo>
                        <a:pt x="34901" y="35743"/>
                        <a:pt x="34884" y="35894"/>
                        <a:pt x="34886" y="36044"/>
                      </a:cubicBezTo>
                      <a:cubicBezTo>
                        <a:pt x="34886" y="36132"/>
                        <a:pt x="34893" y="36220"/>
                        <a:pt x="34908" y="36306"/>
                      </a:cubicBezTo>
                      <a:cubicBezTo>
                        <a:pt x="34923" y="36374"/>
                        <a:pt x="34938" y="36443"/>
                        <a:pt x="34955" y="36511"/>
                      </a:cubicBezTo>
                      <a:cubicBezTo>
                        <a:pt x="34993" y="36667"/>
                        <a:pt x="35026" y="36826"/>
                        <a:pt x="35052" y="36984"/>
                      </a:cubicBezTo>
                      <a:cubicBezTo>
                        <a:pt x="35075" y="37126"/>
                        <a:pt x="35094" y="37265"/>
                        <a:pt x="35116" y="37405"/>
                      </a:cubicBezTo>
                      <a:cubicBezTo>
                        <a:pt x="35114" y="37401"/>
                        <a:pt x="35114" y="37395"/>
                        <a:pt x="35113" y="37389"/>
                      </a:cubicBezTo>
                      <a:lnTo>
                        <a:pt x="35113" y="37389"/>
                      </a:lnTo>
                      <a:cubicBezTo>
                        <a:pt x="35120" y="37448"/>
                        <a:pt x="35126" y="37506"/>
                        <a:pt x="35129" y="37565"/>
                      </a:cubicBezTo>
                      <a:cubicBezTo>
                        <a:pt x="35129" y="37674"/>
                        <a:pt x="35121" y="37779"/>
                        <a:pt x="35112" y="37888"/>
                      </a:cubicBezTo>
                      <a:cubicBezTo>
                        <a:pt x="35098" y="37969"/>
                        <a:pt x="35086" y="38051"/>
                        <a:pt x="35067" y="38132"/>
                      </a:cubicBezTo>
                      <a:cubicBezTo>
                        <a:pt x="35049" y="38190"/>
                        <a:pt x="35030" y="38249"/>
                        <a:pt x="35007" y="38306"/>
                      </a:cubicBezTo>
                      <a:cubicBezTo>
                        <a:pt x="34961" y="38413"/>
                        <a:pt x="34908" y="38514"/>
                        <a:pt x="34852" y="38614"/>
                      </a:cubicBezTo>
                      <a:cubicBezTo>
                        <a:pt x="34739" y="38785"/>
                        <a:pt x="34623" y="38953"/>
                        <a:pt x="34501" y="39116"/>
                      </a:cubicBezTo>
                      <a:cubicBezTo>
                        <a:pt x="34453" y="39175"/>
                        <a:pt x="34403" y="39233"/>
                        <a:pt x="34352" y="39289"/>
                      </a:cubicBezTo>
                      <a:cubicBezTo>
                        <a:pt x="34163" y="39469"/>
                        <a:pt x="33947" y="39622"/>
                        <a:pt x="33743" y="39781"/>
                      </a:cubicBezTo>
                      <a:cubicBezTo>
                        <a:pt x="33638" y="39860"/>
                        <a:pt x="33533" y="39937"/>
                        <a:pt x="33427" y="40014"/>
                      </a:cubicBezTo>
                      <a:cubicBezTo>
                        <a:pt x="33333" y="40081"/>
                        <a:pt x="33237" y="40146"/>
                        <a:pt x="33147" y="40221"/>
                      </a:cubicBezTo>
                      <a:cubicBezTo>
                        <a:pt x="32991" y="40349"/>
                        <a:pt x="32842" y="40483"/>
                        <a:pt x="32686" y="40607"/>
                      </a:cubicBezTo>
                      <a:lnTo>
                        <a:pt x="32686" y="40607"/>
                      </a:lnTo>
                      <a:cubicBezTo>
                        <a:pt x="32688" y="40605"/>
                        <a:pt x="32690" y="40602"/>
                        <a:pt x="32693" y="40600"/>
                      </a:cubicBezTo>
                      <a:lnTo>
                        <a:pt x="32693" y="40600"/>
                      </a:lnTo>
                      <a:cubicBezTo>
                        <a:pt x="32613" y="40662"/>
                        <a:pt x="32533" y="40721"/>
                        <a:pt x="32462" y="40793"/>
                      </a:cubicBezTo>
                      <a:cubicBezTo>
                        <a:pt x="32347" y="40907"/>
                        <a:pt x="32244" y="41034"/>
                        <a:pt x="32159" y="41173"/>
                      </a:cubicBezTo>
                      <a:cubicBezTo>
                        <a:pt x="32077" y="41300"/>
                        <a:pt x="31998" y="41431"/>
                        <a:pt x="31943" y="41575"/>
                      </a:cubicBezTo>
                      <a:cubicBezTo>
                        <a:pt x="31879" y="41743"/>
                        <a:pt x="31827" y="41916"/>
                        <a:pt x="31789" y="42092"/>
                      </a:cubicBezTo>
                      <a:cubicBezTo>
                        <a:pt x="31763" y="42228"/>
                        <a:pt x="31748" y="42366"/>
                        <a:pt x="31744" y="42504"/>
                      </a:cubicBezTo>
                      <a:cubicBezTo>
                        <a:pt x="31739" y="42591"/>
                        <a:pt x="31738" y="42678"/>
                        <a:pt x="31741" y="42764"/>
                      </a:cubicBezTo>
                      <a:cubicBezTo>
                        <a:pt x="31749" y="42898"/>
                        <a:pt x="31765" y="43031"/>
                        <a:pt x="31788" y="43163"/>
                      </a:cubicBezTo>
                      <a:cubicBezTo>
                        <a:pt x="31811" y="43300"/>
                        <a:pt x="31842" y="43437"/>
                        <a:pt x="31882" y="43570"/>
                      </a:cubicBezTo>
                      <a:cubicBezTo>
                        <a:pt x="31924" y="43719"/>
                        <a:pt x="31985" y="43861"/>
                        <a:pt x="32063" y="43993"/>
                      </a:cubicBezTo>
                      <a:cubicBezTo>
                        <a:pt x="32099" y="44055"/>
                        <a:pt x="32143" y="44109"/>
                        <a:pt x="32182" y="44169"/>
                      </a:cubicBezTo>
                      <a:cubicBezTo>
                        <a:pt x="32235" y="44248"/>
                        <a:pt x="32287" y="44329"/>
                        <a:pt x="32335" y="44410"/>
                      </a:cubicBezTo>
                      <a:cubicBezTo>
                        <a:pt x="32330" y="44402"/>
                        <a:pt x="32327" y="44395"/>
                        <a:pt x="32321" y="44389"/>
                      </a:cubicBezTo>
                      <a:lnTo>
                        <a:pt x="32321" y="44389"/>
                      </a:lnTo>
                      <a:cubicBezTo>
                        <a:pt x="32384" y="44498"/>
                        <a:pt x="32445" y="44609"/>
                        <a:pt x="32504" y="44719"/>
                      </a:cubicBezTo>
                      <a:cubicBezTo>
                        <a:pt x="32555" y="44815"/>
                        <a:pt x="32599" y="44914"/>
                        <a:pt x="32644" y="45014"/>
                      </a:cubicBezTo>
                      <a:cubicBezTo>
                        <a:pt x="32646" y="45018"/>
                        <a:pt x="32647" y="45021"/>
                        <a:pt x="32648" y="45024"/>
                      </a:cubicBezTo>
                      <a:cubicBezTo>
                        <a:pt x="32650" y="45030"/>
                        <a:pt x="32653" y="45034"/>
                        <a:pt x="32654" y="45038"/>
                      </a:cubicBezTo>
                      <a:cubicBezTo>
                        <a:pt x="32652" y="45036"/>
                        <a:pt x="32652" y="45032"/>
                        <a:pt x="32650" y="45030"/>
                      </a:cubicBezTo>
                      <a:lnTo>
                        <a:pt x="32650" y="45030"/>
                      </a:lnTo>
                      <a:cubicBezTo>
                        <a:pt x="32732" y="45234"/>
                        <a:pt x="32807" y="45442"/>
                        <a:pt x="32875" y="45653"/>
                      </a:cubicBezTo>
                      <a:cubicBezTo>
                        <a:pt x="32898" y="45744"/>
                        <a:pt x="32917" y="45835"/>
                        <a:pt x="32934" y="45929"/>
                      </a:cubicBezTo>
                      <a:cubicBezTo>
                        <a:pt x="32934" y="45935"/>
                        <a:pt x="32935" y="45941"/>
                        <a:pt x="32937" y="45947"/>
                      </a:cubicBezTo>
                      <a:cubicBezTo>
                        <a:pt x="32937" y="45947"/>
                        <a:pt x="32937" y="45948"/>
                        <a:pt x="32937" y="45949"/>
                      </a:cubicBezTo>
                      <a:cubicBezTo>
                        <a:pt x="32958" y="46131"/>
                        <a:pt x="32977" y="46313"/>
                        <a:pt x="32990" y="46495"/>
                      </a:cubicBezTo>
                      <a:cubicBezTo>
                        <a:pt x="33007" y="46706"/>
                        <a:pt x="33027" y="46914"/>
                        <a:pt x="33074" y="47120"/>
                      </a:cubicBezTo>
                      <a:cubicBezTo>
                        <a:pt x="33120" y="47314"/>
                        <a:pt x="33167" y="47507"/>
                        <a:pt x="33228" y="47696"/>
                      </a:cubicBezTo>
                      <a:cubicBezTo>
                        <a:pt x="33264" y="47807"/>
                        <a:pt x="33309" y="47919"/>
                        <a:pt x="33375" y="48018"/>
                      </a:cubicBezTo>
                      <a:cubicBezTo>
                        <a:pt x="33381" y="48027"/>
                        <a:pt x="33386" y="48036"/>
                        <a:pt x="33392" y="48043"/>
                      </a:cubicBezTo>
                      <a:cubicBezTo>
                        <a:pt x="33447" y="48114"/>
                        <a:pt x="33510" y="48177"/>
                        <a:pt x="33581" y="48232"/>
                      </a:cubicBezTo>
                      <a:cubicBezTo>
                        <a:pt x="33640" y="48280"/>
                        <a:pt x="33706" y="48321"/>
                        <a:pt x="33775" y="48353"/>
                      </a:cubicBezTo>
                      <a:cubicBezTo>
                        <a:pt x="33900" y="48408"/>
                        <a:pt x="34031" y="48448"/>
                        <a:pt x="34165" y="48473"/>
                      </a:cubicBezTo>
                      <a:cubicBezTo>
                        <a:pt x="34231" y="48484"/>
                        <a:pt x="34297" y="48489"/>
                        <a:pt x="34363" y="48489"/>
                      </a:cubicBezTo>
                      <a:cubicBezTo>
                        <a:pt x="34434" y="48489"/>
                        <a:pt x="34505" y="48483"/>
                        <a:pt x="34575" y="48471"/>
                      </a:cubicBezTo>
                      <a:cubicBezTo>
                        <a:pt x="34735" y="48442"/>
                        <a:pt x="34891" y="48379"/>
                        <a:pt x="35017" y="48274"/>
                      </a:cubicBezTo>
                      <a:cubicBezTo>
                        <a:pt x="35126" y="48192"/>
                        <a:pt x="35214" y="48089"/>
                        <a:pt x="35308" y="47989"/>
                      </a:cubicBezTo>
                      <a:cubicBezTo>
                        <a:pt x="35417" y="47871"/>
                        <a:pt x="35521" y="47749"/>
                        <a:pt x="35590" y="47603"/>
                      </a:cubicBezTo>
                      <a:cubicBezTo>
                        <a:pt x="35649" y="47475"/>
                        <a:pt x="35699" y="47344"/>
                        <a:pt x="35739" y="47210"/>
                      </a:cubicBezTo>
                      <a:cubicBezTo>
                        <a:pt x="35795" y="47021"/>
                        <a:pt x="35844" y="46827"/>
                        <a:pt x="35851" y="46629"/>
                      </a:cubicBezTo>
                      <a:cubicBezTo>
                        <a:pt x="35855" y="46525"/>
                        <a:pt x="35858" y="46421"/>
                        <a:pt x="35856" y="46318"/>
                      </a:cubicBezTo>
                      <a:cubicBezTo>
                        <a:pt x="35854" y="46256"/>
                        <a:pt x="35848" y="46195"/>
                        <a:pt x="35837" y="46135"/>
                      </a:cubicBezTo>
                      <a:lnTo>
                        <a:pt x="35837" y="46135"/>
                      </a:lnTo>
                      <a:cubicBezTo>
                        <a:pt x="35838" y="46137"/>
                        <a:pt x="35839" y="46138"/>
                        <a:pt x="35839" y="46140"/>
                      </a:cubicBezTo>
                      <a:lnTo>
                        <a:pt x="35839" y="46140"/>
                      </a:lnTo>
                      <a:cubicBezTo>
                        <a:pt x="35819" y="45984"/>
                        <a:pt x="35813" y="45829"/>
                        <a:pt x="35795" y="45674"/>
                      </a:cubicBezTo>
                      <a:cubicBezTo>
                        <a:pt x="35776" y="45525"/>
                        <a:pt x="35751" y="45378"/>
                        <a:pt x="35729" y="45232"/>
                      </a:cubicBezTo>
                      <a:cubicBezTo>
                        <a:pt x="35705" y="45081"/>
                        <a:pt x="35679" y="44930"/>
                        <a:pt x="35646" y="44784"/>
                      </a:cubicBezTo>
                      <a:cubicBezTo>
                        <a:pt x="35613" y="44643"/>
                        <a:pt x="35582" y="44505"/>
                        <a:pt x="35559" y="44363"/>
                      </a:cubicBezTo>
                      <a:cubicBezTo>
                        <a:pt x="35550" y="44288"/>
                        <a:pt x="35546" y="44214"/>
                        <a:pt x="35544" y="44140"/>
                      </a:cubicBezTo>
                      <a:cubicBezTo>
                        <a:pt x="35544" y="44039"/>
                        <a:pt x="35550" y="43940"/>
                        <a:pt x="35562" y="43841"/>
                      </a:cubicBezTo>
                      <a:cubicBezTo>
                        <a:pt x="35562" y="43843"/>
                        <a:pt x="35562" y="43845"/>
                        <a:pt x="35562" y="43846"/>
                      </a:cubicBezTo>
                      <a:cubicBezTo>
                        <a:pt x="35568" y="43795"/>
                        <a:pt x="35581" y="43745"/>
                        <a:pt x="35592" y="43695"/>
                      </a:cubicBezTo>
                      <a:cubicBezTo>
                        <a:pt x="35607" y="43643"/>
                        <a:pt x="35625" y="43593"/>
                        <a:pt x="35643" y="43544"/>
                      </a:cubicBezTo>
                      <a:cubicBezTo>
                        <a:pt x="35683" y="43452"/>
                        <a:pt x="35727" y="43363"/>
                        <a:pt x="35775" y="43276"/>
                      </a:cubicBezTo>
                      <a:lnTo>
                        <a:pt x="35775" y="43276"/>
                      </a:lnTo>
                      <a:cubicBezTo>
                        <a:pt x="35775" y="43278"/>
                        <a:pt x="35774" y="43279"/>
                        <a:pt x="35773" y="43281"/>
                      </a:cubicBezTo>
                      <a:cubicBezTo>
                        <a:pt x="35801" y="43233"/>
                        <a:pt x="35830" y="43186"/>
                        <a:pt x="35863" y="43140"/>
                      </a:cubicBezTo>
                      <a:cubicBezTo>
                        <a:pt x="35892" y="43102"/>
                        <a:pt x="35923" y="43065"/>
                        <a:pt x="35957" y="43031"/>
                      </a:cubicBezTo>
                      <a:lnTo>
                        <a:pt x="35957" y="43031"/>
                      </a:lnTo>
                      <a:lnTo>
                        <a:pt x="35953" y="43036"/>
                      </a:lnTo>
                      <a:cubicBezTo>
                        <a:pt x="36064" y="42927"/>
                        <a:pt x="36178" y="42817"/>
                        <a:pt x="36302" y="42720"/>
                      </a:cubicBezTo>
                      <a:cubicBezTo>
                        <a:pt x="36328" y="42699"/>
                        <a:pt x="36356" y="42680"/>
                        <a:pt x="36383" y="42661"/>
                      </a:cubicBezTo>
                      <a:lnTo>
                        <a:pt x="36383" y="42661"/>
                      </a:lnTo>
                      <a:lnTo>
                        <a:pt x="36381" y="42663"/>
                      </a:lnTo>
                      <a:cubicBezTo>
                        <a:pt x="36463" y="42616"/>
                        <a:pt x="36549" y="42579"/>
                        <a:pt x="36635" y="42538"/>
                      </a:cubicBezTo>
                      <a:cubicBezTo>
                        <a:pt x="36722" y="42498"/>
                        <a:pt x="36805" y="42457"/>
                        <a:pt x="36887" y="42409"/>
                      </a:cubicBezTo>
                      <a:cubicBezTo>
                        <a:pt x="36997" y="42345"/>
                        <a:pt x="37103" y="42277"/>
                        <a:pt x="37206" y="42202"/>
                      </a:cubicBezTo>
                      <a:cubicBezTo>
                        <a:pt x="37267" y="42156"/>
                        <a:pt x="37330" y="42112"/>
                        <a:pt x="37396" y="42072"/>
                      </a:cubicBezTo>
                      <a:cubicBezTo>
                        <a:pt x="37480" y="42023"/>
                        <a:pt x="37567" y="41980"/>
                        <a:pt x="37652" y="41933"/>
                      </a:cubicBezTo>
                      <a:cubicBezTo>
                        <a:pt x="37897" y="41792"/>
                        <a:pt x="38085" y="41589"/>
                        <a:pt x="38252" y="41362"/>
                      </a:cubicBezTo>
                      <a:cubicBezTo>
                        <a:pt x="38349" y="41230"/>
                        <a:pt x="38450" y="41097"/>
                        <a:pt x="38537" y="40955"/>
                      </a:cubicBezTo>
                      <a:cubicBezTo>
                        <a:pt x="38640" y="40784"/>
                        <a:pt x="38726" y="40599"/>
                        <a:pt x="38814" y="40421"/>
                      </a:cubicBezTo>
                      <a:cubicBezTo>
                        <a:pt x="38865" y="40315"/>
                        <a:pt x="38910" y="40207"/>
                        <a:pt x="38948" y="40095"/>
                      </a:cubicBezTo>
                      <a:cubicBezTo>
                        <a:pt x="38980" y="39999"/>
                        <a:pt x="39001" y="39897"/>
                        <a:pt x="39023" y="39797"/>
                      </a:cubicBezTo>
                      <a:cubicBezTo>
                        <a:pt x="39046" y="39697"/>
                        <a:pt x="39061" y="39598"/>
                        <a:pt x="39072" y="39498"/>
                      </a:cubicBezTo>
                      <a:cubicBezTo>
                        <a:pt x="39086" y="39394"/>
                        <a:pt x="39092" y="39289"/>
                        <a:pt x="39094" y="39185"/>
                      </a:cubicBezTo>
                      <a:cubicBezTo>
                        <a:pt x="39098" y="39080"/>
                        <a:pt x="39102" y="38973"/>
                        <a:pt x="39104" y="38867"/>
                      </a:cubicBezTo>
                      <a:cubicBezTo>
                        <a:pt x="39103" y="38740"/>
                        <a:pt x="39089" y="38613"/>
                        <a:pt x="39061" y="38490"/>
                      </a:cubicBezTo>
                      <a:cubicBezTo>
                        <a:pt x="39039" y="38388"/>
                        <a:pt x="39017" y="38290"/>
                        <a:pt x="38988" y="38192"/>
                      </a:cubicBezTo>
                      <a:cubicBezTo>
                        <a:pt x="38973" y="38135"/>
                        <a:pt x="38954" y="38080"/>
                        <a:pt x="38931" y="38026"/>
                      </a:cubicBezTo>
                      <a:cubicBezTo>
                        <a:pt x="38916" y="37992"/>
                        <a:pt x="38901" y="37960"/>
                        <a:pt x="38887" y="37925"/>
                      </a:cubicBezTo>
                      <a:cubicBezTo>
                        <a:pt x="38847" y="37828"/>
                        <a:pt x="38814" y="37726"/>
                        <a:pt x="38774" y="37628"/>
                      </a:cubicBezTo>
                      <a:cubicBezTo>
                        <a:pt x="38731" y="37527"/>
                        <a:pt x="38685" y="37428"/>
                        <a:pt x="38639" y="37328"/>
                      </a:cubicBezTo>
                      <a:cubicBezTo>
                        <a:pt x="38639" y="37328"/>
                        <a:pt x="38639" y="37329"/>
                        <a:pt x="38639" y="37329"/>
                      </a:cubicBezTo>
                      <a:cubicBezTo>
                        <a:pt x="38637" y="37324"/>
                        <a:pt x="38634" y="37318"/>
                        <a:pt x="38632" y="37313"/>
                      </a:cubicBezTo>
                      <a:cubicBezTo>
                        <a:pt x="38633" y="37311"/>
                        <a:pt x="38632" y="37310"/>
                        <a:pt x="38632" y="37309"/>
                      </a:cubicBezTo>
                      <a:lnTo>
                        <a:pt x="38632" y="37309"/>
                      </a:lnTo>
                      <a:lnTo>
                        <a:pt x="38633" y="37310"/>
                      </a:lnTo>
                      <a:cubicBezTo>
                        <a:pt x="38564" y="37148"/>
                        <a:pt x="38498" y="36982"/>
                        <a:pt x="38448" y="36813"/>
                      </a:cubicBezTo>
                      <a:cubicBezTo>
                        <a:pt x="38425" y="36727"/>
                        <a:pt x="38407" y="36639"/>
                        <a:pt x="38394" y="36551"/>
                      </a:cubicBezTo>
                      <a:cubicBezTo>
                        <a:pt x="38380" y="36429"/>
                        <a:pt x="38368" y="36305"/>
                        <a:pt x="38364" y="36182"/>
                      </a:cubicBezTo>
                      <a:cubicBezTo>
                        <a:pt x="38367" y="36112"/>
                        <a:pt x="38372" y="36044"/>
                        <a:pt x="38382" y="35975"/>
                      </a:cubicBezTo>
                      <a:cubicBezTo>
                        <a:pt x="38390" y="35904"/>
                        <a:pt x="38407" y="35829"/>
                        <a:pt x="38423" y="35757"/>
                      </a:cubicBezTo>
                      <a:cubicBezTo>
                        <a:pt x="38471" y="35588"/>
                        <a:pt x="38529" y="35422"/>
                        <a:pt x="38595" y="35258"/>
                      </a:cubicBezTo>
                      <a:cubicBezTo>
                        <a:pt x="38624" y="35189"/>
                        <a:pt x="38652" y="35121"/>
                        <a:pt x="38682" y="35051"/>
                      </a:cubicBezTo>
                      <a:lnTo>
                        <a:pt x="38682" y="35051"/>
                      </a:lnTo>
                      <a:cubicBezTo>
                        <a:pt x="38679" y="35053"/>
                        <a:pt x="38679" y="35055"/>
                        <a:pt x="38677" y="35056"/>
                      </a:cubicBezTo>
                      <a:cubicBezTo>
                        <a:pt x="38748" y="34887"/>
                        <a:pt x="38821" y="34720"/>
                        <a:pt x="38871" y="34546"/>
                      </a:cubicBezTo>
                      <a:cubicBezTo>
                        <a:pt x="38923" y="34520"/>
                        <a:pt x="38975" y="34489"/>
                        <a:pt x="39024" y="34457"/>
                      </a:cubicBezTo>
                      <a:cubicBezTo>
                        <a:pt x="39100" y="34409"/>
                        <a:pt x="39168" y="34352"/>
                        <a:pt x="39230" y="34287"/>
                      </a:cubicBezTo>
                      <a:cubicBezTo>
                        <a:pt x="39273" y="34241"/>
                        <a:pt x="39313" y="34193"/>
                        <a:pt x="39350" y="34142"/>
                      </a:cubicBezTo>
                      <a:cubicBezTo>
                        <a:pt x="39419" y="34051"/>
                        <a:pt x="39469" y="33944"/>
                        <a:pt x="39517" y="33842"/>
                      </a:cubicBezTo>
                      <a:cubicBezTo>
                        <a:pt x="39555" y="33760"/>
                        <a:pt x="39585" y="33675"/>
                        <a:pt x="39611" y="33590"/>
                      </a:cubicBezTo>
                      <a:cubicBezTo>
                        <a:pt x="39666" y="33408"/>
                        <a:pt x="39712" y="33224"/>
                        <a:pt x="39767" y="33045"/>
                      </a:cubicBezTo>
                      <a:cubicBezTo>
                        <a:pt x="39791" y="32987"/>
                        <a:pt x="39814" y="32931"/>
                        <a:pt x="39842" y="32873"/>
                      </a:cubicBezTo>
                      <a:cubicBezTo>
                        <a:pt x="39863" y="32836"/>
                        <a:pt x="39885" y="32800"/>
                        <a:pt x="39909" y="32765"/>
                      </a:cubicBezTo>
                      <a:cubicBezTo>
                        <a:pt x="39911" y="32761"/>
                        <a:pt x="39914" y="32758"/>
                        <a:pt x="39917" y="32755"/>
                      </a:cubicBezTo>
                      <a:cubicBezTo>
                        <a:pt x="39918" y="32752"/>
                        <a:pt x="39919" y="32749"/>
                        <a:pt x="39921" y="32747"/>
                      </a:cubicBezTo>
                      <a:cubicBezTo>
                        <a:pt x="39952" y="32707"/>
                        <a:pt x="39985" y="32666"/>
                        <a:pt x="40016" y="32629"/>
                      </a:cubicBezTo>
                      <a:cubicBezTo>
                        <a:pt x="40051" y="32593"/>
                        <a:pt x="40085" y="32559"/>
                        <a:pt x="40122" y="32526"/>
                      </a:cubicBezTo>
                      <a:cubicBezTo>
                        <a:pt x="40155" y="32500"/>
                        <a:pt x="40188" y="32476"/>
                        <a:pt x="40223" y="32453"/>
                      </a:cubicBezTo>
                      <a:cubicBezTo>
                        <a:pt x="40293" y="32409"/>
                        <a:pt x="40363" y="32367"/>
                        <a:pt x="40436" y="32328"/>
                      </a:cubicBezTo>
                      <a:cubicBezTo>
                        <a:pt x="40509" y="32291"/>
                        <a:pt x="40583" y="32258"/>
                        <a:pt x="40659" y="32230"/>
                      </a:cubicBezTo>
                      <a:cubicBezTo>
                        <a:pt x="40722" y="32210"/>
                        <a:pt x="40785" y="32194"/>
                        <a:pt x="40849" y="32181"/>
                      </a:cubicBezTo>
                      <a:cubicBezTo>
                        <a:pt x="40918" y="32171"/>
                        <a:pt x="40984" y="32164"/>
                        <a:pt x="41052" y="32159"/>
                      </a:cubicBezTo>
                      <a:lnTo>
                        <a:pt x="41052" y="32159"/>
                      </a:lnTo>
                      <a:cubicBezTo>
                        <a:pt x="41054" y="32159"/>
                        <a:pt x="41056" y="32159"/>
                        <a:pt x="41058" y="32159"/>
                      </a:cubicBezTo>
                      <a:lnTo>
                        <a:pt x="41063" y="32159"/>
                      </a:lnTo>
                      <a:cubicBezTo>
                        <a:pt x="41062" y="32159"/>
                        <a:pt x="41061" y="32159"/>
                        <a:pt x="41061" y="32159"/>
                      </a:cubicBezTo>
                      <a:cubicBezTo>
                        <a:pt x="41060" y="32159"/>
                        <a:pt x="41060" y="32159"/>
                        <a:pt x="41059" y="32158"/>
                      </a:cubicBezTo>
                      <a:cubicBezTo>
                        <a:pt x="41071" y="32158"/>
                        <a:pt x="41082" y="32157"/>
                        <a:pt x="41093" y="32157"/>
                      </a:cubicBezTo>
                      <a:cubicBezTo>
                        <a:pt x="41112" y="32157"/>
                        <a:pt x="41132" y="32158"/>
                        <a:pt x="41151" y="32160"/>
                      </a:cubicBezTo>
                      <a:lnTo>
                        <a:pt x="41150" y="32161"/>
                      </a:lnTo>
                      <a:lnTo>
                        <a:pt x="41157" y="32162"/>
                      </a:lnTo>
                      <a:cubicBezTo>
                        <a:pt x="41158" y="32162"/>
                        <a:pt x="41160" y="32161"/>
                        <a:pt x="41162" y="32161"/>
                      </a:cubicBezTo>
                      <a:cubicBezTo>
                        <a:pt x="41163" y="32161"/>
                        <a:pt x="41165" y="32162"/>
                        <a:pt x="41166" y="32162"/>
                      </a:cubicBezTo>
                      <a:cubicBezTo>
                        <a:pt x="41214" y="32167"/>
                        <a:pt x="41261" y="32175"/>
                        <a:pt x="41308" y="32185"/>
                      </a:cubicBezTo>
                      <a:cubicBezTo>
                        <a:pt x="41322" y="32190"/>
                        <a:pt x="41337" y="32193"/>
                        <a:pt x="41352" y="32197"/>
                      </a:cubicBezTo>
                      <a:cubicBezTo>
                        <a:pt x="41366" y="32203"/>
                        <a:pt x="41378" y="32209"/>
                        <a:pt x="41392" y="32215"/>
                      </a:cubicBezTo>
                      <a:cubicBezTo>
                        <a:pt x="41419" y="32232"/>
                        <a:pt x="41448" y="32250"/>
                        <a:pt x="41475" y="32268"/>
                      </a:cubicBezTo>
                      <a:cubicBezTo>
                        <a:pt x="41512" y="32294"/>
                        <a:pt x="41547" y="32323"/>
                        <a:pt x="41581" y="32352"/>
                      </a:cubicBezTo>
                      <a:cubicBezTo>
                        <a:pt x="41670" y="32438"/>
                        <a:pt x="41754" y="32526"/>
                        <a:pt x="41833" y="32620"/>
                      </a:cubicBezTo>
                      <a:cubicBezTo>
                        <a:pt x="41939" y="32745"/>
                        <a:pt x="42043" y="32869"/>
                        <a:pt x="42139" y="33001"/>
                      </a:cubicBezTo>
                      <a:cubicBezTo>
                        <a:pt x="42244" y="33140"/>
                        <a:pt x="42343" y="33286"/>
                        <a:pt x="42451" y="33423"/>
                      </a:cubicBezTo>
                      <a:cubicBezTo>
                        <a:pt x="42565" y="33571"/>
                        <a:pt x="42681" y="33720"/>
                        <a:pt x="42805" y="33858"/>
                      </a:cubicBezTo>
                      <a:cubicBezTo>
                        <a:pt x="42929" y="34000"/>
                        <a:pt x="43058" y="34136"/>
                        <a:pt x="43194" y="34265"/>
                      </a:cubicBezTo>
                      <a:cubicBezTo>
                        <a:pt x="43263" y="34330"/>
                        <a:pt x="43337" y="34388"/>
                        <a:pt x="43408" y="34450"/>
                      </a:cubicBezTo>
                      <a:cubicBezTo>
                        <a:pt x="43546" y="34568"/>
                        <a:pt x="43701" y="34679"/>
                        <a:pt x="43864" y="34762"/>
                      </a:cubicBezTo>
                      <a:cubicBezTo>
                        <a:pt x="43980" y="34819"/>
                        <a:pt x="44101" y="34862"/>
                        <a:pt x="44222" y="34906"/>
                      </a:cubicBezTo>
                      <a:cubicBezTo>
                        <a:pt x="44303" y="34937"/>
                        <a:pt x="44386" y="34960"/>
                        <a:pt x="44471" y="34977"/>
                      </a:cubicBezTo>
                      <a:cubicBezTo>
                        <a:pt x="44676" y="35021"/>
                        <a:pt x="44885" y="35065"/>
                        <a:pt x="45096" y="35075"/>
                      </a:cubicBezTo>
                      <a:cubicBezTo>
                        <a:pt x="45154" y="35078"/>
                        <a:pt x="45212" y="35080"/>
                        <a:pt x="45270" y="35080"/>
                      </a:cubicBezTo>
                      <a:cubicBezTo>
                        <a:pt x="45412" y="35080"/>
                        <a:pt x="45554" y="35069"/>
                        <a:pt x="45692" y="35039"/>
                      </a:cubicBezTo>
                      <a:cubicBezTo>
                        <a:pt x="45792" y="35019"/>
                        <a:pt x="45889" y="34992"/>
                        <a:pt x="45983" y="34958"/>
                      </a:cubicBezTo>
                      <a:cubicBezTo>
                        <a:pt x="46084" y="34921"/>
                        <a:pt x="46188" y="34880"/>
                        <a:pt x="46279" y="34823"/>
                      </a:cubicBezTo>
                      <a:cubicBezTo>
                        <a:pt x="46493" y="34690"/>
                        <a:pt x="46675" y="34522"/>
                        <a:pt x="46810" y="34309"/>
                      </a:cubicBezTo>
                      <a:cubicBezTo>
                        <a:pt x="46908" y="34150"/>
                        <a:pt x="46932" y="33960"/>
                        <a:pt x="46957" y="33781"/>
                      </a:cubicBezTo>
                      <a:cubicBezTo>
                        <a:pt x="46979" y="33629"/>
                        <a:pt x="46988" y="33476"/>
                        <a:pt x="46983" y="33323"/>
                      </a:cubicBezTo>
                      <a:cubicBezTo>
                        <a:pt x="46977" y="33184"/>
                        <a:pt x="46951" y="33043"/>
                        <a:pt x="46920" y="32908"/>
                      </a:cubicBezTo>
                      <a:cubicBezTo>
                        <a:pt x="46896" y="32798"/>
                        <a:pt x="46869" y="32691"/>
                        <a:pt x="46839" y="32582"/>
                      </a:cubicBezTo>
                      <a:cubicBezTo>
                        <a:pt x="46813" y="32486"/>
                        <a:pt x="46771" y="32391"/>
                        <a:pt x="46731" y="32299"/>
                      </a:cubicBezTo>
                      <a:cubicBezTo>
                        <a:pt x="46648" y="32108"/>
                        <a:pt x="46545" y="31924"/>
                        <a:pt x="46445" y="31742"/>
                      </a:cubicBezTo>
                      <a:cubicBezTo>
                        <a:pt x="46344" y="31560"/>
                        <a:pt x="46246" y="31379"/>
                        <a:pt x="46135" y="31202"/>
                      </a:cubicBezTo>
                      <a:lnTo>
                        <a:pt x="45791" y="30647"/>
                      </a:lnTo>
                      <a:cubicBezTo>
                        <a:pt x="45765" y="30607"/>
                        <a:pt x="45740" y="30567"/>
                        <a:pt x="45715" y="30527"/>
                      </a:cubicBezTo>
                      <a:lnTo>
                        <a:pt x="45715" y="30527"/>
                      </a:lnTo>
                      <a:cubicBezTo>
                        <a:pt x="45940" y="30643"/>
                        <a:pt x="46173" y="30742"/>
                        <a:pt x="46420" y="30805"/>
                      </a:cubicBezTo>
                      <a:cubicBezTo>
                        <a:pt x="46685" y="30874"/>
                        <a:pt x="46961" y="30923"/>
                        <a:pt x="47236" y="30923"/>
                      </a:cubicBezTo>
                      <a:cubicBezTo>
                        <a:pt x="47440" y="30923"/>
                        <a:pt x="47641" y="30913"/>
                        <a:pt x="47838" y="30856"/>
                      </a:cubicBezTo>
                      <a:cubicBezTo>
                        <a:pt x="48005" y="30808"/>
                        <a:pt x="48166" y="30740"/>
                        <a:pt x="48328" y="30672"/>
                      </a:cubicBezTo>
                      <a:lnTo>
                        <a:pt x="48328" y="30672"/>
                      </a:lnTo>
                      <a:lnTo>
                        <a:pt x="48327" y="30673"/>
                      </a:lnTo>
                      <a:cubicBezTo>
                        <a:pt x="48330" y="30673"/>
                        <a:pt x="48332" y="30671"/>
                        <a:pt x="48336" y="30670"/>
                      </a:cubicBezTo>
                      <a:cubicBezTo>
                        <a:pt x="48340" y="30669"/>
                        <a:pt x="48346" y="30667"/>
                        <a:pt x="48350" y="30664"/>
                      </a:cubicBezTo>
                      <a:lnTo>
                        <a:pt x="48350" y="30664"/>
                      </a:lnTo>
                      <a:lnTo>
                        <a:pt x="48348" y="30666"/>
                      </a:lnTo>
                      <a:cubicBezTo>
                        <a:pt x="48415" y="30634"/>
                        <a:pt x="48482" y="30605"/>
                        <a:pt x="48545" y="30569"/>
                      </a:cubicBezTo>
                      <a:cubicBezTo>
                        <a:pt x="48668" y="30499"/>
                        <a:pt x="48795" y="30429"/>
                        <a:pt x="48899" y="30331"/>
                      </a:cubicBezTo>
                      <a:cubicBezTo>
                        <a:pt x="48975" y="30259"/>
                        <a:pt x="49049" y="30183"/>
                        <a:pt x="49107" y="30096"/>
                      </a:cubicBezTo>
                      <a:cubicBezTo>
                        <a:pt x="49163" y="30015"/>
                        <a:pt x="49211" y="29928"/>
                        <a:pt x="49254" y="29837"/>
                      </a:cubicBezTo>
                      <a:cubicBezTo>
                        <a:pt x="49331" y="29666"/>
                        <a:pt x="49361" y="29483"/>
                        <a:pt x="49361" y="29298"/>
                      </a:cubicBezTo>
                      <a:cubicBezTo>
                        <a:pt x="49361" y="29164"/>
                        <a:pt x="49347" y="29030"/>
                        <a:pt x="49317" y="28899"/>
                      </a:cubicBezTo>
                      <a:cubicBezTo>
                        <a:pt x="49286" y="28756"/>
                        <a:pt x="49249" y="28617"/>
                        <a:pt x="49186" y="28486"/>
                      </a:cubicBezTo>
                      <a:cubicBezTo>
                        <a:pt x="49104" y="28307"/>
                        <a:pt x="49000" y="28138"/>
                        <a:pt x="48881" y="27983"/>
                      </a:cubicBezTo>
                      <a:cubicBezTo>
                        <a:pt x="48821" y="27908"/>
                        <a:pt x="48763" y="27833"/>
                        <a:pt x="48698" y="27760"/>
                      </a:cubicBezTo>
                      <a:cubicBezTo>
                        <a:pt x="48640" y="27694"/>
                        <a:pt x="48580" y="27628"/>
                        <a:pt x="48517" y="27563"/>
                      </a:cubicBezTo>
                      <a:cubicBezTo>
                        <a:pt x="48403" y="27443"/>
                        <a:pt x="48282" y="27327"/>
                        <a:pt x="48168" y="27206"/>
                      </a:cubicBezTo>
                      <a:cubicBezTo>
                        <a:pt x="47930" y="26952"/>
                        <a:pt x="47708" y="26682"/>
                        <a:pt x="47489" y="26407"/>
                      </a:cubicBezTo>
                      <a:cubicBezTo>
                        <a:pt x="47433" y="26332"/>
                        <a:pt x="47378" y="26259"/>
                        <a:pt x="47326" y="26181"/>
                      </a:cubicBezTo>
                      <a:cubicBezTo>
                        <a:pt x="47274" y="26103"/>
                        <a:pt x="47222" y="26022"/>
                        <a:pt x="47173" y="25939"/>
                      </a:cubicBezTo>
                      <a:lnTo>
                        <a:pt x="47173" y="25939"/>
                      </a:lnTo>
                      <a:cubicBezTo>
                        <a:pt x="47173" y="25941"/>
                        <a:pt x="47174" y="25942"/>
                        <a:pt x="47174" y="25943"/>
                      </a:cubicBezTo>
                      <a:lnTo>
                        <a:pt x="47174" y="25943"/>
                      </a:lnTo>
                      <a:cubicBezTo>
                        <a:pt x="47173" y="25941"/>
                        <a:pt x="47171" y="25938"/>
                        <a:pt x="47169" y="25936"/>
                      </a:cubicBezTo>
                      <a:cubicBezTo>
                        <a:pt x="47169" y="25934"/>
                        <a:pt x="47168" y="25931"/>
                        <a:pt x="47166" y="25929"/>
                      </a:cubicBezTo>
                      <a:lnTo>
                        <a:pt x="47166" y="25929"/>
                      </a:lnTo>
                      <a:cubicBezTo>
                        <a:pt x="47167" y="25929"/>
                        <a:pt x="47168" y="25930"/>
                        <a:pt x="47168" y="25931"/>
                      </a:cubicBezTo>
                      <a:cubicBezTo>
                        <a:pt x="47118" y="25837"/>
                        <a:pt x="47067" y="25740"/>
                        <a:pt x="47018" y="25641"/>
                      </a:cubicBezTo>
                      <a:cubicBezTo>
                        <a:pt x="46975" y="25552"/>
                        <a:pt x="46935" y="25459"/>
                        <a:pt x="46895" y="25366"/>
                      </a:cubicBezTo>
                      <a:lnTo>
                        <a:pt x="46895" y="25366"/>
                      </a:lnTo>
                      <a:cubicBezTo>
                        <a:pt x="46895" y="25366"/>
                        <a:pt x="46895" y="25367"/>
                        <a:pt x="46895" y="25367"/>
                      </a:cubicBezTo>
                      <a:lnTo>
                        <a:pt x="46895" y="25367"/>
                      </a:lnTo>
                      <a:cubicBezTo>
                        <a:pt x="46894" y="25366"/>
                        <a:pt x="46894" y="25364"/>
                        <a:pt x="46893" y="25363"/>
                      </a:cubicBezTo>
                      <a:cubicBezTo>
                        <a:pt x="46892" y="25358"/>
                        <a:pt x="46890" y="25356"/>
                        <a:pt x="46889" y="25351"/>
                      </a:cubicBezTo>
                      <a:lnTo>
                        <a:pt x="46889" y="25351"/>
                      </a:lnTo>
                      <a:cubicBezTo>
                        <a:pt x="46890" y="25353"/>
                        <a:pt x="46891" y="25357"/>
                        <a:pt x="46893" y="25360"/>
                      </a:cubicBezTo>
                      <a:cubicBezTo>
                        <a:pt x="46870" y="25299"/>
                        <a:pt x="46844" y="25239"/>
                        <a:pt x="46825" y="25178"/>
                      </a:cubicBezTo>
                      <a:cubicBezTo>
                        <a:pt x="46806" y="25120"/>
                        <a:pt x="46789" y="25061"/>
                        <a:pt x="46769" y="25001"/>
                      </a:cubicBezTo>
                      <a:cubicBezTo>
                        <a:pt x="46741" y="24879"/>
                        <a:pt x="46708" y="24758"/>
                        <a:pt x="46688" y="24634"/>
                      </a:cubicBezTo>
                      <a:cubicBezTo>
                        <a:pt x="46667" y="24501"/>
                        <a:pt x="46646" y="24370"/>
                        <a:pt x="46626" y="24237"/>
                      </a:cubicBezTo>
                      <a:cubicBezTo>
                        <a:pt x="46626" y="24237"/>
                        <a:pt x="46626" y="24236"/>
                        <a:pt x="46626" y="24235"/>
                      </a:cubicBezTo>
                      <a:lnTo>
                        <a:pt x="46626" y="24233"/>
                      </a:lnTo>
                      <a:cubicBezTo>
                        <a:pt x="46614" y="24141"/>
                        <a:pt x="46602" y="24050"/>
                        <a:pt x="46592" y="23958"/>
                      </a:cubicBezTo>
                      <a:cubicBezTo>
                        <a:pt x="46583" y="23857"/>
                        <a:pt x="46577" y="23757"/>
                        <a:pt x="46573" y="23653"/>
                      </a:cubicBezTo>
                      <a:cubicBezTo>
                        <a:pt x="46578" y="23193"/>
                        <a:pt x="46620" y="22735"/>
                        <a:pt x="46668" y="22278"/>
                      </a:cubicBezTo>
                      <a:lnTo>
                        <a:pt x="46668" y="22278"/>
                      </a:lnTo>
                      <a:cubicBezTo>
                        <a:pt x="46667" y="22284"/>
                        <a:pt x="46666" y="22291"/>
                        <a:pt x="46664" y="22298"/>
                      </a:cubicBezTo>
                      <a:lnTo>
                        <a:pt x="46664" y="22298"/>
                      </a:lnTo>
                      <a:cubicBezTo>
                        <a:pt x="46695" y="22071"/>
                        <a:pt x="46726" y="21846"/>
                        <a:pt x="46756" y="21618"/>
                      </a:cubicBezTo>
                      <a:cubicBezTo>
                        <a:pt x="46782" y="21427"/>
                        <a:pt x="46798" y="21231"/>
                        <a:pt x="46844" y="21042"/>
                      </a:cubicBezTo>
                      <a:cubicBezTo>
                        <a:pt x="46862" y="20979"/>
                        <a:pt x="46882" y="20916"/>
                        <a:pt x="46902" y="20852"/>
                      </a:cubicBezTo>
                      <a:cubicBezTo>
                        <a:pt x="46926" y="20769"/>
                        <a:pt x="46946" y="20687"/>
                        <a:pt x="46965" y="20605"/>
                      </a:cubicBezTo>
                      <a:cubicBezTo>
                        <a:pt x="47005" y="20429"/>
                        <a:pt x="47044" y="20255"/>
                        <a:pt x="47088" y="20080"/>
                      </a:cubicBezTo>
                      <a:cubicBezTo>
                        <a:pt x="47192" y="19677"/>
                        <a:pt x="47299" y="19274"/>
                        <a:pt x="47354" y="18859"/>
                      </a:cubicBezTo>
                      <a:cubicBezTo>
                        <a:pt x="47409" y="18439"/>
                        <a:pt x="47440" y="18014"/>
                        <a:pt x="47463" y="17592"/>
                      </a:cubicBezTo>
                      <a:cubicBezTo>
                        <a:pt x="47474" y="17382"/>
                        <a:pt x="47476" y="17172"/>
                        <a:pt x="47476" y="16961"/>
                      </a:cubicBezTo>
                      <a:cubicBezTo>
                        <a:pt x="47477" y="16742"/>
                        <a:pt x="47482" y="16520"/>
                        <a:pt x="47481" y="16299"/>
                      </a:cubicBezTo>
                      <a:cubicBezTo>
                        <a:pt x="47479" y="16109"/>
                        <a:pt x="47467" y="15920"/>
                        <a:pt x="47461" y="15729"/>
                      </a:cubicBezTo>
                      <a:cubicBezTo>
                        <a:pt x="47453" y="15521"/>
                        <a:pt x="47450" y="15314"/>
                        <a:pt x="47438" y="15106"/>
                      </a:cubicBezTo>
                      <a:cubicBezTo>
                        <a:pt x="47411" y="14676"/>
                        <a:pt x="47355" y="14247"/>
                        <a:pt x="47270" y="13825"/>
                      </a:cubicBezTo>
                      <a:cubicBezTo>
                        <a:pt x="47228" y="13619"/>
                        <a:pt x="47181" y="13414"/>
                        <a:pt x="47137" y="13208"/>
                      </a:cubicBezTo>
                      <a:cubicBezTo>
                        <a:pt x="47092" y="13001"/>
                        <a:pt x="47053" y="12791"/>
                        <a:pt x="47011" y="12581"/>
                      </a:cubicBezTo>
                      <a:cubicBezTo>
                        <a:pt x="46928" y="12176"/>
                        <a:pt x="46834" y="11774"/>
                        <a:pt x="46732" y="11374"/>
                      </a:cubicBezTo>
                      <a:cubicBezTo>
                        <a:pt x="46680" y="11172"/>
                        <a:pt x="46606" y="10978"/>
                        <a:pt x="46530" y="10784"/>
                      </a:cubicBezTo>
                      <a:cubicBezTo>
                        <a:pt x="46460" y="10599"/>
                        <a:pt x="46384" y="10414"/>
                        <a:pt x="46307" y="10233"/>
                      </a:cubicBezTo>
                      <a:cubicBezTo>
                        <a:pt x="46214" y="10009"/>
                        <a:pt x="46127" y="9785"/>
                        <a:pt x="46046" y="9558"/>
                      </a:cubicBezTo>
                      <a:cubicBezTo>
                        <a:pt x="45966" y="9334"/>
                        <a:pt x="45892" y="9110"/>
                        <a:pt x="45793" y="8896"/>
                      </a:cubicBezTo>
                      <a:cubicBezTo>
                        <a:pt x="45699" y="8687"/>
                        <a:pt x="45613" y="8474"/>
                        <a:pt x="45514" y="8268"/>
                      </a:cubicBezTo>
                      <a:cubicBezTo>
                        <a:pt x="45415" y="8061"/>
                        <a:pt x="45295" y="7868"/>
                        <a:pt x="45175" y="7672"/>
                      </a:cubicBezTo>
                      <a:cubicBezTo>
                        <a:pt x="45073" y="7508"/>
                        <a:pt x="44974" y="7342"/>
                        <a:pt x="44870" y="7178"/>
                      </a:cubicBezTo>
                      <a:cubicBezTo>
                        <a:pt x="44814" y="7087"/>
                        <a:pt x="44755" y="7001"/>
                        <a:pt x="44694" y="6914"/>
                      </a:cubicBezTo>
                      <a:cubicBezTo>
                        <a:pt x="44665" y="6873"/>
                        <a:pt x="44633" y="6831"/>
                        <a:pt x="44603" y="6791"/>
                      </a:cubicBezTo>
                      <a:cubicBezTo>
                        <a:pt x="44592" y="6777"/>
                        <a:pt x="44582" y="6761"/>
                        <a:pt x="44571" y="6747"/>
                      </a:cubicBezTo>
                      <a:cubicBezTo>
                        <a:pt x="44544" y="6709"/>
                        <a:pt x="44515" y="6672"/>
                        <a:pt x="44484" y="6638"/>
                      </a:cubicBezTo>
                      <a:cubicBezTo>
                        <a:pt x="44369" y="6493"/>
                        <a:pt x="44244" y="6357"/>
                        <a:pt x="44118" y="6219"/>
                      </a:cubicBezTo>
                      <a:cubicBezTo>
                        <a:pt x="43989" y="6080"/>
                        <a:pt x="43856" y="5943"/>
                        <a:pt x="43724" y="5806"/>
                      </a:cubicBezTo>
                      <a:cubicBezTo>
                        <a:pt x="43602" y="5677"/>
                        <a:pt x="43476" y="5551"/>
                        <a:pt x="43356" y="5419"/>
                      </a:cubicBezTo>
                      <a:cubicBezTo>
                        <a:pt x="43241" y="5294"/>
                        <a:pt x="43122" y="5169"/>
                        <a:pt x="43003" y="5048"/>
                      </a:cubicBezTo>
                      <a:lnTo>
                        <a:pt x="43003" y="5048"/>
                      </a:lnTo>
                      <a:lnTo>
                        <a:pt x="43012" y="5058"/>
                      </a:lnTo>
                      <a:cubicBezTo>
                        <a:pt x="42916" y="4959"/>
                        <a:pt x="42824" y="4860"/>
                        <a:pt x="42723" y="4767"/>
                      </a:cubicBezTo>
                      <a:cubicBezTo>
                        <a:pt x="42661" y="4708"/>
                        <a:pt x="42599" y="4649"/>
                        <a:pt x="42536" y="4591"/>
                      </a:cubicBezTo>
                      <a:cubicBezTo>
                        <a:pt x="42500" y="4547"/>
                        <a:pt x="42463" y="4503"/>
                        <a:pt x="42426" y="4459"/>
                      </a:cubicBezTo>
                      <a:cubicBezTo>
                        <a:pt x="42301" y="4314"/>
                        <a:pt x="42173" y="4169"/>
                        <a:pt x="42044" y="4027"/>
                      </a:cubicBezTo>
                      <a:cubicBezTo>
                        <a:pt x="41907" y="3872"/>
                        <a:pt x="41758" y="3728"/>
                        <a:pt x="41608" y="3585"/>
                      </a:cubicBezTo>
                      <a:cubicBezTo>
                        <a:pt x="41529" y="3510"/>
                        <a:pt x="41449" y="3437"/>
                        <a:pt x="41363" y="3367"/>
                      </a:cubicBezTo>
                      <a:cubicBezTo>
                        <a:pt x="41287" y="3303"/>
                        <a:pt x="41211" y="3235"/>
                        <a:pt x="41132" y="3177"/>
                      </a:cubicBezTo>
                      <a:cubicBezTo>
                        <a:pt x="41026" y="3097"/>
                        <a:pt x="40921" y="3018"/>
                        <a:pt x="40815" y="2941"/>
                      </a:cubicBezTo>
                      <a:cubicBezTo>
                        <a:pt x="40730" y="2878"/>
                        <a:pt x="40640" y="2821"/>
                        <a:pt x="40552" y="2761"/>
                      </a:cubicBezTo>
                      <a:cubicBezTo>
                        <a:pt x="40385" y="2646"/>
                        <a:pt x="40215" y="2536"/>
                        <a:pt x="40049" y="2421"/>
                      </a:cubicBezTo>
                      <a:cubicBezTo>
                        <a:pt x="39867" y="2295"/>
                        <a:pt x="39689" y="2164"/>
                        <a:pt x="39502" y="2047"/>
                      </a:cubicBezTo>
                      <a:cubicBezTo>
                        <a:pt x="39325" y="1934"/>
                        <a:pt x="39145" y="1821"/>
                        <a:pt x="38955" y="1730"/>
                      </a:cubicBezTo>
                      <a:cubicBezTo>
                        <a:pt x="38749" y="1633"/>
                        <a:pt x="38543" y="1538"/>
                        <a:pt x="38332" y="1450"/>
                      </a:cubicBezTo>
                      <a:cubicBezTo>
                        <a:pt x="38135" y="1372"/>
                        <a:pt x="37939" y="1292"/>
                        <a:pt x="37744" y="1211"/>
                      </a:cubicBezTo>
                      <a:lnTo>
                        <a:pt x="37745" y="1210"/>
                      </a:lnTo>
                      <a:cubicBezTo>
                        <a:pt x="37743" y="1210"/>
                        <a:pt x="37742" y="1207"/>
                        <a:pt x="37740" y="1207"/>
                      </a:cubicBezTo>
                      <a:cubicBezTo>
                        <a:pt x="37735" y="1206"/>
                        <a:pt x="37730" y="1203"/>
                        <a:pt x="37725" y="1201"/>
                      </a:cubicBezTo>
                      <a:lnTo>
                        <a:pt x="37725" y="1201"/>
                      </a:lnTo>
                      <a:cubicBezTo>
                        <a:pt x="37727" y="1201"/>
                        <a:pt x="37728" y="1202"/>
                        <a:pt x="37730" y="1202"/>
                      </a:cubicBezTo>
                      <a:cubicBezTo>
                        <a:pt x="37568" y="1123"/>
                        <a:pt x="37405" y="1045"/>
                        <a:pt x="37242" y="968"/>
                      </a:cubicBezTo>
                      <a:cubicBezTo>
                        <a:pt x="37168" y="932"/>
                        <a:pt x="37092" y="897"/>
                        <a:pt x="37016" y="866"/>
                      </a:cubicBezTo>
                      <a:cubicBezTo>
                        <a:pt x="36935" y="833"/>
                        <a:pt x="36856" y="794"/>
                        <a:pt x="36773" y="765"/>
                      </a:cubicBezTo>
                      <a:cubicBezTo>
                        <a:pt x="36662" y="727"/>
                        <a:pt x="36550" y="690"/>
                        <a:pt x="36440" y="651"/>
                      </a:cubicBezTo>
                      <a:cubicBezTo>
                        <a:pt x="36366" y="626"/>
                        <a:pt x="36290" y="608"/>
                        <a:pt x="36216" y="587"/>
                      </a:cubicBezTo>
                      <a:cubicBezTo>
                        <a:pt x="36047" y="538"/>
                        <a:pt x="35878" y="493"/>
                        <a:pt x="35710" y="447"/>
                      </a:cubicBezTo>
                      <a:lnTo>
                        <a:pt x="35710" y="447"/>
                      </a:lnTo>
                      <a:lnTo>
                        <a:pt x="35711" y="448"/>
                      </a:lnTo>
                      <a:cubicBezTo>
                        <a:pt x="35578" y="408"/>
                        <a:pt x="35446" y="368"/>
                        <a:pt x="35313" y="324"/>
                      </a:cubicBezTo>
                      <a:cubicBezTo>
                        <a:pt x="35220" y="292"/>
                        <a:pt x="35126" y="261"/>
                        <a:pt x="35032" y="231"/>
                      </a:cubicBezTo>
                      <a:cubicBezTo>
                        <a:pt x="34870" y="183"/>
                        <a:pt x="34708" y="145"/>
                        <a:pt x="34542" y="117"/>
                      </a:cubicBezTo>
                      <a:cubicBezTo>
                        <a:pt x="34171" y="52"/>
                        <a:pt x="33792" y="44"/>
                        <a:pt x="33418" y="23"/>
                      </a:cubicBezTo>
                      <a:cubicBezTo>
                        <a:pt x="33263" y="14"/>
                        <a:pt x="33109" y="7"/>
                        <a:pt x="32955" y="2"/>
                      </a:cubicBezTo>
                      <a:cubicBezTo>
                        <a:pt x="32913" y="1"/>
                        <a:pt x="32870" y="0"/>
                        <a:pt x="32828" y="0"/>
                      </a:cubicBezTo>
                      <a:close/>
                    </a:path>
                  </a:pathLst>
                </a:custGeom>
                <a:solidFill>
                  <a:srgbClr val="335A6D"/>
                </a:solidFill>
                <a:ln w="6600" cap="flat" cmpd="sng">
                  <a:solidFill>
                    <a:srgbClr val="335A6D"/>
                  </a:solidFill>
                  <a:prstDash val="solid"/>
                  <a:miter lim="10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46"/>
                <p:cNvSpPr/>
                <p:nvPr/>
              </p:nvSpPr>
              <p:spPr>
                <a:xfrm rot="-4266073">
                  <a:off x="1137542" y="277576"/>
                  <a:ext cx="1234060" cy="1338161"/>
                </a:xfrm>
                <a:custGeom>
                  <a:avLst/>
                  <a:gdLst/>
                  <a:ahLst/>
                  <a:cxnLst/>
                  <a:rect l="l" t="t" r="r" b="b"/>
                  <a:pathLst>
                    <a:path w="49362" h="53526" extrusionOk="0">
                      <a:moveTo>
                        <a:pt x="34473" y="517"/>
                      </a:moveTo>
                      <a:lnTo>
                        <a:pt x="34473" y="517"/>
                      </a:lnTo>
                      <a:cubicBezTo>
                        <a:pt x="34473" y="517"/>
                        <a:pt x="34474" y="517"/>
                        <a:pt x="34474" y="517"/>
                      </a:cubicBezTo>
                      <a:lnTo>
                        <a:pt x="34474" y="517"/>
                      </a:lnTo>
                      <a:cubicBezTo>
                        <a:pt x="34474" y="517"/>
                        <a:pt x="34473" y="517"/>
                        <a:pt x="34473" y="517"/>
                      </a:cubicBezTo>
                      <a:close/>
                      <a:moveTo>
                        <a:pt x="27975" y="1508"/>
                      </a:moveTo>
                      <a:cubicBezTo>
                        <a:pt x="27974" y="1508"/>
                        <a:pt x="27974" y="1509"/>
                        <a:pt x="27974" y="1509"/>
                      </a:cubicBezTo>
                      <a:lnTo>
                        <a:pt x="27974" y="1509"/>
                      </a:lnTo>
                      <a:cubicBezTo>
                        <a:pt x="27974" y="1509"/>
                        <a:pt x="27974" y="1508"/>
                        <a:pt x="27975" y="1508"/>
                      </a:cubicBezTo>
                      <a:close/>
                      <a:moveTo>
                        <a:pt x="22836" y="5400"/>
                      </a:moveTo>
                      <a:cubicBezTo>
                        <a:pt x="22833" y="5403"/>
                        <a:pt x="22831" y="5405"/>
                        <a:pt x="22828" y="5408"/>
                      </a:cubicBezTo>
                      <a:cubicBezTo>
                        <a:pt x="22831" y="5405"/>
                        <a:pt x="22834" y="5403"/>
                        <a:pt x="22836" y="5400"/>
                      </a:cubicBezTo>
                      <a:close/>
                      <a:moveTo>
                        <a:pt x="16000" y="7548"/>
                      </a:moveTo>
                      <a:lnTo>
                        <a:pt x="16000" y="7548"/>
                      </a:lnTo>
                      <a:cubicBezTo>
                        <a:pt x="16001" y="7549"/>
                        <a:pt x="16001" y="7549"/>
                        <a:pt x="16002" y="7549"/>
                      </a:cubicBezTo>
                      <a:lnTo>
                        <a:pt x="16002" y="7549"/>
                      </a:lnTo>
                      <a:cubicBezTo>
                        <a:pt x="16001" y="7549"/>
                        <a:pt x="16001" y="7548"/>
                        <a:pt x="16000" y="7548"/>
                      </a:cubicBezTo>
                      <a:close/>
                      <a:moveTo>
                        <a:pt x="16002" y="7549"/>
                      </a:moveTo>
                      <a:lnTo>
                        <a:pt x="16002" y="7549"/>
                      </a:lnTo>
                      <a:cubicBezTo>
                        <a:pt x="16002" y="7549"/>
                        <a:pt x="16003" y="7550"/>
                        <a:pt x="16004" y="7550"/>
                      </a:cubicBezTo>
                      <a:cubicBezTo>
                        <a:pt x="16003" y="7549"/>
                        <a:pt x="16003" y="7549"/>
                        <a:pt x="16002" y="7549"/>
                      </a:cubicBezTo>
                      <a:close/>
                      <a:moveTo>
                        <a:pt x="11466" y="7908"/>
                      </a:moveTo>
                      <a:lnTo>
                        <a:pt x="11466" y="7908"/>
                      </a:lnTo>
                      <a:cubicBezTo>
                        <a:pt x="11465" y="7909"/>
                        <a:pt x="11464" y="7911"/>
                        <a:pt x="11464" y="7913"/>
                      </a:cubicBezTo>
                      <a:lnTo>
                        <a:pt x="11464" y="7913"/>
                      </a:lnTo>
                      <a:cubicBezTo>
                        <a:pt x="11465" y="7912"/>
                        <a:pt x="11465" y="7910"/>
                        <a:pt x="11466" y="7908"/>
                      </a:cubicBezTo>
                      <a:close/>
                      <a:moveTo>
                        <a:pt x="11009" y="17414"/>
                      </a:moveTo>
                      <a:cubicBezTo>
                        <a:pt x="11007" y="17414"/>
                        <a:pt x="11006" y="17416"/>
                        <a:pt x="11005" y="17417"/>
                      </a:cubicBezTo>
                      <a:lnTo>
                        <a:pt x="11005" y="17417"/>
                      </a:lnTo>
                      <a:cubicBezTo>
                        <a:pt x="11007" y="17416"/>
                        <a:pt x="11008" y="17415"/>
                        <a:pt x="11009" y="17414"/>
                      </a:cubicBezTo>
                      <a:close/>
                      <a:moveTo>
                        <a:pt x="16456" y="17841"/>
                      </a:moveTo>
                      <a:cubicBezTo>
                        <a:pt x="16456" y="17843"/>
                        <a:pt x="16456" y="17844"/>
                        <a:pt x="16456" y="17846"/>
                      </a:cubicBezTo>
                      <a:lnTo>
                        <a:pt x="16456" y="17846"/>
                      </a:lnTo>
                      <a:cubicBezTo>
                        <a:pt x="16456" y="17845"/>
                        <a:pt x="16456" y="17843"/>
                        <a:pt x="16456" y="17841"/>
                      </a:cubicBezTo>
                      <a:close/>
                      <a:moveTo>
                        <a:pt x="16111" y="19055"/>
                      </a:moveTo>
                      <a:cubicBezTo>
                        <a:pt x="16110" y="19055"/>
                        <a:pt x="16110" y="19055"/>
                        <a:pt x="16110" y="19055"/>
                      </a:cubicBezTo>
                      <a:cubicBezTo>
                        <a:pt x="16110" y="19055"/>
                        <a:pt x="16110" y="19055"/>
                        <a:pt x="16111" y="19055"/>
                      </a:cubicBezTo>
                      <a:close/>
                      <a:moveTo>
                        <a:pt x="9330" y="21328"/>
                      </a:moveTo>
                      <a:cubicBezTo>
                        <a:pt x="9330" y="21328"/>
                        <a:pt x="9330" y="21328"/>
                        <a:pt x="9330" y="21328"/>
                      </a:cubicBezTo>
                      <a:lnTo>
                        <a:pt x="9330" y="21328"/>
                      </a:lnTo>
                      <a:cubicBezTo>
                        <a:pt x="9332" y="21328"/>
                        <a:pt x="9334" y="21328"/>
                        <a:pt x="9336" y="21328"/>
                      </a:cubicBezTo>
                      <a:close/>
                      <a:moveTo>
                        <a:pt x="16097" y="22771"/>
                      </a:moveTo>
                      <a:cubicBezTo>
                        <a:pt x="16097" y="22771"/>
                        <a:pt x="16098" y="22772"/>
                        <a:pt x="16099" y="22773"/>
                      </a:cubicBezTo>
                      <a:lnTo>
                        <a:pt x="16099" y="22773"/>
                      </a:lnTo>
                      <a:cubicBezTo>
                        <a:pt x="16098" y="22772"/>
                        <a:pt x="16097" y="22771"/>
                        <a:pt x="16097" y="22771"/>
                      </a:cubicBezTo>
                      <a:close/>
                      <a:moveTo>
                        <a:pt x="16689" y="23204"/>
                      </a:moveTo>
                      <a:lnTo>
                        <a:pt x="16689" y="23204"/>
                      </a:lnTo>
                      <a:cubicBezTo>
                        <a:pt x="16689" y="23204"/>
                        <a:pt x="16690" y="23204"/>
                        <a:pt x="16690" y="23205"/>
                      </a:cubicBezTo>
                      <a:cubicBezTo>
                        <a:pt x="16690" y="23204"/>
                        <a:pt x="16689" y="23204"/>
                        <a:pt x="16689" y="23204"/>
                      </a:cubicBezTo>
                      <a:close/>
                      <a:moveTo>
                        <a:pt x="21395" y="24509"/>
                      </a:moveTo>
                      <a:lnTo>
                        <a:pt x="21395" y="24509"/>
                      </a:lnTo>
                      <a:cubicBezTo>
                        <a:pt x="21395" y="24517"/>
                        <a:pt x="21395" y="24524"/>
                        <a:pt x="21396" y="24532"/>
                      </a:cubicBezTo>
                      <a:cubicBezTo>
                        <a:pt x="21396" y="24524"/>
                        <a:pt x="21395" y="24517"/>
                        <a:pt x="21395" y="24509"/>
                      </a:cubicBezTo>
                      <a:close/>
                      <a:moveTo>
                        <a:pt x="590" y="24785"/>
                      </a:moveTo>
                      <a:lnTo>
                        <a:pt x="590" y="24785"/>
                      </a:lnTo>
                      <a:cubicBezTo>
                        <a:pt x="590" y="24785"/>
                        <a:pt x="590" y="24786"/>
                        <a:pt x="590" y="24786"/>
                      </a:cubicBezTo>
                      <a:lnTo>
                        <a:pt x="590" y="24786"/>
                      </a:lnTo>
                      <a:cubicBezTo>
                        <a:pt x="590" y="24786"/>
                        <a:pt x="590" y="24785"/>
                        <a:pt x="590" y="24785"/>
                      </a:cubicBezTo>
                      <a:close/>
                      <a:moveTo>
                        <a:pt x="2208" y="25816"/>
                      </a:moveTo>
                      <a:cubicBezTo>
                        <a:pt x="2208" y="25816"/>
                        <a:pt x="2208" y="25816"/>
                        <a:pt x="2208" y="25816"/>
                      </a:cubicBezTo>
                      <a:lnTo>
                        <a:pt x="2208" y="25816"/>
                      </a:lnTo>
                      <a:cubicBezTo>
                        <a:pt x="2209" y="25816"/>
                        <a:pt x="2209" y="25816"/>
                        <a:pt x="2209" y="25816"/>
                      </a:cubicBezTo>
                      <a:close/>
                      <a:moveTo>
                        <a:pt x="12601" y="16066"/>
                      </a:moveTo>
                      <a:cubicBezTo>
                        <a:pt x="12951" y="16225"/>
                        <a:pt x="13310" y="16361"/>
                        <a:pt x="13687" y="16437"/>
                      </a:cubicBezTo>
                      <a:cubicBezTo>
                        <a:pt x="13971" y="16493"/>
                        <a:pt x="14260" y="16517"/>
                        <a:pt x="14550" y="16537"/>
                      </a:cubicBezTo>
                      <a:cubicBezTo>
                        <a:pt x="14530" y="16559"/>
                        <a:pt x="14508" y="16579"/>
                        <a:pt x="14490" y="16602"/>
                      </a:cubicBezTo>
                      <a:cubicBezTo>
                        <a:pt x="14380" y="16734"/>
                        <a:pt x="14289" y="16879"/>
                        <a:pt x="14206" y="17027"/>
                      </a:cubicBezTo>
                      <a:cubicBezTo>
                        <a:pt x="14157" y="17110"/>
                        <a:pt x="14115" y="17199"/>
                        <a:pt x="14074" y="17287"/>
                      </a:cubicBezTo>
                      <a:cubicBezTo>
                        <a:pt x="14003" y="17440"/>
                        <a:pt x="13943" y="17597"/>
                        <a:pt x="13892" y="17758"/>
                      </a:cubicBezTo>
                      <a:cubicBezTo>
                        <a:pt x="13772" y="18125"/>
                        <a:pt x="13669" y="18499"/>
                        <a:pt x="13538" y="18864"/>
                      </a:cubicBezTo>
                      <a:cubicBezTo>
                        <a:pt x="13510" y="18930"/>
                        <a:pt x="13480" y="18993"/>
                        <a:pt x="13446" y="19054"/>
                      </a:cubicBezTo>
                      <a:cubicBezTo>
                        <a:pt x="13451" y="19047"/>
                        <a:pt x="13456" y="19037"/>
                        <a:pt x="13460" y="19030"/>
                      </a:cubicBezTo>
                      <a:lnTo>
                        <a:pt x="13460" y="19030"/>
                      </a:lnTo>
                      <a:cubicBezTo>
                        <a:pt x="13335" y="19257"/>
                        <a:pt x="13214" y="19484"/>
                        <a:pt x="13069" y="19695"/>
                      </a:cubicBezTo>
                      <a:lnTo>
                        <a:pt x="13069" y="19695"/>
                      </a:lnTo>
                      <a:cubicBezTo>
                        <a:pt x="13067" y="19696"/>
                        <a:pt x="13066" y="19697"/>
                        <a:pt x="13066" y="19699"/>
                      </a:cubicBezTo>
                      <a:cubicBezTo>
                        <a:pt x="13065" y="19700"/>
                        <a:pt x="13062" y="19701"/>
                        <a:pt x="13062" y="19703"/>
                      </a:cubicBezTo>
                      <a:lnTo>
                        <a:pt x="13060" y="19706"/>
                      </a:lnTo>
                      <a:cubicBezTo>
                        <a:pt x="13058" y="19709"/>
                        <a:pt x="13057" y="19710"/>
                        <a:pt x="13057" y="19712"/>
                      </a:cubicBezTo>
                      <a:lnTo>
                        <a:pt x="13056" y="19711"/>
                      </a:lnTo>
                      <a:cubicBezTo>
                        <a:pt x="12939" y="19862"/>
                        <a:pt x="12814" y="20004"/>
                        <a:pt x="12683" y="20147"/>
                      </a:cubicBezTo>
                      <a:cubicBezTo>
                        <a:pt x="12565" y="20265"/>
                        <a:pt x="12439" y="20375"/>
                        <a:pt x="12311" y="20482"/>
                      </a:cubicBezTo>
                      <a:cubicBezTo>
                        <a:pt x="12214" y="20559"/>
                        <a:pt x="12112" y="20628"/>
                        <a:pt x="12005" y="20693"/>
                      </a:cubicBezTo>
                      <a:cubicBezTo>
                        <a:pt x="11846" y="20788"/>
                        <a:pt x="11683" y="20882"/>
                        <a:pt x="11514" y="20956"/>
                      </a:cubicBezTo>
                      <a:cubicBezTo>
                        <a:pt x="11401" y="20999"/>
                        <a:pt x="11288" y="21038"/>
                        <a:pt x="11175" y="21079"/>
                      </a:cubicBezTo>
                      <a:cubicBezTo>
                        <a:pt x="11091" y="21112"/>
                        <a:pt x="11005" y="21141"/>
                        <a:pt x="10919" y="21168"/>
                      </a:cubicBezTo>
                      <a:cubicBezTo>
                        <a:pt x="10851" y="21186"/>
                        <a:pt x="10782" y="21200"/>
                        <a:pt x="10715" y="21212"/>
                      </a:cubicBezTo>
                      <a:cubicBezTo>
                        <a:pt x="10491" y="21245"/>
                        <a:pt x="10267" y="21257"/>
                        <a:pt x="10044" y="21276"/>
                      </a:cubicBezTo>
                      <a:cubicBezTo>
                        <a:pt x="9810" y="21297"/>
                        <a:pt x="9577" y="21321"/>
                        <a:pt x="9340" y="21328"/>
                      </a:cubicBezTo>
                      <a:lnTo>
                        <a:pt x="9338" y="21328"/>
                      </a:lnTo>
                      <a:cubicBezTo>
                        <a:pt x="9335" y="21328"/>
                        <a:pt x="9333" y="21329"/>
                        <a:pt x="9331" y="21329"/>
                      </a:cubicBezTo>
                      <a:cubicBezTo>
                        <a:pt x="9331" y="21329"/>
                        <a:pt x="9330" y="21329"/>
                        <a:pt x="9330" y="21328"/>
                      </a:cubicBezTo>
                      <a:lnTo>
                        <a:pt x="9330" y="21328"/>
                      </a:lnTo>
                      <a:cubicBezTo>
                        <a:pt x="9267" y="21330"/>
                        <a:pt x="9204" y="21330"/>
                        <a:pt x="9140" y="21330"/>
                      </a:cubicBezTo>
                      <a:cubicBezTo>
                        <a:pt x="9021" y="21330"/>
                        <a:pt x="8902" y="21328"/>
                        <a:pt x="8783" y="21321"/>
                      </a:cubicBezTo>
                      <a:cubicBezTo>
                        <a:pt x="8681" y="21316"/>
                        <a:pt x="8579" y="21309"/>
                        <a:pt x="8478" y="21300"/>
                      </a:cubicBezTo>
                      <a:cubicBezTo>
                        <a:pt x="8390" y="21292"/>
                        <a:pt x="8304" y="21280"/>
                        <a:pt x="8217" y="21278"/>
                      </a:cubicBezTo>
                      <a:cubicBezTo>
                        <a:pt x="8177" y="21276"/>
                        <a:pt x="8137" y="21275"/>
                        <a:pt x="8097" y="21275"/>
                      </a:cubicBezTo>
                      <a:cubicBezTo>
                        <a:pt x="7944" y="21275"/>
                        <a:pt x="7793" y="21289"/>
                        <a:pt x="7644" y="21329"/>
                      </a:cubicBezTo>
                      <a:cubicBezTo>
                        <a:pt x="7466" y="21377"/>
                        <a:pt x="7294" y="21442"/>
                        <a:pt x="7129" y="21525"/>
                      </a:cubicBezTo>
                      <a:cubicBezTo>
                        <a:pt x="6956" y="21611"/>
                        <a:pt x="6776" y="21700"/>
                        <a:pt x="6627" y="21826"/>
                      </a:cubicBezTo>
                      <a:cubicBezTo>
                        <a:pt x="6477" y="21948"/>
                        <a:pt x="6345" y="22090"/>
                        <a:pt x="6234" y="22247"/>
                      </a:cubicBezTo>
                      <a:cubicBezTo>
                        <a:pt x="6119" y="22413"/>
                        <a:pt x="6022" y="22590"/>
                        <a:pt x="5946" y="22776"/>
                      </a:cubicBezTo>
                      <a:cubicBezTo>
                        <a:pt x="5869" y="22963"/>
                        <a:pt x="5806" y="23154"/>
                        <a:pt x="5736" y="23342"/>
                      </a:cubicBezTo>
                      <a:cubicBezTo>
                        <a:pt x="5736" y="23339"/>
                        <a:pt x="5737" y="23335"/>
                        <a:pt x="5738" y="23332"/>
                      </a:cubicBezTo>
                      <a:lnTo>
                        <a:pt x="5738" y="23332"/>
                      </a:lnTo>
                      <a:cubicBezTo>
                        <a:pt x="5695" y="23438"/>
                        <a:pt x="5648" y="23541"/>
                        <a:pt x="5600" y="23644"/>
                      </a:cubicBezTo>
                      <a:cubicBezTo>
                        <a:pt x="5460" y="23898"/>
                        <a:pt x="5294" y="24137"/>
                        <a:pt x="5124" y="24372"/>
                      </a:cubicBezTo>
                      <a:lnTo>
                        <a:pt x="5125" y="24371"/>
                      </a:lnTo>
                      <a:lnTo>
                        <a:pt x="5125" y="24371"/>
                      </a:lnTo>
                      <a:cubicBezTo>
                        <a:pt x="5020" y="24512"/>
                        <a:pt x="4907" y="24647"/>
                        <a:pt x="4788" y="24776"/>
                      </a:cubicBezTo>
                      <a:cubicBezTo>
                        <a:pt x="4718" y="24843"/>
                        <a:pt x="4645" y="24908"/>
                        <a:pt x="4571" y="24971"/>
                      </a:cubicBezTo>
                      <a:cubicBezTo>
                        <a:pt x="4509" y="25020"/>
                        <a:pt x="4446" y="25067"/>
                        <a:pt x="4379" y="25110"/>
                      </a:cubicBezTo>
                      <a:cubicBezTo>
                        <a:pt x="4320" y="25150"/>
                        <a:pt x="4261" y="25187"/>
                        <a:pt x="4200" y="25224"/>
                      </a:cubicBezTo>
                      <a:cubicBezTo>
                        <a:pt x="3996" y="25338"/>
                        <a:pt x="3792" y="25448"/>
                        <a:pt x="3580" y="25545"/>
                      </a:cubicBezTo>
                      <a:lnTo>
                        <a:pt x="3583" y="25545"/>
                      </a:lnTo>
                      <a:cubicBezTo>
                        <a:pt x="3579" y="25546"/>
                        <a:pt x="3576" y="25547"/>
                        <a:pt x="3572" y="25550"/>
                      </a:cubicBezTo>
                      <a:lnTo>
                        <a:pt x="3568" y="25553"/>
                      </a:lnTo>
                      <a:cubicBezTo>
                        <a:pt x="3568" y="25552"/>
                        <a:pt x="3567" y="25552"/>
                        <a:pt x="3567" y="25552"/>
                      </a:cubicBezTo>
                      <a:cubicBezTo>
                        <a:pt x="3566" y="25552"/>
                        <a:pt x="3566" y="25553"/>
                        <a:pt x="3565" y="25553"/>
                      </a:cubicBezTo>
                      <a:cubicBezTo>
                        <a:pt x="3442" y="25601"/>
                        <a:pt x="3319" y="25645"/>
                        <a:pt x="3193" y="25684"/>
                      </a:cubicBezTo>
                      <a:cubicBezTo>
                        <a:pt x="3109" y="25703"/>
                        <a:pt x="3026" y="25720"/>
                        <a:pt x="2941" y="25732"/>
                      </a:cubicBezTo>
                      <a:cubicBezTo>
                        <a:pt x="2828" y="25745"/>
                        <a:pt x="2715" y="25764"/>
                        <a:pt x="2603" y="25781"/>
                      </a:cubicBezTo>
                      <a:lnTo>
                        <a:pt x="2604" y="25780"/>
                      </a:lnTo>
                      <a:lnTo>
                        <a:pt x="2604" y="25780"/>
                      </a:lnTo>
                      <a:cubicBezTo>
                        <a:pt x="2479" y="25800"/>
                        <a:pt x="2352" y="25811"/>
                        <a:pt x="2225" y="25815"/>
                      </a:cubicBezTo>
                      <a:cubicBezTo>
                        <a:pt x="2221" y="25816"/>
                        <a:pt x="2218" y="25816"/>
                        <a:pt x="2215" y="25816"/>
                      </a:cubicBezTo>
                      <a:cubicBezTo>
                        <a:pt x="2213" y="25816"/>
                        <a:pt x="2211" y="25816"/>
                        <a:pt x="2208" y="25816"/>
                      </a:cubicBezTo>
                      <a:lnTo>
                        <a:pt x="2208" y="25816"/>
                      </a:lnTo>
                      <a:cubicBezTo>
                        <a:pt x="2195" y="25816"/>
                        <a:pt x="2182" y="25816"/>
                        <a:pt x="2169" y="25816"/>
                      </a:cubicBezTo>
                      <a:cubicBezTo>
                        <a:pt x="2118" y="25816"/>
                        <a:pt x="2066" y="25813"/>
                        <a:pt x="2015" y="25808"/>
                      </a:cubicBezTo>
                      <a:cubicBezTo>
                        <a:pt x="1944" y="25800"/>
                        <a:pt x="1876" y="25789"/>
                        <a:pt x="1805" y="25773"/>
                      </a:cubicBezTo>
                      <a:cubicBezTo>
                        <a:pt x="1799" y="25772"/>
                        <a:pt x="1792" y="25770"/>
                        <a:pt x="1786" y="25768"/>
                      </a:cubicBezTo>
                      <a:lnTo>
                        <a:pt x="1786" y="25768"/>
                      </a:lnTo>
                      <a:cubicBezTo>
                        <a:pt x="1792" y="25769"/>
                        <a:pt x="1798" y="25771"/>
                        <a:pt x="1805" y="25772"/>
                      </a:cubicBezTo>
                      <a:cubicBezTo>
                        <a:pt x="1729" y="25753"/>
                        <a:pt x="1654" y="25730"/>
                        <a:pt x="1580" y="25703"/>
                      </a:cubicBezTo>
                      <a:cubicBezTo>
                        <a:pt x="1534" y="25683"/>
                        <a:pt x="1488" y="25659"/>
                        <a:pt x="1443" y="25636"/>
                      </a:cubicBezTo>
                      <a:cubicBezTo>
                        <a:pt x="1358" y="25587"/>
                        <a:pt x="1278" y="25531"/>
                        <a:pt x="1199" y="25475"/>
                      </a:cubicBezTo>
                      <a:cubicBezTo>
                        <a:pt x="1193" y="25470"/>
                        <a:pt x="1186" y="25466"/>
                        <a:pt x="1181" y="25461"/>
                      </a:cubicBezTo>
                      <a:cubicBezTo>
                        <a:pt x="1180" y="25460"/>
                        <a:pt x="1180" y="25460"/>
                        <a:pt x="1179" y="25460"/>
                      </a:cubicBezTo>
                      <a:cubicBezTo>
                        <a:pt x="1179" y="25460"/>
                        <a:pt x="1178" y="25460"/>
                        <a:pt x="1178" y="25460"/>
                      </a:cubicBezTo>
                      <a:lnTo>
                        <a:pt x="1180" y="25460"/>
                      </a:lnTo>
                      <a:cubicBezTo>
                        <a:pt x="1088" y="25390"/>
                        <a:pt x="999" y="25316"/>
                        <a:pt x="912" y="25239"/>
                      </a:cubicBezTo>
                      <a:cubicBezTo>
                        <a:pt x="856" y="25180"/>
                        <a:pt x="801" y="25122"/>
                        <a:pt x="749" y="25061"/>
                      </a:cubicBezTo>
                      <a:cubicBezTo>
                        <a:pt x="750" y="25061"/>
                        <a:pt x="751" y="25061"/>
                        <a:pt x="752" y="25062"/>
                      </a:cubicBezTo>
                      <a:cubicBezTo>
                        <a:pt x="727" y="25031"/>
                        <a:pt x="704" y="24999"/>
                        <a:pt x="683" y="24966"/>
                      </a:cubicBezTo>
                      <a:lnTo>
                        <a:pt x="683" y="24966"/>
                      </a:lnTo>
                      <a:cubicBezTo>
                        <a:pt x="684" y="24968"/>
                        <a:pt x="685" y="24970"/>
                        <a:pt x="687" y="24972"/>
                      </a:cubicBezTo>
                      <a:lnTo>
                        <a:pt x="687" y="24972"/>
                      </a:lnTo>
                      <a:cubicBezTo>
                        <a:pt x="685" y="24970"/>
                        <a:pt x="683" y="24967"/>
                        <a:pt x="681" y="24963"/>
                      </a:cubicBezTo>
                      <a:lnTo>
                        <a:pt x="681" y="24963"/>
                      </a:lnTo>
                      <a:cubicBezTo>
                        <a:pt x="682" y="24964"/>
                        <a:pt x="682" y="24965"/>
                        <a:pt x="683" y="24966"/>
                      </a:cubicBezTo>
                      <a:lnTo>
                        <a:pt x="683" y="24966"/>
                      </a:lnTo>
                      <a:cubicBezTo>
                        <a:pt x="682" y="24964"/>
                        <a:pt x="681" y="24962"/>
                        <a:pt x="680" y="24961"/>
                      </a:cubicBezTo>
                      <a:lnTo>
                        <a:pt x="680" y="24961"/>
                      </a:lnTo>
                      <a:cubicBezTo>
                        <a:pt x="680" y="24962"/>
                        <a:pt x="681" y="24963"/>
                        <a:pt x="681" y="24963"/>
                      </a:cubicBezTo>
                      <a:lnTo>
                        <a:pt x="681" y="24963"/>
                      </a:lnTo>
                      <a:cubicBezTo>
                        <a:pt x="681" y="24962"/>
                        <a:pt x="680" y="24961"/>
                        <a:pt x="679" y="24960"/>
                      </a:cubicBezTo>
                      <a:lnTo>
                        <a:pt x="679" y="24960"/>
                      </a:lnTo>
                      <a:cubicBezTo>
                        <a:pt x="680" y="24961"/>
                        <a:pt x="680" y="24961"/>
                        <a:pt x="680" y="24961"/>
                      </a:cubicBezTo>
                      <a:lnTo>
                        <a:pt x="680" y="24961"/>
                      </a:lnTo>
                      <a:cubicBezTo>
                        <a:pt x="679" y="24960"/>
                        <a:pt x="678" y="24958"/>
                        <a:pt x="677" y="24957"/>
                      </a:cubicBezTo>
                      <a:cubicBezTo>
                        <a:pt x="676" y="24956"/>
                        <a:pt x="675" y="24953"/>
                        <a:pt x="674" y="24951"/>
                      </a:cubicBezTo>
                      <a:lnTo>
                        <a:pt x="674" y="24951"/>
                      </a:lnTo>
                      <a:lnTo>
                        <a:pt x="677" y="24955"/>
                      </a:lnTo>
                      <a:cubicBezTo>
                        <a:pt x="646" y="24901"/>
                        <a:pt x="618" y="24844"/>
                        <a:pt x="590" y="24786"/>
                      </a:cubicBezTo>
                      <a:lnTo>
                        <a:pt x="590" y="24786"/>
                      </a:lnTo>
                      <a:cubicBezTo>
                        <a:pt x="590" y="24787"/>
                        <a:pt x="590" y="24788"/>
                        <a:pt x="590" y="24789"/>
                      </a:cubicBezTo>
                      <a:lnTo>
                        <a:pt x="590" y="24789"/>
                      </a:lnTo>
                      <a:cubicBezTo>
                        <a:pt x="568" y="24736"/>
                        <a:pt x="549" y="24687"/>
                        <a:pt x="532" y="24633"/>
                      </a:cubicBezTo>
                      <a:cubicBezTo>
                        <a:pt x="510" y="24552"/>
                        <a:pt x="491" y="24473"/>
                        <a:pt x="477" y="24393"/>
                      </a:cubicBezTo>
                      <a:cubicBezTo>
                        <a:pt x="467" y="24310"/>
                        <a:pt x="459" y="24227"/>
                        <a:pt x="451" y="24141"/>
                      </a:cubicBezTo>
                      <a:cubicBezTo>
                        <a:pt x="453" y="24066"/>
                        <a:pt x="455" y="23992"/>
                        <a:pt x="460" y="23916"/>
                      </a:cubicBezTo>
                      <a:cubicBezTo>
                        <a:pt x="476" y="23800"/>
                        <a:pt x="496" y="23688"/>
                        <a:pt x="520" y="23572"/>
                      </a:cubicBezTo>
                      <a:cubicBezTo>
                        <a:pt x="541" y="23492"/>
                        <a:pt x="564" y="23415"/>
                        <a:pt x="592" y="23337"/>
                      </a:cubicBezTo>
                      <a:cubicBezTo>
                        <a:pt x="621" y="23261"/>
                        <a:pt x="653" y="23187"/>
                        <a:pt x="689" y="23114"/>
                      </a:cubicBezTo>
                      <a:cubicBezTo>
                        <a:pt x="718" y="23063"/>
                        <a:pt x="749" y="23015"/>
                        <a:pt x="782" y="22968"/>
                      </a:cubicBezTo>
                      <a:cubicBezTo>
                        <a:pt x="831" y="22904"/>
                        <a:pt x="882" y="22842"/>
                        <a:pt x="936" y="22782"/>
                      </a:cubicBezTo>
                      <a:cubicBezTo>
                        <a:pt x="990" y="22727"/>
                        <a:pt x="1044" y="22676"/>
                        <a:pt x="1101" y="22627"/>
                      </a:cubicBezTo>
                      <a:cubicBezTo>
                        <a:pt x="1157" y="22583"/>
                        <a:pt x="1215" y="22543"/>
                        <a:pt x="1275" y="22506"/>
                      </a:cubicBezTo>
                      <a:cubicBezTo>
                        <a:pt x="1310" y="22486"/>
                        <a:pt x="1346" y="22469"/>
                        <a:pt x="1382" y="22453"/>
                      </a:cubicBezTo>
                      <a:cubicBezTo>
                        <a:pt x="1408" y="22442"/>
                        <a:pt x="1433" y="22434"/>
                        <a:pt x="1460" y="22426"/>
                      </a:cubicBezTo>
                      <a:cubicBezTo>
                        <a:pt x="1504" y="22417"/>
                        <a:pt x="1548" y="22408"/>
                        <a:pt x="1594" y="22399"/>
                      </a:cubicBezTo>
                      <a:cubicBezTo>
                        <a:pt x="1673" y="22386"/>
                        <a:pt x="1752" y="22378"/>
                        <a:pt x="1832" y="22373"/>
                      </a:cubicBezTo>
                      <a:cubicBezTo>
                        <a:pt x="1912" y="22367"/>
                        <a:pt x="1991" y="22361"/>
                        <a:pt x="2069" y="22353"/>
                      </a:cubicBezTo>
                      <a:cubicBezTo>
                        <a:pt x="2166" y="22342"/>
                        <a:pt x="2263" y="22325"/>
                        <a:pt x="2359" y="22301"/>
                      </a:cubicBezTo>
                      <a:cubicBezTo>
                        <a:pt x="2450" y="22275"/>
                        <a:pt x="2540" y="22245"/>
                        <a:pt x="2627" y="22209"/>
                      </a:cubicBezTo>
                      <a:cubicBezTo>
                        <a:pt x="3055" y="22039"/>
                        <a:pt x="3515" y="21892"/>
                        <a:pt x="3834" y="21544"/>
                      </a:cubicBezTo>
                      <a:cubicBezTo>
                        <a:pt x="3959" y="21411"/>
                        <a:pt x="4068" y="21263"/>
                        <a:pt x="4158" y="21105"/>
                      </a:cubicBezTo>
                      <a:cubicBezTo>
                        <a:pt x="4204" y="21021"/>
                        <a:pt x="4248" y="20937"/>
                        <a:pt x="4290" y="20851"/>
                      </a:cubicBezTo>
                      <a:cubicBezTo>
                        <a:pt x="4364" y="20699"/>
                        <a:pt x="4418" y="20533"/>
                        <a:pt x="4474" y="20373"/>
                      </a:cubicBezTo>
                      <a:cubicBezTo>
                        <a:pt x="4527" y="20214"/>
                        <a:pt x="4568" y="20052"/>
                        <a:pt x="4607" y="19887"/>
                      </a:cubicBezTo>
                      <a:cubicBezTo>
                        <a:pt x="4643" y="19744"/>
                        <a:pt x="4686" y="19602"/>
                        <a:pt x="4739" y="19464"/>
                      </a:cubicBezTo>
                      <a:lnTo>
                        <a:pt x="4740" y="19465"/>
                      </a:lnTo>
                      <a:cubicBezTo>
                        <a:pt x="4739" y="19464"/>
                        <a:pt x="4740" y="19463"/>
                        <a:pt x="4740" y="19461"/>
                      </a:cubicBezTo>
                      <a:lnTo>
                        <a:pt x="4744" y="19454"/>
                      </a:lnTo>
                      <a:cubicBezTo>
                        <a:pt x="4744" y="19454"/>
                        <a:pt x="4744" y="19455"/>
                        <a:pt x="4744" y="19456"/>
                      </a:cubicBezTo>
                      <a:cubicBezTo>
                        <a:pt x="4799" y="19327"/>
                        <a:pt x="4856" y="19198"/>
                        <a:pt x="4922" y="19070"/>
                      </a:cubicBezTo>
                      <a:cubicBezTo>
                        <a:pt x="4955" y="19011"/>
                        <a:pt x="4989" y="18952"/>
                        <a:pt x="5027" y="18892"/>
                      </a:cubicBezTo>
                      <a:cubicBezTo>
                        <a:pt x="5056" y="18846"/>
                        <a:pt x="5089" y="18802"/>
                        <a:pt x="5121" y="18758"/>
                      </a:cubicBezTo>
                      <a:lnTo>
                        <a:pt x="5121" y="18758"/>
                      </a:lnTo>
                      <a:lnTo>
                        <a:pt x="5117" y="18761"/>
                      </a:lnTo>
                      <a:cubicBezTo>
                        <a:pt x="5119" y="18758"/>
                        <a:pt x="5120" y="18756"/>
                        <a:pt x="5122" y="18755"/>
                      </a:cubicBezTo>
                      <a:lnTo>
                        <a:pt x="5131" y="18743"/>
                      </a:lnTo>
                      <a:cubicBezTo>
                        <a:pt x="5190" y="18673"/>
                        <a:pt x="5246" y="18603"/>
                        <a:pt x="5307" y="18534"/>
                      </a:cubicBezTo>
                      <a:cubicBezTo>
                        <a:pt x="5316" y="18525"/>
                        <a:pt x="5323" y="18518"/>
                        <a:pt x="5329" y="18508"/>
                      </a:cubicBezTo>
                      <a:cubicBezTo>
                        <a:pt x="5332" y="18506"/>
                        <a:pt x="5335" y="18504"/>
                        <a:pt x="5337" y="18502"/>
                      </a:cubicBezTo>
                      <a:cubicBezTo>
                        <a:pt x="5348" y="18488"/>
                        <a:pt x="5363" y="18476"/>
                        <a:pt x="5374" y="18462"/>
                      </a:cubicBezTo>
                      <a:cubicBezTo>
                        <a:pt x="5384" y="18452"/>
                        <a:pt x="5396" y="18442"/>
                        <a:pt x="5406" y="18429"/>
                      </a:cubicBezTo>
                      <a:cubicBezTo>
                        <a:pt x="5413" y="18424"/>
                        <a:pt x="5419" y="18419"/>
                        <a:pt x="5424" y="18412"/>
                      </a:cubicBezTo>
                      <a:cubicBezTo>
                        <a:pt x="5431" y="18406"/>
                        <a:pt x="5438" y="18397"/>
                        <a:pt x="5446" y="18390"/>
                      </a:cubicBezTo>
                      <a:cubicBezTo>
                        <a:pt x="5484" y="18351"/>
                        <a:pt x="5525" y="18314"/>
                        <a:pt x="5566" y="18280"/>
                      </a:cubicBezTo>
                      <a:cubicBezTo>
                        <a:pt x="5603" y="18251"/>
                        <a:pt x="5639" y="18221"/>
                        <a:pt x="5677" y="18193"/>
                      </a:cubicBezTo>
                      <a:cubicBezTo>
                        <a:pt x="5792" y="18113"/>
                        <a:pt x="5908" y="18036"/>
                        <a:pt x="6026" y="17961"/>
                      </a:cubicBezTo>
                      <a:lnTo>
                        <a:pt x="6026" y="17961"/>
                      </a:lnTo>
                      <a:cubicBezTo>
                        <a:pt x="6022" y="17962"/>
                        <a:pt x="6018" y="17965"/>
                        <a:pt x="6013" y="17967"/>
                      </a:cubicBezTo>
                      <a:cubicBezTo>
                        <a:pt x="6097" y="17916"/>
                        <a:pt x="6183" y="17872"/>
                        <a:pt x="6272" y="17833"/>
                      </a:cubicBezTo>
                      <a:cubicBezTo>
                        <a:pt x="6338" y="17806"/>
                        <a:pt x="6403" y="17785"/>
                        <a:pt x="6472" y="17766"/>
                      </a:cubicBezTo>
                      <a:cubicBezTo>
                        <a:pt x="6469" y="17766"/>
                        <a:pt x="6468" y="17766"/>
                        <a:pt x="6466" y="17766"/>
                      </a:cubicBezTo>
                      <a:lnTo>
                        <a:pt x="6466" y="17766"/>
                      </a:lnTo>
                      <a:cubicBezTo>
                        <a:pt x="6537" y="17751"/>
                        <a:pt x="6606" y="17735"/>
                        <a:pt x="6678" y="17725"/>
                      </a:cubicBezTo>
                      <a:cubicBezTo>
                        <a:pt x="6739" y="17718"/>
                        <a:pt x="6800" y="17713"/>
                        <a:pt x="6861" y="17710"/>
                      </a:cubicBezTo>
                      <a:cubicBezTo>
                        <a:pt x="6870" y="17710"/>
                        <a:pt x="6878" y="17710"/>
                        <a:pt x="6886" y="17710"/>
                      </a:cubicBezTo>
                      <a:cubicBezTo>
                        <a:pt x="6942" y="17710"/>
                        <a:pt x="6998" y="17713"/>
                        <a:pt x="7054" y="17717"/>
                      </a:cubicBezTo>
                      <a:cubicBezTo>
                        <a:pt x="7113" y="17727"/>
                        <a:pt x="7170" y="17736"/>
                        <a:pt x="7228" y="17750"/>
                      </a:cubicBezTo>
                      <a:cubicBezTo>
                        <a:pt x="7290" y="17765"/>
                        <a:pt x="7354" y="17782"/>
                        <a:pt x="7418" y="17796"/>
                      </a:cubicBezTo>
                      <a:cubicBezTo>
                        <a:pt x="7421" y="17797"/>
                        <a:pt x="7425" y="17798"/>
                        <a:pt x="7428" y="17799"/>
                      </a:cubicBezTo>
                      <a:cubicBezTo>
                        <a:pt x="7435" y="17800"/>
                        <a:pt x="7443" y="17802"/>
                        <a:pt x="7449" y="17803"/>
                      </a:cubicBezTo>
                      <a:cubicBezTo>
                        <a:pt x="7469" y="17808"/>
                        <a:pt x="7488" y="17814"/>
                        <a:pt x="7511" y="17819"/>
                      </a:cubicBezTo>
                      <a:cubicBezTo>
                        <a:pt x="7832" y="17912"/>
                        <a:pt x="8141" y="18047"/>
                        <a:pt x="8470" y="18119"/>
                      </a:cubicBezTo>
                      <a:cubicBezTo>
                        <a:pt x="8674" y="18164"/>
                        <a:pt x="8880" y="18204"/>
                        <a:pt x="9088" y="18220"/>
                      </a:cubicBezTo>
                      <a:cubicBezTo>
                        <a:pt x="9148" y="18224"/>
                        <a:pt x="9212" y="18232"/>
                        <a:pt x="9273" y="18232"/>
                      </a:cubicBezTo>
                      <a:cubicBezTo>
                        <a:pt x="9334" y="18234"/>
                        <a:pt x="9395" y="18234"/>
                        <a:pt x="9456" y="18235"/>
                      </a:cubicBezTo>
                      <a:cubicBezTo>
                        <a:pt x="9556" y="18233"/>
                        <a:pt x="9654" y="18225"/>
                        <a:pt x="9752" y="18214"/>
                      </a:cubicBezTo>
                      <a:cubicBezTo>
                        <a:pt x="9971" y="18190"/>
                        <a:pt x="10187" y="18161"/>
                        <a:pt x="10404" y="18121"/>
                      </a:cubicBezTo>
                      <a:cubicBezTo>
                        <a:pt x="10589" y="18087"/>
                        <a:pt x="10778" y="18037"/>
                        <a:pt x="10944" y="17942"/>
                      </a:cubicBezTo>
                      <a:cubicBezTo>
                        <a:pt x="11090" y="17862"/>
                        <a:pt x="11222" y="17763"/>
                        <a:pt x="11350" y="17657"/>
                      </a:cubicBezTo>
                      <a:cubicBezTo>
                        <a:pt x="11509" y="17523"/>
                        <a:pt x="11668" y="17393"/>
                        <a:pt x="11813" y="17242"/>
                      </a:cubicBezTo>
                      <a:cubicBezTo>
                        <a:pt x="11960" y="17090"/>
                        <a:pt x="12082" y="16917"/>
                        <a:pt x="12207" y="16745"/>
                      </a:cubicBezTo>
                      <a:cubicBezTo>
                        <a:pt x="12323" y="16581"/>
                        <a:pt x="12430" y="16410"/>
                        <a:pt x="12524" y="16233"/>
                      </a:cubicBezTo>
                      <a:cubicBezTo>
                        <a:pt x="12552" y="16179"/>
                        <a:pt x="12576" y="16122"/>
                        <a:pt x="12601" y="16066"/>
                      </a:cubicBezTo>
                      <a:close/>
                      <a:moveTo>
                        <a:pt x="27582" y="27150"/>
                      </a:moveTo>
                      <a:cubicBezTo>
                        <a:pt x="27583" y="27150"/>
                        <a:pt x="27585" y="27150"/>
                        <a:pt x="27586" y="27150"/>
                      </a:cubicBezTo>
                      <a:lnTo>
                        <a:pt x="27582" y="27150"/>
                      </a:lnTo>
                      <a:close/>
                      <a:moveTo>
                        <a:pt x="13441" y="27371"/>
                      </a:moveTo>
                      <a:cubicBezTo>
                        <a:pt x="13440" y="27371"/>
                        <a:pt x="13439" y="27372"/>
                        <a:pt x="13438" y="27372"/>
                      </a:cubicBezTo>
                      <a:lnTo>
                        <a:pt x="13438" y="27372"/>
                      </a:lnTo>
                      <a:cubicBezTo>
                        <a:pt x="13439" y="27372"/>
                        <a:pt x="13440" y="27371"/>
                        <a:pt x="13441" y="27371"/>
                      </a:cubicBezTo>
                      <a:close/>
                      <a:moveTo>
                        <a:pt x="28167" y="27521"/>
                      </a:moveTo>
                      <a:cubicBezTo>
                        <a:pt x="28167" y="27521"/>
                        <a:pt x="28168" y="27522"/>
                        <a:pt x="28168" y="27523"/>
                      </a:cubicBezTo>
                      <a:lnTo>
                        <a:pt x="28168" y="27523"/>
                      </a:lnTo>
                      <a:cubicBezTo>
                        <a:pt x="28168" y="27522"/>
                        <a:pt x="28167" y="27521"/>
                        <a:pt x="28167" y="27521"/>
                      </a:cubicBezTo>
                      <a:close/>
                      <a:moveTo>
                        <a:pt x="48562" y="28232"/>
                      </a:moveTo>
                      <a:cubicBezTo>
                        <a:pt x="48564" y="28236"/>
                        <a:pt x="48566" y="28239"/>
                        <a:pt x="48569" y="28242"/>
                      </a:cubicBezTo>
                      <a:lnTo>
                        <a:pt x="48569" y="28242"/>
                      </a:lnTo>
                      <a:cubicBezTo>
                        <a:pt x="48566" y="28239"/>
                        <a:pt x="48564" y="28235"/>
                        <a:pt x="48562" y="28232"/>
                      </a:cubicBezTo>
                      <a:close/>
                      <a:moveTo>
                        <a:pt x="24226" y="28721"/>
                      </a:moveTo>
                      <a:cubicBezTo>
                        <a:pt x="24226" y="28721"/>
                        <a:pt x="24226" y="28721"/>
                        <a:pt x="24226" y="28721"/>
                      </a:cubicBezTo>
                      <a:lnTo>
                        <a:pt x="24226" y="28721"/>
                      </a:lnTo>
                      <a:cubicBezTo>
                        <a:pt x="24226" y="28721"/>
                        <a:pt x="24226" y="28721"/>
                        <a:pt x="24226" y="28721"/>
                      </a:cubicBezTo>
                      <a:close/>
                      <a:moveTo>
                        <a:pt x="45580" y="30003"/>
                      </a:moveTo>
                      <a:cubicBezTo>
                        <a:pt x="45581" y="30004"/>
                        <a:pt x="45581" y="30004"/>
                        <a:pt x="45581" y="30004"/>
                      </a:cubicBezTo>
                      <a:cubicBezTo>
                        <a:pt x="45581" y="30004"/>
                        <a:pt x="45581" y="30004"/>
                        <a:pt x="45580" y="30003"/>
                      </a:cubicBezTo>
                      <a:close/>
                      <a:moveTo>
                        <a:pt x="10866" y="30627"/>
                      </a:moveTo>
                      <a:cubicBezTo>
                        <a:pt x="10866" y="30628"/>
                        <a:pt x="10866" y="30628"/>
                        <a:pt x="10866" y="30629"/>
                      </a:cubicBezTo>
                      <a:lnTo>
                        <a:pt x="10866" y="30629"/>
                      </a:lnTo>
                      <a:cubicBezTo>
                        <a:pt x="10866" y="30628"/>
                        <a:pt x="10866" y="30628"/>
                        <a:pt x="10866" y="30627"/>
                      </a:cubicBezTo>
                      <a:close/>
                      <a:moveTo>
                        <a:pt x="30925" y="32999"/>
                      </a:moveTo>
                      <a:cubicBezTo>
                        <a:pt x="30922" y="33000"/>
                        <a:pt x="30919" y="33001"/>
                        <a:pt x="30917" y="33002"/>
                      </a:cubicBezTo>
                      <a:lnTo>
                        <a:pt x="30917" y="33002"/>
                      </a:lnTo>
                      <a:cubicBezTo>
                        <a:pt x="30919" y="33001"/>
                        <a:pt x="30922" y="33000"/>
                        <a:pt x="30925" y="32999"/>
                      </a:cubicBezTo>
                      <a:close/>
                      <a:moveTo>
                        <a:pt x="3153" y="33075"/>
                      </a:moveTo>
                      <a:cubicBezTo>
                        <a:pt x="3150" y="33076"/>
                        <a:pt x="3147" y="33077"/>
                        <a:pt x="3145" y="33078"/>
                      </a:cubicBezTo>
                      <a:cubicBezTo>
                        <a:pt x="3147" y="33077"/>
                        <a:pt x="3150" y="33076"/>
                        <a:pt x="3153" y="33075"/>
                      </a:cubicBezTo>
                      <a:close/>
                      <a:moveTo>
                        <a:pt x="29410" y="33286"/>
                      </a:moveTo>
                      <a:cubicBezTo>
                        <a:pt x="29410" y="33289"/>
                        <a:pt x="29409" y="33292"/>
                        <a:pt x="29408" y="33295"/>
                      </a:cubicBezTo>
                      <a:lnTo>
                        <a:pt x="29408" y="33295"/>
                      </a:lnTo>
                      <a:cubicBezTo>
                        <a:pt x="29408" y="33292"/>
                        <a:pt x="29409" y="33289"/>
                        <a:pt x="29409" y="33286"/>
                      </a:cubicBezTo>
                      <a:close/>
                      <a:moveTo>
                        <a:pt x="15079" y="34326"/>
                      </a:moveTo>
                      <a:cubicBezTo>
                        <a:pt x="15079" y="34327"/>
                        <a:pt x="15079" y="34328"/>
                        <a:pt x="15079" y="34329"/>
                      </a:cubicBezTo>
                      <a:lnTo>
                        <a:pt x="15079" y="34329"/>
                      </a:lnTo>
                      <a:cubicBezTo>
                        <a:pt x="15079" y="34328"/>
                        <a:pt x="15079" y="34327"/>
                        <a:pt x="15079" y="34326"/>
                      </a:cubicBezTo>
                      <a:close/>
                      <a:moveTo>
                        <a:pt x="32813" y="404"/>
                      </a:moveTo>
                      <a:cubicBezTo>
                        <a:pt x="33031" y="411"/>
                        <a:pt x="33246" y="420"/>
                        <a:pt x="33464" y="431"/>
                      </a:cubicBezTo>
                      <a:cubicBezTo>
                        <a:pt x="33802" y="449"/>
                        <a:pt x="34142" y="463"/>
                        <a:pt x="34476" y="517"/>
                      </a:cubicBezTo>
                      <a:cubicBezTo>
                        <a:pt x="34476" y="517"/>
                        <a:pt x="34476" y="517"/>
                        <a:pt x="34476" y="517"/>
                      </a:cubicBezTo>
                      <a:lnTo>
                        <a:pt x="34476" y="517"/>
                      </a:lnTo>
                      <a:cubicBezTo>
                        <a:pt x="34475" y="517"/>
                        <a:pt x="34474" y="517"/>
                        <a:pt x="34474" y="517"/>
                      </a:cubicBezTo>
                      <a:lnTo>
                        <a:pt x="34474" y="517"/>
                      </a:lnTo>
                      <a:cubicBezTo>
                        <a:pt x="34474" y="517"/>
                        <a:pt x="34475" y="517"/>
                        <a:pt x="34475" y="517"/>
                      </a:cubicBezTo>
                      <a:cubicBezTo>
                        <a:pt x="34475" y="517"/>
                        <a:pt x="34476" y="517"/>
                        <a:pt x="34476" y="517"/>
                      </a:cubicBezTo>
                      <a:lnTo>
                        <a:pt x="34476" y="517"/>
                      </a:lnTo>
                      <a:cubicBezTo>
                        <a:pt x="34618" y="542"/>
                        <a:pt x="34760" y="574"/>
                        <a:pt x="34900" y="615"/>
                      </a:cubicBezTo>
                      <a:lnTo>
                        <a:pt x="34890" y="611"/>
                      </a:lnTo>
                      <a:lnTo>
                        <a:pt x="34890" y="611"/>
                      </a:lnTo>
                      <a:cubicBezTo>
                        <a:pt x="35132" y="686"/>
                        <a:pt x="35371" y="775"/>
                        <a:pt x="35616" y="840"/>
                      </a:cubicBezTo>
                      <a:cubicBezTo>
                        <a:pt x="35842" y="901"/>
                        <a:pt x="36067" y="965"/>
                        <a:pt x="36293" y="1029"/>
                      </a:cubicBezTo>
                      <a:cubicBezTo>
                        <a:pt x="36347" y="1048"/>
                        <a:pt x="36403" y="1067"/>
                        <a:pt x="36459" y="1085"/>
                      </a:cubicBezTo>
                      <a:cubicBezTo>
                        <a:pt x="36517" y="1105"/>
                        <a:pt x="36580" y="1122"/>
                        <a:pt x="36637" y="1146"/>
                      </a:cubicBezTo>
                      <a:cubicBezTo>
                        <a:pt x="36743" y="1191"/>
                        <a:pt x="36850" y="1236"/>
                        <a:pt x="36956" y="1279"/>
                      </a:cubicBezTo>
                      <a:cubicBezTo>
                        <a:pt x="37212" y="1402"/>
                        <a:pt x="37464" y="1530"/>
                        <a:pt x="37726" y="1638"/>
                      </a:cubicBezTo>
                      <a:cubicBezTo>
                        <a:pt x="37985" y="1749"/>
                        <a:pt x="38242" y="1853"/>
                        <a:pt x="38501" y="1961"/>
                      </a:cubicBezTo>
                      <a:cubicBezTo>
                        <a:pt x="38558" y="1988"/>
                        <a:pt x="38614" y="2015"/>
                        <a:pt x="38672" y="2041"/>
                      </a:cubicBezTo>
                      <a:cubicBezTo>
                        <a:pt x="38718" y="2062"/>
                        <a:pt x="38766" y="2083"/>
                        <a:pt x="38810" y="2107"/>
                      </a:cubicBezTo>
                      <a:cubicBezTo>
                        <a:pt x="38903" y="2160"/>
                        <a:pt x="38998" y="2213"/>
                        <a:pt x="39090" y="2263"/>
                      </a:cubicBezTo>
                      <a:cubicBezTo>
                        <a:pt x="39172" y="2314"/>
                        <a:pt x="39251" y="2365"/>
                        <a:pt x="39332" y="2414"/>
                      </a:cubicBezTo>
                      <a:cubicBezTo>
                        <a:pt x="39418" y="2467"/>
                        <a:pt x="39498" y="2527"/>
                        <a:pt x="39580" y="2583"/>
                      </a:cubicBezTo>
                      <a:cubicBezTo>
                        <a:pt x="39721" y="2679"/>
                        <a:pt x="39860" y="2777"/>
                        <a:pt x="40001" y="2871"/>
                      </a:cubicBezTo>
                      <a:cubicBezTo>
                        <a:pt x="40169" y="2984"/>
                        <a:pt x="40337" y="3098"/>
                        <a:pt x="40505" y="3212"/>
                      </a:cubicBezTo>
                      <a:cubicBezTo>
                        <a:pt x="40646" y="3309"/>
                        <a:pt x="40779" y="3411"/>
                        <a:pt x="40914" y="3513"/>
                      </a:cubicBezTo>
                      <a:cubicBezTo>
                        <a:pt x="40964" y="3555"/>
                        <a:pt x="41014" y="3595"/>
                        <a:pt x="41065" y="3636"/>
                      </a:cubicBezTo>
                      <a:cubicBezTo>
                        <a:pt x="41109" y="3674"/>
                        <a:pt x="41160" y="3709"/>
                        <a:pt x="41202" y="3751"/>
                      </a:cubicBezTo>
                      <a:cubicBezTo>
                        <a:pt x="41291" y="3834"/>
                        <a:pt x="41380" y="3916"/>
                        <a:pt x="41469" y="4000"/>
                      </a:cubicBezTo>
                      <a:lnTo>
                        <a:pt x="41465" y="3995"/>
                      </a:lnTo>
                      <a:lnTo>
                        <a:pt x="41465" y="3995"/>
                      </a:lnTo>
                      <a:cubicBezTo>
                        <a:pt x="41467" y="3998"/>
                        <a:pt x="41470" y="4001"/>
                        <a:pt x="41473" y="4003"/>
                      </a:cubicBezTo>
                      <a:cubicBezTo>
                        <a:pt x="41474" y="4004"/>
                        <a:pt x="41476" y="4006"/>
                        <a:pt x="41479" y="4008"/>
                      </a:cubicBezTo>
                      <a:lnTo>
                        <a:pt x="41476" y="4008"/>
                      </a:lnTo>
                      <a:cubicBezTo>
                        <a:pt x="41501" y="4032"/>
                        <a:pt x="41524" y="4060"/>
                        <a:pt x="41550" y="4082"/>
                      </a:cubicBezTo>
                      <a:cubicBezTo>
                        <a:pt x="41552" y="4087"/>
                        <a:pt x="41556" y="4090"/>
                        <a:pt x="41560" y="4093"/>
                      </a:cubicBezTo>
                      <a:cubicBezTo>
                        <a:pt x="41566" y="4098"/>
                        <a:pt x="41571" y="4106"/>
                        <a:pt x="41578" y="4111"/>
                      </a:cubicBezTo>
                      <a:cubicBezTo>
                        <a:pt x="41583" y="4118"/>
                        <a:pt x="41590" y="4126"/>
                        <a:pt x="41597" y="4132"/>
                      </a:cubicBezTo>
                      <a:cubicBezTo>
                        <a:pt x="41611" y="4146"/>
                        <a:pt x="41623" y="4160"/>
                        <a:pt x="41639" y="4174"/>
                      </a:cubicBezTo>
                      <a:cubicBezTo>
                        <a:pt x="41645" y="4180"/>
                        <a:pt x="41651" y="4186"/>
                        <a:pt x="41657" y="4192"/>
                      </a:cubicBezTo>
                      <a:cubicBezTo>
                        <a:pt x="41658" y="4195"/>
                        <a:pt x="41660" y="4198"/>
                        <a:pt x="41663" y="4200"/>
                      </a:cubicBezTo>
                      <a:cubicBezTo>
                        <a:pt x="41682" y="4222"/>
                        <a:pt x="41702" y="4243"/>
                        <a:pt x="41723" y="4263"/>
                      </a:cubicBezTo>
                      <a:cubicBezTo>
                        <a:pt x="41806" y="4350"/>
                        <a:pt x="41885" y="4437"/>
                        <a:pt x="41963" y="4525"/>
                      </a:cubicBezTo>
                      <a:cubicBezTo>
                        <a:pt x="41968" y="4531"/>
                        <a:pt x="41975" y="4539"/>
                        <a:pt x="41980" y="4545"/>
                      </a:cubicBezTo>
                      <a:cubicBezTo>
                        <a:pt x="41980" y="4547"/>
                        <a:pt x="41979" y="4549"/>
                        <a:pt x="41980" y="4551"/>
                      </a:cubicBezTo>
                      <a:cubicBezTo>
                        <a:pt x="42017" y="4594"/>
                        <a:pt x="42054" y="4635"/>
                        <a:pt x="42088" y="4677"/>
                      </a:cubicBezTo>
                      <a:cubicBezTo>
                        <a:pt x="42142" y="4733"/>
                        <a:pt x="42191" y="4791"/>
                        <a:pt x="42242" y="4850"/>
                      </a:cubicBezTo>
                      <a:cubicBezTo>
                        <a:pt x="42275" y="4889"/>
                        <a:pt x="42311" y="4927"/>
                        <a:pt x="42342" y="4967"/>
                      </a:cubicBezTo>
                      <a:lnTo>
                        <a:pt x="42349" y="4973"/>
                      </a:lnTo>
                      <a:cubicBezTo>
                        <a:pt x="42353" y="4978"/>
                        <a:pt x="42359" y="4983"/>
                        <a:pt x="42363" y="4989"/>
                      </a:cubicBezTo>
                      <a:cubicBezTo>
                        <a:pt x="42368" y="4996"/>
                        <a:pt x="42371" y="5002"/>
                        <a:pt x="42374" y="5006"/>
                      </a:cubicBezTo>
                      <a:cubicBezTo>
                        <a:pt x="42481" y="5133"/>
                        <a:pt x="42588" y="5258"/>
                        <a:pt x="42696" y="5381"/>
                      </a:cubicBezTo>
                      <a:cubicBezTo>
                        <a:pt x="42774" y="5455"/>
                        <a:pt x="42853" y="5529"/>
                        <a:pt x="42928" y="5605"/>
                      </a:cubicBezTo>
                      <a:cubicBezTo>
                        <a:pt x="43152" y="5828"/>
                        <a:pt x="43371" y="6057"/>
                        <a:pt x="43583" y="6291"/>
                      </a:cubicBezTo>
                      <a:cubicBezTo>
                        <a:pt x="43790" y="6523"/>
                        <a:pt x="43992" y="6757"/>
                        <a:pt x="44184" y="7000"/>
                      </a:cubicBezTo>
                      <a:cubicBezTo>
                        <a:pt x="44242" y="7073"/>
                        <a:pt x="44295" y="7150"/>
                        <a:pt x="44347" y="7227"/>
                      </a:cubicBezTo>
                      <a:cubicBezTo>
                        <a:pt x="44376" y="7253"/>
                        <a:pt x="44399" y="7286"/>
                        <a:pt x="44423" y="7312"/>
                      </a:cubicBezTo>
                      <a:cubicBezTo>
                        <a:pt x="44478" y="7377"/>
                        <a:pt x="44531" y="7444"/>
                        <a:pt x="44582" y="7511"/>
                      </a:cubicBezTo>
                      <a:cubicBezTo>
                        <a:pt x="44600" y="7535"/>
                        <a:pt x="44619" y="7559"/>
                        <a:pt x="44634" y="7582"/>
                      </a:cubicBezTo>
                      <a:cubicBezTo>
                        <a:pt x="44635" y="7577"/>
                        <a:pt x="44634" y="7573"/>
                        <a:pt x="44634" y="7569"/>
                      </a:cubicBezTo>
                      <a:lnTo>
                        <a:pt x="44634" y="7569"/>
                      </a:lnTo>
                      <a:cubicBezTo>
                        <a:pt x="44641" y="7577"/>
                        <a:pt x="44647" y="7586"/>
                        <a:pt x="44652" y="7595"/>
                      </a:cubicBezTo>
                      <a:cubicBezTo>
                        <a:pt x="44772" y="7791"/>
                        <a:pt x="44895" y="7985"/>
                        <a:pt x="45011" y="8181"/>
                      </a:cubicBezTo>
                      <a:cubicBezTo>
                        <a:pt x="45101" y="8342"/>
                        <a:pt x="45181" y="8507"/>
                        <a:pt x="45253" y="8676"/>
                      </a:cubicBezTo>
                      <a:cubicBezTo>
                        <a:pt x="45326" y="8842"/>
                        <a:pt x="45400" y="9007"/>
                        <a:pt x="45473" y="9172"/>
                      </a:cubicBezTo>
                      <a:cubicBezTo>
                        <a:pt x="45567" y="9406"/>
                        <a:pt x="45644" y="9649"/>
                        <a:pt x="45732" y="9883"/>
                      </a:cubicBezTo>
                      <a:cubicBezTo>
                        <a:pt x="45826" y="10134"/>
                        <a:pt x="45931" y="10379"/>
                        <a:pt x="46031" y="10625"/>
                      </a:cubicBezTo>
                      <a:cubicBezTo>
                        <a:pt x="46142" y="10897"/>
                        <a:pt x="46249" y="11167"/>
                        <a:pt x="46332" y="11447"/>
                      </a:cubicBezTo>
                      <a:cubicBezTo>
                        <a:pt x="46396" y="11700"/>
                        <a:pt x="46456" y="11955"/>
                        <a:pt x="46516" y="12209"/>
                      </a:cubicBezTo>
                      <a:cubicBezTo>
                        <a:pt x="46574" y="12450"/>
                        <a:pt x="46619" y="12693"/>
                        <a:pt x="46667" y="12937"/>
                      </a:cubicBezTo>
                      <a:cubicBezTo>
                        <a:pt x="46718" y="13197"/>
                        <a:pt x="46776" y="13457"/>
                        <a:pt x="46833" y="13717"/>
                      </a:cubicBezTo>
                      <a:cubicBezTo>
                        <a:pt x="46885" y="13961"/>
                        <a:pt x="46931" y="14206"/>
                        <a:pt x="46967" y="14452"/>
                      </a:cubicBezTo>
                      <a:cubicBezTo>
                        <a:pt x="47005" y="14755"/>
                        <a:pt x="47031" y="15060"/>
                        <a:pt x="47043" y="15366"/>
                      </a:cubicBezTo>
                      <a:cubicBezTo>
                        <a:pt x="47052" y="15666"/>
                        <a:pt x="47066" y="15967"/>
                        <a:pt x="47072" y="16267"/>
                      </a:cubicBezTo>
                      <a:cubicBezTo>
                        <a:pt x="47074" y="16266"/>
                        <a:pt x="47072" y="16265"/>
                        <a:pt x="47074" y="16264"/>
                      </a:cubicBezTo>
                      <a:lnTo>
                        <a:pt x="47074" y="16264"/>
                      </a:lnTo>
                      <a:cubicBezTo>
                        <a:pt x="47075" y="16457"/>
                        <a:pt x="47071" y="16648"/>
                        <a:pt x="47071" y="16840"/>
                      </a:cubicBezTo>
                      <a:cubicBezTo>
                        <a:pt x="47070" y="17047"/>
                        <a:pt x="47071" y="17254"/>
                        <a:pt x="47062" y="17461"/>
                      </a:cubicBezTo>
                      <a:cubicBezTo>
                        <a:pt x="47047" y="17849"/>
                        <a:pt x="47014" y="18237"/>
                        <a:pt x="46975" y="18624"/>
                      </a:cubicBezTo>
                      <a:cubicBezTo>
                        <a:pt x="46950" y="18802"/>
                        <a:pt x="46922" y="18980"/>
                        <a:pt x="46891" y="19159"/>
                      </a:cubicBezTo>
                      <a:cubicBezTo>
                        <a:pt x="46859" y="19336"/>
                        <a:pt x="46814" y="19514"/>
                        <a:pt x="46768" y="19692"/>
                      </a:cubicBezTo>
                      <a:cubicBezTo>
                        <a:pt x="46725" y="19864"/>
                        <a:pt x="46680" y="20035"/>
                        <a:pt x="46636" y="20208"/>
                      </a:cubicBezTo>
                      <a:cubicBezTo>
                        <a:pt x="46604" y="20348"/>
                        <a:pt x="46575" y="20485"/>
                        <a:pt x="46542" y="20624"/>
                      </a:cubicBezTo>
                      <a:lnTo>
                        <a:pt x="46541" y="20623"/>
                      </a:lnTo>
                      <a:cubicBezTo>
                        <a:pt x="46514" y="20734"/>
                        <a:pt x="46475" y="20840"/>
                        <a:pt x="46447" y="20949"/>
                      </a:cubicBezTo>
                      <a:cubicBezTo>
                        <a:pt x="46415" y="21075"/>
                        <a:pt x="46400" y="21205"/>
                        <a:pt x="46382" y="21332"/>
                      </a:cubicBezTo>
                      <a:cubicBezTo>
                        <a:pt x="46344" y="21626"/>
                        <a:pt x="46303" y="21922"/>
                        <a:pt x="46265" y="22216"/>
                      </a:cubicBezTo>
                      <a:cubicBezTo>
                        <a:pt x="46230" y="22502"/>
                        <a:pt x="46207" y="22791"/>
                        <a:pt x="46189" y="23079"/>
                      </a:cubicBezTo>
                      <a:cubicBezTo>
                        <a:pt x="46179" y="23232"/>
                        <a:pt x="46169" y="23387"/>
                        <a:pt x="46166" y="23540"/>
                      </a:cubicBezTo>
                      <a:cubicBezTo>
                        <a:pt x="46165" y="23689"/>
                        <a:pt x="46173" y="23838"/>
                        <a:pt x="46188" y="23986"/>
                      </a:cubicBezTo>
                      <a:cubicBezTo>
                        <a:pt x="46207" y="24184"/>
                        <a:pt x="46233" y="24384"/>
                        <a:pt x="46266" y="24581"/>
                      </a:cubicBezTo>
                      <a:cubicBezTo>
                        <a:pt x="46300" y="24783"/>
                        <a:pt x="46339" y="24985"/>
                        <a:pt x="46400" y="25180"/>
                      </a:cubicBezTo>
                      <a:cubicBezTo>
                        <a:pt x="46461" y="25377"/>
                        <a:pt x="46536" y="25571"/>
                        <a:pt x="46624" y="25759"/>
                      </a:cubicBezTo>
                      <a:cubicBezTo>
                        <a:pt x="46681" y="25873"/>
                        <a:pt x="46735" y="25984"/>
                        <a:pt x="46797" y="26094"/>
                      </a:cubicBezTo>
                      <a:cubicBezTo>
                        <a:pt x="46839" y="26176"/>
                        <a:pt x="46885" y="26254"/>
                        <a:pt x="46937" y="26329"/>
                      </a:cubicBezTo>
                      <a:cubicBezTo>
                        <a:pt x="47056" y="26505"/>
                        <a:pt x="47182" y="26676"/>
                        <a:pt x="47317" y="26842"/>
                      </a:cubicBezTo>
                      <a:cubicBezTo>
                        <a:pt x="47453" y="27008"/>
                        <a:pt x="47588" y="27178"/>
                        <a:pt x="47734" y="27335"/>
                      </a:cubicBezTo>
                      <a:cubicBezTo>
                        <a:pt x="47878" y="27487"/>
                        <a:pt x="48027" y="27633"/>
                        <a:pt x="48170" y="27784"/>
                      </a:cubicBezTo>
                      <a:cubicBezTo>
                        <a:pt x="48245" y="27863"/>
                        <a:pt x="48319" y="27943"/>
                        <a:pt x="48391" y="28023"/>
                      </a:cubicBezTo>
                      <a:cubicBezTo>
                        <a:pt x="48455" y="28098"/>
                        <a:pt x="48517" y="28175"/>
                        <a:pt x="48578" y="28251"/>
                      </a:cubicBezTo>
                      <a:cubicBezTo>
                        <a:pt x="48575" y="28248"/>
                        <a:pt x="48572" y="28245"/>
                        <a:pt x="48569" y="28242"/>
                      </a:cubicBezTo>
                      <a:lnTo>
                        <a:pt x="48569" y="28242"/>
                      </a:lnTo>
                      <a:cubicBezTo>
                        <a:pt x="48601" y="28286"/>
                        <a:pt x="48635" y="28331"/>
                        <a:pt x="48664" y="28379"/>
                      </a:cubicBezTo>
                      <a:cubicBezTo>
                        <a:pt x="48691" y="28425"/>
                        <a:pt x="48720" y="28470"/>
                        <a:pt x="48747" y="28516"/>
                      </a:cubicBezTo>
                      <a:cubicBezTo>
                        <a:pt x="48749" y="28520"/>
                        <a:pt x="48751" y="28523"/>
                        <a:pt x="48752" y="28526"/>
                      </a:cubicBezTo>
                      <a:cubicBezTo>
                        <a:pt x="48752" y="28525"/>
                        <a:pt x="48752" y="28525"/>
                        <a:pt x="48753" y="28525"/>
                      </a:cubicBezTo>
                      <a:cubicBezTo>
                        <a:pt x="48753" y="28526"/>
                        <a:pt x="48753" y="28527"/>
                        <a:pt x="48754" y="28528"/>
                      </a:cubicBezTo>
                      <a:lnTo>
                        <a:pt x="48754" y="28529"/>
                      </a:lnTo>
                      <a:cubicBezTo>
                        <a:pt x="48787" y="28594"/>
                        <a:pt x="48818" y="28655"/>
                        <a:pt x="48845" y="28719"/>
                      </a:cubicBezTo>
                      <a:cubicBezTo>
                        <a:pt x="48860" y="28757"/>
                        <a:pt x="48872" y="28795"/>
                        <a:pt x="48885" y="28833"/>
                      </a:cubicBezTo>
                      <a:cubicBezTo>
                        <a:pt x="48905" y="28919"/>
                        <a:pt x="48923" y="29003"/>
                        <a:pt x="48938" y="29089"/>
                      </a:cubicBezTo>
                      <a:lnTo>
                        <a:pt x="48937" y="29088"/>
                      </a:lnTo>
                      <a:lnTo>
                        <a:pt x="48937" y="29088"/>
                      </a:lnTo>
                      <a:cubicBezTo>
                        <a:pt x="48937" y="29091"/>
                        <a:pt x="48938" y="29093"/>
                        <a:pt x="48938" y="29096"/>
                      </a:cubicBezTo>
                      <a:cubicBezTo>
                        <a:pt x="48938" y="29101"/>
                        <a:pt x="48939" y="29107"/>
                        <a:pt x="48941" y="29112"/>
                      </a:cubicBezTo>
                      <a:cubicBezTo>
                        <a:pt x="48946" y="29174"/>
                        <a:pt x="48953" y="29235"/>
                        <a:pt x="48954" y="29298"/>
                      </a:cubicBezTo>
                      <a:cubicBezTo>
                        <a:pt x="48955" y="29335"/>
                        <a:pt x="48954" y="29371"/>
                        <a:pt x="48950" y="29408"/>
                      </a:cubicBezTo>
                      <a:cubicBezTo>
                        <a:pt x="48945" y="29442"/>
                        <a:pt x="48939" y="29478"/>
                        <a:pt x="48932" y="29513"/>
                      </a:cubicBezTo>
                      <a:cubicBezTo>
                        <a:pt x="48918" y="29565"/>
                        <a:pt x="48901" y="29617"/>
                        <a:pt x="48882" y="29666"/>
                      </a:cubicBezTo>
                      <a:cubicBezTo>
                        <a:pt x="48869" y="29696"/>
                        <a:pt x="48853" y="29727"/>
                        <a:pt x="48838" y="29757"/>
                      </a:cubicBezTo>
                      <a:cubicBezTo>
                        <a:pt x="48807" y="29809"/>
                        <a:pt x="48773" y="29857"/>
                        <a:pt x="48737" y="29905"/>
                      </a:cubicBezTo>
                      <a:cubicBezTo>
                        <a:pt x="48717" y="29931"/>
                        <a:pt x="48694" y="29957"/>
                        <a:pt x="48671" y="29982"/>
                      </a:cubicBezTo>
                      <a:cubicBezTo>
                        <a:pt x="48645" y="30008"/>
                        <a:pt x="48617" y="30034"/>
                        <a:pt x="48587" y="30056"/>
                      </a:cubicBezTo>
                      <a:cubicBezTo>
                        <a:pt x="48542" y="30090"/>
                        <a:pt x="48496" y="30122"/>
                        <a:pt x="48448" y="30154"/>
                      </a:cubicBezTo>
                      <a:cubicBezTo>
                        <a:pt x="48453" y="30151"/>
                        <a:pt x="48459" y="30148"/>
                        <a:pt x="48463" y="30145"/>
                      </a:cubicBezTo>
                      <a:lnTo>
                        <a:pt x="48463" y="30145"/>
                      </a:lnTo>
                      <a:cubicBezTo>
                        <a:pt x="48456" y="30150"/>
                        <a:pt x="48450" y="30153"/>
                        <a:pt x="48443" y="30158"/>
                      </a:cubicBezTo>
                      <a:cubicBezTo>
                        <a:pt x="48443" y="30158"/>
                        <a:pt x="48442" y="30157"/>
                        <a:pt x="48442" y="30157"/>
                      </a:cubicBezTo>
                      <a:cubicBezTo>
                        <a:pt x="48442" y="30157"/>
                        <a:pt x="48441" y="30158"/>
                        <a:pt x="48441" y="30158"/>
                      </a:cubicBezTo>
                      <a:lnTo>
                        <a:pt x="48442" y="30157"/>
                      </a:lnTo>
                      <a:lnTo>
                        <a:pt x="48442" y="30157"/>
                      </a:lnTo>
                      <a:cubicBezTo>
                        <a:pt x="48386" y="30190"/>
                        <a:pt x="48328" y="30222"/>
                        <a:pt x="48270" y="30250"/>
                      </a:cubicBezTo>
                      <a:cubicBezTo>
                        <a:pt x="48195" y="30286"/>
                        <a:pt x="48121" y="30318"/>
                        <a:pt x="48044" y="30349"/>
                      </a:cubicBezTo>
                      <a:lnTo>
                        <a:pt x="48043" y="30350"/>
                      </a:lnTo>
                      <a:cubicBezTo>
                        <a:pt x="48036" y="30355"/>
                        <a:pt x="48031" y="30358"/>
                        <a:pt x="48024" y="30358"/>
                      </a:cubicBezTo>
                      <a:lnTo>
                        <a:pt x="48028" y="30356"/>
                      </a:lnTo>
                      <a:lnTo>
                        <a:pt x="48028" y="30356"/>
                      </a:lnTo>
                      <a:cubicBezTo>
                        <a:pt x="47924" y="30397"/>
                        <a:pt x="47819" y="30435"/>
                        <a:pt x="47713" y="30467"/>
                      </a:cubicBezTo>
                      <a:cubicBezTo>
                        <a:pt x="47655" y="30482"/>
                        <a:pt x="47598" y="30493"/>
                        <a:pt x="47541" y="30504"/>
                      </a:cubicBezTo>
                      <a:cubicBezTo>
                        <a:pt x="47471" y="30509"/>
                        <a:pt x="47406" y="30513"/>
                        <a:pt x="47336" y="30516"/>
                      </a:cubicBezTo>
                      <a:cubicBezTo>
                        <a:pt x="47337" y="30517"/>
                        <a:pt x="47338" y="30516"/>
                        <a:pt x="47339" y="30518"/>
                      </a:cubicBezTo>
                      <a:cubicBezTo>
                        <a:pt x="47215" y="30516"/>
                        <a:pt x="47092" y="30511"/>
                        <a:pt x="46969" y="30498"/>
                      </a:cubicBezTo>
                      <a:cubicBezTo>
                        <a:pt x="46882" y="30491"/>
                        <a:pt x="46797" y="30477"/>
                        <a:pt x="46712" y="30459"/>
                      </a:cubicBezTo>
                      <a:cubicBezTo>
                        <a:pt x="46627" y="30441"/>
                        <a:pt x="46544" y="30420"/>
                        <a:pt x="46460" y="30400"/>
                      </a:cubicBezTo>
                      <a:cubicBezTo>
                        <a:pt x="46348" y="30364"/>
                        <a:pt x="46236" y="30325"/>
                        <a:pt x="46125" y="30282"/>
                      </a:cubicBezTo>
                      <a:cubicBezTo>
                        <a:pt x="45946" y="30203"/>
                        <a:pt x="45772" y="30111"/>
                        <a:pt x="45600" y="30014"/>
                      </a:cubicBezTo>
                      <a:lnTo>
                        <a:pt x="45600" y="30016"/>
                      </a:lnTo>
                      <a:cubicBezTo>
                        <a:pt x="45598" y="30016"/>
                        <a:pt x="45597" y="30013"/>
                        <a:pt x="45594" y="30013"/>
                      </a:cubicBezTo>
                      <a:cubicBezTo>
                        <a:pt x="45588" y="30010"/>
                        <a:pt x="45584" y="30006"/>
                        <a:pt x="45579" y="30003"/>
                      </a:cubicBezTo>
                      <a:lnTo>
                        <a:pt x="45579" y="30003"/>
                      </a:lnTo>
                      <a:cubicBezTo>
                        <a:pt x="45579" y="30003"/>
                        <a:pt x="45580" y="30003"/>
                        <a:pt x="45580" y="30003"/>
                      </a:cubicBezTo>
                      <a:lnTo>
                        <a:pt x="45580" y="30003"/>
                      </a:lnTo>
                      <a:cubicBezTo>
                        <a:pt x="45505" y="29959"/>
                        <a:pt x="45430" y="29917"/>
                        <a:pt x="45359" y="29869"/>
                      </a:cubicBezTo>
                      <a:cubicBezTo>
                        <a:pt x="45345" y="29850"/>
                        <a:pt x="45328" y="29834"/>
                        <a:pt x="45308" y="29820"/>
                      </a:cubicBezTo>
                      <a:cubicBezTo>
                        <a:pt x="45302" y="29816"/>
                        <a:pt x="45294" y="29817"/>
                        <a:pt x="45287" y="29814"/>
                      </a:cubicBezTo>
                      <a:cubicBezTo>
                        <a:pt x="45239" y="29727"/>
                        <a:pt x="45189" y="29643"/>
                        <a:pt x="45142" y="29554"/>
                      </a:cubicBezTo>
                      <a:cubicBezTo>
                        <a:pt x="45094" y="29450"/>
                        <a:pt x="45045" y="29345"/>
                        <a:pt x="45002" y="29240"/>
                      </a:cubicBezTo>
                      <a:cubicBezTo>
                        <a:pt x="44962" y="29180"/>
                        <a:pt x="44921" y="29121"/>
                        <a:pt x="44888" y="29057"/>
                      </a:cubicBezTo>
                      <a:cubicBezTo>
                        <a:pt x="44815" y="28911"/>
                        <a:pt x="44751" y="28761"/>
                        <a:pt x="44697" y="28607"/>
                      </a:cubicBezTo>
                      <a:cubicBezTo>
                        <a:pt x="44635" y="28440"/>
                        <a:pt x="44575" y="28275"/>
                        <a:pt x="44516" y="28109"/>
                      </a:cubicBezTo>
                      <a:cubicBezTo>
                        <a:pt x="44515" y="28109"/>
                        <a:pt x="44515" y="28108"/>
                        <a:pt x="44516" y="28107"/>
                      </a:cubicBezTo>
                      <a:cubicBezTo>
                        <a:pt x="44458" y="27958"/>
                        <a:pt x="44404" y="27810"/>
                        <a:pt x="44345" y="27662"/>
                      </a:cubicBezTo>
                      <a:cubicBezTo>
                        <a:pt x="44286" y="27518"/>
                        <a:pt x="44232" y="27371"/>
                        <a:pt x="44183" y="27223"/>
                      </a:cubicBezTo>
                      <a:cubicBezTo>
                        <a:pt x="44129" y="27067"/>
                        <a:pt x="44072" y="26914"/>
                        <a:pt x="44022" y="26756"/>
                      </a:cubicBezTo>
                      <a:cubicBezTo>
                        <a:pt x="44020" y="26745"/>
                        <a:pt x="44017" y="26735"/>
                        <a:pt x="44014" y="26724"/>
                      </a:cubicBezTo>
                      <a:cubicBezTo>
                        <a:pt x="44009" y="26752"/>
                        <a:pt x="44006" y="26781"/>
                        <a:pt x="44005" y="26807"/>
                      </a:cubicBezTo>
                      <a:cubicBezTo>
                        <a:pt x="44000" y="26908"/>
                        <a:pt x="44002" y="27006"/>
                        <a:pt x="44005" y="27106"/>
                      </a:cubicBezTo>
                      <a:cubicBezTo>
                        <a:pt x="44009" y="27241"/>
                        <a:pt x="44033" y="27374"/>
                        <a:pt x="44051" y="27507"/>
                      </a:cubicBezTo>
                      <a:cubicBezTo>
                        <a:pt x="44071" y="27631"/>
                        <a:pt x="44099" y="27754"/>
                        <a:pt x="44129" y="27876"/>
                      </a:cubicBezTo>
                      <a:cubicBezTo>
                        <a:pt x="44180" y="28087"/>
                        <a:pt x="44251" y="28293"/>
                        <a:pt x="44318" y="28501"/>
                      </a:cubicBezTo>
                      <a:cubicBezTo>
                        <a:pt x="44379" y="28696"/>
                        <a:pt x="44436" y="28893"/>
                        <a:pt x="44507" y="29086"/>
                      </a:cubicBezTo>
                      <a:cubicBezTo>
                        <a:pt x="44548" y="29195"/>
                        <a:pt x="44589" y="29303"/>
                        <a:pt x="44633" y="29413"/>
                      </a:cubicBezTo>
                      <a:cubicBezTo>
                        <a:pt x="44672" y="29508"/>
                        <a:pt x="44716" y="29602"/>
                        <a:pt x="44760" y="29696"/>
                      </a:cubicBezTo>
                      <a:cubicBezTo>
                        <a:pt x="44846" y="29876"/>
                        <a:pt x="44941" y="30053"/>
                        <a:pt x="45045" y="30224"/>
                      </a:cubicBezTo>
                      <a:cubicBezTo>
                        <a:pt x="45272" y="30597"/>
                        <a:pt x="45510" y="30966"/>
                        <a:pt x="45740" y="31338"/>
                      </a:cubicBezTo>
                      <a:cubicBezTo>
                        <a:pt x="45958" y="31685"/>
                        <a:pt x="46154" y="32047"/>
                        <a:pt x="46336" y="32415"/>
                      </a:cubicBezTo>
                      <a:cubicBezTo>
                        <a:pt x="46359" y="32464"/>
                        <a:pt x="46382" y="32512"/>
                        <a:pt x="46400" y="32561"/>
                      </a:cubicBezTo>
                      <a:cubicBezTo>
                        <a:pt x="46415" y="32601"/>
                        <a:pt x="46429" y="32643"/>
                        <a:pt x="46443" y="32682"/>
                      </a:cubicBezTo>
                      <a:lnTo>
                        <a:pt x="46442" y="32681"/>
                      </a:lnTo>
                      <a:lnTo>
                        <a:pt x="46442" y="32681"/>
                      </a:lnTo>
                      <a:cubicBezTo>
                        <a:pt x="46485" y="32831"/>
                        <a:pt x="46520" y="32980"/>
                        <a:pt x="46550" y="33134"/>
                      </a:cubicBezTo>
                      <a:cubicBezTo>
                        <a:pt x="46550" y="33134"/>
                        <a:pt x="46550" y="33133"/>
                        <a:pt x="46550" y="33133"/>
                      </a:cubicBezTo>
                      <a:lnTo>
                        <a:pt x="46550" y="33133"/>
                      </a:lnTo>
                      <a:cubicBezTo>
                        <a:pt x="46551" y="33134"/>
                        <a:pt x="46550" y="33135"/>
                        <a:pt x="46550" y="33135"/>
                      </a:cubicBezTo>
                      <a:cubicBezTo>
                        <a:pt x="46550" y="33138"/>
                        <a:pt x="46551" y="33141"/>
                        <a:pt x="46551" y="33144"/>
                      </a:cubicBezTo>
                      <a:lnTo>
                        <a:pt x="46551" y="33150"/>
                      </a:lnTo>
                      <a:cubicBezTo>
                        <a:pt x="46552" y="33153"/>
                        <a:pt x="46553" y="33155"/>
                        <a:pt x="46553" y="33157"/>
                      </a:cubicBezTo>
                      <a:cubicBezTo>
                        <a:pt x="46553" y="33156"/>
                        <a:pt x="46552" y="33154"/>
                        <a:pt x="46551" y="33153"/>
                      </a:cubicBezTo>
                      <a:lnTo>
                        <a:pt x="46551" y="33153"/>
                      </a:lnTo>
                      <a:cubicBezTo>
                        <a:pt x="46560" y="33209"/>
                        <a:pt x="46568" y="33267"/>
                        <a:pt x="46572" y="33325"/>
                      </a:cubicBezTo>
                      <a:cubicBezTo>
                        <a:pt x="46574" y="33393"/>
                        <a:pt x="46573" y="33463"/>
                        <a:pt x="46570" y="33534"/>
                      </a:cubicBezTo>
                      <a:cubicBezTo>
                        <a:pt x="46558" y="33676"/>
                        <a:pt x="46537" y="33819"/>
                        <a:pt x="46508" y="33960"/>
                      </a:cubicBezTo>
                      <a:cubicBezTo>
                        <a:pt x="46504" y="33975"/>
                        <a:pt x="46501" y="33992"/>
                        <a:pt x="46495" y="34010"/>
                      </a:cubicBezTo>
                      <a:cubicBezTo>
                        <a:pt x="46484" y="34039"/>
                        <a:pt x="46472" y="34068"/>
                        <a:pt x="46458" y="34095"/>
                      </a:cubicBezTo>
                      <a:cubicBezTo>
                        <a:pt x="46447" y="34110"/>
                        <a:pt x="46439" y="34127"/>
                        <a:pt x="46427" y="34144"/>
                      </a:cubicBezTo>
                      <a:cubicBezTo>
                        <a:pt x="46404" y="34177"/>
                        <a:pt x="46379" y="34208"/>
                        <a:pt x="46351" y="34238"/>
                      </a:cubicBezTo>
                      <a:cubicBezTo>
                        <a:pt x="46308" y="34282"/>
                        <a:pt x="46262" y="34327"/>
                        <a:pt x="46214" y="34369"/>
                      </a:cubicBezTo>
                      <a:lnTo>
                        <a:pt x="46211" y="34371"/>
                      </a:lnTo>
                      <a:cubicBezTo>
                        <a:pt x="46207" y="34374"/>
                        <a:pt x="46202" y="34378"/>
                        <a:pt x="46198" y="34383"/>
                      </a:cubicBezTo>
                      <a:cubicBezTo>
                        <a:pt x="46199" y="34381"/>
                        <a:pt x="46201" y="34378"/>
                        <a:pt x="46203" y="34376"/>
                      </a:cubicBezTo>
                      <a:lnTo>
                        <a:pt x="46203" y="34376"/>
                      </a:lnTo>
                      <a:cubicBezTo>
                        <a:pt x="46179" y="34395"/>
                        <a:pt x="46154" y="34413"/>
                        <a:pt x="46127" y="34431"/>
                      </a:cubicBezTo>
                      <a:cubicBezTo>
                        <a:pt x="46076" y="34466"/>
                        <a:pt x="46021" y="34497"/>
                        <a:pt x="45965" y="34524"/>
                      </a:cubicBezTo>
                      <a:cubicBezTo>
                        <a:pt x="45923" y="34541"/>
                        <a:pt x="45878" y="34559"/>
                        <a:pt x="45835" y="34574"/>
                      </a:cubicBezTo>
                      <a:cubicBezTo>
                        <a:pt x="45838" y="34574"/>
                        <a:pt x="45840" y="34574"/>
                        <a:pt x="45843" y="34573"/>
                      </a:cubicBezTo>
                      <a:lnTo>
                        <a:pt x="45843" y="34573"/>
                      </a:lnTo>
                      <a:cubicBezTo>
                        <a:pt x="45761" y="34599"/>
                        <a:pt x="45676" y="34621"/>
                        <a:pt x="45592" y="34641"/>
                      </a:cubicBezTo>
                      <a:cubicBezTo>
                        <a:pt x="45519" y="34654"/>
                        <a:pt x="45446" y="34662"/>
                        <a:pt x="45372" y="34669"/>
                      </a:cubicBezTo>
                      <a:cubicBezTo>
                        <a:pt x="45343" y="34670"/>
                        <a:pt x="45313" y="34670"/>
                        <a:pt x="45284" y="34670"/>
                      </a:cubicBezTo>
                      <a:cubicBezTo>
                        <a:pt x="45201" y="34670"/>
                        <a:pt x="45118" y="34667"/>
                        <a:pt x="45035" y="34661"/>
                      </a:cubicBezTo>
                      <a:cubicBezTo>
                        <a:pt x="44872" y="34643"/>
                        <a:pt x="44711" y="34612"/>
                        <a:pt x="44551" y="34579"/>
                      </a:cubicBezTo>
                      <a:cubicBezTo>
                        <a:pt x="44488" y="34560"/>
                        <a:pt x="44421" y="34541"/>
                        <a:pt x="44358" y="34523"/>
                      </a:cubicBezTo>
                      <a:cubicBezTo>
                        <a:pt x="44248" y="34483"/>
                        <a:pt x="44137" y="34441"/>
                        <a:pt x="44032" y="34390"/>
                      </a:cubicBezTo>
                      <a:cubicBezTo>
                        <a:pt x="43975" y="34356"/>
                        <a:pt x="43920" y="34325"/>
                        <a:pt x="43866" y="34288"/>
                      </a:cubicBezTo>
                      <a:lnTo>
                        <a:pt x="43866" y="34288"/>
                      </a:lnTo>
                      <a:cubicBezTo>
                        <a:pt x="43867" y="34290"/>
                        <a:pt x="43868" y="34291"/>
                        <a:pt x="43870" y="34293"/>
                      </a:cubicBezTo>
                      <a:cubicBezTo>
                        <a:pt x="43867" y="34290"/>
                        <a:pt x="43863" y="34285"/>
                        <a:pt x="43858" y="34283"/>
                      </a:cubicBezTo>
                      <a:lnTo>
                        <a:pt x="43849" y="34278"/>
                      </a:lnTo>
                      <a:lnTo>
                        <a:pt x="43853" y="34278"/>
                      </a:lnTo>
                      <a:cubicBezTo>
                        <a:pt x="43731" y="34192"/>
                        <a:pt x="43619" y="34097"/>
                        <a:pt x="43505" y="34001"/>
                      </a:cubicBezTo>
                      <a:lnTo>
                        <a:pt x="43505" y="34001"/>
                      </a:lnTo>
                      <a:cubicBezTo>
                        <a:pt x="43503" y="33998"/>
                        <a:pt x="43500" y="33996"/>
                        <a:pt x="43497" y="33994"/>
                      </a:cubicBezTo>
                      <a:cubicBezTo>
                        <a:pt x="43496" y="33993"/>
                        <a:pt x="43495" y="33992"/>
                        <a:pt x="43493" y="33991"/>
                      </a:cubicBezTo>
                      <a:lnTo>
                        <a:pt x="43494" y="33991"/>
                      </a:lnTo>
                      <a:cubicBezTo>
                        <a:pt x="43421" y="33924"/>
                        <a:pt x="43351" y="33857"/>
                        <a:pt x="43281" y="33784"/>
                      </a:cubicBezTo>
                      <a:cubicBezTo>
                        <a:pt x="43219" y="33719"/>
                        <a:pt x="43159" y="33652"/>
                        <a:pt x="43100" y="33583"/>
                      </a:cubicBezTo>
                      <a:cubicBezTo>
                        <a:pt x="42970" y="33428"/>
                        <a:pt x="42844" y="33275"/>
                        <a:pt x="42723" y="33116"/>
                      </a:cubicBezTo>
                      <a:cubicBezTo>
                        <a:pt x="42601" y="32948"/>
                        <a:pt x="42479" y="32779"/>
                        <a:pt x="42352" y="32614"/>
                      </a:cubicBezTo>
                      <a:cubicBezTo>
                        <a:pt x="42231" y="32461"/>
                        <a:pt x="42104" y="32311"/>
                        <a:pt x="41970" y="32170"/>
                      </a:cubicBezTo>
                      <a:cubicBezTo>
                        <a:pt x="41811" y="32000"/>
                        <a:pt x="41616" y="31839"/>
                        <a:pt x="41384" y="31787"/>
                      </a:cubicBezTo>
                      <a:cubicBezTo>
                        <a:pt x="41279" y="31764"/>
                        <a:pt x="41172" y="31752"/>
                        <a:pt x="41066" y="31752"/>
                      </a:cubicBezTo>
                      <a:cubicBezTo>
                        <a:pt x="41057" y="31752"/>
                        <a:pt x="41048" y="31752"/>
                        <a:pt x="41039" y="31753"/>
                      </a:cubicBezTo>
                      <a:cubicBezTo>
                        <a:pt x="40921" y="31753"/>
                        <a:pt x="40805" y="31767"/>
                        <a:pt x="40691" y="31796"/>
                      </a:cubicBezTo>
                      <a:cubicBezTo>
                        <a:pt x="40534" y="31833"/>
                        <a:pt x="40383" y="31891"/>
                        <a:pt x="40240" y="31967"/>
                      </a:cubicBezTo>
                      <a:cubicBezTo>
                        <a:pt x="40156" y="32012"/>
                        <a:pt x="40071" y="32060"/>
                        <a:pt x="39993" y="32113"/>
                      </a:cubicBezTo>
                      <a:cubicBezTo>
                        <a:pt x="39906" y="32169"/>
                        <a:pt x="39828" y="32234"/>
                        <a:pt x="39759" y="32309"/>
                      </a:cubicBezTo>
                      <a:cubicBezTo>
                        <a:pt x="39722" y="32350"/>
                        <a:pt x="39687" y="32390"/>
                        <a:pt x="39651" y="32433"/>
                      </a:cubicBezTo>
                      <a:cubicBezTo>
                        <a:pt x="39551" y="32555"/>
                        <a:pt x="39469" y="32691"/>
                        <a:pt x="39411" y="32839"/>
                      </a:cubicBezTo>
                      <a:cubicBezTo>
                        <a:pt x="39376" y="32928"/>
                        <a:pt x="39349" y="33020"/>
                        <a:pt x="39324" y="33112"/>
                      </a:cubicBezTo>
                      <a:cubicBezTo>
                        <a:pt x="39278" y="33275"/>
                        <a:pt x="39235" y="33438"/>
                        <a:pt x="39180" y="33598"/>
                      </a:cubicBezTo>
                      <a:cubicBezTo>
                        <a:pt x="39155" y="33658"/>
                        <a:pt x="39127" y="33720"/>
                        <a:pt x="39097" y="33778"/>
                      </a:cubicBezTo>
                      <a:cubicBezTo>
                        <a:pt x="39077" y="33816"/>
                        <a:pt x="39054" y="33855"/>
                        <a:pt x="39029" y="33893"/>
                      </a:cubicBezTo>
                      <a:lnTo>
                        <a:pt x="39028" y="33892"/>
                      </a:lnTo>
                      <a:lnTo>
                        <a:pt x="39028" y="33892"/>
                      </a:lnTo>
                      <a:cubicBezTo>
                        <a:pt x="39029" y="33893"/>
                        <a:pt x="39029" y="33893"/>
                        <a:pt x="39028" y="33894"/>
                      </a:cubicBezTo>
                      <a:cubicBezTo>
                        <a:pt x="39028" y="33895"/>
                        <a:pt x="39028" y="33896"/>
                        <a:pt x="39027" y="33897"/>
                      </a:cubicBezTo>
                      <a:cubicBezTo>
                        <a:pt x="39024" y="33901"/>
                        <a:pt x="39021" y="33905"/>
                        <a:pt x="39018" y="33910"/>
                      </a:cubicBezTo>
                      <a:cubicBezTo>
                        <a:pt x="39021" y="33905"/>
                        <a:pt x="39023" y="33902"/>
                        <a:pt x="39026" y="33898"/>
                      </a:cubicBezTo>
                      <a:lnTo>
                        <a:pt x="39026" y="33898"/>
                      </a:lnTo>
                      <a:cubicBezTo>
                        <a:pt x="39005" y="33925"/>
                        <a:pt x="38984" y="33953"/>
                        <a:pt x="38961" y="33979"/>
                      </a:cubicBezTo>
                      <a:cubicBezTo>
                        <a:pt x="38938" y="34004"/>
                        <a:pt x="38913" y="34028"/>
                        <a:pt x="38887" y="34051"/>
                      </a:cubicBezTo>
                      <a:cubicBezTo>
                        <a:pt x="38859" y="34074"/>
                        <a:pt x="38828" y="34098"/>
                        <a:pt x="38797" y="34119"/>
                      </a:cubicBezTo>
                      <a:cubicBezTo>
                        <a:pt x="38758" y="34145"/>
                        <a:pt x="38715" y="34168"/>
                        <a:pt x="38673" y="34192"/>
                      </a:cubicBezTo>
                      <a:cubicBezTo>
                        <a:pt x="38578" y="34236"/>
                        <a:pt x="38482" y="34273"/>
                        <a:pt x="38383" y="34307"/>
                      </a:cubicBezTo>
                      <a:cubicBezTo>
                        <a:pt x="38263" y="34337"/>
                        <a:pt x="38142" y="34365"/>
                        <a:pt x="38021" y="34389"/>
                      </a:cubicBezTo>
                      <a:lnTo>
                        <a:pt x="38039" y="34388"/>
                      </a:lnTo>
                      <a:lnTo>
                        <a:pt x="38039" y="34388"/>
                      </a:lnTo>
                      <a:cubicBezTo>
                        <a:pt x="37929" y="34407"/>
                        <a:pt x="37819" y="34424"/>
                        <a:pt x="37708" y="34431"/>
                      </a:cubicBezTo>
                      <a:cubicBezTo>
                        <a:pt x="37662" y="34430"/>
                        <a:pt x="37620" y="34429"/>
                        <a:pt x="37573" y="34428"/>
                      </a:cubicBezTo>
                      <a:cubicBezTo>
                        <a:pt x="37453" y="34413"/>
                        <a:pt x="37338" y="34391"/>
                        <a:pt x="37217" y="34366"/>
                      </a:cubicBezTo>
                      <a:lnTo>
                        <a:pt x="37217" y="34366"/>
                      </a:lnTo>
                      <a:cubicBezTo>
                        <a:pt x="37220" y="34368"/>
                        <a:pt x="37224" y="34368"/>
                        <a:pt x="37227" y="34369"/>
                      </a:cubicBezTo>
                      <a:cubicBezTo>
                        <a:pt x="37220" y="34368"/>
                        <a:pt x="37216" y="34367"/>
                        <a:pt x="37211" y="34365"/>
                      </a:cubicBezTo>
                      <a:cubicBezTo>
                        <a:pt x="37209" y="34364"/>
                        <a:pt x="37207" y="34363"/>
                        <a:pt x="37205" y="34363"/>
                      </a:cubicBezTo>
                      <a:lnTo>
                        <a:pt x="37205" y="34363"/>
                      </a:lnTo>
                      <a:cubicBezTo>
                        <a:pt x="37205" y="34363"/>
                        <a:pt x="37205" y="34363"/>
                        <a:pt x="37206" y="34364"/>
                      </a:cubicBezTo>
                      <a:cubicBezTo>
                        <a:pt x="37205" y="34363"/>
                        <a:pt x="37204" y="34363"/>
                        <a:pt x="37204" y="34363"/>
                      </a:cubicBezTo>
                      <a:lnTo>
                        <a:pt x="37204" y="34363"/>
                      </a:lnTo>
                      <a:cubicBezTo>
                        <a:pt x="37204" y="34363"/>
                        <a:pt x="37204" y="34363"/>
                        <a:pt x="37203" y="34363"/>
                      </a:cubicBezTo>
                      <a:cubicBezTo>
                        <a:pt x="37202" y="34363"/>
                        <a:pt x="37201" y="34363"/>
                        <a:pt x="37200" y="34364"/>
                      </a:cubicBezTo>
                      <a:cubicBezTo>
                        <a:pt x="37201" y="34363"/>
                        <a:pt x="37202" y="34363"/>
                        <a:pt x="37202" y="34363"/>
                      </a:cubicBezTo>
                      <a:lnTo>
                        <a:pt x="37202" y="34363"/>
                      </a:lnTo>
                      <a:cubicBezTo>
                        <a:pt x="37203" y="34363"/>
                        <a:pt x="37203" y="34363"/>
                        <a:pt x="37204" y="34363"/>
                      </a:cubicBezTo>
                      <a:lnTo>
                        <a:pt x="37204" y="34363"/>
                      </a:lnTo>
                      <a:cubicBezTo>
                        <a:pt x="37204" y="34363"/>
                        <a:pt x="37205" y="34363"/>
                        <a:pt x="37205" y="34363"/>
                      </a:cubicBezTo>
                      <a:lnTo>
                        <a:pt x="37205" y="34363"/>
                      </a:lnTo>
                      <a:cubicBezTo>
                        <a:pt x="37204" y="34363"/>
                        <a:pt x="37203" y="34363"/>
                        <a:pt x="37203" y="34363"/>
                      </a:cubicBezTo>
                      <a:cubicBezTo>
                        <a:pt x="37203" y="34363"/>
                        <a:pt x="37203" y="34363"/>
                        <a:pt x="37202" y="34363"/>
                      </a:cubicBezTo>
                      <a:lnTo>
                        <a:pt x="37202" y="34363"/>
                      </a:lnTo>
                      <a:cubicBezTo>
                        <a:pt x="37106" y="34339"/>
                        <a:pt x="37011" y="34310"/>
                        <a:pt x="36918" y="34278"/>
                      </a:cubicBezTo>
                      <a:cubicBezTo>
                        <a:pt x="36830" y="34241"/>
                        <a:pt x="36742" y="34204"/>
                        <a:pt x="36656" y="34162"/>
                      </a:cubicBezTo>
                      <a:lnTo>
                        <a:pt x="36656" y="34162"/>
                      </a:lnTo>
                      <a:cubicBezTo>
                        <a:pt x="36657" y="34164"/>
                        <a:pt x="36659" y="34164"/>
                        <a:pt x="36660" y="34165"/>
                      </a:cubicBezTo>
                      <a:cubicBezTo>
                        <a:pt x="36554" y="34109"/>
                        <a:pt x="36452" y="34047"/>
                        <a:pt x="36355" y="33978"/>
                      </a:cubicBezTo>
                      <a:lnTo>
                        <a:pt x="36355" y="33978"/>
                      </a:lnTo>
                      <a:lnTo>
                        <a:pt x="36356" y="33981"/>
                      </a:lnTo>
                      <a:lnTo>
                        <a:pt x="36356" y="33981"/>
                      </a:lnTo>
                      <a:cubicBezTo>
                        <a:pt x="36355" y="33979"/>
                        <a:pt x="36352" y="33977"/>
                        <a:pt x="36350" y="33975"/>
                      </a:cubicBezTo>
                      <a:cubicBezTo>
                        <a:pt x="36348" y="33973"/>
                        <a:pt x="36346" y="33971"/>
                        <a:pt x="36344" y="33970"/>
                      </a:cubicBezTo>
                      <a:cubicBezTo>
                        <a:pt x="36327" y="33956"/>
                        <a:pt x="36311" y="33943"/>
                        <a:pt x="36293" y="33929"/>
                      </a:cubicBezTo>
                      <a:cubicBezTo>
                        <a:pt x="36252" y="33888"/>
                        <a:pt x="36209" y="33847"/>
                        <a:pt x="36169" y="33804"/>
                      </a:cubicBezTo>
                      <a:cubicBezTo>
                        <a:pt x="36141" y="33772"/>
                        <a:pt x="36114" y="33739"/>
                        <a:pt x="36086" y="33704"/>
                      </a:cubicBezTo>
                      <a:cubicBezTo>
                        <a:pt x="36082" y="33699"/>
                        <a:pt x="36076" y="33696"/>
                        <a:pt x="36072" y="33692"/>
                      </a:cubicBezTo>
                      <a:cubicBezTo>
                        <a:pt x="36071" y="33689"/>
                        <a:pt x="36071" y="33686"/>
                        <a:pt x="36070" y="33684"/>
                      </a:cubicBezTo>
                      <a:cubicBezTo>
                        <a:pt x="36066" y="33675"/>
                        <a:pt x="36062" y="33667"/>
                        <a:pt x="36059" y="33659"/>
                      </a:cubicBezTo>
                      <a:lnTo>
                        <a:pt x="36059" y="33659"/>
                      </a:lnTo>
                      <a:cubicBezTo>
                        <a:pt x="35975" y="33469"/>
                        <a:pt x="35917" y="33273"/>
                        <a:pt x="35856" y="33073"/>
                      </a:cubicBezTo>
                      <a:lnTo>
                        <a:pt x="35856" y="33073"/>
                      </a:lnTo>
                      <a:lnTo>
                        <a:pt x="35857" y="33076"/>
                      </a:lnTo>
                      <a:cubicBezTo>
                        <a:pt x="35856" y="33073"/>
                        <a:pt x="35857" y="33071"/>
                        <a:pt x="35856" y="33070"/>
                      </a:cubicBezTo>
                      <a:lnTo>
                        <a:pt x="35856" y="33071"/>
                      </a:lnTo>
                      <a:cubicBezTo>
                        <a:pt x="35856" y="33065"/>
                        <a:pt x="35855" y="33060"/>
                        <a:pt x="35852" y="33054"/>
                      </a:cubicBezTo>
                      <a:cubicBezTo>
                        <a:pt x="35816" y="32921"/>
                        <a:pt x="35778" y="32786"/>
                        <a:pt x="35741" y="32650"/>
                      </a:cubicBezTo>
                      <a:cubicBezTo>
                        <a:pt x="35698" y="32498"/>
                        <a:pt x="35641" y="32349"/>
                        <a:pt x="35572" y="32206"/>
                      </a:cubicBezTo>
                      <a:cubicBezTo>
                        <a:pt x="35509" y="32070"/>
                        <a:pt x="35426" y="31943"/>
                        <a:pt x="35340" y="31821"/>
                      </a:cubicBezTo>
                      <a:cubicBezTo>
                        <a:pt x="35254" y="31696"/>
                        <a:pt x="35160" y="31575"/>
                        <a:pt x="35060" y="31461"/>
                      </a:cubicBezTo>
                      <a:cubicBezTo>
                        <a:pt x="35003" y="31400"/>
                        <a:pt x="34942" y="31343"/>
                        <a:pt x="34878" y="31289"/>
                      </a:cubicBezTo>
                      <a:cubicBezTo>
                        <a:pt x="34779" y="31209"/>
                        <a:pt x="34673" y="31130"/>
                        <a:pt x="34552" y="31083"/>
                      </a:cubicBezTo>
                      <a:cubicBezTo>
                        <a:pt x="34416" y="31030"/>
                        <a:pt x="34271" y="31003"/>
                        <a:pt x="34124" y="31003"/>
                      </a:cubicBezTo>
                      <a:cubicBezTo>
                        <a:pt x="34116" y="31003"/>
                        <a:pt x="34108" y="31003"/>
                        <a:pt x="34100" y="31003"/>
                      </a:cubicBezTo>
                      <a:cubicBezTo>
                        <a:pt x="33994" y="31005"/>
                        <a:pt x="33887" y="31008"/>
                        <a:pt x="33782" y="31029"/>
                      </a:cubicBezTo>
                      <a:cubicBezTo>
                        <a:pt x="33596" y="31066"/>
                        <a:pt x="33419" y="31143"/>
                        <a:pt x="33264" y="31253"/>
                      </a:cubicBezTo>
                      <a:cubicBezTo>
                        <a:pt x="33152" y="31334"/>
                        <a:pt x="33051" y="31428"/>
                        <a:pt x="32942" y="31517"/>
                      </a:cubicBezTo>
                      <a:cubicBezTo>
                        <a:pt x="32748" y="31668"/>
                        <a:pt x="32546" y="31810"/>
                        <a:pt x="32351" y="31959"/>
                      </a:cubicBezTo>
                      <a:cubicBezTo>
                        <a:pt x="32313" y="31973"/>
                        <a:pt x="32280" y="32000"/>
                        <a:pt x="32257" y="32032"/>
                      </a:cubicBezTo>
                      <a:cubicBezTo>
                        <a:pt x="32050" y="32200"/>
                        <a:pt x="31863" y="32391"/>
                        <a:pt x="31665" y="32568"/>
                      </a:cubicBezTo>
                      <a:lnTo>
                        <a:pt x="31666" y="32567"/>
                      </a:lnTo>
                      <a:lnTo>
                        <a:pt x="31666" y="32567"/>
                      </a:lnTo>
                      <a:cubicBezTo>
                        <a:pt x="31665" y="32568"/>
                        <a:pt x="31664" y="32569"/>
                        <a:pt x="31664" y="32570"/>
                      </a:cubicBezTo>
                      <a:lnTo>
                        <a:pt x="31660" y="32573"/>
                      </a:lnTo>
                      <a:cubicBezTo>
                        <a:pt x="31523" y="32676"/>
                        <a:pt x="31380" y="32774"/>
                        <a:pt x="31233" y="32863"/>
                      </a:cubicBezTo>
                      <a:cubicBezTo>
                        <a:pt x="31181" y="32893"/>
                        <a:pt x="31130" y="32918"/>
                        <a:pt x="31077" y="32942"/>
                      </a:cubicBezTo>
                      <a:cubicBezTo>
                        <a:pt x="31073" y="32945"/>
                        <a:pt x="31068" y="32947"/>
                        <a:pt x="31065" y="32949"/>
                      </a:cubicBezTo>
                      <a:cubicBezTo>
                        <a:pt x="31064" y="32950"/>
                        <a:pt x="31064" y="32950"/>
                        <a:pt x="31063" y="32950"/>
                      </a:cubicBezTo>
                      <a:cubicBezTo>
                        <a:pt x="31063" y="32950"/>
                        <a:pt x="31063" y="32950"/>
                        <a:pt x="31062" y="32950"/>
                      </a:cubicBezTo>
                      <a:lnTo>
                        <a:pt x="31060" y="32950"/>
                      </a:lnTo>
                      <a:lnTo>
                        <a:pt x="31061" y="32951"/>
                      </a:lnTo>
                      <a:cubicBezTo>
                        <a:pt x="31010" y="32971"/>
                        <a:pt x="30957" y="32990"/>
                        <a:pt x="30907" y="33007"/>
                      </a:cubicBezTo>
                      <a:cubicBezTo>
                        <a:pt x="30910" y="33005"/>
                        <a:pt x="30913" y="33003"/>
                        <a:pt x="30917" y="33002"/>
                      </a:cubicBezTo>
                      <a:lnTo>
                        <a:pt x="30917" y="33002"/>
                      </a:lnTo>
                      <a:cubicBezTo>
                        <a:pt x="30829" y="33027"/>
                        <a:pt x="30742" y="33048"/>
                        <a:pt x="30653" y="33065"/>
                      </a:cubicBezTo>
                      <a:cubicBezTo>
                        <a:pt x="30578" y="33076"/>
                        <a:pt x="30503" y="33082"/>
                        <a:pt x="30428" y="33084"/>
                      </a:cubicBezTo>
                      <a:lnTo>
                        <a:pt x="30427" y="33084"/>
                      </a:lnTo>
                      <a:cubicBezTo>
                        <a:pt x="30422" y="33084"/>
                        <a:pt x="30417" y="33085"/>
                        <a:pt x="30410" y="33085"/>
                      </a:cubicBezTo>
                      <a:lnTo>
                        <a:pt x="30411" y="33084"/>
                      </a:lnTo>
                      <a:cubicBezTo>
                        <a:pt x="30325" y="33081"/>
                        <a:pt x="30238" y="33071"/>
                        <a:pt x="30151" y="33063"/>
                      </a:cubicBezTo>
                      <a:cubicBezTo>
                        <a:pt x="30056" y="33050"/>
                        <a:pt x="29965" y="33031"/>
                        <a:pt x="29871" y="33012"/>
                      </a:cubicBezTo>
                      <a:cubicBezTo>
                        <a:pt x="29716" y="32968"/>
                        <a:pt x="29568" y="32914"/>
                        <a:pt x="29416" y="32855"/>
                      </a:cubicBezTo>
                      <a:cubicBezTo>
                        <a:pt x="29406" y="32842"/>
                        <a:pt x="29396" y="32832"/>
                        <a:pt x="29383" y="32822"/>
                      </a:cubicBezTo>
                      <a:cubicBezTo>
                        <a:pt x="29352" y="32802"/>
                        <a:pt x="29315" y="32790"/>
                        <a:pt x="29278" y="32790"/>
                      </a:cubicBezTo>
                      <a:cubicBezTo>
                        <a:pt x="29276" y="32790"/>
                        <a:pt x="29275" y="32790"/>
                        <a:pt x="29273" y="32790"/>
                      </a:cubicBezTo>
                      <a:cubicBezTo>
                        <a:pt x="29230" y="32771"/>
                        <a:pt x="29187" y="32752"/>
                        <a:pt x="29143" y="32731"/>
                      </a:cubicBezTo>
                      <a:cubicBezTo>
                        <a:pt x="29049" y="32686"/>
                        <a:pt x="28959" y="32636"/>
                        <a:pt x="28868" y="32585"/>
                      </a:cubicBezTo>
                      <a:cubicBezTo>
                        <a:pt x="28827" y="32558"/>
                        <a:pt x="28784" y="32532"/>
                        <a:pt x="28742" y="32504"/>
                      </a:cubicBezTo>
                      <a:cubicBezTo>
                        <a:pt x="28695" y="32466"/>
                        <a:pt x="28647" y="32428"/>
                        <a:pt x="28602" y="32389"/>
                      </a:cubicBezTo>
                      <a:cubicBezTo>
                        <a:pt x="28557" y="32345"/>
                        <a:pt x="28515" y="32299"/>
                        <a:pt x="28475" y="32253"/>
                      </a:cubicBezTo>
                      <a:cubicBezTo>
                        <a:pt x="28433" y="32203"/>
                        <a:pt x="28396" y="32152"/>
                        <a:pt x="28360" y="32098"/>
                      </a:cubicBezTo>
                      <a:cubicBezTo>
                        <a:pt x="28305" y="32003"/>
                        <a:pt x="28254" y="31906"/>
                        <a:pt x="28210" y="31805"/>
                      </a:cubicBezTo>
                      <a:cubicBezTo>
                        <a:pt x="28157" y="31684"/>
                        <a:pt x="28110" y="31559"/>
                        <a:pt x="28069" y="31434"/>
                      </a:cubicBezTo>
                      <a:cubicBezTo>
                        <a:pt x="28054" y="31383"/>
                        <a:pt x="28043" y="31333"/>
                        <a:pt x="28034" y="31282"/>
                      </a:cubicBezTo>
                      <a:cubicBezTo>
                        <a:pt x="28033" y="31280"/>
                        <a:pt x="28033" y="31277"/>
                        <a:pt x="28032" y="31276"/>
                      </a:cubicBezTo>
                      <a:lnTo>
                        <a:pt x="28032" y="31276"/>
                      </a:lnTo>
                      <a:cubicBezTo>
                        <a:pt x="28032" y="31277"/>
                        <a:pt x="28032" y="31277"/>
                        <a:pt x="28032" y="31278"/>
                      </a:cubicBezTo>
                      <a:lnTo>
                        <a:pt x="28032" y="31278"/>
                      </a:lnTo>
                      <a:cubicBezTo>
                        <a:pt x="28031" y="31277"/>
                        <a:pt x="28031" y="31276"/>
                        <a:pt x="28031" y="31275"/>
                      </a:cubicBezTo>
                      <a:cubicBezTo>
                        <a:pt x="28031" y="31272"/>
                        <a:pt x="28029" y="31269"/>
                        <a:pt x="28029" y="31266"/>
                      </a:cubicBezTo>
                      <a:lnTo>
                        <a:pt x="28029" y="31266"/>
                      </a:lnTo>
                      <a:cubicBezTo>
                        <a:pt x="28029" y="31268"/>
                        <a:pt x="28031" y="31269"/>
                        <a:pt x="28032" y="31271"/>
                      </a:cubicBezTo>
                      <a:cubicBezTo>
                        <a:pt x="28024" y="31207"/>
                        <a:pt x="28018" y="31140"/>
                        <a:pt x="28016" y="31073"/>
                      </a:cubicBezTo>
                      <a:cubicBezTo>
                        <a:pt x="28018" y="30986"/>
                        <a:pt x="28027" y="30902"/>
                        <a:pt x="28036" y="30816"/>
                      </a:cubicBezTo>
                      <a:cubicBezTo>
                        <a:pt x="28055" y="30669"/>
                        <a:pt x="28078" y="30525"/>
                        <a:pt x="28110" y="30380"/>
                      </a:cubicBezTo>
                      <a:cubicBezTo>
                        <a:pt x="28128" y="30312"/>
                        <a:pt x="28148" y="30245"/>
                        <a:pt x="28172" y="30179"/>
                      </a:cubicBezTo>
                      <a:cubicBezTo>
                        <a:pt x="28204" y="30103"/>
                        <a:pt x="28242" y="30029"/>
                        <a:pt x="28281" y="29958"/>
                      </a:cubicBezTo>
                      <a:lnTo>
                        <a:pt x="28281" y="29958"/>
                      </a:lnTo>
                      <a:cubicBezTo>
                        <a:pt x="28281" y="29960"/>
                        <a:pt x="28279" y="29961"/>
                        <a:pt x="28279" y="29963"/>
                      </a:cubicBezTo>
                      <a:cubicBezTo>
                        <a:pt x="28374" y="29800"/>
                        <a:pt x="28471" y="29639"/>
                        <a:pt x="28565" y="29475"/>
                      </a:cubicBezTo>
                      <a:cubicBezTo>
                        <a:pt x="28642" y="29344"/>
                        <a:pt x="28698" y="29203"/>
                        <a:pt x="28732" y="29055"/>
                      </a:cubicBezTo>
                      <a:cubicBezTo>
                        <a:pt x="28772" y="28874"/>
                        <a:pt x="28783" y="28684"/>
                        <a:pt x="28800" y="28501"/>
                      </a:cubicBezTo>
                      <a:cubicBezTo>
                        <a:pt x="28815" y="28332"/>
                        <a:pt x="28815" y="28163"/>
                        <a:pt x="28801" y="27995"/>
                      </a:cubicBezTo>
                      <a:cubicBezTo>
                        <a:pt x="28785" y="27832"/>
                        <a:pt x="28760" y="27675"/>
                        <a:pt x="28674" y="27535"/>
                      </a:cubicBezTo>
                      <a:cubicBezTo>
                        <a:pt x="28601" y="27411"/>
                        <a:pt x="28514" y="27297"/>
                        <a:pt x="28417" y="27191"/>
                      </a:cubicBezTo>
                      <a:cubicBezTo>
                        <a:pt x="28370" y="27144"/>
                        <a:pt x="28317" y="27103"/>
                        <a:pt x="28266" y="27059"/>
                      </a:cubicBezTo>
                      <a:cubicBezTo>
                        <a:pt x="28204" y="27006"/>
                        <a:pt x="28141" y="26945"/>
                        <a:pt x="28070" y="26906"/>
                      </a:cubicBezTo>
                      <a:cubicBezTo>
                        <a:pt x="28019" y="26878"/>
                        <a:pt x="27968" y="26844"/>
                        <a:pt x="27912" y="26826"/>
                      </a:cubicBezTo>
                      <a:cubicBezTo>
                        <a:pt x="27876" y="26814"/>
                        <a:pt x="27840" y="26803"/>
                        <a:pt x="27804" y="26793"/>
                      </a:cubicBezTo>
                      <a:cubicBezTo>
                        <a:pt x="27734" y="26774"/>
                        <a:pt x="27664" y="26751"/>
                        <a:pt x="27594" y="26739"/>
                      </a:cubicBezTo>
                      <a:cubicBezTo>
                        <a:pt x="27524" y="26728"/>
                        <a:pt x="27453" y="26722"/>
                        <a:pt x="27382" y="26722"/>
                      </a:cubicBezTo>
                      <a:cubicBezTo>
                        <a:pt x="27349" y="26722"/>
                        <a:pt x="27316" y="26723"/>
                        <a:pt x="27283" y="26726"/>
                      </a:cubicBezTo>
                      <a:cubicBezTo>
                        <a:pt x="27233" y="26730"/>
                        <a:pt x="27183" y="26734"/>
                        <a:pt x="27133" y="26738"/>
                      </a:cubicBezTo>
                      <a:cubicBezTo>
                        <a:pt x="26949" y="26763"/>
                        <a:pt x="26770" y="26814"/>
                        <a:pt x="26601" y="26890"/>
                      </a:cubicBezTo>
                      <a:cubicBezTo>
                        <a:pt x="26436" y="26962"/>
                        <a:pt x="26278" y="27046"/>
                        <a:pt x="26138" y="27160"/>
                      </a:cubicBezTo>
                      <a:cubicBezTo>
                        <a:pt x="26036" y="27245"/>
                        <a:pt x="25943" y="27340"/>
                        <a:pt x="25846" y="27433"/>
                      </a:cubicBezTo>
                      <a:cubicBezTo>
                        <a:pt x="25784" y="27493"/>
                        <a:pt x="25720" y="27552"/>
                        <a:pt x="25656" y="27613"/>
                      </a:cubicBezTo>
                      <a:cubicBezTo>
                        <a:pt x="25605" y="27661"/>
                        <a:pt x="25552" y="27707"/>
                        <a:pt x="25508" y="27762"/>
                      </a:cubicBezTo>
                      <a:cubicBezTo>
                        <a:pt x="25429" y="27859"/>
                        <a:pt x="25361" y="27966"/>
                        <a:pt x="25287" y="28067"/>
                      </a:cubicBezTo>
                      <a:cubicBezTo>
                        <a:pt x="25290" y="28063"/>
                        <a:pt x="25291" y="28062"/>
                        <a:pt x="25291" y="28060"/>
                      </a:cubicBezTo>
                      <a:lnTo>
                        <a:pt x="25291" y="28060"/>
                      </a:lnTo>
                      <a:cubicBezTo>
                        <a:pt x="25230" y="28138"/>
                        <a:pt x="25166" y="28213"/>
                        <a:pt x="25097" y="28285"/>
                      </a:cubicBezTo>
                      <a:lnTo>
                        <a:pt x="25100" y="28283"/>
                      </a:lnTo>
                      <a:lnTo>
                        <a:pt x="25100" y="28283"/>
                      </a:lnTo>
                      <a:cubicBezTo>
                        <a:pt x="25064" y="28320"/>
                        <a:pt x="25025" y="28357"/>
                        <a:pt x="24984" y="28391"/>
                      </a:cubicBezTo>
                      <a:cubicBezTo>
                        <a:pt x="24986" y="28390"/>
                        <a:pt x="24986" y="28389"/>
                        <a:pt x="24984" y="28389"/>
                      </a:cubicBezTo>
                      <a:cubicBezTo>
                        <a:pt x="24948" y="28418"/>
                        <a:pt x="24910" y="28446"/>
                        <a:pt x="24868" y="28472"/>
                      </a:cubicBezTo>
                      <a:cubicBezTo>
                        <a:pt x="24832" y="28491"/>
                        <a:pt x="24797" y="28509"/>
                        <a:pt x="24761" y="28525"/>
                      </a:cubicBezTo>
                      <a:cubicBezTo>
                        <a:pt x="24685" y="28556"/>
                        <a:pt x="24611" y="28583"/>
                        <a:pt x="24535" y="28613"/>
                      </a:cubicBezTo>
                      <a:cubicBezTo>
                        <a:pt x="24430" y="28655"/>
                        <a:pt x="24325" y="28692"/>
                        <a:pt x="24216" y="28725"/>
                      </a:cubicBezTo>
                      <a:lnTo>
                        <a:pt x="24216" y="28725"/>
                      </a:lnTo>
                      <a:cubicBezTo>
                        <a:pt x="24219" y="28724"/>
                        <a:pt x="24222" y="28722"/>
                        <a:pt x="24226" y="28721"/>
                      </a:cubicBezTo>
                      <a:lnTo>
                        <a:pt x="24226" y="28721"/>
                      </a:lnTo>
                      <a:cubicBezTo>
                        <a:pt x="24216" y="28723"/>
                        <a:pt x="24207" y="28725"/>
                        <a:pt x="24198" y="28725"/>
                      </a:cubicBezTo>
                      <a:cubicBezTo>
                        <a:pt x="24189" y="28727"/>
                        <a:pt x="24180" y="28728"/>
                        <a:pt x="24169" y="28728"/>
                      </a:cubicBezTo>
                      <a:cubicBezTo>
                        <a:pt x="24050" y="28728"/>
                        <a:pt x="23932" y="28712"/>
                        <a:pt x="23814" y="28697"/>
                      </a:cubicBezTo>
                      <a:cubicBezTo>
                        <a:pt x="23678" y="28679"/>
                        <a:pt x="23542" y="28660"/>
                        <a:pt x="23407" y="28634"/>
                      </a:cubicBezTo>
                      <a:cubicBezTo>
                        <a:pt x="23320" y="28611"/>
                        <a:pt x="23233" y="28588"/>
                        <a:pt x="23148" y="28558"/>
                      </a:cubicBezTo>
                      <a:cubicBezTo>
                        <a:pt x="23071" y="28526"/>
                        <a:pt x="22997" y="28490"/>
                        <a:pt x="22925" y="28451"/>
                      </a:cubicBezTo>
                      <a:cubicBezTo>
                        <a:pt x="22764" y="28350"/>
                        <a:pt x="22607" y="28244"/>
                        <a:pt x="22455" y="28132"/>
                      </a:cubicBezTo>
                      <a:cubicBezTo>
                        <a:pt x="22361" y="28058"/>
                        <a:pt x="22271" y="27979"/>
                        <a:pt x="22181" y="27900"/>
                      </a:cubicBezTo>
                      <a:cubicBezTo>
                        <a:pt x="22160" y="27878"/>
                        <a:pt x="22138" y="27853"/>
                        <a:pt x="22117" y="27829"/>
                      </a:cubicBezTo>
                      <a:cubicBezTo>
                        <a:pt x="22071" y="27772"/>
                        <a:pt x="22028" y="27712"/>
                        <a:pt x="21987" y="27652"/>
                      </a:cubicBezTo>
                      <a:lnTo>
                        <a:pt x="21987" y="27652"/>
                      </a:lnTo>
                      <a:lnTo>
                        <a:pt x="21988" y="27653"/>
                      </a:lnTo>
                      <a:cubicBezTo>
                        <a:pt x="21918" y="27530"/>
                        <a:pt x="21854" y="27408"/>
                        <a:pt x="21790" y="27283"/>
                      </a:cubicBezTo>
                      <a:cubicBezTo>
                        <a:pt x="21734" y="27169"/>
                        <a:pt x="21676" y="27055"/>
                        <a:pt x="21622" y="26940"/>
                      </a:cubicBezTo>
                      <a:lnTo>
                        <a:pt x="21621" y="26941"/>
                      </a:lnTo>
                      <a:cubicBezTo>
                        <a:pt x="21620" y="26937"/>
                        <a:pt x="21617" y="26932"/>
                        <a:pt x="21615" y="26926"/>
                      </a:cubicBezTo>
                      <a:cubicBezTo>
                        <a:pt x="21614" y="26925"/>
                        <a:pt x="21614" y="26925"/>
                        <a:pt x="21614" y="26925"/>
                      </a:cubicBezTo>
                      <a:cubicBezTo>
                        <a:pt x="21613" y="26923"/>
                        <a:pt x="21614" y="26921"/>
                        <a:pt x="21611" y="26919"/>
                      </a:cubicBezTo>
                      <a:cubicBezTo>
                        <a:pt x="21594" y="26873"/>
                        <a:pt x="21575" y="26827"/>
                        <a:pt x="21563" y="26782"/>
                      </a:cubicBezTo>
                      <a:lnTo>
                        <a:pt x="21563" y="26782"/>
                      </a:lnTo>
                      <a:lnTo>
                        <a:pt x="21569" y="26806"/>
                      </a:lnTo>
                      <a:cubicBezTo>
                        <a:pt x="21564" y="26788"/>
                        <a:pt x="21558" y="26769"/>
                        <a:pt x="21552" y="26750"/>
                      </a:cubicBezTo>
                      <a:cubicBezTo>
                        <a:pt x="21527" y="26654"/>
                        <a:pt x="21506" y="26557"/>
                        <a:pt x="21491" y="26460"/>
                      </a:cubicBezTo>
                      <a:cubicBezTo>
                        <a:pt x="21489" y="26435"/>
                        <a:pt x="21488" y="26410"/>
                        <a:pt x="21487" y="26385"/>
                      </a:cubicBezTo>
                      <a:cubicBezTo>
                        <a:pt x="21487" y="26302"/>
                        <a:pt x="21493" y="26222"/>
                        <a:pt x="21499" y="26142"/>
                      </a:cubicBezTo>
                      <a:cubicBezTo>
                        <a:pt x="21509" y="26069"/>
                        <a:pt x="21519" y="25998"/>
                        <a:pt x="21535" y="25928"/>
                      </a:cubicBezTo>
                      <a:cubicBezTo>
                        <a:pt x="21596" y="25695"/>
                        <a:pt x="21696" y="25474"/>
                        <a:pt x="21754" y="25242"/>
                      </a:cubicBezTo>
                      <a:cubicBezTo>
                        <a:pt x="21786" y="25114"/>
                        <a:pt x="21796" y="24982"/>
                        <a:pt x="21799" y="24851"/>
                      </a:cubicBezTo>
                      <a:cubicBezTo>
                        <a:pt x="21801" y="24706"/>
                        <a:pt x="21803" y="24560"/>
                        <a:pt x="21796" y="24417"/>
                      </a:cubicBezTo>
                      <a:cubicBezTo>
                        <a:pt x="21783" y="24143"/>
                        <a:pt x="21762" y="23864"/>
                        <a:pt x="21651" y="23611"/>
                      </a:cubicBezTo>
                      <a:cubicBezTo>
                        <a:pt x="21599" y="23489"/>
                        <a:pt x="21533" y="23372"/>
                        <a:pt x="21455" y="23265"/>
                      </a:cubicBezTo>
                      <a:cubicBezTo>
                        <a:pt x="21367" y="23149"/>
                        <a:pt x="21266" y="23043"/>
                        <a:pt x="21154" y="22950"/>
                      </a:cubicBezTo>
                      <a:cubicBezTo>
                        <a:pt x="20939" y="22768"/>
                        <a:pt x="20678" y="22616"/>
                        <a:pt x="20389" y="22616"/>
                      </a:cubicBezTo>
                      <a:cubicBezTo>
                        <a:pt x="20383" y="22616"/>
                        <a:pt x="20377" y="22616"/>
                        <a:pt x="20372" y="22616"/>
                      </a:cubicBezTo>
                      <a:cubicBezTo>
                        <a:pt x="20059" y="22622"/>
                        <a:pt x="19749" y="22686"/>
                        <a:pt x="19449" y="22774"/>
                      </a:cubicBezTo>
                      <a:cubicBezTo>
                        <a:pt x="19261" y="22827"/>
                        <a:pt x="19078" y="22897"/>
                        <a:pt x="18904" y="22985"/>
                      </a:cubicBezTo>
                      <a:cubicBezTo>
                        <a:pt x="18751" y="23064"/>
                        <a:pt x="18606" y="23153"/>
                        <a:pt x="18449" y="23223"/>
                      </a:cubicBezTo>
                      <a:lnTo>
                        <a:pt x="18450" y="23221"/>
                      </a:lnTo>
                      <a:lnTo>
                        <a:pt x="18450" y="23221"/>
                      </a:lnTo>
                      <a:cubicBezTo>
                        <a:pt x="18332" y="23272"/>
                        <a:pt x="18210" y="23316"/>
                        <a:pt x="18087" y="23356"/>
                      </a:cubicBezTo>
                      <a:cubicBezTo>
                        <a:pt x="18048" y="23365"/>
                        <a:pt x="18008" y="23375"/>
                        <a:pt x="17969" y="23382"/>
                      </a:cubicBezTo>
                      <a:cubicBezTo>
                        <a:pt x="17940" y="23386"/>
                        <a:pt x="17912" y="23387"/>
                        <a:pt x="17883" y="23387"/>
                      </a:cubicBezTo>
                      <a:cubicBezTo>
                        <a:pt x="17699" y="23386"/>
                        <a:pt x="17516" y="23366"/>
                        <a:pt x="17334" y="23348"/>
                      </a:cubicBezTo>
                      <a:lnTo>
                        <a:pt x="17333" y="23349"/>
                      </a:lnTo>
                      <a:cubicBezTo>
                        <a:pt x="17328" y="23347"/>
                        <a:pt x="17322" y="23347"/>
                        <a:pt x="17317" y="23347"/>
                      </a:cubicBezTo>
                      <a:cubicBezTo>
                        <a:pt x="17161" y="23328"/>
                        <a:pt x="17007" y="23302"/>
                        <a:pt x="16851" y="23270"/>
                      </a:cubicBezTo>
                      <a:cubicBezTo>
                        <a:pt x="16821" y="23262"/>
                        <a:pt x="16790" y="23251"/>
                        <a:pt x="16760" y="23239"/>
                      </a:cubicBezTo>
                      <a:cubicBezTo>
                        <a:pt x="16738" y="23230"/>
                        <a:pt x="16717" y="23220"/>
                        <a:pt x="16697" y="23209"/>
                      </a:cubicBezTo>
                      <a:cubicBezTo>
                        <a:pt x="16689" y="23206"/>
                        <a:pt x="16681" y="23201"/>
                        <a:pt x="16674" y="23197"/>
                      </a:cubicBezTo>
                      <a:lnTo>
                        <a:pt x="16674" y="23197"/>
                      </a:lnTo>
                      <a:cubicBezTo>
                        <a:pt x="16679" y="23199"/>
                        <a:pt x="16684" y="23201"/>
                        <a:pt x="16689" y="23204"/>
                      </a:cubicBezTo>
                      <a:lnTo>
                        <a:pt x="16689" y="23204"/>
                      </a:lnTo>
                      <a:cubicBezTo>
                        <a:pt x="16562" y="23129"/>
                        <a:pt x="16440" y="23039"/>
                        <a:pt x="16321" y="22951"/>
                      </a:cubicBezTo>
                      <a:lnTo>
                        <a:pt x="16321" y="22952"/>
                      </a:lnTo>
                      <a:cubicBezTo>
                        <a:pt x="16245" y="22894"/>
                        <a:pt x="16172" y="22835"/>
                        <a:pt x="16099" y="22773"/>
                      </a:cubicBezTo>
                      <a:lnTo>
                        <a:pt x="16099" y="22773"/>
                      </a:lnTo>
                      <a:cubicBezTo>
                        <a:pt x="16103" y="22777"/>
                        <a:pt x="16107" y="22781"/>
                        <a:pt x="16110" y="22785"/>
                      </a:cubicBezTo>
                      <a:cubicBezTo>
                        <a:pt x="16017" y="22694"/>
                        <a:pt x="15922" y="22602"/>
                        <a:pt x="15836" y="22505"/>
                      </a:cubicBezTo>
                      <a:cubicBezTo>
                        <a:pt x="15772" y="22422"/>
                        <a:pt x="15714" y="22338"/>
                        <a:pt x="15660" y="22250"/>
                      </a:cubicBezTo>
                      <a:lnTo>
                        <a:pt x="15660" y="22250"/>
                      </a:lnTo>
                      <a:cubicBezTo>
                        <a:pt x="15662" y="22250"/>
                        <a:pt x="15662" y="22251"/>
                        <a:pt x="15663" y="22252"/>
                      </a:cubicBezTo>
                      <a:cubicBezTo>
                        <a:pt x="15613" y="22169"/>
                        <a:pt x="15562" y="22084"/>
                        <a:pt x="15524" y="21996"/>
                      </a:cubicBezTo>
                      <a:lnTo>
                        <a:pt x="15522" y="21994"/>
                      </a:lnTo>
                      <a:cubicBezTo>
                        <a:pt x="15520" y="21989"/>
                        <a:pt x="15519" y="21985"/>
                        <a:pt x="15517" y="21982"/>
                      </a:cubicBezTo>
                      <a:lnTo>
                        <a:pt x="15517" y="21982"/>
                      </a:lnTo>
                      <a:cubicBezTo>
                        <a:pt x="15520" y="21985"/>
                        <a:pt x="15520" y="21988"/>
                        <a:pt x="15522" y="21991"/>
                      </a:cubicBezTo>
                      <a:cubicBezTo>
                        <a:pt x="15499" y="21935"/>
                        <a:pt x="15481" y="21881"/>
                        <a:pt x="15463" y="21825"/>
                      </a:cubicBezTo>
                      <a:cubicBezTo>
                        <a:pt x="15429" y="21700"/>
                        <a:pt x="15403" y="21573"/>
                        <a:pt x="15384" y="21447"/>
                      </a:cubicBezTo>
                      <a:cubicBezTo>
                        <a:pt x="15369" y="21337"/>
                        <a:pt x="15356" y="21225"/>
                        <a:pt x="15352" y="21114"/>
                      </a:cubicBezTo>
                      <a:cubicBezTo>
                        <a:pt x="15352" y="21061"/>
                        <a:pt x="15355" y="21008"/>
                        <a:pt x="15359" y="20954"/>
                      </a:cubicBezTo>
                      <a:cubicBezTo>
                        <a:pt x="15370" y="20872"/>
                        <a:pt x="15387" y="20791"/>
                        <a:pt x="15405" y="20710"/>
                      </a:cubicBezTo>
                      <a:cubicBezTo>
                        <a:pt x="15425" y="20635"/>
                        <a:pt x="15449" y="20561"/>
                        <a:pt x="15478" y="20489"/>
                      </a:cubicBezTo>
                      <a:cubicBezTo>
                        <a:pt x="15500" y="20437"/>
                        <a:pt x="15525" y="20388"/>
                        <a:pt x="15554" y="20339"/>
                      </a:cubicBezTo>
                      <a:cubicBezTo>
                        <a:pt x="15616" y="20232"/>
                        <a:pt x="15684" y="20129"/>
                        <a:pt x="15758" y="20030"/>
                      </a:cubicBezTo>
                      <a:cubicBezTo>
                        <a:pt x="15809" y="19960"/>
                        <a:pt x="15864" y="19895"/>
                        <a:pt x="15923" y="19831"/>
                      </a:cubicBezTo>
                      <a:cubicBezTo>
                        <a:pt x="16022" y="19734"/>
                        <a:pt x="16126" y="19641"/>
                        <a:pt x="16223" y="19541"/>
                      </a:cubicBezTo>
                      <a:cubicBezTo>
                        <a:pt x="16318" y="19443"/>
                        <a:pt x="16407" y="19338"/>
                        <a:pt x="16487" y="19227"/>
                      </a:cubicBezTo>
                      <a:cubicBezTo>
                        <a:pt x="16572" y="19112"/>
                        <a:pt x="16655" y="18996"/>
                        <a:pt x="16721" y="18868"/>
                      </a:cubicBezTo>
                      <a:cubicBezTo>
                        <a:pt x="16790" y="18733"/>
                        <a:pt x="16838" y="18590"/>
                        <a:pt x="16863" y="18441"/>
                      </a:cubicBezTo>
                      <a:cubicBezTo>
                        <a:pt x="16887" y="18295"/>
                        <a:pt x="16887" y="18150"/>
                        <a:pt x="16878" y="18004"/>
                      </a:cubicBezTo>
                      <a:cubicBezTo>
                        <a:pt x="16868" y="17850"/>
                        <a:pt x="16849" y="17698"/>
                        <a:pt x="16807" y="17550"/>
                      </a:cubicBezTo>
                      <a:cubicBezTo>
                        <a:pt x="16765" y="17403"/>
                        <a:pt x="16706" y="17260"/>
                        <a:pt x="16633" y="17126"/>
                      </a:cubicBezTo>
                      <a:cubicBezTo>
                        <a:pt x="16557" y="16991"/>
                        <a:pt x="16475" y="16862"/>
                        <a:pt x="16366" y="16755"/>
                      </a:cubicBezTo>
                      <a:cubicBezTo>
                        <a:pt x="16240" y="16631"/>
                        <a:pt x="16089" y="16535"/>
                        <a:pt x="15931" y="16461"/>
                      </a:cubicBezTo>
                      <a:cubicBezTo>
                        <a:pt x="15743" y="16372"/>
                        <a:pt x="15553" y="16293"/>
                        <a:pt x="15354" y="16237"/>
                      </a:cubicBezTo>
                      <a:cubicBezTo>
                        <a:pt x="15158" y="16181"/>
                        <a:pt x="14957" y="16156"/>
                        <a:pt x="14756" y="16144"/>
                      </a:cubicBezTo>
                      <a:cubicBezTo>
                        <a:pt x="14560" y="16132"/>
                        <a:pt x="14363" y="16117"/>
                        <a:pt x="14165" y="16096"/>
                      </a:cubicBezTo>
                      <a:cubicBezTo>
                        <a:pt x="14056" y="16084"/>
                        <a:pt x="13944" y="16072"/>
                        <a:pt x="13834" y="16049"/>
                      </a:cubicBezTo>
                      <a:cubicBezTo>
                        <a:pt x="13724" y="16027"/>
                        <a:pt x="13611" y="16003"/>
                        <a:pt x="13498" y="15974"/>
                      </a:cubicBezTo>
                      <a:cubicBezTo>
                        <a:pt x="13321" y="15919"/>
                        <a:pt x="13146" y="15857"/>
                        <a:pt x="12970" y="15790"/>
                      </a:cubicBezTo>
                      <a:lnTo>
                        <a:pt x="12970" y="15790"/>
                      </a:lnTo>
                      <a:cubicBezTo>
                        <a:pt x="12979" y="15792"/>
                        <a:pt x="12984" y="15794"/>
                        <a:pt x="12989" y="15796"/>
                      </a:cubicBezTo>
                      <a:cubicBezTo>
                        <a:pt x="12869" y="15743"/>
                        <a:pt x="12745" y="15693"/>
                        <a:pt x="12628" y="15634"/>
                      </a:cubicBezTo>
                      <a:cubicBezTo>
                        <a:pt x="12516" y="15577"/>
                        <a:pt x="12406" y="15520"/>
                        <a:pt x="12297" y="15461"/>
                      </a:cubicBezTo>
                      <a:cubicBezTo>
                        <a:pt x="12094" y="15346"/>
                        <a:pt x="11893" y="15230"/>
                        <a:pt x="11703" y="15094"/>
                      </a:cubicBezTo>
                      <a:cubicBezTo>
                        <a:pt x="11634" y="15041"/>
                        <a:pt x="11566" y="14985"/>
                        <a:pt x="11499" y="14925"/>
                      </a:cubicBezTo>
                      <a:cubicBezTo>
                        <a:pt x="11439" y="14867"/>
                        <a:pt x="11383" y="14804"/>
                        <a:pt x="11331" y="14739"/>
                      </a:cubicBezTo>
                      <a:cubicBezTo>
                        <a:pt x="11288" y="14683"/>
                        <a:pt x="11251" y="14625"/>
                        <a:pt x="11212" y="14564"/>
                      </a:cubicBezTo>
                      <a:lnTo>
                        <a:pt x="11212" y="14564"/>
                      </a:lnTo>
                      <a:lnTo>
                        <a:pt x="11215" y="14568"/>
                      </a:lnTo>
                      <a:cubicBezTo>
                        <a:pt x="11182" y="14510"/>
                        <a:pt x="11151" y="14450"/>
                        <a:pt x="11121" y="14389"/>
                      </a:cubicBezTo>
                      <a:cubicBezTo>
                        <a:pt x="11097" y="14330"/>
                        <a:pt x="11074" y="14273"/>
                        <a:pt x="11054" y="14215"/>
                      </a:cubicBezTo>
                      <a:cubicBezTo>
                        <a:pt x="11038" y="14155"/>
                        <a:pt x="11024" y="14097"/>
                        <a:pt x="11013" y="14035"/>
                      </a:cubicBezTo>
                      <a:cubicBezTo>
                        <a:pt x="11013" y="14039"/>
                        <a:pt x="11013" y="14043"/>
                        <a:pt x="11013" y="14046"/>
                      </a:cubicBezTo>
                      <a:cubicBezTo>
                        <a:pt x="11013" y="14042"/>
                        <a:pt x="11013" y="14038"/>
                        <a:pt x="11012" y="14034"/>
                      </a:cubicBezTo>
                      <a:cubicBezTo>
                        <a:pt x="11011" y="14028"/>
                        <a:pt x="11010" y="14024"/>
                        <a:pt x="11009" y="14020"/>
                      </a:cubicBezTo>
                      <a:lnTo>
                        <a:pt x="11009" y="14020"/>
                      </a:lnTo>
                      <a:cubicBezTo>
                        <a:pt x="11011" y="14023"/>
                        <a:pt x="11011" y="14027"/>
                        <a:pt x="11012" y="14032"/>
                      </a:cubicBezTo>
                      <a:cubicBezTo>
                        <a:pt x="11004" y="13960"/>
                        <a:pt x="10999" y="13889"/>
                        <a:pt x="10994" y="13817"/>
                      </a:cubicBezTo>
                      <a:cubicBezTo>
                        <a:pt x="10993" y="13721"/>
                        <a:pt x="10994" y="13621"/>
                        <a:pt x="10999" y="13523"/>
                      </a:cubicBezTo>
                      <a:cubicBezTo>
                        <a:pt x="11003" y="13446"/>
                        <a:pt x="11010" y="13367"/>
                        <a:pt x="11017" y="13290"/>
                      </a:cubicBezTo>
                      <a:cubicBezTo>
                        <a:pt x="11033" y="13190"/>
                        <a:pt x="11049" y="13093"/>
                        <a:pt x="11069" y="12993"/>
                      </a:cubicBezTo>
                      <a:cubicBezTo>
                        <a:pt x="11095" y="12900"/>
                        <a:pt x="11129" y="12807"/>
                        <a:pt x="11164" y="12716"/>
                      </a:cubicBezTo>
                      <a:cubicBezTo>
                        <a:pt x="11217" y="12599"/>
                        <a:pt x="11272" y="12486"/>
                        <a:pt x="11329" y="12372"/>
                      </a:cubicBezTo>
                      <a:cubicBezTo>
                        <a:pt x="11364" y="12309"/>
                        <a:pt x="11399" y="12248"/>
                        <a:pt x="11439" y="12188"/>
                      </a:cubicBezTo>
                      <a:cubicBezTo>
                        <a:pt x="11480" y="12126"/>
                        <a:pt x="11523" y="12067"/>
                        <a:pt x="11566" y="12006"/>
                      </a:cubicBezTo>
                      <a:lnTo>
                        <a:pt x="11566" y="12006"/>
                      </a:lnTo>
                      <a:cubicBezTo>
                        <a:pt x="11562" y="12013"/>
                        <a:pt x="11556" y="12019"/>
                        <a:pt x="11552" y="12027"/>
                      </a:cubicBezTo>
                      <a:cubicBezTo>
                        <a:pt x="11605" y="11962"/>
                        <a:pt x="11661" y="11900"/>
                        <a:pt x="11718" y="11839"/>
                      </a:cubicBezTo>
                      <a:cubicBezTo>
                        <a:pt x="11721" y="11834"/>
                        <a:pt x="11725" y="11832"/>
                        <a:pt x="11729" y="11827"/>
                      </a:cubicBezTo>
                      <a:cubicBezTo>
                        <a:pt x="11729" y="11827"/>
                        <a:pt x="11729" y="11828"/>
                        <a:pt x="11729" y="11829"/>
                      </a:cubicBezTo>
                      <a:cubicBezTo>
                        <a:pt x="11803" y="11757"/>
                        <a:pt x="11881" y="11690"/>
                        <a:pt x="11960" y="11622"/>
                      </a:cubicBezTo>
                      <a:lnTo>
                        <a:pt x="11960" y="11622"/>
                      </a:lnTo>
                      <a:lnTo>
                        <a:pt x="11938" y="11638"/>
                      </a:lnTo>
                      <a:cubicBezTo>
                        <a:pt x="12001" y="11589"/>
                        <a:pt x="12062" y="11540"/>
                        <a:pt x="12128" y="11494"/>
                      </a:cubicBezTo>
                      <a:cubicBezTo>
                        <a:pt x="12177" y="11459"/>
                        <a:pt x="12229" y="11425"/>
                        <a:pt x="12282" y="11392"/>
                      </a:cubicBezTo>
                      <a:lnTo>
                        <a:pt x="12282" y="11392"/>
                      </a:lnTo>
                      <a:cubicBezTo>
                        <a:pt x="12282" y="11392"/>
                        <a:pt x="12282" y="11392"/>
                        <a:pt x="12282" y="11392"/>
                      </a:cubicBezTo>
                      <a:cubicBezTo>
                        <a:pt x="12429" y="11301"/>
                        <a:pt x="12581" y="11219"/>
                        <a:pt x="12738" y="11145"/>
                      </a:cubicBezTo>
                      <a:cubicBezTo>
                        <a:pt x="12817" y="11114"/>
                        <a:pt x="12897" y="11088"/>
                        <a:pt x="12978" y="11062"/>
                      </a:cubicBezTo>
                      <a:cubicBezTo>
                        <a:pt x="12986" y="11059"/>
                        <a:pt x="12993" y="11057"/>
                        <a:pt x="13001" y="11055"/>
                      </a:cubicBezTo>
                      <a:cubicBezTo>
                        <a:pt x="13010" y="11057"/>
                        <a:pt x="13018" y="11064"/>
                        <a:pt x="13027" y="11065"/>
                      </a:cubicBezTo>
                      <a:cubicBezTo>
                        <a:pt x="13065" y="11049"/>
                        <a:pt x="13104" y="11033"/>
                        <a:pt x="13142" y="11018"/>
                      </a:cubicBezTo>
                      <a:lnTo>
                        <a:pt x="13144" y="11017"/>
                      </a:lnTo>
                      <a:cubicBezTo>
                        <a:pt x="13147" y="11015"/>
                        <a:pt x="13149" y="11015"/>
                        <a:pt x="13152" y="11014"/>
                      </a:cubicBezTo>
                      <a:lnTo>
                        <a:pt x="13153" y="11014"/>
                      </a:lnTo>
                      <a:cubicBezTo>
                        <a:pt x="13179" y="11002"/>
                        <a:pt x="13208" y="10997"/>
                        <a:pt x="13237" y="10997"/>
                      </a:cubicBezTo>
                      <a:cubicBezTo>
                        <a:pt x="13300" y="10983"/>
                        <a:pt x="13363" y="10972"/>
                        <a:pt x="13426" y="10962"/>
                      </a:cubicBezTo>
                      <a:lnTo>
                        <a:pt x="13419" y="10962"/>
                      </a:lnTo>
                      <a:lnTo>
                        <a:pt x="13436" y="10961"/>
                      </a:lnTo>
                      <a:cubicBezTo>
                        <a:pt x="13439" y="10961"/>
                        <a:pt x="13441" y="10958"/>
                        <a:pt x="13445" y="10958"/>
                      </a:cubicBezTo>
                      <a:lnTo>
                        <a:pt x="13442" y="10959"/>
                      </a:lnTo>
                      <a:cubicBezTo>
                        <a:pt x="13606" y="10934"/>
                        <a:pt x="13767" y="10915"/>
                        <a:pt x="13929" y="10893"/>
                      </a:cubicBezTo>
                      <a:cubicBezTo>
                        <a:pt x="14093" y="10870"/>
                        <a:pt x="14256" y="10846"/>
                        <a:pt x="14421" y="10830"/>
                      </a:cubicBezTo>
                      <a:cubicBezTo>
                        <a:pt x="14758" y="10793"/>
                        <a:pt x="15100" y="10772"/>
                        <a:pt x="15433" y="10700"/>
                      </a:cubicBezTo>
                      <a:cubicBezTo>
                        <a:pt x="15770" y="10630"/>
                        <a:pt x="16104" y="10543"/>
                        <a:pt x="16435" y="10449"/>
                      </a:cubicBezTo>
                      <a:cubicBezTo>
                        <a:pt x="16568" y="10413"/>
                        <a:pt x="16700" y="10377"/>
                        <a:pt x="16834" y="10344"/>
                      </a:cubicBezTo>
                      <a:cubicBezTo>
                        <a:pt x="17018" y="10255"/>
                        <a:pt x="17207" y="10175"/>
                        <a:pt x="17390" y="10085"/>
                      </a:cubicBezTo>
                      <a:cubicBezTo>
                        <a:pt x="17425" y="10067"/>
                        <a:pt x="17461" y="10050"/>
                        <a:pt x="17494" y="10032"/>
                      </a:cubicBezTo>
                      <a:lnTo>
                        <a:pt x="17494" y="10032"/>
                      </a:lnTo>
                      <a:cubicBezTo>
                        <a:pt x="17448" y="10042"/>
                        <a:pt x="17403" y="10049"/>
                        <a:pt x="17354" y="10056"/>
                      </a:cubicBezTo>
                      <a:cubicBezTo>
                        <a:pt x="17293" y="10067"/>
                        <a:pt x="17230" y="10076"/>
                        <a:pt x="17167" y="10084"/>
                      </a:cubicBezTo>
                      <a:cubicBezTo>
                        <a:pt x="17142" y="10089"/>
                        <a:pt x="17114" y="10095"/>
                        <a:pt x="17089" y="10101"/>
                      </a:cubicBezTo>
                      <a:cubicBezTo>
                        <a:pt x="17099" y="10098"/>
                        <a:pt x="17108" y="10096"/>
                        <a:pt x="17115" y="10094"/>
                      </a:cubicBezTo>
                      <a:lnTo>
                        <a:pt x="17115" y="10094"/>
                      </a:lnTo>
                      <a:cubicBezTo>
                        <a:pt x="16969" y="10126"/>
                        <a:pt x="16822" y="10161"/>
                        <a:pt x="16675" y="10187"/>
                      </a:cubicBezTo>
                      <a:cubicBezTo>
                        <a:pt x="16508" y="10218"/>
                        <a:pt x="16341" y="10243"/>
                        <a:pt x="16175" y="10270"/>
                      </a:cubicBezTo>
                      <a:cubicBezTo>
                        <a:pt x="15998" y="10295"/>
                        <a:pt x="15822" y="10325"/>
                        <a:pt x="15641" y="10334"/>
                      </a:cubicBezTo>
                      <a:cubicBezTo>
                        <a:pt x="15483" y="10345"/>
                        <a:pt x="15327" y="10355"/>
                        <a:pt x="15166" y="10364"/>
                      </a:cubicBezTo>
                      <a:cubicBezTo>
                        <a:pt x="15165" y="10364"/>
                        <a:pt x="15164" y="10364"/>
                        <a:pt x="15163" y="10365"/>
                      </a:cubicBezTo>
                      <a:cubicBezTo>
                        <a:pt x="15160" y="10365"/>
                        <a:pt x="15154" y="10366"/>
                        <a:pt x="15151" y="10366"/>
                      </a:cubicBezTo>
                      <a:cubicBezTo>
                        <a:pt x="15139" y="10367"/>
                        <a:pt x="15127" y="10368"/>
                        <a:pt x="15116" y="10368"/>
                      </a:cubicBezTo>
                      <a:cubicBezTo>
                        <a:pt x="15036" y="10372"/>
                        <a:pt x="14955" y="10373"/>
                        <a:pt x="14875" y="10376"/>
                      </a:cubicBezTo>
                      <a:cubicBezTo>
                        <a:pt x="14758" y="10390"/>
                        <a:pt x="14642" y="10401"/>
                        <a:pt x="14524" y="10411"/>
                      </a:cubicBezTo>
                      <a:cubicBezTo>
                        <a:pt x="14317" y="10432"/>
                        <a:pt x="14112" y="10460"/>
                        <a:pt x="13907" y="10486"/>
                      </a:cubicBezTo>
                      <a:cubicBezTo>
                        <a:pt x="13707" y="10512"/>
                        <a:pt x="13507" y="10537"/>
                        <a:pt x="13309" y="10569"/>
                      </a:cubicBezTo>
                      <a:cubicBezTo>
                        <a:pt x="13220" y="10584"/>
                        <a:pt x="13132" y="10604"/>
                        <a:pt x="13044" y="10625"/>
                      </a:cubicBezTo>
                      <a:cubicBezTo>
                        <a:pt x="13023" y="10613"/>
                        <a:pt x="13003" y="10599"/>
                        <a:pt x="12981" y="10587"/>
                      </a:cubicBezTo>
                      <a:cubicBezTo>
                        <a:pt x="12902" y="10545"/>
                        <a:pt x="12822" y="10503"/>
                        <a:pt x="12742" y="10467"/>
                      </a:cubicBezTo>
                      <a:cubicBezTo>
                        <a:pt x="12552" y="10384"/>
                        <a:pt x="12359" y="10313"/>
                        <a:pt x="12170" y="10230"/>
                      </a:cubicBezTo>
                      <a:cubicBezTo>
                        <a:pt x="12165" y="10227"/>
                        <a:pt x="12159" y="10225"/>
                        <a:pt x="12155" y="10223"/>
                      </a:cubicBezTo>
                      <a:lnTo>
                        <a:pt x="12155" y="10223"/>
                      </a:lnTo>
                      <a:lnTo>
                        <a:pt x="12156" y="10224"/>
                      </a:lnTo>
                      <a:cubicBezTo>
                        <a:pt x="12104" y="10197"/>
                        <a:pt x="12054" y="10168"/>
                        <a:pt x="12003" y="10138"/>
                      </a:cubicBezTo>
                      <a:lnTo>
                        <a:pt x="12003" y="10138"/>
                      </a:lnTo>
                      <a:cubicBezTo>
                        <a:pt x="12007" y="10140"/>
                        <a:pt x="12011" y="10142"/>
                        <a:pt x="12015" y="10144"/>
                      </a:cubicBezTo>
                      <a:cubicBezTo>
                        <a:pt x="11959" y="10111"/>
                        <a:pt x="11905" y="10074"/>
                        <a:pt x="11853" y="10035"/>
                      </a:cubicBezTo>
                      <a:cubicBezTo>
                        <a:pt x="11837" y="10022"/>
                        <a:pt x="11820" y="10007"/>
                        <a:pt x="11804" y="9992"/>
                      </a:cubicBezTo>
                      <a:cubicBezTo>
                        <a:pt x="11793" y="9981"/>
                        <a:pt x="11783" y="9969"/>
                        <a:pt x="11774" y="9958"/>
                      </a:cubicBezTo>
                      <a:cubicBezTo>
                        <a:pt x="11718" y="9876"/>
                        <a:pt x="11667" y="9789"/>
                        <a:pt x="11617" y="9704"/>
                      </a:cubicBezTo>
                      <a:cubicBezTo>
                        <a:pt x="11582" y="9633"/>
                        <a:pt x="11551" y="9561"/>
                        <a:pt x="11520" y="9488"/>
                      </a:cubicBezTo>
                      <a:cubicBezTo>
                        <a:pt x="11489" y="9400"/>
                        <a:pt x="11461" y="9311"/>
                        <a:pt x="11437" y="9218"/>
                      </a:cubicBezTo>
                      <a:cubicBezTo>
                        <a:pt x="11418" y="9138"/>
                        <a:pt x="11401" y="9060"/>
                        <a:pt x="11385" y="8980"/>
                      </a:cubicBezTo>
                      <a:cubicBezTo>
                        <a:pt x="11372" y="8912"/>
                        <a:pt x="11363" y="8841"/>
                        <a:pt x="11354" y="8771"/>
                      </a:cubicBezTo>
                      <a:cubicBezTo>
                        <a:pt x="11344" y="8673"/>
                        <a:pt x="11339" y="8576"/>
                        <a:pt x="11340" y="8479"/>
                      </a:cubicBezTo>
                      <a:cubicBezTo>
                        <a:pt x="11343" y="8404"/>
                        <a:pt x="11350" y="8330"/>
                        <a:pt x="11360" y="8256"/>
                      </a:cubicBezTo>
                      <a:cubicBezTo>
                        <a:pt x="11372" y="8201"/>
                        <a:pt x="11383" y="8145"/>
                        <a:pt x="11399" y="8090"/>
                      </a:cubicBezTo>
                      <a:lnTo>
                        <a:pt x="11399" y="8090"/>
                      </a:lnTo>
                      <a:cubicBezTo>
                        <a:pt x="11396" y="8099"/>
                        <a:pt x="11394" y="8106"/>
                        <a:pt x="11390" y="8115"/>
                      </a:cubicBezTo>
                      <a:cubicBezTo>
                        <a:pt x="11412" y="8046"/>
                        <a:pt x="11437" y="7979"/>
                        <a:pt x="11464" y="7913"/>
                      </a:cubicBezTo>
                      <a:lnTo>
                        <a:pt x="11464" y="7913"/>
                      </a:lnTo>
                      <a:cubicBezTo>
                        <a:pt x="11463" y="7913"/>
                        <a:pt x="11462" y="7914"/>
                        <a:pt x="11461" y="7914"/>
                      </a:cubicBezTo>
                      <a:cubicBezTo>
                        <a:pt x="11465" y="7910"/>
                        <a:pt x="11467" y="7905"/>
                        <a:pt x="11469" y="7899"/>
                      </a:cubicBezTo>
                      <a:cubicBezTo>
                        <a:pt x="11496" y="7839"/>
                        <a:pt x="11527" y="7779"/>
                        <a:pt x="11561" y="7722"/>
                      </a:cubicBezTo>
                      <a:cubicBezTo>
                        <a:pt x="11602" y="7658"/>
                        <a:pt x="11644" y="7597"/>
                        <a:pt x="11691" y="7537"/>
                      </a:cubicBezTo>
                      <a:cubicBezTo>
                        <a:pt x="11832" y="7365"/>
                        <a:pt x="11989" y="7206"/>
                        <a:pt x="12145" y="7047"/>
                      </a:cubicBezTo>
                      <a:lnTo>
                        <a:pt x="12145" y="7047"/>
                      </a:lnTo>
                      <a:lnTo>
                        <a:pt x="12190" y="7008"/>
                      </a:lnTo>
                      <a:cubicBezTo>
                        <a:pt x="12206" y="6998"/>
                        <a:pt x="12221" y="6987"/>
                        <a:pt x="12235" y="6979"/>
                      </a:cubicBezTo>
                      <a:cubicBezTo>
                        <a:pt x="12250" y="6969"/>
                        <a:pt x="12266" y="6965"/>
                        <a:pt x="12282" y="6956"/>
                      </a:cubicBezTo>
                      <a:cubicBezTo>
                        <a:pt x="12428" y="6905"/>
                        <a:pt x="12576" y="6866"/>
                        <a:pt x="12727" y="6827"/>
                      </a:cubicBezTo>
                      <a:cubicBezTo>
                        <a:pt x="12789" y="6816"/>
                        <a:pt x="12852" y="6800"/>
                        <a:pt x="12914" y="6794"/>
                      </a:cubicBezTo>
                      <a:cubicBezTo>
                        <a:pt x="12973" y="6788"/>
                        <a:pt x="13034" y="6782"/>
                        <a:pt x="13092" y="6776"/>
                      </a:cubicBezTo>
                      <a:cubicBezTo>
                        <a:pt x="13158" y="6776"/>
                        <a:pt x="13222" y="6771"/>
                        <a:pt x="13287" y="6770"/>
                      </a:cubicBezTo>
                      <a:cubicBezTo>
                        <a:pt x="13411" y="6774"/>
                        <a:pt x="13533" y="6781"/>
                        <a:pt x="13659" y="6796"/>
                      </a:cubicBezTo>
                      <a:cubicBezTo>
                        <a:pt x="13734" y="6810"/>
                        <a:pt x="13806" y="6824"/>
                        <a:pt x="13879" y="6842"/>
                      </a:cubicBezTo>
                      <a:cubicBezTo>
                        <a:pt x="13953" y="6867"/>
                        <a:pt x="14024" y="6893"/>
                        <a:pt x="14096" y="6922"/>
                      </a:cubicBezTo>
                      <a:cubicBezTo>
                        <a:pt x="14168" y="6955"/>
                        <a:pt x="14237" y="6988"/>
                        <a:pt x="14307" y="7025"/>
                      </a:cubicBezTo>
                      <a:cubicBezTo>
                        <a:pt x="14378" y="7062"/>
                        <a:pt x="14447" y="7104"/>
                        <a:pt x="14517" y="7143"/>
                      </a:cubicBezTo>
                      <a:cubicBezTo>
                        <a:pt x="14808" y="7328"/>
                        <a:pt x="15095" y="7522"/>
                        <a:pt x="15395" y="7690"/>
                      </a:cubicBezTo>
                      <a:cubicBezTo>
                        <a:pt x="15499" y="7748"/>
                        <a:pt x="15601" y="7807"/>
                        <a:pt x="15708" y="7858"/>
                      </a:cubicBezTo>
                      <a:cubicBezTo>
                        <a:pt x="15843" y="7924"/>
                        <a:pt x="15981" y="7980"/>
                        <a:pt x="16124" y="8027"/>
                      </a:cubicBezTo>
                      <a:cubicBezTo>
                        <a:pt x="16286" y="8080"/>
                        <a:pt x="16449" y="8134"/>
                        <a:pt x="16617" y="8171"/>
                      </a:cubicBezTo>
                      <a:cubicBezTo>
                        <a:pt x="16798" y="8208"/>
                        <a:pt x="16978" y="8249"/>
                        <a:pt x="17160" y="8274"/>
                      </a:cubicBezTo>
                      <a:cubicBezTo>
                        <a:pt x="17252" y="8285"/>
                        <a:pt x="17341" y="8303"/>
                        <a:pt x="17432" y="8310"/>
                      </a:cubicBezTo>
                      <a:cubicBezTo>
                        <a:pt x="17517" y="8317"/>
                        <a:pt x="17601" y="8330"/>
                        <a:pt x="17686" y="8331"/>
                      </a:cubicBezTo>
                      <a:cubicBezTo>
                        <a:pt x="17769" y="8335"/>
                        <a:pt x="17851" y="8340"/>
                        <a:pt x="17934" y="8340"/>
                      </a:cubicBezTo>
                      <a:cubicBezTo>
                        <a:pt x="17947" y="8340"/>
                        <a:pt x="17960" y="8340"/>
                        <a:pt x="17973" y="8340"/>
                      </a:cubicBezTo>
                      <a:cubicBezTo>
                        <a:pt x="18069" y="8335"/>
                        <a:pt x="18163" y="8332"/>
                        <a:pt x="18259" y="8322"/>
                      </a:cubicBezTo>
                      <a:cubicBezTo>
                        <a:pt x="18433" y="8304"/>
                        <a:pt x="18607" y="8276"/>
                        <a:pt x="18780" y="8248"/>
                      </a:cubicBezTo>
                      <a:cubicBezTo>
                        <a:pt x="18982" y="8214"/>
                        <a:pt x="19181" y="8165"/>
                        <a:pt x="19375" y="8102"/>
                      </a:cubicBezTo>
                      <a:cubicBezTo>
                        <a:pt x="19569" y="8038"/>
                        <a:pt x="19764" y="7965"/>
                        <a:pt x="19951" y="7881"/>
                      </a:cubicBezTo>
                      <a:cubicBezTo>
                        <a:pt x="20149" y="7796"/>
                        <a:pt x="20343" y="7707"/>
                        <a:pt x="20528" y="7596"/>
                      </a:cubicBezTo>
                      <a:cubicBezTo>
                        <a:pt x="20712" y="7485"/>
                        <a:pt x="20893" y="7371"/>
                        <a:pt x="21059" y="7235"/>
                      </a:cubicBezTo>
                      <a:cubicBezTo>
                        <a:pt x="21114" y="7192"/>
                        <a:pt x="21172" y="7151"/>
                        <a:pt x="21223" y="7103"/>
                      </a:cubicBezTo>
                      <a:cubicBezTo>
                        <a:pt x="21262" y="7067"/>
                        <a:pt x="21301" y="7032"/>
                        <a:pt x="21340" y="6996"/>
                      </a:cubicBezTo>
                      <a:cubicBezTo>
                        <a:pt x="21417" y="6926"/>
                        <a:pt x="21490" y="6851"/>
                        <a:pt x="21563" y="6777"/>
                      </a:cubicBezTo>
                      <a:cubicBezTo>
                        <a:pt x="21704" y="6631"/>
                        <a:pt x="21838" y="6476"/>
                        <a:pt x="21971" y="6322"/>
                      </a:cubicBezTo>
                      <a:cubicBezTo>
                        <a:pt x="22114" y="6160"/>
                        <a:pt x="22254" y="5999"/>
                        <a:pt x="22402" y="5843"/>
                      </a:cubicBezTo>
                      <a:cubicBezTo>
                        <a:pt x="22547" y="5686"/>
                        <a:pt x="22696" y="5538"/>
                        <a:pt x="22847" y="5387"/>
                      </a:cubicBezTo>
                      <a:lnTo>
                        <a:pt x="22847" y="5387"/>
                      </a:lnTo>
                      <a:cubicBezTo>
                        <a:pt x="22844" y="5392"/>
                        <a:pt x="22840" y="5396"/>
                        <a:pt x="22836" y="5400"/>
                      </a:cubicBezTo>
                      <a:lnTo>
                        <a:pt x="22836" y="5400"/>
                      </a:lnTo>
                      <a:cubicBezTo>
                        <a:pt x="22840" y="5396"/>
                        <a:pt x="22845" y="5392"/>
                        <a:pt x="22850" y="5389"/>
                      </a:cubicBezTo>
                      <a:lnTo>
                        <a:pt x="22850" y="5389"/>
                      </a:lnTo>
                      <a:lnTo>
                        <a:pt x="22846" y="5391"/>
                      </a:lnTo>
                      <a:cubicBezTo>
                        <a:pt x="22852" y="5386"/>
                        <a:pt x="22857" y="5381"/>
                        <a:pt x="22862" y="5376"/>
                      </a:cubicBezTo>
                      <a:lnTo>
                        <a:pt x="22863" y="5375"/>
                      </a:lnTo>
                      <a:lnTo>
                        <a:pt x="23048" y="5194"/>
                      </a:lnTo>
                      <a:lnTo>
                        <a:pt x="23047" y="5195"/>
                      </a:lnTo>
                      <a:cubicBezTo>
                        <a:pt x="23253" y="4995"/>
                        <a:pt x="23464" y="4799"/>
                        <a:pt x="23673" y="4602"/>
                      </a:cubicBezTo>
                      <a:cubicBezTo>
                        <a:pt x="23862" y="4426"/>
                        <a:pt x="24053" y="4252"/>
                        <a:pt x="24253" y="4089"/>
                      </a:cubicBezTo>
                      <a:cubicBezTo>
                        <a:pt x="24691" y="3733"/>
                        <a:pt x="25131" y="3380"/>
                        <a:pt x="25581" y="3038"/>
                      </a:cubicBezTo>
                      <a:cubicBezTo>
                        <a:pt x="25771" y="2900"/>
                        <a:pt x="25958" y="2756"/>
                        <a:pt x="26156" y="2624"/>
                      </a:cubicBezTo>
                      <a:cubicBezTo>
                        <a:pt x="26260" y="2553"/>
                        <a:pt x="26365" y="2478"/>
                        <a:pt x="26472" y="2409"/>
                      </a:cubicBezTo>
                      <a:cubicBezTo>
                        <a:pt x="26570" y="2348"/>
                        <a:pt x="26667" y="2284"/>
                        <a:pt x="26765" y="2224"/>
                      </a:cubicBezTo>
                      <a:cubicBezTo>
                        <a:pt x="26955" y="2103"/>
                        <a:pt x="27149" y="1987"/>
                        <a:pt x="27344" y="1875"/>
                      </a:cubicBezTo>
                      <a:cubicBezTo>
                        <a:pt x="27553" y="1752"/>
                        <a:pt x="27763" y="1629"/>
                        <a:pt x="27974" y="1509"/>
                      </a:cubicBezTo>
                      <a:lnTo>
                        <a:pt x="27974" y="1509"/>
                      </a:lnTo>
                      <a:cubicBezTo>
                        <a:pt x="27967" y="1513"/>
                        <a:pt x="27959" y="1517"/>
                        <a:pt x="27950" y="1521"/>
                      </a:cubicBezTo>
                      <a:cubicBezTo>
                        <a:pt x="27998" y="1495"/>
                        <a:pt x="28045" y="1471"/>
                        <a:pt x="28092" y="1446"/>
                      </a:cubicBezTo>
                      <a:cubicBezTo>
                        <a:pt x="28139" y="1422"/>
                        <a:pt x="28187" y="1393"/>
                        <a:pt x="28235" y="1371"/>
                      </a:cubicBezTo>
                      <a:cubicBezTo>
                        <a:pt x="28321" y="1332"/>
                        <a:pt x="28409" y="1293"/>
                        <a:pt x="28494" y="1254"/>
                      </a:cubicBezTo>
                      <a:lnTo>
                        <a:pt x="28495" y="1253"/>
                      </a:lnTo>
                      <a:lnTo>
                        <a:pt x="28497" y="1252"/>
                      </a:lnTo>
                      <a:cubicBezTo>
                        <a:pt x="28577" y="1222"/>
                        <a:pt x="28657" y="1192"/>
                        <a:pt x="28738" y="1159"/>
                      </a:cubicBezTo>
                      <a:cubicBezTo>
                        <a:pt x="28810" y="1130"/>
                        <a:pt x="28887" y="1106"/>
                        <a:pt x="28962" y="1082"/>
                      </a:cubicBezTo>
                      <a:cubicBezTo>
                        <a:pt x="29124" y="1028"/>
                        <a:pt x="29288" y="977"/>
                        <a:pt x="29452" y="927"/>
                      </a:cubicBezTo>
                      <a:cubicBezTo>
                        <a:pt x="29750" y="833"/>
                        <a:pt x="30051" y="747"/>
                        <a:pt x="30355" y="668"/>
                      </a:cubicBezTo>
                      <a:cubicBezTo>
                        <a:pt x="30532" y="629"/>
                        <a:pt x="30706" y="592"/>
                        <a:pt x="30882" y="557"/>
                      </a:cubicBezTo>
                      <a:cubicBezTo>
                        <a:pt x="31041" y="528"/>
                        <a:pt x="31200" y="506"/>
                        <a:pt x="31360" y="484"/>
                      </a:cubicBezTo>
                      <a:cubicBezTo>
                        <a:pt x="31597" y="462"/>
                        <a:pt x="31835" y="442"/>
                        <a:pt x="32073" y="428"/>
                      </a:cubicBezTo>
                      <a:cubicBezTo>
                        <a:pt x="32197" y="423"/>
                        <a:pt x="32319" y="412"/>
                        <a:pt x="32442" y="411"/>
                      </a:cubicBezTo>
                      <a:cubicBezTo>
                        <a:pt x="32564" y="411"/>
                        <a:pt x="32690" y="407"/>
                        <a:pt x="32813" y="404"/>
                      </a:cubicBezTo>
                      <a:close/>
                      <a:moveTo>
                        <a:pt x="38365" y="34767"/>
                      </a:moveTo>
                      <a:lnTo>
                        <a:pt x="38365" y="34767"/>
                      </a:lnTo>
                      <a:cubicBezTo>
                        <a:pt x="38364" y="34767"/>
                        <a:pt x="38364" y="34768"/>
                        <a:pt x="38364" y="34769"/>
                      </a:cubicBezTo>
                      <a:lnTo>
                        <a:pt x="38364" y="34769"/>
                      </a:lnTo>
                      <a:cubicBezTo>
                        <a:pt x="38364" y="34768"/>
                        <a:pt x="38364" y="34767"/>
                        <a:pt x="38365" y="34767"/>
                      </a:cubicBezTo>
                      <a:close/>
                      <a:moveTo>
                        <a:pt x="31999" y="35488"/>
                      </a:moveTo>
                      <a:cubicBezTo>
                        <a:pt x="31998" y="35490"/>
                        <a:pt x="31997" y="35491"/>
                        <a:pt x="31996" y="35493"/>
                      </a:cubicBezTo>
                      <a:lnTo>
                        <a:pt x="31996" y="35493"/>
                      </a:lnTo>
                      <a:cubicBezTo>
                        <a:pt x="31997" y="35491"/>
                        <a:pt x="31998" y="35490"/>
                        <a:pt x="31999" y="35488"/>
                      </a:cubicBezTo>
                      <a:close/>
                      <a:moveTo>
                        <a:pt x="26530" y="35744"/>
                      </a:moveTo>
                      <a:cubicBezTo>
                        <a:pt x="26524" y="35747"/>
                        <a:pt x="26517" y="35749"/>
                        <a:pt x="26511" y="35751"/>
                      </a:cubicBezTo>
                      <a:cubicBezTo>
                        <a:pt x="26517" y="35749"/>
                        <a:pt x="26524" y="35746"/>
                        <a:pt x="26530" y="35744"/>
                      </a:cubicBezTo>
                      <a:close/>
                      <a:moveTo>
                        <a:pt x="23681" y="38481"/>
                      </a:moveTo>
                      <a:cubicBezTo>
                        <a:pt x="23681" y="38482"/>
                        <a:pt x="23681" y="38483"/>
                        <a:pt x="23681" y="38485"/>
                      </a:cubicBezTo>
                      <a:cubicBezTo>
                        <a:pt x="23681" y="38484"/>
                        <a:pt x="23681" y="38483"/>
                        <a:pt x="23681" y="38481"/>
                      </a:cubicBezTo>
                      <a:close/>
                      <a:moveTo>
                        <a:pt x="3335" y="38579"/>
                      </a:moveTo>
                      <a:lnTo>
                        <a:pt x="3335" y="38579"/>
                      </a:lnTo>
                      <a:cubicBezTo>
                        <a:pt x="3335" y="38581"/>
                        <a:pt x="3335" y="38583"/>
                        <a:pt x="3335" y="38585"/>
                      </a:cubicBezTo>
                      <a:cubicBezTo>
                        <a:pt x="3335" y="38583"/>
                        <a:pt x="3335" y="38581"/>
                        <a:pt x="3335" y="38579"/>
                      </a:cubicBezTo>
                      <a:close/>
                      <a:moveTo>
                        <a:pt x="23580" y="38984"/>
                      </a:moveTo>
                      <a:cubicBezTo>
                        <a:pt x="23579" y="38985"/>
                        <a:pt x="23579" y="38985"/>
                        <a:pt x="23579" y="38986"/>
                      </a:cubicBezTo>
                      <a:cubicBezTo>
                        <a:pt x="23579" y="38985"/>
                        <a:pt x="23579" y="38985"/>
                        <a:pt x="23580" y="38984"/>
                      </a:cubicBezTo>
                      <a:close/>
                      <a:moveTo>
                        <a:pt x="3262" y="39950"/>
                      </a:moveTo>
                      <a:lnTo>
                        <a:pt x="3262" y="39950"/>
                      </a:lnTo>
                      <a:cubicBezTo>
                        <a:pt x="3262" y="39953"/>
                        <a:pt x="3262" y="39956"/>
                        <a:pt x="3262" y="39958"/>
                      </a:cubicBezTo>
                      <a:cubicBezTo>
                        <a:pt x="3262" y="39956"/>
                        <a:pt x="3262" y="39953"/>
                        <a:pt x="3262" y="39950"/>
                      </a:cubicBezTo>
                      <a:close/>
                      <a:moveTo>
                        <a:pt x="32694" y="40599"/>
                      </a:moveTo>
                      <a:cubicBezTo>
                        <a:pt x="32694" y="40600"/>
                        <a:pt x="32694" y="40600"/>
                        <a:pt x="32693" y="40600"/>
                      </a:cubicBezTo>
                      <a:lnTo>
                        <a:pt x="32693" y="40600"/>
                      </a:lnTo>
                      <a:cubicBezTo>
                        <a:pt x="32694" y="40600"/>
                        <a:pt x="32694" y="40600"/>
                        <a:pt x="32694" y="40599"/>
                      </a:cubicBezTo>
                      <a:close/>
                      <a:moveTo>
                        <a:pt x="3301" y="40705"/>
                      </a:moveTo>
                      <a:cubicBezTo>
                        <a:pt x="3301" y="40705"/>
                        <a:pt x="3301" y="40705"/>
                        <a:pt x="3301" y="40705"/>
                      </a:cubicBezTo>
                      <a:cubicBezTo>
                        <a:pt x="3301" y="40705"/>
                        <a:pt x="3301" y="40705"/>
                        <a:pt x="3301" y="40705"/>
                      </a:cubicBezTo>
                      <a:close/>
                      <a:moveTo>
                        <a:pt x="37485" y="41563"/>
                      </a:moveTo>
                      <a:cubicBezTo>
                        <a:pt x="37485" y="41563"/>
                        <a:pt x="37484" y="41564"/>
                        <a:pt x="37483" y="41564"/>
                      </a:cubicBezTo>
                      <a:cubicBezTo>
                        <a:pt x="37484" y="41564"/>
                        <a:pt x="37485" y="41564"/>
                        <a:pt x="37485" y="41563"/>
                      </a:cubicBezTo>
                      <a:close/>
                      <a:moveTo>
                        <a:pt x="2840" y="41954"/>
                      </a:moveTo>
                      <a:cubicBezTo>
                        <a:pt x="2840" y="41954"/>
                        <a:pt x="2840" y="41954"/>
                        <a:pt x="2840" y="41955"/>
                      </a:cubicBezTo>
                      <a:lnTo>
                        <a:pt x="2840" y="41955"/>
                      </a:lnTo>
                      <a:cubicBezTo>
                        <a:pt x="2840" y="41954"/>
                        <a:pt x="2840" y="41954"/>
                        <a:pt x="2840" y="41954"/>
                      </a:cubicBezTo>
                      <a:close/>
                      <a:moveTo>
                        <a:pt x="2840" y="41955"/>
                      </a:moveTo>
                      <a:cubicBezTo>
                        <a:pt x="2840" y="41955"/>
                        <a:pt x="2840" y="41956"/>
                        <a:pt x="2840" y="41957"/>
                      </a:cubicBezTo>
                      <a:cubicBezTo>
                        <a:pt x="2840" y="41956"/>
                        <a:pt x="2840" y="41955"/>
                        <a:pt x="2840" y="41955"/>
                      </a:cubicBezTo>
                      <a:close/>
                      <a:moveTo>
                        <a:pt x="680" y="42465"/>
                      </a:moveTo>
                      <a:cubicBezTo>
                        <a:pt x="681" y="42466"/>
                        <a:pt x="681" y="42467"/>
                        <a:pt x="681" y="42467"/>
                      </a:cubicBezTo>
                      <a:lnTo>
                        <a:pt x="681" y="42467"/>
                      </a:lnTo>
                      <a:cubicBezTo>
                        <a:pt x="681" y="42467"/>
                        <a:pt x="681" y="42466"/>
                        <a:pt x="680" y="42465"/>
                      </a:cubicBezTo>
                      <a:close/>
                      <a:moveTo>
                        <a:pt x="878" y="42939"/>
                      </a:moveTo>
                      <a:cubicBezTo>
                        <a:pt x="880" y="42943"/>
                        <a:pt x="883" y="42948"/>
                        <a:pt x="885" y="42952"/>
                      </a:cubicBezTo>
                      <a:lnTo>
                        <a:pt x="885" y="42952"/>
                      </a:lnTo>
                      <a:cubicBezTo>
                        <a:pt x="883" y="42948"/>
                        <a:pt x="880" y="42943"/>
                        <a:pt x="878" y="42939"/>
                      </a:cubicBezTo>
                      <a:close/>
                      <a:moveTo>
                        <a:pt x="885" y="42952"/>
                      </a:moveTo>
                      <a:cubicBezTo>
                        <a:pt x="887" y="42954"/>
                        <a:pt x="888" y="42956"/>
                        <a:pt x="889" y="42958"/>
                      </a:cubicBezTo>
                      <a:lnTo>
                        <a:pt x="889" y="42958"/>
                      </a:lnTo>
                      <a:cubicBezTo>
                        <a:pt x="888" y="42956"/>
                        <a:pt x="887" y="42954"/>
                        <a:pt x="885" y="42952"/>
                      </a:cubicBezTo>
                      <a:close/>
                      <a:moveTo>
                        <a:pt x="2094" y="43096"/>
                      </a:moveTo>
                      <a:lnTo>
                        <a:pt x="2094" y="43096"/>
                      </a:lnTo>
                      <a:cubicBezTo>
                        <a:pt x="2093" y="43097"/>
                        <a:pt x="2092" y="43098"/>
                        <a:pt x="2090" y="43099"/>
                      </a:cubicBezTo>
                      <a:lnTo>
                        <a:pt x="2090" y="43099"/>
                      </a:lnTo>
                      <a:cubicBezTo>
                        <a:pt x="2092" y="43098"/>
                        <a:pt x="2093" y="43097"/>
                        <a:pt x="2094" y="43096"/>
                      </a:cubicBezTo>
                      <a:close/>
                      <a:moveTo>
                        <a:pt x="15398" y="22583"/>
                      </a:moveTo>
                      <a:cubicBezTo>
                        <a:pt x="15424" y="22621"/>
                        <a:pt x="15447" y="22660"/>
                        <a:pt x="15475" y="22696"/>
                      </a:cubicBezTo>
                      <a:lnTo>
                        <a:pt x="15499" y="22727"/>
                      </a:lnTo>
                      <a:cubicBezTo>
                        <a:pt x="15560" y="22804"/>
                        <a:pt x="15627" y="22877"/>
                        <a:pt x="15698" y="22946"/>
                      </a:cubicBezTo>
                      <a:cubicBezTo>
                        <a:pt x="15772" y="23019"/>
                        <a:pt x="15848" y="23092"/>
                        <a:pt x="15928" y="23160"/>
                      </a:cubicBezTo>
                      <a:cubicBezTo>
                        <a:pt x="16010" y="23231"/>
                        <a:pt x="16102" y="23294"/>
                        <a:pt x="16191" y="23357"/>
                      </a:cubicBezTo>
                      <a:cubicBezTo>
                        <a:pt x="16261" y="23409"/>
                        <a:pt x="16331" y="23461"/>
                        <a:pt x="16406" y="23508"/>
                      </a:cubicBezTo>
                      <a:cubicBezTo>
                        <a:pt x="16481" y="23557"/>
                        <a:pt x="16561" y="23598"/>
                        <a:pt x="16643" y="23632"/>
                      </a:cubicBezTo>
                      <a:cubicBezTo>
                        <a:pt x="16751" y="23672"/>
                        <a:pt x="16869" y="23690"/>
                        <a:pt x="16983" y="23710"/>
                      </a:cubicBezTo>
                      <a:cubicBezTo>
                        <a:pt x="16988" y="23710"/>
                        <a:pt x="16992" y="23711"/>
                        <a:pt x="16997" y="23712"/>
                      </a:cubicBezTo>
                      <a:cubicBezTo>
                        <a:pt x="16949" y="23834"/>
                        <a:pt x="16895" y="23954"/>
                        <a:pt x="16834" y="24070"/>
                      </a:cubicBezTo>
                      <a:cubicBezTo>
                        <a:pt x="16793" y="24147"/>
                        <a:pt x="16752" y="24223"/>
                        <a:pt x="16711" y="24301"/>
                      </a:cubicBezTo>
                      <a:lnTo>
                        <a:pt x="16713" y="24299"/>
                      </a:lnTo>
                      <a:lnTo>
                        <a:pt x="16713" y="24299"/>
                      </a:lnTo>
                      <a:cubicBezTo>
                        <a:pt x="16711" y="24301"/>
                        <a:pt x="16711" y="24303"/>
                        <a:pt x="16710" y="24306"/>
                      </a:cubicBezTo>
                      <a:cubicBezTo>
                        <a:pt x="16707" y="24309"/>
                        <a:pt x="16705" y="24312"/>
                        <a:pt x="16704" y="24316"/>
                      </a:cubicBezTo>
                      <a:lnTo>
                        <a:pt x="16704" y="24314"/>
                      </a:lnTo>
                      <a:cubicBezTo>
                        <a:pt x="16669" y="24375"/>
                        <a:pt x="16630" y="24434"/>
                        <a:pt x="16587" y="24491"/>
                      </a:cubicBezTo>
                      <a:cubicBezTo>
                        <a:pt x="16586" y="24491"/>
                        <a:pt x="16586" y="24494"/>
                        <a:pt x="16585" y="24494"/>
                      </a:cubicBezTo>
                      <a:lnTo>
                        <a:pt x="16586" y="24494"/>
                      </a:lnTo>
                      <a:cubicBezTo>
                        <a:pt x="16582" y="24496"/>
                        <a:pt x="16579" y="24500"/>
                        <a:pt x="16577" y="24504"/>
                      </a:cubicBezTo>
                      <a:cubicBezTo>
                        <a:pt x="16482" y="24634"/>
                        <a:pt x="16386" y="24766"/>
                        <a:pt x="16284" y="24892"/>
                      </a:cubicBezTo>
                      <a:cubicBezTo>
                        <a:pt x="16193" y="25008"/>
                        <a:pt x="16093" y="25120"/>
                        <a:pt x="15994" y="25230"/>
                      </a:cubicBezTo>
                      <a:cubicBezTo>
                        <a:pt x="15881" y="25349"/>
                        <a:pt x="15769" y="25466"/>
                        <a:pt x="15653" y="25577"/>
                      </a:cubicBezTo>
                      <a:cubicBezTo>
                        <a:pt x="15537" y="25684"/>
                        <a:pt x="15419" y="25788"/>
                        <a:pt x="15296" y="25888"/>
                      </a:cubicBezTo>
                      <a:cubicBezTo>
                        <a:pt x="15173" y="25981"/>
                        <a:pt x="15044" y="26064"/>
                        <a:pt x="14917" y="26150"/>
                      </a:cubicBezTo>
                      <a:cubicBezTo>
                        <a:pt x="14774" y="26251"/>
                        <a:pt x="14634" y="26357"/>
                        <a:pt x="14490" y="26457"/>
                      </a:cubicBezTo>
                      <a:cubicBezTo>
                        <a:pt x="14400" y="26509"/>
                        <a:pt x="14310" y="26556"/>
                        <a:pt x="14216" y="26600"/>
                      </a:cubicBezTo>
                      <a:cubicBezTo>
                        <a:pt x="13919" y="26730"/>
                        <a:pt x="13616" y="26849"/>
                        <a:pt x="13321" y="26983"/>
                      </a:cubicBezTo>
                      <a:cubicBezTo>
                        <a:pt x="13159" y="27056"/>
                        <a:pt x="13001" y="27135"/>
                        <a:pt x="12846" y="27215"/>
                      </a:cubicBezTo>
                      <a:cubicBezTo>
                        <a:pt x="12700" y="27287"/>
                        <a:pt x="12552" y="27354"/>
                        <a:pt x="12406" y="27429"/>
                      </a:cubicBezTo>
                      <a:cubicBezTo>
                        <a:pt x="12221" y="27525"/>
                        <a:pt x="12054" y="27652"/>
                        <a:pt x="11891" y="27782"/>
                      </a:cubicBezTo>
                      <a:cubicBezTo>
                        <a:pt x="11731" y="27909"/>
                        <a:pt x="11574" y="28044"/>
                        <a:pt x="11427" y="28185"/>
                      </a:cubicBezTo>
                      <a:cubicBezTo>
                        <a:pt x="11287" y="28318"/>
                        <a:pt x="11173" y="28475"/>
                        <a:pt x="11071" y="28638"/>
                      </a:cubicBezTo>
                      <a:cubicBezTo>
                        <a:pt x="10966" y="28809"/>
                        <a:pt x="10877" y="28988"/>
                        <a:pt x="10803" y="29174"/>
                      </a:cubicBezTo>
                      <a:cubicBezTo>
                        <a:pt x="10650" y="29542"/>
                        <a:pt x="10553" y="29930"/>
                        <a:pt x="10499" y="30324"/>
                      </a:cubicBezTo>
                      <a:cubicBezTo>
                        <a:pt x="10469" y="30521"/>
                        <a:pt x="10451" y="30721"/>
                        <a:pt x="10443" y="30921"/>
                      </a:cubicBezTo>
                      <a:cubicBezTo>
                        <a:pt x="10434" y="31113"/>
                        <a:pt x="10424" y="31306"/>
                        <a:pt x="10406" y="31497"/>
                      </a:cubicBezTo>
                      <a:cubicBezTo>
                        <a:pt x="10394" y="31590"/>
                        <a:pt x="10381" y="31681"/>
                        <a:pt x="10361" y="31772"/>
                      </a:cubicBezTo>
                      <a:cubicBezTo>
                        <a:pt x="10284" y="32087"/>
                        <a:pt x="10190" y="32399"/>
                        <a:pt x="10079" y="32705"/>
                      </a:cubicBezTo>
                      <a:cubicBezTo>
                        <a:pt x="9967" y="32993"/>
                        <a:pt x="9840" y="33276"/>
                        <a:pt x="9696" y="33551"/>
                      </a:cubicBezTo>
                      <a:cubicBezTo>
                        <a:pt x="9611" y="33705"/>
                        <a:pt x="9518" y="33857"/>
                        <a:pt x="9420" y="34005"/>
                      </a:cubicBezTo>
                      <a:cubicBezTo>
                        <a:pt x="9314" y="34145"/>
                        <a:pt x="9201" y="34280"/>
                        <a:pt x="9082" y="34410"/>
                      </a:cubicBezTo>
                      <a:cubicBezTo>
                        <a:pt x="9013" y="34479"/>
                        <a:pt x="8943" y="34553"/>
                        <a:pt x="8869" y="34618"/>
                      </a:cubicBezTo>
                      <a:cubicBezTo>
                        <a:pt x="8801" y="34677"/>
                        <a:pt x="8730" y="34736"/>
                        <a:pt x="8658" y="34797"/>
                      </a:cubicBezTo>
                      <a:cubicBezTo>
                        <a:pt x="8562" y="34874"/>
                        <a:pt x="8462" y="34945"/>
                        <a:pt x="8358" y="35013"/>
                      </a:cubicBezTo>
                      <a:lnTo>
                        <a:pt x="8362" y="35011"/>
                      </a:lnTo>
                      <a:lnTo>
                        <a:pt x="8362" y="35011"/>
                      </a:lnTo>
                      <a:cubicBezTo>
                        <a:pt x="8179" y="35124"/>
                        <a:pt x="7985" y="35220"/>
                        <a:pt x="7797" y="35322"/>
                      </a:cubicBezTo>
                      <a:cubicBezTo>
                        <a:pt x="7602" y="35428"/>
                        <a:pt x="7408" y="35529"/>
                        <a:pt x="7209" y="35625"/>
                      </a:cubicBezTo>
                      <a:cubicBezTo>
                        <a:pt x="7205" y="35626"/>
                        <a:pt x="7203" y="35627"/>
                        <a:pt x="7200" y="35628"/>
                      </a:cubicBezTo>
                      <a:cubicBezTo>
                        <a:pt x="7079" y="35680"/>
                        <a:pt x="6956" y="35729"/>
                        <a:pt x="6829" y="35771"/>
                      </a:cubicBezTo>
                      <a:cubicBezTo>
                        <a:pt x="6654" y="35819"/>
                        <a:pt x="6475" y="35844"/>
                        <a:pt x="6302" y="35892"/>
                      </a:cubicBezTo>
                      <a:cubicBezTo>
                        <a:pt x="6121" y="35945"/>
                        <a:pt x="5943" y="36005"/>
                        <a:pt x="5761" y="36054"/>
                      </a:cubicBezTo>
                      <a:cubicBezTo>
                        <a:pt x="5591" y="36098"/>
                        <a:pt x="5416" y="36127"/>
                        <a:pt x="5244" y="36167"/>
                      </a:cubicBezTo>
                      <a:cubicBezTo>
                        <a:pt x="5075" y="36205"/>
                        <a:pt x="4909" y="36255"/>
                        <a:pt x="4745" y="36313"/>
                      </a:cubicBezTo>
                      <a:cubicBezTo>
                        <a:pt x="4604" y="36363"/>
                        <a:pt x="4467" y="36418"/>
                        <a:pt x="4345" y="36510"/>
                      </a:cubicBezTo>
                      <a:cubicBezTo>
                        <a:pt x="4189" y="36624"/>
                        <a:pt x="4045" y="36752"/>
                        <a:pt x="3902" y="36882"/>
                      </a:cubicBezTo>
                      <a:cubicBezTo>
                        <a:pt x="3817" y="36957"/>
                        <a:pt x="3729" y="37032"/>
                        <a:pt x="3647" y="37110"/>
                      </a:cubicBezTo>
                      <a:cubicBezTo>
                        <a:pt x="3574" y="37183"/>
                        <a:pt x="3503" y="37256"/>
                        <a:pt x="3436" y="37333"/>
                      </a:cubicBezTo>
                      <a:cubicBezTo>
                        <a:pt x="3304" y="37478"/>
                        <a:pt x="3206" y="37657"/>
                        <a:pt x="3119" y="37832"/>
                      </a:cubicBezTo>
                      <a:cubicBezTo>
                        <a:pt x="3035" y="38005"/>
                        <a:pt x="2978" y="38190"/>
                        <a:pt x="2949" y="38380"/>
                      </a:cubicBezTo>
                      <a:cubicBezTo>
                        <a:pt x="2937" y="38474"/>
                        <a:pt x="2929" y="38568"/>
                        <a:pt x="2921" y="38661"/>
                      </a:cubicBezTo>
                      <a:cubicBezTo>
                        <a:pt x="2902" y="38866"/>
                        <a:pt x="2886" y="39069"/>
                        <a:pt x="2869" y="39274"/>
                      </a:cubicBezTo>
                      <a:cubicBezTo>
                        <a:pt x="2853" y="39466"/>
                        <a:pt x="2847" y="39659"/>
                        <a:pt x="2851" y="39852"/>
                      </a:cubicBezTo>
                      <a:cubicBezTo>
                        <a:pt x="2858" y="40048"/>
                        <a:pt x="2873" y="40243"/>
                        <a:pt x="2884" y="40438"/>
                      </a:cubicBezTo>
                      <a:lnTo>
                        <a:pt x="2884" y="40438"/>
                      </a:lnTo>
                      <a:cubicBezTo>
                        <a:pt x="2884" y="40436"/>
                        <a:pt x="2884" y="40434"/>
                        <a:pt x="2884" y="40431"/>
                      </a:cubicBezTo>
                      <a:lnTo>
                        <a:pt x="2884" y="40431"/>
                      </a:lnTo>
                      <a:cubicBezTo>
                        <a:pt x="2884" y="40438"/>
                        <a:pt x="2884" y="40445"/>
                        <a:pt x="2885" y="40452"/>
                      </a:cubicBezTo>
                      <a:lnTo>
                        <a:pt x="2885" y="40452"/>
                      </a:lnTo>
                      <a:cubicBezTo>
                        <a:pt x="2884" y="40448"/>
                        <a:pt x="2884" y="40443"/>
                        <a:pt x="2884" y="40438"/>
                      </a:cubicBezTo>
                      <a:lnTo>
                        <a:pt x="2884" y="40438"/>
                      </a:lnTo>
                      <a:cubicBezTo>
                        <a:pt x="2884" y="40444"/>
                        <a:pt x="2884" y="40450"/>
                        <a:pt x="2885" y="40457"/>
                      </a:cubicBezTo>
                      <a:lnTo>
                        <a:pt x="2885" y="40457"/>
                      </a:lnTo>
                      <a:cubicBezTo>
                        <a:pt x="2885" y="40455"/>
                        <a:pt x="2885" y="40454"/>
                        <a:pt x="2885" y="40452"/>
                      </a:cubicBezTo>
                      <a:lnTo>
                        <a:pt x="2885" y="40452"/>
                      </a:lnTo>
                      <a:cubicBezTo>
                        <a:pt x="2885" y="40454"/>
                        <a:pt x="2885" y="40456"/>
                        <a:pt x="2885" y="40458"/>
                      </a:cubicBezTo>
                      <a:cubicBezTo>
                        <a:pt x="2885" y="40457"/>
                        <a:pt x="2885" y="40457"/>
                        <a:pt x="2885" y="40457"/>
                      </a:cubicBezTo>
                      <a:lnTo>
                        <a:pt x="2885" y="40457"/>
                      </a:lnTo>
                      <a:cubicBezTo>
                        <a:pt x="2892" y="40654"/>
                        <a:pt x="2904" y="40852"/>
                        <a:pt x="2914" y="41050"/>
                      </a:cubicBezTo>
                      <a:cubicBezTo>
                        <a:pt x="2912" y="41041"/>
                        <a:pt x="2912" y="41032"/>
                        <a:pt x="2911" y="41024"/>
                      </a:cubicBezTo>
                      <a:lnTo>
                        <a:pt x="2911" y="41024"/>
                      </a:lnTo>
                      <a:cubicBezTo>
                        <a:pt x="2918" y="41174"/>
                        <a:pt x="2926" y="41325"/>
                        <a:pt x="2914" y="41477"/>
                      </a:cubicBezTo>
                      <a:cubicBezTo>
                        <a:pt x="2899" y="41637"/>
                        <a:pt x="2874" y="41797"/>
                        <a:pt x="2840" y="41954"/>
                      </a:cubicBezTo>
                      <a:lnTo>
                        <a:pt x="2840" y="41954"/>
                      </a:lnTo>
                      <a:cubicBezTo>
                        <a:pt x="2840" y="41954"/>
                        <a:pt x="2840" y="41954"/>
                        <a:pt x="2841" y="41954"/>
                      </a:cubicBezTo>
                      <a:lnTo>
                        <a:pt x="2841" y="41954"/>
                      </a:lnTo>
                      <a:cubicBezTo>
                        <a:pt x="2806" y="42092"/>
                        <a:pt x="2765" y="42226"/>
                        <a:pt x="2718" y="42359"/>
                      </a:cubicBezTo>
                      <a:cubicBezTo>
                        <a:pt x="2685" y="42442"/>
                        <a:pt x="2653" y="42522"/>
                        <a:pt x="2615" y="42600"/>
                      </a:cubicBezTo>
                      <a:cubicBezTo>
                        <a:pt x="2591" y="42635"/>
                        <a:pt x="2570" y="42670"/>
                        <a:pt x="2549" y="42705"/>
                      </a:cubicBezTo>
                      <a:cubicBezTo>
                        <a:pt x="2547" y="42706"/>
                        <a:pt x="2545" y="42708"/>
                        <a:pt x="2545" y="42710"/>
                      </a:cubicBezTo>
                      <a:cubicBezTo>
                        <a:pt x="2513" y="42747"/>
                        <a:pt x="2484" y="42784"/>
                        <a:pt x="2451" y="42820"/>
                      </a:cubicBezTo>
                      <a:cubicBezTo>
                        <a:pt x="2416" y="42854"/>
                        <a:pt x="2381" y="42886"/>
                        <a:pt x="2347" y="42916"/>
                      </a:cubicBezTo>
                      <a:cubicBezTo>
                        <a:pt x="2263" y="42982"/>
                        <a:pt x="2175" y="43044"/>
                        <a:pt x="2085" y="43102"/>
                      </a:cubicBezTo>
                      <a:lnTo>
                        <a:pt x="2085" y="43102"/>
                      </a:lnTo>
                      <a:cubicBezTo>
                        <a:pt x="1935" y="43191"/>
                        <a:pt x="1789" y="43287"/>
                        <a:pt x="1632" y="43360"/>
                      </a:cubicBezTo>
                      <a:cubicBezTo>
                        <a:pt x="1628" y="43361"/>
                        <a:pt x="1624" y="43362"/>
                        <a:pt x="1620" y="43365"/>
                      </a:cubicBezTo>
                      <a:lnTo>
                        <a:pt x="1569" y="43374"/>
                      </a:lnTo>
                      <a:cubicBezTo>
                        <a:pt x="1549" y="43377"/>
                        <a:pt x="1529" y="43380"/>
                        <a:pt x="1508" y="43381"/>
                      </a:cubicBezTo>
                      <a:lnTo>
                        <a:pt x="1472" y="43381"/>
                      </a:lnTo>
                      <a:cubicBezTo>
                        <a:pt x="1452" y="43378"/>
                        <a:pt x="1433" y="43377"/>
                        <a:pt x="1412" y="43373"/>
                      </a:cubicBezTo>
                      <a:cubicBezTo>
                        <a:pt x="1412" y="43373"/>
                        <a:pt x="1411" y="43373"/>
                        <a:pt x="1411" y="43373"/>
                      </a:cubicBezTo>
                      <a:cubicBezTo>
                        <a:pt x="1410" y="43373"/>
                        <a:pt x="1409" y="43373"/>
                        <a:pt x="1408" y="43372"/>
                      </a:cubicBezTo>
                      <a:cubicBezTo>
                        <a:pt x="1368" y="43357"/>
                        <a:pt x="1328" y="43339"/>
                        <a:pt x="1290" y="43319"/>
                      </a:cubicBezTo>
                      <a:cubicBezTo>
                        <a:pt x="1257" y="43300"/>
                        <a:pt x="1224" y="43283"/>
                        <a:pt x="1193" y="43261"/>
                      </a:cubicBezTo>
                      <a:cubicBezTo>
                        <a:pt x="1133" y="43217"/>
                        <a:pt x="1075" y="43169"/>
                        <a:pt x="1020" y="43119"/>
                      </a:cubicBezTo>
                      <a:cubicBezTo>
                        <a:pt x="991" y="43090"/>
                        <a:pt x="962" y="43059"/>
                        <a:pt x="935" y="43029"/>
                      </a:cubicBezTo>
                      <a:cubicBezTo>
                        <a:pt x="919" y="43004"/>
                        <a:pt x="903" y="42982"/>
                        <a:pt x="889" y="42958"/>
                      </a:cubicBezTo>
                      <a:lnTo>
                        <a:pt x="889" y="42958"/>
                      </a:lnTo>
                      <a:cubicBezTo>
                        <a:pt x="889" y="42959"/>
                        <a:pt x="890" y="42960"/>
                        <a:pt x="891" y="42961"/>
                      </a:cubicBezTo>
                      <a:cubicBezTo>
                        <a:pt x="849" y="42893"/>
                        <a:pt x="806" y="42824"/>
                        <a:pt x="769" y="42750"/>
                      </a:cubicBezTo>
                      <a:cubicBezTo>
                        <a:pt x="746" y="42695"/>
                        <a:pt x="727" y="42639"/>
                        <a:pt x="709" y="42583"/>
                      </a:cubicBezTo>
                      <a:cubicBezTo>
                        <a:pt x="699" y="42545"/>
                        <a:pt x="690" y="42507"/>
                        <a:pt x="681" y="42469"/>
                      </a:cubicBezTo>
                      <a:lnTo>
                        <a:pt x="681" y="42469"/>
                      </a:lnTo>
                      <a:cubicBezTo>
                        <a:pt x="673" y="42413"/>
                        <a:pt x="670" y="42358"/>
                        <a:pt x="667" y="42302"/>
                      </a:cubicBezTo>
                      <a:cubicBezTo>
                        <a:pt x="665" y="42278"/>
                        <a:pt x="665" y="42254"/>
                        <a:pt x="667" y="42231"/>
                      </a:cubicBezTo>
                      <a:cubicBezTo>
                        <a:pt x="668" y="42225"/>
                        <a:pt x="669" y="42220"/>
                        <a:pt x="670" y="42214"/>
                      </a:cubicBezTo>
                      <a:cubicBezTo>
                        <a:pt x="687" y="42149"/>
                        <a:pt x="707" y="42087"/>
                        <a:pt x="729" y="42026"/>
                      </a:cubicBezTo>
                      <a:cubicBezTo>
                        <a:pt x="737" y="42003"/>
                        <a:pt x="749" y="41980"/>
                        <a:pt x="761" y="41959"/>
                      </a:cubicBezTo>
                      <a:cubicBezTo>
                        <a:pt x="774" y="41931"/>
                        <a:pt x="792" y="41901"/>
                        <a:pt x="808" y="41872"/>
                      </a:cubicBezTo>
                      <a:cubicBezTo>
                        <a:pt x="824" y="41842"/>
                        <a:pt x="837" y="41807"/>
                        <a:pt x="854" y="41774"/>
                      </a:cubicBezTo>
                      <a:cubicBezTo>
                        <a:pt x="891" y="41708"/>
                        <a:pt x="934" y="41644"/>
                        <a:pt x="973" y="41577"/>
                      </a:cubicBezTo>
                      <a:cubicBezTo>
                        <a:pt x="1012" y="41509"/>
                        <a:pt x="1033" y="41441"/>
                        <a:pt x="1059" y="41367"/>
                      </a:cubicBezTo>
                      <a:cubicBezTo>
                        <a:pt x="1076" y="41338"/>
                        <a:pt x="1091" y="41308"/>
                        <a:pt x="1104" y="41276"/>
                      </a:cubicBezTo>
                      <a:cubicBezTo>
                        <a:pt x="1110" y="41254"/>
                        <a:pt x="1112" y="41231"/>
                        <a:pt x="1110" y="41207"/>
                      </a:cubicBezTo>
                      <a:cubicBezTo>
                        <a:pt x="1179" y="41088"/>
                        <a:pt x="1250" y="40967"/>
                        <a:pt x="1302" y="40840"/>
                      </a:cubicBezTo>
                      <a:cubicBezTo>
                        <a:pt x="1341" y="40745"/>
                        <a:pt x="1375" y="40643"/>
                        <a:pt x="1387" y="40539"/>
                      </a:cubicBezTo>
                      <a:cubicBezTo>
                        <a:pt x="1396" y="40455"/>
                        <a:pt x="1404" y="40371"/>
                        <a:pt x="1412" y="40287"/>
                      </a:cubicBezTo>
                      <a:cubicBezTo>
                        <a:pt x="1420" y="40194"/>
                        <a:pt x="1429" y="40099"/>
                        <a:pt x="1436" y="40005"/>
                      </a:cubicBezTo>
                      <a:cubicBezTo>
                        <a:pt x="1443" y="39911"/>
                        <a:pt x="1448" y="39818"/>
                        <a:pt x="1458" y="39725"/>
                      </a:cubicBezTo>
                      <a:cubicBezTo>
                        <a:pt x="1466" y="39663"/>
                        <a:pt x="1471" y="39599"/>
                        <a:pt x="1472" y="39536"/>
                      </a:cubicBezTo>
                      <a:cubicBezTo>
                        <a:pt x="1475" y="39412"/>
                        <a:pt x="1483" y="39283"/>
                        <a:pt x="1478" y="39157"/>
                      </a:cubicBezTo>
                      <a:cubicBezTo>
                        <a:pt x="1472" y="39069"/>
                        <a:pt x="1461" y="38982"/>
                        <a:pt x="1442" y="38896"/>
                      </a:cubicBezTo>
                      <a:cubicBezTo>
                        <a:pt x="1423" y="38788"/>
                        <a:pt x="1409" y="38678"/>
                        <a:pt x="1391" y="38570"/>
                      </a:cubicBezTo>
                      <a:cubicBezTo>
                        <a:pt x="1361" y="38379"/>
                        <a:pt x="1333" y="38186"/>
                        <a:pt x="1273" y="38002"/>
                      </a:cubicBezTo>
                      <a:cubicBezTo>
                        <a:pt x="1225" y="37852"/>
                        <a:pt x="1178" y="37701"/>
                        <a:pt x="1131" y="37550"/>
                      </a:cubicBezTo>
                      <a:cubicBezTo>
                        <a:pt x="1076" y="37365"/>
                        <a:pt x="1007" y="37186"/>
                        <a:pt x="952" y="37001"/>
                      </a:cubicBezTo>
                      <a:cubicBezTo>
                        <a:pt x="918" y="36890"/>
                        <a:pt x="890" y="36777"/>
                        <a:pt x="861" y="36663"/>
                      </a:cubicBezTo>
                      <a:cubicBezTo>
                        <a:pt x="835" y="36562"/>
                        <a:pt x="804" y="36460"/>
                        <a:pt x="780" y="36358"/>
                      </a:cubicBezTo>
                      <a:cubicBezTo>
                        <a:pt x="777" y="36341"/>
                        <a:pt x="774" y="36326"/>
                        <a:pt x="772" y="36311"/>
                      </a:cubicBezTo>
                      <a:cubicBezTo>
                        <a:pt x="770" y="36259"/>
                        <a:pt x="769" y="36208"/>
                        <a:pt x="768" y="36159"/>
                      </a:cubicBezTo>
                      <a:cubicBezTo>
                        <a:pt x="774" y="36034"/>
                        <a:pt x="788" y="35909"/>
                        <a:pt x="805" y="35785"/>
                      </a:cubicBezTo>
                      <a:cubicBezTo>
                        <a:pt x="832" y="35623"/>
                        <a:pt x="866" y="35464"/>
                        <a:pt x="909" y="35303"/>
                      </a:cubicBezTo>
                      <a:cubicBezTo>
                        <a:pt x="934" y="35232"/>
                        <a:pt x="960" y="35160"/>
                        <a:pt x="986" y="35089"/>
                      </a:cubicBezTo>
                      <a:cubicBezTo>
                        <a:pt x="1044" y="34963"/>
                        <a:pt x="1105" y="34840"/>
                        <a:pt x="1172" y="34719"/>
                      </a:cubicBezTo>
                      <a:cubicBezTo>
                        <a:pt x="1228" y="34628"/>
                        <a:pt x="1283" y="34538"/>
                        <a:pt x="1348" y="34449"/>
                      </a:cubicBezTo>
                      <a:cubicBezTo>
                        <a:pt x="1412" y="34364"/>
                        <a:pt x="1478" y="34277"/>
                        <a:pt x="1546" y="34192"/>
                      </a:cubicBezTo>
                      <a:cubicBezTo>
                        <a:pt x="1675" y="34041"/>
                        <a:pt x="1810" y="33899"/>
                        <a:pt x="1952" y="33761"/>
                      </a:cubicBezTo>
                      <a:lnTo>
                        <a:pt x="1954" y="33760"/>
                      </a:lnTo>
                      <a:cubicBezTo>
                        <a:pt x="1959" y="33755"/>
                        <a:pt x="1965" y="33749"/>
                        <a:pt x="1971" y="33743"/>
                      </a:cubicBezTo>
                      <a:lnTo>
                        <a:pt x="1971" y="33743"/>
                      </a:lnTo>
                      <a:cubicBezTo>
                        <a:pt x="1968" y="33747"/>
                        <a:pt x="1964" y="33750"/>
                        <a:pt x="1961" y="33754"/>
                      </a:cubicBezTo>
                      <a:cubicBezTo>
                        <a:pt x="2033" y="33691"/>
                        <a:pt x="2106" y="33626"/>
                        <a:pt x="2185" y="33566"/>
                      </a:cubicBezTo>
                      <a:cubicBezTo>
                        <a:pt x="2221" y="33540"/>
                        <a:pt x="2257" y="33515"/>
                        <a:pt x="2292" y="33490"/>
                      </a:cubicBezTo>
                      <a:cubicBezTo>
                        <a:pt x="2359" y="33448"/>
                        <a:pt x="2426" y="33406"/>
                        <a:pt x="2496" y="33365"/>
                      </a:cubicBezTo>
                      <a:cubicBezTo>
                        <a:pt x="2714" y="33255"/>
                        <a:pt x="2937" y="33156"/>
                        <a:pt x="3165" y="33070"/>
                      </a:cubicBezTo>
                      <a:lnTo>
                        <a:pt x="3165" y="33070"/>
                      </a:lnTo>
                      <a:cubicBezTo>
                        <a:pt x="3464" y="32962"/>
                        <a:pt x="3768" y="32871"/>
                        <a:pt x="4073" y="32777"/>
                      </a:cubicBezTo>
                      <a:cubicBezTo>
                        <a:pt x="4241" y="32725"/>
                        <a:pt x="4405" y="32665"/>
                        <a:pt x="4569" y="32601"/>
                      </a:cubicBezTo>
                      <a:cubicBezTo>
                        <a:pt x="4717" y="32542"/>
                        <a:pt x="4860" y="32472"/>
                        <a:pt x="4999" y="32392"/>
                      </a:cubicBezTo>
                      <a:cubicBezTo>
                        <a:pt x="5092" y="32340"/>
                        <a:pt x="5177" y="32274"/>
                        <a:pt x="5263" y="32212"/>
                      </a:cubicBezTo>
                      <a:cubicBezTo>
                        <a:pt x="5346" y="32154"/>
                        <a:pt x="5425" y="32088"/>
                        <a:pt x="5505" y="32025"/>
                      </a:cubicBezTo>
                      <a:cubicBezTo>
                        <a:pt x="5665" y="31895"/>
                        <a:pt x="5818" y="31757"/>
                        <a:pt x="5963" y="31610"/>
                      </a:cubicBezTo>
                      <a:cubicBezTo>
                        <a:pt x="6044" y="31523"/>
                        <a:pt x="6122" y="31435"/>
                        <a:pt x="6195" y="31343"/>
                      </a:cubicBezTo>
                      <a:cubicBezTo>
                        <a:pt x="6253" y="31267"/>
                        <a:pt x="6306" y="31188"/>
                        <a:pt x="6353" y="31105"/>
                      </a:cubicBezTo>
                      <a:cubicBezTo>
                        <a:pt x="6458" y="30928"/>
                        <a:pt x="6559" y="30745"/>
                        <a:pt x="6636" y="30555"/>
                      </a:cubicBezTo>
                      <a:cubicBezTo>
                        <a:pt x="6714" y="30367"/>
                        <a:pt x="6783" y="30176"/>
                        <a:pt x="6841" y="29982"/>
                      </a:cubicBezTo>
                      <a:cubicBezTo>
                        <a:pt x="6873" y="29875"/>
                        <a:pt x="6909" y="29767"/>
                        <a:pt x="6930" y="29658"/>
                      </a:cubicBezTo>
                      <a:cubicBezTo>
                        <a:pt x="6949" y="29554"/>
                        <a:pt x="6968" y="29453"/>
                        <a:pt x="6981" y="29348"/>
                      </a:cubicBezTo>
                      <a:cubicBezTo>
                        <a:pt x="7008" y="29139"/>
                        <a:pt x="7016" y="28928"/>
                        <a:pt x="7009" y="28718"/>
                      </a:cubicBezTo>
                      <a:cubicBezTo>
                        <a:pt x="7002" y="28490"/>
                        <a:pt x="6968" y="28267"/>
                        <a:pt x="6967" y="28040"/>
                      </a:cubicBezTo>
                      <a:lnTo>
                        <a:pt x="6967" y="28040"/>
                      </a:lnTo>
                      <a:cubicBezTo>
                        <a:pt x="6972" y="27910"/>
                        <a:pt x="6990" y="27784"/>
                        <a:pt x="7007" y="27654"/>
                      </a:cubicBezTo>
                      <a:lnTo>
                        <a:pt x="7007" y="27654"/>
                      </a:lnTo>
                      <a:cubicBezTo>
                        <a:pt x="7006" y="27662"/>
                        <a:pt x="7006" y="27671"/>
                        <a:pt x="7005" y="27679"/>
                      </a:cubicBezTo>
                      <a:cubicBezTo>
                        <a:pt x="7018" y="27608"/>
                        <a:pt x="7029" y="27535"/>
                        <a:pt x="7047" y="27464"/>
                      </a:cubicBezTo>
                      <a:cubicBezTo>
                        <a:pt x="7062" y="27399"/>
                        <a:pt x="7078" y="27334"/>
                        <a:pt x="7094" y="27271"/>
                      </a:cubicBezTo>
                      <a:cubicBezTo>
                        <a:pt x="7135" y="27132"/>
                        <a:pt x="7175" y="26996"/>
                        <a:pt x="7226" y="26860"/>
                      </a:cubicBezTo>
                      <a:cubicBezTo>
                        <a:pt x="7279" y="26720"/>
                        <a:pt x="7334" y="26579"/>
                        <a:pt x="7391" y="26440"/>
                      </a:cubicBezTo>
                      <a:cubicBezTo>
                        <a:pt x="7458" y="26280"/>
                        <a:pt x="7534" y="26126"/>
                        <a:pt x="7618" y="25976"/>
                      </a:cubicBezTo>
                      <a:cubicBezTo>
                        <a:pt x="7667" y="25900"/>
                        <a:pt x="7720" y="25826"/>
                        <a:pt x="7776" y="25755"/>
                      </a:cubicBezTo>
                      <a:cubicBezTo>
                        <a:pt x="7776" y="25753"/>
                        <a:pt x="7777" y="25752"/>
                        <a:pt x="7779" y="25751"/>
                      </a:cubicBezTo>
                      <a:cubicBezTo>
                        <a:pt x="7829" y="25687"/>
                        <a:pt x="7885" y="25625"/>
                        <a:pt x="7945" y="25565"/>
                      </a:cubicBezTo>
                      <a:cubicBezTo>
                        <a:pt x="7985" y="25525"/>
                        <a:pt x="8028" y="25485"/>
                        <a:pt x="8069" y="25444"/>
                      </a:cubicBezTo>
                      <a:cubicBezTo>
                        <a:pt x="8139" y="25383"/>
                        <a:pt x="8211" y="25325"/>
                        <a:pt x="8286" y="25269"/>
                      </a:cubicBezTo>
                      <a:cubicBezTo>
                        <a:pt x="8444" y="25160"/>
                        <a:pt x="8610" y="25064"/>
                        <a:pt x="8777" y="24968"/>
                      </a:cubicBezTo>
                      <a:cubicBezTo>
                        <a:pt x="8906" y="24892"/>
                        <a:pt x="9036" y="24815"/>
                        <a:pt x="9167" y="24741"/>
                      </a:cubicBezTo>
                      <a:cubicBezTo>
                        <a:pt x="9278" y="24686"/>
                        <a:pt x="9392" y="24634"/>
                        <a:pt x="9508" y="24586"/>
                      </a:cubicBezTo>
                      <a:cubicBezTo>
                        <a:pt x="9597" y="24552"/>
                        <a:pt x="9686" y="24520"/>
                        <a:pt x="9775" y="24488"/>
                      </a:cubicBezTo>
                      <a:cubicBezTo>
                        <a:pt x="9852" y="24462"/>
                        <a:pt x="9929" y="24441"/>
                        <a:pt x="10009" y="24418"/>
                      </a:cubicBezTo>
                      <a:cubicBezTo>
                        <a:pt x="10107" y="24396"/>
                        <a:pt x="10206" y="24374"/>
                        <a:pt x="10305" y="24356"/>
                      </a:cubicBezTo>
                      <a:cubicBezTo>
                        <a:pt x="10397" y="24341"/>
                        <a:pt x="10490" y="24327"/>
                        <a:pt x="10582" y="24315"/>
                      </a:cubicBezTo>
                      <a:cubicBezTo>
                        <a:pt x="10804" y="24284"/>
                        <a:pt x="11023" y="24239"/>
                        <a:pt x="11242" y="24195"/>
                      </a:cubicBezTo>
                      <a:cubicBezTo>
                        <a:pt x="11444" y="24153"/>
                        <a:pt x="11644" y="24117"/>
                        <a:pt x="11847" y="24087"/>
                      </a:cubicBezTo>
                      <a:cubicBezTo>
                        <a:pt x="12058" y="24058"/>
                        <a:pt x="12269" y="24027"/>
                        <a:pt x="12478" y="23985"/>
                      </a:cubicBezTo>
                      <a:cubicBezTo>
                        <a:pt x="12670" y="23945"/>
                        <a:pt x="12860" y="23901"/>
                        <a:pt x="13052" y="23857"/>
                      </a:cubicBezTo>
                      <a:cubicBezTo>
                        <a:pt x="13167" y="23831"/>
                        <a:pt x="13283" y="23803"/>
                        <a:pt x="13398" y="23775"/>
                      </a:cubicBezTo>
                      <a:cubicBezTo>
                        <a:pt x="13490" y="23750"/>
                        <a:pt x="13587" y="23729"/>
                        <a:pt x="13678" y="23696"/>
                      </a:cubicBezTo>
                      <a:cubicBezTo>
                        <a:pt x="13877" y="23620"/>
                        <a:pt x="14073" y="23540"/>
                        <a:pt x="14265" y="23450"/>
                      </a:cubicBezTo>
                      <a:cubicBezTo>
                        <a:pt x="14363" y="23404"/>
                        <a:pt x="14460" y="23357"/>
                        <a:pt x="14557" y="23308"/>
                      </a:cubicBezTo>
                      <a:cubicBezTo>
                        <a:pt x="14640" y="23268"/>
                        <a:pt x="14727" y="23226"/>
                        <a:pt x="14802" y="23172"/>
                      </a:cubicBezTo>
                      <a:cubicBezTo>
                        <a:pt x="14968" y="23055"/>
                        <a:pt x="15115" y="22917"/>
                        <a:pt x="15254" y="22770"/>
                      </a:cubicBezTo>
                      <a:cubicBezTo>
                        <a:pt x="15308" y="22712"/>
                        <a:pt x="15355" y="22649"/>
                        <a:pt x="15398" y="22583"/>
                      </a:cubicBezTo>
                      <a:close/>
                      <a:moveTo>
                        <a:pt x="27185" y="43561"/>
                      </a:moveTo>
                      <a:lnTo>
                        <a:pt x="27185" y="43561"/>
                      </a:lnTo>
                      <a:cubicBezTo>
                        <a:pt x="27185" y="43563"/>
                        <a:pt x="27185" y="43564"/>
                        <a:pt x="27185" y="43565"/>
                      </a:cubicBezTo>
                      <a:cubicBezTo>
                        <a:pt x="27185" y="43564"/>
                        <a:pt x="27185" y="43563"/>
                        <a:pt x="27185" y="43561"/>
                      </a:cubicBezTo>
                      <a:close/>
                      <a:moveTo>
                        <a:pt x="35839" y="46140"/>
                      </a:moveTo>
                      <a:cubicBezTo>
                        <a:pt x="35839" y="46141"/>
                        <a:pt x="35839" y="46141"/>
                        <a:pt x="35839" y="46142"/>
                      </a:cubicBezTo>
                      <a:cubicBezTo>
                        <a:pt x="35839" y="46141"/>
                        <a:pt x="35839" y="46140"/>
                        <a:pt x="35839" y="46140"/>
                      </a:cubicBezTo>
                      <a:close/>
                      <a:moveTo>
                        <a:pt x="24736" y="47471"/>
                      </a:moveTo>
                      <a:cubicBezTo>
                        <a:pt x="24736" y="47471"/>
                        <a:pt x="24735" y="47471"/>
                        <a:pt x="24735" y="47472"/>
                      </a:cubicBezTo>
                      <a:lnTo>
                        <a:pt x="24735" y="47472"/>
                      </a:lnTo>
                      <a:cubicBezTo>
                        <a:pt x="24735" y="47471"/>
                        <a:pt x="24736" y="47471"/>
                        <a:pt x="24736" y="47471"/>
                      </a:cubicBezTo>
                      <a:close/>
                      <a:moveTo>
                        <a:pt x="36147" y="34326"/>
                      </a:moveTo>
                      <a:cubicBezTo>
                        <a:pt x="36181" y="34350"/>
                        <a:pt x="36216" y="34373"/>
                        <a:pt x="36252" y="34395"/>
                      </a:cubicBezTo>
                      <a:cubicBezTo>
                        <a:pt x="36324" y="34442"/>
                        <a:pt x="36397" y="34486"/>
                        <a:pt x="36474" y="34525"/>
                      </a:cubicBezTo>
                      <a:cubicBezTo>
                        <a:pt x="36640" y="34605"/>
                        <a:pt x="36811" y="34680"/>
                        <a:pt x="36987" y="34727"/>
                      </a:cubicBezTo>
                      <a:cubicBezTo>
                        <a:pt x="37168" y="34773"/>
                        <a:pt x="37349" y="34813"/>
                        <a:pt x="37533" y="34832"/>
                      </a:cubicBezTo>
                      <a:cubicBezTo>
                        <a:pt x="37577" y="34837"/>
                        <a:pt x="37620" y="34839"/>
                        <a:pt x="37664" y="34839"/>
                      </a:cubicBezTo>
                      <a:cubicBezTo>
                        <a:pt x="37829" y="34839"/>
                        <a:pt x="37994" y="34810"/>
                        <a:pt x="38156" y="34777"/>
                      </a:cubicBezTo>
                      <a:cubicBezTo>
                        <a:pt x="38231" y="34763"/>
                        <a:pt x="38306" y="34743"/>
                        <a:pt x="38382" y="34725"/>
                      </a:cubicBezTo>
                      <a:lnTo>
                        <a:pt x="38382" y="34725"/>
                      </a:lnTo>
                      <a:cubicBezTo>
                        <a:pt x="38376" y="34738"/>
                        <a:pt x="38371" y="34751"/>
                        <a:pt x="38366" y="34764"/>
                      </a:cubicBezTo>
                      <a:lnTo>
                        <a:pt x="38366" y="34764"/>
                      </a:lnTo>
                      <a:cubicBezTo>
                        <a:pt x="38366" y="34764"/>
                        <a:pt x="38366" y="34764"/>
                        <a:pt x="38366" y="34764"/>
                      </a:cubicBezTo>
                      <a:lnTo>
                        <a:pt x="38366" y="34764"/>
                      </a:lnTo>
                      <a:cubicBezTo>
                        <a:pt x="38366" y="34765"/>
                        <a:pt x="38365" y="34766"/>
                        <a:pt x="38365" y="34767"/>
                      </a:cubicBezTo>
                      <a:lnTo>
                        <a:pt x="38365" y="34767"/>
                      </a:lnTo>
                      <a:cubicBezTo>
                        <a:pt x="38365" y="34767"/>
                        <a:pt x="38365" y="34766"/>
                        <a:pt x="38365" y="34766"/>
                      </a:cubicBezTo>
                      <a:lnTo>
                        <a:pt x="38365" y="34766"/>
                      </a:lnTo>
                      <a:cubicBezTo>
                        <a:pt x="38365" y="34767"/>
                        <a:pt x="38364" y="34768"/>
                        <a:pt x="38364" y="34769"/>
                      </a:cubicBezTo>
                      <a:cubicBezTo>
                        <a:pt x="38364" y="34769"/>
                        <a:pt x="38364" y="34769"/>
                        <a:pt x="38364" y="34769"/>
                      </a:cubicBezTo>
                      <a:lnTo>
                        <a:pt x="38364" y="34769"/>
                      </a:lnTo>
                      <a:cubicBezTo>
                        <a:pt x="38338" y="34828"/>
                        <a:pt x="38310" y="34890"/>
                        <a:pt x="38285" y="34951"/>
                      </a:cubicBezTo>
                      <a:cubicBezTo>
                        <a:pt x="38285" y="34952"/>
                        <a:pt x="38285" y="34953"/>
                        <a:pt x="38285" y="34953"/>
                      </a:cubicBezTo>
                      <a:lnTo>
                        <a:pt x="38284" y="34952"/>
                      </a:lnTo>
                      <a:cubicBezTo>
                        <a:pt x="38109" y="35372"/>
                        <a:pt x="37933" y="35814"/>
                        <a:pt x="37965" y="36280"/>
                      </a:cubicBezTo>
                      <a:cubicBezTo>
                        <a:pt x="37973" y="36418"/>
                        <a:pt x="37982" y="36559"/>
                        <a:pt x="38006" y="36694"/>
                      </a:cubicBezTo>
                      <a:cubicBezTo>
                        <a:pt x="38026" y="36804"/>
                        <a:pt x="38053" y="36912"/>
                        <a:pt x="38089" y="37018"/>
                      </a:cubicBezTo>
                      <a:cubicBezTo>
                        <a:pt x="38170" y="37269"/>
                        <a:pt x="38282" y="37508"/>
                        <a:pt x="38387" y="37749"/>
                      </a:cubicBezTo>
                      <a:lnTo>
                        <a:pt x="38386" y="37748"/>
                      </a:lnTo>
                      <a:lnTo>
                        <a:pt x="38386" y="37748"/>
                      </a:lnTo>
                      <a:cubicBezTo>
                        <a:pt x="38388" y="37753"/>
                        <a:pt x="38390" y="37756"/>
                        <a:pt x="38392" y="37761"/>
                      </a:cubicBezTo>
                      <a:cubicBezTo>
                        <a:pt x="38394" y="37763"/>
                        <a:pt x="38394" y="37767"/>
                        <a:pt x="38397" y="37770"/>
                      </a:cubicBezTo>
                      <a:lnTo>
                        <a:pt x="38394" y="37767"/>
                      </a:lnTo>
                      <a:lnTo>
                        <a:pt x="38394" y="37767"/>
                      </a:lnTo>
                      <a:cubicBezTo>
                        <a:pt x="38455" y="37910"/>
                        <a:pt x="38501" y="38057"/>
                        <a:pt x="38567" y="38198"/>
                      </a:cubicBezTo>
                      <a:cubicBezTo>
                        <a:pt x="38583" y="38240"/>
                        <a:pt x="38595" y="38282"/>
                        <a:pt x="38608" y="38322"/>
                      </a:cubicBezTo>
                      <a:cubicBezTo>
                        <a:pt x="38642" y="38451"/>
                        <a:pt x="38670" y="38582"/>
                        <a:pt x="38691" y="38714"/>
                      </a:cubicBezTo>
                      <a:cubicBezTo>
                        <a:pt x="38691" y="38715"/>
                        <a:pt x="38691" y="38716"/>
                        <a:pt x="38691" y="38717"/>
                      </a:cubicBezTo>
                      <a:lnTo>
                        <a:pt x="38691" y="38718"/>
                      </a:lnTo>
                      <a:cubicBezTo>
                        <a:pt x="38691" y="38720"/>
                        <a:pt x="38692" y="38722"/>
                        <a:pt x="38693" y="38723"/>
                      </a:cubicBezTo>
                      <a:cubicBezTo>
                        <a:pt x="38692" y="38724"/>
                        <a:pt x="38692" y="38726"/>
                        <a:pt x="38693" y="38727"/>
                      </a:cubicBezTo>
                      <a:lnTo>
                        <a:pt x="38694" y="38726"/>
                      </a:lnTo>
                      <a:lnTo>
                        <a:pt x="38702" y="38840"/>
                      </a:lnTo>
                      <a:cubicBezTo>
                        <a:pt x="38699" y="39050"/>
                        <a:pt x="38694" y="39258"/>
                        <a:pt x="38671" y="39464"/>
                      </a:cubicBezTo>
                      <a:cubicBezTo>
                        <a:pt x="38650" y="39593"/>
                        <a:pt x="38627" y="39720"/>
                        <a:pt x="38599" y="39844"/>
                      </a:cubicBezTo>
                      <a:cubicBezTo>
                        <a:pt x="38577" y="39920"/>
                        <a:pt x="38556" y="39994"/>
                        <a:pt x="38529" y="40070"/>
                      </a:cubicBezTo>
                      <a:cubicBezTo>
                        <a:pt x="38438" y="40285"/>
                        <a:pt x="38330" y="40492"/>
                        <a:pt x="38220" y="40698"/>
                      </a:cubicBezTo>
                      <a:cubicBezTo>
                        <a:pt x="38110" y="40882"/>
                        <a:pt x="37978" y="41059"/>
                        <a:pt x="37848" y="41229"/>
                      </a:cubicBezTo>
                      <a:cubicBezTo>
                        <a:pt x="37803" y="41283"/>
                        <a:pt x="37756" y="41336"/>
                        <a:pt x="37707" y="41385"/>
                      </a:cubicBezTo>
                      <a:lnTo>
                        <a:pt x="37707" y="41385"/>
                      </a:lnTo>
                      <a:cubicBezTo>
                        <a:pt x="37665" y="41427"/>
                        <a:pt x="37621" y="41466"/>
                        <a:pt x="37575" y="41503"/>
                      </a:cubicBezTo>
                      <a:cubicBezTo>
                        <a:pt x="37545" y="41524"/>
                        <a:pt x="37516" y="41544"/>
                        <a:pt x="37485" y="41563"/>
                      </a:cubicBezTo>
                      <a:lnTo>
                        <a:pt x="37485" y="41563"/>
                      </a:lnTo>
                      <a:cubicBezTo>
                        <a:pt x="37488" y="41562"/>
                        <a:pt x="37490" y="41561"/>
                        <a:pt x="37492" y="41560"/>
                      </a:cubicBezTo>
                      <a:lnTo>
                        <a:pt x="37492" y="41560"/>
                      </a:lnTo>
                      <a:cubicBezTo>
                        <a:pt x="37488" y="41563"/>
                        <a:pt x="37481" y="41566"/>
                        <a:pt x="37476" y="41570"/>
                      </a:cubicBezTo>
                      <a:cubicBezTo>
                        <a:pt x="37474" y="41570"/>
                        <a:pt x="37472" y="41570"/>
                        <a:pt x="37471" y="41572"/>
                      </a:cubicBezTo>
                      <a:lnTo>
                        <a:pt x="37471" y="41572"/>
                      </a:lnTo>
                      <a:cubicBezTo>
                        <a:pt x="37353" y="41636"/>
                        <a:pt x="37230" y="41695"/>
                        <a:pt x="37118" y="41768"/>
                      </a:cubicBezTo>
                      <a:cubicBezTo>
                        <a:pt x="37059" y="41808"/>
                        <a:pt x="37004" y="41850"/>
                        <a:pt x="36946" y="41892"/>
                      </a:cubicBezTo>
                      <a:cubicBezTo>
                        <a:pt x="36874" y="41943"/>
                        <a:pt x="36801" y="41992"/>
                        <a:pt x="36724" y="42038"/>
                      </a:cubicBezTo>
                      <a:lnTo>
                        <a:pt x="36728" y="42035"/>
                      </a:lnTo>
                      <a:lnTo>
                        <a:pt x="36728" y="42035"/>
                      </a:lnTo>
                      <a:cubicBezTo>
                        <a:pt x="36723" y="42038"/>
                        <a:pt x="36717" y="42042"/>
                        <a:pt x="36714" y="42045"/>
                      </a:cubicBezTo>
                      <a:cubicBezTo>
                        <a:pt x="36710" y="42045"/>
                        <a:pt x="36708" y="42046"/>
                        <a:pt x="36706" y="42048"/>
                      </a:cubicBezTo>
                      <a:lnTo>
                        <a:pt x="36707" y="42047"/>
                      </a:lnTo>
                      <a:lnTo>
                        <a:pt x="36707" y="42047"/>
                      </a:lnTo>
                      <a:cubicBezTo>
                        <a:pt x="36602" y="42106"/>
                        <a:pt x="36493" y="42160"/>
                        <a:pt x="36382" y="42209"/>
                      </a:cubicBezTo>
                      <a:cubicBezTo>
                        <a:pt x="36283" y="42252"/>
                        <a:pt x="36188" y="42304"/>
                        <a:pt x="36099" y="42366"/>
                      </a:cubicBezTo>
                      <a:cubicBezTo>
                        <a:pt x="36011" y="42432"/>
                        <a:pt x="35927" y="42504"/>
                        <a:pt x="35847" y="42581"/>
                      </a:cubicBezTo>
                      <a:cubicBezTo>
                        <a:pt x="35764" y="42658"/>
                        <a:pt x="35678" y="42733"/>
                        <a:pt x="35604" y="42819"/>
                      </a:cubicBezTo>
                      <a:cubicBezTo>
                        <a:pt x="35490" y="42947"/>
                        <a:pt x="35410" y="43101"/>
                        <a:pt x="35330" y="43253"/>
                      </a:cubicBezTo>
                      <a:cubicBezTo>
                        <a:pt x="35219" y="43472"/>
                        <a:pt x="35160" y="43717"/>
                        <a:pt x="35145" y="43960"/>
                      </a:cubicBezTo>
                      <a:cubicBezTo>
                        <a:pt x="35131" y="44162"/>
                        <a:pt x="35145" y="44363"/>
                        <a:pt x="35183" y="44561"/>
                      </a:cubicBezTo>
                      <a:cubicBezTo>
                        <a:pt x="35223" y="44754"/>
                        <a:pt x="35270" y="44947"/>
                        <a:pt x="35305" y="45140"/>
                      </a:cubicBezTo>
                      <a:cubicBezTo>
                        <a:pt x="35338" y="45324"/>
                        <a:pt x="35364" y="45508"/>
                        <a:pt x="35392" y="45692"/>
                      </a:cubicBezTo>
                      <a:cubicBezTo>
                        <a:pt x="35391" y="45691"/>
                        <a:pt x="35391" y="45688"/>
                        <a:pt x="35390" y="45687"/>
                      </a:cubicBezTo>
                      <a:lnTo>
                        <a:pt x="35390" y="45687"/>
                      </a:lnTo>
                      <a:cubicBezTo>
                        <a:pt x="35412" y="45877"/>
                        <a:pt x="35420" y="46065"/>
                        <a:pt x="35448" y="46253"/>
                      </a:cubicBezTo>
                      <a:cubicBezTo>
                        <a:pt x="35452" y="46282"/>
                        <a:pt x="35453" y="46310"/>
                        <a:pt x="35456" y="46340"/>
                      </a:cubicBezTo>
                      <a:lnTo>
                        <a:pt x="35455" y="46339"/>
                      </a:lnTo>
                      <a:cubicBezTo>
                        <a:pt x="35454" y="46341"/>
                        <a:pt x="35454" y="46343"/>
                        <a:pt x="35455" y="46344"/>
                      </a:cubicBezTo>
                      <a:cubicBezTo>
                        <a:pt x="35454" y="46351"/>
                        <a:pt x="35455" y="46355"/>
                        <a:pt x="35454" y="46359"/>
                      </a:cubicBezTo>
                      <a:lnTo>
                        <a:pt x="35454" y="46357"/>
                      </a:lnTo>
                      <a:cubicBezTo>
                        <a:pt x="35454" y="46476"/>
                        <a:pt x="35449" y="46594"/>
                        <a:pt x="35439" y="46715"/>
                      </a:cubicBezTo>
                      <a:cubicBezTo>
                        <a:pt x="35428" y="46789"/>
                        <a:pt x="35411" y="46862"/>
                        <a:pt x="35395" y="46935"/>
                      </a:cubicBezTo>
                      <a:cubicBezTo>
                        <a:pt x="35361" y="47062"/>
                        <a:pt x="35325" y="47187"/>
                        <a:pt x="35280" y="47307"/>
                      </a:cubicBezTo>
                      <a:lnTo>
                        <a:pt x="35280" y="47305"/>
                      </a:lnTo>
                      <a:cubicBezTo>
                        <a:pt x="35257" y="47360"/>
                        <a:pt x="35233" y="47409"/>
                        <a:pt x="35207" y="47462"/>
                      </a:cubicBezTo>
                      <a:cubicBezTo>
                        <a:pt x="35184" y="47499"/>
                        <a:pt x="35160" y="47537"/>
                        <a:pt x="35134" y="47574"/>
                      </a:cubicBezTo>
                      <a:cubicBezTo>
                        <a:pt x="35042" y="47688"/>
                        <a:pt x="34938" y="47798"/>
                        <a:pt x="34834" y="47904"/>
                      </a:cubicBezTo>
                      <a:cubicBezTo>
                        <a:pt x="34811" y="47927"/>
                        <a:pt x="34786" y="47949"/>
                        <a:pt x="34760" y="47969"/>
                      </a:cubicBezTo>
                      <a:cubicBezTo>
                        <a:pt x="34741" y="47984"/>
                        <a:pt x="34721" y="47998"/>
                        <a:pt x="34700" y="48010"/>
                      </a:cubicBezTo>
                      <a:cubicBezTo>
                        <a:pt x="34684" y="48019"/>
                        <a:pt x="34671" y="48026"/>
                        <a:pt x="34656" y="48033"/>
                      </a:cubicBezTo>
                      <a:lnTo>
                        <a:pt x="34657" y="48033"/>
                      </a:lnTo>
                      <a:cubicBezTo>
                        <a:pt x="34627" y="48045"/>
                        <a:pt x="34599" y="48055"/>
                        <a:pt x="34567" y="48065"/>
                      </a:cubicBezTo>
                      <a:cubicBezTo>
                        <a:pt x="34550" y="48069"/>
                        <a:pt x="34535" y="48072"/>
                        <a:pt x="34519" y="48076"/>
                      </a:cubicBezTo>
                      <a:cubicBezTo>
                        <a:pt x="34455" y="48085"/>
                        <a:pt x="34392" y="48089"/>
                        <a:pt x="34329" y="48089"/>
                      </a:cubicBezTo>
                      <a:lnTo>
                        <a:pt x="34293" y="48089"/>
                      </a:lnTo>
                      <a:cubicBezTo>
                        <a:pt x="34242" y="48080"/>
                        <a:pt x="34190" y="48069"/>
                        <a:pt x="34140" y="48060"/>
                      </a:cubicBezTo>
                      <a:cubicBezTo>
                        <a:pt x="34090" y="48046"/>
                        <a:pt x="34041" y="48029"/>
                        <a:pt x="33994" y="48010"/>
                      </a:cubicBezTo>
                      <a:cubicBezTo>
                        <a:pt x="33975" y="48003"/>
                        <a:pt x="33956" y="47993"/>
                        <a:pt x="33938" y="47985"/>
                      </a:cubicBezTo>
                      <a:cubicBezTo>
                        <a:pt x="33902" y="47965"/>
                        <a:pt x="33867" y="47942"/>
                        <a:pt x="33834" y="47916"/>
                      </a:cubicBezTo>
                      <a:lnTo>
                        <a:pt x="33834" y="47916"/>
                      </a:lnTo>
                      <a:lnTo>
                        <a:pt x="33836" y="47920"/>
                      </a:lnTo>
                      <a:cubicBezTo>
                        <a:pt x="33815" y="47902"/>
                        <a:pt x="33795" y="47882"/>
                        <a:pt x="33774" y="47862"/>
                      </a:cubicBezTo>
                      <a:cubicBezTo>
                        <a:pt x="33753" y="47840"/>
                        <a:pt x="33734" y="47817"/>
                        <a:pt x="33715" y="47794"/>
                      </a:cubicBezTo>
                      <a:cubicBezTo>
                        <a:pt x="33708" y="47784"/>
                        <a:pt x="33700" y="47775"/>
                        <a:pt x="33694" y="47764"/>
                      </a:cubicBezTo>
                      <a:cubicBezTo>
                        <a:pt x="33689" y="47754"/>
                        <a:pt x="33684" y="47743"/>
                        <a:pt x="33679" y="47734"/>
                      </a:cubicBezTo>
                      <a:cubicBezTo>
                        <a:pt x="33634" y="47620"/>
                        <a:pt x="33597" y="47504"/>
                        <a:pt x="33561" y="47387"/>
                      </a:cubicBezTo>
                      <a:cubicBezTo>
                        <a:pt x="33510" y="47199"/>
                        <a:pt x="33465" y="47008"/>
                        <a:pt x="33432" y="46814"/>
                      </a:cubicBezTo>
                      <a:cubicBezTo>
                        <a:pt x="33403" y="46542"/>
                        <a:pt x="33391" y="46267"/>
                        <a:pt x="33356" y="45996"/>
                      </a:cubicBezTo>
                      <a:cubicBezTo>
                        <a:pt x="33337" y="45842"/>
                        <a:pt x="33315" y="45686"/>
                        <a:pt x="33267" y="45537"/>
                      </a:cubicBezTo>
                      <a:cubicBezTo>
                        <a:pt x="33226" y="45405"/>
                        <a:pt x="33182" y="45276"/>
                        <a:pt x="33133" y="45147"/>
                      </a:cubicBezTo>
                      <a:cubicBezTo>
                        <a:pt x="33082" y="45010"/>
                        <a:pt x="33032" y="44869"/>
                        <a:pt x="32968" y="44737"/>
                      </a:cubicBezTo>
                      <a:cubicBezTo>
                        <a:pt x="32906" y="44607"/>
                        <a:pt x="32839" y="44479"/>
                        <a:pt x="32768" y="44352"/>
                      </a:cubicBezTo>
                      <a:cubicBezTo>
                        <a:pt x="32704" y="44233"/>
                        <a:pt x="32638" y="44117"/>
                        <a:pt x="32562" y="44005"/>
                      </a:cubicBezTo>
                      <a:cubicBezTo>
                        <a:pt x="32512" y="43929"/>
                        <a:pt x="32459" y="43858"/>
                        <a:pt x="32410" y="43781"/>
                      </a:cubicBezTo>
                      <a:cubicBezTo>
                        <a:pt x="32389" y="43746"/>
                        <a:pt x="32370" y="43709"/>
                        <a:pt x="32353" y="43671"/>
                      </a:cubicBezTo>
                      <a:cubicBezTo>
                        <a:pt x="32325" y="43599"/>
                        <a:pt x="32298" y="43528"/>
                        <a:pt x="32275" y="43456"/>
                      </a:cubicBezTo>
                      <a:cubicBezTo>
                        <a:pt x="32237" y="43321"/>
                        <a:pt x="32206" y="43183"/>
                        <a:pt x="32185" y="43045"/>
                      </a:cubicBezTo>
                      <a:lnTo>
                        <a:pt x="32183" y="43046"/>
                      </a:lnTo>
                      <a:lnTo>
                        <a:pt x="32183" y="43044"/>
                      </a:lnTo>
                      <a:cubicBezTo>
                        <a:pt x="32182" y="43037"/>
                        <a:pt x="32181" y="43031"/>
                        <a:pt x="32180" y="43025"/>
                      </a:cubicBezTo>
                      <a:cubicBezTo>
                        <a:pt x="32167" y="42919"/>
                        <a:pt x="32154" y="42814"/>
                        <a:pt x="32150" y="42710"/>
                      </a:cubicBezTo>
                      <a:cubicBezTo>
                        <a:pt x="32150" y="42579"/>
                        <a:pt x="32160" y="42451"/>
                        <a:pt x="32169" y="42321"/>
                      </a:cubicBezTo>
                      <a:cubicBezTo>
                        <a:pt x="32182" y="42234"/>
                        <a:pt x="32199" y="42147"/>
                        <a:pt x="32222" y="42062"/>
                      </a:cubicBezTo>
                      <a:cubicBezTo>
                        <a:pt x="32256" y="41932"/>
                        <a:pt x="32298" y="41804"/>
                        <a:pt x="32348" y="41679"/>
                      </a:cubicBezTo>
                      <a:cubicBezTo>
                        <a:pt x="32369" y="41631"/>
                        <a:pt x="32394" y="41585"/>
                        <a:pt x="32417" y="41540"/>
                      </a:cubicBezTo>
                      <a:cubicBezTo>
                        <a:pt x="32477" y="41437"/>
                        <a:pt x="32543" y="41337"/>
                        <a:pt x="32614" y="41242"/>
                      </a:cubicBezTo>
                      <a:lnTo>
                        <a:pt x="32614" y="41242"/>
                      </a:lnTo>
                      <a:lnTo>
                        <a:pt x="32613" y="41243"/>
                      </a:lnTo>
                      <a:cubicBezTo>
                        <a:pt x="32655" y="41188"/>
                        <a:pt x="32701" y="41137"/>
                        <a:pt x="32750" y="41088"/>
                      </a:cubicBezTo>
                      <a:cubicBezTo>
                        <a:pt x="32790" y="41050"/>
                        <a:pt x="32830" y="41014"/>
                        <a:pt x="32875" y="40979"/>
                      </a:cubicBezTo>
                      <a:lnTo>
                        <a:pt x="32875" y="40979"/>
                      </a:lnTo>
                      <a:lnTo>
                        <a:pt x="32854" y="40994"/>
                      </a:lnTo>
                      <a:cubicBezTo>
                        <a:pt x="32971" y="40908"/>
                        <a:pt x="33082" y="40816"/>
                        <a:pt x="33193" y="40722"/>
                      </a:cubicBezTo>
                      <a:cubicBezTo>
                        <a:pt x="33296" y="40634"/>
                        <a:pt x="33400" y="40545"/>
                        <a:pt x="33506" y="40462"/>
                      </a:cubicBezTo>
                      <a:cubicBezTo>
                        <a:pt x="33631" y="40372"/>
                        <a:pt x="33760" y="40287"/>
                        <a:pt x="33882" y="40193"/>
                      </a:cubicBezTo>
                      <a:cubicBezTo>
                        <a:pt x="34037" y="40074"/>
                        <a:pt x="34190" y="39953"/>
                        <a:pt x="34344" y="39834"/>
                      </a:cubicBezTo>
                      <a:cubicBezTo>
                        <a:pt x="34448" y="39755"/>
                        <a:pt x="34556" y="39674"/>
                        <a:pt x="34645" y="39578"/>
                      </a:cubicBezTo>
                      <a:cubicBezTo>
                        <a:pt x="34758" y="39460"/>
                        <a:pt x="34856" y="39331"/>
                        <a:pt x="34950" y="39199"/>
                      </a:cubicBezTo>
                      <a:cubicBezTo>
                        <a:pt x="35054" y="39055"/>
                        <a:pt x="35158" y="38911"/>
                        <a:pt x="35245" y="38755"/>
                      </a:cubicBezTo>
                      <a:cubicBezTo>
                        <a:pt x="35387" y="38505"/>
                        <a:pt x="35490" y="38229"/>
                        <a:pt x="35521" y="37939"/>
                      </a:cubicBezTo>
                      <a:cubicBezTo>
                        <a:pt x="35529" y="37845"/>
                        <a:pt x="35536" y="37751"/>
                        <a:pt x="35541" y="37657"/>
                      </a:cubicBezTo>
                      <a:cubicBezTo>
                        <a:pt x="35547" y="37509"/>
                        <a:pt x="35525" y="37363"/>
                        <a:pt x="35503" y="37218"/>
                      </a:cubicBezTo>
                      <a:cubicBezTo>
                        <a:pt x="35474" y="37037"/>
                        <a:pt x="35453" y="36855"/>
                        <a:pt x="35413" y="36678"/>
                      </a:cubicBezTo>
                      <a:cubicBezTo>
                        <a:pt x="35375" y="36508"/>
                        <a:pt x="35329" y="36340"/>
                        <a:pt x="35304" y="36169"/>
                      </a:cubicBezTo>
                      <a:cubicBezTo>
                        <a:pt x="35301" y="36122"/>
                        <a:pt x="35297" y="36075"/>
                        <a:pt x="35298" y="36028"/>
                      </a:cubicBezTo>
                      <a:lnTo>
                        <a:pt x="35298" y="36028"/>
                      </a:lnTo>
                      <a:lnTo>
                        <a:pt x="35298" y="36030"/>
                      </a:lnTo>
                      <a:cubicBezTo>
                        <a:pt x="35301" y="35960"/>
                        <a:pt x="35305" y="35891"/>
                        <a:pt x="35310" y="35822"/>
                      </a:cubicBezTo>
                      <a:cubicBezTo>
                        <a:pt x="35318" y="35777"/>
                        <a:pt x="35328" y="35733"/>
                        <a:pt x="35339" y="35689"/>
                      </a:cubicBezTo>
                      <a:cubicBezTo>
                        <a:pt x="35394" y="35487"/>
                        <a:pt x="35459" y="35289"/>
                        <a:pt x="35534" y="35094"/>
                      </a:cubicBezTo>
                      <a:cubicBezTo>
                        <a:pt x="35535" y="35095"/>
                        <a:pt x="35534" y="35096"/>
                        <a:pt x="35535" y="35097"/>
                      </a:cubicBezTo>
                      <a:cubicBezTo>
                        <a:pt x="35560" y="35044"/>
                        <a:pt x="35586" y="34989"/>
                        <a:pt x="35615" y="34935"/>
                      </a:cubicBezTo>
                      <a:cubicBezTo>
                        <a:pt x="35656" y="34870"/>
                        <a:pt x="35698" y="34809"/>
                        <a:pt x="35745" y="34748"/>
                      </a:cubicBezTo>
                      <a:cubicBezTo>
                        <a:pt x="35798" y="34687"/>
                        <a:pt x="35851" y="34628"/>
                        <a:pt x="35906" y="34569"/>
                      </a:cubicBezTo>
                      <a:lnTo>
                        <a:pt x="35906" y="34569"/>
                      </a:lnTo>
                      <a:cubicBezTo>
                        <a:pt x="35987" y="34489"/>
                        <a:pt x="36068" y="34408"/>
                        <a:pt x="36147" y="34326"/>
                      </a:cubicBezTo>
                      <a:close/>
                      <a:moveTo>
                        <a:pt x="20751" y="49790"/>
                      </a:moveTo>
                      <a:lnTo>
                        <a:pt x="20751" y="49790"/>
                      </a:lnTo>
                      <a:cubicBezTo>
                        <a:pt x="20750" y="49791"/>
                        <a:pt x="20750" y="49792"/>
                        <a:pt x="20749" y="49793"/>
                      </a:cubicBezTo>
                      <a:lnTo>
                        <a:pt x="20749" y="49793"/>
                      </a:lnTo>
                      <a:cubicBezTo>
                        <a:pt x="20750" y="49792"/>
                        <a:pt x="20750" y="49791"/>
                        <a:pt x="20751" y="49790"/>
                      </a:cubicBezTo>
                      <a:close/>
                      <a:moveTo>
                        <a:pt x="10002" y="50536"/>
                      </a:moveTo>
                      <a:cubicBezTo>
                        <a:pt x="10000" y="50537"/>
                        <a:pt x="9998" y="50538"/>
                        <a:pt x="9996" y="50539"/>
                      </a:cubicBezTo>
                      <a:cubicBezTo>
                        <a:pt x="9998" y="50538"/>
                        <a:pt x="10000" y="50537"/>
                        <a:pt x="10002" y="50536"/>
                      </a:cubicBezTo>
                      <a:close/>
                      <a:moveTo>
                        <a:pt x="21798" y="28080"/>
                      </a:moveTo>
                      <a:cubicBezTo>
                        <a:pt x="21844" y="28137"/>
                        <a:pt x="21896" y="28190"/>
                        <a:pt x="21951" y="28240"/>
                      </a:cubicBezTo>
                      <a:cubicBezTo>
                        <a:pt x="22034" y="28314"/>
                        <a:pt x="22120" y="28391"/>
                        <a:pt x="22210" y="28458"/>
                      </a:cubicBezTo>
                      <a:cubicBezTo>
                        <a:pt x="22293" y="28519"/>
                        <a:pt x="22376" y="28577"/>
                        <a:pt x="22460" y="28635"/>
                      </a:cubicBezTo>
                      <a:cubicBezTo>
                        <a:pt x="22541" y="28689"/>
                        <a:pt x="22623" y="28742"/>
                        <a:pt x="22705" y="28794"/>
                      </a:cubicBezTo>
                      <a:cubicBezTo>
                        <a:pt x="22876" y="28901"/>
                        <a:pt x="23066" y="28964"/>
                        <a:pt x="23259" y="29016"/>
                      </a:cubicBezTo>
                      <a:cubicBezTo>
                        <a:pt x="23457" y="29069"/>
                        <a:pt x="23666" y="29089"/>
                        <a:pt x="23870" y="29112"/>
                      </a:cubicBezTo>
                      <a:cubicBezTo>
                        <a:pt x="23960" y="29122"/>
                        <a:pt x="24053" y="29134"/>
                        <a:pt x="24145" y="29134"/>
                      </a:cubicBezTo>
                      <a:cubicBezTo>
                        <a:pt x="24215" y="29134"/>
                        <a:pt x="24284" y="29127"/>
                        <a:pt x="24351" y="29108"/>
                      </a:cubicBezTo>
                      <a:cubicBezTo>
                        <a:pt x="24429" y="29084"/>
                        <a:pt x="24505" y="29058"/>
                        <a:pt x="24580" y="29030"/>
                      </a:cubicBezTo>
                      <a:lnTo>
                        <a:pt x="24580" y="29030"/>
                      </a:lnTo>
                      <a:cubicBezTo>
                        <a:pt x="24578" y="29062"/>
                        <a:pt x="24576" y="29094"/>
                        <a:pt x="24573" y="29127"/>
                      </a:cubicBezTo>
                      <a:cubicBezTo>
                        <a:pt x="24572" y="29126"/>
                        <a:pt x="24572" y="29124"/>
                        <a:pt x="24572" y="29122"/>
                      </a:cubicBezTo>
                      <a:cubicBezTo>
                        <a:pt x="24568" y="29164"/>
                        <a:pt x="24563" y="29205"/>
                        <a:pt x="24555" y="29245"/>
                      </a:cubicBezTo>
                      <a:lnTo>
                        <a:pt x="24555" y="29243"/>
                      </a:lnTo>
                      <a:cubicBezTo>
                        <a:pt x="24534" y="29342"/>
                        <a:pt x="24522" y="29440"/>
                        <a:pt x="24510" y="29540"/>
                      </a:cubicBezTo>
                      <a:cubicBezTo>
                        <a:pt x="24484" y="29765"/>
                        <a:pt x="24449" y="29989"/>
                        <a:pt x="24402" y="30213"/>
                      </a:cubicBezTo>
                      <a:lnTo>
                        <a:pt x="24401" y="30212"/>
                      </a:lnTo>
                      <a:cubicBezTo>
                        <a:pt x="24373" y="30329"/>
                        <a:pt x="24338" y="30445"/>
                        <a:pt x="24296" y="30559"/>
                      </a:cubicBezTo>
                      <a:cubicBezTo>
                        <a:pt x="24236" y="30707"/>
                        <a:pt x="24167" y="30852"/>
                        <a:pt x="24091" y="30992"/>
                      </a:cubicBezTo>
                      <a:cubicBezTo>
                        <a:pt x="24016" y="31130"/>
                        <a:pt x="23940" y="31267"/>
                        <a:pt x="23875" y="31407"/>
                      </a:cubicBezTo>
                      <a:cubicBezTo>
                        <a:pt x="23749" y="31684"/>
                        <a:pt x="23633" y="31964"/>
                        <a:pt x="23496" y="32236"/>
                      </a:cubicBezTo>
                      <a:cubicBezTo>
                        <a:pt x="23494" y="32238"/>
                        <a:pt x="23493" y="32241"/>
                        <a:pt x="23490" y="32244"/>
                      </a:cubicBezTo>
                      <a:cubicBezTo>
                        <a:pt x="23489" y="32247"/>
                        <a:pt x="23488" y="32248"/>
                        <a:pt x="23487" y="32250"/>
                      </a:cubicBezTo>
                      <a:lnTo>
                        <a:pt x="23489" y="32249"/>
                      </a:lnTo>
                      <a:lnTo>
                        <a:pt x="23489" y="32249"/>
                      </a:lnTo>
                      <a:cubicBezTo>
                        <a:pt x="23451" y="32315"/>
                        <a:pt x="23412" y="32380"/>
                        <a:pt x="23370" y="32443"/>
                      </a:cubicBezTo>
                      <a:cubicBezTo>
                        <a:pt x="23272" y="32576"/>
                        <a:pt x="23164" y="32696"/>
                        <a:pt x="23057" y="32820"/>
                      </a:cubicBezTo>
                      <a:cubicBezTo>
                        <a:pt x="22954" y="32936"/>
                        <a:pt x="22853" y="33052"/>
                        <a:pt x="22748" y="33163"/>
                      </a:cubicBezTo>
                      <a:cubicBezTo>
                        <a:pt x="22752" y="33159"/>
                        <a:pt x="22756" y="33156"/>
                        <a:pt x="22761" y="33152"/>
                      </a:cubicBezTo>
                      <a:lnTo>
                        <a:pt x="22761" y="33152"/>
                      </a:lnTo>
                      <a:cubicBezTo>
                        <a:pt x="22756" y="33158"/>
                        <a:pt x="22750" y="33161"/>
                        <a:pt x="22746" y="33166"/>
                      </a:cubicBezTo>
                      <a:cubicBezTo>
                        <a:pt x="22699" y="33210"/>
                        <a:pt x="22652" y="33254"/>
                        <a:pt x="22605" y="33294"/>
                      </a:cubicBezTo>
                      <a:cubicBezTo>
                        <a:pt x="22486" y="33387"/>
                        <a:pt x="22364" y="33474"/>
                        <a:pt x="22237" y="33555"/>
                      </a:cubicBezTo>
                      <a:cubicBezTo>
                        <a:pt x="22064" y="33656"/>
                        <a:pt x="21890" y="33755"/>
                        <a:pt x="21708" y="33842"/>
                      </a:cubicBezTo>
                      <a:cubicBezTo>
                        <a:pt x="21597" y="33891"/>
                        <a:pt x="21488" y="33937"/>
                        <a:pt x="21374" y="33979"/>
                      </a:cubicBezTo>
                      <a:cubicBezTo>
                        <a:pt x="21273" y="34017"/>
                        <a:pt x="21171" y="34049"/>
                        <a:pt x="21069" y="34083"/>
                      </a:cubicBezTo>
                      <a:lnTo>
                        <a:pt x="21072" y="34081"/>
                      </a:lnTo>
                      <a:lnTo>
                        <a:pt x="21072" y="34081"/>
                      </a:lnTo>
                      <a:cubicBezTo>
                        <a:pt x="20773" y="34168"/>
                        <a:pt x="20464" y="34233"/>
                        <a:pt x="20164" y="34302"/>
                      </a:cubicBezTo>
                      <a:cubicBezTo>
                        <a:pt x="19964" y="34349"/>
                        <a:pt x="19769" y="34414"/>
                        <a:pt x="19581" y="34498"/>
                      </a:cubicBezTo>
                      <a:cubicBezTo>
                        <a:pt x="19391" y="34581"/>
                        <a:pt x="19208" y="34698"/>
                        <a:pt x="19044" y="34827"/>
                      </a:cubicBezTo>
                      <a:cubicBezTo>
                        <a:pt x="18960" y="34894"/>
                        <a:pt x="18880" y="34965"/>
                        <a:pt x="18805" y="35043"/>
                      </a:cubicBezTo>
                      <a:cubicBezTo>
                        <a:pt x="18767" y="35078"/>
                        <a:pt x="18731" y="35119"/>
                        <a:pt x="18698" y="35161"/>
                      </a:cubicBezTo>
                      <a:cubicBezTo>
                        <a:pt x="18665" y="35204"/>
                        <a:pt x="18631" y="35244"/>
                        <a:pt x="18601" y="35287"/>
                      </a:cubicBezTo>
                      <a:cubicBezTo>
                        <a:pt x="18563" y="35348"/>
                        <a:pt x="18524" y="35406"/>
                        <a:pt x="18491" y="35467"/>
                      </a:cubicBezTo>
                      <a:cubicBezTo>
                        <a:pt x="18454" y="35536"/>
                        <a:pt x="18423" y="35607"/>
                        <a:pt x="18397" y="35680"/>
                      </a:cubicBezTo>
                      <a:cubicBezTo>
                        <a:pt x="18364" y="35769"/>
                        <a:pt x="18339" y="35860"/>
                        <a:pt x="18322" y="35953"/>
                      </a:cubicBezTo>
                      <a:cubicBezTo>
                        <a:pt x="18300" y="36055"/>
                        <a:pt x="18285" y="36159"/>
                        <a:pt x="18276" y="36264"/>
                      </a:cubicBezTo>
                      <a:cubicBezTo>
                        <a:pt x="18267" y="36357"/>
                        <a:pt x="18257" y="36452"/>
                        <a:pt x="18261" y="36547"/>
                      </a:cubicBezTo>
                      <a:cubicBezTo>
                        <a:pt x="18262" y="36659"/>
                        <a:pt x="18270" y="36772"/>
                        <a:pt x="18287" y="36883"/>
                      </a:cubicBezTo>
                      <a:cubicBezTo>
                        <a:pt x="18304" y="36988"/>
                        <a:pt x="18323" y="37093"/>
                        <a:pt x="18348" y="37199"/>
                      </a:cubicBezTo>
                      <a:cubicBezTo>
                        <a:pt x="18368" y="37294"/>
                        <a:pt x="18394" y="37389"/>
                        <a:pt x="18419" y="37483"/>
                      </a:cubicBezTo>
                      <a:cubicBezTo>
                        <a:pt x="18446" y="37579"/>
                        <a:pt x="18471" y="37676"/>
                        <a:pt x="18499" y="37771"/>
                      </a:cubicBezTo>
                      <a:cubicBezTo>
                        <a:pt x="18551" y="37958"/>
                        <a:pt x="18612" y="38140"/>
                        <a:pt x="18670" y="38324"/>
                      </a:cubicBezTo>
                      <a:cubicBezTo>
                        <a:pt x="18667" y="38316"/>
                        <a:pt x="18665" y="38307"/>
                        <a:pt x="18663" y="38300"/>
                      </a:cubicBezTo>
                      <a:lnTo>
                        <a:pt x="18663" y="38300"/>
                      </a:lnTo>
                      <a:cubicBezTo>
                        <a:pt x="18686" y="38375"/>
                        <a:pt x="18711" y="38450"/>
                        <a:pt x="18728" y="38528"/>
                      </a:cubicBezTo>
                      <a:cubicBezTo>
                        <a:pt x="18754" y="38714"/>
                        <a:pt x="18762" y="38902"/>
                        <a:pt x="18773" y="39087"/>
                      </a:cubicBezTo>
                      <a:cubicBezTo>
                        <a:pt x="18785" y="39293"/>
                        <a:pt x="18795" y="39497"/>
                        <a:pt x="18804" y="39702"/>
                      </a:cubicBezTo>
                      <a:cubicBezTo>
                        <a:pt x="18804" y="39700"/>
                        <a:pt x="18804" y="39697"/>
                        <a:pt x="18804" y="39695"/>
                      </a:cubicBezTo>
                      <a:lnTo>
                        <a:pt x="18804" y="39695"/>
                      </a:lnTo>
                      <a:cubicBezTo>
                        <a:pt x="18808" y="39812"/>
                        <a:pt x="18809" y="39928"/>
                        <a:pt x="18802" y="40045"/>
                      </a:cubicBezTo>
                      <a:cubicBezTo>
                        <a:pt x="18795" y="40094"/>
                        <a:pt x="18788" y="40141"/>
                        <a:pt x="18779" y="40188"/>
                      </a:cubicBezTo>
                      <a:cubicBezTo>
                        <a:pt x="18762" y="40247"/>
                        <a:pt x="18741" y="40306"/>
                        <a:pt x="18722" y="40365"/>
                      </a:cubicBezTo>
                      <a:cubicBezTo>
                        <a:pt x="18722" y="40362"/>
                        <a:pt x="18722" y="40359"/>
                        <a:pt x="18723" y="40355"/>
                      </a:cubicBezTo>
                      <a:lnTo>
                        <a:pt x="18723" y="40355"/>
                      </a:lnTo>
                      <a:cubicBezTo>
                        <a:pt x="18655" y="40514"/>
                        <a:pt x="18579" y="40669"/>
                        <a:pt x="18497" y="40822"/>
                      </a:cubicBezTo>
                      <a:cubicBezTo>
                        <a:pt x="18459" y="40891"/>
                        <a:pt x="18421" y="40958"/>
                        <a:pt x="18379" y="41024"/>
                      </a:cubicBezTo>
                      <a:cubicBezTo>
                        <a:pt x="18343" y="41082"/>
                        <a:pt x="18304" y="41135"/>
                        <a:pt x="18267" y="41188"/>
                      </a:cubicBezTo>
                      <a:cubicBezTo>
                        <a:pt x="18171" y="41312"/>
                        <a:pt x="18072" y="41430"/>
                        <a:pt x="17971" y="41547"/>
                      </a:cubicBezTo>
                      <a:cubicBezTo>
                        <a:pt x="17907" y="41613"/>
                        <a:pt x="17845" y="41677"/>
                        <a:pt x="17780" y="41738"/>
                      </a:cubicBezTo>
                      <a:cubicBezTo>
                        <a:pt x="17723" y="41796"/>
                        <a:pt x="17659" y="41846"/>
                        <a:pt x="17599" y="41898"/>
                      </a:cubicBezTo>
                      <a:cubicBezTo>
                        <a:pt x="17482" y="41985"/>
                        <a:pt x="17361" y="42067"/>
                        <a:pt x="17241" y="42146"/>
                      </a:cubicBezTo>
                      <a:lnTo>
                        <a:pt x="17245" y="42142"/>
                      </a:lnTo>
                      <a:lnTo>
                        <a:pt x="17245" y="42142"/>
                      </a:lnTo>
                      <a:cubicBezTo>
                        <a:pt x="17081" y="42244"/>
                        <a:pt x="16913" y="42340"/>
                        <a:pt x="16740" y="42425"/>
                      </a:cubicBezTo>
                      <a:lnTo>
                        <a:pt x="16744" y="42421"/>
                      </a:lnTo>
                      <a:lnTo>
                        <a:pt x="16744" y="42421"/>
                      </a:lnTo>
                      <a:cubicBezTo>
                        <a:pt x="16675" y="42451"/>
                        <a:pt x="16610" y="42477"/>
                        <a:pt x="16541" y="42500"/>
                      </a:cubicBezTo>
                      <a:cubicBezTo>
                        <a:pt x="16407" y="42536"/>
                        <a:pt x="16273" y="42568"/>
                        <a:pt x="16137" y="42591"/>
                      </a:cubicBezTo>
                      <a:cubicBezTo>
                        <a:pt x="16146" y="42590"/>
                        <a:pt x="16155" y="42587"/>
                        <a:pt x="16163" y="42586"/>
                      </a:cubicBezTo>
                      <a:lnTo>
                        <a:pt x="16163" y="42586"/>
                      </a:lnTo>
                      <a:cubicBezTo>
                        <a:pt x="16122" y="42595"/>
                        <a:pt x="16081" y="42601"/>
                        <a:pt x="16040" y="42609"/>
                      </a:cubicBezTo>
                      <a:cubicBezTo>
                        <a:pt x="16048" y="42606"/>
                        <a:pt x="16056" y="42605"/>
                        <a:pt x="16065" y="42603"/>
                      </a:cubicBezTo>
                      <a:lnTo>
                        <a:pt x="16065" y="42603"/>
                      </a:lnTo>
                      <a:cubicBezTo>
                        <a:pt x="16015" y="42613"/>
                        <a:pt x="15967" y="42622"/>
                        <a:pt x="15916" y="42630"/>
                      </a:cubicBezTo>
                      <a:cubicBezTo>
                        <a:pt x="15925" y="42629"/>
                        <a:pt x="15933" y="42628"/>
                        <a:pt x="15941" y="42627"/>
                      </a:cubicBezTo>
                      <a:lnTo>
                        <a:pt x="15941" y="42627"/>
                      </a:lnTo>
                      <a:cubicBezTo>
                        <a:pt x="15785" y="42653"/>
                        <a:pt x="15627" y="42673"/>
                        <a:pt x="15468" y="42698"/>
                      </a:cubicBezTo>
                      <a:cubicBezTo>
                        <a:pt x="15311" y="42723"/>
                        <a:pt x="15158" y="42751"/>
                        <a:pt x="15002" y="42781"/>
                      </a:cubicBezTo>
                      <a:cubicBezTo>
                        <a:pt x="14813" y="42818"/>
                        <a:pt x="14620" y="42849"/>
                        <a:pt x="14429" y="42890"/>
                      </a:cubicBezTo>
                      <a:cubicBezTo>
                        <a:pt x="14339" y="42912"/>
                        <a:pt x="14247" y="42941"/>
                        <a:pt x="14158" y="42970"/>
                      </a:cubicBezTo>
                      <a:cubicBezTo>
                        <a:pt x="14056" y="43003"/>
                        <a:pt x="13954" y="43036"/>
                        <a:pt x="13852" y="43071"/>
                      </a:cubicBezTo>
                      <a:cubicBezTo>
                        <a:pt x="13700" y="43122"/>
                        <a:pt x="13556" y="43193"/>
                        <a:pt x="13425" y="43286"/>
                      </a:cubicBezTo>
                      <a:cubicBezTo>
                        <a:pt x="13271" y="43395"/>
                        <a:pt x="13134" y="43524"/>
                        <a:pt x="13016" y="43670"/>
                      </a:cubicBezTo>
                      <a:cubicBezTo>
                        <a:pt x="12920" y="43788"/>
                        <a:pt x="12831" y="43906"/>
                        <a:pt x="12759" y="44038"/>
                      </a:cubicBezTo>
                      <a:cubicBezTo>
                        <a:pt x="12713" y="44121"/>
                        <a:pt x="12677" y="44208"/>
                        <a:pt x="12651" y="44299"/>
                      </a:cubicBezTo>
                      <a:cubicBezTo>
                        <a:pt x="12637" y="44358"/>
                        <a:pt x="12625" y="44418"/>
                        <a:pt x="12611" y="44477"/>
                      </a:cubicBezTo>
                      <a:cubicBezTo>
                        <a:pt x="12573" y="44670"/>
                        <a:pt x="12567" y="44869"/>
                        <a:pt x="12563" y="45064"/>
                      </a:cubicBezTo>
                      <a:cubicBezTo>
                        <a:pt x="12558" y="45260"/>
                        <a:pt x="12584" y="45450"/>
                        <a:pt x="12617" y="45642"/>
                      </a:cubicBezTo>
                      <a:cubicBezTo>
                        <a:pt x="12634" y="45750"/>
                        <a:pt x="12652" y="45858"/>
                        <a:pt x="12664" y="45966"/>
                      </a:cubicBezTo>
                      <a:cubicBezTo>
                        <a:pt x="12675" y="46053"/>
                        <a:pt x="12681" y="46140"/>
                        <a:pt x="12686" y="46228"/>
                      </a:cubicBezTo>
                      <a:cubicBezTo>
                        <a:pt x="12692" y="46378"/>
                        <a:pt x="12687" y="46528"/>
                        <a:pt x="12674" y="46677"/>
                      </a:cubicBezTo>
                      <a:cubicBezTo>
                        <a:pt x="12644" y="46960"/>
                        <a:pt x="12618" y="47246"/>
                        <a:pt x="12557" y="47522"/>
                      </a:cubicBezTo>
                      <a:cubicBezTo>
                        <a:pt x="12514" y="47677"/>
                        <a:pt x="12461" y="47828"/>
                        <a:pt x="12405" y="47976"/>
                      </a:cubicBezTo>
                      <a:cubicBezTo>
                        <a:pt x="12355" y="48098"/>
                        <a:pt x="12302" y="48214"/>
                        <a:pt x="12242" y="48329"/>
                      </a:cubicBezTo>
                      <a:cubicBezTo>
                        <a:pt x="12179" y="48437"/>
                        <a:pt x="12113" y="48541"/>
                        <a:pt x="12042" y="48641"/>
                      </a:cubicBezTo>
                      <a:cubicBezTo>
                        <a:pt x="11969" y="48732"/>
                        <a:pt x="11896" y="48822"/>
                        <a:pt x="11816" y="48907"/>
                      </a:cubicBezTo>
                      <a:lnTo>
                        <a:pt x="11816" y="48907"/>
                      </a:lnTo>
                      <a:cubicBezTo>
                        <a:pt x="11717" y="49004"/>
                        <a:pt x="11611" y="49094"/>
                        <a:pt x="11508" y="49186"/>
                      </a:cubicBezTo>
                      <a:cubicBezTo>
                        <a:pt x="11469" y="49212"/>
                        <a:pt x="11431" y="49239"/>
                        <a:pt x="11392" y="49263"/>
                      </a:cubicBezTo>
                      <a:cubicBezTo>
                        <a:pt x="11322" y="49308"/>
                        <a:pt x="11253" y="49353"/>
                        <a:pt x="11186" y="49401"/>
                      </a:cubicBezTo>
                      <a:cubicBezTo>
                        <a:pt x="11146" y="49427"/>
                        <a:pt x="11107" y="49453"/>
                        <a:pt x="11067" y="49480"/>
                      </a:cubicBezTo>
                      <a:cubicBezTo>
                        <a:pt x="11036" y="49500"/>
                        <a:pt x="11009" y="49523"/>
                        <a:pt x="10977" y="49542"/>
                      </a:cubicBezTo>
                      <a:cubicBezTo>
                        <a:pt x="10934" y="49563"/>
                        <a:pt x="10890" y="49582"/>
                        <a:pt x="10846" y="49602"/>
                      </a:cubicBezTo>
                      <a:cubicBezTo>
                        <a:pt x="10778" y="49636"/>
                        <a:pt x="10713" y="49671"/>
                        <a:pt x="10645" y="49704"/>
                      </a:cubicBezTo>
                      <a:cubicBezTo>
                        <a:pt x="10553" y="49747"/>
                        <a:pt x="10465" y="49798"/>
                        <a:pt x="10380" y="49856"/>
                      </a:cubicBezTo>
                      <a:cubicBezTo>
                        <a:pt x="10334" y="49888"/>
                        <a:pt x="10290" y="49921"/>
                        <a:pt x="10241" y="49950"/>
                      </a:cubicBezTo>
                      <a:cubicBezTo>
                        <a:pt x="10249" y="49946"/>
                        <a:pt x="10257" y="49941"/>
                        <a:pt x="10265" y="49937"/>
                      </a:cubicBezTo>
                      <a:lnTo>
                        <a:pt x="10265" y="49937"/>
                      </a:lnTo>
                      <a:cubicBezTo>
                        <a:pt x="10210" y="49967"/>
                        <a:pt x="10154" y="49993"/>
                        <a:pt x="10104" y="50025"/>
                      </a:cubicBezTo>
                      <a:cubicBezTo>
                        <a:pt x="10068" y="50050"/>
                        <a:pt x="10030" y="50074"/>
                        <a:pt x="9992" y="50098"/>
                      </a:cubicBezTo>
                      <a:cubicBezTo>
                        <a:pt x="9929" y="50130"/>
                        <a:pt x="9864" y="50157"/>
                        <a:pt x="9801" y="50190"/>
                      </a:cubicBezTo>
                      <a:lnTo>
                        <a:pt x="9807" y="50186"/>
                      </a:lnTo>
                      <a:lnTo>
                        <a:pt x="9807" y="50186"/>
                      </a:lnTo>
                      <a:cubicBezTo>
                        <a:pt x="9791" y="50196"/>
                        <a:pt x="9775" y="50204"/>
                        <a:pt x="9758" y="50211"/>
                      </a:cubicBezTo>
                      <a:cubicBezTo>
                        <a:pt x="9681" y="50240"/>
                        <a:pt x="9603" y="50265"/>
                        <a:pt x="9527" y="50294"/>
                      </a:cubicBezTo>
                      <a:cubicBezTo>
                        <a:pt x="9454" y="50326"/>
                        <a:pt x="9384" y="50363"/>
                        <a:pt x="9315" y="50405"/>
                      </a:cubicBezTo>
                      <a:lnTo>
                        <a:pt x="9314" y="50405"/>
                      </a:lnTo>
                      <a:cubicBezTo>
                        <a:pt x="9308" y="50410"/>
                        <a:pt x="9301" y="50414"/>
                        <a:pt x="9295" y="50417"/>
                      </a:cubicBezTo>
                      <a:lnTo>
                        <a:pt x="9296" y="50416"/>
                      </a:lnTo>
                      <a:lnTo>
                        <a:pt x="9296" y="50416"/>
                      </a:lnTo>
                      <a:cubicBezTo>
                        <a:pt x="9253" y="50440"/>
                        <a:pt x="9207" y="50459"/>
                        <a:pt x="9163" y="50479"/>
                      </a:cubicBezTo>
                      <a:cubicBezTo>
                        <a:pt x="9110" y="50503"/>
                        <a:pt x="9057" y="50530"/>
                        <a:pt x="9002" y="50553"/>
                      </a:cubicBezTo>
                      <a:lnTo>
                        <a:pt x="9006" y="50552"/>
                      </a:lnTo>
                      <a:lnTo>
                        <a:pt x="9006" y="50552"/>
                      </a:lnTo>
                      <a:cubicBezTo>
                        <a:pt x="8926" y="50583"/>
                        <a:pt x="8844" y="50602"/>
                        <a:pt x="8765" y="50632"/>
                      </a:cubicBezTo>
                      <a:cubicBezTo>
                        <a:pt x="8711" y="50653"/>
                        <a:pt x="8657" y="50670"/>
                        <a:pt x="8600" y="50687"/>
                      </a:cubicBezTo>
                      <a:cubicBezTo>
                        <a:pt x="8362" y="50748"/>
                        <a:pt x="8120" y="50795"/>
                        <a:pt x="7876" y="50829"/>
                      </a:cubicBezTo>
                      <a:cubicBezTo>
                        <a:pt x="7876" y="50830"/>
                        <a:pt x="7875" y="50830"/>
                        <a:pt x="7875" y="50830"/>
                      </a:cubicBezTo>
                      <a:cubicBezTo>
                        <a:pt x="7874" y="50830"/>
                        <a:pt x="7873" y="50829"/>
                        <a:pt x="7873" y="50829"/>
                      </a:cubicBezTo>
                      <a:cubicBezTo>
                        <a:pt x="7867" y="50831"/>
                        <a:pt x="7863" y="50830"/>
                        <a:pt x="7859" y="50832"/>
                      </a:cubicBezTo>
                      <a:lnTo>
                        <a:pt x="7860" y="50831"/>
                      </a:lnTo>
                      <a:lnTo>
                        <a:pt x="7860" y="50831"/>
                      </a:lnTo>
                      <a:cubicBezTo>
                        <a:pt x="7743" y="50842"/>
                        <a:pt x="7626" y="50846"/>
                        <a:pt x="7505" y="50847"/>
                      </a:cubicBezTo>
                      <a:cubicBezTo>
                        <a:pt x="7425" y="50846"/>
                        <a:pt x="7345" y="50842"/>
                        <a:pt x="7265" y="50832"/>
                      </a:cubicBezTo>
                      <a:cubicBezTo>
                        <a:pt x="7233" y="50826"/>
                        <a:pt x="7202" y="50820"/>
                        <a:pt x="7172" y="50810"/>
                      </a:cubicBezTo>
                      <a:cubicBezTo>
                        <a:pt x="7108" y="50790"/>
                        <a:pt x="7046" y="50770"/>
                        <a:pt x="6984" y="50748"/>
                      </a:cubicBezTo>
                      <a:cubicBezTo>
                        <a:pt x="6938" y="50727"/>
                        <a:pt x="6891" y="50704"/>
                        <a:pt x="6846" y="50678"/>
                      </a:cubicBezTo>
                      <a:cubicBezTo>
                        <a:pt x="6811" y="50654"/>
                        <a:pt x="6773" y="50631"/>
                        <a:pt x="6737" y="50603"/>
                      </a:cubicBezTo>
                      <a:cubicBezTo>
                        <a:pt x="6697" y="50571"/>
                        <a:pt x="6660" y="50538"/>
                        <a:pt x="6621" y="50501"/>
                      </a:cubicBezTo>
                      <a:cubicBezTo>
                        <a:pt x="6564" y="50439"/>
                        <a:pt x="6509" y="50375"/>
                        <a:pt x="6457" y="50309"/>
                      </a:cubicBezTo>
                      <a:cubicBezTo>
                        <a:pt x="6436" y="50278"/>
                        <a:pt x="6415" y="50245"/>
                        <a:pt x="6395" y="50213"/>
                      </a:cubicBezTo>
                      <a:cubicBezTo>
                        <a:pt x="6377" y="50178"/>
                        <a:pt x="6359" y="50141"/>
                        <a:pt x="6344" y="50105"/>
                      </a:cubicBezTo>
                      <a:cubicBezTo>
                        <a:pt x="6329" y="50069"/>
                        <a:pt x="6316" y="50032"/>
                        <a:pt x="6306" y="49994"/>
                      </a:cubicBezTo>
                      <a:cubicBezTo>
                        <a:pt x="6297" y="49956"/>
                        <a:pt x="6291" y="49918"/>
                        <a:pt x="6283" y="49879"/>
                      </a:cubicBezTo>
                      <a:cubicBezTo>
                        <a:pt x="6278" y="49828"/>
                        <a:pt x="6279" y="49779"/>
                        <a:pt x="6278" y="49728"/>
                      </a:cubicBezTo>
                      <a:cubicBezTo>
                        <a:pt x="6283" y="49672"/>
                        <a:pt x="6287" y="49615"/>
                        <a:pt x="6293" y="49560"/>
                      </a:cubicBezTo>
                      <a:cubicBezTo>
                        <a:pt x="6305" y="49488"/>
                        <a:pt x="6317" y="49418"/>
                        <a:pt x="6333" y="49347"/>
                      </a:cubicBezTo>
                      <a:cubicBezTo>
                        <a:pt x="6339" y="49326"/>
                        <a:pt x="6346" y="49305"/>
                        <a:pt x="6354" y="49286"/>
                      </a:cubicBezTo>
                      <a:cubicBezTo>
                        <a:pt x="6364" y="49266"/>
                        <a:pt x="6373" y="49245"/>
                        <a:pt x="6383" y="49228"/>
                      </a:cubicBezTo>
                      <a:cubicBezTo>
                        <a:pt x="6414" y="49179"/>
                        <a:pt x="6445" y="49131"/>
                        <a:pt x="6480" y="49086"/>
                      </a:cubicBezTo>
                      <a:cubicBezTo>
                        <a:pt x="6503" y="49059"/>
                        <a:pt x="6529" y="49034"/>
                        <a:pt x="6554" y="49007"/>
                      </a:cubicBezTo>
                      <a:cubicBezTo>
                        <a:pt x="6555" y="49004"/>
                        <a:pt x="6557" y="49002"/>
                        <a:pt x="6559" y="49001"/>
                      </a:cubicBezTo>
                      <a:cubicBezTo>
                        <a:pt x="6578" y="48978"/>
                        <a:pt x="6596" y="48957"/>
                        <a:pt x="6616" y="48936"/>
                      </a:cubicBezTo>
                      <a:cubicBezTo>
                        <a:pt x="6660" y="48891"/>
                        <a:pt x="6706" y="48849"/>
                        <a:pt x="6758" y="48810"/>
                      </a:cubicBezTo>
                      <a:cubicBezTo>
                        <a:pt x="6783" y="48791"/>
                        <a:pt x="6808" y="48772"/>
                        <a:pt x="6834" y="48755"/>
                      </a:cubicBezTo>
                      <a:cubicBezTo>
                        <a:pt x="6858" y="48739"/>
                        <a:pt x="6883" y="48726"/>
                        <a:pt x="6907" y="48709"/>
                      </a:cubicBezTo>
                      <a:cubicBezTo>
                        <a:pt x="6933" y="48686"/>
                        <a:pt x="6963" y="48667"/>
                        <a:pt x="6994" y="48651"/>
                      </a:cubicBezTo>
                      <a:cubicBezTo>
                        <a:pt x="7030" y="48633"/>
                        <a:pt x="7068" y="48615"/>
                        <a:pt x="7106" y="48597"/>
                      </a:cubicBezTo>
                      <a:cubicBezTo>
                        <a:pt x="7175" y="48563"/>
                        <a:pt x="7246" y="48534"/>
                        <a:pt x="7319" y="48510"/>
                      </a:cubicBezTo>
                      <a:cubicBezTo>
                        <a:pt x="7328" y="48506"/>
                        <a:pt x="7335" y="48503"/>
                        <a:pt x="7346" y="48501"/>
                      </a:cubicBezTo>
                      <a:cubicBezTo>
                        <a:pt x="7400" y="48482"/>
                        <a:pt x="7455" y="48464"/>
                        <a:pt x="7510" y="48445"/>
                      </a:cubicBezTo>
                      <a:cubicBezTo>
                        <a:pt x="7516" y="48442"/>
                        <a:pt x="7524" y="48439"/>
                        <a:pt x="7532" y="48436"/>
                      </a:cubicBezTo>
                      <a:cubicBezTo>
                        <a:pt x="7549" y="48427"/>
                        <a:pt x="7567" y="48421"/>
                        <a:pt x="7586" y="48415"/>
                      </a:cubicBezTo>
                      <a:cubicBezTo>
                        <a:pt x="7610" y="48402"/>
                        <a:pt x="7635" y="48393"/>
                        <a:pt x="7661" y="48382"/>
                      </a:cubicBezTo>
                      <a:cubicBezTo>
                        <a:pt x="7695" y="48368"/>
                        <a:pt x="7730" y="48360"/>
                        <a:pt x="7765" y="48345"/>
                      </a:cubicBezTo>
                      <a:cubicBezTo>
                        <a:pt x="7802" y="48329"/>
                        <a:pt x="7841" y="48312"/>
                        <a:pt x="7879" y="48291"/>
                      </a:cubicBezTo>
                      <a:cubicBezTo>
                        <a:pt x="7900" y="48280"/>
                        <a:pt x="7922" y="48271"/>
                        <a:pt x="7945" y="48263"/>
                      </a:cubicBezTo>
                      <a:cubicBezTo>
                        <a:pt x="7971" y="48247"/>
                        <a:pt x="7997" y="48229"/>
                        <a:pt x="8024" y="48211"/>
                      </a:cubicBezTo>
                      <a:cubicBezTo>
                        <a:pt x="8028" y="48209"/>
                        <a:pt x="8031" y="48206"/>
                        <a:pt x="8035" y="48203"/>
                      </a:cubicBezTo>
                      <a:cubicBezTo>
                        <a:pt x="8047" y="48196"/>
                        <a:pt x="8059" y="48188"/>
                        <a:pt x="8070" y="48180"/>
                      </a:cubicBezTo>
                      <a:cubicBezTo>
                        <a:pt x="8213" y="48085"/>
                        <a:pt x="8355" y="47988"/>
                        <a:pt x="8490" y="47883"/>
                      </a:cubicBezTo>
                      <a:cubicBezTo>
                        <a:pt x="8665" y="47748"/>
                        <a:pt x="8839" y="47601"/>
                        <a:pt x="8966" y="47421"/>
                      </a:cubicBezTo>
                      <a:cubicBezTo>
                        <a:pt x="9055" y="47294"/>
                        <a:pt x="9130" y="47158"/>
                        <a:pt x="9187" y="47015"/>
                      </a:cubicBezTo>
                      <a:cubicBezTo>
                        <a:pt x="9222" y="46931"/>
                        <a:pt x="9255" y="46848"/>
                        <a:pt x="9285" y="46761"/>
                      </a:cubicBezTo>
                      <a:cubicBezTo>
                        <a:pt x="9383" y="46490"/>
                        <a:pt x="9465" y="46212"/>
                        <a:pt x="9485" y="45921"/>
                      </a:cubicBezTo>
                      <a:cubicBezTo>
                        <a:pt x="9497" y="45741"/>
                        <a:pt x="9494" y="45560"/>
                        <a:pt x="9451" y="45383"/>
                      </a:cubicBezTo>
                      <a:cubicBezTo>
                        <a:pt x="9429" y="45289"/>
                        <a:pt x="9398" y="45197"/>
                        <a:pt x="9368" y="45106"/>
                      </a:cubicBezTo>
                      <a:cubicBezTo>
                        <a:pt x="9314" y="44949"/>
                        <a:pt x="9252" y="44795"/>
                        <a:pt x="9191" y="44641"/>
                      </a:cubicBezTo>
                      <a:cubicBezTo>
                        <a:pt x="9131" y="44486"/>
                        <a:pt x="9077" y="44332"/>
                        <a:pt x="9027" y="44174"/>
                      </a:cubicBezTo>
                      <a:cubicBezTo>
                        <a:pt x="8967" y="43965"/>
                        <a:pt x="8910" y="43755"/>
                        <a:pt x="8865" y="43543"/>
                      </a:cubicBezTo>
                      <a:cubicBezTo>
                        <a:pt x="8857" y="43490"/>
                        <a:pt x="8846" y="43435"/>
                        <a:pt x="8842" y="43382"/>
                      </a:cubicBezTo>
                      <a:cubicBezTo>
                        <a:pt x="8838" y="43330"/>
                        <a:pt x="8837" y="43279"/>
                        <a:pt x="8832" y="43227"/>
                      </a:cubicBezTo>
                      <a:cubicBezTo>
                        <a:pt x="8832" y="43169"/>
                        <a:pt x="8829" y="43111"/>
                        <a:pt x="8831" y="43054"/>
                      </a:cubicBezTo>
                      <a:cubicBezTo>
                        <a:pt x="8836" y="43001"/>
                        <a:pt x="8841" y="42949"/>
                        <a:pt x="8844" y="42896"/>
                      </a:cubicBezTo>
                      <a:cubicBezTo>
                        <a:pt x="8856" y="42804"/>
                        <a:pt x="8867" y="42714"/>
                        <a:pt x="8884" y="42622"/>
                      </a:cubicBezTo>
                      <a:cubicBezTo>
                        <a:pt x="8899" y="42544"/>
                        <a:pt x="8917" y="42465"/>
                        <a:pt x="8935" y="42387"/>
                      </a:cubicBezTo>
                      <a:cubicBezTo>
                        <a:pt x="8960" y="42287"/>
                        <a:pt x="8987" y="42186"/>
                        <a:pt x="9019" y="42088"/>
                      </a:cubicBezTo>
                      <a:cubicBezTo>
                        <a:pt x="9049" y="42018"/>
                        <a:pt x="9080" y="41948"/>
                        <a:pt x="9113" y="41880"/>
                      </a:cubicBezTo>
                      <a:cubicBezTo>
                        <a:pt x="9147" y="41822"/>
                        <a:pt x="9181" y="41765"/>
                        <a:pt x="9219" y="41708"/>
                      </a:cubicBezTo>
                      <a:lnTo>
                        <a:pt x="9219" y="41708"/>
                      </a:lnTo>
                      <a:lnTo>
                        <a:pt x="9216" y="41711"/>
                      </a:lnTo>
                      <a:cubicBezTo>
                        <a:pt x="9221" y="41705"/>
                        <a:pt x="9225" y="41697"/>
                        <a:pt x="9231" y="41691"/>
                      </a:cubicBezTo>
                      <a:lnTo>
                        <a:pt x="9232" y="41690"/>
                      </a:lnTo>
                      <a:cubicBezTo>
                        <a:pt x="9280" y="41622"/>
                        <a:pt x="9327" y="41558"/>
                        <a:pt x="9379" y="41493"/>
                      </a:cubicBezTo>
                      <a:cubicBezTo>
                        <a:pt x="9435" y="41425"/>
                        <a:pt x="9492" y="41358"/>
                        <a:pt x="9553" y="41293"/>
                      </a:cubicBezTo>
                      <a:lnTo>
                        <a:pt x="9553" y="41293"/>
                      </a:lnTo>
                      <a:lnTo>
                        <a:pt x="9549" y="41295"/>
                      </a:lnTo>
                      <a:cubicBezTo>
                        <a:pt x="9623" y="41224"/>
                        <a:pt x="9698" y="41155"/>
                        <a:pt x="9774" y="41087"/>
                      </a:cubicBezTo>
                      <a:cubicBezTo>
                        <a:pt x="9833" y="41040"/>
                        <a:pt x="9893" y="40995"/>
                        <a:pt x="9953" y="40951"/>
                      </a:cubicBezTo>
                      <a:cubicBezTo>
                        <a:pt x="10035" y="40903"/>
                        <a:pt x="10116" y="40857"/>
                        <a:pt x="10199" y="40815"/>
                      </a:cubicBezTo>
                      <a:cubicBezTo>
                        <a:pt x="10427" y="40711"/>
                        <a:pt x="10664" y="40626"/>
                        <a:pt x="10899" y="40541"/>
                      </a:cubicBezTo>
                      <a:cubicBezTo>
                        <a:pt x="11113" y="40463"/>
                        <a:pt x="11331" y="40393"/>
                        <a:pt x="11548" y="40325"/>
                      </a:cubicBezTo>
                      <a:lnTo>
                        <a:pt x="11548" y="40325"/>
                      </a:lnTo>
                      <a:cubicBezTo>
                        <a:pt x="11543" y="40328"/>
                        <a:pt x="11537" y="40330"/>
                        <a:pt x="11531" y="40332"/>
                      </a:cubicBezTo>
                      <a:cubicBezTo>
                        <a:pt x="11733" y="40272"/>
                        <a:pt x="11936" y="40223"/>
                        <a:pt x="12138" y="40172"/>
                      </a:cubicBezTo>
                      <a:cubicBezTo>
                        <a:pt x="12199" y="40158"/>
                        <a:pt x="12259" y="40141"/>
                        <a:pt x="12318" y="40121"/>
                      </a:cubicBezTo>
                      <a:cubicBezTo>
                        <a:pt x="12388" y="40096"/>
                        <a:pt x="12457" y="40066"/>
                        <a:pt x="12527" y="40036"/>
                      </a:cubicBezTo>
                      <a:cubicBezTo>
                        <a:pt x="12628" y="39991"/>
                        <a:pt x="12725" y="39934"/>
                        <a:pt x="12820" y="39880"/>
                      </a:cubicBezTo>
                      <a:cubicBezTo>
                        <a:pt x="13001" y="39782"/>
                        <a:pt x="13176" y="39672"/>
                        <a:pt x="13343" y="39552"/>
                      </a:cubicBezTo>
                      <a:cubicBezTo>
                        <a:pt x="13431" y="39489"/>
                        <a:pt x="13514" y="39420"/>
                        <a:pt x="13593" y="39346"/>
                      </a:cubicBezTo>
                      <a:cubicBezTo>
                        <a:pt x="13672" y="39275"/>
                        <a:pt x="13757" y="39202"/>
                        <a:pt x="13825" y="39119"/>
                      </a:cubicBezTo>
                      <a:cubicBezTo>
                        <a:pt x="13958" y="38959"/>
                        <a:pt x="14082" y="38790"/>
                        <a:pt x="14196" y="38615"/>
                      </a:cubicBezTo>
                      <a:cubicBezTo>
                        <a:pt x="14304" y="38456"/>
                        <a:pt x="14406" y="38284"/>
                        <a:pt x="14478" y="38103"/>
                      </a:cubicBezTo>
                      <a:cubicBezTo>
                        <a:pt x="14641" y="37695"/>
                        <a:pt x="14776" y="37275"/>
                        <a:pt x="14881" y="36847"/>
                      </a:cubicBezTo>
                      <a:cubicBezTo>
                        <a:pt x="14908" y="36736"/>
                        <a:pt x="14930" y="36622"/>
                        <a:pt x="14951" y="36511"/>
                      </a:cubicBezTo>
                      <a:cubicBezTo>
                        <a:pt x="14968" y="36420"/>
                        <a:pt x="14985" y="36330"/>
                        <a:pt x="14997" y="36238"/>
                      </a:cubicBezTo>
                      <a:cubicBezTo>
                        <a:pt x="15010" y="36131"/>
                        <a:pt x="15022" y="36024"/>
                        <a:pt x="15025" y="35918"/>
                      </a:cubicBezTo>
                      <a:cubicBezTo>
                        <a:pt x="15029" y="35817"/>
                        <a:pt x="15030" y="35720"/>
                        <a:pt x="15034" y="35619"/>
                      </a:cubicBezTo>
                      <a:cubicBezTo>
                        <a:pt x="15044" y="35391"/>
                        <a:pt x="15055" y="35162"/>
                        <a:pt x="15059" y="34933"/>
                      </a:cubicBezTo>
                      <a:cubicBezTo>
                        <a:pt x="15063" y="34731"/>
                        <a:pt x="15065" y="34531"/>
                        <a:pt x="15079" y="34329"/>
                      </a:cubicBezTo>
                      <a:lnTo>
                        <a:pt x="15079" y="34329"/>
                      </a:lnTo>
                      <a:cubicBezTo>
                        <a:pt x="15078" y="34331"/>
                        <a:pt x="15078" y="34333"/>
                        <a:pt x="15077" y="34335"/>
                      </a:cubicBezTo>
                      <a:lnTo>
                        <a:pt x="15077" y="34335"/>
                      </a:lnTo>
                      <a:cubicBezTo>
                        <a:pt x="15078" y="34331"/>
                        <a:pt x="15078" y="34328"/>
                        <a:pt x="15079" y="34325"/>
                      </a:cubicBezTo>
                      <a:lnTo>
                        <a:pt x="15079" y="34322"/>
                      </a:lnTo>
                      <a:lnTo>
                        <a:pt x="15079" y="34320"/>
                      </a:lnTo>
                      <a:cubicBezTo>
                        <a:pt x="15109" y="34064"/>
                        <a:pt x="15155" y="33804"/>
                        <a:pt x="15211" y="33551"/>
                      </a:cubicBezTo>
                      <a:lnTo>
                        <a:pt x="15211" y="33551"/>
                      </a:lnTo>
                      <a:lnTo>
                        <a:pt x="15209" y="33552"/>
                      </a:lnTo>
                      <a:cubicBezTo>
                        <a:pt x="15258" y="33349"/>
                        <a:pt x="15309" y="33149"/>
                        <a:pt x="15372" y="32953"/>
                      </a:cubicBezTo>
                      <a:cubicBezTo>
                        <a:pt x="15409" y="32860"/>
                        <a:pt x="15446" y="32769"/>
                        <a:pt x="15489" y="32680"/>
                      </a:cubicBezTo>
                      <a:cubicBezTo>
                        <a:pt x="15546" y="32577"/>
                        <a:pt x="15610" y="32480"/>
                        <a:pt x="15676" y="32384"/>
                      </a:cubicBezTo>
                      <a:lnTo>
                        <a:pt x="15676" y="32384"/>
                      </a:lnTo>
                      <a:lnTo>
                        <a:pt x="15672" y="32387"/>
                      </a:lnTo>
                      <a:cubicBezTo>
                        <a:pt x="15673" y="32386"/>
                        <a:pt x="15674" y="32384"/>
                        <a:pt x="15676" y="32382"/>
                      </a:cubicBezTo>
                      <a:cubicBezTo>
                        <a:pt x="15678" y="32378"/>
                        <a:pt x="15681" y="32373"/>
                        <a:pt x="15684" y="32370"/>
                      </a:cubicBezTo>
                      <a:lnTo>
                        <a:pt x="15684" y="32370"/>
                      </a:lnTo>
                      <a:cubicBezTo>
                        <a:pt x="15682" y="32373"/>
                        <a:pt x="15679" y="32378"/>
                        <a:pt x="15677" y="32381"/>
                      </a:cubicBezTo>
                      <a:cubicBezTo>
                        <a:pt x="15739" y="32302"/>
                        <a:pt x="15802" y="32225"/>
                        <a:pt x="15868" y="32146"/>
                      </a:cubicBezTo>
                      <a:cubicBezTo>
                        <a:pt x="15972" y="32037"/>
                        <a:pt x="16080" y="31933"/>
                        <a:pt x="16192" y="31831"/>
                      </a:cubicBezTo>
                      <a:cubicBezTo>
                        <a:pt x="16308" y="31738"/>
                        <a:pt x="16429" y="31651"/>
                        <a:pt x="16553" y="31568"/>
                      </a:cubicBezTo>
                      <a:cubicBezTo>
                        <a:pt x="16689" y="31491"/>
                        <a:pt x="16825" y="31416"/>
                        <a:pt x="16962" y="31348"/>
                      </a:cubicBezTo>
                      <a:cubicBezTo>
                        <a:pt x="17068" y="31302"/>
                        <a:pt x="17173" y="31256"/>
                        <a:pt x="17279" y="31216"/>
                      </a:cubicBezTo>
                      <a:cubicBezTo>
                        <a:pt x="17388" y="31177"/>
                        <a:pt x="17497" y="31142"/>
                        <a:pt x="17604" y="31105"/>
                      </a:cubicBezTo>
                      <a:cubicBezTo>
                        <a:pt x="17823" y="31030"/>
                        <a:pt x="18035" y="30947"/>
                        <a:pt x="18249" y="30868"/>
                      </a:cubicBezTo>
                      <a:cubicBezTo>
                        <a:pt x="18475" y="30782"/>
                        <a:pt x="18709" y="30703"/>
                        <a:pt x="18922" y="30591"/>
                      </a:cubicBezTo>
                      <a:cubicBezTo>
                        <a:pt x="19123" y="30485"/>
                        <a:pt x="19313" y="30365"/>
                        <a:pt x="19505" y="30246"/>
                      </a:cubicBezTo>
                      <a:lnTo>
                        <a:pt x="19505" y="30246"/>
                      </a:lnTo>
                      <a:cubicBezTo>
                        <a:pt x="19497" y="30249"/>
                        <a:pt x="19491" y="30254"/>
                        <a:pt x="19483" y="30259"/>
                      </a:cubicBezTo>
                      <a:cubicBezTo>
                        <a:pt x="19644" y="30161"/>
                        <a:pt x="19807" y="30063"/>
                        <a:pt x="19963" y="29956"/>
                      </a:cubicBezTo>
                      <a:cubicBezTo>
                        <a:pt x="20111" y="29853"/>
                        <a:pt x="20252" y="29743"/>
                        <a:pt x="20388" y="29627"/>
                      </a:cubicBezTo>
                      <a:cubicBezTo>
                        <a:pt x="20534" y="29499"/>
                        <a:pt x="20675" y="29367"/>
                        <a:pt x="20814" y="29233"/>
                      </a:cubicBezTo>
                      <a:cubicBezTo>
                        <a:pt x="20941" y="29112"/>
                        <a:pt x="21067" y="28991"/>
                        <a:pt x="21184" y="28860"/>
                      </a:cubicBezTo>
                      <a:cubicBezTo>
                        <a:pt x="21287" y="28741"/>
                        <a:pt x="21382" y="28617"/>
                        <a:pt x="21478" y="28495"/>
                      </a:cubicBezTo>
                      <a:cubicBezTo>
                        <a:pt x="21534" y="28425"/>
                        <a:pt x="21589" y="28355"/>
                        <a:pt x="21644" y="28282"/>
                      </a:cubicBezTo>
                      <a:cubicBezTo>
                        <a:pt x="21685" y="28227"/>
                        <a:pt x="21731" y="28175"/>
                        <a:pt x="21772" y="28119"/>
                      </a:cubicBezTo>
                      <a:cubicBezTo>
                        <a:pt x="21780" y="28107"/>
                        <a:pt x="21788" y="28093"/>
                        <a:pt x="21798" y="28080"/>
                      </a:cubicBezTo>
                      <a:close/>
                      <a:moveTo>
                        <a:pt x="32334" y="32505"/>
                      </a:moveTo>
                      <a:cubicBezTo>
                        <a:pt x="32335" y="32515"/>
                        <a:pt x="32336" y="32523"/>
                        <a:pt x="32338" y="32533"/>
                      </a:cubicBezTo>
                      <a:cubicBezTo>
                        <a:pt x="32338" y="32530"/>
                        <a:pt x="32338" y="32528"/>
                        <a:pt x="32338" y="32524"/>
                      </a:cubicBezTo>
                      <a:cubicBezTo>
                        <a:pt x="32340" y="32528"/>
                        <a:pt x="32339" y="32530"/>
                        <a:pt x="32341" y="32534"/>
                      </a:cubicBezTo>
                      <a:cubicBezTo>
                        <a:pt x="32341" y="32537"/>
                        <a:pt x="32342" y="32540"/>
                        <a:pt x="32342" y="32543"/>
                      </a:cubicBezTo>
                      <a:lnTo>
                        <a:pt x="32342" y="32543"/>
                      </a:lnTo>
                      <a:cubicBezTo>
                        <a:pt x="32342" y="32543"/>
                        <a:pt x="32342" y="32542"/>
                        <a:pt x="32341" y="32541"/>
                      </a:cubicBezTo>
                      <a:lnTo>
                        <a:pt x="32341" y="32541"/>
                      </a:lnTo>
                      <a:cubicBezTo>
                        <a:pt x="32351" y="32651"/>
                        <a:pt x="32355" y="32761"/>
                        <a:pt x="32354" y="32871"/>
                      </a:cubicBezTo>
                      <a:cubicBezTo>
                        <a:pt x="32350" y="33058"/>
                        <a:pt x="32334" y="33245"/>
                        <a:pt x="32346" y="33431"/>
                      </a:cubicBezTo>
                      <a:cubicBezTo>
                        <a:pt x="32357" y="33654"/>
                        <a:pt x="32362" y="33876"/>
                        <a:pt x="32364" y="34099"/>
                      </a:cubicBezTo>
                      <a:cubicBezTo>
                        <a:pt x="32360" y="34170"/>
                        <a:pt x="32355" y="34242"/>
                        <a:pt x="32345" y="34313"/>
                      </a:cubicBezTo>
                      <a:cubicBezTo>
                        <a:pt x="32310" y="34542"/>
                        <a:pt x="32256" y="34769"/>
                        <a:pt x="32198" y="34995"/>
                      </a:cubicBezTo>
                      <a:cubicBezTo>
                        <a:pt x="32167" y="35096"/>
                        <a:pt x="32137" y="35193"/>
                        <a:pt x="32099" y="35292"/>
                      </a:cubicBezTo>
                      <a:cubicBezTo>
                        <a:pt x="32067" y="35362"/>
                        <a:pt x="32032" y="35430"/>
                        <a:pt x="31995" y="35498"/>
                      </a:cubicBezTo>
                      <a:cubicBezTo>
                        <a:pt x="31995" y="35496"/>
                        <a:pt x="31996" y="35494"/>
                        <a:pt x="31996" y="35493"/>
                      </a:cubicBezTo>
                      <a:lnTo>
                        <a:pt x="31996" y="35493"/>
                      </a:lnTo>
                      <a:cubicBezTo>
                        <a:pt x="31903" y="35636"/>
                        <a:pt x="31802" y="35772"/>
                        <a:pt x="31697" y="35906"/>
                      </a:cubicBezTo>
                      <a:cubicBezTo>
                        <a:pt x="31530" y="36114"/>
                        <a:pt x="31354" y="36315"/>
                        <a:pt x="31168" y="36509"/>
                      </a:cubicBezTo>
                      <a:cubicBezTo>
                        <a:pt x="31083" y="36587"/>
                        <a:pt x="30993" y="36662"/>
                        <a:pt x="30899" y="36734"/>
                      </a:cubicBezTo>
                      <a:cubicBezTo>
                        <a:pt x="30730" y="36855"/>
                        <a:pt x="30555" y="36969"/>
                        <a:pt x="30379" y="37082"/>
                      </a:cubicBezTo>
                      <a:cubicBezTo>
                        <a:pt x="30201" y="37201"/>
                        <a:pt x="30021" y="37313"/>
                        <a:pt x="29835" y="37416"/>
                      </a:cubicBezTo>
                      <a:lnTo>
                        <a:pt x="29836" y="37415"/>
                      </a:lnTo>
                      <a:lnTo>
                        <a:pt x="29836" y="37415"/>
                      </a:lnTo>
                      <a:cubicBezTo>
                        <a:pt x="29338" y="37680"/>
                        <a:pt x="28833" y="37931"/>
                        <a:pt x="28343" y="38211"/>
                      </a:cubicBezTo>
                      <a:cubicBezTo>
                        <a:pt x="28242" y="38269"/>
                        <a:pt x="28136" y="38327"/>
                        <a:pt x="28045" y="38401"/>
                      </a:cubicBezTo>
                      <a:cubicBezTo>
                        <a:pt x="27956" y="38473"/>
                        <a:pt x="27873" y="38553"/>
                        <a:pt x="27799" y="38641"/>
                      </a:cubicBezTo>
                      <a:cubicBezTo>
                        <a:pt x="27722" y="38732"/>
                        <a:pt x="27648" y="38822"/>
                        <a:pt x="27582" y="38917"/>
                      </a:cubicBezTo>
                      <a:cubicBezTo>
                        <a:pt x="27526" y="38999"/>
                        <a:pt x="27475" y="39082"/>
                        <a:pt x="27430" y="39170"/>
                      </a:cubicBezTo>
                      <a:cubicBezTo>
                        <a:pt x="27336" y="39345"/>
                        <a:pt x="27270" y="39533"/>
                        <a:pt x="27213" y="39723"/>
                      </a:cubicBezTo>
                      <a:cubicBezTo>
                        <a:pt x="27158" y="39900"/>
                        <a:pt x="27145" y="40081"/>
                        <a:pt x="27142" y="40266"/>
                      </a:cubicBezTo>
                      <a:cubicBezTo>
                        <a:pt x="27138" y="40460"/>
                        <a:pt x="27137" y="40652"/>
                        <a:pt x="27142" y="40846"/>
                      </a:cubicBezTo>
                      <a:cubicBezTo>
                        <a:pt x="27142" y="41046"/>
                        <a:pt x="27137" y="41248"/>
                        <a:pt x="27154" y="41446"/>
                      </a:cubicBezTo>
                      <a:cubicBezTo>
                        <a:pt x="27172" y="41649"/>
                        <a:pt x="27202" y="41849"/>
                        <a:pt x="27219" y="42053"/>
                      </a:cubicBezTo>
                      <a:cubicBezTo>
                        <a:pt x="27237" y="42258"/>
                        <a:pt x="27249" y="42460"/>
                        <a:pt x="27249" y="42666"/>
                      </a:cubicBezTo>
                      <a:lnTo>
                        <a:pt x="27249" y="42672"/>
                      </a:lnTo>
                      <a:cubicBezTo>
                        <a:pt x="27249" y="42677"/>
                        <a:pt x="27249" y="42682"/>
                        <a:pt x="27249" y="42688"/>
                      </a:cubicBezTo>
                      <a:lnTo>
                        <a:pt x="27248" y="42687"/>
                      </a:lnTo>
                      <a:cubicBezTo>
                        <a:pt x="27239" y="42979"/>
                        <a:pt x="27220" y="43269"/>
                        <a:pt x="27185" y="43561"/>
                      </a:cubicBezTo>
                      <a:lnTo>
                        <a:pt x="27185" y="43561"/>
                      </a:lnTo>
                      <a:cubicBezTo>
                        <a:pt x="27186" y="43558"/>
                        <a:pt x="27187" y="43554"/>
                        <a:pt x="27188" y="43551"/>
                      </a:cubicBezTo>
                      <a:lnTo>
                        <a:pt x="27188" y="43551"/>
                      </a:lnTo>
                      <a:cubicBezTo>
                        <a:pt x="27171" y="43661"/>
                        <a:pt x="27154" y="43774"/>
                        <a:pt x="27128" y="43883"/>
                      </a:cubicBezTo>
                      <a:cubicBezTo>
                        <a:pt x="27099" y="43998"/>
                        <a:pt x="27069" y="44113"/>
                        <a:pt x="27038" y="44228"/>
                      </a:cubicBezTo>
                      <a:cubicBezTo>
                        <a:pt x="27039" y="44219"/>
                        <a:pt x="27042" y="44210"/>
                        <a:pt x="27043" y="44202"/>
                      </a:cubicBezTo>
                      <a:lnTo>
                        <a:pt x="27043" y="44202"/>
                      </a:lnTo>
                      <a:cubicBezTo>
                        <a:pt x="26939" y="44559"/>
                        <a:pt x="26827" y="44912"/>
                        <a:pt x="26695" y="45259"/>
                      </a:cubicBezTo>
                      <a:lnTo>
                        <a:pt x="26695" y="45259"/>
                      </a:lnTo>
                      <a:cubicBezTo>
                        <a:pt x="26696" y="45259"/>
                        <a:pt x="26696" y="45258"/>
                        <a:pt x="26696" y="45258"/>
                      </a:cubicBezTo>
                      <a:lnTo>
                        <a:pt x="26696" y="45258"/>
                      </a:lnTo>
                      <a:cubicBezTo>
                        <a:pt x="26650" y="45366"/>
                        <a:pt x="26604" y="45477"/>
                        <a:pt x="26550" y="45583"/>
                      </a:cubicBezTo>
                      <a:cubicBezTo>
                        <a:pt x="26496" y="45688"/>
                        <a:pt x="26442" y="45787"/>
                        <a:pt x="26386" y="45888"/>
                      </a:cubicBezTo>
                      <a:cubicBezTo>
                        <a:pt x="26333" y="45971"/>
                        <a:pt x="26281" y="46052"/>
                        <a:pt x="26226" y="46133"/>
                      </a:cubicBezTo>
                      <a:cubicBezTo>
                        <a:pt x="26174" y="46209"/>
                        <a:pt x="26118" y="46282"/>
                        <a:pt x="26065" y="46355"/>
                      </a:cubicBezTo>
                      <a:cubicBezTo>
                        <a:pt x="25993" y="46444"/>
                        <a:pt x="25922" y="46537"/>
                        <a:pt x="25842" y="46623"/>
                      </a:cubicBezTo>
                      <a:cubicBezTo>
                        <a:pt x="25772" y="46699"/>
                        <a:pt x="25699" y="46775"/>
                        <a:pt x="25627" y="46847"/>
                      </a:cubicBezTo>
                      <a:lnTo>
                        <a:pt x="25635" y="46841"/>
                      </a:lnTo>
                      <a:lnTo>
                        <a:pt x="25635" y="46841"/>
                      </a:lnTo>
                      <a:cubicBezTo>
                        <a:pt x="25630" y="46846"/>
                        <a:pt x="25626" y="46849"/>
                        <a:pt x="25621" y="46853"/>
                      </a:cubicBezTo>
                      <a:lnTo>
                        <a:pt x="25619" y="46855"/>
                      </a:lnTo>
                      <a:cubicBezTo>
                        <a:pt x="25530" y="46937"/>
                        <a:pt x="25442" y="47016"/>
                        <a:pt x="25351" y="47092"/>
                      </a:cubicBezTo>
                      <a:cubicBezTo>
                        <a:pt x="25255" y="47164"/>
                        <a:pt x="25153" y="47232"/>
                        <a:pt x="25050" y="47295"/>
                      </a:cubicBezTo>
                      <a:cubicBezTo>
                        <a:pt x="24939" y="47359"/>
                        <a:pt x="24829" y="47421"/>
                        <a:pt x="24719" y="47482"/>
                      </a:cubicBezTo>
                      <a:cubicBezTo>
                        <a:pt x="24724" y="47478"/>
                        <a:pt x="24729" y="47475"/>
                        <a:pt x="24735" y="47472"/>
                      </a:cubicBezTo>
                      <a:lnTo>
                        <a:pt x="24735" y="47472"/>
                      </a:lnTo>
                      <a:cubicBezTo>
                        <a:pt x="24489" y="47600"/>
                        <a:pt x="24244" y="47712"/>
                        <a:pt x="23990" y="47819"/>
                      </a:cubicBezTo>
                      <a:cubicBezTo>
                        <a:pt x="23733" y="47918"/>
                        <a:pt x="23471" y="48014"/>
                        <a:pt x="23204" y="48084"/>
                      </a:cubicBezTo>
                      <a:lnTo>
                        <a:pt x="23205" y="48084"/>
                      </a:lnTo>
                      <a:cubicBezTo>
                        <a:pt x="22988" y="48136"/>
                        <a:pt x="22770" y="48173"/>
                        <a:pt x="22554" y="48226"/>
                      </a:cubicBezTo>
                      <a:cubicBezTo>
                        <a:pt x="22334" y="48276"/>
                        <a:pt x="22119" y="48345"/>
                        <a:pt x="21911" y="48430"/>
                      </a:cubicBezTo>
                      <a:cubicBezTo>
                        <a:pt x="21708" y="48513"/>
                        <a:pt x="21513" y="48610"/>
                        <a:pt x="21325" y="48721"/>
                      </a:cubicBezTo>
                      <a:cubicBezTo>
                        <a:pt x="21139" y="48835"/>
                        <a:pt x="20960" y="48955"/>
                        <a:pt x="20801" y="49104"/>
                      </a:cubicBezTo>
                      <a:lnTo>
                        <a:pt x="20801" y="49102"/>
                      </a:lnTo>
                      <a:cubicBezTo>
                        <a:pt x="20797" y="49107"/>
                        <a:pt x="20793" y="49110"/>
                        <a:pt x="20787" y="49117"/>
                      </a:cubicBezTo>
                      <a:lnTo>
                        <a:pt x="20785" y="49118"/>
                      </a:lnTo>
                      <a:cubicBezTo>
                        <a:pt x="20705" y="49194"/>
                        <a:pt x="20631" y="49275"/>
                        <a:pt x="20562" y="49362"/>
                      </a:cubicBezTo>
                      <a:cubicBezTo>
                        <a:pt x="20494" y="49447"/>
                        <a:pt x="20434" y="49538"/>
                        <a:pt x="20383" y="49634"/>
                      </a:cubicBezTo>
                      <a:cubicBezTo>
                        <a:pt x="20318" y="49754"/>
                        <a:pt x="20261" y="49880"/>
                        <a:pt x="20211" y="50010"/>
                      </a:cubicBezTo>
                      <a:cubicBezTo>
                        <a:pt x="20167" y="50126"/>
                        <a:pt x="20140" y="50250"/>
                        <a:pt x="20113" y="50372"/>
                      </a:cubicBezTo>
                      <a:cubicBezTo>
                        <a:pt x="20090" y="50481"/>
                        <a:pt x="20064" y="50587"/>
                        <a:pt x="20035" y="50696"/>
                      </a:cubicBezTo>
                      <a:cubicBezTo>
                        <a:pt x="20036" y="50690"/>
                        <a:pt x="20038" y="50684"/>
                        <a:pt x="20039" y="50677"/>
                      </a:cubicBezTo>
                      <a:lnTo>
                        <a:pt x="20039" y="50677"/>
                      </a:lnTo>
                      <a:cubicBezTo>
                        <a:pt x="19996" y="50823"/>
                        <a:pt x="19943" y="50963"/>
                        <a:pt x="19885" y="51106"/>
                      </a:cubicBezTo>
                      <a:cubicBezTo>
                        <a:pt x="19778" y="51356"/>
                        <a:pt x="19674" y="51607"/>
                        <a:pt x="19540" y="51844"/>
                      </a:cubicBezTo>
                      <a:cubicBezTo>
                        <a:pt x="19478" y="51938"/>
                        <a:pt x="19410" y="52029"/>
                        <a:pt x="19340" y="52116"/>
                      </a:cubicBezTo>
                      <a:cubicBezTo>
                        <a:pt x="19243" y="52232"/>
                        <a:pt x="19142" y="52345"/>
                        <a:pt x="19034" y="52456"/>
                      </a:cubicBezTo>
                      <a:cubicBezTo>
                        <a:pt x="18946" y="52539"/>
                        <a:pt x="18852" y="52616"/>
                        <a:pt x="18755" y="52687"/>
                      </a:cubicBezTo>
                      <a:cubicBezTo>
                        <a:pt x="18697" y="52726"/>
                        <a:pt x="18638" y="52760"/>
                        <a:pt x="18577" y="52795"/>
                      </a:cubicBezTo>
                      <a:cubicBezTo>
                        <a:pt x="18577" y="52795"/>
                        <a:pt x="18578" y="52795"/>
                        <a:pt x="18579" y="52796"/>
                      </a:cubicBezTo>
                      <a:cubicBezTo>
                        <a:pt x="18401" y="52890"/>
                        <a:pt x="18225" y="52987"/>
                        <a:pt x="18040" y="53067"/>
                      </a:cubicBezTo>
                      <a:cubicBezTo>
                        <a:pt x="17991" y="53084"/>
                        <a:pt x="17939" y="53100"/>
                        <a:pt x="17888" y="53113"/>
                      </a:cubicBezTo>
                      <a:cubicBezTo>
                        <a:pt x="17870" y="53116"/>
                        <a:pt x="17853" y="53119"/>
                        <a:pt x="17837" y="53121"/>
                      </a:cubicBezTo>
                      <a:lnTo>
                        <a:pt x="17796" y="53122"/>
                      </a:lnTo>
                      <a:cubicBezTo>
                        <a:pt x="17793" y="53123"/>
                        <a:pt x="17790" y="53123"/>
                        <a:pt x="17787" y="53123"/>
                      </a:cubicBezTo>
                      <a:cubicBezTo>
                        <a:pt x="17781" y="53123"/>
                        <a:pt x="17774" y="53122"/>
                        <a:pt x="17768" y="53122"/>
                      </a:cubicBezTo>
                      <a:cubicBezTo>
                        <a:pt x="17761" y="53120"/>
                        <a:pt x="17753" y="53119"/>
                        <a:pt x="17746" y="53117"/>
                      </a:cubicBezTo>
                      <a:lnTo>
                        <a:pt x="17750" y="53117"/>
                      </a:lnTo>
                      <a:cubicBezTo>
                        <a:pt x="17737" y="53113"/>
                        <a:pt x="17725" y="53109"/>
                        <a:pt x="17712" y="53102"/>
                      </a:cubicBezTo>
                      <a:cubicBezTo>
                        <a:pt x="17635" y="53065"/>
                        <a:pt x="17559" y="53023"/>
                        <a:pt x="17485" y="52982"/>
                      </a:cubicBezTo>
                      <a:lnTo>
                        <a:pt x="17487" y="52982"/>
                      </a:lnTo>
                      <a:cubicBezTo>
                        <a:pt x="17434" y="52950"/>
                        <a:pt x="17384" y="52916"/>
                        <a:pt x="17334" y="52880"/>
                      </a:cubicBezTo>
                      <a:cubicBezTo>
                        <a:pt x="17313" y="52863"/>
                        <a:pt x="17293" y="52845"/>
                        <a:pt x="17274" y="52827"/>
                      </a:cubicBezTo>
                      <a:cubicBezTo>
                        <a:pt x="17253" y="52803"/>
                        <a:pt x="17232" y="52778"/>
                        <a:pt x="17210" y="52753"/>
                      </a:cubicBezTo>
                      <a:cubicBezTo>
                        <a:pt x="17189" y="52721"/>
                        <a:pt x="17169" y="52691"/>
                        <a:pt x="17149" y="52658"/>
                      </a:cubicBezTo>
                      <a:cubicBezTo>
                        <a:pt x="17134" y="52630"/>
                        <a:pt x="17121" y="52602"/>
                        <a:pt x="17110" y="52572"/>
                      </a:cubicBezTo>
                      <a:cubicBezTo>
                        <a:pt x="17101" y="52546"/>
                        <a:pt x="17091" y="52521"/>
                        <a:pt x="17084" y="52493"/>
                      </a:cubicBezTo>
                      <a:cubicBezTo>
                        <a:pt x="17078" y="52474"/>
                        <a:pt x="17074" y="52454"/>
                        <a:pt x="17071" y="52435"/>
                      </a:cubicBezTo>
                      <a:cubicBezTo>
                        <a:pt x="17063" y="52357"/>
                        <a:pt x="17063" y="52279"/>
                        <a:pt x="17061" y="52201"/>
                      </a:cubicBezTo>
                      <a:lnTo>
                        <a:pt x="17061" y="52201"/>
                      </a:lnTo>
                      <a:cubicBezTo>
                        <a:pt x="17061" y="52202"/>
                        <a:pt x="17061" y="52203"/>
                        <a:pt x="17062" y="52205"/>
                      </a:cubicBezTo>
                      <a:cubicBezTo>
                        <a:pt x="17065" y="52137"/>
                        <a:pt x="17069" y="52070"/>
                        <a:pt x="17076" y="52003"/>
                      </a:cubicBezTo>
                      <a:cubicBezTo>
                        <a:pt x="17109" y="51775"/>
                        <a:pt x="17162" y="51555"/>
                        <a:pt x="17222" y="51333"/>
                      </a:cubicBezTo>
                      <a:cubicBezTo>
                        <a:pt x="17311" y="51016"/>
                        <a:pt x="17431" y="50709"/>
                        <a:pt x="17509" y="50389"/>
                      </a:cubicBezTo>
                      <a:cubicBezTo>
                        <a:pt x="17549" y="50227"/>
                        <a:pt x="17584" y="50063"/>
                        <a:pt x="17597" y="49898"/>
                      </a:cubicBezTo>
                      <a:cubicBezTo>
                        <a:pt x="17610" y="49732"/>
                        <a:pt x="17620" y="49570"/>
                        <a:pt x="17622" y="49403"/>
                      </a:cubicBezTo>
                      <a:cubicBezTo>
                        <a:pt x="17626" y="49230"/>
                        <a:pt x="17630" y="49055"/>
                        <a:pt x="17619" y="48881"/>
                      </a:cubicBezTo>
                      <a:cubicBezTo>
                        <a:pt x="17610" y="48720"/>
                        <a:pt x="17597" y="48559"/>
                        <a:pt x="17583" y="48398"/>
                      </a:cubicBezTo>
                      <a:cubicBezTo>
                        <a:pt x="17553" y="48075"/>
                        <a:pt x="17529" y="47756"/>
                        <a:pt x="17523" y="47433"/>
                      </a:cubicBezTo>
                      <a:lnTo>
                        <a:pt x="17523" y="47433"/>
                      </a:lnTo>
                      <a:cubicBezTo>
                        <a:pt x="17523" y="47433"/>
                        <a:pt x="17524" y="47434"/>
                        <a:pt x="17524" y="47434"/>
                      </a:cubicBezTo>
                      <a:cubicBezTo>
                        <a:pt x="17524" y="47432"/>
                        <a:pt x="17523" y="47431"/>
                        <a:pt x="17524" y="47428"/>
                      </a:cubicBezTo>
                      <a:cubicBezTo>
                        <a:pt x="17525" y="47426"/>
                        <a:pt x="17523" y="47425"/>
                        <a:pt x="17524" y="47422"/>
                      </a:cubicBezTo>
                      <a:lnTo>
                        <a:pt x="17524" y="47422"/>
                      </a:lnTo>
                      <a:lnTo>
                        <a:pt x="17525" y="47424"/>
                      </a:lnTo>
                      <a:cubicBezTo>
                        <a:pt x="17527" y="47337"/>
                        <a:pt x="17531" y="47252"/>
                        <a:pt x="17541" y="47169"/>
                      </a:cubicBezTo>
                      <a:cubicBezTo>
                        <a:pt x="17558" y="47066"/>
                        <a:pt x="17582" y="46969"/>
                        <a:pt x="17607" y="46871"/>
                      </a:cubicBezTo>
                      <a:lnTo>
                        <a:pt x="17607" y="46871"/>
                      </a:lnTo>
                      <a:cubicBezTo>
                        <a:pt x="17605" y="46874"/>
                        <a:pt x="17605" y="46878"/>
                        <a:pt x="17603" y="46881"/>
                      </a:cubicBezTo>
                      <a:cubicBezTo>
                        <a:pt x="17605" y="46876"/>
                        <a:pt x="17606" y="46872"/>
                        <a:pt x="17607" y="46867"/>
                      </a:cubicBezTo>
                      <a:cubicBezTo>
                        <a:pt x="17630" y="46791"/>
                        <a:pt x="17653" y="46716"/>
                        <a:pt x="17679" y="46642"/>
                      </a:cubicBezTo>
                      <a:cubicBezTo>
                        <a:pt x="17706" y="46569"/>
                        <a:pt x="17738" y="46495"/>
                        <a:pt x="17769" y="46423"/>
                      </a:cubicBezTo>
                      <a:cubicBezTo>
                        <a:pt x="17841" y="46271"/>
                        <a:pt x="17920" y="46126"/>
                        <a:pt x="18001" y="45981"/>
                      </a:cubicBezTo>
                      <a:cubicBezTo>
                        <a:pt x="18078" y="45851"/>
                        <a:pt x="18162" y="45726"/>
                        <a:pt x="18253" y="45605"/>
                      </a:cubicBezTo>
                      <a:cubicBezTo>
                        <a:pt x="18292" y="45556"/>
                        <a:pt x="18333" y="45510"/>
                        <a:pt x="18377" y="45466"/>
                      </a:cubicBezTo>
                      <a:cubicBezTo>
                        <a:pt x="18423" y="45423"/>
                        <a:pt x="18468" y="45381"/>
                        <a:pt x="18515" y="45342"/>
                      </a:cubicBezTo>
                      <a:cubicBezTo>
                        <a:pt x="18563" y="45302"/>
                        <a:pt x="18617" y="45263"/>
                        <a:pt x="18667" y="45225"/>
                      </a:cubicBezTo>
                      <a:cubicBezTo>
                        <a:pt x="18836" y="45108"/>
                        <a:pt x="19007" y="44998"/>
                        <a:pt x="19187" y="44897"/>
                      </a:cubicBezTo>
                      <a:lnTo>
                        <a:pt x="19186" y="44897"/>
                      </a:lnTo>
                      <a:lnTo>
                        <a:pt x="19189" y="44894"/>
                      </a:lnTo>
                      <a:lnTo>
                        <a:pt x="19193" y="44892"/>
                      </a:lnTo>
                      <a:cubicBezTo>
                        <a:pt x="19375" y="44798"/>
                        <a:pt x="19561" y="44714"/>
                        <a:pt x="19751" y="44639"/>
                      </a:cubicBezTo>
                      <a:cubicBezTo>
                        <a:pt x="19840" y="44610"/>
                        <a:pt x="19929" y="44583"/>
                        <a:pt x="20017" y="44559"/>
                      </a:cubicBezTo>
                      <a:cubicBezTo>
                        <a:pt x="20205" y="44513"/>
                        <a:pt x="20393" y="44475"/>
                        <a:pt x="20583" y="44439"/>
                      </a:cubicBezTo>
                      <a:cubicBezTo>
                        <a:pt x="20778" y="44403"/>
                        <a:pt x="20970" y="44356"/>
                        <a:pt x="21160" y="44298"/>
                      </a:cubicBezTo>
                      <a:cubicBezTo>
                        <a:pt x="21369" y="44233"/>
                        <a:pt x="21574" y="44154"/>
                        <a:pt x="21774" y="44060"/>
                      </a:cubicBezTo>
                      <a:cubicBezTo>
                        <a:pt x="21867" y="44018"/>
                        <a:pt x="21955" y="43965"/>
                        <a:pt x="22044" y="43916"/>
                      </a:cubicBezTo>
                      <a:cubicBezTo>
                        <a:pt x="22216" y="43814"/>
                        <a:pt x="22383" y="43691"/>
                        <a:pt x="22513" y="43540"/>
                      </a:cubicBezTo>
                      <a:cubicBezTo>
                        <a:pt x="22665" y="43361"/>
                        <a:pt x="22788" y="43166"/>
                        <a:pt x="22915" y="42970"/>
                      </a:cubicBezTo>
                      <a:cubicBezTo>
                        <a:pt x="23019" y="42809"/>
                        <a:pt x="23121" y="42646"/>
                        <a:pt x="23205" y="42472"/>
                      </a:cubicBezTo>
                      <a:cubicBezTo>
                        <a:pt x="23301" y="42279"/>
                        <a:pt x="23385" y="42080"/>
                        <a:pt x="23454" y="41875"/>
                      </a:cubicBezTo>
                      <a:cubicBezTo>
                        <a:pt x="23484" y="41774"/>
                        <a:pt x="23508" y="41672"/>
                        <a:pt x="23527" y="41569"/>
                      </a:cubicBezTo>
                      <a:cubicBezTo>
                        <a:pt x="23549" y="41470"/>
                        <a:pt x="23564" y="41372"/>
                        <a:pt x="23575" y="41273"/>
                      </a:cubicBezTo>
                      <a:cubicBezTo>
                        <a:pt x="23590" y="41129"/>
                        <a:pt x="23603" y="40983"/>
                        <a:pt x="23592" y="40839"/>
                      </a:cubicBezTo>
                      <a:cubicBezTo>
                        <a:pt x="23587" y="40763"/>
                        <a:pt x="23580" y="40688"/>
                        <a:pt x="23570" y="40614"/>
                      </a:cubicBezTo>
                      <a:cubicBezTo>
                        <a:pt x="23557" y="40519"/>
                        <a:pt x="23545" y="40423"/>
                        <a:pt x="23532" y="40328"/>
                      </a:cubicBezTo>
                      <a:cubicBezTo>
                        <a:pt x="23517" y="40179"/>
                        <a:pt x="23508" y="40033"/>
                        <a:pt x="23506" y="39886"/>
                      </a:cubicBezTo>
                      <a:lnTo>
                        <a:pt x="23506" y="39882"/>
                      </a:lnTo>
                      <a:cubicBezTo>
                        <a:pt x="23505" y="39879"/>
                        <a:pt x="23506" y="39878"/>
                        <a:pt x="23507" y="39876"/>
                      </a:cubicBezTo>
                      <a:cubicBezTo>
                        <a:pt x="23511" y="39718"/>
                        <a:pt x="23517" y="39561"/>
                        <a:pt x="23532" y="39404"/>
                      </a:cubicBezTo>
                      <a:cubicBezTo>
                        <a:pt x="23542" y="39261"/>
                        <a:pt x="23560" y="39117"/>
                        <a:pt x="23580" y="38976"/>
                      </a:cubicBezTo>
                      <a:lnTo>
                        <a:pt x="23580" y="38976"/>
                      </a:lnTo>
                      <a:cubicBezTo>
                        <a:pt x="23580" y="38978"/>
                        <a:pt x="23580" y="38981"/>
                        <a:pt x="23580" y="38984"/>
                      </a:cubicBezTo>
                      <a:lnTo>
                        <a:pt x="23580" y="38984"/>
                      </a:lnTo>
                      <a:cubicBezTo>
                        <a:pt x="23608" y="38815"/>
                        <a:pt x="23638" y="38644"/>
                        <a:pt x="23682" y="38476"/>
                      </a:cubicBezTo>
                      <a:lnTo>
                        <a:pt x="23682" y="38476"/>
                      </a:lnTo>
                      <a:cubicBezTo>
                        <a:pt x="23682" y="38478"/>
                        <a:pt x="23682" y="38480"/>
                        <a:pt x="23681" y="38481"/>
                      </a:cubicBezTo>
                      <a:lnTo>
                        <a:pt x="23681" y="38481"/>
                      </a:lnTo>
                      <a:cubicBezTo>
                        <a:pt x="23702" y="38405"/>
                        <a:pt x="23727" y="38333"/>
                        <a:pt x="23754" y="38259"/>
                      </a:cubicBezTo>
                      <a:cubicBezTo>
                        <a:pt x="23782" y="38191"/>
                        <a:pt x="23809" y="38121"/>
                        <a:pt x="23842" y="38055"/>
                      </a:cubicBezTo>
                      <a:cubicBezTo>
                        <a:pt x="23876" y="37988"/>
                        <a:pt x="23911" y="37921"/>
                        <a:pt x="23944" y="37853"/>
                      </a:cubicBezTo>
                      <a:lnTo>
                        <a:pt x="23944" y="37853"/>
                      </a:lnTo>
                      <a:cubicBezTo>
                        <a:pt x="23940" y="37861"/>
                        <a:pt x="23935" y="37869"/>
                        <a:pt x="23930" y="37875"/>
                      </a:cubicBezTo>
                      <a:cubicBezTo>
                        <a:pt x="23987" y="37780"/>
                        <a:pt x="24043" y="37685"/>
                        <a:pt x="24105" y="37594"/>
                      </a:cubicBezTo>
                      <a:cubicBezTo>
                        <a:pt x="24168" y="37504"/>
                        <a:pt x="24234" y="37417"/>
                        <a:pt x="24300" y="37329"/>
                      </a:cubicBezTo>
                      <a:cubicBezTo>
                        <a:pt x="24459" y="37139"/>
                        <a:pt x="24625" y="36960"/>
                        <a:pt x="24801" y="36784"/>
                      </a:cubicBezTo>
                      <a:cubicBezTo>
                        <a:pt x="24848" y="36740"/>
                        <a:pt x="24896" y="36693"/>
                        <a:pt x="24945" y="36651"/>
                      </a:cubicBezTo>
                      <a:cubicBezTo>
                        <a:pt x="25001" y="36603"/>
                        <a:pt x="25057" y="36558"/>
                        <a:pt x="25114" y="36511"/>
                      </a:cubicBezTo>
                      <a:lnTo>
                        <a:pt x="25114" y="36511"/>
                      </a:lnTo>
                      <a:cubicBezTo>
                        <a:pt x="25108" y="36515"/>
                        <a:pt x="25100" y="36521"/>
                        <a:pt x="25093" y="36525"/>
                      </a:cubicBezTo>
                      <a:cubicBezTo>
                        <a:pt x="25112" y="36511"/>
                        <a:pt x="25131" y="36497"/>
                        <a:pt x="25150" y="36484"/>
                      </a:cubicBezTo>
                      <a:lnTo>
                        <a:pt x="25158" y="36478"/>
                      </a:lnTo>
                      <a:lnTo>
                        <a:pt x="25167" y="36471"/>
                      </a:lnTo>
                      <a:lnTo>
                        <a:pt x="25168" y="36470"/>
                      </a:lnTo>
                      <a:cubicBezTo>
                        <a:pt x="25194" y="36451"/>
                        <a:pt x="25220" y="36430"/>
                        <a:pt x="25245" y="36414"/>
                      </a:cubicBezTo>
                      <a:cubicBezTo>
                        <a:pt x="25362" y="36338"/>
                        <a:pt x="25480" y="36267"/>
                        <a:pt x="25598" y="36195"/>
                      </a:cubicBezTo>
                      <a:cubicBezTo>
                        <a:pt x="25744" y="36116"/>
                        <a:pt x="25895" y="36047"/>
                        <a:pt x="26043" y="35972"/>
                      </a:cubicBezTo>
                      <a:cubicBezTo>
                        <a:pt x="26205" y="35890"/>
                        <a:pt x="26367" y="35813"/>
                        <a:pt x="26533" y="35743"/>
                      </a:cubicBezTo>
                      <a:lnTo>
                        <a:pt x="26533" y="35743"/>
                      </a:lnTo>
                      <a:cubicBezTo>
                        <a:pt x="26750" y="35664"/>
                        <a:pt x="26969" y="35594"/>
                        <a:pt x="27182" y="35504"/>
                      </a:cubicBezTo>
                      <a:cubicBezTo>
                        <a:pt x="27399" y="35410"/>
                        <a:pt x="27611" y="35306"/>
                        <a:pt x="27818" y="35191"/>
                      </a:cubicBezTo>
                      <a:lnTo>
                        <a:pt x="27818" y="35191"/>
                      </a:lnTo>
                      <a:lnTo>
                        <a:pt x="27814" y="35193"/>
                      </a:lnTo>
                      <a:cubicBezTo>
                        <a:pt x="27924" y="35133"/>
                        <a:pt x="28032" y="35067"/>
                        <a:pt x="28136" y="34998"/>
                      </a:cubicBezTo>
                      <a:cubicBezTo>
                        <a:pt x="28240" y="34928"/>
                        <a:pt x="28346" y="34857"/>
                        <a:pt x="28438" y="34773"/>
                      </a:cubicBezTo>
                      <a:cubicBezTo>
                        <a:pt x="28538" y="34689"/>
                        <a:pt x="28631" y="34595"/>
                        <a:pt x="28715" y="34495"/>
                      </a:cubicBezTo>
                      <a:cubicBezTo>
                        <a:pt x="28788" y="34408"/>
                        <a:pt x="28855" y="34316"/>
                        <a:pt x="28917" y="34222"/>
                      </a:cubicBezTo>
                      <a:cubicBezTo>
                        <a:pt x="29053" y="34019"/>
                        <a:pt x="29194" y="33818"/>
                        <a:pt x="29310" y="33602"/>
                      </a:cubicBezTo>
                      <a:cubicBezTo>
                        <a:pt x="29333" y="33557"/>
                        <a:pt x="29355" y="33509"/>
                        <a:pt x="29372" y="33461"/>
                      </a:cubicBezTo>
                      <a:cubicBezTo>
                        <a:pt x="29389" y="33411"/>
                        <a:pt x="29400" y="33360"/>
                        <a:pt x="29404" y="33307"/>
                      </a:cubicBezTo>
                      <a:lnTo>
                        <a:pt x="29404" y="33307"/>
                      </a:lnTo>
                      <a:cubicBezTo>
                        <a:pt x="29404" y="33315"/>
                        <a:pt x="29403" y="33324"/>
                        <a:pt x="29402" y="33332"/>
                      </a:cubicBezTo>
                      <a:cubicBezTo>
                        <a:pt x="29404" y="33317"/>
                        <a:pt x="29407" y="33303"/>
                        <a:pt x="29410" y="33288"/>
                      </a:cubicBezTo>
                      <a:cubicBezTo>
                        <a:pt x="29541" y="33341"/>
                        <a:pt x="29675" y="33382"/>
                        <a:pt x="29813" y="33413"/>
                      </a:cubicBezTo>
                      <a:cubicBezTo>
                        <a:pt x="30012" y="33458"/>
                        <a:pt x="30217" y="33489"/>
                        <a:pt x="30421" y="33489"/>
                      </a:cubicBezTo>
                      <a:cubicBezTo>
                        <a:pt x="30524" y="33489"/>
                        <a:pt x="30627" y="33481"/>
                        <a:pt x="30728" y="33463"/>
                      </a:cubicBezTo>
                      <a:cubicBezTo>
                        <a:pt x="31039" y="33415"/>
                        <a:pt x="31333" y="33297"/>
                        <a:pt x="31591" y="33118"/>
                      </a:cubicBezTo>
                      <a:cubicBezTo>
                        <a:pt x="31675" y="33063"/>
                        <a:pt x="31760" y="33007"/>
                        <a:pt x="31839" y="32944"/>
                      </a:cubicBezTo>
                      <a:cubicBezTo>
                        <a:pt x="31918" y="32882"/>
                        <a:pt x="31992" y="32817"/>
                        <a:pt x="32064" y="32749"/>
                      </a:cubicBezTo>
                      <a:cubicBezTo>
                        <a:pt x="32152" y="32666"/>
                        <a:pt x="32244" y="32587"/>
                        <a:pt x="32334" y="32505"/>
                      </a:cubicBezTo>
                      <a:close/>
                      <a:moveTo>
                        <a:pt x="32828" y="0"/>
                      </a:moveTo>
                      <a:cubicBezTo>
                        <a:pt x="32727" y="0"/>
                        <a:pt x="32626" y="3"/>
                        <a:pt x="32524" y="5"/>
                      </a:cubicBezTo>
                      <a:cubicBezTo>
                        <a:pt x="32374" y="6"/>
                        <a:pt x="32224" y="15"/>
                        <a:pt x="32076" y="23"/>
                      </a:cubicBezTo>
                      <a:cubicBezTo>
                        <a:pt x="31950" y="29"/>
                        <a:pt x="31824" y="37"/>
                        <a:pt x="31700" y="46"/>
                      </a:cubicBezTo>
                      <a:cubicBezTo>
                        <a:pt x="31581" y="58"/>
                        <a:pt x="31462" y="67"/>
                        <a:pt x="31342" y="79"/>
                      </a:cubicBezTo>
                      <a:cubicBezTo>
                        <a:pt x="31224" y="89"/>
                        <a:pt x="31107" y="112"/>
                        <a:pt x="30991" y="128"/>
                      </a:cubicBezTo>
                      <a:cubicBezTo>
                        <a:pt x="30778" y="159"/>
                        <a:pt x="30569" y="205"/>
                        <a:pt x="30358" y="252"/>
                      </a:cubicBezTo>
                      <a:cubicBezTo>
                        <a:pt x="29934" y="348"/>
                        <a:pt x="29519" y="481"/>
                        <a:pt x="29104" y="609"/>
                      </a:cubicBezTo>
                      <a:cubicBezTo>
                        <a:pt x="28911" y="670"/>
                        <a:pt x="28718" y="732"/>
                        <a:pt x="28529" y="805"/>
                      </a:cubicBezTo>
                      <a:cubicBezTo>
                        <a:pt x="28422" y="847"/>
                        <a:pt x="28317" y="889"/>
                        <a:pt x="28211" y="936"/>
                      </a:cubicBezTo>
                      <a:cubicBezTo>
                        <a:pt x="28112" y="980"/>
                        <a:pt x="28017" y="1028"/>
                        <a:pt x="27921" y="1079"/>
                      </a:cubicBezTo>
                      <a:cubicBezTo>
                        <a:pt x="27544" y="1278"/>
                        <a:pt x="27176" y="1498"/>
                        <a:pt x="26812" y="1720"/>
                      </a:cubicBezTo>
                      <a:cubicBezTo>
                        <a:pt x="26626" y="1834"/>
                        <a:pt x="26435" y="1945"/>
                        <a:pt x="26255" y="2069"/>
                      </a:cubicBezTo>
                      <a:cubicBezTo>
                        <a:pt x="26067" y="2196"/>
                        <a:pt x="25879" y="2325"/>
                        <a:pt x="25693" y="2455"/>
                      </a:cubicBezTo>
                      <a:cubicBezTo>
                        <a:pt x="25355" y="2696"/>
                        <a:pt x="25027" y="2951"/>
                        <a:pt x="24704" y="3209"/>
                      </a:cubicBezTo>
                      <a:cubicBezTo>
                        <a:pt x="24370" y="3475"/>
                        <a:pt x="24027" y="3737"/>
                        <a:pt x="23709" y="4022"/>
                      </a:cubicBezTo>
                      <a:cubicBezTo>
                        <a:pt x="23388" y="4313"/>
                        <a:pt x="23074" y="4607"/>
                        <a:pt x="22765" y="4906"/>
                      </a:cubicBezTo>
                      <a:lnTo>
                        <a:pt x="22765" y="4906"/>
                      </a:lnTo>
                      <a:cubicBezTo>
                        <a:pt x="22765" y="4906"/>
                        <a:pt x="22765" y="4906"/>
                        <a:pt x="22765" y="4906"/>
                      </a:cubicBezTo>
                      <a:lnTo>
                        <a:pt x="22765" y="4906"/>
                      </a:lnTo>
                      <a:lnTo>
                        <a:pt x="22764" y="4907"/>
                      </a:lnTo>
                      <a:cubicBezTo>
                        <a:pt x="22764" y="4907"/>
                        <a:pt x="22765" y="4906"/>
                        <a:pt x="22765" y="4906"/>
                      </a:cubicBezTo>
                      <a:lnTo>
                        <a:pt x="22765" y="4906"/>
                      </a:lnTo>
                      <a:cubicBezTo>
                        <a:pt x="22763" y="4909"/>
                        <a:pt x="22760" y="4912"/>
                        <a:pt x="22758" y="4913"/>
                      </a:cubicBezTo>
                      <a:lnTo>
                        <a:pt x="22756" y="4914"/>
                      </a:lnTo>
                      <a:cubicBezTo>
                        <a:pt x="22689" y="4981"/>
                        <a:pt x="22619" y="5046"/>
                        <a:pt x="22553" y="5113"/>
                      </a:cubicBezTo>
                      <a:cubicBezTo>
                        <a:pt x="22560" y="5106"/>
                        <a:pt x="22566" y="5099"/>
                        <a:pt x="22572" y="5093"/>
                      </a:cubicBezTo>
                      <a:lnTo>
                        <a:pt x="22572" y="5093"/>
                      </a:lnTo>
                      <a:cubicBezTo>
                        <a:pt x="22317" y="5339"/>
                        <a:pt x="22070" y="5593"/>
                        <a:pt x="21838" y="5862"/>
                      </a:cubicBezTo>
                      <a:cubicBezTo>
                        <a:pt x="21721" y="5994"/>
                        <a:pt x="21607" y="6130"/>
                        <a:pt x="21489" y="6260"/>
                      </a:cubicBezTo>
                      <a:cubicBezTo>
                        <a:pt x="21425" y="6328"/>
                        <a:pt x="21366" y="6399"/>
                        <a:pt x="21301" y="6465"/>
                      </a:cubicBezTo>
                      <a:cubicBezTo>
                        <a:pt x="21244" y="6525"/>
                        <a:pt x="21188" y="6582"/>
                        <a:pt x="21130" y="6639"/>
                      </a:cubicBezTo>
                      <a:cubicBezTo>
                        <a:pt x="21074" y="6691"/>
                        <a:pt x="21021" y="6746"/>
                        <a:pt x="20962" y="6795"/>
                      </a:cubicBezTo>
                      <a:lnTo>
                        <a:pt x="20780" y="6943"/>
                      </a:lnTo>
                      <a:cubicBezTo>
                        <a:pt x="20705" y="6997"/>
                        <a:pt x="20633" y="7051"/>
                        <a:pt x="20555" y="7101"/>
                      </a:cubicBezTo>
                      <a:cubicBezTo>
                        <a:pt x="20464" y="7162"/>
                        <a:pt x="20371" y="7218"/>
                        <a:pt x="20278" y="7274"/>
                      </a:cubicBezTo>
                      <a:lnTo>
                        <a:pt x="20301" y="7263"/>
                      </a:lnTo>
                      <a:lnTo>
                        <a:pt x="20301" y="7263"/>
                      </a:lnTo>
                      <a:cubicBezTo>
                        <a:pt x="20185" y="7326"/>
                        <a:pt x="20071" y="7387"/>
                        <a:pt x="19950" y="7440"/>
                      </a:cubicBezTo>
                      <a:cubicBezTo>
                        <a:pt x="19829" y="7496"/>
                        <a:pt x="19706" y="7546"/>
                        <a:pt x="19584" y="7596"/>
                      </a:cubicBezTo>
                      <a:cubicBezTo>
                        <a:pt x="19475" y="7639"/>
                        <a:pt x="19365" y="7680"/>
                        <a:pt x="19255" y="7715"/>
                      </a:cubicBezTo>
                      <a:cubicBezTo>
                        <a:pt x="19159" y="7746"/>
                        <a:pt x="19061" y="7773"/>
                        <a:pt x="18964" y="7798"/>
                      </a:cubicBezTo>
                      <a:cubicBezTo>
                        <a:pt x="18751" y="7841"/>
                        <a:pt x="18537" y="7879"/>
                        <a:pt x="18321" y="7908"/>
                      </a:cubicBezTo>
                      <a:cubicBezTo>
                        <a:pt x="18261" y="7915"/>
                        <a:pt x="18200" y="7925"/>
                        <a:pt x="18140" y="7927"/>
                      </a:cubicBezTo>
                      <a:cubicBezTo>
                        <a:pt x="18069" y="7930"/>
                        <a:pt x="17997" y="7932"/>
                        <a:pt x="17926" y="7934"/>
                      </a:cubicBezTo>
                      <a:cubicBezTo>
                        <a:pt x="17931" y="7935"/>
                        <a:pt x="17935" y="7935"/>
                        <a:pt x="17939" y="7935"/>
                      </a:cubicBezTo>
                      <a:cubicBezTo>
                        <a:pt x="17944" y="7935"/>
                        <a:pt x="17948" y="7935"/>
                        <a:pt x="17953" y="7936"/>
                      </a:cubicBezTo>
                      <a:cubicBezTo>
                        <a:pt x="17877" y="7933"/>
                        <a:pt x="17801" y="7931"/>
                        <a:pt x="17725" y="7929"/>
                      </a:cubicBezTo>
                      <a:cubicBezTo>
                        <a:pt x="17668" y="7926"/>
                        <a:pt x="17611" y="7919"/>
                        <a:pt x="17554" y="7913"/>
                      </a:cubicBezTo>
                      <a:cubicBezTo>
                        <a:pt x="17432" y="7902"/>
                        <a:pt x="17313" y="7886"/>
                        <a:pt x="17192" y="7868"/>
                      </a:cubicBezTo>
                      <a:lnTo>
                        <a:pt x="17192" y="7868"/>
                      </a:lnTo>
                      <a:cubicBezTo>
                        <a:pt x="17193" y="7868"/>
                        <a:pt x="17194" y="7869"/>
                        <a:pt x="17195" y="7870"/>
                      </a:cubicBezTo>
                      <a:lnTo>
                        <a:pt x="17195" y="7870"/>
                      </a:lnTo>
                      <a:cubicBezTo>
                        <a:pt x="17066" y="7845"/>
                        <a:pt x="16939" y="7825"/>
                        <a:pt x="16811" y="7798"/>
                      </a:cubicBezTo>
                      <a:cubicBezTo>
                        <a:pt x="16685" y="7770"/>
                        <a:pt x="16559" y="7736"/>
                        <a:pt x="16432" y="7702"/>
                      </a:cubicBezTo>
                      <a:lnTo>
                        <a:pt x="16432" y="7702"/>
                      </a:lnTo>
                      <a:cubicBezTo>
                        <a:pt x="16441" y="7705"/>
                        <a:pt x="16449" y="7707"/>
                        <a:pt x="16458" y="7710"/>
                      </a:cubicBezTo>
                      <a:cubicBezTo>
                        <a:pt x="16302" y="7661"/>
                        <a:pt x="16149" y="7609"/>
                        <a:pt x="15999" y="7549"/>
                      </a:cubicBezTo>
                      <a:cubicBezTo>
                        <a:pt x="16000" y="7548"/>
                        <a:pt x="16000" y="7548"/>
                        <a:pt x="16000" y="7548"/>
                      </a:cubicBezTo>
                      <a:cubicBezTo>
                        <a:pt x="16000" y="7548"/>
                        <a:pt x="16000" y="7548"/>
                        <a:pt x="16000" y="7548"/>
                      </a:cubicBezTo>
                      <a:lnTo>
                        <a:pt x="16000" y="7548"/>
                      </a:lnTo>
                      <a:cubicBezTo>
                        <a:pt x="15998" y="7548"/>
                        <a:pt x="15995" y="7547"/>
                        <a:pt x="15993" y="7546"/>
                      </a:cubicBezTo>
                      <a:cubicBezTo>
                        <a:pt x="15991" y="7545"/>
                        <a:pt x="15988" y="7543"/>
                        <a:pt x="15985" y="7542"/>
                      </a:cubicBezTo>
                      <a:lnTo>
                        <a:pt x="15986" y="7541"/>
                      </a:lnTo>
                      <a:cubicBezTo>
                        <a:pt x="15780" y="7446"/>
                        <a:pt x="15584" y="7331"/>
                        <a:pt x="15391" y="7217"/>
                      </a:cubicBezTo>
                      <a:cubicBezTo>
                        <a:pt x="15222" y="7114"/>
                        <a:pt x="15055" y="7005"/>
                        <a:pt x="14888" y="6897"/>
                      </a:cubicBezTo>
                      <a:cubicBezTo>
                        <a:pt x="14732" y="6798"/>
                        <a:pt x="14575" y="6697"/>
                        <a:pt x="14407" y="6619"/>
                      </a:cubicBezTo>
                      <a:cubicBezTo>
                        <a:pt x="14270" y="6555"/>
                        <a:pt x="14135" y="6492"/>
                        <a:pt x="13989" y="6451"/>
                      </a:cubicBezTo>
                      <a:cubicBezTo>
                        <a:pt x="13797" y="6401"/>
                        <a:pt x="13601" y="6373"/>
                        <a:pt x="13403" y="6367"/>
                      </a:cubicBezTo>
                      <a:cubicBezTo>
                        <a:pt x="13362" y="6365"/>
                        <a:pt x="13321" y="6364"/>
                        <a:pt x="13280" y="6364"/>
                      </a:cubicBezTo>
                      <a:cubicBezTo>
                        <a:pt x="13215" y="6364"/>
                        <a:pt x="13151" y="6366"/>
                        <a:pt x="13085" y="6368"/>
                      </a:cubicBezTo>
                      <a:cubicBezTo>
                        <a:pt x="13040" y="6370"/>
                        <a:pt x="12993" y="6378"/>
                        <a:pt x="12947" y="6382"/>
                      </a:cubicBezTo>
                      <a:cubicBezTo>
                        <a:pt x="12911" y="6384"/>
                        <a:pt x="12874" y="6389"/>
                        <a:pt x="12838" y="6396"/>
                      </a:cubicBezTo>
                      <a:lnTo>
                        <a:pt x="12653" y="6427"/>
                      </a:lnTo>
                      <a:cubicBezTo>
                        <a:pt x="12599" y="6436"/>
                        <a:pt x="12546" y="6455"/>
                        <a:pt x="12492" y="6467"/>
                      </a:cubicBezTo>
                      <a:cubicBezTo>
                        <a:pt x="12402" y="6488"/>
                        <a:pt x="12317" y="6516"/>
                        <a:pt x="12231" y="6545"/>
                      </a:cubicBezTo>
                      <a:cubicBezTo>
                        <a:pt x="12170" y="6565"/>
                        <a:pt x="12110" y="6588"/>
                        <a:pt x="12052" y="6614"/>
                      </a:cubicBezTo>
                      <a:cubicBezTo>
                        <a:pt x="11976" y="6647"/>
                        <a:pt x="11904" y="6715"/>
                        <a:pt x="11845" y="6774"/>
                      </a:cubicBezTo>
                      <a:cubicBezTo>
                        <a:pt x="11773" y="6847"/>
                        <a:pt x="11700" y="6918"/>
                        <a:pt x="11631" y="6994"/>
                      </a:cubicBezTo>
                      <a:cubicBezTo>
                        <a:pt x="11525" y="7107"/>
                        <a:pt x="11416" y="7221"/>
                        <a:pt x="11323" y="7348"/>
                      </a:cubicBezTo>
                      <a:cubicBezTo>
                        <a:pt x="11049" y="7712"/>
                        <a:pt x="10912" y="8161"/>
                        <a:pt x="10937" y="8615"/>
                      </a:cubicBezTo>
                      <a:cubicBezTo>
                        <a:pt x="10942" y="8750"/>
                        <a:pt x="10957" y="8884"/>
                        <a:pt x="10981" y="9017"/>
                      </a:cubicBezTo>
                      <a:cubicBezTo>
                        <a:pt x="11002" y="9127"/>
                        <a:pt x="11022" y="9236"/>
                        <a:pt x="11052" y="9345"/>
                      </a:cubicBezTo>
                      <a:cubicBezTo>
                        <a:pt x="11078" y="9444"/>
                        <a:pt x="11105" y="9542"/>
                        <a:pt x="11144" y="9638"/>
                      </a:cubicBezTo>
                      <a:cubicBezTo>
                        <a:pt x="11183" y="9731"/>
                        <a:pt x="11221" y="9823"/>
                        <a:pt x="11271" y="9913"/>
                      </a:cubicBezTo>
                      <a:cubicBezTo>
                        <a:pt x="11326" y="10006"/>
                        <a:pt x="11382" y="10099"/>
                        <a:pt x="11444" y="10189"/>
                      </a:cubicBezTo>
                      <a:cubicBezTo>
                        <a:pt x="11448" y="10198"/>
                        <a:pt x="11453" y="10206"/>
                        <a:pt x="11459" y="10214"/>
                      </a:cubicBezTo>
                      <a:cubicBezTo>
                        <a:pt x="11543" y="10325"/>
                        <a:pt x="11667" y="10404"/>
                        <a:pt x="11782" y="10478"/>
                      </a:cubicBezTo>
                      <a:cubicBezTo>
                        <a:pt x="11862" y="10528"/>
                        <a:pt x="11944" y="10573"/>
                        <a:pt x="12031" y="10611"/>
                      </a:cubicBezTo>
                      <a:cubicBezTo>
                        <a:pt x="12190" y="10679"/>
                        <a:pt x="12350" y="10742"/>
                        <a:pt x="12510" y="10808"/>
                      </a:cubicBezTo>
                      <a:cubicBezTo>
                        <a:pt x="12392" y="10864"/>
                        <a:pt x="12274" y="10925"/>
                        <a:pt x="12160" y="10993"/>
                      </a:cubicBezTo>
                      <a:cubicBezTo>
                        <a:pt x="11993" y="11093"/>
                        <a:pt x="11827" y="11200"/>
                        <a:pt x="11679" y="11329"/>
                      </a:cubicBezTo>
                      <a:cubicBezTo>
                        <a:pt x="11592" y="11404"/>
                        <a:pt x="11505" y="11476"/>
                        <a:pt x="11427" y="11557"/>
                      </a:cubicBezTo>
                      <a:cubicBezTo>
                        <a:pt x="11363" y="11624"/>
                        <a:pt x="11302" y="11692"/>
                        <a:pt x="11243" y="11764"/>
                      </a:cubicBezTo>
                      <a:cubicBezTo>
                        <a:pt x="11108" y="11928"/>
                        <a:pt x="11003" y="12121"/>
                        <a:pt x="10906" y="12307"/>
                      </a:cubicBezTo>
                      <a:cubicBezTo>
                        <a:pt x="10815" y="12481"/>
                        <a:pt x="10742" y="12662"/>
                        <a:pt x="10688" y="12850"/>
                      </a:cubicBezTo>
                      <a:cubicBezTo>
                        <a:pt x="10660" y="12950"/>
                        <a:pt x="10640" y="13052"/>
                        <a:pt x="10627" y="13154"/>
                      </a:cubicBezTo>
                      <a:cubicBezTo>
                        <a:pt x="10614" y="13250"/>
                        <a:pt x="10601" y="13346"/>
                        <a:pt x="10596" y="13440"/>
                      </a:cubicBezTo>
                      <a:cubicBezTo>
                        <a:pt x="10584" y="13663"/>
                        <a:pt x="10575" y="13888"/>
                        <a:pt x="10613" y="14108"/>
                      </a:cubicBezTo>
                      <a:cubicBezTo>
                        <a:pt x="10655" y="14345"/>
                        <a:pt x="10745" y="14567"/>
                        <a:pt x="10866" y="14775"/>
                      </a:cubicBezTo>
                      <a:cubicBezTo>
                        <a:pt x="10974" y="14961"/>
                        <a:pt x="11111" y="15126"/>
                        <a:pt x="11272" y="15268"/>
                      </a:cubicBezTo>
                      <a:cubicBezTo>
                        <a:pt x="11480" y="15446"/>
                        <a:pt x="11713" y="15596"/>
                        <a:pt x="11951" y="15732"/>
                      </a:cubicBezTo>
                      <a:cubicBezTo>
                        <a:pt x="12047" y="15786"/>
                        <a:pt x="12146" y="15834"/>
                        <a:pt x="12242" y="15886"/>
                      </a:cubicBezTo>
                      <a:cubicBezTo>
                        <a:pt x="12215" y="15945"/>
                        <a:pt x="12189" y="16003"/>
                        <a:pt x="12158" y="16060"/>
                      </a:cubicBezTo>
                      <a:cubicBezTo>
                        <a:pt x="12025" y="16292"/>
                        <a:pt x="11879" y="16517"/>
                        <a:pt x="11719" y="16731"/>
                      </a:cubicBezTo>
                      <a:cubicBezTo>
                        <a:pt x="11643" y="16828"/>
                        <a:pt x="11564" y="16920"/>
                        <a:pt x="11478" y="17009"/>
                      </a:cubicBezTo>
                      <a:cubicBezTo>
                        <a:pt x="11326" y="17152"/>
                        <a:pt x="11167" y="17286"/>
                        <a:pt x="11005" y="17418"/>
                      </a:cubicBezTo>
                      <a:cubicBezTo>
                        <a:pt x="11005" y="17417"/>
                        <a:pt x="11005" y="17417"/>
                        <a:pt x="11005" y="17417"/>
                      </a:cubicBezTo>
                      <a:lnTo>
                        <a:pt x="11005" y="17417"/>
                      </a:lnTo>
                      <a:cubicBezTo>
                        <a:pt x="10941" y="17468"/>
                        <a:pt x="10873" y="17514"/>
                        <a:pt x="10804" y="17558"/>
                      </a:cubicBezTo>
                      <a:cubicBezTo>
                        <a:pt x="10758" y="17584"/>
                        <a:pt x="10713" y="17607"/>
                        <a:pt x="10666" y="17629"/>
                      </a:cubicBezTo>
                      <a:cubicBezTo>
                        <a:pt x="10627" y="17646"/>
                        <a:pt x="10587" y="17660"/>
                        <a:pt x="10546" y="17673"/>
                      </a:cubicBezTo>
                      <a:cubicBezTo>
                        <a:pt x="10428" y="17705"/>
                        <a:pt x="10307" y="17726"/>
                        <a:pt x="10186" y="17748"/>
                      </a:cubicBezTo>
                      <a:cubicBezTo>
                        <a:pt x="9952" y="17783"/>
                        <a:pt x="9719" y="17812"/>
                        <a:pt x="9482" y="17829"/>
                      </a:cubicBezTo>
                      <a:cubicBezTo>
                        <a:pt x="9452" y="17829"/>
                        <a:pt x="9423" y="17830"/>
                        <a:pt x="9393" y="17830"/>
                      </a:cubicBezTo>
                      <a:cubicBezTo>
                        <a:pt x="9357" y="17830"/>
                        <a:pt x="9320" y="17829"/>
                        <a:pt x="9282" y="17826"/>
                      </a:cubicBezTo>
                      <a:cubicBezTo>
                        <a:pt x="9220" y="17823"/>
                        <a:pt x="9159" y="17820"/>
                        <a:pt x="9096" y="17816"/>
                      </a:cubicBezTo>
                      <a:cubicBezTo>
                        <a:pt x="9096" y="17815"/>
                        <a:pt x="9095" y="17815"/>
                        <a:pt x="9094" y="17815"/>
                      </a:cubicBezTo>
                      <a:cubicBezTo>
                        <a:pt x="9094" y="17815"/>
                        <a:pt x="9093" y="17815"/>
                        <a:pt x="9093" y="17815"/>
                      </a:cubicBezTo>
                      <a:lnTo>
                        <a:pt x="9089" y="17815"/>
                      </a:lnTo>
                      <a:lnTo>
                        <a:pt x="9090" y="17814"/>
                      </a:lnTo>
                      <a:lnTo>
                        <a:pt x="9088" y="17814"/>
                      </a:lnTo>
                      <a:cubicBezTo>
                        <a:pt x="9085" y="17814"/>
                        <a:pt x="9082" y="17814"/>
                        <a:pt x="9079" y="17813"/>
                      </a:cubicBezTo>
                      <a:lnTo>
                        <a:pt x="9079" y="17813"/>
                      </a:lnTo>
                      <a:cubicBezTo>
                        <a:pt x="9079" y="17813"/>
                        <a:pt x="9080" y="17813"/>
                        <a:pt x="9080" y="17813"/>
                      </a:cubicBezTo>
                      <a:cubicBezTo>
                        <a:pt x="9082" y="17813"/>
                        <a:pt x="9084" y="17813"/>
                        <a:pt x="9086" y="17812"/>
                      </a:cubicBezTo>
                      <a:cubicBezTo>
                        <a:pt x="8990" y="17800"/>
                        <a:pt x="8893" y="17787"/>
                        <a:pt x="8797" y="17772"/>
                      </a:cubicBezTo>
                      <a:cubicBezTo>
                        <a:pt x="8707" y="17757"/>
                        <a:pt x="8619" y="17737"/>
                        <a:pt x="8531" y="17718"/>
                      </a:cubicBezTo>
                      <a:lnTo>
                        <a:pt x="8531" y="17718"/>
                      </a:lnTo>
                      <a:cubicBezTo>
                        <a:pt x="8532" y="17718"/>
                        <a:pt x="8534" y="17718"/>
                        <a:pt x="8536" y="17718"/>
                      </a:cubicBezTo>
                      <a:cubicBezTo>
                        <a:pt x="8350" y="17666"/>
                        <a:pt x="8166" y="17609"/>
                        <a:pt x="7984" y="17544"/>
                      </a:cubicBezTo>
                      <a:cubicBezTo>
                        <a:pt x="7895" y="17513"/>
                        <a:pt x="7804" y="17478"/>
                        <a:pt x="7712" y="17453"/>
                      </a:cubicBezTo>
                      <a:cubicBezTo>
                        <a:pt x="7667" y="17441"/>
                        <a:pt x="7622" y="17427"/>
                        <a:pt x="7578" y="17418"/>
                      </a:cubicBezTo>
                      <a:cubicBezTo>
                        <a:pt x="7568" y="17415"/>
                        <a:pt x="7557" y="17413"/>
                        <a:pt x="7548" y="17410"/>
                      </a:cubicBezTo>
                      <a:cubicBezTo>
                        <a:pt x="7522" y="17404"/>
                        <a:pt x="7497" y="17399"/>
                        <a:pt x="7473" y="17393"/>
                      </a:cubicBezTo>
                      <a:lnTo>
                        <a:pt x="7473" y="17393"/>
                      </a:lnTo>
                      <a:lnTo>
                        <a:pt x="7480" y="17394"/>
                      </a:lnTo>
                      <a:cubicBezTo>
                        <a:pt x="7297" y="17350"/>
                        <a:pt x="7115" y="17303"/>
                        <a:pt x="6926" y="17303"/>
                      </a:cubicBezTo>
                      <a:cubicBezTo>
                        <a:pt x="6921" y="17303"/>
                        <a:pt x="6917" y="17304"/>
                        <a:pt x="6913" y="17304"/>
                      </a:cubicBezTo>
                      <a:cubicBezTo>
                        <a:pt x="6611" y="17308"/>
                        <a:pt x="6308" y="17361"/>
                        <a:pt x="6035" y="17495"/>
                      </a:cubicBezTo>
                      <a:cubicBezTo>
                        <a:pt x="5872" y="17576"/>
                        <a:pt x="5717" y="17675"/>
                        <a:pt x="5566" y="17778"/>
                      </a:cubicBezTo>
                      <a:cubicBezTo>
                        <a:pt x="5468" y="17839"/>
                        <a:pt x="5376" y="17909"/>
                        <a:pt x="5289" y="17985"/>
                      </a:cubicBezTo>
                      <a:cubicBezTo>
                        <a:pt x="5246" y="18024"/>
                        <a:pt x="5201" y="18063"/>
                        <a:pt x="5161" y="18104"/>
                      </a:cubicBezTo>
                      <a:cubicBezTo>
                        <a:pt x="5144" y="18119"/>
                        <a:pt x="5129" y="18134"/>
                        <a:pt x="5114" y="18151"/>
                      </a:cubicBezTo>
                      <a:cubicBezTo>
                        <a:pt x="5091" y="18174"/>
                        <a:pt x="5070" y="18196"/>
                        <a:pt x="5049" y="18220"/>
                      </a:cubicBezTo>
                      <a:cubicBezTo>
                        <a:pt x="5042" y="18225"/>
                        <a:pt x="5035" y="18233"/>
                        <a:pt x="5028" y="18239"/>
                      </a:cubicBezTo>
                      <a:cubicBezTo>
                        <a:pt x="5011" y="18258"/>
                        <a:pt x="4995" y="18279"/>
                        <a:pt x="4978" y="18297"/>
                      </a:cubicBezTo>
                      <a:cubicBezTo>
                        <a:pt x="4839" y="18455"/>
                        <a:pt x="4708" y="18623"/>
                        <a:pt x="4604" y="18809"/>
                      </a:cubicBezTo>
                      <a:cubicBezTo>
                        <a:pt x="4508" y="18984"/>
                        <a:pt x="4422" y="19167"/>
                        <a:pt x="4350" y="19355"/>
                      </a:cubicBezTo>
                      <a:cubicBezTo>
                        <a:pt x="4311" y="19454"/>
                        <a:pt x="4279" y="19555"/>
                        <a:pt x="4251" y="19658"/>
                      </a:cubicBezTo>
                      <a:cubicBezTo>
                        <a:pt x="4223" y="19757"/>
                        <a:pt x="4201" y="19860"/>
                        <a:pt x="4175" y="19961"/>
                      </a:cubicBezTo>
                      <a:cubicBezTo>
                        <a:pt x="4126" y="20161"/>
                        <a:pt x="4055" y="20353"/>
                        <a:pt x="3982" y="20546"/>
                      </a:cubicBezTo>
                      <a:cubicBezTo>
                        <a:pt x="3946" y="20627"/>
                        <a:pt x="3910" y="20711"/>
                        <a:pt x="3870" y="20792"/>
                      </a:cubicBezTo>
                      <a:cubicBezTo>
                        <a:pt x="3816" y="20891"/>
                        <a:pt x="3757" y="20988"/>
                        <a:pt x="3694" y="21082"/>
                      </a:cubicBezTo>
                      <a:cubicBezTo>
                        <a:pt x="3690" y="21088"/>
                        <a:pt x="3686" y="21092"/>
                        <a:pt x="3684" y="21095"/>
                      </a:cubicBezTo>
                      <a:cubicBezTo>
                        <a:pt x="3682" y="21096"/>
                        <a:pt x="3681" y="21098"/>
                        <a:pt x="3681" y="21099"/>
                      </a:cubicBezTo>
                      <a:cubicBezTo>
                        <a:pt x="3680" y="21100"/>
                        <a:pt x="3679" y="21102"/>
                        <a:pt x="3678" y="21103"/>
                      </a:cubicBezTo>
                      <a:cubicBezTo>
                        <a:pt x="3631" y="21163"/>
                        <a:pt x="3582" y="21221"/>
                        <a:pt x="3530" y="21277"/>
                      </a:cubicBezTo>
                      <a:cubicBezTo>
                        <a:pt x="3486" y="21320"/>
                        <a:pt x="3442" y="21360"/>
                        <a:pt x="3395" y="21399"/>
                      </a:cubicBezTo>
                      <a:cubicBezTo>
                        <a:pt x="3355" y="21429"/>
                        <a:pt x="3317" y="21456"/>
                        <a:pt x="3275" y="21484"/>
                      </a:cubicBezTo>
                      <a:cubicBezTo>
                        <a:pt x="3204" y="21525"/>
                        <a:pt x="3134" y="21561"/>
                        <a:pt x="3061" y="21595"/>
                      </a:cubicBezTo>
                      <a:lnTo>
                        <a:pt x="3063" y="21594"/>
                      </a:lnTo>
                      <a:lnTo>
                        <a:pt x="3063" y="21594"/>
                      </a:lnTo>
                      <a:cubicBezTo>
                        <a:pt x="2936" y="21650"/>
                        <a:pt x="2808" y="21701"/>
                        <a:pt x="2678" y="21753"/>
                      </a:cubicBezTo>
                      <a:cubicBezTo>
                        <a:pt x="2540" y="21809"/>
                        <a:pt x="2403" y="21866"/>
                        <a:pt x="2261" y="21909"/>
                      </a:cubicBezTo>
                      <a:cubicBezTo>
                        <a:pt x="2200" y="21922"/>
                        <a:pt x="2141" y="21933"/>
                        <a:pt x="2080" y="21945"/>
                      </a:cubicBezTo>
                      <a:cubicBezTo>
                        <a:pt x="1891" y="21966"/>
                        <a:pt x="1699" y="21967"/>
                        <a:pt x="1511" y="22003"/>
                      </a:cubicBezTo>
                      <a:cubicBezTo>
                        <a:pt x="1397" y="22025"/>
                        <a:pt x="1288" y="22051"/>
                        <a:pt x="1180" y="22099"/>
                      </a:cubicBezTo>
                      <a:cubicBezTo>
                        <a:pt x="1106" y="22132"/>
                        <a:pt x="1036" y="22172"/>
                        <a:pt x="971" y="22218"/>
                      </a:cubicBezTo>
                      <a:cubicBezTo>
                        <a:pt x="622" y="22464"/>
                        <a:pt x="340" y="22814"/>
                        <a:pt x="203" y="23221"/>
                      </a:cubicBezTo>
                      <a:cubicBezTo>
                        <a:pt x="71" y="23618"/>
                        <a:pt x="1" y="24052"/>
                        <a:pt x="81" y="24469"/>
                      </a:cubicBezTo>
                      <a:cubicBezTo>
                        <a:pt x="103" y="24587"/>
                        <a:pt x="127" y="24706"/>
                        <a:pt x="168" y="24819"/>
                      </a:cubicBezTo>
                      <a:cubicBezTo>
                        <a:pt x="231" y="24987"/>
                        <a:pt x="311" y="25152"/>
                        <a:pt x="419" y="25295"/>
                      </a:cubicBezTo>
                      <a:cubicBezTo>
                        <a:pt x="450" y="25339"/>
                        <a:pt x="486" y="25381"/>
                        <a:pt x="525" y="25419"/>
                      </a:cubicBezTo>
                      <a:cubicBezTo>
                        <a:pt x="603" y="25501"/>
                        <a:pt x="686" y="25579"/>
                        <a:pt x="772" y="25651"/>
                      </a:cubicBezTo>
                      <a:cubicBezTo>
                        <a:pt x="851" y="25717"/>
                        <a:pt x="933" y="25779"/>
                        <a:pt x="1017" y="25838"/>
                      </a:cubicBezTo>
                      <a:cubicBezTo>
                        <a:pt x="1147" y="25929"/>
                        <a:pt x="1278" y="26012"/>
                        <a:pt x="1425" y="26073"/>
                      </a:cubicBezTo>
                      <a:cubicBezTo>
                        <a:pt x="1564" y="26130"/>
                        <a:pt x="1709" y="26170"/>
                        <a:pt x="1858" y="26194"/>
                      </a:cubicBezTo>
                      <a:cubicBezTo>
                        <a:pt x="1967" y="26212"/>
                        <a:pt x="2078" y="26221"/>
                        <a:pt x="2188" y="26221"/>
                      </a:cubicBezTo>
                      <a:cubicBezTo>
                        <a:pt x="2231" y="26221"/>
                        <a:pt x="2273" y="26219"/>
                        <a:pt x="2316" y="26217"/>
                      </a:cubicBezTo>
                      <a:cubicBezTo>
                        <a:pt x="2485" y="26206"/>
                        <a:pt x="2651" y="26182"/>
                        <a:pt x="2820" y="26156"/>
                      </a:cubicBezTo>
                      <a:lnTo>
                        <a:pt x="2821" y="26155"/>
                      </a:lnTo>
                      <a:cubicBezTo>
                        <a:pt x="2926" y="26140"/>
                        <a:pt x="3032" y="26127"/>
                        <a:pt x="3137" y="26110"/>
                      </a:cubicBezTo>
                      <a:cubicBezTo>
                        <a:pt x="3230" y="26091"/>
                        <a:pt x="3323" y="26068"/>
                        <a:pt x="3413" y="26039"/>
                      </a:cubicBezTo>
                      <a:cubicBezTo>
                        <a:pt x="3612" y="25981"/>
                        <a:pt x="3805" y="25893"/>
                        <a:pt x="3989" y="25798"/>
                      </a:cubicBezTo>
                      <a:cubicBezTo>
                        <a:pt x="4168" y="25708"/>
                        <a:pt x="4342" y="25613"/>
                        <a:pt x="4513" y="25508"/>
                      </a:cubicBezTo>
                      <a:cubicBezTo>
                        <a:pt x="4701" y="25392"/>
                        <a:pt x="4875" y="25257"/>
                        <a:pt x="5033" y="25103"/>
                      </a:cubicBezTo>
                      <a:cubicBezTo>
                        <a:pt x="5323" y="24822"/>
                        <a:pt x="5558" y="24481"/>
                        <a:pt x="5776" y="24142"/>
                      </a:cubicBezTo>
                      <a:cubicBezTo>
                        <a:pt x="5891" y="23969"/>
                        <a:pt x="5990" y="23785"/>
                        <a:pt x="6071" y="23593"/>
                      </a:cubicBezTo>
                      <a:cubicBezTo>
                        <a:pt x="6149" y="23405"/>
                        <a:pt x="6214" y="23213"/>
                        <a:pt x="6286" y="23023"/>
                      </a:cubicBezTo>
                      <a:cubicBezTo>
                        <a:pt x="6341" y="22890"/>
                        <a:pt x="6402" y="22759"/>
                        <a:pt x="6472" y="22632"/>
                      </a:cubicBezTo>
                      <a:cubicBezTo>
                        <a:pt x="6511" y="22568"/>
                        <a:pt x="6550" y="22507"/>
                        <a:pt x="6592" y="22445"/>
                      </a:cubicBezTo>
                      <a:cubicBezTo>
                        <a:pt x="6640" y="22386"/>
                        <a:pt x="6690" y="22326"/>
                        <a:pt x="6741" y="22270"/>
                      </a:cubicBezTo>
                      <a:cubicBezTo>
                        <a:pt x="6791" y="22224"/>
                        <a:pt x="6841" y="22177"/>
                        <a:pt x="6894" y="22134"/>
                      </a:cubicBezTo>
                      <a:cubicBezTo>
                        <a:pt x="6946" y="22097"/>
                        <a:pt x="6997" y="22062"/>
                        <a:pt x="7049" y="22027"/>
                      </a:cubicBezTo>
                      <a:cubicBezTo>
                        <a:pt x="7168" y="21960"/>
                        <a:pt x="7291" y="21897"/>
                        <a:pt x="7416" y="21839"/>
                      </a:cubicBezTo>
                      <a:cubicBezTo>
                        <a:pt x="7503" y="21803"/>
                        <a:pt x="7592" y="21769"/>
                        <a:pt x="7683" y="21739"/>
                      </a:cubicBezTo>
                      <a:cubicBezTo>
                        <a:pt x="7744" y="21722"/>
                        <a:pt x="7805" y="21707"/>
                        <a:pt x="7870" y="21696"/>
                      </a:cubicBezTo>
                      <a:cubicBezTo>
                        <a:pt x="7926" y="21687"/>
                        <a:pt x="7979" y="21682"/>
                        <a:pt x="8033" y="21679"/>
                      </a:cubicBezTo>
                      <a:cubicBezTo>
                        <a:pt x="8195" y="21679"/>
                        <a:pt x="8351" y="21696"/>
                        <a:pt x="8513" y="21708"/>
                      </a:cubicBezTo>
                      <a:cubicBezTo>
                        <a:pt x="8674" y="21721"/>
                        <a:pt x="8840" y="21731"/>
                        <a:pt x="9004" y="21733"/>
                      </a:cubicBezTo>
                      <a:cubicBezTo>
                        <a:pt x="9075" y="21734"/>
                        <a:pt x="9148" y="21734"/>
                        <a:pt x="9220" y="21734"/>
                      </a:cubicBezTo>
                      <a:cubicBezTo>
                        <a:pt x="9324" y="21734"/>
                        <a:pt x="9428" y="21733"/>
                        <a:pt x="9531" y="21726"/>
                      </a:cubicBezTo>
                      <a:cubicBezTo>
                        <a:pt x="9701" y="21716"/>
                        <a:pt x="9870" y="21698"/>
                        <a:pt x="10040" y="21684"/>
                      </a:cubicBezTo>
                      <a:cubicBezTo>
                        <a:pt x="10203" y="21668"/>
                        <a:pt x="10366" y="21662"/>
                        <a:pt x="10528" y="21644"/>
                      </a:cubicBezTo>
                      <a:cubicBezTo>
                        <a:pt x="10675" y="21628"/>
                        <a:pt x="10823" y="21611"/>
                        <a:pt x="10965" y="21574"/>
                      </a:cubicBezTo>
                      <a:cubicBezTo>
                        <a:pt x="11079" y="21545"/>
                        <a:pt x="11190" y="21507"/>
                        <a:pt x="11299" y="21467"/>
                      </a:cubicBezTo>
                      <a:cubicBezTo>
                        <a:pt x="11428" y="21420"/>
                        <a:pt x="11559" y="21379"/>
                        <a:pt x="11683" y="21325"/>
                      </a:cubicBezTo>
                      <a:cubicBezTo>
                        <a:pt x="11868" y="21242"/>
                        <a:pt x="12047" y="21146"/>
                        <a:pt x="12221" y="21039"/>
                      </a:cubicBezTo>
                      <a:cubicBezTo>
                        <a:pt x="12399" y="20931"/>
                        <a:pt x="12566" y="20807"/>
                        <a:pt x="12721" y="20668"/>
                      </a:cubicBezTo>
                      <a:cubicBezTo>
                        <a:pt x="12877" y="20531"/>
                        <a:pt x="13023" y="20384"/>
                        <a:pt x="13158" y="20227"/>
                      </a:cubicBezTo>
                      <a:cubicBezTo>
                        <a:pt x="13293" y="20071"/>
                        <a:pt x="13430" y="19909"/>
                        <a:pt x="13533" y="19731"/>
                      </a:cubicBezTo>
                      <a:cubicBezTo>
                        <a:pt x="13630" y="19560"/>
                        <a:pt x="13729" y="19388"/>
                        <a:pt x="13822" y="19214"/>
                      </a:cubicBezTo>
                      <a:cubicBezTo>
                        <a:pt x="13915" y="19039"/>
                        <a:pt x="13971" y="18856"/>
                        <a:pt x="14030" y="18670"/>
                      </a:cubicBezTo>
                      <a:cubicBezTo>
                        <a:pt x="14090" y="18484"/>
                        <a:pt x="14147" y="18298"/>
                        <a:pt x="14206" y="18112"/>
                      </a:cubicBezTo>
                      <a:cubicBezTo>
                        <a:pt x="14255" y="17953"/>
                        <a:pt x="14305" y="17792"/>
                        <a:pt x="14363" y="17635"/>
                      </a:cubicBezTo>
                      <a:cubicBezTo>
                        <a:pt x="14415" y="17504"/>
                        <a:pt x="14476" y="17375"/>
                        <a:pt x="14544" y="17252"/>
                      </a:cubicBezTo>
                      <a:lnTo>
                        <a:pt x="14544" y="17252"/>
                      </a:lnTo>
                      <a:lnTo>
                        <a:pt x="14543" y="17253"/>
                      </a:lnTo>
                      <a:cubicBezTo>
                        <a:pt x="14601" y="17148"/>
                        <a:pt x="14664" y="17047"/>
                        <a:pt x="14732" y="16950"/>
                      </a:cubicBezTo>
                      <a:lnTo>
                        <a:pt x="14730" y="16950"/>
                      </a:lnTo>
                      <a:cubicBezTo>
                        <a:pt x="14732" y="16950"/>
                        <a:pt x="14733" y="16948"/>
                        <a:pt x="14733" y="16947"/>
                      </a:cubicBezTo>
                      <a:cubicBezTo>
                        <a:pt x="14739" y="16941"/>
                        <a:pt x="14743" y="16935"/>
                        <a:pt x="14747" y="16929"/>
                      </a:cubicBezTo>
                      <a:lnTo>
                        <a:pt x="14747" y="16929"/>
                      </a:lnTo>
                      <a:lnTo>
                        <a:pt x="14742" y="16938"/>
                      </a:lnTo>
                      <a:cubicBezTo>
                        <a:pt x="14787" y="16878"/>
                        <a:pt x="14836" y="16820"/>
                        <a:pt x="14888" y="16766"/>
                      </a:cubicBezTo>
                      <a:cubicBezTo>
                        <a:pt x="14918" y="16737"/>
                        <a:pt x="14951" y="16708"/>
                        <a:pt x="14984" y="16681"/>
                      </a:cubicBezTo>
                      <a:cubicBezTo>
                        <a:pt x="14998" y="16671"/>
                        <a:pt x="15013" y="16662"/>
                        <a:pt x="15027" y="16651"/>
                      </a:cubicBezTo>
                      <a:lnTo>
                        <a:pt x="15028" y="16650"/>
                      </a:lnTo>
                      <a:cubicBezTo>
                        <a:pt x="15038" y="16645"/>
                        <a:pt x="15049" y="16640"/>
                        <a:pt x="15059" y="16635"/>
                      </a:cubicBezTo>
                      <a:cubicBezTo>
                        <a:pt x="15067" y="16631"/>
                        <a:pt x="15076" y="16627"/>
                        <a:pt x="15084" y="16624"/>
                      </a:cubicBezTo>
                      <a:cubicBezTo>
                        <a:pt x="15101" y="16616"/>
                        <a:pt x="15118" y="16609"/>
                        <a:pt x="15134" y="16601"/>
                      </a:cubicBezTo>
                      <a:cubicBezTo>
                        <a:pt x="15155" y="16606"/>
                        <a:pt x="15176" y="16610"/>
                        <a:pt x="15196" y="16614"/>
                      </a:cubicBezTo>
                      <a:cubicBezTo>
                        <a:pt x="15290" y="16640"/>
                        <a:pt x="15384" y="16669"/>
                        <a:pt x="15478" y="16706"/>
                      </a:cubicBezTo>
                      <a:cubicBezTo>
                        <a:pt x="15610" y="16758"/>
                        <a:pt x="15739" y="16818"/>
                        <a:pt x="15863" y="16884"/>
                      </a:cubicBezTo>
                      <a:lnTo>
                        <a:pt x="15862" y="16883"/>
                      </a:lnTo>
                      <a:lnTo>
                        <a:pt x="15862" y="16883"/>
                      </a:lnTo>
                      <a:cubicBezTo>
                        <a:pt x="15902" y="16907"/>
                        <a:pt x="15939" y="16930"/>
                        <a:pt x="15976" y="16956"/>
                      </a:cubicBezTo>
                      <a:cubicBezTo>
                        <a:pt x="16012" y="16983"/>
                        <a:pt x="16046" y="17011"/>
                        <a:pt x="16079" y="17042"/>
                      </a:cubicBezTo>
                      <a:lnTo>
                        <a:pt x="16071" y="17032"/>
                      </a:lnTo>
                      <a:lnTo>
                        <a:pt x="16071" y="17032"/>
                      </a:lnTo>
                      <a:cubicBezTo>
                        <a:pt x="16097" y="17058"/>
                        <a:pt x="16119" y="17083"/>
                        <a:pt x="16140" y="17108"/>
                      </a:cubicBezTo>
                      <a:cubicBezTo>
                        <a:pt x="16165" y="17140"/>
                        <a:pt x="16188" y="17172"/>
                        <a:pt x="16210" y="17205"/>
                      </a:cubicBezTo>
                      <a:cubicBezTo>
                        <a:pt x="16256" y="17287"/>
                        <a:pt x="16301" y="17369"/>
                        <a:pt x="16341" y="17453"/>
                      </a:cubicBezTo>
                      <a:cubicBezTo>
                        <a:pt x="16369" y="17519"/>
                        <a:pt x="16394" y="17584"/>
                        <a:pt x="16414" y="17652"/>
                      </a:cubicBezTo>
                      <a:cubicBezTo>
                        <a:pt x="16431" y="17712"/>
                        <a:pt x="16445" y="17772"/>
                        <a:pt x="16454" y="17834"/>
                      </a:cubicBezTo>
                      <a:cubicBezTo>
                        <a:pt x="16454" y="17833"/>
                        <a:pt x="16454" y="17832"/>
                        <a:pt x="16454" y="17832"/>
                      </a:cubicBezTo>
                      <a:lnTo>
                        <a:pt x="16454" y="17832"/>
                      </a:lnTo>
                      <a:cubicBezTo>
                        <a:pt x="16455" y="17833"/>
                        <a:pt x="16455" y="17834"/>
                        <a:pt x="16456" y="17836"/>
                      </a:cubicBezTo>
                      <a:cubicBezTo>
                        <a:pt x="16456" y="17841"/>
                        <a:pt x="16457" y="17845"/>
                        <a:pt x="16458" y="17852"/>
                      </a:cubicBezTo>
                      <a:cubicBezTo>
                        <a:pt x="16457" y="17850"/>
                        <a:pt x="16457" y="17848"/>
                        <a:pt x="16456" y="17846"/>
                      </a:cubicBezTo>
                      <a:lnTo>
                        <a:pt x="16456" y="17846"/>
                      </a:lnTo>
                      <a:cubicBezTo>
                        <a:pt x="16468" y="17944"/>
                        <a:pt x="16476" y="18041"/>
                        <a:pt x="16478" y="18140"/>
                      </a:cubicBezTo>
                      <a:cubicBezTo>
                        <a:pt x="16478" y="18205"/>
                        <a:pt x="16477" y="18271"/>
                        <a:pt x="16469" y="18335"/>
                      </a:cubicBezTo>
                      <a:cubicBezTo>
                        <a:pt x="16463" y="18382"/>
                        <a:pt x="16452" y="18429"/>
                        <a:pt x="16442" y="18474"/>
                      </a:cubicBezTo>
                      <a:cubicBezTo>
                        <a:pt x="16432" y="18514"/>
                        <a:pt x="16420" y="18550"/>
                        <a:pt x="16405" y="18587"/>
                      </a:cubicBezTo>
                      <a:cubicBezTo>
                        <a:pt x="16386" y="18630"/>
                        <a:pt x="16366" y="18672"/>
                        <a:pt x="16344" y="18714"/>
                      </a:cubicBezTo>
                      <a:cubicBezTo>
                        <a:pt x="16281" y="18826"/>
                        <a:pt x="16204" y="18930"/>
                        <a:pt x="16126" y="19034"/>
                      </a:cubicBezTo>
                      <a:lnTo>
                        <a:pt x="16126" y="19034"/>
                      </a:lnTo>
                      <a:cubicBezTo>
                        <a:pt x="16126" y="19034"/>
                        <a:pt x="16126" y="19034"/>
                        <a:pt x="16126" y="19034"/>
                      </a:cubicBezTo>
                      <a:lnTo>
                        <a:pt x="16126" y="19034"/>
                      </a:lnTo>
                      <a:cubicBezTo>
                        <a:pt x="16072" y="19106"/>
                        <a:pt x="16015" y="19173"/>
                        <a:pt x="15954" y="19238"/>
                      </a:cubicBezTo>
                      <a:cubicBezTo>
                        <a:pt x="15858" y="19337"/>
                        <a:pt x="15753" y="19427"/>
                        <a:pt x="15655" y="19525"/>
                      </a:cubicBezTo>
                      <a:cubicBezTo>
                        <a:pt x="15551" y="19632"/>
                        <a:pt x="15456" y="19748"/>
                        <a:pt x="15371" y="19870"/>
                      </a:cubicBezTo>
                      <a:cubicBezTo>
                        <a:pt x="15289" y="19990"/>
                        <a:pt x="15205" y="20110"/>
                        <a:pt x="15146" y="20244"/>
                      </a:cubicBezTo>
                      <a:cubicBezTo>
                        <a:pt x="15082" y="20381"/>
                        <a:pt x="15033" y="20526"/>
                        <a:pt x="15002" y="20675"/>
                      </a:cubicBezTo>
                      <a:cubicBezTo>
                        <a:pt x="14963" y="20843"/>
                        <a:pt x="14947" y="21015"/>
                        <a:pt x="14953" y="21187"/>
                      </a:cubicBezTo>
                      <a:cubicBezTo>
                        <a:pt x="14964" y="21373"/>
                        <a:pt x="14988" y="21557"/>
                        <a:pt x="15027" y="21739"/>
                      </a:cubicBezTo>
                      <a:cubicBezTo>
                        <a:pt x="15059" y="21889"/>
                        <a:pt x="15106" y="22035"/>
                        <a:pt x="15167" y="22175"/>
                      </a:cubicBezTo>
                      <a:cubicBezTo>
                        <a:pt x="15166" y="22176"/>
                        <a:pt x="15165" y="22176"/>
                        <a:pt x="15165" y="22178"/>
                      </a:cubicBezTo>
                      <a:cubicBezTo>
                        <a:pt x="15138" y="22215"/>
                        <a:pt x="15116" y="22254"/>
                        <a:pt x="15099" y="22297"/>
                      </a:cubicBezTo>
                      <a:cubicBezTo>
                        <a:pt x="15095" y="22306"/>
                        <a:pt x="15089" y="22316"/>
                        <a:pt x="15083" y="22326"/>
                      </a:cubicBezTo>
                      <a:cubicBezTo>
                        <a:pt x="15055" y="22365"/>
                        <a:pt x="15028" y="22405"/>
                        <a:pt x="14998" y="22443"/>
                      </a:cubicBezTo>
                      <a:lnTo>
                        <a:pt x="15001" y="22442"/>
                      </a:lnTo>
                      <a:lnTo>
                        <a:pt x="15001" y="22442"/>
                      </a:lnTo>
                      <a:cubicBezTo>
                        <a:pt x="14936" y="22515"/>
                        <a:pt x="14869" y="22585"/>
                        <a:pt x="14798" y="22653"/>
                      </a:cubicBezTo>
                      <a:lnTo>
                        <a:pt x="14803" y="22649"/>
                      </a:lnTo>
                      <a:lnTo>
                        <a:pt x="14803" y="22649"/>
                      </a:lnTo>
                      <a:cubicBezTo>
                        <a:pt x="14800" y="22652"/>
                        <a:pt x="14797" y="22656"/>
                        <a:pt x="14794" y="22658"/>
                      </a:cubicBezTo>
                      <a:lnTo>
                        <a:pt x="14788" y="22662"/>
                      </a:lnTo>
                      <a:cubicBezTo>
                        <a:pt x="14737" y="22710"/>
                        <a:pt x="14684" y="22755"/>
                        <a:pt x="14628" y="22798"/>
                      </a:cubicBezTo>
                      <a:cubicBezTo>
                        <a:pt x="14592" y="22822"/>
                        <a:pt x="14556" y="22847"/>
                        <a:pt x="14520" y="22869"/>
                      </a:cubicBezTo>
                      <a:cubicBezTo>
                        <a:pt x="14265" y="23005"/>
                        <a:pt x="14004" y="23125"/>
                        <a:pt x="13739" y="23238"/>
                      </a:cubicBezTo>
                      <a:cubicBezTo>
                        <a:pt x="13633" y="23278"/>
                        <a:pt x="13531" y="23315"/>
                        <a:pt x="13423" y="23346"/>
                      </a:cubicBezTo>
                      <a:cubicBezTo>
                        <a:pt x="13333" y="23375"/>
                        <a:pt x="13243" y="23397"/>
                        <a:pt x="13153" y="23419"/>
                      </a:cubicBezTo>
                      <a:lnTo>
                        <a:pt x="13177" y="23412"/>
                      </a:lnTo>
                      <a:lnTo>
                        <a:pt x="13177" y="23412"/>
                      </a:lnTo>
                      <a:cubicBezTo>
                        <a:pt x="13023" y="23448"/>
                        <a:pt x="12867" y="23484"/>
                        <a:pt x="12713" y="23518"/>
                      </a:cubicBezTo>
                      <a:cubicBezTo>
                        <a:pt x="12554" y="23554"/>
                        <a:pt x="12396" y="23593"/>
                        <a:pt x="12236" y="23620"/>
                      </a:cubicBezTo>
                      <a:cubicBezTo>
                        <a:pt x="11924" y="23672"/>
                        <a:pt x="11608" y="23707"/>
                        <a:pt x="11295" y="23770"/>
                      </a:cubicBezTo>
                      <a:cubicBezTo>
                        <a:pt x="11134" y="23801"/>
                        <a:pt x="10973" y="23835"/>
                        <a:pt x="10811" y="23868"/>
                      </a:cubicBezTo>
                      <a:cubicBezTo>
                        <a:pt x="10653" y="23899"/>
                        <a:pt x="10490" y="23917"/>
                        <a:pt x="10330" y="23942"/>
                      </a:cubicBezTo>
                      <a:cubicBezTo>
                        <a:pt x="10182" y="23963"/>
                        <a:pt x="10031" y="23989"/>
                        <a:pt x="9886" y="24031"/>
                      </a:cubicBezTo>
                      <a:cubicBezTo>
                        <a:pt x="9727" y="24077"/>
                        <a:pt x="9570" y="24127"/>
                        <a:pt x="9415" y="24186"/>
                      </a:cubicBezTo>
                      <a:cubicBezTo>
                        <a:pt x="9317" y="24225"/>
                        <a:pt x="9220" y="24265"/>
                        <a:pt x="9125" y="24309"/>
                      </a:cubicBezTo>
                      <a:cubicBezTo>
                        <a:pt x="9025" y="24359"/>
                        <a:pt x="8929" y="24409"/>
                        <a:pt x="8832" y="24463"/>
                      </a:cubicBezTo>
                      <a:cubicBezTo>
                        <a:pt x="8749" y="24511"/>
                        <a:pt x="8669" y="24560"/>
                        <a:pt x="8588" y="24607"/>
                      </a:cubicBezTo>
                      <a:cubicBezTo>
                        <a:pt x="8500" y="24660"/>
                        <a:pt x="8408" y="24708"/>
                        <a:pt x="8321" y="24761"/>
                      </a:cubicBezTo>
                      <a:cubicBezTo>
                        <a:pt x="8162" y="24861"/>
                        <a:pt x="8004" y="24960"/>
                        <a:pt x="7863" y="25085"/>
                      </a:cubicBezTo>
                      <a:cubicBezTo>
                        <a:pt x="7779" y="25156"/>
                        <a:pt x="7700" y="25232"/>
                        <a:pt x="7625" y="25313"/>
                      </a:cubicBezTo>
                      <a:cubicBezTo>
                        <a:pt x="7492" y="25459"/>
                        <a:pt x="7365" y="25607"/>
                        <a:pt x="7265" y="25776"/>
                      </a:cubicBezTo>
                      <a:cubicBezTo>
                        <a:pt x="7174" y="25929"/>
                        <a:pt x="7101" y="26088"/>
                        <a:pt x="7030" y="26250"/>
                      </a:cubicBezTo>
                      <a:cubicBezTo>
                        <a:pt x="6944" y="26446"/>
                        <a:pt x="6869" y="26648"/>
                        <a:pt x="6800" y="26848"/>
                      </a:cubicBezTo>
                      <a:cubicBezTo>
                        <a:pt x="6733" y="27034"/>
                        <a:pt x="6680" y="27224"/>
                        <a:pt x="6640" y="27417"/>
                      </a:cubicBezTo>
                      <a:cubicBezTo>
                        <a:pt x="6616" y="27538"/>
                        <a:pt x="6596" y="27658"/>
                        <a:pt x="6579" y="27779"/>
                      </a:cubicBezTo>
                      <a:cubicBezTo>
                        <a:pt x="6559" y="27934"/>
                        <a:pt x="6555" y="28089"/>
                        <a:pt x="6566" y="28243"/>
                      </a:cubicBezTo>
                      <a:cubicBezTo>
                        <a:pt x="6572" y="28349"/>
                        <a:pt x="6585" y="28454"/>
                        <a:pt x="6592" y="28560"/>
                      </a:cubicBezTo>
                      <a:cubicBezTo>
                        <a:pt x="6600" y="28664"/>
                        <a:pt x="6604" y="28765"/>
                        <a:pt x="6607" y="28866"/>
                      </a:cubicBezTo>
                      <a:cubicBezTo>
                        <a:pt x="6605" y="28961"/>
                        <a:pt x="6600" y="29054"/>
                        <a:pt x="6594" y="29148"/>
                      </a:cubicBezTo>
                      <a:cubicBezTo>
                        <a:pt x="6586" y="29234"/>
                        <a:pt x="6574" y="29320"/>
                        <a:pt x="6565" y="29404"/>
                      </a:cubicBezTo>
                      <a:cubicBezTo>
                        <a:pt x="6542" y="29515"/>
                        <a:pt x="6518" y="29625"/>
                        <a:pt x="6491" y="29734"/>
                      </a:cubicBezTo>
                      <a:cubicBezTo>
                        <a:pt x="6422" y="29962"/>
                        <a:pt x="6345" y="30188"/>
                        <a:pt x="6256" y="30408"/>
                      </a:cubicBezTo>
                      <a:cubicBezTo>
                        <a:pt x="6170" y="30599"/>
                        <a:pt x="6074" y="30784"/>
                        <a:pt x="5966" y="30963"/>
                      </a:cubicBezTo>
                      <a:cubicBezTo>
                        <a:pt x="5917" y="31034"/>
                        <a:pt x="5870" y="31101"/>
                        <a:pt x="5817" y="31168"/>
                      </a:cubicBezTo>
                      <a:cubicBezTo>
                        <a:pt x="5728" y="31266"/>
                        <a:pt x="5636" y="31361"/>
                        <a:pt x="5540" y="31455"/>
                      </a:cubicBezTo>
                      <a:lnTo>
                        <a:pt x="5546" y="31451"/>
                      </a:lnTo>
                      <a:lnTo>
                        <a:pt x="5546" y="31451"/>
                      </a:lnTo>
                      <a:cubicBezTo>
                        <a:pt x="5544" y="31454"/>
                        <a:pt x="5540" y="31457"/>
                        <a:pt x="5537" y="31458"/>
                      </a:cubicBezTo>
                      <a:lnTo>
                        <a:pt x="5532" y="31462"/>
                      </a:lnTo>
                      <a:cubicBezTo>
                        <a:pt x="5373" y="31606"/>
                        <a:pt x="5209" y="31744"/>
                        <a:pt x="5038" y="31875"/>
                      </a:cubicBezTo>
                      <a:cubicBezTo>
                        <a:pt x="4978" y="31918"/>
                        <a:pt x="4917" y="31963"/>
                        <a:pt x="4855" y="32002"/>
                      </a:cubicBezTo>
                      <a:cubicBezTo>
                        <a:pt x="4796" y="32041"/>
                        <a:pt x="4734" y="32077"/>
                        <a:pt x="4670" y="32112"/>
                      </a:cubicBezTo>
                      <a:cubicBezTo>
                        <a:pt x="4536" y="32176"/>
                        <a:pt x="4401" y="32232"/>
                        <a:pt x="4263" y="32284"/>
                      </a:cubicBezTo>
                      <a:cubicBezTo>
                        <a:pt x="3890" y="32413"/>
                        <a:pt x="3507" y="32514"/>
                        <a:pt x="3135" y="32649"/>
                      </a:cubicBezTo>
                      <a:cubicBezTo>
                        <a:pt x="2931" y="32723"/>
                        <a:pt x="2732" y="32805"/>
                        <a:pt x="2534" y="32893"/>
                      </a:cubicBezTo>
                      <a:cubicBezTo>
                        <a:pt x="2359" y="32969"/>
                        <a:pt x="2193" y="33063"/>
                        <a:pt x="2037" y="33173"/>
                      </a:cubicBezTo>
                      <a:cubicBezTo>
                        <a:pt x="1823" y="33327"/>
                        <a:pt x="1624" y="33501"/>
                        <a:pt x="1444" y="33693"/>
                      </a:cubicBezTo>
                      <a:cubicBezTo>
                        <a:pt x="1149" y="34011"/>
                        <a:pt x="891" y="34357"/>
                        <a:pt x="695" y="34745"/>
                      </a:cubicBezTo>
                      <a:cubicBezTo>
                        <a:pt x="510" y="35113"/>
                        <a:pt x="419" y="35523"/>
                        <a:pt x="376" y="35933"/>
                      </a:cubicBezTo>
                      <a:cubicBezTo>
                        <a:pt x="365" y="36041"/>
                        <a:pt x="361" y="36150"/>
                        <a:pt x="364" y="36259"/>
                      </a:cubicBezTo>
                      <a:cubicBezTo>
                        <a:pt x="367" y="36356"/>
                        <a:pt x="382" y="36451"/>
                        <a:pt x="407" y="36545"/>
                      </a:cubicBezTo>
                      <a:cubicBezTo>
                        <a:pt x="422" y="36592"/>
                        <a:pt x="437" y="36641"/>
                        <a:pt x="448" y="36690"/>
                      </a:cubicBezTo>
                      <a:cubicBezTo>
                        <a:pt x="477" y="36802"/>
                        <a:pt x="501" y="36913"/>
                        <a:pt x="534" y="37022"/>
                      </a:cubicBezTo>
                      <a:cubicBezTo>
                        <a:pt x="562" y="37117"/>
                        <a:pt x="593" y="37211"/>
                        <a:pt x="626" y="37305"/>
                      </a:cubicBezTo>
                      <a:cubicBezTo>
                        <a:pt x="685" y="37480"/>
                        <a:pt x="739" y="37658"/>
                        <a:pt x="794" y="37834"/>
                      </a:cubicBezTo>
                      <a:cubicBezTo>
                        <a:pt x="839" y="37980"/>
                        <a:pt x="888" y="38123"/>
                        <a:pt x="924" y="38270"/>
                      </a:cubicBezTo>
                      <a:cubicBezTo>
                        <a:pt x="963" y="38442"/>
                        <a:pt x="992" y="38616"/>
                        <a:pt x="1012" y="38792"/>
                      </a:cubicBezTo>
                      <a:cubicBezTo>
                        <a:pt x="1026" y="38912"/>
                        <a:pt x="1056" y="39027"/>
                        <a:pt x="1070" y="39148"/>
                      </a:cubicBezTo>
                      <a:cubicBezTo>
                        <a:pt x="1072" y="39205"/>
                        <a:pt x="1072" y="39261"/>
                        <a:pt x="1072" y="39315"/>
                      </a:cubicBezTo>
                      <a:cubicBezTo>
                        <a:pt x="1071" y="39412"/>
                        <a:pt x="1073" y="39511"/>
                        <a:pt x="1063" y="39608"/>
                      </a:cubicBezTo>
                      <a:cubicBezTo>
                        <a:pt x="1050" y="39734"/>
                        <a:pt x="1038" y="39858"/>
                        <a:pt x="1029" y="39986"/>
                      </a:cubicBezTo>
                      <a:cubicBezTo>
                        <a:pt x="1017" y="40161"/>
                        <a:pt x="1000" y="40333"/>
                        <a:pt x="982" y="40507"/>
                      </a:cubicBezTo>
                      <a:cubicBezTo>
                        <a:pt x="978" y="40531"/>
                        <a:pt x="973" y="40555"/>
                        <a:pt x="967" y="40575"/>
                      </a:cubicBezTo>
                      <a:cubicBezTo>
                        <a:pt x="968" y="40567"/>
                        <a:pt x="971" y="40558"/>
                        <a:pt x="972" y="40549"/>
                      </a:cubicBezTo>
                      <a:lnTo>
                        <a:pt x="972" y="40549"/>
                      </a:lnTo>
                      <a:cubicBezTo>
                        <a:pt x="956" y="40598"/>
                        <a:pt x="940" y="40649"/>
                        <a:pt x="922" y="40695"/>
                      </a:cubicBezTo>
                      <a:cubicBezTo>
                        <a:pt x="784" y="40973"/>
                        <a:pt x="621" y="41240"/>
                        <a:pt x="477" y="41514"/>
                      </a:cubicBezTo>
                      <a:cubicBezTo>
                        <a:pt x="456" y="41556"/>
                        <a:pt x="451" y="41604"/>
                        <a:pt x="464" y="41650"/>
                      </a:cubicBezTo>
                      <a:cubicBezTo>
                        <a:pt x="457" y="41666"/>
                        <a:pt x="448" y="41683"/>
                        <a:pt x="440" y="41698"/>
                      </a:cubicBezTo>
                      <a:cubicBezTo>
                        <a:pt x="438" y="41703"/>
                        <a:pt x="434" y="41709"/>
                        <a:pt x="431" y="41713"/>
                      </a:cubicBezTo>
                      <a:cubicBezTo>
                        <a:pt x="402" y="41763"/>
                        <a:pt x="376" y="41814"/>
                        <a:pt x="355" y="41867"/>
                      </a:cubicBezTo>
                      <a:cubicBezTo>
                        <a:pt x="329" y="41933"/>
                        <a:pt x="309" y="42000"/>
                        <a:pt x="289" y="42069"/>
                      </a:cubicBezTo>
                      <a:cubicBezTo>
                        <a:pt x="261" y="42157"/>
                        <a:pt x="257" y="42241"/>
                        <a:pt x="261" y="42331"/>
                      </a:cubicBezTo>
                      <a:cubicBezTo>
                        <a:pt x="264" y="42417"/>
                        <a:pt x="274" y="42503"/>
                        <a:pt x="292" y="42587"/>
                      </a:cubicBezTo>
                      <a:cubicBezTo>
                        <a:pt x="310" y="42672"/>
                        <a:pt x="335" y="42753"/>
                        <a:pt x="366" y="42832"/>
                      </a:cubicBezTo>
                      <a:cubicBezTo>
                        <a:pt x="403" y="42925"/>
                        <a:pt x="448" y="43015"/>
                        <a:pt x="502" y="43098"/>
                      </a:cubicBezTo>
                      <a:cubicBezTo>
                        <a:pt x="540" y="43160"/>
                        <a:pt x="577" y="43220"/>
                        <a:pt x="617" y="43274"/>
                      </a:cubicBezTo>
                      <a:cubicBezTo>
                        <a:pt x="643" y="43309"/>
                        <a:pt x="671" y="43341"/>
                        <a:pt x="701" y="43372"/>
                      </a:cubicBezTo>
                      <a:cubicBezTo>
                        <a:pt x="811" y="43482"/>
                        <a:pt x="934" y="43583"/>
                        <a:pt x="1070" y="43658"/>
                      </a:cubicBezTo>
                      <a:cubicBezTo>
                        <a:pt x="1123" y="43688"/>
                        <a:pt x="1178" y="43715"/>
                        <a:pt x="1235" y="43738"/>
                      </a:cubicBezTo>
                      <a:cubicBezTo>
                        <a:pt x="1302" y="43763"/>
                        <a:pt x="1373" y="43777"/>
                        <a:pt x="1445" y="43783"/>
                      </a:cubicBezTo>
                      <a:cubicBezTo>
                        <a:pt x="1463" y="43784"/>
                        <a:pt x="1480" y="43784"/>
                        <a:pt x="1498" y="43784"/>
                      </a:cubicBezTo>
                      <a:cubicBezTo>
                        <a:pt x="1558" y="43784"/>
                        <a:pt x="1618" y="43778"/>
                        <a:pt x="1676" y="43765"/>
                      </a:cubicBezTo>
                      <a:cubicBezTo>
                        <a:pt x="1762" y="43749"/>
                        <a:pt x="1841" y="43712"/>
                        <a:pt x="1916" y="43669"/>
                      </a:cubicBezTo>
                      <a:cubicBezTo>
                        <a:pt x="2092" y="43573"/>
                        <a:pt x="2267" y="43468"/>
                        <a:pt x="2435" y="43356"/>
                      </a:cubicBezTo>
                      <a:cubicBezTo>
                        <a:pt x="2587" y="43256"/>
                        <a:pt x="2723" y="43132"/>
                        <a:pt x="2839" y="42991"/>
                      </a:cubicBezTo>
                      <a:cubicBezTo>
                        <a:pt x="2982" y="42810"/>
                        <a:pt x="3075" y="42591"/>
                        <a:pt x="3144" y="42371"/>
                      </a:cubicBezTo>
                      <a:cubicBezTo>
                        <a:pt x="3204" y="42181"/>
                        <a:pt x="3259" y="41989"/>
                        <a:pt x="3286" y="41792"/>
                      </a:cubicBezTo>
                      <a:cubicBezTo>
                        <a:pt x="3313" y="41618"/>
                        <a:pt x="3325" y="41443"/>
                        <a:pt x="3325" y="41267"/>
                      </a:cubicBezTo>
                      <a:cubicBezTo>
                        <a:pt x="3322" y="41077"/>
                        <a:pt x="3309" y="40889"/>
                        <a:pt x="3299" y="40698"/>
                      </a:cubicBezTo>
                      <a:lnTo>
                        <a:pt x="3299" y="40698"/>
                      </a:lnTo>
                      <a:cubicBezTo>
                        <a:pt x="3299" y="40701"/>
                        <a:pt x="3301" y="40703"/>
                        <a:pt x="3301" y="40705"/>
                      </a:cubicBezTo>
                      <a:lnTo>
                        <a:pt x="3301" y="40705"/>
                      </a:lnTo>
                      <a:cubicBezTo>
                        <a:pt x="3289" y="40447"/>
                        <a:pt x="3275" y="40191"/>
                        <a:pt x="3260" y="39932"/>
                      </a:cubicBezTo>
                      <a:lnTo>
                        <a:pt x="3260" y="39932"/>
                      </a:lnTo>
                      <a:cubicBezTo>
                        <a:pt x="3261" y="39938"/>
                        <a:pt x="3261" y="39944"/>
                        <a:pt x="3262" y="39950"/>
                      </a:cubicBezTo>
                      <a:lnTo>
                        <a:pt x="3262" y="39950"/>
                      </a:lnTo>
                      <a:cubicBezTo>
                        <a:pt x="3247" y="39492"/>
                        <a:pt x="3296" y="39036"/>
                        <a:pt x="3335" y="38578"/>
                      </a:cubicBezTo>
                      <a:lnTo>
                        <a:pt x="3335" y="38578"/>
                      </a:lnTo>
                      <a:cubicBezTo>
                        <a:pt x="3335" y="38578"/>
                        <a:pt x="3335" y="38578"/>
                        <a:pt x="3335" y="38579"/>
                      </a:cubicBezTo>
                      <a:lnTo>
                        <a:pt x="3335" y="38579"/>
                      </a:lnTo>
                      <a:cubicBezTo>
                        <a:pt x="3343" y="38491"/>
                        <a:pt x="3355" y="38404"/>
                        <a:pt x="3372" y="38318"/>
                      </a:cubicBezTo>
                      <a:cubicBezTo>
                        <a:pt x="3385" y="38262"/>
                        <a:pt x="3402" y="38208"/>
                        <a:pt x="3421" y="38154"/>
                      </a:cubicBezTo>
                      <a:cubicBezTo>
                        <a:pt x="3453" y="38071"/>
                        <a:pt x="3490" y="37994"/>
                        <a:pt x="3528" y="37916"/>
                      </a:cubicBezTo>
                      <a:cubicBezTo>
                        <a:pt x="3570" y="37840"/>
                        <a:pt x="3616" y="37770"/>
                        <a:pt x="3663" y="37698"/>
                      </a:cubicBezTo>
                      <a:cubicBezTo>
                        <a:pt x="3712" y="37634"/>
                        <a:pt x="3765" y="37571"/>
                        <a:pt x="3818" y="37511"/>
                      </a:cubicBezTo>
                      <a:cubicBezTo>
                        <a:pt x="4017" y="37314"/>
                        <a:pt x="4226" y="37128"/>
                        <a:pt x="4439" y="36948"/>
                      </a:cubicBezTo>
                      <a:cubicBezTo>
                        <a:pt x="4504" y="36894"/>
                        <a:pt x="4571" y="36844"/>
                        <a:pt x="4641" y="36797"/>
                      </a:cubicBezTo>
                      <a:cubicBezTo>
                        <a:pt x="4667" y="36783"/>
                        <a:pt x="4694" y="36768"/>
                        <a:pt x="4724" y="36755"/>
                      </a:cubicBezTo>
                      <a:cubicBezTo>
                        <a:pt x="4814" y="36717"/>
                        <a:pt x="4906" y="36683"/>
                        <a:pt x="5001" y="36652"/>
                      </a:cubicBezTo>
                      <a:cubicBezTo>
                        <a:pt x="5004" y="36651"/>
                        <a:pt x="5009" y="36649"/>
                        <a:pt x="5013" y="36648"/>
                      </a:cubicBezTo>
                      <a:lnTo>
                        <a:pt x="5014" y="36647"/>
                      </a:lnTo>
                      <a:cubicBezTo>
                        <a:pt x="5175" y="36599"/>
                        <a:pt x="5338" y="36558"/>
                        <a:pt x="5503" y="36527"/>
                      </a:cubicBezTo>
                      <a:cubicBezTo>
                        <a:pt x="5678" y="36490"/>
                        <a:pt x="5850" y="36451"/>
                        <a:pt x="6021" y="36398"/>
                      </a:cubicBezTo>
                      <a:cubicBezTo>
                        <a:pt x="6193" y="36345"/>
                        <a:pt x="6366" y="36288"/>
                        <a:pt x="6541" y="36247"/>
                      </a:cubicBezTo>
                      <a:cubicBezTo>
                        <a:pt x="6717" y="36207"/>
                        <a:pt x="6897" y="36181"/>
                        <a:pt x="7068" y="36115"/>
                      </a:cubicBezTo>
                      <a:cubicBezTo>
                        <a:pt x="7262" y="36042"/>
                        <a:pt x="7451" y="35959"/>
                        <a:pt x="7636" y="35865"/>
                      </a:cubicBezTo>
                      <a:cubicBezTo>
                        <a:pt x="7818" y="35772"/>
                        <a:pt x="7992" y="35674"/>
                        <a:pt x="8169" y="35580"/>
                      </a:cubicBezTo>
                      <a:cubicBezTo>
                        <a:pt x="8324" y="35499"/>
                        <a:pt x="8479" y="35416"/>
                        <a:pt x="8626" y="35322"/>
                      </a:cubicBezTo>
                      <a:cubicBezTo>
                        <a:pt x="8773" y="35223"/>
                        <a:pt x="8916" y="35113"/>
                        <a:pt x="9050" y="34996"/>
                      </a:cubicBezTo>
                      <a:cubicBezTo>
                        <a:pt x="9350" y="34733"/>
                        <a:pt x="9634" y="34435"/>
                        <a:pt x="9844" y="34095"/>
                      </a:cubicBezTo>
                      <a:cubicBezTo>
                        <a:pt x="9955" y="33920"/>
                        <a:pt x="10056" y="33739"/>
                        <a:pt x="10148" y="33553"/>
                      </a:cubicBezTo>
                      <a:cubicBezTo>
                        <a:pt x="10232" y="33372"/>
                        <a:pt x="10321" y="33193"/>
                        <a:pt x="10396" y="33008"/>
                      </a:cubicBezTo>
                      <a:cubicBezTo>
                        <a:pt x="10474" y="32816"/>
                        <a:pt x="10541" y="32617"/>
                        <a:pt x="10603" y="32418"/>
                      </a:cubicBezTo>
                      <a:cubicBezTo>
                        <a:pt x="10667" y="32221"/>
                        <a:pt x="10721" y="32022"/>
                        <a:pt x="10765" y="31819"/>
                      </a:cubicBezTo>
                      <a:cubicBezTo>
                        <a:pt x="10847" y="31428"/>
                        <a:pt x="10832" y="31026"/>
                        <a:pt x="10866" y="30629"/>
                      </a:cubicBezTo>
                      <a:lnTo>
                        <a:pt x="10866" y="30629"/>
                      </a:lnTo>
                      <a:cubicBezTo>
                        <a:pt x="10866" y="30631"/>
                        <a:pt x="10865" y="30634"/>
                        <a:pt x="10865" y="30635"/>
                      </a:cubicBezTo>
                      <a:cubicBezTo>
                        <a:pt x="10865" y="30632"/>
                        <a:pt x="10865" y="30628"/>
                        <a:pt x="10867" y="30625"/>
                      </a:cubicBezTo>
                      <a:lnTo>
                        <a:pt x="10867" y="30618"/>
                      </a:lnTo>
                      <a:cubicBezTo>
                        <a:pt x="10893" y="30394"/>
                        <a:pt x="10928" y="30172"/>
                        <a:pt x="10976" y="29952"/>
                      </a:cubicBezTo>
                      <a:cubicBezTo>
                        <a:pt x="10976" y="29950"/>
                        <a:pt x="10975" y="29949"/>
                        <a:pt x="10976" y="29948"/>
                      </a:cubicBezTo>
                      <a:cubicBezTo>
                        <a:pt x="10977" y="29946"/>
                        <a:pt x="10977" y="29944"/>
                        <a:pt x="10978" y="29942"/>
                      </a:cubicBezTo>
                      <a:cubicBezTo>
                        <a:pt x="11017" y="29789"/>
                        <a:pt x="11061" y="29637"/>
                        <a:pt x="11113" y="29485"/>
                      </a:cubicBezTo>
                      <a:cubicBezTo>
                        <a:pt x="11179" y="29310"/>
                        <a:pt x="11255" y="29140"/>
                        <a:pt x="11340" y="28976"/>
                      </a:cubicBezTo>
                      <a:cubicBezTo>
                        <a:pt x="11391" y="28888"/>
                        <a:pt x="11444" y="28803"/>
                        <a:pt x="11499" y="28719"/>
                      </a:cubicBezTo>
                      <a:lnTo>
                        <a:pt x="11499" y="28719"/>
                      </a:lnTo>
                      <a:cubicBezTo>
                        <a:pt x="11497" y="28721"/>
                        <a:pt x="11495" y="28724"/>
                        <a:pt x="11493" y="28727"/>
                      </a:cubicBezTo>
                      <a:cubicBezTo>
                        <a:pt x="11497" y="28721"/>
                        <a:pt x="11502" y="28716"/>
                        <a:pt x="11506" y="28711"/>
                      </a:cubicBezTo>
                      <a:cubicBezTo>
                        <a:pt x="11506" y="28709"/>
                        <a:pt x="11506" y="28709"/>
                        <a:pt x="11507" y="28708"/>
                      </a:cubicBezTo>
                      <a:lnTo>
                        <a:pt x="11507" y="28708"/>
                      </a:lnTo>
                      <a:lnTo>
                        <a:pt x="11506" y="28709"/>
                      </a:lnTo>
                      <a:cubicBezTo>
                        <a:pt x="11506" y="28708"/>
                        <a:pt x="11507" y="28706"/>
                        <a:pt x="11507" y="28705"/>
                      </a:cubicBezTo>
                      <a:lnTo>
                        <a:pt x="11509" y="28704"/>
                      </a:lnTo>
                      <a:cubicBezTo>
                        <a:pt x="11550" y="28649"/>
                        <a:pt x="11590" y="28598"/>
                        <a:pt x="11638" y="28546"/>
                      </a:cubicBezTo>
                      <a:cubicBezTo>
                        <a:pt x="11782" y="28394"/>
                        <a:pt x="11946" y="28258"/>
                        <a:pt x="12109" y="28122"/>
                      </a:cubicBezTo>
                      <a:lnTo>
                        <a:pt x="12109" y="28122"/>
                      </a:lnTo>
                      <a:cubicBezTo>
                        <a:pt x="12108" y="28123"/>
                        <a:pt x="12107" y="28125"/>
                        <a:pt x="12107" y="28126"/>
                      </a:cubicBezTo>
                      <a:cubicBezTo>
                        <a:pt x="12222" y="28033"/>
                        <a:pt x="12338" y="27944"/>
                        <a:pt x="12458" y="27862"/>
                      </a:cubicBezTo>
                      <a:cubicBezTo>
                        <a:pt x="12606" y="27773"/>
                        <a:pt x="12765" y="27706"/>
                        <a:pt x="12919" y="27627"/>
                      </a:cubicBezTo>
                      <a:cubicBezTo>
                        <a:pt x="13093" y="27542"/>
                        <a:pt x="13264" y="27455"/>
                        <a:pt x="13438" y="27372"/>
                      </a:cubicBezTo>
                      <a:lnTo>
                        <a:pt x="13438" y="27372"/>
                      </a:lnTo>
                      <a:cubicBezTo>
                        <a:pt x="13434" y="27374"/>
                        <a:pt x="13430" y="27375"/>
                        <a:pt x="13425" y="27377"/>
                      </a:cubicBezTo>
                      <a:cubicBezTo>
                        <a:pt x="13568" y="27314"/>
                        <a:pt x="13711" y="27252"/>
                        <a:pt x="13856" y="27190"/>
                      </a:cubicBezTo>
                      <a:cubicBezTo>
                        <a:pt x="14036" y="27115"/>
                        <a:pt x="14215" y="27044"/>
                        <a:pt x="14392" y="26963"/>
                      </a:cubicBezTo>
                      <a:cubicBezTo>
                        <a:pt x="14484" y="26922"/>
                        <a:pt x="14573" y="26876"/>
                        <a:pt x="14660" y="26824"/>
                      </a:cubicBezTo>
                      <a:cubicBezTo>
                        <a:pt x="14750" y="26770"/>
                        <a:pt x="14835" y="26709"/>
                        <a:pt x="14919" y="26647"/>
                      </a:cubicBezTo>
                      <a:cubicBezTo>
                        <a:pt x="15006" y="26583"/>
                        <a:pt x="15092" y="26521"/>
                        <a:pt x="15180" y="26459"/>
                      </a:cubicBezTo>
                      <a:cubicBezTo>
                        <a:pt x="15253" y="26408"/>
                        <a:pt x="15329" y="26359"/>
                        <a:pt x="15403" y="26310"/>
                      </a:cubicBezTo>
                      <a:cubicBezTo>
                        <a:pt x="15557" y="26206"/>
                        <a:pt x="15697" y="26082"/>
                        <a:pt x="15834" y="25957"/>
                      </a:cubicBezTo>
                      <a:cubicBezTo>
                        <a:pt x="15973" y="25831"/>
                        <a:pt x="16104" y="25697"/>
                        <a:pt x="16234" y="25562"/>
                      </a:cubicBezTo>
                      <a:cubicBezTo>
                        <a:pt x="16374" y="25418"/>
                        <a:pt x="16507" y="25266"/>
                        <a:pt x="16631" y="25106"/>
                      </a:cubicBezTo>
                      <a:cubicBezTo>
                        <a:pt x="16746" y="24955"/>
                        <a:pt x="16862" y="24804"/>
                        <a:pt x="16971" y="24648"/>
                      </a:cubicBezTo>
                      <a:cubicBezTo>
                        <a:pt x="17025" y="24564"/>
                        <a:pt x="17075" y="24477"/>
                        <a:pt x="17121" y="24388"/>
                      </a:cubicBezTo>
                      <a:lnTo>
                        <a:pt x="17121" y="24389"/>
                      </a:lnTo>
                      <a:cubicBezTo>
                        <a:pt x="17166" y="24305"/>
                        <a:pt x="17214" y="24220"/>
                        <a:pt x="17257" y="24135"/>
                      </a:cubicBezTo>
                      <a:cubicBezTo>
                        <a:pt x="17283" y="24081"/>
                        <a:pt x="17307" y="24024"/>
                        <a:pt x="17330" y="23969"/>
                      </a:cubicBezTo>
                      <a:cubicBezTo>
                        <a:pt x="17358" y="23899"/>
                        <a:pt x="17385" y="23829"/>
                        <a:pt x="17409" y="23758"/>
                      </a:cubicBezTo>
                      <a:cubicBezTo>
                        <a:pt x="17477" y="23764"/>
                        <a:pt x="17544" y="23776"/>
                        <a:pt x="17612" y="23781"/>
                      </a:cubicBezTo>
                      <a:cubicBezTo>
                        <a:pt x="17691" y="23787"/>
                        <a:pt x="17770" y="23793"/>
                        <a:pt x="17849" y="23793"/>
                      </a:cubicBezTo>
                      <a:cubicBezTo>
                        <a:pt x="17939" y="23793"/>
                        <a:pt x="18028" y="23786"/>
                        <a:pt x="18116" y="23765"/>
                      </a:cubicBezTo>
                      <a:cubicBezTo>
                        <a:pt x="18240" y="23734"/>
                        <a:pt x="18362" y="23694"/>
                        <a:pt x="18482" y="23648"/>
                      </a:cubicBezTo>
                      <a:cubicBezTo>
                        <a:pt x="18610" y="23597"/>
                        <a:pt x="18736" y="23538"/>
                        <a:pt x="18858" y="23471"/>
                      </a:cubicBezTo>
                      <a:cubicBezTo>
                        <a:pt x="18987" y="23401"/>
                        <a:pt x="19116" y="23330"/>
                        <a:pt x="19249" y="23270"/>
                      </a:cubicBezTo>
                      <a:lnTo>
                        <a:pt x="19249" y="23270"/>
                      </a:lnTo>
                      <a:cubicBezTo>
                        <a:pt x="19245" y="23271"/>
                        <a:pt x="19241" y="23272"/>
                        <a:pt x="19237" y="23273"/>
                      </a:cubicBezTo>
                      <a:cubicBezTo>
                        <a:pt x="19242" y="23271"/>
                        <a:pt x="19247" y="23270"/>
                        <a:pt x="19251" y="23268"/>
                      </a:cubicBezTo>
                      <a:cubicBezTo>
                        <a:pt x="19253" y="23267"/>
                        <a:pt x="19257" y="23267"/>
                        <a:pt x="19258" y="23266"/>
                      </a:cubicBezTo>
                      <a:cubicBezTo>
                        <a:pt x="19355" y="23226"/>
                        <a:pt x="19455" y="23193"/>
                        <a:pt x="19554" y="23162"/>
                      </a:cubicBezTo>
                      <a:lnTo>
                        <a:pt x="19554" y="23162"/>
                      </a:lnTo>
                      <a:cubicBezTo>
                        <a:pt x="19548" y="23164"/>
                        <a:pt x="19543" y="23167"/>
                        <a:pt x="19537" y="23169"/>
                      </a:cubicBezTo>
                      <a:cubicBezTo>
                        <a:pt x="19547" y="23166"/>
                        <a:pt x="19556" y="23162"/>
                        <a:pt x="19567" y="23159"/>
                      </a:cubicBezTo>
                      <a:cubicBezTo>
                        <a:pt x="19726" y="23113"/>
                        <a:pt x="19888" y="23076"/>
                        <a:pt x="20053" y="23050"/>
                      </a:cubicBezTo>
                      <a:cubicBezTo>
                        <a:pt x="20161" y="23034"/>
                        <a:pt x="20271" y="23024"/>
                        <a:pt x="20381" y="23019"/>
                      </a:cubicBezTo>
                      <a:cubicBezTo>
                        <a:pt x="20401" y="23019"/>
                        <a:pt x="20421" y="23020"/>
                        <a:pt x="20441" y="23022"/>
                      </a:cubicBezTo>
                      <a:cubicBezTo>
                        <a:pt x="20454" y="23024"/>
                        <a:pt x="20469" y="23027"/>
                        <a:pt x="20480" y="23029"/>
                      </a:cubicBezTo>
                      <a:cubicBezTo>
                        <a:pt x="20518" y="23041"/>
                        <a:pt x="20555" y="23053"/>
                        <a:pt x="20593" y="23066"/>
                      </a:cubicBezTo>
                      <a:cubicBezTo>
                        <a:pt x="20627" y="23080"/>
                        <a:pt x="20661" y="23095"/>
                        <a:pt x="20693" y="23112"/>
                      </a:cubicBezTo>
                      <a:lnTo>
                        <a:pt x="20693" y="23111"/>
                      </a:lnTo>
                      <a:cubicBezTo>
                        <a:pt x="20726" y="23132"/>
                        <a:pt x="20760" y="23155"/>
                        <a:pt x="20793" y="23178"/>
                      </a:cubicBezTo>
                      <a:cubicBezTo>
                        <a:pt x="20867" y="23236"/>
                        <a:pt x="20939" y="23298"/>
                        <a:pt x="21008" y="23363"/>
                      </a:cubicBezTo>
                      <a:lnTo>
                        <a:pt x="21008" y="23363"/>
                      </a:lnTo>
                      <a:cubicBezTo>
                        <a:pt x="21042" y="23399"/>
                        <a:pt x="21076" y="23435"/>
                        <a:pt x="21109" y="23476"/>
                      </a:cubicBezTo>
                      <a:cubicBezTo>
                        <a:pt x="21136" y="23513"/>
                        <a:pt x="21162" y="23551"/>
                        <a:pt x="21188" y="23589"/>
                      </a:cubicBezTo>
                      <a:lnTo>
                        <a:pt x="21185" y="23586"/>
                      </a:lnTo>
                      <a:lnTo>
                        <a:pt x="21185" y="23586"/>
                      </a:lnTo>
                      <a:cubicBezTo>
                        <a:pt x="21215" y="23636"/>
                        <a:pt x="21243" y="23690"/>
                        <a:pt x="21268" y="23744"/>
                      </a:cubicBezTo>
                      <a:cubicBezTo>
                        <a:pt x="21288" y="23793"/>
                        <a:pt x="21306" y="23840"/>
                        <a:pt x="21323" y="23891"/>
                      </a:cubicBezTo>
                      <a:cubicBezTo>
                        <a:pt x="21339" y="23946"/>
                        <a:pt x="21350" y="24001"/>
                        <a:pt x="21359" y="24056"/>
                      </a:cubicBezTo>
                      <a:cubicBezTo>
                        <a:pt x="21380" y="24206"/>
                        <a:pt x="21391" y="24357"/>
                        <a:pt x="21395" y="24509"/>
                      </a:cubicBezTo>
                      <a:lnTo>
                        <a:pt x="21395" y="24509"/>
                      </a:lnTo>
                      <a:cubicBezTo>
                        <a:pt x="21395" y="24507"/>
                        <a:pt x="21396" y="24505"/>
                        <a:pt x="21396" y="24503"/>
                      </a:cubicBezTo>
                      <a:lnTo>
                        <a:pt x="21396" y="24503"/>
                      </a:lnTo>
                      <a:cubicBezTo>
                        <a:pt x="21399" y="24672"/>
                        <a:pt x="21401" y="24840"/>
                        <a:pt x="21386" y="25008"/>
                      </a:cubicBezTo>
                      <a:cubicBezTo>
                        <a:pt x="21379" y="25056"/>
                        <a:pt x="21369" y="25107"/>
                        <a:pt x="21358" y="25158"/>
                      </a:cubicBezTo>
                      <a:cubicBezTo>
                        <a:pt x="21294" y="25393"/>
                        <a:pt x="21189" y="25617"/>
                        <a:pt x="21136" y="25855"/>
                      </a:cubicBezTo>
                      <a:cubicBezTo>
                        <a:pt x="21101" y="26006"/>
                        <a:pt x="21083" y="26161"/>
                        <a:pt x="21081" y="26315"/>
                      </a:cubicBezTo>
                      <a:cubicBezTo>
                        <a:pt x="21077" y="26509"/>
                        <a:pt x="21117" y="26698"/>
                        <a:pt x="21171" y="26883"/>
                      </a:cubicBezTo>
                      <a:cubicBezTo>
                        <a:pt x="21236" y="27107"/>
                        <a:pt x="21355" y="27312"/>
                        <a:pt x="21456" y="27521"/>
                      </a:cubicBezTo>
                      <a:cubicBezTo>
                        <a:pt x="21489" y="27586"/>
                        <a:pt x="21521" y="27651"/>
                        <a:pt x="21556" y="27714"/>
                      </a:cubicBezTo>
                      <a:cubicBezTo>
                        <a:pt x="21526" y="27760"/>
                        <a:pt x="21496" y="27807"/>
                        <a:pt x="21464" y="27852"/>
                      </a:cubicBezTo>
                      <a:cubicBezTo>
                        <a:pt x="21461" y="27854"/>
                        <a:pt x="21460" y="27858"/>
                        <a:pt x="21458" y="27861"/>
                      </a:cubicBezTo>
                      <a:cubicBezTo>
                        <a:pt x="21457" y="27863"/>
                        <a:pt x="21455" y="27865"/>
                        <a:pt x="21454" y="27867"/>
                      </a:cubicBezTo>
                      <a:lnTo>
                        <a:pt x="21453" y="27866"/>
                      </a:lnTo>
                      <a:cubicBezTo>
                        <a:pt x="21383" y="27963"/>
                        <a:pt x="21311" y="28054"/>
                        <a:pt x="21235" y="28147"/>
                      </a:cubicBezTo>
                      <a:cubicBezTo>
                        <a:pt x="21085" y="28337"/>
                        <a:pt x="20935" y="28531"/>
                        <a:pt x="20771" y="28709"/>
                      </a:cubicBezTo>
                      <a:cubicBezTo>
                        <a:pt x="20775" y="28705"/>
                        <a:pt x="20779" y="28700"/>
                        <a:pt x="20783" y="28697"/>
                      </a:cubicBezTo>
                      <a:lnTo>
                        <a:pt x="20783" y="28697"/>
                      </a:lnTo>
                      <a:cubicBezTo>
                        <a:pt x="20563" y="28918"/>
                        <a:pt x="20333" y="29136"/>
                        <a:pt x="20097" y="29342"/>
                      </a:cubicBezTo>
                      <a:cubicBezTo>
                        <a:pt x="19909" y="29494"/>
                        <a:pt x="19713" y="29636"/>
                        <a:pt x="19509" y="29767"/>
                      </a:cubicBezTo>
                      <a:cubicBezTo>
                        <a:pt x="19355" y="29858"/>
                        <a:pt x="19202" y="29954"/>
                        <a:pt x="19050" y="30051"/>
                      </a:cubicBezTo>
                      <a:cubicBezTo>
                        <a:pt x="18906" y="30136"/>
                        <a:pt x="18761" y="30216"/>
                        <a:pt x="18610" y="30288"/>
                      </a:cubicBezTo>
                      <a:cubicBezTo>
                        <a:pt x="18399" y="30375"/>
                        <a:pt x="18187" y="30454"/>
                        <a:pt x="17976" y="30534"/>
                      </a:cubicBezTo>
                      <a:cubicBezTo>
                        <a:pt x="17777" y="30609"/>
                        <a:pt x="17578" y="30687"/>
                        <a:pt x="17375" y="30753"/>
                      </a:cubicBezTo>
                      <a:cubicBezTo>
                        <a:pt x="17167" y="30819"/>
                        <a:pt x="16960" y="30895"/>
                        <a:pt x="16763" y="30993"/>
                      </a:cubicBezTo>
                      <a:cubicBezTo>
                        <a:pt x="16562" y="31093"/>
                        <a:pt x="16357" y="31198"/>
                        <a:pt x="16175" y="31329"/>
                      </a:cubicBezTo>
                      <a:cubicBezTo>
                        <a:pt x="16006" y="31455"/>
                        <a:pt x="15842" y="31587"/>
                        <a:pt x="15694" y="31739"/>
                      </a:cubicBezTo>
                      <a:cubicBezTo>
                        <a:pt x="15614" y="31822"/>
                        <a:pt x="15538" y="31908"/>
                        <a:pt x="15461" y="31995"/>
                      </a:cubicBezTo>
                      <a:cubicBezTo>
                        <a:pt x="15395" y="32075"/>
                        <a:pt x="15334" y="32158"/>
                        <a:pt x="15278" y="32245"/>
                      </a:cubicBezTo>
                      <a:cubicBezTo>
                        <a:pt x="15124" y="32472"/>
                        <a:pt x="15008" y="32723"/>
                        <a:pt x="14936" y="32988"/>
                      </a:cubicBezTo>
                      <a:cubicBezTo>
                        <a:pt x="14881" y="33190"/>
                        <a:pt x="14827" y="33390"/>
                        <a:pt x="14786" y="33593"/>
                      </a:cubicBezTo>
                      <a:cubicBezTo>
                        <a:pt x="14747" y="33783"/>
                        <a:pt x="14711" y="33974"/>
                        <a:pt x="14688" y="34165"/>
                      </a:cubicBezTo>
                      <a:cubicBezTo>
                        <a:pt x="14664" y="34386"/>
                        <a:pt x="14659" y="34605"/>
                        <a:pt x="14655" y="34827"/>
                      </a:cubicBezTo>
                      <a:cubicBezTo>
                        <a:pt x="14653" y="35033"/>
                        <a:pt x="14645" y="35238"/>
                        <a:pt x="14635" y="35442"/>
                      </a:cubicBezTo>
                      <a:cubicBezTo>
                        <a:pt x="14628" y="35653"/>
                        <a:pt x="14625" y="35864"/>
                        <a:pt x="14609" y="36074"/>
                      </a:cubicBezTo>
                      <a:cubicBezTo>
                        <a:pt x="14580" y="36294"/>
                        <a:pt x="14538" y="36511"/>
                        <a:pt x="14493" y="36727"/>
                      </a:cubicBezTo>
                      <a:cubicBezTo>
                        <a:pt x="14447" y="36912"/>
                        <a:pt x="14398" y="37096"/>
                        <a:pt x="14341" y="37277"/>
                      </a:cubicBezTo>
                      <a:cubicBezTo>
                        <a:pt x="14288" y="37442"/>
                        <a:pt x="14233" y="37605"/>
                        <a:pt x="14176" y="37769"/>
                      </a:cubicBezTo>
                      <a:cubicBezTo>
                        <a:pt x="14132" y="37882"/>
                        <a:pt x="14083" y="37990"/>
                        <a:pt x="14031" y="38100"/>
                      </a:cubicBezTo>
                      <a:cubicBezTo>
                        <a:pt x="13980" y="38191"/>
                        <a:pt x="13930" y="38282"/>
                        <a:pt x="13871" y="38368"/>
                      </a:cubicBezTo>
                      <a:cubicBezTo>
                        <a:pt x="13812" y="38458"/>
                        <a:pt x="13750" y="38546"/>
                        <a:pt x="13690" y="38633"/>
                      </a:cubicBezTo>
                      <a:cubicBezTo>
                        <a:pt x="13619" y="38729"/>
                        <a:pt x="13543" y="38822"/>
                        <a:pt x="13462" y="38910"/>
                      </a:cubicBezTo>
                      <a:cubicBezTo>
                        <a:pt x="13385" y="38984"/>
                        <a:pt x="13307" y="39056"/>
                        <a:pt x="13226" y="39124"/>
                      </a:cubicBezTo>
                      <a:cubicBezTo>
                        <a:pt x="13095" y="39227"/>
                        <a:pt x="12960" y="39322"/>
                        <a:pt x="12820" y="39410"/>
                      </a:cubicBezTo>
                      <a:cubicBezTo>
                        <a:pt x="12673" y="39497"/>
                        <a:pt x="12524" y="39579"/>
                        <a:pt x="12372" y="39658"/>
                      </a:cubicBezTo>
                      <a:lnTo>
                        <a:pt x="12373" y="39656"/>
                      </a:lnTo>
                      <a:lnTo>
                        <a:pt x="12373" y="39656"/>
                      </a:lnTo>
                      <a:cubicBezTo>
                        <a:pt x="12307" y="39685"/>
                        <a:pt x="12245" y="39712"/>
                        <a:pt x="12176" y="39738"/>
                      </a:cubicBezTo>
                      <a:cubicBezTo>
                        <a:pt x="11985" y="39792"/>
                        <a:pt x="11792" y="39835"/>
                        <a:pt x="11599" y="39886"/>
                      </a:cubicBezTo>
                      <a:cubicBezTo>
                        <a:pt x="11408" y="39938"/>
                        <a:pt x="11221" y="40000"/>
                        <a:pt x="11031" y="40062"/>
                      </a:cubicBezTo>
                      <a:cubicBezTo>
                        <a:pt x="10851" y="40120"/>
                        <a:pt x="10674" y="40186"/>
                        <a:pt x="10495" y="40253"/>
                      </a:cubicBezTo>
                      <a:cubicBezTo>
                        <a:pt x="10393" y="40291"/>
                        <a:pt x="10287" y="40326"/>
                        <a:pt x="10187" y="40370"/>
                      </a:cubicBezTo>
                      <a:cubicBezTo>
                        <a:pt x="10087" y="40416"/>
                        <a:pt x="9989" y="40461"/>
                        <a:pt x="9890" y="40513"/>
                      </a:cubicBezTo>
                      <a:cubicBezTo>
                        <a:pt x="9797" y="40560"/>
                        <a:pt x="9709" y="40617"/>
                        <a:pt x="9626" y="40681"/>
                      </a:cubicBezTo>
                      <a:cubicBezTo>
                        <a:pt x="9547" y="40744"/>
                        <a:pt x="9465" y="40808"/>
                        <a:pt x="9392" y="40879"/>
                      </a:cubicBezTo>
                      <a:cubicBezTo>
                        <a:pt x="9243" y="41021"/>
                        <a:pt x="9106" y="41174"/>
                        <a:pt x="8982" y="41338"/>
                      </a:cubicBezTo>
                      <a:cubicBezTo>
                        <a:pt x="8880" y="41481"/>
                        <a:pt x="8775" y="41625"/>
                        <a:pt x="8704" y="41785"/>
                      </a:cubicBezTo>
                      <a:cubicBezTo>
                        <a:pt x="8656" y="41888"/>
                        <a:pt x="8616" y="41996"/>
                        <a:pt x="8585" y="42105"/>
                      </a:cubicBezTo>
                      <a:cubicBezTo>
                        <a:pt x="8572" y="42159"/>
                        <a:pt x="8559" y="42213"/>
                        <a:pt x="8544" y="42264"/>
                      </a:cubicBezTo>
                      <a:cubicBezTo>
                        <a:pt x="8516" y="42373"/>
                        <a:pt x="8495" y="42484"/>
                        <a:pt x="8476" y="42596"/>
                      </a:cubicBezTo>
                      <a:cubicBezTo>
                        <a:pt x="8457" y="42689"/>
                        <a:pt x="8444" y="42784"/>
                        <a:pt x="8435" y="42878"/>
                      </a:cubicBezTo>
                      <a:cubicBezTo>
                        <a:pt x="8429" y="42991"/>
                        <a:pt x="8425" y="43103"/>
                        <a:pt x="8425" y="43215"/>
                      </a:cubicBezTo>
                      <a:cubicBezTo>
                        <a:pt x="8425" y="43319"/>
                        <a:pt x="8434" y="43423"/>
                        <a:pt x="8451" y="43526"/>
                      </a:cubicBezTo>
                      <a:cubicBezTo>
                        <a:pt x="8481" y="43731"/>
                        <a:pt x="8532" y="43935"/>
                        <a:pt x="8591" y="44134"/>
                      </a:cubicBezTo>
                      <a:cubicBezTo>
                        <a:pt x="8649" y="44327"/>
                        <a:pt x="8710" y="44521"/>
                        <a:pt x="8783" y="44710"/>
                      </a:cubicBezTo>
                      <a:cubicBezTo>
                        <a:pt x="8859" y="44904"/>
                        <a:pt x="8935" y="45097"/>
                        <a:pt x="9004" y="45292"/>
                      </a:cubicBezTo>
                      <a:cubicBezTo>
                        <a:pt x="9029" y="45372"/>
                        <a:pt x="9050" y="45452"/>
                        <a:pt x="9067" y="45532"/>
                      </a:cubicBezTo>
                      <a:cubicBezTo>
                        <a:pt x="9074" y="45588"/>
                        <a:pt x="9080" y="45642"/>
                        <a:pt x="9083" y="45699"/>
                      </a:cubicBezTo>
                      <a:cubicBezTo>
                        <a:pt x="9083" y="45782"/>
                        <a:pt x="9080" y="45866"/>
                        <a:pt x="9073" y="45948"/>
                      </a:cubicBezTo>
                      <a:cubicBezTo>
                        <a:pt x="9064" y="46029"/>
                        <a:pt x="9050" y="46109"/>
                        <a:pt x="9033" y="46190"/>
                      </a:cubicBezTo>
                      <a:cubicBezTo>
                        <a:pt x="8988" y="46369"/>
                        <a:pt x="8932" y="46547"/>
                        <a:pt x="8865" y="46720"/>
                      </a:cubicBezTo>
                      <a:cubicBezTo>
                        <a:pt x="8824" y="46823"/>
                        <a:pt x="8785" y="46924"/>
                        <a:pt x="8735" y="47024"/>
                      </a:cubicBezTo>
                      <a:cubicBezTo>
                        <a:pt x="8702" y="47079"/>
                        <a:pt x="8670" y="47132"/>
                        <a:pt x="8633" y="47186"/>
                      </a:cubicBezTo>
                      <a:cubicBezTo>
                        <a:pt x="8607" y="47219"/>
                        <a:pt x="8580" y="47251"/>
                        <a:pt x="8553" y="47282"/>
                      </a:cubicBezTo>
                      <a:cubicBezTo>
                        <a:pt x="8471" y="47365"/>
                        <a:pt x="8386" y="47444"/>
                        <a:pt x="8296" y="47517"/>
                      </a:cubicBezTo>
                      <a:cubicBezTo>
                        <a:pt x="8125" y="47649"/>
                        <a:pt x="7947" y="47771"/>
                        <a:pt x="7766" y="47890"/>
                      </a:cubicBezTo>
                      <a:cubicBezTo>
                        <a:pt x="7737" y="47907"/>
                        <a:pt x="7707" y="47924"/>
                        <a:pt x="7678" y="47944"/>
                      </a:cubicBezTo>
                      <a:lnTo>
                        <a:pt x="7700" y="47928"/>
                      </a:lnTo>
                      <a:lnTo>
                        <a:pt x="7700" y="47928"/>
                      </a:lnTo>
                      <a:cubicBezTo>
                        <a:pt x="7677" y="47944"/>
                        <a:pt x="7655" y="47959"/>
                        <a:pt x="7631" y="47973"/>
                      </a:cubicBezTo>
                      <a:lnTo>
                        <a:pt x="7628" y="47975"/>
                      </a:lnTo>
                      <a:cubicBezTo>
                        <a:pt x="7618" y="47981"/>
                        <a:pt x="7609" y="47984"/>
                        <a:pt x="7599" y="47989"/>
                      </a:cubicBezTo>
                      <a:cubicBezTo>
                        <a:pt x="7568" y="48002"/>
                        <a:pt x="7534" y="48010"/>
                        <a:pt x="7501" y="48022"/>
                      </a:cubicBezTo>
                      <a:cubicBezTo>
                        <a:pt x="7440" y="48053"/>
                        <a:pt x="7371" y="48076"/>
                        <a:pt x="7305" y="48101"/>
                      </a:cubicBezTo>
                      <a:cubicBezTo>
                        <a:pt x="7286" y="48109"/>
                        <a:pt x="7266" y="48120"/>
                        <a:pt x="7246" y="48129"/>
                      </a:cubicBezTo>
                      <a:cubicBezTo>
                        <a:pt x="7235" y="48134"/>
                        <a:pt x="7224" y="48138"/>
                        <a:pt x="7214" y="48142"/>
                      </a:cubicBezTo>
                      <a:cubicBezTo>
                        <a:pt x="7182" y="48158"/>
                        <a:pt x="7149" y="48172"/>
                        <a:pt x="7116" y="48183"/>
                      </a:cubicBezTo>
                      <a:cubicBezTo>
                        <a:pt x="7116" y="48184"/>
                        <a:pt x="7115" y="48185"/>
                        <a:pt x="7114" y="48187"/>
                      </a:cubicBezTo>
                      <a:cubicBezTo>
                        <a:pt x="7078" y="48204"/>
                        <a:pt x="7042" y="48223"/>
                        <a:pt x="7005" y="48238"/>
                      </a:cubicBezTo>
                      <a:cubicBezTo>
                        <a:pt x="6905" y="48279"/>
                        <a:pt x="6805" y="48321"/>
                        <a:pt x="6714" y="48379"/>
                      </a:cubicBezTo>
                      <a:cubicBezTo>
                        <a:pt x="6611" y="48446"/>
                        <a:pt x="6510" y="48518"/>
                        <a:pt x="6413" y="48593"/>
                      </a:cubicBezTo>
                      <a:cubicBezTo>
                        <a:pt x="6339" y="48648"/>
                        <a:pt x="6271" y="48709"/>
                        <a:pt x="6209" y="48776"/>
                      </a:cubicBezTo>
                      <a:cubicBezTo>
                        <a:pt x="6076" y="48921"/>
                        <a:pt x="5965" y="49101"/>
                        <a:pt x="5926" y="49296"/>
                      </a:cubicBezTo>
                      <a:cubicBezTo>
                        <a:pt x="5885" y="49503"/>
                        <a:pt x="5852" y="49721"/>
                        <a:pt x="5882" y="49933"/>
                      </a:cubicBezTo>
                      <a:cubicBezTo>
                        <a:pt x="5916" y="50168"/>
                        <a:pt x="6010" y="50391"/>
                        <a:pt x="6155" y="50580"/>
                      </a:cubicBezTo>
                      <a:cubicBezTo>
                        <a:pt x="6191" y="50628"/>
                        <a:pt x="6229" y="50673"/>
                        <a:pt x="6270" y="50717"/>
                      </a:cubicBezTo>
                      <a:cubicBezTo>
                        <a:pt x="6343" y="50793"/>
                        <a:pt x="6415" y="50869"/>
                        <a:pt x="6501" y="50930"/>
                      </a:cubicBezTo>
                      <a:cubicBezTo>
                        <a:pt x="6573" y="50981"/>
                        <a:pt x="6647" y="51028"/>
                        <a:pt x="6724" y="51070"/>
                      </a:cubicBezTo>
                      <a:cubicBezTo>
                        <a:pt x="6806" y="51115"/>
                        <a:pt x="6896" y="51146"/>
                        <a:pt x="6987" y="51173"/>
                      </a:cubicBezTo>
                      <a:cubicBezTo>
                        <a:pt x="7068" y="51198"/>
                        <a:pt x="7149" y="51222"/>
                        <a:pt x="7234" y="51232"/>
                      </a:cubicBezTo>
                      <a:cubicBezTo>
                        <a:pt x="7331" y="51244"/>
                        <a:pt x="7429" y="51248"/>
                        <a:pt x="7527" y="51248"/>
                      </a:cubicBezTo>
                      <a:cubicBezTo>
                        <a:pt x="7625" y="51248"/>
                        <a:pt x="7723" y="51244"/>
                        <a:pt x="7821" y="51237"/>
                      </a:cubicBezTo>
                      <a:cubicBezTo>
                        <a:pt x="7971" y="51225"/>
                        <a:pt x="8120" y="51196"/>
                        <a:pt x="8267" y="51168"/>
                      </a:cubicBezTo>
                      <a:cubicBezTo>
                        <a:pt x="8371" y="51148"/>
                        <a:pt x="8473" y="51126"/>
                        <a:pt x="8576" y="51103"/>
                      </a:cubicBezTo>
                      <a:cubicBezTo>
                        <a:pt x="8671" y="51081"/>
                        <a:pt x="8766" y="51059"/>
                        <a:pt x="8857" y="51025"/>
                      </a:cubicBezTo>
                      <a:cubicBezTo>
                        <a:pt x="8948" y="50990"/>
                        <a:pt x="9039" y="50966"/>
                        <a:pt x="9129" y="50934"/>
                      </a:cubicBezTo>
                      <a:cubicBezTo>
                        <a:pt x="9214" y="50899"/>
                        <a:pt x="9296" y="50858"/>
                        <a:pt x="9378" y="50820"/>
                      </a:cubicBezTo>
                      <a:cubicBezTo>
                        <a:pt x="9453" y="50785"/>
                        <a:pt x="9523" y="50745"/>
                        <a:pt x="9596" y="50706"/>
                      </a:cubicBezTo>
                      <a:lnTo>
                        <a:pt x="9594" y="50706"/>
                      </a:lnTo>
                      <a:cubicBezTo>
                        <a:pt x="9619" y="50693"/>
                        <a:pt x="9643" y="50680"/>
                        <a:pt x="9669" y="50670"/>
                      </a:cubicBezTo>
                      <a:cubicBezTo>
                        <a:pt x="9778" y="50628"/>
                        <a:pt x="9889" y="50592"/>
                        <a:pt x="9993" y="50538"/>
                      </a:cubicBezTo>
                      <a:cubicBezTo>
                        <a:pt x="9997" y="50536"/>
                        <a:pt x="10001" y="50536"/>
                        <a:pt x="10004" y="50534"/>
                      </a:cubicBezTo>
                      <a:lnTo>
                        <a:pt x="10004" y="50534"/>
                      </a:lnTo>
                      <a:cubicBezTo>
                        <a:pt x="10004" y="50534"/>
                        <a:pt x="10003" y="50535"/>
                        <a:pt x="10002" y="50536"/>
                      </a:cubicBezTo>
                      <a:lnTo>
                        <a:pt x="10002" y="50536"/>
                      </a:lnTo>
                      <a:cubicBezTo>
                        <a:pt x="10005" y="50534"/>
                        <a:pt x="10010" y="50533"/>
                        <a:pt x="10014" y="50530"/>
                      </a:cubicBezTo>
                      <a:cubicBezTo>
                        <a:pt x="10101" y="50498"/>
                        <a:pt x="10187" y="50464"/>
                        <a:pt x="10273" y="50428"/>
                      </a:cubicBezTo>
                      <a:cubicBezTo>
                        <a:pt x="10448" y="50355"/>
                        <a:pt x="10620" y="50274"/>
                        <a:pt x="10787" y="50183"/>
                      </a:cubicBezTo>
                      <a:cubicBezTo>
                        <a:pt x="10942" y="50096"/>
                        <a:pt x="11091" y="50000"/>
                        <a:pt x="11238" y="49900"/>
                      </a:cubicBezTo>
                      <a:cubicBezTo>
                        <a:pt x="11397" y="49795"/>
                        <a:pt x="11550" y="49679"/>
                        <a:pt x="11696" y="49555"/>
                      </a:cubicBezTo>
                      <a:cubicBezTo>
                        <a:pt x="11713" y="49541"/>
                        <a:pt x="11729" y="49526"/>
                        <a:pt x="11744" y="49512"/>
                      </a:cubicBezTo>
                      <a:cubicBezTo>
                        <a:pt x="11755" y="49505"/>
                        <a:pt x="11764" y="49500"/>
                        <a:pt x="11774" y="49494"/>
                      </a:cubicBezTo>
                      <a:cubicBezTo>
                        <a:pt x="11793" y="49470"/>
                        <a:pt x="11815" y="49449"/>
                        <a:pt x="11838" y="49429"/>
                      </a:cubicBezTo>
                      <a:cubicBezTo>
                        <a:pt x="11846" y="49423"/>
                        <a:pt x="11852" y="49417"/>
                        <a:pt x="11861" y="49410"/>
                      </a:cubicBezTo>
                      <a:lnTo>
                        <a:pt x="11864" y="49406"/>
                      </a:lnTo>
                      <a:cubicBezTo>
                        <a:pt x="11888" y="49387"/>
                        <a:pt x="11912" y="49368"/>
                        <a:pt x="11934" y="49349"/>
                      </a:cubicBezTo>
                      <a:lnTo>
                        <a:pt x="11957" y="49333"/>
                      </a:lnTo>
                      <a:lnTo>
                        <a:pt x="11987" y="49304"/>
                      </a:lnTo>
                      <a:cubicBezTo>
                        <a:pt x="11988" y="49301"/>
                        <a:pt x="11990" y="49299"/>
                        <a:pt x="11991" y="49298"/>
                      </a:cubicBezTo>
                      <a:cubicBezTo>
                        <a:pt x="12008" y="49278"/>
                        <a:pt x="12026" y="49260"/>
                        <a:pt x="12044" y="49242"/>
                      </a:cubicBezTo>
                      <a:cubicBezTo>
                        <a:pt x="12060" y="49225"/>
                        <a:pt x="12073" y="49210"/>
                        <a:pt x="12089" y="49193"/>
                      </a:cubicBezTo>
                      <a:lnTo>
                        <a:pt x="12095" y="49183"/>
                      </a:lnTo>
                      <a:cubicBezTo>
                        <a:pt x="12096" y="49182"/>
                        <a:pt x="12098" y="49181"/>
                        <a:pt x="12098" y="49180"/>
                      </a:cubicBezTo>
                      <a:cubicBezTo>
                        <a:pt x="12117" y="49156"/>
                        <a:pt x="12134" y="49134"/>
                        <a:pt x="12153" y="49109"/>
                      </a:cubicBezTo>
                      <a:lnTo>
                        <a:pt x="12154" y="49108"/>
                      </a:lnTo>
                      <a:lnTo>
                        <a:pt x="12153" y="49107"/>
                      </a:lnTo>
                      <a:lnTo>
                        <a:pt x="12156" y="49105"/>
                      </a:lnTo>
                      <a:cubicBezTo>
                        <a:pt x="12163" y="49096"/>
                        <a:pt x="12171" y="49087"/>
                        <a:pt x="12179" y="49079"/>
                      </a:cubicBezTo>
                      <a:cubicBezTo>
                        <a:pt x="12192" y="49065"/>
                        <a:pt x="12208" y="49054"/>
                        <a:pt x="12224" y="49046"/>
                      </a:cubicBezTo>
                      <a:cubicBezTo>
                        <a:pt x="12333" y="48919"/>
                        <a:pt x="12431" y="48785"/>
                        <a:pt x="12519" y="48645"/>
                      </a:cubicBezTo>
                      <a:cubicBezTo>
                        <a:pt x="12625" y="48480"/>
                        <a:pt x="12704" y="48299"/>
                        <a:pt x="12779" y="48119"/>
                      </a:cubicBezTo>
                      <a:cubicBezTo>
                        <a:pt x="12816" y="48028"/>
                        <a:pt x="12850" y="47933"/>
                        <a:pt x="12881" y="47839"/>
                      </a:cubicBezTo>
                      <a:cubicBezTo>
                        <a:pt x="12911" y="47747"/>
                        <a:pt x="12939" y="47653"/>
                        <a:pt x="12960" y="47558"/>
                      </a:cubicBezTo>
                      <a:cubicBezTo>
                        <a:pt x="13004" y="47352"/>
                        <a:pt x="13026" y="47142"/>
                        <a:pt x="13052" y="46933"/>
                      </a:cubicBezTo>
                      <a:cubicBezTo>
                        <a:pt x="13074" y="46740"/>
                        <a:pt x="13096" y="46546"/>
                        <a:pt x="13092" y="46350"/>
                      </a:cubicBezTo>
                      <a:cubicBezTo>
                        <a:pt x="13090" y="46151"/>
                        <a:pt x="13074" y="45953"/>
                        <a:pt x="13044" y="45756"/>
                      </a:cubicBezTo>
                      <a:cubicBezTo>
                        <a:pt x="13012" y="45565"/>
                        <a:pt x="12980" y="45372"/>
                        <a:pt x="12967" y="45175"/>
                      </a:cubicBezTo>
                      <a:cubicBezTo>
                        <a:pt x="12965" y="45038"/>
                        <a:pt x="12971" y="44903"/>
                        <a:pt x="12980" y="44767"/>
                      </a:cubicBezTo>
                      <a:cubicBezTo>
                        <a:pt x="12990" y="44663"/>
                        <a:pt x="13007" y="44558"/>
                        <a:pt x="13027" y="44455"/>
                      </a:cubicBezTo>
                      <a:cubicBezTo>
                        <a:pt x="13041" y="44406"/>
                        <a:pt x="13055" y="44360"/>
                        <a:pt x="13073" y="44313"/>
                      </a:cubicBezTo>
                      <a:cubicBezTo>
                        <a:pt x="13083" y="44285"/>
                        <a:pt x="13096" y="44259"/>
                        <a:pt x="13110" y="44233"/>
                      </a:cubicBezTo>
                      <a:cubicBezTo>
                        <a:pt x="13133" y="44188"/>
                        <a:pt x="13159" y="44148"/>
                        <a:pt x="13184" y="44108"/>
                      </a:cubicBezTo>
                      <a:cubicBezTo>
                        <a:pt x="13185" y="44105"/>
                        <a:pt x="13187" y="44103"/>
                        <a:pt x="13189" y="44100"/>
                      </a:cubicBezTo>
                      <a:cubicBezTo>
                        <a:pt x="13189" y="44098"/>
                        <a:pt x="13191" y="44097"/>
                        <a:pt x="13193" y="44096"/>
                      </a:cubicBezTo>
                      <a:cubicBezTo>
                        <a:pt x="13193" y="44096"/>
                        <a:pt x="13194" y="44095"/>
                        <a:pt x="13194" y="44095"/>
                      </a:cubicBezTo>
                      <a:lnTo>
                        <a:pt x="13194" y="44095"/>
                      </a:lnTo>
                      <a:cubicBezTo>
                        <a:pt x="13194" y="44095"/>
                        <a:pt x="13194" y="44095"/>
                        <a:pt x="13194" y="44095"/>
                      </a:cubicBezTo>
                      <a:cubicBezTo>
                        <a:pt x="13268" y="43996"/>
                        <a:pt x="13345" y="43903"/>
                        <a:pt x="13428" y="43810"/>
                      </a:cubicBezTo>
                      <a:cubicBezTo>
                        <a:pt x="13477" y="43762"/>
                        <a:pt x="13526" y="43718"/>
                        <a:pt x="13577" y="43673"/>
                      </a:cubicBezTo>
                      <a:cubicBezTo>
                        <a:pt x="13627" y="43634"/>
                        <a:pt x="13679" y="43596"/>
                        <a:pt x="13734" y="43563"/>
                      </a:cubicBezTo>
                      <a:lnTo>
                        <a:pt x="13734" y="43563"/>
                      </a:lnTo>
                      <a:cubicBezTo>
                        <a:pt x="13771" y="43541"/>
                        <a:pt x="13809" y="43522"/>
                        <a:pt x="13847" y="43503"/>
                      </a:cubicBezTo>
                      <a:cubicBezTo>
                        <a:pt x="13920" y="43469"/>
                        <a:pt x="13997" y="43446"/>
                        <a:pt x="14071" y="43419"/>
                      </a:cubicBezTo>
                      <a:cubicBezTo>
                        <a:pt x="14151" y="43393"/>
                        <a:pt x="14233" y="43368"/>
                        <a:pt x="14312" y="43341"/>
                      </a:cubicBezTo>
                      <a:lnTo>
                        <a:pt x="14312" y="43341"/>
                      </a:lnTo>
                      <a:cubicBezTo>
                        <a:pt x="14310" y="43343"/>
                        <a:pt x="14308" y="43343"/>
                        <a:pt x="14306" y="43344"/>
                      </a:cubicBezTo>
                      <a:cubicBezTo>
                        <a:pt x="14387" y="43319"/>
                        <a:pt x="14467" y="43295"/>
                        <a:pt x="14550" y="43276"/>
                      </a:cubicBezTo>
                      <a:cubicBezTo>
                        <a:pt x="14641" y="43257"/>
                        <a:pt x="14729" y="43241"/>
                        <a:pt x="14819" y="43223"/>
                      </a:cubicBezTo>
                      <a:cubicBezTo>
                        <a:pt x="14984" y="43195"/>
                        <a:pt x="15148" y="43162"/>
                        <a:pt x="15313" y="43130"/>
                      </a:cubicBezTo>
                      <a:cubicBezTo>
                        <a:pt x="15441" y="43109"/>
                        <a:pt x="15569" y="43090"/>
                        <a:pt x="15695" y="43073"/>
                      </a:cubicBezTo>
                      <a:cubicBezTo>
                        <a:pt x="15838" y="43054"/>
                        <a:pt x="15978" y="43028"/>
                        <a:pt x="16120" y="43002"/>
                      </a:cubicBezTo>
                      <a:lnTo>
                        <a:pt x="16120" y="43002"/>
                      </a:lnTo>
                      <a:cubicBezTo>
                        <a:pt x="16111" y="43003"/>
                        <a:pt x="16103" y="43006"/>
                        <a:pt x="16093" y="43007"/>
                      </a:cubicBezTo>
                      <a:cubicBezTo>
                        <a:pt x="16135" y="42999"/>
                        <a:pt x="16173" y="42993"/>
                        <a:pt x="16214" y="42985"/>
                      </a:cubicBezTo>
                      <a:cubicBezTo>
                        <a:pt x="16457" y="42942"/>
                        <a:pt x="16697" y="42886"/>
                        <a:pt x="16922" y="42781"/>
                      </a:cubicBezTo>
                      <a:cubicBezTo>
                        <a:pt x="17178" y="42659"/>
                        <a:pt x="17422" y="42517"/>
                        <a:pt x="17654" y="42354"/>
                      </a:cubicBezTo>
                      <a:cubicBezTo>
                        <a:pt x="17823" y="42237"/>
                        <a:pt x="17991" y="42107"/>
                        <a:pt x="18132" y="41957"/>
                      </a:cubicBezTo>
                      <a:cubicBezTo>
                        <a:pt x="18281" y="41803"/>
                        <a:pt x="18421" y="41641"/>
                        <a:pt x="18553" y="41474"/>
                      </a:cubicBezTo>
                      <a:cubicBezTo>
                        <a:pt x="18673" y="41317"/>
                        <a:pt x="18778" y="41152"/>
                        <a:pt x="18869" y="40977"/>
                      </a:cubicBezTo>
                      <a:cubicBezTo>
                        <a:pt x="18922" y="40881"/>
                        <a:pt x="18972" y="40782"/>
                        <a:pt x="19017" y="40683"/>
                      </a:cubicBezTo>
                      <a:cubicBezTo>
                        <a:pt x="19060" y="40589"/>
                        <a:pt x="19105" y="40498"/>
                        <a:pt x="19136" y="40402"/>
                      </a:cubicBezTo>
                      <a:cubicBezTo>
                        <a:pt x="19173" y="40289"/>
                        <a:pt x="19196" y="40173"/>
                        <a:pt x="19206" y="40055"/>
                      </a:cubicBezTo>
                      <a:cubicBezTo>
                        <a:pt x="19209" y="39985"/>
                        <a:pt x="19210" y="39916"/>
                        <a:pt x="19211" y="39847"/>
                      </a:cubicBezTo>
                      <a:cubicBezTo>
                        <a:pt x="19211" y="39749"/>
                        <a:pt x="19206" y="39649"/>
                        <a:pt x="19200" y="39552"/>
                      </a:cubicBezTo>
                      <a:cubicBezTo>
                        <a:pt x="19191" y="39347"/>
                        <a:pt x="19181" y="39143"/>
                        <a:pt x="19168" y="38939"/>
                      </a:cubicBezTo>
                      <a:cubicBezTo>
                        <a:pt x="19161" y="38839"/>
                        <a:pt x="19159" y="38739"/>
                        <a:pt x="19148" y="38641"/>
                      </a:cubicBezTo>
                      <a:cubicBezTo>
                        <a:pt x="19138" y="38558"/>
                        <a:pt x="19134" y="38473"/>
                        <a:pt x="19111" y="38393"/>
                      </a:cubicBezTo>
                      <a:cubicBezTo>
                        <a:pt x="19060" y="38209"/>
                        <a:pt x="18997" y="38027"/>
                        <a:pt x="18940" y="37843"/>
                      </a:cubicBezTo>
                      <a:cubicBezTo>
                        <a:pt x="18893" y="37691"/>
                        <a:pt x="18852" y="37537"/>
                        <a:pt x="18811" y="37385"/>
                      </a:cubicBezTo>
                      <a:cubicBezTo>
                        <a:pt x="18769" y="37229"/>
                        <a:pt x="18729" y="37073"/>
                        <a:pt x="18700" y="36912"/>
                      </a:cubicBezTo>
                      <a:cubicBezTo>
                        <a:pt x="18684" y="36818"/>
                        <a:pt x="18673" y="36725"/>
                        <a:pt x="18665" y="36630"/>
                      </a:cubicBezTo>
                      <a:cubicBezTo>
                        <a:pt x="18665" y="36633"/>
                        <a:pt x="18664" y="36636"/>
                        <a:pt x="18664" y="36638"/>
                      </a:cubicBezTo>
                      <a:cubicBezTo>
                        <a:pt x="18661" y="36576"/>
                        <a:pt x="18661" y="36517"/>
                        <a:pt x="18664" y="36455"/>
                      </a:cubicBezTo>
                      <a:cubicBezTo>
                        <a:pt x="18666" y="36400"/>
                        <a:pt x="18671" y="36345"/>
                        <a:pt x="18675" y="36290"/>
                      </a:cubicBezTo>
                      <a:cubicBezTo>
                        <a:pt x="18690" y="36181"/>
                        <a:pt x="18707" y="36071"/>
                        <a:pt x="18728" y="35960"/>
                      </a:cubicBezTo>
                      <a:cubicBezTo>
                        <a:pt x="18745" y="35900"/>
                        <a:pt x="18764" y="35842"/>
                        <a:pt x="18784" y="35782"/>
                      </a:cubicBezTo>
                      <a:cubicBezTo>
                        <a:pt x="18804" y="35736"/>
                        <a:pt x="18824" y="35694"/>
                        <a:pt x="18846" y="35652"/>
                      </a:cubicBezTo>
                      <a:cubicBezTo>
                        <a:pt x="18875" y="35602"/>
                        <a:pt x="18908" y="35552"/>
                        <a:pt x="18940" y="35503"/>
                      </a:cubicBezTo>
                      <a:cubicBezTo>
                        <a:pt x="18986" y="35444"/>
                        <a:pt x="19034" y="35386"/>
                        <a:pt x="19085" y="35329"/>
                      </a:cubicBezTo>
                      <a:cubicBezTo>
                        <a:pt x="19137" y="35275"/>
                        <a:pt x="19191" y="35225"/>
                        <a:pt x="19248" y="35174"/>
                      </a:cubicBezTo>
                      <a:cubicBezTo>
                        <a:pt x="19340" y="35105"/>
                        <a:pt x="19434" y="35039"/>
                        <a:pt x="19531" y="34976"/>
                      </a:cubicBezTo>
                      <a:cubicBezTo>
                        <a:pt x="19596" y="34938"/>
                        <a:pt x="19663" y="34903"/>
                        <a:pt x="19731" y="34869"/>
                      </a:cubicBezTo>
                      <a:cubicBezTo>
                        <a:pt x="19735" y="34868"/>
                        <a:pt x="19740" y="34864"/>
                        <a:pt x="19744" y="34862"/>
                      </a:cubicBezTo>
                      <a:cubicBezTo>
                        <a:pt x="19835" y="34824"/>
                        <a:pt x="19924" y="34790"/>
                        <a:pt x="20018" y="34758"/>
                      </a:cubicBezTo>
                      <a:cubicBezTo>
                        <a:pt x="20163" y="34715"/>
                        <a:pt x="20308" y="34681"/>
                        <a:pt x="20456" y="34647"/>
                      </a:cubicBezTo>
                      <a:cubicBezTo>
                        <a:pt x="20612" y="34610"/>
                        <a:pt x="20770" y="34574"/>
                        <a:pt x="20925" y="34535"/>
                      </a:cubicBezTo>
                      <a:cubicBezTo>
                        <a:pt x="21213" y="34466"/>
                        <a:pt x="21496" y="34372"/>
                        <a:pt x="21768" y="34253"/>
                      </a:cubicBezTo>
                      <a:cubicBezTo>
                        <a:pt x="21918" y="34186"/>
                        <a:pt x="22064" y="34113"/>
                        <a:pt x="22209" y="34035"/>
                      </a:cubicBezTo>
                      <a:cubicBezTo>
                        <a:pt x="22336" y="33962"/>
                        <a:pt x="22464" y="33890"/>
                        <a:pt x="22585" y="33807"/>
                      </a:cubicBezTo>
                      <a:cubicBezTo>
                        <a:pt x="22714" y="33717"/>
                        <a:pt x="22845" y="33625"/>
                        <a:pt x="22958" y="33515"/>
                      </a:cubicBezTo>
                      <a:cubicBezTo>
                        <a:pt x="23066" y="33412"/>
                        <a:pt x="23165" y="33301"/>
                        <a:pt x="23263" y="33192"/>
                      </a:cubicBezTo>
                      <a:cubicBezTo>
                        <a:pt x="23405" y="33027"/>
                        <a:pt x="23556" y="32869"/>
                        <a:pt x="23682" y="32693"/>
                      </a:cubicBezTo>
                      <a:cubicBezTo>
                        <a:pt x="23800" y="32532"/>
                        <a:pt x="23890" y="32350"/>
                        <a:pt x="23972" y="32170"/>
                      </a:cubicBezTo>
                      <a:cubicBezTo>
                        <a:pt x="24059" y="31982"/>
                        <a:pt x="24140" y="31791"/>
                        <a:pt x="24226" y="31603"/>
                      </a:cubicBezTo>
                      <a:cubicBezTo>
                        <a:pt x="24313" y="31415"/>
                        <a:pt x="24416" y="31235"/>
                        <a:pt x="24510" y="31051"/>
                      </a:cubicBezTo>
                      <a:cubicBezTo>
                        <a:pt x="24605" y="30870"/>
                        <a:pt x="24684" y="30681"/>
                        <a:pt x="24745" y="30486"/>
                      </a:cubicBezTo>
                      <a:cubicBezTo>
                        <a:pt x="24802" y="30304"/>
                        <a:pt x="24831" y="30116"/>
                        <a:pt x="24862" y="29928"/>
                      </a:cubicBezTo>
                      <a:cubicBezTo>
                        <a:pt x="24885" y="29800"/>
                        <a:pt x="24899" y="29672"/>
                        <a:pt x="24915" y="29542"/>
                      </a:cubicBezTo>
                      <a:cubicBezTo>
                        <a:pt x="24921" y="29483"/>
                        <a:pt x="24928" y="29422"/>
                        <a:pt x="24937" y="29363"/>
                      </a:cubicBezTo>
                      <a:lnTo>
                        <a:pt x="24937" y="29363"/>
                      </a:lnTo>
                      <a:cubicBezTo>
                        <a:pt x="24937" y="29364"/>
                        <a:pt x="24938" y="29364"/>
                        <a:pt x="24938" y="29364"/>
                      </a:cubicBezTo>
                      <a:cubicBezTo>
                        <a:pt x="24956" y="29285"/>
                        <a:pt x="24969" y="29205"/>
                        <a:pt x="24976" y="29125"/>
                      </a:cubicBezTo>
                      <a:cubicBezTo>
                        <a:pt x="24981" y="29069"/>
                        <a:pt x="24983" y="29014"/>
                        <a:pt x="24988" y="28959"/>
                      </a:cubicBezTo>
                      <a:lnTo>
                        <a:pt x="24988" y="28959"/>
                      </a:lnTo>
                      <a:cubicBezTo>
                        <a:pt x="24988" y="28968"/>
                        <a:pt x="24987" y="28978"/>
                        <a:pt x="24987" y="28985"/>
                      </a:cubicBezTo>
                      <a:cubicBezTo>
                        <a:pt x="24988" y="28970"/>
                        <a:pt x="24989" y="28956"/>
                        <a:pt x="24991" y="28941"/>
                      </a:cubicBezTo>
                      <a:cubicBezTo>
                        <a:pt x="24996" y="28919"/>
                        <a:pt x="25002" y="28898"/>
                        <a:pt x="25010" y="28876"/>
                      </a:cubicBezTo>
                      <a:cubicBezTo>
                        <a:pt x="25011" y="28867"/>
                        <a:pt x="25012" y="28857"/>
                        <a:pt x="25012" y="28848"/>
                      </a:cubicBezTo>
                      <a:cubicBezTo>
                        <a:pt x="25016" y="28846"/>
                        <a:pt x="25019" y="28845"/>
                        <a:pt x="25024" y="28843"/>
                      </a:cubicBezTo>
                      <a:cubicBezTo>
                        <a:pt x="25097" y="28803"/>
                        <a:pt x="25168" y="28755"/>
                        <a:pt x="25234" y="28701"/>
                      </a:cubicBezTo>
                      <a:cubicBezTo>
                        <a:pt x="25343" y="28609"/>
                        <a:pt x="25444" y="28508"/>
                        <a:pt x="25533" y="28397"/>
                      </a:cubicBezTo>
                      <a:cubicBezTo>
                        <a:pt x="25617" y="28297"/>
                        <a:pt x="25689" y="28188"/>
                        <a:pt x="25765" y="28081"/>
                      </a:cubicBezTo>
                      <a:cubicBezTo>
                        <a:pt x="25791" y="28046"/>
                        <a:pt x="25820" y="28011"/>
                        <a:pt x="25849" y="27978"/>
                      </a:cubicBezTo>
                      <a:cubicBezTo>
                        <a:pt x="25947" y="27881"/>
                        <a:pt x="26052" y="27789"/>
                        <a:pt x="26149" y="27694"/>
                      </a:cubicBezTo>
                      <a:cubicBezTo>
                        <a:pt x="26232" y="27615"/>
                        <a:pt x="26315" y="27532"/>
                        <a:pt x="26403" y="27460"/>
                      </a:cubicBezTo>
                      <a:cubicBezTo>
                        <a:pt x="26442" y="27431"/>
                        <a:pt x="26481" y="27405"/>
                        <a:pt x="26521" y="27378"/>
                      </a:cubicBezTo>
                      <a:lnTo>
                        <a:pt x="26519" y="27378"/>
                      </a:lnTo>
                      <a:cubicBezTo>
                        <a:pt x="26577" y="27344"/>
                        <a:pt x="26636" y="27313"/>
                        <a:pt x="26698" y="27285"/>
                      </a:cubicBezTo>
                      <a:cubicBezTo>
                        <a:pt x="26789" y="27244"/>
                        <a:pt x="26882" y="27209"/>
                        <a:pt x="26977" y="27180"/>
                      </a:cubicBezTo>
                      <a:cubicBezTo>
                        <a:pt x="27035" y="27165"/>
                        <a:pt x="27097" y="27153"/>
                        <a:pt x="27156" y="27142"/>
                      </a:cubicBezTo>
                      <a:cubicBezTo>
                        <a:pt x="27233" y="27131"/>
                        <a:pt x="27310" y="27125"/>
                        <a:pt x="27388" y="27121"/>
                      </a:cubicBezTo>
                      <a:cubicBezTo>
                        <a:pt x="27392" y="27120"/>
                        <a:pt x="27396" y="27120"/>
                        <a:pt x="27400" y="27120"/>
                      </a:cubicBezTo>
                      <a:cubicBezTo>
                        <a:pt x="27420" y="27120"/>
                        <a:pt x="27439" y="27122"/>
                        <a:pt x="27458" y="27125"/>
                      </a:cubicBezTo>
                      <a:cubicBezTo>
                        <a:pt x="27495" y="27131"/>
                        <a:pt x="27531" y="27139"/>
                        <a:pt x="27568" y="27146"/>
                      </a:cubicBezTo>
                      <a:cubicBezTo>
                        <a:pt x="27565" y="27145"/>
                        <a:pt x="27562" y="27144"/>
                        <a:pt x="27559" y="27143"/>
                      </a:cubicBezTo>
                      <a:lnTo>
                        <a:pt x="27559" y="27143"/>
                      </a:lnTo>
                      <a:cubicBezTo>
                        <a:pt x="27567" y="27145"/>
                        <a:pt x="27574" y="27147"/>
                        <a:pt x="27580" y="27149"/>
                      </a:cubicBezTo>
                      <a:lnTo>
                        <a:pt x="27582" y="27150"/>
                      </a:lnTo>
                      <a:lnTo>
                        <a:pt x="27582" y="27150"/>
                      </a:lnTo>
                      <a:cubicBezTo>
                        <a:pt x="27582" y="27149"/>
                        <a:pt x="27581" y="27149"/>
                        <a:pt x="27581" y="27148"/>
                      </a:cubicBezTo>
                      <a:lnTo>
                        <a:pt x="27581" y="27148"/>
                      </a:lnTo>
                      <a:cubicBezTo>
                        <a:pt x="27644" y="27166"/>
                        <a:pt x="27703" y="27183"/>
                        <a:pt x="27766" y="27202"/>
                      </a:cubicBezTo>
                      <a:cubicBezTo>
                        <a:pt x="27780" y="27208"/>
                        <a:pt x="27796" y="27217"/>
                        <a:pt x="27812" y="27222"/>
                      </a:cubicBezTo>
                      <a:cubicBezTo>
                        <a:pt x="27843" y="27240"/>
                        <a:pt x="27872" y="27261"/>
                        <a:pt x="27901" y="27282"/>
                      </a:cubicBezTo>
                      <a:cubicBezTo>
                        <a:pt x="27978" y="27344"/>
                        <a:pt x="28055" y="27409"/>
                        <a:pt x="28129" y="27478"/>
                      </a:cubicBezTo>
                      <a:cubicBezTo>
                        <a:pt x="28143" y="27494"/>
                        <a:pt x="28159" y="27510"/>
                        <a:pt x="28175" y="27528"/>
                      </a:cubicBezTo>
                      <a:cubicBezTo>
                        <a:pt x="28173" y="27527"/>
                        <a:pt x="28170" y="27525"/>
                        <a:pt x="28168" y="27523"/>
                      </a:cubicBezTo>
                      <a:lnTo>
                        <a:pt x="28168" y="27523"/>
                      </a:lnTo>
                      <a:cubicBezTo>
                        <a:pt x="28214" y="27581"/>
                        <a:pt x="28258" y="27642"/>
                        <a:pt x="28300" y="27703"/>
                      </a:cubicBezTo>
                      <a:cubicBezTo>
                        <a:pt x="28320" y="27735"/>
                        <a:pt x="28338" y="27767"/>
                        <a:pt x="28353" y="27801"/>
                      </a:cubicBezTo>
                      <a:cubicBezTo>
                        <a:pt x="28357" y="27811"/>
                        <a:pt x="28361" y="27824"/>
                        <a:pt x="28365" y="27835"/>
                      </a:cubicBezTo>
                      <a:cubicBezTo>
                        <a:pt x="28370" y="27861"/>
                        <a:pt x="28375" y="27885"/>
                        <a:pt x="28378" y="27911"/>
                      </a:cubicBezTo>
                      <a:cubicBezTo>
                        <a:pt x="28392" y="28015"/>
                        <a:pt x="28399" y="28118"/>
                        <a:pt x="28401" y="28222"/>
                      </a:cubicBezTo>
                      <a:cubicBezTo>
                        <a:pt x="28401" y="28412"/>
                        <a:pt x="28377" y="28602"/>
                        <a:pt x="28357" y="28793"/>
                      </a:cubicBezTo>
                      <a:lnTo>
                        <a:pt x="28358" y="28792"/>
                      </a:lnTo>
                      <a:lnTo>
                        <a:pt x="28358" y="28792"/>
                      </a:lnTo>
                      <a:cubicBezTo>
                        <a:pt x="28348" y="28869"/>
                        <a:pt x="28336" y="28944"/>
                        <a:pt x="28318" y="29019"/>
                      </a:cubicBezTo>
                      <a:cubicBezTo>
                        <a:pt x="28307" y="29056"/>
                        <a:pt x="28294" y="29093"/>
                        <a:pt x="28280" y="29129"/>
                      </a:cubicBezTo>
                      <a:cubicBezTo>
                        <a:pt x="28267" y="29162"/>
                        <a:pt x="28251" y="29193"/>
                        <a:pt x="28234" y="29224"/>
                      </a:cubicBezTo>
                      <a:lnTo>
                        <a:pt x="28235" y="29225"/>
                      </a:lnTo>
                      <a:lnTo>
                        <a:pt x="28222" y="29247"/>
                      </a:lnTo>
                      <a:lnTo>
                        <a:pt x="28222" y="29247"/>
                      </a:lnTo>
                      <a:lnTo>
                        <a:pt x="28227" y="29238"/>
                      </a:lnTo>
                      <a:lnTo>
                        <a:pt x="28227" y="29238"/>
                      </a:lnTo>
                      <a:cubicBezTo>
                        <a:pt x="28119" y="29424"/>
                        <a:pt x="28005" y="29611"/>
                        <a:pt x="27900" y="29799"/>
                      </a:cubicBezTo>
                      <a:cubicBezTo>
                        <a:pt x="27808" y="29965"/>
                        <a:pt x="27740" y="30142"/>
                        <a:pt x="27701" y="30326"/>
                      </a:cubicBezTo>
                      <a:cubicBezTo>
                        <a:pt x="27660" y="30511"/>
                        <a:pt x="27631" y="30699"/>
                        <a:pt x="27616" y="30887"/>
                      </a:cubicBezTo>
                      <a:cubicBezTo>
                        <a:pt x="27599" y="31078"/>
                        <a:pt x="27604" y="31274"/>
                        <a:pt x="27651" y="31460"/>
                      </a:cubicBezTo>
                      <a:cubicBezTo>
                        <a:pt x="27695" y="31629"/>
                        <a:pt x="27760" y="31786"/>
                        <a:pt x="27829" y="31947"/>
                      </a:cubicBezTo>
                      <a:cubicBezTo>
                        <a:pt x="27856" y="32018"/>
                        <a:pt x="27888" y="32086"/>
                        <a:pt x="27924" y="32153"/>
                      </a:cubicBezTo>
                      <a:cubicBezTo>
                        <a:pt x="27986" y="32271"/>
                        <a:pt x="28060" y="32383"/>
                        <a:pt x="28142" y="32487"/>
                      </a:cubicBezTo>
                      <a:cubicBezTo>
                        <a:pt x="28281" y="32664"/>
                        <a:pt x="28454" y="32803"/>
                        <a:pt x="28642" y="32921"/>
                      </a:cubicBezTo>
                      <a:cubicBezTo>
                        <a:pt x="28766" y="32996"/>
                        <a:pt x="28895" y="33063"/>
                        <a:pt x="29028" y="33122"/>
                      </a:cubicBezTo>
                      <a:cubicBezTo>
                        <a:pt x="29028" y="33125"/>
                        <a:pt x="29028" y="33128"/>
                        <a:pt x="29027" y="33133"/>
                      </a:cubicBezTo>
                      <a:cubicBezTo>
                        <a:pt x="29026" y="33136"/>
                        <a:pt x="29024" y="33144"/>
                        <a:pt x="29022" y="33149"/>
                      </a:cubicBezTo>
                      <a:cubicBezTo>
                        <a:pt x="29024" y="33147"/>
                        <a:pt x="29025" y="33143"/>
                        <a:pt x="29027" y="33140"/>
                      </a:cubicBezTo>
                      <a:lnTo>
                        <a:pt x="29027" y="33140"/>
                      </a:lnTo>
                      <a:cubicBezTo>
                        <a:pt x="29012" y="33190"/>
                        <a:pt x="29002" y="33241"/>
                        <a:pt x="28993" y="33292"/>
                      </a:cubicBezTo>
                      <a:cubicBezTo>
                        <a:pt x="28993" y="33297"/>
                        <a:pt x="28992" y="33303"/>
                        <a:pt x="28991" y="33307"/>
                      </a:cubicBezTo>
                      <a:cubicBezTo>
                        <a:pt x="28986" y="33324"/>
                        <a:pt x="28981" y="33337"/>
                        <a:pt x="28973" y="33354"/>
                      </a:cubicBezTo>
                      <a:cubicBezTo>
                        <a:pt x="28954" y="33392"/>
                        <a:pt x="28934" y="33429"/>
                        <a:pt x="28914" y="33466"/>
                      </a:cubicBezTo>
                      <a:cubicBezTo>
                        <a:pt x="28841" y="33592"/>
                        <a:pt x="28759" y="33713"/>
                        <a:pt x="28681" y="33836"/>
                      </a:cubicBezTo>
                      <a:cubicBezTo>
                        <a:pt x="28602" y="33958"/>
                        <a:pt x="28519" y="34080"/>
                        <a:pt x="28430" y="34196"/>
                      </a:cubicBezTo>
                      <a:cubicBezTo>
                        <a:pt x="28370" y="34266"/>
                        <a:pt x="28310" y="34331"/>
                        <a:pt x="28245" y="34395"/>
                      </a:cubicBezTo>
                      <a:cubicBezTo>
                        <a:pt x="28190" y="34445"/>
                        <a:pt x="28133" y="34491"/>
                        <a:pt x="28075" y="34537"/>
                      </a:cubicBezTo>
                      <a:cubicBezTo>
                        <a:pt x="27933" y="34639"/>
                        <a:pt x="27789" y="34731"/>
                        <a:pt x="27639" y="34820"/>
                      </a:cubicBezTo>
                      <a:lnTo>
                        <a:pt x="27637" y="34822"/>
                      </a:lnTo>
                      <a:cubicBezTo>
                        <a:pt x="27632" y="34825"/>
                        <a:pt x="27628" y="34826"/>
                        <a:pt x="27624" y="34829"/>
                      </a:cubicBezTo>
                      <a:lnTo>
                        <a:pt x="27629" y="34825"/>
                      </a:lnTo>
                      <a:lnTo>
                        <a:pt x="27521" y="34885"/>
                      </a:lnTo>
                      <a:cubicBezTo>
                        <a:pt x="27348" y="34978"/>
                        <a:pt x="27170" y="35062"/>
                        <a:pt x="26989" y="35139"/>
                      </a:cubicBezTo>
                      <a:cubicBezTo>
                        <a:pt x="26844" y="35193"/>
                        <a:pt x="26696" y="35247"/>
                        <a:pt x="26550" y="35297"/>
                      </a:cubicBezTo>
                      <a:cubicBezTo>
                        <a:pt x="26428" y="35340"/>
                        <a:pt x="26304" y="35387"/>
                        <a:pt x="26185" y="35443"/>
                      </a:cubicBezTo>
                      <a:cubicBezTo>
                        <a:pt x="26056" y="35503"/>
                        <a:pt x="25929" y="35566"/>
                        <a:pt x="25803" y="35632"/>
                      </a:cubicBezTo>
                      <a:cubicBezTo>
                        <a:pt x="25686" y="35692"/>
                        <a:pt x="25565" y="35745"/>
                        <a:pt x="25449" y="35808"/>
                      </a:cubicBezTo>
                      <a:cubicBezTo>
                        <a:pt x="25325" y="35875"/>
                        <a:pt x="25203" y="35948"/>
                        <a:pt x="25085" y="36025"/>
                      </a:cubicBezTo>
                      <a:cubicBezTo>
                        <a:pt x="25025" y="36065"/>
                        <a:pt x="24968" y="36108"/>
                        <a:pt x="24910" y="36149"/>
                      </a:cubicBezTo>
                      <a:cubicBezTo>
                        <a:pt x="24862" y="36179"/>
                        <a:pt x="24819" y="36219"/>
                        <a:pt x="24778" y="36254"/>
                      </a:cubicBezTo>
                      <a:cubicBezTo>
                        <a:pt x="24694" y="36322"/>
                        <a:pt x="24616" y="36392"/>
                        <a:pt x="24537" y="36466"/>
                      </a:cubicBezTo>
                      <a:cubicBezTo>
                        <a:pt x="24383" y="36608"/>
                        <a:pt x="24241" y="36767"/>
                        <a:pt x="24101" y="36923"/>
                      </a:cubicBezTo>
                      <a:cubicBezTo>
                        <a:pt x="23960" y="37081"/>
                        <a:pt x="23837" y="37254"/>
                        <a:pt x="23717" y="37430"/>
                      </a:cubicBezTo>
                      <a:cubicBezTo>
                        <a:pt x="23682" y="37480"/>
                        <a:pt x="23653" y="37535"/>
                        <a:pt x="23622" y="37588"/>
                      </a:cubicBezTo>
                      <a:cubicBezTo>
                        <a:pt x="23600" y="37622"/>
                        <a:pt x="23581" y="37657"/>
                        <a:pt x="23563" y="37692"/>
                      </a:cubicBezTo>
                      <a:cubicBezTo>
                        <a:pt x="23511" y="37796"/>
                        <a:pt x="23460" y="37901"/>
                        <a:pt x="23412" y="38008"/>
                      </a:cubicBezTo>
                      <a:cubicBezTo>
                        <a:pt x="23339" y="38177"/>
                        <a:pt x="23282" y="38351"/>
                        <a:pt x="23244" y="38531"/>
                      </a:cubicBezTo>
                      <a:cubicBezTo>
                        <a:pt x="23221" y="38643"/>
                        <a:pt x="23200" y="38756"/>
                        <a:pt x="23180" y="38868"/>
                      </a:cubicBezTo>
                      <a:cubicBezTo>
                        <a:pt x="23145" y="39072"/>
                        <a:pt x="23122" y="39277"/>
                        <a:pt x="23112" y="39483"/>
                      </a:cubicBezTo>
                      <a:cubicBezTo>
                        <a:pt x="23100" y="39686"/>
                        <a:pt x="23088" y="39892"/>
                        <a:pt x="23101" y="40096"/>
                      </a:cubicBezTo>
                      <a:cubicBezTo>
                        <a:pt x="23110" y="40296"/>
                        <a:pt x="23140" y="40494"/>
                        <a:pt x="23167" y="40692"/>
                      </a:cubicBezTo>
                      <a:lnTo>
                        <a:pt x="23166" y="40691"/>
                      </a:lnTo>
                      <a:lnTo>
                        <a:pt x="23166" y="40691"/>
                      </a:lnTo>
                      <a:cubicBezTo>
                        <a:pt x="23167" y="40692"/>
                        <a:pt x="23167" y="40695"/>
                        <a:pt x="23168" y="40699"/>
                      </a:cubicBezTo>
                      <a:cubicBezTo>
                        <a:pt x="23168" y="40700"/>
                        <a:pt x="23168" y="40701"/>
                        <a:pt x="23168" y="40702"/>
                      </a:cubicBezTo>
                      <a:cubicBezTo>
                        <a:pt x="23178" y="40793"/>
                        <a:pt x="23184" y="40883"/>
                        <a:pt x="23183" y="40972"/>
                      </a:cubicBezTo>
                      <a:cubicBezTo>
                        <a:pt x="23181" y="41059"/>
                        <a:pt x="23174" y="41147"/>
                        <a:pt x="23166" y="41235"/>
                      </a:cubicBezTo>
                      <a:cubicBezTo>
                        <a:pt x="23153" y="41317"/>
                        <a:pt x="23140" y="41401"/>
                        <a:pt x="23125" y="41483"/>
                      </a:cubicBezTo>
                      <a:cubicBezTo>
                        <a:pt x="23110" y="41565"/>
                        <a:pt x="23089" y="41649"/>
                        <a:pt x="23066" y="41731"/>
                      </a:cubicBezTo>
                      <a:cubicBezTo>
                        <a:pt x="23034" y="41830"/>
                        <a:pt x="22997" y="41925"/>
                        <a:pt x="22960" y="42023"/>
                      </a:cubicBezTo>
                      <a:cubicBezTo>
                        <a:pt x="22962" y="42024"/>
                        <a:pt x="22962" y="42024"/>
                        <a:pt x="22960" y="42025"/>
                      </a:cubicBezTo>
                      <a:cubicBezTo>
                        <a:pt x="22959" y="42027"/>
                        <a:pt x="22959" y="42028"/>
                        <a:pt x="22958" y="42028"/>
                      </a:cubicBezTo>
                      <a:cubicBezTo>
                        <a:pt x="22893" y="42177"/>
                        <a:pt x="22823" y="42318"/>
                        <a:pt x="22745" y="42460"/>
                      </a:cubicBezTo>
                      <a:cubicBezTo>
                        <a:pt x="22749" y="42452"/>
                        <a:pt x="22755" y="42445"/>
                        <a:pt x="22760" y="42436"/>
                      </a:cubicBezTo>
                      <a:lnTo>
                        <a:pt x="22760" y="42436"/>
                      </a:lnTo>
                      <a:cubicBezTo>
                        <a:pt x="22601" y="42703"/>
                        <a:pt x="22437" y="42966"/>
                        <a:pt x="22249" y="43212"/>
                      </a:cubicBezTo>
                      <a:cubicBezTo>
                        <a:pt x="22211" y="43259"/>
                        <a:pt x="22171" y="43302"/>
                        <a:pt x="22128" y="43343"/>
                      </a:cubicBezTo>
                      <a:cubicBezTo>
                        <a:pt x="22081" y="43387"/>
                        <a:pt x="22030" y="43428"/>
                        <a:pt x="21980" y="43467"/>
                      </a:cubicBezTo>
                      <a:cubicBezTo>
                        <a:pt x="21901" y="43521"/>
                        <a:pt x="21822" y="43568"/>
                        <a:pt x="21741" y="43615"/>
                      </a:cubicBezTo>
                      <a:cubicBezTo>
                        <a:pt x="21592" y="43691"/>
                        <a:pt x="21444" y="43762"/>
                        <a:pt x="21292" y="43822"/>
                      </a:cubicBezTo>
                      <a:cubicBezTo>
                        <a:pt x="21201" y="43854"/>
                        <a:pt x="21113" y="43887"/>
                        <a:pt x="21021" y="43913"/>
                      </a:cubicBezTo>
                      <a:cubicBezTo>
                        <a:pt x="20936" y="43935"/>
                        <a:pt x="20854" y="43957"/>
                        <a:pt x="20769" y="43979"/>
                      </a:cubicBezTo>
                      <a:lnTo>
                        <a:pt x="20769" y="43979"/>
                      </a:lnTo>
                      <a:cubicBezTo>
                        <a:pt x="20614" y="44015"/>
                        <a:pt x="20459" y="44044"/>
                        <a:pt x="20303" y="44074"/>
                      </a:cubicBezTo>
                      <a:cubicBezTo>
                        <a:pt x="20144" y="44105"/>
                        <a:pt x="19987" y="44142"/>
                        <a:pt x="19832" y="44186"/>
                      </a:cubicBezTo>
                      <a:cubicBezTo>
                        <a:pt x="19685" y="44226"/>
                        <a:pt x="19542" y="44277"/>
                        <a:pt x="19402" y="44338"/>
                      </a:cubicBezTo>
                      <a:cubicBezTo>
                        <a:pt x="19257" y="44403"/>
                        <a:pt x="19111" y="44470"/>
                        <a:pt x="18972" y="44548"/>
                      </a:cubicBezTo>
                      <a:cubicBezTo>
                        <a:pt x="18788" y="44649"/>
                        <a:pt x="18615" y="44761"/>
                        <a:pt x="18444" y="44880"/>
                      </a:cubicBezTo>
                      <a:cubicBezTo>
                        <a:pt x="18236" y="45022"/>
                        <a:pt x="18043" y="45195"/>
                        <a:pt x="17894" y="45397"/>
                      </a:cubicBezTo>
                      <a:cubicBezTo>
                        <a:pt x="17759" y="45578"/>
                        <a:pt x="17640" y="45768"/>
                        <a:pt x="17536" y="45966"/>
                      </a:cubicBezTo>
                      <a:cubicBezTo>
                        <a:pt x="17483" y="46070"/>
                        <a:pt x="17429" y="46171"/>
                        <a:pt x="17383" y="46277"/>
                      </a:cubicBezTo>
                      <a:cubicBezTo>
                        <a:pt x="17341" y="46375"/>
                        <a:pt x="17303" y="46471"/>
                        <a:pt x="17267" y="46571"/>
                      </a:cubicBezTo>
                      <a:cubicBezTo>
                        <a:pt x="17233" y="46667"/>
                        <a:pt x="17208" y="46770"/>
                        <a:pt x="17183" y="46870"/>
                      </a:cubicBezTo>
                      <a:cubicBezTo>
                        <a:pt x="17161" y="46949"/>
                        <a:pt x="17144" y="47030"/>
                        <a:pt x="17133" y="47111"/>
                      </a:cubicBezTo>
                      <a:cubicBezTo>
                        <a:pt x="17123" y="47198"/>
                        <a:pt x="17118" y="47283"/>
                        <a:pt x="17115" y="47372"/>
                      </a:cubicBezTo>
                      <a:cubicBezTo>
                        <a:pt x="17111" y="47570"/>
                        <a:pt x="17121" y="47771"/>
                        <a:pt x="17134" y="47968"/>
                      </a:cubicBezTo>
                      <a:cubicBezTo>
                        <a:pt x="17148" y="48177"/>
                        <a:pt x="17172" y="48386"/>
                        <a:pt x="17188" y="48594"/>
                      </a:cubicBezTo>
                      <a:cubicBezTo>
                        <a:pt x="17204" y="48800"/>
                        <a:pt x="17214" y="49006"/>
                        <a:pt x="17217" y="49211"/>
                      </a:cubicBezTo>
                      <a:cubicBezTo>
                        <a:pt x="17215" y="49353"/>
                        <a:pt x="17210" y="49493"/>
                        <a:pt x="17203" y="49634"/>
                      </a:cubicBezTo>
                      <a:cubicBezTo>
                        <a:pt x="17196" y="49766"/>
                        <a:pt x="17183" y="49897"/>
                        <a:pt x="17166" y="50028"/>
                      </a:cubicBezTo>
                      <a:cubicBezTo>
                        <a:pt x="17144" y="50141"/>
                        <a:pt x="17120" y="50252"/>
                        <a:pt x="17092" y="50363"/>
                      </a:cubicBezTo>
                      <a:cubicBezTo>
                        <a:pt x="17035" y="50556"/>
                        <a:pt x="16972" y="50748"/>
                        <a:pt x="16907" y="50941"/>
                      </a:cubicBezTo>
                      <a:cubicBezTo>
                        <a:pt x="16853" y="51115"/>
                        <a:pt x="16804" y="51294"/>
                        <a:pt x="16762" y="51472"/>
                      </a:cubicBezTo>
                      <a:cubicBezTo>
                        <a:pt x="16715" y="51661"/>
                        <a:pt x="16680" y="51853"/>
                        <a:pt x="16658" y="52048"/>
                      </a:cubicBezTo>
                      <a:cubicBezTo>
                        <a:pt x="16650" y="52146"/>
                        <a:pt x="16648" y="52243"/>
                        <a:pt x="16653" y="52341"/>
                      </a:cubicBezTo>
                      <a:cubicBezTo>
                        <a:pt x="16658" y="52477"/>
                        <a:pt x="16680" y="52614"/>
                        <a:pt x="16736" y="52738"/>
                      </a:cubicBezTo>
                      <a:cubicBezTo>
                        <a:pt x="16775" y="52827"/>
                        <a:pt x="16825" y="52911"/>
                        <a:pt x="16883" y="52989"/>
                      </a:cubicBezTo>
                      <a:cubicBezTo>
                        <a:pt x="16938" y="53064"/>
                        <a:pt x="17002" y="53131"/>
                        <a:pt x="17074" y="53189"/>
                      </a:cubicBezTo>
                      <a:cubicBezTo>
                        <a:pt x="17156" y="53253"/>
                        <a:pt x="17242" y="53310"/>
                        <a:pt x="17334" y="53359"/>
                      </a:cubicBezTo>
                      <a:cubicBezTo>
                        <a:pt x="17388" y="53388"/>
                        <a:pt x="17440" y="53418"/>
                        <a:pt x="17494" y="53446"/>
                      </a:cubicBezTo>
                      <a:cubicBezTo>
                        <a:pt x="17541" y="53470"/>
                        <a:pt x="17588" y="53489"/>
                        <a:pt x="17638" y="53503"/>
                      </a:cubicBezTo>
                      <a:cubicBezTo>
                        <a:pt x="17683" y="53514"/>
                        <a:pt x="17730" y="53522"/>
                        <a:pt x="17776" y="53524"/>
                      </a:cubicBezTo>
                      <a:cubicBezTo>
                        <a:pt x="17789" y="53525"/>
                        <a:pt x="17801" y="53525"/>
                        <a:pt x="17814" y="53525"/>
                      </a:cubicBezTo>
                      <a:cubicBezTo>
                        <a:pt x="17896" y="53525"/>
                        <a:pt x="17985" y="53505"/>
                        <a:pt x="18062" y="53479"/>
                      </a:cubicBezTo>
                      <a:cubicBezTo>
                        <a:pt x="18219" y="53430"/>
                        <a:pt x="18367" y="53356"/>
                        <a:pt x="18512" y="53280"/>
                      </a:cubicBezTo>
                      <a:cubicBezTo>
                        <a:pt x="18681" y="53192"/>
                        <a:pt x="18855" y="53109"/>
                        <a:pt x="19009" y="52996"/>
                      </a:cubicBezTo>
                      <a:cubicBezTo>
                        <a:pt x="19180" y="52871"/>
                        <a:pt x="19336" y="52728"/>
                        <a:pt x="19476" y="52568"/>
                      </a:cubicBezTo>
                      <a:cubicBezTo>
                        <a:pt x="19546" y="52488"/>
                        <a:pt x="19615" y="52408"/>
                        <a:pt x="19681" y="52324"/>
                      </a:cubicBezTo>
                      <a:cubicBezTo>
                        <a:pt x="19756" y="52228"/>
                        <a:pt x="19835" y="52133"/>
                        <a:pt x="19894" y="52028"/>
                      </a:cubicBezTo>
                      <a:cubicBezTo>
                        <a:pt x="20007" y="51828"/>
                        <a:pt x="20100" y="51619"/>
                        <a:pt x="20189" y="51408"/>
                      </a:cubicBezTo>
                      <a:cubicBezTo>
                        <a:pt x="20268" y="51223"/>
                        <a:pt x="20347" y="51038"/>
                        <a:pt x="20406" y="50844"/>
                      </a:cubicBezTo>
                      <a:cubicBezTo>
                        <a:pt x="20462" y="50656"/>
                        <a:pt x="20500" y="50463"/>
                        <a:pt x="20546" y="50273"/>
                      </a:cubicBezTo>
                      <a:cubicBezTo>
                        <a:pt x="20569" y="50198"/>
                        <a:pt x="20593" y="50127"/>
                        <a:pt x="20621" y="50052"/>
                      </a:cubicBezTo>
                      <a:cubicBezTo>
                        <a:pt x="20663" y="49964"/>
                        <a:pt x="20703" y="49879"/>
                        <a:pt x="20749" y="49793"/>
                      </a:cubicBezTo>
                      <a:lnTo>
                        <a:pt x="20749" y="49793"/>
                      </a:lnTo>
                      <a:cubicBezTo>
                        <a:pt x="20748" y="49795"/>
                        <a:pt x="20746" y="49797"/>
                        <a:pt x="20745" y="49799"/>
                      </a:cubicBezTo>
                      <a:cubicBezTo>
                        <a:pt x="20746" y="49796"/>
                        <a:pt x="20750" y="49791"/>
                        <a:pt x="20751" y="49788"/>
                      </a:cubicBezTo>
                      <a:cubicBezTo>
                        <a:pt x="20753" y="49785"/>
                        <a:pt x="20756" y="49779"/>
                        <a:pt x="20759" y="49776"/>
                      </a:cubicBezTo>
                      <a:lnTo>
                        <a:pt x="20759" y="49776"/>
                      </a:lnTo>
                      <a:lnTo>
                        <a:pt x="20754" y="49785"/>
                      </a:lnTo>
                      <a:cubicBezTo>
                        <a:pt x="20788" y="49729"/>
                        <a:pt x="20823" y="49677"/>
                        <a:pt x="20861" y="49625"/>
                      </a:cubicBezTo>
                      <a:cubicBezTo>
                        <a:pt x="20917" y="49554"/>
                        <a:pt x="20978" y="49487"/>
                        <a:pt x="21042" y="49425"/>
                      </a:cubicBezTo>
                      <a:lnTo>
                        <a:pt x="21092" y="49377"/>
                      </a:lnTo>
                      <a:lnTo>
                        <a:pt x="21090" y="49379"/>
                      </a:lnTo>
                      <a:cubicBezTo>
                        <a:pt x="21156" y="49320"/>
                        <a:pt x="21227" y="49267"/>
                        <a:pt x="21298" y="49211"/>
                      </a:cubicBezTo>
                      <a:cubicBezTo>
                        <a:pt x="21424" y="49128"/>
                        <a:pt x="21550" y="49051"/>
                        <a:pt x="21682" y="48978"/>
                      </a:cubicBezTo>
                      <a:lnTo>
                        <a:pt x="21682" y="48978"/>
                      </a:lnTo>
                      <a:lnTo>
                        <a:pt x="21674" y="48984"/>
                      </a:lnTo>
                      <a:cubicBezTo>
                        <a:pt x="21803" y="48914"/>
                        <a:pt x="21936" y="48854"/>
                        <a:pt x="22074" y="48796"/>
                      </a:cubicBezTo>
                      <a:cubicBezTo>
                        <a:pt x="22242" y="48732"/>
                        <a:pt x="22414" y="48676"/>
                        <a:pt x="22588" y="48627"/>
                      </a:cubicBezTo>
                      <a:cubicBezTo>
                        <a:pt x="22857" y="48564"/>
                        <a:pt x="23129" y="48519"/>
                        <a:pt x="23395" y="48447"/>
                      </a:cubicBezTo>
                      <a:cubicBezTo>
                        <a:pt x="23592" y="48394"/>
                        <a:pt x="23787" y="48325"/>
                        <a:pt x="23976" y="48252"/>
                      </a:cubicBezTo>
                      <a:cubicBezTo>
                        <a:pt x="24178" y="48175"/>
                        <a:pt x="24375" y="48089"/>
                        <a:pt x="24571" y="48002"/>
                      </a:cubicBezTo>
                      <a:cubicBezTo>
                        <a:pt x="24752" y="47918"/>
                        <a:pt x="24930" y="47825"/>
                        <a:pt x="25102" y="47726"/>
                      </a:cubicBezTo>
                      <a:cubicBezTo>
                        <a:pt x="25283" y="47622"/>
                        <a:pt x="25467" y="47515"/>
                        <a:pt x="25627" y="47381"/>
                      </a:cubicBezTo>
                      <a:cubicBezTo>
                        <a:pt x="26278" y="46836"/>
                        <a:pt x="26779" y="46137"/>
                        <a:pt x="27089" y="45347"/>
                      </a:cubicBezTo>
                      <a:cubicBezTo>
                        <a:pt x="27167" y="45143"/>
                        <a:pt x="27237" y="44935"/>
                        <a:pt x="27303" y="44725"/>
                      </a:cubicBezTo>
                      <a:cubicBezTo>
                        <a:pt x="27365" y="44528"/>
                        <a:pt x="27428" y="44330"/>
                        <a:pt x="27478" y="44129"/>
                      </a:cubicBezTo>
                      <a:cubicBezTo>
                        <a:pt x="27528" y="43930"/>
                        <a:pt x="27566" y="43728"/>
                        <a:pt x="27593" y="43525"/>
                      </a:cubicBezTo>
                      <a:cubicBezTo>
                        <a:pt x="27617" y="43316"/>
                        <a:pt x="27631" y="43106"/>
                        <a:pt x="27640" y="42896"/>
                      </a:cubicBezTo>
                      <a:cubicBezTo>
                        <a:pt x="27649" y="42689"/>
                        <a:pt x="27654" y="42481"/>
                        <a:pt x="27638" y="42275"/>
                      </a:cubicBezTo>
                      <a:cubicBezTo>
                        <a:pt x="27622" y="42069"/>
                        <a:pt x="27601" y="41866"/>
                        <a:pt x="27578" y="41661"/>
                      </a:cubicBezTo>
                      <a:cubicBezTo>
                        <a:pt x="27554" y="41458"/>
                        <a:pt x="27542" y="41253"/>
                        <a:pt x="27543" y="41048"/>
                      </a:cubicBezTo>
                      <a:cubicBezTo>
                        <a:pt x="27541" y="40856"/>
                        <a:pt x="27537" y="40664"/>
                        <a:pt x="27537" y="40472"/>
                      </a:cubicBezTo>
                      <a:cubicBezTo>
                        <a:pt x="27540" y="40324"/>
                        <a:pt x="27543" y="40175"/>
                        <a:pt x="27554" y="40026"/>
                      </a:cubicBezTo>
                      <a:cubicBezTo>
                        <a:pt x="27564" y="39965"/>
                        <a:pt x="27577" y="39908"/>
                        <a:pt x="27590" y="39850"/>
                      </a:cubicBezTo>
                      <a:cubicBezTo>
                        <a:pt x="27590" y="39849"/>
                        <a:pt x="27591" y="39848"/>
                        <a:pt x="27592" y="39847"/>
                      </a:cubicBezTo>
                      <a:cubicBezTo>
                        <a:pt x="27592" y="39845"/>
                        <a:pt x="27592" y="39844"/>
                        <a:pt x="27593" y="39843"/>
                      </a:cubicBezTo>
                      <a:lnTo>
                        <a:pt x="27593" y="39841"/>
                      </a:lnTo>
                      <a:cubicBezTo>
                        <a:pt x="27621" y="39751"/>
                        <a:pt x="27651" y="39663"/>
                        <a:pt x="27683" y="39575"/>
                      </a:cubicBezTo>
                      <a:cubicBezTo>
                        <a:pt x="27726" y="39471"/>
                        <a:pt x="27776" y="39367"/>
                        <a:pt x="27832" y="39267"/>
                      </a:cubicBezTo>
                      <a:cubicBezTo>
                        <a:pt x="27892" y="39172"/>
                        <a:pt x="27957" y="39079"/>
                        <a:pt x="28026" y="38990"/>
                      </a:cubicBezTo>
                      <a:cubicBezTo>
                        <a:pt x="28091" y="38910"/>
                        <a:pt x="28160" y="38835"/>
                        <a:pt x="28234" y="38763"/>
                      </a:cubicBezTo>
                      <a:cubicBezTo>
                        <a:pt x="28253" y="38745"/>
                        <a:pt x="28274" y="38727"/>
                        <a:pt x="28292" y="38712"/>
                      </a:cubicBezTo>
                      <a:cubicBezTo>
                        <a:pt x="28401" y="38633"/>
                        <a:pt x="28517" y="38570"/>
                        <a:pt x="28633" y="38506"/>
                      </a:cubicBezTo>
                      <a:cubicBezTo>
                        <a:pt x="28734" y="38449"/>
                        <a:pt x="28835" y="38392"/>
                        <a:pt x="28936" y="38336"/>
                      </a:cubicBezTo>
                      <a:lnTo>
                        <a:pt x="28936" y="38336"/>
                      </a:lnTo>
                      <a:lnTo>
                        <a:pt x="28913" y="38347"/>
                      </a:lnTo>
                      <a:cubicBezTo>
                        <a:pt x="29238" y="38171"/>
                        <a:pt x="29570" y="38007"/>
                        <a:pt x="29897" y="37833"/>
                      </a:cubicBezTo>
                      <a:cubicBezTo>
                        <a:pt x="30076" y="37738"/>
                        <a:pt x="30251" y="37639"/>
                        <a:pt x="30421" y="37531"/>
                      </a:cubicBezTo>
                      <a:cubicBezTo>
                        <a:pt x="30571" y="37437"/>
                        <a:pt x="30717" y="37339"/>
                        <a:pt x="30863" y="37241"/>
                      </a:cubicBezTo>
                      <a:cubicBezTo>
                        <a:pt x="31032" y="37130"/>
                        <a:pt x="31205" y="37016"/>
                        <a:pt x="31354" y="36879"/>
                      </a:cubicBezTo>
                      <a:cubicBezTo>
                        <a:pt x="31505" y="36736"/>
                        <a:pt x="31649" y="36585"/>
                        <a:pt x="31783" y="36427"/>
                      </a:cubicBezTo>
                      <a:cubicBezTo>
                        <a:pt x="31919" y="36265"/>
                        <a:pt x="32053" y="36099"/>
                        <a:pt x="32179" y="35929"/>
                      </a:cubicBezTo>
                      <a:cubicBezTo>
                        <a:pt x="32294" y="35776"/>
                        <a:pt x="32397" y="35616"/>
                        <a:pt x="32468" y="35438"/>
                      </a:cubicBezTo>
                      <a:cubicBezTo>
                        <a:pt x="32547" y="35244"/>
                        <a:pt x="32600" y="35044"/>
                        <a:pt x="32648" y="34841"/>
                      </a:cubicBezTo>
                      <a:cubicBezTo>
                        <a:pt x="32690" y="34652"/>
                        <a:pt x="32734" y="34461"/>
                        <a:pt x="32753" y="34266"/>
                      </a:cubicBezTo>
                      <a:cubicBezTo>
                        <a:pt x="32771" y="34084"/>
                        <a:pt x="32758" y="33901"/>
                        <a:pt x="32756" y="33719"/>
                      </a:cubicBezTo>
                      <a:cubicBezTo>
                        <a:pt x="32755" y="33583"/>
                        <a:pt x="32742" y="33447"/>
                        <a:pt x="32742" y="33313"/>
                      </a:cubicBezTo>
                      <a:cubicBezTo>
                        <a:pt x="32745" y="33053"/>
                        <a:pt x="32766" y="32791"/>
                        <a:pt x="32743" y="32530"/>
                      </a:cubicBezTo>
                      <a:cubicBezTo>
                        <a:pt x="32735" y="32427"/>
                        <a:pt x="32713" y="32326"/>
                        <a:pt x="32676" y="32230"/>
                      </a:cubicBezTo>
                      <a:cubicBezTo>
                        <a:pt x="32674" y="32226"/>
                        <a:pt x="32672" y="32221"/>
                        <a:pt x="32670" y="32218"/>
                      </a:cubicBezTo>
                      <a:cubicBezTo>
                        <a:pt x="32779" y="32138"/>
                        <a:pt x="32886" y="32058"/>
                        <a:pt x="32994" y="31976"/>
                      </a:cubicBezTo>
                      <a:cubicBezTo>
                        <a:pt x="33152" y="31860"/>
                        <a:pt x="33297" y="31735"/>
                        <a:pt x="33450" y="31611"/>
                      </a:cubicBezTo>
                      <a:cubicBezTo>
                        <a:pt x="33486" y="31585"/>
                        <a:pt x="33524" y="31559"/>
                        <a:pt x="33563" y="31535"/>
                      </a:cubicBezTo>
                      <a:cubicBezTo>
                        <a:pt x="33607" y="31511"/>
                        <a:pt x="33650" y="31490"/>
                        <a:pt x="33695" y="31469"/>
                      </a:cubicBezTo>
                      <a:cubicBezTo>
                        <a:pt x="33714" y="31462"/>
                        <a:pt x="33734" y="31454"/>
                        <a:pt x="33753" y="31447"/>
                      </a:cubicBezTo>
                      <a:cubicBezTo>
                        <a:pt x="33801" y="31435"/>
                        <a:pt x="33848" y="31424"/>
                        <a:pt x="33897" y="31415"/>
                      </a:cubicBezTo>
                      <a:cubicBezTo>
                        <a:pt x="33967" y="31407"/>
                        <a:pt x="34039" y="31405"/>
                        <a:pt x="34109" y="31402"/>
                      </a:cubicBezTo>
                      <a:cubicBezTo>
                        <a:pt x="34141" y="31402"/>
                        <a:pt x="34171" y="31403"/>
                        <a:pt x="34203" y="31405"/>
                      </a:cubicBezTo>
                      <a:cubicBezTo>
                        <a:pt x="34230" y="31409"/>
                        <a:pt x="34258" y="31414"/>
                        <a:pt x="34283" y="31420"/>
                      </a:cubicBezTo>
                      <a:cubicBezTo>
                        <a:pt x="34321" y="31429"/>
                        <a:pt x="34358" y="31441"/>
                        <a:pt x="34396" y="31456"/>
                      </a:cubicBezTo>
                      <a:cubicBezTo>
                        <a:pt x="34410" y="31461"/>
                        <a:pt x="34424" y="31466"/>
                        <a:pt x="34436" y="31474"/>
                      </a:cubicBezTo>
                      <a:cubicBezTo>
                        <a:pt x="34476" y="31496"/>
                        <a:pt x="34515" y="31521"/>
                        <a:pt x="34553" y="31548"/>
                      </a:cubicBezTo>
                      <a:cubicBezTo>
                        <a:pt x="34611" y="31593"/>
                        <a:pt x="34666" y="31644"/>
                        <a:pt x="34722" y="31694"/>
                      </a:cubicBezTo>
                      <a:cubicBezTo>
                        <a:pt x="34764" y="31739"/>
                        <a:pt x="34803" y="31784"/>
                        <a:pt x="34842" y="31831"/>
                      </a:cubicBezTo>
                      <a:cubicBezTo>
                        <a:pt x="34939" y="31958"/>
                        <a:pt x="35030" y="32087"/>
                        <a:pt x="35115" y="32221"/>
                      </a:cubicBezTo>
                      <a:cubicBezTo>
                        <a:pt x="35159" y="32298"/>
                        <a:pt x="35200" y="32375"/>
                        <a:pt x="35239" y="32458"/>
                      </a:cubicBezTo>
                      <a:lnTo>
                        <a:pt x="35239" y="32455"/>
                      </a:lnTo>
                      <a:cubicBezTo>
                        <a:pt x="35240" y="32459"/>
                        <a:pt x="35242" y="32461"/>
                        <a:pt x="35241" y="32463"/>
                      </a:cubicBezTo>
                      <a:lnTo>
                        <a:pt x="35242" y="32464"/>
                      </a:lnTo>
                      <a:cubicBezTo>
                        <a:pt x="35243" y="32466"/>
                        <a:pt x="35244" y="32469"/>
                        <a:pt x="35245" y="32471"/>
                      </a:cubicBezTo>
                      <a:lnTo>
                        <a:pt x="35246" y="32474"/>
                      </a:lnTo>
                      <a:cubicBezTo>
                        <a:pt x="35280" y="32560"/>
                        <a:pt x="35313" y="32648"/>
                        <a:pt x="35341" y="32739"/>
                      </a:cubicBezTo>
                      <a:cubicBezTo>
                        <a:pt x="35446" y="33122"/>
                        <a:pt x="35544" y="33506"/>
                        <a:pt x="35705" y="33867"/>
                      </a:cubicBezTo>
                      <a:cubicBezTo>
                        <a:pt x="35715" y="33886"/>
                        <a:pt x="35729" y="33903"/>
                        <a:pt x="35744" y="33917"/>
                      </a:cubicBezTo>
                      <a:cubicBezTo>
                        <a:pt x="35748" y="33925"/>
                        <a:pt x="35751" y="33933"/>
                        <a:pt x="35755" y="33940"/>
                      </a:cubicBezTo>
                      <a:lnTo>
                        <a:pt x="35757" y="33942"/>
                      </a:lnTo>
                      <a:cubicBezTo>
                        <a:pt x="35786" y="33979"/>
                        <a:pt x="35819" y="34009"/>
                        <a:pt x="35849" y="34044"/>
                      </a:cubicBezTo>
                      <a:cubicBezTo>
                        <a:pt x="35821" y="34072"/>
                        <a:pt x="35794" y="34102"/>
                        <a:pt x="35764" y="34130"/>
                      </a:cubicBezTo>
                      <a:lnTo>
                        <a:pt x="35768" y="34126"/>
                      </a:lnTo>
                      <a:lnTo>
                        <a:pt x="35768" y="34126"/>
                      </a:lnTo>
                      <a:cubicBezTo>
                        <a:pt x="35672" y="34222"/>
                        <a:pt x="35571" y="34313"/>
                        <a:pt x="35483" y="34416"/>
                      </a:cubicBezTo>
                      <a:cubicBezTo>
                        <a:pt x="35392" y="34526"/>
                        <a:pt x="35302" y="34636"/>
                        <a:pt x="35237" y="34763"/>
                      </a:cubicBezTo>
                      <a:cubicBezTo>
                        <a:pt x="35170" y="34896"/>
                        <a:pt x="35112" y="35034"/>
                        <a:pt x="35065" y="35174"/>
                      </a:cubicBezTo>
                      <a:cubicBezTo>
                        <a:pt x="35017" y="35314"/>
                        <a:pt x="34972" y="35453"/>
                        <a:pt x="34936" y="35597"/>
                      </a:cubicBezTo>
                      <a:cubicBezTo>
                        <a:pt x="34901" y="35743"/>
                        <a:pt x="34884" y="35894"/>
                        <a:pt x="34886" y="36044"/>
                      </a:cubicBezTo>
                      <a:cubicBezTo>
                        <a:pt x="34886" y="36132"/>
                        <a:pt x="34893" y="36220"/>
                        <a:pt x="34908" y="36306"/>
                      </a:cubicBezTo>
                      <a:cubicBezTo>
                        <a:pt x="34923" y="36374"/>
                        <a:pt x="34938" y="36443"/>
                        <a:pt x="34955" y="36511"/>
                      </a:cubicBezTo>
                      <a:cubicBezTo>
                        <a:pt x="34993" y="36667"/>
                        <a:pt x="35026" y="36826"/>
                        <a:pt x="35052" y="36984"/>
                      </a:cubicBezTo>
                      <a:cubicBezTo>
                        <a:pt x="35075" y="37126"/>
                        <a:pt x="35094" y="37265"/>
                        <a:pt x="35116" y="37405"/>
                      </a:cubicBezTo>
                      <a:cubicBezTo>
                        <a:pt x="35114" y="37401"/>
                        <a:pt x="35114" y="37395"/>
                        <a:pt x="35113" y="37389"/>
                      </a:cubicBezTo>
                      <a:lnTo>
                        <a:pt x="35113" y="37389"/>
                      </a:lnTo>
                      <a:cubicBezTo>
                        <a:pt x="35120" y="37448"/>
                        <a:pt x="35126" y="37506"/>
                        <a:pt x="35129" y="37565"/>
                      </a:cubicBezTo>
                      <a:cubicBezTo>
                        <a:pt x="35129" y="37674"/>
                        <a:pt x="35121" y="37779"/>
                        <a:pt x="35112" y="37888"/>
                      </a:cubicBezTo>
                      <a:cubicBezTo>
                        <a:pt x="35098" y="37969"/>
                        <a:pt x="35086" y="38051"/>
                        <a:pt x="35067" y="38132"/>
                      </a:cubicBezTo>
                      <a:cubicBezTo>
                        <a:pt x="35049" y="38190"/>
                        <a:pt x="35030" y="38249"/>
                        <a:pt x="35007" y="38306"/>
                      </a:cubicBezTo>
                      <a:cubicBezTo>
                        <a:pt x="34961" y="38413"/>
                        <a:pt x="34908" y="38514"/>
                        <a:pt x="34852" y="38614"/>
                      </a:cubicBezTo>
                      <a:cubicBezTo>
                        <a:pt x="34739" y="38785"/>
                        <a:pt x="34623" y="38953"/>
                        <a:pt x="34501" y="39116"/>
                      </a:cubicBezTo>
                      <a:cubicBezTo>
                        <a:pt x="34453" y="39175"/>
                        <a:pt x="34403" y="39233"/>
                        <a:pt x="34352" y="39289"/>
                      </a:cubicBezTo>
                      <a:cubicBezTo>
                        <a:pt x="34163" y="39469"/>
                        <a:pt x="33947" y="39622"/>
                        <a:pt x="33743" y="39781"/>
                      </a:cubicBezTo>
                      <a:cubicBezTo>
                        <a:pt x="33638" y="39860"/>
                        <a:pt x="33533" y="39937"/>
                        <a:pt x="33427" y="40014"/>
                      </a:cubicBezTo>
                      <a:cubicBezTo>
                        <a:pt x="33333" y="40081"/>
                        <a:pt x="33237" y="40146"/>
                        <a:pt x="33147" y="40221"/>
                      </a:cubicBezTo>
                      <a:cubicBezTo>
                        <a:pt x="32991" y="40349"/>
                        <a:pt x="32842" y="40483"/>
                        <a:pt x="32686" y="40607"/>
                      </a:cubicBezTo>
                      <a:lnTo>
                        <a:pt x="32686" y="40607"/>
                      </a:lnTo>
                      <a:cubicBezTo>
                        <a:pt x="32688" y="40605"/>
                        <a:pt x="32690" y="40602"/>
                        <a:pt x="32693" y="40600"/>
                      </a:cubicBezTo>
                      <a:lnTo>
                        <a:pt x="32693" y="40600"/>
                      </a:lnTo>
                      <a:cubicBezTo>
                        <a:pt x="32613" y="40662"/>
                        <a:pt x="32533" y="40721"/>
                        <a:pt x="32462" y="40793"/>
                      </a:cubicBezTo>
                      <a:cubicBezTo>
                        <a:pt x="32347" y="40907"/>
                        <a:pt x="32244" y="41034"/>
                        <a:pt x="32159" y="41173"/>
                      </a:cubicBezTo>
                      <a:cubicBezTo>
                        <a:pt x="32077" y="41300"/>
                        <a:pt x="31998" y="41431"/>
                        <a:pt x="31943" y="41575"/>
                      </a:cubicBezTo>
                      <a:cubicBezTo>
                        <a:pt x="31879" y="41743"/>
                        <a:pt x="31827" y="41916"/>
                        <a:pt x="31789" y="42092"/>
                      </a:cubicBezTo>
                      <a:cubicBezTo>
                        <a:pt x="31763" y="42228"/>
                        <a:pt x="31748" y="42366"/>
                        <a:pt x="31744" y="42504"/>
                      </a:cubicBezTo>
                      <a:cubicBezTo>
                        <a:pt x="31739" y="42591"/>
                        <a:pt x="31738" y="42678"/>
                        <a:pt x="31741" y="42764"/>
                      </a:cubicBezTo>
                      <a:cubicBezTo>
                        <a:pt x="31749" y="42898"/>
                        <a:pt x="31765" y="43031"/>
                        <a:pt x="31788" y="43163"/>
                      </a:cubicBezTo>
                      <a:cubicBezTo>
                        <a:pt x="31811" y="43300"/>
                        <a:pt x="31842" y="43437"/>
                        <a:pt x="31882" y="43570"/>
                      </a:cubicBezTo>
                      <a:cubicBezTo>
                        <a:pt x="31924" y="43719"/>
                        <a:pt x="31985" y="43861"/>
                        <a:pt x="32063" y="43993"/>
                      </a:cubicBezTo>
                      <a:cubicBezTo>
                        <a:pt x="32099" y="44055"/>
                        <a:pt x="32143" y="44109"/>
                        <a:pt x="32182" y="44169"/>
                      </a:cubicBezTo>
                      <a:cubicBezTo>
                        <a:pt x="32235" y="44248"/>
                        <a:pt x="32287" y="44329"/>
                        <a:pt x="32335" y="44410"/>
                      </a:cubicBezTo>
                      <a:cubicBezTo>
                        <a:pt x="32330" y="44402"/>
                        <a:pt x="32327" y="44395"/>
                        <a:pt x="32321" y="44389"/>
                      </a:cubicBezTo>
                      <a:lnTo>
                        <a:pt x="32321" y="44389"/>
                      </a:lnTo>
                      <a:cubicBezTo>
                        <a:pt x="32384" y="44498"/>
                        <a:pt x="32445" y="44609"/>
                        <a:pt x="32504" y="44719"/>
                      </a:cubicBezTo>
                      <a:cubicBezTo>
                        <a:pt x="32555" y="44815"/>
                        <a:pt x="32599" y="44914"/>
                        <a:pt x="32644" y="45014"/>
                      </a:cubicBezTo>
                      <a:cubicBezTo>
                        <a:pt x="32646" y="45018"/>
                        <a:pt x="32647" y="45021"/>
                        <a:pt x="32648" y="45024"/>
                      </a:cubicBezTo>
                      <a:cubicBezTo>
                        <a:pt x="32650" y="45030"/>
                        <a:pt x="32653" y="45034"/>
                        <a:pt x="32654" y="45038"/>
                      </a:cubicBezTo>
                      <a:cubicBezTo>
                        <a:pt x="32652" y="45036"/>
                        <a:pt x="32652" y="45032"/>
                        <a:pt x="32650" y="45030"/>
                      </a:cubicBezTo>
                      <a:lnTo>
                        <a:pt x="32650" y="45030"/>
                      </a:lnTo>
                      <a:cubicBezTo>
                        <a:pt x="32732" y="45234"/>
                        <a:pt x="32807" y="45442"/>
                        <a:pt x="32875" y="45653"/>
                      </a:cubicBezTo>
                      <a:cubicBezTo>
                        <a:pt x="32898" y="45744"/>
                        <a:pt x="32917" y="45835"/>
                        <a:pt x="32934" y="45929"/>
                      </a:cubicBezTo>
                      <a:cubicBezTo>
                        <a:pt x="32934" y="45935"/>
                        <a:pt x="32935" y="45941"/>
                        <a:pt x="32937" y="45947"/>
                      </a:cubicBezTo>
                      <a:cubicBezTo>
                        <a:pt x="32937" y="45947"/>
                        <a:pt x="32937" y="45948"/>
                        <a:pt x="32937" y="45949"/>
                      </a:cubicBezTo>
                      <a:cubicBezTo>
                        <a:pt x="32958" y="46131"/>
                        <a:pt x="32977" y="46313"/>
                        <a:pt x="32990" y="46495"/>
                      </a:cubicBezTo>
                      <a:cubicBezTo>
                        <a:pt x="33007" y="46706"/>
                        <a:pt x="33027" y="46914"/>
                        <a:pt x="33074" y="47120"/>
                      </a:cubicBezTo>
                      <a:cubicBezTo>
                        <a:pt x="33120" y="47314"/>
                        <a:pt x="33167" y="47507"/>
                        <a:pt x="33228" y="47696"/>
                      </a:cubicBezTo>
                      <a:cubicBezTo>
                        <a:pt x="33264" y="47807"/>
                        <a:pt x="33309" y="47919"/>
                        <a:pt x="33375" y="48018"/>
                      </a:cubicBezTo>
                      <a:cubicBezTo>
                        <a:pt x="33381" y="48027"/>
                        <a:pt x="33386" y="48036"/>
                        <a:pt x="33392" y="48043"/>
                      </a:cubicBezTo>
                      <a:cubicBezTo>
                        <a:pt x="33447" y="48114"/>
                        <a:pt x="33510" y="48177"/>
                        <a:pt x="33581" y="48232"/>
                      </a:cubicBezTo>
                      <a:cubicBezTo>
                        <a:pt x="33640" y="48280"/>
                        <a:pt x="33706" y="48321"/>
                        <a:pt x="33775" y="48353"/>
                      </a:cubicBezTo>
                      <a:cubicBezTo>
                        <a:pt x="33900" y="48408"/>
                        <a:pt x="34031" y="48448"/>
                        <a:pt x="34165" y="48473"/>
                      </a:cubicBezTo>
                      <a:cubicBezTo>
                        <a:pt x="34231" y="48484"/>
                        <a:pt x="34297" y="48489"/>
                        <a:pt x="34363" y="48489"/>
                      </a:cubicBezTo>
                      <a:cubicBezTo>
                        <a:pt x="34434" y="48489"/>
                        <a:pt x="34505" y="48483"/>
                        <a:pt x="34575" y="48471"/>
                      </a:cubicBezTo>
                      <a:cubicBezTo>
                        <a:pt x="34735" y="48442"/>
                        <a:pt x="34891" y="48379"/>
                        <a:pt x="35017" y="48274"/>
                      </a:cubicBezTo>
                      <a:cubicBezTo>
                        <a:pt x="35126" y="48192"/>
                        <a:pt x="35214" y="48089"/>
                        <a:pt x="35308" y="47989"/>
                      </a:cubicBezTo>
                      <a:cubicBezTo>
                        <a:pt x="35417" y="47871"/>
                        <a:pt x="35521" y="47749"/>
                        <a:pt x="35590" y="47603"/>
                      </a:cubicBezTo>
                      <a:cubicBezTo>
                        <a:pt x="35649" y="47475"/>
                        <a:pt x="35699" y="47344"/>
                        <a:pt x="35739" y="47210"/>
                      </a:cubicBezTo>
                      <a:cubicBezTo>
                        <a:pt x="35795" y="47021"/>
                        <a:pt x="35844" y="46827"/>
                        <a:pt x="35851" y="46629"/>
                      </a:cubicBezTo>
                      <a:cubicBezTo>
                        <a:pt x="35855" y="46525"/>
                        <a:pt x="35858" y="46421"/>
                        <a:pt x="35856" y="46318"/>
                      </a:cubicBezTo>
                      <a:cubicBezTo>
                        <a:pt x="35854" y="46256"/>
                        <a:pt x="35848" y="46195"/>
                        <a:pt x="35837" y="46135"/>
                      </a:cubicBezTo>
                      <a:lnTo>
                        <a:pt x="35837" y="46135"/>
                      </a:lnTo>
                      <a:cubicBezTo>
                        <a:pt x="35838" y="46137"/>
                        <a:pt x="35839" y="46138"/>
                        <a:pt x="35839" y="46140"/>
                      </a:cubicBezTo>
                      <a:lnTo>
                        <a:pt x="35839" y="46140"/>
                      </a:lnTo>
                      <a:cubicBezTo>
                        <a:pt x="35819" y="45984"/>
                        <a:pt x="35813" y="45829"/>
                        <a:pt x="35795" y="45674"/>
                      </a:cubicBezTo>
                      <a:cubicBezTo>
                        <a:pt x="35776" y="45525"/>
                        <a:pt x="35751" y="45378"/>
                        <a:pt x="35729" y="45232"/>
                      </a:cubicBezTo>
                      <a:cubicBezTo>
                        <a:pt x="35705" y="45081"/>
                        <a:pt x="35679" y="44930"/>
                        <a:pt x="35646" y="44784"/>
                      </a:cubicBezTo>
                      <a:cubicBezTo>
                        <a:pt x="35613" y="44643"/>
                        <a:pt x="35582" y="44505"/>
                        <a:pt x="35559" y="44363"/>
                      </a:cubicBezTo>
                      <a:cubicBezTo>
                        <a:pt x="35550" y="44288"/>
                        <a:pt x="35546" y="44214"/>
                        <a:pt x="35544" y="44140"/>
                      </a:cubicBezTo>
                      <a:cubicBezTo>
                        <a:pt x="35544" y="44039"/>
                        <a:pt x="35550" y="43940"/>
                        <a:pt x="35562" y="43841"/>
                      </a:cubicBezTo>
                      <a:cubicBezTo>
                        <a:pt x="35562" y="43843"/>
                        <a:pt x="35562" y="43845"/>
                        <a:pt x="35562" y="43846"/>
                      </a:cubicBezTo>
                      <a:cubicBezTo>
                        <a:pt x="35568" y="43795"/>
                        <a:pt x="35581" y="43745"/>
                        <a:pt x="35592" y="43695"/>
                      </a:cubicBezTo>
                      <a:cubicBezTo>
                        <a:pt x="35607" y="43643"/>
                        <a:pt x="35625" y="43593"/>
                        <a:pt x="35643" y="43544"/>
                      </a:cubicBezTo>
                      <a:cubicBezTo>
                        <a:pt x="35683" y="43452"/>
                        <a:pt x="35727" y="43363"/>
                        <a:pt x="35775" y="43276"/>
                      </a:cubicBezTo>
                      <a:lnTo>
                        <a:pt x="35775" y="43276"/>
                      </a:lnTo>
                      <a:cubicBezTo>
                        <a:pt x="35775" y="43278"/>
                        <a:pt x="35774" y="43279"/>
                        <a:pt x="35773" y="43281"/>
                      </a:cubicBezTo>
                      <a:cubicBezTo>
                        <a:pt x="35801" y="43233"/>
                        <a:pt x="35830" y="43186"/>
                        <a:pt x="35863" y="43140"/>
                      </a:cubicBezTo>
                      <a:cubicBezTo>
                        <a:pt x="35892" y="43102"/>
                        <a:pt x="35923" y="43065"/>
                        <a:pt x="35957" y="43031"/>
                      </a:cubicBezTo>
                      <a:lnTo>
                        <a:pt x="35957" y="43031"/>
                      </a:lnTo>
                      <a:lnTo>
                        <a:pt x="35953" y="43036"/>
                      </a:lnTo>
                      <a:cubicBezTo>
                        <a:pt x="36064" y="42927"/>
                        <a:pt x="36178" y="42817"/>
                        <a:pt x="36302" y="42720"/>
                      </a:cubicBezTo>
                      <a:cubicBezTo>
                        <a:pt x="36328" y="42699"/>
                        <a:pt x="36356" y="42680"/>
                        <a:pt x="36383" y="42661"/>
                      </a:cubicBezTo>
                      <a:lnTo>
                        <a:pt x="36383" y="42661"/>
                      </a:lnTo>
                      <a:lnTo>
                        <a:pt x="36381" y="42663"/>
                      </a:lnTo>
                      <a:cubicBezTo>
                        <a:pt x="36463" y="42616"/>
                        <a:pt x="36549" y="42579"/>
                        <a:pt x="36635" y="42538"/>
                      </a:cubicBezTo>
                      <a:cubicBezTo>
                        <a:pt x="36722" y="42498"/>
                        <a:pt x="36805" y="42457"/>
                        <a:pt x="36887" y="42409"/>
                      </a:cubicBezTo>
                      <a:cubicBezTo>
                        <a:pt x="36997" y="42345"/>
                        <a:pt x="37103" y="42277"/>
                        <a:pt x="37206" y="42202"/>
                      </a:cubicBezTo>
                      <a:cubicBezTo>
                        <a:pt x="37267" y="42156"/>
                        <a:pt x="37330" y="42112"/>
                        <a:pt x="37396" y="42072"/>
                      </a:cubicBezTo>
                      <a:cubicBezTo>
                        <a:pt x="37480" y="42023"/>
                        <a:pt x="37567" y="41980"/>
                        <a:pt x="37652" y="41933"/>
                      </a:cubicBezTo>
                      <a:cubicBezTo>
                        <a:pt x="37897" y="41792"/>
                        <a:pt x="38085" y="41589"/>
                        <a:pt x="38252" y="41362"/>
                      </a:cubicBezTo>
                      <a:cubicBezTo>
                        <a:pt x="38349" y="41230"/>
                        <a:pt x="38450" y="41097"/>
                        <a:pt x="38537" y="40955"/>
                      </a:cubicBezTo>
                      <a:cubicBezTo>
                        <a:pt x="38640" y="40784"/>
                        <a:pt x="38726" y="40599"/>
                        <a:pt x="38814" y="40421"/>
                      </a:cubicBezTo>
                      <a:cubicBezTo>
                        <a:pt x="38865" y="40315"/>
                        <a:pt x="38910" y="40207"/>
                        <a:pt x="38948" y="40095"/>
                      </a:cubicBezTo>
                      <a:cubicBezTo>
                        <a:pt x="38980" y="39999"/>
                        <a:pt x="39001" y="39897"/>
                        <a:pt x="39023" y="39797"/>
                      </a:cubicBezTo>
                      <a:cubicBezTo>
                        <a:pt x="39046" y="39697"/>
                        <a:pt x="39061" y="39598"/>
                        <a:pt x="39072" y="39498"/>
                      </a:cubicBezTo>
                      <a:cubicBezTo>
                        <a:pt x="39086" y="39394"/>
                        <a:pt x="39092" y="39289"/>
                        <a:pt x="39094" y="39185"/>
                      </a:cubicBezTo>
                      <a:cubicBezTo>
                        <a:pt x="39098" y="39080"/>
                        <a:pt x="39102" y="38973"/>
                        <a:pt x="39104" y="38867"/>
                      </a:cubicBezTo>
                      <a:cubicBezTo>
                        <a:pt x="39103" y="38740"/>
                        <a:pt x="39089" y="38613"/>
                        <a:pt x="39061" y="38490"/>
                      </a:cubicBezTo>
                      <a:cubicBezTo>
                        <a:pt x="39039" y="38388"/>
                        <a:pt x="39017" y="38290"/>
                        <a:pt x="38988" y="38192"/>
                      </a:cubicBezTo>
                      <a:cubicBezTo>
                        <a:pt x="38973" y="38135"/>
                        <a:pt x="38954" y="38080"/>
                        <a:pt x="38931" y="38026"/>
                      </a:cubicBezTo>
                      <a:cubicBezTo>
                        <a:pt x="38916" y="37992"/>
                        <a:pt x="38901" y="37960"/>
                        <a:pt x="38887" y="37925"/>
                      </a:cubicBezTo>
                      <a:cubicBezTo>
                        <a:pt x="38847" y="37828"/>
                        <a:pt x="38814" y="37726"/>
                        <a:pt x="38774" y="37628"/>
                      </a:cubicBezTo>
                      <a:cubicBezTo>
                        <a:pt x="38731" y="37527"/>
                        <a:pt x="38685" y="37428"/>
                        <a:pt x="38639" y="37328"/>
                      </a:cubicBezTo>
                      <a:cubicBezTo>
                        <a:pt x="38639" y="37328"/>
                        <a:pt x="38639" y="37329"/>
                        <a:pt x="38639" y="37329"/>
                      </a:cubicBezTo>
                      <a:cubicBezTo>
                        <a:pt x="38637" y="37324"/>
                        <a:pt x="38634" y="37318"/>
                        <a:pt x="38632" y="37313"/>
                      </a:cubicBezTo>
                      <a:cubicBezTo>
                        <a:pt x="38633" y="37311"/>
                        <a:pt x="38632" y="37310"/>
                        <a:pt x="38632" y="37309"/>
                      </a:cubicBezTo>
                      <a:lnTo>
                        <a:pt x="38632" y="37309"/>
                      </a:lnTo>
                      <a:lnTo>
                        <a:pt x="38633" y="37310"/>
                      </a:lnTo>
                      <a:cubicBezTo>
                        <a:pt x="38564" y="37148"/>
                        <a:pt x="38498" y="36982"/>
                        <a:pt x="38448" y="36813"/>
                      </a:cubicBezTo>
                      <a:cubicBezTo>
                        <a:pt x="38425" y="36727"/>
                        <a:pt x="38407" y="36639"/>
                        <a:pt x="38394" y="36551"/>
                      </a:cubicBezTo>
                      <a:cubicBezTo>
                        <a:pt x="38380" y="36429"/>
                        <a:pt x="38368" y="36305"/>
                        <a:pt x="38364" y="36182"/>
                      </a:cubicBezTo>
                      <a:cubicBezTo>
                        <a:pt x="38367" y="36112"/>
                        <a:pt x="38372" y="36044"/>
                        <a:pt x="38382" y="35975"/>
                      </a:cubicBezTo>
                      <a:cubicBezTo>
                        <a:pt x="38390" y="35904"/>
                        <a:pt x="38407" y="35829"/>
                        <a:pt x="38423" y="35757"/>
                      </a:cubicBezTo>
                      <a:cubicBezTo>
                        <a:pt x="38471" y="35588"/>
                        <a:pt x="38529" y="35422"/>
                        <a:pt x="38595" y="35258"/>
                      </a:cubicBezTo>
                      <a:cubicBezTo>
                        <a:pt x="38624" y="35189"/>
                        <a:pt x="38652" y="35121"/>
                        <a:pt x="38682" y="35051"/>
                      </a:cubicBezTo>
                      <a:lnTo>
                        <a:pt x="38682" y="35051"/>
                      </a:lnTo>
                      <a:cubicBezTo>
                        <a:pt x="38679" y="35053"/>
                        <a:pt x="38679" y="35055"/>
                        <a:pt x="38677" y="35056"/>
                      </a:cubicBezTo>
                      <a:cubicBezTo>
                        <a:pt x="38748" y="34887"/>
                        <a:pt x="38821" y="34720"/>
                        <a:pt x="38871" y="34546"/>
                      </a:cubicBezTo>
                      <a:cubicBezTo>
                        <a:pt x="38923" y="34520"/>
                        <a:pt x="38975" y="34489"/>
                        <a:pt x="39024" y="34457"/>
                      </a:cubicBezTo>
                      <a:cubicBezTo>
                        <a:pt x="39100" y="34409"/>
                        <a:pt x="39168" y="34352"/>
                        <a:pt x="39230" y="34287"/>
                      </a:cubicBezTo>
                      <a:cubicBezTo>
                        <a:pt x="39273" y="34241"/>
                        <a:pt x="39313" y="34193"/>
                        <a:pt x="39350" y="34142"/>
                      </a:cubicBezTo>
                      <a:cubicBezTo>
                        <a:pt x="39419" y="34051"/>
                        <a:pt x="39469" y="33944"/>
                        <a:pt x="39517" y="33842"/>
                      </a:cubicBezTo>
                      <a:cubicBezTo>
                        <a:pt x="39555" y="33760"/>
                        <a:pt x="39585" y="33675"/>
                        <a:pt x="39611" y="33590"/>
                      </a:cubicBezTo>
                      <a:cubicBezTo>
                        <a:pt x="39666" y="33408"/>
                        <a:pt x="39712" y="33224"/>
                        <a:pt x="39767" y="33045"/>
                      </a:cubicBezTo>
                      <a:cubicBezTo>
                        <a:pt x="39791" y="32987"/>
                        <a:pt x="39814" y="32931"/>
                        <a:pt x="39842" y="32873"/>
                      </a:cubicBezTo>
                      <a:cubicBezTo>
                        <a:pt x="39863" y="32836"/>
                        <a:pt x="39885" y="32800"/>
                        <a:pt x="39909" y="32765"/>
                      </a:cubicBezTo>
                      <a:cubicBezTo>
                        <a:pt x="39911" y="32761"/>
                        <a:pt x="39914" y="32758"/>
                        <a:pt x="39917" y="32755"/>
                      </a:cubicBezTo>
                      <a:cubicBezTo>
                        <a:pt x="39918" y="32752"/>
                        <a:pt x="39919" y="32749"/>
                        <a:pt x="39921" y="32747"/>
                      </a:cubicBezTo>
                      <a:cubicBezTo>
                        <a:pt x="39952" y="32707"/>
                        <a:pt x="39985" y="32666"/>
                        <a:pt x="40016" y="32629"/>
                      </a:cubicBezTo>
                      <a:cubicBezTo>
                        <a:pt x="40051" y="32593"/>
                        <a:pt x="40085" y="32559"/>
                        <a:pt x="40122" y="32526"/>
                      </a:cubicBezTo>
                      <a:cubicBezTo>
                        <a:pt x="40155" y="32500"/>
                        <a:pt x="40188" y="32476"/>
                        <a:pt x="40223" y="32453"/>
                      </a:cubicBezTo>
                      <a:cubicBezTo>
                        <a:pt x="40293" y="32409"/>
                        <a:pt x="40363" y="32367"/>
                        <a:pt x="40436" y="32328"/>
                      </a:cubicBezTo>
                      <a:cubicBezTo>
                        <a:pt x="40509" y="32291"/>
                        <a:pt x="40583" y="32258"/>
                        <a:pt x="40659" y="32230"/>
                      </a:cubicBezTo>
                      <a:cubicBezTo>
                        <a:pt x="40722" y="32210"/>
                        <a:pt x="40785" y="32194"/>
                        <a:pt x="40849" y="32181"/>
                      </a:cubicBezTo>
                      <a:cubicBezTo>
                        <a:pt x="40918" y="32171"/>
                        <a:pt x="40984" y="32164"/>
                        <a:pt x="41052" y="32159"/>
                      </a:cubicBezTo>
                      <a:lnTo>
                        <a:pt x="41052" y="32159"/>
                      </a:lnTo>
                      <a:cubicBezTo>
                        <a:pt x="41054" y="32159"/>
                        <a:pt x="41056" y="32159"/>
                        <a:pt x="41058" y="32159"/>
                      </a:cubicBezTo>
                      <a:lnTo>
                        <a:pt x="41063" y="32159"/>
                      </a:lnTo>
                      <a:cubicBezTo>
                        <a:pt x="41062" y="32159"/>
                        <a:pt x="41061" y="32159"/>
                        <a:pt x="41061" y="32159"/>
                      </a:cubicBezTo>
                      <a:cubicBezTo>
                        <a:pt x="41060" y="32159"/>
                        <a:pt x="41060" y="32159"/>
                        <a:pt x="41059" y="32158"/>
                      </a:cubicBezTo>
                      <a:cubicBezTo>
                        <a:pt x="41071" y="32158"/>
                        <a:pt x="41082" y="32157"/>
                        <a:pt x="41093" y="32157"/>
                      </a:cubicBezTo>
                      <a:cubicBezTo>
                        <a:pt x="41112" y="32157"/>
                        <a:pt x="41132" y="32158"/>
                        <a:pt x="41151" y="32160"/>
                      </a:cubicBezTo>
                      <a:lnTo>
                        <a:pt x="41150" y="32161"/>
                      </a:lnTo>
                      <a:lnTo>
                        <a:pt x="41157" y="32162"/>
                      </a:lnTo>
                      <a:cubicBezTo>
                        <a:pt x="41158" y="32162"/>
                        <a:pt x="41160" y="32161"/>
                        <a:pt x="41162" y="32161"/>
                      </a:cubicBezTo>
                      <a:cubicBezTo>
                        <a:pt x="41163" y="32161"/>
                        <a:pt x="41165" y="32162"/>
                        <a:pt x="41166" y="32162"/>
                      </a:cubicBezTo>
                      <a:cubicBezTo>
                        <a:pt x="41214" y="32167"/>
                        <a:pt x="41261" y="32175"/>
                        <a:pt x="41308" y="32185"/>
                      </a:cubicBezTo>
                      <a:cubicBezTo>
                        <a:pt x="41322" y="32190"/>
                        <a:pt x="41337" y="32193"/>
                        <a:pt x="41352" y="32197"/>
                      </a:cubicBezTo>
                      <a:cubicBezTo>
                        <a:pt x="41366" y="32203"/>
                        <a:pt x="41378" y="32209"/>
                        <a:pt x="41392" y="32215"/>
                      </a:cubicBezTo>
                      <a:cubicBezTo>
                        <a:pt x="41419" y="32232"/>
                        <a:pt x="41448" y="32250"/>
                        <a:pt x="41475" y="32268"/>
                      </a:cubicBezTo>
                      <a:cubicBezTo>
                        <a:pt x="41512" y="32294"/>
                        <a:pt x="41547" y="32323"/>
                        <a:pt x="41581" y="32352"/>
                      </a:cubicBezTo>
                      <a:cubicBezTo>
                        <a:pt x="41670" y="32438"/>
                        <a:pt x="41754" y="32526"/>
                        <a:pt x="41833" y="32620"/>
                      </a:cubicBezTo>
                      <a:cubicBezTo>
                        <a:pt x="41939" y="32745"/>
                        <a:pt x="42043" y="32869"/>
                        <a:pt x="42139" y="33001"/>
                      </a:cubicBezTo>
                      <a:cubicBezTo>
                        <a:pt x="42244" y="33140"/>
                        <a:pt x="42343" y="33286"/>
                        <a:pt x="42451" y="33423"/>
                      </a:cubicBezTo>
                      <a:cubicBezTo>
                        <a:pt x="42565" y="33571"/>
                        <a:pt x="42681" y="33720"/>
                        <a:pt x="42805" y="33858"/>
                      </a:cubicBezTo>
                      <a:cubicBezTo>
                        <a:pt x="42929" y="34000"/>
                        <a:pt x="43058" y="34136"/>
                        <a:pt x="43194" y="34265"/>
                      </a:cubicBezTo>
                      <a:cubicBezTo>
                        <a:pt x="43263" y="34330"/>
                        <a:pt x="43337" y="34388"/>
                        <a:pt x="43408" y="34450"/>
                      </a:cubicBezTo>
                      <a:cubicBezTo>
                        <a:pt x="43546" y="34568"/>
                        <a:pt x="43701" y="34679"/>
                        <a:pt x="43864" y="34762"/>
                      </a:cubicBezTo>
                      <a:cubicBezTo>
                        <a:pt x="43980" y="34819"/>
                        <a:pt x="44101" y="34862"/>
                        <a:pt x="44222" y="34906"/>
                      </a:cubicBezTo>
                      <a:cubicBezTo>
                        <a:pt x="44303" y="34937"/>
                        <a:pt x="44386" y="34960"/>
                        <a:pt x="44471" y="34977"/>
                      </a:cubicBezTo>
                      <a:cubicBezTo>
                        <a:pt x="44676" y="35021"/>
                        <a:pt x="44885" y="35065"/>
                        <a:pt x="45096" y="35075"/>
                      </a:cubicBezTo>
                      <a:cubicBezTo>
                        <a:pt x="45154" y="35078"/>
                        <a:pt x="45212" y="35080"/>
                        <a:pt x="45270" y="35080"/>
                      </a:cubicBezTo>
                      <a:cubicBezTo>
                        <a:pt x="45412" y="35080"/>
                        <a:pt x="45554" y="35069"/>
                        <a:pt x="45692" y="35039"/>
                      </a:cubicBezTo>
                      <a:cubicBezTo>
                        <a:pt x="45792" y="35019"/>
                        <a:pt x="45889" y="34992"/>
                        <a:pt x="45983" y="34958"/>
                      </a:cubicBezTo>
                      <a:cubicBezTo>
                        <a:pt x="46084" y="34921"/>
                        <a:pt x="46188" y="34880"/>
                        <a:pt x="46279" y="34823"/>
                      </a:cubicBezTo>
                      <a:cubicBezTo>
                        <a:pt x="46493" y="34690"/>
                        <a:pt x="46675" y="34522"/>
                        <a:pt x="46810" y="34309"/>
                      </a:cubicBezTo>
                      <a:cubicBezTo>
                        <a:pt x="46908" y="34150"/>
                        <a:pt x="46932" y="33960"/>
                        <a:pt x="46957" y="33781"/>
                      </a:cubicBezTo>
                      <a:cubicBezTo>
                        <a:pt x="46979" y="33629"/>
                        <a:pt x="46988" y="33476"/>
                        <a:pt x="46983" y="33323"/>
                      </a:cubicBezTo>
                      <a:cubicBezTo>
                        <a:pt x="46977" y="33184"/>
                        <a:pt x="46951" y="33043"/>
                        <a:pt x="46920" y="32908"/>
                      </a:cubicBezTo>
                      <a:cubicBezTo>
                        <a:pt x="46896" y="32798"/>
                        <a:pt x="46869" y="32691"/>
                        <a:pt x="46839" y="32582"/>
                      </a:cubicBezTo>
                      <a:cubicBezTo>
                        <a:pt x="46813" y="32486"/>
                        <a:pt x="46771" y="32391"/>
                        <a:pt x="46731" y="32299"/>
                      </a:cubicBezTo>
                      <a:cubicBezTo>
                        <a:pt x="46648" y="32108"/>
                        <a:pt x="46545" y="31924"/>
                        <a:pt x="46445" y="31742"/>
                      </a:cubicBezTo>
                      <a:cubicBezTo>
                        <a:pt x="46344" y="31560"/>
                        <a:pt x="46246" y="31379"/>
                        <a:pt x="46135" y="31202"/>
                      </a:cubicBezTo>
                      <a:lnTo>
                        <a:pt x="45791" y="30647"/>
                      </a:lnTo>
                      <a:cubicBezTo>
                        <a:pt x="45765" y="30607"/>
                        <a:pt x="45740" y="30567"/>
                        <a:pt x="45715" y="30527"/>
                      </a:cubicBezTo>
                      <a:lnTo>
                        <a:pt x="45715" y="30527"/>
                      </a:lnTo>
                      <a:cubicBezTo>
                        <a:pt x="45940" y="30643"/>
                        <a:pt x="46173" y="30742"/>
                        <a:pt x="46420" y="30805"/>
                      </a:cubicBezTo>
                      <a:cubicBezTo>
                        <a:pt x="46685" y="30874"/>
                        <a:pt x="46961" y="30923"/>
                        <a:pt x="47236" y="30923"/>
                      </a:cubicBezTo>
                      <a:cubicBezTo>
                        <a:pt x="47440" y="30923"/>
                        <a:pt x="47641" y="30913"/>
                        <a:pt x="47838" y="30856"/>
                      </a:cubicBezTo>
                      <a:cubicBezTo>
                        <a:pt x="48005" y="30808"/>
                        <a:pt x="48166" y="30740"/>
                        <a:pt x="48328" y="30672"/>
                      </a:cubicBezTo>
                      <a:lnTo>
                        <a:pt x="48328" y="30672"/>
                      </a:lnTo>
                      <a:lnTo>
                        <a:pt x="48327" y="30673"/>
                      </a:lnTo>
                      <a:cubicBezTo>
                        <a:pt x="48330" y="30673"/>
                        <a:pt x="48332" y="30671"/>
                        <a:pt x="48336" y="30670"/>
                      </a:cubicBezTo>
                      <a:cubicBezTo>
                        <a:pt x="48340" y="30669"/>
                        <a:pt x="48346" y="30667"/>
                        <a:pt x="48350" y="30664"/>
                      </a:cubicBezTo>
                      <a:lnTo>
                        <a:pt x="48350" y="30664"/>
                      </a:lnTo>
                      <a:lnTo>
                        <a:pt x="48348" y="30666"/>
                      </a:lnTo>
                      <a:cubicBezTo>
                        <a:pt x="48415" y="30634"/>
                        <a:pt x="48482" y="30605"/>
                        <a:pt x="48545" y="30569"/>
                      </a:cubicBezTo>
                      <a:cubicBezTo>
                        <a:pt x="48668" y="30499"/>
                        <a:pt x="48795" y="30429"/>
                        <a:pt x="48899" y="30331"/>
                      </a:cubicBezTo>
                      <a:cubicBezTo>
                        <a:pt x="48975" y="30259"/>
                        <a:pt x="49049" y="30183"/>
                        <a:pt x="49107" y="30096"/>
                      </a:cubicBezTo>
                      <a:cubicBezTo>
                        <a:pt x="49163" y="30015"/>
                        <a:pt x="49211" y="29928"/>
                        <a:pt x="49254" y="29837"/>
                      </a:cubicBezTo>
                      <a:cubicBezTo>
                        <a:pt x="49331" y="29666"/>
                        <a:pt x="49361" y="29483"/>
                        <a:pt x="49361" y="29298"/>
                      </a:cubicBezTo>
                      <a:cubicBezTo>
                        <a:pt x="49361" y="29164"/>
                        <a:pt x="49347" y="29030"/>
                        <a:pt x="49317" y="28899"/>
                      </a:cubicBezTo>
                      <a:cubicBezTo>
                        <a:pt x="49286" y="28756"/>
                        <a:pt x="49249" y="28617"/>
                        <a:pt x="49186" y="28486"/>
                      </a:cubicBezTo>
                      <a:cubicBezTo>
                        <a:pt x="49104" y="28307"/>
                        <a:pt x="49000" y="28138"/>
                        <a:pt x="48881" y="27983"/>
                      </a:cubicBezTo>
                      <a:cubicBezTo>
                        <a:pt x="48821" y="27908"/>
                        <a:pt x="48763" y="27833"/>
                        <a:pt x="48698" y="27760"/>
                      </a:cubicBezTo>
                      <a:cubicBezTo>
                        <a:pt x="48640" y="27694"/>
                        <a:pt x="48580" y="27628"/>
                        <a:pt x="48517" y="27563"/>
                      </a:cubicBezTo>
                      <a:cubicBezTo>
                        <a:pt x="48403" y="27443"/>
                        <a:pt x="48282" y="27327"/>
                        <a:pt x="48168" y="27206"/>
                      </a:cubicBezTo>
                      <a:cubicBezTo>
                        <a:pt x="47930" y="26952"/>
                        <a:pt x="47708" y="26682"/>
                        <a:pt x="47489" y="26407"/>
                      </a:cubicBezTo>
                      <a:cubicBezTo>
                        <a:pt x="47433" y="26332"/>
                        <a:pt x="47378" y="26259"/>
                        <a:pt x="47326" y="26181"/>
                      </a:cubicBezTo>
                      <a:cubicBezTo>
                        <a:pt x="47274" y="26103"/>
                        <a:pt x="47222" y="26022"/>
                        <a:pt x="47173" y="25939"/>
                      </a:cubicBezTo>
                      <a:lnTo>
                        <a:pt x="47173" y="25939"/>
                      </a:lnTo>
                      <a:cubicBezTo>
                        <a:pt x="47173" y="25941"/>
                        <a:pt x="47174" y="25942"/>
                        <a:pt x="47174" y="25943"/>
                      </a:cubicBezTo>
                      <a:lnTo>
                        <a:pt x="47174" y="25943"/>
                      </a:lnTo>
                      <a:cubicBezTo>
                        <a:pt x="47173" y="25941"/>
                        <a:pt x="47171" y="25938"/>
                        <a:pt x="47169" y="25936"/>
                      </a:cubicBezTo>
                      <a:cubicBezTo>
                        <a:pt x="47169" y="25934"/>
                        <a:pt x="47168" y="25931"/>
                        <a:pt x="47166" y="25929"/>
                      </a:cubicBezTo>
                      <a:lnTo>
                        <a:pt x="47166" y="25929"/>
                      </a:lnTo>
                      <a:cubicBezTo>
                        <a:pt x="47167" y="25929"/>
                        <a:pt x="47168" y="25930"/>
                        <a:pt x="47168" y="25931"/>
                      </a:cubicBezTo>
                      <a:cubicBezTo>
                        <a:pt x="47118" y="25837"/>
                        <a:pt x="47067" y="25740"/>
                        <a:pt x="47018" y="25641"/>
                      </a:cubicBezTo>
                      <a:cubicBezTo>
                        <a:pt x="46975" y="25552"/>
                        <a:pt x="46935" y="25459"/>
                        <a:pt x="46895" y="25366"/>
                      </a:cubicBezTo>
                      <a:lnTo>
                        <a:pt x="46895" y="25366"/>
                      </a:lnTo>
                      <a:cubicBezTo>
                        <a:pt x="46895" y="25366"/>
                        <a:pt x="46895" y="25367"/>
                        <a:pt x="46895" y="25367"/>
                      </a:cubicBezTo>
                      <a:lnTo>
                        <a:pt x="46895" y="25367"/>
                      </a:lnTo>
                      <a:cubicBezTo>
                        <a:pt x="46894" y="25366"/>
                        <a:pt x="46894" y="25364"/>
                        <a:pt x="46893" y="25363"/>
                      </a:cubicBezTo>
                      <a:cubicBezTo>
                        <a:pt x="46892" y="25358"/>
                        <a:pt x="46890" y="25356"/>
                        <a:pt x="46889" y="25351"/>
                      </a:cubicBezTo>
                      <a:lnTo>
                        <a:pt x="46889" y="25351"/>
                      </a:lnTo>
                      <a:cubicBezTo>
                        <a:pt x="46890" y="25353"/>
                        <a:pt x="46891" y="25357"/>
                        <a:pt x="46893" y="25360"/>
                      </a:cubicBezTo>
                      <a:cubicBezTo>
                        <a:pt x="46870" y="25299"/>
                        <a:pt x="46844" y="25239"/>
                        <a:pt x="46825" y="25178"/>
                      </a:cubicBezTo>
                      <a:cubicBezTo>
                        <a:pt x="46806" y="25120"/>
                        <a:pt x="46789" y="25061"/>
                        <a:pt x="46769" y="25001"/>
                      </a:cubicBezTo>
                      <a:cubicBezTo>
                        <a:pt x="46741" y="24879"/>
                        <a:pt x="46708" y="24758"/>
                        <a:pt x="46688" y="24634"/>
                      </a:cubicBezTo>
                      <a:cubicBezTo>
                        <a:pt x="46667" y="24501"/>
                        <a:pt x="46646" y="24370"/>
                        <a:pt x="46626" y="24237"/>
                      </a:cubicBezTo>
                      <a:cubicBezTo>
                        <a:pt x="46626" y="24237"/>
                        <a:pt x="46626" y="24236"/>
                        <a:pt x="46626" y="24235"/>
                      </a:cubicBezTo>
                      <a:lnTo>
                        <a:pt x="46626" y="24233"/>
                      </a:lnTo>
                      <a:cubicBezTo>
                        <a:pt x="46614" y="24141"/>
                        <a:pt x="46602" y="24050"/>
                        <a:pt x="46592" y="23958"/>
                      </a:cubicBezTo>
                      <a:cubicBezTo>
                        <a:pt x="46583" y="23857"/>
                        <a:pt x="46577" y="23757"/>
                        <a:pt x="46573" y="23653"/>
                      </a:cubicBezTo>
                      <a:cubicBezTo>
                        <a:pt x="46578" y="23193"/>
                        <a:pt x="46620" y="22735"/>
                        <a:pt x="46668" y="22278"/>
                      </a:cubicBezTo>
                      <a:lnTo>
                        <a:pt x="46668" y="22278"/>
                      </a:lnTo>
                      <a:cubicBezTo>
                        <a:pt x="46667" y="22284"/>
                        <a:pt x="46666" y="22291"/>
                        <a:pt x="46664" y="22298"/>
                      </a:cubicBezTo>
                      <a:lnTo>
                        <a:pt x="46664" y="22298"/>
                      </a:lnTo>
                      <a:cubicBezTo>
                        <a:pt x="46695" y="22071"/>
                        <a:pt x="46726" y="21846"/>
                        <a:pt x="46756" y="21618"/>
                      </a:cubicBezTo>
                      <a:cubicBezTo>
                        <a:pt x="46782" y="21427"/>
                        <a:pt x="46798" y="21231"/>
                        <a:pt x="46844" y="21042"/>
                      </a:cubicBezTo>
                      <a:cubicBezTo>
                        <a:pt x="46862" y="20979"/>
                        <a:pt x="46882" y="20916"/>
                        <a:pt x="46902" y="20852"/>
                      </a:cubicBezTo>
                      <a:cubicBezTo>
                        <a:pt x="46926" y="20769"/>
                        <a:pt x="46946" y="20687"/>
                        <a:pt x="46965" y="20605"/>
                      </a:cubicBezTo>
                      <a:cubicBezTo>
                        <a:pt x="47005" y="20429"/>
                        <a:pt x="47044" y="20255"/>
                        <a:pt x="47088" y="20080"/>
                      </a:cubicBezTo>
                      <a:cubicBezTo>
                        <a:pt x="47192" y="19677"/>
                        <a:pt x="47299" y="19274"/>
                        <a:pt x="47354" y="18859"/>
                      </a:cubicBezTo>
                      <a:cubicBezTo>
                        <a:pt x="47409" y="18439"/>
                        <a:pt x="47440" y="18014"/>
                        <a:pt x="47463" y="17592"/>
                      </a:cubicBezTo>
                      <a:cubicBezTo>
                        <a:pt x="47474" y="17382"/>
                        <a:pt x="47476" y="17172"/>
                        <a:pt x="47476" y="16961"/>
                      </a:cubicBezTo>
                      <a:cubicBezTo>
                        <a:pt x="47477" y="16742"/>
                        <a:pt x="47482" y="16520"/>
                        <a:pt x="47481" y="16299"/>
                      </a:cubicBezTo>
                      <a:cubicBezTo>
                        <a:pt x="47479" y="16109"/>
                        <a:pt x="47467" y="15920"/>
                        <a:pt x="47461" y="15729"/>
                      </a:cubicBezTo>
                      <a:cubicBezTo>
                        <a:pt x="47453" y="15521"/>
                        <a:pt x="47450" y="15314"/>
                        <a:pt x="47438" y="15106"/>
                      </a:cubicBezTo>
                      <a:cubicBezTo>
                        <a:pt x="47411" y="14676"/>
                        <a:pt x="47355" y="14247"/>
                        <a:pt x="47270" y="13825"/>
                      </a:cubicBezTo>
                      <a:cubicBezTo>
                        <a:pt x="47228" y="13619"/>
                        <a:pt x="47181" y="13414"/>
                        <a:pt x="47137" y="13208"/>
                      </a:cubicBezTo>
                      <a:cubicBezTo>
                        <a:pt x="47092" y="13001"/>
                        <a:pt x="47053" y="12791"/>
                        <a:pt x="47011" y="12581"/>
                      </a:cubicBezTo>
                      <a:cubicBezTo>
                        <a:pt x="46928" y="12176"/>
                        <a:pt x="46834" y="11774"/>
                        <a:pt x="46732" y="11374"/>
                      </a:cubicBezTo>
                      <a:cubicBezTo>
                        <a:pt x="46680" y="11172"/>
                        <a:pt x="46606" y="10978"/>
                        <a:pt x="46530" y="10784"/>
                      </a:cubicBezTo>
                      <a:cubicBezTo>
                        <a:pt x="46460" y="10599"/>
                        <a:pt x="46384" y="10414"/>
                        <a:pt x="46307" y="10233"/>
                      </a:cubicBezTo>
                      <a:cubicBezTo>
                        <a:pt x="46214" y="10009"/>
                        <a:pt x="46127" y="9785"/>
                        <a:pt x="46046" y="9558"/>
                      </a:cubicBezTo>
                      <a:cubicBezTo>
                        <a:pt x="45966" y="9334"/>
                        <a:pt x="45892" y="9110"/>
                        <a:pt x="45793" y="8896"/>
                      </a:cubicBezTo>
                      <a:cubicBezTo>
                        <a:pt x="45699" y="8687"/>
                        <a:pt x="45613" y="8474"/>
                        <a:pt x="45514" y="8268"/>
                      </a:cubicBezTo>
                      <a:cubicBezTo>
                        <a:pt x="45415" y="8061"/>
                        <a:pt x="45295" y="7868"/>
                        <a:pt x="45175" y="7672"/>
                      </a:cubicBezTo>
                      <a:cubicBezTo>
                        <a:pt x="45073" y="7508"/>
                        <a:pt x="44974" y="7342"/>
                        <a:pt x="44870" y="7178"/>
                      </a:cubicBezTo>
                      <a:cubicBezTo>
                        <a:pt x="44814" y="7087"/>
                        <a:pt x="44755" y="7001"/>
                        <a:pt x="44694" y="6914"/>
                      </a:cubicBezTo>
                      <a:cubicBezTo>
                        <a:pt x="44665" y="6873"/>
                        <a:pt x="44633" y="6831"/>
                        <a:pt x="44603" y="6791"/>
                      </a:cubicBezTo>
                      <a:cubicBezTo>
                        <a:pt x="44592" y="6777"/>
                        <a:pt x="44582" y="6761"/>
                        <a:pt x="44571" y="6747"/>
                      </a:cubicBezTo>
                      <a:cubicBezTo>
                        <a:pt x="44544" y="6709"/>
                        <a:pt x="44515" y="6672"/>
                        <a:pt x="44484" y="6638"/>
                      </a:cubicBezTo>
                      <a:cubicBezTo>
                        <a:pt x="44369" y="6493"/>
                        <a:pt x="44244" y="6357"/>
                        <a:pt x="44118" y="6219"/>
                      </a:cubicBezTo>
                      <a:cubicBezTo>
                        <a:pt x="43989" y="6080"/>
                        <a:pt x="43856" y="5943"/>
                        <a:pt x="43724" y="5806"/>
                      </a:cubicBezTo>
                      <a:cubicBezTo>
                        <a:pt x="43602" y="5677"/>
                        <a:pt x="43476" y="5551"/>
                        <a:pt x="43356" y="5419"/>
                      </a:cubicBezTo>
                      <a:cubicBezTo>
                        <a:pt x="43241" y="5294"/>
                        <a:pt x="43122" y="5169"/>
                        <a:pt x="43003" y="5048"/>
                      </a:cubicBezTo>
                      <a:lnTo>
                        <a:pt x="43003" y="5048"/>
                      </a:lnTo>
                      <a:lnTo>
                        <a:pt x="43012" y="5058"/>
                      </a:lnTo>
                      <a:cubicBezTo>
                        <a:pt x="42916" y="4959"/>
                        <a:pt x="42824" y="4860"/>
                        <a:pt x="42723" y="4767"/>
                      </a:cubicBezTo>
                      <a:cubicBezTo>
                        <a:pt x="42661" y="4708"/>
                        <a:pt x="42599" y="4649"/>
                        <a:pt x="42536" y="4591"/>
                      </a:cubicBezTo>
                      <a:cubicBezTo>
                        <a:pt x="42500" y="4547"/>
                        <a:pt x="42463" y="4503"/>
                        <a:pt x="42426" y="4459"/>
                      </a:cubicBezTo>
                      <a:cubicBezTo>
                        <a:pt x="42301" y="4314"/>
                        <a:pt x="42173" y="4169"/>
                        <a:pt x="42044" y="4027"/>
                      </a:cubicBezTo>
                      <a:cubicBezTo>
                        <a:pt x="41907" y="3872"/>
                        <a:pt x="41758" y="3728"/>
                        <a:pt x="41608" y="3585"/>
                      </a:cubicBezTo>
                      <a:cubicBezTo>
                        <a:pt x="41529" y="3510"/>
                        <a:pt x="41449" y="3437"/>
                        <a:pt x="41363" y="3367"/>
                      </a:cubicBezTo>
                      <a:cubicBezTo>
                        <a:pt x="41287" y="3303"/>
                        <a:pt x="41211" y="3235"/>
                        <a:pt x="41132" y="3177"/>
                      </a:cubicBezTo>
                      <a:cubicBezTo>
                        <a:pt x="41026" y="3097"/>
                        <a:pt x="40921" y="3018"/>
                        <a:pt x="40815" y="2941"/>
                      </a:cubicBezTo>
                      <a:cubicBezTo>
                        <a:pt x="40730" y="2878"/>
                        <a:pt x="40640" y="2821"/>
                        <a:pt x="40552" y="2761"/>
                      </a:cubicBezTo>
                      <a:cubicBezTo>
                        <a:pt x="40385" y="2646"/>
                        <a:pt x="40215" y="2536"/>
                        <a:pt x="40049" y="2421"/>
                      </a:cubicBezTo>
                      <a:cubicBezTo>
                        <a:pt x="39867" y="2295"/>
                        <a:pt x="39689" y="2164"/>
                        <a:pt x="39502" y="2047"/>
                      </a:cubicBezTo>
                      <a:cubicBezTo>
                        <a:pt x="39325" y="1934"/>
                        <a:pt x="39145" y="1821"/>
                        <a:pt x="38955" y="1730"/>
                      </a:cubicBezTo>
                      <a:cubicBezTo>
                        <a:pt x="38749" y="1633"/>
                        <a:pt x="38543" y="1538"/>
                        <a:pt x="38332" y="1450"/>
                      </a:cubicBezTo>
                      <a:cubicBezTo>
                        <a:pt x="38135" y="1372"/>
                        <a:pt x="37939" y="1292"/>
                        <a:pt x="37744" y="1211"/>
                      </a:cubicBezTo>
                      <a:lnTo>
                        <a:pt x="37745" y="1210"/>
                      </a:lnTo>
                      <a:cubicBezTo>
                        <a:pt x="37743" y="1210"/>
                        <a:pt x="37742" y="1207"/>
                        <a:pt x="37740" y="1207"/>
                      </a:cubicBezTo>
                      <a:cubicBezTo>
                        <a:pt x="37735" y="1206"/>
                        <a:pt x="37730" y="1203"/>
                        <a:pt x="37725" y="1201"/>
                      </a:cubicBezTo>
                      <a:lnTo>
                        <a:pt x="37725" y="1201"/>
                      </a:lnTo>
                      <a:cubicBezTo>
                        <a:pt x="37727" y="1201"/>
                        <a:pt x="37728" y="1202"/>
                        <a:pt x="37730" y="1202"/>
                      </a:cubicBezTo>
                      <a:cubicBezTo>
                        <a:pt x="37568" y="1123"/>
                        <a:pt x="37405" y="1045"/>
                        <a:pt x="37242" y="968"/>
                      </a:cubicBezTo>
                      <a:cubicBezTo>
                        <a:pt x="37168" y="932"/>
                        <a:pt x="37092" y="897"/>
                        <a:pt x="37016" y="866"/>
                      </a:cubicBezTo>
                      <a:cubicBezTo>
                        <a:pt x="36935" y="833"/>
                        <a:pt x="36856" y="794"/>
                        <a:pt x="36773" y="765"/>
                      </a:cubicBezTo>
                      <a:cubicBezTo>
                        <a:pt x="36662" y="727"/>
                        <a:pt x="36550" y="690"/>
                        <a:pt x="36440" y="651"/>
                      </a:cubicBezTo>
                      <a:cubicBezTo>
                        <a:pt x="36366" y="626"/>
                        <a:pt x="36290" y="608"/>
                        <a:pt x="36216" y="587"/>
                      </a:cubicBezTo>
                      <a:cubicBezTo>
                        <a:pt x="36047" y="538"/>
                        <a:pt x="35878" y="493"/>
                        <a:pt x="35710" y="447"/>
                      </a:cubicBezTo>
                      <a:lnTo>
                        <a:pt x="35710" y="447"/>
                      </a:lnTo>
                      <a:lnTo>
                        <a:pt x="35711" y="448"/>
                      </a:lnTo>
                      <a:cubicBezTo>
                        <a:pt x="35578" y="408"/>
                        <a:pt x="35446" y="368"/>
                        <a:pt x="35313" y="324"/>
                      </a:cubicBezTo>
                      <a:cubicBezTo>
                        <a:pt x="35220" y="292"/>
                        <a:pt x="35126" y="261"/>
                        <a:pt x="35032" y="231"/>
                      </a:cubicBezTo>
                      <a:cubicBezTo>
                        <a:pt x="34870" y="183"/>
                        <a:pt x="34708" y="145"/>
                        <a:pt x="34542" y="117"/>
                      </a:cubicBezTo>
                      <a:cubicBezTo>
                        <a:pt x="34171" y="52"/>
                        <a:pt x="33792" y="44"/>
                        <a:pt x="33418" y="23"/>
                      </a:cubicBezTo>
                      <a:cubicBezTo>
                        <a:pt x="33263" y="14"/>
                        <a:pt x="33109" y="7"/>
                        <a:pt x="32955" y="2"/>
                      </a:cubicBezTo>
                      <a:cubicBezTo>
                        <a:pt x="32913" y="1"/>
                        <a:pt x="32870" y="0"/>
                        <a:pt x="32828"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911" name="Google Shape;3911;p46"/>
          <p:cNvGrpSpPr/>
          <p:nvPr/>
        </p:nvGrpSpPr>
        <p:grpSpPr>
          <a:xfrm>
            <a:off x="5027421" y="542324"/>
            <a:ext cx="1045818" cy="1081356"/>
            <a:chOff x="4200975" y="238075"/>
            <a:chExt cx="611375" cy="632150"/>
          </a:xfrm>
        </p:grpSpPr>
        <p:sp>
          <p:nvSpPr>
            <p:cNvPr id="3912" name="Google Shape;3912;p46"/>
            <p:cNvSpPr/>
            <p:nvPr/>
          </p:nvSpPr>
          <p:spPr>
            <a:xfrm>
              <a:off x="4349625" y="342900"/>
              <a:ext cx="455300" cy="371475"/>
            </a:xfrm>
            <a:custGeom>
              <a:avLst/>
              <a:gdLst/>
              <a:ahLst/>
              <a:cxnLst/>
              <a:rect l="l" t="t" r="r" b="b"/>
              <a:pathLst>
                <a:path w="18212" h="14859" extrusionOk="0">
                  <a:moveTo>
                    <a:pt x="1311" y="7911"/>
                  </a:moveTo>
                  <a:cubicBezTo>
                    <a:pt x="1313" y="7913"/>
                    <a:pt x="1315" y="7915"/>
                    <a:pt x="1317" y="7917"/>
                  </a:cubicBezTo>
                  <a:lnTo>
                    <a:pt x="1317" y="7917"/>
                  </a:lnTo>
                  <a:cubicBezTo>
                    <a:pt x="1315" y="7915"/>
                    <a:pt x="1313" y="7913"/>
                    <a:pt x="1311" y="7911"/>
                  </a:cubicBezTo>
                  <a:close/>
                  <a:moveTo>
                    <a:pt x="6994" y="11575"/>
                  </a:moveTo>
                  <a:lnTo>
                    <a:pt x="6994" y="11575"/>
                  </a:lnTo>
                  <a:cubicBezTo>
                    <a:pt x="6993" y="11575"/>
                    <a:pt x="6992" y="11575"/>
                    <a:pt x="6991" y="11575"/>
                  </a:cubicBezTo>
                  <a:lnTo>
                    <a:pt x="6991" y="11575"/>
                  </a:lnTo>
                  <a:cubicBezTo>
                    <a:pt x="6992" y="11575"/>
                    <a:pt x="6993" y="11575"/>
                    <a:pt x="6994" y="11575"/>
                  </a:cubicBezTo>
                  <a:close/>
                  <a:moveTo>
                    <a:pt x="6935" y="7077"/>
                  </a:moveTo>
                  <a:cubicBezTo>
                    <a:pt x="6990" y="7077"/>
                    <a:pt x="7046" y="7079"/>
                    <a:pt x="7101" y="7082"/>
                  </a:cubicBezTo>
                  <a:cubicBezTo>
                    <a:pt x="7226" y="7096"/>
                    <a:pt x="7350" y="7115"/>
                    <a:pt x="7477" y="7134"/>
                  </a:cubicBezTo>
                  <a:cubicBezTo>
                    <a:pt x="7532" y="7143"/>
                    <a:pt x="7589" y="7150"/>
                    <a:pt x="7645" y="7157"/>
                  </a:cubicBezTo>
                  <a:cubicBezTo>
                    <a:pt x="7640" y="7177"/>
                    <a:pt x="7637" y="7198"/>
                    <a:pt x="7637" y="7219"/>
                  </a:cubicBezTo>
                  <a:lnTo>
                    <a:pt x="7637" y="7220"/>
                  </a:lnTo>
                  <a:cubicBezTo>
                    <a:pt x="7637" y="7332"/>
                    <a:pt x="7720" y="7425"/>
                    <a:pt x="7830" y="7439"/>
                  </a:cubicBezTo>
                  <a:cubicBezTo>
                    <a:pt x="7845" y="7441"/>
                    <a:pt x="7859" y="7442"/>
                    <a:pt x="7874" y="7442"/>
                  </a:cubicBezTo>
                  <a:cubicBezTo>
                    <a:pt x="7925" y="7442"/>
                    <a:pt x="7976" y="7432"/>
                    <a:pt x="8028" y="7426"/>
                  </a:cubicBezTo>
                  <a:cubicBezTo>
                    <a:pt x="8045" y="7424"/>
                    <a:pt x="8062" y="7422"/>
                    <a:pt x="8078" y="7419"/>
                  </a:cubicBezTo>
                  <a:cubicBezTo>
                    <a:pt x="8091" y="7419"/>
                    <a:pt x="8103" y="7418"/>
                    <a:pt x="8116" y="7416"/>
                  </a:cubicBezTo>
                  <a:cubicBezTo>
                    <a:pt x="8126" y="7414"/>
                    <a:pt x="8137" y="7414"/>
                    <a:pt x="8148" y="7413"/>
                  </a:cubicBezTo>
                  <a:cubicBezTo>
                    <a:pt x="8154" y="7413"/>
                    <a:pt x="8161" y="7410"/>
                    <a:pt x="8169" y="7410"/>
                  </a:cubicBezTo>
                  <a:cubicBezTo>
                    <a:pt x="8173" y="7410"/>
                    <a:pt x="8177" y="7410"/>
                    <a:pt x="8181" y="7410"/>
                  </a:cubicBezTo>
                  <a:cubicBezTo>
                    <a:pt x="8186" y="7410"/>
                    <a:pt x="8190" y="7410"/>
                    <a:pt x="8195" y="7410"/>
                  </a:cubicBezTo>
                  <a:cubicBezTo>
                    <a:pt x="8198" y="7411"/>
                    <a:pt x="8201" y="7411"/>
                    <a:pt x="8204" y="7411"/>
                  </a:cubicBezTo>
                  <a:cubicBezTo>
                    <a:pt x="8229" y="7411"/>
                    <a:pt x="8255" y="7406"/>
                    <a:pt x="8280" y="7398"/>
                  </a:cubicBezTo>
                  <a:cubicBezTo>
                    <a:pt x="8340" y="7391"/>
                    <a:pt x="8402" y="7386"/>
                    <a:pt x="8463" y="7381"/>
                  </a:cubicBezTo>
                  <a:lnTo>
                    <a:pt x="8474" y="7381"/>
                  </a:lnTo>
                  <a:cubicBezTo>
                    <a:pt x="8476" y="7380"/>
                    <a:pt x="8479" y="7379"/>
                    <a:pt x="8482" y="7379"/>
                  </a:cubicBezTo>
                  <a:lnTo>
                    <a:pt x="8478" y="7379"/>
                  </a:lnTo>
                  <a:cubicBezTo>
                    <a:pt x="8702" y="7369"/>
                    <a:pt x="8926" y="7373"/>
                    <a:pt x="9148" y="7354"/>
                  </a:cubicBezTo>
                  <a:cubicBezTo>
                    <a:pt x="9383" y="7335"/>
                    <a:pt x="9616" y="7307"/>
                    <a:pt x="9848" y="7284"/>
                  </a:cubicBezTo>
                  <a:cubicBezTo>
                    <a:pt x="9948" y="7277"/>
                    <a:pt x="10048" y="7274"/>
                    <a:pt x="10148" y="7274"/>
                  </a:cubicBezTo>
                  <a:cubicBezTo>
                    <a:pt x="10230" y="7274"/>
                    <a:pt x="10312" y="7276"/>
                    <a:pt x="10393" y="7281"/>
                  </a:cubicBezTo>
                  <a:cubicBezTo>
                    <a:pt x="10392" y="7280"/>
                    <a:pt x="10390" y="7278"/>
                    <a:pt x="10388" y="7278"/>
                  </a:cubicBezTo>
                  <a:lnTo>
                    <a:pt x="10388" y="7278"/>
                  </a:lnTo>
                  <a:cubicBezTo>
                    <a:pt x="10391" y="7278"/>
                    <a:pt x="10393" y="7280"/>
                    <a:pt x="10395" y="7281"/>
                  </a:cubicBezTo>
                  <a:lnTo>
                    <a:pt x="10402" y="7281"/>
                  </a:lnTo>
                  <a:cubicBezTo>
                    <a:pt x="10421" y="7283"/>
                    <a:pt x="10442" y="7286"/>
                    <a:pt x="10463" y="7287"/>
                  </a:cubicBezTo>
                  <a:cubicBezTo>
                    <a:pt x="10430" y="7345"/>
                    <a:pt x="10397" y="7404"/>
                    <a:pt x="10367" y="7465"/>
                  </a:cubicBezTo>
                  <a:cubicBezTo>
                    <a:pt x="10306" y="7583"/>
                    <a:pt x="10248" y="7699"/>
                    <a:pt x="10180" y="7813"/>
                  </a:cubicBezTo>
                  <a:cubicBezTo>
                    <a:pt x="10034" y="8057"/>
                    <a:pt x="9890" y="8302"/>
                    <a:pt x="9750" y="8549"/>
                  </a:cubicBezTo>
                  <a:cubicBezTo>
                    <a:pt x="9615" y="8793"/>
                    <a:pt x="9475" y="9033"/>
                    <a:pt x="9333" y="9273"/>
                  </a:cubicBezTo>
                  <a:cubicBezTo>
                    <a:pt x="9189" y="9517"/>
                    <a:pt x="9049" y="9760"/>
                    <a:pt x="8896" y="9996"/>
                  </a:cubicBezTo>
                  <a:lnTo>
                    <a:pt x="8898" y="9996"/>
                  </a:lnTo>
                  <a:lnTo>
                    <a:pt x="8896" y="9998"/>
                  </a:lnTo>
                  <a:cubicBezTo>
                    <a:pt x="8891" y="10005"/>
                    <a:pt x="8888" y="10011"/>
                    <a:pt x="8882" y="10019"/>
                  </a:cubicBezTo>
                  <a:cubicBezTo>
                    <a:pt x="8885" y="10015"/>
                    <a:pt x="8888" y="10010"/>
                    <a:pt x="8890" y="10007"/>
                  </a:cubicBezTo>
                  <a:lnTo>
                    <a:pt x="8890" y="10007"/>
                  </a:lnTo>
                  <a:cubicBezTo>
                    <a:pt x="8751" y="10213"/>
                    <a:pt x="8609" y="10421"/>
                    <a:pt x="8448" y="10613"/>
                  </a:cubicBezTo>
                  <a:lnTo>
                    <a:pt x="8446" y="10615"/>
                  </a:lnTo>
                  <a:cubicBezTo>
                    <a:pt x="8446" y="10615"/>
                    <a:pt x="8446" y="10616"/>
                    <a:pt x="8445" y="10617"/>
                  </a:cubicBezTo>
                  <a:lnTo>
                    <a:pt x="8445" y="10617"/>
                  </a:lnTo>
                  <a:cubicBezTo>
                    <a:pt x="8348" y="10719"/>
                    <a:pt x="8251" y="10819"/>
                    <a:pt x="8149" y="10916"/>
                  </a:cubicBezTo>
                  <a:cubicBezTo>
                    <a:pt x="8017" y="11025"/>
                    <a:pt x="7878" y="11124"/>
                    <a:pt x="7738" y="11221"/>
                  </a:cubicBezTo>
                  <a:cubicBezTo>
                    <a:pt x="7632" y="11286"/>
                    <a:pt x="7525" y="11349"/>
                    <a:pt x="7413" y="11406"/>
                  </a:cubicBezTo>
                  <a:cubicBezTo>
                    <a:pt x="7282" y="11468"/>
                    <a:pt x="7147" y="11523"/>
                    <a:pt x="7009" y="11569"/>
                  </a:cubicBezTo>
                  <a:cubicBezTo>
                    <a:pt x="7007" y="11569"/>
                    <a:pt x="7005" y="11569"/>
                    <a:pt x="7004" y="11571"/>
                  </a:cubicBezTo>
                  <a:cubicBezTo>
                    <a:pt x="6998" y="11572"/>
                    <a:pt x="6993" y="11574"/>
                    <a:pt x="6989" y="11576"/>
                  </a:cubicBezTo>
                  <a:lnTo>
                    <a:pt x="6989" y="11576"/>
                  </a:lnTo>
                  <a:cubicBezTo>
                    <a:pt x="6883" y="11608"/>
                    <a:pt x="6779" y="11637"/>
                    <a:pt x="6671" y="11663"/>
                  </a:cubicBezTo>
                  <a:cubicBezTo>
                    <a:pt x="6593" y="11676"/>
                    <a:pt x="6516" y="11688"/>
                    <a:pt x="6434" y="11696"/>
                  </a:cubicBezTo>
                  <a:cubicBezTo>
                    <a:pt x="6381" y="11699"/>
                    <a:pt x="6327" y="11700"/>
                    <a:pt x="6274" y="11700"/>
                  </a:cubicBezTo>
                  <a:cubicBezTo>
                    <a:pt x="6226" y="11700"/>
                    <a:pt x="6177" y="11699"/>
                    <a:pt x="6129" y="11697"/>
                  </a:cubicBezTo>
                  <a:lnTo>
                    <a:pt x="6126" y="11697"/>
                  </a:lnTo>
                  <a:cubicBezTo>
                    <a:pt x="6120" y="11697"/>
                    <a:pt x="6114" y="11696"/>
                    <a:pt x="6107" y="11696"/>
                  </a:cubicBezTo>
                  <a:lnTo>
                    <a:pt x="6117" y="11696"/>
                  </a:lnTo>
                  <a:cubicBezTo>
                    <a:pt x="6076" y="11691"/>
                    <a:pt x="6034" y="11685"/>
                    <a:pt x="5995" y="11678"/>
                  </a:cubicBezTo>
                  <a:cubicBezTo>
                    <a:pt x="5946" y="11669"/>
                    <a:pt x="5899" y="11656"/>
                    <a:pt x="5852" y="11640"/>
                  </a:cubicBezTo>
                  <a:lnTo>
                    <a:pt x="5743" y="11594"/>
                  </a:lnTo>
                  <a:cubicBezTo>
                    <a:pt x="5692" y="11567"/>
                    <a:pt x="5643" y="11539"/>
                    <a:pt x="5595" y="11509"/>
                  </a:cubicBezTo>
                  <a:cubicBezTo>
                    <a:pt x="5496" y="11438"/>
                    <a:pt x="5403" y="11363"/>
                    <a:pt x="5314" y="11285"/>
                  </a:cubicBezTo>
                  <a:cubicBezTo>
                    <a:pt x="5228" y="11208"/>
                    <a:pt x="5148" y="11128"/>
                    <a:pt x="5071" y="11042"/>
                  </a:cubicBezTo>
                  <a:cubicBezTo>
                    <a:pt x="5038" y="11003"/>
                    <a:pt x="5008" y="10963"/>
                    <a:pt x="4978" y="10920"/>
                  </a:cubicBezTo>
                  <a:cubicBezTo>
                    <a:pt x="4954" y="10879"/>
                    <a:pt x="4930" y="10837"/>
                    <a:pt x="4910" y="10793"/>
                  </a:cubicBezTo>
                  <a:cubicBezTo>
                    <a:pt x="4817" y="10586"/>
                    <a:pt x="4746" y="10371"/>
                    <a:pt x="4671" y="10159"/>
                  </a:cubicBezTo>
                  <a:lnTo>
                    <a:pt x="4671" y="10160"/>
                  </a:lnTo>
                  <a:cubicBezTo>
                    <a:pt x="4670" y="10153"/>
                    <a:pt x="4668" y="10148"/>
                    <a:pt x="4666" y="10141"/>
                  </a:cubicBezTo>
                  <a:cubicBezTo>
                    <a:pt x="4665" y="10140"/>
                    <a:pt x="4664" y="10138"/>
                    <a:pt x="4664" y="10137"/>
                  </a:cubicBezTo>
                  <a:cubicBezTo>
                    <a:pt x="4664" y="10136"/>
                    <a:pt x="4663" y="10134"/>
                    <a:pt x="4662" y="10134"/>
                  </a:cubicBezTo>
                  <a:cubicBezTo>
                    <a:pt x="4630" y="10018"/>
                    <a:pt x="4599" y="9905"/>
                    <a:pt x="4575" y="9788"/>
                  </a:cubicBezTo>
                  <a:cubicBezTo>
                    <a:pt x="4562" y="9726"/>
                    <a:pt x="4554" y="9665"/>
                    <a:pt x="4546" y="9600"/>
                  </a:cubicBezTo>
                  <a:cubicBezTo>
                    <a:pt x="4543" y="9538"/>
                    <a:pt x="4542" y="9476"/>
                    <a:pt x="4543" y="9412"/>
                  </a:cubicBezTo>
                  <a:cubicBezTo>
                    <a:pt x="4555" y="9266"/>
                    <a:pt x="4574" y="9120"/>
                    <a:pt x="4600" y="8975"/>
                  </a:cubicBezTo>
                  <a:cubicBezTo>
                    <a:pt x="4621" y="8879"/>
                    <a:pt x="4645" y="8785"/>
                    <a:pt x="4675" y="8690"/>
                  </a:cubicBezTo>
                  <a:lnTo>
                    <a:pt x="4675" y="8691"/>
                  </a:lnTo>
                  <a:cubicBezTo>
                    <a:pt x="4718" y="8574"/>
                    <a:pt x="4768" y="8458"/>
                    <a:pt x="4824" y="8344"/>
                  </a:cubicBezTo>
                  <a:cubicBezTo>
                    <a:pt x="4862" y="8277"/>
                    <a:pt x="4902" y="8214"/>
                    <a:pt x="4943" y="8148"/>
                  </a:cubicBezTo>
                  <a:cubicBezTo>
                    <a:pt x="5030" y="8025"/>
                    <a:pt x="5118" y="7909"/>
                    <a:pt x="5214" y="7795"/>
                  </a:cubicBezTo>
                  <a:cubicBezTo>
                    <a:pt x="5265" y="7741"/>
                    <a:pt x="5317" y="7691"/>
                    <a:pt x="5373" y="7638"/>
                  </a:cubicBezTo>
                  <a:lnTo>
                    <a:pt x="5373" y="7638"/>
                  </a:lnTo>
                  <a:cubicBezTo>
                    <a:pt x="5371" y="7638"/>
                    <a:pt x="5371" y="7641"/>
                    <a:pt x="5369" y="7641"/>
                  </a:cubicBezTo>
                  <a:cubicBezTo>
                    <a:pt x="5371" y="7640"/>
                    <a:pt x="5372" y="7638"/>
                    <a:pt x="5373" y="7637"/>
                  </a:cubicBezTo>
                  <a:cubicBezTo>
                    <a:pt x="5373" y="7637"/>
                    <a:pt x="5373" y="7638"/>
                    <a:pt x="5373" y="7638"/>
                  </a:cubicBezTo>
                  <a:cubicBezTo>
                    <a:pt x="5375" y="7637"/>
                    <a:pt x="5376" y="7637"/>
                    <a:pt x="5378" y="7633"/>
                  </a:cubicBezTo>
                  <a:cubicBezTo>
                    <a:pt x="5380" y="7633"/>
                    <a:pt x="5381" y="7632"/>
                    <a:pt x="5383" y="7630"/>
                  </a:cubicBezTo>
                  <a:lnTo>
                    <a:pt x="5386" y="7629"/>
                  </a:lnTo>
                  <a:cubicBezTo>
                    <a:pt x="5444" y="7581"/>
                    <a:pt x="5503" y="7536"/>
                    <a:pt x="5564" y="7490"/>
                  </a:cubicBezTo>
                  <a:cubicBezTo>
                    <a:pt x="5671" y="7421"/>
                    <a:pt x="5781" y="7360"/>
                    <a:pt x="5895" y="7302"/>
                  </a:cubicBezTo>
                  <a:lnTo>
                    <a:pt x="5895" y="7302"/>
                  </a:lnTo>
                  <a:cubicBezTo>
                    <a:pt x="5888" y="7306"/>
                    <a:pt x="5880" y="7310"/>
                    <a:pt x="5871" y="7314"/>
                  </a:cubicBezTo>
                  <a:cubicBezTo>
                    <a:pt x="5905" y="7302"/>
                    <a:pt x="5939" y="7287"/>
                    <a:pt x="5973" y="7273"/>
                  </a:cubicBezTo>
                  <a:cubicBezTo>
                    <a:pt x="6165" y="7208"/>
                    <a:pt x="6360" y="7154"/>
                    <a:pt x="6559" y="7112"/>
                  </a:cubicBezTo>
                  <a:cubicBezTo>
                    <a:pt x="6628" y="7100"/>
                    <a:pt x="6699" y="7092"/>
                    <a:pt x="6769" y="7082"/>
                  </a:cubicBezTo>
                  <a:cubicBezTo>
                    <a:pt x="6824" y="7079"/>
                    <a:pt x="6879" y="7077"/>
                    <a:pt x="6935" y="7077"/>
                  </a:cubicBezTo>
                  <a:close/>
                  <a:moveTo>
                    <a:pt x="3636" y="13750"/>
                  </a:moveTo>
                  <a:lnTo>
                    <a:pt x="3636" y="13750"/>
                  </a:lnTo>
                  <a:cubicBezTo>
                    <a:pt x="3636" y="13750"/>
                    <a:pt x="3635" y="13751"/>
                    <a:pt x="3635" y="13751"/>
                  </a:cubicBezTo>
                  <a:lnTo>
                    <a:pt x="3635" y="13751"/>
                  </a:lnTo>
                  <a:cubicBezTo>
                    <a:pt x="3635" y="13751"/>
                    <a:pt x="3636" y="13750"/>
                    <a:pt x="3636" y="13750"/>
                  </a:cubicBezTo>
                  <a:close/>
                  <a:moveTo>
                    <a:pt x="3511" y="14503"/>
                  </a:moveTo>
                  <a:cubicBezTo>
                    <a:pt x="3509" y="14505"/>
                    <a:pt x="3508" y="14506"/>
                    <a:pt x="3506" y="14508"/>
                  </a:cubicBezTo>
                  <a:cubicBezTo>
                    <a:pt x="3508" y="14506"/>
                    <a:pt x="3509" y="14505"/>
                    <a:pt x="3511" y="14503"/>
                  </a:cubicBezTo>
                  <a:close/>
                  <a:moveTo>
                    <a:pt x="6209" y="0"/>
                  </a:moveTo>
                  <a:cubicBezTo>
                    <a:pt x="6147" y="0"/>
                    <a:pt x="6085" y="2"/>
                    <a:pt x="6023" y="4"/>
                  </a:cubicBezTo>
                  <a:cubicBezTo>
                    <a:pt x="5853" y="9"/>
                    <a:pt x="5682" y="11"/>
                    <a:pt x="5512" y="20"/>
                  </a:cubicBezTo>
                  <a:cubicBezTo>
                    <a:pt x="5313" y="30"/>
                    <a:pt x="5116" y="56"/>
                    <a:pt x="4918" y="71"/>
                  </a:cubicBezTo>
                  <a:cubicBezTo>
                    <a:pt x="4726" y="87"/>
                    <a:pt x="4533" y="106"/>
                    <a:pt x="4347" y="151"/>
                  </a:cubicBezTo>
                  <a:cubicBezTo>
                    <a:pt x="4172" y="192"/>
                    <a:pt x="4002" y="248"/>
                    <a:pt x="3831" y="295"/>
                  </a:cubicBezTo>
                  <a:cubicBezTo>
                    <a:pt x="3630" y="353"/>
                    <a:pt x="3432" y="417"/>
                    <a:pt x="3239" y="492"/>
                  </a:cubicBezTo>
                  <a:cubicBezTo>
                    <a:pt x="2888" y="627"/>
                    <a:pt x="2541" y="763"/>
                    <a:pt x="2243" y="995"/>
                  </a:cubicBezTo>
                  <a:cubicBezTo>
                    <a:pt x="2073" y="1127"/>
                    <a:pt x="1902" y="1258"/>
                    <a:pt x="1749" y="1410"/>
                  </a:cubicBezTo>
                  <a:cubicBezTo>
                    <a:pt x="1585" y="1573"/>
                    <a:pt x="1429" y="1744"/>
                    <a:pt x="1283" y="1923"/>
                  </a:cubicBezTo>
                  <a:cubicBezTo>
                    <a:pt x="1136" y="2102"/>
                    <a:pt x="1002" y="2289"/>
                    <a:pt x="878" y="2484"/>
                  </a:cubicBezTo>
                  <a:cubicBezTo>
                    <a:pt x="760" y="2671"/>
                    <a:pt x="643" y="2862"/>
                    <a:pt x="535" y="3055"/>
                  </a:cubicBezTo>
                  <a:cubicBezTo>
                    <a:pt x="478" y="3163"/>
                    <a:pt x="420" y="3271"/>
                    <a:pt x="371" y="3381"/>
                  </a:cubicBezTo>
                  <a:cubicBezTo>
                    <a:pt x="326" y="3487"/>
                    <a:pt x="285" y="3594"/>
                    <a:pt x="248" y="3701"/>
                  </a:cubicBezTo>
                  <a:cubicBezTo>
                    <a:pt x="177" y="3918"/>
                    <a:pt x="118" y="4137"/>
                    <a:pt x="72" y="4359"/>
                  </a:cubicBezTo>
                  <a:cubicBezTo>
                    <a:pt x="23" y="4583"/>
                    <a:pt x="1" y="4811"/>
                    <a:pt x="4" y="5040"/>
                  </a:cubicBezTo>
                  <a:cubicBezTo>
                    <a:pt x="7" y="5263"/>
                    <a:pt x="39" y="5485"/>
                    <a:pt x="70" y="5706"/>
                  </a:cubicBezTo>
                  <a:cubicBezTo>
                    <a:pt x="101" y="5935"/>
                    <a:pt x="139" y="6166"/>
                    <a:pt x="210" y="6387"/>
                  </a:cubicBezTo>
                  <a:cubicBezTo>
                    <a:pt x="274" y="6586"/>
                    <a:pt x="356" y="6785"/>
                    <a:pt x="464" y="6965"/>
                  </a:cubicBezTo>
                  <a:cubicBezTo>
                    <a:pt x="575" y="7148"/>
                    <a:pt x="708" y="7315"/>
                    <a:pt x="860" y="7464"/>
                  </a:cubicBezTo>
                  <a:cubicBezTo>
                    <a:pt x="1013" y="7613"/>
                    <a:pt x="1168" y="7753"/>
                    <a:pt x="1311" y="7911"/>
                  </a:cubicBezTo>
                  <a:lnTo>
                    <a:pt x="1311" y="7911"/>
                  </a:lnTo>
                  <a:cubicBezTo>
                    <a:pt x="1310" y="7910"/>
                    <a:pt x="1310" y="7909"/>
                    <a:pt x="1309" y="7908"/>
                  </a:cubicBezTo>
                  <a:lnTo>
                    <a:pt x="1309" y="7908"/>
                  </a:lnTo>
                  <a:cubicBezTo>
                    <a:pt x="1313" y="7912"/>
                    <a:pt x="1316" y="7916"/>
                    <a:pt x="1319" y="7920"/>
                  </a:cubicBezTo>
                  <a:lnTo>
                    <a:pt x="1319" y="7920"/>
                  </a:lnTo>
                  <a:cubicBezTo>
                    <a:pt x="1318" y="7919"/>
                    <a:pt x="1317" y="7918"/>
                    <a:pt x="1317" y="7917"/>
                  </a:cubicBezTo>
                  <a:lnTo>
                    <a:pt x="1317" y="7917"/>
                  </a:lnTo>
                  <a:cubicBezTo>
                    <a:pt x="1318" y="7918"/>
                    <a:pt x="1319" y="7919"/>
                    <a:pt x="1320" y="7920"/>
                  </a:cubicBezTo>
                  <a:lnTo>
                    <a:pt x="1320" y="7920"/>
                  </a:lnTo>
                  <a:cubicBezTo>
                    <a:pt x="1321" y="7922"/>
                    <a:pt x="1322" y="7923"/>
                    <a:pt x="1323" y="7925"/>
                  </a:cubicBezTo>
                  <a:cubicBezTo>
                    <a:pt x="1449" y="8078"/>
                    <a:pt x="1569" y="8235"/>
                    <a:pt x="1680" y="8399"/>
                  </a:cubicBezTo>
                  <a:cubicBezTo>
                    <a:pt x="1801" y="8586"/>
                    <a:pt x="1913" y="8779"/>
                    <a:pt x="2014" y="8977"/>
                  </a:cubicBezTo>
                  <a:cubicBezTo>
                    <a:pt x="2016" y="8980"/>
                    <a:pt x="2016" y="8985"/>
                    <a:pt x="2017" y="8986"/>
                  </a:cubicBezTo>
                  <a:cubicBezTo>
                    <a:pt x="2020" y="8988"/>
                    <a:pt x="2022" y="8991"/>
                    <a:pt x="2023" y="8994"/>
                  </a:cubicBezTo>
                  <a:cubicBezTo>
                    <a:pt x="2022" y="8993"/>
                    <a:pt x="2022" y="8991"/>
                    <a:pt x="2020" y="8990"/>
                  </a:cubicBezTo>
                  <a:lnTo>
                    <a:pt x="2020" y="8990"/>
                  </a:lnTo>
                  <a:cubicBezTo>
                    <a:pt x="2065" y="9090"/>
                    <a:pt x="2105" y="9194"/>
                    <a:pt x="2138" y="9299"/>
                  </a:cubicBezTo>
                  <a:cubicBezTo>
                    <a:pt x="2159" y="9372"/>
                    <a:pt x="2180" y="9447"/>
                    <a:pt x="2197" y="9519"/>
                  </a:cubicBezTo>
                  <a:cubicBezTo>
                    <a:pt x="2199" y="9518"/>
                    <a:pt x="2200" y="9516"/>
                    <a:pt x="2202" y="9514"/>
                  </a:cubicBezTo>
                  <a:cubicBezTo>
                    <a:pt x="2232" y="9480"/>
                    <a:pt x="2271" y="9457"/>
                    <a:pt x="2315" y="9447"/>
                  </a:cubicBezTo>
                  <a:lnTo>
                    <a:pt x="2315" y="9448"/>
                  </a:lnTo>
                  <a:cubicBezTo>
                    <a:pt x="2333" y="9443"/>
                    <a:pt x="2352" y="9440"/>
                    <a:pt x="2371" y="9440"/>
                  </a:cubicBezTo>
                  <a:cubicBezTo>
                    <a:pt x="2395" y="9440"/>
                    <a:pt x="2418" y="9445"/>
                    <a:pt x="2441" y="9453"/>
                  </a:cubicBezTo>
                  <a:cubicBezTo>
                    <a:pt x="2485" y="9468"/>
                    <a:pt x="2522" y="9498"/>
                    <a:pt x="2546" y="9537"/>
                  </a:cubicBezTo>
                  <a:cubicBezTo>
                    <a:pt x="2596" y="9557"/>
                    <a:pt x="2636" y="9594"/>
                    <a:pt x="2659" y="9640"/>
                  </a:cubicBezTo>
                  <a:cubicBezTo>
                    <a:pt x="2661" y="9642"/>
                    <a:pt x="2661" y="9646"/>
                    <a:pt x="2663" y="9648"/>
                  </a:cubicBezTo>
                  <a:cubicBezTo>
                    <a:pt x="2665" y="9649"/>
                    <a:pt x="2663" y="9649"/>
                    <a:pt x="2665" y="9649"/>
                  </a:cubicBezTo>
                  <a:cubicBezTo>
                    <a:pt x="2665" y="9653"/>
                    <a:pt x="2667" y="9656"/>
                    <a:pt x="2668" y="9659"/>
                  </a:cubicBezTo>
                  <a:cubicBezTo>
                    <a:pt x="2682" y="9691"/>
                    <a:pt x="2688" y="9726"/>
                    <a:pt x="2686" y="9760"/>
                  </a:cubicBezTo>
                  <a:cubicBezTo>
                    <a:pt x="2684" y="9774"/>
                    <a:pt x="2680" y="9789"/>
                    <a:pt x="2676" y="9803"/>
                  </a:cubicBezTo>
                  <a:cubicBezTo>
                    <a:pt x="2675" y="9807"/>
                    <a:pt x="2675" y="9812"/>
                    <a:pt x="2673" y="9816"/>
                  </a:cubicBezTo>
                  <a:cubicBezTo>
                    <a:pt x="2672" y="9819"/>
                    <a:pt x="2672" y="9819"/>
                    <a:pt x="2672" y="9821"/>
                  </a:cubicBezTo>
                  <a:cubicBezTo>
                    <a:pt x="2670" y="9822"/>
                    <a:pt x="2670" y="9824"/>
                    <a:pt x="2670" y="9826"/>
                  </a:cubicBezTo>
                  <a:cubicBezTo>
                    <a:pt x="2651" y="9869"/>
                    <a:pt x="2619" y="9905"/>
                    <a:pt x="2580" y="9930"/>
                  </a:cubicBezTo>
                  <a:cubicBezTo>
                    <a:pt x="2579" y="9931"/>
                    <a:pt x="2578" y="9932"/>
                    <a:pt x="2576" y="9932"/>
                  </a:cubicBezTo>
                  <a:cubicBezTo>
                    <a:pt x="2575" y="9932"/>
                    <a:pt x="2574" y="9932"/>
                    <a:pt x="2573" y="9933"/>
                  </a:cubicBezTo>
                  <a:cubicBezTo>
                    <a:pt x="2562" y="9940"/>
                    <a:pt x="2551" y="9945"/>
                    <a:pt x="2538" y="9949"/>
                  </a:cubicBezTo>
                  <a:lnTo>
                    <a:pt x="2538" y="9951"/>
                  </a:lnTo>
                  <a:lnTo>
                    <a:pt x="2537" y="9951"/>
                  </a:lnTo>
                  <a:cubicBezTo>
                    <a:pt x="2522" y="9997"/>
                    <a:pt x="2501" y="10042"/>
                    <a:pt x="2476" y="10084"/>
                  </a:cubicBezTo>
                  <a:cubicBezTo>
                    <a:pt x="2472" y="10091"/>
                    <a:pt x="2467" y="10099"/>
                    <a:pt x="2462" y="10105"/>
                  </a:cubicBezTo>
                  <a:cubicBezTo>
                    <a:pt x="2455" y="10115"/>
                    <a:pt x="2445" y="10126"/>
                    <a:pt x="2436" y="10136"/>
                  </a:cubicBezTo>
                  <a:lnTo>
                    <a:pt x="2438" y="10136"/>
                  </a:lnTo>
                  <a:cubicBezTo>
                    <a:pt x="2418" y="10155"/>
                    <a:pt x="2394" y="10169"/>
                    <a:pt x="2370" y="10181"/>
                  </a:cubicBezTo>
                  <a:cubicBezTo>
                    <a:pt x="2368" y="10188"/>
                    <a:pt x="2366" y="10193"/>
                    <a:pt x="2365" y="10200"/>
                  </a:cubicBezTo>
                  <a:cubicBezTo>
                    <a:pt x="2365" y="10202"/>
                    <a:pt x="2365" y="10204"/>
                    <a:pt x="2363" y="10205"/>
                  </a:cubicBezTo>
                  <a:lnTo>
                    <a:pt x="2365" y="10205"/>
                  </a:lnTo>
                  <a:lnTo>
                    <a:pt x="2363" y="10207"/>
                  </a:lnTo>
                  <a:cubicBezTo>
                    <a:pt x="2355" y="10258"/>
                    <a:pt x="2365" y="10310"/>
                    <a:pt x="2390" y="10354"/>
                  </a:cubicBezTo>
                  <a:cubicBezTo>
                    <a:pt x="2360" y="10359"/>
                    <a:pt x="2327" y="10366"/>
                    <a:pt x="2295" y="10373"/>
                  </a:cubicBezTo>
                  <a:cubicBezTo>
                    <a:pt x="2108" y="10414"/>
                    <a:pt x="1927" y="10479"/>
                    <a:pt x="1741" y="10527"/>
                  </a:cubicBezTo>
                  <a:cubicBezTo>
                    <a:pt x="1662" y="10548"/>
                    <a:pt x="1580" y="10563"/>
                    <a:pt x="1500" y="10586"/>
                  </a:cubicBezTo>
                  <a:cubicBezTo>
                    <a:pt x="1438" y="10603"/>
                    <a:pt x="1378" y="10628"/>
                    <a:pt x="1313" y="10649"/>
                  </a:cubicBezTo>
                  <a:cubicBezTo>
                    <a:pt x="1305" y="10650"/>
                    <a:pt x="1296" y="10654"/>
                    <a:pt x="1286" y="10655"/>
                  </a:cubicBezTo>
                  <a:cubicBezTo>
                    <a:pt x="1279" y="10654"/>
                    <a:pt x="1273" y="10654"/>
                    <a:pt x="1267" y="10654"/>
                  </a:cubicBezTo>
                  <a:cubicBezTo>
                    <a:pt x="1260" y="10654"/>
                    <a:pt x="1254" y="10654"/>
                    <a:pt x="1248" y="10655"/>
                  </a:cubicBezTo>
                  <a:cubicBezTo>
                    <a:pt x="1126" y="10663"/>
                    <a:pt x="1037" y="10780"/>
                    <a:pt x="1048" y="10898"/>
                  </a:cubicBezTo>
                  <a:cubicBezTo>
                    <a:pt x="1060" y="11000"/>
                    <a:pt x="1140" y="11083"/>
                    <a:pt x="1242" y="11095"/>
                  </a:cubicBezTo>
                  <a:lnTo>
                    <a:pt x="1251" y="11095"/>
                  </a:lnTo>
                  <a:cubicBezTo>
                    <a:pt x="1258" y="11096"/>
                    <a:pt x="1264" y="11097"/>
                    <a:pt x="1271" y="11097"/>
                  </a:cubicBezTo>
                  <a:cubicBezTo>
                    <a:pt x="1273" y="11097"/>
                    <a:pt x="1276" y="11097"/>
                    <a:pt x="1278" y="11096"/>
                  </a:cubicBezTo>
                  <a:cubicBezTo>
                    <a:pt x="1388" y="11096"/>
                    <a:pt x="1484" y="11057"/>
                    <a:pt x="1589" y="11022"/>
                  </a:cubicBezTo>
                  <a:cubicBezTo>
                    <a:pt x="1672" y="10998"/>
                    <a:pt x="1757" y="10981"/>
                    <a:pt x="1839" y="10958"/>
                  </a:cubicBezTo>
                  <a:cubicBezTo>
                    <a:pt x="1947" y="10928"/>
                    <a:pt x="2055" y="10898"/>
                    <a:pt x="2163" y="10866"/>
                  </a:cubicBezTo>
                  <a:cubicBezTo>
                    <a:pt x="2364" y="10807"/>
                    <a:pt x="2569" y="10771"/>
                    <a:pt x="2774" y="10734"/>
                  </a:cubicBezTo>
                  <a:lnTo>
                    <a:pt x="2774" y="10734"/>
                  </a:lnTo>
                  <a:lnTo>
                    <a:pt x="2747" y="10739"/>
                  </a:lnTo>
                  <a:cubicBezTo>
                    <a:pt x="2805" y="10731"/>
                    <a:pt x="2862" y="10724"/>
                    <a:pt x="2920" y="10720"/>
                  </a:cubicBezTo>
                  <a:cubicBezTo>
                    <a:pt x="2951" y="10720"/>
                    <a:pt x="2982" y="10719"/>
                    <a:pt x="3012" y="10719"/>
                  </a:cubicBezTo>
                  <a:cubicBezTo>
                    <a:pt x="3070" y="10719"/>
                    <a:pt x="3127" y="10721"/>
                    <a:pt x="3184" y="10726"/>
                  </a:cubicBezTo>
                  <a:cubicBezTo>
                    <a:pt x="3340" y="10741"/>
                    <a:pt x="3493" y="10776"/>
                    <a:pt x="3641" y="10831"/>
                  </a:cubicBezTo>
                  <a:cubicBezTo>
                    <a:pt x="3701" y="10856"/>
                    <a:pt x="3763" y="10884"/>
                    <a:pt x="3823" y="10914"/>
                  </a:cubicBezTo>
                  <a:cubicBezTo>
                    <a:pt x="3856" y="10933"/>
                    <a:pt x="3889" y="10952"/>
                    <a:pt x="3922" y="10973"/>
                  </a:cubicBezTo>
                  <a:cubicBezTo>
                    <a:pt x="3958" y="10999"/>
                    <a:pt x="3995" y="11027"/>
                    <a:pt x="4029" y="11056"/>
                  </a:cubicBezTo>
                  <a:cubicBezTo>
                    <a:pt x="4077" y="11102"/>
                    <a:pt x="4123" y="11149"/>
                    <a:pt x="4166" y="11200"/>
                  </a:cubicBezTo>
                  <a:cubicBezTo>
                    <a:pt x="4199" y="11246"/>
                    <a:pt x="4231" y="11292"/>
                    <a:pt x="4261" y="11340"/>
                  </a:cubicBezTo>
                  <a:cubicBezTo>
                    <a:pt x="4291" y="11392"/>
                    <a:pt x="4318" y="11444"/>
                    <a:pt x="4344" y="11498"/>
                  </a:cubicBezTo>
                  <a:cubicBezTo>
                    <a:pt x="4342" y="11492"/>
                    <a:pt x="4340" y="11489"/>
                    <a:pt x="4339" y="11484"/>
                  </a:cubicBezTo>
                  <a:lnTo>
                    <a:pt x="4339" y="11484"/>
                  </a:lnTo>
                  <a:lnTo>
                    <a:pt x="4350" y="11504"/>
                  </a:lnTo>
                  <a:cubicBezTo>
                    <a:pt x="4350" y="11506"/>
                    <a:pt x="4350" y="11506"/>
                    <a:pt x="4351" y="11508"/>
                  </a:cubicBezTo>
                  <a:lnTo>
                    <a:pt x="4350" y="11506"/>
                  </a:lnTo>
                  <a:lnTo>
                    <a:pt x="4350" y="11506"/>
                  </a:lnTo>
                  <a:cubicBezTo>
                    <a:pt x="4350" y="11507"/>
                    <a:pt x="4350" y="11509"/>
                    <a:pt x="4351" y="11509"/>
                  </a:cubicBezTo>
                  <a:cubicBezTo>
                    <a:pt x="4379" y="11577"/>
                    <a:pt x="4404" y="11643"/>
                    <a:pt x="4427" y="11709"/>
                  </a:cubicBezTo>
                  <a:cubicBezTo>
                    <a:pt x="4439" y="11759"/>
                    <a:pt x="4451" y="11809"/>
                    <a:pt x="4462" y="11861"/>
                  </a:cubicBezTo>
                  <a:cubicBezTo>
                    <a:pt x="4469" y="11915"/>
                    <a:pt x="4474" y="11968"/>
                    <a:pt x="4475" y="12022"/>
                  </a:cubicBezTo>
                  <a:cubicBezTo>
                    <a:pt x="4480" y="12126"/>
                    <a:pt x="4479" y="12230"/>
                    <a:pt x="4471" y="12334"/>
                  </a:cubicBezTo>
                  <a:cubicBezTo>
                    <a:pt x="4469" y="12353"/>
                    <a:pt x="4466" y="12373"/>
                    <a:pt x="4463" y="12393"/>
                  </a:cubicBezTo>
                  <a:cubicBezTo>
                    <a:pt x="4450" y="12443"/>
                    <a:pt x="4435" y="12491"/>
                    <a:pt x="4419" y="12540"/>
                  </a:cubicBezTo>
                  <a:cubicBezTo>
                    <a:pt x="4370" y="12661"/>
                    <a:pt x="4308" y="12775"/>
                    <a:pt x="4246" y="12893"/>
                  </a:cubicBezTo>
                  <a:cubicBezTo>
                    <a:pt x="4250" y="12885"/>
                    <a:pt x="4256" y="12875"/>
                    <a:pt x="4259" y="12867"/>
                  </a:cubicBezTo>
                  <a:lnTo>
                    <a:pt x="4259" y="12867"/>
                  </a:lnTo>
                  <a:cubicBezTo>
                    <a:pt x="4200" y="12988"/>
                    <a:pt x="4133" y="13106"/>
                    <a:pt x="4060" y="13220"/>
                  </a:cubicBezTo>
                  <a:cubicBezTo>
                    <a:pt x="3972" y="13337"/>
                    <a:pt x="3878" y="13448"/>
                    <a:pt x="3790" y="13564"/>
                  </a:cubicBezTo>
                  <a:cubicBezTo>
                    <a:pt x="3738" y="13631"/>
                    <a:pt x="3685" y="13697"/>
                    <a:pt x="3628" y="13761"/>
                  </a:cubicBezTo>
                  <a:cubicBezTo>
                    <a:pt x="3629" y="13758"/>
                    <a:pt x="3632" y="13754"/>
                    <a:pt x="3635" y="13751"/>
                  </a:cubicBezTo>
                  <a:lnTo>
                    <a:pt x="3635" y="13751"/>
                  </a:lnTo>
                  <a:cubicBezTo>
                    <a:pt x="3573" y="13816"/>
                    <a:pt x="3509" y="13876"/>
                    <a:pt x="3447" y="13944"/>
                  </a:cubicBezTo>
                  <a:cubicBezTo>
                    <a:pt x="3449" y="13940"/>
                    <a:pt x="3451" y="13939"/>
                    <a:pt x="3452" y="13934"/>
                  </a:cubicBezTo>
                  <a:lnTo>
                    <a:pt x="3452" y="13934"/>
                  </a:lnTo>
                  <a:cubicBezTo>
                    <a:pt x="3394" y="14000"/>
                    <a:pt x="3332" y="14057"/>
                    <a:pt x="3272" y="14120"/>
                  </a:cubicBezTo>
                  <a:cubicBezTo>
                    <a:pt x="3241" y="14152"/>
                    <a:pt x="3207" y="14178"/>
                    <a:pt x="3179" y="14210"/>
                  </a:cubicBezTo>
                  <a:cubicBezTo>
                    <a:pt x="3098" y="14300"/>
                    <a:pt x="3122" y="14449"/>
                    <a:pt x="3212" y="14521"/>
                  </a:cubicBezTo>
                  <a:cubicBezTo>
                    <a:pt x="3251" y="14553"/>
                    <a:pt x="3299" y="14570"/>
                    <a:pt x="3349" y="14570"/>
                  </a:cubicBezTo>
                  <a:cubicBezTo>
                    <a:pt x="3411" y="14569"/>
                    <a:pt x="3470" y="14544"/>
                    <a:pt x="3514" y="14499"/>
                  </a:cubicBezTo>
                  <a:lnTo>
                    <a:pt x="3514" y="14499"/>
                  </a:lnTo>
                  <a:cubicBezTo>
                    <a:pt x="3513" y="14501"/>
                    <a:pt x="3512" y="14502"/>
                    <a:pt x="3511" y="14503"/>
                  </a:cubicBezTo>
                  <a:lnTo>
                    <a:pt x="3511" y="14503"/>
                  </a:lnTo>
                  <a:cubicBezTo>
                    <a:pt x="3525" y="14490"/>
                    <a:pt x="3540" y="14479"/>
                    <a:pt x="3554" y="14464"/>
                  </a:cubicBezTo>
                  <a:cubicBezTo>
                    <a:pt x="3571" y="14449"/>
                    <a:pt x="3587" y="14432"/>
                    <a:pt x="3603" y="14416"/>
                  </a:cubicBezTo>
                  <a:lnTo>
                    <a:pt x="3601" y="14416"/>
                  </a:lnTo>
                  <a:cubicBezTo>
                    <a:pt x="3663" y="14348"/>
                    <a:pt x="3731" y="14287"/>
                    <a:pt x="3793" y="14219"/>
                  </a:cubicBezTo>
                  <a:cubicBezTo>
                    <a:pt x="3827" y="14181"/>
                    <a:pt x="3867" y="14149"/>
                    <a:pt x="3903" y="14111"/>
                  </a:cubicBezTo>
                  <a:lnTo>
                    <a:pt x="3916" y="14098"/>
                  </a:lnTo>
                  <a:cubicBezTo>
                    <a:pt x="3956" y="14129"/>
                    <a:pt x="4005" y="14145"/>
                    <a:pt x="4055" y="14145"/>
                  </a:cubicBezTo>
                  <a:cubicBezTo>
                    <a:pt x="4068" y="14145"/>
                    <a:pt x="4081" y="14144"/>
                    <a:pt x="4094" y="14141"/>
                  </a:cubicBezTo>
                  <a:cubicBezTo>
                    <a:pt x="4105" y="14139"/>
                    <a:pt x="4119" y="14138"/>
                    <a:pt x="4129" y="14136"/>
                  </a:cubicBezTo>
                  <a:cubicBezTo>
                    <a:pt x="4135" y="14136"/>
                    <a:pt x="4142" y="14136"/>
                    <a:pt x="4148" y="14134"/>
                  </a:cubicBezTo>
                  <a:cubicBezTo>
                    <a:pt x="4231" y="14139"/>
                    <a:pt x="4316" y="14153"/>
                    <a:pt x="4400" y="14157"/>
                  </a:cubicBezTo>
                  <a:cubicBezTo>
                    <a:pt x="4506" y="14163"/>
                    <a:pt x="4614" y="14160"/>
                    <a:pt x="4717" y="14172"/>
                  </a:cubicBezTo>
                  <a:cubicBezTo>
                    <a:pt x="4835" y="14192"/>
                    <a:pt x="4952" y="14217"/>
                    <a:pt x="5066" y="14249"/>
                  </a:cubicBezTo>
                  <a:cubicBezTo>
                    <a:pt x="5197" y="14289"/>
                    <a:pt x="5324" y="14340"/>
                    <a:pt x="5453" y="14380"/>
                  </a:cubicBezTo>
                  <a:lnTo>
                    <a:pt x="5859" y="14510"/>
                  </a:lnTo>
                  <a:cubicBezTo>
                    <a:pt x="6015" y="14558"/>
                    <a:pt x="6169" y="14610"/>
                    <a:pt x="6328" y="14647"/>
                  </a:cubicBezTo>
                  <a:cubicBezTo>
                    <a:pt x="6488" y="14683"/>
                    <a:pt x="6648" y="14713"/>
                    <a:pt x="6808" y="14740"/>
                  </a:cubicBezTo>
                  <a:cubicBezTo>
                    <a:pt x="6981" y="14770"/>
                    <a:pt x="7154" y="14793"/>
                    <a:pt x="7327" y="14813"/>
                  </a:cubicBezTo>
                  <a:cubicBezTo>
                    <a:pt x="7494" y="14836"/>
                    <a:pt x="7662" y="14850"/>
                    <a:pt x="7831" y="14855"/>
                  </a:cubicBezTo>
                  <a:cubicBezTo>
                    <a:pt x="7919" y="14856"/>
                    <a:pt x="8007" y="14858"/>
                    <a:pt x="8098" y="14858"/>
                  </a:cubicBezTo>
                  <a:cubicBezTo>
                    <a:pt x="8188" y="14858"/>
                    <a:pt x="8274" y="14856"/>
                    <a:pt x="8364" y="14853"/>
                  </a:cubicBezTo>
                  <a:cubicBezTo>
                    <a:pt x="8522" y="14842"/>
                    <a:pt x="8680" y="14823"/>
                    <a:pt x="8835" y="14796"/>
                  </a:cubicBezTo>
                  <a:cubicBezTo>
                    <a:pt x="9040" y="14763"/>
                    <a:pt x="9245" y="14726"/>
                    <a:pt x="9441" y="14666"/>
                  </a:cubicBezTo>
                  <a:cubicBezTo>
                    <a:pt x="9655" y="14600"/>
                    <a:pt x="9865" y="14519"/>
                    <a:pt x="10070" y="14429"/>
                  </a:cubicBezTo>
                  <a:cubicBezTo>
                    <a:pt x="10184" y="14378"/>
                    <a:pt x="10298" y="14328"/>
                    <a:pt x="10414" y="14281"/>
                  </a:cubicBezTo>
                  <a:cubicBezTo>
                    <a:pt x="10517" y="14237"/>
                    <a:pt x="10620" y="14198"/>
                    <a:pt x="10723" y="14155"/>
                  </a:cubicBezTo>
                  <a:cubicBezTo>
                    <a:pt x="10830" y="14108"/>
                    <a:pt x="10934" y="14058"/>
                    <a:pt x="11036" y="14002"/>
                  </a:cubicBezTo>
                  <a:cubicBezTo>
                    <a:pt x="11139" y="13947"/>
                    <a:pt x="11235" y="13886"/>
                    <a:pt x="11334" y="13826"/>
                  </a:cubicBezTo>
                  <a:cubicBezTo>
                    <a:pt x="11525" y="13706"/>
                    <a:pt x="11709" y="13574"/>
                    <a:pt x="11884" y="13433"/>
                  </a:cubicBezTo>
                  <a:cubicBezTo>
                    <a:pt x="12054" y="13296"/>
                    <a:pt x="12210" y="13146"/>
                    <a:pt x="12366" y="12993"/>
                  </a:cubicBezTo>
                  <a:cubicBezTo>
                    <a:pt x="12523" y="12837"/>
                    <a:pt x="12679" y="12681"/>
                    <a:pt x="12826" y="12516"/>
                  </a:cubicBezTo>
                  <a:cubicBezTo>
                    <a:pt x="12977" y="12345"/>
                    <a:pt x="13124" y="12170"/>
                    <a:pt x="13268" y="11992"/>
                  </a:cubicBezTo>
                  <a:cubicBezTo>
                    <a:pt x="13407" y="11823"/>
                    <a:pt x="13533" y="11645"/>
                    <a:pt x="13656" y="11464"/>
                  </a:cubicBezTo>
                  <a:cubicBezTo>
                    <a:pt x="13778" y="11282"/>
                    <a:pt x="13900" y="11101"/>
                    <a:pt x="14014" y="10914"/>
                  </a:cubicBezTo>
                  <a:cubicBezTo>
                    <a:pt x="14135" y="10715"/>
                    <a:pt x="14251" y="10518"/>
                    <a:pt x="14362" y="10314"/>
                  </a:cubicBezTo>
                  <a:cubicBezTo>
                    <a:pt x="14473" y="10111"/>
                    <a:pt x="14589" y="9905"/>
                    <a:pt x="14682" y="9693"/>
                  </a:cubicBezTo>
                  <a:cubicBezTo>
                    <a:pt x="14772" y="9493"/>
                    <a:pt x="14851" y="9288"/>
                    <a:pt x="14920" y="9080"/>
                  </a:cubicBezTo>
                  <a:cubicBezTo>
                    <a:pt x="14987" y="8871"/>
                    <a:pt x="15046" y="8659"/>
                    <a:pt x="15104" y="8447"/>
                  </a:cubicBezTo>
                  <a:cubicBezTo>
                    <a:pt x="15166" y="8230"/>
                    <a:pt x="15230" y="8013"/>
                    <a:pt x="15299" y="7797"/>
                  </a:cubicBezTo>
                  <a:cubicBezTo>
                    <a:pt x="15333" y="7691"/>
                    <a:pt x="15368" y="7586"/>
                    <a:pt x="15407" y="7481"/>
                  </a:cubicBezTo>
                  <a:cubicBezTo>
                    <a:pt x="15425" y="7433"/>
                    <a:pt x="15444" y="7385"/>
                    <a:pt x="15463" y="7338"/>
                  </a:cubicBezTo>
                  <a:cubicBezTo>
                    <a:pt x="15486" y="7284"/>
                    <a:pt x="15510" y="7232"/>
                    <a:pt x="15520" y="7177"/>
                  </a:cubicBezTo>
                  <a:lnTo>
                    <a:pt x="15520" y="7177"/>
                  </a:lnTo>
                  <a:lnTo>
                    <a:pt x="15518" y="7178"/>
                  </a:lnTo>
                  <a:cubicBezTo>
                    <a:pt x="15525" y="7152"/>
                    <a:pt x="15521" y="7124"/>
                    <a:pt x="15510" y="7099"/>
                  </a:cubicBezTo>
                  <a:cubicBezTo>
                    <a:pt x="15493" y="7066"/>
                    <a:pt x="15463" y="7042"/>
                    <a:pt x="15426" y="7033"/>
                  </a:cubicBezTo>
                  <a:cubicBezTo>
                    <a:pt x="15432" y="7020"/>
                    <a:pt x="15436" y="7007"/>
                    <a:pt x="15441" y="6993"/>
                  </a:cubicBezTo>
                  <a:lnTo>
                    <a:pt x="15441" y="6993"/>
                  </a:lnTo>
                  <a:cubicBezTo>
                    <a:pt x="15439" y="6998"/>
                    <a:pt x="15439" y="6999"/>
                    <a:pt x="15437" y="7001"/>
                  </a:cubicBezTo>
                  <a:cubicBezTo>
                    <a:pt x="15526" y="6762"/>
                    <a:pt x="15615" y="6526"/>
                    <a:pt x="15716" y="6292"/>
                  </a:cubicBezTo>
                  <a:cubicBezTo>
                    <a:pt x="15758" y="6196"/>
                    <a:pt x="15801" y="6099"/>
                    <a:pt x="15846" y="6002"/>
                  </a:cubicBezTo>
                  <a:cubicBezTo>
                    <a:pt x="15879" y="5948"/>
                    <a:pt x="15912" y="5895"/>
                    <a:pt x="15945" y="5839"/>
                  </a:cubicBezTo>
                  <a:cubicBezTo>
                    <a:pt x="16074" y="5626"/>
                    <a:pt x="16205" y="5413"/>
                    <a:pt x="16343" y="5206"/>
                  </a:cubicBezTo>
                  <a:cubicBezTo>
                    <a:pt x="16455" y="5046"/>
                    <a:pt x="16566" y="4887"/>
                    <a:pt x="16678" y="4728"/>
                  </a:cubicBezTo>
                  <a:cubicBezTo>
                    <a:pt x="16773" y="4592"/>
                    <a:pt x="16864" y="4454"/>
                    <a:pt x="16968" y="4324"/>
                  </a:cubicBezTo>
                  <a:cubicBezTo>
                    <a:pt x="17000" y="4283"/>
                    <a:pt x="17015" y="4232"/>
                    <a:pt x="17014" y="4181"/>
                  </a:cubicBezTo>
                  <a:cubicBezTo>
                    <a:pt x="17222" y="4058"/>
                    <a:pt x="17435" y="3945"/>
                    <a:pt x="17651" y="3838"/>
                  </a:cubicBezTo>
                  <a:cubicBezTo>
                    <a:pt x="17683" y="3825"/>
                    <a:pt x="17713" y="3811"/>
                    <a:pt x="17745" y="3798"/>
                  </a:cubicBezTo>
                  <a:cubicBezTo>
                    <a:pt x="17825" y="3794"/>
                    <a:pt x="17903" y="3767"/>
                    <a:pt x="17968" y="3719"/>
                  </a:cubicBezTo>
                  <a:cubicBezTo>
                    <a:pt x="18038" y="3663"/>
                    <a:pt x="18070" y="3570"/>
                    <a:pt x="18047" y="3484"/>
                  </a:cubicBezTo>
                  <a:cubicBezTo>
                    <a:pt x="18058" y="3474"/>
                    <a:pt x="18068" y="3466"/>
                    <a:pt x="18079" y="3455"/>
                  </a:cubicBezTo>
                  <a:cubicBezTo>
                    <a:pt x="18118" y="3419"/>
                    <a:pt x="18160" y="3382"/>
                    <a:pt x="18179" y="3331"/>
                  </a:cubicBezTo>
                  <a:cubicBezTo>
                    <a:pt x="18212" y="3243"/>
                    <a:pt x="18202" y="3151"/>
                    <a:pt x="18136" y="3084"/>
                  </a:cubicBezTo>
                  <a:cubicBezTo>
                    <a:pt x="18094" y="3043"/>
                    <a:pt x="18039" y="3020"/>
                    <a:pt x="17980" y="3020"/>
                  </a:cubicBezTo>
                  <a:cubicBezTo>
                    <a:pt x="17979" y="3020"/>
                    <a:pt x="17978" y="3020"/>
                    <a:pt x="17976" y="3020"/>
                  </a:cubicBezTo>
                  <a:cubicBezTo>
                    <a:pt x="17958" y="2984"/>
                    <a:pt x="17931" y="2956"/>
                    <a:pt x="17897" y="2935"/>
                  </a:cubicBezTo>
                  <a:cubicBezTo>
                    <a:pt x="17855" y="2911"/>
                    <a:pt x="17814" y="2888"/>
                    <a:pt x="17765" y="2888"/>
                  </a:cubicBezTo>
                  <a:cubicBezTo>
                    <a:pt x="17763" y="2888"/>
                    <a:pt x="17761" y="2888"/>
                    <a:pt x="17759" y="2888"/>
                  </a:cubicBezTo>
                  <a:cubicBezTo>
                    <a:pt x="17728" y="2890"/>
                    <a:pt x="17702" y="2891"/>
                    <a:pt x="17675" y="2896"/>
                  </a:cubicBezTo>
                  <a:cubicBezTo>
                    <a:pt x="17657" y="2851"/>
                    <a:pt x="17626" y="2815"/>
                    <a:pt x="17586" y="2790"/>
                  </a:cubicBezTo>
                  <a:cubicBezTo>
                    <a:pt x="17552" y="2770"/>
                    <a:pt x="17513" y="2759"/>
                    <a:pt x="17474" y="2759"/>
                  </a:cubicBezTo>
                  <a:cubicBezTo>
                    <a:pt x="17454" y="2759"/>
                    <a:pt x="17435" y="2762"/>
                    <a:pt x="17416" y="2767"/>
                  </a:cubicBezTo>
                  <a:cubicBezTo>
                    <a:pt x="17423" y="2747"/>
                    <a:pt x="17431" y="2726"/>
                    <a:pt x="17440" y="2704"/>
                  </a:cubicBezTo>
                  <a:cubicBezTo>
                    <a:pt x="17475" y="2615"/>
                    <a:pt x="17502" y="2523"/>
                    <a:pt x="17531" y="2431"/>
                  </a:cubicBezTo>
                  <a:cubicBezTo>
                    <a:pt x="17557" y="2342"/>
                    <a:pt x="17596" y="2252"/>
                    <a:pt x="17583" y="2158"/>
                  </a:cubicBezTo>
                  <a:cubicBezTo>
                    <a:pt x="17572" y="2070"/>
                    <a:pt x="17510" y="1996"/>
                    <a:pt x="17424" y="1971"/>
                  </a:cubicBezTo>
                  <a:cubicBezTo>
                    <a:pt x="17404" y="1966"/>
                    <a:pt x="17384" y="1963"/>
                    <a:pt x="17363" y="1963"/>
                  </a:cubicBezTo>
                  <a:cubicBezTo>
                    <a:pt x="17330" y="1963"/>
                    <a:pt x="17297" y="1970"/>
                    <a:pt x="17267" y="1983"/>
                  </a:cubicBezTo>
                  <a:cubicBezTo>
                    <a:pt x="17236" y="1969"/>
                    <a:pt x="17203" y="1962"/>
                    <a:pt x="17170" y="1962"/>
                  </a:cubicBezTo>
                  <a:cubicBezTo>
                    <a:pt x="17141" y="1962"/>
                    <a:pt x="17112" y="1967"/>
                    <a:pt x="17085" y="1978"/>
                  </a:cubicBezTo>
                  <a:cubicBezTo>
                    <a:pt x="17052" y="1992"/>
                    <a:pt x="17020" y="2008"/>
                    <a:pt x="16988" y="2026"/>
                  </a:cubicBezTo>
                  <a:cubicBezTo>
                    <a:pt x="16955" y="2043"/>
                    <a:pt x="16929" y="2072"/>
                    <a:pt x="16903" y="2096"/>
                  </a:cubicBezTo>
                  <a:cubicBezTo>
                    <a:pt x="16891" y="2108"/>
                    <a:pt x="16881" y="2121"/>
                    <a:pt x="16871" y="2132"/>
                  </a:cubicBezTo>
                  <a:cubicBezTo>
                    <a:pt x="16859" y="2121"/>
                    <a:pt x="16846" y="2110"/>
                    <a:pt x="16833" y="2102"/>
                  </a:cubicBezTo>
                  <a:cubicBezTo>
                    <a:pt x="16797" y="2081"/>
                    <a:pt x="16757" y="2070"/>
                    <a:pt x="16717" y="2070"/>
                  </a:cubicBezTo>
                  <a:cubicBezTo>
                    <a:pt x="16670" y="2070"/>
                    <a:pt x="16624" y="2085"/>
                    <a:pt x="16585" y="2113"/>
                  </a:cubicBezTo>
                  <a:cubicBezTo>
                    <a:pt x="16506" y="2169"/>
                    <a:pt x="16435" y="2233"/>
                    <a:pt x="16356" y="2289"/>
                  </a:cubicBezTo>
                  <a:cubicBezTo>
                    <a:pt x="16278" y="2335"/>
                    <a:pt x="16200" y="2380"/>
                    <a:pt x="16122" y="2421"/>
                  </a:cubicBezTo>
                  <a:lnTo>
                    <a:pt x="16122" y="2421"/>
                  </a:lnTo>
                  <a:cubicBezTo>
                    <a:pt x="16124" y="2420"/>
                    <a:pt x="16126" y="2419"/>
                    <a:pt x="16129" y="2418"/>
                  </a:cubicBezTo>
                  <a:lnTo>
                    <a:pt x="16129" y="2418"/>
                  </a:lnTo>
                  <a:cubicBezTo>
                    <a:pt x="16120" y="2422"/>
                    <a:pt x="16112" y="2426"/>
                    <a:pt x="16104" y="2430"/>
                  </a:cubicBezTo>
                  <a:lnTo>
                    <a:pt x="16104" y="2430"/>
                  </a:lnTo>
                  <a:cubicBezTo>
                    <a:pt x="16110" y="2427"/>
                    <a:pt x="16116" y="2424"/>
                    <a:pt x="16122" y="2421"/>
                  </a:cubicBezTo>
                  <a:lnTo>
                    <a:pt x="16122" y="2421"/>
                  </a:lnTo>
                  <a:cubicBezTo>
                    <a:pt x="16115" y="2424"/>
                    <a:pt x="16109" y="2427"/>
                    <a:pt x="16104" y="2430"/>
                  </a:cubicBezTo>
                  <a:lnTo>
                    <a:pt x="16104" y="2430"/>
                  </a:lnTo>
                  <a:cubicBezTo>
                    <a:pt x="16104" y="2430"/>
                    <a:pt x="16104" y="2430"/>
                    <a:pt x="16104" y="2430"/>
                  </a:cubicBezTo>
                  <a:lnTo>
                    <a:pt x="16104" y="2430"/>
                  </a:lnTo>
                  <a:cubicBezTo>
                    <a:pt x="16104" y="2430"/>
                    <a:pt x="16104" y="2430"/>
                    <a:pt x="16104" y="2430"/>
                  </a:cubicBezTo>
                  <a:lnTo>
                    <a:pt x="16104" y="2430"/>
                  </a:lnTo>
                  <a:cubicBezTo>
                    <a:pt x="16104" y="2430"/>
                    <a:pt x="16104" y="2430"/>
                    <a:pt x="16104" y="2430"/>
                  </a:cubicBezTo>
                  <a:lnTo>
                    <a:pt x="16104" y="2430"/>
                  </a:lnTo>
                  <a:cubicBezTo>
                    <a:pt x="16056" y="2453"/>
                    <a:pt x="16009" y="2478"/>
                    <a:pt x="15962" y="2503"/>
                  </a:cubicBezTo>
                  <a:cubicBezTo>
                    <a:pt x="15924" y="2526"/>
                    <a:pt x="15888" y="2550"/>
                    <a:pt x="15849" y="2573"/>
                  </a:cubicBezTo>
                  <a:cubicBezTo>
                    <a:pt x="15827" y="2583"/>
                    <a:pt x="15804" y="2590"/>
                    <a:pt x="15780" y="2599"/>
                  </a:cubicBezTo>
                  <a:lnTo>
                    <a:pt x="15783" y="2599"/>
                  </a:lnTo>
                  <a:cubicBezTo>
                    <a:pt x="15700" y="2626"/>
                    <a:pt x="15614" y="2648"/>
                    <a:pt x="15527" y="2664"/>
                  </a:cubicBezTo>
                  <a:cubicBezTo>
                    <a:pt x="15332" y="2694"/>
                    <a:pt x="15140" y="2736"/>
                    <a:pt x="14950" y="2789"/>
                  </a:cubicBezTo>
                  <a:cubicBezTo>
                    <a:pt x="14649" y="2875"/>
                    <a:pt x="14352" y="2970"/>
                    <a:pt x="14043" y="3034"/>
                  </a:cubicBezTo>
                  <a:cubicBezTo>
                    <a:pt x="13945" y="3049"/>
                    <a:pt x="13846" y="3064"/>
                    <a:pt x="13749" y="3072"/>
                  </a:cubicBezTo>
                  <a:lnTo>
                    <a:pt x="13732" y="3072"/>
                  </a:lnTo>
                  <a:cubicBezTo>
                    <a:pt x="13715" y="3072"/>
                    <a:pt x="13699" y="3072"/>
                    <a:pt x="13682" y="3072"/>
                  </a:cubicBezTo>
                  <a:cubicBezTo>
                    <a:pt x="13637" y="3072"/>
                    <a:pt x="13591" y="3071"/>
                    <a:pt x="13545" y="3070"/>
                  </a:cubicBezTo>
                  <a:cubicBezTo>
                    <a:pt x="13511" y="3066"/>
                    <a:pt x="13476" y="3058"/>
                    <a:pt x="13442" y="3052"/>
                  </a:cubicBezTo>
                  <a:cubicBezTo>
                    <a:pt x="13406" y="3045"/>
                    <a:pt x="13368" y="3034"/>
                    <a:pt x="13332" y="3021"/>
                  </a:cubicBezTo>
                  <a:cubicBezTo>
                    <a:pt x="13271" y="2995"/>
                    <a:pt x="13210" y="2966"/>
                    <a:pt x="13150" y="2937"/>
                  </a:cubicBezTo>
                  <a:cubicBezTo>
                    <a:pt x="13131" y="2926"/>
                    <a:pt x="13113" y="2916"/>
                    <a:pt x="13094" y="2905"/>
                  </a:cubicBezTo>
                  <a:cubicBezTo>
                    <a:pt x="13134" y="2877"/>
                    <a:pt x="13165" y="2837"/>
                    <a:pt x="13180" y="2789"/>
                  </a:cubicBezTo>
                  <a:cubicBezTo>
                    <a:pt x="13215" y="2669"/>
                    <a:pt x="13143" y="2554"/>
                    <a:pt x="13031" y="2512"/>
                  </a:cubicBezTo>
                  <a:cubicBezTo>
                    <a:pt x="13027" y="2510"/>
                    <a:pt x="13025" y="2510"/>
                    <a:pt x="13023" y="2509"/>
                  </a:cubicBezTo>
                  <a:cubicBezTo>
                    <a:pt x="13010" y="2503"/>
                    <a:pt x="12996" y="2497"/>
                    <a:pt x="12982" y="2490"/>
                  </a:cubicBezTo>
                  <a:cubicBezTo>
                    <a:pt x="12860" y="2425"/>
                    <a:pt x="12741" y="2351"/>
                    <a:pt x="12628" y="2270"/>
                  </a:cubicBezTo>
                  <a:cubicBezTo>
                    <a:pt x="12533" y="2199"/>
                    <a:pt x="12445" y="2120"/>
                    <a:pt x="12350" y="2046"/>
                  </a:cubicBezTo>
                  <a:cubicBezTo>
                    <a:pt x="12255" y="1972"/>
                    <a:pt x="12158" y="1902"/>
                    <a:pt x="12057" y="1838"/>
                  </a:cubicBezTo>
                  <a:cubicBezTo>
                    <a:pt x="11957" y="1773"/>
                    <a:pt x="11852" y="1722"/>
                    <a:pt x="11754" y="1654"/>
                  </a:cubicBezTo>
                  <a:cubicBezTo>
                    <a:pt x="11645" y="1575"/>
                    <a:pt x="11541" y="1491"/>
                    <a:pt x="11432" y="1413"/>
                  </a:cubicBezTo>
                  <a:cubicBezTo>
                    <a:pt x="11356" y="1362"/>
                    <a:pt x="11278" y="1315"/>
                    <a:pt x="11200" y="1267"/>
                  </a:cubicBezTo>
                  <a:cubicBezTo>
                    <a:pt x="11122" y="1218"/>
                    <a:pt x="11051" y="1167"/>
                    <a:pt x="10977" y="1116"/>
                  </a:cubicBezTo>
                  <a:lnTo>
                    <a:pt x="10977" y="1116"/>
                  </a:lnTo>
                  <a:cubicBezTo>
                    <a:pt x="10986" y="1121"/>
                    <a:pt x="10992" y="1126"/>
                    <a:pt x="11001" y="1131"/>
                  </a:cubicBezTo>
                  <a:cubicBezTo>
                    <a:pt x="10873" y="1042"/>
                    <a:pt x="10747" y="945"/>
                    <a:pt x="10608" y="870"/>
                  </a:cubicBezTo>
                  <a:cubicBezTo>
                    <a:pt x="10480" y="801"/>
                    <a:pt x="10347" y="743"/>
                    <a:pt x="10209" y="699"/>
                  </a:cubicBezTo>
                  <a:cubicBezTo>
                    <a:pt x="10050" y="647"/>
                    <a:pt x="9890" y="609"/>
                    <a:pt x="9727" y="567"/>
                  </a:cubicBezTo>
                  <a:cubicBezTo>
                    <a:pt x="9581" y="530"/>
                    <a:pt x="9438" y="485"/>
                    <a:pt x="9292" y="447"/>
                  </a:cubicBezTo>
                  <a:cubicBezTo>
                    <a:pt x="8978" y="364"/>
                    <a:pt x="8664" y="288"/>
                    <a:pt x="8350" y="212"/>
                  </a:cubicBezTo>
                  <a:cubicBezTo>
                    <a:pt x="8188" y="172"/>
                    <a:pt x="8025" y="133"/>
                    <a:pt x="7858" y="115"/>
                  </a:cubicBezTo>
                  <a:cubicBezTo>
                    <a:pt x="7704" y="97"/>
                    <a:pt x="7547" y="88"/>
                    <a:pt x="7393" y="75"/>
                  </a:cubicBezTo>
                  <a:lnTo>
                    <a:pt x="7393" y="75"/>
                  </a:lnTo>
                  <a:cubicBezTo>
                    <a:pt x="7401" y="75"/>
                    <a:pt x="7412" y="77"/>
                    <a:pt x="7422" y="77"/>
                  </a:cubicBezTo>
                  <a:cubicBezTo>
                    <a:pt x="7257" y="60"/>
                    <a:pt x="7095" y="41"/>
                    <a:pt x="6930" y="41"/>
                  </a:cubicBezTo>
                  <a:cubicBezTo>
                    <a:pt x="6814" y="39"/>
                    <a:pt x="6699" y="37"/>
                    <a:pt x="6585" y="27"/>
                  </a:cubicBezTo>
                  <a:cubicBezTo>
                    <a:pt x="6492" y="19"/>
                    <a:pt x="6401" y="6"/>
                    <a:pt x="6308" y="2"/>
                  </a:cubicBezTo>
                  <a:cubicBezTo>
                    <a:pt x="6275" y="1"/>
                    <a:pt x="6242" y="0"/>
                    <a:pt x="6209" y="0"/>
                  </a:cubicBezTo>
                  <a:close/>
                </a:path>
              </a:pathLst>
            </a:custGeom>
            <a:solidFill>
              <a:srgbClr val="EFC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46"/>
            <p:cNvSpPr/>
            <p:nvPr/>
          </p:nvSpPr>
          <p:spPr>
            <a:xfrm>
              <a:off x="4459275" y="525475"/>
              <a:ext cx="156475" cy="125475"/>
            </a:xfrm>
            <a:custGeom>
              <a:avLst/>
              <a:gdLst/>
              <a:ahLst/>
              <a:cxnLst/>
              <a:rect l="l" t="t" r="r" b="b"/>
              <a:pathLst>
                <a:path w="6259" h="5019" extrusionOk="0">
                  <a:moveTo>
                    <a:pt x="552" y="2978"/>
                  </a:moveTo>
                  <a:cubicBezTo>
                    <a:pt x="552" y="2978"/>
                    <a:pt x="552" y="2978"/>
                    <a:pt x="552" y="2978"/>
                  </a:cubicBezTo>
                  <a:cubicBezTo>
                    <a:pt x="552" y="2978"/>
                    <a:pt x="552" y="2978"/>
                    <a:pt x="552" y="2978"/>
                  </a:cubicBezTo>
                  <a:close/>
                  <a:moveTo>
                    <a:pt x="6251" y="1"/>
                  </a:moveTo>
                  <a:cubicBezTo>
                    <a:pt x="6240" y="9"/>
                    <a:pt x="6227" y="18"/>
                    <a:pt x="6213" y="24"/>
                  </a:cubicBezTo>
                  <a:cubicBezTo>
                    <a:pt x="6208" y="26"/>
                    <a:pt x="6203" y="28"/>
                    <a:pt x="6197" y="31"/>
                  </a:cubicBezTo>
                  <a:cubicBezTo>
                    <a:pt x="6167" y="45"/>
                    <a:pt x="6135" y="52"/>
                    <a:pt x="6103" y="52"/>
                  </a:cubicBezTo>
                  <a:cubicBezTo>
                    <a:pt x="6089" y="52"/>
                    <a:pt x="6076" y="51"/>
                    <a:pt x="6062" y="48"/>
                  </a:cubicBezTo>
                  <a:cubicBezTo>
                    <a:pt x="6059" y="50"/>
                    <a:pt x="6056" y="50"/>
                    <a:pt x="6053" y="51"/>
                  </a:cubicBezTo>
                  <a:cubicBezTo>
                    <a:pt x="5975" y="79"/>
                    <a:pt x="5889" y="114"/>
                    <a:pt x="5805" y="114"/>
                  </a:cubicBezTo>
                  <a:cubicBezTo>
                    <a:pt x="5795" y="114"/>
                    <a:pt x="5786" y="114"/>
                    <a:pt x="5776" y="113"/>
                  </a:cubicBezTo>
                  <a:cubicBezTo>
                    <a:pt x="5756" y="173"/>
                    <a:pt x="5736" y="233"/>
                    <a:pt x="5718" y="294"/>
                  </a:cubicBezTo>
                  <a:cubicBezTo>
                    <a:pt x="5679" y="427"/>
                    <a:pt x="5647" y="562"/>
                    <a:pt x="5604" y="694"/>
                  </a:cubicBezTo>
                  <a:cubicBezTo>
                    <a:pt x="5564" y="816"/>
                    <a:pt x="5521" y="935"/>
                    <a:pt x="5480" y="1057"/>
                  </a:cubicBezTo>
                  <a:cubicBezTo>
                    <a:pt x="5464" y="1108"/>
                    <a:pt x="5447" y="1158"/>
                    <a:pt x="5426" y="1210"/>
                  </a:cubicBezTo>
                  <a:cubicBezTo>
                    <a:pt x="5413" y="1243"/>
                    <a:pt x="5399" y="1276"/>
                    <a:pt x="5388" y="1309"/>
                  </a:cubicBezTo>
                  <a:cubicBezTo>
                    <a:pt x="5377" y="1333"/>
                    <a:pt x="5365" y="1360"/>
                    <a:pt x="5356" y="1385"/>
                  </a:cubicBezTo>
                  <a:cubicBezTo>
                    <a:pt x="5347" y="1406"/>
                    <a:pt x="5339" y="1426"/>
                    <a:pt x="5329" y="1449"/>
                  </a:cubicBezTo>
                  <a:cubicBezTo>
                    <a:pt x="5286" y="1558"/>
                    <a:pt x="5247" y="1667"/>
                    <a:pt x="5204" y="1777"/>
                  </a:cubicBezTo>
                  <a:cubicBezTo>
                    <a:pt x="5207" y="1766"/>
                    <a:pt x="5210" y="1758"/>
                    <a:pt x="5213" y="1749"/>
                  </a:cubicBezTo>
                  <a:lnTo>
                    <a:pt x="5213" y="1749"/>
                  </a:lnTo>
                  <a:cubicBezTo>
                    <a:pt x="5146" y="1912"/>
                    <a:pt x="5058" y="2066"/>
                    <a:pt x="4985" y="2225"/>
                  </a:cubicBezTo>
                  <a:cubicBezTo>
                    <a:pt x="4897" y="2415"/>
                    <a:pt x="4813" y="2607"/>
                    <a:pt x="4715" y="2792"/>
                  </a:cubicBezTo>
                  <a:cubicBezTo>
                    <a:pt x="4707" y="2785"/>
                    <a:pt x="4697" y="2778"/>
                    <a:pt x="4687" y="2771"/>
                  </a:cubicBezTo>
                  <a:cubicBezTo>
                    <a:pt x="4657" y="2757"/>
                    <a:pt x="4625" y="2750"/>
                    <a:pt x="4593" y="2750"/>
                  </a:cubicBezTo>
                  <a:cubicBezTo>
                    <a:pt x="4510" y="2750"/>
                    <a:pt x="4432" y="2798"/>
                    <a:pt x="4391" y="2875"/>
                  </a:cubicBezTo>
                  <a:cubicBezTo>
                    <a:pt x="4360" y="2929"/>
                    <a:pt x="4331" y="2987"/>
                    <a:pt x="4301" y="3043"/>
                  </a:cubicBezTo>
                  <a:lnTo>
                    <a:pt x="4301" y="3043"/>
                  </a:lnTo>
                  <a:cubicBezTo>
                    <a:pt x="4302" y="3042"/>
                    <a:pt x="4303" y="3041"/>
                    <a:pt x="4303" y="3039"/>
                  </a:cubicBezTo>
                  <a:lnTo>
                    <a:pt x="4303" y="3039"/>
                  </a:lnTo>
                  <a:cubicBezTo>
                    <a:pt x="4302" y="3041"/>
                    <a:pt x="4301" y="3042"/>
                    <a:pt x="4300" y="3044"/>
                  </a:cubicBezTo>
                  <a:lnTo>
                    <a:pt x="4300" y="3044"/>
                  </a:lnTo>
                  <a:cubicBezTo>
                    <a:pt x="4301" y="3044"/>
                    <a:pt x="4301" y="3043"/>
                    <a:pt x="4301" y="3043"/>
                  </a:cubicBezTo>
                  <a:lnTo>
                    <a:pt x="4301" y="3043"/>
                  </a:lnTo>
                  <a:cubicBezTo>
                    <a:pt x="4299" y="3047"/>
                    <a:pt x="4296" y="3050"/>
                    <a:pt x="4294" y="3054"/>
                  </a:cubicBezTo>
                  <a:lnTo>
                    <a:pt x="4294" y="3054"/>
                  </a:lnTo>
                  <a:cubicBezTo>
                    <a:pt x="4296" y="3051"/>
                    <a:pt x="4298" y="3047"/>
                    <a:pt x="4300" y="3044"/>
                  </a:cubicBezTo>
                  <a:lnTo>
                    <a:pt x="4300" y="3044"/>
                  </a:lnTo>
                  <a:cubicBezTo>
                    <a:pt x="4296" y="3051"/>
                    <a:pt x="4292" y="3059"/>
                    <a:pt x="4288" y="3066"/>
                  </a:cubicBezTo>
                  <a:cubicBezTo>
                    <a:pt x="4290" y="3062"/>
                    <a:pt x="4292" y="3058"/>
                    <a:pt x="4294" y="3054"/>
                  </a:cubicBezTo>
                  <a:lnTo>
                    <a:pt x="4294" y="3054"/>
                  </a:lnTo>
                  <a:cubicBezTo>
                    <a:pt x="4250" y="3128"/>
                    <a:pt x="4204" y="3199"/>
                    <a:pt x="4154" y="3270"/>
                  </a:cubicBezTo>
                  <a:cubicBezTo>
                    <a:pt x="4156" y="3268"/>
                    <a:pt x="4159" y="3264"/>
                    <a:pt x="4161" y="3262"/>
                  </a:cubicBezTo>
                  <a:lnTo>
                    <a:pt x="4161" y="3262"/>
                  </a:lnTo>
                  <a:lnTo>
                    <a:pt x="4152" y="3273"/>
                  </a:lnTo>
                  <a:cubicBezTo>
                    <a:pt x="4149" y="3277"/>
                    <a:pt x="4147" y="3281"/>
                    <a:pt x="4144" y="3285"/>
                  </a:cubicBezTo>
                  <a:cubicBezTo>
                    <a:pt x="4146" y="3282"/>
                    <a:pt x="4147" y="3279"/>
                    <a:pt x="4149" y="3276"/>
                  </a:cubicBezTo>
                  <a:lnTo>
                    <a:pt x="4149" y="3276"/>
                  </a:lnTo>
                  <a:cubicBezTo>
                    <a:pt x="4113" y="3319"/>
                    <a:pt x="4075" y="3361"/>
                    <a:pt x="4036" y="3404"/>
                  </a:cubicBezTo>
                  <a:cubicBezTo>
                    <a:pt x="3993" y="3447"/>
                    <a:pt x="3945" y="3488"/>
                    <a:pt x="3899" y="3527"/>
                  </a:cubicBezTo>
                  <a:cubicBezTo>
                    <a:pt x="3793" y="3606"/>
                    <a:pt x="3683" y="3675"/>
                    <a:pt x="3576" y="3748"/>
                  </a:cubicBezTo>
                  <a:cubicBezTo>
                    <a:pt x="3438" y="3837"/>
                    <a:pt x="3305" y="3926"/>
                    <a:pt x="3166" y="4012"/>
                  </a:cubicBezTo>
                  <a:cubicBezTo>
                    <a:pt x="3095" y="4051"/>
                    <a:pt x="3022" y="4088"/>
                    <a:pt x="2949" y="4122"/>
                  </a:cubicBezTo>
                  <a:cubicBezTo>
                    <a:pt x="2852" y="4160"/>
                    <a:pt x="2757" y="4193"/>
                    <a:pt x="2660" y="4224"/>
                  </a:cubicBezTo>
                  <a:cubicBezTo>
                    <a:pt x="2580" y="4246"/>
                    <a:pt x="2501" y="4267"/>
                    <a:pt x="2419" y="4283"/>
                  </a:cubicBezTo>
                  <a:cubicBezTo>
                    <a:pt x="2377" y="4290"/>
                    <a:pt x="2335" y="4293"/>
                    <a:pt x="2294" y="4295"/>
                  </a:cubicBezTo>
                  <a:cubicBezTo>
                    <a:pt x="2220" y="4292"/>
                    <a:pt x="2148" y="4284"/>
                    <a:pt x="2075" y="4277"/>
                  </a:cubicBezTo>
                  <a:cubicBezTo>
                    <a:pt x="1881" y="4242"/>
                    <a:pt x="1692" y="4192"/>
                    <a:pt x="1496" y="4183"/>
                  </a:cubicBezTo>
                  <a:cubicBezTo>
                    <a:pt x="1492" y="4183"/>
                    <a:pt x="1488" y="4183"/>
                    <a:pt x="1484" y="4183"/>
                  </a:cubicBezTo>
                  <a:cubicBezTo>
                    <a:pt x="1430" y="4183"/>
                    <a:pt x="1378" y="4202"/>
                    <a:pt x="1338" y="4239"/>
                  </a:cubicBezTo>
                  <a:cubicBezTo>
                    <a:pt x="1296" y="4202"/>
                    <a:pt x="1254" y="4166"/>
                    <a:pt x="1212" y="4128"/>
                  </a:cubicBezTo>
                  <a:lnTo>
                    <a:pt x="1212" y="4128"/>
                  </a:lnTo>
                  <a:cubicBezTo>
                    <a:pt x="1214" y="4128"/>
                    <a:pt x="1215" y="4130"/>
                    <a:pt x="1217" y="4131"/>
                  </a:cubicBezTo>
                  <a:cubicBezTo>
                    <a:pt x="1111" y="4026"/>
                    <a:pt x="1003" y="3923"/>
                    <a:pt x="909" y="3807"/>
                  </a:cubicBezTo>
                  <a:lnTo>
                    <a:pt x="909" y="3809"/>
                  </a:lnTo>
                  <a:cubicBezTo>
                    <a:pt x="897" y="3793"/>
                    <a:pt x="884" y="3776"/>
                    <a:pt x="873" y="3760"/>
                  </a:cubicBezTo>
                  <a:cubicBezTo>
                    <a:pt x="843" y="3711"/>
                    <a:pt x="819" y="3662"/>
                    <a:pt x="795" y="3612"/>
                  </a:cubicBezTo>
                  <a:cubicBezTo>
                    <a:pt x="706" y="3408"/>
                    <a:pt x="623" y="3200"/>
                    <a:pt x="556" y="2989"/>
                  </a:cubicBezTo>
                  <a:lnTo>
                    <a:pt x="556" y="2994"/>
                  </a:lnTo>
                  <a:cubicBezTo>
                    <a:pt x="556" y="2990"/>
                    <a:pt x="554" y="2989"/>
                    <a:pt x="554" y="2986"/>
                  </a:cubicBezTo>
                  <a:cubicBezTo>
                    <a:pt x="552" y="2978"/>
                    <a:pt x="549" y="2973"/>
                    <a:pt x="548" y="2966"/>
                  </a:cubicBezTo>
                  <a:lnTo>
                    <a:pt x="548" y="2966"/>
                  </a:lnTo>
                  <a:cubicBezTo>
                    <a:pt x="549" y="2970"/>
                    <a:pt x="551" y="2974"/>
                    <a:pt x="552" y="2978"/>
                  </a:cubicBezTo>
                  <a:lnTo>
                    <a:pt x="552" y="2978"/>
                  </a:lnTo>
                  <a:cubicBezTo>
                    <a:pt x="531" y="2897"/>
                    <a:pt x="513" y="2813"/>
                    <a:pt x="499" y="2731"/>
                  </a:cubicBezTo>
                  <a:cubicBezTo>
                    <a:pt x="481" y="2623"/>
                    <a:pt x="471" y="2514"/>
                    <a:pt x="462" y="2405"/>
                  </a:cubicBezTo>
                  <a:cubicBezTo>
                    <a:pt x="456" y="2315"/>
                    <a:pt x="446" y="2223"/>
                    <a:pt x="443" y="2134"/>
                  </a:cubicBezTo>
                  <a:lnTo>
                    <a:pt x="443" y="2134"/>
                  </a:lnTo>
                  <a:cubicBezTo>
                    <a:pt x="444" y="2137"/>
                    <a:pt x="445" y="2140"/>
                    <a:pt x="445" y="2144"/>
                  </a:cubicBezTo>
                  <a:cubicBezTo>
                    <a:pt x="445" y="2090"/>
                    <a:pt x="446" y="2034"/>
                    <a:pt x="450" y="1980"/>
                  </a:cubicBezTo>
                  <a:cubicBezTo>
                    <a:pt x="459" y="1857"/>
                    <a:pt x="364" y="1750"/>
                    <a:pt x="240" y="1744"/>
                  </a:cubicBezTo>
                  <a:cubicBezTo>
                    <a:pt x="236" y="1744"/>
                    <a:pt x="233" y="1744"/>
                    <a:pt x="229" y="1744"/>
                  </a:cubicBezTo>
                  <a:cubicBezTo>
                    <a:pt x="109" y="1744"/>
                    <a:pt x="10" y="1838"/>
                    <a:pt x="7" y="1958"/>
                  </a:cubicBezTo>
                  <a:cubicBezTo>
                    <a:pt x="1" y="2090"/>
                    <a:pt x="3" y="2222"/>
                    <a:pt x="13" y="2353"/>
                  </a:cubicBezTo>
                  <a:cubicBezTo>
                    <a:pt x="26" y="2504"/>
                    <a:pt x="37" y="2654"/>
                    <a:pt x="61" y="2803"/>
                  </a:cubicBezTo>
                  <a:cubicBezTo>
                    <a:pt x="80" y="2909"/>
                    <a:pt x="99" y="3014"/>
                    <a:pt x="132" y="3117"/>
                  </a:cubicBezTo>
                  <a:cubicBezTo>
                    <a:pt x="164" y="3219"/>
                    <a:pt x="199" y="3319"/>
                    <a:pt x="238" y="3421"/>
                  </a:cubicBezTo>
                  <a:cubicBezTo>
                    <a:pt x="313" y="3609"/>
                    <a:pt x="383" y="3803"/>
                    <a:pt x="486" y="3978"/>
                  </a:cubicBezTo>
                  <a:cubicBezTo>
                    <a:pt x="587" y="4146"/>
                    <a:pt x="736" y="4281"/>
                    <a:pt x="874" y="4416"/>
                  </a:cubicBezTo>
                  <a:cubicBezTo>
                    <a:pt x="947" y="4490"/>
                    <a:pt x="1023" y="4560"/>
                    <a:pt x="1103" y="4625"/>
                  </a:cubicBezTo>
                  <a:cubicBezTo>
                    <a:pt x="1175" y="4681"/>
                    <a:pt x="1253" y="4730"/>
                    <a:pt x="1335" y="4770"/>
                  </a:cubicBezTo>
                  <a:cubicBezTo>
                    <a:pt x="1494" y="4849"/>
                    <a:pt x="1658" y="4918"/>
                    <a:pt x="1834" y="4958"/>
                  </a:cubicBezTo>
                  <a:cubicBezTo>
                    <a:pt x="1927" y="4978"/>
                    <a:pt x="2026" y="4991"/>
                    <a:pt x="2121" y="5002"/>
                  </a:cubicBezTo>
                  <a:cubicBezTo>
                    <a:pt x="2194" y="5013"/>
                    <a:pt x="2268" y="5018"/>
                    <a:pt x="2340" y="5018"/>
                  </a:cubicBezTo>
                  <a:cubicBezTo>
                    <a:pt x="2369" y="5018"/>
                    <a:pt x="2394" y="5018"/>
                    <a:pt x="2422" y="5016"/>
                  </a:cubicBezTo>
                  <a:cubicBezTo>
                    <a:pt x="2798" y="4997"/>
                    <a:pt x="3154" y="4853"/>
                    <a:pt x="3476" y="4669"/>
                  </a:cubicBezTo>
                  <a:cubicBezTo>
                    <a:pt x="3639" y="4575"/>
                    <a:pt x="3793" y="4466"/>
                    <a:pt x="3952" y="4363"/>
                  </a:cubicBezTo>
                  <a:cubicBezTo>
                    <a:pt x="4106" y="4266"/>
                    <a:pt x="4246" y="4148"/>
                    <a:pt x="4369" y="4012"/>
                  </a:cubicBezTo>
                  <a:cubicBezTo>
                    <a:pt x="4519" y="3848"/>
                    <a:pt x="4659" y="3676"/>
                    <a:pt x="4789" y="3496"/>
                  </a:cubicBezTo>
                  <a:cubicBezTo>
                    <a:pt x="4899" y="3342"/>
                    <a:pt x="5005" y="3184"/>
                    <a:pt x="5096" y="3018"/>
                  </a:cubicBezTo>
                  <a:cubicBezTo>
                    <a:pt x="5187" y="2848"/>
                    <a:pt x="5267" y="2672"/>
                    <a:pt x="5348" y="2497"/>
                  </a:cubicBezTo>
                  <a:cubicBezTo>
                    <a:pt x="5405" y="2371"/>
                    <a:pt x="5465" y="2248"/>
                    <a:pt x="5527" y="2125"/>
                  </a:cubicBezTo>
                  <a:cubicBezTo>
                    <a:pt x="5617" y="1952"/>
                    <a:pt x="5678" y="1768"/>
                    <a:pt x="5750" y="1590"/>
                  </a:cubicBezTo>
                  <a:lnTo>
                    <a:pt x="5750" y="1590"/>
                  </a:lnTo>
                  <a:cubicBezTo>
                    <a:pt x="5746" y="1598"/>
                    <a:pt x="5743" y="1607"/>
                    <a:pt x="5740" y="1616"/>
                  </a:cubicBezTo>
                  <a:cubicBezTo>
                    <a:pt x="5843" y="1364"/>
                    <a:pt x="5932" y="1113"/>
                    <a:pt x="6018" y="854"/>
                  </a:cubicBezTo>
                  <a:cubicBezTo>
                    <a:pt x="6064" y="715"/>
                    <a:pt x="6094" y="573"/>
                    <a:pt x="6139" y="435"/>
                  </a:cubicBezTo>
                  <a:cubicBezTo>
                    <a:pt x="6173" y="325"/>
                    <a:pt x="6208" y="218"/>
                    <a:pt x="6245" y="108"/>
                  </a:cubicBezTo>
                  <a:cubicBezTo>
                    <a:pt x="6256" y="74"/>
                    <a:pt x="6259" y="37"/>
                    <a:pt x="6251" y="1"/>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46"/>
            <p:cNvSpPr/>
            <p:nvPr/>
          </p:nvSpPr>
          <p:spPr>
            <a:xfrm>
              <a:off x="4588675" y="652175"/>
              <a:ext cx="12900" cy="11975"/>
            </a:xfrm>
            <a:custGeom>
              <a:avLst/>
              <a:gdLst/>
              <a:ahLst/>
              <a:cxnLst/>
              <a:rect l="l" t="t" r="r" b="b"/>
              <a:pathLst>
                <a:path w="516" h="479" extrusionOk="0">
                  <a:moveTo>
                    <a:pt x="254" y="1"/>
                  </a:moveTo>
                  <a:cubicBezTo>
                    <a:pt x="244" y="1"/>
                    <a:pt x="234" y="1"/>
                    <a:pt x="223" y="3"/>
                  </a:cubicBezTo>
                  <a:cubicBezTo>
                    <a:pt x="179" y="9"/>
                    <a:pt x="137" y="29"/>
                    <a:pt x="103" y="59"/>
                  </a:cubicBezTo>
                  <a:cubicBezTo>
                    <a:pt x="35" y="106"/>
                    <a:pt x="0" y="188"/>
                    <a:pt x="11" y="269"/>
                  </a:cubicBezTo>
                  <a:cubicBezTo>
                    <a:pt x="29" y="392"/>
                    <a:pt x="144" y="478"/>
                    <a:pt x="261" y="478"/>
                  </a:cubicBezTo>
                  <a:cubicBezTo>
                    <a:pt x="263" y="478"/>
                    <a:pt x="264" y="478"/>
                    <a:pt x="265" y="478"/>
                  </a:cubicBezTo>
                  <a:cubicBezTo>
                    <a:pt x="315" y="478"/>
                    <a:pt x="364" y="460"/>
                    <a:pt x="402" y="428"/>
                  </a:cubicBezTo>
                  <a:cubicBezTo>
                    <a:pt x="492" y="356"/>
                    <a:pt x="516" y="229"/>
                    <a:pt x="459" y="129"/>
                  </a:cubicBezTo>
                  <a:cubicBezTo>
                    <a:pt x="441" y="95"/>
                    <a:pt x="413" y="66"/>
                    <a:pt x="381" y="45"/>
                  </a:cubicBezTo>
                  <a:cubicBezTo>
                    <a:pt x="345" y="16"/>
                    <a:pt x="301" y="1"/>
                    <a:pt x="254" y="1"/>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46"/>
            <p:cNvSpPr/>
            <p:nvPr/>
          </p:nvSpPr>
          <p:spPr>
            <a:xfrm>
              <a:off x="4603975" y="643400"/>
              <a:ext cx="12750" cy="11600"/>
            </a:xfrm>
            <a:custGeom>
              <a:avLst/>
              <a:gdLst/>
              <a:ahLst/>
              <a:cxnLst/>
              <a:rect l="l" t="t" r="r" b="b"/>
              <a:pathLst>
                <a:path w="510" h="464" extrusionOk="0">
                  <a:moveTo>
                    <a:pt x="262" y="1"/>
                  </a:moveTo>
                  <a:cubicBezTo>
                    <a:pt x="123" y="1"/>
                    <a:pt x="1" y="114"/>
                    <a:pt x="2" y="263"/>
                  </a:cubicBezTo>
                  <a:cubicBezTo>
                    <a:pt x="14" y="395"/>
                    <a:pt x="125" y="464"/>
                    <a:pt x="237" y="464"/>
                  </a:cubicBezTo>
                  <a:cubicBezTo>
                    <a:pt x="329" y="464"/>
                    <a:pt x="422" y="417"/>
                    <a:pt x="462" y="322"/>
                  </a:cubicBezTo>
                  <a:cubicBezTo>
                    <a:pt x="510" y="206"/>
                    <a:pt x="464" y="66"/>
                    <a:pt x="345" y="14"/>
                  </a:cubicBezTo>
                  <a:cubicBezTo>
                    <a:pt x="317" y="5"/>
                    <a:pt x="290" y="1"/>
                    <a:pt x="262" y="1"/>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46"/>
            <p:cNvSpPr/>
            <p:nvPr/>
          </p:nvSpPr>
          <p:spPr>
            <a:xfrm>
              <a:off x="4429250" y="528775"/>
              <a:ext cx="11950" cy="12050"/>
            </a:xfrm>
            <a:custGeom>
              <a:avLst/>
              <a:gdLst/>
              <a:ahLst/>
              <a:cxnLst/>
              <a:rect l="l" t="t" r="r" b="b"/>
              <a:pathLst>
                <a:path w="478" h="482" extrusionOk="0">
                  <a:moveTo>
                    <a:pt x="223" y="0"/>
                  </a:moveTo>
                  <a:cubicBezTo>
                    <a:pt x="215" y="0"/>
                    <a:pt x="207" y="1"/>
                    <a:pt x="199" y="2"/>
                  </a:cubicBezTo>
                  <a:cubicBezTo>
                    <a:pt x="72" y="19"/>
                    <a:pt x="0" y="130"/>
                    <a:pt x="9" y="251"/>
                  </a:cubicBezTo>
                  <a:cubicBezTo>
                    <a:pt x="12" y="310"/>
                    <a:pt x="36" y="367"/>
                    <a:pt x="77" y="410"/>
                  </a:cubicBezTo>
                  <a:cubicBezTo>
                    <a:pt x="121" y="455"/>
                    <a:pt x="180" y="481"/>
                    <a:pt x="243" y="481"/>
                  </a:cubicBezTo>
                  <a:cubicBezTo>
                    <a:pt x="244" y="481"/>
                    <a:pt x="245" y="481"/>
                    <a:pt x="246" y="481"/>
                  </a:cubicBezTo>
                  <a:cubicBezTo>
                    <a:pt x="266" y="481"/>
                    <a:pt x="286" y="479"/>
                    <a:pt x="306" y="474"/>
                  </a:cubicBezTo>
                  <a:cubicBezTo>
                    <a:pt x="410" y="449"/>
                    <a:pt x="470" y="351"/>
                    <a:pt x="476" y="251"/>
                  </a:cubicBezTo>
                  <a:cubicBezTo>
                    <a:pt x="477" y="217"/>
                    <a:pt x="470" y="184"/>
                    <a:pt x="455" y="154"/>
                  </a:cubicBezTo>
                  <a:cubicBezTo>
                    <a:pt x="453" y="150"/>
                    <a:pt x="452" y="144"/>
                    <a:pt x="450" y="140"/>
                  </a:cubicBezTo>
                  <a:cubicBezTo>
                    <a:pt x="418" y="68"/>
                    <a:pt x="353" y="19"/>
                    <a:pt x="276" y="6"/>
                  </a:cubicBezTo>
                  <a:cubicBezTo>
                    <a:pt x="259" y="2"/>
                    <a:pt x="241" y="0"/>
                    <a:pt x="223"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46"/>
            <p:cNvSpPr/>
            <p:nvPr/>
          </p:nvSpPr>
          <p:spPr>
            <a:xfrm>
              <a:off x="4429450" y="535000"/>
              <a:ext cx="25" cy="50"/>
            </a:xfrm>
            <a:custGeom>
              <a:avLst/>
              <a:gdLst/>
              <a:ahLst/>
              <a:cxnLst/>
              <a:rect l="l" t="t" r="r" b="b"/>
              <a:pathLst>
                <a:path w="1" h="2" extrusionOk="0">
                  <a:moveTo>
                    <a:pt x="1" y="2"/>
                  </a:moveTo>
                  <a:lnTo>
                    <a:pt x="1" y="2"/>
                  </a:lnTo>
                  <a:lnTo>
                    <a:pt x="1" y="1"/>
                  </a:lnTo>
                  <a:cubicBezTo>
                    <a:pt x="1" y="1"/>
                    <a:pt x="1" y="2"/>
                    <a:pt x="1" y="2"/>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46"/>
            <p:cNvSpPr/>
            <p:nvPr/>
          </p:nvSpPr>
          <p:spPr>
            <a:xfrm>
              <a:off x="4433675" y="389825"/>
              <a:ext cx="11425" cy="11350"/>
            </a:xfrm>
            <a:custGeom>
              <a:avLst/>
              <a:gdLst/>
              <a:ahLst/>
              <a:cxnLst/>
              <a:rect l="l" t="t" r="r" b="b"/>
              <a:pathLst>
                <a:path w="457" h="454" extrusionOk="0">
                  <a:moveTo>
                    <a:pt x="231" y="1"/>
                  </a:moveTo>
                  <a:cubicBezTo>
                    <a:pt x="223" y="1"/>
                    <a:pt x="214" y="1"/>
                    <a:pt x="205" y="2"/>
                  </a:cubicBezTo>
                  <a:cubicBezTo>
                    <a:pt x="120" y="15"/>
                    <a:pt x="48" y="75"/>
                    <a:pt x="21" y="157"/>
                  </a:cubicBezTo>
                  <a:cubicBezTo>
                    <a:pt x="21" y="158"/>
                    <a:pt x="20" y="160"/>
                    <a:pt x="20" y="161"/>
                  </a:cubicBezTo>
                  <a:cubicBezTo>
                    <a:pt x="18" y="162"/>
                    <a:pt x="18" y="163"/>
                    <a:pt x="18" y="165"/>
                  </a:cubicBezTo>
                  <a:cubicBezTo>
                    <a:pt x="1" y="214"/>
                    <a:pt x="3" y="269"/>
                    <a:pt x="24" y="318"/>
                  </a:cubicBezTo>
                  <a:cubicBezTo>
                    <a:pt x="36" y="344"/>
                    <a:pt x="53" y="368"/>
                    <a:pt x="74" y="389"/>
                  </a:cubicBezTo>
                  <a:cubicBezTo>
                    <a:pt x="118" y="430"/>
                    <a:pt x="174" y="453"/>
                    <a:pt x="233" y="454"/>
                  </a:cubicBezTo>
                  <a:cubicBezTo>
                    <a:pt x="261" y="454"/>
                    <a:pt x="290" y="448"/>
                    <a:pt x="316" y="437"/>
                  </a:cubicBezTo>
                  <a:cubicBezTo>
                    <a:pt x="379" y="409"/>
                    <a:pt x="426" y="355"/>
                    <a:pt x="444" y="288"/>
                  </a:cubicBezTo>
                  <a:cubicBezTo>
                    <a:pt x="453" y="259"/>
                    <a:pt x="457" y="226"/>
                    <a:pt x="452" y="194"/>
                  </a:cubicBezTo>
                  <a:cubicBezTo>
                    <a:pt x="438" y="82"/>
                    <a:pt x="342" y="1"/>
                    <a:pt x="231" y="1"/>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46"/>
            <p:cNvSpPr/>
            <p:nvPr/>
          </p:nvSpPr>
          <p:spPr>
            <a:xfrm>
              <a:off x="4447625" y="385200"/>
              <a:ext cx="12975" cy="11125"/>
            </a:xfrm>
            <a:custGeom>
              <a:avLst/>
              <a:gdLst/>
              <a:ahLst/>
              <a:cxnLst/>
              <a:rect l="l" t="t" r="r" b="b"/>
              <a:pathLst>
                <a:path w="519" h="445" extrusionOk="0">
                  <a:moveTo>
                    <a:pt x="298" y="0"/>
                  </a:moveTo>
                  <a:cubicBezTo>
                    <a:pt x="101" y="0"/>
                    <a:pt x="0" y="237"/>
                    <a:pt x="138" y="378"/>
                  </a:cubicBezTo>
                  <a:cubicBezTo>
                    <a:pt x="184" y="424"/>
                    <a:pt x="240" y="444"/>
                    <a:pt x="295" y="444"/>
                  </a:cubicBezTo>
                  <a:cubicBezTo>
                    <a:pt x="409" y="444"/>
                    <a:pt x="518" y="357"/>
                    <a:pt x="518" y="224"/>
                  </a:cubicBezTo>
                  <a:cubicBezTo>
                    <a:pt x="518" y="101"/>
                    <a:pt x="420" y="2"/>
                    <a:pt x="299" y="0"/>
                  </a:cubicBezTo>
                  <a:cubicBezTo>
                    <a:pt x="298" y="0"/>
                    <a:pt x="298" y="0"/>
                    <a:pt x="298"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46"/>
            <p:cNvSpPr/>
            <p:nvPr/>
          </p:nvSpPr>
          <p:spPr>
            <a:xfrm>
              <a:off x="4444475" y="402400"/>
              <a:ext cx="12975" cy="11100"/>
            </a:xfrm>
            <a:custGeom>
              <a:avLst/>
              <a:gdLst/>
              <a:ahLst/>
              <a:cxnLst/>
              <a:rect l="l" t="t" r="r" b="b"/>
              <a:pathLst>
                <a:path w="519" h="444" extrusionOk="0">
                  <a:moveTo>
                    <a:pt x="297" y="0"/>
                  </a:moveTo>
                  <a:cubicBezTo>
                    <a:pt x="101" y="0"/>
                    <a:pt x="1" y="238"/>
                    <a:pt x="140" y="377"/>
                  </a:cubicBezTo>
                  <a:cubicBezTo>
                    <a:pt x="185" y="423"/>
                    <a:pt x="241" y="444"/>
                    <a:pt x="296" y="444"/>
                  </a:cubicBezTo>
                  <a:cubicBezTo>
                    <a:pt x="409" y="444"/>
                    <a:pt x="518" y="356"/>
                    <a:pt x="519" y="223"/>
                  </a:cubicBezTo>
                  <a:cubicBezTo>
                    <a:pt x="519" y="102"/>
                    <a:pt x="421" y="2"/>
                    <a:pt x="299" y="0"/>
                  </a:cubicBezTo>
                  <a:cubicBezTo>
                    <a:pt x="298" y="0"/>
                    <a:pt x="297" y="0"/>
                    <a:pt x="297"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46"/>
            <p:cNvSpPr/>
            <p:nvPr/>
          </p:nvSpPr>
          <p:spPr>
            <a:xfrm>
              <a:off x="4592900" y="388325"/>
              <a:ext cx="12975" cy="11125"/>
            </a:xfrm>
            <a:custGeom>
              <a:avLst/>
              <a:gdLst/>
              <a:ahLst/>
              <a:cxnLst/>
              <a:rect l="l" t="t" r="r" b="b"/>
              <a:pathLst>
                <a:path w="519" h="445" extrusionOk="0">
                  <a:moveTo>
                    <a:pt x="224" y="1"/>
                  </a:moveTo>
                  <a:cubicBezTo>
                    <a:pt x="111" y="1"/>
                    <a:pt x="2" y="88"/>
                    <a:pt x="0" y="221"/>
                  </a:cubicBezTo>
                  <a:cubicBezTo>
                    <a:pt x="0" y="343"/>
                    <a:pt x="98" y="443"/>
                    <a:pt x="220" y="444"/>
                  </a:cubicBezTo>
                  <a:cubicBezTo>
                    <a:pt x="221" y="444"/>
                    <a:pt x="222" y="444"/>
                    <a:pt x="222" y="444"/>
                  </a:cubicBezTo>
                  <a:cubicBezTo>
                    <a:pt x="418" y="444"/>
                    <a:pt x="518" y="207"/>
                    <a:pt x="380" y="67"/>
                  </a:cubicBezTo>
                  <a:cubicBezTo>
                    <a:pt x="335" y="21"/>
                    <a:pt x="279" y="1"/>
                    <a:pt x="224" y="1"/>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46"/>
            <p:cNvSpPr/>
            <p:nvPr/>
          </p:nvSpPr>
          <p:spPr>
            <a:xfrm>
              <a:off x="4605350" y="392875"/>
              <a:ext cx="12950" cy="11100"/>
            </a:xfrm>
            <a:custGeom>
              <a:avLst/>
              <a:gdLst/>
              <a:ahLst/>
              <a:cxnLst/>
              <a:rect l="l" t="t" r="r" b="b"/>
              <a:pathLst>
                <a:path w="518" h="444" extrusionOk="0">
                  <a:moveTo>
                    <a:pt x="296" y="0"/>
                  </a:moveTo>
                  <a:cubicBezTo>
                    <a:pt x="100" y="0"/>
                    <a:pt x="0" y="237"/>
                    <a:pt x="139" y="377"/>
                  </a:cubicBezTo>
                  <a:cubicBezTo>
                    <a:pt x="184" y="423"/>
                    <a:pt x="240" y="444"/>
                    <a:pt x="295" y="444"/>
                  </a:cubicBezTo>
                  <a:cubicBezTo>
                    <a:pt x="408" y="444"/>
                    <a:pt x="517" y="356"/>
                    <a:pt x="518" y="223"/>
                  </a:cubicBezTo>
                  <a:cubicBezTo>
                    <a:pt x="518" y="102"/>
                    <a:pt x="420" y="1"/>
                    <a:pt x="298" y="0"/>
                  </a:cubicBezTo>
                  <a:cubicBezTo>
                    <a:pt x="297" y="0"/>
                    <a:pt x="297" y="0"/>
                    <a:pt x="296"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46"/>
            <p:cNvSpPr/>
            <p:nvPr/>
          </p:nvSpPr>
          <p:spPr>
            <a:xfrm>
              <a:off x="4691250" y="532475"/>
              <a:ext cx="12975" cy="11125"/>
            </a:xfrm>
            <a:custGeom>
              <a:avLst/>
              <a:gdLst/>
              <a:ahLst/>
              <a:cxnLst/>
              <a:rect l="l" t="t" r="r" b="b"/>
              <a:pathLst>
                <a:path w="519" h="445" extrusionOk="0">
                  <a:moveTo>
                    <a:pt x="298" y="1"/>
                  </a:moveTo>
                  <a:cubicBezTo>
                    <a:pt x="101" y="1"/>
                    <a:pt x="1" y="237"/>
                    <a:pt x="139" y="378"/>
                  </a:cubicBezTo>
                  <a:cubicBezTo>
                    <a:pt x="184" y="424"/>
                    <a:pt x="241" y="444"/>
                    <a:pt x="296" y="444"/>
                  </a:cubicBezTo>
                  <a:cubicBezTo>
                    <a:pt x="409" y="444"/>
                    <a:pt x="517" y="357"/>
                    <a:pt x="519" y="224"/>
                  </a:cubicBezTo>
                  <a:cubicBezTo>
                    <a:pt x="519" y="102"/>
                    <a:pt x="420" y="3"/>
                    <a:pt x="299" y="1"/>
                  </a:cubicBezTo>
                  <a:cubicBezTo>
                    <a:pt x="299" y="1"/>
                    <a:pt x="298" y="1"/>
                    <a:pt x="298" y="1"/>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46"/>
            <p:cNvSpPr/>
            <p:nvPr/>
          </p:nvSpPr>
          <p:spPr>
            <a:xfrm>
              <a:off x="4761125" y="393125"/>
              <a:ext cx="41750" cy="48225"/>
            </a:xfrm>
            <a:custGeom>
              <a:avLst/>
              <a:gdLst/>
              <a:ahLst/>
              <a:cxnLst/>
              <a:rect l="l" t="t" r="r" b="b"/>
              <a:pathLst>
                <a:path w="1670" h="1929" extrusionOk="0">
                  <a:moveTo>
                    <a:pt x="662" y="1"/>
                  </a:moveTo>
                  <a:cubicBezTo>
                    <a:pt x="619" y="1"/>
                    <a:pt x="577" y="8"/>
                    <a:pt x="536" y="22"/>
                  </a:cubicBezTo>
                  <a:cubicBezTo>
                    <a:pt x="514" y="30"/>
                    <a:pt x="492" y="39"/>
                    <a:pt x="471" y="49"/>
                  </a:cubicBezTo>
                  <a:cubicBezTo>
                    <a:pt x="460" y="53"/>
                    <a:pt x="451" y="57"/>
                    <a:pt x="441" y="62"/>
                  </a:cubicBezTo>
                  <a:cubicBezTo>
                    <a:pt x="403" y="80"/>
                    <a:pt x="367" y="102"/>
                    <a:pt x="334" y="129"/>
                  </a:cubicBezTo>
                  <a:cubicBezTo>
                    <a:pt x="291" y="162"/>
                    <a:pt x="251" y="199"/>
                    <a:pt x="216" y="241"/>
                  </a:cubicBezTo>
                  <a:cubicBezTo>
                    <a:pt x="154" y="308"/>
                    <a:pt x="104" y="407"/>
                    <a:pt x="77" y="495"/>
                  </a:cubicBezTo>
                  <a:cubicBezTo>
                    <a:pt x="62" y="546"/>
                    <a:pt x="43" y="600"/>
                    <a:pt x="36" y="652"/>
                  </a:cubicBezTo>
                  <a:cubicBezTo>
                    <a:pt x="17" y="776"/>
                    <a:pt x="0" y="904"/>
                    <a:pt x="20" y="1027"/>
                  </a:cubicBezTo>
                  <a:cubicBezTo>
                    <a:pt x="37" y="1134"/>
                    <a:pt x="70" y="1237"/>
                    <a:pt x="117" y="1335"/>
                  </a:cubicBezTo>
                  <a:cubicBezTo>
                    <a:pt x="136" y="1373"/>
                    <a:pt x="155" y="1407"/>
                    <a:pt x="176" y="1444"/>
                  </a:cubicBezTo>
                  <a:cubicBezTo>
                    <a:pt x="261" y="1593"/>
                    <a:pt x="384" y="1702"/>
                    <a:pt x="529" y="1791"/>
                  </a:cubicBezTo>
                  <a:cubicBezTo>
                    <a:pt x="676" y="1879"/>
                    <a:pt x="843" y="1927"/>
                    <a:pt x="1015" y="1929"/>
                  </a:cubicBezTo>
                  <a:lnTo>
                    <a:pt x="1033" y="1929"/>
                  </a:lnTo>
                  <a:cubicBezTo>
                    <a:pt x="1112" y="1929"/>
                    <a:pt x="1191" y="1919"/>
                    <a:pt x="1269" y="1901"/>
                  </a:cubicBezTo>
                  <a:cubicBezTo>
                    <a:pt x="1321" y="1892"/>
                    <a:pt x="1370" y="1872"/>
                    <a:pt x="1416" y="1844"/>
                  </a:cubicBezTo>
                  <a:cubicBezTo>
                    <a:pt x="1501" y="1792"/>
                    <a:pt x="1532" y="1680"/>
                    <a:pt x="1500" y="1589"/>
                  </a:cubicBezTo>
                  <a:lnTo>
                    <a:pt x="1505" y="1584"/>
                  </a:lnTo>
                  <a:cubicBezTo>
                    <a:pt x="1520" y="1577"/>
                    <a:pt x="1535" y="1569"/>
                    <a:pt x="1549" y="1560"/>
                  </a:cubicBezTo>
                  <a:cubicBezTo>
                    <a:pt x="1638" y="1498"/>
                    <a:pt x="1669" y="1382"/>
                    <a:pt x="1624" y="1284"/>
                  </a:cubicBezTo>
                  <a:cubicBezTo>
                    <a:pt x="1627" y="1241"/>
                    <a:pt x="1622" y="1199"/>
                    <a:pt x="1608" y="1160"/>
                  </a:cubicBezTo>
                  <a:cubicBezTo>
                    <a:pt x="1596" y="1131"/>
                    <a:pt x="1584" y="1102"/>
                    <a:pt x="1569" y="1075"/>
                  </a:cubicBezTo>
                  <a:cubicBezTo>
                    <a:pt x="1564" y="1060"/>
                    <a:pt x="1556" y="1046"/>
                    <a:pt x="1547" y="1033"/>
                  </a:cubicBezTo>
                  <a:cubicBezTo>
                    <a:pt x="1524" y="998"/>
                    <a:pt x="1496" y="965"/>
                    <a:pt x="1466" y="934"/>
                  </a:cubicBezTo>
                  <a:cubicBezTo>
                    <a:pt x="1440" y="913"/>
                    <a:pt x="1413" y="896"/>
                    <a:pt x="1382" y="882"/>
                  </a:cubicBezTo>
                  <a:cubicBezTo>
                    <a:pt x="1338" y="857"/>
                    <a:pt x="1270" y="843"/>
                    <a:pt x="1213" y="843"/>
                  </a:cubicBezTo>
                  <a:cubicBezTo>
                    <a:pt x="1202" y="843"/>
                    <a:pt x="1191" y="843"/>
                    <a:pt x="1182" y="844"/>
                  </a:cubicBezTo>
                  <a:cubicBezTo>
                    <a:pt x="1158" y="847"/>
                    <a:pt x="1135" y="850"/>
                    <a:pt x="1111" y="854"/>
                  </a:cubicBezTo>
                  <a:cubicBezTo>
                    <a:pt x="1122" y="766"/>
                    <a:pt x="1130" y="679"/>
                    <a:pt x="1132" y="590"/>
                  </a:cubicBezTo>
                  <a:cubicBezTo>
                    <a:pt x="1133" y="457"/>
                    <a:pt x="1133" y="310"/>
                    <a:pt x="1045" y="203"/>
                  </a:cubicBezTo>
                  <a:cubicBezTo>
                    <a:pt x="1038" y="194"/>
                    <a:pt x="1032" y="186"/>
                    <a:pt x="1024" y="178"/>
                  </a:cubicBezTo>
                  <a:cubicBezTo>
                    <a:pt x="1003" y="150"/>
                    <a:pt x="980" y="123"/>
                    <a:pt x="953" y="100"/>
                  </a:cubicBezTo>
                  <a:cubicBezTo>
                    <a:pt x="886" y="41"/>
                    <a:pt x="805" y="19"/>
                    <a:pt x="721" y="5"/>
                  </a:cubicBezTo>
                  <a:cubicBezTo>
                    <a:pt x="701" y="2"/>
                    <a:pt x="681" y="1"/>
                    <a:pt x="662" y="1"/>
                  </a:cubicBezTo>
                  <a:close/>
                </a:path>
              </a:pathLst>
            </a:custGeom>
            <a:solidFill>
              <a:srgbClr val="EFC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46"/>
            <p:cNvSpPr/>
            <p:nvPr/>
          </p:nvSpPr>
          <p:spPr>
            <a:xfrm>
              <a:off x="4466850" y="522600"/>
              <a:ext cx="139275" cy="108500"/>
            </a:xfrm>
            <a:custGeom>
              <a:avLst/>
              <a:gdLst/>
              <a:ahLst/>
              <a:cxnLst/>
              <a:rect l="l" t="t" r="r" b="b"/>
              <a:pathLst>
                <a:path w="5571" h="4340" extrusionOk="0">
                  <a:moveTo>
                    <a:pt x="2000" y="0"/>
                  </a:moveTo>
                  <a:cubicBezTo>
                    <a:pt x="1972" y="0"/>
                    <a:pt x="1945" y="3"/>
                    <a:pt x="1917" y="7"/>
                  </a:cubicBezTo>
                  <a:cubicBezTo>
                    <a:pt x="1867" y="18"/>
                    <a:pt x="1811" y="26"/>
                    <a:pt x="1763" y="45"/>
                  </a:cubicBezTo>
                  <a:cubicBezTo>
                    <a:pt x="1664" y="83"/>
                    <a:pt x="1568" y="134"/>
                    <a:pt x="1479" y="194"/>
                  </a:cubicBezTo>
                  <a:cubicBezTo>
                    <a:pt x="1417" y="241"/>
                    <a:pt x="1356" y="292"/>
                    <a:pt x="1301" y="348"/>
                  </a:cubicBezTo>
                  <a:lnTo>
                    <a:pt x="1284" y="352"/>
                  </a:lnTo>
                  <a:cubicBezTo>
                    <a:pt x="1159" y="379"/>
                    <a:pt x="1039" y="422"/>
                    <a:pt x="924" y="478"/>
                  </a:cubicBezTo>
                  <a:cubicBezTo>
                    <a:pt x="816" y="534"/>
                    <a:pt x="723" y="615"/>
                    <a:pt x="636" y="696"/>
                  </a:cubicBezTo>
                  <a:cubicBezTo>
                    <a:pt x="449" y="872"/>
                    <a:pt x="320" y="1098"/>
                    <a:pt x="214" y="1329"/>
                  </a:cubicBezTo>
                  <a:cubicBezTo>
                    <a:pt x="151" y="1466"/>
                    <a:pt x="102" y="1610"/>
                    <a:pt x="68" y="1758"/>
                  </a:cubicBezTo>
                  <a:cubicBezTo>
                    <a:pt x="39" y="1887"/>
                    <a:pt x="13" y="2021"/>
                    <a:pt x="10" y="2154"/>
                  </a:cubicBezTo>
                  <a:cubicBezTo>
                    <a:pt x="6" y="2264"/>
                    <a:pt x="1" y="2383"/>
                    <a:pt x="27" y="2494"/>
                  </a:cubicBezTo>
                  <a:cubicBezTo>
                    <a:pt x="50" y="2604"/>
                    <a:pt x="90" y="2712"/>
                    <a:pt x="144" y="2811"/>
                  </a:cubicBezTo>
                  <a:cubicBezTo>
                    <a:pt x="198" y="2907"/>
                    <a:pt x="278" y="2976"/>
                    <a:pt x="365" y="3043"/>
                  </a:cubicBezTo>
                  <a:cubicBezTo>
                    <a:pt x="370" y="3047"/>
                    <a:pt x="377" y="3051"/>
                    <a:pt x="383" y="3055"/>
                  </a:cubicBezTo>
                  <a:cubicBezTo>
                    <a:pt x="388" y="3097"/>
                    <a:pt x="397" y="3139"/>
                    <a:pt x="403" y="3179"/>
                  </a:cubicBezTo>
                  <a:cubicBezTo>
                    <a:pt x="407" y="3209"/>
                    <a:pt x="420" y="3238"/>
                    <a:pt x="439" y="3263"/>
                  </a:cubicBezTo>
                  <a:cubicBezTo>
                    <a:pt x="454" y="3352"/>
                    <a:pt x="484" y="3437"/>
                    <a:pt x="530" y="3517"/>
                  </a:cubicBezTo>
                  <a:cubicBezTo>
                    <a:pt x="556" y="3563"/>
                    <a:pt x="589" y="3606"/>
                    <a:pt x="627" y="3645"/>
                  </a:cubicBezTo>
                  <a:cubicBezTo>
                    <a:pt x="649" y="3684"/>
                    <a:pt x="675" y="3721"/>
                    <a:pt x="706" y="3755"/>
                  </a:cubicBezTo>
                  <a:cubicBezTo>
                    <a:pt x="757" y="3816"/>
                    <a:pt x="823" y="3862"/>
                    <a:pt x="898" y="3888"/>
                  </a:cubicBezTo>
                  <a:cubicBezTo>
                    <a:pt x="964" y="3909"/>
                    <a:pt x="1035" y="3929"/>
                    <a:pt x="1107" y="3929"/>
                  </a:cubicBezTo>
                  <a:cubicBezTo>
                    <a:pt x="1121" y="3929"/>
                    <a:pt x="1135" y="3928"/>
                    <a:pt x="1148" y="3926"/>
                  </a:cubicBezTo>
                  <a:cubicBezTo>
                    <a:pt x="1164" y="3925"/>
                    <a:pt x="1179" y="3922"/>
                    <a:pt x="1195" y="3919"/>
                  </a:cubicBezTo>
                  <a:cubicBezTo>
                    <a:pt x="1262" y="4035"/>
                    <a:pt x="1369" y="4123"/>
                    <a:pt x="1497" y="4166"/>
                  </a:cubicBezTo>
                  <a:cubicBezTo>
                    <a:pt x="1508" y="4170"/>
                    <a:pt x="1520" y="4173"/>
                    <a:pt x="1531" y="4177"/>
                  </a:cubicBezTo>
                  <a:cubicBezTo>
                    <a:pt x="1559" y="4200"/>
                    <a:pt x="1589" y="4220"/>
                    <a:pt x="1621" y="4237"/>
                  </a:cubicBezTo>
                  <a:cubicBezTo>
                    <a:pt x="1727" y="4293"/>
                    <a:pt x="1845" y="4339"/>
                    <a:pt x="1968" y="4339"/>
                  </a:cubicBezTo>
                  <a:cubicBezTo>
                    <a:pt x="2076" y="4339"/>
                    <a:pt x="2185" y="4334"/>
                    <a:pt x="2293" y="4307"/>
                  </a:cubicBezTo>
                  <a:cubicBezTo>
                    <a:pt x="2513" y="4253"/>
                    <a:pt x="2731" y="4163"/>
                    <a:pt x="2912" y="4024"/>
                  </a:cubicBezTo>
                  <a:cubicBezTo>
                    <a:pt x="3008" y="4010"/>
                    <a:pt x="3102" y="3965"/>
                    <a:pt x="3181" y="3913"/>
                  </a:cubicBezTo>
                  <a:cubicBezTo>
                    <a:pt x="3365" y="3790"/>
                    <a:pt x="3519" y="3627"/>
                    <a:pt x="3664" y="3461"/>
                  </a:cubicBezTo>
                  <a:cubicBezTo>
                    <a:pt x="3829" y="3273"/>
                    <a:pt x="3984" y="3075"/>
                    <a:pt x="4132" y="2870"/>
                  </a:cubicBezTo>
                  <a:cubicBezTo>
                    <a:pt x="4288" y="2657"/>
                    <a:pt x="4432" y="2434"/>
                    <a:pt x="4561" y="2203"/>
                  </a:cubicBezTo>
                  <a:cubicBezTo>
                    <a:pt x="4604" y="2132"/>
                    <a:pt x="4647" y="2054"/>
                    <a:pt x="4640" y="1967"/>
                  </a:cubicBezTo>
                  <a:cubicBezTo>
                    <a:pt x="4637" y="1912"/>
                    <a:pt x="4613" y="1866"/>
                    <a:pt x="4577" y="1825"/>
                  </a:cubicBezTo>
                  <a:cubicBezTo>
                    <a:pt x="4569" y="1817"/>
                    <a:pt x="4561" y="1808"/>
                    <a:pt x="4552" y="1801"/>
                  </a:cubicBezTo>
                  <a:cubicBezTo>
                    <a:pt x="4743" y="1523"/>
                    <a:pt x="4935" y="1242"/>
                    <a:pt x="5140" y="975"/>
                  </a:cubicBezTo>
                  <a:cubicBezTo>
                    <a:pt x="5250" y="835"/>
                    <a:pt x="5367" y="702"/>
                    <a:pt x="5476" y="562"/>
                  </a:cubicBezTo>
                  <a:cubicBezTo>
                    <a:pt x="5478" y="559"/>
                    <a:pt x="5480" y="557"/>
                    <a:pt x="5481" y="554"/>
                  </a:cubicBezTo>
                  <a:cubicBezTo>
                    <a:pt x="5494" y="539"/>
                    <a:pt x="5506" y="522"/>
                    <a:pt x="5515" y="505"/>
                  </a:cubicBezTo>
                  <a:cubicBezTo>
                    <a:pt x="5570" y="412"/>
                    <a:pt x="5530" y="285"/>
                    <a:pt x="5442" y="225"/>
                  </a:cubicBezTo>
                  <a:cubicBezTo>
                    <a:pt x="5406" y="199"/>
                    <a:pt x="5360" y="186"/>
                    <a:pt x="5315" y="186"/>
                  </a:cubicBezTo>
                  <a:cubicBezTo>
                    <a:pt x="5253" y="186"/>
                    <a:pt x="5193" y="210"/>
                    <a:pt x="5153" y="258"/>
                  </a:cubicBezTo>
                  <a:cubicBezTo>
                    <a:pt x="5137" y="273"/>
                    <a:pt x="5120" y="288"/>
                    <a:pt x="5104" y="302"/>
                  </a:cubicBezTo>
                  <a:cubicBezTo>
                    <a:pt x="5095" y="308"/>
                    <a:pt x="5088" y="313"/>
                    <a:pt x="5079" y="319"/>
                  </a:cubicBezTo>
                  <a:cubicBezTo>
                    <a:pt x="5059" y="331"/>
                    <a:pt x="5037" y="342"/>
                    <a:pt x="5015" y="351"/>
                  </a:cubicBezTo>
                  <a:cubicBezTo>
                    <a:pt x="5002" y="357"/>
                    <a:pt x="4989" y="360"/>
                    <a:pt x="4977" y="364"/>
                  </a:cubicBezTo>
                  <a:lnTo>
                    <a:pt x="4942" y="370"/>
                  </a:lnTo>
                  <a:cubicBezTo>
                    <a:pt x="4926" y="372"/>
                    <a:pt x="4910" y="373"/>
                    <a:pt x="4894" y="374"/>
                  </a:cubicBezTo>
                  <a:cubicBezTo>
                    <a:pt x="4884" y="374"/>
                    <a:pt x="4874" y="373"/>
                    <a:pt x="4865" y="373"/>
                  </a:cubicBezTo>
                  <a:cubicBezTo>
                    <a:pt x="4841" y="369"/>
                    <a:pt x="4816" y="365"/>
                    <a:pt x="4792" y="360"/>
                  </a:cubicBezTo>
                  <a:cubicBezTo>
                    <a:pt x="4788" y="353"/>
                    <a:pt x="4783" y="348"/>
                    <a:pt x="4777" y="342"/>
                  </a:cubicBezTo>
                  <a:lnTo>
                    <a:pt x="4777" y="328"/>
                  </a:lnTo>
                  <a:cubicBezTo>
                    <a:pt x="4771" y="239"/>
                    <a:pt x="4713" y="163"/>
                    <a:pt x="4628" y="134"/>
                  </a:cubicBezTo>
                  <a:cubicBezTo>
                    <a:pt x="4571" y="117"/>
                    <a:pt x="4515" y="104"/>
                    <a:pt x="4456" y="104"/>
                  </a:cubicBezTo>
                  <a:cubicBezTo>
                    <a:pt x="4442" y="104"/>
                    <a:pt x="4428" y="105"/>
                    <a:pt x="4414" y="106"/>
                  </a:cubicBezTo>
                  <a:cubicBezTo>
                    <a:pt x="4329" y="113"/>
                    <a:pt x="4244" y="123"/>
                    <a:pt x="4160" y="139"/>
                  </a:cubicBezTo>
                  <a:cubicBezTo>
                    <a:pt x="4126" y="145"/>
                    <a:pt x="4093" y="153"/>
                    <a:pt x="4059" y="161"/>
                  </a:cubicBezTo>
                  <a:cubicBezTo>
                    <a:pt x="3863" y="115"/>
                    <a:pt x="3665" y="82"/>
                    <a:pt x="3460" y="82"/>
                  </a:cubicBezTo>
                  <a:cubicBezTo>
                    <a:pt x="3451" y="82"/>
                    <a:pt x="3441" y="82"/>
                    <a:pt x="3432" y="82"/>
                  </a:cubicBezTo>
                  <a:cubicBezTo>
                    <a:pt x="3175" y="85"/>
                    <a:pt x="2920" y="145"/>
                    <a:pt x="2688" y="257"/>
                  </a:cubicBezTo>
                  <a:cubicBezTo>
                    <a:pt x="2685" y="255"/>
                    <a:pt x="2683" y="253"/>
                    <a:pt x="2679" y="251"/>
                  </a:cubicBezTo>
                  <a:cubicBezTo>
                    <a:pt x="2673" y="241"/>
                    <a:pt x="2668" y="233"/>
                    <a:pt x="2662" y="223"/>
                  </a:cubicBezTo>
                  <a:cubicBezTo>
                    <a:pt x="2624" y="164"/>
                    <a:pt x="2548" y="124"/>
                    <a:pt x="2475" y="124"/>
                  </a:cubicBezTo>
                  <a:cubicBezTo>
                    <a:pt x="2451" y="124"/>
                    <a:pt x="2428" y="128"/>
                    <a:pt x="2406" y="137"/>
                  </a:cubicBezTo>
                  <a:lnTo>
                    <a:pt x="2396" y="141"/>
                  </a:lnTo>
                  <a:lnTo>
                    <a:pt x="2387" y="132"/>
                  </a:lnTo>
                  <a:cubicBezTo>
                    <a:pt x="2358" y="106"/>
                    <a:pt x="2327" y="85"/>
                    <a:pt x="2292" y="69"/>
                  </a:cubicBezTo>
                  <a:cubicBezTo>
                    <a:pt x="2211" y="28"/>
                    <a:pt x="2125" y="10"/>
                    <a:pt x="2037" y="2"/>
                  </a:cubicBezTo>
                  <a:cubicBezTo>
                    <a:pt x="2025" y="1"/>
                    <a:pt x="2013" y="0"/>
                    <a:pt x="2000"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46"/>
            <p:cNvSpPr/>
            <p:nvPr/>
          </p:nvSpPr>
          <p:spPr>
            <a:xfrm>
              <a:off x="4219200" y="243950"/>
              <a:ext cx="429025" cy="349025"/>
            </a:xfrm>
            <a:custGeom>
              <a:avLst/>
              <a:gdLst/>
              <a:ahLst/>
              <a:cxnLst/>
              <a:rect l="l" t="t" r="r" b="b"/>
              <a:pathLst>
                <a:path w="17161" h="13961" extrusionOk="0">
                  <a:moveTo>
                    <a:pt x="14702" y="4742"/>
                  </a:moveTo>
                  <a:cubicBezTo>
                    <a:pt x="14704" y="4743"/>
                    <a:pt x="14705" y="4743"/>
                    <a:pt x="14707" y="4743"/>
                  </a:cubicBezTo>
                  <a:lnTo>
                    <a:pt x="14707" y="4743"/>
                  </a:lnTo>
                  <a:cubicBezTo>
                    <a:pt x="14705" y="4743"/>
                    <a:pt x="14704" y="4743"/>
                    <a:pt x="14702" y="4742"/>
                  </a:cubicBezTo>
                  <a:close/>
                  <a:moveTo>
                    <a:pt x="16558" y="4969"/>
                  </a:moveTo>
                  <a:lnTo>
                    <a:pt x="16559" y="4970"/>
                  </a:lnTo>
                  <a:lnTo>
                    <a:pt x="16559" y="4970"/>
                  </a:lnTo>
                  <a:cubicBezTo>
                    <a:pt x="16559" y="4970"/>
                    <a:pt x="16558" y="4969"/>
                    <a:pt x="16558" y="4969"/>
                  </a:cubicBezTo>
                  <a:close/>
                  <a:moveTo>
                    <a:pt x="16559" y="4970"/>
                  </a:moveTo>
                  <a:lnTo>
                    <a:pt x="16559" y="4970"/>
                  </a:lnTo>
                  <a:cubicBezTo>
                    <a:pt x="16560" y="4971"/>
                    <a:pt x="16561" y="4971"/>
                    <a:pt x="16562" y="4971"/>
                  </a:cubicBezTo>
                  <a:lnTo>
                    <a:pt x="16559" y="4970"/>
                  </a:lnTo>
                  <a:close/>
                  <a:moveTo>
                    <a:pt x="16882" y="5119"/>
                  </a:moveTo>
                  <a:lnTo>
                    <a:pt x="16882" y="5119"/>
                  </a:lnTo>
                  <a:cubicBezTo>
                    <a:pt x="16882" y="5119"/>
                    <a:pt x="16882" y="5119"/>
                    <a:pt x="16882" y="5119"/>
                  </a:cubicBezTo>
                  <a:lnTo>
                    <a:pt x="16882" y="5119"/>
                  </a:lnTo>
                  <a:cubicBezTo>
                    <a:pt x="16882" y="5119"/>
                    <a:pt x="16882" y="5119"/>
                    <a:pt x="16882" y="5119"/>
                  </a:cubicBezTo>
                  <a:close/>
                  <a:moveTo>
                    <a:pt x="8342" y="0"/>
                  </a:moveTo>
                  <a:cubicBezTo>
                    <a:pt x="8178" y="0"/>
                    <a:pt x="8014" y="4"/>
                    <a:pt x="7852" y="29"/>
                  </a:cubicBezTo>
                  <a:cubicBezTo>
                    <a:pt x="7805" y="35"/>
                    <a:pt x="7760" y="59"/>
                    <a:pt x="7729" y="96"/>
                  </a:cubicBezTo>
                  <a:cubicBezTo>
                    <a:pt x="7668" y="102"/>
                    <a:pt x="7607" y="107"/>
                    <a:pt x="7549" y="113"/>
                  </a:cubicBezTo>
                  <a:lnTo>
                    <a:pt x="7545" y="113"/>
                  </a:lnTo>
                  <a:cubicBezTo>
                    <a:pt x="7536" y="115"/>
                    <a:pt x="7528" y="115"/>
                    <a:pt x="7517" y="116"/>
                  </a:cubicBezTo>
                  <a:lnTo>
                    <a:pt x="7523" y="116"/>
                  </a:lnTo>
                  <a:cubicBezTo>
                    <a:pt x="7433" y="126"/>
                    <a:pt x="7344" y="134"/>
                    <a:pt x="7258" y="167"/>
                  </a:cubicBezTo>
                  <a:cubicBezTo>
                    <a:pt x="7199" y="188"/>
                    <a:pt x="7165" y="224"/>
                    <a:pt x="7121" y="270"/>
                  </a:cubicBezTo>
                  <a:cubicBezTo>
                    <a:pt x="7100" y="291"/>
                    <a:pt x="7084" y="316"/>
                    <a:pt x="7076" y="346"/>
                  </a:cubicBezTo>
                  <a:cubicBezTo>
                    <a:pt x="6819" y="394"/>
                    <a:pt x="6564" y="444"/>
                    <a:pt x="6311" y="501"/>
                  </a:cubicBezTo>
                  <a:cubicBezTo>
                    <a:pt x="6272" y="506"/>
                    <a:pt x="6232" y="513"/>
                    <a:pt x="6193" y="519"/>
                  </a:cubicBezTo>
                  <a:cubicBezTo>
                    <a:pt x="6124" y="527"/>
                    <a:pt x="6051" y="532"/>
                    <a:pt x="5980" y="546"/>
                  </a:cubicBezTo>
                  <a:cubicBezTo>
                    <a:pt x="5913" y="559"/>
                    <a:pt x="5847" y="573"/>
                    <a:pt x="5779" y="584"/>
                  </a:cubicBezTo>
                  <a:cubicBezTo>
                    <a:pt x="5635" y="612"/>
                    <a:pt x="5490" y="638"/>
                    <a:pt x="5348" y="674"/>
                  </a:cubicBezTo>
                  <a:cubicBezTo>
                    <a:pt x="5188" y="716"/>
                    <a:pt x="5029" y="755"/>
                    <a:pt x="4871" y="806"/>
                  </a:cubicBezTo>
                  <a:cubicBezTo>
                    <a:pt x="4744" y="845"/>
                    <a:pt x="4617" y="887"/>
                    <a:pt x="4490" y="929"/>
                  </a:cubicBezTo>
                  <a:cubicBezTo>
                    <a:pt x="4498" y="927"/>
                    <a:pt x="4506" y="926"/>
                    <a:pt x="4514" y="926"/>
                  </a:cubicBezTo>
                  <a:lnTo>
                    <a:pt x="4514" y="926"/>
                  </a:lnTo>
                  <a:lnTo>
                    <a:pt x="4487" y="931"/>
                  </a:lnTo>
                  <a:cubicBezTo>
                    <a:pt x="4485" y="931"/>
                    <a:pt x="4485" y="933"/>
                    <a:pt x="4484" y="933"/>
                  </a:cubicBezTo>
                  <a:lnTo>
                    <a:pt x="4485" y="931"/>
                  </a:lnTo>
                  <a:lnTo>
                    <a:pt x="4485" y="931"/>
                  </a:lnTo>
                  <a:cubicBezTo>
                    <a:pt x="4450" y="939"/>
                    <a:pt x="4415" y="952"/>
                    <a:pt x="4383" y="970"/>
                  </a:cubicBezTo>
                  <a:cubicBezTo>
                    <a:pt x="4335" y="993"/>
                    <a:pt x="4296" y="1033"/>
                    <a:pt x="4272" y="1082"/>
                  </a:cubicBezTo>
                  <a:cubicBezTo>
                    <a:pt x="4195" y="1113"/>
                    <a:pt x="4117" y="1146"/>
                    <a:pt x="4038" y="1177"/>
                  </a:cubicBezTo>
                  <a:cubicBezTo>
                    <a:pt x="4006" y="1189"/>
                    <a:pt x="3971" y="1203"/>
                    <a:pt x="3936" y="1215"/>
                  </a:cubicBezTo>
                  <a:cubicBezTo>
                    <a:pt x="3882" y="1236"/>
                    <a:pt x="3827" y="1257"/>
                    <a:pt x="3772" y="1279"/>
                  </a:cubicBezTo>
                  <a:cubicBezTo>
                    <a:pt x="3744" y="1292"/>
                    <a:pt x="3714" y="1301"/>
                    <a:pt x="3686" y="1314"/>
                  </a:cubicBezTo>
                  <a:cubicBezTo>
                    <a:pt x="3670" y="1316"/>
                    <a:pt x="3654" y="1319"/>
                    <a:pt x="3640" y="1325"/>
                  </a:cubicBezTo>
                  <a:cubicBezTo>
                    <a:pt x="3427" y="1405"/>
                    <a:pt x="3220" y="1498"/>
                    <a:pt x="3020" y="1604"/>
                  </a:cubicBezTo>
                  <a:cubicBezTo>
                    <a:pt x="3001" y="1614"/>
                    <a:pt x="2982" y="1622"/>
                    <a:pt x="2963" y="1633"/>
                  </a:cubicBezTo>
                  <a:cubicBezTo>
                    <a:pt x="2838" y="1695"/>
                    <a:pt x="2715" y="1760"/>
                    <a:pt x="2594" y="1830"/>
                  </a:cubicBezTo>
                  <a:cubicBezTo>
                    <a:pt x="2580" y="1836"/>
                    <a:pt x="2569" y="1846"/>
                    <a:pt x="2557" y="1858"/>
                  </a:cubicBezTo>
                  <a:lnTo>
                    <a:pt x="2402" y="1946"/>
                  </a:lnTo>
                  <a:cubicBezTo>
                    <a:pt x="2246" y="2034"/>
                    <a:pt x="2092" y="2131"/>
                    <a:pt x="1942" y="2228"/>
                  </a:cubicBezTo>
                  <a:cubicBezTo>
                    <a:pt x="1850" y="2287"/>
                    <a:pt x="1759" y="2344"/>
                    <a:pt x="1669" y="2402"/>
                  </a:cubicBezTo>
                  <a:cubicBezTo>
                    <a:pt x="1612" y="2441"/>
                    <a:pt x="1555" y="2479"/>
                    <a:pt x="1499" y="2515"/>
                  </a:cubicBezTo>
                  <a:cubicBezTo>
                    <a:pt x="1437" y="2556"/>
                    <a:pt x="1375" y="2597"/>
                    <a:pt x="1320" y="2648"/>
                  </a:cubicBezTo>
                  <a:cubicBezTo>
                    <a:pt x="1266" y="2697"/>
                    <a:pt x="1237" y="2768"/>
                    <a:pt x="1244" y="2839"/>
                  </a:cubicBezTo>
                  <a:cubicBezTo>
                    <a:pt x="1147" y="2918"/>
                    <a:pt x="1049" y="2997"/>
                    <a:pt x="960" y="3083"/>
                  </a:cubicBezTo>
                  <a:cubicBezTo>
                    <a:pt x="866" y="3175"/>
                    <a:pt x="761" y="3273"/>
                    <a:pt x="698" y="3390"/>
                  </a:cubicBezTo>
                  <a:cubicBezTo>
                    <a:pt x="674" y="3435"/>
                    <a:pt x="648" y="3478"/>
                    <a:pt x="643" y="3530"/>
                  </a:cubicBezTo>
                  <a:cubicBezTo>
                    <a:pt x="641" y="3564"/>
                    <a:pt x="644" y="3598"/>
                    <a:pt x="651" y="3630"/>
                  </a:cubicBezTo>
                  <a:cubicBezTo>
                    <a:pt x="657" y="3657"/>
                    <a:pt x="666" y="3682"/>
                    <a:pt x="681" y="3705"/>
                  </a:cubicBezTo>
                  <a:cubicBezTo>
                    <a:pt x="679" y="3708"/>
                    <a:pt x="677" y="3714"/>
                    <a:pt x="676" y="3717"/>
                  </a:cubicBezTo>
                  <a:cubicBezTo>
                    <a:pt x="672" y="3716"/>
                    <a:pt x="668" y="3715"/>
                    <a:pt x="664" y="3715"/>
                  </a:cubicBezTo>
                  <a:cubicBezTo>
                    <a:pt x="663" y="3715"/>
                    <a:pt x="661" y="3715"/>
                    <a:pt x="660" y="3716"/>
                  </a:cubicBezTo>
                  <a:cubicBezTo>
                    <a:pt x="580" y="3716"/>
                    <a:pt x="506" y="3759"/>
                    <a:pt x="466" y="3830"/>
                  </a:cubicBezTo>
                  <a:cubicBezTo>
                    <a:pt x="403" y="3930"/>
                    <a:pt x="384" y="4047"/>
                    <a:pt x="359" y="4162"/>
                  </a:cubicBezTo>
                  <a:cubicBezTo>
                    <a:pt x="341" y="4244"/>
                    <a:pt x="324" y="4325"/>
                    <a:pt x="305" y="4406"/>
                  </a:cubicBezTo>
                  <a:cubicBezTo>
                    <a:pt x="268" y="4564"/>
                    <a:pt x="230" y="4721"/>
                    <a:pt x="195" y="4879"/>
                  </a:cubicBezTo>
                  <a:cubicBezTo>
                    <a:pt x="161" y="5031"/>
                    <a:pt x="125" y="5183"/>
                    <a:pt x="94" y="5338"/>
                  </a:cubicBezTo>
                  <a:cubicBezTo>
                    <a:pt x="76" y="5421"/>
                    <a:pt x="61" y="5505"/>
                    <a:pt x="43" y="5591"/>
                  </a:cubicBezTo>
                  <a:cubicBezTo>
                    <a:pt x="33" y="5648"/>
                    <a:pt x="21" y="5705"/>
                    <a:pt x="14" y="5762"/>
                  </a:cubicBezTo>
                  <a:cubicBezTo>
                    <a:pt x="1" y="5873"/>
                    <a:pt x="73" y="5976"/>
                    <a:pt x="182" y="6003"/>
                  </a:cubicBezTo>
                  <a:cubicBezTo>
                    <a:pt x="187" y="6005"/>
                    <a:pt x="192" y="6006"/>
                    <a:pt x="197" y="6007"/>
                  </a:cubicBezTo>
                  <a:cubicBezTo>
                    <a:pt x="243" y="6405"/>
                    <a:pt x="335" y="6797"/>
                    <a:pt x="443" y="7181"/>
                  </a:cubicBezTo>
                  <a:cubicBezTo>
                    <a:pt x="509" y="7413"/>
                    <a:pt x="587" y="7640"/>
                    <a:pt x="670" y="7867"/>
                  </a:cubicBezTo>
                  <a:cubicBezTo>
                    <a:pt x="748" y="8081"/>
                    <a:pt x="850" y="8284"/>
                    <a:pt x="951" y="8489"/>
                  </a:cubicBezTo>
                  <a:cubicBezTo>
                    <a:pt x="1049" y="8688"/>
                    <a:pt x="1160" y="8885"/>
                    <a:pt x="1272" y="9076"/>
                  </a:cubicBezTo>
                  <a:cubicBezTo>
                    <a:pt x="1394" y="9280"/>
                    <a:pt x="1517" y="9483"/>
                    <a:pt x="1663" y="9669"/>
                  </a:cubicBezTo>
                  <a:cubicBezTo>
                    <a:pt x="1707" y="9723"/>
                    <a:pt x="1748" y="9783"/>
                    <a:pt x="1797" y="9834"/>
                  </a:cubicBezTo>
                  <a:cubicBezTo>
                    <a:pt x="1839" y="9881"/>
                    <a:pt x="1880" y="9927"/>
                    <a:pt x="1922" y="9973"/>
                  </a:cubicBezTo>
                  <a:cubicBezTo>
                    <a:pt x="1989" y="10048"/>
                    <a:pt x="2062" y="10118"/>
                    <a:pt x="2137" y="10186"/>
                  </a:cubicBezTo>
                  <a:cubicBezTo>
                    <a:pt x="2313" y="10347"/>
                    <a:pt x="2488" y="10510"/>
                    <a:pt x="2670" y="10664"/>
                  </a:cubicBezTo>
                  <a:cubicBezTo>
                    <a:pt x="2665" y="10661"/>
                    <a:pt x="2661" y="10657"/>
                    <a:pt x="2656" y="10654"/>
                  </a:cubicBezTo>
                  <a:lnTo>
                    <a:pt x="2656" y="10654"/>
                  </a:lnTo>
                  <a:cubicBezTo>
                    <a:pt x="2703" y="10695"/>
                    <a:pt x="2746" y="10737"/>
                    <a:pt x="2792" y="10780"/>
                  </a:cubicBezTo>
                  <a:cubicBezTo>
                    <a:pt x="2826" y="10836"/>
                    <a:pt x="2872" y="10885"/>
                    <a:pt x="2925" y="10925"/>
                  </a:cubicBezTo>
                  <a:lnTo>
                    <a:pt x="2930" y="10930"/>
                  </a:lnTo>
                  <a:cubicBezTo>
                    <a:pt x="2955" y="10964"/>
                    <a:pt x="2990" y="10988"/>
                    <a:pt x="3030" y="11003"/>
                  </a:cubicBezTo>
                  <a:cubicBezTo>
                    <a:pt x="3087" y="11042"/>
                    <a:pt x="3146" y="11082"/>
                    <a:pt x="3209" y="11119"/>
                  </a:cubicBezTo>
                  <a:cubicBezTo>
                    <a:pt x="3293" y="11168"/>
                    <a:pt x="3381" y="11220"/>
                    <a:pt x="3468" y="11264"/>
                  </a:cubicBezTo>
                  <a:cubicBezTo>
                    <a:pt x="3658" y="11359"/>
                    <a:pt x="3849" y="11453"/>
                    <a:pt x="4048" y="11531"/>
                  </a:cubicBezTo>
                  <a:cubicBezTo>
                    <a:pt x="4291" y="11626"/>
                    <a:pt x="4535" y="11728"/>
                    <a:pt x="4784" y="11800"/>
                  </a:cubicBezTo>
                  <a:cubicBezTo>
                    <a:pt x="4999" y="11865"/>
                    <a:pt x="5216" y="11905"/>
                    <a:pt x="5441" y="11905"/>
                  </a:cubicBezTo>
                  <a:lnTo>
                    <a:pt x="5449" y="11905"/>
                  </a:lnTo>
                  <a:cubicBezTo>
                    <a:pt x="5466" y="11915"/>
                    <a:pt x="5482" y="11926"/>
                    <a:pt x="5498" y="11935"/>
                  </a:cubicBezTo>
                  <a:cubicBezTo>
                    <a:pt x="5614" y="12008"/>
                    <a:pt x="5730" y="12084"/>
                    <a:pt x="5852" y="12149"/>
                  </a:cubicBezTo>
                  <a:cubicBezTo>
                    <a:pt x="5919" y="12184"/>
                    <a:pt x="5984" y="12227"/>
                    <a:pt x="6053" y="12251"/>
                  </a:cubicBezTo>
                  <a:cubicBezTo>
                    <a:pt x="6083" y="12262"/>
                    <a:pt x="6112" y="12268"/>
                    <a:pt x="6144" y="12268"/>
                  </a:cubicBezTo>
                  <a:cubicBezTo>
                    <a:pt x="6163" y="12268"/>
                    <a:pt x="6182" y="12266"/>
                    <a:pt x="6201" y="12262"/>
                  </a:cubicBezTo>
                  <a:cubicBezTo>
                    <a:pt x="6238" y="12316"/>
                    <a:pt x="6278" y="12367"/>
                    <a:pt x="6322" y="12416"/>
                  </a:cubicBezTo>
                  <a:cubicBezTo>
                    <a:pt x="6342" y="12440"/>
                    <a:pt x="6363" y="12464"/>
                    <a:pt x="6386" y="12487"/>
                  </a:cubicBezTo>
                  <a:cubicBezTo>
                    <a:pt x="6442" y="12541"/>
                    <a:pt x="6499" y="12578"/>
                    <a:pt x="6578" y="12582"/>
                  </a:cubicBezTo>
                  <a:lnTo>
                    <a:pt x="6583" y="12582"/>
                  </a:lnTo>
                  <a:cubicBezTo>
                    <a:pt x="6622" y="12582"/>
                    <a:pt x="6661" y="12570"/>
                    <a:pt x="6694" y="12549"/>
                  </a:cubicBezTo>
                  <a:cubicBezTo>
                    <a:pt x="6718" y="12558"/>
                    <a:pt x="6744" y="12563"/>
                    <a:pt x="6770" y="12563"/>
                  </a:cubicBezTo>
                  <a:cubicBezTo>
                    <a:pt x="6777" y="12563"/>
                    <a:pt x="6785" y="12562"/>
                    <a:pt x="6793" y="12562"/>
                  </a:cubicBezTo>
                  <a:cubicBezTo>
                    <a:pt x="6799" y="12569"/>
                    <a:pt x="6805" y="12575"/>
                    <a:pt x="6810" y="12583"/>
                  </a:cubicBezTo>
                  <a:cubicBezTo>
                    <a:pt x="6908" y="12704"/>
                    <a:pt x="7005" y="12827"/>
                    <a:pt x="7097" y="12955"/>
                  </a:cubicBezTo>
                  <a:cubicBezTo>
                    <a:pt x="7162" y="13043"/>
                    <a:pt x="7229" y="13128"/>
                    <a:pt x="7288" y="13216"/>
                  </a:cubicBezTo>
                  <a:cubicBezTo>
                    <a:pt x="7326" y="13283"/>
                    <a:pt x="7361" y="13348"/>
                    <a:pt x="7392" y="13416"/>
                  </a:cubicBezTo>
                  <a:cubicBezTo>
                    <a:pt x="7390" y="13416"/>
                    <a:pt x="7390" y="13414"/>
                    <a:pt x="7389" y="13413"/>
                  </a:cubicBezTo>
                  <a:lnTo>
                    <a:pt x="7389" y="13413"/>
                  </a:lnTo>
                  <a:cubicBezTo>
                    <a:pt x="7405" y="13448"/>
                    <a:pt x="7419" y="13489"/>
                    <a:pt x="7433" y="13527"/>
                  </a:cubicBezTo>
                  <a:lnTo>
                    <a:pt x="7433" y="13523"/>
                  </a:lnTo>
                  <a:cubicBezTo>
                    <a:pt x="7435" y="13527"/>
                    <a:pt x="7435" y="13530"/>
                    <a:pt x="7437" y="13533"/>
                  </a:cubicBezTo>
                  <a:cubicBezTo>
                    <a:pt x="7439" y="13537"/>
                    <a:pt x="7440" y="13542"/>
                    <a:pt x="7440" y="13546"/>
                  </a:cubicBezTo>
                  <a:lnTo>
                    <a:pt x="7440" y="13546"/>
                  </a:lnTo>
                  <a:cubicBezTo>
                    <a:pt x="7439" y="13542"/>
                    <a:pt x="7438" y="13538"/>
                    <a:pt x="7437" y="13534"/>
                  </a:cubicBezTo>
                  <a:lnTo>
                    <a:pt x="7437" y="13534"/>
                  </a:lnTo>
                  <a:cubicBezTo>
                    <a:pt x="7438" y="13538"/>
                    <a:pt x="7439" y="13542"/>
                    <a:pt x="7440" y="13547"/>
                  </a:cubicBezTo>
                  <a:cubicBezTo>
                    <a:pt x="7440" y="13547"/>
                    <a:pt x="7440" y="13546"/>
                    <a:pt x="7440" y="13546"/>
                  </a:cubicBezTo>
                  <a:lnTo>
                    <a:pt x="7440" y="13546"/>
                  </a:lnTo>
                  <a:cubicBezTo>
                    <a:pt x="7451" y="13588"/>
                    <a:pt x="7460" y="13629"/>
                    <a:pt x="7468" y="13669"/>
                  </a:cubicBezTo>
                  <a:cubicBezTo>
                    <a:pt x="7442" y="13747"/>
                    <a:pt x="7461" y="13833"/>
                    <a:pt x="7516" y="13893"/>
                  </a:cubicBezTo>
                  <a:cubicBezTo>
                    <a:pt x="7560" y="13938"/>
                    <a:pt x="7619" y="13960"/>
                    <a:pt x="7677" y="13960"/>
                  </a:cubicBezTo>
                  <a:cubicBezTo>
                    <a:pt x="7732" y="13960"/>
                    <a:pt x="7787" y="13940"/>
                    <a:pt x="7830" y="13900"/>
                  </a:cubicBezTo>
                  <a:cubicBezTo>
                    <a:pt x="7864" y="13865"/>
                    <a:pt x="7889" y="13823"/>
                    <a:pt x="7901" y="13777"/>
                  </a:cubicBezTo>
                  <a:cubicBezTo>
                    <a:pt x="7925" y="13684"/>
                    <a:pt x="7906" y="13593"/>
                    <a:pt x="7885" y="13501"/>
                  </a:cubicBezTo>
                  <a:cubicBezTo>
                    <a:pt x="7857" y="13383"/>
                    <a:pt x="7815" y="13269"/>
                    <a:pt x="7759" y="13160"/>
                  </a:cubicBezTo>
                  <a:cubicBezTo>
                    <a:pt x="7710" y="13056"/>
                    <a:pt x="7650" y="12955"/>
                    <a:pt x="7582" y="12862"/>
                  </a:cubicBezTo>
                  <a:cubicBezTo>
                    <a:pt x="7403" y="12622"/>
                    <a:pt x="7229" y="12378"/>
                    <a:pt x="7026" y="12158"/>
                  </a:cubicBezTo>
                  <a:cubicBezTo>
                    <a:pt x="6926" y="12048"/>
                    <a:pt x="6834" y="11934"/>
                    <a:pt x="6736" y="11823"/>
                  </a:cubicBezTo>
                  <a:cubicBezTo>
                    <a:pt x="6638" y="11713"/>
                    <a:pt x="6538" y="11601"/>
                    <a:pt x="6442" y="11486"/>
                  </a:cubicBezTo>
                  <a:cubicBezTo>
                    <a:pt x="6320" y="11341"/>
                    <a:pt x="6201" y="11193"/>
                    <a:pt x="6095" y="11034"/>
                  </a:cubicBezTo>
                  <a:cubicBezTo>
                    <a:pt x="6009" y="10906"/>
                    <a:pt x="5914" y="10781"/>
                    <a:pt x="5825" y="10654"/>
                  </a:cubicBezTo>
                  <a:cubicBezTo>
                    <a:pt x="5781" y="10561"/>
                    <a:pt x="5737" y="10470"/>
                    <a:pt x="5695" y="10376"/>
                  </a:cubicBezTo>
                  <a:cubicBezTo>
                    <a:pt x="5630" y="10231"/>
                    <a:pt x="5578" y="10080"/>
                    <a:pt x="5524" y="9929"/>
                  </a:cubicBezTo>
                  <a:lnTo>
                    <a:pt x="5524" y="9929"/>
                  </a:lnTo>
                  <a:cubicBezTo>
                    <a:pt x="5527" y="9937"/>
                    <a:pt x="5529" y="9943"/>
                    <a:pt x="5532" y="9948"/>
                  </a:cubicBezTo>
                  <a:cubicBezTo>
                    <a:pt x="5467" y="9764"/>
                    <a:pt x="5400" y="9581"/>
                    <a:pt x="5359" y="9389"/>
                  </a:cubicBezTo>
                  <a:cubicBezTo>
                    <a:pt x="5337" y="9269"/>
                    <a:pt x="5318" y="9151"/>
                    <a:pt x="5305" y="9033"/>
                  </a:cubicBezTo>
                  <a:cubicBezTo>
                    <a:pt x="5302" y="8954"/>
                    <a:pt x="5302" y="8876"/>
                    <a:pt x="5304" y="8794"/>
                  </a:cubicBezTo>
                  <a:cubicBezTo>
                    <a:pt x="5311" y="8673"/>
                    <a:pt x="5324" y="8553"/>
                    <a:pt x="5346" y="8433"/>
                  </a:cubicBezTo>
                  <a:cubicBezTo>
                    <a:pt x="5389" y="8227"/>
                    <a:pt x="5440" y="8021"/>
                    <a:pt x="5502" y="7819"/>
                  </a:cubicBezTo>
                  <a:cubicBezTo>
                    <a:pt x="5530" y="7734"/>
                    <a:pt x="5564" y="7651"/>
                    <a:pt x="5602" y="7570"/>
                  </a:cubicBezTo>
                  <a:lnTo>
                    <a:pt x="5602" y="7570"/>
                  </a:lnTo>
                  <a:cubicBezTo>
                    <a:pt x="5597" y="7578"/>
                    <a:pt x="5594" y="7586"/>
                    <a:pt x="5588" y="7596"/>
                  </a:cubicBezTo>
                  <a:cubicBezTo>
                    <a:pt x="5692" y="7380"/>
                    <a:pt x="5806" y="7168"/>
                    <a:pt x="5929" y="6964"/>
                  </a:cubicBezTo>
                  <a:cubicBezTo>
                    <a:pt x="6062" y="6763"/>
                    <a:pt x="6207" y="6570"/>
                    <a:pt x="6360" y="6384"/>
                  </a:cubicBezTo>
                  <a:cubicBezTo>
                    <a:pt x="6552" y="6162"/>
                    <a:pt x="6754" y="5948"/>
                    <a:pt x="6960" y="5742"/>
                  </a:cubicBezTo>
                  <a:cubicBezTo>
                    <a:pt x="7022" y="5688"/>
                    <a:pt x="7082" y="5636"/>
                    <a:pt x="7148" y="5586"/>
                  </a:cubicBezTo>
                  <a:cubicBezTo>
                    <a:pt x="7199" y="5551"/>
                    <a:pt x="7250" y="5518"/>
                    <a:pt x="7304" y="5487"/>
                  </a:cubicBezTo>
                  <a:cubicBezTo>
                    <a:pt x="7351" y="5462"/>
                    <a:pt x="7397" y="5439"/>
                    <a:pt x="7445" y="5414"/>
                  </a:cubicBezTo>
                  <a:lnTo>
                    <a:pt x="7445" y="5414"/>
                  </a:lnTo>
                  <a:cubicBezTo>
                    <a:pt x="7442" y="5416"/>
                    <a:pt x="7438" y="5417"/>
                    <a:pt x="7435" y="5419"/>
                  </a:cubicBezTo>
                  <a:cubicBezTo>
                    <a:pt x="7443" y="5415"/>
                    <a:pt x="7451" y="5411"/>
                    <a:pt x="7459" y="5407"/>
                  </a:cubicBezTo>
                  <a:lnTo>
                    <a:pt x="7459" y="5407"/>
                  </a:lnTo>
                  <a:cubicBezTo>
                    <a:pt x="7455" y="5410"/>
                    <a:pt x="7450" y="5412"/>
                    <a:pt x="7445" y="5414"/>
                  </a:cubicBezTo>
                  <a:lnTo>
                    <a:pt x="7445" y="5414"/>
                  </a:lnTo>
                  <a:cubicBezTo>
                    <a:pt x="7451" y="5412"/>
                    <a:pt x="7456" y="5410"/>
                    <a:pt x="7461" y="5406"/>
                  </a:cubicBezTo>
                  <a:lnTo>
                    <a:pt x="7461" y="5406"/>
                  </a:lnTo>
                  <a:cubicBezTo>
                    <a:pt x="7460" y="5407"/>
                    <a:pt x="7460" y="5407"/>
                    <a:pt x="7459" y="5407"/>
                  </a:cubicBezTo>
                  <a:lnTo>
                    <a:pt x="7459" y="5407"/>
                  </a:lnTo>
                  <a:cubicBezTo>
                    <a:pt x="7460" y="5407"/>
                    <a:pt x="7461" y="5407"/>
                    <a:pt x="7461" y="5406"/>
                  </a:cubicBezTo>
                  <a:lnTo>
                    <a:pt x="7461" y="5406"/>
                  </a:lnTo>
                  <a:cubicBezTo>
                    <a:pt x="7461" y="5406"/>
                    <a:pt x="7461" y="5406"/>
                    <a:pt x="7461" y="5406"/>
                  </a:cubicBezTo>
                  <a:lnTo>
                    <a:pt x="7461" y="5406"/>
                  </a:lnTo>
                  <a:cubicBezTo>
                    <a:pt x="7698" y="5293"/>
                    <a:pt x="7934" y="5174"/>
                    <a:pt x="8169" y="5054"/>
                  </a:cubicBezTo>
                  <a:cubicBezTo>
                    <a:pt x="8422" y="4934"/>
                    <a:pt x="8680" y="4829"/>
                    <a:pt x="8944" y="4734"/>
                  </a:cubicBezTo>
                  <a:lnTo>
                    <a:pt x="8942" y="4734"/>
                  </a:lnTo>
                  <a:cubicBezTo>
                    <a:pt x="9059" y="4693"/>
                    <a:pt x="9176" y="4658"/>
                    <a:pt x="9296" y="4626"/>
                  </a:cubicBezTo>
                  <a:cubicBezTo>
                    <a:pt x="9437" y="4597"/>
                    <a:pt x="9577" y="4573"/>
                    <a:pt x="9718" y="4550"/>
                  </a:cubicBezTo>
                  <a:cubicBezTo>
                    <a:pt x="9876" y="4521"/>
                    <a:pt x="10033" y="4483"/>
                    <a:pt x="10190" y="4449"/>
                  </a:cubicBezTo>
                  <a:cubicBezTo>
                    <a:pt x="10325" y="4420"/>
                    <a:pt x="10462" y="4395"/>
                    <a:pt x="10603" y="4380"/>
                  </a:cubicBezTo>
                  <a:cubicBezTo>
                    <a:pt x="10747" y="4364"/>
                    <a:pt x="10895" y="4352"/>
                    <a:pt x="11044" y="4341"/>
                  </a:cubicBezTo>
                  <a:lnTo>
                    <a:pt x="11036" y="4341"/>
                  </a:lnTo>
                  <a:cubicBezTo>
                    <a:pt x="11238" y="4326"/>
                    <a:pt x="11435" y="4314"/>
                    <a:pt x="11634" y="4314"/>
                  </a:cubicBezTo>
                  <a:cubicBezTo>
                    <a:pt x="11684" y="4314"/>
                    <a:pt x="11733" y="4315"/>
                    <a:pt x="11783" y="4317"/>
                  </a:cubicBezTo>
                  <a:cubicBezTo>
                    <a:pt x="12072" y="4332"/>
                    <a:pt x="12364" y="4356"/>
                    <a:pt x="12652" y="4384"/>
                  </a:cubicBezTo>
                  <a:cubicBezTo>
                    <a:pt x="12930" y="4411"/>
                    <a:pt x="13206" y="4442"/>
                    <a:pt x="13484" y="4490"/>
                  </a:cubicBezTo>
                  <a:cubicBezTo>
                    <a:pt x="13698" y="4529"/>
                    <a:pt x="13911" y="4574"/>
                    <a:pt x="14126" y="4612"/>
                  </a:cubicBezTo>
                  <a:cubicBezTo>
                    <a:pt x="14330" y="4650"/>
                    <a:pt x="14530" y="4691"/>
                    <a:pt x="14726" y="4750"/>
                  </a:cubicBezTo>
                  <a:lnTo>
                    <a:pt x="14726" y="4750"/>
                  </a:lnTo>
                  <a:cubicBezTo>
                    <a:pt x="14892" y="4803"/>
                    <a:pt x="15059" y="4852"/>
                    <a:pt x="15224" y="4904"/>
                  </a:cubicBezTo>
                  <a:cubicBezTo>
                    <a:pt x="15387" y="4957"/>
                    <a:pt x="15552" y="5010"/>
                    <a:pt x="15715" y="5073"/>
                  </a:cubicBezTo>
                  <a:cubicBezTo>
                    <a:pt x="15855" y="5126"/>
                    <a:pt x="15992" y="5189"/>
                    <a:pt x="16129" y="5253"/>
                  </a:cubicBezTo>
                  <a:cubicBezTo>
                    <a:pt x="16120" y="5248"/>
                    <a:pt x="16112" y="5245"/>
                    <a:pt x="16102" y="5239"/>
                  </a:cubicBezTo>
                  <a:lnTo>
                    <a:pt x="16102" y="5239"/>
                  </a:lnTo>
                  <a:cubicBezTo>
                    <a:pt x="16262" y="5316"/>
                    <a:pt x="16419" y="5390"/>
                    <a:pt x="16578" y="5463"/>
                  </a:cubicBezTo>
                  <a:cubicBezTo>
                    <a:pt x="16578" y="5463"/>
                    <a:pt x="16578" y="5463"/>
                    <a:pt x="16578" y="5463"/>
                  </a:cubicBezTo>
                  <a:lnTo>
                    <a:pt x="16578" y="5463"/>
                  </a:lnTo>
                  <a:cubicBezTo>
                    <a:pt x="16640" y="5493"/>
                    <a:pt x="16704" y="5523"/>
                    <a:pt x="16767" y="5551"/>
                  </a:cubicBezTo>
                  <a:cubicBezTo>
                    <a:pt x="16769" y="5551"/>
                    <a:pt x="16770" y="5551"/>
                    <a:pt x="16771" y="5552"/>
                  </a:cubicBezTo>
                  <a:lnTo>
                    <a:pt x="16772" y="5552"/>
                  </a:lnTo>
                  <a:cubicBezTo>
                    <a:pt x="16814" y="5587"/>
                    <a:pt x="16865" y="5605"/>
                    <a:pt x="16915" y="5605"/>
                  </a:cubicBezTo>
                  <a:cubicBezTo>
                    <a:pt x="16976" y="5605"/>
                    <a:pt x="17036" y="5580"/>
                    <a:pt x="17080" y="5532"/>
                  </a:cubicBezTo>
                  <a:cubicBezTo>
                    <a:pt x="17160" y="5443"/>
                    <a:pt x="17156" y="5306"/>
                    <a:pt x="17069" y="5224"/>
                  </a:cubicBezTo>
                  <a:cubicBezTo>
                    <a:pt x="17018" y="5173"/>
                    <a:pt x="16951" y="5147"/>
                    <a:pt x="16887" y="5121"/>
                  </a:cubicBezTo>
                  <a:lnTo>
                    <a:pt x="16887" y="5121"/>
                  </a:lnTo>
                  <a:cubicBezTo>
                    <a:pt x="16887" y="5121"/>
                    <a:pt x="16887" y="5121"/>
                    <a:pt x="16887" y="5121"/>
                  </a:cubicBezTo>
                  <a:cubicBezTo>
                    <a:pt x="16885" y="5120"/>
                    <a:pt x="16883" y="5120"/>
                    <a:pt x="16882" y="5119"/>
                  </a:cubicBezTo>
                  <a:lnTo>
                    <a:pt x="16882" y="5119"/>
                  </a:lnTo>
                  <a:cubicBezTo>
                    <a:pt x="16882" y="5119"/>
                    <a:pt x="16883" y="5119"/>
                    <a:pt x="16883" y="5120"/>
                  </a:cubicBezTo>
                  <a:lnTo>
                    <a:pt x="16883" y="5120"/>
                  </a:lnTo>
                  <a:cubicBezTo>
                    <a:pt x="16882" y="5119"/>
                    <a:pt x="16882" y="5119"/>
                    <a:pt x="16881" y="5119"/>
                  </a:cubicBezTo>
                  <a:lnTo>
                    <a:pt x="16881" y="5119"/>
                  </a:lnTo>
                  <a:cubicBezTo>
                    <a:pt x="16882" y="5119"/>
                    <a:pt x="16882" y="5119"/>
                    <a:pt x="16882" y="5119"/>
                  </a:cubicBezTo>
                  <a:lnTo>
                    <a:pt x="16882" y="5119"/>
                  </a:lnTo>
                  <a:cubicBezTo>
                    <a:pt x="16880" y="5119"/>
                    <a:pt x="16879" y="5118"/>
                    <a:pt x="16877" y="5118"/>
                  </a:cubicBezTo>
                  <a:cubicBezTo>
                    <a:pt x="16871" y="5115"/>
                    <a:pt x="16865" y="5112"/>
                    <a:pt x="16858" y="5108"/>
                  </a:cubicBezTo>
                  <a:lnTo>
                    <a:pt x="16858" y="5108"/>
                  </a:lnTo>
                  <a:cubicBezTo>
                    <a:pt x="16863" y="5111"/>
                    <a:pt x="16868" y="5113"/>
                    <a:pt x="16872" y="5114"/>
                  </a:cubicBezTo>
                  <a:cubicBezTo>
                    <a:pt x="16769" y="5064"/>
                    <a:pt x="16662" y="5018"/>
                    <a:pt x="16556" y="4969"/>
                  </a:cubicBezTo>
                  <a:lnTo>
                    <a:pt x="16556" y="4969"/>
                  </a:lnTo>
                  <a:cubicBezTo>
                    <a:pt x="16557" y="4969"/>
                    <a:pt x="16557" y="4969"/>
                    <a:pt x="16558" y="4969"/>
                  </a:cubicBezTo>
                  <a:lnTo>
                    <a:pt x="16558" y="4969"/>
                  </a:lnTo>
                  <a:lnTo>
                    <a:pt x="16494" y="4939"/>
                  </a:lnTo>
                  <a:cubicBezTo>
                    <a:pt x="16512" y="4910"/>
                    <a:pt x="16521" y="4877"/>
                    <a:pt x="16524" y="4842"/>
                  </a:cubicBezTo>
                  <a:cubicBezTo>
                    <a:pt x="16553" y="4803"/>
                    <a:pt x="16568" y="4755"/>
                    <a:pt x="16567" y="4706"/>
                  </a:cubicBezTo>
                  <a:cubicBezTo>
                    <a:pt x="16566" y="4621"/>
                    <a:pt x="16524" y="4531"/>
                    <a:pt x="16472" y="4466"/>
                  </a:cubicBezTo>
                  <a:cubicBezTo>
                    <a:pt x="16431" y="4414"/>
                    <a:pt x="16367" y="4388"/>
                    <a:pt x="16303" y="4388"/>
                  </a:cubicBezTo>
                  <a:cubicBezTo>
                    <a:pt x="16266" y="4388"/>
                    <a:pt x="16229" y="4396"/>
                    <a:pt x="16196" y="4414"/>
                  </a:cubicBezTo>
                  <a:cubicBezTo>
                    <a:pt x="16172" y="4385"/>
                    <a:pt x="16148" y="4360"/>
                    <a:pt x="16126" y="4336"/>
                  </a:cubicBezTo>
                  <a:cubicBezTo>
                    <a:pt x="16067" y="4272"/>
                    <a:pt x="16009" y="4211"/>
                    <a:pt x="15956" y="4143"/>
                  </a:cubicBezTo>
                  <a:cubicBezTo>
                    <a:pt x="15846" y="3990"/>
                    <a:pt x="15742" y="3830"/>
                    <a:pt x="15636" y="3673"/>
                  </a:cubicBezTo>
                  <a:cubicBezTo>
                    <a:pt x="15644" y="3636"/>
                    <a:pt x="15642" y="3598"/>
                    <a:pt x="15628" y="3563"/>
                  </a:cubicBezTo>
                  <a:cubicBezTo>
                    <a:pt x="15568" y="3395"/>
                    <a:pt x="15454" y="3246"/>
                    <a:pt x="15333" y="3118"/>
                  </a:cubicBezTo>
                  <a:cubicBezTo>
                    <a:pt x="15243" y="3023"/>
                    <a:pt x="15149" y="2929"/>
                    <a:pt x="15052" y="2839"/>
                  </a:cubicBezTo>
                  <a:cubicBezTo>
                    <a:pt x="14995" y="2788"/>
                    <a:pt x="14940" y="2735"/>
                    <a:pt x="14884" y="2683"/>
                  </a:cubicBezTo>
                  <a:cubicBezTo>
                    <a:pt x="14829" y="2631"/>
                    <a:pt x="14775" y="2577"/>
                    <a:pt x="14716" y="2528"/>
                  </a:cubicBezTo>
                  <a:cubicBezTo>
                    <a:pt x="14662" y="2469"/>
                    <a:pt x="14607" y="2410"/>
                    <a:pt x="14551" y="2353"/>
                  </a:cubicBezTo>
                  <a:cubicBezTo>
                    <a:pt x="14426" y="2220"/>
                    <a:pt x="14294" y="2090"/>
                    <a:pt x="14156" y="1968"/>
                  </a:cubicBezTo>
                  <a:cubicBezTo>
                    <a:pt x="14176" y="1950"/>
                    <a:pt x="14193" y="1929"/>
                    <a:pt x="14205" y="1906"/>
                  </a:cubicBezTo>
                  <a:cubicBezTo>
                    <a:pt x="14259" y="1806"/>
                    <a:pt x="14224" y="1688"/>
                    <a:pt x="14137" y="1620"/>
                  </a:cubicBezTo>
                  <a:cubicBezTo>
                    <a:pt x="13982" y="1502"/>
                    <a:pt x="13823" y="1387"/>
                    <a:pt x="13662" y="1270"/>
                  </a:cubicBezTo>
                  <a:cubicBezTo>
                    <a:pt x="13544" y="1182"/>
                    <a:pt x="13420" y="1097"/>
                    <a:pt x="13294" y="1021"/>
                  </a:cubicBezTo>
                  <a:cubicBezTo>
                    <a:pt x="13134" y="926"/>
                    <a:pt x="12974" y="834"/>
                    <a:pt x="12811" y="744"/>
                  </a:cubicBezTo>
                  <a:cubicBezTo>
                    <a:pt x="12700" y="683"/>
                    <a:pt x="12590" y="621"/>
                    <a:pt x="12473" y="567"/>
                  </a:cubicBezTo>
                  <a:cubicBezTo>
                    <a:pt x="12356" y="514"/>
                    <a:pt x="12242" y="446"/>
                    <a:pt x="12112" y="446"/>
                  </a:cubicBezTo>
                  <a:cubicBezTo>
                    <a:pt x="12107" y="446"/>
                    <a:pt x="12102" y="446"/>
                    <a:pt x="12098" y="446"/>
                  </a:cubicBezTo>
                  <a:cubicBezTo>
                    <a:pt x="12063" y="448"/>
                    <a:pt x="12029" y="458"/>
                    <a:pt x="11998" y="473"/>
                  </a:cubicBezTo>
                  <a:cubicBezTo>
                    <a:pt x="11857" y="435"/>
                    <a:pt x="11714" y="396"/>
                    <a:pt x="11573" y="359"/>
                  </a:cubicBezTo>
                  <a:cubicBezTo>
                    <a:pt x="11410" y="318"/>
                    <a:pt x="11248" y="282"/>
                    <a:pt x="11081" y="247"/>
                  </a:cubicBezTo>
                  <a:cubicBezTo>
                    <a:pt x="11038" y="239"/>
                    <a:pt x="10994" y="232"/>
                    <a:pt x="10951" y="223"/>
                  </a:cubicBezTo>
                  <a:cubicBezTo>
                    <a:pt x="10917" y="152"/>
                    <a:pt x="10850" y="104"/>
                    <a:pt x="10771" y="94"/>
                  </a:cubicBezTo>
                  <a:cubicBezTo>
                    <a:pt x="10506" y="67"/>
                    <a:pt x="10241" y="45"/>
                    <a:pt x="9974" y="32"/>
                  </a:cubicBezTo>
                  <a:cubicBezTo>
                    <a:pt x="9722" y="18"/>
                    <a:pt x="9471" y="13"/>
                    <a:pt x="9218" y="6"/>
                  </a:cubicBezTo>
                  <a:cubicBezTo>
                    <a:pt x="9035" y="3"/>
                    <a:pt x="8853" y="0"/>
                    <a:pt x="8672" y="0"/>
                  </a:cubicBezTo>
                  <a:cubicBezTo>
                    <a:pt x="8644" y="0"/>
                    <a:pt x="8616" y="0"/>
                    <a:pt x="8588" y="0"/>
                  </a:cubicBezTo>
                  <a:lnTo>
                    <a:pt x="8435" y="0"/>
                  </a:lnTo>
                  <a:cubicBezTo>
                    <a:pt x="8404" y="0"/>
                    <a:pt x="8373" y="0"/>
                    <a:pt x="8342"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46"/>
            <p:cNvSpPr/>
            <p:nvPr/>
          </p:nvSpPr>
          <p:spPr>
            <a:xfrm>
              <a:off x="4210625" y="608700"/>
              <a:ext cx="254350" cy="192675"/>
            </a:xfrm>
            <a:custGeom>
              <a:avLst/>
              <a:gdLst/>
              <a:ahLst/>
              <a:cxnLst/>
              <a:rect l="l" t="t" r="r" b="b"/>
              <a:pathLst>
                <a:path w="10174" h="7707" extrusionOk="0">
                  <a:moveTo>
                    <a:pt x="1701" y="87"/>
                  </a:moveTo>
                  <a:cubicBezTo>
                    <a:pt x="1697" y="88"/>
                    <a:pt x="1694" y="88"/>
                    <a:pt x="1690" y="88"/>
                  </a:cubicBezTo>
                  <a:lnTo>
                    <a:pt x="1690" y="88"/>
                  </a:lnTo>
                  <a:cubicBezTo>
                    <a:pt x="1693" y="88"/>
                    <a:pt x="1697" y="87"/>
                    <a:pt x="1701" y="87"/>
                  </a:cubicBezTo>
                  <a:close/>
                  <a:moveTo>
                    <a:pt x="2560" y="1"/>
                  </a:moveTo>
                  <a:cubicBezTo>
                    <a:pt x="2522" y="1"/>
                    <a:pt x="2484" y="11"/>
                    <a:pt x="2450" y="30"/>
                  </a:cubicBezTo>
                  <a:cubicBezTo>
                    <a:pt x="2313" y="30"/>
                    <a:pt x="2177" y="37"/>
                    <a:pt x="2040" y="49"/>
                  </a:cubicBezTo>
                  <a:cubicBezTo>
                    <a:pt x="1918" y="60"/>
                    <a:pt x="1796" y="74"/>
                    <a:pt x="1673" y="89"/>
                  </a:cubicBezTo>
                  <a:lnTo>
                    <a:pt x="1673" y="89"/>
                  </a:lnTo>
                  <a:cubicBezTo>
                    <a:pt x="1621" y="94"/>
                    <a:pt x="1569" y="103"/>
                    <a:pt x="1519" y="117"/>
                  </a:cubicBezTo>
                  <a:cubicBezTo>
                    <a:pt x="1505" y="121"/>
                    <a:pt x="1492" y="126"/>
                    <a:pt x="1479" y="133"/>
                  </a:cubicBezTo>
                  <a:cubicBezTo>
                    <a:pt x="1452" y="126"/>
                    <a:pt x="1424" y="124"/>
                    <a:pt x="1396" y="124"/>
                  </a:cubicBezTo>
                  <a:cubicBezTo>
                    <a:pt x="1319" y="124"/>
                    <a:pt x="1240" y="145"/>
                    <a:pt x="1166" y="169"/>
                  </a:cubicBezTo>
                  <a:cubicBezTo>
                    <a:pt x="1083" y="197"/>
                    <a:pt x="1005" y="242"/>
                    <a:pt x="926" y="282"/>
                  </a:cubicBezTo>
                  <a:cubicBezTo>
                    <a:pt x="861" y="314"/>
                    <a:pt x="820" y="355"/>
                    <a:pt x="769" y="406"/>
                  </a:cubicBezTo>
                  <a:cubicBezTo>
                    <a:pt x="742" y="438"/>
                    <a:pt x="723" y="476"/>
                    <a:pt x="716" y="517"/>
                  </a:cubicBezTo>
                  <a:cubicBezTo>
                    <a:pt x="715" y="519"/>
                    <a:pt x="710" y="520"/>
                    <a:pt x="709" y="522"/>
                  </a:cubicBezTo>
                  <a:cubicBezTo>
                    <a:pt x="627" y="587"/>
                    <a:pt x="539" y="655"/>
                    <a:pt x="469" y="734"/>
                  </a:cubicBezTo>
                  <a:cubicBezTo>
                    <a:pt x="432" y="773"/>
                    <a:pt x="399" y="813"/>
                    <a:pt x="364" y="856"/>
                  </a:cubicBezTo>
                  <a:cubicBezTo>
                    <a:pt x="344" y="885"/>
                    <a:pt x="331" y="923"/>
                    <a:pt x="318" y="953"/>
                  </a:cubicBezTo>
                  <a:cubicBezTo>
                    <a:pt x="296" y="1004"/>
                    <a:pt x="305" y="1058"/>
                    <a:pt x="314" y="1109"/>
                  </a:cubicBezTo>
                  <a:cubicBezTo>
                    <a:pt x="320" y="1141"/>
                    <a:pt x="331" y="1172"/>
                    <a:pt x="348" y="1199"/>
                  </a:cubicBezTo>
                  <a:cubicBezTo>
                    <a:pt x="347" y="1202"/>
                    <a:pt x="345" y="1204"/>
                    <a:pt x="344" y="1208"/>
                  </a:cubicBezTo>
                  <a:cubicBezTo>
                    <a:pt x="342" y="1211"/>
                    <a:pt x="340" y="1213"/>
                    <a:pt x="339" y="1216"/>
                  </a:cubicBezTo>
                  <a:cubicBezTo>
                    <a:pt x="319" y="1233"/>
                    <a:pt x="301" y="1251"/>
                    <a:pt x="283" y="1270"/>
                  </a:cubicBezTo>
                  <a:cubicBezTo>
                    <a:pt x="254" y="1301"/>
                    <a:pt x="235" y="1340"/>
                    <a:pt x="228" y="1381"/>
                  </a:cubicBezTo>
                  <a:cubicBezTo>
                    <a:pt x="214" y="1397"/>
                    <a:pt x="204" y="1414"/>
                    <a:pt x="195" y="1431"/>
                  </a:cubicBezTo>
                  <a:cubicBezTo>
                    <a:pt x="174" y="1475"/>
                    <a:pt x="147" y="1523"/>
                    <a:pt x="137" y="1572"/>
                  </a:cubicBezTo>
                  <a:cubicBezTo>
                    <a:pt x="129" y="1613"/>
                    <a:pt x="120" y="1654"/>
                    <a:pt x="115" y="1696"/>
                  </a:cubicBezTo>
                  <a:cubicBezTo>
                    <a:pt x="41" y="1953"/>
                    <a:pt x="1" y="2221"/>
                    <a:pt x="15" y="2489"/>
                  </a:cubicBezTo>
                  <a:cubicBezTo>
                    <a:pt x="25" y="2674"/>
                    <a:pt x="53" y="2857"/>
                    <a:pt x="98" y="3036"/>
                  </a:cubicBezTo>
                  <a:cubicBezTo>
                    <a:pt x="92" y="3042"/>
                    <a:pt x="85" y="3048"/>
                    <a:pt x="80" y="3054"/>
                  </a:cubicBezTo>
                  <a:cubicBezTo>
                    <a:pt x="17" y="3121"/>
                    <a:pt x="7" y="3213"/>
                    <a:pt x="41" y="3296"/>
                  </a:cubicBezTo>
                  <a:cubicBezTo>
                    <a:pt x="110" y="3474"/>
                    <a:pt x="226" y="3636"/>
                    <a:pt x="326" y="3798"/>
                  </a:cubicBezTo>
                  <a:cubicBezTo>
                    <a:pt x="388" y="3895"/>
                    <a:pt x="441" y="3997"/>
                    <a:pt x="496" y="4097"/>
                  </a:cubicBezTo>
                  <a:lnTo>
                    <a:pt x="498" y="4098"/>
                  </a:lnTo>
                  <a:lnTo>
                    <a:pt x="496" y="4098"/>
                  </a:lnTo>
                  <a:cubicBezTo>
                    <a:pt x="497" y="4098"/>
                    <a:pt x="498" y="4100"/>
                    <a:pt x="498" y="4101"/>
                  </a:cubicBezTo>
                  <a:lnTo>
                    <a:pt x="498" y="4103"/>
                  </a:lnTo>
                  <a:cubicBezTo>
                    <a:pt x="499" y="4104"/>
                    <a:pt x="499" y="4106"/>
                    <a:pt x="501" y="4106"/>
                  </a:cubicBezTo>
                  <a:cubicBezTo>
                    <a:pt x="502" y="4109"/>
                    <a:pt x="504" y="4112"/>
                    <a:pt x="506" y="4115"/>
                  </a:cubicBezTo>
                  <a:cubicBezTo>
                    <a:pt x="555" y="4224"/>
                    <a:pt x="608" y="4329"/>
                    <a:pt x="653" y="4440"/>
                  </a:cubicBezTo>
                  <a:cubicBezTo>
                    <a:pt x="712" y="4580"/>
                    <a:pt x="769" y="4722"/>
                    <a:pt x="832" y="4861"/>
                  </a:cubicBezTo>
                  <a:cubicBezTo>
                    <a:pt x="874" y="4953"/>
                    <a:pt x="915" y="5044"/>
                    <a:pt x="961" y="5134"/>
                  </a:cubicBezTo>
                  <a:cubicBezTo>
                    <a:pt x="974" y="5188"/>
                    <a:pt x="993" y="5240"/>
                    <a:pt x="1019" y="5288"/>
                  </a:cubicBezTo>
                  <a:cubicBezTo>
                    <a:pt x="1059" y="5367"/>
                    <a:pt x="1106" y="5439"/>
                    <a:pt x="1161" y="5507"/>
                  </a:cubicBezTo>
                  <a:cubicBezTo>
                    <a:pt x="1180" y="5529"/>
                    <a:pt x="1199" y="5553"/>
                    <a:pt x="1218" y="5576"/>
                  </a:cubicBezTo>
                  <a:cubicBezTo>
                    <a:pt x="1248" y="5618"/>
                    <a:pt x="1277" y="5659"/>
                    <a:pt x="1308" y="5699"/>
                  </a:cubicBezTo>
                  <a:cubicBezTo>
                    <a:pt x="1408" y="5825"/>
                    <a:pt x="1516" y="5944"/>
                    <a:pt x="1630" y="6057"/>
                  </a:cubicBezTo>
                  <a:cubicBezTo>
                    <a:pt x="1648" y="6075"/>
                    <a:pt x="1667" y="6094"/>
                    <a:pt x="1686" y="6111"/>
                  </a:cubicBezTo>
                  <a:cubicBezTo>
                    <a:pt x="1650" y="6165"/>
                    <a:pt x="1638" y="6230"/>
                    <a:pt x="1654" y="6292"/>
                  </a:cubicBezTo>
                  <a:cubicBezTo>
                    <a:pt x="1592" y="6372"/>
                    <a:pt x="1581" y="6493"/>
                    <a:pt x="1654" y="6571"/>
                  </a:cubicBezTo>
                  <a:cubicBezTo>
                    <a:pt x="1686" y="6608"/>
                    <a:pt x="1720" y="6643"/>
                    <a:pt x="1757" y="6674"/>
                  </a:cubicBezTo>
                  <a:cubicBezTo>
                    <a:pt x="1812" y="6719"/>
                    <a:pt x="1871" y="6760"/>
                    <a:pt x="1932" y="6796"/>
                  </a:cubicBezTo>
                  <a:cubicBezTo>
                    <a:pt x="2053" y="6873"/>
                    <a:pt x="2180" y="6943"/>
                    <a:pt x="2309" y="7006"/>
                  </a:cubicBezTo>
                  <a:cubicBezTo>
                    <a:pt x="2471" y="7080"/>
                    <a:pt x="2638" y="7147"/>
                    <a:pt x="2806" y="7209"/>
                  </a:cubicBezTo>
                  <a:cubicBezTo>
                    <a:pt x="2849" y="7225"/>
                    <a:pt x="2893" y="7240"/>
                    <a:pt x="2938" y="7255"/>
                  </a:cubicBezTo>
                  <a:cubicBezTo>
                    <a:pt x="2968" y="7272"/>
                    <a:pt x="2998" y="7290"/>
                    <a:pt x="3031" y="7306"/>
                  </a:cubicBezTo>
                  <a:cubicBezTo>
                    <a:pt x="3056" y="7316"/>
                    <a:pt x="3083" y="7323"/>
                    <a:pt x="3109" y="7326"/>
                  </a:cubicBezTo>
                  <a:cubicBezTo>
                    <a:pt x="3132" y="7339"/>
                    <a:pt x="3156" y="7353"/>
                    <a:pt x="3179" y="7364"/>
                  </a:cubicBezTo>
                  <a:cubicBezTo>
                    <a:pt x="3187" y="7382"/>
                    <a:pt x="3197" y="7398"/>
                    <a:pt x="3208" y="7413"/>
                  </a:cubicBezTo>
                  <a:cubicBezTo>
                    <a:pt x="3235" y="7444"/>
                    <a:pt x="3269" y="7463"/>
                    <a:pt x="3303" y="7485"/>
                  </a:cubicBezTo>
                  <a:cubicBezTo>
                    <a:pt x="3331" y="7497"/>
                    <a:pt x="3360" y="7506"/>
                    <a:pt x="3390" y="7512"/>
                  </a:cubicBezTo>
                  <a:cubicBezTo>
                    <a:pt x="3423" y="7521"/>
                    <a:pt x="3457" y="7529"/>
                    <a:pt x="3490" y="7534"/>
                  </a:cubicBezTo>
                  <a:lnTo>
                    <a:pt x="3492" y="7534"/>
                  </a:lnTo>
                  <a:lnTo>
                    <a:pt x="3580" y="7581"/>
                  </a:lnTo>
                  <a:cubicBezTo>
                    <a:pt x="3653" y="7623"/>
                    <a:pt x="3727" y="7660"/>
                    <a:pt x="3804" y="7694"/>
                  </a:cubicBezTo>
                  <a:cubicBezTo>
                    <a:pt x="3827" y="7702"/>
                    <a:pt x="3851" y="7706"/>
                    <a:pt x="3877" y="7706"/>
                  </a:cubicBezTo>
                  <a:cubicBezTo>
                    <a:pt x="3928" y="7706"/>
                    <a:pt x="3979" y="7688"/>
                    <a:pt x="4020" y="7657"/>
                  </a:cubicBezTo>
                  <a:cubicBezTo>
                    <a:pt x="4053" y="7628"/>
                    <a:pt x="4077" y="7591"/>
                    <a:pt x="4089" y="7549"/>
                  </a:cubicBezTo>
                  <a:cubicBezTo>
                    <a:pt x="4097" y="7546"/>
                    <a:pt x="4105" y="7542"/>
                    <a:pt x="4112" y="7536"/>
                  </a:cubicBezTo>
                  <a:cubicBezTo>
                    <a:pt x="4323" y="7583"/>
                    <a:pt x="4540" y="7593"/>
                    <a:pt x="4757" y="7599"/>
                  </a:cubicBezTo>
                  <a:cubicBezTo>
                    <a:pt x="4806" y="7600"/>
                    <a:pt x="4855" y="7600"/>
                    <a:pt x="4904" y="7600"/>
                  </a:cubicBezTo>
                  <a:cubicBezTo>
                    <a:pt x="5123" y="7600"/>
                    <a:pt x="5345" y="7586"/>
                    <a:pt x="5551" y="7517"/>
                  </a:cubicBezTo>
                  <a:cubicBezTo>
                    <a:pt x="5771" y="7443"/>
                    <a:pt x="5980" y="7342"/>
                    <a:pt x="6174" y="7215"/>
                  </a:cubicBezTo>
                  <a:cubicBezTo>
                    <a:pt x="6371" y="7089"/>
                    <a:pt x="6557" y="6947"/>
                    <a:pt x="6734" y="6793"/>
                  </a:cubicBezTo>
                  <a:cubicBezTo>
                    <a:pt x="6896" y="6647"/>
                    <a:pt x="7041" y="6483"/>
                    <a:pt x="7167" y="6303"/>
                  </a:cubicBezTo>
                  <a:cubicBezTo>
                    <a:pt x="7289" y="6133"/>
                    <a:pt x="7393" y="5950"/>
                    <a:pt x="7510" y="5775"/>
                  </a:cubicBezTo>
                  <a:cubicBezTo>
                    <a:pt x="7621" y="5609"/>
                    <a:pt x="7728" y="5442"/>
                    <a:pt x="7831" y="5270"/>
                  </a:cubicBezTo>
                  <a:lnTo>
                    <a:pt x="7831" y="5270"/>
                  </a:lnTo>
                  <a:cubicBezTo>
                    <a:pt x="8004" y="4989"/>
                    <a:pt x="8192" y="4720"/>
                    <a:pt x="8382" y="4450"/>
                  </a:cubicBezTo>
                  <a:cubicBezTo>
                    <a:pt x="8479" y="4317"/>
                    <a:pt x="8575" y="4182"/>
                    <a:pt x="8666" y="4044"/>
                  </a:cubicBezTo>
                  <a:cubicBezTo>
                    <a:pt x="8757" y="3909"/>
                    <a:pt x="8849" y="3782"/>
                    <a:pt x="8947" y="3655"/>
                  </a:cubicBezTo>
                  <a:cubicBezTo>
                    <a:pt x="9065" y="3515"/>
                    <a:pt x="9188" y="3382"/>
                    <a:pt x="9301" y="3240"/>
                  </a:cubicBezTo>
                  <a:cubicBezTo>
                    <a:pt x="9406" y="3103"/>
                    <a:pt x="9498" y="2957"/>
                    <a:pt x="9604" y="2822"/>
                  </a:cubicBezTo>
                  <a:cubicBezTo>
                    <a:pt x="9722" y="2672"/>
                    <a:pt x="9836" y="2524"/>
                    <a:pt x="9929" y="2358"/>
                  </a:cubicBezTo>
                  <a:cubicBezTo>
                    <a:pt x="10023" y="2192"/>
                    <a:pt x="10092" y="2007"/>
                    <a:pt x="10139" y="1823"/>
                  </a:cubicBezTo>
                  <a:cubicBezTo>
                    <a:pt x="10163" y="1718"/>
                    <a:pt x="10174" y="1609"/>
                    <a:pt x="10169" y="1500"/>
                  </a:cubicBezTo>
                  <a:cubicBezTo>
                    <a:pt x="10168" y="1398"/>
                    <a:pt x="10159" y="1295"/>
                    <a:pt x="10142" y="1195"/>
                  </a:cubicBezTo>
                  <a:cubicBezTo>
                    <a:pt x="10125" y="1106"/>
                    <a:pt x="10099" y="1019"/>
                    <a:pt x="10064" y="935"/>
                  </a:cubicBezTo>
                  <a:cubicBezTo>
                    <a:pt x="10040" y="873"/>
                    <a:pt x="10010" y="814"/>
                    <a:pt x="9976" y="757"/>
                  </a:cubicBezTo>
                  <a:cubicBezTo>
                    <a:pt x="9895" y="630"/>
                    <a:pt x="9782" y="529"/>
                    <a:pt x="9672" y="424"/>
                  </a:cubicBezTo>
                  <a:cubicBezTo>
                    <a:pt x="9629" y="383"/>
                    <a:pt x="9585" y="338"/>
                    <a:pt x="9534" y="305"/>
                  </a:cubicBezTo>
                  <a:cubicBezTo>
                    <a:pt x="9492" y="277"/>
                    <a:pt x="9447" y="254"/>
                    <a:pt x="9401" y="234"/>
                  </a:cubicBezTo>
                  <a:cubicBezTo>
                    <a:pt x="9290" y="183"/>
                    <a:pt x="9177" y="137"/>
                    <a:pt x="9060" y="111"/>
                  </a:cubicBezTo>
                  <a:cubicBezTo>
                    <a:pt x="8898" y="75"/>
                    <a:pt x="8731" y="50"/>
                    <a:pt x="8566" y="50"/>
                  </a:cubicBezTo>
                  <a:cubicBezTo>
                    <a:pt x="8550" y="50"/>
                    <a:pt x="8535" y="50"/>
                    <a:pt x="8519" y="50"/>
                  </a:cubicBezTo>
                  <a:cubicBezTo>
                    <a:pt x="8347" y="54"/>
                    <a:pt x="8181" y="92"/>
                    <a:pt x="8018" y="129"/>
                  </a:cubicBezTo>
                  <a:cubicBezTo>
                    <a:pt x="7831" y="172"/>
                    <a:pt x="7647" y="227"/>
                    <a:pt x="7462" y="273"/>
                  </a:cubicBezTo>
                  <a:cubicBezTo>
                    <a:pt x="7374" y="292"/>
                    <a:pt x="7287" y="308"/>
                    <a:pt x="7200" y="321"/>
                  </a:cubicBezTo>
                  <a:cubicBezTo>
                    <a:pt x="7171" y="324"/>
                    <a:pt x="7141" y="325"/>
                    <a:pt x="7114" y="329"/>
                  </a:cubicBezTo>
                  <a:cubicBezTo>
                    <a:pt x="7107" y="329"/>
                    <a:pt x="7100" y="330"/>
                    <a:pt x="7095" y="330"/>
                  </a:cubicBezTo>
                  <a:cubicBezTo>
                    <a:pt x="7089" y="330"/>
                    <a:pt x="7082" y="332"/>
                    <a:pt x="7077" y="332"/>
                  </a:cubicBezTo>
                  <a:lnTo>
                    <a:pt x="7079" y="332"/>
                  </a:lnTo>
                  <a:lnTo>
                    <a:pt x="7060" y="334"/>
                  </a:lnTo>
                  <a:lnTo>
                    <a:pt x="7058" y="334"/>
                  </a:lnTo>
                  <a:cubicBezTo>
                    <a:pt x="6877" y="356"/>
                    <a:pt x="6698" y="388"/>
                    <a:pt x="6522" y="431"/>
                  </a:cubicBezTo>
                  <a:cubicBezTo>
                    <a:pt x="6468" y="431"/>
                    <a:pt x="6414" y="435"/>
                    <a:pt x="6359" y="438"/>
                  </a:cubicBezTo>
                  <a:cubicBezTo>
                    <a:pt x="6300" y="441"/>
                    <a:pt x="6240" y="446"/>
                    <a:pt x="6181" y="454"/>
                  </a:cubicBezTo>
                  <a:lnTo>
                    <a:pt x="6073" y="454"/>
                  </a:lnTo>
                  <a:cubicBezTo>
                    <a:pt x="5967" y="450"/>
                    <a:pt x="5864" y="444"/>
                    <a:pt x="5758" y="441"/>
                  </a:cubicBezTo>
                  <a:cubicBezTo>
                    <a:pt x="5616" y="435"/>
                    <a:pt x="5476" y="429"/>
                    <a:pt x="5334" y="422"/>
                  </a:cubicBezTo>
                  <a:cubicBezTo>
                    <a:pt x="5250" y="400"/>
                    <a:pt x="5166" y="386"/>
                    <a:pt x="5081" y="370"/>
                  </a:cubicBezTo>
                  <a:cubicBezTo>
                    <a:pt x="4982" y="351"/>
                    <a:pt x="4882" y="333"/>
                    <a:pt x="4782" y="319"/>
                  </a:cubicBezTo>
                  <a:cubicBezTo>
                    <a:pt x="4662" y="298"/>
                    <a:pt x="4541" y="281"/>
                    <a:pt x="4419" y="265"/>
                  </a:cubicBezTo>
                  <a:cubicBezTo>
                    <a:pt x="4400" y="253"/>
                    <a:pt x="4379" y="246"/>
                    <a:pt x="4357" y="243"/>
                  </a:cubicBezTo>
                  <a:cubicBezTo>
                    <a:pt x="4240" y="223"/>
                    <a:pt x="4123" y="211"/>
                    <a:pt x="4005" y="206"/>
                  </a:cubicBezTo>
                  <a:cubicBezTo>
                    <a:pt x="3948" y="200"/>
                    <a:pt x="3888" y="197"/>
                    <a:pt x="3831" y="194"/>
                  </a:cubicBezTo>
                  <a:cubicBezTo>
                    <a:pt x="3827" y="192"/>
                    <a:pt x="3823" y="190"/>
                    <a:pt x="3819" y="190"/>
                  </a:cubicBezTo>
                  <a:cubicBezTo>
                    <a:pt x="3804" y="186"/>
                    <a:pt x="3789" y="181"/>
                    <a:pt x="3774" y="178"/>
                  </a:cubicBezTo>
                  <a:cubicBezTo>
                    <a:pt x="3738" y="149"/>
                    <a:pt x="3695" y="131"/>
                    <a:pt x="3649" y="124"/>
                  </a:cubicBezTo>
                  <a:cubicBezTo>
                    <a:pt x="3516" y="107"/>
                    <a:pt x="3383" y="97"/>
                    <a:pt x="3247" y="85"/>
                  </a:cubicBezTo>
                  <a:lnTo>
                    <a:pt x="2967" y="59"/>
                  </a:lnTo>
                  <a:cubicBezTo>
                    <a:pt x="2952" y="55"/>
                    <a:pt x="2937" y="54"/>
                    <a:pt x="2923" y="51"/>
                  </a:cubicBezTo>
                  <a:cubicBezTo>
                    <a:pt x="2809" y="32"/>
                    <a:pt x="2696" y="8"/>
                    <a:pt x="2580" y="2"/>
                  </a:cubicBezTo>
                  <a:cubicBezTo>
                    <a:pt x="2574" y="1"/>
                    <a:pt x="2567" y="1"/>
                    <a:pt x="2560" y="1"/>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46"/>
            <p:cNvSpPr/>
            <p:nvPr/>
          </p:nvSpPr>
          <p:spPr>
            <a:xfrm>
              <a:off x="4391825" y="576875"/>
              <a:ext cx="336775" cy="286975"/>
            </a:xfrm>
            <a:custGeom>
              <a:avLst/>
              <a:gdLst/>
              <a:ahLst/>
              <a:cxnLst/>
              <a:rect l="l" t="t" r="r" b="b"/>
              <a:pathLst>
                <a:path w="13471" h="11479" extrusionOk="0">
                  <a:moveTo>
                    <a:pt x="3826" y="4874"/>
                  </a:moveTo>
                  <a:lnTo>
                    <a:pt x="3826" y="4874"/>
                  </a:lnTo>
                  <a:cubicBezTo>
                    <a:pt x="3827" y="4875"/>
                    <a:pt x="3828" y="4875"/>
                    <a:pt x="3829" y="4875"/>
                  </a:cubicBezTo>
                  <a:lnTo>
                    <a:pt x="3829" y="4875"/>
                  </a:lnTo>
                  <a:cubicBezTo>
                    <a:pt x="3828" y="4875"/>
                    <a:pt x="3827" y="4875"/>
                    <a:pt x="3826" y="4874"/>
                  </a:cubicBezTo>
                  <a:close/>
                  <a:moveTo>
                    <a:pt x="2494" y="7215"/>
                  </a:moveTo>
                  <a:lnTo>
                    <a:pt x="2494" y="7215"/>
                  </a:lnTo>
                  <a:cubicBezTo>
                    <a:pt x="2493" y="7215"/>
                    <a:pt x="2493" y="7215"/>
                    <a:pt x="2492" y="7216"/>
                  </a:cubicBezTo>
                  <a:lnTo>
                    <a:pt x="2492" y="7216"/>
                  </a:lnTo>
                  <a:cubicBezTo>
                    <a:pt x="2493" y="7215"/>
                    <a:pt x="2493" y="7215"/>
                    <a:pt x="2494" y="7215"/>
                  </a:cubicBezTo>
                  <a:close/>
                  <a:moveTo>
                    <a:pt x="2492" y="7216"/>
                  </a:moveTo>
                  <a:cubicBezTo>
                    <a:pt x="2492" y="7216"/>
                    <a:pt x="2491" y="7217"/>
                    <a:pt x="2491" y="7217"/>
                  </a:cubicBezTo>
                  <a:cubicBezTo>
                    <a:pt x="2491" y="7217"/>
                    <a:pt x="2492" y="7216"/>
                    <a:pt x="2492" y="7216"/>
                  </a:cubicBezTo>
                  <a:close/>
                  <a:moveTo>
                    <a:pt x="13230" y="1"/>
                  </a:moveTo>
                  <a:cubicBezTo>
                    <a:pt x="13130" y="1"/>
                    <a:pt x="13034" y="71"/>
                    <a:pt x="13013" y="174"/>
                  </a:cubicBezTo>
                  <a:cubicBezTo>
                    <a:pt x="13011" y="180"/>
                    <a:pt x="13009" y="186"/>
                    <a:pt x="13008" y="193"/>
                  </a:cubicBezTo>
                  <a:cubicBezTo>
                    <a:pt x="13004" y="204"/>
                    <a:pt x="12999" y="217"/>
                    <a:pt x="12994" y="229"/>
                  </a:cubicBezTo>
                  <a:lnTo>
                    <a:pt x="12994" y="225"/>
                  </a:lnTo>
                  <a:cubicBezTo>
                    <a:pt x="12978" y="258"/>
                    <a:pt x="12960" y="290"/>
                    <a:pt x="12940" y="320"/>
                  </a:cubicBezTo>
                  <a:lnTo>
                    <a:pt x="12940" y="318"/>
                  </a:lnTo>
                  <a:cubicBezTo>
                    <a:pt x="12872" y="428"/>
                    <a:pt x="12796" y="534"/>
                    <a:pt x="12713" y="637"/>
                  </a:cubicBezTo>
                  <a:cubicBezTo>
                    <a:pt x="12721" y="631"/>
                    <a:pt x="12726" y="621"/>
                    <a:pt x="12733" y="615"/>
                  </a:cubicBezTo>
                  <a:lnTo>
                    <a:pt x="12733" y="615"/>
                  </a:lnTo>
                  <a:cubicBezTo>
                    <a:pt x="12671" y="688"/>
                    <a:pt x="12613" y="765"/>
                    <a:pt x="12560" y="845"/>
                  </a:cubicBezTo>
                  <a:cubicBezTo>
                    <a:pt x="12501" y="934"/>
                    <a:pt x="12452" y="1027"/>
                    <a:pt x="12399" y="1116"/>
                  </a:cubicBezTo>
                  <a:cubicBezTo>
                    <a:pt x="12402" y="1110"/>
                    <a:pt x="12406" y="1105"/>
                    <a:pt x="12409" y="1097"/>
                  </a:cubicBezTo>
                  <a:lnTo>
                    <a:pt x="12409" y="1097"/>
                  </a:lnTo>
                  <a:cubicBezTo>
                    <a:pt x="12345" y="1202"/>
                    <a:pt x="12279" y="1302"/>
                    <a:pt x="12224" y="1411"/>
                  </a:cubicBezTo>
                  <a:cubicBezTo>
                    <a:pt x="12176" y="1504"/>
                    <a:pt x="12127" y="1593"/>
                    <a:pt x="12075" y="1683"/>
                  </a:cubicBezTo>
                  <a:cubicBezTo>
                    <a:pt x="12049" y="1725"/>
                    <a:pt x="12020" y="1765"/>
                    <a:pt x="11991" y="1802"/>
                  </a:cubicBezTo>
                  <a:cubicBezTo>
                    <a:pt x="11894" y="1923"/>
                    <a:pt x="11793" y="2039"/>
                    <a:pt x="11691" y="2156"/>
                  </a:cubicBezTo>
                  <a:cubicBezTo>
                    <a:pt x="11597" y="2261"/>
                    <a:pt x="11511" y="2373"/>
                    <a:pt x="11423" y="2484"/>
                  </a:cubicBezTo>
                  <a:lnTo>
                    <a:pt x="11424" y="2484"/>
                  </a:lnTo>
                  <a:cubicBezTo>
                    <a:pt x="11265" y="2675"/>
                    <a:pt x="11076" y="2835"/>
                    <a:pt x="10912" y="3017"/>
                  </a:cubicBezTo>
                  <a:cubicBezTo>
                    <a:pt x="10727" y="3217"/>
                    <a:pt x="10556" y="3431"/>
                    <a:pt x="10363" y="3622"/>
                  </a:cubicBezTo>
                  <a:cubicBezTo>
                    <a:pt x="10266" y="3712"/>
                    <a:pt x="10160" y="3791"/>
                    <a:pt x="10058" y="3877"/>
                  </a:cubicBezTo>
                  <a:cubicBezTo>
                    <a:pt x="9945" y="3973"/>
                    <a:pt x="9828" y="4061"/>
                    <a:pt x="9707" y="4148"/>
                  </a:cubicBezTo>
                  <a:cubicBezTo>
                    <a:pt x="9587" y="4231"/>
                    <a:pt x="9461" y="4307"/>
                    <a:pt x="9332" y="4378"/>
                  </a:cubicBezTo>
                  <a:cubicBezTo>
                    <a:pt x="9199" y="4444"/>
                    <a:pt x="9062" y="4496"/>
                    <a:pt x="8927" y="4555"/>
                  </a:cubicBezTo>
                  <a:cubicBezTo>
                    <a:pt x="8792" y="4613"/>
                    <a:pt x="8659" y="4673"/>
                    <a:pt x="8524" y="4724"/>
                  </a:cubicBezTo>
                  <a:cubicBezTo>
                    <a:pt x="8389" y="4773"/>
                    <a:pt x="8253" y="4815"/>
                    <a:pt x="8122" y="4865"/>
                  </a:cubicBezTo>
                  <a:cubicBezTo>
                    <a:pt x="7988" y="4912"/>
                    <a:pt x="7857" y="4962"/>
                    <a:pt x="7722" y="4997"/>
                  </a:cubicBezTo>
                  <a:lnTo>
                    <a:pt x="7728" y="4997"/>
                  </a:lnTo>
                  <a:cubicBezTo>
                    <a:pt x="7724" y="4997"/>
                    <a:pt x="7722" y="4997"/>
                    <a:pt x="7720" y="4999"/>
                  </a:cubicBezTo>
                  <a:lnTo>
                    <a:pt x="7700" y="5004"/>
                  </a:lnTo>
                  <a:cubicBezTo>
                    <a:pt x="7703" y="5002"/>
                    <a:pt x="7709" y="5001"/>
                    <a:pt x="7712" y="4999"/>
                  </a:cubicBezTo>
                  <a:lnTo>
                    <a:pt x="7712" y="4999"/>
                  </a:lnTo>
                  <a:cubicBezTo>
                    <a:pt x="7568" y="5028"/>
                    <a:pt x="7422" y="5042"/>
                    <a:pt x="7277" y="5070"/>
                  </a:cubicBezTo>
                  <a:cubicBezTo>
                    <a:pt x="7135" y="5094"/>
                    <a:pt x="6993" y="5131"/>
                    <a:pt x="6853" y="5165"/>
                  </a:cubicBezTo>
                  <a:lnTo>
                    <a:pt x="6854" y="5163"/>
                  </a:lnTo>
                  <a:lnTo>
                    <a:pt x="6854" y="5163"/>
                  </a:lnTo>
                  <a:cubicBezTo>
                    <a:pt x="6767" y="5182"/>
                    <a:pt x="6680" y="5196"/>
                    <a:pt x="6589" y="5207"/>
                  </a:cubicBezTo>
                  <a:lnTo>
                    <a:pt x="6592" y="5207"/>
                  </a:lnTo>
                  <a:cubicBezTo>
                    <a:pt x="6375" y="5226"/>
                    <a:pt x="6159" y="5243"/>
                    <a:pt x="5940" y="5243"/>
                  </a:cubicBezTo>
                  <a:cubicBezTo>
                    <a:pt x="5712" y="5234"/>
                    <a:pt x="5485" y="5204"/>
                    <a:pt x="5258" y="5180"/>
                  </a:cubicBezTo>
                  <a:cubicBezTo>
                    <a:pt x="5017" y="5156"/>
                    <a:pt x="4777" y="5131"/>
                    <a:pt x="4536" y="5098"/>
                  </a:cubicBezTo>
                  <a:lnTo>
                    <a:pt x="4543" y="5098"/>
                  </a:lnTo>
                  <a:cubicBezTo>
                    <a:pt x="4446" y="5083"/>
                    <a:pt x="4350" y="5062"/>
                    <a:pt x="4256" y="5037"/>
                  </a:cubicBezTo>
                  <a:cubicBezTo>
                    <a:pt x="4117" y="4991"/>
                    <a:pt x="3983" y="4940"/>
                    <a:pt x="3848" y="4883"/>
                  </a:cubicBezTo>
                  <a:lnTo>
                    <a:pt x="3848" y="4883"/>
                  </a:lnTo>
                  <a:cubicBezTo>
                    <a:pt x="3851" y="4885"/>
                    <a:pt x="3853" y="4885"/>
                    <a:pt x="3854" y="4886"/>
                  </a:cubicBezTo>
                  <a:cubicBezTo>
                    <a:pt x="3853" y="4885"/>
                    <a:pt x="3848" y="4885"/>
                    <a:pt x="3847" y="4883"/>
                  </a:cubicBezTo>
                  <a:cubicBezTo>
                    <a:pt x="3843" y="4881"/>
                    <a:pt x="3839" y="4879"/>
                    <a:pt x="3835" y="4878"/>
                  </a:cubicBezTo>
                  <a:lnTo>
                    <a:pt x="3835" y="4878"/>
                  </a:lnTo>
                  <a:cubicBezTo>
                    <a:pt x="3705" y="4816"/>
                    <a:pt x="3580" y="4750"/>
                    <a:pt x="3445" y="4701"/>
                  </a:cubicBezTo>
                  <a:cubicBezTo>
                    <a:pt x="3366" y="4671"/>
                    <a:pt x="3286" y="4646"/>
                    <a:pt x="3208" y="4614"/>
                  </a:cubicBezTo>
                  <a:cubicBezTo>
                    <a:pt x="3137" y="4586"/>
                    <a:pt x="3064" y="4562"/>
                    <a:pt x="2989" y="4544"/>
                  </a:cubicBezTo>
                  <a:cubicBezTo>
                    <a:pt x="2910" y="4526"/>
                    <a:pt x="2832" y="4504"/>
                    <a:pt x="2751" y="4490"/>
                  </a:cubicBezTo>
                  <a:cubicBezTo>
                    <a:pt x="2706" y="4482"/>
                    <a:pt x="2659" y="4478"/>
                    <a:pt x="2612" y="4477"/>
                  </a:cubicBezTo>
                  <a:cubicBezTo>
                    <a:pt x="2606" y="4477"/>
                    <a:pt x="2600" y="4477"/>
                    <a:pt x="2593" y="4477"/>
                  </a:cubicBezTo>
                  <a:cubicBezTo>
                    <a:pt x="2516" y="4477"/>
                    <a:pt x="2441" y="4496"/>
                    <a:pt x="2386" y="4555"/>
                  </a:cubicBezTo>
                  <a:cubicBezTo>
                    <a:pt x="2251" y="4702"/>
                    <a:pt x="2363" y="4927"/>
                    <a:pt x="2544" y="4927"/>
                  </a:cubicBezTo>
                  <a:cubicBezTo>
                    <a:pt x="2562" y="4927"/>
                    <a:pt x="2581" y="4925"/>
                    <a:pt x="2599" y="4921"/>
                  </a:cubicBezTo>
                  <a:cubicBezTo>
                    <a:pt x="2622" y="4921"/>
                    <a:pt x="2645" y="4923"/>
                    <a:pt x="2666" y="4925"/>
                  </a:cubicBezTo>
                  <a:cubicBezTo>
                    <a:pt x="2759" y="4942"/>
                    <a:pt x="2851" y="4966"/>
                    <a:pt x="2940" y="4988"/>
                  </a:cubicBezTo>
                  <a:cubicBezTo>
                    <a:pt x="2993" y="5006"/>
                    <a:pt x="3042" y="5025"/>
                    <a:pt x="3091" y="5044"/>
                  </a:cubicBezTo>
                  <a:cubicBezTo>
                    <a:pt x="3101" y="5075"/>
                    <a:pt x="3118" y="5102"/>
                    <a:pt x="3140" y="5125"/>
                  </a:cubicBezTo>
                  <a:cubicBezTo>
                    <a:pt x="3145" y="5138"/>
                    <a:pt x="3151" y="5153"/>
                    <a:pt x="3156" y="5167"/>
                  </a:cubicBezTo>
                  <a:cubicBezTo>
                    <a:pt x="3173" y="5218"/>
                    <a:pt x="3189" y="5270"/>
                    <a:pt x="3202" y="5324"/>
                  </a:cubicBezTo>
                  <a:cubicBezTo>
                    <a:pt x="3229" y="5436"/>
                    <a:pt x="3249" y="5550"/>
                    <a:pt x="3264" y="5664"/>
                  </a:cubicBezTo>
                  <a:cubicBezTo>
                    <a:pt x="3265" y="5722"/>
                    <a:pt x="3264" y="5781"/>
                    <a:pt x="3264" y="5840"/>
                  </a:cubicBezTo>
                  <a:cubicBezTo>
                    <a:pt x="3259" y="5911"/>
                    <a:pt x="3253" y="5981"/>
                    <a:pt x="3242" y="6049"/>
                  </a:cubicBezTo>
                  <a:cubicBezTo>
                    <a:pt x="3236" y="6082"/>
                    <a:pt x="3228" y="6114"/>
                    <a:pt x="3218" y="6145"/>
                  </a:cubicBezTo>
                  <a:cubicBezTo>
                    <a:pt x="3189" y="6221"/>
                    <a:pt x="3159" y="6295"/>
                    <a:pt x="3124" y="6370"/>
                  </a:cubicBezTo>
                  <a:cubicBezTo>
                    <a:pt x="3097" y="6422"/>
                    <a:pt x="3066" y="6468"/>
                    <a:pt x="3040" y="6522"/>
                  </a:cubicBezTo>
                  <a:cubicBezTo>
                    <a:pt x="3015" y="6575"/>
                    <a:pt x="2995" y="6629"/>
                    <a:pt x="2980" y="6685"/>
                  </a:cubicBezTo>
                  <a:cubicBezTo>
                    <a:pt x="2952" y="6708"/>
                    <a:pt x="2926" y="6732"/>
                    <a:pt x="2901" y="6758"/>
                  </a:cubicBezTo>
                  <a:cubicBezTo>
                    <a:pt x="2842" y="6822"/>
                    <a:pt x="2792" y="6898"/>
                    <a:pt x="2735" y="6968"/>
                  </a:cubicBezTo>
                  <a:cubicBezTo>
                    <a:pt x="2659" y="7054"/>
                    <a:pt x="2576" y="7136"/>
                    <a:pt x="2492" y="7216"/>
                  </a:cubicBezTo>
                  <a:lnTo>
                    <a:pt x="2492" y="7216"/>
                  </a:lnTo>
                  <a:cubicBezTo>
                    <a:pt x="2490" y="7217"/>
                    <a:pt x="2487" y="7220"/>
                    <a:pt x="2485" y="7222"/>
                  </a:cubicBezTo>
                  <a:cubicBezTo>
                    <a:pt x="2483" y="7224"/>
                    <a:pt x="2481" y="7225"/>
                    <a:pt x="2479" y="7228"/>
                  </a:cubicBezTo>
                  <a:lnTo>
                    <a:pt x="2479" y="7228"/>
                  </a:lnTo>
                  <a:cubicBezTo>
                    <a:pt x="2479" y="7228"/>
                    <a:pt x="2479" y="7228"/>
                    <a:pt x="2479" y="7228"/>
                  </a:cubicBezTo>
                  <a:lnTo>
                    <a:pt x="2479" y="7228"/>
                  </a:lnTo>
                  <a:cubicBezTo>
                    <a:pt x="2479" y="7228"/>
                    <a:pt x="2479" y="7228"/>
                    <a:pt x="2479" y="7228"/>
                  </a:cubicBezTo>
                  <a:lnTo>
                    <a:pt x="2479" y="7228"/>
                  </a:lnTo>
                  <a:cubicBezTo>
                    <a:pt x="2479" y="7228"/>
                    <a:pt x="2479" y="7228"/>
                    <a:pt x="2479" y="7228"/>
                  </a:cubicBezTo>
                  <a:lnTo>
                    <a:pt x="2479" y="7228"/>
                  </a:lnTo>
                  <a:cubicBezTo>
                    <a:pt x="2478" y="7228"/>
                    <a:pt x="2478" y="7228"/>
                    <a:pt x="2477" y="7229"/>
                  </a:cubicBezTo>
                  <a:lnTo>
                    <a:pt x="2477" y="7229"/>
                  </a:lnTo>
                  <a:cubicBezTo>
                    <a:pt x="2478" y="7229"/>
                    <a:pt x="2478" y="7228"/>
                    <a:pt x="2479" y="7228"/>
                  </a:cubicBezTo>
                  <a:lnTo>
                    <a:pt x="2479" y="7228"/>
                  </a:lnTo>
                  <a:cubicBezTo>
                    <a:pt x="2478" y="7229"/>
                    <a:pt x="2478" y="7230"/>
                    <a:pt x="2477" y="7231"/>
                  </a:cubicBezTo>
                  <a:cubicBezTo>
                    <a:pt x="2477" y="7230"/>
                    <a:pt x="2477" y="7230"/>
                    <a:pt x="2477" y="7229"/>
                  </a:cubicBezTo>
                  <a:lnTo>
                    <a:pt x="2477" y="7229"/>
                  </a:lnTo>
                  <a:cubicBezTo>
                    <a:pt x="2436" y="7267"/>
                    <a:pt x="2395" y="7302"/>
                    <a:pt x="2358" y="7344"/>
                  </a:cubicBezTo>
                  <a:cubicBezTo>
                    <a:pt x="2314" y="7393"/>
                    <a:pt x="2271" y="7443"/>
                    <a:pt x="2228" y="7494"/>
                  </a:cubicBezTo>
                  <a:cubicBezTo>
                    <a:pt x="2062" y="7678"/>
                    <a:pt x="1888" y="7854"/>
                    <a:pt x="1731" y="8046"/>
                  </a:cubicBezTo>
                  <a:cubicBezTo>
                    <a:pt x="1649" y="8146"/>
                    <a:pt x="1576" y="8254"/>
                    <a:pt x="1504" y="8359"/>
                  </a:cubicBezTo>
                  <a:cubicBezTo>
                    <a:pt x="1489" y="8381"/>
                    <a:pt x="1473" y="8402"/>
                    <a:pt x="1457" y="8424"/>
                  </a:cubicBezTo>
                  <a:cubicBezTo>
                    <a:pt x="1435" y="8450"/>
                    <a:pt x="1411" y="8476"/>
                    <a:pt x="1387" y="8503"/>
                  </a:cubicBezTo>
                  <a:cubicBezTo>
                    <a:pt x="1218" y="8693"/>
                    <a:pt x="1051" y="8885"/>
                    <a:pt x="884" y="9080"/>
                  </a:cubicBezTo>
                  <a:cubicBezTo>
                    <a:pt x="754" y="9228"/>
                    <a:pt x="629" y="9379"/>
                    <a:pt x="503" y="9529"/>
                  </a:cubicBezTo>
                  <a:cubicBezTo>
                    <a:pt x="406" y="9609"/>
                    <a:pt x="329" y="9710"/>
                    <a:pt x="265" y="9818"/>
                  </a:cubicBezTo>
                  <a:lnTo>
                    <a:pt x="224" y="9869"/>
                  </a:lnTo>
                  <a:cubicBezTo>
                    <a:pt x="154" y="9952"/>
                    <a:pt x="72" y="10035"/>
                    <a:pt x="96" y="10153"/>
                  </a:cubicBezTo>
                  <a:lnTo>
                    <a:pt x="96" y="10159"/>
                  </a:lnTo>
                  <a:cubicBezTo>
                    <a:pt x="65" y="10240"/>
                    <a:pt x="44" y="10324"/>
                    <a:pt x="32" y="10411"/>
                  </a:cubicBezTo>
                  <a:cubicBezTo>
                    <a:pt x="0" y="10603"/>
                    <a:pt x="111" y="10790"/>
                    <a:pt x="275" y="10890"/>
                  </a:cubicBezTo>
                  <a:cubicBezTo>
                    <a:pt x="313" y="10958"/>
                    <a:pt x="359" y="11020"/>
                    <a:pt x="414" y="11075"/>
                  </a:cubicBezTo>
                  <a:cubicBezTo>
                    <a:pt x="478" y="11142"/>
                    <a:pt x="562" y="11188"/>
                    <a:pt x="641" y="11231"/>
                  </a:cubicBezTo>
                  <a:cubicBezTo>
                    <a:pt x="715" y="11271"/>
                    <a:pt x="792" y="11303"/>
                    <a:pt x="873" y="11324"/>
                  </a:cubicBezTo>
                  <a:cubicBezTo>
                    <a:pt x="943" y="11342"/>
                    <a:pt x="1020" y="11364"/>
                    <a:pt x="1095" y="11364"/>
                  </a:cubicBezTo>
                  <a:cubicBezTo>
                    <a:pt x="1099" y="11364"/>
                    <a:pt x="1102" y="11364"/>
                    <a:pt x="1105" y="11364"/>
                  </a:cubicBezTo>
                  <a:cubicBezTo>
                    <a:pt x="1199" y="11398"/>
                    <a:pt x="1296" y="11425"/>
                    <a:pt x="1395" y="11444"/>
                  </a:cubicBezTo>
                  <a:cubicBezTo>
                    <a:pt x="1475" y="11457"/>
                    <a:pt x="1555" y="11467"/>
                    <a:pt x="1637" y="11471"/>
                  </a:cubicBezTo>
                  <a:cubicBezTo>
                    <a:pt x="1673" y="11474"/>
                    <a:pt x="1711" y="11478"/>
                    <a:pt x="1750" y="11478"/>
                  </a:cubicBezTo>
                  <a:cubicBezTo>
                    <a:pt x="1776" y="11478"/>
                    <a:pt x="1802" y="11476"/>
                    <a:pt x="1829" y="11471"/>
                  </a:cubicBezTo>
                  <a:cubicBezTo>
                    <a:pt x="1870" y="11463"/>
                    <a:pt x="1907" y="11444"/>
                    <a:pt x="1937" y="11416"/>
                  </a:cubicBezTo>
                  <a:cubicBezTo>
                    <a:pt x="2016" y="11406"/>
                    <a:pt x="2093" y="11391"/>
                    <a:pt x="2168" y="11373"/>
                  </a:cubicBezTo>
                  <a:cubicBezTo>
                    <a:pt x="2263" y="11350"/>
                    <a:pt x="2359" y="11324"/>
                    <a:pt x="2454" y="11300"/>
                  </a:cubicBezTo>
                  <a:cubicBezTo>
                    <a:pt x="2605" y="11260"/>
                    <a:pt x="2757" y="11222"/>
                    <a:pt x="2913" y="11189"/>
                  </a:cubicBezTo>
                  <a:lnTo>
                    <a:pt x="2911" y="11189"/>
                  </a:lnTo>
                  <a:cubicBezTo>
                    <a:pt x="3020" y="11167"/>
                    <a:pt x="3129" y="11144"/>
                    <a:pt x="3238" y="11119"/>
                  </a:cubicBezTo>
                  <a:cubicBezTo>
                    <a:pt x="3335" y="11099"/>
                    <a:pt x="3436" y="11080"/>
                    <a:pt x="3529" y="11045"/>
                  </a:cubicBezTo>
                  <a:cubicBezTo>
                    <a:pt x="3643" y="11003"/>
                    <a:pt x="3752" y="10962"/>
                    <a:pt x="3866" y="10916"/>
                  </a:cubicBezTo>
                  <a:cubicBezTo>
                    <a:pt x="3972" y="10870"/>
                    <a:pt x="4078" y="10823"/>
                    <a:pt x="4183" y="10778"/>
                  </a:cubicBezTo>
                  <a:cubicBezTo>
                    <a:pt x="4386" y="10694"/>
                    <a:pt x="4582" y="10607"/>
                    <a:pt x="4773" y="10502"/>
                  </a:cubicBezTo>
                  <a:cubicBezTo>
                    <a:pt x="4944" y="10405"/>
                    <a:pt x="5107" y="10294"/>
                    <a:pt x="5266" y="10183"/>
                  </a:cubicBezTo>
                  <a:cubicBezTo>
                    <a:pt x="5568" y="9977"/>
                    <a:pt x="5876" y="9787"/>
                    <a:pt x="6189" y="9599"/>
                  </a:cubicBezTo>
                  <a:cubicBezTo>
                    <a:pt x="6227" y="9625"/>
                    <a:pt x="6271" y="9638"/>
                    <a:pt x="6317" y="9638"/>
                  </a:cubicBezTo>
                  <a:cubicBezTo>
                    <a:pt x="6356" y="9638"/>
                    <a:pt x="6396" y="9629"/>
                    <a:pt x="6433" y="9610"/>
                  </a:cubicBezTo>
                  <a:cubicBezTo>
                    <a:pt x="6614" y="9517"/>
                    <a:pt x="6792" y="9421"/>
                    <a:pt x="6967" y="9319"/>
                  </a:cubicBezTo>
                  <a:cubicBezTo>
                    <a:pt x="7125" y="9226"/>
                    <a:pt x="7274" y="9115"/>
                    <a:pt x="7422" y="9006"/>
                  </a:cubicBezTo>
                  <a:cubicBezTo>
                    <a:pt x="7561" y="8905"/>
                    <a:pt x="7695" y="8800"/>
                    <a:pt x="7833" y="8697"/>
                  </a:cubicBezTo>
                  <a:cubicBezTo>
                    <a:pt x="7963" y="8604"/>
                    <a:pt x="8094" y="8510"/>
                    <a:pt x="8226" y="8417"/>
                  </a:cubicBezTo>
                  <a:lnTo>
                    <a:pt x="8226" y="8417"/>
                  </a:lnTo>
                  <a:cubicBezTo>
                    <a:pt x="8222" y="8421"/>
                    <a:pt x="8217" y="8424"/>
                    <a:pt x="8213" y="8428"/>
                  </a:cubicBezTo>
                  <a:cubicBezTo>
                    <a:pt x="8361" y="8328"/>
                    <a:pt x="8512" y="8230"/>
                    <a:pt x="8659" y="8126"/>
                  </a:cubicBezTo>
                  <a:cubicBezTo>
                    <a:pt x="8819" y="8010"/>
                    <a:pt x="8983" y="7895"/>
                    <a:pt x="9146" y="7779"/>
                  </a:cubicBezTo>
                  <a:cubicBezTo>
                    <a:pt x="9305" y="7663"/>
                    <a:pt x="9462" y="7533"/>
                    <a:pt x="9594" y="7387"/>
                  </a:cubicBezTo>
                  <a:cubicBezTo>
                    <a:pt x="9700" y="7269"/>
                    <a:pt x="9800" y="7146"/>
                    <a:pt x="9904" y="7027"/>
                  </a:cubicBezTo>
                  <a:lnTo>
                    <a:pt x="9904" y="7027"/>
                  </a:lnTo>
                  <a:cubicBezTo>
                    <a:pt x="9900" y="7029"/>
                    <a:pt x="9898" y="7032"/>
                    <a:pt x="9895" y="7034"/>
                  </a:cubicBezTo>
                  <a:cubicBezTo>
                    <a:pt x="10032" y="6878"/>
                    <a:pt x="10173" y="6724"/>
                    <a:pt x="10306" y="6567"/>
                  </a:cubicBezTo>
                  <a:cubicBezTo>
                    <a:pt x="10453" y="6389"/>
                    <a:pt x="10596" y="6208"/>
                    <a:pt x="10739" y="6024"/>
                  </a:cubicBezTo>
                  <a:cubicBezTo>
                    <a:pt x="11004" y="5681"/>
                    <a:pt x="11234" y="5311"/>
                    <a:pt x="11472" y="4949"/>
                  </a:cubicBezTo>
                  <a:lnTo>
                    <a:pt x="11472" y="4949"/>
                  </a:lnTo>
                  <a:cubicBezTo>
                    <a:pt x="11467" y="4951"/>
                    <a:pt x="11466" y="4954"/>
                    <a:pt x="11464" y="4957"/>
                  </a:cubicBezTo>
                  <a:cubicBezTo>
                    <a:pt x="11575" y="4797"/>
                    <a:pt x="11688" y="4640"/>
                    <a:pt x="11802" y="4481"/>
                  </a:cubicBezTo>
                  <a:cubicBezTo>
                    <a:pt x="11852" y="4414"/>
                    <a:pt x="11900" y="4342"/>
                    <a:pt x="11946" y="4271"/>
                  </a:cubicBezTo>
                  <a:cubicBezTo>
                    <a:pt x="11989" y="4204"/>
                    <a:pt x="12035" y="4136"/>
                    <a:pt x="12073" y="4065"/>
                  </a:cubicBezTo>
                  <a:cubicBezTo>
                    <a:pt x="12169" y="3898"/>
                    <a:pt x="12256" y="3724"/>
                    <a:pt x="12335" y="3548"/>
                  </a:cubicBezTo>
                  <a:cubicBezTo>
                    <a:pt x="12406" y="3387"/>
                    <a:pt x="12470" y="3222"/>
                    <a:pt x="12531" y="3056"/>
                  </a:cubicBezTo>
                  <a:cubicBezTo>
                    <a:pt x="12597" y="2872"/>
                    <a:pt x="12663" y="2691"/>
                    <a:pt x="12730" y="2507"/>
                  </a:cubicBezTo>
                  <a:cubicBezTo>
                    <a:pt x="12792" y="2339"/>
                    <a:pt x="12863" y="2173"/>
                    <a:pt x="12931" y="2006"/>
                  </a:cubicBezTo>
                  <a:cubicBezTo>
                    <a:pt x="12998" y="1841"/>
                    <a:pt x="13047" y="1672"/>
                    <a:pt x="13093" y="1499"/>
                  </a:cubicBezTo>
                  <a:cubicBezTo>
                    <a:pt x="13113" y="1423"/>
                    <a:pt x="13129" y="1347"/>
                    <a:pt x="13140" y="1270"/>
                  </a:cubicBezTo>
                  <a:cubicBezTo>
                    <a:pt x="13153" y="1171"/>
                    <a:pt x="13172" y="1074"/>
                    <a:pt x="13163" y="974"/>
                  </a:cubicBezTo>
                  <a:cubicBezTo>
                    <a:pt x="13157" y="929"/>
                    <a:pt x="13136" y="886"/>
                    <a:pt x="13104" y="854"/>
                  </a:cubicBezTo>
                  <a:cubicBezTo>
                    <a:pt x="13180" y="756"/>
                    <a:pt x="13252" y="654"/>
                    <a:pt x="13318" y="550"/>
                  </a:cubicBezTo>
                  <a:cubicBezTo>
                    <a:pt x="13372" y="461"/>
                    <a:pt x="13424" y="371"/>
                    <a:pt x="13445" y="269"/>
                  </a:cubicBezTo>
                  <a:cubicBezTo>
                    <a:pt x="13470" y="153"/>
                    <a:pt x="13397" y="31"/>
                    <a:pt x="13277" y="6"/>
                  </a:cubicBezTo>
                  <a:cubicBezTo>
                    <a:pt x="13262" y="2"/>
                    <a:pt x="13246" y="1"/>
                    <a:pt x="13230" y="1"/>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46"/>
            <p:cNvSpPr/>
            <p:nvPr/>
          </p:nvSpPr>
          <p:spPr>
            <a:xfrm>
              <a:off x="4461400" y="523650"/>
              <a:ext cx="150175" cy="110825"/>
            </a:xfrm>
            <a:custGeom>
              <a:avLst/>
              <a:gdLst/>
              <a:ahLst/>
              <a:cxnLst/>
              <a:rect l="l" t="t" r="r" b="b"/>
              <a:pathLst>
                <a:path w="6007" h="4433" extrusionOk="0">
                  <a:moveTo>
                    <a:pt x="3843" y="2498"/>
                  </a:moveTo>
                  <a:lnTo>
                    <a:pt x="3843" y="2498"/>
                  </a:lnTo>
                  <a:cubicBezTo>
                    <a:pt x="3842" y="2500"/>
                    <a:pt x="3841" y="2502"/>
                    <a:pt x="3839" y="2503"/>
                  </a:cubicBezTo>
                  <a:cubicBezTo>
                    <a:pt x="3841" y="2502"/>
                    <a:pt x="3842" y="2500"/>
                    <a:pt x="3843" y="2498"/>
                  </a:cubicBezTo>
                  <a:close/>
                  <a:moveTo>
                    <a:pt x="3401" y="3067"/>
                  </a:moveTo>
                  <a:cubicBezTo>
                    <a:pt x="3400" y="3068"/>
                    <a:pt x="3399" y="3070"/>
                    <a:pt x="3398" y="3071"/>
                  </a:cubicBezTo>
                  <a:lnTo>
                    <a:pt x="3398" y="3071"/>
                  </a:lnTo>
                  <a:cubicBezTo>
                    <a:pt x="3399" y="3070"/>
                    <a:pt x="3400" y="3068"/>
                    <a:pt x="3401" y="3067"/>
                  </a:cubicBezTo>
                  <a:close/>
                  <a:moveTo>
                    <a:pt x="2374" y="4074"/>
                  </a:moveTo>
                  <a:cubicBezTo>
                    <a:pt x="2374" y="4075"/>
                    <a:pt x="2374" y="4075"/>
                    <a:pt x="2374" y="4076"/>
                  </a:cubicBezTo>
                  <a:cubicBezTo>
                    <a:pt x="2370" y="4081"/>
                    <a:pt x="2367" y="4085"/>
                    <a:pt x="2364" y="4089"/>
                  </a:cubicBezTo>
                  <a:lnTo>
                    <a:pt x="2364" y="4089"/>
                  </a:lnTo>
                  <a:cubicBezTo>
                    <a:pt x="2368" y="4084"/>
                    <a:pt x="2371" y="4079"/>
                    <a:pt x="2374" y="4074"/>
                  </a:cubicBezTo>
                  <a:close/>
                  <a:moveTo>
                    <a:pt x="5756" y="0"/>
                  </a:moveTo>
                  <a:cubicBezTo>
                    <a:pt x="5730" y="0"/>
                    <a:pt x="5703" y="5"/>
                    <a:pt x="5677" y="14"/>
                  </a:cubicBezTo>
                  <a:cubicBezTo>
                    <a:pt x="5634" y="27"/>
                    <a:pt x="5591" y="43"/>
                    <a:pt x="5550" y="63"/>
                  </a:cubicBezTo>
                  <a:cubicBezTo>
                    <a:pt x="5392" y="136"/>
                    <a:pt x="5237" y="212"/>
                    <a:pt x="5080" y="286"/>
                  </a:cubicBezTo>
                  <a:lnTo>
                    <a:pt x="5084" y="285"/>
                  </a:lnTo>
                  <a:lnTo>
                    <a:pt x="5078" y="287"/>
                  </a:lnTo>
                  <a:lnTo>
                    <a:pt x="5065" y="293"/>
                  </a:lnTo>
                  <a:lnTo>
                    <a:pt x="5065" y="293"/>
                  </a:lnTo>
                  <a:cubicBezTo>
                    <a:pt x="5065" y="293"/>
                    <a:pt x="5066" y="293"/>
                    <a:pt x="5066" y="292"/>
                  </a:cubicBezTo>
                  <a:lnTo>
                    <a:pt x="5066" y="292"/>
                  </a:lnTo>
                  <a:cubicBezTo>
                    <a:pt x="4996" y="323"/>
                    <a:pt x="4927" y="350"/>
                    <a:pt x="4855" y="376"/>
                  </a:cubicBezTo>
                  <a:cubicBezTo>
                    <a:pt x="4672" y="430"/>
                    <a:pt x="4488" y="477"/>
                    <a:pt x="4303" y="513"/>
                  </a:cubicBezTo>
                  <a:cubicBezTo>
                    <a:pt x="4088" y="549"/>
                    <a:pt x="3872" y="572"/>
                    <a:pt x="3654" y="585"/>
                  </a:cubicBezTo>
                  <a:lnTo>
                    <a:pt x="3684" y="585"/>
                  </a:lnTo>
                  <a:cubicBezTo>
                    <a:pt x="3585" y="586"/>
                    <a:pt x="3485" y="586"/>
                    <a:pt x="3387" y="586"/>
                  </a:cubicBezTo>
                  <a:cubicBezTo>
                    <a:pt x="3348" y="586"/>
                    <a:pt x="3309" y="586"/>
                    <a:pt x="3269" y="586"/>
                  </a:cubicBezTo>
                  <a:cubicBezTo>
                    <a:pt x="3210" y="586"/>
                    <a:pt x="3151" y="586"/>
                    <a:pt x="3092" y="588"/>
                  </a:cubicBezTo>
                  <a:cubicBezTo>
                    <a:pt x="2997" y="591"/>
                    <a:pt x="2902" y="596"/>
                    <a:pt x="2805" y="602"/>
                  </a:cubicBezTo>
                  <a:cubicBezTo>
                    <a:pt x="2773" y="603"/>
                    <a:pt x="2740" y="602"/>
                    <a:pt x="2706" y="607"/>
                  </a:cubicBezTo>
                  <a:cubicBezTo>
                    <a:pt x="2699" y="607"/>
                    <a:pt x="2693" y="608"/>
                    <a:pt x="2685" y="608"/>
                  </a:cubicBezTo>
                  <a:cubicBezTo>
                    <a:pt x="2661" y="609"/>
                    <a:pt x="2635" y="611"/>
                    <a:pt x="2610" y="612"/>
                  </a:cubicBezTo>
                  <a:lnTo>
                    <a:pt x="2615" y="611"/>
                  </a:lnTo>
                  <a:lnTo>
                    <a:pt x="2615" y="611"/>
                  </a:lnTo>
                  <a:cubicBezTo>
                    <a:pt x="2387" y="622"/>
                    <a:pt x="2159" y="626"/>
                    <a:pt x="1931" y="656"/>
                  </a:cubicBezTo>
                  <a:cubicBezTo>
                    <a:pt x="1805" y="671"/>
                    <a:pt x="1679" y="688"/>
                    <a:pt x="1555" y="723"/>
                  </a:cubicBezTo>
                  <a:cubicBezTo>
                    <a:pt x="1439" y="756"/>
                    <a:pt x="1325" y="797"/>
                    <a:pt x="1214" y="846"/>
                  </a:cubicBezTo>
                  <a:cubicBezTo>
                    <a:pt x="1093" y="902"/>
                    <a:pt x="970" y="956"/>
                    <a:pt x="854" y="1024"/>
                  </a:cubicBezTo>
                  <a:cubicBezTo>
                    <a:pt x="702" y="1115"/>
                    <a:pt x="576" y="1237"/>
                    <a:pt x="456" y="1367"/>
                  </a:cubicBezTo>
                  <a:cubicBezTo>
                    <a:pt x="376" y="1456"/>
                    <a:pt x="305" y="1551"/>
                    <a:pt x="243" y="1653"/>
                  </a:cubicBezTo>
                  <a:cubicBezTo>
                    <a:pt x="210" y="1709"/>
                    <a:pt x="178" y="1766"/>
                    <a:pt x="145" y="1823"/>
                  </a:cubicBezTo>
                  <a:cubicBezTo>
                    <a:pt x="110" y="1886"/>
                    <a:pt x="72" y="1948"/>
                    <a:pt x="46" y="2015"/>
                  </a:cubicBezTo>
                  <a:cubicBezTo>
                    <a:pt x="0" y="2127"/>
                    <a:pt x="52" y="2257"/>
                    <a:pt x="164" y="2306"/>
                  </a:cubicBezTo>
                  <a:cubicBezTo>
                    <a:pt x="190" y="2317"/>
                    <a:pt x="218" y="2322"/>
                    <a:pt x="246" y="2322"/>
                  </a:cubicBezTo>
                  <a:cubicBezTo>
                    <a:pt x="333" y="2322"/>
                    <a:pt x="421" y="2271"/>
                    <a:pt x="454" y="2187"/>
                  </a:cubicBezTo>
                  <a:cubicBezTo>
                    <a:pt x="460" y="2170"/>
                    <a:pt x="468" y="2154"/>
                    <a:pt x="477" y="2140"/>
                  </a:cubicBezTo>
                  <a:cubicBezTo>
                    <a:pt x="539" y="2024"/>
                    <a:pt x="603" y="1911"/>
                    <a:pt x="675" y="1801"/>
                  </a:cubicBezTo>
                  <a:lnTo>
                    <a:pt x="675" y="1801"/>
                  </a:lnTo>
                  <a:cubicBezTo>
                    <a:pt x="673" y="1803"/>
                    <a:pt x="671" y="1806"/>
                    <a:pt x="668" y="1809"/>
                  </a:cubicBezTo>
                  <a:cubicBezTo>
                    <a:pt x="673" y="1803"/>
                    <a:pt x="676" y="1799"/>
                    <a:pt x="680" y="1794"/>
                  </a:cubicBezTo>
                  <a:lnTo>
                    <a:pt x="685" y="1784"/>
                  </a:lnTo>
                  <a:lnTo>
                    <a:pt x="682" y="1791"/>
                  </a:lnTo>
                  <a:cubicBezTo>
                    <a:pt x="712" y="1751"/>
                    <a:pt x="742" y="1713"/>
                    <a:pt x="774" y="1674"/>
                  </a:cubicBezTo>
                  <a:cubicBezTo>
                    <a:pt x="828" y="1615"/>
                    <a:pt x="883" y="1559"/>
                    <a:pt x="943" y="1507"/>
                  </a:cubicBezTo>
                  <a:cubicBezTo>
                    <a:pt x="984" y="1473"/>
                    <a:pt x="1026" y="1442"/>
                    <a:pt x="1070" y="1413"/>
                  </a:cubicBezTo>
                  <a:cubicBezTo>
                    <a:pt x="1138" y="1371"/>
                    <a:pt x="1208" y="1334"/>
                    <a:pt x="1281" y="1302"/>
                  </a:cubicBezTo>
                  <a:lnTo>
                    <a:pt x="1281" y="1302"/>
                  </a:lnTo>
                  <a:lnTo>
                    <a:pt x="1277" y="1303"/>
                  </a:lnTo>
                  <a:lnTo>
                    <a:pt x="1286" y="1299"/>
                  </a:lnTo>
                  <a:lnTo>
                    <a:pt x="1302" y="1291"/>
                  </a:lnTo>
                  <a:lnTo>
                    <a:pt x="1297" y="1294"/>
                  </a:lnTo>
                  <a:cubicBezTo>
                    <a:pt x="1401" y="1248"/>
                    <a:pt x="1507" y="1205"/>
                    <a:pt x="1616" y="1167"/>
                  </a:cubicBezTo>
                  <a:cubicBezTo>
                    <a:pt x="1684" y="1148"/>
                    <a:pt x="1754" y="1133"/>
                    <a:pt x="1823" y="1119"/>
                  </a:cubicBezTo>
                  <a:cubicBezTo>
                    <a:pt x="1973" y="1096"/>
                    <a:pt x="2126" y="1079"/>
                    <a:pt x="2278" y="1067"/>
                  </a:cubicBezTo>
                  <a:cubicBezTo>
                    <a:pt x="2432" y="1060"/>
                    <a:pt x="2585" y="1055"/>
                    <a:pt x="2738" y="1048"/>
                  </a:cubicBezTo>
                  <a:cubicBezTo>
                    <a:pt x="2743" y="1048"/>
                    <a:pt x="2747" y="1047"/>
                    <a:pt x="2753" y="1047"/>
                  </a:cubicBezTo>
                  <a:lnTo>
                    <a:pt x="2906" y="1040"/>
                  </a:lnTo>
                  <a:lnTo>
                    <a:pt x="2903" y="1040"/>
                  </a:lnTo>
                  <a:cubicBezTo>
                    <a:pt x="2966" y="1036"/>
                    <a:pt x="3028" y="1034"/>
                    <a:pt x="3092" y="1034"/>
                  </a:cubicBezTo>
                  <a:cubicBezTo>
                    <a:pt x="2912" y="1085"/>
                    <a:pt x="2733" y="1136"/>
                    <a:pt x="2553" y="1190"/>
                  </a:cubicBezTo>
                  <a:cubicBezTo>
                    <a:pt x="2342" y="1252"/>
                    <a:pt x="2132" y="1316"/>
                    <a:pt x="1929" y="1405"/>
                  </a:cubicBezTo>
                  <a:cubicBezTo>
                    <a:pt x="1718" y="1498"/>
                    <a:pt x="1512" y="1606"/>
                    <a:pt x="1328" y="1746"/>
                  </a:cubicBezTo>
                  <a:cubicBezTo>
                    <a:pt x="1144" y="1887"/>
                    <a:pt x="970" y="2043"/>
                    <a:pt x="812" y="2213"/>
                  </a:cubicBezTo>
                  <a:cubicBezTo>
                    <a:pt x="671" y="2369"/>
                    <a:pt x="570" y="2553"/>
                    <a:pt x="476" y="2740"/>
                  </a:cubicBezTo>
                  <a:cubicBezTo>
                    <a:pt x="412" y="2868"/>
                    <a:pt x="358" y="2999"/>
                    <a:pt x="316" y="3137"/>
                  </a:cubicBezTo>
                  <a:cubicBezTo>
                    <a:pt x="278" y="3251"/>
                    <a:pt x="357" y="3376"/>
                    <a:pt x="470" y="3408"/>
                  </a:cubicBezTo>
                  <a:cubicBezTo>
                    <a:pt x="489" y="3413"/>
                    <a:pt x="508" y="3415"/>
                    <a:pt x="528" y="3415"/>
                  </a:cubicBezTo>
                  <a:cubicBezTo>
                    <a:pt x="626" y="3415"/>
                    <a:pt x="712" y="3350"/>
                    <a:pt x="743" y="3254"/>
                  </a:cubicBezTo>
                  <a:cubicBezTo>
                    <a:pt x="745" y="3250"/>
                    <a:pt x="746" y="3247"/>
                    <a:pt x="747" y="3242"/>
                  </a:cubicBezTo>
                  <a:lnTo>
                    <a:pt x="747" y="3242"/>
                  </a:lnTo>
                  <a:cubicBezTo>
                    <a:pt x="745" y="3249"/>
                    <a:pt x="742" y="3254"/>
                    <a:pt x="740" y="3259"/>
                  </a:cubicBezTo>
                  <a:cubicBezTo>
                    <a:pt x="786" y="3128"/>
                    <a:pt x="841" y="3001"/>
                    <a:pt x="903" y="2877"/>
                  </a:cubicBezTo>
                  <a:cubicBezTo>
                    <a:pt x="943" y="2798"/>
                    <a:pt x="987" y="2721"/>
                    <a:pt x="1035" y="2646"/>
                  </a:cubicBezTo>
                  <a:cubicBezTo>
                    <a:pt x="1070" y="2599"/>
                    <a:pt x="1106" y="2555"/>
                    <a:pt x="1143" y="2510"/>
                  </a:cubicBezTo>
                  <a:cubicBezTo>
                    <a:pt x="1233" y="2411"/>
                    <a:pt x="1329" y="2321"/>
                    <a:pt x="1430" y="2233"/>
                  </a:cubicBezTo>
                  <a:cubicBezTo>
                    <a:pt x="1517" y="2161"/>
                    <a:pt x="1606" y="2093"/>
                    <a:pt x="1698" y="2028"/>
                  </a:cubicBezTo>
                  <a:cubicBezTo>
                    <a:pt x="1788" y="1972"/>
                    <a:pt x="1878" y="1920"/>
                    <a:pt x="1972" y="1873"/>
                  </a:cubicBezTo>
                  <a:cubicBezTo>
                    <a:pt x="2110" y="1810"/>
                    <a:pt x="2245" y="1753"/>
                    <a:pt x="2387" y="1702"/>
                  </a:cubicBezTo>
                  <a:cubicBezTo>
                    <a:pt x="2679" y="1611"/>
                    <a:pt x="2973" y="1529"/>
                    <a:pt x="3267" y="1443"/>
                  </a:cubicBezTo>
                  <a:cubicBezTo>
                    <a:pt x="3380" y="1410"/>
                    <a:pt x="3493" y="1380"/>
                    <a:pt x="3606" y="1348"/>
                  </a:cubicBezTo>
                  <a:lnTo>
                    <a:pt x="3606" y="1348"/>
                  </a:lnTo>
                  <a:cubicBezTo>
                    <a:pt x="3466" y="1422"/>
                    <a:pt x="3328" y="1496"/>
                    <a:pt x="3194" y="1576"/>
                  </a:cubicBezTo>
                  <a:cubicBezTo>
                    <a:pt x="3001" y="1693"/>
                    <a:pt x="2815" y="1821"/>
                    <a:pt x="2637" y="1959"/>
                  </a:cubicBezTo>
                  <a:cubicBezTo>
                    <a:pt x="2455" y="2100"/>
                    <a:pt x="2281" y="2247"/>
                    <a:pt x="2112" y="2404"/>
                  </a:cubicBezTo>
                  <a:cubicBezTo>
                    <a:pt x="1965" y="2539"/>
                    <a:pt x="1818" y="2680"/>
                    <a:pt x="1695" y="2837"/>
                  </a:cubicBezTo>
                  <a:cubicBezTo>
                    <a:pt x="1572" y="2994"/>
                    <a:pt x="1457" y="3153"/>
                    <a:pt x="1366" y="3327"/>
                  </a:cubicBezTo>
                  <a:cubicBezTo>
                    <a:pt x="1323" y="3410"/>
                    <a:pt x="1287" y="3497"/>
                    <a:pt x="1250" y="3581"/>
                  </a:cubicBezTo>
                  <a:cubicBezTo>
                    <a:pt x="1215" y="3657"/>
                    <a:pt x="1178" y="3734"/>
                    <a:pt x="1146" y="3810"/>
                  </a:cubicBezTo>
                  <a:cubicBezTo>
                    <a:pt x="1096" y="3921"/>
                    <a:pt x="1154" y="4054"/>
                    <a:pt x="1264" y="4101"/>
                  </a:cubicBezTo>
                  <a:cubicBezTo>
                    <a:pt x="1290" y="4111"/>
                    <a:pt x="1318" y="4118"/>
                    <a:pt x="1347" y="4118"/>
                  </a:cubicBezTo>
                  <a:cubicBezTo>
                    <a:pt x="1436" y="4117"/>
                    <a:pt x="1517" y="4063"/>
                    <a:pt x="1553" y="3981"/>
                  </a:cubicBezTo>
                  <a:cubicBezTo>
                    <a:pt x="1619" y="3837"/>
                    <a:pt x="1681" y="3691"/>
                    <a:pt x="1750" y="3550"/>
                  </a:cubicBezTo>
                  <a:cubicBezTo>
                    <a:pt x="1793" y="3466"/>
                    <a:pt x="1842" y="3386"/>
                    <a:pt x="1895" y="3308"/>
                  </a:cubicBezTo>
                  <a:cubicBezTo>
                    <a:pt x="1959" y="3220"/>
                    <a:pt x="2025" y="3134"/>
                    <a:pt x="2094" y="3050"/>
                  </a:cubicBezTo>
                  <a:cubicBezTo>
                    <a:pt x="2271" y="2855"/>
                    <a:pt x="2464" y="2676"/>
                    <a:pt x="2663" y="2503"/>
                  </a:cubicBezTo>
                  <a:cubicBezTo>
                    <a:pt x="2859" y="2342"/>
                    <a:pt x="3063" y="2190"/>
                    <a:pt x="3274" y="2048"/>
                  </a:cubicBezTo>
                  <a:cubicBezTo>
                    <a:pt x="3472" y="1924"/>
                    <a:pt x="3678" y="1816"/>
                    <a:pt x="3881" y="1704"/>
                  </a:cubicBezTo>
                  <a:cubicBezTo>
                    <a:pt x="3986" y="1648"/>
                    <a:pt x="4090" y="1593"/>
                    <a:pt x="4195" y="1538"/>
                  </a:cubicBezTo>
                  <a:lnTo>
                    <a:pt x="4195" y="1538"/>
                  </a:lnTo>
                  <a:cubicBezTo>
                    <a:pt x="4127" y="1596"/>
                    <a:pt x="4059" y="1652"/>
                    <a:pt x="3994" y="1713"/>
                  </a:cubicBezTo>
                  <a:cubicBezTo>
                    <a:pt x="3771" y="1919"/>
                    <a:pt x="3560" y="2140"/>
                    <a:pt x="3365" y="2373"/>
                  </a:cubicBezTo>
                  <a:cubicBezTo>
                    <a:pt x="3161" y="2616"/>
                    <a:pt x="2981" y="2878"/>
                    <a:pt x="2827" y="3156"/>
                  </a:cubicBezTo>
                  <a:cubicBezTo>
                    <a:pt x="2667" y="3441"/>
                    <a:pt x="2534" y="3741"/>
                    <a:pt x="2393" y="4035"/>
                  </a:cubicBezTo>
                  <a:cubicBezTo>
                    <a:pt x="2396" y="4027"/>
                    <a:pt x="2401" y="4018"/>
                    <a:pt x="2404" y="4009"/>
                  </a:cubicBezTo>
                  <a:lnTo>
                    <a:pt x="2404" y="4009"/>
                  </a:lnTo>
                  <a:cubicBezTo>
                    <a:pt x="2391" y="4038"/>
                    <a:pt x="2375" y="4067"/>
                    <a:pt x="2359" y="4097"/>
                  </a:cubicBezTo>
                  <a:lnTo>
                    <a:pt x="2359" y="4097"/>
                  </a:lnTo>
                  <a:cubicBezTo>
                    <a:pt x="2269" y="4240"/>
                    <a:pt x="2371" y="4432"/>
                    <a:pt x="2546" y="4432"/>
                  </a:cubicBezTo>
                  <a:cubicBezTo>
                    <a:pt x="2547" y="4432"/>
                    <a:pt x="2549" y="4432"/>
                    <a:pt x="2550" y="4432"/>
                  </a:cubicBezTo>
                  <a:cubicBezTo>
                    <a:pt x="2552" y="4432"/>
                    <a:pt x="2554" y="4432"/>
                    <a:pt x="2556" y="4432"/>
                  </a:cubicBezTo>
                  <a:cubicBezTo>
                    <a:pt x="2622" y="4432"/>
                    <a:pt x="2683" y="4401"/>
                    <a:pt x="2723" y="4349"/>
                  </a:cubicBezTo>
                  <a:cubicBezTo>
                    <a:pt x="2780" y="4270"/>
                    <a:pt x="2819" y="4171"/>
                    <a:pt x="2860" y="4082"/>
                  </a:cubicBezTo>
                  <a:cubicBezTo>
                    <a:pt x="2905" y="3986"/>
                    <a:pt x="2950" y="3888"/>
                    <a:pt x="2996" y="3795"/>
                  </a:cubicBezTo>
                  <a:lnTo>
                    <a:pt x="2996" y="3795"/>
                  </a:lnTo>
                  <a:cubicBezTo>
                    <a:pt x="2993" y="3798"/>
                    <a:pt x="2991" y="3801"/>
                    <a:pt x="2990" y="3804"/>
                  </a:cubicBezTo>
                  <a:lnTo>
                    <a:pt x="2990" y="3804"/>
                  </a:lnTo>
                  <a:cubicBezTo>
                    <a:pt x="3053" y="3678"/>
                    <a:pt x="3115" y="3549"/>
                    <a:pt x="3187" y="3425"/>
                  </a:cubicBezTo>
                  <a:cubicBezTo>
                    <a:pt x="3253" y="3304"/>
                    <a:pt x="3323" y="3187"/>
                    <a:pt x="3398" y="3071"/>
                  </a:cubicBezTo>
                  <a:lnTo>
                    <a:pt x="3398" y="3071"/>
                  </a:lnTo>
                  <a:cubicBezTo>
                    <a:pt x="3396" y="3075"/>
                    <a:pt x="3392" y="3079"/>
                    <a:pt x="3389" y="3083"/>
                  </a:cubicBezTo>
                  <a:cubicBezTo>
                    <a:pt x="3460" y="2982"/>
                    <a:pt x="3530" y="2879"/>
                    <a:pt x="3606" y="2782"/>
                  </a:cubicBezTo>
                  <a:cubicBezTo>
                    <a:pt x="3682" y="2685"/>
                    <a:pt x="3763" y="2590"/>
                    <a:pt x="3844" y="2497"/>
                  </a:cubicBezTo>
                  <a:lnTo>
                    <a:pt x="3844" y="2497"/>
                  </a:lnTo>
                  <a:cubicBezTo>
                    <a:pt x="3844" y="2497"/>
                    <a:pt x="3844" y="2498"/>
                    <a:pt x="3843" y="2498"/>
                  </a:cubicBezTo>
                  <a:lnTo>
                    <a:pt x="3843" y="2498"/>
                  </a:lnTo>
                  <a:cubicBezTo>
                    <a:pt x="4034" y="2288"/>
                    <a:pt x="4237" y="2089"/>
                    <a:pt x="4448" y="1900"/>
                  </a:cubicBezTo>
                  <a:cubicBezTo>
                    <a:pt x="4666" y="1718"/>
                    <a:pt x="4892" y="1542"/>
                    <a:pt x="5103" y="1352"/>
                  </a:cubicBezTo>
                  <a:cubicBezTo>
                    <a:pt x="5306" y="1172"/>
                    <a:pt x="5481" y="963"/>
                    <a:pt x="5641" y="744"/>
                  </a:cubicBezTo>
                  <a:cubicBezTo>
                    <a:pt x="5678" y="694"/>
                    <a:pt x="5693" y="631"/>
                    <a:pt x="5683" y="570"/>
                  </a:cubicBezTo>
                  <a:cubicBezTo>
                    <a:pt x="5698" y="559"/>
                    <a:pt x="5715" y="550"/>
                    <a:pt x="5731" y="539"/>
                  </a:cubicBezTo>
                  <a:cubicBezTo>
                    <a:pt x="5804" y="488"/>
                    <a:pt x="5883" y="434"/>
                    <a:pt x="5937" y="360"/>
                  </a:cubicBezTo>
                  <a:cubicBezTo>
                    <a:pt x="6007" y="264"/>
                    <a:pt x="5997" y="122"/>
                    <a:pt x="5897" y="47"/>
                  </a:cubicBezTo>
                  <a:cubicBezTo>
                    <a:pt x="5856" y="16"/>
                    <a:pt x="5807" y="0"/>
                    <a:pt x="5756"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46"/>
            <p:cNvSpPr/>
            <p:nvPr/>
          </p:nvSpPr>
          <p:spPr>
            <a:xfrm>
              <a:off x="4443625" y="238250"/>
              <a:ext cx="119300" cy="83525"/>
            </a:xfrm>
            <a:custGeom>
              <a:avLst/>
              <a:gdLst/>
              <a:ahLst/>
              <a:cxnLst/>
              <a:rect l="l" t="t" r="r" b="b"/>
              <a:pathLst>
                <a:path w="4772" h="3341" extrusionOk="0">
                  <a:moveTo>
                    <a:pt x="356" y="23"/>
                  </a:moveTo>
                  <a:lnTo>
                    <a:pt x="356" y="23"/>
                  </a:lnTo>
                  <a:cubicBezTo>
                    <a:pt x="356" y="23"/>
                    <a:pt x="357" y="23"/>
                    <a:pt x="357" y="24"/>
                  </a:cubicBezTo>
                  <a:cubicBezTo>
                    <a:pt x="357" y="23"/>
                    <a:pt x="356" y="23"/>
                    <a:pt x="356" y="23"/>
                  </a:cubicBezTo>
                  <a:close/>
                  <a:moveTo>
                    <a:pt x="251" y="0"/>
                  </a:moveTo>
                  <a:cubicBezTo>
                    <a:pt x="163" y="0"/>
                    <a:pt x="80" y="53"/>
                    <a:pt x="46" y="140"/>
                  </a:cubicBezTo>
                  <a:cubicBezTo>
                    <a:pt x="1" y="251"/>
                    <a:pt x="58" y="386"/>
                    <a:pt x="171" y="427"/>
                  </a:cubicBezTo>
                  <a:cubicBezTo>
                    <a:pt x="298" y="475"/>
                    <a:pt x="436" y="502"/>
                    <a:pt x="567" y="535"/>
                  </a:cubicBezTo>
                  <a:cubicBezTo>
                    <a:pt x="732" y="575"/>
                    <a:pt x="899" y="614"/>
                    <a:pt x="1063" y="659"/>
                  </a:cubicBezTo>
                  <a:cubicBezTo>
                    <a:pt x="1138" y="684"/>
                    <a:pt x="1208" y="714"/>
                    <a:pt x="1279" y="746"/>
                  </a:cubicBezTo>
                  <a:cubicBezTo>
                    <a:pt x="1573" y="898"/>
                    <a:pt x="1848" y="1074"/>
                    <a:pt x="2125" y="1251"/>
                  </a:cubicBezTo>
                  <a:cubicBezTo>
                    <a:pt x="2339" y="1392"/>
                    <a:pt x="2546" y="1544"/>
                    <a:pt x="2745" y="1705"/>
                  </a:cubicBezTo>
                  <a:cubicBezTo>
                    <a:pt x="2764" y="1719"/>
                    <a:pt x="2783" y="1735"/>
                    <a:pt x="2802" y="1750"/>
                  </a:cubicBezTo>
                  <a:cubicBezTo>
                    <a:pt x="2814" y="1760"/>
                    <a:pt x="2826" y="1770"/>
                    <a:pt x="2838" y="1779"/>
                  </a:cubicBezTo>
                  <a:cubicBezTo>
                    <a:pt x="2897" y="1826"/>
                    <a:pt x="2956" y="1873"/>
                    <a:pt x="3011" y="1923"/>
                  </a:cubicBezTo>
                  <a:cubicBezTo>
                    <a:pt x="3090" y="1989"/>
                    <a:pt x="3166" y="2061"/>
                    <a:pt x="3236" y="2137"/>
                  </a:cubicBezTo>
                  <a:cubicBezTo>
                    <a:pt x="3273" y="2164"/>
                    <a:pt x="3308" y="2191"/>
                    <a:pt x="3345" y="2220"/>
                  </a:cubicBezTo>
                  <a:lnTo>
                    <a:pt x="3341" y="2215"/>
                  </a:lnTo>
                  <a:lnTo>
                    <a:pt x="3341" y="2215"/>
                  </a:lnTo>
                  <a:cubicBezTo>
                    <a:pt x="3484" y="2320"/>
                    <a:pt x="3627" y="2421"/>
                    <a:pt x="3771" y="2522"/>
                  </a:cubicBezTo>
                  <a:cubicBezTo>
                    <a:pt x="3915" y="2623"/>
                    <a:pt x="4039" y="2737"/>
                    <a:pt x="4174" y="2845"/>
                  </a:cubicBezTo>
                  <a:cubicBezTo>
                    <a:pt x="4332" y="2967"/>
                    <a:pt x="4482" y="3102"/>
                    <a:pt x="4634" y="3230"/>
                  </a:cubicBezTo>
                  <a:cubicBezTo>
                    <a:pt x="4679" y="3268"/>
                    <a:pt x="4725" y="3305"/>
                    <a:pt x="4772" y="3341"/>
                  </a:cubicBezTo>
                  <a:cubicBezTo>
                    <a:pt x="4766" y="3308"/>
                    <a:pt x="4751" y="3277"/>
                    <a:pt x="4731" y="3249"/>
                  </a:cubicBezTo>
                  <a:cubicBezTo>
                    <a:pt x="4691" y="3195"/>
                    <a:pt x="4651" y="3142"/>
                    <a:pt x="4611" y="3086"/>
                  </a:cubicBezTo>
                  <a:cubicBezTo>
                    <a:pt x="4490" y="2916"/>
                    <a:pt x="4362" y="2753"/>
                    <a:pt x="4235" y="2585"/>
                  </a:cubicBezTo>
                  <a:cubicBezTo>
                    <a:pt x="4167" y="2494"/>
                    <a:pt x="4094" y="2404"/>
                    <a:pt x="4019" y="2318"/>
                  </a:cubicBezTo>
                  <a:cubicBezTo>
                    <a:pt x="3941" y="2229"/>
                    <a:pt x="3854" y="2148"/>
                    <a:pt x="3770" y="2067"/>
                  </a:cubicBezTo>
                  <a:cubicBezTo>
                    <a:pt x="3685" y="1986"/>
                    <a:pt x="3597" y="1899"/>
                    <a:pt x="3512" y="1812"/>
                  </a:cubicBezTo>
                  <a:cubicBezTo>
                    <a:pt x="3443" y="1743"/>
                    <a:pt x="3375" y="1673"/>
                    <a:pt x="3304" y="1606"/>
                  </a:cubicBezTo>
                  <a:cubicBezTo>
                    <a:pt x="3142" y="1453"/>
                    <a:pt x="2971" y="1308"/>
                    <a:pt x="2792" y="1175"/>
                  </a:cubicBezTo>
                  <a:cubicBezTo>
                    <a:pt x="2620" y="1049"/>
                    <a:pt x="2444" y="932"/>
                    <a:pt x="2265" y="816"/>
                  </a:cubicBezTo>
                  <a:cubicBezTo>
                    <a:pt x="2090" y="705"/>
                    <a:pt x="1917" y="592"/>
                    <a:pt x="1735" y="489"/>
                  </a:cubicBezTo>
                  <a:cubicBezTo>
                    <a:pt x="1608" y="417"/>
                    <a:pt x="1476" y="339"/>
                    <a:pt x="1337" y="287"/>
                  </a:cubicBezTo>
                  <a:cubicBezTo>
                    <a:pt x="1211" y="241"/>
                    <a:pt x="1081" y="203"/>
                    <a:pt x="950" y="171"/>
                  </a:cubicBezTo>
                  <a:cubicBezTo>
                    <a:pt x="750" y="123"/>
                    <a:pt x="545" y="77"/>
                    <a:pt x="350" y="20"/>
                  </a:cubicBezTo>
                  <a:lnTo>
                    <a:pt x="350" y="20"/>
                  </a:lnTo>
                  <a:cubicBezTo>
                    <a:pt x="351" y="21"/>
                    <a:pt x="351" y="21"/>
                    <a:pt x="351" y="21"/>
                  </a:cubicBezTo>
                  <a:lnTo>
                    <a:pt x="351" y="21"/>
                  </a:lnTo>
                  <a:cubicBezTo>
                    <a:pt x="348" y="20"/>
                    <a:pt x="345" y="19"/>
                    <a:pt x="342" y="18"/>
                  </a:cubicBezTo>
                  <a:cubicBezTo>
                    <a:pt x="337" y="17"/>
                    <a:pt x="333" y="16"/>
                    <a:pt x="330" y="15"/>
                  </a:cubicBezTo>
                  <a:lnTo>
                    <a:pt x="331" y="15"/>
                  </a:lnTo>
                  <a:cubicBezTo>
                    <a:pt x="305" y="5"/>
                    <a:pt x="278" y="0"/>
                    <a:pt x="251"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46"/>
            <p:cNvSpPr/>
            <p:nvPr/>
          </p:nvSpPr>
          <p:spPr>
            <a:xfrm>
              <a:off x="4389725" y="244300"/>
              <a:ext cx="114225" cy="74100"/>
            </a:xfrm>
            <a:custGeom>
              <a:avLst/>
              <a:gdLst/>
              <a:ahLst/>
              <a:cxnLst/>
              <a:rect l="l" t="t" r="r" b="b"/>
              <a:pathLst>
                <a:path w="4569" h="2964" extrusionOk="0">
                  <a:moveTo>
                    <a:pt x="228" y="1"/>
                  </a:moveTo>
                  <a:cubicBezTo>
                    <a:pt x="127" y="1"/>
                    <a:pt x="35" y="68"/>
                    <a:pt x="9" y="169"/>
                  </a:cubicBezTo>
                  <a:cubicBezTo>
                    <a:pt x="3" y="195"/>
                    <a:pt x="1" y="223"/>
                    <a:pt x="5" y="249"/>
                  </a:cubicBezTo>
                  <a:cubicBezTo>
                    <a:pt x="50" y="263"/>
                    <a:pt x="95" y="278"/>
                    <a:pt x="139" y="293"/>
                  </a:cubicBezTo>
                  <a:cubicBezTo>
                    <a:pt x="235" y="324"/>
                    <a:pt x="329" y="362"/>
                    <a:pt x="420" y="407"/>
                  </a:cubicBezTo>
                  <a:cubicBezTo>
                    <a:pt x="449" y="415"/>
                    <a:pt x="477" y="426"/>
                    <a:pt x="504" y="434"/>
                  </a:cubicBezTo>
                  <a:cubicBezTo>
                    <a:pt x="663" y="488"/>
                    <a:pt x="817" y="552"/>
                    <a:pt x="971" y="616"/>
                  </a:cubicBezTo>
                  <a:cubicBezTo>
                    <a:pt x="1036" y="643"/>
                    <a:pt x="1104" y="672"/>
                    <a:pt x="1169" y="700"/>
                  </a:cubicBezTo>
                  <a:cubicBezTo>
                    <a:pt x="1251" y="735"/>
                    <a:pt x="1337" y="767"/>
                    <a:pt x="1407" y="821"/>
                  </a:cubicBezTo>
                  <a:cubicBezTo>
                    <a:pt x="1418" y="830"/>
                    <a:pt x="1428" y="839"/>
                    <a:pt x="1438" y="850"/>
                  </a:cubicBezTo>
                  <a:cubicBezTo>
                    <a:pt x="1592" y="927"/>
                    <a:pt x="1745" y="1005"/>
                    <a:pt x="1896" y="1089"/>
                  </a:cubicBezTo>
                  <a:cubicBezTo>
                    <a:pt x="2083" y="1192"/>
                    <a:pt x="2266" y="1305"/>
                    <a:pt x="2450" y="1418"/>
                  </a:cubicBezTo>
                  <a:cubicBezTo>
                    <a:pt x="2455" y="1421"/>
                    <a:pt x="2462" y="1426"/>
                    <a:pt x="2467" y="1430"/>
                  </a:cubicBezTo>
                  <a:cubicBezTo>
                    <a:pt x="2467" y="1430"/>
                    <a:pt x="2469" y="1430"/>
                    <a:pt x="2469" y="1432"/>
                  </a:cubicBezTo>
                  <a:cubicBezTo>
                    <a:pt x="2591" y="1509"/>
                    <a:pt x="2711" y="1589"/>
                    <a:pt x="2829" y="1674"/>
                  </a:cubicBezTo>
                  <a:cubicBezTo>
                    <a:pt x="2867" y="1697"/>
                    <a:pt x="2903" y="1722"/>
                    <a:pt x="2941" y="1746"/>
                  </a:cubicBezTo>
                  <a:cubicBezTo>
                    <a:pt x="3009" y="1792"/>
                    <a:pt x="3076" y="1839"/>
                    <a:pt x="3144" y="1884"/>
                  </a:cubicBezTo>
                  <a:cubicBezTo>
                    <a:pt x="3292" y="1982"/>
                    <a:pt x="3438" y="2082"/>
                    <a:pt x="3584" y="2182"/>
                  </a:cubicBezTo>
                  <a:cubicBezTo>
                    <a:pt x="3726" y="2280"/>
                    <a:pt x="3855" y="2394"/>
                    <a:pt x="3987" y="2504"/>
                  </a:cubicBezTo>
                  <a:cubicBezTo>
                    <a:pt x="4119" y="2615"/>
                    <a:pt x="4251" y="2720"/>
                    <a:pt x="4385" y="2821"/>
                  </a:cubicBezTo>
                  <a:cubicBezTo>
                    <a:pt x="4412" y="2841"/>
                    <a:pt x="4439" y="2861"/>
                    <a:pt x="4467" y="2885"/>
                  </a:cubicBezTo>
                  <a:lnTo>
                    <a:pt x="4466" y="2885"/>
                  </a:lnTo>
                  <a:cubicBezTo>
                    <a:pt x="4497" y="2909"/>
                    <a:pt x="4529" y="2935"/>
                    <a:pt x="4561" y="2964"/>
                  </a:cubicBezTo>
                  <a:cubicBezTo>
                    <a:pt x="4568" y="2915"/>
                    <a:pt x="4558" y="2866"/>
                    <a:pt x="4531" y="2823"/>
                  </a:cubicBezTo>
                  <a:cubicBezTo>
                    <a:pt x="4452" y="2704"/>
                    <a:pt x="4375" y="2583"/>
                    <a:pt x="4288" y="2468"/>
                  </a:cubicBezTo>
                  <a:cubicBezTo>
                    <a:pt x="4074" y="2184"/>
                    <a:pt x="3793" y="1957"/>
                    <a:pt x="3542" y="1705"/>
                  </a:cubicBezTo>
                  <a:cubicBezTo>
                    <a:pt x="3414" y="1577"/>
                    <a:pt x="3283" y="1455"/>
                    <a:pt x="3137" y="1347"/>
                  </a:cubicBezTo>
                  <a:cubicBezTo>
                    <a:pt x="2970" y="1224"/>
                    <a:pt x="2792" y="1112"/>
                    <a:pt x="2616" y="1003"/>
                  </a:cubicBezTo>
                  <a:cubicBezTo>
                    <a:pt x="2237" y="769"/>
                    <a:pt x="1849" y="546"/>
                    <a:pt x="1442" y="360"/>
                  </a:cubicBezTo>
                  <a:cubicBezTo>
                    <a:pt x="1252" y="271"/>
                    <a:pt x="1054" y="190"/>
                    <a:pt x="848" y="138"/>
                  </a:cubicBezTo>
                  <a:cubicBezTo>
                    <a:pt x="657" y="92"/>
                    <a:pt x="467" y="54"/>
                    <a:pt x="277" y="6"/>
                  </a:cubicBezTo>
                  <a:cubicBezTo>
                    <a:pt x="261" y="3"/>
                    <a:pt x="244" y="1"/>
                    <a:pt x="228"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46"/>
            <p:cNvSpPr/>
            <p:nvPr/>
          </p:nvSpPr>
          <p:spPr>
            <a:xfrm>
              <a:off x="4349750" y="253725"/>
              <a:ext cx="102600" cy="76525"/>
            </a:xfrm>
            <a:custGeom>
              <a:avLst/>
              <a:gdLst/>
              <a:ahLst/>
              <a:cxnLst/>
              <a:rect l="l" t="t" r="r" b="b"/>
              <a:pathLst>
                <a:path w="4104" h="3061" extrusionOk="0">
                  <a:moveTo>
                    <a:pt x="241" y="1"/>
                  </a:moveTo>
                  <a:cubicBezTo>
                    <a:pt x="141" y="1"/>
                    <a:pt x="46" y="69"/>
                    <a:pt x="23" y="170"/>
                  </a:cubicBezTo>
                  <a:cubicBezTo>
                    <a:pt x="0" y="268"/>
                    <a:pt x="41" y="360"/>
                    <a:pt x="122" y="419"/>
                  </a:cubicBezTo>
                  <a:cubicBezTo>
                    <a:pt x="185" y="460"/>
                    <a:pt x="262" y="485"/>
                    <a:pt x="329" y="512"/>
                  </a:cubicBezTo>
                  <a:cubicBezTo>
                    <a:pt x="381" y="535"/>
                    <a:pt x="431" y="557"/>
                    <a:pt x="481" y="580"/>
                  </a:cubicBezTo>
                  <a:cubicBezTo>
                    <a:pt x="479" y="580"/>
                    <a:pt x="478" y="579"/>
                    <a:pt x="474" y="579"/>
                  </a:cubicBezTo>
                  <a:lnTo>
                    <a:pt x="474" y="579"/>
                  </a:lnTo>
                  <a:cubicBezTo>
                    <a:pt x="787" y="731"/>
                    <a:pt x="1093" y="892"/>
                    <a:pt x="1387" y="1075"/>
                  </a:cubicBezTo>
                  <a:cubicBezTo>
                    <a:pt x="1380" y="1070"/>
                    <a:pt x="1372" y="1065"/>
                    <a:pt x="1363" y="1058"/>
                  </a:cubicBezTo>
                  <a:lnTo>
                    <a:pt x="1363" y="1058"/>
                  </a:lnTo>
                  <a:cubicBezTo>
                    <a:pt x="1648" y="1243"/>
                    <a:pt x="1926" y="1437"/>
                    <a:pt x="2194" y="1644"/>
                  </a:cubicBezTo>
                  <a:cubicBezTo>
                    <a:pt x="2300" y="1713"/>
                    <a:pt x="2401" y="1788"/>
                    <a:pt x="2498" y="1865"/>
                  </a:cubicBezTo>
                  <a:cubicBezTo>
                    <a:pt x="2580" y="1931"/>
                    <a:pt x="2662" y="2000"/>
                    <a:pt x="2748" y="2062"/>
                  </a:cubicBezTo>
                  <a:cubicBezTo>
                    <a:pt x="2858" y="2138"/>
                    <a:pt x="2965" y="2214"/>
                    <a:pt x="3072" y="2296"/>
                  </a:cubicBezTo>
                  <a:cubicBezTo>
                    <a:pt x="3164" y="2365"/>
                    <a:pt x="3252" y="2440"/>
                    <a:pt x="3343" y="2511"/>
                  </a:cubicBezTo>
                  <a:cubicBezTo>
                    <a:pt x="3441" y="2592"/>
                    <a:pt x="3543" y="2666"/>
                    <a:pt x="3647" y="2741"/>
                  </a:cubicBezTo>
                  <a:cubicBezTo>
                    <a:pt x="3800" y="2849"/>
                    <a:pt x="3951" y="2956"/>
                    <a:pt x="4104" y="3061"/>
                  </a:cubicBezTo>
                  <a:cubicBezTo>
                    <a:pt x="4100" y="3031"/>
                    <a:pt x="4089" y="3002"/>
                    <a:pt x="4073" y="2976"/>
                  </a:cubicBezTo>
                  <a:cubicBezTo>
                    <a:pt x="3891" y="2700"/>
                    <a:pt x="3684" y="2440"/>
                    <a:pt x="3457" y="2199"/>
                  </a:cubicBezTo>
                  <a:cubicBezTo>
                    <a:pt x="3330" y="2062"/>
                    <a:pt x="3204" y="1922"/>
                    <a:pt x="3065" y="1797"/>
                  </a:cubicBezTo>
                  <a:cubicBezTo>
                    <a:pt x="2915" y="1659"/>
                    <a:pt x="2759" y="1527"/>
                    <a:pt x="2599" y="1397"/>
                  </a:cubicBezTo>
                  <a:cubicBezTo>
                    <a:pt x="2261" y="1120"/>
                    <a:pt x="1896" y="869"/>
                    <a:pt x="1525" y="637"/>
                  </a:cubicBezTo>
                  <a:cubicBezTo>
                    <a:pt x="1341" y="523"/>
                    <a:pt x="1151" y="422"/>
                    <a:pt x="958" y="324"/>
                  </a:cubicBezTo>
                  <a:cubicBezTo>
                    <a:pt x="775" y="230"/>
                    <a:pt x="589" y="140"/>
                    <a:pt x="396" y="60"/>
                  </a:cubicBezTo>
                  <a:lnTo>
                    <a:pt x="385" y="55"/>
                  </a:lnTo>
                  <a:cubicBezTo>
                    <a:pt x="358" y="32"/>
                    <a:pt x="325" y="15"/>
                    <a:pt x="290" y="6"/>
                  </a:cubicBezTo>
                  <a:cubicBezTo>
                    <a:pt x="274" y="2"/>
                    <a:pt x="257" y="1"/>
                    <a:pt x="241"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46"/>
            <p:cNvSpPr/>
            <p:nvPr/>
          </p:nvSpPr>
          <p:spPr>
            <a:xfrm>
              <a:off x="4295125" y="274075"/>
              <a:ext cx="114650" cy="69125"/>
            </a:xfrm>
            <a:custGeom>
              <a:avLst/>
              <a:gdLst/>
              <a:ahLst/>
              <a:cxnLst/>
              <a:rect l="l" t="t" r="r" b="b"/>
              <a:pathLst>
                <a:path w="4586" h="2765" extrusionOk="0">
                  <a:moveTo>
                    <a:pt x="2645" y="1526"/>
                  </a:moveTo>
                  <a:cubicBezTo>
                    <a:pt x="2646" y="1527"/>
                    <a:pt x="2648" y="1527"/>
                    <a:pt x="2649" y="1528"/>
                  </a:cubicBezTo>
                  <a:cubicBezTo>
                    <a:pt x="2647" y="1527"/>
                    <a:pt x="2646" y="1526"/>
                    <a:pt x="2645" y="1526"/>
                  </a:cubicBezTo>
                  <a:close/>
                  <a:moveTo>
                    <a:pt x="233" y="1"/>
                  </a:moveTo>
                  <a:cubicBezTo>
                    <a:pt x="229" y="1"/>
                    <a:pt x="226" y="1"/>
                    <a:pt x="222" y="1"/>
                  </a:cubicBezTo>
                  <a:cubicBezTo>
                    <a:pt x="113" y="1"/>
                    <a:pt x="20" y="93"/>
                    <a:pt x="9" y="200"/>
                  </a:cubicBezTo>
                  <a:cubicBezTo>
                    <a:pt x="1" y="298"/>
                    <a:pt x="55" y="391"/>
                    <a:pt x="147" y="428"/>
                  </a:cubicBezTo>
                  <a:cubicBezTo>
                    <a:pt x="157" y="432"/>
                    <a:pt x="167" y="435"/>
                    <a:pt x="178" y="437"/>
                  </a:cubicBezTo>
                  <a:cubicBezTo>
                    <a:pt x="183" y="439"/>
                    <a:pt x="190" y="440"/>
                    <a:pt x="195" y="440"/>
                  </a:cubicBezTo>
                  <a:cubicBezTo>
                    <a:pt x="400" y="479"/>
                    <a:pt x="606" y="520"/>
                    <a:pt x="810" y="570"/>
                  </a:cubicBezTo>
                  <a:lnTo>
                    <a:pt x="808" y="570"/>
                  </a:lnTo>
                  <a:cubicBezTo>
                    <a:pt x="874" y="588"/>
                    <a:pt x="938" y="610"/>
                    <a:pt x="1000" y="636"/>
                  </a:cubicBezTo>
                  <a:cubicBezTo>
                    <a:pt x="1067" y="661"/>
                    <a:pt x="1129" y="689"/>
                    <a:pt x="1193" y="718"/>
                  </a:cubicBezTo>
                  <a:lnTo>
                    <a:pt x="1193" y="718"/>
                  </a:lnTo>
                  <a:cubicBezTo>
                    <a:pt x="1326" y="784"/>
                    <a:pt x="1458" y="854"/>
                    <a:pt x="1588" y="924"/>
                  </a:cubicBezTo>
                  <a:cubicBezTo>
                    <a:pt x="1705" y="986"/>
                    <a:pt x="1824" y="1045"/>
                    <a:pt x="1940" y="1108"/>
                  </a:cubicBezTo>
                  <a:cubicBezTo>
                    <a:pt x="2182" y="1237"/>
                    <a:pt x="2414" y="1382"/>
                    <a:pt x="2645" y="1526"/>
                  </a:cubicBezTo>
                  <a:lnTo>
                    <a:pt x="2645" y="1526"/>
                  </a:lnTo>
                  <a:cubicBezTo>
                    <a:pt x="2644" y="1525"/>
                    <a:pt x="2642" y="1523"/>
                    <a:pt x="2641" y="1521"/>
                  </a:cubicBezTo>
                  <a:lnTo>
                    <a:pt x="2641" y="1521"/>
                  </a:lnTo>
                  <a:cubicBezTo>
                    <a:pt x="2698" y="1559"/>
                    <a:pt x="2754" y="1600"/>
                    <a:pt x="2811" y="1641"/>
                  </a:cubicBezTo>
                  <a:cubicBezTo>
                    <a:pt x="2934" y="1705"/>
                    <a:pt x="3059" y="1773"/>
                    <a:pt x="3181" y="1846"/>
                  </a:cubicBezTo>
                  <a:cubicBezTo>
                    <a:pt x="3283" y="1909"/>
                    <a:pt x="3383" y="1978"/>
                    <a:pt x="3484" y="2044"/>
                  </a:cubicBezTo>
                  <a:cubicBezTo>
                    <a:pt x="3566" y="2098"/>
                    <a:pt x="3648" y="2150"/>
                    <a:pt x="3730" y="2204"/>
                  </a:cubicBezTo>
                  <a:cubicBezTo>
                    <a:pt x="3770" y="2230"/>
                    <a:pt x="3808" y="2255"/>
                    <a:pt x="3846" y="2282"/>
                  </a:cubicBezTo>
                  <a:cubicBezTo>
                    <a:pt x="3898" y="2314"/>
                    <a:pt x="3950" y="2347"/>
                    <a:pt x="4000" y="2382"/>
                  </a:cubicBezTo>
                  <a:cubicBezTo>
                    <a:pt x="4078" y="2433"/>
                    <a:pt x="4151" y="2485"/>
                    <a:pt x="4227" y="2538"/>
                  </a:cubicBezTo>
                  <a:cubicBezTo>
                    <a:pt x="4230" y="2539"/>
                    <a:pt x="4232" y="2542"/>
                    <a:pt x="4235" y="2545"/>
                  </a:cubicBezTo>
                  <a:cubicBezTo>
                    <a:pt x="4244" y="2550"/>
                    <a:pt x="4251" y="2555"/>
                    <a:pt x="4260" y="2560"/>
                  </a:cubicBezTo>
                  <a:cubicBezTo>
                    <a:pt x="4303" y="2590"/>
                    <a:pt x="4346" y="2617"/>
                    <a:pt x="4390" y="2645"/>
                  </a:cubicBezTo>
                  <a:cubicBezTo>
                    <a:pt x="4427" y="2667"/>
                    <a:pt x="4460" y="2688"/>
                    <a:pt x="4497" y="2709"/>
                  </a:cubicBezTo>
                  <a:cubicBezTo>
                    <a:pt x="4527" y="2726"/>
                    <a:pt x="4556" y="2745"/>
                    <a:pt x="4585" y="2764"/>
                  </a:cubicBezTo>
                  <a:cubicBezTo>
                    <a:pt x="4586" y="2749"/>
                    <a:pt x="4585" y="2734"/>
                    <a:pt x="4583" y="2719"/>
                  </a:cubicBezTo>
                  <a:cubicBezTo>
                    <a:pt x="4549" y="2664"/>
                    <a:pt x="4515" y="2610"/>
                    <a:pt x="4480" y="2556"/>
                  </a:cubicBezTo>
                  <a:lnTo>
                    <a:pt x="4440" y="2513"/>
                  </a:lnTo>
                  <a:lnTo>
                    <a:pt x="4461" y="2534"/>
                  </a:lnTo>
                  <a:cubicBezTo>
                    <a:pt x="4427" y="2498"/>
                    <a:pt x="4393" y="2460"/>
                    <a:pt x="4360" y="2422"/>
                  </a:cubicBezTo>
                  <a:cubicBezTo>
                    <a:pt x="4243" y="2282"/>
                    <a:pt x="4129" y="2136"/>
                    <a:pt x="3997" y="2008"/>
                  </a:cubicBezTo>
                  <a:lnTo>
                    <a:pt x="3974" y="1985"/>
                  </a:lnTo>
                  <a:cubicBezTo>
                    <a:pt x="3935" y="1948"/>
                    <a:pt x="3894" y="1911"/>
                    <a:pt x="3854" y="1874"/>
                  </a:cubicBezTo>
                  <a:cubicBezTo>
                    <a:pt x="3770" y="1798"/>
                    <a:pt x="3681" y="1727"/>
                    <a:pt x="3588" y="1662"/>
                  </a:cubicBezTo>
                  <a:cubicBezTo>
                    <a:pt x="3427" y="1546"/>
                    <a:pt x="3266" y="1428"/>
                    <a:pt x="3107" y="1308"/>
                  </a:cubicBezTo>
                  <a:cubicBezTo>
                    <a:pt x="2934" y="1178"/>
                    <a:pt x="2748" y="1066"/>
                    <a:pt x="2565" y="953"/>
                  </a:cubicBezTo>
                  <a:cubicBezTo>
                    <a:pt x="2387" y="845"/>
                    <a:pt x="2206" y="744"/>
                    <a:pt x="2021" y="648"/>
                  </a:cubicBezTo>
                  <a:cubicBezTo>
                    <a:pt x="1814" y="543"/>
                    <a:pt x="1614" y="431"/>
                    <a:pt x="1406" y="328"/>
                  </a:cubicBezTo>
                  <a:cubicBezTo>
                    <a:pt x="1204" y="231"/>
                    <a:pt x="992" y="156"/>
                    <a:pt x="774" y="105"/>
                  </a:cubicBezTo>
                  <a:cubicBezTo>
                    <a:pt x="674" y="78"/>
                    <a:pt x="570" y="60"/>
                    <a:pt x="468" y="41"/>
                  </a:cubicBezTo>
                  <a:lnTo>
                    <a:pt x="325" y="15"/>
                  </a:lnTo>
                  <a:cubicBezTo>
                    <a:pt x="310" y="13"/>
                    <a:pt x="298" y="10"/>
                    <a:pt x="285" y="7"/>
                  </a:cubicBezTo>
                  <a:lnTo>
                    <a:pt x="282" y="6"/>
                  </a:lnTo>
                  <a:cubicBezTo>
                    <a:pt x="266" y="3"/>
                    <a:pt x="249" y="1"/>
                    <a:pt x="233"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46"/>
            <p:cNvSpPr/>
            <p:nvPr/>
          </p:nvSpPr>
          <p:spPr>
            <a:xfrm>
              <a:off x="4255725" y="296250"/>
              <a:ext cx="109500" cy="67200"/>
            </a:xfrm>
            <a:custGeom>
              <a:avLst/>
              <a:gdLst/>
              <a:ahLst/>
              <a:cxnLst/>
              <a:rect l="l" t="t" r="r" b="b"/>
              <a:pathLst>
                <a:path w="4380" h="2688" extrusionOk="0">
                  <a:moveTo>
                    <a:pt x="1361" y="893"/>
                  </a:moveTo>
                  <a:lnTo>
                    <a:pt x="1361" y="893"/>
                  </a:lnTo>
                  <a:cubicBezTo>
                    <a:pt x="1364" y="894"/>
                    <a:pt x="1366" y="894"/>
                    <a:pt x="1369" y="895"/>
                  </a:cubicBezTo>
                  <a:cubicBezTo>
                    <a:pt x="1366" y="895"/>
                    <a:pt x="1364" y="894"/>
                    <a:pt x="1361" y="893"/>
                  </a:cubicBezTo>
                  <a:close/>
                  <a:moveTo>
                    <a:pt x="3541" y="1735"/>
                  </a:moveTo>
                  <a:lnTo>
                    <a:pt x="3541" y="1735"/>
                  </a:lnTo>
                  <a:cubicBezTo>
                    <a:pt x="3541" y="1736"/>
                    <a:pt x="3542" y="1736"/>
                    <a:pt x="3542" y="1737"/>
                  </a:cubicBezTo>
                  <a:cubicBezTo>
                    <a:pt x="3542" y="1736"/>
                    <a:pt x="3541" y="1736"/>
                    <a:pt x="3541" y="1735"/>
                  </a:cubicBezTo>
                  <a:close/>
                  <a:moveTo>
                    <a:pt x="242" y="1"/>
                  </a:moveTo>
                  <a:cubicBezTo>
                    <a:pt x="144" y="1"/>
                    <a:pt x="51" y="73"/>
                    <a:pt x="28" y="170"/>
                  </a:cubicBezTo>
                  <a:cubicBezTo>
                    <a:pt x="0" y="289"/>
                    <a:pt x="72" y="409"/>
                    <a:pt x="190" y="438"/>
                  </a:cubicBezTo>
                  <a:cubicBezTo>
                    <a:pt x="197" y="439"/>
                    <a:pt x="203" y="441"/>
                    <a:pt x="208" y="443"/>
                  </a:cubicBezTo>
                  <a:cubicBezTo>
                    <a:pt x="208" y="443"/>
                    <a:pt x="207" y="442"/>
                    <a:pt x="206" y="442"/>
                  </a:cubicBezTo>
                  <a:lnTo>
                    <a:pt x="206" y="442"/>
                  </a:lnTo>
                  <a:cubicBezTo>
                    <a:pt x="211" y="443"/>
                    <a:pt x="216" y="446"/>
                    <a:pt x="222" y="447"/>
                  </a:cubicBezTo>
                  <a:cubicBezTo>
                    <a:pt x="224" y="447"/>
                    <a:pt x="225" y="449"/>
                    <a:pt x="229" y="449"/>
                  </a:cubicBezTo>
                  <a:lnTo>
                    <a:pt x="225" y="449"/>
                  </a:lnTo>
                  <a:cubicBezTo>
                    <a:pt x="607" y="571"/>
                    <a:pt x="980" y="716"/>
                    <a:pt x="1342" y="884"/>
                  </a:cubicBezTo>
                  <a:lnTo>
                    <a:pt x="1342" y="884"/>
                  </a:lnTo>
                  <a:cubicBezTo>
                    <a:pt x="1343" y="884"/>
                    <a:pt x="1344" y="885"/>
                    <a:pt x="1344" y="885"/>
                  </a:cubicBezTo>
                  <a:lnTo>
                    <a:pt x="1344" y="885"/>
                  </a:lnTo>
                  <a:cubicBezTo>
                    <a:pt x="1344" y="885"/>
                    <a:pt x="1344" y="885"/>
                    <a:pt x="1344" y="885"/>
                  </a:cubicBezTo>
                  <a:lnTo>
                    <a:pt x="1344" y="885"/>
                  </a:lnTo>
                  <a:lnTo>
                    <a:pt x="1344" y="885"/>
                  </a:lnTo>
                  <a:cubicBezTo>
                    <a:pt x="1345" y="885"/>
                    <a:pt x="1345" y="885"/>
                    <a:pt x="1345" y="885"/>
                  </a:cubicBezTo>
                  <a:cubicBezTo>
                    <a:pt x="1350" y="888"/>
                    <a:pt x="1355" y="890"/>
                    <a:pt x="1360" y="892"/>
                  </a:cubicBezTo>
                  <a:lnTo>
                    <a:pt x="1360" y="892"/>
                  </a:lnTo>
                  <a:cubicBezTo>
                    <a:pt x="1559" y="994"/>
                    <a:pt x="1755" y="1101"/>
                    <a:pt x="1956" y="1207"/>
                  </a:cubicBezTo>
                  <a:cubicBezTo>
                    <a:pt x="2163" y="1322"/>
                    <a:pt x="2371" y="1437"/>
                    <a:pt x="2573" y="1566"/>
                  </a:cubicBezTo>
                  <a:cubicBezTo>
                    <a:pt x="2740" y="1674"/>
                    <a:pt x="2906" y="1791"/>
                    <a:pt x="3063" y="1913"/>
                  </a:cubicBezTo>
                  <a:cubicBezTo>
                    <a:pt x="3149" y="1964"/>
                    <a:pt x="3233" y="2014"/>
                    <a:pt x="3318" y="2066"/>
                  </a:cubicBezTo>
                  <a:cubicBezTo>
                    <a:pt x="3482" y="2164"/>
                    <a:pt x="3647" y="2265"/>
                    <a:pt x="3810" y="2366"/>
                  </a:cubicBezTo>
                  <a:cubicBezTo>
                    <a:pt x="3988" y="2475"/>
                    <a:pt x="4168" y="2584"/>
                    <a:pt x="4357" y="2675"/>
                  </a:cubicBezTo>
                  <a:cubicBezTo>
                    <a:pt x="4353" y="2675"/>
                    <a:pt x="4351" y="2674"/>
                    <a:pt x="4350" y="2674"/>
                  </a:cubicBezTo>
                  <a:lnTo>
                    <a:pt x="4350" y="2674"/>
                  </a:lnTo>
                  <a:lnTo>
                    <a:pt x="4380" y="2687"/>
                  </a:lnTo>
                  <a:cubicBezTo>
                    <a:pt x="4367" y="2672"/>
                    <a:pt x="4355" y="2657"/>
                    <a:pt x="4343" y="2643"/>
                  </a:cubicBezTo>
                  <a:cubicBezTo>
                    <a:pt x="4258" y="2540"/>
                    <a:pt x="4170" y="2440"/>
                    <a:pt x="4086" y="2338"/>
                  </a:cubicBezTo>
                  <a:cubicBezTo>
                    <a:pt x="4010" y="2244"/>
                    <a:pt x="3939" y="2149"/>
                    <a:pt x="3861" y="2057"/>
                  </a:cubicBezTo>
                  <a:cubicBezTo>
                    <a:pt x="3781" y="1963"/>
                    <a:pt x="3692" y="1875"/>
                    <a:pt x="3604" y="1789"/>
                  </a:cubicBezTo>
                  <a:lnTo>
                    <a:pt x="3537" y="1734"/>
                  </a:lnTo>
                  <a:lnTo>
                    <a:pt x="3537" y="1734"/>
                  </a:lnTo>
                  <a:cubicBezTo>
                    <a:pt x="3539" y="1734"/>
                    <a:pt x="3540" y="1735"/>
                    <a:pt x="3541" y="1735"/>
                  </a:cubicBezTo>
                  <a:lnTo>
                    <a:pt x="3541" y="1735"/>
                  </a:lnTo>
                  <a:cubicBezTo>
                    <a:pt x="3417" y="1630"/>
                    <a:pt x="3293" y="1523"/>
                    <a:pt x="3160" y="1428"/>
                  </a:cubicBezTo>
                  <a:cubicBezTo>
                    <a:pt x="3037" y="1342"/>
                    <a:pt x="2914" y="1257"/>
                    <a:pt x="2788" y="1178"/>
                  </a:cubicBezTo>
                  <a:cubicBezTo>
                    <a:pt x="2515" y="1005"/>
                    <a:pt x="2232" y="856"/>
                    <a:pt x="1951" y="702"/>
                  </a:cubicBezTo>
                  <a:cubicBezTo>
                    <a:pt x="1670" y="548"/>
                    <a:pt x="1385" y="407"/>
                    <a:pt x="1087" y="291"/>
                  </a:cubicBezTo>
                  <a:cubicBezTo>
                    <a:pt x="948" y="236"/>
                    <a:pt x="808" y="180"/>
                    <a:pt x="669" y="132"/>
                  </a:cubicBezTo>
                  <a:cubicBezTo>
                    <a:pt x="545" y="89"/>
                    <a:pt x="420" y="42"/>
                    <a:pt x="294" y="7"/>
                  </a:cubicBezTo>
                  <a:cubicBezTo>
                    <a:pt x="277" y="3"/>
                    <a:pt x="259" y="1"/>
                    <a:pt x="242"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46"/>
            <p:cNvSpPr/>
            <p:nvPr/>
          </p:nvSpPr>
          <p:spPr>
            <a:xfrm>
              <a:off x="4321075" y="383700"/>
              <a:ext cx="725" cy="325"/>
            </a:xfrm>
            <a:custGeom>
              <a:avLst/>
              <a:gdLst/>
              <a:ahLst/>
              <a:cxnLst/>
              <a:rect l="l" t="t" r="r" b="b"/>
              <a:pathLst>
                <a:path w="29" h="13" extrusionOk="0">
                  <a:moveTo>
                    <a:pt x="0" y="1"/>
                  </a:moveTo>
                  <a:cubicBezTo>
                    <a:pt x="4" y="2"/>
                    <a:pt x="7" y="3"/>
                    <a:pt x="11" y="5"/>
                  </a:cubicBezTo>
                  <a:lnTo>
                    <a:pt x="11" y="5"/>
                  </a:lnTo>
                  <a:cubicBezTo>
                    <a:pt x="7" y="3"/>
                    <a:pt x="4" y="2"/>
                    <a:pt x="0" y="1"/>
                  </a:cubicBezTo>
                  <a:close/>
                  <a:moveTo>
                    <a:pt x="11" y="5"/>
                  </a:moveTo>
                  <a:cubicBezTo>
                    <a:pt x="17" y="7"/>
                    <a:pt x="23" y="10"/>
                    <a:pt x="29" y="13"/>
                  </a:cubicBezTo>
                  <a:lnTo>
                    <a:pt x="19" y="8"/>
                  </a:lnTo>
                  <a:cubicBezTo>
                    <a:pt x="17" y="7"/>
                    <a:pt x="14" y="6"/>
                    <a:pt x="11" y="5"/>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46"/>
            <p:cNvSpPr/>
            <p:nvPr/>
          </p:nvSpPr>
          <p:spPr>
            <a:xfrm>
              <a:off x="4224975" y="328825"/>
              <a:ext cx="114125" cy="61825"/>
            </a:xfrm>
            <a:custGeom>
              <a:avLst/>
              <a:gdLst/>
              <a:ahLst/>
              <a:cxnLst/>
              <a:rect l="l" t="t" r="r" b="b"/>
              <a:pathLst>
                <a:path w="4565" h="2473" extrusionOk="0">
                  <a:moveTo>
                    <a:pt x="243" y="1"/>
                  </a:moveTo>
                  <a:cubicBezTo>
                    <a:pt x="143" y="1"/>
                    <a:pt x="52" y="70"/>
                    <a:pt x="28" y="171"/>
                  </a:cubicBezTo>
                  <a:cubicBezTo>
                    <a:pt x="0" y="288"/>
                    <a:pt x="71" y="407"/>
                    <a:pt x="188" y="437"/>
                  </a:cubicBezTo>
                  <a:lnTo>
                    <a:pt x="189" y="438"/>
                  </a:lnTo>
                  <a:cubicBezTo>
                    <a:pt x="198" y="440"/>
                    <a:pt x="205" y="442"/>
                    <a:pt x="213" y="445"/>
                  </a:cubicBezTo>
                  <a:cubicBezTo>
                    <a:pt x="260" y="462"/>
                    <a:pt x="303" y="481"/>
                    <a:pt x="349" y="502"/>
                  </a:cubicBezTo>
                  <a:cubicBezTo>
                    <a:pt x="348" y="501"/>
                    <a:pt x="346" y="500"/>
                    <a:pt x="345" y="499"/>
                  </a:cubicBezTo>
                  <a:lnTo>
                    <a:pt x="345" y="499"/>
                  </a:lnTo>
                  <a:cubicBezTo>
                    <a:pt x="349" y="501"/>
                    <a:pt x="352" y="502"/>
                    <a:pt x="355" y="503"/>
                  </a:cubicBezTo>
                  <a:cubicBezTo>
                    <a:pt x="359" y="506"/>
                    <a:pt x="363" y="508"/>
                    <a:pt x="368" y="509"/>
                  </a:cubicBezTo>
                  <a:lnTo>
                    <a:pt x="365" y="509"/>
                  </a:lnTo>
                  <a:cubicBezTo>
                    <a:pt x="483" y="569"/>
                    <a:pt x="600" y="626"/>
                    <a:pt x="720" y="679"/>
                  </a:cubicBezTo>
                  <a:cubicBezTo>
                    <a:pt x="854" y="740"/>
                    <a:pt x="989" y="795"/>
                    <a:pt x="1124" y="854"/>
                  </a:cubicBezTo>
                  <a:cubicBezTo>
                    <a:pt x="1253" y="909"/>
                    <a:pt x="1380" y="968"/>
                    <a:pt x="1509" y="1025"/>
                  </a:cubicBezTo>
                  <a:cubicBezTo>
                    <a:pt x="1620" y="1076"/>
                    <a:pt x="1730" y="1123"/>
                    <a:pt x="1838" y="1173"/>
                  </a:cubicBezTo>
                  <a:cubicBezTo>
                    <a:pt x="2082" y="1287"/>
                    <a:pt x="2307" y="1435"/>
                    <a:pt x="2538" y="1576"/>
                  </a:cubicBezTo>
                  <a:cubicBezTo>
                    <a:pt x="2609" y="1621"/>
                    <a:pt x="2681" y="1663"/>
                    <a:pt x="2754" y="1704"/>
                  </a:cubicBezTo>
                  <a:cubicBezTo>
                    <a:pt x="2860" y="1752"/>
                    <a:pt x="2967" y="1803"/>
                    <a:pt x="3073" y="1852"/>
                  </a:cubicBezTo>
                  <a:cubicBezTo>
                    <a:pt x="3212" y="1914"/>
                    <a:pt x="3351" y="1971"/>
                    <a:pt x="3491" y="2032"/>
                  </a:cubicBezTo>
                  <a:cubicBezTo>
                    <a:pt x="3617" y="2086"/>
                    <a:pt x="3739" y="2147"/>
                    <a:pt x="3864" y="2204"/>
                  </a:cubicBezTo>
                  <a:cubicBezTo>
                    <a:pt x="4053" y="2291"/>
                    <a:pt x="4245" y="2367"/>
                    <a:pt x="4441" y="2434"/>
                  </a:cubicBezTo>
                  <a:lnTo>
                    <a:pt x="4439" y="2434"/>
                  </a:lnTo>
                  <a:cubicBezTo>
                    <a:pt x="4481" y="2447"/>
                    <a:pt x="4523" y="2460"/>
                    <a:pt x="4564" y="2473"/>
                  </a:cubicBezTo>
                  <a:cubicBezTo>
                    <a:pt x="4553" y="2442"/>
                    <a:pt x="4535" y="2414"/>
                    <a:pt x="4512" y="2392"/>
                  </a:cubicBezTo>
                  <a:cubicBezTo>
                    <a:pt x="4261" y="2143"/>
                    <a:pt x="3976" y="1932"/>
                    <a:pt x="3683" y="1735"/>
                  </a:cubicBezTo>
                  <a:cubicBezTo>
                    <a:pt x="3537" y="1637"/>
                    <a:pt x="3388" y="1543"/>
                    <a:pt x="3234" y="1459"/>
                  </a:cubicBezTo>
                  <a:cubicBezTo>
                    <a:pt x="3079" y="1373"/>
                    <a:pt x="2921" y="1292"/>
                    <a:pt x="2767" y="1197"/>
                  </a:cubicBezTo>
                  <a:cubicBezTo>
                    <a:pt x="2619" y="1105"/>
                    <a:pt x="2470" y="1013"/>
                    <a:pt x="2318" y="924"/>
                  </a:cubicBezTo>
                  <a:cubicBezTo>
                    <a:pt x="2185" y="847"/>
                    <a:pt x="2046" y="777"/>
                    <a:pt x="1905" y="717"/>
                  </a:cubicBezTo>
                  <a:cubicBezTo>
                    <a:pt x="1734" y="640"/>
                    <a:pt x="1564" y="560"/>
                    <a:pt x="1391" y="484"/>
                  </a:cubicBezTo>
                  <a:cubicBezTo>
                    <a:pt x="1216" y="408"/>
                    <a:pt x="1044" y="339"/>
                    <a:pt x="871" y="261"/>
                  </a:cubicBezTo>
                  <a:lnTo>
                    <a:pt x="871" y="261"/>
                  </a:lnTo>
                  <a:lnTo>
                    <a:pt x="872" y="262"/>
                  </a:lnTo>
                  <a:cubicBezTo>
                    <a:pt x="765" y="211"/>
                    <a:pt x="662" y="160"/>
                    <a:pt x="556" y="109"/>
                  </a:cubicBezTo>
                  <a:cubicBezTo>
                    <a:pt x="471" y="65"/>
                    <a:pt x="383" y="30"/>
                    <a:pt x="292" y="6"/>
                  </a:cubicBezTo>
                  <a:cubicBezTo>
                    <a:pt x="275" y="3"/>
                    <a:pt x="259" y="1"/>
                    <a:pt x="243"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46"/>
            <p:cNvSpPr/>
            <p:nvPr/>
          </p:nvSpPr>
          <p:spPr>
            <a:xfrm>
              <a:off x="4217000" y="380250"/>
              <a:ext cx="225" cy="150"/>
            </a:xfrm>
            <a:custGeom>
              <a:avLst/>
              <a:gdLst/>
              <a:ahLst/>
              <a:cxnLst/>
              <a:rect l="l" t="t" r="r" b="b"/>
              <a:pathLst>
                <a:path w="9" h="6" extrusionOk="0">
                  <a:moveTo>
                    <a:pt x="0" y="1"/>
                  </a:moveTo>
                  <a:lnTo>
                    <a:pt x="2" y="1"/>
                  </a:lnTo>
                  <a:lnTo>
                    <a:pt x="2" y="1"/>
                  </a:lnTo>
                  <a:cubicBezTo>
                    <a:pt x="2" y="1"/>
                    <a:pt x="1" y="1"/>
                    <a:pt x="0" y="1"/>
                  </a:cubicBezTo>
                  <a:close/>
                  <a:moveTo>
                    <a:pt x="2" y="1"/>
                  </a:moveTo>
                  <a:lnTo>
                    <a:pt x="2" y="1"/>
                  </a:lnTo>
                  <a:cubicBezTo>
                    <a:pt x="4" y="2"/>
                    <a:pt x="5" y="3"/>
                    <a:pt x="7" y="4"/>
                  </a:cubicBezTo>
                  <a:lnTo>
                    <a:pt x="7" y="4"/>
                  </a:lnTo>
                  <a:cubicBezTo>
                    <a:pt x="6" y="4"/>
                    <a:pt x="6" y="3"/>
                    <a:pt x="6" y="3"/>
                  </a:cubicBezTo>
                  <a:lnTo>
                    <a:pt x="2" y="1"/>
                  </a:lnTo>
                  <a:close/>
                  <a:moveTo>
                    <a:pt x="7" y="4"/>
                  </a:moveTo>
                  <a:cubicBezTo>
                    <a:pt x="7" y="5"/>
                    <a:pt x="8" y="6"/>
                    <a:pt x="9" y="6"/>
                  </a:cubicBezTo>
                  <a:cubicBezTo>
                    <a:pt x="8" y="5"/>
                    <a:pt x="7" y="5"/>
                    <a:pt x="7" y="4"/>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46"/>
            <p:cNvSpPr/>
            <p:nvPr/>
          </p:nvSpPr>
          <p:spPr>
            <a:xfrm>
              <a:off x="4213175" y="369750"/>
              <a:ext cx="109375" cy="64875"/>
            </a:xfrm>
            <a:custGeom>
              <a:avLst/>
              <a:gdLst/>
              <a:ahLst/>
              <a:cxnLst/>
              <a:rect l="l" t="t" r="r" b="b"/>
              <a:pathLst>
                <a:path w="4375" h="2595" extrusionOk="0">
                  <a:moveTo>
                    <a:pt x="254" y="0"/>
                  </a:moveTo>
                  <a:cubicBezTo>
                    <a:pt x="165" y="0"/>
                    <a:pt x="77" y="57"/>
                    <a:pt x="45" y="142"/>
                  </a:cubicBezTo>
                  <a:cubicBezTo>
                    <a:pt x="0" y="254"/>
                    <a:pt x="55" y="373"/>
                    <a:pt x="159" y="424"/>
                  </a:cubicBezTo>
                  <a:cubicBezTo>
                    <a:pt x="191" y="439"/>
                    <a:pt x="223" y="457"/>
                    <a:pt x="256" y="474"/>
                  </a:cubicBezTo>
                  <a:cubicBezTo>
                    <a:pt x="410" y="582"/>
                    <a:pt x="551" y="705"/>
                    <a:pt x="702" y="816"/>
                  </a:cubicBezTo>
                  <a:cubicBezTo>
                    <a:pt x="862" y="932"/>
                    <a:pt x="1024" y="1045"/>
                    <a:pt x="1187" y="1159"/>
                  </a:cubicBezTo>
                  <a:cubicBezTo>
                    <a:pt x="1488" y="1369"/>
                    <a:pt x="1815" y="1537"/>
                    <a:pt x="2141" y="1702"/>
                  </a:cubicBezTo>
                  <a:cubicBezTo>
                    <a:pt x="2474" y="1873"/>
                    <a:pt x="2811" y="2032"/>
                    <a:pt x="3148" y="2194"/>
                  </a:cubicBezTo>
                  <a:cubicBezTo>
                    <a:pt x="3180" y="2210"/>
                    <a:pt x="3213" y="2226"/>
                    <a:pt x="3246" y="2242"/>
                  </a:cubicBezTo>
                  <a:cubicBezTo>
                    <a:pt x="3325" y="2270"/>
                    <a:pt x="3404" y="2298"/>
                    <a:pt x="3484" y="2325"/>
                  </a:cubicBezTo>
                  <a:cubicBezTo>
                    <a:pt x="3649" y="2384"/>
                    <a:pt x="3811" y="2451"/>
                    <a:pt x="3975" y="2504"/>
                  </a:cubicBezTo>
                  <a:cubicBezTo>
                    <a:pt x="4107" y="2541"/>
                    <a:pt x="4240" y="2570"/>
                    <a:pt x="4374" y="2595"/>
                  </a:cubicBezTo>
                  <a:cubicBezTo>
                    <a:pt x="4312" y="2544"/>
                    <a:pt x="4252" y="2493"/>
                    <a:pt x="4190" y="2444"/>
                  </a:cubicBezTo>
                  <a:cubicBezTo>
                    <a:pt x="4098" y="2369"/>
                    <a:pt x="3998" y="2306"/>
                    <a:pt x="3899" y="2244"/>
                  </a:cubicBezTo>
                  <a:cubicBezTo>
                    <a:pt x="3685" y="2109"/>
                    <a:pt x="3484" y="1949"/>
                    <a:pt x="3276" y="1805"/>
                  </a:cubicBezTo>
                  <a:cubicBezTo>
                    <a:pt x="3204" y="1753"/>
                    <a:pt x="3130" y="1705"/>
                    <a:pt x="3055" y="1657"/>
                  </a:cubicBezTo>
                  <a:cubicBezTo>
                    <a:pt x="2898" y="1583"/>
                    <a:pt x="2741" y="1508"/>
                    <a:pt x="2587" y="1433"/>
                  </a:cubicBezTo>
                  <a:cubicBezTo>
                    <a:pt x="2424" y="1351"/>
                    <a:pt x="2263" y="1266"/>
                    <a:pt x="2102" y="1182"/>
                  </a:cubicBezTo>
                  <a:cubicBezTo>
                    <a:pt x="1930" y="1090"/>
                    <a:pt x="1758" y="998"/>
                    <a:pt x="1591" y="898"/>
                  </a:cubicBezTo>
                  <a:cubicBezTo>
                    <a:pt x="1370" y="749"/>
                    <a:pt x="1148" y="593"/>
                    <a:pt x="931" y="434"/>
                  </a:cubicBezTo>
                  <a:cubicBezTo>
                    <a:pt x="734" y="290"/>
                    <a:pt x="558" y="115"/>
                    <a:pt x="333" y="16"/>
                  </a:cubicBezTo>
                  <a:cubicBezTo>
                    <a:pt x="307" y="5"/>
                    <a:pt x="281" y="0"/>
                    <a:pt x="254"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46"/>
            <p:cNvSpPr/>
            <p:nvPr/>
          </p:nvSpPr>
          <p:spPr>
            <a:xfrm>
              <a:off x="4311975" y="432200"/>
              <a:ext cx="700" cy="200"/>
            </a:xfrm>
            <a:custGeom>
              <a:avLst/>
              <a:gdLst/>
              <a:ahLst/>
              <a:cxnLst/>
              <a:rect l="l" t="t" r="r" b="b"/>
              <a:pathLst>
                <a:path w="28" h="8" extrusionOk="0">
                  <a:moveTo>
                    <a:pt x="0" y="0"/>
                  </a:moveTo>
                  <a:lnTo>
                    <a:pt x="0" y="0"/>
                  </a:lnTo>
                  <a:cubicBezTo>
                    <a:pt x="3" y="1"/>
                    <a:pt x="7" y="2"/>
                    <a:pt x="10" y="3"/>
                  </a:cubicBezTo>
                  <a:lnTo>
                    <a:pt x="10" y="3"/>
                  </a:lnTo>
                  <a:cubicBezTo>
                    <a:pt x="7" y="2"/>
                    <a:pt x="4" y="1"/>
                    <a:pt x="0" y="0"/>
                  </a:cubicBezTo>
                  <a:close/>
                  <a:moveTo>
                    <a:pt x="10" y="3"/>
                  </a:moveTo>
                  <a:cubicBezTo>
                    <a:pt x="16" y="5"/>
                    <a:pt x="22" y="6"/>
                    <a:pt x="28" y="8"/>
                  </a:cubicBezTo>
                  <a:lnTo>
                    <a:pt x="23" y="6"/>
                  </a:lnTo>
                  <a:cubicBezTo>
                    <a:pt x="19" y="5"/>
                    <a:pt x="14" y="4"/>
                    <a:pt x="10" y="3"/>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46"/>
            <p:cNvSpPr/>
            <p:nvPr/>
          </p:nvSpPr>
          <p:spPr>
            <a:xfrm>
              <a:off x="4222900" y="424075"/>
              <a:ext cx="100800" cy="48500"/>
            </a:xfrm>
            <a:custGeom>
              <a:avLst/>
              <a:gdLst/>
              <a:ahLst/>
              <a:cxnLst/>
              <a:rect l="l" t="t" r="r" b="b"/>
              <a:pathLst>
                <a:path w="4032" h="1940" extrusionOk="0">
                  <a:moveTo>
                    <a:pt x="3077" y="1447"/>
                  </a:moveTo>
                  <a:lnTo>
                    <a:pt x="3079" y="1447"/>
                  </a:lnTo>
                  <a:lnTo>
                    <a:pt x="3079" y="1447"/>
                  </a:lnTo>
                  <a:cubicBezTo>
                    <a:pt x="3079" y="1447"/>
                    <a:pt x="3078" y="1447"/>
                    <a:pt x="3077" y="1447"/>
                  </a:cubicBezTo>
                  <a:close/>
                  <a:moveTo>
                    <a:pt x="250" y="0"/>
                  </a:moveTo>
                  <a:cubicBezTo>
                    <a:pt x="161" y="0"/>
                    <a:pt x="77" y="49"/>
                    <a:pt x="41" y="140"/>
                  </a:cubicBezTo>
                  <a:cubicBezTo>
                    <a:pt x="1" y="244"/>
                    <a:pt x="47" y="379"/>
                    <a:pt x="155" y="422"/>
                  </a:cubicBezTo>
                  <a:cubicBezTo>
                    <a:pt x="211" y="460"/>
                    <a:pt x="263" y="501"/>
                    <a:pt x="316" y="541"/>
                  </a:cubicBezTo>
                  <a:cubicBezTo>
                    <a:pt x="382" y="587"/>
                    <a:pt x="448" y="635"/>
                    <a:pt x="514" y="679"/>
                  </a:cubicBezTo>
                  <a:cubicBezTo>
                    <a:pt x="646" y="764"/>
                    <a:pt x="779" y="846"/>
                    <a:pt x="919" y="919"/>
                  </a:cubicBezTo>
                  <a:cubicBezTo>
                    <a:pt x="1121" y="1023"/>
                    <a:pt x="1325" y="1124"/>
                    <a:pt x="1526" y="1228"/>
                  </a:cubicBezTo>
                  <a:cubicBezTo>
                    <a:pt x="1539" y="1231"/>
                    <a:pt x="1551" y="1235"/>
                    <a:pt x="1562" y="1239"/>
                  </a:cubicBezTo>
                  <a:cubicBezTo>
                    <a:pt x="1663" y="1275"/>
                    <a:pt x="1762" y="1312"/>
                    <a:pt x="1860" y="1350"/>
                  </a:cubicBezTo>
                  <a:cubicBezTo>
                    <a:pt x="1936" y="1380"/>
                    <a:pt x="2012" y="1415"/>
                    <a:pt x="2091" y="1443"/>
                  </a:cubicBezTo>
                  <a:lnTo>
                    <a:pt x="2093" y="1443"/>
                  </a:lnTo>
                  <a:cubicBezTo>
                    <a:pt x="2363" y="1527"/>
                    <a:pt x="2636" y="1607"/>
                    <a:pt x="2912" y="1676"/>
                  </a:cubicBezTo>
                  <a:cubicBezTo>
                    <a:pt x="2909" y="1676"/>
                    <a:pt x="2905" y="1675"/>
                    <a:pt x="2902" y="1675"/>
                  </a:cubicBezTo>
                  <a:lnTo>
                    <a:pt x="2902" y="1675"/>
                  </a:lnTo>
                  <a:cubicBezTo>
                    <a:pt x="3224" y="1756"/>
                    <a:pt x="3543" y="1854"/>
                    <a:pt x="3868" y="1916"/>
                  </a:cubicBezTo>
                  <a:cubicBezTo>
                    <a:pt x="3924" y="1924"/>
                    <a:pt x="3978" y="1932"/>
                    <a:pt x="4032" y="1940"/>
                  </a:cubicBezTo>
                  <a:cubicBezTo>
                    <a:pt x="3983" y="1910"/>
                    <a:pt x="3933" y="1879"/>
                    <a:pt x="3884" y="1849"/>
                  </a:cubicBezTo>
                  <a:lnTo>
                    <a:pt x="3884" y="1849"/>
                  </a:lnTo>
                  <a:cubicBezTo>
                    <a:pt x="3893" y="1854"/>
                    <a:pt x="3900" y="1860"/>
                    <a:pt x="3908" y="1865"/>
                  </a:cubicBezTo>
                  <a:cubicBezTo>
                    <a:pt x="3647" y="1712"/>
                    <a:pt x="3374" y="1575"/>
                    <a:pt x="3095" y="1454"/>
                  </a:cubicBezTo>
                  <a:lnTo>
                    <a:pt x="3091" y="1452"/>
                  </a:lnTo>
                  <a:lnTo>
                    <a:pt x="3079" y="1447"/>
                  </a:lnTo>
                  <a:lnTo>
                    <a:pt x="3079" y="1447"/>
                  </a:lnTo>
                  <a:cubicBezTo>
                    <a:pt x="3082" y="1449"/>
                    <a:pt x="3084" y="1450"/>
                    <a:pt x="3086" y="1451"/>
                  </a:cubicBezTo>
                  <a:cubicBezTo>
                    <a:pt x="2871" y="1364"/>
                    <a:pt x="2654" y="1280"/>
                    <a:pt x="2437" y="1202"/>
                  </a:cubicBezTo>
                  <a:cubicBezTo>
                    <a:pt x="2319" y="1162"/>
                    <a:pt x="2203" y="1113"/>
                    <a:pt x="2091" y="1060"/>
                  </a:cubicBezTo>
                  <a:cubicBezTo>
                    <a:pt x="2035" y="1037"/>
                    <a:pt x="1982" y="1009"/>
                    <a:pt x="1928" y="979"/>
                  </a:cubicBezTo>
                  <a:cubicBezTo>
                    <a:pt x="1871" y="945"/>
                    <a:pt x="1807" y="916"/>
                    <a:pt x="1764" y="864"/>
                  </a:cubicBezTo>
                  <a:cubicBezTo>
                    <a:pt x="1760" y="859"/>
                    <a:pt x="1756" y="854"/>
                    <a:pt x="1752" y="849"/>
                  </a:cubicBezTo>
                  <a:cubicBezTo>
                    <a:pt x="1685" y="812"/>
                    <a:pt x="1617" y="776"/>
                    <a:pt x="1549" y="743"/>
                  </a:cubicBezTo>
                  <a:cubicBezTo>
                    <a:pt x="1317" y="626"/>
                    <a:pt x="1085" y="510"/>
                    <a:pt x="861" y="377"/>
                  </a:cubicBezTo>
                  <a:cubicBezTo>
                    <a:pt x="755" y="306"/>
                    <a:pt x="650" y="237"/>
                    <a:pt x="547" y="161"/>
                  </a:cubicBezTo>
                  <a:cubicBezTo>
                    <a:pt x="505" y="131"/>
                    <a:pt x="463" y="98"/>
                    <a:pt x="422" y="67"/>
                  </a:cubicBezTo>
                  <a:cubicBezTo>
                    <a:pt x="394" y="45"/>
                    <a:pt x="362" y="27"/>
                    <a:pt x="328" y="13"/>
                  </a:cubicBezTo>
                  <a:cubicBezTo>
                    <a:pt x="302" y="4"/>
                    <a:pt x="276" y="0"/>
                    <a:pt x="250"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46"/>
            <p:cNvSpPr/>
            <p:nvPr/>
          </p:nvSpPr>
          <p:spPr>
            <a:xfrm>
              <a:off x="4260300" y="485750"/>
              <a:ext cx="82275" cy="27600"/>
            </a:xfrm>
            <a:custGeom>
              <a:avLst/>
              <a:gdLst/>
              <a:ahLst/>
              <a:cxnLst/>
              <a:rect l="l" t="t" r="r" b="b"/>
              <a:pathLst>
                <a:path w="3291" h="1104" extrusionOk="0">
                  <a:moveTo>
                    <a:pt x="2852" y="1102"/>
                  </a:moveTo>
                  <a:lnTo>
                    <a:pt x="2852" y="1102"/>
                  </a:lnTo>
                  <a:cubicBezTo>
                    <a:pt x="2851" y="1102"/>
                    <a:pt x="2850" y="1102"/>
                    <a:pt x="2848" y="1102"/>
                  </a:cubicBezTo>
                  <a:cubicBezTo>
                    <a:pt x="2850" y="1102"/>
                    <a:pt x="2851" y="1102"/>
                    <a:pt x="2852" y="1102"/>
                  </a:cubicBezTo>
                  <a:close/>
                  <a:moveTo>
                    <a:pt x="251" y="1"/>
                  </a:moveTo>
                  <a:cubicBezTo>
                    <a:pt x="163" y="1"/>
                    <a:pt x="77" y="55"/>
                    <a:pt x="44" y="141"/>
                  </a:cubicBezTo>
                  <a:cubicBezTo>
                    <a:pt x="1" y="255"/>
                    <a:pt x="57" y="382"/>
                    <a:pt x="169" y="428"/>
                  </a:cubicBezTo>
                  <a:cubicBezTo>
                    <a:pt x="298" y="482"/>
                    <a:pt x="427" y="531"/>
                    <a:pt x="555" y="585"/>
                  </a:cubicBezTo>
                  <a:cubicBezTo>
                    <a:pt x="763" y="669"/>
                    <a:pt x="981" y="726"/>
                    <a:pt x="1196" y="787"/>
                  </a:cubicBezTo>
                  <a:cubicBezTo>
                    <a:pt x="1502" y="875"/>
                    <a:pt x="1803" y="969"/>
                    <a:pt x="2111" y="1048"/>
                  </a:cubicBezTo>
                  <a:lnTo>
                    <a:pt x="2126" y="1050"/>
                  </a:lnTo>
                  <a:lnTo>
                    <a:pt x="2119" y="1050"/>
                  </a:lnTo>
                  <a:lnTo>
                    <a:pt x="2122" y="1051"/>
                  </a:lnTo>
                  <a:cubicBezTo>
                    <a:pt x="2272" y="1070"/>
                    <a:pt x="2419" y="1091"/>
                    <a:pt x="2568" y="1099"/>
                  </a:cubicBezTo>
                  <a:lnTo>
                    <a:pt x="2538" y="1099"/>
                  </a:lnTo>
                  <a:cubicBezTo>
                    <a:pt x="2598" y="1102"/>
                    <a:pt x="2656" y="1103"/>
                    <a:pt x="2715" y="1103"/>
                  </a:cubicBezTo>
                  <a:cubicBezTo>
                    <a:pt x="2764" y="1103"/>
                    <a:pt x="2812" y="1102"/>
                    <a:pt x="2860" y="1101"/>
                  </a:cubicBezTo>
                  <a:lnTo>
                    <a:pt x="2860" y="1101"/>
                  </a:lnTo>
                  <a:cubicBezTo>
                    <a:pt x="2858" y="1101"/>
                    <a:pt x="2855" y="1101"/>
                    <a:pt x="2852" y="1102"/>
                  </a:cubicBezTo>
                  <a:lnTo>
                    <a:pt x="2852" y="1102"/>
                  </a:lnTo>
                  <a:cubicBezTo>
                    <a:pt x="2998" y="1093"/>
                    <a:pt x="3143" y="1088"/>
                    <a:pt x="3286" y="1075"/>
                  </a:cubicBezTo>
                  <a:lnTo>
                    <a:pt x="3291" y="1075"/>
                  </a:lnTo>
                  <a:cubicBezTo>
                    <a:pt x="3225" y="1045"/>
                    <a:pt x="3161" y="1015"/>
                    <a:pt x="3096" y="986"/>
                  </a:cubicBezTo>
                  <a:cubicBezTo>
                    <a:pt x="2978" y="934"/>
                    <a:pt x="2858" y="889"/>
                    <a:pt x="2735" y="853"/>
                  </a:cubicBezTo>
                  <a:cubicBezTo>
                    <a:pt x="2489" y="774"/>
                    <a:pt x="2241" y="701"/>
                    <a:pt x="1997" y="617"/>
                  </a:cubicBezTo>
                  <a:cubicBezTo>
                    <a:pt x="1857" y="572"/>
                    <a:pt x="1719" y="523"/>
                    <a:pt x="1580" y="477"/>
                  </a:cubicBezTo>
                  <a:cubicBezTo>
                    <a:pt x="1448" y="436"/>
                    <a:pt x="1313" y="404"/>
                    <a:pt x="1186" y="356"/>
                  </a:cubicBezTo>
                  <a:cubicBezTo>
                    <a:pt x="1153" y="344"/>
                    <a:pt x="1123" y="324"/>
                    <a:pt x="1099" y="300"/>
                  </a:cubicBezTo>
                  <a:cubicBezTo>
                    <a:pt x="1029" y="278"/>
                    <a:pt x="960" y="256"/>
                    <a:pt x="890" y="234"/>
                  </a:cubicBezTo>
                  <a:lnTo>
                    <a:pt x="890" y="234"/>
                  </a:lnTo>
                  <a:cubicBezTo>
                    <a:pt x="899" y="238"/>
                    <a:pt x="909" y="239"/>
                    <a:pt x="918" y="244"/>
                  </a:cubicBezTo>
                  <a:cubicBezTo>
                    <a:pt x="823" y="214"/>
                    <a:pt x="734" y="177"/>
                    <a:pt x="642" y="139"/>
                  </a:cubicBezTo>
                  <a:cubicBezTo>
                    <a:pt x="538" y="98"/>
                    <a:pt x="434" y="58"/>
                    <a:pt x="331" y="17"/>
                  </a:cubicBezTo>
                  <a:cubicBezTo>
                    <a:pt x="305" y="6"/>
                    <a:pt x="278" y="1"/>
                    <a:pt x="251"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46"/>
            <p:cNvSpPr/>
            <p:nvPr/>
          </p:nvSpPr>
          <p:spPr>
            <a:xfrm>
              <a:off x="4200975" y="629475"/>
              <a:ext cx="179750" cy="34575"/>
            </a:xfrm>
            <a:custGeom>
              <a:avLst/>
              <a:gdLst/>
              <a:ahLst/>
              <a:cxnLst/>
              <a:rect l="l" t="t" r="r" b="b"/>
              <a:pathLst>
                <a:path w="7190" h="1383" extrusionOk="0">
                  <a:moveTo>
                    <a:pt x="4799" y="283"/>
                  </a:moveTo>
                  <a:cubicBezTo>
                    <a:pt x="4805" y="284"/>
                    <a:pt x="4812" y="284"/>
                    <a:pt x="4817" y="286"/>
                  </a:cubicBezTo>
                  <a:cubicBezTo>
                    <a:pt x="4811" y="285"/>
                    <a:pt x="4805" y="284"/>
                    <a:pt x="4799" y="283"/>
                  </a:cubicBezTo>
                  <a:close/>
                  <a:moveTo>
                    <a:pt x="2574" y="448"/>
                  </a:moveTo>
                  <a:cubicBezTo>
                    <a:pt x="2574" y="448"/>
                    <a:pt x="2574" y="448"/>
                    <a:pt x="2574" y="448"/>
                  </a:cubicBezTo>
                  <a:cubicBezTo>
                    <a:pt x="2574" y="448"/>
                    <a:pt x="2574" y="448"/>
                    <a:pt x="2574" y="448"/>
                  </a:cubicBezTo>
                  <a:close/>
                  <a:moveTo>
                    <a:pt x="2427" y="1"/>
                  </a:moveTo>
                  <a:cubicBezTo>
                    <a:pt x="2418" y="1"/>
                    <a:pt x="2409" y="1"/>
                    <a:pt x="2400" y="1"/>
                  </a:cubicBezTo>
                  <a:cubicBezTo>
                    <a:pt x="2282" y="2"/>
                    <a:pt x="2165" y="10"/>
                    <a:pt x="2049" y="25"/>
                  </a:cubicBezTo>
                  <a:cubicBezTo>
                    <a:pt x="1888" y="46"/>
                    <a:pt x="1731" y="82"/>
                    <a:pt x="1578" y="131"/>
                  </a:cubicBezTo>
                  <a:cubicBezTo>
                    <a:pt x="1403" y="184"/>
                    <a:pt x="1227" y="245"/>
                    <a:pt x="1058" y="312"/>
                  </a:cubicBezTo>
                  <a:cubicBezTo>
                    <a:pt x="893" y="380"/>
                    <a:pt x="734" y="463"/>
                    <a:pt x="585" y="561"/>
                  </a:cubicBezTo>
                  <a:cubicBezTo>
                    <a:pt x="463" y="636"/>
                    <a:pt x="352" y="728"/>
                    <a:pt x="255" y="834"/>
                  </a:cubicBezTo>
                  <a:cubicBezTo>
                    <a:pt x="198" y="894"/>
                    <a:pt x="132" y="953"/>
                    <a:pt x="82" y="1021"/>
                  </a:cubicBezTo>
                  <a:cubicBezTo>
                    <a:pt x="0" y="1132"/>
                    <a:pt x="33" y="1289"/>
                    <a:pt x="152" y="1356"/>
                  </a:cubicBezTo>
                  <a:cubicBezTo>
                    <a:pt x="184" y="1373"/>
                    <a:pt x="219" y="1383"/>
                    <a:pt x="255" y="1383"/>
                  </a:cubicBezTo>
                  <a:cubicBezTo>
                    <a:pt x="256" y="1383"/>
                    <a:pt x="257" y="1383"/>
                    <a:pt x="258" y="1383"/>
                  </a:cubicBezTo>
                  <a:cubicBezTo>
                    <a:pt x="335" y="1383"/>
                    <a:pt x="405" y="1343"/>
                    <a:pt x="446" y="1278"/>
                  </a:cubicBezTo>
                  <a:cubicBezTo>
                    <a:pt x="507" y="1211"/>
                    <a:pt x="567" y="1145"/>
                    <a:pt x="631" y="1080"/>
                  </a:cubicBezTo>
                  <a:cubicBezTo>
                    <a:pt x="665" y="1051"/>
                    <a:pt x="697" y="1023"/>
                    <a:pt x="732" y="995"/>
                  </a:cubicBezTo>
                  <a:cubicBezTo>
                    <a:pt x="814" y="940"/>
                    <a:pt x="900" y="888"/>
                    <a:pt x="988" y="838"/>
                  </a:cubicBezTo>
                  <a:lnTo>
                    <a:pt x="988" y="838"/>
                  </a:lnTo>
                  <a:cubicBezTo>
                    <a:pt x="983" y="839"/>
                    <a:pt x="980" y="841"/>
                    <a:pt x="976" y="843"/>
                  </a:cubicBezTo>
                  <a:cubicBezTo>
                    <a:pt x="980" y="840"/>
                    <a:pt x="985" y="838"/>
                    <a:pt x="990" y="836"/>
                  </a:cubicBezTo>
                  <a:cubicBezTo>
                    <a:pt x="993" y="834"/>
                    <a:pt x="996" y="833"/>
                    <a:pt x="998" y="831"/>
                  </a:cubicBezTo>
                  <a:cubicBezTo>
                    <a:pt x="1113" y="774"/>
                    <a:pt x="1227" y="723"/>
                    <a:pt x="1348" y="672"/>
                  </a:cubicBezTo>
                  <a:cubicBezTo>
                    <a:pt x="1552" y="602"/>
                    <a:pt x="1757" y="537"/>
                    <a:pt x="1966" y="487"/>
                  </a:cubicBezTo>
                  <a:lnTo>
                    <a:pt x="1968" y="487"/>
                  </a:lnTo>
                  <a:cubicBezTo>
                    <a:pt x="1977" y="484"/>
                    <a:pt x="1985" y="482"/>
                    <a:pt x="1995" y="481"/>
                  </a:cubicBezTo>
                  <a:lnTo>
                    <a:pt x="1995" y="481"/>
                  </a:lnTo>
                  <a:lnTo>
                    <a:pt x="1989" y="483"/>
                  </a:lnTo>
                  <a:cubicBezTo>
                    <a:pt x="2061" y="470"/>
                    <a:pt x="2135" y="460"/>
                    <a:pt x="2209" y="454"/>
                  </a:cubicBezTo>
                  <a:lnTo>
                    <a:pt x="2207" y="454"/>
                  </a:lnTo>
                  <a:cubicBezTo>
                    <a:pt x="2285" y="448"/>
                    <a:pt x="2362" y="446"/>
                    <a:pt x="2440" y="446"/>
                  </a:cubicBezTo>
                  <a:cubicBezTo>
                    <a:pt x="2484" y="446"/>
                    <a:pt x="2529" y="446"/>
                    <a:pt x="2574" y="448"/>
                  </a:cubicBezTo>
                  <a:lnTo>
                    <a:pt x="2574" y="448"/>
                  </a:lnTo>
                  <a:cubicBezTo>
                    <a:pt x="2571" y="448"/>
                    <a:pt x="2567" y="447"/>
                    <a:pt x="2564" y="446"/>
                  </a:cubicBezTo>
                  <a:lnTo>
                    <a:pt x="2564" y="446"/>
                  </a:lnTo>
                  <a:cubicBezTo>
                    <a:pt x="2681" y="452"/>
                    <a:pt x="2796" y="462"/>
                    <a:pt x="2912" y="479"/>
                  </a:cubicBezTo>
                  <a:cubicBezTo>
                    <a:pt x="3042" y="503"/>
                    <a:pt x="3167" y="533"/>
                    <a:pt x="3297" y="550"/>
                  </a:cubicBezTo>
                  <a:cubicBezTo>
                    <a:pt x="3413" y="568"/>
                    <a:pt x="3527" y="579"/>
                    <a:pt x="3643" y="590"/>
                  </a:cubicBezTo>
                  <a:cubicBezTo>
                    <a:pt x="3951" y="623"/>
                    <a:pt x="4265" y="642"/>
                    <a:pt x="4571" y="690"/>
                  </a:cubicBezTo>
                  <a:lnTo>
                    <a:pt x="4613" y="699"/>
                  </a:lnTo>
                  <a:cubicBezTo>
                    <a:pt x="4677" y="699"/>
                    <a:pt x="4740" y="699"/>
                    <a:pt x="4803" y="697"/>
                  </a:cubicBezTo>
                  <a:lnTo>
                    <a:pt x="4775" y="697"/>
                  </a:lnTo>
                  <a:cubicBezTo>
                    <a:pt x="4885" y="695"/>
                    <a:pt x="4993" y="690"/>
                    <a:pt x="5102" y="690"/>
                  </a:cubicBezTo>
                  <a:cubicBezTo>
                    <a:pt x="5208" y="690"/>
                    <a:pt x="5313" y="695"/>
                    <a:pt x="5419" y="699"/>
                  </a:cubicBezTo>
                  <a:cubicBezTo>
                    <a:pt x="5450" y="699"/>
                    <a:pt x="5480" y="699"/>
                    <a:pt x="5510" y="699"/>
                  </a:cubicBezTo>
                  <a:cubicBezTo>
                    <a:pt x="5602" y="699"/>
                    <a:pt x="5692" y="697"/>
                    <a:pt x="5784" y="692"/>
                  </a:cubicBezTo>
                  <a:cubicBezTo>
                    <a:pt x="5995" y="674"/>
                    <a:pt x="6203" y="645"/>
                    <a:pt x="6413" y="614"/>
                  </a:cubicBezTo>
                  <a:lnTo>
                    <a:pt x="6406" y="614"/>
                  </a:lnTo>
                  <a:cubicBezTo>
                    <a:pt x="6522" y="596"/>
                    <a:pt x="6638" y="577"/>
                    <a:pt x="6756" y="562"/>
                  </a:cubicBezTo>
                  <a:lnTo>
                    <a:pt x="6752" y="562"/>
                  </a:lnTo>
                  <a:cubicBezTo>
                    <a:pt x="6805" y="556"/>
                    <a:pt x="6857" y="547"/>
                    <a:pt x="6909" y="536"/>
                  </a:cubicBezTo>
                  <a:lnTo>
                    <a:pt x="6921" y="532"/>
                  </a:lnTo>
                  <a:lnTo>
                    <a:pt x="6919" y="532"/>
                  </a:lnTo>
                  <a:cubicBezTo>
                    <a:pt x="6921" y="532"/>
                    <a:pt x="6924" y="532"/>
                    <a:pt x="6927" y="531"/>
                  </a:cubicBezTo>
                  <a:cubicBezTo>
                    <a:pt x="7014" y="506"/>
                    <a:pt x="7102" y="485"/>
                    <a:pt x="7190" y="461"/>
                  </a:cubicBezTo>
                  <a:lnTo>
                    <a:pt x="7190" y="461"/>
                  </a:lnTo>
                  <a:cubicBezTo>
                    <a:pt x="7093" y="464"/>
                    <a:pt x="6998" y="470"/>
                    <a:pt x="6905" y="472"/>
                  </a:cubicBezTo>
                  <a:cubicBezTo>
                    <a:pt x="6872" y="473"/>
                    <a:pt x="6838" y="473"/>
                    <a:pt x="6804" y="473"/>
                  </a:cubicBezTo>
                  <a:cubicBezTo>
                    <a:pt x="6722" y="473"/>
                    <a:pt x="6639" y="470"/>
                    <a:pt x="6557" y="463"/>
                  </a:cubicBezTo>
                  <a:cubicBezTo>
                    <a:pt x="6454" y="454"/>
                    <a:pt x="6349" y="444"/>
                    <a:pt x="6246" y="437"/>
                  </a:cubicBezTo>
                  <a:cubicBezTo>
                    <a:pt x="6138" y="429"/>
                    <a:pt x="6030" y="429"/>
                    <a:pt x="5924" y="421"/>
                  </a:cubicBezTo>
                  <a:cubicBezTo>
                    <a:pt x="5700" y="409"/>
                    <a:pt x="5477" y="379"/>
                    <a:pt x="5258" y="331"/>
                  </a:cubicBezTo>
                  <a:cubicBezTo>
                    <a:pt x="5239" y="326"/>
                    <a:pt x="5218" y="321"/>
                    <a:pt x="5198" y="315"/>
                  </a:cubicBezTo>
                  <a:lnTo>
                    <a:pt x="5107" y="312"/>
                  </a:lnTo>
                  <a:lnTo>
                    <a:pt x="5137" y="312"/>
                  </a:lnTo>
                  <a:cubicBezTo>
                    <a:pt x="5021" y="308"/>
                    <a:pt x="4905" y="297"/>
                    <a:pt x="4790" y="281"/>
                  </a:cubicBezTo>
                  <a:lnTo>
                    <a:pt x="4790" y="281"/>
                  </a:lnTo>
                  <a:cubicBezTo>
                    <a:pt x="4791" y="281"/>
                    <a:pt x="4792" y="281"/>
                    <a:pt x="4794" y="281"/>
                  </a:cubicBezTo>
                  <a:lnTo>
                    <a:pt x="4794" y="281"/>
                  </a:lnTo>
                  <a:cubicBezTo>
                    <a:pt x="4661" y="257"/>
                    <a:pt x="4528" y="235"/>
                    <a:pt x="4395" y="220"/>
                  </a:cubicBezTo>
                  <a:cubicBezTo>
                    <a:pt x="4242" y="202"/>
                    <a:pt x="4090" y="186"/>
                    <a:pt x="3938" y="172"/>
                  </a:cubicBezTo>
                  <a:cubicBezTo>
                    <a:pt x="3705" y="151"/>
                    <a:pt x="3473" y="132"/>
                    <a:pt x="3245" y="93"/>
                  </a:cubicBezTo>
                  <a:cubicBezTo>
                    <a:pt x="3120" y="68"/>
                    <a:pt x="2997" y="36"/>
                    <a:pt x="2872" y="25"/>
                  </a:cubicBezTo>
                  <a:cubicBezTo>
                    <a:pt x="2725" y="9"/>
                    <a:pt x="2575" y="1"/>
                    <a:pt x="2427"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46"/>
            <p:cNvSpPr/>
            <p:nvPr/>
          </p:nvSpPr>
          <p:spPr>
            <a:xfrm>
              <a:off x="4336000" y="646975"/>
              <a:ext cx="775" cy="25"/>
            </a:xfrm>
            <a:custGeom>
              <a:avLst/>
              <a:gdLst/>
              <a:ahLst/>
              <a:cxnLst/>
              <a:rect l="l" t="t" r="r" b="b"/>
              <a:pathLst>
                <a:path w="31" h="1" extrusionOk="0">
                  <a:moveTo>
                    <a:pt x="31" y="1"/>
                  </a:moveTo>
                  <a:lnTo>
                    <a:pt x="19" y="1"/>
                  </a:lnTo>
                  <a:lnTo>
                    <a:pt x="1" y="1"/>
                  </a:ln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46"/>
            <p:cNvSpPr/>
            <p:nvPr/>
          </p:nvSpPr>
          <p:spPr>
            <a:xfrm>
              <a:off x="4204000" y="668100"/>
              <a:ext cx="155550" cy="30150"/>
            </a:xfrm>
            <a:custGeom>
              <a:avLst/>
              <a:gdLst/>
              <a:ahLst/>
              <a:cxnLst/>
              <a:rect l="l" t="t" r="r" b="b"/>
              <a:pathLst>
                <a:path w="6222" h="1206" extrusionOk="0">
                  <a:moveTo>
                    <a:pt x="5284" y="203"/>
                  </a:moveTo>
                  <a:cubicBezTo>
                    <a:pt x="5284" y="203"/>
                    <a:pt x="5284" y="203"/>
                    <a:pt x="5284" y="203"/>
                  </a:cubicBezTo>
                  <a:lnTo>
                    <a:pt x="5284" y="203"/>
                  </a:lnTo>
                  <a:cubicBezTo>
                    <a:pt x="5284" y="203"/>
                    <a:pt x="5284" y="203"/>
                    <a:pt x="5284" y="203"/>
                  </a:cubicBezTo>
                  <a:close/>
                  <a:moveTo>
                    <a:pt x="4198" y="561"/>
                  </a:moveTo>
                  <a:cubicBezTo>
                    <a:pt x="4198" y="561"/>
                    <a:pt x="4197" y="561"/>
                    <a:pt x="4197" y="561"/>
                  </a:cubicBezTo>
                  <a:cubicBezTo>
                    <a:pt x="4197" y="561"/>
                    <a:pt x="4198" y="561"/>
                    <a:pt x="4198" y="561"/>
                  </a:cubicBezTo>
                  <a:close/>
                  <a:moveTo>
                    <a:pt x="2122" y="1"/>
                  </a:moveTo>
                  <a:cubicBezTo>
                    <a:pt x="2087" y="1"/>
                    <a:pt x="2053" y="1"/>
                    <a:pt x="2018" y="3"/>
                  </a:cubicBezTo>
                  <a:cubicBezTo>
                    <a:pt x="1837" y="10"/>
                    <a:pt x="1653" y="26"/>
                    <a:pt x="1475" y="69"/>
                  </a:cubicBezTo>
                  <a:cubicBezTo>
                    <a:pt x="1391" y="90"/>
                    <a:pt x="1309" y="116"/>
                    <a:pt x="1228" y="140"/>
                  </a:cubicBezTo>
                  <a:cubicBezTo>
                    <a:pt x="1139" y="167"/>
                    <a:pt x="1049" y="188"/>
                    <a:pt x="963" y="215"/>
                  </a:cubicBezTo>
                  <a:cubicBezTo>
                    <a:pt x="870" y="242"/>
                    <a:pt x="771" y="266"/>
                    <a:pt x="685" y="311"/>
                  </a:cubicBezTo>
                  <a:cubicBezTo>
                    <a:pt x="601" y="356"/>
                    <a:pt x="517" y="404"/>
                    <a:pt x="444" y="467"/>
                  </a:cubicBezTo>
                  <a:cubicBezTo>
                    <a:pt x="409" y="499"/>
                    <a:pt x="376" y="529"/>
                    <a:pt x="342" y="562"/>
                  </a:cubicBezTo>
                  <a:cubicBezTo>
                    <a:pt x="284" y="618"/>
                    <a:pt x="228" y="678"/>
                    <a:pt x="174" y="740"/>
                  </a:cubicBezTo>
                  <a:cubicBezTo>
                    <a:pt x="138" y="779"/>
                    <a:pt x="101" y="817"/>
                    <a:pt x="68" y="860"/>
                  </a:cubicBezTo>
                  <a:cubicBezTo>
                    <a:pt x="1" y="946"/>
                    <a:pt x="27" y="1081"/>
                    <a:pt x="105" y="1149"/>
                  </a:cubicBezTo>
                  <a:cubicBezTo>
                    <a:pt x="145" y="1185"/>
                    <a:pt x="198" y="1204"/>
                    <a:pt x="252" y="1205"/>
                  </a:cubicBezTo>
                  <a:cubicBezTo>
                    <a:pt x="305" y="1205"/>
                    <a:pt x="356" y="1186"/>
                    <a:pt x="396" y="1153"/>
                  </a:cubicBezTo>
                  <a:lnTo>
                    <a:pt x="400" y="1149"/>
                  </a:lnTo>
                  <a:cubicBezTo>
                    <a:pt x="407" y="1142"/>
                    <a:pt x="415" y="1133"/>
                    <a:pt x="422" y="1125"/>
                  </a:cubicBezTo>
                  <a:lnTo>
                    <a:pt x="422" y="1125"/>
                  </a:lnTo>
                  <a:cubicBezTo>
                    <a:pt x="422" y="1127"/>
                    <a:pt x="420" y="1127"/>
                    <a:pt x="420" y="1129"/>
                  </a:cubicBezTo>
                  <a:cubicBezTo>
                    <a:pt x="490" y="1051"/>
                    <a:pt x="557" y="975"/>
                    <a:pt x="628" y="900"/>
                  </a:cubicBezTo>
                  <a:cubicBezTo>
                    <a:pt x="674" y="855"/>
                    <a:pt x="722" y="813"/>
                    <a:pt x="774" y="772"/>
                  </a:cubicBezTo>
                  <a:cubicBezTo>
                    <a:pt x="791" y="761"/>
                    <a:pt x="807" y="750"/>
                    <a:pt x="825" y="737"/>
                  </a:cubicBezTo>
                  <a:cubicBezTo>
                    <a:pt x="860" y="718"/>
                    <a:pt x="897" y="701"/>
                    <a:pt x="935" y="689"/>
                  </a:cubicBezTo>
                  <a:cubicBezTo>
                    <a:pt x="1036" y="656"/>
                    <a:pt x="1136" y="628"/>
                    <a:pt x="1237" y="599"/>
                  </a:cubicBezTo>
                  <a:cubicBezTo>
                    <a:pt x="1343" y="568"/>
                    <a:pt x="1448" y="535"/>
                    <a:pt x="1556" y="504"/>
                  </a:cubicBezTo>
                  <a:cubicBezTo>
                    <a:pt x="1648" y="484"/>
                    <a:pt x="1741" y="469"/>
                    <a:pt x="1835" y="460"/>
                  </a:cubicBezTo>
                  <a:cubicBezTo>
                    <a:pt x="1938" y="452"/>
                    <a:pt x="2041" y="446"/>
                    <a:pt x="2143" y="445"/>
                  </a:cubicBezTo>
                  <a:cubicBezTo>
                    <a:pt x="2134" y="445"/>
                    <a:pt x="2124" y="445"/>
                    <a:pt x="2116" y="443"/>
                  </a:cubicBezTo>
                  <a:lnTo>
                    <a:pt x="2116" y="443"/>
                  </a:lnTo>
                  <a:cubicBezTo>
                    <a:pt x="2236" y="447"/>
                    <a:pt x="2361" y="448"/>
                    <a:pt x="2482" y="461"/>
                  </a:cubicBezTo>
                  <a:cubicBezTo>
                    <a:pt x="2603" y="472"/>
                    <a:pt x="2725" y="487"/>
                    <a:pt x="2844" y="497"/>
                  </a:cubicBezTo>
                  <a:cubicBezTo>
                    <a:pt x="2960" y="507"/>
                    <a:pt x="3072" y="526"/>
                    <a:pt x="3187" y="534"/>
                  </a:cubicBezTo>
                  <a:cubicBezTo>
                    <a:pt x="3302" y="540"/>
                    <a:pt x="3414" y="548"/>
                    <a:pt x="3526" y="561"/>
                  </a:cubicBezTo>
                  <a:cubicBezTo>
                    <a:pt x="3639" y="573"/>
                    <a:pt x="3753" y="583"/>
                    <a:pt x="3869" y="587"/>
                  </a:cubicBezTo>
                  <a:lnTo>
                    <a:pt x="3937" y="589"/>
                  </a:lnTo>
                  <a:cubicBezTo>
                    <a:pt x="4025" y="581"/>
                    <a:pt x="4112" y="571"/>
                    <a:pt x="4199" y="560"/>
                  </a:cubicBezTo>
                  <a:lnTo>
                    <a:pt x="4199" y="560"/>
                  </a:lnTo>
                  <a:cubicBezTo>
                    <a:pt x="4199" y="560"/>
                    <a:pt x="4198" y="560"/>
                    <a:pt x="4198" y="561"/>
                  </a:cubicBezTo>
                  <a:lnTo>
                    <a:pt x="4198" y="561"/>
                  </a:lnTo>
                  <a:cubicBezTo>
                    <a:pt x="4200" y="560"/>
                    <a:pt x="4202" y="560"/>
                    <a:pt x="4203" y="560"/>
                  </a:cubicBezTo>
                  <a:cubicBezTo>
                    <a:pt x="4204" y="560"/>
                    <a:pt x="4205" y="560"/>
                    <a:pt x="4206" y="560"/>
                  </a:cubicBezTo>
                  <a:cubicBezTo>
                    <a:pt x="4413" y="529"/>
                    <a:pt x="4624" y="501"/>
                    <a:pt x="4829" y="460"/>
                  </a:cubicBezTo>
                  <a:cubicBezTo>
                    <a:pt x="4984" y="426"/>
                    <a:pt x="5140" y="407"/>
                    <a:pt x="5297" y="382"/>
                  </a:cubicBezTo>
                  <a:cubicBezTo>
                    <a:pt x="5490" y="347"/>
                    <a:pt x="5683" y="309"/>
                    <a:pt x="5873" y="260"/>
                  </a:cubicBezTo>
                  <a:cubicBezTo>
                    <a:pt x="5975" y="234"/>
                    <a:pt x="6074" y="202"/>
                    <a:pt x="6171" y="165"/>
                  </a:cubicBezTo>
                  <a:lnTo>
                    <a:pt x="6222" y="142"/>
                  </a:lnTo>
                  <a:lnTo>
                    <a:pt x="6222" y="142"/>
                  </a:lnTo>
                  <a:cubicBezTo>
                    <a:pt x="5907" y="166"/>
                    <a:pt x="5596" y="189"/>
                    <a:pt x="5280" y="204"/>
                  </a:cubicBezTo>
                  <a:lnTo>
                    <a:pt x="5280" y="204"/>
                  </a:lnTo>
                  <a:cubicBezTo>
                    <a:pt x="5281" y="204"/>
                    <a:pt x="5283" y="203"/>
                    <a:pt x="5284" y="203"/>
                  </a:cubicBezTo>
                  <a:lnTo>
                    <a:pt x="5284" y="203"/>
                  </a:lnTo>
                  <a:cubicBezTo>
                    <a:pt x="5206" y="206"/>
                    <a:pt x="5127" y="208"/>
                    <a:pt x="5049" y="208"/>
                  </a:cubicBezTo>
                  <a:cubicBezTo>
                    <a:pt x="4945" y="208"/>
                    <a:pt x="4843" y="206"/>
                    <a:pt x="4739" y="199"/>
                  </a:cubicBezTo>
                  <a:cubicBezTo>
                    <a:pt x="4556" y="190"/>
                    <a:pt x="4370" y="182"/>
                    <a:pt x="4186" y="166"/>
                  </a:cubicBezTo>
                  <a:cubicBezTo>
                    <a:pt x="4129" y="161"/>
                    <a:pt x="4072" y="155"/>
                    <a:pt x="4015" y="147"/>
                  </a:cubicBezTo>
                  <a:lnTo>
                    <a:pt x="4001" y="147"/>
                  </a:lnTo>
                  <a:cubicBezTo>
                    <a:pt x="3837" y="144"/>
                    <a:pt x="3675" y="128"/>
                    <a:pt x="3511" y="114"/>
                  </a:cubicBezTo>
                  <a:cubicBezTo>
                    <a:pt x="3350" y="101"/>
                    <a:pt x="3187" y="90"/>
                    <a:pt x="3025" y="71"/>
                  </a:cubicBezTo>
                  <a:cubicBezTo>
                    <a:pt x="2939" y="61"/>
                    <a:pt x="2855" y="54"/>
                    <a:pt x="2770" y="45"/>
                  </a:cubicBezTo>
                  <a:cubicBezTo>
                    <a:pt x="2686" y="35"/>
                    <a:pt x="2602" y="26"/>
                    <a:pt x="2517" y="18"/>
                  </a:cubicBezTo>
                  <a:cubicBezTo>
                    <a:pt x="2386" y="9"/>
                    <a:pt x="2254" y="1"/>
                    <a:pt x="2122"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46"/>
            <p:cNvSpPr/>
            <p:nvPr/>
          </p:nvSpPr>
          <p:spPr>
            <a:xfrm>
              <a:off x="4350800" y="674575"/>
              <a:ext cx="125" cy="50"/>
            </a:xfrm>
            <a:custGeom>
              <a:avLst/>
              <a:gdLst/>
              <a:ahLst/>
              <a:cxnLst/>
              <a:rect l="l" t="t" r="r" b="b"/>
              <a:pathLst>
                <a:path w="5" h="2" extrusionOk="0">
                  <a:moveTo>
                    <a:pt x="4" y="0"/>
                  </a:moveTo>
                  <a:lnTo>
                    <a:pt x="0" y="1"/>
                  </a:lnTo>
                  <a:lnTo>
                    <a:pt x="0" y="1"/>
                  </a:ln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46"/>
            <p:cNvSpPr/>
            <p:nvPr/>
          </p:nvSpPr>
          <p:spPr>
            <a:xfrm>
              <a:off x="4324525" y="679525"/>
              <a:ext cx="375" cy="100"/>
            </a:xfrm>
            <a:custGeom>
              <a:avLst/>
              <a:gdLst/>
              <a:ahLst/>
              <a:cxnLst/>
              <a:rect l="l" t="t" r="r" b="b"/>
              <a:pathLst>
                <a:path w="15" h="4" extrusionOk="0">
                  <a:moveTo>
                    <a:pt x="14" y="1"/>
                  </a:moveTo>
                  <a:cubicBezTo>
                    <a:pt x="13" y="1"/>
                    <a:pt x="12" y="1"/>
                    <a:pt x="10" y="2"/>
                  </a:cubicBezTo>
                  <a:lnTo>
                    <a:pt x="10" y="2"/>
                  </a:lnTo>
                  <a:lnTo>
                    <a:pt x="14" y="1"/>
                  </a:lnTo>
                  <a:close/>
                  <a:moveTo>
                    <a:pt x="10" y="2"/>
                  </a:moveTo>
                  <a:lnTo>
                    <a:pt x="1" y="4"/>
                  </a:lnTo>
                  <a:lnTo>
                    <a:pt x="7" y="3"/>
                  </a:lnTo>
                  <a:cubicBezTo>
                    <a:pt x="8" y="2"/>
                    <a:pt x="9" y="2"/>
                    <a:pt x="10" y="2"/>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46"/>
            <p:cNvSpPr/>
            <p:nvPr/>
          </p:nvSpPr>
          <p:spPr>
            <a:xfrm>
              <a:off x="4308750" y="715275"/>
              <a:ext cx="675" cy="275"/>
            </a:xfrm>
            <a:custGeom>
              <a:avLst/>
              <a:gdLst/>
              <a:ahLst/>
              <a:cxnLst/>
              <a:rect l="l" t="t" r="r" b="b"/>
              <a:pathLst>
                <a:path w="27" h="11" extrusionOk="0">
                  <a:moveTo>
                    <a:pt x="27" y="0"/>
                  </a:moveTo>
                  <a:lnTo>
                    <a:pt x="0" y="11"/>
                  </a:lnTo>
                  <a:cubicBezTo>
                    <a:pt x="7" y="9"/>
                    <a:pt x="13" y="5"/>
                    <a:pt x="19" y="3"/>
                  </a:cubicBezTo>
                  <a:lnTo>
                    <a:pt x="27" y="0"/>
                  </a:ln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46"/>
            <p:cNvSpPr/>
            <p:nvPr/>
          </p:nvSpPr>
          <p:spPr>
            <a:xfrm>
              <a:off x="4221900" y="699975"/>
              <a:ext cx="119475" cy="38075"/>
            </a:xfrm>
            <a:custGeom>
              <a:avLst/>
              <a:gdLst/>
              <a:ahLst/>
              <a:cxnLst/>
              <a:rect l="l" t="t" r="r" b="b"/>
              <a:pathLst>
                <a:path w="4779" h="1523" extrusionOk="0">
                  <a:moveTo>
                    <a:pt x="4778" y="1"/>
                  </a:moveTo>
                  <a:cubicBezTo>
                    <a:pt x="4705" y="20"/>
                    <a:pt x="4634" y="36"/>
                    <a:pt x="4559" y="54"/>
                  </a:cubicBezTo>
                  <a:cubicBezTo>
                    <a:pt x="4420" y="84"/>
                    <a:pt x="4281" y="116"/>
                    <a:pt x="4142" y="143"/>
                  </a:cubicBezTo>
                  <a:cubicBezTo>
                    <a:pt x="3993" y="173"/>
                    <a:pt x="3844" y="206"/>
                    <a:pt x="3693" y="233"/>
                  </a:cubicBezTo>
                  <a:cubicBezTo>
                    <a:pt x="3639" y="244"/>
                    <a:pt x="3585" y="253"/>
                    <a:pt x="3532" y="262"/>
                  </a:cubicBezTo>
                  <a:cubicBezTo>
                    <a:pt x="3465" y="282"/>
                    <a:pt x="3398" y="303"/>
                    <a:pt x="3331" y="323"/>
                  </a:cubicBezTo>
                  <a:cubicBezTo>
                    <a:pt x="3201" y="365"/>
                    <a:pt x="3069" y="402"/>
                    <a:pt x="2938" y="436"/>
                  </a:cubicBezTo>
                  <a:cubicBezTo>
                    <a:pt x="2441" y="554"/>
                    <a:pt x="1938" y="645"/>
                    <a:pt x="1434" y="726"/>
                  </a:cubicBezTo>
                  <a:cubicBezTo>
                    <a:pt x="1161" y="772"/>
                    <a:pt x="893" y="815"/>
                    <a:pt x="631" y="907"/>
                  </a:cubicBezTo>
                  <a:cubicBezTo>
                    <a:pt x="493" y="955"/>
                    <a:pt x="358" y="1012"/>
                    <a:pt x="222" y="1069"/>
                  </a:cubicBezTo>
                  <a:cubicBezTo>
                    <a:pt x="181" y="1086"/>
                    <a:pt x="139" y="1102"/>
                    <a:pt x="106" y="1132"/>
                  </a:cubicBezTo>
                  <a:cubicBezTo>
                    <a:pt x="17" y="1213"/>
                    <a:pt x="1" y="1351"/>
                    <a:pt x="82" y="1445"/>
                  </a:cubicBezTo>
                  <a:cubicBezTo>
                    <a:pt x="123" y="1494"/>
                    <a:pt x="184" y="1522"/>
                    <a:pt x="248" y="1522"/>
                  </a:cubicBezTo>
                  <a:cubicBezTo>
                    <a:pt x="250" y="1522"/>
                    <a:pt x="251" y="1522"/>
                    <a:pt x="252" y="1522"/>
                  </a:cubicBezTo>
                  <a:cubicBezTo>
                    <a:pt x="294" y="1522"/>
                    <a:pt x="335" y="1511"/>
                    <a:pt x="371" y="1489"/>
                  </a:cubicBezTo>
                  <a:cubicBezTo>
                    <a:pt x="401" y="1473"/>
                    <a:pt x="434" y="1462"/>
                    <a:pt x="464" y="1446"/>
                  </a:cubicBezTo>
                  <a:cubicBezTo>
                    <a:pt x="525" y="1422"/>
                    <a:pt x="586" y="1397"/>
                    <a:pt x="647" y="1372"/>
                  </a:cubicBezTo>
                  <a:cubicBezTo>
                    <a:pt x="769" y="1327"/>
                    <a:pt x="893" y="1286"/>
                    <a:pt x="1017" y="1253"/>
                  </a:cubicBezTo>
                  <a:cubicBezTo>
                    <a:pt x="1362" y="1177"/>
                    <a:pt x="1713" y="1135"/>
                    <a:pt x="2060" y="1068"/>
                  </a:cubicBezTo>
                  <a:cubicBezTo>
                    <a:pt x="2176" y="1046"/>
                    <a:pt x="2291" y="1025"/>
                    <a:pt x="2407" y="1003"/>
                  </a:cubicBezTo>
                  <a:cubicBezTo>
                    <a:pt x="2766" y="866"/>
                    <a:pt x="3134" y="751"/>
                    <a:pt x="3493" y="615"/>
                  </a:cubicBezTo>
                  <a:cubicBezTo>
                    <a:pt x="3698" y="536"/>
                    <a:pt x="3897" y="441"/>
                    <a:pt x="4098" y="351"/>
                  </a:cubicBezTo>
                  <a:lnTo>
                    <a:pt x="4098" y="351"/>
                  </a:lnTo>
                  <a:cubicBezTo>
                    <a:pt x="4096" y="351"/>
                    <a:pt x="4094" y="352"/>
                    <a:pt x="4093" y="352"/>
                  </a:cubicBezTo>
                  <a:cubicBezTo>
                    <a:pt x="4299" y="260"/>
                    <a:pt x="4496" y="152"/>
                    <a:pt x="4696" y="48"/>
                  </a:cubicBezTo>
                  <a:lnTo>
                    <a:pt x="4778" y="1"/>
                  </a:ln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46"/>
            <p:cNvSpPr/>
            <p:nvPr/>
          </p:nvSpPr>
          <p:spPr>
            <a:xfrm>
              <a:off x="4249350" y="725075"/>
              <a:ext cx="101575" cy="49650"/>
            </a:xfrm>
            <a:custGeom>
              <a:avLst/>
              <a:gdLst/>
              <a:ahLst/>
              <a:cxnLst/>
              <a:rect l="l" t="t" r="r" b="b"/>
              <a:pathLst>
                <a:path w="4063" h="1986" extrusionOk="0">
                  <a:moveTo>
                    <a:pt x="4062" y="1"/>
                  </a:moveTo>
                  <a:lnTo>
                    <a:pt x="4062" y="1"/>
                  </a:lnTo>
                  <a:cubicBezTo>
                    <a:pt x="3880" y="83"/>
                    <a:pt x="3701" y="177"/>
                    <a:pt x="3523" y="264"/>
                  </a:cubicBezTo>
                  <a:cubicBezTo>
                    <a:pt x="3331" y="357"/>
                    <a:pt x="3137" y="444"/>
                    <a:pt x="2944" y="531"/>
                  </a:cubicBezTo>
                  <a:cubicBezTo>
                    <a:pt x="2768" y="646"/>
                    <a:pt x="2590" y="754"/>
                    <a:pt x="2404" y="858"/>
                  </a:cubicBezTo>
                  <a:cubicBezTo>
                    <a:pt x="2408" y="858"/>
                    <a:pt x="2409" y="856"/>
                    <a:pt x="2413" y="854"/>
                  </a:cubicBezTo>
                  <a:lnTo>
                    <a:pt x="2413" y="854"/>
                  </a:lnTo>
                  <a:cubicBezTo>
                    <a:pt x="2407" y="858"/>
                    <a:pt x="2402" y="860"/>
                    <a:pt x="2395" y="864"/>
                  </a:cubicBezTo>
                  <a:cubicBezTo>
                    <a:pt x="2394" y="865"/>
                    <a:pt x="2392" y="865"/>
                    <a:pt x="2390" y="867"/>
                  </a:cubicBezTo>
                  <a:lnTo>
                    <a:pt x="2390" y="866"/>
                  </a:lnTo>
                  <a:cubicBezTo>
                    <a:pt x="2238" y="945"/>
                    <a:pt x="2082" y="1017"/>
                    <a:pt x="1923" y="1080"/>
                  </a:cubicBezTo>
                  <a:cubicBezTo>
                    <a:pt x="1929" y="1078"/>
                    <a:pt x="1934" y="1076"/>
                    <a:pt x="1940" y="1075"/>
                  </a:cubicBezTo>
                  <a:lnTo>
                    <a:pt x="1940" y="1075"/>
                  </a:lnTo>
                  <a:cubicBezTo>
                    <a:pt x="1662" y="1180"/>
                    <a:pt x="1382" y="1280"/>
                    <a:pt x="1104" y="1388"/>
                  </a:cubicBezTo>
                  <a:cubicBezTo>
                    <a:pt x="1099" y="1391"/>
                    <a:pt x="1094" y="1394"/>
                    <a:pt x="1088" y="1395"/>
                  </a:cubicBezTo>
                  <a:cubicBezTo>
                    <a:pt x="1085" y="1396"/>
                    <a:pt x="1083" y="1397"/>
                    <a:pt x="1080" y="1398"/>
                  </a:cubicBezTo>
                  <a:cubicBezTo>
                    <a:pt x="1082" y="1398"/>
                    <a:pt x="1085" y="1397"/>
                    <a:pt x="1086" y="1397"/>
                  </a:cubicBezTo>
                  <a:lnTo>
                    <a:pt x="1086" y="1397"/>
                  </a:lnTo>
                  <a:cubicBezTo>
                    <a:pt x="985" y="1435"/>
                    <a:pt x="882" y="1465"/>
                    <a:pt x="779" y="1495"/>
                  </a:cubicBezTo>
                  <a:lnTo>
                    <a:pt x="783" y="1495"/>
                  </a:lnTo>
                  <a:cubicBezTo>
                    <a:pt x="780" y="1496"/>
                    <a:pt x="777" y="1497"/>
                    <a:pt x="774" y="1497"/>
                  </a:cubicBezTo>
                  <a:lnTo>
                    <a:pt x="771" y="1497"/>
                  </a:lnTo>
                  <a:cubicBezTo>
                    <a:pt x="701" y="1513"/>
                    <a:pt x="628" y="1529"/>
                    <a:pt x="555" y="1540"/>
                  </a:cubicBezTo>
                  <a:cubicBezTo>
                    <a:pt x="529" y="1542"/>
                    <a:pt x="501" y="1544"/>
                    <a:pt x="476" y="1544"/>
                  </a:cubicBezTo>
                  <a:cubicBezTo>
                    <a:pt x="436" y="1542"/>
                    <a:pt x="397" y="1538"/>
                    <a:pt x="358" y="1534"/>
                  </a:cubicBezTo>
                  <a:lnTo>
                    <a:pt x="357" y="1534"/>
                  </a:lnTo>
                  <a:cubicBezTo>
                    <a:pt x="324" y="1518"/>
                    <a:pt x="286" y="1509"/>
                    <a:pt x="249" y="1509"/>
                  </a:cubicBezTo>
                  <a:cubicBezTo>
                    <a:pt x="208" y="1509"/>
                    <a:pt x="167" y="1520"/>
                    <a:pt x="133" y="1542"/>
                  </a:cubicBezTo>
                  <a:cubicBezTo>
                    <a:pt x="30" y="1609"/>
                    <a:pt x="1" y="1745"/>
                    <a:pt x="67" y="1849"/>
                  </a:cubicBezTo>
                  <a:cubicBezTo>
                    <a:pt x="127" y="1947"/>
                    <a:pt x="259" y="1973"/>
                    <a:pt x="366" y="1981"/>
                  </a:cubicBezTo>
                  <a:cubicBezTo>
                    <a:pt x="406" y="1984"/>
                    <a:pt x="446" y="1986"/>
                    <a:pt x="486" y="1986"/>
                  </a:cubicBezTo>
                  <a:cubicBezTo>
                    <a:pt x="552" y="1986"/>
                    <a:pt x="618" y="1981"/>
                    <a:pt x="684" y="1968"/>
                  </a:cubicBezTo>
                  <a:cubicBezTo>
                    <a:pt x="741" y="1958"/>
                    <a:pt x="797" y="1946"/>
                    <a:pt x="852" y="1934"/>
                  </a:cubicBezTo>
                  <a:cubicBezTo>
                    <a:pt x="1073" y="1883"/>
                    <a:pt x="1280" y="1796"/>
                    <a:pt x="1492" y="1712"/>
                  </a:cubicBezTo>
                  <a:lnTo>
                    <a:pt x="1490" y="1712"/>
                  </a:lnTo>
                  <a:cubicBezTo>
                    <a:pt x="1689" y="1637"/>
                    <a:pt x="1891" y="1567"/>
                    <a:pt x="2089" y="1489"/>
                  </a:cubicBezTo>
                  <a:cubicBezTo>
                    <a:pt x="2159" y="1446"/>
                    <a:pt x="2227" y="1401"/>
                    <a:pt x="2295" y="1354"/>
                  </a:cubicBezTo>
                  <a:lnTo>
                    <a:pt x="2295" y="1354"/>
                  </a:lnTo>
                  <a:cubicBezTo>
                    <a:pt x="2294" y="1355"/>
                    <a:pt x="2292" y="1356"/>
                    <a:pt x="2291" y="1357"/>
                  </a:cubicBezTo>
                  <a:lnTo>
                    <a:pt x="2295" y="1353"/>
                  </a:lnTo>
                  <a:lnTo>
                    <a:pt x="2295" y="1353"/>
                  </a:lnTo>
                  <a:cubicBezTo>
                    <a:pt x="2295" y="1354"/>
                    <a:pt x="2295" y="1354"/>
                    <a:pt x="2295" y="1354"/>
                  </a:cubicBezTo>
                  <a:lnTo>
                    <a:pt x="2295" y="1354"/>
                  </a:lnTo>
                  <a:cubicBezTo>
                    <a:pt x="2344" y="1316"/>
                    <a:pt x="2392" y="1277"/>
                    <a:pt x="2442" y="1240"/>
                  </a:cubicBezTo>
                  <a:cubicBezTo>
                    <a:pt x="2504" y="1194"/>
                    <a:pt x="2568" y="1151"/>
                    <a:pt x="2632" y="1105"/>
                  </a:cubicBezTo>
                  <a:lnTo>
                    <a:pt x="2631" y="1105"/>
                  </a:lnTo>
                  <a:cubicBezTo>
                    <a:pt x="2636" y="1102"/>
                    <a:pt x="2641" y="1098"/>
                    <a:pt x="2647" y="1094"/>
                  </a:cubicBezTo>
                  <a:cubicBezTo>
                    <a:pt x="2650" y="1092"/>
                    <a:pt x="2651" y="1091"/>
                    <a:pt x="2655" y="1088"/>
                  </a:cubicBezTo>
                  <a:cubicBezTo>
                    <a:pt x="2794" y="988"/>
                    <a:pt x="2943" y="899"/>
                    <a:pt x="3089" y="808"/>
                  </a:cubicBezTo>
                  <a:cubicBezTo>
                    <a:pt x="3239" y="713"/>
                    <a:pt x="3388" y="615"/>
                    <a:pt x="3530" y="510"/>
                  </a:cubicBezTo>
                  <a:lnTo>
                    <a:pt x="3538" y="505"/>
                  </a:lnTo>
                  <a:cubicBezTo>
                    <a:pt x="3622" y="429"/>
                    <a:pt x="3702" y="349"/>
                    <a:pt x="3786" y="267"/>
                  </a:cubicBezTo>
                  <a:cubicBezTo>
                    <a:pt x="3876" y="177"/>
                    <a:pt x="3972" y="93"/>
                    <a:pt x="4062"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46"/>
            <p:cNvSpPr/>
            <p:nvPr/>
          </p:nvSpPr>
          <p:spPr>
            <a:xfrm>
              <a:off x="4289925" y="685075"/>
              <a:ext cx="114050" cy="116425"/>
            </a:xfrm>
            <a:custGeom>
              <a:avLst/>
              <a:gdLst/>
              <a:ahLst/>
              <a:cxnLst/>
              <a:rect l="l" t="t" r="r" b="b"/>
              <a:pathLst>
                <a:path w="4562" h="4657" extrusionOk="0">
                  <a:moveTo>
                    <a:pt x="4562" y="0"/>
                  </a:moveTo>
                  <a:cubicBezTo>
                    <a:pt x="4505" y="66"/>
                    <a:pt x="4451" y="133"/>
                    <a:pt x="4400" y="204"/>
                  </a:cubicBezTo>
                  <a:cubicBezTo>
                    <a:pt x="4318" y="326"/>
                    <a:pt x="4234" y="443"/>
                    <a:pt x="4151" y="562"/>
                  </a:cubicBezTo>
                  <a:cubicBezTo>
                    <a:pt x="4082" y="661"/>
                    <a:pt x="4023" y="767"/>
                    <a:pt x="3963" y="872"/>
                  </a:cubicBezTo>
                  <a:cubicBezTo>
                    <a:pt x="3891" y="994"/>
                    <a:pt x="3819" y="1113"/>
                    <a:pt x="3750" y="1235"/>
                  </a:cubicBezTo>
                  <a:cubicBezTo>
                    <a:pt x="3694" y="1335"/>
                    <a:pt x="3639" y="1437"/>
                    <a:pt x="3581" y="1538"/>
                  </a:cubicBezTo>
                  <a:cubicBezTo>
                    <a:pt x="3498" y="1670"/>
                    <a:pt x="3405" y="1793"/>
                    <a:pt x="3319" y="1924"/>
                  </a:cubicBezTo>
                  <a:cubicBezTo>
                    <a:pt x="3223" y="2069"/>
                    <a:pt x="3125" y="2209"/>
                    <a:pt x="3019" y="2347"/>
                  </a:cubicBezTo>
                  <a:cubicBezTo>
                    <a:pt x="2817" y="2606"/>
                    <a:pt x="2617" y="2868"/>
                    <a:pt x="2387" y="3107"/>
                  </a:cubicBezTo>
                  <a:cubicBezTo>
                    <a:pt x="2387" y="3107"/>
                    <a:pt x="2386" y="3108"/>
                    <a:pt x="2386" y="3108"/>
                  </a:cubicBezTo>
                  <a:lnTo>
                    <a:pt x="2384" y="3110"/>
                  </a:lnTo>
                  <a:cubicBezTo>
                    <a:pt x="2127" y="3350"/>
                    <a:pt x="1842" y="3560"/>
                    <a:pt x="1563" y="3771"/>
                  </a:cubicBezTo>
                  <a:cubicBezTo>
                    <a:pt x="1525" y="3797"/>
                    <a:pt x="1487" y="3821"/>
                    <a:pt x="1448" y="3848"/>
                  </a:cubicBezTo>
                  <a:cubicBezTo>
                    <a:pt x="1395" y="3875"/>
                    <a:pt x="1341" y="3903"/>
                    <a:pt x="1285" y="3925"/>
                  </a:cubicBezTo>
                  <a:cubicBezTo>
                    <a:pt x="1219" y="3953"/>
                    <a:pt x="1150" y="3978"/>
                    <a:pt x="1082" y="3998"/>
                  </a:cubicBezTo>
                  <a:cubicBezTo>
                    <a:pt x="1007" y="4021"/>
                    <a:pt x="931" y="4040"/>
                    <a:pt x="855" y="4064"/>
                  </a:cubicBezTo>
                  <a:cubicBezTo>
                    <a:pt x="706" y="4109"/>
                    <a:pt x="561" y="4159"/>
                    <a:pt x="411" y="4203"/>
                  </a:cubicBezTo>
                  <a:cubicBezTo>
                    <a:pt x="394" y="4207"/>
                    <a:pt x="377" y="4211"/>
                    <a:pt x="362" y="4213"/>
                  </a:cubicBezTo>
                  <a:cubicBezTo>
                    <a:pt x="329" y="4207"/>
                    <a:pt x="298" y="4203"/>
                    <a:pt x="268" y="4203"/>
                  </a:cubicBezTo>
                  <a:cubicBezTo>
                    <a:pt x="232" y="4203"/>
                    <a:pt x="196" y="4209"/>
                    <a:pt x="159" y="4225"/>
                  </a:cubicBezTo>
                  <a:cubicBezTo>
                    <a:pt x="48" y="4273"/>
                    <a:pt x="1" y="4414"/>
                    <a:pt x="51" y="4519"/>
                  </a:cubicBezTo>
                  <a:cubicBezTo>
                    <a:pt x="88" y="4598"/>
                    <a:pt x="167" y="4647"/>
                    <a:pt x="253" y="4647"/>
                  </a:cubicBezTo>
                  <a:cubicBezTo>
                    <a:pt x="259" y="4647"/>
                    <a:pt x="266" y="4647"/>
                    <a:pt x="273" y="4646"/>
                  </a:cubicBezTo>
                  <a:cubicBezTo>
                    <a:pt x="305" y="4652"/>
                    <a:pt x="336" y="4655"/>
                    <a:pt x="368" y="4657"/>
                  </a:cubicBezTo>
                  <a:cubicBezTo>
                    <a:pt x="383" y="4655"/>
                    <a:pt x="396" y="4654"/>
                    <a:pt x="411" y="4652"/>
                  </a:cubicBezTo>
                  <a:cubicBezTo>
                    <a:pt x="512" y="4636"/>
                    <a:pt x="609" y="4611"/>
                    <a:pt x="704" y="4576"/>
                  </a:cubicBezTo>
                  <a:cubicBezTo>
                    <a:pt x="912" y="4508"/>
                    <a:pt x="1125" y="4454"/>
                    <a:pt x="1331" y="4383"/>
                  </a:cubicBezTo>
                  <a:cubicBezTo>
                    <a:pt x="1527" y="4315"/>
                    <a:pt x="1711" y="4216"/>
                    <a:pt x="1877" y="4090"/>
                  </a:cubicBezTo>
                  <a:cubicBezTo>
                    <a:pt x="2203" y="3840"/>
                    <a:pt x="2540" y="3594"/>
                    <a:pt x="2822" y="3291"/>
                  </a:cubicBezTo>
                  <a:cubicBezTo>
                    <a:pt x="2954" y="3150"/>
                    <a:pt x="3071" y="2996"/>
                    <a:pt x="3192" y="2843"/>
                  </a:cubicBezTo>
                  <a:cubicBezTo>
                    <a:pt x="3317" y="2685"/>
                    <a:pt x="3449" y="2530"/>
                    <a:pt x="3561" y="2362"/>
                  </a:cubicBezTo>
                  <a:cubicBezTo>
                    <a:pt x="3579" y="2336"/>
                    <a:pt x="3596" y="2309"/>
                    <a:pt x="3613" y="2283"/>
                  </a:cubicBezTo>
                  <a:cubicBezTo>
                    <a:pt x="3633" y="2229"/>
                    <a:pt x="3657" y="2177"/>
                    <a:pt x="3680" y="2125"/>
                  </a:cubicBezTo>
                  <a:cubicBezTo>
                    <a:pt x="3733" y="2013"/>
                    <a:pt x="3795" y="1903"/>
                    <a:pt x="3852" y="1792"/>
                  </a:cubicBezTo>
                  <a:cubicBezTo>
                    <a:pt x="3963" y="1576"/>
                    <a:pt x="4063" y="1356"/>
                    <a:pt x="4155" y="1131"/>
                  </a:cubicBezTo>
                  <a:cubicBezTo>
                    <a:pt x="4258" y="860"/>
                    <a:pt x="4334" y="583"/>
                    <a:pt x="4432" y="313"/>
                  </a:cubicBezTo>
                  <a:cubicBezTo>
                    <a:pt x="4471" y="206"/>
                    <a:pt x="4515" y="103"/>
                    <a:pt x="4562"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46"/>
            <p:cNvSpPr/>
            <p:nvPr/>
          </p:nvSpPr>
          <p:spPr>
            <a:xfrm>
              <a:off x="4386675" y="744750"/>
              <a:ext cx="119975" cy="97325"/>
            </a:xfrm>
            <a:custGeom>
              <a:avLst/>
              <a:gdLst/>
              <a:ahLst/>
              <a:cxnLst/>
              <a:rect l="l" t="t" r="r" b="b"/>
              <a:pathLst>
                <a:path w="4799" h="3893" extrusionOk="0">
                  <a:moveTo>
                    <a:pt x="2456" y="1829"/>
                  </a:moveTo>
                  <a:lnTo>
                    <a:pt x="2456" y="1829"/>
                  </a:lnTo>
                  <a:cubicBezTo>
                    <a:pt x="2453" y="1831"/>
                    <a:pt x="2450" y="1834"/>
                    <a:pt x="2446" y="1837"/>
                  </a:cubicBezTo>
                  <a:cubicBezTo>
                    <a:pt x="2450" y="1834"/>
                    <a:pt x="2453" y="1831"/>
                    <a:pt x="2456" y="1829"/>
                  </a:cubicBezTo>
                  <a:close/>
                  <a:moveTo>
                    <a:pt x="4799" y="1"/>
                  </a:moveTo>
                  <a:lnTo>
                    <a:pt x="4799" y="1"/>
                  </a:lnTo>
                  <a:cubicBezTo>
                    <a:pt x="4624" y="139"/>
                    <a:pt x="4446" y="275"/>
                    <a:pt x="4277" y="419"/>
                  </a:cubicBezTo>
                  <a:cubicBezTo>
                    <a:pt x="4012" y="652"/>
                    <a:pt x="3750" y="886"/>
                    <a:pt x="3471" y="1098"/>
                  </a:cubicBezTo>
                  <a:cubicBezTo>
                    <a:pt x="3325" y="1206"/>
                    <a:pt x="3176" y="1312"/>
                    <a:pt x="3028" y="1420"/>
                  </a:cubicBezTo>
                  <a:cubicBezTo>
                    <a:pt x="2908" y="1508"/>
                    <a:pt x="2781" y="1590"/>
                    <a:pt x="2665" y="1685"/>
                  </a:cubicBezTo>
                  <a:cubicBezTo>
                    <a:pt x="2646" y="1704"/>
                    <a:pt x="2626" y="1720"/>
                    <a:pt x="2606" y="1738"/>
                  </a:cubicBezTo>
                  <a:cubicBezTo>
                    <a:pt x="2581" y="1758"/>
                    <a:pt x="2550" y="1772"/>
                    <a:pt x="2517" y="1779"/>
                  </a:cubicBezTo>
                  <a:cubicBezTo>
                    <a:pt x="2500" y="1793"/>
                    <a:pt x="2483" y="1808"/>
                    <a:pt x="2465" y="1822"/>
                  </a:cubicBezTo>
                  <a:lnTo>
                    <a:pt x="2465" y="1822"/>
                  </a:lnTo>
                  <a:cubicBezTo>
                    <a:pt x="2467" y="1821"/>
                    <a:pt x="2468" y="1819"/>
                    <a:pt x="2470" y="1818"/>
                  </a:cubicBezTo>
                  <a:lnTo>
                    <a:pt x="2470" y="1818"/>
                  </a:lnTo>
                  <a:cubicBezTo>
                    <a:pt x="2269" y="1972"/>
                    <a:pt x="2060" y="2117"/>
                    <a:pt x="1853" y="2261"/>
                  </a:cubicBezTo>
                  <a:cubicBezTo>
                    <a:pt x="1648" y="2403"/>
                    <a:pt x="1441" y="2540"/>
                    <a:pt x="1228" y="2672"/>
                  </a:cubicBezTo>
                  <a:cubicBezTo>
                    <a:pt x="1023" y="2796"/>
                    <a:pt x="818" y="2921"/>
                    <a:pt x="617" y="3051"/>
                  </a:cubicBezTo>
                  <a:cubicBezTo>
                    <a:pt x="512" y="3116"/>
                    <a:pt x="412" y="3188"/>
                    <a:pt x="317" y="3267"/>
                  </a:cubicBezTo>
                  <a:cubicBezTo>
                    <a:pt x="227" y="3345"/>
                    <a:pt x="146" y="3433"/>
                    <a:pt x="75" y="3528"/>
                  </a:cubicBezTo>
                  <a:cubicBezTo>
                    <a:pt x="0" y="3625"/>
                    <a:pt x="3" y="3760"/>
                    <a:pt x="99" y="3842"/>
                  </a:cubicBezTo>
                  <a:cubicBezTo>
                    <a:pt x="141" y="3874"/>
                    <a:pt x="191" y="3892"/>
                    <a:pt x="244" y="3892"/>
                  </a:cubicBezTo>
                  <a:cubicBezTo>
                    <a:pt x="245" y="3892"/>
                    <a:pt x="246" y="3892"/>
                    <a:pt x="248" y="3892"/>
                  </a:cubicBezTo>
                  <a:cubicBezTo>
                    <a:pt x="311" y="3892"/>
                    <a:pt x="371" y="3865"/>
                    <a:pt x="412" y="3816"/>
                  </a:cubicBezTo>
                  <a:cubicBezTo>
                    <a:pt x="445" y="3771"/>
                    <a:pt x="479" y="3728"/>
                    <a:pt x="516" y="3686"/>
                  </a:cubicBezTo>
                  <a:cubicBezTo>
                    <a:pt x="543" y="3660"/>
                    <a:pt x="569" y="3634"/>
                    <a:pt x="598" y="3609"/>
                  </a:cubicBezTo>
                  <a:cubicBezTo>
                    <a:pt x="885" y="3390"/>
                    <a:pt x="1198" y="3208"/>
                    <a:pt x="1508" y="3019"/>
                  </a:cubicBezTo>
                  <a:cubicBezTo>
                    <a:pt x="1831" y="2819"/>
                    <a:pt x="2142" y="2602"/>
                    <a:pt x="2451" y="2382"/>
                  </a:cubicBezTo>
                  <a:cubicBezTo>
                    <a:pt x="2601" y="2275"/>
                    <a:pt x="2749" y="2164"/>
                    <a:pt x="2890" y="2045"/>
                  </a:cubicBezTo>
                  <a:cubicBezTo>
                    <a:pt x="3027" y="1931"/>
                    <a:pt x="3157" y="1811"/>
                    <a:pt x="3290" y="1695"/>
                  </a:cubicBezTo>
                  <a:cubicBezTo>
                    <a:pt x="3406" y="1595"/>
                    <a:pt x="3517" y="1492"/>
                    <a:pt x="3629" y="1390"/>
                  </a:cubicBezTo>
                  <a:cubicBezTo>
                    <a:pt x="3750" y="1281"/>
                    <a:pt x="3861" y="1163"/>
                    <a:pt x="3974" y="1046"/>
                  </a:cubicBezTo>
                  <a:lnTo>
                    <a:pt x="3974" y="1046"/>
                  </a:lnTo>
                  <a:cubicBezTo>
                    <a:pt x="3967" y="1052"/>
                    <a:pt x="3958" y="1058"/>
                    <a:pt x="3951" y="1066"/>
                  </a:cubicBezTo>
                  <a:cubicBezTo>
                    <a:pt x="4052" y="965"/>
                    <a:pt x="4154" y="862"/>
                    <a:pt x="4250" y="754"/>
                  </a:cubicBezTo>
                  <a:cubicBezTo>
                    <a:pt x="4345" y="648"/>
                    <a:pt x="4424" y="536"/>
                    <a:pt x="4507" y="422"/>
                  </a:cubicBezTo>
                  <a:cubicBezTo>
                    <a:pt x="4587" y="313"/>
                    <a:pt x="4667" y="205"/>
                    <a:pt x="4740" y="93"/>
                  </a:cubicBezTo>
                  <a:lnTo>
                    <a:pt x="4799" y="1"/>
                  </a:ln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46"/>
            <p:cNvSpPr/>
            <p:nvPr/>
          </p:nvSpPr>
          <p:spPr>
            <a:xfrm>
              <a:off x="4405275" y="756750"/>
              <a:ext cx="129400" cy="107850"/>
            </a:xfrm>
            <a:custGeom>
              <a:avLst/>
              <a:gdLst/>
              <a:ahLst/>
              <a:cxnLst/>
              <a:rect l="l" t="t" r="r" b="b"/>
              <a:pathLst>
                <a:path w="5176" h="4314" extrusionOk="0">
                  <a:moveTo>
                    <a:pt x="5175" y="1"/>
                  </a:moveTo>
                  <a:lnTo>
                    <a:pt x="5175" y="1"/>
                  </a:lnTo>
                  <a:cubicBezTo>
                    <a:pt x="4844" y="264"/>
                    <a:pt x="4512" y="525"/>
                    <a:pt x="4188" y="795"/>
                  </a:cubicBezTo>
                  <a:cubicBezTo>
                    <a:pt x="4069" y="895"/>
                    <a:pt x="3943" y="991"/>
                    <a:pt x="3818" y="1083"/>
                  </a:cubicBezTo>
                  <a:cubicBezTo>
                    <a:pt x="3739" y="1152"/>
                    <a:pt x="3660" y="1221"/>
                    <a:pt x="3582" y="1290"/>
                  </a:cubicBezTo>
                  <a:lnTo>
                    <a:pt x="3569" y="1301"/>
                  </a:lnTo>
                  <a:cubicBezTo>
                    <a:pt x="3559" y="1311"/>
                    <a:pt x="3549" y="1321"/>
                    <a:pt x="3540" y="1329"/>
                  </a:cubicBezTo>
                  <a:cubicBezTo>
                    <a:pt x="3514" y="1355"/>
                    <a:pt x="3487" y="1379"/>
                    <a:pt x="3458" y="1402"/>
                  </a:cubicBezTo>
                  <a:cubicBezTo>
                    <a:pt x="3458" y="1403"/>
                    <a:pt x="3456" y="1403"/>
                    <a:pt x="3456" y="1405"/>
                  </a:cubicBezTo>
                  <a:cubicBezTo>
                    <a:pt x="3452" y="1407"/>
                    <a:pt x="3448" y="1410"/>
                    <a:pt x="3444" y="1414"/>
                  </a:cubicBezTo>
                  <a:cubicBezTo>
                    <a:pt x="3408" y="1446"/>
                    <a:pt x="3372" y="1478"/>
                    <a:pt x="3337" y="1511"/>
                  </a:cubicBezTo>
                  <a:cubicBezTo>
                    <a:pt x="3286" y="1556"/>
                    <a:pt x="3238" y="1599"/>
                    <a:pt x="3190" y="1643"/>
                  </a:cubicBezTo>
                  <a:cubicBezTo>
                    <a:pt x="3085" y="1736"/>
                    <a:pt x="2979" y="1830"/>
                    <a:pt x="2871" y="1921"/>
                  </a:cubicBezTo>
                  <a:cubicBezTo>
                    <a:pt x="2856" y="1934"/>
                    <a:pt x="2841" y="1945"/>
                    <a:pt x="2823" y="1952"/>
                  </a:cubicBezTo>
                  <a:cubicBezTo>
                    <a:pt x="2701" y="2062"/>
                    <a:pt x="2575" y="2171"/>
                    <a:pt x="2454" y="2282"/>
                  </a:cubicBezTo>
                  <a:cubicBezTo>
                    <a:pt x="2455" y="2279"/>
                    <a:pt x="2457" y="2276"/>
                    <a:pt x="2458" y="2274"/>
                  </a:cubicBezTo>
                  <a:lnTo>
                    <a:pt x="2458" y="2274"/>
                  </a:lnTo>
                  <a:cubicBezTo>
                    <a:pt x="2428" y="2303"/>
                    <a:pt x="2398" y="2330"/>
                    <a:pt x="2367" y="2356"/>
                  </a:cubicBezTo>
                  <a:cubicBezTo>
                    <a:pt x="2333" y="2386"/>
                    <a:pt x="2288" y="2404"/>
                    <a:pt x="2242" y="2406"/>
                  </a:cubicBezTo>
                  <a:cubicBezTo>
                    <a:pt x="2087" y="2525"/>
                    <a:pt x="1925" y="2639"/>
                    <a:pt x="1770" y="2758"/>
                  </a:cubicBezTo>
                  <a:cubicBezTo>
                    <a:pt x="1613" y="2878"/>
                    <a:pt x="1450" y="2991"/>
                    <a:pt x="1281" y="3096"/>
                  </a:cubicBezTo>
                  <a:cubicBezTo>
                    <a:pt x="964" y="3294"/>
                    <a:pt x="658" y="3512"/>
                    <a:pt x="367" y="3746"/>
                  </a:cubicBezTo>
                  <a:cubicBezTo>
                    <a:pt x="319" y="3785"/>
                    <a:pt x="270" y="3821"/>
                    <a:pt x="218" y="3854"/>
                  </a:cubicBezTo>
                  <a:cubicBezTo>
                    <a:pt x="192" y="3867"/>
                    <a:pt x="166" y="3882"/>
                    <a:pt x="139" y="3894"/>
                  </a:cubicBezTo>
                  <a:cubicBezTo>
                    <a:pt x="139" y="3895"/>
                    <a:pt x="139" y="3895"/>
                    <a:pt x="141" y="3895"/>
                  </a:cubicBezTo>
                  <a:cubicBezTo>
                    <a:pt x="115" y="3908"/>
                    <a:pt x="91" y="3925"/>
                    <a:pt x="71" y="3947"/>
                  </a:cubicBezTo>
                  <a:lnTo>
                    <a:pt x="70" y="3949"/>
                  </a:lnTo>
                  <a:cubicBezTo>
                    <a:pt x="0" y="4033"/>
                    <a:pt x="2" y="4156"/>
                    <a:pt x="73" y="4239"/>
                  </a:cubicBezTo>
                  <a:cubicBezTo>
                    <a:pt x="116" y="4287"/>
                    <a:pt x="176" y="4314"/>
                    <a:pt x="239" y="4314"/>
                  </a:cubicBezTo>
                  <a:cubicBezTo>
                    <a:pt x="274" y="4313"/>
                    <a:pt x="308" y="4304"/>
                    <a:pt x="338" y="4290"/>
                  </a:cubicBezTo>
                  <a:cubicBezTo>
                    <a:pt x="503" y="4212"/>
                    <a:pt x="639" y="4093"/>
                    <a:pt x="782" y="3981"/>
                  </a:cubicBezTo>
                  <a:cubicBezTo>
                    <a:pt x="931" y="3867"/>
                    <a:pt x="1085" y="3758"/>
                    <a:pt x="1240" y="3652"/>
                  </a:cubicBezTo>
                  <a:cubicBezTo>
                    <a:pt x="1396" y="3546"/>
                    <a:pt x="1562" y="3448"/>
                    <a:pt x="1721" y="3343"/>
                  </a:cubicBezTo>
                  <a:cubicBezTo>
                    <a:pt x="1891" y="3228"/>
                    <a:pt x="2051" y="3098"/>
                    <a:pt x="2215" y="2978"/>
                  </a:cubicBezTo>
                  <a:cubicBezTo>
                    <a:pt x="2374" y="2862"/>
                    <a:pt x="2536" y="2748"/>
                    <a:pt x="2684" y="2620"/>
                  </a:cubicBezTo>
                  <a:cubicBezTo>
                    <a:pt x="2841" y="2486"/>
                    <a:pt x="2985" y="2345"/>
                    <a:pt x="3129" y="2198"/>
                  </a:cubicBezTo>
                  <a:cubicBezTo>
                    <a:pt x="3270" y="2056"/>
                    <a:pt x="3415" y="1918"/>
                    <a:pt x="3553" y="1774"/>
                  </a:cubicBezTo>
                  <a:cubicBezTo>
                    <a:pt x="3831" y="1484"/>
                    <a:pt x="4092" y="1180"/>
                    <a:pt x="4371" y="894"/>
                  </a:cubicBezTo>
                  <a:lnTo>
                    <a:pt x="4371" y="894"/>
                  </a:lnTo>
                  <a:lnTo>
                    <a:pt x="4350" y="915"/>
                  </a:lnTo>
                  <a:cubicBezTo>
                    <a:pt x="4551" y="710"/>
                    <a:pt x="4743" y="499"/>
                    <a:pt x="4933" y="285"/>
                  </a:cubicBezTo>
                  <a:cubicBezTo>
                    <a:pt x="5017" y="192"/>
                    <a:pt x="5096" y="97"/>
                    <a:pt x="5175"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46"/>
            <p:cNvSpPr/>
            <p:nvPr/>
          </p:nvSpPr>
          <p:spPr>
            <a:xfrm>
              <a:off x="4475650" y="759425"/>
              <a:ext cx="90725" cy="100250"/>
            </a:xfrm>
            <a:custGeom>
              <a:avLst/>
              <a:gdLst/>
              <a:ahLst/>
              <a:cxnLst/>
              <a:rect l="l" t="t" r="r" b="b"/>
              <a:pathLst>
                <a:path w="3629" h="4010" extrusionOk="0">
                  <a:moveTo>
                    <a:pt x="1652" y="2134"/>
                  </a:moveTo>
                  <a:cubicBezTo>
                    <a:pt x="1650" y="2136"/>
                    <a:pt x="1650" y="2136"/>
                    <a:pt x="1649" y="2137"/>
                  </a:cubicBezTo>
                  <a:lnTo>
                    <a:pt x="1649" y="2137"/>
                  </a:lnTo>
                  <a:cubicBezTo>
                    <a:pt x="1650" y="2136"/>
                    <a:pt x="1651" y="2135"/>
                    <a:pt x="1652" y="2134"/>
                  </a:cubicBezTo>
                  <a:close/>
                  <a:moveTo>
                    <a:pt x="3628" y="1"/>
                  </a:moveTo>
                  <a:lnTo>
                    <a:pt x="3628" y="1"/>
                  </a:lnTo>
                  <a:cubicBezTo>
                    <a:pt x="3590" y="38"/>
                    <a:pt x="3550" y="73"/>
                    <a:pt x="3512" y="110"/>
                  </a:cubicBezTo>
                  <a:cubicBezTo>
                    <a:pt x="3346" y="273"/>
                    <a:pt x="3184" y="441"/>
                    <a:pt x="3021" y="609"/>
                  </a:cubicBezTo>
                  <a:cubicBezTo>
                    <a:pt x="2739" y="902"/>
                    <a:pt x="2458" y="1194"/>
                    <a:pt x="2162" y="1475"/>
                  </a:cubicBezTo>
                  <a:cubicBezTo>
                    <a:pt x="2139" y="1503"/>
                    <a:pt x="2117" y="1532"/>
                    <a:pt x="2096" y="1560"/>
                  </a:cubicBezTo>
                  <a:cubicBezTo>
                    <a:pt x="1956" y="1748"/>
                    <a:pt x="1815" y="1939"/>
                    <a:pt x="1663" y="2121"/>
                  </a:cubicBezTo>
                  <a:cubicBezTo>
                    <a:pt x="1660" y="2124"/>
                    <a:pt x="1658" y="2127"/>
                    <a:pt x="1656" y="2130"/>
                  </a:cubicBezTo>
                  <a:lnTo>
                    <a:pt x="1656" y="2130"/>
                  </a:lnTo>
                  <a:lnTo>
                    <a:pt x="1653" y="2133"/>
                  </a:lnTo>
                  <a:cubicBezTo>
                    <a:pt x="1651" y="2135"/>
                    <a:pt x="1650" y="2138"/>
                    <a:pt x="1647" y="2140"/>
                  </a:cubicBezTo>
                  <a:cubicBezTo>
                    <a:pt x="1648" y="2139"/>
                    <a:pt x="1648" y="2138"/>
                    <a:pt x="1649" y="2137"/>
                  </a:cubicBezTo>
                  <a:lnTo>
                    <a:pt x="1649" y="2137"/>
                  </a:lnTo>
                  <a:cubicBezTo>
                    <a:pt x="1559" y="2233"/>
                    <a:pt x="1467" y="2328"/>
                    <a:pt x="1372" y="2422"/>
                  </a:cubicBezTo>
                  <a:cubicBezTo>
                    <a:pt x="1293" y="2501"/>
                    <a:pt x="1215" y="2584"/>
                    <a:pt x="1136" y="2668"/>
                  </a:cubicBezTo>
                  <a:cubicBezTo>
                    <a:pt x="960" y="2848"/>
                    <a:pt x="791" y="3037"/>
                    <a:pt x="604" y="3206"/>
                  </a:cubicBezTo>
                  <a:cubicBezTo>
                    <a:pt x="521" y="3276"/>
                    <a:pt x="437" y="3348"/>
                    <a:pt x="354" y="3419"/>
                  </a:cubicBezTo>
                  <a:cubicBezTo>
                    <a:pt x="276" y="3485"/>
                    <a:pt x="195" y="3546"/>
                    <a:pt x="116" y="3614"/>
                  </a:cubicBezTo>
                  <a:cubicBezTo>
                    <a:pt x="27" y="3693"/>
                    <a:pt x="0" y="3826"/>
                    <a:pt x="78" y="3925"/>
                  </a:cubicBezTo>
                  <a:cubicBezTo>
                    <a:pt x="123" y="3979"/>
                    <a:pt x="190" y="4010"/>
                    <a:pt x="260" y="4010"/>
                  </a:cubicBezTo>
                  <a:cubicBezTo>
                    <a:pt x="261" y="4010"/>
                    <a:pt x="263" y="4010"/>
                    <a:pt x="264" y="4010"/>
                  </a:cubicBezTo>
                  <a:cubicBezTo>
                    <a:pt x="310" y="4010"/>
                    <a:pt x="355" y="3993"/>
                    <a:pt x="390" y="3963"/>
                  </a:cubicBezTo>
                  <a:cubicBezTo>
                    <a:pt x="466" y="3896"/>
                    <a:pt x="549" y="3834"/>
                    <a:pt x="627" y="3767"/>
                  </a:cubicBezTo>
                  <a:cubicBezTo>
                    <a:pt x="702" y="3704"/>
                    <a:pt x="775" y="3642"/>
                    <a:pt x="849" y="3580"/>
                  </a:cubicBezTo>
                  <a:cubicBezTo>
                    <a:pt x="1019" y="3436"/>
                    <a:pt x="1168" y="3274"/>
                    <a:pt x="1322" y="3113"/>
                  </a:cubicBezTo>
                  <a:cubicBezTo>
                    <a:pt x="1466" y="2962"/>
                    <a:pt x="1609" y="2811"/>
                    <a:pt x="1756" y="2664"/>
                  </a:cubicBezTo>
                  <a:cubicBezTo>
                    <a:pt x="1921" y="2501"/>
                    <a:pt x="2074" y="2327"/>
                    <a:pt x="2215" y="2143"/>
                  </a:cubicBezTo>
                  <a:cubicBezTo>
                    <a:pt x="2340" y="1977"/>
                    <a:pt x="2459" y="1807"/>
                    <a:pt x="2591" y="1646"/>
                  </a:cubicBezTo>
                  <a:cubicBezTo>
                    <a:pt x="2710" y="1501"/>
                    <a:pt x="2824" y="1353"/>
                    <a:pt x="2934" y="1202"/>
                  </a:cubicBezTo>
                  <a:cubicBezTo>
                    <a:pt x="3014" y="1079"/>
                    <a:pt x="3092" y="955"/>
                    <a:pt x="3169" y="830"/>
                  </a:cubicBezTo>
                  <a:cubicBezTo>
                    <a:pt x="3337" y="562"/>
                    <a:pt x="3480" y="281"/>
                    <a:pt x="3628"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46"/>
            <p:cNvSpPr/>
            <p:nvPr/>
          </p:nvSpPr>
          <p:spPr>
            <a:xfrm>
              <a:off x="4563375" y="721875"/>
              <a:ext cx="53100" cy="91825"/>
            </a:xfrm>
            <a:custGeom>
              <a:avLst/>
              <a:gdLst/>
              <a:ahLst/>
              <a:cxnLst/>
              <a:rect l="l" t="t" r="r" b="b"/>
              <a:pathLst>
                <a:path w="2124" h="3673" extrusionOk="0">
                  <a:moveTo>
                    <a:pt x="1837" y="776"/>
                  </a:moveTo>
                  <a:cubicBezTo>
                    <a:pt x="1835" y="781"/>
                    <a:pt x="1834" y="786"/>
                    <a:pt x="1832" y="791"/>
                  </a:cubicBezTo>
                  <a:cubicBezTo>
                    <a:pt x="1834" y="786"/>
                    <a:pt x="1836" y="781"/>
                    <a:pt x="1837" y="776"/>
                  </a:cubicBezTo>
                  <a:close/>
                  <a:moveTo>
                    <a:pt x="2123" y="0"/>
                  </a:moveTo>
                  <a:lnTo>
                    <a:pt x="2123" y="0"/>
                  </a:lnTo>
                  <a:cubicBezTo>
                    <a:pt x="2053" y="84"/>
                    <a:pt x="1984" y="167"/>
                    <a:pt x="1915" y="250"/>
                  </a:cubicBezTo>
                  <a:cubicBezTo>
                    <a:pt x="1920" y="242"/>
                    <a:pt x="1927" y="235"/>
                    <a:pt x="1932" y="226"/>
                  </a:cubicBezTo>
                  <a:lnTo>
                    <a:pt x="1932" y="226"/>
                  </a:lnTo>
                  <a:cubicBezTo>
                    <a:pt x="1899" y="269"/>
                    <a:pt x="1867" y="314"/>
                    <a:pt x="1834" y="358"/>
                  </a:cubicBezTo>
                  <a:cubicBezTo>
                    <a:pt x="1831" y="361"/>
                    <a:pt x="1829" y="364"/>
                    <a:pt x="1825" y="369"/>
                  </a:cubicBezTo>
                  <a:lnTo>
                    <a:pt x="1825" y="369"/>
                  </a:lnTo>
                  <a:cubicBezTo>
                    <a:pt x="1829" y="364"/>
                    <a:pt x="1831" y="361"/>
                    <a:pt x="1832" y="359"/>
                  </a:cubicBezTo>
                  <a:lnTo>
                    <a:pt x="1832" y="359"/>
                  </a:lnTo>
                  <a:cubicBezTo>
                    <a:pt x="1826" y="365"/>
                    <a:pt x="1821" y="372"/>
                    <a:pt x="1817" y="379"/>
                  </a:cubicBezTo>
                  <a:cubicBezTo>
                    <a:pt x="1818" y="378"/>
                    <a:pt x="1819" y="377"/>
                    <a:pt x="1820" y="376"/>
                  </a:cubicBezTo>
                  <a:lnTo>
                    <a:pt x="1820" y="376"/>
                  </a:lnTo>
                  <a:cubicBezTo>
                    <a:pt x="1701" y="551"/>
                    <a:pt x="1587" y="727"/>
                    <a:pt x="1472" y="904"/>
                  </a:cubicBezTo>
                  <a:cubicBezTo>
                    <a:pt x="1353" y="1112"/>
                    <a:pt x="1231" y="1319"/>
                    <a:pt x="1112" y="1527"/>
                  </a:cubicBezTo>
                  <a:cubicBezTo>
                    <a:pt x="1047" y="1641"/>
                    <a:pt x="984" y="1752"/>
                    <a:pt x="916" y="1865"/>
                  </a:cubicBezTo>
                  <a:cubicBezTo>
                    <a:pt x="885" y="1913"/>
                    <a:pt x="855" y="1962"/>
                    <a:pt x="823" y="2009"/>
                  </a:cubicBezTo>
                  <a:cubicBezTo>
                    <a:pt x="803" y="2047"/>
                    <a:pt x="780" y="2083"/>
                    <a:pt x="753" y="2117"/>
                  </a:cubicBezTo>
                  <a:lnTo>
                    <a:pt x="525" y="2533"/>
                  </a:lnTo>
                  <a:cubicBezTo>
                    <a:pt x="403" y="2755"/>
                    <a:pt x="291" y="2982"/>
                    <a:pt x="158" y="3196"/>
                  </a:cubicBezTo>
                  <a:cubicBezTo>
                    <a:pt x="130" y="3237"/>
                    <a:pt x="102" y="3277"/>
                    <a:pt x="72" y="3319"/>
                  </a:cubicBezTo>
                  <a:cubicBezTo>
                    <a:pt x="1" y="3417"/>
                    <a:pt x="21" y="3555"/>
                    <a:pt x="117" y="3629"/>
                  </a:cubicBezTo>
                  <a:cubicBezTo>
                    <a:pt x="155" y="3658"/>
                    <a:pt x="201" y="3672"/>
                    <a:pt x="249" y="3672"/>
                  </a:cubicBezTo>
                  <a:cubicBezTo>
                    <a:pt x="319" y="3672"/>
                    <a:pt x="385" y="3640"/>
                    <a:pt x="427" y="3584"/>
                  </a:cubicBezTo>
                  <a:cubicBezTo>
                    <a:pt x="604" y="3345"/>
                    <a:pt x="731" y="3077"/>
                    <a:pt x="874" y="2817"/>
                  </a:cubicBezTo>
                  <a:cubicBezTo>
                    <a:pt x="1033" y="2525"/>
                    <a:pt x="1194" y="2233"/>
                    <a:pt x="1355" y="1943"/>
                  </a:cubicBezTo>
                  <a:lnTo>
                    <a:pt x="1388" y="1885"/>
                  </a:lnTo>
                  <a:cubicBezTo>
                    <a:pt x="1407" y="1836"/>
                    <a:pt x="1428" y="1789"/>
                    <a:pt x="1449" y="1740"/>
                  </a:cubicBezTo>
                  <a:cubicBezTo>
                    <a:pt x="1494" y="1635"/>
                    <a:pt x="1536" y="1529"/>
                    <a:pt x="1581" y="1423"/>
                  </a:cubicBezTo>
                  <a:cubicBezTo>
                    <a:pt x="1629" y="1315"/>
                    <a:pt x="1676" y="1207"/>
                    <a:pt x="1718" y="1096"/>
                  </a:cubicBezTo>
                  <a:cubicBezTo>
                    <a:pt x="1759" y="985"/>
                    <a:pt x="1801" y="872"/>
                    <a:pt x="1842" y="761"/>
                  </a:cubicBezTo>
                  <a:lnTo>
                    <a:pt x="1842" y="761"/>
                  </a:lnTo>
                  <a:cubicBezTo>
                    <a:pt x="1841" y="767"/>
                    <a:pt x="1839" y="771"/>
                    <a:pt x="1837" y="776"/>
                  </a:cubicBezTo>
                  <a:lnTo>
                    <a:pt x="1837" y="776"/>
                  </a:lnTo>
                  <a:cubicBezTo>
                    <a:pt x="1886" y="649"/>
                    <a:pt x="1934" y="525"/>
                    <a:pt x="1990" y="400"/>
                  </a:cubicBezTo>
                  <a:lnTo>
                    <a:pt x="1990" y="400"/>
                  </a:lnTo>
                  <a:cubicBezTo>
                    <a:pt x="1986" y="407"/>
                    <a:pt x="1984" y="413"/>
                    <a:pt x="1981" y="419"/>
                  </a:cubicBezTo>
                  <a:cubicBezTo>
                    <a:pt x="2017" y="329"/>
                    <a:pt x="2054" y="235"/>
                    <a:pt x="2086" y="141"/>
                  </a:cubicBezTo>
                  <a:cubicBezTo>
                    <a:pt x="2087" y="135"/>
                    <a:pt x="2088" y="131"/>
                    <a:pt x="2089" y="127"/>
                  </a:cubicBezTo>
                  <a:cubicBezTo>
                    <a:pt x="2101" y="85"/>
                    <a:pt x="2111" y="42"/>
                    <a:pt x="2123"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46"/>
            <p:cNvSpPr/>
            <p:nvPr/>
          </p:nvSpPr>
          <p:spPr>
            <a:xfrm>
              <a:off x="4620025" y="689300"/>
              <a:ext cx="44425" cy="79875"/>
            </a:xfrm>
            <a:custGeom>
              <a:avLst/>
              <a:gdLst/>
              <a:ahLst/>
              <a:cxnLst/>
              <a:rect l="l" t="t" r="r" b="b"/>
              <a:pathLst>
                <a:path w="1777" h="3195" extrusionOk="0">
                  <a:moveTo>
                    <a:pt x="1748" y="0"/>
                  </a:moveTo>
                  <a:cubicBezTo>
                    <a:pt x="1626" y="163"/>
                    <a:pt x="1501" y="325"/>
                    <a:pt x="1383" y="491"/>
                  </a:cubicBezTo>
                  <a:cubicBezTo>
                    <a:pt x="1243" y="684"/>
                    <a:pt x="1129" y="895"/>
                    <a:pt x="1005" y="1097"/>
                  </a:cubicBezTo>
                  <a:cubicBezTo>
                    <a:pt x="889" y="1283"/>
                    <a:pt x="778" y="1470"/>
                    <a:pt x="665" y="1658"/>
                  </a:cubicBezTo>
                  <a:lnTo>
                    <a:pt x="655" y="1675"/>
                  </a:lnTo>
                  <a:cubicBezTo>
                    <a:pt x="654" y="1677"/>
                    <a:pt x="653" y="1678"/>
                    <a:pt x="652" y="1680"/>
                  </a:cubicBezTo>
                  <a:lnTo>
                    <a:pt x="650" y="1681"/>
                  </a:lnTo>
                  <a:cubicBezTo>
                    <a:pt x="587" y="1799"/>
                    <a:pt x="520" y="1916"/>
                    <a:pt x="460" y="2035"/>
                  </a:cubicBezTo>
                  <a:cubicBezTo>
                    <a:pt x="403" y="2149"/>
                    <a:pt x="352" y="2266"/>
                    <a:pt x="304" y="2386"/>
                  </a:cubicBezTo>
                  <a:cubicBezTo>
                    <a:pt x="306" y="2382"/>
                    <a:pt x="309" y="2377"/>
                    <a:pt x="311" y="2374"/>
                  </a:cubicBezTo>
                  <a:lnTo>
                    <a:pt x="311" y="2374"/>
                  </a:lnTo>
                  <a:cubicBezTo>
                    <a:pt x="254" y="2525"/>
                    <a:pt x="192" y="2671"/>
                    <a:pt x="124" y="2819"/>
                  </a:cubicBezTo>
                  <a:cubicBezTo>
                    <a:pt x="80" y="2914"/>
                    <a:pt x="40" y="3013"/>
                    <a:pt x="1" y="3112"/>
                  </a:cubicBezTo>
                  <a:cubicBezTo>
                    <a:pt x="42" y="3164"/>
                    <a:pt x="104" y="3194"/>
                    <a:pt x="171" y="3194"/>
                  </a:cubicBezTo>
                  <a:cubicBezTo>
                    <a:pt x="251" y="3194"/>
                    <a:pt x="326" y="3151"/>
                    <a:pt x="366" y="3082"/>
                  </a:cubicBezTo>
                  <a:cubicBezTo>
                    <a:pt x="419" y="2996"/>
                    <a:pt x="467" y="2907"/>
                    <a:pt x="512" y="2817"/>
                  </a:cubicBezTo>
                  <a:cubicBezTo>
                    <a:pt x="567" y="2708"/>
                    <a:pt x="626" y="2601"/>
                    <a:pt x="685" y="2492"/>
                  </a:cubicBezTo>
                  <a:cubicBezTo>
                    <a:pt x="817" y="2249"/>
                    <a:pt x="941" y="2002"/>
                    <a:pt x="1069" y="1756"/>
                  </a:cubicBezTo>
                  <a:cubicBezTo>
                    <a:pt x="1206" y="1491"/>
                    <a:pt x="1336" y="1224"/>
                    <a:pt x="1459" y="954"/>
                  </a:cubicBezTo>
                  <a:cubicBezTo>
                    <a:pt x="1575" y="701"/>
                    <a:pt x="1665" y="439"/>
                    <a:pt x="1756" y="177"/>
                  </a:cubicBezTo>
                  <a:cubicBezTo>
                    <a:pt x="1777" y="119"/>
                    <a:pt x="1773" y="55"/>
                    <a:pt x="1748"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46"/>
            <p:cNvSpPr/>
            <p:nvPr/>
          </p:nvSpPr>
          <p:spPr>
            <a:xfrm>
              <a:off x="4201050" y="238075"/>
              <a:ext cx="611300" cy="632150"/>
            </a:xfrm>
            <a:custGeom>
              <a:avLst/>
              <a:gdLst/>
              <a:ahLst/>
              <a:cxnLst/>
              <a:rect l="l" t="t" r="r" b="b"/>
              <a:pathLst>
                <a:path w="24452" h="25286" extrusionOk="0">
                  <a:moveTo>
                    <a:pt x="9421" y="453"/>
                  </a:moveTo>
                  <a:lnTo>
                    <a:pt x="9421" y="453"/>
                  </a:lnTo>
                  <a:cubicBezTo>
                    <a:pt x="9420" y="453"/>
                    <a:pt x="9419" y="453"/>
                    <a:pt x="9419" y="453"/>
                  </a:cubicBezTo>
                  <a:cubicBezTo>
                    <a:pt x="9419" y="453"/>
                    <a:pt x="9420" y="453"/>
                    <a:pt x="9421" y="453"/>
                  </a:cubicBezTo>
                  <a:close/>
                  <a:moveTo>
                    <a:pt x="6174" y="995"/>
                  </a:moveTo>
                  <a:cubicBezTo>
                    <a:pt x="6173" y="995"/>
                    <a:pt x="6173" y="995"/>
                    <a:pt x="6172" y="995"/>
                  </a:cubicBezTo>
                  <a:lnTo>
                    <a:pt x="6172" y="995"/>
                  </a:lnTo>
                  <a:cubicBezTo>
                    <a:pt x="6173" y="995"/>
                    <a:pt x="6173" y="995"/>
                    <a:pt x="6174" y="995"/>
                  </a:cubicBezTo>
                  <a:close/>
                  <a:moveTo>
                    <a:pt x="6172" y="995"/>
                  </a:moveTo>
                  <a:cubicBezTo>
                    <a:pt x="6171" y="996"/>
                    <a:pt x="6170" y="996"/>
                    <a:pt x="6169" y="997"/>
                  </a:cubicBezTo>
                  <a:cubicBezTo>
                    <a:pt x="6170" y="996"/>
                    <a:pt x="6171" y="996"/>
                    <a:pt x="6172" y="995"/>
                  </a:cubicBezTo>
                  <a:close/>
                  <a:moveTo>
                    <a:pt x="2622" y="2669"/>
                  </a:moveTo>
                  <a:cubicBezTo>
                    <a:pt x="2618" y="2673"/>
                    <a:pt x="2613" y="2677"/>
                    <a:pt x="2608" y="2681"/>
                  </a:cubicBezTo>
                  <a:lnTo>
                    <a:pt x="2608" y="2681"/>
                  </a:lnTo>
                  <a:cubicBezTo>
                    <a:pt x="2613" y="2677"/>
                    <a:pt x="2618" y="2673"/>
                    <a:pt x="2622" y="2669"/>
                  </a:cubicBezTo>
                  <a:close/>
                  <a:moveTo>
                    <a:pt x="23324" y="6336"/>
                  </a:moveTo>
                  <a:lnTo>
                    <a:pt x="23327" y="6339"/>
                  </a:lnTo>
                  <a:cubicBezTo>
                    <a:pt x="23325" y="6338"/>
                    <a:pt x="23324" y="6338"/>
                    <a:pt x="23322" y="6336"/>
                  </a:cubicBezTo>
                  <a:close/>
                  <a:moveTo>
                    <a:pt x="22850" y="6499"/>
                  </a:moveTo>
                  <a:cubicBezTo>
                    <a:pt x="22850" y="6499"/>
                    <a:pt x="22849" y="6500"/>
                    <a:pt x="22849" y="6501"/>
                  </a:cubicBezTo>
                  <a:cubicBezTo>
                    <a:pt x="22849" y="6500"/>
                    <a:pt x="22850" y="6499"/>
                    <a:pt x="22850" y="6499"/>
                  </a:cubicBezTo>
                  <a:close/>
                  <a:moveTo>
                    <a:pt x="20363" y="6853"/>
                  </a:moveTo>
                  <a:cubicBezTo>
                    <a:pt x="20363" y="6853"/>
                    <a:pt x="20362" y="6853"/>
                    <a:pt x="20362" y="6853"/>
                  </a:cubicBezTo>
                  <a:lnTo>
                    <a:pt x="20362" y="6853"/>
                  </a:lnTo>
                  <a:cubicBezTo>
                    <a:pt x="20362" y="6853"/>
                    <a:pt x="20363" y="6853"/>
                    <a:pt x="20363" y="6853"/>
                  </a:cubicBezTo>
                  <a:close/>
                  <a:moveTo>
                    <a:pt x="3762" y="11135"/>
                  </a:moveTo>
                  <a:cubicBezTo>
                    <a:pt x="3764" y="11136"/>
                    <a:pt x="3765" y="11137"/>
                    <a:pt x="3767" y="11138"/>
                  </a:cubicBezTo>
                  <a:lnTo>
                    <a:pt x="3767" y="11138"/>
                  </a:lnTo>
                  <a:cubicBezTo>
                    <a:pt x="3765" y="11137"/>
                    <a:pt x="3764" y="11136"/>
                    <a:pt x="3762" y="11135"/>
                  </a:cubicBezTo>
                  <a:close/>
                  <a:moveTo>
                    <a:pt x="7682" y="13201"/>
                  </a:moveTo>
                  <a:cubicBezTo>
                    <a:pt x="7685" y="13205"/>
                    <a:pt x="7688" y="13208"/>
                    <a:pt x="7691" y="13211"/>
                  </a:cubicBezTo>
                  <a:lnTo>
                    <a:pt x="7691" y="13211"/>
                  </a:lnTo>
                  <a:cubicBezTo>
                    <a:pt x="7688" y="13207"/>
                    <a:pt x="7685" y="13204"/>
                    <a:pt x="7682" y="13201"/>
                  </a:cubicBezTo>
                  <a:close/>
                  <a:moveTo>
                    <a:pt x="7820" y="14576"/>
                  </a:moveTo>
                  <a:cubicBezTo>
                    <a:pt x="7819" y="14576"/>
                    <a:pt x="7818" y="14576"/>
                    <a:pt x="7818" y="14577"/>
                  </a:cubicBezTo>
                  <a:cubicBezTo>
                    <a:pt x="7818" y="14576"/>
                    <a:pt x="7819" y="14576"/>
                    <a:pt x="7820" y="14576"/>
                  </a:cubicBezTo>
                  <a:close/>
                  <a:moveTo>
                    <a:pt x="1326" y="19780"/>
                  </a:moveTo>
                  <a:cubicBezTo>
                    <a:pt x="1327" y="19781"/>
                    <a:pt x="1328" y="19783"/>
                    <a:pt x="1329" y="19785"/>
                  </a:cubicBezTo>
                  <a:lnTo>
                    <a:pt x="1329" y="19785"/>
                  </a:lnTo>
                  <a:cubicBezTo>
                    <a:pt x="1328" y="19783"/>
                    <a:pt x="1327" y="19781"/>
                    <a:pt x="1326" y="19780"/>
                  </a:cubicBezTo>
                  <a:close/>
                  <a:moveTo>
                    <a:pt x="8058" y="20870"/>
                  </a:moveTo>
                  <a:lnTo>
                    <a:pt x="8058" y="20870"/>
                  </a:lnTo>
                  <a:cubicBezTo>
                    <a:pt x="8058" y="20871"/>
                    <a:pt x="8057" y="20873"/>
                    <a:pt x="8057" y="20874"/>
                  </a:cubicBezTo>
                  <a:cubicBezTo>
                    <a:pt x="8057" y="20873"/>
                    <a:pt x="8058" y="20871"/>
                    <a:pt x="8058" y="20870"/>
                  </a:cubicBezTo>
                  <a:close/>
                  <a:moveTo>
                    <a:pt x="11896" y="24241"/>
                  </a:moveTo>
                  <a:cubicBezTo>
                    <a:pt x="11891" y="24243"/>
                    <a:pt x="11885" y="24245"/>
                    <a:pt x="11879" y="24248"/>
                  </a:cubicBezTo>
                  <a:cubicBezTo>
                    <a:pt x="11884" y="24246"/>
                    <a:pt x="11890" y="24243"/>
                    <a:pt x="11896" y="24241"/>
                  </a:cubicBezTo>
                  <a:close/>
                  <a:moveTo>
                    <a:pt x="8488" y="24738"/>
                  </a:moveTo>
                  <a:cubicBezTo>
                    <a:pt x="8491" y="24738"/>
                    <a:pt x="8494" y="24739"/>
                    <a:pt x="8496" y="24740"/>
                  </a:cubicBezTo>
                  <a:lnTo>
                    <a:pt x="8496" y="24740"/>
                  </a:lnTo>
                  <a:cubicBezTo>
                    <a:pt x="8494" y="24739"/>
                    <a:pt x="8492" y="24739"/>
                    <a:pt x="8488" y="24738"/>
                  </a:cubicBezTo>
                  <a:close/>
                  <a:moveTo>
                    <a:pt x="9793" y="448"/>
                  </a:moveTo>
                  <a:cubicBezTo>
                    <a:pt x="9895" y="448"/>
                    <a:pt x="9997" y="449"/>
                    <a:pt x="10098" y="452"/>
                  </a:cubicBezTo>
                  <a:cubicBezTo>
                    <a:pt x="10318" y="457"/>
                    <a:pt x="10535" y="472"/>
                    <a:pt x="10754" y="495"/>
                  </a:cubicBezTo>
                  <a:cubicBezTo>
                    <a:pt x="11393" y="571"/>
                    <a:pt x="12021" y="704"/>
                    <a:pt x="12647" y="848"/>
                  </a:cubicBezTo>
                  <a:cubicBezTo>
                    <a:pt x="12756" y="875"/>
                    <a:pt x="12862" y="907"/>
                    <a:pt x="12969" y="945"/>
                  </a:cubicBezTo>
                  <a:cubicBezTo>
                    <a:pt x="13070" y="986"/>
                    <a:pt x="13169" y="1032"/>
                    <a:pt x="13265" y="1083"/>
                  </a:cubicBezTo>
                  <a:lnTo>
                    <a:pt x="13267" y="1083"/>
                  </a:lnTo>
                  <a:cubicBezTo>
                    <a:pt x="13272" y="1085"/>
                    <a:pt x="13278" y="1088"/>
                    <a:pt x="13282" y="1091"/>
                  </a:cubicBezTo>
                  <a:cubicBezTo>
                    <a:pt x="13279" y="1090"/>
                    <a:pt x="13274" y="1087"/>
                    <a:pt x="13270" y="1085"/>
                  </a:cubicBezTo>
                  <a:lnTo>
                    <a:pt x="13270" y="1085"/>
                  </a:lnTo>
                  <a:cubicBezTo>
                    <a:pt x="13619" y="1286"/>
                    <a:pt x="13952" y="1510"/>
                    <a:pt x="14282" y="1740"/>
                  </a:cubicBezTo>
                  <a:cubicBezTo>
                    <a:pt x="14273" y="1735"/>
                    <a:pt x="14266" y="1729"/>
                    <a:pt x="14257" y="1724"/>
                  </a:cubicBezTo>
                  <a:lnTo>
                    <a:pt x="14257" y="1724"/>
                  </a:lnTo>
                  <a:cubicBezTo>
                    <a:pt x="14473" y="1887"/>
                    <a:pt x="14682" y="2056"/>
                    <a:pt x="14883" y="2233"/>
                  </a:cubicBezTo>
                  <a:lnTo>
                    <a:pt x="14886" y="2235"/>
                  </a:lnTo>
                  <a:lnTo>
                    <a:pt x="14885" y="2235"/>
                  </a:lnTo>
                  <a:cubicBezTo>
                    <a:pt x="14885" y="2235"/>
                    <a:pt x="14886" y="2236"/>
                    <a:pt x="14886" y="2236"/>
                  </a:cubicBezTo>
                  <a:cubicBezTo>
                    <a:pt x="14886" y="2237"/>
                    <a:pt x="14889" y="2238"/>
                    <a:pt x="14891" y="2240"/>
                  </a:cubicBezTo>
                  <a:lnTo>
                    <a:pt x="14889" y="2240"/>
                  </a:lnTo>
                  <a:cubicBezTo>
                    <a:pt x="14891" y="2241"/>
                    <a:pt x="14894" y="2244"/>
                    <a:pt x="14896" y="2246"/>
                  </a:cubicBezTo>
                  <a:cubicBezTo>
                    <a:pt x="14898" y="2247"/>
                    <a:pt x="14899" y="2251"/>
                    <a:pt x="14904" y="2251"/>
                  </a:cubicBezTo>
                  <a:lnTo>
                    <a:pt x="14901" y="2251"/>
                  </a:lnTo>
                  <a:cubicBezTo>
                    <a:pt x="15071" y="2409"/>
                    <a:pt x="15239" y="2573"/>
                    <a:pt x="15394" y="2744"/>
                  </a:cubicBezTo>
                  <a:cubicBezTo>
                    <a:pt x="15543" y="2912"/>
                    <a:pt x="15689" y="3083"/>
                    <a:pt x="15835" y="3256"/>
                  </a:cubicBezTo>
                  <a:cubicBezTo>
                    <a:pt x="16003" y="3466"/>
                    <a:pt x="16165" y="3677"/>
                    <a:pt x="16317" y="3897"/>
                  </a:cubicBezTo>
                  <a:cubicBezTo>
                    <a:pt x="16474" y="4122"/>
                    <a:pt x="16621" y="4354"/>
                    <a:pt x="16773" y="4584"/>
                  </a:cubicBezTo>
                  <a:cubicBezTo>
                    <a:pt x="16924" y="4814"/>
                    <a:pt x="17083" y="5039"/>
                    <a:pt x="17235" y="5271"/>
                  </a:cubicBezTo>
                  <a:cubicBezTo>
                    <a:pt x="17384" y="5494"/>
                    <a:pt x="17535" y="5716"/>
                    <a:pt x="17691" y="5934"/>
                  </a:cubicBezTo>
                  <a:cubicBezTo>
                    <a:pt x="17819" y="6113"/>
                    <a:pt x="17959" y="6283"/>
                    <a:pt x="18113" y="6441"/>
                  </a:cubicBezTo>
                  <a:cubicBezTo>
                    <a:pt x="18274" y="6610"/>
                    <a:pt x="18445" y="6772"/>
                    <a:pt x="18634" y="6910"/>
                  </a:cubicBezTo>
                  <a:cubicBezTo>
                    <a:pt x="18709" y="6964"/>
                    <a:pt x="18783" y="7018"/>
                    <a:pt x="18864" y="7059"/>
                  </a:cubicBezTo>
                  <a:cubicBezTo>
                    <a:pt x="18930" y="7095"/>
                    <a:pt x="18999" y="7127"/>
                    <a:pt x="19069" y="7154"/>
                  </a:cubicBezTo>
                  <a:cubicBezTo>
                    <a:pt x="19176" y="7199"/>
                    <a:pt x="19286" y="7233"/>
                    <a:pt x="19399" y="7262"/>
                  </a:cubicBezTo>
                  <a:cubicBezTo>
                    <a:pt x="19587" y="7307"/>
                    <a:pt x="19779" y="7330"/>
                    <a:pt x="19972" y="7330"/>
                  </a:cubicBezTo>
                  <a:cubicBezTo>
                    <a:pt x="20003" y="7330"/>
                    <a:pt x="20034" y="7330"/>
                    <a:pt x="20064" y="7328"/>
                  </a:cubicBezTo>
                  <a:cubicBezTo>
                    <a:pt x="20291" y="7318"/>
                    <a:pt x="20511" y="7281"/>
                    <a:pt x="20733" y="7238"/>
                  </a:cubicBezTo>
                  <a:cubicBezTo>
                    <a:pt x="20939" y="7196"/>
                    <a:pt x="21142" y="7150"/>
                    <a:pt x="21347" y="7097"/>
                  </a:cubicBezTo>
                  <a:cubicBezTo>
                    <a:pt x="21565" y="7042"/>
                    <a:pt x="21783" y="6978"/>
                    <a:pt x="21998" y="6909"/>
                  </a:cubicBezTo>
                  <a:cubicBezTo>
                    <a:pt x="22187" y="6848"/>
                    <a:pt x="22373" y="6775"/>
                    <a:pt x="22562" y="6717"/>
                  </a:cubicBezTo>
                  <a:cubicBezTo>
                    <a:pt x="22588" y="6710"/>
                    <a:pt x="22611" y="6699"/>
                    <a:pt x="22632" y="6683"/>
                  </a:cubicBezTo>
                  <a:lnTo>
                    <a:pt x="22645" y="6683"/>
                  </a:lnTo>
                  <a:cubicBezTo>
                    <a:pt x="22667" y="6667"/>
                    <a:pt x="22691" y="6652"/>
                    <a:pt x="22713" y="6637"/>
                  </a:cubicBezTo>
                  <a:cubicBezTo>
                    <a:pt x="22725" y="6626"/>
                    <a:pt x="22741" y="6618"/>
                    <a:pt x="22754" y="6608"/>
                  </a:cubicBezTo>
                  <a:cubicBezTo>
                    <a:pt x="22755" y="6608"/>
                    <a:pt x="22755" y="6608"/>
                    <a:pt x="22755" y="6607"/>
                  </a:cubicBezTo>
                  <a:lnTo>
                    <a:pt x="22755" y="6608"/>
                  </a:lnTo>
                  <a:lnTo>
                    <a:pt x="22792" y="6582"/>
                  </a:lnTo>
                  <a:cubicBezTo>
                    <a:pt x="22793" y="6582"/>
                    <a:pt x="22793" y="6581"/>
                    <a:pt x="22795" y="6581"/>
                  </a:cubicBezTo>
                  <a:cubicBezTo>
                    <a:pt x="22800" y="6571"/>
                    <a:pt x="22804" y="6562"/>
                    <a:pt x="22808" y="6551"/>
                  </a:cubicBezTo>
                  <a:cubicBezTo>
                    <a:pt x="22810" y="6550"/>
                    <a:pt x="22811" y="6549"/>
                    <a:pt x="22811" y="6548"/>
                  </a:cubicBezTo>
                  <a:lnTo>
                    <a:pt x="22841" y="6506"/>
                  </a:lnTo>
                  <a:cubicBezTo>
                    <a:pt x="22849" y="6500"/>
                    <a:pt x="22855" y="6493"/>
                    <a:pt x="22860" y="6486"/>
                  </a:cubicBezTo>
                  <a:lnTo>
                    <a:pt x="22860" y="6486"/>
                  </a:lnTo>
                  <a:cubicBezTo>
                    <a:pt x="22857" y="6490"/>
                    <a:pt x="22854" y="6495"/>
                    <a:pt x="22850" y="6499"/>
                  </a:cubicBezTo>
                  <a:lnTo>
                    <a:pt x="22850" y="6499"/>
                  </a:lnTo>
                  <a:cubicBezTo>
                    <a:pt x="22879" y="6469"/>
                    <a:pt x="22908" y="6440"/>
                    <a:pt x="22938" y="6411"/>
                  </a:cubicBezTo>
                  <a:lnTo>
                    <a:pt x="22938" y="6411"/>
                  </a:lnTo>
                  <a:lnTo>
                    <a:pt x="22933" y="6416"/>
                  </a:lnTo>
                  <a:cubicBezTo>
                    <a:pt x="22938" y="6411"/>
                    <a:pt x="22944" y="6408"/>
                    <a:pt x="22949" y="6402"/>
                  </a:cubicBezTo>
                  <a:cubicBezTo>
                    <a:pt x="22951" y="6401"/>
                    <a:pt x="22954" y="6400"/>
                    <a:pt x="22956" y="6397"/>
                  </a:cubicBezTo>
                  <a:cubicBezTo>
                    <a:pt x="22971" y="6386"/>
                    <a:pt x="22987" y="6374"/>
                    <a:pt x="23005" y="6361"/>
                  </a:cubicBezTo>
                  <a:cubicBezTo>
                    <a:pt x="23016" y="6354"/>
                    <a:pt x="23027" y="6350"/>
                    <a:pt x="23039" y="6342"/>
                  </a:cubicBezTo>
                  <a:cubicBezTo>
                    <a:pt x="23057" y="6334"/>
                    <a:pt x="23073" y="6325"/>
                    <a:pt x="23092" y="6316"/>
                  </a:cubicBezTo>
                  <a:lnTo>
                    <a:pt x="23114" y="6316"/>
                  </a:lnTo>
                  <a:cubicBezTo>
                    <a:pt x="23133" y="6310"/>
                    <a:pt x="23154" y="6308"/>
                    <a:pt x="23174" y="6308"/>
                  </a:cubicBezTo>
                  <a:cubicBezTo>
                    <a:pt x="23200" y="6308"/>
                    <a:pt x="23227" y="6312"/>
                    <a:pt x="23252" y="6321"/>
                  </a:cubicBezTo>
                  <a:cubicBezTo>
                    <a:pt x="23255" y="6323"/>
                    <a:pt x="23260" y="6324"/>
                    <a:pt x="23264" y="6326"/>
                  </a:cubicBezTo>
                  <a:cubicBezTo>
                    <a:pt x="23271" y="6326"/>
                    <a:pt x="23278" y="6329"/>
                    <a:pt x="23285" y="6329"/>
                  </a:cubicBezTo>
                  <a:cubicBezTo>
                    <a:pt x="23292" y="6329"/>
                    <a:pt x="23297" y="6332"/>
                    <a:pt x="23303" y="6333"/>
                  </a:cubicBezTo>
                  <a:lnTo>
                    <a:pt x="23317" y="6338"/>
                  </a:lnTo>
                  <a:cubicBezTo>
                    <a:pt x="23321" y="6340"/>
                    <a:pt x="23324" y="6342"/>
                    <a:pt x="23327" y="6343"/>
                  </a:cubicBezTo>
                  <a:lnTo>
                    <a:pt x="23331" y="6349"/>
                  </a:lnTo>
                  <a:cubicBezTo>
                    <a:pt x="23331" y="6348"/>
                    <a:pt x="23330" y="6345"/>
                    <a:pt x="23328" y="6343"/>
                  </a:cubicBezTo>
                  <a:lnTo>
                    <a:pt x="23328" y="6343"/>
                  </a:lnTo>
                  <a:lnTo>
                    <a:pt x="23349" y="6364"/>
                  </a:lnTo>
                  <a:cubicBezTo>
                    <a:pt x="23351" y="6368"/>
                    <a:pt x="23353" y="6371"/>
                    <a:pt x="23355" y="6373"/>
                  </a:cubicBezTo>
                  <a:cubicBezTo>
                    <a:pt x="23424" y="6427"/>
                    <a:pt x="23453" y="6515"/>
                    <a:pt x="23430" y="6598"/>
                  </a:cubicBezTo>
                  <a:cubicBezTo>
                    <a:pt x="23431" y="6607"/>
                    <a:pt x="23432" y="6616"/>
                    <a:pt x="23431" y="6624"/>
                  </a:cubicBezTo>
                  <a:cubicBezTo>
                    <a:pt x="23430" y="6789"/>
                    <a:pt x="23350" y="6928"/>
                    <a:pt x="23258" y="7057"/>
                  </a:cubicBezTo>
                  <a:cubicBezTo>
                    <a:pt x="23193" y="7151"/>
                    <a:pt x="23115" y="7232"/>
                    <a:pt x="23035" y="7313"/>
                  </a:cubicBezTo>
                  <a:cubicBezTo>
                    <a:pt x="22990" y="7356"/>
                    <a:pt x="22947" y="7397"/>
                    <a:pt x="22902" y="7437"/>
                  </a:cubicBezTo>
                  <a:cubicBezTo>
                    <a:pt x="22907" y="7434"/>
                    <a:pt x="22911" y="7432"/>
                    <a:pt x="22916" y="7430"/>
                  </a:cubicBezTo>
                  <a:cubicBezTo>
                    <a:pt x="23001" y="7384"/>
                    <a:pt x="23097" y="7363"/>
                    <a:pt x="23189" y="7333"/>
                  </a:cubicBezTo>
                  <a:cubicBezTo>
                    <a:pt x="23323" y="7283"/>
                    <a:pt x="23454" y="7221"/>
                    <a:pt x="23595" y="7194"/>
                  </a:cubicBezTo>
                  <a:cubicBezTo>
                    <a:pt x="23619" y="7189"/>
                    <a:pt x="23644" y="7187"/>
                    <a:pt x="23669" y="7187"/>
                  </a:cubicBezTo>
                  <a:cubicBezTo>
                    <a:pt x="23688" y="7187"/>
                    <a:pt x="23706" y="7188"/>
                    <a:pt x="23725" y="7191"/>
                  </a:cubicBezTo>
                  <a:lnTo>
                    <a:pt x="23728" y="7191"/>
                  </a:lnTo>
                  <a:cubicBezTo>
                    <a:pt x="23743" y="7189"/>
                    <a:pt x="23757" y="7189"/>
                    <a:pt x="23771" y="7189"/>
                  </a:cubicBezTo>
                  <a:lnTo>
                    <a:pt x="23813" y="7194"/>
                  </a:lnTo>
                  <a:cubicBezTo>
                    <a:pt x="23832" y="7197"/>
                    <a:pt x="23851" y="7203"/>
                    <a:pt x="23872" y="7208"/>
                  </a:cubicBezTo>
                  <a:cubicBezTo>
                    <a:pt x="23876" y="7209"/>
                    <a:pt x="23880" y="7211"/>
                    <a:pt x="23884" y="7212"/>
                  </a:cubicBezTo>
                  <a:cubicBezTo>
                    <a:pt x="23886" y="7214"/>
                    <a:pt x="23889" y="7214"/>
                    <a:pt x="23890" y="7216"/>
                  </a:cubicBezTo>
                  <a:cubicBezTo>
                    <a:pt x="23908" y="7232"/>
                    <a:pt x="23923" y="7249"/>
                    <a:pt x="23938" y="7266"/>
                  </a:cubicBezTo>
                  <a:cubicBezTo>
                    <a:pt x="23937" y="7263"/>
                    <a:pt x="23935" y="7261"/>
                    <a:pt x="23933" y="7258"/>
                  </a:cubicBezTo>
                  <a:lnTo>
                    <a:pt x="23933" y="7258"/>
                  </a:lnTo>
                  <a:cubicBezTo>
                    <a:pt x="23943" y="7271"/>
                    <a:pt x="23954" y="7284"/>
                    <a:pt x="23962" y="7298"/>
                  </a:cubicBezTo>
                  <a:cubicBezTo>
                    <a:pt x="23966" y="7301"/>
                    <a:pt x="23968" y="7305"/>
                    <a:pt x="23970" y="7309"/>
                  </a:cubicBezTo>
                  <a:cubicBezTo>
                    <a:pt x="23977" y="7322"/>
                    <a:pt x="23984" y="7337"/>
                    <a:pt x="23987" y="7351"/>
                  </a:cubicBezTo>
                  <a:lnTo>
                    <a:pt x="23987" y="7342"/>
                  </a:lnTo>
                  <a:cubicBezTo>
                    <a:pt x="23992" y="7361"/>
                    <a:pt x="23997" y="7380"/>
                    <a:pt x="24001" y="7401"/>
                  </a:cubicBezTo>
                  <a:cubicBezTo>
                    <a:pt x="24005" y="7414"/>
                    <a:pt x="24006" y="7428"/>
                    <a:pt x="24006" y="7440"/>
                  </a:cubicBezTo>
                  <a:lnTo>
                    <a:pt x="24008" y="7465"/>
                  </a:lnTo>
                  <a:cubicBezTo>
                    <a:pt x="24007" y="7477"/>
                    <a:pt x="24006" y="7490"/>
                    <a:pt x="24003" y="7502"/>
                  </a:cubicBezTo>
                  <a:cubicBezTo>
                    <a:pt x="23997" y="7524"/>
                    <a:pt x="23990" y="7545"/>
                    <a:pt x="23984" y="7567"/>
                  </a:cubicBezTo>
                  <a:cubicBezTo>
                    <a:pt x="23976" y="7585"/>
                    <a:pt x="23968" y="7602"/>
                    <a:pt x="23960" y="7619"/>
                  </a:cubicBezTo>
                  <a:cubicBezTo>
                    <a:pt x="23952" y="7632"/>
                    <a:pt x="23943" y="7648"/>
                    <a:pt x="23934" y="7662"/>
                  </a:cubicBezTo>
                  <a:lnTo>
                    <a:pt x="23882" y="7730"/>
                  </a:lnTo>
                  <a:lnTo>
                    <a:pt x="23882" y="7729"/>
                  </a:lnTo>
                  <a:cubicBezTo>
                    <a:pt x="23869" y="7741"/>
                    <a:pt x="23853" y="7759"/>
                    <a:pt x="23839" y="7775"/>
                  </a:cubicBezTo>
                  <a:cubicBezTo>
                    <a:pt x="23832" y="7778"/>
                    <a:pt x="23826" y="7783"/>
                    <a:pt x="23820" y="7788"/>
                  </a:cubicBezTo>
                  <a:cubicBezTo>
                    <a:pt x="23760" y="7826"/>
                    <a:pt x="23696" y="7859"/>
                    <a:pt x="23633" y="7893"/>
                  </a:cubicBezTo>
                  <a:cubicBezTo>
                    <a:pt x="23601" y="7906"/>
                    <a:pt x="23572" y="7920"/>
                    <a:pt x="23541" y="7932"/>
                  </a:cubicBezTo>
                  <a:cubicBezTo>
                    <a:pt x="23477" y="7953"/>
                    <a:pt x="23411" y="7972"/>
                    <a:pt x="23347" y="7991"/>
                  </a:cubicBezTo>
                  <a:lnTo>
                    <a:pt x="23351" y="7991"/>
                  </a:lnTo>
                  <a:cubicBezTo>
                    <a:pt x="23348" y="7993"/>
                    <a:pt x="23345" y="7993"/>
                    <a:pt x="23342" y="7993"/>
                  </a:cubicBezTo>
                  <a:cubicBezTo>
                    <a:pt x="23341" y="7995"/>
                    <a:pt x="23336" y="7995"/>
                    <a:pt x="23335" y="7997"/>
                  </a:cubicBezTo>
                  <a:cubicBezTo>
                    <a:pt x="23323" y="8000"/>
                    <a:pt x="23311" y="8002"/>
                    <a:pt x="23297" y="8007"/>
                  </a:cubicBezTo>
                  <a:cubicBezTo>
                    <a:pt x="23296" y="8007"/>
                    <a:pt x="23295" y="8008"/>
                    <a:pt x="23294" y="8008"/>
                  </a:cubicBezTo>
                  <a:cubicBezTo>
                    <a:pt x="23251" y="8009"/>
                    <a:pt x="23211" y="8025"/>
                    <a:pt x="23177" y="8053"/>
                  </a:cubicBezTo>
                  <a:cubicBezTo>
                    <a:pt x="23096" y="8124"/>
                    <a:pt x="23016" y="8197"/>
                    <a:pt x="22935" y="8269"/>
                  </a:cubicBezTo>
                  <a:cubicBezTo>
                    <a:pt x="22808" y="8381"/>
                    <a:pt x="22685" y="8493"/>
                    <a:pt x="22574" y="8624"/>
                  </a:cubicBezTo>
                  <a:cubicBezTo>
                    <a:pt x="22467" y="8752"/>
                    <a:pt x="22370" y="8889"/>
                    <a:pt x="22275" y="9027"/>
                  </a:cubicBezTo>
                  <a:cubicBezTo>
                    <a:pt x="22182" y="9162"/>
                    <a:pt x="22088" y="9295"/>
                    <a:pt x="22005" y="9436"/>
                  </a:cubicBezTo>
                  <a:cubicBezTo>
                    <a:pt x="21896" y="9621"/>
                    <a:pt x="21791" y="9805"/>
                    <a:pt x="21695" y="9998"/>
                  </a:cubicBezTo>
                  <a:cubicBezTo>
                    <a:pt x="21600" y="10189"/>
                    <a:pt x="21513" y="10388"/>
                    <a:pt x="21430" y="10588"/>
                  </a:cubicBezTo>
                  <a:cubicBezTo>
                    <a:pt x="21348" y="10783"/>
                    <a:pt x="21262" y="10975"/>
                    <a:pt x="21192" y="11177"/>
                  </a:cubicBezTo>
                  <a:cubicBezTo>
                    <a:pt x="21124" y="11374"/>
                    <a:pt x="21062" y="11575"/>
                    <a:pt x="21000" y="11776"/>
                  </a:cubicBezTo>
                  <a:cubicBezTo>
                    <a:pt x="20942" y="11968"/>
                    <a:pt x="20894" y="12163"/>
                    <a:pt x="20856" y="12360"/>
                  </a:cubicBezTo>
                  <a:cubicBezTo>
                    <a:pt x="20815" y="12581"/>
                    <a:pt x="20798" y="12802"/>
                    <a:pt x="20780" y="13024"/>
                  </a:cubicBezTo>
                  <a:cubicBezTo>
                    <a:pt x="20745" y="13455"/>
                    <a:pt x="20678" y="13883"/>
                    <a:pt x="20609" y="14311"/>
                  </a:cubicBezTo>
                  <a:cubicBezTo>
                    <a:pt x="20555" y="14614"/>
                    <a:pt x="20486" y="14913"/>
                    <a:pt x="20424" y="15214"/>
                  </a:cubicBezTo>
                  <a:cubicBezTo>
                    <a:pt x="20362" y="15515"/>
                    <a:pt x="20292" y="15819"/>
                    <a:pt x="20208" y="16116"/>
                  </a:cubicBezTo>
                  <a:cubicBezTo>
                    <a:pt x="20208" y="16116"/>
                    <a:pt x="20209" y="16115"/>
                    <a:pt x="20209" y="16115"/>
                  </a:cubicBezTo>
                  <a:lnTo>
                    <a:pt x="20209" y="16115"/>
                  </a:lnTo>
                  <a:lnTo>
                    <a:pt x="20204" y="16130"/>
                  </a:lnTo>
                  <a:cubicBezTo>
                    <a:pt x="20204" y="16134"/>
                    <a:pt x="20204" y="16135"/>
                    <a:pt x="20203" y="16137"/>
                  </a:cubicBezTo>
                  <a:lnTo>
                    <a:pt x="20204" y="16135"/>
                  </a:lnTo>
                  <a:lnTo>
                    <a:pt x="20204" y="16135"/>
                  </a:lnTo>
                  <a:cubicBezTo>
                    <a:pt x="20103" y="16443"/>
                    <a:pt x="19979" y="16745"/>
                    <a:pt x="19849" y="17041"/>
                  </a:cubicBezTo>
                  <a:lnTo>
                    <a:pt x="19849" y="17039"/>
                  </a:lnTo>
                  <a:cubicBezTo>
                    <a:pt x="19716" y="17320"/>
                    <a:pt x="19562" y="17588"/>
                    <a:pt x="19400" y="17853"/>
                  </a:cubicBezTo>
                  <a:cubicBezTo>
                    <a:pt x="19105" y="18317"/>
                    <a:pt x="18800" y="18775"/>
                    <a:pt x="18451" y="19198"/>
                  </a:cubicBezTo>
                  <a:cubicBezTo>
                    <a:pt x="18334" y="19337"/>
                    <a:pt x="18212" y="19476"/>
                    <a:pt x="18095" y="19614"/>
                  </a:cubicBezTo>
                  <a:cubicBezTo>
                    <a:pt x="17990" y="19739"/>
                    <a:pt x="17890" y="19865"/>
                    <a:pt x="17787" y="19990"/>
                  </a:cubicBezTo>
                  <a:cubicBezTo>
                    <a:pt x="17517" y="20295"/>
                    <a:pt x="17227" y="20585"/>
                    <a:pt x="16930" y="20863"/>
                  </a:cubicBezTo>
                  <a:cubicBezTo>
                    <a:pt x="16753" y="21020"/>
                    <a:pt x="16577" y="21176"/>
                    <a:pt x="16391" y="21323"/>
                  </a:cubicBezTo>
                  <a:cubicBezTo>
                    <a:pt x="16213" y="21464"/>
                    <a:pt x="16031" y="21599"/>
                    <a:pt x="15852" y="21735"/>
                  </a:cubicBezTo>
                  <a:cubicBezTo>
                    <a:pt x="15664" y="21876"/>
                    <a:pt x="15474" y="22014"/>
                    <a:pt x="15285" y="22151"/>
                  </a:cubicBezTo>
                  <a:cubicBezTo>
                    <a:pt x="15116" y="22277"/>
                    <a:pt x="14944" y="22406"/>
                    <a:pt x="14773" y="22528"/>
                  </a:cubicBezTo>
                  <a:cubicBezTo>
                    <a:pt x="14361" y="22812"/>
                    <a:pt x="13932" y="23072"/>
                    <a:pt x="13507" y="23334"/>
                  </a:cubicBezTo>
                  <a:cubicBezTo>
                    <a:pt x="13307" y="23456"/>
                    <a:pt x="13103" y="23574"/>
                    <a:pt x="12904" y="23699"/>
                  </a:cubicBezTo>
                  <a:cubicBezTo>
                    <a:pt x="12712" y="23816"/>
                    <a:pt x="12522" y="23940"/>
                    <a:pt x="12324" y="24048"/>
                  </a:cubicBezTo>
                  <a:cubicBezTo>
                    <a:pt x="12184" y="24118"/>
                    <a:pt x="12041" y="24184"/>
                    <a:pt x="11896" y="24241"/>
                  </a:cubicBezTo>
                  <a:lnTo>
                    <a:pt x="11896" y="24241"/>
                  </a:lnTo>
                  <a:cubicBezTo>
                    <a:pt x="11899" y="24240"/>
                    <a:pt x="11902" y="24239"/>
                    <a:pt x="11905" y="24239"/>
                  </a:cubicBezTo>
                  <a:lnTo>
                    <a:pt x="11905" y="24239"/>
                  </a:lnTo>
                  <a:cubicBezTo>
                    <a:pt x="11861" y="24254"/>
                    <a:pt x="11817" y="24272"/>
                    <a:pt x="11773" y="24287"/>
                  </a:cubicBezTo>
                  <a:cubicBezTo>
                    <a:pt x="11749" y="24298"/>
                    <a:pt x="11725" y="24309"/>
                    <a:pt x="11702" y="24320"/>
                  </a:cubicBezTo>
                  <a:cubicBezTo>
                    <a:pt x="11644" y="24346"/>
                    <a:pt x="11586" y="24368"/>
                    <a:pt x="11527" y="24389"/>
                  </a:cubicBezTo>
                  <a:cubicBezTo>
                    <a:pt x="11451" y="24416"/>
                    <a:pt x="11375" y="24440"/>
                    <a:pt x="11298" y="24466"/>
                  </a:cubicBezTo>
                  <a:cubicBezTo>
                    <a:pt x="11297" y="24467"/>
                    <a:pt x="11295" y="24468"/>
                    <a:pt x="11293" y="24470"/>
                  </a:cubicBezTo>
                  <a:lnTo>
                    <a:pt x="11292" y="24470"/>
                  </a:lnTo>
                  <a:lnTo>
                    <a:pt x="11292" y="24469"/>
                  </a:lnTo>
                  <a:cubicBezTo>
                    <a:pt x="11289" y="24469"/>
                    <a:pt x="11289" y="24469"/>
                    <a:pt x="11288" y="24470"/>
                  </a:cubicBezTo>
                  <a:lnTo>
                    <a:pt x="11262" y="24483"/>
                  </a:lnTo>
                  <a:cubicBezTo>
                    <a:pt x="11242" y="24492"/>
                    <a:pt x="11223" y="24500"/>
                    <a:pt x="11204" y="24510"/>
                  </a:cubicBezTo>
                  <a:cubicBezTo>
                    <a:pt x="11178" y="24523"/>
                    <a:pt x="11152" y="24533"/>
                    <a:pt x="11126" y="24546"/>
                  </a:cubicBezTo>
                  <a:cubicBezTo>
                    <a:pt x="11010" y="24600"/>
                    <a:pt x="10889" y="24646"/>
                    <a:pt x="10767" y="24684"/>
                  </a:cubicBezTo>
                  <a:cubicBezTo>
                    <a:pt x="10680" y="24708"/>
                    <a:pt x="10579" y="24738"/>
                    <a:pt x="10478" y="24740"/>
                  </a:cubicBezTo>
                  <a:cubicBezTo>
                    <a:pt x="10455" y="24748"/>
                    <a:pt x="10433" y="24756"/>
                    <a:pt x="10410" y="24762"/>
                  </a:cubicBezTo>
                  <a:cubicBezTo>
                    <a:pt x="10341" y="24778"/>
                    <a:pt x="10271" y="24792"/>
                    <a:pt x="10201" y="24803"/>
                  </a:cubicBezTo>
                  <a:lnTo>
                    <a:pt x="10211" y="24803"/>
                  </a:lnTo>
                  <a:cubicBezTo>
                    <a:pt x="10066" y="24821"/>
                    <a:pt x="9922" y="24833"/>
                    <a:pt x="9775" y="24840"/>
                  </a:cubicBezTo>
                  <a:cubicBezTo>
                    <a:pt x="9649" y="24846"/>
                    <a:pt x="9522" y="24844"/>
                    <a:pt x="9392" y="24846"/>
                  </a:cubicBezTo>
                  <a:cubicBezTo>
                    <a:pt x="9249" y="24846"/>
                    <a:pt x="9106" y="24840"/>
                    <a:pt x="8962" y="24827"/>
                  </a:cubicBezTo>
                  <a:cubicBezTo>
                    <a:pt x="8812" y="24805"/>
                    <a:pt x="8664" y="24778"/>
                    <a:pt x="8513" y="24743"/>
                  </a:cubicBezTo>
                  <a:lnTo>
                    <a:pt x="8511" y="24743"/>
                  </a:lnTo>
                  <a:cubicBezTo>
                    <a:pt x="8509" y="24743"/>
                    <a:pt x="8507" y="24741"/>
                    <a:pt x="8505" y="24741"/>
                  </a:cubicBezTo>
                  <a:cubicBezTo>
                    <a:pt x="8503" y="24741"/>
                    <a:pt x="8501" y="24740"/>
                    <a:pt x="8498" y="24740"/>
                  </a:cubicBezTo>
                  <a:lnTo>
                    <a:pt x="8498" y="24740"/>
                  </a:lnTo>
                  <a:cubicBezTo>
                    <a:pt x="8499" y="24740"/>
                    <a:pt x="8499" y="24740"/>
                    <a:pt x="8499" y="24740"/>
                  </a:cubicBezTo>
                  <a:cubicBezTo>
                    <a:pt x="8394" y="24710"/>
                    <a:pt x="8294" y="24676"/>
                    <a:pt x="8193" y="24636"/>
                  </a:cubicBezTo>
                  <a:cubicBezTo>
                    <a:pt x="8160" y="24621"/>
                    <a:pt x="8126" y="24603"/>
                    <a:pt x="8093" y="24586"/>
                  </a:cubicBezTo>
                  <a:cubicBezTo>
                    <a:pt x="8069" y="24570"/>
                    <a:pt x="8047" y="24556"/>
                    <a:pt x="8025" y="24539"/>
                  </a:cubicBezTo>
                  <a:cubicBezTo>
                    <a:pt x="8002" y="24521"/>
                    <a:pt x="7985" y="24506"/>
                    <a:pt x="7966" y="24487"/>
                  </a:cubicBezTo>
                  <a:cubicBezTo>
                    <a:pt x="7950" y="24472"/>
                    <a:pt x="7934" y="24454"/>
                    <a:pt x="7919" y="24437"/>
                  </a:cubicBezTo>
                  <a:lnTo>
                    <a:pt x="7919" y="24438"/>
                  </a:lnTo>
                  <a:cubicBezTo>
                    <a:pt x="7917" y="24435"/>
                    <a:pt x="7915" y="24433"/>
                    <a:pt x="7914" y="24430"/>
                  </a:cubicBezTo>
                  <a:cubicBezTo>
                    <a:pt x="7899" y="24414"/>
                    <a:pt x="7887" y="24396"/>
                    <a:pt x="7876" y="24378"/>
                  </a:cubicBezTo>
                  <a:cubicBezTo>
                    <a:pt x="7859" y="24350"/>
                    <a:pt x="7843" y="24322"/>
                    <a:pt x="7831" y="24293"/>
                  </a:cubicBezTo>
                  <a:lnTo>
                    <a:pt x="7809" y="24237"/>
                  </a:lnTo>
                  <a:lnTo>
                    <a:pt x="7809" y="24243"/>
                  </a:lnTo>
                  <a:cubicBezTo>
                    <a:pt x="7808" y="24236"/>
                    <a:pt x="7806" y="24231"/>
                    <a:pt x="7804" y="24224"/>
                  </a:cubicBezTo>
                  <a:cubicBezTo>
                    <a:pt x="7804" y="24221"/>
                    <a:pt x="7803" y="24216"/>
                    <a:pt x="7801" y="24213"/>
                  </a:cubicBezTo>
                  <a:lnTo>
                    <a:pt x="7801" y="24213"/>
                  </a:lnTo>
                  <a:cubicBezTo>
                    <a:pt x="7803" y="24213"/>
                    <a:pt x="7803" y="24215"/>
                    <a:pt x="7804" y="24216"/>
                  </a:cubicBezTo>
                  <a:cubicBezTo>
                    <a:pt x="7799" y="24199"/>
                    <a:pt x="7796" y="24178"/>
                    <a:pt x="7793" y="24161"/>
                  </a:cubicBezTo>
                  <a:cubicBezTo>
                    <a:pt x="7789" y="24134"/>
                    <a:pt x="7787" y="24107"/>
                    <a:pt x="7785" y="24077"/>
                  </a:cubicBezTo>
                  <a:cubicBezTo>
                    <a:pt x="7787" y="24027"/>
                    <a:pt x="7790" y="23977"/>
                    <a:pt x="7796" y="23927"/>
                  </a:cubicBezTo>
                  <a:cubicBezTo>
                    <a:pt x="7804" y="23877"/>
                    <a:pt x="7814" y="23828"/>
                    <a:pt x="7825" y="23779"/>
                  </a:cubicBezTo>
                  <a:cubicBezTo>
                    <a:pt x="7834" y="23746"/>
                    <a:pt x="7844" y="23715"/>
                    <a:pt x="7857" y="23683"/>
                  </a:cubicBezTo>
                  <a:cubicBezTo>
                    <a:pt x="7874" y="23640"/>
                    <a:pt x="7895" y="23597"/>
                    <a:pt x="7915" y="23555"/>
                  </a:cubicBezTo>
                  <a:cubicBezTo>
                    <a:pt x="7945" y="23506"/>
                    <a:pt x="7976" y="23458"/>
                    <a:pt x="8010" y="23412"/>
                  </a:cubicBezTo>
                  <a:cubicBezTo>
                    <a:pt x="8066" y="23341"/>
                    <a:pt x="8126" y="23273"/>
                    <a:pt x="8188" y="23207"/>
                  </a:cubicBezTo>
                  <a:cubicBezTo>
                    <a:pt x="8267" y="23133"/>
                    <a:pt x="8347" y="23062"/>
                    <a:pt x="8428" y="22993"/>
                  </a:cubicBezTo>
                  <a:cubicBezTo>
                    <a:pt x="8505" y="22927"/>
                    <a:pt x="8585" y="22861"/>
                    <a:pt x="8656" y="22789"/>
                  </a:cubicBezTo>
                  <a:cubicBezTo>
                    <a:pt x="8800" y="22643"/>
                    <a:pt x="8932" y="22489"/>
                    <a:pt x="9070" y="22341"/>
                  </a:cubicBezTo>
                  <a:cubicBezTo>
                    <a:pt x="9224" y="22189"/>
                    <a:pt x="9378" y="22037"/>
                    <a:pt x="9525" y="21880"/>
                  </a:cubicBezTo>
                  <a:cubicBezTo>
                    <a:pt x="9676" y="21717"/>
                    <a:pt x="9822" y="21547"/>
                    <a:pt x="9974" y="21385"/>
                  </a:cubicBezTo>
                  <a:cubicBezTo>
                    <a:pt x="10053" y="21301"/>
                    <a:pt x="10133" y="21218"/>
                    <a:pt x="10209" y="21131"/>
                  </a:cubicBezTo>
                  <a:cubicBezTo>
                    <a:pt x="10281" y="21052"/>
                    <a:pt x="10343" y="20968"/>
                    <a:pt x="10406" y="20882"/>
                  </a:cubicBezTo>
                  <a:cubicBezTo>
                    <a:pt x="10542" y="20697"/>
                    <a:pt x="10679" y="20510"/>
                    <a:pt x="10785" y="20308"/>
                  </a:cubicBezTo>
                  <a:cubicBezTo>
                    <a:pt x="10839" y="20202"/>
                    <a:pt x="10890" y="20097"/>
                    <a:pt x="10941" y="19989"/>
                  </a:cubicBezTo>
                  <a:cubicBezTo>
                    <a:pt x="10999" y="19862"/>
                    <a:pt x="11053" y="19729"/>
                    <a:pt x="11073" y="19591"/>
                  </a:cubicBezTo>
                  <a:cubicBezTo>
                    <a:pt x="11091" y="19452"/>
                    <a:pt x="11094" y="19312"/>
                    <a:pt x="11082" y="19174"/>
                  </a:cubicBezTo>
                  <a:cubicBezTo>
                    <a:pt x="11071" y="19039"/>
                    <a:pt x="11052" y="18900"/>
                    <a:pt x="11001" y="18774"/>
                  </a:cubicBezTo>
                  <a:cubicBezTo>
                    <a:pt x="10957" y="18660"/>
                    <a:pt x="10909" y="18541"/>
                    <a:pt x="10836" y="18441"/>
                  </a:cubicBezTo>
                  <a:cubicBezTo>
                    <a:pt x="10727" y="18287"/>
                    <a:pt x="10570" y="18152"/>
                    <a:pt x="10392" y="18083"/>
                  </a:cubicBezTo>
                  <a:cubicBezTo>
                    <a:pt x="10293" y="18045"/>
                    <a:pt x="10189" y="18017"/>
                    <a:pt x="10083" y="18017"/>
                  </a:cubicBezTo>
                  <a:cubicBezTo>
                    <a:pt x="10065" y="18017"/>
                    <a:pt x="10047" y="18018"/>
                    <a:pt x="10029" y="18020"/>
                  </a:cubicBezTo>
                  <a:cubicBezTo>
                    <a:pt x="9944" y="18028"/>
                    <a:pt x="9861" y="18042"/>
                    <a:pt x="9779" y="18063"/>
                  </a:cubicBezTo>
                  <a:cubicBezTo>
                    <a:pt x="9669" y="18091"/>
                    <a:pt x="9561" y="18132"/>
                    <a:pt x="9461" y="18184"/>
                  </a:cubicBezTo>
                  <a:cubicBezTo>
                    <a:pt x="9270" y="18285"/>
                    <a:pt x="9096" y="18414"/>
                    <a:pt x="8946" y="18568"/>
                  </a:cubicBezTo>
                  <a:cubicBezTo>
                    <a:pt x="8793" y="18725"/>
                    <a:pt x="8664" y="18903"/>
                    <a:pt x="8545" y="19087"/>
                  </a:cubicBezTo>
                  <a:cubicBezTo>
                    <a:pt x="8426" y="19272"/>
                    <a:pt x="8316" y="19464"/>
                    <a:pt x="8217" y="19660"/>
                  </a:cubicBezTo>
                  <a:cubicBezTo>
                    <a:pt x="8122" y="19850"/>
                    <a:pt x="8026" y="20037"/>
                    <a:pt x="7922" y="20223"/>
                  </a:cubicBezTo>
                  <a:cubicBezTo>
                    <a:pt x="7793" y="20447"/>
                    <a:pt x="7663" y="20675"/>
                    <a:pt x="7535" y="20901"/>
                  </a:cubicBezTo>
                  <a:lnTo>
                    <a:pt x="7535" y="20903"/>
                  </a:lnTo>
                  <a:cubicBezTo>
                    <a:pt x="7534" y="20903"/>
                    <a:pt x="7533" y="20904"/>
                    <a:pt x="7533" y="20905"/>
                  </a:cubicBezTo>
                  <a:cubicBezTo>
                    <a:pt x="7530" y="20913"/>
                    <a:pt x="7525" y="20919"/>
                    <a:pt x="7521" y="20925"/>
                  </a:cubicBezTo>
                  <a:lnTo>
                    <a:pt x="7526" y="20916"/>
                  </a:lnTo>
                  <a:lnTo>
                    <a:pt x="7526" y="20916"/>
                  </a:lnTo>
                  <a:cubicBezTo>
                    <a:pt x="7484" y="20984"/>
                    <a:pt x="7440" y="21054"/>
                    <a:pt x="7395" y="21122"/>
                  </a:cubicBezTo>
                  <a:cubicBezTo>
                    <a:pt x="7254" y="21304"/>
                    <a:pt x="7109" y="21485"/>
                    <a:pt x="6952" y="21654"/>
                  </a:cubicBezTo>
                  <a:cubicBezTo>
                    <a:pt x="6875" y="21727"/>
                    <a:pt x="6796" y="21795"/>
                    <a:pt x="6713" y="21864"/>
                  </a:cubicBezTo>
                  <a:cubicBezTo>
                    <a:pt x="6624" y="21933"/>
                    <a:pt x="6533" y="21996"/>
                    <a:pt x="6438" y="22058"/>
                  </a:cubicBezTo>
                  <a:cubicBezTo>
                    <a:pt x="6340" y="22113"/>
                    <a:pt x="6243" y="22166"/>
                    <a:pt x="6139" y="22212"/>
                  </a:cubicBezTo>
                  <a:cubicBezTo>
                    <a:pt x="6091" y="22231"/>
                    <a:pt x="6042" y="22248"/>
                    <a:pt x="5993" y="22264"/>
                  </a:cubicBezTo>
                  <a:cubicBezTo>
                    <a:pt x="5996" y="22264"/>
                    <a:pt x="5999" y="22263"/>
                    <a:pt x="6001" y="22263"/>
                  </a:cubicBezTo>
                  <a:lnTo>
                    <a:pt x="6001" y="22263"/>
                  </a:lnTo>
                  <a:cubicBezTo>
                    <a:pt x="5997" y="22264"/>
                    <a:pt x="5991" y="22264"/>
                    <a:pt x="5988" y="22266"/>
                  </a:cubicBezTo>
                  <a:cubicBezTo>
                    <a:pt x="5986" y="22266"/>
                    <a:pt x="5984" y="22266"/>
                    <a:pt x="5983" y="22267"/>
                  </a:cubicBezTo>
                  <a:cubicBezTo>
                    <a:pt x="5980" y="22267"/>
                    <a:pt x="5977" y="22269"/>
                    <a:pt x="5972" y="22269"/>
                  </a:cubicBezTo>
                  <a:lnTo>
                    <a:pt x="5974" y="22269"/>
                  </a:lnTo>
                  <a:cubicBezTo>
                    <a:pt x="5826" y="22305"/>
                    <a:pt x="5675" y="22330"/>
                    <a:pt x="5520" y="22353"/>
                  </a:cubicBezTo>
                  <a:cubicBezTo>
                    <a:pt x="5530" y="22351"/>
                    <a:pt x="5539" y="22350"/>
                    <a:pt x="5550" y="22348"/>
                  </a:cubicBezTo>
                  <a:lnTo>
                    <a:pt x="5550" y="22348"/>
                  </a:lnTo>
                  <a:cubicBezTo>
                    <a:pt x="5398" y="22367"/>
                    <a:pt x="5249" y="22377"/>
                    <a:pt x="5095" y="22382"/>
                  </a:cubicBezTo>
                  <a:cubicBezTo>
                    <a:pt x="4827" y="22373"/>
                    <a:pt x="4560" y="22345"/>
                    <a:pt x="4295" y="22315"/>
                  </a:cubicBezTo>
                  <a:cubicBezTo>
                    <a:pt x="4189" y="22299"/>
                    <a:pt x="4091" y="22282"/>
                    <a:pt x="3988" y="22261"/>
                  </a:cubicBezTo>
                  <a:cubicBezTo>
                    <a:pt x="3907" y="22237"/>
                    <a:pt x="3828" y="22212"/>
                    <a:pt x="3749" y="22185"/>
                  </a:cubicBezTo>
                  <a:cubicBezTo>
                    <a:pt x="3610" y="22126"/>
                    <a:pt x="3476" y="22062"/>
                    <a:pt x="3344" y="21994"/>
                  </a:cubicBezTo>
                  <a:cubicBezTo>
                    <a:pt x="3284" y="21958"/>
                    <a:pt x="3225" y="21920"/>
                    <a:pt x="3166" y="21880"/>
                  </a:cubicBezTo>
                  <a:cubicBezTo>
                    <a:pt x="3015" y="21762"/>
                    <a:pt x="2870" y="21637"/>
                    <a:pt x="2719" y="21517"/>
                  </a:cubicBezTo>
                  <a:cubicBezTo>
                    <a:pt x="2581" y="21402"/>
                    <a:pt x="2438" y="21287"/>
                    <a:pt x="2305" y="21166"/>
                  </a:cubicBezTo>
                  <a:cubicBezTo>
                    <a:pt x="2248" y="21109"/>
                    <a:pt x="2197" y="21051"/>
                    <a:pt x="2143" y="20992"/>
                  </a:cubicBezTo>
                  <a:cubicBezTo>
                    <a:pt x="1992" y="20798"/>
                    <a:pt x="1857" y="20596"/>
                    <a:pt x="1722" y="20392"/>
                  </a:cubicBezTo>
                  <a:cubicBezTo>
                    <a:pt x="1587" y="20191"/>
                    <a:pt x="1456" y="19989"/>
                    <a:pt x="1329" y="19785"/>
                  </a:cubicBezTo>
                  <a:lnTo>
                    <a:pt x="1329" y="19785"/>
                  </a:lnTo>
                  <a:cubicBezTo>
                    <a:pt x="1330" y="19786"/>
                    <a:pt x="1330" y="19788"/>
                    <a:pt x="1331" y="19790"/>
                  </a:cubicBezTo>
                  <a:cubicBezTo>
                    <a:pt x="1233" y="19623"/>
                    <a:pt x="1141" y="19454"/>
                    <a:pt x="1056" y="19277"/>
                  </a:cubicBezTo>
                  <a:cubicBezTo>
                    <a:pt x="984" y="19123"/>
                    <a:pt x="906" y="18968"/>
                    <a:pt x="835" y="18809"/>
                  </a:cubicBezTo>
                  <a:cubicBezTo>
                    <a:pt x="744" y="18590"/>
                    <a:pt x="662" y="18370"/>
                    <a:pt x="594" y="18143"/>
                  </a:cubicBezTo>
                  <a:cubicBezTo>
                    <a:pt x="546" y="17948"/>
                    <a:pt x="513" y="17750"/>
                    <a:pt x="479" y="17551"/>
                  </a:cubicBezTo>
                  <a:lnTo>
                    <a:pt x="479" y="17556"/>
                  </a:lnTo>
                  <a:cubicBezTo>
                    <a:pt x="470" y="17483"/>
                    <a:pt x="462" y="17412"/>
                    <a:pt x="455" y="17338"/>
                  </a:cubicBezTo>
                  <a:cubicBezTo>
                    <a:pt x="451" y="17267"/>
                    <a:pt x="450" y="17198"/>
                    <a:pt x="448" y="17129"/>
                  </a:cubicBezTo>
                  <a:cubicBezTo>
                    <a:pt x="451" y="17077"/>
                    <a:pt x="455" y="17026"/>
                    <a:pt x="459" y="16978"/>
                  </a:cubicBezTo>
                  <a:cubicBezTo>
                    <a:pt x="478" y="16839"/>
                    <a:pt x="502" y="16707"/>
                    <a:pt x="533" y="16573"/>
                  </a:cubicBezTo>
                  <a:cubicBezTo>
                    <a:pt x="559" y="16491"/>
                    <a:pt x="587" y="16412"/>
                    <a:pt x="616" y="16332"/>
                  </a:cubicBezTo>
                  <a:cubicBezTo>
                    <a:pt x="669" y="16220"/>
                    <a:pt x="722" y="16110"/>
                    <a:pt x="780" y="16002"/>
                  </a:cubicBezTo>
                  <a:cubicBezTo>
                    <a:pt x="822" y="15933"/>
                    <a:pt x="865" y="15870"/>
                    <a:pt x="911" y="15805"/>
                  </a:cubicBezTo>
                  <a:cubicBezTo>
                    <a:pt x="955" y="15748"/>
                    <a:pt x="1000" y="15694"/>
                    <a:pt x="1049" y="15640"/>
                  </a:cubicBezTo>
                  <a:cubicBezTo>
                    <a:pt x="1100" y="15589"/>
                    <a:pt x="1151" y="15541"/>
                    <a:pt x="1205" y="15493"/>
                  </a:cubicBezTo>
                  <a:lnTo>
                    <a:pt x="1205" y="15493"/>
                  </a:lnTo>
                  <a:lnTo>
                    <a:pt x="1189" y="15503"/>
                  </a:lnTo>
                  <a:cubicBezTo>
                    <a:pt x="1197" y="15497"/>
                    <a:pt x="1204" y="15492"/>
                    <a:pt x="1212" y="15488"/>
                  </a:cubicBezTo>
                  <a:cubicBezTo>
                    <a:pt x="1287" y="15430"/>
                    <a:pt x="1363" y="15378"/>
                    <a:pt x="1441" y="15326"/>
                  </a:cubicBezTo>
                  <a:cubicBezTo>
                    <a:pt x="1530" y="15278"/>
                    <a:pt x="1619" y="15231"/>
                    <a:pt x="1714" y="15191"/>
                  </a:cubicBezTo>
                  <a:cubicBezTo>
                    <a:pt x="1772" y="15170"/>
                    <a:pt x="1831" y="15150"/>
                    <a:pt x="1893" y="15131"/>
                  </a:cubicBezTo>
                  <a:cubicBezTo>
                    <a:pt x="1994" y="15103"/>
                    <a:pt x="2098" y="15080"/>
                    <a:pt x="2204" y="15061"/>
                  </a:cubicBezTo>
                  <a:cubicBezTo>
                    <a:pt x="2383" y="15037"/>
                    <a:pt x="2563" y="15022"/>
                    <a:pt x="2744" y="15018"/>
                  </a:cubicBezTo>
                  <a:cubicBezTo>
                    <a:pt x="2962" y="15023"/>
                    <a:pt x="3179" y="15040"/>
                    <a:pt x="3395" y="15061"/>
                  </a:cubicBezTo>
                  <a:cubicBezTo>
                    <a:pt x="3611" y="15082"/>
                    <a:pt x="3831" y="15105"/>
                    <a:pt x="4050" y="15131"/>
                  </a:cubicBezTo>
                  <a:cubicBezTo>
                    <a:pt x="4599" y="15202"/>
                    <a:pt x="5143" y="15307"/>
                    <a:pt x="5695" y="15377"/>
                  </a:cubicBezTo>
                  <a:cubicBezTo>
                    <a:pt x="5888" y="15400"/>
                    <a:pt x="6082" y="15411"/>
                    <a:pt x="6276" y="15411"/>
                  </a:cubicBezTo>
                  <a:cubicBezTo>
                    <a:pt x="6361" y="15411"/>
                    <a:pt x="6446" y="15409"/>
                    <a:pt x="6531" y="15404"/>
                  </a:cubicBezTo>
                  <a:cubicBezTo>
                    <a:pt x="6798" y="15391"/>
                    <a:pt x="7063" y="15335"/>
                    <a:pt x="7321" y="15267"/>
                  </a:cubicBezTo>
                  <a:cubicBezTo>
                    <a:pt x="7573" y="15201"/>
                    <a:pt x="7815" y="15097"/>
                    <a:pt x="8039" y="14963"/>
                  </a:cubicBezTo>
                  <a:cubicBezTo>
                    <a:pt x="8362" y="14772"/>
                    <a:pt x="8636" y="14431"/>
                    <a:pt x="8616" y="14038"/>
                  </a:cubicBezTo>
                  <a:cubicBezTo>
                    <a:pt x="8609" y="13882"/>
                    <a:pt x="8563" y="13732"/>
                    <a:pt x="8501" y="13592"/>
                  </a:cubicBezTo>
                  <a:cubicBezTo>
                    <a:pt x="8471" y="13525"/>
                    <a:pt x="8443" y="13462"/>
                    <a:pt x="8408" y="13399"/>
                  </a:cubicBezTo>
                  <a:cubicBezTo>
                    <a:pt x="8372" y="13339"/>
                    <a:pt x="8332" y="13280"/>
                    <a:pt x="8290" y="13224"/>
                  </a:cubicBezTo>
                  <a:cubicBezTo>
                    <a:pt x="8169" y="13062"/>
                    <a:pt x="8031" y="12914"/>
                    <a:pt x="7878" y="12781"/>
                  </a:cubicBezTo>
                  <a:cubicBezTo>
                    <a:pt x="7535" y="12488"/>
                    <a:pt x="7106" y="12347"/>
                    <a:pt x="6683" y="12215"/>
                  </a:cubicBezTo>
                  <a:cubicBezTo>
                    <a:pt x="6484" y="12152"/>
                    <a:pt x="6287" y="12085"/>
                    <a:pt x="6086" y="12035"/>
                  </a:cubicBezTo>
                  <a:cubicBezTo>
                    <a:pt x="5885" y="11985"/>
                    <a:pt x="5684" y="11947"/>
                    <a:pt x="5487" y="11900"/>
                  </a:cubicBezTo>
                  <a:cubicBezTo>
                    <a:pt x="5313" y="11853"/>
                    <a:pt x="5148" y="11789"/>
                    <a:pt x="4980" y="11725"/>
                  </a:cubicBezTo>
                  <a:cubicBezTo>
                    <a:pt x="4816" y="11663"/>
                    <a:pt x="4653" y="11600"/>
                    <a:pt x="4490" y="11535"/>
                  </a:cubicBezTo>
                  <a:lnTo>
                    <a:pt x="4490" y="11535"/>
                  </a:lnTo>
                  <a:cubicBezTo>
                    <a:pt x="4498" y="11538"/>
                    <a:pt x="4509" y="11541"/>
                    <a:pt x="4517" y="11544"/>
                  </a:cubicBezTo>
                  <a:cubicBezTo>
                    <a:pt x="4339" y="11470"/>
                    <a:pt x="4166" y="11386"/>
                    <a:pt x="3996" y="11294"/>
                  </a:cubicBezTo>
                  <a:cubicBezTo>
                    <a:pt x="3922" y="11246"/>
                    <a:pt x="3849" y="11197"/>
                    <a:pt x="3776" y="11143"/>
                  </a:cubicBezTo>
                  <a:lnTo>
                    <a:pt x="3776" y="11143"/>
                  </a:lnTo>
                  <a:cubicBezTo>
                    <a:pt x="3779" y="11147"/>
                    <a:pt x="3783" y="11148"/>
                    <a:pt x="3785" y="11153"/>
                  </a:cubicBezTo>
                  <a:cubicBezTo>
                    <a:pt x="3781" y="11148"/>
                    <a:pt x="3778" y="11146"/>
                    <a:pt x="3774" y="11143"/>
                  </a:cubicBezTo>
                  <a:cubicBezTo>
                    <a:pt x="3774" y="11143"/>
                    <a:pt x="3773" y="11142"/>
                    <a:pt x="3773" y="11142"/>
                  </a:cubicBezTo>
                  <a:lnTo>
                    <a:pt x="3773" y="11142"/>
                  </a:lnTo>
                  <a:cubicBezTo>
                    <a:pt x="3773" y="11142"/>
                    <a:pt x="3773" y="11142"/>
                    <a:pt x="3773" y="11142"/>
                  </a:cubicBezTo>
                  <a:cubicBezTo>
                    <a:pt x="3684" y="11070"/>
                    <a:pt x="3602" y="10994"/>
                    <a:pt x="3521" y="10917"/>
                  </a:cubicBezTo>
                  <a:cubicBezTo>
                    <a:pt x="3401" y="10800"/>
                    <a:pt x="3288" y="10675"/>
                    <a:pt x="3182" y="10545"/>
                  </a:cubicBezTo>
                  <a:cubicBezTo>
                    <a:pt x="3049" y="10374"/>
                    <a:pt x="2919" y="10200"/>
                    <a:pt x="2786" y="10027"/>
                  </a:cubicBezTo>
                  <a:cubicBezTo>
                    <a:pt x="2646" y="9845"/>
                    <a:pt x="2507" y="9663"/>
                    <a:pt x="2380" y="9471"/>
                  </a:cubicBezTo>
                  <a:cubicBezTo>
                    <a:pt x="2264" y="9294"/>
                    <a:pt x="2161" y="9113"/>
                    <a:pt x="2045" y="8937"/>
                  </a:cubicBezTo>
                  <a:cubicBezTo>
                    <a:pt x="1988" y="8851"/>
                    <a:pt x="1932" y="8763"/>
                    <a:pt x="1878" y="8672"/>
                  </a:cubicBezTo>
                  <a:cubicBezTo>
                    <a:pt x="1810" y="8562"/>
                    <a:pt x="1736" y="8453"/>
                    <a:pt x="1667" y="8344"/>
                  </a:cubicBezTo>
                  <a:lnTo>
                    <a:pt x="1667" y="8344"/>
                  </a:lnTo>
                  <a:cubicBezTo>
                    <a:pt x="1672" y="8350"/>
                    <a:pt x="1677" y="8360"/>
                    <a:pt x="1682" y="8368"/>
                  </a:cubicBezTo>
                  <a:cubicBezTo>
                    <a:pt x="1658" y="8327"/>
                    <a:pt x="1633" y="8286"/>
                    <a:pt x="1606" y="8246"/>
                  </a:cubicBezTo>
                  <a:cubicBezTo>
                    <a:pt x="1583" y="8193"/>
                    <a:pt x="1559" y="8140"/>
                    <a:pt x="1534" y="8088"/>
                  </a:cubicBezTo>
                  <a:lnTo>
                    <a:pt x="1534" y="8088"/>
                  </a:lnTo>
                  <a:cubicBezTo>
                    <a:pt x="1536" y="8091"/>
                    <a:pt x="1537" y="8094"/>
                    <a:pt x="1539" y="8098"/>
                  </a:cubicBezTo>
                  <a:cubicBezTo>
                    <a:pt x="1536" y="8091"/>
                    <a:pt x="1534" y="8085"/>
                    <a:pt x="1530" y="8079"/>
                  </a:cubicBezTo>
                  <a:cubicBezTo>
                    <a:pt x="1528" y="8077"/>
                    <a:pt x="1527" y="8075"/>
                    <a:pt x="1527" y="8072"/>
                  </a:cubicBezTo>
                  <a:lnTo>
                    <a:pt x="1527" y="8072"/>
                  </a:lnTo>
                  <a:lnTo>
                    <a:pt x="1528" y="8074"/>
                  </a:lnTo>
                  <a:cubicBezTo>
                    <a:pt x="1463" y="7921"/>
                    <a:pt x="1404" y="7763"/>
                    <a:pt x="1352" y="7603"/>
                  </a:cubicBezTo>
                  <a:lnTo>
                    <a:pt x="1352" y="7606"/>
                  </a:lnTo>
                  <a:lnTo>
                    <a:pt x="1347" y="7590"/>
                  </a:lnTo>
                  <a:cubicBezTo>
                    <a:pt x="1347" y="7587"/>
                    <a:pt x="1345" y="7585"/>
                    <a:pt x="1345" y="7583"/>
                  </a:cubicBezTo>
                  <a:cubicBezTo>
                    <a:pt x="1301" y="7428"/>
                    <a:pt x="1273" y="7268"/>
                    <a:pt x="1241" y="7107"/>
                  </a:cubicBezTo>
                  <a:cubicBezTo>
                    <a:pt x="1215" y="6965"/>
                    <a:pt x="1189" y="6822"/>
                    <a:pt x="1167" y="6679"/>
                  </a:cubicBezTo>
                  <a:lnTo>
                    <a:pt x="1167" y="6679"/>
                  </a:lnTo>
                  <a:cubicBezTo>
                    <a:pt x="1168" y="6689"/>
                    <a:pt x="1170" y="6698"/>
                    <a:pt x="1171" y="6709"/>
                  </a:cubicBezTo>
                  <a:cubicBezTo>
                    <a:pt x="1145" y="6548"/>
                    <a:pt x="1120" y="6387"/>
                    <a:pt x="1089" y="6226"/>
                  </a:cubicBezTo>
                  <a:cubicBezTo>
                    <a:pt x="1057" y="6070"/>
                    <a:pt x="1025" y="5915"/>
                    <a:pt x="998" y="5758"/>
                  </a:cubicBezTo>
                  <a:lnTo>
                    <a:pt x="998" y="5758"/>
                  </a:lnTo>
                  <a:cubicBezTo>
                    <a:pt x="998" y="5766"/>
                    <a:pt x="1000" y="5772"/>
                    <a:pt x="1000" y="5779"/>
                  </a:cubicBezTo>
                  <a:cubicBezTo>
                    <a:pt x="989" y="5687"/>
                    <a:pt x="978" y="5596"/>
                    <a:pt x="973" y="5504"/>
                  </a:cubicBezTo>
                  <a:cubicBezTo>
                    <a:pt x="973" y="5429"/>
                    <a:pt x="976" y="5355"/>
                    <a:pt x="981" y="5280"/>
                  </a:cubicBezTo>
                  <a:cubicBezTo>
                    <a:pt x="995" y="5161"/>
                    <a:pt x="1016" y="5043"/>
                    <a:pt x="1041" y="4925"/>
                  </a:cubicBezTo>
                  <a:cubicBezTo>
                    <a:pt x="1087" y="4757"/>
                    <a:pt x="1143" y="4593"/>
                    <a:pt x="1203" y="4432"/>
                  </a:cubicBezTo>
                  <a:cubicBezTo>
                    <a:pt x="1280" y="4251"/>
                    <a:pt x="1366" y="4075"/>
                    <a:pt x="1458" y="3902"/>
                  </a:cubicBezTo>
                  <a:cubicBezTo>
                    <a:pt x="1483" y="3862"/>
                    <a:pt x="1510" y="3820"/>
                    <a:pt x="1537" y="3776"/>
                  </a:cubicBezTo>
                  <a:cubicBezTo>
                    <a:pt x="1593" y="3697"/>
                    <a:pt x="1652" y="3620"/>
                    <a:pt x="1712" y="3545"/>
                  </a:cubicBezTo>
                  <a:cubicBezTo>
                    <a:pt x="1767" y="3478"/>
                    <a:pt x="1825" y="3414"/>
                    <a:pt x="1884" y="3350"/>
                  </a:cubicBezTo>
                  <a:cubicBezTo>
                    <a:pt x="2005" y="3225"/>
                    <a:pt x="2127" y="3104"/>
                    <a:pt x="2254" y="2988"/>
                  </a:cubicBezTo>
                  <a:cubicBezTo>
                    <a:pt x="2369" y="2881"/>
                    <a:pt x="2488" y="2781"/>
                    <a:pt x="2608" y="2681"/>
                  </a:cubicBezTo>
                  <a:lnTo>
                    <a:pt x="2608" y="2681"/>
                  </a:lnTo>
                  <a:cubicBezTo>
                    <a:pt x="2606" y="2683"/>
                    <a:pt x="2603" y="2685"/>
                    <a:pt x="2600" y="2687"/>
                  </a:cubicBezTo>
                  <a:cubicBezTo>
                    <a:pt x="2714" y="2594"/>
                    <a:pt x="2827" y="2500"/>
                    <a:pt x="2943" y="2411"/>
                  </a:cubicBezTo>
                  <a:cubicBezTo>
                    <a:pt x="3056" y="2325"/>
                    <a:pt x="3171" y="2241"/>
                    <a:pt x="3286" y="2160"/>
                  </a:cubicBezTo>
                  <a:cubicBezTo>
                    <a:pt x="3341" y="2123"/>
                    <a:pt x="3398" y="2088"/>
                    <a:pt x="3456" y="2057"/>
                  </a:cubicBezTo>
                  <a:cubicBezTo>
                    <a:pt x="3521" y="2023"/>
                    <a:pt x="3584" y="1991"/>
                    <a:pt x="3648" y="1957"/>
                  </a:cubicBezTo>
                  <a:cubicBezTo>
                    <a:pt x="3866" y="1860"/>
                    <a:pt x="4086" y="1769"/>
                    <a:pt x="4306" y="1681"/>
                  </a:cubicBezTo>
                  <a:cubicBezTo>
                    <a:pt x="4502" y="1602"/>
                    <a:pt x="4698" y="1516"/>
                    <a:pt x="4893" y="1437"/>
                  </a:cubicBezTo>
                  <a:cubicBezTo>
                    <a:pt x="5102" y="1353"/>
                    <a:pt x="5312" y="1271"/>
                    <a:pt x="5526" y="1199"/>
                  </a:cubicBezTo>
                  <a:cubicBezTo>
                    <a:pt x="5742" y="1126"/>
                    <a:pt x="5960" y="1061"/>
                    <a:pt x="6176" y="993"/>
                  </a:cubicBezTo>
                  <a:lnTo>
                    <a:pt x="6176" y="993"/>
                  </a:lnTo>
                  <a:cubicBezTo>
                    <a:pt x="6176" y="994"/>
                    <a:pt x="6175" y="995"/>
                    <a:pt x="6174" y="995"/>
                  </a:cubicBezTo>
                  <a:lnTo>
                    <a:pt x="6174" y="995"/>
                  </a:lnTo>
                  <a:cubicBezTo>
                    <a:pt x="6472" y="908"/>
                    <a:pt x="6770" y="820"/>
                    <a:pt x="7069" y="740"/>
                  </a:cubicBezTo>
                  <a:cubicBezTo>
                    <a:pt x="7358" y="666"/>
                    <a:pt x="7653" y="612"/>
                    <a:pt x="7946" y="564"/>
                  </a:cubicBezTo>
                  <a:cubicBezTo>
                    <a:pt x="8192" y="533"/>
                    <a:pt x="8441" y="512"/>
                    <a:pt x="8690" y="495"/>
                  </a:cubicBezTo>
                  <a:cubicBezTo>
                    <a:pt x="8935" y="477"/>
                    <a:pt x="9179" y="461"/>
                    <a:pt x="9425" y="452"/>
                  </a:cubicBezTo>
                  <a:lnTo>
                    <a:pt x="9425" y="452"/>
                  </a:lnTo>
                  <a:cubicBezTo>
                    <a:pt x="9424" y="452"/>
                    <a:pt x="9422" y="453"/>
                    <a:pt x="9421" y="453"/>
                  </a:cubicBezTo>
                  <a:lnTo>
                    <a:pt x="9421" y="453"/>
                  </a:lnTo>
                  <a:cubicBezTo>
                    <a:pt x="9545" y="450"/>
                    <a:pt x="9669" y="448"/>
                    <a:pt x="9793" y="448"/>
                  </a:cubicBezTo>
                  <a:close/>
                  <a:moveTo>
                    <a:pt x="9773" y="1"/>
                  </a:moveTo>
                  <a:cubicBezTo>
                    <a:pt x="9633" y="1"/>
                    <a:pt x="9494" y="4"/>
                    <a:pt x="9354" y="9"/>
                  </a:cubicBezTo>
                  <a:cubicBezTo>
                    <a:pt x="9119" y="20"/>
                    <a:pt x="8884" y="36"/>
                    <a:pt x="8649" y="51"/>
                  </a:cubicBezTo>
                  <a:cubicBezTo>
                    <a:pt x="8419" y="66"/>
                    <a:pt x="8188" y="82"/>
                    <a:pt x="7958" y="112"/>
                  </a:cubicBezTo>
                  <a:cubicBezTo>
                    <a:pt x="7494" y="174"/>
                    <a:pt x="7033" y="283"/>
                    <a:pt x="6584" y="412"/>
                  </a:cubicBezTo>
                  <a:cubicBezTo>
                    <a:pt x="6374" y="470"/>
                    <a:pt x="6167" y="532"/>
                    <a:pt x="5959" y="596"/>
                  </a:cubicBezTo>
                  <a:cubicBezTo>
                    <a:pt x="5737" y="662"/>
                    <a:pt x="5515" y="728"/>
                    <a:pt x="5299" y="805"/>
                  </a:cubicBezTo>
                  <a:cubicBezTo>
                    <a:pt x="4839" y="971"/>
                    <a:pt x="4393" y="1163"/>
                    <a:pt x="3941" y="1347"/>
                  </a:cubicBezTo>
                  <a:cubicBezTo>
                    <a:pt x="3727" y="1434"/>
                    <a:pt x="3513" y="1525"/>
                    <a:pt x="3307" y="1631"/>
                  </a:cubicBezTo>
                  <a:cubicBezTo>
                    <a:pt x="3105" y="1736"/>
                    <a:pt x="2918" y="1869"/>
                    <a:pt x="2737" y="2007"/>
                  </a:cubicBezTo>
                  <a:cubicBezTo>
                    <a:pt x="2376" y="2280"/>
                    <a:pt x="2033" y="2576"/>
                    <a:pt x="1708" y="2892"/>
                  </a:cubicBezTo>
                  <a:cubicBezTo>
                    <a:pt x="1554" y="3042"/>
                    <a:pt x="1404" y="3203"/>
                    <a:pt x="1276" y="3377"/>
                  </a:cubicBezTo>
                  <a:cubicBezTo>
                    <a:pt x="1202" y="3480"/>
                    <a:pt x="1126" y="3580"/>
                    <a:pt x="1065" y="3691"/>
                  </a:cubicBezTo>
                  <a:cubicBezTo>
                    <a:pt x="1012" y="3790"/>
                    <a:pt x="956" y="3890"/>
                    <a:pt x="910" y="3991"/>
                  </a:cubicBezTo>
                  <a:cubicBezTo>
                    <a:pt x="719" y="4410"/>
                    <a:pt x="564" y="4849"/>
                    <a:pt x="534" y="5312"/>
                  </a:cubicBezTo>
                  <a:cubicBezTo>
                    <a:pt x="518" y="5536"/>
                    <a:pt x="544" y="5757"/>
                    <a:pt x="588" y="5977"/>
                  </a:cubicBezTo>
                  <a:cubicBezTo>
                    <a:pt x="628" y="6188"/>
                    <a:pt x="672" y="6399"/>
                    <a:pt x="708" y="6609"/>
                  </a:cubicBezTo>
                  <a:cubicBezTo>
                    <a:pt x="733" y="6772"/>
                    <a:pt x="759" y="6931"/>
                    <a:pt x="788" y="7092"/>
                  </a:cubicBezTo>
                  <a:cubicBezTo>
                    <a:pt x="821" y="7270"/>
                    <a:pt x="853" y="7449"/>
                    <a:pt x="897" y="7622"/>
                  </a:cubicBezTo>
                  <a:cubicBezTo>
                    <a:pt x="939" y="7782"/>
                    <a:pt x="999" y="7937"/>
                    <a:pt x="1059" y="8091"/>
                  </a:cubicBezTo>
                  <a:cubicBezTo>
                    <a:pt x="1067" y="8116"/>
                    <a:pt x="1079" y="8140"/>
                    <a:pt x="1088" y="8165"/>
                  </a:cubicBezTo>
                  <a:cubicBezTo>
                    <a:pt x="1088" y="8167"/>
                    <a:pt x="1086" y="8169"/>
                    <a:pt x="1086" y="8172"/>
                  </a:cubicBezTo>
                  <a:cubicBezTo>
                    <a:pt x="1098" y="8196"/>
                    <a:pt x="1110" y="8218"/>
                    <a:pt x="1121" y="8243"/>
                  </a:cubicBezTo>
                  <a:cubicBezTo>
                    <a:pt x="1136" y="8273"/>
                    <a:pt x="1151" y="8303"/>
                    <a:pt x="1166" y="8334"/>
                  </a:cubicBezTo>
                  <a:cubicBezTo>
                    <a:pt x="1198" y="8395"/>
                    <a:pt x="1230" y="8456"/>
                    <a:pt x="1259" y="8518"/>
                  </a:cubicBezTo>
                  <a:cubicBezTo>
                    <a:pt x="1259" y="8518"/>
                    <a:pt x="1260" y="8519"/>
                    <a:pt x="1261" y="8519"/>
                  </a:cubicBezTo>
                  <a:cubicBezTo>
                    <a:pt x="1261" y="8520"/>
                    <a:pt x="1262" y="8521"/>
                    <a:pt x="1262" y="8523"/>
                  </a:cubicBezTo>
                  <a:cubicBezTo>
                    <a:pt x="1333" y="8642"/>
                    <a:pt x="1411" y="8757"/>
                    <a:pt x="1482" y="8874"/>
                  </a:cubicBezTo>
                  <a:cubicBezTo>
                    <a:pt x="1544" y="8974"/>
                    <a:pt x="1605" y="9075"/>
                    <a:pt x="1669" y="9174"/>
                  </a:cubicBezTo>
                  <a:cubicBezTo>
                    <a:pt x="1798" y="9364"/>
                    <a:pt x="1908" y="9564"/>
                    <a:pt x="2036" y="9754"/>
                  </a:cubicBezTo>
                  <a:cubicBezTo>
                    <a:pt x="2152" y="9924"/>
                    <a:pt x="2277" y="10088"/>
                    <a:pt x="2402" y="10252"/>
                  </a:cubicBezTo>
                  <a:cubicBezTo>
                    <a:pt x="2525" y="10411"/>
                    <a:pt x="2644" y="10573"/>
                    <a:pt x="2767" y="10732"/>
                  </a:cubicBezTo>
                  <a:cubicBezTo>
                    <a:pt x="3013" y="11052"/>
                    <a:pt x="3299" y="11357"/>
                    <a:pt x="3633" y="11585"/>
                  </a:cubicBezTo>
                  <a:cubicBezTo>
                    <a:pt x="3984" y="11826"/>
                    <a:pt x="4393" y="11972"/>
                    <a:pt x="4788" y="12124"/>
                  </a:cubicBezTo>
                  <a:cubicBezTo>
                    <a:pt x="4987" y="12200"/>
                    <a:pt x="5186" y="12282"/>
                    <a:pt x="5394" y="12332"/>
                  </a:cubicBezTo>
                  <a:cubicBezTo>
                    <a:pt x="5593" y="12381"/>
                    <a:pt x="5790" y="12416"/>
                    <a:pt x="5989" y="12465"/>
                  </a:cubicBezTo>
                  <a:cubicBezTo>
                    <a:pt x="6175" y="12518"/>
                    <a:pt x="6359" y="12575"/>
                    <a:pt x="6541" y="12633"/>
                  </a:cubicBezTo>
                  <a:cubicBezTo>
                    <a:pt x="6736" y="12692"/>
                    <a:pt x="6928" y="12756"/>
                    <a:pt x="7117" y="12832"/>
                  </a:cubicBezTo>
                  <a:cubicBezTo>
                    <a:pt x="7113" y="12830"/>
                    <a:pt x="7112" y="12829"/>
                    <a:pt x="7108" y="12827"/>
                  </a:cubicBezTo>
                  <a:lnTo>
                    <a:pt x="7108" y="12827"/>
                  </a:lnTo>
                  <a:cubicBezTo>
                    <a:pt x="7174" y="12859"/>
                    <a:pt x="7238" y="12888"/>
                    <a:pt x="7302" y="12922"/>
                  </a:cubicBezTo>
                  <a:cubicBezTo>
                    <a:pt x="7387" y="12972"/>
                    <a:pt x="7471" y="13025"/>
                    <a:pt x="7550" y="13083"/>
                  </a:cubicBezTo>
                  <a:lnTo>
                    <a:pt x="7555" y="13087"/>
                  </a:lnTo>
                  <a:lnTo>
                    <a:pt x="7560" y="13087"/>
                  </a:lnTo>
                  <a:lnTo>
                    <a:pt x="7560" y="13090"/>
                  </a:lnTo>
                  <a:cubicBezTo>
                    <a:pt x="7561" y="13090"/>
                    <a:pt x="7563" y="13092"/>
                    <a:pt x="7564" y="13092"/>
                  </a:cubicBezTo>
                  <a:lnTo>
                    <a:pt x="7563" y="13092"/>
                  </a:lnTo>
                  <a:cubicBezTo>
                    <a:pt x="7609" y="13132"/>
                    <a:pt x="7651" y="13171"/>
                    <a:pt x="7695" y="13214"/>
                  </a:cubicBezTo>
                  <a:cubicBezTo>
                    <a:pt x="7694" y="13213"/>
                    <a:pt x="7692" y="13212"/>
                    <a:pt x="7691" y="13211"/>
                  </a:cubicBezTo>
                  <a:lnTo>
                    <a:pt x="7691" y="13211"/>
                  </a:lnTo>
                  <a:cubicBezTo>
                    <a:pt x="7773" y="13295"/>
                    <a:pt x="7851" y="13384"/>
                    <a:pt x="7926" y="13476"/>
                  </a:cubicBezTo>
                  <a:cubicBezTo>
                    <a:pt x="7958" y="13520"/>
                    <a:pt x="7990" y="13563"/>
                    <a:pt x="8018" y="13610"/>
                  </a:cubicBezTo>
                  <a:cubicBezTo>
                    <a:pt x="8048" y="13662"/>
                    <a:pt x="8072" y="13715"/>
                    <a:pt x="8097" y="13769"/>
                  </a:cubicBezTo>
                  <a:cubicBezTo>
                    <a:pt x="8096" y="13768"/>
                    <a:pt x="8096" y="13766"/>
                    <a:pt x="8093" y="13764"/>
                  </a:cubicBezTo>
                  <a:lnTo>
                    <a:pt x="8093" y="13764"/>
                  </a:lnTo>
                  <a:cubicBezTo>
                    <a:pt x="8118" y="13826"/>
                    <a:pt x="8140" y="13887"/>
                    <a:pt x="8158" y="13948"/>
                  </a:cubicBezTo>
                  <a:lnTo>
                    <a:pt x="8167" y="13991"/>
                  </a:lnTo>
                  <a:cubicBezTo>
                    <a:pt x="8172" y="14012"/>
                    <a:pt x="8173" y="14034"/>
                    <a:pt x="8173" y="14056"/>
                  </a:cubicBezTo>
                  <a:cubicBezTo>
                    <a:pt x="8173" y="14077"/>
                    <a:pt x="8172" y="14097"/>
                    <a:pt x="8169" y="14118"/>
                  </a:cubicBezTo>
                  <a:cubicBezTo>
                    <a:pt x="8167" y="14136"/>
                    <a:pt x="8164" y="14153"/>
                    <a:pt x="8159" y="14170"/>
                  </a:cubicBezTo>
                  <a:cubicBezTo>
                    <a:pt x="8152" y="14198"/>
                    <a:pt x="8142" y="14224"/>
                    <a:pt x="8131" y="14249"/>
                  </a:cubicBezTo>
                  <a:cubicBezTo>
                    <a:pt x="8125" y="14263"/>
                    <a:pt x="8118" y="14276"/>
                    <a:pt x="8110" y="14291"/>
                  </a:cubicBezTo>
                  <a:cubicBezTo>
                    <a:pt x="8116" y="14282"/>
                    <a:pt x="8121" y="14275"/>
                    <a:pt x="8126" y="14266"/>
                  </a:cubicBezTo>
                  <a:lnTo>
                    <a:pt x="8126" y="14266"/>
                  </a:lnTo>
                  <a:cubicBezTo>
                    <a:pt x="8110" y="14294"/>
                    <a:pt x="8091" y="14323"/>
                    <a:pt x="8072" y="14351"/>
                  </a:cubicBezTo>
                  <a:cubicBezTo>
                    <a:pt x="8071" y="14353"/>
                    <a:pt x="8069" y="14356"/>
                    <a:pt x="8067" y="14358"/>
                  </a:cubicBezTo>
                  <a:lnTo>
                    <a:pt x="8072" y="14353"/>
                  </a:lnTo>
                  <a:lnTo>
                    <a:pt x="8072" y="14353"/>
                  </a:lnTo>
                  <a:cubicBezTo>
                    <a:pt x="8045" y="14386"/>
                    <a:pt x="8018" y="14417"/>
                    <a:pt x="7988" y="14450"/>
                  </a:cubicBezTo>
                  <a:cubicBezTo>
                    <a:pt x="7969" y="14467"/>
                    <a:pt x="7945" y="14486"/>
                    <a:pt x="7923" y="14505"/>
                  </a:cubicBezTo>
                  <a:lnTo>
                    <a:pt x="7918" y="14510"/>
                  </a:lnTo>
                  <a:cubicBezTo>
                    <a:pt x="7916" y="14510"/>
                    <a:pt x="7915" y="14511"/>
                    <a:pt x="7913" y="14512"/>
                  </a:cubicBezTo>
                  <a:cubicBezTo>
                    <a:pt x="7910" y="14516"/>
                    <a:pt x="7906" y="14520"/>
                    <a:pt x="7901" y="14523"/>
                  </a:cubicBezTo>
                  <a:lnTo>
                    <a:pt x="7907" y="14518"/>
                  </a:lnTo>
                  <a:lnTo>
                    <a:pt x="7907" y="14518"/>
                  </a:lnTo>
                  <a:cubicBezTo>
                    <a:pt x="7879" y="14538"/>
                    <a:pt x="7850" y="14558"/>
                    <a:pt x="7820" y="14576"/>
                  </a:cubicBezTo>
                  <a:lnTo>
                    <a:pt x="7820" y="14576"/>
                  </a:lnTo>
                  <a:cubicBezTo>
                    <a:pt x="7821" y="14575"/>
                    <a:pt x="7823" y="14574"/>
                    <a:pt x="7825" y="14573"/>
                  </a:cubicBezTo>
                  <a:lnTo>
                    <a:pt x="7825" y="14573"/>
                  </a:lnTo>
                  <a:cubicBezTo>
                    <a:pt x="7751" y="14616"/>
                    <a:pt x="7674" y="14654"/>
                    <a:pt x="7596" y="14694"/>
                  </a:cubicBezTo>
                  <a:lnTo>
                    <a:pt x="7586" y="14699"/>
                  </a:lnTo>
                  <a:cubicBezTo>
                    <a:pt x="7585" y="14701"/>
                    <a:pt x="7582" y="14701"/>
                    <a:pt x="7579" y="14702"/>
                  </a:cubicBezTo>
                  <a:cubicBezTo>
                    <a:pt x="7581" y="14702"/>
                    <a:pt x="7582" y="14701"/>
                    <a:pt x="7585" y="14701"/>
                  </a:cubicBezTo>
                  <a:lnTo>
                    <a:pt x="7585" y="14701"/>
                  </a:lnTo>
                  <a:cubicBezTo>
                    <a:pt x="7465" y="14750"/>
                    <a:pt x="7347" y="14793"/>
                    <a:pt x="7225" y="14833"/>
                  </a:cubicBezTo>
                  <a:cubicBezTo>
                    <a:pt x="7138" y="14855"/>
                    <a:pt x="7049" y="14878"/>
                    <a:pt x="6960" y="14897"/>
                  </a:cubicBezTo>
                  <a:cubicBezTo>
                    <a:pt x="6878" y="14915"/>
                    <a:pt x="6797" y="14926"/>
                    <a:pt x="6716" y="14939"/>
                  </a:cubicBezTo>
                  <a:lnTo>
                    <a:pt x="6725" y="14939"/>
                  </a:lnTo>
                  <a:cubicBezTo>
                    <a:pt x="6719" y="14939"/>
                    <a:pt x="6712" y="14940"/>
                    <a:pt x="6705" y="14940"/>
                  </a:cubicBezTo>
                  <a:cubicBezTo>
                    <a:pt x="6703" y="14941"/>
                    <a:pt x="6701" y="14941"/>
                    <a:pt x="6700" y="14942"/>
                  </a:cubicBezTo>
                  <a:lnTo>
                    <a:pt x="6701" y="14940"/>
                  </a:lnTo>
                  <a:lnTo>
                    <a:pt x="6701" y="14940"/>
                  </a:lnTo>
                  <a:cubicBezTo>
                    <a:pt x="6583" y="14954"/>
                    <a:pt x="6460" y="14961"/>
                    <a:pt x="6341" y="14968"/>
                  </a:cubicBezTo>
                  <a:cubicBezTo>
                    <a:pt x="6211" y="14966"/>
                    <a:pt x="6083" y="14968"/>
                    <a:pt x="5953" y="14956"/>
                  </a:cubicBezTo>
                  <a:cubicBezTo>
                    <a:pt x="5823" y="14944"/>
                    <a:pt x="5696" y="14929"/>
                    <a:pt x="5567" y="14912"/>
                  </a:cubicBezTo>
                  <a:lnTo>
                    <a:pt x="5567" y="14912"/>
                  </a:lnTo>
                  <a:lnTo>
                    <a:pt x="5596" y="14918"/>
                  </a:lnTo>
                  <a:cubicBezTo>
                    <a:pt x="5047" y="14838"/>
                    <a:pt x="4504" y="14734"/>
                    <a:pt x="3954" y="14672"/>
                  </a:cubicBezTo>
                  <a:cubicBezTo>
                    <a:pt x="3700" y="14642"/>
                    <a:pt x="3448" y="14617"/>
                    <a:pt x="3195" y="14596"/>
                  </a:cubicBezTo>
                  <a:cubicBezTo>
                    <a:pt x="3041" y="14583"/>
                    <a:pt x="2884" y="14573"/>
                    <a:pt x="2727" y="14573"/>
                  </a:cubicBezTo>
                  <a:cubicBezTo>
                    <a:pt x="2626" y="14573"/>
                    <a:pt x="2525" y="14577"/>
                    <a:pt x="2426" y="14587"/>
                  </a:cubicBezTo>
                  <a:cubicBezTo>
                    <a:pt x="2314" y="14599"/>
                    <a:pt x="2203" y="14611"/>
                    <a:pt x="2092" y="14630"/>
                  </a:cubicBezTo>
                  <a:cubicBezTo>
                    <a:pt x="1988" y="14648"/>
                    <a:pt x="1885" y="14672"/>
                    <a:pt x="1784" y="14699"/>
                  </a:cubicBezTo>
                  <a:cubicBezTo>
                    <a:pt x="1558" y="14761"/>
                    <a:pt x="1344" y="14857"/>
                    <a:pt x="1148" y="14985"/>
                  </a:cubicBezTo>
                  <a:cubicBezTo>
                    <a:pt x="781" y="15221"/>
                    <a:pt x="501" y="15555"/>
                    <a:pt x="307" y="15945"/>
                  </a:cubicBezTo>
                  <a:cubicBezTo>
                    <a:pt x="203" y="16152"/>
                    <a:pt x="109" y="16374"/>
                    <a:pt x="68" y="16603"/>
                  </a:cubicBezTo>
                  <a:cubicBezTo>
                    <a:pt x="47" y="16715"/>
                    <a:pt x="23" y="16827"/>
                    <a:pt x="14" y="16942"/>
                  </a:cubicBezTo>
                  <a:cubicBezTo>
                    <a:pt x="11" y="16993"/>
                    <a:pt x="7" y="17047"/>
                    <a:pt x="4" y="17101"/>
                  </a:cubicBezTo>
                  <a:cubicBezTo>
                    <a:pt x="1" y="17158"/>
                    <a:pt x="6" y="17219"/>
                    <a:pt x="6" y="17277"/>
                  </a:cubicBezTo>
                  <a:cubicBezTo>
                    <a:pt x="7" y="17388"/>
                    <a:pt x="25" y="17501"/>
                    <a:pt x="41" y="17612"/>
                  </a:cubicBezTo>
                  <a:cubicBezTo>
                    <a:pt x="55" y="17723"/>
                    <a:pt x="77" y="17837"/>
                    <a:pt x="96" y="17950"/>
                  </a:cubicBezTo>
                  <a:cubicBezTo>
                    <a:pt x="133" y="18159"/>
                    <a:pt x="187" y="18365"/>
                    <a:pt x="260" y="18564"/>
                  </a:cubicBezTo>
                  <a:cubicBezTo>
                    <a:pt x="336" y="18768"/>
                    <a:pt x="416" y="18974"/>
                    <a:pt x="513" y="19171"/>
                  </a:cubicBezTo>
                  <a:cubicBezTo>
                    <a:pt x="610" y="19371"/>
                    <a:pt x="702" y="19576"/>
                    <a:pt x="809" y="19771"/>
                  </a:cubicBezTo>
                  <a:cubicBezTo>
                    <a:pt x="1026" y="20164"/>
                    <a:pt x="1283" y="20537"/>
                    <a:pt x="1536" y="20907"/>
                  </a:cubicBezTo>
                  <a:cubicBezTo>
                    <a:pt x="1655" y="21082"/>
                    <a:pt x="1775" y="21259"/>
                    <a:pt x="1924" y="21411"/>
                  </a:cubicBezTo>
                  <a:cubicBezTo>
                    <a:pt x="2073" y="21563"/>
                    <a:pt x="2241" y="21696"/>
                    <a:pt x="2407" y="21831"/>
                  </a:cubicBezTo>
                  <a:cubicBezTo>
                    <a:pt x="2501" y="21908"/>
                    <a:pt x="2594" y="21984"/>
                    <a:pt x="2686" y="22060"/>
                  </a:cubicBezTo>
                  <a:cubicBezTo>
                    <a:pt x="2758" y="22121"/>
                    <a:pt x="2829" y="22185"/>
                    <a:pt x="2907" y="22239"/>
                  </a:cubicBezTo>
                  <a:cubicBezTo>
                    <a:pt x="3091" y="22363"/>
                    <a:pt x="3286" y="22470"/>
                    <a:pt x="3491" y="22556"/>
                  </a:cubicBezTo>
                  <a:cubicBezTo>
                    <a:pt x="3596" y="22600"/>
                    <a:pt x="3703" y="22639"/>
                    <a:pt x="3813" y="22670"/>
                  </a:cubicBezTo>
                  <a:cubicBezTo>
                    <a:pt x="3916" y="22699"/>
                    <a:pt x="4019" y="22720"/>
                    <a:pt x="4125" y="22736"/>
                  </a:cubicBezTo>
                  <a:cubicBezTo>
                    <a:pt x="4360" y="22772"/>
                    <a:pt x="4598" y="22796"/>
                    <a:pt x="4835" y="22812"/>
                  </a:cubicBezTo>
                  <a:cubicBezTo>
                    <a:pt x="4922" y="22818"/>
                    <a:pt x="5009" y="22821"/>
                    <a:pt x="5096" y="22821"/>
                  </a:cubicBezTo>
                  <a:cubicBezTo>
                    <a:pt x="5232" y="22821"/>
                    <a:pt x="5368" y="22814"/>
                    <a:pt x="5504" y="22798"/>
                  </a:cubicBezTo>
                  <a:cubicBezTo>
                    <a:pt x="5770" y="22767"/>
                    <a:pt x="6040" y="22726"/>
                    <a:pt x="6292" y="22626"/>
                  </a:cubicBezTo>
                  <a:cubicBezTo>
                    <a:pt x="6484" y="22550"/>
                    <a:pt x="6665" y="22441"/>
                    <a:pt x="6835" y="22325"/>
                  </a:cubicBezTo>
                  <a:cubicBezTo>
                    <a:pt x="6999" y="22210"/>
                    <a:pt x="7160" y="22080"/>
                    <a:pt x="7295" y="21934"/>
                  </a:cubicBezTo>
                  <a:cubicBezTo>
                    <a:pt x="7449" y="21768"/>
                    <a:pt x="7591" y="21590"/>
                    <a:pt x="7729" y="21411"/>
                  </a:cubicBezTo>
                  <a:cubicBezTo>
                    <a:pt x="7859" y="21241"/>
                    <a:pt x="7956" y="21049"/>
                    <a:pt x="8061" y="20864"/>
                  </a:cubicBezTo>
                  <a:lnTo>
                    <a:pt x="8061" y="20864"/>
                  </a:lnTo>
                  <a:cubicBezTo>
                    <a:pt x="8060" y="20866"/>
                    <a:pt x="8059" y="20868"/>
                    <a:pt x="8058" y="20870"/>
                  </a:cubicBezTo>
                  <a:lnTo>
                    <a:pt x="8058" y="20870"/>
                  </a:lnTo>
                  <a:cubicBezTo>
                    <a:pt x="8181" y="20654"/>
                    <a:pt x="8310" y="20440"/>
                    <a:pt x="8426" y="20221"/>
                  </a:cubicBezTo>
                  <a:cubicBezTo>
                    <a:pt x="8537" y="20010"/>
                    <a:pt x="8640" y="19799"/>
                    <a:pt x="8754" y="19591"/>
                  </a:cubicBezTo>
                  <a:cubicBezTo>
                    <a:pt x="8859" y="19413"/>
                    <a:pt x="8971" y="19242"/>
                    <a:pt x="9092" y="19077"/>
                  </a:cubicBezTo>
                  <a:cubicBezTo>
                    <a:pt x="9142" y="19015"/>
                    <a:pt x="9193" y="18953"/>
                    <a:pt x="9246" y="18894"/>
                  </a:cubicBezTo>
                  <a:cubicBezTo>
                    <a:pt x="9302" y="18838"/>
                    <a:pt x="9357" y="18786"/>
                    <a:pt x="9419" y="18737"/>
                  </a:cubicBezTo>
                  <a:cubicBezTo>
                    <a:pt x="9458" y="18707"/>
                    <a:pt x="9501" y="18675"/>
                    <a:pt x="9543" y="18646"/>
                  </a:cubicBezTo>
                  <a:cubicBezTo>
                    <a:pt x="9611" y="18606"/>
                    <a:pt x="9680" y="18570"/>
                    <a:pt x="9752" y="18537"/>
                  </a:cubicBezTo>
                  <a:cubicBezTo>
                    <a:pt x="9795" y="18523"/>
                    <a:pt x="9839" y="18507"/>
                    <a:pt x="9882" y="18492"/>
                  </a:cubicBezTo>
                  <a:cubicBezTo>
                    <a:pt x="9922" y="18483"/>
                    <a:pt x="9960" y="18475"/>
                    <a:pt x="9998" y="18467"/>
                  </a:cubicBezTo>
                  <a:cubicBezTo>
                    <a:pt x="10016" y="18466"/>
                    <a:pt x="10033" y="18464"/>
                    <a:pt x="10049" y="18462"/>
                  </a:cubicBezTo>
                  <a:cubicBezTo>
                    <a:pt x="10054" y="18462"/>
                    <a:pt x="10060" y="18462"/>
                    <a:pt x="10065" y="18462"/>
                  </a:cubicBezTo>
                  <a:cubicBezTo>
                    <a:pt x="10090" y="18462"/>
                    <a:pt x="10116" y="18464"/>
                    <a:pt x="10141" y="18466"/>
                  </a:cubicBezTo>
                  <a:cubicBezTo>
                    <a:pt x="10153" y="18469"/>
                    <a:pt x="10166" y="18473"/>
                    <a:pt x="10179" y="18477"/>
                  </a:cubicBezTo>
                  <a:cubicBezTo>
                    <a:pt x="10196" y="18481"/>
                    <a:pt x="10212" y="18488"/>
                    <a:pt x="10232" y="18496"/>
                  </a:cubicBezTo>
                  <a:cubicBezTo>
                    <a:pt x="10247" y="18504"/>
                    <a:pt x="10263" y="18511"/>
                    <a:pt x="10279" y="18520"/>
                  </a:cubicBezTo>
                  <a:cubicBezTo>
                    <a:pt x="10297" y="18533"/>
                    <a:pt x="10316" y="18544"/>
                    <a:pt x="10335" y="18557"/>
                  </a:cubicBezTo>
                  <a:cubicBezTo>
                    <a:pt x="10365" y="18578"/>
                    <a:pt x="10392" y="18603"/>
                    <a:pt x="10418" y="18627"/>
                  </a:cubicBezTo>
                  <a:cubicBezTo>
                    <a:pt x="10432" y="18642"/>
                    <a:pt x="10445" y="18658"/>
                    <a:pt x="10457" y="18672"/>
                  </a:cubicBezTo>
                  <a:cubicBezTo>
                    <a:pt x="10469" y="18689"/>
                    <a:pt x="10482" y="18707"/>
                    <a:pt x="10491" y="18722"/>
                  </a:cubicBezTo>
                  <a:cubicBezTo>
                    <a:pt x="10514" y="18762"/>
                    <a:pt x="10533" y="18801"/>
                    <a:pt x="10552" y="18842"/>
                  </a:cubicBezTo>
                  <a:cubicBezTo>
                    <a:pt x="10573" y="18894"/>
                    <a:pt x="10594" y="18944"/>
                    <a:pt x="10609" y="18997"/>
                  </a:cubicBezTo>
                  <a:cubicBezTo>
                    <a:pt x="10615" y="19020"/>
                    <a:pt x="10620" y="19043"/>
                    <a:pt x="10622" y="19067"/>
                  </a:cubicBezTo>
                  <a:lnTo>
                    <a:pt x="10622" y="19063"/>
                  </a:lnTo>
                  <a:cubicBezTo>
                    <a:pt x="10635" y="19154"/>
                    <a:pt x="10641" y="19243"/>
                    <a:pt x="10646" y="19333"/>
                  </a:cubicBezTo>
                  <a:cubicBezTo>
                    <a:pt x="10645" y="19384"/>
                    <a:pt x="10643" y="19432"/>
                    <a:pt x="10640" y="19481"/>
                  </a:cubicBezTo>
                  <a:cubicBezTo>
                    <a:pt x="10635" y="19514"/>
                    <a:pt x="10628" y="19545"/>
                    <a:pt x="10621" y="19578"/>
                  </a:cubicBezTo>
                  <a:cubicBezTo>
                    <a:pt x="10611" y="19617"/>
                    <a:pt x="10597" y="19657"/>
                    <a:pt x="10583" y="19696"/>
                  </a:cubicBezTo>
                  <a:cubicBezTo>
                    <a:pt x="10517" y="19845"/>
                    <a:pt x="10446" y="19994"/>
                    <a:pt x="10370" y="20142"/>
                  </a:cubicBezTo>
                  <a:cubicBezTo>
                    <a:pt x="10261" y="20329"/>
                    <a:pt x="10134" y="20502"/>
                    <a:pt x="10007" y="20676"/>
                  </a:cubicBezTo>
                  <a:cubicBezTo>
                    <a:pt x="9932" y="20770"/>
                    <a:pt x="9856" y="20865"/>
                    <a:pt x="9772" y="20954"/>
                  </a:cubicBezTo>
                  <a:cubicBezTo>
                    <a:pt x="9689" y="21043"/>
                    <a:pt x="9608" y="21124"/>
                    <a:pt x="9530" y="21211"/>
                  </a:cubicBezTo>
                  <a:cubicBezTo>
                    <a:pt x="9369" y="21388"/>
                    <a:pt x="9212" y="21566"/>
                    <a:pt x="9045" y="21738"/>
                  </a:cubicBezTo>
                  <a:cubicBezTo>
                    <a:pt x="9052" y="21731"/>
                    <a:pt x="9058" y="21725"/>
                    <a:pt x="9066" y="21719"/>
                  </a:cubicBezTo>
                  <a:lnTo>
                    <a:pt x="9066" y="21719"/>
                  </a:lnTo>
                  <a:cubicBezTo>
                    <a:pt x="8950" y="21835"/>
                    <a:pt x="8830" y="21949"/>
                    <a:pt x="8717" y="22067"/>
                  </a:cubicBezTo>
                  <a:cubicBezTo>
                    <a:pt x="8619" y="22169"/>
                    <a:pt x="8527" y="22277"/>
                    <a:pt x="8432" y="22382"/>
                  </a:cubicBezTo>
                  <a:cubicBezTo>
                    <a:pt x="8327" y="22489"/>
                    <a:pt x="8216" y="22591"/>
                    <a:pt x="8100" y="22686"/>
                  </a:cubicBezTo>
                  <a:cubicBezTo>
                    <a:pt x="7986" y="22786"/>
                    <a:pt x="7870" y="22888"/>
                    <a:pt x="7770" y="23002"/>
                  </a:cubicBezTo>
                  <a:cubicBezTo>
                    <a:pt x="7711" y="23069"/>
                    <a:pt x="7656" y="23138"/>
                    <a:pt x="7607" y="23211"/>
                  </a:cubicBezTo>
                  <a:cubicBezTo>
                    <a:pt x="7543" y="23305"/>
                    <a:pt x="7491" y="23404"/>
                    <a:pt x="7447" y="23508"/>
                  </a:cubicBezTo>
                  <a:cubicBezTo>
                    <a:pt x="7372" y="23693"/>
                    <a:pt x="7336" y="23891"/>
                    <a:pt x="7342" y="24091"/>
                  </a:cubicBezTo>
                  <a:cubicBezTo>
                    <a:pt x="7348" y="24292"/>
                    <a:pt x="7407" y="24501"/>
                    <a:pt x="7532" y="24663"/>
                  </a:cubicBezTo>
                  <a:cubicBezTo>
                    <a:pt x="7639" y="24801"/>
                    <a:pt x="7767" y="24918"/>
                    <a:pt x="7925" y="24999"/>
                  </a:cubicBezTo>
                  <a:cubicBezTo>
                    <a:pt x="8140" y="25107"/>
                    <a:pt x="8371" y="25170"/>
                    <a:pt x="8608" y="25216"/>
                  </a:cubicBezTo>
                  <a:cubicBezTo>
                    <a:pt x="8820" y="25262"/>
                    <a:pt x="9036" y="25285"/>
                    <a:pt x="9253" y="25286"/>
                  </a:cubicBezTo>
                  <a:lnTo>
                    <a:pt x="9438" y="25286"/>
                  </a:lnTo>
                  <a:cubicBezTo>
                    <a:pt x="9819" y="25286"/>
                    <a:pt x="10201" y="25279"/>
                    <a:pt x="10570" y="25175"/>
                  </a:cubicBezTo>
                  <a:cubicBezTo>
                    <a:pt x="10782" y="25116"/>
                    <a:pt x="10984" y="25031"/>
                    <a:pt x="11190" y="24955"/>
                  </a:cubicBezTo>
                  <a:cubicBezTo>
                    <a:pt x="11301" y="24913"/>
                    <a:pt x="11413" y="24874"/>
                    <a:pt x="11524" y="24834"/>
                  </a:cubicBezTo>
                  <a:cubicBezTo>
                    <a:pt x="11541" y="24829"/>
                    <a:pt x="11558" y="24824"/>
                    <a:pt x="11573" y="24820"/>
                  </a:cubicBezTo>
                  <a:cubicBezTo>
                    <a:pt x="11708" y="24782"/>
                    <a:pt x="11838" y="24733"/>
                    <a:pt x="11970" y="24684"/>
                  </a:cubicBezTo>
                  <a:cubicBezTo>
                    <a:pt x="12131" y="24625"/>
                    <a:pt x="12289" y="24557"/>
                    <a:pt x="12443" y="24481"/>
                  </a:cubicBezTo>
                  <a:cubicBezTo>
                    <a:pt x="12769" y="24315"/>
                    <a:pt x="13072" y="24109"/>
                    <a:pt x="13385" y="23922"/>
                  </a:cubicBezTo>
                  <a:cubicBezTo>
                    <a:pt x="13702" y="23735"/>
                    <a:pt x="14013" y="23541"/>
                    <a:pt x="14325" y="23345"/>
                  </a:cubicBezTo>
                  <a:cubicBezTo>
                    <a:pt x="14509" y="23231"/>
                    <a:pt x="14692" y="23118"/>
                    <a:pt x="14871" y="22996"/>
                  </a:cubicBezTo>
                  <a:cubicBezTo>
                    <a:pt x="15060" y="22864"/>
                    <a:pt x="15247" y="22729"/>
                    <a:pt x="15431" y="22590"/>
                  </a:cubicBezTo>
                  <a:cubicBezTo>
                    <a:pt x="15620" y="22450"/>
                    <a:pt x="15813" y="22315"/>
                    <a:pt x="16002" y="22174"/>
                  </a:cubicBezTo>
                  <a:cubicBezTo>
                    <a:pt x="16180" y="22041"/>
                    <a:pt x="16357" y="21908"/>
                    <a:pt x="16535" y="21771"/>
                  </a:cubicBezTo>
                  <a:cubicBezTo>
                    <a:pt x="16900" y="21488"/>
                    <a:pt x="17247" y="21183"/>
                    <a:pt x="17574" y="20856"/>
                  </a:cubicBezTo>
                  <a:cubicBezTo>
                    <a:pt x="17718" y="20708"/>
                    <a:pt x="17868" y="20565"/>
                    <a:pt x="18004" y="20410"/>
                  </a:cubicBezTo>
                  <a:cubicBezTo>
                    <a:pt x="18150" y="20244"/>
                    <a:pt x="18291" y="20073"/>
                    <a:pt x="18431" y="19901"/>
                  </a:cubicBezTo>
                  <a:cubicBezTo>
                    <a:pt x="18588" y="19716"/>
                    <a:pt x="18754" y="19534"/>
                    <a:pt x="18906" y="19341"/>
                  </a:cubicBezTo>
                  <a:cubicBezTo>
                    <a:pt x="19048" y="19160"/>
                    <a:pt x="19183" y="18975"/>
                    <a:pt x="19313" y="18786"/>
                  </a:cubicBezTo>
                  <a:cubicBezTo>
                    <a:pt x="19579" y="18402"/>
                    <a:pt x="19838" y="18010"/>
                    <a:pt x="20060" y="17598"/>
                  </a:cubicBezTo>
                  <a:cubicBezTo>
                    <a:pt x="20170" y="17396"/>
                    <a:pt x="20265" y="17193"/>
                    <a:pt x="20355" y="16984"/>
                  </a:cubicBezTo>
                  <a:cubicBezTo>
                    <a:pt x="20441" y="16782"/>
                    <a:pt x="20527" y="16578"/>
                    <a:pt x="20592" y="16368"/>
                  </a:cubicBezTo>
                  <a:cubicBezTo>
                    <a:pt x="20727" y="15945"/>
                    <a:pt x="20811" y="15508"/>
                    <a:pt x="20906" y="15074"/>
                  </a:cubicBezTo>
                  <a:cubicBezTo>
                    <a:pt x="20954" y="14859"/>
                    <a:pt x="21001" y="14644"/>
                    <a:pt x="21038" y="14426"/>
                  </a:cubicBezTo>
                  <a:cubicBezTo>
                    <a:pt x="21075" y="14208"/>
                    <a:pt x="21108" y="13993"/>
                    <a:pt x="21140" y="13775"/>
                  </a:cubicBezTo>
                  <a:cubicBezTo>
                    <a:pt x="21171" y="13565"/>
                    <a:pt x="21200" y="13354"/>
                    <a:pt x="21216" y="13143"/>
                  </a:cubicBezTo>
                  <a:cubicBezTo>
                    <a:pt x="21232" y="12932"/>
                    <a:pt x="21249" y="12717"/>
                    <a:pt x="21282" y="12506"/>
                  </a:cubicBezTo>
                  <a:cubicBezTo>
                    <a:pt x="21281" y="12506"/>
                    <a:pt x="21281" y="12506"/>
                    <a:pt x="21281" y="12506"/>
                  </a:cubicBezTo>
                  <a:lnTo>
                    <a:pt x="21281" y="12506"/>
                  </a:lnTo>
                  <a:cubicBezTo>
                    <a:pt x="21317" y="12323"/>
                    <a:pt x="21357" y="12142"/>
                    <a:pt x="21408" y="11962"/>
                  </a:cubicBezTo>
                  <a:lnTo>
                    <a:pt x="21408" y="11962"/>
                  </a:lnTo>
                  <a:lnTo>
                    <a:pt x="21403" y="11973"/>
                  </a:lnTo>
                  <a:cubicBezTo>
                    <a:pt x="21487" y="11708"/>
                    <a:pt x="21565" y="11441"/>
                    <a:pt x="21663" y="11183"/>
                  </a:cubicBezTo>
                  <a:cubicBezTo>
                    <a:pt x="21710" y="11059"/>
                    <a:pt x="21765" y="10937"/>
                    <a:pt x="21816" y="10814"/>
                  </a:cubicBezTo>
                  <a:cubicBezTo>
                    <a:pt x="21868" y="10688"/>
                    <a:pt x="21922" y="10563"/>
                    <a:pt x="21976" y="10440"/>
                  </a:cubicBezTo>
                  <a:lnTo>
                    <a:pt x="21976" y="10440"/>
                  </a:lnTo>
                  <a:lnTo>
                    <a:pt x="21974" y="10442"/>
                  </a:lnTo>
                  <a:cubicBezTo>
                    <a:pt x="22044" y="10291"/>
                    <a:pt x="22117" y="10142"/>
                    <a:pt x="22193" y="9996"/>
                  </a:cubicBezTo>
                  <a:cubicBezTo>
                    <a:pt x="22266" y="9860"/>
                    <a:pt x="22347" y="9728"/>
                    <a:pt x="22425" y="9597"/>
                  </a:cubicBezTo>
                  <a:cubicBezTo>
                    <a:pt x="22498" y="9488"/>
                    <a:pt x="22574" y="9379"/>
                    <a:pt x="22647" y="9270"/>
                  </a:cubicBezTo>
                  <a:cubicBezTo>
                    <a:pt x="22729" y="9152"/>
                    <a:pt x="22812" y="9036"/>
                    <a:pt x="22899" y="8925"/>
                  </a:cubicBezTo>
                  <a:cubicBezTo>
                    <a:pt x="22956" y="8861"/>
                    <a:pt x="23013" y="8797"/>
                    <a:pt x="23076" y="8738"/>
                  </a:cubicBezTo>
                  <a:cubicBezTo>
                    <a:pt x="23190" y="8635"/>
                    <a:pt x="23303" y="8534"/>
                    <a:pt x="23416" y="8433"/>
                  </a:cubicBezTo>
                  <a:cubicBezTo>
                    <a:pt x="23448" y="8424"/>
                    <a:pt x="23479" y="8414"/>
                    <a:pt x="23510" y="8403"/>
                  </a:cubicBezTo>
                  <a:lnTo>
                    <a:pt x="23507" y="8403"/>
                  </a:lnTo>
                  <a:cubicBezTo>
                    <a:pt x="23577" y="8381"/>
                    <a:pt x="23650" y="8364"/>
                    <a:pt x="23719" y="8338"/>
                  </a:cubicBezTo>
                  <a:cubicBezTo>
                    <a:pt x="23826" y="8294"/>
                    <a:pt x="23931" y="8242"/>
                    <a:pt x="24029" y="8180"/>
                  </a:cubicBezTo>
                  <a:cubicBezTo>
                    <a:pt x="24130" y="8114"/>
                    <a:pt x="24218" y="8029"/>
                    <a:pt x="24287" y="7929"/>
                  </a:cubicBezTo>
                  <a:cubicBezTo>
                    <a:pt x="24332" y="7865"/>
                    <a:pt x="24370" y="7795"/>
                    <a:pt x="24397" y="7721"/>
                  </a:cubicBezTo>
                  <a:cubicBezTo>
                    <a:pt x="24430" y="7641"/>
                    <a:pt x="24449" y="7555"/>
                    <a:pt x="24451" y="7469"/>
                  </a:cubicBezTo>
                  <a:cubicBezTo>
                    <a:pt x="24450" y="7354"/>
                    <a:pt x="24426" y="7241"/>
                    <a:pt x="24380" y="7136"/>
                  </a:cubicBezTo>
                  <a:cubicBezTo>
                    <a:pt x="24352" y="7077"/>
                    <a:pt x="24316" y="7022"/>
                    <a:pt x="24274" y="6974"/>
                  </a:cubicBezTo>
                  <a:cubicBezTo>
                    <a:pt x="24244" y="6937"/>
                    <a:pt x="24212" y="6904"/>
                    <a:pt x="24175" y="6874"/>
                  </a:cubicBezTo>
                  <a:cubicBezTo>
                    <a:pt x="24073" y="6800"/>
                    <a:pt x="23953" y="6756"/>
                    <a:pt x="23827" y="6747"/>
                  </a:cubicBezTo>
                  <a:cubicBezTo>
                    <a:pt x="23834" y="6704"/>
                    <a:pt x="23837" y="6661"/>
                    <a:pt x="23838" y="6618"/>
                  </a:cubicBezTo>
                  <a:cubicBezTo>
                    <a:pt x="23838" y="6425"/>
                    <a:pt x="23817" y="6220"/>
                    <a:pt x="23680" y="6070"/>
                  </a:cubicBezTo>
                  <a:cubicBezTo>
                    <a:pt x="23598" y="5978"/>
                    <a:pt x="23489" y="5916"/>
                    <a:pt x="23370" y="5892"/>
                  </a:cubicBezTo>
                  <a:cubicBezTo>
                    <a:pt x="23297" y="5879"/>
                    <a:pt x="23223" y="5871"/>
                    <a:pt x="23150" y="5870"/>
                  </a:cubicBezTo>
                  <a:cubicBezTo>
                    <a:pt x="23073" y="5870"/>
                    <a:pt x="22997" y="5872"/>
                    <a:pt x="22927" y="5903"/>
                  </a:cubicBezTo>
                  <a:cubicBezTo>
                    <a:pt x="22879" y="5923"/>
                    <a:pt x="22834" y="5945"/>
                    <a:pt x="22789" y="5971"/>
                  </a:cubicBezTo>
                  <a:cubicBezTo>
                    <a:pt x="22671" y="6041"/>
                    <a:pt x="22564" y="6146"/>
                    <a:pt x="22477" y="6252"/>
                  </a:cubicBezTo>
                  <a:cubicBezTo>
                    <a:pt x="22469" y="6263"/>
                    <a:pt x="22464" y="6275"/>
                    <a:pt x="22457" y="6285"/>
                  </a:cubicBezTo>
                  <a:lnTo>
                    <a:pt x="22452" y="6285"/>
                  </a:lnTo>
                  <a:cubicBezTo>
                    <a:pt x="22398" y="6294"/>
                    <a:pt x="22342" y="6319"/>
                    <a:pt x="22289" y="6337"/>
                  </a:cubicBezTo>
                  <a:cubicBezTo>
                    <a:pt x="22211" y="6363"/>
                    <a:pt x="22133" y="6391"/>
                    <a:pt x="22055" y="6418"/>
                  </a:cubicBezTo>
                  <a:cubicBezTo>
                    <a:pt x="21911" y="6470"/>
                    <a:pt x="21770" y="6515"/>
                    <a:pt x="21624" y="6560"/>
                  </a:cubicBezTo>
                  <a:cubicBezTo>
                    <a:pt x="21209" y="6682"/>
                    <a:pt x="20787" y="6780"/>
                    <a:pt x="20360" y="6854"/>
                  </a:cubicBezTo>
                  <a:lnTo>
                    <a:pt x="20360" y="6854"/>
                  </a:lnTo>
                  <a:cubicBezTo>
                    <a:pt x="20361" y="6854"/>
                    <a:pt x="20361" y="6854"/>
                    <a:pt x="20362" y="6853"/>
                  </a:cubicBezTo>
                  <a:lnTo>
                    <a:pt x="20362" y="6853"/>
                  </a:lnTo>
                  <a:cubicBezTo>
                    <a:pt x="20248" y="6868"/>
                    <a:pt x="20134" y="6879"/>
                    <a:pt x="20020" y="6884"/>
                  </a:cubicBezTo>
                  <a:cubicBezTo>
                    <a:pt x="19918" y="6883"/>
                    <a:pt x="19817" y="6878"/>
                    <a:pt x="19719" y="6868"/>
                  </a:cubicBezTo>
                  <a:cubicBezTo>
                    <a:pt x="19655" y="6857"/>
                    <a:pt x="19592" y="6848"/>
                    <a:pt x="19528" y="6835"/>
                  </a:cubicBezTo>
                  <a:cubicBezTo>
                    <a:pt x="19430" y="6808"/>
                    <a:pt x="19333" y="6778"/>
                    <a:pt x="19236" y="6743"/>
                  </a:cubicBezTo>
                  <a:cubicBezTo>
                    <a:pt x="19179" y="6719"/>
                    <a:pt x="19125" y="6695"/>
                    <a:pt x="19070" y="6667"/>
                  </a:cubicBezTo>
                  <a:cubicBezTo>
                    <a:pt x="19035" y="6646"/>
                    <a:pt x="19002" y="6628"/>
                    <a:pt x="18968" y="6605"/>
                  </a:cubicBezTo>
                  <a:cubicBezTo>
                    <a:pt x="18906" y="6560"/>
                    <a:pt x="18846" y="6515"/>
                    <a:pt x="18787" y="6467"/>
                  </a:cubicBezTo>
                  <a:cubicBezTo>
                    <a:pt x="18725" y="6416"/>
                    <a:pt x="18668" y="6362"/>
                    <a:pt x="18608" y="6311"/>
                  </a:cubicBezTo>
                  <a:cubicBezTo>
                    <a:pt x="18603" y="6305"/>
                    <a:pt x="18598" y="6300"/>
                    <a:pt x="18593" y="6296"/>
                  </a:cubicBezTo>
                  <a:lnTo>
                    <a:pt x="18593" y="6296"/>
                  </a:lnTo>
                  <a:cubicBezTo>
                    <a:pt x="18598" y="6300"/>
                    <a:pt x="18602" y="6304"/>
                    <a:pt x="18607" y="6307"/>
                  </a:cubicBezTo>
                  <a:cubicBezTo>
                    <a:pt x="18462" y="6165"/>
                    <a:pt x="18323" y="6018"/>
                    <a:pt x="18191" y="5864"/>
                  </a:cubicBezTo>
                  <a:cubicBezTo>
                    <a:pt x="17901" y="5485"/>
                    <a:pt x="17645" y="5082"/>
                    <a:pt x="17374" y="4689"/>
                  </a:cubicBezTo>
                  <a:cubicBezTo>
                    <a:pt x="17123" y="4321"/>
                    <a:pt x="16893" y="3939"/>
                    <a:pt x="16633" y="3575"/>
                  </a:cubicBezTo>
                  <a:cubicBezTo>
                    <a:pt x="16366" y="3202"/>
                    <a:pt x="16079" y="2844"/>
                    <a:pt x="15772" y="2503"/>
                  </a:cubicBezTo>
                  <a:cubicBezTo>
                    <a:pt x="15457" y="2152"/>
                    <a:pt x="15112" y="1828"/>
                    <a:pt x="14741" y="1535"/>
                  </a:cubicBezTo>
                  <a:cubicBezTo>
                    <a:pt x="14557" y="1391"/>
                    <a:pt x="14368" y="1255"/>
                    <a:pt x="14174" y="1126"/>
                  </a:cubicBezTo>
                  <a:cubicBezTo>
                    <a:pt x="13981" y="998"/>
                    <a:pt x="13792" y="872"/>
                    <a:pt x="13591" y="758"/>
                  </a:cubicBezTo>
                  <a:cubicBezTo>
                    <a:pt x="13480" y="693"/>
                    <a:pt x="13367" y="632"/>
                    <a:pt x="13251" y="580"/>
                  </a:cubicBezTo>
                  <a:cubicBezTo>
                    <a:pt x="13095" y="514"/>
                    <a:pt x="12934" y="461"/>
                    <a:pt x="12770" y="420"/>
                  </a:cubicBezTo>
                  <a:cubicBezTo>
                    <a:pt x="12557" y="364"/>
                    <a:pt x="12341" y="325"/>
                    <a:pt x="12126" y="280"/>
                  </a:cubicBezTo>
                  <a:cubicBezTo>
                    <a:pt x="11668" y="180"/>
                    <a:pt x="11208" y="91"/>
                    <a:pt x="10743" y="46"/>
                  </a:cubicBezTo>
                  <a:cubicBezTo>
                    <a:pt x="10420" y="16"/>
                    <a:pt x="10096" y="1"/>
                    <a:pt x="9773"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46"/>
            <p:cNvSpPr/>
            <p:nvPr/>
          </p:nvSpPr>
          <p:spPr>
            <a:xfrm>
              <a:off x="4780175" y="421275"/>
              <a:ext cx="700" cy="275"/>
            </a:xfrm>
            <a:custGeom>
              <a:avLst/>
              <a:gdLst/>
              <a:ahLst/>
              <a:cxnLst/>
              <a:rect l="l" t="t" r="r" b="b"/>
              <a:pathLst>
                <a:path w="28" h="11" extrusionOk="0">
                  <a:moveTo>
                    <a:pt x="28" y="0"/>
                  </a:moveTo>
                  <a:lnTo>
                    <a:pt x="24" y="1"/>
                  </a:lnTo>
                  <a:cubicBezTo>
                    <a:pt x="20" y="3"/>
                    <a:pt x="15" y="5"/>
                    <a:pt x="11" y="7"/>
                  </a:cubicBezTo>
                  <a:lnTo>
                    <a:pt x="11" y="7"/>
                  </a:lnTo>
                  <a:cubicBezTo>
                    <a:pt x="17" y="4"/>
                    <a:pt x="23" y="2"/>
                    <a:pt x="28" y="0"/>
                  </a:cubicBezTo>
                  <a:close/>
                  <a:moveTo>
                    <a:pt x="11" y="7"/>
                  </a:moveTo>
                  <a:cubicBezTo>
                    <a:pt x="8" y="8"/>
                    <a:pt x="4" y="9"/>
                    <a:pt x="0" y="11"/>
                  </a:cubicBezTo>
                  <a:cubicBezTo>
                    <a:pt x="4" y="9"/>
                    <a:pt x="7" y="8"/>
                    <a:pt x="11" y="7"/>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46"/>
            <p:cNvSpPr/>
            <p:nvPr/>
          </p:nvSpPr>
          <p:spPr>
            <a:xfrm>
              <a:off x="4607950" y="428400"/>
              <a:ext cx="22400" cy="22575"/>
            </a:xfrm>
            <a:custGeom>
              <a:avLst/>
              <a:gdLst/>
              <a:ahLst/>
              <a:cxnLst/>
              <a:rect l="l" t="t" r="r" b="b"/>
              <a:pathLst>
                <a:path w="896" h="903" extrusionOk="0">
                  <a:moveTo>
                    <a:pt x="418" y="0"/>
                  </a:moveTo>
                  <a:cubicBezTo>
                    <a:pt x="410" y="0"/>
                    <a:pt x="402" y="1"/>
                    <a:pt x="394" y="2"/>
                  </a:cubicBezTo>
                  <a:cubicBezTo>
                    <a:pt x="355" y="4"/>
                    <a:pt x="316" y="11"/>
                    <a:pt x="279" y="24"/>
                  </a:cubicBezTo>
                  <a:cubicBezTo>
                    <a:pt x="241" y="37"/>
                    <a:pt x="210" y="64"/>
                    <a:pt x="179" y="88"/>
                  </a:cubicBezTo>
                  <a:cubicBezTo>
                    <a:pt x="155" y="105"/>
                    <a:pt x="135" y="126"/>
                    <a:pt x="119" y="150"/>
                  </a:cubicBezTo>
                  <a:cubicBezTo>
                    <a:pt x="100" y="183"/>
                    <a:pt x="70" y="224"/>
                    <a:pt x="57" y="264"/>
                  </a:cubicBezTo>
                  <a:cubicBezTo>
                    <a:pt x="57" y="268"/>
                    <a:pt x="56" y="272"/>
                    <a:pt x="56" y="277"/>
                  </a:cubicBezTo>
                  <a:cubicBezTo>
                    <a:pt x="34" y="307"/>
                    <a:pt x="18" y="340"/>
                    <a:pt x="11" y="377"/>
                  </a:cubicBezTo>
                  <a:cubicBezTo>
                    <a:pt x="0" y="435"/>
                    <a:pt x="6" y="496"/>
                    <a:pt x="29" y="551"/>
                  </a:cubicBezTo>
                  <a:cubicBezTo>
                    <a:pt x="40" y="577"/>
                    <a:pt x="53" y="603"/>
                    <a:pt x="67" y="632"/>
                  </a:cubicBezTo>
                  <a:cubicBezTo>
                    <a:pt x="68" y="633"/>
                    <a:pt x="68" y="634"/>
                    <a:pt x="68" y="635"/>
                  </a:cubicBezTo>
                  <a:cubicBezTo>
                    <a:pt x="72" y="645"/>
                    <a:pt x="77" y="654"/>
                    <a:pt x="84" y="662"/>
                  </a:cubicBezTo>
                  <a:cubicBezTo>
                    <a:pt x="93" y="681"/>
                    <a:pt x="104" y="699"/>
                    <a:pt x="116" y="716"/>
                  </a:cubicBezTo>
                  <a:cubicBezTo>
                    <a:pt x="163" y="784"/>
                    <a:pt x="221" y="844"/>
                    <a:pt x="295" y="878"/>
                  </a:cubicBezTo>
                  <a:cubicBezTo>
                    <a:pt x="334" y="893"/>
                    <a:pt x="374" y="901"/>
                    <a:pt x="416" y="902"/>
                  </a:cubicBezTo>
                  <a:cubicBezTo>
                    <a:pt x="438" y="902"/>
                    <a:pt x="461" y="899"/>
                    <a:pt x="484" y="893"/>
                  </a:cubicBezTo>
                  <a:cubicBezTo>
                    <a:pt x="506" y="889"/>
                    <a:pt x="527" y="883"/>
                    <a:pt x="548" y="874"/>
                  </a:cubicBezTo>
                  <a:cubicBezTo>
                    <a:pt x="648" y="859"/>
                    <a:pt x="740" y="808"/>
                    <a:pt x="806" y="730"/>
                  </a:cubicBezTo>
                  <a:cubicBezTo>
                    <a:pt x="849" y="677"/>
                    <a:pt x="876" y="612"/>
                    <a:pt x="885" y="543"/>
                  </a:cubicBezTo>
                  <a:cubicBezTo>
                    <a:pt x="888" y="499"/>
                    <a:pt x="895" y="459"/>
                    <a:pt x="885" y="416"/>
                  </a:cubicBezTo>
                  <a:cubicBezTo>
                    <a:pt x="876" y="378"/>
                    <a:pt x="870" y="332"/>
                    <a:pt x="849" y="297"/>
                  </a:cubicBezTo>
                  <a:cubicBezTo>
                    <a:pt x="841" y="280"/>
                    <a:pt x="830" y="261"/>
                    <a:pt x="819" y="243"/>
                  </a:cubicBezTo>
                  <a:cubicBezTo>
                    <a:pt x="813" y="231"/>
                    <a:pt x="806" y="219"/>
                    <a:pt x="797" y="207"/>
                  </a:cubicBezTo>
                  <a:cubicBezTo>
                    <a:pt x="752" y="145"/>
                    <a:pt x="690" y="83"/>
                    <a:pt x="617" y="53"/>
                  </a:cubicBezTo>
                  <a:cubicBezTo>
                    <a:pt x="552" y="27"/>
                    <a:pt x="487" y="0"/>
                    <a:pt x="418"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46"/>
            <p:cNvSpPr/>
            <p:nvPr/>
          </p:nvSpPr>
          <p:spPr>
            <a:xfrm>
              <a:off x="4460600" y="519850"/>
              <a:ext cx="157225" cy="118775"/>
            </a:xfrm>
            <a:custGeom>
              <a:avLst/>
              <a:gdLst/>
              <a:ahLst/>
              <a:cxnLst/>
              <a:rect l="l" t="t" r="r" b="b"/>
              <a:pathLst>
                <a:path w="6289" h="4751" extrusionOk="0">
                  <a:moveTo>
                    <a:pt x="2246" y="444"/>
                  </a:moveTo>
                  <a:cubicBezTo>
                    <a:pt x="2381" y="444"/>
                    <a:pt x="2513" y="450"/>
                    <a:pt x="2650" y="458"/>
                  </a:cubicBezTo>
                  <a:lnTo>
                    <a:pt x="2643" y="458"/>
                  </a:lnTo>
                  <a:cubicBezTo>
                    <a:pt x="2949" y="492"/>
                    <a:pt x="3255" y="533"/>
                    <a:pt x="3561" y="573"/>
                  </a:cubicBezTo>
                  <a:cubicBezTo>
                    <a:pt x="3753" y="598"/>
                    <a:pt x="3944" y="604"/>
                    <a:pt x="4135" y="604"/>
                  </a:cubicBezTo>
                  <a:cubicBezTo>
                    <a:pt x="4250" y="604"/>
                    <a:pt x="4364" y="602"/>
                    <a:pt x="4478" y="600"/>
                  </a:cubicBezTo>
                  <a:cubicBezTo>
                    <a:pt x="4782" y="594"/>
                    <a:pt x="5081" y="589"/>
                    <a:pt x="5382" y="549"/>
                  </a:cubicBezTo>
                  <a:cubicBezTo>
                    <a:pt x="5453" y="540"/>
                    <a:pt x="5522" y="528"/>
                    <a:pt x="5592" y="513"/>
                  </a:cubicBezTo>
                  <a:lnTo>
                    <a:pt x="5592" y="513"/>
                  </a:lnTo>
                  <a:cubicBezTo>
                    <a:pt x="5519" y="642"/>
                    <a:pt x="5452" y="775"/>
                    <a:pt x="5380" y="908"/>
                  </a:cubicBezTo>
                  <a:cubicBezTo>
                    <a:pt x="5298" y="1064"/>
                    <a:pt x="5204" y="1215"/>
                    <a:pt x="5117" y="1369"/>
                  </a:cubicBezTo>
                  <a:cubicBezTo>
                    <a:pt x="5025" y="1532"/>
                    <a:pt x="4930" y="1692"/>
                    <a:pt x="4837" y="1855"/>
                  </a:cubicBezTo>
                  <a:cubicBezTo>
                    <a:pt x="4741" y="2025"/>
                    <a:pt x="4639" y="2192"/>
                    <a:pt x="4543" y="2360"/>
                  </a:cubicBezTo>
                  <a:cubicBezTo>
                    <a:pt x="4455" y="2519"/>
                    <a:pt x="4360" y="2673"/>
                    <a:pt x="4257" y="2823"/>
                  </a:cubicBezTo>
                  <a:cubicBezTo>
                    <a:pt x="4165" y="2950"/>
                    <a:pt x="4072" y="3074"/>
                    <a:pt x="3980" y="3199"/>
                  </a:cubicBezTo>
                  <a:cubicBezTo>
                    <a:pt x="3887" y="3324"/>
                    <a:pt x="3797" y="3445"/>
                    <a:pt x="3696" y="3559"/>
                  </a:cubicBezTo>
                  <a:cubicBezTo>
                    <a:pt x="3616" y="3641"/>
                    <a:pt x="3531" y="3717"/>
                    <a:pt x="3445" y="3791"/>
                  </a:cubicBezTo>
                  <a:cubicBezTo>
                    <a:pt x="3445" y="3789"/>
                    <a:pt x="3447" y="3789"/>
                    <a:pt x="3447" y="3788"/>
                  </a:cubicBezTo>
                  <a:lnTo>
                    <a:pt x="3447" y="3788"/>
                  </a:lnTo>
                  <a:cubicBezTo>
                    <a:pt x="3341" y="3871"/>
                    <a:pt x="3231" y="3948"/>
                    <a:pt x="3117" y="4018"/>
                  </a:cubicBezTo>
                  <a:cubicBezTo>
                    <a:pt x="3123" y="4015"/>
                    <a:pt x="3129" y="4012"/>
                    <a:pt x="3134" y="4010"/>
                  </a:cubicBezTo>
                  <a:lnTo>
                    <a:pt x="3134" y="4010"/>
                  </a:lnTo>
                  <a:cubicBezTo>
                    <a:pt x="3043" y="4063"/>
                    <a:pt x="2948" y="4113"/>
                    <a:pt x="2853" y="4161"/>
                  </a:cubicBezTo>
                  <a:cubicBezTo>
                    <a:pt x="2774" y="4195"/>
                    <a:pt x="2696" y="4223"/>
                    <a:pt x="2614" y="4251"/>
                  </a:cubicBezTo>
                  <a:cubicBezTo>
                    <a:pt x="2547" y="4263"/>
                    <a:pt x="2484" y="4279"/>
                    <a:pt x="2417" y="4294"/>
                  </a:cubicBezTo>
                  <a:cubicBezTo>
                    <a:pt x="2364" y="4300"/>
                    <a:pt x="2312" y="4306"/>
                    <a:pt x="2260" y="4307"/>
                  </a:cubicBezTo>
                  <a:cubicBezTo>
                    <a:pt x="2212" y="4307"/>
                    <a:pt x="2166" y="4304"/>
                    <a:pt x="2118" y="4300"/>
                  </a:cubicBezTo>
                  <a:cubicBezTo>
                    <a:pt x="2063" y="4293"/>
                    <a:pt x="2009" y="4281"/>
                    <a:pt x="1954" y="4270"/>
                  </a:cubicBezTo>
                  <a:cubicBezTo>
                    <a:pt x="1887" y="4255"/>
                    <a:pt x="1822" y="4234"/>
                    <a:pt x="1758" y="4214"/>
                  </a:cubicBezTo>
                  <a:lnTo>
                    <a:pt x="1762" y="4214"/>
                  </a:lnTo>
                  <a:cubicBezTo>
                    <a:pt x="1689" y="4184"/>
                    <a:pt x="1619" y="4152"/>
                    <a:pt x="1550" y="4118"/>
                  </a:cubicBezTo>
                  <a:lnTo>
                    <a:pt x="1550" y="4120"/>
                  </a:lnTo>
                  <a:cubicBezTo>
                    <a:pt x="1465" y="4070"/>
                    <a:pt x="1383" y="4017"/>
                    <a:pt x="1299" y="3961"/>
                  </a:cubicBezTo>
                  <a:cubicBezTo>
                    <a:pt x="1244" y="3920"/>
                    <a:pt x="1189" y="3876"/>
                    <a:pt x="1137" y="3827"/>
                  </a:cubicBezTo>
                  <a:cubicBezTo>
                    <a:pt x="1063" y="3758"/>
                    <a:pt x="994" y="3684"/>
                    <a:pt x="930" y="3605"/>
                  </a:cubicBezTo>
                  <a:cubicBezTo>
                    <a:pt x="868" y="3528"/>
                    <a:pt x="811" y="3449"/>
                    <a:pt x="755" y="3365"/>
                  </a:cubicBezTo>
                  <a:cubicBezTo>
                    <a:pt x="725" y="3308"/>
                    <a:pt x="695" y="3251"/>
                    <a:pt x="666" y="3192"/>
                  </a:cubicBezTo>
                  <a:cubicBezTo>
                    <a:pt x="628" y="3104"/>
                    <a:pt x="595" y="3015"/>
                    <a:pt x="563" y="2926"/>
                  </a:cubicBezTo>
                  <a:cubicBezTo>
                    <a:pt x="532" y="2818"/>
                    <a:pt x="505" y="2709"/>
                    <a:pt x="487" y="2598"/>
                  </a:cubicBezTo>
                  <a:cubicBezTo>
                    <a:pt x="470" y="2455"/>
                    <a:pt x="460" y="2312"/>
                    <a:pt x="454" y="2169"/>
                  </a:cubicBezTo>
                  <a:cubicBezTo>
                    <a:pt x="456" y="2117"/>
                    <a:pt x="458" y="2068"/>
                    <a:pt x="460" y="2019"/>
                  </a:cubicBezTo>
                  <a:cubicBezTo>
                    <a:pt x="468" y="1952"/>
                    <a:pt x="479" y="1887"/>
                    <a:pt x="490" y="1819"/>
                  </a:cubicBezTo>
                  <a:cubicBezTo>
                    <a:pt x="506" y="1757"/>
                    <a:pt x="523" y="1696"/>
                    <a:pt x="542" y="1634"/>
                  </a:cubicBezTo>
                  <a:cubicBezTo>
                    <a:pt x="576" y="1546"/>
                    <a:pt x="614" y="1461"/>
                    <a:pt x="655" y="1377"/>
                  </a:cubicBezTo>
                  <a:cubicBezTo>
                    <a:pt x="679" y="1333"/>
                    <a:pt x="704" y="1291"/>
                    <a:pt x="730" y="1250"/>
                  </a:cubicBezTo>
                  <a:cubicBezTo>
                    <a:pt x="783" y="1175"/>
                    <a:pt x="840" y="1104"/>
                    <a:pt x="901" y="1036"/>
                  </a:cubicBezTo>
                  <a:cubicBezTo>
                    <a:pt x="953" y="985"/>
                    <a:pt x="1004" y="936"/>
                    <a:pt x="1057" y="891"/>
                  </a:cubicBezTo>
                  <a:cubicBezTo>
                    <a:pt x="1057" y="890"/>
                    <a:pt x="1058" y="890"/>
                    <a:pt x="1058" y="888"/>
                  </a:cubicBezTo>
                  <a:cubicBezTo>
                    <a:pt x="1062" y="887"/>
                    <a:pt x="1064" y="885"/>
                    <a:pt x="1066" y="883"/>
                  </a:cubicBezTo>
                  <a:cubicBezTo>
                    <a:pt x="1171" y="799"/>
                    <a:pt x="1282" y="721"/>
                    <a:pt x="1396" y="649"/>
                  </a:cubicBezTo>
                  <a:cubicBezTo>
                    <a:pt x="1433" y="626"/>
                    <a:pt x="1471" y="605"/>
                    <a:pt x="1510" y="587"/>
                  </a:cubicBezTo>
                  <a:cubicBezTo>
                    <a:pt x="1548" y="569"/>
                    <a:pt x="1586" y="554"/>
                    <a:pt x="1626" y="539"/>
                  </a:cubicBezTo>
                  <a:cubicBezTo>
                    <a:pt x="1724" y="513"/>
                    <a:pt x="1822" y="495"/>
                    <a:pt x="1923" y="476"/>
                  </a:cubicBezTo>
                  <a:cubicBezTo>
                    <a:pt x="2030" y="460"/>
                    <a:pt x="2139" y="450"/>
                    <a:pt x="2246" y="444"/>
                  </a:cubicBezTo>
                  <a:close/>
                  <a:moveTo>
                    <a:pt x="2313" y="0"/>
                  </a:moveTo>
                  <a:cubicBezTo>
                    <a:pt x="2226" y="0"/>
                    <a:pt x="2140" y="4"/>
                    <a:pt x="2054" y="11"/>
                  </a:cubicBezTo>
                  <a:cubicBezTo>
                    <a:pt x="1902" y="27"/>
                    <a:pt x="1750" y="53"/>
                    <a:pt x="1601" y="85"/>
                  </a:cubicBezTo>
                  <a:cubicBezTo>
                    <a:pt x="1470" y="115"/>
                    <a:pt x="1345" y="165"/>
                    <a:pt x="1228" y="233"/>
                  </a:cubicBezTo>
                  <a:cubicBezTo>
                    <a:pt x="1106" y="305"/>
                    <a:pt x="988" y="384"/>
                    <a:pt x="874" y="471"/>
                  </a:cubicBezTo>
                  <a:cubicBezTo>
                    <a:pt x="763" y="550"/>
                    <a:pt x="661" y="641"/>
                    <a:pt x="569" y="740"/>
                  </a:cubicBezTo>
                  <a:cubicBezTo>
                    <a:pt x="498" y="822"/>
                    <a:pt x="425" y="905"/>
                    <a:pt x="366" y="995"/>
                  </a:cubicBezTo>
                  <a:cubicBezTo>
                    <a:pt x="311" y="1082"/>
                    <a:pt x="261" y="1172"/>
                    <a:pt x="216" y="1264"/>
                  </a:cubicBezTo>
                  <a:cubicBezTo>
                    <a:pt x="118" y="1464"/>
                    <a:pt x="55" y="1680"/>
                    <a:pt x="28" y="1900"/>
                  </a:cubicBezTo>
                  <a:cubicBezTo>
                    <a:pt x="0" y="2116"/>
                    <a:pt x="16" y="2330"/>
                    <a:pt x="35" y="2543"/>
                  </a:cubicBezTo>
                  <a:cubicBezTo>
                    <a:pt x="56" y="2769"/>
                    <a:pt x="109" y="2992"/>
                    <a:pt x="192" y="3204"/>
                  </a:cubicBezTo>
                  <a:cubicBezTo>
                    <a:pt x="273" y="3418"/>
                    <a:pt x="378" y="3626"/>
                    <a:pt x="520" y="3804"/>
                  </a:cubicBezTo>
                  <a:cubicBezTo>
                    <a:pt x="596" y="3899"/>
                    <a:pt x="671" y="3996"/>
                    <a:pt x="760" y="4079"/>
                  </a:cubicBezTo>
                  <a:cubicBezTo>
                    <a:pt x="842" y="4160"/>
                    <a:pt x="930" y="4236"/>
                    <a:pt x="1020" y="4307"/>
                  </a:cubicBezTo>
                  <a:cubicBezTo>
                    <a:pt x="1121" y="4385"/>
                    <a:pt x="1232" y="4447"/>
                    <a:pt x="1342" y="4509"/>
                  </a:cubicBezTo>
                  <a:cubicBezTo>
                    <a:pt x="1444" y="4565"/>
                    <a:pt x="1550" y="4612"/>
                    <a:pt x="1660" y="4648"/>
                  </a:cubicBezTo>
                  <a:cubicBezTo>
                    <a:pt x="1794" y="4693"/>
                    <a:pt x="1933" y="4725"/>
                    <a:pt x="2073" y="4742"/>
                  </a:cubicBezTo>
                  <a:cubicBezTo>
                    <a:pt x="2116" y="4747"/>
                    <a:pt x="2160" y="4750"/>
                    <a:pt x="2203" y="4750"/>
                  </a:cubicBezTo>
                  <a:cubicBezTo>
                    <a:pt x="2209" y="4750"/>
                    <a:pt x="2216" y="4750"/>
                    <a:pt x="2222" y="4750"/>
                  </a:cubicBezTo>
                  <a:cubicBezTo>
                    <a:pt x="2344" y="4749"/>
                    <a:pt x="2466" y="4735"/>
                    <a:pt x="2585" y="4711"/>
                  </a:cubicBezTo>
                  <a:cubicBezTo>
                    <a:pt x="2805" y="4669"/>
                    <a:pt x="3015" y="4584"/>
                    <a:pt x="3210" y="4474"/>
                  </a:cubicBezTo>
                  <a:cubicBezTo>
                    <a:pt x="3396" y="4373"/>
                    <a:pt x="3572" y="4255"/>
                    <a:pt x="3737" y="4122"/>
                  </a:cubicBezTo>
                  <a:cubicBezTo>
                    <a:pt x="3896" y="3990"/>
                    <a:pt x="4046" y="3846"/>
                    <a:pt x="4173" y="3680"/>
                  </a:cubicBezTo>
                  <a:cubicBezTo>
                    <a:pt x="4296" y="3521"/>
                    <a:pt x="4412" y="3358"/>
                    <a:pt x="4531" y="3196"/>
                  </a:cubicBezTo>
                  <a:cubicBezTo>
                    <a:pt x="4662" y="3020"/>
                    <a:pt x="4781" y="2835"/>
                    <a:pt x="4890" y="2645"/>
                  </a:cubicBezTo>
                  <a:cubicBezTo>
                    <a:pt x="5003" y="2447"/>
                    <a:pt x="5120" y="2253"/>
                    <a:pt x="5233" y="2056"/>
                  </a:cubicBezTo>
                  <a:cubicBezTo>
                    <a:pt x="5431" y="1708"/>
                    <a:pt x="5640" y="1367"/>
                    <a:pt x="5827" y="1010"/>
                  </a:cubicBezTo>
                  <a:cubicBezTo>
                    <a:pt x="5830" y="1008"/>
                    <a:pt x="5831" y="1006"/>
                    <a:pt x="5831" y="1003"/>
                  </a:cubicBezTo>
                  <a:lnTo>
                    <a:pt x="5832" y="1002"/>
                  </a:lnTo>
                  <a:lnTo>
                    <a:pt x="5832" y="1000"/>
                  </a:lnTo>
                  <a:cubicBezTo>
                    <a:pt x="5836" y="997"/>
                    <a:pt x="5838" y="992"/>
                    <a:pt x="5839" y="988"/>
                  </a:cubicBezTo>
                  <a:cubicBezTo>
                    <a:pt x="5913" y="848"/>
                    <a:pt x="5986" y="707"/>
                    <a:pt x="6069" y="572"/>
                  </a:cubicBezTo>
                  <a:cubicBezTo>
                    <a:pt x="6086" y="529"/>
                    <a:pt x="6105" y="486"/>
                    <a:pt x="6125" y="444"/>
                  </a:cubicBezTo>
                  <a:cubicBezTo>
                    <a:pt x="6135" y="423"/>
                    <a:pt x="6144" y="402"/>
                    <a:pt x="6154" y="383"/>
                  </a:cubicBezTo>
                  <a:cubicBezTo>
                    <a:pt x="6162" y="363"/>
                    <a:pt x="6172" y="344"/>
                    <a:pt x="6182" y="324"/>
                  </a:cubicBezTo>
                  <a:cubicBezTo>
                    <a:pt x="6188" y="293"/>
                    <a:pt x="6199" y="264"/>
                    <a:pt x="6218" y="237"/>
                  </a:cubicBezTo>
                  <a:cubicBezTo>
                    <a:pt x="6226" y="229"/>
                    <a:pt x="6231" y="221"/>
                    <a:pt x="6237" y="211"/>
                  </a:cubicBezTo>
                  <a:cubicBezTo>
                    <a:pt x="6243" y="199"/>
                    <a:pt x="6250" y="187"/>
                    <a:pt x="6256" y="175"/>
                  </a:cubicBezTo>
                  <a:cubicBezTo>
                    <a:pt x="6269" y="153"/>
                    <a:pt x="6278" y="132"/>
                    <a:pt x="6289" y="111"/>
                  </a:cubicBezTo>
                  <a:cubicBezTo>
                    <a:pt x="6288" y="105"/>
                    <a:pt x="6284" y="100"/>
                    <a:pt x="6283" y="96"/>
                  </a:cubicBezTo>
                  <a:cubicBezTo>
                    <a:pt x="6243" y="103"/>
                    <a:pt x="6202" y="108"/>
                    <a:pt x="6161" y="109"/>
                  </a:cubicBezTo>
                  <a:cubicBezTo>
                    <a:pt x="6056" y="117"/>
                    <a:pt x="5950" y="124"/>
                    <a:pt x="5844" y="129"/>
                  </a:cubicBezTo>
                  <a:cubicBezTo>
                    <a:pt x="5736" y="134"/>
                    <a:pt x="5628" y="134"/>
                    <a:pt x="5519" y="136"/>
                  </a:cubicBezTo>
                  <a:cubicBezTo>
                    <a:pt x="5426" y="136"/>
                    <a:pt x="5336" y="129"/>
                    <a:pt x="5244" y="120"/>
                  </a:cubicBezTo>
                  <a:lnTo>
                    <a:pt x="5235" y="120"/>
                  </a:lnTo>
                  <a:cubicBezTo>
                    <a:pt x="5093" y="136"/>
                    <a:pt x="4952" y="147"/>
                    <a:pt x="4809" y="152"/>
                  </a:cubicBezTo>
                  <a:lnTo>
                    <a:pt x="4809" y="152"/>
                  </a:lnTo>
                  <a:cubicBezTo>
                    <a:pt x="4811" y="152"/>
                    <a:pt x="4811" y="150"/>
                    <a:pt x="4811" y="150"/>
                  </a:cubicBezTo>
                  <a:lnTo>
                    <a:pt x="4811" y="150"/>
                  </a:lnTo>
                  <a:cubicBezTo>
                    <a:pt x="4599" y="155"/>
                    <a:pt x="4387" y="162"/>
                    <a:pt x="4175" y="162"/>
                  </a:cubicBezTo>
                  <a:cubicBezTo>
                    <a:pt x="4043" y="162"/>
                    <a:pt x="3912" y="159"/>
                    <a:pt x="3780" y="152"/>
                  </a:cubicBezTo>
                  <a:cubicBezTo>
                    <a:pt x="3498" y="122"/>
                    <a:pt x="3220" y="80"/>
                    <a:pt x="2938" y="46"/>
                  </a:cubicBezTo>
                  <a:cubicBezTo>
                    <a:pt x="2730" y="20"/>
                    <a:pt x="2521" y="0"/>
                    <a:pt x="2313"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0" name="Google Shape;3960;p46"/>
          <p:cNvGrpSpPr/>
          <p:nvPr/>
        </p:nvGrpSpPr>
        <p:grpSpPr>
          <a:xfrm flipH="1">
            <a:off x="5751766" y="1363238"/>
            <a:ext cx="2920964" cy="3290916"/>
            <a:chOff x="-114500" y="358275"/>
            <a:chExt cx="2193575" cy="2471400"/>
          </a:xfrm>
        </p:grpSpPr>
        <p:sp>
          <p:nvSpPr>
            <p:cNvPr id="3961" name="Google Shape;3961;p46"/>
            <p:cNvSpPr/>
            <p:nvPr/>
          </p:nvSpPr>
          <p:spPr>
            <a:xfrm>
              <a:off x="-106000" y="364300"/>
              <a:ext cx="2176350" cy="2158375"/>
            </a:xfrm>
            <a:custGeom>
              <a:avLst/>
              <a:gdLst/>
              <a:ahLst/>
              <a:cxnLst/>
              <a:rect l="l" t="t" r="r" b="b"/>
              <a:pathLst>
                <a:path w="87054" h="86335" extrusionOk="0">
                  <a:moveTo>
                    <a:pt x="28799" y="1"/>
                  </a:moveTo>
                  <a:cubicBezTo>
                    <a:pt x="28649" y="1"/>
                    <a:pt x="28499" y="77"/>
                    <a:pt x="28408" y="185"/>
                  </a:cubicBezTo>
                  <a:cubicBezTo>
                    <a:pt x="28342" y="264"/>
                    <a:pt x="28293" y="347"/>
                    <a:pt x="28244" y="438"/>
                  </a:cubicBezTo>
                  <a:cubicBezTo>
                    <a:pt x="28228" y="465"/>
                    <a:pt x="28215" y="494"/>
                    <a:pt x="28204" y="523"/>
                  </a:cubicBezTo>
                  <a:cubicBezTo>
                    <a:pt x="28162" y="584"/>
                    <a:pt x="28124" y="646"/>
                    <a:pt x="28090" y="710"/>
                  </a:cubicBezTo>
                  <a:cubicBezTo>
                    <a:pt x="28027" y="823"/>
                    <a:pt x="27972" y="938"/>
                    <a:pt x="27921" y="1057"/>
                  </a:cubicBezTo>
                  <a:cubicBezTo>
                    <a:pt x="27866" y="1117"/>
                    <a:pt x="27816" y="1181"/>
                    <a:pt x="27774" y="1252"/>
                  </a:cubicBezTo>
                  <a:cubicBezTo>
                    <a:pt x="27727" y="1333"/>
                    <a:pt x="27688" y="1421"/>
                    <a:pt x="27658" y="1512"/>
                  </a:cubicBezTo>
                  <a:cubicBezTo>
                    <a:pt x="27576" y="1735"/>
                    <a:pt x="27523" y="1977"/>
                    <a:pt x="27486" y="2275"/>
                  </a:cubicBezTo>
                  <a:cubicBezTo>
                    <a:pt x="27461" y="2490"/>
                    <a:pt x="27453" y="2709"/>
                    <a:pt x="27447" y="2926"/>
                  </a:cubicBezTo>
                  <a:cubicBezTo>
                    <a:pt x="27386" y="2959"/>
                    <a:pt x="27340" y="3013"/>
                    <a:pt x="27317" y="3078"/>
                  </a:cubicBezTo>
                  <a:cubicBezTo>
                    <a:pt x="27269" y="3216"/>
                    <a:pt x="27242" y="3361"/>
                    <a:pt x="27217" y="3507"/>
                  </a:cubicBezTo>
                  <a:lnTo>
                    <a:pt x="27190" y="3638"/>
                  </a:lnTo>
                  <a:lnTo>
                    <a:pt x="27151" y="3843"/>
                  </a:lnTo>
                  <a:lnTo>
                    <a:pt x="27111" y="4048"/>
                  </a:lnTo>
                  <a:cubicBezTo>
                    <a:pt x="27074" y="4237"/>
                    <a:pt x="27039" y="4426"/>
                    <a:pt x="27007" y="4614"/>
                  </a:cubicBezTo>
                  <a:lnTo>
                    <a:pt x="26951" y="4911"/>
                  </a:lnTo>
                  <a:lnTo>
                    <a:pt x="26900" y="5227"/>
                  </a:lnTo>
                  <a:lnTo>
                    <a:pt x="26860" y="5458"/>
                  </a:lnTo>
                  <a:cubicBezTo>
                    <a:pt x="26868" y="5381"/>
                    <a:pt x="26867" y="5302"/>
                    <a:pt x="26856" y="5225"/>
                  </a:cubicBezTo>
                  <a:cubicBezTo>
                    <a:pt x="26847" y="5171"/>
                    <a:pt x="26835" y="5118"/>
                    <a:pt x="26819" y="5067"/>
                  </a:cubicBezTo>
                  <a:cubicBezTo>
                    <a:pt x="26792" y="4958"/>
                    <a:pt x="26716" y="4881"/>
                    <a:pt x="26618" y="4860"/>
                  </a:cubicBezTo>
                  <a:cubicBezTo>
                    <a:pt x="26611" y="4823"/>
                    <a:pt x="26587" y="4786"/>
                    <a:pt x="26565" y="4749"/>
                  </a:cubicBezTo>
                  <a:cubicBezTo>
                    <a:pt x="26521" y="4661"/>
                    <a:pt x="26433" y="4604"/>
                    <a:pt x="26335" y="4600"/>
                  </a:cubicBezTo>
                  <a:cubicBezTo>
                    <a:pt x="26335" y="4528"/>
                    <a:pt x="26311" y="4485"/>
                    <a:pt x="26286" y="4437"/>
                  </a:cubicBezTo>
                  <a:cubicBezTo>
                    <a:pt x="26242" y="4352"/>
                    <a:pt x="26157" y="4295"/>
                    <a:pt x="26060" y="4287"/>
                  </a:cubicBezTo>
                  <a:cubicBezTo>
                    <a:pt x="26024" y="4218"/>
                    <a:pt x="25989" y="4117"/>
                    <a:pt x="25902" y="4073"/>
                  </a:cubicBezTo>
                  <a:cubicBezTo>
                    <a:pt x="25832" y="4030"/>
                    <a:pt x="25752" y="4005"/>
                    <a:pt x="25671" y="4001"/>
                  </a:cubicBezTo>
                  <a:lnTo>
                    <a:pt x="25591" y="3999"/>
                  </a:lnTo>
                  <a:cubicBezTo>
                    <a:pt x="25587" y="3999"/>
                    <a:pt x="25584" y="3999"/>
                    <a:pt x="25580" y="3999"/>
                  </a:cubicBezTo>
                  <a:cubicBezTo>
                    <a:pt x="25487" y="3999"/>
                    <a:pt x="25393" y="4013"/>
                    <a:pt x="25303" y="4039"/>
                  </a:cubicBezTo>
                  <a:cubicBezTo>
                    <a:pt x="25203" y="4071"/>
                    <a:pt x="25072" y="4117"/>
                    <a:pt x="24966" y="4202"/>
                  </a:cubicBezTo>
                  <a:cubicBezTo>
                    <a:pt x="24913" y="4235"/>
                    <a:pt x="24868" y="4277"/>
                    <a:pt x="24833" y="4326"/>
                  </a:cubicBezTo>
                  <a:cubicBezTo>
                    <a:pt x="24769" y="4397"/>
                    <a:pt x="24713" y="4472"/>
                    <a:pt x="24664" y="4552"/>
                  </a:cubicBezTo>
                  <a:cubicBezTo>
                    <a:pt x="24599" y="4656"/>
                    <a:pt x="24542" y="4765"/>
                    <a:pt x="24494" y="4877"/>
                  </a:cubicBezTo>
                  <a:cubicBezTo>
                    <a:pt x="24482" y="4892"/>
                    <a:pt x="24470" y="4910"/>
                    <a:pt x="24461" y="4927"/>
                  </a:cubicBezTo>
                  <a:cubicBezTo>
                    <a:pt x="24428" y="4998"/>
                    <a:pt x="24400" y="5069"/>
                    <a:pt x="24371" y="5143"/>
                  </a:cubicBezTo>
                  <a:lnTo>
                    <a:pt x="24336" y="5236"/>
                  </a:lnTo>
                  <a:lnTo>
                    <a:pt x="24299" y="5321"/>
                  </a:lnTo>
                  <a:cubicBezTo>
                    <a:pt x="24270" y="5391"/>
                    <a:pt x="24239" y="5460"/>
                    <a:pt x="24213" y="5532"/>
                  </a:cubicBezTo>
                  <a:cubicBezTo>
                    <a:pt x="24198" y="5570"/>
                    <a:pt x="24194" y="5611"/>
                    <a:pt x="24201" y="5652"/>
                  </a:cubicBezTo>
                  <a:cubicBezTo>
                    <a:pt x="24174" y="5725"/>
                    <a:pt x="24147" y="5800"/>
                    <a:pt x="24123" y="5879"/>
                  </a:cubicBezTo>
                  <a:cubicBezTo>
                    <a:pt x="24080" y="6022"/>
                    <a:pt x="24042" y="6161"/>
                    <a:pt x="24002" y="6303"/>
                  </a:cubicBezTo>
                  <a:cubicBezTo>
                    <a:pt x="23986" y="6361"/>
                    <a:pt x="23969" y="6420"/>
                    <a:pt x="23954" y="6479"/>
                  </a:cubicBezTo>
                  <a:cubicBezTo>
                    <a:pt x="23926" y="6511"/>
                    <a:pt x="23900" y="6547"/>
                    <a:pt x="23879" y="6584"/>
                  </a:cubicBezTo>
                  <a:cubicBezTo>
                    <a:pt x="23823" y="6682"/>
                    <a:pt x="23786" y="6785"/>
                    <a:pt x="23745" y="6892"/>
                  </a:cubicBezTo>
                  <a:cubicBezTo>
                    <a:pt x="23651" y="7156"/>
                    <a:pt x="23588" y="7419"/>
                    <a:pt x="23538" y="7640"/>
                  </a:cubicBezTo>
                  <a:cubicBezTo>
                    <a:pt x="23496" y="7841"/>
                    <a:pt x="23466" y="8042"/>
                    <a:pt x="23436" y="8245"/>
                  </a:cubicBezTo>
                  <a:lnTo>
                    <a:pt x="23411" y="8407"/>
                  </a:lnTo>
                  <a:cubicBezTo>
                    <a:pt x="23403" y="8468"/>
                    <a:pt x="23399" y="8530"/>
                    <a:pt x="23392" y="8593"/>
                  </a:cubicBezTo>
                  <a:lnTo>
                    <a:pt x="23379" y="8732"/>
                  </a:lnTo>
                  <a:cubicBezTo>
                    <a:pt x="23370" y="8819"/>
                    <a:pt x="23364" y="8903"/>
                    <a:pt x="23358" y="8989"/>
                  </a:cubicBezTo>
                  <a:cubicBezTo>
                    <a:pt x="23350" y="9089"/>
                    <a:pt x="23344" y="9187"/>
                    <a:pt x="23338" y="9289"/>
                  </a:cubicBezTo>
                  <a:lnTo>
                    <a:pt x="23331" y="9426"/>
                  </a:lnTo>
                  <a:cubicBezTo>
                    <a:pt x="23325" y="9477"/>
                    <a:pt x="23323" y="9527"/>
                    <a:pt x="23325" y="9577"/>
                  </a:cubicBezTo>
                  <a:cubicBezTo>
                    <a:pt x="23328" y="9621"/>
                    <a:pt x="23334" y="9665"/>
                    <a:pt x="23346" y="9707"/>
                  </a:cubicBezTo>
                  <a:cubicBezTo>
                    <a:pt x="23353" y="9736"/>
                    <a:pt x="23365" y="9765"/>
                    <a:pt x="23381" y="9790"/>
                  </a:cubicBezTo>
                  <a:cubicBezTo>
                    <a:pt x="23361" y="9922"/>
                    <a:pt x="23344" y="10057"/>
                    <a:pt x="23328" y="10191"/>
                  </a:cubicBezTo>
                  <a:lnTo>
                    <a:pt x="23307" y="10287"/>
                  </a:lnTo>
                  <a:lnTo>
                    <a:pt x="23295" y="10339"/>
                  </a:lnTo>
                  <a:lnTo>
                    <a:pt x="23252" y="10494"/>
                  </a:lnTo>
                  <a:cubicBezTo>
                    <a:pt x="23238" y="10508"/>
                    <a:pt x="23219" y="10516"/>
                    <a:pt x="23200" y="10516"/>
                  </a:cubicBezTo>
                  <a:cubicBezTo>
                    <a:pt x="23197" y="10516"/>
                    <a:pt x="23195" y="10516"/>
                    <a:pt x="23193" y="10516"/>
                  </a:cubicBezTo>
                  <a:lnTo>
                    <a:pt x="23180" y="10516"/>
                  </a:lnTo>
                  <a:cubicBezTo>
                    <a:pt x="23108" y="10517"/>
                    <a:pt x="23041" y="10544"/>
                    <a:pt x="22989" y="10594"/>
                  </a:cubicBezTo>
                  <a:cubicBezTo>
                    <a:pt x="22971" y="10506"/>
                    <a:pt x="22887" y="10434"/>
                    <a:pt x="22791" y="10415"/>
                  </a:cubicBezTo>
                  <a:lnTo>
                    <a:pt x="22775" y="10415"/>
                  </a:lnTo>
                  <a:cubicBezTo>
                    <a:pt x="22650" y="10415"/>
                    <a:pt x="22575" y="10457"/>
                    <a:pt x="22523" y="10526"/>
                  </a:cubicBezTo>
                  <a:cubicBezTo>
                    <a:pt x="22497" y="10467"/>
                    <a:pt x="22478" y="10443"/>
                    <a:pt x="22458" y="10424"/>
                  </a:cubicBezTo>
                  <a:cubicBezTo>
                    <a:pt x="22468" y="10351"/>
                    <a:pt x="22443" y="10278"/>
                    <a:pt x="22392" y="10227"/>
                  </a:cubicBezTo>
                  <a:cubicBezTo>
                    <a:pt x="22357" y="10191"/>
                    <a:pt x="22322" y="10156"/>
                    <a:pt x="22274" y="10132"/>
                  </a:cubicBezTo>
                  <a:cubicBezTo>
                    <a:pt x="22233" y="10115"/>
                    <a:pt x="22188" y="10106"/>
                    <a:pt x="22143" y="10106"/>
                  </a:cubicBezTo>
                  <a:cubicBezTo>
                    <a:pt x="22139" y="10106"/>
                    <a:pt x="22134" y="10106"/>
                    <a:pt x="22130" y="10106"/>
                  </a:cubicBezTo>
                  <a:cubicBezTo>
                    <a:pt x="22047" y="10108"/>
                    <a:pt x="22008" y="10117"/>
                    <a:pt x="21966" y="10130"/>
                  </a:cubicBezTo>
                  <a:cubicBezTo>
                    <a:pt x="21840" y="10137"/>
                    <a:pt x="21762" y="10193"/>
                    <a:pt x="21707" y="10241"/>
                  </a:cubicBezTo>
                  <a:cubicBezTo>
                    <a:pt x="21656" y="10270"/>
                    <a:pt x="21604" y="10301"/>
                    <a:pt x="21551" y="10336"/>
                  </a:cubicBezTo>
                  <a:cubicBezTo>
                    <a:pt x="21174" y="10572"/>
                    <a:pt x="20856" y="10935"/>
                    <a:pt x="20548" y="11478"/>
                  </a:cubicBezTo>
                  <a:cubicBezTo>
                    <a:pt x="20513" y="11502"/>
                    <a:pt x="20482" y="11531"/>
                    <a:pt x="20454" y="11564"/>
                  </a:cubicBezTo>
                  <a:cubicBezTo>
                    <a:pt x="20401" y="11631"/>
                    <a:pt x="20356" y="11702"/>
                    <a:pt x="20319" y="11780"/>
                  </a:cubicBezTo>
                  <a:lnTo>
                    <a:pt x="20295" y="11830"/>
                  </a:lnTo>
                  <a:cubicBezTo>
                    <a:pt x="20226" y="11952"/>
                    <a:pt x="20175" y="12080"/>
                    <a:pt x="20124" y="12208"/>
                  </a:cubicBezTo>
                  <a:lnTo>
                    <a:pt x="20095" y="12280"/>
                  </a:lnTo>
                  <a:cubicBezTo>
                    <a:pt x="20025" y="12448"/>
                    <a:pt x="19966" y="12618"/>
                    <a:pt x="19905" y="12788"/>
                  </a:cubicBezTo>
                  <a:lnTo>
                    <a:pt x="19852" y="12940"/>
                  </a:lnTo>
                  <a:cubicBezTo>
                    <a:pt x="19784" y="13132"/>
                    <a:pt x="19727" y="13332"/>
                    <a:pt x="19672" y="13530"/>
                  </a:cubicBezTo>
                  <a:lnTo>
                    <a:pt x="19624" y="13704"/>
                  </a:lnTo>
                  <a:lnTo>
                    <a:pt x="19587" y="13842"/>
                  </a:lnTo>
                  <a:cubicBezTo>
                    <a:pt x="19561" y="13941"/>
                    <a:pt x="19546" y="14000"/>
                    <a:pt x="19550" y="14068"/>
                  </a:cubicBezTo>
                  <a:lnTo>
                    <a:pt x="19526" y="14211"/>
                  </a:lnTo>
                  <a:lnTo>
                    <a:pt x="19497" y="14348"/>
                  </a:lnTo>
                  <a:cubicBezTo>
                    <a:pt x="19461" y="14535"/>
                    <a:pt x="19429" y="14677"/>
                    <a:pt x="19402" y="14822"/>
                  </a:cubicBezTo>
                  <a:lnTo>
                    <a:pt x="19369" y="14992"/>
                  </a:lnTo>
                  <a:cubicBezTo>
                    <a:pt x="19349" y="15103"/>
                    <a:pt x="19325" y="15213"/>
                    <a:pt x="19310" y="15324"/>
                  </a:cubicBezTo>
                  <a:cubicBezTo>
                    <a:pt x="19293" y="15439"/>
                    <a:pt x="19277" y="15554"/>
                    <a:pt x="19262" y="15668"/>
                  </a:cubicBezTo>
                  <a:cubicBezTo>
                    <a:pt x="19245" y="15735"/>
                    <a:pt x="19231" y="15802"/>
                    <a:pt x="19223" y="15870"/>
                  </a:cubicBezTo>
                  <a:cubicBezTo>
                    <a:pt x="19208" y="16001"/>
                    <a:pt x="19196" y="16122"/>
                    <a:pt x="19192" y="16240"/>
                  </a:cubicBezTo>
                  <a:lnTo>
                    <a:pt x="19184" y="16310"/>
                  </a:lnTo>
                  <a:cubicBezTo>
                    <a:pt x="19171" y="16442"/>
                    <a:pt x="19160" y="16574"/>
                    <a:pt x="19160" y="16706"/>
                  </a:cubicBezTo>
                  <a:cubicBezTo>
                    <a:pt x="19160" y="16737"/>
                    <a:pt x="19160" y="16769"/>
                    <a:pt x="19162" y="16801"/>
                  </a:cubicBezTo>
                  <a:cubicBezTo>
                    <a:pt x="19155" y="16882"/>
                    <a:pt x="19149" y="16963"/>
                    <a:pt x="19141" y="17043"/>
                  </a:cubicBezTo>
                  <a:cubicBezTo>
                    <a:pt x="19123" y="17185"/>
                    <a:pt x="19102" y="17311"/>
                    <a:pt x="19081" y="17437"/>
                  </a:cubicBezTo>
                  <a:lnTo>
                    <a:pt x="19051" y="17631"/>
                  </a:lnTo>
                  <a:cubicBezTo>
                    <a:pt x="19019" y="17853"/>
                    <a:pt x="18997" y="18072"/>
                    <a:pt x="18983" y="18293"/>
                  </a:cubicBezTo>
                  <a:cubicBezTo>
                    <a:pt x="18975" y="18427"/>
                    <a:pt x="18971" y="18562"/>
                    <a:pt x="18966" y="18695"/>
                  </a:cubicBezTo>
                  <a:lnTo>
                    <a:pt x="18958" y="18896"/>
                  </a:lnTo>
                  <a:cubicBezTo>
                    <a:pt x="18954" y="19015"/>
                    <a:pt x="18946" y="19133"/>
                    <a:pt x="18940" y="19251"/>
                  </a:cubicBezTo>
                  <a:lnTo>
                    <a:pt x="18921" y="19531"/>
                  </a:lnTo>
                  <a:cubicBezTo>
                    <a:pt x="18919" y="19602"/>
                    <a:pt x="18943" y="19671"/>
                    <a:pt x="18989" y="19725"/>
                  </a:cubicBezTo>
                  <a:cubicBezTo>
                    <a:pt x="18947" y="20001"/>
                    <a:pt x="18909" y="20282"/>
                    <a:pt x="18886" y="20565"/>
                  </a:cubicBezTo>
                  <a:lnTo>
                    <a:pt x="18866" y="20850"/>
                  </a:lnTo>
                  <a:lnTo>
                    <a:pt x="18843" y="21137"/>
                  </a:lnTo>
                  <a:lnTo>
                    <a:pt x="18829" y="21316"/>
                  </a:lnTo>
                  <a:lnTo>
                    <a:pt x="18812" y="21496"/>
                  </a:lnTo>
                  <a:cubicBezTo>
                    <a:pt x="18777" y="21662"/>
                    <a:pt x="18737" y="21828"/>
                    <a:pt x="18694" y="21994"/>
                  </a:cubicBezTo>
                  <a:cubicBezTo>
                    <a:pt x="18678" y="22013"/>
                    <a:pt x="18664" y="22033"/>
                    <a:pt x="18655" y="22056"/>
                  </a:cubicBezTo>
                  <a:cubicBezTo>
                    <a:pt x="18626" y="22126"/>
                    <a:pt x="18601" y="22197"/>
                    <a:pt x="18579" y="22269"/>
                  </a:cubicBezTo>
                  <a:lnTo>
                    <a:pt x="18485" y="22047"/>
                  </a:lnTo>
                  <a:lnTo>
                    <a:pt x="18200" y="21440"/>
                  </a:lnTo>
                  <a:cubicBezTo>
                    <a:pt x="18163" y="21360"/>
                    <a:pt x="18140" y="21312"/>
                    <a:pt x="18113" y="21260"/>
                  </a:cubicBezTo>
                  <a:cubicBezTo>
                    <a:pt x="18084" y="21192"/>
                    <a:pt x="18050" y="21123"/>
                    <a:pt x="18017" y="21055"/>
                  </a:cubicBezTo>
                  <a:cubicBezTo>
                    <a:pt x="17904" y="20813"/>
                    <a:pt x="17793" y="20570"/>
                    <a:pt x="17684" y="20329"/>
                  </a:cubicBezTo>
                  <a:cubicBezTo>
                    <a:pt x="17669" y="20280"/>
                    <a:pt x="17651" y="20232"/>
                    <a:pt x="17631" y="20185"/>
                  </a:cubicBezTo>
                  <a:cubicBezTo>
                    <a:pt x="17601" y="20117"/>
                    <a:pt x="17575" y="20050"/>
                    <a:pt x="17548" y="19982"/>
                  </a:cubicBezTo>
                  <a:cubicBezTo>
                    <a:pt x="17503" y="19864"/>
                    <a:pt x="17459" y="19745"/>
                    <a:pt x="17409" y="19626"/>
                  </a:cubicBezTo>
                  <a:cubicBezTo>
                    <a:pt x="17391" y="19577"/>
                    <a:pt x="17372" y="19530"/>
                    <a:pt x="17351" y="19481"/>
                  </a:cubicBezTo>
                  <a:lnTo>
                    <a:pt x="17355" y="19481"/>
                  </a:lnTo>
                  <a:cubicBezTo>
                    <a:pt x="17373" y="19479"/>
                    <a:pt x="17389" y="19471"/>
                    <a:pt x="17403" y="19461"/>
                  </a:cubicBezTo>
                  <a:cubicBezTo>
                    <a:pt x="17499" y="19394"/>
                    <a:pt x="17540" y="19272"/>
                    <a:pt x="17503" y="19150"/>
                  </a:cubicBezTo>
                  <a:cubicBezTo>
                    <a:pt x="17481" y="19067"/>
                    <a:pt x="17453" y="18983"/>
                    <a:pt x="17421" y="18902"/>
                  </a:cubicBezTo>
                  <a:cubicBezTo>
                    <a:pt x="17403" y="18854"/>
                    <a:pt x="17381" y="18805"/>
                    <a:pt x="17357" y="18757"/>
                  </a:cubicBezTo>
                  <a:lnTo>
                    <a:pt x="17283" y="18599"/>
                  </a:lnTo>
                  <a:lnTo>
                    <a:pt x="17231" y="18482"/>
                  </a:lnTo>
                  <a:lnTo>
                    <a:pt x="17147" y="18296"/>
                  </a:lnTo>
                  <a:lnTo>
                    <a:pt x="17061" y="18111"/>
                  </a:lnTo>
                  <a:lnTo>
                    <a:pt x="16913" y="17803"/>
                  </a:lnTo>
                  <a:cubicBezTo>
                    <a:pt x="16834" y="17635"/>
                    <a:pt x="16753" y="17467"/>
                    <a:pt x="16669" y="17304"/>
                  </a:cubicBezTo>
                  <a:lnTo>
                    <a:pt x="16569" y="17102"/>
                  </a:lnTo>
                  <a:cubicBezTo>
                    <a:pt x="16468" y="16903"/>
                    <a:pt x="16368" y="16702"/>
                    <a:pt x="16259" y="16505"/>
                  </a:cubicBezTo>
                  <a:cubicBezTo>
                    <a:pt x="16165" y="16333"/>
                    <a:pt x="16068" y="16158"/>
                    <a:pt x="15972" y="15987"/>
                  </a:cubicBezTo>
                  <a:lnTo>
                    <a:pt x="15902" y="15854"/>
                  </a:lnTo>
                  <a:lnTo>
                    <a:pt x="15831" y="15720"/>
                  </a:lnTo>
                  <a:cubicBezTo>
                    <a:pt x="15808" y="15680"/>
                    <a:pt x="15783" y="15641"/>
                    <a:pt x="15761" y="15602"/>
                  </a:cubicBezTo>
                  <a:cubicBezTo>
                    <a:pt x="15695" y="15499"/>
                    <a:pt x="15654" y="15458"/>
                    <a:pt x="15601" y="15413"/>
                  </a:cubicBezTo>
                  <a:cubicBezTo>
                    <a:pt x="15532" y="15295"/>
                    <a:pt x="15458" y="15179"/>
                    <a:pt x="15384" y="15064"/>
                  </a:cubicBezTo>
                  <a:lnTo>
                    <a:pt x="15248" y="14849"/>
                  </a:lnTo>
                  <a:cubicBezTo>
                    <a:pt x="15208" y="14771"/>
                    <a:pt x="15166" y="14694"/>
                    <a:pt x="15123" y="14618"/>
                  </a:cubicBezTo>
                  <a:cubicBezTo>
                    <a:pt x="15076" y="14530"/>
                    <a:pt x="15029" y="14441"/>
                    <a:pt x="14980" y="14354"/>
                  </a:cubicBezTo>
                  <a:lnTo>
                    <a:pt x="14923" y="14239"/>
                  </a:lnTo>
                  <a:cubicBezTo>
                    <a:pt x="14904" y="14206"/>
                    <a:pt x="14884" y="14175"/>
                    <a:pt x="14860" y="14142"/>
                  </a:cubicBezTo>
                  <a:cubicBezTo>
                    <a:pt x="14830" y="14093"/>
                    <a:pt x="14781" y="14066"/>
                    <a:pt x="14734" y="14040"/>
                  </a:cubicBezTo>
                  <a:cubicBezTo>
                    <a:pt x="14719" y="14028"/>
                    <a:pt x="14701" y="14021"/>
                    <a:pt x="14682" y="14017"/>
                  </a:cubicBezTo>
                  <a:cubicBezTo>
                    <a:pt x="14622" y="13933"/>
                    <a:pt x="14555" y="13849"/>
                    <a:pt x="14490" y="13764"/>
                  </a:cubicBezTo>
                  <a:lnTo>
                    <a:pt x="14450" y="13714"/>
                  </a:lnTo>
                  <a:cubicBezTo>
                    <a:pt x="14421" y="13677"/>
                    <a:pt x="14395" y="13638"/>
                    <a:pt x="14364" y="13603"/>
                  </a:cubicBezTo>
                  <a:lnTo>
                    <a:pt x="14271" y="13496"/>
                  </a:lnTo>
                  <a:cubicBezTo>
                    <a:pt x="14134" y="13336"/>
                    <a:pt x="13991" y="13170"/>
                    <a:pt x="13822" y="13035"/>
                  </a:cubicBezTo>
                  <a:cubicBezTo>
                    <a:pt x="13775" y="12994"/>
                    <a:pt x="13714" y="12973"/>
                    <a:pt x="13650" y="12973"/>
                  </a:cubicBezTo>
                  <a:cubicBezTo>
                    <a:pt x="13606" y="12973"/>
                    <a:pt x="13561" y="12984"/>
                    <a:pt x="13522" y="13005"/>
                  </a:cubicBezTo>
                  <a:cubicBezTo>
                    <a:pt x="13426" y="12874"/>
                    <a:pt x="13358" y="12783"/>
                    <a:pt x="13282" y="12694"/>
                  </a:cubicBezTo>
                  <a:lnTo>
                    <a:pt x="13147" y="12534"/>
                  </a:lnTo>
                  <a:cubicBezTo>
                    <a:pt x="13071" y="12449"/>
                    <a:pt x="12995" y="12360"/>
                    <a:pt x="12923" y="12270"/>
                  </a:cubicBezTo>
                  <a:cubicBezTo>
                    <a:pt x="12875" y="12207"/>
                    <a:pt x="12820" y="12150"/>
                    <a:pt x="12759" y="12099"/>
                  </a:cubicBezTo>
                  <a:cubicBezTo>
                    <a:pt x="12699" y="12057"/>
                    <a:pt x="12646" y="12045"/>
                    <a:pt x="12577" y="12028"/>
                  </a:cubicBezTo>
                  <a:cubicBezTo>
                    <a:pt x="12562" y="12023"/>
                    <a:pt x="12546" y="12020"/>
                    <a:pt x="12531" y="12020"/>
                  </a:cubicBezTo>
                  <a:cubicBezTo>
                    <a:pt x="12528" y="12020"/>
                    <a:pt x="12526" y="12020"/>
                    <a:pt x="12524" y="12020"/>
                  </a:cubicBezTo>
                  <a:cubicBezTo>
                    <a:pt x="12454" y="11995"/>
                    <a:pt x="12418" y="11964"/>
                    <a:pt x="12378" y="11940"/>
                  </a:cubicBezTo>
                  <a:cubicBezTo>
                    <a:pt x="12352" y="11922"/>
                    <a:pt x="12321" y="11908"/>
                    <a:pt x="12290" y="11899"/>
                  </a:cubicBezTo>
                  <a:cubicBezTo>
                    <a:pt x="12256" y="11883"/>
                    <a:pt x="12219" y="11875"/>
                    <a:pt x="12182" y="11875"/>
                  </a:cubicBezTo>
                  <a:cubicBezTo>
                    <a:pt x="12049" y="11875"/>
                    <a:pt x="11929" y="11985"/>
                    <a:pt x="11915" y="12123"/>
                  </a:cubicBezTo>
                  <a:cubicBezTo>
                    <a:pt x="11829" y="12008"/>
                    <a:pt x="11749" y="11936"/>
                    <a:pt x="11661" y="11883"/>
                  </a:cubicBezTo>
                  <a:cubicBezTo>
                    <a:pt x="11617" y="11853"/>
                    <a:pt x="11566" y="11838"/>
                    <a:pt x="11513" y="11838"/>
                  </a:cubicBezTo>
                  <a:cubicBezTo>
                    <a:pt x="11448" y="11838"/>
                    <a:pt x="11385" y="11862"/>
                    <a:pt x="11335" y="11905"/>
                  </a:cubicBezTo>
                  <a:cubicBezTo>
                    <a:pt x="11299" y="11938"/>
                    <a:pt x="11274" y="11980"/>
                    <a:pt x="11261" y="12027"/>
                  </a:cubicBezTo>
                  <a:cubicBezTo>
                    <a:pt x="11230" y="12038"/>
                    <a:pt x="11202" y="12056"/>
                    <a:pt x="11177" y="12079"/>
                  </a:cubicBezTo>
                  <a:cubicBezTo>
                    <a:pt x="11132" y="12121"/>
                    <a:pt x="11109" y="12171"/>
                    <a:pt x="11093" y="12238"/>
                  </a:cubicBezTo>
                  <a:cubicBezTo>
                    <a:pt x="11060" y="12219"/>
                    <a:pt x="11022" y="12208"/>
                    <a:pt x="10984" y="12208"/>
                  </a:cubicBezTo>
                  <a:cubicBezTo>
                    <a:pt x="10982" y="12208"/>
                    <a:pt x="10980" y="12208"/>
                    <a:pt x="10978" y="12208"/>
                  </a:cubicBezTo>
                  <a:cubicBezTo>
                    <a:pt x="10977" y="12208"/>
                    <a:pt x="10976" y="12208"/>
                    <a:pt x="10974" y="12208"/>
                  </a:cubicBezTo>
                  <a:cubicBezTo>
                    <a:pt x="10904" y="12208"/>
                    <a:pt x="10838" y="12238"/>
                    <a:pt x="10791" y="12291"/>
                  </a:cubicBezTo>
                  <a:cubicBezTo>
                    <a:pt x="10727" y="12297"/>
                    <a:pt x="10667" y="12324"/>
                    <a:pt x="10619" y="12369"/>
                  </a:cubicBezTo>
                  <a:cubicBezTo>
                    <a:pt x="10482" y="12379"/>
                    <a:pt x="10367" y="12493"/>
                    <a:pt x="10365" y="12621"/>
                  </a:cubicBezTo>
                  <a:cubicBezTo>
                    <a:pt x="10366" y="12657"/>
                    <a:pt x="10370" y="12694"/>
                    <a:pt x="10377" y="12730"/>
                  </a:cubicBezTo>
                  <a:cubicBezTo>
                    <a:pt x="10316" y="12783"/>
                    <a:pt x="10281" y="12813"/>
                    <a:pt x="10246" y="12856"/>
                  </a:cubicBezTo>
                  <a:lnTo>
                    <a:pt x="10186" y="12758"/>
                  </a:lnTo>
                  <a:lnTo>
                    <a:pt x="10020" y="12486"/>
                  </a:lnTo>
                  <a:lnTo>
                    <a:pt x="9994" y="12436"/>
                  </a:lnTo>
                  <a:cubicBezTo>
                    <a:pt x="9959" y="12370"/>
                    <a:pt x="9922" y="12304"/>
                    <a:pt x="9873" y="12251"/>
                  </a:cubicBezTo>
                  <a:cubicBezTo>
                    <a:pt x="9850" y="12227"/>
                    <a:pt x="9828" y="12202"/>
                    <a:pt x="9803" y="12180"/>
                  </a:cubicBezTo>
                  <a:cubicBezTo>
                    <a:pt x="9778" y="12161"/>
                    <a:pt x="9750" y="12145"/>
                    <a:pt x="9722" y="12130"/>
                  </a:cubicBezTo>
                  <a:lnTo>
                    <a:pt x="9674" y="12106"/>
                  </a:lnTo>
                  <a:lnTo>
                    <a:pt x="9657" y="12075"/>
                  </a:lnTo>
                  <a:cubicBezTo>
                    <a:pt x="9592" y="11971"/>
                    <a:pt x="9541" y="11888"/>
                    <a:pt x="9489" y="11808"/>
                  </a:cubicBezTo>
                  <a:cubicBezTo>
                    <a:pt x="9369" y="11615"/>
                    <a:pt x="9248" y="11421"/>
                    <a:pt x="9128" y="11227"/>
                  </a:cubicBezTo>
                  <a:lnTo>
                    <a:pt x="9059" y="11118"/>
                  </a:lnTo>
                  <a:cubicBezTo>
                    <a:pt x="9126" y="11041"/>
                    <a:pt x="9176" y="10982"/>
                    <a:pt x="9198" y="10914"/>
                  </a:cubicBezTo>
                  <a:cubicBezTo>
                    <a:pt x="9225" y="10837"/>
                    <a:pt x="9213" y="10754"/>
                    <a:pt x="9165" y="10676"/>
                  </a:cubicBezTo>
                  <a:cubicBezTo>
                    <a:pt x="9132" y="10618"/>
                    <a:pt x="9091" y="10563"/>
                    <a:pt x="9045" y="10515"/>
                  </a:cubicBezTo>
                  <a:lnTo>
                    <a:pt x="8989" y="10465"/>
                  </a:lnTo>
                  <a:lnTo>
                    <a:pt x="8786" y="10279"/>
                  </a:lnTo>
                  <a:lnTo>
                    <a:pt x="8631" y="10142"/>
                  </a:lnTo>
                  <a:lnTo>
                    <a:pt x="8475" y="10006"/>
                  </a:lnTo>
                  <a:cubicBezTo>
                    <a:pt x="8307" y="9864"/>
                    <a:pt x="8138" y="9726"/>
                    <a:pt x="7959" y="9594"/>
                  </a:cubicBezTo>
                  <a:cubicBezTo>
                    <a:pt x="7801" y="9478"/>
                    <a:pt x="7632" y="9376"/>
                    <a:pt x="7456" y="9291"/>
                  </a:cubicBezTo>
                  <a:cubicBezTo>
                    <a:pt x="7397" y="9262"/>
                    <a:pt x="7337" y="9238"/>
                    <a:pt x="7275" y="9217"/>
                  </a:cubicBezTo>
                  <a:cubicBezTo>
                    <a:pt x="7236" y="9200"/>
                    <a:pt x="7195" y="9186"/>
                    <a:pt x="7154" y="9176"/>
                  </a:cubicBezTo>
                  <a:cubicBezTo>
                    <a:pt x="7122" y="9171"/>
                    <a:pt x="7091" y="9167"/>
                    <a:pt x="7058" y="9165"/>
                  </a:cubicBezTo>
                  <a:lnTo>
                    <a:pt x="7056" y="9165"/>
                  </a:lnTo>
                  <a:cubicBezTo>
                    <a:pt x="6953" y="9165"/>
                    <a:pt x="6868" y="9213"/>
                    <a:pt x="6818" y="9287"/>
                  </a:cubicBezTo>
                  <a:cubicBezTo>
                    <a:pt x="6792" y="9328"/>
                    <a:pt x="6776" y="9375"/>
                    <a:pt x="6771" y="9424"/>
                  </a:cubicBezTo>
                  <a:cubicBezTo>
                    <a:pt x="6727" y="9378"/>
                    <a:pt x="6680" y="9336"/>
                    <a:pt x="6627" y="9300"/>
                  </a:cubicBezTo>
                  <a:cubicBezTo>
                    <a:pt x="6567" y="9254"/>
                    <a:pt x="6493" y="9229"/>
                    <a:pt x="6417" y="9229"/>
                  </a:cubicBezTo>
                  <a:cubicBezTo>
                    <a:pt x="6416" y="9229"/>
                    <a:pt x="6414" y="9229"/>
                    <a:pt x="6413" y="9229"/>
                  </a:cubicBezTo>
                  <a:cubicBezTo>
                    <a:pt x="6306" y="9229"/>
                    <a:pt x="6195" y="9268"/>
                    <a:pt x="6100" y="9305"/>
                  </a:cubicBezTo>
                  <a:cubicBezTo>
                    <a:pt x="5996" y="9344"/>
                    <a:pt x="5810" y="9436"/>
                    <a:pt x="5750" y="9592"/>
                  </a:cubicBezTo>
                  <a:cubicBezTo>
                    <a:pt x="5697" y="9665"/>
                    <a:pt x="5682" y="9759"/>
                    <a:pt x="5708" y="9844"/>
                  </a:cubicBezTo>
                  <a:cubicBezTo>
                    <a:pt x="5719" y="9875"/>
                    <a:pt x="5732" y="9904"/>
                    <a:pt x="5747" y="9932"/>
                  </a:cubicBezTo>
                  <a:cubicBezTo>
                    <a:pt x="5765" y="10018"/>
                    <a:pt x="5784" y="10105"/>
                    <a:pt x="5800" y="10188"/>
                  </a:cubicBezTo>
                  <a:cubicBezTo>
                    <a:pt x="5784" y="10198"/>
                    <a:pt x="5770" y="10210"/>
                    <a:pt x="5758" y="10223"/>
                  </a:cubicBezTo>
                  <a:cubicBezTo>
                    <a:pt x="5708" y="10123"/>
                    <a:pt x="5649" y="10023"/>
                    <a:pt x="5588" y="9922"/>
                  </a:cubicBezTo>
                  <a:lnTo>
                    <a:pt x="5552" y="9864"/>
                  </a:lnTo>
                  <a:lnTo>
                    <a:pt x="5462" y="9715"/>
                  </a:lnTo>
                  <a:cubicBezTo>
                    <a:pt x="5423" y="9648"/>
                    <a:pt x="5399" y="9605"/>
                    <a:pt x="5373" y="9565"/>
                  </a:cubicBezTo>
                  <a:cubicBezTo>
                    <a:pt x="5396" y="9515"/>
                    <a:pt x="5404" y="9459"/>
                    <a:pt x="5395" y="9403"/>
                  </a:cubicBezTo>
                  <a:cubicBezTo>
                    <a:pt x="5376" y="9291"/>
                    <a:pt x="5304" y="9196"/>
                    <a:pt x="5236" y="9106"/>
                  </a:cubicBezTo>
                  <a:lnTo>
                    <a:pt x="5189" y="9045"/>
                  </a:lnTo>
                  <a:cubicBezTo>
                    <a:pt x="5154" y="8993"/>
                    <a:pt x="5121" y="8944"/>
                    <a:pt x="5089" y="8893"/>
                  </a:cubicBezTo>
                  <a:lnTo>
                    <a:pt x="5045" y="8826"/>
                  </a:lnTo>
                  <a:lnTo>
                    <a:pt x="4823" y="8491"/>
                  </a:lnTo>
                  <a:lnTo>
                    <a:pt x="4749" y="8380"/>
                  </a:lnTo>
                  <a:cubicBezTo>
                    <a:pt x="4515" y="8026"/>
                    <a:pt x="4276" y="7674"/>
                    <a:pt x="4036" y="7326"/>
                  </a:cubicBezTo>
                  <a:cubicBezTo>
                    <a:pt x="3654" y="6771"/>
                    <a:pt x="3226" y="6192"/>
                    <a:pt x="2761" y="5608"/>
                  </a:cubicBezTo>
                  <a:cubicBezTo>
                    <a:pt x="2722" y="5553"/>
                    <a:pt x="2679" y="5502"/>
                    <a:pt x="2635" y="5453"/>
                  </a:cubicBezTo>
                  <a:cubicBezTo>
                    <a:pt x="2610" y="5429"/>
                    <a:pt x="2581" y="5407"/>
                    <a:pt x="2550" y="5390"/>
                  </a:cubicBezTo>
                  <a:cubicBezTo>
                    <a:pt x="2491" y="5356"/>
                    <a:pt x="2450" y="5341"/>
                    <a:pt x="2407" y="5337"/>
                  </a:cubicBezTo>
                  <a:cubicBezTo>
                    <a:pt x="2389" y="5315"/>
                    <a:pt x="2369" y="5295"/>
                    <a:pt x="2348" y="5276"/>
                  </a:cubicBezTo>
                  <a:cubicBezTo>
                    <a:pt x="2285" y="5206"/>
                    <a:pt x="2223" y="5140"/>
                    <a:pt x="2157" y="5075"/>
                  </a:cubicBezTo>
                  <a:cubicBezTo>
                    <a:pt x="2056" y="4973"/>
                    <a:pt x="1947" y="4881"/>
                    <a:pt x="1827" y="4802"/>
                  </a:cubicBezTo>
                  <a:cubicBezTo>
                    <a:pt x="1722" y="4726"/>
                    <a:pt x="1612" y="4683"/>
                    <a:pt x="1509" y="4681"/>
                  </a:cubicBezTo>
                  <a:lnTo>
                    <a:pt x="1331" y="4562"/>
                  </a:lnTo>
                  <a:lnTo>
                    <a:pt x="1264" y="4519"/>
                  </a:lnTo>
                  <a:cubicBezTo>
                    <a:pt x="1159" y="4447"/>
                    <a:pt x="1044" y="4389"/>
                    <a:pt x="922" y="4347"/>
                  </a:cubicBezTo>
                  <a:cubicBezTo>
                    <a:pt x="895" y="4337"/>
                    <a:pt x="865" y="4331"/>
                    <a:pt x="836" y="4331"/>
                  </a:cubicBezTo>
                  <a:cubicBezTo>
                    <a:pt x="713" y="4331"/>
                    <a:pt x="600" y="4423"/>
                    <a:pt x="572" y="4546"/>
                  </a:cubicBezTo>
                  <a:cubicBezTo>
                    <a:pt x="501" y="4580"/>
                    <a:pt x="436" y="4623"/>
                    <a:pt x="378" y="4675"/>
                  </a:cubicBezTo>
                  <a:cubicBezTo>
                    <a:pt x="245" y="4796"/>
                    <a:pt x="195" y="4991"/>
                    <a:pt x="171" y="5126"/>
                  </a:cubicBezTo>
                  <a:cubicBezTo>
                    <a:pt x="154" y="5214"/>
                    <a:pt x="144" y="5308"/>
                    <a:pt x="136" y="5401"/>
                  </a:cubicBezTo>
                  <a:cubicBezTo>
                    <a:pt x="66" y="5643"/>
                    <a:pt x="31" y="5872"/>
                    <a:pt x="19" y="6161"/>
                  </a:cubicBezTo>
                  <a:cubicBezTo>
                    <a:pt x="14" y="6299"/>
                    <a:pt x="10" y="6436"/>
                    <a:pt x="8" y="6575"/>
                  </a:cubicBezTo>
                  <a:cubicBezTo>
                    <a:pt x="6" y="6631"/>
                    <a:pt x="6" y="6686"/>
                    <a:pt x="6" y="6742"/>
                  </a:cubicBezTo>
                  <a:cubicBezTo>
                    <a:pt x="2" y="6865"/>
                    <a:pt x="1" y="6936"/>
                    <a:pt x="15" y="7010"/>
                  </a:cubicBezTo>
                  <a:cubicBezTo>
                    <a:pt x="40" y="7114"/>
                    <a:pt x="121" y="7194"/>
                    <a:pt x="226" y="7217"/>
                  </a:cubicBezTo>
                  <a:cubicBezTo>
                    <a:pt x="235" y="7392"/>
                    <a:pt x="255" y="7571"/>
                    <a:pt x="278" y="7752"/>
                  </a:cubicBezTo>
                  <a:lnTo>
                    <a:pt x="296" y="7926"/>
                  </a:lnTo>
                  <a:lnTo>
                    <a:pt x="317" y="8088"/>
                  </a:lnTo>
                  <a:lnTo>
                    <a:pt x="337" y="8250"/>
                  </a:lnTo>
                  <a:lnTo>
                    <a:pt x="350" y="8347"/>
                  </a:lnTo>
                  <a:cubicBezTo>
                    <a:pt x="362" y="8455"/>
                    <a:pt x="372" y="8563"/>
                    <a:pt x="393" y="8670"/>
                  </a:cubicBezTo>
                  <a:cubicBezTo>
                    <a:pt x="416" y="8785"/>
                    <a:pt x="520" y="8876"/>
                    <a:pt x="638" y="8886"/>
                  </a:cubicBezTo>
                  <a:cubicBezTo>
                    <a:pt x="668" y="8946"/>
                    <a:pt x="692" y="9009"/>
                    <a:pt x="716" y="9072"/>
                  </a:cubicBezTo>
                  <a:cubicBezTo>
                    <a:pt x="743" y="9168"/>
                    <a:pt x="776" y="9262"/>
                    <a:pt x="814" y="9355"/>
                  </a:cubicBezTo>
                  <a:lnTo>
                    <a:pt x="864" y="9493"/>
                  </a:lnTo>
                  <a:lnTo>
                    <a:pt x="917" y="9643"/>
                  </a:lnTo>
                  <a:lnTo>
                    <a:pt x="984" y="9817"/>
                  </a:lnTo>
                  <a:lnTo>
                    <a:pt x="1065" y="10036"/>
                  </a:lnTo>
                  <a:cubicBezTo>
                    <a:pt x="1119" y="10184"/>
                    <a:pt x="1174" y="10331"/>
                    <a:pt x="1235" y="10475"/>
                  </a:cubicBezTo>
                  <a:cubicBezTo>
                    <a:pt x="1261" y="10536"/>
                    <a:pt x="1274" y="10565"/>
                    <a:pt x="1288" y="10592"/>
                  </a:cubicBezTo>
                  <a:lnTo>
                    <a:pt x="1323" y="10668"/>
                  </a:lnTo>
                  <a:lnTo>
                    <a:pt x="1319" y="10670"/>
                  </a:lnTo>
                  <a:lnTo>
                    <a:pt x="1411" y="10938"/>
                  </a:lnTo>
                  <a:cubicBezTo>
                    <a:pt x="1426" y="10974"/>
                    <a:pt x="1446" y="11007"/>
                    <a:pt x="1472" y="11034"/>
                  </a:cubicBezTo>
                  <a:cubicBezTo>
                    <a:pt x="1479" y="11049"/>
                    <a:pt x="1487" y="11067"/>
                    <a:pt x="1496" y="11082"/>
                  </a:cubicBezTo>
                  <a:lnTo>
                    <a:pt x="1526" y="11151"/>
                  </a:lnTo>
                  <a:cubicBezTo>
                    <a:pt x="1579" y="11273"/>
                    <a:pt x="1629" y="11373"/>
                    <a:pt x="1679" y="11471"/>
                  </a:cubicBezTo>
                  <a:lnTo>
                    <a:pt x="1777" y="11668"/>
                  </a:lnTo>
                  <a:cubicBezTo>
                    <a:pt x="1850" y="11818"/>
                    <a:pt x="1923" y="11965"/>
                    <a:pt x="2001" y="12113"/>
                  </a:cubicBezTo>
                  <a:lnTo>
                    <a:pt x="2047" y="12199"/>
                  </a:lnTo>
                  <a:lnTo>
                    <a:pt x="2178" y="12444"/>
                  </a:lnTo>
                  <a:lnTo>
                    <a:pt x="2213" y="12529"/>
                  </a:lnTo>
                  <a:cubicBezTo>
                    <a:pt x="2278" y="12689"/>
                    <a:pt x="2345" y="12849"/>
                    <a:pt x="2426" y="13001"/>
                  </a:cubicBezTo>
                  <a:cubicBezTo>
                    <a:pt x="2453" y="13052"/>
                    <a:pt x="2497" y="13093"/>
                    <a:pt x="2549" y="13117"/>
                  </a:cubicBezTo>
                  <a:cubicBezTo>
                    <a:pt x="2578" y="13169"/>
                    <a:pt x="2609" y="13222"/>
                    <a:pt x="2637" y="13278"/>
                  </a:cubicBezTo>
                  <a:cubicBezTo>
                    <a:pt x="2815" y="13596"/>
                    <a:pt x="2998" y="13913"/>
                    <a:pt x="3185" y="14229"/>
                  </a:cubicBezTo>
                  <a:lnTo>
                    <a:pt x="3294" y="14416"/>
                  </a:lnTo>
                  <a:cubicBezTo>
                    <a:pt x="3468" y="14715"/>
                    <a:pt x="3642" y="15017"/>
                    <a:pt x="3829" y="15307"/>
                  </a:cubicBezTo>
                  <a:cubicBezTo>
                    <a:pt x="3873" y="15378"/>
                    <a:pt x="3952" y="15420"/>
                    <a:pt x="4036" y="15420"/>
                  </a:cubicBezTo>
                  <a:cubicBezTo>
                    <a:pt x="4038" y="15420"/>
                    <a:pt x="4040" y="15420"/>
                    <a:pt x="4042" y="15420"/>
                  </a:cubicBezTo>
                  <a:cubicBezTo>
                    <a:pt x="4059" y="15420"/>
                    <a:pt x="4077" y="15418"/>
                    <a:pt x="4095" y="15416"/>
                  </a:cubicBezTo>
                  <a:lnTo>
                    <a:pt x="4168" y="15540"/>
                  </a:lnTo>
                  <a:cubicBezTo>
                    <a:pt x="4193" y="15590"/>
                    <a:pt x="4222" y="15639"/>
                    <a:pt x="4252" y="15685"/>
                  </a:cubicBezTo>
                  <a:cubicBezTo>
                    <a:pt x="4252" y="15685"/>
                    <a:pt x="4294" y="15755"/>
                    <a:pt x="4296" y="15755"/>
                  </a:cubicBezTo>
                  <a:lnTo>
                    <a:pt x="4339" y="15819"/>
                  </a:lnTo>
                  <a:lnTo>
                    <a:pt x="4343" y="15815"/>
                  </a:lnTo>
                  <a:cubicBezTo>
                    <a:pt x="4503" y="16105"/>
                    <a:pt x="4694" y="16416"/>
                    <a:pt x="4886" y="16727"/>
                  </a:cubicBezTo>
                  <a:lnTo>
                    <a:pt x="5202" y="17241"/>
                  </a:lnTo>
                  <a:cubicBezTo>
                    <a:pt x="5210" y="17258"/>
                    <a:pt x="5221" y="17276"/>
                    <a:pt x="5230" y="17293"/>
                  </a:cubicBezTo>
                  <a:cubicBezTo>
                    <a:pt x="5244" y="17321"/>
                    <a:pt x="5259" y="17346"/>
                    <a:pt x="5276" y="17371"/>
                  </a:cubicBezTo>
                  <a:cubicBezTo>
                    <a:pt x="5293" y="17406"/>
                    <a:pt x="5315" y="17439"/>
                    <a:pt x="5335" y="17469"/>
                  </a:cubicBezTo>
                  <a:cubicBezTo>
                    <a:pt x="5360" y="17513"/>
                    <a:pt x="5378" y="17541"/>
                    <a:pt x="5398" y="17572"/>
                  </a:cubicBezTo>
                  <a:cubicBezTo>
                    <a:pt x="5425" y="17619"/>
                    <a:pt x="5435" y="17635"/>
                    <a:pt x="5443" y="17650"/>
                  </a:cubicBezTo>
                  <a:cubicBezTo>
                    <a:pt x="5471" y="17703"/>
                    <a:pt x="5501" y="17754"/>
                    <a:pt x="5534" y="17803"/>
                  </a:cubicBezTo>
                  <a:lnTo>
                    <a:pt x="5572" y="17856"/>
                  </a:lnTo>
                  <a:lnTo>
                    <a:pt x="5569" y="17858"/>
                  </a:lnTo>
                  <a:lnTo>
                    <a:pt x="5610" y="17920"/>
                  </a:lnTo>
                  <a:lnTo>
                    <a:pt x="5613" y="17916"/>
                  </a:lnTo>
                  <a:lnTo>
                    <a:pt x="5800" y="18248"/>
                  </a:lnTo>
                  <a:lnTo>
                    <a:pt x="5933" y="18467"/>
                  </a:lnTo>
                  <a:cubicBezTo>
                    <a:pt x="5983" y="18553"/>
                    <a:pt x="6034" y="18636"/>
                    <a:pt x="6085" y="18718"/>
                  </a:cubicBezTo>
                  <a:cubicBezTo>
                    <a:pt x="6112" y="18762"/>
                    <a:pt x="6139" y="18804"/>
                    <a:pt x="6163" y="18847"/>
                  </a:cubicBezTo>
                  <a:lnTo>
                    <a:pt x="6210" y="18925"/>
                  </a:lnTo>
                  <a:cubicBezTo>
                    <a:pt x="6237" y="18971"/>
                    <a:pt x="6266" y="19017"/>
                    <a:pt x="6297" y="19061"/>
                  </a:cubicBezTo>
                  <a:cubicBezTo>
                    <a:pt x="6319" y="19092"/>
                    <a:pt x="6343" y="19122"/>
                    <a:pt x="6368" y="19151"/>
                  </a:cubicBezTo>
                  <a:cubicBezTo>
                    <a:pt x="6436" y="19233"/>
                    <a:pt x="6508" y="19265"/>
                    <a:pt x="6586" y="19265"/>
                  </a:cubicBezTo>
                  <a:cubicBezTo>
                    <a:pt x="6619" y="19265"/>
                    <a:pt x="6651" y="19259"/>
                    <a:pt x="6682" y="19247"/>
                  </a:cubicBezTo>
                  <a:lnTo>
                    <a:pt x="6830" y="19444"/>
                  </a:lnTo>
                  <a:cubicBezTo>
                    <a:pt x="6941" y="19583"/>
                    <a:pt x="7024" y="19680"/>
                    <a:pt x="7108" y="19776"/>
                  </a:cubicBezTo>
                  <a:lnTo>
                    <a:pt x="7233" y="19924"/>
                  </a:lnTo>
                  <a:lnTo>
                    <a:pt x="7478" y="20207"/>
                  </a:lnTo>
                  <a:lnTo>
                    <a:pt x="7720" y="20493"/>
                  </a:lnTo>
                  <a:cubicBezTo>
                    <a:pt x="7769" y="20548"/>
                    <a:pt x="7838" y="20580"/>
                    <a:pt x="7911" y="20580"/>
                  </a:cubicBezTo>
                  <a:cubicBezTo>
                    <a:pt x="7913" y="20580"/>
                    <a:pt x="7914" y="20580"/>
                    <a:pt x="7915" y="20580"/>
                  </a:cubicBezTo>
                  <a:cubicBezTo>
                    <a:pt x="7963" y="20580"/>
                    <a:pt x="8009" y="20567"/>
                    <a:pt x="8050" y="20545"/>
                  </a:cubicBezTo>
                  <a:lnTo>
                    <a:pt x="8117" y="20615"/>
                  </a:lnTo>
                  <a:lnTo>
                    <a:pt x="8113" y="20619"/>
                  </a:lnTo>
                  <a:cubicBezTo>
                    <a:pt x="8192" y="20719"/>
                    <a:pt x="8278" y="20820"/>
                    <a:pt x="8363" y="20916"/>
                  </a:cubicBezTo>
                  <a:lnTo>
                    <a:pt x="8405" y="20965"/>
                  </a:lnTo>
                  <a:cubicBezTo>
                    <a:pt x="8561" y="21139"/>
                    <a:pt x="8731" y="21303"/>
                    <a:pt x="8901" y="21466"/>
                  </a:cubicBezTo>
                  <a:lnTo>
                    <a:pt x="9012" y="21574"/>
                  </a:lnTo>
                  <a:cubicBezTo>
                    <a:pt x="9099" y="21656"/>
                    <a:pt x="9205" y="21767"/>
                    <a:pt x="9312" y="21875"/>
                  </a:cubicBezTo>
                  <a:cubicBezTo>
                    <a:pt x="9526" y="22097"/>
                    <a:pt x="9751" y="22324"/>
                    <a:pt x="9989" y="22529"/>
                  </a:cubicBezTo>
                  <a:cubicBezTo>
                    <a:pt x="10120" y="22642"/>
                    <a:pt x="10263" y="22742"/>
                    <a:pt x="10405" y="22841"/>
                  </a:cubicBezTo>
                  <a:lnTo>
                    <a:pt x="10538" y="22933"/>
                  </a:lnTo>
                  <a:cubicBezTo>
                    <a:pt x="10561" y="22947"/>
                    <a:pt x="10584" y="22963"/>
                    <a:pt x="10605" y="22981"/>
                  </a:cubicBezTo>
                  <a:cubicBezTo>
                    <a:pt x="10647" y="23020"/>
                    <a:pt x="10683" y="23053"/>
                    <a:pt x="10718" y="23092"/>
                  </a:cubicBezTo>
                  <a:lnTo>
                    <a:pt x="10759" y="23129"/>
                  </a:lnTo>
                  <a:lnTo>
                    <a:pt x="10799" y="23166"/>
                  </a:lnTo>
                  <a:cubicBezTo>
                    <a:pt x="10799" y="23235"/>
                    <a:pt x="10833" y="23305"/>
                    <a:pt x="10889" y="23356"/>
                  </a:cubicBezTo>
                  <a:cubicBezTo>
                    <a:pt x="11070" y="23507"/>
                    <a:pt x="11268" y="23661"/>
                    <a:pt x="11539" y="23850"/>
                  </a:cubicBezTo>
                  <a:cubicBezTo>
                    <a:pt x="11745" y="24040"/>
                    <a:pt x="11953" y="24229"/>
                    <a:pt x="12164" y="24418"/>
                  </a:cubicBezTo>
                  <a:cubicBezTo>
                    <a:pt x="12285" y="24529"/>
                    <a:pt x="12407" y="24636"/>
                    <a:pt x="12529" y="24745"/>
                  </a:cubicBezTo>
                  <a:lnTo>
                    <a:pt x="12634" y="24838"/>
                  </a:lnTo>
                  <a:lnTo>
                    <a:pt x="12736" y="24930"/>
                  </a:lnTo>
                  <a:cubicBezTo>
                    <a:pt x="12790" y="24977"/>
                    <a:pt x="12838" y="25021"/>
                    <a:pt x="12888" y="25058"/>
                  </a:cubicBezTo>
                  <a:cubicBezTo>
                    <a:pt x="12962" y="25106"/>
                    <a:pt x="13032" y="25147"/>
                    <a:pt x="13108" y="25189"/>
                  </a:cubicBezTo>
                  <a:cubicBezTo>
                    <a:pt x="13142" y="25206"/>
                    <a:pt x="13179" y="25215"/>
                    <a:pt x="13217" y="25215"/>
                  </a:cubicBezTo>
                  <a:cubicBezTo>
                    <a:pt x="13219" y="25215"/>
                    <a:pt x="13221" y="25215"/>
                    <a:pt x="13223" y="25215"/>
                  </a:cubicBezTo>
                  <a:cubicBezTo>
                    <a:pt x="13249" y="25215"/>
                    <a:pt x="13276" y="25211"/>
                    <a:pt x="13300" y="25202"/>
                  </a:cubicBezTo>
                  <a:lnTo>
                    <a:pt x="13380" y="25270"/>
                  </a:lnTo>
                  <a:cubicBezTo>
                    <a:pt x="13509" y="25371"/>
                    <a:pt x="13641" y="25474"/>
                    <a:pt x="13772" y="25570"/>
                  </a:cubicBezTo>
                  <a:cubicBezTo>
                    <a:pt x="13920" y="25672"/>
                    <a:pt x="14061" y="25777"/>
                    <a:pt x="14205" y="25881"/>
                  </a:cubicBezTo>
                  <a:cubicBezTo>
                    <a:pt x="14286" y="25938"/>
                    <a:pt x="14368" y="25994"/>
                    <a:pt x="14451" y="26047"/>
                  </a:cubicBezTo>
                  <a:cubicBezTo>
                    <a:pt x="14507" y="26083"/>
                    <a:pt x="14565" y="26114"/>
                    <a:pt x="14625" y="26142"/>
                  </a:cubicBezTo>
                  <a:cubicBezTo>
                    <a:pt x="14648" y="26152"/>
                    <a:pt x="14672" y="26160"/>
                    <a:pt x="14697" y="26166"/>
                  </a:cubicBezTo>
                  <a:lnTo>
                    <a:pt x="14771" y="26221"/>
                  </a:lnTo>
                  <a:lnTo>
                    <a:pt x="14962" y="26357"/>
                  </a:lnTo>
                  <a:lnTo>
                    <a:pt x="15158" y="26492"/>
                  </a:lnTo>
                  <a:lnTo>
                    <a:pt x="15304" y="26596"/>
                  </a:lnTo>
                  <a:cubicBezTo>
                    <a:pt x="15407" y="26669"/>
                    <a:pt x="15515" y="26736"/>
                    <a:pt x="15626" y="26799"/>
                  </a:cubicBezTo>
                  <a:cubicBezTo>
                    <a:pt x="15643" y="26809"/>
                    <a:pt x="15661" y="26819"/>
                    <a:pt x="15679" y="26827"/>
                  </a:cubicBezTo>
                  <a:lnTo>
                    <a:pt x="15652" y="26903"/>
                  </a:lnTo>
                  <a:cubicBezTo>
                    <a:pt x="15594" y="27092"/>
                    <a:pt x="15554" y="27282"/>
                    <a:pt x="15513" y="27475"/>
                  </a:cubicBezTo>
                  <a:cubicBezTo>
                    <a:pt x="15492" y="27592"/>
                    <a:pt x="15474" y="27707"/>
                    <a:pt x="15457" y="27824"/>
                  </a:cubicBezTo>
                  <a:lnTo>
                    <a:pt x="15418" y="28057"/>
                  </a:lnTo>
                  <a:cubicBezTo>
                    <a:pt x="15379" y="28314"/>
                    <a:pt x="15348" y="28572"/>
                    <a:pt x="15320" y="28830"/>
                  </a:cubicBezTo>
                  <a:lnTo>
                    <a:pt x="15293" y="29067"/>
                  </a:lnTo>
                  <a:cubicBezTo>
                    <a:pt x="15272" y="29241"/>
                    <a:pt x="15254" y="29417"/>
                    <a:pt x="15235" y="29591"/>
                  </a:cubicBezTo>
                  <a:lnTo>
                    <a:pt x="15196" y="29946"/>
                  </a:lnTo>
                  <a:cubicBezTo>
                    <a:pt x="15173" y="30120"/>
                    <a:pt x="15155" y="30268"/>
                    <a:pt x="15136" y="30417"/>
                  </a:cubicBezTo>
                  <a:cubicBezTo>
                    <a:pt x="15105" y="30614"/>
                    <a:pt x="15077" y="30811"/>
                    <a:pt x="15048" y="31008"/>
                  </a:cubicBezTo>
                  <a:cubicBezTo>
                    <a:pt x="14999" y="31272"/>
                    <a:pt x="14958" y="31490"/>
                    <a:pt x="14919" y="31707"/>
                  </a:cubicBezTo>
                  <a:cubicBezTo>
                    <a:pt x="14911" y="31759"/>
                    <a:pt x="14917" y="31811"/>
                    <a:pt x="14937" y="31859"/>
                  </a:cubicBezTo>
                  <a:cubicBezTo>
                    <a:pt x="14898" y="32146"/>
                    <a:pt x="14866" y="32435"/>
                    <a:pt x="14841" y="32724"/>
                  </a:cubicBezTo>
                  <a:lnTo>
                    <a:pt x="14833" y="32845"/>
                  </a:lnTo>
                  <a:cubicBezTo>
                    <a:pt x="14811" y="33111"/>
                    <a:pt x="14790" y="33379"/>
                    <a:pt x="14778" y="33645"/>
                  </a:cubicBezTo>
                  <a:cubicBezTo>
                    <a:pt x="14765" y="33932"/>
                    <a:pt x="14759" y="34219"/>
                    <a:pt x="14761" y="34506"/>
                  </a:cubicBezTo>
                  <a:lnTo>
                    <a:pt x="14761" y="34691"/>
                  </a:lnTo>
                  <a:cubicBezTo>
                    <a:pt x="14763" y="34763"/>
                    <a:pt x="14772" y="34835"/>
                    <a:pt x="14784" y="34906"/>
                  </a:cubicBezTo>
                  <a:cubicBezTo>
                    <a:pt x="14792" y="34953"/>
                    <a:pt x="14812" y="34996"/>
                    <a:pt x="14843" y="35031"/>
                  </a:cubicBezTo>
                  <a:lnTo>
                    <a:pt x="14850" y="35177"/>
                  </a:lnTo>
                  <a:lnTo>
                    <a:pt x="14855" y="35318"/>
                  </a:lnTo>
                  <a:lnTo>
                    <a:pt x="14861" y="35388"/>
                  </a:lnTo>
                  <a:lnTo>
                    <a:pt x="14863" y="35451"/>
                  </a:lnTo>
                  <a:cubicBezTo>
                    <a:pt x="14852" y="35604"/>
                    <a:pt x="14850" y="35705"/>
                    <a:pt x="14848" y="35807"/>
                  </a:cubicBezTo>
                  <a:cubicBezTo>
                    <a:pt x="14848" y="35870"/>
                    <a:pt x="14855" y="35935"/>
                    <a:pt x="14861" y="35998"/>
                  </a:cubicBezTo>
                  <a:lnTo>
                    <a:pt x="14868" y="36064"/>
                  </a:lnTo>
                  <a:cubicBezTo>
                    <a:pt x="14874" y="36132"/>
                    <a:pt x="14905" y="36197"/>
                    <a:pt x="14954" y="36244"/>
                  </a:cubicBezTo>
                  <a:lnTo>
                    <a:pt x="14946" y="36490"/>
                  </a:lnTo>
                  <a:cubicBezTo>
                    <a:pt x="14944" y="36618"/>
                    <a:pt x="14944" y="36742"/>
                    <a:pt x="14944" y="36870"/>
                  </a:cubicBezTo>
                  <a:lnTo>
                    <a:pt x="14942" y="37097"/>
                  </a:lnTo>
                  <a:cubicBezTo>
                    <a:pt x="14917" y="37123"/>
                    <a:pt x="14898" y="37152"/>
                    <a:pt x="14886" y="37186"/>
                  </a:cubicBezTo>
                  <a:cubicBezTo>
                    <a:pt x="14853" y="37269"/>
                    <a:pt x="14831" y="37339"/>
                    <a:pt x="14824" y="37423"/>
                  </a:cubicBezTo>
                  <a:cubicBezTo>
                    <a:pt x="14819" y="37489"/>
                    <a:pt x="14815" y="37554"/>
                    <a:pt x="14811" y="37620"/>
                  </a:cubicBezTo>
                  <a:lnTo>
                    <a:pt x="14796" y="37809"/>
                  </a:lnTo>
                  <a:lnTo>
                    <a:pt x="14780" y="37997"/>
                  </a:lnTo>
                  <a:cubicBezTo>
                    <a:pt x="14772" y="38125"/>
                    <a:pt x="14765" y="38251"/>
                    <a:pt x="14759" y="38379"/>
                  </a:cubicBezTo>
                  <a:lnTo>
                    <a:pt x="14746" y="38632"/>
                  </a:lnTo>
                  <a:cubicBezTo>
                    <a:pt x="14743" y="38774"/>
                    <a:pt x="14743" y="38917"/>
                    <a:pt x="14745" y="39061"/>
                  </a:cubicBezTo>
                  <a:lnTo>
                    <a:pt x="14745" y="39244"/>
                  </a:lnTo>
                  <a:cubicBezTo>
                    <a:pt x="14745" y="39402"/>
                    <a:pt x="14745" y="39557"/>
                    <a:pt x="14751" y="39716"/>
                  </a:cubicBezTo>
                  <a:cubicBezTo>
                    <a:pt x="14759" y="39975"/>
                    <a:pt x="14770" y="40236"/>
                    <a:pt x="14780" y="40497"/>
                  </a:cubicBezTo>
                  <a:cubicBezTo>
                    <a:pt x="14785" y="40634"/>
                    <a:pt x="14796" y="40769"/>
                    <a:pt x="14806" y="40905"/>
                  </a:cubicBezTo>
                  <a:lnTo>
                    <a:pt x="14812" y="41003"/>
                  </a:lnTo>
                  <a:cubicBezTo>
                    <a:pt x="14831" y="41276"/>
                    <a:pt x="14850" y="41549"/>
                    <a:pt x="14876" y="41821"/>
                  </a:cubicBezTo>
                  <a:cubicBezTo>
                    <a:pt x="14900" y="42084"/>
                    <a:pt x="14942" y="42345"/>
                    <a:pt x="14999" y="42602"/>
                  </a:cubicBezTo>
                  <a:cubicBezTo>
                    <a:pt x="15020" y="42681"/>
                    <a:pt x="15048" y="42757"/>
                    <a:pt x="15083" y="42831"/>
                  </a:cubicBezTo>
                  <a:cubicBezTo>
                    <a:pt x="15107" y="42887"/>
                    <a:pt x="15155" y="42934"/>
                    <a:pt x="15199" y="42977"/>
                  </a:cubicBezTo>
                  <a:cubicBezTo>
                    <a:pt x="15236" y="43116"/>
                    <a:pt x="15238" y="43217"/>
                    <a:pt x="15238" y="43319"/>
                  </a:cubicBezTo>
                  <a:lnTo>
                    <a:pt x="15243" y="43602"/>
                  </a:lnTo>
                  <a:lnTo>
                    <a:pt x="15245" y="43885"/>
                  </a:lnTo>
                  <a:cubicBezTo>
                    <a:pt x="15247" y="44008"/>
                    <a:pt x="15253" y="44133"/>
                    <a:pt x="15262" y="44259"/>
                  </a:cubicBezTo>
                  <a:lnTo>
                    <a:pt x="15268" y="44404"/>
                  </a:lnTo>
                  <a:cubicBezTo>
                    <a:pt x="15275" y="44553"/>
                    <a:pt x="15282" y="44699"/>
                    <a:pt x="15292" y="44843"/>
                  </a:cubicBezTo>
                  <a:lnTo>
                    <a:pt x="15347" y="45427"/>
                  </a:lnTo>
                  <a:lnTo>
                    <a:pt x="15400" y="46012"/>
                  </a:lnTo>
                  <a:cubicBezTo>
                    <a:pt x="15420" y="46255"/>
                    <a:pt x="15443" y="46497"/>
                    <a:pt x="15472" y="46741"/>
                  </a:cubicBezTo>
                  <a:cubicBezTo>
                    <a:pt x="15498" y="46971"/>
                    <a:pt x="15535" y="47198"/>
                    <a:pt x="15576" y="47424"/>
                  </a:cubicBezTo>
                  <a:cubicBezTo>
                    <a:pt x="15594" y="47525"/>
                    <a:pt x="15617" y="47624"/>
                    <a:pt x="15646" y="47721"/>
                  </a:cubicBezTo>
                  <a:cubicBezTo>
                    <a:pt x="15676" y="47825"/>
                    <a:pt x="15712" y="47927"/>
                    <a:pt x="15755" y="48027"/>
                  </a:cubicBezTo>
                  <a:cubicBezTo>
                    <a:pt x="15783" y="48100"/>
                    <a:pt x="15828" y="48152"/>
                    <a:pt x="15890" y="48182"/>
                  </a:cubicBezTo>
                  <a:lnTo>
                    <a:pt x="15922" y="48310"/>
                  </a:lnTo>
                  <a:cubicBezTo>
                    <a:pt x="15931" y="48430"/>
                    <a:pt x="15937" y="48552"/>
                    <a:pt x="15948" y="48670"/>
                  </a:cubicBezTo>
                  <a:cubicBezTo>
                    <a:pt x="15966" y="48835"/>
                    <a:pt x="15992" y="49048"/>
                    <a:pt x="16042" y="49257"/>
                  </a:cubicBezTo>
                  <a:cubicBezTo>
                    <a:pt x="16064" y="49348"/>
                    <a:pt x="16098" y="49437"/>
                    <a:pt x="16140" y="49521"/>
                  </a:cubicBezTo>
                  <a:lnTo>
                    <a:pt x="16153" y="49605"/>
                  </a:lnTo>
                  <a:cubicBezTo>
                    <a:pt x="16054" y="49649"/>
                    <a:pt x="15992" y="49748"/>
                    <a:pt x="15996" y="49855"/>
                  </a:cubicBezTo>
                  <a:cubicBezTo>
                    <a:pt x="15996" y="49996"/>
                    <a:pt x="16026" y="50140"/>
                    <a:pt x="16052" y="50277"/>
                  </a:cubicBezTo>
                  <a:cubicBezTo>
                    <a:pt x="16083" y="50447"/>
                    <a:pt x="16109" y="50575"/>
                    <a:pt x="16136" y="50702"/>
                  </a:cubicBezTo>
                  <a:lnTo>
                    <a:pt x="16148" y="50768"/>
                  </a:lnTo>
                  <a:cubicBezTo>
                    <a:pt x="16199" y="51016"/>
                    <a:pt x="16253" y="51264"/>
                    <a:pt x="16310" y="51512"/>
                  </a:cubicBezTo>
                  <a:lnTo>
                    <a:pt x="16655" y="53034"/>
                  </a:lnTo>
                  <a:lnTo>
                    <a:pt x="16721" y="53423"/>
                  </a:lnTo>
                  <a:lnTo>
                    <a:pt x="16778" y="53753"/>
                  </a:lnTo>
                  <a:cubicBezTo>
                    <a:pt x="16797" y="53855"/>
                    <a:pt x="16815" y="53956"/>
                    <a:pt x="16832" y="54059"/>
                  </a:cubicBezTo>
                  <a:cubicBezTo>
                    <a:pt x="16852" y="54183"/>
                    <a:pt x="16873" y="54310"/>
                    <a:pt x="16895" y="54434"/>
                  </a:cubicBezTo>
                  <a:cubicBezTo>
                    <a:pt x="16797" y="54486"/>
                    <a:pt x="16745" y="54596"/>
                    <a:pt x="16768" y="54704"/>
                  </a:cubicBezTo>
                  <a:cubicBezTo>
                    <a:pt x="16819" y="54946"/>
                    <a:pt x="16881" y="55185"/>
                    <a:pt x="16945" y="55420"/>
                  </a:cubicBezTo>
                  <a:cubicBezTo>
                    <a:pt x="16999" y="55631"/>
                    <a:pt x="17055" y="55840"/>
                    <a:pt x="17112" y="56049"/>
                  </a:cubicBezTo>
                  <a:lnTo>
                    <a:pt x="17208" y="56396"/>
                  </a:lnTo>
                  <a:cubicBezTo>
                    <a:pt x="17299" y="56716"/>
                    <a:pt x="17387" y="57038"/>
                    <a:pt x="17484" y="57355"/>
                  </a:cubicBezTo>
                  <a:cubicBezTo>
                    <a:pt x="17620" y="57823"/>
                    <a:pt x="17761" y="58291"/>
                    <a:pt x="17904" y="58757"/>
                  </a:cubicBezTo>
                  <a:lnTo>
                    <a:pt x="17953" y="58918"/>
                  </a:lnTo>
                  <a:cubicBezTo>
                    <a:pt x="18005" y="59104"/>
                    <a:pt x="18056" y="59289"/>
                    <a:pt x="18109" y="59475"/>
                  </a:cubicBezTo>
                  <a:cubicBezTo>
                    <a:pt x="18125" y="59538"/>
                    <a:pt x="18142" y="59599"/>
                    <a:pt x="18160" y="59660"/>
                  </a:cubicBezTo>
                  <a:lnTo>
                    <a:pt x="18203" y="59820"/>
                  </a:lnTo>
                  <a:lnTo>
                    <a:pt x="18236" y="59935"/>
                  </a:lnTo>
                  <a:lnTo>
                    <a:pt x="18260" y="60031"/>
                  </a:lnTo>
                  <a:cubicBezTo>
                    <a:pt x="18288" y="60146"/>
                    <a:pt x="18321" y="60259"/>
                    <a:pt x="18364" y="60370"/>
                  </a:cubicBezTo>
                  <a:lnTo>
                    <a:pt x="18469" y="60727"/>
                  </a:lnTo>
                  <a:lnTo>
                    <a:pt x="18496" y="60810"/>
                  </a:lnTo>
                  <a:lnTo>
                    <a:pt x="18584" y="61108"/>
                  </a:lnTo>
                  <a:cubicBezTo>
                    <a:pt x="18634" y="61269"/>
                    <a:pt x="18681" y="61431"/>
                    <a:pt x="18734" y="61593"/>
                  </a:cubicBezTo>
                  <a:lnTo>
                    <a:pt x="18789" y="61768"/>
                  </a:lnTo>
                  <a:lnTo>
                    <a:pt x="18826" y="61892"/>
                  </a:lnTo>
                  <a:lnTo>
                    <a:pt x="18849" y="61972"/>
                  </a:lnTo>
                  <a:cubicBezTo>
                    <a:pt x="18859" y="62013"/>
                    <a:pt x="18878" y="62083"/>
                    <a:pt x="18898" y="62157"/>
                  </a:cubicBezTo>
                  <a:cubicBezTo>
                    <a:pt x="18917" y="62226"/>
                    <a:pt x="18944" y="62291"/>
                    <a:pt x="18982" y="62353"/>
                  </a:cubicBezTo>
                  <a:lnTo>
                    <a:pt x="19033" y="62504"/>
                  </a:lnTo>
                  <a:cubicBezTo>
                    <a:pt x="19091" y="62683"/>
                    <a:pt x="19154" y="62860"/>
                    <a:pt x="19218" y="63039"/>
                  </a:cubicBezTo>
                  <a:lnTo>
                    <a:pt x="19287" y="63239"/>
                  </a:lnTo>
                  <a:cubicBezTo>
                    <a:pt x="19383" y="63514"/>
                    <a:pt x="19488" y="63786"/>
                    <a:pt x="19595" y="64056"/>
                  </a:cubicBezTo>
                  <a:cubicBezTo>
                    <a:pt x="19648" y="64228"/>
                    <a:pt x="19716" y="64424"/>
                    <a:pt x="19821" y="64603"/>
                  </a:cubicBezTo>
                  <a:cubicBezTo>
                    <a:pt x="19829" y="64630"/>
                    <a:pt x="19839" y="64656"/>
                    <a:pt x="19849" y="64681"/>
                  </a:cubicBezTo>
                  <a:cubicBezTo>
                    <a:pt x="19862" y="64722"/>
                    <a:pt x="19884" y="64755"/>
                    <a:pt x="19906" y="64789"/>
                  </a:cubicBezTo>
                  <a:cubicBezTo>
                    <a:pt x="19947" y="64853"/>
                    <a:pt x="20003" y="64881"/>
                    <a:pt x="20045" y="64902"/>
                  </a:cubicBezTo>
                  <a:cubicBezTo>
                    <a:pt x="20086" y="64920"/>
                    <a:pt x="20129" y="64931"/>
                    <a:pt x="20173" y="64931"/>
                  </a:cubicBezTo>
                  <a:cubicBezTo>
                    <a:pt x="20223" y="64931"/>
                    <a:pt x="20272" y="64917"/>
                    <a:pt x="20315" y="64890"/>
                  </a:cubicBezTo>
                  <a:cubicBezTo>
                    <a:pt x="20372" y="64855"/>
                    <a:pt x="20412" y="64799"/>
                    <a:pt x="20428" y="64735"/>
                  </a:cubicBezTo>
                  <a:lnTo>
                    <a:pt x="20487" y="64732"/>
                  </a:lnTo>
                  <a:cubicBezTo>
                    <a:pt x="20607" y="64718"/>
                    <a:pt x="20731" y="64698"/>
                    <a:pt x="20850" y="64676"/>
                  </a:cubicBezTo>
                  <a:cubicBezTo>
                    <a:pt x="20985" y="64652"/>
                    <a:pt x="21116" y="64619"/>
                    <a:pt x="21246" y="64589"/>
                  </a:cubicBezTo>
                  <a:cubicBezTo>
                    <a:pt x="21289" y="64580"/>
                    <a:pt x="21335" y="64566"/>
                    <a:pt x="21378" y="64554"/>
                  </a:cubicBezTo>
                  <a:lnTo>
                    <a:pt x="21448" y="64531"/>
                  </a:lnTo>
                  <a:cubicBezTo>
                    <a:pt x="21527" y="64509"/>
                    <a:pt x="21605" y="64480"/>
                    <a:pt x="21681" y="64447"/>
                  </a:cubicBezTo>
                  <a:cubicBezTo>
                    <a:pt x="21815" y="64426"/>
                    <a:pt x="21933" y="64408"/>
                    <a:pt x="22050" y="64386"/>
                  </a:cubicBezTo>
                  <a:lnTo>
                    <a:pt x="22214" y="64351"/>
                  </a:lnTo>
                  <a:cubicBezTo>
                    <a:pt x="22353" y="64323"/>
                    <a:pt x="22494" y="64293"/>
                    <a:pt x="22631" y="64256"/>
                  </a:cubicBezTo>
                  <a:cubicBezTo>
                    <a:pt x="22742" y="64226"/>
                    <a:pt x="22885" y="64180"/>
                    <a:pt x="23027" y="64104"/>
                  </a:cubicBezTo>
                  <a:cubicBezTo>
                    <a:pt x="23076" y="64080"/>
                    <a:pt x="23166" y="64025"/>
                    <a:pt x="23219" y="63945"/>
                  </a:cubicBezTo>
                  <a:cubicBezTo>
                    <a:pt x="23256" y="63894"/>
                    <a:pt x="23278" y="63835"/>
                    <a:pt x="23286" y="63773"/>
                  </a:cubicBezTo>
                  <a:lnTo>
                    <a:pt x="23345" y="63775"/>
                  </a:lnTo>
                  <a:lnTo>
                    <a:pt x="23408" y="63773"/>
                  </a:lnTo>
                  <a:lnTo>
                    <a:pt x="23408" y="63773"/>
                  </a:lnTo>
                  <a:cubicBezTo>
                    <a:pt x="23402" y="63783"/>
                    <a:pt x="23406" y="63801"/>
                    <a:pt x="23415" y="63823"/>
                  </a:cubicBezTo>
                  <a:cubicBezTo>
                    <a:pt x="23450" y="63934"/>
                    <a:pt x="23554" y="64010"/>
                    <a:pt x="23671" y="64010"/>
                  </a:cubicBezTo>
                  <a:cubicBezTo>
                    <a:pt x="23761" y="64006"/>
                    <a:pt x="23845" y="64000"/>
                    <a:pt x="23927" y="63992"/>
                  </a:cubicBezTo>
                  <a:cubicBezTo>
                    <a:pt x="23989" y="63986"/>
                    <a:pt x="24050" y="63980"/>
                    <a:pt x="24111" y="63978"/>
                  </a:cubicBezTo>
                  <a:lnTo>
                    <a:pt x="24222" y="63969"/>
                  </a:lnTo>
                  <a:cubicBezTo>
                    <a:pt x="24418" y="63960"/>
                    <a:pt x="24610" y="63947"/>
                    <a:pt x="24805" y="63928"/>
                  </a:cubicBezTo>
                  <a:cubicBezTo>
                    <a:pt x="25010" y="63906"/>
                    <a:pt x="25213" y="63868"/>
                    <a:pt x="25412" y="63816"/>
                  </a:cubicBezTo>
                  <a:cubicBezTo>
                    <a:pt x="25504" y="63793"/>
                    <a:pt x="25596" y="63766"/>
                    <a:pt x="25687" y="63738"/>
                  </a:cubicBezTo>
                  <a:cubicBezTo>
                    <a:pt x="25820" y="63736"/>
                    <a:pt x="25953" y="63736"/>
                    <a:pt x="26088" y="63736"/>
                  </a:cubicBezTo>
                  <a:lnTo>
                    <a:pt x="26339" y="63734"/>
                  </a:lnTo>
                  <a:cubicBezTo>
                    <a:pt x="26631" y="63734"/>
                    <a:pt x="26921" y="63731"/>
                    <a:pt x="27212" y="63723"/>
                  </a:cubicBezTo>
                  <a:cubicBezTo>
                    <a:pt x="27641" y="63709"/>
                    <a:pt x="27987" y="63684"/>
                    <a:pt x="28305" y="63649"/>
                  </a:cubicBezTo>
                  <a:cubicBezTo>
                    <a:pt x="28481" y="63630"/>
                    <a:pt x="28656" y="63607"/>
                    <a:pt x="28830" y="63577"/>
                  </a:cubicBezTo>
                  <a:lnTo>
                    <a:pt x="28892" y="63570"/>
                  </a:lnTo>
                  <a:cubicBezTo>
                    <a:pt x="28995" y="63557"/>
                    <a:pt x="29099" y="63543"/>
                    <a:pt x="29183" y="63492"/>
                  </a:cubicBezTo>
                  <a:lnTo>
                    <a:pt x="29328" y="63502"/>
                  </a:lnTo>
                  <a:cubicBezTo>
                    <a:pt x="29470" y="63512"/>
                    <a:pt x="29613" y="63522"/>
                    <a:pt x="29757" y="63529"/>
                  </a:cubicBezTo>
                  <a:lnTo>
                    <a:pt x="30097" y="63545"/>
                  </a:lnTo>
                  <a:lnTo>
                    <a:pt x="30437" y="63564"/>
                  </a:lnTo>
                  <a:lnTo>
                    <a:pt x="30673" y="63575"/>
                  </a:lnTo>
                  <a:cubicBezTo>
                    <a:pt x="30831" y="63582"/>
                    <a:pt x="30986" y="63590"/>
                    <a:pt x="31144" y="63606"/>
                  </a:cubicBezTo>
                  <a:cubicBezTo>
                    <a:pt x="31255" y="63625"/>
                    <a:pt x="31329" y="63638"/>
                    <a:pt x="31403" y="63638"/>
                  </a:cubicBezTo>
                  <a:cubicBezTo>
                    <a:pt x="31406" y="63638"/>
                    <a:pt x="31409" y="63638"/>
                    <a:pt x="31412" y="63638"/>
                  </a:cubicBezTo>
                  <a:cubicBezTo>
                    <a:pt x="31452" y="63638"/>
                    <a:pt x="31491" y="63631"/>
                    <a:pt x="31530" y="63621"/>
                  </a:cubicBezTo>
                  <a:cubicBezTo>
                    <a:pt x="31595" y="63602"/>
                    <a:pt x="31631" y="63592"/>
                    <a:pt x="31662" y="63571"/>
                  </a:cubicBezTo>
                  <a:cubicBezTo>
                    <a:pt x="31686" y="63554"/>
                    <a:pt x="31708" y="63534"/>
                    <a:pt x="31727" y="63510"/>
                  </a:cubicBezTo>
                  <a:cubicBezTo>
                    <a:pt x="31934" y="63567"/>
                    <a:pt x="32147" y="63623"/>
                    <a:pt x="32361" y="63676"/>
                  </a:cubicBezTo>
                  <a:cubicBezTo>
                    <a:pt x="32639" y="63745"/>
                    <a:pt x="32920" y="63812"/>
                    <a:pt x="33199" y="63875"/>
                  </a:cubicBezTo>
                  <a:cubicBezTo>
                    <a:pt x="33544" y="63952"/>
                    <a:pt x="33806" y="64002"/>
                    <a:pt x="34052" y="64037"/>
                  </a:cubicBezTo>
                  <a:lnTo>
                    <a:pt x="34060" y="64037"/>
                  </a:lnTo>
                  <a:cubicBezTo>
                    <a:pt x="34191" y="64037"/>
                    <a:pt x="34294" y="63963"/>
                    <a:pt x="34329" y="63862"/>
                  </a:cubicBezTo>
                  <a:cubicBezTo>
                    <a:pt x="34374" y="63862"/>
                    <a:pt x="34422" y="63875"/>
                    <a:pt x="34470" y="63887"/>
                  </a:cubicBezTo>
                  <a:lnTo>
                    <a:pt x="34781" y="63967"/>
                  </a:lnTo>
                  <a:lnTo>
                    <a:pt x="35086" y="64043"/>
                  </a:lnTo>
                  <a:cubicBezTo>
                    <a:pt x="35123" y="64054"/>
                    <a:pt x="35157" y="64059"/>
                    <a:pt x="35192" y="64065"/>
                  </a:cubicBezTo>
                  <a:lnTo>
                    <a:pt x="35419" y="64108"/>
                  </a:lnTo>
                  <a:lnTo>
                    <a:pt x="35613" y="64147"/>
                  </a:lnTo>
                  <a:cubicBezTo>
                    <a:pt x="35765" y="64176"/>
                    <a:pt x="35916" y="64202"/>
                    <a:pt x="36068" y="64228"/>
                  </a:cubicBezTo>
                  <a:lnTo>
                    <a:pt x="36129" y="64237"/>
                  </a:lnTo>
                  <a:lnTo>
                    <a:pt x="36201" y="64250"/>
                  </a:lnTo>
                  <a:cubicBezTo>
                    <a:pt x="36318" y="64287"/>
                    <a:pt x="36436" y="64324"/>
                    <a:pt x="36557" y="64361"/>
                  </a:cubicBezTo>
                  <a:cubicBezTo>
                    <a:pt x="36867" y="64459"/>
                    <a:pt x="37141" y="64546"/>
                    <a:pt x="37420" y="64617"/>
                  </a:cubicBezTo>
                  <a:lnTo>
                    <a:pt x="37683" y="64687"/>
                  </a:lnTo>
                  <a:lnTo>
                    <a:pt x="37945" y="64757"/>
                  </a:lnTo>
                  <a:cubicBezTo>
                    <a:pt x="38095" y="64796"/>
                    <a:pt x="38245" y="64829"/>
                    <a:pt x="38394" y="64859"/>
                  </a:cubicBezTo>
                  <a:cubicBezTo>
                    <a:pt x="38670" y="65009"/>
                    <a:pt x="38916" y="65151"/>
                    <a:pt x="39169" y="65279"/>
                  </a:cubicBezTo>
                  <a:lnTo>
                    <a:pt x="39282" y="65338"/>
                  </a:lnTo>
                  <a:lnTo>
                    <a:pt x="39510" y="65456"/>
                  </a:lnTo>
                  <a:cubicBezTo>
                    <a:pt x="39661" y="65534"/>
                    <a:pt x="39817" y="65603"/>
                    <a:pt x="39973" y="65673"/>
                  </a:cubicBezTo>
                  <a:cubicBezTo>
                    <a:pt x="40226" y="65786"/>
                    <a:pt x="40487" y="65889"/>
                    <a:pt x="40750" y="65980"/>
                  </a:cubicBezTo>
                  <a:cubicBezTo>
                    <a:pt x="40846" y="66015"/>
                    <a:pt x="40947" y="66044"/>
                    <a:pt x="41047" y="66070"/>
                  </a:cubicBezTo>
                  <a:cubicBezTo>
                    <a:pt x="41139" y="66097"/>
                    <a:pt x="41233" y="66116"/>
                    <a:pt x="41328" y="66126"/>
                  </a:cubicBezTo>
                  <a:lnTo>
                    <a:pt x="41387" y="66137"/>
                  </a:lnTo>
                  <a:cubicBezTo>
                    <a:pt x="41455" y="66185"/>
                    <a:pt x="41527" y="66235"/>
                    <a:pt x="41598" y="66283"/>
                  </a:cubicBezTo>
                  <a:lnTo>
                    <a:pt x="41874" y="66472"/>
                  </a:lnTo>
                  <a:cubicBezTo>
                    <a:pt x="41926" y="66509"/>
                    <a:pt x="41984" y="66542"/>
                    <a:pt x="42041" y="66575"/>
                  </a:cubicBezTo>
                  <a:lnTo>
                    <a:pt x="42111" y="66615"/>
                  </a:lnTo>
                  <a:lnTo>
                    <a:pt x="42159" y="66643"/>
                  </a:lnTo>
                  <a:lnTo>
                    <a:pt x="42205" y="66672"/>
                  </a:lnTo>
                  <a:cubicBezTo>
                    <a:pt x="41700" y="66977"/>
                    <a:pt x="41212" y="67232"/>
                    <a:pt x="40737" y="67480"/>
                  </a:cubicBezTo>
                  <a:lnTo>
                    <a:pt x="40505" y="67601"/>
                  </a:lnTo>
                  <a:cubicBezTo>
                    <a:pt x="40440" y="67561"/>
                    <a:pt x="40375" y="67535"/>
                    <a:pt x="40309" y="67535"/>
                  </a:cubicBezTo>
                  <a:cubicBezTo>
                    <a:pt x="40191" y="67551"/>
                    <a:pt x="40073" y="67576"/>
                    <a:pt x="39958" y="67608"/>
                  </a:cubicBezTo>
                  <a:cubicBezTo>
                    <a:pt x="39856" y="67639"/>
                    <a:pt x="39753" y="67676"/>
                    <a:pt x="39651" y="67715"/>
                  </a:cubicBezTo>
                  <a:lnTo>
                    <a:pt x="39593" y="67738"/>
                  </a:lnTo>
                  <a:lnTo>
                    <a:pt x="39208" y="67879"/>
                  </a:lnTo>
                  <a:lnTo>
                    <a:pt x="38870" y="68000"/>
                  </a:lnTo>
                  <a:lnTo>
                    <a:pt x="38406" y="68164"/>
                  </a:lnTo>
                  <a:cubicBezTo>
                    <a:pt x="38173" y="68248"/>
                    <a:pt x="37939" y="68331"/>
                    <a:pt x="37705" y="68414"/>
                  </a:cubicBezTo>
                  <a:lnTo>
                    <a:pt x="37237" y="68581"/>
                  </a:lnTo>
                  <a:lnTo>
                    <a:pt x="36623" y="68786"/>
                  </a:lnTo>
                  <a:lnTo>
                    <a:pt x="36095" y="68960"/>
                  </a:lnTo>
                  <a:cubicBezTo>
                    <a:pt x="35870" y="69036"/>
                    <a:pt x="35640" y="69101"/>
                    <a:pt x="35413" y="69167"/>
                  </a:cubicBezTo>
                  <a:lnTo>
                    <a:pt x="35195" y="69230"/>
                  </a:lnTo>
                  <a:lnTo>
                    <a:pt x="34999" y="69288"/>
                  </a:lnTo>
                  <a:cubicBezTo>
                    <a:pt x="34765" y="69358"/>
                    <a:pt x="34531" y="69428"/>
                    <a:pt x="34294" y="69487"/>
                  </a:cubicBezTo>
                  <a:cubicBezTo>
                    <a:pt x="34207" y="69507"/>
                    <a:pt x="34123" y="69528"/>
                    <a:pt x="34039" y="69550"/>
                  </a:cubicBezTo>
                  <a:lnTo>
                    <a:pt x="33746" y="69563"/>
                  </a:lnTo>
                  <a:lnTo>
                    <a:pt x="33445" y="69574"/>
                  </a:lnTo>
                  <a:lnTo>
                    <a:pt x="33034" y="69598"/>
                  </a:lnTo>
                  <a:lnTo>
                    <a:pt x="32598" y="69620"/>
                  </a:lnTo>
                  <a:cubicBezTo>
                    <a:pt x="32071" y="69648"/>
                    <a:pt x="31544" y="69676"/>
                    <a:pt x="31017" y="69702"/>
                  </a:cubicBezTo>
                  <a:lnTo>
                    <a:pt x="30805" y="69698"/>
                  </a:lnTo>
                  <a:lnTo>
                    <a:pt x="30601" y="69694"/>
                  </a:lnTo>
                  <a:lnTo>
                    <a:pt x="30239" y="69687"/>
                  </a:lnTo>
                  <a:cubicBezTo>
                    <a:pt x="29875" y="69680"/>
                    <a:pt x="29512" y="69674"/>
                    <a:pt x="29149" y="69661"/>
                  </a:cubicBezTo>
                  <a:lnTo>
                    <a:pt x="28854" y="69655"/>
                  </a:lnTo>
                  <a:cubicBezTo>
                    <a:pt x="28657" y="69649"/>
                    <a:pt x="28460" y="69645"/>
                    <a:pt x="28263" y="69637"/>
                  </a:cubicBezTo>
                  <a:cubicBezTo>
                    <a:pt x="27755" y="69598"/>
                    <a:pt x="27246" y="69556"/>
                    <a:pt x="26738" y="69513"/>
                  </a:cubicBezTo>
                  <a:lnTo>
                    <a:pt x="26340" y="69477"/>
                  </a:lnTo>
                  <a:lnTo>
                    <a:pt x="25942" y="69440"/>
                  </a:lnTo>
                  <a:cubicBezTo>
                    <a:pt x="25803" y="69428"/>
                    <a:pt x="25664" y="69415"/>
                    <a:pt x="25524" y="69401"/>
                  </a:cubicBezTo>
                  <a:lnTo>
                    <a:pt x="25337" y="69384"/>
                  </a:lnTo>
                  <a:cubicBezTo>
                    <a:pt x="25206" y="69375"/>
                    <a:pt x="25075" y="69362"/>
                    <a:pt x="24943" y="69352"/>
                  </a:cubicBezTo>
                  <a:cubicBezTo>
                    <a:pt x="24782" y="69339"/>
                    <a:pt x="24622" y="69337"/>
                    <a:pt x="24458" y="69337"/>
                  </a:cubicBezTo>
                  <a:lnTo>
                    <a:pt x="24335" y="69327"/>
                  </a:lnTo>
                  <a:lnTo>
                    <a:pt x="24210" y="69315"/>
                  </a:lnTo>
                  <a:cubicBezTo>
                    <a:pt x="23435" y="69229"/>
                    <a:pt x="22660" y="69143"/>
                    <a:pt x="21885" y="69055"/>
                  </a:cubicBezTo>
                  <a:cubicBezTo>
                    <a:pt x="21861" y="69053"/>
                    <a:pt x="21841" y="69051"/>
                    <a:pt x="21819" y="69047"/>
                  </a:cubicBezTo>
                  <a:lnTo>
                    <a:pt x="21480" y="69001"/>
                  </a:lnTo>
                  <a:cubicBezTo>
                    <a:pt x="21171" y="68958"/>
                    <a:pt x="20860" y="68917"/>
                    <a:pt x="20548" y="68877"/>
                  </a:cubicBezTo>
                  <a:lnTo>
                    <a:pt x="20238" y="68840"/>
                  </a:lnTo>
                  <a:cubicBezTo>
                    <a:pt x="20094" y="68822"/>
                    <a:pt x="19950" y="68803"/>
                    <a:pt x="19806" y="68787"/>
                  </a:cubicBezTo>
                  <a:lnTo>
                    <a:pt x="19386" y="68744"/>
                  </a:lnTo>
                  <a:lnTo>
                    <a:pt x="18964" y="68700"/>
                  </a:lnTo>
                  <a:cubicBezTo>
                    <a:pt x="18460" y="68647"/>
                    <a:pt x="17954" y="68613"/>
                    <a:pt x="17447" y="68581"/>
                  </a:cubicBezTo>
                  <a:lnTo>
                    <a:pt x="17434" y="68581"/>
                  </a:lnTo>
                  <a:cubicBezTo>
                    <a:pt x="17415" y="68581"/>
                    <a:pt x="17396" y="68584"/>
                    <a:pt x="17377" y="68589"/>
                  </a:cubicBezTo>
                  <a:cubicBezTo>
                    <a:pt x="17000" y="68557"/>
                    <a:pt x="16620" y="68528"/>
                    <a:pt x="16241" y="68500"/>
                  </a:cubicBezTo>
                  <a:lnTo>
                    <a:pt x="16006" y="68469"/>
                  </a:lnTo>
                  <a:cubicBezTo>
                    <a:pt x="15977" y="68395"/>
                    <a:pt x="15914" y="68340"/>
                    <a:pt x="15838" y="68321"/>
                  </a:cubicBezTo>
                  <a:cubicBezTo>
                    <a:pt x="15598" y="68261"/>
                    <a:pt x="15329" y="68210"/>
                    <a:pt x="15018" y="68163"/>
                  </a:cubicBezTo>
                  <a:lnTo>
                    <a:pt x="14818" y="68134"/>
                  </a:lnTo>
                  <a:cubicBezTo>
                    <a:pt x="14639" y="68105"/>
                    <a:pt x="14458" y="68076"/>
                    <a:pt x="14275" y="68054"/>
                  </a:cubicBezTo>
                  <a:lnTo>
                    <a:pt x="14091" y="68030"/>
                  </a:lnTo>
                  <a:cubicBezTo>
                    <a:pt x="13895" y="68002"/>
                    <a:pt x="13699" y="67974"/>
                    <a:pt x="13504" y="67954"/>
                  </a:cubicBezTo>
                  <a:lnTo>
                    <a:pt x="13277" y="67929"/>
                  </a:lnTo>
                  <a:cubicBezTo>
                    <a:pt x="13098" y="67908"/>
                    <a:pt x="12920" y="67890"/>
                    <a:pt x="12741" y="67876"/>
                  </a:cubicBezTo>
                  <a:cubicBezTo>
                    <a:pt x="12306" y="67845"/>
                    <a:pt x="11860" y="67820"/>
                    <a:pt x="11415" y="67793"/>
                  </a:cubicBezTo>
                  <a:cubicBezTo>
                    <a:pt x="11367" y="67786"/>
                    <a:pt x="11324" y="67780"/>
                    <a:pt x="11283" y="67771"/>
                  </a:cubicBezTo>
                  <a:cubicBezTo>
                    <a:pt x="11213" y="67761"/>
                    <a:pt x="11144" y="67749"/>
                    <a:pt x="11076" y="67749"/>
                  </a:cubicBezTo>
                  <a:cubicBezTo>
                    <a:pt x="11048" y="67749"/>
                    <a:pt x="11019" y="67751"/>
                    <a:pt x="10992" y="67754"/>
                  </a:cubicBezTo>
                  <a:cubicBezTo>
                    <a:pt x="10700" y="67706"/>
                    <a:pt x="10409" y="67662"/>
                    <a:pt x="10116" y="67636"/>
                  </a:cubicBezTo>
                  <a:lnTo>
                    <a:pt x="10112" y="67636"/>
                  </a:lnTo>
                  <a:cubicBezTo>
                    <a:pt x="9958" y="67636"/>
                    <a:pt x="9854" y="67714"/>
                    <a:pt x="9823" y="67828"/>
                  </a:cubicBezTo>
                  <a:cubicBezTo>
                    <a:pt x="9807" y="67885"/>
                    <a:pt x="9810" y="67945"/>
                    <a:pt x="9834" y="67999"/>
                  </a:cubicBezTo>
                  <a:cubicBezTo>
                    <a:pt x="9577" y="68039"/>
                    <a:pt x="9315" y="68076"/>
                    <a:pt x="9052" y="68109"/>
                  </a:cubicBezTo>
                  <a:cubicBezTo>
                    <a:pt x="8933" y="68127"/>
                    <a:pt x="8840" y="68220"/>
                    <a:pt x="8822" y="68339"/>
                  </a:cubicBezTo>
                  <a:cubicBezTo>
                    <a:pt x="8806" y="68458"/>
                    <a:pt x="8872" y="68570"/>
                    <a:pt x="8985" y="68622"/>
                  </a:cubicBezTo>
                  <a:cubicBezTo>
                    <a:pt x="9029" y="68642"/>
                    <a:pt x="9075" y="68657"/>
                    <a:pt x="9124" y="68663"/>
                  </a:cubicBezTo>
                  <a:cubicBezTo>
                    <a:pt x="8980" y="68683"/>
                    <a:pt x="8902" y="68720"/>
                    <a:pt x="8830" y="68792"/>
                  </a:cubicBezTo>
                  <a:cubicBezTo>
                    <a:pt x="8780" y="68846"/>
                    <a:pt x="8743" y="68916"/>
                    <a:pt x="8720" y="69012"/>
                  </a:cubicBezTo>
                  <a:cubicBezTo>
                    <a:pt x="8702" y="69101"/>
                    <a:pt x="8718" y="69186"/>
                    <a:pt x="8737" y="69276"/>
                  </a:cubicBezTo>
                  <a:cubicBezTo>
                    <a:pt x="8761" y="69397"/>
                    <a:pt x="8841" y="69502"/>
                    <a:pt x="8915" y="69589"/>
                  </a:cubicBezTo>
                  <a:cubicBezTo>
                    <a:pt x="8990" y="69681"/>
                    <a:pt x="9085" y="69753"/>
                    <a:pt x="9194" y="69800"/>
                  </a:cubicBezTo>
                  <a:cubicBezTo>
                    <a:pt x="9218" y="69811"/>
                    <a:pt x="9243" y="69820"/>
                    <a:pt x="9268" y="69829"/>
                  </a:cubicBezTo>
                  <a:lnTo>
                    <a:pt x="9362" y="69946"/>
                  </a:lnTo>
                  <a:cubicBezTo>
                    <a:pt x="9370" y="69976"/>
                    <a:pt x="9385" y="70004"/>
                    <a:pt x="9405" y="70028"/>
                  </a:cubicBezTo>
                  <a:cubicBezTo>
                    <a:pt x="9446" y="70081"/>
                    <a:pt x="9491" y="70131"/>
                    <a:pt x="9540" y="70177"/>
                  </a:cubicBezTo>
                  <a:cubicBezTo>
                    <a:pt x="9562" y="70198"/>
                    <a:pt x="9584" y="70217"/>
                    <a:pt x="9608" y="70235"/>
                  </a:cubicBezTo>
                  <a:lnTo>
                    <a:pt x="9659" y="70280"/>
                  </a:lnTo>
                  <a:cubicBezTo>
                    <a:pt x="9711" y="70327"/>
                    <a:pt x="9764" y="70375"/>
                    <a:pt x="9818" y="70420"/>
                  </a:cubicBezTo>
                  <a:cubicBezTo>
                    <a:pt x="9940" y="70525"/>
                    <a:pt x="10064" y="70627"/>
                    <a:pt x="10188" y="70730"/>
                  </a:cubicBezTo>
                  <a:cubicBezTo>
                    <a:pt x="10234" y="70780"/>
                    <a:pt x="10252" y="70806"/>
                    <a:pt x="10271" y="70826"/>
                  </a:cubicBezTo>
                  <a:cubicBezTo>
                    <a:pt x="10310" y="70867"/>
                    <a:pt x="10351" y="70906"/>
                    <a:pt x="10393" y="70945"/>
                  </a:cubicBezTo>
                  <a:cubicBezTo>
                    <a:pt x="10397" y="70978"/>
                    <a:pt x="10409" y="71009"/>
                    <a:pt x="10426" y="71037"/>
                  </a:cubicBezTo>
                  <a:cubicBezTo>
                    <a:pt x="10446" y="71079"/>
                    <a:pt x="10470" y="71118"/>
                    <a:pt x="10500" y="71154"/>
                  </a:cubicBezTo>
                  <a:cubicBezTo>
                    <a:pt x="10548" y="71204"/>
                    <a:pt x="10599" y="71251"/>
                    <a:pt x="10652" y="71295"/>
                  </a:cubicBezTo>
                  <a:cubicBezTo>
                    <a:pt x="10802" y="71433"/>
                    <a:pt x="10959" y="71574"/>
                    <a:pt x="11117" y="71709"/>
                  </a:cubicBezTo>
                  <a:cubicBezTo>
                    <a:pt x="11275" y="71844"/>
                    <a:pt x="11439" y="71976"/>
                    <a:pt x="11601" y="72105"/>
                  </a:cubicBezTo>
                  <a:cubicBezTo>
                    <a:pt x="11749" y="72225"/>
                    <a:pt x="11899" y="72339"/>
                    <a:pt x="12048" y="72456"/>
                  </a:cubicBezTo>
                  <a:cubicBezTo>
                    <a:pt x="12198" y="72571"/>
                    <a:pt x="12345" y="72688"/>
                    <a:pt x="12493" y="72804"/>
                  </a:cubicBezTo>
                  <a:cubicBezTo>
                    <a:pt x="12857" y="73096"/>
                    <a:pt x="13223" y="73385"/>
                    <a:pt x="13592" y="73670"/>
                  </a:cubicBezTo>
                  <a:cubicBezTo>
                    <a:pt x="13719" y="73766"/>
                    <a:pt x="13845" y="73856"/>
                    <a:pt x="13971" y="73949"/>
                  </a:cubicBezTo>
                  <a:lnTo>
                    <a:pt x="14054" y="74006"/>
                  </a:lnTo>
                  <a:lnTo>
                    <a:pt x="14152" y="74075"/>
                  </a:lnTo>
                  <a:cubicBezTo>
                    <a:pt x="14365" y="74230"/>
                    <a:pt x="14588" y="74387"/>
                    <a:pt x="14831" y="74500"/>
                  </a:cubicBezTo>
                  <a:cubicBezTo>
                    <a:pt x="14849" y="74508"/>
                    <a:pt x="14868" y="74515"/>
                    <a:pt x="14888" y="74519"/>
                  </a:cubicBezTo>
                  <a:cubicBezTo>
                    <a:pt x="15009" y="74618"/>
                    <a:pt x="15117" y="74700"/>
                    <a:pt x="15226" y="74783"/>
                  </a:cubicBezTo>
                  <a:lnTo>
                    <a:pt x="15351" y="74879"/>
                  </a:lnTo>
                  <a:cubicBezTo>
                    <a:pt x="15569" y="75043"/>
                    <a:pt x="15797" y="75193"/>
                    <a:pt x="16024" y="75342"/>
                  </a:cubicBezTo>
                  <a:lnTo>
                    <a:pt x="16278" y="75508"/>
                  </a:lnTo>
                  <a:cubicBezTo>
                    <a:pt x="16302" y="75524"/>
                    <a:pt x="16327" y="75539"/>
                    <a:pt x="16352" y="75551"/>
                  </a:cubicBezTo>
                  <a:cubicBezTo>
                    <a:pt x="16504" y="75635"/>
                    <a:pt x="16609" y="75695"/>
                    <a:pt x="16715" y="75756"/>
                  </a:cubicBezTo>
                  <a:lnTo>
                    <a:pt x="17236" y="76052"/>
                  </a:lnTo>
                  <a:cubicBezTo>
                    <a:pt x="17343" y="76112"/>
                    <a:pt x="17451" y="76168"/>
                    <a:pt x="17562" y="76223"/>
                  </a:cubicBezTo>
                  <a:lnTo>
                    <a:pt x="17704" y="76293"/>
                  </a:lnTo>
                  <a:cubicBezTo>
                    <a:pt x="17894" y="76393"/>
                    <a:pt x="18087" y="76493"/>
                    <a:pt x="18281" y="76593"/>
                  </a:cubicBezTo>
                  <a:lnTo>
                    <a:pt x="18431" y="76667"/>
                  </a:lnTo>
                  <a:lnTo>
                    <a:pt x="18614" y="76758"/>
                  </a:lnTo>
                  <a:lnTo>
                    <a:pt x="18669" y="76785"/>
                  </a:lnTo>
                  <a:lnTo>
                    <a:pt x="18725" y="76811"/>
                  </a:lnTo>
                  <a:lnTo>
                    <a:pt x="19180" y="77111"/>
                  </a:lnTo>
                  <a:cubicBezTo>
                    <a:pt x="19306" y="77196"/>
                    <a:pt x="19434" y="77281"/>
                    <a:pt x="19563" y="77364"/>
                  </a:cubicBezTo>
                  <a:cubicBezTo>
                    <a:pt x="19680" y="77449"/>
                    <a:pt x="19785" y="77523"/>
                    <a:pt x="19889" y="77592"/>
                  </a:cubicBezTo>
                  <a:lnTo>
                    <a:pt x="19996" y="77666"/>
                  </a:lnTo>
                  <a:cubicBezTo>
                    <a:pt x="20070" y="77717"/>
                    <a:pt x="20144" y="77769"/>
                    <a:pt x="20219" y="77811"/>
                  </a:cubicBezTo>
                  <a:lnTo>
                    <a:pt x="20455" y="77952"/>
                  </a:lnTo>
                  <a:lnTo>
                    <a:pt x="20691" y="78094"/>
                  </a:lnTo>
                  <a:cubicBezTo>
                    <a:pt x="20849" y="78189"/>
                    <a:pt x="21010" y="78277"/>
                    <a:pt x="21172" y="78363"/>
                  </a:cubicBezTo>
                  <a:cubicBezTo>
                    <a:pt x="21265" y="78417"/>
                    <a:pt x="21357" y="78470"/>
                    <a:pt x="21451" y="78522"/>
                  </a:cubicBezTo>
                  <a:cubicBezTo>
                    <a:pt x="21441" y="78605"/>
                    <a:pt x="21480" y="78689"/>
                    <a:pt x="21550" y="78749"/>
                  </a:cubicBezTo>
                  <a:cubicBezTo>
                    <a:pt x="21670" y="78849"/>
                    <a:pt x="21808" y="78927"/>
                    <a:pt x="21942" y="79005"/>
                  </a:cubicBezTo>
                  <a:lnTo>
                    <a:pt x="22036" y="79058"/>
                  </a:lnTo>
                  <a:lnTo>
                    <a:pt x="22088" y="79091"/>
                  </a:lnTo>
                  <a:cubicBezTo>
                    <a:pt x="22180" y="79146"/>
                    <a:pt x="22275" y="79201"/>
                    <a:pt x="22371" y="79250"/>
                  </a:cubicBezTo>
                  <a:cubicBezTo>
                    <a:pt x="22517" y="79328"/>
                    <a:pt x="22663" y="79406"/>
                    <a:pt x="22810" y="79482"/>
                  </a:cubicBezTo>
                  <a:cubicBezTo>
                    <a:pt x="22878" y="79519"/>
                    <a:pt x="22950" y="79552"/>
                    <a:pt x="23021" y="79583"/>
                  </a:cubicBezTo>
                  <a:lnTo>
                    <a:pt x="23103" y="79620"/>
                  </a:lnTo>
                  <a:lnTo>
                    <a:pt x="23331" y="79722"/>
                  </a:lnTo>
                  <a:cubicBezTo>
                    <a:pt x="23499" y="79800"/>
                    <a:pt x="23669" y="79877"/>
                    <a:pt x="23843" y="79944"/>
                  </a:cubicBezTo>
                  <a:cubicBezTo>
                    <a:pt x="24190" y="80076"/>
                    <a:pt x="24537" y="80208"/>
                    <a:pt x="24885" y="80340"/>
                  </a:cubicBezTo>
                  <a:cubicBezTo>
                    <a:pt x="24968" y="80372"/>
                    <a:pt x="25052" y="80401"/>
                    <a:pt x="25136" y="80427"/>
                  </a:cubicBezTo>
                  <a:cubicBezTo>
                    <a:pt x="25145" y="80480"/>
                    <a:pt x="25170" y="80528"/>
                    <a:pt x="25207" y="80565"/>
                  </a:cubicBezTo>
                  <a:cubicBezTo>
                    <a:pt x="25234" y="80594"/>
                    <a:pt x="25263" y="80619"/>
                    <a:pt x="25296" y="80641"/>
                  </a:cubicBezTo>
                  <a:cubicBezTo>
                    <a:pt x="25349" y="80671"/>
                    <a:pt x="25407" y="80690"/>
                    <a:pt x="25462" y="80710"/>
                  </a:cubicBezTo>
                  <a:cubicBezTo>
                    <a:pt x="25669" y="80784"/>
                    <a:pt x="25880" y="80860"/>
                    <a:pt x="26091" y="80932"/>
                  </a:cubicBezTo>
                  <a:cubicBezTo>
                    <a:pt x="26356" y="81022"/>
                    <a:pt x="26620" y="81106"/>
                    <a:pt x="26887" y="81189"/>
                  </a:cubicBezTo>
                  <a:cubicBezTo>
                    <a:pt x="27034" y="81235"/>
                    <a:pt x="27184" y="81276"/>
                    <a:pt x="27334" y="81317"/>
                  </a:cubicBezTo>
                  <a:lnTo>
                    <a:pt x="27558" y="81379"/>
                  </a:lnTo>
                  <a:cubicBezTo>
                    <a:pt x="27750" y="81432"/>
                    <a:pt x="27945" y="81485"/>
                    <a:pt x="28139" y="81535"/>
                  </a:cubicBezTo>
                  <a:lnTo>
                    <a:pt x="28599" y="81653"/>
                  </a:lnTo>
                  <a:lnTo>
                    <a:pt x="29058" y="81772"/>
                  </a:lnTo>
                  <a:cubicBezTo>
                    <a:pt x="29226" y="81816"/>
                    <a:pt x="29397" y="81851"/>
                    <a:pt x="29567" y="81885"/>
                  </a:cubicBezTo>
                  <a:lnTo>
                    <a:pt x="29679" y="81910"/>
                  </a:lnTo>
                  <a:lnTo>
                    <a:pt x="29920" y="81961"/>
                  </a:lnTo>
                  <a:cubicBezTo>
                    <a:pt x="30103" y="82004"/>
                    <a:pt x="30288" y="82045"/>
                    <a:pt x="30475" y="82080"/>
                  </a:cubicBezTo>
                  <a:cubicBezTo>
                    <a:pt x="30891" y="82156"/>
                    <a:pt x="31244" y="82205"/>
                    <a:pt x="31584" y="82236"/>
                  </a:cubicBezTo>
                  <a:cubicBezTo>
                    <a:pt x="31719" y="82245"/>
                    <a:pt x="31854" y="82254"/>
                    <a:pt x="31989" y="82258"/>
                  </a:cubicBezTo>
                  <a:lnTo>
                    <a:pt x="32049" y="82260"/>
                  </a:lnTo>
                  <a:cubicBezTo>
                    <a:pt x="32204" y="82258"/>
                    <a:pt x="32358" y="82248"/>
                    <a:pt x="32513" y="82230"/>
                  </a:cubicBezTo>
                  <a:cubicBezTo>
                    <a:pt x="32560" y="82226"/>
                    <a:pt x="32606" y="82207"/>
                    <a:pt x="32641" y="82177"/>
                  </a:cubicBezTo>
                  <a:cubicBezTo>
                    <a:pt x="32732" y="82177"/>
                    <a:pt x="32824" y="82175"/>
                    <a:pt x="32919" y="82166"/>
                  </a:cubicBezTo>
                  <a:cubicBezTo>
                    <a:pt x="33070" y="82156"/>
                    <a:pt x="33220" y="82146"/>
                    <a:pt x="33372" y="82134"/>
                  </a:cubicBezTo>
                  <a:lnTo>
                    <a:pt x="33479" y="82125"/>
                  </a:lnTo>
                  <a:cubicBezTo>
                    <a:pt x="33564" y="82121"/>
                    <a:pt x="33653" y="82117"/>
                    <a:pt x="33741" y="82107"/>
                  </a:cubicBezTo>
                  <a:lnTo>
                    <a:pt x="34286" y="82041"/>
                  </a:lnTo>
                  <a:lnTo>
                    <a:pt x="34770" y="81986"/>
                  </a:lnTo>
                  <a:cubicBezTo>
                    <a:pt x="34959" y="81964"/>
                    <a:pt x="35146" y="81930"/>
                    <a:pt x="35332" y="81899"/>
                  </a:cubicBezTo>
                  <a:lnTo>
                    <a:pt x="35467" y="81877"/>
                  </a:lnTo>
                  <a:lnTo>
                    <a:pt x="35529" y="81860"/>
                  </a:lnTo>
                  <a:lnTo>
                    <a:pt x="35525" y="81864"/>
                  </a:lnTo>
                  <a:cubicBezTo>
                    <a:pt x="35562" y="81903"/>
                    <a:pt x="35608" y="81932"/>
                    <a:pt x="35660" y="81947"/>
                  </a:cubicBezTo>
                  <a:cubicBezTo>
                    <a:pt x="35693" y="81956"/>
                    <a:pt x="35728" y="81961"/>
                    <a:pt x="35762" y="81961"/>
                  </a:cubicBezTo>
                  <a:cubicBezTo>
                    <a:pt x="35856" y="81961"/>
                    <a:pt x="35947" y="81928"/>
                    <a:pt x="36037" y="81897"/>
                  </a:cubicBezTo>
                  <a:cubicBezTo>
                    <a:pt x="36137" y="81864"/>
                    <a:pt x="36239" y="81838"/>
                    <a:pt x="36339" y="81811"/>
                  </a:cubicBezTo>
                  <a:cubicBezTo>
                    <a:pt x="36411" y="81790"/>
                    <a:pt x="36483" y="81772"/>
                    <a:pt x="36554" y="81749"/>
                  </a:cubicBezTo>
                  <a:lnTo>
                    <a:pt x="36868" y="81655"/>
                  </a:lnTo>
                  <a:lnTo>
                    <a:pt x="37186" y="81559"/>
                  </a:lnTo>
                  <a:cubicBezTo>
                    <a:pt x="37312" y="81522"/>
                    <a:pt x="37440" y="81481"/>
                    <a:pt x="37565" y="81438"/>
                  </a:cubicBezTo>
                  <a:lnTo>
                    <a:pt x="37645" y="81411"/>
                  </a:lnTo>
                  <a:lnTo>
                    <a:pt x="37645" y="81418"/>
                  </a:lnTo>
                  <a:lnTo>
                    <a:pt x="37698" y="81409"/>
                  </a:lnTo>
                  <a:cubicBezTo>
                    <a:pt x="37756" y="81399"/>
                    <a:pt x="37813" y="81385"/>
                    <a:pt x="37869" y="81369"/>
                  </a:cubicBezTo>
                  <a:cubicBezTo>
                    <a:pt x="37930" y="81351"/>
                    <a:pt x="37989" y="81330"/>
                    <a:pt x="38047" y="81305"/>
                  </a:cubicBezTo>
                  <a:lnTo>
                    <a:pt x="38106" y="81283"/>
                  </a:lnTo>
                  <a:cubicBezTo>
                    <a:pt x="38324" y="81223"/>
                    <a:pt x="38541" y="81158"/>
                    <a:pt x="38757" y="81094"/>
                  </a:cubicBezTo>
                  <a:lnTo>
                    <a:pt x="38909" y="81047"/>
                  </a:lnTo>
                  <a:cubicBezTo>
                    <a:pt x="39011" y="81019"/>
                    <a:pt x="39109" y="80977"/>
                    <a:pt x="39208" y="80938"/>
                  </a:cubicBezTo>
                  <a:cubicBezTo>
                    <a:pt x="39308" y="80899"/>
                    <a:pt x="39355" y="80854"/>
                    <a:pt x="39384" y="80793"/>
                  </a:cubicBezTo>
                  <a:lnTo>
                    <a:pt x="39675" y="80683"/>
                  </a:lnTo>
                  <a:lnTo>
                    <a:pt x="39921" y="80584"/>
                  </a:lnTo>
                  <a:cubicBezTo>
                    <a:pt x="40106" y="80510"/>
                    <a:pt x="40291" y="80437"/>
                    <a:pt x="40472" y="80359"/>
                  </a:cubicBezTo>
                  <a:lnTo>
                    <a:pt x="40655" y="80281"/>
                  </a:lnTo>
                  <a:cubicBezTo>
                    <a:pt x="40811" y="80213"/>
                    <a:pt x="40969" y="80147"/>
                    <a:pt x="41123" y="80074"/>
                  </a:cubicBezTo>
                  <a:lnTo>
                    <a:pt x="41234" y="80022"/>
                  </a:lnTo>
                  <a:lnTo>
                    <a:pt x="41593" y="79856"/>
                  </a:lnTo>
                  <a:cubicBezTo>
                    <a:pt x="41756" y="79780"/>
                    <a:pt x="41914" y="79697"/>
                    <a:pt x="42072" y="79610"/>
                  </a:cubicBezTo>
                  <a:cubicBezTo>
                    <a:pt x="42116" y="79587"/>
                    <a:pt x="42151" y="79550"/>
                    <a:pt x="42172" y="79506"/>
                  </a:cubicBezTo>
                  <a:lnTo>
                    <a:pt x="42304" y="79444"/>
                  </a:lnTo>
                  <a:lnTo>
                    <a:pt x="42435" y="79378"/>
                  </a:lnTo>
                  <a:lnTo>
                    <a:pt x="42638" y="79277"/>
                  </a:lnTo>
                  <a:cubicBezTo>
                    <a:pt x="42753" y="79223"/>
                    <a:pt x="42866" y="79165"/>
                    <a:pt x="42978" y="79108"/>
                  </a:cubicBezTo>
                  <a:lnTo>
                    <a:pt x="43141" y="79027"/>
                  </a:lnTo>
                  <a:lnTo>
                    <a:pt x="43302" y="78947"/>
                  </a:lnTo>
                  <a:cubicBezTo>
                    <a:pt x="43367" y="78916"/>
                    <a:pt x="43426" y="78882"/>
                    <a:pt x="43487" y="78847"/>
                  </a:cubicBezTo>
                  <a:cubicBezTo>
                    <a:pt x="43600" y="78781"/>
                    <a:pt x="43674" y="78738"/>
                    <a:pt x="43748" y="78696"/>
                  </a:cubicBezTo>
                  <a:cubicBezTo>
                    <a:pt x="43863" y="78631"/>
                    <a:pt x="43977" y="78568"/>
                    <a:pt x="44092" y="78500"/>
                  </a:cubicBezTo>
                  <a:cubicBezTo>
                    <a:pt x="44299" y="78380"/>
                    <a:pt x="44475" y="78274"/>
                    <a:pt x="44654" y="78169"/>
                  </a:cubicBezTo>
                  <a:lnTo>
                    <a:pt x="45017" y="77949"/>
                  </a:lnTo>
                  <a:lnTo>
                    <a:pt x="45123" y="77886"/>
                  </a:lnTo>
                  <a:cubicBezTo>
                    <a:pt x="45261" y="77804"/>
                    <a:pt x="45398" y="77721"/>
                    <a:pt x="45524" y="77623"/>
                  </a:cubicBezTo>
                  <a:lnTo>
                    <a:pt x="45593" y="77580"/>
                  </a:lnTo>
                  <a:lnTo>
                    <a:pt x="45911" y="77388"/>
                  </a:lnTo>
                  <a:cubicBezTo>
                    <a:pt x="46296" y="77155"/>
                    <a:pt x="46680" y="76924"/>
                    <a:pt x="47059" y="76682"/>
                  </a:cubicBezTo>
                  <a:lnTo>
                    <a:pt x="47340" y="76504"/>
                  </a:lnTo>
                  <a:cubicBezTo>
                    <a:pt x="47694" y="76311"/>
                    <a:pt x="48049" y="76116"/>
                    <a:pt x="48402" y="75913"/>
                  </a:cubicBezTo>
                  <a:cubicBezTo>
                    <a:pt x="48467" y="75874"/>
                    <a:pt x="48514" y="75809"/>
                    <a:pt x="48528" y="75734"/>
                  </a:cubicBezTo>
                  <a:lnTo>
                    <a:pt x="49388" y="75163"/>
                  </a:lnTo>
                  <a:cubicBezTo>
                    <a:pt x="49546" y="75056"/>
                    <a:pt x="49699" y="74945"/>
                    <a:pt x="49853" y="74832"/>
                  </a:cubicBezTo>
                  <a:lnTo>
                    <a:pt x="50074" y="74672"/>
                  </a:lnTo>
                  <a:lnTo>
                    <a:pt x="50211" y="74576"/>
                  </a:lnTo>
                  <a:cubicBezTo>
                    <a:pt x="50311" y="74508"/>
                    <a:pt x="50407" y="74441"/>
                    <a:pt x="50503" y="74369"/>
                  </a:cubicBezTo>
                  <a:cubicBezTo>
                    <a:pt x="50576" y="74313"/>
                    <a:pt x="50649" y="74258"/>
                    <a:pt x="50720" y="74205"/>
                  </a:cubicBezTo>
                  <a:cubicBezTo>
                    <a:pt x="50940" y="74067"/>
                    <a:pt x="51157" y="73934"/>
                    <a:pt x="51377" y="73799"/>
                  </a:cubicBezTo>
                  <a:lnTo>
                    <a:pt x="51526" y="73706"/>
                  </a:lnTo>
                  <a:cubicBezTo>
                    <a:pt x="51569" y="73715"/>
                    <a:pt x="51614" y="73722"/>
                    <a:pt x="51658" y="73725"/>
                  </a:cubicBezTo>
                  <a:cubicBezTo>
                    <a:pt x="51708" y="73732"/>
                    <a:pt x="51758" y="73735"/>
                    <a:pt x="51809" y="73735"/>
                  </a:cubicBezTo>
                  <a:cubicBezTo>
                    <a:pt x="51917" y="73734"/>
                    <a:pt x="52024" y="73726"/>
                    <a:pt x="52131" y="73710"/>
                  </a:cubicBezTo>
                  <a:cubicBezTo>
                    <a:pt x="52232" y="73691"/>
                    <a:pt x="52330" y="73655"/>
                    <a:pt x="52421" y="73606"/>
                  </a:cubicBezTo>
                  <a:cubicBezTo>
                    <a:pt x="52497" y="73571"/>
                    <a:pt x="52553" y="73511"/>
                    <a:pt x="52608" y="73447"/>
                  </a:cubicBezTo>
                  <a:cubicBezTo>
                    <a:pt x="52704" y="73451"/>
                    <a:pt x="52799" y="73464"/>
                    <a:pt x="52893" y="73476"/>
                  </a:cubicBezTo>
                  <a:lnTo>
                    <a:pt x="52994" y="73488"/>
                  </a:lnTo>
                  <a:lnTo>
                    <a:pt x="53053" y="73541"/>
                  </a:lnTo>
                  <a:lnTo>
                    <a:pt x="53119" y="73600"/>
                  </a:lnTo>
                  <a:cubicBezTo>
                    <a:pt x="53146" y="73650"/>
                    <a:pt x="53176" y="73700"/>
                    <a:pt x="53207" y="73748"/>
                  </a:cubicBezTo>
                  <a:cubicBezTo>
                    <a:pt x="53309" y="73907"/>
                    <a:pt x="53431" y="74052"/>
                    <a:pt x="53609" y="74231"/>
                  </a:cubicBezTo>
                  <a:lnTo>
                    <a:pt x="53677" y="74296"/>
                  </a:lnTo>
                  <a:cubicBezTo>
                    <a:pt x="53777" y="74403"/>
                    <a:pt x="53881" y="74505"/>
                    <a:pt x="53984" y="74603"/>
                  </a:cubicBezTo>
                  <a:cubicBezTo>
                    <a:pt x="54110" y="74723"/>
                    <a:pt x="54236" y="74840"/>
                    <a:pt x="54362" y="74954"/>
                  </a:cubicBezTo>
                  <a:lnTo>
                    <a:pt x="54452" y="75038"/>
                  </a:lnTo>
                  <a:lnTo>
                    <a:pt x="54585" y="75162"/>
                  </a:lnTo>
                  <a:cubicBezTo>
                    <a:pt x="54850" y="75404"/>
                    <a:pt x="55118" y="75645"/>
                    <a:pt x="55390" y="75881"/>
                  </a:cubicBezTo>
                  <a:cubicBezTo>
                    <a:pt x="55696" y="76148"/>
                    <a:pt x="56002" y="76418"/>
                    <a:pt x="56301" y="76693"/>
                  </a:cubicBezTo>
                  <a:cubicBezTo>
                    <a:pt x="56410" y="76789"/>
                    <a:pt x="56517" y="76888"/>
                    <a:pt x="56621" y="76988"/>
                  </a:cubicBezTo>
                  <a:lnTo>
                    <a:pt x="56781" y="77136"/>
                  </a:lnTo>
                  <a:lnTo>
                    <a:pt x="57101" y="77435"/>
                  </a:lnTo>
                  <a:cubicBezTo>
                    <a:pt x="57152" y="77480"/>
                    <a:pt x="57216" y="77503"/>
                    <a:pt x="57281" y="77503"/>
                  </a:cubicBezTo>
                  <a:cubicBezTo>
                    <a:pt x="57334" y="77503"/>
                    <a:pt x="57387" y="77488"/>
                    <a:pt x="57433" y="77456"/>
                  </a:cubicBezTo>
                  <a:cubicBezTo>
                    <a:pt x="57454" y="77444"/>
                    <a:pt x="57474" y="77428"/>
                    <a:pt x="57490" y="77409"/>
                  </a:cubicBezTo>
                  <a:lnTo>
                    <a:pt x="57560" y="77483"/>
                  </a:lnTo>
                  <a:cubicBezTo>
                    <a:pt x="57522" y="77539"/>
                    <a:pt x="57510" y="77609"/>
                    <a:pt x="57527" y="77675"/>
                  </a:cubicBezTo>
                  <a:cubicBezTo>
                    <a:pt x="57543" y="77742"/>
                    <a:pt x="57585" y="77800"/>
                    <a:pt x="57644" y="77835"/>
                  </a:cubicBezTo>
                  <a:cubicBezTo>
                    <a:pt x="57841" y="77964"/>
                    <a:pt x="58017" y="78059"/>
                    <a:pt x="58193" y="78153"/>
                  </a:cubicBezTo>
                  <a:lnTo>
                    <a:pt x="58359" y="78241"/>
                  </a:lnTo>
                  <a:lnTo>
                    <a:pt x="58764" y="78462"/>
                  </a:lnTo>
                  <a:lnTo>
                    <a:pt x="59168" y="78682"/>
                  </a:lnTo>
                  <a:cubicBezTo>
                    <a:pt x="59549" y="78904"/>
                    <a:pt x="59959" y="79143"/>
                    <a:pt x="60367" y="79387"/>
                  </a:cubicBezTo>
                  <a:cubicBezTo>
                    <a:pt x="60607" y="79533"/>
                    <a:pt x="60849" y="79682"/>
                    <a:pt x="61089" y="79832"/>
                  </a:cubicBezTo>
                  <a:lnTo>
                    <a:pt x="61332" y="79982"/>
                  </a:lnTo>
                  <a:lnTo>
                    <a:pt x="61474" y="80070"/>
                  </a:lnTo>
                  <a:cubicBezTo>
                    <a:pt x="61519" y="80100"/>
                    <a:pt x="61572" y="80117"/>
                    <a:pt x="61626" y="80117"/>
                  </a:cubicBezTo>
                  <a:cubicBezTo>
                    <a:pt x="61660" y="80117"/>
                    <a:pt x="61693" y="80109"/>
                    <a:pt x="61724" y="80097"/>
                  </a:cubicBezTo>
                  <a:lnTo>
                    <a:pt x="61787" y="80136"/>
                  </a:lnTo>
                  <a:lnTo>
                    <a:pt x="61981" y="80243"/>
                  </a:lnTo>
                  <a:cubicBezTo>
                    <a:pt x="61948" y="80323"/>
                    <a:pt x="61970" y="80417"/>
                    <a:pt x="62031" y="80486"/>
                  </a:cubicBezTo>
                  <a:lnTo>
                    <a:pt x="62096" y="80554"/>
                  </a:lnTo>
                  <a:cubicBezTo>
                    <a:pt x="62141" y="80596"/>
                    <a:pt x="62191" y="80631"/>
                    <a:pt x="62245" y="80661"/>
                  </a:cubicBezTo>
                  <a:cubicBezTo>
                    <a:pt x="62287" y="80687"/>
                    <a:pt x="62331" y="80710"/>
                    <a:pt x="62377" y="80730"/>
                  </a:cubicBezTo>
                  <a:lnTo>
                    <a:pt x="62458" y="80770"/>
                  </a:lnTo>
                  <a:lnTo>
                    <a:pt x="62649" y="80867"/>
                  </a:lnTo>
                  <a:lnTo>
                    <a:pt x="62839" y="80963"/>
                  </a:lnTo>
                  <a:cubicBezTo>
                    <a:pt x="62985" y="81039"/>
                    <a:pt x="63133" y="81108"/>
                    <a:pt x="63283" y="81180"/>
                  </a:cubicBezTo>
                  <a:lnTo>
                    <a:pt x="63350" y="81211"/>
                  </a:lnTo>
                  <a:lnTo>
                    <a:pt x="63520" y="81291"/>
                  </a:lnTo>
                  <a:cubicBezTo>
                    <a:pt x="63674" y="81365"/>
                    <a:pt x="63829" y="81435"/>
                    <a:pt x="63986" y="81502"/>
                  </a:cubicBezTo>
                  <a:lnTo>
                    <a:pt x="64207" y="81598"/>
                  </a:lnTo>
                  <a:cubicBezTo>
                    <a:pt x="64388" y="81681"/>
                    <a:pt x="64569" y="81757"/>
                    <a:pt x="64750" y="81828"/>
                  </a:cubicBezTo>
                  <a:lnTo>
                    <a:pt x="65532" y="82137"/>
                  </a:lnTo>
                  <a:cubicBezTo>
                    <a:pt x="65689" y="82198"/>
                    <a:pt x="65846" y="82255"/>
                    <a:pt x="66004" y="82311"/>
                  </a:cubicBezTo>
                  <a:lnTo>
                    <a:pt x="66211" y="82385"/>
                  </a:lnTo>
                  <a:cubicBezTo>
                    <a:pt x="66329" y="82442"/>
                    <a:pt x="66445" y="82499"/>
                    <a:pt x="66562" y="82555"/>
                  </a:cubicBezTo>
                  <a:cubicBezTo>
                    <a:pt x="66732" y="82639"/>
                    <a:pt x="66903" y="82718"/>
                    <a:pt x="67075" y="82799"/>
                  </a:cubicBezTo>
                  <a:cubicBezTo>
                    <a:pt x="67175" y="82848"/>
                    <a:pt x="67276" y="82895"/>
                    <a:pt x="67378" y="82942"/>
                  </a:cubicBezTo>
                  <a:lnTo>
                    <a:pt x="67489" y="82995"/>
                  </a:lnTo>
                  <a:cubicBezTo>
                    <a:pt x="67622" y="83061"/>
                    <a:pt x="67790" y="83141"/>
                    <a:pt x="67955" y="83189"/>
                  </a:cubicBezTo>
                  <a:cubicBezTo>
                    <a:pt x="67983" y="83201"/>
                    <a:pt x="68014" y="83206"/>
                    <a:pt x="68044" y="83206"/>
                  </a:cubicBezTo>
                  <a:cubicBezTo>
                    <a:pt x="68075" y="83206"/>
                    <a:pt x="68104" y="83201"/>
                    <a:pt x="68133" y="83189"/>
                  </a:cubicBezTo>
                  <a:lnTo>
                    <a:pt x="68218" y="83235"/>
                  </a:lnTo>
                  <a:cubicBezTo>
                    <a:pt x="68555" y="83391"/>
                    <a:pt x="68887" y="83544"/>
                    <a:pt x="69226" y="83692"/>
                  </a:cubicBezTo>
                  <a:cubicBezTo>
                    <a:pt x="69264" y="83711"/>
                    <a:pt x="69306" y="83720"/>
                    <a:pt x="69348" y="83720"/>
                  </a:cubicBezTo>
                  <a:cubicBezTo>
                    <a:pt x="69382" y="83720"/>
                    <a:pt x="69416" y="83713"/>
                    <a:pt x="69446" y="83700"/>
                  </a:cubicBezTo>
                  <a:cubicBezTo>
                    <a:pt x="69625" y="83769"/>
                    <a:pt x="69790" y="83821"/>
                    <a:pt x="69953" y="83871"/>
                  </a:cubicBezTo>
                  <a:lnTo>
                    <a:pt x="70097" y="83917"/>
                  </a:lnTo>
                  <a:lnTo>
                    <a:pt x="70263" y="83970"/>
                  </a:lnTo>
                  <a:cubicBezTo>
                    <a:pt x="70408" y="84017"/>
                    <a:pt x="70554" y="84064"/>
                    <a:pt x="70702" y="84105"/>
                  </a:cubicBezTo>
                  <a:lnTo>
                    <a:pt x="71074" y="84211"/>
                  </a:lnTo>
                  <a:lnTo>
                    <a:pt x="71597" y="84359"/>
                  </a:lnTo>
                  <a:cubicBezTo>
                    <a:pt x="71747" y="84402"/>
                    <a:pt x="71899" y="84442"/>
                    <a:pt x="72049" y="84477"/>
                  </a:cubicBezTo>
                  <a:lnTo>
                    <a:pt x="72291" y="84538"/>
                  </a:lnTo>
                  <a:lnTo>
                    <a:pt x="72655" y="84629"/>
                  </a:lnTo>
                  <a:lnTo>
                    <a:pt x="72737" y="84651"/>
                  </a:lnTo>
                  <a:cubicBezTo>
                    <a:pt x="72875" y="84683"/>
                    <a:pt x="72986" y="84710"/>
                    <a:pt x="73103" y="84732"/>
                  </a:cubicBezTo>
                  <a:cubicBezTo>
                    <a:pt x="73190" y="84747"/>
                    <a:pt x="73278" y="84753"/>
                    <a:pt x="73367" y="84753"/>
                  </a:cubicBezTo>
                  <a:cubicBezTo>
                    <a:pt x="73374" y="84753"/>
                    <a:pt x="73381" y="84753"/>
                    <a:pt x="73388" y="84753"/>
                  </a:cubicBezTo>
                  <a:lnTo>
                    <a:pt x="73499" y="84753"/>
                  </a:lnTo>
                  <a:cubicBezTo>
                    <a:pt x="73542" y="84753"/>
                    <a:pt x="73584" y="84740"/>
                    <a:pt x="73619" y="84716"/>
                  </a:cubicBezTo>
                  <a:cubicBezTo>
                    <a:pt x="73717" y="84745"/>
                    <a:pt x="73824" y="84771"/>
                    <a:pt x="73930" y="84796"/>
                  </a:cubicBezTo>
                  <a:cubicBezTo>
                    <a:pt x="74072" y="84843"/>
                    <a:pt x="74216" y="84890"/>
                    <a:pt x="74359" y="84934"/>
                  </a:cubicBezTo>
                  <a:cubicBezTo>
                    <a:pt x="74666" y="85028"/>
                    <a:pt x="74979" y="85117"/>
                    <a:pt x="75290" y="85208"/>
                  </a:cubicBezTo>
                  <a:cubicBezTo>
                    <a:pt x="75600" y="85296"/>
                    <a:pt x="75911" y="85382"/>
                    <a:pt x="76223" y="85463"/>
                  </a:cubicBezTo>
                  <a:cubicBezTo>
                    <a:pt x="76479" y="85530"/>
                    <a:pt x="76734" y="85596"/>
                    <a:pt x="76992" y="85650"/>
                  </a:cubicBezTo>
                  <a:lnTo>
                    <a:pt x="77199" y="85683"/>
                  </a:lnTo>
                  <a:lnTo>
                    <a:pt x="77276" y="85696"/>
                  </a:lnTo>
                  <a:cubicBezTo>
                    <a:pt x="77375" y="85712"/>
                    <a:pt x="77474" y="85721"/>
                    <a:pt x="77572" y="85724"/>
                  </a:cubicBezTo>
                  <a:cubicBezTo>
                    <a:pt x="77650" y="85724"/>
                    <a:pt x="77709" y="85717"/>
                    <a:pt x="77761" y="85698"/>
                  </a:cubicBezTo>
                  <a:cubicBezTo>
                    <a:pt x="77814" y="85682"/>
                    <a:pt x="77863" y="85654"/>
                    <a:pt x="77916" y="85622"/>
                  </a:cubicBezTo>
                  <a:lnTo>
                    <a:pt x="77966" y="85596"/>
                  </a:lnTo>
                  <a:cubicBezTo>
                    <a:pt x="77988" y="85598"/>
                    <a:pt x="78012" y="85600"/>
                    <a:pt x="78035" y="85600"/>
                  </a:cubicBezTo>
                  <a:cubicBezTo>
                    <a:pt x="78040" y="85600"/>
                    <a:pt x="78045" y="85600"/>
                    <a:pt x="78050" y="85600"/>
                  </a:cubicBezTo>
                  <a:cubicBezTo>
                    <a:pt x="78056" y="85600"/>
                    <a:pt x="78062" y="85600"/>
                    <a:pt x="78067" y="85600"/>
                  </a:cubicBezTo>
                  <a:cubicBezTo>
                    <a:pt x="78083" y="85600"/>
                    <a:pt x="78098" y="85599"/>
                    <a:pt x="78114" y="85598"/>
                  </a:cubicBezTo>
                  <a:lnTo>
                    <a:pt x="78181" y="85615"/>
                  </a:lnTo>
                  <a:cubicBezTo>
                    <a:pt x="78199" y="85619"/>
                    <a:pt x="78217" y="85623"/>
                    <a:pt x="78234" y="85628"/>
                  </a:cubicBezTo>
                  <a:cubicBezTo>
                    <a:pt x="78254" y="85650"/>
                    <a:pt x="78277" y="85668"/>
                    <a:pt x="78304" y="85681"/>
                  </a:cubicBezTo>
                  <a:cubicBezTo>
                    <a:pt x="78355" y="85712"/>
                    <a:pt x="78409" y="85724"/>
                    <a:pt x="78462" y="85734"/>
                  </a:cubicBezTo>
                  <a:lnTo>
                    <a:pt x="78585" y="85757"/>
                  </a:lnTo>
                  <a:lnTo>
                    <a:pt x="78671" y="85773"/>
                  </a:lnTo>
                  <a:lnTo>
                    <a:pt x="78978" y="85826"/>
                  </a:lnTo>
                  <a:lnTo>
                    <a:pt x="79031" y="85836"/>
                  </a:lnTo>
                  <a:cubicBezTo>
                    <a:pt x="79096" y="85847"/>
                    <a:pt x="79159" y="85856"/>
                    <a:pt x="79216" y="85869"/>
                  </a:cubicBezTo>
                  <a:lnTo>
                    <a:pt x="79487" y="85926"/>
                  </a:lnTo>
                  <a:lnTo>
                    <a:pt x="79758" y="85982"/>
                  </a:lnTo>
                  <a:cubicBezTo>
                    <a:pt x="80106" y="86058"/>
                    <a:pt x="80457" y="86128"/>
                    <a:pt x="80809" y="86195"/>
                  </a:cubicBezTo>
                  <a:cubicBezTo>
                    <a:pt x="80983" y="86228"/>
                    <a:pt x="81158" y="86261"/>
                    <a:pt x="81332" y="86289"/>
                  </a:cubicBezTo>
                  <a:cubicBezTo>
                    <a:pt x="81416" y="86302"/>
                    <a:pt x="81501" y="86314"/>
                    <a:pt x="81583" y="86324"/>
                  </a:cubicBezTo>
                  <a:cubicBezTo>
                    <a:pt x="81630" y="86330"/>
                    <a:pt x="81676" y="86335"/>
                    <a:pt x="81722" y="86335"/>
                  </a:cubicBezTo>
                  <a:cubicBezTo>
                    <a:pt x="81821" y="86335"/>
                    <a:pt x="81899" y="86311"/>
                    <a:pt x="81960" y="86268"/>
                  </a:cubicBezTo>
                  <a:cubicBezTo>
                    <a:pt x="82037" y="86220"/>
                    <a:pt x="82084" y="86134"/>
                    <a:pt x="82083" y="86043"/>
                  </a:cubicBezTo>
                  <a:lnTo>
                    <a:pt x="82083" y="86043"/>
                  </a:lnTo>
                  <a:cubicBezTo>
                    <a:pt x="82185" y="86068"/>
                    <a:pt x="82300" y="86081"/>
                    <a:pt x="82415" y="86096"/>
                  </a:cubicBezTo>
                  <a:lnTo>
                    <a:pt x="82550" y="86112"/>
                  </a:lnTo>
                  <a:lnTo>
                    <a:pt x="82685" y="86129"/>
                  </a:lnTo>
                  <a:cubicBezTo>
                    <a:pt x="82745" y="86134"/>
                    <a:pt x="82805" y="86137"/>
                    <a:pt x="82864" y="86137"/>
                  </a:cubicBezTo>
                  <a:lnTo>
                    <a:pt x="82955" y="86141"/>
                  </a:lnTo>
                  <a:cubicBezTo>
                    <a:pt x="83212" y="86156"/>
                    <a:pt x="83469" y="86168"/>
                    <a:pt x="83725" y="86180"/>
                  </a:cubicBezTo>
                  <a:cubicBezTo>
                    <a:pt x="83799" y="86185"/>
                    <a:pt x="83871" y="86187"/>
                    <a:pt x="83945" y="86187"/>
                  </a:cubicBezTo>
                  <a:lnTo>
                    <a:pt x="84054" y="86185"/>
                  </a:lnTo>
                  <a:lnTo>
                    <a:pt x="84248" y="86185"/>
                  </a:lnTo>
                  <a:cubicBezTo>
                    <a:pt x="84385" y="86185"/>
                    <a:pt x="84525" y="86180"/>
                    <a:pt x="84662" y="86174"/>
                  </a:cubicBezTo>
                  <a:cubicBezTo>
                    <a:pt x="84945" y="86165"/>
                    <a:pt x="85249" y="86148"/>
                    <a:pt x="85544" y="86098"/>
                  </a:cubicBezTo>
                  <a:cubicBezTo>
                    <a:pt x="85598" y="86089"/>
                    <a:pt x="85644" y="86080"/>
                    <a:pt x="85689" y="86068"/>
                  </a:cubicBezTo>
                  <a:lnTo>
                    <a:pt x="85881" y="86072"/>
                  </a:lnTo>
                  <a:cubicBezTo>
                    <a:pt x="85929" y="86071"/>
                    <a:pt x="85975" y="86056"/>
                    <a:pt x="86015" y="86028"/>
                  </a:cubicBezTo>
                  <a:cubicBezTo>
                    <a:pt x="86055" y="86043"/>
                    <a:pt x="86081" y="86056"/>
                    <a:pt x="86107" y="86069"/>
                  </a:cubicBezTo>
                  <a:cubicBezTo>
                    <a:pt x="86188" y="86109"/>
                    <a:pt x="86276" y="86130"/>
                    <a:pt x="86366" y="86130"/>
                  </a:cubicBezTo>
                  <a:cubicBezTo>
                    <a:pt x="86475" y="86130"/>
                    <a:pt x="86582" y="86100"/>
                    <a:pt x="86675" y="86043"/>
                  </a:cubicBezTo>
                  <a:cubicBezTo>
                    <a:pt x="86744" y="86008"/>
                    <a:pt x="86800" y="85951"/>
                    <a:pt x="86834" y="85882"/>
                  </a:cubicBezTo>
                  <a:cubicBezTo>
                    <a:pt x="86883" y="85786"/>
                    <a:pt x="86873" y="85683"/>
                    <a:pt x="86858" y="85595"/>
                  </a:cubicBezTo>
                  <a:lnTo>
                    <a:pt x="86836" y="85535"/>
                  </a:lnTo>
                  <a:cubicBezTo>
                    <a:pt x="86858" y="85530"/>
                    <a:pt x="86883" y="85509"/>
                    <a:pt x="86899" y="85477"/>
                  </a:cubicBezTo>
                  <a:cubicBezTo>
                    <a:pt x="86934" y="85427"/>
                    <a:pt x="86964" y="85373"/>
                    <a:pt x="86988" y="85316"/>
                  </a:cubicBezTo>
                  <a:cubicBezTo>
                    <a:pt x="87005" y="85274"/>
                    <a:pt x="87017" y="85228"/>
                    <a:pt x="87023" y="85183"/>
                  </a:cubicBezTo>
                  <a:cubicBezTo>
                    <a:pt x="87053" y="85019"/>
                    <a:pt x="86977" y="84879"/>
                    <a:pt x="86903" y="84741"/>
                  </a:cubicBezTo>
                  <a:lnTo>
                    <a:pt x="86871" y="84686"/>
                  </a:lnTo>
                  <a:cubicBezTo>
                    <a:pt x="86827" y="84608"/>
                    <a:pt x="86785" y="84530"/>
                    <a:pt x="86740" y="84453"/>
                  </a:cubicBezTo>
                  <a:cubicBezTo>
                    <a:pt x="86713" y="84364"/>
                    <a:pt x="86683" y="84280"/>
                    <a:pt x="86648" y="84194"/>
                  </a:cubicBezTo>
                  <a:cubicBezTo>
                    <a:pt x="86553" y="83951"/>
                    <a:pt x="86424" y="83721"/>
                    <a:pt x="86298" y="83508"/>
                  </a:cubicBezTo>
                  <a:cubicBezTo>
                    <a:pt x="86232" y="83391"/>
                    <a:pt x="86155" y="83280"/>
                    <a:pt x="86069" y="83176"/>
                  </a:cubicBezTo>
                  <a:cubicBezTo>
                    <a:pt x="85940" y="83016"/>
                    <a:pt x="85800" y="82866"/>
                    <a:pt x="85651" y="82727"/>
                  </a:cubicBezTo>
                  <a:lnTo>
                    <a:pt x="85584" y="82647"/>
                  </a:lnTo>
                  <a:cubicBezTo>
                    <a:pt x="85534" y="82588"/>
                    <a:pt x="85510" y="82561"/>
                    <a:pt x="85484" y="82533"/>
                  </a:cubicBezTo>
                  <a:cubicBezTo>
                    <a:pt x="85280" y="82309"/>
                    <a:pt x="85100" y="82139"/>
                    <a:pt x="84915" y="81999"/>
                  </a:cubicBezTo>
                  <a:cubicBezTo>
                    <a:pt x="84761" y="81889"/>
                    <a:pt x="84607" y="81786"/>
                    <a:pt x="84448" y="81690"/>
                  </a:cubicBezTo>
                  <a:cubicBezTo>
                    <a:pt x="84440" y="81614"/>
                    <a:pt x="84399" y="81545"/>
                    <a:pt x="84335" y="81505"/>
                  </a:cubicBezTo>
                  <a:cubicBezTo>
                    <a:pt x="84037" y="81309"/>
                    <a:pt x="83732" y="81124"/>
                    <a:pt x="83424" y="80939"/>
                  </a:cubicBezTo>
                  <a:lnTo>
                    <a:pt x="83284" y="80855"/>
                  </a:lnTo>
                  <a:lnTo>
                    <a:pt x="82881" y="80613"/>
                  </a:lnTo>
                  <a:cubicBezTo>
                    <a:pt x="82524" y="80398"/>
                    <a:pt x="82173" y="80177"/>
                    <a:pt x="81823" y="79953"/>
                  </a:cubicBezTo>
                  <a:lnTo>
                    <a:pt x="81483" y="79740"/>
                  </a:lnTo>
                  <a:cubicBezTo>
                    <a:pt x="81022" y="79451"/>
                    <a:pt x="80560" y="79166"/>
                    <a:pt x="80094" y="78885"/>
                  </a:cubicBezTo>
                  <a:lnTo>
                    <a:pt x="79346" y="78432"/>
                  </a:lnTo>
                  <a:lnTo>
                    <a:pt x="79161" y="78319"/>
                  </a:lnTo>
                  <a:lnTo>
                    <a:pt x="78975" y="78206"/>
                  </a:lnTo>
                  <a:lnTo>
                    <a:pt x="78784" y="78090"/>
                  </a:lnTo>
                  <a:cubicBezTo>
                    <a:pt x="78695" y="78032"/>
                    <a:pt x="78649" y="78001"/>
                    <a:pt x="78597" y="77975"/>
                  </a:cubicBezTo>
                  <a:cubicBezTo>
                    <a:pt x="78521" y="77932"/>
                    <a:pt x="78442" y="77895"/>
                    <a:pt x="78362" y="77862"/>
                  </a:cubicBezTo>
                  <a:cubicBezTo>
                    <a:pt x="78321" y="77845"/>
                    <a:pt x="78276" y="77836"/>
                    <a:pt x="78233" y="77835"/>
                  </a:cubicBezTo>
                  <a:cubicBezTo>
                    <a:pt x="78038" y="77672"/>
                    <a:pt x="77855" y="77504"/>
                    <a:pt x="77672" y="77335"/>
                  </a:cubicBezTo>
                  <a:lnTo>
                    <a:pt x="77533" y="77208"/>
                  </a:lnTo>
                  <a:cubicBezTo>
                    <a:pt x="77314" y="77010"/>
                    <a:pt x="77091" y="76808"/>
                    <a:pt x="76869" y="76612"/>
                  </a:cubicBezTo>
                  <a:cubicBezTo>
                    <a:pt x="76865" y="76568"/>
                    <a:pt x="76850" y="76527"/>
                    <a:pt x="76826" y="76490"/>
                  </a:cubicBezTo>
                  <a:cubicBezTo>
                    <a:pt x="76762" y="76388"/>
                    <a:pt x="76699" y="76287"/>
                    <a:pt x="76633" y="76191"/>
                  </a:cubicBezTo>
                  <a:cubicBezTo>
                    <a:pt x="76589" y="76123"/>
                    <a:pt x="76543" y="76057"/>
                    <a:pt x="76492" y="75994"/>
                  </a:cubicBezTo>
                  <a:lnTo>
                    <a:pt x="76451" y="75941"/>
                  </a:lnTo>
                  <a:cubicBezTo>
                    <a:pt x="76344" y="75806"/>
                    <a:pt x="76229" y="75675"/>
                    <a:pt x="76115" y="75544"/>
                  </a:cubicBezTo>
                  <a:lnTo>
                    <a:pt x="75974" y="75379"/>
                  </a:lnTo>
                  <a:lnTo>
                    <a:pt x="75902" y="75299"/>
                  </a:lnTo>
                  <a:lnTo>
                    <a:pt x="75832" y="75218"/>
                  </a:lnTo>
                  <a:lnTo>
                    <a:pt x="75776" y="75154"/>
                  </a:lnTo>
                  <a:lnTo>
                    <a:pt x="75678" y="75033"/>
                  </a:lnTo>
                  <a:cubicBezTo>
                    <a:pt x="75458" y="74774"/>
                    <a:pt x="75243" y="74513"/>
                    <a:pt x="75030" y="74250"/>
                  </a:cubicBezTo>
                  <a:cubicBezTo>
                    <a:pt x="74786" y="73947"/>
                    <a:pt x="74544" y="73645"/>
                    <a:pt x="74306" y="73342"/>
                  </a:cubicBezTo>
                  <a:lnTo>
                    <a:pt x="74021" y="72983"/>
                  </a:lnTo>
                  <a:lnTo>
                    <a:pt x="73898" y="72823"/>
                  </a:lnTo>
                  <a:cubicBezTo>
                    <a:pt x="73880" y="72728"/>
                    <a:pt x="73861" y="72665"/>
                    <a:pt x="73823" y="72614"/>
                  </a:cubicBezTo>
                  <a:cubicBezTo>
                    <a:pt x="73754" y="72523"/>
                    <a:pt x="73684" y="72434"/>
                    <a:pt x="73613" y="72347"/>
                  </a:cubicBezTo>
                  <a:lnTo>
                    <a:pt x="73478" y="72162"/>
                  </a:lnTo>
                  <a:lnTo>
                    <a:pt x="73340" y="71973"/>
                  </a:lnTo>
                  <a:cubicBezTo>
                    <a:pt x="73262" y="71869"/>
                    <a:pt x="73189" y="71759"/>
                    <a:pt x="73115" y="71650"/>
                  </a:cubicBezTo>
                  <a:lnTo>
                    <a:pt x="73014" y="71504"/>
                  </a:lnTo>
                  <a:lnTo>
                    <a:pt x="72241" y="70377"/>
                  </a:lnTo>
                  <a:cubicBezTo>
                    <a:pt x="71780" y="69704"/>
                    <a:pt x="71306" y="69040"/>
                    <a:pt x="70831" y="68378"/>
                  </a:cubicBezTo>
                  <a:lnTo>
                    <a:pt x="70798" y="68320"/>
                  </a:lnTo>
                  <a:cubicBezTo>
                    <a:pt x="70755" y="68244"/>
                    <a:pt x="70710" y="68166"/>
                    <a:pt x="70643" y="68113"/>
                  </a:cubicBezTo>
                  <a:cubicBezTo>
                    <a:pt x="70608" y="68087"/>
                    <a:pt x="70559" y="68052"/>
                    <a:pt x="70506" y="68037"/>
                  </a:cubicBezTo>
                  <a:cubicBezTo>
                    <a:pt x="70486" y="68030"/>
                    <a:pt x="70463" y="68025"/>
                    <a:pt x="70441" y="68025"/>
                  </a:cubicBezTo>
                  <a:cubicBezTo>
                    <a:pt x="70439" y="68025"/>
                    <a:pt x="70436" y="68025"/>
                    <a:pt x="70434" y="68026"/>
                  </a:cubicBezTo>
                  <a:cubicBezTo>
                    <a:pt x="70119" y="67638"/>
                    <a:pt x="69841" y="67248"/>
                    <a:pt x="69564" y="66861"/>
                  </a:cubicBezTo>
                  <a:lnTo>
                    <a:pt x="69435" y="66680"/>
                  </a:lnTo>
                  <a:cubicBezTo>
                    <a:pt x="69168" y="66305"/>
                    <a:pt x="68893" y="65936"/>
                    <a:pt x="68619" y="65567"/>
                  </a:cubicBezTo>
                  <a:cubicBezTo>
                    <a:pt x="68503" y="65409"/>
                    <a:pt x="68383" y="65253"/>
                    <a:pt x="68262" y="65098"/>
                  </a:cubicBezTo>
                  <a:lnTo>
                    <a:pt x="68131" y="64926"/>
                  </a:lnTo>
                  <a:lnTo>
                    <a:pt x="67998" y="64752"/>
                  </a:lnTo>
                  <a:cubicBezTo>
                    <a:pt x="67846" y="64556"/>
                    <a:pt x="67715" y="64384"/>
                    <a:pt x="67556" y="64221"/>
                  </a:cubicBezTo>
                  <a:cubicBezTo>
                    <a:pt x="67511" y="64174"/>
                    <a:pt x="67450" y="64145"/>
                    <a:pt x="67384" y="64140"/>
                  </a:cubicBezTo>
                  <a:lnTo>
                    <a:pt x="67332" y="64082"/>
                  </a:lnTo>
                  <a:lnTo>
                    <a:pt x="67336" y="64079"/>
                  </a:lnTo>
                  <a:cubicBezTo>
                    <a:pt x="67209" y="63920"/>
                    <a:pt x="67072" y="63773"/>
                    <a:pt x="66937" y="63623"/>
                  </a:cubicBezTo>
                  <a:lnTo>
                    <a:pt x="66820" y="63494"/>
                  </a:lnTo>
                  <a:lnTo>
                    <a:pt x="66665" y="63320"/>
                  </a:lnTo>
                  <a:cubicBezTo>
                    <a:pt x="66510" y="63146"/>
                    <a:pt x="66357" y="62969"/>
                    <a:pt x="66190" y="62806"/>
                  </a:cubicBezTo>
                  <a:lnTo>
                    <a:pt x="65967" y="62588"/>
                  </a:lnTo>
                  <a:cubicBezTo>
                    <a:pt x="65807" y="62432"/>
                    <a:pt x="65648" y="62274"/>
                    <a:pt x="65481" y="62122"/>
                  </a:cubicBezTo>
                  <a:lnTo>
                    <a:pt x="65348" y="62001"/>
                  </a:lnTo>
                  <a:cubicBezTo>
                    <a:pt x="65217" y="61883"/>
                    <a:pt x="65086" y="61761"/>
                    <a:pt x="64950" y="61645"/>
                  </a:cubicBezTo>
                  <a:cubicBezTo>
                    <a:pt x="64939" y="61627"/>
                    <a:pt x="64927" y="61610"/>
                    <a:pt x="64913" y="61596"/>
                  </a:cubicBezTo>
                  <a:lnTo>
                    <a:pt x="64864" y="61541"/>
                  </a:lnTo>
                  <a:cubicBezTo>
                    <a:pt x="64725" y="61384"/>
                    <a:pt x="64582" y="61229"/>
                    <a:pt x="64438" y="61077"/>
                  </a:cubicBezTo>
                  <a:cubicBezTo>
                    <a:pt x="64432" y="61014"/>
                    <a:pt x="64407" y="60953"/>
                    <a:pt x="64366" y="60905"/>
                  </a:cubicBezTo>
                  <a:cubicBezTo>
                    <a:pt x="64029" y="60520"/>
                    <a:pt x="63634" y="60177"/>
                    <a:pt x="63286" y="59874"/>
                  </a:cubicBezTo>
                  <a:lnTo>
                    <a:pt x="62424" y="59121"/>
                  </a:lnTo>
                  <a:cubicBezTo>
                    <a:pt x="62342" y="59050"/>
                    <a:pt x="62260" y="58980"/>
                    <a:pt x="62176" y="58912"/>
                  </a:cubicBezTo>
                  <a:lnTo>
                    <a:pt x="61952" y="58713"/>
                  </a:lnTo>
                  <a:lnTo>
                    <a:pt x="61734" y="58515"/>
                  </a:lnTo>
                  <a:lnTo>
                    <a:pt x="61489" y="58293"/>
                  </a:lnTo>
                  <a:cubicBezTo>
                    <a:pt x="61340" y="58156"/>
                    <a:pt x="61190" y="58018"/>
                    <a:pt x="61038" y="57883"/>
                  </a:cubicBezTo>
                  <a:cubicBezTo>
                    <a:pt x="60959" y="57811"/>
                    <a:pt x="60878" y="57742"/>
                    <a:pt x="60796" y="57672"/>
                  </a:cubicBezTo>
                  <a:lnTo>
                    <a:pt x="60689" y="57581"/>
                  </a:lnTo>
                  <a:lnTo>
                    <a:pt x="60388" y="57326"/>
                  </a:lnTo>
                  <a:lnTo>
                    <a:pt x="60078" y="57063"/>
                  </a:lnTo>
                  <a:cubicBezTo>
                    <a:pt x="60019" y="57011"/>
                    <a:pt x="59960" y="56963"/>
                    <a:pt x="59899" y="56913"/>
                  </a:cubicBezTo>
                  <a:lnTo>
                    <a:pt x="59834" y="56860"/>
                  </a:lnTo>
                  <a:lnTo>
                    <a:pt x="59792" y="56825"/>
                  </a:lnTo>
                  <a:cubicBezTo>
                    <a:pt x="59616" y="56682"/>
                    <a:pt x="59433" y="56531"/>
                    <a:pt x="59231" y="56414"/>
                  </a:cubicBezTo>
                  <a:cubicBezTo>
                    <a:pt x="59191" y="56388"/>
                    <a:pt x="59144" y="56374"/>
                    <a:pt x="59096" y="56373"/>
                  </a:cubicBezTo>
                  <a:cubicBezTo>
                    <a:pt x="59053" y="56373"/>
                    <a:pt x="59011" y="56384"/>
                    <a:pt x="58974" y="56405"/>
                  </a:cubicBezTo>
                  <a:cubicBezTo>
                    <a:pt x="58815" y="56288"/>
                    <a:pt x="58651" y="56171"/>
                    <a:pt x="58485" y="56060"/>
                  </a:cubicBezTo>
                  <a:cubicBezTo>
                    <a:pt x="58276" y="55918"/>
                    <a:pt x="58067" y="55779"/>
                    <a:pt x="57853" y="55644"/>
                  </a:cubicBezTo>
                  <a:cubicBezTo>
                    <a:pt x="57595" y="55482"/>
                    <a:pt x="57337" y="55321"/>
                    <a:pt x="57076" y="55162"/>
                  </a:cubicBezTo>
                  <a:cubicBezTo>
                    <a:pt x="57033" y="55136"/>
                    <a:pt x="56985" y="55124"/>
                    <a:pt x="56937" y="55124"/>
                  </a:cubicBezTo>
                  <a:cubicBezTo>
                    <a:pt x="56892" y="55124"/>
                    <a:pt x="56848" y="55134"/>
                    <a:pt x="56808" y="55156"/>
                  </a:cubicBezTo>
                  <a:cubicBezTo>
                    <a:pt x="56715" y="55209"/>
                    <a:pt x="56667" y="55306"/>
                    <a:pt x="56673" y="55419"/>
                  </a:cubicBezTo>
                  <a:lnTo>
                    <a:pt x="56683" y="55484"/>
                  </a:lnTo>
                  <a:lnTo>
                    <a:pt x="56683" y="55484"/>
                  </a:lnTo>
                  <a:lnTo>
                    <a:pt x="56388" y="55302"/>
                  </a:lnTo>
                  <a:cubicBezTo>
                    <a:pt x="56251" y="55218"/>
                    <a:pt x="56115" y="55142"/>
                    <a:pt x="55979" y="55064"/>
                  </a:cubicBezTo>
                  <a:lnTo>
                    <a:pt x="55775" y="54949"/>
                  </a:lnTo>
                  <a:lnTo>
                    <a:pt x="55543" y="54814"/>
                  </a:lnTo>
                  <a:lnTo>
                    <a:pt x="54983" y="54492"/>
                  </a:lnTo>
                  <a:cubicBezTo>
                    <a:pt x="54827" y="54402"/>
                    <a:pt x="54668" y="54316"/>
                    <a:pt x="54510" y="54232"/>
                  </a:cubicBezTo>
                  <a:lnTo>
                    <a:pt x="54270" y="54104"/>
                  </a:lnTo>
                  <a:lnTo>
                    <a:pt x="54052" y="53988"/>
                  </a:lnTo>
                  <a:cubicBezTo>
                    <a:pt x="54033" y="53931"/>
                    <a:pt x="53993" y="53883"/>
                    <a:pt x="53942" y="53853"/>
                  </a:cubicBezTo>
                  <a:lnTo>
                    <a:pt x="53864" y="53804"/>
                  </a:lnTo>
                  <a:cubicBezTo>
                    <a:pt x="53724" y="53717"/>
                    <a:pt x="53585" y="53631"/>
                    <a:pt x="53443" y="53549"/>
                  </a:cubicBezTo>
                  <a:cubicBezTo>
                    <a:pt x="53326" y="53479"/>
                    <a:pt x="53206" y="53418"/>
                    <a:pt x="53082" y="53357"/>
                  </a:cubicBezTo>
                  <a:lnTo>
                    <a:pt x="52968" y="53299"/>
                  </a:lnTo>
                  <a:cubicBezTo>
                    <a:pt x="52686" y="53157"/>
                    <a:pt x="52400" y="53022"/>
                    <a:pt x="52111" y="52898"/>
                  </a:cubicBezTo>
                  <a:cubicBezTo>
                    <a:pt x="51787" y="52758"/>
                    <a:pt x="51467" y="52621"/>
                    <a:pt x="51145" y="52483"/>
                  </a:cubicBezTo>
                  <a:lnTo>
                    <a:pt x="50909" y="52380"/>
                  </a:lnTo>
                  <a:cubicBezTo>
                    <a:pt x="50776" y="52323"/>
                    <a:pt x="50640" y="52263"/>
                    <a:pt x="50505" y="52210"/>
                  </a:cubicBezTo>
                  <a:lnTo>
                    <a:pt x="50032" y="52020"/>
                  </a:lnTo>
                  <a:lnTo>
                    <a:pt x="49560" y="51833"/>
                  </a:lnTo>
                  <a:lnTo>
                    <a:pt x="49172" y="51677"/>
                  </a:lnTo>
                  <a:lnTo>
                    <a:pt x="48783" y="51522"/>
                  </a:lnTo>
                  <a:cubicBezTo>
                    <a:pt x="48617" y="51454"/>
                    <a:pt x="48447" y="51392"/>
                    <a:pt x="48278" y="51333"/>
                  </a:cubicBezTo>
                  <a:lnTo>
                    <a:pt x="47973" y="51222"/>
                  </a:lnTo>
                  <a:cubicBezTo>
                    <a:pt x="47686" y="51118"/>
                    <a:pt x="47401" y="51013"/>
                    <a:pt x="47114" y="50906"/>
                  </a:cubicBezTo>
                  <a:cubicBezTo>
                    <a:pt x="46944" y="50843"/>
                    <a:pt x="46769" y="50786"/>
                    <a:pt x="46597" y="50726"/>
                  </a:cubicBezTo>
                  <a:lnTo>
                    <a:pt x="46282" y="50619"/>
                  </a:lnTo>
                  <a:cubicBezTo>
                    <a:pt x="46058" y="50541"/>
                    <a:pt x="45839" y="50465"/>
                    <a:pt x="45615" y="50395"/>
                  </a:cubicBezTo>
                  <a:lnTo>
                    <a:pt x="45353" y="50310"/>
                  </a:lnTo>
                  <a:lnTo>
                    <a:pt x="45093" y="50225"/>
                  </a:lnTo>
                  <a:cubicBezTo>
                    <a:pt x="45014" y="50199"/>
                    <a:pt x="44932" y="50173"/>
                    <a:pt x="44855" y="50144"/>
                  </a:cubicBezTo>
                  <a:cubicBezTo>
                    <a:pt x="44783" y="50116"/>
                    <a:pt x="44711" y="50093"/>
                    <a:pt x="44636" y="50075"/>
                  </a:cubicBezTo>
                  <a:cubicBezTo>
                    <a:pt x="44563" y="50061"/>
                    <a:pt x="44489" y="50053"/>
                    <a:pt x="44414" y="50053"/>
                  </a:cubicBezTo>
                  <a:lnTo>
                    <a:pt x="44359" y="50053"/>
                  </a:lnTo>
                  <a:cubicBezTo>
                    <a:pt x="44340" y="50053"/>
                    <a:pt x="44322" y="50055"/>
                    <a:pt x="44303" y="50060"/>
                  </a:cubicBezTo>
                  <a:lnTo>
                    <a:pt x="44133" y="49990"/>
                  </a:lnTo>
                  <a:cubicBezTo>
                    <a:pt x="43697" y="49807"/>
                    <a:pt x="43260" y="49625"/>
                    <a:pt x="42819" y="49450"/>
                  </a:cubicBezTo>
                  <a:lnTo>
                    <a:pt x="41795" y="49043"/>
                  </a:lnTo>
                  <a:lnTo>
                    <a:pt x="41070" y="48754"/>
                  </a:lnTo>
                  <a:cubicBezTo>
                    <a:pt x="41037" y="48739"/>
                    <a:pt x="41003" y="48725"/>
                    <a:pt x="40970" y="48712"/>
                  </a:cubicBezTo>
                  <a:lnTo>
                    <a:pt x="40656" y="48527"/>
                  </a:lnTo>
                  <a:lnTo>
                    <a:pt x="40267" y="48294"/>
                  </a:lnTo>
                  <a:cubicBezTo>
                    <a:pt x="40166" y="48233"/>
                    <a:pt x="40063" y="48175"/>
                    <a:pt x="39960" y="48118"/>
                  </a:cubicBezTo>
                  <a:lnTo>
                    <a:pt x="39714" y="47979"/>
                  </a:lnTo>
                  <a:lnTo>
                    <a:pt x="39218" y="47698"/>
                  </a:lnTo>
                  <a:lnTo>
                    <a:pt x="38722" y="47417"/>
                  </a:lnTo>
                  <a:cubicBezTo>
                    <a:pt x="38730" y="47344"/>
                    <a:pt x="38703" y="47271"/>
                    <a:pt x="38650" y="47219"/>
                  </a:cubicBezTo>
                  <a:cubicBezTo>
                    <a:pt x="38505" y="47091"/>
                    <a:pt x="38388" y="46992"/>
                    <a:pt x="38269" y="46894"/>
                  </a:cubicBezTo>
                  <a:cubicBezTo>
                    <a:pt x="38258" y="46830"/>
                    <a:pt x="38225" y="46773"/>
                    <a:pt x="38175" y="46732"/>
                  </a:cubicBezTo>
                  <a:cubicBezTo>
                    <a:pt x="38054" y="46629"/>
                    <a:pt x="37929" y="46533"/>
                    <a:pt x="37804" y="46437"/>
                  </a:cubicBezTo>
                  <a:cubicBezTo>
                    <a:pt x="37729" y="46381"/>
                    <a:pt x="37657" y="46322"/>
                    <a:pt x="37585" y="46264"/>
                  </a:cubicBezTo>
                  <a:lnTo>
                    <a:pt x="37478" y="46178"/>
                  </a:lnTo>
                  <a:cubicBezTo>
                    <a:pt x="37316" y="46050"/>
                    <a:pt x="37156" y="45918"/>
                    <a:pt x="36998" y="45785"/>
                  </a:cubicBezTo>
                  <a:lnTo>
                    <a:pt x="36945" y="45737"/>
                  </a:lnTo>
                  <a:lnTo>
                    <a:pt x="36894" y="45691"/>
                  </a:lnTo>
                  <a:lnTo>
                    <a:pt x="36838" y="45649"/>
                  </a:lnTo>
                  <a:lnTo>
                    <a:pt x="36843" y="45645"/>
                  </a:lnTo>
                  <a:cubicBezTo>
                    <a:pt x="36749" y="45560"/>
                    <a:pt x="36679" y="45530"/>
                    <a:pt x="36607" y="45530"/>
                  </a:cubicBezTo>
                  <a:cubicBezTo>
                    <a:pt x="36567" y="45530"/>
                    <a:pt x="36528" y="45539"/>
                    <a:pt x="36492" y="45556"/>
                  </a:cubicBezTo>
                  <a:lnTo>
                    <a:pt x="36305" y="45423"/>
                  </a:lnTo>
                  <a:cubicBezTo>
                    <a:pt x="36240" y="45379"/>
                    <a:pt x="36139" y="45319"/>
                    <a:pt x="36039" y="45313"/>
                  </a:cubicBezTo>
                  <a:lnTo>
                    <a:pt x="36037" y="45313"/>
                  </a:lnTo>
                  <a:cubicBezTo>
                    <a:pt x="36035" y="45313"/>
                    <a:pt x="36032" y="45313"/>
                    <a:pt x="36030" y="45313"/>
                  </a:cubicBezTo>
                  <a:cubicBezTo>
                    <a:pt x="35984" y="45313"/>
                    <a:pt x="35938" y="45322"/>
                    <a:pt x="35895" y="45339"/>
                  </a:cubicBezTo>
                  <a:lnTo>
                    <a:pt x="35850" y="45306"/>
                  </a:lnTo>
                  <a:lnTo>
                    <a:pt x="35854" y="45302"/>
                  </a:lnTo>
                  <a:lnTo>
                    <a:pt x="35438" y="44982"/>
                  </a:lnTo>
                  <a:lnTo>
                    <a:pt x="35233" y="44823"/>
                  </a:lnTo>
                  <a:lnTo>
                    <a:pt x="34790" y="44446"/>
                  </a:lnTo>
                  <a:lnTo>
                    <a:pt x="34585" y="44272"/>
                  </a:lnTo>
                  <a:cubicBezTo>
                    <a:pt x="34465" y="44167"/>
                    <a:pt x="34372" y="44089"/>
                    <a:pt x="34280" y="44013"/>
                  </a:cubicBezTo>
                  <a:cubicBezTo>
                    <a:pt x="34197" y="43939"/>
                    <a:pt x="34104" y="43877"/>
                    <a:pt x="34006" y="43826"/>
                  </a:cubicBezTo>
                  <a:cubicBezTo>
                    <a:pt x="33449" y="43320"/>
                    <a:pt x="32894" y="42813"/>
                    <a:pt x="32351" y="42291"/>
                  </a:cubicBezTo>
                  <a:cubicBezTo>
                    <a:pt x="32254" y="42196"/>
                    <a:pt x="32158" y="42102"/>
                    <a:pt x="32060" y="42010"/>
                  </a:cubicBezTo>
                  <a:cubicBezTo>
                    <a:pt x="32008" y="41960"/>
                    <a:pt x="31941" y="41932"/>
                    <a:pt x="31871" y="41928"/>
                  </a:cubicBezTo>
                  <a:cubicBezTo>
                    <a:pt x="31777" y="41800"/>
                    <a:pt x="31674" y="41677"/>
                    <a:pt x="31566" y="41563"/>
                  </a:cubicBezTo>
                  <a:lnTo>
                    <a:pt x="31525" y="41522"/>
                  </a:lnTo>
                  <a:cubicBezTo>
                    <a:pt x="31447" y="41442"/>
                    <a:pt x="31371" y="41362"/>
                    <a:pt x="31292" y="41286"/>
                  </a:cubicBezTo>
                  <a:lnTo>
                    <a:pt x="31097" y="41106"/>
                  </a:lnTo>
                  <a:lnTo>
                    <a:pt x="31003" y="40989"/>
                  </a:lnTo>
                  <a:lnTo>
                    <a:pt x="30907" y="40868"/>
                  </a:lnTo>
                  <a:cubicBezTo>
                    <a:pt x="30513" y="40382"/>
                    <a:pt x="30119" y="39900"/>
                    <a:pt x="29721" y="39418"/>
                  </a:cubicBezTo>
                  <a:lnTo>
                    <a:pt x="29518" y="39172"/>
                  </a:lnTo>
                  <a:lnTo>
                    <a:pt x="29318" y="38926"/>
                  </a:lnTo>
                  <a:cubicBezTo>
                    <a:pt x="29302" y="38902"/>
                    <a:pt x="29283" y="38875"/>
                    <a:pt x="29265" y="38849"/>
                  </a:cubicBezTo>
                  <a:cubicBezTo>
                    <a:pt x="29041" y="38523"/>
                    <a:pt x="28817" y="38196"/>
                    <a:pt x="28584" y="37874"/>
                  </a:cubicBezTo>
                  <a:lnTo>
                    <a:pt x="28075" y="37171"/>
                  </a:lnTo>
                  <a:cubicBezTo>
                    <a:pt x="27848" y="36860"/>
                    <a:pt x="27596" y="36544"/>
                    <a:pt x="27326" y="36234"/>
                  </a:cubicBezTo>
                  <a:lnTo>
                    <a:pt x="27257" y="36154"/>
                  </a:lnTo>
                  <a:cubicBezTo>
                    <a:pt x="27171" y="36050"/>
                    <a:pt x="27087" y="35945"/>
                    <a:pt x="26991" y="35850"/>
                  </a:cubicBezTo>
                  <a:cubicBezTo>
                    <a:pt x="26968" y="35827"/>
                    <a:pt x="26943" y="35806"/>
                    <a:pt x="26917" y="35787"/>
                  </a:cubicBezTo>
                  <a:lnTo>
                    <a:pt x="26511" y="35180"/>
                  </a:lnTo>
                  <a:cubicBezTo>
                    <a:pt x="26437" y="35030"/>
                    <a:pt x="26361" y="34882"/>
                    <a:pt x="26285" y="34735"/>
                  </a:cubicBezTo>
                  <a:cubicBezTo>
                    <a:pt x="26126" y="34419"/>
                    <a:pt x="25963" y="34107"/>
                    <a:pt x="25793" y="33798"/>
                  </a:cubicBezTo>
                  <a:cubicBezTo>
                    <a:pt x="25646" y="33534"/>
                    <a:pt x="25488" y="33279"/>
                    <a:pt x="25321" y="33027"/>
                  </a:cubicBezTo>
                  <a:cubicBezTo>
                    <a:pt x="25238" y="32898"/>
                    <a:pt x="25145" y="32770"/>
                    <a:pt x="25051" y="32648"/>
                  </a:cubicBezTo>
                  <a:cubicBezTo>
                    <a:pt x="24979" y="32556"/>
                    <a:pt x="24902" y="32467"/>
                    <a:pt x="24821" y="32384"/>
                  </a:cubicBezTo>
                  <a:lnTo>
                    <a:pt x="24723" y="32277"/>
                  </a:lnTo>
                  <a:cubicBezTo>
                    <a:pt x="24673" y="32227"/>
                    <a:pt x="24605" y="32197"/>
                    <a:pt x="24534" y="32197"/>
                  </a:cubicBezTo>
                  <a:cubicBezTo>
                    <a:pt x="24533" y="32197"/>
                    <a:pt x="24532" y="32197"/>
                    <a:pt x="24531" y="32197"/>
                  </a:cubicBezTo>
                  <a:cubicBezTo>
                    <a:pt x="24516" y="32101"/>
                    <a:pt x="24516" y="32031"/>
                    <a:pt x="24500" y="31966"/>
                  </a:cubicBezTo>
                  <a:cubicBezTo>
                    <a:pt x="24476" y="31869"/>
                    <a:pt x="24447" y="31774"/>
                    <a:pt x="24413" y="31681"/>
                  </a:cubicBezTo>
                  <a:lnTo>
                    <a:pt x="24361" y="31527"/>
                  </a:lnTo>
                  <a:lnTo>
                    <a:pt x="24319" y="31414"/>
                  </a:lnTo>
                  <a:cubicBezTo>
                    <a:pt x="24276" y="31287"/>
                    <a:pt x="24223" y="31161"/>
                    <a:pt x="24172" y="31039"/>
                  </a:cubicBezTo>
                  <a:lnTo>
                    <a:pt x="24121" y="30913"/>
                  </a:lnTo>
                  <a:cubicBezTo>
                    <a:pt x="24019" y="30665"/>
                    <a:pt x="23906" y="30419"/>
                    <a:pt x="23793" y="30173"/>
                  </a:cubicBezTo>
                  <a:lnTo>
                    <a:pt x="23666" y="29894"/>
                  </a:lnTo>
                  <a:cubicBezTo>
                    <a:pt x="23610" y="29773"/>
                    <a:pt x="23549" y="29655"/>
                    <a:pt x="23487" y="29535"/>
                  </a:cubicBezTo>
                  <a:lnTo>
                    <a:pt x="23421" y="29407"/>
                  </a:lnTo>
                  <a:lnTo>
                    <a:pt x="23362" y="29285"/>
                  </a:lnTo>
                  <a:cubicBezTo>
                    <a:pt x="23292" y="29146"/>
                    <a:pt x="23222" y="29004"/>
                    <a:pt x="23149" y="28867"/>
                  </a:cubicBezTo>
                  <a:cubicBezTo>
                    <a:pt x="22922" y="28442"/>
                    <a:pt x="22670" y="28028"/>
                    <a:pt x="22398" y="27629"/>
                  </a:cubicBezTo>
                  <a:cubicBezTo>
                    <a:pt x="22263" y="27430"/>
                    <a:pt x="22113" y="27237"/>
                    <a:pt x="21958" y="27051"/>
                  </a:cubicBezTo>
                  <a:cubicBezTo>
                    <a:pt x="21896" y="26978"/>
                    <a:pt x="21830" y="26908"/>
                    <a:pt x="21760" y="26844"/>
                  </a:cubicBezTo>
                  <a:lnTo>
                    <a:pt x="21707" y="26745"/>
                  </a:lnTo>
                  <a:lnTo>
                    <a:pt x="21670" y="26657"/>
                  </a:lnTo>
                  <a:cubicBezTo>
                    <a:pt x="21615" y="26524"/>
                    <a:pt x="21564" y="26389"/>
                    <a:pt x="21512" y="26251"/>
                  </a:cubicBezTo>
                  <a:cubicBezTo>
                    <a:pt x="21459" y="26106"/>
                    <a:pt x="21404" y="25960"/>
                    <a:pt x="21342" y="25817"/>
                  </a:cubicBezTo>
                  <a:cubicBezTo>
                    <a:pt x="21509" y="25671"/>
                    <a:pt x="21670" y="25519"/>
                    <a:pt x="21834" y="25366"/>
                  </a:cubicBezTo>
                  <a:lnTo>
                    <a:pt x="21851" y="25366"/>
                  </a:lnTo>
                  <a:cubicBezTo>
                    <a:pt x="21853" y="25366"/>
                    <a:pt x="21855" y="25366"/>
                    <a:pt x="21857" y="25366"/>
                  </a:cubicBezTo>
                  <a:cubicBezTo>
                    <a:pt x="21893" y="25366"/>
                    <a:pt x="21930" y="25357"/>
                    <a:pt x="21962" y="25340"/>
                  </a:cubicBezTo>
                  <a:cubicBezTo>
                    <a:pt x="22036" y="25302"/>
                    <a:pt x="22091" y="25240"/>
                    <a:pt x="22147" y="25181"/>
                  </a:cubicBezTo>
                  <a:lnTo>
                    <a:pt x="22267" y="25064"/>
                  </a:lnTo>
                  <a:lnTo>
                    <a:pt x="22399" y="24940"/>
                  </a:lnTo>
                  <a:cubicBezTo>
                    <a:pt x="22442" y="24974"/>
                    <a:pt x="22494" y="24992"/>
                    <a:pt x="22548" y="24992"/>
                  </a:cubicBezTo>
                  <a:cubicBezTo>
                    <a:pt x="22550" y="24992"/>
                    <a:pt x="22551" y="24992"/>
                    <a:pt x="22553" y="24992"/>
                  </a:cubicBezTo>
                  <a:cubicBezTo>
                    <a:pt x="22555" y="24992"/>
                    <a:pt x="22557" y="24992"/>
                    <a:pt x="22559" y="24992"/>
                  </a:cubicBezTo>
                  <a:cubicBezTo>
                    <a:pt x="22597" y="24992"/>
                    <a:pt x="22635" y="24983"/>
                    <a:pt x="22668" y="24964"/>
                  </a:cubicBezTo>
                  <a:cubicBezTo>
                    <a:pt x="22708" y="24940"/>
                    <a:pt x="22749" y="24916"/>
                    <a:pt x="22791" y="24890"/>
                  </a:cubicBezTo>
                  <a:cubicBezTo>
                    <a:pt x="22854" y="24849"/>
                    <a:pt x="22910" y="24792"/>
                    <a:pt x="22963" y="24736"/>
                  </a:cubicBezTo>
                  <a:cubicBezTo>
                    <a:pt x="23067" y="24631"/>
                    <a:pt x="23145" y="24555"/>
                    <a:pt x="23226" y="24479"/>
                  </a:cubicBezTo>
                  <a:lnTo>
                    <a:pt x="23396" y="24313"/>
                  </a:lnTo>
                  <a:lnTo>
                    <a:pt x="23568" y="24147"/>
                  </a:lnTo>
                  <a:cubicBezTo>
                    <a:pt x="23840" y="23880"/>
                    <a:pt x="24110" y="23610"/>
                    <a:pt x="24380" y="23342"/>
                  </a:cubicBezTo>
                  <a:lnTo>
                    <a:pt x="24492" y="23227"/>
                  </a:lnTo>
                  <a:cubicBezTo>
                    <a:pt x="24508" y="23215"/>
                    <a:pt x="24524" y="23201"/>
                    <a:pt x="24539" y="23186"/>
                  </a:cubicBezTo>
                  <a:cubicBezTo>
                    <a:pt x="24557" y="23169"/>
                    <a:pt x="24573" y="23150"/>
                    <a:pt x="24589" y="23131"/>
                  </a:cubicBezTo>
                  <a:cubicBezTo>
                    <a:pt x="24772" y="22942"/>
                    <a:pt x="24953" y="22753"/>
                    <a:pt x="25133" y="22565"/>
                  </a:cubicBezTo>
                  <a:cubicBezTo>
                    <a:pt x="25253" y="22441"/>
                    <a:pt x="25369" y="22315"/>
                    <a:pt x="25484" y="22189"/>
                  </a:cubicBezTo>
                  <a:cubicBezTo>
                    <a:pt x="25601" y="22066"/>
                    <a:pt x="25716" y="21941"/>
                    <a:pt x="25832" y="21819"/>
                  </a:cubicBezTo>
                  <a:cubicBezTo>
                    <a:pt x="25950" y="21707"/>
                    <a:pt x="26058" y="21601"/>
                    <a:pt x="26093" y="21467"/>
                  </a:cubicBezTo>
                  <a:cubicBezTo>
                    <a:pt x="26108" y="21413"/>
                    <a:pt x="26107" y="21355"/>
                    <a:pt x="26091" y="21301"/>
                  </a:cubicBezTo>
                  <a:lnTo>
                    <a:pt x="26159" y="21231"/>
                  </a:lnTo>
                  <a:lnTo>
                    <a:pt x="26226" y="21157"/>
                  </a:lnTo>
                  <a:cubicBezTo>
                    <a:pt x="26366" y="21003"/>
                    <a:pt x="26501" y="20844"/>
                    <a:pt x="26637" y="20684"/>
                  </a:cubicBezTo>
                  <a:lnTo>
                    <a:pt x="27288" y="19909"/>
                  </a:lnTo>
                  <a:lnTo>
                    <a:pt x="27395" y="19775"/>
                  </a:lnTo>
                  <a:lnTo>
                    <a:pt x="27462" y="19692"/>
                  </a:lnTo>
                  <a:lnTo>
                    <a:pt x="27728" y="19351"/>
                  </a:lnTo>
                  <a:lnTo>
                    <a:pt x="27847" y="19202"/>
                  </a:lnTo>
                  <a:cubicBezTo>
                    <a:pt x="27980" y="19029"/>
                    <a:pt x="28111" y="18855"/>
                    <a:pt x="28240" y="18680"/>
                  </a:cubicBezTo>
                  <a:lnTo>
                    <a:pt x="28328" y="18566"/>
                  </a:lnTo>
                  <a:lnTo>
                    <a:pt x="28381" y="18497"/>
                  </a:lnTo>
                  <a:cubicBezTo>
                    <a:pt x="28479" y="18363"/>
                    <a:pt x="28578" y="18234"/>
                    <a:pt x="28660" y="18088"/>
                  </a:cubicBezTo>
                  <a:cubicBezTo>
                    <a:pt x="28723" y="17979"/>
                    <a:pt x="28713" y="17853"/>
                    <a:pt x="28636" y="17764"/>
                  </a:cubicBezTo>
                  <a:cubicBezTo>
                    <a:pt x="28592" y="17717"/>
                    <a:pt x="28534" y="17687"/>
                    <a:pt x="28471" y="17678"/>
                  </a:cubicBezTo>
                  <a:cubicBezTo>
                    <a:pt x="28629" y="17424"/>
                    <a:pt x="28779" y="17165"/>
                    <a:pt x="28928" y="16906"/>
                  </a:cubicBezTo>
                  <a:cubicBezTo>
                    <a:pt x="29002" y="16780"/>
                    <a:pt x="29067" y="16650"/>
                    <a:pt x="29134" y="16518"/>
                  </a:cubicBezTo>
                  <a:lnTo>
                    <a:pt x="29226" y="16331"/>
                  </a:lnTo>
                  <a:cubicBezTo>
                    <a:pt x="29273" y="16240"/>
                    <a:pt x="29316" y="16149"/>
                    <a:pt x="29359" y="16059"/>
                  </a:cubicBezTo>
                  <a:cubicBezTo>
                    <a:pt x="29406" y="15960"/>
                    <a:pt x="29452" y="15863"/>
                    <a:pt x="29500" y="15769"/>
                  </a:cubicBezTo>
                  <a:cubicBezTo>
                    <a:pt x="29552" y="15681"/>
                    <a:pt x="29583" y="15620"/>
                    <a:pt x="29600" y="15552"/>
                  </a:cubicBezTo>
                  <a:cubicBezTo>
                    <a:pt x="29611" y="15519"/>
                    <a:pt x="29619" y="15484"/>
                    <a:pt x="29622" y="15450"/>
                  </a:cubicBezTo>
                  <a:cubicBezTo>
                    <a:pt x="29620" y="15413"/>
                    <a:pt x="29614" y="15375"/>
                    <a:pt x="29605" y="15339"/>
                  </a:cubicBezTo>
                  <a:cubicBezTo>
                    <a:pt x="29570" y="15193"/>
                    <a:pt x="29478" y="15112"/>
                    <a:pt x="29363" y="15097"/>
                  </a:cubicBezTo>
                  <a:cubicBezTo>
                    <a:pt x="29466" y="14830"/>
                    <a:pt x="29554" y="14549"/>
                    <a:pt x="29632" y="14268"/>
                  </a:cubicBezTo>
                  <a:cubicBezTo>
                    <a:pt x="29709" y="13989"/>
                    <a:pt x="29773" y="13706"/>
                    <a:pt x="29820" y="13419"/>
                  </a:cubicBezTo>
                  <a:lnTo>
                    <a:pt x="29853" y="13206"/>
                  </a:lnTo>
                  <a:cubicBezTo>
                    <a:pt x="29878" y="13051"/>
                    <a:pt x="29903" y="12897"/>
                    <a:pt x="29925" y="12741"/>
                  </a:cubicBezTo>
                  <a:cubicBezTo>
                    <a:pt x="29961" y="12716"/>
                    <a:pt x="29990" y="12682"/>
                    <a:pt x="30009" y="12642"/>
                  </a:cubicBezTo>
                  <a:cubicBezTo>
                    <a:pt x="30038" y="12587"/>
                    <a:pt x="30050" y="12526"/>
                    <a:pt x="30064" y="12466"/>
                  </a:cubicBezTo>
                  <a:lnTo>
                    <a:pt x="30075" y="12415"/>
                  </a:lnTo>
                  <a:lnTo>
                    <a:pt x="30099" y="12315"/>
                  </a:lnTo>
                  <a:lnTo>
                    <a:pt x="30124" y="12215"/>
                  </a:lnTo>
                  <a:cubicBezTo>
                    <a:pt x="30179" y="12175"/>
                    <a:pt x="30217" y="12116"/>
                    <a:pt x="30229" y="12050"/>
                  </a:cubicBezTo>
                  <a:cubicBezTo>
                    <a:pt x="30282" y="11743"/>
                    <a:pt x="30325" y="11406"/>
                    <a:pt x="30364" y="10986"/>
                  </a:cubicBezTo>
                  <a:cubicBezTo>
                    <a:pt x="30395" y="10668"/>
                    <a:pt x="30425" y="10356"/>
                    <a:pt x="30458" y="10045"/>
                  </a:cubicBezTo>
                  <a:lnTo>
                    <a:pt x="30487" y="9866"/>
                  </a:lnTo>
                  <a:cubicBezTo>
                    <a:pt x="30515" y="9705"/>
                    <a:pt x="30545" y="9540"/>
                    <a:pt x="30567" y="9376"/>
                  </a:cubicBezTo>
                  <a:cubicBezTo>
                    <a:pt x="30585" y="9243"/>
                    <a:pt x="30512" y="9116"/>
                    <a:pt x="30390" y="9076"/>
                  </a:cubicBezTo>
                  <a:lnTo>
                    <a:pt x="30401" y="8965"/>
                  </a:lnTo>
                  <a:lnTo>
                    <a:pt x="30407" y="8850"/>
                  </a:lnTo>
                  <a:cubicBezTo>
                    <a:pt x="30417" y="8675"/>
                    <a:pt x="30421" y="8499"/>
                    <a:pt x="30425" y="8323"/>
                  </a:cubicBezTo>
                  <a:lnTo>
                    <a:pt x="30434" y="8097"/>
                  </a:lnTo>
                  <a:lnTo>
                    <a:pt x="30438" y="7947"/>
                  </a:lnTo>
                  <a:lnTo>
                    <a:pt x="30443" y="7798"/>
                  </a:lnTo>
                  <a:cubicBezTo>
                    <a:pt x="30513" y="7758"/>
                    <a:pt x="30560" y="7679"/>
                    <a:pt x="30571" y="7587"/>
                  </a:cubicBezTo>
                  <a:cubicBezTo>
                    <a:pt x="30585" y="7458"/>
                    <a:pt x="30599" y="7328"/>
                    <a:pt x="30608" y="7197"/>
                  </a:cubicBezTo>
                  <a:cubicBezTo>
                    <a:pt x="30616" y="7088"/>
                    <a:pt x="30614" y="6976"/>
                    <a:pt x="30612" y="6867"/>
                  </a:cubicBezTo>
                  <a:lnTo>
                    <a:pt x="30610" y="6801"/>
                  </a:lnTo>
                  <a:cubicBezTo>
                    <a:pt x="30606" y="6647"/>
                    <a:pt x="30604" y="6493"/>
                    <a:pt x="30589" y="6342"/>
                  </a:cubicBezTo>
                  <a:lnTo>
                    <a:pt x="30554" y="5968"/>
                  </a:lnTo>
                  <a:lnTo>
                    <a:pt x="30521" y="5598"/>
                  </a:lnTo>
                  <a:cubicBezTo>
                    <a:pt x="30491" y="5271"/>
                    <a:pt x="30453" y="4945"/>
                    <a:pt x="30413" y="4622"/>
                  </a:cubicBezTo>
                  <a:lnTo>
                    <a:pt x="30395" y="4459"/>
                  </a:lnTo>
                  <a:cubicBezTo>
                    <a:pt x="30366" y="4213"/>
                    <a:pt x="30331" y="3967"/>
                    <a:pt x="30296" y="3721"/>
                  </a:cubicBezTo>
                  <a:lnTo>
                    <a:pt x="30255" y="3423"/>
                  </a:lnTo>
                  <a:cubicBezTo>
                    <a:pt x="30238" y="3317"/>
                    <a:pt x="30225" y="3215"/>
                    <a:pt x="30210" y="3114"/>
                  </a:cubicBezTo>
                  <a:lnTo>
                    <a:pt x="30196" y="3018"/>
                  </a:lnTo>
                  <a:lnTo>
                    <a:pt x="30201" y="3018"/>
                  </a:lnTo>
                  <a:cubicBezTo>
                    <a:pt x="30174" y="2722"/>
                    <a:pt x="30123" y="2428"/>
                    <a:pt x="30053" y="2139"/>
                  </a:cubicBezTo>
                  <a:cubicBezTo>
                    <a:pt x="30033" y="2043"/>
                    <a:pt x="29962" y="1965"/>
                    <a:pt x="29868" y="1936"/>
                  </a:cubicBezTo>
                  <a:cubicBezTo>
                    <a:pt x="29836" y="1673"/>
                    <a:pt x="29812" y="1468"/>
                    <a:pt x="29761" y="1272"/>
                  </a:cubicBezTo>
                  <a:cubicBezTo>
                    <a:pt x="29734" y="1163"/>
                    <a:pt x="29655" y="1083"/>
                    <a:pt x="29555" y="1062"/>
                  </a:cubicBezTo>
                  <a:lnTo>
                    <a:pt x="29531" y="996"/>
                  </a:lnTo>
                  <a:lnTo>
                    <a:pt x="29535" y="994"/>
                  </a:lnTo>
                  <a:lnTo>
                    <a:pt x="29520" y="941"/>
                  </a:lnTo>
                  <a:cubicBezTo>
                    <a:pt x="29492" y="843"/>
                    <a:pt x="29461" y="741"/>
                    <a:pt x="29402" y="656"/>
                  </a:cubicBezTo>
                  <a:cubicBezTo>
                    <a:pt x="29353" y="579"/>
                    <a:pt x="29273" y="525"/>
                    <a:pt x="29183" y="506"/>
                  </a:cubicBezTo>
                  <a:cubicBezTo>
                    <a:pt x="29202" y="416"/>
                    <a:pt x="29189" y="321"/>
                    <a:pt x="29146" y="238"/>
                  </a:cubicBezTo>
                  <a:cubicBezTo>
                    <a:pt x="29078" y="97"/>
                    <a:pt x="28949" y="9"/>
                    <a:pt x="28801"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6"/>
            <p:cNvSpPr/>
            <p:nvPr/>
          </p:nvSpPr>
          <p:spPr>
            <a:xfrm>
              <a:off x="533875" y="2500875"/>
              <a:ext cx="341325" cy="148275"/>
            </a:xfrm>
            <a:custGeom>
              <a:avLst/>
              <a:gdLst/>
              <a:ahLst/>
              <a:cxnLst/>
              <a:rect l="l" t="t" r="r" b="b"/>
              <a:pathLst>
                <a:path w="13653" h="5931" extrusionOk="0">
                  <a:moveTo>
                    <a:pt x="5738" y="1"/>
                  </a:moveTo>
                  <a:cubicBezTo>
                    <a:pt x="5513" y="2"/>
                    <a:pt x="5290" y="15"/>
                    <a:pt x="5066" y="40"/>
                  </a:cubicBezTo>
                  <a:lnTo>
                    <a:pt x="4998" y="48"/>
                  </a:lnTo>
                  <a:lnTo>
                    <a:pt x="4931" y="53"/>
                  </a:lnTo>
                  <a:cubicBezTo>
                    <a:pt x="4746" y="49"/>
                    <a:pt x="4559" y="48"/>
                    <a:pt x="4373" y="48"/>
                  </a:cubicBezTo>
                  <a:cubicBezTo>
                    <a:pt x="4274" y="48"/>
                    <a:pt x="4178" y="48"/>
                    <a:pt x="4080" y="49"/>
                  </a:cubicBezTo>
                  <a:cubicBezTo>
                    <a:pt x="3986" y="51"/>
                    <a:pt x="3891" y="62"/>
                    <a:pt x="3795" y="70"/>
                  </a:cubicBezTo>
                  <a:lnTo>
                    <a:pt x="3737" y="74"/>
                  </a:lnTo>
                  <a:cubicBezTo>
                    <a:pt x="3638" y="84"/>
                    <a:pt x="3540" y="90"/>
                    <a:pt x="3442" y="97"/>
                  </a:cubicBezTo>
                  <a:lnTo>
                    <a:pt x="3344" y="101"/>
                  </a:lnTo>
                  <a:cubicBezTo>
                    <a:pt x="3202" y="109"/>
                    <a:pt x="3063" y="109"/>
                    <a:pt x="2921" y="109"/>
                  </a:cubicBezTo>
                  <a:cubicBezTo>
                    <a:pt x="2791" y="109"/>
                    <a:pt x="2661" y="111"/>
                    <a:pt x="2532" y="116"/>
                  </a:cubicBezTo>
                  <a:cubicBezTo>
                    <a:pt x="2355" y="123"/>
                    <a:pt x="2179" y="138"/>
                    <a:pt x="2003" y="153"/>
                  </a:cubicBezTo>
                  <a:lnTo>
                    <a:pt x="1775" y="168"/>
                  </a:lnTo>
                  <a:lnTo>
                    <a:pt x="1683" y="175"/>
                  </a:lnTo>
                  <a:cubicBezTo>
                    <a:pt x="1590" y="181"/>
                    <a:pt x="1498" y="185"/>
                    <a:pt x="1405" y="197"/>
                  </a:cubicBezTo>
                  <a:cubicBezTo>
                    <a:pt x="1265" y="214"/>
                    <a:pt x="1125" y="240"/>
                    <a:pt x="989" y="275"/>
                  </a:cubicBezTo>
                  <a:cubicBezTo>
                    <a:pt x="907" y="295"/>
                    <a:pt x="827" y="321"/>
                    <a:pt x="745" y="347"/>
                  </a:cubicBezTo>
                  <a:cubicBezTo>
                    <a:pt x="622" y="384"/>
                    <a:pt x="484" y="436"/>
                    <a:pt x="395" y="525"/>
                  </a:cubicBezTo>
                  <a:cubicBezTo>
                    <a:pt x="297" y="628"/>
                    <a:pt x="234" y="714"/>
                    <a:pt x="195" y="804"/>
                  </a:cubicBezTo>
                  <a:cubicBezTo>
                    <a:pt x="131" y="830"/>
                    <a:pt x="78" y="878"/>
                    <a:pt x="45" y="939"/>
                  </a:cubicBezTo>
                  <a:cubicBezTo>
                    <a:pt x="1" y="1022"/>
                    <a:pt x="7" y="1113"/>
                    <a:pt x="17" y="1202"/>
                  </a:cubicBezTo>
                  <a:cubicBezTo>
                    <a:pt x="27" y="1280"/>
                    <a:pt x="54" y="1358"/>
                    <a:pt x="78" y="1431"/>
                  </a:cubicBezTo>
                  <a:cubicBezTo>
                    <a:pt x="147" y="1637"/>
                    <a:pt x="245" y="1801"/>
                    <a:pt x="376" y="1940"/>
                  </a:cubicBezTo>
                  <a:cubicBezTo>
                    <a:pt x="508" y="2081"/>
                    <a:pt x="657" y="2205"/>
                    <a:pt x="818" y="2310"/>
                  </a:cubicBezTo>
                  <a:lnTo>
                    <a:pt x="900" y="2367"/>
                  </a:lnTo>
                  <a:cubicBezTo>
                    <a:pt x="972" y="2416"/>
                    <a:pt x="1046" y="2466"/>
                    <a:pt x="1122" y="2510"/>
                  </a:cubicBezTo>
                  <a:cubicBezTo>
                    <a:pt x="1325" y="2634"/>
                    <a:pt x="1528" y="2753"/>
                    <a:pt x="1736" y="2869"/>
                  </a:cubicBezTo>
                  <a:cubicBezTo>
                    <a:pt x="1912" y="2969"/>
                    <a:pt x="2094" y="3060"/>
                    <a:pt x="2278" y="3147"/>
                  </a:cubicBezTo>
                  <a:lnTo>
                    <a:pt x="2385" y="3198"/>
                  </a:lnTo>
                  <a:cubicBezTo>
                    <a:pt x="2473" y="3239"/>
                    <a:pt x="2561" y="3279"/>
                    <a:pt x="2649" y="3319"/>
                  </a:cubicBezTo>
                  <a:cubicBezTo>
                    <a:pt x="2778" y="3376"/>
                    <a:pt x="2880" y="3419"/>
                    <a:pt x="2988" y="3419"/>
                  </a:cubicBezTo>
                  <a:cubicBezTo>
                    <a:pt x="3008" y="3419"/>
                    <a:pt x="3028" y="3417"/>
                    <a:pt x="3049" y="3415"/>
                  </a:cubicBezTo>
                  <a:cubicBezTo>
                    <a:pt x="3143" y="3467"/>
                    <a:pt x="3239" y="3507"/>
                    <a:pt x="3334" y="3548"/>
                  </a:cubicBezTo>
                  <a:lnTo>
                    <a:pt x="3389" y="3571"/>
                  </a:lnTo>
                  <a:cubicBezTo>
                    <a:pt x="3469" y="3606"/>
                    <a:pt x="3554" y="3635"/>
                    <a:pt x="3635" y="3661"/>
                  </a:cubicBezTo>
                  <a:lnTo>
                    <a:pt x="3730" y="3692"/>
                  </a:lnTo>
                  <a:lnTo>
                    <a:pt x="3877" y="3748"/>
                  </a:lnTo>
                  <a:lnTo>
                    <a:pt x="4107" y="3831"/>
                  </a:lnTo>
                  <a:cubicBezTo>
                    <a:pt x="4351" y="3920"/>
                    <a:pt x="4595" y="4007"/>
                    <a:pt x="4843" y="4083"/>
                  </a:cubicBezTo>
                  <a:cubicBezTo>
                    <a:pt x="4997" y="4133"/>
                    <a:pt x="5152" y="4168"/>
                    <a:pt x="5311" y="4203"/>
                  </a:cubicBezTo>
                  <a:cubicBezTo>
                    <a:pt x="5409" y="4225"/>
                    <a:pt x="5509" y="4247"/>
                    <a:pt x="5605" y="4272"/>
                  </a:cubicBezTo>
                  <a:cubicBezTo>
                    <a:pt x="5782" y="4329"/>
                    <a:pt x="5956" y="4395"/>
                    <a:pt x="6130" y="4460"/>
                  </a:cubicBezTo>
                  <a:cubicBezTo>
                    <a:pt x="6350" y="4543"/>
                    <a:pt x="6569" y="4625"/>
                    <a:pt x="6795" y="4688"/>
                  </a:cubicBezTo>
                  <a:cubicBezTo>
                    <a:pt x="7006" y="4750"/>
                    <a:pt x="7229" y="4813"/>
                    <a:pt x="7457" y="4852"/>
                  </a:cubicBezTo>
                  <a:lnTo>
                    <a:pt x="7631" y="4881"/>
                  </a:lnTo>
                  <a:cubicBezTo>
                    <a:pt x="7830" y="4913"/>
                    <a:pt x="8029" y="4946"/>
                    <a:pt x="8230" y="4983"/>
                  </a:cubicBezTo>
                  <a:cubicBezTo>
                    <a:pt x="8426" y="5018"/>
                    <a:pt x="8622" y="5070"/>
                    <a:pt x="8818" y="5119"/>
                  </a:cubicBezTo>
                  <a:lnTo>
                    <a:pt x="8931" y="5148"/>
                  </a:lnTo>
                  <a:lnTo>
                    <a:pt x="9264" y="5235"/>
                  </a:lnTo>
                  <a:cubicBezTo>
                    <a:pt x="9405" y="5274"/>
                    <a:pt x="9547" y="5311"/>
                    <a:pt x="9688" y="5346"/>
                  </a:cubicBezTo>
                  <a:cubicBezTo>
                    <a:pt x="9930" y="5407"/>
                    <a:pt x="10174" y="5457"/>
                    <a:pt x="10422" y="5500"/>
                  </a:cubicBezTo>
                  <a:cubicBezTo>
                    <a:pt x="10589" y="5531"/>
                    <a:pt x="10759" y="5547"/>
                    <a:pt x="10929" y="5547"/>
                  </a:cubicBezTo>
                  <a:cubicBezTo>
                    <a:pt x="10975" y="5547"/>
                    <a:pt x="11023" y="5546"/>
                    <a:pt x="11069" y="5544"/>
                  </a:cubicBezTo>
                  <a:cubicBezTo>
                    <a:pt x="11193" y="5537"/>
                    <a:pt x="11316" y="5531"/>
                    <a:pt x="11441" y="5531"/>
                  </a:cubicBezTo>
                  <a:lnTo>
                    <a:pt x="11498" y="5533"/>
                  </a:lnTo>
                  <a:cubicBezTo>
                    <a:pt x="11580" y="5538"/>
                    <a:pt x="11660" y="5547"/>
                    <a:pt x="11740" y="5560"/>
                  </a:cubicBezTo>
                  <a:cubicBezTo>
                    <a:pt x="11871" y="5582"/>
                    <a:pt x="12000" y="5611"/>
                    <a:pt x="12128" y="5647"/>
                  </a:cubicBezTo>
                  <a:cubicBezTo>
                    <a:pt x="12164" y="5662"/>
                    <a:pt x="12202" y="5672"/>
                    <a:pt x="12240" y="5678"/>
                  </a:cubicBezTo>
                  <a:lnTo>
                    <a:pt x="12242" y="5678"/>
                  </a:lnTo>
                  <a:cubicBezTo>
                    <a:pt x="12342" y="5678"/>
                    <a:pt x="12418" y="5642"/>
                    <a:pt x="12470" y="5580"/>
                  </a:cubicBezTo>
                  <a:cubicBezTo>
                    <a:pt x="12727" y="5709"/>
                    <a:pt x="13008" y="5842"/>
                    <a:pt x="13300" y="5921"/>
                  </a:cubicBezTo>
                  <a:cubicBezTo>
                    <a:pt x="13317" y="5926"/>
                    <a:pt x="13335" y="5930"/>
                    <a:pt x="13354" y="5930"/>
                  </a:cubicBezTo>
                  <a:cubicBezTo>
                    <a:pt x="13356" y="5930"/>
                    <a:pt x="13358" y="5930"/>
                    <a:pt x="13360" y="5930"/>
                  </a:cubicBezTo>
                  <a:cubicBezTo>
                    <a:pt x="13458" y="5929"/>
                    <a:pt x="13549" y="5873"/>
                    <a:pt x="13596" y="5785"/>
                  </a:cubicBezTo>
                  <a:cubicBezTo>
                    <a:pt x="13653" y="5681"/>
                    <a:pt x="13631" y="5537"/>
                    <a:pt x="13546" y="5466"/>
                  </a:cubicBezTo>
                  <a:cubicBezTo>
                    <a:pt x="13450" y="5383"/>
                    <a:pt x="13331" y="5324"/>
                    <a:pt x="13219" y="5267"/>
                  </a:cubicBezTo>
                  <a:lnTo>
                    <a:pt x="13130" y="5222"/>
                  </a:lnTo>
                  <a:lnTo>
                    <a:pt x="13054" y="5182"/>
                  </a:lnTo>
                  <a:cubicBezTo>
                    <a:pt x="12997" y="5133"/>
                    <a:pt x="12936" y="5091"/>
                    <a:pt x="12869" y="5055"/>
                  </a:cubicBezTo>
                  <a:lnTo>
                    <a:pt x="12821" y="5026"/>
                  </a:lnTo>
                  <a:lnTo>
                    <a:pt x="12695" y="4950"/>
                  </a:lnTo>
                  <a:lnTo>
                    <a:pt x="12568" y="4874"/>
                  </a:lnTo>
                  <a:cubicBezTo>
                    <a:pt x="12390" y="4770"/>
                    <a:pt x="12212" y="4669"/>
                    <a:pt x="12031" y="4569"/>
                  </a:cubicBezTo>
                  <a:cubicBezTo>
                    <a:pt x="11924" y="4509"/>
                    <a:pt x="11811" y="4456"/>
                    <a:pt x="11698" y="4404"/>
                  </a:cubicBezTo>
                  <a:lnTo>
                    <a:pt x="11478" y="4226"/>
                  </a:lnTo>
                  <a:cubicBezTo>
                    <a:pt x="11504" y="4162"/>
                    <a:pt x="11502" y="4089"/>
                    <a:pt x="11471" y="4025"/>
                  </a:cubicBezTo>
                  <a:cubicBezTo>
                    <a:pt x="11444" y="3973"/>
                    <a:pt x="11424" y="3934"/>
                    <a:pt x="11391" y="3897"/>
                  </a:cubicBezTo>
                  <a:cubicBezTo>
                    <a:pt x="11326" y="3833"/>
                    <a:pt x="11255" y="3776"/>
                    <a:pt x="11180" y="3724"/>
                  </a:cubicBezTo>
                  <a:cubicBezTo>
                    <a:pt x="11075" y="3648"/>
                    <a:pt x="11016" y="3601"/>
                    <a:pt x="10957" y="3553"/>
                  </a:cubicBezTo>
                  <a:lnTo>
                    <a:pt x="10879" y="3490"/>
                  </a:lnTo>
                  <a:lnTo>
                    <a:pt x="10657" y="3314"/>
                  </a:lnTo>
                  <a:lnTo>
                    <a:pt x="10436" y="3137"/>
                  </a:lnTo>
                  <a:cubicBezTo>
                    <a:pt x="10076" y="2850"/>
                    <a:pt x="9717" y="2558"/>
                    <a:pt x="9358" y="2264"/>
                  </a:cubicBezTo>
                  <a:lnTo>
                    <a:pt x="8857" y="1853"/>
                  </a:lnTo>
                  <a:cubicBezTo>
                    <a:pt x="8827" y="1820"/>
                    <a:pt x="8794" y="1785"/>
                    <a:pt x="8761" y="1751"/>
                  </a:cubicBezTo>
                  <a:lnTo>
                    <a:pt x="8689" y="1676"/>
                  </a:lnTo>
                  <a:lnTo>
                    <a:pt x="8585" y="1567"/>
                  </a:lnTo>
                  <a:lnTo>
                    <a:pt x="8480" y="1459"/>
                  </a:lnTo>
                  <a:cubicBezTo>
                    <a:pt x="8359" y="1332"/>
                    <a:pt x="8235" y="1204"/>
                    <a:pt x="8111" y="1081"/>
                  </a:cubicBezTo>
                  <a:cubicBezTo>
                    <a:pt x="8013" y="985"/>
                    <a:pt x="7913" y="889"/>
                    <a:pt x="7811" y="792"/>
                  </a:cubicBezTo>
                  <a:cubicBezTo>
                    <a:pt x="7774" y="745"/>
                    <a:pt x="7736" y="700"/>
                    <a:pt x="7693" y="655"/>
                  </a:cubicBezTo>
                  <a:cubicBezTo>
                    <a:pt x="7629" y="588"/>
                    <a:pt x="7564" y="520"/>
                    <a:pt x="7497" y="454"/>
                  </a:cubicBezTo>
                  <a:cubicBezTo>
                    <a:pt x="7377" y="335"/>
                    <a:pt x="7278" y="238"/>
                    <a:pt x="7159" y="177"/>
                  </a:cubicBezTo>
                  <a:cubicBezTo>
                    <a:pt x="7120" y="156"/>
                    <a:pt x="7077" y="144"/>
                    <a:pt x="7033" y="144"/>
                  </a:cubicBezTo>
                  <a:cubicBezTo>
                    <a:pt x="6996" y="140"/>
                    <a:pt x="6960" y="132"/>
                    <a:pt x="6926" y="119"/>
                  </a:cubicBezTo>
                  <a:cubicBezTo>
                    <a:pt x="6899" y="109"/>
                    <a:pt x="6870" y="104"/>
                    <a:pt x="6842" y="103"/>
                  </a:cubicBezTo>
                  <a:cubicBezTo>
                    <a:pt x="6746" y="82"/>
                    <a:pt x="6648" y="66"/>
                    <a:pt x="6550" y="55"/>
                  </a:cubicBezTo>
                  <a:cubicBezTo>
                    <a:pt x="6325" y="31"/>
                    <a:pt x="6152" y="16"/>
                    <a:pt x="5976" y="7"/>
                  </a:cubicBezTo>
                  <a:cubicBezTo>
                    <a:pt x="5897" y="3"/>
                    <a:pt x="5816" y="1"/>
                    <a:pt x="5738"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6"/>
            <p:cNvSpPr/>
            <p:nvPr/>
          </p:nvSpPr>
          <p:spPr>
            <a:xfrm>
              <a:off x="593775" y="2496275"/>
              <a:ext cx="267050" cy="149625"/>
            </a:xfrm>
            <a:custGeom>
              <a:avLst/>
              <a:gdLst/>
              <a:ahLst/>
              <a:cxnLst/>
              <a:rect l="l" t="t" r="r" b="b"/>
              <a:pathLst>
                <a:path w="10682" h="5985" extrusionOk="0">
                  <a:moveTo>
                    <a:pt x="4090" y="2973"/>
                  </a:moveTo>
                  <a:cubicBezTo>
                    <a:pt x="4091" y="2973"/>
                    <a:pt x="4092" y="2973"/>
                    <a:pt x="4093" y="2974"/>
                  </a:cubicBezTo>
                  <a:lnTo>
                    <a:pt x="4093" y="2974"/>
                  </a:lnTo>
                  <a:cubicBezTo>
                    <a:pt x="4092" y="2973"/>
                    <a:pt x="4091" y="2973"/>
                    <a:pt x="4090" y="2973"/>
                  </a:cubicBezTo>
                  <a:close/>
                  <a:moveTo>
                    <a:pt x="3226" y="0"/>
                  </a:moveTo>
                  <a:cubicBezTo>
                    <a:pt x="3214" y="0"/>
                    <a:pt x="3202" y="1"/>
                    <a:pt x="3190" y="3"/>
                  </a:cubicBezTo>
                  <a:cubicBezTo>
                    <a:pt x="3057" y="20"/>
                    <a:pt x="2963" y="127"/>
                    <a:pt x="2955" y="260"/>
                  </a:cubicBezTo>
                  <a:cubicBezTo>
                    <a:pt x="2946" y="417"/>
                    <a:pt x="3086" y="549"/>
                    <a:pt x="3188" y="647"/>
                  </a:cubicBezTo>
                  <a:cubicBezTo>
                    <a:pt x="3235" y="690"/>
                    <a:pt x="3281" y="733"/>
                    <a:pt x="3327" y="776"/>
                  </a:cubicBezTo>
                  <a:cubicBezTo>
                    <a:pt x="3340" y="793"/>
                    <a:pt x="3354" y="809"/>
                    <a:pt x="3367" y="825"/>
                  </a:cubicBezTo>
                  <a:cubicBezTo>
                    <a:pt x="3406" y="877"/>
                    <a:pt x="3450" y="926"/>
                    <a:pt x="3493" y="975"/>
                  </a:cubicBezTo>
                  <a:lnTo>
                    <a:pt x="3490" y="971"/>
                  </a:lnTo>
                  <a:lnTo>
                    <a:pt x="3490" y="971"/>
                  </a:lnTo>
                  <a:cubicBezTo>
                    <a:pt x="3590" y="1089"/>
                    <a:pt x="3696" y="1205"/>
                    <a:pt x="3799" y="1321"/>
                  </a:cubicBezTo>
                  <a:lnTo>
                    <a:pt x="3778" y="1321"/>
                  </a:lnTo>
                  <a:cubicBezTo>
                    <a:pt x="3787" y="1322"/>
                    <a:pt x="3794" y="1323"/>
                    <a:pt x="3802" y="1324"/>
                  </a:cubicBezTo>
                  <a:cubicBezTo>
                    <a:pt x="3652" y="1310"/>
                    <a:pt x="3502" y="1297"/>
                    <a:pt x="3352" y="1291"/>
                  </a:cubicBezTo>
                  <a:cubicBezTo>
                    <a:pt x="3241" y="1288"/>
                    <a:pt x="3131" y="1287"/>
                    <a:pt x="3021" y="1287"/>
                  </a:cubicBezTo>
                  <a:cubicBezTo>
                    <a:pt x="2952" y="1287"/>
                    <a:pt x="2882" y="1287"/>
                    <a:pt x="2812" y="1288"/>
                  </a:cubicBezTo>
                  <a:cubicBezTo>
                    <a:pt x="2555" y="1288"/>
                    <a:pt x="2294" y="1284"/>
                    <a:pt x="2034" y="1271"/>
                  </a:cubicBezTo>
                  <a:cubicBezTo>
                    <a:pt x="1728" y="1300"/>
                    <a:pt x="1425" y="1334"/>
                    <a:pt x="1120" y="1365"/>
                  </a:cubicBezTo>
                  <a:cubicBezTo>
                    <a:pt x="747" y="1402"/>
                    <a:pt x="373" y="1424"/>
                    <a:pt x="1" y="1470"/>
                  </a:cubicBezTo>
                  <a:lnTo>
                    <a:pt x="1" y="1472"/>
                  </a:lnTo>
                  <a:cubicBezTo>
                    <a:pt x="58" y="1487"/>
                    <a:pt x="116" y="1504"/>
                    <a:pt x="171" y="1519"/>
                  </a:cubicBezTo>
                  <a:cubicBezTo>
                    <a:pt x="333" y="1552"/>
                    <a:pt x="495" y="1572"/>
                    <a:pt x="656" y="1596"/>
                  </a:cubicBezTo>
                  <a:cubicBezTo>
                    <a:pt x="810" y="1619"/>
                    <a:pt x="965" y="1646"/>
                    <a:pt x="1116" y="1674"/>
                  </a:cubicBezTo>
                  <a:cubicBezTo>
                    <a:pt x="1106" y="1672"/>
                    <a:pt x="1093" y="1670"/>
                    <a:pt x="1083" y="1668"/>
                  </a:cubicBezTo>
                  <a:lnTo>
                    <a:pt x="1083" y="1668"/>
                  </a:lnTo>
                  <a:cubicBezTo>
                    <a:pt x="1239" y="1695"/>
                    <a:pt x="1396" y="1713"/>
                    <a:pt x="1555" y="1724"/>
                  </a:cubicBezTo>
                  <a:cubicBezTo>
                    <a:pt x="1746" y="1736"/>
                    <a:pt x="1938" y="1746"/>
                    <a:pt x="2131" y="1757"/>
                  </a:cubicBezTo>
                  <a:cubicBezTo>
                    <a:pt x="2229" y="1763"/>
                    <a:pt x="2326" y="1768"/>
                    <a:pt x="2424" y="1770"/>
                  </a:cubicBezTo>
                  <a:cubicBezTo>
                    <a:pt x="2512" y="1770"/>
                    <a:pt x="2598" y="1770"/>
                    <a:pt x="2687" y="1779"/>
                  </a:cubicBezTo>
                  <a:cubicBezTo>
                    <a:pt x="2806" y="1789"/>
                    <a:pt x="2922" y="1804"/>
                    <a:pt x="3041" y="1816"/>
                  </a:cubicBezTo>
                  <a:cubicBezTo>
                    <a:pt x="3220" y="1816"/>
                    <a:pt x="3396" y="1820"/>
                    <a:pt x="3575" y="1831"/>
                  </a:cubicBezTo>
                  <a:cubicBezTo>
                    <a:pt x="3812" y="1852"/>
                    <a:pt x="4049" y="1856"/>
                    <a:pt x="4285" y="1860"/>
                  </a:cubicBezTo>
                  <a:cubicBezTo>
                    <a:pt x="4386" y="1970"/>
                    <a:pt x="4486" y="2081"/>
                    <a:pt x="4589" y="2189"/>
                  </a:cubicBezTo>
                  <a:cubicBezTo>
                    <a:pt x="4698" y="2302"/>
                    <a:pt x="4813" y="2409"/>
                    <a:pt x="4923" y="2522"/>
                  </a:cubicBezTo>
                  <a:cubicBezTo>
                    <a:pt x="4894" y="2520"/>
                    <a:pt x="4867" y="2517"/>
                    <a:pt x="4838" y="2516"/>
                  </a:cubicBezTo>
                  <a:cubicBezTo>
                    <a:pt x="4539" y="2505"/>
                    <a:pt x="4240" y="2493"/>
                    <a:pt x="3938" y="2473"/>
                  </a:cubicBezTo>
                  <a:lnTo>
                    <a:pt x="3944" y="2473"/>
                  </a:lnTo>
                  <a:cubicBezTo>
                    <a:pt x="3837" y="2464"/>
                    <a:pt x="3731" y="2456"/>
                    <a:pt x="3623" y="2447"/>
                  </a:cubicBezTo>
                  <a:cubicBezTo>
                    <a:pt x="3620" y="2448"/>
                    <a:pt x="3617" y="2448"/>
                    <a:pt x="3614" y="2448"/>
                  </a:cubicBezTo>
                  <a:cubicBezTo>
                    <a:pt x="3606" y="2448"/>
                    <a:pt x="3599" y="2447"/>
                    <a:pt x="3591" y="2446"/>
                  </a:cubicBezTo>
                  <a:lnTo>
                    <a:pt x="3591" y="2447"/>
                  </a:lnTo>
                  <a:cubicBezTo>
                    <a:pt x="3274" y="2442"/>
                    <a:pt x="2958" y="2433"/>
                    <a:pt x="2640" y="2429"/>
                  </a:cubicBezTo>
                  <a:cubicBezTo>
                    <a:pt x="2470" y="2427"/>
                    <a:pt x="2298" y="2431"/>
                    <a:pt x="2127" y="2419"/>
                  </a:cubicBezTo>
                  <a:cubicBezTo>
                    <a:pt x="1982" y="2409"/>
                    <a:pt x="1838" y="2399"/>
                    <a:pt x="1693" y="2390"/>
                  </a:cubicBezTo>
                  <a:lnTo>
                    <a:pt x="1683" y="2390"/>
                  </a:lnTo>
                  <a:cubicBezTo>
                    <a:pt x="1992" y="2482"/>
                    <a:pt x="2300" y="2577"/>
                    <a:pt x="2610" y="2661"/>
                  </a:cubicBezTo>
                  <a:lnTo>
                    <a:pt x="2607" y="2661"/>
                  </a:lnTo>
                  <a:cubicBezTo>
                    <a:pt x="2819" y="2712"/>
                    <a:pt x="3030" y="2747"/>
                    <a:pt x="3243" y="2788"/>
                  </a:cubicBezTo>
                  <a:cubicBezTo>
                    <a:pt x="3430" y="2823"/>
                    <a:pt x="3613" y="2879"/>
                    <a:pt x="3799" y="2914"/>
                  </a:cubicBezTo>
                  <a:lnTo>
                    <a:pt x="3806" y="2916"/>
                  </a:lnTo>
                  <a:cubicBezTo>
                    <a:pt x="3808" y="2916"/>
                    <a:pt x="3810" y="2916"/>
                    <a:pt x="3813" y="2917"/>
                  </a:cubicBezTo>
                  <a:lnTo>
                    <a:pt x="3814" y="2917"/>
                  </a:lnTo>
                  <a:cubicBezTo>
                    <a:pt x="3917" y="2936"/>
                    <a:pt x="4020" y="2957"/>
                    <a:pt x="4123" y="2978"/>
                  </a:cubicBezTo>
                  <a:cubicBezTo>
                    <a:pt x="4113" y="2976"/>
                    <a:pt x="4102" y="2975"/>
                    <a:pt x="4093" y="2974"/>
                  </a:cubicBezTo>
                  <a:lnTo>
                    <a:pt x="4093" y="2974"/>
                  </a:lnTo>
                  <a:cubicBezTo>
                    <a:pt x="4175" y="2989"/>
                    <a:pt x="4258" y="3006"/>
                    <a:pt x="4340" y="3024"/>
                  </a:cubicBezTo>
                  <a:cubicBezTo>
                    <a:pt x="4359" y="3024"/>
                    <a:pt x="4378" y="3025"/>
                    <a:pt x="4397" y="3026"/>
                  </a:cubicBezTo>
                  <a:cubicBezTo>
                    <a:pt x="4668" y="3038"/>
                    <a:pt x="4937" y="3047"/>
                    <a:pt x="5207" y="3063"/>
                  </a:cubicBezTo>
                  <a:cubicBezTo>
                    <a:pt x="5217" y="3063"/>
                    <a:pt x="5228" y="3065"/>
                    <a:pt x="5239" y="3065"/>
                  </a:cubicBezTo>
                  <a:lnTo>
                    <a:pt x="5228" y="3065"/>
                  </a:lnTo>
                  <a:cubicBezTo>
                    <a:pt x="5316" y="3073"/>
                    <a:pt x="5402" y="3080"/>
                    <a:pt x="5489" y="3086"/>
                  </a:cubicBezTo>
                  <a:cubicBezTo>
                    <a:pt x="5607" y="3202"/>
                    <a:pt x="5720" y="3319"/>
                    <a:pt x="5840" y="3437"/>
                  </a:cubicBezTo>
                  <a:cubicBezTo>
                    <a:pt x="5960" y="3554"/>
                    <a:pt x="6079" y="3673"/>
                    <a:pt x="6197" y="3791"/>
                  </a:cubicBezTo>
                  <a:cubicBezTo>
                    <a:pt x="5932" y="3758"/>
                    <a:pt x="5667" y="3717"/>
                    <a:pt x="5402" y="3686"/>
                  </a:cubicBezTo>
                  <a:cubicBezTo>
                    <a:pt x="5363" y="3681"/>
                    <a:pt x="5323" y="3677"/>
                    <a:pt x="5284" y="3674"/>
                  </a:cubicBezTo>
                  <a:cubicBezTo>
                    <a:pt x="5256" y="3684"/>
                    <a:pt x="5228" y="3689"/>
                    <a:pt x="5199" y="3690"/>
                  </a:cubicBezTo>
                  <a:lnTo>
                    <a:pt x="5082" y="3690"/>
                  </a:lnTo>
                  <a:cubicBezTo>
                    <a:pt x="5062" y="3689"/>
                    <a:pt x="5041" y="3689"/>
                    <a:pt x="5020" y="3689"/>
                  </a:cubicBezTo>
                  <a:cubicBezTo>
                    <a:pt x="4982" y="3689"/>
                    <a:pt x="4944" y="3690"/>
                    <a:pt x="4906" y="3692"/>
                  </a:cubicBezTo>
                  <a:cubicBezTo>
                    <a:pt x="4781" y="3703"/>
                    <a:pt x="4656" y="3711"/>
                    <a:pt x="4531" y="3713"/>
                  </a:cubicBezTo>
                  <a:cubicBezTo>
                    <a:pt x="4504" y="3714"/>
                    <a:pt x="4476" y="3715"/>
                    <a:pt x="4449" y="3715"/>
                  </a:cubicBezTo>
                  <a:cubicBezTo>
                    <a:pt x="4352" y="3715"/>
                    <a:pt x="4254" y="3709"/>
                    <a:pt x="4156" y="3703"/>
                  </a:cubicBezTo>
                  <a:lnTo>
                    <a:pt x="4156" y="3703"/>
                  </a:lnTo>
                  <a:cubicBezTo>
                    <a:pt x="4252" y="3751"/>
                    <a:pt x="4351" y="3799"/>
                    <a:pt x="4449" y="3844"/>
                  </a:cubicBezTo>
                  <a:lnTo>
                    <a:pt x="4447" y="3844"/>
                  </a:lnTo>
                  <a:cubicBezTo>
                    <a:pt x="4634" y="3924"/>
                    <a:pt x="4824" y="3988"/>
                    <a:pt x="5015" y="4049"/>
                  </a:cubicBezTo>
                  <a:lnTo>
                    <a:pt x="5013" y="4049"/>
                  </a:lnTo>
                  <a:cubicBezTo>
                    <a:pt x="5170" y="4099"/>
                    <a:pt x="5329" y="4140"/>
                    <a:pt x="5488" y="4186"/>
                  </a:cubicBezTo>
                  <a:cubicBezTo>
                    <a:pt x="5560" y="4208"/>
                    <a:pt x="5631" y="4233"/>
                    <a:pt x="5702" y="4256"/>
                  </a:cubicBezTo>
                  <a:cubicBezTo>
                    <a:pt x="5818" y="4272"/>
                    <a:pt x="5932" y="4289"/>
                    <a:pt x="6045" y="4303"/>
                  </a:cubicBezTo>
                  <a:cubicBezTo>
                    <a:pt x="6195" y="4321"/>
                    <a:pt x="6349" y="4345"/>
                    <a:pt x="6500" y="4345"/>
                  </a:cubicBezTo>
                  <a:cubicBezTo>
                    <a:pt x="6537" y="4345"/>
                    <a:pt x="6576" y="4347"/>
                    <a:pt x="6615" y="4347"/>
                  </a:cubicBezTo>
                  <a:cubicBezTo>
                    <a:pt x="6673" y="4347"/>
                    <a:pt x="6731" y="4345"/>
                    <a:pt x="6790" y="4343"/>
                  </a:cubicBezTo>
                  <a:cubicBezTo>
                    <a:pt x="6877" y="4423"/>
                    <a:pt x="6963" y="4504"/>
                    <a:pt x="7053" y="4581"/>
                  </a:cubicBezTo>
                  <a:cubicBezTo>
                    <a:pt x="7250" y="4749"/>
                    <a:pt x="7445" y="4919"/>
                    <a:pt x="7642" y="5085"/>
                  </a:cubicBezTo>
                  <a:cubicBezTo>
                    <a:pt x="7849" y="5259"/>
                    <a:pt x="8066" y="5416"/>
                    <a:pt x="8284" y="5575"/>
                  </a:cubicBezTo>
                  <a:cubicBezTo>
                    <a:pt x="8336" y="5614"/>
                    <a:pt x="8390" y="5653"/>
                    <a:pt x="8445" y="5692"/>
                  </a:cubicBezTo>
                  <a:cubicBezTo>
                    <a:pt x="8496" y="5726"/>
                    <a:pt x="8554" y="5745"/>
                    <a:pt x="8611" y="5745"/>
                  </a:cubicBezTo>
                  <a:cubicBezTo>
                    <a:pt x="8664" y="5745"/>
                    <a:pt x="8716" y="5729"/>
                    <a:pt x="8763" y="5694"/>
                  </a:cubicBezTo>
                  <a:cubicBezTo>
                    <a:pt x="8805" y="5661"/>
                    <a:pt x="8837" y="5617"/>
                    <a:pt x="8854" y="5566"/>
                  </a:cubicBezTo>
                  <a:cubicBezTo>
                    <a:pt x="8896" y="5591"/>
                    <a:pt x="8938" y="5618"/>
                    <a:pt x="8980" y="5644"/>
                  </a:cubicBezTo>
                  <a:cubicBezTo>
                    <a:pt x="9040" y="5681"/>
                    <a:pt x="9108" y="5725"/>
                    <a:pt x="9176" y="5741"/>
                  </a:cubicBezTo>
                  <a:cubicBezTo>
                    <a:pt x="9220" y="5751"/>
                    <a:pt x="9265" y="5768"/>
                    <a:pt x="9311" y="5768"/>
                  </a:cubicBezTo>
                  <a:cubicBezTo>
                    <a:pt x="9314" y="5768"/>
                    <a:pt x="9318" y="5768"/>
                    <a:pt x="9321" y="5768"/>
                  </a:cubicBezTo>
                  <a:cubicBezTo>
                    <a:pt x="9373" y="5768"/>
                    <a:pt x="9425" y="5754"/>
                    <a:pt x="9475" y="5739"/>
                  </a:cubicBezTo>
                  <a:cubicBezTo>
                    <a:pt x="9483" y="5736"/>
                    <a:pt x="9491" y="5733"/>
                    <a:pt x="9500" y="5730"/>
                  </a:cubicBezTo>
                  <a:cubicBezTo>
                    <a:pt x="9546" y="5751"/>
                    <a:pt x="9594" y="5772"/>
                    <a:pt x="9640" y="5792"/>
                  </a:cubicBezTo>
                  <a:cubicBezTo>
                    <a:pt x="9735" y="5829"/>
                    <a:pt x="9838" y="5868"/>
                    <a:pt x="9936" y="5888"/>
                  </a:cubicBezTo>
                  <a:cubicBezTo>
                    <a:pt x="9988" y="5898"/>
                    <a:pt x="10040" y="5907"/>
                    <a:pt x="10092" y="5907"/>
                  </a:cubicBezTo>
                  <a:cubicBezTo>
                    <a:pt x="10120" y="5907"/>
                    <a:pt x="10148" y="5905"/>
                    <a:pt x="10176" y="5899"/>
                  </a:cubicBezTo>
                  <a:cubicBezTo>
                    <a:pt x="10201" y="5917"/>
                    <a:pt x="10227" y="5934"/>
                    <a:pt x="10254" y="5950"/>
                  </a:cubicBezTo>
                  <a:cubicBezTo>
                    <a:pt x="10291" y="5972"/>
                    <a:pt x="10334" y="5984"/>
                    <a:pt x="10377" y="5984"/>
                  </a:cubicBezTo>
                  <a:cubicBezTo>
                    <a:pt x="10379" y="5984"/>
                    <a:pt x="10381" y="5984"/>
                    <a:pt x="10383" y="5984"/>
                  </a:cubicBezTo>
                  <a:cubicBezTo>
                    <a:pt x="10384" y="5984"/>
                    <a:pt x="10385" y="5984"/>
                    <a:pt x="10386" y="5984"/>
                  </a:cubicBezTo>
                  <a:cubicBezTo>
                    <a:pt x="10466" y="5984"/>
                    <a:pt x="10542" y="5947"/>
                    <a:pt x="10592" y="5884"/>
                  </a:cubicBezTo>
                  <a:cubicBezTo>
                    <a:pt x="10681" y="5770"/>
                    <a:pt x="10661" y="5604"/>
                    <a:pt x="10547" y="5514"/>
                  </a:cubicBezTo>
                  <a:cubicBezTo>
                    <a:pt x="10512" y="5488"/>
                    <a:pt x="10475" y="5463"/>
                    <a:pt x="10440" y="5437"/>
                  </a:cubicBezTo>
                  <a:cubicBezTo>
                    <a:pt x="10423" y="5406"/>
                    <a:pt x="10405" y="5375"/>
                    <a:pt x="10385" y="5344"/>
                  </a:cubicBezTo>
                  <a:cubicBezTo>
                    <a:pt x="10360" y="5309"/>
                    <a:pt x="10332" y="5274"/>
                    <a:pt x="10301" y="5242"/>
                  </a:cubicBezTo>
                  <a:cubicBezTo>
                    <a:pt x="10256" y="5196"/>
                    <a:pt x="10203" y="5156"/>
                    <a:pt x="10153" y="5113"/>
                  </a:cubicBezTo>
                  <a:cubicBezTo>
                    <a:pt x="10073" y="5046"/>
                    <a:pt x="9997" y="4976"/>
                    <a:pt x="9918" y="4910"/>
                  </a:cubicBezTo>
                  <a:cubicBezTo>
                    <a:pt x="9714" y="4743"/>
                    <a:pt x="9514" y="4578"/>
                    <a:pt x="9309" y="4416"/>
                  </a:cubicBezTo>
                  <a:cubicBezTo>
                    <a:pt x="9094" y="4246"/>
                    <a:pt x="8876" y="4083"/>
                    <a:pt x="8658" y="3918"/>
                  </a:cubicBezTo>
                  <a:lnTo>
                    <a:pt x="8647" y="3907"/>
                  </a:lnTo>
                  <a:cubicBezTo>
                    <a:pt x="8484" y="3779"/>
                    <a:pt x="8325" y="3646"/>
                    <a:pt x="8157" y="3524"/>
                  </a:cubicBezTo>
                  <a:cubicBezTo>
                    <a:pt x="8145" y="3517"/>
                    <a:pt x="8134" y="3509"/>
                    <a:pt x="8122" y="3504"/>
                  </a:cubicBezTo>
                  <a:cubicBezTo>
                    <a:pt x="8074" y="3466"/>
                    <a:pt x="8026" y="3429"/>
                    <a:pt x="7978" y="3393"/>
                  </a:cubicBezTo>
                  <a:cubicBezTo>
                    <a:pt x="7802" y="3261"/>
                    <a:pt x="7626" y="3130"/>
                    <a:pt x="7450" y="2997"/>
                  </a:cubicBezTo>
                  <a:lnTo>
                    <a:pt x="7367" y="2935"/>
                  </a:lnTo>
                  <a:lnTo>
                    <a:pt x="7336" y="2907"/>
                  </a:lnTo>
                  <a:cubicBezTo>
                    <a:pt x="7146" y="2721"/>
                    <a:pt x="6956" y="2536"/>
                    <a:pt x="6766" y="2351"/>
                  </a:cubicBezTo>
                  <a:cubicBezTo>
                    <a:pt x="6565" y="2153"/>
                    <a:pt x="6362" y="1957"/>
                    <a:pt x="6159" y="1761"/>
                  </a:cubicBezTo>
                  <a:cubicBezTo>
                    <a:pt x="6130" y="1732"/>
                    <a:pt x="6097" y="1705"/>
                    <a:pt x="6066" y="1676"/>
                  </a:cubicBezTo>
                  <a:cubicBezTo>
                    <a:pt x="6086" y="1636"/>
                    <a:pt x="6095" y="1591"/>
                    <a:pt x="6092" y="1547"/>
                  </a:cubicBezTo>
                  <a:cubicBezTo>
                    <a:pt x="6092" y="1547"/>
                    <a:pt x="6092" y="1546"/>
                    <a:pt x="6092" y="1546"/>
                  </a:cubicBezTo>
                  <a:cubicBezTo>
                    <a:pt x="6068" y="1524"/>
                    <a:pt x="6045" y="1502"/>
                    <a:pt x="6022" y="1481"/>
                  </a:cubicBezTo>
                  <a:cubicBezTo>
                    <a:pt x="5905" y="1375"/>
                    <a:pt x="5783" y="1270"/>
                    <a:pt x="5677" y="1153"/>
                  </a:cubicBezTo>
                  <a:cubicBezTo>
                    <a:pt x="5624" y="1093"/>
                    <a:pt x="5602" y="1010"/>
                    <a:pt x="5619" y="931"/>
                  </a:cubicBezTo>
                  <a:cubicBezTo>
                    <a:pt x="5553" y="862"/>
                    <a:pt x="5488" y="796"/>
                    <a:pt x="5419" y="730"/>
                  </a:cubicBezTo>
                  <a:cubicBezTo>
                    <a:pt x="5345" y="661"/>
                    <a:pt x="5271" y="589"/>
                    <a:pt x="5197" y="519"/>
                  </a:cubicBezTo>
                  <a:cubicBezTo>
                    <a:pt x="5145" y="468"/>
                    <a:pt x="5091" y="417"/>
                    <a:pt x="5034" y="369"/>
                  </a:cubicBezTo>
                  <a:cubicBezTo>
                    <a:pt x="4995" y="335"/>
                    <a:pt x="4951" y="300"/>
                    <a:pt x="4910" y="267"/>
                  </a:cubicBezTo>
                  <a:cubicBezTo>
                    <a:pt x="4875" y="235"/>
                    <a:pt x="4835" y="210"/>
                    <a:pt x="4792" y="191"/>
                  </a:cubicBezTo>
                  <a:cubicBezTo>
                    <a:pt x="4744" y="175"/>
                    <a:pt x="4699" y="156"/>
                    <a:pt x="4650" y="156"/>
                  </a:cubicBezTo>
                  <a:cubicBezTo>
                    <a:pt x="4648" y="156"/>
                    <a:pt x="4646" y="156"/>
                    <a:pt x="4644" y="156"/>
                  </a:cubicBezTo>
                  <a:cubicBezTo>
                    <a:pt x="4606" y="156"/>
                    <a:pt x="4569" y="164"/>
                    <a:pt x="4535" y="179"/>
                  </a:cubicBezTo>
                  <a:cubicBezTo>
                    <a:pt x="4486" y="197"/>
                    <a:pt x="4443" y="232"/>
                    <a:pt x="4402" y="265"/>
                  </a:cubicBezTo>
                  <a:cubicBezTo>
                    <a:pt x="4393" y="273"/>
                    <a:pt x="4385" y="283"/>
                    <a:pt x="4378" y="293"/>
                  </a:cubicBezTo>
                  <a:cubicBezTo>
                    <a:pt x="4326" y="293"/>
                    <a:pt x="4278" y="308"/>
                    <a:pt x="4236" y="337"/>
                  </a:cubicBezTo>
                  <a:lnTo>
                    <a:pt x="4222" y="323"/>
                  </a:lnTo>
                  <a:cubicBezTo>
                    <a:pt x="4170" y="275"/>
                    <a:pt x="4126" y="218"/>
                    <a:pt x="4074" y="175"/>
                  </a:cubicBezTo>
                  <a:cubicBezTo>
                    <a:pt x="4004" y="120"/>
                    <a:pt x="3954" y="83"/>
                    <a:pt x="3867" y="71"/>
                  </a:cubicBezTo>
                  <a:cubicBezTo>
                    <a:pt x="3855" y="69"/>
                    <a:pt x="3843" y="68"/>
                    <a:pt x="3831" y="68"/>
                  </a:cubicBezTo>
                  <a:cubicBezTo>
                    <a:pt x="3703" y="68"/>
                    <a:pt x="3606" y="158"/>
                    <a:pt x="3577" y="268"/>
                  </a:cubicBezTo>
                  <a:cubicBezTo>
                    <a:pt x="3571" y="270"/>
                    <a:pt x="3568" y="274"/>
                    <a:pt x="3564" y="276"/>
                  </a:cubicBezTo>
                  <a:cubicBezTo>
                    <a:pt x="3540" y="252"/>
                    <a:pt x="3514" y="230"/>
                    <a:pt x="3490" y="207"/>
                  </a:cubicBezTo>
                  <a:lnTo>
                    <a:pt x="3473" y="186"/>
                  </a:lnTo>
                  <a:cubicBezTo>
                    <a:pt x="3461" y="147"/>
                    <a:pt x="3439" y="110"/>
                    <a:pt x="3412" y="79"/>
                  </a:cubicBezTo>
                  <a:cubicBezTo>
                    <a:pt x="3362" y="29"/>
                    <a:pt x="3296" y="0"/>
                    <a:pt x="3226" y="0"/>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6"/>
            <p:cNvSpPr/>
            <p:nvPr/>
          </p:nvSpPr>
          <p:spPr>
            <a:xfrm>
              <a:off x="116750" y="2084375"/>
              <a:ext cx="627950" cy="228850"/>
            </a:xfrm>
            <a:custGeom>
              <a:avLst/>
              <a:gdLst/>
              <a:ahLst/>
              <a:cxnLst/>
              <a:rect l="l" t="t" r="r" b="b"/>
              <a:pathLst>
                <a:path w="25118" h="9154" extrusionOk="0">
                  <a:moveTo>
                    <a:pt x="289" y="1"/>
                  </a:moveTo>
                  <a:cubicBezTo>
                    <a:pt x="172" y="1"/>
                    <a:pt x="68" y="79"/>
                    <a:pt x="36" y="195"/>
                  </a:cubicBezTo>
                  <a:cubicBezTo>
                    <a:pt x="1" y="321"/>
                    <a:pt x="64" y="453"/>
                    <a:pt x="184" y="505"/>
                  </a:cubicBezTo>
                  <a:cubicBezTo>
                    <a:pt x="273" y="575"/>
                    <a:pt x="361" y="649"/>
                    <a:pt x="451" y="717"/>
                  </a:cubicBezTo>
                  <a:cubicBezTo>
                    <a:pt x="556" y="795"/>
                    <a:pt x="662" y="868"/>
                    <a:pt x="768" y="941"/>
                  </a:cubicBezTo>
                  <a:cubicBezTo>
                    <a:pt x="998" y="1096"/>
                    <a:pt x="1230" y="1251"/>
                    <a:pt x="1458" y="1409"/>
                  </a:cubicBezTo>
                  <a:cubicBezTo>
                    <a:pt x="1700" y="1579"/>
                    <a:pt x="1941" y="1749"/>
                    <a:pt x="2187" y="1914"/>
                  </a:cubicBezTo>
                  <a:cubicBezTo>
                    <a:pt x="2426" y="2073"/>
                    <a:pt x="2668" y="2227"/>
                    <a:pt x="2912" y="2382"/>
                  </a:cubicBezTo>
                  <a:cubicBezTo>
                    <a:pt x="3362" y="2662"/>
                    <a:pt x="3824" y="2924"/>
                    <a:pt x="4275" y="3203"/>
                  </a:cubicBezTo>
                  <a:cubicBezTo>
                    <a:pt x="4523" y="3357"/>
                    <a:pt x="4769" y="3510"/>
                    <a:pt x="5015" y="3669"/>
                  </a:cubicBezTo>
                  <a:cubicBezTo>
                    <a:pt x="5250" y="3819"/>
                    <a:pt x="5493" y="3956"/>
                    <a:pt x="5739" y="4089"/>
                  </a:cubicBezTo>
                  <a:cubicBezTo>
                    <a:pt x="6059" y="4265"/>
                    <a:pt x="6386" y="4428"/>
                    <a:pt x="6706" y="4606"/>
                  </a:cubicBezTo>
                  <a:cubicBezTo>
                    <a:pt x="6883" y="4704"/>
                    <a:pt x="7059" y="4803"/>
                    <a:pt x="7237" y="4897"/>
                  </a:cubicBezTo>
                  <a:cubicBezTo>
                    <a:pt x="7418" y="4994"/>
                    <a:pt x="7600" y="5079"/>
                    <a:pt x="7782" y="5168"/>
                  </a:cubicBezTo>
                  <a:lnTo>
                    <a:pt x="7782" y="5168"/>
                  </a:lnTo>
                  <a:cubicBezTo>
                    <a:pt x="7778" y="5166"/>
                    <a:pt x="7772" y="5164"/>
                    <a:pt x="7768" y="5162"/>
                  </a:cubicBezTo>
                  <a:lnTo>
                    <a:pt x="7768" y="5162"/>
                  </a:lnTo>
                  <a:cubicBezTo>
                    <a:pt x="8006" y="5282"/>
                    <a:pt x="8243" y="5409"/>
                    <a:pt x="8474" y="5541"/>
                  </a:cubicBezTo>
                  <a:cubicBezTo>
                    <a:pt x="8730" y="5686"/>
                    <a:pt x="8989" y="5824"/>
                    <a:pt x="9255" y="5950"/>
                  </a:cubicBezTo>
                  <a:cubicBezTo>
                    <a:pt x="9493" y="6063"/>
                    <a:pt x="9733" y="6170"/>
                    <a:pt x="9971" y="6281"/>
                  </a:cubicBezTo>
                  <a:cubicBezTo>
                    <a:pt x="10237" y="6407"/>
                    <a:pt x="10504" y="6529"/>
                    <a:pt x="10774" y="6647"/>
                  </a:cubicBezTo>
                  <a:cubicBezTo>
                    <a:pt x="11029" y="6756"/>
                    <a:pt x="11291" y="6853"/>
                    <a:pt x="11551" y="6949"/>
                  </a:cubicBezTo>
                  <a:cubicBezTo>
                    <a:pt x="11808" y="7045"/>
                    <a:pt x="12066" y="7134"/>
                    <a:pt x="12324" y="7226"/>
                  </a:cubicBezTo>
                  <a:cubicBezTo>
                    <a:pt x="12862" y="7419"/>
                    <a:pt x="13397" y="7613"/>
                    <a:pt x="13938" y="7794"/>
                  </a:cubicBezTo>
                  <a:cubicBezTo>
                    <a:pt x="14196" y="7880"/>
                    <a:pt x="14455" y="7962"/>
                    <a:pt x="14713" y="8044"/>
                  </a:cubicBezTo>
                  <a:cubicBezTo>
                    <a:pt x="14967" y="8124"/>
                    <a:pt x="15222" y="8214"/>
                    <a:pt x="15480" y="8288"/>
                  </a:cubicBezTo>
                  <a:cubicBezTo>
                    <a:pt x="16014" y="8438"/>
                    <a:pt x="16558" y="8571"/>
                    <a:pt x="17107" y="8669"/>
                  </a:cubicBezTo>
                  <a:cubicBezTo>
                    <a:pt x="17376" y="8719"/>
                    <a:pt x="17647" y="8765"/>
                    <a:pt x="17918" y="8811"/>
                  </a:cubicBezTo>
                  <a:cubicBezTo>
                    <a:pt x="18190" y="8858"/>
                    <a:pt x="18461" y="8911"/>
                    <a:pt x="18733" y="8954"/>
                  </a:cubicBezTo>
                  <a:cubicBezTo>
                    <a:pt x="19011" y="8997"/>
                    <a:pt x="19286" y="9036"/>
                    <a:pt x="19564" y="9067"/>
                  </a:cubicBezTo>
                  <a:cubicBezTo>
                    <a:pt x="19847" y="9098"/>
                    <a:pt x="20130" y="9117"/>
                    <a:pt x="20413" y="9133"/>
                  </a:cubicBezTo>
                  <a:cubicBezTo>
                    <a:pt x="20630" y="9147"/>
                    <a:pt x="20849" y="9154"/>
                    <a:pt x="21067" y="9154"/>
                  </a:cubicBezTo>
                  <a:cubicBezTo>
                    <a:pt x="21276" y="9154"/>
                    <a:pt x="21485" y="9147"/>
                    <a:pt x="21695" y="9139"/>
                  </a:cubicBezTo>
                  <a:cubicBezTo>
                    <a:pt x="22094" y="9125"/>
                    <a:pt x="22492" y="9090"/>
                    <a:pt x="22894" y="9086"/>
                  </a:cubicBezTo>
                  <a:cubicBezTo>
                    <a:pt x="23093" y="9084"/>
                    <a:pt x="23293" y="9086"/>
                    <a:pt x="23493" y="9072"/>
                  </a:cubicBezTo>
                  <a:cubicBezTo>
                    <a:pt x="23713" y="9053"/>
                    <a:pt x="23937" y="9043"/>
                    <a:pt x="24157" y="9005"/>
                  </a:cubicBezTo>
                  <a:cubicBezTo>
                    <a:pt x="24479" y="8947"/>
                    <a:pt x="24799" y="8880"/>
                    <a:pt x="25118" y="8811"/>
                  </a:cubicBezTo>
                  <a:lnTo>
                    <a:pt x="25118" y="8811"/>
                  </a:lnTo>
                  <a:cubicBezTo>
                    <a:pt x="24953" y="8817"/>
                    <a:pt x="24793" y="8818"/>
                    <a:pt x="24626" y="8818"/>
                  </a:cubicBezTo>
                  <a:cubicBezTo>
                    <a:pt x="24460" y="8818"/>
                    <a:pt x="24292" y="8816"/>
                    <a:pt x="24124" y="8816"/>
                  </a:cubicBezTo>
                  <a:cubicBezTo>
                    <a:pt x="23824" y="8816"/>
                    <a:pt x="23523" y="8809"/>
                    <a:pt x="23224" y="8795"/>
                  </a:cubicBezTo>
                  <a:cubicBezTo>
                    <a:pt x="22822" y="8779"/>
                    <a:pt x="22422" y="8756"/>
                    <a:pt x="22023" y="8729"/>
                  </a:cubicBezTo>
                  <a:cubicBezTo>
                    <a:pt x="21891" y="8721"/>
                    <a:pt x="21762" y="8709"/>
                    <a:pt x="21631" y="8696"/>
                  </a:cubicBezTo>
                  <a:cubicBezTo>
                    <a:pt x="21531" y="8694"/>
                    <a:pt x="21431" y="8690"/>
                    <a:pt x="21329" y="8686"/>
                  </a:cubicBezTo>
                  <a:lnTo>
                    <a:pt x="21364" y="8686"/>
                  </a:lnTo>
                  <a:cubicBezTo>
                    <a:pt x="21342" y="8686"/>
                    <a:pt x="21321" y="8684"/>
                    <a:pt x="21299" y="8684"/>
                  </a:cubicBezTo>
                  <a:lnTo>
                    <a:pt x="21297" y="8684"/>
                  </a:lnTo>
                  <a:cubicBezTo>
                    <a:pt x="21292" y="8684"/>
                    <a:pt x="21288" y="8684"/>
                    <a:pt x="21285" y="8683"/>
                  </a:cubicBezTo>
                  <a:lnTo>
                    <a:pt x="21284" y="8683"/>
                  </a:lnTo>
                  <a:lnTo>
                    <a:pt x="21145" y="8676"/>
                  </a:lnTo>
                  <a:cubicBezTo>
                    <a:pt x="21083" y="8672"/>
                    <a:pt x="21024" y="8676"/>
                    <a:pt x="20964" y="8664"/>
                  </a:cubicBezTo>
                  <a:cubicBezTo>
                    <a:pt x="20929" y="8656"/>
                    <a:pt x="20897" y="8644"/>
                    <a:pt x="20866" y="8626"/>
                  </a:cubicBezTo>
                  <a:cubicBezTo>
                    <a:pt x="20739" y="8624"/>
                    <a:pt x="20611" y="8620"/>
                    <a:pt x="20483" y="8615"/>
                  </a:cubicBezTo>
                  <a:lnTo>
                    <a:pt x="20491" y="8615"/>
                  </a:lnTo>
                  <a:cubicBezTo>
                    <a:pt x="20482" y="8615"/>
                    <a:pt x="20471" y="8614"/>
                    <a:pt x="20460" y="8613"/>
                  </a:cubicBezTo>
                  <a:lnTo>
                    <a:pt x="20456" y="8613"/>
                  </a:lnTo>
                  <a:cubicBezTo>
                    <a:pt x="20199" y="8598"/>
                    <a:pt x="19938" y="8581"/>
                    <a:pt x="19681" y="8553"/>
                  </a:cubicBezTo>
                  <a:cubicBezTo>
                    <a:pt x="19387" y="8520"/>
                    <a:pt x="19093" y="8480"/>
                    <a:pt x="18800" y="8435"/>
                  </a:cubicBezTo>
                  <a:cubicBezTo>
                    <a:pt x="18527" y="8391"/>
                    <a:pt x="18257" y="8340"/>
                    <a:pt x="17984" y="8291"/>
                  </a:cubicBezTo>
                  <a:cubicBezTo>
                    <a:pt x="17719" y="8244"/>
                    <a:pt x="17455" y="8200"/>
                    <a:pt x="17192" y="8156"/>
                  </a:cubicBezTo>
                  <a:cubicBezTo>
                    <a:pt x="16636" y="8045"/>
                    <a:pt x="16079" y="7928"/>
                    <a:pt x="15537" y="7758"/>
                  </a:cubicBezTo>
                  <a:cubicBezTo>
                    <a:pt x="14978" y="7579"/>
                    <a:pt x="14416" y="7401"/>
                    <a:pt x="13858" y="7214"/>
                  </a:cubicBezTo>
                  <a:lnTo>
                    <a:pt x="13858" y="7214"/>
                  </a:lnTo>
                  <a:cubicBezTo>
                    <a:pt x="13867" y="7218"/>
                    <a:pt x="13872" y="7220"/>
                    <a:pt x="13881" y="7225"/>
                  </a:cubicBezTo>
                  <a:cubicBezTo>
                    <a:pt x="13499" y="7092"/>
                    <a:pt x="13116" y="6959"/>
                    <a:pt x="12737" y="6818"/>
                  </a:cubicBezTo>
                  <a:cubicBezTo>
                    <a:pt x="12337" y="6676"/>
                    <a:pt x="11937" y="6534"/>
                    <a:pt x="11541" y="6386"/>
                  </a:cubicBezTo>
                  <a:cubicBezTo>
                    <a:pt x="11158" y="6243"/>
                    <a:pt x="10785" y="6083"/>
                    <a:pt x="10413" y="5911"/>
                  </a:cubicBezTo>
                  <a:cubicBezTo>
                    <a:pt x="10028" y="5734"/>
                    <a:pt x="9643" y="5554"/>
                    <a:pt x="9257" y="5372"/>
                  </a:cubicBezTo>
                  <a:cubicBezTo>
                    <a:pt x="9005" y="5239"/>
                    <a:pt x="8755" y="5099"/>
                    <a:pt x="8506" y="4956"/>
                  </a:cubicBezTo>
                  <a:cubicBezTo>
                    <a:pt x="8259" y="4812"/>
                    <a:pt x="7996" y="4691"/>
                    <a:pt x="7738" y="4564"/>
                  </a:cubicBezTo>
                  <a:lnTo>
                    <a:pt x="7738" y="4564"/>
                  </a:lnTo>
                  <a:cubicBezTo>
                    <a:pt x="7748" y="4570"/>
                    <a:pt x="7759" y="4575"/>
                    <a:pt x="7768" y="4581"/>
                  </a:cubicBezTo>
                  <a:cubicBezTo>
                    <a:pt x="7553" y="4472"/>
                    <a:pt x="7342" y="4361"/>
                    <a:pt x="7131" y="4244"/>
                  </a:cubicBezTo>
                  <a:cubicBezTo>
                    <a:pt x="6930" y="4131"/>
                    <a:pt x="6730" y="4018"/>
                    <a:pt x="6527" y="3911"/>
                  </a:cubicBezTo>
                  <a:cubicBezTo>
                    <a:pt x="6295" y="3791"/>
                    <a:pt x="6063" y="3670"/>
                    <a:pt x="5835" y="3547"/>
                  </a:cubicBezTo>
                  <a:cubicBezTo>
                    <a:pt x="5624" y="3432"/>
                    <a:pt x="5421" y="3306"/>
                    <a:pt x="5221" y="3178"/>
                  </a:cubicBezTo>
                  <a:cubicBezTo>
                    <a:pt x="4779" y="2899"/>
                    <a:pt x="4336" y="2625"/>
                    <a:pt x="3887" y="2362"/>
                  </a:cubicBezTo>
                  <a:cubicBezTo>
                    <a:pt x="3452" y="2103"/>
                    <a:pt x="3027" y="1837"/>
                    <a:pt x="2604" y="1564"/>
                  </a:cubicBezTo>
                  <a:lnTo>
                    <a:pt x="2604" y="1564"/>
                  </a:lnTo>
                  <a:cubicBezTo>
                    <a:pt x="2612" y="1570"/>
                    <a:pt x="2622" y="1576"/>
                    <a:pt x="2631" y="1582"/>
                  </a:cubicBezTo>
                  <a:cubicBezTo>
                    <a:pt x="2192" y="1287"/>
                    <a:pt x="1759" y="979"/>
                    <a:pt x="1321" y="683"/>
                  </a:cubicBezTo>
                  <a:cubicBezTo>
                    <a:pt x="1099" y="533"/>
                    <a:pt x="881" y="383"/>
                    <a:pt x="668" y="223"/>
                  </a:cubicBezTo>
                  <a:cubicBezTo>
                    <a:pt x="559" y="143"/>
                    <a:pt x="463" y="20"/>
                    <a:pt x="322" y="4"/>
                  </a:cubicBezTo>
                  <a:lnTo>
                    <a:pt x="322" y="3"/>
                  </a:lnTo>
                  <a:cubicBezTo>
                    <a:pt x="311" y="1"/>
                    <a:pt x="300" y="1"/>
                    <a:pt x="289" y="1"/>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6"/>
            <p:cNvSpPr/>
            <p:nvPr/>
          </p:nvSpPr>
          <p:spPr>
            <a:xfrm>
              <a:off x="163400" y="2049250"/>
              <a:ext cx="666050" cy="195725"/>
            </a:xfrm>
            <a:custGeom>
              <a:avLst/>
              <a:gdLst/>
              <a:ahLst/>
              <a:cxnLst/>
              <a:rect l="l" t="t" r="r" b="b"/>
              <a:pathLst>
                <a:path w="26642" h="7829" extrusionOk="0">
                  <a:moveTo>
                    <a:pt x="14904" y="6602"/>
                  </a:moveTo>
                  <a:lnTo>
                    <a:pt x="14904" y="6602"/>
                  </a:lnTo>
                  <a:cubicBezTo>
                    <a:pt x="14911" y="6604"/>
                    <a:pt x="14917" y="6605"/>
                    <a:pt x="14923" y="6606"/>
                  </a:cubicBezTo>
                  <a:lnTo>
                    <a:pt x="14923" y="6606"/>
                  </a:lnTo>
                  <a:cubicBezTo>
                    <a:pt x="14917" y="6605"/>
                    <a:pt x="14911" y="6604"/>
                    <a:pt x="14904" y="6602"/>
                  </a:cubicBezTo>
                  <a:close/>
                  <a:moveTo>
                    <a:pt x="315" y="1"/>
                  </a:moveTo>
                  <a:cubicBezTo>
                    <a:pt x="224" y="1"/>
                    <a:pt x="140" y="48"/>
                    <a:pt x="92" y="127"/>
                  </a:cubicBezTo>
                  <a:cubicBezTo>
                    <a:pt x="0" y="289"/>
                    <a:pt x="118" y="490"/>
                    <a:pt x="285" y="508"/>
                  </a:cubicBezTo>
                  <a:cubicBezTo>
                    <a:pt x="352" y="558"/>
                    <a:pt x="416" y="609"/>
                    <a:pt x="484" y="658"/>
                  </a:cubicBezTo>
                  <a:cubicBezTo>
                    <a:pt x="584" y="732"/>
                    <a:pt x="687" y="804"/>
                    <a:pt x="791" y="874"/>
                  </a:cubicBezTo>
                  <a:cubicBezTo>
                    <a:pt x="1009" y="1023"/>
                    <a:pt x="1228" y="1170"/>
                    <a:pt x="1444" y="1329"/>
                  </a:cubicBezTo>
                  <a:cubicBezTo>
                    <a:pt x="1661" y="1488"/>
                    <a:pt x="1877" y="1657"/>
                    <a:pt x="2099" y="1808"/>
                  </a:cubicBezTo>
                  <a:cubicBezTo>
                    <a:pt x="2334" y="1964"/>
                    <a:pt x="2569" y="2116"/>
                    <a:pt x="2809" y="2260"/>
                  </a:cubicBezTo>
                  <a:cubicBezTo>
                    <a:pt x="3049" y="2406"/>
                    <a:pt x="3289" y="2554"/>
                    <a:pt x="3523" y="2711"/>
                  </a:cubicBezTo>
                  <a:cubicBezTo>
                    <a:pt x="3736" y="2852"/>
                    <a:pt x="3949" y="2996"/>
                    <a:pt x="4169" y="3129"/>
                  </a:cubicBezTo>
                  <a:cubicBezTo>
                    <a:pt x="4415" y="3277"/>
                    <a:pt x="4661" y="3420"/>
                    <a:pt x="4907" y="3564"/>
                  </a:cubicBezTo>
                  <a:cubicBezTo>
                    <a:pt x="5138" y="3699"/>
                    <a:pt x="5368" y="3836"/>
                    <a:pt x="5604" y="3960"/>
                  </a:cubicBezTo>
                  <a:cubicBezTo>
                    <a:pt x="6089" y="4215"/>
                    <a:pt x="6594" y="4429"/>
                    <a:pt x="7094" y="4650"/>
                  </a:cubicBezTo>
                  <a:cubicBezTo>
                    <a:pt x="7570" y="4859"/>
                    <a:pt x="8062" y="5031"/>
                    <a:pt x="8548" y="5214"/>
                  </a:cubicBezTo>
                  <a:cubicBezTo>
                    <a:pt x="9060" y="5405"/>
                    <a:pt x="9571" y="5599"/>
                    <a:pt x="10081" y="5791"/>
                  </a:cubicBezTo>
                  <a:cubicBezTo>
                    <a:pt x="10586" y="5980"/>
                    <a:pt x="11096" y="6143"/>
                    <a:pt x="11607" y="6309"/>
                  </a:cubicBezTo>
                  <a:cubicBezTo>
                    <a:pt x="11871" y="6396"/>
                    <a:pt x="12138" y="6479"/>
                    <a:pt x="12406" y="6555"/>
                  </a:cubicBezTo>
                  <a:cubicBezTo>
                    <a:pt x="12661" y="6627"/>
                    <a:pt x="12917" y="6683"/>
                    <a:pt x="13174" y="6744"/>
                  </a:cubicBezTo>
                  <a:cubicBezTo>
                    <a:pt x="13713" y="6875"/>
                    <a:pt x="14252" y="7004"/>
                    <a:pt x="14796" y="7115"/>
                  </a:cubicBezTo>
                  <a:cubicBezTo>
                    <a:pt x="15323" y="7221"/>
                    <a:pt x="15854" y="7306"/>
                    <a:pt x="16386" y="7382"/>
                  </a:cubicBezTo>
                  <a:cubicBezTo>
                    <a:pt x="16934" y="7460"/>
                    <a:pt x="17483" y="7537"/>
                    <a:pt x="18033" y="7611"/>
                  </a:cubicBezTo>
                  <a:cubicBezTo>
                    <a:pt x="18584" y="7685"/>
                    <a:pt x="19134" y="7761"/>
                    <a:pt x="19689" y="7793"/>
                  </a:cubicBezTo>
                  <a:cubicBezTo>
                    <a:pt x="19964" y="7810"/>
                    <a:pt x="20237" y="7822"/>
                    <a:pt x="20512" y="7826"/>
                  </a:cubicBezTo>
                  <a:cubicBezTo>
                    <a:pt x="20625" y="7828"/>
                    <a:pt x="20735" y="7828"/>
                    <a:pt x="20848" y="7828"/>
                  </a:cubicBezTo>
                  <a:cubicBezTo>
                    <a:pt x="21000" y="7828"/>
                    <a:pt x="21151" y="7826"/>
                    <a:pt x="21303" y="7826"/>
                  </a:cubicBezTo>
                  <a:cubicBezTo>
                    <a:pt x="21593" y="7826"/>
                    <a:pt x="21884" y="7820"/>
                    <a:pt x="22174" y="7815"/>
                  </a:cubicBezTo>
                  <a:cubicBezTo>
                    <a:pt x="22393" y="7809"/>
                    <a:pt x="22610" y="7801"/>
                    <a:pt x="22827" y="7801"/>
                  </a:cubicBezTo>
                  <a:cubicBezTo>
                    <a:pt x="22869" y="7801"/>
                    <a:pt x="22910" y="7801"/>
                    <a:pt x="22951" y="7802"/>
                  </a:cubicBezTo>
                  <a:cubicBezTo>
                    <a:pt x="23227" y="7806"/>
                    <a:pt x="23502" y="7816"/>
                    <a:pt x="23780" y="7816"/>
                  </a:cubicBezTo>
                  <a:cubicBezTo>
                    <a:pt x="23832" y="7816"/>
                    <a:pt x="23884" y="7816"/>
                    <a:pt x="23937" y="7816"/>
                  </a:cubicBezTo>
                  <a:cubicBezTo>
                    <a:pt x="24156" y="7816"/>
                    <a:pt x="24375" y="7813"/>
                    <a:pt x="24596" y="7804"/>
                  </a:cubicBezTo>
                  <a:cubicBezTo>
                    <a:pt x="24999" y="7791"/>
                    <a:pt x="25401" y="7773"/>
                    <a:pt x="25803" y="7743"/>
                  </a:cubicBezTo>
                  <a:cubicBezTo>
                    <a:pt x="26082" y="7720"/>
                    <a:pt x="26362" y="7691"/>
                    <a:pt x="26642" y="7665"/>
                  </a:cubicBezTo>
                  <a:cubicBezTo>
                    <a:pt x="26365" y="7637"/>
                    <a:pt x="26090" y="7608"/>
                    <a:pt x="25813" y="7578"/>
                  </a:cubicBezTo>
                  <a:cubicBezTo>
                    <a:pt x="25750" y="7572"/>
                    <a:pt x="25686" y="7564"/>
                    <a:pt x="25623" y="7558"/>
                  </a:cubicBezTo>
                  <a:lnTo>
                    <a:pt x="25186" y="7533"/>
                  </a:lnTo>
                  <a:cubicBezTo>
                    <a:pt x="25104" y="7529"/>
                    <a:pt x="25019" y="7525"/>
                    <a:pt x="24935" y="7519"/>
                  </a:cubicBezTo>
                  <a:cubicBezTo>
                    <a:pt x="24916" y="7520"/>
                    <a:pt x="24897" y="7520"/>
                    <a:pt x="24878" y="7520"/>
                  </a:cubicBezTo>
                  <a:cubicBezTo>
                    <a:pt x="24832" y="7520"/>
                    <a:pt x="24786" y="7518"/>
                    <a:pt x="24738" y="7517"/>
                  </a:cubicBezTo>
                  <a:cubicBezTo>
                    <a:pt x="24517" y="7508"/>
                    <a:pt x="24298" y="7500"/>
                    <a:pt x="24076" y="7482"/>
                  </a:cubicBezTo>
                  <a:cubicBezTo>
                    <a:pt x="23795" y="7460"/>
                    <a:pt x="23515" y="7432"/>
                    <a:pt x="23234" y="7400"/>
                  </a:cubicBezTo>
                  <a:cubicBezTo>
                    <a:pt x="23080" y="7386"/>
                    <a:pt x="22928" y="7369"/>
                    <a:pt x="22777" y="7351"/>
                  </a:cubicBezTo>
                  <a:cubicBezTo>
                    <a:pt x="22649" y="7343"/>
                    <a:pt x="22522" y="7332"/>
                    <a:pt x="22393" y="7323"/>
                  </a:cubicBezTo>
                  <a:cubicBezTo>
                    <a:pt x="22272" y="7313"/>
                    <a:pt x="22153" y="7301"/>
                    <a:pt x="22033" y="7289"/>
                  </a:cubicBezTo>
                  <a:cubicBezTo>
                    <a:pt x="21746" y="7294"/>
                    <a:pt x="21459" y="7300"/>
                    <a:pt x="21171" y="7301"/>
                  </a:cubicBezTo>
                  <a:cubicBezTo>
                    <a:pt x="21060" y="7302"/>
                    <a:pt x="20949" y="7303"/>
                    <a:pt x="20839" y="7303"/>
                  </a:cubicBezTo>
                  <a:cubicBezTo>
                    <a:pt x="20728" y="7303"/>
                    <a:pt x="20617" y="7302"/>
                    <a:pt x="20507" y="7301"/>
                  </a:cubicBezTo>
                  <a:cubicBezTo>
                    <a:pt x="20271" y="7297"/>
                    <a:pt x="20037" y="7287"/>
                    <a:pt x="19806" y="7277"/>
                  </a:cubicBezTo>
                  <a:lnTo>
                    <a:pt x="19808" y="7277"/>
                  </a:lnTo>
                  <a:cubicBezTo>
                    <a:pt x="19801" y="7277"/>
                    <a:pt x="19795" y="7275"/>
                    <a:pt x="19787" y="7275"/>
                  </a:cubicBezTo>
                  <a:lnTo>
                    <a:pt x="19776" y="7275"/>
                  </a:lnTo>
                  <a:cubicBezTo>
                    <a:pt x="18964" y="7223"/>
                    <a:pt x="18158" y="7101"/>
                    <a:pt x="17353" y="6988"/>
                  </a:cubicBezTo>
                  <a:cubicBezTo>
                    <a:pt x="16953" y="6932"/>
                    <a:pt x="16554" y="6879"/>
                    <a:pt x="16156" y="6818"/>
                  </a:cubicBezTo>
                  <a:cubicBezTo>
                    <a:pt x="15745" y="6754"/>
                    <a:pt x="15334" y="6684"/>
                    <a:pt x="14923" y="6606"/>
                  </a:cubicBezTo>
                  <a:lnTo>
                    <a:pt x="14923" y="6606"/>
                  </a:lnTo>
                  <a:cubicBezTo>
                    <a:pt x="14929" y="6607"/>
                    <a:pt x="14934" y="6609"/>
                    <a:pt x="14939" y="6611"/>
                  </a:cubicBezTo>
                  <a:cubicBezTo>
                    <a:pt x="14247" y="6469"/>
                    <a:pt x="13560" y="6298"/>
                    <a:pt x="12871" y="6133"/>
                  </a:cubicBezTo>
                  <a:cubicBezTo>
                    <a:pt x="12533" y="6049"/>
                    <a:pt x="12198" y="5950"/>
                    <a:pt x="11867" y="5843"/>
                  </a:cubicBezTo>
                  <a:cubicBezTo>
                    <a:pt x="11533" y="5735"/>
                    <a:pt x="11201" y="5628"/>
                    <a:pt x="10868" y="5517"/>
                  </a:cubicBezTo>
                  <a:cubicBezTo>
                    <a:pt x="10064" y="5236"/>
                    <a:pt x="9278" y="4918"/>
                    <a:pt x="8479" y="4630"/>
                  </a:cubicBezTo>
                  <a:cubicBezTo>
                    <a:pt x="7695" y="4347"/>
                    <a:pt x="6928" y="4020"/>
                    <a:pt x="6174" y="3664"/>
                  </a:cubicBezTo>
                  <a:lnTo>
                    <a:pt x="6171" y="3662"/>
                  </a:lnTo>
                  <a:cubicBezTo>
                    <a:pt x="5842" y="3498"/>
                    <a:pt x="5523" y="3321"/>
                    <a:pt x="5206" y="3133"/>
                  </a:cubicBezTo>
                  <a:cubicBezTo>
                    <a:pt x="4881" y="2942"/>
                    <a:pt x="4554" y="2755"/>
                    <a:pt x="4232" y="2557"/>
                  </a:cubicBezTo>
                  <a:cubicBezTo>
                    <a:pt x="3923" y="2364"/>
                    <a:pt x="3623" y="2156"/>
                    <a:pt x="3314" y="1966"/>
                  </a:cubicBezTo>
                  <a:cubicBezTo>
                    <a:pt x="3155" y="1870"/>
                    <a:pt x="2996" y="1777"/>
                    <a:pt x="2839" y="1683"/>
                  </a:cubicBezTo>
                  <a:cubicBezTo>
                    <a:pt x="2684" y="1589"/>
                    <a:pt x="2532" y="1488"/>
                    <a:pt x="2380" y="1388"/>
                  </a:cubicBezTo>
                  <a:cubicBezTo>
                    <a:pt x="2129" y="1209"/>
                    <a:pt x="1879" y="1026"/>
                    <a:pt x="1622" y="849"/>
                  </a:cubicBezTo>
                  <a:cubicBezTo>
                    <a:pt x="1359" y="667"/>
                    <a:pt x="1089" y="492"/>
                    <a:pt x="821" y="316"/>
                  </a:cubicBezTo>
                  <a:cubicBezTo>
                    <a:pt x="761" y="275"/>
                    <a:pt x="704" y="235"/>
                    <a:pt x="647" y="195"/>
                  </a:cubicBezTo>
                  <a:cubicBezTo>
                    <a:pt x="605" y="166"/>
                    <a:pt x="564" y="138"/>
                    <a:pt x="523" y="111"/>
                  </a:cubicBezTo>
                  <a:cubicBezTo>
                    <a:pt x="481" y="51"/>
                    <a:pt x="416" y="12"/>
                    <a:pt x="345" y="2"/>
                  </a:cubicBezTo>
                  <a:cubicBezTo>
                    <a:pt x="335" y="1"/>
                    <a:pt x="325" y="1"/>
                    <a:pt x="315" y="1"/>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6"/>
            <p:cNvSpPr/>
            <p:nvPr/>
          </p:nvSpPr>
          <p:spPr>
            <a:xfrm>
              <a:off x="284200" y="2068425"/>
              <a:ext cx="605725" cy="118025"/>
            </a:xfrm>
            <a:custGeom>
              <a:avLst/>
              <a:gdLst/>
              <a:ahLst/>
              <a:cxnLst/>
              <a:rect l="l" t="t" r="r" b="b"/>
              <a:pathLst>
                <a:path w="24229" h="4721" extrusionOk="0">
                  <a:moveTo>
                    <a:pt x="1" y="1"/>
                  </a:moveTo>
                  <a:lnTo>
                    <a:pt x="1" y="1"/>
                  </a:lnTo>
                  <a:cubicBezTo>
                    <a:pt x="22" y="29"/>
                    <a:pt x="48" y="54"/>
                    <a:pt x="79" y="71"/>
                  </a:cubicBezTo>
                  <a:cubicBezTo>
                    <a:pt x="81" y="71"/>
                    <a:pt x="81" y="71"/>
                    <a:pt x="81" y="73"/>
                  </a:cubicBezTo>
                  <a:lnTo>
                    <a:pt x="83" y="73"/>
                  </a:lnTo>
                  <a:cubicBezTo>
                    <a:pt x="218" y="163"/>
                    <a:pt x="364" y="241"/>
                    <a:pt x="503" y="315"/>
                  </a:cubicBezTo>
                  <a:cubicBezTo>
                    <a:pt x="723" y="434"/>
                    <a:pt x="938" y="556"/>
                    <a:pt x="1160" y="671"/>
                  </a:cubicBezTo>
                  <a:cubicBezTo>
                    <a:pt x="1630" y="917"/>
                    <a:pt x="2105" y="1157"/>
                    <a:pt x="2586" y="1388"/>
                  </a:cubicBezTo>
                  <a:cubicBezTo>
                    <a:pt x="3091" y="1633"/>
                    <a:pt x="3607" y="1855"/>
                    <a:pt x="4131" y="2062"/>
                  </a:cubicBezTo>
                  <a:cubicBezTo>
                    <a:pt x="4371" y="2157"/>
                    <a:pt x="4615" y="2247"/>
                    <a:pt x="4859" y="2328"/>
                  </a:cubicBezTo>
                  <a:cubicBezTo>
                    <a:pt x="5098" y="2410"/>
                    <a:pt x="5341" y="2484"/>
                    <a:pt x="5581" y="2562"/>
                  </a:cubicBezTo>
                  <a:cubicBezTo>
                    <a:pt x="6119" y="2743"/>
                    <a:pt x="6669" y="2890"/>
                    <a:pt x="7213" y="3057"/>
                  </a:cubicBezTo>
                  <a:cubicBezTo>
                    <a:pt x="7457" y="3133"/>
                    <a:pt x="7701" y="3212"/>
                    <a:pt x="7947" y="3281"/>
                  </a:cubicBezTo>
                  <a:cubicBezTo>
                    <a:pt x="8209" y="3355"/>
                    <a:pt x="8472" y="3429"/>
                    <a:pt x="8736" y="3493"/>
                  </a:cubicBezTo>
                  <a:cubicBezTo>
                    <a:pt x="9265" y="3624"/>
                    <a:pt x="9796" y="3758"/>
                    <a:pt x="10329" y="3872"/>
                  </a:cubicBezTo>
                  <a:cubicBezTo>
                    <a:pt x="10879" y="3989"/>
                    <a:pt x="11434" y="4073"/>
                    <a:pt x="11990" y="4147"/>
                  </a:cubicBezTo>
                  <a:cubicBezTo>
                    <a:pt x="12519" y="4218"/>
                    <a:pt x="13048" y="4284"/>
                    <a:pt x="13577" y="4346"/>
                  </a:cubicBezTo>
                  <a:cubicBezTo>
                    <a:pt x="14108" y="4409"/>
                    <a:pt x="14641" y="4448"/>
                    <a:pt x="15176" y="4483"/>
                  </a:cubicBezTo>
                  <a:cubicBezTo>
                    <a:pt x="15729" y="4520"/>
                    <a:pt x="16283" y="4555"/>
                    <a:pt x="16837" y="4609"/>
                  </a:cubicBezTo>
                  <a:cubicBezTo>
                    <a:pt x="17112" y="4637"/>
                    <a:pt x="17386" y="4674"/>
                    <a:pt x="17663" y="4696"/>
                  </a:cubicBezTo>
                  <a:cubicBezTo>
                    <a:pt x="17938" y="4721"/>
                    <a:pt x="18212" y="4721"/>
                    <a:pt x="18489" y="4721"/>
                  </a:cubicBezTo>
                  <a:cubicBezTo>
                    <a:pt x="18550" y="4720"/>
                    <a:pt x="18610" y="4720"/>
                    <a:pt x="18669" y="4720"/>
                  </a:cubicBezTo>
                  <a:cubicBezTo>
                    <a:pt x="18789" y="4720"/>
                    <a:pt x="18908" y="4721"/>
                    <a:pt x="19027" y="4721"/>
                  </a:cubicBezTo>
                  <a:cubicBezTo>
                    <a:pt x="19386" y="4721"/>
                    <a:pt x="19744" y="4721"/>
                    <a:pt x="20103" y="4714"/>
                  </a:cubicBezTo>
                  <a:lnTo>
                    <a:pt x="20956" y="4696"/>
                  </a:lnTo>
                  <a:cubicBezTo>
                    <a:pt x="21124" y="4692"/>
                    <a:pt x="21291" y="4692"/>
                    <a:pt x="21456" y="4692"/>
                  </a:cubicBezTo>
                  <a:lnTo>
                    <a:pt x="21753" y="4692"/>
                  </a:lnTo>
                  <a:cubicBezTo>
                    <a:pt x="22290" y="4689"/>
                    <a:pt x="22830" y="4668"/>
                    <a:pt x="23365" y="4617"/>
                  </a:cubicBezTo>
                  <a:cubicBezTo>
                    <a:pt x="23627" y="4592"/>
                    <a:pt x="23892" y="4563"/>
                    <a:pt x="24154" y="4533"/>
                  </a:cubicBezTo>
                  <a:cubicBezTo>
                    <a:pt x="24179" y="4529"/>
                    <a:pt x="24205" y="4526"/>
                    <a:pt x="24229" y="4524"/>
                  </a:cubicBezTo>
                  <a:cubicBezTo>
                    <a:pt x="24113" y="4513"/>
                    <a:pt x="23996" y="4501"/>
                    <a:pt x="23879" y="4487"/>
                  </a:cubicBezTo>
                  <a:lnTo>
                    <a:pt x="23566" y="4450"/>
                  </a:lnTo>
                  <a:lnTo>
                    <a:pt x="23535" y="4450"/>
                  </a:lnTo>
                  <a:cubicBezTo>
                    <a:pt x="23422" y="4450"/>
                    <a:pt x="23311" y="4450"/>
                    <a:pt x="23198" y="4448"/>
                  </a:cubicBezTo>
                  <a:cubicBezTo>
                    <a:pt x="22946" y="4442"/>
                    <a:pt x="22695" y="4434"/>
                    <a:pt x="22442" y="4424"/>
                  </a:cubicBezTo>
                  <a:cubicBezTo>
                    <a:pt x="22336" y="4417"/>
                    <a:pt x="22231" y="4413"/>
                    <a:pt x="22127" y="4406"/>
                  </a:cubicBezTo>
                  <a:cubicBezTo>
                    <a:pt x="21983" y="4393"/>
                    <a:pt x="21840" y="4389"/>
                    <a:pt x="21696" y="4370"/>
                  </a:cubicBezTo>
                  <a:lnTo>
                    <a:pt x="21289" y="4321"/>
                  </a:lnTo>
                  <a:cubicBezTo>
                    <a:pt x="21218" y="4311"/>
                    <a:pt x="21148" y="4302"/>
                    <a:pt x="21078" y="4289"/>
                  </a:cubicBezTo>
                  <a:lnTo>
                    <a:pt x="20825" y="4276"/>
                  </a:lnTo>
                  <a:cubicBezTo>
                    <a:pt x="20625" y="4270"/>
                    <a:pt x="20427" y="4265"/>
                    <a:pt x="20226" y="4258"/>
                  </a:cubicBezTo>
                  <a:cubicBezTo>
                    <a:pt x="20224" y="4258"/>
                    <a:pt x="20220" y="4260"/>
                    <a:pt x="20218" y="4260"/>
                  </a:cubicBezTo>
                  <a:cubicBezTo>
                    <a:pt x="20195" y="4263"/>
                    <a:pt x="20172" y="4264"/>
                    <a:pt x="20148" y="4264"/>
                  </a:cubicBezTo>
                  <a:cubicBezTo>
                    <a:pt x="20078" y="4264"/>
                    <a:pt x="20008" y="4253"/>
                    <a:pt x="19939" y="4245"/>
                  </a:cubicBezTo>
                  <a:cubicBezTo>
                    <a:pt x="19900" y="4239"/>
                    <a:pt x="19859" y="4235"/>
                    <a:pt x="19820" y="4231"/>
                  </a:cubicBezTo>
                  <a:cubicBezTo>
                    <a:pt x="19781" y="4227"/>
                    <a:pt x="19744" y="4223"/>
                    <a:pt x="19707" y="4219"/>
                  </a:cubicBezTo>
                  <a:cubicBezTo>
                    <a:pt x="19643" y="4211"/>
                    <a:pt x="19581" y="4203"/>
                    <a:pt x="19518" y="4196"/>
                  </a:cubicBezTo>
                  <a:cubicBezTo>
                    <a:pt x="19435" y="4196"/>
                    <a:pt x="19353" y="4197"/>
                    <a:pt x="19271" y="4197"/>
                  </a:cubicBezTo>
                  <a:cubicBezTo>
                    <a:pt x="19230" y="4197"/>
                    <a:pt x="19188" y="4196"/>
                    <a:pt x="19147" y="4196"/>
                  </a:cubicBezTo>
                  <a:cubicBezTo>
                    <a:pt x="19106" y="4195"/>
                    <a:pt x="19065" y="4195"/>
                    <a:pt x="19024" y="4195"/>
                  </a:cubicBezTo>
                  <a:cubicBezTo>
                    <a:pt x="18942" y="4195"/>
                    <a:pt x="18860" y="4196"/>
                    <a:pt x="18778" y="4196"/>
                  </a:cubicBezTo>
                  <a:cubicBezTo>
                    <a:pt x="18462" y="4196"/>
                    <a:pt x="18146" y="4196"/>
                    <a:pt x="17831" y="4185"/>
                  </a:cubicBezTo>
                  <a:cubicBezTo>
                    <a:pt x="17304" y="4141"/>
                    <a:pt x="16779" y="4069"/>
                    <a:pt x="16252" y="4030"/>
                  </a:cubicBezTo>
                  <a:cubicBezTo>
                    <a:pt x="15688" y="3989"/>
                    <a:pt x="15127" y="3956"/>
                    <a:pt x="14565" y="3915"/>
                  </a:cubicBezTo>
                  <a:cubicBezTo>
                    <a:pt x="14032" y="3878"/>
                    <a:pt x="13501" y="3810"/>
                    <a:pt x="12970" y="3745"/>
                  </a:cubicBezTo>
                  <a:cubicBezTo>
                    <a:pt x="12441" y="3679"/>
                    <a:pt x="11912" y="3614"/>
                    <a:pt x="11385" y="3532"/>
                  </a:cubicBezTo>
                  <a:cubicBezTo>
                    <a:pt x="11148" y="3495"/>
                    <a:pt x="10916" y="3455"/>
                    <a:pt x="10682" y="3409"/>
                  </a:cubicBezTo>
                  <a:lnTo>
                    <a:pt x="10682" y="3409"/>
                  </a:lnTo>
                  <a:lnTo>
                    <a:pt x="10684" y="3410"/>
                  </a:lnTo>
                  <a:cubicBezTo>
                    <a:pt x="10192" y="3306"/>
                    <a:pt x="9704" y="3192"/>
                    <a:pt x="9215" y="3070"/>
                  </a:cubicBezTo>
                  <a:cubicBezTo>
                    <a:pt x="8727" y="2950"/>
                    <a:pt x="8239" y="2826"/>
                    <a:pt x="7760" y="2679"/>
                  </a:cubicBezTo>
                  <a:cubicBezTo>
                    <a:pt x="7522" y="2605"/>
                    <a:pt x="7286" y="2529"/>
                    <a:pt x="7049" y="2459"/>
                  </a:cubicBezTo>
                  <a:cubicBezTo>
                    <a:pt x="6803" y="2387"/>
                    <a:pt x="6554" y="2320"/>
                    <a:pt x="6310" y="2246"/>
                  </a:cubicBezTo>
                  <a:cubicBezTo>
                    <a:pt x="6064" y="2171"/>
                    <a:pt x="5820" y="2090"/>
                    <a:pt x="5576" y="2010"/>
                  </a:cubicBezTo>
                  <a:cubicBezTo>
                    <a:pt x="5347" y="1932"/>
                    <a:pt x="5116" y="1860"/>
                    <a:pt x="4887" y="1785"/>
                  </a:cubicBezTo>
                  <a:cubicBezTo>
                    <a:pt x="4439" y="1625"/>
                    <a:pt x="3997" y="1449"/>
                    <a:pt x="3560" y="1260"/>
                  </a:cubicBezTo>
                  <a:cubicBezTo>
                    <a:pt x="3113" y="1063"/>
                    <a:pt x="2673" y="848"/>
                    <a:pt x="2236" y="632"/>
                  </a:cubicBezTo>
                  <a:cubicBezTo>
                    <a:pt x="1955" y="491"/>
                    <a:pt x="1674" y="352"/>
                    <a:pt x="1398" y="204"/>
                  </a:cubicBezTo>
                  <a:cubicBezTo>
                    <a:pt x="1302" y="192"/>
                    <a:pt x="1207" y="179"/>
                    <a:pt x="1113" y="167"/>
                  </a:cubicBezTo>
                  <a:cubicBezTo>
                    <a:pt x="743" y="114"/>
                    <a:pt x="370" y="64"/>
                    <a:pt x="1" y="1"/>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6"/>
            <p:cNvSpPr/>
            <p:nvPr/>
          </p:nvSpPr>
          <p:spPr>
            <a:xfrm>
              <a:off x="565575" y="2094600"/>
              <a:ext cx="414350" cy="37450"/>
            </a:xfrm>
            <a:custGeom>
              <a:avLst/>
              <a:gdLst/>
              <a:ahLst/>
              <a:cxnLst/>
              <a:rect l="l" t="t" r="r" b="b"/>
              <a:pathLst>
                <a:path w="16574" h="1498" extrusionOk="0">
                  <a:moveTo>
                    <a:pt x="1" y="0"/>
                  </a:moveTo>
                  <a:cubicBezTo>
                    <a:pt x="25" y="9"/>
                    <a:pt x="50" y="15"/>
                    <a:pt x="75" y="24"/>
                  </a:cubicBezTo>
                  <a:cubicBezTo>
                    <a:pt x="339" y="107"/>
                    <a:pt x="604" y="191"/>
                    <a:pt x="870" y="274"/>
                  </a:cubicBezTo>
                  <a:cubicBezTo>
                    <a:pt x="1142" y="357"/>
                    <a:pt x="1419" y="425"/>
                    <a:pt x="1695" y="497"/>
                  </a:cubicBezTo>
                  <a:cubicBezTo>
                    <a:pt x="2209" y="630"/>
                    <a:pt x="2728" y="747"/>
                    <a:pt x="3251" y="849"/>
                  </a:cubicBezTo>
                  <a:cubicBezTo>
                    <a:pt x="3724" y="944"/>
                    <a:pt x="4206" y="997"/>
                    <a:pt x="4686" y="1055"/>
                  </a:cubicBezTo>
                  <a:cubicBezTo>
                    <a:pt x="5153" y="1112"/>
                    <a:pt x="5621" y="1167"/>
                    <a:pt x="6088" y="1214"/>
                  </a:cubicBezTo>
                  <a:cubicBezTo>
                    <a:pt x="6566" y="1262"/>
                    <a:pt x="7043" y="1300"/>
                    <a:pt x="7524" y="1325"/>
                  </a:cubicBezTo>
                  <a:cubicBezTo>
                    <a:pt x="7995" y="1350"/>
                    <a:pt x="8462" y="1360"/>
                    <a:pt x="8935" y="1384"/>
                  </a:cubicBezTo>
                  <a:lnTo>
                    <a:pt x="8933" y="1382"/>
                  </a:lnTo>
                  <a:lnTo>
                    <a:pt x="8933" y="1382"/>
                  </a:lnTo>
                  <a:cubicBezTo>
                    <a:pt x="8941" y="1384"/>
                    <a:pt x="8948" y="1384"/>
                    <a:pt x="8956" y="1384"/>
                  </a:cubicBezTo>
                  <a:lnTo>
                    <a:pt x="8964" y="1384"/>
                  </a:lnTo>
                  <a:cubicBezTo>
                    <a:pt x="9075" y="1393"/>
                    <a:pt x="9181" y="1399"/>
                    <a:pt x="9292" y="1405"/>
                  </a:cubicBezTo>
                  <a:cubicBezTo>
                    <a:pt x="9325" y="1409"/>
                    <a:pt x="9360" y="1409"/>
                    <a:pt x="9393" y="1411"/>
                  </a:cubicBezTo>
                  <a:cubicBezTo>
                    <a:pt x="9403" y="1412"/>
                    <a:pt x="9415" y="1413"/>
                    <a:pt x="9426" y="1413"/>
                  </a:cubicBezTo>
                  <a:cubicBezTo>
                    <a:pt x="9430" y="1413"/>
                    <a:pt x="9434" y="1413"/>
                    <a:pt x="9438" y="1413"/>
                  </a:cubicBezTo>
                  <a:cubicBezTo>
                    <a:pt x="9452" y="1413"/>
                    <a:pt x="9466" y="1415"/>
                    <a:pt x="9483" y="1415"/>
                  </a:cubicBezTo>
                  <a:cubicBezTo>
                    <a:pt x="9498" y="1417"/>
                    <a:pt x="9513" y="1419"/>
                    <a:pt x="9528" y="1419"/>
                  </a:cubicBezTo>
                  <a:cubicBezTo>
                    <a:pt x="9639" y="1426"/>
                    <a:pt x="9749" y="1432"/>
                    <a:pt x="9862" y="1436"/>
                  </a:cubicBezTo>
                  <a:cubicBezTo>
                    <a:pt x="10161" y="1450"/>
                    <a:pt x="10459" y="1461"/>
                    <a:pt x="10759" y="1469"/>
                  </a:cubicBezTo>
                  <a:cubicBezTo>
                    <a:pt x="11012" y="1475"/>
                    <a:pt x="11267" y="1475"/>
                    <a:pt x="11521" y="1481"/>
                  </a:cubicBezTo>
                  <a:cubicBezTo>
                    <a:pt x="11785" y="1487"/>
                    <a:pt x="12050" y="1497"/>
                    <a:pt x="12316" y="1497"/>
                  </a:cubicBezTo>
                  <a:cubicBezTo>
                    <a:pt x="12341" y="1497"/>
                    <a:pt x="12368" y="1497"/>
                    <a:pt x="12393" y="1494"/>
                  </a:cubicBezTo>
                  <a:cubicBezTo>
                    <a:pt x="12755" y="1492"/>
                    <a:pt x="13116" y="1462"/>
                    <a:pt x="13478" y="1422"/>
                  </a:cubicBezTo>
                  <a:cubicBezTo>
                    <a:pt x="13846" y="1381"/>
                    <a:pt x="14216" y="1341"/>
                    <a:pt x="14585" y="1304"/>
                  </a:cubicBezTo>
                  <a:cubicBezTo>
                    <a:pt x="14947" y="1265"/>
                    <a:pt x="15308" y="1226"/>
                    <a:pt x="15672" y="1200"/>
                  </a:cubicBezTo>
                  <a:cubicBezTo>
                    <a:pt x="15856" y="1185"/>
                    <a:pt x="16044" y="1174"/>
                    <a:pt x="16229" y="1152"/>
                  </a:cubicBezTo>
                  <a:cubicBezTo>
                    <a:pt x="16344" y="1137"/>
                    <a:pt x="16458" y="1124"/>
                    <a:pt x="16573" y="1107"/>
                  </a:cubicBezTo>
                  <a:cubicBezTo>
                    <a:pt x="16354" y="1102"/>
                    <a:pt x="16137" y="1091"/>
                    <a:pt x="15920" y="1080"/>
                  </a:cubicBezTo>
                  <a:lnTo>
                    <a:pt x="15608" y="1069"/>
                  </a:lnTo>
                  <a:lnTo>
                    <a:pt x="14860" y="1056"/>
                  </a:lnTo>
                  <a:cubicBezTo>
                    <a:pt x="14496" y="1050"/>
                    <a:pt x="14133" y="1048"/>
                    <a:pt x="13773" y="1030"/>
                  </a:cubicBezTo>
                  <a:lnTo>
                    <a:pt x="13453" y="1011"/>
                  </a:lnTo>
                  <a:cubicBezTo>
                    <a:pt x="13388" y="1012"/>
                    <a:pt x="13324" y="1012"/>
                    <a:pt x="13260" y="1012"/>
                  </a:cubicBezTo>
                  <a:cubicBezTo>
                    <a:pt x="13196" y="1012"/>
                    <a:pt x="13132" y="1012"/>
                    <a:pt x="13068" y="1011"/>
                  </a:cubicBezTo>
                  <a:cubicBezTo>
                    <a:pt x="13012" y="1009"/>
                    <a:pt x="12957" y="1009"/>
                    <a:pt x="12899" y="1009"/>
                  </a:cubicBezTo>
                  <a:cubicBezTo>
                    <a:pt x="12854" y="1009"/>
                    <a:pt x="12809" y="1010"/>
                    <a:pt x="12764" y="1010"/>
                  </a:cubicBezTo>
                  <a:cubicBezTo>
                    <a:pt x="12641" y="1010"/>
                    <a:pt x="12518" y="1006"/>
                    <a:pt x="12395" y="995"/>
                  </a:cubicBezTo>
                  <a:cubicBezTo>
                    <a:pt x="12366" y="993"/>
                    <a:pt x="12337" y="985"/>
                    <a:pt x="12311" y="973"/>
                  </a:cubicBezTo>
                  <a:cubicBezTo>
                    <a:pt x="12243" y="973"/>
                    <a:pt x="12176" y="973"/>
                    <a:pt x="12110" y="971"/>
                  </a:cubicBezTo>
                  <a:cubicBezTo>
                    <a:pt x="11823" y="962"/>
                    <a:pt x="11536" y="956"/>
                    <a:pt x="11249" y="952"/>
                  </a:cubicBezTo>
                  <a:cubicBezTo>
                    <a:pt x="10693" y="944"/>
                    <a:pt x="10134" y="927"/>
                    <a:pt x="9576" y="899"/>
                  </a:cubicBezTo>
                  <a:cubicBezTo>
                    <a:pt x="9570" y="897"/>
                    <a:pt x="9564" y="897"/>
                    <a:pt x="9555" y="895"/>
                  </a:cubicBezTo>
                  <a:cubicBezTo>
                    <a:pt x="9512" y="893"/>
                    <a:pt x="9464" y="886"/>
                    <a:pt x="9417" y="886"/>
                  </a:cubicBezTo>
                  <a:cubicBezTo>
                    <a:pt x="9412" y="886"/>
                    <a:pt x="9406" y="886"/>
                    <a:pt x="9400" y="886"/>
                  </a:cubicBezTo>
                  <a:cubicBezTo>
                    <a:pt x="9374" y="883"/>
                    <a:pt x="9347" y="882"/>
                    <a:pt x="9322" y="882"/>
                  </a:cubicBezTo>
                  <a:cubicBezTo>
                    <a:pt x="9317" y="881"/>
                    <a:pt x="9312" y="880"/>
                    <a:pt x="9307" y="880"/>
                  </a:cubicBezTo>
                  <a:cubicBezTo>
                    <a:pt x="9305" y="880"/>
                    <a:pt x="9303" y="881"/>
                    <a:pt x="9301" y="881"/>
                  </a:cubicBezTo>
                  <a:lnTo>
                    <a:pt x="9269" y="881"/>
                  </a:lnTo>
                  <a:cubicBezTo>
                    <a:pt x="8601" y="841"/>
                    <a:pt x="7932" y="823"/>
                    <a:pt x="7264" y="788"/>
                  </a:cubicBezTo>
                  <a:cubicBezTo>
                    <a:pt x="6616" y="743"/>
                    <a:pt x="5970" y="677"/>
                    <a:pt x="5323" y="601"/>
                  </a:cubicBezTo>
                  <a:cubicBezTo>
                    <a:pt x="4672" y="526"/>
                    <a:pt x="4020" y="453"/>
                    <a:pt x="3375" y="341"/>
                  </a:cubicBezTo>
                  <a:cubicBezTo>
                    <a:pt x="3088" y="285"/>
                    <a:pt x="2802" y="227"/>
                    <a:pt x="2519" y="162"/>
                  </a:cubicBezTo>
                  <a:lnTo>
                    <a:pt x="2459" y="159"/>
                  </a:lnTo>
                  <a:cubicBezTo>
                    <a:pt x="2378" y="154"/>
                    <a:pt x="2295" y="149"/>
                    <a:pt x="2213" y="144"/>
                  </a:cubicBezTo>
                  <a:lnTo>
                    <a:pt x="2211" y="144"/>
                  </a:lnTo>
                  <a:cubicBezTo>
                    <a:pt x="2125" y="172"/>
                    <a:pt x="2039" y="194"/>
                    <a:pt x="1949" y="194"/>
                  </a:cubicBezTo>
                  <a:cubicBezTo>
                    <a:pt x="1814" y="194"/>
                    <a:pt x="1680" y="185"/>
                    <a:pt x="1545" y="175"/>
                  </a:cubicBezTo>
                  <a:cubicBezTo>
                    <a:pt x="1451" y="167"/>
                    <a:pt x="1357" y="157"/>
                    <a:pt x="1264" y="146"/>
                  </a:cubicBezTo>
                  <a:cubicBezTo>
                    <a:pt x="1014" y="122"/>
                    <a:pt x="763" y="95"/>
                    <a:pt x="515" y="70"/>
                  </a:cubicBezTo>
                  <a:cubicBezTo>
                    <a:pt x="341" y="52"/>
                    <a:pt x="169" y="24"/>
                    <a:pt x="1" y="0"/>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6"/>
            <p:cNvSpPr/>
            <p:nvPr/>
          </p:nvSpPr>
          <p:spPr>
            <a:xfrm>
              <a:off x="874075" y="2054200"/>
              <a:ext cx="127900" cy="13775"/>
            </a:xfrm>
            <a:custGeom>
              <a:avLst/>
              <a:gdLst/>
              <a:ahLst/>
              <a:cxnLst/>
              <a:rect l="l" t="t" r="r" b="b"/>
              <a:pathLst>
                <a:path w="5116" h="551" extrusionOk="0">
                  <a:moveTo>
                    <a:pt x="798" y="1"/>
                  </a:moveTo>
                  <a:cubicBezTo>
                    <a:pt x="779" y="73"/>
                    <a:pt x="730" y="135"/>
                    <a:pt x="665" y="171"/>
                  </a:cubicBezTo>
                  <a:cubicBezTo>
                    <a:pt x="646" y="183"/>
                    <a:pt x="627" y="195"/>
                    <a:pt x="609" y="205"/>
                  </a:cubicBezTo>
                  <a:lnTo>
                    <a:pt x="609" y="205"/>
                  </a:lnTo>
                  <a:cubicBezTo>
                    <a:pt x="611" y="203"/>
                    <a:pt x="613" y="202"/>
                    <a:pt x="615" y="200"/>
                  </a:cubicBezTo>
                  <a:lnTo>
                    <a:pt x="615" y="200"/>
                  </a:lnTo>
                  <a:cubicBezTo>
                    <a:pt x="610" y="203"/>
                    <a:pt x="605" y="206"/>
                    <a:pt x="601" y="209"/>
                  </a:cubicBezTo>
                  <a:lnTo>
                    <a:pt x="601" y="209"/>
                  </a:lnTo>
                  <a:cubicBezTo>
                    <a:pt x="600" y="209"/>
                    <a:pt x="600" y="210"/>
                    <a:pt x="599" y="210"/>
                  </a:cubicBezTo>
                  <a:cubicBezTo>
                    <a:pt x="600" y="210"/>
                    <a:pt x="600" y="209"/>
                    <a:pt x="600" y="209"/>
                  </a:cubicBezTo>
                  <a:lnTo>
                    <a:pt x="600" y="209"/>
                  </a:lnTo>
                  <a:cubicBezTo>
                    <a:pt x="481" y="282"/>
                    <a:pt x="362" y="352"/>
                    <a:pt x="232" y="407"/>
                  </a:cubicBezTo>
                  <a:cubicBezTo>
                    <a:pt x="153" y="442"/>
                    <a:pt x="79" y="473"/>
                    <a:pt x="0" y="503"/>
                  </a:cubicBezTo>
                  <a:lnTo>
                    <a:pt x="244" y="510"/>
                  </a:lnTo>
                  <a:cubicBezTo>
                    <a:pt x="619" y="520"/>
                    <a:pt x="996" y="532"/>
                    <a:pt x="1372" y="540"/>
                  </a:cubicBezTo>
                  <a:cubicBezTo>
                    <a:pt x="1603" y="545"/>
                    <a:pt x="1835" y="551"/>
                    <a:pt x="2069" y="551"/>
                  </a:cubicBezTo>
                  <a:cubicBezTo>
                    <a:pt x="2221" y="551"/>
                    <a:pt x="2374" y="549"/>
                    <a:pt x="2526" y="543"/>
                  </a:cubicBezTo>
                  <a:cubicBezTo>
                    <a:pt x="2923" y="528"/>
                    <a:pt x="3319" y="511"/>
                    <a:pt x="3715" y="471"/>
                  </a:cubicBezTo>
                  <a:cubicBezTo>
                    <a:pt x="4106" y="432"/>
                    <a:pt x="4494" y="379"/>
                    <a:pt x="4886" y="346"/>
                  </a:cubicBezTo>
                  <a:lnTo>
                    <a:pt x="4886" y="346"/>
                  </a:lnTo>
                  <a:cubicBezTo>
                    <a:pt x="4876" y="348"/>
                    <a:pt x="4864" y="348"/>
                    <a:pt x="4851" y="350"/>
                  </a:cubicBezTo>
                  <a:lnTo>
                    <a:pt x="5009" y="338"/>
                  </a:lnTo>
                  <a:cubicBezTo>
                    <a:pt x="5046" y="336"/>
                    <a:pt x="5082" y="326"/>
                    <a:pt x="5116" y="311"/>
                  </a:cubicBezTo>
                  <a:cubicBezTo>
                    <a:pt x="5069" y="307"/>
                    <a:pt x="5022" y="303"/>
                    <a:pt x="4974" y="299"/>
                  </a:cubicBezTo>
                  <a:cubicBezTo>
                    <a:pt x="4985" y="299"/>
                    <a:pt x="4998" y="300"/>
                    <a:pt x="5009" y="300"/>
                  </a:cubicBezTo>
                  <a:cubicBezTo>
                    <a:pt x="4765" y="280"/>
                    <a:pt x="4524" y="253"/>
                    <a:pt x="4280" y="225"/>
                  </a:cubicBezTo>
                  <a:cubicBezTo>
                    <a:pt x="4242" y="246"/>
                    <a:pt x="4197" y="258"/>
                    <a:pt x="4153" y="258"/>
                  </a:cubicBezTo>
                  <a:cubicBezTo>
                    <a:pt x="4150" y="258"/>
                    <a:pt x="4146" y="258"/>
                    <a:pt x="4142" y="257"/>
                  </a:cubicBezTo>
                  <a:cubicBezTo>
                    <a:pt x="4003" y="253"/>
                    <a:pt x="3866" y="238"/>
                    <a:pt x="3726" y="228"/>
                  </a:cubicBezTo>
                  <a:lnTo>
                    <a:pt x="3734" y="228"/>
                  </a:lnTo>
                  <a:cubicBezTo>
                    <a:pt x="2998" y="179"/>
                    <a:pt x="2260" y="121"/>
                    <a:pt x="1526" y="25"/>
                  </a:cubicBezTo>
                  <a:lnTo>
                    <a:pt x="1532" y="25"/>
                  </a:lnTo>
                  <a:lnTo>
                    <a:pt x="1463" y="17"/>
                  </a:lnTo>
                  <a:cubicBezTo>
                    <a:pt x="1370" y="16"/>
                    <a:pt x="1278" y="14"/>
                    <a:pt x="1186" y="11"/>
                  </a:cubicBezTo>
                  <a:cubicBezTo>
                    <a:pt x="1056" y="9"/>
                    <a:pt x="927" y="5"/>
                    <a:pt x="798" y="1"/>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6"/>
            <p:cNvSpPr/>
            <p:nvPr/>
          </p:nvSpPr>
          <p:spPr>
            <a:xfrm>
              <a:off x="134050" y="847725"/>
              <a:ext cx="175" cy="175"/>
            </a:xfrm>
            <a:custGeom>
              <a:avLst/>
              <a:gdLst/>
              <a:ahLst/>
              <a:cxnLst/>
              <a:rect l="l" t="t" r="r" b="b"/>
              <a:pathLst>
                <a:path w="7" h="7" extrusionOk="0">
                  <a:moveTo>
                    <a:pt x="0" y="0"/>
                  </a:moveTo>
                  <a:lnTo>
                    <a:pt x="7" y="6"/>
                  </a:lnTo>
                  <a:cubicBezTo>
                    <a:pt x="5" y="3"/>
                    <a:pt x="2" y="2"/>
                    <a:pt x="0" y="0"/>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46"/>
            <p:cNvSpPr/>
            <p:nvPr/>
          </p:nvSpPr>
          <p:spPr>
            <a:xfrm>
              <a:off x="-110675" y="494150"/>
              <a:ext cx="282850" cy="410350"/>
            </a:xfrm>
            <a:custGeom>
              <a:avLst/>
              <a:gdLst/>
              <a:ahLst/>
              <a:cxnLst/>
              <a:rect l="l" t="t" r="r" b="b"/>
              <a:pathLst>
                <a:path w="11314" h="16414" extrusionOk="0">
                  <a:moveTo>
                    <a:pt x="382" y="0"/>
                  </a:moveTo>
                  <a:cubicBezTo>
                    <a:pt x="364" y="56"/>
                    <a:pt x="345" y="110"/>
                    <a:pt x="321" y="166"/>
                  </a:cubicBezTo>
                  <a:cubicBezTo>
                    <a:pt x="296" y="221"/>
                    <a:pt x="255" y="256"/>
                    <a:pt x="210" y="299"/>
                  </a:cubicBezTo>
                  <a:cubicBezTo>
                    <a:pt x="208" y="303"/>
                    <a:pt x="205" y="307"/>
                    <a:pt x="199" y="310"/>
                  </a:cubicBezTo>
                  <a:cubicBezTo>
                    <a:pt x="186" y="334"/>
                    <a:pt x="169" y="356"/>
                    <a:pt x="155" y="377"/>
                  </a:cubicBezTo>
                  <a:cubicBezTo>
                    <a:pt x="119" y="432"/>
                    <a:pt x="64" y="473"/>
                    <a:pt x="1" y="491"/>
                  </a:cubicBezTo>
                  <a:cubicBezTo>
                    <a:pt x="61" y="663"/>
                    <a:pt x="122" y="837"/>
                    <a:pt x="183" y="1007"/>
                  </a:cubicBezTo>
                  <a:cubicBezTo>
                    <a:pt x="277" y="1265"/>
                    <a:pt x="382" y="1520"/>
                    <a:pt x="484" y="1774"/>
                  </a:cubicBezTo>
                  <a:cubicBezTo>
                    <a:pt x="685" y="2264"/>
                    <a:pt x="909" y="2748"/>
                    <a:pt x="1146" y="3222"/>
                  </a:cubicBezTo>
                  <a:cubicBezTo>
                    <a:pt x="1389" y="3709"/>
                    <a:pt x="1640" y="4193"/>
                    <a:pt x="1914" y="4667"/>
                  </a:cubicBezTo>
                  <a:cubicBezTo>
                    <a:pt x="2188" y="5149"/>
                    <a:pt x="2452" y="5636"/>
                    <a:pt x="2728" y="6119"/>
                  </a:cubicBezTo>
                  <a:cubicBezTo>
                    <a:pt x="2840" y="6317"/>
                    <a:pt x="2959" y="6516"/>
                    <a:pt x="3081" y="6707"/>
                  </a:cubicBezTo>
                  <a:cubicBezTo>
                    <a:pt x="3201" y="6898"/>
                    <a:pt x="3334" y="7080"/>
                    <a:pt x="3464" y="7264"/>
                  </a:cubicBezTo>
                  <a:cubicBezTo>
                    <a:pt x="4067" y="8142"/>
                    <a:pt x="4685" y="9005"/>
                    <a:pt x="5342" y="9844"/>
                  </a:cubicBezTo>
                  <a:cubicBezTo>
                    <a:pt x="5674" y="10270"/>
                    <a:pt x="6028" y="10681"/>
                    <a:pt x="6377" y="11095"/>
                  </a:cubicBezTo>
                  <a:cubicBezTo>
                    <a:pt x="6723" y="11503"/>
                    <a:pt x="7076" y="11907"/>
                    <a:pt x="7437" y="12303"/>
                  </a:cubicBezTo>
                  <a:cubicBezTo>
                    <a:pt x="7908" y="12820"/>
                    <a:pt x="8382" y="13334"/>
                    <a:pt x="8860" y="13844"/>
                  </a:cubicBezTo>
                  <a:cubicBezTo>
                    <a:pt x="9102" y="14104"/>
                    <a:pt x="9366" y="14344"/>
                    <a:pt x="9616" y="14596"/>
                  </a:cubicBezTo>
                  <a:cubicBezTo>
                    <a:pt x="9861" y="14838"/>
                    <a:pt x="10097" y="15088"/>
                    <a:pt x="10334" y="15338"/>
                  </a:cubicBezTo>
                  <a:cubicBezTo>
                    <a:pt x="10463" y="15480"/>
                    <a:pt x="10591" y="15626"/>
                    <a:pt x="10715" y="15773"/>
                  </a:cubicBezTo>
                  <a:cubicBezTo>
                    <a:pt x="10853" y="15935"/>
                    <a:pt x="11005" y="16089"/>
                    <a:pt x="11152" y="16243"/>
                  </a:cubicBezTo>
                  <a:cubicBezTo>
                    <a:pt x="11205" y="16298"/>
                    <a:pt x="11259" y="16355"/>
                    <a:pt x="11314" y="16413"/>
                  </a:cubicBezTo>
                  <a:cubicBezTo>
                    <a:pt x="11233" y="16288"/>
                    <a:pt x="11148" y="16167"/>
                    <a:pt x="11072" y="16039"/>
                  </a:cubicBezTo>
                  <a:cubicBezTo>
                    <a:pt x="11026" y="15960"/>
                    <a:pt x="10982" y="15876"/>
                    <a:pt x="10935" y="15796"/>
                  </a:cubicBezTo>
                  <a:cubicBezTo>
                    <a:pt x="10886" y="15708"/>
                    <a:pt x="10830" y="15621"/>
                    <a:pt x="10780" y="15534"/>
                  </a:cubicBezTo>
                  <a:lnTo>
                    <a:pt x="10780" y="15534"/>
                  </a:lnTo>
                  <a:cubicBezTo>
                    <a:pt x="10785" y="15543"/>
                    <a:pt x="10789" y="15554"/>
                    <a:pt x="10795" y="15564"/>
                  </a:cubicBezTo>
                  <a:lnTo>
                    <a:pt x="10795" y="15564"/>
                  </a:lnTo>
                  <a:cubicBezTo>
                    <a:pt x="10734" y="15462"/>
                    <a:pt x="10673" y="15359"/>
                    <a:pt x="10604" y="15260"/>
                  </a:cubicBezTo>
                  <a:cubicBezTo>
                    <a:pt x="10539" y="15164"/>
                    <a:pt x="10467" y="15070"/>
                    <a:pt x="10400" y="14975"/>
                  </a:cubicBezTo>
                  <a:cubicBezTo>
                    <a:pt x="10271" y="14791"/>
                    <a:pt x="10146" y="14607"/>
                    <a:pt x="10014" y="14424"/>
                  </a:cubicBezTo>
                  <a:lnTo>
                    <a:pt x="10014" y="14424"/>
                  </a:lnTo>
                  <a:cubicBezTo>
                    <a:pt x="10018" y="14426"/>
                    <a:pt x="10021" y="14430"/>
                    <a:pt x="10025" y="14435"/>
                  </a:cubicBezTo>
                  <a:cubicBezTo>
                    <a:pt x="9955" y="14337"/>
                    <a:pt x="9877" y="14243"/>
                    <a:pt x="9799" y="14156"/>
                  </a:cubicBezTo>
                  <a:lnTo>
                    <a:pt x="9800" y="14156"/>
                  </a:lnTo>
                  <a:cubicBezTo>
                    <a:pt x="9797" y="14152"/>
                    <a:pt x="9792" y="14147"/>
                    <a:pt x="9789" y="14142"/>
                  </a:cubicBezTo>
                  <a:cubicBezTo>
                    <a:pt x="9788" y="14142"/>
                    <a:pt x="9788" y="14141"/>
                    <a:pt x="9787" y="14141"/>
                  </a:cubicBezTo>
                  <a:cubicBezTo>
                    <a:pt x="9640" y="13973"/>
                    <a:pt x="9498" y="13798"/>
                    <a:pt x="9354" y="13626"/>
                  </a:cubicBezTo>
                  <a:cubicBezTo>
                    <a:pt x="9209" y="13460"/>
                    <a:pt x="9047" y="13311"/>
                    <a:pt x="8895" y="13153"/>
                  </a:cubicBezTo>
                  <a:cubicBezTo>
                    <a:pt x="8785" y="13038"/>
                    <a:pt x="8685" y="12915"/>
                    <a:pt x="8594" y="12785"/>
                  </a:cubicBezTo>
                  <a:cubicBezTo>
                    <a:pt x="8496" y="12679"/>
                    <a:pt x="8395" y="12570"/>
                    <a:pt x="8294" y="12463"/>
                  </a:cubicBezTo>
                  <a:cubicBezTo>
                    <a:pt x="8290" y="12461"/>
                    <a:pt x="8288" y="12459"/>
                    <a:pt x="8288" y="12457"/>
                  </a:cubicBezTo>
                  <a:cubicBezTo>
                    <a:pt x="8286" y="12457"/>
                    <a:pt x="8285" y="12456"/>
                    <a:pt x="8285" y="12453"/>
                  </a:cubicBezTo>
                  <a:lnTo>
                    <a:pt x="8285" y="12456"/>
                  </a:lnTo>
                  <a:cubicBezTo>
                    <a:pt x="7937" y="12076"/>
                    <a:pt x="7593" y="11695"/>
                    <a:pt x="7255" y="11307"/>
                  </a:cubicBezTo>
                  <a:cubicBezTo>
                    <a:pt x="6896" y="10895"/>
                    <a:pt x="6542" y="10476"/>
                    <a:pt x="6189" y="10057"/>
                  </a:cubicBezTo>
                  <a:cubicBezTo>
                    <a:pt x="5493" y="9228"/>
                    <a:pt x="4862" y="8345"/>
                    <a:pt x="4239" y="7465"/>
                  </a:cubicBezTo>
                  <a:cubicBezTo>
                    <a:pt x="4237" y="7461"/>
                    <a:pt x="4235" y="7459"/>
                    <a:pt x="4233" y="7454"/>
                  </a:cubicBezTo>
                  <a:cubicBezTo>
                    <a:pt x="4233" y="7452"/>
                    <a:pt x="4230" y="7452"/>
                    <a:pt x="4228" y="7450"/>
                  </a:cubicBezTo>
                  <a:cubicBezTo>
                    <a:pt x="4080" y="7235"/>
                    <a:pt x="3934" y="7023"/>
                    <a:pt x="3784" y="6809"/>
                  </a:cubicBezTo>
                  <a:lnTo>
                    <a:pt x="3784" y="6809"/>
                  </a:lnTo>
                  <a:cubicBezTo>
                    <a:pt x="3786" y="6810"/>
                    <a:pt x="3788" y="6815"/>
                    <a:pt x="3790" y="6817"/>
                  </a:cubicBezTo>
                  <a:cubicBezTo>
                    <a:pt x="3610" y="6556"/>
                    <a:pt x="3433" y="6292"/>
                    <a:pt x="3273" y="6015"/>
                  </a:cubicBezTo>
                  <a:cubicBezTo>
                    <a:pt x="3105" y="5722"/>
                    <a:pt x="2941" y="5427"/>
                    <a:pt x="2777" y="5130"/>
                  </a:cubicBezTo>
                  <a:cubicBezTo>
                    <a:pt x="2623" y="4851"/>
                    <a:pt x="2463" y="4574"/>
                    <a:pt x="2308" y="4295"/>
                  </a:cubicBezTo>
                  <a:cubicBezTo>
                    <a:pt x="2141" y="4000"/>
                    <a:pt x="1979" y="3702"/>
                    <a:pt x="1824" y="3399"/>
                  </a:cubicBezTo>
                  <a:cubicBezTo>
                    <a:pt x="1584" y="2930"/>
                    <a:pt x="1357" y="2457"/>
                    <a:pt x="1143" y="1978"/>
                  </a:cubicBezTo>
                  <a:cubicBezTo>
                    <a:pt x="936" y="1516"/>
                    <a:pt x="756" y="1045"/>
                    <a:pt x="581" y="569"/>
                  </a:cubicBezTo>
                  <a:lnTo>
                    <a:pt x="584" y="569"/>
                  </a:lnTo>
                  <a:cubicBezTo>
                    <a:pt x="517" y="379"/>
                    <a:pt x="452" y="189"/>
                    <a:pt x="382" y="0"/>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46"/>
            <p:cNvSpPr/>
            <p:nvPr/>
          </p:nvSpPr>
          <p:spPr>
            <a:xfrm>
              <a:off x="-83375" y="471725"/>
              <a:ext cx="291850" cy="407675"/>
            </a:xfrm>
            <a:custGeom>
              <a:avLst/>
              <a:gdLst/>
              <a:ahLst/>
              <a:cxnLst/>
              <a:rect l="l" t="t" r="r" b="b"/>
              <a:pathLst>
                <a:path w="11674" h="16307" extrusionOk="0">
                  <a:moveTo>
                    <a:pt x="0" y="1"/>
                  </a:moveTo>
                  <a:lnTo>
                    <a:pt x="0" y="1"/>
                  </a:lnTo>
                  <a:cubicBezTo>
                    <a:pt x="41" y="112"/>
                    <a:pt x="83" y="222"/>
                    <a:pt x="124" y="332"/>
                  </a:cubicBezTo>
                  <a:cubicBezTo>
                    <a:pt x="231" y="607"/>
                    <a:pt x="329" y="886"/>
                    <a:pt x="454" y="1152"/>
                  </a:cubicBezTo>
                  <a:cubicBezTo>
                    <a:pt x="581" y="1421"/>
                    <a:pt x="709" y="1691"/>
                    <a:pt x="827" y="1964"/>
                  </a:cubicBezTo>
                  <a:cubicBezTo>
                    <a:pt x="940" y="2225"/>
                    <a:pt x="1057" y="2483"/>
                    <a:pt x="1186" y="2736"/>
                  </a:cubicBezTo>
                  <a:cubicBezTo>
                    <a:pt x="1180" y="2725"/>
                    <a:pt x="1176" y="2714"/>
                    <a:pt x="1169" y="2704"/>
                  </a:cubicBezTo>
                  <a:lnTo>
                    <a:pt x="1169" y="2704"/>
                  </a:lnTo>
                  <a:cubicBezTo>
                    <a:pt x="1180" y="2727"/>
                    <a:pt x="1193" y="2748"/>
                    <a:pt x="1202" y="2770"/>
                  </a:cubicBezTo>
                  <a:lnTo>
                    <a:pt x="1202" y="2768"/>
                  </a:lnTo>
                  <a:cubicBezTo>
                    <a:pt x="1219" y="2801"/>
                    <a:pt x="1236" y="2832"/>
                    <a:pt x="1250" y="2862"/>
                  </a:cubicBezTo>
                  <a:lnTo>
                    <a:pt x="1250" y="2860"/>
                  </a:lnTo>
                  <a:cubicBezTo>
                    <a:pt x="1371" y="3093"/>
                    <a:pt x="1506" y="3319"/>
                    <a:pt x="1641" y="3546"/>
                  </a:cubicBezTo>
                  <a:cubicBezTo>
                    <a:pt x="1774" y="3770"/>
                    <a:pt x="1896" y="3998"/>
                    <a:pt x="2014" y="4227"/>
                  </a:cubicBezTo>
                  <a:cubicBezTo>
                    <a:pt x="2078" y="4349"/>
                    <a:pt x="2142" y="4469"/>
                    <a:pt x="2207" y="4591"/>
                  </a:cubicBezTo>
                  <a:cubicBezTo>
                    <a:pt x="2275" y="4715"/>
                    <a:pt x="2355" y="4835"/>
                    <a:pt x="2431" y="4955"/>
                  </a:cubicBezTo>
                  <a:cubicBezTo>
                    <a:pt x="2570" y="5174"/>
                    <a:pt x="2718" y="5386"/>
                    <a:pt x="2860" y="5601"/>
                  </a:cubicBezTo>
                  <a:cubicBezTo>
                    <a:pt x="3152" y="6046"/>
                    <a:pt x="3431" y="6502"/>
                    <a:pt x="3729" y="6942"/>
                  </a:cubicBezTo>
                  <a:cubicBezTo>
                    <a:pt x="4035" y="7398"/>
                    <a:pt x="4347" y="7848"/>
                    <a:pt x="4665" y="8293"/>
                  </a:cubicBezTo>
                  <a:cubicBezTo>
                    <a:pt x="4987" y="8746"/>
                    <a:pt x="5316" y="9193"/>
                    <a:pt x="5644" y="9641"/>
                  </a:cubicBezTo>
                  <a:cubicBezTo>
                    <a:pt x="5976" y="10091"/>
                    <a:pt x="6306" y="10540"/>
                    <a:pt x="6647" y="10984"/>
                  </a:cubicBezTo>
                  <a:cubicBezTo>
                    <a:pt x="6982" y="11415"/>
                    <a:pt x="7323" y="11840"/>
                    <a:pt x="7668" y="12264"/>
                  </a:cubicBezTo>
                  <a:cubicBezTo>
                    <a:pt x="7852" y="12490"/>
                    <a:pt x="8036" y="12714"/>
                    <a:pt x="8223" y="12935"/>
                  </a:cubicBezTo>
                  <a:cubicBezTo>
                    <a:pt x="8393" y="13136"/>
                    <a:pt x="8570" y="13331"/>
                    <a:pt x="8746" y="13526"/>
                  </a:cubicBezTo>
                  <a:cubicBezTo>
                    <a:pt x="9119" y="13942"/>
                    <a:pt x="9494" y="14354"/>
                    <a:pt x="9878" y="14760"/>
                  </a:cubicBezTo>
                  <a:cubicBezTo>
                    <a:pt x="10070" y="14965"/>
                    <a:pt x="10269" y="15168"/>
                    <a:pt x="10466" y="15371"/>
                  </a:cubicBezTo>
                  <a:cubicBezTo>
                    <a:pt x="10665" y="15531"/>
                    <a:pt x="10864" y="15693"/>
                    <a:pt x="11064" y="15851"/>
                  </a:cubicBezTo>
                  <a:cubicBezTo>
                    <a:pt x="11204" y="15962"/>
                    <a:pt x="11343" y="16072"/>
                    <a:pt x="11487" y="16176"/>
                  </a:cubicBezTo>
                  <a:cubicBezTo>
                    <a:pt x="11549" y="16222"/>
                    <a:pt x="11610" y="16265"/>
                    <a:pt x="11674" y="16306"/>
                  </a:cubicBezTo>
                  <a:cubicBezTo>
                    <a:pt x="11549" y="16154"/>
                    <a:pt x="11430" y="15997"/>
                    <a:pt x="11308" y="15843"/>
                  </a:cubicBezTo>
                  <a:cubicBezTo>
                    <a:pt x="11208" y="15712"/>
                    <a:pt x="11099" y="15586"/>
                    <a:pt x="10993" y="15457"/>
                  </a:cubicBezTo>
                  <a:cubicBezTo>
                    <a:pt x="10901" y="15344"/>
                    <a:pt x="10811" y="15227"/>
                    <a:pt x="10722" y="15113"/>
                  </a:cubicBezTo>
                  <a:cubicBezTo>
                    <a:pt x="10542" y="14876"/>
                    <a:pt x="10368" y="14637"/>
                    <a:pt x="10180" y="14411"/>
                  </a:cubicBezTo>
                  <a:cubicBezTo>
                    <a:pt x="10180" y="14410"/>
                    <a:pt x="10178" y="14410"/>
                    <a:pt x="10178" y="14408"/>
                  </a:cubicBezTo>
                  <a:cubicBezTo>
                    <a:pt x="10175" y="14406"/>
                    <a:pt x="10173" y="14403"/>
                    <a:pt x="10173" y="14401"/>
                  </a:cubicBezTo>
                  <a:lnTo>
                    <a:pt x="10171" y="14401"/>
                  </a:lnTo>
                  <a:cubicBezTo>
                    <a:pt x="10083" y="14299"/>
                    <a:pt x="9991" y="14202"/>
                    <a:pt x="9904" y="14095"/>
                  </a:cubicBezTo>
                  <a:cubicBezTo>
                    <a:pt x="9821" y="13986"/>
                    <a:pt x="9736" y="13877"/>
                    <a:pt x="9660" y="13762"/>
                  </a:cubicBezTo>
                  <a:cubicBezTo>
                    <a:pt x="9658" y="13757"/>
                    <a:pt x="9656" y="13753"/>
                    <a:pt x="9654" y="13749"/>
                  </a:cubicBezTo>
                  <a:cubicBezTo>
                    <a:pt x="9334" y="13396"/>
                    <a:pt x="9016" y="13046"/>
                    <a:pt x="8703" y="12689"/>
                  </a:cubicBezTo>
                  <a:cubicBezTo>
                    <a:pt x="8340" y="12273"/>
                    <a:pt x="7997" y="11838"/>
                    <a:pt x="7651" y="11408"/>
                  </a:cubicBezTo>
                  <a:cubicBezTo>
                    <a:pt x="7317" y="10993"/>
                    <a:pt x="6987" y="10575"/>
                    <a:pt x="6669" y="10148"/>
                  </a:cubicBezTo>
                  <a:cubicBezTo>
                    <a:pt x="6328" y="9691"/>
                    <a:pt x="5994" y="9232"/>
                    <a:pt x="5659" y="8773"/>
                  </a:cubicBezTo>
                  <a:cubicBezTo>
                    <a:pt x="5366" y="8374"/>
                    <a:pt x="5079" y="7969"/>
                    <a:pt x="4794" y="7564"/>
                  </a:cubicBezTo>
                  <a:cubicBezTo>
                    <a:pt x="4515" y="7163"/>
                    <a:pt x="4235" y="6759"/>
                    <a:pt x="3966" y="6352"/>
                  </a:cubicBezTo>
                  <a:cubicBezTo>
                    <a:pt x="3698" y="5944"/>
                    <a:pt x="3439" y="5527"/>
                    <a:pt x="3171" y="5120"/>
                  </a:cubicBezTo>
                  <a:cubicBezTo>
                    <a:pt x="3038" y="4919"/>
                    <a:pt x="2900" y="4715"/>
                    <a:pt x="2771" y="4510"/>
                  </a:cubicBezTo>
                  <a:cubicBezTo>
                    <a:pt x="2648" y="4316"/>
                    <a:pt x="2544" y="4111"/>
                    <a:pt x="2439" y="3905"/>
                  </a:cubicBezTo>
                  <a:cubicBezTo>
                    <a:pt x="2329" y="3692"/>
                    <a:pt x="2213" y="3483"/>
                    <a:pt x="2092" y="3276"/>
                  </a:cubicBezTo>
                  <a:cubicBezTo>
                    <a:pt x="1972" y="3073"/>
                    <a:pt x="1848" y="2871"/>
                    <a:pt x="1737" y="2664"/>
                  </a:cubicBezTo>
                  <a:cubicBezTo>
                    <a:pt x="1726" y="2640"/>
                    <a:pt x="1715" y="2618"/>
                    <a:pt x="1702" y="2597"/>
                  </a:cubicBezTo>
                  <a:lnTo>
                    <a:pt x="1702" y="2597"/>
                  </a:lnTo>
                  <a:lnTo>
                    <a:pt x="1705" y="2599"/>
                  </a:lnTo>
                  <a:cubicBezTo>
                    <a:pt x="1691" y="2571"/>
                    <a:pt x="1676" y="2544"/>
                    <a:pt x="1662" y="2520"/>
                  </a:cubicBezTo>
                  <a:lnTo>
                    <a:pt x="1663" y="2520"/>
                  </a:lnTo>
                  <a:cubicBezTo>
                    <a:pt x="1662" y="2516"/>
                    <a:pt x="1660" y="2514"/>
                    <a:pt x="1660" y="2512"/>
                  </a:cubicBezTo>
                  <a:lnTo>
                    <a:pt x="1658" y="2510"/>
                  </a:lnTo>
                  <a:lnTo>
                    <a:pt x="1652" y="2498"/>
                  </a:lnTo>
                  <a:lnTo>
                    <a:pt x="1652" y="2498"/>
                  </a:lnTo>
                  <a:lnTo>
                    <a:pt x="1654" y="2499"/>
                  </a:lnTo>
                  <a:cubicBezTo>
                    <a:pt x="1648" y="2491"/>
                    <a:pt x="1643" y="2482"/>
                    <a:pt x="1639" y="2473"/>
                  </a:cubicBezTo>
                  <a:lnTo>
                    <a:pt x="1639" y="2473"/>
                  </a:lnTo>
                  <a:cubicBezTo>
                    <a:pt x="1642" y="2476"/>
                    <a:pt x="1643" y="2478"/>
                    <a:pt x="1645" y="2481"/>
                  </a:cubicBezTo>
                  <a:cubicBezTo>
                    <a:pt x="1422" y="2026"/>
                    <a:pt x="1229" y="1560"/>
                    <a:pt x="1012" y="1105"/>
                  </a:cubicBezTo>
                  <a:cubicBezTo>
                    <a:pt x="910" y="888"/>
                    <a:pt x="813" y="668"/>
                    <a:pt x="727" y="443"/>
                  </a:cubicBezTo>
                  <a:cubicBezTo>
                    <a:pt x="691" y="350"/>
                    <a:pt x="656" y="257"/>
                    <a:pt x="620" y="165"/>
                  </a:cubicBezTo>
                  <a:cubicBezTo>
                    <a:pt x="598" y="175"/>
                    <a:pt x="575" y="184"/>
                    <a:pt x="553" y="193"/>
                  </a:cubicBezTo>
                  <a:cubicBezTo>
                    <a:pt x="516" y="209"/>
                    <a:pt x="473" y="215"/>
                    <a:pt x="429" y="215"/>
                  </a:cubicBezTo>
                  <a:cubicBezTo>
                    <a:pt x="381" y="215"/>
                    <a:pt x="332" y="207"/>
                    <a:pt x="290" y="193"/>
                  </a:cubicBezTo>
                  <a:cubicBezTo>
                    <a:pt x="244" y="178"/>
                    <a:pt x="201" y="156"/>
                    <a:pt x="163" y="127"/>
                  </a:cubicBezTo>
                  <a:cubicBezTo>
                    <a:pt x="135" y="115"/>
                    <a:pt x="108" y="100"/>
                    <a:pt x="83" y="82"/>
                  </a:cubicBezTo>
                  <a:cubicBezTo>
                    <a:pt x="53" y="58"/>
                    <a:pt x="26" y="30"/>
                    <a:pt x="0" y="1"/>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6"/>
            <p:cNvSpPr/>
            <p:nvPr/>
          </p:nvSpPr>
          <p:spPr>
            <a:xfrm>
              <a:off x="218775" y="839875"/>
              <a:ext cx="400" cy="300"/>
            </a:xfrm>
            <a:custGeom>
              <a:avLst/>
              <a:gdLst/>
              <a:ahLst/>
              <a:cxnLst/>
              <a:rect l="l" t="t" r="r" b="b"/>
              <a:pathLst>
                <a:path w="16" h="12" extrusionOk="0">
                  <a:moveTo>
                    <a:pt x="0" y="1"/>
                  </a:moveTo>
                  <a:cubicBezTo>
                    <a:pt x="5" y="5"/>
                    <a:pt x="10" y="8"/>
                    <a:pt x="15" y="11"/>
                  </a:cubicBezTo>
                  <a:cubicBezTo>
                    <a:pt x="14" y="10"/>
                    <a:pt x="13" y="9"/>
                    <a:pt x="13" y="9"/>
                  </a:cubicBezTo>
                  <a:cubicBezTo>
                    <a:pt x="9" y="7"/>
                    <a:pt x="5" y="3"/>
                    <a:pt x="0" y="1"/>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6"/>
            <p:cNvSpPr/>
            <p:nvPr/>
          </p:nvSpPr>
          <p:spPr>
            <a:xfrm>
              <a:off x="52375" y="591200"/>
              <a:ext cx="173950" cy="254325"/>
            </a:xfrm>
            <a:custGeom>
              <a:avLst/>
              <a:gdLst/>
              <a:ahLst/>
              <a:cxnLst/>
              <a:rect l="l" t="t" r="r" b="b"/>
              <a:pathLst>
                <a:path w="6958" h="10173" extrusionOk="0">
                  <a:moveTo>
                    <a:pt x="544" y="1113"/>
                  </a:moveTo>
                  <a:cubicBezTo>
                    <a:pt x="547" y="1119"/>
                    <a:pt x="550" y="1124"/>
                    <a:pt x="552" y="1130"/>
                  </a:cubicBezTo>
                  <a:lnTo>
                    <a:pt x="552" y="1130"/>
                  </a:lnTo>
                  <a:cubicBezTo>
                    <a:pt x="550" y="1124"/>
                    <a:pt x="547" y="1119"/>
                    <a:pt x="544" y="1113"/>
                  </a:cubicBezTo>
                  <a:close/>
                  <a:moveTo>
                    <a:pt x="387" y="1"/>
                  </a:moveTo>
                  <a:cubicBezTo>
                    <a:pt x="383" y="5"/>
                    <a:pt x="379" y="7"/>
                    <a:pt x="374" y="10"/>
                  </a:cubicBezTo>
                  <a:cubicBezTo>
                    <a:pt x="325" y="49"/>
                    <a:pt x="251" y="67"/>
                    <a:pt x="184" y="67"/>
                  </a:cubicBezTo>
                  <a:cubicBezTo>
                    <a:pt x="165" y="67"/>
                    <a:pt x="146" y="66"/>
                    <a:pt x="128" y="63"/>
                  </a:cubicBezTo>
                  <a:cubicBezTo>
                    <a:pt x="90" y="58"/>
                    <a:pt x="53" y="46"/>
                    <a:pt x="17" y="30"/>
                  </a:cubicBezTo>
                  <a:cubicBezTo>
                    <a:pt x="12" y="28"/>
                    <a:pt x="6" y="25"/>
                    <a:pt x="1" y="22"/>
                  </a:cubicBezTo>
                  <a:lnTo>
                    <a:pt x="1" y="22"/>
                  </a:lnTo>
                  <a:cubicBezTo>
                    <a:pt x="21" y="64"/>
                    <a:pt x="41" y="105"/>
                    <a:pt x="61" y="147"/>
                  </a:cubicBezTo>
                  <a:cubicBezTo>
                    <a:pt x="145" y="324"/>
                    <a:pt x="227" y="500"/>
                    <a:pt x="317" y="674"/>
                  </a:cubicBezTo>
                  <a:cubicBezTo>
                    <a:pt x="397" y="833"/>
                    <a:pt x="479" y="988"/>
                    <a:pt x="559" y="1144"/>
                  </a:cubicBezTo>
                  <a:cubicBezTo>
                    <a:pt x="558" y="1141"/>
                    <a:pt x="557" y="1139"/>
                    <a:pt x="556" y="1136"/>
                  </a:cubicBezTo>
                  <a:lnTo>
                    <a:pt x="556" y="1136"/>
                  </a:lnTo>
                  <a:cubicBezTo>
                    <a:pt x="802" y="1632"/>
                    <a:pt x="1047" y="2129"/>
                    <a:pt x="1301" y="2624"/>
                  </a:cubicBezTo>
                  <a:cubicBezTo>
                    <a:pt x="1551" y="3110"/>
                    <a:pt x="1820" y="3586"/>
                    <a:pt x="2109" y="4051"/>
                  </a:cubicBezTo>
                  <a:cubicBezTo>
                    <a:pt x="2257" y="4290"/>
                    <a:pt x="2410" y="4529"/>
                    <a:pt x="2568" y="4760"/>
                  </a:cubicBezTo>
                  <a:cubicBezTo>
                    <a:pt x="2603" y="4814"/>
                    <a:pt x="2638" y="4873"/>
                    <a:pt x="2679" y="4923"/>
                  </a:cubicBezTo>
                  <a:cubicBezTo>
                    <a:pt x="2689" y="4937"/>
                    <a:pt x="2697" y="4951"/>
                    <a:pt x="2706" y="4963"/>
                  </a:cubicBezTo>
                  <a:cubicBezTo>
                    <a:pt x="2754" y="5035"/>
                    <a:pt x="2804" y="5107"/>
                    <a:pt x="2853" y="5178"/>
                  </a:cubicBezTo>
                  <a:cubicBezTo>
                    <a:pt x="2923" y="5282"/>
                    <a:pt x="2993" y="5386"/>
                    <a:pt x="3062" y="5489"/>
                  </a:cubicBezTo>
                  <a:cubicBezTo>
                    <a:pt x="3345" y="5905"/>
                    <a:pt x="3628" y="6323"/>
                    <a:pt x="3918" y="6737"/>
                  </a:cubicBezTo>
                  <a:cubicBezTo>
                    <a:pt x="4057" y="6938"/>
                    <a:pt x="4199" y="7141"/>
                    <a:pt x="4338" y="7344"/>
                  </a:cubicBezTo>
                  <a:cubicBezTo>
                    <a:pt x="4482" y="7555"/>
                    <a:pt x="4624" y="7768"/>
                    <a:pt x="4780" y="7971"/>
                  </a:cubicBezTo>
                  <a:cubicBezTo>
                    <a:pt x="5072" y="8341"/>
                    <a:pt x="5364" y="8704"/>
                    <a:pt x="5660" y="9067"/>
                  </a:cubicBezTo>
                  <a:cubicBezTo>
                    <a:pt x="5801" y="9192"/>
                    <a:pt x="5947" y="9313"/>
                    <a:pt x="6084" y="9440"/>
                  </a:cubicBezTo>
                  <a:cubicBezTo>
                    <a:pt x="6275" y="9615"/>
                    <a:pt x="6468" y="9789"/>
                    <a:pt x="6669" y="9955"/>
                  </a:cubicBezTo>
                  <a:lnTo>
                    <a:pt x="6672" y="9959"/>
                  </a:lnTo>
                  <a:lnTo>
                    <a:pt x="6677" y="9963"/>
                  </a:lnTo>
                  <a:cubicBezTo>
                    <a:pt x="6769" y="10035"/>
                    <a:pt x="6863" y="10103"/>
                    <a:pt x="6957" y="10172"/>
                  </a:cubicBezTo>
                  <a:cubicBezTo>
                    <a:pt x="6903" y="10090"/>
                    <a:pt x="6849" y="10005"/>
                    <a:pt x="6796" y="9920"/>
                  </a:cubicBezTo>
                  <a:cubicBezTo>
                    <a:pt x="6711" y="9789"/>
                    <a:pt x="6628" y="9657"/>
                    <a:pt x="6539" y="9531"/>
                  </a:cubicBezTo>
                  <a:cubicBezTo>
                    <a:pt x="6393" y="9321"/>
                    <a:pt x="6236" y="9121"/>
                    <a:pt x="6091" y="8910"/>
                  </a:cubicBezTo>
                  <a:cubicBezTo>
                    <a:pt x="5947" y="8699"/>
                    <a:pt x="5806" y="8485"/>
                    <a:pt x="5658" y="8276"/>
                  </a:cubicBezTo>
                  <a:cubicBezTo>
                    <a:pt x="5535" y="8117"/>
                    <a:pt x="5404" y="7963"/>
                    <a:pt x="5283" y="7801"/>
                  </a:cubicBezTo>
                  <a:cubicBezTo>
                    <a:pt x="5213" y="7710"/>
                    <a:pt x="5146" y="7623"/>
                    <a:pt x="5082" y="7530"/>
                  </a:cubicBezTo>
                  <a:cubicBezTo>
                    <a:pt x="5026" y="7453"/>
                    <a:pt x="4959" y="7368"/>
                    <a:pt x="4924" y="7275"/>
                  </a:cubicBezTo>
                  <a:cubicBezTo>
                    <a:pt x="4801" y="7099"/>
                    <a:pt x="4680" y="6918"/>
                    <a:pt x="4558" y="6738"/>
                  </a:cubicBezTo>
                  <a:cubicBezTo>
                    <a:pt x="4393" y="6502"/>
                    <a:pt x="4229" y="6267"/>
                    <a:pt x="4067" y="6030"/>
                  </a:cubicBezTo>
                  <a:cubicBezTo>
                    <a:pt x="3757" y="5576"/>
                    <a:pt x="3448" y="5122"/>
                    <a:pt x="3136" y="4665"/>
                  </a:cubicBezTo>
                  <a:lnTo>
                    <a:pt x="3136" y="4665"/>
                  </a:lnTo>
                  <a:lnTo>
                    <a:pt x="3141" y="4669"/>
                  </a:lnTo>
                  <a:lnTo>
                    <a:pt x="2888" y="4300"/>
                  </a:lnTo>
                  <a:lnTo>
                    <a:pt x="2888" y="4300"/>
                  </a:lnTo>
                  <a:cubicBezTo>
                    <a:pt x="2897" y="4310"/>
                    <a:pt x="2902" y="4320"/>
                    <a:pt x="2908" y="4328"/>
                  </a:cubicBezTo>
                  <a:cubicBezTo>
                    <a:pt x="2629" y="3903"/>
                    <a:pt x="2364" y="3469"/>
                    <a:pt x="2113" y="3027"/>
                  </a:cubicBezTo>
                  <a:cubicBezTo>
                    <a:pt x="1848" y="2557"/>
                    <a:pt x="1606" y="2075"/>
                    <a:pt x="1365" y="1593"/>
                  </a:cubicBezTo>
                  <a:cubicBezTo>
                    <a:pt x="1362" y="1590"/>
                    <a:pt x="1360" y="1586"/>
                    <a:pt x="1358" y="1583"/>
                  </a:cubicBezTo>
                  <a:cubicBezTo>
                    <a:pt x="1356" y="1577"/>
                    <a:pt x="1352" y="1573"/>
                    <a:pt x="1350" y="1566"/>
                  </a:cubicBezTo>
                  <a:lnTo>
                    <a:pt x="1350" y="1566"/>
                  </a:lnTo>
                  <a:cubicBezTo>
                    <a:pt x="1352" y="1569"/>
                    <a:pt x="1352" y="1571"/>
                    <a:pt x="1354" y="1573"/>
                  </a:cubicBezTo>
                  <a:cubicBezTo>
                    <a:pt x="1164" y="1183"/>
                    <a:pt x="969" y="796"/>
                    <a:pt x="770" y="410"/>
                  </a:cubicBezTo>
                  <a:lnTo>
                    <a:pt x="770" y="410"/>
                  </a:lnTo>
                  <a:cubicBezTo>
                    <a:pt x="775" y="421"/>
                    <a:pt x="781" y="430"/>
                    <a:pt x="784" y="441"/>
                  </a:cubicBezTo>
                  <a:cubicBezTo>
                    <a:pt x="726" y="319"/>
                    <a:pt x="667" y="198"/>
                    <a:pt x="609" y="77"/>
                  </a:cubicBezTo>
                  <a:cubicBezTo>
                    <a:pt x="599" y="78"/>
                    <a:pt x="591" y="78"/>
                    <a:pt x="581" y="78"/>
                  </a:cubicBezTo>
                  <a:cubicBezTo>
                    <a:pt x="544" y="78"/>
                    <a:pt x="508" y="70"/>
                    <a:pt x="475" y="56"/>
                  </a:cubicBezTo>
                  <a:cubicBezTo>
                    <a:pt x="443" y="42"/>
                    <a:pt x="413" y="23"/>
                    <a:pt x="387" y="1"/>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6"/>
            <p:cNvSpPr/>
            <p:nvPr/>
          </p:nvSpPr>
          <p:spPr>
            <a:xfrm>
              <a:off x="168800" y="654000"/>
              <a:ext cx="85950" cy="161875"/>
            </a:xfrm>
            <a:custGeom>
              <a:avLst/>
              <a:gdLst/>
              <a:ahLst/>
              <a:cxnLst/>
              <a:rect l="l" t="t" r="r" b="b"/>
              <a:pathLst>
                <a:path w="3438" h="6475" extrusionOk="0">
                  <a:moveTo>
                    <a:pt x="332" y="0"/>
                  </a:moveTo>
                  <a:cubicBezTo>
                    <a:pt x="327" y="41"/>
                    <a:pt x="319" y="80"/>
                    <a:pt x="308" y="118"/>
                  </a:cubicBezTo>
                  <a:cubicBezTo>
                    <a:pt x="296" y="175"/>
                    <a:pt x="263" y="224"/>
                    <a:pt x="216" y="257"/>
                  </a:cubicBezTo>
                  <a:cubicBezTo>
                    <a:pt x="218" y="353"/>
                    <a:pt x="177" y="444"/>
                    <a:pt x="91" y="497"/>
                  </a:cubicBezTo>
                  <a:cubicBezTo>
                    <a:pt x="63" y="514"/>
                    <a:pt x="32" y="524"/>
                    <a:pt x="1" y="530"/>
                  </a:cubicBezTo>
                  <a:cubicBezTo>
                    <a:pt x="118" y="783"/>
                    <a:pt x="236" y="1036"/>
                    <a:pt x="356" y="1289"/>
                  </a:cubicBezTo>
                  <a:cubicBezTo>
                    <a:pt x="593" y="1795"/>
                    <a:pt x="849" y="2293"/>
                    <a:pt x="1100" y="2795"/>
                  </a:cubicBezTo>
                  <a:cubicBezTo>
                    <a:pt x="1351" y="3294"/>
                    <a:pt x="1612" y="3790"/>
                    <a:pt x="1871" y="4286"/>
                  </a:cubicBezTo>
                  <a:cubicBezTo>
                    <a:pt x="1895" y="4331"/>
                    <a:pt x="1919" y="4378"/>
                    <a:pt x="1942" y="4423"/>
                  </a:cubicBezTo>
                  <a:cubicBezTo>
                    <a:pt x="2036" y="4561"/>
                    <a:pt x="2130" y="4698"/>
                    <a:pt x="2225" y="4833"/>
                  </a:cubicBezTo>
                  <a:cubicBezTo>
                    <a:pt x="2263" y="4887"/>
                    <a:pt x="2305" y="4943"/>
                    <a:pt x="2344" y="4996"/>
                  </a:cubicBezTo>
                  <a:cubicBezTo>
                    <a:pt x="2524" y="5244"/>
                    <a:pt x="2701" y="5491"/>
                    <a:pt x="2875" y="5742"/>
                  </a:cubicBezTo>
                  <a:cubicBezTo>
                    <a:pt x="3035" y="5967"/>
                    <a:pt x="3205" y="6187"/>
                    <a:pt x="3381" y="6403"/>
                  </a:cubicBezTo>
                  <a:cubicBezTo>
                    <a:pt x="3398" y="6426"/>
                    <a:pt x="3420" y="6450"/>
                    <a:pt x="3438" y="6475"/>
                  </a:cubicBezTo>
                  <a:cubicBezTo>
                    <a:pt x="3417" y="6426"/>
                    <a:pt x="3396" y="6377"/>
                    <a:pt x="3376" y="6328"/>
                  </a:cubicBezTo>
                  <a:cubicBezTo>
                    <a:pt x="3346" y="6252"/>
                    <a:pt x="3314" y="6176"/>
                    <a:pt x="3283" y="6100"/>
                  </a:cubicBezTo>
                  <a:cubicBezTo>
                    <a:pt x="3255" y="6037"/>
                    <a:pt x="3226" y="5975"/>
                    <a:pt x="3198" y="5911"/>
                  </a:cubicBezTo>
                  <a:cubicBezTo>
                    <a:pt x="3094" y="5682"/>
                    <a:pt x="2994" y="5452"/>
                    <a:pt x="2894" y="5220"/>
                  </a:cubicBezTo>
                  <a:cubicBezTo>
                    <a:pt x="2802" y="5007"/>
                    <a:pt x="2709" y="4792"/>
                    <a:pt x="2618" y="4580"/>
                  </a:cubicBezTo>
                  <a:lnTo>
                    <a:pt x="2287" y="3952"/>
                  </a:lnTo>
                  <a:cubicBezTo>
                    <a:pt x="2091" y="3577"/>
                    <a:pt x="1895" y="3206"/>
                    <a:pt x="1704" y="2828"/>
                  </a:cubicBezTo>
                  <a:cubicBezTo>
                    <a:pt x="1500" y="2422"/>
                    <a:pt x="1296" y="2016"/>
                    <a:pt x="1094" y="1611"/>
                  </a:cubicBezTo>
                  <a:lnTo>
                    <a:pt x="1094" y="1611"/>
                  </a:lnTo>
                  <a:cubicBezTo>
                    <a:pt x="1097" y="1621"/>
                    <a:pt x="1103" y="1631"/>
                    <a:pt x="1107" y="1641"/>
                  </a:cubicBezTo>
                  <a:cubicBezTo>
                    <a:pt x="842" y="1098"/>
                    <a:pt x="589" y="548"/>
                    <a:pt x="332" y="0"/>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6"/>
            <p:cNvSpPr/>
            <p:nvPr/>
          </p:nvSpPr>
          <p:spPr>
            <a:xfrm>
              <a:off x="413950" y="612550"/>
              <a:ext cx="26750" cy="197150"/>
            </a:xfrm>
            <a:custGeom>
              <a:avLst/>
              <a:gdLst/>
              <a:ahLst/>
              <a:cxnLst/>
              <a:rect l="l" t="t" r="r" b="b"/>
              <a:pathLst>
                <a:path w="1070" h="7886" extrusionOk="0">
                  <a:moveTo>
                    <a:pt x="1025" y="1"/>
                  </a:moveTo>
                  <a:cubicBezTo>
                    <a:pt x="991" y="37"/>
                    <a:pt x="949" y="66"/>
                    <a:pt x="904" y="87"/>
                  </a:cubicBezTo>
                  <a:cubicBezTo>
                    <a:pt x="854" y="113"/>
                    <a:pt x="798" y="127"/>
                    <a:pt x="743" y="130"/>
                  </a:cubicBezTo>
                  <a:cubicBezTo>
                    <a:pt x="740" y="130"/>
                    <a:pt x="738" y="130"/>
                    <a:pt x="735" y="130"/>
                  </a:cubicBezTo>
                  <a:cubicBezTo>
                    <a:pt x="719" y="130"/>
                    <a:pt x="702" y="127"/>
                    <a:pt x="688" y="122"/>
                  </a:cubicBezTo>
                  <a:cubicBezTo>
                    <a:pt x="643" y="113"/>
                    <a:pt x="601" y="99"/>
                    <a:pt x="562" y="79"/>
                  </a:cubicBezTo>
                  <a:cubicBezTo>
                    <a:pt x="554" y="74"/>
                    <a:pt x="546" y="68"/>
                    <a:pt x="538" y="63"/>
                  </a:cubicBezTo>
                  <a:cubicBezTo>
                    <a:pt x="505" y="610"/>
                    <a:pt x="474" y="1155"/>
                    <a:pt x="423" y="1699"/>
                  </a:cubicBezTo>
                  <a:cubicBezTo>
                    <a:pt x="317" y="2802"/>
                    <a:pt x="207" y="3904"/>
                    <a:pt x="94" y="5008"/>
                  </a:cubicBezTo>
                  <a:cubicBezTo>
                    <a:pt x="81" y="5147"/>
                    <a:pt x="66" y="5286"/>
                    <a:pt x="50" y="5423"/>
                  </a:cubicBezTo>
                  <a:cubicBezTo>
                    <a:pt x="48" y="5486"/>
                    <a:pt x="46" y="5547"/>
                    <a:pt x="44" y="5606"/>
                  </a:cubicBezTo>
                  <a:cubicBezTo>
                    <a:pt x="31" y="5967"/>
                    <a:pt x="33" y="6327"/>
                    <a:pt x="31" y="6688"/>
                  </a:cubicBezTo>
                  <a:cubicBezTo>
                    <a:pt x="29" y="7078"/>
                    <a:pt x="18" y="7468"/>
                    <a:pt x="0" y="7857"/>
                  </a:cubicBezTo>
                  <a:lnTo>
                    <a:pt x="0" y="7886"/>
                  </a:lnTo>
                  <a:cubicBezTo>
                    <a:pt x="46" y="7759"/>
                    <a:pt x="89" y="7633"/>
                    <a:pt x="129" y="7507"/>
                  </a:cubicBezTo>
                  <a:lnTo>
                    <a:pt x="129" y="7507"/>
                  </a:lnTo>
                  <a:cubicBezTo>
                    <a:pt x="127" y="7517"/>
                    <a:pt x="124" y="7527"/>
                    <a:pt x="122" y="7539"/>
                  </a:cubicBezTo>
                  <a:cubicBezTo>
                    <a:pt x="240" y="7102"/>
                    <a:pt x="357" y="6664"/>
                    <a:pt x="431" y="6217"/>
                  </a:cubicBezTo>
                  <a:lnTo>
                    <a:pt x="431" y="6221"/>
                  </a:lnTo>
                  <a:cubicBezTo>
                    <a:pt x="486" y="5826"/>
                    <a:pt x="533" y="5430"/>
                    <a:pt x="583" y="5032"/>
                  </a:cubicBezTo>
                  <a:cubicBezTo>
                    <a:pt x="618" y="4737"/>
                    <a:pt x="660" y="4442"/>
                    <a:pt x="708" y="4146"/>
                  </a:cubicBezTo>
                  <a:cubicBezTo>
                    <a:pt x="751" y="3716"/>
                    <a:pt x="794" y="3285"/>
                    <a:pt x="836" y="2853"/>
                  </a:cubicBezTo>
                  <a:cubicBezTo>
                    <a:pt x="892" y="2291"/>
                    <a:pt x="949" y="1729"/>
                    <a:pt x="995" y="1165"/>
                  </a:cubicBezTo>
                  <a:cubicBezTo>
                    <a:pt x="1023" y="784"/>
                    <a:pt x="1048" y="401"/>
                    <a:pt x="1070" y="19"/>
                  </a:cubicBezTo>
                  <a:cubicBezTo>
                    <a:pt x="1054" y="13"/>
                    <a:pt x="1039" y="8"/>
                    <a:pt x="1025" y="1"/>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6"/>
            <p:cNvSpPr/>
            <p:nvPr/>
          </p:nvSpPr>
          <p:spPr>
            <a:xfrm>
              <a:off x="467475" y="490350"/>
              <a:ext cx="36100" cy="353025"/>
            </a:xfrm>
            <a:custGeom>
              <a:avLst/>
              <a:gdLst/>
              <a:ahLst/>
              <a:cxnLst/>
              <a:rect l="l" t="t" r="r" b="b"/>
              <a:pathLst>
                <a:path w="1444" h="14121" extrusionOk="0">
                  <a:moveTo>
                    <a:pt x="1371" y="2617"/>
                  </a:moveTo>
                  <a:lnTo>
                    <a:pt x="1371" y="2617"/>
                  </a:lnTo>
                  <a:cubicBezTo>
                    <a:pt x="1371" y="2617"/>
                    <a:pt x="1371" y="2617"/>
                    <a:pt x="1371" y="2617"/>
                  </a:cubicBezTo>
                  <a:lnTo>
                    <a:pt x="1371" y="2617"/>
                  </a:lnTo>
                  <a:cubicBezTo>
                    <a:pt x="1371" y="2617"/>
                    <a:pt x="1371" y="2617"/>
                    <a:pt x="1371" y="2617"/>
                  </a:cubicBezTo>
                  <a:close/>
                  <a:moveTo>
                    <a:pt x="1444" y="0"/>
                  </a:moveTo>
                  <a:lnTo>
                    <a:pt x="1444" y="0"/>
                  </a:lnTo>
                  <a:cubicBezTo>
                    <a:pt x="1406" y="92"/>
                    <a:pt x="1359" y="180"/>
                    <a:pt x="1307" y="263"/>
                  </a:cubicBezTo>
                  <a:cubicBezTo>
                    <a:pt x="1255" y="343"/>
                    <a:pt x="1170" y="392"/>
                    <a:pt x="1080" y="392"/>
                  </a:cubicBezTo>
                  <a:cubicBezTo>
                    <a:pt x="1047" y="392"/>
                    <a:pt x="1014" y="386"/>
                    <a:pt x="981" y="372"/>
                  </a:cubicBezTo>
                  <a:cubicBezTo>
                    <a:pt x="967" y="366"/>
                    <a:pt x="952" y="357"/>
                    <a:pt x="938" y="350"/>
                  </a:cubicBezTo>
                  <a:cubicBezTo>
                    <a:pt x="931" y="367"/>
                    <a:pt x="923" y="384"/>
                    <a:pt x="916" y="400"/>
                  </a:cubicBezTo>
                  <a:cubicBezTo>
                    <a:pt x="910" y="748"/>
                    <a:pt x="903" y="1096"/>
                    <a:pt x="897" y="1444"/>
                  </a:cubicBezTo>
                  <a:lnTo>
                    <a:pt x="897" y="1409"/>
                  </a:lnTo>
                  <a:cubicBezTo>
                    <a:pt x="882" y="1807"/>
                    <a:pt x="864" y="2202"/>
                    <a:pt x="847" y="2600"/>
                  </a:cubicBezTo>
                  <a:cubicBezTo>
                    <a:pt x="834" y="3010"/>
                    <a:pt x="827" y="3422"/>
                    <a:pt x="815" y="3832"/>
                  </a:cubicBezTo>
                  <a:lnTo>
                    <a:pt x="815" y="3797"/>
                  </a:lnTo>
                  <a:cubicBezTo>
                    <a:pt x="796" y="4347"/>
                    <a:pt x="768" y="4896"/>
                    <a:pt x="731" y="5446"/>
                  </a:cubicBezTo>
                  <a:cubicBezTo>
                    <a:pt x="692" y="6004"/>
                    <a:pt x="631" y="6559"/>
                    <a:pt x="575" y="7114"/>
                  </a:cubicBezTo>
                  <a:cubicBezTo>
                    <a:pt x="561" y="7271"/>
                    <a:pt x="544" y="7425"/>
                    <a:pt x="529" y="7580"/>
                  </a:cubicBezTo>
                  <a:cubicBezTo>
                    <a:pt x="532" y="7597"/>
                    <a:pt x="532" y="7615"/>
                    <a:pt x="529" y="7632"/>
                  </a:cubicBezTo>
                  <a:cubicBezTo>
                    <a:pt x="522" y="7732"/>
                    <a:pt x="516" y="7835"/>
                    <a:pt x="505" y="7935"/>
                  </a:cubicBezTo>
                  <a:cubicBezTo>
                    <a:pt x="507" y="7923"/>
                    <a:pt x="507" y="7911"/>
                    <a:pt x="509" y="7900"/>
                  </a:cubicBezTo>
                  <a:lnTo>
                    <a:pt x="509" y="7900"/>
                  </a:lnTo>
                  <a:lnTo>
                    <a:pt x="490" y="8097"/>
                  </a:lnTo>
                  <a:cubicBezTo>
                    <a:pt x="475" y="8267"/>
                    <a:pt x="448" y="8437"/>
                    <a:pt x="418" y="8605"/>
                  </a:cubicBezTo>
                  <a:cubicBezTo>
                    <a:pt x="413" y="8640"/>
                    <a:pt x="409" y="8675"/>
                    <a:pt x="405" y="8710"/>
                  </a:cubicBezTo>
                  <a:cubicBezTo>
                    <a:pt x="372" y="8986"/>
                    <a:pt x="333" y="9261"/>
                    <a:pt x="294" y="9539"/>
                  </a:cubicBezTo>
                  <a:cubicBezTo>
                    <a:pt x="261" y="9761"/>
                    <a:pt x="235" y="9985"/>
                    <a:pt x="204" y="10209"/>
                  </a:cubicBezTo>
                  <a:cubicBezTo>
                    <a:pt x="202" y="10238"/>
                    <a:pt x="200" y="10264"/>
                    <a:pt x="198" y="10292"/>
                  </a:cubicBezTo>
                  <a:cubicBezTo>
                    <a:pt x="196" y="10306"/>
                    <a:pt x="196" y="10319"/>
                    <a:pt x="196" y="10333"/>
                  </a:cubicBezTo>
                  <a:cubicBezTo>
                    <a:pt x="194" y="10437"/>
                    <a:pt x="194" y="10540"/>
                    <a:pt x="194" y="10644"/>
                  </a:cubicBezTo>
                  <a:cubicBezTo>
                    <a:pt x="192" y="10840"/>
                    <a:pt x="179" y="11038"/>
                    <a:pt x="172" y="11234"/>
                  </a:cubicBezTo>
                  <a:cubicBezTo>
                    <a:pt x="156" y="11552"/>
                    <a:pt x="129" y="11870"/>
                    <a:pt x="103" y="12186"/>
                  </a:cubicBezTo>
                  <a:cubicBezTo>
                    <a:pt x="98" y="12303"/>
                    <a:pt x="91" y="12420"/>
                    <a:pt x="85" y="12536"/>
                  </a:cubicBezTo>
                  <a:cubicBezTo>
                    <a:pt x="83" y="12571"/>
                    <a:pt x="83" y="12606"/>
                    <a:pt x="81" y="12641"/>
                  </a:cubicBezTo>
                  <a:cubicBezTo>
                    <a:pt x="72" y="12812"/>
                    <a:pt x="65" y="12982"/>
                    <a:pt x="52" y="13154"/>
                  </a:cubicBezTo>
                  <a:cubicBezTo>
                    <a:pt x="38" y="13398"/>
                    <a:pt x="29" y="13642"/>
                    <a:pt x="12" y="13883"/>
                  </a:cubicBezTo>
                  <a:cubicBezTo>
                    <a:pt x="9" y="13963"/>
                    <a:pt x="5" y="14041"/>
                    <a:pt x="0" y="14121"/>
                  </a:cubicBezTo>
                  <a:cubicBezTo>
                    <a:pt x="45" y="14086"/>
                    <a:pt x="75" y="14035"/>
                    <a:pt x="86" y="13979"/>
                  </a:cubicBezTo>
                  <a:cubicBezTo>
                    <a:pt x="146" y="13711"/>
                    <a:pt x="191" y="13439"/>
                    <a:pt x="238" y="13168"/>
                  </a:cubicBezTo>
                  <a:cubicBezTo>
                    <a:pt x="286" y="12897"/>
                    <a:pt x="340" y="12627"/>
                    <a:pt x="390" y="12358"/>
                  </a:cubicBezTo>
                  <a:cubicBezTo>
                    <a:pt x="484" y="11818"/>
                    <a:pt x="572" y="11278"/>
                    <a:pt x="654" y="10736"/>
                  </a:cubicBezTo>
                  <a:cubicBezTo>
                    <a:pt x="819" y="9656"/>
                    <a:pt x="955" y="8573"/>
                    <a:pt x="1064" y="7486"/>
                  </a:cubicBezTo>
                  <a:cubicBezTo>
                    <a:pt x="1146" y="6685"/>
                    <a:pt x="1232" y="5882"/>
                    <a:pt x="1277" y="5077"/>
                  </a:cubicBezTo>
                  <a:cubicBezTo>
                    <a:pt x="1299" y="4667"/>
                    <a:pt x="1322" y="4258"/>
                    <a:pt x="1336" y="3849"/>
                  </a:cubicBezTo>
                  <a:cubicBezTo>
                    <a:pt x="1351" y="3439"/>
                    <a:pt x="1359" y="3027"/>
                    <a:pt x="1371" y="2617"/>
                  </a:cubicBezTo>
                  <a:lnTo>
                    <a:pt x="1371" y="2617"/>
                  </a:lnTo>
                  <a:cubicBezTo>
                    <a:pt x="1371" y="2619"/>
                    <a:pt x="1370" y="2620"/>
                    <a:pt x="1369" y="2621"/>
                  </a:cubicBezTo>
                  <a:cubicBezTo>
                    <a:pt x="1384" y="2260"/>
                    <a:pt x="1403" y="1894"/>
                    <a:pt x="1416" y="1530"/>
                  </a:cubicBezTo>
                  <a:cubicBezTo>
                    <a:pt x="1429" y="1190"/>
                    <a:pt x="1427" y="847"/>
                    <a:pt x="1433" y="505"/>
                  </a:cubicBezTo>
                  <a:cubicBezTo>
                    <a:pt x="1436" y="336"/>
                    <a:pt x="1441" y="168"/>
                    <a:pt x="1444" y="0"/>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6"/>
            <p:cNvSpPr/>
            <p:nvPr/>
          </p:nvSpPr>
          <p:spPr>
            <a:xfrm>
              <a:off x="526125" y="468700"/>
              <a:ext cx="31050" cy="329900"/>
            </a:xfrm>
            <a:custGeom>
              <a:avLst/>
              <a:gdLst/>
              <a:ahLst/>
              <a:cxnLst/>
              <a:rect l="l" t="t" r="r" b="b"/>
              <a:pathLst>
                <a:path w="1242" h="13196" extrusionOk="0">
                  <a:moveTo>
                    <a:pt x="692" y="1"/>
                  </a:moveTo>
                  <a:lnTo>
                    <a:pt x="692" y="1"/>
                  </a:lnTo>
                  <a:cubicBezTo>
                    <a:pt x="706" y="374"/>
                    <a:pt x="713" y="748"/>
                    <a:pt x="708" y="1122"/>
                  </a:cubicBezTo>
                  <a:cubicBezTo>
                    <a:pt x="693" y="1401"/>
                    <a:pt x="677" y="1679"/>
                    <a:pt x="655" y="1958"/>
                  </a:cubicBezTo>
                  <a:cubicBezTo>
                    <a:pt x="632" y="2218"/>
                    <a:pt x="608" y="2476"/>
                    <a:pt x="588" y="2737"/>
                  </a:cubicBezTo>
                  <a:cubicBezTo>
                    <a:pt x="544" y="3295"/>
                    <a:pt x="512" y="3854"/>
                    <a:pt x="475" y="4412"/>
                  </a:cubicBezTo>
                  <a:cubicBezTo>
                    <a:pt x="436" y="4990"/>
                    <a:pt x="409" y="5567"/>
                    <a:pt x="388" y="6144"/>
                  </a:cubicBezTo>
                  <a:cubicBezTo>
                    <a:pt x="368" y="6704"/>
                    <a:pt x="325" y="7264"/>
                    <a:pt x="288" y="7824"/>
                  </a:cubicBezTo>
                  <a:cubicBezTo>
                    <a:pt x="251" y="8414"/>
                    <a:pt x="169" y="9000"/>
                    <a:pt x="85" y="9586"/>
                  </a:cubicBezTo>
                  <a:cubicBezTo>
                    <a:pt x="85" y="9649"/>
                    <a:pt x="84" y="9711"/>
                    <a:pt x="83" y="9774"/>
                  </a:cubicBezTo>
                  <a:cubicBezTo>
                    <a:pt x="81" y="10122"/>
                    <a:pt x="74" y="10471"/>
                    <a:pt x="65" y="10817"/>
                  </a:cubicBezTo>
                  <a:cubicBezTo>
                    <a:pt x="62" y="10928"/>
                    <a:pt x="59" y="11038"/>
                    <a:pt x="54" y="11150"/>
                  </a:cubicBezTo>
                  <a:cubicBezTo>
                    <a:pt x="61" y="11443"/>
                    <a:pt x="61" y="11738"/>
                    <a:pt x="52" y="12031"/>
                  </a:cubicBezTo>
                  <a:cubicBezTo>
                    <a:pt x="48" y="12183"/>
                    <a:pt x="48" y="12335"/>
                    <a:pt x="40" y="12487"/>
                  </a:cubicBezTo>
                  <a:cubicBezTo>
                    <a:pt x="29" y="12646"/>
                    <a:pt x="20" y="12808"/>
                    <a:pt x="9" y="12968"/>
                  </a:cubicBezTo>
                  <a:cubicBezTo>
                    <a:pt x="7" y="13011"/>
                    <a:pt x="5" y="13055"/>
                    <a:pt x="1" y="13095"/>
                  </a:cubicBezTo>
                  <a:lnTo>
                    <a:pt x="1" y="13195"/>
                  </a:lnTo>
                  <a:cubicBezTo>
                    <a:pt x="67" y="13150"/>
                    <a:pt x="111" y="13078"/>
                    <a:pt x="122" y="12999"/>
                  </a:cubicBezTo>
                  <a:cubicBezTo>
                    <a:pt x="163" y="12724"/>
                    <a:pt x="210" y="12450"/>
                    <a:pt x="255" y="12174"/>
                  </a:cubicBezTo>
                  <a:cubicBezTo>
                    <a:pt x="307" y="11873"/>
                    <a:pt x="344" y="11570"/>
                    <a:pt x="384" y="11266"/>
                  </a:cubicBezTo>
                  <a:cubicBezTo>
                    <a:pt x="458" y="10709"/>
                    <a:pt x="532" y="10151"/>
                    <a:pt x="614" y="9594"/>
                  </a:cubicBezTo>
                  <a:cubicBezTo>
                    <a:pt x="651" y="9341"/>
                    <a:pt x="688" y="9087"/>
                    <a:pt x="716" y="8833"/>
                  </a:cubicBezTo>
                  <a:cubicBezTo>
                    <a:pt x="752" y="8545"/>
                    <a:pt x="780" y="8256"/>
                    <a:pt x="805" y="7968"/>
                  </a:cubicBezTo>
                  <a:cubicBezTo>
                    <a:pt x="831" y="7676"/>
                    <a:pt x="843" y="7381"/>
                    <a:pt x="862" y="7088"/>
                  </a:cubicBezTo>
                  <a:cubicBezTo>
                    <a:pt x="878" y="6817"/>
                    <a:pt x="895" y="6545"/>
                    <a:pt x="907" y="6272"/>
                  </a:cubicBezTo>
                  <a:cubicBezTo>
                    <a:pt x="921" y="6009"/>
                    <a:pt x="923" y="5747"/>
                    <a:pt x="936" y="5484"/>
                  </a:cubicBezTo>
                  <a:cubicBezTo>
                    <a:pt x="950" y="5210"/>
                    <a:pt x="964" y="4935"/>
                    <a:pt x="983" y="4662"/>
                  </a:cubicBezTo>
                  <a:cubicBezTo>
                    <a:pt x="1021" y="4098"/>
                    <a:pt x="1050" y="3534"/>
                    <a:pt x="1095" y="2973"/>
                  </a:cubicBezTo>
                  <a:cubicBezTo>
                    <a:pt x="1139" y="2411"/>
                    <a:pt x="1196" y="1851"/>
                    <a:pt x="1225" y="1288"/>
                  </a:cubicBezTo>
                  <a:cubicBezTo>
                    <a:pt x="1241" y="943"/>
                    <a:pt x="1237" y="599"/>
                    <a:pt x="1225" y="253"/>
                  </a:cubicBezTo>
                  <a:cubicBezTo>
                    <a:pt x="1189" y="272"/>
                    <a:pt x="1149" y="281"/>
                    <a:pt x="1108" y="281"/>
                  </a:cubicBezTo>
                  <a:cubicBezTo>
                    <a:pt x="1027" y="279"/>
                    <a:pt x="951" y="243"/>
                    <a:pt x="897" y="183"/>
                  </a:cubicBezTo>
                  <a:cubicBezTo>
                    <a:pt x="854" y="137"/>
                    <a:pt x="816" y="87"/>
                    <a:pt x="784" y="33"/>
                  </a:cubicBezTo>
                  <a:cubicBezTo>
                    <a:pt x="752" y="27"/>
                    <a:pt x="721" y="15"/>
                    <a:pt x="692" y="1"/>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6"/>
            <p:cNvSpPr/>
            <p:nvPr/>
          </p:nvSpPr>
          <p:spPr>
            <a:xfrm>
              <a:off x="584825" y="364575"/>
              <a:ext cx="30075" cy="371625"/>
            </a:xfrm>
            <a:custGeom>
              <a:avLst/>
              <a:gdLst/>
              <a:ahLst/>
              <a:cxnLst/>
              <a:rect l="l" t="t" r="r" b="b"/>
              <a:pathLst>
                <a:path w="1203" h="14865" extrusionOk="0">
                  <a:moveTo>
                    <a:pt x="1181" y="0"/>
                  </a:moveTo>
                  <a:cubicBezTo>
                    <a:pt x="1135" y="22"/>
                    <a:pt x="1085" y="36"/>
                    <a:pt x="1034" y="38"/>
                  </a:cubicBezTo>
                  <a:lnTo>
                    <a:pt x="1001" y="38"/>
                  </a:lnTo>
                  <a:cubicBezTo>
                    <a:pt x="1013" y="114"/>
                    <a:pt x="990" y="192"/>
                    <a:pt x="939" y="249"/>
                  </a:cubicBezTo>
                  <a:cubicBezTo>
                    <a:pt x="880" y="319"/>
                    <a:pt x="798" y="349"/>
                    <a:pt x="710" y="358"/>
                  </a:cubicBezTo>
                  <a:lnTo>
                    <a:pt x="665" y="358"/>
                  </a:lnTo>
                  <a:cubicBezTo>
                    <a:pt x="669" y="526"/>
                    <a:pt x="671" y="693"/>
                    <a:pt x="673" y="860"/>
                  </a:cubicBezTo>
                  <a:cubicBezTo>
                    <a:pt x="680" y="1263"/>
                    <a:pt x="663" y="1666"/>
                    <a:pt x="661" y="2071"/>
                  </a:cubicBezTo>
                  <a:cubicBezTo>
                    <a:pt x="660" y="2475"/>
                    <a:pt x="655" y="2882"/>
                    <a:pt x="645" y="3285"/>
                  </a:cubicBezTo>
                  <a:lnTo>
                    <a:pt x="645" y="3250"/>
                  </a:lnTo>
                  <a:cubicBezTo>
                    <a:pt x="626" y="3805"/>
                    <a:pt x="599" y="4362"/>
                    <a:pt x="549" y="4917"/>
                  </a:cubicBezTo>
                  <a:cubicBezTo>
                    <a:pt x="499" y="5464"/>
                    <a:pt x="445" y="6012"/>
                    <a:pt x="392" y="6557"/>
                  </a:cubicBezTo>
                  <a:cubicBezTo>
                    <a:pt x="339" y="7119"/>
                    <a:pt x="279" y="7679"/>
                    <a:pt x="236" y="8241"/>
                  </a:cubicBezTo>
                  <a:cubicBezTo>
                    <a:pt x="194" y="8794"/>
                    <a:pt x="155" y="9348"/>
                    <a:pt x="109" y="9902"/>
                  </a:cubicBezTo>
                  <a:cubicBezTo>
                    <a:pt x="86" y="10174"/>
                    <a:pt x="66" y="10447"/>
                    <a:pt x="43" y="10720"/>
                  </a:cubicBezTo>
                  <a:lnTo>
                    <a:pt x="43" y="10729"/>
                  </a:lnTo>
                  <a:cubicBezTo>
                    <a:pt x="23" y="11134"/>
                    <a:pt x="1" y="11540"/>
                    <a:pt x="7" y="11947"/>
                  </a:cubicBezTo>
                  <a:cubicBezTo>
                    <a:pt x="12" y="12400"/>
                    <a:pt x="17" y="12853"/>
                    <a:pt x="14" y="13306"/>
                  </a:cubicBezTo>
                  <a:cubicBezTo>
                    <a:pt x="14" y="13429"/>
                    <a:pt x="12" y="13554"/>
                    <a:pt x="10" y="13676"/>
                  </a:cubicBezTo>
                  <a:cubicBezTo>
                    <a:pt x="17" y="13806"/>
                    <a:pt x="23" y="13935"/>
                    <a:pt x="23" y="14065"/>
                  </a:cubicBezTo>
                  <a:cubicBezTo>
                    <a:pt x="25" y="14249"/>
                    <a:pt x="31" y="14436"/>
                    <a:pt x="27" y="14620"/>
                  </a:cubicBezTo>
                  <a:cubicBezTo>
                    <a:pt x="25" y="14703"/>
                    <a:pt x="23" y="14782"/>
                    <a:pt x="21" y="14864"/>
                  </a:cubicBezTo>
                  <a:cubicBezTo>
                    <a:pt x="33" y="14837"/>
                    <a:pt x="42" y="14808"/>
                    <a:pt x="43" y="14778"/>
                  </a:cubicBezTo>
                  <a:cubicBezTo>
                    <a:pt x="70" y="14429"/>
                    <a:pt x="117" y="14085"/>
                    <a:pt x="175" y="13739"/>
                  </a:cubicBezTo>
                  <a:cubicBezTo>
                    <a:pt x="271" y="13191"/>
                    <a:pt x="371" y="12644"/>
                    <a:pt x="431" y="12092"/>
                  </a:cubicBezTo>
                  <a:cubicBezTo>
                    <a:pt x="495" y="11526"/>
                    <a:pt x="550" y="10960"/>
                    <a:pt x="597" y="10395"/>
                  </a:cubicBezTo>
                  <a:cubicBezTo>
                    <a:pt x="643" y="9845"/>
                    <a:pt x="682" y="9294"/>
                    <a:pt x="722" y="8744"/>
                  </a:cubicBezTo>
                  <a:cubicBezTo>
                    <a:pt x="767" y="8158"/>
                    <a:pt x="823" y="7572"/>
                    <a:pt x="878" y="6985"/>
                  </a:cubicBezTo>
                  <a:cubicBezTo>
                    <a:pt x="929" y="6444"/>
                    <a:pt x="980" y="5902"/>
                    <a:pt x="1034" y="5362"/>
                  </a:cubicBezTo>
                  <a:cubicBezTo>
                    <a:pt x="1089" y="4792"/>
                    <a:pt x="1135" y="4219"/>
                    <a:pt x="1155" y="3646"/>
                  </a:cubicBezTo>
                  <a:cubicBezTo>
                    <a:pt x="1177" y="3098"/>
                    <a:pt x="1183" y="2549"/>
                    <a:pt x="1185" y="2001"/>
                  </a:cubicBezTo>
                  <a:cubicBezTo>
                    <a:pt x="1187" y="1455"/>
                    <a:pt x="1202" y="910"/>
                    <a:pt x="1190" y="365"/>
                  </a:cubicBezTo>
                  <a:cubicBezTo>
                    <a:pt x="1186" y="243"/>
                    <a:pt x="1183" y="122"/>
                    <a:pt x="1181" y="0"/>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6"/>
            <p:cNvSpPr/>
            <p:nvPr/>
          </p:nvSpPr>
          <p:spPr>
            <a:xfrm>
              <a:off x="572575" y="1893075"/>
              <a:ext cx="16725" cy="15800"/>
            </a:xfrm>
            <a:custGeom>
              <a:avLst/>
              <a:gdLst/>
              <a:ahLst/>
              <a:cxnLst/>
              <a:rect l="l" t="t" r="r" b="b"/>
              <a:pathLst>
                <a:path w="669" h="632" extrusionOk="0">
                  <a:moveTo>
                    <a:pt x="337" y="1"/>
                  </a:moveTo>
                  <a:cubicBezTo>
                    <a:pt x="223" y="1"/>
                    <a:pt x="115" y="65"/>
                    <a:pt x="66" y="168"/>
                  </a:cubicBezTo>
                  <a:cubicBezTo>
                    <a:pt x="14" y="244"/>
                    <a:pt x="1" y="341"/>
                    <a:pt x="30" y="429"/>
                  </a:cubicBezTo>
                  <a:cubicBezTo>
                    <a:pt x="72" y="558"/>
                    <a:pt x="203" y="605"/>
                    <a:pt x="322" y="627"/>
                  </a:cubicBezTo>
                  <a:cubicBezTo>
                    <a:pt x="335" y="630"/>
                    <a:pt x="350" y="631"/>
                    <a:pt x="365" y="631"/>
                  </a:cubicBezTo>
                  <a:cubicBezTo>
                    <a:pt x="489" y="631"/>
                    <a:pt x="603" y="531"/>
                    <a:pt x="621" y="409"/>
                  </a:cubicBezTo>
                  <a:cubicBezTo>
                    <a:pt x="622" y="405"/>
                    <a:pt x="623" y="402"/>
                    <a:pt x="623" y="399"/>
                  </a:cubicBezTo>
                  <a:cubicBezTo>
                    <a:pt x="631" y="380"/>
                    <a:pt x="637" y="359"/>
                    <a:pt x="642" y="339"/>
                  </a:cubicBezTo>
                  <a:cubicBezTo>
                    <a:pt x="668" y="189"/>
                    <a:pt x="568" y="58"/>
                    <a:pt x="428" y="15"/>
                  </a:cubicBezTo>
                  <a:cubicBezTo>
                    <a:pt x="398" y="5"/>
                    <a:pt x="367" y="1"/>
                    <a:pt x="337" y="1"/>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6"/>
            <p:cNvSpPr/>
            <p:nvPr/>
          </p:nvSpPr>
          <p:spPr>
            <a:xfrm>
              <a:off x="547400" y="1897625"/>
              <a:ext cx="17250" cy="14500"/>
            </a:xfrm>
            <a:custGeom>
              <a:avLst/>
              <a:gdLst/>
              <a:ahLst/>
              <a:cxnLst/>
              <a:rect l="l" t="t" r="r" b="b"/>
              <a:pathLst>
                <a:path w="690" h="580" extrusionOk="0">
                  <a:moveTo>
                    <a:pt x="354" y="1"/>
                  </a:moveTo>
                  <a:cubicBezTo>
                    <a:pt x="292" y="1"/>
                    <a:pt x="230" y="19"/>
                    <a:pt x="177" y="58"/>
                  </a:cubicBezTo>
                  <a:cubicBezTo>
                    <a:pt x="1" y="184"/>
                    <a:pt x="23" y="476"/>
                    <a:pt x="233" y="557"/>
                  </a:cubicBezTo>
                  <a:cubicBezTo>
                    <a:pt x="270" y="572"/>
                    <a:pt x="309" y="579"/>
                    <a:pt x="349" y="579"/>
                  </a:cubicBezTo>
                  <a:cubicBezTo>
                    <a:pt x="474" y="579"/>
                    <a:pt x="588" y="506"/>
                    <a:pt x="639" y="391"/>
                  </a:cubicBezTo>
                  <a:cubicBezTo>
                    <a:pt x="690" y="282"/>
                    <a:pt x="652" y="150"/>
                    <a:pt x="560" y="78"/>
                  </a:cubicBezTo>
                  <a:cubicBezTo>
                    <a:pt x="504" y="28"/>
                    <a:pt x="429" y="1"/>
                    <a:pt x="354" y="1"/>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6"/>
            <p:cNvSpPr/>
            <p:nvPr/>
          </p:nvSpPr>
          <p:spPr>
            <a:xfrm>
              <a:off x="557075" y="1874000"/>
              <a:ext cx="18200" cy="14725"/>
            </a:xfrm>
            <a:custGeom>
              <a:avLst/>
              <a:gdLst/>
              <a:ahLst/>
              <a:cxnLst/>
              <a:rect l="l" t="t" r="r" b="b"/>
              <a:pathLst>
                <a:path w="728" h="589" extrusionOk="0">
                  <a:moveTo>
                    <a:pt x="376" y="0"/>
                  </a:moveTo>
                  <a:cubicBezTo>
                    <a:pt x="355" y="0"/>
                    <a:pt x="334" y="3"/>
                    <a:pt x="314" y="7"/>
                  </a:cubicBezTo>
                  <a:cubicBezTo>
                    <a:pt x="109" y="46"/>
                    <a:pt x="1" y="306"/>
                    <a:pt x="125" y="474"/>
                  </a:cubicBezTo>
                  <a:cubicBezTo>
                    <a:pt x="177" y="547"/>
                    <a:pt x="262" y="589"/>
                    <a:pt x="352" y="589"/>
                  </a:cubicBezTo>
                  <a:cubicBezTo>
                    <a:pt x="383" y="589"/>
                    <a:pt x="415" y="584"/>
                    <a:pt x="444" y="573"/>
                  </a:cubicBezTo>
                  <a:cubicBezTo>
                    <a:pt x="451" y="570"/>
                    <a:pt x="456" y="568"/>
                    <a:pt x="462" y="565"/>
                  </a:cubicBezTo>
                  <a:cubicBezTo>
                    <a:pt x="507" y="556"/>
                    <a:pt x="549" y="538"/>
                    <a:pt x="586" y="512"/>
                  </a:cubicBezTo>
                  <a:cubicBezTo>
                    <a:pt x="703" y="429"/>
                    <a:pt x="727" y="262"/>
                    <a:pt x="643" y="146"/>
                  </a:cubicBezTo>
                  <a:cubicBezTo>
                    <a:pt x="629" y="126"/>
                    <a:pt x="612" y="108"/>
                    <a:pt x="592" y="94"/>
                  </a:cubicBezTo>
                  <a:cubicBezTo>
                    <a:pt x="590" y="90"/>
                    <a:pt x="587" y="87"/>
                    <a:pt x="584" y="84"/>
                  </a:cubicBezTo>
                  <a:cubicBezTo>
                    <a:pt x="527" y="30"/>
                    <a:pt x="453" y="0"/>
                    <a:pt x="376" y="0"/>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6"/>
            <p:cNvSpPr/>
            <p:nvPr/>
          </p:nvSpPr>
          <p:spPr>
            <a:xfrm>
              <a:off x="414700" y="1212250"/>
              <a:ext cx="15300" cy="15375"/>
            </a:xfrm>
            <a:custGeom>
              <a:avLst/>
              <a:gdLst/>
              <a:ahLst/>
              <a:cxnLst/>
              <a:rect l="l" t="t" r="r" b="b"/>
              <a:pathLst>
                <a:path w="612" h="615" extrusionOk="0">
                  <a:moveTo>
                    <a:pt x="305" y="0"/>
                  </a:moveTo>
                  <a:cubicBezTo>
                    <a:pt x="271" y="0"/>
                    <a:pt x="237" y="7"/>
                    <a:pt x="205" y="21"/>
                  </a:cubicBezTo>
                  <a:cubicBezTo>
                    <a:pt x="147" y="39"/>
                    <a:pt x="96" y="77"/>
                    <a:pt x="63" y="129"/>
                  </a:cubicBezTo>
                  <a:cubicBezTo>
                    <a:pt x="11" y="208"/>
                    <a:pt x="1" y="306"/>
                    <a:pt x="35" y="393"/>
                  </a:cubicBezTo>
                  <a:cubicBezTo>
                    <a:pt x="62" y="498"/>
                    <a:pt x="140" y="588"/>
                    <a:pt x="253" y="609"/>
                  </a:cubicBezTo>
                  <a:cubicBezTo>
                    <a:pt x="271" y="612"/>
                    <a:pt x="288" y="615"/>
                    <a:pt x="305" y="615"/>
                  </a:cubicBezTo>
                  <a:cubicBezTo>
                    <a:pt x="384" y="615"/>
                    <a:pt x="465" y="582"/>
                    <a:pt x="512" y="520"/>
                  </a:cubicBezTo>
                  <a:cubicBezTo>
                    <a:pt x="535" y="488"/>
                    <a:pt x="555" y="455"/>
                    <a:pt x="573" y="421"/>
                  </a:cubicBezTo>
                  <a:cubicBezTo>
                    <a:pt x="611" y="344"/>
                    <a:pt x="608" y="255"/>
                    <a:pt x="566" y="180"/>
                  </a:cubicBezTo>
                  <a:cubicBezTo>
                    <a:pt x="531" y="92"/>
                    <a:pt x="455" y="28"/>
                    <a:pt x="362" y="6"/>
                  </a:cubicBezTo>
                  <a:cubicBezTo>
                    <a:pt x="343" y="2"/>
                    <a:pt x="324" y="0"/>
                    <a:pt x="305" y="0"/>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6"/>
            <p:cNvSpPr/>
            <p:nvPr/>
          </p:nvSpPr>
          <p:spPr>
            <a:xfrm>
              <a:off x="404050" y="1194825"/>
              <a:ext cx="16725" cy="14725"/>
            </a:xfrm>
            <a:custGeom>
              <a:avLst/>
              <a:gdLst/>
              <a:ahLst/>
              <a:cxnLst/>
              <a:rect l="l" t="t" r="r" b="b"/>
              <a:pathLst>
                <a:path w="669" h="589" extrusionOk="0">
                  <a:moveTo>
                    <a:pt x="399" y="1"/>
                  </a:moveTo>
                  <a:cubicBezTo>
                    <a:pt x="395" y="1"/>
                    <a:pt x="390" y="1"/>
                    <a:pt x="386" y="1"/>
                  </a:cubicBezTo>
                  <a:cubicBezTo>
                    <a:pt x="348" y="4"/>
                    <a:pt x="311" y="15"/>
                    <a:pt x="277" y="34"/>
                  </a:cubicBezTo>
                  <a:cubicBezTo>
                    <a:pt x="269" y="36"/>
                    <a:pt x="260" y="38"/>
                    <a:pt x="253" y="40"/>
                  </a:cubicBezTo>
                  <a:cubicBezTo>
                    <a:pt x="23" y="114"/>
                    <a:pt x="0" y="453"/>
                    <a:pt x="218" y="556"/>
                  </a:cubicBezTo>
                  <a:lnTo>
                    <a:pt x="223" y="558"/>
                  </a:lnTo>
                  <a:cubicBezTo>
                    <a:pt x="263" y="578"/>
                    <a:pt x="308" y="588"/>
                    <a:pt x="352" y="588"/>
                  </a:cubicBezTo>
                  <a:cubicBezTo>
                    <a:pt x="353" y="588"/>
                    <a:pt x="355" y="588"/>
                    <a:pt x="356" y="588"/>
                  </a:cubicBezTo>
                  <a:cubicBezTo>
                    <a:pt x="429" y="588"/>
                    <a:pt x="500" y="560"/>
                    <a:pt x="554" y="510"/>
                  </a:cubicBezTo>
                  <a:cubicBezTo>
                    <a:pt x="625" y="438"/>
                    <a:pt x="669" y="351"/>
                    <a:pt x="664" y="247"/>
                  </a:cubicBezTo>
                  <a:cubicBezTo>
                    <a:pt x="658" y="109"/>
                    <a:pt x="533" y="1"/>
                    <a:pt x="399" y="1"/>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6"/>
            <p:cNvSpPr/>
            <p:nvPr/>
          </p:nvSpPr>
          <p:spPr>
            <a:xfrm>
              <a:off x="246700" y="904350"/>
              <a:ext cx="15825" cy="13625"/>
            </a:xfrm>
            <a:custGeom>
              <a:avLst/>
              <a:gdLst/>
              <a:ahLst/>
              <a:cxnLst/>
              <a:rect l="l" t="t" r="r" b="b"/>
              <a:pathLst>
                <a:path w="633" h="545" extrusionOk="0">
                  <a:moveTo>
                    <a:pt x="342" y="1"/>
                  </a:moveTo>
                  <a:cubicBezTo>
                    <a:pt x="329" y="1"/>
                    <a:pt x="316" y="2"/>
                    <a:pt x="303" y="4"/>
                  </a:cubicBezTo>
                  <a:cubicBezTo>
                    <a:pt x="299" y="4"/>
                    <a:pt x="296" y="4"/>
                    <a:pt x="293" y="4"/>
                  </a:cubicBezTo>
                  <a:cubicBezTo>
                    <a:pt x="270" y="4"/>
                    <a:pt x="248" y="7"/>
                    <a:pt x="225" y="13"/>
                  </a:cubicBezTo>
                  <a:cubicBezTo>
                    <a:pt x="90" y="50"/>
                    <a:pt x="1" y="197"/>
                    <a:pt x="41" y="335"/>
                  </a:cubicBezTo>
                  <a:cubicBezTo>
                    <a:pt x="57" y="388"/>
                    <a:pt x="88" y="437"/>
                    <a:pt x="133" y="472"/>
                  </a:cubicBezTo>
                  <a:cubicBezTo>
                    <a:pt x="140" y="479"/>
                    <a:pt x="147" y="486"/>
                    <a:pt x="156" y="492"/>
                  </a:cubicBezTo>
                  <a:cubicBezTo>
                    <a:pt x="204" y="527"/>
                    <a:pt x="261" y="545"/>
                    <a:pt x="322" y="545"/>
                  </a:cubicBezTo>
                  <a:cubicBezTo>
                    <a:pt x="457" y="545"/>
                    <a:pt x="589" y="451"/>
                    <a:pt x="610" y="303"/>
                  </a:cubicBezTo>
                  <a:cubicBezTo>
                    <a:pt x="633" y="155"/>
                    <a:pt x="525" y="28"/>
                    <a:pt x="382" y="4"/>
                  </a:cubicBezTo>
                  <a:cubicBezTo>
                    <a:pt x="369" y="2"/>
                    <a:pt x="355" y="1"/>
                    <a:pt x="342" y="1"/>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46"/>
            <p:cNvSpPr/>
            <p:nvPr/>
          </p:nvSpPr>
          <p:spPr>
            <a:xfrm>
              <a:off x="629075" y="1509175"/>
              <a:ext cx="15475" cy="15000"/>
            </a:xfrm>
            <a:custGeom>
              <a:avLst/>
              <a:gdLst/>
              <a:ahLst/>
              <a:cxnLst/>
              <a:rect l="l" t="t" r="r" b="b"/>
              <a:pathLst>
                <a:path w="619" h="600" extrusionOk="0">
                  <a:moveTo>
                    <a:pt x="319" y="1"/>
                  </a:moveTo>
                  <a:cubicBezTo>
                    <a:pt x="294" y="1"/>
                    <a:pt x="270" y="4"/>
                    <a:pt x="246" y="11"/>
                  </a:cubicBezTo>
                  <a:cubicBezTo>
                    <a:pt x="183" y="28"/>
                    <a:pt x="128" y="68"/>
                    <a:pt x="92" y="124"/>
                  </a:cubicBezTo>
                  <a:cubicBezTo>
                    <a:pt x="25" y="226"/>
                    <a:pt x="0" y="359"/>
                    <a:pt x="66" y="472"/>
                  </a:cubicBezTo>
                  <a:cubicBezTo>
                    <a:pt x="115" y="553"/>
                    <a:pt x="210" y="600"/>
                    <a:pt x="304" y="600"/>
                  </a:cubicBezTo>
                  <a:cubicBezTo>
                    <a:pt x="307" y="600"/>
                    <a:pt x="309" y="600"/>
                    <a:pt x="312" y="600"/>
                  </a:cubicBezTo>
                  <a:cubicBezTo>
                    <a:pt x="376" y="600"/>
                    <a:pt x="438" y="573"/>
                    <a:pt x="484" y="527"/>
                  </a:cubicBezTo>
                  <a:cubicBezTo>
                    <a:pt x="525" y="496"/>
                    <a:pt x="558" y="454"/>
                    <a:pt x="577" y="407"/>
                  </a:cubicBezTo>
                  <a:cubicBezTo>
                    <a:pt x="619" y="300"/>
                    <a:pt x="597" y="152"/>
                    <a:pt x="507" y="74"/>
                  </a:cubicBezTo>
                  <a:cubicBezTo>
                    <a:pt x="492" y="61"/>
                    <a:pt x="476" y="51"/>
                    <a:pt x="461" y="41"/>
                  </a:cubicBezTo>
                  <a:lnTo>
                    <a:pt x="458" y="40"/>
                  </a:lnTo>
                  <a:cubicBezTo>
                    <a:pt x="416" y="14"/>
                    <a:pt x="368" y="1"/>
                    <a:pt x="319" y="1"/>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46"/>
            <p:cNvSpPr/>
            <p:nvPr/>
          </p:nvSpPr>
          <p:spPr>
            <a:xfrm>
              <a:off x="933075" y="1670250"/>
              <a:ext cx="14250" cy="15175"/>
            </a:xfrm>
            <a:custGeom>
              <a:avLst/>
              <a:gdLst/>
              <a:ahLst/>
              <a:cxnLst/>
              <a:rect l="l" t="t" r="r" b="b"/>
              <a:pathLst>
                <a:path w="570" h="607" extrusionOk="0">
                  <a:moveTo>
                    <a:pt x="294" y="1"/>
                  </a:moveTo>
                  <a:cubicBezTo>
                    <a:pt x="285" y="1"/>
                    <a:pt x="276" y="1"/>
                    <a:pt x="267" y="2"/>
                  </a:cubicBezTo>
                  <a:cubicBezTo>
                    <a:pt x="190" y="10"/>
                    <a:pt x="121" y="53"/>
                    <a:pt x="76" y="116"/>
                  </a:cubicBezTo>
                  <a:cubicBezTo>
                    <a:pt x="31" y="161"/>
                    <a:pt x="4" y="223"/>
                    <a:pt x="3" y="287"/>
                  </a:cubicBezTo>
                  <a:cubicBezTo>
                    <a:pt x="3" y="301"/>
                    <a:pt x="3" y="313"/>
                    <a:pt x="5" y="327"/>
                  </a:cubicBezTo>
                  <a:cubicBezTo>
                    <a:pt x="0" y="386"/>
                    <a:pt x="18" y="445"/>
                    <a:pt x="54" y="493"/>
                  </a:cubicBezTo>
                  <a:cubicBezTo>
                    <a:pt x="110" y="561"/>
                    <a:pt x="188" y="607"/>
                    <a:pt x="276" y="607"/>
                  </a:cubicBezTo>
                  <a:cubicBezTo>
                    <a:pt x="284" y="607"/>
                    <a:pt x="294" y="606"/>
                    <a:pt x="302" y="606"/>
                  </a:cubicBezTo>
                  <a:cubicBezTo>
                    <a:pt x="374" y="597"/>
                    <a:pt x="439" y="561"/>
                    <a:pt x="486" y="506"/>
                  </a:cubicBezTo>
                  <a:lnTo>
                    <a:pt x="487" y="503"/>
                  </a:lnTo>
                  <a:lnTo>
                    <a:pt x="489" y="501"/>
                  </a:lnTo>
                  <a:cubicBezTo>
                    <a:pt x="553" y="428"/>
                    <a:pt x="569" y="330"/>
                    <a:pt x="554" y="237"/>
                  </a:cubicBezTo>
                  <a:cubicBezTo>
                    <a:pt x="532" y="105"/>
                    <a:pt x="431" y="1"/>
                    <a:pt x="294" y="1"/>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46"/>
            <p:cNvSpPr/>
            <p:nvPr/>
          </p:nvSpPr>
          <p:spPr>
            <a:xfrm>
              <a:off x="913750" y="1661600"/>
              <a:ext cx="14300" cy="16425"/>
            </a:xfrm>
            <a:custGeom>
              <a:avLst/>
              <a:gdLst/>
              <a:ahLst/>
              <a:cxnLst/>
              <a:rect l="l" t="t" r="r" b="b"/>
              <a:pathLst>
                <a:path w="572" h="657" extrusionOk="0">
                  <a:moveTo>
                    <a:pt x="273" y="0"/>
                  </a:moveTo>
                  <a:cubicBezTo>
                    <a:pt x="172" y="0"/>
                    <a:pt x="72" y="64"/>
                    <a:pt x="29" y="156"/>
                  </a:cubicBezTo>
                  <a:cubicBezTo>
                    <a:pt x="7" y="205"/>
                    <a:pt x="0" y="261"/>
                    <a:pt x="11" y="315"/>
                  </a:cubicBezTo>
                  <a:cubicBezTo>
                    <a:pt x="3" y="369"/>
                    <a:pt x="14" y="425"/>
                    <a:pt x="39" y="474"/>
                  </a:cubicBezTo>
                  <a:cubicBezTo>
                    <a:pt x="70" y="553"/>
                    <a:pt x="126" y="619"/>
                    <a:pt x="214" y="645"/>
                  </a:cubicBezTo>
                  <a:cubicBezTo>
                    <a:pt x="239" y="653"/>
                    <a:pt x="264" y="656"/>
                    <a:pt x="291" y="656"/>
                  </a:cubicBezTo>
                  <a:cubicBezTo>
                    <a:pt x="292" y="656"/>
                    <a:pt x="292" y="656"/>
                    <a:pt x="293" y="656"/>
                  </a:cubicBezTo>
                  <a:cubicBezTo>
                    <a:pt x="396" y="656"/>
                    <a:pt x="488" y="596"/>
                    <a:pt x="531" y="504"/>
                  </a:cubicBezTo>
                  <a:cubicBezTo>
                    <a:pt x="550" y="463"/>
                    <a:pt x="558" y="418"/>
                    <a:pt x="556" y="372"/>
                  </a:cubicBezTo>
                  <a:cubicBezTo>
                    <a:pt x="571" y="232"/>
                    <a:pt x="501" y="96"/>
                    <a:pt x="377" y="26"/>
                  </a:cubicBezTo>
                  <a:cubicBezTo>
                    <a:pt x="344" y="8"/>
                    <a:pt x="309" y="0"/>
                    <a:pt x="273" y="0"/>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46"/>
            <p:cNvSpPr/>
            <p:nvPr/>
          </p:nvSpPr>
          <p:spPr>
            <a:xfrm>
              <a:off x="916175" y="1687275"/>
              <a:ext cx="13875" cy="14175"/>
            </a:xfrm>
            <a:custGeom>
              <a:avLst/>
              <a:gdLst/>
              <a:ahLst/>
              <a:cxnLst/>
              <a:rect l="l" t="t" r="r" b="b"/>
              <a:pathLst>
                <a:path w="555" h="567" extrusionOk="0">
                  <a:moveTo>
                    <a:pt x="276" y="0"/>
                  </a:moveTo>
                  <a:cubicBezTo>
                    <a:pt x="234" y="0"/>
                    <a:pt x="191" y="10"/>
                    <a:pt x="152" y="31"/>
                  </a:cubicBezTo>
                  <a:cubicBezTo>
                    <a:pt x="92" y="63"/>
                    <a:pt x="48" y="117"/>
                    <a:pt x="28" y="182"/>
                  </a:cubicBezTo>
                  <a:cubicBezTo>
                    <a:pt x="16" y="208"/>
                    <a:pt x="10" y="236"/>
                    <a:pt x="7" y="265"/>
                  </a:cubicBezTo>
                  <a:cubicBezTo>
                    <a:pt x="0" y="310"/>
                    <a:pt x="7" y="356"/>
                    <a:pt x="24" y="399"/>
                  </a:cubicBezTo>
                  <a:cubicBezTo>
                    <a:pt x="68" y="509"/>
                    <a:pt x="170" y="567"/>
                    <a:pt x="272" y="567"/>
                  </a:cubicBezTo>
                  <a:cubicBezTo>
                    <a:pt x="358" y="567"/>
                    <a:pt x="444" y="527"/>
                    <a:pt x="497" y="444"/>
                  </a:cubicBezTo>
                  <a:cubicBezTo>
                    <a:pt x="506" y="429"/>
                    <a:pt x="514" y="415"/>
                    <a:pt x="520" y="399"/>
                  </a:cubicBezTo>
                  <a:cubicBezTo>
                    <a:pt x="524" y="389"/>
                    <a:pt x="528" y="380"/>
                    <a:pt x="532" y="369"/>
                  </a:cubicBezTo>
                  <a:cubicBezTo>
                    <a:pt x="551" y="320"/>
                    <a:pt x="555" y="265"/>
                    <a:pt x="544" y="212"/>
                  </a:cubicBezTo>
                  <a:cubicBezTo>
                    <a:pt x="520" y="84"/>
                    <a:pt x="399" y="0"/>
                    <a:pt x="276" y="0"/>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46"/>
            <p:cNvSpPr/>
            <p:nvPr/>
          </p:nvSpPr>
          <p:spPr>
            <a:xfrm>
              <a:off x="1201375" y="1798600"/>
              <a:ext cx="16650" cy="14200"/>
            </a:xfrm>
            <a:custGeom>
              <a:avLst/>
              <a:gdLst/>
              <a:ahLst/>
              <a:cxnLst/>
              <a:rect l="l" t="t" r="r" b="b"/>
              <a:pathLst>
                <a:path w="666" h="568" extrusionOk="0">
                  <a:moveTo>
                    <a:pt x="394" y="0"/>
                  </a:moveTo>
                  <a:cubicBezTo>
                    <a:pt x="387" y="0"/>
                    <a:pt x="380" y="1"/>
                    <a:pt x="372" y="1"/>
                  </a:cubicBezTo>
                  <a:cubicBezTo>
                    <a:pt x="353" y="3"/>
                    <a:pt x="335" y="8"/>
                    <a:pt x="317" y="13"/>
                  </a:cubicBezTo>
                  <a:cubicBezTo>
                    <a:pt x="314" y="13"/>
                    <a:pt x="311" y="13"/>
                    <a:pt x="307" y="13"/>
                  </a:cubicBezTo>
                  <a:cubicBezTo>
                    <a:pt x="204" y="13"/>
                    <a:pt x="102" y="60"/>
                    <a:pt x="61" y="166"/>
                  </a:cubicBezTo>
                  <a:cubicBezTo>
                    <a:pt x="1" y="315"/>
                    <a:pt x="69" y="473"/>
                    <a:pt x="216" y="539"/>
                  </a:cubicBezTo>
                  <a:cubicBezTo>
                    <a:pt x="261" y="558"/>
                    <a:pt x="310" y="567"/>
                    <a:pt x="359" y="567"/>
                  </a:cubicBezTo>
                  <a:cubicBezTo>
                    <a:pt x="462" y="567"/>
                    <a:pt x="563" y="525"/>
                    <a:pt x="620" y="432"/>
                  </a:cubicBezTo>
                  <a:cubicBezTo>
                    <a:pt x="657" y="373"/>
                    <a:pt x="666" y="305"/>
                    <a:pt x="659" y="238"/>
                  </a:cubicBezTo>
                  <a:cubicBezTo>
                    <a:pt x="644" y="102"/>
                    <a:pt x="529" y="0"/>
                    <a:pt x="394" y="0"/>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46"/>
            <p:cNvSpPr/>
            <p:nvPr/>
          </p:nvSpPr>
          <p:spPr>
            <a:xfrm>
              <a:off x="1181550" y="1788700"/>
              <a:ext cx="15950" cy="14600"/>
            </a:xfrm>
            <a:custGeom>
              <a:avLst/>
              <a:gdLst/>
              <a:ahLst/>
              <a:cxnLst/>
              <a:rect l="l" t="t" r="r" b="b"/>
              <a:pathLst>
                <a:path w="638" h="584" extrusionOk="0">
                  <a:moveTo>
                    <a:pt x="367" y="0"/>
                  </a:moveTo>
                  <a:cubicBezTo>
                    <a:pt x="359" y="0"/>
                    <a:pt x="350" y="1"/>
                    <a:pt x="342" y="1"/>
                  </a:cubicBezTo>
                  <a:cubicBezTo>
                    <a:pt x="303" y="5"/>
                    <a:pt x="266" y="18"/>
                    <a:pt x="233" y="38"/>
                  </a:cubicBezTo>
                  <a:cubicBezTo>
                    <a:pt x="209" y="45"/>
                    <a:pt x="187" y="53"/>
                    <a:pt x="165" y="65"/>
                  </a:cubicBezTo>
                  <a:cubicBezTo>
                    <a:pt x="61" y="125"/>
                    <a:pt x="1" y="246"/>
                    <a:pt x="31" y="364"/>
                  </a:cubicBezTo>
                  <a:cubicBezTo>
                    <a:pt x="63" y="482"/>
                    <a:pt x="163" y="558"/>
                    <a:pt x="275" y="575"/>
                  </a:cubicBezTo>
                  <a:cubicBezTo>
                    <a:pt x="296" y="580"/>
                    <a:pt x="317" y="583"/>
                    <a:pt x="339" y="583"/>
                  </a:cubicBezTo>
                  <a:cubicBezTo>
                    <a:pt x="398" y="583"/>
                    <a:pt x="456" y="563"/>
                    <a:pt x="502" y="525"/>
                  </a:cubicBezTo>
                  <a:cubicBezTo>
                    <a:pt x="557" y="487"/>
                    <a:pt x="598" y="432"/>
                    <a:pt x="620" y="368"/>
                  </a:cubicBezTo>
                  <a:cubicBezTo>
                    <a:pt x="637" y="324"/>
                    <a:pt x="633" y="280"/>
                    <a:pt x="629" y="237"/>
                  </a:cubicBezTo>
                  <a:cubicBezTo>
                    <a:pt x="615" y="102"/>
                    <a:pt x="501" y="0"/>
                    <a:pt x="367" y="0"/>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46"/>
            <p:cNvSpPr/>
            <p:nvPr/>
          </p:nvSpPr>
          <p:spPr>
            <a:xfrm>
              <a:off x="1575875" y="2127250"/>
              <a:ext cx="15050" cy="14875"/>
            </a:xfrm>
            <a:custGeom>
              <a:avLst/>
              <a:gdLst/>
              <a:ahLst/>
              <a:cxnLst/>
              <a:rect l="l" t="t" r="r" b="b"/>
              <a:pathLst>
                <a:path w="602" h="595" extrusionOk="0">
                  <a:moveTo>
                    <a:pt x="311" y="1"/>
                  </a:moveTo>
                  <a:cubicBezTo>
                    <a:pt x="278" y="1"/>
                    <a:pt x="244" y="7"/>
                    <a:pt x="212" y="20"/>
                  </a:cubicBezTo>
                  <a:cubicBezTo>
                    <a:pt x="122" y="56"/>
                    <a:pt x="54" y="134"/>
                    <a:pt x="31" y="228"/>
                  </a:cubicBezTo>
                  <a:cubicBezTo>
                    <a:pt x="1" y="372"/>
                    <a:pt x="68" y="548"/>
                    <a:pt x="227" y="585"/>
                  </a:cubicBezTo>
                  <a:cubicBezTo>
                    <a:pt x="254" y="592"/>
                    <a:pt x="283" y="595"/>
                    <a:pt x="310" y="595"/>
                  </a:cubicBezTo>
                  <a:cubicBezTo>
                    <a:pt x="409" y="595"/>
                    <a:pt x="510" y="555"/>
                    <a:pt x="558" y="464"/>
                  </a:cubicBezTo>
                  <a:cubicBezTo>
                    <a:pt x="589" y="407"/>
                    <a:pt x="601" y="342"/>
                    <a:pt x="595" y="279"/>
                  </a:cubicBezTo>
                  <a:cubicBezTo>
                    <a:pt x="595" y="270"/>
                    <a:pt x="594" y="260"/>
                    <a:pt x="593" y="252"/>
                  </a:cubicBezTo>
                  <a:lnTo>
                    <a:pt x="593" y="261"/>
                  </a:lnTo>
                  <a:cubicBezTo>
                    <a:pt x="593" y="255"/>
                    <a:pt x="592" y="248"/>
                    <a:pt x="591" y="243"/>
                  </a:cubicBezTo>
                  <a:cubicBezTo>
                    <a:pt x="580" y="178"/>
                    <a:pt x="546" y="120"/>
                    <a:pt x="496" y="77"/>
                  </a:cubicBezTo>
                  <a:cubicBezTo>
                    <a:pt x="446" y="28"/>
                    <a:pt x="379" y="1"/>
                    <a:pt x="311" y="1"/>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46"/>
            <p:cNvSpPr/>
            <p:nvPr/>
          </p:nvSpPr>
          <p:spPr>
            <a:xfrm>
              <a:off x="1048750" y="2197500"/>
              <a:ext cx="15625" cy="13975"/>
            </a:xfrm>
            <a:custGeom>
              <a:avLst/>
              <a:gdLst/>
              <a:ahLst/>
              <a:cxnLst/>
              <a:rect l="l" t="t" r="r" b="b"/>
              <a:pathLst>
                <a:path w="625" h="559" extrusionOk="0">
                  <a:moveTo>
                    <a:pt x="335" y="0"/>
                  </a:moveTo>
                  <a:cubicBezTo>
                    <a:pt x="318" y="0"/>
                    <a:pt x="301" y="2"/>
                    <a:pt x="284" y="5"/>
                  </a:cubicBezTo>
                  <a:cubicBezTo>
                    <a:pt x="281" y="5"/>
                    <a:pt x="279" y="5"/>
                    <a:pt x="276" y="5"/>
                  </a:cubicBezTo>
                  <a:cubicBezTo>
                    <a:pt x="133" y="5"/>
                    <a:pt x="13" y="119"/>
                    <a:pt x="5" y="263"/>
                  </a:cubicBezTo>
                  <a:cubicBezTo>
                    <a:pt x="1" y="379"/>
                    <a:pt x="65" y="486"/>
                    <a:pt x="169" y="536"/>
                  </a:cubicBezTo>
                  <a:cubicBezTo>
                    <a:pt x="204" y="551"/>
                    <a:pt x="241" y="558"/>
                    <a:pt x="279" y="558"/>
                  </a:cubicBezTo>
                  <a:cubicBezTo>
                    <a:pt x="344" y="558"/>
                    <a:pt x="407" y="536"/>
                    <a:pt x="457" y="494"/>
                  </a:cubicBezTo>
                  <a:cubicBezTo>
                    <a:pt x="572" y="433"/>
                    <a:pt x="625" y="298"/>
                    <a:pt x="582" y="175"/>
                  </a:cubicBezTo>
                  <a:cubicBezTo>
                    <a:pt x="544" y="68"/>
                    <a:pt x="444" y="0"/>
                    <a:pt x="335" y="0"/>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46"/>
            <p:cNvSpPr/>
            <p:nvPr/>
          </p:nvSpPr>
          <p:spPr>
            <a:xfrm>
              <a:off x="1028675" y="2206600"/>
              <a:ext cx="14800" cy="15275"/>
            </a:xfrm>
            <a:custGeom>
              <a:avLst/>
              <a:gdLst/>
              <a:ahLst/>
              <a:cxnLst/>
              <a:rect l="l" t="t" r="r" b="b"/>
              <a:pathLst>
                <a:path w="592" h="611" extrusionOk="0">
                  <a:moveTo>
                    <a:pt x="314" y="0"/>
                  </a:moveTo>
                  <a:cubicBezTo>
                    <a:pt x="273" y="0"/>
                    <a:pt x="231" y="11"/>
                    <a:pt x="195" y="33"/>
                  </a:cubicBezTo>
                  <a:cubicBezTo>
                    <a:pt x="141" y="65"/>
                    <a:pt x="96" y="109"/>
                    <a:pt x="65" y="163"/>
                  </a:cubicBezTo>
                  <a:lnTo>
                    <a:pt x="65" y="164"/>
                  </a:lnTo>
                  <a:cubicBezTo>
                    <a:pt x="62" y="169"/>
                    <a:pt x="58" y="175"/>
                    <a:pt x="55" y="181"/>
                  </a:cubicBezTo>
                  <a:cubicBezTo>
                    <a:pt x="2" y="268"/>
                    <a:pt x="0" y="377"/>
                    <a:pt x="49" y="467"/>
                  </a:cubicBezTo>
                  <a:cubicBezTo>
                    <a:pt x="96" y="563"/>
                    <a:pt x="194" y="610"/>
                    <a:pt x="294" y="610"/>
                  </a:cubicBezTo>
                  <a:cubicBezTo>
                    <a:pt x="331" y="610"/>
                    <a:pt x="368" y="604"/>
                    <a:pt x="404" y="590"/>
                  </a:cubicBezTo>
                  <a:cubicBezTo>
                    <a:pt x="508" y="550"/>
                    <a:pt x="576" y="447"/>
                    <a:pt x="572" y="334"/>
                  </a:cubicBezTo>
                  <a:cubicBezTo>
                    <a:pt x="592" y="268"/>
                    <a:pt x="584" y="198"/>
                    <a:pt x="551" y="137"/>
                  </a:cubicBezTo>
                  <a:cubicBezTo>
                    <a:pt x="505" y="54"/>
                    <a:pt x="409" y="0"/>
                    <a:pt x="314" y="0"/>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46"/>
            <p:cNvSpPr/>
            <p:nvPr/>
          </p:nvSpPr>
          <p:spPr>
            <a:xfrm>
              <a:off x="1707400" y="2401000"/>
              <a:ext cx="17275" cy="14375"/>
            </a:xfrm>
            <a:custGeom>
              <a:avLst/>
              <a:gdLst/>
              <a:ahLst/>
              <a:cxnLst/>
              <a:rect l="l" t="t" r="r" b="b"/>
              <a:pathLst>
                <a:path w="691" h="575" extrusionOk="0">
                  <a:moveTo>
                    <a:pt x="396" y="1"/>
                  </a:moveTo>
                  <a:cubicBezTo>
                    <a:pt x="355" y="1"/>
                    <a:pt x="314" y="10"/>
                    <a:pt x="277" y="30"/>
                  </a:cubicBezTo>
                  <a:lnTo>
                    <a:pt x="276" y="30"/>
                  </a:lnTo>
                  <a:cubicBezTo>
                    <a:pt x="91" y="72"/>
                    <a:pt x="1" y="282"/>
                    <a:pt x="98" y="446"/>
                  </a:cubicBezTo>
                  <a:cubicBezTo>
                    <a:pt x="143" y="525"/>
                    <a:pt x="228" y="575"/>
                    <a:pt x="320" y="575"/>
                  </a:cubicBezTo>
                  <a:cubicBezTo>
                    <a:pt x="321" y="575"/>
                    <a:pt x="322" y="575"/>
                    <a:pt x="323" y="575"/>
                  </a:cubicBezTo>
                  <a:cubicBezTo>
                    <a:pt x="369" y="575"/>
                    <a:pt x="415" y="563"/>
                    <a:pt x="455" y="542"/>
                  </a:cubicBezTo>
                  <a:cubicBezTo>
                    <a:pt x="475" y="531"/>
                    <a:pt x="493" y="518"/>
                    <a:pt x="510" y="503"/>
                  </a:cubicBezTo>
                  <a:cubicBezTo>
                    <a:pt x="575" y="465"/>
                    <a:pt x="625" y="404"/>
                    <a:pt x="648" y="331"/>
                  </a:cubicBezTo>
                  <a:cubicBezTo>
                    <a:pt x="690" y="194"/>
                    <a:pt x="596" y="44"/>
                    <a:pt x="461" y="9"/>
                  </a:cubicBezTo>
                  <a:cubicBezTo>
                    <a:pt x="440" y="3"/>
                    <a:pt x="418" y="1"/>
                    <a:pt x="396" y="1"/>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46"/>
            <p:cNvSpPr/>
            <p:nvPr/>
          </p:nvSpPr>
          <p:spPr>
            <a:xfrm>
              <a:off x="1685250" y="2397400"/>
              <a:ext cx="14950" cy="14800"/>
            </a:xfrm>
            <a:custGeom>
              <a:avLst/>
              <a:gdLst/>
              <a:ahLst/>
              <a:cxnLst/>
              <a:rect l="l" t="t" r="r" b="b"/>
              <a:pathLst>
                <a:path w="598" h="592" extrusionOk="0">
                  <a:moveTo>
                    <a:pt x="311" y="0"/>
                  </a:moveTo>
                  <a:cubicBezTo>
                    <a:pt x="301" y="0"/>
                    <a:pt x="291" y="1"/>
                    <a:pt x="281" y="2"/>
                  </a:cubicBezTo>
                  <a:cubicBezTo>
                    <a:pt x="241" y="4"/>
                    <a:pt x="203" y="17"/>
                    <a:pt x="169" y="38"/>
                  </a:cubicBezTo>
                  <a:cubicBezTo>
                    <a:pt x="86" y="86"/>
                    <a:pt x="23" y="167"/>
                    <a:pt x="14" y="264"/>
                  </a:cubicBezTo>
                  <a:cubicBezTo>
                    <a:pt x="1" y="380"/>
                    <a:pt x="57" y="499"/>
                    <a:pt x="161" y="556"/>
                  </a:cubicBezTo>
                  <a:cubicBezTo>
                    <a:pt x="206" y="579"/>
                    <a:pt x="254" y="591"/>
                    <a:pt x="304" y="592"/>
                  </a:cubicBezTo>
                  <a:cubicBezTo>
                    <a:pt x="392" y="592"/>
                    <a:pt x="475" y="552"/>
                    <a:pt x="530" y="482"/>
                  </a:cubicBezTo>
                  <a:cubicBezTo>
                    <a:pt x="598" y="395"/>
                    <a:pt x="591" y="294"/>
                    <a:pt x="567" y="193"/>
                  </a:cubicBezTo>
                  <a:cubicBezTo>
                    <a:pt x="539" y="76"/>
                    <a:pt x="427" y="0"/>
                    <a:pt x="311" y="0"/>
                  </a:cubicBezTo>
                  <a:close/>
                </a:path>
              </a:pathLst>
            </a:custGeom>
            <a:solidFill>
              <a:srgbClr val="9BD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46"/>
            <p:cNvSpPr/>
            <p:nvPr/>
          </p:nvSpPr>
          <p:spPr>
            <a:xfrm>
              <a:off x="400125" y="365325"/>
              <a:ext cx="1669775" cy="2454250"/>
            </a:xfrm>
            <a:custGeom>
              <a:avLst/>
              <a:gdLst/>
              <a:ahLst/>
              <a:cxnLst/>
              <a:rect l="l" t="t" r="r" b="b"/>
              <a:pathLst>
                <a:path w="66791" h="98170" extrusionOk="0">
                  <a:moveTo>
                    <a:pt x="3167" y="22852"/>
                  </a:moveTo>
                  <a:cubicBezTo>
                    <a:pt x="3165" y="22853"/>
                    <a:pt x="3164" y="22854"/>
                    <a:pt x="3163" y="22855"/>
                  </a:cubicBezTo>
                  <a:cubicBezTo>
                    <a:pt x="3164" y="22854"/>
                    <a:pt x="3166" y="22853"/>
                    <a:pt x="3167" y="22852"/>
                  </a:cubicBezTo>
                  <a:close/>
                  <a:moveTo>
                    <a:pt x="10117" y="40272"/>
                  </a:moveTo>
                  <a:lnTo>
                    <a:pt x="10117" y="40272"/>
                  </a:lnTo>
                  <a:cubicBezTo>
                    <a:pt x="10117" y="40272"/>
                    <a:pt x="10117" y="40272"/>
                    <a:pt x="10117" y="40273"/>
                  </a:cubicBezTo>
                  <a:lnTo>
                    <a:pt x="10117" y="40273"/>
                  </a:lnTo>
                  <a:cubicBezTo>
                    <a:pt x="10117" y="40272"/>
                    <a:pt x="10117" y="40272"/>
                    <a:pt x="10117" y="40272"/>
                  </a:cubicBezTo>
                  <a:close/>
                  <a:moveTo>
                    <a:pt x="32531" y="54362"/>
                  </a:moveTo>
                  <a:lnTo>
                    <a:pt x="32531" y="54362"/>
                  </a:lnTo>
                  <a:cubicBezTo>
                    <a:pt x="32534" y="54364"/>
                    <a:pt x="32538" y="54365"/>
                    <a:pt x="32541" y="54366"/>
                  </a:cubicBezTo>
                  <a:lnTo>
                    <a:pt x="32541" y="54366"/>
                  </a:lnTo>
                  <a:cubicBezTo>
                    <a:pt x="32538" y="54365"/>
                    <a:pt x="32534" y="54364"/>
                    <a:pt x="32531" y="54362"/>
                  </a:cubicBezTo>
                  <a:close/>
                  <a:moveTo>
                    <a:pt x="34236" y="55228"/>
                  </a:moveTo>
                  <a:cubicBezTo>
                    <a:pt x="34236" y="55229"/>
                    <a:pt x="34237" y="55229"/>
                    <a:pt x="34237" y="55229"/>
                  </a:cubicBezTo>
                  <a:cubicBezTo>
                    <a:pt x="34237" y="55229"/>
                    <a:pt x="34236" y="55229"/>
                    <a:pt x="34236" y="55228"/>
                  </a:cubicBezTo>
                  <a:close/>
                  <a:moveTo>
                    <a:pt x="8415" y="86285"/>
                  </a:moveTo>
                  <a:cubicBezTo>
                    <a:pt x="8414" y="86285"/>
                    <a:pt x="8412" y="86285"/>
                    <a:pt x="8411" y="86285"/>
                  </a:cubicBezTo>
                  <a:cubicBezTo>
                    <a:pt x="8412" y="86285"/>
                    <a:pt x="8414" y="86285"/>
                    <a:pt x="8415" y="86285"/>
                  </a:cubicBezTo>
                  <a:close/>
                  <a:moveTo>
                    <a:pt x="6297" y="86956"/>
                  </a:moveTo>
                  <a:lnTo>
                    <a:pt x="6297" y="86956"/>
                  </a:lnTo>
                  <a:cubicBezTo>
                    <a:pt x="6298" y="86958"/>
                    <a:pt x="6299" y="86960"/>
                    <a:pt x="6300" y="86962"/>
                  </a:cubicBezTo>
                  <a:lnTo>
                    <a:pt x="6300" y="86962"/>
                  </a:lnTo>
                  <a:cubicBezTo>
                    <a:pt x="6299" y="86960"/>
                    <a:pt x="6298" y="86958"/>
                    <a:pt x="6297" y="86956"/>
                  </a:cubicBezTo>
                  <a:close/>
                  <a:moveTo>
                    <a:pt x="6611" y="87282"/>
                  </a:moveTo>
                  <a:lnTo>
                    <a:pt x="6611" y="87282"/>
                  </a:lnTo>
                  <a:cubicBezTo>
                    <a:pt x="6614" y="87284"/>
                    <a:pt x="6618" y="87286"/>
                    <a:pt x="6621" y="87289"/>
                  </a:cubicBezTo>
                  <a:lnTo>
                    <a:pt x="6621" y="87289"/>
                  </a:lnTo>
                  <a:cubicBezTo>
                    <a:pt x="6618" y="87286"/>
                    <a:pt x="6614" y="87284"/>
                    <a:pt x="6611" y="87282"/>
                  </a:cubicBezTo>
                  <a:close/>
                  <a:moveTo>
                    <a:pt x="13727" y="89425"/>
                  </a:moveTo>
                  <a:lnTo>
                    <a:pt x="13727" y="89425"/>
                  </a:lnTo>
                  <a:cubicBezTo>
                    <a:pt x="13727" y="89425"/>
                    <a:pt x="13727" y="89425"/>
                    <a:pt x="13728" y="89425"/>
                  </a:cubicBezTo>
                  <a:lnTo>
                    <a:pt x="13728" y="89425"/>
                  </a:lnTo>
                  <a:cubicBezTo>
                    <a:pt x="13727" y="89425"/>
                    <a:pt x="13727" y="89425"/>
                    <a:pt x="13727" y="89425"/>
                  </a:cubicBezTo>
                  <a:close/>
                  <a:moveTo>
                    <a:pt x="14730" y="89654"/>
                  </a:moveTo>
                  <a:lnTo>
                    <a:pt x="14730" y="89654"/>
                  </a:lnTo>
                  <a:cubicBezTo>
                    <a:pt x="14733" y="89655"/>
                    <a:pt x="14737" y="89656"/>
                    <a:pt x="14740" y="89656"/>
                  </a:cubicBezTo>
                  <a:lnTo>
                    <a:pt x="14740" y="89656"/>
                  </a:lnTo>
                  <a:cubicBezTo>
                    <a:pt x="14737" y="89656"/>
                    <a:pt x="14733" y="89655"/>
                    <a:pt x="14730" y="89654"/>
                  </a:cubicBezTo>
                  <a:close/>
                  <a:moveTo>
                    <a:pt x="14504" y="90330"/>
                  </a:moveTo>
                  <a:lnTo>
                    <a:pt x="14504" y="90330"/>
                  </a:lnTo>
                  <a:cubicBezTo>
                    <a:pt x="14505" y="90330"/>
                    <a:pt x="14505" y="90330"/>
                    <a:pt x="14506" y="90330"/>
                  </a:cubicBezTo>
                  <a:cubicBezTo>
                    <a:pt x="14505" y="90330"/>
                    <a:pt x="14505" y="90330"/>
                    <a:pt x="14504" y="90330"/>
                  </a:cubicBezTo>
                  <a:close/>
                  <a:moveTo>
                    <a:pt x="8308" y="0"/>
                  </a:moveTo>
                  <a:cubicBezTo>
                    <a:pt x="8292" y="0"/>
                    <a:pt x="8276" y="1"/>
                    <a:pt x="8260" y="4"/>
                  </a:cubicBezTo>
                  <a:cubicBezTo>
                    <a:pt x="8170" y="16"/>
                    <a:pt x="8105" y="70"/>
                    <a:pt x="8057" y="146"/>
                  </a:cubicBezTo>
                  <a:cubicBezTo>
                    <a:pt x="7981" y="266"/>
                    <a:pt x="8045" y="437"/>
                    <a:pt x="8164" y="500"/>
                  </a:cubicBezTo>
                  <a:cubicBezTo>
                    <a:pt x="8189" y="514"/>
                    <a:pt x="8217" y="524"/>
                    <a:pt x="8246" y="528"/>
                  </a:cubicBezTo>
                  <a:cubicBezTo>
                    <a:pt x="8250" y="532"/>
                    <a:pt x="8253" y="536"/>
                    <a:pt x="8258" y="540"/>
                  </a:cubicBezTo>
                  <a:cubicBezTo>
                    <a:pt x="8287" y="574"/>
                    <a:pt x="8314" y="609"/>
                    <a:pt x="8340" y="644"/>
                  </a:cubicBezTo>
                  <a:cubicBezTo>
                    <a:pt x="8339" y="643"/>
                    <a:pt x="8338" y="641"/>
                    <a:pt x="8336" y="640"/>
                  </a:cubicBezTo>
                  <a:lnTo>
                    <a:pt x="8336" y="640"/>
                  </a:lnTo>
                  <a:cubicBezTo>
                    <a:pt x="8417" y="765"/>
                    <a:pt x="8492" y="893"/>
                    <a:pt x="8564" y="1022"/>
                  </a:cubicBezTo>
                  <a:cubicBezTo>
                    <a:pt x="8629" y="1148"/>
                    <a:pt x="8687" y="1275"/>
                    <a:pt x="8741" y="1406"/>
                  </a:cubicBezTo>
                  <a:cubicBezTo>
                    <a:pt x="8800" y="1566"/>
                    <a:pt x="8849" y="1728"/>
                    <a:pt x="8888" y="1894"/>
                  </a:cubicBezTo>
                  <a:cubicBezTo>
                    <a:pt x="8886" y="1890"/>
                    <a:pt x="8884" y="1884"/>
                    <a:pt x="8883" y="1879"/>
                  </a:cubicBezTo>
                  <a:lnTo>
                    <a:pt x="8883" y="1879"/>
                  </a:lnTo>
                  <a:cubicBezTo>
                    <a:pt x="8920" y="2066"/>
                    <a:pt x="8952" y="2255"/>
                    <a:pt x="8986" y="2442"/>
                  </a:cubicBezTo>
                  <a:cubicBezTo>
                    <a:pt x="9025" y="2655"/>
                    <a:pt x="9068" y="2867"/>
                    <a:pt x="9098" y="3083"/>
                  </a:cubicBezTo>
                  <a:cubicBezTo>
                    <a:pt x="9149" y="3609"/>
                    <a:pt x="9189" y="4137"/>
                    <a:pt x="9213" y="4664"/>
                  </a:cubicBezTo>
                  <a:cubicBezTo>
                    <a:pt x="9236" y="5207"/>
                    <a:pt x="9245" y="5751"/>
                    <a:pt x="9250" y="6295"/>
                  </a:cubicBezTo>
                  <a:cubicBezTo>
                    <a:pt x="9263" y="7122"/>
                    <a:pt x="9250" y="7953"/>
                    <a:pt x="9245" y="8783"/>
                  </a:cubicBezTo>
                  <a:cubicBezTo>
                    <a:pt x="9243" y="8837"/>
                    <a:pt x="9243" y="8891"/>
                    <a:pt x="9241" y="8944"/>
                  </a:cubicBezTo>
                  <a:cubicBezTo>
                    <a:pt x="9241" y="8942"/>
                    <a:pt x="9241" y="8940"/>
                    <a:pt x="9241" y="8937"/>
                  </a:cubicBezTo>
                  <a:cubicBezTo>
                    <a:pt x="9235" y="9080"/>
                    <a:pt x="9227" y="9222"/>
                    <a:pt x="9215" y="9364"/>
                  </a:cubicBezTo>
                  <a:cubicBezTo>
                    <a:pt x="9208" y="9473"/>
                    <a:pt x="9193" y="9577"/>
                    <a:pt x="9189" y="9686"/>
                  </a:cubicBezTo>
                  <a:cubicBezTo>
                    <a:pt x="9179" y="9945"/>
                    <a:pt x="9203" y="10204"/>
                    <a:pt x="9199" y="10466"/>
                  </a:cubicBezTo>
                  <a:cubicBezTo>
                    <a:pt x="9197" y="10527"/>
                    <a:pt x="9193" y="10589"/>
                    <a:pt x="9188" y="10651"/>
                  </a:cubicBezTo>
                  <a:cubicBezTo>
                    <a:pt x="9160" y="10806"/>
                    <a:pt x="9134" y="10961"/>
                    <a:pt x="9110" y="11118"/>
                  </a:cubicBezTo>
                  <a:cubicBezTo>
                    <a:pt x="9086" y="11280"/>
                    <a:pt x="9073" y="11445"/>
                    <a:pt x="9062" y="11611"/>
                  </a:cubicBezTo>
                  <a:cubicBezTo>
                    <a:pt x="9058" y="11650"/>
                    <a:pt x="9054" y="11690"/>
                    <a:pt x="9049" y="11729"/>
                  </a:cubicBezTo>
                  <a:cubicBezTo>
                    <a:pt x="9030" y="11894"/>
                    <a:pt x="9021" y="12059"/>
                    <a:pt x="9002" y="12223"/>
                  </a:cubicBezTo>
                  <a:cubicBezTo>
                    <a:pt x="8980" y="12422"/>
                    <a:pt x="8953" y="12620"/>
                    <a:pt x="8923" y="12815"/>
                  </a:cubicBezTo>
                  <a:cubicBezTo>
                    <a:pt x="8855" y="13178"/>
                    <a:pt x="8776" y="13538"/>
                    <a:pt x="8690" y="13897"/>
                  </a:cubicBezTo>
                  <a:cubicBezTo>
                    <a:pt x="8657" y="13990"/>
                    <a:pt x="8621" y="14081"/>
                    <a:pt x="8584" y="14173"/>
                  </a:cubicBezTo>
                  <a:cubicBezTo>
                    <a:pt x="8509" y="14369"/>
                    <a:pt x="8437" y="14563"/>
                    <a:pt x="8365" y="14760"/>
                  </a:cubicBezTo>
                  <a:cubicBezTo>
                    <a:pt x="8226" y="15137"/>
                    <a:pt x="8072" y="15507"/>
                    <a:pt x="7928" y="15882"/>
                  </a:cubicBezTo>
                  <a:cubicBezTo>
                    <a:pt x="7861" y="16058"/>
                    <a:pt x="7797" y="16237"/>
                    <a:pt x="7723" y="16408"/>
                  </a:cubicBezTo>
                  <a:cubicBezTo>
                    <a:pt x="7645" y="16593"/>
                    <a:pt x="7561" y="16776"/>
                    <a:pt x="7482" y="16959"/>
                  </a:cubicBezTo>
                  <a:cubicBezTo>
                    <a:pt x="7313" y="17329"/>
                    <a:pt x="7155" y="17703"/>
                    <a:pt x="6990" y="18073"/>
                  </a:cubicBezTo>
                  <a:cubicBezTo>
                    <a:pt x="6993" y="18063"/>
                    <a:pt x="6999" y="18051"/>
                    <a:pt x="7003" y="18041"/>
                  </a:cubicBezTo>
                  <a:lnTo>
                    <a:pt x="7003" y="18041"/>
                  </a:lnTo>
                  <a:cubicBezTo>
                    <a:pt x="6944" y="18172"/>
                    <a:pt x="6884" y="18303"/>
                    <a:pt x="6820" y="18432"/>
                  </a:cubicBezTo>
                  <a:cubicBezTo>
                    <a:pt x="6738" y="18530"/>
                    <a:pt x="6658" y="18628"/>
                    <a:pt x="6583" y="18730"/>
                  </a:cubicBezTo>
                  <a:cubicBezTo>
                    <a:pt x="6481" y="18867"/>
                    <a:pt x="6380" y="19007"/>
                    <a:pt x="6278" y="19144"/>
                  </a:cubicBezTo>
                  <a:cubicBezTo>
                    <a:pt x="6086" y="19402"/>
                    <a:pt x="5897" y="19663"/>
                    <a:pt x="5706" y="19923"/>
                  </a:cubicBezTo>
                  <a:cubicBezTo>
                    <a:pt x="5511" y="20189"/>
                    <a:pt x="5309" y="20450"/>
                    <a:pt x="5107" y="20710"/>
                  </a:cubicBezTo>
                  <a:cubicBezTo>
                    <a:pt x="4902" y="20978"/>
                    <a:pt x="4696" y="21245"/>
                    <a:pt x="4481" y="21505"/>
                  </a:cubicBezTo>
                  <a:lnTo>
                    <a:pt x="4486" y="21500"/>
                  </a:lnTo>
                  <a:lnTo>
                    <a:pt x="4478" y="21509"/>
                  </a:lnTo>
                  <a:cubicBezTo>
                    <a:pt x="4474" y="21515"/>
                    <a:pt x="4468" y="21521"/>
                    <a:pt x="4464" y="21526"/>
                  </a:cubicBezTo>
                  <a:cubicBezTo>
                    <a:pt x="4466" y="21523"/>
                    <a:pt x="4469" y="21520"/>
                    <a:pt x="4471" y="21517"/>
                  </a:cubicBezTo>
                  <a:lnTo>
                    <a:pt x="4471" y="21517"/>
                  </a:lnTo>
                  <a:cubicBezTo>
                    <a:pt x="4061" y="21984"/>
                    <a:pt x="3618" y="22424"/>
                    <a:pt x="3167" y="22852"/>
                  </a:cubicBezTo>
                  <a:lnTo>
                    <a:pt x="3167" y="22852"/>
                  </a:lnTo>
                  <a:cubicBezTo>
                    <a:pt x="3167" y="22852"/>
                    <a:pt x="3168" y="22851"/>
                    <a:pt x="3169" y="22851"/>
                  </a:cubicBezTo>
                  <a:lnTo>
                    <a:pt x="3169" y="22851"/>
                  </a:lnTo>
                  <a:cubicBezTo>
                    <a:pt x="2912" y="23085"/>
                    <a:pt x="2660" y="23323"/>
                    <a:pt x="2405" y="23560"/>
                  </a:cubicBezTo>
                  <a:cubicBezTo>
                    <a:pt x="2192" y="23746"/>
                    <a:pt x="1975" y="23927"/>
                    <a:pt x="1754" y="24101"/>
                  </a:cubicBezTo>
                  <a:cubicBezTo>
                    <a:pt x="1514" y="24290"/>
                    <a:pt x="1282" y="24487"/>
                    <a:pt x="1051" y="24684"/>
                  </a:cubicBezTo>
                  <a:cubicBezTo>
                    <a:pt x="827" y="24874"/>
                    <a:pt x="598" y="25061"/>
                    <a:pt x="370" y="25250"/>
                  </a:cubicBezTo>
                  <a:cubicBezTo>
                    <a:pt x="237" y="25361"/>
                    <a:pt x="75" y="25490"/>
                    <a:pt x="27" y="25662"/>
                  </a:cubicBezTo>
                  <a:cubicBezTo>
                    <a:pt x="0" y="25753"/>
                    <a:pt x="22" y="25851"/>
                    <a:pt x="84" y="25923"/>
                  </a:cubicBezTo>
                  <a:cubicBezTo>
                    <a:pt x="100" y="25972"/>
                    <a:pt x="120" y="26021"/>
                    <a:pt x="145" y="26067"/>
                  </a:cubicBezTo>
                  <a:cubicBezTo>
                    <a:pt x="187" y="26157"/>
                    <a:pt x="248" y="26241"/>
                    <a:pt x="310" y="26321"/>
                  </a:cubicBezTo>
                  <a:cubicBezTo>
                    <a:pt x="319" y="26337"/>
                    <a:pt x="328" y="26353"/>
                    <a:pt x="336" y="26369"/>
                  </a:cubicBezTo>
                  <a:lnTo>
                    <a:pt x="323" y="26339"/>
                  </a:lnTo>
                  <a:lnTo>
                    <a:pt x="323" y="26339"/>
                  </a:lnTo>
                  <a:cubicBezTo>
                    <a:pt x="408" y="26529"/>
                    <a:pt x="485" y="26720"/>
                    <a:pt x="569" y="26907"/>
                  </a:cubicBezTo>
                  <a:cubicBezTo>
                    <a:pt x="622" y="27030"/>
                    <a:pt x="676" y="27153"/>
                    <a:pt x="732" y="27274"/>
                  </a:cubicBezTo>
                  <a:cubicBezTo>
                    <a:pt x="730" y="27271"/>
                    <a:pt x="729" y="27269"/>
                    <a:pt x="727" y="27267"/>
                  </a:cubicBezTo>
                  <a:lnTo>
                    <a:pt x="727" y="27267"/>
                  </a:lnTo>
                  <a:cubicBezTo>
                    <a:pt x="827" y="27490"/>
                    <a:pt x="923" y="27712"/>
                    <a:pt x="1017" y="27940"/>
                  </a:cubicBezTo>
                  <a:cubicBezTo>
                    <a:pt x="1111" y="28167"/>
                    <a:pt x="1226" y="28385"/>
                    <a:pt x="1337" y="28606"/>
                  </a:cubicBezTo>
                  <a:cubicBezTo>
                    <a:pt x="1451" y="28830"/>
                    <a:pt x="1554" y="29061"/>
                    <a:pt x="1675" y="29283"/>
                  </a:cubicBezTo>
                  <a:cubicBezTo>
                    <a:pt x="1738" y="29399"/>
                    <a:pt x="1803" y="29514"/>
                    <a:pt x="1873" y="29627"/>
                  </a:cubicBezTo>
                  <a:cubicBezTo>
                    <a:pt x="1934" y="29728"/>
                    <a:pt x="1997" y="29826"/>
                    <a:pt x="2060" y="29924"/>
                  </a:cubicBezTo>
                  <a:cubicBezTo>
                    <a:pt x="2094" y="29979"/>
                    <a:pt x="2126" y="30036"/>
                    <a:pt x="2159" y="30092"/>
                  </a:cubicBezTo>
                  <a:cubicBezTo>
                    <a:pt x="2262" y="30280"/>
                    <a:pt x="2365" y="30468"/>
                    <a:pt x="2467" y="30655"/>
                  </a:cubicBezTo>
                  <a:cubicBezTo>
                    <a:pt x="2602" y="30903"/>
                    <a:pt x="2739" y="31151"/>
                    <a:pt x="2882" y="31393"/>
                  </a:cubicBezTo>
                  <a:cubicBezTo>
                    <a:pt x="3022" y="31627"/>
                    <a:pt x="3169" y="31854"/>
                    <a:pt x="3303" y="32091"/>
                  </a:cubicBezTo>
                  <a:cubicBezTo>
                    <a:pt x="3442" y="32339"/>
                    <a:pt x="3577" y="32592"/>
                    <a:pt x="3714" y="32845"/>
                  </a:cubicBezTo>
                  <a:cubicBezTo>
                    <a:pt x="3847" y="33091"/>
                    <a:pt x="3995" y="33330"/>
                    <a:pt x="4141" y="33571"/>
                  </a:cubicBezTo>
                  <a:cubicBezTo>
                    <a:pt x="4282" y="33804"/>
                    <a:pt x="4426" y="34035"/>
                    <a:pt x="4572" y="34266"/>
                  </a:cubicBezTo>
                  <a:cubicBezTo>
                    <a:pt x="4709" y="34487"/>
                    <a:pt x="4861" y="34699"/>
                    <a:pt x="5014" y="34908"/>
                  </a:cubicBezTo>
                  <a:cubicBezTo>
                    <a:pt x="5172" y="35123"/>
                    <a:pt x="5334" y="35338"/>
                    <a:pt x="5484" y="35557"/>
                  </a:cubicBezTo>
                  <a:cubicBezTo>
                    <a:pt x="5641" y="35789"/>
                    <a:pt x="5802" y="36020"/>
                    <a:pt x="5961" y="36253"/>
                  </a:cubicBezTo>
                  <a:cubicBezTo>
                    <a:pt x="6285" y="36722"/>
                    <a:pt x="6622" y="37185"/>
                    <a:pt x="6966" y="37642"/>
                  </a:cubicBezTo>
                  <a:cubicBezTo>
                    <a:pt x="7044" y="37748"/>
                    <a:pt x="7125" y="37851"/>
                    <a:pt x="7204" y="37956"/>
                  </a:cubicBezTo>
                  <a:cubicBezTo>
                    <a:pt x="7231" y="38006"/>
                    <a:pt x="7262" y="38055"/>
                    <a:pt x="7289" y="38106"/>
                  </a:cubicBezTo>
                  <a:cubicBezTo>
                    <a:pt x="7419" y="38338"/>
                    <a:pt x="7574" y="38552"/>
                    <a:pt x="7733" y="38763"/>
                  </a:cubicBezTo>
                  <a:cubicBezTo>
                    <a:pt x="7894" y="38981"/>
                    <a:pt x="8057" y="39201"/>
                    <a:pt x="8223" y="39416"/>
                  </a:cubicBezTo>
                  <a:cubicBezTo>
                    <a:pt x="8382" y="39625"/>
                    <a:pt x="8551" y="39828"/>
                    <a:pt x="8719" y="40029"/>
                  </a:cubicBezTo>
                  <a:cubicBezTo>
                    <a:pt x="8900" y="40246"/>
                    <a:pt x="9090" y="40454"/>
                    <a:pt x="9281" y="40661"/>
                  </a:cubicBezTo>
                  <a:cubicBezTo>
                    <a:pt x="9456" y="40852"/>
                    <a:pt x="9631" y="41042"/>
                    <a:pt x="9807" y="41232"/>
                  </a:cubicBezTo>
                  <a:cubicBezTo>
                    <a:pt x="9946" y="41394"/>
                    <a:pt x="10089" y="41551"/>
                    <a:pt x="10230" y="41710"/>
                  </a:cubicBezTo>
                  <a:cubicBezTo>
                    <a:pt x="10221" y="41702"/>
                    <a:pt x="10215" y="41693"/>
                    <a:pt x="10208" y="41686"/>
                  </a:cubicBezTo>
                  <a:lnTo>
                    <a:pt x="10208" y="41686"/>
                  </a:lnTo>
                  <a:cubicBezTo>
                    <a:pt x="10578" y="42106"/>
                    <a:pt x="10948" y="42526"/>
                    <a:pt x="11333" y="42936"/>
                  </a:cubicBezTo>
                  <a:cubicBezTo>
                    <a:pt x="11708" y="43334"/>
                    <a:pt x="12122" y="43693"/>
                    <a:pt x="12528" y="44060"/>
                  </a:cubicBezTo>
                  <a:cubicBezTo>
                    <a:pt x="12733" y="44246"/>
                    <a:pt x="12934" y="44433"/>
                    <a:pt x="13143" y="44616"/>
                  </a:cubicBezTo>
                  <a:cubicBezTo>
                    <a:pt x="13353" y="44796"/>
                    <a:pt x="13578" y="44962"/>
                    <a:pt x="13795" y="45134"/>
                  </a:cubicBezTo>
                  <a:cubicBezTo>
                    <a:pt x="14011" y="45302"/>
                    <a:pt x="14224" y="45472"/>
                    <a:pt x="14442" y="45641"/>
                  </a:cubicBezTo>
                  <a:cubicBezTo>
                    <a:pt x="14651" y="45805"/>
                    <a:pt x="14872" y="45953"/>
                    <a:pt x="15087" y="46108"/>
                  </a:cubicBezTo>
                  <a:cubicBezTo>
                    <a:pt x="15587" y="46471"/>
                    <a:pt x="16077" y="46845"/>
                    <a:pt x="16594" y="47181"/>
                  </a:cubicBezTo>
                  <a:cubicBezTo>
                    <a:pt x="16848" y="47344"/>
                    <a:pt x="17106" y="47501"/>
                    <a:pt x="17367" y="47656"/>
                  </a:cubicBezTo>
                  <a:cubicBezTo>
                    <a:pt x="17373" y="47659"/>
                    <a:pt x="17378" y="47662"/>
                    <a:pt x="17383" y="47665"/>
                  </a:cubicBezTo>
                  <a:cubicBezTo>
                    <a:pt x="17457" y="47724"/>
                    <a:pt x="17531" y="47783"/>
                    <a:pt x="17607" y="47841"/>
                  </a:cubicBezTo>
                  <a:cubicBezTo>
                    <a:pt x="17714" y="47925"/>
                    <a:pt x="17825" y="48001"/>
                    <a:pt x="17938" y="48079"/>
                  </a:cubicBezTo>
                  <a:cubicBezTo>
                    <a:pt x="18037" y="48149"/>
                    <a:pt x="18143" y="48208"/>
                    <a:pt x="18246" y="48271"/>
                  </a:cubicBezTo>
                  <a:cubicBezTo>
                    <a:pt x="18380" y="48354"/>
                    <a:pt x="18511" y="48438"/>
                    <a:pt x="18644" y="48524"/>
                  </a:cubicBezTo>
                  <a:cubicBezTo>
                    <a:pt x="18868" y="48669"/>
                    <a:pt x="19089" y="48821"/>
                    <a:pt x="19321" y="48954"/>
                  </a:cubicBezTo>
                  <a:cubicBezTo>
                    <a:pt x="19571" y="49094"/>
                    <a:pt x="19822" y="49231"/>
                    <a:pt x="20072" y="49368"/>
                  </a:cubicBezTo>
                  <a:cubicBezTo>
                    <a:pt x="20323" y="49503"/>
                    <a:pt x="20575" y="49629"/>
                    <a:pt x="20836" y="49740"/>
                  </a:cubicBezTo>
                  <a:cubicBezTo>
                    <a:pt x="21086" y="49844"/>
                    <a:pt x="21338" y="49938"/>
                    <a:pt x="21584" y="50053"/>
                  </a:cubicBezTo>
                  <a:cubicBezTo>
                    <a:pt x="21863" y="50182"/>
                    <a:pt x="22137" y="50320"/>
                    <a:pt x="22423" y="50432"/>
                  </a:cubicBezTo>
                  <a:cubicBezTo>
                    <a:pt x="22570" y="50492"/>
                    <a:pt x="22716" y="50550"/>
                    <a:pt x="22865" y="50598"/>
                  </a:cubicBezTo>
                  <a:cubicBezTo>
                    <a:pt x="22941" y="50626"/>
                    <a:pt x="23015" y="50650"/>
                    <a:pt x="23091" y="50674"/>
                  </a:cubicBezTo>
                  <a:cubicBezTo>
                    <a:pt x="23122" y="50684"/>
                    <a:pt x="23151" y="50693"/>
                    <a:pt x="23182" y="50702"/>
                  </a:cubicBezTo>
                  <a:cubicBezTo>
                    <a:pt x="23285" y="50752"/>
                    <a:pt x="23387" y="50805"/>
                    <a:pt x="23489" y="50857"/>
                  </a:cubicBezTo>
                  <a:cubicBezTo>
                    <a:pt x="23773" y="50998"/>
                    <a:pt x="24058" y="51144"/>
                    <a:pt x="24354" y="51271"/>
                  </a:cubicBezTo>
                  <a:cubicBezTo>
                    <a:pt x="24888" y="51499"/>
                    <a:pt x="25431" y="51725"/>
                    <a:pt x="25997" y="51875"/>
                  </a:cubicBezTo>
                  <a:cubicBezTo>
                    <a:pt x="26194" y="51953"/>
                    <a:pt x="26391" y="52029"/>
                    <a:pt x="26591" y="52103"/>
                  </a:cubicBezTo>
                  <a:cubicBezTo>
                    <a:pt x="26637" y="52123"/>
                    <a:pt x="26684" y="52143"/>
                    <a:pt x="26730" y="52162"/>
                  </a:cubicBezTo>
                  <a:cubicBezTo>
                    <a:pt x="26883" y="52248"/>
                    <a:pt x="27043" y="52326"/>
                    <a:pt x="27200" y="52396"/>
                  </a:cubicBezTo>
                  <a:cubicBezTo>
                    <a:pt x="27249" y="52418"/>
                    <a:pt x="27298" y="52436"/>
                    <a:pt x="27348" y="52459"/>
                  </a:cubicBezTo>
                  <a:cubicBezTo>
                    <a:pt x="27357" y="52464"/>
                    <a:pt x="27362" y="52474"/>
                    <a:pt x="27372" y="52479"/>
                  </a:cubicBezTo>
                  <a:cubicBezTo>
                    <a:pt x="27630" y="52592"/>
                    <a:pt x="27901" y="52683"/>
                    <a:pt x="28165" y="52781"/>
                  </a:cubicBezTo>
                  <a:cubicBezTo>
                    <a:pt x="28461" y="52889"/>
                    <a:pt x="28755" y="52996"/>
                    <a:pt x="29049" y="53104"/>
                  </a:cubicBezTo>
                  <a:lnTo>
                    <a:pt x="29763" y="53368"/>
                  </a:lnTo>
                  <a:cubicBezTo>
                    <a:pt x="30083" y="53485"/>
                    <a:pt x="30405" y="53613"/>
                    <a:pt x="30732" y="53709"/>
                  </a:cubicBezTo>
                  <a:cubicBezTo>
                    <a:pt x="30752" y="53714"/>
                    <a:pt x="30773" y="53718"/>
                    <a:pt x="30793" y="53719"/>
                  </a:cubicBezTo>
                  <a:cubicBezTo>
                    <a:pt x="30896" y="53757"/>
                    <a:pt x="30998" y="53795"/>
                    <a:pt x="31100" y="53833"/>
                  </a:cubicBezTo>
                  <a:cubicBezTo>
                    <a:pt x="31126" y="53842"/>
                    <a:pt x="31150" y="53852"/>
                    <a:pt x="31175" y="53862"/>
                  </a:cubicBezTo>
                  <a:cubicBezTo>
                    <a:pt x="31185" y="53865"/>
                    <a:pt x="31194" y="53868"/>
                    <a:pt x="31204" y="53871"/>
                  </a:cubicBezTo>
                  <a:cubicBezTo>
                    <a:pt x="31267" y="53895"/>
                    <a:pt x="31329" y="53919"/>
                    <a:pt x="31392" y="53941"/>
                  </a:cubicBezTo>
                  <a:cubicBezTo>
                    <a:pt x="31468" y="53974"/>
                    <a:pt x="31548" y="54015"/>
                    <a:pt x="31628" y="54024"/>
                  </a:cubicBezTo>
                  <a:cubicBezTo>
                    <a:pt x="31631" y="54024"/>
                    <a:pt x="31634" y="54023"/>
                    <a:pt x="31636" y="54023"/>
                  </a:cubicBezTo>
                  <a:cubicBezTo>
                    <a:pt x="31700" y="54046"/>
                    <a:pt x="31764" y="54067"/>
                    <a:pt x="31829" y="54091"/>
                  </a:cubicBezTo>
                  <a:cubicBezTo>
                    <a:pt x="31940" y="54135"/>
                    <a:pt x="32051" y="54179"/>
                    <a:pt x="32163" y="54222"/>
                  </a:cubicBezTo>
                  <a:cubicBezTo>
                    <a:pt x="32177" y="54229"/>
                    <a:pt x="32192" y="54235"/>
                    <a:pt x="32208" y="54239"/>
                  </a:cubicBezTo>
                  <a:cubicBezTo>
                    <a:pt x="32223" y="54245"/>
                    <a:pt x="32237" y="54251"/>
                    <a:pt x="32253" y="54257"/>
                  </a:cubicBezTo>
                  <a:cubicBezTo>
                    <a:pt x="32283" y="54269"/>
                    <a:pt x="32314" y="54283"/>
                    <a:pt x="32345" y="54293"/>
                  </a:cubicBezTo>
                  <a:cubicBezTo>
                    <a:pt x="32417" y="54320"/>
                    <a:pt x="32490" y="54347"/>
                    <a:pt x="32562" y="54372"/>
                  </a:cubicBezTo>
                  <a:cubicBezTo>
                    <a:pt x="32555" y="54370"/>
                    <a:pt x="32548" y="54369"/>
                    <a:pt x="32541" y="54366"/>
                  </a:cubicBezTo>
                  <a:lnTo>
                    <a:pt x="32541" y="54366"/>
                  </a:lnTo>
                  <a:cubicBezTo>
                    <a:pt x="32739" y="54444"/>
                    <a:pt x="32937" y="54528"/>
                    <a:pt x="33134" y="54608"/>
                  </a:cubicBezTo>
                  <a:cubicBezTo>
                    <a:pt x="33187" y="54641"/>
                    <a:pt x="33239" y="54673"/>
                    <a:pt x="33292" y="54704"/>
                  </a:cubicBezTo>
                  <a:cubicBezTo>
                    <a:pt x="33601" y="54889"/>
                    <a:pt x="33923" y="55054"/>
                    <a:pt x="34236" y="55228"/>
                  </a:cubicBezTo>
                  <a:lnTo>
                    <a:pt x="34236" y="55228"/>
                  </a:lnTo>
                  <a:cubicBezTo>
                    <a:pt x="34235" y="55228"/>
                    <a:pt x="34234" y="55227"/>
                    <a:pt x="34233" y="55226"/>
                  </a:cubicBezTo>
                  <a:lnTo>
                    <a:pt x="34233" y="55226"/>
                  </a:lnTo>
                  <a:cubicBezTo>
                    <a:pt x="34532" y="55394"/>
                    <a:pt x="34834" y="55557"/>
                    <a:pt x="35135" y="55721"/>
                  </a:cubicBezTo>
                  <a:cubicBezTo>
                    <a:pt x="35133" y="55720"/>
                    <a:pt x="35129" y="55719"/>
                    <a:pt x="35127" y="55718"/>
                  </a:cubicBezTo>
                  <a:lnTo>
                    <a:pt x="35127" y="55718"/>
                  </a:lnTo>
                  <a:cubicBezTo>
                    <a:pt x="35495" y="55925"/>
                    <a:pt x="35862" y="56129"/>
                    <a:pt x="36216" y="56352"/>
                  </a:cubicBezTo>
                  <a:cubicBezTo>
                    <a:pt x="36402" y="56472"/>
                    <a:pt x="36584" y="56594"/>
                    <a:pt x="36780" y="56697"/>
                  </a:cubicBezTo>
                  <a:cubicBezTo>
                    <a:pt x="36991" y="56805"/>
                    <a:pt x="37210" y="56899"/>
                    <a:pt x="37421" y="57009"/>
                  </a:cubicBezTo>
                  <a:cubicBezTo>
                    <a:pt x="37588" y="57111"/>
                    <a:pt x="37751" y="57217"/>
                    <a:pt x="37917" y="57325"/>
                  </a:cubicBezTo>
                  <a:cubicBezTo>
                    <a:pt x="38103" y="57442"/>
                    <a:pt x="38294" y="57548"/>
                    <a:pt x="38486" y="57651"/>
                  </a:cubicBezTo>
                  <a:lnTo>
                    <a:pt x="38475" y="57645"/>
                  </a:lnTo>
                  <a:lnTo>
                    <a:pt x="38475" y="57645"/>
                  </a:lnTo>
                  <a:cubicBezTo>
                    <a:pt x="38762" y="57806"/>
                    <a:pt x="39033" y="57993"/>
                    <a:pt x="39314" y="58167"/>
                  </a:cubicBezTo>
                  <a:cubicBezTo>
                    <a:pt x="39453" y="58253"/>
                    <a:pt x="39597" y="58333"/>
                    <a:pt x="39738" y="58422"/>
                  </a:cubicBezTo>
                  <a:cubicBezTo>
                    <a:pt x="39885" y="58514"/>
                    <a:pt x="40027" y="58612"/>
                    <a:pt x="40169" y="58713"/>
                  </a:cubicBezTo>
                  <a:cubicBezTo>
                    <a:pt x="40317" y="58838"/>
                    <a:pt x="40467" y="58961"/>
                    <a:pt x="40619" y="59082"/>
                  </a:cubicBezTo>
                  <a:cubicBezTo>
                    <a:pt x="40810" y="59234"/>
                    <a:pt x="40998" y="59390"/>
                    <a:pt x="41189" y="59543"/>
                  </a:cubicBezTo>
                  <a:cubicBezTo>
                    <a:pt x="41375" y="59695"/>
                    <a:pt x="41570" y="59837"/>
                    <a:pt x="41756" y="59989"/>
                  </a:cubicBezTo>
                  <a:cubicBezTo>
                    <a:pt x="42132" y="60292"/>
                    <a:pt x="42500" y="60600"/>
                    <a:pt x="42855" y="60923"/>
                  </a:cubicBezTo>
                  <a:cubicBezTo>
                    <a:pt x="43024" y="61077"/>
                    <a:pt x="43187" y="61234"/>
                    <a:pt x="43357" y="61380"/>
                  </a:cubicBezTo>
                  <a:cubicBezTo>
                    <a:pt x="43543" y="61543"/>
                    <a:pt x="43731" y="61700"/>
                    <a:pt x="43912" y="61868"/>
                  </a:cubicBezTo>
                  <a:cubicBezTo>
                    <a:pt x="44035" y="61996"/>
                    <a:pt x="44156" y="62127"/>
                    <a:pt x="44272" y="62262"/>
                  </a:cubicBezTo>
                  <a:cubicBezTo>
                    <a:pt x="44387" y="62396"/>
                    <a:pt x="44502" y="62527"/>
                    <a:pt x="44627" y="62649"/>
                  </a:cubicBezTo>
                  <a:cubicBezTo>
                    <a:pt x="44886" y="62910"/>
                    <a:pt x="45149" y="63169"/>
                    <a:pt x="45409" y="63429"/>
                  </a:cubicBezTo>
                  <a:cubicBezTo>
                    <a:pt x="45502" y="63540"/>
                    <a:pt x="45595" y="63649"/>
                    <a:pt x="45690" y="63758"/>
                  </a:cubicBezTo>
                  <a:cubicBezTo>
                    <a:pt x="45823" y="63912"/>
                    <a:pt x="45958" y="64064"/>
                    <a:pt x="46093" y="64216"/>
                  </a:cubicBezTo>
                  <a:cubicBezTo>
                    <a:pt x="46225" y="64363"/>
                    <a:pt x="46370" y="64495"/>
                    <a:pt x="46515" y="64630"/>
                  </a:cubicBezTo>
                  <a:cubicBezTo>
                    <a:pt x="46568" y="64687"/>
                    <a:pt x="46621" y="64746"/>
                    <a:pt x="46673" y="64807"/>
                  </a:cubicBezTo>
                  <a:cubicBezTo>
                    <a:pt x="46794" y="64962"/>
                    <a:pt x="46910" y="65119"/>
                    <a:pt x="47031" y="65272"/>
                  </a:cubicBezTo>
                  <a:cubicBezTo>
                    <a:pt x="47165" y="65443"/>
                    <a:pt x="47306" y="65609"/>
                    <a:pt x="47443" y="65776"/>
                  </a:cubicBezTo>
                  <a:cubicBezTo>
                    <a:pt x="47573" y="65947"/>
                    <a:pt x="47703" y="66119"/>
                    <a:pt x="47830" y="66293"/>
                  </a:cubicBezTo>
                  <a:cubicBezTo>
                    <a:pt x="47949" y="66458"/>
                    <a:pt x="48085" y="66610"/>
                    <a:pt x="48215" y="66768"/>
                  </a:cubicBezTo>
                  <a:cubicBezTo>
                    <a:pt x="48368" y="66971"/>
                    <a:pt x="48508" y="67185"/>
                    <a:pt x="48661" y="67388"/>
                  </a:cubicBezTo>
                  <a:lnTo>
                    <a:pt x="48707" y="67458"/>
                  </a:lnTo>
                  <a:cubicBezTo>
                    <a:pt x="48748" y="67521"/>
                    <a:pt x="48792" y="67584"/>
                    <a:pt x="48832" y="67651"/>
                  </a:cubicBezTo>
                  <a:cubicBezTo>
                    <a:pt x="48888" y="67732"/>
                    <a:pt x="48937" y="67821"/>
                    <a:pt x="49001" y="67895"/>
                  </a:cubicBezTo>
                  <a:cubicBezTo>
                    <a:pt x="49025" y="67923"/>
                    <a:pt x="49057" y="67947"/>
                    <a:pt x="49093" y="67960"/>
                  </a:cubicBezTo>
                  <a:cubicBezTo>
                    <a:pt x="49194" y="68115"/>
                    <a:pt x="49297" y="68270"/>
                    <a:pt x="49400" y="68424"/>
                  </a:cubicBezTo>
                  <a:cubicBezTo>
                    <a:pt x="49681" y="68850"/>
                    <a:pt x="49970" y="69275"/>
                    <a:pt x="50257" y="69697"/>
                  </a:cubicBezTo>
                  <a:cubicBezTo>
                    <a:pt x="50423" y="69941"/>
                    <a:pt x="50587" y="70189"/>
                    <a:pt x="50756" y="70431"/>
                  </a:cubicBezTo>
                  <a:cubicBezTo>
                    <a:pt x="50872" y="70598"/>
                    <a:pt x="50985" y="70767"/>
                    <a:pt x="51101" y="70932"/>
                  </a:cubicBezTo>
                  <a:cubicBezTo>
                    <a:pt x="51169" y="71049"/>
                    <a:pt x="51240" y="71164"/>
                    <a:pt x="51315" y="71276"/>
                  </a:cubicBezTo>
                  <a:cubicBezTo>
                    <a:pt x="51614" y="71731"/>
                    <a:pt x="51958" y="72157"/>
                    <a:pt x="52282" y="72596"/>
                  </a:cubicBezTo>
                  <a:cubicBezTo>
                    <a:pt x="52613" y="73047"/>
                    <a:pt x="52942" y="73498"/>
                    <a:pt x="53262" y="73955"/>
                  </a:cubicBezTo>
                  <a:cubicBezTo>
                    <a:pt x="53420" y="74181"/>
                    <a:pt x="53578" y="74407"/>
                    <a:pt x="53743" y="74630"/>
                  </a:cubicBezTo>
                  <a:cubicBezTo>
                    <a:pt x="53912" y="74862"/>
                    <a:pt x="54098" y="75083"/>
                    <a:pt x="54283" y="75305"/>
                  </a:cubicBezTo>
                  <a:cubicBezTo>
                    <a:pt x="54409" y="75455"/>
                    <a:pt x="54531" y="75604"/>
                    <a:pt x="54655" y="75755"/>
                  </a:cubicBezTo>
                  <a:cubicBezTo>
                    <a:pt x="54648" y="75746"/>
                    <a:pt x="54640" y="75737"/>
                    <a:pt x="54634" y="75727"/>
                  </a:cubicBezTo>
                  <a:lnTo>
                    <a:pt x="54634" y="75727"/>
                  </a:lnTo>
                  <a:cubicBezTo>
                    <a:pt x="54810" y="75955"/>
                    <a:pt x="54988" y="76178"/>
                    <a:pt x="55173" y="76402"/>
                  </a:cubicBezTo>
                  <a:cubicBezTo>
                    <a:pt x="55358" y="76625"/>
                    <a:pt x="55567" y="76828"/>
                    <a:pt x="55776" y="77029"/>
                  </a:cubicBezTo>
                  <a:lnTo>
                    <a:pt x="55752" y="77004"/>
                  </a:lnTo>
                  <a:lnTo>
                    <a:pt x="55752" y="77004"/>
                  </a:lnTo>
                  <a:cubicBezTo>
                    <a:pt x="55952" y="77197"/>
                    <a:pt x="56148" y="77394"/>
                    <a:pt x="56340" y="77593"/>
                  </a:cubicBezTo>
                  <a:cubicBezTo>
                    <a:pt x="56535" y="77794"/>
                    <a:pt x="56727" y="77998"/>
                    <a:pt x="56938" y="78183"/>
                  </a:cubicBezTo>
                  <a:cubicBezTo>
                    <a:pt x="57354" y="78550"/>
                    <a:pt x="57777" y="78907"/>
                    <a:pt x="58224" y="79239"/>
                  </a:cubicBezTo>
                  <a:cubicBezTo>
                    <a:pt x="58431" y="79395"/>
                    <a:pt x="58645" y="79541"/>
                    <a:pt x="58862" y="79684"/>
                  </a:cubicBezTo>
                  <a:cubicBezTo>
                    <a:pt x="59087" y="79834"/>
                    <a:pt x="59313" y="79985"/>
                    <a:pt x="59544" y="80124"/>
                  </a:cubicBezTo>
                  <a:cubicBezTo>
                    <a:pt x="59786" y="80268"/>
                    <a:pt x="60030" y="80410"/>
                    <a:pt x="60280" y="80544"/>
                  </a:cubicBezTo>
                  <a:cubicBezTo>
                    <a:pt x="60502" y="80662"/>
                    <a:pt x="60735" y="80760"/>
                    <a:pt x="60961" y="80875"/>
                  </a:cubicBezTo>
                  <a:cubicBezTo>
                    <a:pt x="61240" y="81019"/>
                    <a:pt x="61511" y="81177"/>
                    <a:pt x="61790" y="81322"/>
                  </a:cubicBezTo>
                  <a:cubicBezTo>
                    <a:pt x="62065" y="81465"/>
                    <a:pt x="62340" y="81606"/>
                    <a:pt x="62612" y="81755"/>
                  </a:cubicBezTo>
                  <a:cubicBezTo>
                    <a:pt x="62889" y="81913"/>
                    <a:pt x="63158" y="82082"/>
                    <a:pt x="63420" y="82268"/>
                  </a:cubicBezTo>
                  <a:cubicBezTo>
                    <a:pt x="63779" y="82549"/>
                    <a:pt x="64123" y="82846"/>
                    <a:pt x="64459" y="83155"/>
                  </a:cubicBezTo>
                  <a:cubicBezTo>
                    <a:pt x="64515" y="83211"/>
                    <a:pt x="64570" y="83267"/>
                    <a:pt x="64623" y="83324"/>
                  </a:cubicBezTo>
                  <a:cubicBezTo>
                    <a:pt x="64691" y="83391"/>
                    <a:pt x="64748" y="83469"/>
                    <a:pt x="64810" y="83543"/>
                  </a:cubicBezTo>
                  <a:cubicBezTo>
                    <a:pt x="64803" y="83533"/>
                    <a:pt x="64796" y="83524"/>
                    <a:pt x="64790" y="83514"/>
                  </a:cubicBezTo>
                  <a:lnTo>
                    <a:pt x="64790" y="83514"/>
                  </a:lnTo>
                  <a:cubicBezTo>
                    <a:pt x="64853" y="83600"/>
                    <a:pt x="64916" y="83686"/>
                    <a:pt x="64980" y="83772"/>
                  </a:cubicBezTo>
                  <a:cubicBezTo>
                    <a:pt x="65048" y="83865"/>
                    <a:pt x="65106" y="83966"/>
                    <a:pt x="65169" y="84060"/>
                  </a:cubicBezTo>
                  <a:cubicBezTo>
                    <a:pt x="65252" y="84201"/>
                    <a:pt x="65335" y="84342"/>
                    <a:pt x="65410" y="84488"/>
                  </a:cubicBezTo>
                  <a:cubicBezTo>
                    <a:pt x="65482" y="84626"/>
                    <a:pt x="65547" y="84765"/>
                    <a:pt x="65613" y="84904"/>
                  </a:cubicBezTo>
                  <a:cubicBezTo>
                    <a:pt x="65619" y="84952"/>
                    <a:pt x="65627" y="84998"/>
                    <a:pt x="65633" y="85044"/>
                  </a:cubicBezTo>
                  <a:cubicBezTo>
                    <a:pt x="65633" y="85040"/>
                    <a:pt x="65633" y="85037"/>
                    <a:pt x="65633" y="85034"/>
                  </a:cubicBezTo>
                  <a:cubicBezTo>
                    <a:pt x="65633" y="85039"/>
                    <a:pt x="65633" y="85044"/>
                    <a:pt x="65634" y="85049"/>
                  </a:cubicBezTo>
                  <a:cubicBezTo>
                    <a:pt x="65635" y="85051"/>
                    <a:pt x="65635" y="85053"/>
                    <a:pt x="65635" y="85055"/>
                  </a:cubicBezTo>
                  <a:lnTo>
                    <a:pt x="65635" y="85055"/>
                  </a:lnTo>
                  <a:cubicBezTo>
                    <a:pt x="65635" y="85055"/>
                    <a:pt x="65635" y="85054"/>
                    <a:pt x="65635" y="85053"/>
                  </a:cubicBezTo>
                  <a:lnTo>
                    <a:pt x="65635" y="85053"/>
                  </a:lnTo>
                  <a:cubicBezTo>
                    <a:pt x="65635" y="85054"/>
                    <a:pt x="65636" y="85055"/>
                    <a:pt x="65636" y="85057"/>
                  </a:cubicBezTo>
                  <a:lnTo>
                    <a:pt x="65636" y="85057"/>
                  </a:lnTo>
                  <a:cubicBezTo>
                    <a:pt x="65636" y="85056"/>
                    <a:pt x="65635" y="85056"/>
                    <a:pt x="65635" y="85055"/>
                  </a:cubicBezTo>
                  <a:lnTo>
                    <a:pt x="65635" y="85055"/>
                  </a:lnTo>
                  <a:cubicBezTo>
                    <a:pt x="65635" y="85057"/>
                    <a:pt x="65636" y="85058"/>
                    <a:pt x="65636" y="85060"/>
                  </a:cubicBezTo>
                  <a:lnTo>
                    <a:pt x="65636" y="85060"/>
                  </a:lnTo>
                  <a:cubicBezTo>
                    <a:pt x="65636" y="85059"/>
                    <a:pt x="65636" y="85058"/>
                    <a:pt x="65636" y="85057"/>
                  </a:cubicBezTo>
                  <a:lnTo>
                    <a:pt x="65636" y="85057"/>
                  </a:lnTo>
                  <a:cubicBezTo>
                    <a:pt x="65636" y="85060"/>
                    <a:pt x="65637" y="85063"/>
                    <a:pt x="65637" y="85067"/>
                  </a:cubicBezTo>
                  <a:cubicBezTo>
                    <a:pt x="65637" y="85065"/>
                    <a:pt x="65636" y="85062"/>
                    <a:pt x="65636" y="85060"/>
                  </a:cubicBezTo>
                  <a:lnTo>
                    <a:pt x="65636" y="85060"/>
                  </a:lnTo>
                  <a:cubicBezTo>
                    <a:pt x="65645" y="85169"/>
                    <a:pt x="65657" y="85278"/>
                    <a:pt x="65666" y="85387"/>
                  </a:cubicBezTo>
                  <a:cubicBezTo>
                    <a:pt x="65679" y="85504"/>
                    <a:pt x="65681" y="85622"/>
                    <a:pt x="65686" y="85741"/>
                  </a:cubicBezTo>
                  <a:cubicBezTo>
                    <a:pt x="65690" y="85842"/>
                    <a:pt x="65690" y="85944"/>
                    <a:pt x="65692" y="86047"/>
                  </a:cubicBezTo>
                  <a:cubicBezTo>
                    <a:pt x="65692" y="86114"/>
                    <a:pt x="65697" y="86182"/>
                    <a:pt x="65706" y="86248"/>
                  </a:cubicBezTo>
                  <a:cubicBezTo>
                    <a:pt x="65671" y="86250"/>
                    <a:pt x="65638" y="86251"/>
                    <a:pt x="65604" y="86252"/>
                  </a:cubicBezTo>
                  <a:cubicBezTo>
                    <a:pt x="65448" y="86261"/>
                    <a:pt x="65294" y="86279"/>
                    <a:pt x="65139" y="86302"/>
                  </a:cubicBezTo>
                  <a:cubicBezTo>
                    <a:pt x="65073" y="86312"/>
                    <a:pt x="65005" y="86324"/>
                    <a:pt x="64937" y="86337"/>
                  </a:cubicBezTo>
                  <a:cubicBezTo>
                    <a:pt x="64906" y="86335"/>
                    <a:pt x="64875" y="86334"/>
                    <a:pt x="64844" y="86334"/>
                  </a:cubicBezTo>
                  <a:cubicBezTo>
                    <a:pt x="64801" y="86334"/>
                    <a:pt x="64759" y="86336"/>
                    <a:pt x="64715" y="86337"/>
                  </a:cubicBezTo>
                  <a:cubicBezTo>
                    <a:pt x="64517" y="86342"/>
                    <a:pt x="64324" y="86381"/>
                    <a:pt x="64134" y="86427"/>
                  </a:cubicBezTo>
                  <a:cubicBezTo>
                    <a:pt x="64093" y="86437"/>
                    <a:pt x="64054" y="86448"/>
                    <a:pt x="64013" y="86459"/>
                  </a:cubicBezTo>
                  <a:lnTo>
                    <a:pt x="63986" y="86459"/>
                  </a:lnTo>
                  <a:cubicBezTo>
                    <a:pt x="63908" y="86456"/>
                    <a:pt x="63829" y="86454"/>
                    <a:pt x="63750" y="86454"/>
                  </a:cubicBezTo>
                  <a:cubicBezTo>
                    <a:pt x="63721" y="86454"/>
                    <a:pt x="63693" y="86455"/>
                    <a:pt x="63664" y="86455"/>
                  </a:cubicBezTo>
                  <a:cubicBezTo>
                    <a:pt x="63447" y="86462"/>
                    <a:pt x="63228" y="86474"/>
                    <a:pt x="63011" y="86496"/>
                  </a:cubicBezTo>
                  <a:cubicBezTo>
                    <a:pt x="62891" y="86509"/>
                    <a:pt x="62772" y="86521"/>
                    <a:pt x="62652" y="86535"/>
                  </a:cubicBezTo>
                  <a:cubicBezTo>
                    <a:pt x="62395" y="86523"/>
                    <a:pt x="62141" y="86513"/>
                    <a:pt x="61885" y="86507"/>
                  </a:cubicBezTo>
                  <a:cubicBezTo>
                    <a:pt x="61676" y="86503"/>
                    <a:pt x="61465" y="86496"/>
                    <a:pt x="61256" y="86492"/>
                  </a:cubicBezTo>
                  <a:cubicBezTo>
                    <a:pt x="61235" y="86376"/>
                    <a:pt x="61141" y="86287"/>
                    <a:pt x="61023" y="86273"/>
                  </a:cubicBezTo>
                  <a:cubicBezTo>
                    <a:pt x="60736" y="86243"/>
                    <a:pt x="60449" y="86209"/>
                    <a:pt x="60161" y="86176"/>
                  </a:cubicBezTo>
                  <a:cubicBezTo>
                    <a:pt x="60119" y="86138"/>
                    <a:pt x="60067" y="86114"/>
                    <a:pt x="60011" y="86107"/>
                  </a:cubicBezTo>
                  <a:cubicBezTo>
                    <a:pt x="59430" y="86031"/>
                    <a:pt x="58851" y="85957"/>
                    <a:pt x="58272" y="85867"/>
                  </a:cubicBezTo>
                  <a:cubicBezTo>
                    <a:pt x="57713" y="85781"/>
                    <a:pt x="57155" y="85689"/>
                    <a:pt x="56597" y="85593"/>
                  </a:cubicBezTo>
                  <a:cubicBezTo>
                    <a:pt x="56317" y="85539"/>
                    <a:pt x="56037" y="85484"/>
                    <a:pt x="55754" y="85428"/>
                  </a:cubicBezTo>
                  <a:cubicBezTo>
                    <a:pt x="55498" y="85377"/>
                    <a:pt x="55242" y="85316"/>
                    <a:pt x="54985" y="85260"/>
                  </a:cubicBezTo>
                  <a:cubicBezTo>
                    <a:pt x="54482" y="85149"/>
                    <a:pt x="53979" y="85027"/>
                    <a:pt x="53479" y="84905"/>
                  </a:cubicBezTo>
                  <a:cubicBezTo>
                    <a:pt x="53459" y="84901"/>
                    <a:pt x="53439" y="84899"/>
                    <a:pt x="53420" y="84899"/>
                  </a:cubicBezTo>
                  <a:cubicBezTo>
                    <a:pt x="53343" y="84899"/>
                    <a:pt x="53270" y="84931"/>
                    <a:pt x="53218" y="84990"/>
                  </a:cubicBezTo>
                  <a:cubicBezTo>
                    <a:pt x="53154" y="84971"/>
                    <a:pt x="53091" y="84953"/>
                    <a:pt x="53026" y="84934"/>
                  </a:cubicBezTo>
                  <a:cubicBezTo>
                    <a:pt x="52780" y="84868"/>
                    <a:pt x="52534" y="84801"/>
                    <a:pt x="52288" y="84733"/>
                  </a:cubicBezTo>
                  <a:cubicBezTo>
                    <a:pt x="52084" y="84678"/>
                    <a:pt x="51879" y="84633"/>
                    <a:pt x="51676" y="84583"/>
                  </a:cubicBezTo>
                  <a:cubicBezTo>
                    <a:pt x="51077" y="84434"/>
                    <a:pt x="50473" y="84293"/>
                    <a:pt x="49866" y="84157"/>
                  </a:cubicBezTo>
                  <a:cubicBezTo>
                    <a:pt x="49861" y="84157"/>
                    <a:pt x="49857" y="84156"/>
                    <a:pt x="49854" y="84153"/>
                  </a:cubicBezTo>
                  <a:cubicBezTo>
                    <a:pt x="49685" y="84098"/>
                    <a:pt x="49515" y="84043"/>
                    <a:pt x="49345" y="83991"/>
                  </a:cubicBezTo>
                  <a:cubicBezTo>
                    <a:pt x="49160" y="83936"/>
                    <a:pt x="48979" y="83876"/>
                    <a:pt x="48794" y="83827"/>
                  </a:cubicBezTo>
                  <a:lnTo>
                    <a:pt x="48516" y="83753"/>
                  </a:lnTo>
                  <a:cubicBezTo>
                    <a:pt x="48491" y="83694"/>
                    <a:pt x="48444" y="83647"/>
                    <a:pt x="48387" y="83620"/>
                  </a:cubicBezTo>
                  <a:cubicBezTo>
                    <a:pt x="47934" y="83407"/>
                    <a:pt x="47458" y="83242"/>
                    <a:pt x="46997" y="83048"/>
                  </a:cubicBezTo>
                  <a:cubicBezTo>
                    <a:pt x="46757" y="82946"/>
                    <a:pt x="46520" y="82839"/>
                    <a:pt x="46280" y="82734"/>
                  </a:cubicBezTo>
                  <a:cubicBezTo>
                    <a:pt x="46073" y="82648"/>
                    <a:pt x="45860" y="82581"/>
                    <a:pt x="45642" y="82533"/>
                  </a:cubicBezTo>
                  <a:cubicBezTo>
                    <a:pt x="45471" y="82491"/>
                    <a:pt x="45303" y="82439"/>
                    <a:pt x="45135" y="82398"/>
                  </a:cubicBezTo>
                  <a:cubicBezTo>
                    <a:pt x="44955" y="82353"/>
                    <a:pt x="44776" y="82297"/>
                    <a:pt x="44602" y="82238"/>
                  </a:cubicBezTo>
                  <a:cubicBezTo>
                    <a:pt x="44309" y="82123"/>
                    <a:pt x="44024" y="81994"/>
                    <a:pt x="43741" y="81859"/>
                  </a:cubicBezTo>
                  <a:cubicBezTo>
                    <a:pt x="43311" y="81633"/>
                    <a:pt x="42878" y="81407"/>
                    <a:pt x="42449" y="81178"/>
                  </a:cubicBezTo>
                  <a:lnTo>
                    <a:pt x="42449" y="81178"/>
                  </a:lnTo>
                  <a:cubicBezTo>
                    <a:pt x="42462" y="81184"/>
                    <a:pt x="42472" y="81190"/>
                    <a:pt x="42482" y="81194"/>
                  </a:cubicBezTo>
                  <a:cubicBezTo>
                    <a:pt x="42464" y="81184"/>
                    <a:pt x="42443" y="81174"/>
                    <a:pt x="42425" y="81163"/>
                  </a:cubicBezTo>
                  <a:cubicBezTo>
                    <a:pt x="42402" y="81148"/>
                    <a:pt x="42378" y="81131"/>
                    <a:pt x="42355" y="81117"/>
                  </a:cubicBezTo>
                  <a:cubicBezTo>
                    <a:pt x="42177" y="81004"/>
                    <a:pt x="42007" y="80880"/>
                    <a:pt x="41834" y="80762"/>
                  </a:cubicBezTo>
                  <a:cubicBezTo>
                    <a:pt x="41660" y="80641"/>
                    <a:pt x="41488" y="80516"/>
                    <a:pt x="41309" y="80399"/>
                  </a:cubicBezTo>
                  <a:cubicBezTo>
                    <a:pt x="41098" y="80260"/>
                    <a:pt x="40887" y="80122"/>
                    <a:pt x="40674" y="79989"/>
                  </a:cubicBezTo>
                  <a:cubicBezTo>
                    <a:pt x="40071" y="79618"/>
                    <a:pt x="39446" y="79291"/>
                    <a:pt x="38821" y="78962"/>
                  </a:cubicBezTo>
                  <a:cubicBezTo>
                    <a:pt x="38718" y="78898"/>
                    <a:pt x="38614" y="78836"/>
                    <a:pt x="38511" y="78773"/>
                  </a:cubicBezTo>
                  <a:cubicBezTo>
                    <a:pt x="38058" y="78501"/>
                    <a:pt x="37619" y="78203"/>
                    <a:pt x="37190" y="77893"/>
                  </a:cubicBezTo>
                  <a:lnTo>
                    <a:pt x="37190" y="77893"/>
                  </a:lnTo>
                  <a:cubicBezTo>
                    <a:pt x="37199" y="77902"/>
                    <a:pt x="37208" y="77907"/>
                    <a:pt x="37217" y="77916"/>
                  </a:cubicBezTo>
                  <a:cubicBezTo>
                    <a:pt x="36583" y="77436"/>
                    <a:pt x="36001" y="76897"/>
                    <a:pt x="35402" y="76374"/>
                  </a:cubicBezTo>
                  <a:cubicBezTo>
                    <a:pt x="35101" y="76111"/>
                    <a:pt x="34796" y="75854"/>
                    <a:pt x="34494" y="75593"/>
                  </a:cubicBezTo>
                  <a:cubicBezTo>
                    <a:pt x="34184" y="75325"/>
                    <a:pt x="33868" y="75067"/>
                    <a:pt x="33567" y="74790"/>
                  </a:cubicBezTo>
                  <a:cubicBezTo>
                    <a:pt x="33325" y="74555"/>
                    <a:pt x="33093" y="74310"/>
                    <a:pt x="32854" y="74071"/>
                  </a:cubicBezTo>
                  <a:cubicBezTo>
                    <a:pt x="32694" y="73916"/>
                    <a:pt x="32528" y="73749"/>
                    <a:pt x="32321" y="73660"/>
                  </a:cubicBezTo>
                  <a:cubicBezTo>
                    <a:pt x="32279" y="73641"/>
                    <a:pt x="32233" y="73632"/>
                    <a:pt x="32188" y="73632"/>
                  </a:cubicBezTo>
                  <a:cubicBezTo>
                    <a:pt x="32142" y="73632"/>
                    <a:pt x="32095" y="73642"/>
                    <a:pt x="32052" y="73662"/>
                  </a:cubicBezTo>
                  <a:cubicBezTo>
                    <a:pt x="32015" y="73681"/>
                    <a:pt x="31981" y="73705"/>
                    <a:pt x="31949" y="73734"/>
                  </a:cubicBezTo>
                  <a:cubicBezTo>
                    <a:pt x="31945" y="73736"/>
                    <a:pt x="31944" y="73740"/>
                    <a:pt x="31940" y="73742"/>
                  </a:cubicBezTo>
                  <a:cubicBezTo>
                    <a:pt x="31924" y="73739"/>
                    <a:pt x="31910" y="73738"/>
                    <a:pt x="31895" y="73738"/>
                  </a:cubicBezTo>
                  <a:cubicBezTo>
                    <a:pt x="31832" y="73738"/>
                    <a:pt x="31775" y="73762"/>
                    <a:pt x="31720" y="73797"/>
                  </a:cubicBezTo>
                  <a:cubicBezTo>
                    <a:pt x="31655" y="73842"/>
                    <a:pt x="31591" y="73891"/>
                    <a:pt x="31523" y="73936"/>
                  </a:cubicBezTo>
                  <a:cubicBezTo>
                    <a:pt x="31452" y="73986"/>
                    <a:pt x="31374" y="74028"/>
                    <a:pt x="31300" y="74071"/>
                  </a:cubicBezTo>
                  <a:lnTo>
                    <a:pt x="31302" y="74071"/>
                  </a:lnTo>
                  <a:lnTo>
                    <a:pt x="31277" y="74084"/>
                  </a:lnTo>
                  <a:lnTo>
                    <a:pt x="31272" y="74088"/>
                  </a:lnTo>
                  <a:lnTo>
                    <a:pt x="31272" y="74086"/>
                  </a:lnTo>
                  <a:cubicBezTo>
                    <a:pt x="31218" y="74119"/>
                    <a:pt x="31161" y="74152"/>
                    <a:pt x="31102" y="74184"/>
                  </a:cubicBezTo>
                  <a:cubicBezTo>
                    <a:pt x="31091" y="74191"/>
                    <a:pt x="31078" y="74199"/>
                    <a:pt x="31066" y="74204"/>
                  </a:cubicBezTo>
                  <a:cubicBezTo>
                    <a:pt x="30992" y="74248"/>
                    <a:pt x="30917" y="74289"/>
                    <a:pt x="30841" y="74332"/>
                  </a:cubicBezTo>
                  <a:cubicBezTo>
                    <a:pt x="30709" y="74396"/>
                    <a:pt x="30576" y="74453"/>
                    <a:pt x="30445" y="74515"/>
                  </a:cubicBezTo>
                  <a:cubicBezTo>
                    <a:pt x="30202" y="74628"/>
                    <a:pt x="29955" y="74736"/>
                    <a:pt x="29718" y="74865"/>
                  </a:cubicBezTo>
                  <a:cubicBezTo>
                    <a:pt x="29493" y="74988"/>
                    <a:pt x="29274" y="75125"/>
                    <a:pt x="29056" y="75264"/>
                  </a:cubicBezTo>
                  <a:cubicBezTo>
                    <a:pt x="28791" y="75432"/>
                    <a:pt x="28527" y="75603"/>
                    <a:pt x="28264" y="75778"/>
                  </a:cubicBezTo>
                  <a:cubicBezTo>
                    <a:pt x="28112" y="75878"/>
                    <a:pt x="27965" y="75980"/>
                    <a:pt x="27818" y="76085"/>
                  </a:cubicBezTo>
                  <a:cubicBezTo>
                    <a:pt x="27742" y="76130"/>
                    <a:pt x="27666" y="76178"/>
                    <a:pt x="27590" y="76224"/>
                  </a:cubicBezTo>
                  <a:cubicBezTo>
                    <a:pt x="27163" y="76487"/>
                    <a:pt x="26745" y="76762"/>
                    <a:pt x="26327" y="77036"/>
                  </a:cubicBezTo>
                  <a:cubicBezTo>
                    <a:pt x="25913" y="77309"/>
                    <a:pt x="25509" y="77596"/>
                    <a:pt x="25095" y="77869"/>
                  </a:cubicBezTo>
                  <a:cubicBezTo>
                    <a:pt x="24721" y="78115"/>
                    <a:pt x="24344" y="78359"/>
                    <a:pt x="23965" y="78597"/>
                  </a:cubicBezTo>
                  <a:cubicBezTo>
                    <a:pt x="23895" y="78632"/>
                    <a:pt x="23826" y="78668"/>
                    <a:pt x="23756" y="78705"/>
                  </a:cubicBezTo>
                  <a:cubicBezTo>
                    <a:pt x="23512" y="78831"/>
                    <a:pt x="23267" y="78966"/>
                    <a:pt x="23030" y="79109"/>
                  </a:cubicBezTo>
                  <a:cubicBezTo>
                    <a:pt x="22931" y="79166"/>
                    <a:pt x="22835" y="79227"/>
                    <a:pt x="22801" y="79343"/>
                  </a:cubicBezTo>
                  <a:cubicBezTo>
                    <a:pt x="22793" y="79368"/>
                    <a:pt x="22789" y="79394"/>
                    <a:pt x="22789" y="79421"/>
                  </a:cubicBezTo>
                  <a:cubicBezTo>
                    <a:pt x="22726" y="79453"/>
                    <a:pt x="22663" y="79487"/>
                    <a:pt x="22600" y="79519"/>
                  </a:cubicBezTo>
                  <a:cubicBezTo>
                    <a:pt x="22585" y="79518"/>
                    <a:pt x="22570" y="79517"/>
                    <a:pt x="22556" y="79517"/>
                  </a:cubicBezTo>
                  <a:cubicBezTo>
                    <a:pt x="22538" y="79517"/>
                    <a:pt x="22520" y="79518"/>
                    <a:pt x="22502" y="79522"/>
                  </a:cubicBezTo>
                  <a:cubicBezTo>
                    <a:pt x="22397" y="79540"/>
                    <a:pt x="22301" y="79598"/>
                    <a:pt x="22204" y="79642"/>
                  </a:cubicBezTo>
                  <a:cubicBezTo>
                    <a:pt x="22125" y="79679"/>
                    <a:pt x="22047" y="79718"/>
                    <a:pt x="21966" y="79755"/>
                  </a:cubicBezTo>
                  <a:cubicBezTo>
                    <a:pt x="21820" y="79827"/>
                    <a:pt x="21672" y="79894"/>
                    <a:pt x="21524" y="79964"/>
                  </a:cubicBezTo>
                  <a:cubicBezTo>
                    <a:pt x="21434" y="80005"/>
                    <a:pt x="21343" y="80044"/>
                    <a:pt x="21254" y="80083"/>
                  </a:cubicBezTo>
                  <a:cubicBezTo>
                    <a:pt x="21102" y="80149"/>
                    <a:pt x="20943" y="80199"/>
                    <a:pt x="20799" y="80282"/>
                  </a:cubicBezTo>
                  <a:cubicBezTo>
                    <a:pt x="20705" y="80331"/>
                    <a:pt x="20650" y="80433"/>
                    <a:pt x="20658" y="80538"/>
                  </a:cubicBezTo>
                  <a:lnTo>
                    <a:pt x="20658" y="80540"/>
                  </a:lnTo>
                  <a:cubicBezTo>
                    <a:pt x="20633" y="80558"/>
                    <a:pt x="20607" y="80580"/>
                    <a:pt x="20580" y="80597"/>
                  </a:cubicBezTo>
                  <a:cubicBezTo>
                    <a:pt x="20550" y="80616"/>
                    <a:pt x="20521" y="80634"/>
                    <a:pt x="20490" y="80653"/>
                  </a:cubicBezTo>
                  <a:cubicBezTo>
                    <a:pt x="20484" y="80648"/>
                    <a:pt x="20477" y="80643"/>
                    <a:pt x="20470" y="80639"/>
                  </a:cubicBezTo>
                  <a:cubicBezTo>
                    <a:pt x="20420" y="80603"/>
                    <a:pt x="20366" y="80581"/>
                    <a:pt x="20307" y="80581"/>
                  </a:cubicBezTo>
                  <a:cubicBezTo>
                    <a:pt x="20304" y="80581"/>
                    <a:pt x="20301" y="80582"/>
                    <a:pt x="20298" y="80582"/>
                  </a:cubicBezTo>
                  <a:cubicBezTo>
                    <a:pt x="20231" y="80584"/>
                    <a:pt x="20169" y="80614"/>
                    <a:pt x="20107" y="80641"/>
                  </a:cubicBezTo>
                  <a:cubicBezTo>
                    <a:pt x="20003" y="80682"/>
                    <a:pt x="19898" y="80728"/>
                    <a:pt x="19796" y="80776"/>
                  </a:cubicBezTo>
                  <a:cubicBezTo>
                    <a:pt x="19781" y="80774"/>
                    <a:pt x="19766" y="80774"/>
                    <a:pt x="19751" y="80774"/>
                  </a:cubicBezTo>
                  <a:cubicBezTo>
                    <a:pt x="19667" y="80776"/>
                    <a:pt x="19591" y="80809"/>
                    <a:pt x="19508" y="80831"/>
                  </a:cubicBezTo>
                  <a:cubicBezTo>
                    <a:pt x="19367" y="80870"/>
                    <a:pt x="19224" y="80909"/>
                    <a:pt x="19080" y="80948"/>
                  </a:cubicBezTo>
                  <a:cubicBezTo>
                    <a:pt x="18833" y="81018"/>
                    <a:pt x="18585" y="81089"/>
                    <a:pt x="18339" y="81168"/>
                  </a:cubicBezTo>
                  <a:cubicBezTo>
                    <a:pt x="18246" y="81196"/>
                    <a:pt x="18152" y="81227"/>
                    <a:pt x="18057" y="81257"/>
                  </a:cubicBezTo>
                  <a:cubicBezTo>
                    <a:pt x="17789" y="81307"/>
                    <a:pt x="17522" y="81361"/>
                    <a:pt x="17255" y="81416"/>
                  </a:cubicBezTo>
                  <a:cubicBezTo>
                    <a:pt x="17116" y="81444"/>
                    <a:pt x="16979" y="81481"/>
                    <a:pt x="16841" y="81516"/>
                  </a:cubicBezTo>
                  <a:cubicBezTo>
                    <a:pt x="16774" y="81533"/>
                    <a:pt x="16706" y="81555"/>
                    <a:pt x="16641" y="81574"/>
                  </a:cubicBezTo>
                  <a:cubicBezTo>
                    <a:pt x="16579" y="81592"/>
                    <a:pt x="16515" y="81609"/>
                    <a:pt x="16456" y="81629"/>
                  </a:cubicBezTo>
                  <a:cubicBezTo>
                    <a:pt x="16310" y="81681"/>
                    <a:pt x="16165" y="81731"/>
                    <a:pt x="16021" y="81792"/>
                  </a:cubicBezTo>
                  <a:cubicBezTo>
                    <a:pt x="15976" y="81810"/>
                    <a:pt x="15929" y="81829"/>
                    <a:pt x="15882" y="81846"/>
                  </a:cubicBezTo>
                  <a:cubicBezTo>
                    <a:pt x="15856" y="81853"/>
                    <a:pt x="15830" y="81857"/>
                    <a:pt x="15804" y="81861"/>
                  </a:cubicBezTo>
                  <a:cubicBezTo>
                    <a:pt x="15684" y="81881"/>
                    <a:pt x="15567" y="81909"/>
                    <a:pt x="15451" y="81943"/>
                  </a:cubicBezTo>
                  <a:cubicBezTo>
                    <a:pt x="15312" y="81982"/>
                    <a:pt x="15179" y="82021"/>
                    <a:pt x="15043" y="82068"/>
                  </a:cubicBezTo>
                  <a:cubicBezTo>
                    <a:pt x="14978" y="82093"/>
                    <a:pt x="14911" y="82114"/>
                    <a:pt x="14848" y="82138"/>
                  </a:cubicBezTo>
                  <a:cubicBezTo>
                    <a:pt x="14797" y="82156"/>
                    <a:pt x="14744" y="82179"/>
                    <a:pt x="14693" y="82199"/>
                  </a:cubicBezTo>
                  <a:cubicBezTo>
                    <a:pt x="14593" y="82214"/>
                    <a:pt x="14489" y="82228"/>
                    <a:pt x="14387" y="82240"/>
                  </a:cubicBezTo>
                  <a:cubicBezTo>
                    <a:pt x="14389" y="82239"/>
                    <a:pt x="14390" y="82239"/>
                    <a:pt x="14392" y="82238"/>
                  </a:cubicBezTo>
                  <a:lnTo>
                    <a:pt x="14392" y="82238"/>
                  </a:lnTo>
                  <a:cubicBezTo>
                    <a:pt x="13988" y="82275"/>
                    <a:pt x="13578" y="82318"/>
                    <a:pt x="13169" y="82332"/>
                  </a:cubicBezTo>
                  <a:cubicBezTo>
                    <a:pt x="12965" y="82340"/>
                    <a:pt x="12762" y="82347"/>
                    <a:pt x="12558" y="82347"/>
                  </a:cubicBezTo>
                  <a:cubicBezTo>
                    <a:pt x="12534" y="82347"/>
                    <a:pt x="12510" y="82347"/>
                    <a:pt x="12486" y="82347"/>
                  </a:cubicBezTo>
                  <a:cubicBezTo>
                    <a:pt x="12279" y="82345"/>
                    <a:pt x="12072" y="82341"/>
                    <a:pt x="11867" y="82334"/>
                  </a:cubicBezTo>
                  <a:lnTo>
                    <a:pt x="11888" y="82334"/>
                  </a:lnTo>
                  <a:cubicBezTo>
                    <a:pt x="11687" y="82325"/>
                    <a:pt x="11489" y="82312"/>
                    <a:pt x="11291" y="82293"/>
                  </a:cubicBezTo>
                  <a:cubicBezTo>
                    <a:pt x="11145" y="82258"/>
                    <a:pt x="11004" y="82222"/>
                    <a:pt x="10860" y="82183"/>
                  </a:cubicBezTo>
                  <a:cubicBezTo>
                    <a:pt x="10856" y="82181"/>
                    <a:pt x="10852" y="82181"/>
                    <a:pt x="10848" y="82179"/>
                  </a:cubicBezTo>
                  <a:cubicBezTo>
                    <a:pt x="10845" y="82179"/>
                    <a:pt x="10843" y="82178"/>
                    <a:pt x="10841" y="82177"/>
                  </a:cubicBezTo>
                  <a:lnTo>
                    <a:pt x="10841" y="82177"/>
                  </a:lnTo>
                  <a:cubicBezTo>
                    <a:pt x="10841" y="82178"/>
                    <a:pt x="10841" y="82178"/>
                    <a:pt x="10842" y="82178"/>
                  </a:cubicBezTo>
                  <a:lnTo>
                    <a:pt x="10842" y="82178"/>
                  </a:lnTo>
                  <a:cubicBezTo>
                    <a:pt x="10840" y="82178"/>
                    <a:pt x="10839" y="82177"/>
                    <a:pt x="10838" y="82177"/>
                  </a:cubicBezTo>
                  <a:cubicBezTo>
                    <a:pt x="10780" y="82156"/>
                    <a:pt x="10725" y="82138"/>
                    <a:pt x="10667" y="82117"/>
                  </a:cubicBezTo>
                  <a:cubicBezTo>
                    <a:pt x="10555" y="82064"/>
                    <a:pt x="10442" y="82008"/>
                    <a:pt x="10325" y="81968"/>
                  </a:cubicBezTo>
                  <a:cubicBezTo>
                    <a:pt x="10274" y="81948"/>
                    <a:pt x="10220" y="81933"/>
                    <a:pt x="10170" y="81915"/>
                  </a:cubicBezTo>
                  <a:cubicBezTo>
                    <a:pt x="10100" y="81890"/>
                    <a:pt x="10021" y="81865"/>
                    <a:pt x="9945" y="81865"/>
                  </a:cubicBezTo>
                  <a:cubicBezTo>
                    <a:pt x="9894" y="81865"/>
                    <a:pt x="9845" y="81876"/>
                    <a:pt x="9800" y="81907"/>
                  </a:cubicBezTo>
                  <a:cubicBezTo>
                    <a:pt x="9733" y="81954"/>
                    <a:pt x="9683" y="82022"/>
                    <a:pt x="9675" y="82105"/>
                  </a:cubicBezTo>
                  <a:cubicBezTo>
                    <a:pt x="9668" y="82183"/>
                    <a:pt x="9696" y="82272"/>
                    <a:pt x="9755" y="82321"/>
                  </a:cubicBezTo>
                  <a:cubicBezTo>
                    <a:pt x="9771" y="82333"/>
                    <a:pt x="9785" y="82345"/>
                    <a:pt x="9802" y="82358"/>
                  </a:cubicBezTo>
                  <a:cubicBezTo>
                    <a:pt x="9800" y="82422"/>
                    <a:pt x="9820" y="82484"/>
                    <a:pt x="9857" y="82536"/>
                  </a:cubicBezTo>
                  <a:cubicBezTo>
                    <a:pt x="9937" y="82649"/>
                    <a:pt x="10064" y="82727"/>
                    <a:pt x="10173" y="82808"/>
                  </a:cubicBezTo>
                  <a:cubicBezTo>
                    <a:pt x="10286" y="82891"/>
                    <a:pt x="10400" y="82969"/>
                    <a:pt x="10507" y="83056"/>
                  </a:cubicBezTo>
                  <a:cubicBezTo>
                    <a:pt x="10578" y="83122"/>
                    <a:pt x="10645" y="83188"/>
                    <a:pt x="10708" y="83256"/>
                  </a:cubicBezTo>
                  <a:cubicBezTo>
                    <a:pt x="10872" y="83442"/>
                    <a:pt x="11034" y="83637"/>
                    <a:pt x="11216" y="83805"/>
                  </a:cubicBezTo>
                  <a:cubicBezTo>
                    <a:pt x="11309" y="83892"/>
                    <a:pt x="11405" y="83974"/>
                    <a:pt x="11501" y="84056"/>
                  </a:cubicBezTo>
                  <a:cubicBezTo>
                    <a:pt x="11601" y="84144"/>
                    <a:pt x="11693" y="84239"/>
                    <a:pt x="11784" y="84335"/>
                  </a:cubicBezTo>
                  <a:cubicBezTo>
                    <a:pt x="11889" y="84447"/>
                    <a:pt x="11991" y="84558"/>
                    <a:pt x="12102" y="84667"/>
                  </a:cubicBezTo>
                  <a:cubicBezTo>
                    <a:pt x="12160" y="84725"/>
                    <a:pt x="12223" y="84777"/>
                    <a:pt x="12282" y="84832"/>
                  </a:cubicBezTo>
                  <a:cubicBezTo>
                    <a:pt x="12340" y="84886"/>
                    <a:pt x="12392" y="84943"/>
                    <a:pt x="12445" y="84999"/>
                  </a:cubicBezTo>
                  <a:cubicBezTo>
                    <a:pt x="12437" y="84991"/>
                    <a:pt x="12428" y="84982"/>
                    <a:pt x="12420" y="84974"/>
                  </a:cubicBezTo>
                  <a:lnTo>
                    <a:pt x="12420" y="84974"/>
                  </a:lnTo>
                  <a:cubicBezTo>
                    <a:pt x="12594" y="85171"/>
                    <a:pt x="12770" y="85365"/>
                    <a:pt x="12953" y="85555"/>
                  </a:cubicBezTo>
                  <a:cubicBezTo>
                    <a:pt x="12962" y="85565"/>
                    <a:pt x="12970" y="85577"/>
                    <a:pt x="12978" y="85587"/>
                  </a:cubicBezTo>
                  <a:cubicBezTo>
                    <a:pt x="12968" y="85586"/>
                    <a:pt x="12957" y="85584"/>
                    <a:pt x="12947" y="85584"/>
                  </a:cubicBezTo>
                  <a:cubicBezTo>
                    <a:pt x="12914" y="85581"/>
                    <a:pt x="12881" y="85580"/>
                    <a:pt x="12848" y="85578"/>
                  </a:cubicBezTo>
                  <a:cubicBezTo>
                    <a:pt x="12804" y="85539"/>
                    <a:pt x="12749" y="85519"/>
                    <a:pt x="12692" y="85519"/>
                  </a:cubicBezTo>
                  <a:cubicBezTo>
                    <a:pt x="12679" y="85519"/>
                    <a:pt x="12666" y="85520"/>
                    <a:pt x="12653" y="85522"/>
                  </a:cubicBezTo>
                  <a:cubicBezTo>
                    <a:pt x="12607" y="85528"/>
                    <a:pt x="12559" y="85532"/>
                    <a:pt x="12512" y="85535"/>
                  </a:cubicBezTo>
                  <a:lnTo>
                    <a:pt x="12501" y="85535"/>
                  </a:lnTo>
                  <a:cubicBezTo>
                    <a:pt x="12391" y="85540"/>
                    <a:pt x="12283" y="85541"/>
                    <a:pt x="12175" y="85544"/>
                  </a:cubicBezTo>
                  <a:cubicBezTo>
                    <a:pt x="12070" y="85533"/>
                    <a:pt x="11965" y="85527"/>
                    <a:pt x="11860" y="85527"/>
                  </a:cubicBezTo>
                  <a:cubicBezTo>
                    <a:pt x="11852" y="85527"/>
                    <a:pt x="11844" y="85527"/>
                    <a:pt x="11836" y="85527"/>
                  </a:cubicBezTo>
                  <a:cubicBezTo>
                    <a:pt x="11794" y="85527"/>
                    <a:pt x="11754" y="85528"/>
                    <a:pt x="11714" y="85528"/>
                  </a:cubicBezTo>
                  <a:cubicBezTo>
                    <a:pt x="11694" y="85528"/>
                    <a:pt x="11674" y="85528"/>
                    <a:pt x="11653" y="85527"/>
                  </a:cubicBezTo>
                  <a:cubicBezTo>
                    <a:pt x="11642" y="85526"/>
                    <a:pt x="11630" y="85526"/>
                    <a:pt x="11619" y="85526"/>
                  </a:cubicBezTo>
                  <a:cubicBezTo>
                    <a:pt x="11576" y="85526"/>
                    <a:pt x="11533" y="85531"/>
                    <a:pt x="11491" y="85541"/>
                  </a:cubicBezTo>
                  <a:cubicBezTo>
                    <a:pt x="11479" y="85544"/>
                    <a:pt x="11472" y="85555"/>
                    <a:pt x="11460" y="85559"/>
                  </a:cubicBezTo>
                  <a:cubicBezTo>
                    <a:pt x="11395" y="85559"/>
                    <a:pt x="11329" y="85560"/>
                    <a:pt x="11264" y="85560"/>
                  </a:cubicBezTo>
                  <a:cubicBezTo>
                    <a:pt x="11217" y="85560"/>
                    <a:pt x="11169" y="85560"/>
                    <a:pt x="11122" y="85559"/>
                  </a:cubicBezTo>
                  <a:cubicBezTo>
                    <a:pt x="11049" y="85559"/>
                    <a:pt x="10976" y="85558"/>
                    <a:pt x="10902" y="85558"/>
                  </a:cubicBezTo>
                  <a:cubicBezTo>
                    <a:pt x="10829" y="85558"/>
                    <a:pt x="10755" y="85559"/>
                    <a:pt x="10681" y="85561"/>
                  </a:cubicBezTo>
                  <a:cubicBezTo>
                    <a:pt x="10535" y="85565"/>
                    <a:pt x="10389" y="85565"/>
                    <a:pt x="10246" y="85571"/>
                  </a:cubicBezTo>
                  <a:cubicBezTo>
                    <a:pt x="10097" y="85580"/>
                    <a:pt x="9947" y="85594"/>
                    <a:pt x="9797" y="85611"/>
                  </a:cubicBezTo>
                  <a:cubicBezTo>
                    <a:pt x="9508" y="85638"/>
                    <a:pt x="9219" y="85658"/>
                    <a:pt x="8929" y="85674"/>
                  </a:cubicBezTo>
                  <a:lnTo>
                    <a:pt x="8930" y="85674"/>
                  </a:lnTo>
                  <a:cubicBezTo>
                    <a:pt x="8645" y="85687"/>
                    <a:pt x="8362" y="85687"/>
                    <a:pt x="8077" y="85693"/>
                  </a:cubicBezTo>
                  <a:cubicBezTo>
                    <a:pt x="7994" y="85695"/>
                    <a:pt x="7910" y="85696"/>
                    <a:pt x="7827" y="85696"/>
                  </a:cubicBezTo>
                  <a:cubicBezTo>
                    <a:pt x="7691" y="85696"/>
                    <a:pt x="7555" y="85693"/>
                    <a:pt x="7419" y="85687"/>
                  </a:cubicBezTo>
                  <a:cubicBezTo>
                    <a:pt x="7417" y="85686"/>
                    <a:pt x="7414" y="85686"/>
                    <a:pt x="7412" y="85686"/>
                  </a:cubicBezTo>
                  <a:cubicBezTo>
                    <a:pt x="7305" y="85686"/>
                    <a:pt x="7213" y="85755"/>
                    <a:pt x="7172" y="85850"/>
                  </a:cubicBezTo>
                  <a:cubicBezTo>
                    <a:pt x="7169" y="85851"/>
                    <a:pt x="7166" y="85851"/>
                    <a:pt x="7163" y="85851"/>
                  </a:cubicBezTo>
                  <a:cubicBezTo>
                    <a:pt x="7139" y="85853"/>
                    <a:pt x="7115" y="85855"/>
                    <a:pt x="7092" y="85858"/>
                  </a:cubicBezTo>
                  <a:cubicBezTo>
                    <a:pt x="7046" y="85827"/>
                    <a:pt x="6991" y="85811"/>
                    <a:pt x="6935" y="85811"/>
                  </a:cubicBezTo>
                  <a:cubicBezTo>
                    <a:pt x="6930" y="85811"/>
                    <a:pt x="6925" y="85811"/>
                    <a:pt x="6920" y="85811"/>
                  </a:cubicBezTo>
                  <a:cubicBezTo>
                    <a:pt x="6831" y="85819"/>
                    <a:pt x="6743" y="85831"/>
                    <a:pt x="6656" y="85850"/>
                  </a:cubicBezTo>
                  <a:cubicBezTo>
                    <a:pt x="6589" y="85866"/>
                    <a:pt x="6524" y="85889"/>
                    <a:pt x="6462" y="85918"/>
                  </a:cubicBezTo>
                  <a:cubicBezTo>
                    <a:pt x="6410" y="85940"/>
                    <a:pt x="6356" y="85960"/>
                    <a:pt x="6305" y="85984"/>
                  </a:cubicBezTo>
                  <a:cubicBezTo>
                    <a:pt x="6261" y="85998"/>
                    <a:pt x="6216" y="86010"/>
                    <a:pt x="6169" y="86023"/>
                  </a:cubicBezTo>
                  <a:cubicBezTo>
                    <a:pt x="6105" y="86041"/>
                    <a:pt x="6041" y="86065"/>
                    <a:pt x="5981" y="86095"/>
                  </a:cubicBezTo>
                  <a:cubicBezTo>
                    <a:pt x="5890" y="86144"/>
                    <a:pt x="5810" y="86208"/>
                    <a:pt x="5731" y="86269"/>
                  </a:cubicBezTo>
                  <a:cubicBezTo>
                    <a:pt x="5592" y="86378"/>
                    <a:pt x="5507" y="86554"/>
                    <a:pt x="5491" y="86729"/>
                  </a:cubicBezTo>
                  <a:cubicBezTo>
                    <a:pt x="5481" y="86837"/>
                    <a:pt x="5500" y="86933"/>
                    <a:pt x="5533" y="87036"/>
                  </a:cubicBezTo>
                  <a:cubicBezTo>
                    <a:pt x="5560" y="87124"/>
                    <a:pt x="5598" y="87207"/>
                    <a:pt x="5647" y="87284"/>
                  </a:cubicBezTo>
                  <a:cubicBezTo>
                    <a:pt x="5735" y="87421"/>
                    <a:pt x="5851" y="87538"/>
                    <a:pt x="5988" y="87629"/>
                  </a:cubicBezTo>
                  <a:cubicBezTo>
                    <a:pt x="6027" y="87657"/>
                    <a:pt x="6067" y="87683"/>
                    <a:pt x="6109" y="87707"/>
                  </a:cubicBezTo>
                  <a:cubicBezTo>
                    <a:pt x="6144" y="87734"/>
                    <a:pt x="6185" y="87757"/>
                    <a:pt x="6221" y="87782"/>
                  </a:cubicBezTo>
                  <a:cubicBezTo>
                    <a:pt x="6344" y="87869"/>
                    <a:pt x="6471" y="87957"/>
                    <a:pt x="6602" y="88033"/>
                  </a:cubicBezTo>
                  <a:cubicBezTo>
                    <a:pt x="6707" y="88093"/>
                    <a:pt x="6817" y="88143"/>
                    <a:pt x="6924" y="88199"/>
                  </a:cubicBezTo>
                  <a:cubicBezTo>
                    <a:pt x="6915" y="88195"/>
                    <a:pt x="6904" y="88189"/>
                    <a:pt x="6893" y="88185"/>
                  </a:cubicBezTo>
                  <a:lnTo>
                    <a:pt x="6893" y="88185"/>
                  </a:lnTo>
                  <a:cubicBezTo>
                    <a:pt x="6954" y="88215"/>
                    <a:pt x="7013" y="88248"/>
                    <a:pt x="7072" y="88281"/>
                  </a:cubicBezTo>
                  <a:cubicBezTo>
                    <a:pt x="7154" y="88326"/>
                    <a:pt x="7240" y="88359"/>
                    <a:pt x="7326" y="88394"/>
                  </a:cubicBezTo>
                  <a:cubicBezTo>
                    <a:pt x="7566" y="88490"/>
                    <a:pt x="7801" y="88592"/>
                    <a:pt x="8044" y="88679"/>
                  </a:cubicBezTo>
                  <a:cubicBezTo>
                    <a:pt x="8265" y="88757"/>
                    <a:pt x="8489" y="88822"/>
                    <a:pt x="8713" y="88892"/>
                  </a:cubicBezTo>
                  <a:cubicBezTo>
                    <a:pt x="8948" y="88966"/>
                    <a:pt x="9179" y="89049"/>
                    <a:pt x="9416" y="89127"/>
                  </a:cubicBezTo>
                  <a:cubicBezTo>
                    <a:pt x="9637" y="89199"/>
                    <a:pt x="9862" y="89261"/>
                    <a:pt x="10088" y="89323"/>
                  </a:cubicBezTo>
                  <a:cubicBezTo>
                    <a:pt x="10215" y="89356"/>
                    <a:pt x="10340" y="89392"/>
                    <a:pt x="10467" y="89423"/>
                  </a:cubicBezTo>
                  <a:cubicBezTo>
                    <a:pt x="10602" y="89458"/>
                    <a:pt x="10734" y="89486"/>
                    <a:pt x="10865" y="89519"/>
                  </a:cubicBezTo>
                  <a:cubicBezTo>
                    <a:pt x="10973" y="89548"/>
                    <a:pt x="11080" y="89581"/>
                    <a:pt x="11189" y="89608"/>
                  </a:cubicBezTo>
                  <a:cubicBezTo>
                    <a:pt x="11299" y="89636"/>
                    <a:pt x="11412" y="89663"/>
                    <a:pt x="11523" y="89693"/>
                  </a:cubicBezTo>
                  <a:cubicBezTo>
                    <a:pt x="11743" y="89755"/>
                    <a:pt x="11964" y="89808"/>
                    <a:pt x="12185" y="89861"/>
                  </a:cubicBezTo>
                  <a:cubicBezTo>
                    <a:pt x="12471" y="89929"/>
                    <a:pt x="12763" y="89970"/>
                    <a:pt x="13051" y="90032"/>
                  </a:cubicBezTo>
                  <a:lnTo>
                    <a:pt x="13040" y="90029"/>
                  </a:lnTo>
                  <a:lnTo>
                    <a:pt x="13040" y="90029"/>
                  </a:lnTo>
                  <a:cubicBezTo>
                    <a:pt x="13263" y="90080"/>
                    <a:pt x="13484" y="90136"/>
                    <a:pt x="13709" y="90181"/>
                  </a:cubicBezTo>
                  <a:cubicBezTo>
                    <a:pt x="13839" y="90209"/>
                    <a:pt x="13972" y="90224"/>
                    <a:pt x="14103" y="90249"/>
                  </a:cubicBezTo>
                  <a:cubicBezTo>
                    <a:pt x="14236" y="90277"/>
                    <a:pt x="14371" y="90300"/>
                    <a:pt x="14504" y="90330"/>
                  </a:cubicBezTo>
                  <a:lnTo>
                    <a:pt x="14504" y="90330"/>
                  </a:lnTo>
                  <a:cubicBezTo>
                    <a:pt x="14500" y="90329"/>
                    <a:pt x="14495" y="90327"/>
                    <a:pt x="14490" y="90325"/>
                  </a:cubicBezTo>
                  <a:lnTo>
                    <a:pt x="14490" y="90325"/>
                  </a:lnTo>
                  <a:cubicBezTo>
                    <a:pt x="14706" y="90378"/>
                    <a:pt x="14923" y="90427"/>
                    <a:pt x="15139" y="90470"/>
                  </a:cubicBezTo>
                  <a:cubicBezTo>
                    <a:pt x="15381" y="90519"/>
                    <a:pt x="15628" y="90557"/>
                    <a:pt x="15870" y="90610"/>
                  </a:cubicBezTo>
                  <a:lnTo>
                    <a:pt x="15866" y="90609"/>
                  </a:lnTo>
                  <a:lnTo>
                    <a:pt x="15866" y="90609"/>
                  </a:lnTo>
                  <a:cubicBezTo>
                    <a:pt x="16323" y="90712"/>
                    <a:pt x="16778" y="90837"/>
                    <a:pt x="17244" y="90895"/>
                  </a:cubicBezTo>
                  <a:cubicBezTo>
                    <a:pt x="17486" y="90926"/>
                    <a:pt x="17727" y="90944"/>
                    <a:pt x="17969" y="90974"/>
                  </a:cubicBezTo>
                  <a:cubicBezTo>
                    <a:pt x="18079" y="90991"/>
                    <a:pt x="18189" y="91001"/>
                    <a:pt x="18300" y="91003"/>
                  </a:cubicBezTo>
                  <a:cubicBezTo>
                    <a:pt x="18345" y="91003"/>
                    <a:pt x="18389" y="91001"/>
                    <a:pt x="18435" y="90995"/>
                  </a:cubicBezTo>
                  <a:cubicBezTo>
                    <a:pt x="18576" y="90982"/>
                    <a:pt x="18681" y="90845"/>
                    <a:pt x="18664" y="90704"/>
                  </a:cubicBezTo>
                  <a:cubicBezTo>
                    <a:pt x="18647" y="90571"/>
                    <a:pt x="18533" y="90473"/>
                    <a:pt x="18403" y="90473"/>
                  </a:cubicBezTo>
                  <a:cubicBezTo>
                    <a:pt x="18393" y="90473"/>
                    <a:pt x="18383" y="90474"/>
                    <a:pt x="18373" y="90475"/>
                  </a:cubicBezTo>
                  <a:lnTo>
                    <a:pt x="18325" y="90479"/>
                  </a:lnTo>
                  <a:cubicBezTo>
                    <a:pt x="18296" y="90479"/>
                    <a:pt x="18268" y="90478"/>
                    <a:pt x="18239" y="90478"/>
                  </a:cubicBezTo>
                  <a:cubicBezTo>
                    <a:pt x="18215" y="90475"/>
                    <a:pt x="18191" y="90472"/>
                    <a:pt x="18165" y="90469"/>
                  </a:cubicBezTo>
                  <a:cubicBezTo>
                    <a:pt x="18167" y="90467"/>
                    <a:pt x="18169" y="90467"/>
                    <a:pt x="18169" y="90465"/>
                  </a:cubicBezTo>
                  <a:cubicBezTo>
                    <a:pt x="18210" y="90326"/>
                    <a:pt x="18121" y="90191"/>
                    <a:pt x="17988" y="90150"/>
                  </a:cubicBezTo>
                  <a:cubicBezTo>
                    <a:pt x="17916" y="90129"/>
                    <a:pt x="17836" y="90127"/>
                    <a:pt x="17762" y="90119"/>
                  </a:cubicBezTo>
                  <a:cubicBezTo>
                    <a:pt x="17666" y="90106"/>
                    <a:pt x="17570" y="90097"/>
                    <a:pt x="17472" y="90086"/>
                  </a:cubicBezTo>
                  <a:cubicBezTo>
                    <a:pt x="17276" y="90064"/>
                    <a:pt x="17080" y="90047"/>
                    <a:pt x="16885" y="90014"/>
                  </a:cubicBezTo>
                  <a:cubicBezTo>
                    <a:pt x="16702" y="89984"/>
                    <a:pt x="16520" y="89957"/>
                    <a:pt x="16336" y="89928"/>
                  </a:cubicBezTo>
                  <a:cubicBezTo>
                    <a:pt x="16166" y="89901"/>
                    <a:pt x="15993" y="89886"/>
                    <a:pt x="15823" y="89854"/>
                  </a:cubicBezTo>
                  <a:cubicBezTo>
                    <a:pt x="15741" y="89840"/>
                    <a:pt x="15659" y="89821"/>
                    <a:pt x="15577" y="89807"/>
                  </a:cubicBezTo>
                  <a:cubicBezTo>
                    <a:pt x="15491" y="89793"/>
                    <a:pt x="15402" y="89781"/>
                    <a:pt x="15317" y="89764"/>
                  </a:cubicBezTo>
                  <a:cubicBezTo>
                    <a:pt x="15123" y="89729"/>
                    <a:pt x="14932" y="89697"/>
                    <a:pt x="14740" y="89656"/>
                  </a:cubicBezTo>
                  <a:lnTo>
                    <a:pt x="14740" y="89656"/>
                  </a:lnTo>
                  <a:cubicBezTo>
                    <a:pt x="14744" y="89657"/>
                    <a:pt x="14747" y="89659"/>
                    <a:pt x="14751" y="89660"/>
                  </a:cubicBezTo>
                  <a:cubicBezTo>
                    <a:pt x="14621" y="89628"/>
                    <a:pt x="14492" y="89602"/>
                    <a:pt x="14363" y="89575"/>
                  </a:cubicBezTo>
                  <a:lnTo>
                    <a:pt x="14363" y="89575"/>
                  </a:lnTo>
                  <a:lnTo>
                    <a:pt x="14396" y="89581"/>
                  </a:lnTo>
                  <a:cubicBezTo>
                    <a:pt x="14253" y="89547"/>
                    <a:pt x="14110" y="89503"/>
                    <a:pt x="13965" y="89473"/>
                  </a:cubicBezTo>
                  <a:cubicBezTo>
                    <a:pt x="13886" y="89456"/>
                    <a:pt x="13807" y="89442"/>
                    <a:pt x="13728" y="89425"/>
                  </a:cubicBezTo>
                  <a:lnTo>
                    <a:pt x="13728" y="89425"/>
                  </a:lnTo>
                  <a:cubicBezTo>
                    <a:pt x="13733" y="89427"/>
                    <a:pt x="13738" y="89429"/>
                    <a:pt x="13742" y="89431"/>
                  </a:cubicBezTo>
                  <a:cubicBezTo>
                    <a:pt x="13641" y="89407"/>
                    <a:pt x="13541" y="89383"/>
                    <a:pt x="13443" y="89354"/>
                  </a:cubicBezTo>
                  <a:cubicBezTo>
                    <a:pt x="13298" y="89310"/>
                    <a:pt x="13147" y="89289"/>
                    <a:pt x="13000" y="89257"/>
                  </a:cubicBezTo>
                  <a:cubicBezTo>
                    <a:pt x="12913" y="89236"/>
                    <a:pt x="12826" y="89210"/>
                    <a:pt x="12742" y="89180"/>
                  </a:cubicBezTo>
                  <a:cubicBezTo>
                    <a:pt x="12744" y="89180"/>
                    <a:pt x="12746" y="89181"/>
                    <a:pt x="12748" y="89181"/>
                  </a:cubicBezTo>
                  <a:cubicBezTo>
                    <a:pt x="12687" y="89159"/>
                    <a:pt x="12624" y="89134"/>
                    <a:pt x="12563" y="89114"/>
                  </a:cubicBezTo>
                  <a:cubicBezTo>
                    <a:pt x="12424" y="89072"/>
                    <a:pt x="12280" y="89037"/>
                    <a:pt x="12139" y="89004"/>
                  </a:cubicBezTo>
                  <a:cubicBezTo>
                    <a:pt x="12065" y="88987"/>
                    <a:pt x="11993" y="88965"/>
                    <a:pt x="11921" y="88946"/>
                  </a:cubicBezTo>
                  <a:cubicBezTo>
                    <a:pt x="11813" y="88915"/>
                    <a:pt x="11702" y="88897"/>
                    <a:pt x="11593" y="88872"/>
                  </a:cubicBezTo>
                  <a:lnTo>
                    <a:pt x="11593" y="88872"/>
                  </a:lnTo>
                  <a:cubicBezTo>
                    <a:pt x="11597" y="88873"/>
                    <a:pt x="11602" y="88874"/>
                    <a:pt x="11607" y="88876"/>
                  </a:cubicBezTo>
                  <a:cubicBezTo>
                    <a:pt x="11544" y="88860"/>
                    <a:pt x="11482" y="88845"/>
                    <a:pt x="11421" y="88830"/>
                  </a:cubicBezTo>
                  <a:cubicBezTo>
                    <a:pt x="11321" y="88804"/>
                    <a:pt x="11218" y="88784"/>
                    <a:pt x="11116" y="88761"/>
                  </a:cubicBezTo>
                  <a:lnTo>
                    <a:pt x="11116" y="88761"/>
                  </a:lnTo>
                  <a:cubicBezTo>
                    <a:pt x="11125" y="88763"/>
                    <a:pt x="11138" y="88765"/>
                    <a:pt x="11148" y="88767"/>
                  </a:cubicBezTo>
                  <a:cubicBezTo>
                    <a:pt x="11001" y="88736"/>
                    <a:pt x="10853" y="88700"/>
                    <a:pt x="10703" y="88669"/>
                  </a:cubicBezTo>
                  <a:lnTo>
                    <a:pt x="10703" y="88669"/>
                  </a:lnTo>
                  <a:cubicBezTo>
                    <a:pt x="10716" y="88671"/>
                    <a:pt x="10726" y="88673"/>
                    <a:pt x="10738" y="88676"/>
                  </a:cubicBezTo>
                  <a:cubicBezTo>
                    <a:pt x="10441" y="88610"/>
                    <a:pt x="10148" y="88536"/>
                    <a:pt x="9856" y="88448"/>
                  </a:cubicBezTo>
                  <a:cubicBezTo>
                    <a:pt x="9733" y="88411"/>
                    <a:pt x="9610" y="88378"/>
                    <a:pt x="9487" y="88341"/>
                  </a:cubicBezTo>
                  <a:cubicBezTo>
                    <a:pt x="9370" y="88306"/>
                    <a:pt x="9251" y="88271"/>
                    <a:pt x="9131" y="88243"/>
                  </a:cubicBezTo>
                  <a:cubicBezTo>
                    <a:pt x="8909" y="88190"/>
                    <a:pt x="8696" y="88116"/>
                    <a:pt x="8478" y="88051"/>
                  </a:cubicBezTo>
                  <a:cubicBezTo>
                    <a:pt x="8246" y="87978"/>
                    <a:pt x="8011" y="87908"/>
                    <a:pt x="7779" y="87830"/>
                  </a:cubicBezTo>
                  <a:cubicBezTo>
                    <a:pt x="7618" y="87771"/>
                    <a:pt x="7460" y="87701"/>
                    <a:pt x="7304" y="87635"/>
                  </a:cubicBezTo>
                  <a:cubicBezTo>
                    <a:pt x="7150" y="87566"/>
                    <a:pt x="6998" y="87496"/>
                    <a:pt x="6845" y="87418"/>
                  </a:cubicBezTo>
                  <a:cubicBezTo>
                    <a:pt x="6769" y="87377"/>
                    <a:pt x="6694" y="87335"/>
                    <a:pt x="6621" y="87289"/>
                  </a:cubicBezTo>
                  <a:lnTo>
                    <a:pt x="6621" y="87289"/>
                  </a:lnTo>
                  <a:cubicBezTo>
                    <a:pt x="6627" y="87293"/>
                    <a:pt x="6632" y="87297"/>
                    <a:pt x="6637" y="87302"/>
                  </a:cubicBezTo>
                  <a:cubicBezTo>
                    <a:pt x="6588" y="87265"/>
                    <a:pt x="6539" y="87230"/>
                    <a:pt x="6488" y="87195"/>
                  </a:cubicBezTo>
                  <a:cubicBezTo>
                    <a:pt x="6466" y="87178"/>
                    <a:pt x="6442" y="87163"/>
                    <a:pt x="6418" y="87146"/>
                  </a:cubicBezTo>
                  <a:cubicBezTo>
                    <a:pt x="6389" y="87096"/>
                    <a:pt x="6357" y="87048"/>
                    <a:pt x="6323" y="87001"/>
                  </a:cubicBezTo>
                  <a:lnTo>
                    <a:pt x="6323" y="87001"/>
                  </a:lnTo>
                  <a:cubicBezTo>
                    <a:pt x="6325" y="87003"/>
                    <a:pt x="6326" y="87006"/>
                    <a:pt x="6328" y="87008"/>
                  </a:cubicBezTo>
                  <a:cubicBezTo>
                    <a:pt x="6324" y="87003"/>
                    <a:pt x="6321" y="86998"/>
                    <a:pt x="6318" y="86994"/>
                  </a:cubicBezTo>
                  <a:lnTo>
                    <a:pt x="6318" y="86994"/>
                  </a:lnTo>
                  <a:cubicBezTo>
                    <a:pt x="6320" y="86996"/>
                    <a:pt x="6322" y="86999"/>
                    <a:pt x="6323" y="87001"/>
                  </a:cubicBezTo>
                  <a:lnTo>
                    <a:pt x="6323" y="87001"/>
                  </a:lnTo>
                  <a:cubicBezTo>
                    <a:pt x="6321" y="86998"/>
                    <a:pt x="6319" y="86995"/>
                    <a:pt x="6317" y="86992"/>
                  </a:cubicBezTo>
                  <a:lnTo>
                    <a:pt x="6317" y="86992"/>
                  </a:lnTo>
                  <a:cubicBezTo>
                    <a:pt x="6317" y="86992"/>
                    <a:pt x="6318" y="86993"/>
                    <a:pt x="6318" y="86994"/>
                  </a:cubicBezTo>
                  <a:lnTo>
                    <a:pt x="6318" y="86994"/>
                  </a:lnTo>
                  <a:cubicBezTo>
                    <a:pt x="6317" y="86993"/>
                    <a:pt x="6317" y="86992"/>
                    <a:pt x="6316" y="86990"/>
                  </a:cubicBezTo>
                  <a:lnTo>
                    <a:pt x="6316" y="86990"/>
                  </a:lnTo>
                  <a:cubicBezTo>
                    <a:pt x="6316" y="86991"/>
                    <a:pt x="6317" y="86991"/>
                    <a:pt x="6317" y="86992"/>
                  </a:cubicBezTo>
                  <a:lnTo>
                    <a:pt x="6317" y="86992"/>
                  </a:lnTo>
                  <a:cubicBezTo>
                    <a:pt x="6315" y="86989"/>
                    <a:pt x="6313" y="86987"/>
                    <a:pt x="6312" y="86984"/>
                  </a:cubicBezTo>
                  <a:lnTo>
                    <a:pt x="6310" y="86980"/>
                  </a:lnTo>
                  <a:lnTo>
                    <a:pt x="6312" y="86983"/>
                  </a:lnTo>
                  <a:cubicBezTo>
                    <a:pt x="6308" y="86976"/>
                    <a:pt x="6304" y="86969"/>
                    <a:pt x="6300" y="86962"/>
                  </a:cubicBezTo>
                  <a:lnTo>
                    <a:pt x="6300" y="86962"/>
                  </a:lnTo>
                  <a:cubicBezTo>
                    <a:pt x="6301" y="86964"/>
                    <a:pt x="6302" y="86966"/>
                    <a:pt x="6302" y="86968"/>
                  </a:cubicBezTo>
                  <a:cubicBezTo>
                    <a:pt x="6293" y="86948"/>
                    <a:pt x="6284" y="86928"/>
                    <a:pt x="6276" y="86907"/>
                  </a:cubicBezTo>
                  <a:cubicBezTo>
                    <a:pt x="6281" y="86861"/>
                    <a:pt x="6285" y="86814"/>
                    <a:pt x="6290" y="86767"/>
                  </a:cubicBezTo>
                  <a:cubicBezTo>
                    <a:pt x="6291" y="86767"/>
                    <a:pt x="6291" y="86766"/>
                    <a:pt x="6291" y="86766"/>
                  </a:cubicBezTo>
                  <a:cubicBezTo>
                    <a:pt x="6298" y="86751"/>
                    <a:pt x="6305" y="86736"/>
                    <a:pt x="6313" y="86721"/>
                  </a:cubicBezTo>
                  <a:cubicBezTo>
                    <a:pt x="6321" y="86703"/>
                    <a:pt x="6329" y="86685"/>
                    <a:pt x="6335" y="86666"/>
                  </a:cubicBezTo>
                  <a:cubicBezTo>
                    <a:pt x="6355" y="86643"/>
                    <a:pt x="6375" y="86618"/>
                    <a:pt x="6393" y="86592"/>
                  </a:cubicBezTo>
                  <a:cubicBezTo>
                    <a:pt x="6407" y="86570"/>
                    <a:pt x="6420" y="86548"/>
                    <a:pt x="6433" y="86525"/>
                  </a:cubicBezTo>
                  <a:lnTo>
                    <a:pt x="6501" y="86476"/>
                  </a:lnTo>
                  <a:cubicBezTo>
                    <a:pt x="6566" y="86458"/>
                    <a:pt x="6631" y="86437"/>
                    <a:pt x="6698" y="86424"/>
                  </a:cubicBezTo>
                  <a:cubicBezTo>
                    <a:pt x="6824" y="86405"/>
                    <a:pt x="6949" y="86401"/>
                    <a:pt x="7073" y="86387"/>
                  </a:cubicBezTo>
                  <a:cubicBezTo>
                    <a:pt x="7199" y="86375"/>
                    <a:pt x="7324" y="86356"/>
                    <a:pt x="7450" y="86346"/>
                  </a:cubicBezTo>
                  <a:cubicBezTo>
                    <a:pt x="7618" y="86339"/>
                    <a:pt x="7789" y="86333"/>
                    <a:pt x="7957" y="86323"/>
                  </a:cubicBezTo>
                  <a:cubicBezTo>
                    <a:pt x="8101" y="86314"/>
                    <a:pt x="8246" y="86297"/>
                    <a:pt x="8391" y="86286"/>
                  </a:cubicBezTo>
                  <a:lnTo>
                    <a:pt x="8398" y="86286"/>
                  </a:lnTo>
                  <a:lnTo>
                    <a:pt x="8418" y="86284"/>
                  </a:lnTo>
                  <a:lnTo>
                    <a:pt x="8418" y="86284"/>
                  </a:lnTo>
                  <a:cubicBezTo>
                    <a:pt x="8417" y="86285"/>
                    <a:pt x="8416" y="86285"/>
                    <a:pt x="8415" y="86285"/>
                  </a:cubicBezTo>
                  <a:lnTo>
                    <a:pt x="8415" y="86285"/>
                  </a:lnTo>
                  <a:cubicBezTo>
                    <a:pt x="8596" y="86278"/>
                    <a:pt x="8776" y="86274"/>
                    <a:pt x="8957" y="86274"/>
                  </a:cubicBezTo>
                  <a:cubicBezTo>
                    <a:pt x="9078" y="86274"/>
                    <a:pt x="9200" y="86275"/>
                    <a:pt x="9321" y="86279"/>
                  </a:cubicBezTo>
                  <a:cubicBezTo>
                    <a:pt x="9457" y="86281"/>
                    <a:pt x="9592" y="86283"/>
                    <a:pt x="9726" y="86283"/>
                  </a:cubicBezTo>
                  <a:cubicBezTo>
                    <a:pt x="9747" y="86283"/>
                    <a:pt x="9768" y="86283"/>
                    <a:pt x="9790" y="86283"/>
                  </a:cubicBezTo>
                  <a:cubicBezTo>
                    <a:pt x="9946" y="86283"/>
                    <a:pt x="10104" y="86265"/>
                    <a:pt x="10261" y="86254"/>
                  </a:cubicBezTo>
                  <a:lnTo>
                    <a:pt x="10272" y="86254"/>
                  </a:lnTo>
                  <a:cubicBezTo>
                    <a:pt x="10278" y="86252"/>
                    <a:pt x="10285" y="86251"/>
                    <a:pt x="10290" y="86251"/>
                  </a:cubicBezTo>
                  <a:lnTo>
                    <a:pt x="10285" y="86252"/>
                  </a:lnTo>
                  <a:cubicBezTo>
                    <a:pt x="10417" y="86247"/>
                    <a:pt x="10549" y="86246"/>
                    <a:pt x="10682" y="86246"/>
                  </a:cubicBezTo>
                  <a:cubicBezTo>
                    <a:pt x="10749" y="86246"/>
                    <a:pt x="10816" y="86246"/>
                    <a:pt x="10882" y="86246"/>
                  </a:cubicBezTo>
                  <a:cubicBezTo>
                    <a:pt x="10943" y="86246"/>
                    <a:pt x="11002" y="86248"/>
                    <a:pt x="11061" y="86249"/>
                  </a:cubicBezTo>
                  <a:lnTo>
                    <a:pt x="11196" y="86249"/>
                  </a:lnTo>
                  <a:cubicBezTo>
                    <a:pt x="11221" y="86249"/>
                    <a:pt x="11245" y="86249"/>
                    <a:pt x="11270" y="86249"/>
                  </a:cubicBezTo>
                  <a:cubicBezTo>
                    <a:pt x="11313" y="86249"/>
                    <a:pt x="11355" y="86249"/>
                    <a:pt x="11398" y="86251"/>
                  </a:cubicBezTo>
                  <a:cubicBezTo>
                    <a:pt x="11486" y="86256"/>
                    <a:pt x="11574" y="86259"/>
                    <a:pt x="11662" y="86259"/>
                  </a:cubicBezTo>
                  <a:cubicBezTo>
                    <a:pt x="11742" y="86259"/>
                    <a:pt x="11822" y="86256"/>
                    <a:pt x="11903" y="86249"/>
                  </a:cubicBezTo>
                  <a:cubicBezTo>
                    <a:pt x="11996" y="86241"/>
                    <a:pt x="12088" y="86226"/>
                    <a:pt x="12181" y="86219"/>
                  </a:cubicBezTo>
                  <a:cubicBezTo>
                    <a:pt x="12200" y="86218"/>
                    <a:pt x="12219" y="86218"/>
                    <a:pt x="12238" y="86218"/>
                  </a:cubicBezTo>
                  <a:cubicBezTo>
                    <a:pt x="12351" y="86218"/>
                    <a:pt x="12465" y="86225"/>
                    <a:pt x="12578" y="86225"/>
                  </a:cubicBezTo>
                  <a:cubicBezTo>
                    <a:pt x="12585" y="86225"/>
                    <a:pt x="12592" y="86225"/>
                    <a:pt x="12599" y="86225"/>
                  </a:cubicBezTo>
                  <a:cubicBezTo>
                    <a:pt x="12734" y="86225"/>
                    <a:pt x="12869" y="86206"/>
                    <a:pt x="13000" y="86192"/>
                  </a:cubicBezTo>
                  <a:cubicBezTo>
                    <a:pt x="13073" y="86186"/>
                    <a:pt x="13144" y="86180"/>
                    <a:pt x="13218" y="86172"/>
                  </a:cubicBezTo>
                  <a:cubicBezTo>
                    <a:pt x="13267" y="86166"/>
                    <a:pt x="13319" y="86162"/>
                    <a:pt x="13368" y="86144"/>
                  </a:cubicBezTo>
                  <a:cubicBezTo>
                    <a:pt x="13373" y="86142"/>
                    <a:pt x="13376" y="86136"/>
                    <a:pt x="13382" y="86134"/>
                  </a:cubicBezTo>
                  <a:lnTo>
                    <a:pt x="13382" y="86134"/>
                  </a:lnTo>
                  <a:cubicBezTo>
                    <a:pt x="13353" y="86221"/>
                    <a:pt x="13360" y="86318"/>
                    <a:pt x="13424" y="86390"/>
                  </a:cubicBezTo>
                  <a:cubicBezTo>
                    <a:pt x="13530" y="86506"/>
                    <a:pt x="13652" y="86610"/>
                    <a:pt x="13768" y="86717"/>
                  </a:cubicBezTo>
                  <a:cubicBezTo>
                    <a:pt x="13902" y="86843"/>
                    <a:pt x="14039" y="86961"/>
                    <a:pt x="14177" y="87082"/>
                  </a:cubicBezTo>
                  <a:cubicBezTo>
                    <a:pt x="14293" y="87183"/>
                    <a:pt x="14412" y="87279"/>
                    <a:pt x="14532" y="87376"/>
                  </a:cubicBezTo>
                  <a:cubicBezTo>
                    <a:pt x="14611" y="87437"/>
                    <a:pt x="14676" y="87507"/>
                    <a:pt x="14767" y="87552"/>
                  </a:cubicBezTo>
                  <a:cubicBezTo>
                    <a:pt x="14801" y="87570"/>
                    <a:pt x="14840" y="87579"/>
                    <a:pt x="14879" y="87579"/>
                  </a:cubicBezTo>
                  <a:cubicBezTo>
                    <a:pt x="14899" y="87579"/>
                    <a:pt x="14918" y="87577"/>
                    <a:pt x="14937" y="87572"/>
                  </a:cubicBezTo>
                  <a:cubicBezTo>
                    <a:pt x="15021" y="87642"/>
                    <a:pt x="15103" y="87710"/>
                    <a:pt x="15185" y="87781"/>
                  </a:cubicBezTo>
                  <a:cubicBezTo>
                    <a:pt x="15233" y="87837"/>
                    <a:pt x="15283" y="87894"/>
                    <a:pt x="15333" y="87949"/>
                  </a:cubicBezTo>
                  <a:cubicBezTo>
                    <a:pt x="15418" y="88042"/>
                    <a:pt x="15503" y="88138"/>
                    <a:pt x="15595" y="88227"/>
                  </a:cubicBezTo>
                  <a:cubicBezTo>
                    <a:pt x="15697" y="88325"/>
                    <a:pt x="15796" y="88430"/>
                    <a:pt x="15905" y="88519"/>
                  </a:cubicBezTo>
                  <a:cubicBezTo>
                    <a:pt x="16034" y="88626"/>
                    <a:pt x="16163" y="88730"/>
                    <a:pt x="16292" y="88837"/>
                  </a:cubicBezTo>
                  <a:cubicBezTo>
                    <a:pt x="16397" y="88922"/>
                    <a:pt x="16505" y="88998"/>
                    <a:pt x="16611" y="89078"/>
                  </a:cubicBezTo>
                  <a:cubicBezTo>
                    <a:pt x="16856" y="89259"/>
                    <a:pt x="17101" y="89435"/>
                    <a:pt x="17351" y="89609"/>
                  </a:cubicBezTo>
                  <a:cubicBezTo>
                    <a:pt x="17557" y="89751"/>
                    <a:pt x="17762" y="89895"/>
                    <a:pt x="17967" y="90039"/>
                  </a:cubicBezTo>
                  <a:cubicBezTo>
                    <a:pt x="17987" y="90071"/>
                    <a:pt x="18012" y="90099"/>
                    <a:pt x="18043" y="90121"/>
                  </a:cubicBezTo>
                  <a:cubicBezTo>
                    <a:pt x="18391" y="90389"/>
                    <a:pt x="18746" y="90648"/>
                    <a:pt x="19105" y="90907"/>
                  </a:cubicBezTo>
                  <a:cubicBezTo>
                    <a:pt x="19160" y="90946"/>
                    <a:pt x="19214" y="90985"/>
                    <a:pt x="19269" y="91023"/>
                  </a:cubicBezTo>
                  <a:cubicBezTo>
                    <a:pt x="19279" y="91031"/>
                    <a:pt x="19292" y="91037"/>
                    <a:pt x="19302" y="91046"/>
                  </a:cubicBezTo>
                  <a:cubicBezTo>
                    <a:pt x="19309" y="91051"/>
                    <a:pt x="19316" y="91058"/>
                    <a:pt x="19325" y="91062"/>
                  </a:cubicBezTo>
                  <a:cubicBezTo>
                    <a:pt x="19328" y="91064"/>
                    <a:pt x="19332" y="91068"/>
                    <a:pt x="19336" y="91070"/>
                  </a:cubicBezTo>
                  <a:cubicBezTo>
                    <a:pt x="19569" y="91236"/>
                    <a:pt x="19798" y="91403"/>
                    <a:pt x="20033" y="91562"/>
                  </a:cubicBezTo>
                  <a:cubicBezTo>
                    <a:pt x="20268" y="91721"/>
                    <a:pt x="20498" y="91884"/>
                    <a:pt x="20735" y="92034"/>
                  </a:cubicBezTo>
                  <a:lnTo>
                    <a:pt x="21221" y="92341"/>
                  </a:lnTo>
                  <a:cubicBezTo>
                    <a:pt x="21313" y="92399"/>
                    <a:pt x="21406" y="92461"/>
                    <a:pt x="21502" y="92516"/>
                  </a:cubicBezTo>
                  <a:cubicBezTo>
                    <a:pt x="21787" y="92681"/>
                    <a:pt x="22074" y="92850"/>
                    <a:pt x="22360" y="93016"/>
                  </a:cubicBezTo>
                  <a:cubicBezTo>
                    <a:pt x="22615" y="93163"/>
                    <a:pt x="22880" y="93299"/>
                    <a:pt x="23138" y="93441"/>
                  </a:cubicBezTo>
                  <a:cubicBezTo>
                    <a:pt x="23380" y="93574"/>
                    <a:pt x="23626" y="93697"/>
                    <a:pt x="23872" y="93820"/>
                  </a:cubicBezTo>
                  <a:cubicBezTo>
                    <a:pt x="24192" y="93983"/>
                    <a:pt x="24515" y="94135"/>
                    <a:pt x="24841" y="94287"/>
                  </a:cubicBezTo>
                  <a:cubicBezTo>
                    <a:pt x="24973" y="94349"/>
                    <a:pt x="25106" y="94400"/>
                    <a:pt x="25239" y="94455"/>
                  </a:cubicBezTo>
                  <a:cubicBezTo>
                    <a:pt x="25327" y="94492"/>
                    <a:pt x="25414" y="94529"/>
                    <a:pt x="25502" y="94564"/>
                  </a:cubicBezTo>
                  <a:cubicBezTo>
                    <a:pt x="25579" y="94597"/>
                    <a:pt x="25662" y="94632"/>
                    <a:pt x="25744" y="94658"/>
                  </a:cubicBezTo>
                  <a:cubicBezTo>
                    <a:pt x="25759" y="94664"/>
                    <a:pt x="25771" y="94671"/>
                    <a:pt x="25785" y="94677"/>
                  </a:cubicBezTo>
                  <a:cubicBezTo>
                    <a:pt x="26071" y="94806"/>
                    <a:pt x="26361" y="94935"/>
                    <a:pt x="26650" y="95062"/>
                  </a:cubicBezTo>
                  <a:cubicBezTo>
                    <a:pt x="26673" y="95125"/>
                    <a:pt x="26720" y="95176"/>
                    <a:pt x="26779" y="95207"/>
                  </a:cubicBezTo>
                  <a:cubicBezTo>
                    <a:pt x="27114" y="95383"/>
                    <a:pt x="27454" y="95544"/>
                    <a:pt x="27802" y="95692"/>
                  </a:cubicBezTo>
                  <a:cubicBezTo>
                    <a:pt x="27973" y="95763"/>
                    <a:pt x="28147" y="95825"/>
                    <a:pt x="28319" y="95888"/>
                  </a:cubicBezTo>
                  <a:cubicBezTo>
                    <a:pt x="28498" y="95951"/>
                    <a:pt x="28678" y="96003"/>
                    <a:pt x="28856" y="96058"/>
                  </a:cubicBezTo>
                  <a:cubicBezTo>
                    <a:pt x="29195" y="96160"/>
                    <a:pt x="29539" y="96249"/>
                    <a:pt x="29885" y="96325"/>
                  </a:cubicBezTo>
                  <a:cubicBezTo>
                    <a:pt x="30062" y="96364"/>
                    <a:pt x="30240" y="96403"/>
                    <a:pt x="30418" y="96436"/>
                  </a:cubicBezTo>
                  <a:cubicBezTo>
                    <a:pt x="30437" y="96439"/>
                    <a:pt x="30453" y="96443"/>
                    <a:pt x="30470" y="96448"/>
                  </a:cubicBezTo>
                  <a:cubicBezTo>
                    <a:pt x="30457" y="96589"/>
                    <a:pt x="30560" y="96708"/>
                    <a:pt x="30695" y="96733"/>
                  </a:cubicBezTo>
                  <a:cubicBezTo>
                    <a:pt x="30704" y="96736"/>
                    <a:pt x="30713" y="96737"/>
                    <a:pt x="30722" y="96737"/>
                  </a:cubicBezTo>
                  <a:cubicBezTo>
                    <a:pt x="30724" y="96737"/>
                    <a:pt x="30727" y="96737"/>
                    <a:pt x="30730" y="96737"/>
                  </a:cubicBezTo>
                  <a:lnTo>
                    <a:pt x="30759" y="96737"/>
                  </a:lnTo>
                  <a:cubicBezTo>
                    <a:pt x="30880" y="96746"/>
                    <a:pt x="31003" y="96772"/>
                    <a:pt x="31124" y="96790"/>
                  </a:cubicBezTo>
                  <a:cubicBezTo>
                    <a:pt x="31306" y="96820"/>
                    <a:pt x="31489" y="96859"/>
                    <a:pt x="31672" y="96896"/>
                  </a:cubicBezTo>
                  <a:cubicBezTo>
                    <a:pt x="31815" y="96927"/>
                    <a:pt x="31959" y="96955"/>
                    <a:pt x="32102" y="96985"/>
                  </a:cubicBezTo>
                  <a:cubicBezTo>
                    <a:pt x="32130" y="97007"/>
                    <a:pt x="32161" y="97022"/>
                    <a:pt x="32196" y="97029"/>
                  </a:cubicBezTo>
                  <a:cubicBezTo>
                    <a:pt x="32288" y="97053"/>
                    <a:pt x="32381" y="97075"/>
                    <a:pt x="32473" y="97096"/>
                  </a:cubicBezTo>
                  <a:cubicBezTo>
                    <a:pt x="32902" y="97202"/>
                    <a:pt x="33328" y="97327"/>
                    <a:pt x="33761" y="97423"/>
                  </a:cubicBezTo>
                  <a:cubicBezTo>
                    <a:pt x="34032" y="97483"/>
                    <a:pt x="34305" y="97538"/>
                    <a:pt x="34579" y="97575"/>
                  </a:cubicBezTo>
                  <a:cubicBezTo>
                    <a:pt x="34854" y="97612"/>
                    <a:pt x="35130" y="97645"/>
                    <a:pt x="35408" y="97675"/>
                  </a:cubicBezTo>
                  <a:cubicBezTo>
                    <a:pt x="35420" y="97678"/>
                    <a:pt x="35435" y="97680"/>
                    <a:pt x="35448" y="97682"/>
                  </a:cubicBezTo>
                  <a:cubicBezTo>
                    <a:pt x="35489" y="97732"/>
                    <a:pt x="35550" y="97765"/>
                    <a:pt x="35615" y="97772"/>
                  </a:cubicBezTo>
                  <a:cubicBezTo>
                    <a:pt x="35750" y="97786"/>
                    <a:pt x="35885" y="97808"/>
                    <a:pt x="36018" y="97832"/>
                  </a:cubicBezTo>
                  <a:cubicBezTo>
                    <a:pt x="36042" y="97852"/>
                    <a:pt x="36068" y="97869"/>
                    <a:pt x="36097" y="97878"/>
                  </a:cubicBezTo>
                  <a:cubicBezTo>
                    <a:pt x="36124" y="97891"/>
                    <a:pt x="36151" y="97899"/>
                    <a:pt x="36181" y="97905"/>
                  </a:cubicBezTo>
                  <a:cubicBezTo>
                    <a:pt x="36440" y="97968"/>
                    <a:pt x="36702" y="98019"/>
                    <a:pt x="36965" y="98055"/>
                  </a:cubicBezTo>
                  <a:cubicBezTo>
                    <a:pt x="37242" y="98089"/>
                    <a:pt x="37522" y="98102"/>
                    <a:pt x="37801" y="98110"/>
                  </a:cubicBezTo>
                  <a:cubicBezTo>
                    <a:pt x="38008" y="98116"/>
                    <a:pt x="38214" y="98118"/>
                    <a:pt x="38420" y="98118"/>
                  </a:cubicBezTo>
                  <a:cubicBezTo>
                    <a:pt x="38548" y="98118"/>
                    <a:pt x="38677" y="98117"/>
                    <a:pt x="38805" y="98117"/>
                  </a:cubicBezTo>
                  <a:lnTo>
                    <a:pt x="39042" y="98117"/>
                  </a:lnTo>
                  <a:lnTo>
                    <a:pt x="39142" y="98122"/>
                  </a:lnTo>
                  <a:cubicBezTo>
                    <a:pt x="39708" y="98159"/>
                    <a:pt x="40278" y="98167"/>
                    <a:pt x="40845" y="98170"/>
                  </a:cubicBezTo>
                  <a:lnTo>
                    <a:pt x="40947" y="98170"/>
                  </a:lnTo>
                  <a:cubicBezTo>
                    <a:pt x="41177" y="98170"/>
                    <a:pt x="41404" y="98165"/>
                    <a:pt x="41632" y="98157"/>
                  </a:cubicBezTo>
                  <a:cubicBezTo>
                    <a:pt x="41702" y="98158"/>
                    <a:pt x="41772" y="98159"/>
                    <a:pt x="41842" y="98159"/>
                  </a:cubicBezTo>
                  <a:cubicBezTo>
                    <a:pt x="41913" y="98159"/>
                    <a:pt x="41983" y="98158"/>
                    <a:pt x="42052" y="98157"/>
                  </a:cubicBezTo>
                  <a:cubicBezTo>
                    <a:pt x="42216" y="98154"/>
                    <a:pt x="42379" y="98152"/>
                    <a:pt x="42542" y="98147"/>
                  </a:cubicBezTo>
                  <a:cubicBezTo>
                    <a:pt x="42677" y="98145"/>
                    <a:pt x="42812" y="98135"/>
                    <a:pt x="42947" y="98126"/>
                  </a:cubicBezTo>
                  <a:cubicBezTo>
                    <a:pt x="43016" y="98124"/>
                    <a:pt x="43086" y="98117"/>
                    <a:pt x="43154" y="98110"/>
                  </a:cubicBezTo>
                  <a:cubicBezTo>
                    <a:pt x="43193" y="98105"/>
                    <a:pt x="43230" y="98093"/>
                    <a:pt x="43262" y="98071"/>
                  </a:cubicBezTo>
                  <a:cubicBezTo>
                    <a:pt x="43685" y="98037"/>
                    <a:pt x="44105" y="97993"/>
                    <a:pt x="44525" y="97952"/>
                  </a:cubicBezTo>
                  <a:cubicBezTo>
                    <a:pt x="44642" y="97945"/>
                    <a:pt x="44756" y="97936"/>
                    <a:pt x="44874" y="97926"/>
                  </a:cubicBezTo>
                  <a:cubicBezTo>
                    <a:pt x="45052" y="97914"/>
                    <a:pt x="45230" y="97899"/>
                    <a:pt x="45409" y="97886"/>
                  </a:cubicBezTo>
                  <a:cubicBezTo>
                    <a:pt x="45525" y="97884"/>
                    <a:pt x="45640" y="97883"/>
                    <a:pt x="45755" y="97883"/>
                  </a:cubicBezTo>
                  <a:cubicBezTo>
                    <a:pt x="45803" y="97883"/>
                    <a:pt x="45851" y="97883"/>
                    <a:pt x="45899" y="97883"/>
                  </a:cubicBezTo>
                  <a:cubicBezTo>
                    <a:pt x="45968" y="97884"/>
                    <a:pt x="46036" y="97884"/>
                    <a:pt x="46105" y="97884"/>
                  </a:cubicBezTo>
                  <a:cubicBezTo>
                    <a:pt x="46327" y="97884"/>
                    <a:pt x="46548" y="97881"/>
                    <a:pt x="46768" y="97875"/>
                  </a:cubicBezTo>
                  <a:cubicBezTo>
                    <a:pt x="46872" y="97874"/>
                    <a:pt x="46966" y="97814"/>
                    <a:pt x="47011" y="97719"/>
                  </a:cubicBezTo>
                  <a:cubicBezTo>
                    <a:pt x="47275" y="97684"/>
                    <a:pt x="47537" y="97647"/>
                    <a:pt x="47799" y="97592"/>
                  </a:cubicBezTo>
                  <a:cubicBezTo>
                    <a:pt x="47817" y="97589"/>
                    <a:pt x="47834" y="97584"/>
                    <a:pt x="47851" y="97575"/>
                  </a:cubicBezTo>
                  <a:cubicBezTo>
                    <a:pt x="48000" y="97574"/>
                    <a:pt x="48149" y="97562"/>
                    <a:pt x="48296" y="97540"/>
                  </a:cubicBezTo>
                  <a:cubicBezTo>
                    <a:pt x="48585" y="97502"/>
                    <a:pt x="48872" y="97461"/>
                    <a:pt x="49157" y="97399"/>
                  </a:cubicBezTo>
                  <a:cubicBezTo>
                    <a:pt x="49173" y="97404"/>
                    <a:pt x="49190" y="97406"/>
                    <a:pt x="49206" y="97407"/>
                  </a:cubicBezTo>
                  <a:cubicBezTo>
                    <a:pt x="49214" y="97408"/>
                    <a:pt x="49222" y="97408"/>
                    <a:pt x="49231" y="97408"/>
                  </a:cubicBezTo>
                  <a:cubicBezTo>
                    <a:pt x="49304" y="97408"/>
                    <a:pt x="49378" y="97385"/>
                    <a:pt x="49445" y="97364"/>
                  </a:cubicBezTo>
                  <a:lnTo>
                    <a:pt x="49445" y="97364"/>
                  </a:lnTo>
                  <a:cubicBezTo>
                    <a:pt x="49436" y="97368"/>
                    <a:pt x="49423" y="97370"/>
                    <a:pt x="49413" y="97375"/>
                  </a:cubicBezTo>
                  <a:cubicBezTo>
                    <a:pt x="49774" y="97283"/>
                    <a:pt x="50132" y="97177"/>
                    <a:pt x="50487" y="97072"/>
                  </a:cubicBezTo>
                  <a:cubicBezTo>
                    <a:pt x="50859" y="96961"/>
                    <a:pt x="51225" y="96827"/>
                    <a:pt x="51591" y="96694"/>
                  </a:cubicBezTo>
                  <a:cubicBezTo>
                    <a:pt x="51818" y="96612"/>
                    <a:pt x="52042" y="96526"/>
                    <a:pt x="52263" y="96437"/>
                  </a:cubicBezTo>
                  <a:cubicBezTo>
                    <a:pt x="52349" y="96408"/>
                    <a:pt x="52435" y="96380"/>
                    <a:pt x="52519" y="96351"/>
                  </a:cubicBezTo>
                  <a:cubicBezTo>
                    <a:pt x="52769" y="96267"/>
                    <a:pt x="53015" y="96177"/>
                    <a:pt x="53263" y="96086"/>
                  </a:cubicBezTo>
                  <a:cubicBezTo>
                    <a:pt x="53366" y="96047"/>
                    <a:pt x="53467" y="96007"/>
                    <a:pt x="53567" y="95966"/>
                  </a:cubicBezTo>
                  <a:cubicBezTo>
                    <a:pt x="53739" y="95894"/>
                    <a:pt x="53911" y="95829"/>
                    <a:pt x="54071" y="95732"/>
                  </a:cubicBezTo>
                  <a:cubicBezTo>
                    <a:pt x="54155" y="95683"/>
                    <a:pt x="54197" y="95583"/>
                    <a:pt x="54186" y="95486"/>
                  </a:cubicBezTo>
                  <a:cubicBezTo>
                    <a:pt x="54192" y="95484"/>
                    <a:pt x="54201" y="95480"/>
                    <a:pt x="54207" y="95478"/>
                  </a:cubicBezTo>
                  <a:cubicBezTo>
                    <a:pt x="54299" y="95443"/>
                    <a:pt x="54391" y="95409"/>
                    <a:pt x="54482" y="95375"/>
                  </a:cubicBezTo>
                  <a:cubicBezTo>
                    <a:pt x="54615" y="95326"/>
                    <a:pt x="54741" y="95263"/>
                    <a:pt x="54871" y="95205"/>
                  </a:cubicBezTo>
                  <a:cubicBezTo>
                    <a:pt x="54961" y="95166"/>
                    <a:pt x="55052" y="95129"/>
                    <a:pt x="55139" y="95084"/>
                  </a:cubicBezTo>
                  <a:cubicBezTo>
                    <a:pt x="55279" y="95015"/>
                    <a:pt x="55418" y="94945"/>
                    <a:pt x="55557" y="94873"/>
                  </a:cubicBezTo>
                  <a:cubicBezTo>
                    <a:pt x="55601" y="94852"/>
                    <a:pt x="55644" y="94830"/>
                    <a:pt x="55685" y="94806"/>
                  </a:cubicBezTo>
                  <a:cubicBezTo>
                    <a:pt x="55906" y="94700"/>
                    <a:pt x="56126" y="94595"/>
                    <a:pt x="56343" y="94484"/>
                  </a:cubicBezTo>
                  <a:lnTo>
                    <a:pt x="56478" y="94416"/>
                  </a:lnTo>
                  <a:cubicBezTo>
                    <a:pt x="56514" y="94432"/>
                    <a:pt x="56552" y="94439"/>
                    <a:pt x="56590" y="94439"/>
                  </a:cubicBezTo>
                  <a:cubicBezTo>
                    <a:pt x="56630" y="94439"/>
                    <a:pt x="56669" y="94431"/>
                    <a:pt x="56706" y="94414"/>
                  </a:cubicBezTo>
                  <a:cubicBezTo>
                    <a:pt x="56747" y="94395"/>
                    <a:pt x="56785" y="94371"/>
                    <a:pt x="56824" y="94347"/>
                  </a:cubicBezTo>
                  <a:lnTo>
                    <a:pt x="57022" y="94231"/>
                  </a:lnTo>
                  <a:cubicBezTo>
                    <a:pt x="57142" y="94162"/>
                    <a:pt x="57264" y="94088"/>
                    <a:pt x="57382" y="94018"/>
                  </a:cubicBezTo>
                  <a:cubicBezTo>
                    <a:pt x="57671" y="93868"/>
                    <a:pt x="57961" y="93722"/>
                    <a:pt x="58241" y="93559"/>
                  </a:cubicBezTo>
                  <a:cubicBezTo>
                    <a:pt x="58446" y="93439"/>
                    <a:pt x="58650" y="93316"/>
                    <a:pt x="58846" y="93183"/>
                  </a:cubicBezTo>
                  <a:lnTo>
                    <a:pt x="58914" y="93140"/>
                  </a:lnTo>
                  <a:cubicBezTo>
                    <a:pt x="59142" y="93007"/>
                    <a:pt x="59367" y="92874"/>
                    <a:pt x="59593" y="92741"/>
                  </a:cubicBezTo>
                  <a:cubicBezTo>
                    <a:pt x="59754" y="92648"/>
                    <a:pt x="59915" y="92554"/>
                    <a:pt x="60074" y="92460"/>
                  </a:cubicBezTo>
                  <a:cubicBezTo>
                    <a:pt x="60081" y="92460"/>
                    <a:pt x="60088" y="92460"/>
                    <a:pt x="60095" y="92460"/>
                  </a:cubicBezTo>
                  <a:cubicBezTo>
                    <a:pt x="60273" y="92460"/>
                    <a:pt x="60430" y="92317"/>
                    <a:pt x="60573" y="92222"/>
                  </a:cubicBezTo>
                  <a:cubicBezTo>
                    <a:pt x="60725" y="92123"/>
                    <a:pt x="60879" y="92027"/>
                    <a:pt x="61026" y="91924"/>
                  </a:cubicBezTo>
                  <a:cubicBezTo>
                    <a:pt x="61176" y="91820"/>
                    <a:pt x="61325" y="91717"/>
                    <a:pt x="61471" y="91611"/>
                  </a:cubicBezTo>
                  <a:cubicBezTo>
                    <a:pt x="61628" y="91496"/>
                    <a:pt x="61795" y="91385"/>
                    <a:pt x="61937" y="91252"/>
                  </a:cubicBezTo>
                  <a:cubicBezTo>
                    <a:pt x="61976" y="91217"/>
                    <a:pt x="62004" y="91171"/>
                    <a:pt x="62018" y="91119"/>
                  </a:cubicBezTo>
                  <a:cubicBezTo>
                    <a:pt x="62103" y="91055"/>
                    <a:pt x="62185" y="90993"/>
                    <a:pt x="62266" y="90930"/>
                  </a:cubicBezTo>
                  <a:cubicBezTo>
                    <a:pt x="62434" y="90803"/>
                    <a:pt x="62603" y="90675"/>
                    <a:pt x="62767" y="90542"/>
                  </a:cubicBezTo>
                  <a:cubicBezTo>
                    <a:pt x="62793" y="90522"/>
                    <a:pt x="62820" y="90501"/>
                    <a:pt x="62845" y="90481"/>
                  </a:cubicBezTo>
                  <a:cubicBezTo>
                    <a:pt x="62861" y="90485"/>
                    <a:pt x="62877" y="90488"/>
                    <a:pt x="62893" y="90492"/>
                  </a:cubicBezTo>
                  <a:cubicBezTo>
                    <a:pt x="62917" y="90494"/>
                    <a:pt x="62940" y="90497"/>
                    <a:pt x="62962" y="90497"/>
                  </a:cubicBezTo>
                  <a:cubicBezTo>
                    <a:pt x="62990" y="90497"/>
                    <a:pt x="63017" y="90493"/>
                    <a:pt x="63045" y="90483"/>
                  </a:cubicBezTo>
                  <a:cubicBezTo>
                    <a:pt x="63119" y="90459"/>
                    <a:pt x="63178" y="90409"/>
                    <a:pt x="63241" y="90362"/>
                  </a:cubicBezTo>
                  <a:lnTo>
                    <a:pt x="63241" y="90364"/>
                  </a:lnTo>
                  <a:cubicBezTo>
                    <a:pt x="63353" y="90278"/>
                    <a:pt x="63466" y="90188"/>
                    <a:pt x="63574" y="90098"/>
                  </a:cubicBezTo>
                  <a:cubicBezTo>
                    <a:pt x="63705" y="89991"/>
                    <a:pt x="63830" y="89878"/>
                    <a:pt x="63958" y="89765"/>
                  </a:cubicBezTo>
                  <a:cubicBezTo>
                    <a:pt x="64180" y="89567"/>
                    <a:pt x="64398" y="89360"/>
                    <a:pt x="64615" y="89153"/>
                  </a:cubicBezTo>
                  <a:cubicBezTo>
                    <a:pt x="64881" y="88896"/>
                    <a:pt x="65144" y="88637"/>
                    <a:pt x="65405" y="88374"/>
                  </a:cubicBezTo>
                  <a:cubicBezTo>
                    <a:pt x="65512" y="88265"/>
                    <a:pt x="65612" y="88154"/>
                    <a:pt x="65717" y="88044"/>
                  </a:cubicBezTo>
                  <a:cubicBezTo>
                    <a:pt x="65930" y="87820"/>
                    <a:pt x="66143" y="87590"/>
                    <a:pt x="66289" y="87316"/>
                  </a:cubicBezTo>
                  <a:cubicBezTo>
                    <a:pt x="66334" y="87228"/>
                    <a:pt x="66325" y="87122"/>
                    <a:pt x="66266" y="87043"/>
                  </a:cubicBezTo>
                  <a:cubicBezTo>
                    <a:pt x="66272" y="87006"/>
                    <a:pt x="66274" y="86969"/>
                    <a:pt x="66270" y="86932"/>
                  </a:cubicBezTo>
                  <a:cubicBezTo>
                    <a:pt x="66290" y="86928"/>
                    <a:pt x="66309" y="86924"/>
                    <a:pt x="66329" y="86920"/>
                  </a:cubicBezTo>
                  <a:cubicBezTo>
                    <a:pt x="66446" y="86895"/>
                    <a:pt x="66537" y="86809"/>
                    <a:pt x="66549" y="86689"/>
                  </a:cubicBezTo>
                  <a:cubicBezTo>
                    <a:pt x="66554" y="86615"/>
                    <a:pt x="66529" y="86541"/>
                    <a:pt x="66479" y="86486"/>
                  </a:cubicBezTo>
                  <a:cubicBezTo>
                    <a:pt x="66500" y="86462"/>
                    <a:pt x="66525" y="86440"/>
                    <a:pt x="66536" y="86409"/>
                  </a:cubicBezTo>
                  <a:cubicBezTo>
                    <a:pt x="66552" y="86364"/>
                    <a:pt x="66563" y="86319"/>
                    <a:pt x="66571" y="86274"/>
                  </a:cubicBezTo>
                  <a:cubicBezTo>
                    <a:pt x="66575" y="86213"/>
                    <a:pt x="66577" y="86156"/>
                    <a:pt x="66579" y="86097"/>
                  </a:cubicBezTo>
                  <a:cubicBezTo>
                    <a:pt x="66581" y="86003"/>
                    <a:pt x="66581" y="85910"/>
                    <a:pt x="66583" y="85816"/>
                  </a:cubicBezTo>
                  <a:cubicBezTo>
                    <a:pt x="66583" y="85696"/>
                    <a:pt x="66578" y="85575"/>
                    <a:pt x="66569" y="85453"/>
                  </a:cubicBezTo>
                  <a:cubicBezTo>
                    <a:pt x="66667" y="85432"/>
                    <a:pt x="66753" y="85359"/>
                    <a:pt x="66772" y="85248"/>
                  </a:cubicBezTo>
                  <a:cubicBezTo>
                    <a:pt x="66780" y="85192"/>
                    <a:pt x="66790" y="85144"/>
                    <a:pt x="66782" y="85086"/>
                  </a:cubicBezTo>
                  <a:cubicBezTo>
                    <a:pt x="66768" y="85011"/>
                    <a:pt x="66747" y="84937"/>
                    <a:pt x="66727" y="84863"/>
                  </a:cubicBezTo>
                  <a:cubicBezTo>
                    <a:pt x="66701" y="84763"/>
                    <a:pt x="66670" y="84661"/>
                    <a:pt x="66638" y="84559"/>
                  </a:cubicBezTo>
                  <a:cubicBezTo>
                    <a:pt x="66516" y="84149"/>
                    <a:pt x="66319" y="83755"/>
                    <a:pt x="66098" y="83390"/>
                  </a:cubicBezTo>
                  <a:lnTo>
                    <a:pt x="65759" y="82837"/>
                  </a:lnTo>
                  <a:cubicBezTo>
                    <a:pt x="65649" y="82658"/>
                    <a:pt x="65550" y="82466"/>
                    <a:pt x="65413" y="82306"/>
                  </a:cubicBezTo>
                  <a:cubicBezTo>
                    <a:pt x="65365" y="82252"/>
                    <a:pt x="65296" y="82221"/>
                    <a:pt x="65224" y="82221"/>
                  </a:cubicBezTo>
                  <a:cubicBezTo>
                    <a:pt x="65218" y="82221"/>
                    <a:pt x="65212" y="82221"/>
                    <a:pt x="65207" y="82221"/>
                  </a:cubicBezTo>
                  <a:cubicBezTo>
                    <a:pt x="65150" y="82142"/>
                    <a:pt x="65091" y="82066"/>
                    <a:pt x="65031" y="81988"/>
                  </a:cubicBezTo>
                  <a:cubicBezTo>
                    <a:pt x="64937" y="81861"/>
                    <a:pt x="64839" y="81738"/>
                    <a:pt x="64726" y="81629"/>
                  </a:cubicBezTo>
                  <a:cubicBezTo>
                    <a:pt x="64682" y="81588"/>
                    <a:pt x="64620" y="81568"/>
                    <a:pt x="64558" y="81568"/>
                  </a:cubicBezTo>
                  <a:cubicBezTo>
                    <a:pt x="64528" y="81568"/>
                    <a:pt x="64498" y="81573"/>
                    <a:pt x="64470" y="81583"/>
                  </a:cubicBezTo>
                  <a:cubicBezTo>
                    <a:pt x="64422" y="81598"/>
                    <a:pt x="64380" y="81629"/>
                    <a:pt x="64350" y="81669"/>
                  </a:cubicBezTo>
                  <a:cubicBezTo>
                    <a:pt x="64120" y="81493"/>
                    <a:pt x="63883" y="81326"/>
                    <a:pt x="63645" y="81160"/>
                  </a:cubicBezTo>
                  <a:cubicBezTo>
                    <a:pt x="63418" y="81001"/>
                    <a:pt x="63182" y="80856"/>
                    <a:pt x="62944" y="80711"/>
                  </a:cubicBezTo>
                  <a:cubicBezTo>
                    <a:pt x="62741" y="80586"/>
                    <a:pt x="62524" y="80477"/>
                    <a:pt x="62313" y="80368"/>
                  </a:cubicBezTo>
                  <a:cubicBezTo>
                    <a:pt x="62225" y="80324"/>
                    <a:pt x="62134" y="80283"/>
                    <a:pt x="62044" y="80240"/>
                  </a:cubicBezTo>
                  <a:cubicBezTo>
                    <a:pt x="61956" y="80198"/>
                    <a:pt x="61860" y="80154"/>
                    <a:pt x="61764" y="80135"/>
                  </a:cubicBezTo>
                  <a:cubicBezTo>
                    <a:pt x="61747" y="80132"/>
                    <a:pt x="61730" y="80130"/>
                    <a:pt x="61713" y="80130"/>
                  </a:cubicBezTo>
                  <a:cubicBezTo>
                    <a:pt x="61669" y="80130"/>
                    <a:pt x="61626" y="80141"/>
                    <a:pt x="61587" y="80161"/>
                  </a:cubicBezTo>
                  <a:cubicBezTo>
                    <a:pt x="61555" y="80177"/>
                    <a:pt x="61526" y="80199"/>
                    <a:pt x="61503" y="80228"/>
                  </a:cubicBezTo>
                  <a:cubicBezTo>
                    <a:pt x="61406" y="80181"/>
                    <a:pt x="61305" y="80140"/>
                    <a:pt x="61205" y="80096"/>
                  </a:cubicBezTo>
                  <a:cubicBezTo>
                    <a:pt x="61055" y="80027"/>
                    <a:pt x="60908" y="79952"/>
                    <a:pt x="60763" y="79873"/>
                  </a:cubicBezTo>
                  <a:cubicBezTo>
                    <a:pt x="60425" y="79678"/>
                    <a:pt x="60091" y="79472"/>
                    <a:pt x="59774" y="79244"/>
                  </a:cubicBezTo>
                  <a:cubicBezTo>
                    <a:pt x="59430" y="78996"/>
                    <a:pt x="59078" y="78759"/>
                    <a:pt x="58735" y="78510"/>
                  </a:cubicBezTo>
                  <a:cubicBezTo>
                    <a:pt x="58618" y="78420"/>
                    <a:pt x="58501" y="78330"/>
                    <a:pt x="58392" y="78230"/>
                  </a:cubicBezTo>
                  <a:cubicBezTo>
                    <a:pt x="58238" y="78091"/>
                    <a:pt x="58088" y="77947"/>
                    <a:pt x="57937" y="77804"/>
                  </a:cubicBezTo>
                  <a:cubicBezTo>
                    <a:pt x="57694" y="77574"/>
                    <a:pt x="57438" y="77358"/>
                    <a:pt x="57191" y="77132"/>
                  </a:cubicBezTo>
                  <a:cubicBezTo>
                    <a:pt x="57008" y="76945"/>
                    <a:pt x="56832" y="76749"/>
                    <a:pt x="56651" y="76558"/>
                  </a:cubicBezTo>
                  <a:cubicBezTo>
                    <a:pt x="56493" y="76387"/>
                    <a:pt x="56329" y="76218"/>
                    <a:pt x="56174" y="76044"/>
                  </a:cubicBezTo>
                  <a:cubicBezTo>
                    <a:pt x="55929" y="75730"/>
                    <a:pt x="55707" y="75392"/>
                    <a:pt x="55476" y="75065"/>
                  </a:cubicBezTo>
                  <a:cubicBezTo>
                    <a:pt x="55251" y="74743"/>
                    <a:pt x="55014" y="74427"/>
                    <a:pt x="54753" y="74129"/>
                  </a:cubicBezTo>
                  <a:cubicBezTo>
                    <a:pt x="54704" y="74075"/>
                    <a:pt x="54634" y="74048"/>
                    <a:pt x="54563" y="74048"/>
                  </a:cubicBezTo>
                  <a:cubicBezTo>
                    <a:pt x="54540" y="74048"/>
                    <a:pt x="54517" y="74051"/>
                    <a:pt x="54494" y="74057"/>
                  </a:cubicBezTo>
                  <a:cubicBezTo>
                    <a:pt x="54231" y="73671"/>
                    <a:pt x="53971" y="73285"/>
                    <a:pt x="53710" y="72897"/>
                  </a:cubicBezTo>
                  <a:cubicBezTo>
                    <a:pt x="53425" y="72477"/>
                    <a:pt x="53134" y="72063"/>
                    <a:pt x="52837" y="71650"/>
                  </a:cubicBezTo>
                  <a:cubicBezTo>
                    <a:pt x="52698" y="71460"/>
                    <a:pt x="52559" y="71270"/>
                    <a:pt x="52420" y="71081"/>
                  </a:cubicBezTo>
                  <a:cubicBezTo>
                    <a:pt x="52384" y="71024"/>
                    <a:pt x="52348" y="70967"/>
                    <a:pt x="52312" y="70910"/>
                  </a:cubicBezTo>
                  <a:cubicBezTo>
                    <a:pt x="52172" y="70690"/>
                    <a:pt x="52031" y="70470"/>
                    <a:pt x="51890" y="70250"/>
                  </a:cubicBezTo>
                  <a:cubicBezTo>
                    <a:pt x="51844" y="70177"/>
                    <a:pt x="51798" y="70104"/>
                    <a:pt x="51752" y="70031"/>
                  </a:cubicBezTo>
                  <a:cubicBezTo>
                    <a:pt x="51680" y="69917"/>
                    <a:pt x="51609" y="69804"/>
                    <a:pt x="51531" y="69691"/>
                  </a:cubicBezTo>
                  <a:cubicBezTo>
                    <a:pt x="51489" y="69632"/>
                    <a:pt x="51426" y="69593"/>
                    <a:pt x="51354" y="69583"/>
                  </a:cubicBezTo>
                  <a:lnTo>
                    <a:pt x="51324" y="69535"/>
                  </a:lnTo>
                  <a:cubicBezTo>
                    <a:pt x="51161" y="69287"/>
                    <a:pt x="50995" y="69040"/>
                    <a:pt x="50829" y="68794"/>
                  </a:cubicBezTo>
                  <a:cubicBezTo>
                    <a:pt x="50665" y="68550"/>
                    <a:pt x="50491" y="68313"/>
                    <a:pt x="50316" y="68075"/>
                  </a:cubicBezTo>
                  <a:cubicBezTo>
                    <a:pt x="50116" y="67797"/>
                    <a:pt x="49902" y="67523"/>
                    <a:pt x="49685" y="67255"/>
                  </a:cubicBezTo>
                  <a:cubicBezTo>
                    <a:pt x="49450" y="66961"/>
                    <a:pt x="49210" y="66669"/>
                    <a:pt x="48953" y="66393"/>
                  </a:cubicBezTo>
                  <a:cubicBezTo>
                    <a:pt x="48903" y="66340"/>
                    <a:pt x="48832" y="66310"/>
                    <a:pt x="48759" y="66310"/>
                  </a:cubicBezTo>
                  <a:cubicBezTo>
                    <a:pt x="48751" y="66310"/>
                    <a:pt x="48743" y="66310"/>
                    <a:pt x="48735" y="66311"/>
                  </a:cubicBezTo>
                  <a:cubicBezTo>
                    <a:pt x="48656" y="66194"/>
                    <a:pt x="48576" y="66077"/>
                    <a:pt x="48498" y="65959"/>
                  </a:cubicBezTo>
                  <a:cubicBezTo>
                    <a:pt x="48448" y="65872"/>
                    <a:pt x="48398" y="65782"/>
                    <a:pt x="48344" y="65697"/>
                  </a:cubicBezTo>
                  <a:cubicBezTo>
                    <a:pt x="48311" y="65647"/>
                    <a:pt x="48263" y="65612"/>
                    <a:pt x="48206" y="65596"/>
                  </a:cubicBezTo>
                  <a:cubicBezTo>
                    <a:pt x="48138" y="65497"/>
                    <a:pt x="48072" y="65398"/>
                    <a:pt x="48006" y="65299"/>
                  </a:cubicBezTo>
                  <a:cubicBezTo>
                    <a:pt x="47846" y="65059"/>
                    <a:pt x="47684" y="64817"/>
                    <a:pt x="47526" y="64573"/>
                  </a:cubicBezTo>
                  <a:cubicBezTo>
                    <a:pt x="47458" y="64471"/>
                    <a:pt x="47393" y="64366"/>
                    <a:pt x="47323" y="64264"/>
                  </a:cubicBezTo>
                  <a:cubicBezTo>
                    <a:pt x="47234" y="64130"/>
                    <a:pt x="47151" y="63988"/>
                    <a:pt x="47046" y="63870"/>
                  </a:cubicBezTo>
                  <a:cubicBezTo>
                    <a:pt x="46996" y="63815"/>
                    <a:pt x="46924" y="63795"/>
                    <a:pt x="46852" y="63795"/>
                  </a:cubicBezTo>
                  <a:cubicBezTo>
                    <a:pt x="46848" y="63795"/>
                    <a:pt x="46844" y="63795"/>
                    <a:pt x="46841" y="63795"/>
                  </a:cubicBezTo>
                  <a:cubicBezTo>
                    <a:pt x="46825" y="63777"/>
                    <a:pt x="46811" y="63757"/>
                    <a:pt x="46795" y="63738"/>
                  </a:cubicBezTo>
                  <a:cubicBezTo>
                    <a:pt x="46711" y="63644"/>
                    <a:pt x="46627" y="63550"/>
                    <a:pt x="46541" y="63457"/>
                  </a:cubicBezTo>
                  <a:cubicBezTo>
                    <a:pt x="46479" y="63390"/>
                    <a:pt x="46420" y="63326"/>
                    <a:pt x="46344" y="63276"/>
                  </a:cubicBezTo>
                  <a:cubicBezTo>
                    <a:pt x="46242" y="63165"/>
                    <a:pt x="46142" y="63053"/>
                    <a:pt x="46042" y="62939"/>
                  </a:cubicBezTo>
                  <a:cubicBezTo>
                    <a:pt x="45967" y="62853"/>
                    <a:pt x="45891" y="62765"/>
                    <a:pt x="45817" y="62679"/>
                  </a:cubicBezTo>
                  <a:cubicBezTo>
                    <a:pt x="45731" y="62580"/>
                    <a:pt x="45652" y="62475"/>
                    <a:pt x="45557" y="62388"/>
                  </a:cubicBezTo>
                  <a:cubicBezTo>
                    <a:pt x="45532" y="62364"/>
                    <a:pt x="45503" y="62347"/>
                    <a:pt x="45470" y="62338"/>
                  </a:cubicBezTo>
                  <a:cubicBezTo>
                    <a:pt x="45167" y="61977"/>
                    <a:pt x="44860" y="61620"/>
                    <a:pt x="44535" y="61278"/>
                  </a:cubicBezTo>
                  <a:cubicBezTo>
                    <a:pt x="44321" y="61050"/>
                    <a:pt x="44103" y="60828"/>
                    <a:pt x="43883" y="60607"/>
                  </a:cubicBezTo>
                  <a:cubicBezTo>
                    <a:pt x="43713" y="60437"/>
                    <a:pt x="43536" y="60274"/>
                    <a:pt x="43362" y="60108"/>
                  </a:cubicBezTo>
                  <a:cubicBezTo>
                    <a:pt x="43335" y="60080"/>
                    <a:pt x="43308" y="60051"/>
                    <a:pt x="43280" y="60023"/>
                  </a:cubicBezTo>
                  <a:cubicBezTo>
                    <a:pt x="43172" y="59911"/>
                    <a:pt x="43059" y="59802"/>
                    <a:pt x="42946" y="59693"/>
                  </a:cubicBezTo>
                  <a:cubicBezTo>
                    <a:pt x="42751" y="59506"/>
                    <a:pt x="42547" y="59328"/>
                    <a:pt x="42341" y="59151"/>
                  </a:cubicBezTo>
                  <a:cubicBezTo>
                    <a:pt x="41923" y="58794"/>
                    <a:pt x="41523" y="58411"/>
                    <a:pt x="41088" y="58069"/>
                  </a:cubicBezTo>
                  <a:cubicBezTo>
                    <a:pt x="40980" y="57985"/>
                    <a:pt x="40873" y="57898"/>
                    <a:pt x="40764" y="57819"/>
                  </a:cubicBezTo>
                  <a:cubicBezTo>
                    <a:pt x="40645" y="57732"/>
                    <a:pt x="40531" y="57641"/>
                    <a:pt x="40410" y="57560"/>
                  </a:cubicBezTo>
                  <a:cubicBezTo>
                    <a:pt x="40185" y="57413"/>
                    <a:pt x="39959" y="57267"/>
                    <a:pt x="39726" y="57127"/>
                  </a:cubicBezTo>
                  <a:cubicBezTo>
                    <a:pt x="39225" y="56829"/>
                    <a:pt x="38712" y="56541"/>
                    <a:pt x="38202" y="56256"/>
                  </a:cubicBezTo>
                  <a:cubicBezTo>
                    <a:pt x="37975" y="56132"/>
                    <a:pt x="37745" y="56013"/>
                    <a:pt x="37516" y="55892"/>
                  </a:cubicBezTo>
                  <a:cubicBezTo>
                    <a:pt x="37276" y="55767"/>
                    <a:pt x="37035" y="55635"/>
                    <a:pt x="36787" y="55523"/>
                  </a:cubicBezTo>
                  <a:cubicBezTo>
                    <a:pt x="36265" y="55286"/>
                    <a:pt x="35746" y="55045"/>
                    <a:pt x="35229" y="54798"/>
                  </a:cubicBezTo>
                  <a:cubicBezTo>
                    <a:pt x="34936" y="54652"/>
                    <a:pt x="34641" y="54512"/>
                    <a:pt x="34349" y="54361"/>
                  </a:cubicBezTo>
                  <a:cubicBezTo>
                    <a:pt x="34302" y="54334"/>
                    <a:pt x="34254" y="54307"/>
                    <a:pt x="34207" y="54281"/>
                  </a:cubicBezTo>
                  <a:cubicBezTo>
                    <a:pt x="34115" y="54226"/>
                    <a:pt x="34023" y="54171"/>
                    <a:pt x="33933" y="54112"/>
                  </a:cubicBezTo>
                  <a:cubicBezTo>
                    <a:pt x="33870" y="54071"/>
                    <a:pt x="33809" y="54025"/>
                    <a:pt x="33745" y="53984"/>
                  </a:cubicBezTo>
                  <a:cubicBezTo>
                    <a:pt x="33657" y="53929"/>
                    <a:pt x="33565" y="53880"/>
                    <a:pt x="33472" y="53833"/>
                  </a:cubicBezTo>
                  <a:cubicBezTo>
                    <a:pt x="33444" y="53819"/>
                    <a:pt x="33413" y="53820"/>
                    <a:pt x="33383" y="53817"/>
                  </a:cubicBezTo>
                  <a:cubicBezTo>
                    <a:pt x="33188" y="53700"/>
                    <a:pt x="33007" y="53559"/>
                    <a:pt x="32804" y="53454"/>
                  </a:cubicBezTo>
                  <a:cubicBezTo>
                    <a:pt x="32726" y="53412"/>
                    <a:pt x="32643" y="53378"/>
                    <a:pt x="32557" y="53354"/>
                  </a:cubicBezTo>
                  <a:cubicBezTo>
                    <a:pt x="32488" y="53333"/>
                    <a:pt x="32416" y="53323"/>
                    <a:pt x="32346" y="53309"/>
                  </a:cubicBezTo>
                  <a:cubicBezTo>
                    <a:pt x="32310" y="53302"/>
                    <a:pt x="32274" y="53295"/>
                    <a:pt x="32239" y="53288"/>
                  </a:cubicBezTo>
                  <a:cubicBezTo>
                    <a:pt x="32070" y="53206"/>
                    <a:pt x="31901" y="53122"/>
                    <a:pt x="31731" y="53042"/>
                  </a:cubicBezTo>
                  <a:cubicBezTo>
                    <a:pt x="31585" y="52977"/>
                    <a:pt x="31439" y="52911"/>
                    <a:pt x="31294" y="52844"/>
                  </a:cubicBezTo>
                  <a:cubicBezTo>
                    <a:pt x="31150" y="52779"/>
                    <a:pt x="30998" y="52725"/>
                    <a:pt x="30853" y="52666"/>
                  </a:cubicBezTo>
                  <a:cubicBezTo>
                    <a:pt x="30742" y="52622"/>
                    <a:pt x="30632" y="52587"/>
                    <a:pt x="30519" y="52550"/>
                  </a:cubicBezTo>
                  <a:cubicBezTo>
                    <a:pt x="30300" y="52482"/>
                    <a:pt x="30081" y="52417"/>
                    <a:pt x="29857" y="52365"/>
                  </a:cubicBezTo>
                  <a:lnTo>
                    <a:pt x="29857" y="52365"/>
                  </a:lnTo>
                  <a:lnTo>
                    <a:pt x="29861" y="52367"/>
                  </a:lnTo>
                  <a:lnTo>
                    <a:pt x="29861" y="52367"/>
                  </a:lnTo>
                  <a:lnTo>
                    <a:pt x="29841" y="52361"/>
                  </a:lnTo>
                  <a:lnTo>
                    <a:pt x="29832" y="52359"/>
                  </a:lnTo>
                  <a:lnTo>
                    <a:pt x="29832" y="52359"/>
                  </a:lnTo>
                  <a:cubicBezTo>
                    <a:pt x="29775" y="52344"/>
                    <a:pt x="29715" y="52326"/>
                    <a:pt x="29657" y="52323"/>
                  </a:cubicBezTo>
                  <a:cubicBezTo>
                    <a:pt x="29642" y="52322"/>
                    <a:pt x="29627" y="52322"/>
                    <a:pt x="29612" y="52322"/>
                  </a:cubicBezTo>
                  <a:cubicBezTo>
                    <a:pt x="29590" y="52322"/>
                    <a:pt x="29567" y="52323"/>
                    <a:pt x="29544" y="52326"/>
                  </a:cubicBezTo>
                  <a:cubicBezTo>
                    <a:pt x="29072" y="52132"/>
                    <a:pt x="28599" y="51940"/>
                    <a:pt x="28126" y="51747"/>
                  </a:cubicBezTo>
                  <a:cubicBezTo>
                    <a:pt x="27489" y="51485"/>
                    <a:pt x="26852" y="51224"/>
                    <a:pt x="26213" y="50966"/>
                  </a:cubicBezTo>
                  <a:cubicBezTo>
                    <a:pt x="26201" y="50955"/>
                    <a:pt x="26189" y="50946"/>
                    <a:pt x="26176" y="50937"/>
                  </a:cubicBezTo>
                  <a:cubicBezTo>
                    <a:pt x="26106" y="50894"/>
                    <a:pt x="26026" y="50877"/>
                    <a:pt x="25950" y="50851"/>
                  </a:cubicBezTo>
                  <a:cubicBezTo>
                    <a:pt x="25885" y="50827"/>
                    <a:pt x="25818" y="50803"/>
                    <a:pt x="25753" y="50779"/>
                  </a:cubicBezTo>
                  <a:lnTo>
                    <a:pt x="25428" y="50648"/>
                  </a:lnTo>
                  <a:cubicBezTo>
                    <a:pt x="25406" y="50639"/>
                    <a:pt x="25383" y="50633"/>
                    <a:pt x="25360" y="50630"/>
                  </a:cubicBezTo>
                  <a:cubicBezTo>
                    <a:pt x="25052" y="50510"/>
                    <a:pt x="24742" y="50386"/>
                    <a:pt x="24442" y="50249"/>
                  </a:cubicBezTo>
                  <a:cubicBezTo>
                    <a:pt x="24041" y="50066"/>
                    <a:pt x="23645" y="49877"/>
                    <a:pt x="23249" y="49689"/>
                  </a:cubicBezTo>
                  <a:cubicBezTo>
                    <a:pt x="22449" y="49306"/>
                    <a:pt x="21645" y="48928"/>
                    <a:pt x="20840" y="48555"/>
                  </a:cubicBezTo>
                  <a:cubicBezTo>
                    <a:pt x="20805" y="48540"/>
                    <a:pt x="20769" y="48533"/>
                    <a:pt x="20732" y="48533"/>
                  </a:cubicBezTo>
                  <a:cubicBezTo>
                    <a:pt x="20673" y="48533"/>
                    <a:pt x="20614" y="48552"/>
                    <a:pt x="20566" y="48591"/>
                  </a:cubicBezTo>
                  <a:cubicBezTo>
                    <a:pt x="20165" y="48365"/>
                    <a:pt x="19767" y="48129"/>
                    <a:pt x="19378" y="47883"/>
                  </a:cubicBezTo>
                  <a:cubicBezTo>
                    <a:pt x="19250" y="47801"/>
                    <a:pt x="19122" y="47719"/>
                    <a:pt x="18995" y="47636"/>
                  </a:cubicBezTo>
                  <a:cubicBezTo>
                    <a:pt x="18896" y="47567"/>
                    <a:pt x="18798" y="47498"/>
                    <a:pt x="18699" y="47431"/>
                  </a:cubicBezTo>
                  <a:cubicBezTo>
                    <a:pt x="18281" y="47127"/>
                    <a:pt x="17862" y="46824"/>
                    <a:pt x="17434" y="46533"/>
                  </a:cubicBezTo>
                  <a:cubicBezTo>
                    <a:pt x="17405" y="46508"/>
                    <a:pt x="17374" y="46486"/>
                    <a:pt x="17342" y="46466"/>
                  </a:cubicBezTo>
                  <a:cubicBezTo>
                    <a:pt x="17312" y="46446"/>
                    <a:pt x="17278" y="46437"/>
                    <a:pt x="17244" y="46428"/>
                  </a:cubicBezTo>
                  <a:cubicBezTo>
                    <a:pt x="17058" y="46286"/>
                    <a:pt x="16865" y="46155"/>
                    <a:pt x="16682" y="46010"/>
                  </a:cubicBezTo>
                  <a:cubicBezTo>
                    <a:pt x="16414" y="45796"/>
                    <a:pt x="16145" y="45579"/>
                    <a:pt x="15879" y="45361"/>
                  </a:cubicBezTo>
                  <a:cubicBezTo>
                    <a:pt x="15637" y="45161"/>
                    <a:pt x="15397" y="44947"/>
                    <a:pt x="15136" y="44771"/>
                  </a:cubicBezTo>
                  <a:cubicBezTo>
                    <a:pt x="15086" y="44736"/>
                    <a:pt x="15028" y="44717"/>
                    <a:pt x="14971" y="44717"/>
                  </a:cubicBezTo>
                  <a:cubicBezTo>
                    <a:pt x="14938" y="44717"/>
                    <a:pt x="14905" y="44724"/>
                    <a:pt x="14873" y="44737"/>
                  </a:cubicBezTo>
                  <a:cubicBezTo>
                    <a:pt x="14736" y="44630"/>
                    <a:pt x="14599" y="44521"/>
                    <a:pt x="14462" y="44412"/>
                  </a:cubicBezTo>
                  <a:lnTo>
                    <a:pt x="14172" y="44184"/>
                  </a:lnTo>
                  <a:cubicBezTo>
                    <a:pt x="14037" y="44077"/>
                    <a:pt x="13907" y="43966"/>
                    <a:pt x="13763" y="43873"/>
                  </a:cubicBezTo>
                  <a:cubicBezTo>
                    <a:pt x="13736" y="43857"/>
                    <a:pt x="13707" y="43846"/>
                    <a:pt x="13676" y="43842"/>
                  </a:cubicBezTo>
                  <a:cubicBezTo>
                    <a:pt x="13503" y="43688"/>
                    <a:pt x="13332" y="43532"/>
                    <a:pt x="13166" y="43369"/>
                  </a:cubicBezTo>
                  <a:cubicBezTo>
                    <a:pt x="12819" y="43033"/>
                    <a:pt x="12477" y="42692"/>
                    <a:pt x="12141" y="42346"/>
                  </a:cubicBezTo>
                  <a:cubicBezTo>
                    <a:pt x="11788" y="41983"/>
                    <a:pt x="11436" y="41622"/>
                    <a:pt x="11081" y="41261"/>
                  </a:cubicBezTo>
                  <a:cubicBezTo>
                    <a:pt x="10925" y="41105"/>
                    <a:pt x="10765" y="40953"/>
                    <a:pt x="10611" y="40797"/>
                  </a:cubicBezTo>
                  <a:cubicBezTo>
                    <a:pt x="10443" y="40626"/>
                    <a:pt x="10280" y="40451"/>
                    <a:pt x="10119" y="40274"/>
                  </a:cubicBezTo>
                  <a:lnTo>
                    <a:pt x="10119" y="40274"/>
                  </a:lnTo>
                  <a:cubicBezTo>
                    <a:pt x="10119" y="40274"/>
                    <a:pt x="10119" y="40274"/>
                    <a:pt x="10119" y="40274"/>
                  </a:cubicBezTo>
                  <a:cubicBezTo>
                    <a:pt x="10018" y="40157"/>
                    <a:pt x="9915" y="40040"/>
                    <a:pt x="9814" y="39922"/>
                  </a:cubicBezTo>
                  <a:cubicBezTo>
                    <a:pt x="9799" y="39900"/>
                    <a:pt x="9785" y="39875"/>
                    <a:pt x="9771" y="39852"/>
                  </a:cubicBezTo>
                  <a:cubicBezTo>
                    <a:pt x="9664" y="39682"/>
                    <a:pt x="9549" y="39518"/>
                    <a:pt x="9437" y="39354"/>
                  </a:cubicBezTo>
                  <a:cubicBezTo>
                    <a:pt x="9342" y="39216"/>
                    <a:pt x="9240" y="39083"/>
                    <a:pt x="9139" y="38955"/>
                  </a:cubicBezTo>
                  <a:cubicBezTo>
                    <a:pt x="9024" y="38807"/>
                    <a:pt x="8910" y="38659"/>
                    <a:pt x="8795" y="38513"/>
                  </a:cubicBezTo>
                  <a:cubicBezTo>
                    <a:pt x="8560" y="38208"/>
                    <a:pt x="8332" y="37901"/>
                    <a:pt x="8094" y="37597"/>
                  </a:cubicBezTo>
                  <a:cubicBezTo>
                    <a:pt x="7868" y="37309"/>
                    <a:pt x="7637" y="37023"/>
                    <a:pt x="7406" y="36738"/>
                  </a:cubicBezTo>
                  <a:lnTo>
                    <a:pt x="7406" y="36738"/>
                  </a:lnTo>
                  <a:cubicBezTo>
                    <a:pt x="7405" y="36736"/>
                    <a:pt x="7403" y="36733"/>
                    <a:pt x="7401" y="36731"/>
                  </a:cubicBezTo>
                  <a:cubicBezTo>
                    <a:pt x="7394" y="36697"/>
                    <a:pt x="7379" y="36666"/>
                    <a:pt x="7358" y="36638"/>
                  </a:cubicBezTo>
                  <a:cubicBezTo>
                    <a:pt x="7284" y="36545"/>
                    <a:pt x="7213" y="36450"/>
                    <a:pt x="7142" y="36354"/>
                  </a:cubicBezTo>
                  <a:cubicBezTo>
                    <a:pt x="7117" y="36312"/>
                    <a:pt x="7095" y="36269"/>
                    <a:pt x="7071" y="36225"/>
                  </a:cubicBezTo>
                  <a:cubicBezTo>
                    <a:pt x="6893" y="35919"/>
                    <a:pt x="6703" y="35622"/>
                    <a:pt x="6517" y="35323"/>
                  </a:cubicBezTo>
                  <a:lnTo>
                    <a:pt x="6517" y="35323"/>
                  </a:lnTo>
                  <a:cubicBezTo>
                    <a:pt x="6519" y="35325"/>
                    <a:pt x="6520" y="35327"/>
                    <a:pt x="6522" y="35330"/>
                  </a:cubicBezTo>
                  <a:cubicBezTo>
                    <a:pt x="6206" y="34804"/>
                    <a:pt x="5893" y="34281"/>
                    <a:pt x="5571" y="33763"/>
                  </a:cubicBezTo>
                  <a:cubicBezTo>
                    <a:pt x="5419" y="33521"/>
                    <a:pt x="5263" y="33282"/>
                    <a:pt x="5101" y="33047"/>
                  </a:cubicBezTo>
                  <a:cubicBezTo>
                    <a:pt x="4933" y="32803"/>
                    <a:pt x="4761" y="32565"/>
                    <a:pt x="4602" y="32314"/>
                  </a:cubicBezTo>
                  <a:lnTo>
                    <a:pt x="4602" y="32314"/>
                  </a:lnTo>
                  <a:lnTo>
                    <a:pt x="4604" y="32318"/>
                  </a:lnTo>
                  <a:cubicBezTo>
                    <a:pt x="4545" y="32222"/>
                    <a:pt x="4486" y="32123"/>
                    <a:pt x="4428" y="32026"/>
                  </a:cubicBezTo>
                  <a:cubicBezTo>
                    <a:pt x="4413" y="32002"/>
                    <a:pt x="4395" y="31980"/>
                    <a:pt x="4374" y="31961"/>
                  </a:cubicBezTo>
                  <a:cubicBezTo>
                    <a:pt x="4338" y="31895"/>
                    <a:pt x="4304" y="31830"/>
                    <a:pt x="4267" y="31764"/>
                  </a:cubicBezTo>
                  <a:cubicBezTo>
                    <a:pt x="3994" y="31262"/>
                    <a:pt x="3707" y="30768"/>
                    <a:pt x="3430" y="30268"/>
                  </a:cubicBezTo>
                  <a:cubicBezTo>
                    <a:pt x="3157" y="29774"/>
                    <a:pt x="2895" y="29274"/>
                    <a:pt x="2634" y="28773"/>
                  </a:cubicBezTo>
                  <a:cubicBezTo>
                    <a:pt x="2510" y="28536"/>
                    <a:pt x="2395" y="28290"/>
                    <a:pt x="2282" y="28046"/>
                  </a:cubicBezTo>
                  <a:cubicBezTo>
                    <a:pt x="2173" y="27816"/>
                    <a:pt x="2055" y="27592"/>
                    <a:pt x="1937" y="27367"/>
                  </a:cubicBezTo>
                  <a:cubicBezTo>
                    <a:pt x="1892" y="27278"/>
                    <a:pt x="1851" y="27189"/>
                    <a:pt x="1808" y="27101"/>
                  </a:cubicBezTo>
                  <a:lnTo>
                    <a:pt x="1808" y="27101"/>
                  </a:lnTo>
                  <a:lnTo>
                    <a:pt x="1811" y="27108"/>
                  </a:lnTo>
                  <a:cubicBezTo>
                    <a:pt x="1809" y="27104"/>
                    <a:pt x="1807" y="27100"/>
                    <a:pt x="1804" y="27096"/>
                  </a:cubicBezTo>
                  <a:lnTo>
                    <a:pt x="1796" y="27078"/>
                  </a:lnTo>
                  <a:lnTo>
                    <a:pt x="1796" y="27078"/>
                  </a:lnTo>
                  <a:cubicBezTo>
                    <a:pt x="1797" y="27080"/>
                    <a:pt x="1799" y="27083"/>
                    <a:pt x="1800" y="27085"/>
                  </a:cubicBezTo>
                  <a:cubicBezTo>
                    <a:pt x="1725" y="26916"/>
                    <a:pt x="1653" y="26746"/>
                    <a:pt x="1591" y="26573"/>
                  </a:cubicBezTo>
                  <a:cubicBezTo>
                    <a:pt x="1577" y="26537"/>
                    <a:pt x="1562" y="26503"/>
                    <a:pt x="1548" y="26467"/>
                  </a:cubicBezTo>
                  <a:cubicBezTo>
                    <a:pt x="1569" y="26407"/>
                    <a:pt x="1566" y="26341"/>
                    <a:pt x="1538" y="26284"/>
                  </a:cubicBezTo>
                  <a:cubicBezTo>
                    <a:pt x="1475" y="26151"/>
                    <a:pt x="1396" y="26026"/>
                    <a:pt x="1303" y="25912"/>
                  </a:cubicBezTo>
                  <a:cubicBezTo>
                    <a:pt x="1257" y="25856"/>
                    <a:pt x="1209" y="25802"/>
                    <a:pt x="1156" y="25754"/>
                  </a:cubicBezTo>
                  <a:cubicBezTo>
                    <a:pt x="1180" y="25725"/>
                    <a:pt x="1207" y="25698"/>
                    <a:pt x="1231" y="25670"/>
                  </a:cubicBezTo>
                  <a:cubicBezTo>
                    <a:pt x="1289" y="25636"/>
                    <a:pt x="1349" y="25607"/>
                    <a:pt x="1405" y="25572"/>
                  </a:cubicBezTo>
                  <a:cubicBezTo>
                    <a:pt x="1548" y="25485"/>
                    <a:pt x="1688" y="25402"/>
                    <a:pt x="1827" y="25311"/>
                  </a:cubicBezTo>
                  <a:cubicBezTo>
                    <a:pt x="1973" y="25215"/>
                    <a:pt x="2125" y="25124"/>
                    <a:pt x="2269" y="25026"/>
                  </a:cubicBezTo>
                  <a:cubicBezTo>
                    <a:pt x="2408" y="24931"/>
                    <a:pt x="2529" y="24810"/>
                    <a:pt x="2652" y="24697"/>
                  </a:cubicBezTo>
                  <a:cubicBezTo>
                    <a:pt x="2835" y="24530"/>
                    <a:pt x="3027" y="24368"/>
                    <a:pt x="3196" y="24186"/>
                  </a:cubicBezTo>
                  <a:cubicBezTo>
                    <a:pt x="3392" y="23970"/>
                    <a:pt x="3589" y="23755"/>
                    <a:pt x="3790" y="23542"/>
                  </a:cubicBezTo>
                  <a:cubicBezTo>
                    <a:pt x="3965" y="23358"/>
                    <a:pt x="4148" y="23184"/>
                    <a:pt x="4317" y="22993"/>
                  </a:cubicBezTo>
                  <a:cubicBezTo>
                    <a:pt x="4505" y="22777"/>
                    <a:pt x="4692" y="22560"/>
                    <a:pt x="4873" y="22339"/>
                  </a:cubicBezTo>
                  <a:cubicBezTo>
                    <a:pt x="5238" y="21885"/>
                    <a:pt x="5606" y="21432"/>
                    <a:pt x="5976" y="20981"/>
                  </a:cubicBezTo>
                  <a:cubicBezTo>
                    <a:pt x="6154" y="20762"/>
                    <a:pt x="6322" y="20536"/>
                    <a:pt x="6490" y="20309"/>
                  </a:cubicBezTo>
                  <a:cubicBezTo>
                    <a:pt x="6573" y="20198"/>
                    <a:pt x="6646" y="20079"/>
                    <a:pt x="6722" y="19963"/>
                  </a:cubicBezTo>
                  <a:cubicBezTo>
                    <a:pt x="6749" y="19924"/>
                    <a:pt x="6771" y="19882"/>
                    <a:pt x="6796" y="19841"/>
                  </a:cubicBezTo>
                  <a:cubicBezTo>
                    <a:pt x="6806" y="19836"/>
                    <a:pt x="6814" y="19829"/>
                    <a:pt x="6824" y="19822"/>
                  </a:cubicBezTo>
                  <a:cubicBezTo>
                    <a:pt x="6933" y="19717"/>
                    <a:pt x="7018" y="19580"/>
                    <a:pt x="7107" y="19459"/>
                  </a:cubicBezTo>
                  <a:cubicBezTo>
                    <a:pt x="7166" y="19377"/>
                    <a:pt x="7222" y="19295"/>
                    <a:pt x="7277" y="19213"/>
                  </a:cubicBezTo>
                  <a:cubicBezTo>
                    <a:pt x="7415" y="18999"/>
                    <a:pt x="7555" y="18787"/>
                    <a:pt x="7679" y="18566"/>
                  </a:cubicBezTo>
                  <a:cubicBezTo>
                    <a:pt x="7935" y="18106"/>
                    <a:pt x="8163" y="17630"/>
                    <a:pt x="8382" y="17151"/>
                  </a:cubicBezTo>
                  <a:cubicBezTo>
                    <a:pt x="8448" y="17005"/>
                    <a:pt x="8512" y="16859"/>
                    <a:pt x="8575" y="16713"/>
                  </a:cubicBezTo>
                  <a:cubicBezTo>
                    <a:pt x="8575" y="16711"/>
                    <a:pt x="8576" y="16710"/>
                    <a:pt x="8576" y="16709"/>
                  </a:cubicBezTo>
                  <a:cubicBezTo>
                    <a:pt x="8681" y="16480"/>
                    <a:pt x="8792" y="16250"/>
                    <a:pt x="8888" y="16017"/>
                  </a:cubicBezTo>
                  <a:cubicBezTo>
                    <a:pt x="8992" y="15758"/>
                    <a:pt x="9096" y="15503"/>
                    <a:pt x="9194" y="15242"/>
                  </a:cubicBezTo>
                  <a:cubicBezTo>
                    <a:pt x="9275" y="15026"/>
                    <a:pt x="9351" y="14809"/>
                    <a:pt x="9423" y="14589"/>
                  </a:cubicBezTo>
                  <a:cubicBezTo>
                    <a:pt x="9456" y="14491"/>
                    <a:pt x="9486" y="14393"/>
                    <a:pt x="9516" y="14295"/>
                  </a:cubicBezTo>
                  <a:cubicBezTo>
                    <a:pt x="9551" y="14173"/>
                    <a:pt x="9595" y="14052"/>
                    <a:pt x="9595" y="13925"/>
                  </a:cubicBezTo>
                  <a:cubicBezTo>
                    <a:pt x="9596" y="13896"/>
                    <a:pt x="9591" y="13866"/>
                    <a:pt x="9580" y="13840"/>
                  </a:cubicBezTo>
                  <a:cubicBezTo>
                    <a:pt x="9656" y="13597"/>
                    <a:pt x="9725" y="13353"/>
                    <a:pt x="9786" y="13105"/>
                  </a:cubicBezTo>
                  <a:cubicBezTo>
                    <a:pt x="9856" y="12828"/>
                    <a:pt x="9904" y="12547"/>
                    <a:pt x="9950" y="12266"/>
                  </a:cubicBezTo>
                  <a:cubicBezTo>
                    <a:pt x="9973" y="12131"/>
                    <a:pt x="9985" y="11994"/>
                    <a:pt x="10002" y="11858"/>
                  </a:cubicBezTo>
                  <a:cubicBezTo>
                    <a:pt x="10017" y="11737"/>
                    <a:pt x="10020" y="11614"/>
                    <a:pt x="10026" y="11491"/>
                  </a:cubicBezTo>
                  <a:cubicBezTo>
                    <a:pt x="10039" y="11217"/>
                    <a:pt x="10045" y="10937"/>
                    <a:pt x="10063" y="10663"/>
                  </a:cubicBezTo>
                  <a:cubicBezTo>
                    <a:pt x="10082" y="10390"/>
                    <a:pt x="10102" y="10120"/>
                    <a:pt x="10121" y="9849"/>
                  </a:cubicBezTo>
                  <a:cubicBezTo>
                    <a:pt x="10137" y="9626"/>
                    <a:pt x="10154" y="9402"/>
                    <a:pt x="10139" y="9178"/>
                  </a:cubicBezTo>
                  <a:cubicBezTo>
                    <a:pt x="10131" y="9060"/>
                    <a:pt x="10121" y="8941"/>
                    <a:pt x="10119" y="8819"/>
                  </a:cubicBezTo>
                  <a:cubicBezTo>
                    <a:pt x="10115" y="8684"/>
                    <a:pt x="10115" y="8549"/>
                    <a:pt x="10117" y="8412"/>
                  </a:cubicBezTo>
                  <a:cubicBezTo>
                    <a:pt x="10117" y="8368"/>
                    <a:pt x="10119" y="8323"/>
                    <a:pt x="10119" y="8281"/>
                  </a:cubicBezTo>
                  <a:lnTo>
                    <a:pt x="10119" y="8316"/>
                  </a:lnTo>
                  <a:cubicBezTo>
                    <a:pt x="10131" y="7946"/>
                    <a:pt x="10159" y="7580"/>
                    <a:pt x="10178" y="7210"/>
                  </a:cubicBezTo>
                  <a:cubicBezTo>
                    <a:pt x="10198" y="6837"/>
                    <a:pt x="10211" y="6461"/>
                    <a:pt x="10224" y="6087"/>
                  </a:cubicBezTo>
                  <a:cubicBezTo>
                    <a:pt x="10229" y="5915"/>
                    <a:pt x="10233" y="5744"/>
                    <a:pt x="10229" y="5571"/>
                  </a:cubicBezTo>
                  <a:cubicBezTo>
                    <a:pt x="10228" y="5388"/>
                    <a:pt x="10213" y="5203"/>
                    <a:pt x="10196" y="5018"/>
                  </a:cubicBezTo>
                  <a:cubicBezTo>
                    <a:pt x="10182" y="4840"/>
                    <a:pt x="10168" y="4659"/>
                    <a:pt x="10131" y="4485"/>
                  </a:cubicBezTo>
                  <a:cubicBezTo>
                    <a:pt x="10119" y="4431"/>
                    <a:pt x="10105" y="4378"/>
                    <a:pt x="10089" y="4326"/>
                  </a:cubicBezTo>
                  <a:cubicBezTo>
                    <a:pt x="10088" y="4261"/>
                    <a:pt x="10086" y="4196"/>
                    <a:pt x="10083" y="4130"/>
                  </a:cubicBezTo>
                  <a:cubicBezTo>
                    <a:pt x="10081" y="4055"/>
                    <a:pt x="10072" y="3977"/>
                    <a:pt x="10063" y="3903"/>
                  </a:cubicBezTo>
                  <a:cubicBezTo>
                    <a:pt x="10062" y="3886"/>
                    <a:pt x="10060" y="3869"/>
                    <a:pt x="10059" y="3853"/>
                  </a:cubicBezTo>
                  <a:cubicBezTo>
                    <a:pt x="10058" y="3828"/>
                    <a:pt x="10054" y="3803"/>
                    <a:pt x="10050" y="3778"/>
                  </a:cubicBezTo>
                  <a:cubicBezTo>
                    <a:pt x="10043" y="3692"/>
                    <a:pt x="10035" y="3605"/>
                    <a:pt x="10026" y="3518"/>
                  </a:cubicBezTo>
                  <a:cubicBezTo>
                    <a:pt x="10006" y="3259"/>
                    <a:pt x="9992" y="2998"/>
                    <a:pt x="9947" y="2741"/>
                  </a:cubicBezTo>
                  <a:cubicBezTo>
                    <a:pt x="9904" y="2506"/>
                    <a:pt x="9810" y="2286"/>
                    <a:pt x="9723" y="2066"/>
                  </a:cubicBezTo>
                  <a:lnTo>
                    <a:pt x="9723" y="2066"/>
                  </a:lnTo>
                  <a:cubicBezTo>
                    <a:pt x="9727" y="2077"/>
                    <a:pt x="9732" y="2086"/>
                    <a:pt x="9736" y="2097"/>
                  </a:cubicBezTo>
                  <a:cubicBezTo>
                    <a:pt x="9666" y="1906"/>
                    <a:pt x="9603" y="1713"/>
                    <a:pt x="9535" y="1520"/>
                  </a:cubicBezTo>
                  <a:cubicBezTo>
                    <a:pt x="9479" y="1369"/>
                    <a:pt x="9420" y="1219"/>
                    <a:pt x="9344" y="1078"/>
                  </a:cubicBezTo>
                  <a:cubicBezTo>
                    <a:pt x="9262" y="926"/>
                    <a:pt x="9168" y="771"/>
                    <a:pt x="9016" y="684"/>
                  </a:cubicBezTo>
                  <a:cubicBezTo>
                    <a:pt x="8999" y="675"/>
                    <a:pt x="8982" y="667"/>
                    <a:pt x="8963" y="662"/>
                  </a:cubicBezTo>
                  <a:cubicBezTo>
                    <a:pt x="8946" y="631"/>
                    <a:pt x="8928" y="601"/>
                    <a:pt x="8910" y="570"/>
                  </a:cubicBezTo>
                  <a:cubicBezTo>
                    <a:pt x="8865" y="492"/>
                    <a:pt x="8817" y="412"/>
                    <a:pt x="8764" y="338"/>
                  </a:cubicBezTo>
                  <a:cubicBezTo>
                    <a:pt x="8701" y="246"/>
                    <a:pt x="8625" y="143"/>
                    <a:pt x="8531" y="82"/>
                  </a:cubicBezTo>
                  <a:cubicBezTo>
                    <a:pt x="8460" y="35"/>
                    <a:pt x="8390" y="0"/>
                    <a:pt x="8308" y="0"/>
                  </a:cubicBezTo>
                  <a:close/>
                </a:path>
              </a:pathLst>
            </a:custGeom>
            <a:solidFill>
              <a:srgbClr val="BBE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46"/>
            <p:cNvSpPr/>
            <p:nvPr/>
          </p:nvSpPr>
          <p:spPr>
            <a:xfrm>
              <a:off x="265950" y="1315700"/>
              <a:ext cx="25" cy="25"/>
            </a:xfrm>
            <a:custGeom>
              <a:avLst/>
              <a:gdLst/>
              <a:ahLst/>
              <a:cxnLst/>
              <a:rect l="l" t="t" r="r" b="b"/>
              <a:pathLst>
                <a:path w="1" h="1" extrusionOk="0">
                  <a:moveTo>
                    <a:pt x="0" y="1"/>
                  </a:moveTo>
                  <a:close/>
                </a:path>
              </a:pathLst>
            </a:custGeom>
            <a:solidFill>
              <a:srgbClr val="BBE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46"/>
            <p:cNvSpPr/>
            <p:nvPr/>
          </p:nvSpPr>
          <p:spPr>
            <a:xfrm>
              <a:off x="398375" y="1955100"/>
              <a:ext cx="325" cy="825"/>
            </a:xfrm>
            <a:custGeom>
              <a:avLst/>
              <a:gdLst/>
              <a:ahLst/>
              <a:cxnLst/>
              <a:rect l="l" t="t" r="r" b="b"/>
              <a:pathLst>
                <a:path w="13" h="33" extrusionOk="0">
                  <a:moveTo>
                    <a:pt x="0" y="0"/>
                  </a:moveTo>
                  <a:lnTo>
                    <a:pt x="0" y="0"/>
                  </a:lnTo>
                  <a:cubicBezTo>
                    <a:pt x="3" y="10"/>
                    <a:pt x="7" y="19"/>
                    <a:pt x="10" y="28"/>
                  </a:cubicBezTo>
                  <a:cubicBezTo>
                    <a:pt x="11" y="30"/>
                    <a:pt x="12" y="32"/>
                    <a:pt x="13" y="33"/>
                  </a:cubicBezTo>
                  <a:cubicBezTo>
                    <a:pt x="9" y="23"/>
                    <a:pt x="5" y="11"/>
                    <a:pt x="0" y="0"/>
                  </a:cubicBezTo>
                  <a:close/>
                </a:path>
              </a:pathLst>
            </a:custGeom>
            <a:solidFill>
              <a:srgbClr val="BBE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46"/>
            <p:cNvSpPr/>
            <p:nvPr/>
          </p:nvSpPr>
          <p:spPr>
            <a:xfrm>
              <a:off x="-104375" y="470800"/>
              <a:ext cx="1065925" cy="1656675"/>
            </a:xfrm>
            <a:custGeom>
              <a:avLst/>
              <a:gdLst/>
              <a:ahLst/>
              <a:cxnLst/>
              <a:rect l="l" t="t" r="r" b="b"/>
              <a:pathLst>
                <a:path w="42637" h="66267" extrusionOk="0">
                  <a:moveTo>
                    <a:pt x="1442" y="4939"/>
                  </a:moveTo>
                  <a:lnTo>
                    <a:pt x="1442" y="4939"/>
                  </a:lnTo>
                  <a:cubicBezTo>
                    <a:pt x="1443" y="4941"/>
                    <a:pt x="1444" y="4943"/>
                    <a:pt x="1444" y="4945"/>
                  </a:cubicBezTo>
                  <a:lnTo>
                    <a:pt x="1444" y="4945"/>
                  </a:lnTo>
                  <a:cubicBezTo>
                    <a:pt x="1444" y="4943"/>
                    <a:pt x="1443" y="4941"/>
                    <a:pt x="1442" y="4939"/>
                  </a:cubicBezTo>
                  <a:close/>
                  <a:moveTo>
                    <a:pt x="11853" y="18687"/>
                  </a:moveTo>
                  <a:cubicBezTo>
                    <a:pt x="11857" y="18690"/>
                    <a:pt x="11860" y="18694"/>
                    <a:pt x="11864" y="18697"/>
                  </a:cubicBezTo>
                  <a:lnTo>
                    <a:pt x="11864" y="18697"/>
                  </a:lnTo>
                  <a:cubicBezTo>
                    <a:pt x="11860" y="18694"/>
                    <a:pt x="11857" y="18690"/>
                    <a:pt x="11853" y="18687"/>
                  </a:cubicBezTo>
                  <a:close/>
                  <a:moveTo>
                    <a:pt x="11864" y="18697"/>
                  </a:moveTo>
                  <a:cubicBezTo>
                    <a:pt x="11866" y="18699"/>
                    <a:pt x="11869" y="18701"/>
                    <a:pt x="11871" y="18703"/>
                  </a:cubicBezTo>
                  <a:cubicBezTo>
                    <a:pt x="11868" y="18701"/>
                    <a:pt x="11866" y="18699"/>
                    <a:pt x="11864" y="18697"/>
                  </a:cubicBezTo>
                  <a:close/>
                  <a:moveTo>
                    <a:pt x="15207" y="21156"/>
                  </a:moveTo>
                  <a:cubicBezTo>
                    <a:pt x="15208" y="21156"/>
                    <a:pt x="15208" y="21156"/>
                    <a:pt x="15209" y="21156"/>
                  </a:cubicBezTo>
                  <a:lnTo>
                    <a:pt x="15209" y="21156"/>
                  </a:lnTo>
                  <a:cubicBezTo>
                    <a:pt x="15208" y="21156"/>
                    <a:pt x="15208" y="21156"/>
                    <a:pt x="15207" y="21156"/>
                  </a:cubicBezTo>
                  <a:close/>
                  <a:moveTo>
                    <a:pt x="15073" y="22194"/>
                  </a:moveTo>
                  <a:cubicBezTo>
                    <a:pt x="15081" y="22200"/>
                    <a:pt x="15088" y="22206"/>
                    <a:pt x="15096" y="22212"/>
                  </a:cubicBezTo>
                  <a:cubicBezTo>
                    <a:pt x="15089" y="22207"/>
                    <a:pt x="15081" y="22201"/>
                    <a:pt x="15073" y="22194"/>
                  </a:cubicBezTo>
                  <a:close/>
                  <a:moveTo>
                    <a:pt x="20469" y="60328"/>
                  </a:moveTo>
                  <a:cubicBezTo>
                    <a:pt x="20470" y="60329"/>
                    <a:pt x="20470" y="60330"/>
                    <a:pt x="20470" y="60331"/>
                  </a:cubicBezTo>
                  <a:cubicBezTo>
                    <a:pt x="20470" y="60330"/>
                    <a:pt x="20470" y="60329"/>
                    <a:pt x="20469" y="60328"/>
                  </a:cubicBezTo>
                  <a:close/>
                  <a:moveTo>
                    <a:pt x="39590" y="63646"/>
                  </a:moveTo>
                  <a:cubicBezTo>
                    <a:pt x="39581" y="63649"/>
                    <a:pt x="39572" y="63652"/>
                    <a:pt x="39564" y="63655"/>
                  </a:cubicBezTo>
                  <a:lnTo>
                    <a:pt x="39564" y="63655"/>
                  </a:lnTo>
                  <a:cubicBezTo>
                    <a:pt x="39573" y="63652"/>
                    <a:pt x="39582" y="63649"/>
                    <a:pt x="39590" y="63646"/>
                  </a:cubicBezTo>
                  <a:close/>
                  <a:moveTo>
                    <a:pt x="22023" y="64407"/>
                  </a:moveTo>
                  <a:cubicBezTo>
                    <a:pt x="22063" y="64419"/>
                    <a:pt x="22098" y="64432"/>
                    <a:pt x="22138" y="64442"/>
                  </a:cubicBezTo>
                  <a:cubicBezTo>
                    <a:pt x="22318" y="64493"/>
                    <a:pt x="22501" y="64533"/>
                    <a:pt x="22685" y="64563"/>
                  </a:cubicBezTo>
                  <a:cubicBezTo>
                    <a:pt x="22801" y="64601"/>
                    <a:pt x="22916" y="64632"/>
                    <a:pt x="23032" y="64665"/>
                  </a:cubicBezTo>
                  <a:cubicBezTo>
                    <a:pt x="22677" y="64638"/>
                    <a:pt x="22322" y="64621"/>
                    <a:pt x="21966" y="64607"/>
                  </a:cubicBezTo>
                  <a:cubicBezTo>
                    <a:pt x="22008" y="64550"/>
                    <a:pt x="22033" y="64485"/>
                    <a:pt x="22023" y="64412"/>
                  </a:cubicBezTo>
                  <a:lnTo>
                    <a:pt x="22023" y="64407"/>
                  </a:lnTo>
                  <a:close/>
                  <a:moveTo>
                    <a:pt x="24555" y="65011"/>
                  </a:moveTo>
                  <a:lnTo>
                    <a:pt x="24555" y="65011"/>
                  </a:lnTo>
                  <a:cubicBezTo>
                    <a:pt x="24701" y="65036"/>
                    <a:pt x="24846" y="65063"/>
                    <a:pt x="24992" y="65083"/>
                  </a:cubicBezTo>
                  <a:cubicBezTo>
                    <a:pt x="25132" y="65105"/>
                    <a:pt x="25273" y="65121"/>
                    <a:pt x="25414" y="65134"/>
                  </a:cubicBezTo>
                  <a:lnTo>
                    <a:pt x="25414" y="65134"/>
                  </a:lnTo>
                  <a:cubicBezTo>
                    <a:pt x="25403" y="65133"/>
                    <a:pt x="25392" y="65133"/>
                    <a:pt x="25381" y="65133"/>
                  </a:cubicBezTo>
                  <a:cubicBezTo>
                    <a:pt x="25363" y="65131"/>
                    <a:pt x="25344" y="65131"/>
                    <a:pt x="25325" y="65129"/>
                  </a:cubicBezTo>
                  <a:lnTo>
                    <a:pt x="25330" y="65129"/>
                  </a:lnTo>
                  <a:lnTo>
                    <a:pt x="25230" y="65120"/>
                  </a:lnTo>
                  <a:cubicBezTo>
                    <a:pt x="25172" y="65113"/>
                    <a:pt x="25114" y="65105"/>
                    <a:pt x="25056" y="65099"/>
                  </a:cubicBezTo>
                  <a:cubicBezTo>
                    <a:pt x="24894" y="65080"/>
                    <a:pt x="24732" y="65069"/>
                    <a:pt x="24569" y="65057"/>
                  </a:cubicBezTo>
                  <a:cubicBezTo>
                    <a:pt x="24566" y="65041"/>
                    <a:pt x="24562" y="65026"/>
                    <a:pt x="24555" y="65011"/>
                  </a:cubicBezTo>
                  <a:close/>
                  <a:moveTo>
                    <a:pt x="41411" y="62667"/>
                  </a:moveTo>
                  <a:cubicBezTo>
                    <a:pt x="41419" y="62677"/>
                    <a:pt x="41427" y="62684"/>
                    <a:pt x="41437" y="62692"/>
                  </a:cubicBezTo>
                  <a:cubicBezTo>
                    <a:pt x="41394" y="62718"/>
                    <a:pt x="41348" y="62744"/>
                    <a:pt x="41303" y="62769"/>
                  </a:cubicBezTo>
                  <a:cubicBezTo>
                    <a:pt x="41193" y="62822"/>
                    <a:pt x="41082" y="62871"/>
                    <a:pt x="40971" y="62924"/>
                  </a:cubicBezTo>
                  <a:cubicBezTo>
                    <a:pt x="40849" y="62979"/>
                    <a:pt x="40732" y="63044"/>
                    <a:pt x="40613" y="63109"/>
                  </a:cubicBezTo>
                  <a:cubicBezTo>
                    <a:pt x="40349" y="63253"/>
                    <a:pt x="40088" y="63406"/>
                    <a:pt x="39819" y="63545"/>
                  </a:cubicBezTo>
                  <a:cubicBezTo>
                    <a:pt x="39826" y="63542"/>
                    <a:pt x="39832" y="63540"/>
                    <a:pt x="39838" y="63537"/>
                  </a:cubicBezTo>
                  <a:lnTo>
                    <a:pt x="39838" y="63537"/>
                  </a:lnTo>
                  <a:cubicBezTo>
                    <a:pt x="39779" y="63565"/>
                    <a:pt x="39721" y="63593"/>
                    <a:pt x="39663" y="63621"/>
                  </a:cubicBezTo>
                  <a:lnTo>
                    <a:pt x="39558" y="63658"/>
                  </a:lnTo>
                  <a:cubicBezTo>
                    <a:pt x="39560" y="63657"/>
                    <a:pt x="39562" y="63656"/>
                    <a:pt x="39564" y="63655"/>
                  </a:cubicBezTo>
                  <a:lnTo>
                    <a:pt x="39564" y="63655"/>
                  </a:lnTo>
                  <a:cubicBezTo>
                    <a:pt x="39331" y="63733"/>
                    <a:pt x="39093" y="63802"/>
                    <a:pt x="38860" y="63884"/>
                  </a:cubicBezTo>
                  <a:cubicBezTo>
                    <a:pt x="38615" y="63974"/>
                    <a:pt x="38372" y="64071"/>
                    <a:pt x="38129" y="64166"/>
                  </a:cubicBezTo>
                  <a:cubicBezTo>
                    <a:pt x="37905" y="64243"/>
                    <a:pt x="37679" y="64311"/>
                    <a:pt x="37458" y="64387"/>
                  </a:cubicBezTo>
                  <a:cubicBezTo>
                    <a:pt x="37381" y="64414"/>
                    <a:pt x="37304" y="64441"/>
                    <a:pt x="37228" y="64468"/>
                  </a:cubicBezTo>
                  <a:cubicBezTo>
                    <a:pt x="37145" y="64486"/>
                    <a:pt x="37063" y="64503"/>
                    <a:pt x="36980" y="64520"/>
                  </a:cubicBezTo>
                  <a:cubicBezTo>
                    <a:pt x="36208" y="64693"/>
                    <a:pt x="35439" y="64866"/>
                    <a:pt x="34665" y="65026"/>
                  </a:cubicBezTo>
                  <a:cubicBezTo>
                    <a:pt x="34669" y="65025"/>
                    <a:pt x="34673" y="65024"/>
                    <a:pt x="34679" y="65023"/>
                  </a:cubicBezTo>
                  <a:lnTo>
                    <a:pt x="34679" y="65023"/>
                  </a:lnTo>
                  <a:cubicBezTo>
                    <a:pt x="34477" y="65058"/>
                    <a:pt x="34278" y="65093"/>
                    <a:pt x="34080" y="65125"/>
                  </a:cubicBezTo>
                  <a:cubicBezTo>
                    <a:pt x="33902" y="65156"/>
                    <a:pt x="33721" y="65174"/>
                    <a:pt x="33543" y="65197"/>
                  </a:cubicBezTo>
                  <a:cubicBezTo>
                    <a:pt x="33161" y="65246"/>
                    <a:pt x="32780" y="65281"/>
                    <a:pt x="32396" y="65316"/>
                  </a:cubicBezTo>
                  <a:lnTo>
                    <a:pt x="32398" y="65316"/>
                  </a:lnTo>
                  <a:cubicBezTo>
                    <a:pt x="32160" y="65329"/>
                    <a:pt x="31924" y="65345"/>
                    <a:pt x="31686" y="65361"/>
                  </a:cubicBezTo>
                  <a:cubicBezTo>
                    <a:pt x="31453" y="65375"/>
                    <a:pt x="31220" y="65377"/>
                    <a:pt x="30985" y="65385"/>
                  </a:cubicBezTo>
                  <a:cubicBezTo>
                    <a:pt x="30665" y="65397"/>
                    <a:pt x="30344" y="65400"/>
                    <a:pt x="30023" y="65401"/>
                  </a:cubicBezTo>
                  <a:lnTo>
                    <a:pt x="29626" y="65401"/>
                  </a:lnTo>
                  <a:cubicBezTo>
                    <a:pt x="29596" y="65401"/>
                    <a:pt x="29565" y="65406"/>
                    <a:pt x="29536" y="65418"/>
                  </a:cubicBezTo>
                  <a:cubicBezTo>
                    <a:pt x="29395" y="65405"/>
                    <a:pt x="29255" y="65395"/>
                    <a:pt x="29113" y="65383"/>
                  </a:cubicBezTo>
                  <a:cubicBezTo>
                    <a:pt x="29063" y="65322"/>
                    <a:pt x="28988" y="65287"/>
                    <a:pt x="28909" y="65284"/>
                  </a:cubicBezTo>
                  <a:cubicBezTo>
                    <a:pt x="28293" y="65247"/>
                    <a:pt x="27678" y="65225"/>
                    <a:pt x="27063" y="65200"/>
                  </a:cubicBezTo>
                  <a:cubicBezTo>
                    <a:pt x="26808" y="65192"/>
                    <a:pt x="26553" y="65181"/>
                    <a:pt x="26299" y="65174"/>
                  </a:cubicBezTo>
                  <a:cubicBezTo>
                    <a:pt x="26168" y="65170"/>
                    <a:pt x="26038" y="65166"/>
                    <a:pt x="25909" y="65159"/>
                  </a:cubicBezTo>
                  <a:lnTo>
                    <a:pt x="25862" y="65157"/>
                  </a:lnTo>
                  <a:lnTo>
                    <a:pt x="25866" y="65157"/>
                  </a:lnTo>
                  <a:cubicBezTo>
                    <a:pt x="25914" y="65150"/>
                    <a:pt x="25964" y="65146"/>
                    <a:pt x="26009" y="65124"/>
                  </a:cubicBezTo>
                  <a:cubicBezTo>
                    <a:pt x="26037" y="65110"/>
                    <a:pt x="26062" y="65093"/>
                    <a:pt x="26087" y="65074"/>
                  </a:cubicBezTo>
                  <a:cubicBezTo>
                    <a:pt x="26142" y="65033"/>
                    <a:pt x="26173" y="64967"/>
                    <a:pt x="26181" y="64900"/>
                  </a:cubicBezTo>
                  <a:cubicBezTo>
                    <a:pt x="26347" y="64915"/>
                    <a:pt x="26511" y="64928"/>
                    <a:pt x="26675" y="64941"/>
                  </a:cubicBezTo>
                  <a:cubicBezTo>
                    <a:pt x="26899" y="64959"/>
                    <a:pt x="27122" y="64979"/>
                    <a:pt x="27346" y="64985"/>
                  </a:cubicBezTo>
                  <a:cubicBezTo>
                    <a:pt x="27566" y="64993"/>
                    <a:pt x="27785" y="65002"/>
                    <a:pt x="28005" y="65002"/>
                  </a:cubicBezTo>
                  <a:cubicBezTo>
                    <a:pt x="28027" y="65002"/>
                    <a:pt x="28048" y="65002"/>
                    <a:pt x="28069" y="65002"/>
                  </a:cubicBezTo>
                  <a:cubicBezTo>
                    <a:pt x="28176" y="65018"/>
                    <a:pt x="28282" y="65030"/>
                    <a:pt x="28389" y="65041"/>
                  </a:cubicBezTo>
                  <a:cubicBezTo>
                    <a:pt x="28678" y="65069"/>
                    <a:pt x="28968" y="65097"/>
                    <a:pt x="29257" y="65111"/>
                  </a:cubicBezTo>
                  <a:cubicBezTo>
                    <a:pt x="29538" y="65125"/>
                    <a:pt x="29819" y="65132"/>
                    <a:pt x="30099" y="65136"/>
                  </a:cubicBezTo>
                  <a:cubicBezTo>
                    <a:pt x="30302" y="65139"/>
                    <a:pt x="30504" y="65142"/>
                    <a:pt x="30707" y="65142"/>
                  </a:cubicBezTo>
                  <a:cubicBezTo>
                    <a:pt x="31058" y="65142"/>
                    <a:pt x="31410" y="65134"/>
                    <a:pt x="31760" y="65106"/>
                  </a:cubicBezTo>
                  <a:cubicBezTo>
                    <a:pt x="32311" y="65065"/>
                    <a:pt x="32863" y="65016"/>
                    <a:pt x="33413" y="64955"/>
                  </a:cubicBezTo>
                  <a:cubicBezTo>
                    <a:pt x="33874" y="64904"/>
                    <a:pt x="34335" y="64852"/>
                    <a:pt x="34795" y="64789"/>
                  </a:cubicBezTo>
                  <a:cubicBezTo>
                    <a:pt x="35258" y="64725"/>
                    <a:pt x="35725" y="64658"/>
                    <a:pt x="36180" y="64547"/>
                  </a:cubicBezTo>
                  <a:lnTo>
                    <a:pt x="36176" y="64547"/>
                  </a:lnTo>
                  <a:cubicBezTo>
                    <a:pt x="36303" y="64516"/>
                    <a:pt x="36434" y="64484"/>
                    <a:pt x="36561" y="64451"/>
                  </a:cubicBezTo>
                  <a:lnTo>
                    <a:pt x="36561" y="64453"/>
                  </a:lnTo>
                  <a:cubicBezTo>
                    <a:pt x="36689" y="64420"/>
                    <a:pt x="36816" y="64379"/>
                    <a:pt x="36943" y="64340"/>
                  </a:cubicBezTo>
                  <a:cubicBezTo>
                    <a:pt x="37083" y="64299"/>
                    <a:pt x="37222" y="64255"/>
                    <a:pt x="37359" y="64213"/>
                  </a:cubicBezTo>
                  <a:cubicBezTo>
                    <a:pt x="37638" y="64127"/>
                    <a:pt x="37913" y="64040"/>
                    <a:pt x="38187" y="63944"/>
                  </a:cubicBezTo>
                  <a:cubicBezTo>
                    <a:pt x="38538" y="63822"/>
                    <a:pt x="38894" y="63704"/>
                    <a:pt x="39223" y="63532"/>
                  </a:cubicBezTo>
                  <a:cubicBezTo>
                    <a:pt x="39381" y="63450"/>
                    <a:pt x="39563" y="63350"/>
                    <a:pt x="39664" y="63193"/>
                  </a:cubicBezTo>
                  <a:cubicBezTo>
                    <a:pt x="39704" y="63177"/>
                    <a:pt x="39748" y="63158"/>
                    <a:pt x="39789" y="63140"/>
                  </a:cubicBezTo>
                  <a:cubicBezTo>
                    <a:pt x="40037" y="63040"/>
                    <a:pt x="40283" y="62936"/>
                    <a:pt x="40523" y="62820"/>
                  </a:cubicBezTo>
                  <a:cubicBezTo>
                    <a:pt x="40535" y="62816"/>
                    <a:pt x="40548" y="62813"/>
                    <a:pt x="40560" y="62809"/>
                  </a:cubicBezTo>
                  <a:cubicBezTo>
                    <a:pt x="40611" y="62796"/>
                    <a:pt x="40662" y="62786"/>
                    <a:pt x="40714" y="62778"/>
                  </a:cubicBezTo>
                  <a:lnTo>
                    <a:pt x="40916" y="62778"/>
                  </a:lnTo>
                  <a:cubicBezTo>
                    <a:pt x="40923" y="62779"/>
                    <a:pt x="40929" y="62779"/>
                    <a:pt x="40936" y="62779"/>
                  </a:cubicBezTo>
                  <a:cubicBezTo>
                    <a:pt x="41003" y="62779"/>
                    <a:pt x="41071" y="62769"/>
                    <a:pt x="41138" y="62761"/>
                  </a:cubicBezTo>
                  <a:cubicBezTo>
                    <a:pt x="41226" y="62752"/>
                    <a:pt x="41315" y="62733"/>
                    <a:pt x="41392" y="62685"/>
                  </a:cubicBezTo>
                  <a:cubicBezTo>
                    <a:pt x="41400" y="62681"/>
                    <a:pt x="41404" y="62673"/>
                    <a:pt x="41411" y="62667"/>
                  </a:cubicBezTo>
                  <a:close/>
                  <a:moveTo>
                    <a:pt x="1305" y="1"/>
                  </a:moveTo>
                  <a:cubicBezTo>
                    <a:pt x="1243" y="1"/>
                    <a:pt x="1184" y="23"/>
                    <a:pt x="1137" y="64"/>
                  </a:cubicBezTo>
                  <a:cubicBezTo>
                    <a:pt x="1097" y="75"/>
                    <a:pt x="1058" y="88"/>
                    <a:pt x="1020" y="103"/>
                  </a:cubicBezTo>
                  <a:cubicBezTo>
                    <a:pt x="1013" y="107"/>
                    <a:pt x="1006" y="110"/>
                    <a:pt x="1000" y="113"/>
                  </a:cubicBezTo>
                  <a:cubicBezTo>
                    <a:pt x="973" y="109"/>
                    <a:pt x="945" y="107"/>
                    <a:pt x="918" y="107"/>
                  </a:cubicBezTo>
                  <a:cubicBezTo>
                    <a:pt x="857" y="107"/>
                    <a:pt x="797" y="117"/>
                    <a:pt x="739" y="138"/>
                  </a:cubicBezTo>
                  <a:cubicBezTo>
                    <a:pt x="667" y="167"/>
                    <a:pt x="600" y="194"/>
                    <a:pt x="539" y="239"/>
                  </a:cubicBezTo>
                  <a:cubicBezTo>
                    <a:pt x="484" y="279"/>
                    <a:pt x="434" y="324"/>
                    <a:pt x="389" y="374"/>
                  </a:cubicBezTo>
                  <a:cubicBezTo>
                    <a:pt x="208" y="582"/>
                    <a:pt x="71" y="848"/>
                    <a:pt x="21" y="1120"/>
                  </a:cubicBezTo>
                  <a:cubicBezTo>
                    <a:pt x="0" y="1241"/>
                    <a:pt x="78" y="1359"/>
                    <a:pt x="187" y="1402"/>
                  </a:cubicBezTo>
                  <a:cubicBezTo>
                    <a:pt x="152" y="1555"/>
                    <a:pt x="124" y="1709"/>
                    <a:pt x="97" y="1862"/>
                  </a:cubicBezTo>
                  <a:cubicBezTo>
                    <a:pt x="85" y="1952"/>
                    <a:pt x="80" y="2042"/>
                    <a:pt x="70" y="2131"/>
                  </a:cubicBezTo>
                  <a:cubicBezTo>
                    <a:pt x="59" y="2233"/>
                    <a:pt x="57" y="2338"/>
                    <a:pt x="52" y="2440"/>
                  </a:cubicBezTo>
                  <a:cubicBezTo>
                    <a:pt x="41" y="2628"/>
                    <a:pt x="57" y="2819"/>
                    <a:pt x="72" y="3007"/>
                  </a:cubicBezTo>
                  <a:cubicBezTo>
                    <a:pt x="86" y="3178"/>
                    <a:pt x="109" y="3348"/>
                    <a:pt x="142" y="3516"/>
                  </a:cubicBezTo>
                  <a:cubicBezTo>
                    <a:pt x="159" y="3614"/>
                    <a:pt x="178" y="3712"/>
                    <a:pt x="203" y="3811"/>
                  </a:cubicBezTo>
                  <a:cubicBezTo>
                    <a:pt x="229" y="3919"/>
                    <a:pt x="255" y="4028"/>
                    <a:pt x="318" y="4121"/>
                  </a:cubicBezTo>
                  <a:cubicBezTo>
                    <a:pt x="368" y="4185"/>
                    <a:pt x="444" y="4222"/>
                    <a:pt x="526" y="4222"/>
                  </a:cubicBezTo>
                  <a:cubicBezTo>
                    <a:pt x="527" y="4222"/>
                    <a:pt x="528" y="4222"/>
                    <a:pt x="529" y="4222"/>
                  </a:cubicBezTo>
                  <a:cubicBezTo>
                    <a:pt x="535" y="4222"/>
                    <a:pt x="542" y="4221"/>
                    <a:pt x="548" y="4220"/>
                  </a:cubicBezTo>
                  <a:cubicBezTo>
                    <a:pt x="589" y="4387"/>
                    <a:pt x="631" y="4554"/>
                    <a:pt x="683" y="4718"/>
                  </a:cubicBezTo>
                  <a:cubicBezTo>
                    <a:pt x="692" y="4745"/>
                    <a:pt x="703" y="4771"/>
                    <a:pt x="712" y="4798"/>
                  </a:cubicBezTo>
                  <a:cubicBezTo>
                    <a:pt x="770" y="5019"/>
                    <a:pt x="835" y="5238"/>
                    <a:pt x="908" y="5456"/>
                  </a:cubicBezTo>
                  <a:cubicBezTo>
                    <a:pt x="941" y="5559"/>
                    <a:pt x="987" y="5657"/>
                    <a:pt x="1026" y="5756"/>
                  </a:cubicBezTo>
                  <a:cubicBezTo>
                    <a:pt x="1079" y="5887"/>
                    <a:pt x="1133" y="6016"/>
                    <a:pt x="1192" y="6144"/>
                  </a:cubicBezTo>
                  <a:cubicBezTo>
                    <a:pt x="1205" y="6170"/>
                    <a:pt x="1217" y="6197"/>
                    <a:pt x="1230" y="6222"/>
                  </a:cubicBezTo>
                  <a:cubicBezTo>
                    <a:pt x="1291" y="6424"/>
                    <a:pt x="1353" y="6625"/>
                    <a:pt x="1423" y="6825"/>
                  </a:cubicBezTo>
                  <a:cubicBezTo>
                    <a:pt x="1493" y="7017"/>
                    <a:pt x="1571" y="7212"/>
                    <a:pt x="1659" y="7396"/>
                  </a:cubicBezTo>
                  <a:cubicBezTo>
                    <a:pt x="1712" y="7505"/>
                    <a:pt x="1765" y="7609"/>
                    <a:pt x="1825" y="7716"/>
                  </a:cubicBezTo>
                  <a:cubicBezTo>
                    <a:pt x="1855" y="7772"/>
                    <a:pt x="1891" y="7824"/>
                    <a:pt x="1931" y="7872"/>
                  </a:cubicBezTo>
                  <a:cubicBezTo>
                    <a:pt x="1985" y="7931"/>
                    <a:pt x="2028" y="7964"/>
                    <a:pt x="2102" y="7989"/>
                  </a:cubicBezTo>
                  <a:cubicBezTo>
                    <a:pt x="2109" y="7990"/>
                    <a:pt x="2115" y="7990"/>
                    <a:pt x="2121" y="7991"/>
                  </a:cubicBezTo>
                  <a:cubicBezTo>
                    <a:pt x="2183" y="8101"/>
                    <a:pt x="2246" y="8212"/>
                    <a:pt x="2306" y="8323"/>
                  </a:cubicBezTo>
                  <a:cubicBezTo>
                    <a:pt x="2421" y="8534"/>
                    <a:pt x="2536" y="8745"/>
                    <a:pt x="2652" y="8954"/>
                  </a:cubicBezTo>
                  <a:cubicBezTo>
                    <a:pt x="2755" y="9134"/>
                    <a:pt x="2857" y="9313"/>
                    <a:pt x="2964" y="9489"/>
                  </a:cubicBezTo>
                  <a:cubicBezTo>
                    <a:pt x="2955" y="9491"/>
                    <a:pt x="2946" y="9494"/>
                    <a:pt x="2937" y="9498"/>
                  </a:cubicBezTo>
                  <a:cubicBezTo>
                    <a:pt x="2809" y="9551"/>
                    <a:pt x="2737" y="9710"/>
                    <a:pt x="2794" y="9840"/>
                  </a:cubicBezTo>
                  <a:cubicBezTo>
                    <a:pt x="2809" y="9873"/>
                    <a:pt x="2822" y="9906"/>
                    <a:pt x="2835" y="9941"/>
                  </a:cubicBezTo>
                  <a:cubicBezTo>
                    <a:pt x="2831" y="9929"/>
                    <a:pt x="2826" y="9917"/>
                    <a:pt x="2824" y="9906"/>
                  </a:cubicBezTo>
                  <a:lnTo>
                    <a:pt x="2824" y="9906"/>
                  </a:lnTo>
                  <a:cubicBezTo>
                    <a:pt x="2881" y="10082"/>
                    <a:pt x="2972" y="10241"/>
                    <a:pt x="3068" y="10400"/>
                  </a:cubicBezTo>
                  <a:cubicBezTo>
                    <a:pt x="3193" y="10600"/>
                    <a:pt x="3341" y="10782"/>
                    <a:pt x="3474" y="10977"/>
                  </a:cubicBezTo>
                  <a:cubicBezTo>
                    <a:pt x="3596" y="11167"/>
                    <a:pt x="3710" y="11364"/>
                    <a:pt x="3839" y="11550"/>
                  </a:cubicBezTo>
                  <a:cubicBezTo>
                    <a:pt x="3976" y="11751"/>
                    <a:pt x="4128" y="11939"/>
                    <a:pt x="4270" y="12137"/>
                  </a:cubicBezTo>
                  <a:cubicBezTo>
                    <a:pt x="4432" y="12359"/>
                    <a:pt x="4581" y="12594"/>
                    <a:pt x="4750" y="12816"/>
                  </a:cubicBezTo>
                  <a:cubicBezTo>
                    <a:pt x="4912" y="13030"/>
                    <a:pt x="5090" y="13229"/>
                    <a:pt x="5271" y="13430"/>
                  </a:cubicBezTo>
                  <a:cubicBezTo>
                    <a:pt x="5266" y="13426"/>
                    <a:pt x="5262" y="13422"/>
                    <a:pt x="5258" y="13417"/>
                  </a:cubicBezTo>
                  <a:lnTo>
                    <a:pt x="5258" y="13417"/>
                  </a:lnTo>
                  <a:cubicBezTo>
                    <a:pt x="5279" y="13442"/>
                    <a:pt x="5298" y="13465"/>
                    <a:pt x="5319" y="13489"/>
                  </a:cubicBezTo>
                  <a:lnTo>
                    <a:pt x="5317" y="13486"/>
                  </a:lnTo>
                  <a:lnTo>
                    <a:pt x="5317" y="13486"/>
                  </a:lnTo>
                  <a:cubicBezTo>
                    <a:pt x="5492" y="13690"/>
                    <a:pt x="5655" y="13901"/>
                    <a:pt x="5825" y="14107"/>
                  </a:cubicBezTo>
                  <a:cubicBezTo>
                    <a:pt x="5809" y="14161"/>
                    <a:pt x="5813" y="14219"/>
                    <a:pt x="5837" y="14270"/>
                  </a:cubicBezTo>
                  <a:cubicBezTo>
                    <a:pt x="5845" y="14292"/>
                    <a:pt x="5855" y="14312"/>
                    <a:pt x="5865" y="14332"/>
                  </a:cubicBezTo>
                  <a:cubicBezTo>
                    <a:pt x="5889" y="14369"/>
                    <a:pt x="5919" y="14402"/>
                    <a:pt x="5952" y="14433"/>
                  </a:cubicBezTo>
                  <a:cubicBezTo>
                    <a:pt x="5984" y="14469"/>
                    <a:pt x="6022" y="14504"/>
                    <a:pt x="6059" y="14540"/>
                  </a:cubicBezTo>
                  <a:cubicBezTo>
                    <a:pt x="6142" y="14619"/>
                    <a:pt x="6226" y="14698"/>
                    <a:pt x="6311" y="14777"/>
                  </a:cubicBezTo>
                  <a:cubicBezTo>
                    <a:pt x="6463" y="14924"/>
                    <a:pt x="6602" y="15085"/>
                    <a:pt x="6751" y="15234"/>
                  </a:cubicBezTo>
                  <a:cubicBezTo>
                    <a:pt x="6860" y="15343"/>
                    <a:pt x="6971" y="15450"/>
                    <a:pt x="7084" y="15554"/>
                  </a:cubicBezTo>
                  <a:cubicBezTo>
                    <a:pt x="7116" y="15588"/>
                    <a:pt x="7149" y="15622"/>
                    <a:pt x="7182" y="15657"/>
                  </a:cubicBezTo>
                  <a:cubicBezTo>
                    <a:pt x="7282" y="15761"/>
                    <a:pt x="7383" y="15868"/>
                    <a:pt x="7493" y="15962"/>
                  </a:cubicBezTo>
                  <a:cubicBezTo>
                    <a:pt x="7519" y="15983"/>
                    <a:pt x="7549" y="15999"/>
                    <a:pt x="7581" y="16007"/>
                  </a:cubicBezTo>
                  <a:cubicBezTo>
                    <a:pt x="7615" y="16038"/>
                    <a:pt x="7647" y="16069"/>
                    <a:pt x="7680" y="16100"/>
                  </a:cubicBezTo>
                  <a:cubicBezTo>
                    <a:pt x="7835" y="16244"/>
                    <a:pt x="7984" y="16397"/>
                    <a:pt x="8135" y="16546"/>
                  </a:cubicBezTo>
                  <a:cubicBezTo>
                    <a:pt x="8219" y="16639"/>
                    <a:pt x="8306" y="16728"/>
                    <a:pt x="8394" y="16817"/>
                  </a:cubicBezTo>
                  <a:cubicBezTo>
                    <a:pt x="8553" y="16982"/>
                    <a:pt x="8716" y="17143"/>
                    <a:pt x="8877" y="17307"/>
                  </a:cubicBezTo>
                  <a:cubicBezTo>
                    <a:pt x="9029" y="17459"/>
                    <a:pt x="9185" y="17611"/>
                    <a:pt x="9340" y="17760"/>
                  </a:cubicBezTo>
                  <a:cubicBezTo>
                    <a:pt x="9410" y="17829"/>
                    <a:pt x="9481" y="17890"/>
                    <a:pt x="9551" y="17955"/>
                  </a:cubicBezTo>
                  <a:lnTo>
                    <a:pt x="9556" y="17961"/>
                  </a:lnTo>
                  <a:cubicBezTo>
                    <a:pt x="9646" y="18049"/>
                    <a:pt x="9736" y="18137"/>
                    <a:pt x="9826" y="18223"/>
                  </a:cubicBezTo>
                  <a:cubicBezTo>
                    <a:pt x="10017" y="18412"/>
                    <a:pt x="10215" y="18593"/>
                    <a:pt x="10412" y="18776"/>
                  </a:cubicBezTo>
                  <a:cubicBezTo>
                    <a:pt x="10832" y="19167"/>
                    <a:pt x="11267" y="19540"/>
                    <a:pt x="11710" y="19905"/>
                  </a:cubicBezTo>
                  <a:cubicBezTo>
                    <a:pt x="12142" y="20261"/>
                    <a:pt x="12622" y="20555"/>
                    <a:pt x="13095" y="20853"/>
                  </a:cubicBezTo>
                  <a:cubicBezTo>
                    <a:pt x="13366" y="21025"/>
                    <a:pt x="13631" y="21201"/>
                    <a:pt x="13897" y="21377"/>
                  </a:cubicBezTo>
                  <a:cubicBezTo>
                    <a:pt x="14159" y="21549"/>
                    <a:pt x="14420" y="21720"/>
                    <a:pt x="14680" y="21897"/>
                  </a:cubicBezTo>
                  <a:lnTo>
                    <a:pt x="14681" y="21898"/>
                  </a:lnTo>
                  <a:lnTo>
                    <a:pt x="14689" y="21903"/>
                  </a:lnTo>
                  <a:cubicBezTo>
                    <a:pt x="14687" y="21901"/>
                    <a:pt x="14684" y="21900"/>
                    <a:pt x="14682" y="21898"/>
                  </a:cubicBezTo>
                  <a:lnTo>
                    <a:pt x="14682" y="21898"/>
                  </a:lnTo>
                  <a:cubicBezTo>
                    <a:pt x="14750" y="21947"/>
                    <a:pt x="14817" y="21996"/>
                    <a:pt x="14885" y="22045"/>
                  </a:cubicBezTo>
                  <a:cubicBezTo>
                    <a:pt x="14949" y="22089"/>
                    <a:pt x="15009" y="22143"/>
                    <a:pt x="15072" y="22193"/>
                  </a:cubicBezTo>
                  <a:lnTo>
                    <a:pt x="15072" y="22193"/>
                  </a:lnTo>
                  <a:cubicBezTo>
                    <a:pt x="15188" y="22298"/>
                    <a:pt x="15305" y="22403"/>
                    <a:pt x="15413" y="22518"/>
                  </a:cubicBezTo>
                  <a:cubicBezTo>
                    <a:pt x="15433" y="22541"/>
                    <a:pt x="15451" y="22565"/>
                    <a:pt x="15470" y="22588"/>
                  </a:cubicBezTo>
                  <a:cubicBezTo>
                    <a:pt x="15400" y="22650"/>
                    <a:pt x="15360" y="22746"/>
                    <a:pt x="15381" y="22835"/>
                  </a:cubicBezTo>
                  <a:cubicBezTo>
                    <a:pt x="15381" y="22837"/>
                    <a:pt x="15381" y="22837"/>
                    <a:pt x="15383" y="22840"/>
                  </a:cubicBezTo>
                  <a:cubicBezTo>
                    <a:pt x="15390" y="22892"/>
                    <a:pt x="15415" y="22941"/>
                    <a:pt x="15455" y="22977"/>
                  </a:cubicBezTo>
                  <a:cubicBezTo>
                    <a:pt x="15483" y="23005"/>
                    <a:pt x="15513" y="23031"/>
                    <a:pt x="15545" y="23055"/>
                  </a:cubicBezTo>
                  <a:cubicBezTo>
                    <a:pt x="15541" y="23053"/>
                    <a:pt x="15536" y="23049"/>
                    <a:pt x="15532" y="23047"/>
                  </a:cubicBezTo>
                  <a:lnTo>
                    <a:pt x="15532" y="23047"/>
                  </a:lnTo>
                  <a:cubicBezTo>
                    <a:pt x="15538" y="23051"/>
                    <a:pt x="15543" y="23055"/>
                    <a:pt x="15547" y="23059"/>
                  </a:cubicBezTo>
                  <a:cubicBezTo>
                    <a:pt x="15516" y="23082"/>
                    <a:pt x="15491" y="23111"/>
                    <a:pt x="15473" y="23144"/>
                  </a:cubicBezTo>
                  <a:cubicBezTo>
                    <a:pt x="15427" y="23233"/>
                    <a:pt x="15441" y="23342"/>
                    <a:pt x="15447" y="23441"/>
                  </a:cubicBezTo>
                  <a:lnTo>
                    <a:pt x="15447" y="23448"/>
                  </a:lnTo>
                  <a:cubicBezTo>
                    <a:pt x="15339" y="23476"/>
                    <a:pt x="15261" y="23569"/>
                    <a:pt x="15250" y="23680"/>
                  </a:cubicBezTo>
                  <a:cubicBezTo>
                    <a:pt x="15242" y="23756"/>
                    <a:pt x="15259" y="23836"/>
                    <a:pt x="15268" y="23912"/>
                  </a:cubicBezTo>
                  <a:cubicBezTo>
                    <a:pt x="15275" y="23964"/>
                    <a:pt x="15284" y="24017"/>
                    <a:pt x="15295" y="24068"/>
                  </a:cubicBezTo>
                  <a:cubicBezTo>
                    <a:pt x="15289" y="24115"/>
                    <a:pt x="15285" y="24160"/>
                    <a:pt x="15283" y="24205"/>
                  </a:cubicBezTo>
                  <a:cubicBezTo>
                    <a:pt x="15273" y="24330"/>
                    <a:pt x="15262" y="24456"/>
                    <a:pt x="15264" y="24583"/>
                  </a:cubicBezTo>
                  <a:cubicBezTo>
                    <a:pt x="15265" y="24639"/>
                    <a:pt x="15287" y="24693"/>
                    <a:pt x="15326" y="24735"/>
                  </a:cubicBezTo>
                  <a:cubicBezTo>
                    <a:pt x="15301" y="24912"/>
                    <a:pt x="15275" y="25091"/>
                    <a:pt x="15250" y="25269"/>
                  </a:cubicBezTo>
                  <a:cubicBezTo>
                    <a:pt x="15205" y="25579"/>
                    <a:pt x="15166" y="25887"/>
                    <a:pt x="15129" y="26198"/>
                  </a:cubicBezTo>
                  <a:cubicBezTo>
                    <a:pt x="15066" y="26733"/>
                    <a:pt x="15022" y="27273"/>
                    <a:pt x="14984" y="27811"/>
                  </a:cubicBezTo>
                  <a:cubicBezTo>
                    <a:pt x="14941" y="28408"/>
                    <a:pt x="14900" y="29006"/>
                    <a:pt x="14854" y="29603"/>
                  </a:cubicBezTo>
                  <a:cubicBezTo>
                    <a:pt x="14836" y="29848"/>
                    <a:pt x="14817" y="30092"/>
                    <a:pt x="14808" y="30336"/>
                  </a:cubicBezTo>
                  <a:cubicBezTo>
                    <a:pt x="14802" y="30506"/>
                    <a:pt x="14793" y="30674"/>
                    <a:pt x="14785" y="30844"/>
                  </a:cubicBezTo>
                  <a:cubicBezTo>
                    <a:pt x="14778" y="30978"/>
                    <a:pt x="14783" y="31111"/>
                    <a:pt x="14785" y="31244"/>
                  </a:cubicBezTo>
                  <a:cubicBezTo>
                    <a:pt x="14787" y="31351"/>
                    <a:pt x="14789" y="31455"/>
                    <a:pt x="14797" y="31560"/>
                  </a:cubicBezTo>
                  <a:cubicBezTo>
                    <a:pt x="14808" y="31697"/>
                    <a:pt x="14820" y="31833"/>
                    <a:pt x="14857" y="31965"/>
                  </a:cubicBezTo>
                  <a:cubicBezTo>
                    <a:pt x="14852" y="32033"/>
                    <a:pt x="14848" y="32101"/>
                    <a:pt x="14844" y="32170"/>
                  </a:cubicBezTo>
                  <a:cubicBezTo>
                    <a:pt x="14836" y="32290"/>
                    <a:pt x="14834" y="32414"/>
                    <a:pt x="14832" y="32534"/>
                  </a:cubicBezTo>
                  <a:cubicBezTo>
                    <a:pt x="14826" y="32695"/>
                    <a:pt x="14817" y="32854"/>
                    <a:pt x="14817" y="33015"/>
                  </a:cubicBezTo>
                  <a:lnTo>
                    <a:pt x="14817" y="32980"/>
                  </a:lnTo>
                  <a:cubicBezTo>
                    <a:pt x="14817" y="33258"/>
                    <a:pt x="14815" y="33536"/>
                    <a:pt x="14815" y="33816"/>
                  </a:cubicBezTo>
                  <a:cubicBezTo>
                    <a:pt x="14815" y="34111"/>
                    <a:pt x="14813" y="34406"/>
                    <a:pt x="14817" y="34700"/>
                  </a:cubicBezTo>
                  <a:cubicBezTo>
                    <a:pt x="14820" y="35041"/>
                    <a:pt x="14830" y="35381"/>
                    <a:pt x="14840" y="35723"/>
                  </a:cubicBezTo>
                  <a:cubicBezTo>
                    <a:pt x="14842" y="35773"/>
                    <a:pt x="14844" y="35825"/>
                    <a:pt x="14846" y="35876"/>
                  </a:cubicBezTo>
                  <a:cubicBezTo>
                    <a:pt x="14845" y="36147"/>
                    <a:pt x="14855" y="36420"/>
                    <a:pt x="14867" y="36691"/>
                  </a:cubicBezTo>
                  <a:cubicBezTo>
                    <a:pt x="14869" y="36762"/>
                    <a:pt x="14873" y="36831"/>
                    <a:pt x="14878" y="36902"/>
                  </a:cubicBezTo>
                  <a:cubicBezTo>
                    <a:pt x="14880" y="36995"/>
                    <a:pt x="14881" y="37089"/>
                    <a:pt x="14883" y="37182"/>
                  </a:cubicBezTo>
                  <a:cubicBezTo>
                    <a:pt x="14891" y="37434"/>
                    <a:pt x="14889" y="37689"/>
                    <a:pt x="14898" y="37941"/>
                  </a:cubicBezTo>
                  <a:cubicBezTo>
                    <a:pt x="14904" y="38205"/>
                    <a:pt x="14928" y="38468"/>
                    <a:pt x="14943" y="38733"/>
                  </a:cubicBezTo>
                  <a:cubicBezTo>
                    <a:pt x="14974" y="39270"/>
                    <a:pt x="15004" y="39811"/>
                    <a:pt x="15090" y="40344"/>
                  </a:cubicBezTo>
                  <a:cubicBezTo>
                    <a:pt x="15092" y="40359"/>
                    <a:pt x="15096" y="40373"/>
                    <a:pt x="15098" y="40387"/>
                  </a:cubicBezTo>
                  <a:cubicBezTo>
                    <a:pt x="15119" y="40479"/>
                    <a:pt x="15187" y="40554"/>
                    <a:pt x="15277" y="40585"/>
                  </a:cubicBezTo>
                  <a:lnTo>
                    <a:pt x="15299" y="40694"/>
                  </a:lnTo>
                  <a:cubicBezTo>
                    <a:pt x="15355" y="41178"/>
                    <a:pt x="15409" y="41664"/>
                    <a:pt x="15465" y="42149"/>
                  </a:cubicBezTo>
                  <a:cubicBezTo>
                    <a:pt x="15505" y="42486"/>
                    <a:pt x="15549" y="42822"/>
                    <a:pt x="15596" y="43161"/>
                  </a:cubicBezTo>
                  <a:cubicBezTo>
                    <a:pt x="15615" y="43298"/>
                    <a:pt x="15636" y="43438"/>
                    <a:pt x="15656" y="43575"/>
                  </a:cubicBezTo>
                  <a:cubicBezTo>
                    <a:pt x="15682" y="43753"/>
                    <a:pt x="15709" y="43934"/>
                    <a:pt x="15743" y="44112"/>
                  </a:cubicBezTo>
                  <a:cubicBezTo>
                    <a:pt x="15852" y="44184"/>
                    <a:pt x="15873" y="44334"/>
                    <a:pt x="15791" y="44434"/>
                  </a:cubicBezTo>
                  <a:cubicBezTo>
                    <a:pt x="15797" y="44559"/>
                    <a:pt x="15815" y="44685"/>
                    <a:pt x="15828" y="44809"/>
                  </a:cubicBezTo>
                  <a:cubicBezTo>
                    <a:pt x="15843" y="44942"/>
                    <a:pt x="15856" y="45078"/>
                    <a:pt x="15873" y="45214"/>
                  </a:cubicBezTo>
                  <a:cubicBezTo>
                    <a:pt x="15906" y="45473"/>
                    <a:pt x="15939" y="45738"/>
                    <a:pt x="15985" y="45997"/>
                  </a:cubicBezTo>
                  <a:cubicBezTo>
                    <a:pt x="16087" y="46557"/>
                    <a:pt x="16185" y="47116"/>
                    <a:pt x="16311" y="47669"/>
                  </a:cubicBezTo>
                  <a:cubicBezTo>
                    <a:pt x="16441" y="48235"/>
                    <a:pt x="16575" y="48799"/>
                    <a:pt x="16726" y="49359"/>
                  </a:cubicBezTo>
                  <a:cubicBezTo>
                    <a:pt x="16880" y="49933"/>
                    <a:pt x="17036" y="50505"/>
                    <a:pt x="17188" y="51079"/>
                  </a:cubicBezTo>
                  <a:cubicBezTo>
                    <a:pt x="17227" y="51220"/>
                    <a:pt x="17266" y="51362"/>
                    <a:pt x="17319" y="51499"/>
                  </a:cubicBezTo>
                  <a:cubicBezTo>
                    <a:pt x="17325" y="51517"/>
                    <a:pt x="17342" y="51525"/>
                    <a:pt x="17350" y="51542"/>
                  </a:cubicBezTo>
                  <a:cubicBezTo>
                    <a:pt x="17354" y="51574"/>
                    <a:pt x="17357" y="51607"/>
                    <a:pt x="17360" y="51639"/>
                  </a:cubicBezTo>
                  <a:cubicBezTo>
                    <a:pt x="17265" y="51684"/>
                    <a:pt x="17206" y="51785"/>
                    <a:pt x="17208" y="51895"/>
                  </a:cubicBezTo>
                  <a:cubicBezTo>
                    <a:pt x="17209" y="51954"/>
                    <a:pt x="17230" y="52018"/>
                    <a:pt x="17251" y="52078"/>
                  </a:cubicBezTo>
                  <a:cubicBezTo>
                    <a:pt x="17288" y="52242"/>
                    <a:pt x="17318" y="52408"/>
                    <a:pt x="17349" y="52573"/>
                  </a:cubicBezTo>
                  <a:cubicBezTo>
                    <a:pt x="17384" y="52753"/>
                    <a:pt x="17419" y="52936"/>
                    <a:pt x="17456" y="53116"/>
                  </a:cubicBezTo>
                  <a:cubicBezTo>
                    <a:pt x="17517" y="53426"/>
                    <a:pt x="17593" y="53735"/>
                    <a:pt x="17671" y="54043"/>
                  </a:cubicBezTo>
                  <a:cubicBezTo>
                    <a:pt x="17828" y="54680"/>
                    <a:pt x="17982" y="55320"/>
                    <a:pt x="18179" y="55945"/>
                  </a:cubicBezTo>
                  <a:cubicBezTo>
                    <a:pt x="18217" y="56125"/>
                    <a:pt x="18254" y="56303"/>
                    <a:pt x="18292" y="56481"/>
                  </a:cubicBezTo>
                  <a:cubicBezTo>
                    <a:pt x="18348" y="56745"/>
                    <a:pt x="18412" y="57008"/>
                    <a:pt x="18485" y="57268"/>
                  </a:cubicBezTo>
                  <a:cubicBezTo>
                    <a:pt x="18524" y="57412"/>
                    <a:pt x="18565" y="57557"/>
                    <a:pt x="18606" y="57701"/>
                  </a:cubicBezTo>
                  <a:cubicBezTo>
                    <a:pt x="18649" y="57859"/>
                    <a:pt x="18706" y="58014"/>
                    <a:pt x="18756" y="58171"/>
                  </a:cubicBezTo>
                  <a:cubicBezTo>
                    <a:pt x="18924" y="58698"/>
                    <a:pt x="19104" y="59220"/>
                    <a:pt x="19310" y="59732"/>
                  </a:cubicBezTo>
                  <a:cubicBezTo>
                    <a:pt x="19369" y="59878"/>
                    <a:pt x="19427" y="60024"/>
                    <a:pt x="19488" y="60169"/>
                  </a:cubicBezTo>
                  <a:cubicBezTo>
                    <a:pt x="19519" y="60248"/>
                    <a:pt x="19552" y="60324"/>
                    <a:pt x="19585" y="60402"/>
                  </a:cubicBezTo>
                  <a:cubicBezTo>
                    <a:pt x="19618" y="60482"/>
                    <a:pt x="19654" y="60564"/>
                    <a:pt x="19693" y="60645"/>
                  </a:cubicBezTo>
                  <a:cubicBezTo>
                    <a:pt x="19682" y="60659"/>
                    <a:pt x="19664" y="60667"/>
                    <a:pt x="19654" y="60684"/>
                  </a:cubicBezTo>
                  <a:cubicBezTo>
                    <a:pt x="19602" y="60780"/>
                    <a:pt x="19619" y="60888"/>
                    <a:pt x="19683" y="60975"/>
                  </a:cubicBezTo>
                  <a:cubicBezTo>
                    <a:pt x="19704" y="61004"/>
                    <a:pt x="19730" y="61029"/>
                    <a:pt x="19761" y="61048"/>
                  </a:cubicBezTo>
                  <a:cubicBezTo>
                    <a:pt x="19763" y="61052"/>
                    <a:pt x="19765" y="61054"/>
                    <a:pt x="19767" y="61058"/>
                  </a:cubicBezTo>
                  <a:cubicBezTo>
                    <a:pt x="19771" y="61067"/>
                    <a:pt x="19777" y="61075"/>
                    <a:pt x="19781" y="61084"/>
                  </a:cubicBezTo>
                  <a:cubicBezTo>
                    <a:pt x="19794" y="61110"/>
                    <a:pt x="19806" y="61134"/>
                    <a:pt x="19818" y="61161"/>
                  </a:cubicBezTo>
                  <a:cubicBezTo>
                    <a:pt x="19844" y="61231"/>
                    <a:pt x="19867" y="61301"/>
                    <a:pt x="19885" y="61372"/>
                  </a:cubicBezTo>
                  <a:lnTo>
                    <a:pt x="19885" y="61360"/>
                  </a:lnTo>
                  <a:cubicBezTo>
                    <a:pt x="19885" y="61365"/>
                    <a:pt x="19886" y="61369"/>
                    <a:pt x="19886" y="61372"/>
                  </a:cubicBezTo>
                  <a:cubicBezTo>
                    <a:pt x="19888" y="61373"/>
                    <a:pt x="19888" y="61374"/>
                    <a:pt x="19888" y="61375"/>
                  </a:cubicBezTo>
                  <a:cubicBezTo>
                    <a:pt x="19888" y="61377"/>
                    <a:pt x="19890" y="61381"/>
                    <a:pt x="19890" y="61384"/>
                  </a:cubicBezTo>
                  <a:cubicBezTo>
                    <a:pt x="19892" y="61387"/>
                    <a:pt x="19892" y="61389"/>
                    <a:pt x="19894" y="61393"/>
                  </a:cubicBezTo>
                  <a:lnTo>
                    <a:pt x="19892" y="61393"/>
                  </a:lnTo>
                  <a:cubicBezTo>
                    <a:pt x="19959" y="61685"/>
                    <a:pt x="20009" y="61985"/>
                    <a:pt x="20092" y="62273"/>
                  </a:cubicBezTo>
                  <a:cubicBezTo>
                    <a:pt x="20163" y="62529"/>
                    <a:pt x="20267" y="62774"/>
                    <a:pt x="20401" y="63003"/>
                  </a:cubicBezTo>
                  <a:cubicBezTo>
                    <a:pt x="20442" y="63069"/>
                    <a:pt x="20490" y="63130"/>
                    <a:pt x="20538" y="63191"/>
                  </a:cubicBezTo>
                  <a:cubicBezTo>
                    <a:pt x="20579" y="63247"/>
                    <a:pt x="20628" y="63310"/>
                    <a:pt x="20686" y="63352"/>
                  </a:cubicBezTo>
                  <a:cubicBezTo>
                    <a:pt x="20730" y="63384"/>
                    <a:pt x="20784" y="63406"/>
                    <a:pt x="20839" y="63411"/>
                  </a:cubicBezTo>
                  <a:cubicBezTo>
                    <a:pt x="20862" y="63454"/>
                    <a:pt x="20888" y="63495"/>
                    <a:pt x="20913" y="63536"/>
                  </a:cubicBezTo>
                  <a:cubicBezTo>
                    <a:pt x="20917" y="63542"/>
                    <a:pt x="20920" y="63548"/>
                    <a:pt x="20923" y="63554"/>
                  </a:cubicBezTo>
                  <a:cubicBezTo>
                    <a:pt x="20921" y="63607"/>
                    <a:pt x="20934" y="63660"/>
                    <a:pt x="20960" y="63706"/>
                  </a:cubicBezTo>
                  <a:cubicBezTo>
                    <a:pt x="21058" y="63876"/>
                    <a:pt x="21178" y="64038"/>
                    <a:pt x="21287" y="64203"/>
                  </a:cubicBezTo>
                  <a:cubicBezTo>
                    <a:pt x="21329" y="64268"/>
                    <a:pt x="21372" y="64338"/>
                    <a:pt x="21415" y="64405"/>
                  </a:cubicBezTo>
                  <a:cubicBezTo>
                    <a:pt x="21453" y="64470"/>
                    <a:pt x="21496" y="64532"/>
                    <a:pt x="21542" y="64592"/>
                  </a:cubicBezTo>
                  <a:cubicBezTo>
                    <a:pt x="21203" y="64577"/>
                    <a:pt x="20863" y="64562"/>
                    <a:pt x="20524" y="64557"/>
                  </a:cubicBezTo>
                  <a:cubicBezTo>
                    <a:pt x="20352" y="64554"/>
                    <a:pt x="20181" y="64543"/>
                    <a:pt x="20009" y="64536"/>
                  </a:cubicBezTo>
                  <a:cubicBezTo>
                    <a:pt x="19994" y="64512"/>
                    <a:pt x="19986" y="64482"/>
                    <a:pt x="19961" y="64465"/>
                  </a:cubicBezTo>
                  <a:cubicBezTo>
                    <a:pt x="19890" y="64412"/>
                    <a:pt x="19798" y="64398"/>
                    <a:pt x="19715" y="64372"/>
                  </a:cubicBezTo>
                  <a:cubicBezTo>
                    <a:pt x="19609" y="64339"/>
                    <a:pt x="19497" y="64323"/>
                    <a:pt x="19388" y="64308"/>
                  </a:cubicBezTo>
                  <a:cubicBezTo>
                    <a:pt x="19044" y="64261"/>
                    <a:pt x="18692" y="64245"/>
                    <a:pt x="18346" y="64230"/>
                  </a:cubicBezTo>
                  <a:cubicBezTo>
                    <a:pt x="18058" y="64220"/>
                    <a:pt x="17771" y="64212"/>
                    <a:pt x="17483" y="64212"/>
                  </a:cubicBezTo>
                  <a:cubicBezTo>
                    <a:pt x="17396" y="64212"/>
                    <a:pt x="17309" y="64213"/>
                    <a:pt x="17223" y="64214"/>
                  </a:cubicBezTo>
                  <a:cubicBezTo>
                    <a:pt x="16920" y="64219"/>
                    <a:pt x="16618" y="64235"/>
                    <a:pt x="16315" y="64235"/>
                  </a:cubicBezTo>
                  <a:cubicBezTo>
                    <a:pt x="16245" y="64235"/>
                    <a:pt x="16174" y="64234"/>
                    <a:pt x="16103" y="64232"/>
                  </a:cubicBezTo>
                  <a:cubicBezTo>
                    <a:pt x="15884" y="64216"/>
                    <a:pt x="15665" y="64196"/>
                    <a:pt x="15445" y="64173"/>
                  </a:cubicBezTo>
                  <a:cubicBezTo>
                    <a:pt x="15230" y="64150"/>
                    <a:pt x="15015" y="64128"/>
                    <a:pt x="14802" y="64097"/>
                  </a:cubicBezTo>
                  <a:cubicBezTo>
                    <a:pt x="14349" y="64027"/>
                    <a:pt x="13899" y="63931"/>
                    <a:pt x="13446" y="63849"/>
                  </a:cubicBezTo>
                  <a:cubicBezTo>
                    <a:pt x="13226" y="63810"/>
                    <a:pt x="13007" y="63769"/>
                    <a:pt x="12786" y="63742"/>
                  </a:cubicBezTo>
                  <a:cubicBezTo>
                    <a:pt x="12669" y="63725"/>
                    <a:pt x="12553" y="63707"/>
                    <a:pt x="12436" y="63697"/>
                  </a:cubicBezTo>
                  <a:cubicBezTo>
                    <a:pt x="12296" y="63685"/>
                    <a:pt x="12155" y="63675"/>
                    <a:pt x="12015" y="63662"/>
                  </a:cubicBezTo>
                  <a:cubicBezTo>
                    <a:pt x="11832" y="63648"/>
                    <a:pt x="11647" y="63643"/>
                    <a:pt x="11463" y="63643"/>
                  </a:cubicBezTo>
                  <a:cubicBezTo>
                    <a:pt x="11419" y="63643"/>
                    <a:pt x="11374" y="63644"/>
                    <a:pt x="11329" y="63644"/>
                  </a:cubicBezTo>
                  <a:lnTo>
                    <a:pt x="11325" y="63644"/>
                  </a:lnTo>
                  <a:cubicBezTo>
                    <a:pt x="11263" y="63560"/>
                    <a:pt x="11164" y="63512"/>
                    <a:pt x="11061" y="63512"/>
                  </a:cubicBezTo>
                  <a:cubicBezTo>
                    <a:pt x="11059" y="63512"/>
                    <a:pt x="11057" y="63512"/>
                    <a:pt x="11055" y="63512"/>
                  </a:cubicBezTo>
                  <a:cubicBezTo>
                    <a:pt x="10805" y="63525"/>
                    <a:pt x="10557" y="63553"/>
                    <a:pt x="10312" y="63597"/>
                  </a:cubicBezTo>
                  <a:cubicBezTo>
                    <a:pt x="10105" y="63631"/>
                    <a:pt x="9902" y="63671"/>
                    <a:pt x="9699" y="63725"/>
                  </a:cubicBezTo>
                  <a:cubicBezTo>
                    <a:pt x="9623" y="63744"/>
                    <a:pt x="9549" y="63768"/>
                    <a:pt x="9475" y="63795"/>
                  </a:cubicBezTo>
                  <a:cubicBezTo>
                    <a:pt x="9412" y="63820"/>
                    <a:pt x="9336" y="63841"/>
                    <a:pt x="9279" y="63877"/>
                  </a:cubicBezTo>
                  <a:cubicBezTo>
                    <a:pt x="9237" y="63902"/>
                    <a:pt x="9192" y="63927"/>
                    <a:pt x="9157" y="63960"/>
                  </a:cubicBezTo>
                  <a:cubicBezTo>
                    <a:pt x="9135" y="63987"/>
                    <a:pt x="9114" y="64017"/>
                    <a:pt x="9094" y="64047"/>
                  </a:cubicBezTo>
                  <a:cubicBezTo>
                    <a:pt x="9078" y="64071"/>
                    <a:pt x="9067" y="64097"/>
                    <a:pt x="9060" y="64123"/>
                  </a:cubicBezTo>
                  <a:cubicBezTo>
                    <a:pt x="9022" y="64171"/>
                    <a:pt x="8987" y="64220"/>
                    <a:pt x="8954" y="64271"/>
                  </a:cubicBezTo>
                  <a:cubicBezTo>
                    <a:pt x="8900" y="64362"/>
                    <a:pt x="8857" y="64460"/>
                    <a:pt x="8828" y="64564"/>
                  </a:cubicBezTo>
                  <a:cubicBezTo>
                    <a:pt x="8608" y="64648"/>
                    <a:pt x="8619" y="64981"/>
                    <a:pt x="8677" y="65171"/>
                  </a:cubicBezTo>
                  <a:cubicBezTo>
                    <a:pt x="8687" y="65207"/>
                    <a:pt x="8706" y="65239"/>
                    <a:pt x="8719" y="65274"/>
                  </a:cubicBezTo>
                  <a:cubicBezTo>
                    <a:pt x="8721" y="65285"/>
                    <a:pt x="8723" y="65294"/>
                    <a:pt x="8725" y="65304"/>
                  </a:cubicBezTo>
                  <a:cubicBezTo>
                    <a:pt x="8741" y="65388"/>
                    <a:pt x="8762" y="65471"/>
                    <a:pt x="8787" y="65552"/>
                  </a:cubicBezTo>
                  <a:cubicBezTo>
                    <a:pt x="8805" y="65619"/>
                    <a:pt x="8824" y="65690"/>
                    <a:pt x="8861" y="65747"/>
                  </a:cubicBezTo>
                  <a:cubicBezTo>
                    <a:pt x="8894" y="65795"/>
                    <a:pt x="8942" y="65832"/>
                    <a:pt x="8997" y="65852"/>
                  </a:cubicBezTo>
                  <a:cubicBezTo>
                    <a:pt x="9026" y="65903"/>
                    <a:pt x="9057" y="65954"/>
                    <a:pt x="9086" y="66005"/>
                  </a:cubicBezTo>
                  <a:cubicBezTo>
                    <a:pt x="9126" y="66074"/>
                    <a:pt x="9174" y="66136"/>
                    <a:pt x="9230" y="66192"/>
                  </a:cubicBezTo>
                  <a:cubicBezTo>
                    <a:pt x="9281" y="66239"/>
                    <a:pt x="9348" y="66267"/>
                    <a:pt x="9418" y="66267"/>
                  </a:cubicBezTo>
                  <a:cubicBezTo>
                    <a:pt x="9487" y="66267"/>
                    <a:pt x="9553" y="66240"/>
                    <a:pt x="9601" y="66192"/>
                  </a:cubicBezTo>
                  <a:cubicBezTo>
                    <a:pt x="9702" y="66092"/>
                    <a:pt x="9706" y="65919"/>
                    <a:pt x="9601" y="65820"/>
                  </a:cubicBezTo>
                  <a:cubicBezTo>
                    <a:pt x="9590" y="65810"/>
                    <a:pt x="9578" y="65798"/>
                    <a:pt x="9567" y="65786"/>
                  </a:cubicBezTo>
                  <a:cubicBezTo>
                    <a:pt x="9532" y="65731"/>
                    <a:pt x="9500" y="65672"/>
                    <a:pt x="9468" y="65614"/>
                  </a:cubicBezTo>
                  <a:cubicBezTo>
                    <a:pt x="9419" y="65531"/>
                    <a:pt x="9374" y="65447"/>
                    <a:pt x="9327" y="65363"/>
                  </a:cubicBezTo>
                  <a:cubicBezTo>
                    <a:pt x="9316" y="65286"/>
                    <a:pt x="9307" y="65209"/>
                    <a:pt x="9300" y="65132"/>
                  </a:cubicBezTo>
                  <a:cubicBezTo>
                    <a:pt x="9312" y="65105"/>
                    <a:pt x="9321" y="65077"/>
                    <a:pt x="9324" y="65047"/>
                  </a:cubicBezTo>
                  <a:cubicBezTo>
                    <a:pt x="9366" y="64985"/>
                    <a:pt x="9407" y="64923"/>
                    <a:pt x="9449" y="64858"/>
                  </a:cubicBezTo>
                  <a:lnTo>
                    <a:pt x="9449" y="64858"/>
                  </a:lnTo>
                  <a:cubicBezTo>
                    <a:pt x="9442" y="64869"/>
                    <a:pt x="9437" y="64877"/>
                    <a:pt x="9431" y="64888"/>
                  </a:cubicBezTo>
                  <a:cubicBezTo>
                    <a:pt x="9452" y="64855"/>
                    <a:pt x="9477" y="64826"/>
                    <a:pt x="9501" y="64795"/>
                  </a:cubicBezTo>
                  <a:cubicBezTo>
                    <a:pt x="9510" y="64789"/>
                    <a:pt x="9517" y="64782"/>
                    <a:pt x="9526" y="64775"/>
                  </a:cubicBezTo>
                  <a:cubicBezTo>
                    <a:pt x="9569" y="64749"/>
                    <a:pt x="9614" y="64723"/>
                    <a:pt x="9659" y="64699"/>
                  </a:cubicBezTo>
                  <a:cubicBezTo>
                    <a:pt x="9761" y="64666"/>
                    <a:pt x="9864" y="64634"/>
                    <a:pt x="9967" y="64610"/>
                  </a:cubicBezTo>
                  <a:cubicBezTo>
                    <a:pt x="10066" y="64591"/>
                    <a:pt x="10166" y="64577"/>
                    <a:pt x="10267" y="64569"/>
                  </a:cubicBezTo>
                  <a:cubicBezTo>
                    <a:pt x="10318" y="64567"/>
                    <a:pt x="10369" y="64567"/>
                    <a:pt x="10420" y="64567"/>
                  </a:cubicBezTo>
                  <a:cubicBezTo>
                    <a:pt x="10555" y="64567"/>
                    <a:pt x="10690" y="64572"/>
                    <a:pt x="10824" y="64580"/>
                  </a:cubicBezTo>
                  <a:cubicBezTo>
                    <a:pt x="11211" y="64605"/>
                    <a:pt x="11599" y="64621"/>
                    <a:pt x="11987" y="64645"/>
                  </a:cubicBezTo>
                  <a:lnTo>
                    <a:pt x="11980" y="64645"/>
                  </a:lnTo>
                  <a:cubicBezTo>
                    <a:pt x="12157" y="64658"/>
                    <a:pt x="12334" y="64675"/>
                    <a:pt x="12508" y="64695"/>
                  </a:cubicBezTo>
                  <a:cubicBezTo>
                    <a:pt x="12690" y="64717"/>
                    <a:pt x="12871" y="64745"/>
                    <a:pt x="13053" y="64764"/>
                  </a:cubicBezTo>
                  <a:cubicBezTo>
                    <a:pt x="13240" y="64784"/>
                    <a:pt x="13430" y="64779"/>
                    <a:pt x="13619" y="64782"/>
                  </a:cubicBezTo>
                  <a:cubicBezTo>
                    <a:pt x="13806" y="64784"/>
                    <a:pt x="13992" y="64791"/>
                    <a:pt x="14179" y="64803"/>
                  </a:cubicBezTo>
                  <a:cubicBezTo>
                    <a:pt x="14167" y="64801"/>
                    <a:pt x="14157" y="64801"/>
                    <a:pt x="14144" y="64799"/>
                  </a:cubicBezTo>
                  <a:lnTo>
                    <a:pt x="14144" y="64799"/>
                  </a:lnTo>
                  <a:cubicBezTo>
                    <a:pt x="14479" y="64828"/>
                    <a:pt x="14814" y="64856"/>
                    <a:pt x="15147" y="64900"/>
                  </a:cubicBezTo>
                  <a:cubicBezTo>
                    <a:pt x="15514" y="64947"/>
                    <a:pt x="15881" y="64990"/>
                    <a:pt x="16250" y="65019"/>
                  </a:cubicBezTo>
                  <a:cubicBezTo>
                    <a:pt x="16532" y="65040"/>
                    <a:pt x="16815" y="65046"/>
                    <a:pt x="17097" y="65056"/>
                  </a:cubicBezTo>
                  <a:lnTo>
                    <a:pt x="17112" y="65058"/>
                  </a:lnTo>
                  <a:lnTo>
                    <a:pt x="17112" y="65058"/>
                  </a:lnTo>
                  <a:lnTo>
                    <a:pt x="17103" y="65056"/>
                  </a:lnTo>
                  <a:lnTo>
                    <a:pt x="17107" y="65056"/>
                  </a:lnTo>
                  <a:cubicBezTo>
                    <a:pt x="17341" y="65105"/>
                    <a:pt x="17573" y="65158"/>
                    <a:pt x="17810" y="65189"/>
                  </a:cubicBezTo>
                  <a:cubicBezTo>
                    <a:pt x="18043" y="65220"/>
                    <a:pt x="18277" y="65256"/>
                    <a:pt x="18513" y="65293"/>
                  </a:cubicBezTo>
                  <a:cubicBezTo>
                    <a:pt x="18765" y="65335"/>
                    <a:pt x="19015" y="65384"/>
                    <a:pt x="19269" y="65419"/>
                  </a:cubicBezTo>
                  <a:cubicBezTo>
                    <a:pt x="19513" y="65456"/>
                    <a:pt x="19759" y="65495"/>
                    <a:pt x="20004" y="65532"/>
                  </a:cubicBezTo>
                  <a:cubicBezTo>
                    <a:pt x="20243" y="65569"/>
                    <a:pt x="20483" y="65602"/>
                    <a:pt x="20725" y="65622"/>
                  </a:cubicBezTo>
                  <a:cubicBezTo>
                    <a:pt x="20960" y="65643"/>
                    <a:pt x="21199" y="65659"/>
                    <a:pt x="21434" y="65679"/>
                  </a:cubicBezTo>
                  <a:cubicBezTo>
                    <a:pt x="21937" y="65722"/>
                    <a:pt x="22443" y="65749"/>
                    <a:pt x="22943" y="65804"/>
                  </a:cubicBezTo>
                  <a:cubicBezTo>
                    <a:pt x="23148" y="65827"/>
                    <a:pt x="23352" y="65852"/>
                    <a:pt x="23554" y="65878"/>
                  </a:cubicBezTo>
                  <a:cubicBezTo>
                    <a:pt x="23778" y="65907"/>
                    <a:pt x="24001" y="65922"/>
                    <a:pt x="24225" y="65933"/>
                  </a:cubicBezTo>
                  <a:cubicBezTo>
                    <a:pt x="24629" y="65957"/>
                    <a:pt x="25035" y="65972"/>
                    <a:pt x="25439" y="65998"/>
                  </a:cubicBezTo>
                  <a:lnTo>
                    <a:pt x="25438" y="65998"/>
                  </a:lnTo>
                  <a:cubicBezTo>
                    <a:pt x="25702" y="66016"/>
                    <a:pt x="25967" y="66038"/>
                    <a:pt x="26233" y="66050"/>
                  </a:cubicBezTo>
                  <a:cubicBezTo>
                    <a:pt x="26507" y="66064"/>
                    <a:pt x="26779" y="66070"/>
                    <a:pt x="27051" y="66077"/>
                  </a:cubicBezTo>
                  <a:cubicBezTo>
                    <a:pt x="27310" y="66080"/>
                    <a:pt x="27567" y="66093"/>
                    <a:pt x="27823" y="66099"/>
                  </a:cubicBezTo>
                  <a:cubicBezTo>
                    <a:pt x="28074" y="66105"/>
                    <a:pt x="28327" y="66107"/>
                    <a:pt x="28579" y="66116"/>
                  </a:cubicBezTo>
                  <a:cubicBezTo>
                    <a:pt x="28851" y="66123"/>
                    <a:pt x="29125" y="66136"/>
                    <a:pt x="29397" y="66138"/>
                  </a:cubicBezTo>
                  <a:cubicBezTo>
                    <a:pt x="29664" y="66138"/>
                    <a:pt x="29931" y="66136"/>
                    <a:pt x="30197" y="66134"/>
                  </a:cubicBezTo>
                  <a:cubicBezTo>
                    <a:pt x="30753" y="66130"/>
                    <a:pt x="31306" y="66099"/>
                    <a:pt x="31862" y="66073"/>
                  </a:cubicBezTo>
                  <a:cubicBezTo>
                    <a:pt x="32134" y="66059"/>
                    <a:pt x="32404" y="66039"/>
                    <a:pt x="32676" y="66017"/>
                  </a:cubicBezTo>
                  <a:cubicBezTo>
                    <a:pt x="32759" y="66010"/>
                    <a:pt x="32841" y="66006"/>
                    <a:pt x="32925" y="66001"/>
                  </a:cubicBezTo>
                  <a:cubicBezTo>
                    <a:pt x="33179" y="65982"/>
                    <a:pt x="33438" y="65970"/>
                    <a:pt x="33691" y="65943"/>
                  </a:cubicBezTo>
                  <a:cubicBezTo>
                    <a:pt x="33976" y="65914"/>
                    <a:pt x="34259" y="65881"/>
                    <a:pt x="34542" y="65847"/>
                  </a:cubicBezTo>
                  <a:cubicBezTo>
                    <a:pt x="34820" y="65812"/>
                    <a:pt x="35099" y="65785"/>
                    <a:pt x="35373" y="65738"/>
                  </a:cubicBezTo>
                  <a:cubicBezTo>
                    <a:pt x="35687" y="65685"/>
                    <a:pt x="35998" y="65617"/>
                    <a:pt x="36310" y="65553"/>
                  </a:cubicBezTo>
                  <a:lnTo>
                    <a:pt x="36310" y="65553"/>
                  </a:lnTo>
                  <a:lnTo>
                    <a:pt x="36286" y="65557"/>
                  </a:lnTo>
                  <a:cubicBezTo>
                    <a:pt x="36598" y="65498"/>
                    <a:pt x="36910" y="65438"/>
                    <a:pt x="37217" y="65355"/>
                  </a:cubicBezTo>
                  <a:cubicBezTo>
                    <a:pt x="37383" y="65311"/>
                    <a:pt x="37544" y="65256"/>
                    <a:pt x="37707" y="65203"/>
                  </a:cubicBezTo>
                  <a:cubicBezTo>
                    <a:pt x="37848" y="65156"/>
                    <a:pt x="37992" y="65109"/>
                    <a:pt x="38135" y="65059"/>
                  </a:cubicBezTo>
                  <a:cubicBezTo>
                    <a:pt x="38449" y="64950"/>
                    <a:pt x="38758" y="64836"/>
                    <a:pt x="39063" y="64708"/>
                  </a:cubicBezTo>
                  <a:cubicBezTo>
                    <a:pt x="39233" y="64638"/>
                    <a:pt x="39401" y="64565"/>
                    <a:pt x="39567" y="64489"/>
                  </a:cubicBezTo>
                  <a:cubicBezTo>
                    <a:pt x="39758" y="64433"/>
                    <a:pt x="39947" y="64367"/>
                    <a:pt x="40132" y="64292"/>
                  </a:cubicBezTo>
                  <a:cubicBezTo>
                    <a:pt x="40379" y="64193"/>
                    <a:pt x="40621" y="64080"/>
                    <a:pt x="40856" y="63955"/>
                  </a:cubicBezTo>
                  <a:cubicBezTo>
                    <a:pt x="40935" y="63910"/>
                    <a:pt x="41017" y="63869"/>
                    <a:pt x="41095" y="63825"/>
                  </a:cubicBezTo>
                  <a:cubicBezTo>
                    <a:pt x="41212" y="63770"/>
                    <a:pt x="41327" y="63711"/>
                    <a:pt x="41440" y="63648"/>
                  </a:cubicBezTo>
                  <a:cubicBezTo>
                    <a:pt x="41545" y="63591"/>
                    <a:pt x="41647" y="63530"/>
                    <a:pt x="41752" y="63476"/>
                  </a:cubicBezTo>
                  <a:cubicBezTo>
                    <a:pt x="41867" y="63417"/>
                    <a:pt x="41984" y="63358"/>
                    <a:pt x="42095" y="63291"/>
                  </a:cubicBezTo>
                  <a:cubicBezTo>
                    <a:pt x="42256" y="63198"/>
                    <a:pt x="42408" y="63089"/>
                    <a:pt x="42521" y="62937"/>
                  </a:cubicBezTo>
                  <a:cubicBezTo>
                    <a:pt x="42550" y="62897"/>
                    <a:pt x="42571" y="62853"/>
                    <a:pt x="42585" y="62806"/>
                  </a:cubicBezTo>
                  <a:cubicBezTo>
                    <a:pt x="42622" y="62744"/>
                    <a:pt x="42636" y="62663"/>
                    <a:pt x="42611" y="62595"/>
                  </a:cubicBezTo>
                  <a:cubicBezTo>
                    <a:pt x="42578" y="62496"/>
                    <a:pt x="42511" y="62436"/>
                    <a:pt x="42420" y="62391"/>
                  </a:cubicBezTo>
                  <a:lnTo>
                    <a:pt x="42420" y="62391"/>
                  </a:lnTo>
                  <a:cubicBezTo>
                    <a:pt x="42430" y="62395"/>
                    <a:pt x="42441" y="62401"/>
                    <a:pt x="42452" y="62406"/>
                  </a:cubicBezTo>
                  <a:cubicBezTo>
                    <a:pt x="42430" y="62395"/>
                    <a:pt x="42412" y="62386"/>
                    <a:pt x="42393" y="62375"/>
                  </a:cubicBezTo>
                  <a:lnTo>
                    <a:pt x="42393" y="62375"/>
                  </a:lnTo>
                  <a:cubicBezTo>
                    <a:pt x="42395" y="62376"/>
                    <a:pt x="42397" y="62377"/>
                    <a:pt x="42399" y="62379"/>
                  </a:cubicBezTo>
                  <a:lnTo>
                    <a:pt x="42399" y="62379"/>
                  </a:lnTo>
                  <a:cubicBezTo>
                    <a:pt x="42364" y="62356"/>
                    <a:pt x="42325" y="62339"/>
                    <a:pt x="42285" y="62329"/>
                  </a:cubicBezTo>
                  <a:cubicBezTo>
                    <a:pt x="42236" y="62319"/>
                    <a:pt x="42186" y="62315"/>
                    <a:pt x="42137" y="62315"/>
                  </a:cubicBezTo>
                  <a:cubicBezTo>
                    <a:pt x="42112" y="62315"/>
                    <a:pt x="42088" y="62316"/>
                    <a:pt x="42064" y="62318"/>
                  </a:cubicBezTo>
                  <a:lnTo>
                    <a:pt x="42050" y="62319"/>
                  </a:lnTo>
                  <a:cubicBezTo>
                    <a:pt x="42038" y="62314"/>
                    <a:pt x="42023" y="62307"/>
                    <a:pt x="42010" y="62301"/>
                  </a:cubicBezTo>
                  <a:cubicBezTo>
                    <a:pt x="41953" y="62276"/>
                    <a:pt x="41893" y="62258"/>
                    <a:pt x="41831" y="62248"/>
                  </a:cubicBezTo>
                  <a:cubicBezTo>
                    <a:pt x="41838" y="62193"/>
                    <a:pt x="41825" y="62139"/>
                    <a:pt x="41796" y="62092"/>
                  </a:cubicBezTo>
                  <a:cubicBezTo>
                    <a:pt x="41772" y="62053"/>
                    <a:pt x="41747" y="62016"/>
                    <a:pt x="41708" y="61990"/>
                  </a:cubicBezTo>
                  <a:cubicBezTo>
                    <a:pt x="41658" y="61954"/>
                    <a:pt x="41602" y="61926"/>
                    <a:pt x="41542" y="61907"/>
                  </a:cubicBezTo>
                  <a:cubicBezTo>
                    <a:pt x="41440" y="61868"/>
                    <a:pt x="41333" y="61838"/>
                    <a:pt x="41227" y="61809"/>
                  </a:cubicBezTo>
                  <a:cubicBezTo>
                    <a:pt x="41194" y="61792"/>
                    <a:pt x="41160" y="61778"/>
                    <a:pt x="41127" y="61764"/>
                  </a:cubicBezTo>
                  <a:cubicBezTo>
                    <a:pt x="41040" y="61728"/>
                    <a:pt x="40951" y="61695"/>
                    <a:pt x="40863" y="61668"/>
                  </a:cubicBezTo>
                  <a:cubicBezTo>
                    <a:pt x="40735" y="61598"/>
                    <a:pt x="40589" y="61546"/>
                    <a:pt x="40452" y="61502"/>
                  </a:cubicBezTo>
                  <a:cubicBezTo>
                    <a:pt x="40310" y="61454"/>
                    <a:pt x="40171" y="61407"/>
                    <a:pt x="40030" y="61358"/>
                  </a:cubicBezTo>
                  <a:cubicBezTo>
                    <a:pt x="39903" y="61315"/>
                    <a:pt x="39779" y="61256"/>
                    <a:pt x="39657" y="61202"/>
                  </a:cubicBezTo>
                  <a:cubicBezTo>
                    <a:pt x="39522" y="61141"/>
                    <a:pt x="39382" y="61089"/>
                    <a:pt x="39244" y="61036"/>
                  </a:cubicBezTo>
                  <a:cubicBezTo>
                    <a:pt x="38752" y="60847"/>
                    <a:pt x="38231" y="60769"/>
                    <a:pt x="37725" y="60638"/>
                  </a:cubicBezTo>
                  <a:cubicBezTo>
                    <a:pt x="37461" y="60571"/>
                    <a:pt x="37196" y="60495"/>
                    <a:pt x="36933" y="60425"/>
                  </a:cubicBezTo>
                  <a:cubicBezTo>
                    <a:pt x="36660" y="60351"/>
                    <a:pt x="36386" y="60288"/>
                    <a:pt x="36113" y="60224"/>
                  </a:cubicBezTo>
                  <a:cubicBezTo>
                    <a:pt x="35590" y="60103"/>
                    <a:pt x="35056" y="60031"/>
                    <a:pt x="34522" y="59980"/>
                  </a:cubicBezTo>
                  <a:lnTo>
                    <a:pt x="34514" y="59980"/>
                  </a:lnTo>
                  <a:cubicBezTo>
                    <a:pt x="34477" y="59936"/>
                    <a:pt x="34428" y="59903"/>
                    <a:pt x="34372" y="59887"/>
                  </a:cubicBezTo>
                  <a:cubicBezTo>
                    <a:pt x="34272" y="59861"/>
                    <a:pt x="34170" y="59843"/>
                    <a:pt x="34068" y="59822"/>
                  </a:cubicBezTo>
                  <a:lnTo>
                    <a:pt x="33663" y="59742"/>
                  </a:lnTo>
                  <a:cubicBezTo>
                    <a:pt x="33408" y="59692"/>
                    <a:pt x="33154" y="59646"/>
                    <a:pt x="32901" y="59598"/>
                  </a:cubicBezTo>
                  <a:cubicBezTo>
                    <a:pt x="32642" y="59549"/>
                    <a:pt x="32379" y="59512"/>
                    <a:pt x="32117" y="59480"/>
                  </a:cubicBezTo>
                  <a:cubicBezTo>
                    <a:pt x="31980" y="59463"/>
                    <a:pt x="31843" y="59454"/>
                    <a:pt x="31703" y="59446"/>
                  </a:cubicBezTo>
                  <a:cubicBezTo>
                    <a:pt x="31621" y="59441"/>
                    <a:pt x="31541" y="59439"/>
                    <a:pt x="31458" y="59437"/>
                  </a:cubicBezTo>
                  <a:cubicBezTo>
                    <a:pt x="31373" y="59437"/>
                    <a:pt x="31288" y="59443"/>
                    <a:pt x="31203" y="59446"/>
                  </a:cubicBezTo>
                  <a:cubicBezTo>
                    <a:pt x="31160" y="59448"/>
                    <a:pt x="31120" y="59463"/>
                    <a:pt x="31079" y="59478"/>
                  </a:cubicBezTo>
                  <a:cubicBezTo>
                    <a:pt x="31076" y="59480"/>
                    <a:pt x="31073" y="59481"/>
                    <a:pt x="31069" y="59482"/>
                  </a:cubicBezTo>
                  <a:cubicBezTo>
                    <a:pt x="30846" y="59478"/>
                    <a:pt x="30620" y="59478"/>
                    <a:pt x="30398" y="59474"/>
                  </a:cubicBezTo>
                  <a:lnTo>
                    <a:pt x="30433" y="59474"/>
                  </a:lnTo>
                  <a:lnTo>
                    <a:pt x="29484" y="59443"/>
                  </a:lnTo>
                  <a:cubicBezTo>
                    <a:pt x="29226" y="59434"/>
                    <a:pt x="28964" y="59426"/>
                    <a:pt x="28704" y="59426"/>
                  </a:cubicBezTo>
                  <a:cubicBezTo>
                    <a:pt x="28674" y="59426"/>
                    <a:pt x="28643" y="59426"/>
                    <a:pt x="28613" y="59426"/>
                  </a:cubicBezTo>
                  <a:lnTo>
                    <a:pt x="28129" y="59432"/>
                  </a:lnTo>
                  <a:cubicBezTo>
                    <a:pt x="27961" y="59435"/>
                    <a:pt x="27794" y="59449"/>
                    <a:pt x="27625" y="59455"/>
                  </a:cubicBezTo>
                  <a:cubicBezTo>
                    <a:pt x="27476" y="59463"/>
                    <a:pt x="27328" y="59474"/>
                    <a:pt x="27178" y="59481"/>
                  </a:cubicBezTo>
                  <a:cubicBezTo>
                    <a:pt x="27096" y="59485"/>
                    <a:pt x="27014" y="59494"/>
                    <a:pt x="26932" y="59500"/>
                  </a:cubicBezTo>
                  <a:cubicBezTo>
                    <a:pt x="26839" y="59506"/>
                    <a:pt x="26745" y="59510"/>
                    <a:pt x="26653" y="59531"/>
                  </a:cubicBezTo>
                  <a:cubicBezTo>
                    <a:pt x="26604" y="59540"/>
                    <a:pt x="26558" y="59563"/>
                    <a:pt x="26522" y="59598"/>
                  </a:cubicBezTo>
                  <a:cubicBezTo>
                    <a:pt x="26501" y="59598"/>
                    <a:pt x="26481" y="59600"/>
                    <a:pt x="26460" y="59600"/>
                  </a:cubicBezTo>
                  <a:cubicBezTo>
                    <a:pt x="26335" y="59608"/>
                    <a:pt x="26212" y="59618"/>
                    <a:pt x="26089" y="59637"/>
                  </a:cubicBezTo>
                  <a:cubicBezTo>
                    <a:pt x="26065" y="59627"/>
                    <a:pt x="26041" y="59620"/>
                    <a:pt x="26016" y="59616"/>
                  </a:cubicBezTo>
                  <a:cubicBezTo>
                    <a:pt x="25990" y="59613"/>
                    <a:pt x="25965" y="59612"/>
                    <a:pt x="25939" y="59612"/>
                  </a:cubicBezTo>
                  <a:cubicBezTo>
                    <a:pt x="25894" y="59612"/>
                    <a:pt x="25849" y="59616"/>
                    <a:pt x="25804" y="59618"/>
                  </a:cubicBezTo>
                  <a:cubicBezTo>
                    <a:pt x="25745" y="59622"/>
                    <a:pt x="25687" y="59627"/>
                    <a:pt x="25630" y="59629"/>
                  </a:cubicBezTo>
                  <a:cubicBezTo>
                    <a:pt x="25502" y="59637"/>
                    <a:pt x="25378" y="59647"/>
                    <a:pt x="25251" y="59659"/>
                  </a:cubicBezTo>
                  <a:cubicBezTo>
                    <a:pt x="25017" y="59682"/>
                    <a:pt x="24783" y="59712"/>
                    <a:pt x="24551" y="59756"/>
                  </a:cubicBezTo>
                  <a:cubicBezTo>
                    <a:pt x="24433" y="59777"/>
                    <a:pt x="24314" y="59792"/>
                    <a:pt x="24196" y="59820"/>
                  </a:cubicBezTo>
                  <a:cubicBezTo>
                    <a:pt x="24053" y="59853"/>
                    <a:pt x="23909" y="59883"/>
                    <a:pt x="23766" y="59916"/>
                  </a:cubicBezTo>
                  <a:cubicBezTo>
                    <a:pt x="23639" y="59942"/>
                    <a:pt x="23515" y="59984"/>
                    <a:pt x="23391" y="60018"/>
                  </a:cubicBezTo>
                  <a:cubicBezTo>
                    <a:pt x="23356" y="60029"/>
                    <a:pt x="23323" y="60036"/>
                    <a:pt x="23290" y="60047"/>
                  </a:cubicBezTo>
                  <a:cubicBezTo>
                    <a:pt x="23250" y="59945"/>
                    <a:pt x="23147" y="59885"/>
                    <a:pt x="23037" y="59885"/>
                  </a:cubicBezTo>
                  <a:cubicBezTo>
                    <a:pt x="23025" y="59885"/>
                    <a:pt x="23013" y="59886"/>
                    <a:pt x="23001" y="59887"/>
                  </a:cubicBezTo>
                  <a:cubicBezTo>
                    <a:pt x="22935" y="59896"/>
                    <a:pt x="22870" y="59908"/>
                    <a:pt x="22805" y="59922"/>
                  </a:cubicBezTo>
                  <a:cubicBezTo>
                    <a:pt x="22562" y="59961"/>
                    <a:pt x="22318" y="59994"/>
                    <a:pt x="22074" y="60029"/>
                  </a:cubicBezTo>
                  <a:cubicBezTo>
                    <a:pt x="21756" y="60075"/>
                    <a:pt x="21445" y="60139"/>
                    <a:pt x="21138" y="60236"/>
                  </a:cubicBezTo>
                  <a:cubicBezTo>
                    <a:pt x="20977" y="60287"/>
                    <a:pt x="20816" y="60351"/>
                    <a:pt x="20670" y="60432"/>
                  </a:cubicBezTo>
                  <a:cubicBezTo>
                    <a:pt x="20666" y="60435"/>
                    <a:pt x="20660" y="60439"/>
                    <a:pt x="20655" y="60441"/>
                  </a:cubicBezTo>
                  <a:cubicBezTo>
                    <a:pt x="20608" y="60449"/>
                    <a:pt x="20561" y="60456"/>
                    <a:pt x="20514" y="60464"/>
                  </a:cubicBezTo>
                  <a:cubicBezTo>
                    <a:pt x="20512" y="60443"/>
                    <a:pt x="20506" y="60424"/>
                    <a:pt x="20500" y="60404"/>
                  </a:cubicBezTo>
                  <a:lnTo>
                    <a:pt x="20500" y="60404"/>
                  </a:lnTo>
                  <a:cubicBezTo>
                    <a:pt x="20501" y="60405"/>
                    <a:pt x="20501" y="60406"/>
                    <a:pt x="20502" y="60407"/>
                  </a:cubicBezTo>
                  <a:cubicBezTo>
                    <a:pt x="20490" y="60381"/>
                    <a:pt x="20480" y="60353"/>
                    <a:pt x="20468" y="60327"/>
                  </a:cubicBezTo>
                  <a:lnTo>
                    <a:pt x="20468" y="60327"/>
                  </a:lnTo>
                  <a:cubicBezTo>
                    <a:pt x="20469" y="60327"/>
                    <a:pt x="20469" y="60327"/>
                    <a:pt x="20469" y="60328"/>
                  </a:cubicBezTo>
                  <a:lnTo>
                    <a:pt x="20469" y="60328"/>
                  </a:lnTo>
                  <a:cubicBezTo>
                    <a:pt x="20347" y="60021"/>
                    <a:pt x="20246" y="59705"/>
                    <a:pt x="20124" y="59398"/>
                  </a:cubicBezTo>
                  <a:cubicBezTo>
                    <a:pt x="20119" y="59383"/>
                    <a:pt x="20112" y="59368"/>
                    <a:pt x="20107" y="59353"/>
                  </a:cubicBezTo>
                  <a:cubicBezTo>
                    <a:pt x="20082" y="59225"/>
                    <a:pt x="20056" y="59099"/>
                    <a:pt x="20030" y="58972"/>
                  </a:cubicBezTo>
                  <a:cubicBezTo>
                    <a:pt x="19963" y="58654"/>
                    <a:pt x="19885" y="58339"/>
                    <a:pt x="19804" y="58023"/>
                  </a:cubicBezTo>
                  <a:cubicBezTo>
                    <a:pt x="19723" y="57697"/>
                    <a:pt x="19619" y="57375"/>
                    <a:pt x="19534" y="57048"/>
                  </a:cubicBezTo>
                  <a:cubicBezTo>
                    <a:pt x="19477" y="56813"/>
                    <a:pt x="19425" y="56574"/>
                    <a:pt x="19368" y="56339"/>
                  </a:cubicBezTo>
                  <a:cubicBezTo>
                    <a:pt x="19309" y="56087"/>
                    <a:pt x="19242" y="55834"/>
                    <a:pt x="19181" y="55582"/>
                  </a:cubicBezTo>
                  <a:cubicBezTo>
                    <a:pt x="19114" y="55322"/>
                    <a:pt x="19050" y="55059"/>
                    <a:pt x="18983" y="54799"/>
                  </a:cubicBezTo>
                  <a:cubicBezTo>
                    <a:pt x="18916" y="54552"/>
                    <a:pt x="18843" y="54309"/>
                    <a:pt x="18778" y="54062"/>
                  </a:cubicBezTo>
                  <a:lnTo>
                    <a:pt x="18778" y="54062"/>
                  </a:lnTo>
                  <a:cubicBezTo>
                    <a:pt x="18778" y="54066"/>
                    <a:pt x="18779" y="54069"/>
                    <a:pt x="18779" y="54071"/>
                  </a:cubicBezTo>
                  <a:cubicBezTo>
                    <a:pt x="18778" y="54066"/>
                    <a:pt x="18777" y="54060"/>
                    <a:pt x="18776" y="54054"/>
                  </a:cubicBezTo>
                  <a:lnTo>
                    <a:pt x="18772" y="54038"/>
                  </a:lnTo>
                  <a:lnTo>
                    <a:pt x="18774" y="54045"/>
                  </a:lnTo>
                  <a:cubicBezTo>
                    <a:pt x="18711" y="53781"/>
                    <a:pt x="18652" y="53517"/>
                    <a:pt x="18593" y="53252"/>
                  </a:cubicBezTo>
                  <a:cubicBezTo>
                    <a:pt x="18534" y="52987"/>
                    <a:pt x="18463" y="52721"/>
                    <a:pt x="18396" y="52456"/>
                  </a:cubicBezTo>
                  <a:cubicBezTo>
                    <a:pt x="18328" y="52192"/>
                    <a:pt x="18280" y="51924"/>
                    <a:pt x="18226" y="51658"/>
                  </a:cubicBezTo>
                  <a:cubicBezTo>
                    <a:pt x="18173" y="51400"/>
                    <a:pt x="18108" y="51145"/>
                    <a:pt x="18051" y="50888"/>
                  </a:cubicBezTo>
                  <a:cubicBezTo>
                    <a:pt x="17994" y="50627"/>
                    <a:pt x="17959" y="50359"/>
                    <a:pt x="17924" y="50094"/>
                  </a:cubicBezTo>
                  <a:cubicBezTo>
                    <a:pt x="17890" y="49837"/>
                    <a:pt x="17845" y="49587"/>
                    <a:pt x="17789" y="49336"/>
                  </a:cubicBezTo>
                  <a:cubicBezTo>
                    <a:pt x="17732" y="49066"/>
                    <a:pt x="17679" y="48800"/>
                    <a:pt x="17630" y="48530"/>
                  </a:cubicBezTo>
                  <a:cubicBezTo>
                    <a:pt x="17588" y="48278"/>
                    <a:pt x="17553" y="48021"/>
                    <a:pt x="17508" y="47769"/>
                  </a:cubicBezTo>
                  <a:cubicBezTo>
                    <a:pt x="17458" y="47507"/>
                    <a:pt x="17399" y="47244"/>
                    <a:pt x="17347" y="46982"/>
                  </a:cubicBezTo>
                  <a:cubicBezTo>
                    <a:pt x="17294" y="46721"/>
                    <a:pt x="17238" y="46461"/>
                    <a:pt x="17181" y="46201"/>
                  </a:cubicBezTo>
                  <a:cubicBezTo>
                    <a:pt x="17124" y="45935"/>
                    <a:pt x="17073" y="45668"/>
                    <a:pt x="17027" y="45399"/>
                  </a:cubicBezTo>
                  <a:cubicBezTo>
                    <a:pt x="16983" y="45135"/>
                    <a:pt x="16918" y="44875"/>
                    <a:pt x="16856" y="44616"/>
                  </a:cubicBezTo>
                  <a:cubicBezTo>
                    <a:pt x="16793" y="44352"/>
                    <a:pt x="16739" y="44083"/>
                    <a:pt x="16684" y="43817"/>
                  </a:cubicBezTo>
                  <a:cubicBezTo>
                    <a:pt x="16631" y="43553"/>
                    <a:pt x="16588" y="43286"/>
                    <a:pt x="16524" y="43021"/>
                  </a:cubicBezTo>
                  <a:cubicBezTo>
                    <a:pt x="16489" y="42877"/>
                    <a:pt x="16458" y="42732"/>
                    <a:pt x="16426" y="42589"/>
                  </a:cubicBezTo>
                  <a:cubicBezTo>
                    <a:pt x="16404" y="42403"/>
                    <a:pt x="16382" y="42216"/>
                    <a:pt x="16364" y="42029"/>
                  </a:cubicBezTo>
                  <a:cubicBezTo>
                    <a:pt x="16340" y="41759"/>
                    <a:pt x="16311" y="41490"/>
                    <a:pt x="16287" y="41219"/>
                  </a:cubicBezTo>
                  <a:cubicBezTo>
                    <a:pt x="16261" y="40943"/>
                    <a:pt x="16229" y="40667"/>
                    <a:pt x="16194" y="40393"/>
                  </a:cubicBezTo>
                  <a:cubicBezTo>
                    <a:pt x="16162" y="40118"/>
                    <a:pt x="16113" y="39845"/>
                    <a:pt x="16076" y="39570"/>
                  </a:cubicBezTo>
                  <a:cubicBezTo>
                    <a:pt x="16050" y="39345"/>
                    <a:pt x="16032" y="39120"/>
                    <a:pt x="16007" y="38897"/>
                  </a:cubicBezTo>
                  <a:cubicBezTo>
                    <a:pt x="15983" y="38660"/>
                    <a:pt x="15963" y="38427"/>
                    <a:pt x="15950" y="38189"/>
                  </a:cubicBezTo>
                  <a:cubicBezTo>
                    <a:pt x="15938" y="37947"/>
                    <a:pt x="15931" y="37702"/>
                    <a:pt x="15909" y="37461"/>
                  </a:cubicBezTo>
                  <a:cubicBezTo>
                    <a:pt x="15900" y="37372"/>
                    <a:pt x="15887" y="37284"/>
                    <a:pt x="15875" y="37196"/>
                  </a:cubicBezTo>
                  <a:cubicBezTo>
                    <a:pt x="15893" y="36927"/>
                    <a:pt x="15873" y="36655"/>
                    <a:pt x="15865" y="36388"/>
                  </a:cubicBezTo>
                  <a:cubicBezTo>
                    <a:pt x="15856" y="36110"/>
                    <a:pt x="15856" y="35834"/>
                    <a:pt x="15850" y="35557"/>
                  </a:cubicBezTo>
                  <a:cubicBezTo>
                    <a:pt x="15847" y="35281"/>
                    <a:pt x="15841" y="35008"/>
                    <a:pt x="15838" y="34732"/>
                  </a:cubicBezTo>
                  <a:cubicBezTo>
                    <a:pt x="15847" y="34294"/>
                    <a:pt x="15856" y="33857"/>
                    <a:pt x="15841" y="33419"/>
                  </a:cubicBezTo>
                  <a:cubicBezTo>
                    <a:pt x="15822" y="32947"/>
                    <a:pt x="15800" y="32478"/>
                    <a:pt x="15793" y="32006"/>
                  </a:cubicBezTo>
                  <a:cubicBezTo>
                    <a:pt x="15802" y="31599"/>
                    <a:pt x="15817" y="31190"/>
                    <a:pt x="15824" y="30780"/>
                  </a:cubicBezTo>
                  <a:cubicBezTo>
                    <a:pt x="15828" y="30569"/>
                    <a:pt x="15824" y="30358"/>
                    <a:pt x="15815" y="30145"/>
                  </a:cubicBezTo>
                  <a:cubicBezTo>
                    <a:pt x="15806" y="29943"/>
                    <a:pt x="15793" y="29740"/>
                    <a:pt x="15787" y="29537"/>
                  </a:cubicBezTo>
                  <a:cubicBezTo>
                    <a:pt x="15790" y="29215"/>
                    <a:pt x="15810" y="28891"/>
                    <a:pt x="15824" y="28568"/>
                  </a:cubicBezTo>
                  <a:cubicBezTo>
                    <a:pt x="15838" y="28240"/>
                    <a:pt x="15848" y="27912"/>
                    <a:pt x="15869" y="27586"/>
                  </a:cubicBezTo>
                  <a:cubicBezTo>
                    <a:pt x="15876" y="27459"/>
                    <a:pt x="15885" y="27333"/>
                    <a:pt x="15893" y="27206"/>
                  </a:cubicBezTo>
                  <a:cubicBezTo>
                    <a:pt x="15901" y="27144"/>
                    <a:pt x="15911" y="27082"/>
                    <a:pt x="15919" y="27020"/>
                  </a:cubicBezTo>
                  <a:cubicBezTo>
                    <a:pt x="15963" y="26668"/>
                    <a:pt x="16015" y="26322"/>
                    <a:pt x="16062" y="25971"/>
                  </a:cubicBezTo>
                  <a:cubicBezTo>
                    <a:pt x="16087" y="25795"/>
                    <a:pt x="16111" y="25621"/>
                    <a:pt x="16144" y="25446"/>
                  </a:cubicBezTo>
                  <a:cubicBezTo>
                    <a:pt x="16176" y="25276"/>
                    <a:pt x="16202" y="25104"/>
                    <a:pt x="16222" y="24932"/>
                  </a:cubicBezTo>
                  <a:cubicBezTo>
                    <a:pt x="16245" y="24757"/>
                    <a:pt x="16254" y="24581"/>
                    <a:pt x="16263" y="24404"/>
                  </a:cubicBezTo>
                  <a:cubicBezTo>
                    <a:pt x="16260" y="24387"/>
                    <a:pt x="16259" y="24371"/>
                    <a:pt x="16259" y="24354"/>
                  </a:cubicBezTo>
                  <a:cubicBezTo>
                    <a:pt x="16260" y="24277"/>
                    <a:pt x="16268" y="24198"/>
                    <a:pt x="16277" y="24121"/>
                  </a:cubicBezTo>
                  <a:cubicBezTo>
                    <a:pt x="16282" y="24076"/>
                    <a:pt x="16288" y="24031"/>
                    <a:pt x="16294" y="23986"/>
                  </a:cubicBezTo>
                  <a:cubicBezTo>
                    <a:pt x="16301" y="23912"/>
                    <a:pt x="16307" y="23837"/>
                    <a:pt x="16315" y="23763"/>
                  </a:cubicBezTo>
                  <a:cubicBezTo>
                    <a:pt x="16320" y="23711"/>
                    <a:pt x="16325" y="23658"/>
                    <a:pt x="16330" y="23604"/>
                  </a:cubicBezTo>
                  <a:lnTo>
                    <a:pt x="16330" y="23613"/>
                  </a:lnTo>
                  <a:cubicBezTo>
                    <a:pt x="16330" y="23600"/>
                    <a:pt x="16330" y="23586"/>
                    <a:pt x="16332" y="23572"/>
                  </a:cubicBezTo>
                  <a:cubicBezTo>
                    <a:pt x="16341" y="23427"/>
                    <a:pt x="16348" y="23281"/>
                    <a:pt x="16354" y="23136"/>
                  </a:cubicBezTo>
                  <a:cubicBezTo>
                    <a:pt x="16354" y="23125"/>
                    <a:pt x="16353" y="23113"/>
                    <a:pt x="16352" y="23100"/>
                  </a:cubicBezTo>
                  <a:lnTo>
                    <a:pt x="16355" y="23100"/>
                  </a:lnTo>
                  <a:cubicBezTo>
                    <a:pt x="16359" y="22993"/>
                    <a:pt x="16361" y="22884"/>
                    <a:pt x="16362" y="22776"/>
                  </a:cubicBezTo>
                  <a:cubicBezTo>
                    <a:pt x="16362" y="22770"/>
                    <a:pt x="16363" y="22764"/>
                    <a:pt x="16363" y="22756"/>
                  </a:cubicBezTo>
                  <a:cubicBezTo>
                    <a:pt x="16359" y="22736"/>
                    <a:pt x="16355" y="22717"/>
                    <a:pt x="16352" y="22696"/>
                  </a:cubicBezTo>
                  <a:lnTo>
                    <a:pt x="16352" y="22691"/>
                  </a:lnTo>
                  <a:cubicBezTo>
                    <a:pt x="16338" y="22606"/>
                    <a:pt x="16320" y="22524"/>
                    <a:pt x="16303" y="22440"/>
                  </a:cubicBezTo>
                  <a:cubicBezTo>
                    <a:pt x="16297" y="22412"/>
                    <a:pt x="16292" y="22385"/>
                    <a:pt x="16287" y="22357"/>
                  </a:cubicBezTo>
                  <a:cubicBezTo>
                    <a:pt x="16287" y="22355"/>
                    <a:pt x="16287" y="22354"/>
                    <a:pt x="16286" y="22353"/>
                  </a:cubicBezTo>
                  <a:cubicBezTo>
                    <a:pt x="16270" y="22316"/>
                    <a:pt x="16264" y="22275"/>
                    <a:pt x="16253" y="22235"/>
                  </a:cubicBezTo>
                  <a:cubicBezTo>
                    <a:pt x="16251" y="22226"/>
                    <a:pt x="16249" y="22217"/>
                    <a:pt x="16247" y="22207"/>
                  </a:cubicBezTo>
                  <a:cubicBezTo>
                    <a:pt x="16235" y="22159"/>
                    <a:pt x="16223" y="22109"/>
                    <a:pt x="16212" y="22059"/>
                  </a:cubicBezTo>
                  <a:cubicBezTo>
                    <a:pt x="16210" y="22047"/>
                    <a:pt x="16209" y="22035"/>
                    <a:pt x="16209" y="22022"/>
                  </a:cubicBezTo>
                  <a:cubicBezTo>
                    <a:pt x="16177" y="21971"/>
                    <a:pt x="16140" y="21922"/>
                    <a:pt x="16100" y="21877"/>
                  </a:cubicBezTo>
                  <a:cubicBezTo>
                    <a:pt x="16083" y="21859"/>
                    <a:pt x="16062" y="21846"/>
                    <a:pt x="16045" y="21829"/>
                  </a:cubicBezTo>
                  <a:cubicBezTo>
                    <a:pt x="16010" y="21770"/>
                    <a:pt x="15968" y="21715"/>
                    <a:pt x="15922" y="21663"/>
                  </a:cubicBezTo>
                  <a:cubicBezTo>
                    <a:pt x="15848" y="21586"/>
                    <a:pt x="15768" y="21513"/>
                    <a:pt x="15684" y="21447"/>
                  </a:cubicBezTo>
                  <a:cubicBezTo>
                    <a:pt x="15606" y="21383"/>
                    <a:pt x="15523" y="21326"/>
                    <a:pt x="15436" y="21274"/>
                  </a:cubicBezTo>
                  <a:cubicBezTo>
                    <a:pt x="15364" y="21231"/>
                    <a:pt x="15288" y="21192"/>
                    <a:pt x="15212" y="21158"/>
                  </a:cubicBezTo>
                  <a:lnTo>
                    <a:pt x="15212" y="21158"/>
                  </a:lnTo>
                  <a:cubicBezTo>
                    <a:pt x="15212" y="21158"/>
                    <a:pt x="15212" y="21158"/>
                    <a:pt x="15212" y="21158"/>
                  </a:cubicBezTo>
                  <a:cubicBezTo>
                    <a:pt x="15036" y="21067"/>
                    <a:pt x="14872" y="20960"/>
                    <a:pt x="14702" y="20860"/>
                  </a:cubicBezTo>
                  <a:cubicBezTo>
                    <a:pt x="14589" y="20792"/>
                    <a:pt x="14472" y="20733"/>
                    <a:pt x="14354" y="20673"/>
                  </a:cubicBezTo>
                  <a:lnTo>
                    <a:pt x="14354" y="20673"/>
                  </a:lnTo>
                  <a:cubicBezTo>
                    <a:pt x="14356" y="20675"/>
                    <a:pt x="14358" y="20675"/>
                    <a:pt x="14359" y="20677"/>
                  </a:cubicBezTo>
                  <a:cubicBezTo>
                    <a:pt x="14171" y="20578"/>
                    <a:pt x="13994" y="20461"/>
                    <a:pt x="13817" y="20341"/>
                  </a:cubicBezTo>
                  <a:cubicBezTo>
                    <a:pt x="13694" y="20231"/>
                    <a:pt x="13573" y="20120"/>
                    <a:pt x="13450" y="20010"/>
                  </a:cubicBezTo>
                  <a:cubicBezTo>
                    <a:pt x="13289" y="19862"/>
                    <a:pt x="13106" y="19735"/>
                    <a:pt x="12930" y="19602"/>
                  </a:cubicBezTo>
                  <a:cubicBezTo>
                    <a:pt x="12902" y="19581"/>
                    <a:pt x="12877" y="19559"/>
                    <a:pt x="12850" y="19538"/>
                  </a:cubicBezTo>
                  <a:cubicBezTo>
                    <a:pt x="12817" y="19503"/>
                    <a:pt x="12780" y="19473"/>
                    <a:pt x="12747" y="19438"/>
                  </a:cubicBezTo>
                  <a:cubicBezTo>
                    <a:pt x="12720" y="19409"/>
                    <a:pt x="12686" y="19389"/>
                    <a:pt x="12650" y="19376"/>
                  </a:cubicBezTo>
                  <a:cubicBezTo>
                    <a:pt x="12573" y="19315"/>
                    <a:pt x="12496" y="19256"/>
                    <a:pt x="12420" y="19192"/>
                  </a:cubicBezTo>
                  <a:lnTo>
                    <a:pt x="12420" y="19192"/>
                  </a:lnTo>
                  <a:cubicBezTo>
                    <a:pt x="12422" y="19195"/>
                    <a:pt x="12425" y="19197"/>
                    <a:pt x="12427" y="19200"/>
                  </a:cubicBezTo>
                  <a:cubicBezTo>
                    <a:pt x="12333" y="19116"/>
                    <a:pt x="12236" y="19033"/>
                    <a:pt x="12141" y="18950"/>
                  </a:cubicBezTo>
                  <a:cubicBezTo>
                    <a:pt x="12043" y="18861"/>
                    <a:pt x="11947" y="18768"/>
                    <a:pt x="11846" y="18682"/>
                  </a:cubicBezTo>
                  <a:lnTo>
                    <a:pt x="11846" y="18682"/>
                  </a:lnTo>
                  <a:cubicBezTo>
                    <a:pt x="11849" y="18683"/>
                    <a:pt x="11851" y="18685"/>
                    <a:pt x="11853" y="18687"/>
                  </a:cubicBezTo>
                  <a:lnTo>
                    <a:pt x="11853" y="18687"/>
                  </a:lnTo>
                  <a:cubicBezTo>
                    <a:pt x="11679" y="18531"/>
                    <a:pt x="11517" y="18365"/>
                    <a:pt x="11350" y="18200"/>
                  </a:cubicBezTo>
                  <a:cubicBezTo>
                    <a:pt x="11174" y="18026"/>
                    <a:pt x="10994" y="17852"/>
                    <a:pt x="10813" y="17680"/>
                  </a:cubicBezTo>
                  <a:cubicBezTo>
                    <a:pt x="10610" y="17484"/>
                    <a:pt x="10403" y="17294"/>
                    <a:pt x="10205" y="17093"/>
                  </a:cubicBezTo>
                  <a:cubicBezTo>
                    <a:pt x="10020" y="16910"/>
                    <a:pt x="9841" y="16725"/>
                    <a:pt x="9669" y="16536"/>
                  </a:cubicBezTo>
                  <a:cubicBezTo>
                    <a:pt x="9495" y="16346"/>
                    <a:pt x="9317" y="16161"/>
                    <a:pt x="9142" y="15975"/>
                  </a:cubicBezTo>
                  <a:cubicBezTo>
                    <a:pt x="8962" y="15782"/>
                    <a:pt x="8788" y="15587"/>
                    <a:pt x="8607" y="15397"/>
                  </a:cubicBezTo>
                  <a:cubicBezTo>
                    <a:pt x="8427" y="15206"/>
                    <a:pt x="8234" y="15028"/>
                    <a:pt x="8045" y="14843"/>
                  </a:cubicBezTo>
                  <a:cubicBezTo>
                    <a:pt x="7849" y="14647"/>
                    <a:pt x="7658" y="14445"/>
                    <a:pt x="7465" y="14244"/>
                  </a:cubicBezTo>
                  <a:cubicBezTo>
                    <a:pt x="7299" y="14068"/>
                    <a:pt x="7121" y="13903"/>
                    <a:pt x="6962" y="13719"/>
                  </a:cubicBezTo>
                  <a:lnTo>
                    <a:pt x="6962" y="13719"/>
                  </a:lnTo>
                  <a:lnTo>
                    <a:pt x="6983" y="13746"/>
                  </a:lnTo>
                  <a:cubicBezTo>
                    <a:pt x="6971" y="13731"/>
                    <a:pt x="6958" y="13714"/>
                    <a:pt x="6944" y="13700"/>
                  </a:cubicBezTo>
                  <a:cubicBezTo>
                    <a:pt x="6879" y="13617"/>
                    <a:pt x="6819" y="13532"/>
                    <a:pt x="6759" y="13447"/>
                  </a:cubicBezTo>
                  <a:lnTo>
                    <a:pt x="6759" y="13447"/>
                  </a:lnTo>
                  <a:cubicBezTo>
                    <a:pt x="6647" y="13274"/>
                    <a:pt x="6539" y="13098"/>
                    <a:pt x="6409" y="12937"/>
                  </a:cubicBezTo>
                  <a:cubicBezTo>
                    <a:pt x="6296" y="12795"/>
                    <a:pt x="6175" y="12660"/>
                    <a:pt x="6056" y="12523"/>
                  </a:cubicBezTo>
                  <a:lnTo>
                    <a:pt x="6056" y="12523"/>
                  </a:lnTo>
                  <a:cubicBezTo>
                    <a:pt x="6063" y="12532"/>
                    <a:pt x="6070" y="12542"/>
                    <a:pt x="6076" y="12549"/>
                  </a:cubicBezTo>
                  <a:cubicBezTo>
                    <a:pt x="5918" y="12365"/>
                    <a:pt x="5780" y="12167"/>
                    <a:pt x="5630" y="11975"/>
                  </a:cubicBezTo>
                  <a:cubicBezTo>
                    <a:pt x="5480" y="11784"/>
                    <a:pt x="5318" y="11605"/>
                    <a:pt x="5167" y="11413"/>
                  </a:cubicBezTo>
                  <a:cubicBezTo>
                    <a:pt x="5001" y="11200"/>
                    <a:pt x="4844" y="10979"/>
                    <a:pt x="4694" y="10754"/>
                  </a:cubicBezTo>
                  <a:cubicBezTo>
                    <a:pt x="4612" y="10631"/>
                    <a:pt x="4530" y="10512"/>
                    <a:pt x="4442" y="10395"/>
                  </a:cubicBezTo>
                  <a:cubicBezTo>
                    <a:pt x="4355" y="10283"/>
                    <a:pt x="4270" y="10168"/>
                    <a:pt x="4190" y="10048"/>
                  </a:cubicBezTo>
                  <a:lnTo>
                    <a:pt x="4190" y="10048"/>
                  </a:lnTo>
                  <a:cubicBezTo>
                    <a:pt x="4192" y="10050"/>
                    <a:pt x="4193" y="10052"/>
                    <a:pt x="4195" y="10054"/>
                  </a:cubicBezTo>
                  <a:cubicBezTo>
                    <a:pt x="4044" y="9823"/>
                    <a:pt x="3902" y="9586"/>
                    <a:pt x="3757" y="9349"/>
                  </a:cubicBezTo>
                  <a:cubicBezTo>
                    <a:pt x="3610" y="9107"/>
                    <a:pt x="3452" y="8875"/>
                    <a:pt x="3292" y="8640"/>
                  </a:cubicBezTo>
                  <a:cubicBezTo>
                    <a:pt x="3117" y="8369"/>
                    <a:pt x="2957" y="8087"/>
                    <a:pt x="2794" y="7810"/>
                  </a:cubicBezTo>
                  <a:cubicBezTo>
                    <a:pt x="2620" y="7514"/>
                    <a:pt x="2445" y="7223"/>
                    <a:pt x="2287" y="6920"/>
                  </a:cubicBezTo>
                  <a:cubicBezTo>
                    <a:pt x="2230" y="6798"/>
                    <a:pt x="2176" y="6676"/>
                    <a:pt x="2121" y="6552"/>
                  </a:cubicBezTo>
                  <a:cubicBezTo>
                    <a:pt x="2058" y="6409"/>
                    <a:pt x="1986" y="6267"/>
                    <a:pt x="1917" y="6128"/>
                  </a:cubicBezTo>
                  <a:cubicBezTo>
                    <a:pt x="1735" y="5745"/>
                    <a:pt x="1584" y="5348"/>
                    <a:pt x="1444" y="4945"/>
                  </a:cubicBezTo>
                  <a:lnTo>
                    <a:pt x="1444" y="4945"/>
                  </a:lnTo>
                  <a:cubicBezTo>
                    <a:pt x="1448" y="4955"/>
                    <a:pt x="1450" y="4964"/>
                    <a:pt x="1452" y="4974"/>
                  </a:cubicBezTo>
                  <a:cubicBezTo>
                    <a:pt x="1444" y="4943"/>
                    <a:pt x="1434" y="4915"/>
                    <a:pt x="1423" y="4885"/>
                  </a:cubicBezTo>
                  <a:lnTo>
                    <a:pt x="1423" y="4885"/>
                  </a:lnTo>
                  <a:cubicBezTo>
                    <a:pt x="1428" y="4896"/>
                    <a:pt x="1432" y="4908"/>
                    <a:pt x="1436" y="4918"/>
                  </a:cubicBezTo>
                  <a:cubicBezTo>
                    <a:pt x="1425" y="4889"/>
                    <a:pt x="1415" y="4859"/>
                    <a:pt x="1405" y="4830"/>
                  </a:cubicBezTo>
                  <a:lnTo>
                    <a:pt x="1405" y="4830"/>
                  </a:lnTo>
                  <a:cubicBezTo>
                    <a:pt x="1410" y="4841"/>
                    <a:pt x="1413" y="4853"/>
                    <a:pt x="1417" y="4863"/>
                  </a:cubicBezTo>
                  <a:cubicBezTo>
                    <a:pt x="1359" y="4669"/>
                    <a:pt x="1310" y="4470"/>
                    <a:pt x="1272" y="4271"/>
                  </a:cubicBezTo>
                  <a:cubicBezTo>
                    <a:pt x="1217" y="3974"/>
                    <a:pt x="1171" y="3679"/>
                    <a:pt x="1135" y="3381"/>
                  </a:cubicBezTo>
                  <a:cubicBezTo>
                    <a:pt x="1100" y="3093"/>
                    <a:pt x="1075" y="2806"/>
                    <a:pt x="1057" y="2517"/>
                  </a:cubicBezTo>
                  <a:cubicBezTo>
                    <a:pt x="1048" y="2282"/>
                    <a:pt x="1046" y="2044"/>
                    <a:pt x="1061" y="1809"/>
                  </a:cubicBezTo>
                  <a:cubicBezTo>
                    <a:pt x="1071" y="1746"/>
                    <a:pt x="1079" y="1687"/>
                    <a:pt x="1088" y="1626"/>
                  </a:cubicBezTo>
                  <a:cubicBezTo>
                    <a:pt x="1105" y="1497"/>
                    <a:pt x="1116" y="1369"/>
                    <a:pt x="1142" y="1243"/>
                  </a:cubicBezTo>
                  <a:cubicBezTo>
                    <a:pt x="1155" y="1186"/>
                    <a:pt x="1174" y="1131"/>
                    <a:pt x="1190" y="1075"/>
                  </a:cubicBezTo>
                  <a:cubicBezTo>
                    <a:pt x="1196" y="1061"/>
                    <a:pt x="1202" y="1046"/>
                    <a:pt x="1208" y="1033"/>
                  </a:cubicBezTo>
                  <a:cubicBezTo>
                    <a:pt x="1240" y="972"/>
                    <a:pt x="1272" y="913"/>
                    <a:pt x="1309" y="856"/>
                  </a:cubicBezTo>
                  <a:cubicBezTo>
                    <a:pt x="1342" y="811"/>
                    <a:pt x="1376" y="769"/>
                    <a:pt x="1413" y="725"/>
                  </a:cubicBezTo>
                  <a:cubicBezTo>
                    <a:pt x="1532" y="674"/>
                    <a:pt x="1596" y="544"/>
                    <a:pt x="1564" y="418"/>
                  </a:cubicBezTo>
                  <a:cubicBezTo>
                    <a:pt x="1557" y="396"/>
                    <a:pt x="1548" y="376"/>
                    <a:pt x="1536" y="357"/>
                  </a:cubicBezTo>
                  <a:cubicBezTo>
                    <a:pt x="1559" y="305"/>
                    <a:pt x="1565" y="247"/>
                    <a:pt x="1551" y="191"/>
                  </a:cubicBezTo>
                  <a:cubicBezTo>
                    <a:pt x="1521" y="81"/>
                    <a:pt x="1423" y="3"/>
                    <a:pt x="1309" y="1"/>
                  </a:cubicBezTo>
                  <a:cubicBezTo>
                    <a:pt x="1308" y="1"/>
                    <a:pt x="1306" y="1"/>
                    <a:pt x="1305" y="1"/>
                  </a:cubicBezTo>
                  <a:close/>
                </a:path>
              </a:pathLst>
            </a:custGeom>
            <a:solidFill>
              <a:srgbClr val="BBE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46"/>
            <p:cNvSpPr/>
            <p:nvPr/>
          </p:nvSpPr>
          <p:spPr>
            <a:xfrm>
              <a:off x="-114500" y="358275"/>
              <a:ext cx="2193575" cy="2471400"/>
            </a:xfrm>
            <a:custGeom>
              <a:avLst/>
              <a:gdLst/>
              <a:ahLst/>
              <a:cxnLst/>
              <a:rect l="l" t="t" r="r" b="b"/>
              <a:pathLst>
                <a:path w="87743" h="98856" extrusionOk="0">
                  <a:moveTo>
                    <a:pt x="22499" y="10602"/>
                  </a:moveTo>
                  <a:lnTo>
                    <a:pt x="22499" y="10602"/>
                  </a:lnTo>
                  <a:cubicBezTo>
                    <a:pt x="22501" y="10602"/>
                    <a:pt x="22502" y="10603"/>
                    <a:pt x="22503" y="10604"/>
                  </a:cubicBezTo>
                  <a:cubicBezTo>
                    <a:pt x="22502" y="10603"/>
                    <a:pt x="22501" y="10602"/>
                    <a:pt x="22499" y="10602"/>
                  </a:cubicBezTo>
                  <a:close/>
                  <a:moveTo>
                    <a:pt x="2212" y="12029"/>
                  </a:moveTo>
                  <a:lnTo>
                    <a:pt x="2212" y="12029"/>
                  </a:lnTo>
                  <a:cubicBezTo>
                    <a:pt x="2212" y="12030"/>
                    <a:pt x="2212" y="12031"/>
                    <a:pt x="2213" y="12032"/>
                  </a:cubicBezTo>
                  <a:lnTo>
                    <a:pt x="2213" y="12032"/>
                  </a:lnTo>
                  <a:cubicBezTo>
                    <a:pt x="2212" y="12031"/>
                    <a:pt x="2212" y="12030"/>
                    <a:pt x="2212" y="12029"/>
                  </a:cubicBezTo>
                  <a:close/>
                  <a:moveTo>
                    <a:pt x="17077" y="53012"/>
                  </a:moveTo>
                  <a:cubicBezTo>
                    <a:pt x="17078" y="53014"/>
                    <a:pt x="17078" y="53015"/>
                    <a:pt x="17079" y="53017"/>
                  </a:cubicBezTo>
                  <a:cubicBezTo>
                    <a:pt x="17078" y="53015"/>
                    <a:pt x="17078" y="53014"/>
                    <a:pt x="17077" y="53012"/>
                  </a:cubicBezTo>
                  <a:close/>
                  <a:moveTo>
                    <a:pt x="52011" y="53328"/>
                  </a:moveTo>
                  <a:cubicBezTo>
                    <a:pt x="52012" y="53328"/>
                    <a:pt x="52012" y="53329"/>
                    <a:pt x="52013" y="53329"/>
                  </a:cubicBezTo>
                  <a:cubicBezTo>
                    <a:pt x="52012" y="53329"/>
                    <a:pt x="52012" y="53328"/>
                    <a:pt x="52011" y="53328"/>
                  </a:cubicBezTo>
                  <a:close/>
                  <a:moveTo>
                    <a:pt x="64101" y="60683"/>
                  </a:moveTo>
                  <a:cubicBezTo>
                    <a:pt x="64103" y="60685"/>
                    <a:pt x="64105" y="60687"/>
                    <a:pt x="64108" y="60690"/>
                  </a:cubicBezTo>
                  <a:lnTo>
                    <a:pt x="64108" y="60690"/>
                  </a:lnTo>
                  <a:cubicBezTo>
                    <a:pt x="64105" y="60687"/>
                    <a:pt x="64103" y="60685"/>
                    <a:pt x="64101" y="60683"/>
                  </a:cubicBezTo>
                  <a:close/>
                  <a:moveTo>
                    <a:pt x="40233" y="65988"/>
                  </a:moveTo>
                  <a:lnTo>
                    <a:pt x="40233" y="65988"/>
                  </a:lnTo>
                  <a:cubicBezTo>
                    <a:pt x="40238" y="65991"/>
                    <a:pt x="40243" y="65993"/>
                    <a:pt x="40249" y="65994"/>
                  </a:cubicBezTo>
                  <a:cubicBezTo>
                    <a:pt x="40243" y="65992"/>
                    <a:pt x="40238" y="65990"/>
                    <a:pt x="40233" y="65988"/>
                  </a:cubicBezTo>
                  <a:close/>
                  <a:moveTo>
                    <a:pt x="41517" y="67639"/>
                  </a:moveTo>
                  <a:cubicBezTo>
                    <a:pt x="41514" y="67641"/>
                    <a:pt x="41511" y="67642"/>
                    <a:pt x="41509" y="67643"/>
                  </a:cubicBezTo>
                  <a:lnTo>
                    <a:pt x="41509" y="67643"/>
                  </a:lnTo>
                  <a:cubicBezTo>
                    <a:pt x="41511" y="67642"/>
                    <a:pt x="41514" y="67641"/>
                    <a:pt x="41517" y="67639"/>
                  </a:cubicBezTo>
                  <a:close/>
                  <a:moveTo>
                    <a:pt x="36809" y="68762"/>
                  </a:moveTo>
                  <a:lnTo>
                    <a:pt x="36809" y="68762"/>
                  </a:lnTo>
                  <a:cubicBezTo>
                    <a:pt x="36806" y="68763"/>
                    <a:pt x="36802" y="68764"/>
                    <a:pt x="36799" y="68765"/>
                  </a:cubicBezTo>
                  <a:cubicBezTo>
                    <a:pt x="36802" y="68764"/>
                    <a:pt x="36805" y="68763"/>
                    <a:pt x="36809" y="68762"/>
                  </a:cubicBezTo>
                  <a:close/>
                  <a:moveTo>
                    <a:pt x="30634" y="63997"/>
                  </a:moveTo>
                  <a:cubicBezTo>
                    <a:pt x="30847" y="63997"/>
                    <a:pt x="31059" y="63999"/>
                    <a:pt x="31273" y="64008"/>
                  </a:cubicBezTo>
                  <a:cubicBezTo>
                    <a:pt x="31580" y="64022"/>
                    <a:pt x="31888" y="64053"/>
                    <a:pt x="32196" y="64089"/>
                  </a:cubicBezTo>
                  <a:cubicBezTo>
                    <a:pt x="33078" y="64205"/>
                    <a:pt x="33957" y="64333"/>
                    <a:pt x="34826" y="64516"/>
                  </a:cubicBezTo>
                  <a:cubicBezTo>
                    <a:pt x="35244" y="64605"/>
                    <a:pt x="35659" y="64709"/>
                    <a:pt x="36075" y="64803"/>
                  </a:cubicBezTo>
                  <a:cubicBezTo>
                    <a:pt x="36536" y="64908"/>
                    <a:pt x="36998" y="65016"/>
                    <a:pt x="37458" y="65125"/>
                  </a:cubicBezTo>
                  <a:lnTo>
                    <a:pt x="37449" y="65125"/>
                  </a:lnTo>
                  <a:cubicBezTo>
                    <a:pt x="37914" y="65245"/>
                    <a:pt x="38377" y="65365"/>
                    <a:pt x="38836" y="65502"/>
                  </a:cubicBezTo>
                  <a:cubicBezTo>
                    <a:pt x="39309" y="65646"/>
                    <a:pt x="39774" y="65811"/>
                    <a:pt x="40233" y="65988"/>
                  </a:cubicBezTo>
                  <a:lnTo>
                    <a:pt x="40233" y="65988"/>
                  </a:lnTo>
                  <a:cubicBezTo>
                    <a:pt x="40228" y="65986"/>
                    <a:pt x="40223" y="65983"/>
                    <a:pt x="40218" y="65981"/>
                  </a:cubicBezTo>
                  <a:lnTo>
                    <a:pt x="40218" y="65981"/>
                  </a:lnTo>
                  <a:cubicBezTo>
                    <a:pt x="40456" y="66077"/>
                    <a:pt x="40691" y="66177"/>
                    <a:pt x="40925" y="66284"/>
                  </a:cubicBezTo>
                  <a:cubicBezTo>
                    <a:pt x="41159" y="66388"/>
                    <a:pt x="41387" y="66508"/>
                    <a:pt x="41612" y="66630"/>
                  </a:cubicBezTo>
                  <a:cubicBezTo>
                    <a:pt x="41737" y="66706"/>
                    <a:pt x="41859" y="66786"/>
                    <a:pt x="41983" y="66865"/>
                  </a:cubicBezTo>
                  <a:cubicBezTo>
                    <a:pt x="41935" y="66887"/>
                    <a:pt x="41888" y="66913"/>
                    <a:pt x="41841" y="66934"/>
                  </a:cubicBezTo>
                  <a:cubicBezTo>
                    <a:pt x="41449" y="67095"/>
                    <a:pt x="41062" y="67262"/>
                    <a:pt x="40674" y="67430"/>
                  </a:cubicBezTo>
                  <a:cubicBezTo>
                    <a:pt x="40676" y="67428"/>
                    <a:pt x="40679" y="67426"/>
                    <a:pt x="40683" y="67424"/>
                  </a:cubicBezTo>
                  <a:lnTo>
                    <a:pt x="40683" y="67424"/>
                  </a:lnTo>
                  <a:cubicBezTo>
                    <a:pt x="40376" y="67550"/>
                    <a:pt x="40071" y="67667"/>
                    <a:pt x="39762" y="67776"/>
                  </a:cubicBezTo>
                  <a:cubicBezTo>
                    <a:pt x="39438" y="67888"/>
                    <a:pt x="39120" y="68015"/>
                    <a:pt x="38798" y="68126"/>
                  </a:cubicBezTo>
                  <a:cubicBezTo>
                    <a:pt x="38146" y="68352"/>
                    <a:pt x="37493" y="68566"/>
                    <a:pt x="36831" y="68756"/>
                  </a:cubicBezTo>
                  <a:lnTo>
                    <a:pt x="36831" y="68756"/>
                  </a:lnTo>
                  <a:cubicBezTo>
                    <a:pt x="36831" y="68756"/>
                    <a:pt x="36832" y="68756"/>
                    <a:pt x="36832" y="68755"/>
                  </a:cubicBezTo>
                  <a:lnTo>
                    <a:pt x="36832" y="68755"/>
                  </a:lnTo>
                  <a:cubicBezTo>
                    <a:pt x="35921" y="68995"/>
                    <a:pt x="34997" y="69171"/>
                    <a:pt x="34068" y="69313"/>
                  </a:cubicBezTo>
                  <a:lnTo>
                    <a:pt x="34074" y="69313"/>
                  </a:lnTo>
                  <a:cubicBezTo>
                    <a:pt x="33823" y="69346"/>
                    <a:pt x="33576" y="69380"/>
                    <a:pt x="33326" y="69407"/>
                  </a:cubicBezTo>
                  <a:cubicBezTo>
                    <a:pt x="33075" y="69434"/>
                    <a:pt x="32826" y="69450"/>
                    <a:pt x="32577" y="69460"/>
                  </a:cubicBezTo>
                  <a:cubicBezTo>
                    <a:pt x="32480" y="69461"/>
                    <a:pt x="32383" y="69461"/>
                    <a:pt x="32287" y="69461"/>
                  </a:cubicBezTo>
                  <a:cubicBezTo>
                    <a:pt x="31838" y="69461"/>
                    <a:pt x="31389" y="69449"/>
                    <a:pt x="30939" y="69426"/>
                  </a:cubicBezTo>
                  <a:cubicBezTo>
                    <a:pt x="30668" y="69411"/>
                    <a:pt x="30398" y="69387"/>
                    <a:pt x="30125" y="69380"/>
                  </a:cubicBezTo>
                  <a:cubicBezTo>
                    <a:pt x="29836" y="69372"/>
                    <a:pt x="29545" y="69370"/>
                    <a:pt x="29254" y="69367"/>
                  </a:cubicBezTo>
                  <a:cubicBezTo>
                    <a:pt x="28706" y="69360"/>
                    <a:pt x="28162" y="69340"/>
                    <a:pt x="27614" y="69317"/>
                  </a:cubicBezTo>
                  <a:cubicBezTo>
                    <a:pt x="27048" y="69291"/>
                    <a:pt x="26484" y="69278"/>
                    <a:pt x="25918" y="69260"/>
                  </a:cubicBezTo>
                  <a:cubicBezTo>
                    <a:pt x="25670" y="69252"/>
                    <a:pt x="25428" y="69231"/>
                    <a:pt x="25184" y="69210"/>
                  </a:cubicBezTo>
                  <a:lnTo>
                    <a:pt x="25184" y="69213"/>
                  </a:lnTo>
                  <a:cubicBezTo>
                    <a:pt x="24938" y="69184"/>
                    <a:pt x="24692" y="69153"/>
                    <a:pt x="24448" y="69119"/>
                  </a:cubicBezTo>
                  <a:cubicBezTo>
                    <a:pt x="24200" y="69084"/>
                    <a:pt x="23954" y="69045"/>
                    <a:pt x="23706" y="69014"/>
                  </a:cubicBezTo>
                  <a:cubicBezTo>
                    <a:pt x="23198" y="68952"/>
                    <a:pt x="22687" y="68901"/>
                    <a:pt x="22176" y="68849"/>
                  </a:cubicBezTo>
                  <a:cubicBezTo>
                    <a:pt x="22189" y="68849"/>
                    <a:pt x="22199" y="68851"/>
                    <a:pt x="22211" y="68851"/>
                  </a:cubicBezTo>
                  <a:cubicBezTo>
                    <a:pt x="22104" y="68840"/>
                    <a:pt x="21999" y="68826"/>
                    <a:pt x="21892" y="68813"/>
                  </a:cubicBezTo>
                  <a:cubicBezTo>
                    <a:pt x="21884" y="68799"/>
                    <a:pt x="21876" y="68784"/>
                    <a:pt x="21868" y="68769"/>
                  </a:cubicBezTo>
                  <a:cubicBezTo>
                    <a:pt x="21771" y="68595"/>
                    <a:pt x="21678" y="68418"/>
                    <a:pt x="21585" y="68240"/>
                  </a:cubicBezTo>
                  <a:cubicBezTo>
                    <a:pt x="21435" y="67931"/>
                    <a:pt x="21293" y="67616"/>
                    <a:pt x="21150" y="67303"/>
                  </a:cubicBezTo>
                  <a:cubicBezTo>
                    <a:pt x="20992" y="66958"/>
                    <a:pt x="20823" y="66621"/>
                    <a:pt x="20668" y="66273"/>
                  </a:cubicBezTo>
                  <a:cubicBezTo>
                    <a:pt x="20534" y="65970"/>
                    <a:pt x="20423" y="65654"/>
                    <a:pt x="20308" y="65344"/>
                  </a:cubicBezTo>
                  <a:cubicBezTo>
                    <a:pt x="20294" y="65304"/>
                    <a:pt x="20280" y="65263"/>
                    <a:pt x="20265" y="65223"/>
                  </a:cubicBezTo>
                  <a:lnTo>
                    <a:pt x="20265" y="65223"/>
                  </a:lnTo>
                  <a:cubicBezTo>
                    <a:pt x="20267" y="65223"/>
                    <a:pt x="20270" y="65223"/>
                    <a:pt x="20272" y="65223"/>
                  </a:cubicBezTo>
                  <a:cubicBezTo>
                    <a:pt x="20297" y="65223"/>
                    <a:pt x="20321" y="65218"/>
                    <a:pt x="20345" y="65209"/>
                  </a:cubicBezTo>
                  <a:cubicBezTo>
                    <a:pt x="20360" y="65206"/>
                    <a:pt x="20376" y="65199"/>
                    <a:pt x="20393" y="65193"/>
                  </a:cubicBezTo>
                  <a:cubicBezTo>
                    <a:pt x="20534" y="65156"/>
                    <a:pt x="20679" y="65134"/>
                    <a:pt x="20823" y="65109"/>
                  </a:cubicBezTo>
                  <a:cubicBezTo>
                    <a:pt x="21031" y="65072"/>
                    <a:pt x="21231" y="65025"/>
                    <a:pt x="21434" y="64978"/>
                  </a:cubicBezTo>
                  <a:cubicBezTo>
                    <a:pt x="21654" y="64927"/>
                    <a:pt x="21873" y="64877"/>
                    <a:pt x="22090" y="64826"/>
                  </a:cubicBezTo>
                  <a:cubicBezTo>
                    <a:pt x="22324" y="64769"/>
                    <a:pt x="22553" y="64703"/>
                    <a:pt x="22783" y="64638"/>
                  </a:cubicBezTo>
                  <a:lnTo>
                    <a:pt x="22783" y="64638"/>
                  </a:lnTo>
                  <a:cubicBezTo>
                    <a:pt x="22773" y="64642"/>
                    <a:pt x="22762" y="64644"/>
                    <a:pt x="22751" y="64648"/>
                  </a:cubicBezTo>
                  <a:cubicBezTo>
                    <a:pt x="23012" y="64576"/>
                    <a:pt x="23273" y="64512"/>
                    <a:pt x="23540" y="64463"/>
                  </a:cubicBezTo>
                  <a:cubicBezTo>
                    <a:pt x="23785" y="64420"/>
                    <a:pt x="24035" y="64385"/>
                    <a:pt x="24284" y="64348"/>
                  </a:cubicBezTo>
                  <a:lnTo>
                    <a:pt x="24284" y="64348"/>
                  </a:lnTo>
                  <a:cubicBezTo>
                    <a:pt x="24274" y="64350"/>
                    <a:pt x="24261" y="64353"/>
                    <a:pt x="24251" y="64355"/>
                  </a:cubicBezTo>
                  <a:cubicBezTo>
                    <a:pt x="24536" y="64314"/>
                    <a:pt x="24821" y="64279"/>
                    <a:pt x="25108" y="64255"/>
                  </a:cubicBezTo>
                  <a:cubicBezTo>
                    <a:pt x="25408" y="64231"/>
                    <a:pt x="25709" y="64225"/>
                    <a:pt x="26009" y="64198"/>
                  </a:cubicBezTo>
                  <a:cubicBezTo>
                    <a:pt x="26297" y="64174"/>
                    <a:pt x="26584" y="64137"/>
                    <a:pt x="26873" y="64109"/>
                  </a:cubicBezTo>
                  <a:cubicBezTo>
                    <a:pt x="27174" y="64080"/>
                    <a:pt x="27474" y="64068"/>
                    <a:pt x="27775" y="64061"/>
                  </a:cubicBezTo>
                  <a:cubicBezTo>
                    <a:pt x="27951" y="64063"/>
                    <a:pt x="28127" y="64065"/>
                    <a:pt x="28303" y="64065"/>
                  </a:cubicBezTo>
                  <a:cubicBezTo>
                    <a:pt x="28540" y="64065"/>
                    <a:pt x="28776" y="64062"/>
                    <a:pt x="29014" y="64051"/>
                  </a:cubicBezTo>
                  <a:cubicBezTo>
                    <a:pt x="29467" y="64031"/>
                    <a:pt x="29920" y="64011"/>
                    <a:pt x="30374" y="63998"/>
                  </a:cubicBezTo>
                  <a:cubicBezTo>
                    <a:pt x="30460" y="63997"/>
                    <a:pt x="30547" y="63997"/>
                    <a:pt x="30634" y="63997"/>
                  </a:cubicBezTo>
                  <a:close/>
                  <a:moveTo>
                    <a:pt x="9555" y="69628"/>
                  </a:moveTo>
                  <a:lnTo>
                    <a:pt x="9555" y="69628"/>
                  </a:lnTo>
                  <a:cubicBezTo>
                    <a:pt x="9556" y="69630"/>
                    <a:pt x="9557" y="69632"/>
                    <a:pt x="9558" y="69634"/>
                  </a:cubicBezTo>
                  <a:cubicBezTo>
                    <a:pt x="9557" y="69632"/>
                    <a:pt x="9557" y="69630"/>
                    <a:pt x="9555" y="69628"/>
                  </a:cubicBezTo>
                  <a:close/>
                  <a:moveTo>
                    <a:pt x="51899" y="74443"/>
                  </a:moveTo>
                  <a:lnTo>
                    <a:pt x="51899" y="74443"/>
                  </a:lnTo>
                  <a:cubicBezTo>
                    <a:pt x="51897" y="74444"/>
                    <a:pt x="51895" y="74446"/>
                    <a:pt x="51892" y="74447"/>
                  </a:cubicBezTo>
                  <a:lnTo>
                    <a:pt x="51892" y="74447"/>
                  </a:lnTo>
                  <a:cubicBezTo>
                    <a:pt x="51895" y="74446"/>
                    <a:pt x="51897" y="74445"/>
                    <a:pt x="51899" y="74443"/>
                  </a:cubicBezTo>
                  <a:close/>
                  <a:moveTo>
                    <a:pt x="69245" y="83643"/>
                  </a:moveTo>
                  <a:cubicBezTo>
                    <a:pt x="69252" y="83644"/>
                    <a:pt x="69260" y="83647"/>
                    <a:pt x="69267" y="83649"/>
                  </a:cubicBezTo>
                  <a:lnTo>
                    <a:pt x="69267" y="83649"/>
                  </a:lnTo>
                  <a:cubicBezTo>
                    <a:pt x="69259" y="83647"/>
                    <a:pt x="69252" y="83645"/>
                    <a:pt x="69245" y="83643"/>
                  </a:cubicBezTo>
                  <a:close/>
                  <a:moveTo>
                    <a:pt x="71049" y="84691"/>
                  </a:moveTo>
                  <a:cubicBezTo>
                    <a:pt x="71055" y="84693"/>
                    <a:pt x="71062" y="84694"/>
                    <a:pt x="71068" y="84696"/>
                  </a:cubicBezTo>
                  <a:cubicBezTo>
                    <a:pt x="71061" y="84695"/>
                    <a:pt x="71055" y="84693"/>
                    <a:pt x="71049" y="84691"/>
                  </a:cubicBezTo>
                  <a:close/>
                  <a:moveTo>
                    <a:pt x="86886" y="86202"/>
                  </a:moveTo>
                  <a:lnTo>
                    <a:pt x="86886" y="86202"/>
                  </a:lnTo>
                  <a:cubicBezTo>
                    <a:pt x="86879" y="86202"/>
                    <a:pt x="86871" y="86203"/>
                    <a:pt x="86864" y="86204"/>
                  </a:cubicBezTo>
                  <a:cubicBezTo>
                    <a:pt x="86872" y="86203"/>
                    <a:pt x="86879" y="86202"/>
                    <a:pt x="86886" y="86202"/>
                  </a:cubicBezTo>
                  <a:close/>
                  <a:moveTo>
                    <a:pt x="82571" y="86351"/>
                  </a:moveTo>
                  <a:cubicBezTo>
                    <a:pt x="82572" y="86351"/>
                    <a:pt x="82572" y="86351"/>
                    <a:pt x="82572" y="86351"/>
                  </a:cubicBezTo>
                  <a:lnTo>
                    <a:pt x="82572" y="86351"/>
                  </a:lnTo>
                  <a:cubicBezTo>
                    <a:pt x="82572" y="86351"/>
                    <a:pt x="82572" y="86351"/>
                    <a:pt x="82571" y="86351"/>
                  </a:cubicBezTo>
                  <a:close/>
                  <a:moveTo>
                    <a:pt x="29114" y="529"/>
                  </a:moveTo>
                  <a:cubicBezTo>
                    <a:pt x="29127" y="531"/>
                    <a:pt x="29137" y="531"/>
                    <a:pt x="29149" y="533"/>
                  </a:cubicBezTo>
                  <a:cubicBezTo>
                    <a:pt x="29161" y="537"/>
                    <a:pt x="29173" y="541"/>
                    <a:pt x="29186" y="543"/>
                  </a:cubicBezTo>
                  <a:cubicBezTo>
                    <a:pt x="29207" y="553"/>
                    <a:pt x="29227" y="562"/>
                    <a:pt x="29246" y="569"/>
                  </a:cubicBezTo>
                  <a:cubicBezTo>
                    <a:pt x="29274" y="586"/>
                    <a:pt x="29301" y="602"/>
                    <a:pt x="29327" y="619"/>
                  </a:cubicBezTo>
                  <a:lnTo>
                    <a:pt x="29316" y="612"/>
                  </a:lnTo>
                  <a:lnTo>
                    <a:pt x="29316" y="612"/>
                  </a:lnTo>
                  <a:cubicBezTo>
                    <a:pt x="29373" y="651"/>
                    <a:pt x="29426" y="695"/>
                    <a:pt x="29477" y="741"/>
                  </a:cubicBezTo>
                  <a:cubicBezTo>
                    <a:pt x="29506" y="771"/>
                    <a:pt x="29534" y="799"/>
                    <a:pt x="29562" y="830"/>
                  </a:cubicBezTo>
                  <a:cubicBezTo>
                    <a:pt x="29575" y="848"/>
                    <a:pt x="29588" y="869"/>
                    <a:pt x="29602" y="889"/>
                  </a:cubicBezTo>
                  <a:cubicBezTo>
                    <a:pt x="29743" y="1131"/>
                    <a:pt x="29866" y="1381"/>
                    <a:pt x="29988" y="1635"/>
                  </a:cubicBezTo>
                  <a:cubicBezTo>
                    <a:pt x="30043" y="1764"/>
                    <a:pt x="30096" y="1894"/>
                    <a:pt x="30147" y="2025"/>
                  </a:cubicBezTo>
                  <a:cubicBezTo>
                    <a:pt x="30197" y="2160"/>
                    <a:pt x="30241" y="2303"/>
                    <a:pt x="30284" y="2441"/>
                  </a:cubicBezTo>
                  <a:cubicBezTo>
                    <a:pt x="30321" y="2569"/>
                    <a:pt x="30358" y="2695"/>
                    <a:pt x="30390" y="2824"/>
                  </a:cubicBezTo>
                  <a:cubicBezTo>
                    <a:pt x="30421" y="2943"/>
                    <a:pt x="30445" y="3062"/>
                    <a:pt x="30470" y="3180"/>
                  </a:cubicBezTo>
                  <a:cubicBezTo>
                    <a:pt x="30499" y="3345"/>
                    <a:pt x="30528" y="3508"/>
                    <a:pt x="30546" y="3672"/>
                  </a:cubicBezTo>
                  <a:cubicBezTo>
                    <a:pt x="30569" y="3861"/>
                    <a:pt x="30589" y="4050"/>
                    <a:pt x="30604" y="4238"/>
                  </a:cubicBezTo>
                  <a:lnTo>
                    <a:pt x="30604" y="4227"/>
                  </a:lnTo>
                  <a:cubicBezTo>
                    <a:pt x="30605" y="4234"/>
                    <a:pt x="30606" y="4240"/>
                    <a:pt x="30606" y="4245"/>
                  </a:cubicBezTo>
                  <a:lnTo>
                    <a:pt x="30606" y="4254"/>
                  </a:lnTo>
                  <a:cubicBezTo>
                    <a:pt x="30615" y="4473"/>
                    <a:pt x="30624" y="4691"/>
                    <a:pt x="30628" y="4911"/>
                  </a:cubicBezTo>
                  <a:cubicBezTo>
                    <a:pt x="30632" y="5129"/>
                    <a:pt x="30634" y="5349"/>
                    <a:pt x="30642" y="5570"/>
                  </a:cubicBezTo>
                  <a:cubicBezTo>
                    <a:pt x="30661" y="6019"/>
                    <a:pt x="30685" y="6470"/>
                    <a:pt x="30708" y="6917"/>
                  </a:cubicBezTo>
                  <a:lnTo>
                    <a:pt x="30706" y="6916"/>
                  </a:lnTo>
                  <a:lnTo>
                    <a:pt x="30706" y="6916"/>
                  </a:lnTo>
                  <a:cubicBezTo>
                    <a:pt x="30715" y="7108"/>
                    <a:pt x="30720" y="7301"/>
                    <a:pt x="30724" y="7493"/>
                  </a:cubicBezTo>
                  <a:cubicBezTo>
                    <a:pt x="30726" y="7658"/>
                    <a:pt x="30717" y="7819"/>
                    <a:pt x="30708" y="7983"/>
                  </a:cubicBezTo>
                  <a:cubicBezTo>
                    <a:pt x="30686" y="8259"/>
                    <a:pt x="30657" y="8535"/>
                    <a:pt x="30641" y="8810"/>
                  </a:cubicBezTo>
                  <a:cubicBezTo>
                    <a:pt x="30624" y="9109"/>
                    <a:pt x="30616" y="9408"/>
                    <a:pt x="30608" y="9709"/>
                  </a:cubicBezTo>
                  <a:cubicBezTo>
                    <a:pt x="30602" y="9985"/>
                    <a:pt x="30587" y="10262"/>
                    <a:pt x="30573" y="10538"/>
                  </a:cubicBezTo>
                  <a:cubicBezTo>
                    <a:pt x="30560" y="10825"/>
                    <a:pt x="30548" y="11110"/>
                    <a:pt x="30526" y="11398"/>
                  </a:cubicBezTo>
                  <a:cubicBezTo>
                    <a:pt x="30510" y="11549"/>
                    <a:pt x="30489" y="11703"/>
                    <a:pt x="30464" y="11853"/>
                  </a:cubicBezTo>
                  <a:cubicBezTo>
                    <a:pt x="30445" y="11988"/>
                    <a:pt x="30417" y="12121"/>
                    <a:pt x="30390" y="12254"/>
                  </a:cubicBezTo>
                  <a:cubicBezTo>
                    <a:pt x="30290" y="12679"/>
                    <a:pt x="30175" y="13104"/>
                    <a:pt x="30079" y="13531"/>
                  </a:cubicBezTo>
                  <a:cubicBezTo>
                    <a:pt x="30027" y="13769"/>
                    <a:pt x="29974" y="14010"/>
                    <a:pt x="29929" y="14249"/>
                  </a:cubicBezTo>
                  <a:cubicBezTo>
                    <a:pt x="29887" y="14470"/>
                    <a:pt x="29844" y="14693"/>
                    <a:pt x="29801" y="14914"/>
                  </a:cubicBezTo>
                  <a:lnTo>
                    <a:pt x="29801" y="14914"/>
                  </a:lnTo>
                  <a:cubicBezTo>
                    <a:pt x="29801" y="14912"/>
                    <a:pt x="29802" y="14909"/>
                    <a:pt x="29802" y="14907"/>
                  </a:cubicBezTo>
                  <a:lnTo>
                    <a:pt x="29802" y="14907"/>
                  </a:lnTo>
                  <a:cubicBezTo>
                    <a:pt x="29768" y="15044"/>
                    <a:pt x="29731" y="15182"/>
                    <a:pt x="29696" y="15321"/>
                  </a:cubicBezTo>
                  <a:cubicBezTo>
                    <a:pt x="29679" y="15381"/>
                    <a:pt x="29655" y="15440"/>
                    <a:pt x="29633" y="15497"/>
                  </a:cubicBezTo>
                  <a:cubicBezTo>
                    <a:pt x="29611" y="15569"/>
                    <a:pt x="29587" y="15641"/>
                    <a:pt x="29562" y="15711"/>
                  </a:cubicBezTo>
                  <a:cubicBezTo>
                    <a:pt x="29402" y="16123"/>
                    <a:pt x="29234" y="16531"/>
                    <a:pt x="29065" y="16940"/>
                  </a:cubicBezTo>
                  <a:cubicBezTo>
                    <a:pt x="28971" y="17167"/>
                    <a:pt x="28877" y="17395"/>
                    <a:pt x="28781" y="17622"/>
                  </a:cubicBezTo>
                  <a:cubicBezTo>
                    <a:pt x="28699" y="17821"/>
                    <a:pt x="28605" y="18016"/>
                    <a:pt x="28508" y="18209"/>
                  </a:cubicBezTo>
                  <a:cubicBezTo>
                    <a:pt x="28307" y="18571"/>
                    <a:pt x="28090" y="18924"/>
                    <a:pt x="27866" y="19274"/>
                  </a:cubicBezTo>
                  <a:cubicBezTo>
                    <a:pt x="27643" y="19633"/>
                    <a:pt x="27411" y="19987"/>
                    <a:pt x="27171" y="20334"/>
                  </a:cubicBezTo>
                  <a:cubicBezTo>
                    <a:pt x="27001" y="20568"/>
                    <a:pt x="26823" y="20791"/>
                    <a:pt x="26636" y="21015"/>
                  </a:cubicBezTo>
                  <a:cubicBezTo>
                    <a:pt x="26458" y="21231"/>
                    <a:pt x="26274" y="21442"/>
                    <a:pt x="26093" y="21655"/>
                  </a:cubicBezTo>
                  <a:cubicBezTo>
                    <a:pt x="25689" y="22132"/>
                    <a:pt x="25295" y="22621"/>
                    <a:pt x="24881" y="23090"/>
                  </a:cubicBezTo>
                  <a:cubicBezTo>
                    <a:pt x="24791" y="23188"/>
                    <a:pt x="24701" y="23285"/>
                    <a:pt x="24611" y="23383"/>
                  </a:cubicBezTo>
                  <a:cubicBezTo>
                    <a:pt x="24511" y="23490"/>
                    <a:pt x="24402" y="23590"/>
                    <a:pt x="24297" y="23695"/>
                  </a:cubicBezTo>
                  <a:cubicBezTo>
                    <a:pt x="24191" y="23801"/>
                    <a:pt x="24076" y="23900"/>
                    <a:pt x="23965" y="24000"/>
                  </a:cubicBezTo>
                  <a:cubicBezTo>
                    <a:pt x="23871" y="24091"/>
                    <a:pt x="23768" y="24173"/>
                    <a:pt x="23665" y="24259"/>
                  </a:cubicBezTo>
                  <a:cubicBezTo>
                    <a:pt x="23665" y="24261"/>
                    <a:pt x="23665" y="24261"/>
                    <a:pt x="23664" y="24261"/>
                  </a:cubicBezTo>
                  <a:cubicBezTo>
                    <a:pt x="23664" y="24263"/>
                    <a:pt x="23662" y="24265"/>
                    <a:pt x="23657" y="24267"/>
                  </a:cubicBezTo>
                  <a:cubicBezTo>
                    <a:pt x="23654" y="24271"/>
                    <a:pt x="23650" y="24276"/>
                    <a:pt x="23645" y="24278"/>
                  </a:cubicBezTo>
                  <a:cubicBezTo>
                    <a:pt x="23249" y="24599"/>
                    <a:pt x="22855" y="24922"/>
                    <a:pt x="22462" y="25245"/>
                  </a:cubicBezTo>
                  <a:cubicBezTo>
                    <a:pt x="22286" y="25390"/>
                    <a:pt x="22108" y="25532"/>
                    <a:pt x="21927" y="25673"/>
                  </a:cubicBezTo>
                  <a:cubicBezTo>
                    <a:pt x="21825" y="25762"/>
                    <a:pt x="21718" y="25846"/>
                    <a:pt x="21613" y="25928"/>
                  </a:cubicBezTo>
                  <a:cubicBezTo>
                    <a:pt x="21603" y="25937"/>
                    <a:pt x="21593" y="25946"/>
                    <a:pt x="21583" y="25954"/>
                  </a:cubicBezTo>
                  <a:cubicBezTo>
                    <a:pt x="21543" y="25989"/>
                    <a:pt x="21507" y="26028"/>
                    <a:pt x="21466" y="26063"/>
                  </a:cubicBezTo>
                  <a:cubicBezTo>
                    <a:pt x="21499" y="26122"/>
                    <a:pt x="21528" y="26184"/>
                    <a:pt x="21560" y="26246"/>
                  </a:cubicBezTo>
                  <a:cubicBezTo>
                    <a:pt x="21638" y="26393"/>
                    <a:pt x="21717" y="26541"/>
                    <a:pt x="21781" y="26694"/>
                  </a:cubicBezTo>
                  <a:lnTo>
                    <a:pt x="22108" y="27346"/>
                  </a:lnTo>
                  <a:cubicBezTo>
                    <a:pt x="22243" y="27615"/>
                    <a:pt x="22378" y="27883"/>
                    <a:pt x="22517" y="28149"/>
                  </a:cubicBezTo>
                  <a:cubicBezTo>
                    <a:pt x="22653" y="28406"/>
                    <a:pt x="22802" y="28656"/>
                    <a:pt x="22948" y="28906"/>
                  </a:cubicBezTo>
                  <a:lnTo>
                    <a:pt x="22946" y="28906"/>
                  </a:lnTo>
                  <a:cubicBezTo>
                    <a:pt x="23292" y="29503"/>
                    <a:pt x="23625" y="30112"/>
                    <a:pt x="23951" y="30721"/>
                  </a:cubicBezTo>
                  <a:cubicBezTo>
                    <a:pt x="24278" y="31338"/>
                    <a:pt x="24591" y="31965"/>
                    <a:pt x="24918" y="32581"/>
                  </a:cubicBezTo>
                  <a:cubicBezTo>
                    <a:pt x="25064" y="32853"/>
                    <a:pt x="25236" y="33108"/>
                    <a:pt x="25412" y="33362"/>
                  </a:cubicBezTo>
                  <a:cubicBezTo>
                    <a:pt x="25608" y="33639"/>
                    <a:pt x="25804" y="33913"/>
                    <a:pt x="25997" y="34192"/>
                  </a:cubicBezTo>
                  <a:cubicBezTo>
                    <a:pt x="26208" y="34499"/>
                    <a:pt x="26415" y="34809"/>
                    <a:pt x="26614" y="35125"/>
                  </a:cubicBezTo>
                  <a:cubicBezTo>
                    <a:pt x="26790" y="35406"/>
                    <a:pt x="26958" y="35691"/>
                    <a:pt x="27133" y="35974"/>
                  </a:cubicBezTo>
                  <a:cubicBezTo>
                    <a:pt x="27495" y="36555"/>
                    <a:pt x="27875" y="37126"/>
                    <a:pt x="28285" y="37676"/>
                  </a:cubicBezTo>
                  <a:cubicBezTo>
                    <a:pt x="28712" y="38244"/>
                    <a:pt x="29148" y="38804"/>
                    <a:pt x="29602" y="39352"/>
                  </a:cubicBezTo>
                  <a:cubicBezTo>
                    <a:pt x="30066" y="39913"/>
                    <a:pt x="30539" y="40467"/>
                    <a:pt x="31020" y="41012"/>
                  </a:cubicBezTo>
                  <a:cubicBezTo>
                    <a:pt x="31257" y="41281"/>
                    <a:pt x="31504" y="41545"/>
                    <a:pt x="31748" y="41810"/>
                  </a:cubicBezTo>
                  <a:cubicBezTo>
                    <a:pt x="31982" y="42064"/>
                    <a:pt x="32228" y="42306"/>
                    <a:pt x="32474" y="42548"/>
                  </a:cubicBezTo>
                  <a:cubicBezTo>
                    <a:pt x="32837" y="42905"/>
                    <a:pt x="33216" y="43242"/>
                    <a:pt x="33599" y="43577"/>
                  </a:cubicBezTo>
                  <a:cubicBezTo>
                    <a:pt x="33980" y="43908"/>
                    <a:pt x="34383" y="44211"/>
                    <a:pt x="34789" y="44510"/>
                  </a:cubicBezTo>
                  <a:cubicBezTo>
                    <a:pt x="35205" y="44818"/>
                    <a:pt x="35617" y="45131"/>
                    <a:pt x="36035" y="45436"/>
                  </a:cubicBezTo>
                  <a:cubicBezTo>
                    <a:pt x="36439" y="45732"/>
                    <a:pt x="36843" y="46026"/>
                    <a:pt x="37241" y="46326"/>
                  </a:cubicBezTo>
                  <a:cubicBezTo>
                    <a:pt x="37782" y="46757"/>
                    <a:pt x="38313" y="47198"/>
                    <a:pt x="38883" y="47591"/>
                  </a:cubicBezTo>
                  <a:cubicBezTo>
                    <a:pt x="39027" y="47693"/>
                    <a:pt x="39171" y="47789"/>
                    <a:pt x="39317" y="47885"/>
                  </a:cubicBezTo>
                  <a:cubicBezTo>
                    <a:pt x="39480" y="47987"/>
                    <a:pt x="39644" y="48083"/>
                    <a:pt x="39809" y="48180"/>
                  </a:cubicBezTo>
                  <a:cubicBezTo>
                    <a:pt x="40118" y="48361"/>
                    <a:pt x="40438" y="48516"/>
                    <a:pt x="40755" y="48677"/>
                  </a:cubicBezTo>
                  <a:cubicBezTo>
                    <a:pt x="42014" y="49310"/>
                    <a:pt x="43305" y="49872"/>
                    <a:pt x="44600" y="50429"/>
                  </a:cubicBezTo>
                  <a:cubicBezTo>
                    <a:pt x="45204" y="50692"/>
                    <a:pt x="45823" y="50926"/>
                    <a:pt x="46434" y="51170"/>
                  </a:cubicBezTo>
                  <a:cubicBezTo>
                    <a:pt x="47039" y="51413"/>
                    <a:pt x="47639" y="51664"/>
                    <a:pt x="48247" y="51901"/>
                  </a:cubicBezTo>
                  <a:cubicBezTo>
                    <a:pt x="48843" y="52134"/>
                    <a:pt x="49447" y="52349"/>
                    <a:pt x="50049" y="52570"/>
                  </a:cubicBezTo>
                  <a:cubicBezTo>
                    <a:pt x="50706" y="52813"/>
                    <a:pt x="51360" y="53066"/>
                    <a:pt x="52011" y="53328"/>
                  </a:cubicBezTo>
                  <a:lnTo>
                    <a:pt x="52011" y="53328"/>
                  </a:lnTo>
                  <a:cubicBezTo>
                    <a:pt x="52001" y="53324"/>
                    <a:pt x="51992" y="53320"/>
                    <a:pt x="51980" y="53314"/>
                  </a:cubicBezTo>
                  <a:lnTo>
                    <a:pt x="51980" y="53314"/>
                  </a:lnTo>
                  <a:cubicBezTo>
                    <a:pt x="52622" y="53584"/>
                    <a:pt x="53266" y="53853"/>
                    <a:pt x="53887" y="54163"/>
                  </a:cubicBezTo>
                  <a:cubicBezTo>
                    <a:pt x="54505" y="54470"/>
                    <a:pt x="55113" y="54805"/>
                    <a:pt x="55718" y="55138"/>
                  </a:cubicBezTo>
                  <a:cubicBezTo>
                    <a:pt x="56308" y="55465"/>
                    <a:pt x="56896" y="55801"/>
                    <a:pt x="57493" y="56117"/>
                  </a:cubicBezTo>
                  <a:cubicBezTo>
                    <a:pt x="57818" y="56289"/>
                    <a:pt x="58143" y="56459"/>
                    <a:pt x="58471" y="56627"/>
                  </a:cubicBezTo>
                  <a:cubicBezTo>
                    <a:pt x="58768" y="56783"/>
                    <a:pt x="59070" y="56935"/>
                    <a:pt x="59363" y="57099"/>
                  </a:cubicBezTo>
                  <a:cubicBezTo>
                    <a:pt x="59566" y="57216"/>
                    <a:pt x="59769" y="57330"/>
                    <a:pt x="59974" y="57447"/>
                  </a:cubicBezTo>
                  <a:cubicBezTo>
                    <a:pt x="60328" y="57657"/>
                    <a:pt x="60679" y="57873"/>
                    <a:pt x="61024" y="58096"/>
                  </a:cubicBezTo>
                  <a:cubicBezTo>
                    <a:pt x="61382" y="58325"/>
                    <a:pt x="61723" y="58586"/>
                    <a:pt x="62063" y="58843"/>
                  </a:cubicBezTo>
                  <a:cubicBezTo>
                    <a:pt x="62055" y="58836"/>
                    <a:pt x="62045" y="58830"/>
                    <a:pt x="62037" y="58821"/>
                  </a:cubicBezTo>
                  <a:lnTo>
                    <a:pt x="62037" y="58821"/>
                  </a:lnTo>
                  <a:cubicBezTo>
                    <a:pt x="62207" y="58956"/>
                    <a:pt x="62377" y="59090"/>
                    <a:pt x="62541" y="59229"/>
                  </a:cubicBezTo>
                  <a:cubicBezTo>
                    <a:pt x="62738" y="59395"/>
                    <a:pt x="62931" y="59563"/>
                    <a:pt x="63122" y="59733"/>
                  </a:cubicBezTo>
                  <a:cubicBezTo>
                    <a:pt x="63468" y="60043"/>
                    <a:pt x="63794" y="60377"/>
                    <a:pt x="64124" y="60705"/>
                  </a:cubicBezTo>
                  <a:lnTo>
                    <a:pt x="64124" y="60705"/>
                  </a:lnTo>
                  <a:cubicBezTo>
                    <a:pt x="64119" y="60700"/>
                    <a:pt x="64113" y="60695"/>
                    <a:pt x="64108" y="60690"/>
                  </a:cubicBezTo>
                  <a:lnTo>
                    <a:pt x="64108" y="60690"/>
                  </a:lnTo>
                  <a:cubicBezTo>
                    <a:pt x="64354" y="60944"/>
                    <a:pt x="64599" y="61200"/>
                    <a:pt x="64841" y="61455"/>
                  </a:cubicBezTo>
                  <a:cubicBezTo>
                    <a:pt x="65081" y="61710"/>
                    <a:pt x="65310" y="61971"/>
                    <a:pt x="65548" y="62225"/>
                  </a:cubicBezTo>
                  <a:cubicBezTo>
                    <a:pt x="66038" y="62754"/>
                    <a:pt x="66546" y="63268"/>
                    <a:pt x="67036" y="63797"/>
                  </a:cubicBezTo>
                  <a:cubicBezTo>
                    <a:pt x="67260" y="64041"/>
                    <a:pt x="67475" y="64293"/>
                    <a:pt x="67686" y="64548"/>
                  </a:cubicBezTo>
                  <a:cubicBezTo>
                    <a:pt x="67924" y="64833"/>
                    <a:pt x="68156" y="65121"/>
                    <a:pt x="68385" y="65413"/>
                  </a:cubicBezTo>
                  <a:cubicBezTo>
                    <a:pt x="68816" y="65963"/>
                    <a:pt x="69252" y="66509"/>
                    <a:pt x="69692" y="67051"/>
                  </a:cubicBezTo>
                  <a:cubicBezTo>
                    <a:pt x="69918" y="67330"/>
                    <a:pt x="70137" y="67615"/>
                    <a:pt x="70357" y="67898"/>
                  </a:cubicBezTo>
                  <a:cubicBezTo>
                    <a:pt x="70785" y="68470"/>
                    <a:pt x="71203" y="69050"/>
                    <a:pt x="71636" y="69618"/>
                  </a:cubicBezTo>
                  <a:cubicBezTo>
                    <a:pt x="71845" y="69890"/>
                    <a:pt x="72056" y="70162"/>
                    <a:pt x="72259" y="70438"/>
                  </a:cubicBezTo>
                  <a:cubicBezTo>
                    <a:pt x="72472" y="70734"/>
                    <a:pt x="72684" y="71029"/>
                    <a:pt x="72891" y="71328"/>
                  </a:cubicBezTo>
                  <a:cubicBezTo>
                    <a:pt x="73276" y="71883"/>
                    <a:pt x="73676" y="72423"/>
                    <a:pt x="74068" y="72972"/>
                  </a:cubicBezTo>
                  <a:cubicBezTo>
                    <a:pt x="74474" y="73545"/>
                    <a:pt x="74891" y="74107"/>
                    <a:pt x="75321" y="74662"/>
                  </a:cubicBezTo>
                  <a:cubicBezTo>
                    <a:pt x="75526" y="74926"/>
                    <a:pt x="75731" y="75191"/>
                    <a:pt x="75942" y="75451"/>
                  </a:cubicBezTo>
                  <a:cubicBezTo>
                    <a:pt x="76161" y="75722"/>
                    <a:pt x="76386" y="75987"/>
                    <a:pt x="76619" y="76246"/>
                  </a:cubicBezTo>
                  <a:cubicBezTo>
                    <a:pt x="76848" y="76505"/>
                    <a:pt x="77085" y="76758"/>
                    <a:pt x="77324" y="77008"/>
                  </a:cubicBezTo>
                  <a:cubicBezTo>
                    <a:pt x="77553" y="77252"/>
                    <a:pt x="77793" y="77481"/>
                    <a:pt x="78038" y="77711"/>
                  </a:cubicBezTo>
                  <a:cubicBezTo>
                    <a:pt x="78145" y="77813"/>
                    <a:pt x="78263" y="77909"/>
                    <a:pt x="78378" y="78005"/>
                  </a:cubicBezTo>
                  <a:cubicBezTo>
                    <a:pt x="78541" y="78140"/>
                    <a:pt x="78704" y="78273"/>
                    <a:pt x="78870" y="78404"/>
                  </a:cubicBezTo>
                  <a:cubicBezTo>
                    <a:pt x="79128" y="78606"/>
                    <a:pt x="79397" y="78797"/>
                    <a:pt x="79667" y="78984"/>
                  </a:cubicBezTo>
                  <a:cubicBezTo>
                    <a:pt x="79965" y="79187"/>
                    <a:pt x="80263" y="79389"/>
                    <a:pt x="80564" y="79587"/>
                  </a:cubicBezTo>
                  <a:cubicBezTo>
                    <a:pt x="80860" y="79782"/>
                    <a:pt x="81163" y="79962"/>
                    <a:pt x="81467" y="80140"/>
                  </a:cubicBezTo>
                  <a:cubicBezTo>
                    <a:pt x="82452" y="80726"/>
                    <a:pt x="83497" y="81198"/>
                    <a:pt x="84487" y="81771"/>
                  </a:cubicBezTo>
                  <a:cubicBezTo>
                    <a:pt x="84600" y="81841"/>
                    <a:pt x="84715" y="81912"/>
                    <a:pt x="84826" y="81988"/>
                  </a:cubicBezTo>
                  <a:cubicBezTo>
                    <a:pt x="84954" y="82079"/>
                    <a:pt x="85079" y="82173"/>
                    <a:pt x="85207" y="82266"/>
                  </a:cubicBezTo>
                  <a:cubicBezTo>
                    <a:pt x="85307" y="82343"/>
                    <a:pt x="85409" y="82425"/>
                    <a:pt x="85510" y="82508"/>
                  </a:cubicBezTo>
                  <a:cubicBezTo>
                    <a:pt x="85623" y="82606"/>
                    <a:pt x="85734" y="82706"/>
                    <a:pt x="85844" y="82808"/>
                  </a:cubicBezTo>
                  <a:cubicBezTo>
                    <a:pt x="85904" y="82872"/>
                    <a:pt x="85963" y="82934"/>
                    <a:pt x="86023" y="82997"/>
                  </a:cubicBezTo>
                  <a:cubicBezTo>
                    <a:pt x="86084" y="83063"/>
                    <a:pt x="86141" y="83135"/>
                    <a:pt x="86199" y="83204"/>
                  </a:cubicBezTo>
                  <a:cubicBezTo>
                    <a:pt x="86197" y="83200"/>
                    <a:pt x="86195" y="83196"/>
                    <a:pt x="86193" y="83192"/>
                  </a:cubicBezTo>
                  <a:lnTo>
                    <a:pt x="86193" y="83192"/>
                  </a:lnTo>
                  <a:cubicBezTo>
                    <a:pt x="86197" y="83199"/>
                    <a:pt x="86201" y="83206"/>
                    <a:pt x="86207" y="83213"/>
                  </a:cubicBezTo>
                  <a:lnTo>
                    <a:pt x="86213" y="83219"/>
                  </a:lnTo>
                  <a:cubicBezTo>
                    <a:pt x="86211" y="83217"/>
                    <a:pt x="86209" y="83217"/>
                    <a:pt x="86207" y="83215"/>
                  </a:cubicBezTo>
                  <a:lnTo>
                    <a:pt x="86207" y="83215"/>
                  </a:lnTo>
                  <a:cubicBezTo>
                    <a:pt x="86283" y="83315"/>
                    <a:pt x="86359" y="83416"/>
                    <a:pt x="86430" y="83520"/>
                  </a:cubicBezTo>
                  <a:cubicBezTo>
                    <a:pt x="86515" y="83647"/>
                    <a:pt x="86593" y="83775"/>
                    <a:pt x="86670" y="83903"/>
                  </a:cubicBezTo>
                  <a:cubicBezTo>
                    <a:pt x="86664" y="83893"/>
                    <a:pt x="86658" y="83885"/>
                    <a:pt x="86652" y="83875"/>
                  </a:cubicBezTo>
                  <a:lnTo>
                    <a:pt x="86652" y="83875"/>
                  </a:lnTo>
                  <a:cubicBezTo>
                    <a:pt x="86711" y="83986"/>
                    <a:pt x="86770" y="84094"/>
                    <a:pt x="86824" y="84206"/>
                  </a:cubicBezTo>
                  <a:cubicBezTo>
                    <a:pt x="86876" y="84311"/>
                    <a:pt x="86920" y="84417"/>
                    <a:pt x="86968" y="84524"/>
                  </a:cubicBezTo>
                  <a:lnTo>
                    <a:pt x="86968" y="84524"/>
                  </a:lnTo>
                  <a:cubicBezTo>
                    <a:pt x="86964" y="84515"/>
                    <a:pt x="86957" y="84504"/>
                    <a:pt x="86953" y="84494"/>
                  </a:cubicBezTo>
                  <a:lnTo>
                    <a:pt x="86953" y="84494"/>
                  </a:lnTo>
                  <a:cubicBezTo>
                    <a:pt x="87012" y="84645"/>
                    <a:pt x="87068" y="84796"/>
                    <a:pt x="87117" y="84953"/>
                  </a:cubicBezTo>
                  <a:cubicBezTo>
                    <a:pt x="87142" y="85052"/>
                    <a:pt x="87163" y="85151"/>
                    <a:pt x="87180" y="85253"/>
                  </a:cubicBezTo>
                  <a:cubicBezTo>
                    <a:pt x="87187" y="85323"/>
                    <a:pt x="87193" y="85395"/>
                    <a:pt x="87196" y="85466"/>
                  </a:cubicBezTo>
                  <a:cubicBezTo>
                    <a:pt x="87196" y="85675"/>
                    <a:pt x="87175" y="85882"/>
                    <a:pt x="87153" y="86089"/>
                  </a:cubicBezTo>
                  <a:cubicBezTo>
                    <a:pt x="87147" y="86117"/>
                    <a:pt x="87142" y="86146"/>
                    <a:pt x="87137" y="86174"/>
                  </a:cubicBezTo>
                  <a:cubicBezTo>
                    <a:pt x="87056" y="86184"/>
                    <a:pt x="86974" y="86192"/>
                    <a:pt x="86893" y="86201"/>
                  </a:cubicBezTo>
                  <a:lnTo>
                    <a:pt x="86893" y="86201"/>
                  </a:lnTo>
                  <a:cubicBezTo>
                    <a:pt x="86895" y="86200"/>
                    <a:pt x="86897" y="86200"/>
                    <a:pt x="86899" y="86200"/>
                  </a:cubicBezTo>
                  <a:lnTo>
                    <a:pt x="86899" y="86200"/>
                  </a:lnTo>
                  <a:cubicBezTo>
                    <a:pt x="86172" y="86269"/>
                    <a:pt x="85444" y="86311"/>
                    <a:pt x="84714" y="86341"/>
                  </a:cubicBezTo>
                  <a:cubicBezTo>
                    <a:pt x="84344" y="86357"/>
                    <a:pt x="83974" y="86363"/>
                    <a:pt x="83605" y="86368"/>
                  </a:cubicBezTo>
                  <a:cubicBezTo>
                    <a:pt x="83541" y="86369"/>
                    <a:pt x="83477" y="86369"/>
                    <a:pt x="83413" y="86369"/>
                  </a:cubicBezTo>
                  <a:cubicBezTo>
                    <a:pt x="83133" y="86369"/>
                    <a:pt x="82852" y="86359"/>
                    <a:pt x="82572" y="86351"/>
                  </a:cubicBezTo>
                  <a:lnTo>
                    <a:pt x="82572" y="86351"/>
                  </a:lnTo>
                  <a:cubicBezTo>
                    <a:pt x="82576" y="86351"/>
                    <a:pt x="82579" y="86352"/>
                    <a:pt x="82583" y="86353"/>
                  </a:cubicBezTo>
                  <a:lnTo>
                    <a:pt x="82583" y="86353"/>
                  </a:lnTo>
                  <a:cubicBezTo>
                    <a:pt x="82199" y="86335"/>
                    <a:pt x="81816" y="86324"/>
                    <a:pt x="81435" y="86290"/>
                  </a:cubicBezTo>
                  <a:cubicBezTo>
                    <a:pt x="81032" y="86255"/>
                    <a:pt x="80628" y="86216"/>
                    <a:pt x="80224" y="86165"/>
                  </a:cubicBezTo>
                  <a:cubicBezTo>
                    <a:pt x="79430" y="86063"/>
                    <a:pt x="78635" y="85967"/>
                    <a:pt x="77841" y="85867"/>
                  </a:cubicBezTo>
                  <a:cubicBezTo>
                    <a:pt x="77639" y="85834"/>
                    <a:pt x="77434" y="85808"/>
                    <a:pt x="77232" y="85765"/>
                  </a:cubicBezTo>
                  <a:cubicBezTo>
                    <a:pt x="76992" y="85713"/>
                    <a:pt x="76753" y="85664"/>
                    <a:pt x="76515" y="85604"/>
                  </a:cubicBezTo>
                  <a:cubicBezTo>
                    <a:pt x="76052" y="85490"/>
                    <a:pt x="75588" y="85369"/>
                    <a:pt x="75125" y="85248"/>
                  </a:cubicBezTo>
                  <a:cubicBezTo>
                    <a:pt x="74655" y="85127"/>
                    <a:pt x="74184" y="85013"/>
                    <a:pt x="73713" y="84900"/>
                  </a:cubicBezTo>
                  <a:cubicBezTo>
                    <a:pt x="73491" y="84848"/>
                    <a:pt x="73270" y="84793"/>
                    <a:pt x="73048" y="84737"/>
                  </a:cubicBezTo>
                  <a:cubicBezTo>
                    <a:pt x="72832" y="84685"/>
                    <a:pt x="72621" y="84619"/>
                    <a:pt x="72409" y="84558"/>
                  </a:cubicBezTo>
                  <a:lnTo>
                    <a:pt x="72410" y="84558"/>
                  </a:lnTo>
                  <a:cubicBezTo>
                    <a:pt x="71885" y="84395"/>
                    <a:pt x="71363" y="84236"/>
                    <a:pt x="70834" y="84086"/>
                  </a:cubicBezTo>
                  <a:cubicBezTo>
                    <a:pt x="70314" y="83939"/>
                    <a:pt x="69792" y="83796"/>
                    <a:pt x="69273" y="83650"/>
                  </a:cubicBezTo>
                  <a:lnTo>
                    <a:pt x="69273" y="83650"/>
                  </a:lnTo>
                  <a:cubicBezTo>
                    <a:pt x="69274" y="83651"/>
                    <a:pt x="69275" y="83651"/>
                    <a:pt x="69275" y="83651"/>
                  </a:cubicBezTo>
                  <a:cubicBezTo>
                    <a:pt x="69090" y="83592"/>
                    <a:pt x="68903" y="83531"/>
                    <a:pt x="68718" y="83470"/>
                  </a:cubicBezTo>
                  <a:cubicBezTo>
                    <a:pt x="68568" y="83422"/>
                    <a:pt x="68420" y="83366"/>
                    <a:pt x="68271" y="83312"/>
                  </a:cubicBezTo>
                  <a:cubicBezTo>
                    <a:pt x="67904" y="83177"/>
                    <a:pt x="67539" y="83033"/>
                    <a:pt x="67174" y="82892"/>
                  </a:cubicBezTo>
                  <a:cubicBezTo>
                    <a:pt x="66868" y="82774"/>
                    <a:pt x="66565" y="82651"/>
                    <a:pt x="66263" y="82525"/>
                  </a:cubicBezTo>
                  <a:cubicBezTo>
                    <a:pt x="65932" y="82390"/>
                    <a:pt x="65601" y="82245"/>
                    <a:pt x="65267" y="82101"/>
                  </a:cubicBezTo>
                  <a:cubicBezTo>
                    <a:pt x="65266" y="82100"/>
                    <a:pt x="65264" y="82099"/>
                    <a:pt x="65263" y="82099"/>
                  </a:cubicBezTo>
                  <a:cubicBezTo>
                    <a:pt x="65262" y="82098"/>
                    <a:pt x="65260" y="82097"/>
                    <a:pt x="65259" y="82097"/>
                  </a:cubicBezTo>
                  <a:lnTo>
                    <a:pt x="65261" y="82097"/>
                  </a:lnTo>
                  <a:cubicBezTo>
                    <a:pt x="65259" y="82095"/>
                    <a:pt x="65255" y="82095"/>
                    <a:pt x="65251" y="82093"/>
                  </a:cubicBezTo>
                  <a:cubicBezTo>
                    <a:pt x="65248" y="82092"/>
                    <a:pt x="65246" y="82090"/>
                    <a:pt x="65244" y="82090"/>
                  </a:cubicBezTo>
                  <a:lnTo>
                    <a:pt x="65246" y="82090"/>
                  </a:lnTo>
                  <a:cubicBezTo>
                    <a:pt x="64702" y="81822"/>
                    <a:pt x="64156" y="81555"/>
                    <a:pt x="63625" y="81263"/>
                  </a:cubicBezTo>
                  <a:cubicBezTo>
                    <a:pt x="63319" y="81094"/>
                    <a:pt x="63013" y="80926"/>
                    <a:pt x="62710" y="80754"/>
                  </a:cubicBezTo>
                  <a:cubicBezTo>
                    <a:pt x="62452" y="80606"/>
                    <a:pt x="62196" y="80453"/>
                    <a:pt x="61937" y="80303"/>
                  </a:cubicBezTo>
                  <a:cubicBezTo>
                    <a:pt x="61019" y="79726"/>
                    <a:pt x="60115" y="79132"/>
                    <a:pt x="59210" y="78536"/>
                  </a:cubicBezTo>
                  <a:cubicBezTo>
                    <a:pt x="58794" y="78261"/>
                    <a:pt x="58389" y="77970"/>
                    <a:pt x="57989" y="77672"/>
                  </a:cubicBezTo>
                  <a:cubicBezTo>
                    <a:pt x="57540" y="77340"/>
                    <a:pt x="57094" y="77001"/>
                    <a:pt x="56650" y="76659"/>
                  </a:cubicBezTo>
                  <a:cubicBezTo>
                    <a:pt x="56437" y="76483"/>
                    <a:pt x="56223" y="76309"/>
                    <a:pt x="56018" y="76124"/>
                  </a:cubicBezTo>
                  <a:cubicBezTo>
                    <a:pt x="55801" y="75930"/>
                    <a:pt x="55590" y="75732"/>
                    <a:pt x="55379" y="75534"/>
                  </a:cubicBezTo>
                  <a:cubicBezTo>
                    <a:pt x="55176" y="75343"/>
                    <a:pt x="54970" y="75157"/>
                    <a:pt x="54763" y="74972"/>
                  </a:cubicBezTo>
                  <a:cubicBezTo>
                    <a:pt x="54567" y="74796"/>
                    <a:pt x="54366" y="74626"/>
                    <a:pt x="54170" y="74449"/>
                  </a:cubicBezTo>
                  <a:cubicBezTo>
                    <a:pt x="53890" y="74199"/>
                    <a:pt x="53622" y="73943"/>
                    <a:pt x="53351" y="73687"/>
                  </a:cubicBezTo>
                  <a:cubicBezTo>
                    <a:pt x="53355" y="73685"/>
                    <a:pt x="53359" y="73682"/>
                    <a:pt x="53363" y="73680"/>
                  </a:cubicBezTo>
                  <a:cubicBezTo>
                    <a:pt x="53332" y="73645"/>
                    <a:pt x="53302" y="73610"/>
                    <a:pt x="53273" y="73575"/>
                  </a:cubicBezTo>
                  <a:cubicBezTo>
                    <a:pt x="53248" y="73549"/>
                    <a:pt x="53224" y="73522"/>
                    <a:pt x="53200" y="73494"/>
                  </a:cubicBezTo>
                  <a:cubicBezTo>
                    <a:pt x="53165" y="73464"/>
                    <a:pt x="53128" y="73434"/>
                    <a:pt x="53091" y="73403"/>
                  </a:cubicBezTo>
                  <a:cubicBezTo>
                    <a:pt x="53058" y="73375"/>
                    <a:pt x="53024" y="73346"/>
                    <a:pt x="52991" y="73320"/>
                  </a:cubicBezTo>
                  <a:cubicBezTo>
                    <a:pt x="52947" y="73338"/>
                    <a:pt x="52902" y="73358"/>
                    <a:pt x="52854" y="73377"/>
                  </a:cubicBezTo>
                  <a:cubicBezTo>
                    <a:pt x="52784" y="73405"/>
                    <a:pt x="52717" y="73436"/>
                    <a:pt x="52647" y="73464"/>
                  </a:cubicBezTo>
                  <a:lnTo>
                    <a:pt x="52624" y="73477"/>
                  </a:lnTo>
                  <a:cubicBezTo>
                    <a:pt x="52563" y="73503"/>
                    <a:pt x="52502" y="73528"/>
                    <a:pt x="52440" y="73555"/>
                  </a:cubicBezTo>
                  <a:lnTo>
                    <a:pt x="52450" y="73564"/>
                  </a:lnTo>
                  <a:cubicBezTo>
                    <a:pt x="52262" y="73657"/>
                    <a:pt x="52074" y="73747"/>
                    <a:pt x="51887" y="73847"/>
                  </a:cubicBezTo>
                  <a:cubicBezTo>
                    <a:pt x="51696" y="73947"/>
                    <a:pt x="51511" y="74065"/>
                    <a:pt x="51330" y="74180"/>
                  </a:cubicBezTo>
                  <a:cubicBezTo>
                    <a:pt x="51136" y="74304"/>
                    <a:pt x="50942" y="74428"/>
                    <a:pt x="50747" y="74550"/>
                  </a:cubicBezTo>
                  <a:cubicBezTo>
                    <a:pt x="50542" y="74679"/>
                    <a:pt x="50335" y="74808"/>
                    <a:pt x="50130" y="74939"/>
                  </a:cubicBezTo>
                  <a:cubicBezTo>
                    <a:pt x="49943" y="75059"/>
                    <a:pt x="49761" y="75183"/>
                    <a:pt x="49574" y="75305"/>
                  </a:cubicBezTo>
                  <a:cubicBezTo>
                    <a:pt x="49192" y="75555"/>
                    <a:pt x="48799" y="75795"/>
                    <a:pt x="48403" y="76026"/>
                  </a:cubicBezTo>
                  <a:lnTo>
                    <a:pt x="48434" y="76008"/>
                  </a:lnTo>
                  <a:lnTo>
                    <a:pt x="48434" y="76008"/>
                  </a:lnTo>
                  <a:cubicBezTo>
                    <a:pt x="47456" y="76578"/>
                    <a:pt x="46515" y="77201"/>
                    <a:pt x="45549" y="77789"/>
                  </a:cubicBezTo>
                  <a:cubicBezTo>
                    <a:pt x="45078" y="78076"/>
                    <a:pt x="44600" y="78351"/>
                    <a:pt x="44124" y="78632"/>
                  </a:cubicBezTo>
                  <a:cubicBezTo>
                    <a:pt x="43657" y="78910"/>
                    <a:pt x="43200" y="79208"/>
                    <a:pt x="42734" y="79495"/>
                  </a:cubicBezTo>
                  <a:cubicBezTo>
                    <a:pt x="42674" y="79532"/>
                    <a:pt x="42615" y="79569"/>
                    <a:pt x="42554" y="79606"/>
                  </a:cubicBezTo>
                  <a:lnTo>
                    <a:pt x="42565" y="79600"/>
                  </a:lnTo>
                  <a:lnTo>
                    <a:pt x="42565" y="79600"/>
                  </a:lnTo>
                  <a:cubicBezTo>
                    <a:pt x="42323" y="79739"/>
                    <a:pt x="42082" y="79876"/>
                    <a:pt x="41831" y="80001"/>
                  </a:cubicBezTo>
                  <a:cubicBezTo>
                    <a:pt x="41557" y="80139"/>
                    <a:pt x="41282" y="80264"/>
                    <a:pt x="40999" y="80387"/>
                  </a:cubicBezTo>
                  <a:cubicBezTo>
                    <a:pt x="40449" y="80606"/>
                    <a:pt x="39891" y="80810"/>
                    <a:pt x="39332" y="81010"/>
                  </a:cubicBezTo>
                  <a:cubicBezTo>
                    <a:pt x="39041" y="81115"/>
                    <a:pt x="38744" y="81211"/>
                    <a:pt x="38451" y="81309"/>
                  </a:cubicBezTo>
                  <a:cubicBezTo>
                    <a:pt x="38178" y="81400"/>
                    <a:pt x="37904" y="81486"/>
                    <a:pt x="37626" y="81564"/>
                  </a:cubicBezTo>
                  <a:lnTo>
                    <a:pt x="37628" y="81564"/>
                  </a:lnTo>
                  <a:cubicBezTo>
                    <a:pt x="37208" y="81672"/>
                    <a:pt x="36788" y="81787"/>
                    <a:pt x="36367" y="81894"/>
                  </a:cubicBezTo>
                  <a:cubicBezTo>
                    <a:pt x="36130" y="81953"/>
                    <a:pt x="35890" y="82012"/>
                    <a:pt x="35650" y="82070"/>
                  </a:cubicBezTo>
                  <a:cubicBezTo>
                    <a:pt x="35438" y="82121"/>
                    <a:pt x="35225" y="82158"/>
                    <a:pt x="35014" y="82199"/>
                  </a:cubicBezTo>
                  <a:cubicBezTo>
                    <a:pt x="34906" y="82214"/>
                    <a:pt x="34797" y="82230"/>
                    <a:pt x="34691" y="82245"/>
                  </a:cubicBezTo>
                  <a:cubicBezTo>
                    <a:pt x="34582" y="82258"/>
                    <a:pt x="34471" y="82265"/>
                    <a:pt x="34362" y="82273"/>
                  </a:cubicBezTo>
                  <a:cubicBezTo>
                    <a:pt x="34148" y="82293"/>
                    <a:pt x="33935" y="82300"/>
                    <a:pt x="33721" y="82308"/>
                  </a:cubicBezTo>
                  <a:cubicBezTo>
                    <a:pt x="33662" y="82308"/>
                    <a:pt x="33604" y="82309"/>
                    <a:pt x="33546" y="82309"/>
                  </a:cubicBezTo>
                  <a:cubicBezTo>
                    <a:pt x="33450" y="82309"/>
                    <a:pt x="33354" y="82308"/>
                    <a:pt x="33257" y="82304"/>
                  </a:cubicBezTo>
                  <a:cubicBezTo>
                    <a:pt x="33083" y="82297"/>
                    <a:pt x="32913" y="82282"/>
                    <a:pt x="32741" y="82265"/>
                  </a:cubicBezTo>
                  <a:cubicBezTo>
                    <a:pt x="32266" y="82206"/>
                    <a:pt x="31794" y="82134"/>
                    <a:pt x="31320" y="82060"/>
                  </a:cubicBezTo>
                  <a:cubicBezTo>
                    <a:pt x="31076" y="82021"/>
                    <a:pt x="30830" y="81986"/>
                    <a:pt x="30586" y="81934"/>
                  </a:cubicBezTo>
                  <a:cubicBezTo>
                    <a:pt x="30353" y="81886"/>
                    <a:pt x="30123" y="81831"/>
                    <a:pt x="29893" y="81776"/>
                  </a:cubicBezTo>
                  <a:cubicBezTo>
                    <a:pt x="29892" y="81774"/>
                    <a:pt x="29889" y="81772"/>
                    <a:pt x="29887" y="81768"/>
                  </a:cubicBezTo>
                  <a:cubicBezTo>
                    <a:pt x="29704" y="81734"/>
                    <a:pt x="29526" y="81699"/>
                    <a:pt x="29346" y="81653"/>
                  </a:cubicBezTo>
                  <a:cubicBezTo>
                    <a:pt x="29305" y="81644"/>
                    <a:pt x="29266" y="81631"/>
                    <a:pt x="29225" y="81620"/>
                  </a:cubicBezTo>
                  <a:cubicBezTo>
                    <a:pt x="29159" y="81603"/>
                    <a:pt x="29094" y="81589"/>
                    <a:pt x="29032" y="81562"/>
                  </a:cubicBezTo>
                  <a:cubicBezTo>
                    <a:pt x="29025" y="81560"/>
                    <a:pt x="29018" y="81556"/>
                    <a:pt x="29012" y="81554"/>
                  </a:cubicBezTo>
                  <a:cubicBezTo>
                    <a:pt x="28634" y="81455"/>
                    <a:pt x="28255" y="81359"/>
                    <a:pt x="27878" y="81258"/>
                  </a:cubicBezTo>
                  <a:cubicBezTo>
                    <a:pt x="27553" y="81173"/>
                    <a:pt x="27231" y="81089"/>
                    <a:pt x="26909" y="81000"/>
                  </a:cubicBezTo>
                  <a:cubicBezTo>
                    <a:pt x="26735" y="80953"/>
                    <a:pt x="26563" y="80900"/>
                    <a:pt x="26389" y="80849"/>
                  </a:cubicBezTo>
                  <a:cubicBezTo>
                    <a:pt x="26237" y="80801"/>
                    <a:pt x="26090" y="80742"/>
                    <a:pt x="25940" y="80690"/>
                  </a:cubicBezTo>
                  <a:cubicBezTo>
                    <a:pt x="25801" y="80635"/>
                    <a:pt x="25664" y="80577"/>
                    <a:pt x="25526" y="80523"/>
                  </a:cubicBezTo>
                  <a:cubicBezTo>
                    <a:pt x="25378" y="80462"/>
                    <a:pt x="25235" y="80393"/>
                    <a:pt x="25091" y="80329"/>
                  </a:cubicBezTo>
                  <a:cubicBezTo>
                    <a:pt x="24823" y="80211"/>
                    <a:pt x="24560" y="80079"/>
                    <a:pt x="24296" y="79955"/>
                  </a:cubicBezTo>
                  <a:cubicBezTo>
                    <a:pt x="24031" y="79830"/>
                    <a:pt x="23765" y="79709"/>
                    <a:pt x="23502" y="79577"/>
                  </a:cubicBezTo>
                  <a:cubicBezTo>
                    <a:pt x="23369" y="79511"/>
                    <a:pt x="23234" y="79448"/>
                    <a:pt x="23103" y="79378"/>
                  </a:cubicBezTo>
                  <a:cubicBezTo>
                    <a:pt x="22956" y="79297"/>
                    <a:pt x="22807" y="79217"/>
                    <a:pt x="22660" y="79137"/>
                  </a:cubicBezTo>
                  <a:lnTo>
                    <a:pt x="22660" y="79137"/>
                  </a:lnTo>
                  <a:cubicBezTo>
                    <a:pt x="22187" y="78864"/>
                    <a:pt x="21715" y="78590"/>
                    <a:pt x="21241" y="78320"/>
                  </a:cubicBezTo>
                  <a:cubicBezTo>
                    <a:pt x="20749" y="78039"/>
                    <a:pt x="20265" y="77748"/>
                    <a:pt x="19786" y="77447"/>
                  </a:cubicBezTo>
                  <a:cubicBezTo>
                    <a:pt x="19311" y="77149"/>
                    <a:pt x="18839" y="76844"/>
                    <a:pt x="18363" y="76550"/>
                  </a:cubicBezTo>
                  <a:cubicBezTo>
                    <a:pt x="17879" y="76245"/>
                    <a:pt x="17392" y="75947"/>
                    <a:pt x="16915" y="75633"/>
                  </a:cubicBezTo>
                  <a:cubicBezTo>
                    <a:pt x="16240" y="75192"/>
                    <a:pt x="15568" y="74747"/>
                    <a:pt x="14891" y="74306"/>
                  </a:cubicBezTo>
                  <a:lnTo>
                    <a:pt x="13827" y="73611"/>
                  </a:lnTo>
                  <a:cubicBezTo>
                    <a:pt x="13491" y="73393"/>
                    <a:pt x="13164" y="73162"/>
                    <a:pt x="12842" y="72923"/>
                  </a:cubicBezTo>
                  <a:cubicBezTo>
                    <a:pt x="12476" y="72639"/>
                    <a:pt x="12117" y="72352"/>
                    <a:pt x="11760" y="72057"/>
                  </a:cubicBezTo>
                  <a:cubicBezTo>
                    <a:pt x="11571" y="71903"/>
                    <a:pt x="11388" y="71745"/>
                    <a:pt x="11205" y="71587"/>
                  </a:cubicBezTo>
                  <a:cubicBezTo>
                    <a:pt x="11025" y="71429"/>
                    <a:pt x="10852" y="71261"/>
                    <a:pt x="10680" y="71097"/>
                  </a:cubicBezTo>
                  <a:lnTo>
                    <a:pt x="10680" y="71097"/>
                  </a:lnTo>
                  <a:lnTo>
                    <a:pt x="10705" y="71122"/>
                  </a:lnTo>
                  <a:cubicBezTo>
                    <a:pt x="10657" y="71077"/>
                    <a:pt x="10612" y="71034"/>
                    <a:pt x="10569" y="70988"/>
                  </a:cubicBezTo>
                  <a:cubicBezTo>
                    <a:pt x="10477" y="70897"/>
                    <a:pt x="10383" y="70802"/>
                    <a:pt x="10300" y="70701"/>
                  </a:cubicBezTo>
                  <a:cubicBezTo>
                    <a:pt x="10200" y="70586"/>
                    <a:pt x="10106" y="70470"/>
                    <a:pt x="10014" y="70351"/>
                  </a:cubicBezTo>
                  <a:cubicBezTo>
                    <a:pt x="9894" y="70186"/>
                    <a:pt x="9782" y="70020"/>
                    <a:pt x="9674" y="69848"/>
                  </a:cubicBezTo>
                  <a:cubicBezTo>
                    <a:pt x="9630" y="69772"/>
                    <a:pt x="9589" y="69700"/>
                    <a:pt x="9553" y="69623"/>
                  </a:cubicBezTo>
                  <a:lnTo>
                    <a:pt x="9553" y="69623"/>
                  </a:lnTo>
                  <a:cubicBezTo>
                    <a:pt x="9554" y="69625"/>
                    <a:pt x="9555" y="69626"/>
                    <a:pt x="9555" y="69628"/>
                  </a:cubicBezTo>
                  <a:lnTo>
                    <a:pt x="9555" y="69628"/>
                  </a:lnTo>
                  <a:cubicBezTo>
                    <a:pt x="9532" y="69571"/>
                    <a:pt x="9515" y="69515"/>
                    <a:pt x="9497" y="69458"/>
                  </a:cubicBezTo>
                  <a:cubicBezTo>
                    <a:pt x="9486" y="69406"/>
                    <a:pt x="9477" y="69355"/>
                    <a:pt x="9468" y="69300"/>
                  </a:cubicBezTo>
                  <a:cubicBezTo>
                    <a:pt x="9462" y="69246"/>
                    <a:pt x="9456" y="69190"/>
                    <a:pt x="9453" y="69135"/>
                  </a:cubicBezTo>
                  <a:cubicBezTo>
                    <a:pt x="9453" y="69088"/>
                    <a:pt x="9456" y="69046"/>
                    <a:pt x="9458" y="69000"/>
                  </a:cubicBezTo>
                  <a:cubicBezTo>
                    <a:pt x="9466" y="68932"/>
                    <a:pt x="9479" y="68863"/>
                    <a:pt x="9495" y="68796"/>
                  </a:cubicBezTo>
                  <a:lnTo>
                    <a:pt x="9493" y="68796"/>
                  </a:lnTo>
                  <a:cubicBezTo>
                    <a:pt x="9501" y="68769"/>
                    <a:pt x="9512" y="68740"/>
                    <a:pt x="9519" y="68711"/>
                  </a:cubicBezTo>
                  <a:cubicBezTo>
                    <a:pt x="9538" y="68668"/>
                    <a:pt x="9559" y="68627"/>
                    <a:pt x="9581" y="68584"/>
                  </a:cubicBezTo>
                  <a:cubicBezTo>
                    <a:pt x="9601" y="68554"/>
                    <a:pt x="9619" y="68522"/>
                    <a:pt x="9642" y="68491"/>
                  </a:cubicBezTo>
                  <a:lnTo>
                    <a:pt x="9642" y="68491"/>
                  </a:lnTo>
                  <a:cubicBezTo>
                    <a:pt x="9634" y="68502"/>
                    <a:pt x="9628" y="68510"/>
                    <a:pt x="9619" y="68521"/>
                  </a:cubicBezTo>
                  <a:lnTo>
                    <a:pt x="9655" y="68475"/>
                  </a:lnTo>
                  <a:cubicBezTo>
                    <a:pt x="9684" y="68446"/>
                    <a:pt x="9715" y="68419"/>
                    <a:pt x="9748" y="68394"/>
                  </a:cubicBezTo>
                  <a:cubicBezTo>
                    <a:pt x="9762" y="68386"/>
                    <a:pt x="9774" y="68376"/>
                    <a:pt x="9788" y="68369"/>
                  </a:cubicBezTo>
                  <a:cubicBezTo>
                    <a:pt x="9839" y="68340"/>
                    <a:pt x="9891" y="68315"/>
                    <a:pt x="9943" y="68293"/>
                  </a:cubicBezTo>
                  <a:cubicBezTo>
                    <a:pt x="10023" y="68261"/>
                    <a:pt x="10104" y="68235"/>
                    <a:pt x="10186" y="68213"/>
                  </a:cubicBezTo>
                  <a:cubicBezTo>
                    <a:pt x="10289" y="68188"/>
                    <a:pt x="10393" y="68167"/>
                    <a:pt x="10498" y="68151"/>
                  </a:cubicBezTo>
                  <a:lnTo>
                    <a:pt x="10485" y="68151"/>
                  </a:lnTo>
                  <a:cubicBezTo>
                    <a:pt x="10493" y="68149"/>
                    <a:pt x="10504" y="68149"/>
                    <a:pt x="10514" y="68147"/>
                  </a:cubicBezTo>
                  <a:lnTo>
                    <a:pt x="10516" y="68147"/>
                  </a:lnTo>
                  <a:cubicBezTo>
                    <a:pt x="10643" y="68134"/>
                    <a:pt x="10770" y="68125"/>
                    <a:pt x="10897" y="68121"/>
                  </a:cubicBezTo>
                  <a:cubicBezTo>
                    <a:pt x="11240" y="68125"/>
                    <a:pt x="11578" y="68145"/>
                    <a:pt x="11920" y="68164"/>
                  </a:cubicBezTo>
                  <a:cubicBezTo>
                    <a:pt x="12250" y="68180"/>
                    <a:pt x="12580" y="68205"/>
                    <a:pt x="12912" y="68240"/>
                  </a:cubicBezTo>
                  <a:cubicBezTo>
                    <a:pt x="13356" y="68293"/>
                    <a:pt x="13798" y="68349"/>
                    <a:pt x="14242" y="68395"/>
                  </a:cubicBezTo>
                  <a:cubicBezTo>
                    <a:pt x="14231" y="68395"/>
                    <a:pt x="14218" y="68393"/>
                    <a:pt x="14209" y="68393"/>
                  </a:cubicBezTo>
                  <a:cubicBezTo>
                    <a:pt x="14729" y="68453"/>
                    <a:pt x="15250" y="68523"/>
                    <a:pt x="15770" y="68602"/>
                  </a:cubicBezTo>
                  <a:cubicBezTo>
                    <a:pt x="16292" y="68680"/>
                    <a:pt x="16810" y="68759"/>
                    <a:pt x="17333" y="68820"/>
                  </a:cubicBezTo>
                  <a:cubicBezTo>
                    <a:pt x="17881" y="68886"/>
                    <a:pt x="18426" y="68957"/>
                    <a:pt x="18972" y="69020"/>
                  </a:cubicBezTo>
                  <a:cubicBezTo>
                    <a:pt x="19510" y="69085"/>
                    <a:pt x="20050" y="69131"/>
                    <a:pt x="20589" y="69187"/>
                  </a:cubicBezTo>
                  <a:cubicBezTo>
                    <a:pt x="20579" y="69187"/>
                    <a:pt x="20566" y="69185"/>
                    <a:pt x="20557" y="69185"/>
                  </a:cubicBezTo>
                  <a:cubicBezTo>
                    <a:pt x="20860" y="69218"/>
                    <a:pt x="21164" y="69257"/>
                    <a:pt x="21467" y="69294"/>
                  </a:cubicBezTo>
                  <a:cubicBezTo>
                    <a:pt x="21486" y="69289"/>
                    <a:pt x="21506" y="69286"/>
                    <a:pt x="21527" y="69286"/>
                  </a:cubicBezTo>
                  <a:cubicBezTo>
                    <a:pt x="21544" y="69286"/>
                    <a:pt x="21562" y="69288"/>
                    <a:pt x="21580" y="69292"/>
                  </a:cubicBezTo>
                  <a:lnTo>
                    <a:pt x="21676" y="69310"/>
                  </a:lnTo>
                  <a:cubicBezTo>
                    <a:pt x="21678" y="69311"/>
                    <a:pt x="21680" y="69312"/>
                    <a:pt x="21683" y="69312"/>
                  </a:cubicBezTo>
                  <a:cubicBezTo>
                    <a:pt x="21684" y="69312"/>
                    <a:pt x="21685" y="69312"/>
                    <a:pt x="21686" y="69312"/>
                  </a:cubicBezTo>
                  <a:cubicBezTo>
                    <a:pt x="21695" y="69314"/>
                    <a:pt x="21704" y="69314"/>
                    <a:pt x="21713" y="69316"/>
                  </a:cubicBezTo>
                  <a:cubicBezTo>
                    <a:pt x="21826" y="69327"/>
                    <a:pt x="21936" y="69340"/>
                    <a:pt x="22047" y="69361"/>
                  </a:cubicBezTo>
                  <a:cubicBezTo>
                    <a:pt x="22468" y="69409"/>
                    <a:pt x="22888" y="69449"/>
                    <a:pt x="23310" y="69494"/>
                  </a:cubicBezTo>
                  <a:lnTo>
                    <a:pt x="23308" y="69494"/>
                  </a:lnTo>
                  <a:cubicBezTo>
                    <a:pt x="23853" y="69562"/>
                    <a:pt x="24399" y="69649"/>
                    <a:pt x="24945" y="69712"/>
                  </a:cubicBezTo>
                  <a:cubicBezTo>
                    <a:pt x="25490" y="69775"/>
                    <a:pt x="26033" y="69792"/>
                    <a:pt x="26581" y="69804"/>
                  </a:cubicBezTo>
                  <a:cubicBezTo>
                    <a:pt x="27134" y="69819"/>
                    <a:pt x="27688" y="69849"/>
                    <a:pt x="28242" y="69868"/>
                  </a:cubicBezTo>
                  <a:cubicBezTo>
                    <a:pt x="28516" y="69878"/>
                    <a:pt x="28791" y="69884"/>
                    <a:pt x="29065" y="69890"/>
                  </a:cubicBezTo>
                  <a:cubicBezTo>
                    <a:pt x="29341" y="69897"/>
                    <a:pt x="29618" y="69895"/>
                    <a:pt x="29892" y="69901"/>
                  </a:cubicBezTo>
                  <a:cubicBezTo>
                    <a:pt x="30456" y="69915"/>
                    <a:pt x="31020" y="69962"/>
                    <a:pt x="31584" y="69980"/>
                  </a:cubicBezTo>
                  <a:cubicBezTo>
                    <a:pt x="31763" y="69987"/>
                    <a:pt x="31942" y="69990"/>
                    <a:pt x="32121" y="69990"/>
                  </a:cubicBezTo>
                  <a:cubicBezTo>
                    <a:pt x="32497" y="69990"/>
                    <a:pt x="32873" y="69975"/>
                    <a:pt x="33249" y="69945"/>
                  </a:cubicBezTo>
                  <a:cubicBezTo>
                    <a:pt x="33538" y="69923"/>
                    <a:pt x="33824" y="69878"/>
                    <a:pt x="34111" y="69839"/>
                  </a:cubicBezTo>
                  <a:cubicBezTo>
                    <a:pt x="34370" y="69802"/>
                    <a:pt x="34631" y="69759"/>
                    <a:pt x="34886" y="69714"/>
                  </a:cubicBezTo>
                  <a:cubicBezTo>
                    <a:pt x="35448" y="69612"/>
                    <a:pt x="36006" y="69503"/>
                    <a:pt x="36560" y="69372"/>
                  </a:cubicBezTo>
                  <a:cubicBezTo>
                    <a:pt x="36971" y="69273"/>
                    <a:pt x="37378" y="69148"/>
                    <a:pt x="37781" y="69021"/>
                  </a:cubicBezTo>
                  <a:cubicBezTo>
                    <a:pt x="38212" y="68883"/>
                    <a:pt x="38640" y="68741"/>
                    <a:pt x="39063" y="68593"/>
                  </a:cubicBezTo>
                  <a:cubicBezTo>
                    <a:pt x="39272" y="68521"/>
                    <a:pt x="39477" y="68441"/>
                    <a:pt x="39682" y="68365"/>
                  </a:cubicBezTo>
                  <a:cubicBezTo>
                    <a:pt x="39888" y="68289"/>
                    <a:pt x="40090" y="68220"/>
                    <a:pt x="40295" y="68143"/>
                  </a:cubicBezTo>
                  <a:cubicBezTo>
                    <a:pt x="40706" y="67993"/>
                    <a:pt x="41106" y="67816"/>
                    <a:pt x="41509" y="67643"/>
                  </a:cubicBezTo>
                  <a:lnTo>
                    <a:pt x="41509" y="67643"/>
                  </a:lnTo>
                  <a:cubicBezTo>
                    <a:pt x="41501" y="67646"/>
                    <a:pt x="41494" y="67649"/>
                    <a:pt x="41486" y="67651"/>
                  </a:cubicBezTo>
                  <a:cubicBezTo>
                    <a:pt x="41695" y="67563"/>
                    <a:pt x="41906" y="67477"/>
                    <a:pt x="42116" y="67387"/>
                  </a:cubicBezTo>
                  <a:cubicBezTo>
                    <a:pt x="42121" y="67384"/>
                    <a:pt x="42127" y="67380"/>
                    <a:pt x="42132" y="67378"/>
                  </a:cubicBezTo>
                  <a:lnTo>
                    <a:pt x="42391" y="67223"/>
                  </a:lnTo>
                  <a:cubicBezTo>
                    <a:pt x="42418" y="67206"/>
                    <a:pt x="42445" y="67190"/>
                    <a:pt x="42472" y="67173"/>
                  </a:cubicBezTo>
                  <a:lnTo>
                    <a:pt x="42473" y="67174"/>
                  </a:lnTo>
                  <a:cubicBezTo>
                    <a:pt x="42608" y="67091"/>
                    <a:pt x="42744" y="67008"/>
                    <a:pt x="42880" y="66921"/>
                  </a:cubicBezTo>
                  <a:cubicBezTo>
                    <a:pt x="42904" y="66903"/>
                    <a:pt x="42930" y="66884"/>
                    <a:pt x="42957" y="66867"/>
                  </a:cubicBezTo>
                  <a:lnTo>
                    <a:pt x="42956" y="66865"/>
                  </a:lnTo>
                  <a:lnTo>
                    <a:pt x="42957" y="66865"/>
                  </a:lnTo>
                  <a:cubicBezTo>
                    <a:pt x="42945" y="66858"/>
                    <a:pt x="42933" y="66850"/>
                    <a:pt x="42921" y="66841"/>
                  </a:cubicBezTo>
                  <a:cubicBezTo>
                    <a:pt x="42920" y="66840"/>
                    <a:pt x="42918" y="66839"/>
                    <a:pt x="42916" y="66838"/>
                  </a:cubicBezTo>
                  <a:lnTo>
                    <a:pt x="42908" y="66833"/>
                  </a:lnTo>
                  <a:cubicBezTo>
                    <a:pt x="42891" y="66821"/>
                    <a:pt x="42875" y="66811"/>
                    <a:pt x="42858" y="66800"/>
                  </a:cubicBezTo>
                  <a:cubicBezTo>
                    <a:pt x="42768" y="66733"/>
                    <a:pt x="42676" y="66666"/>
                    <a:pt x="42585" y="66598"/>
                  </a:cubicBezTo>
                  <a:lnTo>
                    <a:pt x="42567" y="66587"/>
                  </a:lnTo>
                  <a:cubicBezTo>
                    <a:pt x="42560" y="66590"/>
                    <a:pt x="42551" y="66593"/>
                    <a:pt x="42544" y="66597"/>
                  </a:cubicBezTo>
                  <a:lnTo>
                    <a:pt x="42527" y="66586"/>
                  </a:lnTo>
                  <a:cubicBezTo>
                    <a:pt x="42301" y="66438"/>
                    <a:pt x="42075" y="66289"/>
                    <a:pt x="41840" y="66159"/>
                  </a:cubicBezTo>
                  <a:cubicBezTo>
                    <a:pt x="41602" y="66030"/>
                    <a:pt x="41365" y="65905"/>
                    <a:pt x="41116" y="65795"/>
                  </a:cubicBezTo>
                  <a:cubicBezTo>
                    <a:pt x="40606" y="65563"/>
                    <a:pt x="40081" y="65364"/>
                    <a:pt x="39550" y="65179"/>
                  </a:cubicBezTo>
                  <a:cubicBezTo>
                    <a:pt x="39019" y="64992"/>
                    <a:pt x="38471" y="64851"/>
                    <a:pt x="37928" y="64707"/>
                  </a:cubicBezTo>
                  <a:cubicBezTo>
                    <a:pt x="37393" y="64566"/>
                    <a:pt x="36851" y="64443"/>
                    <a:pt x="36313" y="64320"/>
                  </a:cubicBezTo>
                  <a:cubicBezTo>
                    <a:pt x="35769" y="64200"/>
                    <a:pt x="35225" y="64066"/>
                    <a:pt x="34678" y="63949"/>
                  </a:cubicBezTo>
                  <a:cubicBezTo>
                    <a:pt x="34137" y="63834"/>
                    <a:pt x="33587" y="63756"/>
                    <a:pt x="33040" y="63677"/>
                  </a:cubicBezTo>
                  <a:cubicBezTo>
                    <a:pt x="32511" y="63599"/>
                    <a:pt x="31979" y="63516"/>
                    <a:pt x="31446" y="63494"/>
                  </a:cubicBezTo>
                  <a:cubicBezTo>
                    <a:pt x="31185" y="63482"/>
                    <a:pt x="30926" y="63477"/>
                    <a:pt x="30666" y="63477"/>
                  </a:cubicBezTo>
                  <a:cubicBezTo>
                    <a:pt x="30434" y="63477"/>
                    <a:pt x="30201" y="63481"/>
                    <a:pt x="29968" y="63488"/>
                  </a:cubicBezTo>
                  <a:cubicBezTo>
                    <a:pt x="29513" y="63501"/>
                    <a:pt x="29058" y="63529"/>
                    <a:pt x="28603" y="63541"/>
                  </a:cubicBezTo>
                  <a:cubicBezTo>
                    <a:pt x="28468" y="63541"/>
                    <a:pt x="28335" y="63541"/>
                    <a:pt x="28202" y="63539"/>
                  </a:cubicBezTo>
                  <a:cubicBezTo>
                    <a:pt x="28109" y="63538"/>
                    <a:pt x="28016" y="63537"/>
                    <a:pt x="27923" y="63537"/>
                  </a:cubicBezTo>
                  <a:cubicBezTo>
                    <a:pt x="27650" y="63537"/>
                    <a:pt x="27376" y="63542"/>
                    <a:pt x="27105" y="63565"/>
                  </a:cubicBezTo>
                  <a:cubicBezTo>
                    <a:pt x="26824" y="63589"/>
                    <a:pt x="26543" y="63618"/>
                    <a:pt x="26260" y="63649"/>
                  </a:cubicBezTo>
                  <a:cubicBezTo>
                    <a:pt x="25987" y="63678"/>
                    <a:pt x="25712" y="63698"/>
                    <a:pt x="25438" y="63711"/>
                  </a:cubicBezTo>
                  <a:cubicBezTo>
                    <a:pt x="24939" y="63735"/>
                    <a:pt x="24447" y="63794"/>
                    <a:pt x="23955" y="63870"/>
                  </a:cubicBezTo>
                  <a:cubicBezTo>
                    <a:pt x="23716" y="63907"/>
                    <a:pt x="23470" y="63938"/>
                    <a:pt x="23232" y="63989"/>
                  </a:cubicBezTo>
                  <a:cubicBezTo>
                    <a:pt x="22965" y="64049"/>
                    <a:pt x="22706" y="64118"/>
                    <a:pt x="22449" y="64192"/>
                  </a:cubicBezTo>
                  <a:cubicBezTo>
                    <a:pt x="22014" y="64310"/>
                    <a:pt x="21573" y="64407"/>
                    <a:pt x="21134" y="64512"/>
                  </a:cubicBezTo>
                  <a:cubicBezTo>
                    <a:pt x="20931" y="64558"/>
                    <a:pt x="20726" y="64593"/>
                    <a:pt x="20523" y="64630"/>
                  </a:cubicBezTo>
                  <a:cubicBezTo>
                    <a:pt x="20453" y="64643"/>
                    <a:pt x="20385" y="64656"/>
                    <a:pt x="20318" y="64671"/>
                  </a:cubicBezTo>
                  <a:cubicBezTo>
                    <a:pt x="20241" y="64687"/>
                    <a:pt x="20167" y="64720"/>
                    <a:pt x="20104" y="64768"/>
                  </a:cubicBezTo>
                  <a:cubicBezTo>
                    <a:pt x="20048" y="64611"/>
                    <a:pt x="19990" y="64456"/>
                    <a:pt x="19935" y="64301"/>
                  </a:cubicBezTo>
                  <a:lnTo>
                    <a:pt x="19935" y="64301"/>
                  </a:lnTo>
                  <a:lnTo>
                    <a:pt x="19947" y="64331"/>
                  </a:lnTo>
                  <a:cubicBezTo>
                    <a:pt x="19760" y="63781"/>
                    <a:pt x="19580" y="63228"/>
                    <a:pt x="19397" y="62677"/>
                  </a:cubicBezTo>
                  <a:cubicBezTo>
                    <a:pt x="19231" y="62172"/>
                    <a:pt x="19059" y="61666"/>
                    <a:pt x="18914" y="61156"/>
                  </a:cubicBezTo>
                  <a:cubicBezTo>
                    <a:pt x="18752" y="60592"/>
                    <a:pt x="18602" y="60028"/>
                    <a:pt x="18467" y="59460"/>
                  </a:cubicBezTo>
                  <a:cubicBezTo>
                    <a:pt x="18341" y="58935"/>
                    <a:pt x="18239" y="58404"/>
                    <a:pt x="18123" y="57877"/>
                  </a:cubicBezTo>
                  <a:cubicBezTo>
                    <a:pt x="17958" y="57142"/>
                    <a:pt x="17774" y="56417"/>
                    <a:pt x="17618" y="55683"/>
                  </a:cubicBezTo>
                  <a:cubicBezTo>
                    <a:pt x="17538" y="55257"/>
                    <a:pt x="17464" y="54826"/>
                    <a:pt x="17376" y="54399"/>
                  </a:cubicBezTo>
                  <a:cubicBezTo>
                    <a:pt x="17278" y="53929"/>
                    <a:pt x="17176" y="53459"/>
                    <a:pt x="17071" y="52989"/>
                  </a:cubicBezTo>
                  <a:lnTo>
                    <a:pt x="17071" y="52989"/>
                  </a:lnTo>
                  <a:cubicBezTo>
                    <a:pt x="17073" y="52996"/>
                    <a:pt x="17076" y="53004"/>
                    <a:pt x="17077" y="53012"/>
                  </a:cubicBezTo>
                  <a:lnTo>
                    <a:pt x="17077" y="53012"/>
                  </a:lnTo>
                  <a:cubicBezTo>
                    <a:pt x="16963" y="52467"/>
                    <a:pt x="16859" y="51921"/>
                    <a:pt x="16773" y="51371"/>
                  </a:cubicBezTo>
                  <a:cubicBezTo>
                    <a:pt x="16691" y="50853"/>
                    <a:pt x="16643" y="50331"/>
                    <a:pt x="16576" y="49811"/>
                  </a:cubicBezTo>
                  <a:cubicBezTo>
                    <a:pt x="16515" y="49319"/>
                    <a:pt x="16447" y="48827"/>
                    <a:pt x="16360" y="48339"/>
                  </a:cubicBezTo>
                  <a:cubicBezTo>
                    <a:pt x="16267" y="47830"/>
                    <a:pt x="16168" y="47324"/>
                    <a:pt x="16068" y="46817"/>
                  </a:cubicBezTo>
                  <a:cubicBezTo>
                    <a:pt x="15974" y="46338"/>
                    <a:pt x="15886" y="45856"/>
                    <a:pt x="15812" y="45372"/>
                  </a:cubicBezTo>
                  <a:cubicBezTo>
                    <a:pt x="15736" y="44876"/>
                    <a:pt x="15660" y="44377"/>
                    <a:pt x="15619" y="43875"/>
                  </a:cubicBezTo>
                  <a:lnTo>
                    <a:pt x="15619" y="43875"/>
                  </a:lnTo>
                  <a:cubicBezTo>
                    <a:pt x="15622" y="43887"/>
                    <a:pt x="15622" y="43898"/>
                    <a:pt x="15623" y="43908"/>
                  </a:cubicBezTo>
                  <a:cubicBezTo>
                    <a:pt x="15580" y="43338"/>
                    <a:pt x="15574" y="42766"/>
                    <a:pt x="15531" y="42194"/>
                  </a:cubicBezTo>
                  <a:lnTo>
                    <a:pt x="15531" y="42202"/>
                  </a:lnTo>
                  <a:cubicBezTo>
                    <a:pt x="15511" y="41915"/>
                    <a:pt x="15485" y="41626"/>
                    <a:pt x="15455" y="41341"/>
                  </a:cubicBezTo>
                  <a:cubicBezTo>
                    <a:pt x="15424" y="41031"/>
                    <a:pt x="15383" y="40724"/>
                    <a:pt x="15352" y="40414"/>
                  </a:cubicBezTo>
                  <a:lnTo>
                    <a:pt x="15352" y="40418"/>
                  </a:lnTo>
                  <a:cubicBezTo>
                    <a:pt x="15332" y="40152"/>
                    <a:pt x="15320" y="39883"/>
                    <a:pt x="15311" y="39617"/>
                  </a:cubicBezTo>
                  <a:cubicBezTo>
                    <a:pt x="15303" y="39351"/>
                    <a:pt x="15313" y="39083"/>
                    <a:pt x="15324" y="38817"/>
                  </a:cubicBezTo>
                  <a:cubicBezTo>
                    <a:pt x="15342" y="38269"/>
                    <a:pt x="15335" y="37721"/>
                    <a:pt x="15340" y="37175"/>
                  </a:cubicBezTo>
                  <a:cubicBezTo>
                    <a:pt x="15344" y="36613"/>
                    <a:pt x="15363" y="36049"/>
                    <a:pt x="15350" y="35487"/>
                  </a:cubicBezTo>
                  <a:cubicBezTo>
                    <a:pt x="15346" y="35206"/>
                    <a:pt x="15335" y="34926"/>
                    <a:pt x="15333" y="34647"/>
                  </a:cubicBezTo>
                  <a:cubicBezTo>
                    <a:pt x="15332" y="34358"/>
                    <a:pt x="15335" y="34068"/>
                    <a:pt x="15348" y="33781"/>
                  </a:cubicBezTo>
                  <a:cubicBezTo>
                    <a:pt x="15348" y="33765"/>
                    <a:pt x="15350" y="33751"/>
                    <a:pt x="15350" y="33735"/>
                  </a:cubicBezTo>
                  <a:lnTo>
                    <a:pt x="15350" y="33735"/>
                  </a:lnTo>
                  <a:cubicBezTo>
                    <a:pt x="15350" y="33740"/>
                    <a:pt x="15349" y="33746"/>
                    <a:pt x="15348" y="33751"/>
                  </a:cubicBezTo>
                  <a:lnTo>
                    <a:pt x="15348" y="33751"/>
                  </a:lnTo>
                  <a:cubicBezTo>
                    <a:pt x="15377" y="33240"/>
                    <a:pt x="15444" y="32728"/>
                    <a:pt x="15479" y="32217"/>
                  </a:cubicBezTo>
                  <a:cubicBezTo>
                    <a:pt x="15518" y="31684"/>
                    <a:pt x="15562" y="31151"/>
                    <a:pt x="15611" y="30618"/>
                  </a:cubicBezTo>
                  <a:cubicBezTo>
                    <a:pt x="15636" y="30357"/>
                    <a:pt x="15679" y="30099"/>
                    <a:pt x="15722" y="29841"/>
                  </a:cubicBezTo>
                  <a:cubicBezTo>
                    <a:pt x="15767" y="29575"/>
                    <a:pt x="15813" y="29310"/>
                    <a:pt x="15853" y="29044"/>
                  </a:cubicBezTo>
                  <a:cubicBezTo>
                    <a:pt x="15915" y="28664"/>
                    <a:pt x="15975" y="28283"/>
                    <a:pt x="16033" y="27901"/>
                  </a:cubicBezTo>
                  <a:cubicBezTo>
                    <a:pt x="16031" y="27886"/>
                    <a:pt x="16030" y="27871"/>
                    <a:pt x="16031" y="27856"/>
                  </a:cubicBezTo>
                  <a:cubicBezTo>
                    <a:pt x="16035" y="27691"/>
                    <a:pt x="16065" y="27529"/>
                    <a:pt x="16096" y="27365"/>
                  </a:cubicBezTo>
                  <a:cubicBezTo>
                    <a:pt x="16104" y="27321"/>
                    <a:pt x="16116" y="27279"/>
                    <a:pt x="16126" y="27236"/>
                  </a:cubicBezTo>
                  <a:cubicBezTo>
                    <a:pt x="16137" y="27193"/>
                    <a:pt x="16145" y="27151"/>
                    <a:pt x="16158" y="27108"/>
                  </a:cubicBezTo>
                  <a:cubicBezTo>
                    <a:pt x="16167" y="27059"/>
                    <a:pt x="16174" y="27010"/>
                    <a:pt x="16182" y="26960"/>
                  </a:cubicBezTo>
                  <a:cubicBezTo>
                    <a:pt x="16176" y="26957"/>
                    <a:pt x="16170" y="26954"/>
                    <a:pt x="16164" y="26950"/>
                  </a:cubicBezTo>
                  <a:cubicBezTo>
                    <a:pt x="16154" y="26945"/>
                    <a:pt x="16144" y="26938"/>
                    <a:pt x="16135" y="26933"/>
                  </a:cubicBezTo>
                  <a:cubicBezTo>
                    <a:pt x="16079" y="26899"/>
                    <a:pt x="16025" y="26865"/>
                    <a:pt x="15970" y="26831"/>
                  </a:cubicBezTo>
                  <a:cubicBezTo>
                    <a:pt x="15946" y="26815"/>
                    <a:pt x="15921" y="26800"/>
                    <a:pt x="15896" y="26786"/>
                  </a:cubicBezTo>
                  <a:cubicBezTo>
                    <a:pt x="15857" y="26761"/>
                    <a:pt x="15817" y="26738"/>
                    <a:pt x="15778" y="26713"/>
                  </a:cubicBezTo>
                  <a:cubicBezTo>
                    <a:pt x="15772" y="26709"/>
                    <a:pt x="15766" y="26706"/>
                    <a:pt x="15760" y="26702"/>
                  </a:cubicBezTo>
                  <a:cubicBezTo>
                    <a:pt x="15697" y="26673"/>
                    <a:pt x="15623" y="26641"/>
                    <a:pt x="15569" y="26593"/>
                  </a:cubicBezTo>
                  <a:cubicBezTo>
                    <a:pt x="15192" y="26380"/>
                    <a:pt x="14823" y="26159"/>
                    <a:pt x="14458" y="25927"/>
                  </a:cubicBezTo>
                  <a:cubicBezTo>
                    <a:pt x="14056" y="25671"/>
                    <a:pt x="13666" y="25394"/>
                    <a:pt x="13279" y="25115"/>
                  </a:cubicBezTo>
                  <a:lnTo>
                    <a:pt x="13281" y="25115"/>
                  </a:lnTo>
                  <a:cubicBezTo>
                    <a:pt x="12959" y="24882"/>
                    <a:pt x="12639" y="24646"/>
                    <a:pt x="12325" y="24403"/>
                  </a:cubicBezTo>
                  <a:cubicBezTo>
                    <a:pt x="12012" y="24157"/>
                    <a:pt x="11711" y="23895"/>
                    <a:pt x="11415" y="23626"/>
                  </a:cubicBezTo>
                  <a:cubicBezTo>
                    <a:pt x="10790" y="23053"/>
                    <a:pt x="10148" y="22499"/>
                    <a:pt x="9521" y="21925"/>
                  </a:cubicBezTo>
                  <a:lnTo>
                    <a:pt x="9521" y="21925"/>
                  </a:lnTo>
                  <a:lnTo>
                    <a:pt x="9545" y="21950"/>
                  </a:lnTo>
                  <a:cubicBezTo>
                    <a:pt x="9281" y="21699"/>
                    <a:pt x="9012" y="21451"/>
                    <a:pt x="8770" y="21179"/>
                  </a:cubicBezTo>
                  <a:cubicBezTo>
                    <a:pt x="8522" y="20898"/>
                    <a:pt x="8280" y="20613"/>
                    <a:pt x="8038" y="20326"/>
                  </a:cubicBezTo>
                  <a:cubicBezTo>
                    <a:pt x="7536" y="19737"/>
                    <a:pt x="7010" y="19167"/>
                    <a:pt x="6513" y="18574"/>
                  </a:cubicBezTo>
                  <a:cubicBezTo>
                    <a:pt x="6372" y="18390"/>
                    <a:pt x="6232" y="18206"/>
                    <a:pt x="6095" y="18020"/>
                  </a:cubicBezTo>
                  <a:cubicBezTo>
                    <a:pt x="5967" y="17843"/>
                    <a:pt x="5844" y="17663"/>
                    <a:pt x="5721" y="17484"/>
                  </a:cubicBezTo>
                  <a:cubicBezTo>
                    <a:pt x="5479" y="17138"/>
                    <a:pt x="5248" y="16784"/>
                    <a:pt x="5003" y="16439"/>
                  </a:cubicBezTo>
                  <a:cubicBezTo>
                    <a:pt x="4483" y="15699"/>
                    <a:pt x="3964" y="14959"/>
                    <a:pt x="3476" y="14196"/>
                  </a:cubicBezTo>
                  <a:cubicBezTo>
                    <a:pt x="3261" y="13856"/>
                    <a:pt x="3041" y="13515"/>
                    <a:pt x="2834" y="13170"/>
                  </a:cubicBezTo>
                  <a:cubicBezTo>
                    <a:pt x="2717" y="12976"/>
                    <a:pt x="2603" y="12779"/>
                    <a:pt x="2492" y="12582"/>
                  </a:cubicBezTo>
                  <a:cubicBezTo>
                    <a:pt x="2390" y="12403"/>
                    <a:pt x="2302" y="12217"/>
                    <a:pt x="2213" y="12032"/>
                  </a:cubicBezTo>
                  <a:lnTo>
                    <a:pt x="2213" y="12032"/>
                  </a:lnTo>
                  <a:cubicBezTo>
                    <a:pt x="2214" y="12034"/>
                    <a:pt x="2214" y="12038"/>
                    <a:pt x="2216" y="12043"/>
                  </a:cubicBezTo>
                  <a:cubicBezTo>
                    <a:pt x="1992" y="11542"/>
                    <a:pt x="1787" y="11036"/>
                    <a:pt x="1580" y="10530"/>
                  </a:cubicBezTo>
                  <a:cubicBezTo>
                    <a:pt x="1471" y="10264"/>
                    <a:pt x="1363" y="9999"/>
                    <a:pt x="1258" y="9730"/>
                  </a:cubicBezTo>
                  <a:cubicBezTo>
                    <a:pt x="1159" y="9476"/>
                    <a:pt x="1078" y="9213"/>
                    <a:pt x="994" y="8953"/>
                  </a:cubicBezTo>
                  <a:lnTo>
                    <a:pt x="994" y="8953"/>
                  </a:lnTo>
                  <a:cubicBezTo>
                    <a:pt x="998" y="8965"/>
                    <a:pt x="1003" y="8976"/>
                    <a:pt x="1006" y="8986"/>
                  </a:cubicBezTo>
                  <a:cubicBezTo>
                    <a:pt x="857" y="8490"/>
                    <a:pt x="701" y="7996"/>
                    <a:pt x="592" y="7489"/>
                  </a:cubicBezTo>
                  <a:cubicBezTo>
                    <a:pt x="577" y="7408"/>
                    <a:pt x="563" y="7327"/>
                    <a:pt x="557" y="7247"/>
                  </a:cubicBezTo>
                  <a:cubicBezTo>
                    <a:pt x="547" y="7133"/>
                    <a:pt x="540" y="7019"/>
                    <a:pt x="537" y="6902"/>
                  </a:cubicBezTo>
                  <a:cubicBezTo>
                    <a:pt x="532" y="6589"/>
                    <a:pt x="538" y="6280"/>
                    <a:pt x="563" y="5969"/>
                  </a:cubicBezTo>
                  <a:cubicBezTo>
                    <a:pt x="586" y="5796"/>
                    <a:pt x="616" y="5626"/>
                    <a:pt x="653" y="5460"/>
                  </a:cubicBezTo>
                  <a:cubicBezTo>
                    <a:pt x="677" y="5360"/>
                    <a:pt x="706" y="5262"/>
                    <a:pt x="741" y="5166"/>
                  </a:cubicBezTo>
                  <a:cubicBezTo>
                    <a:pt x="762" y="5116"/>
                    <a:pt x="784" y="5072"/>
                    <a:pt x="807" y="5027"/>
                  </a:cubicBezTo>
                  <a:lnTo>
                    <a:pt x="807" y="5027"/>
                  </a:lnTo>
                  <a:cubicBezTo>
                    <a:pt x="803" y="5037"/>
                    <a:pt x="797" y="5047"/>
                    <a:pt x="793" y="5057"/>
                  </a:cubicBezTo>
                  <a:cubicBezTo>
                    <a:pt x="807" y="5029"/>
                    <a:pt x="823" y="5001"/>
                    <a:pt x="842" y="4975"/>
                  </a:cubicBezTo>
                  <a:cubicBezTo>
                    <a:pt x="856" y="4959"/>
                    <a:pt x="869" y="4940"/>
                    <a:pt x="881" y="4924"/>
                  </a:cubicBezTo>
                  <a:cubicBezTo>
                    <a:pt x="893" y="4912"/>
                    <a:pt x="903" y="4902"/>
                    <a:pt x="916" y="4892"/>
                  </a:cubicBezTo>
                  <a:cubicBezTo>
                    <a:pt x="926" y="4883"/>
                    <a:pt x="936" y="4876"/>
                    <a:pt x="947" y="4868"/>
                  </a:cubicBezTo>
                  <a:cubicBezTo>
                    <a:pt x="959" y="4863"/>
                    <a:pt x="971" y="4857"/>
                    <a:pt x="986" y="4850"/>
                  </a:cubicBezTo>
                  <a:cubicBezTo>
                    <a:pt x="1009" y="4844"/>
                    <a:pt x="1032" y="4840"/>
                    <a:pt x="1056" y="4838"/>
                  </a:cubicBezTo>
                  <a:cubicBezTo>
                    <a:pt x="1081" y="4834"/>
                    <a:pt x="1105" y="4832"/>
                    <a:pt x="1129" y="4830"/>
                  </a:cubicBezTo>
                  <a:lnTo>
                    <a:pt x="1181" y="4830"/>
                  </a:lnTo>
                  <a:cubicBezTo>
                    <a:pt x="1210" y="4832"/>
                    <a:pt x="1237" y="4837"/>
                    <a:pt x="1264" y="4842"/>
                  </a:cubicBezTo>
                  <a:lnTo>
                    <a:pt x="1266" y="4842"/>
                  </a:lnTo>
                  <a:cubicBezTo>
                    <a:pt x="1274" y="4843"/>
                    <a:pt x="1282" y="4845"/>
                    <a:pt x="1291" y="4848"/>
                  </a:cubicBezTo>
                  <a:cubicBezTo>
                    <a:pt x="1356" y="4868"/>
                    <a:pt x="1424" y="4889"/>
                    <a:pt x="1487" y="4915"/>
                  </a:cubicBezTo>
                  <a:cubicBezTo>
                    <a:pt x="1507" y="4924"/>
                    <a:pt x="1531" y="4933"/>
                    <a:pt x="1554" y="4943"/>
                  </a:cubicBezTo>
                  <a:cubicBezTo>
                    <a:pt x="1709" y="5033"/>
                    <a:pt x="1861" y="5133"/>
                    <a:pt x="2011" y="5238"/>
                  </a:cubicBezTo>
                  <a:cubicBezTo>
                    <a:pt x="2201" y="5381"/>
                    <a:pt x="2388" y="5529"/>
                    <a:pt x="2564" y="5690"/>
                  </a:cubicBezTo>
                  <a:cubicBezTo>
                    <a:pt x="2717" y="5842"/>
                    <a:pt x="2862" y="5998"/>
                    <a:pt x="3002" y="6160"/>
                  </a:cubicBezTo>
                  <a:cubicBezTo>
                    <a:pt x="3301" y="6522"/>
                    <a:pt x="3571" y="6906"/>
                    <a:pt x="3844" y="7288"/>
                  </a:cubicBezTo>
                  <a:cubicBezTo>
                    <a:pt x="3964" y="7457"/>
                    <a:pt x="4088" y="7623"/>
                    <a:pt x="4210" y="7791"/>
                  </a:cubicBezTo>
                  <a:cubicBezTo>
                    <a:pt x="4343" y="7974"/>
                    <a:pt x="4471" y="8163"/>
                    <a:pt x="4594" y="8355"/>
                  </a:cubicBezTo>
                  <a:cubicBezTo>
                    <a:pt x="4844" y="8757"/>
                    <a:pt x="5057" y="9184"/>
                    <a:pt x="5303" y="9591"/>
                  </a:cubicBezTo>
                  <a:cubicBezTo>
                    <a:pt x="5435" y="9809"/>
                    <a:pt x="5567" y="10024"/>
                    <a:pt x="5697" y="10245"/>
                  </a:cubicBezTo>
                  <a:cubicBezTo>
                    <a:pt x="5809" y="10440"/>
                    <a:pt x="5904" y="10645"/>
                    <a:pt x="6002" y="10847"/>
                  </a:cubicBezTo>
                  <a:lnTo>
                    <a:pt x="6002" y="10845"/>
                  </a:lnTo>
                  <a:cubicBezTo>
                    <a:pt x="6004" y="10847"/>
                    <a:pt x="6004" y="10850"/>
                    <a:pt x="6006" y="10854"/>
                  </a:cubicBezTo>
                  <a:cubicBezTo>
                    <a:pt x="6006" y="10858"/>
                    <a:pt x="6008" y="10860"/>
                    <a:pt x="6010" y="10864"/>
                  </a:cubicBezTo>
                  <a:cubicBezTo>
                    <a:pt x="6010" y="10865"/>
                    <a:pt x="6011" y="10867"/>
                    <a:pt x="6013" y="10867"/>
                  </a:cubicBezTo>
                  <a:lnTo>
                    <a:pt x="6013" y="10869"/>
                  </a:lnTo>
                  <a:cubicBezTo>
                    <a:pt x="6019" y="10881"/>
                    <a:pt x="6026" y="10894"/>
                    <a:pt x="6035" y="10906"/>
                  </a:cubicBezTo>
                  <a:cubicBezTo>
                    <a:pt x="6049" y="10932"/>
                    <a:pt x="6065" y="10956"/>
                    <a:pt x="6080" y="10982"/>
                  </a:cubicBezTo>
                  <a:cubicBezTo>
                    <a:pt x="6143" y="11090"/>
                    <a:pt x="6207" y="11197"/>
                    <a:pt x="6270" y="11304"/>
                  </a:cubicBezTo>
                  <a:cubicBezTo>
                    <a:pt x="6310" y="11367"/>
                    <a:pt x="6348" y="11430"/>
                    <a:pt x="6389" y="11494"/>
                  </a:cubicBezTo>
                  <a:cubicBezTo>
                    <a:pt x="6420" y="11539"/>
                    <a:pt x="6453" y="11584"/>
                    <a:pt x="6486" y="11631"/>
                  </a:cubicBezTo>
                  <a:cubicBezTo>
                    <a:pt x="6457" y="11543"/>
                    <a:pt x="6431" y="11452"/>
                    <a:pt x="6406" y="11363"/>
                  </a:cubicBezTo>
                  <a:cubicBezTo>
                    <a:pt x="6376" y="11260"/>
                    <a:pt x="6354" y="11157"/>
                    <a:pt x="6339" y="11051"/>
                  </a:cubicBezTo>
                  <a:cubicBezTo>
                    <a:pt x="6326" y="10965"/>
                    <a:pt x="6326" y="10877"/>
                    <a:pt x="6322" y="10788"/>
                  </a:cubicBezTo>
                  <a:cubicBezTo>
                    <a:pt x="6314" y="10627"/>
                    <a:pt x="6306" y="10464"/>
                    <a:pt x="6337" y="10305"/>
                  </a:cubicBezTo>
                  <a:cubicBezTo>
                    <a:pt x="6355" y="10203"/>
                    <a:pt x="6386" y="10104"/>
                    <a:pt x="6431" y="10011"/>
                  </a:cubicBezTo>
                  <a:cubicBezTo>
                    <a:pt x="6498" y="9876"/>
                    <a:pt x="6611" y="9720"/>
                    <a:pt x="6775" y="9702"/>
                  </a:cubicBezTo>
                  <a:lnTo>
                    <a:pt x="6779" y="9702"/>
                  </a:lnTo>
                  <a:cubicBezTo>
                    <a:pt x="6796" y="9699"/>
                    <a:pt x="6814" y="9696"/>
                    <a:pt x="6831" y="9693"/>
                  </a:cubicBezTo>
                  <a:lnTo>
                    <a:pt x="6831" y="9693"/>
                  </a:lnTo>
                  <a:lnTo>
                    <a:pt x="6794" y="9700"/>
                  </a:lnTo>
                  <a:cubicBezTo>
                    <a:pt x="6883" y="9689"/>
                    <a:pt x="6969" y="9684"/>
                    <a:pt x="7056" y="9680"/>
                  </a:cubicBezTo>
                  <a:cubicBezTo>
                    <a:pt x="7094" y="9679"/>
                    <a:pt x="7133" y="9678"/>
                    <a:pt x="7172" y="9678"/>
                  </a:cubicBezTo>
                  <a:cubicBezTo>
                    <a:pt x="7236" y="9678"/>
                    <a:pt x="7301" y="9680"/>
                    <a:pt x="7366" y="9683"/>
                  </a:cubicBezTo>
                  <a:cubicBezTo>
                    <a:pt x="7403" y="9686"/>
                    <a:pt x="7440" y="9692"/>
                    <a:pt x="7477" y="9700"/>
                  </a:cubicBezTo>
                  <a:cubicBezTo>
                    <a:pt x="7577" y="9724"/>
                    <a:pt x="7677" y="9755"/>
                    <a:pt x="7774" y="9792"/>
                  </a:cubicBezTo>
                  <a:cubicBezTo>
                    <a:pt x="7821" y="9811"/>
                    <a:pt x="7867" y="9832"/>
                    <a:pt x="7911" y="9852"/>
                  </a:cubicBezTo>
                  <a:cubicBezTo>
                    <a:pt x="7972" y="9884"/>
                    <a:pt x="8030" y="9919"/>
                    <a:pt x="8087" y="9957"/>
                  </a:cubicBezTo>
                  <a:cubicBezTo>
                    <a:pt x="8232" y="10061"/>
                    <a:pt x="8372" y="10171"/>
                    <a:pt x="8507" y="10287"/>
                  </a:cubicBezTo>
                  <a:cubicBezTo>
                    <a:pt x="8635" y="10408"/>
                    <a:pt x="8753" y="10531"/>
                    <a:pt x="8871" y="10663"/>
                  </a:cubicBezTo>
                  <a:cubicBezTo>
                    <a:pt x="8869" y="10659"/>
                    <a:pt x="8866" y="10656"/>
                    <a:pt x="8864" y="10652"/>
                  </a:cubicBezTo>
                  <a:lnTo>
                    <a:pt x="8864" y="10652"/>
                  </a:lnTo>
                  <a:cubicBezTo>
                    <a:pt x="9041" y="10870"/>
                    <a:pt x="9205" y="11097"/>
                    <a:pt x="9358" y="11331"/>
                  </a:cubicBezTo>
                  <a:cubicBezTo>
                    <a:pt x="9441" y="11466"/>
                    <a:pt x="9517" y="11601"/>
                    <a:pt x="9595" y="11739"/>
                  </a:cubicBezTo>
                  <a:cubicBezTo>
                    <a:pt x="9615" y="11761"/>
                    <a:pt x="9634" y="11785"/>
                    <a:pt x="9650" y="11810"/>
                  </a:cubicBezTo>
                  <a:cubicBezTo>
                    <a:pt x="9670" y="11841"/>
                    <a:pt x="9687" y="11873"/>
                    <a:pt x="9705" y="11903"/>
                  </a:cubicBezTo>
                  <a:lnTo>
                    <a:pt x="9705" y="11899"/>
                  </a:lnTo>
                  <a:cubicBezTo>
                    <a:pt x="9756" y="11979"/>
                    <a:pt x="9809" y="12053"/>
                    <a:pt x="9857" y="12135"/>
                  </a:cubicBezTo>
                  <a:cubicBezTo>
                    <a:pt x="9910" y="12227"/>
                    <a:pt x="9963" y="12321"/>
                    <a:pt x="10013" y="12420"/>
                  </a:cubicBezTo>
                  <a:cubicBezTo>
                    <a:pt x="10012" y="12415"/>
                    <a:pt x="10011" y="12411"/>
                    <a:pt x="10009" y="12407"/>
                  </a:cubicBezTo>
                  <a:lnTo>
                    <a:pt x="10009" y="12407"/>
                  </a:lnTo>
                  <a:cubicBezTo>
                    <a:pt x="10056" y="12496"/>
                    <a:pt x="10109" y="12579"/>
                    <a:pt x="10157" y="12668"/>
                  </a:cubicBezTo>
                  <a:cubicBezTo>
                    <a:pt x="10209" y="12764"/>
                    <a:pt x="10257" y="12864"/>
                    <a:pt x="10308" y="12963"/>
                  </a:cubicBezTo>
                  <a:cubicBezTo>
                    <a:pt x="10310" y="12969"/>
                    <a:pt x="10314" y="12973"/>
                    <a:pt x="10316" y="12979"/>
                  </a:cubicBezTo>
                  <a:cubicBezTo>
                    <a:pt x="10357" y="13053"/>
                    <a:pt x="10401" y="13127"/>
                    <a:pt x="10444" y="13201"/>
                  </a:cubicBezTo>
                  <a:cubicBezTo>
                    <a:pt x="10542" y="13345"/>
                    <a:pt x="10640" y="13486"/>
                    <a:pt x="10732" y="13636"/>
                  </a:cubicBezTo>
                  <a:cubicBezTo>
                    <a:pt x="10817" y="13769"/>
                    <a:pt x="10895" y="13904"/>
                    <a:pt x="10970" y="14043"/>
                  </a:cubicBezTo>
                  <a:cubicBezTo>
                    <a:pt x="10970" y="13980"/>
                    <a:pt x="10970" y="13919"/>
                    <a:pt x="10972" y="13857"/>
                  </a:cubicBezTo>
                  <a:cubicBezTo>
                    <a:pt x="10978" y="13709"/>
                    <a:pt x="11007" y="13566"/>
                    <a:pt x="11035" y="13423"/>
                  </a:cubicBezTo>
                  <a:cubicBezTo>
                    <a:pt x="11061" y="13291"/>
                    <a:pt x="11094" y="13160"/>
                    <a:pt x="11134" y="13031"/>
                  </a:cubicBezTo>
                  <a:lnTo>
                    <a:pt x="11134" y="13029"/>
                  </a:lnTo>
                  <a:cubicBezTo>
                    <a:pt x="11132" y="13037"/>
                    <a:pt x="11129" y="13046"/>
                    <a:pt x="11126" y="13053"/>
                  </a:cubicBezTo>
                  <a:cubicBezTo>
                    <a:pt x="11130" y="13040"/>
                    <a:pt x="11132" y="13029"/>
                    <a:pt x="11136" y="13016"/>
                  </a:cubicBezTo>
                  <a:cubicBezTo>
                    <a:pt x="11141" y="12983"/>
                    <a:pt x="11146" y="12949"/>
                    <a:pt x="11152" y="12914"/>
                  </a:cubicBezTo>
                  <a:cubicBezTo>
                    <a:pt x="11154" y="12911"/>
                    <a:pt x="11154" y="12907"/>
                    <a:pt x="11154" y="12903"/>
                  </a:cubicBezTo>
                  <a:cubicBezTo>
                    <a:pt x="11169" y="12855"/>
                    <a:pt x="11183" y="12809"/>
                    <a:pt x="11198" y="12762"/>
                  </a:cubicBezTo>
                  <a:cubicBezTo>
                    <a:pt x="11210" y="12714"/>
                    <a:pt x="11230" y="12669"/>
                    <a:pt x="11257" y="12627"/>
                  </a:cubicBezTo>
                  <a:cubicBezTo>
                    <a:pt x="11263" y="12618"/>
                    <a:pt x="11267" y="12609"/>
                    <a:pt x="11274" y="12600"/>
                  </a:cubicBezTo>
                  <a:cubicBezTo>
                    <a:pt x="11280" y="12594"/>
                    <a:pt x="11285" y="12586"/>
                    <a:pt x="11292" y="12580"/>
                  </a:cubicBezTo>
                  <a:lnTo>
                    <a:pt x="11318" y="12554"/>
                  </a:lnTo>
                  <a:cubicBezTo>
                    <a:pt x="11342" y="12534"/>
                    <a:pt x="11368" y="12516"/>
                    <a:pt x="11393" y="12499"/>
                  </a:cubicBezTo>
                  <a:cubicBezTo>
                    <a:pt x="11431" y="12478"/>
                    <a:pt x="11469" y="12458"/>
                    <a:pt x="11508" y="12439"/>
                  </a:cubicBezTo>
                  <a:cubicBezTo>
                    <a:pt x="11534" y="12429"/>
                    <a:pt x="11561" y="12419"/>
                    <a:pt x="11588" y="12410"/>
                  </a:cubicBezTo>
                  <a:lnTo>
                    <a:pt x="11580" y="12410"/>
                  </a:lnTo>
                  <a:cubicBezTo>
                    <a:pt x="11628" y="12397"/>
                    <a:pt x="11677" y="12386"/>
                    <a:pt x="11727" y="12378"/>
                  </a:cubicBezTo>
                  <a:cubicBezTo>
                    <a:pt x="11830" y="12366"/>
                    <a:pt x="11930" y="12357"/>
                    <a:pt x="12033" y="12351"/>
                  </a:cubicBezTo>
                  <a:cubicBezTo>
                    <a:pt x="12095" y="12351"/>
                    <a:pt x="12154" y="12353"/>
                    <a:pt x="12211" y="12355"/>
                  </a:cubicBezTo>
                  <a:cubicBezTo>
                    <a:pt x="12256" y="12362"/>
                    <a:pt x="12298" y="12369"/>
                    <a:pt x="12341" y="12380"/>
                  </a:cubicBezTo>
                  <a:cubicBezTo>
                    <a:pt x="12415" y="12401"/>
                    <a:pt x="12491" y="12423"/>
                    <a:pt x="12564" y="12449"/>
                  </a:cubicBezTo>
                  <a:cubicBezTo>
                    <a:pt x="12696" y="12502"/>
                    <a:pt x="12820" y="12562"/>
                    <a:pt x="12946" y="12628"/>
                  </a:cubicBezTo>
                  <a:lnTo>
                    <a:pt x="12942" y="12623"/>
                  </a:lnTo>
                  <a:lnTo>
                    <a:pt x="12942" y="12623"/>
                  </a:lnTo>
                  <a:cubicBezTo>
                    <a:pt x="13097" y="12710"/>
                    <a:pt x="13247" y="12800"/>
                    <a:pt x="13397" y="12896"/>
                  </a:cubicBezTo>
                  <a:cubicBezTo>
                    <a:pt x="13493" y="12971"/>
                    <a:pt x="13585" y="13045"/>
                    <a:pt x="13675" y="13125"/>
                  </a:cubicBezTo>
                  <a:cubicBezTo>
                    <a:pt x="13913" y="13356"/>
                    <a:pt x="14139" y="13600"/>
                    <a:pt x="14351" y="13854"/>
                  </a:cubicBezTo>
                  <a:cubicBezTo>
                    <a:pt x="14970" y="14634"/>
                    <a:pt x="15540" y="15447"/>
                    <a:pt x="16085" y="16278"/>
                  </a:cubicBezTo>
                  <a:cubicBezTo>
                    <a:pt x="16479" y="16927"/>
                    <a:pt x="16815" y="17610"/>
                    <a:pt x="17135" y="18298"/>
                  </a:cubicBezTo>
                  <a:cubicBezTo>
                    <a:pt x="17270" y="18605"/>
                    <a:pt x="17407" y="18912"/>
                    <a:pt x="17509" y="19230"/>
                  </a:cubicBezTo>
                  <a:cubicBezTo>
                    <a:pt x="17627" y="19578"/>
                    <a:pt x="17731" y="19931"/>
                    <a:pt x="17853" y="20279"/>
                  </a:cubicBezTo>
                  <a:cubicBezTo>
                    <a:pt x="17969" y="20616"/>
                    <a:pt x="18101" y="20948"/>
                    <a:pt x="18225" y="21280"/>
                  </a:cubicBezTo>
                  <a:cubicBezTo>
                    <a:pt x="18240" y="21315"/>
                    <a:pt x="18252" y="21350"/>
                    <a:pt x="18265" y="21385"/>
                  </a:cubicBezTo>
                  <a:cubicBezTo>
                    <a:pt x="18296" y="21450"/>
                    <a:pt x="18322" y="21513"/>
                    <a:pt x="18351" y="21579"/>
                  </a:cubicBezTo>
                  <a:cubicBezTo>
                    <a:pt x="18398" y="21688"/>
                    <a:pt x="18449" y="21792"/>
                    <a:pt x="18494" y="21903"/>
                  </a:cubicBezTo>
                  <a:cubicBezTo>
                    <a:pt x="18538" y="22005"/>
                    <a:pt x="18573" y="22112"/>
                    <a:pt x="18610" y="22217"/>
                  </a:cubicBezTo>
                  <a:cubicBezTo>
                    <a:pt x="18605" y="22207"/>
                    <a:pt x="18601" y="22194"/>
                    <a:pt x="18597" y="22184"/>
                  </a:cubicBezTo>
                  <a:lnTo>
                    <a:pt x="18597" y="22184"/>
                  </a:lnTo>
                  <a:cubicBezTo>
                    <a:pt x="18693" y="22458"/>
                    <a:pt x="18787" y="22729"/>
                    <a:pt x="18847" y="23014"/>
                  </a:cubicBezTo>
                  <a:cubicBezTo>
                    <a:pt x="18880" y="23175"/>
                    <a:pt x="18903" y="23338"/>
                    <a:pt x="18920" y="23499"/>
                  </a:cubicBezTo>
                  <a:cubicBezTo>
                    <a:pt x="18961" y="23389"/>
                    <a:pt x="18993" y="23275"/>
                    <a:pt x="19029" y="23163"/>
                  </a:cubicBezTo>
                  <a:lnTo>
                    <a:pt x="19032" y="23163"/>
                  </a:lnTo>
                  <a:cubicBezTo>
                    <a:pt x="19052" y="23098"/>
                    <a:pt x="19071" y="23034"/>
                    <a:pt x="19090" y="22971"/>
                  </a:cubicBezTo>
                  <a:cubicBezTo>
                    <a:pt x="19096" y="22949"/>
                    <a:pt x="19104" y="22928"/>
                    <a:pt x="19110" y="22907"/>
                  </a:cubicBezTo>
                  <a:cubicBezTo>
                    <a:pt x="19153" y="22764"/>
                    <a:pt x="19194" y="22620"/>
                    <a:pt x="19234" y="22476"/>
                  </a:cubicBezTo>
                  <a:cubicBezTo>
                    <a:pt x="19254" y="22398"/>
                    <a:pt x="19275" y="22322"/>
                    <a:pt x="19295" y="22244"/>
                  </a:cubicBezTo>
                  <a:cubicBezTo>
                    <a:pt x="19316" y="22174"/>
                    <a:pt x="19330" y="22105"/>
                    <a:pt x="19355" y="22035"/>
                  </a:cubicBezTo>
                  <a:cubicBezTo>
                    <a:pt x="19358" y="21996"/>
                    <a:pt x="19362" y="21958"/>
                    <a:pt x="19367" y="21917"/>
                  </a:cubicBezTo>
                  <a:cubicBezTo>
                    <a:pt x="19366" y="21915"/>
                    <a:pt x="19362" y="21914"/>
                    <a:pt x="19361" y="21912"/>
                  </a:cubicBezTo>
                  <a:cubicBezTo>
                    <a:pt x="19370" y="21825"/>
                    <a:pt x="19379" y="21737"/>
                    <a:pt x="19388" y="21651"/>
                  </a:cubicBezTo>
                  <a:cubicBezTo>
                    <a:pt x="19399" y="21399"/>
                    <a:pt x="19410" y="21145"/>
                    <a:pt x="19414" y="20893"/>
                  </a:cubicBezTo>
                  <a:cubicBezTo>
                    <a:pt x="19426" y="20423"/>
                    <a:pt x="19440" y="19956"/>
                    <a:pt x="19465" y="19488"/>
                  </a:cubicBezTo>
                  <a:cubicBezTo>
                    <a:pt x="19512" y="18576"/>
                    <a:pt x="19551" y="17663"/>
                    <a:pt x="19621" y="16753"/>
                  </a:cubicBezTo>
                  <a:lnTo>
                    <a:pt x="19621" y="16753"/>
                  </a:lnTo>
                  <a:cubicBezTo>
                    <a:pt x="19621" y="16763"/>
                    <a:pt x="19619" y="16776"/>
                    <a:pt x="19619" y="16785"/>
                  </a:cubicBezTo>
                  <a:cubicBezTo>
                    <a:pt x="19689" y="16029"/>
                    <a:pt x="19797" y="15277"/>
                    <a:pt x="19943" y="14530"/>
                  </a:cubicBezTo>
                  <a:lnTo>
                    <a:pt x="19943" y="14530"/>
                  </a:lnTo>
                  <a:cubicBezTo>
                    <a:pt x="19941" y="14537"/>
                    <a:pt x="19939" y="14541"/>
                    <a:pt x="19937" y="14547"/>
                  </a:cubicBezTo>
                  <a:cubicBezTo>
                    <a:pt x="20061" y="13995"/>
                    <a:pt x="20203" y="13444"/>
                    <a:pt x="20385" y="12906"/>
                  </a:cubicBezTo>
                  <a:cubicBezTo>
                    <a:pt x="20468" y="12689"/>
                    <a:pt x="20560" y="12476"/>
                    <a:pt x="20656" y="12262"/>
                  </a:cubicBezTo>
                  <a:cubicBezTo>
                    <a:pt x="20703" y="12170"/>
                    <a:pt x="20749" y="12081"/>
                    <a:pt x="20799" y="11988"/>
                  </a:cubicBezTo>
                  <a:cubicBezTo>
                    <a:pt x="20858" y="11885"/>
                    <a:pt x="20923" y="11785"/>
                    <a:pt x="20986" y="11687"/>
                  </a:cubicBezTo>
                  <a:cubicBezTo>
                    <a:pt x="21097" y="11539"/>
                    <a:pt x="21213" y="11398"/>
                    <a:pt x="21337" y="11260"/>
                  </a:cubicBezTo>
                  <a:cubicBezTo>
                    <a:pt x="21478" y="11113"/>
                    <a:pt x="21620" y="10973"/>
                    <a:pt x="21774" y="10840"/>
                  </a:cubicBezTo>
                  <a:cubicBezTo>
                    <a:pt x="21839" y="10788"/>
                    <a:pt x="21905" y="10738"/>
                    <a:pt x="21974" y="10692"/>
                  </a:cubicBezTo>
                  <a:cubicBezTo>
                    <a:pt x="22013" y="10670"/>
                    <a:pt x="22054" y="10648"/>
                    <a:pt x="22091" y="10628"/>
                  </a:cubicBezTo>
                  <a:lnTo>
                    <a:pt x="22091" y="10628"/>
                  </a:lnTo>
                  <a:cubicBezTo>
                    <a:pt x="22124" y="10614"/>
                    <a:pt x="22157" y="10604"/>
                    <a:pt x="22190" y="10592"/>
                  </a:cubicBezTo>
                  <a:lnTo>
                    <a:pt x="22188" y="10592"/>
                  </a:lnTo>
                  <a:cubicBezTo>
                    <a:pt x="22212" y="10585"/>
                    <a:pt x="22236" y="10578"/>
                    <a:pt x="22262" y="10574"/>
                  </a:cubicBezTo>
                  <a:lnTo>
                    <a:pt x="22305" y="10569"/>
                  </a:lnTo>
                  <a:cubicBezTo>
                    <a:pt x="22313" y="10568"/>
                    <a:pt x="22320" y="10568"/>
                    <a:pt x="22328" y="10568"/>
                  </a:cubicBezTo>
                  <a:cubicBezTo>
                    <a:pt x="22348" y="10568"/>
                    <a:pt x="22368" y="10569"/>
                    <a:pt x="22388" y="10571"/>
                  </a:cubicBezTo>
                  <a:cubicBezTo>
                    <a:pt x="22405" y="10573"/>
                    <a:pt x="22421" y="10577"/>
                    <a:pt x="22438" y="10579"/>
                  </a:cubicBezTo>
                  <a:cubicBezTo>
                    <a:pt x="22446" y="10582"/>
                    <a:pt x="22455" y="10586"/>
                    <a:pt x="22464" y="10588"/>
                  </a:cubicBezTo>
                  <a:cubicBezTo>
                    <a:pt x="22475" y="10593"/>
                    <a:pt x="22488" y="10597"/>
                    <a:pt x="22499" y="10602"/>
                  </a:cubicBezTo>
                  <a:lnTo>
                    <a:pt x="22499" y="10602"/>
                  </a:lnTo>
                  <a:cubicBezTo>
                    <a:pt x="22496" y="10600"/>
                    <a:pt x="22492" y="10598"/>
                    <a:pt x="22489" y="10596"/>
                  </a:cubicBezTo>
                  <a:lnTo>
                    <a:pt x="22491" y="10596"/>
                  </a:lnTo>
                  <a:cubicBezTo>
                    <a:pt x="22508" y="10604"/>
                    <a:pt x="22522" y="10612"/>
                    <a:pt x="22536" y="10620"/>
                  </a:cubicBezTo>
                  <a:cubicBezTo>
                    <a:pt x="22592" y="10634"/>
                    <a:pt x="22645" y="10669"/>
                    <a:pt x="22692" y="10701"/>
                  </a:cubicBezTo>
                  <a:cubicBezTo>
                    <a:pt x="22751" y="10740"/>
                    <a:pt x="22804" y="10786"/>
                    <a:pt x="22851" y="10840"/>
                  </a:cubicBezTo>
                  <a:cubicBezTo>
                    <a:pt x="22955" y="10963"/>
                    <a:pt x="23040" y="11102"/>
                    <a:pt x="23123" y="11241"/>
                  </a:cubicBezTo>
                  <a:cubicBezTo>
                    <a:pt x="23210" y="11383"/>
                    <a:pt x="23295" y="11524"/>
                    <a:pt x="23367" y="11674"/>
                  </a:cubicBezTo>
                  <a:cubicBezTo>
                    <a:pt x="23388" y="11715"/>
                    <a:pt x="23408" y="11757"/>
                    <a:pt x="23425" y="11797"/>
                  </a:cubicBezTo>
                  <a:cubicBezTo>
                    <a:pt x="23470" y="11698"/>
                    <a:pt x="23509" y="11598"/>
                    <a:pt x="23546" y="11496"/>
                  </a:cubicBezTo>
                  <a:cubicBezTo>
                    <a:pt x="23597" y="11361"/>
                    <a:pt x="23650" y="11225"/>
                    <a:pt x="23691" y="11088"/>
                  </a:cubicBezTo>
                  <a:cubicBezTo>
                    <a:pt x="23738" y="10934"/>
                    <a:pt x="23781" y="10778"/>
                    <a:pt x="23822" y="10623"/>
                  </a:cubicBezTo>
                  <a:lnTo>
                    <a:pt x="23822" y="10612"/>
                  </a:lnTo>
                  <a:cubicBezTo>
                    <a:pt x="23851" y="10399"/>
                    <a:pt x="23877" y="10185"/>
                    <a:pt x="23905" y="9970"/>
                  </a:cubicBezTo>
                  <a:cubicBezTo>
                    <a:pt x="23929" y="9772"/>
                    <a:pt x="23953" y="9572"/>
                    <a:pt x="23970" y="9371"/>
                  </a:cubicBezTo>
                  <a:cubicBezTo>
                    <a:pt x="23973" y="9352"/>
                    <a:pt x="23974" y="9333"/>
                    <a:pt x="23974" y="9314"/>
                  </a:cubicBezTo>
                  <a:cubicBezTo>
                    <a:pt x="23976" y="9306"/>
                    <a:pt x="23976" y="9295"/>
                    <a:pt x="23978" y="9286"/>
                  </a:cubicBezTo>
                  <a:cubicBezTo>
                    <a:pt x="23981" y="9272"/>
                    <a:pt x="23981" y="9258"/>
                    <a:pt x="23981" y="9245"/>
                  </a:cubicBezTo>
                  <a:cubicBezTo>
                    <a:pt x="23985" y="9199"/>
                    <a:pt x="23989" y="9152"/>
                    <a:pt x="23991" y="9105"/>
                  </a:cubicBezTo>
                  <a:cubicBezTo>
                    <a:pt x="24003" y="8886"/>
                    <a:pt x="24015" y="8668"/>
                    <a:pt x="24031" y="8449"/>
                  </a:cubicBezTo>
                  <a:lnTo>
                    <a:pt x="24031" y="8453"/>
                  </a:lnTo>
                  <a:cubicBezTo>
                    <a:pt x="24073" y="7994"/>
                    <a:pt x="24148" y="7540"/>
                    <a:pt x="24238" y="7086"/>
                  </a:cubicBezTo>
                  <a:cubicBezTo>
                    <a:pt x="24262" y="6978"/>
                    <a:pt x="24287" y="6871"/>
                    <a:pt x="24314" y="6766"/>
                  </a:cubicBezTo>
                  <a:cubicBezTo>
                    <a:pt x="24346" y="6648"/>
                    <a:pt x="24382" y="6538"/>
                    <a:pt x="24419" y="6423"/>
                  </a:cubicBezTo>
                  <a:cubicBezTo>
                    <a:pt x="24518" y="6170"/>
                    <a:pt x="24622" y="5924"/>
                    <a:pt x="24739" y="5680"/>
                  </a:cubicBezTo>
                  <a:cubicBezTo>
                    <a:pt x="24856" y="5463"/>
                    <a:pt x="24981" y="5252"/>
                    <a:pt x="25119" y="5047"/>
                  </a:cubicBezTo>
                  <a:cubicBezTo>
                    <a:pt x="25180" y="4965"/>
                    <a:pt x="25241" y="4883"/>
                    <a:pt x="25311" y="4805"/>
                  </a:cubicBezTo>
                  <a:cubicBezTo>
                    <a:pt x="25337" y="4779"/>
                    <a:pt x="25364" y="4752"/>
                    <a:pt x="25393" y="4727"/>
                  </a:cubicBezTo>
                  <a:cubicBezTo>
                    <a:pt x="25422" y="4703"/>
                    <a:pt x="25452" y="4684"/>
                    <a:pt x="25483" y="4661"/>
                  </a:cubicBezTo>
                  <a:cubicBezTo>
                    <a:pt x="25511" y="4645"/>
                    <a:pt x="25543" y="4629"/>
                    <a:pt x="25574" y="4612"/>
                  </a:cubicBezTo>
                  <a:cubicBezTo>
                    <a:pt x="25586" y="4608"/>
                    <a:pt x="25598" y="4603"/>
                    <a:pt x="25611" y="4598"/>
                  </a:cubicBezTo>
                  <a:cubicBezTo>
                    <a:pt x="25617" y="4597"/>
                    <a:pt x="25623" y="4596"/>
                    <a:pt x="25629" y="4594"/>
                  </a:cubicBezTo>
                  <a:lnTo>
                    <a:pt x="25678" y="4588"/>
                  </a:lnTo>
                  <a:lnTo>
                    <a:pt x="25748" y="4588"/>
                  </a:lnTo>
                  <a:cubicBezTo>
                    <a:pt x="25797" y="4594"/>
                    <a:pt x="25846" y="4599"/>
                    <a:pt x="25896" y="4610"/>
                  </a:cubicBezTo>
                  <a:cubicBezTo>
                    <a:pt x="25963" y="4624"/>
                    <a:pt x="26029" y="4645"/>
                    <a:pt x="26096" y="4666"/>
                  </a:cubicBezTo>
                  <a:cubicBezTo>
                    <a:pt x="26138" y="4681"/>
                    <a:pt x="26177" y="4698"/>
                    <a:pt x="26215" y="4716"/>
                  </a:cubicBezTo>
                  <a:cubicBezTo>
                    <a:pt x="26229" y="4725"/>
                    <a:pt x="26241" y="4733"/>
                    <a:pt x="26255" y="4742"/>
                  </a:cubicBezTo>
                  <a:lnTo>
                    <a:pt x="26253" y="4742"/>
                  </a:lnTo>
                  <a:cubicBezTo>
                    <a:pt x="26262" y="4747"/>
                    <a:pt x="26272" y="4753"/>
                    <a:pt x="26279" y="4762"/>
                  </a:cubicBezTo>
                  <a:cubicBezTo>
                    <a:pt x="26294" y="4775"/>
                    <a:pt x="26308" y="4788"/>
                    <a:pt x="26322" y="4803"/>
                  </a:cubicBezTo>
                  <a:cubicBezTo>
                    <a:pt x="26377" y="4873"/>
                    <a:pt x="26431" y="4944"/>
                    <a:pt x="26481" y="5018"/>
                  </a:cubicBezTo>
                  <a:cubicBezTo>
                    <a:pt x="26520" y="5080"/>
                    <a:pt x="26555" y="5139"/>
                    <a:pt x="26587" y="5203"/>
                  </a:cubicBezTo>
                  <a:cubicBezTo>
                    <a:pt x="26599" y="5217"/>
                    <a:pt x="26612" y="5234"/>
                    <a:pt x="26622" y="5247"/>
                  </a:cubicBezTo>
                  <a:cubicBezTo>
                    <a:pt x="26755" y="5424"/>
                    <a:pt x="26856" y="5623"/>
                    <a:pt x="26934" y="5830"/>
                  </a:cubicBezTo>
                  <a:cubicBezTo>
                    <a:pt x="27014" y="6050"/>
                    <a:pt x="27088" y="6269"/>
                    <a:pt x="27143" y="6496"/>
                  </a:cubicBezTo>
                  <a:cubicBezTo>
                    <a:pt x="27149" y="6514"/>
                    <a:pt x="27153" y="6533"/>
                    <a:pt x="27158" y="6551"/>
                  </a:cubicBezTo>
                  <a:cubicBezTo>
                    <a:pt x="27171" y="6516"/>
                    <a:pt x="27188" y="6484"/>
                    <a:pt x="27202" y="6449"/>
                  </a:cubicBezTo>
                  <a:cubicBezTo>
                    <a:pt x="27258" y="6324"/>
                    <a:pt x="27313" y="6196"/>
                    <a:pt x="27352" y="6064"/>
                  </a:cubicBezTo>
                  <a:cubicBezTo>
                    <a:pt x="27391" y="5933"/>
                    <a:pt x="27430" y="5800"/>
                    <a:pt x="27463" y="5667"/>
                  </a:cubicBezTo>
                  <a:cubicBezTo>
                    <a:pt x="27500" y="5526"/>
                    <a:pt x="27524" y="5384"/>
                    <a:pt x="27551" y="5240"/>
                  </a:cubicBezTo>
                  <a:cubicBezTo>
                    <a:pt x="27580" y="5090"/>
                    <a:pt x="27608" y="4942"/>
                    <a:pt x="27625" y="4791"/>
                  </a:cubicBezTo>
                  <a:cubicBezTo>
                    <a:pt x="27641" y="4639"/>
                    <a:pt x="27650" y="4487"/>
                    <a:pt x="27661" y="4337"/>
                  </a:cubicBezTo>
                  <a:cubicBezTo>
                    <a:pt x="27676" y="4186"/>
                    <a:pt x="27686" y="4032"/>
                    <a:pt x="27702" y="3880"/>
                  </a:cubicBezTo>
                  <a:cubicBezTo>
                    <a:pt x="27707" y="3792"/>
                    <a:pt x="27713" y="3704"/>
                    <a:pt x="27719" y="3616"/>
                  </a:cubicBezTo>
                  <a:lnTo>
                    <a:pt x="27719" y="3625"/>
                  </a:lnTo>
                  <a:cubicBezTo>
                    <a:pt x="27735" y="3454"/>
                    <a:pt x="27756" y="3282"/>
                    <a:pt x="27783" y="3113"/>
                  </a:cubicBezTo>
                  <a:cubicBezTo>
                    <a:pt x="27813" y="2919"/>
                    <a:pt x="27852" y="2730"/>
                    <a:pt x="27891" y="2542"/>
                  </a:cubicBezTo>
                  <a:lnTo>
                    <a:pt x="27891" y="2542"/>
                  </a:lnTo>
                  <a:cubicBezTo>
                    <a:pt x="27889" y="2553"/>
                    <a:pt x="27887" y="2562"/>
                    <a:pt x="27885" y="2575"/>
                  </a:cubicBezTo>
                  <a:cubicBezTo>
                    <a:pt x="27918" y="2427"/>
                    <a:pt x="27955" y="2279"/>
                    <a:pt x="27992" y="2132"/>
                  </a:cubicBezTo>
                  <a:cubicBezTo>
                    <a:pt x="28026" y="2005"/>
                    <a:pt x="28068" y="1882"/>
                    <a:pt x="28111" y="1761"/>
                  </a:cubicBezTo>
                  <a:lnTo>
                    <a:pt x="28109" y="1761"/>
                  </a:lnTo>
                  <a:cubicBezTo>
                    <a:pt x="28111" y="1757"/>
                    <a:pt x="28113" y="1753"/>
                    <a:pt x="28114" y="1748"/>
                  </a:cubicBezTo>
                  <a:cubicBezTo>
                    <a:pt x="28114" y="1744"/>
                    <a:pt x="28116" y="1743"/>
                    <a:pt x="28116" y="1739"/>
                  </a:cubicBezTo>
                  <a:lnTo>
                    <a:pt x="28116" y="1743"/>
                  </a:lnTo>
                  <a:cubicBezTo>
                    <a:pt x="28149" y="1657"/>
                    <a:pt x="28183" y="1571"/>
                    <a:pt x="28218" y="1487"/>
                  </a:cubicBezTo>
                  <a:cubicBezTo>
                    <a:pt x="28262" y="1384"/>
                    <a:pt x="28312" y="1284"/>
                    <a:pt x="28362" y="1182"/>
                  </a:cubicBezTo>
                  <a:lnTo>
                    <a:pt x="28362" y="1182"/>
                  </a:lnTo>
                  <a:cubicBezTo>
                    <a:pt x="28358" y="1193"/>
                    <a:pt x="28352" y="1204"/>
                    <a:pt x="28348" y="1213"/>
                  </a:cubicBezTo>
                  <a:cubicBezTo>
                    <a:pt x="28389" y="1141"/>
                    <a:pt x="28432" y="1069"/>
                    <a:pt x="28477" y="998"/>
                  </a:cubicBezTo>
                  <a:cubicBezTo>
                    <a:pt x="28510" y="950"/>
                    <a:pt x="28546" y="904"/>
                    <a:pt x="28584" y="858"/>
                  </a:cubicBezTo>
                  <a:cubicBezTo>
                    <a:pt x="28628" y="809"/>
                    <a:pt x="28677" y="761"/>
                    <a:pt x="28728" y="717"/>
                  </a:cubicBezTo>
                  <a:cubicBezTo>
                    <a:pt x="28780" y="675"/>
                    <a:pt x="28836" y="633"/>
                    <a:pt x="28893" y="592"/>
                  </a:cubicBezTo>
                  <a:cubicBezTo>
                    <a:pt x="28910" y="582"/>
                    <a:pt x="28928" y="573"/>
                    <a:pt x="28945" y="564"/>
                  </a:cubicBezTo>
                  <a:cubicBezTo>
                    <a:pt x="28963" y="555"/>
                    <a:pt x="28980" y="549"/>
                    <a:pt x="28998" y="541"/>
                  </a:cubicBezTo>
                  <a:cubicBezTo>
                    <a:pt x="29007" y="539"/>
                    <a:pt x="29018" y="536"/>
                    <a:pt x="29028" y="533"/>
                  </a:cubicBezTo>
                  <a:cubicBezTo>
                    <a:pt x="29045" y="532"/>
                    <a:pt x="29062" y="531"/>
                    <a:pt x="29079" y="529"/>
                  </a:cubicBezTo>
                  <a:close/>
                  <a:moveTo>
                    <a:pt x="32281" y="85974"/>
                  </a:moveTo>
                  <a:cubicBezTo>
                    <a:pt x="32302" y="85974"/>
                    <a:pt x="32323" y="85974"/>
                    <a:pt x="32344" y="85974"/>
                  </a:cubicBezTo>
                  <a:cubicBezTo>
                    <a:pt x="32588" y="85982"/>
                    <a:pt x="32834" y="86000"/>
                    <a:pt x="33079" y="86015"/>
                  </a:cubicBezTo>
                  <a:cubicBezTo>
                    <a:pt x="33095" y="86033"/>
                    <a:pt x="33113" y="86051"/>
                    <a:pt x="33131" y="86069"/>
                  </a:cubicBezTo>
                  <a:cubicBezTo>
                    <a:pt x="33565" y="86522"/>
                    <a:pt x="33996" y="86981"/>
                    <a:pt x="34435" y="87430"/>
                  </a:cubicBezTo>
                  <a:cubicBezTo>
                    <a:pt x="34905" y="87910"/>
                    <a:pt x="35398" y="88365"/>
                    <a:pt x="35899" y="88812"/>
                  </a:cubicBezTo>
                  <a:cubicBezTo>
                    <a:pt x="36371" y="89236"/>
                    <a:pt x="36867" y="89630"/>
                    <a:pt x="37374" y="90011"/>
                  </a:cubicBezTo>
                  <a:cubicBezTo>
                    <a:pt x="37879" y="90395"/>
                    <a:pt x="38393" y="90768"/>
                    <a:pt x="38905" y="91143"/>
                  </a:cubicBezTo>
                  <a:cubicBezTo>
                    <a:pt x="38950" y="91177"/>
                    <a:pt x="38998" y="91210"/>
                    <a:pt x="39044" y="91243"/>
                  </a:cubicBezTo>
                  <a:cubicBezTo>
                    <a:pt x="39017" y="91240"/>
                    <a:pt x="38989" y="91238"/>
                    <a:pt x="38962" y="91235"/>
                  </a:cubicBezTo>
                  <a:cubicBezTo>
                    <a:pt x="38410" y="91174"/>
                    <a:pt x="37859" y="91115"/>
                    <a:pt x="37308" y="91050"/>
                  </a:cubicBezTo>
                  <a:lnTo>
                    <a:pt x="37308" y="91050"/>
                  </a:lnTo>
                  <a:cubicBezTo>
                    <a:pt x="37312" y="91051"/>
                    <a:pt x="37317" y="91052"/>
                    <a:pt x="37321" y="91052"/>
                  </a:cubicBezTo>
                  <a:lnTo>
                    <a:pt x="37321" y="91052"/>
                  </a:lnTo>
                  <a:lnTo>
                    <a:pt x="37304" y="91050"/>
                  </a:lnTo>
                  <a:lnTo>
                    <a:pt x="37304" y="91050"/>
                  </a:lnTo>
                  <a:cubicBezTo>
                    <a:pt x="37305" y="91050"/>
                    <a:pt x="37307" y="91050"/>
                    <a:pt x="37308" y="91050"/>
                  </a:cubicBezTo>
                  <a:lnTo>
                    <a:pt x="37308" y="91050"/>
                  </a:lnTo>
                  <a:cubicBezTo>
                    <a:pt x="37306" y="91050"/>
                    <a:pt x="37304" y="91050"/>
                    <a:pt x="37302" y="91050"/>
                  </a:cubicBezTo>
                  <a:lnTo>
                    <a:pt x="37302" y="91050"/>
                  </a:lnTo>
                  <a:lnTo>
                    <a:pt x="37304" y="91050"/>
                  </a:lnTo>
                  <a:lnTo>
                    <a:pt x="37304" y="91050"/>
                  </a:lnTo>
                  <a:cubicBezTo>
                    <a:pt x="37302" y="91050"/>
                    <a:pt x="37300" y="91049"/>
                    <a:pt x="37299" y="91049"/>
                  </a:cubicBezTo>
                  <a:lnTo>
                    <a:pt x="37299" y="91049"/>
                  </a:lnTo>
                  <a:cubicBezTo>
                    <a:pt x="37300" y="91049"/>
                    <a:pt x="37301" y="91049"/>
                    <a:pt x="37302" y="91050"/>
                  </a:cubicBezTo>
                  <a:lnTo>
                    <a:pt x="37302" y="91050"/>
                  </a:lnTo>
                  <a:lnTo>
                    <a:pt x="36945" y="90993"/>
                  </a:lnTo>
                  <a:cubicBezTo>
                    <a:pt x="36804" y="90971"/>
                    <a:pt x="36662" y="90938"/>
                    <a:pt x="36521" y="90912"/>
                  </a:cubicBezTo>
                  <a:cubicBezTo>
                    <a:pt x="36251" y="90860"/>
                    <a:pt x="35983" y="90807"/>
                    <a:pt x="35714" y="90758"/>
                  </a:cubicBezTo>
                  <a:cubicBezTo>
                    <a:pt x="35462" y="90712"/>
                    <a:pt x="35210" y="90669"/>
                    <a:pt x="34958" y="90623"/>
                  </a:cubicBezTo>
                  <a:cubicBezTo>
                    <a:pt x="34688" y="90571"/>
                    <a:pt x="34418" y="90510"/>
                    <a:pt x="34152" y="90446"/>
                  </a:cubicBezTo>
                  <a:cubicBezTo>
                    <a:pt x="33619" y="90319"/>
                    <a:pt x="33086" y="90194"/>
                    <a:pt x="32556" y="90065"/>
                  </a:cubicBezTo>
                  <a:cubicBezTo>
                    <a:pt x="32047" y="89940"/>
                    <a:pt x="31535" y="89821"/>
                    <a:pt x="31028" y="89688"/>
                  </a:cubicBezTo>
                  <a:cubicBezTo>
                    <a:pt x="30773" y="89611"/>
                    <a:pt x="30517" y="89528"/>
                    <a:pt x="30260" y="89443"/>
                  </a:cubicBezTo>
                  <a:cubicBezTo>
                    <a:pt x="30024" y="89365"/>
                    <a:pt x="29783" y="89300"/>
                    <a:pt x="29544" y="89232"/>
                  </a:cubicBezTo>
                  <a:lnTo>
                    <a:pt x="29544" y="89232"/>
                  </a:lnTo>
                  <a:cubicBezTo>
                    <a:pt x="29554" y="89234"/>
                    <a:pt x="29567" y="89238"/>
                    <a:pt x="29576" y="89241"/>
                  </a:cubicBezTo>
                  <a:cubicBezTo>
                    <a:pt x="29359" y="89177"/>
                    <a:pt x="29146" y="89110"/>
                    <a:pt x="28934" y="89031"/>
                  </a:cubicBezTo>
                  <a:cubicBezTo>
                    <a:pt x="28857" y="89003"/>
                    <a:pt x="28779" y="88970"/>
                    <a:pt x="28703" y="88936"/>
                  </a:cubicBezTo>
                  <a:cubicBezTo>
                    <a:pt x="28668" y="88919"/>
                    <a:pt x="28627" y="88904"/>
                    <a:pt x="28590" y="88888"/>
                  </a:cubicBezTo>
                  <a:cubicBezTo>
                    <a:pt x="28583" y="88884"/>
                    <a:pt x="28574" y="88881"/>
                    <a:pt x="28566" y="88877"/>
                  </a:cubicBezTo>
                  <a:cubicBezTo>
                    <a:pt x="28553" y="88873"/>
                    <a:pt x="28542" y="88868"/>
                    <a:pt x="28531" y="88862"/>
                  </a:cubicBezTo>
                  <a:lnTo>
                    <a:pt x="28533" y="88862"/>
                  </a:lnTo>
                  <a:cubicBezTo>
                    <a:pt x="28340" y="88777"/>
                    <a:pt x="28148" y="88690"/>
                    <a:pt x="27955" y="88599"/>
                  </a:cubicBezTo>
                  <a:cubicBezTo>
                    <a:pt x="27763" y="88507"/>
                    <a:pt x="27577" y="88404"/>
                    <a:pt x="27392" y="88296"/>
                  </a:cubicBezTo>
                  <a:cubicBezTo>
                    <a:pt x="27197" y="88171"/>
                    <a:pt x="26999" y="88046"/>
                    <a:pt x="26815" y="87904"/>
                  </a:cubicBezTo>
                  <a:cubicBezTo>
                    <a:pt x="26749" y="87846"/>
                    <a:pt x="26692" y="87789"/>
                    <a:pt x="26633" y="87730"/>
                  </a:cubicBezTo>
                  <a:cubicBezTo>
                    <a:pt x="26501" y="87584"/>
                    <a:pt x="26372" y="87432"/>
                    <a:pt x="26253" y="87278"/>
                  </a:cubicBezTo>
                  <a:cubicBezTo>
                    <a:pt x="26228" y="87243"/>
                    <a:pt x="26206" y="87206"/>
                    <a:pt x="26183" y="87170"/>
                  </a:cubicBezTo>
                  <a:cubicBezTo>
                    <a:pt x="26159" y="87123"/>
                    <a:pt x="26134" y="87073"/>
                    <a:pt x="26113" y="87023"/>
                  </a:cubicBezTo>
                  <a:cubicBezTo>
                    <a:pt x="26100" y="86992"/>
                    <a:pt x="26088" y="86959"/>
                    <a:pt x="26078" y="86925"/>
                  </a:cubicBezTo>
                  <a:cubicBezTo>
                    <a:pt x="26076" y="86918"/>
                    <a:pt x="26076" y="86907"/>
                    <a:pt x="26075" y="86899"/>
                  </a:cubicBezTo>
                  <a:cubicBezTo>
                    <a:pt x="26076" y="86887"/>
                    <a:pt x="26076" y="86872"/>
                    <a:pt x="26078" y="86860"/>
                  </a:cubicBezTo>
                  <a:cubicBezTo>
                    <a:pt x="26078" y="86858"/>
                    <a:pt x="26081" y="86853"/>
                    <a:pt x="26081" y="86851"/>
                  </a:cubicBezTo>
                  <a:lnTo>
                    <a:pt x="26087" y="86840"/>
                  </a:lnTo>
                  <a:lnTo>
                    <a:pt x="26087" y="86842"/>
                  </a:lnTo>
                  <a:lnTo>
                    <a:pt x="26111" y="86792"/>
                  </a:lnTo>
                  <a:cubicBezTo>
                    <a:pt x="26124" y="86775"/>
                    <a:pt x="26137" y="86757"/>
                    <a:pt x="26148" y="86740"/>
                  </a:cubicBezTo>
                  <a:cubicBezTo>
                    <a:pt x="26169" y="86717"/>
                    <a:pt x="26192" y="86694"/>
                    <a:pt x="26215" y="86671"/>
                  </a:cubicBezTo>
                  <a:cubicBezTo>
                    <a:pt x="26248" y="86640"/>
                    <a:pt x="26283" y="86612"/>
                    <a:pt x="26320" y="86585"/>
                  </a:cubicBezTo>
                  <a:cubicBezTo>
                    <a:pt x="26355" y="86564"/>
                    <a:pt x="26386" y="86544"/>
                    <a:pt x="26421" y="86525"/>
                  </a:cubicBezTo>
                  <a:cubicBezTo>
                    <a:pt x="26464" y="86501"/>
                    <a:pt x="26508" y="86479"/>
                    <a:pt x="26554" y="86460"/>
                  </a:cubicBezTo>
                  <a:cubicBezTo>
                    <a:pt x="26656" y="86419"/>
                    <a:pt x="26758" y="86386"/>
                    <a:pt x="26863" y="86355"/>
                  </a:cubicBezTo>
                  <a:cubicBezTo>
                    <a:pt x="27048" y="86309"/>
                    <a:pt x="27232" y="86264"/>
                    <a:pt x="27419" y="86227"/>
                  </a:cubicBezTo>
                  <a:cubicBezTo>
                    <a:pt x="27605" y="86191"/>
                    <a:pt x="27794" y="86164"/>
                    <a:pt x="27983" y="86137"/>
                  </a:cubicBezTo>
                  <a:cubicBezTo>
                    <a:pt x="28507" y="86078"/>
                    <a:pt x="29034" y="86066"/>
                    <a:pt x="29561" y="86066"/>
                  </a:cubicBezTo>
                  <a:cubicBezTo>
                    <a:pt x="29785" y="86066"/>
                    <a:pt x="30010" y="86068"/>
                    <a:pt x="30234" y="86070"/>
                  </a:cubicBezTo>
                  <a:cubicBezTo>
                    <a:pt x="30260" y="86070"/>
                    <a:pt x="30286" y="86070"/>
                    <a:pt x="30312" y="86070"/>
                  </a:cubicBezTo>
                  <a:cubicBezTo>
                    <a:pt x="30652" y="86070"/>
                    <a:pt x="30990" y="86057"/>
                    <a:pt x="31329" y="86027"/>
                  </a:cubicBezTo>
                  <a:cubicBezTo>
                    <a:pt x="31499" y="86013"/>
                    <a:pt x="31672" y="85994"/>
                    <a:pt x="31842" y="85983"/>
                  </a:cubicBezTo>
                  <a:cubicBezTo>
                    <a:pt x="31989" y="85977"/>
                    <a:pt x="32134" y="85974"/>
                    <a:pt x="32281" y="85974"/>
                  </a:cubicBezTo>
                  <a:close/>
                  <a:moveTo>
                    <a:pt x="69658" y="97551"/>
                  </a:moveTo>
                  <a:cubicBezTo>
                    <a:pt x="69657" y="97551"/>
                    <a:pt x="69657" y="97551"/>
                    <a:pt x="69656" y="97551"/>
                  </a:cubicBezTo>
                  <a:lnTo>
                    <a:pt x="69656" y="97551"/>
                  </a:lnTo>
                  <a:cubicBezTo>
                    <a:pt x="69657" y="97551"/>
                    <a:pt x="69657" y="97551"/>
                    <a:pt x="69658" y="97551"/>
                  </a:cubicBezTo>
                  <a:close/>
                  <a:moveTo>
                    <a:pt x="52855" y="73948"/>
                  </a:moveTo>
                  <a:cubicBezTo>
                    <a:pt x="53025" y="74108"/>
                    <a:pt x="53194" y="74269"/>
                    <a:pt x="53365" y="74429"/>
                  </a:cubicBezTo>
                  <a:cubicBezTo>
                    <a:pt x="53774" y="74808"/>
                    <a:pt x="54198" y="75172"/>
                    <a:pt x="54614" y="75541"/>
                  </a:cubicBezTo>
                  <a:cubicBezTo>
                    <a:pt x="54830" y="75731"/>
                    <a:pt x="55034" y="75932"/>
                    <a:pt x="55243" y="76129"/>
                  </a:cubicBezTo>
                  <a:cubicBezTo>
                    <a:pt x="55444" y="76316"/>
                    <a:pt x="55648" y="76499"/>
                    <a:pt x="55851" y="76680"/>
                  </a:cubicBezTo>
                  <a:cubicBezTo>
                    <a:pt x="55964" y="76783"/>
                    <a:pt x="56086" y="76874"/>
                    <a:pt x="56201" y="76970"/>
                  </a:cubicBezTo>
                  <a:cubicBezTo>
                    <a:pt x="56296" y="77046"/>
                    <a:pt x="56390" y="77120"/>
                    <a:pt x="56484" y="77194"/>
                  </a:cubicBezTo>
                  <a:cubicBezTo>
                    <a:pt x="56736" y="77390"/>
                    <a:pt x="56990" y="77583"/>
                    <a:pt x="57245" y="77774"/>
                  </a:cubicBezTo>
                  <a:cubicBezTo>
                    <a:pt x="57679" y="78104"/>
                    <a:pt x="58122" y="78424"/>
                    <a:pt x="58569" y="78732"/>
                  </a:cubicBezTo>
                  <a:cubicBezTo>
                    <a:pt x="59024" y="79045"/>
                    <a:pt x="59488" y="79349"/>
                    <a:pt x="59951" y="79653"/>
                  </a:cubicBezTo>
                  <a:cubicBezTo>
                    <a:pt x="60441" y="79971"/>
                    <a:pt x="60931" y="80289"/>
                    <a:pt x="61427" y="80602"/>
                  </a:cubicBezTo>
                  <a:cubicBezTo>
                    <a:pt x="62403" y="81212"/>
                    <a:pt x="63421" y="81756"/>
                    <a:pt x="64446" y="82283"/>
                  </a:cubicBezTo>
                  <a:cubicBezTo>
                    <a:pt x="64932" y="82533"/>
                    <a:pt x="65432" y="82750"/>
                    <a:pt x="65938" y="82959"/>
                  </a:cubicBezTo>
                  <a:cubicBezTo>
                    <a:pt x="66496" y="83189"/>
                    <a:pt x="67058" y="83410"/>
                    <a:pt x="67622" y="83630"/>
                  </a:cubicBezTo>
                  <a:cubicBezTo>
                    <a:pt x="67877" y="83730"/>
                    <a:pt x="68138" y="83822"/>
                    <a:pt x="68397" y="83917"/>
                  </a:cubicBezTo>
                  <a:cubicBezTo>
                    <a:pt x="68550" y="83974"/>
                    <a:pt x="68711" y="84019"/>
                    <a:pt x="68866" y="84070"/>
                  </a:cubicBezTo>
                  <a:cubicBezTo>
                    <a:pt x="68985" y="84107"/>
                    <a:pt x="69102" y="84146"/>
                    <a:pt x="69225" y="84181"/>
                  </a:cubicBezTo>
                  <a:cubicBezTo>
                    <a:pt x="69829" y="84351"/>
                    <a:pt x="70437" y="84517"/>
                    <a:pt x="71042" y="84689"/>
                  </a:cubicBezTo>
                  <a:lnTo>
                    <a:pt x="71042" y="84689"/>
                  </a:lnTo>
                  <a:cubicBezTo>
                    <a:pt x="71041" y="84688"/>
                    <a:pt x="71039" y="84688"/>
                    <a:pt x="71038" y="84688"/>
                  </a:cubicBezTo>
                  <a:lnTo>
                    <a:pt x="71038" y="84688"/>
                  </a:lnTo>
                  <a:cubicBezTo>
                    <a:pt x="71597" y="84856"/>
                    <a:pt x="72157" y="85030"/>
                    <a:pt x="72718" y="85190"/>
                  </a:cubicBezTo>
                  <a:cubicBezTo>
                    <a:pt x="73247" y="85339"/>
                    <a:pt x="73785" y="85452"/>
                    <a:pt x="74318" y="85586"/>
                  </a:cubicBezTo>
                  <a:cubicBezTo>
                    <a:pt x="74880" y="85726"/>
                    <a:pt x="75441" y="85874"/>
                    <a:pt x="76001" y="86018"/>
                  </a:cubicBezTo>
                  <a:cubicBezTo>
                    <a:pt x="76268" y="86088"/>
                    <a:pt x="76536" y="86154"/>
                    <a:pt x="76804" y="86211"/>
                  </a:cubicBezTo>
                  <a:cubicBezTo>
                    <a:pt x="76932" y="86238"/>
                    <a:pt x="77057" y="86268"/>
                    <a:pt x="77182" y="86290"/>
                  </a:cubicBezTo>
                  <a:cubicBezTo>
                    <a:pt x="77357" y="86318"/>
                    <a:pt x="77529" y="86347"/>
                    <a:pt x="77701" y="86375"/>
                  </a:cubicBezTo>
                  <a:cubicBezTo>
                    <a:pt x="77945" y="86416"/>
                    <a:pt x="78191" y="86443"/>
                    <a:pt x="78435" y="86472"/>
                  </a:cubicBezTo>
                  <a:cubicBezTo>
                    <a:pt x="78746" y="86509"/>
                    <a:pt x="79061" y="86545"/>
                    <a:pt x="79372" y="86582"/>
                  </a:cubicBezTo>
                  <a:cubicBezTo>
                    <a:pt x="79913" y="86651"/>
                    <a:pt x="80454" y="86730"/>
                    <a:pt x="80998" y="86777"/>
                  </a:cubicBezTo>
                  <a:cubicBezTo>
                    <a:pt x="81568" y="86828"/>
                    <a:pt x="82137" y="86865"/>
                    <a:pt x="82708" y="86880"/>
                  </a:cubicBezTo>
                  <a:cubicBezTo>
                    <a:pt x="83003" y="86888"/>
                    <a:pt x="83300" y="86892"/>
                    <a:pt x="83596" y="86892"/>
                  </a:cubicBezTo>
                  <a:lnTo>
                    <a:pt x="83665" y="86892"/>
                  </a:lnTo>
                  <a:cubicBezTo>
                    <a:pt x="83946" y="86892"/>
                    <a:pt x="84227" y="86882"/>
                    <a:pt x="84506" y="86873"/>
                  </a:cubicBezTo>
                  <a:cubicBezTo>
                    <a:pt x="85049" y="86858"/>
                    <a:pt x="85594" y="86828"/>
                    <a:pt x="86138" y="86790"/>
                  </a:cubicBezTo>
                  <a:cubicBezTo>
                    <a:pt x="86427" y="86769"/>
                    <a:pt x="86717" y="86737"/>
                    <a:pt x="87006" y="86708"/>
                  </a:cubicBezTo>
                  <a:lnTo>
                    <a:pt x="87006" y="86708"/>
                  </a:lnTo>
                  <a:cubicBezTo>
                    <a:pt x="86966" y="86830"/>
                    <a:pt x="86928" y="86952"/>
                    <a:pt x="86879" y="87073"/>
                  </a:cubicBezTo>
                  <a:cubicBezTo>
                    <a:pt x="86792" y="87261"/>
                    <a:pt x="86694" y="87445"/>
                    <a:pt x="86589" y="87623"/>
                  </a:cubicBezTo>
                  <a:cubicBezTo>
                    <a:pt x="86529" y="87721"/>
                    <a:pt x="86466" y="87819"/>
                    <a:pt x="86399" y="87913"/>
                  </a:cubicBezTo>
                  <a:cubicBezTo>
                    <a:pt x="86396" y="87918"/>
                    <a:pt x="86392" y="87923"/>
                    <a:pt x="86389" y="87927"/>
                  </a:cubicBezTo>
                  <a:cubicBezTo>
                    <a:pt x="86371" y="87952"/>
                    <a:pt x="86351" y="87976"/>
                    <a:pt x="86331" y="87999"/>
                  </a:cubicBezTo>
                  <a:cubicBezTo>
                    <a:pt x="86254" y="88041"/>
                    <a:pt x="86202" y="88118"/>
                    <a:pt x="86192" y="88206"/>
                  </a:cubicBezTo>
                  <a:cubicBezTo>
                    <a:pt x="86190" y="88209"/>
                    <a:pt x="86189" y="88211"/>
                    <a:pt x="86187" y="88213"/>
                  </a:cubicBezTo>
                  <a:cubicBezTo>
                    <a:pt x="86189" y="88213"/>
                    <a:pt x="86190" y="88212"/>
                    <a:pt x="86191" y="88210"/>
                  </a:cubicBezTo>
                  <a:lnTo>
                    <a:pt x="86191" y="88210"/>
                  </a:lnTo>
                  <a:cubicBezTo>
                    <a:pt x="86191" y="88212"/>
                    <a:pt x="86190" y="88213"/>
                    <a:pt x="86190" y="88214"/>
                  </a:cubicBezTo>
                  <a:cubicBezTo>
                    <a:pt x="86187" y="88217"/>
                    <a:pt x="86183" y="88221"/>
                    <a:pt x="86180" y="88224"/>
                  </a:cubicBezTo>
                  <a:cubicBezTo>
                    <a:pt x="86178" y="88226"/>
                    <a:pt x="86176" y="88230"/>
                    <a:pt x="86174" y="88232"/>
                  </a:cubicBezTo>
                  <a:cubicBezTo>
                    <a:pt x="86174" y="88230"/>
                    <a:pt x="86176" y="88230"/>
                    <a:pt x="86176" y="88228"/>
                  </a:cubicBezTo>
                  <a:lnTo>
                    <a:pt x="86176" y="88228"/>
                  </a:lnTo>
                  <a:cubicBezTo>
                    <a:pt x="86088" y="88328"/>
                    <a:pt x="85991" y="88421"/>
                    <a:pt x="85893" y="88513"/>
                  </a:cubicBezTo>
                  <a:cubicBezTo>
                    <a:pt x="85791" y="88607"/>
                    <a:pt x="85692" y="88700"/>
                    <a:pt x="85592" y="88794"/>
                  </a:cubicBezTo>
                  <a:cubicBezTo>
                    <a:pt x="85559" y="88822"/>
                    <a:pt x="85522" y="88853"/>
                    <a:pt x="85492" y="88886"/>
                  </a:cubicBezTo>
                  <a:cubicBezTo>
                    <a:pt x="85485" y="88892"/>
                    <a:pt x="85479" y="88896"/>
                    <a:pt x="85473" y="88903"/>
                  </a:cubicBezTo>
                  <a:cubicBezTo>
                    <a:pt x="85362" y="89007"/>
                    <a:pt x="85250" y="89112"/>
                    <a:pt x="85141" y="89220"/>
                  </a:cubicBezTo>
                  <a:cubicBezTo>
                    <a:pt x="84930" y="89425"/>
                    <a:pt x="84728" y="89641"/>
                    <a:pt x="84515" y="89843"/>
                  </a:cubicBezTo>
                  <a:cubicBezTo>
                    <a:pt x="84371" y="89975"/>
                    <a:pt x="84218" y="90100"/>
                    <a:pt x="84066" y="90229"/>
                  </a:cubicBezTo>
                  <a:cubicBezTo>
                    <a:pt x="83901" y="90366"/>
                    <a:pt x="83737" y="90504"/>
                    <a:pt x="83570" y="90640"/>
                  </a:cubicBezTo>
                  <a:cubicBezTo>
                    <a:pt x="83233" y="90916"/>
                    <a:pt x="82889" y="91184"/>
                    <a:pt x="82538" y="91443"/>
                  </a:cubicBezTo>
                  <a:lnTo>
                    <a:pt x="81514" y="92166"/>
                  </a:lnTo>
                  <a:cubicBezTo>
                    <a:pt x="81350" y="92281"/>
                    <a:pt x="81186" y="92394"/>
                    <a:pt x="81020" y="92503"/>
                  </a:cubicBezTo>
                  <a:cubicBezTo>
                    <a:pt x="80831" y="92626"/>
                    <a:pt x="80639" y="92741"/>
                    <a:pt x="80446" y="92856"/>
                  </a:cubicBezTo>
                  <a:cubicBezTo>
                    <a:pt x="79702" y="93296"/>
                    <a:pt x="78951" y="93720"/>
                    <a:pt x="78190" y="94127"/>
                  </a:cubicBezTo>
                  <a:cubicBezTo>
                    <a:pt x="78197" y="94121"/>
                    <a:pt x="78208" y="94116"/>
                    <a:pt x="78218" y="94110"/>
                  </a:cubicBezTo>
                  <a:lnTo>
                    <a:pt x="78218" y="94110"/>
                  </a:lnTo>
                  <a:cubicBezTo>
                    <a:pt x="77517" y="94477"/>
                    <a:pt x="76810" y="94830"/>
                    <a:pt x="76100" y="95185"/>
                  </a:cubicBezTo>
                  <a:cubicBezTo>
                    <a:pt x="75932" y="95269"/>
                    <a:pt x="75766" y="95356"/>
                    <a:pt x="75598" y="95439"/>
                  </a:cubicBezTo>
                  <a:cubicBezTo>
                    <a:pt x="75415" y="95529"/>
                    <a:pt x="75234" y="95624"/>
                    <a:pt x="75051" y="95707"/>
                  </a:cubicBezTo>
                  <a:cubicBezTo>
                    <a:pt x="74858" y="95796"/>
                    <a:pt x="74667" y="95882"/>
                    <a:pt x="74474" y="95970"/>
                  </a:cubicBezTo>
                  <a:cubicBezTo>
                    <a:pt x="74285" y="96054"/>
                    <a:pt x="74091" y="96126"/>
                    <a:pt x="73898" y="96204"/>
                  </a:cubicBezTo>
                  <a:cubicBezTo>
                    <a:pt x="73192" y="96465"/>
                    <a:pt x="72483" y="96706"/>
                    <a:pt x="71771" y="96944"/>
                  </a:cubicBezTo>
                  <a:cubicBezTo>
                    <a:pt x="71418" y="97063"/>
                    <a:pt x="71061" y="97170"/>
                    <a:pt x="70704" y="97274"/>
                  </a:cubicBezTo>
                  <a:cubicBezTo>
                    <a:pt x="70365" y="97375"/>
                    <a:pt x="70023" y="97459"/>
                    <a:pt x="69685" y="97545"/>
                  </a:cubicBezTo>
                  <a:cubicBezTo>
                    <a:pt x="69677" y="97547"/>
                    <a:pt x="69670" y="97547"/>
                    <a:pt x="69664" y="97549"/>
                  </a:cubicBezTo>
                  <a:lnTo>
                    <a:pt x="69666" y="97549"/>
                  </a:lnTo>
                  <a:cubicBezTo>
                    <a:pt x="69664" y="97549"/>
                    <a:pt x="69662" y="97551"/>
                    <a:pt x="69660" y="97551"/>
                  </a:cubicBezTo>
                  <a:cubicBezTo>
                    <a:pt x="69658" y="97551"/>
                    <a:pt x="69655" y="97553"/>
                    <a:pt x="69651" y="97553"/>
                  </a:cubicBezTo>
                  <a:cubicBezTo>
                    <a:pt x="69653" y="97553"/>
                    <a:pt x="69655" y="97552"/>
                    <a:pt x="69656" y="97551"/>
                  </a:cubicBezTo>
                  <a:lnTo>
                    <a:pt x="69656" y="97551"/>
                  </a:lnTo>
                  <a:cubicBezTo>
                    <a:pt x="69476" y="97586"/>
                    <a:pt x="69296" y="97621"/>
                    <a:pt x="69115" y="97660"/>
                  </a:cubicBezTo>
                  <a:cubicBezTo>
                    <a:pt x="68928" y="97697"/>
                    <a:pt x="68737" y="97719"/>
                    <a:pt x="68547" y="97749"/>
                  </a:cubicBezTo>
                  <a:cubicBezTo>
                    <a:pt x="68196" y="97805"/>
                    <a:pt x="67844" y="97852"/>
                    <a:pt x="67493" y="97906"/>
                  </a:cubicBezTo>
                  <a:cubicBezTo>
                    <a:pt x="67167" y="97956"/>
                    <a:pt x="66839" y="98012"/>
                    <a:pt x="66513" y="98059"/>
                  </a:cubicBezTo>
                  <a:cubicBezTo>
                    <a:pt x="66324" y="98085"/>
                    <a:pt x="66137" y="98119"/>
                    <a:pt x="65950" y="98139"/>
                  </a:cubicBezTo>
                  <a:lnTo>
                    <a:pt x="65347" y="98207"/>
                  </a:lnTo>
                  <a:cubicBezTo>
                    <a:pt x="65356" y="98205"/>
                    <a:pt x="65367" y="98205"/>
                    <a:pt x="65379" y="98202"/>
                  </a:cubicBezTo>
                  <a:lnTo>
                    <a:pt x="65379" y="98202"/>
                  </a:lnTo>
                  <a:cubicBezTo>
                    <a:pt x="65179" y="98215"/>
                    <a:pt x="64975" y="98235"/>
                    <a:pt x="64772" y="98239"/>
                  </a:cubicBezTo>
                  <a:cubicBezTo>
                    <a:pt x="64557" y="98241"/>
                    <a:pt x="64342" y="98248"/>
                    <a:pt x="64126" y="98248"/>
                  </a:cubicBezTo>
                  <a:cubicBezTo>
                    <a:pt x="63663" y="98252"/>
                    <a:pt x="63199" y="98256"/>
                    <a:pt x="62736" y="98266"/>
                  </a:cubicBezTo>
                  <a:cubicBezTo>
                    <a:pt x="62265" y="98276"/>
                    <a:pt x="61793" y="98289"/>
                    <a:pt x="61322" y="98305"/>
                  </a:cubicBezTo>
                  <a:lnTo>
                    <a:pt x="60680" y="98330"/>
                  </a:lnTo>
                  <a:cubicBezTo>
                    <a:pt x="60590" y="98333"/>
                    <a:pt x="60501" y="98334"/>
                    <a:pt x="60411" y="98334"/>
                  </a:cubicBezTo>
                  <a:cubicBezTo>
                    <a:pt x="60283" y="98334"/>
                    <a:pt x="60155" y="98332"/>
                    <a:pt x="60027" y="98332"/>
                  </a:cubicBezTo>
                  <a:cubicBezTo>
                    <a:pt x="59784" y="98324"/>
                    <a:pt x="59542" y="98320"/>
                    <a:pt x="59298" y="98302"/>
                  </a:cubicBezTo>
                  <a:cubicBezTo>
                    <a:pt x="59017" y="98281"/>
                    <a:pt x="58738" y="98260"/>
                    <a:pt x="58457" y="98235"/>
                  </a:cubicBezTo>
                  <a:cubicBezTo>
                    <a:pt x="58164" y="98211"/>
                    <a:pt x="57869" y="98187"/>
                    <a:pt x="57576" y="98159"/>
                  </a:cubicBezTo>
                  <a:cubicBezTo>
                    <a:pt x="57300" y="98137"/>
                    <a:pt x="57027" y="98105"/>
                    <a:pt x="56751" y="98074"/>
                  </a:cubicBezTo>
                  <a:lnTo>
                    <a:pt x="56751" y="98074"/>
                  </a:lnTo>
                  <a:cubicBezTo>
                    <a:pt x="56077" y="97966"/>
                    <a:pt x="55403" y="97852"/>
                    <a:pt x="54731" y="97723"/>
                  </a:cubicBezTo>
                  <a:cubicBezTo>
                    <a:pt x="54572" y="97692"/>
                    <a:pt x="54409" y="97666"/>
                    <a:pt x="54250" y="97629"/>
                  </a:cubicBezTo>
                  <a:cubicBezTo>
                    <a:pt x="54069" y="97590"/>
                    <a:pt x="53883" y="97555"/>
                    <a:pt x="53704" y="97508"/>
                  </a:cubicBezTo>
                  <a:cubicBezTo>
                    <a:pt x="53348" y="97414"/>
                    <a:pt x="52996" y="97314"/>
                    <a:pt x="52641" y="97212"/>
                  </a:cubicBezTo>
                  <a:lnTo>
                    <a:pt x="52641" y="97212"/>
                  </a:lnTo>
                  <a:cubicBezTo>
                    <a:pt x="52652" y="97214"/>
                    <a:pt x="52663" y="97218"/>
                    <a:pt x="52676" y="97220"/>
                  </a:cubicBezTo>
                  <a:cubicBezTo>
                    <a:pt x="51882" y="96979"/>
                    <a:pt x="51091" y="96737"/>
                    <a:pt x="50293" y="96509"/>
                  </a:cubicBezTo>
                  <a:lnTo>
                    <a:pt x="50293" y="96509"/>
                  </a:lnTo>
                  <a:cubicBezTo>
                    <a:pt x="50305" y="96513"/>
                    <a:pt x="50315" y="96515"/>
                    <a:pt x="50325" y="96519"/>
                  </a:cubicBezTo>
                  <a:cubicBezTo>
                    <a:pt x="50062" y="96441"/>
                    <a:pt x="49799" y="96363"/>
                    <a:pt x="49537" y="96280"/>
                  </a:cubicBezTo>
                  <a:cubicBezTo>
                    <a:pt x="49294" y="96204"/>
                    <a:pt x="49052" y="96126"/>
                    <a:pt x="48815" y="96034"/>
                  </a:cubicBezTo>
                  <a:cubicBezTo>
                    <a:pt x="48540" y="95929"/>
                    <a:pt x="48263" y="95823"/>
                    <a:pt x="47990" y="95710"/>
                  </a:cubicBezTo>
                  <a:cubicBezTo>
                    <a:pt x="47744" y="95605"/>
                    <a:pt x="47500" y="95498"/>
                    <a:pt x="47256" y="95392"/>
                  </a:cubicBezTo>
                  <a:lnTo>
                    <a:pt x="47258" y="95392"/>
                  </a:lnTo>
                  <a:cubicBezTo>
                    <a:pt x="46442" y="95019"/>
                    <a:pt x="45628" y="94639"/>
                    <a:pt x="44823" y="94242"/>
                  </a:cubicBezTo>
                  <a:cubicBezTo>
                    <a:pt x="44033" y="93851"/>
                    <a:pt x="43272" y="93413"/>
                    <a:pt x="42518" y="92959"/>
                  </a:cubicBezTo>
                  <a:cubicBezTo>
                    <a:pt x="42045" y="92668"/>
                    <a:pt x="41573" y="92374"/>
                    <a:pt x="41109" y="92062"/>
                  </a:cubicBezTo>
                  <a:cubicBezTo>
                    <a:pt x="41016" y="91998"/>
                    <a:pt x="40924" y="91931"/>
                    <a:pt x="40833" y="91867"/>
                  </a:cubicBezTo>
                  <a:lnTo>
                    <a:pt x="40845" y="91867"/>
                  </a:lnTo>
                  <a:cubicBezTo>
                    <a:pt x="40675" y="91752"/>
                    <a:pt x="40509" y="91630"/>
                    <a:pt x="40342" y="91504"/>
                  </a:cubicBezTo>
                  <a:cubicBezTo>
                    <a:pt x="40263" y="91447"/>
                    <a:pt x="40183" y="91389"/>
                    <a:pt x="40104" y="91330"/>
                  </a:cubicBezTo>
                  <a:cubicBezTo>
                    <a:pt x="40091" y="91330"/>
                    <a:pt x="40079" y="91328"/>
                    <a:pt x="40067" y="91328"/>
                  </a:cubicBezTo>
                  <a:cubicBezTo>
                    <a:pt x="39942" y="91239"/>
                    <a:pt x="39816" y="91153"/>
                    <a:pt x="39691" y="91064"/>
                  </a:cubicBezTo>
                  <a:cubicBezTo>
                    <a:pt x="39252" y="90748"/>
                    <a:pt x="38816" y="90429"/>
                    <a:pt x="38381" y="90106"/>
                  </a:cubicBezTo>
                  <a:cubicBezTo>
                    <a:pt x="37917" y="89764"/>
                    <a:pt x="37456" y="89420"/>
                    <a:pt x="37005" y="89065"/>
                  </a:cubicBezTo>
                  <a:cubicBezTo>
                    <a:pt x="36792" y="88891"/>
                    <a:pt x="36583" y="88713"/>
                    <a:pt x="36376" y="88534"/>
                  </a:cubicBezTo>
                  <a:cubicBezTo>
                    <a:pt x="36167" y="88354"/>
                    <a:pt x="35964" y="88165"/>
                    <a:pt x="35758" y="87978"/>
                  </a:cubicBezTo>
                  <a:cubicBezTo>
                    <a:pt x="35545" y="87786"/>
                    <a:pt x="35340" y="87588"/>
                    <a:pt x="35135" y="87390"/>
                  </a:cubicBezTo>
                  <a:cubicBezTo>
                    <a:pt x="34930" y="87191"/>
                    <a:pt x="34731" y="86982"/>
                    <a:pt x="34535" y="86776"/>
                  </a:cubicBezTo>
                  <a:cubicBezTo>
                    <a:pt x="34303" y="86536"/>
                    <a:pt x="34073" y="86295"/>
                    <a:pt x="33842" y="86055"/>
                  </a:cubicBezTo>
                  <a:cubicBezTo>
                    <a:pt x="33856" y="86055"/>
                    <a:pt x="33868" y="86056"/>
                    <a:pt x="33881" y="86057"/>
                  </a:cubicBezTo>
                  <a:cubicBezTo>
                    <a:pt x="33787" y="85966"/>
                    <a:pt x="33694" y="85875"/>
                    <a:pt x="33606" y="85783"/>
                  </a:cubicBezTo>
                  <a:cubicBezTo>
                    <a:pt x="33598" y="85772"/>
                    <a:pt x="33590" y="85764"/>
                    <a:pt x="33580" y="85756"/>
                  </a:cubicBezTo>
                  <a:cubicBezTo>
                    <a:pt x="33541" y="85719"/>
                    <a:pt x="33502" y="85680"/>
                    <a:pt x="33463" y="85643"/>
                  </a:cubicBezTo>
                  <a:cubicBezTo>
                    <a:pt x="33415" y="85596"/>
                    <a:pt x="33367" y="85548"/>
                    <a:pt x="33319" y="85502"/>
                  </a:cubicBezTo>
                  <a:lnTo>
                    <a:pt x="33310" y="85501"/>
                  </a:lnTo>
                  <a:cubicBezTo>
                    <a:pt x="32955" y="85135"/>
                    <a:pt x="32599" y="84772"/>
                    <a:pt x="32249" y="84403"/>
                  </a:cubicBezTo>
                  <a:lnTo>
                    <a:pt x="32249" y="84403"/>
                  </a:lnTo>
                  <a:cubicBezTo>
                    <a:pt x="32257" y="84411"/>
                    <a:pt x="32265" y="84420"/>
                    <a:pt x="32273" y="84427"/>
                  </a:cubicBezTo>
                  <a:cubicBezTo>
                    <a:pt x="32257" y="84411"/>
                    <a:pt x="32238" y="84392"/>
                    <a:pt x="32222" y="84374"/>
                  </a:cubicBezTo>
                  <a:lnTo>
                    <a:pt x="32222" y="84374"/>
                  </a:lnTo>
                  <a:lnTo>
                    <a:pt x="32247" y="84399"/>
                  </a:lnTo>
                  <a:cubicBezTo>
                    <a:pt x="32164" y="84313"/>
                    <a:pt x="32085" y="84224"/>
                    <a:pt x="32003" y="84139"/>
                  </a:cubicBezTo>
                  <a:lnTo>
                    <a:pt x="32003" y="84139"/>
                  </a:lnTo>
                  <a:cubicBezTo>
                    <a:pt x="32011" y="84147"/>
                    <a:pt x="32019" y="84155"/>
                    <a:pt x="32027" y="84163"/>
                  </a:cubicBezTo>
                  <a:cubicBezTo>
                    <a:pt x="31849" y="83973"/>
                    <a:pt x="31681" y="83773"/>
                    <a:pt x="31509" y="83579"/>
                  </a:cubicBezTo>
                  <a:cubicBezTo>
                    <a:pt x="31326" y="83373"/>
                    <a:pt x="31144" y="83170"/>
                    <a:pt x="30960" y="82971"/>
                  </a:cubicBezTo>
                  <a:cubicBezTo>
                    <a:pt x="30795" y="82794"/>
                    <a:pt x="30628" y="82618"/>
                    <a:pt x="30464" y="82440"/>
                  </a:cubicBezTo>
                  <a:lnTo>
                    <a:pt x="30464" y="82440"/>
                  </a:lnTo>
                  <a:cubicBezTo>
                    <a:pt x="30514" y="82451"/>
                    <a:pt x="30563" y="82464"/>
                    <a:pt x="30612" y="82473"/>
                  </a:cubicBezTo>
                  <a:cubicBezTo>
                    <a:pt x="31172" y="82572"/>
                    <a:pt x="31736" y="82655"/>
                    <a:pt x="32299" y="82737"/>
                  </a:cubicBezTo>
                  <a:cubicBezTo>
                    <a:pt x="32425" y="82756"/>
                    <a:pt x="32551" y="82769"/>
                    <a:pt x="32675" y="82784"/>
                  </a:cubicBezTo>
                  <a:cubicBezTo>
                    <a:pt x="32804" y="82801"/>
                    <a:pt x="32939" y="82815"/>
                    <a:pt x="33071" y="82821"/>
                  </a:cubicBezTo>
                  <a:cubicBezTo>
                    <a:pt x="33204" y="82825"/>
                    <a:pt x="33337" y="82834"/>
                    <a:pt x="33471" y="82834"/>
                  </a:cubicBezTo>
                  <a:cubicBezTo>
                    <a:pt x="33624" y="82832"/>
                    <a:pt x="33779" y="82830"/>
                    <a:pt x="33933" y="82823"/>
                  </a:cubicBezTo>
                  <a:cubicBezTo>
                    <a:pt x="34076" y="82817"/>
                    <a:pt x="34220" y="82808"/>
                    <a:pt x="34361" y="82799"/>
                  </a:cubicBezTo>
                  <a:cubicBezTo>
                    <a:pt x="34484" y="82791"/>
                    <a:pt x="34610" y="82782"/>
                    <a:pt x="34732" y="82766"/>
                  </a:cubicBezTo>
                  <a:cubicBezTo>
                    <a:pt x="34862" y="82747"/>
                    <a:pt x="34995" y="82735"/>
                    <a:pt x="35124" y="82710"/>
                  </a:cubicBezTo>
                  <a:cubicBezTo>
                    <a:pt x="35276" y="82682"/>
                    <a:pt x="35428" y="82655"/>
                    <a:pt x="35577" y="82621"/>
                  </a:cubicBezTo>
                  <a:cubicBezTo>
                    <a:pt x="36112" y="82505"/>
                    <a:pt x="36637" y="82360"/>
                    <a:pt x="37166" y="82225"/>
                  </a:cubicBezTo>
                  <a:cubicBezTo>
                    <a:pt x="37447" y="82151"/>
                    <a:pt x="37728" y="82079"/>
                    <a:pt x="38008" y="81999"/>
                  </a:cubicBezTo>
                  <a:cubicBezTo>
                    <a:pt x="38271" y="81925"/>
                    <a:pt x="38530" y="81833"/>
                    <a:pt x="38790" y="81746"/>
                  </a:cubicBezTo>
                  <a:cubicBezTo>
                    <a:pt x="39331" y="81568"/>
                    <a:pt x="39864" y="81374"/>
                    <a:pt x="40398" y="81176"/>
                  </a:cubicBezTo>
                  <a:cubicBezTo>
                    <a:pt x="40908" y="80988"/>
                    <a:pt x="41413" y="80793"/>
                    <a:pt x="41902" y="80549"/>
                  </a:cubicBezTo>
                  <a:cubicBezTo>
                    <a:pt x="42164" y="80420"/>
                    <a:pt x="42425" y="80285"/>
                    <a:pt x="42677" y="80139"/>
                  </a:cubicBezTo>
                  <a:cubicBezTo>
                    <a:pt x="42927" y="79994"/>
                    <a:pt x="43171" y="79839"/>
                    <a:pt x="43415" y="79684"/>
                  </a:cubicBezTo>
                  <a:cubicBezTo>
                    <a:pt x="43868" y="79401"/>
                    <a:pt x="44321" y="79120"/>
                    <a:pt x="44782" y="78849"/>
                  </a:cubicBezTo>
                  <a:cubicBezTo>
                    <a:pt x="45262" y="78566"/>
                    <a:pt x="45746" y="78290"/>
                    <a:pt x="46217" y="77993"/>
                  </a:cubicBezTo>
                  <a:cubicBezTo>
                    <a:pt x="46950" y="77531"/>
                    <a:pt x="47677" y="77064"/>
                    <a:pt x="48422" y="76619"/>
                  </a:cubicBezTo>
                  <a:cubicBezTo>
                    <a:pt x="48711" y="76450"/>
                    <a:pt x="48998" y="76284"/>
                    <a:pt x="49281" y="76110"/>
                  </a:cubicBezTo>
                  <a:cubicBezTo>
                    <a:pt x="49569" y="75932"/>
                    <a:pt x="49855" y="75745"/>
                    <a:pt x="50138" y="75559"/>
                  </a:cubicBezTo>
                  <a:cubicBezTo>
                    <a:pt x="50435" y="75362"/>
                    <a:pt x="50736" y="75174"/>
                    <a:pt x="51040" y="74985"/>
                  </a:cubicBezTo>
                  <a:cubicBezTo>
                    <a:pt x="51323" y="74806"/>
                    <a:pt x="51606" y="74624"/>
                    <a:pt x="51892" y="74447"/>
                  </a:cubicBezTo>
                  <a:lnTo>
                    <a:pt x="51892" y="74447"/>
                  </a:lnTo>
                  <a:cubicBezTo>
                    <a:pt x="51890" y="74448"/>
                    <a:pt x="51888" y="74449"/>
                    <a:pt x="51885" y="74449"/>
                  </a:cubicBezTo>
                  <a:cubicBezTo>
                    <a:pt x="52026" y="74370"/>
                    <a:pt x="52166" y="74290"/>
                    <a:pt x="52309" y="74214"/>
                  </a:cubicBezTo>
                  <a:cubicBezTo>
                    <a:pt x="52442" y="74144"/>
                    <a:pt x="52580" y="74083"/>
                    <a:pt x="52717" y="74020"/>
                  </a:cubicBezTo>
                  <a:cubicBezTo>
                    <a:pt x="52764" y="73997"/>
                    <a:pt x="52810" y="73971"/>
                    <a:pt x="52855" y="73948"/>
                  </a:cubicBezTo>
                  <a:close/>
                  <a:moveTo>
                    <a:pt x="29136" y="1"/>
                  </a:moveTo>
                  <a:cubicBezTo>
                    <a:pt x="29133" y="1"/>
                    <a:pt x="29130" y="1"/>
                    <a:pt x="29128" y="1"/>
                  </a:cubicBezTo>
                  <a:cubicBezTo>
                    <a:pt x="29034" y="1"/>
                    <a:pt x="28941" y="13"/>
                    <a:pt x="28850" y="34"/>
                  </a:cubicBezTo>
                  <a:cubicBezTo>
                    <a:pt x="28760" y="56"/>
                    <a:pt x="28667" y="110"/>
                    <a:pt x="28590" y="160"/>
                  </a:cubicBezTo>
                  <a:cubicBezTo>
                    <a:pt x="28453" y="252"/>
                    <a:pt x="28326" y="359"/>
                    <a:pt x="28214" y="479"/>
                  </a:cubicBezTo>
                  <a:cubicBezTo>
                    <a:pt x="28089" y="614"/>
                    <a:pt x="27995" y="773"/>
                    <a:pt x="27903" y="930"/>
                  </a:cubicBezTo>
                  <a:cubicBezTo>
                    <a:pt x="27846" y="1029"/>
                    <a:pt x="27796" y="1131"/>
                    <a:pt x="27753" y="1236"/>
                  </a:cubicBezTo>
                  <a:cubicBezTo>
                    <a:pt x="27653" y="1464"/>
                    <a:pt x="27569" y="1698"/>
                    <a:pt x="27501" y="1937"/>
                  </a:cubicBezTo>
                  <a:cubicBezTo>
                    <a:pt x="27433" y="2169"/>
                    <a:pt x="27383" y="2406"/>
                    <a:pt x="27335" y="2643"/>
                  </a:cubicBezTo>
                  <a:cubicBezTo>
                    <a:pt x="27287" y="2865"/>
                    <a:pt x="27253" y="3089"/>
                    <a:pt x="27222" y="3317"/>
                  </a:cubicBezTo>
                  <a:cubicBezTo>
                    <a:pt x="27191" y="3553"/>
                    <a:pt x="27179" y="3792"/>
                    <a:pt x="27165" y="4030"/>
                  </a:cubicBezTo>
                  <a:cubicBezTo>
                    <a:pt x="27144" y="4384"/>
                    <a:pt x="27130" y="4734"/>
                    <a:pt x="27107" y="5086"/>
                  </a:cubicBezTo>
                  <a:cubicBezTo>
                    <a:pt x="27068" y="4988"/>
                    <a:pt x="27019" y="4894"/>
                    <a:pt x="26963" y="4803"/>
                  </a:cubicBezTo>
                  <a:cubicBezTo>
                    <a:pt x="26931" y="4748"/>
                    <a:pt x="26896" y="4695"/>
                    <a:pt x="26861" y="4643"/>
                  </a:cubicBezTo>
                  <a:cubicBezTo>
                    <a:pt x="26816" y="4573"/>
                    <a:pt x="26765" y="4507"/>
                    <a:pt x="26708" y="4447"/>
                  </a:cubicBezTo>
                  <a:cubicBezTo>
                    <a:pt x="26635" y="4371"/>
                    <a:pt x="26551" y="4306"/>
                    <a:pt x="26461" y="4252"/>
                  </a:cubicBezTo>
                  <a:cubicBezTo>
                    <a:pt x="26375" y="4206"/>
                    <a:pt x="26284" y="4170"/>
                    <a:pt x="26190" y="4143"/>
                  </a:cubicBezTo>
                  <a:cubicBezTo>
                    <a:pt x="26057" y="4100"/>
                    <a:pt x="25907" y="4063"/>
                    <a:pt x="25768" y="4061"/>
                  </a:cubicBezTo>
                  <a:cubicBezTo>
                    <a:pt x="25653" y="4061"/>
                    <a:pt x="25539" y="4063"/>
                    <a:pt x="25430" y="4104"/>
                  </a:cubicBezTo>
                  <a:cubicBezTo>
                    <a:pt x="25302" y="4155"/>
                    <a:pt x="25183" y="4222"/>
                    <a:pt x="25074" y="4307"/>
                  </a:cubicBezTo>
                  <a:cubicBezTo>
                    <a:pt x="24921" y="4426"/>
                    <a:pt x="24806" y="4581"/>
                    <a:pt x="24693" y="4737"/>
                  </a:cubicBezTo>
                  <a:cubicBezTo>
                    <a:pt x="24610" y="4848"/>
                    <a:pt x="24539" y="4969"/>
                    <a:pt x="24466" y="5088"/>
                  </a:cubicBezTo>
                  <a:cubicBezTo>
                    <a:pt x="24318" y="5326"/>
                    <a:pt x="24199" y="5582"/>
                    <a:pt x="24084" y="5839"/>
                  </a:cubicBezTo>
                  <a:cubicBezTo>
                    <a:pt x="23978" y="6076"/>
                    <a:pt x="23891" y="6321"/>
                    <a:pt x="23822" y="6572"/>
                  </a:cubicBezTo>
                  <a:cubicBezTo>
                    <a:pt x="23748" y="6841"/>
                    <a:pt x="23692" y="7113"/>
                    <a:pt x="23644" y="7386"/>
                  </a:cubicBezTo>
                  <a:cubicBezTo>
                    <a:pt x="23594" y="7657"/>
                    <a:pt x="23551" y="7929"/>
                    <a:pt x="23524" y="8205"/>
                  </a:cubicBezTo>
                  <a:cubicBezTo>
                    <a:pt x="23513" y="8353"/>
                    <a:pt x="23498" y="8500"/>
                    <a:pt x="23490" y="8649"/>
                  </a:cubicBezTo>
                  <a:cubicBezTo>
                    <a:pt x="23482" y="8806"/>
                    <a:pt x="23476" y="8963"/>
                    <a:pt x="23463" y="9119"/>
                  </a:cubicBezTo>
                  <a:cubicBezTo>
                    <a:pt x="23461" y="9152"/>
                    <a:pt x="23457" y="9182"/>
                    <a:pt x="23457" y="9215"/>
                  </a:cubicBezTo>
                  <a:cubicBezTo>
                    <a:pt x="23449" y="9265"/>
                    <a:pt x="23449" y="9315"/>
                    <a:pt x="23445" y="9363"/>
                  </a:cubicBezTo>
                  <a:cubicBezTo>
                    <a:pt x="23445" y="9350"/>
                    <a:pt x="23447" y="9341"/>
                    <a:pt x="23447" y="9328"/>
                  </a:cubicBezTo>
                  <a:lnTo>
                    <a:pt x="23447" y="9328"/>
                  </a:lnTo>
                  <a:cubicBezTo>
                    <a:pt x="23407" y="9707"/>
                    <a:pt x="23363" y="10084"/>
                    <a:pt x="23312" y="10462"/>
                  </a:cubicBezTo>
                  <a:cubicBezTo>
                    <a:pt x="23304" y="10532"/>
                    <a:pt x="23293" y="10604"/>
                    <a:pt x="23283" y="10673"/>
                  </a:cubicBezTo>
                  <a:cubicBezTo>
                    <a:pt x="23279" y="10665"/>
                    <a:pt x="23274" y="10657"/>
                    <a:pt x="23269" y="10651"/>
                  </a:cubicBezTo>
                  <a:cubicBezTo>
                    <a:pt x="23143" y="10454"/>
                    <a:pt x="22995" y="10286"/>
                    <a:pt x="22797" y="10162"/>
                  </a:cubicBezTo>
                  <a:cubicBezTo>
                    <a:pt x="22659" y="10076"/>
                    <a:pt x="22498" y="10043"/>
                    <a:pt x="22338" y="10043"/>
                  </a:cubicBezTo>
                  <a:cubicBezTo>
                    <a:pt x="22288" y="10043"/>
                    <a:pt x="22239" y="10046"/>
                    <a:pt x="22190" y="10051"/>
                  </a:cubicBezTo>
                  <a:cubicBezTo>
                    <a:pt x="21963" y="10076"/>
                    <a:pt x="21752" y="10201"/>
                    <a:pt x="21567" y="10330"/>
                  </a:cubicBezTo>
                  <a:cubicBezTo>
                    <a:pt x="21465" y="10405"/>
                    <a:pt x="21367" y="10486"/>
                    <a:pt x="21276" y="10574"/>
                  </a:cubicBezTo>
                  <a:cubicBezTo>
                    <a:pt x="21078" y="10761"/>
                    <a:pt x="20892" y="10959"/>
                    <a:pt x="20718" y="11168"/>
                  </a:cubicBezTo>
                  <a:cubicBezTo>
                    <a:pt x="20550" y="11373"/>
                    <a:pt x="20404" y="11596"/>
                    <a:pt x="20285" y="11833"/>
                  </a:cubicBezTo>
                  <a:cubicBezTo>
                    <a:pt x="20158" y="12079"/>
                    <a:pt x="20039" y="12329"/>
                    <a:pt x="19943" y="12590"/>
                  </a:cubicBezTo>
                  <a:cubicBezTo>
                    <a:pt x="19839" y="12864"/>
                    <a:pt x="19752" y="13145"/>
                    <a:pt x="19673" y="13430"/>
                  </a:cubicBezTo>
                  <a:cubicBezTo>
                    <a:pt x="19604" y="13680"/>
                    <a:pt x="19537" y="13933"/>
                    <a:pt x="19480" y="14184"/>
                  </a:cubicBezTo>
                  <a:cubicBezTo>
                    <a:pt x="19246" y="15239"/>
                    <a:pt x="19113" y="16315"/>
                    <a:pt x="19051" y="17394"/>
                  </a:cubicBezTo>
                  <a:cubicBezTo>
                    <a:pt x="18990" y="18523"/>
                    <a:pt x="18918" y="19654"/>
                    <a:pt x="18891" y="20786"/>
                  </a:cubicBezTo>
                  <a:cubicBezTo>
                    <a:pt x="18886" y="21020"/>
                    <a:pt x="18874" y="21254"/>
                    <a:pt x="18864" y="21488"/>
                  </a:cubicBezTo>
                  <a:cubicBezTo>
                    <a:pt x="18853" y="21460"/>
                    <a:pt x="18845" y="21431"/>
                    <a:pt x="18836" y="21404"/>
                  </a:cubicBezTo>
                  <a:cubicBezTo>
                    <a:pt x="18649" y="20881"/>
                    <a:pt x="18429" y="20372"/>
                    <a:pt x="18261" y="19843"/>
                  </a:cubicBezTo>
                  <a:cubicBezTo>
                    <a:pt x="18168" y="19562"/>
                    <a:pt x="18081" y="19279"/>
                    <a:pt x="17989" y="18998"/>
                  </a:cubicBezTo>
                  <a:cubicBezTo>
                    <a:pt x="17906" y="18752"/>
                    <a:pt x="17804" y="18511"/>
                    <a:pt x="17699" y="18273"/>
                  </a:cubicBezTo>
                  <a:cubicBezTo>
                    <a:pt x="17478" y="17773"/>
                    <a:pt x="17237" y="17281"/>
                    <a:pt x="16984" y="16799"/>
                  </a:cubicBezTo>
                  <a:cubicBezTo>
                    <a:pt x="16844" y="16536"/>
                    <a:pt x="16701" y="16280"/>
                    <a:pt x="16546" y="16025"/>
                  </a:cubicBezTo>
                  <a:cubicBezTo>
                    <a:pt x="16403" y="15786"/>
                    <a:pt x="16235" y="15556"/>
                    <a:pt x="16078" y="15324"/>
                  </a:cubicBezTo>
                  <a:cubicBezTo>
                    <a:pt x="15780" y="14888"/>
                    <a:pt x="15477" y="14457"/>
                    <a:pt x="15161" y="14033"/>
                  </a:cubicBezTo>
                  <a:cubicBezTo>
                    <a:pt x="14839" y="13600"/>
                    <a:pt x="14495" y="13180"/>
                    <a:pt x="14108" y="12807"/>
                  </a:cubicBezTo>
                  <a:cubicBezTo>
                    <a:pt x="13912" y="12622"/>
                    <a:pt x="13703" y="12454"/>
                    <a:pt x="13474" y="12318"/>
                  </a:cubicBezTo>
                  <a:cubicBezTo>
                    <a:pt x="13244" y="12182"/>
                    <a:pt x="13005" y="12062"/>
                    <a:pt x="12758" y="11959"/>
                  </a:cubicBezTo>
                  <a:cubicBezTo>
                    <a:pt x="12623" y="11904"/>
                    <a:pt x="12484" y="11865"/>
                    <a:pt x="12340" y="11841"/>
                  </a:cubicBezTo>
                  <a:cubicBezTo>
                    <a:pt x="12259" y="11826"/>
                    <a:pt x="12177" y="11821"/>
                    <a:pt x="12094" y="11821"/>
                  </a:cubicBezTo>
                  <a:cubicBezTo>
                    <a:pt x="11991" y="11821"/>
                    <a:pt x="11888" y="11830"/>
                    <a:pt x="11788" y="11839"/>
                  </a:cubicBezTo>
                  <a:cubicBezTo>
                    <a:pt x="11405" y="11872"/>
                    <a:pt x="10947" y="12040"/>
                    <a:pt x="10775" y="12412"/>
                  </a:cubicBezTo>
                  <a:cubicBezTo>
                    <a:pt x="10737" y="12494"/>
                    <a:pt x="10705" y="12576"/>
                    <a:pt x="10677" y="12660"/>
                  </a:cubicBezTo>
                  <a:cubicBezTo>
                    <a:pt x="10664" y="12636"/>
                    <a:pt x="10651" y="12612"/>
                    <a:pt x="10637" y="12589"/>
                  </a:cubicBezTo>
                  <a:cubicBezTo>
                    <a:pt x="10375" y="12097"/>
                    <a:pt x="10129" y="11593"/>
                    <a:pt x="9840" y="11113"/>
                  </a:cubicBezTo>
                  <a:cubicBezTo>
                    <a:pt x="9567" y="10664"/>
                    <a:pt x="9239" y="10225"/>
                    <a:pt x="8839" y="9880"/>
                  </a:cubicBezTo>
                  <a:cubicBezTo>
                    <a:pt x="8649" y="9717"/>
                    <a:pt x="8451" y="9549"/>
                    <a:pt x="8231" y="9427"/>
                  </a:cubicBezTo>
                  <a:cubicBezTo>
                    <a:pt x="8006" y="9307"/>
                    <a:pt x="7765" y="9222"/>
                    <a:pt x="7515" y="9171"/>
                  </a:cubicBezTo>
                  <a:cubicBezTo>
                    <a:pt x="7431" y="9154"/>
                    <a:pt x="7340" y="9149"/>
                    <a:pt x="7250" y="9149"/>
                  </a:cubicBezTo>
                  <a:cubicBezTo>
                    <a:pt x="7213" y="9149"/>
                    <a:pt x="7176" y="9150"/>
                    <a:pt x="7140" y="9151"/>
                  </a:cubicBezTo>
                  <a:cubicBezTo>
                    <a:pt x="7015" y="9155"/>
                    <a:pt x="6888" y="9159"/>
                    <a:pt x="6762" y="9173"/>
                  </a:cubicBezTo>
                  <a:cubicBezTo>
                    <a:pt x="6661" y="9185"/>
                    <a:pt x="6561" y="9212"/>
                    <a:pt x="6468" y="9255"/>
                  </a:cubicBezTo>
                  <a:cubicBezTo>
                    <a:pt x="6370" y="9299"/>
                    <a:pt x="6289" y="9368"/>
                    <a:pt x="6213" y="9440"/>
                  </a:cubicBezTo>
                  <a:cubicBezTo>
                    <a:pt x="6124" y="9528"/>
                    <a:pt x="6056" y="9634"/>
                    <a:pt x="6014" y="9752"/>
                  </a:cubicBezTo>
                  <a:cubicBezTo>
                    <a:pt x="5906" y="9567"/>
                    <a:pt x="5791" y="9386"/>
                    <a:pt x="5682" y="9203"/>
                  </a:cubicBezTo>
                  <a:cubicBezTo>
                    <a:pt x="5541" y="8958"/>
                    <a:pt x="5410" y="8709"/>
                    <a:pt x="5270" y="8463"/>
                  </a:cubicBezTo>
                  <a:cubicBezTo>
                    <a:pt x="5140" y="8232"/>
                    <a:pt x="4999" y="8010"/>
                    <a:pt x="4851" y="7790"/>
                  </a:cubicBezTo>
                  <a:cubicBezTo>
                    <a:pt x="4709" y="7574"/>
                    <a:pt x="4548" y="7367"/>
                    <a:pt x="4394" y="7156"/>
                  </a:cubicBezTo>
                  <a:cubicBezTo>
                    <a:pt x="4077" y="6722"/>
                    <a:pt x="3776" y="6274"/>
                    <a:pt x="3433" y="5857"/>
                  </a:cubicBezTo>
                  <a:cubicBezTo>
                    <a:pt x="3107" y="5458"/>
                    <a:pt x="2728" y="5104"/>
                    <a:pt x="2306" y="4807"/>
                  </a:cubicBezTo>
                  <a:cubicBezTo>
                    <a:pt x="2199" y="4731"/>
                    <a:pt x="2090" y="4657"/>
                    <a:pt x="1978" y="4588"/>
                  </a:cubicBezTo>
                  <a:cubicBezTo>
                    <a:pt x="1818" y="4485"/>
                    <a:pt x="1654" y="4406"/>
                    <a:pt x="1469" y="4356"/>
                  </a:cubicBezTo>
                  <a:cubicBezTo>
                    <a:pt x="1388" y="4335"/>
                    <a:pt x="1301" y="4307"/>
                    <a:pt x="1215" y="4307"/>
                  </a:cubicBezTo>
                  <a:cubicBezTo>
                    <a:pt x="1211" y="4307"/>
                    <a:pt x="1208" y="4307"/>
                    <a:pt x="1205" y="4307"/>
                  </a:cubicBezTo>
                  <a:cubicBezTo>
                    <a:pt x="1072" y="4307"/>
                    <a:pt x="947" y="4317"/>
                    <a:pt x="820" y="4354"/>
                  </a:cubicBezTo>
                  <a:cubicBezTo>
                    <a:pt x="596" y="4421"/>
                    <a:pt x="437" y="4611"/>
                    <a:pt x="331" y="4807"/>
                  </a:cubicBezTo>
                  <a:cubicBezTo>
                    <a:pt x="183" y="5085"/>
                    <a:pt x="124" y="5394"/>
                    <a:pt x="69" y="5699"/>
                  </a:cubicBezTo>
                  <a:cubicBezTo>
                    <a:pt x="22" y="5967"/>
                    <a:pt x="15" y="6247"/>
                    <a:pt x="9" y="6520"/>
                  </a:cubicBezTo>
                  <a:cubicBezTo>
                    <a:pt x="1" y="6796"/>
                    <a:pt x="15" y="7075"/>
                    <a:pt x="38" y="7350"/>
                  </a:cubicBezTo>
                  <a:cubicBezTo>
                    <a:pt x="48" y="7480"/>
                    <a:pt x="79" y="7612"/>
                    <a:pt x="105" y="7741"/>
                  </a:cubicBezTo>
                  <a:cubicBezTo>
                    <a:pt x="132" y="7868"/>
                    <a:pt x="165" y="7994"/>
                    <a:pt x="200" y="8116"/>
                  </a:cubicBezTo>
                  <a:cubicBezTo>
                    <a:pt x="351" y="8660"/>
                    <a:pt x="505" y="9204"/>
                    <a:pt x="699" y="9733"/>
                  </a:cubicBezTo>
                  <a:cubicBezTo>
                    <a:pt x="889" y="10257"/>
                    <a:pt x="1108" y="10769"/>
                    <a:pt x="1319" y="11287"/>
                  </a:cubicBezTo>
                  <a:cubicBezTo>
                    <a:pt x="1420" y="11535"/>
                    <a:pt x="1520" y="11783"/>
                    <a:pt x="1631" y="12027"/>
                  </a:cubicBezTo>
                  <a:cubicBezTo>
                    <a:pt x="1752" y="12297"/>
                    <a:pt x="1883" y="12562"/>
                    <a:pt x="2020" y="12822"/>
                  </a:cubicBezTo>
                  <a:cubicBezTo>
                    <a:pt x="2148" y="13062"/>
                    <a:pt x="2291" y="13294"/>
                    <a:pt x="2432" y="13523"/>
                  </a:cubicBezTo>
                  <a:cubicBezTo>
                    <a:pt x="2582" y="13765"/>
                    <a:pt x="2734" y="14008"/>
                    <a:pt x="2886" y="14249"/>
                  </a:cubicBezTo>
                  <a:cubicBezTo>
                    <a:pt x="3177" y="14711"/>
                    <a:pt x="3474" y="15168"/>
                    <a:pt x="3786" y="15617"/>
                  </a:cubicBezTo>
                  <a:cubicBezTo>
                    <a:pt x="4114" y="16090"/>
                    <a:pt x="4448" y="16562"/>
                    <a:pt x="4776" y="17036"/>
                  </a:cubicBezTo>
                  <a:cubicBezTo>
                    <a:pt x="5079" y="17474"/>
                    <a:pt x="5370" y="17924"/>
                    <a:pt x="5686" y="18353"/>
                  </a:cubicBezTo>
                  <a:cubicBezTo>
                    <a:pt x="5858" y="18590"/>
                    <a:pt x="6035" y="18821"/>
                    <a:pt x="6222" y="19045"/>
                  </a:cubicBezTo>
                  <a:cubicBezTo>
                    <a:pt x="6406" y="19267"/>
                    <a:pt x="6595" y="19481"/>
                    <a:pt x="6788" y="19694"/>
                  </a:cubicBezTo>
                  <a:cubicBezTo>
                    <a:pt x="7167" y="20119"/>
                    <a:pt x="7540" y="20552"/>
                    <a:pt x="7907" y="20987"/>
                  </a:cubicBezTo>
                  <a:cubicBezTo>
                    <a:pt x="8071" y="21183"/>
                    <a:pt x="8235" y="21380"/>
                    <a:pt x="8411" y="21564"/>
                  </a:cubicBezTo>
                  <a:cubicBezTo>
                    <a:pt x="8605" y="21770"/>
                    <a:pt x="8801" y="21969"/>
                    <a:pt x="9004" y="22161"/>
                  </a:cubicBezTo>
                  <a:cubicBezTo>
                    <a:pt x="9428" y="22561"/>
                    <a:pt x="9867" y="22946"/>
                    <a:pt x="10303" y="23332"/>
                  </a:cubicBezTo>
                  <a:cubicBezTo>
                    <a:pt x="10716" y="23699"/>
                    <a:pt x="11117" y="24074"/>
                    <a:pt x="11532" y="24435"/>
                  </a:cubicBezTo>
                  <a:cubicBezTo>
                    <a:pt x="11887" y="24740"/>
                    <a:pt x="12260" y="25021"/>
                    <a:pt x="12637" y="25299"/>
                  </a:cubicBezTo>
                  <a:cubicBezTo>
                    <a:pt x="13019" y="25577"/>
                    <a:pt x="13404" y="25852"/>
                    <a:pt x="13796" y="26117"/>
                  </a:cubicBezTo>
                  <a:cubicBezTo>
                    <a:pt x="14192" y="26385"/>
                    <a:pt x="14600" y="26637"/>
                    <a:pt x="15011" y="26879"/>
                  </a:cubicBezTo>
                  <a:cubicBezTo>
                    <a:pt x="15205" y="26992"/>
                    <a:pt x="15397" y="27103"/>
                    <a:pt x="15594" y="27205"/>
                  </a:cubicBezTo>
                  <a:cubicBezTo>
                    <a:pt x="15600" y="27209"/>
                    <a:pt x="15608" y="27211"/>
                    <a:pt x="15614" y="27214"/>
                  </a:cubicBezTo>
                  <a:cubicBezTo>
                    <a:pt x="15584" y="27394"/>
                    <a:pt x="15551" y="27574"/>
                    <a:pt x="15523" y="27754"/>
                  </a:cubicBezTo>
                  <a:cubicBezTo>
                    <a:pt x="15441" y="28277"/>
                    <a:pt x="15361" y="28802"/>
                    <a:pt x="15272" y="29324"/>
                  </a:cubicBezTo>
                  <a:cubicBezTo>
                    <a:pt x="15227" y="29598"/>
                    <a:pt x="15180" y="29872"/>
                    <a:pt x="15137" y="30145"/>
                  </a:cubicBezTo>
                  <a:cubicBezTo>
                    <a:pt x="15097" y="30396"/>
                    <a:pt x="15076" y="30647"/>
                    <a:pt x="15052" y="30900"/>
                  </a:cubicBezTo>
                  <a:cubicBezTo>
                    <a:pt x="15008" y="31433"/>
                    <a:pt x="14973" y="31967"/>
                    <a:pt x="14928" y="32498"/>
                  </a:cubicBezTo>
                  <a:cubicBezTo>
                    <a:pt x="14905" y="32759"/>
                    <a:pt x="14876" y="33019"/>
                    <a:pt x="14852" y="33280"/>
                  </a:cubicBezTo>
                  <a:cubicBezTo>
                    <a:pt x="14828" y="33538"/>
                    <a:pt x="14817" y="33798"/>
                    <a:pt x="14809" y="34059"/>
                  </a:cubicBezTo>
                  <a:cubicBezTo>
                    <a:pt x="14797" y="34623"/>
                    <a:pt x="14823" y="35184"/>
                    <a:pt x="14825" y="35748"/>
                  </a:cubicBezTo>
                  <a:cubicBezTo>
                    <a:pt x="14828" y="36317"/>
                    <a:pt x="14813" y="36887"/>
                    <a:pt x="14809" y="37455"/>
                  </a:cubicBezTo>
                  <a:cubicBezTo>
                    <a:pt x="14806" y="37736"/>
                    <a:pt x="14809" y="38015"/>
                    <a:pt x="14806" y="38296"/>
                  </a:cubicBezTo>
                  <a:cubicBezTo>
                    <a:pt x="14804" y="38559"/>
                    <a:pt x="14793" y="38820"/>
                    <a:pt x="14786" y="39081"/>
                  </a:cubicBezTo>
                  <a:cubicBezTo>
                    <a:pt x="14774" y="39626"/>
                    <a:pt x="14795" y="40170"/>
                    <a:pt x="14850" y="40712"/>
                  </a:cubicBezTo>
                  <a:cubicBezTo>
                    <a:pt x="14876" y="40953"/>
                    <a:pt x="14909" y="41195"/>
                    <a:pt x="14934" y="41439"/>
                  </a:cubicBezTo>
                  <a:cubicBezTo>
                    <a:pt x="14961" y="41693"/>
                    <a:pt x="14983" y="41950"/>
                    <a:pt x="15002" y="42207"/>
                  </a:cubicBezTo>
                  <a:lnTo>
                    <a:pt x="15002" y="42200"/>
                  </a:lnTo>
                  <a:cubicBezTo>
                    <a:pt x="15006" y="42253"/>
                    <a:pt x="15009" y="42305"/>
                    <a:pt x="15013" y="42359"/>
                  </a:cubicBezTo>
                  <a:lnTo>
                    <a:pt x="15013" y="42350"/>
                  </a:lnTo>
                  <a:cubicBezTo>
                    <a:pt x="15054" y="42881"/>
                    <a:pt x="15050" y="43417"/>
                    <a:pt x="15096" y="43947"/>
                  </a:cubicBezTo>
                  <a:cubicBezTo>
                    <a:pt x="15137" y="44464"/>
                    <a:pt x="15217" y="44976"/>
                    <a:pt x="15294" y="45489"/>
                  </a:cubicBezTo>
                  <a:cubicBezTo>
                    <a:pt x="15444" y="46478"/>
                    <a:pt x="15670" y="47457"/>
                    <a:pt x="15840" y="48443"/>
                  </a:cubicBezTo>
                  <a:cubicBezTo>
                    <a:pt x="15916" y="48881"/>
                    <a:pt x="15982" y="49318"/>
                    <a:pt x="16037" y="49756"/>
                  </a:cubicBezTo>
                  <a:cubicBezTo>
                    <a:pt x="16097" y="50224"/>
                    <a:pt x="16141" y="50690"/>
                    <a:pt x="16208" y="51156"/>
                  </a:cubicBezTo>
                  <a:cubicBezTo>
                    <a:pt x="16341" y="52138"/>
                    <a:pt x="16558" y="53102"/>
                    <a:pt x="16769" y="54070"/>
                  </a:cubicBezTo>
                  <a:cubicBezTo>
                    <a:pt x="16767" y="54057"/>
                    <a:pt x="16765" y="54047"/>
                    <a:pt x="16763" y="54035"/>
                  </a:cubicBezTo>
                  <a:lnTo>
                    <a:pt x="16763" y="54035"/>
                  </a:lnTo>
                  <a:cubicBezTo>
                    <a:pt x="16878" y="54599"/>
                    <a:pt x="16983" y="55165"/>
                    <a:pt x="17090" y="55731"/>
                  </a:cubicBezTo>
                  <a:cubicBezTo>
                    <a:pt x="17197" y="56286"/>
                    <a:pt x="17337" y="56833"/>
                    <a:pt x="17468" y="57383"/>
                  </a:cubicBezTo>
                  <a:cubicBezTo>
                    <a:pt x="17593" y="57914"/>
                    <a:pt x="17708" y="58447"/>
                    <a:pt x="17821" y="58979"/>
                  </a:cubicBezTo>
                  <a:cubicBezTo>
                    <a:pt x="17934" y="59513"/>
                    <a:pt x="18061" y="60044"/>
                    <a:pt x="18202" y="60571"/>
                  </a:cubicBezTo>
                  <a:cubicBezTo>
                    <a:pt x="18491" y="61648"/>
                    <a:pt x="18850" y="62706"/>
                    <a:pt x="19201" y="63764"/>
                  </a:cubicBezTo>
                  <a:cubicBezTo>
                    <a:pt x="19375" y="64291"/>
                    <a:pt x="19553" y="64820"/>
                    <a:pt x="19746" y="65341"/>
                  </a:cubicBezTo>
                  <a:cubicBezTo>
                    <a:pt x="19943" y="65870"/>
                    <a:pt x="20137" y="66401"/>
                    <a:pt x="20385" y="66910"/>
                  </a:cubicBezTo>
                  <a:cubicBezTo>
                    <a:pt x="20579" y="67306"/>
                    <a:pt x="20759" y="67709"/>
                    <a:pt x="20941" y="68111"/>
                  </a:cubicBezTo>
                  <a:cubicBezTo>
                    <a:pt x="21038" y="68324"/>
                    <a:pt x="21146" y="68531"/>
                    <a:pt x="21255" y="68736"/>
                  </a:cubicBezTo>
                  <a:cubicBezTo>
                    <a:pt x="21055" y="68712"/>
                    <a:pt x="20853" y="68687"/>
                    <a:pt x="20654" y="68665"/>
                  </a:cubicBezTo>
                  <a:cubicBezTo>
                    <a:pt x="20151" y="68608"/>
                    <a:pt x="19648" y="68564"/>
                    <a:pt x="19146" y="68511"/>
                  </a:cubicBezTo>
                  <a:lnTo>
                    <a:pt x="19148" y="68511"/>
                  </a:lnTo>
                  <a:cubicBezTo>
                    <a:pt x="18708" y="68460"/>
                    <a:pt x="18266" y="68403"/>
                    <a:pt x="17826" y="68349"/>
                  </a:cubicBezTo>
                  <a:cubicBezTo>
                    <a:pt x="17400" y="68296"/>
                    <a:pt x="16975" y="68246"/>
                    <a:pt x="16551" y="68185"/>
                  </a:cubicBezTo>
                  <a:cubicBezTo>
                    <a:pt x="16122" y="68124"/>
                    <a:pt x="15693" y="68056"/>
                    <a:pt x="15263" y="67994"/>
                  </a:cubicBezTo>
                  <a:cubicBezTo>
                    <a:pt x="14820" y="67929"/>
                    <a:pt x="14374" y="67880"/>
                    <a:pt x="13926" y="67830"/>
                  </a:cubicBezTo>
                  <a:cubicBezTo>
                    <a:pt x="13381" y="67767"/>
                    <a:pt x="12842" y="67695"/>
                    <a:pt x="12296" y="67654"/>
                  </a:cubicBezTo>
                  <a:cubicBezTo>
                    <a:pt x="12021" y="67634"/>
                    <a:pt x="11745" y="67626"/>
                    <a:pt x="11468" y="67609"/>
                  </a:cubicBezTo>
                  <a:cubicBezTo>
                    <a:pt x="11304" y="67599"/>
                    <a:pt x="11139" y="67592"/>
                    <a:pt x="10974" y="67592"/>
                  </a:cubicBezTo>
                  <a:cubicBezTo>
                    <a:pt x="10784" y="67592"/>
                    <a:pt x="10594" y="67602"/>
                    <a:pt x="10406" y="67632"/>
                  </a:cubicBezTo>
                  <a:cubicBezTo>
                    <a:pt x="9977" y="67697"/>
                    <a:pt x="9500" y="67820"/>
                    <a:pt x="9221" y="68175"/>
                  </a:cubicBezTo>
                  <a:cubicBezTo>
                    <a:pt x="9069" y="68366"/>
                    <a:pt x="8989" y="68599"/>
                    <a:pt x="8946" y="68838"/>
                  </a:cubicBezTo>
                  <a:cubicBezTo>
                    <a:pt x="8909" y="69043"/>
                    <a:pt x="8926" y="69254"/>
                    <a:pt x="8958" y="69456"/>
                  </a:cubicBezTo>
                  <a:cubicBezTo>
                    <a:pt x="9011" y="69801"/>
                    <a:pt x="9202" y="70098"/>
                    <a:pt x="9391" y="70383"/>
                  </a:cubicBezTo>
                  <a:cubicBezTo>
                    <a:pt x="9544" y="70615"/>
                    <a:pt x="9721" y="70834"/>
                    <a:pt x="9903" y="71048"/>
                  </a:cubicBezTo>
                  <a:cubicBezTo>
                    <a:pt x="9994" y="71152"/>
                    <a:pt x="10094" y="71255"/>
                    <a:pt x="10193" y="71355"/>
                  </a:cubicBezTo>
                  <a:cubicBezTo>
                    <a:pt x="10397" y="71557"/>
                    <a:pt x="10604" y="71753"/>
                    <a:pt x="10818" y="71945"/>
                  </a:cubicBezTo>
                  <a:cubicBezTo>
                    <a:pt x="11021" y="72132"/>
                    <a:pt x="11236" y="72306"/>
                    <a:pt x="11449" y="72482"/>
                  </a:cubicBezTo>
                  <a:cubicBezTo>
                    <a:pt x="11873" y="72831"/>
                    <a:pt x="12302" y="73176"/>
                    <a:pt x="12742" y="73501"/>
                  </a:cubicBezTo>
                  <a:cubicBezTo>
                    <a:pt x="13177" y="73825"/>
                    <a:pt x="13637" y="74115"/>
                    <a:pt x="14092" y="74410"/>
                  </a:cubicBezTo>
                  <a:cubicBezTo>
                    <a:pt x="14581" y="74730"/>
                    <a:pt x="15069" y="75049"/>
                    <a:pt x="15560" y="75369"/>
                  </a:cubicBezTo>
                  <a:cubicBezTo>
                    <a:pt x="16025" y="75675"/>
                    <a:pt x="16488" y="75983"/>
                    <a:pt x="16956" y="76283"/>
                  </a:cubicBezTo>
                  <a:cubicBezTo>
                    <a:pt x="17445" y="76598"/>
                    <a:pt x="17938" y="76901"/>
                    <a:pt x="18430" y="77208"/>
                  </a:cubicBezTo>
                  <a:cubicBezTo>
                    <a:pt x="18883" y="77493"/>
                    <a:pt x="19331" y="77787"/>
                    <a:pt x="19786" y="78066"/>
                  </a:cubicBezTo>
                  <a:cubicBezTo>
                    <a:pt x="20278" y="78367"/>
                    <a:pt x="20774" y="78658"/>
                    <a:pt x="21277" y="78943"/>
                  </a:cubicBezTo>
                  <a:cubicBezTo>
                    <a:pt x="21779" y="79230"/>
                    <a:pt x="22276" y="79526"/>
                    <a:pt x="22785" y="79803"/>
                  </a:cubicBezTo>
                  <a:cubicBezTo>
                    <a:pt x="23267" y="80062"/>
                    <a:pt x="23769" y="80284"/>
                    <a:pt x="24264" y="80519"/>
                  </a:cubicBezTo>
                  <a:cubicBezTo>
                    <a:pt x="24518" y="80641"/>
                    <a:pt x="24772" y="80762"/>
                    <a:pt x="25029" y="80874"/>
                  </a:cubicBezTo>
                  <a:cubicBezTo>
                    <a:pt x="25280" y="80985"/>
                    <a:pt x="25529" y="81098"/>
                    <a:pt x="25786" y="81191"/>
                  </a:cubicBezTo>
                  <a:cubicBezTo>
                    <a:pt x="26056" y="81287"/>
                    <a:pt x="26322" y="81383"/>
                    <a:pt x="26600" y="81457"/>
                  </a:cubicBezTo>
                  <a:cubicBezTo>
                    <a:pt x="26862" y="81529"/>
                    <a:pt x="27125" y="81601"/>
                    <a:pt x="27389" y="81670"/>
                  </a:cubicBezTo>
                  <a:cubicBezTo>
                    <a:pt x="27930" y="81812"/>
                    <a:pt x="28471" y="81957"/>
                    <a:pt x="29013" y="82095"/>
                  </a:cubicBezTo>
                  <a:cubicBezTo>
                    <a:pt x="29208" y="82144"/>
                    <a:pt x="29402" y="82193"/>
                    <a:pt x="29598" y="82241"/>
                  </a:cubicBezTo>
                  <a:cubicBezTo>
                    <a:pt x="29649" y="82305"/>
                    <a:pt x="29700" y="82369"/>
                    <a:pt x="29755" y="82433"/>
                  </a:cubicBezTo>
                  <a:cubicBezTo>
                    <a:pt x="29868" y="82561"/>
                    <a:pt x="29983" y="82688"/>
                    <a:pt x="30101" y="82816"/>
                  </a:cubicBezTo>
                  <a:cubicBezTo>
                    <a:pt x="30534" y="83281"/>
                    <a:pt x="30961" y="83748"/>
                    <a:pt x="31379" y="84226"/>
                  </a:cubicBezTo>
                  <a:cubicBezTo>
                    <a:pt x="31470" y="84333"/>
                    <a:pt x="31563" y="84435"/>
                    <a:pt x="31660" y="84538"/>
                  </a:cubicBezTo>
                  <a:lnTo>
                    <a:pt x="31635" y="84514"/>
                  </a:lnTo>
                  <a:lnTo>
                    <a:pt x="31635" y="84514"/>
                  </a:lnTo>
                  <a:cubicBezTo>
                    <a:pt x="31717" y="84599"/>
                    <a:pt x="31799" y="84688"/>
                    <a:pt x="31879" y="84775"/>
                  </a:cubicBezTo>
                  <a:cubicBezTo>
                    <a:pt x="31873" y="84767"/>
                    <a:pt x="31866" y="84762"/>
                    <a:pt x="31862" y="84755"/>
                  </a:cubicBezTo>
                  <a:lnTo>
                    <a:pt x="31862" y="84755"/>
                  </a:lnTo>
                  <a:cubicBezTo>
                    <a:pt x="32084" y="84993"/>
                    <a:pt x="32313" y="85224"/>
                    <a:pt x="32540" y="85456"/>
                  </a:cubicBezTo>
                  <a:cubicBezTo>
                    <a:pt x="32429" y="85451"/>
                    <a:pt x="32318" y="85449"/>
                    <a:pt x="32206" y="85449"/>
                  </a:cubicBezTo>
                  <a:cubicBezTo>
                    <a:pt x="32070" y="85449"/>
                    <a:pt x="31934" y="85453"/>
                    <a:pt x="31798" y="85461"/>
                  </a:cubicBezTo>
                  <a:cubicBezTo>
                    <a:pt x="31534" y="85474"/>
                    <a:pt x="31269" y="85507"/>
                    <a:pt x="31004" y="85526"/>
                  </a:cubicBezTo>
                  <a:cubicBezTo>
                    <a:pt x="30754" y="85543"/>
                    <a:pt x="30502" y="85548"/>
                    <a:pt x="30250" y="85548"/>
                  </a:cubicBezTo>
                  <a:cubicBezTo>
                    <a:pt x="30124" y="85548"/>
                    <a:pt x="29998" y="85547"/>
                    <a:pt x="29872" y="85545"/>
                  </a:cubicBezTo>
                  <a:cubicBezTo>
                    <a:pt x="29747" y="85544"/>
                    <a:pt x="29622" y="85542"/>
                    <a:pt x="29496" y="85542"/>
                  </a:cubicBezTo>
                  <a:cubicBezTo>
                    <a:pt x="29443" y="85542"/>
                    <a:pt x="29391" y="85542"/>
                    <a:pt x="29339" y="85543"/>
                  </a:cubicBezTo>
                  <a:cubicBezTo>
                    <a:pt x="29066" y="85545"/>
                    <a:pt x="28794" y="85553"/>
                    <a:pt x="28521" y="85563"/>
                  </a:cubicBezTo>
                  <a:cubicBezTo>
                    <a:pt x="28244" y="85576"/>
                    <a:pt x="27969" y="85609"/>
                    <a:pt x="27695" y="85648"/>
                  </a:cubicBezTo>
                  <a:cubicBezTo>
                    <a:pt x="27427" y="85686"/>
                    <a:pt x="27160" y="85738"/>
                    <a:pt x="26898" y="85806"/>
                  </a:cubicBezTo>
                  <a:cubicBezTo>
                    <a:pt x="26682" y="85859"/>
                    <a:pt x="26472" y="85921"/>
                    <a:pt x="26270" y="86011"/>
                  </a:cubicBezTo>
                  <a:cubicBezTo>
                    <a:pt x="26028" y="86117"/>
                    <a:pt x="25808" y="86296"/>
                    <a:pt x="25662" y="86518"/>
                  </a:cubicBezTo>
                  <a:cubicBezTo>
                    <a:pt x="25558" y="86673"/>
                    <a:pt x="25516" y="86880"/>
                    <a:pt x="25571" y="87062"/>
                  </a:cubicBezTo>
                  <a:cubicBezTo>
                    <a:pt x="25616" y="87219"/>
                    <a:pt x="25686" y="87360"/>
                    <a:pt x="25767" y="87499"/>
                  </a:cubicBezTo>
                  <a:cubicBezTo>
                    <a:pt x="25825" y="87598"/>
                    <a:pt x="25902" y="87686"/>
                    <a:pt x="25974" y="87774"/>
                  </a:cubicBezTo>
                  <a:cubicBezTo>
                    <a:pt x="26058" y="87876"/>
                    <a:pt x="26146" y="87977"/>
                    <a:pt x="26237" y="88076"/>
                  </a:cubicBezTo>
                  <a:cubicBezTo>
                    <a:pt x="26411" y="88266"/>
                    <a:pt x="26614" y="88420"/>
                    <a:pt x="26831" y="88562"/>
                  </a:cubicBezTo>
                  <a:cubicBezTo>
                    <a:pt x="27049" y="88703"/>
                    <a:pt x="27268" y="88838"/>
                    <a:pt x="27497" y="88958"/>
                  </a:cubicBezTo>
                  <a:cubicBezTo>
                    <a:pt x="27746" y="89086"/>
                    <a:pt x="27999" y="89199"/>
                    <a:pt x="28257" y="89313"/>
                  </a:cubicBezTo>
                  <a:cubicBezTo>
                    <a:pt x="28293" y="89332"/>
                    <a:pt x="28331" y="89348"/>
                    <a:pt x="28370" y="89363"/>
                  </a:cubicBezTo>
                  <a:cubicBezTo>
                    <a:pt x="28396" y="89376"/>
                    <a:pt x="28425" y="89387"/>
                    <a:pt x="28453" y="89400"/>
                  </a:cubicBezTo>
                  <a:cubicBezTo>
                    <a:pt x="28642" y="89481"/>
                    <a:pt x="28832" y="89557"/>
                    <a:pt x="29029" y="89622"/>
                  </a:cubicBezTo>
                  <a:cubicBezTo>
                    <a:pt x="29251" y="89696"/>
                    <a:pt x="29476" y="89757"/>
                    <a:pt x="29700" y="89820"/>
                  </a:cubicBezTo>
                  <a:cubicBezTo>
                    <a:pt x="29689" y="89818"/>
                    <a:pt x="29677" y="89814"/>
                    <a:pt x="29667" y="89812"/>
                  </a:cubicBezTo>
                  <a:lnTo>
                    <a:pt x="29667" y="89812"/>
                  </a:lnTo>
                  <a:cubicBezTo>
                    <a:pt x="29925" y="89888"/>
                    <a:pt x="30184" y="89970"/>
                    <a:pt x="30442" y="90056"/>
                  </a:cubicBezTo>
                  <a:cubicBezTo>
                    <a:pt x="30695" y="90138"/>
                    <a:pt x="30948" y="90216"/>
                    <a:pt x="31209" y="90277"/>
                  </a:cubicBezTo>
                  <a:cubicBezTo>
                    <a:pt x="31755" y="90408"/>
                    <a:pt x="32297" y="90543"/>
                    <a:pt x="32843" y="90673"/>
                  </a:cubicBezTo>
                  <a:cubicBezTo>
                    <a:pt x="33382" y="90802"/>
                    <a:pt x="33919" y="90939"/>
                    <a:pt x="34459" y="91057"/>
                  </a:cubicBezTo>
                  <a:cubicBezTo>
                    <a:pt x="34996" y="91172"/>
                    <a:pt x="35537" y="91253"/>
                    <a:pt x="36074" y="91361"/>
                  </a:cubicBezTo>
                  <a:cubicBezTo>
                    <a:pt x="36335" y="91409"/>
                    <a:pt x="36597" y="91468"/>
                    <a:pt x="36859" y="91510"/>
                  </a:cubicBezTo>
                  <a:cubicBezTo>
                    <a:pt x="36995" y="91531"/>
                    <a:pt x="37128" y="91557"/>
                    <a:pt x="37263" y="91574"/>
                  </a:cubicBezTo>
                  <a:cubicBezTo>
                    <a:pt x="37409" y="91590"/>
                    <a:pt x="37554" y="91609"/>
                    <a:pt x="37700" y="91625"/>
                  </a:cubicBezTo>
                  <a:cubicBezTo>
                    <a:pt x="37983" y="91657"/>
                    <a:pt x="38266" y="91686"/>
                    <a:pt x="38547" y="91718"/>
                  </a:cubicBezTo>
                  <a:cubicBezTo>
                    <a:pt x="38814" y="91746"/>
                    <a:pt x="39080" y="91779"/>
                    <a:pt x="39346" y="91803"/>
                  </a:cubicBezTo>
                  <a:cubicBezTo>
                    <a:pt x="39523" y="91820"/>
                    <a:pt x="39701" y="91829"/>
                    <a:pt x="39878" y="91840"/>
                  </a:cubicBezTo>
                  <a:cubicBezTo>
                    <a:pt x="40069" y="91976"/>
                    <a:pt x="40259" y="92116"/>
                    <a:pt x="40451" y="92251"/>
                  </a:cubicBezTo>
                  <a:cubicBezTo>
                    <a:pt x="40982" y="92621"/>
                    <a:pt x="41532" y="92966"/>
                    <a:pt x="42083" y="93309"/>
                  </a:cubicBezTo>
                  <a:cubicBezTo>
                    <a:pt x="42641" y="93653"/>
                    <a:pt x="43205" y="93980"/>
                    <a:pt x="43780" y="94295"/>
                  </a:cubicBezTo>
                  <a:cubicBezTo>
                    <a:pt x="44318" y="94587"/>
                    <a:pt x="44869" y="94852"/>
                    <a:pt x="45423" y="95116"/>
                  </a:cubicBezTo>
                  <a:cubicBezTo>
                    <a:pt x="45706" y="95251"/>
                    <a:pt x="45990" y="95385"/>
                    <a:pt x="46276" y="95518"/>
                  </a:cubicBezTo>
                  <a:cubicBezTo>
                    <a:pt x="46538" y="95641"/>
                    <a:pt x="46803" y="95765"/>
                    <a:pt x="47069" y="95882"/>
                  </a:cubicBezTo>
                  <a:cubicBezTo>
                    <a:pt x="47654" y="96139"/>
                    <a:pt x="48242" y="96392"/>
                    <a:pt x="48847" y="96603"/>
                  </a:cubicBezTo>
                  <a:cubicBezTo>
                    <a:pt x="49444" y="96810"/>
                    <a:pt x="50047" y="96984"/>
                    <a:pt x="50654" y="97158"/>
                  </a:cubicBezTo>
                  <a:cubicBezTo>
                    <a:pt x="51268" y="97341"/>
                    <a:pt x="51882" y="97527"/>
                    <a:pt x="52492" y="97715"/>
                  </a:cubicBezTo>
                  <a:cubicBezTo>
                    <a:pt x="53085" y="97895"/>
                    <a:pt x="53686" y="98055"/>
                    <a:pt x="54294" y="98174"/>
                  </a:cubicBezTo>
                  <a:cubicBezTo>
                    <a:pt x="54925" y="98294"/>
                    <a:pt x="55554" y="98416"/>
                    <a:pt x="56187" y="98516"/>
                  </a:cubicBezTo>
                  <a:cubicBezTo>
                    <a:pt x="56357" y="98542"/>
                    <a:pt x="56525" y="98577"/>
                    <a:pt x="56695" y="98596"/>
                  </a:cubicBezTo>
                  <a:cubicBezTo>
                    <a:pt x="56882" y="98616"/>
                    <a:pt x="57069" y="98637"/>
                    <a:pt x="57255" y="98660"/>
                  </a:cubicBezTo>
                  <a:cubicBezTo>
                    <a:pt x="57542" y="98690"/>
                    <a:pt x="57833" y="98709"/>
                    <a:pt x="58123" y="98733"/>
                  </a:cubicBezTo>
                  <a:cubicBezTo>
                    <a:pt x="58484" y="98764"/>
                    <a:pt x="58844" y="98793"/>
                    <a:pt x="59205" y="98819"/>
                  </a:cubicBezTo>
                  <a:cubicBezTo>
                    <a:pt x="59330" y="98830"/>
                    <a:pt x="59455" y="98836"/>
                    <a:pt x="59582" y="98840"/>
                  </a:cubicBezTo>
                  <a:cubicBezTo>
                    <a:pt x="59742" y="98846"/>
                    <a:pt x="59904" y="98856"/>
                    <a:pt x="60064" y="98856"/>
                  </a:cubicBezTo>
                  <a:cubicBezTo>
                    <a:pt x="60254" y="98856"/>
                    <a:pt x="60446" y="98856"/>
                    <a:pt x="60636" y="98854"/>
                  </a:cubicBezTo>
                  <a:cubicBezTo>
                    <a:pt x="60790" y="98854"/>
                    <a:pt x="60944" y="98844"/>
                    <a:pt x="61095" y="98838"/>
                  </a:cubicBezTo>
                  <a:cubicBezTo>
                    <a:pt x="61411" y="98825"/>
                    <a:pt x="61727" y="98816"/>
                    <a:pt x="62041" y="98805"/>
                  </a:cubicBezTo>
                  <a:cubicBezTo>
                    <a:pt x="62342" y="98793"/>
                    <a:pt x="62644" y="98793"/>
                    <a:pt x="62945" y="98786"/>
                  </a:cubicBezTo>
                  <a:cubicBezTo>
                    <a:pt x="63308" y="98781"/>
                    <a:pt x="63672" y="98777"/>
                    <a:pt x="64035" y="98773"/>
                  </a:cubicBezTo>
                  <a:cubicBezTo>
                    <a:pt x="64320" y="98770"/>
                    <a:pt x="64605" y="98775"/>
                    <a:pt x="64891" y="98758"/>
                  </a:cubicBezTo>
                  <a:cubicBezTo>
                    <a:pt x="65058" y="98747"/>
                    <a:pt x="65226" y="98738"/>
                    <a:pt x="65397" y="98727"/>
                  </a:cubicBezTo>
                  <a:cubicBezTo>
                    <a:pt x="65454" y="98723"/>
                    <a:pt x="65513" y="98714"/>
                    <a:pt x="65572" y="98709"/>
                  </a:cubicBezTo>
                  <a:cubicBezTo>
                    <a:pt x="65696" y="98694"/>
                    <a:pt x="65820" y="98680"/>
                    <a:pt x="65944" y="98668"/>
                  </a:cubicBezTo>
                  <a:cubicBezTo>
                    <a:pt x="66225" y="98635"/>
                    <a:pt x="66506" y="98592"/>
                    <a:pt x="66785" y="98547"/>
                  </a:cubicBezTo>
                  <a:cubicBezTo>
                    <a:pt x="67135" y="98492"/>
                    <a:pt x="67488" y="98436"/>
                    <a:pt x="67838" y="98383"/>
                  </a:cubicBezTo>
                  <a:cubicBezTo>
                    <a:pt x="68116" y="98340"/>
                    <a:pt x="68395" y="98305"/>
                    <a:pt x="68671" y="98259"/>
                  </a:cubicBezTo>
                  <a:cubicBezTo>
                    <a:pt x="68846" y="98233"/>
                    <a:pt x="69020" y="98205"/>
                    <a:pt x="69192" y="98178"/>
                  </a:cubicBezTo>
                  <a:cubicBezTo>
                    <a:pt x="69377" y="98149"/>
                    <a:pt x="69559" y="98104"/>
                    <a:pt x="69740" y="98067"/>
                  </a:cubicBezTo>
                  <a:cubicBezTo>
                    <a:pt x="69885" y="98039"/>
                    <a:pt x="70030" y="97998"/>
                    <a:pt x="70174" y="97961"/>
                  </a:cubicBezTo>
                  <a:cubicBezTo>
                    <a:pt x="70336" y="97922"/>
                    <a:pt x="70498" y="97876"/>
                    <a:pt x="70660" y="97831"/>
                  </a:cubicBezTo>
                  <a:cubicBezTo>
                    <a:pt x="70964" y="97747"/>
                    <a:pt x="71265" y="97654"/>
                    <a:pt x="71564" y="97560"/>
                  </a:cubicBezTo>
                  <a:cubicBezTo>
                    <a:pt x="72202" y="97358"/>
                    <a:pt x="72836" y="97140"/>
                    <a:pt x="73467" y="96919"/>
                  </a:cubicBezTo>
                  <a:cubicBezTo>
                    <a:pt x="73744" y="96822"/>
                    <a:pt x="74016" y="96720"/>
                    <a:pt x="74287" y="96611"/>
                  </a:cubicBezTo>
                  <a:cubicBezTo>
                    <a:pt x="74429" y="96554"/>
                    <a:pt x="74572" y="96500"/>
                    <a:pt x="74710" y="96437"/>
                  </a:cubicBezTo>
                  <a:cubicBezTo>
                    <a:pt x="74887" y="96357"/>
                    <a:pt x="75068" y="96274"/>
                    <a:pt x="75246" y="96193"/>
                  </a:cubicBezTo>
                  <a:cubicBezTo>
                    <a:pt x="75524" y="96068"/>
                    <a:pt x="75794" y="95926"/>
                    <a:pt x="76064" y="95789"/>
                  </a:cubicBezTo>
                  <a:cubicBezTo>
                    <a:pt x="76349" y="95645"/>
                    <a:pt x="76632" y="95502"/>
                    <a:pt x="76917" y="95361"/>
                  </a:cubicBezTo>
                  <a:cubicBezTo>
                    <a:pt x="77492" y="95077"/>
                    <a:pt x="78061" y="94786"/>
                    <a:pt x="78626" y="94485"/>
                  </a:cubicBezTo>
                  <a:cubicBezTo>
                    <a:pt x="79200" y="94180"/>
                    <a:pt x="79765" y="93860"/>
                    <a:pt x="80328" y="93531"/>
                  </a:cubicBezTo>
                  <a:cubicBezTo>
                    <a:pt x="80579" y="93386"/>
                    <a:pt x="80829" y="93238"/>
                    <a:pt x="81077" y="93087"/>
                  </a:cubicBezTo>
                  <a:cubicBezTo>
                    <a:pt x="81319" y="92937"/>
                    <a:pt x="81556" y="92778"/>
                    <a:pt x="81787" y="92613"/>
                  </a:cubicBezTo>
                  <a:cubicBezTo>
                    <a:pt x="82281" y="92264"/>
                    <a:pt x="82777" y="91922"/>
                    <a:pt x="83260" y="91557"/>
                  </a:cubicBezTo>
                  <a:cubicBezTo>
                    <a:pt x="83715" y="91213"/>
                    <a:pt x="84151" y="90842"/>
                    <a:pt x="84588" y="90475"/>
                  </a:cubicBezTo>
                  <a:cubicBezTo>
                    <a:pt x="84690" y="90389"/>
                    <a:pt x="84793" y="90305"/>
                    <a:pt x="84889" y="90213"/>
                  </a:cubicBezTo>
                  <a:cubicBezTo>
                    <a:pt x="84982" y="90124"/>
                    <a:pt x="85072" y="90035"/>
                    <a:pt x="85160" y="89942"/>
                  </a:cubicBezTo>
                  <a:cubicBezTo>
                    <a:pt x="85363" y="89730"/>
                    <a:pt x="85574" y="89526"/>
                    <a:pt x="85787" y="89325"/>
                  </a:cubicBezTo>
                  <a:lnTo>
                    <a:pt x="85787" y="89325"/>
                  </a:lnTo>
                  <a:cubicBezTo>
                    <a:pt x="85779" y="89333"/>
                    <a:pt x="85771" y="89341"/>
                    <a:pt x="85763" y="89349"/>
                  </a:cubicBezTo>
                  <a:cubicBezTo>
                    <a:pt x="85810" y="89302"/>
                    <a:pt x="85870" y="89260"/>
                    <a:pt x="85912" y="89206"/>
                  </a:cubicBezTo>
                  <a:cubicBezTo>
                    <a:pt x="85920" y="89199"/>
                    <a:pt x="85927" y="89194"/>
                    <a:pt x="85935" y="89188"/>
                  </a:cubicBezTo>
                  <a:cubicBezTo>
                    <a:pt x="86005" y="89124"/>
                    <a:pt x="86075" y="89058"/>
                    <a:pt x="86146" y="88992"/>
                  </a:cubicBezTo>
                  <a:cubicBezTo>
                    <a:pt x="86321" y="88831"/>
                    <a:pt x="86495" y="88673"/>
                    <a:pt x="86641" y="88485"/>
                  </a:cubicBezTo>
                  <a:cubicBezTo>
                    <a:pt x="86722" y="88380"/>
                    <a:pt x="86796" y="88267"/>
                    <a:pt x="86870" y="88156"/>
                  </a:cubicBezTo>
                  <a:cubicBezTo>
                    <a:pt x="86872" y="88153"/>
                    <a:pt x="86872" y="88149"/>
                    <a:pt x="86874" y="88146"/>
                  </a:cubicBezTo>
                  <a:cubicBezTo>
                    <a:pt x="86931" y="88062"/>
                    <a:pt x="86985" y="87977"/>
                    <a:pt x="87039" y="87890"/>
                  </a:cubicBezTo>
                  <a:cubicBezTo>
                    <a:pt x="87220" y="87600"/>
                    <a:pt x="87368" y="87288"/>
                    <a:pt x="87478" y="86964"/>
                  </a:cubicBezTo>
                  <a:cubicBezTo>
                    <a:pt x="87475" y="86934"/>
                    <a:pt x="87478" y="86903"/>
                    <a:pt x="87485" y="86873"/>
                  </a:cubicBezTo>
                  <a:cubicBezTo>
                    <a:pt x="87505" y="86802"/>
                    <a:pt x="87524" y="86729"/>
                    <a:pt x="87543" y="86656"/>
                  </a:cubicBezTo>
                  <a:cubicBezTo>
                    <a:pt x="87558" y="86599"/>
                    <a:pt x="87575" y="86541"/>
                    <a:pt x="87591" y="86484"/>
                  </a:cubicBezTo>
                  <a:cubicBezTo>
                    <a:pt x="87598" y="86440"/>
                    <a:pt x="87606" y="86396"/>
                    <a:pt x="87612" y="86352"/>
                  </a:cubicBezTo>
                  <a:cubicBezTo>
                    <a:pt x="87636" y="86204"/>
                    <a:pt x="87658" y="86056"/>
                    <a:pt x="87690" y="85907"/>
                  </a:cubicBezTo>
                  <a:cubicBezTo>
                    <a:pt x="87694" y="85890"/>
                    <a:pt x="87698" y="85872"/>
                    <a:pt x="87703" y="85856"/>
                  </a:cubicBezTo>
                  <a:cubicBezTo>
                    <a:pt x="87710" y="85770"/>
                    <a:pt x="87712" y="85686"/>
                    <a:pt x="87716" y="85600"/>
                  </a:cubicBezTo>
                  <a:cubicBezTo>
                    <a:pt x="87743" y="85063"/>
                    <a:pt x="87551" y="84560"/>
                    <a:pt x="87342" y="84077"/>
                  </a:cubicBezTo>
                  <a:cubicBezTo>
                    <a:pt x="87206" y="83761"/>
                    <a:pt x="87022" y="83465"/>
                    <a:pt x="86833" y="83180"/>
                  </a:cubicBezTo>
                  <a:cubicBezTo>
                    <a:pt x="86751" y="83058"/>
                    <a:pt x="86662" y="82940"/>
                    <a:pt x="86567" y="82827"/>
                  </a:cubicBezTo>
                  <a:cubicBezTo>
                    <a:pt x="86447" y="82688"/>
                    <a:pt x="86331" y="82544"/>
                    <a:pt x="86195" y="82422"/>
                  </a:cubicBezTo>
                  <a:cubicBezTo>
                    <a:pt x="86070" y="82303"/>
                    <a:pt x="85942" y="82188"/>
                    <a:pt x="85810" y="82076"/>
                  </a:cubicBezTo>
                  <a:cubicBezTo>
                    <a:pt x="85681" y="81967"/>
                    <a:pt x="85546" y="81862"/>
                    <a:pt x="85408" y="81761"/>
                  </a:cubicBezTo>
                  <a:cubicBezTo>
                    <a:pt x="85276" y="81665"/>
                    <a:pt x="85144" y="81565"/>
                    <a:pt x="85004" y="81478"/>
                  </a:cubicBezTo>
                  <a:cubicBezTo>
                    <a:pt x="84838" y="81374"/>
                    <a:pt x="84672" y="81271"/>
                    <a:pt x="84501" y="81173"/>
                  </a:cubicBezTo>
                  <a:cubicBezTo>
                    <a:pt x="84073" y="80925"/>
                    <a:pt x="83626" y="80707"/>
                    <a:pt x="83188" y="80480"/>
                  </a:cubicBezTo>
                  <a:cubicBezTo>
                    <a:pt x="82716" y="80239"/>
                    <a:pt x="82248" y="79986"/>
                    <a:pt x="81789" y="79725"/>
                  </a:cubicBezTo>
                  <a:cubicBezTo>
                    <a:pt x="80924" y="79213"/>
                    <a:pt x="80086" y="78657"/>
                    <a:pt x="79278" y="78059"/>
                  </a:cubicBezTo>
                  <a:cubicBezTo>
                    <a:pt x="79028" y="77860"/>
                    <a:pt x="78776" y="77659"/>
                    <a:pt x="78534" y="77448"/>
                  </a:cubicBezTo>
                  <a:cubicBezTo>
                    <a:pt x="78286" y="77233"/>
                    <a:pt x="78052" y="77006"/>
                    <a:pt x="77820" y="76773"/>
                  </a:cubicBezTo>
                  <a:cubicBezTo>
                    <a:pt x="77630" y="76579"/>
                    <a:pt x="77447" y="76376"/>
                    <a:pt x="77263" y="76175"/>
                  </a:cubicBezTo>
                  <a:cubicBezTo>
                    <a:pt x="77074" y="75972"/>
                    <a:pt x="76888" y="75769"/>
                    <a:pt x="76709" y="75558"/>
                  </a:cubicBezTo>
                  <a:cubicBezTo>
                    <a:pt x="76336" y="75121"/>
                    <a:pt x="75987" y="74668"/>
                    <a:pt x="75635" y="74217"/>
                  </a:cubicBezTo>
                  <a:lnTo>
                    <a:pt x="75633" y="74215"/>
                  </a:lnTo>
                  <a:lnTo>
                    <a:pt x="75624" y="74207"/>
                  </a:lnTo>
                  <a:cubicBezTo>
                    <a:pt x="75622" y="74201"/>
                    <a:pt x="75620" y="74197"/>
                    <a:pt x="75617" y="74192"/>
                  </a:cubicBezTo>
                  <a:lnTo>
                    <a:pt x="75617" y="74194"/>
                  </a:lnTo>
                  <a:cubicBezTo>
                    <a:pt x="75403" y="73913"/>
                    <a:pt x="75192" y="73632"/>
                    <a:pt x="74983" y="73349"/>
                  </a:cubicBezTo>
                  <a:cubicBezTo>
                    <a:pt x="74790" y="73087"/>
                    <a:pt x="74603" y="72820"/>
                    <a:pt x="74415" y="72556"/>
                  </a:cubicBezTo>
                  <a:cubicBezTo>
                    <a:pt x="73999" y="71978"/>
                    <a:pt x="73581" y="71402"/>
                    <a:pt x="73172" y="70815"/>
                  </a:cubicBezTo>
                  <a:cubicBezTo>
                    <a:pt x="72769" y="70238"/>
                    <a:pt x="72340" y="69677"/>
                    <a:pt x="71912" y="69115"/>
                  </a:cubicBezTo>
                  <a:cubicBezTo>
                    <a:pt x="71498" y="68575"/>
                    <a:pt x="71110" y="68011"/>
                    <a:pt x="70690" y="67474"/>
                  </a:cubicBezTo>
                  <a:cubicBezTo>
                    <a:pt x="70247" y="66901"/>
                    <a:pt x="69785" y="66342"/>
                    <a:pt x="69337" y="65774"/>
                  </a:cubicBezTo>
                  <a:cubicBezTo>
                    <a:pt x="68902" y="65228"/>
                    <a:pt x="68475" y="64675"/>
                    <a:pt x="68028" y="64137"/>
                  </a:cubicBezTo>
                  <a:cubicBezTo>
                    <a:pt x="67569" y="63586"/>
                    <a:pt x="67073" y="63067"/>
                    <a:pt x="66575" y="62550"/>
                  </a:cubicBezTo>
                  <a:cubicBezTo>
                    <a:pt x="66102" y="62061"/>
                    <a:pt x="65652" y="61551"/>
                    <a:pt x="65185" y="61057"/>
                  </a:cubicBezTo>
                  <a:cubicBezTo>
                    <a:pt x="64691" y="60533"/>
                    <a:pt x="64188" y="60016"/>
                    <a:pt x="63664" y="59522"/>
                  </a:cubicBezTo>
                  <a:cubicBezTo>
                    <a:pt x="63400" y="59274"/>
                    <a:pt x="63126" y="59033"/>
                    <a:pt x="62845" y="58798"/>
                  </a:cubicBezTo>
                  <a:cubicBezTo>
                    <a:pt x="62578" y="58575"/>
                    <a:pt x="62302" y="58366"/>
                    <a:pt x="62023" y="58154"/>
                  </a:cubicBezTo>
                  <a:cubicBezTo>
                    <a:pt x="61468" y="57736"/>
                    <a:pt x="60875" y="57371"/>
                    <a:pt x="60279" y="57017"/>
                  </a:cubicBezTo>
                  <a:cubicBezTo>
                    <a:pt x="59683" y="56664"/>
                    <a:pt x="59071" y="56346"/>
                    <a:pt x="58457" y="56028"/>
                  </a:cubicBezTo>
                  <a:cubicBezTo>
                    <a:pt x="57839" y="55709"/>
                    <a:pt x="57227" y="55376"/>
                    <a:pt x="56620" y="55040"/>
                  </a:cubicBezTo>
                  <a:cubicBezTo>
                    <a:pt x="56036" y="54716"/>
                    <a:pt x="55456" y="54388"/>
                    <a:pt x="54866" y="54076"/>
                  </a:cubicBezTo>
                  <a:cubicBezTo>
                    <a:pt x="54557" y="53915"/>
                    <a:pt x="54248" y="53747"/>
                    <a:pt x="53930" y="53599"/>
                  </a:cubicBezTo>
                  <a:cubicBezTo>
                    <a:pt x="53605" y="53447"/>
                    <a:pt x="53276" y="53299"/>
                    <a:pt x="52946" y="53156"/>
                  </a:cubicBezTo>
                  <a:cubicBezTo>
                    <a:pt x="52319" y="52883"/>
                    <a:pt x="51685" y="52622"/>
                    <a:pt x="51043" y="52381"/>
                  </a:cubicBezTo>
                  <a:cubicBezTo>
                    <a:pt x="49998" y="51987"/>
                    <a:pt x="48942" y="51618"/>
                    <a:pt x="47904" y="51200"/>
                  </a:cubicBezTo>
                  <a:cubicBezTo>
                    <a:pt x="47378" y="50989"/>
                    <a:pt x="46853" y="50771"/>
                    <a:pt x="46326" y="50560"/>
                  </a:cubicBezTo>
                  <a:cubicBezTo>
                    <a:pt x="45821" y="50358"/>
                    <a:pt x="45317" y="50160"/>
                    <a:pt x="44815" y="49951"/>
                  </a:cubicBezTo>
                  <a:lnTo>
                    <a:pt x="44815" y="49951"/>
                  </a:lnTo>
                  <a:cubicBezTo>
                    <a:pt x="44819" y="49954"/>
                    <a:pt x="44822" y="49957"/>
                    <a:pt x="44827" y="49959"/>
                  </a:cubicBezTo>
                  <a:lnTo>
                    <a:pt x="44827" y="49959"/>
                  </a:lnTo>
                  <a:cubicBezTo>
                    <a:pt x="43965" y="49583"/>
                    <a:pt x="43106" y="49209"/>
                    <a:pt x="42254" y="48815"/>
                  </a:cubicBezTo>
                  <a:cubicBezTo>
                    <a:pt x="41840" y="48625"/>
                    <a:pt x="41429" y="48421"/>
                    <a:pt x="41022" y="48223"/>
                  </a:cubicBezTo>
                  <a:cubicBezTo>
                    <a:pt x="40817" y="48122"/>
                    <a:pt x="40614" y="48020"/>
                    <a:pt x="40412" y="47911"/>
                  </a:cubicBezTo>
                  <a:cubicBezTo>
                    <a:pt x="40197" y="47798"/>
                    <a:pt x="39988" y="47679"/>
                    <a:pt x="39779" y="47556"/>
                  </a:cubicBezTo>
                  <a:cubicBezTo>
                    <a:pt x="39662" y="47483"/>
                    <a:pt x="39548" y="47409"/>
                    <a:pt x="39435" y="47335"/>
                  </a:cubicBezTo>
                  <a:cubicBezTo>
                    <a:pt x="39311" y="47257"/>
                    <a:pt x="39195" y="47169"/>
                    <a:pt x="39074" y="47085"/>
                  </a:cubicBezTo>
                  <a:cubicBezTo>
                    <a:pt x="38856" y="46935"/>
                    <a:pt x="38647" y="46773"/>
                    <a:pt x="38436" y="46610"/>
                  </a:cubicBezTo>
                  <a:cubicBezTo>
                    <a:pt x="38429" y="46606"/>
                    <a:pt x="38424" y="46600"/>
                    <a:pt x="38416" y="46595"/>
                  </a:cubicBezTo>
                  <a:lnTo>
                    <a:pt x="38418" y="46595"/>
                  </a:lnTo>
                  <a:cubicBezTo>
                    <a:pt x="38126" y="46364"/>
                    <a:pt x="37839" y="46125"/>
                    <a:pt x="37545" y="45897"/>
                  </a:cubicBezTo>
                  <a:cubicBezTo>
                    <a:pt x="37208" y="45641"/>
                    <a:pt x="36868" y="45391"/>
                    <a:pt x="36523" y="45143"/>
                  </a:cubicBezTo>
                  <a:cubicBezTo>
                    <a:pt x="35889" y="44684"/>
                    <a:pt x="35264" y="44214"/>
                    <a:pt x="34639" y="43744"/>
                  </a:cubicBezTo>
                  <a:cubicBezTo>
                    <a:pt x="34262" y="43444"/>
                    <a:pt x="33886" y="43141"/>
                    <a:pt x="33527" y="42817"/>
                  </a:cubicBezTo>
                  <a:cubicBezTo>
                    <a:pt x="33140" y="42465"/>
                    <a:pt x="32767" y="42102"/>
                    <a:pt x="32398" y="41730"/>
                  </a:cubicBezTo>
                  <a:cubicBezTo>
                    <a:pt x="31194" y="40460"/>
                    <a:pt x="30057" y="39128"/>
                    <a:pt x="28990" y="37740"/>
                  </a:cubicBezTo>
                  <a:cubicBezTo>
                    <a:pt x="28688" y="37340"/>
                    <a:pt x="28392" y="36939"/>
                    <a:pt x="28115" y="36524"/>
                  </a:cubicBezTo>
                  <a:cubicBezTo>
                    <a:pt x="27818" y="36087"/>
                    <a:pt x="27540" y="35638"/>
                    <a:pt x="27265" y="35187"/>
                  </a:cubicBezTo>
                  <a:cubicBezTo>
                    <a:pt x="27134" y="34970"/>
                    <a:pt x="27005" y="34752"/>
                    <a:pt x="26866" y="34541"/>
                  </a:cubicBezTo>
                  <a:cubicBezTo>
                    <a:pt x="26714" y="34315"/>
                    <a:pt x="26562" y="34090"/>
                    <a:pt x="26409" y="33865"/>
                  </a:cubicBezTo>
                  <a:cubicBezTo>
                    <a:pt x="26118" y="33442"/>
                    <a:pt x="25810" y="33033"/>
                    <a:pt x="25533" y="32600"/>
                  </a:cubicBezTo>
                  <a:cubicBezTo>
                    <a:pt x="25343" y="32269"/>
                    <a:pt x="25168" y="31931"/>
                    <a:pt x="24996" y="31591"/>
                  </a:cubicBezTo>
                  <a:cubicBezTo>
                    <a:pt x="24807" y="31226"/>
                    <a:pt x="24616" y="30861"/>
                    <a:pt x="24424" y="30495"/>
                  </a:cubicBezTo>
                  <a:cubicBezTo>
                    <a:pt x="24049" y="29784"/>
                    <a:pt x="23657" y="29085"/>
                    <a:pt x="23251" y="28388"/>
                  </a:cubicBezTo>
                  <a:cubicBezTo>
                    <a:pt x="23245" y="28382"/>
                    <a:pt x="23243" y="28373"/>
                    <a:pt x="23238" y="28369"/>
                  </a:cubicBezTo>
                  <a:cubicBezTo>
                    <a:pt x="23237" y="28368"/>
                    <a:pt x="23236" y="28366"/>
                    <a:pt x="23237" y="28364"/>
                  </a:cubicBezTo>
                  <a:lnTo>
                    <a:pt x="23237" y="28364"/>
                  </a:lnTo>
                  <a:cubicBezTo>
                    <a:pt x="23237" y="28364"/>
                    <a:pt x="23237" y="28365"/>
                    <a:pt x="23237" y="28365"/>
                  </a:cubicBezTo>
                  <a:lnTo>
                    <a:pt x="23237" y="28364"/>
                  </a:lnTo>
                  <a:lnTo>
                    <a:pt x="23237" y="28364"/>
                  </a:lnTo>
                  <a:cubicBezTo>
                    <a:pt x="23237" y="28364"/>
                    <a:pt x="23237" y="28364"/>
                    <a:pt x="23237" y="28364"/>
                  </a:cubicBezTo>
                  <a:lnTo>
                    <a:pt x="23237" y="28364"/>
                  </a:lnTo>
                  <a:cubicBezTo>
                    <a:pt x="22964" y="27887"/>
                    <a:pt x="22718" y="27395"/>
                    <a:pt x="22470" y="26901"/>
                  </a:cubicBezTo>
                  <a:cubicBezTo>
                    <a:pt x="22350" y="26662"/>
                    <a:pt x="22231" y="26421"/>
                    <a:pt x="22109" y="26182"/>
                  </a:cubicBezTo>
                  <a:cubicBezTo>
                    <a:pt x="22263" y="26068"/>
                    <a:pt x="22417" y="25957"/>
                    <a:pt x="22566" y="25837"/>
                  </a:cubicBezTo>
                  <a:cubicBezTo>
                    <a:pt x="23021" y="25468"/>
                    <a:pt x="23472" y="25093"/>
                    <a:pt x="23926" y="24721"/>
                  </a:cubicBezTo>
                  <a:cubicBezTo>
                    <a:pt x="24354" y="24371"/>
                    <a:pt x="24760" y="23990"/>
                    <a:pt x="25138" y="23584"/>
                  </a:cubicBezTo>
                  <a:cubicBezTo>
                    <a:pt x="25534" y="23157"/>
                    <a:pt x="25900" y="22707"/>
                    <a:pt x="26271" y="22257"/>
                  </a:cubicBezTo>
                  <a:cubicBezTo>
                    <a:pt x="26620" y="21837"/>
                    <a:pt x="26986" y="21429"/>
                    <a:pt x="27325" y="21000"/>
                  </a:cubicBezTo>
                  <a:cubicBezTo>
                    <a:pt x="27655" y="20584"/>
                    <a:pt x="27944" y="20137"/>
                    <a:pt x="28227" y="19688"/>
                  </a:cubicBezTo>
                  <a:cubicBezTo>
                    <a:pt x="28375" y="19452"/>
                    <a:pt x="28526" y="19216"/>
                    <a:pt x="28667" y="18978"/>
                  </a:cubicBezTo>
                  <a:cubicBezTo>
                    <a:pt x="28739" y="18858"/>
                    <a:pt x="28811" y="18739"/>
                    <a:pt x="28879" y="18617"/>
                  </a:cubicBezTo>
                  <a:cubicBezTo>
                    <a:pt x="28955" y="18480"/>
                    <a:pt x="29024" y="18343"/>
                    <a:pt x="29092" y="18203"/>
                  </a:cubicBezTo>
                  <a:cubicBezTo>
                    <a:pt x="29207" y="17970"/>
                    <a:pt x="29307" y="17728"/>
                    <a:pt x="29406" y="17488"/>
                  </a:cubicBezTo>
                  <a:cubicBezTo>
                    <a:pt x="29514" y="17228"/>
                    <a:pt x="29621" y="16969"/>
                    <a:pt x="29727" y="16709"/>
                  </a:cubicBezTo>
                  <a:cubicBezTo>
                    <a:pt x="29818" y="16484"/>
                    <a:pt x="29910" y="16259"/>
                    <a:pt x="29999" y="16031"/>
                  </a:cubicBezTo>
                  <a:cubicBezTo>
                    <a:pt x="30034" y="15945"/>
                    <a:pt x="30064" y="15860"/>
                    <a:pt x="30095" y="15773"/>
                  </a:cubicBezTo>
                  <a:cubicBezTo>
                    <a:pt x="30130" y="15667"/>
                    <a:pt x="30175" y="15563"/>
                    <a:pt x="30201" y="15455"/>
                  </a:cubicBezTo>
                  <a:cubicBezTo>
                    <a:pt x="30234" y="15327"/>
                    <a:pt x="30267" y="15201"/>
                    <a:pt x="30300" y="15075"/>
                  </a:cubicBezTo>
                  <a:cubicBezTo>
                    <a:pt x="30325" y="14981"/>
                    <a:pt x="30341" y="14883"/>
                    <a:pt x="30360" y="14788"/>
                  </a:cubicBezTo>
                  <a:lnTo>
                    <a:pt x="30489" y="14117"/>
                  </a:lnTo>
                  <a:cubicBezTo>
                    <a:pt x="30539" y="13886"/>
                    <a:pt x="30589" y="13653"/>
                    <a:pt x="30647" y="13418"/>
                  </a:cubicBezTo>
                  <a:cubicBezTo>
                    <a:pt x="30700" y="13203"/>
                    <a:pt x="30758" y="12988"/>
                    <a:pt x="30806" y="12772"/>
                  </a:cubicBezTo>
                  <a:cubicBezTo>
                    <a:pt x="30915" y="12307"/>
                    <a:pt x="31018" y="11840"/>
                    <a:pt x="31055" y="11362"/>
                  </a:cubicBezTo>
                  <a:cubicBezTo>
                    <a:pt x="31089" y="10878"/>
                    <a:pt x="31106" y="10392"/>
                    <a:pt x="31128" y="9906"/>
                  </a:cubicBezTo>
                  <a:cubicBezTo>
                    <a:pt x="31139" y="9674"/>
                    <a:pt x="31141" y="9444"/>
                    <a:pt x="31145" y="9213"/>
                  </a:cubicBezTo>
                  <a:cubicBezTo>
                    <a:pt x="31151" y="8985"/>
                    <a:pt x="31172" y="8758"/>
                    <a:pt x="31188" y="8532"/>
                  </a:cubicBezTo>
                  <a:lnTo>
                    <a:pt x="31188" y="8538"/>
                  </a:lnTo>
                  <a:cubicBezTo>
                    <a:pt x="31219" y="8151"/>
                    <a:pt x="31254" y="7766"/>
                    <a:pt x="31248" y="7376"/>
                  </a:cubicBezTo>
                  <a:cubicBezTo>
                    <a:pt x="31241" y="6982"/>
                    <a:pt x="31217" y="6590"/>
                    <a:pt x="31196" y="6202"/>
                  </a:cubicBezTo>
                  <a:lnTo>
                    <a:pt x="31196" y="6213"/>
                  </a:lnTo>
                  <a:cubicBezTo>
                    <a:pt x="31170" y="5667"/>
                    <a:pt x="31157" y="5123"/>
                    <a:pt x="31145" y="4577"/>
                  </a:cubicBezTo>
                  <a:cubicBezTo>
                    <a:pt x="31132" y="4029"/>
                    <a:pt x="31068" y="3483"/>
                    <a:pt x="30956" y="2947"/>
                  </a:cubicBezTo>
                  <a:cubicBezTo>
                    <a:pt x="30852" y="2428"/>
                    <a:pt x="30684" y="1920"/>
                    <a:pt x="30475" y="1434"/>
                  </a:cubicBezTo>
                  <a:cubicBezTo>
                    <a:pt x="30368" y="1190"/>
                    <a:pt x="30238" y="950"/>
                    <a:pt x="30110" y="717"/>
                  </a:cubicBezTo>
                  <a:cubicBezTo>
                    <a:pt x="30072" y="646"/>
                    <a:pt x="30029" y="579"/>
                    <a:pt x="29983" y="513"/>
                  </a:cubicBezTo>
                  <a:cubicBezTo>
                    <a:pt x="29927" y="432"/>
                    <a:pt x="29849" y="366"/>
                    <a:pt x="29775" y="300"/>
                  </a:cubicBezTo>
                  <a:cubicBezTo>
                    <a:pt x="29686" y="224"/>
                    <a:pt x="29589" y="157"/>
                    <a:pt x="29487" y="101"/>
                  </a:cubicBezTo>
                  <a:cubicBezTo>
                    <a:pt x="29387" y="44"/>
                    <a:pt x="29252" y="1"/>
                    <a:pt x="29136" y="1"/>
                  </a:cubicBezTo>
                  <a:close/>
                </a:path>
              </a:pathLst>
            </a:custGeom>
            <a:solidFill>
              <a:srgbClr val="335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6"/>
            <p:cNvSpPr/>
            <p:nvPr/>
          </p:nvSpPr>
          <p:spPr>
            <a:xfrm>
              <a:off x="1376725" y="2096600"/>
              <a:ext cx="58350" cy="50550"/>
            </a:xfrm>
            <a:custGeom>
              <a:avLst/>
              <a:gdLst/>
              <a:ahLst/>
              <a:cxnLst/>
              <a:rect l="l" t="t" r="r" b="b"/>
              <a:pathLst>
                <a:path w="2334" h="2022" extrusionOk="0">
                  <a:moveTo>
                    <a:pt x="1391" y="0"/>
                  </a:moveTo>
                  <a:cubicBezTo>
                    <a:pt x="1345" y="0"/>
                    <a:pt x="1299" y="3"/>
                    <a:pt x="1254" y="8"/>
                  </a:cubicBezTo>
                  <a:cubicBezTo>
                    <a:pt x="1134" y="22"/>
                    <a:pt x="1010" y="34"/>
                    <a:pt x="897" y="78"/>
                  </a:cubicBezTo>
                  <a:cubicBezTo>
                    <a:pt x="854" y="89"/>
                    <a:pt x="812" y="106"/>
                    <a:pt x="772" y="126"/>
                  </a:cubicBezTo>
                  <a:cubicBezTo>
                    <a:pt x="707" y="162"/>
                    <a:pt x="643" y="203"/>
                    <a:pt x="583" y="248"/>
                  </a:cubicBezTo>
                  <a:cubicBezTo>
                    <a:pt x="505" y="301"/>
                    <a:pt x="435" y="372"/>
                    <a:pt x="371" y="440"/>
                  </a:cubicBezTo>
                  <a:cubicBezTo>
                    <a:pt x="119" y="707"/>
                    <a:pt x="0" y="1094"/>
                    <a:pt x="119" y="1447"/>
                  </a:cubicBezTo>
                  <a:cubicBezTo>
                    <a:pt x="140" y="1514"/>
                    <a:pt x="170" y="1576"/>
                    <a:pt x="212" y="1632"/>
                  </a:cubicBezTo>
                  <a:cubicBezTo>
                    <a:pt x="246" y="1679"/>
                    <a:pt x="288" y="1723"/>
                    <a:pt x="333" y="1761"/>
                  </a:cubicBezTo>
                  <a:cubicBezTo>
                    <a:pt x="369" y="1798"/>
                    <a:pt x="419" y="1822"/>
                    <a:pt x="464" y="1847"/>
                  </a:cubicBezTo>
                  <a:cubicBezTo>
                    <a:pt x="494" y="1865"/>
                    <a:pt x="526" y="1881"/>
                    <a:pt x="560" y="1892"/>
                  </a:cubicBezTo>
                  <a:cubicBezTo>
                    <a:pt x="679" y="1991"/>
                    <a:pt x="837" y="2021"/>
                    <a:pt x="989" y="2021"/>
                  </a:cubicBezTo>
                  <a:cubicBezTo>
                    <a:pt x="1016" y="2021"/>
                    <a:pt x="1043" y="2019"/>
                    <a:pt x="1069" y="2017"/>
                  </a:cubicBezTo>
                  <a:cubicBezTo>
                    <a:pt x="1333" y="2002"/>
                    <a:pt x="1567" y="1871"/>
                    <a:pt x="1768" y="1708"/>
                  </a:cubicBezTo>
                  <a:cubicBezTo>
                    <a:pt x="1944" y="1564"/>
                    <a:pt x="2086" y="1382"/>
                    <a:pt x="2180" y="1175"/>
                  </a:cubicBezTo>
                  <a:cubicBezTo>
                    <a:pt x="2273" y="969"/>
                    <a:pt x="2334" y="744"/>
                    <a:pt x="2273" y="518"/>
                  </a:cubicBezTo>
                  <a:cubicBezTo>
                    <a:pt x="2223" y="328"/>
                    <a:pt x="2068" y="191"/>
                    <a:pt x="1895" y="110"/>
                  </a:cubicBezTo>
                  <a:cubicBezTo>
                    <a:pt x="1737" y="38"/>
                    <a:pt x="1564" y="0"/>
                    <a:pt x="1391" y="0"/>
                  </a:cubicBezTo>
                  <a:close/>
                </a:path>
              </a:pathLst>
            </a:custGeom>
            <a:solidFill>
              <a:srgbClr val="BA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2" name="Google Shape;4002;p46"/>
          <p:cNvGrpSpPr/>
          <p:nvPr/>
        </p:nvGrpSpPr>
        <p:grpSpPr>
          <a:xfrm rot="1404115">
            <a:off x="6170617" y="588094"/>
            <a:ext cx="165894" cy="252084"/>
            <a:chOff x="1686600" y="240075"/>
            <a:chExt cx="1949400" cy="2962200"/>
          </a:xfrm>
        </p:grpSpPr>
        <p:sp>
          <p:nvSpPr>
            <p:cNvPr id="4003" name="Google Shape;4003;p46"/>
            <p:cNvSpPr/>
            <p:nvPr/>
          </p:nvSpPr>
          <p:spPr>
            <a:xfrm>
              <a:off x="2372900" y="291075"/>
              <a:ext cx="1163025" cy="1164950"/>
            </a:xfrm>
            <a:custGeom>
              <a:avLst/>
              <a:gdLst/>
              <a:ahLst/>
              <a:cxnLst/>
              <a:rect l="l" t="t" r="r" b="b"/>
              <a:pathLst>
                <a:path w="46521" h="46598" extrusionOk="0">
                  <a:moveTo>
                    <a:pt x="31284" y="0"/>
                  </a:moveTo>
                  <a:cubicBezTo>
                    <a:pt x="30461" y="0"/>
                    <a:pt x="29609" y="125"/>
                    <a:pt x="28854" y="200"/>
                  </a:cubicBezTo>
                  <a:cubicBezTo>
                    <a:pt x="25701" y="481"/>
                    <a:pt x="22461" y="934"/>
                    <a:pt x="19459" y="1950"/>
                  </a:cubicBezTo>
                  <a:cubicBezTo>
                    <a:pt x="19441" y="1957"/>
                    <a:pt x="19423" y="1963"/>
                    <a:pt x="19404" y="1970"/>
                  </a:cubicBezTo>
                  <a:cubicBezTo>
                    <a:pt x="18691" y="2117"/>
                    <a:pt x="17981" y="2297"/>
                    <a:pt x="17280" y="2473"/>
                  </a:cubicBezTo>
                  <a:cubicBezTo>
                    <a:pt x="16766" y="2532"/>
                    <a:pt x="16254" y="2591"/>
                    <a:pt x="15743" y="2648"/>
                  </a:cubicBezTo>
                  <a:cubicBezTo>
                    <a:pt x="15321" y="2377"/>
                    <a:pt x="14827" y="2220"/>
                    <a:pt x="14276" y="2210"/>
                  </a:cubicBezTo>
                  <a:cubicBezTo>
                    <a:pt x="14238" y="2209"/>
                    <a:pt x="14200" y="2208"/>
                    <a:pt x="14161" y="2208"/>
                  </a:cubicBezTo>
                  <a:cubicBezTo>
                    <a:pt x="12663" y="2208"/>
                    <a:pt x="11114" y="3032"/>
                    <a:pt x="9956" y="3937"/>
                  </a:cubicBezTo>
                  <a:cubicBezTo>
                    <a:pt x="9133" y="4594"/>
                    <a:pt x="8351" y="5274"/>
                    <a:pt x="7682" y="6065"/>
                  </a:cubicBezTo>
                  <a:cubicBezTo>
                    <a:pt x="7087" y="6351"/>
                    <a:pt x="6499" y="6649"/>
                    <a:pt x="5917" y="6961"/>
                  </a:cubicBezTo>
                  <a:cubicBezTo>
                    <a:pt x="4838" y="7543"/>
                    <a:pt x="4341" y="8926"/>
                    <a:pt x="4665" y="10070"/>
                  </a:cubicBezTo>
                  <a:cubicBezTo>
                    <a:pt x="4699" y="10197"/>
                    <a:pt x="4741" y="10319"/>
                    <a:pt x="4794" y="10439"/>
                  </a:cubicBezTo>
                  <a:cubicBezTo>
                    <a:pt x="3736" y="12498"/>
                    <a:pt x="3020" y="14765"/>
                    <a:pt x="2418" y="16981"/>
                  </a:cubicBezTo>
                  <a:cubicBezTo>
                    <a:pt x="2181" y="17868"/>
                    <a:pt x="1987" y="18774"/>
                    <a:pt x="1793" y="19660"/>
                  </a:cubicBezTo>
                  <a:cubicBezTo>
                    <a:pt x="1577" y="20653"/>
                    <a:pt x="1361" y="21605"/>
                    <a:pt x="1274" y="22619"/>
                  </a:cubicBezTo>
                  <a:cubicBezTo>
                    <a:pt x="1188" y="23862"/>
                    <a:pt x="1764" y="24940"/>
                    <a:pt x="2794" y="25454"/>
                  </a:cubicBezTo>
                  <a:cubicBezTo>
                    <a:pt x="2480" y="25470"/>
                    <a:pt x="2169" y="25541"/>
                    <a:pt x="1879" y="25664"/>
                  </a:cubicBezTo>
                  <a:cubicBezTo>
                    <a:pt x="583" y="26226"/>
                    <a:pt x="0" y="27608"/>
                    <a:pt x="302" y="28947"/>
                  </a:cubicBezTo>
                  <a:cubicBezTo>
                    <a:pt x="625" y="30395"/>
                    <a:pt x="1058" y="31841"/>
                    <a:pt x="1599" y="33224"/>
                  </a:cubicBezTo>
                  <a:cubicBezTo>
                    <a:pt x="2096" y="34454"/>
                    <a:pt x="2635" y="35642"/>
                    <a:pt x="3153" y="36830"/>
                  </a:cubicBezTo>
                  <a:cubicBezTo>
                    <a:pt x="3434" y="37500"/>
                    <a:pt x="3801" y="38147"/>
                    <a:pt x="4384" y="38601"/>
                  </a:cubicBezTo>
                  <a:cubicBezTo>
                    <a:pt x="5141" y="39205"/>
                    <a:pt x="5917" y="39724"/>
                    <a:pt x="6738" y="40264"/>
                  </a:cubicBezTo>
                  <a:cubicBezTo>
                    <a:pt x="8207" y="41236"/>
                    <a:pt x="9654" y="42337"/>
                    <a:pt x="11210" y="43158"/>
                  </a:cubicBezTo>
                  <a:cubicBezTo>
                    <a:pt x="11649" y="43404"/>
                    <a:pt x="12134" y="43529"/>
                    <a:pt x="12617" y="43529"/>
                  </a:cubicBezTo>
                  <a:cubicBezTo>
                    <a:pt x="13321" y="43529"/>
                    <a:pt x="14018" y="43264"/>
                    <a:pt x="14556" y="42727"/>
                  </a:cubicBezTo>
                  <a:cubicBezTo>
                    <a:pt x="14619" y="42664"/>
                    <a:pt x="14677" y="42598"/>
                    <a:pt x="14732" y="42531"/>
                  </a:cubicBezTo>
                  <a:cubicBezTo>
                    <a:pt x="14782" y="42560"/>
                    <a:pt x="14831" y="42589"/>
                    <a:pt x="14881" y="42619"/>
                  </a:cubicBezTo>
                  <a:cubicBezTo>
                    <a:pt x="16024" y="43281"/>
                    <a:pt x="17241" y="43816"/>
                    <a:pt x="18501" y="44227"/>
                  </a:cubicBezTo>
                  <a:cubicBezTo>
                    <a:pt x="19404" y="44708"/>
                    <a:pt x="20337" y="45131"/>
                    <a:pt x="21295" y="45491"/>
                  </a:cubicBezTo>
                  <a:cubicBezTo>
                    <a:pt x="22851" y="46096"/>
                    <a:pt x="24448" y="46398"/>
                    <a:pt x="26089" y="46550"/>
                  </a:cubicBezTo>
                  <a:cubicBezTo>
                    <a:pt x="26455" y="46582"/>
                    <a:pt x="26819" y="46597"/>
                    <a:pt x="27180" y="46597"/>
                  </a:cubicBezTo>
                  <a:cubicBezTo>
                    <a:pt x="29485" y="46597"/>
                    <a:pt x="31688" y="45946"/>
                    <a:pt x="33649" y="44713"/>
                  </a:cubicBezTo>
                  <a:cubicBezTo>
                    <a:pt x="34593" y="44105"/>
                    <a:pt x="35353" y="43252"/>
                    <a:pt x="36009" y="42372"/>
                  </a:cubicBezTo>
                  <a:cubicBezTo>
                    <a:pt x="36058" y="42362"/>
                    <a:pt x="36107" y="42350"/>
                    <a:pt x="36155" y="42337"/>
                  </a:cubicBezTo>
                  <a:cubicBezTo>
                    <a:pt x="38616" y="41712"/>
                    <a:pt x="40970" y="40502"/>
                    <a:pt x="42655" y="38558"/>
                  </a:cubicBezTo>
                  <a:cubicBezTo>
                    <a:pt x="43671" y="37414"/>
                    <a:pt x="44426" y="36203"/>
                    <a:pt x="45096" y="34843"/>
                  </a:cubicBezTo>
                  <a:cubicBezTo>
                    <a:pt x="45830" y="33374"/>
                    <a:pt x="46154" y="31667"/>
                    <a:pt x="46348" y="30049"/>
                  </a:cubicBezTo>
                  <a:cubicBezTo>
                    <a:pt x="46520" y="28601"/>
                    <a:pt x="46391" y="27111"/>
                    <a:pt x="46219" y="25664"/>
                  </a:cubicBezTo>
                  <a:cubicBezTo>
                    <a:pt x="46045" y="24109"/>
                    <a:pt x="45614" y="22555"/>
                    <a:pt x="45073" y="21108"/>
                  </a:cubicBezTo>
                  <a:cubicBezTo>
                    <a:pt x="44195" y="18729"/>
                    <a:pt x="43039" y="16427"/>
                    <a:pt x="41565" y="14345"/>
                  </a:cubicBezTo>
                  <a:cubicBezTo>
                    <a:pt x="41284" y="13806"/>
                    <a:pt x="40988" y="13274"/>
                    <a:pt x="40690" y="12749"/>
                  </a:cubicBezTo>
                  <a:cubicBezTo>
                    <a:pt x="39956" y="11497"/>
                    <a:pt x="39093" y="10243"/>
                    <a:pt x="38077" y="9207"/>
                  </a:cubicBezTo>
                  <a:cubicBezTo>
                    <a:pt x="37235" y="8365"/>
                    <a:pt x="36392" y="7630"/>
                    <a:pt x="35398" y="6939"/>
                  </a:cubicBezTo>
                  <a:cubicBezTo>
                    <a:pt x="34641" y="6409"/>
                    <a:pt x="33811" y="6054"/>
                    <a:pt x="32944" y="5753"/>
                  </a:cubicBezTo>
                  <a:cubicBezTo>
                    <a:pt x="33132" y="5646"/>
                    <a:pt x="33310" y="5523"/>
                    <a:pt x="33477" y="5384"/>
                  </a:cubicBezTo>
                  <a:cubicBezTo>
                    <a:pt x="34793" y="4520"/>
                    <a:pt x="35182" y="3008"/>
                    <a:pt x="34470" y="1605"/>
                  </a:cubicBezTo>
                  <a:cubicBezTo>
                    <a:pt x="33809" y="309"/>
                    <a:pt x="32582" y="0"/>
                    <a:pt x="31284"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46"/>
            <p:cNvSpPr/>
            <p:nvPr/>
          </p:nvSpPr>
          <p:spPr>
            <a:xfrm>
              <a:off x="2296325" y="338400"/>
              <a:ext cx="1285225" cy="640350"/>
            </a:xfrm>
            <a:custGeom>
              <a:avLst/>
              <a:gdLst/>
              <a:ahLst/>
              <a:cxnLst/>
              <a:rect l="l" t="t" r="r" b="b"/>
              <a:pathLst>
                <a:path w="51409" h="25614" extrusionOk="0">
                  <a:moveTo>
                    <a:pt x="37328" y="11826"/>
                  </a:moveTo>
                  <a:cubicBezTo>
                    <a:pt x="37369" y="11841"/>
                    <a:pt x="37411" y="11856"/>
                    <a:pt x="37456" y="11870"/>
                  </a:cubicBezTo>
                  <a:cubicBezTo>
                    <a:pt x="37413" y="11856"/>
                    <a:pt x="37371" y="11841"/>
                    <a:pt x="37328" y="11826"/>
                  </a:cubicBezTo>
                  <a:close/>
                  <a:moveTo>
                    <a:pt x="28407" y="1"/>
                  </a:moveTo>
                  <a:cubicBezTo>
                    <a:pt x="26126" y="1"/>
                    <a:pt x="23834" y="210"/>
                    <a:pt x="21581" y="445"/>
                  </a:cubicBezTo>
                  <a:cubicBezTo>
                    <a:pt x="19529" y="683"/>
                    <a:pt x="17478" y="964"/>
                    <a:pt x="15513" y="1655"/>
                  </a:cubicBezTo>
                  <a:cubicBezTo>
                    <a:pt x="12791" y="2627"/>
                    <a:pt x="10459" y="4268"/>
                    <a:pt x="8363" y="6233"/>
                  </a:cubicBezTo>
                  <a:cubicBezTo>
                    <a:pt x="5685" y="8760"/>
                    <a:pt x="3871" y="12064"/>
                    <a:pt x="2230" y="15326"/>
                  </a:cubicBezTo>
                  <a:cubicBezTo>
                    <a:pt x="2272" y="15218"/>
                    <a:pt x="2337" y="15110"/>
                    <a:pt x="2381" y="15002"/>
                  </a:cubicBezTo>
                  <a:lnTo>
                    <a:pt x="2381" y="15002"/>
                  </a:lnTo>
                  <a:cubicBezTo>
                    <a:pt x="2200" y="15377"/>
                    <a:pt x="1975" y="15763"/>
                    <a:pt x="1814" y="16168"/>
                  </a:cubicBezTo>
                  <a:cubicBezTo>
                    <a:pt x="1557" y="16645"/>
                    <a:pt x="1353" y="17173"/>
                    <a:pt x="1150" y="17680"/>
                  </a:cubicBezTo>
                  <a:cubicBezTo>
                    <a:pt x="749" y="18669"/>
                    <a:pt x="359" y="19911"/>
                    <a:pt x="468" y="21051"/>
                  </a:cubicBezTo>
                  <a:cubicBezTo>
                    <a:pt x="208" y="21761"/>
                    <a:pt x="0" y="22475"/>
                    <a:pt x="70" y="23253"/>
                  </a:cubicBezTo>
                  <a:cubicBezTo>
                    <a:pt x="181" y="24721"/>
                    <a:pt x="1540" y="25614"/>
                    <a:pt x="2881" y="25614"/>
                  </a:cubicBezTo>
                  <a:cubicBezTo>
                    <a:pt x="3098" y="25614"/>
                    <a:pt x="3313" y="25590"/>
                    <a:pt x="3525" y="25543"/>
                  </a:cubicBezTo>
                  <a:cubicBezTo>
                    <a:pt x="4368" y="25348"/>
                    <a:pt x="5037" y="24679"/>
                    <a:pt x="5382" y="23900"/>
                  </a:cubicBezTo>
                  <a:cubicBezTo>
                    <a:pt x="5484" y="23658"/>
                    <a:pt x="5586" y="23413"/>
                    <a:pt x="5706" y="23151"/>
                  </a:cubicBezTo>
                  <a:cubicBezTo>
                    <a:pt x="6135" y="22390"/>
                    <a:pt x="6650" y="21675"/>
                    <a:pt x="7131" y="20943"/>
                  </a:cubicBezTo>
                  <a:lnTo>
                    <a:pt x="7131" y="20943"/>
                  </a:lnTo>
                  <a:cubicBezTo>
                    <a:pt x="7067" y="21050"/>
                    <a:pt x="7003" y="21137"/>
                    <a:pt x="6937" y="21245"/>
                  </a:cubicBezTo>
                  <a:cubicBezTo>
                    <a:pt x="7564" y="20295"/>
                    <a:pt x="8299" y="19430"/>
                    <a:pt x="9033" y="18567"/>
                  </a:cubicBezTo>
                  <a:lnTo>
                    <a:pt x="9033" y="18567"/>
                  </a:lnTo>
                  <a:cubicBezTo>
                    <a:pt x="8968" y="18653"/>
                    <a:pt x="8882" y="18761"/>
                    <a:pt x="8816" y="18847"/>
                  </a:cubicBezTo>
                  <a:cubicBezTo>
                    <a:pt x="9538" y="18009"/>
                    <a:pt x="10306" y="17213"/>
                    <a:pt x="11117" y="16461"/>
                  </a:cubicBezTo>
                  <a:cubicBezTo>
                    <a:pt x="11956" y="15731"/>
                    <a:pt x="12816" y="15000"/>
                    <a:pt x="13741" y="14377"/>
                  </a:cubicBezTo>
                  <a:lnTo>
                    <a:pt x="13741" y="14377"/>
                  </a:lnTo>
                  <a:cubicBezTo>
                    <a:pt x="13633" y="14441"/>
                    <a:pt x="13547" y="14505"/>
                    <a:pt x="13439" y="14571"/>
                  </a:cubicBezTo>
                  <a:cubicBezTo>
                    <a:pt x="14203" y="14061"/>
                    <a:pt x="14970" y="13568"/>
                    <a:pt x="15769" y="13126"/>
                  </a:cubicBezTo>
                  <a:lnTo>
                    <a:pt x="15769" y="13126"/>
                  </a:lnTo>
                  <a:cubicBezTo>
                    <a:pt x="15747" y="13139"/>
                    <a:pt x="15725" y="13153"/>
                    <a:pt x="15706" y="13167"/>
                  </a:cubicBezTo>
                  <a:cubicBezTo>
                    <a:pt x="17484" y="12289"/>
                    <a:pt x="19300" y="11489"/>
                    <a:pt x="21154" y="10783"/>
                  </a:cubicBezTo>
                  <a:cubicBezTo>
                    <a:pt x="21895" y="10557"/>
                    <a:pt x="22617" y="10351"/>
                    <a:pt x="23338" y="10164"/>
                  </a:cubicBezTo>
                  <a:cubicBezTo>
                    <a:pt x="23971" y="10060"/>
                    <a:pt x="24606" y="9969"/>
                    <a:pt x="25256" y="9877"/>
                  </a:cubicBezTo>
                  <a:cubicBezTo>
                    <a:pt x="25731" y="9865"/>
                    <a:pt x="26207" y="9855"/>
                    <a:pt x="26683" y="9855"/>
                  </a:cubicBezTo>
                  <a:cubicBezTo>
                    <a:pt x="26884" y="9855"/>
                    <a:pt x="27086" y="9856"/>
                    <a:pt x="27288" y="9861"/>
                  </a:cubicBezTo>
                  <a:cubicBezTo>
                    <a:pt x="29389" y="10016"/>
                    <a:pt x="31478" y="10291"/>
                    <a:pt x="33547" y="10683"/>
                  </a:cubicBezTo>
                  <a:cubicBezTo>
                    <a:pt x="33416" y="10662"/>
                    <a:pt x="33309" y="10640"/>
                    <a:pt x="33179" y="10618"/>
                  </a:cubicBezTo>
                  <a:lnTo>
                    <a:pt x="33179" y="10618"/>
                  </a:lnTo>
                  <a:cubicBezTo>
                    <a:pt x="34582" y="10933"/>
                    <a:pt x="35945" y="11349"/>
                    <a:pt x="37328" y="11826"/>
                  </a:cubicBezTo>
                  <a:lnTo>
                    <a:pt x="37328" y="11826"/>
                  </a:lnTo>
                  <a:cubicBezTo>
                    <a:pt x="37251" y="11798"/>
                    <a:pt x="37180" y="11770"/>
                    <a:pt x="37109" y="11742"/>
                  </a:cubicBezTo>
                  <a:lnTo>
                    <a:pt x="37109" y="11742"/>
                  </a:lnTo>
                  <a:cubicBezTo>
                    <a:pt x="38523" y="12248"/>
                    <a:pt x="39897" y="12796"/>
                    <a:pt x="41268" y="13425"/>
                  </a:cubicBezTo>
                  <a:cubicBezTo>
                    <a:pt x="41194" y="13390"/>
                    <a:pt x="41122" y="13348"/>
                    <a:pt x="41063" y="13319"/>
                  </a:cubicBezTo>
                  <a:lnTo>
                    <a:pt x="41063" y="13319"/>
                  </a:lnTo>
                  <a:cubicBezTo>
                    <a:pt x="41851" y="13704"/>
                    <a:pt x="42604" y="14127"/>
                    <a:pt x="43336" y="14624"/>
                  </a:cubicBezTo>
                  <a:cubicBezTo>
                    <a:pt x="43285" y="14592"/>
                    <a:pt x="43232" y="14559"/>
                    <a:pt x="43179" y="14527"/>
                  </a:cubicBezTo>
                  <a:lnTo>
                    <a:pt x="43179" y="14527"/>
                  </a:lnTo>
                  <a:cubicBezTo>
                    <a:pt x="43525" y="14765"/>
                    <a:pt x="43848" y="15002"/>
                    <a:pt x="44151" y="15282"/>
                  </a:cubicBezTo>
                  <a:cubicBezTo>
                    <a:pt x="44131" y="15263"/>
                    <a:pt x="44110" y="15243"/>
                    <a:pt x="44090" y="15222"/>
                  </a:cubicBezTo>
                  <a:lnTo>
                    <a:pt x="44090" y="15222"/>
                  </a:lnTo>
                  <a:cubicBezTo>
                    <a:pt x="44560" y="15647"/>
                    <a:pt x="45019" y="16095"/>
                    <a:pt x="45511" y="16492"/>
                  </a:cubicBezTo>
                  <a:cubicBezTo>
                    <a:pt x="45781" y="16717"/>
                    <a:pt x="46071" y="16921"/>
                    <a:pt x="46355" y="17126"/>
                  </a:cubicBezTo>
                  <a:cubicBezTo>
                    <a:pt x="46862" y="17677"/>
                    <a:pt x="47587" y="18025"/>
                    <a:pt x="48384" y="18025"/>
                  </a:cubicBezTo>
                  <a:cubicBezTo>
                    <a:pt x="49636" y="18025"/>
                    <a:pt x="50738" y="17205"/>
                    <a:pt x="51105" y="15995"/>
                  </a:cubicBezTo>
                  <a:cubicBezTo>
                    <a:pt x="51408" y="15001"/>
                    <a:pt x="51061" y="14030"/>
                    <a:pt x="50392" y="13296"/>
                  </a:cubicBezTo>
                  <a:cubicBezTo>
                    <a:pt x="50003" y="12821"/>
                    <a:pt x="49378" y="12497"/>
                    <a:pt x="48902" y="12108"/>
                  </a:cubicBezTo>
                  <a:lnTo>
                    <a:pt x="48902" y="12108"/>
                  </a:lnTo>
                  <a:cubicBezTo>
                    <a:pt x="48921" y="12127"/>
                    <a:pt x="48940" y="12145"/>
                    <a:pt x="48959" y="12164"/>
                  </a:cubicBezTo>
                  <a:cubicBezTo>
                    <a:pt x="48573" y="11820"/>
                    <a:pt x="48186" y="11485"/>
                    <a:pt x="47801" y="11136"/>
                  </a:cubicBezTo>
                  <a:cubicBezTo>
                    <a:pt x="46980" y="10401"/>
                    <a:pt x="46072" y="9796"/>
                    <a:pt x="45144" y="9235"/>
                  </a:cubicBezTo>
                  <a:cubicBezTo>
                    <a:pt x="43697" y="8350"/>
                    <a:pt x="42079" y="7702"/>
                    <a:pt x="40500" y="7098"/>
                  </a:cubicBezTo>
                  <a:cubicBezTo>
                    <a:pt x="39089" y="6551"/>
                    <a:pt x="40684" y="4895"/>
                    <a:pt x="39239" y="4508"/>
                  </a:cubicBezTo>
                  <a:cubicBezTo>
                    <a:pt x="39581" y="3974"/>
                    <a:pt x="36730" y="4518"/>
                    <a:pt x="36635" y="3857"/>
                  </a:cubicBezTo>
                  <a:cubicBezTo>
                    <a:pt x="36462" y="2713"/>
                    <a:pt x="35749" y="2000"/>
                    <a:pt x="34777" y="1439"/>
                  </a:cubicBezTo>
                  <a:cubicBezTo>
                    <a:pt x="33395" y="661"/>
                    <a:pt x="31948" y="143"/>
                    <a:pt x="30350" y="56"/>
                  </a:cubicBezTo>
                  <a:cubicBezTo>
                    <a:pt x="29704" y="18"/>
                    <a:pt x="29056" y="1"/>
                    <a:pt x="28407" y="1"/>
                  </a:cubicBezTo>
                  <a:close/>
                </a:path>
              </a:pathLst>
            </a:custGeom>
            <a:solidFill>
              <a:srgbClr val="BBE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6"/>
            <p:cNvSpPr/>
            <p:nvPr/>
          </p:nvSpPr>
          <p:spPr>
            <a:xfrm>
              <a:off x="2274225" y="240075"/>
              <a:ext cx="1361775" cy="1305350"/>
            </a:xfrm>
            <a:custGeom>
              <a:avLst/>
              <a:gdLst/>
              <a:ahLst/>
              <a:cxnLst/>
              <a:rect l="l" t="t" r="r" b="b"/>
              <a:pathLst>
                <a:path w="54471" h="52214" extrusionOk="0">
                  <a:moveTo>
                    <a:pt x="46974" y="37246"/>
                  </a:moveTo>
                  <a:cubicBezTo>
                    <a:pt x="46973" y="37250"/>
                    <a:pt x="46971" y="37254"/>
                    <a:pt x="46969" y="37259"/>
                  </a:cubicBezTo>
                  <a:lnTo>
                    <a:pt x="46969" y="37259"/>
                  </a:lnTo>
                  <a:cubicBezTo>
                    <a:pt x="46971" y="37255"/>
                    <a:pt x="46973" y="37251"/>
                    <a:pt x="46974" y="37246"/>
                  </a:cubicBezTo>
                  <a:close/>
                  <a:moveTo>
                    <a:pt x="27689" y="5520"/>
                  </a:moveTo>
                  <a:cubicBezTo>
                    <a:pt x="28617" y="5542"/>
                    <a:pt x="29524" y="5606"/>
                    <a:pt x="30454" y="5714"/>
                  </a:cubicBezTo>
                  <a:cubicBezTo>
                    <a:pt x="30454" y="5704"/>
                    <a:pt x="30446" y="5694"/>
                    <a:pt x="30436" y="5692"/>
                  </a:cubicBezTo>
                  <a:lnTo>
                    <a:pt x="30436" y="5692"/>
                  </a:lnTo>
                  <a:cubicBezTo>
                    <a:pt x="30451" y="5694"/>
                    <a:pt x="30465" y="5702"/>
                    <a:pt x="30474" y="5714"/>
                  </a:cubicBezTo>
                  <a:cubicBezTo>
                    <a:pt x="30511" y="5714"/>
                    <a:pt x="30550" y="5716"/>
                    <a:pt x="30587" y="5720"/>
                  </a:cubicBezTo>
                  <a:cubicBezTo>
                    <a:pt x="30578" y="5719"/>
                    <a:pt x="30569" y="5716"/>
                    <a:pt x="30560" y="5714"/>
                  </a:cubicBezTo>
                  <a:lnTo>
                    <a:pt x="30560" y="5714"/>
                  </a:lnTo>
                  <a:cubicBezTo>
                    <a:pt x="30576" y="5716"/>
                    <a:pt x="30591" y="5719"/>
                    <a:pt x="30606" y="5721"/>
                  </a:cubicBezTo>
                  <a:cubicBezTo>
                    <a:pt x="30671" y="5728"/>
                    <a:pt x="30734" y="5735"/>
                    <a:pt x="30798" y="5735"/>
                  </a:cubicBezTo>
                  <a:cubicBezTo>
                    <a:pt x="30753" y="5735"/>
                    <a:pt x="30707" y="5735"/>
                    <a:pt x="30664" y="5732"/>
                  </a:cubicBezTo>
                  <a:lnTo>
                    <a:pt x="30664" y="5732"/>
                  </a:lnTo>
                  <a:cubicBezTo>
                    <a:pt x="31254" y="5834"/>
                    <a:pt x="31826" y="5938"/>
                    <a:pt x="32418" y="6081"/>
                  </a:cubicBezTo>
                  <a:cubicBezTo>
                    <a:pt x="33412" y="6405"/>
                    <a:pt x="34341" y="6772"/>
                    <a:pt x="35333" y="7183"/>
                  </a:cubicBezTo>
                  <a:cubicBezTo>
                    <a:pt x="35205" y="7139"/>
                    <a:pt x="35096" y="7095"/>
                    <a:pt x="34988" y="7053"/>
                  </a:cubicBezTo>
                  <a:lnTo>
                    <a:pt x="34988" y="7053"/>
                  </a:lnTo>
                  <a:cubicBezTo>
                    <a:pt x="35810" y="7420"/>
                    <a:pt x="36630" y="7852"/>
                    <a:pt x="37429" y="8305"/>
                  </a:cubicBezTo>
                  <a:cubicBezTo>
                    <a:pt x="38184" y="8780"/>
                    <a:pt x="38941" y="9277"/>
                    <a:pt x="39653" y="9818"/>
                  </a:cubicBezTo>
                  <a:cubicBezTo>
                    <a:pt x="40388" y="10401"/>
                    <a:pt x="41057" y="10984"/>
                    <a:pt x="41706" y="11609"/>
                  </a:cubicBezTo>
                  <a:cubicBezTo>
                    <a:pt x="42073" y="12020"/>
                    <a:pt x="42440" y="12452"/>
                    <a:pt x="42807" y="12884"/>
                  </a:cubicBezTo>
                  <a:cubicBezTo>
                    <a:pt x="44161" y="14754"/>
                    <a:pt x="45472" y="16688"/>
                    <a:pt x="46656" y="18666"/>
                  </a:cubicBezTo>
                  <a:cubicBezTo>
                    <a:pt x="46652" y="18654"/>
                    <a:pt x="46651" y="18641"/>
                    <a:pt x="46651" y="18630"/>
                  </a:cubicBezTo>
                  <a:lnTo>
                    <a:pt x="46651" y="18630"/>
                  </a:lnTo>
                  <a:cubicBezTo>
                    <a:pt x="46651" y="18650"/>
                    <a:pt x="46673" y="18672"/>
                    <a:pt x="46673" y="18694"/>
                  </a:cubicBezTo>
                  <a:cubicBezTo>
                    <a:pt x="46680" y="18709"/>
                    <a:pt x="46687" y="18723"/>
                    <a:pt x="46695" y="18738"/>
                  </a:cubicBezTo>
                  <a:lnTo>
                    <a:pt x="46695" y="18738"/>
                  </a:lnTo>
                  <a:cubicBezTo>
                    <a:pt x="46695" y="18737"/>
                    <a:pt x="46695" y="18737"/>
                    <a:pt x="46695" y="18736"/>
                  </a:cubicBezTo>
                  <a:lnTo>
                    <a:pt x="46695" y="18736"/>
                  </a:lnTo>
                  <a:cubicBezTo>
                    <a:pt x="46695" y="18737"/>
                    <a:pt x="46695" y="18738"/>
                    <a:pt x="46696" y="18739"/>
                  </a:cubicBezTo>
                  <a:lnTo>
                    <a:pt x="46696" y="18739"/>
                  </a:lnTo>
                  <a:cubicBezTo>
                    <a:pt x="46695" y="18739"/>
                    <a:pt x="46695" y="18738"/>
                    <a:pt x="46695" y="18738"/>
                  </a:cubicBezTo>
                  <a:lnTo>
                    <a:pt x="46695" y="18738"/>
                  </a:lnTo>
                  <a:cubicBezTo>
                    <a:pt x="46700" y="18750"/>
                    <a:pt x="46705" y="18761"/>
                    <a:pt x="46711" y="18773"/>
                  </a:cubicBezTo>
                  <a:lnTo>
                    <a:pt x="46711" y="18773"/>
                  </a:lnTo>
                  <a:cubicBezTo>
                    <a:pt x="46706" y="18761"/>
                    <a:pt x="46701" y="18750"/>
                    <a:pt x="46696" y="18739"/>
                  </a:cubicBezTo>
                  <a:lnTo>
                    <a:pt x="46696" y="18739"/>
                  </a:lnTo>
                  <a:cubicBezTo>
                    <a:pt x="46708" y="18762"/>
                    <a:pt x="46720" y="18786"/>
                    <a:pt x="46733" y="18808"/>
                  </a:cubicBezTo>
                  <a:cubicBezTo>
                    <a:pt x="46725" y="18797"/>
                    <a:pt x="46718" y="18785"/>
                    <a:pt x="46711" y="18773"/>
                  </a:cubicBezTo>
                  <a:lnTo>
                    <a:pt x="46711" y="18773"/>
                  </a:lnTo>
                  <a:cubicBezTo>
                    <a:pt x="46965" y="19323"/>
                    <a:pt x="47219" y="19873"/>
                    <a:pt x="47471" y="20443"/>
                  </a:cubicBezTo>
                  <a:cubicBezTo>
                    <a:pt x="47407" y="20335"/>
                    <a:pt x="47364" y="20227"/>
                    <a:pt x="47320" y="20119"/>
                  </a:cubicBezTo>
                  <a:lnTo>
                    <a:pt x="47320" y="20119"/>
                  </a:lnTo>
                  <a:cubicBezTo>
                    <a:pt x="47687" y="21178"/>
                    <a:pt x="48054" y="22236"/>
                    <a:pt x="48379" y="23316"/>
                  </a:cubicBezTo>
                  <a:cubicBezTo>
                    <a:pt x="48375" y="23312"/>
                    <a:pt x="48374" y="23309"/>
                    <a:pt x="48372" y="23306"/>
                  </a:cubicBezTo>
                  <a:lnTo>
                    <a:pt x="48372" y="23306"/>
                  </a:lnTo>
                  <a:cubicBezTo>
                    <a:pt x="48559" y="24043"/>
                    <a:pt x="48727" y="24781"/>
                    <a:pt x="48833" y="25519"/>
                  </a:cubicBezTo>
                  <a:cubicBezTo>
                    <a:pt x="48875" y="26318"/>
                    <a:pt x="48919" y="27095"/>
                    <a:pt x="48919" y="27895"/>
                  </a:cubicBezTo>
                  <a:cubicBezTo>
                    <a:pt x="48875" y="29255"/>
                    <a:pt x="48789" y="30552"/>
                    <a:pt x="48617" y="31890"/>
                  </a:cubicBezTo>
                  <a:cubicBezTo>
                    <a:pt x="48623" y="31884"/>
                    <a:pt x="48628" y="31877"/>
                    <a:pt x="48635" y="31871"/>
                  </a:cubicBezTo>
                  <a:lnTo>
                    <a:pt x="48635" y="31871"/>
                  </a:lnTo>
                  <a:cubicBezTo>
                    <a:pt x="48527" y="32532"/>
                    <a:pt x="48399" y="33194"/>
                    <a:pt x="48250" y="33856"/>
                  </a:cubicBezTo>
                  <a:cubicBezTo>
                    <a:pt x="47904" y="34957"/>
                    <a:pt x="47493" y="36037"/>
                    <a:pt x="47040" y="37117"/>
                  </a:cubicBezTo>
                  <a:cubicBezTo>
                    <a:pt x="47062" y="37096"/>
                    <a:pt x="47062" y="37074"/>
                    <a:pt x="47082" y="37053"/>
                  </a:cubicBezTo>
                  <a:lnTo>
                    <a:pt x="47082" y="37053"/>
                  </a:lnTo>
                  <a:cubicBezTo>
                    <a:pt x="47062" y="37096"/>
                    <a:pt x="47040" y="37139"/>
                    <a:pt x="47018" y="37160"/>
                  </a:cubicBezTo>
                  <a:cubicBezTo>
                    <a:pt x="46996" y="37246"/>
                    <a:pt x="46954" y="37334"/>
                    <a:pt x="46932" y="37398"/>
                  </a:cubicBezTo>
                  <a:cubicBezTo>
                    <a:pt x="46932" y="37359"/>
                    <a:pt x="46950" y="37302"/>
                    <a:pt x="46969" y="37259"/>
                  </a:cubicBezTo>
                  <a:lnTo>
                    <a:pt x="46969" y="37259"/>
                  </a:lnTo>
                  <a:cubicBezTo>
                    <a:pt x="46653" y="37956"/>
                    <a:pt x="46302" y="38637"/>
                    <a:pt x="45918" y="39299"/>
                  </a:cubicBezTo>
                  <a:cubicBezTo>
                    <a:pt x="45722" y="39600"/>
                    <a:pt x="45507" y="39882"/>
                    <a:pt x="45313" y="40163"/>
                  </a:cubicBezTo>
                  <a:cubicBezTo>
                    <a:pt x="44868" y="40692"/>
                    <a:pt x="44423" y="41199"/>
                    <a:pt x="43937" y="41708"/>
                  </a:cubicBezTo>
                  <a:cubicBezTo>
                    <a:pt x="43389" y="42234"/>
                    <a:pt x="42838" y="42722"/>
                    <a:pt x="42245" y="43229"/>
                  </a:cubicBezTo>
                  <a:cubicBezTo>
                    <a:pt x="41899" y="43466"/>
                    <a:pt x="41554" y="43683"/>
                    <a:pt x="41207" y="43898"/>
                  </a:cubicBezTo>
                  <a:cubicBezTo>
                    <a:pt x="40322" y="44374"/>
                    <a:pt x="39372" y="44827"/>
                    <a:pt x="38444" y="45238"/>
                  </a:cubicBezTo>
                  <a:cubicBezTo>
                    <a:pt x="37472" y="45604"/>
                    <a:pt x="36478" y="45929"/>
                    <a:pt x="35463" y="46187"/>
                  </a:cubicBezTo>
                  <a:cubicBezTo>
                    <a:pt x="34772" y="46360"/>
                    <a:pt x="34103" y="46490"/>
                    <a:pt x="33389" y="46598"/>
                  </a:cubicBezTo>
                  <a:cubicBezTo>
                    <a:pt x="32742" y="46641"/>
                    <a:pt x="32115" y="46663"/>
                    <a:pt x="31467" y="46684"/>
                  </a:cubicBezTo>
                  <a:cubicBezTo>
                    <a:pt x="30337" y="46684"/>
                    <a:pt x="29245" y="46605"/>
                    <a:pt x="28154" y="46467"/>
                  </a:cubicBezTo>
                  <a:lnTo>
                    <a:pt x="28154" y="46467"/>
                  </a:lnTo>
                  <a:cubicBezTo>
                    <a:pt x="28164" y="46468"/>
                    <a:pt x="28174" y="46468"/>
                    <a:pt x="28184" y="46468"/>
                  </a:cubicBezTo>
                  <a:cubicBezTo>
                    <a:pt x="25571" y="46037"/>
                    <a:pt x="22914" y="45604"/>
                    <a:pt x="20323" y="45000"/>
                  </a:cubicBezTo>
                  <a:cubicBezTo>
                    <a:pt x="19222" y="44675"/>
                    <a:pt x="18120" y="44266"/>
                    <a:pt x="17062" y="43812"/>
                  </a:cubicBezTo>
                  <a:lnTo>
                    <a:pt x="17062" y="43812"/>
                  </a:lnTo>
                  <a:cubicBezTo>
                    <a:pt x="17170" y="43856"/>
                    <a:pt x="17278" y="43898"/>
                    <a:pt x="17386" y="43942"/>
                  </a:cubicBezTo>
                  <a:cubicBezTo>
                    <a:pt x="16436" y="43531"/>
                    <a:pt x="15507" y="43078"/>
                    <a:pt x="14599" y="42537"/>
                  </a:cubicBezTo>
                  <a:lnTo>
                    <a:pt x="14599" y="42537"/>
                  </a:lnTo>
                  <a:cubicBezTo>
                    <a:pt x="14708" y="42603"/>
                    <a:pt x="14816" y="42668"/>
                    <a:pt x="14902" y="42732"/>
                  </a:cubicBezTo>
                  <a:cubicBezTo>
                    <a:pt x="13888" y="42106"/>
                    <a:pt x="12894" y="41479"/>
                    <a:pt x="11944" y="40746"/>
                  </a:cubicBezTo>
                  <a:cubicBezTo>
                    <a:pt x="11079" y="40076"/>
                    <a:pt x="10237" y="39406"/>
                    <a:pt x="9373" y="38736"/>
                  </a:cubicBezTo>
                  <a:lnTo>
                    <a:pt x="9373" y="38736"/>
                  </a:lnTo>
                  <a:cubicBezTo>
                    <a:pt x="9374" y="38740"/>
                    <a:pt x="9374" y="38743"/>
                    <a:pt x="9375" y="38746"/>
                  </a:cubicBezTo>
                  <a:cubicBezTo>
                    <a:pt x="9179" y="38587"/>
                    <a:pt x="8990" y="38419"/>
                    <a:pt x="8811" y="38239"/>
                  </a:cubicBezTo>
                  <a:cubicBezTo>
                    <a:pt x="8704" y="38131"/>
                    <a:pt x="8596" y="38002"/>
                    <a:pt x="8488" y="37872"/>
                  </a:cubicBezTo>
                  <a:cubicBezTo>
                    <a:pt x="8358" y="37700"/>
                    <a:pt x="8250" y="37526"/>
                    <a:pt x="8121" y="37333"/>
                  </a:cubicBezTo>
                  <a:cubicBezTo>
                    <a:pt x="7960" y="37017"/>
                    <a:pt x="7815" y="36692"/>
                    <a:pt x="7688" y="36360"/>
                  </a:cubicBezTo>
                  <a:lnTo>
                    <a:pt x="7688" y="36360"/>
                  </a:lnTo>
                  <a:cubicBezTo>
                    <a:pt x="7698" y="36389"/>
                    <a:pt x="7707" y="36416"/>
                    <a:pt x="7716" y="36443"/>
                  </a:cubicBezTo>
                  <a:cubicBezTo>
                    <a:pt x="7195" y="35151"/>
                    <a:pt x="6658" y="33859"/>
                    <a:pt x="6259" y="32526"/>
                  </a:cubicBezTo>
                  <a:cubicBezTo>
                    <a:pt x="6253" y="32508"/>
                    <a:pt x="6248" y="32489"/>
                    <a:pt x="6242" y="32473"/>
                  </a:cubicBezTo>
                  <a:cubicBezTo>
                    <a:pt x="6242" y="32437"/>
                    <a:pt x="6228" y="32401"/>
                    <a:pt x="6223" y="32364"/>
                  </a:cubicBezTo>
                  <a:cubicBezTo>
                    <a:pt x="6083" y="31766"/>
                    <a:pt x="5979" y="31147"/>
                    <a:pt x="5896" y="30507"/>
                  </a:cubicBezTo>
                  <a:lnTo>
                    <a:pt x="5896" y="30507"/>
                  </a:lnTo>
                  <a:cubicBezTo>
                    <a:pt x="5917" y="30637"/>
                    <a:pt x="5939" y="30746"/>
                    <a:pt x="5961" y="30874"/>
                  </a:cubicBezTo>
                  <a:cubicBezTo>
                    <a:pt x="5745" y="29211"/>
                    <a:pt x="5529" y="27527"/>
                    <a:pt x="5529" y="25843"/>
                  </a:cubicBezTo>
                  <a:cubicBezTo>
                    <a:pt x="5529" y="25390"/>
                    <a:pt x="5572" y="24915"/>
                    <a:pt x="5615" y="24460"/>
                  </a:cubicBezTo>
                  <a:cubicBezTo>
                    <a:pt x="5679" y="24028"/>
                    <a:pt x="5745" y="23597"/>
                    <a:pt x="5789" y="23144"/>
                  </a:cubicBezTo>
                  <a:cubicBezTo>
                    <a:pt x="5789" y="23035"/>
                    <a:pt x="5789" y="22905"/>
                    <a:pt x="5767" y="22797"/>
                  </a:cubicBezTo>
                  <a:cubicBezTo>
                    <a:pt x="5982" y="21350"/>
                    <a:pt x="6176" y="19882"/>
                    <a:pt x="6501" y="18456"/>
                  </a:cubicBezTo>
                  <a:cubicBezTo>
                    <a:pt x="6652" y="17915"/>
                    <a:pt x="6833" y="17380"/>
                    <a:pt x="7041" y="16858"/>
                  </a:cubicBezTo>
                  <a:cubicBezTo>
                    <a:pt x="7278" y="16404"/>
                    <a:pt x="7494" y="15951"/>
                    <a:pt x="7775" y="15520"/>
                  </a:cubicBezTo>
                  <a:cubicBezTo>
                    <a:pt x="8013" y="15130"/>
                    <a:pt x="8272" y="14763"/>
                    <a:pt x="8532" y="14418"/>
                  </a:cubicBezTo>
                  <a:cubicBezTo>
                    <a:pt x="9287" y="13489"/>
                    <a:pt x="10043" y="12625"/>
                    <a:pt x="10885" y="11804"/>
                  </a:cubicBezTo>
                  <a:cubicBezTo>
                    <a:pt x="11468" y="11286"/>
                    <a:pt x="12073" y="10768"/>
                    <a:pt x="12700" y="10292"/>
                  </a:cubicBezTo>
                  <a:lnTo>
                    <a:pt x="12700" y="10292"/>
                  </a:lnTo>
                  <a:cubicBezTo>
                    <a:pt x="12634" y="10335"/>
                    <a:pt x="12569" y="10379"/>
                    <a:pt x="12505" y="10423"/>
                  </a:cubicBezTo>
                  <a:cubicBezTo>
                    <a:pt x="13582" y="9662"/>
                    <a:pt x="14658" y="8904"/>
                    <a:pt x="15796" y="8245"/>
                  </a:cubicBezTo>
                  <a:lnTo>
                    <a:pt x="15796" y="8245"/>
                  </a:lnTo>
                  <a:cubicBezTo>
                    <a:pt x="15751" y="8268"/>
                    <a:pt x="15706" y="8288"/>
                    <a:pt x="15659" y="8305"/>
                  </a:cubicBezTo>
                  <a:cubicBezTo>
                    <a:pt x="15731" y="8269"/>
                    <a:pt x="15803" y="8233"/>
                    <a:pt x="15874" y="8197"/>
                  </a:cubicBezTo>
                  <a:lnTo>
                    <a:pt x="15918" y="8175"/>
                  </a:lnTo>
                  <a:cubicBezTo>
                    <a:pt x="15939" y="8154"/>
                    <a:pt x="15960" y="8154"/>
                    <a:pt x="15982" y="8133"/>
                  </a:cubicBezTo>
                  <a:lnTo>
                    <a:pt x="15982" y="8133"/>
                  </a:lnTo>
                  <a:cubicBezTo>
                    <a:pt x="15962" y="8154"/>
                    <a:pt x="15940" y="8154"/>
                    <a:pt x="15918" y="8175"/>
                  </a:cubicBezTo>
                  <a:cubicBezTo>
                    <a:pt x="16307" y="7960"/>
                    <a:pt x="16739" y="7788"/>
                    <a:pt x="17128" y="7592"/>
                  </a:cubicBezTo>
                  <a:cubicBezTo>
                    <a:pt x="17831" y="7337"/>
                    <a:pt x="18515" y="7122"/>
                    <a:pt x="19240" y="6909"/>
                  </a:cubicBezTo>
                  <a:lnTo>
                    <a:pt x="19240" y="6909"/>
                  </a:lnTo>
                  <a:lnTo>
                    <a:pt x="19221" y="6918"/>
                  </a:lnTo>
                  <a:cubicBezTo>
                    <a:pt x="21029" y="6444"/>
                    <a:pt x="22858" y="5972"/>
                    <a:pt x="24708" y="5714"/>
                  </a:cubicBezTo>
                  <a:cubicBezTo>
                    <a:pt x="25680" y="5606"/>
                    <a:pt x="26673" y="5540"/>
                    <a:pt x="27689" y="5520"/>
                  </a:cubicBezTo>
                  <a:close/>
                  <a:moveTo>
                    <a:pt x="27721" y="0"/>
                  </a:moveTo>
                  <a:cubicBezTo>
                    <a:pt x="26096" y="0"/>
                    <a:pt x="24480" y="146"/>
                    <a:pt x="22872" y="378"/>
                  </a:cubicBezTo>
                  <a:cubicBezTo>
                    <a:pt x="21663" y="551"/>
                    <a:pt x="20476" y="897"/>
                    <a:pt x="19288" y="1177"/>
                  </a:cubicBezTo>
                  <a:cubicBezTo>
                    <a:pt x="17883" y="1544"/>
                    <a:pt x="16501" y="1911"/>
                    <a:pt x="15140" y="2430"/>
                  </a:cubicBezTo>
                  <a:cubicBezTo>
                    <a:pt x="13650" y="3013"/>
                    <a:pt x="12267" y="3877"/>
                    <a:pt x="10951" y="4784"/>
                  </a:cubicBezTo>
                  <a:cubicBezTo>
                    <a:pt x="9915" y="5476"/>
                    <a:pt x="8855" y="6209"/>
                    <a:pt x="7927" y="7030"/>
                  </a:cubicBezTo>
                  <a:cubicBezTo>
                    <a:pt x="5831" y="8909"/>
                    <a:pt x="4018" y="10983"/>
                    <a:pt x="2592" y="13424"/>
                  </a:cubicBezTo>
                  <a:cubicBezTo>
                    <a:pt x="1037" y="16058"/>
                    <a:pt x="734" y="19146"/>
                    <a:pt x="303" y="22106"/>
                  </a:cubicBezTo>
                  <a:cubicBezTo>
                    <a:pt x="259" y="22300"/>
                    <a:pt x="259" y="22495"/>
                    <a:pt x="259" y="22667"/>
                  </a:cubicBezTo>
                  <a:lnTo>
                    <a:pt x="259" y="22776"/>
                  </a:lnTo>
                  <a:cubicBezTo>
                    <a:pt x="238" y="22948"/>
                    <a:pt x="238" y="23100"/>
                    <a:pt x="217" y="23272"/>
                  </a:cubicBezTo>
                  <a:cubicBezTo>
                    <a:pt x="238" y="23208"/>
                    <a:pt x="238" y="23144"/>
                    <a:pt x="259" y="23078"/>
                  </a:cubicBezTo>
                  <a:lnTo>
                    <a:pt x="259" y="23078"/>
                  </a:lnTo>
                  <a:cubicBezTo>
                    <a:pt x="238" y="23144"/>
                    <a:pt x="238" y="23230"/>
                    <a:pt x="217" y="23294"/>
                  </a:cubicBezTo>
                  <a:lnTo>
                    <a:pt x="217" y="23316"/>
                  </a:lnTo>
                  <a:cubicBezTo>
                    <a:pt x="1" y="24915"/>
                    <a:pt x="1" y="26468"/>
                    <a:pt x="129" y="28067"/>
                  </a:cubicBezTo>
                  <a:cubicBezTo>
                    <a:pt x="346" y="30724"/>
                    <a:pt x="584" y="33380"/>
                    <a:pt x="1578" y="35885"/>
                  </a:cubicBezTo>
                  <a:cubicBezTo>
                    <a:pt x="2290" y="37656"/>
                    <a:pt x="2850" y="39492"/>
                    <a:pt x="3996" y="41068"/>
                  </a:cubicBezTo>
                  <a:cubicBezTo>
                    <a:pt x="5206" y="42732"/>
                    <a:pt x="6998" y="43898"/>
                    <a:pt x="8618" y="45151"/>
                  </a:cubicBezTo>
                  <a:cubicBezTo>
                    <a:pt x="10540" y="46641"/>
                    <a:pt x="12656" y="47894"/>
                    <a:pt x="14880" y="48888"/>
                  </a:cubicBezTo>
                  <a:cubicBezTo>
                    <a:pt x="16177" y="49449"/>
                    <a:pt x="17516" y="49988"/>
                    <a:pt x="18899" y="50313"/>
                  </a:cubicBezTo>
                  <a:cubicBezTo>
                    <a:pt x="20129" y="50615"/>
                    <a:pt x="21382" y="50852"/>
                    <a:pt x="22634" y="51090"/>
                  </a:cubicBezTo>
                  <a:cubicBezTo>
                    <a:pt x="25291" y="51588"/>
                    <a:pt x="27969" y="52193"/>
                    <a:pt x="30690" y="52214"/>
                  </a:cubicBezTo>
                  <a:cubicBezTo>
                    <a:pt x="30704" y="52214"/>
                    <a:pt x="30717" y="52214"/>
                    <a:pt x="30731" y="52214"/>
                  </a:cubicBezTo>
                  <a:cubicBezTo>
                    <a:pt x="32143" y="52214"/>
                    <a:pt x="33512" y="52147"/>
                    <a:pt x="34924" y="51953"/>
                  </a:cubicBezTo>
                  <a:cubicBezTo>
                    <a:pt x="36177" y="51781"/>
                    <a:pt x="37407" y="51392"/>
                    <a:pt x="38617" y="51024"/>
                  </a:cubicBezTo>
                  <a:cubicBezTo>
                    <a:pt x="39719" y="50701"/>
                    <a:pt x="40777" y="50269"/>
                    <a:pt x="41813" y="49794"/>
                  </a:cubicBezTo>
                  <a:cubicBezTo>
                    <a:pt x="42893" y="49275"/>
                    <a:pt x="43995" y="48758"/>
                    <a:pt x="44966" y="48066"/>
                  </a:cubicBezTo>
                  <a:cubicBezTo>
                    <a:pt x="46932" y="46640"/>
                    <a:pt x="48703" y="44935"/>
                    <a:pt x="50128" y="42947"/>
                  </a:cubicBezTo>
                  <a:cubicBezTo>
                    <a:pt x="50756" y="42076"/>
                    <a:pt x="51292" y="41143"/>
                    <a:pt x="51727" y="40162"/>
                  </a:cubicBezTo>
                  <a:cubicBezTo>
                    <a:pt x="52310" y="38886"/>
                    <a:pt x="52915" y="37591"/>
                    <a:pt x="53303" y="36273"/>
                  </a:cubicBezTo>
                  <a:cubicBezTo>
                    <a:pt x="54059" y="33703"/>
                    <a:pt x="54405" y="31068"/>
                    <a:pt x="54448" y="28391"/>
                  </a:cubicBezTo>
                  <a:cubicBezTo>
                    <a:pt x="54470" y="27180"/>
                    <a:pt x="54470" y="25950"/>
                    <a:pt x="54297" y="24740"/>
                  </a:cubicBezTo>
                  <a:cubicBezTo>
                    <a:pt x="54125" y="23466"/>
                    <a:pt x="53822" y="22236"/>
                    <a:pt x="53454" y="21004"/>
                  </a:cubicBezTo>
                  <a:cubicBezTo>
                    <a:pt x="53087" y="19751"/>
                    <a:pt x="52634" y="18521"/>
                    <a:pt x="52137" y="17333"/>
                  </a:cubicBezTo>
                  <a:cubicBezTo>
                    <a:pt x="51618" y="16037"/>
                    <a:pt x="50841" y="14871"/>
                    <a:pt x="50064" y="13726"/>
                  </a:cubicBezTo>
                  <a:cubicBezTo>
                    <a:pt x="48681" y="11652"/>
                    <a:pt x="47385" y="9427"/>
                    <a:pt x="45593" y="7678"/>
                  </a:cubicBezTo>
                  <a:cubicBezTo>
                    <a:pt x="43670" y="5778"/>
                    <a:pt x="41512" y="4137"/>
                    <a:pt x="39114" y="2905"/>
                  </a:cubicBezTo>
                  <a:cubicBezTo>
                    <a:pt x="37861" y="2257"/>
                    <a:pt x="36565" y="1717"/>
                    <a:pt x="35269" y="1198"/>
                  </a:cubicBezTo>
                  <a:cubicBezTo>
                    <a:pt x="33778" y="594"/>
                    <a:pt x="32181" y="336"/>
                    <a:pt x="30582" y="162"/>
                  </a:cubicBezTo>
                  <a:cubicBezTo>
                    <a:pt x="29625" y="50"/>
                    <a:pt x="28672" y="0"/>
                    <a:pt x="27721" y="0"/>
                  </a:cubicBezTo>
                  <a:close/>
                </a:path>
              </a:pathLst>
            </a:custGeom>
            <a:solidFill>
              <a:srgbClr val="335A6D"/>
            </a:solidFill>
            <a:ln w="4025" cap="flat" cmpd="sng">
              <a:solidFill>
                <a:srgbClr val="335A6D"/>
              </a:solidFill>
              <a:prstDash val="solid"/>
              <a:miter lim="12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6"/>
            <p:cNvSpPr/>
            <p:nvPr/>
          </p:nvSpPr>
          <p:spPr>
            <a:xfrm>
              <a:off x="1768775" y="2508050"/>
              <a:ext cx="578650" cy="580925"/>
            </a:xfrm>
            <a:custGeom>
              <a:avLst/>
              <a:gdLst/>
              <a:ahLst/>
              <a:cxnLst/>
              <a:rect l="l" t="t" r="r" b="b"/>
              <a:pathLst>
                <a:path w="23146" h="23237" extrusionOk="0">
                  <a:moveTo>
                    <a:pt x="10446" y="1"/>
                  </a:moveTo>
                  <a:cubicBezTo>
                    <a:pt x="10184" y="1"/>
                    <a:pt x="9922" y="13"/>
                    <a:pt x="9659" y="38"/>
                  </a:cubicBezTo>
                  <a:cubicBezTo>
                    <a:pt x="8348" y="169"/>
                    <a:pt x="7035" y="406"/>
                    <a:pt x="5851" y="1010"/>
                  </a:cubicBezTo>
                  <a:cubicBezTo>
                    <a:pt x="4561" y="1680"/>
                    <a:pt x="3250" y="2565"/>
                    <a:pt x="2366" y="3775"/>
                  </a:cubicBezTo>
                  <a:cubicBezTo>
                    <a:pt x="1657" y="4769"/>
                    <a:pt x="969" y="5805"/>
                    <a:pt x="625" y="6993"/>
                  </a:cubicBezTo>
                  <a:cubicBezTo>
                    <a:pt x="410" y="7727"/>
                    <a:pt x="281" y="8354"/>
                    <a:pt x="131" y="9109"/>
                  </a:cubicBezTo>
                  <a:cubicBezTo>
                    <a:pt x="1" y="9887"/>
                    <a:pt x="23" y="10773"/>
                    <a:pt x="44" y="11528"/>
                  </a:cubicBezTo>
                  <a:cubicBezTo>
                    <a:pt x="87" y="14467"/>
                    <a:pt x="1270" y="17294"/>
                    <a:pt x="2970" y="19650"/>
                  </a:cubicBezTo>
                  <a:cubicBezTo>
                    <a:pt x="3614" y="20514"/>
                    <a:pt x="4605" y="21377"/>
                    <a:pt x="5529" y="21897"/>
                  </a:cubicBezTo>
                  <a:cubicBezTo>
                    <a:pt x="6497" y="22436"/>
                    <a:pt x="7508" y="22955"/>
                    <a:pt x="8627" y="23105"/>
                  </a:cubicBezTo>
                  <a:cubicBezTo>
                    <a:pt x="9220" y="23191"/>
                    <a:pt x="9818" y="23235"/>
                    <a:pt x="10418" y="23236"/>
                  </a:cubicBezTo>
                  <a:cubicBezTo>
                    <a:pt x="11145" y="23235"/>
                    <a:pt x="11869" y="23169"/>
                    <a:pt x="12584" y="23040"/>
                  </a:cubicBezTo>
                  <a:cubicBezTo>
                    <a:pt x="14091" y="22780"/>
                    <a:pt x="15532" y="22046"/>
                    <a:pt x="16800" y="21225"/>
                  </a:cubicBezTo>
                  <a:cubicBezTo>
                    <a:pt x="16948" y="21130"/>
                    <a:pt x="17094" y="21029"/>
                    <a:pt x="17240" y="20923"/>
                  </a:cubicBezTo>
                  <a:cubicBezTo>
                    <a:pt x="17272" y="20909"/>
                    <a:pt x="17305" y="20894"/>
                    <a:pt x="17338" y="20880"/>
                  </a:cubicBezTo>
                  <a:cubicBezTo>
                    <a:pt x="18328" y="20425"/>
                    <a:pt x="19361" y="19734"/>
                    <a:pt x="20113" y="18957"/>
                  </a:cubicBezTo>
                  <a:cubicBezTo>
                    <a:pt x="20544" y="18482"/>
                    <a:pt x="20930" y="18051"/>
                    <a:pt x="21317" y="17554"/>
                  </a:cubicBezTo>
                  <a:cubicBezTo>
                    <a:pt x="21769" y="16971"/>
                    <a:pt x="22092" y="16300"/>
                    <a:pt x="22415" y="15653"/>
                  </a:cubicBezTo>
                  <a:cubicBezTo>
                    <a:pt x="22973" y="14487"/>
                    <a:pt x="23059" y="13126"/>
                    <a:pt x="23103" y="11852"/>
                  </a:cubicBezTo>
                  <a:cubicBezTo>
                    <a:pt x="23145" y="10621"/>
                    <a:pt x="22651" y="9390"/>
                    <a:pt x="22199" y="8288"/>
                  </a:cubicBezTo>
                  <a:cubicBezTo>
                    <a:pt x="21683" y="6993"/>
                    <a:pt x="20758" y="5849"/>
                    <a:pt x="19876" y="4790"/>
                  </a:cubicBezTo>
                  <a:cubicBezTo>
                    <a:pt x="18973" y="3732"/>
                    <a:pt x="17897" y="2760"/>
                    <a:pt x="16714" y="2026"/>
                  </a:cubicBezTo>
                  <a:cubicBezTo>
                    <a:pt x="14847" y="866"/>
                    <a:pt x="12670" y="1"/>
                    <a:pt x="10446" y="1"/>
                  </a:cubicBezTo>
                  <a:close/>
                </a:path>
              </a:pathLst>
            </a:custGeom>
            <a:solidFill>
              <a:srgbClr val="BBE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6"/>
            <p:cNvSpPr/>
            <p:nvPr/>
          </p:nvSpPr>
          <p:spPr>
            <a:xfrm>
              <a:off x="1894850" y="2837775"/>
              <a:ext cx="324050" cy="287900"/>
            </a:xfrm>
            <a:custGeom>
              <a:avLst/>
              <a:gdLst/>
              <a:ahLst/>
              <a:cxnLst/>
              <a:rect l="l" t="t" r="r" b="b"/>
              <a:pathLst>
                <a:path w="12962" h="11516" extrusionOk="0">
                  <a:moveTo>
                    <a:pt x="6537" y="0"/>
                  </a:moveTo>
                  <a:cubicBezTo>
                    <a:pt x="3598" y="0"/>
                    <a:pt x="625" y="1883"/>
                    <a:pt x="206" y="4994"/>
                  </a:cubicBezTo>
                  <a:cubicBezTo>
                    <a:pt x="1" y="6550"/>
                    <a:pt x="558" y="7977"/>
                    <a:pt x="1525" y="9118"/>
                  </a:cubicBezTo>
                  <a:cubicBezTo>
                    <a:pt x="2302" y="10350"/>
                    <a:pt x="3589" y="11312"/>
                    <a:pt x="5067" y="11473"/>
                  </a:cubicBezTo>
                  <a:cubicBezTo>
                    <a:pt x="5366" y="11501"/>
                    <a:pt x="5668" y="11515"/>
                    <a:pt x="5970" y="11515"/>
                  </a:cubicBezTo>
                  <a:cubicBezTo>
                    <a:pt x="5972" y="11515"/>
                    <a:pt x="5974" y="11515"/>
                    <a:pt x="5976" y="11515"/>
                  </a:cubicBezTo>
                  <a:cubicBezTo>
                    <a:pt x="7759" y="11515"/>
                    <a:pt x="9561" y="11006"/>
                    <a:pt x="10939" y="9789"/>
                  </a:cubicBezTo>
                  <a:cubicBezTo>
                    <a:pt x="11692" y="9119"/>
                    <a:pt x="12186" y="8406"/>
                    <a:pt x="12618" y="7478"/>
                  </a:cubicBezTo>
                  <a:cubicBezTo>
                    <a:pt x="12962" y="6679"/>
                    <a:pt x="12896" y="5793"/>
                    <a:pt x="12854" y="4952"/>
                  </a:cubicBezTo>
                  <a:cubicBezTo>
                    <a:pt x="12810" y="4563"/>
                    <a:pt x="12638" y="4131"/>
                    <a:pt x="12488" y="3764"/>
                  </a:cubicBezTo>
                  <a:cubicBezTo>
                    <a:pt x="12336" y="3397"/>
                    <a:pt x="12122" y="3007"/>
                    <a:pt x="11886" y="2704"/>
                  </a:cubicBezTo>
                  <a:cubicBezTo>
                    <a:pt x="11155" y="1840"/>
                    <a:pt x="10379" y="1171"/>
                    <a:pt x="9369" y="652"/>
                  </a:cubicBezTo>
                  <a:cubicBezTo>
                    <a:pt x="8492" y="209"/>
                    <a:pt x="7516" y="0"/>
                    <a:pt x="6537"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6"/>
            <p:cNvSpPr/>
            <p:nvPr/>
          </p:nvSpPr>
          <p:spPr>
            <a:xfrm>
              <a:off x="1686600" y="2409400"/>
              <a:ext cx="781900" cy="792875"/>
            </a:xfrm>
            <a:custGeom>
              <a:avLst/>
              <a:gdLst/>
              <a:ahLst/>
              <a:cxnLst/>
              <a:rect l="l" t="t" r="r" b="b"/>
              <a:pathLst>
                <a:path w="31276" h="31715" extrusionOk="0">
                  <a:moveTo>
                    <a:pt x="17895" y="5798"/>
                  </a:moveTo>
                  <a:cubicBezTo>
                    <a:pt x="18219" y="5906"/>
                    <a:pt x="18519" y="6036"/>
                    <a:pt x="18821" y="6165"/>
                  </a:cubicBezTo>
                  <a:cubicBezTo>
                    <a:pt x="18691" y="6122"/>
                    <a:pt x="18584" y="6079"/>
                    <a:pt x="18477" y="6036"/>
                  </a:cubicBezTo>
                  <a:lnTo>
                    <a:pt x="18477" y="6036"/>
                  </a:lnTo>
                  <a:cubicBezTo>
                    <a:pt x="19014" y="6316"/>
                    <a:pt x="19531" y="6575"/>
                    <a:pt x="20046" y="6878"/>
                  </a:cubicBezTo>
                  <a:cubicBezTo>
                    <a:pt x="20606" y="7245"/>
                    <a:pt x="21166" y="7633"/>
                    <a:pt x="21725" y="8044"/>
                  </a:cubicBezTo>
                  <a:cubicBezTo>
                    <a:pt x="22177" y="8433"/>
                    <a:pt x="22585" y="8801"/>
                    <a:pt x="23015" y="9168"/>
                  </a:cubicBezTo>
                  <a:cubicBezTo>
                    <a:pt x="23209" y="9382"/>
                    <a:pt x="23402" y="9599"/>
                    <a:pt x="23596" y="9793"/>
                  </a:cubicBezTo>
                  <a:cubicBezTo>
                    <a:pt x="23720" y="9982"/>
                    <a:pt x="23856" y="10163"/>
                    <a:pt x="24004" y="10334"/>
                  </a:cubicBezTo>
                  <a:cubicBezTo>
                    <a:pt x="24242" y="10744"/>
                    <a:pt x="24456" y="11176"/>
                    <a:pt x="24672" y="11630"/>
                  </a:cubicBezTo>
                  <a:cubicBezTo>
                    <a:pt x="24844" y="12147"/>
                    <a:pt x="25016" y="12666"/>
                    <a:pt x="25188" y="13185"/>
                  </a:cubicBezTo>
                  <a:cubicBezTo>
                    <a:pt x="25424" y="14070"/>
                    <a:pt x="25618" y="14934"/>
                    <a:pt x="25726" y="15840"/>
                  </a:cubicBezTo>
                  <a:cubicBezTo>
                    <a:pt x="25704" y="15711"/>
                    <a:pt x="25682" y="15603"/>
                    <a:pt x="25662" y="15473"/>
                  </a:cubicBezTo>
                  <a:lnTo>
                    <a:pt x="25662" y="15473"/>
                  </a:lnTo>
                  <a:cubicBezTo>
                    <a:pt x="25682" y="15689"/>
                    <a:pt x="25682" y="15883"/>
                    <a:pt x="25704" y="16100"/>
                  </a:cubicBezTo>
                  <a:cubicBezTo>
                    <a:pt x="25682" y="16314"/>
                    <a:pt x="25682" y="16531"/>
                    <a:pt x="25662" y="16725"/>
                  </a:cubicBezTo>
                  <a:cubicBezTo>
                    <a:pt x="25671" y="16716"/>
                    <a:pt x="25679" y="16703"/>
                    <a:pt x="25681" y="16691"/>
                  </a:cubicBezTo>
                  <a:lnTo>
                    <a:pt x="25681" y="16691"/>
                  </a:lnTo>
                  <a:cubicBezTo>
                    <a:pt x="25617" y="17098"/>
                    <a:pt x="25531" y="17506"/>
                    <a:pt x="25424" y="17913"/>
                  </a:cubicBezTo>
                  <a:cubicBezTo>
                    <a:pt x="25438" y="17824"/>
                    <a:pt x="25456" y="17736"/>
                    <a:pt x="25480" y="17649"/>
                  </a:cubicBezTo>
                  <a:lnTo>
                    <a:pt x="25480" y="17649"/>
                  </a:lnTo>
                  <a:cubicBezTo>
                    <a:pt x="25367" y="18036"/>
                    <a:pt x="25237" y="18409"/>
                    <a:pt x="25090" y="18780"/>
                  </a:cubicBezTo>
                  <a:cubicBezTo>
                    <a:pt x="25102" y="18756"/>
                    <a:pt x="25112" y="18734"/>
                    <a:pt x="25124" y="18712"/>
                  </a:cubicBezTo>
                  <a:lnTo>
                    <a:pt x="25124" y="18712"/>
                  </a:lnTo>
                  <a:cubicBezTo>
                    <a:pt x="25110" y="18761"/>
                    <a:pt x="25089" y="18808"/>
                    <a:pt x="25063" y="18853"/>
                  </a:cubicBezTo>
                  <a:lnTo>
                    <a:pt x="25058" y="18863"/>
                  </a:lnTo>
                  <a:cubicBezTo>
                    <a:pt x="25060" y="18860"/>
                    <a:pt x="25061" y="18857"/>
                    <a:pt x="25062" y="18853"/>
                  </a:cubicBezTo>
                  <a:lnTo>
                    <a:pt x="25062" y="18853"/>
                  </a:lnTo>
                  <a:cubicBezTo>
                    <a:pt x="25056" y="18865"/>
                    <a:pt x="25047" y="18875"/>
                    <a:pt x="25037" y="18885"/>
                  </a:cubicBezTo>
                  <a:cubicBezTo>
                    <a:pt x="25026" y="18917"/>
                    <a:pt x="25016" y="18946"/>
                    <a:pt x="25004" y="18973"/>
                  </a:cubicBezTo>
                  <a:cubicBezTo>
                    <a:pt x="24695" y="19597"/>
                    <a:pt x="24401" y="20203"/>
                    <a:pt x="24048" y="20808"/>
                  </a:cubicBezTo>
                  <a:cubicBezTo>
                    <a:pt x="24070" y="20786"/>
                    <a:pt x="24070" y="20786"/>
                    <a:pt x="24091" y="20764"/>
                  </a:cubicBezTo>
                  <a:lnTo>
                    <a:pt x="24091" y="20764"/>
                  </a:lnTo>
                  <a:cubicBezTo>
                    <a:pt x="23746" y="21303"/>
                    <a:pt x="23402" y="21822"/>
                    <a:pt x="23015" y="22319"/>
                  </a:cubicBezTo>
                  <a:lnTo>
                    <a:pt x="23037" y="22319"/>
                  </a:lnTo>
                  <a:cubicBezTo>
                    <a:pt x="22740" y="22680"/>
                    <a:pt x="22444" y="23041"/>
                    <a:pt x="22128" y="23382"/>
                  </a:cubicBezTo>
                  <a:cubicBezTo>
                    <a:pt x="22133" y="23375"/>
                    <a:pt x="22134" y="23364"/>
                    <a:pt x="22133" y="23355"/>
                  </a:cubicBezTo>
                  <a:lnTo>
                    <a:pt x="22133" y="23355"/>
                  </a:lnTo>
                  <a:cubicBezTo>
                    <a:pt x="21853" y="23615"/>
                    <a:pt x="21553" y="23896"/>
                    <a:pt x="21251" y="24135"/>
                  </a:cubicBezTo>
                  <a:cubicBezTo>
                    <a:pt x="20907" y="24394"/>
                    <a:pt x="20562" y="24610"/>
                    <a:pt x="20196" y="24826"/>
                  </a:cubicBezTo>
                  <a:cubicBezTo>
                    <a:pt x="19744" y="25042"/>
                    <a:pt x="19314" y="25235"/>
                    <a:pt x="18864" y="25431"/>
                  </a:cubicBezTo>
                  <a:cubicBezTo>
                    <a:pt x="18476" y="25582"/>
                    <a:pt x="18067" y="25712"/>
                    <a:pt x="17637" y="25862"/>
                  </a:cubicBezTo>
                  <a:cubicBezTo>
                    <a:pt x="17229" y="25970"/>
                    <a:pt x="16799" y="26057"/>
                    <a:pt x="16368" y="26143"/>
                  </a:cubicBezTo>
                  <a:cubicBezTo>
                    <a:pt x="16024" y="26208"/>
                    <a:pt x="15680" y="26208"/>
                    <a:pt x="15336" y="26229"/>
                  </a:cubicBezTo>
                  <a:cubicBezTo>
                    <a:pt x="14862" y="26187"/>
                    <a:pt x="14389" y="26143"/>
                    <a:pt x="13917" y="26079"/>
                  </a:cubicBezTo>
                  <a:cubicBezTo>
                    <a:pt x="13550" y="26014"/>
                    <a:pt x="13229" y="25948"/>
                    <a:pt x="12884" y="25862"/>
                  </a:cubicBezTo>
                  <a:cubicBezTo>
                    <a:pt x="12711" y="25798"/>
                    <a:pt x="12517" y="25754"/>
                    <a:pt x="12346" y="25690"/>
                  </a:cubicBezTo>
                  <a:cubicBezTo>
                    <a:pt x="12131" y="25582"/>
                    <a:pt x="11916" y="25495"/>
                    <a:pt x="11722" y="25387"/>
                  </a:cubicBezTo>
                  <a:lnTo>
                    <a:pt x="11722" y="25387"/>
                  </a:lnTo>
                  <a:cubicBezTo>
                    <a:pt x="11808" y="25452"/>
                    <a:pt x="11916" y="25518"/>
                    <a:pt x="12023" y="25582"/>
                  </a:cubicBezTo>
                  <a:cubicBezTo>
                    <a:pt x="11500" y="25286"/>
                    <a:pt x="11004" y="24947"/>
                    <a:pt x="10540" y="24566"/>
                  </a:cubicBezTo>
                  <a:lnTo>
                    <a:pt x="10540" y="24566"/>
                  </a:lnTo>
                  <a:cubicBezTo>
                    <a:pt x="10626" y="24631"/>
                    <a:pt x="10712" y="24696"/>
                    <a:pt x="10818" y="24782"/>
                  </a:cubicBezTo>
                  <a:cubicBezTo>
                    <a:pt x="10604" y="24566"/>
                    <a:pt x="10367" y="24394"/>
                    <a:pt x="10152" y="24177"/>
                  </a:cubicBezTo>
                  <a:cubicBezTo>
                    <a:pt x="9474" y="23502"/>
                    <a:pt x="8835" y="22788"/>
                    <a:pt x="8237" y="22039"/>
                  </a:cubicBezTo>
                  <a:cubicBezTo>
                    <a:pt x="7871" y="21549"/>
                    <a:pt x="7524" y="21039"/>
                    <a:pt x="7197" y="20511"/>
                  </a:cubicBezTo>
                  <a:lnTo>
                    <a:pt x="7197" y="20511"/>
                  </a:lnTo>
                  <a:cubicBezTo>
                    <a:pt x="7243" y="20580"/>
                    <a:pt x="7289" y="20646"/>
                    <a:pt x="7334" y="20722"/>
                  </a:cubicBezTo>
                  <a:cubicBezTo>
                    <a:pt x="7140" y="20376"/>
                    <a:pt x="6968" y="20009"/>
                    <a:pt x="6796" y="19663"/>
                  </a:cubicBezTo>
                  <a:cubicBezTo>
                    <a:pt x="6602" y="19168"/>
                    <a:pt x="6388" y="18649"/>
                    <a:pt x="6236" y="18110"/>
                  </a:cubicBezTo>
                  <a:cubicBezTo>
                    <a:pt x="6108" y="17613"/>
                    <a:pt x="6022" y="17094"/>
                    <a:pt x="5914" y="16597"/>
                  </a:cubicBezTo>
                  <a:cubicBezTo>
                    <a:pt x="5892" y="16316"/>
                    <a:pt x="5892" y="16057"/>
                    <a:pt x="5872" y="15776"/>
                  </a:cubicBezTo>
                  <a:cubicBezTo>
                    <a:pt x="5892" y="15453"/>
                    <a:pt x="5892" y="15150"/>
                    <a:pt x="5936" y="14848"/>
                  </a:cubicBezTo>
                  <a:cubicBezTo>
                    <a:pt x="6000" y="14437"/>
                    <a:pt x="6086" y="14005"/>
                    <a:pt x="6172" y="13616"/>
                  </a:cubicBezTo>
                  <a:cubicBezTo>
                    <a:pt x="6312" y="13154"/>
                    <a:pt x="6453" y="12710"/>
                    <a:pt x="6629" y="12249"/>
                  </a:cubicBezTo>
                  <a:lnTo>
                    <a:pt x="6629" y="12249"/>
                  </a:lnTo>
                  <a:cubicBezTo>
                    <a:pt x="6607" y="12294"/>
                    <a:pt x="6584" y="12336"/>
                    <a:pt x="6559" y="12386"/>
                  </a:cubicBezTo>
                  <a:cubicBezTo>
                    <a:pt x="6591" y="12317"/>
                    <a:pt x="6623" y="12246"/>
                    <a:pt x="6655" y="12177"/>
                  </a:cubicBezTo>
                  <a:cubicBezTo>
                    <a:pt x="6659" y="12166"/>
                    <a:pt x="6661" y="12157"/>
                    <a:pt x="6665" y="12147"/>
                  </a:cubicBezTo>
                  <a:lnTo>
                    <a:pt x="6665" y="12147"/>
                  </a:lnTo>
                  <a:cubicBezTo>
                    <a:pt x="6664" y="12155"/>
                    <a:pt x="6661" y="12160"/>
                    <a:pt x="6660" y="12166"/>
                  </a:cubicBezTo>
                  <a:cubicBezTo>
                    <a:pt x="6945" y="11549"/>
                    <a:pt x="7221" y="10932"/>
                    <a:pt x="7547" y="10334"/>
                  </a:cubicBezTo>
                  <a:cubicBezTo>
                    <a:pt x="7849" y="9816"/>
                    <a:pt x="8193" y="9318"/>
                    <a:pt x="8559" y="8822"/>
                  </a:cubicBezTo>
                  <a:cubicBezTo>
                    <a:pt x="8645" y="8713"/>
                    <a:pt x="8731" y="8605"/>
                    <a:pt x="8817" y="8499"/>
                  </a:cubicBezTo>
                  <a:cubicBezTo>
                    <a:pt x="9239" y="8097"/>
                    <a:pt x="9660" y="7715"/>
                    <a:pt x="10100" y="7335"/>
                  </a:cubicBezTo>
                  <a:cubicBezTo>
                    <a:pt x="10117" y="7326"/>
                    <a:pt x="10135" y="7319"/>
                    <a:pt x="10152" y="7310"/>
                  </a:cubicBezTo>
                  <a:cubicBezTo>
                    <a:pt x="10194" y="7245"/>
                    <a:pt x="10260" y="7202"/>
                    <a:pt x="10302" y="7159"/>
                  </a:cubicBezTo>
                  <a:lnTo>
                    <a:pt x="10302" y="7159"/>
                  </a:lnTo>
                  <a:cubicBezTo>
                    <a:pt x="10285" y="7190"/>
                    <a:pt x="10262" y="7218"/>
                    <a:pt x="10234" y="7240"/>
                  </a:cubicBezTo>
                  <a:cubicBezTo>
                    <a:pt x="10500" y="7059"/>
                    <a:pt x="10798" y="6877"/>
                    <a:pt x="11079" y="6696"/>
                  </a:cubicBezTo>
                  <a:lnTo>
                    <a:pt x="11079" y="6696"/>
                  </a:lnTo>
                  <a:cubicBezTo>
                    <a:pt x="11078" y="6698"/>
                    <a:pt x="11076" y="6702"/>
                    <a:pt x="11076" y="6706"/>
                  </a:cubicBezTo>
                  <a:cubicBezTo>
                    <a:pt x="11343" y="6561"/>
                    <a:pt x="11611" y="6418"/>
                    <a:pt x="11894" y="6273"/>
                  </a:cubicBezTo>
                  <a:cubicBezTo>
                    <a:pt x="11897" y="6272"/>
                    <a:pt x="11899" y="6272"/>
                    <a:pt x="11902" y="6269"/>
                  </a:cubicBezTo>
                  <a:cubicBezTo>
                    <a:pt x="11914" y="6264"/>
                    <a:pt x="11925" y="6258"/>
                    <a:pt x="11938" y="6252"/>
                  </a:cubicBezTo>
                  <a:lnTo>
                    <a:pt x="11938" y="6252"/>
                  </a:lnTo>
                  <a:cubicBezTo>
                    <a:pt x="11937" y="6254"/>
                    <a:pt x="11935" y="6254"/>
                    <a:pt x="11934" y="6255"/>
                  </a:cubicBezTo>
                  <a:cubicBezTo>
                    <a:pt x="12096" y="6178"/>
                    <a:pt x="12274" y="6118"/>
                    <a:pt x="12454" y="6058"/>
                  </a:cubicBezTo>
                  <a:cubicBezTo>
                    <a:pt x="12562" y="6036"/>
                    <a:pt x="12691" y="6014"/>
                    <a:pt x="12798" y="5993"/>
                  </a:cubicBezTo>
                  <a:cubicBezTo>
                    <a:pt x="13401" y="5906"/>
                    <a:pt x="14003" y="5884"/>
                    <a:pt x="14583" y="5862"/>
                  </a:cubicBezTo>
                  <a:cubicBezTo>
                    <a:pt x="14733" y="5884"/>
                    <a:pt x="14884" y="5895"/>
                    <a:pt x="15035" y="5895"/>
                  </a:cubicBezTo>
                  <a:cubicBezTo>
                    <a:pt x="15186" y="5895"/>
                    <a:pt x="15337" y="5884"/>
                    <a:pt x="15486" y="5862"/>
                  </a:cubicBezTo>
                  <a:lnTo>
                    <a:pt x="16412" y="5862"/>
                  </a:lnTo>
                  <a:cubicBezTo>
                    <a:pt x="16648" y="5862"/>
                    <a:pt x="16863" y="5862"/>
                    <a:pt x="17100" y="5884"/>
                  </a:cubicBezTo>
                  <a:cubicBezTo>
                    <a:pt x="17150" y="5888"/>
                    <a:pt x="17199" y="5890"/>
                    <a:pt x="17247" y="5890"/>
                  </a:cubicBezTo>
                  <a:cubicBezTo>
                    <a:pt x="17471" y="5890"/>
                    <a:pt x="17683" y="5851"/>
                    <a:pt x="17895" y="5798"/>
                  </a:cubicBezTo>
                  <a:close/>
                  <a:moveTo>
                    <a:pt x="16484" y="1"/>
                  </a:moveTo>
                  <a:cubicBezTo>
                    <a:pt x="15797" y="1"/>
                    <a:pt x="15118" y="107"/>
                    <a:pt x="14497" y="355"/>
                  </a:cubicBezTo>
                  <a:lnTo>
                    <a:pt x="14389" y="355"/>
                  </a:lnTo>
                  <a:cubicBezTo>
                    <a:pt x="13121" y="355"/>
                    <a:pt x="11830" y="462"/>
                    <a:pt x="10604" y="852"/>
                  </a:cubicBezTo>
                  <a:cubicBezTo>
                    <a:pt x="9399" y="1219"/>
                    <a:pt x="8238" y="1889"/>
                    <a:pt x="7206" y="2602"/>
                  </a:cubicBezTo>
                  <a:cubicBezTo>
                    <a:pt x="5656" y="3681"/>
                    <a:pt x="4387" y="5064"/>
                    <a:pt x="3355" y="6619"/>
                  </a:cubicBezTo>
                  <a:cubicBezTo>
                    <a:pt x="2108" y="8476"/>
                    <a:pt x="1225" y="10614"/>
                    <a:pt x="687" y="12774"/>
                  </a:cubicBezTo>
                  <a:cubicBezTo>
                    <a:pt x="0" y="15581"/>
                    <a:pt x="409" y="18648"/>
                    <a:pt x="1505" y="21305"/>
                  </a:cubicBezTo>
                  <a:cubicBezTo>
                    <a:pt x="2494" y="23680"/>
                    <a:pt x="3958" y="25776"/>
                    <a:pt x="5764" y="27589"/>
                  </a:cubicBezTo>
                  <a:cubicBezTo>
                    <a:pt x="7398" y="29209"/>
                    <a:pt x="9207" y="30634"/>
                    <a:pt x="11464" y="31217"/>
                  </a:cubicBezTo>
                  <a:cubicBezTo>
                    <a:pt x="12863" y="31564"/>
                    <a:pt x="14217" y="31714"/>
                    <a:pt x="15638" y="31714"/>
                  </a:cubicBezTo>
                  <a:lnTo>
                    <a:pt x="16153" y="31714"/>
                  </a:lnTo>
                  <a:cubicBezTo>
                    <a:pt x="18089" y="31672"/>
                    <a:pt x="20024" y="30937"/>
                    <a:pt x="21789" y="30181"/>
                  </a:cubicBezTo>
                  <a:cubicBezTo>
                    <a:pt x="23359" y="29512"/>
                    <a:pt x="24864" y="28474"/>
                    <a:pt x="26048" y="27244"/>
                  </a:cubicBezTo>
                  <a:cubicBezTo>
                    <a:pt x="27381" y="25861"/>
                    <a:pt x="28414" y="24284"/>
                    <a:pt x="29360" y="22600"/>
                  </a:cubicBezTo>
                  <a:cubicBezTo>
                    <a:pt x="30263" y="20980"/>
                    <a:pt x="31059" y="18949"/>
                    <a:pt x="31167" y="17093"/>
                  </a:cubicBezTo>
                  <a:cubicBezTo>
                    <a:pt x="31275" y="14825"/>
                    <a:pt x="30867" y="12535"/>
                    <a:pt x="30070" y="10397"/>
                  </a:cubicBezTo>
                  <a:cubicBezTo>
                    <a:pt x="29511" y="8907"/>
                    <a:pt x="28844" y="7416"/>
                    <a:pt x="27769" y="6228"/>
                  </a:cubicBezTo>
                  <a:cubicBezTo>
                    <a:pt x="26865" y="5214"/>
                    <a:pt x="25919" y="4285"/>
                    <a:pt x="24822" y="3485"/>
                  </a:cubicBezTo>
                  <a:cubicBezTo>
                    <a:pt x="22821" y="1996"/>
                    <a:pt x="20670" y="742"/>
                    <a:pt x="18197" y="203"/>
                  </a:cubicBezTo>
                  <a:cubicBezTo>
                    <a:pt x="17639" y="75"/>
                    <a:pt x="17058" y="1"/>
                    <a:pt x="16484" y="1"/>
                  </a:cubicBezTo>
                  <a:close/>
                </a:path>
              </a:pathLst>
            </a:custGeom>
            <a:solidFill>
              <a:srgbClr val="335A6D"/>
            </a:solidFill>
            <a:ln w="4025" cap="flat" cmpd="sng">
              <a:solidFill>
                <a:srgbClr val="335A6D"/>
              </a:solidFill>
              <a:prstDash val="solid"/>
              <a:miter lim="12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9" name="Google Shape;4009;p46"/>
          <p:cNvGrpSpPr/>
          <p:nvPr/>
        </p:nvGrpSpPr>
        <p:grpSpPr>
          <a:xfrm>
            <a:off x="6607577" y="2579516"/>
            <a:ext cx="328080" cy="297231"/>
            <a:chOff x="499313" y="2562565"/>
            <a:chExt cx="407048" cy="368818"/>
          </a:xfrm>
        </p:grpSpPr>
        <p:grpSp>
          <p:nvGrpSpPr>
            <p:cNvPr id="4010" name="Google Shape;4010;p46"/>
            <p:cNvGrpSpPr/>
            <p:nvPr/>
          </p:nvGrpSpPr>
          <p:grpSpPr>
            <a:xfrm>
              <a:off x="499313" y="2622582"/>
              <a:ext cx="201846" cy="198489"/>
              <a:chOff x="173263" y="2126932"/>
              <a:chExt cx="201846" cy="198489"/>
            </a:xfrm>
          </p:grpSpPr>
          <p:sp>
            <p:nvSpPr>
              <p:cNvPr id="4011" name="Google Shape;4011;p46"/>
              <p:cNvSpPr/>
              <p:nvPr/>
            </p:nvSpPr>
            <p:spPr>
              <a:xfrm rot="1402590">
                <a:off x="208590" y="2157630"/>
                <a:ext cx="132784" cy="133004"/>
              </a:xfrm>
              <a:custGeom>
                <a:avLst/>
                <a:gdLst/>
                <a:ahLst/>
                <a:cxnLst/>
                <a:rect l="l" t="t" r="r" b="b"/>
                <a:pathLst>
                  <a:path w="46521" h="46598" extrusionOk="0">
                    <a:moveTo>
                      <a:pt x="31284" y="0"/>
                    </a:moveTo>
                    <a:cubicBezTo>
                      <a:pt x="30461" y="0"/>
                      <a:pt x="29609" y="125"/>
                      <a:pt x="28854" y="200"/>
                    </a:cubicBezTo>
                    <a:cubicBezTo>
                      <a:pt x="25701" y="481"/>
                      <a:pt x="22461" y="934"/>
                      <a:pt x="19459" y="1950"/>
                    </a:cubicBezTo>
                    <a:cubicBezTo>
                      <a:pt x="19441" y="1957"/>
                      <a:pt x="19423" y="1963"/>
                      <a:pt x="19404" y="1970"/>
                    </a:cubicBezTo>
                    <a:cubicBezTo>
                      <a:pt x="18691" y="2117"/>
                      <a:pt x="17981" y="2297"/>
                      <a:pt x="17280" y="2473"/>
                    </a:cubicBezTo>
                    <a:cubicBezTo>
                      <a:pt x="16766" y="2532"/>
                      <a:pt x="16254" y="2591"/>
                      <a:pt x="15743" y="2648"/>
                    </a:cubicBezTo>
                    <a:cubicBezTo>
                      <a:pt x="15321" y="2377"/>
                      <a:pt x="14827" y="2220"/>
                      <a:pt x="14276" y="2210"/>
                    </a:cubicBezTo>
                    <a:cubicBezTo>
                      <a:pt x="14238" y="2209"/>
                      <a:pt x="14200" y="2208"/>
                      <a:pt x="14161" y="2208"/>
                    </a:cubicBezTo>
                    <a:cubicBezTo>
                      <a:pt x="12663" y="2208"/>
                      <a:pt x="11114" y="3032"/>
                      <a:pt x="9956" y="3937"/>
                    </a:cubicBezTo>
                    <a:cubicBezTo>
                      <a:pt x="9133" y="4594"/>
                      <a:pt x="8351" y="5274"/>
                      <a:pt x="7682" y="6065"/>
                    </a:cubicBezTo>
                    <a:cubicBezTo>
                      <a:pt x="7087" y="6351"/>
                      <a:pt x="6499" y="6649"/>
                      <a:pt x="5917" y="6961"/>
                    </a:cubicBezTo>
                    <a:cubicBezTo>
                      <a:pt x="4838" y="7543"/>
                      <a:pt x="4341" y="8926"/>
                      <a:pt x="4665" y="10070"/>
                    </a:cubicBezTo>
                    <a:cubicBezTo>
                      <a:pt x="4699" y="10197"/>
                      <a:pt x="4741" y="10319"/>
                      <a:pt x="4794" y="10439"/>
                    </a:cubicBezTo>
                    <a:cubicBezTo>
                      <a:pt x="3736" y="12498"/>
                      <a:pt x="3020" y="14765"/>
                      <a:pt x="2418" y="16981"/>
                    </a:cubicBezTo>
                    <a:cubicBezTo>
                      <a:pt x="2181" y="17868"/>
                      <a:pt x="1987" y="18774"/>
                      <a:pt x="1793" y="19660"/>
                    </a:cubicBezTo>
                    <a:cubicBezTo>
                      <a:pt x="1577" y="20653"/>
                      <a:pt x="1361" y="21605"/>
                      <a:pt x="1274" y="22619"/>
                    </a:cubicBezTo>
                    <a:cubicBezTo>
                      <a:pt x="1188" y="23862"/>
                      <a:pt x="1764" y="24940"/>
                      <a:pt x="2794" y="25454"/>
                    </a:cubicBezTo>
                    <a:cubicBezTo>
                      <a:pt x="2480" y="25470"/>
                      <a:pt x="2169" y="25541"/>
                      <a:pt x="1879" y="25664"/>
                    </a:cubicBezTo>
                    <a:cubicBezTo>
                      <a:pt x="583" y="26226"/>
                      <a:pt x="0" y="27608"/>
                      <a:pt x="302" y="28947"/>
                    </a:cubicBezTo>
                    <a:cubicBezTo>
                      <a:pt x="625" y="30395"/>
                      <a:pt x="1058" y="31841"/>
                      <a:pt x="1599" y="33224"/>
                    </a:cubicBezTo>
                    <a:cubicBezTo>
                      <a:pt x="2096" y="34454"/>
                      <a:pt x="2635" y="35642"/>
                      <a:pt x="3153" y="36830"/>
                    </a:cubicBezTo>
                    <a:cubicBezTo>
                      <a:pt x="3434" y="37500"/>
                      <a:pt x="3801" y="38147"/>
                      <a:pt x="4384" y="38601"/>
                    </a:cubicBezTo>
                    <a:cubicBezTo>
                      <a:pt x="5141" y="39205"/>
                      <a:pt x="5917" y="39724"/>
                      <a:pt x="6738" y="40264"/>
                    </a:cubicBezTo>
                    <a:cubicBezTo>
                      <a:pt x="8207" y="41236"/>
                      <a:pt x="9654" y="42337"/>
                      <a:pt x="11210" y="43158"/>
                    </a:cubicBezTo>
                    <a:cubicBezTo>
                      <a:pt x="11649" y="43404"/>
                      <a:pt x="12134" y="43529"/>
                      <a:pt x="12617" y="43529"/>
                    </a:cubicBezTo>
                    <a:cubicBezTo>
                      <a:pt x="13321" y="43529"/>
                      <a:pt x="14018" y="43264"/>
                      <a:pt x="14556" y="42727"/>
                    </a:cubicBezTo>
                    <a:cubicBezTo>
                      <a:pt x="14619" y="42664"/>
                      <a:pt x="14677" y="42598"/>
                      <a:pt x="14732" y="42531"/>
                    </a:cubicBezTo>
                    <a:cubicBezTo>
                      <a:pt x="14782" y="42560"/>
                      <a:pt x="14831" y="42589"/>
                      <a:pt x="14881" y="42619"/>
                    </a:cubicBezTo>
                    <a:cubicBezTo>
                      <a:pt x="16024" y="43281"/>
                      <a:pt x="17241" y="43816"/>
                      <a:pt x="18501" y="44227"/>
                    </a:cubicBezTo>
                    <a:cubicBezTo>
                      <a:pt x="19404" y="44708"/>
                      <a:pt x="20337" y="45131"/>
                      <a:pt x="21295" y="45491"/>
                    </a:cubicBezTo>
                    <a:cubicBezTo>
                      <a:pt x="22851" y="46096"/>
                      <a:pt x="24448" y="46398"/>
                      <a:pt x="26089" y="46550"/>
                    </a:cubicBezTo>
                    <a:cubicBezTo>
                      <a:pt x="26455" y="46582"/>
                      <a:pt x="26819" y="46597"/>
                      <a:pt x="27180" y="46597"/>
                    </a:cubicBezTo>
                    <a:cubicBezTo>
                      <a:pt x="29485" y="46597"/>
                      <a:pt x="31688" y="45946"/>
                      <a:pt x="33649" y="44713"/>
                    </a:cubicBezTo>
                    <a:cubicBezTo>
                      <a:pt x="34593" y="44105"/>
                      <a:pt x="35353" y="43252"/>
                      <a:pt x="36009" y="42372"/>
                    </a:cubicBezTo>
                    <a:cubicBezTo>
                      <a:pt x="36058" y="42362"/>
                      <a:pt x="36107" y="42350"/>
                      <a:pt x="36155" y="42337"/>
                    </a:cubicBezTo>
                    <a:cubicBezTo>
                      <a:pt x="38616" y="41712"/>
                      <a:pt x="40970" y="40502"/>
                      <a:pt x="42655" y="38558"/>
                    </a:cubicBezTo>
                    <a:cubicBezTo>
                      <a:pt x="43671" y="37414"/>
                      <a:pt x="44426" y="36203"/>
                      <a:pt x="45096" y="34843"/>
                    </a:cubicBezTo>
                    <a:cubicBezTo>
                      <a:pt x="45830" y="33374"/>
                      <a:pt x="46154" y="31667"/>
                      <a:pt x="46348" y="30049"/>
                    </a:cubicBezTo>
                    <a:cubicBezTo>
                      <a:pt x="46520" y="28601"/>
                      <a:pt x="46391" y="27111"/>
                      <a:pt x="46219" y="25664"/>
                    </a:cubicBezTo>
                    <a:cubicBezTo>
                      <a:pt x="46045" y="24109"/>
                      <a:pt x="45614" y="22555"/>
                      <a:pt x="45073" y="21108"/>
                    </a:cubicBezTo>
                    <a:cubicBezTo>
                      <a:pt x="44195" y="18729"/>
                      <a:pt x="43039" y="16427"/>
                      <a:pt x="41565" y="14345"/>
                    </a:cubicBezTo>
                    <a:cubicBezTo>
                      <a:pt x="41284" y="13806"/>
                      <a:pt x="40988" y="13274"/>
                      <a:pt x="40690" y="12749"/>
                    </a:cubicBezTo>
                    <a:cubicBezTo>
                      <a:pt x="39956" y="11497"/>
                      <a:pt x="39093" y="10243"/>
                      <a:pt x="38077" y="9207"/>
                    </a:cubicBezTo>
                    <a:cubicBezTo>
                      <a:pt x="37235" y="8365"/>
                      <a:pt x="36392" y="7630"/>
                      <a:pt x="35398" y="6939"/>
                    </a:cubicBezTo>
                    <a:cubicBezTo>
                      <a:pt x="34641" y="6409"/>
                      <a:pt x="33811" y="6054"/>
                      <a:pt x="32944" y="5753"/>
                    </a:cubicBezTo>
                    <a:cubicBezTo>
                      <a:pt x="33132" y="5646"/>
                      <a:pt x="33310" y="5523"/>
                      <a:pt x="33477" y="5384"/>
                    </a:cubicBezTo>
                    <a:cubicBezTo>
                      <a:pt x="34793" y="4520"/>
                      <a:pt x="35182" y="3008"/>
                      <a:pt x="34470" y="1605"/>
                    </a:cubicBezTo>
                    <a:cubicBezTo>
                      <a:pt x="33809" y="309"/>
                      <a:pt x="32582" y="0"/>
                      <a:pt x="31284"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46"/>
              <p:cNvSpPr/>
              <p:nvPr/>
            </p:nvSpPr>
            <p:spPr>
              <a:xfrm rot="1402590">
                <a:off x="209731" y="2164347"/>
                <a:ext cx="146736" cy="73110"/>
              </a:xfrm>
              <a:custGeom>
                <a:avLst/>
                <a:gdLst/>
                <a:ahLst/>
                <a:cxnLst/>
                <a:rect l="l" t="t" r="r" b="b"/>
                <a:pathLst>
                  <a:path w="51409" h="25614" extrusionOk="0">
                    <a:moveTo>
                      <a:pt x="37328" y="11826"/>
                    </a:moveTo>
                    <a:cubicBezTo>
                      <a:pt x="37369" y="11841"/>
                      <a:pt x="37411" y="11856"/>
                      <a:pt x="37456" y="11870"/>
                    </a:cubicBezTo>
                    <a:cubicBezTo>
                      <a:pt x="37413" y="11856"/>
                      <a:pt x="37371" y="11841"/>
                      <a:pt x="37328" y="11826"/>
                    </a:cubicBezTo>
                    <a:close/>
                    <a:moveTo>
                      <a:pt x="28407" y="1"/>
                    </a:moveTo>
                    <a:cubicBezTo>
                      <a:pt x="26126" y="1"/>
                      <a:pt x="23834" y="210"/>
                      <a:pt x="21581" y="445"/>
                    </a:cubicBezTo>
                    <a:cubicBezTo>
                      <a:pt x="19529" y="683"/>
                      <a:pt x="17478" y="964"/>
                      <a:pt x="15513" y="1655"/>
                    </a:cubicBezTo>
                    <a:cubicBezTo>
                      <a:pt x="12791" y="2627"/>
                      <a:pt x="10459" y="4268"/>
                      <a:pt x="8363" y="6233"/>
                    </a:cubicBezTo>
                    <a:cubicBezTo>
                      <a:pt x="5685" y="8760"/>
                      <a:pt x="3871" y="12064"/>
                      <a:pt x="2230" y="15326"/>
                    </a:cubicBezTo>
                    <a:cubicBezTo>
                      <a:pt x="2272" y="15218"/>
                      <a:pt x="2337" y="15110"/>
                      <a:pt x="2381" y="15002"/>
                    </a:cubicBezTo>
                    <a:lnTo>
                      <a:pt x="2381" y="15002"/>
                    </a:lnTo>
                    <a:cubicBezTo>
                      <a:pt x="2200" y="15377"/>
                      <a:pt x="1975" y="15763"/>
                      <a:pt x="1814" y="16168"/>
                    </a:cubicBezTo>
                    <a:cubicBezTo>
                      <a:pt x="1557" y="16645"/>
                      <a:pt x="1353" y="17173"/>
                      <a:pt x="1150" y="17680"/>
                    </a:cubicBezTo>
                    <a:cubicBezTo>
                      <a:pt x="749" y="18669"/>
                      <a:pt x="359" y="19911"/>
                      <a:pt x="468" y="21051"/>
                    </a:cubicBezTo>
                    <a:cubicBezTo>
                      <a:pt x="208" y="21761"/>
                      <a:pt x="0" y="22475"/>
                      <a:pt x="70" y="23253"/>
                    </a:cubicBezTo>
                    <a:cubicBezTo>
                      <a:pt x="181" y="24721"/>
                      <a:pt x="1540" y="25614"/>
                      <a:pt x="2881" y="25614"/>
                    </a:cubicBezTo>
                    <a:cubicBezTo>
                      <a:pt x="3098" y="25614"/>
                      <a:pt x="3313" y="25590"/>
                      <a:pt x="3525" y="25543"/>
                    </a:cubicBezTo>
                    <a:cubicBezTo>
                      <a:pt x="4368" y="25348"/>
                      <a:pt x="5037" y="24679"/>
                      <a:pt x="5382" y="23900"/>
                    </a:cubicBezTo>
                    <a:cubicBezTo>
                      <a:pt x="5484" y="23658"/>
                      <a:pt x="5586" y="23413"/>
                      <a:pt x="5706" y="23151"/>
                    </a:cubicBezTo>
                    <a:cubicBezTo>
                      <a:pt x="6135" y="22390"/>
                      <a:pt x="6650" y="21675"/>
                      <a:pt x="7131" y="20943"/>
                    </a:cubicBezTo>
                    <a:lnTo>
                      <a:pt x="7131" y="20943"/>
                    </a:lnTo>
                    <a:cubicBezTo>
                      <a:pt x="7067" y="21050"/>
                      <a:pt x="7003" y="21137"/>
                      <a:pt x="6937" y="21245"/>
                    </a:cubicBezTo>
                    <a:cubicBezTo>
                      <a:pt x="7564" y="20295"/>
                      <a:pt x="8299" y="19430"/>
                      <a:pt x="9033" y="18567"/>
                    </a:cubicBezTo>
                    <a:lnTo>
                      <a:pt x="9033" y="18567"/>
                    </a:lnTo>
                    <a:cubicBezTo>
                      <a:pt x="8968" y="18653"/>
                      <a:pt x="8882" y="18761"/>
                      <a:pt x="8816" y="18847"/>
                    </a:cubicBezTo>
                    <a:cubicBezTo>
                      <a:pt x="9538" y="18009"/>
                      <a:pt x="10306" y="17213"/>
                      <a:pt x="11117" y="16461"/>
                    </a:cubicBezTo>
                    <a:cubicBezTo>
                      <a:pt x="11956" y="15731"/>
                      <a:pt x="12816" y="15000"/>
                      <a:pt x="13741" y="14377"/>
                    </a:cubicBezTo>
                    <a:lnTo>
                      <a:pt x="13741" y="14377"/>
                    </a:lnTo>
                    <a:cubicBezTo>
                      <a:pt x="13633" y="14441"/>
                      <a:pt x="13547" y="14505"/>
                      <a:pt x="13439" y="14571"/>
                    </a:cubicBezTo>
                    <a:cubicBezTo>
                      <a:pt x="14203" y="14061"/>
                      <a:pt x="14970" y="13568"/>
                      <a:pt x="15769" y="13126"/>
                    </a:cubicBezTo>
                    <a:lnTo>
                      <a:pt x="15769" y="13126"/>
                    </a:lnTo>
                    <a:cubicBezTo>
                      <a:pt x="15747" y="13139"/>
                      <a:pt x="15725" y="13153"/>
                      <a:pt x="15706" y="13167"/>
                    </a:cubicBezTo>
                    <a:cubicBezTo>
                      <a:pt x="17484" y="12289"/>
                      <a:pt x="19300" y="11489"/>
                      <a:pt x="21154" y="10783"/>
                    </a:cubicBezTo>
                    <a:cubicBezTo>
                      <a:pt x="21895" y="10557"/>
                      <a:pt x="22617" y="10351"/>
                      <a:pt x="23338" y="10164"/>
                    </a:cubicBezTo>
                    <a:cubicBezTo>
                      <a:pt x="23971" y="10060"/>
                      <a:pt x="24606" y="9969"/>
                      <a:pt x="25256" y="9877"/>
                    </a:cubicBezTo>
                    <a:cubicBezTo>
                      <a:pt x="25731" y="9865"/>
                      <a:pt x="26207" y="9855"/>
                      <a:pt x="26683" y="9855"/>
                    </a:cubicBezTo>
                    <a:cubicBezTo>
                      <a:pt x="26884" y="9855"/>
                      <a:pt x="27086" y="9856"/>
                      <a:pt x="27288" y="9861"/>
                    </a:cubicBezTo>
                    <a:cubicBezTo>
                      <a:pt x="29389" y="10016"/>
                      <a:pt x="31478" y="10291"/>
                      <a:pt x="33547" y="10683"/>
                    </a:cubicBezTo>
                    <a:cubicBezTo>
                      <a:pt x="33416" y="10662"/>
                      <a:pt x="33309" y="10640"/>
                      <a:pt x="33179" y="10618"/>
                    </a:cubicBezTo>
                    <a:lnTo>
                      <a:pt x="33179" y="10618"/>
                    </a:lnTo>
                    <a:cubicBezTo>
                      <a:pt x="34582" y="10933"/>
                      <a:pt x="35945" y="11349"/>
                      <a:pt x="37328" y="11826"/>
                    </a:cubicBezTo>
                    <a:lnTo>
                      <a:pt x="37328" y="11826"/>
                    </a:lnTo>
                    <a:cubicBezTo>
                      <a:pt x="37251" y="11798"/>
                      <a:pt x="37180" y="11770"/>
                      <a:pt x="37109" y="11742"/>
                    </a:cubicBezTo>
                    <a:lnTo>
                      <a:pt x="37109" y="11742"/>
                    </a:lnTo>
                    <a:cubicBezTo>
                      <a:pt x="38523" y="12248"/>
                      <a:pt x="39897" y="12796"/>
                      <a:pt x="41268" y="13425"/>
                    </a:cubicBezTo>
                    <a:cubicBezTo>
                      <a:pt x="41194" y="13390"/>
                      <a:pt x="41122" y="13348"/>
                      <a:pt x="41063" y="13319"/>
                    </a:cubicBezTo>
                    <a:lnTo>
                      <a:pt x="41063" y="13319"/>
                    </a:lnTo>
                    <a:cubicBezTo>
                      <a:pt x="41851" y="13704"/>
                      <a:pt x="42604" y="14127"/>
                      <a:pt x="43336" y="14624"/>
                    </a:cubicBezTo>
                    <a:cubicBezTo>
                      <a:pt x="43285" y="14592"/>
                      <a:pt x="43232" y="14559"/>
                      <a:pt x="43179" y="14527"/>
                    </a:cubicBezTo>
                    <a:lnTo>
                      <a:pt x="43179" y="14527"/>
                    </a:lnTo>
                    <a:cubicBezTo>
                      <a:pt x="43525" y="14765"/>
                      <a:pt x="43848" y="15002"/>
                      <a:pt x="44151" y="15282"/>
                    </a:cubicBezTo>
                    <a:cubicBezTo>
                      <a:pt x="44131" y="15263"/>
                      <a:pt x="44110" y="15243"/>
                      <a:pt x="44090" y="15222"/>
                    </a:cubicBezTo>
                    <a:lnTo>
                      <a:pt x="44090" y="15222"/>
                    </a:lnTo>
                    <a:cubicBezTo>
                      <a:pt x="44560" y="15647"/>
                      <a:pt x="45019" y="16095"/>
                      <a:pt x="45511" y="16492"/>
                    </a:cubicBezTo>
                    <a:cubicBezTo>
                      <a:pt x="45781" y="16717"/>
                      <a:pt x="46071" y="16921"/>
                      <a:pt x="46355" y="17126"/>
                    </a:cubicBezTo>
                    <a:cubicBezTo>
                      <a:pt x="46862" y="17677"/>
                      <a:pt x="47587" y="18025"/>
                      <a:pt x="48384" y="18025"/>
                    </a:cubicBezTo>
                    <a:cubicBezTo>
                      <a:pt x="49636" y="18025"/>
                      <a:pt x="50738" y="17205"/>
                      <a:pt x="51105" y="15995"/>
                    </a:cubicBezTo>
                    <a:cubicBezTo>
                      <a:pt x="51408" y="15001"/>
                      <a:pt x="51061" y="14030"/>
                      <a:pt x="50392" y="13296"/>
                    </a:cubicBezTo>
                    <a:cubicBezTo>
                      <a:pt x="50003" y="12821"/>
                      <a:pt x="49378" y="12497"/>
                      <a:pt x="48902" y="12108"/>
                    </a:cubicBezTo>
                    <a:lnTo>
                      <a:pt x="48902" y="12108"/>
                    </a:lnTo>
                    <a:cubicBezTo>
                      <a:pt x="48921" y="12127"/>
                      <a:pt x="48940" y="12145"/>
                      <a:pt x="48959" y="12164"/>
                    </a:cubicBezTo>
                    <a:cubicBezTo>
                      <a:pt x="48573" y="11820"/>
                      <a:pt x="48186" y="11485"/>
                      <a:pt x="47801" y="11136"/>
                    </a:cubicBezTo>
                    <a:cubicBezTo>
                      <a:pt x="46980" y="10401"/>
                      <a:pt x="46072" y="9796"/>
                      <a:pt x="45144" y="9235"/>
                    </a:cubicBezTo>
                    <a:cubicBezTo>
                      <a:pt x="43697" y="8350"/>
                      <a:pt x="42079" y="7702"/>
                      <a:pt x="40500" y="7098"/>
                    </a:cubicBezTo>
                    <a:cubicBezTo>
                      <a:pt x="39089" y="6551"/>
                      <a:pt x="40684" y="4895"/>
                      <a:pt x="39239" y="4508"/>
                    </a:cubicBezTo>
                    <a:cubicBezTo>
                      <a:pt x="39581" y="3974"/>
                      <a:pt x="36730" y="4518"/>
                      <a:pt x="36635" y="3857"/>
                    </a:cubicBezTo>
                    <a:cubicBezTo>
                      <a:pt x="36462" y="2713"/>
                      <a:pt x="35749" y="2000"/>
                      <a:pt x="34777" y="1439"/>
                    </a:cubicBezTo>
                    <a:cubicBezTo>
                      <a:pt x="33395" y="661"/>
                      <a:pt x="31948" y="143"/>
                      <a:pt x="30350" y="56"/>
                    </a:cubicBezTo>
                    <a:cubicBezTo>
                      <a:pt x="29704" y="18"/>
                      <a:pt x="29056" y="1"/>
                      <a:pt x="28407" y="1"/>
                    </a:cubicBezTo>
                    <a:close/>
                  </a:path>
                </a:pathLst>
              </a:custGeom>
              <a:solidFill>
                <a:srgbClr val="BBE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6"/>
              <p:cNvSpPr/>
              <p:nvPr/>
            </p:nvSpPr>
            <p:spPr>
              <a:xfrm rot="1402590">
                <a:off x="196448" y="2151659"/>
                <a:ext cx="155476" cy="149034"/>
              </a:xfrm>
              <a:custGeom>
                <a:avLst/>
                <a:gdLst/>
                <a:ahLst/>
                <a:cxnLst/>
                <a:rect l="l" t="t" r="r" b="b"/>
                <a:pathLst>
                  <a:path w="54471" h="52214" extrusionOk="0">
                    <a:moveTo>
                      <a:pt x="46974" y="37246"/>
                    </a:moveTo>
                    <a:cubicBezTo>
                      <a:pt x="46973" y="37250"/>
                      <a:pt x="46971" y="37254"/>
                      <a:pt x="46969" y="37259"/>
                    </a:cubicBezTo>
                    <a:lnTo>
                      <a:pt x="46969" y="37259"/>
                    </a:lnTo>
                    <a:cubicBezTo>
                      <a:pt x="46971" y="37255"/>
                      <a:pt x="46973" y="37251"/>
                      <a:pt x="46974" y="37246"/>
                    </a:cubicBezTo>
                    <a:close/>
                    <a:moveTo>
                      <a:pt x="27689" y="5520"/>
                    </a:moveTo>
                    <a:cubicBezTo>
                      <a:pt x="28617" y="5542"/>
                      <a:pt x="29524" y="5606"/>
                      <a:pt x="30454" y="5714"/>
                    </a:cubicBezTo>
                    <a:cubicBezTo>
                      <a:pt x="30454" y="5704"/>
                      <a:pt x="30446" y="5694"/>
                      <a:pt x="30436" y="5692"/>
                    </a:cubicBezTo>
                    <a:lnTo>
                      <a:pt x="30436" y="5692"/>
                    </a:lnTo>
                    <a:cubicBezTo>
                      <a:pt x="30451" y="5694"/>
                      <a:pt x="30465" y="5702"/>
                      <a:pt x="30474" y="5714"/>
                    </a:cubicBezTo>
                    <a:cubicBezTo>
                      <a:pt x="30511" y="5714"/>
                      <a:pt x="30550" y="5716"/>
                      <a:pt x="30587" y="5720"/>
                    </a:cubicBezTo>
                    <a:cubicBezTo>
                      <a:pt x="30578" y="5719"/>
                      <a:pt x="30569" y="5716"/>
                      <a:pt x="30560" y="5714"/>
                    </a:cubicBezTo>
                    <a:lnTo>
                      <a:pt x="30560" y="5714"/>
                    </a:lnTo>
                    <a:cubicBezTo>
                      <a:pt x="30576" y="5716"/>
                      <a:pt x="30591" y="5719"/>
                      <a:pt x="30606" y="5721"/>
                    </a:cubicBezTo>
                    <a:cubicBezTo>
                      <a:pt x="30671" y="5728"/>
                      <a:pt x="30734" y="5735"/>
                      <a:pt x="30798" y="5735"/>
                    </a:cubicBezTo>
                    <a:cubicBezTo>
                      <a:pt x="30753" y="5735"/>
                      <a:pt x="30707" y="5735"/>
                      <a:pt x="30664" y="5732"/>
                    </a:cubicBezTo>
                    <a:lnTo>
                      <a:pt x="30664" y="5732"/>
                    </a:lnTo>
                    <a:cubicBezTo>
                      <a:pt x="31254" y="5834"/>
                      <a:pt x="31826" y="5938"/>
                      <a:pt x="32418" y="6081"/>
                    </a:cubicBezTo>
                    <a:cubicBezTo>
                      <a:pt x="33412" y="6405"/>
                      <a:pt x="34341" y="6772"/>
                      <a:pt x="35333" y="7183"/>
                    </a:cubicBezTo>
                    <a:cubicBezTo>
                      <a:pt x="35205" y="7139"/>
                      <a:pt x="35096" y="7095"/>
                      <a:pt x="34988" y="7053"/>
                    </a:cubicBezTo>
                    <a:lnTo>
                      <a:pt x="34988" y="7053"/>
                    </a:lnTo>
                    <a:cubicBezTo>
                      <a:pt x="35810" y="7420"/>
                      <a:pt x="36630" y="7852"/>
                      <a:pt x="37429" y="8305"/>
                    </a:cubicBezTo>
                    <a:cubicBezTo>
                      <a:pt x="38184" y="8780"/>
                      <a:pt x="38941" y="9277"/>
                      <a:pt x="39653" y="9818"/>
                    </a:cubicBezTo>
                    <a:cubicBezTo>
                      <a:pt x="40388" y="10401"/>
                      <a:pt x="41057" y="10984"/>
                      <a:pt x="41706" y="11609"/>
                    </a:cubicBezTo>
                    <a:cubicBezTo>
                      <a:pt x="42073" y="12020"/>
                      <a:pt x="42440" y="12452"/>
                      <a:pt x="42807" y="12884"/>
                    </a:cubicBezTo>
                    <a:cubicBezTo>
                      <a:pt x="44161" y="14754"/>
                      <a:pt x="45472" y="16688"/>
                      <a:pt x="46656" y="18666"/>
                    </a:cubicBezTo>
                    <a:cubicBezTo>
                      <a:pt x="46652" y="18654"/>
                      <a:pt x="46651" y="18641"/>
                      <a:pt x="46651" y="18630"/>
                    </a:cubicBezTo>
                    <a:lnTo>
                      <a:pt x="46651" y="18630"/>
                    </a:lnTo>
                    <a:cubicBezTo>
                      <a:pt x="46651" y="18650"/>
                      <a:pt x="46673" y="18672"/>
                      <a:pt x="46673" y="18694"/>
                    </a:cubicBezTo>
                    <a:cubicBezTo>
                      <a:pt x="46680" y="18709"/>
                      <a:pt x="46687" y="18723"/>
                      <a:pt x="46695" y="18738"/>
                    </a:cubicBezTo>
                    <a:lnTo>
                      <a:pt x="46695" y="18738"/>
                    </a:lnTo>
                    <a:cubicBezTo>
                      <a:pt x="46695" y="18737"/>
                      <a:pt x="46695" y="18737"/>
                      <a:pt x="46695" y="18736"/>
                    </a:cubicBezTo>
                    <a:lnTo>
                      <a:pt x="46695" y="18736"/>
                    </a:lnTo>
                    <a:cubicBezTo>
                      <a:pt x="46695" y="18737"/>
                      <a:pt x="46695" y="18738"/>
                      <a:pt x="46696" y="18739"/>
                    </a:cubicBezTo>
                    <a:lnTo>
                      <a:pt x="46696" y="18739"/>
                    </a:lnTo>
                    <a:cubicBezTo>
                      <a:pt x="46695" y="18739"/>
                      <a:pt x="46695" y="18738"/>
                      <a:pt x="46695" y="18738"/>
                    </a:cubicBezTo>
                    <a:lnTo>
                      <a:pt x="46695" y="18738"/>
                    </a:lnTo>
                    <a:cubicBezTo>
                      <a:pt x="46700" y="18750"/>
                      <a:pt x="46705" y="18761"/>
                      <a:pt x="46711" y="18773"/>
                    </a:cubicBezTo>
                    <a:lnTo>
                      <a:pt x="46711" y="18773"/>
                    </a:lnTo>
                    <a:cubicBezTo>
                      <a:pt x="46706" y="18761"/>
                      <a:pt x="46701" y="18750"/>
                      <a:pt x="46696" y="18739"/>
                    </a:cubicBezTo>
                    <a:lnTo>
                      <a:pt x="46696" y="18739"/>
                    </a:lnTo>
                    <a:cubicBezTo>
                      <a:pt x="46708" y="18762"/>
                      <a:pt x="46720" y="18786"/>
                      <a:pt x="46733" y="18808"/>
                    </a:cubicBezTo>
                    <a:cubicBezTo>
                      <a:pt x="46725" y="18797"/>
                      <a:pt x="46718" y="18785"/>
                      <a:pt x="46711" y="18773"/>
                    </a:cubicBezTo>
                    <a:lnTo>
                      <a:pt x="46711" y="18773"/>
                    </a:lnTo>
                    <a:cubicBezTo>
                      <a:pt x="46965" y="19323"/>
                      <a:pt x="47219" y="19873"/>
                      <a:pt x="47471" y="20443"/>
                    </a:cubicBezTo>
                    <a:cubicBezTo>
                      <a:pt x="47407" y="20335"/>
                      <a:pt x="47364" y="20227"/>
                      <a:pt x="47320" y="20119"/>
                    </a:cubicBezTo>
                    <a:lnTo>
                      <a:pt x="47320" y="20119"/>
                    </a:lnTo>
                    <a:cubicBezTo>
                      <a:pt x="47687" y="21178"/>
                      <a:pt x="48054" y="22236"/>
                      <a:pt x="48379" y="23316"/>
                    </a:cubicBezTo>
                    <a:cubicBezTo>
                      <a:pt x="48375" y="23312"/>
                      <a:pt x="48374" y="23309"/>
                      <a:pt x="48372" y="23306"/>
                    </a:cubicBezTo>
                    <a:lnTo>
                      <a:pt x="48372" y="23306"/>
                    </a:lnTo>
                    <a:cubicBezTo>
                      <a:pt x="48559" y="24043"/>
                      <a:pt x="48727" y="24781"/>
                      <a:pt x="48833" y="25519"/>
                    </a:cubicBezTo>
                    <a:cubicBezTo>
                      <a:pt x="48875" y="26318"/>
                      <a:pt x="48919" y="27095"/>
                      <a:pt x="48919" y="27895"/>
                    </a:cubicBezTo>
                    <a:cubicBezTo>
                      <a:pt x="48875" y="29255"/>
                      <a:pt x="48789" y="30552"/>
                      <a:pt x="48617" y="31890"/>
                    </a:cubicBezTo>
                    <a:cubicBezTo>
                      <a:pt x="48623" y="31884"/>
                      <a:pt x="48628" y="31877"/>
                      <a:pt x="48635" y="31871"/>
                    </a:cubicBezTo>
                    <a:lnTo>
                      <a:pt x="48635" y="31871"/>
                    </a:lnTo>
                    <a:cubicBezTo>
                      <a:pt x="48527" y="32532"/>
                      <a:pt x="48399" y="33194"/>
                      <a:pt x="48250" y="33856"/>
                    </a:cubicBezTo>
                    <a:cubicBezTo>
                      <a:pt x="47904" y="34957"/>
                      <a:pt x="47493" y="36037"/>
                      <a:pt x="47040" y="37117"/>
                    </a:cubicBezTo>
                    <a:cubicBezTo>
                      <a:pt x="47062" y="37096"/>
                      <a:pt x="47062" y="37074"/>
                      <a:pt x="47082" y="37053"/>
                    </a:cubicBezTo>
                    <a:lnTo>
                      <a:pt x="47082" y="37053"/>
                    </a:lnTo>
                    <a:cubicBezTo>
                      <a:pt x="47062" y="37096"/>
                      <a:pt x="47040" y="37139"/>
                      <a:pt x="47018" y="37160"/>
                    </a:cubicBezTo>
                    <a:cubicBezTo>
                      <a:pt x="46996" y="37246"/>
                      <a:pt x="46954" y="37334"/>
                      <a:pt x="46932" y="37398"/>
                    </a:cubicBezTo>
                    <a:cubicBezTo>
                      <a:pt x="46932" y="37359"/>
                      <a:pt x="46950" y="37302"/>
                      <a:pt x="46969" y="37259"/>
                    </a:cubicBezTo>
                    <a:lnTo>
                      <a:pt x="46969" y="37259"/>
                    </a:lnTo>
                    <a:cubicBezTo>
                      <a:pt x="46653" y="37956"/>
                      <a:pt x="46302" y="38637"/>
                      <a:pt x="45918" y="39299"/>
                    </a:cubicBezTo>
                    <a:cubicBezTo>
                      <a:pt x="45722" y="39600"/>
                      <a:pt x="45507" y="39882"/>
                      <a:pt x="45313" y="40163"/>
                    </a:cubicBezTo>
                    <a:cubicBezTo>
                      <a:pt x="44868" y="40692"/>
                      <a:pt x="44423" y="41199"/>
                      <a:pt x="43937" y="41708"/>
                    </a:cubicBezTo>
                    <a:cubicBezTo>
                      <a:pt x="43389" y="42234"/>
                      <a:pt x="42838" y="42722"/>
                      <a:pt x="42245" y="43229"/>
                    </a:cubicBezTo>
                    <a:cubicBezTo>
                      <a:pt x="41899" y="43466"/>
                      <a:pt x="41554" y="43683"/>
                      <a:pt x="41207" y="43898"/>
                    </a:cubicBezTo>
                    <a:cubicBezTo>
                      <a:pt x="40322" y="44374"/>
                      <a:pt x="39372" y="44827"/>
                      <a:pt x="38444" y="45238"/>
                    </a:cubicBezTo>
                    <a:cubicBezTo>
                      <a:pt x="37472" y="45604"/>
                      <a:pt x="36478" y="45929"/>
                      <a:pt x="35463" y="46187"/>
                    </a:cubicBezTo>
                    <a:cubicBezTo>
                      <a:pt x="34772" y="46360"/>
                      <a:pt x="34103" y="46490"/>
                      <a:pt x="33389" y="46598"/>
                    </a:cubicBezTo>
                    <a:cubicBezTo>
                      <a:pt x="32742" y="46641"/>
                      <a:pt x="32115" y="46663"/>
                      <a:pt x="31467" y="46684"/>
                    </a:cubicBezTo>
                    <a:cubicBezTo>
                      <a:pt x="30337" y="46684"/>
                      <a:pt x="29245" y="46605"/>
                      <a:pt x="28154" y="46467"/>
                    </a:cubicBezTo>
                    <a:lnTo>
                      <a:pt x="28154" y="46467"/>
                    </a:lnTo>
                    <a:cubicBezTo>
                      <a:pt x="28164" y="46468"/>
                      <a:pt x="28174" y="46468"/>
                      <a:pt x="28184" y="46468"/>
                    </a:cubicBezTo>
                    <a:cubicBezTo>
                      <a:pt x="25571" y="46037"/>
                      <a:pt x="22914" y="45604"/>
                      <a:pt x="20323" y="45000"/>
                    </a:cubicBezTo>
                    <a:cubicBezTo>
                      <a:pt x="19222" y="44675"/>
                      <a:pt x="18120" y="44266"/>
                      <a:pt x="17062" y="43812"/>
                    </a:cubicBezTo>
                    <a:lnTo>
                      <a:pt x="17062" y="43812"/>
                    </a:lnTo>
                    <a:cubicBezTo>
                      <a:pt x="17170" y="43856"/>
                      <a:pt x="17278" y="43898"/>
                      <a:pt x="17386" y="43942"/>
                    </a:cubicBezTo>
                    <a:cubicBezTo>
                      <a:pt x="16436" y="43531"/>
                      <a:pt x="15507" y="43078"/>
                      <a:pt x="14599" y="42537"/>
                    </a:cubicBezTo>
                    <a:lnTo>
                      <a:pt x="14599" y="42537"/>
                    </a:lnTo>
                    <a:cubicBezTo>
                      <a:pt x="14708" y="42603"/>
                      <a:pt x="14816" y="42668"/>
                      <a:pt x="14902" y="42732"/>
                    </a:cubicBezTo>
                    <a:cubicBezTo>
                      <a:pt x="13888" y="42106"/>
                      <a:pt x="12894" y="41479"/>
                      <a:pt x="11944" y="40746"/>
                    </a:cubicBezTo>
                    <a:cubicBezTo>
                      <a:pt x="11079" y="40076"/>
                      <a:pt x="10237" y="39406"/>
                      <a:pt x="9373" y="38736"/>
                    </a:cubicBezTo>
                    <a:lnTo>
                      <a:pt x="9373" y="38736"/>
                    </a:lnTo>
                    <a:cubicBezTo>
                      <a:pt x="9374" y="38740"/>
                      <a:pt x="9374" y="38743"/>
                      <a:pt x="9375" y="38746"/>
                    </a:cubicBezTo>
                    <a:cubicBezTo>
                      <a:pt x="9179" y="38587"/>
                      <a:pt x="8990" y="38419"/>
                      <a:pt x="8811" y="38239"/>
                    </a:cubicBezTo>
                    <a:cubicBezTo>
                      <a:pt x="8704" y="38131"/>
                      <a:pt x="8596" y="38002"/>
                      <a:pt x="8488" y="37872"/>
                    </a:cubicBezTo>
                    <a:cubicBezTo>
                      <a:pt x="8358" y="37700"/>
                      <a:pt x="8250" y="37526"/>
                      <a:pt x="8121" y="37333"/>
                    </a:cubicBezTo>
                    <a:cubicBezTo>
                      <a:pt x="7960" y="37017"/>
                      <a:pt x="7815" y="36692"/>
                      <a:pt x="7688" y="36360"/>
                    </a:cubicBezTo>
                    <a:lnTo>
                      <a:pt x="7688" y="36360"/>
                    </a:lnTo>
                    <a:cubicBezTo>
                      <a:pt x="7698" y="36389"/>
                      <a:pt x="7707" y="36416"/>
                      <a:pt x="7716" y="36443"/>
                    </a:cubicBezTo>
                    <a:cubicBezTo>
                      <a:pt x="7195" y="35151"/>
                      <a:pt x="6658" y="33859"/>
                      <a:pt x="6259" y="32526"/>
                    </a:cubicBezTo>
                    <a:cubicBezTo>
                      <a:pt x="6253" y="32508"/>
                      <a:pt x="6248" y="32489"/>
                      <a:pt x="6242" y="32473"/>
                    </a:cubicBezTo>
                    <a:cubicBezTo>
                      <a:pt x="6242" y="32437"/>
                      <a:pt x="6228" y="32401"/>
                      <a:pt x="6223" y="32364"/>
                    </a:cubicBezTo>
                    <a:cubicBezTo>
                      <a:pt x="6083" y="31766"/>
                      <a:pt x="5979" y="31147"/>
                      <a:pt x="5896" y="30507"/>
                    </a:cubicBezTo>
                    <a:lnTo>
                      <a:pt x="5896" y="30507"/>
                    </a:lnTo>
                    <a:cubicBezTo>
                      <a:pt x="5917" y="30637"/>
                      <a:pt x="5939" y="30746"/>
                      <a:pt x="5961" y="30874"/>
                    </a:cubicBezTo>
                    <a:cubicBezTo>
                      <a:pt x="5745" y="29211"/>
                      <a:pt x="5529" y="27527"/>
                      <a:pt x="5529" y="25843"/>
                    </a:cubicBezTo>
                    <a:cubicBezTo>
                      <a:pt x="5529" y="25390"/>
                      <a:pt x="5572" y="24915"/>
                      <a:pt x="5615" y="24460"/>
                    </a:cubicBezTo>
                    <a:cubicBezTo>
                      <a:pt x="5679" y="24028"/>
                      <a:pt x="5745" y="23597"/>
                      <a:pt x="5789" y="23144"/>
                    </a:cubicBezTo>
                    <a:cubicBezTo>
                      <a:pt x="5789" y="23035"/>
                      <a:pt x="5789" y="22905"/>
                      <a:pt x="5767" y="22797"/>
                    </a:cubicBezTo>
                    <a:cubicBezTo>
                      <a:pt x="5982" y="21350"/>
                      <a:pt x="6176" y="19882"/>
                      <a:pt x="6501" y="18456"/>
                    </a:cubicBezTo>
                    <a:cubicBezTo>
                      <a:pt x="6652" y="17915"/>
                      <a:pt x="6833" y="17380"/>
                      <a:pt x="7041" y="16858"/>
                    </a:cubicBezTo>
                    <a:cubicBezTo>
                      <a:pt x="7278" y="16404"/>
                      <a:pt x="7494" y="15951"/>
                      <a:pt x="7775" y="15520"/>
                    </a:cubicBezTo>
                    <a:cubicBezTo>
                      <a:pt x="8013" y="15130"/>
                      <a:pt x="8272" y="14763"/>
                      <a:pt x="8532" y="14418"/>
                    </a:cubicBezTo>
                    <a:cubicBezTo>
                      <a:pt x="9287" y="13489"/>
                      <a:pt x="10043" y="12625"/>
                      <a:pt x="10885" y="11804"/>
                    </a:cubicBezTo>
                    <a:cubicBezTo>
                      <a:pt x="11468" y="11286"/>
                      <a:pt x="12073" y="10768"/>
                      <a:pt x="12700" y="10292"/>
                    </a:cubicBezTo>
                    <a:lnTo>
                      <a:pt x="12700" y="10292"/>
                    </a:lnTo>
                    <a:cubicBezTo>
                      <a:pt x="12634" y="10335"/>
                      <a:pt x="12569" y="10379"/>
                      <a:pt x="12505" y="10423"/>
                    </a:cubicBezTo>
                    <a:cubicBezTo>
                      <a:pt x="13582" y="9662"/>
                      <a:pt x="14658" y="8904"/>
                      <a:pt x="15796" y="8245"/>
                    </a:cubicBezTo>
                    <a:lnTo>
                      <a:pt x="15796" y="8245"/>
                    </a:lnTo>
                    <a:cubicBezTo>
                      <a:pt x="15751" y="8268"/>
                      <a:pt x="15706" y="8288"/>
                      <a:pt x="15659" y="8305"/>
                    </a:cubicBezTo>
                    <a:cubicBezTo>
                      <a:pt x="15731" y="8269"/>
                      <a:pt x="15803" y="8233"/>
                      <a:pt x="15874" y="8197"/>
                    </a:cubicBezTo>
                    <a:lnTo>
                      <a:pt x="15918" y="8175"/>
                    </a:lnTo>
                    <a:cubicBezTo>
                      <a:pt x="15939" y="8154"/>
                      <a:pt x="15960" y="8154"/>
                      <a:pt x="15982" y="8133"/>
                    </a:cubicBezTo>
                    <a:lnTo>
                      <a:pt x="15982" y="8133"/>
                    </a:lnTo>
                    <a:cubicBezTo>
                      <a:pt x="15962" y="8154"/>
                      <a:pt x="15940" y="8154"/>
                      <a:pt x="15918" y="8175"/>
                    </a:cubicBezTo>
                    <a:cubicBezTo>
                      <a:pt x="16307" y="7960"/>
                      <a:pt x="16739" y="7788"/>
                      <a:pt x="17128" y="7592"/>
                    </a:cubicBezTo>
                    <a:cubicBezTo>
                      <a:pt x="17831" y="7337"/>
                      <a:pt x="18515" y="7122"/>
                      <a:pt x="19240" y="6909"/>
                    </a:cubicBezTo>
                    <a:lnTo>
                      <a:pt x="19240" y="6909"/>
                    </a:lnTo>
                    <a:lnTo>
                      <a:pt x="19221" y="6918"/>
                    </a:lnTo>
                    <a:cubicBezTo>
                      <a:pt x="21029" y="6444"/>
                      <a:pt x="22858" y="5972"/>
                      <a:pt x="24708" y="5714"/>
                    </a:cubicBezTo>
                    <a:cubicBezTo>
                      <a:pt x="25680" y="5606"/>
                      <a:pt x="26673" y="5540"/>
                      <a:pt x="27689" y="5520"/>
                    </a:cubicBezTo>
                    <a:close/>
                    <a:moveTo>
                      <a:pt x="27721" y="0"/>
                    </a:moveTo>
                    <a:cubicBezTo>
                      <a:pt x="26096" y="0"/>
                      <a:pt x="24480" y="146"/>
                      <a:pt x="22872" y="378"/>
                    </a:cubicBezTo>
                    <a:cubicBezTo>
                      <a:pt x="21663" y="551"/>
                      <a:pt x="20476" y="897"/>
                      <a:pt x="19288" y="1177"/>
                    </a:cubicBezTo>
                    <a:cubicBezTo>
                      <a:pt x="17883" y="1544"/>
                      <a:pt x="16501" y="1911"/>
                      <a:pt x="15140" y="2430"/>
                    </a:cubicBezTo>
                    <a:cubicBezTo>
                      <a:pt x="13650" y="3013"/>
                      <a:pt x="12267" y="3877"/>
                      <a:pt x="10951" y="4784"/>
                    </a:cubicBezTo>
                    <a:cubicBezTo>
                      <a:pt x="9915" y="5476"/>
                      <a:pt x="8855" y="6209"/>
                      <a:pt x="7927" y="7030"/>
                    </a:cubicBezTo>
                    <a:cubicBezTo>
                      <a:pt x="5831" y="8909"/>
                      <a:pt x="4018" y="10983"/>
                      <a:pt x="2592" y="13424"/>
                    </a:cubicBezTo>
                    <a:cubicBezTo>
                      <a:pt x="1037" y="16058"/>
                      <a:pt x="734" y="19146"/>
                      <a:pt x="303" y="22106"/>
                    </a:cubicBezTo>
                    <a:cubicBezTo>
                      <a:pt x="259" y="22300"/>
                      <a:pt x="259" y="22495"/>
                      <a:pt x="259" y="22667"/>
                    </a:cubicBezTo>
                    <a:lnTo>
                      <a:pt x="259" y="22776"/>
                    </a:lnTo>
                    <a:cubicBezTo>
                      <a:pt x="238" y="22948"/>
                      <a:pt x="238" y="23100"/>
                      <a:pt x="217" y="23272"/>
                    </a:cubicBezTo>
                    <a:cubicBezTo>
                      <a:pt x="238" y="23208"/>
                      <a:pt x="238" y="23144"/>
                      <a:pt x="259" y="23078"/>
                    </a:cubicBezTo>
                    <a:lnTo>
                      <a:pt x="259" y="23078"/>
                    </a:lnTo>
                    <a:cubicBezTo>
                      <a:pt x="238" y="23144"/>
                      <a:pt x="238" y="23230"/>
                      <a:pt x="217" y="23294"/>
                    </a:cubicBezTo>
                    <a:lnTo>
                      <a:pt x="217" y="23316"/>
                    </a:lnTo>
                    <a:cubicBezTo>
                      <a:pt x="1" y="24915"/>
                      <a:pt x="1" y="26468"/>
                      <a:pt x="129" y="28067"/>
                    </a:cubicBezTo>
                    <a:cubicBezTo>
                      <a:pt x="346" y="30724"/>
                      <a:pt x="584" y="33380"/>
                      <a:pt x="1578" y="35885"/>
                    </a:cubicBezTo>
                    <a:cubicBezTo>
                      <a:pt x="2290" y="37656"/>
                      <a:pt x="2850" y="39492"/>
                      <a:pt x="3996" y="41068"/>
                    </a:cubicBezTo>
                    <a:cubicBezTo>
                      <a:pt x="5206" y="42732"/>
                      <a:pt x="6998" y="43898"/>
                      <a:pt x="8618" y="45151"/>
                    </a:cubicBezTo>
                    <a:cubicBezTo>
                      <a:pt x="10540" y="46641"/>
                      <a:pt x="12656" y="47894"/>
                      <a:pt x="14880" y="48888"/>
                    </a:cubicBezTo>
                    <a:cubicBezTo>
                      <a:pt x="16177" y="49449"/>
                      <a:pt x="17516" y="49988"/>
                      <a:pt x="18899" y="50313"/>
                    </a:cubicBezTo>
                    <a:cubicBezTo>
                      <a:pt x="20129" y="50615"/>
                      <a:pt x="21382" y="50852"/>
                      <a:pt x="22634" y="51090"/>
                    </a:cubicBezTo>
                    <a:cubicBezTo>
                      <a:pt x="25291" y="51588"/>
                      <a:pt x="27969" y="52193"/>
                      <a:pt x="30690" y="52214"/>
                    </a:cubicBezTo>
                    <a:cubicBezTo>
                      <a:pt x="30704" y="52214"/>
                      <a:pt x="30717" y="52214"/>
                      <a:pt x="30731" y="52214"/>
                    </a:cubicBezTo>
                    <a:cubicBezTo>
                      <a:pt x="32143" y="52214"/>
                      <a:pt x="33512" y="52147"/>
                      <a:pt x="34924" y="51953"/>
                    </a:cubicBezTo>
                    <a:cubicBezTo>
                      <a:pt x="36177" y="51781"/>
                      <a:pt x="37407" y="51392"/>
                      <a:pt x="38617" y="51024"/>
                    </a:cubicBezTo>
                    <a:cubicBezTo>
                      <a:pt x="39719" y="50701"/>
                      <a:pt x="40777" y="50269"/>
                      <a:pt x="41813" y="49794"/>
                    </a:cubicBezTo>
                    <a:cubicBezTo>
                      <a:pt x="42893" y="49275"/>
                      <a:pt x="43995" y="48758"/>
                      <a:pt x="44966" y="48066"/>
                    </a:cubicBezTo>
                    <a:cubicBezTo>
                      <a:pt x="46932" y="46640"/>
                      <a:pt x="48703" y="44935"/>
                      <a:pt x="50128" y="42947"/>
                    </a:cubicBezTo>
                    <a:cubicBezTo>
                      <a:pt x="50756" y="42076"/>
                      <a:pt x="51292" y="41143"/>
                      <a:pt x="51727" y="40162"/>
                    </a:cubicBezTo>
                    <a:cubicBezTo>
                      <a:pt x="52310" y="38886"/>
                      <a:pt x="52915" y="37591"/>
                      <a:pt x="53303" y="36273"/>
                    </a:cubicBezTo>
                    <a:cubicBezTo>
                      <a:pt x="54059" y="33703"/>
                      <a:pt x="54405" y="31068"/>
                      <a:pt x="54448" y="28391"/>
                    </a:cubicBezTo>
                    <a:cubicBezTo>
                      <a:pt x="54470" y="27180"/>
                      <a:pt x="54470" y="25950"/>
                      <a:pt x="54297" y="24740"/>
                    </a:cubicBezTo>
                    <a:cubicBezTo>
                      <a:pt x="54125" y="23466"/>
                      <a:pt x="53822" y="22236"/>
                      <a:pt x="53454" y="21004"/>
                    </a:cubicBezTo>
                    <a:cubicBezTo>
                      <a:pt x="53087" y="19751"/>
                      <a:pt x="52634" y="18521"/>
                      <a:pt x="52137" y="17333"/>
                    </a:cubicBezTo>
                    <a:cubicBezTo>
                      <a:pt x="51618" y="16037"/>
                      <a:pt x="50841" y="14871"/>
                      <a:pt x="50064" y="13726"/>
                    </a:cubicBezTo>
                    <a:cubicBezTo>
                      <a:pt x="48681" y="11652"/>
                      <a:pt x="47385" y="9427"/>
                      <a:pt x="45593" y="7678"/>
                    </a:cubicBezTo>
                    <a:cubicBezTo>
                      <a:pt x="43670" y="5778"/>
                      <a:pt x="41512" y="4137"/>
                      <a:pt x="39114" y="2905"/>
                    </a:cubicBezTo>
                    <a:cubicBezTo>
                      <a:pt x="37861" y="2257"/>
                      <a:pt x="36565" y="1717"/>
                      <a:pt x="35269" y="1198"/>
                    </a:cubicBezTo>
                    <a:cubicBezTo>
                      <a:pt x="33778" y="594"/>
                      <a:pt x="32181" y="336"/>
                      <a:pt x="30582" y="162"/>
                    </a:cubicBezTo>
                    <a:cubicBezTo>
                      <a:pt x="29625" y="50"/>
                      <a:pt x="28672" y="0"/>
                      <a:pt x="27721" y="0"/>
                    </a:cubicBezTo>
                    <a:close/>
                  </a:path>
                </a:pathLst>
              </a:custGeom>
              <a:solidFill>
                <a:srgbClr val="335A6D"/>
              </a:solidFill>
              <a:ln w="4025" cap="flat" cmpd="sng">
                <a:solidFill>
                  <a:srgbClr val="335A6D"/>
                </a:solidFill>
                <a:prstDash val="solid"/>
                <a:miter lim="12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4" name="Google Shape;4014;p46"/>
            <p:cNvGrpSpPr/>
            <p:nvPr/>
          </p:nvGrpSpPr>
          <p:grpSpPr>
            <a:xfrm rot="-4926828">
              <a:off x="780654" y="2569811"/>
              <a:ext cx="117855" cy="118508"/>
              <a:chOff x="36624" y="2327657"/>
              <a:chExt cx="117860" cy="118513"/>
            </a:xfrm>
          </p:grpSpPr>
          <p:sp>
            <p:nvSpPr>
              <p:cNvPr id="4015" name="Google Shape;4015;p46"/>
              <p:cNvSpPr/>
              <p:nvPr/>
            </p:nvSpPr>
            <p:spPr>
              <a:xfrm rot="1402590">
                <a:off x="60815" y="2352103"/>
                <a:ext cx="66065" cy="66325"/>
              </a:xfrm>
              <a:custGeom>
                <a:avLst/>
                <a:gdLst/>
                <a:ahLst/>
                <a:cxnLst/>
                <a:rect l="l" t="t" r="r" b="b"/>
                <a:pathLst>
                  <a:path w="23146" h="23237" extrusionOk="0">
                    <a:moveTo>
                      <a:pt x="10446" y="1"/>
                    </a:moveTo>
                    <a:cubicBezTo>
                      <a:pt x="10184" y="1"/>
                      <a:pt x="9922" y="13"/>
                      <a:pt x="9659" y="38"/>
                    </a:cubicBezTo>
                    <a:cubicBezTo>
                      <a:pt x="8348" y="169"/>
                      <a:pt x="7035" y="406"/>
                      <a:pt x="5851" y="1010"/>
                    </a:cubicBezTo>
                    <a:cubicBezTo>
                      <a:pt x="4561" y="1680"/>
                      <a:pt x="3250" y="2565"/>
                      <a:pt x="2366" y="3775"/>
                    </a:cubicBezTo>
                    <a:cubicBezTo>
                      <a:pt x="1657" y="4769"/>
                      <a:pt x="969" y="5805"/>
                      <a:pt x="625" y="6993"/>
                    </a:cubicBezTo>
                    <a:cubicBezTo>
                      <a:pt x="410" y="7727"/>
                      <a:pt x="281" y="8354"/>
                      <a:pt x="131" y="9109"/>
                    </a:cubicBezTo>
                    <a:cubicBezTo>
                      <a:pt x="1" y="9887"/>
                      <a:pt x="23" y="10773"/>
                      <a:pt x="44" y="11528"/>
                    </a:cubicBezTo>
                    <a:cubicBezTo>
                      <a:pt x="87" y="14467"/>
                      <a:pt x="1270" y="17294"/>
                      <a:pt x="2970" y="19650"/>
                    </a:cubicBezTo>
                    <a:cubicBezTo>
                      <a:pt x="3614" y="20514"/>
                      <a:pt x="4605" y="21377"/>
                      <a:pt x="5529" y="21897"/>
                    </a:cubicBezTo>
                    <a:cubicBezTo>
                      <a:pt x="6497" y="22436"/>
                      <a:pt x="7508" y="22955"/>
                      <a:pt x="8627" y="23105"/>
                    </a:cubicBezTo>
                    <a:cubicBezTo>
                      <a:pt x="9220" y="23191"/>
                      <a:pt x="9818" y="23235"/>
                      <a:pt x="10418" y="23236"/>
                    </a:cubicBezTo>
                    <a:cubicBezTo>
                      <a:pt x="11145" y="23235"/>
                      <a:pt x="11869" y="23169"/>
                      <a:pt x="12584" y="23040"/>
                    </a:cubicBezTo>
                    <a:cubicBezTo>
                      <a:pt x="14091" y="22780"/>
                      <a:pt x="15532" y="22046"/>
                      <a:pt x="16800" y="21225"/>
                    </a:cubicBezTo>
                    <a:cubicBezTo>
                      <a:pt x="16948" y="21130"/>
                      <a:pt x="17094" y="21029"/>
                      <a:pt x="17240" y="20923"/>
                    </a:cubicBezTo>
                    <a:cubicBezTo>
                      <a:pt x="17272" y="20909"/>
                      <a:pt x="17305" y="20894"/>
                      <a:pt x="17338" y="20880"/>
                    </a:cubicBezTo>
                    <a:cubicBezTo>
                      <a:pt x="18328" y="20425"/>
                      <a:pt x="19361" y="19734"/>
                      <a:pt x="20113" y="18957"/>
                    </a:cubicBezTo>
                    <a:cubicBezTo>
                      <a:pt x="20544" y="18482"/>
                      <a:pt x="20930" y="18051"/>
                      <a:pt x="21317" y="17554"/>
                    </a:cubicBezTo>
                    <a:cubicBezTo>
                      <a:pt x="21769" y="16971"/>
                      <a:pt x="22092" y="16300"/>
                      <a:pt x="22415" y="15653"/>
                    </a:cubicBezTo>
                    <a:cubicBezTo>
                      <a:pt x="22973" y="14487"/>
                      <a:pt x="23059" y="13126"/>
                      <a:pt x="23103" y="11852"/>
                    </a:cubicBezTo>
                    <a:cubicBezTo>
                      <a:pt x="23145" y="10621"/>
                      <a:pt x="22651" y="9390"/>
                      <a:pt x="22199" y="8288"/>
                    </a:cubicBezTo>
                    <a:cubicBezTo>
                      <a:pt x="21683" y="6993"/>
                      <a:pt x="20758" y="5849"/>
                      <a:pt x="19876" y="4790"/>
                    </a:cubicBezTo>
                    <a:cubicBezTo>
                      <a:pt x="18973" y="3732"/>
                      <a:pt x="17897" y="2760"/>
                      <a:pt x="16714" y="2026"/>
                    </a:cubicBezTo>
                    <a:cubicBezTo>
                      <a:pt x="14847" y="866"/>
                      <a:pt x="12670" y="1"/>
                      <a:pt x="10446" y="1"/>
                    </a:cubicBezTo>
                    <a:close/>
                  </a:path>
                </a:pathLst>
              </a:custGeom>
              <a:solidFill>
                <a:srgbClr val="BBE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6"/>
              <p:cNvSpPr/>
              <p:nvPr/>
            </p:nvSpPr>
            <p:spPr>
              <a:xfrm rot="1402590">
                <a:off x="66921" y="2387976"/>
                <a:ext cx="36997" cy="32870"/>
              </a:xfrm>
              <a:custGeom>
                <a:avLst/>
                <a:gdLst/>
                <a:ahLst/>
                <a:cxnLst/>
                <a:rect l="l" t="t" r="r" b="b"/>
                <a:pathLst>
                  <a:path w="12962" h="11516" extrusionOk="0">
                    <a:moveTo>
                      <a:pt x="6537" y="0"/>
                    </a:moveTo>
                    <a:cubicBezTo>
                      <a:pt x="3598" y="0"/>
                      <a:pt x="625" y="1883"/>
                      <a:pt x="206" y="4994"/>
                    </a:cubicBezTo>
                    <a:cubicBezTo>
                      <a:pt x="1" y="6550"/>
                      <a:pt x="558" y="7977"/>
                      <a:pt x="1525" y="9118"/>
                    </a:cubicBezTo>
                    <a:cubicBezTo>
                      <a:pt x="2302" y="10350"/>
                      <a:pt x="3589" y="11312"/>
                      <a:pt x="5067" y="11473"/>
                    </a:cubicBezTo>
                    <a:cubicBezTo>
                      <a:pt x="5366" y="11501"/>
                      <a:pt x="5668" y="11515"/>
                      <a:pt x="5970" y="11515"/>
                    </a:cubicBezTo>
                    <a:cubicBezTo>
                      <a:pt x="5972" y="11515"/>
                      <a:pt x="5974" y="11515"/>
                      <a:pt x="5976" y="11515"/>
                    </a:cubicBezTo>
                    <a:cubicBezTo>
                      <a:pt x="7759" y="11515"/>
                      <a:pt x="9561" y="11006"/>
                      <a:pt x="10939" y="9789"/>
                    </a:cubicBezTo>
                    <a:cubicBezTo>
                      <a:pt x="11692" y="9119"/>
                      <a:pt x="12186" y="8406"/>
                      <a:pt x="12618" y="7478"/>
                    </a:cubicBezTo>
                    <a:cubicBezTo>
                      <a:pt x="12962" y="6679"/>
                      <a:pt x="12896" y="5793"/>
                      <a:pt x="12854" y="4952"/>
                    </a:cubicBezTo>
                    <a:cubicBezTo>
                      <a:pt x="12810" y="4563"/>
                      <a:pt x="12638" y="4131"/>
                      <a:pt x="12488" y="3764"/>
                    </a:cubicBezTo>
                    <a:cubicBezTo>
                      <a:pt x="12336" y="3397"/>
                      <a:pt x="12122" y="3007"/>
                      <a:pt x="11886" y="2704"/>
                    </a:cubicBezTo>
                    <a:cubicBezTo>
                      <a:pt x="11155" y="1840"/>
                      <a:pt x="10379" y="1171"/>
                      <a:pt x="9369" y="652"/>
                    </a:cubicBezTo>
                    <a:cubicBezTo>
                      <a:pt x="8492" y="209"/>
                      <a:pt x="7516" y="0"/>
                      <a:pt x="6537"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46"/>
              <p:cNvSpPr/>
              <p:nvPr/>
            </p:nvSpPr>
            <p:spPr>
              <a:xfrm rot="1402590">
                <a:off x="50919" y="2341652"/>
                <a:ext cx="89271" cy="90524"/>
              </a:xfrm>
              <a:custGeom>
                <a:avLst/>
                <a:gdLst/>
                <a:ahLst/>
                <a:cxnLst/>
                <a:rect l="l" t="t" r="r" b="b"/>
                <a:pathLst>
                  <a:path w="31276" h="31715" extrusionOk="0">
                    <a:moveTo>
                      <a:pt x="17895" y="5798"/>
                    </a:moveTo>
                    <a:cubicBezTo>
                      <a:pt x="18219" y="5906"/>
                      <a:pt x="18519" y="6036"/>
                      <a:pt x="18821" y="6165"/>
                    </a:cubicBezTo>
                    <a:cubicBezTo>
                      <a:pt x="18691" y="6122"/>
                      <a:pt x="18584" y="6079"/>
                      <a:pt x="18477" y="6036"/>
                    </a:cubicBezTo>
                    <a:lnTo>
                      <a:pt x="18477" y="6036"/>
                    </a:lnTo>
                    <a:cubicBezTo>
                      <a:pt x="19014" y="6316"/>
                      <a:pt x="19531" y="6575"/>
                      <a:pt x="20046" y="6878"/>
                    </a:cubicBezTo>
                    <a:cubicBezTo>
                      <a:pt x="20606" y="7245"/>
                      <a:pt x="21166" y="7633"/>
                      <a:pt x="21725" y="8044"/>
                    </a:cubicBezTo>
                    <a:cubicBezTo>
                      <a:pt x="22177" y="8433"/>
                      <a:pt x="22585" y="8801"/>
                      <a:pt x="23015" y="9168"/>
                    </a:cubicBezTo>
                    <a:cubicBezTo>
                      <a:pt x="23209" y="9382"/>
                      <a:pt x="23402" y="9599"/>
                      <a:pt x="23596" y="9793"/>
                    </a:cubicBezTo>
                    <a:cubicBezTo>
                      <a:pt x="23720" y="9982"/>
                      <a:pt x="23856" y="10163"/>
                      <a:pt x="24004" y="10334"/>
                    </a:cubicBezTo>
                    <a:cubicBezTo>
                      <a:pt x="24242" y="10744"/>
                      <a:pt x="24456" y="11176"/>
                      <a:pt x="24672" y="11630"/>
                    </a:cubicBezTo>
                    <a:cubicBezTo>
                      <a:pt x="24844" y="12147"/>
                      <a:pt x="25016" y="12666"/>
                      <a:pt x="25188" y="13185"/>
                    </a:cubicBezTo>
                    <a:cubicBezTo>
                      <a:pt x="25424" y="14070"/>
                      <a:pt x="25618" y="14934"/>
                      <a:pt x="25726" y="15840"/>
                    </a:cubicBezTo>
                    <a:cubicBezTo>
                      <a:pt x="25704" y="15711"/>
                      <a:pt x="25682" y="15603"/>
                      <a:pt x="25662" y="15473"/>
                    </a:cubicBezTo>
                    <a:lnTo>
                      <a:pt x="25662" y="15473"/>
                    </a:lnTo>
                    <a:cubicBezTo>
                      <a:pt x="25682" y="15689"/>
                      <a:pt x="25682" y="15883"/>
                      <a:pt x="25704" y="16100"/>
                    </a:cubicBezTo>
                    <a:cubicBezTo>
                      <a:pt x="25682" y="16314"/>
                      <a:pt x="25682" y="16531"/>
                      <a:pt x="25662" y="16725"/>
                    </a:cubicBezTo>
                    <a:cubicBezTo>
                      <a:pt x="25671" y="16716"/>
                      <a:pt x="25679" y="16703"/>
                      <a:pt x="25681" y="16691"/>
                    </a:cubicBezTo>
                    <a:lnTo>
                      <a:pt x="25681" y="16691"/>
                    </a:lnTo>
                    <a:cubicBezTo>
                      <a:pt x="25617" y="17098"/>
                      <a:pt x="25531" y="17506"/>
                      <a:pt x="25424" y="17913"/>
                    </a:cubicBezTo>
                    <a:cubicBezTo>
                      <a:pt x="25438" y="17824"/>
                      <a:pt x="25456" y="17736"/>
                      <a:pt x="25480" y="17649"/>
                    </a:cubicBezTo>
                    <a:lnTo>
                      <a:pt x="25480" y="17649"/>
                    </a:lnTo>
                    <a:cubicBezTo>
                      <a:pt x="25367" y="18036"/>
                      <a:pt x="25237" y="18409"/>
                      <a:pt x="25090" y="18780"/>
                    </a:cubicBezTo>
                    <a:cubicBezTo>
                      <a:pt x="25102" y="18756"/>
                      <a:pt x="25112" y="18734"/>
                      <a:pt x="25124" y="18712"/>
                    </a:cubicBezTo>
                    <a:lnTo>
                      <a:pt x="25124" y="18712"/>
                    </a:lnTo>
                    <a:cubicBezTo>
                      <a:pt x="25110" y="18761"/>
                      <a:pt x="25089" y="18808"/>
                      <a:pt x="25063" y="18853"/>
                    </a:cubicBezTo>
                    <a:lnTo>
                      <a:pt x="25058" y="18863"/>
                    </a:lnTo>
                    <a:cubicBezTo>
                      <a:pt x="25060" y="18860"/>
                      <a:pt x="25061" y="18857"/>
                      <a:pt x="25062" y="18853"/>
                    </a:cubicBezTo>
                    <a:lnTo>
                      <a:pt x="25062" y="18853"/>
                    </a:lnTo>
                    <a:cubicBezTo>
                      <a:pt x="25056" y="18865"/>
                      <a:pt x="25047" y="18875"/>
                      <a:pt x="25037" y="18885"/>
                    </a:cubicBezTo>
                    <a:cubicBezTo>
                      <a:pt x="25026" y="18917"/>
                      <a:pt x="25016" y="18946"/>
                      <a:pt x="25004" y="18973"/>
                    </a:cubicBezTo>
                    <a:cubicBezTo>
                      <a:pt x="24695" y="19597"/>
                      <a:pt x="24401" y="20203"/>
                      <a:pt x="24048" y="20808"/>
                    </a:cubicBezTo>
                    <a:cubicBezTo>
                      <a:pt x="24070" y="20786"/>
                      <a:pt x="24070" y="20786"/>
                      <a:pt x="24091" y="20764"/>
                    </a:cubicBezTo>
                    <a:lnTo>
                      <a:pt x="24091" y="20764"/>
                    </a:lnTo>
                    <a:cubicBezTo>
                      <a:pt x="23746" y="21303"/>
                      <a:pt x="23402" y="21822"/>
                      <a:pt x="23015" y="22319"/>
                    </a:cubicBezTo>
                    <a:lnTo>
                      <a:pt x="23037" y="22319"/>
                    </a:lnTo>
                    <a:cubicBezTo>
                      <a:pt x="22740" y="22680"/>
                      <a:pt x="22444" y="23041"/>
                      <a:pt x="22128" y="23382"/>
                    </a:cubicBezTo>
                    <a:cubicBezTo>
                      <a:pt x="22133" y="23375"/>
                      <a:pt x="22134" y="23364"/>
                      <a:pt x="22133" y="23355"/>
                    </a:cubicBezTo>
                    <a:lnTo>
                      <a:pt x="22133" y="23355"/>
                    </a:lnTo>
                    <a:cubicBezTo>
                      <a:pt x="21853" y="23615"/>
                      <a:pt x="21553" y="23896"/>
                      <a:pt x="21251" y="24135"/>
                    </a:cubicBezTo>
                    <a:cubicBezTo>
                      <a:pt x="20907" y="24394"/>
                      <a:pt x="20562" y="24610"/>
                      <a:pt x="20196" y="24826"/>
                    </a:cubicBezTo>
                    <a:cubicBezTo>
                      <a:pt x="19744" y="25042"/>
                      <a:pt x="19314" y="25235"/>
                      <a:pt x="18864" y="25431"/>
                    </a:cubicBezTo>
                    <a:cubicBezTo>
                      <a:pt x="18476" y="25582"/>
                      <a:pt x="18067" y="25712"/>
                      <a:pt x="17637" y="25862"/>
                    </a:cubicBezTo>
                    <a:cubicBezTo>
                      <a:pt x="17229" y="25970"/>
                      <a:pt x="16799" y="26057"/>
                      <a:pt x="16368" y="26143"/>
                    </a:cubicBezTo>
                    <a:cubicBezTo>
                      <a:pt x="16024" y="26208"/>
                      <a:pt x="15680" y="26208"/>
                      <a:pt x="15336" y="26229"/>
                    </a:cubicBezTo>
                    <a:cubicBezTo>
                      <a:pt x="14862" y="26187"/>
                      <a:pt x="14389" y="26143"/>
                      <a:pt x="13917" y="26079"/>
                    </a:cubicBezTo>
                    <a:cubicBezTo>
                      <a:pt x="13550" y="26014"/>
                      <a:pt x="13229" y="25948"/>
                      <a:pt x="12884" y="25862"/>
                    </a:cubicBezTo>
                    <a:cubicBezTo>
                      <a:pt x="12711" y="25798"/>
                      <a:pt x="12517" y="25754"/>
                      <a:pt x="12346" y="25690"/>
                    </a:cubicBezTo>
                    <a:cubicBezTo>
                      <a:pt x="12131" y="25582"/>
                      <a:pt x="11916" y="25495"/>
                      <a:pt x="11722" y="25387"/>
                    </a:cubicBezTo>
                    <a:lnTo>
                      <a:pt x="11722" y="25387"/>
                    </a:lnTo>
                    <a:cubicBezTo>
                      <a:pt x="11808" y="25452"/>
                      <a:pt x="11916" y="25518"/>
                      <a:pt x="12023" y="25582"/>
                    </a:cubicBezTo>
                    <a:cubicBezTo>
                      <a:pt x="11500" y="25286"/>
                      <a:pt x="11004" y="24947"/>
                      <a:pt x="10540" y="24566"/>
                    </a:cubicBezTo>
                    <a:lnTo>
                      <a:pt x="10540" y="24566"/>
                    </a:lnTo>
                    <a:cubicBezTo>
                      <a:pt x="10626" y="24631"/>
                      <a:pt x="10712" y="24696"/>
                      <a:pt x="10818" y="24782"/>
                    </a:cubicBezTo>
                    <a:cubicBezTo>
                      <a:pt x="10604" y="24566"/>
                      <a:pt x="10367" y="24394"/>
                      <a:pt x="10152" y="24177"/>
                    </a:cubicBezTo>
                    <a:cubicBezTo>
                      <a:pt x="9474" y="23502"/>
                      <a:pt x="8835" y="22788"/>
                      <a:pt x="8237" y="22039"/>
                    </a:cubicBezTo>
                    <a:cubicBezTo>
                      <a:pt x="7871" y="21549"/>
                      <a:pt x="7524" y="21039"/>
                      <a:pt x="7197" y="20511"/>
                    </a:cubicBezTo>
                    <a:lnTo>
                      <a:pt x="7197" y="20511"/>
                    </a:lnTo>
                    <a:cubicBezTo>
                      <a:pt x="7243" y="20580"/>
                      <a:pt x="7289" y="20646"/>
                      <a:pt x="7334" y="20722"/>
                    </a:cubicBezTo>
                    <a:cubicBezTo>
                      <a:pt x="7140" y="20376"/>
                      <a:pt x="6968" y="20009"/>
                      <a:pt x="6796" y="19663"/>
                    </a:cubicBezTo>
                    <a:cubicBezTo>
                      <a:pt x="6602" y="19168"/>
                      <a:pt x="6388" y="18649"/>
                      <a:pt x="6236" y="18110"/>
                    </a:cubicBezTo>
                    <a:cubicBezTo>
                      <a:pt x="6108" y="17613"/>
                      <a:pt x="6022" y="17094"/>
                      <a:pt x="5914" y="16597"/>
                    </a:cubicBezTo>
                    <a:cubicBezTo>
                      <a:pt x="5892" y="16316"/>
                      <a:pt x="5892" y="16057"/>
                      <a:pt x="5872" y="15776"/>
                    </a:cubicBezTo>
                    <a:cubicBezTo>
                      <a:pt x="5892" y="15453"/>
                      <a:pt x="5892" y="15150"/>
                      <a:pt x="5936" y="14848"/>
                    </a:cubicBezTo>
                    <a:cubicBezTo>
                      <a:pt x="6000" y="14437"/>
                      <a:pt x="6086" y="14005"/>
                      <a:pt x="6172" y="13616"/>
                    </a:cubicBezTo>
                    <a:cubicBezTo>
                      <a:pt x="6312" y="13154"/>
                      <a:pt x="6453" y="12710"/>
                      <a:pt x="6629" y="12249"/>
                    </a:cubicBezTo>
                    <a:lnTo>
                      <a:pt x="6629" y="12249"/>
                    </a:lnTo>
                    <a:cubicBezTo>
                      <a:pt x="6607" y="12294"/>
                      <a:pt x="6584" y="12336"/>
                      <a:pt x="6559" y="12386"/>
                    </a:cubicBezTo>
                    <a:cubicBezTo>
                      <a:pt x="6591" y="12317"/>
                      <a:pt x="6623" y="12246"/>
                      <a:pt x="6655" y="12177"/>
                    </a:cubicBezTo>
                    <a:cubicBezTo>
                      <a:pt x="6659" y="12166"/>
                      <a:pt x="6661" y="12157"/>
                      <a:pt x="6665" y="12147"/>
                    </a:cubicBezTo>
                    <a:lnTo>
                      <a:pt x="6665" y="12147"/>
                    </a:lnTo>
                    <a:cubicBezTo>
                      <a:pt x="6664" y="12155"/>
                      <a:pt x="6661" y="12160"/>
                      <a:pt x="6660" y="12166"/>
                    </a:cubicBezTo>
                    <a:cubicBezTo>
                      <a:pt x="6945" y="11549"/>
                      <a:pt x="7221" y="10932"/>
                      <a:pt x="7547" y="10334"/>
                    </a:cubicBezTo>
                    <a:cubicBezTo>
                      <a:pt x="7849" y="9816"/>
                      <a:pt x="8193" y="9318"/>
                      <a:pt x="8559" y="8822"/>
                    </a:cubicBezTo>
                    <a:cubicBezTo>
                      <a:pt x="8645" y="8713"/>
                      <a:pt x="8731" y="8605"/>
                      <a:pt x="8817" y="8499"/>
                    </a:cubicBezTo>
                    <a:cubicBezTo>
                      <a:pt x="9239" y="8097"/>
                      <a:pt x="9660" y="7715"/>
                      <a:pt x="10100" y="7335"/>
                    </a:cubicBezTo>
                    <a:cubicBezTo>
                      <a:pt x="10117" y="7326"/>
                      <a:pt x="10135" y="7319"/>
                      <a:pt x="10152" y="7310"/>
                    </a:cubicBezTo>
                    <a:cubicBezTo>
                      <a:pt x="10194" y="7245"/>
                      <a:pt x="10260" y="7202"/>
                      <a:pt x="10302" y="7159"/>
                    </a:cubicBezTo>
                    <a:lnTo>
                      <a:pt x="10302" y="7159"/>
                    </a:lnTo>
                    <a:cubicBezTo>
                      <a:pt x="10285" y="7190"/>
                      <a:pt x="10262" y="7218"/>
                      <a:pt x="10234" y="7240"/>
                    </a:cubicBezTo>
                    <a:cubicBezTo>
                      <a:pt x="10500" y="7059"/>
                      <a:pt x="10798" y="6877"/>
                      <a:pt x="11079" y="6696"/>
                    </a:cubicBezTo>
                    <a:lnTo>
                      <a:pt x="11079" y="6696"/>
                    </a:lnTo>
                    <a:cubicBezTo>
                      <a:pt x="11078" y="6698"/>
                      <a:pt x="11076" y="6702"/>
                      <a:pt x="11076" y="6706"/>
                    </a:cubicBezTo>
                    <a:cubicBezTo>
                      <a:pt x="11343" y="6561"/>
                      <a:pt x="11611" y="6418"/>
                      <a:pt x="11894" y="6273"/>
                    </a:cubicBezTo>
                    <a:cubicBezTo>
                      <a:pt x="11897" y="6272"/>
                      <a:pt x="11899" y="6272"/>
                      <a:pt x="11902" y="6269"/>
                    </a:cubicBezTo>
                    <a:cubicBezTo>
                      <a:pt x="11914" y="6264"/>
                      <a:pt x="11925" y="6258"/>
                      <a:pt x="11938" y="6252"/>
                    </a:cubicBezTo>
                    <a:lnTo>
                      <a:pt x="11938" y="6252"/>
                    </a:lnTo>
                    <a:cubicBezTo>
                      <a:pt x="11937" y="6254"/>
                      <a:pt x="11935" y="6254"/>
                      <a:pt x="11934" y="6255"/>
                    </a:cubicBezTo>
                    <a:cubicBezTo>
                      <a:pt x="12096" y="6178"/>
                      <a:pt x="12274" y="6118"/>
                      <a:pt x="12454" y="6058"/>
                    </a:cubicBezTo>
                    <a:cubicBezTo>
                      <a:pt x="12562" y="6036"/>
                      <a:pt x="12691" y="6014"/>
                      <a:pt x="12798" y="5993"/>
                    </a:cubicBezTo>
                    <a:cubicBezTo>
                      <a:pt x="13401" y="5906"/>
                      <a:pt x="14003" y="5884"/>
                      <a:pt x="14583" y="5862"/>
                    </a:cubicBezTo>
                    <a:cubicBezTo>
                      <a:pt x="14733" y="5884"/>
                      <a:pt x="14884" y="5895"/>
                      <a:pt x="15035" y="5895"/>
                    </a:cubicBezTo>
                    <a:cubicBezTo>
                      <a:pt x="15186" y="5895"/>
                      <a:pt x="15337" y="5884"/>
                      <a:pt x="15486" y="5862"/>
                    </a:cubicBezTo>
                    <a:lnTo>
                      <a:pt x="16412" y="5862"/>
                    </a:lnTo>
                    <a:cubicBezTo>
                      <a:pt x="16648" y="5862"/>
                      <a:pt x="16863" y="5862"/>
                      <a:pt x="17100" y="5884"/>
                    </a:cubicBezTo>
                    <a:cubicBezTo>
                      <a:pt x="17150" y="5888"/>
                      <a:pt x="17199" y="5890"/>
                      <a:pt x="17247" y="5890"/>
                    </a:cubicBezTo>
                    <a:cubicBezTo>
                      <a:pt x="17471" y="5890"/>
                      <a:pt x="17683" y="5851"/>
                      <a:pt x="17895" y="5798"/>
                    </a:cubicBezTo>
                    <a:close/>
                    <a:moveTo>
                      <a:pt x="16484" y="1"/>
                    </a:moveTo>
                    <a:cubicBezTo>
                      <a:pt x="15797" y="1"/>
                      <a:pt x="15118" y="107"/>
                      <a:pt x="14497" y="355"/>
                    </a:cubicBezTo>
                    <a:lnTo>
                      <a:pt x="14389" y="355"/>
                    </a:lnTo>
                    <a:cubicBezTo>
                      <a:pt x="13121" y="355"/>
                      <a:pt x="11830" y="462"/>
                      <a:pt x="10604" y="852"/>
                    </a:cubicBezTo>
                    <a:cubicBezTo>
                      <a:pt x="9399" y="1219"/>
                      <a:pt x="8238" y="1889"/>
                      <a:pt x="7206" y="2602"/>
                    </a:cubicBezTo>
                    <a:cubicBezTo>
                      <a:pt x="5656" y="3681"/>
                      <a:pt x="4387" y="5064"/>
                      <a:pt x="3355" y="6619"/>
                    </a:cubicBezTo>
                    <a:cubicBezTo>
                      <a:pt x="2108" y="8476"/>
                      <a:pt x="1225" y="10614"/>
                      <a:pt x="687" y="12774"/>
                    </a:cubicBezTo>
                    <a:cubicBezTo>
                      <a:pt x="0" y="15581"/>
                      <a:pt x="409" y="18648"/>
                      <a:pt x="1505" y="21305"/>
                    </a:cubicBezTo>
                    <a:cubicBezTo>
                      <a:pt x="2494" y="23680"/>
                      <a:pt x="3958" y="25776"/>
                      <a:pt x="5764" y="27589"/>
                    </a:cubicBezTo>
                    <a:cubicBezTo>
                      <a:pt x="7398" y="29209"/>
                      <a:pt x="9207" y="30634"/>
                      <a:pt x="11464" y="31217"/>
                    </a:cubicBezTo>
                    <a:cubicBezTo>
                      <a:pt x="12863" y="31564"/>
                      <a:pt x="14217" y="31714"/>
                      <a:pt x="15638" y="31714"/>
                    </a:cubicBezTo>
                    <a:lnTo>
                      <a:pt x="16153" y="31714"/>
                    </a:lnTo>
                    <a:cubicBezTo>
                      <a:pt x="18089" y="31672"/>
                      <a:pt x="20024" y="30937"/>
                      <a:pt x="21789" y="30181"/>
                    </a:cubicBezTo>
                    <a:cubicBezTo>
                      <a:pt x="23359" y="29512"/>
                      <a:pt x="24864" y="28474"/>
                      <a:pt x="26048" y="27244"/>
                    </a:cubicBezTo>
                    <a:cubicBezTo>
                      <a:pt x="27381" y="25861"/>
                      <a:pt x="28414" y="24284"/>
                      <a:pt x="29360" y="22600"/>
                    </a:cubicBezTo>
                    <a:cubicBezTo>
                      <a:pt x="30263" y="20980"/>
                      <a:pt x="31059" y="18949"/>
                      <a:pt x="31167" y="17093"/>
                    </a:cubicBezTo>
                    <a:cubicBezTo>
                      <a:pt x="31275" y="14825"/>
                      <a:pt x="30867" y="12535"/>
                      <a:pt x="30070" y="10397"/>
                    </a:cubicBezTo>
                    <a:cubicBezTo>
                      <a:pt x="29511" y="8907"/>
                      <a:pt x="28844" y="7416"/>
                      <a:pt x="27769" y="6228"/>
                    </a:cubicBezTo>
                    <a:cubicBezTo>
                      <a:pt x="26865" y="5214"/>
                      <a:pt x="25919" y="4285"/>
                      <a:pt x="24822" y="3485"/>
                    </a:cubicBezTo>
                    <a:cubicBezTo>
                      <a:pt x="22821" y="1996"/>
                      <a:pt x="20670" y="742"/>
                      <a:pt x="18197" y="203"/>
                    </a:cubicBezTo>
                    <a:cubicBezTo>
                      <a:pt x="17639" y="75"/>
                      <a:pt x="17058" y="1"/>
                      <a:pt x="16484" y="1"/>
                    </a:cubicBezTo>
                    <a:close/>
                  </a:path>
                </a:pathLst>
              </a:custGeom>
              <a:solidFill>
                <a:srgbClr val="335A6D"/>
              </a:solidFill>
              <a:ln w="4025" cap="flat" cmpd="sng">
                <a:solidFill>
                  <a:srgbClr val="335A6D"/>
                </a:solidFill>
                <a:prstDash val="solid"/>
                <a:miter lim="12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8" name="Google Shape;4018;p46"/>
            <p:cNvGrpSpPr/>
            <p:nvPr/>
          </p:nvGrpSpPr>
          <p:grpSpPr>
            <a:xfrm>
              <a:off x="780824" y="2812870"/>
              <a:ext cx="117860" cy="118513"/>
              <a:chOff x="36624" y="2327657"/>
              <a:chExt cx="117860" cy="118513"/>
            </a:xfrm>
          </p:grpSpPr>
          <p:sp>
            <p:nvSpPr>
              <p:cNvPr id="4019" name="Google Shape;4019;p46"/>
              <p:cNvSpPr/>
              <p:nvPr/>
            </p:nvSpPr>
            <p:spPr>
              <a:xfrm rot="1402590">
                <a:off x="60815" y="2352103"/>
                <a:ext cx="66065" cy="66325"/>
              </a:xfrm>
              <a:custGeom>
                <a:avLst/>
                <a:gdLst/>
                <a:ahLst/>
                <a:cxnLst/>
                <a:rect l="l" t="t" r="r" b="b"/>
                <a:pathLst>
                  <a:path w="23146" h="23237" extrusionOk="0">
                    <a:moveTo>
                      <a:pt x="10446" y="1"/>
                    </a:moveTo>
                    <a:cubicBezTo>
                      <a:pt x="10184" y="1"/>
                      <a:pt x="9922" y="13"/>
                      <a:pt x="9659" y="38"/>
                    </a:cubicBezTo>
                    <a:cubicBezTo>
                      <a:pt x="8348" y="169"/>
                      <a:pt x="7035" y="406"/>
                      <a:pt x="5851" y="1010"/>
                    </a:cubicBezTo>
                    <a:cubicBezTo>
                      <a:pt x="4561" y="1680"/>
                      <a:pt x="3250" y="2565"/>
                      <a:pt x="2366" y="3775"/>
                    </a:cubicBezTo>
                    <a:cubicBezTo>
                      <a:pt x="1657" y="4769"/>
                      <a:pt x="969" y="5805"/>
                      <a:pt x="625" y="6993"/>
                    </a:cubicBezTo>
                    <a:cubicBezTo>
                      <a:pt x="410" y="7727"/>
                      <a:pt x="281" y="8354"/>
                      <a:pt x="131" y="9109"/>
                    </a:cubicBezTo>
                    <a:cubicBezTo>
                      <a:pt x="1" y="9887"/>
                      <a:pt x="23" y="10773"/>
                      <a:pt x="44" y="11528"/>
                    </a:cubicBezTo>
                    <a:cubicBezTo>
                      <a:pt x="87" y="14467"/>
                      <a:pt x="1270" y="17294"/>
                      <a:pt x="2970" y="19650"/>
                    </a:cubicBezTo>
                    <a:cubicBezTo>
                      <a:pt x="3614" y="20514"/>
                      <a:pt x="4605" y="21377"/>
                      <a:pt x="5529" y="21897"/>
                    </a:cubicBezTo>
                    <a:cubicBezTo>
                      <a:pt x="6497" y="22436"/>
                      <a:pt x="7508" y="22955"/>
                      <a:pt x="8627" y="23105"/>
                    </a:cubicBezTo>
                    <a:cubicBezTo>
                      <a:pt x="9220" y="23191"/>
                      <a:pt x="9818" y="23235"/>
                      <a:pt x="10418" y="23236"/>
                    </a:cubicBezTo>
                    <a:cubicBezTo>
                      <a:pt x="11145" y="23235"/>
                      <a:pt x="11869" y="23169"/>
                      <a:pt x="12584" y="23040"/>
                    </a:cubicBezTo>
                    <a:cubicBezTo>
                      <a:pt x="14091" y="22780"/>
                      <a:pt x="15532" y="22046"/>
                      <a:pt x="16800" y="21225"/>
                    </a:cubicBezTo>
                    <a:cubicBezTo>
                      <a:pt x="16948" y="21130"/>
                      <a:pt x="17094" y="21029"/>
                      <a:pt x="17240" y="20923"/>
                    </a:cubicBezTo>
                    <a:cubicBezTo>
                      <a:pt x="17272" y="20909"/>
                      <a:pt x="17305" y="20894"/>
                      <a:pt x="17338" y="20880"/>
                    </a:cubicBezTo>
                    <a:cubicBezTo>
                      <a:pt x="18328" y="20425"/>
                      <a:pt x="19361" y="19734"/>
                      <a:pt x="20113" y="18957"/>
                    </a:cubicBezTo>
                    <a:cubicBezTo>
                      <a:pt x="20544" y="18482"/>
                      <a:pt x="20930" y="18051"/>
                      <a:pt x="21317" y="17554"/>
                    </a:cubicBezTo>
                    <a:cubicBezTo>
                      <a:pt x="21769" y="16971"/>
                      <a:pt x="22092" y="16300"/>
                      <a:pt x="22415" y="15653"/>
                    </a:cubicBezTo>
                    <a:cubicBezTo>
                      <a:pt x="22973" y="14487"/>
                      <a:pt x="23059" y="13126"/>
                      <a:pt x="23103" y="11852"/>
                    </a:cubicBezTo>
                    <a:cubicBezTo>
                      <a:pt x="23145" y="10621"/>
                      <a:pt x="22651" y="9390"/>
                      <a:pt x="22199" y="8288"/>
                    </a:cubicBezTo>
                    <a:cubicBezTo>
                      <a:pt x="21683" y="6993"/>
                      <a:pt x="20758" y="5849"/>
                      <a:pt x="19876" y="4790"/>
                    </a:cubicBezTo>
                    <a:cubicBezTo>
                      <a:pt x="18973" y="3732"/>
                      <a:pt x="17897" y="2760"/>
                      <a:pt x="16714" y="2026"/>
                    </a:cubicBezTo>
                    <a:cubicBezTo>
                      <a:pt x="14847" y="866"/>
                      <a:pt x="12670" y="1"/>
                      <a:pt x="10446" y="1"/>
                    </a:cubicBezTo>
                    <a:close/>
                  </a:path>
                </a:pathLst>
              </a:custGeom>
              <a:solidFill>
                <a:srgbClr val="BBE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6"/>
              <p:cNvSpPr/>
              <p:nvPr/>
            </p:nvSpPr>
            <p:spPr>
              <a:xfrm rot="1402590">
                <a:off x="66921" y="2387976"/>
                <a:ext cx="36997" cy="32870"/>
              </a:xfrm>
              <a:custGeom>
                <a:avLst/>
                <a:gdLst/>
                <a:ahLst/>
                <a:cxnLst/>
                <a:rect l="l" t="t" r="r" b="b"/>
                <a:pathLst>
                  <a:path w="12962" h="11516" extrusionOk="0">
                    <a:moveTo>
                      <a:pt x="6537" y="0"/>
                    </a:moveTo>
                    <a:cubicBezTo>
                      <a:pt x="3598" y="0"/>
                      <a:pt x="625" y="1883"/>
                      <a:pt x="206" y="4994"/>
                    </a:cubicBezTo>
                    <a:cubicBezTo>
                      <a:pt x="1" y="6550"/>
                      <a:pt x="558" y="7977"/>
                      <a:pt x="1525" y="9118"/>
                    </a:cubicBezTo>
                    <a:cubicBezTo>
                      <a:pt x="2302" y="10350"/>
                      <a:pt x="3589" y="11312"/>
                      <a:pt x="5067" y="11473"/>
                    </a:cubicBezTo>
                    <a:cubicBezTo>
                      <a:pt x="5366" y="11501"/>
                      <a:pt x="5668" y="11515"/>
                      <a:pt x="5970" y="11515"/>
                    </a:cubicBezTo>
                    <a:cubicBezTo>
                      <a:pt x="5972" y="11515"/>
                      <a:pt x="5974" y="11515"/>
                      <a:pt x="5976" y="11515"/>
                    </a:cubicBezTo>
                    <a:cubicBezTo>
                      <a:pt x="7759" y="11515"/>
                      <a:pt x="9561" y="11006"/>
                      <a:pt x="10939" y="9789"/>
                    </a:cubicBezTo>
                    <a:cubicBezTo>
                      <a:pt x="11692" y="9119"/>
                      <a:pt x="12186" y="8406"/>
                      <a:pt x="12618" y="7478"/>
                    </a:cubicBezTo>
                    <a:cubicBezTo>
                      <a:pt x="12962" y="6679"/>
                      <a:pt x="12896" y="5793"/>
                      <a:pt x="12854" y="4952"/>
                    </a:cubicBezTo>
                    <a:cubicBezTo>
                      <a:pt x="12810" y="4563"/>
                      <a:pt x="12638" y="4131"/>
                      <a:pt x="12488" y="3764"/>
                    </a:cubicBezTo>
                    <a:cubicBezTo>
                      <a:pt x="12336" y="3397"/>
                      <a:pt x="12122" y="3007"/>
                      <a:pt x="11886" y="2704"/>
                    </a:cubicBezTo>
                    <a:cubicBezTo>
                      <a:pt x="11155" y="1840"/>
                      <a:pt x="10379" y="1171"/>
                      <a:pt x="9369" y="652"/>
                    </a:cubicBezTo>
                    <a:cubicBezTo>
                      <a:pt x="8492" y="209"/>
                      <a:pt x="7516" y="0"/>
                      <a:pt x="6537" y="0"/>
                    </a:cubicBezTo>
                    <a:close/>
                  </a:path>
                </a:pathLst>
              </a:custGeom>
              <a:solidFill>
                <a:srgbClr val="78C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6"/>
              <p:cNvSpPr/>
              <p:nvPr/>
            </p:nvSpPr>
            <p:spPr>
              <a:xfrm rot="1402590">
                <a:off x="50919" y="2341652"/>
                <a:ext cx="89271" cy="90524"/>
              </a:xfrm>
              <a:custGeom>
                <a:avLst/>
                <a:gdLst/>
                <a:ahLst/>
                <a:cxnLst/>
                <a:rect l="l" t="t" r="r" b="b"/>
                <a:pathLst>
                  <a:path w="31276" h="31715" extrusionOk="0">
                    <a:moveTo>
                      <a:pt x="17895" y="5798"/>
                    </a:moveTo>
                    <a:cubicBezTo>
                      <a:pt x="18219" y="5906"/>
                      <a:pt x="18519" y="6036"/>
                      <a:pt x="18821" y="6165"/>
                    </a:cubicBezTo>
                    <a:cubicBezTo>
                      <a:pt x="18691" y="6122"/>
                      <a:pt x="18584" y="6079"/>
                      <a:pt x="18477" y="6036"/>
                    </a:cubicBezTo>
                    <a:lnTo>
                      <a:pt x="18477" y="6036"/>
                    </a:lnTo>
                    <a:cubicBezTo>
                      <a:pt x="19014" y="6316"/>
                      <a:pt x="19531" y="6575"/>
                      <a:pt x="20046" y="6878"/>
                    </a:cubicBezTo>
                    <a:cubicBezTo>
                      <a:pt x="20606" y="7245"/>
                      <a:pt x="21166" y="7633"/>
                      <a:pt x="21725" y="8044"/>
                    </a:cubicBezTo>
                    <a:cubicBezTo>
                      <a:pt x="22177" y="8433"/>
                      <a:pt x="22585" y="8801"/>
                      <a:pt x="23015" y="9168"/>
                    </a:cubicBezTo>
                    <a:cubicBezTo>
                      <a:pt x="23209" y="9382"/>
                      <a:pt x="23402" y="9599"/>
                      <a:pt x="23596" y="9793"/>
                    </a:cubicBezTo>
                    <a:cubicBezTo>
                      <a:pt x="23720" y="9982"/>
                      <a:pt x="23856" y="10163"/>
                      <a:pt x="24004" y="10334"/>
                    </a:cubicBezTo>
                    <a:cubicBezTo>
                      <a:pt x="24242" y="10744"/>
                      <a:pt x="24456" y="11176"/>
                      <a:pt x="24672" y="11630"/>
                    </a:cubicBezTo>
                    <a:cubicBezTo>
                      <a:pt x="24844" y="12147"/>
                      <a:pt x="25016" y="12666"/>
                      <a:pt x="25188" y="13185"/>
                    </a:cubicBezTo>
                    <a:cubicBezTo>
                      <a:pt x="25424" y="14070"/>
                      <a:pt x="25618" y="14934"/>
                      <a:pt x="25726" y="15840"/>
                    </a:cubicBezTo>
                    <a:cubicBezTo>
                      <a:pt x="25704" y="15711"/>
                      <a:pt x="25682" y="15603"/>
                      <a:pt x="25662" y="15473"/>
                    </a:cubicBezTo>
                    <a:lnTo>
                      <a:pt x="25662" y="15473"/>
                    </a:lnTo>
                    <a:cubicBezTo>
                      <a:pt x="25682" y="15689"/>
                      <a:pt x="25682" y="15883"/>
                      <a:pt x="25704" y="16100"/>
                    </a:cubicBezTo>
                    <a:cubicBezTo>
                      <a:pt x="25682" y="16314"/>
                      <a:pt x="25682" y="16531"/>
                      <a:pt x="25662" y="16725"/>
                    </a:cubicBezTo>
                    <a:cubicBezTo>
                      <a:pt x="25671" y="16716"/>
                      <a:pt x="25679" y="16703"/>
                      <a:pt x="25681" y="16691"/>
                    </a:cubicBezTo>
                    <a:lnTo>
                      <a:pt x="25681" y="16691"/>
                    </a:lnTo>
                    <a:cubicBezTo>
                      <a:pt x="25617" y="17098"/>
                      <a:pt x="25531" y="17506"/>
                      <a:pt x="25424" y="17913"/>
                    </a:cubicBezTo>
                    <a:cubicBezTo>
                      <a:pt x="25438" y="17824"/>
                      <a:pt x="25456" y="17736"/>
                      <a:pt x="25480" y="17649"/>
                    </a:cubicBezTo>
                    <a:lnTo>
                      <a:pt x="25480" y="17649"/>
                    </a:lnTo>
                    <a:cubicBezTo>
                      <a:pt x="25367" y="18036"/>
                      <a:pt x="25237" y="18409"/>
                      <a:pt x="25090" y="18780"/>
                    </a:cubicBezTo>
                    <a:cubicBezTo>
                      <a:pt x="25102" y="18756"/>
                      <a:pt x="25112" y="18734"/>
                      <a:pt x="25124" y="18712"/>
                    </a:cubicBezTo>
                    <a:lnTo>
                      <a:pt x="25124" y="18712"/>
                    </a:lnTo>
                    <a:cubicBezTo>
                      <a:pt x="25110" y="18761"/>
                      <a:pt x="25089" y="18808"/>
                      <a:pt x="25063" y="18853"/>
                    </a:cubicBezTo>
                    <a:lnTo>
                      <a:pt x="25058" y="18863"/>
                    </a:lnTo>
                    <a:cubicBezTo>
                      <a:pt x="25060" y="18860"/>
                      <a:pt x="25061" y="18857"/>
                      <a:pt x="25062" y="18853"/>
                    </a:cubicBezTo>
                    <a:lnTo>
                      <a:pt x="25062" y="18853"/>
                    </a:lnTo>
                    <a:cubicBezTo>
                      <a:pt x="25056" y="18865"/>
                      <a:pt x="25047" y="18875"/>
                      <a:pt x="25037" y="18885"/>
                    </a:cubicBezTo>
                    <a:cubicBezTo>
                      <a:pt x="25026" y="18917"/>
                      <a:pt x="25016" y="18946"/>
                      <a:pt x="25004" y="18973"/>
                    </a:cubicBezTo>
                    <a:cubicBezTo>
                      <a:pt x="24695" y="19597"/>
                      <a:pt x="24401" y="20203"/>
                      <a:pt x="24048" y="20808"/>
                    </a:cubicBezTo>
                    <a:cubicBezTo>
                      <a:pt x="24070" y="20786"/>
                      <a:pt x="24070" y="20786"/>
                      <a:pt x="24091" y="20764"/>
                    </a:cubicBezTo>
                    <a:lnTo>
                      <a:pt x="24091" y="20764"/>
                    </a:lnTo>
                    <a:cubicBezTo>
                      <a:pt x="23746" y="21303"/>
                      <a:pt x="23402" y="21822"/>
                      <a:pt x="23015" y="22319"/>
                    </a:cubicBezTo>
                    <a:lnTo>
                      <a:pt x="23037" y="22319"/>
                    </a:lnTo>
                    <a:cubicBezTo>
                      <a:pt x="22740" y="22680"/>
                      <a:pt x="22444" y="23041"/>
                      <a:pt x="22128" y="23382"/>
                    </a:cubicBezTo>
                    <a:cubicBezTo>
                      <a:pt x="22133" y="23375"/>
                      <a:pt x="22134" y="23364"/>
                      <a:pt x="22133" y="23355"/>
                    </a:cubicBezTo>
                    <a:lnTo>
                      <a:pt x="22133" y="23355"/>
                    </a:lnTo>
                    <a:cubicBezTo>
                      <a:pt x="21853" y="23615"/>
                      <a:pt x="21553" y="23896"/>
                      <a:pt x="21251" y="24135"/>
                    </a:cubicBezTo>
                    <a:cubicBezTo>
                      <a:pt x="20907" y="24394"/>
                      <a:pt x="20562" y="24610"/>
                      <a:pt x="20196" y="24826"/>
                    </a:cubicBezTo>
                    <a:cubicBezTo>
                      <a:pt x="19744" y="25042"/>
                      <a:pt x="19314" y="25235"/>
                      <a:pt x="18864" y="25431"/>
                    </a:cubicBezTo>
                    <a:cubicBezTo>
                      <a:pt x="18476" y="25582"/>
                      <a:pt x="18067" y="25712"/>
                      <a:pt x="17637" y="25862"/>
                    </a:cubicBezTo>
                    <a:cubicBezTo>
                      <a:pt x="17229" y="25970"/>
                      <a:pt x="16799" y="26057"/>
                      <a:pt x="16368" y="26143"/>
                    </a:cubicBezTo>
                    <a:cubicBezTo>
                      <a:pt x="16024" y="26208"/>
                      <a:pt x="15680" y="26208"/>
                      <a:pt x="15336" y="26229"/>
                    </a:cubicBezTo>
                    <a:cubicBezTo>
                      <a:pt x="14862" y="26187"/>
                      <a:pt x="14389" y="26143"/>
                      <a:pt x="13917" y="26079"/>
                    </a:cubicBezTo>
                    <a:cubicBezTo>
                      <a:pt x="13550" y="26014"/>
                      <a:pt x="13229" y="25948"/>
                      <a:pt x="12884" y="25862"/>
                    </a:cubicBezTo>
                    <a:cubicBezTo>
                      <a:pt x="12711" y="25798"/>
                      <a:pt x="12517" y="25754"/>
                      <a:pt x="12346" y="25690"/>
                    </a:cubicBezTo>
                    <a:cubicBezTo>
                      <a:pt x="12131" y="25582"/>
                      <a:pt x="11916" y="25495"/>
                      <a:pt x="11722" y="25387"/>
                    </a:cubicBezTo>
                    <a:lnTo>
                      <a:pt x="11722" y="25387"/>
                    </a:lnTo>
                    <a:cubicBezTo>
                      <a:pt x="11808" y="25452"/>
                      <a:pt x="11916" y="25518"/>
                      <a:pt x="12023" y="25582"/>
                    </a:cubicBezTo>
                    <a:cubicBezTo>
                      <a:pt x="11500" y="25286"/>
                      <a:pt x="11004" y="24947"/>
                      <a:pt x="10540" y="24566"/>
                    </a:cubicBezTo>
                    <a:lnTo>
                      <a:pt x="10540" y="24566"/>
                    </a:lnTo>
                    <a:cubicBezTo>
                      <a:pt x="10626" y="24631"/>
                      <a:pt x="10712" y="24696"/>
                      <a:pt x="10818" y="24782"/>
                    </a:cubicBezTo>
                    <a:cubicBezTo>
                      <a:pt x="10604" y="24566"/>
                      <a:pt x="10367" y="24394"/>
                      <a:pt x="10152" y="24177"/>
                    </a:cubicBezTo>
                    <a:cubicBezTo>
                      <a:pt x="9474" y="23502"/>
                      <a:pt x="8835" y="22788"/>
                      <a:pt x="8237" y="22039"/>
                    </a:cubicBezTo>
                    <a:cubicBezTo>
                      <a:pt x="7871" y="21549"/>
                      <a:pt x="7524" y="21039"/>
                      <a:pt x="7197" y="20511"/>
                    </a:cubicBezTo>
                    <a:lnTo>
                      <a:pt x="7197" y="20511"/>
                    </a:lnTo>
                    <a:cubicBezTo>
                      <a:pt x="7243" y="20580"/>
                      <a:pt x="7289" y="20646"/>
                      <a:pt x="7334" y="20722"/>
                    </a:cubicBezTo>
                    <a:cubicBezTo>
                      <a:pt x="7140" y="20376"/>
                      <a:pt x="6968" y="20009"/>
                      <a:pt x="6796" y="19663"/>
                    </a:cubicBezTo>
                    <a:cubicBezTo>
                      <a:pt x="6602" y="19168"/>
                      <a:pt x="6388" y="18649"/>
                      <a:pt x="6236" y="18110"/>
                    </a:cubicBezTo>
                    <a:cubicBezTo>
                      <a:pt x="6108" y="17613"/>
                      <a:pt x="6022" y="17094"/>
                      <a:pt x="5914" y="16597"/>
                    </a:cubicBezTo>
                    <a:cubicBezTo>
                      <a:pt x="5892" y="16316"/>
                      <a:pt x="5892" y="16057"/>
                      <a:pt x="5872" y="15776"/>
                    </a:cubicBezTo>
                    <a:cubicBezTo>
                      <a:pt x="5892" y="15453"/>
                      <a:pt x="5892" y="15150"/>
                      <a:pt x="5936" y="14848"/>
                    </a:cubicBezTo>
                    <a:cubicBezTo>
                      <a:pt x="6000" y="14437"/>
                      <a:pt x="6086" y="14005"/>
                      <a:pt x="6172" y="13616"/>
                    </a:cubicBezTo>
                    <a:cubicBezTo>
                      <a:pt x="6312" y="13154"/>
                      <a:pt x="6453" y="12710"/>
                      <a:pt x="6629" y="12249"/>
                    </a:cubicBezTo>
                    <a:lnTo>
                      <a:pt x="6629" y="12249"/>
                    </a:lnTo>
                    <a:cubicBezTo>
                      <a:pt x="6607" y="12294"/>
                      <a:pt x="6584" y="12336"/>
                      <a:pt x="6559" y="12386"/>
                    </a:cubicBezTo>
                    <a:cubicBezTo>
                      <a:pt x="6591" y="12317"/>
                      <a:pt x="6623" y="12246"/>
                      <a:pt x="6655" y="12177"/>
                    </a:cubicBezTo>
                    <a:cubicBezTo>
                      <a:pt x="6659" y="12166"/>
                      <a:pt x="6661" y="12157"/>
                      <a:pt x="6665" y="12147"/>
                    </a:cubicBezTo>
                    <a:lnTo>
                      <a:pt x="6665" y="12147"/>
                    </a:lnTo>
                    <a:cubicBezTo>
                      <a:pt x="6664" y="12155"/>
                      <a:pt x="6661" y="12160"/>
                      <a:pt x="6660" y="12166"/>
                    </a:cubicBezTo>
                    <a:cubicBezTo>
                      <a:pt x="6945" y="11549"/>
                      <a:pt x="7221" y="10932"/>
                      <a:pt x="7547" y="10334"/>
                    </a:cubicBezTo>
                    <a:cubicBezTo>
                      <a:pt x="7849" y="9816"/>
                      <a:pt x="8193" y="9318"/>
                      <a:pt x="8559" y="8822"/>
                    </a:cubicBezTo>
                    <a:cubicBezTo>
                      <a:pt x="8645" y="8713"/>
                      <a:pt x="8731" y="8605"/>
                      <a:pt x="8817" y="8499"/>
                    </a:cubicBezTo>
                    <a:cubicBezTo>
                      <a:pt x="9239" y="8097"/>
                      <a:pt x="9660" y="7715"/>
                      <a:pt x="10100" y="7335"/>
                    </a:cubicBezTo>
                    <a:cubicBezTo>
                      <a:pt x="10117" y="7326"/>
                      <a:pt x="10135" y="7319"/>
                      <a:pt x="10152" y="7310"/>
                    </a:cubicBezTo>
                    <a:cubicBezTo>
                      <a:pt x="10194" y="7245"/>
                      <a:pt x="10260" y="7202"/>
                      <a:pt x="10302" y="7159"/>
                    </a:cubicBezTo>
                    <a:lnTo>
                      <a:pt x="10302" y="7159"/>
                    </a:lnTo>
                    <a:cubicBezTo>
                      <a:pt x="10285" y="7190"/>
                      <a:pt x="10262" y="7218"/>
                      <a:pt x="10234" y="7240"/>
                    </a:cubicBezTo>
                    <a:cubicBezTo>
                      <a:pt x="10500" y="7059"/>
                      <a:pt x="10798" y="6877"/>
                      <a:pt x="11079" y="6696"/>
                    </a:cubicBezTo>
                    <a:lnTo>
                      <a:pt x="11079" y="6696"/>
                    </a:lnTo>
                    <a:cubicBezTo>
                      <a:pt x="11078" y="6698"/>
                      <a:pt x="11076" y="6702"/>
                      <a:pt x="11076" y="6706"/>
                    </a:cubicBezTo>
                    <a:cubicBezTo>
                      <a:pt x="11343" y="6561"/>
                      <a:pt x="11611" y="6418"/>
                      <a:pt x="11894" y="6273"/>
                    </a:cubicBezTo>
                    <a:cubicBezTo>
                      <a:pt x="11897" y="6272"/>
                      <a:pt x="11899" y="6272"/>
                      <a:pt x="11902" y="6269"/>
                    </a:cubicBezTo>
                    <a:cubicBezTo>
                      <a:pt x="11914" y="6264"/>
                      <a:pt x="11925" y="6258"/>
                      <a:pt x="11938" y="6252"/>
                    </a:cubicBezTo>
                    <a:lnTo>
                      <a:pt x="11938" y="6252"/>
                    </a:lnTo>
                    <a:cubicBezTo>
                      <a:pt x="11937" y="6254"/>
                      <a:pt x="11935" y="6254"/>
                      <a:pt x="11934" y="6255"/>
                    </a:cubicBezTo>
                    <a:cubicBezTo>
                      <a:pt x="12096" y="6178"/>
                      <a:pt x="12274" y="6118"/>
                      <a:pt x="12454" y="6058"/>
                    </a:cubicBezTo>
                    <a:cubicBezTo>
                      <a:pt x="12562" y="6036"/>
                      <a:pt x="12691" y="6014"/>
                      <a:pt x="12798" y="5993"/>
                    </a:cubicBezTo>
                    <a:cubicBezTo>
                      <a:pt x="13401" y="5906"/>
                      <a:pt x="14003" y="5884"/>
                      <a:pt x="14583" y="5862"/>
                    </a:cubicBezTo>
                    <a:cubicBezTo>
                      <a:pt x="14733" y="5884"/>
                      <a:pt x="14884" y="5895"/>
                      <a:pt x="15035" y="5895"/>
                    </a:cubicBezTo>
                    <a:cubicBezTo>
                      <a:pt x="15186" y="5895"/>
                      <a:pt x="15337" y="5884"/>
                      <a:pt x="15486" y="5862"/>
                    </a:cubicBezTo>
                    <a:lnTo>
                      <a:pt x="16412" y="5862"/>
                    </a:lnTo>
                    <a:cubicBezTo>
                      <a:pt x="16648" y="5862"/>
                      <a:pt x="16863" y="5862"/>
                      <a:pt x="17100" y="5884"/>
                    </a:cubicBezTo>
                    <a:cubicBezTo>
                      <a:pt x="17150" y="5888"/>
                      <a:pt x="17199" y="5890"/>
                      <a:pt x="17247" y="5890"/>
                    </a:cubicBezTo>
                    <a:cubicBezTo>
                      <a:pt x="17471" y="5890"/>
                      <a:pt x="17683" y="5851"/>
                      <a:pt x="17895" y="5798"/>
                    </a:cubicBezTo>
                    <a:close/>
                    <a:moveTo>
                      <a:pt x="16484" y="1"/>
                    </a:moveTo>
                    <a:cubicBezTo>
                      <a:pt x="15797" y="1"/>
                      <a:pt x="15118" y="107"/>
                      <a:pt x="14497" y="355"/>
                    </a:cubicBezTo>
                    <a:lnTo>
                      <a:pt x="14389" y="355"/>
                    </a:lnTo>
                    <a:cubicBezTo>
                      <a:pt x="13121" y="355"/>
                      <a:pt x="11830" y="462"/>
                      <a:pt x="10604" y="852"/>
                    </a:cubicBezTo>
                    <a:cubicBezTo>
                      <a:pt x="9399" y="1219"/>
                      <a:pt x="8238" y="1889"/>
                      <a:pt x="7206" y="2602"/>
                    </a:cubicBezTo>
                    <a:cubicBezTo>
                      <a:pt x="5656" y="3681"/>
                      <a:pt x="4387" y="5064"/>
                      <a:pt x="3355" y="6619"/>
                    </a:cubicBezTo>
                    <a:cubicBezTo>
                      <a:pt x="2108" y="8476"/>
                      <a:pt x="1225" y="10614"/>
                      <a:pt x="687" y="12774"/>
                    </a:cubicBezTo>
                    <a:cubicBezTo>
                      <a:pt x="0" y="15581"/>
                      <a:pt x="409" y="18648"/>
                      <a:pt x="1505" y="21305"/>
                    </a:cubicBezTo>
                    <a:cubicBezTo>
                      <a:pt x="2494" y="23680"/>
                      <a:pt x="3958" y="25776"/>
                      <a:pt x="5764" y="27589"/>
                    </a:cubicBezTo>
                    <a:cubicBezTo>
                      <a:pt x="7398" y="29209"/>
                      <a:pt x="9207" y="30634"/>
                      <a:pt x="11464" y="31217"/>
                    </a:cubicBezTo>
                    <a:cubicBezTo>
                      <a:pt x="12863" y="31564"/>
                      <a:pt x="14217" y="31714"/>
                      <a:pt x="15638" y="31714"/>
                    </a:cubicBezTo>
                    <a:lnTo>
                      <a:pt x="16153" y="31714"/>
                    </a:lnTo>
                    <a:cubicBezTo>
                      <a:pt x="18089" y="31672"/>
                      <a:pt x="20024" y="30937"/>
                      <a:pt x="21789" y="30181"/>
                    </a:cubicBezTo>
                    <a:cubicBezTo>
                      <a:pt x="23359" y="29512"/>
                      <a:pt x="24864" y="28474"/>
                      <a:pt x="26048" y="27244"/>
                    </a:cubicBezTo>
                    <a:cubicBezTo>
                      <a:pt x="27381" y="25861"/>
                      <a:pt x="28414" y="24284"/>
                      <a:pt x="29360" y="22600"/>
                    </a:cubicBezTo>
                    <a:cubicBezTo>
                      <a:pt x="30263" y="20980"/>
                      <a:pt x="31059" y="18949"/>
                      <a:pt x="31167" y="17093"/>
                    </a:cubicBezTo>
                    <a:cubicBezTo>
                      <a:pt x="31275" y="14825"/>
                      <a:pt x="30867" y="12535"/>
                      <a:pt x="30070" y="10397"/>
                    </a:cubicBezTo>
                    <a:cubicBezTo>
                      <a:pt x="29511" y="8907"/>
                      <a:pt x="28844" y="7416"/>
                      <a:pt x="27769" y="6228"/>
                    </a:cubicBezTo>
                    <a:cubicBezTo>
                      <a:pt x="26865" y="5214"/>
                      <a:pt x="25919" y="4285"/>
                      <a:pt x="24822" y="3485"/>
                    </a:cubicBezTo>
                    <a:cubicBezTo>
                      <a:pt x="22821" y="1996"/>
                      <a:pt x="20670" y="742"/>
                      <a:pt x="18197" y="203"/>
                    </a:cubicBezTo>
                    <a:cubicBezTo>
                      <a:pt x="17639" y="75"/>
                      <a:pt x="17058" y="1"/>
                      <a:pt x="16484" y="1"/>
                    </a:cubicBezTo>
                    <a:close/>
                  </a:path>
                </a:pathLst>
              </a:custGeom>
              <a:solidFill>
                <a:srgbClr val="335A6D"/>
              </a:solidFill>
              <a:ln w="4025" cap="flat" cmpd="sng">
                <a:solidFill>
                  <a:srgbClr val="335A6D"/>
                </a:solidFill>
                <a:prstDash val="solid"/>
                <a:miter lim="12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8" name="Google Shape;106;p1"/>
          <p:cNvSpPr txBox="1">
            <a:spLocks noGrp="1"/>
          </p:cNvSpPr>
          <p:nvPr>
            <p:ph type="ctrTitle"/>
          </p:nvPr>
        </p:nvSpPr>
        <p:spPr>
          <a:xfrm>
            <a:off x="-23340" y="1528239"/>
            <a:ext cx="6993969" cy="2078689"/>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rgbClr val="002060"/>
              </a:buClr>
              <a:buSzPts val="4000"/>
              <a:buFont typeface="Times New Roman"/>
              <a:buNone/>
            </a:pPr>
            <a:r>
              <a:rPr lang="en-US" sz="3600" b="1">
                <a:solidFill>
                  <a:srgbClr val="FF0000"/>
                </a:solidFill>
                <a:latin typeface="Times New Roman"/>
                <a:ea typeface="Times New Roman"/>
                <a:cs typeface="Times New Roman"/>
                <a:sym typeface="Times New Roman"/>
              </a:rPr>
              <a:t>CHÀO MỪNG CÁC EM </a:t>
            </a:r>
            <a:br>
              <a:rPr lang="en-US" sz="3600" b="1">
                <a:solidFill>
                  <a:srgbClr val="FF0000"/>
                </a:solidFill>
                <a:latin typeface="Times New Roman"/>
                <a:ea typeface="Times New Roman"/>
                <a:cs typeface="Times New Roman"/>
                <a:sym typeface="Times New Roman"/>
              </a:rPr>
            </a:br>
            <a:r>
              <a:rPr lang="en-US" sz="3600" b="1">
                <a:solidFill>
                  <a:srgbClr val="FF0000"/>
                </a:solidFill>
                <a:latin typeface="Times New Roman"/>
                <a:ea typeface="Times New Roman"/>
                <a:cs typeface="Times New Roman"/>
                <a:sym typeface="Times New Roman"/>
              </a:rPr>
              <a:t>ĐẾN VỚI TIẾT TIẾNG VIỆT!</a:t>
            </a:r>
            <a:endParaRPr sz="3600" b="1">
              <a:solidFill>
                <a:srgbClr val="FF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Hình ảnh 2">
            <a:extLst>
              <a:ext uri="{FF2B5EF4-FFF2-40B4-BE49-F238E27FC236}">
                <a16:creationId xmlns:a16="http://schemas.microsoft.com/office/drawing/2014/main" id="{97511ADB-A1D0-4312-BE3C-F55161330C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62" y="54733"/>
            <a:ext cx="8181877" cy="5130776"/>
          </a:xfrm>
          <a:prstGeom prst="rect">
            <a:avLst/>
          </a:prstGeom>
        </p:spPr>
      </p:pic>
      <p:sp>
        <p:nvSpPr>
          <p:cNvPr id="29" name="Hộp Văn bản 3">
            <a:extLst>
              <a:ext uri="{FF2B5EF4-FFF2-40B4-BE49-F238E27FC236}">
                <a16:creationId xmlns:a16="http://schemas.microsoft.com/office/drawing/2014/main" id="{902060B4-A6E8-4954-BC7A-341FBECA308F}"/>
              </a:ext>
            </a:extLst>
          </p:cNvPr>
          <p:cNvSpPr txBox="1"/>
          <p:nvPr/>
        </p:nvSpPr>
        <p:spPr>
          <a:xfrm>
            <a:off x="2971124" y="803262"/>
            <a:ext cx="4728106" cy="483850"/>
          </a:xfrm>
          <a:prstGeom prst="rect">
            <a:avLst/>
          </a:prstGeom>
          <a:noFill/>
        </p:spPr>
        <p:txBody>
          <a:bodyPr wrap="square" rtlCol="0">
            <a:spAutoFit/>
          </a:bodyPr>
          <a:lstStyle/>
          <a:p>
            <a:r>
              <a:rPr lang="en-US" sz="2544" b="1" dirty="0">
                <a:solidFill>
                  <a:srgbClr val="FF0000"/>
                </a:solidFill>
                <a:latin typeface="HP001 4 hàng" panose="020B0603050302020204" pitchFamily="34" charset="0"/>
              </a:rPr>
              <a:t>Lu</a:t>
            </a:r>
            <a:r>
              <a:rPr lang="el-GR" sz="2544" b="1" dirty="0">
                <a:solidFill>
                  <a:srgbClr val="FF0000"/>
                </a:solidFill>
                <a:latin typeface="HP001 4 hàng" panose="020B0603050302020204" pitchFamily="34" charset="0"/>
              </a:rPr>
              <a:t>ΐ</a:t>
            </a:r>
            <a:r>
              <a:rPr lang="en-US" sz="2544" b="1" dirty="0">
                <a:solidFill>
                  <a:srgbClr val="FF0000"/>
                </a:solidFill>
                <a:latin typeface="HP001 4 hàng" panose="020B0603050302020204" pitchFamily="34" charset="0"/>
              </a:rPr>
              <a:t>İn </a:t>
            </a:r>
            <a:r>
              <a:rPr lang="el-GR" sz="2544" b="1" dirty="0">
                <a:solidFill>
                  <a:srgbClr val="FF0000"/>
                </a:solidFill>
                <a:latin typeface="HP001 4 hàng" panose="020B0603050302020204" pitchFamily="34" charset="0"/>
              </a:rPr>
              <a:t>νμ</a:t>
            </a:r>
            <a:r>
              <a:rPr lang="en-US" sz="2544" b="1" dirty="0" err="1">
                <a:solidFill>
                  <a:srgbClr val="FF0000"/>
                </a:solidFill>
                <a:latin typeface="HP001 4 hàng" panose="020B0603050302020204" pitchFamily="34" charset="0"/>
              </a:rPr>
              <a:t>Ğt</a:t>
            </a:r>
            <a:r>
              <a:rPr lang="en-US" sz="2544" b="1" dirty="0">
                <a:solidFill>
                  <a:srgbClr val="FF0000"/>
                </a:solidFill>
                <a:latin typeface="HP001 4 hàng" panose="020B0603050302020204" pitchFamily="34" charset="0"/>
              </a:rPr>
              <a:t> </a:t>
            </a:r>
            <a:r>
              <a:rPr lang="en-US" sz="2544" b="1" dirty="0" err="1">
                <a:solidFill>
                  <a:srgbClr val="FF0000"/>
                </a:solidFill>
                <a:latin typeface="HP001 4 hàng" panose="020B0603050302020204" pitchFamily="34" charset="0"/>
              </a:rPr>
              <a:t>Ǉừ</a:t>
            </a:r>
            <a:r>
              <a:rPr lang="en-US" sz="2544" b="1" dirty="0">
                <a:solidFill>
                  <a:srgbClr val="FF0000"/>
                </a:solidFill>
                <a:latin typeface="HP001 4 hàng" panose="020B0603050302020204" pitchFamily="34" charset="0"/>
              </a:rPr>
              <a:t> </a:t>
            </a:r>
            <a:r>
              <a:rPr lang="el-GR" sz="2544" b="1" dirty="0">
                <a:solidFill>
                  <a:srgbClr val="FF0000"/>
                </a:solidFill>
                <a:latin typeface="HP001 4 hàng" panose="020B0603050302020204" pitchFamily="34" charset="0"/>
              </a:rPr>
              <a:t>δ</a:t>
            </a:r>
            <a:r>
              <a:rPr lang="en-US" sz="2544" b="1" dirty="0">
                <a:solidFill>
                  <a:srgbClr val="FF0000"/>
                </a:solidFill>
                <a:latin typeface="HP001 4 hàng" panose="020B0603050302020204" pitchFamily="34" charset="0"/>
              </a:rPr>
              <a:t>ó</a:t>
            </a:r>
          </a:p>
        </p:txBody>
      </p:sp>
      <p:sp>
        <p:nvSpPr>
          <p:cNvPr id="30" name="Hộp Văn bản 4">
            <a:extLst>
              <a:ext uri="{FF2B5EF4-FFF2-40B4-BE49-F238E27FC236}">
                <a16:creationId xmlns:a16="http://schemas.microsoft.com/office/drawing/2014/main" id="{3263E206-91DF-4F76-8544-F6B2048710FC}"/>
              </a:ext>
            </a:extLst>
          </p:cNvPr>
          <p:cNvSpPr txBox="1"/>
          <p:nvPr/>
        </p:nvSpPr>
        <p:spPr>
          <a:xfrm>
            <a:off x="3463195" y="1307528"/>
            <a:ext cx="4728106" cy="483850"/>
          </a:xfrm>
          <a:prstGeom prst="rect">
            <a:avLst/>
          </a:prstGeom>
          <a:noFill/>
        </p:spPr>
        <p:txBody>
          <a:bodyPr wrap="square" rtlCol="0">
            <a:spAutoFit/>
          </a:bodyPr>
          <a:lstStyle/>
          <a:p>
            <a:r>
              <a:rPr lang="en-US" sz="2544" b="1">
                <a:solidFill>
                  <a:srgbClr val="7030A0"/>
                </a:solidFill>
                <a:latin typeface="HP001 4 hàng" panose="020B0603050302020204" pitchFamily="34" charset="0"/>
              </a:rPr>
              <a:t>Trường Sa</a:t>
            </a:r>
            <a:endParaRPr lang="en-US" sz="2544" b="1" dirty="0">
              <a:solidFill>
                <a:srgbClr val="7030A0"/>
              </a:solidFill>
              <a:latin typeface="HP001 4 hàng" panose="020B0603050302020204" pitchFamily="34" charset="0"/>
            </a:endParaRPr>
          </a:p>
        </p:txBody>
      </p:sp>
      <p:sp>
        <p:nvSpPr>
          <p:cNvPr id="31" name="Hộp Văn bản 5">
            <a:extLst>
              <a:ext uri="{FF2B5EF4-FFF2-40B4-BE49-F238E27FC236}">
                <a16:creationId xmlns:a16="http://schemas.microsoft.com/office/drawing/2014/main" id="{98C20947-B9A8-4178-9A7F-32D0345C3BC6}"/>
              </a:ext>
            </a:extLst>
          </p:cNvPr>
          <p:cNvSpPr txBox="1"/>
          <p:nvPr/>
        </p:nvSpPr>
        <p:spPr>
          <a:xfrm>
            <a:off x="3485229" y="1818260"/>
            <a:ext cx="4728106" cy="483850"/>
          </a:xfrm>
          <a:prstGeom prst="rect">
            <a:avLst/>
          </a:prstGeom>
          <a:noFill/>
        </p:spPr>
        <p:txBody>
          <a:bodyPr wrap="square" rtlCol="0">
            <a:spAutoFit/>
          </a:bodyPr>
          <a:lstStyle/>
          <a:p>
            <a:r>
              <a:rPr lang="en-US" sz="2544" b="1">
                <a:solidFill>
                  <a:srgbClr val="7030A0"/>
                </a:solidFill>
                <a:latin typeface="HP001 4 hàng" panose="020B0603050302020204" pitchFamily="34" charset="0"/>
              </a:rPr>
              <a:t>rực rỡ</a:t>
            </a:r>
            <a:endParaRPr lang="en-US" sz="2544" b="1" dirty="0">
              <a:solidFill>
                <a:srgbClr val="7030A0"/>
              </a:solidFill>
              <a:latin typeface="HP001 4 hàng" panose="020B0603050302020204" pitchFamily="34" charset="0"/>
            </a:endParaRPr>
          </a:p>
        </p:txBody>
      </p:sp>
      <p:sp>
        <p:nvSpPr>
          <p:cNvPr id="32" name="Hộp Văn bản 6">
            <a:extLst>
              <a:ext uri="{FF2B5EF4-FFF2-40B4-BE49-F238E27FC236}">
                <a16:creationId xmlns:a16="http://schemas.microsoft.com/office/drawing/2014/main" id="{0F2F94A9-1280-48B1-8E06-658AF533C94D}"/>
              </a:ext>
            </a:extLst>
          </p:cNvPr>
          <p:cNvSpPr txBox="1"/>
          <p:nvPr/>
        </p:nvSpPr>
        <p:spPr>
          <a:xfrm>
            <a:off x="3485229" y="2323832"/>
            <a:ext cx="4728106" cy="483850"/>
          </a:xfrm>
          <a:prstGeom prst="rect">
            <a:avLst/>
          </a:prstGeom>
          <a:noFill/>
        </p:spPr>
        <p:txBody>
          <a:bodyPr wrap="square" rtlCol="0">
            <a:spAutoFit/>
          </a:bodyPr>
          <a:lstStyle/>
          <a:p>
            <a:r>
              <a:rPr lang="en-US" sz="2544" b="1">
                <a:solidFill>
                  <a:srgbClr val="7030A0"/>
                </a:solidFill>
                <a:latin typeface="HP001 4 hàng" panose="020B0603050302020204" pitchFamily="34" charset="0"/>
              </a:rPr>
              <a:t>màu sắc</a:t>
            </a:r>
            <a:endParaRPr lang="en-US" sz="2544" b="1" dirty="0">
              <a:solidFill>
                <a:srgbClr val="7030A0"/>
              </a:solidFill>
              <a:latin typeface="HP001 4 hàng" panose="020B0603050302020204" pitchFamily="34" charset="0"/>
            </a:endParaRPr>
          </a:p>
        </p:txBody>
      </p:sp>
      <p:sp>
        <p:nvSpPr>
          <p:cNvPr id="33" name="Hộp Văn bản 6">
            <a:extLst>
              <a:ext uri="{FF2B5EF4-FFF2-40B4-BE49-F238E27FC236}">
                <a16:creationId xmlns:a16="http://schemas.microsoft.com/office/drawing/2014/main" id="{4B17035D-7FFD-4BC5-94BD-8860A961DF14}"/>
              </a:ext>
            </a:extLst>
          </p:cNvPr>
          <p:cNvSpPr txBox="1"/>
          <p:nvPr/>
        </p:nvSpPr>
        <p:spPr>
          <a:xfrm>
            <a:off x="3485229" y="2840420"/>
            <a:ext cx="4728106" cy="483850"/>
          </a:xfrm>
          <a:prstGeom prst="rect">
            <a:avLst/>
          </a:prstGeom>
          <a:noFill/>
        </p:spPr>
        <p:txBody>
          <a:bodyPr wrap="square" rtlCol="0">
            <a:spAutoFit/>
          </a:bodyPr>
          <a:lstStyle/>
          <a:p>
            <a:r>
              <a:rPr lang="en-US" sz="2544" b="1">
                <a:solidFill>
                  <a:srgbClr val="7030A0"/>
                </a:solidFill>
                <a:latin typeface="HP001 4 hàng" panose="020B0603050302020204" pitchFamily="34" charset="0"/>
              </a:rPr>
              <a:t>hàng trăm</a:t>
            </a:r>
            <a:endParaRPr lang="en-US" sz="2544" b="1" dirty="0">
              <a:solidFill>
                <a:srgbClr val="7030A0"/>
              </a:solidFill>
              <a:latin typeface="HP001 4 hàng" panose="020B0603050302020204" pitchFamily="34" charset="0"/>
            </a:endParaRPr>
          </a:p>
        </p:txBody>
      </p:sp>
    </p:spTree>
    <p:custDataLst>
      <p:tags r:id="rId1"/>
    </p:custDataLst>
    <p:extLst>
      <p:ext uri="{BB962C8B-B14F-4D97-AF65-F5344CB8AC3E}">
        <p14:creationId xmlns:p14="http://schemas.microsoft.com/office/powerpoint/2010/main" val="4069820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18">
            <a:extLst>
              <a:ext uri="{FF2B5EF4-FFF2-40B4-BE49-F238E27FC236}">
                <a16:creationId xmlns:a16="http://schemas.microsoft.com/office/drawing/2014/main" id="{56FA4826-7ACD-4AE5-9047-A80AC81FB88E}"/>
              </a:ext>
            </a:extLst>
          </p:cNvPr>
          <p:cNvSpPr/>
          <p:nvPr/>
        </p:nvSpPr>
        <p:spPr>
          <a:xfrm>
            <a:off x="373864" y="220004"/>
            <a:ext cx="1035970" cy="70327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5" dirty="0">
                <a:solidFill>
                  <a:srgbClr val="C00000"/>
                </a:solidFill>
              </a:rPr>
              <a:t>BÀI MẪU</a:t>
            </a:r>
          </a:p>
        </p:txBody>
      </p:sp>
      <p:pic>
        <p:nvPicPr>
          <p:cNvPr id="4" name="Hình ảnh 2">
            <a:extLst>
              <a:ext uri="{FF2B5EF4-FFF2-40B4-BE49-F238E27FC236}">
                <a16:creationId xmlns:a16="http://schemas.microsoft.com/office/drawing/2014/main" id="{E8F9714D-546F-48E8-834A-5A1257067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697" y="6362"/>
            <a:ext cx="8181877" cy="5130776"/>
          </a:xfrm>
          <a:prstGeom prst="rect">
            <a:avLst/>
          </a:prstGeom>
        </p:spPr>
      </p:pic>
      <p:sp>
        <p:nvSpPr>
          <p:cNvPr id="5" name="Hộp Văn bản 3">
            <a:extLst>
              <a:ext uri="{FF2B5EF4-FFF2-40B4-BE49-F238E27FC236}">
                <a16:creationId xmlns:a16="http://schemas.microsoft.com/office/drawing/2014/main" id="{C2AE89A7-29E6-4656-8B1E-86A8335EBAFF}"/>
              </a:ext>
            </a:extLst>
          </p:cNvPr>
          <p:cNvSpPr txBox="1"/>
          <p:nvPr/>
        </p:nvSpPr>
        <p:spPr>
          <a:xfrm>
            <a:off x="1933972" y="243175"/>
            <a:ext cx="6981428" cy="483850"/>
          </a:xfrm>
          <a:prstGeom prst="rect">
            <a:avLst/>
          </a:prstGeom>
          <a:noFill/>
        </p:spPr>
        <p:txBody>
          <a:bodyPr wrap="square" rtlCol="0">
            <a:spAutoFit/>
          </a:bodyPr>
          <a:lstStyle/>
          <a:p>
            <a:r>
              <a:rPr lang="en-US" sz="2544" b="1" dirty="0" err="1">
                <a:solidFill>
                  <a:srgbClr val="7030A0"/>
                </a:solidFill>
                <a:latin typeface="HP001 4 hàng" panose="020B0603050302020204" pitchFamily="34" charset="0"/>
              </a:rPr>
              <a:t>Thứ</a:t>
            </a:r>
            <a:r>
              <a:rPr lang="en-US" sz="2544" b="1" dirty="0">
                <a:solidFill>
                  <a:srgbClr val="7030A0"/>
                </a:solidFill>
                <a:latin typeface="HP001 4 hàng" panose="020B0603050302020204" pitchFamily="34" charset="0"/>
              </a:rPr>
              <a:t> </a:t>
            </a:r>
            <a:r>
              <a:rPr lang="en-US" sz="2544" b="1" dirty="0" err="1">
                <a:solidFill>
                  <a:srgbClr val="7030A0"/>
                </a:solidFill>
                <a:latin typeface="HP001 4 hàng" panose="020B0603050302020204" pitchFamily="34" charset="0"/>
              </a:rPr>
              <a:t>năm</a:t>
            </a:r>
            <a:r>
              <a:rPr lang="en-US" sz="2544" b="1" dirty="0">
                <a:solidFill>
                  <a:srgbClr val="7030A0"/>
                </a:solidFill>
                <a:latin typeface="HP001 4 hàng" panose="020B0603050302020204" pitchFamily="34" charset="0"/>
              </a:rPr>
              <a:t> </a:t>
            </a:r>
            <a:r>
              <a:rPr lang="en-US" sz="2544" b="1" err="1">
                <a:solidFill>
                  <a:srgbClr val="7030A0"/>
                </a:solidFill>
                <a:latin typeface="HP001 4 hàng" panose="020B0603050302020204" pitchFamily="34" charset="0"/>
              </a:rPr>
              <a:t>ngày</a:t>
            </a:r>
            <a:r>
              <a:rPr lang="en-US" sz="2544" b="1">
                <a:solidFill>
                  <a:srgbClr val="7030A0"/>
                </a:solidFill>
                <a:latin typeface="HP001 4 hàng" panose="020B0603050302020204" pitchFamily="34" charset="0"/>
              </a:rPr>
              <a:t> 12 tháng 5 năm </a:t>
            </a:r>
            <a:r>
              <a:rPr lang="en-US" sz="2544" b="1" dirty="0">
                <a:solidFill>
                  <a:srgbClr val="7030A0"/>
                </a:solidFill>
                <a:latin typeface="HP001 4 hàng" panose="020B0603050302020204" pitchFamily="34" charset="0"/>
              </a:rPr>
              <a:t>2022</a:t>
            </a:r>
          </a:p>
        </p:txBody>
      </p:sp>
      <p:sp>
        <p:nvSpPr>
          <p:cNvPr id="7" name="Hộp Văn bản 6">
            <a:extLst>
              <a:ext uri="{FF2B5EF4-FFF2-40B4-BE49-F238E27FC236}">
                <a16:creationId xmlns:a16="http://schemas.microsoft.com/office/drawing/2014/main" id="{1F197B1D-FD8D-43F2-8566-A60C380CFC4A}"/>
              </a:ext>
            </a:extLst>
          </p:cNvPr>
          <p:cNvSpPr txBox="1"/>
          <p:nvPr/>
        </p:nvSpPr>
        <p:spPr>
          <a:xfrm>
            <a:off x="2212176" y="1259340"/>
            <a:ext cx="6500432" cy="483850"/>
          </a:xfrm>
          <a:prstGeom prst="rect">
            <a:avLst/>
          </a:prstGeom>
          <a:noFill/>
        </p:spPr>
        <p:txBody>
          <a:bodyPr wrap="square" rtlCol="0">
            <a:spAutoFit/>
          </a:bodyPr>
          <a:lstStyle/>
          <a:p>
            <a:r>
              <a:rPr lang="en-US" sz="2544" b="1">
                <a:solidFill>
                  <a:srgbClr val="7030A0"/>
                </a:solidFill>
                <a:latin typeface="HP001 4 hàng" panose="020B0603050302020204" pitchFamily="34" charset="0"/>
              </a:rPr>
              <a:t>  Khám phá đáy biển ở Trường Sa</a:t>
            </a:r>
            <a:endParaRPr lang="en-US" sz="2544" b="1" dirty="0">
              <a:solidFill>
                <a:srgbClr val="7030A0"/>
              </a:solidFill>
              <a:latin typeface="HP001 4 hàng" panose="020B0603050302020204" pitchFamily="34" charset="0"/>
            </a:endParaRPr>
          </a:p>
        </p:txBody>
      </p:sp>
      <p:sp>
        <p:nvSpPr>
          <p:cNvPr id="8" name="Hộp Văn bản 6">
            <a:extLst>
              <a:ext uri="{FF2B5EF4-FFF2-40B4-BE49-F238E27FC236}">
                <a16:creationId xmlns:a16="http://schemas.microsoft.com/office/drawing/2014/main" id="{22A07391-DBA3-458B-A0F9-E0640564BC3F}"/>
              </a:ext>
            </a:extLst>
          </p:cNvPr>
          <p:cNvSpPr txBox="1"/>
          <p:nvPr/>
        </p:nvSpPr>
        <p:spPr>
          <a:xfrm>
            <a:off x="1957362" y="1766577"/>
            <a:ext cx="6913970" cy="461665"/>
          </a:xfrm>
          <a:prstGeom prst="rect">
            <a:avLst/>
          </a:prstGeom>
          <a:noFill/>
        </p:spPr>
        <p:txBody>
          <a:bodyPr wrap="square" rtlCol="0">
            <a:spAutoFit/>
          </a:bodyPr>
          <a:lstStyle/>
          <a:p>
            <a:r>
              <a:rPr lang="en-US" sz="2400" b="1">
                <a:solidFill>
                  <a:srgbClr val="7030A0"/>
                </a:solidFill>
                <a:latin typeface="HP001 5 hàng" panose="020B0603050302020204" pitchFamily="34" charset="0"/>
              </a:rPr>
              <a:t>Biển ở Trường Sa có những loài cá đẹp rực rỡ và</a:t>
            </a:r>
            <a:endParaRPr lang="en-US" sz="2544" b="1" dirty="0">
              <a:solidFill>
                <a:srgbClr val="7030A0"/>
              </a:solidFill>
              <a:latin typeface="HP001 4 hàng" panose="020B0603050302020204" pitchFamily="34" charset="0"/>
            </a:endParaRPr>
          </a:p>
        </p:txBody>
      </p:sp>
      <p:sp>
        <p:nvSpPr>
          <p:cNvPr id="9" name="Hộp Văn bản 6">
            <a:extLst>
              <a:ext uri="{FF2B5EF4-FFF2-40B4-BE49-F238E27FC236}">
                <a16:creationId xmlns:a16="http://schemas.microsoft.com/office/drawing/2014/main" id="{82C8485E-AEAD-430F-9F2F-25C58880F45A}"/>
              </a:ext>
            </a:extLst>
          </p:cNvPr>
          <p:cNvSpPr txBox="1"/>
          <p:nvPr/>
        </p:nvSpPr>
        <p:spPr>
          <a:xfrm>
            <a:off x="1469418" y="2273573"/>
            <a:ext cx="7401913" cy="461665"/>
          </a:xfrm>
          <a:prstGeom prst="rect">
            <a:avLst/>
          </a:prstGeom>
          <a:noFill/>
        </p:spPr>
        <p:txBody>
          <a:bodyPr wrap="square" rtlCol="0">
            <a:spAutoFit/>
          </a:bodyPr>
          <a:lstStyle/>
          <a:p>
            <a:r>
              <a:rPr lang="en-US" sz="2400" b="1">
                <a:solidFill>
                  <a:srgbClr val="7030A0"/>
                </a:solidFill>
                <a:latin typeface="HP001 5 hàng" panose="020B0603050302020204" pitchFamily="34" charset="0"/>
              </a:rPr>
              <a:t>lạ mắt. Từng đàn cá đủ màu sắc, dày đặc đến hàng</a:t>
            </a:r>
            <a:r>
              <a:rPr lang="vi-VN" sz="2400" b="1">
                <a:solidFill>
                  <a:srgbClr val="7030A0"/>
                </a:solidFill>
                <a:latin typeface="HP001 5 hàng" panose="020B0603050302020204" pitchFamily="34" charset="0"/>
              </a:rPr>
              <a:t> </a:t>
            </a:r>
            <a:endParaRPr lang="en-US" sz="2544" b="1" dirty="0">
              <a:solidFill>
                <a:srgbClr val="7030A0"/>
              </a:solidFill>
              <a:latin typeface="HP001 4 hàng" panose="020B0603050302020204" pitchFamily="34" charset="0"/>
            </a:endParaRPr>
          </a:p>
        </p:txBody>
      </p:sp>
      <p:sp>
        <p:nvSpPr>
          <p:cNvPr id="10" name="Hộp Văn bản 6">
            <a:extLst>
              <a:ext uri="{FF2B5EF4-FFF2-40B4-BE49-F238E27FC236}">
                <a16:creationId xmlns:a16="http://schemas.microsoft.com/office/drawing/2014/main" id="{A41717F5-53ED-450D-A08A-0FB7066D1E9C}"/>
              </a:ext>
            </a:extLst>
          </p:cNvPr>
          <p:cNvSpPr txBox="1"/>
          <p:nvPr/>
        </p:nvSpPr>
        <p:spPr>
          <a:xfrm>
            <a:off x="1475332" y="2788089"/>
            <a:ext cx="7470364" cy="461665"/>
          </a:xfrm>
          <a:prstGeom prst="rect">
            <a:avLst/>
          </a:prstGeom>
          <a:noFill/>
        </p:spPr>
        <p:txBody>
          <a:bodyPr wrap="square" rtlCol="0">
            <a:spAutoFit/>
          </a:bodyPr>
          <a:lstStyle/>
          <a:p>
            <a:r>
              <a:rPr lang="en-US" sz="2400" b="1">
                <a:solidFill>
                  <a:srgbClr val="7030A0"/>
                </a:solidFill>
                <a:latin typeface="HP001 5 hàng" panose="020B0603050302020204" pitchFamily="34" charset="0"/>
              </a:rPr>
              <a:t>trăm con tạo nên một tấm thảm hoa di động. Những  </a:t>
            </a:r>
            <a:r>
              <a:rPr lang="vi-VN" sz="2400" b="1">
                <a:solidFill>
                  <a:srgbClr val="7030A0"/>
                </a:solidFill>
                <a:latin typeface="HP001 5 hàng" panose="020B0603050302020204" pitchFamily="34" charset="0"/>
              </a:rPr>
              <a:t> </a:t>
            </a:r>
            <a:endParaRPr lang="en-US" sz="2400" b="1" dirty="0">
              <a:solidFill>
                <a:srgbClr val="7030A0"/>
              </a:solidFill>
              <a:latin typeface="HP001 4 hàng" panose="020B0603050302020204" pitchFamily="34" charset="0"/>
            </a:endParaRPr>
          </a:p>
        </p:txBody>
      </p:sp>
      <p:sp>
        <p:nvSpPr>
          <p:cNvPr id="11" name="Hộp Văn bản 6">
            <a:extLst>
              <a:ext uri="{FF2B5EF4-FFF2-40B4-BE49-F238E27FC236}">
                <a16:creationId xmlns:a16="http://schemas.microsoft.com/office/drawing/2014/main" id="{03186208-32E5-485C-8F4A-7CDCFD42F99E}"/>
              </a:ext>
            </a:extLst>
          </p:cNvPr>
          <p:cNvSpPr txBox="1"/>
          <p:nvPr/>
        </p:nvSpPr>
        <p:spPr>
          <a:xfrm>
            <a:off x="1552451" y="3300003"/>
            <a:ext cx="7283972" cy="461665"/>
          </a:xfrm>
          <a:prstGeom prst="rect">
            <a:avLst/>
          </a:prstGeom>
          <a:noFill/>
        </p:spPr>
        <p:txBody>
          <a:bodyPr wrap="square" rtlCol="0">
            <a:spAutoFit/>
          </a:bodyPr>
          <a:lstStyle/>
          <a:p>
            <a:r>
              <a:rPr lang="en-US" sz="2400" b="1">
                <a:solidFill>
                  <a:srgbClr val="7030A0"/>
                </a:solidFill>
                <a:latin typeface="HP001 5 hàng" panose="020B0603050302020204" pitchFamily="34" charset="0"/>
              </a:rPr>
              <a:t>vỉa san hô chạy dài từ chân mỗi đảo xuống sâu dần </a:t>
            </a:r>
            <a:r>
              <a:rPr lang="vi-VN" sz="2400" b="1">
                <a:solidFill>
                  <a:srgbClr val="7030A0"/>
                </a:solidFill>
                <a:latin typeface="HP001 5 hàng" panose="020B0603050302020204" pitchFamily="34" charset="0"/>
              </a:rPr>
              <a:t> </a:t>
            </a:r>
            <a:endParaRPr lang="en-US" sz="2544" b="1" dirty="0">
              <a:solidFill>
                <a:srgbClr val="7030A0"/>
              </a:solidFill>
              <a:latin typeface="HP001 4 hàng" panose="020B0603050302020204" pitchFamily="34" charset="0"/>
            </a:endParaRPr>
          </a:p>
        </p:txBody>
      </p:sp>
      <p:sp>
        <p:nvSpPr>
          <p:cNvPr id="12" name="Hộp Văn bản 6">
            <a:extLst>
              <a:ext uri="{FF2B5EF4-FFF2-40B4-BE49-F238E27FC236}">
                <a16:creationId xmlns:a16="http://schemas.microsoft.com/office/drawing/2014/main" id="{0F7C47BC-F9E1-4121-A2B6-225D32A8C4BB}"/>
              </a:ext>
            </a:extLst>
          </p:cNvPr>
          <p:cNvSpPr txBox="1"/>
          <p:nvPr/>
        </p:nvSpPr>
        <p:spPr>
          <a:xfrm>
            <a:off x="1541433" y="3799332"/>
            <a:ext cx="7093870" cy="461665"/>
          </a:xfrm>
          <a:prstGeom prst="rect">
            <a:avLst/>
          </a:prstGeom>
          <a:noFill/>
        </p:spPr>
        <p:txBody>
          <a:bodyPr wrap="square" rtlCol="0">
            <a:spAutoFit/>
          </a:bodyPr>
          <a:lstStyle/>
          <a:p>
            <a:pPr algn="just"/>
            <a:r>
              <a:rPr lang="en-US" sz="2400" b="1">
                <a:solidFill>
                  <a:srgbClr val="7030A0"/>
                </a:solidFill>
                <a:latin typeface="HP001 5 hàng" panose="020B0603050302020204" pitchFamily="34" charset="0"/>
              </a:rPr>
              <a:t>dưới đáy biển.</a:t>
            </a:r>
          </a:p>
        </p:txBody>
      </p:sp>
      <p:sp>
        <p:nvSpPr>
          <p:cNvPr id="2" name="Rectangle 1"/>
          <p:cNvSpPr/>
          <p:nvPr/>
        </p:nvSpPr>
        <p:spPr>
          <a:xfrm>
            <a:off x="3981856" y="727025"/>
            <a:ext cx="732893" cy="483209"/>
          </a:xfrm>
          <a:prstGeom prst="rect">
            <a:avLst/>
          </a:prstGeom>
        </p:spPr>
        <p:txBody>
          <a:bodyPr wrap="none">
            <a:spAutoFit/>
          </a:bodyPr>
          <a:lstStyle/>
          <a:p>
            <a:r>
              <a:rPr lang="en-US" sz="2540" b="1" dirty="0" err="1">
                <a:solidFill>
                  <a:srgbClr val="7030A0"/>
                </a:solidFill>
                <a:latin typeface="HP001 4 hàng" panose="020B0603050302020204" pitchFamily="34" charset="0"/>
              </a:rPr>
              <a:t>Viết</a:t>
            </a:r>
            <a:endParaRPr lang="en-US" sz="2540" dirty="0"/>
          </a:p>
        </p:txBody>
      </p:sp>
    </p:spTree>
    <p:extLst>
      <p:ext uri="{BB962C8B-B14F-4D97-AF65-F5344CB8AC3E}">
        <p14:creationId xmlns:p14="http://schemas.microsoft.com/office/powerpoint/2010/main" val="2838911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1" descr="Horizontal brick">
            <a:extLst>
              <a:ext uri="{FF2B5EF4-FFF2-40B4-BE49-F238E27FC236}">
                <a16:creationId xmlns:a16="http://schemas.microsoft.com/office/drawing/2014/main" id="{03A0BAAA-EBB2-4E53-8445-D2F8F9A42097}"/>
              </a:ext>
            </a:extLst>
          </p:cNvPr>
          <p:cNvSpPr>
            <a:spLocks noChangeArrowheads="1" noChangeShapeType="1" noTextEdit="1"/>
          </p:cNvSpPr>
          <p:nvPr/>
        </p:nvSpPr>
        <p:spPr bwMode="auto">
          <a:xfrm>
            <a:off x="2114550" y="185185"/>
            <a:ext cx="5391454" cy="1692347"/>
          </a:xfrm>
          <a:prstGeom prst="rect">
            <a:avLst/>
          </a:prstGeom>
        </p:spPr>
        <p:txBody>
          <a:bodyPr wrap="none" fromWordArt="1">
            <a:prstTxWarp prst="textDeflate">
              <a:avLst>
                <a:gd name="adj" fmla="val 18750"/>
              </a:avLst>
            </a:prstTxWarp>
          </a:bodyPr>
          <a:lstStyle/>
          <a:p>
            <a:pPr algn="ctr"/>
            <a:r>
              <a:rPr lang="en-US" sz="2693" kern="10" dirty="0" err="1">
                <a:ln w="0"/>
                <a:solidFill>
                  <a:srgbClr val="FF0000"/>
                </a:solidFill>
                <a:effectLst>
                  <a:outerShdw blurRad="38100" dist="25400" dir="5400000" algn="ctr" rotWithShape="0">
                    <a:srgbClr val="6E747A">
                      <a:alpha val="43000"/>
                    </a:srgbClr>
                  </a:outerShdw>
                </a:effectLst>
                <a:latin typeface="+mn-lt"/>
                <a:cs typeface="Times New Roman" panose="02020603050405020304" pitchFamily="18" charset="0"/>
              </a:rPr>
              <a:t>Viết</a:t>
            </a:r>
            <a:r>
              <a:rPr lang="en-US" sz="2693" kern="10" dirty="0">
                <a:ln w="0"/>
                <a:solidFill>
                  <a:srgbClr val="FF0000"/>
                </a:solidFill>
                <a:effectLst>
                  <a:outerShdw blurRad="38100" dist="25400" dir="5400000" algn="ctr" rotWithShape="0">
                    <a:srgbClr val="6E747A">
                      <a:alpha val="43000"/>
                    </a:srgbClr>
                  </a:outerShdw>
                </a:effectLst>
                <a:latin typeface="+mn-lt"/>
                <a:cs typeface="Times New Roman" panose="02020603050405020304" pitchFamily="18" charset="0"/>
              </a:rPr>
              <a:t> </a:t>
            </a:r>
            <a:r>
              <a:rPr lang="en-US" sz="2693" kern="10" dirty="0" err="1">
                <a:ln w="0"/>
                <a:solidFill>
                  <a:srgbClr val="FF0000"/>
                </a:solidFill>
                <a:effectLst>
                  <a:outerShdw blurRad="38100" dist="25400" dir="5400000" algn="ctr" rotWithShape="0">
                    <a:srgbClr val="6E747A">
                      <a:alpha val="43000"/>
                    </a:srgbClr>
                  </a:outerShdw>
                </a:effectLst>
                <a:latin typeface="+mn-lt"/>
                <a:cs typeface="Times New Roman" panose="02020603050405020304" pitchFamily="18" charset="0"/>
              </a:rPr>
              <a:t>bài</a:t>
            </a:r>
            <a:endParaRPr lang="en-US" sz="2693" kern="10" dirty="0">
              <a:ln w="0"/>
              <a:solidFill>
                <a:srgbClr val="FF0000"/>
              </a:solidFill>
              <a:effectLst>
                <a:outerShdw blurRad="38100" dist="25400" dir="5400000" algn="ctr" rotWithShape="0">
                  <a:srgbClr val="6E747A">
                    <a:alpha val="43000"/>
                  </a:srgbClr>
                </a:outerShdw>
              </a:effectLst>
              <a:latin typeface="+mn-lt"/>
              <a:cs typeface="Times New Roman" panose="02020603050405020304" pitchFamily="18" charset="0"/>
            </a:endParaRPr>
          </a:p>
        </p:txBody>
      </p:sp>
      <p:pic>
        <p:nvPicPr>
          <p:cNvPr id="3" name="Picture 7" descr="Student Writing (#4) | Free SVG">
            <a:extLst>
              <a:ext uri="{FF2B5EF4-FFF2-40B4-BE49-F238E27FC236}">
                <a16:creationId xmlns:a16="http://schemas.microsoft.com/office/drawing/2014/main" id="{C5E7EB3D-E357-47C8-8517-C8544B809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0887" y="2642221"/>
            <a:ext cx="2619404" cy="2160239"/>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2">
            <a:extLst>
              <a:ext uri="{FF2B5EF4-FFF2-40B4-BE49-F238E27FC236}">
                <a16:creationId xmlns:a16="http://schemas.microsoft.com/office/drawing/2014/main" id="{E179C431-D525-48EE-B11B-977BC65287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6558" y="379228"/>
            <a:ext cx="1261163" cy="1692347"/>
          </a:xfrm>
          <a:prstGeom prst="rect">
            <a:avLst/>
          </a:prstGeom>
        </p:spPr>
      </p:pic>
      <p:pic>
        <p:nvPicPr>
          <p:cNvPr id="5" name="图片 32">
            <a:extLst>
              <a:ext uri="{FF2B5EF4-FFF2-40B4-BE49-F238E27FC236}">
                <a16:creationId xmlns:a16="http://schemas.microsoft.com/office/drawing/2014/main" id="{00AF8170-CBFD-4A00-B499-8FA1DAB063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851282" y="440082"/>
            <a:ext cx="1261163" cy="1692347"/>
          </a:xfrm>
          <a:prstGeom prst="rect">
            <a:avLst/>
          </a:prstGeom>
        </p:spPr>
      </p:pic>
      <p:sp>
        <p:nvSpPr>
          <p:cNvPr id="6" name="Hộp Văn bản 7">
            <a:extLst>
              <a:ext uri="{FF2B5EF4-FFF2-40B4-BE49-F238E27FC236}">
                <a16:creationId xmlns:a16="http://schemas.microsoft.com/office/drawing/2014/main" id="{B5BF3D8C-2DA6-4EF1-AD32-F821B018DBEF}"/>
              </a:ext>
            </a:extLst>
          </p:cNvPr>
          <p:cNvSpPr txBox="1"/>
          <p:nvPr/>
        </p:nvSpPr>
        <p:spPr>
          <a:xfrm>
            <a:off x="941016" y="2132429"/>
            <a:ext cx="4659684" cy="2722284"/>
          </a:xfrm>
          <a:prstGeom prst="rect">
            <a:avLst/>
          </a:prstGeom>
          <a:noFill/>
        </p:spPr>
        <p:txBody>
          <a:bodyPr wrap="square" rtlCol="0">
            <a:spAutoFit/>
          </a:bodyPr>
          <a:lstStyle/>
          <a:p>
            <a:pPr marL="256532" indent="-256532">
              <a:spcBef>
                <a:spcPts val="449"/>
              </a:spcBef>
              <a:spcAft>
                <a:spcPts val="449"/>
              </a:spcAft>
              <a:buAutoNum type="arabicPeriod"/>
            </a:pPr>
            <a:r>
              <a:rPr lang="en-US" sz="1870" b="1" dirty="0" err="1">
                <a:solidFill>
                  <a:srgbClr val="C00000"/>
                </a:solidFill>
                <a:latin typeface="+mn-lt"/>
                <a:ea typeface="Arial-Rounded" panose="020B0500000000000000" pitchFamily="34" charset="0"/>
                <a:cs typeface="Arial-Rounded" panose="020B0500000000000000" pitchFamily="34" charset="0"/>
              </a:rPr>
              <a:t>Tư</a:t>
            </a:r>
            <a:r>
              <a:rPr lang="en-US" sz="1870" b="1" dirty="0">
                <a:solidFill>
                  <a:srgbClr val="C00000"/>
                </a:solidFill>
                <a:latin typeface="+mn-lt"/>
                <a:ea typeface="Arial-Rounded" panose="020B0500000000000000" pitchFamily="34" charset="0"/>
                <a:cs typeface="Arial-Rounded" panose="020B0500000000000000" pitchFamily="34" charset="0"/>
              </a:rPr>
              <a:t> </a:t>
            </a:r>
            <a:r>
              <a:rPr lang="en-US" sz="1870" b="1" dirty="0" err="1">
                <a:solidFill>
                  <a:srgbClr val="C00000"/>
                </a:solidFill>
                <a:latin typeface="+mn-lt"/>
                <a:ea typeface="Arial-Rounded" panose="020B0500000000000000" pitchFamily="34" charset="0"/>
                <a:cs typeface="Arial-Rounded" panose="020B0500000000000000" pitchFamily="34" charset="0"/>
              </a:rPr>
              <a:t>thế</a:t>
            </a:r>
            <a:r>
              <a:rPr lang="en-US" sz="1870" b="1" dirty="0">
                <a:solidFill>
                  <a:srgbClr val="C00000"/>
                </a:solidFill>
                <a:latin typeface="+mn-lt"/>
                <a:ea typeface="Arial-Rounded" panose="020B0500000000000000" pitchFamily="34" charset="0"/>
                <a:cs typeface="Arial-Rounded" panose="020B0500000000000000" pitchFamily="34" charset="0"/>
              </a:rPr>
              <a:t> </a:t>
            </a:r>
            <a:r>
              <a:rPr lang="en-US" sz="1870" b="1" dirty="0" err="1">
                <a:solidFill>
                  <a:srgbClr val="C00000"/>
                </a:solidFill>
                <a:latin typeface="+mn-lt"/>
                <a:ea typeface="Arial-Rounded" panose="020B0500000000000000" pitchFamily="34" charset="0"/>
                <a:cs typeface="Arial-Rounded" panose="020B0500000000000000" pitchFamily="34" charset="0"/>
              </a:rPr>
              <a:t>ngồi</a:t>
            </a:r>
            <a:r>
              <a:rPr lang="en-US" sz="1870" b="1" dirty="0">
                <a:solidFill>
                  <a:srgbClr val="C00000"/>
                </a:solidFill>
                <a:latin typeface="+mn-lt"/>
                <a:ea typeface="Arial-Rounded" panose="020B0500000000000000" pitchFamily="34" charset="0"/>
                <a:cs typeface="Arial-Rounded" panose="020B0500000000000000" pitchFamily="34" charset="0"/>
              </a:rPr>
              <a:t> </a:t>
            </a:r>
            <a:r>
              <a:rPr lang="en-US" sz="1870" b="1" dirty="0" err="1">
                <a:solidFill>
                  <a:srgbClr val="C00000"/>
                </a:solidFill>
                <a:latin typeface="+mn-lt"/>
                <a:ea typeface="Arial-Rounded" panose="020B0500000000000000" pitchFamily="34" charset="0"/>
                <a:cs typeface="Arial-Rounded" panose="020B0500000000000000" pitchFamily="34" charset="0"/>
              </a:rPr>
              <a:t>viết</a:t>
            </a:r>
            <a:r>
              <a:rPr lang="en-US" sz="1870" b="1" dirty="0">
                <a:solidFill>
                  <a:srgbClr val="C00000"/>
                </a:solidFill>
                <a:latin typeface="+mn-lt"/>
                <a:ea typeface="Arial-Rounded" panose="020B0500000000000000" pitchFamily="34" charset="0"/>
                <a:cs typeface="Arial-Rounded" panose="020B0500000000000000" pitchFamily="34" charset="0"/>
              </a:rPr>
              <a:t>:</a:t>
            </a:r>
          </a:p>
          <a:p>
            <a:pPr marL="213777" indent="-213777">
              <a:spcBef>
                <a:spcPts val="449"/>
              </a:spcBef>
              <a:spcAft>
                <a:spcPts val="449"/>
              </a:spcAft>
              <a:buFontTx/>
              <a:buChar char="-"/>
            </a:pPr>
            <a:r>
              <a:rPr lang="en-US" sz="1870" b="1" dirty="0" err="1">
                <a:latin typeface="+mn-lt"/>
                <a:ea typeface="Arial-Rounded" panose="020B0500000000000000" pitchFamily="34" charset="0"/>
                <a:cs typeface="Arial-Rounded" panose="020B0500000000000000" pitchFamily="34" charset="0"/>
              </a:rPr>
              <a:t>Lưng</a:t>
            </a:r>
            <a:r>
              <a:rPr lang="en-US" sz="1870" b="1" dirty="0">
                <a:latin typeface="+mn-lt"/>
                <a:ea typeface="Arial-Rounded" panose="020B0500000000000000" pitchFamily="34" charset="0"/>
                <a:cs typeface="Arial-Rounded" panose="020B0500000000000000" pitchFamily="34" charset="0"/>
              </a:rPr>
              <a:t> </a:t>
            </a:r>
            <a:r>
              <a:rPr lang="en-US" sz="1870" b="1" dirty="0" err="1">
                <a:latin typeface="+mn-lt"/>
                <a:ea typeface="Arial-Rounded" panose="020B0500000000000000" pitchFamily="34" charset="0"/>
                <a:cs typeface="Arial-Rounded" panose="020B0500000000000000" pitchFamily="34" charset="0"/>
              </a:rPr>
              <a:t>thẳng</a:t>
            </a:r>
            <a:r>
              <a:rPr lang="en-US" sz="1870" b="1" dirty="0">
                <a:latin typeface="+mn-lt"/>
                <a:ea typeface="Arial-Rounded" panose="020B0500000000000000" pitchFamily="34" charset="0"/>
                <a:cs typeface="Arial-Rounded" panose="020B0500000000000000" pitchFamily="34" charset="0"/>
              </a:rPr>
              <a:t>, </a:t>
            </a:r>
            <a:r>
              <a:rPr lang="en-US" sz="1870" b="1" dirty="0" err="1">
                <a:latin typeface="+mn-lt"/>
                <a:ea typeface="Arial-Rounded" panose="020B0500000000000000" pitchFamily="34" charset="0"/>
                <a:cs typeface="Arial-Rounded" panose="020B0500000000000000" pitchFamily="34" charset="0"/>
              </a:rPr>
              <a:t>không</a:t>
            </a:r>
            <a:r>
              <a:rPr lang="en-US" sz="1870" b="1" dirty="0">
                <a:latin typeface="+mn-lt"/>
                <a:ea typeface="Arial-Rounded" panose="020B0500000000000000" pitchFamily="34" charset="0"/>
                <a:cs typeface="Arial-Rounded" panose="020B0500000000000000" pitchFamily="34" charset="0"/>
              </a:rPr>
              <a:t> </a:t>
            </a:r>
            <a:r>
              <a:rPr lang="en-US" sz="1870" b="1" dirty="0" err="1">
                <a:latin typeface="+mn-lt"/>
                <a:ea typeface="Arial-Rounded" panose="020B0500000000000000" pitchFamily="34" charset="0"/>
                <a:cs typeface="Arial-Rounded" panose="020B0500000000000000" pitchFamily="34" charset="0"/>
              </a:rPr>
              <a:t>tì</a:t>
            </a:r>
            <a:r>
              <a:rPr lang="en-US" sz="1870" b="1" dirty="0">
                <a:latin typeface="+mn-lt"/>
                <a:ea typeface="Arial-Rounded" panose="020B0500000000000000" pitchFamily="34" charset="0"/>
                <a:cs typeface="Arial-Rounded" panose="020B0500000000000000" pitchFamily="34" charset="0"/>
              </a:rPr>
              <a:t> </a:t>
            </a:r>
            <a:r>
              <a:rPr lang="en-US" sz="1870" b="1" dirty="0" err="1">
                <a:latin typeface="+mn-lt"/>
                <a:ea typeface="Arial-Rounded" panose="020B0500000000000000" pitchFamily="34" charset="0"/>
                <a:cs typeface="Arial-Rounded" panose="020B0500000000000000" pitchFamily="34" charset="0"/>
              </a:rPr>
              <a:t>ngực</a:t>
            </a:r>
            <a:r>
              <a:rPr lang="en-US" sz="1870" b="1" dirty="0">
                <a:latin typeface="+mn-lt"/>
                <a:ea typeface="Arial-Rounded" panose="020B0500000000000000" pitchFamily="34" charset="0"/>
                <a:cs typeface="Arial-Rounded" panose="020B0500000000000000" pitchFamily="34" charset="0"/>
              </a:rPr>
              <a:t> </a:t>
            </a:r>
            <a:r>
              <a:rPr lang="en-US" sz="1870" b="1" dirty="0" err="1">
                <a:latin typeface="+mn-lt"/>
                <a:ea typeface="Arial-Rounded" panose="020B0500000000000000" pitchFamily="34" charset="0"/>
                <a:cs typeface="Arial-Rounded" panose="020B0500000000000000" pitchFamily="34" charset="0"/>
              </a:rPr>
              <a:t>vào</a:t>
            </a:r>
            <a:r>
              <a:rPr lang="en-US" sz="1870" b="1" dirty="0">
                <a:latin typeface="+mn-lt"/>
                <a:ea typeface="Arial-Rounded" panose="020B0500000000000000" pitchFamily="34" charset="0"/>
                <a:cs typeface="Arial-Rounded" panose="020B0500000000000000" pitchFamily="34" charset="0"/>
              </a:rPr>
              <a:t> </a:t>
            </a:r>
            <a:r>
              <a:rPr lang="en-US" sz="1870" b="1" dirty="0" err="1">
                <a:latin typeface="+mn-lt"/>
                <a:ea typeface="Arial-Rounded" panose="020B0500000000000000" pitchFamily="34" charset="0"/>
                <a:cs typeface="Arial-Rounded" panose="020B0500000000000000" pitchFamily="34" charset="0"/>
              </a:rPr>
              <a:t>bàn</a:t>
            </a:r>
            <a:r>
              <a:rPr lang="en-US" sz="1870" b="1" dirty="0">
                <a:latin typeface="+mn-lt"/>
                <a:ea typeface="Arial-Rounded" panose="020B0500000000000000" pitchFamily="34" charset="0"/>
                <a:cs typeface="Arial-Rounded" panose="020B0500000000000000" pitchFamily="34" charset="0"/>
              </a:rPr>
              <a:t>.</a:t>
            </a:r>
          </a:p>
          <a:p>
            <a:pPr marL="213777" indent="-213777">
              <a:spcBef>
                <a:spcPts val="449"/>
              </a:spcBef>
              <a:spcAft>
                <a:spcPts val="449"/>
              </a:spcAft>
              <a:buFontTx/>
              <a:buChar char="-"/>
            </a:pPr>
            <a:r>
              <a:rPr lang="en-US" sz="1870" b="1" dirty="0" err="1">
                <a:latin typeface="+mn-lt"/>
                <a:ea typeface="Arial-Rounded" panose="020B0500000000000000" pitchFamily="34" charset="0"/>
                <a:cs typeface="Arial-Rounded" panose="020B0500000000000000" pitchFamily="34" charset="0"/>
              </a:rPr>
              <a:t>Đầu</a:t>
            </a:r>
            <a:r>
              <a:rPr lang="en-US" sz="1870" b="1" dirty="0">
                <a:latin typeface="+mn-lt"/>
                <a:ea typeface="Arial-Rounded" panose="020B0500000000000000" pitchFamily="34" charset="0"/>
                <a:cs typeface="Arial-Rounded" panose="020B0500000000000000" pitchFamily="34" charset="0"/>
              </a:rPr>
              <a:t> </a:t>
            </a:r>
            <a:r>
              <a:rPr lang="en-US" sz="1870" b="1" dirty="0" err="1">
                <a:latin typeface="+mn-lt"/>
                <a:ea typeface="Arial-Rounded" panose="020B0500000000000000" pitchFamily="34" charset="0"/>
                <a:cs typeface="Arial-Rounded" panose="020B0500000000000000" pitchFamily="34" charset="0"/>
              </a:rPr>
              <a:t>hơi</a:t>
            </a:r>
            <a:r>
              <a:rPr lang="en-US" sz="1870" b="1" dirty="0">
                <a:latin typeface="+mn-lt"/>
                <a:ea typeface="Arial-Rounded" panose="020B0500000000000000" pitchFamily="34" charset="0"/>
                <a:cs typeface="Arial-Rounded" panose="020B0500000000000000" pitchFamily="34" charset="0"/>
              </a:rPr>
              <a:t> </a:t>
            </a:r>
            <a:r>
              <a:rPr lang="en-US" sz="1870" b="1" dirty="0" err="1">
                <a:latin typeface="+mn-lt"/>
                <a:ea typeface="Arial-Rounded" panose="020B0500000000000000" pitchFamily="34" charset="0"/>
                <a:cs typeface="Arial-Rounded" panose="020B0500000000000000" pitchFamily="34" charset="0"/>
              </a:rPr>
              <a:t>cúi</a:t>
            </a:r>
            <a:r>
              <a:rPr lang="en-US" sz="1870" b="1" dirty="0">
                <a:latin typeface="+mn-lt"/>
                <a:ea typeface="Arial-Rounded" panose="020B0500000000000000" pitchFamily="34" charset="0"/>
                <a:cs typeface="Arial-Rounded" panose="020B0500000000000000" pitchFamily="34" charset="0"/>
              </a:rPr>
              <a:t>.</a:t>
            </a:r>
          </a:p>
          <a:p>
            <a:pPr marL="213777" indent="-213777">
              <a:spcBef>
                <a:spcPts val="449"/>
              </a:spcBef>
              <a:spcAft>
                <a:spcPts val="449"/>
              </a:spcAft>
              <a:buFontTx/>
              <a:buChar char="-"/>
            </a:pPr>
            <a:r>
              <a:rPr lang="en-US" sz="1870" b="1" dirty="0" err="1">
                <a:latin typeface="+mn-lt"/>
                <a:ea typeface="Arial-Rounded" panose="020B0500000000000000" pitchFamily="34" charset="0"/>
                <a:cs typeface="Arial-Rounded" panose="020B0500000000000000" pitchFamily="34" charset="0"/>
              </a:rPr>
              <a:t>Mắt</a:t>
            </a:r>
            <a:r>
              <a:rPr lang="en-US" sz="1870" b="1" dirty="0">
                <a:latin typeface="+mn-lt"/>
                <a:ea typeface="Arial-Rounded" panose="020B0500000000000000" pitchFamily="34" charset="0"/>
                <a:cs typeface="Arial-Rounded" panose="020B0500000000000000" pitchFamily="34" charset="0"/>
              </a:rPr>
              <a:t> </a:t>
            </a:r>
            <a:r>
              <a:rPr lang="en-US" sz="1870" b="1" dirty="0" err="1">
                <a:latin typeface="+mn-lt"/>
                <a:ea typeface="Arial-Rounded" panose="020B0500000000000000" pitchFamily="34" charset="0"/>
                <a:cs typeface="Arial-Rounded" panose="020B0500000000000000" pitchFamily="34" charset="0"/>
              </a:rPr>
              <a:t>cách</a:t>
            </a:r>
            <a:r>
              <a:rPr lang="en-US" sz="1870" b="1" dirty="0">
                <a:latin typeface="+mn-lt"/>
                <a:ea typeface="Arial-Rounded" panose="020B0500000000000000" pitchFamily="34" charset="0"/>
                <a:cs typeface="Arial-Rounded" panose="020B0500000000000000" pitchFamily="34" charset="0"/>
              </a:rPr>
              <a:t> </a:t>
            </a:r>
            <a:r>
              <a:rPr lang="en-US" sz="1870" b="1" dirty="0" err="1">
                <a:latin typeface="+mn-lt"/>
                <a:ea typeface="Arial-Rounded" panose="020B0500000000000000" pitchFamily="34" charset="0"/>
                <a:cs typeface="Arial-Rounded" panose="020B0500000000000000" pitchFamily="34" charset="0"/>
              </a:rPr>
              <a:t>vở</a:t>
            </a:r>
            <a:r>
              <a:rPr lang="en-US" sz="1870" b="1" dirty="0">
                <a:latin typeface="+mn-lt"/>
                <a:ea typeface="Arial-Rounded" panose="020B0500000000000000" pitchFamily="34" charset="0"/>
                <a:cs typeface="Arial-Rounded" panose="020B0500000000000000" pitchFamily="34" charset="0"/>
              </a:rPr>
              <a:t> 25 – 30 cm.</a:t>
            </a:r>
          </a:p>
          <a:p>
            <a:pPr marL="213777" indent="-213777">
              <a:spcBef>
                <a:spcPts val="449"/>
              </a:spcBef>
              <a:spcAft>
                <a:spcPts val="449"/>
              </a:spcAft>
              <a:buFontTx/>
              <a:buChar char="-"/>
            </a:pPr>
            <a:r>
              <a:rPr lang="en-US" sz="1870" b="1" dirty="0">
                <a:latin typeface="+mn-lt"/>
                <a:ea typeface="Arial-Rounded" panose="020B0500000000000000" pitchFamily="34" charset="0"/>
                <a:cs typeface="Arial-Rounded" panose="020B0500000000000000" pitchFamily="34" charset="0"/>
              </a:rPr>
              <a:t>Tay </a:t>
            </a:r>
            <a:r>
              <a:rPr lang="en-US" sz="1870" b="1" dirty="0" err="1">
                <a:latin typeface="+mn-lt"/>
                <a:ea typeface="Arial-Rounded" panose="020B0500000000000000" pitchFamily="34" charset="0"/>
                <a:cs typeface="Arial-Rounded" panose="020B0500000000000000" pitchFamily="34" charset="0"/>
              </a:rPr>
              <a:t>phải</a:t>
            </a:r>
            <a:r>
              <a:rPr lang="en-US" sz="1870" b="1" dirty="0">
                <a:latin typeface="+mn-lt"/>
                <a:ea typeface="Arial-Rounded" panose="020B0500000000000000" pitchFamily="34" charset="0"/>
                <a:cs typeface="Arial-Rounded" panose="020B0500000000000000" pitchFamily="34" charset="0"/>
              </a:rPr>
              <a:t> </a:t>
            </a:r>
            <a:r>
              <a:rPr lang="en-US" sz="1870" b="1" dirty="0" err="1">
                <a:latin typeface="+mn-lt"/>
                <a:ea typeface="Arial-Rounded" panose="020B0500000000000000" pitchFamily="34" charset="0"/>
                <a:cs typeface="Arial-Rounded" panose="020B0500000000000000" pitchFamily="34" charset="0"/>
              </a:rPr>
              <a:t>cầm</a:t>
            </a:r>
            <a:r>
              <a:rPr lang="en-US" sz="1870" b="1" dirty="0">
                <a:latin typeface="+mn-lt"/>
                <a:ea typeface="Arial-Rounded" panose="020B0500000000000000" pitchFamily="34" charset="0"/>
                <a:cs typeface="Arial-Rounded" panose="020B0500000000000000" pitchFamily="34" charset="0"/>
              </a:rPr>
              <a:t> </a:t>
            </a:r>
            <a:r>
              <a:rPr lang="en-US" sz="1870" b="1" dirty="0" err="1">
                <a:latin typeface="+mn-lt"/>
                <a:ea typeface="Arial-Rounded" panose="020B0500000000000000" pitchFamily="34" charset="0"/>
                <a:cs typeface="Arial-Rounded" panose="020B0500000000000000" pitchFamily="34" charset="0"/>
              </a:rPr>
              <a:t>bút</a:t>
            </a:r>
            <a:r>
              <a:rPr lang="en-US" sz="1870" b="1" dirty="0">
                <a:latin typeface="+mn-lt"/>
                <a:ea typeface="Arial-Rounded" panose="020B0500000000000000" pitchFamily="34" charset="0"/>
                <a:cs typeface="Arial-Rounded" panose="020B0500000000000000" pitchFamily="34" charset="0"/>
              </a:rPr>
              <a:t>.</a:t>
            </a:r>
          </a:p>
          <a:p>
            <a:pPr marL="213777" indent="-213777">
              <a:spcBef>
                <a:spcPts val="449"/>
              </a:spcBef>
              <a:spcAft>
                <a:spcPts val="449"/>
              </a:spcAft>
              <a:buFontTx/>
              <a:buChar char="-"/>
            </a:pPr>
            <a:r>
              <a:rPr lang="en-US" sz="1870" b="1" dirty="0">
                <a:latin typeface="+mn-lt"/>
                <a:ea typeface="Arial-Rounded" panose="020B0500000000000000" pitchFamily="34" charset="0"/>
                <a:cs typeface="Arial-Rounded" panose="020B0500000000000000" pitchFamily="34" charset="0"/>
              </a:rPr>
              <a:t>Tay </a:t>
            </a:r>
            <a:r>
              <a:rPr lang="en-US" sz="1870" b="1" dirty="0" err="1">
                <a:latin typeface="+mn-lt"/>
                <a:ea typeface="Arial-Rounded" panose="020B0500000000000000" pitchFamily="34" charset="0"/>
                <a:cs typeface="Arial-Rounded" panose="020B0500000000000000" pitchFamily="34" charset="0"/>
              </a:rPr>
              <a:t>trái</a:t>
            </a:r>
            <a:r>
              <a:rPr lang="en-US" sz="1870" b="1" dirty="0">
                <a:latin typeface="+mn-lt"/>
                <a:ea typeface="Arial-Rounded" panose="020B0500000000000000" pitchFamily="34" charset="0"/>
                <a:cs typeface="Arial-Rounded" panose="020B0500000000000000" pitchFamily="34" charset="0"/>
              </a:rPr>
              <a:t> </a:t>
            </a:r>
            <a:r>
              <a:rPr lang="en-US" sz="1870" b="1" dirty="0" err="1">
                <a:latin typeface="+mn-lt"/>
                <a:ea typeface="Arial-Rounded" panose="020B0500000000000000" pitchFamily="34" charset="0"/>
                <a:cs typeface="Arial-Rounded" panose="020B0500000000000000" pitchFamily="34" charset="0"/>
              </a:rPr>
              <a:t>tì</a:t>
            </a:r>
            <a:r>
              <a:rPr lang="en-US" sz="1870" b="1" dirty="0">
                <a:latin typeface="+mn-lt"/>
                <a:ea typeface="Arial-Rounded" panose="020B0500000000000000" pitchFamily="34" charset="0"/>
                <a:cs typeface="Arial-Rounded" panose="020B0500000000000000" pitchFamily="34" charset="0"/>
              </a:rPr>
              <a:t> </a:t>
            </a:r>
            <a:r>
              <a:rPr lang="en-US" sz="1870" b="1" dirty="0" err="1">
                <a:latin typeface="+mn-lt"/>
                <a:ea typeface="Arial-Rounded" panose="020B0500000000000000" pitchFamily="34" charset="0"/>
                <a:cs typeface="Arial-Rounded" panose="020B0500000000000000" pitchFamily="34" charset="0"/>
              </a:rPr>
              <a:t>nhẹ</a:t>
            </a:r>
            <a:r>
              <a:rPr lang="en-US" sz="1870" b="1" dirty="0">
                <a:latin typeface="+mn-lt"/>
                <a:ea typeface="Arial-Rounded" panose="020B0500000000000000" pitchFamily="34" charset="0"/>
                <a:cs typeface="Arial-Rounded" panose="020B0500000000000000" pitchFamily="34" charset="0"/>
              </a:rPr>
              <a:t> </a:t>
            </a:r>
            <a:r>
              <a:rPr lang="en-US" sz="1870" b="1" dirty="0" err="1">
                <a:latin typeface="+mn-lt"/>
                <a:ea typeface="Arial-Rounded" panose="020B0500000000000000" pitchFamily="34" charset="0"/>
                <a:cs typeface="Arial-Rounded" panose="020B0500000000000000" pitchFamily="34" charset="0"/>
              </a:rPr>
              <a:t>lên</a:t>
            </a:r>
            <a:r>
              <a:rPr lang="en-US" sz="1870" b="1" dirty="0">
                <a:latin typeface="+mn-lt"/>
                <a:ea typeface="Arial-Rounded" panose="020B0500000000000000" pitchFamily="34" charset="0"/>
                <a:cs typeface="Arial-Rounded" panose="020B0500000000000000" pitchFamily="34" charset="0"/>
              </a:rPr>
              <a:t> </a:t>
            </a:r>
            <a:r>
              <a:rPr lang="en-US" sz="1870" b="1" dirty="0" err="1">
                <a:latin typeface="+mn-lt"/>
                <a:ea typeface="Arial-Rounded" panose="020B0500000000000000" pitchFamily="34" charset="0"/>
                <a:cs typeface="Arial-Rounded" panose="020B0500000000000000" pitchFamily="34" charset="0"/>
              </a:rPr>
              <a:t>mép</a:t>
            </a:r>
            <a:r>
              <a:rPr lang="en-US" sz="1870" b="1" dirty="0">
                <a:latin typeface="+mn-lt"/>
                <a:ea typeface="Arial-Rounded" panose="020B0500000000000000" pitchFamily="34" charset="0"/>
                <a:cs typeface="Arial-Rounded" panose="020B0500000000000000" pitchFamily="34" charset="0"/>
              </a:rPr>
              <a:t> </a:t>
            </a:r>
            <a:r>
              <a:rPr lang="en-US" sz="1870" b="1" dirty="0" err="1">
                <a:latin typeface="+mn-lt"/>
                <a:ea typeface="Arial-Rounded" panose="020B0500000000000000" pitchFamily="34" charset="0"/>
                <a:cs typeface="Arial-Rounded" panose="020B0500000000000000" pitchFamily="34" charset="0"/>
              </a:rPr>
              <a:t>vở</a:t>
            </a:r>
            <a:r>
              <a:rPr lang="en-US" sz="1870" b="1" dirty="0">
                <a:latin typeface="+mn-lt"/>
                <a:ea typeface="Arial-Rounded" panose="020B0500000000000000" pitchFamily="34" charset="0"/>
                <a:cs typeface="Arial-Rounded" panose="020B0500000000000000" pitchFamily="34" charset="0"/>
              </a:rPr>
              <a:t> </a:t>
            </a:r>
            <a:r>
              <a:rPr lang="en-US" sz="1870" b="1" dirty="0" err="1">
                <a:latin typeface="+mn-lt"/>
                <a:ea typeface="Arial-Rounded" panose="020B0500000000000000" pitchFamily="34" charset="0"/>
                <a:cs typeface="Arial-Rounded" panose="020B0500000000000000" pitchFamily="34" charset="0"/>
              </a:rPr>
              <a:t>để</a:t>
            </a:r>
            <a:r>
              <a:rPr lang="en-US" sz="1870" b="1" dirty="0">
                <a:latin typeface="+mn-lt"/>
                <a:ea typeface="Arial-Rounded" panose="020B0500000000000000" pitchFamily="34" charset="0"/>
                <a:cs typeface="Arial-Rounded" panose="020B0500000000000000" pitchFamily="34" charset="0"/>
              </a:rPr>
              <a:t> </a:t>
            </a:r>
            <a:r>
              <a:rPr lang="en-US" sz="1870" b="1" dirty="0" err="1">
                <a:latin typeface="+mn-lt"/>
                <a:ea typeface="Arial-Rounded" panose="020B0500000000000000" pitchFamily="34" charset="0"/>
                <a:cs typeface="Arial-Rounded" panose="020B0500000000000000" pitchFamily="34" charset="0"/>
              </a:rPr>
              <a:t>giữ</a:t>
            </a:r>
            <a:r>
              <a:rPr lang="en-US" sz="1870" b="1" dirty="0">
                <a:latin typeface="+mn-lt"/>
                <a:ea typeface="Arial-Rounded" panose="020B0500000000000000" pitchFamily="34" charset="0"/>
                <a:cs typeface="Arial-Rounded" panose="020B0500000000000000" pitchFamily="34" charset="0"/>
              </a:rPr>
              <a:t>.</a:t>
            </a:r>
          </a:p>
          <a:p>
            <a:pPr marL="213777" indent="-213777">
              <a:spcBef>
                <a:spcPts val="449"/>
              </a:spcBef>
              <a:spcAft>
                <a:spcPts val="449"/>
              </a:spcAft>
              <a:buFontTx/>
              <a:buChar char="-"/>
            </a:pPr>
            <a:r>
              <a:rPr lang="en-US" sz="1870" b="1" dirty="0">
                <a:latin typeface="+mn-lt"/>
                <a:ea typeface="Arial-Rounded" panose="020B0500000000000000" pitchFamily="34" charset="0"/>
                <a:cs typeface="Arial-Rounded" panose="020B0500000000000000" pitchFamily="34" charset="0"/>
              </a:rPr>
              <a:t>Hai </a:t>
            </a:r>
            <a:r>
              <a:rPr lang="en-US" sz="1870" b="1" dirty="0" err="1">
                <a:latin typeface="+mn-lt"/>
                <a:ea typeface="Arial-Rounded" panose="020B0500000000000000" pitchFamily="34" charset="0"/>
                <a:cs typeface="Arial-Rounded" panose="020B0500000000000000" pitchFamily="34" charset="0"/>
              </a:rPr>
              <a:t>chân</a:t>
            </a:r>
            <a:r>
              <a:rPr lang="en-US" sz="1870" b="1" dirty="0">
                <a:latin typeface="+mn-lt"/>
                <a:ea typeface="Arial-Rounded" panose="020B0500000000000000" pitchFamily="34" charset="0"/>
                <a:cs typeface="Arial-Rounded" panose="020B0500000000000000" pitchFamily="34" charset="0"/>
              </a:rPr>
              <a:t> </a:t>
            </a:r>
            <a:r>
              <a:rPr lang="en-US" sz="1870" b="1" dirty="0" err="1">
                <a:latin typeface="+mn-lt"/>
                <a:ea typeface="Arial-Rounded" panose="020B0500000000000000" pitchFamily="34" charset="0"/>
                <a:cs typeface="Arial-Rounded" panose="020B0500000000000000" pitchFamily="34" charset="0"/>
              </a:rPr>
              <a:t>để</a:t>
            </a:r>
            <a:r>
              <a:rPr lang="en-US" sz="1870" b="1" dirty="0">
                <a:latin typeface="+mn-lt"/>
                <a:ea typeface="Arial-Rounded" panose="020B0500000000000000" pitchFamily="34" charset="0"/>
                <a:cs typeface="Arial-Rounded" panose="020B0500000000000000" pitchFamily="34" charset="0"/>
              </a:rPr>
              <a:t> song </a:t>
            </a:r>
            <a:r>
              <a:rPr lang="en-US" sz="1870" b="1" dirty="0" err="1">
                <a:latin typeface="+mn-lt"/>
                <a:ea typeface="Arial-Rounded" panose="020B0500000000000000" pitchFamily="34" charset="0"/>
                <a:cs typeface="Arial-Rounded" panose="020B0500000000000000" pitchFamily="34" charset="0"/>
              </a:rPr>
              <a:t>song</a:t>
            </a:r>
            <a:r>
              <a:rPr lang="en-US" sz="1870" b="1" dirty="0">
                <a:latin typeface="+mn-lt"/>
                <a:ea typeface="Arial-Rounded" panose="020B0500000000000000" pitchFamily="34" charset="0"/>
                <a:cs typeface="Arial-Rounded" panose="020B0500000000000000" pitchFamily="34" charset="0"/>
              </a:rPr>
              <a:t> </a:t>
            </a:r>
            <a:r>
              <a:rPr lang="en-US" sz="1870" b="1" dirty="0" err="1">
                <a:latin typeface="+mn-lt"/>
                <a:ea typeface="Arial-Rounded" panose="020B0500000000000000" pitchFamily="34" charset="0"/>
                <a:cs typeface="Arial-Rounded" panose="020B0500000000000000" pitchFamily="34" charset="0"/>
              </a:rPr>
              <a:t>thoải</a:t>
            </a:r>
            <a:r>
              <a:rPr lang="en-US" sz="1870" b="1" dirty="0">
                <a:latin typeface="+mn-lt"/>
                <a:ea typeface="Arial-Rounded" panose="020B0500000000000000" pitchFamily="34" charset="0"/>
                <a:cs typeface="Arial-Rounded" panose="020B0500000000000000" pitchFamily="34" charset="0"/>
              </a:rPr>
              <a:t> </a:t>
            </a:r>
            <a:r>
              <a:rPr lang="en-US" sz="1870" b="1" dirty="0" err="1">
                <a:latin typeface="+mn-lt"/>
                <a:ea typeface="Arial-Rounded" panose="020B0500000000000000" pitchFamily="34" charset="0"/>
                <a:cs typeface="Arial-Rounded" panose="020B0500000000000000" pitchFamily="34" charset="0"/>
              </a:rPr>
              <a:t>mái</a:t>
            </a:r>
            <a:r>
              <a:rPr lang="en-US" sz="1870" b="1" dirty="0">
                <a:latin typeface="+mn-lt"/>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3565803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id="{44D9447B-130B-4EDD-9934-4A8DB0C1FAC5}"/>
              </a:ext>
            </a:extLst>
          </p:cNvPr>
          <p:cNvSpPr txBox="1"/>
          <p:nvPr/>
        </p:nvSpPr>
        <p:spPr>
          <a:xfrm>
            <a:off x="1115296" y="314718"/>
            <a:ext cx="7136736" cy="1283942"/>
          </a:xfrm>
          <a:prstGeom prst="rect">
            <a:avLst/>
          </a:prstGeom>
          <a:noFill/>
        </p:spPr>
        <p:txBody>
          <a:bodyPr wrap="square" lIns="108588" tIns="54293" rIns="108588" bIns="54293" rtlCol="0">
            <a:spAutoFit/>
          </a:bodyPr>
          <a:lstStyle/>
          <a:p>
            <a:pPr algn="ctr">
              <a:lnSpc>
                <a:spcPct val="150000"/>
              </a:lnSpc>
            </a:pPr>
            <a:r>
              <a:rPr lang="en-US" sz="5087" b="1" i="1" dirty="0">
                <a:solidFill>
                  <a:srgbClr val="FF0000"/>
                </a:solidFill>
                <a:latin typeface="+mn-lt"/>
                <a:cs typeface="Times New Roman" panose="02020603050405020304" pitchFamily="18" charset="0"/>
              </a:rPr>
              <a:t>SOÁT LỖI</a:t>
            </a:r>
          </a:p>
        </p:txBody>
      </p:sp>
      <p:pic>
        <p:nvPicPr>
          <p:cNvPr id="4" name="图片 32">
            <a:extLst>
              <a:ext uri="{FF2B5EF4-FFF2-40B4-BE49-F238E27FC236}">
                <a16:creationId xmlns:a16="http://schemas.microsoft.com/office/drawing/2014/main" id="{6CB84E96-31B6-4B33-97B3-27FFE68066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43783" y="6364"/>
            <a:ext cx="1040089" cy="1692347"/>
          </a:xfrm>
          <a:prstGeom prst="rect">
            <a:avLst/>
          </a:prstGeom>
        </p:spPr>
      </p:pic>
      <p:pic>
        <p:nvPicPr>
          <p:cNvPr id="5" name="图片 32">
            <a:extLst>
              <a:ext uri="{FF2B5EF4-FFF2-40B4-BE49-F238E27FC236}">
                <a16:creationId xmlns:a16="http://schemas.microsoft.com/office/drawing/2014/main" id="{EFE0EE82-5833-4752-9CF7-809625F5CA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0724" y="-64797"/>
            <a:ext cx="1040089" cy="1692347"/>
          </a:xfrm>
          <a:prstGeom prst="rect">
            <a:avLst/>
          </a:prstGeom>
        </p:spPr>
      </p:pic>
      <p:pic>
        <p:nvPicPr>
          <p:cNvPr id="6" name="图片 8">
            <a:extLst>
              <a:ext uri="{FF2B5EF4-FFF2-40B4-BE49-F238E27FC236}">
                <a16:creationId xmlns:a16="http://schemas.microsoft.com/office/drawing/2014/main" id="{0EA81D92-99E4-424E-99A5-76F1581C2697}"/>
              </a:ext>
            </a:extLst>
          </p:cNvPr>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p:blipFill>
        <p:spPr>
          <a:xfrm>
            <a:off x="1403197" y="1041007"/>
            <a:ext cx="3314101" cy="4327697"/>
          </a:xfrm>
          <a:prstGeom prst="rect">
            <a:avLst/>
          </a:prstGeom>
        </p:spPr>
      </p:pic>
      <p:pic>
        <p:nvPicPr>
          <p:cNvPr id="7" name="图片 9">
            <a:extLst>
              <a:ext uri="{FF2B5EF4-FFF2-40B4-BE49-F238E27FC236}">
                <a16:creationId xmlns:a16="http://schemas.microsoft.com/office/drawing/2014/main" id="{854414C8-2E78-4C6B-97DD-CB3E02925F9C}"/>
              </a:ext>
            </a:extLst>
          </p:cNvPr>
          <p:cNvPicPr>
            <a:picLocks noChangeAspect="1"/>
          </p:cNvPicPr>
          <p:nvPr/>
        </p:nvPicPr>
        <p:blipFill rotWithShape="1">
          <a:blip r:embed="rId3">
            <a:extLst>
              <a:ext uri="{28A0092B-C50C-407E-A947-70E740481C1C}">
                <a14:useLocalDpi xmlns:a14="http://schemas.microsoft.com/office/drawing/2010/main" val="0"/>
              </a:ext>
            </a:extLst>
          </a:blip>
          <a:srcRect l="56471" t="36973" r="10977" b="32834"/>
          <a:stretch/>
        </p:blipFill>
        <p:spPr>
          <a:xfrm>
            <a:off x="4253573" y="1448579"/>
            <a:ext cx="3341481" cy="4134747"/>
          </a:xfrm>
          <a:prstGeom prst="rect">
            <a:avLst/>
          </a:prstGeom>
        </p:spPr>
      </p:pic>
    </p:spTree>
    <p:extLst>
      <p:ext uri="{BB962C8B-B14F-4D97-AF65-F5344CB8AC3E}">
        <p14:creationId xmlns:p14="http://schemas.microsoft.com/office/powerpoint/2010/main" val="4140453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96;p22">
            <a:extLst>
              <a:ext uri="{FF2B5EF4-FFF2-40B4-BE49-F238E27FC236}">
                <a16:creationId xmlns:a16="http://schemas.microsoft.com/office/drawing/2014/main" id="{6C0A512C-1A4E-4675-ACE4-4731F40F52F7}"/>
              </a:ext>
            </a:extLst>
          </p:cNvPr>
          <p:cNvSpPr/>
          <p:nvPr/>
        </p:nvSpPr>
        <p:spPr>
          <a:xfrm>
            <a:off x="704071" y="1466895"/>
            <a:ext cx="4648411" cy="2209712"/>
          </a:xfrm>
          <a:prstGeom prst="roundRect">
            <a:avLst>
              <a:gd name="adj" fmla="val 16667"/>
            </a:avLst>
          </a:prstGeom>
          <a:solidFill>
            <a:srgbClr val="FDE9D8"/>
          </a:solidFill>
          <a:ln w="57150" cap="flat" cmpd="sng">
            <a:solidFill>
              <a:srgbClr val="C00000"/>
            </a:solidFill>
            <a:prstDash val="dash"/>
            <a:round/>
            <a:headEnd type="none" w="sm" len="sm"/>
            <a:tailEnd type="none" w="sm" len="sm"/>
          </a:ln>
        </p:spPr>
        <p:txBody>
          <a:bodyPr spcFirstLastPara="1" wrap="square" lIns="68230" tIns="34106" rIns="68230" bIns="34106" anchor="ctr" anchorCtr="0">
            <a:noAutofit/>
          </a:bodyPr>
          <a:lstStyle/>
          <a:p>
            <a:pPr algn="ctr">
              <a:buClr>
                <a:srgbClr val="000000"/>
              </a:buClr>
              <a:buFont typeface="Arial"/>
              <a:buNone/>
              <a:defRPr/>
            </a:pPr>
            <a:endParaRPr sz="1418">
              <a:solidFill>
                <a:srgbClr val="FFFFFF"/>
              </a:solidFill>
              <a:ea typeface="Calibri"/>
              <a:cs typeface="Calibri"/>
              <a:sym typeface="Calibri"/>
            </a:endParaRPr>
          </a:p>
        </p:txBody>
      </p:sp>
      <p:sp>
        <p:nvSpPr>
          <p:cNvPr id="3" name="Google Shape;298;p22">
            <a:extLst>
              <a:ext uri="{FF2B5EF4-FFF2-40B4-BE49-F238E27FC236}">
                <a16:creationId xmlns:a16="http://schemas.microsoft.com/office/drawing/2014/main" id="{61177C45-512B-491E-84D7-5D824D5967C5}"/>
              </a:ext>
            </a:extLst>
          </p:cNvPr>
          <p:cNvSpPr/>
          <p:nvPr/>
        </p:nvSpPr>
        <p:spPr>
          <a:xfrm>
            <a:off x="2742885" y="265304"/>
            <a:ext cx="4094465" cy="796146"/>
          </a:xfrm>
          <a:prstGeom prst="roundRect">
            <a:avLst>
              <a:gd name="adj" fmla="val 16667"/>
            </a:avLst>
          </a:prstGeom>
          <a:solidFill>
            <a:srgbClr val="FF0066"/>
          </a:solidFill>
          <a:ln w="38100" cap="flat" cmpd="sng">
            <a:solidFill>
              <a:sysClr val="window" lastClr="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68230" tIns="34106" rIns="68230" bIns="34106" anchor="ctr" anchorCtr="0">
            <a:noAutofit/>
          </a:bodyPr>
          <a:lstStyle/>
          <a:p>
            <a:pPr algn="ctr" defTabSz="682376">
              <a:defRPr/>
            </a:pPr>
            <a:r>
              <a:rPr lang="en-US" sz="3284" b="1" dirty="0">
                <a:solidFill>
                  <a:srgbClr val="FFFFFF"/>
                </a:solidFill>
                <a:latin typeface="Cambria" panose="02040503050406030204" pitchFamily="18" charset="0"/>
                <a:ea typeface="Cambria" panose="02040503050406030204" pitchFamily="18" charset="0"/>
                <a:cs typeface="Times New Roman" panose="02020603050405020304" pitchFamily="18" charset="0"/>
              </a:rPr>
              <a:t>NHẬN XÉT BÀI VIẾT</a:t>
            </a:r>
          </a:p>
        </p:txBody>
      </p:sp>
      <p:sp>
        <p:nvSpPr>
          <p:cNvPr id="4" name="Google Shape;299;p22">
            <a:extLst>
              <a:ext uri="{FF2B5EF4-FFF2-40B4-BE49-F238E27FC236}">
                <a16:creationId xmlns:a16="http://schemas.microsoft.com/office/drawing/2014/main" id="{F10AE5DF-04B1-4BEB-A539-F2B08C36BB76}"/>
              </a:ext>
            </a:extLst>
          </p:cNvPr>
          <p:cNvSpPr txBox="1"/>
          <p:nvPr/>
        </p:nvSpPr>
        <p:spPr>
          <a:xfrm>
            <a:off x="837373" y="1663495"/>
            <a:ext cx="5026659" cy="1722921"/>
          </a:xfrm>
          <a:prstGeom prst="rect">
            <a:avLst/>
          </a:prstGeom>
          <a:noFill/>
          <a:ln>
            <a:noFill/>
          </a:ln>
        </p:spPr>
        <p:txBody>
          <a:bodyPr spcFirstLastPara="1" wrap="square" lIns="68230" tIns="34106" rIns="68230" bIns="34106" anchor="t" anchorCtr="0">
            <a:spAutoFit/>
          </a:bodyPr>
          <a:lstStyle/>
          <a:p>
            <a:pPr marL="255891" indent="-255891">
              <a:lnSpc>
                <a:spcPct val="200000"/>
              </a:lnSpc>
              <a:buSzPts val="3600"/>
              <a:buFont typeface="Arial"/>
              <a:buAutoNum type="arabicPeriod"/>
              <a:defRPr/>
            </a:pPr>
            <a:r>
              <a:rPr lang="en-US" sz="2687" b="1" dirty="0">
                <a:latin typeface="Cambria" panose="02040503050406030204" pitchFamily="18" charset="0"/>
                <a:ea typeface="Cambria" panose="02040503050406030204" pitchFamily="18" charset="0"/>
              </a:rPr>
              <a:t> </a:t>
            </a:r>
            <a:r>
              <a:rPr lang="en-US" sz="2687"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Viết</a:t>
            </a:r>
            <a:r>
              <a:rPr lang="en-US" sz="2687"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687"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đúng</a:t>
            </a:r>
            <a:r>
              <a:rPr lang="en-US" sz="2687"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687"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chính</a:t>
            </a:r>
            <a:r>
              <a:rPr lang="en-US" sz="2687"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687"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tả</a:t>
            </a:r>
            <a:endParaRPr lang="en-US" sz="2687"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marL="255891" indent="-255891">
              <a:lnSpc>
                <a:spcPct val="200000"/>
              </a:lnSpc>
              <a:buSzPts val="3600"/>
              <a:buFont typeface="Arial"/>
              <a:buAutoNum type="arabicPeriod"/>
              <a:defRPr/>
            </a:pPr>
            <a:r>
              <a:rPr lang="en-US" sz="2687"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687"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Trình</a:t>
            </a:r>
            <a:r>
              <a:rPr lang="en-US" sz="2687"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687"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bày</a:t>
            </a:r>
            <a:r>
              <a:rPr lang="en-US" sz="2687"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687"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đúng</a:t>
            </a:r>
            <a:r>
              <a:rPr lang="en-US" sz="2687"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687"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sạch</a:t>
            </a:r>
            <a:r>
              <a:rPr lang="en-US" sz="2687"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2687"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đẹp</a:t>
            </a:r>
            <a:endParaRPr lang="en-US" sz="2687"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9">
            <a:extLst>
              <a:ext uri="{FF2B5EF4-FFF2-40B4-BE49-F238E27FC236}">
                <a16:creationId xmlns:a16="http://schemas.microsoft.com/office/drawing/2014/main" id="{829C8BF7-140E-4B4A-80B9-B09B51A07DC9}"/>
              </a:ext>
            </a:extLst>
          </p:cNvPr>
          <p:cNvPicPr>
            <a:picLocks noChangeAspect="1"/>
          </p:cNvPicPr>
          <p:nvPr/>
        </p:nvPicPr>
        <p:blipFill rotWithShape="1">
          <a:blip r:embed="rId3">
            <a:clrChange>
              <a:clrFrom>
                <a:srgbClr val="FFFFFF"/>
              </a:clrFrom>
              <a:clrTo>
                <a:srgbClr val="FFFFFF">
                  <a:alpha val="0"/>
                </a:srgbClr>
              </a:clrTo>
            </a:clrChange>
          </a:blip>
          <a:srcRect t="21387" r="22529"/>
          <a:stretch/>
        </p:blipFill>
        <p:spPr>
          <a:xfrm>
            <a:off x="490891" y="1633777"/>
            <a:ext cx="711175" cy="721654"/>
          </a:xfrm>
          <a:prstGeom prst="rect">
            <a:avLst/>
          </a:prstGeom>
        </p:spPr>
      </p:pic>
      <p:pic>
        <p:nvPicPr>
          <p:cNvPr id="6" name="Picture 10">
            <a:extLst>
              <a:ext uri="{FF2B5EF4-FFF2-40B4-BE49-F238E27FC236}">
                <a16:creationId xmlns:a16="http://schemas.microsoft.com/office/drawing/2014/main" id="{FB55B5AB-380D-4856-BECA-A5BB3156151F}"/>
              </a:ext>
            </a:extLst>
          </p:cNvPr>
          <p:cNvPicPr>
            <a:picLocks noChangeAspect="1"/>
          </p:cNvPicPr>
          <p:nvPr/>
        </p:nvPicPr>
        <p:blipFill rotWithShape="1">
          <a:blip r:embed="rId3">
            <a:clrChange>
              <a:clrFrom>
                <a:srgbClr val="FFFFFF"/>
              </a:clrFrom>
              <a:clrTo>
                <a:srgbClr val="FFFFFF">
                  <a:alpha val="0"/>
                </a:srgbClr>
              </a:clrTo>
            </a:clrChange>
          </a:blip>
          <a:srcRect t="21387" r="22529"/>
          <a:stretch/>
        </p:blipFill>
        <p:spPr>
          <a:xfrm>
            <a:off x="404771" y="2488228"/>
            <a:ext cx="711175" cy="721654"/>
          </a:xfrm>
          <a:prstGeom prst="rect">
            <a:avLst/>
          </a:prstGeom>
        </p:spPr>
      </p:pic>
      <p:pic>
        <p:nvPicPr>
          <p:cNvPr id="7" name="Google Shape;297;p22" descr="HÃ¬nh áº£nh cÃ³ liÃªn quan">
            <a:extLst>
              <a:ext uri="{FF2B5EF4-FFF2-40B4-BE49-F238E27FC236}">
                <a16:creationId xmlns:a16="http://schemas.microsoft.com/office/drawing/2014/main" id="{5AB8E281-64DA-40EF-AA00-4B9770B08838}"/>
              </a:ext>
            </a:extLst>
          </p:cNvPr>
          <p:cNvPicPr preferRelativeResize="0"/>
          <p:nvPr/>
        </p:nvPicPr>
        <p:blipFill rotWithShape="1">
          <a:blip r:embed="rId4">
            <a:clrChange>
              <a:clrFrom>
                <a:srgbClr val="FFFFFF"/>
              </a:clrFrom>
              <a:clrTo>
                <a:srgbClr val="FFFFFF">
                  <a:alpha val="0"/>
                </a:srgbClr>
              </a:clrTo>
            </a:clrChange>
            <a:alphaModFix/>
          </a:blip>
          <a:srcRect l="-101" t="-1988" r="52760" b="1988"/>
          <a:stretch/>
        </p:blipFill>
        <p:spPr>
          <a:xfrm>
            <a:off x="5302899" y="1984785"/>
            <a:ext cx="2414665" cy="3349080"/>
          </a:xfrm>
          <a:prstGeom prst="rect">
            <a:avLst/>
          </a:prstGeom>
          <a:noFill/>
          <a:ln>
            <a:noFill/>
          </a:ln>
        </p:spPr>
      </p:pic>
      <p:pic>
        <p:nvPicPr>
          <p:cNvPr id="8" name="Google Shape;297;p22" descr="HÃ¬nh áº£nh cÃ³ liÃªn quan">
            <a:extLst>
              <a:ext uri="{FF2B5EF4-FFF2-40B4-BE49-F238E27FC236}">
                <a16:creationId xmlns:a16="http://schemas.microsoft.com/office/drawing/2014/main" id="{9D32327B-2346-4EBB-88A5-C541FEC2ADD0}"/>
              </a:ext>
            </a:extLst>
          </p:cNvPr>
          <p:cNvPicPr preferRelativeResize="0"/>
          <p:nvPr/>
        </p:nvPicPr>
        <p:blipFill rotWithShape="1">
          <a:blip r:embed="rId4">
            <a:clrChange>
              <a:clrFrom>
                <a:srgbClr val="FFFFFF"/>
              </a:clrFrom>
              <a:clrTo>
                <a:srgbClr val="FFFFFF">
                  <a:alpha val="0"/>
                </a:srgbClr>
              </a:clrTo>
            </a:clrChange>
            <a:alphaModFix/>
          </a:blip>
          <a:srcRect l="48770" t="-1988" r="25190" b="1988"/>
          <a:stretch/>
        </p:blipFill>
        <p:spPr>
          <a:xfrm>
            <a:off x="7717564" y="1796684"/>
            <a:ext cx="1336403" cy="3553091"/>
          </a:xfrm>
          <a:prstGeom prst="rect">
            <a:avLst/>
          </a:prstGeom>
          <a:noFill/>
          <a:ln>
            <a:noFill/>
          </a:ln>
        </p:spPr>
      </p:pic>
    </p:spTree>
    <p:extLst>
      <p:ext uri="{BB962C8B-B14F-4D97-AF65-F5344CB8AC3E}">
        <p14:creationId xmlns:p14="http://schemas.microsoft.com/office/powerpoint/2010/main" val="2074311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1" descr="D:\资料\图层 2.png图层 2">
            <a:extLst>
              <a:ext uri="{FF2B5EF4-FFF2-40B4-BE49-F238E27FC236}">
                <a16:creationId xmlns:a16="http://schemas.microsoft.com/office/drawing/2014/main" id="{38546203-A142-483E-A466-E0214433D4B3}"/>
              </a:ext>
            </a:extLst>
          </p:cNvPr>
          <p:cNvPicPr>
            <a:picLocks noChangeAspect="1"/>
          </p:cNvPicPr>
          <p:nvPr/>
        </p:nvPicPr>
        <p:blipFill>
          <a:blip r:embed="rId2"/>
          <a:srcRect/>
          <a:stretch>
            <a:fillRect/>
          </a:stretch>
        </p:blipFill>
        <p:spPr>
          <a:xfrm>
            <a:off x="189979" y="160331"/>
            <a:ext cx="8506478" cy="4568018"/>
          </a:xfrm>
          <a:prstGeom prst="rect">
            <a:avLst/>
          </a:prstGeom>
        </p:spPr>
      </p:pic>
      <p:grpSp>
        <p:nvGrpSpPr>
          <p:cNvPr id="3" name="组合 37">
            <a:extLst>
              <a:ext uri="{FF2B5EF4-FFF2-40B4-BE49-F238E27FC236}">
                <a16:creationId xmlns:a16="http://schemas.microsoft.com/office/drawing/2014/main" id="{D082EF73-B827-4551-B259-F76E601F1B58}"/>
              </a:ext>
            </a:extLst>
          </p:cNvPr>
          <p:cNvGrpSpPr/>
          <p:nvPr/>
        </p:nvGrpSpPr>
        <p:grpSpPr>
          <a:xfrm>
            <a:off x="2991577" y="2601737"/>
            <a:ext cx="761063" cy="141584"/>
            <a:chOff x="11167" y="8133"/>
            <a:chExt cx="1704" cy="298"/>
          </a:xfrm>
        </p:grpSpPr>
        <p:sp>
          <p:nvSpPr>
            <p:cNvPr id="4" name="椭圆 17">
              <a:extLst>
                <a:ext uri="{FF2B5EF4-FFF2-40B4-BE49-F238E27FC236}">
                  <a16:creationId xmlns:a16="http://schemas.microsoft.com/office/drawing/2014/main" id="{54D1F2B1-0CCF-44AD-AF7A-D852E19B5D73}"/>
                </a:ext>
              </a:extLst>
            </p:cNvPr>
            <p:cNvSpPr/>
            <p:nvPr/>
          </p:nvSpPr>
          <p:spPr>
            <a:xfrm>
              <a:off x="11167" y="8133"/>
              <a:ext cx="299" cy="299"/>
            </a:xfrm>
            <a:prstGeom prst="ellipse">
              <a:avLst/>
            </a:prstGeom>
            <a:solidFill>
              <a:srgbClr val="F4E418"/>
            </a:solidFill>
            <a:ln w="25400">
              <a:solidFill>
                <a:srgbClr val="003849"/>
              </a:solidFill>
            </a:ln>
          </p:spPr>
          <p:txBody>
            <a:bodyPr anchor="ctr"/>
            <a:lstStyle/>
            <a:p>
              <a:pPr algn="ctr" defTabSz="684086">
                <a:defRPr/>
              </a:pPr>
              <a:endParaRPr lang="zh-CN" altLang="en-US" sz="1795">
                <a:cs typeface="+mn-ea"/>
                <a:sym typeface="+mn-lt"/>
              </a:endParaRPr>
            </a:p>
          </p:txBody>
        </p:sp>
        <p:sp>
          <p:nvSpPr>
            <p:cNvPr id="5" name="椭圆 18">
              <a:extLst>
                <a:ext uri="{FF2B5EF4-FFF2-40B4-BE49-F238E27FC236}">
                  <a16:creationId xmlns:a16="http://schemas.microsoft.com/office/drawing/2014/main" id="{BB50DFB3-BC30-4F98-A1AF-F81C6801CF3F}"/>
                </a:ext>
              </a:extLst>
            </p:cNvPr>
            <p:cNvSpPr/>
            <p:nvPr/>
          </p:nvSpPr>
          <p:spPr>
            <a:xfrm>
              <a:off x="11834" y="8133"/>
              <a:ext cx="299" cy="299"/>
            </a:xfrm>
            <a:prstGeom prst="ellipse">
              <a:avLst/>
            </a:prstGeom>
            <a:solidFill>
              <a:srgbClr val="F4E418"/>
            </a:solidFill>
            <a:ln w="25400">
              <a:solidFill>
                <a:srgbClr val="003849"/>
              </a:solidFill>
            </a:ln>
          </p:spPr>
          <p:txBody>
            <a:bodyPr anchor="ctr"/>
            <a:lstStyle/>
            <a:p>
              <a:pPr algn="ctr" defTabSz="684086">
                <a:defRPr/>
              </a:pPr>
              <a:endParaRPr lang="zh-CN" altLang="en-US" sz="1795">
                <a:cs typeface="+mn-ea"/>
                <a:sym typeface="+mn-lt"/>
              </a:endParaRPr>
            </a:p>
          </p:txBody>
        </p:sp>
        <p:sp>
          <p:nvSpPr>
            <p:cNvPr id="6" name="椭圆 19">
              <a:extLst>
                <a:ext uri="{FF2B5EF4-FFF2-40B4-BE49-F238E27FC236}">
                  <a16:creationId xmlns:a16="http://schemas.microsoft.com/office/drawing/2014/main" id="{61EB4149-06BF-4288-AD58-372BDD13CBC2}"/>
                </a:ext>
              </a:extLst>
            </p:cNvPr>
            <p:cNvSpPr/>
            <p:nvPr/>
          </p:nvSpPr>
          <p:spPr>
            <a:xfrm>
              <a:off x="12573" y="8133"/>
              <a:ext cx="299" cy="299"/>
            </a:xfrm>
            <a:prstGeom prst="ellipse">
              <a:avLst/>
            </a:prstGeom>
            <a:solidFill>
              <a:srgbClr val="F4E418"/>
            </a:solidFill>
            <a:ln w="25400">
              <a:solidFill>
                <a:srgbClr val="003849"/>
              </a:solidFill>
            </a:ln>
          </p:spPr>
          <p:txBody>
            <a:bodyPr anchor="ctr"/>
            <a:lstStyle/>
            <a:p>
              <a:pPr algn="ctr" defTabSz="684086">
                <a:defRPr/>
              </a:pPr>
              <a:endParaRPr lang="zh-CN" altLang="en-US" sz="1795">
                <a:cs typeface="+mn-ea"/>
                <a:sym typeface="+mn-lt"/>
              </a:endParaRPr>
            </a:p>
          </p:txBody>
        </p:sp>
      </p:grpSp>
      <p:grpSp>
        <p:nvGrpSpPr>
          <p:cNvPr id="7" name="组合 64">
            <a:extLst>
              <a:ext uri="{FF2B5EF4-FFF2-40B4-BE49-F238E27FC236}">
                <a16:creationId xmlns:a16="http://schemas.microsoft.com/office/drawing/2014/main" id="{1425F553-6F17-418A-A252-6AFCCAF546C3}"/>
              </a:ext>
            </a:extLst>
          </p:cNvPr>
          <p:cNvGrpSpPr/>
          <p:nvPr/>
        </p:nvGrpSpPr>
        <p:grpSpPr>
          <a:xfrm>
            <a:off x="653921" y="160332"/>
            <a:ext cx="7578593" cy="4513124"/>
            <a:chOff x="1556" y="392"/>
            <a:chExt cx="15362" cy="9499"/>
          </a:xfrm>
        </p:grpSpPr>
        <p:grpSp>
          <p:nvGrpSpPr>
            <p:cNvPr id="8" name="组合 65">
              <a:extLst>
                <a:ext uri="{FF2B5EF4-FFF2-40B4-BE49-F238E27FC236}">
                  <a16:creationId xmlns:a16="http://schemas.microsoft.com/office/drawing/2014/main" id="{A238F26A-BA35-4964-B757-7935D359CE14}"/>
                </a:ext>
              </a:extLst>
            </p:cNvPr>
            <p:cNvGrpSpPr/>
            <p:nvPr/>
          </p:nvGrpSpPr>
          <p:grpSpPr>
            <a:xfrm>
              <a:off x="1556" y="431"/>
              <a:ext cx="15362" cy="8286"/>
              <a:chOff x="2107" y="864"/>
              <a:chExt cx="15362" cy="8286"/>
            </a:xfrm>
          </p:grpSpPr>
          <p:pic>
            <p:nvPicPr>
              <p:cNvPr id="11" name="图形 8">
                <a:extLst>
                  <a:ext uri="{FF2B5EF4-FFF2-40B4-BE49-F238E27FC236}">
                    <a16:creationId xmlns:a16="http://schemas.microsoft.com/office/drawing/2014/main" id="{36200E7B-2B82-4615-9C89-2BB84F09EB33}"/>
                  </a:ext>
                </a:extLst>
              </p:cNvPr>
              <p:cNvPicPr>
                <a:picLocks noChangeAspect="1"/>
              </p:cNvPicPr>
              <p:nvPr/>
            </p:nvPicPr>
            <p:blipFill>
              <a:blip r:embed="rId3" cstate="screen">
                <a:extLst>
                  <a:ext uri="{96DAC541-7B7A-43D3-8B79-37D633B846F1}">
                    <asvg:svgBlip xmlns:asvg="http://schemas.microsoft.com/office/drawing/2016/SVG/main" xmlns="" r:embed="rId4"/>
                  </a:ext>
                </a:extLst>
              </a:blip>
              <a:stretch>
                <a:fillRect/>
              </a:stretch>
            </p:blipFill>
            <p:spPr>
              <a:xfrm>
                <a:off x="2400" y="2456"/>
                <a:ext cx="1010" cy="1250"/>
              </a:xfrm>
              <a:prstGeom prst="rect">
                <a:avLst/>
              </a:prstGeom>
            </p:spPr>
          </p:pic>
          <p:pic>
            <p:nvPicPr>
              <p:cNvPr id="12" name="图形 9">
                <a:extLst>
                  <a:ext uri="{FF2B5EF4-FFF2-40B4-BE49-F238E27FC236}">
                    <a16:creationId xmlns:a16="http://schemas.microsoft.com/office/drawing/2014/main" id="{72CF2C10-1F9E-425C-8073-29D41DD4A703}"/>
                  </a:ext>
                </a:extLst>
              </p:cNvPr>
              <p:cNvPicPr>
                <a:picLocks noChangeAspect="1"/>
              </p:cNvPicPr>
              <p:nvPr/>
            </p:nvPicPr>
            <p:blipFill>
              <a:blip r:embed="rId3" cstate="screen">
                <a:extLst>
                  <a:ext uri="{96DAC541-7B7A-43D3-8B79-37D633B846F1}">
                    <asvg:svgBlip xmlns:asvg="http://schemas.microsoft.com/office/drawing/2016/SVG/main" xmlns="" r:embed="rId4"/>
                  </a:ext>
                </a:extLst>
              </a:blip>
              <a:stretch>
                <a:fillRect/>
              </a:stretch>
            </p:blipFill>
            <p:spPr>
              <a:xfrm>
                <a:off x="16578" y="4855"/>
                <a:ext cx="891" cy="1103"/>
              </a:xfrm>
              <a:prstGeom prst="rect">
                <a:avLst/>
              </a:prstGeom>
            </p:spPr>
          </p:pic>
          <p:pic>
            <p:nvPicPr>
              <p:cNvPr id="13" name="图形 10">
                <a:extLst>
                  <a:ext uri="{FF2B5EF4-FFF2-40B4-BE49-F238E27FC236}">
                    <a16:creationId xmlns:a16="http://schemas.microsoft.com/office/drawing/2014/main" id="{6CFB369C-B21A-4210-9F2D-05DC08C55D04}"/>
                  </a:ext>
                </a:extLst>
              </p:cNvPr>
              <p:cNvPicPr>
                <a:picLocks noChangeAspect="1"/>
              </p:cNvPicPr>
              <p:nvPr/>
            </p:nvPicPr>
            <p:blipFill>
              <a:blip r:embed="rId5" cstate="screen">
                <a:extLst>
                  <a:ext uri="{96DAC541-7B7A-43D3-8B79-37D633B846F1}">
                    <asvg:svgBlip xmlns:asvg="http://schemas.microsoft.com/office/drawing/2016/SVG/main" xmlns="" r:embed="rId4"/>
                  </a:ext>
                </a:extLst>
              </a:blip>
              <a:stretch>
                <a:fillRect/>
              </a:stretch>
            </p:blipFill>
            <p:spPr>
              <a:xfrm>
                <a:off x="2596" y="7609"/>
                <a:ext cx="1245" cy="1541"/>
              </a:xfrm>
              <a:prstGeom prst="rect">
                <a:avLst/>
              </a:prstGeom>
            </p:spPr>
          </p:pic>
          <p:pic>
            <p:nvPicPr>
              <p:cNvPr id="14" name="图形 15">
                <a:extLst>
                  <a:ext uri="{FF2B5EF4-FFF2-40B4-BE49-F238E27FC236}">
                    <a16:creationId xmlns:a16="http://schemas.microsoft.com/office/drawing/2014/main" id="{FAC784F4-3469-47AB-B303-775BC7289B53}"/>
                  </a:ext>
                </a:extLst>
              </p:cNvPr>
              <p:cNvPicPr>
                <a:picLocks noChangeAspect="1"/>
              </p:cNvPicPr>
              <p:nvPr/>
            </p:nvPicPr>
            <p:blipFill>
              <a:blip r:embed="rId6" cstate="screen">
                <a:extLst>
                  <a:ext uri="{96DAC541-7B7A-43D3-8B79-37D633B846F1}">
                    <asvg:svgBlip xmlns:asvg="http://schemas.microsoft.com/office/drawing/2016/SVG/main" xmlns="" r:embed="rId7"/>
                  </a:ext>
                </a:extLst>
              </a:blip>
              <a:stretch>
                <a:fillRect/>
              </a:stretch>
            </p:blipFill>
            <p:spPr>
              <a:xfrm>
                <a:off x="5090" y="864"/>
                <a:ext cx="753" cy="1130"/>
              </a:xfrm>
              <a:prstGeom prst="rect">
                <a:avLst/>
              </a:prstGeom>
            </p:spPr>
          </p:pic>
          <p:pic>
            <p:nvPicPr>
              <p:cNvPr id="15" name="图形 16">
                <a:extLst>
                  <a:ext uri="{FF2B5EF4-FFF2-40B4-BE49-F238E27FC236}">
                    <a16:creationId xmlns:a16="http://schemas.microsoft.com/office/drawing/2014/main" id="{49C3D5DF-D8A8-44BD-AE7F-EDCA922CA92B}"/>
                  </a:ext>
                </a:extLst>
              </p:cNvPr>
              <p:cNvPicPr>
                <a:picLocks noChangeAspect="1"/>
              </p:cNvPicPr>
              <p:nvPr/>
            </p:nvPicPr>
            <p:blipFill>
              <a:blip r:embed="rId6" cstate="screen">
                <a:extLst>
                  <a:ext uri="{96DAC541-7B7A-43D3-8B79-37D633B846F1}">
                    <asvg:svgBlip xmlns:asvg="http://schemas.microsoft.com/office/drawing/2016/SVG/main" xmlns="" r:embed="rId7"/>
                  </a:ext>
                </a:extLst>
              </a:blip>
              <a:stretch>
                <a:fillRect/>
              </a:stretch>
            </p:blipFill>
            <p:spPr>
              <a:xfrm>
                <a:off x="2107" y="4841"/>
                <a:ext cx="722" cy="1084"/>
              </a:xfrm>
              <a:prstGeom prst="rect">
                <a:avLst/>
              </a:prstGeom>
            </p:spPr>
          </p:pic>
        </p:grpSp>
        <p:pic>
          <p:nvPicPr>
            <p:cNvPr id="9" name="图形 10">
              <a:extLst>
                <a:ext uri="{FF2B5EF4-FFF2-40B4-BE49-F238E27FC236}">
                  <a16:creationId xmlns:a16="http://schemas.microsoft.com/office/drawing/2014/main" id="{E7530077-87C1-468C-98A3-D7B2FDE26908}"/>
                </a:ext>
              </a:extLst>
            </p:cNvPr>
            <p:cNvPicPr>
              <a:picLocks noChangeAspect="1"/>
            </p:cNvPicPr>
            <p:nvPr/>
          </p:nvPicPr>
          <p:blipFill>
            <a:blip r:embed="rId5" cstate="screen">
              <a:extLst>
                <a:ext uri="{96DAC541-7B7A-43D3-8B79-37D633B846F1}">
                  <asvg:svgBlip xmlns:asvg="http://schemas.microsoft.com/office/drawing/2016/SVG/main" xmlns="" r:embed="rId4"/>
                </a:ext>
              </a:extLst>
            </a:blip>
            <a:stretch>
              <a:fillRect/>
            </a:stretch>
          </p:blipFill>
          <p:spPr>
            <a:xfrm>
              <a:off x="13842" y="392"/>
              <a:ext cx="1245" cy="1541"/>
            </a:xfrm>
            <a:prstGeom prst="rect">
              <a:avLst/>
            </a:prstGeom>
          </p:spPr>
        </p:pic>
        <p:pic>
          <p:nvPicPr>
            <p:cNvPr id="10" name="图形 10">
              <a:extLst>
                <a:ext uri="{FF2B5EF4-FFF2-40B4-BE49-F238E27FC236}">
                  <a16:creationId xmlns:a16="http://schemas.microsoft.com/office/drawing/2014/main" id="{C75BDE6A-41E0-495C-80B0-3735C42D1109}"/>
                </a:ext>
              </a:extLst>
            </p:cNvPr>
            <p:cNvPicPr>
              <a:picLocks noChangeAspect="1"/>
            </p:cNvPicPr>
            <p:nvPr/>
          </p:nvPicPr>
          <p:blipFill>
            <a:blip r:embed="rId5" cstate="screen">
              <a:extLst>
                <a:ext uri="{96DAC541-7B7A-43D3-8B79-37D633B846F1}">
                  <asvg:svgBlip xmlns:asvg="http://schemas.microsoft.com/office/drawing/2016/SVG/main" xmlns="" r:embed="rId4"/>
                </a:ext>
              </a:extLst>
            </a:blip>
            <a:stretch>
              <a:fillRect/>
            </a:stretch>
          </p:blipFill>
          <p:spPr>
            <a:xfrm>
              <a:off x="14580" y="8350"/>
              <a:ext cx="1245" cy="1541"/>
            </a:xfrm>
            <a:prstGeom prst="rect">
              <a:avLst/>
            </a:prstGeom>
          </p:spPr>
        </p:pic>
      </p:grpSp>
      <p:pic>
        <p:nvPicPr>
          <p:cNvPr id="16" name="图片 174" descr="D:\资料\图片3.png图片3">
            <a:extLst>
              <a:ext uri="{FF2B5EF4-FFF2-40B4-BE49-F238E27FC236}">
                <a16:creationId xmlns:a16="http://schemas.microsoft.com/office/drawing/2014/main" id="{0569EEF8-94BA-4C34-868D-C88B914FE349}"/>
              </a:ext>
            </a:extLst>
          </p:cNvPr>
          <p:cNvPicPr>
            <a:picLocks noChangeAspect="1"/>
          </p:cNvPicPr>
          <p:nvPr/>
        </p:nvPicPr>
        <p:blipFill>
          <a:blip r:embed="rId8"/>
          <a:srcRect/>
          <a:stretch>
            <a:fillRect/>
          </a:stretch>
        </p:blipFill>
        <p:spPr>
          <a:xfrm>
            <a:off x="4966217" y="456510"/>
            <a:ext cx="2681751" cy="4100059"/>
          </a:xfrm>
          <a:prstGeom prst="rect">
            <a:avLst/>
          </a:prstGeom>
        </p:spPr>
      </p:pic>
      <p:sp>
        <p:nvSpPr>
          <p:cNvPr id="17" name="Hình Bầu dục 75">
            <a:extLst>
              <a:ext uri="{FF2B5EF4-FFF2-40B4-BE49-F238E27FC236}">
                <a16:creationId xmlns:a16="http://schemas.microsoft.com/office/drawing/2014/main" id="{1D8DC109-FE23-4B08-AA7B-AC6AF0F0B0A4}"/>
              </a:ext>
            </a:extLst>
          </p:cNvPr>
          <p:cNvSpPr/>
          <p:nvPr/>
        </p:nvSpPr>
        <p:spPr>
          <a:xfrm>
            <a:off x="2852344" y="1343647"/>
            <a:ext cx="996587" cy="996587"/>
          </a:xfrm>
          <a:prstGeom prst="ellipse">
            <a:avLst/>
          </a:prstGeom>
          <a:solidFill>
            <a:schemeClr val="accent6">
              <a:lumMod val="20000"/>
              <a:lumOff val="8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85" b="1">
                <a:solidFill>
                  <a:schemeClr val="tx1"/>
                </a:solidFill>
                <a:latin typeface="AvantGarde" panose="00000400000000000000" pitchFamily="2" charset="0"/>
                <a:ea typeface="AvantGarde" panose="00000400000000000000" pitchFamily="2" charset="0"/>
                <a:cs typeface="AvantGarde" panose="00000400000000000000" pitchFamily="2" charset="0"/>
              </a:rPr>
              <a:t>2</a:t>
            </a:r>
          </a:p>
        </p:txBody>
      </p:sp>
      <p:sp>
        <p:nvSpPr>
          <p:cNvPr id="18" name="Hộp Văn bản 76">
            <a:extLst>
              <a:ext uri="{FF2B5EF4-FFF2-40B4-BE49-F238E27FC236}">
                <a16:creationId xmlns:a16="http://schemas.microsoft.com/office/drawing/2014/main" id="{EF3DD5B6-C8B0-43E2-A1D1-3575EEFD4134}"/>
              </a:ext>
            </a:extLst>
          </p:cNvPr>
          <p:cNvSpPr txBox="1"/>
          <p:nvPr/>
        </p:nvSpPr>
        <p:spPr>
          <a:xfrm>
            <a:off x="1429358" y="2555141"/>
            <a:ext cx="3638356" cy="1105367"/>
          </a:xfrm>
          <a:prstGeom prst="rect">
            <a:avLst/>
          </a:prstGeom>
          <a:noFill/>
        </p:spPr>
        <p:txBody>
          <a:bodyPr wrap="square" rtlCol="0">
            <a:spAutoFit/>
          </a:bodyPr>
          <a:lstStyle/>
          <a:p>
            <a:r>
              <a:rPr lang="en-US" sz="6583">
                <a:latin typeface="Arial-Rounded" panose="020B0500000000000000" pitchFamily="34" charset="0"/>
                <a:ea typeface="Arial-Rounded" panose="020B0500000000000000" pitchFamily="34" charset="0"/>
                <a:cs typeface="Arial-Rounded" panose="020B0500000000000000" pitchFamily="34" charset="0"/>
              </a:rPr>
              <a:t>Luyện tập</a:t>
            </a:r>
          </a:p>
        </p:txBody>
      </p:sp>
    </p:spTree>
    <p:extLst>
      <p:ext uri="{BB962C8B-B14F-4D97-AF65-F5344CB8AC3E}">
        <p14:creationId xmlns:p14="http://schemas.microsoft.com/office/powerpoint/2010/main" val="1276442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16" presetClass="entr" presetSubtype="21"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1654" y="780587"/>
            <a:ext cx="9140694" cy="34281"/>
          </a:xfrm>
          <a:prstGeom prst="rect">
            <a:avLst/>
          </a:prstGeom>
          <a:solidFill>
            <a:srgbClr val="75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zh-CN" altLang="en-US" sz="1800">
              <a:solidFill>
                <a:srgbClr val="FFFFFF"/>
              </a:solidFill>
              <a:latin typeface=""/>
              <a:ea typeface="字魂35号-经典雅黑" panose="00000500000000000000" pitchFamily="2" charset="-122"/>
              <a:sym typeface=""/>
            </a:endParaRPr>
          </a:p>
        </p:txBody>
      </p:sp>
      <p:pic>
        <p:nvPicPr>
          <p:cNvPr id="40" name="Picture 39">
            <a:extLst>
              <a:ext uri="{FF2B5EF4-FFF2-40B4-BE49-F238E27FC236}">
                <a16:creationId xmlns:a16="http://schemas.microsoft.com/office/drawing/2014/main" id="{DBF424B0-2F7E-47BC-8946-D59DB707C855}"/>
              </a:ext>
            </a:extLst>
          </p:cNvPr>
          <p:cNvPicPr>
            <a:picLocks noChangeAspect="1"/>
          </p:cNvPicPr>
          <p:nvPr/>
        </p:nvPicPr>
        <p:blipFill>
          <a:blip r:embed="rId3">
            <a:duotone>
              <a:srgbClr val="70AD47">
                <a:shade val="45000"/>
                <a:satMod val="135000"/>
              </a:srgb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580298" y="993300"/>
            <a:ext cx="773787" cy="624901"/>
          </a:xfrm>
          <a:prstGeom prst="rect">
            <a:avLst/>
          </a:prstGeom>
        </p:spPr>
      </p:pic>
      <p:sp>
        <p:nvSpPr>
          <p:cNvPr id="41" name="TextBox 40">
            <a:extLst>
              <a:ext uri="{FF2B5EF4-FFF2-40B4-BE49-F238E27FC236}">
                <a16:creationId xmlns:a16="http://schemas.microsoft.com/office/drawing/2014/main" id="{E5FE3D1C-8227-4960-8CDD-2A7815BA0B67}"/>
              </a:ext>
            </a:extLst>
          </p:cNvPr>
          <p:cNvSpPr txBox="1"/>
          <p:nvPr/>
        </p:nvSpPr>
        <p:spPr>
          <a:xfrm>
            <a:off x="2442220" y="972605"/>
            <a:ext cx="6521011" cy="577850"/>
          </a:xfrm>
          <a:prstGeom prst="rect">
            <a:avLst/>
          </a:prstGeom>
          <a:noFill/>
        </p:spPr>
        <p:txBody>
          <a:bodyPr wrap="square" rtlCol="0">
            <a:spAutoFit/>
          </a:bodyPr>
          <a:lstStyle/>
          <a:p>
            <a:pPr algn="just" defTabSz="685800">
              <a:lnSpc>
                <a:spcPct val="150000"/>
              </a:lnSpc>
              <a:buClrTx/>
              <a:defRPr/>
            </a:pPr>
            <a:r>
              <a:rPr lang="vi-VN" sz="2400" b="1" dirty="0">
                <a:solidFill>
                  <a:srgbClr val="FF0000"/>
                </a:solidFill>
              </a:rPr>
              <a:t>Chọn </a:t>
            </a:r>
            <a:r>
              <a:rPr lang="vi-VN" sz="2400" b="1" i="1" dirty="0">
                <a:solidFill>
                  <a:srgbClr val="FF0000"/>
                </a:solidFill>
              </a:rPr>
              <a:t>it </a:t>
            </a:r>
            <a:r>
              <a:rPr lang="vi-VN" sz="2400" b="1" dirty="0">
                <a:solidFill>
                  <a:srgbClr val="FF0000"/>
                </a:solidFill>
              </a:rPr>
              <a:t>hoặc </a:t>
            </a:r>
            <a:r>
              <a:rPr lang="vi-VN" sz="2400" b="1" i="1" dirty="0">
                <a:solidFill>
                  <a:srgbClr val="FF0000"/>
                </a:solidFill>
              </a:rPr>
              <a:t>uyt </a:t>
            </a:r>
            <a:r>
              <a:rPr lang="en-US" sz="2400" b="1" i="1" dirty="0">
                <a:solidFill>
                  <a:srgbClr val="FF0000"/>
                </a:solidFill>
              </a:rPr>
              <a:t> </a:t>
            </a:r>
            <a:r>
              <a:rPr lang="vi-VN" sz="2400" b="1" dirty="0">
                <a:solidFill>
                  <a:srgbClr val="FF0000"/>
                </a:solidFill>
              </a:rPr>
              <a:t>thay cho ô vuông.</a:t>
            </a:r>
          </a:p>
        </p:txBody>
      </p:sp>
      <p:sp>
        <p:nvSpPr>
          <p:cNvPr id="44" name="TextBox 43">
            <a:extLst>
              <a:ext uri="{FF2B5EF4-FFF2-40B4-BE49-F238E27FC236}">
                <a16:creationId xmlns:a16="http://schemas.microsoft.com/office/drawing/2014/main" id="{C4A08E14-FC31-41C3-A914-2D93EF14E0B3}"/>
              </a:ext>
            </a:extLst>
          </p:cNvPr>
          <p:cNvSpPr txBox="1"/>
          <p:nvPr/>
        </p:nvSpPr>
        <p:spPr>
          <a:xfrm>
            <a:off x="1037487" y="1786490"/>
            <a:ext cx="7419109" cy="2516073"/>
          </a:xfrm>
          <a:prstGeom prst="rect">
            <a:avLst/>
          </a:prstGeom>
          <a:noFill/>
        </p:spPr>
        <p:txBody>
          <a:bodyPr wrap="square" rtlCol="0">
            <a:spAutoFit/>
          </a:bodyPr>
          <a:lstStyle/>
          <a:p>
            <a:pPr marL="342892" indent="-342892" defTabSz="685800">
              <a:lnSpc>
                <a:spcPct val="150000"/>
              </a:lnSpc>
              <a:buClrTx/>
              <a:buFontTx/>
              <a:buAutoNum type="alphaLcPeriod"/>
              <a:defRPr/>
            </a:pPr>
            <a:r>
              <a:rPr lang="vi-VN" sz="2100" dirty="0">
                <a:solidFill>
                  <a:prstClr val="black"/>
                </a:solidFill>
              </a:rPr>
              <a:t>Chú mực ống cứ thấy kẻ lạ là phun mực </a:t>
            </a:r>
            <a:r>
              <a:rPr lang="vi-VN" sz="2100">
                <a:solidFill>
                  <a:prstClr val="black"/>
                </a:solidFill>
              </a:rPr>
              <a:t>đen k</a:t>
            </a:r>
            <a:r>
              <a:rPr lang="vi-VN" sz="2100" b="1">
                <a:solidFill>
                  <a:srgbClr val="FF0000"/>
                </a:solidFill>
              </a:rPr>
              <a:t>ịt </a:t>
            </a:r>
            <a:r>
              <a:rPr lang="en-US" sz="2100" b="1">
                <a:solidFill>
                  <a:srgbClr val="FF0000"/>
                </a:solidFill>
              </a:rPr>
              <a:t> </a:t>
            </a:r>
            <a:r>
              <a:rPr lang="vi-VN" sz="2100">
                <a:solidFill>
                  <a:prstClr val="black"/>
                </a:solidFill>
              </a:rPr>
              <a:t>cả </a:t>
            </a:r>
            <a:r>
              <a:rPr lang="vi-VN" sz="2100" dirty="0">
                <a:solidFill>
                  <a:prstClr val="black"/>
                </a:solidFill>
              </a:rPr>
              <a:t>một vùng nước xanh.</a:t>
            </a:r>
          </a:p>
          <a:p>
            <a:pPr marL="342892" indent="-342892" defTabSz="685800">
              <a:lnSpc>
                <a:spcPct val="150000"/>
              </a:lnSpc>
              <a:buClrTx/>
              <a:buFontTx/>
              <a:buAutoNum type="alphaLcPeriod"/>
              <a:defRPr/>
            </a:pPr>
            <a:r>
              <a:rPr lang="vi-VN" sz="2100" dirty="0">
                <a:solidFill>
                  <a:prstClr val="black"/>
                </a:solidFill>
              </a:rPr>
              <a:t>Tàu ngầm trông như chiếc </a:t>
            </a:r>
            <a:r>
              <a:rPr lang="vi-VN" sz="2100">
                <a:solidFill>
                  <a:prstClr val="black"/>
                </a:solidFill>
              </a:rPr>
              <a:t>xe b</a:t>
            </a:r>
            <a:r>
              <a:rPr lang="vi-VN" sz="2100" b="1">
                <a:solidFill>
                  <a:srgbClr val="FF0000"/>
                </a:solidFill>
              </a:rPr>
              <a:t>uýt </a:t>
            </a:r>
            <a:r>
              <a:rPr lang="vi-VN" sz="2100">
                <a:solidFill>
                  <a:prstClr val="black"/>
                </a:solidFill>
              </a:rPr>
              <a:t>chạy </a:t>
            </a:r>
            <a:r>
              <a:rPr lang="vi-VN" sz="2100" dirty="0">
                <a:solidFill>
                  <a:prstClr val="black"/>
                </a:solidFill>
              </a:rPr>
              <a:t>dưới đáy đại dương.</a:t>
            </a:r>
          </a:p>
          <a:p>
            <a:pPr marL="342892" indent="-342892" defTabSz="685800">
              <a:lnSpc>
                <a:spcPct val="150000"/>
              </a:lnSpc>
              <a:buClrTx/>
              <a:buFontTx/>
              <a:buAutoNum type="alphaLcPeriod"/>
              <a:defRPr/>
            </a:pPr>
            <a:r>
              <a:rPr lang="vi-VN" sz="2100" dirty="0">
                <a:solidFill>
                  <a:prstClr val="black"/>
                </a:solidFill>
              </a:rPr>
              <a:t>Cậu bé vừa đi </a:t>
            </a:r>
            <a:r>
              <a:rPr lang="vi-VN" sz="2100">
                <a:solidFill>
                  <a:prstClr val="black"/>
                </a:solidFill>
              </a:rPr>
              <a:t>vừa h</a:t>
            </a:r>
            <a:r>
              <a:rPr lang="vi-VN" sz="2100" b="1">
                <a:solidFill>
                  <a:srgbClr val="FF0000"/>
                </a:solidFill>
              </a:rPr>
              <a:t>uýt</a:t>
            </a:r>
            <a:r>
              <a:rPr lang="vi-VN" sz="2100">
                <a:solidFill>
                  <a:prstClr val="black"/>
                </a:solidFill>
              </a:rPr>
              <a:t> sáo</a:t>
            </a:r>
            <a:r>
              <a:rPr lang="vi-VN" sz="2100" dirty="0">
                <a:solidFill>
                  <a:prstClr val="black"/>
                </a:solidFill>
              </a:rPr>
              <a:t>.</a:t>
            </a:r>
          </a:p>
        </p:txBody>
      </p:sp>
      <p:grpSp>
        <p:nvGrpSpPr>
          <p:cNvPr id="45" name="Group 44">
            <a:extLst>
              <a:ext uri="{FF2B5EF4-FFF2-40B4-BE49-F238E27FC236}">
                <a16:creationId xmlns:a16="http://schemas.microsoft.com/office/drawing/2014/main" id="{4F222DA8-9201-4456-8AF7-7F4AF35D145F}"/>
              </a:ext>
            </a:extLst>
          </p:cNvPr>
          <p:cNvGrpSpPr/>
          <p:nvPr/>
        </p:nvGrpSpPr>
        <p:grpSpPr>
          <a:xfrm>
            <a:off x="6977437" y="1941576"/>
            <a:ext cx="257753" cy="360000"/>
            <a:chOff x="7507111" y="2996098"/>
            <a:chExt cx="417689" cy="417689"/>
          </a:xfrm>
        </p:grpSpPr>
        <p:sp>
          <p:nvSpPr>
            <p:cNvPr id="46" name="Rectangle 45">
              <a:extLst>
                <a:ext uri="{FF2B5EF4-FFF2-40B4-BE49-F238E27FC236}">
                  <a16:creationId xmlns:a16="http://schemas.microsoft.com/office/drawing/2014/main" id="{50350542-4C3C-4AD4-AAF0-63DF52A1877E}"/>
                </a:ext>
              </a:extLst>
            </p:cNvPr>
            <p:cNvSpPr/>
            <p:nvPr/>
          </p:nvSpPr>
          <p:spPr>
            <a:xfrm>
              <a:off x="7507111" y="2996098"/>
              <a:ext cx="417689" cy="417689"/>
            </a:xfrm>
            <a:prstGeom prst="rect">
              <a:avLst/>
            </a:prstGeom>
            <a:solidFill>
              <a:srgbClr val="FC7D77"/>
            </a:solidFill>
            <a:ln w="12700" cap="flat" cmpd="sng" algn="ctr">
              <a:solidFill>
                <a:srgbClr val="4472C4">
                  <a:shade val="50000"/>
                </a:srgbClr>
              </a:solidFill>
              <a:prstDash val="solid"/>
              <a:miter lim="800000"/>
            </a:ln>
            <a:effectLst/>
          </p:spPr>
          <p:txBody>
            <a:bodyPr rtlCol="0" anchor="ctr"/>
            <a:lstStyle/>
            <a:p>
              <a:pPr algn="ctr" defTabSz="685800">
                <a:buClrTx/>
                <a:defRPr/>
              </a:pPr>
              <a:endParaRPr lang="en-US" sz="2400">
                <a:solidFill>
                  <a:prstClr val="white"/>
                </a:solidFill>
                <a:latin typeface="Arial-Rounded"/>
                <a:ea typeface="Arial-Rounded"/>
                <a:cs typeface="+mn-cs"/>
              </a:endParaRPr>
            </a:p>
          </p:txBody>
        </p:sp>
        <p:cxnSp>
          <p:nvCxnSpPr>
            <p:cNvPr id="47" name="Straight Connector 46">
              <a:extLst>
                <a:ext uri="{FF2B5EF4-FFF2-40B4-BE49-F238E27FC236}">
                  <a16:creationId xmlns:a16="http://schemas.microsoft.com/office/drawing/2014/main" id="{472368A1-ED82-434E-B760-5491E39B5324}"/>
                </a:ext>
              </a:extLst>
            </p:cNvPr>
            <p:cNvCxnSpPr>
              <a:stCxn id="46" idx="0"/>
              <a:endCxn id="46" idx="1"/>
            </p:cNvCxnSpPr>
            <p:nvPr/>
          </p:nvCxnSpPr>
          <p:spPr>
            <a:xfrm flipH="1">
              <a:off x="7507111" y="2996098"/>
              <a:ext cx="208845" cy="208845"/>
            </a:xfrm>
            <a:prstGeom prst="line">
              <a:avLst/>
            </a:prstGeom>
            <a:noFill/>
            <a:ln w="6350" cap="flat" cmpd="sng" algn="ctr">
              <a:solidFill>
                <a:sysClr val="windowText" lastClr="000000"/>
              </a:solidFill>
              <a:prstDash val="solid"/>
              <a:miter lim="800000"/>
            </a:ln>
            <a:effectLst/>
          </p:spPr>
        </p:cxnSp>
        <p:cxnSp>
          <p:nvCxnSpPr>
            <p:cNvPr id="48" name="Straight Connector 47">
              <a:extLst>
                <a:ext uri="{FF2B5EF4-FFF2-40B4-BE49-F238E27FC236}">
                  <a16:creationId xmlns:a16="http://schemas.microsoft.com/office/drawing/2014/main" id="{38BCB9F5-EEC4-413C-B7C7-314C814B8BA2}"/>
                </a:ext>
              </a:extLst>
            </p:cNvPr>
            <p:cNvCxnSpPr>
              <a:stCxn id="46" idx="3"/>
              <a:endCxn id="46" idx="2"/>
            </p:cNvCxnSpPr>
            <p:nvPr/>
          </p:nvCxnSpPr>
          <p:spPr>
            <a:xfrm flipH="1">
              <a:off x="7715956" y="3204943"/>
              <a:ext cx="208844" cy="208844"/>
            </a:xfrm>
            <a:prstGeom prst="line">
              <a:avLst/>
            </a:prstGeom>
            <a:noFill/>
            <a:ln w="6350" cap="flat" cmpd="sng" algn="ctr">
              <a:solidFill>
                <a:sysClr val="windowText" lastClr="000000"/>
              </a:solidFill>
              <a:prstDash val="solid"/>
              <a:miter lim="800000"/>
            </a:ln>
            <a:effectLst/>
          </p:spPr>
        </p:cxnSp>
        <p:cxnSp>
          <p:nvCxnSpPr>
            <p:cNvPr id="49" name="Straight Connector 48">
              <a:extLst>
                <a:ext uri="{FF2B5EF4-FFF2-40B4-BE49-F238E27FC236}">
                  <a16:creationId xmlns:a16="http://schemas.microsoft.com/office/drawing/2014/main" id="{6C7E2F1B-C0AC-47BC-B40E-FB02B0CC2229}"/>
                </a:ext>
              </a:extLst>
            </p:cNvPr>
            <p:cNvCxnSpPr/>
            <p:nvPr/>
          </p:nvCxnSpPr>
          <p:spPr>
            <a:xfrm flipH="1">
              <a:off x="7507111" y="2996098"/>
              <a:ext cx="417689" cy="417689"/>
            </a:xfrm>
            <a:prstGeom prst="line">
              <a:avLst/>
            </a:prstGeom>
            <a:noFill/>
            <a:ln w="6350" cap="flat" cmpd="sng" algn="ctr">
              <a:solidFill>
                <a:sysClr val="windowText" lastClr="000000"/>
              </a:solidFill>
              <a:prstDash val="solid"/>
              <a:miter lim="800000"/>
            </a:ln>
            <a:effectLst/>
          </p:spPr>
        </p:cxnSp>
      </p:grpSp>
      <p:grpSp>
        <p:nvGrpSpPr>
          <p:cNvPr id="50" name="Group 49">
            <a:extLst>
              <a:ext uri="{FF2B5EF4-FFF2-40B4-BE49-F238E27FC236}">
                <a16:creationId xmlns:a16="http://schemas.microsoft.com/office/drawing/2014/main" id="{34EFE72E-3094-4EC2-B88D-690A640117DD}"/>
              </a:ext>
            </a:extLst>
          </p:cNvPr>
          <p:cNvGrpSpPr/>
          <p:nvPr/>
        </p:nvGrpSpPr>
        <p:grpSpPr>
          <a:xfrm>
            <a:off x="3896898" y="3847578"/>
            <a:ext cx="445772" cy="360000"/>
            <a:chOff x="7507111" y="2996098"/>
            <a:chExt cx="417689" cy="417689"/>
          </a:xfrm>
        </p:grpSpPr>
        <p:sp>
          <p:nvSpPr>
            <p:cNvPr id="51" name="Rectangle 50">
              <a:extLst>
                <a:ext uri="{FF2B5EF4-FFF2-40B4-BE49-F238E27FC236}">
                  <a16:creationId xmlns:a16="http://schemas.microsoft.com/office/drawing/2014/main" id="{1DBE4A26-CF6E-476E-87F6-9AC5F4A42F37}"/>
                </a:ext>
              </a:extLst>
            </p:cNvPr>
            <p:cNvSpPr/>
            <p:nvPr/>
          </p:nvSpPr>
          <p:spPr>
            <a:xfrm>
              <a:off x="7507111" y="2996098"/>
              <a:ext cx="417689" cy="417689"/>
            </a:xfrm>
            <a:prstGeom prst="rect">
              <a:avLst/>
            </a:prstGeom>
            <a:solidFill>
              <a:srgbClr val="FC7D77"/>
            </a:solidFill>
            <a:ln w="12700" cap="flat" cmpd="sng" algn="ctr">
              <a:solidFill>
                <a:srgbClr val="4472C4">
                  <a:shade val="50000"/>
                </a:srgbClr>
              </a:solidFill>
              <a:prstDash val="solid"/>
              <a:miter lim="800000"/>
            </a:ln>
            <a:effectLst/>
          </p:spPr>
          <p:txBody>
            <a:bodyPr rtlCol="0" anchor="ctr"/>
            <a:lstStyle/>
            <a:p>
              <a:pPr algn="ctr" defTabSz="685800">
                <a:buClrTx/>
                <a:defRPr/>
              </a:pPr>
              <a:endParaRPr lang="en-US" sz="2400">
                <a:solidFill>
                  <a:prstClr val="white"/>
                </a:solidFill>
                <a:latin typeface="Arial-Rounded"/>
                <a:ea typeface="Arial-Rounded"/>
                <a:cs typeface="+mn-cs"/>
              </a:endParaRPr>
            </a:p>
          </p:txBody>
        </p:sp>
        <p:cxnSp>
          <p:nvCxnSpPr>
            <p:cNvPr id="52" name="Straight Connector 51">
              <a:extLst>
                <a:ext uri="{FF2B5EF4-FFF2-40B4-BE49-F238E27FC236}">
                  <a16:creationId xmlns:a16="http://schemas.microsoft.com/office/drawing/2014/main" id="{D58287B9-2DA1-40A8-993C-85E00C75973C}"/>
                </a:ext>
              </a:extLst>
            </p:cNvPr>
            <p:cNvCxnSpPr>
              <a:stCxn id="51" idx="0"/>
              <a:endCxn id="51" idx="1"/>
            </p:cNvCxnSpPr>
            <p:nvPr/>
          </p:nvCxnSpPr>
          <p:spPr>
            <a:xfrm flipH="1">
              <a:off x="7507111" y="2996098"/>
              <a:ext cx="208845" cy="208845"/>
            </a:xfrm>
            <a:prstGeom prst="line">
              <a:avLst/>
            </a:prstGeom>
            <a:noFill/>
            <a:ln w="6350" cap="flat" cmpd="sng" algn="ctr">
              <a:solidFill>
                <a:sysClr val="windowText" lastClr="000000"/>
              </a:solidFill>
              <a:prstDash val="solid"/>
              <a:miter lim="800000"/>
            </a:ln>
            <a:effectLst/>
          </p:spPr>
        </p:cxnSp>
        <p:cxnSp>
          <p:nvCxnSpPr>
            <p:cNvPr id="53" name="Straight Connector 52">
              <a:extLst>
                <a:ext uri="{FF2B5EF4-FFF2-40B4-BE49-F238E27FC236}">
                  <a16:creationId xmlns:a16="http://schemas.microsoft.com/office/drawing/2014/main" id="{DBDA653A-02A9-4CBB-9E12-B89901D5251E}"/>
                </a:ext>
              </a:extLst>
            </p:cNvPr>
            <p:cNvCxnSpPr>
              <a:stCxn id="51" idx="3"/>
              <a:endCxn id="51" idx="2"/>
            </p:cNvCxnSpPr>
            <p:nvPr/>
          </p:nvCxnSpPr>
          <p:spPr>
            <a:xfrm flipH="1">
              <a:off x="7715956" y="3204943"/>
              <a:ext cx="208844" cy="208844"/>
            </a:xfrm>
            <a:prstGeom prst="line">
              <a:avLst/>
            </a:prstGeom>
            <a:noFill/>
            <a:ln w="6350" cap="flat" cmpd="sng" algn="ctr">
              <a:solidFill>
                <a:sysClr val="windowText" lastClr="000000"/>
              </a:solidFill>
              <a:prstDash val="solid"/>
              <a:miter lim="800000"/>
            </a:ln>
            <a:effectLst/>
          </p:spPr>
        </p:cxnSp>
        <p:cxnSp>
          <p:nvCxnSpPr>
            <p:cNvPr id="54" name="Straight Connector 53">
              <a:extLst>
                <a:ext uri="{FF2B5EF4-FFF2-40B4-BE49-F238E27FC236}">
                  <a16:creationId xmlns:a16="http://schemas.microsoft.com/office/drawing/2014/main" id="{300D24F2-8AF6-4D93-961B-8D0C9F92BD8B}"/>
                </a:ext>
              </a:extLst>
            </p:cNvPr>
            <p:cNvCxnSpPr/>
            <p:nvPr/>
          </p:nvCxnSpPr>
          <p:spPr>
            <a:xfrm flipH="1">
              <a:off x="7507111" y="2996098"/>
              <a:ext cx="417689" cy="417689"/>
            </a:xfrm>
            <a:prstGeom prst="line">
              <a:avLst/>
            </a:prstGeom>
            <a:noFill/>
            <a:ln w="6350" cap="flat" cmpd="sng" algn="ctr">
              <a:solidFill>
                <a:sysClr val="windowText" lastClr="000000"/>
              </a:solidFill>
              <a:prstDash val="solid"/>
              <a:miter lim="800000"/>
            </a:ln>
            <a:effectLst/>
          </p:spPr>
        </p:cxnSp>
      </p:grpSp>
      <p:grpSp>
        <p:nvGrpSpPr>
          <p:cNvPr id="55" name="Group 54">
            <a:extLst>
              <a:ext uri="{FF2B5EF4-FFF2-40B4-BE49-F238E27FC236}">
                <a16:creationId xmlns:a16="http://schemas.microsoft.com/office/drawing/2014/main" id="{C463FD6C-0179-4628-8EF0-D5E5C1FF3091}"/>
              </a:ext>
            </a:extLst>
          </p:cNvPr>
          <p:cNvGrpSpPr/>
          <p:nvPr/>
        </p:nvGrpSpPr>
        <p:grpSpPr>
          <a:xfrm>
            <a:off x="5191710" y="2887386"/>
            <a:ext cx="445772" cy="360000"/>
            <a:chOff x="7507111" y="2996098"/>
            <a:chExt cx="417689" cy="417689"/>
          </a:xfrm>
        </p:grpSpPr>
        <p:sp>
          <p:nvSpPr>
            <p:cNvPr id="56" name="Rectangle 55">
              <a:extLst>
                <a:ext uri="{FF2B5EF4-FFF2-40B4-BE49-F238E27FC236}">
                  <a16:creationId xmlns:a16="http://schemas.microsoft.com/office/drawing/2014/main" id="{3BF26A38-93C8-4A82-AADC-1A173B44339B}"/>
                </a:ext>
              </a:extLst>
            </p:cNvPr>
            <p:cNvSpPr/>
            <p:nvPr/>
          </p:nvSpPr>
          <p:spPr>
            <a:xfrm>
              <a:off x="7507111" y="2996098"/>
              <a:ext cx="417689" cy="417689"/>
            </a:xfrm>
            <a:prstGeom prst="rect">
              <a:avLst/>
            </a:prstGeom>
            <a:solidFill>
              <a:srgbClr val="FC7D77"/>
            </a:solidFill>
            <a:ln w="12700" cap="flat" cmpd="sng" algn="ctr">
              <a:solidFill>
                <a:srgbClr val="4472C4">
                  <a:shade val="50000"/>
                </a:srgbClr>
              </a:solidFill>
              <a:prstDash val="solid"/>
              <a:miter lim="800000"/>
            </a:ln>
            <a:effectLst/>
          </p:spPr>
          <p:txBody>
            <a:bodyPr rtlCol="0" anchor="ctr"/>
            <a:lstStyle/>
            <a:p>
              <a:pPr algn="ctr" defTabSz="685800">
                <a:buClrTx/>
                <a:defRPr/>
              </a:pPr>
              <a:endParaRPr lang="en-US" sz="2400">
                <a:solidFill>
                  <a:prstClr val="white"/>
                </a:solidFill>
                <a:latin typeface="Arial-Rounded"/>
                <a:ea typeface="Arial-Rounded"/>
                <a:cs typeface="+mn-cs"/>
              </a:endParaRPr>
            </a:p>
          </p:txBody>
        </p:sp>
        <p:cxnSp>
          <p:nvCxnSpPr>
            <p:cNvPr id="57" name="Straight Connector 56">
              <a:extLst>
                <a:ext uri="{FF2B5EF4-FFF2-40B4-BE49-F238E27FC236}">
                  <a16:creationId xmlns:a16="http://schemas.microsoft.com/office/drawing/2014/main" id="{22600DD7-B902-4A3F-930B-A52626554726}"/>
                </a:ext>
              </a:extLst>
            </p:cNvPr>
            <p:cNvCxnSpPr>
              <a:stCxn id="56" idx="0"/>
              <a:endCxn id="56" idx="1"/>
            </p:cNvCxnSpPr>
            <p:nvPr/>
          </p:nvCxnSpPr>
          <p:spPr>
            <a:xfrm flipH="1">
              <a:off x="7507111" y="2996098"/>
              <a:ext cx="208845" cy="208845"/>
            </a:xfrm>
            <a:prstGeom prst="line">
              <a:avLst/>
            </a:prstGeom>
            <a:noFill/>
            <a:ln w="6350" cap="flat" cmpd="sng" algn="ctr">
              <a:solidFill>
                <a:sysClr val="windowText" lastClr="000000"/>
              </a:solidFill>
              <a:prstDash val="solid"/>
              <a:miter lim="800000"/>
            </a:ln>
            <a:effectLst/>
          </p:spPr>
        </p:cxnSp>
        <p:cxnSp>
          <p:nvCxnSpPr>
            <p:cNvPr id="58" name="Straight Connector 57">
              <a:extLst>
                <a:ext uri="{FF2B5EF4-FFF2-40B4-BE49-F238E27FC236}">
                  <a16:creationId xmlns:a16="http://schemas.microsoft.com/office/drawing/2014/main" id="{0AC54C9A-8B71-40C5-9133-355189CCCE81}"/>
                </a:ext>
              </a:extLst>
            </p:cNvPr>
            <p:cNvCxnSpPr>
              <a:stCxn id="56" idx="3"/>
              <a:endCxn id="56" idx="2"/>
            </p:cNvCxnSpPr>
            <p:nvPr/>
          </p:nvCxnSpPr>
          <p:spPr>
            <a:xfrm flipH="1">
              <a:off x="7715956" y="3204943"/>
              <a:ext cx="208844" cy="208844"/>
            </a:xfrm>
            <a:prstGeom prst="line">
              <a:avLst/>
            </a:prstGeom>
            <a:noFill/>
            <a:ln w="6350" cap="flat" cmpd="sng" algn="ctr">
              <a:solidFill>
                <a:sysClr val="windowText" lastClr="000000"/>
              </a:solidFill>
              <a:prstDash val="solid"/>
              <a:miter lim="800000"/>
            </a:ln>
            <a:effectLst/>
          </p:spPr>
        </p:cxnSp>
        <p:cxnSp>
          <p:nvCxnSpPr>
            <p:cNvPr id="59" name="Straight Connector 58">
              <a:extLst>
                <a:ext uri="{FF2B5EF4-FFF2-40B4-BE49-F238E27FC236}">
                  <a16:creationId xmlns:a16="http://schemas.microsoft.com/office/drawing/2014/main" id="{01938734-5328-423C-9DC0-CF365E8A2A90}"/>
                </a:ext>
              </a:extLst>
            </p:cNvPr>
            <p:cNvCxnSpPr/>
            <p:nvPr/>
          </p:nvCxnSpPr>
          <p:spPr>
            <a:xfrm flipH="1">
              <a:off x="7507111" y="2996098"/>
              <a:ext cx="417689" cy="417689"/>
            </a:xfrm>
            <a:prstGeom prst="line">
              <a:avLst/>
            </a:prstGeom>
            <a:noFill/>
            <a:ln w="6350" cap="flat" cmpd="sng" algn="ctr">
              <a:solidFill>
                <a:sysClr val="windowText" lastClr="000000"/>
              </a:solidFill>
              <a:prstDash val="solid"/>
              <a:miter lim="800000"/>
            </a:ln>
            <a:effectLst/>
          </p:spPr>
        </p:cxnSp>
      </p:grpSp>
    </p:spTree>
    <p:extLst>
      <p:ext uri="{BB962C8B-B14F-4D97-AF65-F5344CB8AC3E}">
        <p14:creationId xmlns:p14="http://schemas.microsoft.com/office/powerpoint/2010/main" val="117807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randombar(horizontal)">
                                      <p:cBhvr>
                                        <p:cTn id="14" dur="500"/>
                                        <p:tgtEl>
                                          <p:spTgt spid="44"/>
                                        </p:tgtEl>
                                      </p:cBhvr>
                                    </p:animEffect>
                                  </p:childTnLst>
                                </p:cTn>
                              </p:par>
                              <p:par>
                                <p:cTn id="15" presetID="14" presetClass="entr" presetSubtype="1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randombar(horizontal)">
                                      <p:cBhvr>
                                        <p:cTn id="17" dur="500"/>
                                        <p:tgtEl>
                                          <p:spTgt spid="45"/>
                                        </p:tgtEl>
                                      </p:cBhvr>
                                    </p:animEffect>
                                  </p:childTnLst>
                                </p:cTn>
                              </p:par>
                              <p:par>
                                <p:cTn id="18" presetID="14" presetClass="entr" presetSubtype="10" fill="hold"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randombar(horizontal)">
                                      <p:cBhvr>
                                        <p:cTn id="20" dur="500"/>
                                        <p:tgtEl>
                                          <p:spTgt spid="50"/>
                                        </p:tgtEl>
                                      </p:cBhvr>
                                    </p:animEffect>
                                  </p:childTnLst>
                                </p:cTn>
                              </p:par>
                              <p:par>
                                <p:cTn id="21" presetID="14" presetClass="entr" presetSubtype="1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randombar(horizontal)">
                                      <p:cBhvr>
                                        <p:cTn id="23" dur="5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5"/>
                                        </p:tgtEl>
                                      </p:cBhvr>
                                    </p:animEffect>
                                    <p:set>
                                      <p:cBhvr>
                                        <p:cTn id="28" dur="1" fill="hold">
                                          <p:stCondLst>
                                            <p:cond delay="499"/>
                                          </p:stCondLst>
                                        </p:cTn>
                                        <p:tgtEl>
                                          <p:spTgt spid="4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55"/>
                                        </p:tgtEl>
                                      </p:cBhvr>
                                    </p:animEffect>
                                    <p:set>
                                      <p:cBhvr>
                                        <p:cTn id="33" dur="1" fill="hold">
                                          <p:stCondLst>
                                            <p:cond delay="499"/>
                                          </p:stCondLst>
                                        </p:cTn>
                                        <p:tgtEl>
                                          <p:spTgt spid="5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0"/>
                                        </p:tgtEl>
                                      </p:cBhvr>
                                    </p:animEffect>
                                    <p:set>
                                      <p:cBhvr>
                                        <p:cTn id="38"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uyên gia hải quân Mỹ bán bí mật tàu ngầm hạt nhân cho nước ngoài">
            <a:extLst>
              <a:ext uri="{FF2B5EF4-FFF2-40B4-BE49-F238E27FC236}">
                <a16:creationId xmlns:a16="http://schemas.microsoft.com/office/drawing/2014/main" id="{029DA503-19EF-417A-ABE5-D9B19EA49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1861" y="958468"/>
            <a:ext cx="3283026" cy="646331"/>
          </a:xfrm>
          <a:prstGeom prst="rect">
            <a:avLst/>
          </a:prstGeom>
          <a:noFill/>
        </p:spPr>
        <p:txBody>
          <a:bodyPr wrap="square" rtlCol="0">
            <a:spAutoFit/>
          </a:bodyPr>
          <a:lstStyle/>
          <a:p>
            <a:r>
              <a:rPr lang="en-US" sz="3600" b="1" i="1" u="sng">
                <a:solidFill>
                  <a:srgbClr val="FF0000"/>
                </a:solidFill>
                <a:effectLst>
                  <a:outerShdw blurRad="38100" dist="38100" dir="2700000" algn="tl">
                    <a:srgbClr val="000000">
                      <a:alpha val="43137"/>
                    </a:srgbClr>
                  </a:outerShdw>
                </a:effectLst>
              </a:rPr>
              <a:t>Tàu ngầm</a:t>
            </a:r>
          </a:p>
        </p:txBody>
      </p:sp>
    </p:spTree>
    <p:extLst>
      <p:ext uri="{BB962C8B-B14F-4D97-AF65-F5344CB8AC3E}">
        <p14:creationId xmlns:p14="http://schemas.microsoft.com/office/powerpoint/2010/main" val="2348598775"/>
      </p:ext>
    </p:extLst>
  </p:cSld>
  <p:clrMapOvr>
    <a:masterClrMapping/>
  </p:clrMapOvr>
  <p:transitio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80F510E-0095-4928-A770-56AD303C68FF}"/>
              </a:ext>
            </a:extLst>
          </p:cNvPr>
          <p:cNvSpPr/>
          <p:nvPr/>
        </p:nvSpPr>
        <p:spPr>
          <a:xfrm>
            <a:off x="0" y="4842165"/>
            <a:ext cx="9144000" cy="301336"/>
          </a:xfrm>
          <a:prstGeom prst="rect">
            <a:avLst/>
          </a:prstGeom>
          <a:solidFill>
            <a:srgbClr val="7BC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500" kern="1200" dirty="0">
              <a:solidFill>
                <a:prstClr val="white"/>
              </a:solidFill>
              <a:latin typeface="字魂59号-创粗黑" panose="00000500000000000000" pitchFamily="2" charset="-122"/>
              <a:ea typeface="字魂59号-创粗黑" panose="00000500000000000000" pitchFamily="2" charset="-122"/>
            </a:endParaRPr>
          </a:p>
        </p:txBody>
      </p:sp>
      <p:pic>
        <p:nvPicPr>
          <p:cNvPr id="5" name="图片 4">
            <a:extLst>
              <a:ext uri="{FF2B5EF4-FFF2-40B4-BE49-F238E27FC236}">
                <a16:creationId xmlns:a16="http://schemas.microsoft.com/office/drawing/2014/main" id="{101A796B-5B8C-4573-9C98-0C14BCBB88A7}"/>
              </a:ext>
            </a:extLst>
          </p:cNvPr>
          <p:cNvPicPr>
            <a:picLocks noChangeAspect="1"/>
          </p:cNvPicPr>
          <p:nvPr/>
        </p:nvPicPr>
        <p:blipFill rotWithShape="1">
          <a:blip r:embed="rId3">
            <a:extLst>
              <a:ext uri="{28A0092B-C50C-407E-A947-70E740481C1C}">
                <a14:useLocalDpi xmlns:a14="http://schemas.microsoft.com/office/drawing/2010/main" val="0"/>
              </a:ext>
            </a:extLst>
          </a:blip>
          <a:srcRect l="23420" t="85409"/>
          <a:stretch/>
        </p:blipFill>
        <p:spPr>
          <a:xfrm>
            <a:off x="2951018" y="4772891"/>
            <a:ext cx="6192981" cy="370608"/>
          </a:xfrm>
          <a:prstGeom prst="rect">
            <a:avLst/>
          </a:prstGeom>
        </p:spPr>
      </p:pic>
      <p:pic>
        <p:nvPicPr>
          <p:cNvPr id="6" name="图片 5">
            <a:extLst>
              <a:ext uri="{FF2B5EF4-FFF2-40B4-BE49-F238E27FC236}">
                <a16:creationId xmlns:a16="http://schemas.microsoft.com/office/drawing/2014/main" id="{2E21CC96-6F31-4D80-AEE7-E455F2199BEC}"/>
              </a:ext>
            </a:extLst>
          </p:cNvPr>
          <p:cNvPicPr>
            <a:picLocks noChangeAspect="1"/>
          </p:cNvPicPr>
          <p:nvPr/>
        </p:nvPicPr>
        <p:blipFill rotWithShape="1">
          <a:blip r:embed="rId4">
            <a:extLst>
              <a:ext uri="{28A0092B-C50C-407E-A947-70E740481C1C}">
                <a14:useLocalDpi xmlns:a14="http://schemas.microsoft.com/office/drawing/2010/main" val="0"/>
              </a:ext>
            </a:extLst>
          </a:blip>
          <a:srcRect l="75283" t="16608" r="6038"/>
          <a:stretch/>
        </p:blipFill>
        <p:spPr>
          <a:xfrm>
            <a:off x="7769263" y="1691220"/>
            <a:ext cx="1374737" cy="3452281"/>
          </a:xfrm>
          <a:prstGeom prst="rect">
            <a:avLst/>
          </a:prstGeom>
        </p:spPr>
      </p:pic>
      <p:pic>
        <p:nvPicPr>
          <p:cNvPr id="7" name="图片 6">
            <a:extLst>
              <a:ext uri="{FF2B5EF4-FFF2-40B4-BE49-F238E27FC236}">
                <a16:creationId xmlns:a16="http://schemas.microsoft.com/office/drawing/2014/main" id="{359C9393-DB2E-42F8-9E61-0F6A2CC7C992}"/>
              </a:ext>
            </a:extLst>
          </p:cNvPr>
          <p:cNvPicPr>
            <a:picLocks noChangeAspect="1"/>
          </p:cNvPicPr>
          <p:nvPr/>
        </p:nvPicPr>
        <p:blipFill rotWithShape="1">
          <a:blip r:embed="rId5">
            <a:extLst>
              <a:ext uri="{28A0092B-C50C-407E-A947-70E740481C1C}">
                <a14:useLocalDpi xmlns:a14="http://schemas.microsoft.com/office/drawing/2010/main" val="0"/>
              </a:ext>
            </a:extLst>
          </a:blip>
          <a:srcRect l="3357" t="3897" r="72099" b="65660"/>
          <a:stretch/>
        </p:blipFill>
        <p:spPr>
          <a:xfrm>
            <a:off x="125029" y="130630"/>
            <a:ext cx="1099622" cy="767196"/>
          </a:xfrm>
          <a:prstGeom prst="rect">
            <a:avLst/>
          </a:prstGeom>
        </p:spPr>
      </p:pic>
      <p:grpSp>
        <p:nvGrpSpPr>
          <p:cNvPr id="2" name="组合 1">
            <a:extLst>
              <a:ext uri="{FF2B5EF4-FFF2-40B4-BE49-F238E27FC236}">
                <a16:creationId xmlns:a16="http://schemas.microsoft.com/office/drawing/2014/main" id="{EE639F1A-AC18-4D3A-9746-48FD2471FC48}"/>
              </a:ext>
            </a:extLst>
          </p:cNvPr>
          <p:cNvGrpSpPr/>
          <p:nvPr/>
        </p:nvGrpSpPr>
        <p:grpSpPr>
          <a:xfrm>
            <a:off x="1283683" y="725733"/>
            <a:ext cx="6576635" cy="584269"/>
            <a:chOff x="1252609" y="1540036"/>
            <a:chExt cx="8768846" cy="779025"/>
          </a:xfrm>
        </p:grpSpPr>
        <p:sp>
          <p:nvSpPr>
            <p:cNvPr id="11" name="矩形: 圆角 10">
              <a:extLst>
                <a:ext uri="{FF2B5EF4-FFF2-40B4-BE49-F238E27FC236}">
                  <a16:creationId xmlns:a16="http://schemas.microsoft.com/office/drawing/2014/main" id="{27DE6D56-56F4-4613-83AE-2B86B80CC839}"/>
                </a:ext>
              </a:extLst>
            </p:cNvPr>
            <p:cNvSpPr/>
            <p:nvPr/>
          </p:nvSpPr>
          <p:spPr>
            <a:xfrm>
              <a:off x="1252609" y="1540036"/>
              <a:ext cx="4484508" cy="779025"/>
            </a:xfrm>
            <a:prstGeom prst="roundRect">
              <a:avLst>
                <a:gd name="adj" fmla="val 50000"/>
              </a:avLst>
            </a:prstGeom>
            <a:solidFill>
              <a:srgbClr val="7BC6DA"/>
            </a:solidFill>
          </p:spPr>
          <p:txBody>
            <a:bodyPr wrap="square" rtlCol="0">
              <a:spAutoFit/>
            </a:bodyPr>
            <a:lstStyle/>
            <a:p>
              <a:pPr algn="ctr" defTabSz="685800">
                <a:buClrTx/>
                <a:defRPr/>
              </a:pPr>
              <a:endParaRPr lang="zh-CN" altLang="en-US" sz="2100" kern="1200" dirty="0">
                <a:solidFill>
                  <a:prstClr val="white"/>
                </a:solidFill>
                <a:latin typeface="字魂59号-创粗黑" panose="00000500000000000000" pitchFamily="2" charset="-122"/>
                <a:ea typeface="字魂59号-创粗黑" panose="00000500000000000000" pitchFamily="2" charset="-122"/>
                <a:cs typeface="+mn-cs"/>
              </a:endParaRPr>
            </a:p>
          </p:txBody>
        </p:sp>
        <p:cxnSp>
          <p:nvCxnSpPr>
            <p:cNvPr id="3" name="直接连接符 2">
              <a:extLst>
                <a:ext uri="{FF2B5EF4-FFF2-40B4-BE49-F238E27FC236}">
                  <a16:creationId xmlns:a16="http://schemas.microsoft.com/office/drawing/2014/main" id="{951573FD-FF8C-419C-824E-D4135E319326}"/>
                </a:ext>
              </a:extLst>
            </p:cNvPr>
            <p:cNvCxnSpPr>
              <a:cxnSpLocks/>
              <a:stCxn id="11" idx="3"/>
            </p:cNvCxnSpPr>
            <p:nvPr/>
          </p:nvCxnSpPr>
          <p:spPr>
            <a:xfrm flipV="1">
              <a:off x="5737117" y="1880174"/>
              <a:ext cx="4284338" cy="27736"/>
            </a:xfrm>
            <a:prstGeom prst="line">
              <a:avLst/>
            </a:prstGeom>
            <a:ln w="50800">
              <a:solidFill>
                <a:srgbClr val="7BC6DA"/>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1B6E54F5-A6B9-4C45-A01A-A2EC8AEF96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3798" y="836186"/>
            <a:ext cx="449933" cy="363359"/>
          </a:xfrm>
          <a:prstGeom prst="rect">
            <a:avLst/>
          </a:prstGeom>
          <a:solidFill>
            <a:srgbClr val="FFFF00"/>
          </a:solidFill>
        </p:spPr>
      </p:pic>
      <p:sp>
        <p:nvSpPr>
          <p:cNvPr id="15" name="TextBox 14">
            <a:extLst>
              <a:ext uri="{FF2B5EF4-FFF2-40B4-BE49-F238E27FC236}">
                <a16:creationId xmlns:a16="http://schemas.microsoft.com/office/drawing/2014/main" id="{27426FB1-D76E-4217-9551-1B753DB329F8}"/>
              </a:ext>
            </a:extLst>
          </p:cNvPr>
          <p:cNvSpPr txBox="1"/>
          <p:nvPr/>
        </p:nvSpPr>
        <p:spPr>
          <a:xfrm>
            <a:off x="1123104" y="1545002"/>
            <a:ext cx="7419109" cy="461665"/>
          </a:xfrm>
          <a:prstGeom prst="rect">
            <a:avLst/>
          </a:prstGeom>
          <a:noFill/>
        </p:spPr>
        <p:txBody>
          <a:bodyPr wrap="square" rtlCol="0">
            <a:spAutoFit/>
          </a:bodyPr>
          <a:lstStyle/>
          <a:p>
            <a:pPr marL="342892" indent="-342892" defTabSz="685800">
              <a:buClrTx/>
              <a:buFontTx/>
              <a:buAutoNum type="alphaLcPeriod"/>
              <a:defRPr/>
            </a:pPr>
            <a:r>
              <a:rPr lang="vi-VN" sz="2400" dirty="0">
                <a:solidFill>
                  <a:prstClr val="black"/>
                </a:solidFill>
              </a:rPr>
              <a:t>Tìm tiếng chứa </a:t>
            </a:r>
            <a:r>
              <a:rPr lang="vi-VN" sz="2400" b="1" i="1" dirty="0">
                <a:solidFill>
                  <a:srgbClr val="FF0000"/>
                </a:solidFill>
              </a:rPr>
              <a:t>iêu</a:t>
            </a:r>
            <a:r>
              <a:rPr lang="vi-VN" sz="2400" b="1" i="1" dirty="0">
                <a:solidFill>
                  <a:prstClr val="black"/>
                </a:solidFill>
              </a:rPr>
              <a:t> </a:t>
            </a:r>
            <a:r>
              <a:rPr lang="vi-VN" sz="2400" dirty="0">
                <a:solidFill>
                  <a:prstClr val="black"/>
                </a:solidFill>
              </a:rPr>
              <a:t>hoặc </a:t>
            </a:r>
            <a:r>
              <a:rPr lang="vi-VN" sz="2400" b="1" i="1" dirty="0">
                <a:solidFill>
                  <a:srgbClr val="FF0000"/>
                </a:solidFill>
              </a:rPr>
              <a:t>ươu </a:t>
            </a:r>
            <a:r>
              <a:rPr lang="vi-VN" sz="2400" dirty="0">
                <a:solidFill>
                  <a:prstClr val="black"/>
                </a:solidFill>
              </a:rPr>
              <a:t> thay cho ô vuông.</a:t>
            </a:r>
          </a:p>
        </p:txBody>
      </p:sp>
      <p:sp>
        <p:nvSpPr>
          <p:cNvPr id="16" name="TextBox 15">
            <a:extLst>
              <a:ext uri="{FF2B5EF4-FFF2-40B4-BE49-F238E27FC236}">
                <a16:creationId xmlns:a16="http://schemas.microsoft.com/office/drawing/2014/main" id="{CFCE2C11-1624-4E77-A3DD-EAF04AFCA734}"/>
              </a:ext>
            </a:extLst>
          </p:cNvPr>
          <p:cNvSpPr txBox="1"/>
          <p:nvPr/>
        </p:nvSpPr>
        <p:spPr>
          <a:xfrm>
            <a:off x="1248130" y="2086899"/>
            <a:ext cx="6695031" cy="1200329"/>
          </a:xfrm>
          <a:prstGeom prst="rect">
            <a:avLst/>
          </a:prstGeom>
          <a:noFill/>
        </p:spPr>
        <p:txBody>
          <a:bodyPr wrap="square" rtlCol="0">
            <a:spAutoFit/>
          </a:bodyPr>
          <a:lstStyle/>
          <a:p>
            <a:pPr marL="285743" indent="-285743" defTabSz="685800">
              <a:lnSpc>
                <a:spcPct val="150000"/>
              </a:lnSpc>
              <a:buClrTx/>
              <a:buFontTx/>
              <a:buChar char="-"/>
              <a:defRPr/>
            </a:pPr>
            <a:r>
              <a:rPr lang="vi-VN" sz="2400" dirty="0">
                <a:solidFill>
                  <a:prstClr val="black"/>
                </a:solidFill>
              </a:rPr>
              <a:t>Ốc  </a:t>
            </a:r>
            <a:r>
              <a:rPr lang="vi-VN" sz="2400" b="1" dirty="0">
                <a:solidFill>
                  <a:srgbClr val="FF0000"/>
                </a:solidFill>
              </a:rPr>
              <a:t>bươu</a:t>
            </a:r>
            <a:r>
              <a:rPr lang="vi-VN" sz="2400" dirty="0">
                <a:solidFill>
                  <a:prstClr val="black"/>
                </a:solidFill>
              </a:rPr>
              <a:t>  sống trong ruộng lúa.</a:t>
            </a:r>
          </a:p>
          <a:p>
            <a:pPr marL="285743" indent="-285743" defTabSz="685800">
              <a:lnSpc>
                <a:spcPct val="150000"/>
              </a:lnSpc>
              <a:buClrTx/>
              <a:buFontTx/>
              <a:buChar char="-"/>
              <a:defRPr/>
            </a:pPr>
            <a:r>
              <a:rPr lang="vi-VN" sz="2400" dirty="0">
                <a:solidFill>
                  <a:prstClr val="black"/>
                </a:solidFill>
              </a:rPr>
              <a:t>Hội thi thả  </a:t>
            </a:r>
            <a:r>
              <a:rPr lang="vi-VN" sz="2400" b="1" dirty="0">
                <a:solidFill>
                  <a:srgbClr val="FF0000"/>
                </a:solidFill>
              </a:rPr>
              <a:t>diều</a:t>
            </a:r>
            <a:r>
              <a:rPr lang="vi-VN" sz="2400" dirty="0">
                <a:solidFill>
                  <a:prstClr val="black"/>
                </a:solidFill>
              </a:rPr>
              <a:t>  được tổ chức trên bãi biển.</a:t>
            </a:r>
          </a:p>
        </p:txBody>
      </p:sp>
      <p:grpSp>
        <p:nvGrpSpPr>
          <p:cNvPr id="17" name="Group 16">
            <a:extLst>
              <a:ext uri="{FF2B5EF4-FFF2-40B4-BE49-F238E27FC236}">
                <a16:creationId xmlns:a16="http://schemas.microsoft.com/office/drawing/2014/main" id="{BA6CC07A-4065-4DF5-9B33-9AF8401C48FE}"/>
              </a:ext>
            </a:extLst>
          </p:cNvPr>
          <p:cNvGrpSpPr/>
          <p:nvPr/>
        </p:nvGrpSpPr>
        <p:grpSpPr>
          <a:xfrm>
            <a:off x="2178947" y="2260722"/>
            <a:ext cx="905775" cy="360000"/>
            <a:chOff x="7507111" y="2996098"/>
            <a:chExt cx="417689" cy="417689"/>
          </a:xfrm>
        </p:grpSpPr>
        <p:sp>
          <p:nvSpPr>
            <p:cNvPr id="19" name="Rectangle 18">
              <a:extLst>
                <a:ext uri="{FF2B5EF4-FFF2-40B4-BE49-F238E27FC236}">
                  <a16:creationId xmlns:a16="http://schemas.microsoft.com/office/drawing/2014/main" id="{25DA7190-397A-4FCD-AF33-202E2377D42D}"/>
                </a:ext>
              </a:extLst>
            </p:cNvPr>
            <p:cNvSpPr/>
            <p:nvPr/>
          </p:nvSpPr>
          <p:spPr>
            <a:xfrm>
              <a:off x="7507111" y="2996098"/>
              <a:ext cx="417689" cy="417689"/>
            </a:xfrm>
            <a:prstGeom prst="rect">
              <a:avLst/>
            </a:prstGeom>
            <a:solidFill>
              <a:srgbClr val="FC7D77"/>
            </a:solidFill>
            <a:ln w="12700" cap="flat" cmpd="sng" algn="ctr">
              <a:solidFill>
                <a:srgbClr val="4472C4">
                  <a:shade val="50000"/>
                </a:srgbClr>
              </a:solidFill>
              <a:prstDash val="solid"/>
              <a:miter lim="800000"/>
            </a:ln>
            <a:effectLst/>
          </p:spPr>
          <p:txBody>
            <a:bodyPr rtlCol="0" anchor="ctr"/>
            <a:lstStyle/>
            <a:p>
              <a:pPr algn="ctr" defTabSz="685800">
                <a:buClrTx/>
                <a:defRPr/>
              </a:pPr>
              <a:endParaRPr lang="en-US" sz="2700">
                <a:solidFill>
                  <a:prstClr val="white"/>
                </a:solidFill>
                <a:latin typeface="Arial-Rounded"/>
                <a:ea typeface="Arial-Rounded"/>
                <a:cs typeface="+mn-cs"/>
              </a:endParaRPr>
            </a:p>
          </p:txBody>
        </p:sp>
        <p:cxnSp>
          <p:nvCxnSpPr>
            <p:cNvPr id="21" name="Straight Connector 20">
              <a:extLst>
                <a:ext uri="{FF2B5EF4-FFF2-40B4-BE49-F238E27FC236}">
                  <a16:creationId xmlns:a16="http://schemas.microsoft.com/office/drawing/2014/main" id="{36306236-0FF6-4B34-A6E1-49D2F6D31E48}"/>
                </a:ext>
              </a:extLst>
            </p:cNvPr>
            <p:cNvCxnSpPr>
              <a:stCxn id="19" idx="0"/>
              <a:endCxn id="19" idx="1"/>
            </p:cNvCxnSpPr>
            <p:nvPr/>
          </p:nvCxnSpPr>
          <p:spPr>
            <a:xfrm flipH="1">
              <a:off x="7507111" y="2996098"/>
              <a:ext cx="208845" cy="208845"/>
            </a:xfrm>
            <a:prstGeom prst="line">
              <a:avLst/>
            </a:prstGeom>
            <a:noFill/>
            <a:ln w="6350" cap="flat" cmpd="sng" algn="ctr">
              <a:solidFill>
                <a:sysClr val="windowText" lastClr="000000"/>
              </a:solidFill>
              <a:prstDash val="solid"/>
              <a:miter lim="800000"/>
            </a:ln>
            <a:effectLst/>
          </p:spPr>
        </p:cxnSp>
        <p:cxnSp>
          <p:nvCxnSpPr>
            <p:cNvPr id="22" name="Straight Connector 21">
              <a:extLst>
                <a:ext uri="{FF2B5EF4-FFF2-40B4-BE49-F238E27FC236}">
                  <a16:creationId xmlns:a16="http://schemas.microsoft.com/office/drawing/2014/main" id="{4750972A-CD52-4F8E-BA6A-54DD33021CA0}"/>
                </a:ext>
              </a:extLst>
            </p:cNvPr>
            <p:cNvCxnSpPr>
              <a:stCxn id="19" idx="3"/>
              <a:endCxn id="19" idx="2"/>
            </p:cNvCxnSpPr>
            <p:nvPr/>
          </p:nvCxnSpPr>
          <p:spPr>
            <a:xfrm flipH="1">
              <a:off x="7715956" y="3204943"/>
              <a:ext cx="208844" cy="208844"/>
            </a:xfrm>
            <a:prstGeom prst="line">
              <a:avLst/>
            </a:prstGeom>
            <a:noFill/>
            <a:ln w="6350" cap="flat" cmpd="sng" algn="ctr">
              <a:solidFill>
                <a:sysClr val="windowText" lastClr="000000"/>
              </a:solidFill>
              <a:prstDash val="solid"/>
              <a:miter lim="800000"/>
            </a:ln>
            <a:effectLst/>
          </p:spPr>
        </p:cxnSp>
        <p:cxnSp>
          <p:nvCxnSpPr>
            <p:cNvPr id="23" name="Straight Connector 22">
              <a:extLst>
                <a:ext uri="{FF2B5EF4-FFF2-40B4-BE49-F238E27FC236}">
                  <a16:creationId xmlns:a16="http://schemas.microsoft.com/office/drawing/2014/main" id="{20B6D1A7-2F31-4C49-9061-F8DDBE9972D8}"/>
                </a:ext>
              </a:extLst>
            </p:cNvPr>
            <p:cNvCxnSpPr/>
            <p:nvPr/>
          </p:nvCxnSpPr>
          <p:spPr>
            <a:xfrm flipH="1">
              <a:off x="7507111" y="2996098"/>
              <a:ext cx="417689" cy="417689"/>
            </a:xfrm>
            <a:prstGeom prst="line">
              <a:avLst/>
            </a:prstGeom>
            <a:noFill/>
            <a:ln w="6350" cap="flat" cmpd="sng" algn="ctr">
              <a:solidFill>
                <a:sysClr val="windowText" lastClr="000000"/>
              </a:solidFill>
              <a:prstDash val="solid"/>
              <a:miter lim="800000"/>
            </a:ln>
            <a:effectLst/>
          </p:spPr>
        </p:cxnSp>
      </p:grpSp>
      <p:grpSp>
        <p:nvGrpSpPr>
          <p:cNvPr id="24" name="Group 23">
            <a:extLst>
              <a:ext uri="{FF2B5EF4-FFF2-40B4-BE49-F238E27FC236}">
                <a16:creationId xmlns:a16="http://schemas.microsoft.com/office/drawing/2014/main" id="{0E17FD6C-8B26-4AD7-9D1E-5D5347B6564A}"/>
              </a:ext>
            </a:extLst>
          </p:cNvPr>
          <p:cNvGrpSpPr/>
          <p:nvPr/>
        </p:nvGrpSpPr>
        <p:grpSpPr>
          <a:xfrm>
            <a:off x="3084721" y="2795079"/>
            <a:ext cx="793215" cy="360000"/>
            <a:chOff x="7507111" y="2996098"/>
            <a:chExt cx="417689" cy="417689"/>
          </a:xfrm>
        </p:grpSpPr>
        <p:sp>
          <p:nvSpPr>
            <p:cNvPr id="25" name="Rectangle 24">
              <a:extLst>
                <a:ext uri="{FF2B5EF4-FFF2-40B4-BE49-F238E27FC236}">
                  <a16:creationId xmlns:a16="http://schemas.microsoft.com/office/drawing/2014/main" id="{CAA059B5-5D76-4427-987D-68D868675425}"/>
                </a:ext>
              </a:extLst>
            </p:cNvPr>
            <p:cNvSpPr/>
            <p:nvPr/>
          </p:nvSpPr>
          <p:spPr>
            <a:xfrm>
              <a:off x="7507111" y="2996098"/>
              <a:ext cx="417689" cy="417689"/>
            </a:xfrm>
            <a:prstGeom prst="rect">
              <a:avLst/>
            </a:prstGeom>
            <a:solidFill>
              <a:srgbClr val="FC7D77"/>
            </a:solidFill>
            <a:ln w="12700" cap="flat" cmpd="sng" algn="ctr">
              <a:solidFill>
                <a:srgbClr val="4472C4">
                  <a:shade val="50000"/>
                </a:srgbClr>
              </a:solidFill>
              <a:prstDash val="solid"/>
              <a:miter lim="800000"/>
            </a:ln>
            <a:effectLst/>
          </p:spPr>
          <p:txBody>
            <a:bodyPr rtlCol="0" anchor="ctr"/>
            <a:lstStyle/>
            <a:p>
              <a:pPr algn="ctr" defTabSz="685800">
                <a:buClrTx/>
                <a:defRPr/>
              </a:pPr>
              <a:endParaRPr lang="en-US" sz="2700">
                <a:solidFill>
                  <a:prstClr val="white"/>
                </a:solidFill>
                <a:latin typeface="Arial-Rounded"/>
                <a:ea typeface="Arial-Rounded"/>
                <a:cs typeface="+mn-cs"/>
              </a:endParaRPr>
            </a:p>
          </p:txBody>
        </p:sp>
        <p:cxnSp>
          <p:nvCxnSpPr>
            <p:cNvPr id="26" name="Straight Connector 25">
              <a:extLst>
                <a:ext uri="{FF2B5EF4-FFF2-40B4-BE49-F238E27FC236}">
                  <a16:creationId xmlns:a16="http://schemas.microsoft.com/office/drawing/2014/main" id="{9D6A0D95-5A16-491C-A17F-2343B839A50C}"/>
                </a:ext>
              </a:extLst>
            </p:cNvPr>
            <p:cNvCxnSpPr>
              <a:stCxn id="25" idx="0"/>
              <a:endCxn id="25" idx="1"/>
            </p:cNvCxnSpPr>
            <p:nvPr/>
          </p:nvCxnSpPr>
          <p:spPr>
            <a:xfrm flipH="1">
              <a:off x="7507111" y="2996098"/>
              <a:ext cx="208845" cy="208845"/>
            </a:xfrm>
            <a:prstGeom prst="line">
              <a:avLst/>
            </a:prstGeom>
            <a:noFill/>
            <a:ln w="6350" cap="flat" cmpd="sng" algn="ctr">
              <a:solidFill>
                <a:sysClr val="windowText" lastClr="000000"/>
              </a:solidFill>
              <a:prstDash val="solid"/>
              <a:miter lim="800000"/>
            </a:ln>
            <a:effectLst/>
          </p:spPr>
        </p:cxnSp>
        <p:cxnSp>
          <p:nvCxnSpPr>
            <p:cNvPr id="27" name="Straight Connector 26">
              <a:extLst>
                <a:ext uri="{FF2B5EF4-FFF2-40B4-BE49-F238E27FC236}">
                  <a16:creationId xmlns:a16="http://schemas.microsoft.com/office/drawing/2014/main" id="{BFF52CE1-8A98-45E3-BBDB-72B1CB631B8A}"/>
                </a:ext>
              </a:extLst>
            </p:cNvPr>
            <p:cNvCxnSpPr>
              <a:stCxn id="25" idx="3"/>
              <a:endCxn id="25" idx="2"/>
            </p:cNvCxnSpPr>
            <p:nvPr/>
          </p:nvCxnSpPr>
          <p:spPr>
            <a:xfrm flipH="1">
              <a:off x="7715956" y="3204943"/>
              <a:ext cx="208844" cy="208844"/>
            </a:xfrm>
            <a:prstGeom prst="line">
              <a:avLst/>
            </a:prstGeom>
            <a:noFill/>
            <a:ln w="6350" cap="flat" cmpd="sng" algn="ctr">
              <a:solidFill>
                <a:sysClr val="windowText" lastClr="000000"/>
              </a:solidFill>
              <a:prstDash val="solid"/>
              <a:miter lim="800000"/>
            </a:ln>
            <a:effectLst/>
          </p:spPr>
        </p:cxnSp>
        <p:cxnSp>
          <p:nvCxnSpPr>
            <p:cNvPr id="28" name="Straight Connector 27">
              <a:extLst>
                <a:ext uri="{FF2B5EF4-FFF2-40B4-BE49-F238E27FC236}">
                  <a16:creationId xmlns:a16="http://schemas.microsoft.com/office/drawing/2014/main" id="{E6FC8025-04BC-41C0-B0D2-9630CD65A330}"/>
                </a:ext>
              </a:extLst>
            </p:cNvPr>
            <p:cNvCxnSpPr/>
            <p:nvPr/>
          </p:nvCxnSpPr>
          <p:spPr>
            <a:xfrm flipH="1">
              <a:off x="7507111" y="2996098"/>
              <a:ext cx="417689" cy="417689"/>
            </a:xfrm>
            <a:prstGeom prst="line">
              <a:avLst/>
            </a:prstGeom>
            <a:noFill/>
            <a:ln w="6350" cap="flat" cmpd="sng" algn="ctr">
              <a:solidFill>
                <a:sysClr val="windowText" lastClr="000000"/>
              </a:solidFill>
              <a:prstDash val="solid"/>
              <a:miter lim="800000"/>
            </a:ln>
            <a:effectLst/>
          </p:spPr>
        </p:cxnSp>
      </p:grpSp>
      <p:sp>
        <p:nvSpPr>
          <p:cNvPr id="8" name="Rounded Rectangle 7"/>
          <p:cNvSpPr/>
          <p:nvPr/>
        </p:nvSpPr>
        <p:spPr>
          <a:xfrm>
            <a:off x="2062453" y="737978"/>
            <a:ext cx="2570386" cy="559777"/>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400" b="1">
                <a:solidFill>
                  <a:srgbClr val="17479D"/>
                </a:solidFill>
              </a:rPr>
              <a:t>Chọn a hoặc b</a:t>
            </a:r>
            <a:r>
              <a:rPr lang="vi-VN" b="1">
                <a:solidFill>
                  <a:srgbClr val="17479D"/>
                </a:solidFill>
              </a:rPr>
              <a:t>.</a:t>
            </a:r>
            <a:endParaRPr lang="vi-VN" b="1" dirty="0">
              <a:solidFill>
                <a:srgbClr val="17479D"/>
              </a:solidFill>
            </a:endParaRPr>
          </a:p>
        </p:txBody>
      </p:sp>
    </p:spTree>
    <p:extLst>
      <p:ext uri="{BB962C8B-B14F-4D97-AF65-F5344CB8AC3E}">
        <p14:creationId xmlns:p14="http://schemas.microsoft.com/office/powerpoint/2010/main" val="899474095"/>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14"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14" presetClass="entr" presetSubtype="1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1E22F7-4A92-42F3-BFAD-CB77E01BC30C}"/>
              </a:ext>
            </a:extLst>
          </p:cNvPr>
          <p:cNvSpPr/>
          <p:nvPr/>
        </p:nvSpPr>
        <p:spPr>
          <a:xfrm>
            <a:off x="1039415" y="28050"/>
            <a:ext cx="7862213" cy="646331"/>
          </a:xfrm>
          <a:prstGeom prst="rect">
            <a:avLst/>
          </a:prstGeom>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b. </a:t>
            </a:r>
            <a:r>
              <a:rPr lang="vi-VN" sz="2400" dirty="0">
                <a:latin typeface="+mj-lt"/>
              </a:rPr>
              <a:t>Tìm </a:t>
            </a:r>
            <a:r>
              <a:rPr lang="vi-VN" sz="2400">
                <a:latin typeface="+mj-lt"/>
              </a:rPr>
              <a:t>từ ngữ</a:t>
            </a:r>
            <a:r>
              <a:rPr lang="en-US" sz="2400">
                <a:latin typeface="+mj-lt"/>
              </a:rPr>
              <a:t> </a:t>
            </a:r>
            <a:r>
              <a:rPr lang="en-US" sz="2400">
                <a:latin typeface="Times New Roman" panose="02020603050405020304" pitchFamily="18" charset="0"/>
                <a:cs typeface="Times New Roman" panose="02020603050405020304" pitchFamily="18" charset="0"/>
              </a:rPr>
              <a:t>có</a:t>
            </a:r>
            <a:r>
              <a:rPr lang="en-US" sz="2400">
                <a:latin typeface="+mj-lt"/>
              </a:rPr>
              <a:t> </a:t>
            </a:r>
            <a:r>
              <a:rPr lang="vi-VN" sz="2400">
                <a:latin typeface="+mj-lt"/>
              </a:rPr>
              <a:t>tiếng</a:t>
            </a:r>
            <a:r>
              <a:rPr lang="en-US" sz="2400">
                <a:latin typeface="+mj-lt"/>
              </a:rPr>
              <a:t> </a:t>
            </a:r>
            <a:r>
              <a:rPr lang="en-US" sz="2400">
                <a:latin typeface="Times New Roman" panose="02020603050405020304" pitchFamily="18" charset="0"/>
                <a:cs typeface="Times New Roman" panose="02020603050405020304" pitchFamily="18" charset="0"/>
              </a:rPr>
              <a:t>chứa</a:t>
            </a:r>
            <a:r>
              <a:rPr lang="vi-VN" sz="2400">
                <a:latin typeface="+mj-lt"/>
              </a:rPr>
              <a:t> </a:t>
            </a:r>
            <a:r>
              <a:rPr lang="vi-VN" sz="2400" b="1" i="1" dirty="0">
                <a:solidFill>
                  <a:srgbClr val="FF0000"/>
                </a:solidFill>
                <a:latin typeface="+mj-lt"/>
              </a:rPr>
              <a:t>in</a:t>
            </a:r>
            <a:r>
              <a:rPr lang="vi-VN" sz="2400" b="1" i="1" dirty="0">
                <a:latin typeface="+mj-lt"/>
              </a:rPr>
              <a:t> </a:t>
            </a:r>
            <a:r>
              <a:rPr lang="vi-VN" sz="2400" dirty="0">
                <a:latin typeface="+mj-lt"/>
              </a:rPr>
              <a:t>hoặc </a:t>
            </a:r>
            <a:r>
              <a:rPr lang="vi-VN" sz="2400" b="1" i="1" dirty="0">
                <a:solidFill>
                  <a:srgbClr val="FF0000"/>
                </a:solidFill>
                <a:latin typeface="+mj-lt"/>
              </a:rPr>
              <a:t>inh</a:t>
            </a:r>
            <a:r>
              <a:rPr lang="vi-VN" sz="2400" b="1" i="1" dirty="0">
                <a:latin typeface="+mj-lt"/>
              </a:rPr>
              <a:t> </a:t>
            </a:r>
            <a:r>
              <a:rPr lang="vi-VN" sz="2400" dirty="0">
                <a:latin typeface="+mj-lt"/>
              </a:rPr>
              <a:t>phù hợp với tranh.</a:t>
            </a:r>
          </a:p>
        </p:txBody>
      </p:sp>
      <p:pic>
        <p:nvPicPr>
          <p:cNvPr id="6" name="Picture 5">
            <a:extLst>
              <a:ext uri="{FF2B5EF4-FFF2-40B4-BE49-F238E27FC236}">
                <a16:creationId xmlns:a16="http://schemas.microsoft.com/office/drawing/2014/main" id="{27957405-5E2D-4630-82D5-61535E0FBBB9}"/>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72736"/>
          <a:stretch/>
        </p:blipFill>
        <p:spPr>
          <a:xfrm>
            <a:off x="1802132" y="462410"/>
            <a:ext cx="2141089" cy="1547263"/>
          </a:xfrm>
          <a:prstGeom prst="rect">
            <a:avLst/>
          </a:prstGeom>
        </p:spPr>
      </p:pic>
      <p:pic>
        <p:nvPicPr>
          <p:cNvPr id="8" name="Picture 7">
            <a:extLst>
              <a:ext uri="{FF2B5EF4-FFF2-40B4-BE49-F238E27FC236}">
                <a16:creationId xmlns:a16="http://schemas.microsoft.com/office/drawing/2014/main" id="{4370D05B-D9CB-472F-BBBB-2D24F9D56469}"/>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27615" r="45121"/>
          <a:stretch/>
        </p:blipFill>
        <p:spPr>
          <a:xfrm>
            <a:off x="5351880" y="462410"/>
            <a:ext cx="2141089" cy="1547263"/>
          </a:xfrm>
          <a:prstGeom prst="rect">
            <a:avLst/>
          </a:prstGeom>
        </p:spPr>
      </p:pic>
      <p:pic>
        <p:nvPicPr>
          <p:cNvPr id="9" name="Picture 8">
            <a:extLst>
              <a:ext uri="{FF2B5EF4-FFF2-40B4-BE49-F238E27FC236}">
                <a16:creationId xmlns:a16="http://schemas.microsoft.com/office/drawing/2014/main" id="{78C0873E-85BD-47EF-8DD9-ECEF41E221A3}"/>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52388" r="27395"/>
          <a:stretch/>
        </p:blipFill>
        <p:spPr>
          <a:xfrm>
            <a:off x="2075894" y="2299253"/>
            <a:ext cx="1587638" cy="1547263"/>
          </a:xfrm>
          <a:prstGeom prst="rect">
            <a:avLst/>
          </a:prstGeom>
        </p:spPr>
      </p:pic>
      <p:pic>
        <p:nvPicPr>
          <p:cNvPr id="10" name="Picture 9">
            <a:extLst>
              <a:ext uri="{FF2B5EF4-FFF2-40B4-BE49-F238E27FC236}">
                <a16:creationId xmlns:a16="http://schemas.microsoft.com/office/drawing/2014/main" id="{433C1A95-3108-45F4-9238-A32085BC9468}"/>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70165" t="236" b="-236"/>
          <a:stretch/>
        </p:blipFill>
        <p:spPr>
          <a:xfrm>
            <a:off x="5339269" y="2407279"/>
            <a:ext cx="2342939" cy="1547263"/>
          </a:xfrm>
          <a:prstGeom prst="rect">
            <a:avLst/>
          </a:prstGeom>
        </p:spPr>
      </p:pic>
      <p:sp>
        <p:nvSpPr>
          <p:cNvPr id="11" name="TextBox 10">
            <a:extLst>
              <a:ext uri="{FF2B5EF4-FFF2-40B4-BE49-F238E27FC236}">
                <a16:creationId xmlns:a16="http://schemas.microsoft.com/office/drawing/2014/main" id="{26686B53-E4B2-407E-A5EE-77C0E5FF914A}"/>
              </a:ext>
            </a:extLst>
          </p:cNvPr>
          <p:cNvSpPr txBox="1"/>
          <p:nvPr/>
        </p:nvSpPr>
        <p:spPr>
          <a:xfrm>
            <a:off x="2252396" y="1945614"/>
            <a:ext cx="1234633" cy="461665"/>
          </a:xfrm>
          <a:prstGeom prst="rect">
            <a:avLst/>
          </a:prstGeom>
          <a:noFill/>
        </p:spPr>
        <p:txBody>
          <a:bodyPr wrap="none" rtlCol="0">
            <a:spAutoFit/>
          </a:bodyPr>
          <a:lstStyle/>
          <a:p>
            <a:r>
              <a:rPr lang="vi-VN" sz="2400" dirty="0">
                <a:latin typeface="+mj-lt"/>
              </a:rPr>
              <a:t>Cái k</a:t>
            </a:r>
            <a:r>
              <a:rPr lang="vi-VN" sz="2400" dirty="0">
                <a:solidFill>
                  <a:srgbClr val="FF0000"/>
                </a:solidFill>
                <a:latin typeface="+mj-lt"/>
              </a:rPr>
              <a:t>ính</a:t>
            </a:r>
          </a:p>
        </p:txBody>
      </p:sp>
      <p:sp>
        <p:nvSpPr>
          <p:cNvPr id="12" name="TextBox 11">
            <a:extLst>
              <a:ext uri="{FF2B5EF4-FFF2-40B4-BE49-F238E27FC236}">
                <a16:creationId xmlns:a16="http://schemas.microsoft.com/office/drawing/2014/main" id="{EDDDEF80-4B74-43E3-9774-4839EE8D18E0}"/>
              </a:ext>
            </a:extLst>
          </p:cNvPr>
          <p:cNvSpPr txBox="1"/>
          <p:nvPr/>
        </p:nvSpPr>
        <p:spPr>
          <a:xfrm>
            <a:off x="5927084" y="1908080"/>
            <a:ext cx="1167307" cy="461665"/>
          </a:xfrm>
          <a:prstGeom prst="rect">
            <a:avLst/>
          </a:prstGeom>
          <a:noFill/>
        </p:spPr>
        <p:txBody>
          <a:bodyPr wrap="none" rtlCol="0">
            <a:spAutoFit/>
          </a:bodyPr>
          <a:lstStyle/>
          <a:p>
            <a:r>
              <a:rPr lang="vi-VN" sz="2400" dirty="0">
                <a:latin typeface="+mj-lt"/>
              </a:rPr>
              <a:t>Đèn p</a:t>
            </a:r>
            <a:r>
              <a:rPr lang="vi-VN" sz="2400" dirty="0">
                <a:solidFill>
                  <a:srgbClr val="FF0000"/>
                </a:solidFill>
                <a:latin typeface="+mj-lt"/>
              </a:rPr>
              <a:t>in</a:t>
            </a:r>
          </a:p>
        </p:txBody>
      </p:sp>
      <p:sp>
        <p:nvSpPr>
          <p:cNvPr id="13" name="TextBox 12">
            <a:extLst>
              <a:ext uri="{FF2B5EF4-FFF2-40B4-BE49-F238E27FC236}">
                <a16:creationId xmlns:a16="http://schemas.microsoft.com/office/drawing/2014/main" id="{0090200E-190D-42F4-85DB-EDC50D5B35D7}"/>
              </a:ext>
            </a:extLst>
          </p:cNvPr>
          <p:cNvSpPr txBox="1"/>
          <p:nvPr/>
        </p:nvSpPr>
        <p:spPr>
          <a:xfrm>
            <a:off x="2129378" y="4030976"/>
            <a:ext cx="1116011" cy="461665"/>
          </a:xfrm>
          <a:prstGeom prst="rect">
            <a:avLst/>
          </a:prstGeom>
          <a:noFill/>
        </p:spPr>
        <p:txBody>
          <a:bodyPr wrap="none" rtlCol="0">
            <a:spAutoFit/>
          </a:bodyPr>
          <a:lstStyle/>
          <a:p>
            <a:r>
              <a:rPr lang="vi-VN" sz="2400" dirty="0">
                <a:latin typeface="+mj-lt"/>
              </a:rPr>
              <a:t>Số ch</a:t>
            </a:r>
            <a:r>
              <a:rPr lang="vi-VN" sz="2400" dirty="0">
                <a:solidFill>
                  <a:srgbClr val="FF0000"/>
                </a:solidFill>
                <a:latin typeface="+mj-lt"/>
              </a:rPr>
              <a:t>ín</a:t>
            </a:r>
          </a:p>
        </p:txBody>
      </p:sp>
      <p:sp>
        <p:nvSpPr>
          <p:cNvPr id="14" name="TextBox 13">
            <a:extLst>
              <a:ext uri="{FF2B5EF4-FFF2-40B4-BE49-F238E27FC236}">
                <a16:creationId xmlns:a16="http://schemas.microsoft.com/office/drawing/2014/main" id="{05D58F8D-B5AB-46A1-9A28-88290AC561C4}"/>
              </a:ext>
            </a:extLst>
          </p:cNvPr>
          <p:cNvSpPr txBox="1"/>
          <p:nvPr/>
        </p:nvSpPr>
        <p:spPr>
          <a:xfrm>
            <a:off x="5766745" y="4030975"/>
            <a:ext cx="1619354" cy="461665"/>
          </a:xfrm>
          <a:prstGeom prst="rect">
            <a:avLst/>
          </a:prstGeom>
          <a:noFill/>
        </p:spPr>
        <p:txBody>
          <a:bodyPr wrap="none" rtlCol="0">
            <a:spAutoFit/>
          </a:bodyPr>
          <a:lstStyle/>
          <a:p>
            <a:r>
              <a:rPr lang="vi-VN" sz="2400" dirty="0">
                <a:latin typeface="+mj-lt"/>
              </a:rPr>
              <a:t>Máy vi t</a:t>
            </a:r>
            <a:r>
              <a:rPr lang="vi-VN" sz="2400" dirty="0">
                <a:solidFill>
                  <a:srgbClr val="FF0000"/>
                </a:solidFill>
                <a:latin typeface="+mj-lt"/>
              </a:rPr>
              <a:t>ính</a:t>
            </a:r>
          </a:p>
        </p:txBody>
      </p:sp>
    </p:spTree>
    <p:extLst>
      <p:ext uri="{BB962C8B-B14F-4D97-AF65-F5344CB8AC3E}">
        <p14:creationId xmlns:p14="http://schemas.microsoft.com/office/powerpoint/2010/main" val="86247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1BEAC58-C354-4B65-B19F-CBFB3AD79703}"/>
              </a:ext>
            </a:extLst>
          </p:cNvPr>
          <p:cNvSpPr txBox="1">
            <a:spLocks/>
          </p:cNvSpPr>
          <p:nvPr/>
        </p:nvSpPr>
        <p:spPr>
          <a:xfrm>
            <a:off x="1649485" y="43904"/>
            <a:ext cx="5313390" cy="855129"/>
          </a:xfrm>
          <a:prstGeom prst="rect">
            <a:avLst/>
          </a:prstGeom>
          <a:noFill/>
        </p:spPr>
        <p:txBody>
          <a:bodyPr vert="horz" lIns="91128" tIns="45565" rIns="91128" bIns="45565" rtlCol="0" anchor="ctr">
            <a:norm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r>
              <a:rPr lang="en-US" sz="4389">
                <a:solidFill>
                  <a:srgbClr val="7030A0"/>
                </a:solidFill>
                <a:latin typeface="Arial-Rounded" pitchFamily="34" charset="0"/>
                <a:ea typeface="Arial-Rounded" pitchFamily="34" charset="0"/>
                <a:cs typeface="Arial-Rounded" pitchFamily="34" charset="0"/>
              </a:rPr>
              <a:t>Chuẩn bị</a:t>
            </a:r>
          </a:p>
        </p:txBody>
      </p:sp>
      <p:pic>
        <p:nvPicPr>
          <p:cNvPr id="9" name="Picture 8" descr="Hàng Chất Lượng Cao] Bông lau bảng,xóa bảng,Giẻ lau bảng Cầm tay chắc chắn  -dc3912 | Shopee Việt Nam">
            <a:extLst>
              <a:ext uri="{FF2B5EF4-FFF2-40B4-BE49-F238E27FC236}">
                <a16:creationId xmlns:a16="http://schemas.microsoft.com/office/drawing/2014/main" id="{D2B7F301-6D58-4D4E-BB11-F8B8193A068A}"/>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7989" b="80992" l="0" r="98901"/>
                    </a14:imgEffect>
                  </a14:imgLayer>
                </a14:imgProps>
              </a:ext>
              <a:ext uri="{28A0092B-C50C-407E-A947-70E740481C1C}">
                <a14:useLocalDpi xmlns:a14="http://schemas.microsoft.com/office/drawing/2010/main" val="0"/>
              </a:ext>
            </a:extLst>
          </a:blip>
          <a:srcRect t="22569" b="21958"/>
          <a:stretch/>
        </p:blipFill>
        <p:spPr bwMode="auto">
          <a:xfrm>
            <a:off x="1649485" y="3939657"/>
            <a:ext cx="949475" cy="5267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út lông bảng Doraemon có đầu xoá | Shopee Việt Nam">
            <a:extLst>
              <a:ext uri="{FF2B5EF4-FFF2-40B4-BE49-F238E27FC236}">
                <a16:creationId xmlns:a16="http://schemas.microsoft.com/office/drawing/2014/main" id="{65C7355F-598C-4211-82A6-5C13EF21FF2B}"/>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219" b="97500" l="2344" r="95469"/>
                    </a14:imgEffect>
                  </a14:imgLayer>
                </a14:imgProps>
              </a:ext>
              <a:ext uri="{28A0092B-C50C-407E-A947-70E740481C1C}">
                <a14:useLocalDpi xmlns:a14="http://schemas.microsoft.com/office/drawing/2010/main" val="0"/>
              </a:ext>
            </a:extLst>
          </a:blip>
          <a:srcRect/>
          <a:stretch>
            <a:fillRect/>
          </a:stretch>
        </p:blipFill>
        <p:spPr bwMode="auto">
          <a:xfrm>
            <a:off x="6376749" y="1166996"/>
            <a:ext cx="1464197" cy="14641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ảng đen/ Bảng trắng/ Bảng học sinh khổ A4 giảm chỉ còn 18,000 đ">
            <a:extLst>
              <a:ext uri="{FF2B5EF4-FFF2-40B4-BE49-F238E27FC236}">
                <a16:creationId xmlns:a16="http://schemas.microsoft.com/office/drawing/2014/main" id="{007E82F1-BCC3-4D24-9184-3DC6748A28E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8523" l="0" r="9875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689516" y="3361025"/>
            <a:ext cx="1913189" cy="14169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range Cartoon Ruler Clip Art - Orange Cartoon Ruler Vector Image | Clip  art, School clipart, Free clip art">
            <a:extLst>
              <a:ext uri="{FF2B5EF4-FFF2-40B4-BE49-F238E27FC236}">
                <a16:creationId xmlns:a16="http://schemas.microsoft.com/office/drawing/2014/main" id="{1EDFF8B6-BAEF-4859-9A39-BC9367B9DA7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00518" y="3167119"/>
            <a:ext cx="688853" cy="14806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oon Pencil - ClipArt Best - ClipArt Best - ClipArt Best">
            <a:extLst>
              <a:ext uri="{FF2B5EF4-FFF2-40B4-BE49-F238E27FC236}">
                <a16:creationId xmlns:a16="http://schemas.microsoft.com/office/drawing/2014/main" id="{45D572C0-F6F6-4E51-B268-4FFB7C34289B}"/>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93333" y1="9375" x2="12000" y2="89286"/>
                        <a14:foregroundMark x1="88000" y1="4911" x2="88000" y2="4911"/>
                        <a14:foregroundMark x1="96444" y1="15625" x2="95111" y2="11607"/>
                        <a14:foregroundMark x1="83111" y1="4911" x2="84000" y2="11161"/>
                        <a14:foregroundMark x1="5333" y1="96875" x2="16889" y2="89732"/>
                        <a14:foregroundMark x1="2667" y1="92411" x2="5333" y2="99107"/>
                      </a14:backgroundRemoval>
                    </a14:imgEffect>
                  </a14:imgLayer>
                </a14:imgProps>
              </a:ext>
              <a:ext uri="{28A0092B-C50C-407E-A947-70E740481C1C}">
                <a14:useLocalDpi xmlns:a14="http://schemas.microsoft.com/office/drawing/2010/main" val="0"/>
              </a:ext>
            </a:extLst>
          </a:blip>
          <a:srcRect/>
          <a:stretch>
            <a:fillRect/>
          </a:stretch>
        </p:blipFill>
        <p:spPr bwMode="auto">
          <a:xfrm>
            <a:off x="4716650" y="3461929"/>
            <a:ext cx="1220575" cy="12151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ách giáo khoa tiếng việt lớp 2 tập 2(kết nối tri thức) | CÔNG TY TNHH SẢN  XUẤT THƯƠNG MẠI VÀ DỊCH VỤ ADTB">
            <a:extLst>
              <a:ext uri="{FF2B5EF4-FFF2-40B4-BE49-F238E27FC236}">
                <a16:creationId xmlns:a16="http://schemas.microsoft.com/office/drawing/2014/main" id="{EB294549-EC70-4687-8421-DD3405A4401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27556" y="1106147"/>
            <a:ext cx="1378244" cy="19413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Vở 4 ô ly 48 trang hồng hà school trạng nguyên 0555 [sổ vở hồng hà] [sổ vở  hồng hà] | Tập Học Sinh | aBook.Vn">
            <a:extLst>
              <a:ext uri="{FF2B5EF4-FFF2-40B4-BE49-F238E27FC236}">
                <a16:creationId xmlns:a16="http://schemas.microsoft.com/office/drawing/2014/main" id="{78BF5D41-D18F-437B-9762-64FC9A6A4F6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1276" t="7106" r="18877" b="9068"/>
          <a:stretch/>
        </p:blipFill>
        <p:spPr bwMode="auto">
          <a:xfrm>
            <a:off x="4527613" y="1079572"/>
            <a:ext cx="1385990" cy="194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808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3"/>
          <p:cNvPicPr preferRelativeResize="0"/>
          <p:nvPr/>
        </p:nvPicPr>
        <p:blipFill rotWithShape="1">
          <a:blip r:embed="rId3">
            <a:alphaModFix/>
          </a:blip>
          <a:srcRect/>
          <a:stretch/>
        </p:blipFill>
        <p:spPr>
          <a:xfrm>
            <a:off x="762411" y="1369003"/>
            <a:ext cx="549221" cy="552239"/>
          </a:xfrm>
          <a:prstGeom prst="rect">
            <a:avLst/>
          </a:prstGeom>
          <a:noFill/>
          <a:ln>
            <a:noFill/>
          </a:ln>
        </p:spPr>
      </p:pic>
      <p:pic>
        <p:nvPicPr>
          <p:cNvPr id="120" name="Google Shape;120;p3"/>
          <p:cNvPicPr preferRelativeResize="0"/>
          <p:nvPr/>
        </p:nvPicPr>
        <p:blipFill rotWithShape="1">
          <a:blip r:embed="rId4">
            <a:alphaModFix/>
          </a:blip>
          <a:srcRect/>
          <a:stretch/>
        </p:blipFill>
        <p:spPr>
          <a:xfrm>
            <a:off x="802226" y="2520642"/>
            <a:ext cx="567270" cy="582397"/>
          </a:xfrm>
          <a:prstGeom prst="rect">
            <a:avLst/>
          </a:prstGeom>
          <a:noFill/>
          <a:ln>
            <a:noFill/>
          </a:ln>
        </p:spPr>
      </p:pic>
      <p:pic>
        <p:nvPicPr>
          <p:cNvPr id="121" name="Google Shape;121;p3"/>
          <p:cNvPicPr preferRelativeResize="0"/>
          <p:nvPr/>
        </p:nvPicPr>
        <p:blipFill rotWithShape="1">
          <a:blip r:embed="rId5">
            <a:alphaModFix/>
          </a:blip>
          <a:srcRect/>
          <a:stretch/>
        </p:blipFill>
        <p:spPr>
          <a:xfrm>
            <a:off x="835877" y="3780672"/>
            <a:ext cx="574412" cy="545428"/>
          </a:xfrm>
          <a:prstGeom prst="rect">
            <a:avLst/>
          </a:prstGeom>
          <a:noFill/>
          <a:ln>
            <a:noFill/>
          </a:ln>
        </p:spPr>
      </p:pic>
      <p:pic>
        <p:nvPicPr>
          <p:cNvPr id="122" name="Google Shape;122;p3"/>
          <p:cNvPicPr preferRelativeResize="0"/>
          <p:nvPr/>
        </p:nvPicPr>
        <p:blipFill rotWithShape="1">
          <a:blip r:embed="rId6">
            <a:alphaModFix/>
          </a:blip>
          <a:srcRect/>
          <a:stretch/>
        </p:blipFill>
        <p:spPr>
          <a:xfrm>
            <a:off x="7794635" y="-406911"/>
            <a:ext cx="1613165" cy="1536803"/>
          </a:xfrm>
          <a:prstGeom prst="rect">
            <a:avLst/>
          </a:prstGeom>
          <a:noFill/>
          <a:ln>
            <a:noFill/>
          </a:ln>
        </p:spPr>
      </p:pic>
      <p:grpSp>
        <p:nvGrpSpPr>
          <p:cNvPr id="123" name="Google Shape;123;p3"/>
          <p:cNvGrpSpPr/>
          <p:nvPr/>
        </p:nvGrpSpPr>
        <p:grpSpPr>
          <a:xfrm rot="-5400000">
            <a:off x="3835959" y="-1928139"/>
            <a:ext cx="1269731" cy="5126006"/>
            <a:chOff x="1728150" y="1599266"/>
            <a:chExt cx="792228" cy="3547865"/>
          </a:xfrm>
        </p:grpSpPr>
        <p:sp>
          <p:nvSpPr>
            <p:cNvPr id="124" name="Google Shape;124;p3"/>
            <p:cNvSpPr/>
            <p:nvPr/>
          </p:nvSpPr>
          <p:spPr>
            <a:xfrm>
              <a:off x="1728150" y="2103411"/>
              <a:ext cx="792228" cy="2539575"/>
            </a:xfrm>
            <a:custGeom>
              <a:avLst/>
              <a:gdLst/>
              <a:ahLst/>
              <a:cxnLst/>
              <a:rect l="l" t="t" r="r" b="b"/>
              <a:pathLst>
                <a:path w="21600" h="24304" extrusionOk="0">
                  <a:moveTo>
                    <a:pt x="3286" y="1601"/>
                  </a:moveTo>
                  <a:cubicBezTo>
                    <a:pt x="7086" y="-639"/>
                    <a:pt x="15262" y="-378"/>
                    <a:pt x="18125" y="1458"/>
                  </a:cubicBezTo>
                  <a:cubicBezTo>
                    <a:pt x="19855" y="2819"/>
                    <a:pt x="21632" y="8658"/>
                    <a:pt x="21600" y="12258"/>
                  </a:cubicBezTo>
                  <a:cubicBezTo>
                    <a:pt x="21569" y="15858"/>
                    <a:pt x="21747" y="21052"/>
                    <a:pt x="17936" y="23058"/>
                  </a:cubicBezTo>
                  <a:cubicBezTo>
                    <a:pt x="13624" y="24797"/>
                    <a:pt x="7566" y="24642"/>
                    <a:pt x="3475" y="23058"/>
                  </a:cubicBezTo>
                  <a:cubicBezTo>
                    <a:pt x="42" y="20766"/>
                    <a:pt x="32" y="15834"/>
                    <a:pt x="0" y="12258"/>
                  </a:cubicBezTo>
                  <a:cubicBezTo>
                    <a:pt x="-32" y="8682"/>
                    <a:pt x="1367" y="2962"/>
                    <a:pt x="3286" y="1601"/>
                  </a:cubicBezTo>
                  <a:close/>
                </a:path>
              </a:pathLst>
            </a:custGeom>
            <a:solidFill>
              <a:srgbClr val="FFCCCC"/>
            </a:solidFill>
            <a:ln>
              <a:noFill/>
            </a:ln>
          </p:spPr>
          <p:txBody>
            <a:bodyPr spcFirstLastPara="1" wrap="square" lIns="68569" tIns="34275" rIns="68569" bIns="34275" anchor="ctr" anchorCtr="0">
              <a:noAutofit/>
            </a:bodyPr>
            <a:lstStyle/>
            <a:p>
              <a:pPr algn="ctr"/>
              <a:endParaRPr sz="2400">
                <a:solidFill>
                  <a:schemeClr val="lt1"/>
                </a:solidFill>
                <a:latin typeface="Times New Roman"/>
                <a:ea typeface="Times New Roman"/>
                <a:cs typeface="Times New Roman"/>
                <a:sym typeface="Times New Roman"/>
              </a:endParaRPr>
            </a:p>
          </p:txBody>
        </p:sp>
        <p:sp>
          <p:nvSpPr>
            <p:cNvPr id="125" name="Google Shape;125;p3"/>
            <p:cNvSpPr/>
            <p:nvPr/>
          </p:nvSpPr>
          <p:spPr>
            <a:xfrm rot="5403274">
              <a:off x="350332" y="3236385"/>
              <a:ext cx="3547865" cy="273627"/>
            </a:xfrm>
            <a:prstGeom prst="rect">
              <a:avLst/>
            </a:prstGeom>
            <a:noFill/>
            <a:ln>
              <a:noFill/>
            </a:ln>
          </p:spPr>
          <p:txBody>
            <a:bodyPr spcFirstLastPara="1" wrap="square" lIns="68569" tIns="34275" rIns="68569" bIns="34275" anchor="t" anchorCtr="0">
              <a:spAutoFit/>
            </a:bodyPr>
            <a:lstStyle/>
            <a:p>
              <a:pPr algn="ctr"/>
              <a:r>
                <a:rPr lang="en-US" sz="2400" b="1">
                  <a:solidFill>
                    <a:srgbClr val="002060"/>
                  </a:solidFill>
                  <a:latin typeface="Times New Roman"/>
                  <a:ea typeface="Times New Roman"/>
                  <a:cs typeface="Times New Roman"/>
                  <a:sym typeface="Times New Roman"/>
                </a:rPr>
                <a:t>YÊU CẦU CẦN ĐẠT</a:t>
              </a:r>
              <a:endParaRPr sz="2400" b="1">
                <a:solidFill>
                  <a:srgbClr val="002060"/>
                </a:solidFill>
                <a:latin typeface="Times New Roman"/>
                <a:ea typeface="Times New Roman"/>
                <a:cs typeface="Times New Roman"/>
                <a:sym typeface="Times New Roman"/>
              </a:endParaRPr>
            </a:p>
          </p:txBody>
        </p:sp>
      </p:grpSp>
      <p:sp>
        <p:nvSpPr>
          <p:cNvPr id="127" name="Google Shape;127;p3"/>
          <p:cNvSpPr txBox="1"/>
          <p:nvPr/>
        </p:nvSpPr>
        <p:spPr>
          <a:xfrm>
            <a:off x="1410289" y="1412294"/>
            <a:ext cx="7546424" cy="572700"/>
          </a:xfrm>
          <a:prstGeom prst="rect">
            <a:avLst/>
          </a:prstGeom>
          <a:noFill/>
          <a:ln>
            <a:noFill/>
          </a:ln>
        </p:spPr>
        <p:txBody>
          <a:bodyPr spcFirstLastPara="1" wrap="square" lIns="68569" tIns="68569" rIns="68569" bIns="68569" anchor="ctr" anchorCtr="0">
            <a:noAutofit/>
          </a:bodyPr>
          <a:lstStyle/>
          <a:p>
            <a:pPr>
              <a:buClr>
                <a:schemeClr val="dk1"/>
              </a:buClr>
              <a:buSzPts val="3200"/>
            </a:pPr>
            <a:r>
              <a:rPr lang="en-US" sz="2100">
                <a:solidFill>
                  <a:srgbClr val="060B14"/>
                </a:solidFill>
                <a:latin typeface="Times New Roman"/>
                <a:ea typeface="Times New Roman"/>
                <a:cs typeface="Times New Roman"/>
                <a:sym typeface="Times New Roman"/>
              </a:rPr>
              <a:t>Nghe – viết đúng chính tả đoạn văn </a:t>
            </a:r>
            <a:r>
              <a:rPr lang="en-US" sz="2100" i="1">
                <a:solidFill>
                  <a:srgbClr val="060B14"/>
                </a:solidFill>
                <a:latin typeface="Times New Roman"/>
                <a:ea typeface="Times New Roman"/>
                <a:cs typeface="Times New Roman"/>
                <a:sym typeface="Times New Roman"/>
              </a:rPr>
              <a:t>Khám phá đáy biển ở Trường Sa</a:t>
            </a:r>
            <a:endParaRPr sz="2100" i="1">
              <a:solidFill>
                <a:srgbClr val="060B14"/>
              </a:solidFill>
              <a:latin typeface="Times New Roman"/>
              <a:ea typeface="Times New Roman"/>
              <a:cs typeface="Times New Roman"/>
              <a:sym typeface="Times New Roman"/>
            </a:endParaRPr>
          </a:p>
        </p:txBody>
      </p:sp>
      <p:sp>
        <p:nvSpPr>
          <p:cNvPr id="128" name="Google Shape;128;p3"/>
          <p:cNvSpPr txBox="1"/>
          <p:nvPr/>
        </p:nvSpPr>
        <p:spPr>
          <a:xfrm>
            <a:off x="1490576" y="2662280"/>
            <a:ext cx="7361938" cy="572700"/>
          </a:xfrm>
          <a:prstGeom prst="rect">
            <a:avLst/>
          </a:prstGeom>
          <a:noFill/>
          <a:ln>
            <a:noFill/>
          </a:ln>
        </p:spPr>
        <p:txBody>
          <a:bodyPr spcFirstLastPara="1" wrap="square" lIns="68569" tIns="68569" rIns="68569" bIns="68569" anchor="ctr" anchorCtr="0">
            <a:noAutofit/>
          </a:bodyPr>
          <a:lstStyle/>
          <a:p>
            <a:pPr>
              <a:buClr>
                <a:schemeClr val="dk1"/>
              </a:buClr>
              <a:buSzPts val="3200"/>
            </a:pPr>
            <a:r>
              <a:rPr lang="en-US" sz="2100">
                <a:solidFill>
                  <a:srgbClr val="060B14"/>
                </a:solidFill>
                <a:latin typeface="Times New Roman"/>
                <a:ea typeface="Times New Roman"/>
                <a:cs typeface="Times New Roman"/>
                <a:sym typeface="Times New Roman"/>
              </a:rPr>
              <a:t>Trình bày đúng đoạn văn, biết viết hoa các chữ cái sau dấu chấm, tên riêng.</a:t>
            </a:r>
            <a:endParaRPr sz="2100">
              <a:solidFill>
                <a:srgbClr val="060B14"/>
              </a:solidFill>
              <a:latin typeface="Times New Roman"/>
              <a:ea typeface="Times New Roman"/>
              <a:cs typeface="Times New Roman"/>
              <a:sym typeface="Times New Roman"/>
            </a:endParaRPr>
          </a:p>
        </p:txBody>
      </p:sp>
      <p:sp>
        <p:nvSpPr>
          <p:cNvPr id="129" name="Google Shape;129;p3"/>
          <p:cNvSpPr txBox="1"/>
          <p:nvPr/>
        </p:nvSpPr>
        <p:spPr>
          <a:xfrm>
            <a:off x="1490576" y="3749508"/>
            <a:ext cx="7589306" cy="572700"/>
          </a:xfrm>
          <a:prstGeom prst="rect">
            <a:avLst/>
          </a:prstGeom>
          <a:noFill/>
          <a:ln>
            <a:noFill/>
          </a:ln>
        </p:spPr>
        <p:txBody>
          <a:bodyPr spcFirstLastPara="1" wrap="square" lIns="68569" tIns="68569" rIns="68569" bIns="68569" anchor="ctr" anchorCtr="0">
            <a:noAutofit/>
          </a:bodyPr>
          <a:lstStyle/>
          <a:p>
            <a:pPr>
              <a:buClr>
                <a:schemeClr val="dk1"/>
              </a:buClr>
              <a:buSzPts val="3200"/>
            </a:pPr>
            <a:r>
              <a:rPr lang="en-US" sz="2100">
                <a:solidFill>
                  <a:srgbClr val="060B14"/>
                </a:solidFill>
                <a:latin typeface="Times New Roman"/>
                <a:ea typeface="Times New Roman"/>
                <a:cs typeface="Times New Roman"/>
                <a:sym typeface="Times New Roman"/>
              </a:rPr>
              <a:t>Làm đúng các bài tập chính tả âm vần : it/uyt, iêu/ươu, in/inh</a:t>
            </a:r>
            <a:endParaRPr sz="2100">
              <a:solidFill>
                <a:srgbClr val="060B14"/>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73087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childTnLst>
                                </p:cTn>
                              </p:par>
                              <p:par>
                                <p:cTn id="8" presetID="10" presetClass="entr" presetSubtype="0"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fade">
                                      <p:cBhvr>
                                        <p:cTn id="10" dur="1000"/>
                                        <p:tgtEl>
                                          <p:spTgt spid="123"/>
                                        </p:tgtEl>
                                      </p:cBhvr>
                                    </p:animEffect>
                                  </p:childTnLst>
                                </p:cTn>
                              </p:par>
                              <p:par>
                                <p:cTn id="11" presetID="10" presetClass="entr" presetSubtype="0" fill="hold" nodeType="withEffect">
                                  <p:stCondLst>
                                    <p:cond delay="1000"/>
                                  </p:stCondLst>
                                  <p:childTnLst>
                                    <p:set>
                                      <p:cBhvr>
                                        <p:cTn id="12" dur="1" fill="hold">
                                          <p:stCondLst>
                                            <p:cond delay="0"/>
                                          </p:stCondLst>
                                        </p:cTn>
                                        <p:tgtEl>
                                          <p:spTgt spid="119"/>
                                        </p:tgtEl>
                                        <p:attrNameLst>
                                          <p:attrName>style.visibility</p:attrName>
                                        </p:attrNameLst>
                                      </p:cBhvr>
                                      <p:to>
                                        <p:strVal val="visible"/>
                                      </p:to>
                                    </p:set>
                                    <p:animEffect transition="in" filter="fade">
                                      <p:cBhvr>
                                        <p:cTn id="13" dur="500"/>
                                        <p:tgtEl>
                                          <p:spTgt spid="119"/>
                                        </p:tgtEl>
                                      </p:cBhvr>
                                    </p:animEffect>
                                  </p:childTnLst>
                                </p:cTn>
                              </p:par>
                              <p:par>
                                <p:cTn id="14" presetID="10" presetClass="entr" presetSubtype="0" fill="hold" nodeType="withEffect">
                                  <p:stCondLst>
                                    <p:cond delay="2500"/>
                                  </p:stCondLst>
                                  <p:childTnLst>
                                    <p:set>
                                      <p:cBhvr>
                                        <p:cTn id="15" dur="1" fill="hold">
                                          <p:stCondLst>
                                            <p:cond delay="0"/>
                                          </p:stCondLst>
                                        </p:cTn>
                                        <p:tgtEl>
                                          <p:spTgt spid="120"/>
                                        </p:tgtEl>
                                        <p:attrNameLst>
                                          <p:attrName>style.visibility</p:attrName>
                                        </p:attrNameLst>
                                      </p:cBhvr>
                                      <p:to>
                                        <p:strVal val="visible"/>
                                      </p:to>
                                    </p:set>
                                    <p:animEffect transition="in" filter="fade">
                                      <p:cBhvr>
                                        <p:cTn id="16" dur="500"/>
                                        <p:tgtEl>
                                          <p:spTgt spid="120"/>
                                        </p:tgtEl>
                                      </p:cBhvr>
                                    </p:animEffect>
                                  </p:childTnLst>
                                </p:cTn>
                              </p:par>
                              <p:par>
                                <p:cTn id="17" presetID="10" presetClass="entr" presetSubtype="0" fill="hold" nodeType="withEffect">
                                  <p:stCondLst>
                                    <p:cond delay="4000"/>
                                  </p:stCondLst>
                                  <p:childTnLst>
                                    <p:set>
                                      <p:cBhvr>
                                        <p:cTn id="18" dur="1" fill="hold">
                                          <p:stCondLst>
                                            <p:cond delay="0"/>
                                          </p:stCondLst>
                                        </p:cTn>
                                        <p:tgtEl>
                                          <p:spTgt spid="121"/>
                                        </p:tgtEl>
                                        <p:attrNameLst>
                                          <p:attrName>style.visibility</p:attrName>
                                        </p:attrNameLst>
                                      </p:cBhvr>
                                      <p:to>
                                        <p:strVal val="visible"/>
                                      </p:to>
                                    </p:set>
                                    <p:animEffect transition="in" filter="fade">
                                      <p:cBhvr>
                                        <p:cTn id="19"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42"/>
        <p:cNvGrpSpPr/>
        <p:nvPr/>
      </p:nvGrpSpPr>
      <p:grpSpPr>
        <a:xfrm>
          <a:off x="0" y="0"/>
          <a:ext cx="0" cy="0"/>
          <a:chOff x="0" y="0"/>
          <a:chExt cx="0" cy="0"/>
        </a:xfrm>
      </p:grpSpPr>
      <p:grpSp>
        <p:nvGrpSpPr>
          <p:cNvPr id="7643" name="Google Shape;7643;p82"/>
          <p:cNvGrpSpPr/>
          <p:nvPr/>
        </p:nvGrpSpPr>
        <p:grpSpPr>
          <a:xfrm>
            <a:off x="6954731" y="4334038"/>
            <a:ext cx="2299203" cy="1094030"/>
            <a:chOff x="1158375" y="4448800"/>
            <a:chExt cx="2021100" cy="961700"/>
          </a:xfrm>
        </p:grpSpPr>
        <p:sp>
          <p:nvSpPr>
            <p:cNvPr id="7644" name="Google Shape;7644;p82"/>
            <p:cNvSpPr/>
            <p:nvPr/>
          </p:nvSpPr>
          <p:spPr>
            <a:xfrm>
              <a:off x="1175800" y="4461525"/>
              <a:ext cx="1981075" cy="925025"/>
            </a:xfrm>
            <a:custGeom>
              <a:avLst/>
              <a:gdLst/>
              <a:ahLst/>
              <a:cxnLst/>
              <a:rect l="l" t="t" r="r" b="b"/>
              <a:pathLst>
                <a:path w="79243" h="37001" extrusionOk="0">
                  <a:moveTo>
                    <a:pt x="5373" y="22755"/>
                  </a:moveTo>
                  <a:lnTo>
                    <a:pt x="5373" y="22755"/>
                  </a:lnTo>
                  <a:cubicBezTo>
                    <a:pt x="5235" y="23026"/>
                    <a:pt x="5096" y="23297"/>
                    <a:pt x="4959" y="23568"/>
                  </a:cubicBezTo>
                  <a:cubicBezTo>
                    <a:pt x="4914" y="23651"/>
                    <a:pt x="4871" y="23736"/>
                    <a:pt x="4829" y="23820"/>
                  </a:cubicBezTo>
                  <a:cubicBezTo>
                    <a:pt x="4855" y="23737"/>
                    <a:pt x="4882" y="23653"/>
                    <a:pt x="4911" y="23570"/>
                  </a:cubicBezTo>
                  <a:cubicBezTo>
                    <a:pt x="4914" y="23558"/>
                    <a:pt x="4917" y="23546"/>
                    <a:pt x="4920" y="23535"/>
                  </a:cubicBezTo>
                  <a:cubicBezTo>
                    <a:pt x="4938" y="23504"/>
                    <a:pt x="4955" y="23472"/>
                    <a:pt x="4974" y="23442"/>
                  </a:cubicBezTo>
                  <a:cubicBezTo>
                    <a:pt x="5114" y="23216"/>
                    <a:pt x="5244" y="22986"/>
                    <a:pt x="5373" y="22755"/>
                  </a:cubicBezTo>
                  <a:close/>
                  <a:moveTo>
                    <a:pt x="15751" y="36085"/>
                  </a:moveTo>
                  <a:cubicBezTo>
                    <a:pt x="15749" y="36085"/>
                    <a:pt x="15746" y="36085"/>
                    <a:pt x="15743" y="36086"/>
                  </a:cubicBezTo>
                  <a:lnTo>
                    <a:pt x="15743" y="36086"/>
                  </a:lnTo>
                  <a:cubicBezTo>
                    <a:pt x="15746" y="36085"/>
                    <a:pt x="15749" y="36085"/>
                    <a:pt x="15751" y="36085"/>
                  </a:cubicBezTo>
                  <a:close/>
                  <a:moveTo>
                    <a:pt x="35563" y="1"/>
                  </a:moveTo>
                  <a:cubicBezTo>
                    <a:pt x="35429" y="1"/>
                    <a:pt x="35294" y="4"/>
                    <a:pt x="35162" y="9"/>
                  </a:cubicBezTo>
                  <a:cubicBezTo>
                    <a:pt x="35051" y="13"/>
                    <a:pt x="34942" y="24"/>
                    <a:pt x="34831" y="28"/>
                  </a:cubicBezTo>
                  <a:cubicBezTo>
                    <a:pt x="34824" y="28"/>
                    <a:pt x="34817" y="28"/>
                    <a:pt x="34810" y="28"/>
                  </a:cubicBezTo>
                  <a:cubicBezTo>
                    <a:pt x="34757" y="28"/>
                    <a:pt x="34702" y="26"/>
                    <a:pt x="34648" y="26"/>
                  </a:cubicBezTo>
                  <a:cubicBezTo>
                    <a:pt x="34622" y="26"/>
                    <a:pt x="34596" y="26"/>
                    <a:pt x="34570" y="28"/>
                  </a:cubicBezTo>
                  <a:cubicBezTo>
                    <a:pt x="34457" y="37"/>
                    <a:pt x="34351" y="49"/>
                    <a:pt x="34250" y="87"/>
                  </a:cubicBezTo>
                  <a:cubicBezTo>
                    <a:pt x="33574" y="124"/>
                    <a:pt x="32894" y="150"/>
                    <a:pt x="32222" y="237"/>
                  </a:cubicBezTo>
                  <a:lnTo>
                    <a:pt x="31460" y="336"/>
                  </a:lnTo>
                  <a:cubicBezTo>
                    <a:pt x="31361" y="350"/>
                    <a:pt x="31262" y="361"/>
                    <a:pt x="31164" y="383"/>
                  </a:cubicBezTo>
                  <a:cubicBezTo>
                    <a:pt x="30943" y="430"/>
                    <a:pt x="30725" y="475"/>
                    <a:pt x="30503" y="520"/>
                  </a:cubicBezTo>
                  <a:cubicBezTo>
                    <a:pt x="30373" y="548"/>
                    <a:pt x="30243" y="577"/>
                    <a:pt x="30114" y="611"/>
                  </a:cubicBezTo>
                  <a:cubicBezTo>
                    <a:pt x="29932" y="659"/>
                    <a:pt x="29760" y="724"/>
                    <a:pt x="29585" y="798"/>
                  </a:cubicBezTo>
                  <a:cubicBezTo>
                    <a:pt x="29493" y="836"/>
                    <a:pt x="29414" y="900"/>
                    <a:pt x="29355" y="982"/>
                  </a:cubicBezTo>
                  <a:cubicBezTo>
                    <a:pt x="29319" y="985"/>
                    <a:pt x="29283" y="989"/>
                    <a:pt x="29244" y="995"/>
                  </a:cubicBezTo>
                  <a:cubicBezTo>
                    <a:pt x="28943" y="1026"/>
                    <a:pt x="28641" y="1096"/>
                    <a:pt x="28343" y="1149"/>
                  </a:cubicBezTo>
                  <a:cubicBezTo>
                    <a:pt x="28101" y="1192"/>
                    <a:pt x="27859" y="1232"/>
                    <a:pt x="27615" y="1275"/>
                  </a:cubicBezTo>
                  <a:cubicBezTo>
                    <a:pt x="27521" y="1293"/>
                    <a:pt x="27424" y="1305"/>
                    <a:pt x="27331" y="1329"/>
                  </a:cubicBezTo>
                  <a:cubicBezTo>
                    <a:pt x="26924" y="1428"/>
                    <a:pt x="26518" y="1531"/>
                    <a:pt x="26111" y="1633"/>
                  </a:cubicBezTo>
                  <a:cubicBezTo>
                    <a:pt x="25793" y="1713"/>
                    <a:pt x="25480" y="1813"/>
                    <a:pt x="25164" y="1908"/>
                  </a:cubicBezTo>
                  <a:cubicBezTo>
                    <a:pt x="24797" y="2017"/>
                    <a:pt x="24431" y="2133"/>
                    <a:pt x="24070" y="2262"/>
                  </a:cubicBezTo>
                  <a:cubicBezTo>
                    <a:pt x="24011" y="2283"/>
                    <a:pt x="23956" y="2317"/>
                    <a:pt x="23911" y="2361"/>
                  </a:cubicBezTo>
                  <a:cubicBezTo>
                    <a:pt x="23713" y="2415"/>
                    <a:pt x="23514" y="2472"/>
                    <a:pt x="23318" y="2533"/>
                  </a:cubicBezTo>
                  <a:cubicBezTo>
                    <a:pt x="22409" y="2813"/>
                    <a:pt x="21527" y="3173"/>
                    <a:pt x="20666" y="3572"/>
                  </a:cubicBezTo>
                  <a:cubicBezTo>
                    <a:pt x="20501" y="3618"/>
                    <a:pt x="20338" y="3663"/>
                    <a:pt x="20172" y="3710"/>
                  </a:cubicBezTo>
                  <a:cubicBezTo>
                    <a:pt x="19849" y="3800"/>
                    <a:pt x="19529" y="3910"/>
                    <a:pt x="19211" y="4011"/>
                  </a:cubicBezTo>
                  <a:cubicBezTo>
                    <a:pt x="18899" y="4108"/>
                    <a:pt x="18601" y="4225"/>
                    <a:pt x="18295" y="4339"/>
                  </a:cubicBezTo>
                  <a:cubicBezTo>
                    <a:pt x="17992" y="4452"/>
                    <a:pt x="17693" y="4574"/>
                    <a:pt x="17393" y="4696"/>
                  </a:cubicBezTo>
                  <a:cubicBezTo>
                    <a:pt x="17237" y="4759"/>
                    <a:pt x="17082" y="4829"/>
                    <a:pt x="16927" y="4898"/>
                  </a:cubicBezTo>
                  <a:cubicBezTo>
                    <a:pt x="16764" y="4969"/>
                    <a:pt x="16605" y="5051"/>
                    <a:pt x="16453" y="5144"/>
                  </a:cubicBezTo>
                  <a:cubicBezTo>
                    <a:pt x="16332" y="5215"/>
                    <a:pt x="16226" y="5306"/>
                    <a:pt x="16124" y="5397"/>
                  </a:cubicBezTo>
                  <a:cubicBezTo>
                    <a:pt x="16017" y="5491"/>
                    <a:pt x="15968" y="5627"/>
                    <a:pt x="15968" y="5766"/>
                  </a:cubicBezTo>
                  <a:cubicBezTo>
                    <a:pt x="15917" y="5797"/>
                    <a:pt x="15868" y="5827"/>
                    <a:pt x="15822" y="5857"/>
                  </a:cubicBezTo>
                  <a:cubicBezTo>
                    <a:pt x="15121" y="6302"/>
                    <a:pt x="14457" y="6793"/>
                    <a:pt x="13805" y="7307"/>
                  </a:cubicBezTo>
                  <a:cubicBezTo>
                    <a:pt x="13305" y="7700"/>
                    <a:pt x="12823" y="8118"/>
                    <a:pt x="12333" y="8524"/>
                  </a:cubicBezTo>
                  <a:cubicBezTo>
                    <a:pt x="12115" y="8705"/>
                    <a:pt x="11907" y="8902"/>
                    <a:pt x="11696" y="9092"/>
                  </a:cubicBezTo>
                  <a:cubicBezTo>
                    <a:pt x="11505" y="9263"/>
                    <a:pt x="11309" y="9430"/>
                    <a:pt x="11123" y="9607"/>
                  </a:cubicBezTo>
                  <a:cubicBezTo>
                    <a:pt x="10894" y="9825"/>
                    <a:pt x="10661" y="10039"/>
                    <a:pt x="10438" y="10263"/>
                  </a:cubicBezTo>
                  <a:lnTo>
                    <a:pt x="10049" y="10654"/>
                  </a:lnTo>
                  <a:cubicBezTo>
                    <a:pt x="9865" y="10836"/>
                    <a:pt x="9685" y="11009"/>
                    <a:pt x="9535" y="11219"/>
                  </a:cubicBezTo>
                  <a:cubicBezTo>
                    <a:pt x="9465" y="11322"/>
                    <a:pt x="9434" y="11446"/>
                    <a:pt x="9447" y="11570"/>
                  </a:cubicBezTo>
                  <a:lnTo>
                    <a:pt x="8490" y="12664"/>
                  </a:lnTo>
                  <a:cubicBezTo>
                    <a:pt x="8305" y="12877"/>
                    <a:pt x="8133" y="13106"/>
                    <a:pt x="7963" y="13330"/>
                  </a:cubicBezTo>
                  <a:cubicBezTo>
                    <a:pt x="7724" y="13644"/>
                    <a:pt x="7487" y="13960"/>
                    <a:pt x="7263" y="14285"/>
                  </a:cubicBezTo>
                  <a:cubicBezTo>
                    <a:pt x="6788" y="14968"/>
                    <a:pt x="6346" y="15679"/>
                    <a:pt x="5968" y="16417"/>
                  </a:cubicBezTo>
                  <a:cubicBezTo>
                    <a:pt x="5726" y="16890"/>
                    <a:pt x="5517" y="17373"/>
                    <a:pt x="5317" y="17864"/>
                  </a:cubicBezTo>
                  <a:cubicBezTo>
                    <a:pt x="5208" y="18124"/>
                    <a:pt x="5118" y="18389"/>
                    <a:pt x="5013" y="18649"/>
                  </a:cubicBezTo>
                  <a:cubicBezTo>
                    <a:pt x="4964" y="18759"/>
                    <a:pt x="4926" y="18873"/>
                    <a:pt x="4899" y="18990"/>
                  </a:cubicBezTo>
                  <a:cubicBezTo>
                    <a:pt x="4892" y="19028"/>
                    <a:pt x="4888" y="19065"/>
                    <a:pt x="4889" y="19102"/>
                  </a:cubicBezTo>
                  <a:cubicBezTo>
                    <a:pt x="4885" y="19109"/>
                    <a:pt x="4882" y="19114"/>
                    <a:pt x="4880" y="19120"/>
                  </a:cubicBezTo>
                  <a:cubicBezTo>
                    <a:pt x="4587" y="19782"/>
                    <a:pt x="4293" y="20442"/>
                    <a:pt x="3998" y="21102"/>
                  </a:cubicBezTo>
                  <a:cubicBezTo>
                    <a:pt x="3767" y="21625"/>
                    <a:pt x="3579" y="22171"/>
                    <a:pt x="3376" y="22707"/>
                  </a:cubicBezTo>
                  <a:cubicBezTo>
                    <a:pt x="3289" y="22934"/>
                    <a:pt x="3187" y="23163"/>
                    <a:pt x="3113" y="23397"/>
                  </a:cubicBezTo>
                  <a:cubicBezTo>
                    <a:pt x="3017" y="23699"/>
                    <a:pt x="2920" y="24000"/>
                    <a:pt x="2826" y="24302"/>
                  </a:cubicBezTo>
                  <a:cubicBezTo>
                    <a:pt x="2736" y="24587"/>
                    <a:pt x="2645" y="24870"/>
                    <a:pt x="2553" y="25155"/>
                  </a:cubicBezTo>
                  <a:cubicBezTo>
                    <a:pt x="2512" y="25286"/>
                    <a:pt x="2484" y="25422"/>
                    <a:pt x="2450" y="25556"/>
                  </a:cubicBezTo>
                  <a:cubicBezTo>
                    <a:pt x="2398" y="25759"/>
                    <a:pt x="2345" y="25959"/>
                    <a:pt x="2295" y="26162"/>
                  </a:cubicBezTo>
                  <a:cubicBezTo>
                    <a:pt x="2249" y="26350"/>
                    <a:pt x="2204" y="26538"/>
                    <a:pt x="2163" y="26727"/>
                  </a:cubicBezTo>
                  <a:cubicBezTo>
                    <a:pt x="2047" y="26793"/>
                    <a:pt x="1951" y="26898"/>
                    <a:pt x="1916" y="27023"/>
                  </a:cubicBezTo>
                  <a:cubicBezTo>
                    <a:pt x="1838" y="27302"/>
                    <a:pt x="1758" y="27579"/>
                    <a:pt x="1677" y="27856"/>
                  </a:cubicBezTo>
                  <a:cubicBezTo>
                    <a:pt x="1498" y="28467"/>
                    <a:pt x="1325" y="29078"/>
                    <a:pt x="1165" y="29694"/>
                  </a:cubicBezTo>
                  <a:cubicBezTo>
                    <a:pt x="1005" y="30306"/>
                    <a:pt x="850" y="30916"/>
                    <a:pt x="701" y="31531"/>
                  </a:cubicBezTo>
                  <a:cubicBezTo>
                    <a:pt x="559" y="32119"/>
                    <a:pt x="425" y="32707"/>
                    <a:pt x="293" y="33298"/>
                  </a:cubicBezTo>
                  <a:cubicBezTo>
                    <a:pt x="234" y="33554"/>
                    <a:pt x="188" y="33814"/>
                    <a:pt x="148" y="34073"/>
                  </a:cubicBezTo>
                  <a:cubicBezTo>
                    <a:pt x="97" y="34424"/>
                    <a:pt x="39" y="34776"/>
                    <a:pt x="12" y="35130"/>
                  </a:cubicBezTo>
                  <a:cubicBezTo>
                    <a:pt x="1" y="35283"/>
                    <a:pt x="55" y="35435"/>
                    <a:pt x="162" y="35545"/>
                  </a:cubicBezTo>
                  <a:cubicBezTo>
                    <a:pt x="163" y="35556"/>
                    <a:pt x="164" y="35567"/>
                    <a:pt x="163" y="35578"/>
                  </a:cubicBezTo>
                  <a:cubicBezTo>
                    <a:pt x="167" y="35648"/>
                    <a:pt x="184" y="35715"/>
                    <a:pt x="215" y="35778"/>
                  </a:cubicBezTo>
                  <a:cubicBezTo>
                    <a:pt x="204" y="35837"/>
                    <a:pt x="204" y="35899"/>
                    <a:pt x="215" y="35959"/>
                  </a:cubicBezTo>
                  <a:cubicBezTo>
                    <a:pt x="245" y="36119"/>
                    <a:pt x="343" y="36258"/>
                    <a:pt x="484" y="36340"/>
                  </a:cubicBezTo>
                  <a:cubicBezTo>
                    <a:pt x="551" y="36423"/>
                    <a:pt x="641" y="36481"/>
                    <a:pt x="743" y="36508"/>
                  </a:cubicBezTo>
                  <a:cubicBezTo>
                    <a:pt x="764" y="36533"/>
                    <a:pt x="786" y="36556"/>
                    <a:pt x="812" y="36575"/>
                  </a:cubicBezTo>
                  <a:cubicBezTo>
                    <a:pt x="882" y="36632"/>
                    <a:pt x="949" y="36697"/>
                    <a:pt x="1031" y="36738"/>
                  </a:cubicBezTo>
                  <a:cubicBezTo>
                    <a:pt x="1117" y="36781"/>
                    <a:pt x="1208" y="36810"/>
                    <a:pt x="1302" y="36825"/>
                  </a:cubicBezTo>
                  <a:cubicBezTo>
                    <a:pt x="1326" y="36830"/>
                    <a:pt x="1350" y="36833"/>
                    <a:pt x="1374" y="36835"/>
                  </a:cubicBezTo>
                  <a:cubicBezTo>
                    <a:pt x="1400" y="36837"/>
                    <a:pt x="1427" y="36838"/>
                    <a:pt x="1453" y="36838"/>
                  </a:cubicBezTo>
                  <a:cubicBezTo>
                    <a:pt x="1594" y="36838"/>
                    <a:pt x="1734" y="36810"/>
                    <a:pt x="1872" y="36787"/>
                  </a:cubicBezTo>
                  <a:cubicBezTo>
                    <a:pt x="2186" y="36735"/>
                    <a:pt x="2492" y="36663"/>
                    <a:pt x="2799" y="36590"/>
                  </a:cubicBezTo>
                  <a:cubicBezTo>
                    <a:pt x="2976" y="36548"/>
                    <a:pt x="3152" y="36505"/>
                    <a:pt x="3326" y="36459"/>
                  </a:cubicBezTo>
                  <a:cubicBezTo>
                    <a:pt x="3329" y="36459"/>
                    <a:pt x="3331" y="36459"/>
                    <a:pt x="3334" y="36459"/>
                  </a:cubicBezTo>
                  <a:cubicBezTo>
                    <a:pt x="3341" y="36459"/>
                    <a:pt x="3347" y="36458"/>
                    <a:pt x="3354" y="36457"/>
                  </a:cubicBezTo>
                  <a:cubicBezTo>
                    <a:pt x="3804" y="36425"/>
                    <a:pt x="4257" y="36387"/>
                    <a:pt x="4709" y="36353"/>
                  </a:cubicBezTo>
                  <a:cubicBezTo>
                    <a:pt x="4769" y="36349"/>
                    <a:pt x="4828" y="36346"/>
                    <a:pt x="4887" y="36340"/>
                  </a:cubicBezTo>
                  <a:cubicBezTo>
                    <a:pt x="4897" y="36340"/>
                    <a:pt x="4906" y="36339"/>
                    <a:pt x="4915" y="36338"/>
                  </a:cubicBezTo>
                  <a:cubicBezTo>
                    <a:pt x="5018" y="36329"/>
                    <a:pt x="5120" y="36322"/>
                    <a:pt x="5222" y="36313"/>
                  </a:cubicBezTo>
                  <a:cubicBezTo>
                    <a:pt x="5338" y="36355"/>
                    <a:pt x="5462" y="36378"/>
                    <a:pt x="5585" y="36380"/>
                  </a:cubicBezTo>
                  <a:cubicBezTo>
                    <a:pt x="5618" y="36381"/>
                    <a:pt x="5651" y="36381"/>
                    <a:pt x="5684" y="36381"/>
                  </a:cubicBezTo>
                  <a:cubicBezTo>
                    <a:pt x="5855" y="36381"/>
                    <a:pt x="6023" y="36368"/>
                    <a:pt x="6194" y="36353"/>
                  </a:cubicBezTo>
                  <a:cubicBezTo>
                    <a:pt x="6240" y="36368"/>
                    <a:pt x="6285" y="36379"/>
                    <a:pt x="6333" y="36385"/>
                  </a:cubicBezTo>
                  <a:cubicBezTo>
                    <a:pt x="6356" y="36387"/>
                    <a:pt x="6379" y="36388"/>
                    <a:pt x="6403" y="36388"/>
                  </a:cubicBezTo>
                  <a:cubicBezTo>
                    <a:pt x="6453" y="36388"/>
                    <a:pt x="6505" y="36384"/>
                    <a:pt x="6555" y="36376"/>
                  </a:cubicBezTo>
                  <a:cubicBezTo>
                    <a:pt x="6573" y="36373"/>
                    <a:pt x="6589" y="36365"/>
                    <a:pt x="6607" y="36361"/>
                  </a:cubicBezTo>
                  <a:cubicBezTo>
                    <a:pt x="6622" y="36362"/>
                    <a:pt x="6636" y="36368"/>
                    <a:pt x="6652" y="36368"/>
                  </a:cubicBezTo>
                  <a:cubicBezTo>
                    <a:pt x="6927" y="36364"/>
                    <a:pt x="7200" y="36368"/>
                    <a:pt x="7474" y="36350"/>
                  </a:cubicBezTo>
                  <a:cubicBezTo>
                    <a:pt x="7521" y="36346"/>
                    <a:pt x="7568" y="36344"/>
                    <a:pt x="7613" y="36340"/>
                  </a:cubicBezTo>
                  <a:cubicBezTo>
                    <a:pt x="7720" y="36448"/>
                    <a:pt x="7860" y="36502"/>
                    <a:pt x="8001" y="36502"/>
                  </a:cubicBezTo>
                  <a:cubicBezTo>
                    <a:pt x="8140" y="36502"/>
                    <a:pt x="8279" y="36450"/>
                    <a:pt x="8389" y="36345"/>
                  </a:cubicBezTo>
                  <a:cubicBezTo>
                    <a:pt x="8409" y="36323"/>
                    <a:pt x="8428" y="36302"/>
                    <a:pt x="8448" y="36282"/>
                  </a:cubicBezTo>
                  <a:cubicBezTo>
                    <a:pt x="8612" y="36270"/>
                    <a:pt x="8777" y="36258"/>
                    <a:pt x="8942" y="36247"/>
                  </a:cubicBezTo>
                  <a:cubicBezTo>
                    <a:pt x="10209" y="36151"/>
                    <a:pt x="11477" y="36059"/>
                    <a:pt x="12742" y="35963"/>
                  </a:cubicBezTo>
                  <a:cubicBezTo>
                    <a:pt x="13040" y="35942"/>
                    <a:pt x="13338" y="35918"/>
                    <a:pt x="13637" y="35896"/>
                  </a:cubicBezTo>
                  <a:cubicBezTo>
                    <a:pt x="13723" y="36098"/>
                    <a:pt x="13929" y="36223"/>
                    <a:pt x="14154" y="36223"/>
                  </a:cubicBezTo>
                  <a:cubicBezTo>
                    <a:pt x="14157" y="36223"/>
                    <a:pt x="14159" y="36223"/>
                    <a:pt x="14162" y="36223"/>
                  </a:cubicBezTo>
                  <a:cubicBezTo>
                    <a:pt x="14696" y="36217"/>
                    <a:pt x="15216" y="36145"/>
                    <a:pt x="15743" y="36086"/>
                  </a:cubicBezTo>
                  <a:lnTo>
                    <a:pt x="15743" y="36086"/>
                  </a:lnTo>
                  <a:cubicBezTo>
                    <a:pt x="15742" y="36086"/>
                    <a:pt x="15741" y="36086"/>
                    <a:pt x="15740" y="36086"/>
                  </a:cubicBezTo>
                  <a:lnTo>
                    <a:pt x="15740" y="36086"/>
                  </a:lnTo>
                  <a:cubicBezTo>
                    <a:pt x="16030" y="36054"/>
                    <a:pt x="16320" y="36027"/>
                    <a:pt x="16614" y="36002"/>
                  </a:cubicBezTo>
                  <a:cubicBezTo>
                    <a:pt x="16645" y="36014"/>
                    <a:pt x="16677" y="36022"/>
                    <a:pt x="16710" y="36026"/>
                  </a:cubicBezTo>
                  <a:cubicBezTo>
                    <a:pt x="16936" y="36059"/>
                    <a:pt x="17162" y="36105"/>
                    <a:pt x="17391" y="36119"/>
                  </a:cubicBezTo>
                  <a:cubicBezTo>
                    <a:pt x="17588" y="36132"/>
                    <a:pt x="17789" y="36139"/>
                    <a:pt x="17987" y="36140"/>
                  </a:cubicBezTo>
                  <a:cubicBezTo>
                    <a:pt x="18110" y="36141"/>
                    <a:pt x="18232" y="36142"/>
                    <a:pt x="18355" y="36142"/>
                  </a:cubicBezTo>
                  <a:cubicBezTo>
                    <a:pt x="18529" y="36142"/>
                    <a:pt x="18702" y="36140"/>
                    <a:pt x="18876" y="36138"/>
                  </a:cubicBezTo>
                  <a:cubicBezTo>
                    <a:pt x="19257" y="36135"/>
                    <a:pt x="19642" y="36128"/>
                    <a:pt x="20024" y="36125"/>
                  </a:cubicBezTo>
                  <a:lnTo>
                    <a:pt x="20658" y="36118"/>
                  </a:lnTo>
                  <a:cubicBezTo>
                    <a:pt x="20743" y="36190"/>
                    <a:pt x="20851" y="36234"/>
                    <a:pt x="20963" y="36241"/>
                  </a:cubicBezTo>
                  <a:cubicBezTo>
                    <a:pt x="21162" y="36256"/>
                    <a:pt x="21363" y="36261"/>
                    <a:pt x="21564" y="36261"/>
                  </a:cubicBezTo>
                  <a:cubicBezTo>
                    <a:pt x="21901" y="36261"/>
                    <a:pt x="22239" y="36246"/>
                    <a:pt x="22575" y="36237"/>
                  </a:cubicBezTo>
                  <a:cubicBezTo>
                    <a:pt x="23056" y="36224"/>
                    <a:pt x="23536" y="36210"/>
                    <a:pt x="24018" y="36186"/>
                  </a:cubicBezTo>
                  <a:cubicBezTo>
                    <a:pt x="24472" y="36161"/>
                    <a:pt x="24927" y="36144"/>
                    <a:pt x="25381" y="36112"/>
                  </a:cubicBezTo>
                  <a:cubicBezTo>
                    <a:pt x="26092" y="36099"/>
                    <a:pt x="26801" y="36088"/>
                    <a:pt x="27511" y="36074"/>
                  </a:cubicBezTo>
                  <a:cubicBezTo>
                    <a:pt x="28848" y="36050"/>
                    <a:pt x="30187" y="36039"/>
                    <a:pt x="31524" y="35987"/>
                  </a:cubicBezTo>
                  <a:cubicBezTo>
                    <a:pt x="31612" y="35983"/>
                    <a:pt x="31698" y="35957"/>
                    <a:pt x="31773" y="35911"/>
                  </a:cubicBezTo>
                  <a:cubicBezTo>
                    <a:pt x="31957" y="35911"/>
                    <a:pt x="32140" y="35911"/>
                    <a:pt x="32324" y="35911"/>
                  </a:cubicBezTo>
                  <a:cubicBezTo>
                    <a:pt x="32416" y="35911"/>
                    <a:pt x="32508" y="35911"/>
                    <a:pt x="32600" y="35911"/>
                  </a:cubicBezTo>
                  <a:cubicBezTo>
                    <a:pt x="32857" y="35911"/>
                    <a:pt x="33116" y="35914"/>
                    <a:pt x="33374" y="35914"/>
                  </a:cubicBezTo>
                  <a:cubicBezTo>
                    <a:pt x="33744" y="35914"/>
                    <a:pt x="34115" y="35908"/>
                    <a:pt x="34482" y="35881"/>
                  </a:cubicBezTo>
                  <a:cubicBezTo>
                    <a:pt x="34614" y="35884"/>
                    <a:pt x="34744" y="35887"/>
                    <a:pt x="34875" y="35887"/>
                  </a:cubicBezTo>
                  <a:cubicBezTo>
                    <a:pt x="34912" y="35887"/>
                    <a:pt x="34948" y="35887"/>
                    <a:pt x="34985" y="35886"/>
                  </a:cubicBezTo>
                  <a:cubicBezTo>
                    <a:pt x="35620" y="35883"/>
                    <a:pt x="36256" y="35881"/>
                    <a:pt x="36892" y="35880"/>
                  </a:cubicBezTo>
                  <a:cubicBezTo>
                    <a:pt x="37862" y="35878"/>
                    <a:pt x="38835" y="35865"/>
                    <a:pt x="39803" y="35797"/>
                  </a:cubicBezTo>
                  <a:cubicBezTo>
                    <a:pt x="39998" y="35809"/>
                    <a:pt x="40191" y="35821"/>
                    <a:pt x="40386" y="35831"/>
                  </a:cubicBezTo>
                  <a:cubicBezTo>
                    <a:pt x="40398" y="35832"/>
                    <a:pt x="40409" y="35832"/>
                    <a:pt x="40421" y="35832"/>
                  </a:cubicBezTo>
                  <a:cubicBezTo>
                    <a:pt x="40545" y="35832"/>
                    <a:pt x="40666" y="35790"/>
                    <a:pt x="40765" y="35714"/>
                  </a:cubicBezTo>
                  <a:cubicBezTo>
                    <a:pt x="41074" y="35687"/>
                    <a:pt x="41383" y="35658"/>
                    <a:pt x="41693" y="35630"/>
                  </a:cubicBezTo>
                  <a:cubicBezTo>
                    <a:pt x="42123" y="35625"/>
                    <a:pt x="42553" y="35616"/>
                    <a:pt x="42986" y="35606"/>
                  </a:cubicBezTo>
                  <a:cubicBezTo>
                    <a:pt x="43075" y="35604"/>
                    <a:pt x="43166" y="35601"/>
                    <a:pt x="43257" y="35600"/>
                  </a:cubicBezTo>
                  <a:cubicBezTo>
                    <a:pt x="43340" y="35819"/>
                    <a:pt x="43555" y="35944"/>
                    <a:pt x="43790" y="35944"/>
                  </a:cubicBezTo>
                  <a:cubicBezTo>
                    <a:pt x="43815" y="35944"/>
                    <a:pt x="43839" y="35942"/>
                    <a:pt x="43864" y="35940"/>
                  </a:cubicBezTo>
                  <a:cubicBezTo>
                    <a:pt x="43881" y="35937"/>
                    <a:pt x="43898" y="35937"/>
                    <a:pt x="43915" y="35933"/>
                  </a:cubicBezTo>
                  <a:cubicBezTo>
                    <a:pt x="43909" y="35933"/>
                    <a:pt x="43904" y="35934"/>
                    <a:pt x="43900" y="35934"/>
                  </a:cubicBezTo>
                  <a:cubicBezTo>
                    <a:pt x="44202" y="35900"/>
                    <a:pt x="44502" y="35867"/>
                    <a:pt x="44805" y="35835"/>
                  </a:cubicBezTo>
                  <a:cubicBezTo>
                    <a:pt x="44821" y="35842"/>
                    <a:pt x="44837" y="35846"/>
                    <a:pt x="44853" y="35850"/>
                  </a:cubicBezTo>
                  <a:cubicBezTo>
                    <a:pt x="44866" y="35853"/>
                    <a:pt x="44878" y="35856"/>
                    <a:pt x="44893" y="35860"/>
                  </a:cubicBezTo>
                  <a:lnTo>
                    <a:pt x="44887" y="35860"/>
                  </a:lnTo>
                  <a:cubicBezTo>
                    <a:pt x="45035" y="35901"/>
                    <a:pt x="45181" y="35944"/>
                    <a:pt x="45330" y="35961"/>
                  </a:cubicBezTo>
                  <a:cubicBezTo>
                    <a:pt x="45466" y="35974"/>
                    <a:pt x="45602" y="35980"/>
                    <a:pt x="45738" y="35982"/>
                  </a:cubicBezTo>
                  <a:cubicBezTo>
                    <a:pt x="45783" y="35983"/>
                    <a:pt x="45828" y="35984"/>
                    <a:pt x="45873" y="35984"/>
                  </a:cubicBezTo>
                  <a:cubicBezTo>
                    <a:pt x="46124" y="35984"/>
                    <a:pt x="46377" y="35970"/>
                    <a:pt x="46626" y="35963"/>
                  </a:cubicBezTo>
                  <a:cubicBezTo>
                    <a:pt x="46783" y="35959"/>
                    <a:pt x="46941" y="35954"/>
                    <a:pt x="47096" y="35951"/>
                  </a:cubicBezTo>
                  <a:cubicBezTo>
                    <a:pt x="47413" y="35942"/>
                    <a:pt x="47730" y="35935"/>
                    <a:pt x="48047" y="35926"/>
                  </a:cubicBezTo>
                  <a:cubicBezTo>
                    <a:pt x="48129" y="35969"/>
                    <a:pt x="48220" y="35991"/>
                    <a:pt x="48312" y="35991"/>
                  </a:cubicBezTo>
                  <a:cubicBezTo>
                    <a:pt x="48316" y="35991"/>
                    <a:pt x="48321" y="35991"/>
                    <a:pt x="48325" y="35991"/>
                  </a:cubicBezTo>
                  <a:cubicBezTo>
                    <a:pt x="48754" y="35980"/>
                    <a:pt x="49183" y="35959"/>
                    <a:pt x="49611" y="35933"/>
                  </a:cubicBezTo>
                  <a:lnTo>
                    <a:pt x="50582" y="35869"/>
                  </a:lnTo>
                  <a:lnTo>
                    <a:pt x="50582" y="35869"/>
                  </a:lnTo>
                  <a:cubicBezTo>
                    <a:pt x="50541" y="35964"/>
                    <a:pt x="50529" y="36070"/>
                    <a:pt x="50547" y="36171"/>
                  </a:cubicBezTo>
                  <a:cubicBezTo>
                    <a:pt x="50595" y="36423"/>
                    <a:pt x="50806" y="36595"/>
                    <a:pt x="51051" y="36614"/>
                  </a:cubicBezTo>
                  <a:cubicBezTo>
                    <a:pt x="51071" y="36616"/>
                    <a:pt x="51090" y="36616"/>
                    <a:pt x="51111" y="36616"/>
                  </a:cubicBezTo>
                  <a:cubicBezTo>
                    <a:pt x="51913" y="36604"/>
                    <a:pt x="52715" y="36530"/>
                    <a:pt x="53516" y="36494"/>
                  </a:cubicBezTo>
                  <a:cubicBezTo>
                    <a:pt x="54257" y="36459"/>
                    <a:pt x="54997" y="36419"/>
                    <a:pt x="55739" y="36393"/>
                  </a:cubicBezTo>
                  <a:cubicBezTo>
                    <a:pt x="55745" y="36392"/>
                    <a:pt x="55751" y="36392"/>
                    <a:pt x="55757" y="36392"/>
                  </a:cubicBezTo>
                  <a:cubicBezTo>
                    <a:pt x="55763" y="36392"/>
                    <a:pt x="55769" y="36392"/>
                    <a:pt x="55775" y="36392"/>
                  </a:cubicBezTo>
                  <a:cubicBezTo>
                    <a:pt x="56154" y="36402"/>
                    <a:pt x="56533" y="36402"/>
                    <a:pt x="56912" y="36408"/>
                  </a:cubicBezTo>
                  <a:lnTo>
                    <a:pt x="56904" y="36408"/>
                  </a:lnTo>
                  <a:cubicBezTo>
                    <a:pt x="57632" y="36416"/>
                    <a:pt x="58363" y="36418"/>
                    <a:pt x="59092" y="36425"/>
                  </a:cubicBezTo>
                  <a:cubicBezTo>
                    <a:pt x="59336" y="36427"/>
                    <a:pt x="59580" y="36427"/>
                    <a:pt x="59824" y="36427"/>
                  </a:cubicBezTo>
                  <a:cubicBezTo>
                    <a:pt x="60686" y="36427"/>
                    <a:pt x="61549" y="36417"/>
                    <a:pt x="62412" y="36411"/>
                  </a:cubicBezTo>
                  <a:cubicBezTo>
                    <a:pt x="63338" y="36403"/>
                    <a:pt x="64263" y="36388"/>
                    <a:pt x="65187" y="36366"/>
                  </a:cubicBezTo>
                  <a:cubicBezTo>
                    <a:pt x="65328" y="36371"/>
                    <a:pt x="65473" y="36378"/>
                    <a:pt x="65615" y="36385"/>
                  </a:cubicBezTo>
                  <a:cubicBezTo>
                    <a:pt x="66199" y="36416"/>
                    <a:pt x="66780" y="36457"/>
                    <a:pt x="67364" y="36488"/>
                  </a:cubicBezTo>
                  <a:cubicBezTo>
                    <a:pt x="67461" y="36493"/>
                    <a:pt x="67559" y="36498"/>
                    <a:pt x="67655" y="36502"/>
                  </a:cubicBezTo>
                  <a:cubicBezTo>
                    <a:pt x="67761" y="36524"/>
                    <a:pt x="67871" y="36541"/>
                    <a:pt x="67979" y="36551"/>
                  </a:cubicBezTo>
                  <a:cubicBezTo>
                    <a:pt x="68212" y="36572"/>
                    <a:pt x="68442" y="36590"/>
                    <a:pt x="68676" y="36605"/>
                  </a:cubicBezTo>
                  <a:cubicBezTo>
                    <a:pt x="69134" y="36635"/>
                    <a:pt x="69593" y="36650"/>
                    <a:pt x="70052" y="36675"/>
                  </a:cubicBezTo>
                  <a:cubicBezTo>
                    <a:pt x="70627" y="36710"/>
                    <a:pt x="71203" y="36753"/>
                    <a:pt x="71779" y="36777"/>
                  </a:cubicBezTo>
                  <a:cubicBezTo>
                    <a:pt x="72363" y="36801"/>
                    <a:pt x="72948" y="36815"/>
                    <a:pt x="73533" y="36830"/>
                  </a:cubicBezTo>
                  <a:lnTo>
                    <a:pt x="74537" y="36851"/>
                  </a:lnTo>
                  <a:cubicBezTo>
                    <a:pt x="75190" y="36916"/>
                    <a:pt x="75846" y="36945"/>
                    <a:pt x="76500" y="36962"/>
                  </a:cubicBezTo>
                  <a:cubicBezTo>
                    <a:pt x="77172" y="36978"/>
                    <a:pt x="77846" y="37001"/>
                    <a:pt x="78519" y="37001"/>
                  </a:cubicBezTo>
                  <a:cubicBezTo>
                    <a:pt x="78574" y="37001"/>
                    <a:pt x="78628" y="37000"/>
                    <a:pt x="78683" y="37000"/>
                  </a:cubicBezTo>
                  <a:cubicBezTo>
                    <a:pt x="78900" y="37000"/>
                    <a:pt x="79099" y="36835"/>
                    <a:pt x="79168" y="36636"/>
                  </a:cubicBezTo>
                  <a:cubicBezTo>
                    <a:pt x="79242" y="36426"/>
                    <a:pt x="79176" y="36214"/>
                    <a:pt x="79026" y="36059"/>
                  </a:cubicBezTo>
                  <a:cubicBezTo>
                    <a:pt x="79026" y="35976"/>
                    <a:pt x="79018" y="35892"/>
                    <a:pt x="79002" y="35810"/>
                  </a:cubicBezTo>
                  <a:cubicBezTo>
                    <a:pt x="78948" y="35539"/>
                    <a:pt x="78826" y="35278"/>
                    <a:pt x="78695" y="35032"/>
                  </a:cubicBezTo>
                  <a:cubicBezTo>
                    <a:pt x="78705" y="34956"/>
                    <a:pt x="78701" y="34879"/>
                    <a:pt x="78682" y="34807"/>
                  </a:cubicBezTo>
                  <a:cubicBezTo>
                    <a:pt x="78548" y="34295"/>
                    <a:pt x="78322" y="33817"/>
                    <a:pt x="78099" y="33336"/>
                  </a:cubicBezTo>
                  <a:lnTo>
                    <a:pt x="77909" y="32918"/>
                  </a:lnTo>
                  <a:cubicBezTo>
                    <a:pt x="77788" y="32593"/>
                    <a:pt x="77664" y="32268"/>
                    <a:pt x="77541" y="31945"/>
                  </a:cubicBezTo>
                  <a:cubicBezTo>
                    <a:pt x="77037" y="30628"/>
                    <a:pt x="76511" y="29321"/>
                    <a:pt x="75962" y="28024"/>
                  </a:cubicBezTo>
                  <a:cubicBezTo>
                    <a:pt x="75682" y="27368"/>
                    <a:pt x="75403" y="26713"/>
                    <a:pt x="75118" y="26059"/>
                  </a:cubicBezTo>
                  <a:cubicBezTo>
                    <a:pt x="74973" y="25734"/>
                    <a:pt x="74831" y="25408"/>
                    <a:pt x="74689" y="25081"/>
                  </a:cubicBezTo>
                  <a:cubicBezTo>
                    <a:pt x="74624" y="24933"/>
                    <a:pt x="74561" y="24783"/>
                    <a:pt x="74496" y="24633"/>
                  </a:cubicBezTo>
                  <a:cubicBezTo>
                    <a:pt x="74389" y="24384"/>
                    <a:pt x="74293" y="24128"/>
                    <a:pt x="74163" y="23893"/>
                  </a:cubicBezTo>
                  <a:cubicBezTo>
                    <a:pt x="74071" y="23719"/>
                    <a:pt x="73880" y="23623"/>
                    <a:pt x="73690" y="23623"/>
                  </a:cubicBezTo>
                  <a:cubicBezTo>
                    <a:pt x="73666" y="23623"/>
                    <a:pt x="73642" y="23624"/>
                    <a:pt x="73619" y="23627"/>
                  </a:cubicBezTo>
                  <a:cubicBezTo>
                    <a:pt x="73595" y="23597"/>
                    <a:pt x="73573" y="23562"/>
                    <a:pt x="73550" y="23526"/>
                  </a:cubicBezTo>
                  <a:cubicBezTo>
                    <a:pt x="73460" y="23380"/>
                    <a:pt x="73368" y="23235"/>
                    <a:pt x="73280" y="23089"/>
                  </a:cubicBezTo>
                  <a:cubicBezTo>
                    <a:pt x="72665" y="22085"/>
                    <a:pt x="72056" y="21076"/>
                    <a:pt x="71428" y="20082"/>
                  </a:cubicBezTo>
                  <a:cubicBezTo>
                    <a:pt x="71099" y="19564"/>
                    <a:pt x="70767" y="19051"/>
                    <a:pt x="70416" y="18550"/>
                  </a:cubicBezTo>
                  <a:cubicBezTo>
                    <a:pt x="70413" y="18543"/>
                    <a:pt x="70407" y="18536"/>
                    <a:pt x="70403" y="18530"/>
                  </a:cubicBezTo>
                  <a:cubicBezTo>
                    <a:pt x="70256" y="18303"/>
                    <a:pt x="70114" y="18076"/>
                    <a:pt x="69970" y="17847"/>
                  </a:cubicBezTo>
                  <a:cubicBezTo>
                    <a:pt x="69910" y="17755"/>
                    <a:pt x="69851" y="17660"/>
                    <a:pt x="69793" y="17568"/>
                  </a:cubicBezTo>
                  <a:cubicBezTo>
                    <a:pt x="69942" y="17358"/>
                    <a:pt x="69925" y="17073"/>
                    <a:pt x="69753" y="16882"/>
                  </a:cubicBezTo>
                  <a:cubicBezTo>
                    <a:pt x="69222" y="16303"/>
                    <a:pt x="68679" y="15733"/>
                    <a:pt x="68126" y="15170"/>
                  </a:cubicBezTo>
                  <a:cubicBezTo>
                    <a:pt x="68015" y="15014"/>
                    <a:pt x="67891" y="14867"/>
                    <a:pt x="67772" y="14717"/>
                  </a:cubicBezTo>
                  <a:lnTo>
                    <a:pt x="66868" y="13603"/>
                  </a:lnTo>
                  <a:cubicBezTo>
                    <a:pt x="66461" y="13101"/>
                    <a:pt x="66016" y="12627"/>
                    <a:pt x="65563" y="12167"/>
                  </a:cubicBezTo>
                  <a:cubicBezTo>
                    <a:pt x="65198" y="11799"/>
                    <a:pt x="64822" y="11443"/>
                    <a:pt x="64435" y="11100"/>
                  </a:cubicBezTo>
                  <a:cubicBezTo>
                    <a:pt x="64200" y="10889"/>
                    <a:pt x="63965" y="10675"/>
                    <a:pt x="63719" y="10477"/>
                  </a:cubicBezTo>
                  <a:cubicBezTo>
                    <a:pt x="63391" y="10215"/>
                    <a:pt x="63063" y="9954"/>
                    <a:pt x="62737" y="9694"/>
                  </a:cubicBezTo>
                  <a:cubicBezTo>
                    <a:pt x="62518" y="9522"/>
                    <a:pt x="62306" y="9340"/>
                    <a:pt x="62081" y="9176"/>
                  </a:cubicBezTo>
                  <a:cubicBezTo>
                    <a:pt x="61738" y="8923"/>
                    <a:pt x="61395" y="8669"/>
                    <a:pt x="61052" y="8416"/>
                  </a:cubicBezTo>
                  <a:cubicBezTo>
                    <a:pt x="60472" y="7989"/>
                    <a:pt x="59882" y="7578"/>
                    <a:pt x="59290" y="7164"/>
                  </a:cubicBezTo>
                  <a:cubicBezTo>
                    <a:pt x="58199" y="6402"/>
                    <a:pt x="57041" y="5754"/>
                    <a:pt x="55848" y="5167"/>
                  </a:cubicBezTo>
                  <a:cubicBezTo>
                    <a:pt x="55528" y="5009"/>
                    <a:pt x="55205" y="4852"/>
                    <a:pt x="54881" y="4698"/>
                  </a:cubicBezTo>
                  <a:cubicBezTo>
                    <a:pt x="54815" y="4667"/>
                    <a:pt x="54748" y="4636"/>
                    <a:pt x="54681" y="4605"/>
                  </a:cubicBezTo>
                  <a:cubicBezTo>
                    <a:pt x="54365" y="4425"/>
                    <a:pt x="54049" y="4246"/>
                    <a:pt x="53732" y="4066"/>
                  </a:cubicBezTo>
                  <a:cubicBezTo>
                    <a:pt x="53599" y="3991"/>
                    <a:pt x="53467" y="3919"/>
                    <a:pt x="53337" y="3844"/>
                  </a:cubicBezTo>
                  <a:cubicBezTo>
                    <a:pt x="53043" y="3682"/>
                    <a:pt x="52747" y="3514"/>
                    <a:pt x="52415" y="3448"/>
                  </a:cubicBezTo>
                  <a:cubicBezTo>
                    <a:pt x="52381" y="3441"/>
                    <a:pt x="52346" y="3437"/>
                    <a:pt x="52312" y="3437"/>
                  </a:cubicBezTo>
                  <a:cubicBezTo>
                    <a:pt x="52233" y="3437"/>
                    <a:pt x="52154" y="3456"/>
                    <a:pt x="52082" y="3492"/>
                  </a:cubicBezTo>
                  <a:cubicBezTo>
                    <a:pt x="51728" y="3360"/>
                    <a:pt x="51374" y="3224"/>
                    <a:pt x="51020" y="3092"/>
                  </a:cubicBezTo>
                  <a:cubicBezTo>
                    <a:pt x="50933" y="3060"/>
                    <a:pt x="50843" y="3027"/>
                    <a:pt x="50754" y="2998"/>
                  </a:cubicBezTo>
                  <a:cubicBezTo>
                    <a:pt x="50711" y="2958"/>
                    <a:pt x="50665" y="2919"/>
                    <a:pt x="50616" y="2885"/>
                  </a:cubicBezTo>
                  <a:cubicBezTo>
                    <a:pt x="50401" y="2721"/>
                    <a:pt x="50120" y="2643"/>
                    <a:pt x="49877" y="2535"/>
                  </a:cubicBezTo>
                  <a:cubicBezTo>
                    <a:pt x="49212" y="2239"/>
                    <a:pt x="48522" y="2001"/>
                    <a:pt x="47822" y="1800"/>
                  </a:cubicBezTo>
                  <a:cubicBezTo>
                    <a:pt x="47111" y="1596"/>
                    <a:pt x="46395" y="1436"/>
                    <a:pt x="45673" y="1271"/>
                  </a:cubicBezTo>
                  <a:cubicBezTo>
                    <a:pt x="45250" y="1175"/>
                    <a:pt x="44829" y="1078"/>
                    <a:pt x="44403" y="999"/>
                  </a:cubicBezTo>
                  <a:cubicBezTo>
                    <a:pt x="44291" y="980"/>
                    <a:pt x="44180" y="958"/>
                    <a:pt x="44071" y="938"/>
                  </a:cubicBezTo>
                  <a:cubicBezTo>
                    <a:pt x="43948" y="889"/>
                    <a:pt x="43822" y="848"/>
                    <a:pt x="43694" y="816"/>
                  </a:cubicBezTo>
                  <a:cubicBezTo>
                    <a:pt x="43188" y="686"/>
                    <a:pt x="42684" y="568"/>
                    <a:pt x="42170" y="487"/>
                  </a:cubicBezTo>
                  <a:cubicBezTo>
                    <a:pt x="41732" y="419"/>
                    <a:pt x="41293" y="373"/>
                    <a:pt x="40854" y="321"/>
                  </a:cubicBezTo>
                  <a:cubicBezTo>
                    <a:pt x="40586" y="291"/>
                    <a:pt x="40315" y="259"/>
                    <a:pt x="40045" y="227"/>
                  </a:cubicBezTo>
                  <a:cubicBezTo>
                    <a:pt x="39930" y="217"/>
                    <a:pt x="39815" y="194"/>
                    <a:pt x="39700" y="190"/>
                  </a:cubicBezTo>
                  <a:cubicBezTo>
                    <a:pt x="39316" y="168"/>
                    <a:pt x="38932" y="148"/>
                    <a:pt x="38548" y="128"/>
                  </a:cubicBezTo>
                  <a:cubicBezTo>
                    <a:pt x="38334" y="115"/>
                    <a:pt x="38120" y="105"/>
                    <a:pt x="37903" y="92"/>
                  </a:cubicBezTo>
                  <a:cubicBezTo>
                    <a:pt x="37715" y="77"/>
                    <a:pt x="37524" y="60"/>
                    <a:pt x="37333" y="45"/>
                  </a:cubicBezTo>
                  <a:cubicBezTo>
                    <a:pt x="37200" y="32"/>
                    <a:pt x="37066" y="37"/>
                    <a:pt x="36931" y="32"/>
                  </a:cubicBezTo>
                  <a:cubicBezTo>
                    <a:pt x="36691" y="26"/>
                    <a:pt x="36451" y="20"/>
                    <a:pt x="36210" y="15"/>
                  </a:cubicBezTo>
                  <a:lnTo>
                    <a:pt x="35717" y="2"/>
                  </a:lnTo>
                  <a:cubicBezTo>
                    <a:pt x="35666" y="1"/>
                    <a:pt x="35615" y="1"/>
                    <a:pt x="35563" y="1"/>
                  </a:cubicBezTo>
                  <a:close/>
                </a:path>
              </a:pathLst>
            </a:custGeom>
            <a:solidFill>
              <a:srgbClr val="EEC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82"/>
            <p:cNvSpPr/>
            <p:nvPr/>
          </p:nvSpPr>
          <p:spPr>
            <a:xfrm>
              <a:off x="1175475" y="5265600"/>
              <a:ext cx="1981025" cy="122750"/>
            </a:xfrm>
            <a:custGeom>
              <a:avLst/>
              <a:gdLst/>
              <a:ahLst/>
              <a:cxnLst/>
              <a:rect l="l" t="t" r="r" b="b"/>
              <a:pathLst>
                <a:path w="79241" h="4910" extrusionOk="0">
                  <a:moveTo>
                    <a:pt x="55067" y="111"/>
                  </a:moveTo>
                  <a:cubicBezTo>
                    <a:pt x="55082" y="111"/>
                    <a:pt x="55097" y="111"/>
                    <a:pt x="55114" y="113"/>
                  </a:cubicBezTo>
                  <a:cubicBezTo>
                    <a:pt x="55098" y="112"/>
                    <a:pt x="55082" y="111"/>
                    <a:pt x="55067" y="111"/>
                  </a:cubicBezTo>
                  <a:close/>
                  <a:moveTo>
                    <a:pt x="49490" y="0"/>
                  </a:moveTo>
                  <a:cubicBezTo>
                    <a:pt x="49303" y="0"/>
                    <a:pt x="49116" y="3"/>
                    <a:pt x="48929" y="8"/>
                  </a:cubicBezTo>
                  <a:cubicBezTo>
                    <a:pt x="48527" y="23"/>
                    <a:pt x="48124" y="40"/>
                    <a:pt x="47722" y="40"/>
                  </a:cubicBezTo>
                  <a:cubicBezTo>
                    <a:pt x="47710" y="40"/>
                    <a:pt x="47698" y="40"/>
                    <a:pt x="47687" y="40"/>
                  </a:cubicBezTo>
                  <a:cubicBezTo>
                    <a:pt x="47594" y="41"/>
                    <a:pt x="47501" y="41"/>
                    <a:pt x="47408" y="41"/>
                  </a:cubicBezTo>
                  <a:cubicBezTo>
                    <a:pt x="47155" y="41"/>
                    <a:pt x="46903" y="40"/>
                    <a:pt x="46650" y="40"/>
                  </a:cubicBezTo>
                  <a:cubicBezTo>
                    <a:pt x="46557" y="40"/>
                    <a:pt x="46464" y="40"/>
                    <a:pt x="46372" y="40"/>
                  </a:cubicBezTo>
                  <a:cubicBezTo>
                    <a:pt x="45471" y="46"/>
                    <a:pt x="44571" y="55"/>
                    <a:pt x="43671" y="86"/>
                  </a:cubicBezTo>
                  <a:cubicBezTo>
                    <a:pt x="42767" y="117"/>
                    <a:pt x="41863" y="151"/>
                    <a:pt x="40958" y="187"/>
                  </a:cubicBezTo>
                  <a:cubicBezTo>
                    <a:pt x="40122" y="218"/>
                    <a:pt x="39287" y="218"/>
                    <a:pt x="38451" y="248"/>
                  </a:cubicBezTo>
                  <a:cubicBezTo>
                    <a:pt x="37542" y="281"/>
                    <a:pt x="36636" y="332"/>
                    <a:pt x="35726" y="361"/>
                  </a:cubicBezTo>
                  <a:cubicBezTo>
                    <a:pt x="34876" y="388"/>
                    <a:pt x="34025" y="409"/>
                    <a:pt x="33176" y="459"/>
                  </a:cubicBezTo>
                  <a:cubicBezTo>
                    <a:pt x="32730" y="486"/>
                    <a:pt x="32283" y="512"/>
                    <a:pt x="31836" y="522"/>
                  </a:cubicBezTo>
                  <a:cubicBezTo>
                    <a:pt x="31608" y="527"/>
                    <a:pt x="31379" y="529"/>
                    <a:pt x="31151" y="529"/>
                  </a:cubicBezTo>
                  <a:cubicBezTo>
                    <a:pt x="30923" y="529"/>
                    <a:pt x="30695" y="527"/>
                    <a:pt x="30468" y="524"/>
                  </a:cubicBezTo>
                  <a:cubicBezTo>
                    <a:pt x="30063" y="520"/>
                    <a:pt x="29658" y="500"/>
                    <a:pt x="29252" y="500"/>
                  </a:cubicBezTo>
                  <a:cubicBezTo>
                    <a:pt x="29233" y="500"/>
                    <a:pt x="29214" y="500"/>
                    <a:pt x="29194" y="500"/>
                  </a:cubicBezTo>
                  <a:cubicBezTo>
                    <a:pt x="28757" y="504"/>
                    <a:pt x="28322" y="513"/>
                    <a:pt x="27886" y="526"/>
                  </a:cubicBezTo>
                  <a:cubicBezTo>
                    <a:pt x="27033" y="551"/>
                    <a:pt x="26179" y="545"/>
                    <a:pt x="25324" y="560"/>
                  </a:cubicBezTo>
                  <a:cubicBezTo>
                    <a:pt x="24405" y="580"/>
                    <a:pt x="23489" y="580"/>
                    <a:pt x="22571" y="587"/>
                  </a:cubicBezTo>
                  <a:cubicBezTo>
                    <a:pt x="21738" y="596"/>
                    <a:pt x="20906" y="664"/>
                    <a:pt x="20075" y="698"/>
                  </a:cubicBezTo>
                  <a:cubicBezTo>
                    <a:pt x="19187" y="733"/>
                    <a:pt x="18302" y="754"/>
                    <a:pt x="17415" y="808"/>
                  </a:cubicBezTo>
                  <a:cubicBezTo>
                    <a:pt x="16945" y="836"/>
                    <a:pt x="16473" y="876"/>
                    <a:pt x="16004" y="888"/>
                  </a:cubicBezTo>
                  <a:cubicBezTo>
                    <a:pt x="15545" y="897"/>
                    <a:pt x="15085" y="908"/>
                    <a:pt x="14625" y="912"/>
                  </a:cubicBezTo>
                  <a:cubicBezTo>
                    <a:pt x="14225" y="916"/>
                    <a:pt x="13826" y="926"/>
                    <a:pt x="13428" y="945"/>
                  </a:cubicBezTo>
                  <a:cubicBezTo>
                    <a:pt x="12953" y="967"/>
                    <a:pt x="12478" y="1003"/>
                    <a:pt x="12003" y="1018"/>
                  </a:cubicBezTo>
                  <a:cubicBezTo>
                    <a:pt x="11116" y="1050"/>
                    <a:pt x="10230" y="1064"/>
                    <a:pt x="9343" y="1091"/>
                  </a:cubicBezTo>
                  <a:cubicBezTo>
                    <a:pt x="7553" y="1144"/>
                    <a:pt x="5761" y="1214"/>
                    <a:pt x="3970" y="1224"/>
                  </a:cubicBezTo>
                  <a:cubicBezTo>
                    <a:pt x="3912" y="1224"/>
                    <a:pt x="3854" y="1225"/>
                    <a:pt x="3796" y="1225"/>
                  </a:cubicBezTo>
                  <a:cubicBezTo>
                    <a:pt x="3684" y="1225"/>
                    <a:pt x="3573" y="1224"/>
                    <a:pt x="3462" y="1224"/>
                  </a:cubicBezTo>
                  <a:cubicBezTo>
                    <a:pt x="3199" y="1224"/>
                    <a:pt x="2937" y="1225"/>
                    <a:pt x="2673" y="1232"/>
                  </a:cubicBezTo>
                  <a:cubicBezTo>
                    <a:pt x="2241" y="1242"/>
                    <a:pt x="1813" y="1272"/>
                    <a:pt x="1383" y="1309"/>
                  </a:cubicBezTo>
                  <a:cubicBezTo>
                    <a:pt x="954" y="1345"/>
                    <a:pt x="523" y="1376"/>
                    <a:pt x="91" y="1383"/>
                  </a:cubicBezTo>
                  <a:cubicBezTo>
                    <a:pt x="86" y="1483"/>
                    <a:pt x="81" y="1586"/>
                    <a:pt x="73" y="1685"/>
                  </a:cubicBezTo>
                  <a:cubicBezTo>
                    <a:pt x="57" y="1948"/>
                    <a:pt x="39" y="2208"/>
                    <a:pt x="24" y="2471"/>
                  </a:cubicBezTo>
                  <a:cubicBezTo>
                    <a:pt x="71" y="2470"/>
                    <a:pt x="119" y="2467"/>
                    <a:pt x="168" y="2465"/>
                  </a:cubicBezTo>
                  <a:lnTo>
                    <a:pt x="168" y="2465"/>
                  </a:lnTo>
                  <a:cubicBezTo>
                    <a:pt x="151" y="2498"/>
                    <a:pt x="129" y="2529"/>
                    <a:pt x="118" y="2563"/>
                  </a:cubicBezTo>
                  <a:cubicBezTo>
                    <a:pt x="35" y="2836"/>
                    <a:pt x="0" y="3145"/>
                    <a:pt x="167" y="3401"/>
                  </a:cubicBezTo>
                  <a:lnTo>
                    <a:pt x="174" y="3410"/>
                  </a:lnTo>
                  <a:cubicBezTo>
                    <a:pt x="126" y="3579"/>
                    <a:pt x="107" y="3752"/>
                    <a:pt x="133" y="3931"/>
                  </a:cubicBezTo>
                  <a:cubicBezTo>
                    <a:pt x="156" y="4070"/>
                    <a:pt x="223" y="4199"/>
                    <a:pt x="324" y="4298"/>
                  </a:cubicBezTo>
                  <a:cubicBezTo>
                    <a:pt x="427" y="4393"/>
                    <a:pt x="547" y="4439"/>
                    <a:pt x="679" y="4477"/>
                  </a:cubicBezTo>
                  <a:cubicBezTo>
                    <a:pt x="727" y="4491"/>
                    <a:pt x="777" y="4497"/>
                    <a:pt x="827" y="4497"/>
                  </a:cubicBezTo>
                  <a:cubicBezTo>
                    <a:pt x="861" y="4506"/>
                    <a:pt x="896" y="4512"/>
                    <a:pt x="932" y="4515"/>
                  </a:cubicBezTo>
                  <a:cubicBezTo>
                    <a:pt x="945" y="4516"/>
                    <a:pt x="959" y="4517"/>
                    <a:pt x="973" y="4517"/>
                  </a:cubicBezTo>
                  <a:cubicBezTo>
                    <a:pt x="1046" y="4517"/>
                    <a:pt x="1119" y="4501"/>
                    <a:pt x="1184" y="4468"/>
                  </a:cubicBezTo>
                  <a:cubicBezTo>
                    <a:pt x="1358" y="4383"/>
                    <a:pt x="1497" y="4282"/>
                    <a:pt x="1590" y="4107"/>
                  </a:cubicBezTo>
                  <a:cubicBezTo>
                    <a:pt x="1741" y="4139"/>
                    <a:pt x="1895" y="4157"/>
                    <a:pt x="2049" y="4157"/>
                  </a:cubicBezTo>
                  <a:cubicBezTo>
                    <a:pt x="2154" y="4157"/>
                    <a:pt x="2259" y="4148"/>
                    <a:pt x="2362" y="4131"/>
                  </a:cubicBezTo>
                  <a:cubicBezTo>
                    <a:pt x="2441" y="4117"/>
                    <a:pt x="2518" y="4101"/>
                    <a:pt x="2596" y="4084"/>
                  </a:cubicBezTo>
                  <a:cubicBezTo>
                    <a:pt x="2790" y="4142"/>
                    <a:pt x="2996" y="4167"/>
                    <a:pt x="3200" y="4174"/>
                  </a:cubicBezTo>
                  <a:cubicBezTo>
                    <a:pt x="3275" y="4176"/>
                    <a:pt x="3349" y="4178"/>
                    <a:pt x="3423" y="4178"/>
                  </a:cubicBezTo>
                  <a:cubicBezTo>
                    <a:pt x="3742" y="4178"/>
                    <a:pt x="4060" y="4157"/>
                    <a:pt x="4376" y="4116"/>
                  </a:cubicBezTo>
                  <a:cubicBezTo>
                    <a:pt x="4650" y="4082"/>
                    <a:pt x="4922" y="4040"/>
                    <a:pt x="5193" y="3993"/>
                  </a:cubicBezTo>
                  <a:cubicBezTo>
                    <a:pt x="5244" y="3994"/>
                    <a:pt x="5295" y="3994"/>
                    <a:pt x="5346" y="3994"/>
                  </a:cubicBezTo>
                  <a:cubicBezTo>
                    <a:pt x="5810" y="3994"/>
                    <a:pt x="6275" y="3974"/>
                    <a:pt x="6736" y="3961"/>
                  </a:cubicBezTo>
                  <a:cubicBezTo>
                    <a:pt x="6946" y="3957"/>
                    <a:pt x="7154" y="3941"/>
                    <a:pt x="7364" y="3930"/>
                  </a:cubicBezTo>
                  <a:cubicBezTo>
                    <a:pt x="7651" y="3914"/>
                    <a:pt x="7936" y="3906"/>
                    <a:pt x="8225" y="3881"/>
                  </a:cubicBezTo>
                  <a:cubicBezTo>
                    <a:pt x="8527" y="3856"/>
                    <a:pt x="8830" y="3829"/>
                    <a:pt x="9132" y="3801"/>
                  </a:cubicBezTo>
                  <a:cubicBezTo>
                    <a:pt x="9307" y="3786"/>
                    <a:pt x="9479" y="3765"/>
                    <a:pt x="9652" y="3745"/>
                  </a:cubicBezTo>
                  <a:cubicBezTo>
                    <a:pt x="9679" y="3761"/>
                    <a:pt x="9708" y="3775"/>
                    <a:pt x="9738" y="3785"/>
                  </a:cubicBezTo>
                  <a:cubicBezTo>
                    <a:pt x="9807" y="3811"/>
                    <a:pt x="9876" y="3841"/>
                    <a:pt x="9947" y="3868"/>
                  </a:cubicBezTo>
                  <a:cubicBezTo>
                    <a:pt x="9958" y="4102"/>
                    <a:pt x="10132" y="4329"/>
                    <a:pt x="10368" y="4375"/>
                  </a:cubicBezTo>
                  <a:cubicBezTo>
                    <a:pt x="10513" y="4402"/>
                    <a:pt x="10654" y="4429"/>
                    <a:pt x="10803" y="4436"/>
                  </a:cubicBezTo>
                  <a:cubicBezTo>
                    <a:pt x="10851" y="4438"/>
                    <a:pt x="10898" y="4439"/>
                    <a:pt x="10945" y="4439"/>
                  </a:cubicBezTo>
                  <a:cubicBezTo>
                    <a:pt x="11053" y="4439"/>
                    <a:pt x="11160" y="4435"/>
                    <a:pt x="11267" y="4426"/>
                  </a:cubicBezTo>
                  <a:cubicBezTo>
                    <a:pt x="11475" y="4413"/>
                    <a:pt x="11682" y="4393"/>
                    <a:pt x="11890" y="4380"/>
                  </a:cubicBezTo>
                  <a:cubicBezTo>
                    <a:pt x="12164" y="4365"/>
                    <a:pt x="12438" y="4348"/>
                    <a:pt x="12713" y="4332"/>
                  </a:cubicBezTo>
                  <a:cubicBezTo>
                    <a:pt x="13117" y="4309"/>
                    <a:pt x="13522" y="4285"/>
                    <a:pt x="13929" y="4268"/>
                  </a:cubicBezTo>
                  <a:cubicBezTo>
                    <a:pt x="14527" y="4246"/>
                    <a:pt x="15127" y="4214"/>
                    <a:pt x="15726" y="4204"/>
                  </a:cubicBezTo>
                  <a:cubicBezTo>
                    <a:pt x="16334" y="4192"/>
                    <a:pt x="16943" y="4185"/>
                    <a:pt x="17549" y="4169"/>
                  </a:cubicBezTo>
                  <a:cubicBezTo>
                    <a:pt x="18211" y="4153"/>
                    <a:pt x="18872" y="4138"/>
                    <a:pt x="19533" y="4111"/>
                  </a:cubicBezTo>
                  <a:cubicBezTo>
                    <a:pt x="19822" y="4100"/>
                    <a:pt x="20114" y="4085"/>
                    <a:pt x="20403" y="4069"/>
                  </a:cubicBezTo>
                  <a:cubicBezTo>
                    <a:pt x="20487" y="4064"/>
                    <a:pt x="20573" y="4060"/>
                    <a:pt x="20658" y="4055"/>
                  </a:cubicBezTo>
                  <a:cubicBezTo>
                    <a:pt x="20759" y="4228"/>
                    <a:pt x="20944" y="4334"/>
                    <a:pt x="21144" y="4334"/>
                  </a:cubicBezTo>
                  <a:cubicBezTo>
                    <a:pt x="21145" y="4334"/>
                    <a:pt x="21146" y="4334"/>
                    <a:pt x="21147" y="4334"/>
                  </a:cubicBezTo>
                  <a:cubicBezTo>
                    <a:pt x="21633" y="4333"/>
                    <a:pt x="22120" y="4320"/>
                    <a:pt x="22606" y="4307"/>
                  </a:cubicBezTo>
                  <a:cubicBezTo>
                    <a:pt x="22669" y="4332"/>
                    <a:pt x="22737" y="4346"/>
                    <a:pt x="22805" y="4346"/>
                  </a:cubicBezTo>
                  <a:cubicBezTo>
                    <a:pt x="22810" y="4346"/>
                    <a:pt x="22814" y="4346"/>
                    <a:pt x="22819" y="4346"/>
                  </a:cubicBezTo>
                  <a:cubicBezTo>
                    <a:pt x="23202" y="4333"/>
                    <a:pt x="23582" y="4320"/>
                    <a:pt x="23965" y="4315"/>
                  </a:cubicBezTo>
                  <a:cubicBezTo>
                    <a:pt x="24470" y="4305"/>
                    <a:pt x="24975" y="4301"/>
                    <a:pt x="25480" y="4301"/>
                  </a:cubicBezTo>
                  <a:cubicBezTo>
                    <a:pt x="26237" y="4301"/>
                    <a:pt x="26995" y="4309"/>
                    <a:pt x="27752" y="4315"/>
                  </a:cubicBezTo>
                  <a:cubicBezTo>
                    <a:pt x="28322" y="4317"/>
                    <a:pt x="28890" y="4323"/>
                    <a:pt x="29461" y="4328"/>
                  </a:cubicBezTo>
                  <a:cubicBezTo>
                    <a:pt x="29962" y="4332"/>
                    <a:pt x="30464" y="4345"/>
                    <a:pt x="30966" y="4345"/>
                  </a:cubicBezTo>
                  <a:cubicBezTo>
                    <a:pt x="31101" y="4345"/>
                    <a:pt x="31235" y="4344"/>
                    <a:pt x="31370" y="4342"/>
                  </a:cubicBezTo>
                  <a:cubicBezTo>
                    <a:pt x="31667" y="4335"/>
                    <a:pt x="31907" y="4077"/>
                    <a:pt x="31900" y="3782"/>
                  </a:cubicBezTo>
                  <a:cubicBezTo>
                    <a:pt x="31900" y="3777"/>
                    <a:pt x="31900" y="3772"/>
                    <a:pt x="31899" y="3768"/>
                  </a:cubicBezTo>
                  <a:cubicBezTo>
                    <a:pt x="32104" y="3763"/>
                    <a:pt x="32306" y="3754"/>
                    <a:pt x="32510" y="3734"/>
                  </a:cubicBezTo>
                  <a:cubicBezTo>
                    <a:pt x="32589" y="3727"/>
                    <a:pt x="32664" y="3698"/>
                    <a:pt x="32729" y="3651"/>
                  </a:cubicBezTo>
                  <a:cubicBezTo>
                    <a:pt x="33486" y="3607"/>
                    <a:pt x="34244" y="3567"/>
                    <a:pt x="35000" y="3529"/>
                  </a:cubicBezTo>
                  <a:cubicBezTo>
                    <a:pt x="35601" y="3500"/>
                    <a:pt x="36200" y="3473"/>
                    <a:pt x="36801" y="3450"/>
                  </a:cubicBezTo>
                  <a:cubicBezTo>
                    <a:pt x="36940" y="3444"/>
                    <a:pt x="37080" y="3440"/>
                    <a:pt x="37219" y="3435"/>
                  </a:cubicBezTo>
                  <a:lnTo>
                    <a:pt x="37219" y="3435"/>
                  </a:lnTo>
                  <a:cubicBezTo>
                    <a:pt x="37157" y="3528"/>
                    <a:pt x="37117" y="3637"/>
                    <a:pt x="37120" y="3747"/>
                  </a:cubicBezTo>
                  <a:cubicBezTo>
                    <a:pt x="37131" y="4020"/>
                    <a:pt x="37339" y="4244"/>
                    <a:pt x="37609" y="4273"/>
                  </a:cubicBezTo>
                  <a:cubicBezTo>
                    <a:pt x="37646" y="4278"/>
                    <a:pt x="37682" y="4281"/>
                    <a:pt x="37718" y="4284"/>
                  </a:cubicBezTo>
                  <a:cubicBezTo>
                    <a:pt x="37844" y="4293"/>
                    <a:pt x="37970" y="4298"/>
                    <a:pt x="38096" y="4298"/>
                  </a:cubicBezTo>
                  <a:cubicBezTo>
                    <a:pt x="38252" y="4298"/>
                    <a:pt x="38407" y="4291"/>
                    <a:pt x="38562" y="4277"/>
                  </a:cubicBezTo>
                  <a:cubicBezTo>
                    <a:pt x="38714" y="4264"/>
                    <a:pt x="38867" y="4252"/>
                    <a:pt x="39017" y="4238"/>
                  </a:cubicBezTo>
                  <a:cubicBezTo>
                    <a:pt x="39298" y="4216"/>
                    <a:pt x="39577" y="4193"/>
                    <a:pt x="39858" y="4169"/>
                  </a:cubicBezTo>
                  <a:lnTo>
                    <a:pt x="40149" y="4145"/>
                  </a:lnTo>
                  <a:cubicBezTo>
                    <a:pt x="40534" y="4127"/>
                    <a:pt x="40919" y="4109"/>
                    <a:pt x="41305" y="4092"/>
                  </a:cubicBezTo>
                  <a:cubicBezTo>
                    <a:pt x="42293" y="4046"/>
                    <a:pt x="43285" y="4014"/>
                    <a:pt x="44274" y="3990"/>
                  </a:cubicBezTo>
                  <a:cubicBezTo>
                    <a:pt x="45442" y="3961"/>
                    <a:pt x="46611" y="3922"/>
                    <a:pt x="47781" y="3912"/>
                  </a:cubicBezTo>
                  <a:cubicBezTo>
                    <a:pt x="48242" y="3909"/>
                    <a:pt x="48702" y="3900"/>
                    <a:pt x="49163" y="3900"/>
                  </a:cubicBezTo>
                  <a:cubicBezTo>
                    <a:pt x="49298" y="3900"/>
                    <a:pt x="49434" y="3901"/>
                    <a:pt x="49570" y="3903"/>
                  </a:cubicBezTo>
                  <a:cubicBezTo>
                    <a:pt x="49970" y="3907"/>
                    <a:pt x="50370" y="3912"/>
                    <a:pt x="50771" y="3918"/>
                  </a:cubicBezTo>
                  <a:cubicBezTo>
                    <a:pt x="50919" y="3920"/>
                    <a:pt x="51070" y="3924"/>
                    <a:pt x="51222" y="3925"/>
                  </a:cubicBezTo>
                  <a:cubicBezTo>
                    <a:pt x="51232" y="3925"/>
                    <a:pt x="51241" y="3925"/>
                    <a:pt x="51251" y="3925"/>
                  </a:cubicBezTo>
                  <a:cubicBezTo>
                    <a:pt x="51316" y="3925"/>
                    <a:pt x="51380" y="3922"/>
                    <a:pt x="51444" y="3918"/>
                  </a:cubicBezTo>
                  <a:cubicBezTo>
                    <a:pt x="51578" y="3925"/>
                    <a:pt x="51710" y="3932"/>
                    <a:pt x="51843" y="3939"/>
                  </a:cubicBezTo>
                  <a:cubicBezTo>
                    <a:pt x="51951" y="4043"/>
                    <a:pt x="52095" y="4101"/>
                    <a:pt x="52244" y="4102"/>
                  </a:cubicBezTo>
                  <a:cubicBezTo>
                    <a:pt x="52592" y="4108"/>
                    <a:pt x="52938" y="4111"/>
                    <a:pt x="53285" y="4111"/>
                  </a:cubicBezTo>
                  <a:cubicBezTo>
                    <a:pt x="53505" y="4111"/>
                    <a:pt x="53725" y="4110"/>
                    <a:pt x="53945" y="4108"/>
                  </a:cubicBezTo>
                  <a:cubicBezTo>
                    <a:pt x="54224" y="4105"/>
                    <a:pt x="54503" y="4102"/>
                    <a:pt x="54782" y="4102"/>
                  </a:cubicBezTo>
                  <a:cubicBezTo>
                    <a:pt x="54816" y="4102"/>
                    <a:pt x="54849" y="4102"/>
                    <a:pt x="54882" y="4102"/>
                  </a:cubicBezTo>
                  <a:cubicBezTo>
                    <a:pt x="55244" y="4101"/>
                    <a:pt x="55605" y="4101"/>
                    <a:pt x="55967" y="4100"/>
                  </a:cubicBezTo>
                  <a:cubicBezTo>
                    <a:pt x="55994" y="4107"/>
                    <a:pt x="56022" y="4112"/>
                    <a:pt x="56049" y="4116"/>
                  </a:cubicBezTo>
                  <a:cubicBezTo>
                    <a:pt x="56330" y="4142"/>
                    <a:pt x="56607" y="4164"/>
                    <a:pt x="56887" y="4169"/>
                  </a:cubicBezTo>
                  <a:cubicBezTo>
                    <a:pt x="56995" y="4170"/>
                    <a:pt x="57103" y="4171"/>
                    <a:pt x="57212" y="4171"/>
                  </a:cubicBezTo>
                  <a:cubicBezTo>
                    <a:pt x="57428" y="4171"/>
                    <a:pt x="57646" y="4169"/>
                    <a:pt x="57862" y="4169"/>
                  </a:cubicBezTo>
                  <a:cubicBezTo>
                    <a:pt x="58057" y="4169"/>
                    <a:pt x="58253" y="4172"/>
                    <a:pt x="58449" y="4172"/>
                  </a:cubicBezTo>
                  <a:cubicBezTo>
                    <a:pt x="59012" y="4176"/>
                    <a:pt x="59575" y="4182"/>
                    <a:pt x="60136" y="4187"/>
                  </a:cubicBezTo>
                  <a:cubicBezTo>
                    <a:pt x="60452" y="4189"/>
                    <a:pt x="60768" y="4190"/>
                    <a:pt x="61083" y="4190"/>
                  </a:cubicBezTo>
                  <a:cubicBezTo>
                    <a:pt x="61609" y="4190"/>
                    <a:pt x="62134" y="4188"/>
                    <a:pt x="62660" y="4188"/>
                  </a:cubicBezTo>
                  <a:cubicBezTo>
                    <a:pt x="63219" y="4188"/>
                    <a:pt x="63778" y="4157"/>
                    <a:pt x="64335" y="4140"/>
                  </a:cubicBezTo>
                  <a:cubicBezTo>
                    <a:pt x="64871" y="4123"/>
                    <a:pt x="65404" y="4101"/>
                    <a:pt x="65939" y="4069"/>
                  </a:cubicBezTo>
                  <a:cubicBezTo>
                    <a:pt x="66136" y="4057"/>
                    <a:pt x="66334" y="4044"/>
                    <a:pt x="66531" y="4033"/>
                  </a:cubicBezTo>
                  <a:cubicBezTo>
                    <a:pt x="66637" y="4135"/>
                    <a:pt x="66779" y="4192"/>
                    <a:pt x="66927" y="4193"/>
                  </a:cubicBezTo>
                  <a:cubicBezTo>
                    <a:pt x="67179" y="4198"/>
                    <a:pt x="67429" y="4205"/>
                    <a:pt x="67679" y="4213"/>
                  </a:cubicBezTo>
                  <a:lnTo>
                    <a:pt x="67679" y="4213"/>
                  </a:lnTo>
                  <a:lnTo>
                    <a:pt x="67695" y="4214"/>
                  </a:lnTo>
                  <a:lnTo>
                    <a:pt x="67704" y="4214"/>
                  </a:lnTo>
                  <a:cubicBezTo>
                    <a:pt x="68842" y="4280"/>
                    <a:pt x="69982" y="4361"/>
                    <a:pt x="71119" y="4428"/>
                  </a:cubicBezTo>
                  <a:cubicBezTo>
                    <a:pt x="71635" y="4461"/>
                    <a:pt x="72150" y="4487"/>
                    <a:pt x="72665" y="4521"/>
                  </a:cubicBezTo>
                  <a:cubicBezTo>
                    <a:pt x="73247" y="4561"/>
                    <a:pt x="73829" y="4615"/>
                    <a:pt x="74409" y="4634"/>
                  </a:cubicBezTo>
                  <a:cubicBezTo>
                    <a:pt x="74414" y="4634"/>
                    <a:pt x="74419" y="4634"/>
                    <a:pt x="74424" y="4634"/>
                  </a:cubicBezTo>
                  <a:cubicBezTo>
                    <a:pt x="74479" y="4634"/>
                    <a:pt x="74535" y="4623"/>
                    <a:pt x="74587" y="4604"/>
                  </a:cubicBezTo>
                  <a:cubicBezTo>
                    <a:pt x="75066" y="4641"/>
                    <a:pt x="75546" y="4678"/>
                    <a:pt x="76026" y="4717"/>
                  </a:cubicBezTo>
                  <a:cubicBezTo>
                    <a:pt x="76228" y="4733"/>
                    <a:pt x="76429" y="4750"/>
                    <a:pt x="76632" y="4767"/>
                  </a:cubicBezTo>
                  <a:cubicBezTo>
                    <a:pt x="76797" y="4789"/>
                    <a:pt x="76964" y="4809"/>
                    <a:pt x="77130" y="4830"/>
                  </a:cubicBezTo>
                  <a:cubicBezTo>
                    <a:pt x="77401" y="4863"/>
                    <a:pt x="77678" y="4910"/>
                    <a:pt x="77952" y="4910"/>
                  </a:cubicBezTo>
                  <a:cubicBezTo>
                    <a:pt x="77964" y="4910"/>
                    <a:pt x="77976" y="4910"/>
                    <a:pt x="77987" y="4910"/>
                  </a:cubicBezTo>
                  <a:cubicBezTo>
                    <a:pt x="78140" y="4905"/>
                    <a:pt x="78284" y="4837"/>
                    <a:pt x="78382" y="4721"/>
                  </a:cubicBezTo>
                  <a:cubicBezTo>
                    <a:pt x="78514" y="4716"/>
                    <a:pt x="78645" y="4703"/>
                    <a:pt x="78775" y="4683"/>
                  </a:cubicBezTo>
                  <a:cubicBezTo>
                    <a:pt x="79044" y="4639"/>
                    <a:pt x="79241" y="4403"/>
                    <a:pt x="79234" y="4131"/>
                  </a:cubicBezTo>
                  <a:cubicBezTo>
                    <a:pt x="79228" y="3883"/>
                    <a:pt x="79053" y="3674"/>
                    <a:pt x="78814" y="3616"/>
                  </a:cubicBezTo>
                  <a:cubicBezTo>
                    <a:pt x="78795" y="3610"/>
                    <a:pt x="78775" y="3606"/>
                    <a:pt x="78755" y="3602"/>
                  </a:cubicBezTo>
                  <a:cubicBezTo>
                    <a:pt x="78788" y="3512"/>
                    <a:pt x="78799" y="3418"/>
                    <a:pt x="78791" y="3323"/>
                  </a:cubicBezTo>
                  <a:cubicBezTo>
                    <a:pt x="78790" y="3309"/>
                    <a:pt x="78789" y="3296"/>
                    <a:pt x="78788" y="3283"/>
                  </a:cubicBezTo>
                  <a:cubicBezTo>
                    <a:pt x="78779" y="3206"/>
                    <a:pt x="78745" y="3137"/>
                    <a:pt x="78702" y="3075"/>
                  </a:cubicBezTo>
                  <a:lnTo>
                    <a:pt x="78702" y="3075"/>
                  </a:lnTo>
                  <a:cubicBezTo>
                    <a:pt x="78871" y="3101"/>
                    <a:pt x="79039" y="3128"/>
                    <a:pt x="79208" y="3152"/>
                  </a:cubicBezTo>
                  <a:cubicBezTo>
                    <a:pt x="79160" y="2955"/>
                    <a:pt x="79127" y="2755"/>
                    <a:pt x="79111" y="2553"/>
                  </a:cubicBezTo>
                  <a:cubicBezTo>
                    <a:pt x="79096" y="2383"/>
                    <a:pt x="79101" y="2211"/>
                    <a:pt x="79125" y="2042"/>
                  </a:cubicBezTo>
                  <a:cubicBezTo>
                    <a:pt x="78897" y="2009"/>
                    <a:pt x="78668" y="1976"/>
                    <a:pt x="78440" y="1939"/>
                  </a:cubicBezTo>
                  <a:cubicBezTo>
                    <a:pt x="77609" y="1807"/>
                    <a:pt x="76783" y="1663"/>
                    <a:pt x="75945" y="1575"/>
                  </a:cubicBezTo>
                  <a:cubicBezTo>
                    <a:pt x="75102" y="1488"/>
                    <a:pt x="74257" y="1415"/>
                    <a:pt x="73420" y="1282"/>
                  </a:cubicBezTo>
                  <a:cubicBezTo>
                    <a:pt x="72990" y="1212"/>
                    <a:pt x="72560" y="1137"/>
                    <a:pt x="72124" y="1085"/>
                  </a:cubicBezTo>
                  <a:cubicBezTo>
                    <a:pt x="71706" y="1037"/>
                    <a:pt x="71285" y="999"/>
                    <a:pt x="70864" y="960"/>
                  </a:cubicBezTo>
                  <a:cubicBezTo>
                    <a:pt x="70018" y="880"/>
                    <a:pt x="69169" y="817"/>
                    <a:pt x="68323" y="731"/>
                  </a:cubicBezTo>
                  <a:cubicBezTo>
                    <a:pt x="67470" y="646"/>
                    <a:pt x="66610" y="603"/>
                    <a:pt x="65753" y="540"/>
                  </a:cubicBezTo>
                  <a:cubicBezTo>
                    <a:pt x="64922" y="480"/>
                    <a:pt x="64102" y="337"/>
                    <a:pt x="63272" y="271"/>
                  </a:cubicBezTo>
                  <a:cubicBezTo>
                    <a:pt x="62810" y="232"/>
                    <a:pt x="62347" y="207"/>
                    <a:pt x="61883" y="197"/>
                  </a:cubicBezTo>
                  <a:cubicBezTo>
                    <a:pt x="61459" y="192"/>
                    <a:pt x="61036" y="192"/>
                    <a:pt x="60612" y="185"/>
                  </a:cubicBezTo>
                  <a:lnTo>
                    <a:pt x="60612" y="185"/>
                  </a:lnTo>
                  <a:lnTo>
                    <a:pt x="60629" y="187"/>
                  </a:lnTo>
                  <a:cubicBezTo>
                    <a:pt x="59824" y="152"/>
                    <a:pt x="59017" y="88"/>
                    <a:pt x="58209" y="88"/>
                  </a:cubicBezTo>
                  <a:cubicBezTo>
                    <a:pt x="58101" y="88"/>
                    <a:pt x="57993" y="89"/>
                    <a:pt x="57885" y="91"/>
                  </a:cubicBezTo>
                  <a:cubicBezTo>
                    <a:pt x="57391" y="103"/>
                    <a:pt x="56900" y="118"/>
                    <a:pt x="56406" y="128"/>
                  </a:cubicBezTo>
                  <a:cubicBezTo>
                    <a:pt x="56301" y="130"/>
                    <a:pt x="56195" y="131"/>
                    <a:pt x="56089" y="131"/>
                  </a:cubicBezTo>
                  <a:cubicBezTo>
                    <a:pt x="55741" y="131"/>
                    <a:pt x="55393" y="121"/>
                    <a:pt x="55046" y="110"/>
                  </a:cubicBezTo>
                  <a:lnTo>
                    <a:pt x="55046" y="110"/>
                  </a:lnTo>
                  <a:cubicBezTo>
                    <a:pt x="55050" y="110"/>
                    <a:pt x="55055" y="110"/>
                    <a:pt x="55059" y="111"/>
                  </a:cubicBezTo>
                  <a:lnTo>
                    <a:pt x="55059" y="111"/>
                  </a:lnTo>
                  <a:cubicBezTo>
                    <a:pt x="54504" y="88"/>
                    <a:pt x="53947" y="69"/>
                    <a:pt x="53391" y="69"/>
                  </a:cubicBezTo>
                  <a:cubicBezTo>
                    <a:pt x="53349" y="69"/>
                    <a:pt x="53308" y="69"/>
                    <a:pt x="53267" y="69"/>
                  </a:cubicBezTo>
                  <a:cubicBezTo>
                    <a:pt x="53119" y="69"/>
                    <a:pt x="52971" y="70"/>
                    <a:pt x="52823" y="70"/>
                  </a:cubicBezTo>
                  <a:cubicBezTo>
                    <a:pt x="52405" y="70"/>
                    <a:pt x="51987" y="68"/>
                    <a:pt x="51569" y="62"/>
                  </a:cubicBezTo>
                  <a:cubicBezTo>
                    <a:pt x="50877" y="34"/>
                    <a:pt x="50184" y="0"/>
                    <a:pt x="49490" y="0"/>
                  </a:cubicBezTo>
                  <a:close/>
                </a:path>
              </a:pathLst>
            </a:custGeom>
            <a:solidFill>
              <a:srgbClr val="EEC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82"/>
            <p:cNvSpPr/>
            <p:nvPr/>
          </p:nvSpPr>
          <p:spPr>
            <a:xfrm>
              <a:off x="1342950" y="5226150"/>
              <a:ext cx="29775" cy="29425"/>
            </a:xfrm>
            <a:custGeom>
              <a:avLst/>
              <a:gdLst/>
              <a:ahLst/>
              <a:cxnLst/>
              <a:rect l="l" t="t" r="r" b="b"/>
              <a:pathLst>
                <a:path w="1191" h="1177" extrusionOk="0">
                  <a:moveTo>
                    <a:pt x="605" y="1"/>
                  </a:moveTo>
                  <a:cubicBezTo>
                    <a:pt x="485" y="1"/>
                    <a:pt x="365" y="40"/>
                    <a:pt x="268" y="122"/>
                  </a:cubicBezTo>
                  <a:cubicBezTo>
                    <a:pt x="164" y="210"/>
                    <a:pt x="94" y="333"/>
                    <a:pt x="69" y="468"/>
                  </a:cubicBezTo>
                  <a:cubicBezTo>
                    <a:pt x="0" y="693"/>
                    <a:pt x="86" y="925"/>
                    <a:pt x="273" y="1076"/>
                  </a:cubicBezTo>
                  <a:cubicBezTo>
                    <a:pt x="348" y="1134"/>
                    <a:pt x="437" y="1169"/>
                    <a:pt x="532" y="1175"/>
                  </a:cubicBezTo>
                  <a:cubicBezTo>
                    <a:pt x="545" y="1176"/>
                    <a:pt x="558" y="1176"/>
                    <a:pt x="571" y="1176"/>
                  </a:cubicBezTo>
                  <a:cubicBezTo>
                    <a:pt x="741" y="1176"/>
                    <a:pt x="905" y="1105"/>
                    <a:pt x="1021" y="977"/>
                  </a:cubicBezTo>
                  <a:cubicBezTo>
                    <a:pt x="1143" y="840"/>
                    <a:pt x="1191" y="653"/>
                    <a:pt x="1150" y="474"/>
                  </a:cubicBezTo>
                  <a:cubicBezTo>
                    <a:pt x="1138" y="374"/>
                    <a:pt x="1098" y="278"/>
                    <a:pt x="1034" y="200"/>
                  </a:cubicBezTo>
                  <a:cubicBezTo>
                    <a:pt x="928" y="71"/>
                    <a:pt x="766" y="1"/>
                    <a:pt x="605"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82"/>
            <p:cNvSpPr/>
            <p:nvPr/>
          </p:nvSpPr>
          <p:spPr>
            <a:xfrm>
              <a:off x="1387600" y="5227925"/>
              <a:ext cx="32750" cy="29650"/>
            </a:xfrm>
            <a:custGeom>
              <a:avLst/>
              <a:gdLst/>
              <a:ahLst/>
              <a:cxnLst/>
              <a:rect l="l" t="t" r="r" b="b"/>
              <a:pathLst>
                <a:path w="1310" h="1186" extrusionOk="0">
                  <a:moveTo>
                    <a:pt x="671" y="1"/>
                  </a:moveTo>
                  <a:cubicBezTo>
                    <a:pt x="623" y="1"/>
                    <a:pt x="575" y="6"/>
                    <a:pt x="527" y="18"/>
                  </a:cubicBezTo>
                  <a:cubicBezTo>
                    <a:pt x="234" y="92"/>
                    <a:pt x="0" y="369"/>
                    <a:pt x="57" y="684"/>
                  </a:cubicBezTo>
                  <a:cubicBezTo>
                    <a:pt x="100" y="931"/>
                    <a:pt x="269" y="1102"/>
                    <a:pt x="507" y="1168"/>
                  </a:cubicBezTo>
                  <a:cubicBezTo>
                    <a:pt x="537" y="1176"/>
                    <a:pt x="570" y="1182"/>
                    <a:pt x="602" y="1184"/>
                  </a:cubicBezTo>
                  <a:cubicBezTo>
                    <a:pt x="619" y="1185"/>
                    <a:pt x="635" y="1186"/>
                    <a:pt x="651" y="1186"/>
                  </a:cubicBezTo>
                  <a:cubicBezTo>
                    <a:pt x="771" y="1186"/>
                    <a:pt x="889" y="1152"/>
                    <a:pt x="990" y="1087"/>
                  </a:cubicBezTo>
                  <a:cubicBezTo>
                    <a:pt x="1214" y="942"/>
                    <a:pt x="1309" y="664"/>
                    <a:pt x="1212" y="422"/>
                  </a:cubicBezTo>
                  <a:cubicBezTo>
                    <a:pt x="1210" y="410"/>
                    <a:pt x="1207" y="398"/>
                    <a:pt x="1204" y="388"/>
                  </a:cubicBezTo>
                  <a:cubicBezTo>
                    <a:pt x="1132" y="143"/>
                    <a:pt x="910" y="1"/>
                    <a:pt x="671"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82"/>
            <p:cNvSpPr/>
            <p:nvPr/>
          </p:nvSpPr>
          <p:spPr>
            <a:xfrm>
              <a:off x="1792425" y="5214100"/>
              <a:ext cx="28575" cy="27150"/>
            </a:xfrm>
            <a:custGeom>
              <a:avLst/>
              <a:gdLst/>
              <a:ahLst/>
              <a:cxnLst/>
              <a:rect l="l" t="t" r="r" b="b"/>
              <a:pathLst>
                <a:path w="1143" h="1086" extrusionOk="0">
                  <a:moveTo>
                    <a:pt x="582" y="0"/>
                  </a:moveTo>
                  <a:cubicBezTo>
                    <a:pt x="303" y="0"/>
                    <a:pt x="59" y="205"/>
                    <a:pt x="31" y="487"/>
                  </a:cubicBezTo>
                  <a:cubicBezTo>
                    <a:pt x="1" y="777"/>
                    <a:pt x="222" y="1061"/>
                    <a:pt x="516" y="1084"/>
                  </a:cubicBezTo>
                  <a:cubicBezTo>
                    <a:pt x="531" y="1085"/>
                    <a:pt x="547" y="1086"/>
                    <a:pt x="563" y="1086"/>
                  </a:cubicBezTo>
                  <a:cubicBezTo>
                    <a:pt x="841" y="1086"/>
                    <a:pt x="1084" y="881"/>
                    <a:pt x="1114" y="599"/>
                  </a:cubicBezTo>
                  <a:cubicBezTo>
                    <a:pt x="1142" y="309"/>
                    <a:pt x="922" y="25"/>
                    <a:pt x="628" y="2"/>
                  </a:cubicBezTo>
                  <a:cubicBezTo>
                    <a:pt x="612" y="1"/>
                    <a:pt x="597" y="0"/>
                    <a:pt x="582"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82"/>
            <p:cNvSpPr/>
            <p:nvPr/>
          </p:nvSpPr>
          <p:spPr>
            <a:xfrm>
              <a:off x="2149975" y="5217375"/>
              <a:ext cx="29625" cy="27500"/>
            </a:xfrm>
            <a:custGeom>
              <a:avLst/>
              <a:gdLst/>
              <a:ahLst/>
              <a:cxnLst/>
              <a:rect l="l" t="t" r="r" b="b"/>
              <a:pathLst>
                <a:path w="1185" h="1100" extrusionOk="0">
                  <a:moveTo>
                    <a:pt x="636" y="1"/>
                  </a:moveTo>
                  <a:cubicBezTo>
                    <a:pt x="498" y="1"/>
                    <a:pt x="373" y="55"/>
                    <a:pt x="262" y="138"/>
                  </a:cubicBezTo>
                  <a:cubicBezTo>
                    <a:pt x="23" y="315"/>
                    <a:pt x="1" y="682"/>
                    <a:pt x="184" y="904"/>
                  </a:cubicBezTo>
                  <a:cubicBezTo>
                    <a:pt x="275" y="1017"/>
                    <a:pt x="409" y="1087"/>
                    <a:pt x="554" y="1098"/>
                  </a:cubicBezTo>
                  <a:cubicBezTo>
                    <a:pt x="569" y="1099"/>
                    <a:pt x="583" y="1099"/>
                    <a:pt x="598" y="1099"/>
                  </a:cubicBezTo>
                  <a:cubicBezTo>
                    <a:pt x="646" y="1099"/>
                    <a:pt x="694" y="1093"/>
                    <a:pt x="740" y="1081"/>
                  </a:cubicBezTo>
                  <a:cubicBezTo>
                    <a:pt x="997" y="1029"/>
                    <a:pt x="1165" y="798"/>
                    <a:pt x="1174" y="535"/>
                  </a:cubicBezTo>
                  <a:cubicBezTo>
                    <a:pt x="1185" y="262"/>
                    <a:pt x="944" y="30"/>
                    <a:pt x="686" y="3"/>
                  </a:cubicBezTo>
                  <a:cubicBezTo>
                    <a:pt x="669" y="1"/>
                    <a:pt x="653" y="1"/>
                    <a:pt x="636"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82"/>
            <p:cNvSpPr/>
            <p:nvPr/>
          </p:nvSpPr>
          <p:spPr>
            <a:xfrm>
              <a:off x="2190675" y="5216300"/>
              <a:ext cx="32625" cy="28450"/>
            </a:xfrm>
            <a:custGeom>
              <a:avLst/>
              <a:gdLst/>
              <a:ahLst/>
              <a:cxnLst/>
              <a:rect l="l" t="t" r="r" b="b"/>
              <a:pathLst>
                <a:path w="1305" h="1138" extrusionOk="0">
                  <a:moveTo>
                    <a:pt x="671" y="0"/>
                  </a:moveTo>
                  <a:cubicBezTo>
                    <a:pt x="440" y="0"/>
                    <a:pt x="208" y="142"/>
                    <a:pt x="112" y="379"/>
                  </a:cubicBezTo>
                  <a:cubicBezTo>
                    <a:pt x="0" y="662"/>
                    <a:pt x="148" y="993"/>
                    <a:pt x="432" y="1101"/>
                  </a:cubicBezTo>
                  <a:cubicBezTo>
                    <a:pt x="482" y="1120"/>
                    <a:pt x="535" y="1132"/>
                    <a:pt x="590" y="1136"/>
                  </a:cubicBezTo>
                  <a:cubicBezTo>
                    <a:pt x="604" y="1137"/>
                    <a:pt x="618" y="1138"/>
                    <a:pt x="632" y="1138"/>
                  </a:cubicBezTo>
                  <a:cubicBezTo>
                    <a:pt x="752" y="1138"/>
                    <a:pt x="869" y="1106"/>
                    <a:pt x="973" y="1046"/>
                  </a:cubicBezTo>
                  <a:cubicBezTo>
                    <a:pt x="1228" y="895"/>
                    <a:pt x="1305" y="546"/>
                    <a:pt x="1154" y="297"/>
                  </a:cubicBezTo>
                  <a:cubicBezTo>
                    <a:pt x="1151" y="293"/>
                    <a:pt x="1149" y="289"/>
                    <a:pt x="1146" y="285"/>
                  </a:cubicBezTo>
                  <a:cubicBezTo>
                    <a:pt x="1130" y="255"/>
                    <a:pt x="1111" y="226"/>
                    <a:pt x="1089" y="201"/>
                  </a:cubicBezTo>
                  <a:cubicBezTo>
                    <a:pt x="977" y="62"/>
                    <a:pt x="824" y="0"/>
                    <a:pt x="671"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82"/>
            <p:cNvSpPr/>
            <p:nvPr/>
          </p:nvSpPr>
          <p:spPr>
            <a:xfrm>
              <a:off x="2171475" y="5181575"/>
              <a:ext cx="28825" cy="27350"/>
            </a:xfrm>
            <a:custGeom>
              <a:avLst/>
              <a:gdLst/>
              <a:ahLst/>
              <a:cxnLst/>
              <a:rect l="l" t="t" r="r" b="b"/>
              <a:pathLst>
                <a:path w="1153" h="1094" extrusionOk="0">
                  <a:moveTo>
                    <a:pt x="596" y="0"/>
                  </a:moveTo>
                  <a:cubicBezTo>
                    <a:pt x="566" y="0"/>
                    <a:pt x="536" y="3"/>
                    <a:pt x="505" y="9"/>
                  </a:cubicBezTo>
                  <a:cubicBezTo>
                    <a:pt x="501" y="9"/>
                    <a:pt x="499" y="10"/>
                    <a:pt x="494" y="10"/>
                  </a:cubicBezTo>
                  <a:lnTo>
                    <a:pt x="502" y="12"/>
                  </a:lnTo>
                  <a:cubicBezTo>
                    <a:pt x="476" y="16"/>
                    <a:pt x="451" y="20"/>
                    <a:pt x="425" y="25"/>
                  </a:cubicBezTo>
                  <a:cubicBezTo>
                    <a:pt x="250" y="67"/>
                    <a:pt x="132" y="192"/>
                    <a:pt x="76" y="344"/>
                  </a:cubicBezTo>
                  <a:cubicBezTo>
                    <a:pt x="1" y="529"/>
                    <a:pt x="32" y="739"/>
                    <a:pt x="155" y="895"/>
                  </a:cubicBezTo>
                  <a:cubicBezTo>
                    <a:pt x="250" y="1010"/>
                    <a:pt x="387" y="1080"/>
                    <a:pt x="535" y="1092"/>
                  </a:cubicBezTo>
                  <a:cubicBezTo>
                    <a:pt x="550" y="1093"/>
                    <a:pt x="566" y="1094"/>
                    <a:pt x="581" y="1094"/>
                  </a:cubicBezTo>
                  <a:cubicBezTo>
                    <a:pt x="727" y="1094"/>
                    <a:pt x="868" y="1035"/>
                    <a:pt x="971" y="928"/>
                  </a:cubicBezTo>
                  <a:cubicBezTo>
                    <a:pt x="1094" y="807"/>
                    <a:pt x="1153" y="634"/>
                    <a:pt x="1126" y="463"/>
                  </a:cubicBezTo>
                  <a:cubicBezTo>
                    <a:pt x="1087" y="207"/>
                    <a:pt x="853" y="0"/>
                    <a:pt x="596"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82"/>
            <p:cNvSpPr/>
            <p:nvPr/>
          </p:nvSpPr>
          <p:spPr>
            <a:xfrm>
              <a:off x="2530150" y="5207575"/>
              <a:ext cx="425" cy="300"/>
            </a:xfrm>
            <a:custGeom>
              <a:avLst/>
              <a:gdLst/>
              <a:ahLst/>
              <a:cxnLst/>
              <a:rect l="l" t="t" r="r" b="b"/>
              <a:pathLst>
                <a:path w="17" h="12" extrusionOk="0">
                  <a:moveTo>
                    <a:pt x="17" y="1"/>
                  </a:moveTo>
                  <a:cubicBezTo>
                    <a:pt x="12" y="3"/>
                    <a:pt x="8" y="6"/>
                    <a:pt x="4" y="9"/>
                  </a:cubicBezTo>
                  <a:lnTo>
                    <a:pt x="4" y="9"/>
                  </a:lnTo>
                  <a:lnTo>
                    <a:pt x="17" y="1"/>
                  </a:lnTo>
                  <a:close/>
                  <a:moveTo>
                    <a:pt x="4" y="9"/>
                  </a:moveTo>
                  <a:lnTo>
                    <a:pt x="1" y="11"/>
                  </a:lnTo>
                  <a:cubicBezTo>
                    <a:pt x="2" y="11"/>
                    <a:pt x="3" y="10"/>
                    <a:pt x="4" y="9"/>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82"/>
            <p:cNvSpPr/>
            <p:nvPr/>
          </p:nvSpPr>
          <p:spPr>
            <a:xfrm>
              <a:off x="2521500" y="5205425"/>
              <a:ext cx="31700" cy="27350"/>
            </a:xfrm>
            <a:custGeom>
              <a:avLst/>
              <a:gdLst/>
              <a:ahLst/>
              <a:cxnLst/>
              <a:rect l="l" t="t" r="r" b="b"/>
              <a:pathLst>
                <a:path w="1268" h="1094" extrusionOk="0">
                  <a:moveTo>
                    <a:pt x="657" y="1"/>
                  </a:moveTo>
                  <a:cubicBezTo>
                    <a:pt x="578" y="1"/>
                    <a:pt x="498" y="17"/>
                    <a:pt x="424" y="52"/>
                  </a:cubicBezTo>
                  <a:lnTo>
                    <a:pt x="436" y="45"/>
                  </a:lnTo>
                  <a:lnTo>
                    <a:pt x="436" y="45"/>
                  </a:lnTo>
                  <a:cubicBezTo>
                    <a:pt x="414" y="56"/>
                    <a:pt x="392" y="68"/>
                    <a:pt x="372" y="80"/>
                  </a:cubicBezTo>
                  <a:lnTo>
                    <a:pt x="375" y="78"/>
                  </a:lnTo>
                  <a:lnTo>
                    <a:pt x="375" y="78"/>
                  </a:lnTo>
                  <a:cubicBezTo>
                    <a:pt x="366" y="85"/>
                    <a:pt x="356" y="90"/>
                    <a:pt x="347" y="96"/>
                  </a:cubicBezTo>
                  <a:cubicBezTo>
                    <a:pt x="338" y="104"/>
                    <a:pt x="327" y="110"/>
                    <a:pt x="318" y="117"/>
                  </a:cubicBezTo>
                  <a:lnTo>
                    <a:pt x="335" y="106"/>
                  </a:lnTo>
                  <a:lnTo>
                    <a:pt x="335" y="106"/>
                  </a:lnTo>
                  <a:cubicBezTo>
                    <a:pt x="329" y="110"/>
                    <a:pt x="321" y="116"/>
                    <a:pt x="315" y="121"/>
                  </a:cubicBezTo>
                  <a:lnTo>
                    <a:pt x="314" y="121"/>
                  </a:lnTo>
                  <a:cubicBezTo>
                    <a:pt x="271" y="154"/>
                    <a:pt x="233" y="192"/>
                    <a:pt x="200" y="235"/>
                  </a:cubicBezTo>
                  <a:cubicBezTo>
                    <a:pt x="0" y="493"/>
                    <a:pt x="112" y="885"/>
                    <a:pt x="388" y="1030"/>
                  </a:cubicBezTo>
                  <a:cubicBezTo>
                    <a:pt x="452" y="1065"/>
                    <a:pt x="524" y="1086"/>
                    <a:pt x="596" y="1092"/>
                  </a:cubicBezTo>
                  <a:cubicBezTo>
                    <a:pt x="610" y="1093"/>
                    <a:pt x="624" y="1093"/>
                    <a:pt x="638" y="1093"/>
                  </a:cubicBezTo>
                  <a:cubicBezTo>
                    <a:pt x="716" y="1093"/>
                    <a:pt x="792" y="1076"/>
                    <a:pt x="862" y="1044"/>
                  </a:cubicBezTo>
                  <a:lnTo>
                    <a:pt x="862" y="1044"/>
                  </a:lnTo>
                  <a:lnTo>
                    <a:pt x="861" y="1049"/>
                  </a:lnTo>
                  <a:cubicBezTo>
                    <a:pt x="911" y="1026"/>
                    <a:pt x="959" y="997"/>
                    <a:pt x="1003" y="964"/>
                  </a:cubicBezTo>
                  <a:cubicBezTo>
                    <a:pt x="1233" y="777"/>
                    <a:pt x="1267" y="427"/>
                    <a:pt x="1081" y="199"/>
                  </a:cubicBezTo>
                  <a:cubicBezTo>
                    <a:pt x="974" y="68"/>
                    <a:pt x="816" y="1"/>
                    <a:pt x="657"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82"/>
            <p:cNvSpPr/>
            <p:nvPr/>
          </p:nvSpPr>
          <p:spPr>
            <a:xfrm>
              <a:off x="2566450" y="5207775"/>
              <a:ext cx="30625" cy="27250"/>
            </a:xfrm>
            <a:custGeom>
              <a:avLst/>
              <a:gdLst/>
              <a:ahLst/>
              <a:cxnLst/>
              <a:rect l="l" t="t" r="r" b="b"/>
              <a:pathLst>
                <a:path w="1225" h="1090" extrusionOk="0">
                  <a:moveTo>
                    <a:pt x="600" y="0"/>
                  </a:moveTo>
                  <a:cubicBezTo>
                    <a:pt x="449" y="0"/>
                    <a:pt x="303" y="61"/>
                    <a:pt x="196" y="171"/>
                  </a:cubicBezTo>
                  <a:cubicBezTo>
                    <a:pt x="7" y="364"/>
                    <a:pt x="0" y="685"/>
                    <a:pt x="169" y="895"/>
                  </a:cubicBezTo>
                  <a:cubicBezTo>
                    <a:pt x="271" y="1020"/>
                    <a:pt x="405" y="1076"/>
                    <a:pt x="550" y="1087"/>
                  </a:cubicBezTo>
                  <a:cubicBezTo>
                    <a:pt x="572" y="1089"/>
                    <a:pt x="594" y="1090"/>
                    <a:pt x="616" y="1090"/>
                  </a:cubicBezTo>
                  <a:cubicBezTo>
                    <a:pt x="652" y="1090"/>
                    <a:pt x="689" y="1087"/>
                    <a:pt x="726" y="1082"/>
                  </a:cubicBezTo>
                  <a:cubicBezTo>
                    <a:pt x="1020" y="1044"/>
                    <a:pt x="1225" y="748"/>
                    <a:pt x="1180" y="462"/>
                  </a:cubicBezTo>
                  <a:cubicBezTo>
                    <a:pt x="1137" y="193"/>
                    <a:pt x="907" y="9"/>
                    <a:pt x="647" y="2"/>
                  </a:cubicBezTo>
                  <a:cubicBezTo>
                    <a:pt x="631" y="1"/>
                    <a:pt x="616" y="0"/>
                    <a:pt x="600"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82"/>
            <p:cNvSpPr/>
            <p:nvPr/>
          </p:nvSpPr>
          <p:spPr>
            <a:xfrm>
              <a:off x="2894750" y="5219075"/>
              <a:ext cx="28550" cy="27175"/>
            </a:xfrm>
            <a:custGeom>
              <a:avLst/>
              <a:gdLst/>
              <a:ahLst/>
              <a:cxnLst/>
              <a:rect l="l" t="t" r="r" b="b"/>
              <a:pathLst>
                <a:path w="1142" h="1087" extrusionOk="0">
                  <a:moveTo>
                    <a:pt x="582" y="0"/>
                  </a:moveTo>
                  <a:cubicBezTo>
                    <a:pt x="303" y="0"/>
                    <a:pt x="58" y="205"/>
                    <a:pt x="30" y="488"/>
                  </a:cubicBezTo>
                  <a:cubicBezTo>
                    <a:pt x="1" y="778"/>
                    <a:pt x="222" y="1062"/>
                    <a:pt x="516" y="1085"/>
                  </a:cubicBezTo>
                  <a:cubicBezTo>
                    <a:pt x="531" y="1086"/>
                    <a:pt x="546" y="1087"/>
                    <a:pt x="561" y="1087"/>
                  </a:cubicBezTo>
                  <a:cubicBezTo>
                    <a:pt x="839" y="1087"/>
                    <a:pt x="1083" y="882"/>
                    <a:pt x="1113" y="599"/>
                  </a:cubicBezTo>
                  <a:cubicBezTo>
                    <a:pt x="1141" y="310"/>
                    <a:pt x="921" y="26"/>
                    <a:pt x="627" y="2"/>
                  </a:cubicBezTo>
                  <a:cubicBezTo>
                    <a:pt x="612" y="1"/>
                    <a:pt x="597" y="0"/>
                    <a:pt x="582"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82"/>
            <p:cNvSpPr/>
            <p:nvPr/>
          </p:nvSpPr>
          <p:spPr>
            <a:xfrm>
              <a:off x="1681150" y="4745150"/>
              <a:ext cx="27975" cy="27250"/>
            </a:xfrm>
            <a:custGeom>
              <a:avLst/>
              <a:gdLst/>
              <a:ahLst/>
              <a:cxnLst/>
              <a:rect l="l" t="t" r="r" b="b"/>
              <a:pathLst>
                <a:path w="1119" h="1090" extrusionOk="0">
                  <a:moveTo>
                    <a:pt x="551" y="1"/>
                  </a:moveTo>
                  <a:cubicBezTo>
                    <a:pt x="271" y="1"/>
                    <a:pt x="30" y="240"/>
                    <a:pt x="16" y="515"/>
                  </a:cubicBezTo>
                  <a:cubicBezTo>
                    <a:pt x="0" y="815"/>
                    <a:pt x="235" y="1065"/>
                    <a:pt x="529" y="1088"/>
                  </a:cubicBezTo>
                  <a:cubicBezTo>
                    <a:pt x="542" y="1089"/>
                    <a:pt x="555" y="1090"/>
                    <a:pt x="568" y="1090"/>
                  </a:cubicBezTo>
                  <a:cubicBezTo>
                    <a:pt x="848" y="1090"/>
                    <a:pt x="1089" y="852"/>
                    <a:pt x="1102" y="575"/>
                  </a:cubicBezTo>
                  <a:cubicBezTo>
                    <a:pt x="1118" y="274"/>
                    <a:pt x="884" y="24"/>
                    <a:pt x="590" y="2"/>
                  </a:cubicBezTo>
                  <a:cubicBezTo>
                    <a:pt x="577" y="1"/>
                    <a:pt x="564" y="1"/>
                    <a:pt x="551"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82"/>
            <p:cNvSpPr/>
            <p:nvPr/>
          </p:nvSpPr>
          <p:spPr>
            <a:xfrm>
              <a:off x="1714775" y="4719100"/>
              <a:ext cx="30525" cy="27350"/>
            </a:xfrm>
            <a:custGeom>
              <a:avLst/>
              <a:gdLst/>
              <a:ahLst/>
              <a:cxnLst/>
              <a:rect l="l" t="t" r="r" b="b"/>
              <a:pathLst>
                <a:path w="1221" h="1094" extrusionOk="0">
                  <a:moveTo>
                    <a:pt x="599" y="1"/>
                  </a:moveTo>
                  <a:cubicBezTo>
                    <a:pt x="472" y="1"/>
                    <a:pt x="347" y="44"/>
                    <a:pt x="251" y="135"/>
                  </a:cubicBezTo>
                  <a:lnTo>
                    <a:pt x="242" y="144"/>
                  </a:lnTo>
                  <a:cubicBezTo>
                    <a:pt x="12" y="330"/>
                    <a:pt x="0" y="696"/>
                    <a:pt x="189" y="911"/>
                  </a:cubicBezTo>
                  <a:cubicBezTo>
                    <a:pt x="282" y="1016"/>
                    <a:pt x="412" y="1081"/>
                    <a:pt x="551" y="1092"/>
                  </a:cubicBezTo>
                  <a:cubicBezTo>
                    <a:pt x="565" y="1093"/>
                    <a:pt x="579" y="1094"/>
                    <a:pt x="593" y="1094"/>
                  </a:cubicBezTo>
                  <a:cubicBezTo>
                    <a:pt x="726" y="1094"/>
                    <a:pt x="855" y="1048"/>
                    <a:pt x="959" y="963"/>
                  </a:cubicBezTo>
                  <a:cubicBezTo>
                    <a:pt x="962" y="959"/>
                    <a:pt x="965" y="956"/>
                    <a:pt x="969" y="954"/>
                  </a:cubicBezTo>
                  <a:cubicBezTo>
                    <a:pt x="1183" y="749"/>
                    <a:pt x="1221" y="415"/>
                    <a:pt x="1019" y="185"/>
                  </a:cubicBezTo>
                  <a:cubicBezTo>
                    <a:pt x="914" y="66"/>
                    <a:pt x="756" y="1"/>
                    <a:pt x="599"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82"/>
            <p:cNvSpPr/>
            <p:nvPr/>
          </p:nvSpPr>
          <p:spPr>
            <a:xfrm>
              <a:off x="1728850" y="4758550"/>
              <a:ext cx="27950" cy="27275"/>
            </a:xfrm>
            <a:custGeom>
              <a:avLst/>
              <a:gdLst/>
              <a:ahLst/>
              <a:cxnLst/>
              <a:rect l="l" t="t" r="r" b="b"/>
              <a:pathLst>
                <a:path w="1118" h="1091" extrusionOk="0">
                  <a:moveTo>
                    <a:pt x="551" y="1"/>
                  </a:moveTo>
                  <a:cubicBezTo>
                    <a:pt x="270" y="1"/>
                    <a:pt x="29" y="240"/>
                    <a:pt x="16" y="516"/>
                  </a:cubicBezTo>
                  <a:cubicBezTo>
                    <a:pt x="0" y="816"/>
                    <a:pt x="235" y="1066"/>
                    <a:pt x="529" y="1089"/>
                  </a:cubicBezTo>
                  <a:cubicBezTo>
                    <a:pt x="542" y="1090"/>
                    <a:pt x="555" y="1091"/>
                    <a:pt x="568" y="1091"/>
                  </a:cubicBezTo>
                  <a:cubicBezTo>
                    <a:pt x="849" y="1091"/>
                    <a:pt x="1089" y="852"/>
                    <a:pt x="1102" y="576"/>
                  </a:cubicBezTo>
                  <a:cubicBezTo>
                    <a:pt x="1118" y="274"/>
                    <a:pt x="884" y="26"/>
                    <a:pt x="589" y="2"/>
                  </a:cubicBezTo>
                  <a:cubicBezTo>
                    <a:pt x="576" y="1"/>
                    <a:pt x="563" y="1"/>
                    <a:pt x="551"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82"/>
            <p:cNvSpPr/>
            <p:nvPr/>
          </p:nvSpPr>
          <p:spPr>
            <a:xfrm>
              <a:off x="2398250" y="4700675"/>
              <a:ext cx="30675" cy="28775"/>
            </a:xfrm>
            <a:custGeom>
              <a:avLst/>
              <a:gdLst/>
              <a:ahLst/>
              <a:cxnLst/>
              <a:rect l="l" t="t" r="r" b="b"/>
              <a:pathLst>
                <a:path w="1227" h="1151" extrusionOk="0">
                  <a:moveTo>
                    <a:pt x="658" y="0"/>
                  </a:moveTo>
                  <a:cubicBezTo>
                    <a:pt x="646" y="0"/>
                    <a:pt x="634" y="1"/>
                    <a:pt x="622" y="1"/>
                  </a:cubicBezTo>
                  <a:cubicBezTo>
                    <a:pt x="488" y="13"/>
                    <a:pt x="364" y="74"/>
                    <a:pt x="271" y="172"/>
                  </a:cubicBezTo>
                  <a:cubicBezTo>
                    <a:pt x="240" y="193"/>
                    <a:pt x="211" y="220"/>
                    <a:pt x="187" y="249"/>
                  </a:cubicBezTo>
                  <a:cubicBezTo>
                    <a:pt x="0" y="479"/>
                    <a:pt x="10" y="817"/>
                    <a:pt x="239" y="1016"/>
                  </a:cubicBezTo>
                  <a:cubicBezTo>
                    <a:pt x="328" y="1093"/>
                    <a:pt x="440" y="1138"/>
                    <a:pt x="558" y="1148"/>
                  </a:cubicBezTo>
                  <a:cubicBezTo>
                    <a:pt x="573" y="1149"/>
                    <a:pt x="588" y="1150"/>
                    <a:pt x="603" y="1150"/>
                  </a:cubicBezTo>
                  <a:cubicBezTo>
                    <a:pt x="725" y="1150"/>
                    <a:pt x="845" y="1109"/>
                    <a:pt x="940" y="1032"/>
                  </a:cubicBezTo>
                  <a:cubicBezTo>
                    <a:pt x="1112" y="914"/>
                    <a:pt x="1227" y="729"/>
                    <a:pt x="1207" y="504"/>
                  </a:cubicBezTo>
                  <a:cubicBezTo>
                    <a:pt x="1180" y="222"/>
                    <a:pt x="943" y="0"/>
                    <a:pt x="658"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82"/>
            <p:cNvSpPr/>
            <p:nvPr/>
          </p:nvSpPr>
          <p:spPr>
            <a:xfrm>
              <a:off x="2767325" y="4941325"/>
              <a:ext cx="30075" cy="28950"/>
            </a:xfrm>
            <a:custGeom>
              <a:avLst/>
              <a:gdLst/>
              <a:ahLst/>
              <a:cxnLst/>
              <a:rect l="l" t="t" r="r" b="b"/>
              <a:pathLst>
                <a:path w="1203" h="1158" extrusionOk="0">
                  <a:moveTo>
                    <a:pt x="614" y="1"/>
                  </a:moveTo>
                  <a:cubicBezTo>
                    <a:pt x="485" y="1"/>
                    <a:pt x="354" y="45"/>
                    <a:pt x="245" y="133"/>
                  </a:cubicBezTo>
                  <a:cubicBezTo>
                    <a:pt x="147" y="214"/>
                    <a:pt x="84" y="329"/>
                    <a:pt x="68" y="456"/>
                  </a:cubicBezTo>
                  <a:cubicBezTo>
                    <a:pt x="1" y="680"/>
                    <a:pt x="84" y="935"/>
                    <a:pt x="286" y="1070"/>
                  </a:cubicBezTo>
                  <a:cubicBezTo>
                    <a:pt x="362" y="1119"/>
                    <a:pt x="449" y="1149"/>
                    <a:pt x="540" y="1156"/>
                  </a:cubicBezTo>
                  <a:cubicBezTo>
                    <a:pt x="554" y="1157"/>
                    <a:pt x="569" y="1158"/>
                    <a:pt x="583" y="1158"/>
                  </a:cubicBezTo>
                  <a:cubicBezTo>
                    <a:pt x="762" y="1158"/>
                    <a:pt x="938" y="1072"/>
                    <a:pt x="1040" y="914"/>
                  </a:cubicBezTo>
                  <a:cubicBezTo>
                    <a:pt x="1161" y="730"/>
                    <a:pt x="1203" y="507"/>
                    <a:pt x="1102" y="303"/>
                  </a:cubicBezTo>
                  <a:cubicBezTo>
                    <a:pt x="1002" y="103"/>
                    <a:pt x="811" y="1"/>
                    <a:pt x="614"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82"/>
            <p:cNvSpPr/>
            <p:nvPr/>
          </p:nvSpPr>
          <p:spPr>
            <a:xfrm>
              <a:off x="2794375" y="4976075"/>
              <a:ext cx="30125" cy="28275"/>
            </a:xfrm>
            <a:custGeom>
              <a:avLst/>
              <a:gdLst/>
              <a:ahLst/>
              <a:cxnLst/>
              <a:rect l="l" t="t" r="r" b="b"/>
              <a:pathLst>
                <a:path w="1205" h="1131" extrusionOk="0">
                  <a:moveTo>
                    <a:pt x="575" y="0"/>
                  </a:moveTo>
                  <a:cubicBezTo>
                    <a:pt x="397" y="0"/>
                    <a:pt x="220" y="84"/>
                    <a:pt x="120" y="243"/>
                  </a:cubicBezTo>
                  <a:cubicBezTo>
                    <a:pt x="23" y="394"/>
                    <a:pt x="0" y="581"/>
                    <a:pt x="60" y="752"/>
                  </a:cubicBezTo>
                  <a:cubicBezTo>
                    <a:pt x="129" y="948"/>
                    <a:pt x="315" y="1111"/>
                    <a:pt x="529" y="1129"/>
                  </a:cubicBezTo>
                  <a:cubicBezTo>
                    <a:pt x="540" y="1130"/>
                    <a:pt x="551" y="1130"/>
                    <a:pt x="563" y="1130"/>
                  </a:cubicBezTo>
                  <a:cubicBezTo>
                    <a:pt x="774" y="1130"/>
                    <a:pt x="957" y="1039"/>
                    <a:pt x="1080" y="864"/>
                  </a:cubicBezTo>
                  <a:cubicBezTo>
                    <a:pt x="1177" y="722"/>
                    <a:pt x="1205" y="529"/>
                    <a:pt x="1145" y="368"/>
                  </a:cubicBezTo>
                  <a:cubicBezTo>
                    <a:pt x="1066" y="148"/>
                    <a:pt x="858" y="2"/>
                    <a:pt x="626" y="2"/>
                  </a:cubicBezTo>
                  <a:cubicBezTo>
                    <a:pt x="621" y="2"/>
                    <a:pt x="617" y="2"/>
                    <a:pt x="613" y="2"/>
                  </a:cubicBezTo>
                  <a:cubicBezTo>
                    <a:pt x="601" y="1"/>
                    <a:pt x="588" y="0"/>
                    <a:pt x="575"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82"/>
            <p:cNvSpPr/>
            <p:nvPr/>
          </p:nvSpPr>
          <p:spPr>
            <a:xfrm>
              <a:off x="2085300" y="4921500"/>
              <a:ext cx="27950" cy="27250"/>
            </a:xfrm>
            <a:custGeom>
              <a:avLst/>
              <a:gdLst/>
              <a:ahLst/>
              <a:cxnLst/>
              <a:rect l="l" t="t" r="r" b="b"/>
              <a:pathLst>
                <a:path w="1118" h="1090" extrusionOk="0">
                  <a:moveTo>
                    <a:pt x="550" y="1"/>
                  </a:moveTo>
                  <a:cubicBezTo>
                    <a:pt x="270" y="1"/>
                    <a:pt x="28" y="239"/>
                    <a:pt x="15" y="515"/>
                  </a:cubicBezTo>
                  <a:cubicBezTo>
                    <a:pt x="0" y="816"/>
                    <a:pt x="234" y="1065"/>
                    <a:pt x="529" y="1088"/>
                  </a:cubicBezTo>
                  <a:cubicBezTo>
                    <a:pt x="542" y="1089"/>
                    <a:pt x="555" y="1090"/>
                    <a:pt x="568" y="1090"/>
                  </a:cubicBezTo>
                  <a:cubicBezTo>
                    <a:pt x="848" y="1090"/>
                    <a:pt x="1089" y="852"/>
                    <a:pt x="1102" y="575"/>
                  </a:cubicBezTo>
                  <a:cubicBezTo>
                    <a:pt x="1117" y="274"/>
                    <a:pt x="884" y="26"/>
                    <a:pt x="589" y="2"/>
                  </a:cubicBezTo>
                  <a:cubicBezTo>
                    <a:pt x="576" y="1"/>
                    <a:pt x="562" y="1"/>
                    <a:pt x="550"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82"/>
            <p:cNvSpPr/>
            <p:nvPr/>
          </p:nvSpPr>
          <p:spPr>
            <a:xfrm>
              <a:off x="2122700" y="4920775"/>
              <a:ext cx="27975" cy="27250"/>
            </a:xfrm>
            <a:custGeom>
              <a:avLst/>
              <a:gdLst/>
              <a:ahLst/>
              <a:cxnLst/>
              <a:rect l="l" t="t" r="r" b="b"/>
              <a:pathLst>
                <a:path w="1119" h="1090" extrusionOk="0">
                  <a:moveTo>
                    <a:pt x="551" y="1"/>
                  </a:moveTo>
                  <a:cubicBezTo>
                    <a:pt x="271" y="1"/>
                    <a:pt x="30" y="239"/>
                    <a:pt x="17" y="515"/>
                  </a:cubicBezTo>
                  <a:cubicBezTo>
                    <a:pt x="1" y="816"/>
                    <a:pt x="235" y="1065"/>
                    <a:pt x="529" y="1088"/>
                  </a:cubicBezTo>
                  <a:cubicBezTo>
                    <a:pt x="542" y="1089"/>
                    <a:pt x="555" y="1090"/>
                    <a:pt x="568" y="1090"/>
                  </a:cubicBezTo>
                  <a:cubicBezTo>
                    <a:pt x="848" y="1090"/>
                    <a:pt x="1089" y="851"/>
                    <a:pt x="1103" y="575"/>
                  </a:cubicBezTo>
                  <a:cubicBezTo>
                    <a:pt x="1119" y="273"/>
                    <a:pt x="884" y="25"/>
                    <a:pt x="590" y="2"/>
                  </a:cubicBezTo>
                  <a:cubicBezTo>
                    <a:pt x="577" y="1"/>
                    <a:pt x="564" y="1"/>
                    <a:pt x="551"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82"/>
            <p:cNvSpPr/>
            <p:nvPr/>
          </p:nvSpPr>
          <p:spPr>
            <a:xfrm>
              <a:off x="1174650" y="4456550"/>
              <a:ext cx="1976675" cy="943675"/>
            </a:xfrm>
            <a:custGeom>
              <a:avLst/>
              <a:gdLst/>
              <a:ahLst/>
              <a:cxnLst/>
              <a:rect l="l" t="t" r="r" b="b"/>
              <a:pathLst>
                <a:path w="79067" h="37747" extrusionOk="0">
                  <a:moveTo>
                    <a:pt x="41521" y="798"/>
                  </a:moveTo>
                  <a:cubicBezTo>
                    <a:pt x="41533" y="798"/>
                    <a:pt x="41544" y="798"/>
                    <a:pt x="41557" y="799"/>
                  </a:cubicBezTo>
                  <a:cubicBezTo>
                    <a:pt x="41545" y="799"/>
                    <a:pt x="41533" y="798"/>
                    <a:pt x="41521" y="798"/>
                  </a:cubicBezTo>
                  <a:close/>
                  <a:moveTo>
                    <a:pt x="8742" y="15858"/>
                  </a:moveTo>
                  <a:lnTo>
                    <a:pt x="8742" y="15858"/>
                  </a:lnTo>
                  <a:cubicBezTo>
                    <a:pt x="8741" y="15860"/>
                    <a:pt x="8739" y="15861"/>
                    <a:pt x="8738" y="15863"/>
                  </a:cubicBezTo>
                  <a:cubicBezTo>
                    <a:pt x="8739" y="15862"/>
                    <a:pt x="8741" y="15860"/>
                    <a:pt x="8742" y="15858"/>
                  </a:cubicBezTo>
                  <a:close/>
                  <a:moveTo>
                    <a:pt x="37753" y="0"/>
                  </a:moveTo>
                  <a:cubicBezTo>
                    <a:pt x="37593" y="0"/>
                    <a:pt x="37428" y="23"/>
                    <a:pt x="37268" y="35"/>
                  </a:cubicBezTo>
                  <a:cubicBezTo>
                    <a:pt x="37113" y="47"/>
                    <a:pt x="36954" y="60"/>
                    <a:pt x="36797" y="70"/>
                  </a:cubicBezTo>
                  <a:cubicBezTo>
                    <a:pt x="36504" y="93"/>
                    <a:pt x="36209" y="116"/>
                    <a:pt x="35919" y="150"/>
                  </a:cubicBezTo>
                  <a:cubicBezTo>
                    <a:pt x="35571" y="193"/>
                    <a:pt x="35220" y="233"/>
                    <a:pt x="34870" y="276"/>
                  </a:cubicBezTo>
                  <a:cubicBezTo>
                    <a:pt x="34600" y="308"/>
                    <a:pt x="34329" y="359"/>
                    <a:pt x="34057" y="402"/>
                  </a:cubicBezTo>
                  <a:cubicBezTo>
                    <a:pt x="33427" y="501"/>
                    <a:pt x="32800" y="612"/>
                    <a:pt x="32171" y="724"/>
                  </a:cubicBezTo>
                  <a:cubicBezTo>
                    <a:pt x="31511" y="840"/>
                    <a:pt x="30850" y="946"/>
                    <a:pt x="30189" y="1046"/>
                  </a:cubicBezTo>
                  <a:cubicBezTo>
                    <a:pt x="30162" y="1044"/>
                    <a:pt x="30136" y="1043"/>
                    <a:pt x="30110" y="1043"/>
                  </a:cubicBezTo>
                  <a:cubicBezTo>
                    <a:pt x="29884" y="1043"/>
                    <a:pt x="29660" y="1097"/>
                    <a:pt x="29442" y="1138"/>
                  </a:cubicBezTo>
                  <a:cubicBezTo>
                    <a:pt x="29371" y="1152"/>
                    <a:pt x="29303" y="1167"/>
                    <a:pt x="29235" y="1180"/>
                  </a:cubicBezTo>
                  <a:cubicBezTo>
                    <a:pt x="29112" y="1197"/>
                    <a:pt x="28991" y="1217"/>
                    <a:pt x="28868" y="1232"/>
                  </a:cubicBezTo>
                  <a:cubicBezTo>
                    <a:pt x="28791" y="1239"/>
                    <a:pt x="28715" y="1249"/>
                    <a:pt x="28638" y="1257"/>
                  </a:cubicBezTo>
                  <a:cubicBezTo>
                    <a:pt x="28532" y="1161"/>
                    <a:pt x="28396" y="1110"/>
                    <a:pt x="28257" y="1110"/>
                  </a:cubicBezTo>
                  <a:cubicBezTo>
                    <a:pt x="28210" y="1110"/>
                    <a:pt x="28163" y="1116"/>
                    <a:pt x="28116" y="1128"/>
                  </a:cubicBezTo>
                  <a:cubicBezTo>
                    <a:pt x="27881" y="1183"/>
                    <a:pt x="27650" y="1252"/>
                    <a:pt x="27419" y="1319"/>
                  </a:cubicBezTo>
                  <a:cubicBezTo>
                    <a:pt x="26839" y="1485"/>
                    <a:pt x="26272" y="1702"/>
                    <a:pt x="25704" y="1905"/>
                  </a:cubicBezTo>
                  <a:cubicBezTo>
                    <a:pt x="25190" y="2087"/>
                    <a:pt x="24679" y="2278"/>
                    <a:pt x="24169" y="2467"/>
                  </a:cubicBezTo>
                  <a:cubicBezTo>
                    <a:pt x="24032" y="2518"/>
                    <a:pt x="23897" y="2571"/>
                    <a:pt x="23760" y="2622"/>
                  </a:cubicBezTo>
                  <a:cubicBezTo>
                    <a:pt x="23670" y="2547"/>
                    <a:pt x="23559" y="2507"/>
                    <a:pt x="23445" y="2507"/>
                  </a:cubicBezTo>
                  <a:cubicBezTo>
                    <a:pt x="23414" y="2507"/>
                    <a:pt x="23383" y="2510"/>
                    <a:pt x="23352" y="2516"/>
                  </a:cubicBezTo>
                  <a:cubicBezTo>
                    <a:pt x="22914" y="2598"/>
                    <a:pt x="22503" y="2776"/>
                    <a:pt x="22103" y="2977"/>
                  </a:cubicBezTo>
                  <a:cubicBezTo>
                    <a:pt x="21999" y="2996"/>
                    <a:pt x="21901" y="3045"/>
                    <a:pt x="21824" y="3117"/>
                  </a:cubicBezTo>
                  <a:cubicBezTo>
                    <a:pt x="21299" y="3365"/>
                    <a:pt x="20789" y="3641"/>
                    <a:pt x="20275" y="3907"/>
                  </a:cubicBezTo>
                  <a:cubicBezTo>
                    <a:pt x="19721" y="4196"/>
                    <a:pt x="19168" y="4485"/>
                    <a:pt x="18614" y="4775"/>
                  </a:cubicBezTo>
                  <a:cubicBezTo>
                    <a:pt x="18274" y="4955"/>
                    <a:pt x="17938" y="5145"/>
                    <a:pt x="17599" y="5328"/>
                  </a:cubicBezTo>
                  <a:cubicBezTo>
                    <a:pt x="17530" y="5299"/>
                    <a:pt x="17455" y="5283"/>
                    <a:pt x="17380" y="5283"/>
                  </a:cubicBezTo>
                  <a:cubicBezTo>
                    <a:pt x="17290" y="5283"/>
                    <a:pt x="17199" y="5305"/>
                    <a:pt x="17118" y="5353"/>
                  </a:cubicBezTo>
                  <a:cubicBezTo>
                    <a:pt x="16668" y="5613"/>
                    <a:pt x="16227" y="5887"/>
                    <a:pt x="15798" y="6182"/>
                  </a:cubicBezTo>
                  <a:cubicBezTo>
                    <a:pt x="15614" y="6310"/>
                    <a:pt x="15427" y="6432"/>
                    <a:pt x="15249" y="6569"/>
                  </a:cubicBezTo>
                  <a:cubicBezTo>
                    <a:pt x="15139" y="6656"/>
                    <a:pt x="15028" y="6742"/>
                    <a:pt x="14917" y="6828"/>
                  </a:cubicBezTo>
                  <a:cubicBezTo>
                    <a:pt x="14844" y="6879"/>
                    <a:pt x="14772" y="6930"/>
                    <a:pt x="14702" y="6984"/>
                  </a:cubicBezTo>
                  <a:cubicBezTo>
                    <a:pt x="14394" y="7215"/>
                    <a:pt x="14087" y="7448"/>
                    <a:pt x="13781" y="7681"/>
                  </a:cubicBezTo>
                  <a:cubicBezTo>
                    <a:pt x="13298" y="8047"/>
                    <a:pt x="12843" y="8442"/>
                    <a:pt x="12380" y="8834"/>
                  </a:cubicBezTo>
                  <a:cubicBezTo>
                    <a:pt x="12212" y="8976"/>
                    <a:pt x="12038" y="9115"/>
                    <a:pt x="11877" y="9264"/>
                  </a:cubicBezTo>
                  <a:cubicBezTo>
                    <a:pt x="11604" y="9522"/>
                    <a:pt x="11330" y="9778"/>
                    <a:pt x="11058" y="10035"/>
                  </a:cubicBezTo>
                  <a:cubicBezTo>
                    <a:pt x="11026" y="10066"/>
                    <a:pt x="10993" y="10096"/>
                    <a:pt x="10960" y="10126"/>
                  </a:cubicBezTo>
                  <a:cubicBezTo>
                    <a:pt x="10911" y="10145"/>
                    <a:pt x="10864" y="10169"/>
                    <a:pt x="10821" y="10200"/>
                  </a:cubicBezTo>
                  <a:cubicBezTo>
                    <a:pt x="10735" y="10264"/>
                    <a:pt x="10655" y="10335"/>
                    <a:pt x="10583" y="10413"/>
                  </a:cubicBezTo>
                  <a:cubicBezTo>
                    <a:pt x="10482" y="10518"/>
                    <a:pt x="10394" y="10637"/>
                    <a:pt x="10302" y="10751"/>
                  </a:cubicBezTo>
                  <a:cubicBezTo>
                    <a:pt x="10265" y="10798"/>
                    <a:pt x="10228" y="10844"/>
                    <a:pt x="10190" y="10890"/>
                  </a:cubicBezTo>
                  <a:lnTo>
                    <a:pt x="9789" y="11312"/>
                  </a:lnTo>
                  <a:cubicBezTo>
                    <a:pt x="9505" y="11607"/>
                    <a:pt x="9230" y="11904"/>
                    <a:pt x="8968" y="12221"/>
                  </a:cubicBezTo>
                  <a:cubicBezTo>
                    <a:pt x="8693" y="12552"/>
                    <a:pt x="8425" y="12892"/>
                    <a:pt x="8173" y="13243"/>
                  </a:cubicBezTo>
                  <a:cubicBezTo>
                    <a:pt x="7967" y="13532"/>
                    <a:pt x="7756" y="13821"/>
                    <a:pt x="7573" y="14124"/>
                  </a:cubicBezTo>
                  <a:cubicBezTo>
                    <a:pt x="7394" y="14417"/>
                    <a:pt x="7217" y="14710"/>
                    <a:pt x="7040" y="15005"/>
                  </a:cubicBezTo>
                  <a:cubicBezTo>
                    <a:pt x="6912" y="15214"/>
                    <a:pt x="6800" y="15425"/>
                    <a:pt x="6686" y="15643"/>
                  </a:cubicBezTo>
                  <a:cubicBezTo>
                    <a:pt x="6551" y="15899"/>
                    <a:pt x="6407" y="16153"/>
                    <a:pt x="6289" y="16416"/>
                  </a:cubicBezTo>
                  <a:cubicBezTo>
                    <a:pt x="6231" y="16542"/>
                    <a:pt x="6173" y="16667"/>
                    <a:pt x="6114" y="16794"/>
                  </a:cubicBezTo>
                  <a:cubicBezTo>
                    <a:pt x="6010" y="16977"/>
                    <a:pt x="5907" y="17162"/>
                    <a:pt x="5807" y="17348"/>
                  </a:cubicBezTo>
                  <a:cubicBezTo>
                    <a:pt x="5672" y="17604"/>
                    <a:pt x="5545" y="17861"/>
                    <a:pt x="5434" y="18129"/>
                  </a:cubicBezTo>
                  <a:cubicBezTo>
                    <a:pt x="5303" y="18448"/>
                    <a:pt x="5167" y="18773"/>
                    <a:pt x="5079" y="19108"/>
                  </a:cubicBezTo>
                  <a:cubicBezTo>
                    <a:pt x="4877" y="19250"/>
                    <a:pt x="4770" y="19466"/>
                    <a:pt x="4674" y="19690"/>
                  </a:cubicBezTo>
                  <a:cubicBezTo>
                    <a:pt x="4362" y="20376"/>
                    <a:pt x="4061" y="21063"/>
                    <a:pt x="3764" y="21756"/>
                  </a:cubicBezTo>
                  <a:cubicBezTo>
                    <a:pt x="3651" y="22019"/>
                    <a:pt x="3547" y="22291"/>
                    <a:pt x="3440" y="22557"/>
                  </a:cubicBezTo>
                  <a:cubicBezTo>
                    <a:pt x="3319" y="22865"/>
                    <a:pt x="3188" y="23168"/>
                    <a:pt x="3074" y="23478"/>
                  </a:cubicBezTo>
                  <a:cubicBezTo>
                    <a:pt x="2842" y="24112"/>
                    <a:pt x="2609" y="24747"/>
                    <a:pt x="2374" y="25385"/>
                  </a:cubicBezTo>
                  <a:cubicBezTo>
                    <a:pt x="2168" y="25954"/>
                    <a:pt x="1983" y="26532"/>
                    <a:pt x="1788" y="27105"/>
                  </a:cubicBezTo>
                  <a:cubicBezTo>
                    <a:pt x="1610" y="27626"/>
                    <a:pt x="1440" y="28149"/>
                    <a:pt x="1282" y="28677"/>
                  </a:cubicBezTo>
                  <a:cubicBezTo>
                    <a:pt x="1100" y="29289"/>
                    <a:pt x="914" y="29899"/>
                    <a:pt x="787" y="30523"/>
                  </a:cubicBezTo>
                  <a:cubicBezTo>
                    <a:pt x="759" y="30652"/>
                    <a:pt x="777" y="30787"/>
                    <a:pt x="840" y="30903"/>
                  </a:cubicBezTo>
                  <a:cubicBezTo>
                    <a:pt x="801" y="31072"/>
                    <a:pt x="764" y="31242"/>
                    <a:pt x="731" y="31412"/>
                  </a:cubicBezTo>
                  <a:cubicBezTo>
                    <a:pt x="630" y="31936"/>
                    <a:pt x="534" y="32460"/>
                    <a:pt x="442" y="32984"/>
                  </a:cubicBezTo>
                  <a:cubicBezTo>
                    <a:pt x="351" y="33533"/>
                    <a:pt x="262" y="34081"/>
                    <a:pt x="178" y="34631"/>
                  </a:cubicBezTo>
                  <a:cubicBezTo>
                    <a:pt x="155" y="34782"/>
                    <a:pt x="132" y="34934"/>
                    <a:pt x="113" y="35086"/>
                  </a:cubicBezTo>
                  <a:cubicBezTo>
                    <a:pt x="82" y="35233"/>
                    <a:pt x="52" y="35380"/>
                    <a:pt x="21" y="35526"/>
                  </a:cubicBezTo>
                  <a:cubicBezTo>
                    <a:pt x="0" y="35625"/>
                    <a:pt x="5" y="35728"/>
                    <a:pt x="37" y="35825"/>
                  </a:cubicBezTo>
                  <a:cubicBezTo>
                    <a:pt x="30" y="35933"/>
                    <a:pt x="23" y="36041"/>
                    <a:pt x="19" y="36148"/>
                  </a:cubicBezTo>
                  <a:cubicBezTo>
                    <a:pt x="11" y="36369"/>
                    <a:pt x="100" y="36577"/>
                    <a:pt x="303" y="36684"/>
                  </a:cubicBezTo>
                  <a:cubicBezTo>
                    <a:pt x="383" y="36727"/>
                    <a:pt x="472" y="36748"/>
                    <a:pt x="561" y="36748"/>
                  </a:cubicBezTo>
                  <a:cubicBezTo>
                    <a:pt x="629" y="36748"/>
                    <a:pt x="697" y="36736"/>
                    <a:pt x="761" y="36711"/>
                  </a:cubicBezTo>
                  <a:cubicBezTo>
                    <a:pt x="800" y="36740"/>
                    <a:pt x="844" y="36764"/>
                    <a:pt x="890" y="36781"/>
                  </a:cubicBezTo>
                  <a:cubicBezTo>
                    <a:pt x="945" y="36803"/>
                    <a:pt x="1004" y="36813"/>
                    <a:pt x="1064" y="36814"/>
                  </a:cubicBezTo>
                  <a:cubicBezTo>
                    <a:pt x="1123" y="36846"/>
                    <a:pt x="1188" y="36866"/>
                    <a:pt x="1255" y="36872"/>
                  </a:cubicBezTo>
                  <a:lnTo>
                    <a:pt x="1267" y="36873"/>
                  </a:lnTo>
                  <a:cubicBezTo>
                    <a:pt x="1282" y="36874"/>
                    <a:pt x="1296" y="36875"/>
                    <a:pt x="1311" y="36875"/>
                  </a:cubicBezTo>
                  <a:cubicBezTo>
                    <a:pt x="1426" y="36875"/>
                    <a:pt x="1537" y="36838"/>
                    <a:pt x="1630" y="36769"/>
                  </a:cubicBezTo>
                  <a:cubicBezTo>
                    <a:pt x="1630" y="36769"/>
                    <a:pt x="1631" y="36769"/>
                    <a:pt x="1632" y="36769"/>
                  </a:cubicBezTo>
                  <a:cubicBezTo>
                    <a:pt x="1829" y="36769"/>
                    <a:pt x="2012" y="36658"/>
                    <a:pt x="2113" y="36482"/>
                  </a:cubicBezTo>
                  <a:cubicBezTo>
                    <a:pt x="2195" y="36339"/>
                    <a:pt x="2206" y="36174"/>
                    <a:pt x="2230" y="36014"/>
                  </a:cubicBezTo>
                  <a:cubicBezTo>
                    <a:pt x="2244" y="35913"/>
                    <a:pt x="2258" y="35814"/>
                    <a:pt x="2271" y="35712"/>
                  </a:cubicBezTo>
                  <a:cubicBezTo>
                    <a:pt x="2296" y="35500"/>
                    <a:pt x="2317" y="35289"/>
                    <a:pt x="2337" y="35080"/>
                  </a:cubicBezTo>
                  <a:cubicBezTo>
                    <a:pt x="2379" y="34667"/>
                    <a:pt x="2432" y="34261"/>
                    <a:pt x="2494" y="33852"/>
                  </a:cubicBezTo>
                  <a:cubicBezTo>
                    <a:pt x="2610" y="33087"/>
                    <a:pt x="2722" y="32322"/>
                    <a:pt x="2843" y="31558"/>
                  </a:cubicBezTo>
                  <a:cubicBezTo>
                    <a:pt x="2987" y="31091"/>
                    <a:pt x="3119" y="30623"/>
                    <a:pt x="3258" y="30155"/>
                  </a:cubicBezTo>
                  <a:cubicBezTo>
                    <a:pt x="3574" y="29071"/>
                    <a:pt x="3834" y="27970"/>
                    <a:pt x="4128" y="26881"/>
                  </a:cubicBezTo>
                  <a:cubicBezTo>
                    <a:pt x="4445" y="25688"/>
                    <a:pt x="4779" y="24502"/>
                    <a:pt x="5125" y="23321"/>
                  </a:cubicBezTo>
                  <a:lnTo>
                    <a:pt x="5125" y="23321"/>
                  </a:lnTo>
                  <a:cubicBezTo>
                    <a:pt x="5118" y="23344"/>
                    <a:pt x="5111" y="23365"/>
                    <a:pt x="5103" y="23387"/>
                  </a:cubicBezTo>
                  <a:cubicBezTo>
                    <a:pt x="5187" y="23125"/>
                    <a:pt x="5269" y="22861"/>
                    <a:pt x="5353" y="22598"/>
                  </a:cubicBezTo>
                  <a:cubicBezTo>
                    <a:pt x="5380" y="22522"/>
                    <a:pt x="5405" y="22447"/>
                    <a:pt x="5436" y="22374"/>
                  </a:cubicBezTo>
                  <a:cubicBezTo>
                    <a:pt x="5531" y="22151"/>
                    <a:pt x="5628" y="21926"/>
                    <a:pt x="5724" y="21704"/>
                  </a:cubicBezTo>
                  <a:cubicBezTo>
                    <a:pt x="5888" y="21323"/>
                    <a:pt x="6066" y="20947"/>
                    <a:pt x="6238" y="20569"/>
                  </a:cubicBezTo>
                  <a:cubicBezTo>
                    <a:pt x="6432" y="20162"/>
                    <a:pt x="6620" y="19750"/>
                    <a:pt x="6827" y="19350"/>
                  </a:cubicBezTo>
                  <a:cubicBezTo>
                    <a:pt x="7064" y="18894"/>
                    <a:pt x="7290" y="18432"/>
                    <a:pt x="7537" y="17983"/>
                  </a:cubicBezTo>
                  <a:lnTo>
                    <a:pt x="7955" y="17223"/>
                  </a:lnTo>
                  <a:cubicBezTo>
                    <a:pt x="8070" y="17010"/>
                    <a:pt x="8182" y="16794"/>
                    <a:pt x="8304" y="16586"/>
                  </a:cubicBezTo>
                  <a:cubicBezTo>
                    <a:pt x="8432" y="16371"/>
                    <a:pt x="8560" y="16154"/>
                    <a:pt x="8688" y="15938"/>
                  </a:cubicBezTo>
                  <a:cubicBezTo>
                    <a:pt x="8707" y="15911"/>
                    <a:pt x="8725" y="15884"/>
                    <a:pt x="8743" y="15855"/>
                  </a:cubicBezTo>
                  <a:lnTo>
                    <a:pt x="8743" y="15855"/>
                  </a:lnTo>
                  <a:cubicBezTo>
                    <a:pt x="8743" y="15856"/>
                    <a:pt x="8742" y="15857"/>
                    <a:pt x="8742" y="15858"/>
                  </a:cubicBezTo>
                  <a:lnTo>
                    <a:pt x="8742" y="15858"/>
                  </a:lnTo>
                  <a:cubicBezTo>
                    <a:pt x="9926" y="14221"/>
                    <a:pt x="11141" y="12610"/>
                    <a:pt x="12432" y="11056"/>
                  </a:cubicBezTo>
                  <a:lnTo>
                    <a:pt x="12432" y="11056"/>
                  </a:lnTo>
                  <a:lnTo>
                    <a:pt x="12383" y="11109"/>
                  </a:lnTo>
                  <a:cubicBezTo>
                    <a:pt x="12483" y="10999"/>
                    <a:pt x="12581" y="10890"/>
                    <a:pt x="12679" y="10781"/>
                  </a:cubicBezTo>
                  <a:cubicBezTo>
                    <a:pt x="12766" y="10683"/>
                    <a:pt x="12848" y="10581"/>
                    <a:pt x="12941" y="10490"/>
                  </a:cubicBezTo>
                  <a:cubicBezTo>
                    <a:pt x="13130" y="10303"/>
                    <a:pt x="13318" y="10116"/>
                    <a:pt x="13509" y="9929"/>
                  </a:cubicBezTo>
                  <a:cubicBezTo>
                    <a:pt x="13617" y="9833"/>
                    <a:pt x="13726" y="9739"/>
                    <a:pt x="13835" y="9643"/>
                  </a:cubicBezTo>
                  <a:cubicBezTo>
                    <a:pt x="13898" y="9597"/>
                    <a:pt x="13962" y="9550"/>
                    <a:pt x="14026" y="9505"/>
                  </a:cubicBezTo>
                  <a:cubicBezTo>
                    <a:pt x="14612" y="9091"/>
                    <a:pt x="15203" y="8678"/>
                    <a:pt x="15804" y="8285"/>
                  </a:cubicBezTo>
                  <a:cubicBezTo>
                    <a:pt x="16389" y="7901"/>
                    <a:pt x="16977" y="7525"/>
                    <a:pt x="17594" y="7193"/>
                  </a:cubicBezTo>
                  <a:cubicBezTo>
                    <a:pt x="18167" y="6900"/>
                    <a:pt x="18778" y="6673"/>
                    <a:pt x="19376" y="6436"/>
                  </a:cubicBezTo>
                  <a:cubicBezTo>
                    <a:pt x="19647" y="6332"/>
                    <a:pt x="19915" y="6229"/>
                    <a:pt x="20184" y="6121"/>
                  </a:cubicBezTo>
                  <a:cubicBezTo>
                    <a:pt x="20444" y="6014"/>
                    <a:pt x="20696" y="5888"/>
                    <a:pt x="20951" y="5768"/>
                  </a:cubicBezTo>
                  <a:cubicBezTo>
                    <a:pt x="21450" y="5532"/>
                    <a:pt x="21943" y="5292"/>
                    <a:pt x="22453" y="5079"/>
                  </a:cubicBezTo>
                  <a:cubicBezTo>
                    <a:pt x="22984" y="4854"/>
                    <a:pt x="23511" y="4615"/>
                    <a:pt x="24043" y="4391"/>
                  </a:cubicBezTo>
                  <a:cubicBezTo>
                    <a:pt x="24271" y="4294"/>
                    <a:pt x="24504" y="4209"/>
                    <a:pt x="24735" y="4116"/>
                  </a:cubicBezTo>
                  <a:cubicBezTo>
                    <a:pt x="24878" y="4083"/>
                    <a:pt x="25020" y="4047"/>
                    <a:pt x="25158" y="4005"/>
                  </a:cubicBezTo>
                  <a:cubicBezTo>
                    <a:pt x="25523" y="3898"/>
                    <a:pt x="25887" y="3789"/>
                    <a:pt x="26251" y="3679"/>
                  </a:cubicBezTo>
                  <a:cubicBezTo>
                    <a:pt x="26911" y="3480"/>
                    <a:pt x="27576" y="3303"/>
                    <a:pt x="28244" y="3131"/>
                  </a:cubicBezTo>
                  <a:lnTo>
                    <a:pt x="28244" y="3131"/>
                  </a:lnTo>
                  <a:lnTo>
                    <a:pt x="28229" y="3134"/>
                  </a:lnTo>
                  <a:lnTo>
                    <a:pt x="28229" y="3134"/>
                  </a:lnTo>
                  <a:lnTo>
                    <a:pt x="28251" y="3129"/>
                  </a:lnTo>
                  <a:lnTo>
                    <a:pt x="28291" y="3119"/>
                  </a:lnTo>
                  <a:lnTo>
                    <a:pt x="28291" y="3119"/>
                  </a:lnTo>
                  <a:cubicBezTo>
                    <a:pt x="28282" y="3121"/>
                    <a:pt x="28274" y="3124"/>
                    <a:pt x="28265" y="3126"/>
                  </a:cubicBezTo>
                  <a:cubicBezTo>
                    <a:pt x="28712" y="3025"/>
                    <a:pt x="29159" y="2929"/>
                    <a:pt x="29611" y="2849"/>
                  </a:cubicBezTo>
                  <a:cubicBezTo>
                    <a:pt x="30059" y="2771"/>
                    <a:pt x="30504" y="2712"/>
                    <a:pt x="30955" y="2661"/>
                  </a:cubicBezTo>
                  <a:cubicBezTo>
                    <a:pt x="30996" y="2657"/>
                    <a:pt x="31038" y="2653"/>
                    <a:pt x="31079" y="2649"/>
                  </a:cubicBezTo>
                  <a:cubicBezTo>
                    <a:pt x="31657" y="2593"/>
                    <a:pt x="32238" y="2545"/>
                    <a:pt x="32817" y="2510"/>
                  </a:cubicBezTo>
                  <a:cubicBezTo>
                    <a:pt x="33179" y="2489"/>
                    <a:pt x="33540" y="2483"/>
                    <a:pt x="33901" y="2483"/>
                  </a:cubicBezTo>
                  <a:cubicBezTo>
                    <a:pt x="34124" y="2483"/>
                    <a:pt x="34347" y="2485"/>
                    <a:pt x="34571" y="2487"/>
                  </a:cubicBezTo>
                  <a:cubicBezTo>
                    <a:pt x="35101" y="2492"/>
                    <a:pt x="35632" y="2497"/>
                    <a:pt x="36163" y="2497"/>
                  </a:cubicBezTo>
                  <a:cubicBezTo>
                    <a:pt x="36214" y="2497"/>
                    <a:pt x="36265" y="2497"/>
                    <a:pt x="36315" y="2497"/>
                  </a:cubicBezTo>
                  <a:cubicBezTo>
                    <a:pt x="36759" y="2497"/>
                    <a:pt x="37201" y="2489"/>
                    <a:pt x="37645" y="2489"/>
                  </a:cubicBezTo>
                  <a:cubicBezTo>
                    <a:pt x="37774" y="2489"/>
                    <a:pt x="37904" y="2490"/>
                    <a:pt x="38033" y="2492"/>
                  </a:cubicBezTo>
                  <a:lnTo>
                    <a:pt x="38438" y="2506"/>
                  </a:lnTo>
                  <a:cubicBezTo>
                    <a:pt x="38453" y="2506"/>
                    <a:pt x="38467" y="2506"/>
                    <a:pt x="38481" y="2506"/>
                  </a:cubicBezTo>
                  <a:cubicBezTo>
                    <a:pt x="38488" y="2506"/>
                    <a:pt x="38495" y="2506"/>
                    <a:pt x="38501" y="2506"/>
                  </a:cubicBezTo>
                  <a:cubicBezTo>
                    <a:pt x="38562" y="2510"/>
                    <a:pt x="38624" y="2510"/>
                    <a:pt x="38685" y="2512"/>
                  </a:cubicBezTo>
                  <a:cubicBezTo>
                    <a:pt x="38798" y="2517"/>
                    <a:pt x="38913" y="2519"/>
                    <a:pt x="39028" y="2525"/>
                  </a:cubicBezTo>
                  <a:cubicBezTo>
                    <a:pt x="39002" y="2525"/>
                    <a:pt x="38979" y="2523"/>
                    <a:pt x="38955" y="2523"/>
                  </a:cubicBezTo>
                  <a:cubicBezTo>
                    <a:pt x="39499" y="2549"/>
                    <a:pt x="40040" y="2594"/>
                    <a:pt x="40585" y="2613"/>
                  </a:cubicBezTo>
                  <a:cubicBezTo>
                    <a:pt x="41063" y="2631"/>
                    <a:pt x="41543" y="2640"/>
                    <a:pt x="42023" y="2651"/>
                  </a:cubicBezTo>
                  <a:cubicBezTo>
                    <a:pt x="42171" y="2667"/>
                    <a:pt x="42317" y="2684"/>
                    <a:pt x="42464" y="2700"/>
                  </a:cubicBezTo>
                  <a:cubicBezTo>
                    <a:pt x="42985" y="2753"/>
                    <a:pt x="43504" y="2808"/>
                    <a:pt x="44017" y="2906"/>
                  </a:cubicBezTo>
                  <a:cubicBezTo>
                    <a:pt x="44190" y="2954"/>
                    <a:pt x="44366" y="3003"/>
                    <a:pt x="44540" y="3053"/>
                  </a:cubicBezTo>
                  <a:cubicBezTo>
                    <a:pt x="45655" y="3369"/>
                    <a:pt x="46782" y="3652"/>
                    <a:pt x="47890" y="3994"/>
                  </a:cubicBezTo>
                  <a:cubicBezTo>
                    <a:pt x="48456" y="4169"/>
                    <a:pt x="49015" y="4358"/>
                    <a:pt x="49582" y="4524"/>
                  </a:cubicBezTo>
                  <a:cubicBezTo>
                    <a:pt x="49865" y="4609"/>
                    <a:pt x="50146" y="4702"/>
                    <a:pt x="50429" y="4790"/>
                  </a:cubicBezTo>
                  <a:cubicBezTo>
                    <a:pt x="50542" y="4844"/>
                    <a:pt x="50655" y="4897"/>
                    <a:pt x="50768" y="4950"/>
                  </a:cubicBezTo>
                  <a:cubicBezTo>
                    <a:pt x="51492" y="5301"/>
                    <a:pt x="52246" y="5583"/>
                    <a:pt x="52981" y="5909"/>
                  </a:cubicBezTo>
                  <a:cubicBezTo>
                    <a:pt x="53082" y="5962"/>
                    <a:pt x="53183" y="6015"/>
                    <a:pt x="53283" y="6069"/>
                  </a:cubicBezTo>
                  <a:cubicBezTo>
                    <a:pt x="53519" y="6204"/>
                    <a:pt x="53756" y="6339"/>
                    <a:pt x="53991" y="6476"/>
                  </a:cubicBezTo>
                  <a:cubicBezTo>
                    <a:pt x="54097" y="6538"/>
                    <a:pt x="54203" y="6600"/>
                    <a:pt x="54307" y="6663"/>
                  </a:cubicBezTo>
                  <a:cubicBezTo>
                    <a:pt x="54404" y="6721"/>
                    <a:pt x="54500" y="6778"/>
                    <a:pt x="54596" y="6836"/>
                  </a:cubicBezTo>
                  <a:cubicBezTo>
                    <a:pt x="54674" y="6883"/>
                    <a:pt x="54752" y="6929"/>
                    <a:pt x="54830" y="6976"/>
                  </a:cubicBezTo>
                  <a:cubicBezTo>
                    <a:pt x="54991" y="7074"/>
                    <a:pt x="55153" y="7171"/>
                    <a:pt x="55314" y="7269"/>
                  </a:cubicBezTo>
                  <a:cubicBezTo>
                    <a:pt x="55683" y="7494"/>
                    <a:pt x="56043" y="7735"/>
                    <a:pt x="56405" y="7970"/>
                  </a:cubicBezTo>
                  <a:cubicBezTo>
                    <a:pt x="56895" y="8311"/>
                    <a:pt x="57382" y="8652"/>
                    <a:pt x="57862" y="9006"/>
                  </a:cubicBezTo>
                  <a:cubicBezTo>
                    <a:pt x="58293" y="9326"/>
                    <a:pt x="58721" y="9652"/>
                    <a:pt x="59147" y="9979"/>
                  </a:cubicBezTo>
                  <a:cubicBezTo>
                    <a:pt x="59633" y="10355"/>
                    <a:pt x="60127" y="10722"/>
                    <a:pt x="60603" y="11112"/>
                  </a:cubicBezTo>
                  <a:cubicBezTo>
                    <a:pt x="61048" y="11479"/>
                    <a:pt x="61488" y="11848"/>
                    <a:pt x="61926" y="12226"/>
                  </a:cubicBezTo>
                  <a:cubicBezTo>
                    <a:pt x="62141" y="12421"/>
                    <a:pt x="62358" y="12615"/>
                    <a:pt x="62573" y="12809"/>
                  </a:cubicBezTo>
                  <a:cubicBezTo>
                    <a:pt x="63016" y="13213"/>
                    <a:pt x="63457" y="13619"/>
                    <a:pt x="63877" y="14046"/>
                  </a:cubicBezTo>
                  <a:cubicBezTo>
                    <a:pt x="64299" y="14479"/>
                    <a:pt x="64719" y="14913"/>
                    <a:pt x="65142" y="15343"/>
                  </a:cubicBezTo>
                  <a:cubicBezTo>
                    <a:pt x="65384" y="15588"/>
                    <a:pt x="65634" y="15825"/>
                    <a:pt x="65881" y="16065"/>
                  </a:cubicBezTo>
                  <a:cubicBezTo>
                    <a:pt x="65973" y="16176"/>
                    <a:pt x="66067" y="16285"/>
                    <a:pt x="66160" y="16397"/>
                  </a:cubicBezTo>
                  <a:cubicBezTo>
                    <a:pt x="66879" y="17273"/>
                    <a:pt x="67505" y="18221"/>
                    <a:pt x="68188" y="19122"/>
                  </a:cubicBezTo>
                  <a:cubicBezTo>
                    <a:pt x="68564" y="19623"/>
                    <a:pt x="68953" y="20115"/>
                    <a:pt x="69343" y="20602"/>
                  </a:cubicBezTo>
                  <a:cubicBezTo>
                    <a:pt x="69708" y="21057"/>
                    <a:pt x="70041" y="21536"/>
                    <a:pt x="70380" y="22008"/>
                  </a:cubicBezTo>
                  <a:cubicBezTo>
                    <a:pt x="70761" y="22562"/>
                    <a:pt x="71131" y="23125"/>
                    <a:pt x="71499" y="23690"/>
                  </a:cubicBezTo>
                  <a:cubicBezTo>
                    <a:pt x="71637" y="23903"/>
                    <a:pt x="71771" y="24120"/>
                    <a:pt x="71902" y="24337"/>
                  </a:cubicBezTo>
                  <a:cubicBezTo>
                    <a:pt x="72147" y="24796"/>
                    <a:pt x="72396" y="25255"/>
                    <a:pt x="72637" y="25717"/>
                  </a:cubicBezTo>
                  <a:cubicBezTo>
                    <a:pt x="72704" y="25855"/>
                    <a:pt x="72773" y="25990"/>
                    <a:pt x="72839" y="26127"/>
                  </a:cubicBezTo>
                  <a:cubicBezTo>
                    <a:pt x="73086" y="26636"/>
                    <a:pt x="73320" y="27150"/>
                    <a:pt x="73563" y="27662"/>
                  </a:cubicBezTo>
                  <a:cubicBezTo>
                    <a:pt x="73828" y="28225"/>
                    <a:pt x="74081" y="28786"/>
                    <a:pt x="74313" y="29363"/>
                  </a:cubicBezTo>
                  <a:cubicBezTo>
                    <a:pt x="74731" y="30402"/>
                    <a:pt x="75124" y="31450"/>
                    <a:pt x="75489" y="32506"/>
                  </a:cubicBezTo>
                  <a:cubicBezTo>
                    <a:pt x="75639" y="32968"/>
                    <a:pt x="75769" y="33436"/>
                    <a:pt x="75902" y="33904"/>
                  </a:cubicBezTo>
                  <a:cubicBezTo>
                    <a:pt x="76025" y="34333"/>
                    <a:pt x="76153" y="34759"/>
                    <a:pt x="76268" y="35190"/>
                  </a:cubicBezTo>
                  <a:cubicBezTo>
                    <a:pt x="76392" y="35650"/>
                    <a:pt x="76515" y="36112"/>
                    <a:pt x="76671" y="36563"/>
                  </a:cubicBezTo>
                  <a:cubicBezTo>
                    <a:pt x="76733" y="36743"/>
                    <a:pt x="76805" y="36920"/>
                    <a:pt x="76890" y="37092"/>
                  </a:cubicBezTo>
                  <a:cubicBezTo>
                    <a:pt x="76925" y="37164"/>
                    <a:pt x="76961" y="37242"/>
                    <a:pt x="77013" y="37308"/>
                  </a:cubicBezTo>
                  <a:cubicBezTo>
                    <a:pt x="77096" y="37411"/>
                    <a:pt x="77196" y="37471"/>
                    <a:pt x="77310" y="37526"/>
                  </a:cubicBezTo>
                  <a:lnTo>
                    <a:pt x="77334" y="37538"/>
                  </a:lnTo>
                  <a:cubicBezTo>
                    <a:pt x="77345" y="37543"/>
                    <a:pt x="77355" y="37548"/>
                    <a:pt x="77367" y="37553"/>
                  </a:cubicBezTo>
                  <a:cubicBezTo>
                    <a:pt x="77357" y="37549"/>
                    <a:pt x="77349" y="37545"/>
                    <a:pt x="77340" y="37541"/>
                  </a:cubicBezTo>
                  <a:lnTo>
                    <a:pt x="77340" y="37541"/>
                  </a:lnTo>
                  <a:cubicBezTo>
                    <a:pt x="77504" y="37625"/>
                    <a:pt x="77688" y="37730"/>
                    <a:pt x="77876" y="37745"/>
                  </a:cubicBezTo>
                  <a:cubicBezTo>
                    <a:pt x="77891" y="37746"/>
                    <a:pt x="77905" y="37746"/>
                    <a:pt x="77919" y="37746"/>
                  </a:cubicBezTo>
                  <a:cubicBezTo>
                    <a:pt x="77933" y="37746"/>
                    <a:pt x="77947" y="37746"/>
                    <a:pt x="77962" y="37745"/>
                  </a:cubicBezTo>
                  <a:cubicBezTo>
                    <a:pt x="78180" y="37730"/>
                    <a:pt x="78374" y="37618"/>
                    <a:pt x="78459" y="37405"/>
                  </a:cubicBezTo>
                  <a:cubicBezTo>
                    <a:pt x="78539" y="37207"/>
                    <a:pt x="78516" y="37023"/>
                    <a:pt x="78464" y="36817"/>
                  </a:cubicBezTo>
                  <a:cubicBezTo>
                    <a:pt x="78418" y="36643"/>
                    <a:pt x="78361" y="36469"/>
                    <a:pt x="78304" y="36299"/>
                  </a:cubicBezTo>
                  <a:cubicBezTo>
                    <a:pt x="78239" y="36097"/>
                    <a:pt x="78172" y="35898"/>
                    <a:pt x="78104" y="35700"/>
                  </a:cubicBezTo>
                  <a:cubicBezTo>
                    <a:pt x="77965" y="35279"/>
                    <a:pt x="79067" y="35631"/>
                    <a:pt x="78921" y="35213"/>
                  </a:cubicBezTo>
                  <a:cubicBezTo>
                    <a:pt x="78839" y="34986"/>
                    <a:pt x="78871" y="34525"/>
                    <a:pt x="78657" y="34525"/>
                  </a:cubicBezTo>
                  <a:cubicBezTo>
                    <a:pt x="78649" y="34525"/>
                    <a:pt x="78642" y="34525"/>
                    <a:pt x="78634" y="34526"/>
                  </a:cubicBezTo>
                  <a:cubicBezTo>
                    <a:pt x="78629" y="34508"/>
                    <a:pt x="78639" y="33656"/>
                    <a:pt x="78634" y="33639"/>
                  </a:cubicBezTo>
                  <a:cubicBezTo>
                    <a:pt x="78474" y="33097"/>
                    <a:pt x="78349" y="33260"/>
                    <a:pt x="78176" y="32722"/>
                  </a:cubicBezTo>
                  <a:cubicBezTo>
                    <a:pt x="78071" y="32396"/>
                    <a:pt x="77890" y="32272"/>
                    <a:pt x="77775" y="31949"/>
                  </a:cubicBezTo>
                  <a:lnTo>
                    <a:pt x="77775" y="31949"/>
                  </a:lnTo>
                  <a:cubicBezTo>
                    <a:pt x="77788" y="31955"/>
                    <a:pt x="77823" y="31963"/>
                    <a:pt x="77862" y="31963"/>
                  </a:cubicBezTo>
                  <a:cubicBezTo>
                    <a:pt x="77983" y="31963"/>
                    <a:pt x="78149" y="31888"/>
                    <a:pt x="77890" y="31435"/>
                  </a:cubicBezTo>
                  <a:cubicBezTo>
                    <a:pt x="77833" y="31334"/>
                    <a:pt x="77390" y="31200"/>
                    <a:pt x="77490" y="31139"/>
                  </a:cubicBezTo>
                  <a:cubicBezTo>
                    <a:pt x="77669" y="31033"/>
                    <a:pt x="77065" y="31088"/>
                    <a:pt x="77018" y="30877"/>
                  </a:cubicBezTo>
                  <a:cubicBezTo>
                    <a:pt x="76929" y="30477"/>
                    <a:pt x="76723" y="30106"/>
                    <a:pt x="76551" y="29735"/>
                  </a:cubicBezTo>
                  <a:cubicBezTo>
                    <a:pt x="76406" y="29421"/>
                    <a:pt x="76262" y="29109"/>
                    <a:pt x="76118" y="28797"/>
                  </a:cubicBezTo>
                  <a:cubicBezTo>
                    <a:pt x="76091" y="28720"/>
                    <a:pt x="76065" y="28646"/>
                    <a:pt x="76037" y="28570"/>
                  </a:cubicBezTo>
                  <a:cubicBezTo>
                    <a:pt x="75951" y="28342"/>
                    <a:pt x="75874" y="28107"/>
                    <a:pt x="75776" y="27883"/>
                  </a:cubicBezTo>
                  <a:cubicBezTo>
                    <a:pt x="75663" y="27617"/>
                    <a:pt x="75558" y="27342"/>
                    <a:pt x="75435" y="27081"/>
                  </a:cubicBezTo>
                  <a:lnTo>
                    <a:pt x="75028" y="26244"/>
                  </a:lnTo>
                  <a:cubicBezTo>
                    <a:pt x="74742" y="25653"/>
                    <a:pt x="74430" y="25075"/>
                    <a:pt x="74104" y="24505"/>
                  </a:cubicBezTo>
                  <a:cubicBezTo>
                    <a:pt x="74193" y="24356"/>
                    <a:pt x="74216" y="24165"/>
                    <a:pt x="74135" y="24004"/>
                  </a:cubicBezTo>
                  <a:cubicBezTo>
                    <a:pt x="74063" y="23861"/>
                    <a:pt x="73960" y="23735"/>
                    <a:pt x="73866" y="23606"/>
                  </a:cubicBezTo>
                  <a:cubicBezTo>
                    <a:pt x="73811" y="23527"/>
                    <a:pt x="73755" y="23450"/>
                    <a:pt x="73699" y="23371"/>
                  </a:cubicBezTo>
                  <a:cubicBezTo>
                    <a:pt x="73567" y="23188"/>
                    <a:pt x="73431" y="23007"/>
                    <a:pt x="73297" y="22825"/>
                  </a:cubicBezTo>
                  <a:cubicBezTo>
                    <a:pt x="73226" y="22730"/>
                    <a:pt x="73154" y="22635"/>
                    <a:pt x="73083" y="22539"/>
                  </a:cubicBezTo>
                  <a:cubicBezTo>
                    <a:pt x="72675" y="21978"/>
                    <a:pt x="72264" y="21419"/>
                    <a:pt x="71844" y="20866"/>
                  </a:cubicBezTo>
                  <a:cubicBezTo>
                    <a:pt x="71094" y="19879"/>
                    <a:pt x="70341" y="18892"/>
                    <a:pt x="69573" y="17919"/>
                  </a:cubicBezTo>
                  <a:cubicBezTo>
                    <a:pt x="69208" y="17456"/>
                    <a:pt x="68803" y="17025"/>
                    <a:pt x="68398" y="16597"/>
                  </a:cubicBezTo>
                  <a:cubicBezTo>
                    <a:pt x="68349" y="16544"/>
                    <a:pt x="68299" y="16494"/>
                    <a:pt x="68249" y="16444"/>
                  </a:cubicBezTo>
                  <a:cubicBezTo>
                    <a:pt x="68080" y="16258"/>
                    <a:pt x="67907" y="16078"/>
                    <a:pt x="67725" y="15904"/>
                  </a:cubicBezTo>
                  <a:cubicBezTo>
                    <a:pt x="67721" y="15897"/>
                    <a:pt x="67720" y="15890"/>
                    <a:pt x="67716" y="15884"/>
                  </a:cubicBezTo>
                  <a:cubicBezTo>
                    <a:pt x="67546" y="15676"/>
                    <a:pt x="67377" y="15469"/>
                    <a:pt x="67206" y="15263"/>
                  </a:cubicBezTo>
                  <a:cubicBezTo>
                    <a:pt x="67027" y="15026"/>
                    <a:pt x="66848" y="14789"/>
                    <a:pt x="66668" y="14551"/>
                  </a:cubicBezTo>
                  <a:cubicBezTo>
                    <a:pt x="66525" y="14363"/>
                    <a:pt x="66377" y="14178"/>
                    <a:pt x="66230" y="13994"/>
                  </a:cubicBezTo>
                  <a:cubicBezTo>
                    <a:pt x="66043" y="13753"/>
                    <a:pt x="65854" y="13500"/>
                    <a:pt x="65634" y="13286"/>
                  </a:cubicBezTo>
                  <a:cubicBezTo>
                    <a:pt x="65528" y="13181"/>
                    <a:pt x="65385" y="13123"/>
                    <a:pt x="65237" y="13123"/>
                  </a:cubicBezTo>
                  <a:cubicBezTo>
                    <a:pt x="65222" y="13123"/>
                    <a:pt x="65207" y="13123"/>
                    <a:pt x="65192" y="13124"/>
                  </a:cubicBezTo>
                  <a:cubicBezTo>
                    <a:pt x="64908" y="12851"/>
                    <a:pt x="64655" y="12538"/>
                    <a:pt x="64395" y="12240"/>
                  </a:cubicBezTo>
                  <a:cubicBezTo>
                    <a:pt x="64001" y="11787"/>
                    <a:pt x="63605" y="11335"/>
                    <a:pt x="63191" y="10899"/>
                  </a:cubicBezTo>
                  <a:cubicBezTo>
                    <a:pt x="63004" y="10703"/>
                    <a:pt x="62812" y="10513"/>
                    <a:pt x="62615" y="10327"/>
                  </a:cubicBezTo>
                  <a:cubicBezTo>
                    <a:pt x="62387" y="10113"/>
                    <a:pt x="62158" y="9894"/>
                    <a:pt x="61909" y="9705"/>
                  </a:cubicBezTo>
                  <a:cubicBezTo>
                    <a:pt x="61598" y="9466"/>
                    <a:pt x="61279" y="9240"/>
                    <a:pt x="60961" y="9012"/>
                  </a:cubicBezTo>
                  <a:cubicBezTo>
                    <a:pt x="60989" y="8865"/>
                    <a:pt x="60968" y="8705"/>
                    <a:pt x="60871" y="8589"/>
                  </a:cubicBezTo>
                  <a:cubicBezTo>
                    <a:pt x="60729" y="8417"/>
                    <a:pt x="60537" y="8282"/>
                    <a:pt x="60362" y="8149"/>
                  </a:cubicBezTo>
                  <a:cubicBezTo>
                    <a:pt x="60215" y="8033"/>
                    <a:pt x="60061" y="7927"/>
                    <a:pt x="59902" y="7829"/>
                  </a:cubicBezTo>
                  <a:cubicBezTo>
                    <a:pt x="59611" y="7656"/>
                    <a:pt x="59320" y="7487"/>
                    <a:pt x="59023" y="7327"/>
                  </a:cubicBezTo>
                  <a:lnTo>
                    <a:pt x="58924" y="7262"/>
                  </a:lnTo>
                  <a:cubicBezTo>
                    <a:pt x="58444" y="6942"/>
                    <a:pt x="57942" y="6653"/>
                    <a:pt x="57443" y="6361"/>
                  </a:cubicBezTo>
                  <a:cubicBezTo>
                    <a:pt x="57139" y="6184"/>
                    <a:pt x="56831" y="6015"/>
                    <a:pt x="56523" y="5842"/>
                  </a:cubicBezTo>
                  <a:cubicBezTo>
                    <a:pt x="56483" y="5797"/>
                    <a:pt x="56445" y="5749"/>
                    <a:pt x="56390" y="5713"/>
                  </a:cubicBezTo>
                  <a:cubicBezTo>
                    <a:pt x="56348" y="5684"/>
                    <a:pt x="56307" y="5655"/>
                    <a:pt x="56263" y="5630"/>
                  </a:cubicBezTo>
                  <a:cubicBezTo>
                    <a:pt x="56192" y="5595"/>
                    <a:pt x="56117" y="5575"/>
                    <a:pt x="56038" y="5568"/>
                  </a:cubicBezTo>
                  <a:cubicBezTo>
                    <a:pt x="55999" y="5548"/>
                    <a:pt x="55962" y="5525"/>
                    <a:pt x="55923" y="5503"/>
                  </a:cubicBezTo>
                  <a:cubicBezTo>
                    <a:pt x="55845" y="5462"/>
                    <a:pt x="55764" y="5422"/>
                    <a:pt x="55686" y="5380"/>
                  </a:cubicBezTo>
                  <a:cubicBezTo>
                    <a:pt x="55644" y="5315"/>
                    <a:pt x="55590" y="5259"/>
                    <a:pt x="55527" y="5215"/>
                  </a:cubicBezTo>
                  <a:cubicBezTo>
                    <a:pt x="55185" y="4983"/>
                    <a:pt x="54784" y="4819"/>
                    <a:pt x="54414" y="4639"/>
                  </a:cubicBezTo>
                  <a:cubicBezTo>
                    <a:pt x="54185" y="4529"/>
                    <a:pt x="53955" y="4424"/>
                    <a:pt x="53725" y="4315"/>
                  </a:cubicBezTo>
                  <a:cubicBezTo>
                    <a:pt x="53217" y="4078"/>
                    <a:pt x="52701" y="3863"/>
                    <a:pt x="52186" y="3642"/>
                  </a:cubicBezTo>
                  <a:cubicBezTo>
                    <a:pt x="51955" y="3545"/>
                    <a:pt x="51718" y="3457"/>
                    <a:pt x="51487" y="3369"/>
                  </a:cubicBezTo>
                  <a:cubicBezTo>
                    <a:pt x="51414" y="3340"/>
                    <a:pt x="51341" y="3311"/>
                    <a:pt x="51268" y="3282"/>
                  </a:cubicBezTo>
                  <a:cubicBezTo>
                    <a:pt x="51214" y="3181"/>
                    <a:pt x="51127" y="3102"/>
                    <a:pt x="51021" y="3061"/>
                  </a:cubicBezTo>
                  <a:cubicBezTo>
                    <a:pt x="50518" y="2872"/>
                    <a:pt x="49998" y="2726"/>
                    <a:pt x="49485" y="2568"/>
                  </a:cubicBezTo>
                  <a:cubicBezTo>
                    <a:pt x="49065" y="2440"/>
                    <a:pt x="48639" y="2318"/>
                    <a:pt x="48215" y="2202"/>
                  </a:cubicBezTo>
                  <a:cubicBezTo>
                    <a:pt x="47671" y="2054"/>
                    <a:pt x="47128" y="1909"/>
                    <a:pt x="46583" y="1769"/>
                  </a:cubicBezTo>
                  <a:cubicBezTo>
                    <a:pt x="46349" y="1708"/>
                    <a:pt x="46115" y="1653"/>
                    <a:pt x="45880" y="1594"/>
                  </a:cubicBezTo>
                  <a:cubicBezTo>
                    <a:pt x="45671" y="1543"/>
                    <a:pt x="45460" y="1485"/>
                    <a:pt x="45246" y="1447"/>
                  </a:cubicBezTo>
                  <a:cubicBezTo>
                    <a:pt x="45219" y="1443"/>
                    <a:pt x="45192" y="1441"/>
                    <a:pt x="45164" y="1441"/>
                  </a:cubicBezTo>
                  <a:cubicBezTo>
                    <a:pt x="45129" y="1441"/>
                    <a:pt x="45094" y="1444"/>
                    <a:pt x="45060" y="1452"/>
                  </a:cubicBezTo>
                  <a:cubicBezTo>
                    <a:pt x="44924" y="1436"/>
                    <a:pt x="44789" y="1419"/>
                    <a:pt x="44654" y="1406"/>
                  </a:cubicBezTo>
                  <a:cubicBezTo>
                    <a:pt x="44235" y="1357"/>
                    <a:pt x="43817" y="1301"/>
                    <a:pt x="43400" y="1245"/>
                  </a:cubicBezTo>
                  <a:cubicBezTo>
                    <a:pt x="43359" y="1073"/>
                    <a:pt x="43235" y="923"/>
                    <a:pt x="43065" y="860"/>
                  </a:cubicBezTo>
                  <a:cubicBezTo>
                    <a:pt x="42963" y="823"/>
                    <a:pt x="42857" y="815"/>
                    <a:pt x="42750" y="815"/>
                  </a:cubicBezTo>
                  <a:cubicBezTo>
                    <a:pt x="42680" y="815"/>
                    <a:pt x="42610" y="819"/>
                    <a:pt x="42541" y="820"/>
                  </a:cubicBezTo>
                  <a:cubicBezTo>
                    <a:pt x="42467" y="822"/>
                    <a:pt x="42393" y="823"/>
                    <a:pt x="42319" y="824"/>
                  </a:cubicBezTo>
                  <a:cubicBezTo>
                    <a:pt x="42041" y="817"/>
                    <a:pt x="41761" y="805"/>
                    <a:pt x="41484" y="796"/>
                  </a:cubicBezTo>
                  <a:lnTo>
                    <a:pt x="41484" y="796"/>
                  </a:lnTo>
                  <a:cubicBezTo>
                    <a:pt x="41485" y="796"/>
                    <a:pt x="41485" y="796"/>
                    <a:pt x="41485" y="796"/>
                  </a:cubicBezTo>
                  <a:lnTo>
                    <a:pt x="41485" y="796"/>
                  </a:lnTo>
                  <a:cubicBezTo>
                    <a:pt x="41271" y="787"/>
                    <a:pt x="41059" y="780"/>
                    <a:pt x="40847" y="771"/>
                  </a:cubicBezTo>
                  <a:cubicBezTo>
                    <a:pt x="40634" y="763"/>
                    <a:pt x="40421" y="759"/>
                    <a:pt x="40207" y="751"/>
                  </a:cubicBezTo>
                  <a:cubicBezTo>
                    <a:pt x="40123" y="740"/>
                    <a:pt x="40040" y="724"/>
                    <a:pt x="39957" y="717"/>
                  </a:cubicBezTo>
                  <a:cubicBezTo>
                    <a:pt x="39950" y="717"/>
                    <a:pt x="39944" y="717"/>
                    <a:pt x="39937" y="717"/>
                  </a:cubicBezTo>
                  <a:cubicBezTo>
                    <a:pt x="39884" y="717"/>
                    <a:pt x="39832" y="724"/>
                    <a:pt x="39782" y="738"/>
                  </a:cubicBezTo>
                  <a:cubicBezTo>
                    <a:pt x="39313" y="723"/>
                    <a:pt x="38844" y="705"/>
                    <a:pt x="38376" y="694"/>
                  </a:cubicBezTo>
                  <a:cubicBezTo>
                    <a:pt x="38390" y="642"/>
                    <a:pt x="38397" y="587"/>
                    <a:pt x="38395" y="534"/>
                  </a:cubicBezTo>
                  <a:cubicBezTo>
                    <a:pt x="38385" y="262"/>
                    <a:pt x="38178" y="39"/>
                    <a:pt x="37908" y="9"/>
                  </a:cubicBezTo>
                  <a:cubicBezTo>
                    <a:pt x="37857" y="3"/>
                    <a:pt x="37805" y="0"/>
                    <a:pt x="37753" y="0"/>
                  </a:cubicBezTo>
                  <a:close/>
                </a:path>
              </a:pathLst>
            </a:custGeom>
            <a:solidFill>
              <a:srgbClr val="EEC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82"/>
            <p:cNvSpPr/>
            <p:nvPr/>
          </p:nvSpPr>
          <p:spPr>
            <a:xfrm>
              <a:off x="3107075" y="5394625"/>
              <a:ext cx="500" cy="275"/>
            </a:xfrm>
            <a:custGeom>
              <a:avLst/>
              <a:gdLst/>
              <a:ahLst/>
              <a:cxnLst/>
              <a:rect l="l" t="t" r="r" b="b"/>
              <a:pathLst>
                <a:path w="20" h="11" extrusionOk="0">
                  <a:moveTo>
                    <a:pt x="1" y="0"/>
                  </a:moveTo>
                  <a:lnTo>
                    <a:pt x="1" y="0"/>
                  </a:lnTo>
                  <a:cubicBezTo>
                    <a:pt x="5" y="3"/>
                    <a:pt x="9" y="5"/>
                    <a:pt x="13" y="7"/>
                  </a:cubicBezTo>
                  <a:lnTo>
                    <a:pt x="13" y="7"/>
                  </a:lnTo>
                  <a:cubicBezTo>
                    <a:pt x="13" y="7"/>
                    <a:pt x="13" y="7"/>
                    <a:pt x="12" y="7"/>
                  </a:cubicBezTo>
                  <a:lnTo>
                    <a:pt x="1" y="0"/>
                  </a:lnTo>
                  <a:close/>
                  <a:moveTo>
                    <a:pt x="13" y="7"/>
                  </a:moveTo>
                  <a:lnTo>
                    <a:pt x="13" y="7"/>
                  </a:lnTo>
                  <a:cubicBezTo>
                    <a:pt x="15" y="8"/>
                    <a:pt x="17" y="10"/>
                    <a:pt x="20" y="11"/>
                  </a:cubicBezTo>
                  <a:cubicBezTo>
                    <a:pt x="18" y="9"/>
                    <a:pt x="15" y="8"/>
                    <a:pt x="13" y="7"/>
                  </a:cubicBezTo>
                  <a:close/>
                </a:path>
              </a:pathLst>
            </a:custGeom>
            <a:solidFill>
              <a:srgbClr val="EEC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82"/>
            <p:cNvSpPr/>
            <p:nvPr/>
          </p:nvSpPr>
          <p:spPr>
            <a:xfrm>
              <a:off x="1158375" y="4448800"/>
              <a:ext cx="2021100" cy="961700"/>
            </a:xfrm>
            <a:custGeom>
              <a:avLst/>
              <a:gdLst/>
              <a:ahLst/>
              <a:cxnLst/>
              <a:rect l="l" t="t" r="r" b="b"/>
              <a:pathLst>
                <a:path w="80844" h="38468" extrusionOk="0">
                  <a:moveTo>
                    <a:pt x="1223" y="34941"/>
                  </a:moveTo>
                  <a:cubicBezTo>
                    <a:pt x="1223" y="34943"/>
                    <a:pt x="1222" y="34946"/>
                    <a:pt x="1222" y="34948"/>
                  </a:cubicBezTo>
                  <a:cubicBezTo>
                    <a:pt x="1223" y="34946"/>
                    <a:pt x="1223" y="34944"/>
                    <a:pt x="1223" y="34941"/>
                  </a:cubicBezTo>
                  <a:close/>
                  <a:moveTo>
                    <a:pt x="43535" y="36148"/>
                  </a:moveTo>
                  <a:cubicBezTo>
                    <a:pt x="43548" y="36148"/>
                    <a:pt x="43562" y="36148"/>
                    <a:pt x="43575" y="36149"/>
                  </a:cubicBezTo>
                  <a:cubicBezTo>
                    <a:pt x="43562" y="36149"/>
                    <a:pt x="43548" y="36148"/>
                    <a:pt x="43535" y="36148"/>
                  </a:cubicBezTo>
                  <a:close/>
                  <a:moveTo>
                    <a:pt x="96" y="36433"/>
                  </a:moveTo>
                  <a:cubicBezTo>
                    <a:pt x="96" y="36433"/>
                    <a:pt x="96" y="36433"/>
                    <a:pt x="96" y="36434"/>
                  </a:cubicBezTo>
                  <a:cubicBezTo>
                    <a:pt x="96" y="36433"/>
                    <a:pt x="96" y="36433"/>
                    <a:pt x="96" y="36433"/>
                  </a:cubicBezTo>
                  <a:close/>
                  <a:moveTo>
                    <a:pt x="35850" y="1090"/>
                  </a:moveTo>
                  <a:cubicBezTo>
                    <a:pt x="36376" y="1090"/>
                    <a:pt x="36904" y="1093"/>
                    <a:pt x="37430" y="1096"/>
                  </a:cubicBezTo>
                  <a:cubicBezTo>
                    <a:pt x="37931" y="1100"/>
                    <a:pt x="38433" y="1129"/>
                    <a:pt x="38933" y="1147"/>
                  </a:cubicBezTo>
                  <a:cubicBezTo>
                    <a:pt x="38909" y="1147"/>
                    <a:pt x="38886" y="1146"/>
                    <a:pt x="38862" y="1146"/>
                  </a:cubicBezTo>
                  <a:cubicBezTo>
                    <a:pt x="39831" y="1218"/>
                    <a:pt x="40795" y="1301"/>
                    <a:pt x="41761" y="1392"/>
                  </a:cubicBezTo>
                  <a:cubicBezTo>
                    <a:pt x="42624" y="1474"/>
                    <a:pt x="43480" y="1599"/>
                    <a:pt x="44339" y="1729"/>
                  </a:cubicBezTo>
                  <a:cubicBezTo>
                    <a:pt x="45184" y="1904"/>
                    <a:pt x="46027" y="2082"/>
                    <a:pt x="46861" y="2303"/>
                  </a:cubicBezTo>
                  <a:cubicBezTo>
                    <a:pt x="47320" y="2426"/>
                    <a:pt x="47785" y="2536"/>
                    <a:pt x="48240" y="2673"/>
                  </a:cubicBezTo>
                  <a:cubicBezTo>
                    <a:pt x="48678" y="2802"/>
                    <a:pt x="49117" y="2930"/>
                    <a:pt x="49555" y="3063"/>
                  </a:cubicBezTo>
                  <a:cubicBezTo>
                    <a:pt x="49976" y="3202"/>
                    <a:pt x="50402" y="3342"/>
                    <a:pt x="50825" y="3483"/>
                  </a:cubicBezTo>
                  <a:cubicBezTo>
                    <a:pt x="50998" y="3539"/>
                    <a:pt x="51169" y="3613"/>
                    <a:pt x="51339" y="3679"/>
                  </a:cubicBezTo>
                  <a:cubicBezTo>
                    <a:pt x="51574" y="3768"/>
                    <a:pt x="51810" y="3860"/>
                    <a:pt x="52046" y="3948"/>
                  </a:cubicBezTo>
                  <a:cubicBezTo>
                    <a:pt x="52431" y="4097"/>
                    <a:pt x="52806" y="4278"/>
                    <a:pt x="53186" y="4441"/>
                  </a:cubicBezTo>
                  <a:cubicBezTo>
                    <a:pt x="53547" y="4597"/>
                    <a:pt x="53896" y="4777"/>
                    <a:pt x="54252" y="4946"/>
                  </a:cubicBezTo>
                  <a:cubicBezTo>
                    <a:pt x="54635" y="5140"/>
                    <a:pt x="55019" y="5331"/>
                    <a:pt x="55395" y="5535"/>
                  </a:cubicBezTo>
                  <a:cubicBezTo>
                    <a:pt x="55849" y="5779"/>
                    <a:pt x="56299" y="6027"/>
                    <a:pt x="56749" y="6277"/>
                  </a:cubicBezTo>
                  <a:cubicBezTo>
                    <a:pt x="57168" y="6512"/>
                    <a:pt x="57581" y="6759"/>
                    <a:pt x="57996" y="7003"/>
                  </a:cubicBezTo>
                  <a:cubicBezTo>
                    <a:pt x="58349" y="7210"/>
                    <a:pt x="58689" y="7442"/>
                    <a:pt x="59035" y="7662"/>
                  </a:cubicBezTo>
                  <a:cubicBezTo>
                    <a:pt x="59672" y="8108"/>
                    <a:pt x="60312" y="8550"/>
                    <a:pt x="60913" y="9044"/>
                  </a:cubicBezTo>
                  <a:cubicBezTo>
                    <a:pt x="61524" y="9542"/>
                    <a:pt x="62128" y="10043"/>
                    <a:pt x="62733" y="10548"/>
                  </a:cubicBezTo>
                  <a:cubicBezTo>
                    <a:pt x="62729" y="10545"/>
                    <a:pt x="62727" y="10543"/>
                    <a:pt x="62724" y="10541"/>
                  </a:cubicBezTo>
                  <a:lnTo>
                    <a:pt x="62724" y="10541"/>
                  </a:lnTo>
                  <a:cubicBezTo>
                    <a:pt x="62992" y="10775"/>
                    <a:pt x="63263" y="11011"/>
                    <a:pt x="63535" y="11247"/>
                  </a:cubicBezTo>
                  <a:cubicBezTo>
                    <a:pt x="63752" y="11436"/>
                    <a:pt x="63960" y="11639"/>
                    <a:pt x="64168" y="11838"/>
                  </a:cubicBezTo>
                  <a:cubicBezTo>
                    <a:pt x="64622" y="12269"/>
                    <a:pt x="65056" y="12723"/>
                    <a:pt x="65488" y="13173"/>
                  </a:cubicBezTo>
                  <a:cubicBezTo>
                    <a:pt x="65904" y="13607"/>
                    <a:pt x="66322" y="14034"/>
                    <a:pt x="66739" y="14466"/>
                  </a:cubicBezTo>
                  <a:cubicBezTo>
                    <a:pt x="67181" y="14923"/>
                    <a:pt x="67608" y="15389"/>
                    <a:pt x="68039" y="15858"/>
                  </a:cubicBezTo>
                  <a:cubicBezTo>
                    <a:pt x="68450" y="16345"/>
                    <a:pt x="68858" y="16835"/>
                    <a:pt x="69253" y="17334"/>
                  </a:cubicBezTo>
                  <a:cubicBezTo>
                    <a:pt x="69606" y="17777"/>
                    <a:pt x="69955" y="18223"/>
                    <a:pt x="70307" y="18666"/>
                  </a:cubicBezTo>
                  <a:cubicBezTo>
                    <a:pt x="70662" y="19109"/>
                    <a:pt x="71029" y="19547"/>
                    <a:pt x="71379" y="19998"/>
                  </a:cubicBezTo>
                  <a:cubicBezTo>
                    <a:pt x="71561" y="20230"/>
                    <a:pt x="71752" y="20459"/>
                    <a:pt x="71922" y="20697"/>
                  </a:cubicBezTo>
                  <a:cubicBezTo>
                    <a:pt x="72097" y="20941"/>
                    <a:pt x="72272" y="21188"/>
                    <a:pt x="72446" y="21432"/>
                  </a:cubicBezTo>
                  <a:cubicBezTo>
                    <a:pt x="73033" y="22340"/>
                    <a:pt x="73608" y="23253"/>
                    <a:pt x="74117" y="24206"/>
                  </a:cubicBezTo>
                  <a:cubicBezTo>
                    <a:pt x="74620" y="25147"/>
                    <a:pt x="75101" y="26097"/>
                    <a:pt x="75591" y="27047"/>
                  </a:cubicBezTo>
                  <a:cubicBezTo>
                    <a:pt x="75849" y="27583"/>
                    <a:pt x="76107" y="28119"/>
                    <a:pt x="76343" y="28667"/>
                  </a:cubicBezTo>
                  <a:cubicBezTo>
                    <a:pt x="76593" y="29251"/>
                    <a:pt x="76842" y="29837"/>
                    <a:pt x="77091" y="30425"/>
                  </a:cubicBezTo>
                  <a:cubicBezTo>
                    <a:pt x="77330" y="30991"/>
                    <a:pt x="77565" y="31559"/>
                    <a:pt x="77797" y="32128"/>
                  </a:cubicBezTo>
                  <a:cubicBezTo>
                    <a:pt x="78019" y="32675"/>
                    <a:pt x="78222" y="33235"/>
                    <a:pt x="78423" y="33790"/>
                  </a:cubicBezTo>
                  <a:cubicBezTo>
                    <a:pt x="78568" y="34219"/>
                    <a:pt x="78713" y="34646"/>
                    <a:pt x="78843" y="35082"/>
                  </a:cubicBezTo>
                  <a:cubicBezTo>
                    <a:pt x="78971" y="35507"/>
                    <a:pt x="79086" y="35935"/>
                    <a:pt x="79207" y="36362"/>
                  </a:cubicBezTo>
                  <a:cubicBezTo>
                    <a:pt x="79304" y="36703"/>
                    <a:pt x="79398" y="37044"/>
                    <a:pt x="79489" y="37387"/>
                  </a:cubicBezTo>
                  <a:cubicBezTo>
                    <a:pt x="79451" y="37378"/>
                    <a:pt x="79415" y="37364"/>
                    <a:pt x="79375" y="37363"/>
                  </a:cubicBezTo>
                  <a:cubicBezTo>
                    <a:pt x="79277" y="37360"/>
                    <a:pt x="79179" y="37359"/>
                    <a:pt x="79081" y="37359"/>
                  </a:cubicBezTo>
                  <a:cubicBezTo>
                    <a:pt x="78757" y="37359"/>
                    <a:pt x="78431" y="37373"/>
                    <a:pt x="78106" y="37376"/>
                  </a:cubicBezTo>
                  <a:cubicBezTo>
                    <a:pt x="77978" y="37378"/>
                    <a:pt x="77849" y="37379"/>
                    <a:pt x="77720" y="37379"/>
                  </a:cubicBezTo>
                  <a:cubicBezTo>
                    <a:pt x="77448" y="37379"/>
                    <a:pt x="77176" y="37374"/>
                    <a:pt x="76904" y="37364"/>
                  </a:cubicBezTo>
                  <a:cubicBezTo>
                    <a:pt x="76809" y="37357"/>
                    <a:pt x="76715" y="37351"/>
                    <a:pt x="76619" y="37346"/>
                  </a:cubicBezTo>
                  <a:cubicBezTo>
                    <a:pt x="75808" y="37299"/>
                    <a:pt x="75001" y="37221"/>
                    <a:pt x="74196" y="37114"/>
                  </a:cubicBezTo>
                  <a:cubicBezTo>
                    <a:pt x="73346" y="37002"/>
                    <a:pt x="72500" y="36877"/>
                    <a:pt x="71643" y="36815"/>
                  </a:cubicBezTo>
                  <a:cubicBezTo>
                    <a:pt x="71212" y="36783"/>
                    <a:pt x="70782" y="36764"/>
                    <a:pt x="70352" y="36739"/>
                  </a:cubicBezTo>
                  <a:cubicBezTo>
                    <a:pt x="69956" y="36718"/>
                    <a:pt x="69559" y="36693"/>
                    <a:pt x="69164" y="36681"/>
                  </a:cubicBezTo>
                  <a:cubicBezTo>
                    <a:pt x="68331" y="36659"/>
                    <a:pt x="67496" y="36669"/>
                    <a:pt x="66663" y="36649"/>
                  </a:cubicBezTo>
                  <a:cubicBezTo>
                    <a:pt x="66222" y="36622"/>
                    <a:pt x="65780" y="36585"/>
                    <a:pt x="65340" y="36538"/>
                  </a:cubicBezTo>
                  <a:cubicBezTo>
                    <a:pt x="64962" y="36495"/>
                    <a:pt x="64587" y="36450"/>
                    <a:pt x="64209" y="36415"/>
                  </a:cubicBezTo>
                  <a:cubicBezTo>
                    <a:pt x="63741" y="36369"/>
                    <a:pt x="63274" y="36332"/>
                    <a:pt x="62805" y="36311"/>
                  </a:cubicBezTo>
                  <a:cubicBezTo>
                    <a:pt x="62664" y="36306"/>
                    <a:pt x="62523" y="36304"/>
                    <a:pt x="62382" y="36304"/>
                  </a:cubicBezTo>
                  <a:cubicBezTo>
                    <a:pt x="62105" y="36304"/>
                    <a:pt x="61827" y="36312"/>
                    <a:pt x="61550" y="36323"/>
                  </a:cubicBezTo>
                  <a:cubicBezTo>
                    <a:pt x="61137" y="36339"/>
                    <a:pt x="60727" y="36382"/>
                    <a:pt x="60317" y="36406"/>
                  </a:cubicBezTo>
                  <a:cubicBezTo>
                    <a:pt x="59956" y="36431"/>
                    <a:pt x="59594" y="36450"/>
                    <a:pt x="59233" y="36450"/>
                  </a:cubicBezTo>
                  <a:cubicBezTo>
                    <a:pt x="59168" y="36450"/>
                    <a:pt x="59104" y="36449"/>
                    <a:pt x="59040" y="36448"/>
                  </a:cubicBezTo>
                  <a:cubicBezTo>
                    <a:pt x="58587" y="36440"/>
                    <a:pt x="58132" y="36419"/>
                    <a:pt x="57679" y="36413"/>
                  </a:cubicBezTo>
                  <a:cubicBezTo>
                    <a:pt x="57545" y="36411"/>
                    <a:pt x="57411" y="36410"/>
                    <a:pt x="57277" y="36410"/>
                  </a:cubicBezTo>
                  <a:cubicBezTo>
                    <a:pt x="56979" y="36410"/>
                    <a:pt x="56681" y="36414"/>
                    <a:pt x="56382" y="36423"/>
                  </a:cubicBezTo>
                  <a:cubicBezTo>
                    <a:pt x="56126" y="36431"/>
                    <a:pt x="55871" y="36434"/>
                    <a:pt x="55616" y="36434"/>
                  </a:cubicBezTo>
                  <a:cubicBezTo>
                    <a:pt x="55053" y="36434"/>
                    <a:pt x="54491" y="36418"/>
                    <a:pt x="53931" y="36398"/>
                  </a:cubicBezTo>
                  <a:cubicBezTo>
                    <a:pt x="53078" y="36366"/>
                    <a:pt x="52225" y="36322"/>
                    <a:pt x="51373" y="36311"/>
                  </a:cubicBezTo>
                  <a:cubicBezTo>
                    <a:pt x="50515" y="36302"/>
                    <a:pt x="49658" y="36291"/>
                    <a:pt x="48803" y="36272"/>
                  </a:cubicBezTo>
                  <a:cubicBezTo>
                    <a:pt x="47038" y="36231"/>
                    <a:pt x="45271" y="36200"/>
                    <a:pt x="43506" y="36146"/>
                  </a:cubicBezTo>
                  <a:lnTo>
                    <a:pt x="43506" y="36146"/>
                  </a:lnTo>
                  <a:cubicBezTo>
                    <a:pt x="43508" y="36146"/>
                    <a:pt x="43509" y="36146"/>
                    <a:pt x="43511" y="36147"/>
                  </a:cubicBezTo>
                  <a:lnTo>
                    <a:pt x="43511" y="36147"/>
                  </a:lnTo>
                  <a:cubicBezTo>
                    <a:pt x="42839" y="36118"/>
                    <a:pt x="42166" y="36094"/>
                    <a:pt x="41492" y="36094"/>
                  </a:cubicBezTo>
                  <a:cubicBezTo>
                    <a:pt x="41349" y="36094"/>
                    <a:pt x="41205" y="36095"/>
                    <a:pt x="41062" y="36097"/>
                  </a:cubicBezTo>
                  <a:cubicBezTo>
                    <a:pt x="40211" y="36113"/>
                    <a:pt x="39362" y="36144"/>
                    <a:pt x="38510" y="36164"/>
                  </a:cubicBezTo>
                  <a:cubicBezTo>
                    <a:pt x="37646" y="36186"/>
                    <a:pt x="36783" y="36190"/>
                    <a:pt x="35919" y="36201"/>
                  </a:cubicBezTo>
                  <a:cubicBezTo>
                    <a:pt x="35185" y="36211"/>
                    <a:pt x="34452" y="36229"/>
                    <a:pt x="33720" y="36229"/>
                  </a:cubicBezTo>
                  <a:cubicBezTo>
                    <a:pt x="33592" y="36229"/>
                    <a:pt x="33464" y="36228"/>
                    <a:pt x="33336" y="36227"/>
                  </a:cubicBezTo>
                  <a:cubicBezTo>
                    <a:pt x="32974" y="36224"/>
                    <a:pt x="32613" y="36220"/>
                    <a:pt x="32251" y="36220"/>
                  </a:cubicBezTo>
                  <a:cubicBezTo>
                    <a:pt x="31750" y="36220"/>
                    <a:pt x="31249" y="36226"/>
                    <a:pt x="30748" y="36246"/>
                  </a:cubicBezTo>
                  <a:cubicBezTo>
                    <a:pt x="29844" y="36284"/>
                    <a:pt x="28941" y="36323"/>
                    <a:pt x="28038" y="36337"/>
                  </a:cubicBezTo>
                  <a:cubicBezTo>
                    <a:pt x="27923" y="36339"/>
                    <a:pt x="27808" y="36339"/>
                    <a:pt x="27693" y="36339"/>
                  </a:cubicBezTo>
                  <a:cubicBezTo>
                    <a:pt x="26972" y="36339"/>
                    <a:pt x="26252" y="36309"/>
                    <a:pt x="25532" y="36302"/>
                  </a:cubicBezTo>
                  <a:cubicBezTo>
                    <a:pt x="25401" y="36300"/>
                    <a:pt x="25269" y="36299"/>
                    <a:pt x="25138" y="36299"/>
                  </a:cubicBezTo>
                  <a:cubicBezTo>
                    <a:pt x="23560" y="36299"/>
                    <a:pt x="21986" y="36403"/>
                    <a:pt x="20408" y="36404"/>
                  </a:cubicBezTo>
                  <a:cubicBezTo>
                    <a:pt x="19492" y="36404"/>
                    <a:pt x="18574" y="36392"/>
                    <a:pt x="17656" y="36388"/>
                  </a:cubicBezTo>
                  <a:cubicBezTo>
                    <a:pt x="17553" y="36387"/>
                    <a:pt x="17451" y="36387"/>
                    <a:pt x="17348" y="36387"/>
                  </a:cubicBezTo>
                  <a:cubicBezTo>
                    <a:pt x="16652" y="36387"/>
                    <a:pt x="15955" y="36404"/>
                    <a:pt x="15257" y="36422"/>
                  </a:cubicBezTo>
                  <a:cubicBezTo>
                    <a:pt x="14340" y="36446"/>
                    <a:pt x="13424" y="36472"/>
                    <a:pt x="12508" y="36491"/>
                  </a:cubicBezTo>
                  <a:cubicBezTo>
                    <a:pt x="11696" y="36511"/>
                    <a:pt x="10883" y="36498"/>
                    <a:pt x="10071" y="36520"/>
                  </a:cubicBezTo>
                  <a:cubicBezTo>
                    <a:pt x="9142" y="36545"/>
                    <a:pt x="8215" y="36587"/>
                    <a:pt x="7289" y="36636"/>
                  </a:cubicBezTo>
                  <a:cubicBezTo>
                    <a:pt x="6465" y="36680"/>
                    <a:pt x="5640" y="36730"/>
                    <a:pt x="4815" y="36733"/>
                  </a:cubicBezTo>
                  <a:cubicBezTo>
                    <a:pt x="4190" y="36733"/>
                    <a:pt x="3565" y="36724"/>
                    <a:pt x="2941" y="36724"/>
                  </a:cubicBezTo>
                  <a:cubicBezTo>
                    <a:pt x="2706" y="36724"/>
                    <a:pt x="2472" y="36726"/>
                    <a:pt x="2238" y="36729"/>
                  </a:cubicBezTo>
                  <a:cubicBezTo>
                    <a:pt x="1882" y="36733"/>
                    <a:pt x="1525" y="36743"/>
                    <a:pt x="1168" y="36750"/>
                  </a:cubicBezTo>
                  <a:cubicBezTo>
                    <a:pt x="1169" y="36727"/>
                    <a:pt x="1172" y="36705"/>
                    <a:pt x="1172" y="36681"/>
                  </a:cubicBezTo>
                  <a:cubicBezTo>
                    <a:pt x="1199" y="36113"/>
                    <a:pt x="1206" y="35542"/>
                    <a:pt x="1221" y="34973"/>
                  </a:cubicBezTo>
                  <a:lnTo>
                    <a:pt x="1221" y="34973"/>
                  </a:lnTo>
                  <a:cubicBezTo>
                    <a:pt x="1221" y="34968"/>
                    <a:pt x="1222" y="34962"/>
                    <a:pt x="1222" y="34957"/>
                  </a:cubicBezTo>
                  <a:cubicBezTo>
                    <a:pt x="1222" y="34948"/>
                    <a:pt x="1222" y="34940"/>
                    <a:pt x="1222" y="34931"/>
                  </a:cubicBezTo>
                  <a:cubicBezTo>
                    <a:pt x="1222" y="34935"/>
                    <a:pt x="1223" y="34938"/>
                    <a:pt x="1223" y="34941"/>
                  </a:cubicBezTo>
                  <a:lnTo>
                    <a:pt x="1223" y="34941"/>
                  </a:lnTo>
                  <a:cubicBezTo>
                    <a:pt x="1249" y="34494"/>
                    <a:pt x="1281" y="34044"/>
                    <a:pt x="1323" y="33594"/>
                  </a:cubicBezTo>
                  <a:cubicBezTo>
                    <a:pt x="1363" y="33173"/>
                    <a:pt x="1439" y="32757"/>
                    <a:pt x="1512" y="32340"/>
                  </a:cubicBezTo>
                  <a:lnTo>
                    <a:pt x="1512" y="32340"/>
                  </a:lnTo>
                  <a:cubicBezTo>
                    <a:pt x="1508" y="32366"/>
                    <a:pt x="1505" y="32388"/>
                    <a:pt x="1500" y="32412"/>
                  </a:cubicBezTo>
                  <a:cubicBezTo>
                    <a:pt x="1556" y="32118"/>
                    <a:pt x="1611" y="31824"/>
                    <a:pt x="1674" y="31530"/>
                  </a:cubicBezTo>
                  <a:cubicBezTo>
                    <a:pt x="1737" y="31252"/>
                    <a:pt x="1822" y="30982"/>
                    <a:pt x="1904" y="30709"/>
                  </a:cubicBezTo>
                  <a:cubicBezTo>
                    <a:pt x="2068" y="30170"/>
                    <a:pt x="2246" y="29633"/>
                    <a:pt x="2408" y="29094"/>
                  </a:cubicBezTo>
                  <a:cubicBezTo>
                    <a:pt x="2562" y="28585"/>
                    <a:pt x="2693" y="28070"/>
                    <a:pt x="2831" y="27557"/>
                  </a:cubicBezTo>
                  <a:cubicBezTo>
                    <a:pt x="2910" y="27264"/>
                    <a:pt x="2981" y="26968"/>
                    <a:pt x="3069" y="26676"/>
                  </a:cubicBezTo>
                  <a:cubicBezTo>
                    <a:pt x="3153" y="26401"/>
                    <a:pt x="3236" y="26127"/>
                    <a:pt x="3319" y="25852"/>
                  </a:cubicBezTo>
                  <a:cubicBezTo>
                    <a:pt x="3598" y="25070"/>
                    <a:pt x="3889" y="24298"/>
                    <a:pt x="4188" y="23529"/>
                  </a:cubicBezTo>
                  <a:cubicBezTo>
                    <a:pt x="4464" y="22814"/>
                    <a:pt x="4751" y="22101"/>
                    <a:pt x="5067" y="21401"/>
                  </a:cubicBezTo>
                  <a:cubicBezTo>
                    <a:pt x="5755" y="19878"/>
                    <a:pt x="6482" y="18371"/>
                    <a:pt x="7193" y="16859"/>
                  </a:cubicBezTo>
                  <a:lnTo>
                    <a:pt x="7193" y="16859"/>
                  </a:lnTo>
                  <a:cubicBezTo>
                    <a:pt x="7184" y="16881"/>
                    <a:pt x="7173" y="16903"/>
                    <a:pt x="7163" y="16927"/>
                  </a:cubicBezTo>
                  <a:cubicBezTo>
                    <a:pt x="7254" y="16748"/>
                    <a:pt x="7345" y="16570"/>
                    <a:pt x="7438" y="16392"/>
                  </a:cubicBezTo>
                  <a:cubicBezTo>
                    <a:pt x="7506" y="16259"/>
                    <a:pt x="7568" y="16121"/>
                    <a:pt x="7644" y="15992"/>
                  </a:cubicBezTo>
                  <a:cubicBezTo>
                    <a:pt x="7823" y="15688"/>
                    <a:pt x="8003" y="15387"/>
                    <a:pt x="8182" y="15086"/>
                  </a:cubicBezTo>
                  <a:cubicBezTo>
                    <a:pt x="8460" y="14685"/>
                    <a:pt x="8730" y="14280"/>
                    <a:pt x="9028" y="13892"/>
                  </a:cubicBezTo>
                  <a:cubicBezTo>
                    <a:pt x="9387" y="13427"/>
                    <a:pt x="9747" y="12968"/>
                    <a:pt x="10116" y="12513"/>
                  </a:cubicBezTo>
                  <a:cubicBezTo>
                    <a:pt x="10753" y="11722"/>
                    <a:pt x="11416" y="10949"/>
                    <a:pt x="12078" y="10179"/>
                  </a:cubicBezTo>
                  <a:lnTo>
                    <a:pt x="12078" y="10179"/>
                  </a:lnTo>
                  <a:cubicBezTo>
                    <a:pt x="12064" y="10197"/>
                    <a:pt x="12047" y="10215"/>
                    <a:pt x="12033" y="10233"/>
                  </a:cubicBezTo>
                  <a:cubicBezTo>
                    <a:pt x="12249" y="10011"/>
                    <a:pt x="12455" y="9776"/>
                    <a:pt x="12683" y="9564"/>
                  </a:cubicBezTo>
                  <a:cubicBezTo>
                    <a:pt x="12936" y="9330"/>
                    <a:pt x="13189" y="9093"/>
                    <a:pt x="13441" y="8856"/>
                  </a:cubicBezTo>
                  <a:cubicBezTo>
                    <a:pt x="13593" y="8735"/>
                    <a:pt x="13744" y="8616"/>
                    <a:pt x="13896" y="8494"/>
                  </a:cubicBezTo>
                  <a:cubicBezTo>
                    <a:pt x="14030" y="8385"/>
                    <a:pt x="14161" y="8266"/>
                    <a:pt x="14303" y="8166"/>
                  </a:cubicBezTo>
                  <a:cubicBezTo>
                    <a:pt x="14596" y="7963"/>
                    <a:pt x="14889" y="7759"/>
                    <a:pt x="15182" y="7556"/>
                  </a:cubicBezTo>
                  <a:cubicBezTo>
                    <a:pt x="15869" y="7135"/>
                    <a:pt x="16554" y="6710"/>
                    <a:pt x="17261" y="6326"/>
                  </a:cubicBezTo>
                  <a:cubicBezTo>
                    <a:pt x="17636" y="6124"/>
                    <a:pt x="18006" y="5913"/>
                    <a:pt x="18385" y="5719"/>
                  </a:cubicBezTo>
                  <a:cubicBezTo>
                    <a:pt x="18755" y="5526"/>
                    <a:pt x="19128" y="5336"/>
                    <a:pt x="19499" y="5145"/>
                  </a:cubicBezTo>
                  <a:cubicBezTo>
                    <a:pt x="20107" y="4854"/>
                    <a:pt x="20710" y="4565"/>
                    <a:pt x="21322" y="4285"/>
                  </a:cubicBezTo>
                  <a:cubicBezTo>
                    <a:pt x="21589" y="4164"/>
                    <a:pt x="21855" y="4042"/>
                    <a:pt x="22128" y="3929"/>
                  </a:cubicBezTo>
                  <a:cubicBezTo>
                    <a:pt x="22463" y="3794"/>
                    <a:pt x="22796" y="3656"/>
                    <a:pt x="23130" y="3521"/>
                  </a:cubicBezTo>
                  <a:lnTo>
                    <a:pt x="23130" y="3521"/>
                  </a:lnTo>
                  <a:cubicBezTo>
                    <a:pt x="23109" y="3527"/>
                    <a:pt x="23087" y="3537"/>
                    <a:pt x="23065" y="3543"/>
                  </a:cubicBezTo>
                  <a:cubicBezTo>
                    <a:pt x="23590" y="3359"/>
                    <a:pt x="24108" y="3163"/>
                    <a:pt x="24638" y="2999"/>
                  </a:cubicBezTo>
                  <a:cubicBezTo>
                    <a:pt x="24960" y="2901"/>
                    <a:pt x="25283" y="2801"/>
                    <a:pt x="25605" y="2700"/>
                  </a:cubicBezTo>
                  <a:cubicBezTo>
                    <a:pt x="25871" y="2616"/>
                    <a:pt x="26145" y="2553"/>
                    <a:pt x="26415" y="2479"/>
                  </a:cubicBezTo>
                  <a:cubicBezTo>
                    <a:pt x="27476" y="2190"/>
                    <a:pt x="28546" y="1948"/>
                    <a:pt x="29618" y="1707"/>
                  </a:cubicBezTo>
                  <a:lnTo>
                    <a:pt x="29618" y="1707"/>
                  </a:lnTo>
                  <a:cubicBezTo>
                    <a:pt x="29604" y="1710"/>
                    <a:pt x="29592" y="1714"/>
                    <a:pt x="29577" y="1717"/>
                  </a:cubicBezTo>
                  <a:lnTo>
                    <a:pt x="30259" y="1579"/>
                  </a:lnTo>
                  <a:cubicBezTo>
                    <a:pt x="30485" y="1532"/>
                    <a:pt x="30711" y="1476"/>
                    <a:pt x="30940" y="1441"/>
                  </a:cubicBezTo>
                  <a:cubicBezTo>
                    <a:pt x="31386" y="1375"/>
                    <a:pt x="31835" y="1308"/>
                    <a:pt x="32282" y="1240"/>
                  </a:cubicBezTo>
                  <a:lnTo>
                    <a:pt x="32282" y="1240"/>
                  </a:lnTo>
                  <a:cubicBezTo>
                    <a:pt x="32257" y="1243"/>
                    <a:pt x="32234" y="1245"/>
                    <a:pt x="32210" y="1246"/>
                  </a:cubicBezTo>
                  <a:cubicBezTo>
                    <a:pt x="32737" y="1202"/>
                    <a:pt x="33261" y="1143"/>
                    <a:pt x="33786" y="1130"/>
                  </a:cubicBezTo>
                  <a:cubicBezTo>
                    <a:pt x="34394" y="1109"/>
                    <a:pt x="35000" y="1093"/>
                    <a:pt x="35606" y="1090"/>
                  </a:cubicBezTo>
                  <a:cubicBezTo>
                    <a:pt x="35687" y="1090"/>
                    <a:pt x="35768" y="1090"/>
                    <a:pt x="35850" y="1090"/>
                  </a:cubicBezTo>
                  <a:close/>
                  <a:moveTo>
                    <a:pt x="35852" y="0"/>
                  </a:moveTo>
                  <a:cubicBezTo>
                    <a:pt x="35428" y="0"/>
                    <a:pt x="35004" y="4"/>
                    <a:pt x="34580" y="17"/>
                  </a:cubicBezTo>
                  <a:cubicBezTo>
                    <a:pt x="34142" y="31"/>
                    <a:pt x="33702" y="35"/>
                    <a:pt x="33265" y="70"/>
                  </a:cubicBezTo>
                  <a:cubicBezTo>
                    <a:pt x="32823" y="105"/>
                    <a:pt x="32377" y="126"/>
                    <a:pt x="31937" y="193"/>
                  </a:cubicBezTo>
                  <a:cubicBezTo>
                    <a:pt x="31509" y="257"/>
                    <a:pt x="31072" y="308"/>
                    <a:pt x="30646" y="393"/>
                  </a:cubicBezTo>
                  <a:cubicBezTo>
                    <a:pt x="30197" y="483"/>
                    <a:pt x="29747" y="567"/>
                    <a:pt x="29300" y="666"/>
                  </a:cubicBezTo>
                  <a:cubicBezTo>
                    <a:pt x="28857" y="765"/>
                    <a:pt x="28409" y="858"/>
                    <a:pt x="27968" y="965"/>
                  </a:cubicBezTo>
                  <a:cubicBezTo>
                    <a:pt x="27520" y="1074"/>
                    <a:pt x="27069" y="1173"/>
                    <a:pt x="26625" y="1296"/>
                  </a:cubicBezTo>
                  <a:cubicBezTo>
                    <a:pt x="26189" y="1413"/>
                    <a:pt x="25753" y="1531"/>
                    <a:pt x="25317" y="1651"/>
                  </a:cubicBezTo>
                  <a:cubicBezTo>
                    <a:pt x="24888" y="1770"/>
                    <a:pt x="24462" y="1915"/>
                    <a:pt x="24037" y="2048"/>
                  </a:cubicBezTo>
                  <a:cubicBezTo>
                    <a:pt x="23836" y="2111"/>
                    <a:pt x="23638" y="2189"/>
                    <a:pt x="23437" y="2261"/>
                  </a:cubicBezTo>
                  <a:lnTo>
                    <a:pt x="22773" y="2496"/>
                  </a:lnTo>
                  <a:cubicBezTo>
                    <a:pt x="22336" y="2651"/>
                    <a:pt x="21912" y="2843"/>
                    <a:pt x="21484" y="3021"/>
                  </a:cubicBezTo>
                  <a:cubicBezTo>
                    <a:pt x="21074" y="3186"/>
                    <a:pt x="20675" y="3387"/>
                    <a:pt x="20272" y="3571"/>
                  </a:cubicBezTo>
                  <a:cubicBezTo>
                    <a:pt x="19870" y="3752"/>
                    <a:pt x="19475" y="3953"/>
                    <a:pt x="19075" y="4143"/>
                  </a:cubicBezTo>
                  <a:cubicBezTo>
                    <a:pt x="18670" y="4340"/>
                    <a:pt x="18272" y="4555"/>
                    <a:pt x="17871" y="4761"/>
                  </a:cubicBezTo>
                  <a:cubicBezTo>
                    <a:pt x="17487" y="4958"/>
                    <a:pt x="17112" y="5171"/>
                    <a:pt x="16733" y="5375"/>
                  </a:cubicBezTo>
                  <a:cubicBezTo>
                    <a:pt x="16361" y="5578"/>
                    <a:pt x="15998" y="5794"/>
                    <a:pt x="15633" y="6002"/>
                  </a:cubicBezTo>
                  <a:cubicBezTo>
                    <a:pt x="15456" y="6103"/>
                    <a:pt x="15288" y="6214"/>
                    <a:pt x="15115" y="6322"/>
                  </a:cubicBezTo>
                  <a:cubicBezTo>
                    <a:pt x="14932" y="6436"/>
                    <a:pt x="14740" y="6541"/>
                    <a:pt x="14562" y="6666"/>
                  </a:cubicBezTo>
                  <a:cubicBezTo>
                    <a:pt x="14354" y="6810"/>
                    <a:pt x="14144" y="6955"/>
                    <a:pt x="13934" y="7101"/>
                  </a:cubicBezTo>
                  <a:cubicBezTo>
                    <a:pt x="13806" y="7190"/>
                    <a:pt x="13673" y="7278"/>
                    <a:pt x="13550" y="7377"/>
                  </a:cubicBezTo>
                  <a:cubicBezTo>
                    <a:pt x="13190" y="7664"/>
                    <a:pt x="12825" y="7944"/>
                    <a:pt x="12489" y="8258"/>
                  </a:cubicBezTo>
                  <a:lnTo>
                    <a:pt x="11893" y="8815"/>
                  </a:lnTo>
                  <a:cubicBezTo>
                    <a:pt x="11733" y="8964"/>
                    <a:pt x="11589" y="9129"/>
                    <a:pt x="11438" y="9283"/>
                  </a:cubicBezTo>
                  <a:cubicBezTo>
                    <a:pt x="11113" y="9618"/>
                    <a:pt x="10818" y="9978"/>
                    <a:pt x="10515" y="10330"/>
                  </a:cubicBezTo>
                  <a:cubicBezTo>
                    <a:pt x="9938" y="11000"/>
                    <a:pt x="9380" y="11691"/>
                    <a:pt x="8822" y="12382"/>
                  </a:cubicBezTo>
                  <a:cubicBezTo>
                    <a:pt x="8546" y="12726"/>
                    <a:pt x="8281" y="13080"/>
                    <a:pt x="8012" y="13430"/>
                  </a:cubicBezTo>
                  <a:cubicBezTo>
                    <a:pt x="7758" y="13759"/>
                    <a:pt x="7535" y="14112"/>
                    <a:pt x="7296" y="14455"/>
                  </a:cubicBezTo>
                  <a:cubicBezTo>
                    <a:pt x="7171" y="14638"/>
                    <a:pt x="7066" y="14836"/>
                    <a:pt x="6953" y="15025"/>
                  </a:cubicBezTo>
                  <a:cubicBezTo>
                    <a:pt x="6861" y="15180"/>
                    <a:pt x="6760" y="15329"/>
                    <a:pt x="6679" y="15489"/>
                  </a:cubicBezTo>
                  <a:cubicBezTo>
                    <a:pt x="6477" y="15882"/>
                    <a:pt x="6269" y="16274"/>
                    <a:pt x="6080" y="16672"/>
                  </a:cubicBezTo>
                  <a:cubicBezTo>
                    <a:pt x="5682" y="17518"/>
                    <a:pt x="5283" y="18364"/>
                    <a:pt x="4883" y="19210"/>
                  </a:cubicBezTo>
                  <a:cubicBezTo>
                    <a:pt x="4514" y="19982"/>
                    <a:pt x="4157" y="20759"/>
                    <a:pt x="3819" y="21545"/>
                  </a:cubicBezTo>
                  <a:cubicBezTo>
                    <a:pt x="3490" y="22312"/>
                    <a:pt x="3189" y="23087"/>
                    <a:pt x="2892" y="23865"/>
                  </a:cubicBezTo>
                  <a:cubicBezTo>
                    <a:pt x="2566" y="24715"/>
                    <a:pt x="2237" y="25568"/>
                    <a:pt x="2001" y="26446"/>
                  </a:cubicBezTo>
                  <a:cubicBezTo>
                    <a:pt x="1783" y="27260"/>
                    <a:pt x="1577" y="28082"/>
                    <a:pt x="1335" y="28890"/>
                  </a:cubicBezTo>
                  <a:cubicBezTo>
                    <a:pt x="1211" y="29304"/>
                    <a:pt x="1077" y="29718"/>
                    <a:pt x="946" y="30131"/>
                  </a:cubicBezTo>
                  <a:cubicBezTo>
                    <a:pt x="822" y="30531"/>
                    <a:pt x="694" y="30933"/>
                    <a:pt x="602" y="31341"/>
                  </a:cubicBezTo>
                  <a:cubicBezTo>
                    <a:pt x="508" y="31770"/>
                    <a:pt x="426" y="32205"/>
                    <a:pt x="356" y="32639"/>
                  </a:cubicBezTo>
                  <a:cubicBezTo>
                    <a:pt x="285" y="33067"/>
                    <a:pt x="239" y="33497"/>
                    <a:pt x="200" y="33930"/>
                  </a:cubicBezTo>
                  <a:cubicBezTo>
                    <a:pt x="124" y="34760"/>
                    <a:pt x="115" y="35596"/>
                    <a:pt x="96" y="36433"/>
                  </a:cubicBezTo>
                  <a:lnTo>
                    <a:pt x="96" y="36433"/>
                  </a:lnTo>
                  <a:cubicBezTo>
                    <a:pt x="96" y="36429"/>
                    <a:pt x="97" y="36425"/>
                    <a:pt x="97" y="36423"/>
                  </a:cubicBezTo>
                  <a:lnTo>
                    <a:pt x="97" y="36423"/>
                  </a:lnTo>
                  <a:cubicBezTo>
                    <a:pt x="97" y="36437"/>
                    <a:pt x="97" y="36452"/>
                    <a:pt x="95" y="36467"/>
                  </a:cubicBezTo>
                  <a:cubicBezTo>
                    <a:pt x="95" y="36475"/>
                    <a:pt x="94" y="36482"/>
                    <a:pt x="94" y="36490"/>
                  </a:cubicBezTo>
                  <a:lnTo>
                    <a:pt x="94" y="36492"/>
                  </a:lnTo>
                  <a:cubicBezTo>
                    <a:pt x="88" y="36582"/>
                    <a:pt x="82" y="36673"/>
                    <a:pt x="77" y="36761"/>
                  </a:cubicBezTo>
                  <a:lnTo>
                    <a:pt x="24" y="36761"/>
                  </a:lnTo>
                  <a:cubicBezTo>
                    <a:pt x="24" y="36841"/>
                    <a:pt x="24" y="36921"/>
                    <a:pt x="27" y="37003"/>
                  </a:cubicBezTo>
                  <a:cubicBezTo>
                    <a:pt x="27" y="37190"/>
                    <a:pt x="16" y="37377"/>
                    <a:pt x="9" y="37565"/>
                  </a:cubicBezTo>
                  <a:cubicBezTo>
                    <a:pt x="7" y="37644"/>
                    <a:pt x="3" y="37725"/>
                    <a:pt x="1" y="37806"/>
                  </a:cubicBezTo>
                  <a:cubicBezTo>
                    <a:pt x="76" y="37810"/>
                    <a:pt x="150" y="37814"/>
                    <a:pt x="224" y="37819"/>
                  </a:cubicBezTo>
                  <a:cubicBezTo>
                    <a:pt x="264" y="37822"/>
                    <a:pt x="304" y="37827"/>
                    <a:pt x="344" y="37831"/>
                  </a:cubicBezTo>
                  <a:cubicBezTo>
                    <a:pt x="350" y="37832"/>
                    <a:pt x="357" y="37832"/>
                    <a:pt x="365" y="37833"/>
                  </a:cubicBezTo>
                  <a:lnTo>
                    <a:pt x="392" y="37833"/>
                  </a:lnTo>
                  <a:cubicBezTo>
                    <a:pt x="418" y="37833"/>
                    <a:pt x="443" y="37833"/>
                    <a:pt x="469" y="37833"/>
                  </a:cubicBezTo>
                  <a:cubicBezTo>
                    <a:pt x="482" y="37833"/>
                    <a:pt x="494" y="37833"/>
                    <a:pt x="507" y="37833"/>
                  </a:cubicBezTo>
                  <a:cubicBezTo>
                    <a:pt x="564" y="37833"/>
                    <a:pt x="619" y="37835"/>
                    <a:pt x="676" y="37835"/>
                  </a:cubicBezTo>
                  <a:cubicBezTo>
                    <a:pt x="817" y="37838"/>
                    <a:pt x="958" y="37842"/>
                    <a:pt x="1100" y="37846"/>
                  </a:cubicBezTo>
                  <a:lnTo>
                    <a:pt x="1100" y="37835"/>
                  </a:lnTo>
                  <a:cubicBezTo>
                    <a:pt x="1150" y="37834"/>
                    <a:pt x="1201" y="37833"/>
                    <a:pt x="1251" y="37832"/>
                  </a:cubicBezTo>
                  <a:cubicBezTo>
                    <a:pt x="1812" y="37821"/>
                    <a:pt x="2373" y="37816"/>
                    <a:pt x="2933" y="37816"/>
                  </a:cubicBezTo>
                  <a:cubicBezTo>
                    <a:pt x="3261" y="37816"/>
                    <a:pt x="3589" y="37818"/>
                    <a:pt x="3916" y="37821"/>
                  </a:cubicBezTo>
                  <a:cubicBezTo>
                    <a:pt x="4043" y="37823"/>
                    <a:pt x="4169" y="37824"/>
                    <a:pt x="4295" y="37824"/>
                  </a:cubicBezTo>
                  <a:cubicBezTo>
                    <a:pt x="5005" y="37824"/>
                    <a:pt x="5715" y="37802"/>
                    <a:pt x="6425" y="37768"/>
                  </a:cubicBezTo>
                  <a:cubicBezTo>
                    <a:pt x="7306" y="37728"/>
                    <a:pt x="8188" y="37660"/>
                    <a:pt x="9068" y="37637"/>
                  </a:cubicBezTo>
                  <a:cubicBezTo>
                    <a:pt x="9929" y="37614"/>
                    <a:pt x="10787" y="37599"/>
                    <a:pt x="11647" y="37591"/>
                  </a:cubicBezTo>
                  <a:cubicBezTo>
                    <a:pt x="13358" y="37576"/>
                    <a:pt x="15065" y="37501"/>
                    <a:pt x="16775" y="37480"/>
                  </a:cubicBezTo>
                  <a:cubicBezTo>
                    <a:pt x="17036" y="37477"/>
                    <a:pt x="17296" y="37476"/>
                    <a:pt x="17556" y="37476"/>
                  </a:cubicBezTo>
                  <a:cubicBezTo>
                    <a:pt x="18435" y="37476"/>
                    <a:pt x="19314" y="37490"/>
                    <a:pt x="20193" y="37490"/>
                  </a:cubicBezTo>
                  <a:cubicBezTo>
                    <a:pt x="20772" y="37490"/>
                    <a:pt x="21350" y="37484"/>
                    <a:pt x="21929" y="37464"/>
                  </a:cubicBezTo>
                  <a:cubicBezTo>
                    <a:pt x="22831" y="37436"/>
                    <a:pt x="23730" y="37403"/>
                    <a:pt x="24631" y="37391"/>
                  </a:cubicBezTo>
                  <a:cubicBezTo>
                    <a:pt x="24761" y="37389"/>
                    <a:pt x="24891" y="37388"/>
                    <a:pt x="25022" y="37388"/>
                  </a:cubicBezTo>
                  <a:cubicBezTo>
                    <a:pt x="25728" y="37388"/>
                    <a:pt x="26433" y="37410"/>
                    <a:pt x="27139" y="37421"/>
                  </a:cubicBezTo>
                  <a:cubicBezTo>
                    <a:pt x="27319" y="37423"/>
                    <a:pt x="27498" y="37425"/>
                    <a:pt x="27677" y="37425"/>
                  </a:cubicBezTo>
                  <a:cubicBezTo>
                    <a:pt x="28378" y="37425"/>
                    <a:pt x="29078" y="37406"/>
                    <a:pt x="29777" y="37376"/>
                  </a:cubicBezTo>
                  <a:cubicBezTo>
                    <a:pt x="30671" y="37339"/>
                    <a:pt x="31562" y="37313"/>
                    <a:pt x="32458" y="37307"/>
                  </a:cubicBezTo>
                  <a:cubicBezTo>
                    <a:pt x="32493" y="37306"/>
                    <a:pt x="32527" y="37306"/>
                    <a:pt x="32561" y="37306"/>
                  </a:cubicBezTo>
                  <a:cubicBezTo>
                    <a:pt x="32902" y="37306"/>
                    <a:pt x="33244" y="37315"/>
                    <a:pt x="33585" y="37315"/>
                  </a:cubicBezTo>
                  <a:cubicBezTo>
                    <a:pt x="34069" y="37315"/>
                    <a:pt x="34552" y="37309"/>
                    <a:pt x="35033" y="37302"/>
                  </a:cubicBezTo>
                  <a:cubicBezTo>
                    <a:pt x="35903" y="37285"/>
                    <a:pt x="36775" y="37282"/>
                    <a:pt x="37644" y="37273"/>
                  </a:cubicBezTo>
                  <a:cubicBezTo>
                    <a:pt x="38509" y="37262"/>
                    <a:pt x="39373" y="37226"/>
                    <a:pt x="40236" y="37202"/>
                  </a:cubicBezTo>
                  <a:cubicBezTo>
                    <a:pt x="40666" y="37191"/>
                    <a:pt x="41096" y="37186"/>
                    <a:pt x="41526" y="37186"/>
                  </a:cubicBezTo>
                  <a:cubicBezTo>
                    <a:pt x="41921" y="37186"/>
                    <a:pt x="42316" y="37190"/>
                    <a:pt x="42711" y="37198"/>
                  </a:cubicBezTo>
                  <a:cubicBezTo>
                    <a:pt x="42687" y="37197"/>
                    <a:pt x="42664" y="37197"/>
                    <a:pt x="42640" y="37195"/>
                  </a:cubicBezTo>
                  <a:lnTo>
                    <a:pt x="42640" y="37195"/>
                  </a:lnTo>
                  <a:cubicBezTo>
                    <a:pt x="44287" y="37269"/>
                    <a:pt x="45933" y="37292"/>
                    <a:pt x="47580" y="37330"/>
                  </a:cubicBezTo>
                  <a:cubicBezTo>
                    <a:pt x="48373" y="37350"/>
                    <a:pt x="49167" y="37371"/>
                    <a:pt x="49961" y="37380"/>
                  </a:cubicBezTo>
                  <a:cubicBezTo>
                    <a:pt x="50762" y="37391"/>
                    <a:pt x="51565" y="37396"/>
                    <a:pt x="52364" y="37426"/>
                  </a:cubicBezTo>
                  <a:cubicBezTo>
                    <a:pt x="53255" y="37460"/>
                    <a:pt x="54145" y="37494"/>
                    <a:pt x="55034" y="37518"/>
                  </a:cubicBezTo>
                  <a:cubicBezTo>
                    <a:pt x="55171" y="37521"/>
                    <a:pt x="55309" y="37523"/>
                    <a:pt x="55447" y="37523"/>
                  </a:cubicBezTo>
                  <a:cubicBezTo>
                    <a:pt x="56052" y="37523"/>
                    <a:pt x="56656" y="37495"/>
                    <a:pt x="57261" y="37495"/>
                  </a:cubicBezTo>
                  <a:cubicBezTo>
                    <a:pt x="57343" y="37495"/>
                    <a:pt x="57424" y="37495"/>
                    <a:pt x="57506" y="37496"/>
                  </a:cubicBezTo>
                  <a:cubicBezTo>
                    <a:pt x="58095" y="37505"/>
                    <a:pt x="58684" y="37534"/>
                    <a:pt x="59274" y="37534"/>
                  </a:cubicBezTo>
                  <a:cubicBezTo>
                    <a:pt x="59543" y="37534"/>
                    <a:pt x="59813" y="37528"/>
                    <a:pt x="60082" y="37511"/>
                  </a:cubicBezTo>
                  <a:cubicBezTo>
                    <a:pt x="60536" y="37482"/>
                    <a:pt x="60993" y="37448"/>
                    <a:pt x="61447" y="37419"/>
                  </a:cubicBezTo>
                  <a:cubicBezTo>
                    <a:pt x="61781" y="37397"/>
                    <a:pt x="62115" y="37391"/>
                    <a:pt x="62447" y="37391"/>
                  </a:cubicBezTo>
                  <a:cubicBezTo>
                    <a:pt x="62510" y="37391"/>
                    <a:pt x="62573" y="37392"/>
                    <a:pt x="62636" y="37392"/>
                  </a:cubicBezTo>
                  <a:cubicBezTo>
                    <a:pt x="63180" y="37415"/>
                    <a:pt x="63720" y="37454"/>
                    <a:pt x="64262" y="37513"/>
                  </a:cubicBezTo>
                  <a:cubicBezTo>
                    <a:pt x="64829" y="37573"/>
                    <a:pt x="65395" y="37641"/>
                    <a:pt x="65961" y="37692"/>
                  </a:cubicBezTo>
                  <a:cubicBezTo>
                    <a:pt x="66525" y="37741"/>
                    <a:pt x="67089" y="37748"/>
                    <a:pt x="67654" y="37752"/>
                  </a:cubicBezTo>
                  <a:cubicBezTo>
                    <a:pt x="68164" y="37753"/>
                    <a:pt x="68675" y="37755"/>
                    <a:pt x="69186" y="37768"/>
                  </a:cubicBezTo>
                  <a:lnTo>
                    <a:pt x="69346" y="37776"/>
                  </a:lnTo>
                  <a:cubicBezTo>
                    <a:pt x="69793" y="37794"/>
                    <a:pt x="70240" y="37820"/>
                    <a:pt x="70688" y="37846"/>
                  </a:cubicBezTo>
                  <a:cubicBezTo>
                    <a:pt x="71075" y="37867"/>
                    <a:pt x="71464" y="37883"/>
                    <a:pt x="71851" y="37921"/>
                  </a:cubicBezTo>
                  <a:cubicBezTo>
                    <a:pt x="72703" y="38000"/>
                    <a:pt x="73549" y="38138"/>
                    <a:pt x="74399" y="38235"/>
                  </a:cubicBezTo>
                  <a:cubicBezTo>
                    <a:pt x="75225" y="38331"/>
                    <a:pt x="76055" y="38418"/>
                    <a:pt x="76884" y="38449"/>
                  </a:cubicBezTo>
                  <a:cubicBezTo>
                    <a:pt x="77197" y="38461"/>
                    <a:pt x="77508" y="38467"/>
                    <a:pt x="77820" y="38467"/>
                  </a:cubicBezTo>
                  <a:cubicBezTo>
                    <a:pt x="77924" y="38467"/>
                    <a:pt x="78028" y="38466"/>
                    <a:pt x="78132" y="38465"/>
                  </a:cubicBezTo>
                  <a:cubicBezTo>
                    <a:pt x="78332" y="38463"/>
                    <a:pt x="78534" y="38457"/>
                    <a:pt x="78734" y="38451"/>
                  </a:cubicBezTo>
                  <a:cubicBezTo>
                    <a:pt x="78748" y="38445"/>
                    <a:pt x="78762" y="38440"/>
                    <a:pt x="78776" y="38435"/>
                  </a:cubicBezTo>
                  <a:cubicBezTo>
                    <a:pt x="78869" y="38404"/>
                    <a:pt x="78971" y="38402"/>
                    <a:pt x="79069" y="38395"/>
                  </a:cubicBezTo>
                  <a:cubicBezTo>
                    <a:pt x="79143" y="38389"/>
                    <a:pt x="79221" y="38383"/>
                    <a:pt x="79298" y="38381"/>
                  </a:cubicBezTo>
                  <a:cubicBezTo>
                    <a:pt x="79426" y="38376"/>
                    <a:pt x="79553" y="38371"/>
                    <a:pt x="79680" y="38369"/>
                  </a:cubicBezTo>
                  <a:cubicBezTo>
                    <a:pt x="79695" y="38357"/>
                    <a:pt x="79710" y="38345"/>
                    <a:pt x="79724" y="38331"/>
                  </a:cubicBezTo>
                  <a:cubicBezTo>
                    <a:pt x="79727" y="38343"/>
                    <a:pt x="79731" y="38354"/>
                    <a:pt x="79734" y="38367"/>
                  </a:cubicBezTo>
                  <a:lnTo>
                    <a:pt x="79795" y="38366"/>
                  </a:lnTo>
                  <a:cubicBezTo>
                    <a:pt x="79931" y="38366"/>
                    <a:pt x="80066" y="38377"/>
                    <a:pt x="80203" y="38379"/>
                  </a:cubicBezTo>
                  <a:cubicBezTo>
                    <a:pt x="80265" y="38382"/>
                    <a:pt x="80326" y="38382"/>
                    <a:pt x="80388" y="38383"/>
                  </a:cubicBezTo>
                  <a:cubicBezTo>
                    <a:pt x="80400" y="38382"/>
                    <a:pt x="80412" y="38380"/>
                    <a:pt x="80422" y="38377"/>
                  </a:cubicBezTo>
                  <a:lnTo>
                    <a:pt x="80422" y="38377"/>
                  </a:lnTo>
                  <a:cubicBezTo>
                    <a:pt x="80412" y="38379"/>
                    <a:pt x="80399" y="38380"/>
                    <a:pt x="80388" y="38381"/>
                  </a:cubicBezTo>
                  <a:cubicBezTo>
                    <a:pt x="80542" y="38357"/>
                    <a:pt x="80692" y="38334"/>
                    <a:pt x="80843" y="38307"/>
                  </a:cubicBezTo>
                  <a:cubicBezTo>
                    <a:pt x="80706" y="37695"/>
                    <a:pt x="80544" y="37087"/>
                    <a:pt x="80373" y="36484"/>
                  </a:cubicBezTo>
                  <a:cubicBezTo>
                    <a:pt x="80140" y="35662"/>
                    <a:pt x="79922" y="34832"/>
                    <a:pt x="79650" y="34022"/>
                  </a:cubicBezTo>
                  <a:cubicBezTo>
                    <a:pt x="79080" y="32347"/>
                    <a:pt x="78407" y="30714"/>
                    <a:pt x="77708" y="29090"/>
                  </a:cubicBezTo>
                  <a:cubicBezTo>
                    <a:pt x="77533" y="28684"/>
                    <a:pt x="77359" y="28277"/>
                    <a:pt x="77178" y="27873"/>
                  </a:cubicBezTo>
                  <a:cubicBezTo>
                    <a:pt x="76992" y="27455"/>
                    <a:pt x="76795" y="27041"/>
                    <a:pt x="76594" y="26627"/>
                  </a:cubicBezTo>
                  <a:cubicBezTo>
                    <a:pt x="76423" y="26270"/>
                    <a:pt x="76233" y="25920"/>
                    <a:pt x="76050" y="25567"/>
                  </a:cubicBezTo>
                  <a:cubicBezTo>
                    <a:pt x="75824" y="25131"/>
                    <a:pt x="75601" y="24696"/>
                    <a:pt x="75375" y="24260"/>
                  </a:cubicBezTo>
                  <a:cubicBezTo>
                    <a:pt x="74975" y="23484"/>
                    <a:pt x="74539" y="22732"/>
                    <a:pt x="74087" y="21984"/>
                  </a:cubicBezTo>
                  <a:cubicBezTo>
                    <a:pt x="73861" y="21612"/>
                    <a:pt x="73621" y="21245"/>
                    <a:pt x="73383" y="20879"/>
                  </a:cubicBezTo>
                  <a:cubicBezTo>
                    <a:pt x="73264" y="20692"/>
                    <a:pt x="73126" y="20515"/>
                    <a:pt x="72998" y="20335"/>
                  </a:cubicBezTo>
                  <a:cubicBezTo>
                    <a:pt x="72903" y="20200"/>
                    <a:pt x="72809" y="20060"/>
                    <a:pt x="72706" y="19930"/>
                  </a:cubicBezTo>
                  <a:cubicBezTo>
                    <a:pt x="72126" y="19187"/>
                    <a:pt x="71531" y="18456"/>
                    <a:pt x="70942" y="17719"/>
                  </a:cubicBezTo>
                  <a:cubicBezTo>
                    <a:pt x="70433" y="17081"/>
                    <a:pt x="69944" y="16431"/>
                    <a:pt x="69418" y="15808"/>
                  </a:cubicBezTo>
                  <a:cubicBezTo>
                    <a:pt x="69117" y="15451"/>
                    <a:pt x="68818" y="15099"/>
                    <a:pt x="68503" y="14757"/>
                  </a:cubicBezTo>
                  <a:cubicBezTo>
                    <a:pt x="68191" y="14416"/>
                    <a:pt x="67879" y="14080"/>
                    <a:pt x="67557" y="13748"/>
                  </a:cubicBezTo>
                  <a:cubicBezTo>
                    <a:pt x="66982" y="13154"/>
                    <a:pt x="66409" y="12555"/>
                    <a:pt x="65831" y="11964"/>
                  </a:cubicBezTo>
                  <a:cubicBezTo>
                    <a:pt x="65499" y="11622"/>
                    <a:pt x="65164" y="11286"/>
                    <a:pt x="64820" y="10958"/>
                  </a:cubicBezTo>
                  <a:cubicBezTo>
                    <a:pt x="64484" y="10640"/>
                    <a:pt x="64140" y="10335"/>
                    <a:pt x="63793" y="10033"/>
                  </a:cubicBezTo>
                  <a:cubicBezTo>
                    <a:pt x="63117" y="9444"/>
                    <a:pt x="62422" y="8875"/>
                    <a:pt x="61730" y="8309"/>
                  </a:cubicBezTo>
                  <a:cubicBezTo>
                    <a:pt x="60419" y="7237"/>
                    <a:pt x="58999" y="6292"/>
                    <a:pt x="57523" y="5465"/>
                  </a:cubicBezTo>
                  <a:cubicBezTo>
                    <a:pt x="56707" y="5010"/>
                    <a:pt x="55889" y="4563"/>
                    <a:pt x="55060" y="4140"/>
                  </a:cubicBezTo>
                  <a:cubicBezTo>
                    <a:pt x="54255" y="3729"/>
                    <a:pt x="53429" y="3362"/>
                    <a:pt x="52598" y="3005"/>
                  </a:cubicBezTo>
                  <a:cubicBezTo>
                    <a:pt x="52195" y="2828"/>
                    <a:pt x="51776" y="2681"/>
                    <a:pt x="51363" y="2526"/>
                  </a:cubicBezTo>
                  <a:cubicBezTo>
                    <a:pt x="50943" y="2364"/>
                    <a:pt x="50513" y="2236"/>
                    <a:pt x="50089" y="2096"/>
                  </a:cubicBezTo>
                  <a:cubicBezTo>
                    <a:pt x="49248" y="1818"/>
                    <a:pt x="48390" y="1588"/>
                    <a:pt x="47534" y="1359"/>
                  </a:cubicBezTo>
                  <a:cubicBezTo>
                    <a:pt x="47121" y="1247"/>
                    <a:pt x="46705" y="1146"/>
                    <a:pt x="46288" y="1042"/>
                  </a:cubicBezTo>
                  <a:cubicBezTo>
                    <a:pt x="45856" y="936"/>
                    <a:pt x="45424" y="844"/>
                    <a:pt x="44988" y="753"/>
                  </a:cubicBezTo>
                  <a:cubicBezTo>
                    <a:pt x="44117" y="574"/>
                    <a:pt x="43235" y="466"/>
                    <a:pt x="42354" y="367"/>
                  </a:cubicBezTo>
                  <a:cubicBezTo>
                    <a:pt x="40647" y="172"/>
                    <a:pt x="38928" y="20"/>
                    <a:pt x="37209" y="7"/>
                  </a:cubicBezTo>
                  <a:cubicBezTo>
                    <a:pt x="36757" y="5"/>
                    <a:pt x="36305" y="0"/>
                    <a:pt x="35852"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9" name="Google Shape;7669;p82"/>
          <p:cNvGrpSpPr/>
          <p:nvPr/>
        </p:nvGrpSpPr>
        <p:grpSpPr>
          <a:xfrm>
            <a:off x="7499675" y="3988713"/>
            <a:ext cx="592050" cy="1242650"/>
            <a:chOff x="1327400" y="2527400"/>
            <a:chExt cx="592050" cy="1242650"/>
          </a:xfrm>
        </p:grpSpPr>
        <p:sp>
          <p:nvSpPr>
            <p:cNvPr id="7670" name="Google Shape;7670;p82"/>
            <p:cNvSpPr/>
            <p:nvPr/>
          </p:nvSpPr>
          <p:spPr>
            <a:xfrm>
              <a:off x="1337775" y="2542100"/>
              <a:ext cx="562000" cy="1219575"/>
            </a:xfrm>
            <a:custGeom>
              <a:avLst/>
              <a:gdLst/>
              <a:ahLst/>
              <a:cxnLst/>
              <a:rect l="l" t="t" r="r" b="b"/>
              <a:pathLst>
                <a:path w="22480" h="48783" extrusionOk="0">
                  <a:moveTo>
                    <a:pt x="10172" y="6560"/>
                  </a:moveTo>
                  <a:lnTo>
                    <a:pt x="10172" y="6560"/>
                  </a:lnTo>
                  <a:cubicBezTo>
                    <a:pt x="10174" y="6569"/>
                    <a:pt x="10175" y="6577"/>
                    <a:pt x="10177" y="6586"/>
                  </a:cubicBezTo>
                  <a:cubicBezTo>
                    <a:pt x="10175" y="6578"/>
                    <a:pt x="10174" y="6569"/>
                    <a:pt x="10172" y="6560"/>
                  </a:cubicBezTo>
                  <a:close/>
                  <a:moveTo>
                    <a:pt x="16142" y="31452"/>
                  </a:moveTo>
                  <a:cubicBezTo>
                    <a:pt x="16172" y="31541"/>
                    <a:pt x="16224" y="31619"/>
                    <a:pt x="16293" y="31682"/>
                  </a:cubicBezTo>
                  <a:cubicBezTo>
                    <a:pt x="16221" y="31623"/>
                    <a:pt x="16160" y="31551"/>
                    <a:pt x="16111" y="31471"/>
                  </a:cubicBezTo>
                  <a:lnTo>
                    <a:pt x="16112" y="31471"/>
                  </a:lnTo>
                  <a:cubicBezTo>
                    <a:pt x="16117" y="31466"/>
                    <a:pt x="16125" y="31463"/>
                    <a:pt x="16131" y="31460"/>
                  </a:cubicBezTo>
                  <a:lnTo>
                    <a:pt x="16142" y="31452"/>
                  </a:lnTo>
                  <a:close/>
                  <a:moveTo>
                    <a:pt x="15718" y="39709"/>
                  </a:moveTo>
                  <a:lnTo>
                    <a:pt x="15725" y="39709"/>
                  </a:lnTo>
                  <a:lnTo>
                    <a:pt x="15723" y="39709"/>
                  </a:lnTo>
                  <a:cubicBezTo>
                    <a:pt x="15721" y="39709"/>
                    <a:pt x="15719" y="39709"/>
                    <a:pt x="15718" y="39709"/>
                  </a:cubicBezTo>
                  <a:close/>
                  <a:moveTo>
                    <a:pt x="11121" y="1"/>
                  </a:moveTo>
                  <a:cubicBezTo>
                    <a:pt x="11006" y="1"/>
                    <a:pt x="10892" y="28"/>
                    <a:pt x="10789" y="80"/>
                  </a:cubicBezTo>
                  <a:cubicBezTo>
                    <a:pt x="10776" y="79"/>
                    <a:pt x="10763" y="79"/>
                    <a:pt x="10750" y="79"/>
                  </a:cubicBezTo>
                  <a:cubicBezTo>
                    <a:pt x="10721" y="79"/>
                    <a:pt x="10692" y="81"/>
                    <a:pt x="10663" y="86"/>
                  </a:cubicBezTo>
                  <a:cubicBezTo>
                    <a:pt x="10546" y="101"/>
                    <a:pt x="10434" y="139"/>
                    <a:pt x="10332" y="197"/>
                  </a:cubicBezTo>
                  <a:cubicBezTo>
                    <a:pt x="10269" y="181"/>
                    <a:pt x="10204" y="174"/>
                    <a:pt x="10140" y="174"/>
                  </a:cubicBezTo>
                  <a:cubicBezTo>
                    <a:pt x="10074" y="174"/>
                    <a:pt x="10008" y="182"/>
                    <a:pt x="9944" y="199"/>
                  </a:cubicBezTo>
                  <a:cubicBezTo>
                    <a:pt x="9797" y="237"/>
                    <a:pt x="9659" y="295"/>
                    <a:pt x="9546" y="400"/>
                  </a:cubicBezTo>
                  <a:cubicBezTo>
                    <a:pt x="9451" y="491"/>
                    <a:pt x="9370" y="595"/>
                    <a:pt x="9303" y="708"/>
                  </a:cubicBezTo>
                  <a:cubicBezTo>
                    <a:pt x="9203" y="871"/>
                    <a:pt x="9144" y="1066"/>
                    <a:pt x="9109" y="1260"/>
                  </a:cubicBezTo>
                  <a:cubicBezTo>
                    <a:pt x="8994" y="1382"/>
                    <a:pt x="8923" y="1539"/>
                    <a:pt x="8879" y="1698"/>
                  </a:cubicBezTo>
                  <a:cubicBezTo>
                    <a:pt x="8829" y="1871"/>
                    <a:pt x="8838" y="2054"/>
                    <a:pt x="8846" y="2232"/>
                  </a:cubicBezTo>
                  <a:cubicBezTo>
                    <a:pt x="8853" y="2398"/>
                    <a:pt x="8874" y="2564"/>
                    <a:pt x="8907" y="2727"/>
                  </a:cubicBezTo>
                  <a:cubicBezTo>
                    <a:pt x="8973" y="3060"/>
                    <a:pt x="9059" y="3393"/>
                    <a:pt x="9178" y="3713"/>
                  </a:cubicBezTo>
                  <a:cubicBezTo>
                    <a:pt x="9268" y="3951"/>
                    <a:pt x="9351" y="4193"/>
                    <a:pt x="9451" y="4428"/>
                  </a:cubicBezTo>
                  <a:cubicBezTo>
                    <a:pt x="9633" y="4863"/>
                    <a:pt x="9824" y="5299"/>
                    <a:pt x="10011" y="5735"/>
                  </a:cubicBezTo>
                  <a:cubicBezTo>
                    <a:pt x="10063" y="6000"/>
                    <a:pt x="10112" y="6265"/>
                    <a:pt x="10166" y="6530"/>
                  </a:cubicBezTo>
                  <a:lnTo>
                    <a:pt x="10166" y="6530"/>
                  </a:lnTo>
                  <a:cubicBezTo>
                    <a:pt x="10179" y="6619"/>
                    <a:pt x="10194" y="6706"/>
                    <a:pt x="10227" y="6789"/>
                  </a:cubicBezTo>
                  <a:cubicBezTo>
                    <a:pt x="10244" y="6830"/>
                    <a:pt x="10266" y="6867"/>
                    <a:pt x="10292" y="6901"/>
                  </a:cubicBezTo>
                  <a:cubicBezTo>
                    <a:pt x="10291" y="6903"/>
                    <a:pt x="10291" y="6905"/>
                    <a:pt x="10289" y="6907"/>
                  </a:cubicBezTo>
                  <a:cubicBezTo>
                    <a:pt x="10212" y="7008"/>
                    <a:pt x="10135" y="7109"/>
                    <a:pt x="10052" y="7205"/>
                  </a:cubicBezTo>
                  <a:cubicBezTo>
                    <a:pt x="9968" y="7298"/>
                    <a:pt x="9880" y="7384"/>
                    <a:pt x="9786" y="7466"/>
                  </a:cubicBezTo>
                  <a:lnTo>
                    <a:pt x="9784" y="7468"/>
                  </a:lnTo>
                  <a:cubicBezTo>
                    <a:pt x="9783" y="7468"/>
                    <a:pt x="9783" y="7470"/>
                    <a:pt x="9781" y="7470"/>
                  </a:cubicBezTo>
                  <a:cubicBezTo>
                    <a:pt x="9688" y="7545"/>
                    <a:pt x="9593" y="7613"/>
                    <a:pt x="9495" y="7680"/>
                  </a:cubicBezTo>
                  <a:cubicBezTo>
                    <a:pt x="9323" y="7790"/>
                    <a:pt x="9152" y="7899"/>
                    <a:pt x="8980" y="8012"/>
                  </a:cubicBezTo>
                  <a:cubicBezTo>
                    <a:pt x="8951" y="8031"/>
                    <a:pt x="8922" y="8050"/>
                    <a:pt x="8893" y="8068"/>
                  </a:cubicBezTo>
                  <a:cubicBezTo>
                    <a:pt x="8634" y="7804"/>
                    <a:pt x="8408" y="7509"/>
                    <a:pt x="8156" y="7240"/>
                  </a:cubicBezTo>
                  <a:cubicBezTo>
                    <a:pt x="7999" y="7072"/>
                    <a:pt x="7844" y="6901"/>
                    <a:pt x="7692" y="6731"/>
                  </a:cubicBezTo>
                  <a:cubicBezTo>
                    <a:pt x="7732" y="6660"/>
                    <a:pt x="7755" y="6581"/>
                    <a:pt x="7758" y="6500"/>
                  </a:cubicBezTo>
                  <a:cubicBezTo>
                    <a:pt x="7763" y="6340"/>
                    <a:pt x="7715" y="6212"/>
                    <a:pt x="7649" y="6073"/>
                  </a:cubicBezTo>
                  <a:lnTo>
                    <a:pt x="7649" y="6073"/>
                  </a:lnTo>
                  <a:cubicBezTo>
                    <a:pt x="7651" y="6076"/>
                    <a:pt x="7654" y="6082"/>
                    <a:pt x="7657" y="6086"/>
                  </a:cubicBezTo>
                  <a:cubicBezTo>
                    <a:pt x="7397" y="5492"/>
                    <a:pt x="7164" y="4888"/>
                    <a:pt x="6884" y="4303"/>
                  </a:cubicBezTo>
                  <a:cubicBezTo>
                    <a:pt x="6807" y="4139"/>
                    <a:pt x="6722" y="3979"/>
                    <a:pt x="6627" y="3823"/>
                  </a:cubicBezTo>
                  <a:cubicBezTo>
                    <a:pt x="6564" y="3721"/>
                    <a:pt x="6479" y="3601"/>
                    <a:pt x="6380" y="3529"/>
                  </a:cubicBezTo>
                  <a:cubicBezTo>
                    <a:pt x="6276" y="3457"/>
                    <a:pt x="6167" y="3393"/>
                    <a:pt x="6040" y="3372"/>
                  </a:cubicBezTo>
                  <a:cubicBezTo>
                    <a:pt x="6003" y="3367"/>
                    <a:pt x="5966" y="3364"/>
                    <a:pt x="5930" y="3364"/>
                  </a:cubicBezTo>
                  <a:cubicBezTo>
                    <a:pt x="5837" y="3364"/>
                    <a:pt x="5745" y="3382"/>
                    <a:pt x="5658" y="3416"/>
                  </a:cubicBezTo>
                  <a:cubicBezTo>
                    <a:pt x="5541" y="3462"/>
                    <a:pt x="5445" y="3536"/>
                    <a:pt x="5364" y="3626"/>
                  </a:cubicBezTo>
                  <a:cubicBezTo>
                    <a:pt x="5331" y="3639"/>
                    <a:pt x="5300" y="3656"/>
                    <a:pt x="5271" y="3675"/>
                  </a:cubicBezTo>
                  <a:cubicBezTo>
                    <a:pt x="5179" y="3646"/>
                    <a:pt x="5083" y="3632"/>
                    <a:pt x="4987" y="3632"/>
                  </a:cubicBezTo>
                  <a:cubicBezTo>
                    <a:pt x="4951" y="3632"/>
                    <a:pt x="4915" y="3634"/>
                    <a:pt x="4879" y="3638"/>
                  </a:cubicBezTo>
                  <a:cubicBezTo>
                    <a:pt x="4765" y="3653"/>
                    <a:pt x="4655" y="3693"/>
                    <a:pt x="4559" y="3755"/>
                  </a:cubicBezTo>
                  <a:cubicBezTo>
                    <a:pt x="4465" y="3816"/>
                    <a:pt x="4357" y="3879"/>
                    <a:pt x="4280" y="3962"/>
                  </a:cubicBezTo>
                  <a:cubicBezTo>
                    <a:pt x="4180" y="4072"/>
                    <a:pt x="4099" y="4175"/>
                    <a:pt x="4044" y="4313"/>
                  </a:cubicBezTo>
                  <a:cubicBezTo>
                    <a:pt x="3997" y="4433"/>
                    <a:pt x="3974" y="4560"/>
                    <a:pt x="3964" y="4688"/>
                  </a:cubicBezTo>
                  <a:cubicBezTo>
                    <a:pt x="3946" y="4871"/>
                    <a:pt x="3946" y="5055"/>
                    <a:pt x="3962" y="5237"/>
                  </a:cubicBezTo>
                  <a:cubicBezTo>
                    <a:pt x="3934" y="5432"/>
                    <a:pt x="3954" y="5636"/>
                    <a:pt x="3999" y="5827"/>
                  </a:cubicBezTo>
                  <a:cubicBezTo>
                    <a:pt x="4124" y="6342"/>
                    <a:pt x="4357" y="6823"/>
                    <a:pt x="4683" y="7239"/>
                  </a:cubicBezTo>
                  <a:cubicBezTo>
                    <a:pt x="4845" y="7446"/>
                    <a:pt x="5057" y="7586"/>
                    <a:pt x="5307" y="7665"/>
                  </a:cubicBezTo>
                  <a:cubicBezTo>
                    <a:pt x="5398" y="7695"/>
                    <a:pt x="5500" y="7702"/>
                    <a:pt x="5597" y="7702"/>
                  </a:cubicBezTo>
                  <a:cubicBezTo>
                    <a:pt x="5623" y="7702"/>
                    <a:pt x="5648" y="7701"/>
                    <a:pt x="5673" y="7700"/>
                  </a:cubicBezTo>
                  <a:cubicBezTo>
                    <a:pt x="5771" y="7696"/>
                    <a:pt x="5885" y="7683"/>
                    <a:pt x="5982" y="7644"/>
                  </a:cubicBezTo>
                  <a:cubicBezTo>
                    <a:pt x="5989" y="7650"/>
                    <a:pt x="5993" y="7658"/>
                    <a:pt x="6000" y="7666"/>
                  </a:cubicBezTo>
                  <a:cubicBezTo>
                    <a:pt x="6106" y="7796"/>
                    <a:pt x="6210" y="7925"/>
                    <a:pt x="6321" y="8053"/>
                  </a:cubicBezTo>
                  <a:cubicBezTo>
                    <a:pt x="6416" y="8163"/>
                    <a:pt x="6514" y="8282"/>
                    <a:pt x="6628" y="8373"/>
                  </a:cubicBezTo>
                  <a:cubicBezTo>
                    <a:pt x="6639" y="8381"/>
                    <a:pt x="6652" y="8389"/>
                    <a:pt x="6664" y="8397"/>
                  </a:cubicBezTo>
                  <a:cubicBezTo>
                    <a:pt x="6777" y="8534"/>
                    <a:pt x="6893" y="8669"/>
                    <a:pt x="7024" y="8786"/>
                  </a:cubicBezTo>
                  <a:cubicBezTo>
                    <a:pt x="7116" y="8872"/>
                    <a:pt x="7228" y="8928"/>
                    <a:pt x="7352" y="8934"/>
                  </a:cubicBezTo>
                  <a:cubicBezTo>
                    <a:pt x="7507" y="9153"/>
                    <a:pt x="7670" y="9369"/>
                    <a:pt x="7830" y="9583"/>
                  </a:cubicBezTo>
                  <a:cubicBezTo>
                    <a:pt x="7979" y="9783"/>
                    <a:pt x="8130" y="9985"/>
                    <a:pt x="8283" y="10185"/>
                  </a:cubicBezTo>
                  <a:cubicBezTo>
                    <a:pt x="8350" y="10274"/>
                    <a:pt x="8423" y="10363"/>
                    <a:pt x="8492" y="10451"/>
                  </a:cubicBezTo>
                  <a:cubicBezTo>
                    <a:pt x="8579" y="10564"/>
                    <a:pt x="8664" y="10675"/>
                    <a:pt x="8769" y="10771"/>
                  </a:cubicBezTo>
                  <a:cubicBezTo>
                    <a:pt x="8805" y="10803"/>
                    <a:pt x="8848" y="10828"/>
                    <a:pt x="8895" y="10846"/>
                  </a:cubicBezTo>
                  <a:cubicBezTo>
                    <a:pt x="8929" y="10909"/>
                    <a:pt x="8961" y="10973"/>
                    <a:pt x="8993" y="11037"/>
                  </a:cubicBezTo>
                  <a:cubicBezTo>
                    <a:pt x="9089" y="11247"/>
                    <a:pt x="9177" y="11454"/>
                    <a:pt x="9254" y="11669"/>
                  </a:cubicBezTo>
                  <a:cubicBezTo>
                    <a:pt x="9290" y="11788"/>
                    <a:pt x="9322" y="11908"/>
                    <a:pt x="9348" y="12029"/>
                  </a:cubicBezTo>
                  <a:lnTo>
                    <a:pt x="9348" y="12023"/>
                  </a:lnTo>
                  <a:cubicBezTo>
                    <a:pt x="9392" y="12276"/>
                    <a:pt x="9436" y="12532"/>
                    <a:pt x="9458" y="12787"/>
                  </a:cubicBezTo>
                  <a:cubicBezTo>
                    <a:pt x="9455" y="12793"/>
                    <a:pt x="9453" y="12801"/>
                    <a:pt x="9453" y="12808"/>
                  </a:cubicBezTo>
                  <a:cubicBezTo>
                    <a:pt x="9434" y="12882"/>
                    <a:pt x="9414" y="12955"/>
                    <a:pt x="9389" y="13027"/>
                  </a:cubicBezTo>
                  <a:cubicBezTo>
                    <a:pt x="9376" y="13062"/>
                    <a:pt x="9360" y="13096"/>
                    <a:pt x="9341" y="13128"/>
                  </a:cubicBezTo>
                  <a:cubicBezTo>
                    <a:pt x="9344" y="13127"/>
                    <a:pt x="9345" y="13123"/>
                    <a:pt x="9347" y="13121"/>
                  </a:cubicBezTo>
                  <a:lnTo>
                    <a:pt x="9347" y="13121"/>
                  </a:lnTo>
                  <a:cubicBezTo>
                    <a:pt x="9268" y="13270"/>
                    <a:pt x="9191" y="13420"/>
                    <a:pt x="9100" y="13565"/>
                  </a:cubicBezTo>
                  <a:cubicBezTo>
                    <a:pt x="9066" y="13612"/>
                    <a:pt x="9031" y="13656"/>
                    <a:pt x="8994" y="13698"/>
                  </a:cubicBezTo>
                  <a:cubicBezTo>
                    <a:pt x="8978" y="13714"/>
                    <a:pt x="8961" y="13729"/>
                    <a:pt x="8945" y="13743"/>
                  </a:cubicBezTo>
                  <a:cubicBezTo>
                    <a:pt x="8941" y="13747"/>
                    <a:pt x="8935" y="13752"/>
                    <a:pt x="8929" y="13755"/>
                  </a:cubicBezTo>
                  <a:cubicBezTo>
                    <a:pt x="8819" y="13819"/>
                    <a:pt x="8708" y="13884"/>
                    <a:pt x="8593" y="13942"/>
                  </a:cubicBezTo>
                  <a:cubicBezTo>
                    <a:pt x="8559" y="13958"/>
                    <a:pt x="8524" y="13972"/>
                    <a:pt x="8489" y="13985"/>
                  </a:cubicBezTo>
                  <a:cubicBezTo>
                    <a:pt x="8471" y="13989"/>
                    <a:pt x="8452" y="13996"/>
                    <a:pt x="8433" y="14000"/>
                  </a:cubicBezTo>
                  <a:cubicBezTo>
                    <a:pt x="8393" y="14006"/>
                    <a:pt x="8354" y="14011"/>
                    <a:pt x="8312" y="14015"/>
                  </a:cubicBezTo>
                  <a:cubicBezTo>
                    <a:pt x="8257" y="14015"/>
                    <a:pt x="8202" y="14013"/>
                    <a:pt x="8146" y="14009"/>
                  </a:cubicBezTo>
                  <a:cubicBezTo>
                    <a:pt x="8049" y="13998"/>
                    <a:pt x="7953" y="13984"/>
                    <a:pt x="7858" y="13964"/>
                  </a:cubicBezTo>
                  <a:lnTo>
                    <a:pt x="7763" y="13940"/>
                  </a:lnTo>
                  <a:cubicBezTo>
                    <a:pt x="7768" y="13796"/>
                    <a:pt x="7726" y="13656"/>
                    <a:pt x="7641" y="13539"/>
                  </a:cubicBezTo>
                  <a:cubicBezTo>
                    <a:pt x="7533" y="13390"/>
                    <a:pt x="7427" y="13239"/>
                    <a:pt x="7324" y="13087"/>
                  </a:cubicBezTo>
                  <a:cubicBezTo>
                    <a:pt x="7171" y="12862"/>
                    <a:pt x="7011" y="12636"/>
                    <a:pt x="6839" y="12425"/>
                  </a:cubicBezTo>
                  <a:cubicBezTo>
                    <a:pt x="6644" y="12188"/>
                    <a:pt x="6453" y="11948"/>
                    <a:pt x="6249" y="11719"/>
                  </a:cubicBezTo>
                  <a:cubicBezTo>
                    <a:pt x="6214" y="11681"/>
                    <a:pt x="6181" y="11642"/>
                    <a:pt x="6147" y="11604"/>
                  </a:cubicBezTo>
                  <a:cubicBezTo>
                    <a:pt x="6028" y="11441"/>
                    <a:pt x="5912" y="11278"/>
                    <a:pt x="5785" y="11125"/>
                  </a:cubicBezTo>
                  <a:cubicBezTo>
                    <a:pt x="5697" y="11017"/>
                    <a:pt x="5570" y="10948"/>
                    <a:pt x="5432" y="10933"/>
                  </a:cubicBezTo>
                  <a:cubicBezTo>
                    <a:pt x="5426" y="10927"/>
                    <a:pt x="5420" y="10924"/>
                    <a:pt x="5415" y="10921"/>
                  </a:cubicBezTo>
                  <a:cubicBezTo>
                    <a:pt x="5343" y="10874"/>
                    <a:pt x="5259" y="10850"/>
                    <a:pt x="5174" y="10850"/>
                  </a:cubicBezTo>
                  <a:cubicBezTo>
                    <a:pt x="5158" y="10850"/>
                    <a:pt x="5142" y="10851"/>
                    <a:pt x="5127" y="10853"/>
                  </a:cubicBezTo>
                  <a:cubicBezTo>
                    <a:pt x="5042" y="10796"/>
                    <a:pt x="4946" y="10764"/>
                    <a:pt x="4838" y="10764"/>
                  </a:cubicBezTo>
                  <a:cubicBezTo>
                    <a:pt x="4808" y="10764"/>
                    <a:pt x="4777" y="10767"/>
                    <a:pt x="4745" y="10772"/>
                  </a:cubicBezTo>
                  <a:cubicBezTo>
                    <a:pt x="4628" y="10787"/>
                    <a:pt x="4520" y="10843"/>
                    <a:pt x="4440" y="10932"/>
                  </a:cubicBezTo>
                  <a:cubicBezTo>
                    <a:pt x="4421" y="10932"/>
                    <a:pt x="4401" y="10931"/>
                    <a:pt x="4381" y="10931"/>
                  </a:cubicBezTo>
                  <a:cubicBezTo>
                    <a:pt x="4371" y="10931"/>
                    <a:pt x="4361" y="10931"/>
                    <a:pt x="4352" y="10932"/>
                  </a:cubicBezTo>
                  <a:cubicBezTo>
                    <a:pt x="4204" y="10939"/>
                    <a:pt x="4050" y="10975"/>
                    <a:pt x="3907" y="11022"/>
                  </a:cubicBezTo>
                  <a:cubicBezTo>
                    <a:pt x="3816" y="10983"/>
                    <a:pt x="3716" y="10959"/>
                    <a:pt x="3618" y="10959"/>
                  </a:cubicBezTo>
                  <a:cubicBezTo>
                    <a:pt x="3569" y="10959"/>
                    <a:pt x="3520" y="10965"/>
                    <a:pt x="3473" y="10979"/>
                  </a:cubicBezTo>
                  <a:cubicBezTo>
                    <a:pt x="3301" y="11024"/>
                    <a:pt x="3170" y="11091"/>
                    <a:pt x="3042" y="11214"/>
                  </a:cubicBezTo>
                  <a:cubicBezTo>
                    <a:pt x="2950" y="11301"/>
                    <a:pt x="2887" y="11425"/>
                    <a:pt x="2848" y="11545"/>
                  </a:cubicBezTo>
                  <a:cubicBezTo>
                    <a:pt x="2771" y="11765"/>
                    <a:pt x="2762" y="12007"/>
                    <a:pt x="2778" y="12239"/>
                  </a:cubicBezTo>
                  <a:cubicBezTo>
                    <a:pt x="2812" y="12761"/>
                    <a:pt x="2979" y="13264"/>
                    <a:pt x="3178" y="13747"/>
                  </a:cubicBezTo>
                  <a:cubicBezTo>
                    <a:pt x="3280" y="13993"/>
                    <a:pt x="3411" y="14228"/>
                    <a:pt x="3543" y="14458"/>
                  </a:cubicBezTo>
                  <a:cubicBezTo>
                    <a:pt x="3610" y="14577"/>
                    <a:pt x="3681" y="14693"/>
                    <a:pt x="3759" y="14804"/>
                  </a:cubicBezTo>
                  <a:cubicBezTo>
                    <a:pt x="3870" y="14964"/>
                    <a:pt x="4015" y="15140"/>
                    <a:pt x="4209" y="15195"/>
                  </a:cubicBezTo>
                  <a:cubicBezTo>
                    <a:pt x="4241" y="15204"/>
                    <a:pt x="4274" y="15212"/>
                    <a:pt x="4307" y="15215"/>
                  </a:cubicBezTo>
                  <a:cubicBezTo>
                    <a:pt x="4475" y="15547"/>
                    <a:pt x="4665" y="15867"/>
                    <a:pt x="4876" y="16174"/>
                  </a:cubicBezTo>
                  <a:cubicBezTo>
                    <a:pt x="4981" y="16323"/>
                    <a:pt x="5088" y="16492"/>
                    <a:pt x="5247" y="16586"/>
                  </a:cubicBezTo>
                  <a:cubicBezTo>
                    <a:pt x="5336" y="16642"/>
                    <a:pt x="5439" y="16670"/>
                    <a:pt x="5542" y="16670"/>
                  </a:cubicBezTo>
                  <a:cubicBezTo>
                    <a:pt x="5590" y="16670"/>
                    <a:pt x="5639" y="16664"/>
                    <a:pt x="5686" y="16651"/>
                  </a:cubicBezTo>
                  <a:cubicBezTo>
                    <a:pt x="5864" y="16849"/>
                    <a:pt x="6042" y="17042"/>
                    <a:pt x="6225" y="17234"/>
                  </a:cubicBezTo>
                  <a:cubicBezTo>
                    <a:pt x="6322" y="17338"/>
                    <a:pt x="6420" y="17438"/>
                    <a:pt x="6518" y="17537"/>
                  </a:cubicBezTo>
                  <a:cubicBezTo>
                    <a:pt x="6627" y="17648"/>
                    <a:pt x="6729" y="17770"/>
                    <a:pt x="6855" y="17864"/>
                  </a:cubicBezTo>
                  <a:cubicBezTo>
                    <a:pt x="6944" y="17931"/>
                    <a:pt x="7051" y="17967"/>
                    <a:pt x="7160" y="17967"/>
                  </a:cubicBezTo>
                  <a:cubicBezTo>
                    <a:pt x="7206" y="17967"/>
                    <a:pt x="7253" y="17960"/>
                    <a:pt x="7298" y="17947"/>
                  </a:cubicBezTo>
                  <a:lnTo>
                    <a:pt x="7358" y="18015"/>
                  </a:lnTo>
                  <a:cubicBezTo>
                    <a:pt x="7566" y="18272"/>
                    <a:pt x="7773" y="18529"/>
                    <a:pt x="7970" y="18797"/>
                  </a:cubicBezTo>
                  <a:lnTo>
                    <a:pt x="8278" y="19217"/>
                  </a:lnTo>
                  <a:cubicBezTo>
                    <a:pt x="8392" y="19372"/>
                    <a:pt x="8493" y="19551"/>
                    <a:pt x="8673" y="19634"/>
                  </a:cubicBezTo>
                  <a:cubicBezTo>
                    <a:pt x="8700" y="19646"/>
                    <a:pt x="8728" y="19656"/>
                    <a:pt x="8755" y="19663"/>
                  </a:cubicBezTo>
                  <a:cubicBezTo>
                    <a:pt x="8865" y="19914"/>
                    <a:pt x="8960" y="20174"/>
                    <a:pt x="9062" y="20426"/>
                  </a:cubicBezTo>
                  <a:cubicBezTo>
                    <a:pt x="9144" y="20627"/>
                    <a:pt x="9225" y="20826"/>
                    <a:pt x="9300" y="21029"/>
                  </a:cubicBezTo>
                  <a:cubicBezTo>
                    <a:pt x="9297" y="21033"/>
                    <a:pt x="9292" y="21036"/>
                    <a:pt x="9290" y="21040"/>
                  </a:cubicBezTo>
                  <a:cubicBezTo>
                    <a:pt x="9140" y="21205"/>
                    <a:pt x="9043" y="21416"/>
                    <a:pt x="8950" y="21617"/>
                  </a:cubicBezTo>
                  <a:cubicBezTo>
                    <a:pt x="8882" y="21637"/>
                    <a:pt x="8815" y="21665"/>
                    <a:pt x="8753" y="21700"/>
                  </a:cubicBezTo>
                  <a:cubicBezTo>
                    <a:pt x="8648" y="21759"/>
                    <a:pt x="8557" y="21843"/>
                    <a:pt x="8489" y="21943"/>
                  </a:cubicBezTo>
                  <a:cubicBezTo>
                    <a:pt x="8445" y="21948"/>
                    <a:pt x="8399" y="21954"/>
                    <a:pt x="8355" y="21959"/>
                  </a:cubicBezTo>
                  <a:cubicBezTo>
                    <a:pt x="8298" y="21959"/>
                    <a:pt x="8245" y="21958"/>
                    <a:pt x="8190" y="21954"/>
                  </a:cubicBezTo>
                  <a:cubicBezTo>
                    <a:pt x="8149" y="21949"/>
                    <a:pt x="8108" y="21943"/>
                    <a:pt x="8069" y="21935"/>
                  </a:cubicBezTo>
                  <a:cubicBezTo>
                    <a:pt x="8032" y="21925"/>
                    <a:pt x="7991" y="21914"/>
                    <a:pt x="7954" y="21900"/>
                  </a:cubicBezTo>
                  <a:cubicBezTo>
                    <a:pt x="7891" y="21874"/>
                    <a:pt x="7829" y="21850"/>
                    <a:pt x="7767" y="21820"/>
                  </a:cubicBezTo>
                  <a:cubicBezTo>
                    <a:pt x="7755" y="21812"/>
                    <a:pt x="7741" y="21804"/>
                    <a:pt x="7726" y="21799"/>
                  </a:cubicBezTo>
                  <a:cubicBezTo>
                    <a:pt x="7675" y="21687"/>
                    <a:pt x="7610" y="21582"/>
                    <a:pt x="7531" y="21489"/>
                  </a:cubicBezTo>
                  <a:cubicBezTo>
                    <a:pt x="7409" y="21341"/>
                    <a:pt x="7220" y="21196"/>
                    <a:pt x="7019" y="21196"/>
                  </a:cubicBezTo>
                  <a:cubicBezTo>
                    <a:pt x="6996" y="21196"/>
                    <a:pt x="6972" y="21198"/>
                    <a:pt x="6949" y="21202"/>
                  </a:cubicBezTo>
                  <a:cubicBezTo>
                    <a:pt x="6890" y="21212"/>
                    <a:pt x="6834" y="21230"/>
                    <a:pt x="6781" y="21255"/>
                  </a:cubicBezTo>
                  <a:cubicBezTo>
                    <a:pt x="6322" y="20777"/>
                    <a:pt x="5935" y="20234"/>
                    <a:pt x="5443" y="19791"/>
                  </a:cubicBezTo>
                  <a:cubicBezTo>
                    <a:pt x="5394" y="19747"/>
                    <a:pt x="5335" y="19717"/>
                    <a:pt x="5273" y="19701"/>
                  </a:cubicBezTo>
                  <a:cubicBezTo>
                    <a:pt x="5156" y="19561"/>
                    <a:pt x="5042" y="19420"/>
                    <a:pt x="4926" y="19282"/>
                  </a:cubicBezTo>
                  <a:cubicBezTo>
                    <a:pt x="4741" y="19057"/>
                    <a:pt x="4568" y="18750"/>
                    <a:pt x="4242" y="18743"/>
                  </a:cubicBezTo>
                  <a:cubicBezTo>
                    <a:pt x="4237" y="18743"/>
                    <a:pt x="4231" y="18743"/>
                    <a:pt x="4226" y="18743"/>
                  </a:cubicBezTo>
                  <a:cubicBezTo>
                    <a:pt x="4143" y="18743"/>
                    <a:pt x="4061" y="18766"/>
                    <a:pt x="3989" y="18809"/>
                  </a:cubicBezTo>
                  <a:cubicBezTo>
                    <a:pt x="3866" y="18787"/>
                    <a:pt x="3743" y="18771"/>
                    <a:pt x="3619" y="18771"/>
                  </a:cubicBezTo>
                  <a:cubicBezTo>
                    <a:pt x="3587" y="18771"/>
                    <a:pt x="3555" y="18772"/>
                    <a:pt x="3523" y="18774"/>
                  </a:cubicBezTo>
                  <a:cubicBezTo>
                    <a:pt x="3346" y="18787"/>
                    <a:pt x="3171" y="18822"/>
                    <a:pt x="3011" y="18902"/>
                  </a:cubicBezTo>
                  <a:cubicBezTo>
                    <a:pt x="2897" y="18960"/>
                    <a:pt x="2771" y="19035"/>
                    <a:pt x="2692" y="19140"/>
                  </a:cubicBezTo>
                  <a:cubicBezTo>
                    <a:pt x="2609" y="19251"/>
                    <a:pt x="2552" y="19379"/>
                    <a:pt x="2524" y="19515"/>
                  </a:cubicBezTo>
                  <a:cubicBezTo>
                    <a:pt x="2502" y="19619"/>
                    <a:pt x="2516" y="19741"/>
                    <a:pt x="2532" y="19844"/>
                  </a:cubicBezTo>
                  <a:cubicBezTo>
                    <a:pt x="2554" y="20005"/>
                    <a:pt x="2584" y="20163"/>
                    <a:pt x="2617" y="20321"/>
                  </a:cubicBezTo>
                  <a:cubicBezTo>
                    <a:pt x="2672" y="20605"/>
                    <a:pt x="2759" y="20883"/>
                    <a:pt x="2876" y="21150"/>
                  </a:cubicBezTo>
                  <a:cubicBezTo>
                    <a:pt x="2938" y="21293"/>
                    <a:pt x="2997" y="21441"/>
                    <a:pt x="3069" y="21580"/>
                  </a:cubicBezTo>
                  <a:cubicBezTo>
                    <a:pt x="3136" y="21708"/>
                    <a:pt x="3202" y="21836"/>
                    <a:pt x="3269" y="21963"/>
                  </a:cubicBezTo>
                  <a:cubicBezTo>
                    <a:pt x="3419" y="22255"/>
                    <a:pt x="3620" y="22532"/>
                    <a:pt x="3832" y="22782"/>
                  </a:cubicBezTo>
                  <a:cubicBezTo>
                    <a:pt x="3905" y="22873"/>
                    <a:pt x="4008" y="22937"/>
                    <a:pt x="4122" y="22964"/>
                  </a:cubicBezTo>
                  <a:cubicBezTo>
                    <a:pt x="4326" y="23243"/>
                    <a:pt x="4533" y="23520"/>
                    <a:pt x="4741" y="23796"/>
                  </a:cubicBezTo>
                  <a:cubicBezTo>
                    <a:pt x="4879" y="23978"/>
                    <a:pt x="5039" y="24148"/>
                    <a:pt x="5187" y="24322"/>
                  </a:cubicBezTo>
                  <a:cubicBezTo>
                    <a:pt x="5323" y="24482"/>
                    <a:pt x="5471" y="24628"/>
                    <a:pt x="5618" y="24779"/>
                  </a:cubicBezTo>
                  <a:cubicBezTo>
                    <a:pt x="5751" y="24915"/>
                    <a:pt x="5891" y="25045"/>
                    <a:pt x="6031" y="25177"/>
                  </a:cubicBezTo>
                  <a:cubicBezTo>
                    <a:pt x="6071" y="25221"/>
                    <a:pt x="6111" y="25266"/>
                    <a:pt x="6152" y="25309"/>
                  </a:cubicBezTo>
                  <a:cubicBezTo>
                    <a:pt x="6314" y="25484"/>
                    <a:pt x="6478" y="25667"/>
                    <a:pt x="6677" y="25801"/>
                  </a:cubicBezTo>
                  <a:cubicBezTo>
                    <a:pt x="6716" y="25826"/>
                    <a:pt x="6758" y="25845"/>
                    <a:pt x="6803" y="25857"/>
                  </a:cubicBezTo>
                  <a:cubicBezTo>
                    <a:pt x="7101" y="26153"/>
                    <a:pt x="7418" y="26436"/>
                    <a:pt x="7697" y="26751"/>
                  </a:cubicBezTo>
                  <a:cubicBezTo>
                    <a:pt x="7730" y="26792"/>
                    <a:pt x="7762" y="26834"/>
                    <a:pt x="7795" y="26876"/>
                  </a:cubicBezTo>
                  <a:cubicBezTo>
                    <a:pt x="7796" y="26886"/>
                    <a:pt x="7798" y="26894"/>
                    <a:pt x="7800" y="26903"/>
                  </a:cubicBezTo>
                  <a:cubicBezTo>
                    <a:pt x="7843" y="27092"/>
                    <a:pt x="7932" y="27274"/>
                    <a:pt x="8041" y="27432"/>
                  </a:cubicBezTo>
                  <a:cubicBezTo>
                    <a:pt x="8090" y="27506"/>
                    <a:pt x="8144" y="27575"/>
                    <a:pt x="8200" y="27642"/>
                  </a:cubicBezTo>
                  <a:cubicBezTo>
                    <a:pt x="8219" y="27687"/>
                    <a:pt x="8235" y="27733"/>
                    <a:pt x="8252" y="27779"/>
                  </a:cubicBezTo>
                  <a:cubicBezTo>
                    <a:pt x="8287" y="27896"/>
                    <a:pt x="8318" y="28015"/>
                    <a:pt x="8343" y="28136"/>
                  </a:cubicBezTo>
                  <a:lnTo>
                    <a:pt x="8345" y="28147"/>
                  </a:lnTo>
                  <a:cubicBezTo>
                    <a:pt x="8360" y="28246"/>
                    <a:pt x="8368" y="28343"/>
                    <a:pt x="8377" y="28443"/>
                  </a:cubicBezTo>
                  <a:cubicBezTo>
                    <a:pt x="8381" y="28567"/>
                    <a:pt x="8378" y="28687"/>
                    <a:pt x="8371" y="28810"/>
                  </a:cubicBezTo>
                  <a:cubicBezTo>
                    <a:pt x="8370" y="28835"/>
                    <a:pt x="8366" y="28860"/>
                    <a:pt x="8362" y="28884"/>
                  </a:cubicBezTo>
                  <a:cubicBezTo>
                    <a:pt x="8301" y="28946"/>
                    <a:pt x="8254" y="29017"/>
                    <a:pt x="8221" y="29096"/>
                  </a:cubicBezTo>
                  <a:cubicBezTo>
                    <a:pt x="8173" y="29215"/>
                    <a:pt x="8137" y="29332"/>
                    <a:pt x="8151" y="29461"/>
                  </a:cubicBezTo>
                  <a:cubicBezTo>
                    <a:pt x="8162" y="29551"/>
                    <a:pt x="8197" y="29625"/>
                    <a:pt x="8244" y="29695"/>
                  </a:cubicBezTo>
                  <a:cubicBezTo>
                    <a:pt x="8198" y="29731"/>
                    <a:pt x="8152" y="29765"/>
                    <a:pt x="8104" y="29799"/>
                  </a:cubicBezTo>
                  <a:cubicBezTo>
                    <a:pt x="8039" y="29840"/>
                    <a:pt x="7972" y="29876"/>
                    <a:pt x="7906" y="29912"/>
                  </a:cubicBezTo>
                  <a:cubicBezTo>
                    <a:pt x="7854" y="29933"/>
                    <a:pt x="7800" y="29955"/>
                    <a:pt x="7747" y="29975"/>
                  </a:cubicBezTo>
                  <a:cubicBezTo>
                    <a:pt x="7707" y="29987"/>
                    <a:pt x="7664" y="29997"/>
                    <a:pt x="7620" y="30007"/>
                  </a:cubicBezTo>
                  <a:cubicBezTo>
                    <a:pt x="7585" y="30012"/>
                    <a:pt x="7550" y="30016"/>
                    <a:pt x="7514" y="30017"/>
                  </a:cubicBezTo>
                  <a:cubicBezTo>
                    <a:pt x="7498" y="30018"/>
                    <a:pt x="7482" y="30018"/>
                    <a:pt x="7466" y="30018"/>
                  </a:cubicBezTo>
                  <a:cubicBezTo>
                    <a:pt x="7450" y="30018"/>
                    <a:pt x="7434" y="30018"/>
                    <a:pt x="7418" y="30017"/>
                  </a:cubicBezTo>
                  <a:cubicBezTo>
                    <a:pt x="7315" y="29954"/>
                    <a:pt x="7196" y="29919"/>
                    <a:pt x="7079" y="29919"/>
                  </a:cubicBezTo>
                  <a:cubicBezTo>
                    <a:pt x="6989" y="29919"/>
                    <a:pt x="6900" y="29940"/>
                    <a:pt x="6822" y="29986"/>
                  </a:cubicBezTo>
                  <a:cubicBezTo>
                    <a:pt x="6806" y="29977"/>
                    <a:pt x="6788" y="29970"/>
                    <a:pt x="6772" y="29960"/>
                  </a:cubicBezTo>
                  <a:cubicBezTo>
                    <a:pt x="6663" y="29899"/>
                    <a:pt x="6560" y="29830"/>
                    <a:pt x="6455" y="29761"/>
                  </a:cubicBezTo>
                  <a:cubicBezTo>
                    <a:pt x="6394" y="29715"/>
                    <a:pt x="6336" y="29671"/>
                    <a:pt x="6280" y="29622"/>
                  </a:cubicBezTo>
                  <a:cubicBezTo>
                    <a:pt x="5995" y="29365"/>
                    <a:pt x="5718" y="29094"/>
                    <a:pt x="5452" y="28813"/>
                  </a:cubicBezTo>
                  <a:cubicBezTo>
                    <a:pt x="5421" y="28778"/>
                    <a:pt x="5391" y="28743"/>
                    <a:pt x="5360" y="28708"/>
                  </a:cubicBezTo>
                  <a:cubicBezTo>
                    <a:pt x="5279" y="28616"/>
                    <a:pt x="5199" y="28524"/>
                    <a:pt x="5119" y="28431"/>
                  </a:cubicBezTo>
                  <a:cubicBezTo>
                    <a:pt x="5044" y="28344"/>
                    <a:pt x="4972" y="28250"/>
                    <a:pt x="4871" y="28192"/>
                  </a:cubicBezTo>
                  <a:cubicBezTo>
                    <a:pt x="4849" y="28180"/>
                    <a:pt x="4828" y="28170"/>
                    <a:pt x="4806" y="28161"/>
                  </a:cubicBezTo>
                  <a:cubicBezTo>
                    <a:pt x="4675" y="28007"/>
                    <a:pt x="4544" y="27853"/>
                    <a:pt x="4411" y="27699"/>
                  </a:cubicBezTo>
                  <a:cubicBezTo>
                    <a:pt x="4245" y="27507"/>
                    <a:pt x="4071" y="27319"/>
                    <a:pt x="3891" y="27142"/>
                  </a:cubicBezTo>
                  <a:cubicBezTo>
                    <a:pt x="3591" y="26846"/>
                    <a:pt x="3300" y="26538"/>
                    <a:pt x="2965" y="26282"/>
                  </a:cubicBezTo>
                  <a:cubicBezTo>
                    <a:pt x="2876" y="26215"/>
                    <a:pt x="2767" y="26178"/>
                    <a:pt x="2658" y="26178"/>
                  </a:cubicBezTo>
                  <a:cubicBezTo>
                    <a:pt x="2577" y="26178"/>
                    <a:pt x="2496" y="26198"/>
                    <a:pt x="2422" y="26241"/>
                  </a:cubicBezTo>
                  <a:cubicBezTo>
                    <a:pt x="2382" y="26263"/>
                    <a:pt x="2346" y="26290"/>
                    <a:pt x="2314" y="26322"/>
                  </a:cubicBezTo>
                  <a:cubicBezTo>
                    <a:pt x="2296" y="26314"/>
                    <a:pt x="2278" y="26307"/>
                    <a:pt x="2262" y="26299"/>
                  </a:cubicBezTo>
                  <a:cubicBezTo>
                    <a:pt x="2254" y="26281"/>
                    <a:pt x="2246" y="26265"/>
                    <a:pt x="2236" y="26246"/>
                  </a:cubicBezTo>
                  <a:cubicBezTo>
                    <a:pt x="2114" y="26015"/>
                    <a:pt x="1897" y="25953"/>
                    <a:pt x="1653" y="25921"/>
                  </a:cubicBezTo>
                  <a:cubicBezTo>
                    <a:pt x="1601" y="25914"/>
                    <a:pt x="1548" y="25911"/>
                    <a:pt x="1496" y="25911"/>
                  </a:cubicBezTo>
                  <a:cubicBezTo>
                    <a:pt x="1310" y="25911"/>
                    <a:pt x="1128" y="25954"/>
                    <a:pt x="966" y="26054"/>
                  </a:cubicBezTo>
                  <a:cubicBezTo>
                    <a:pt x="628" y="26260"/>
                    <a:pt x="495" y="26657"/>
                    <a:pt x="450" y="27049"/>
                  </a:cubicBezTo>
                  <a:cubicBezTo>
                    <a:pt x="291" y="27090"/>
                    <a:pt x="161" y="27196"/>
                    <a:pt x="103" y="27352"/>
                  </a:cubicBezTo>
                  <a:cubicBezTo>
                    <a:pt x="59" y="27463"/>
                    <a:pt x="42" y="27574"/>
                    <a:pt x="32" y="27692"/>
                  </a:cubicBezTo>
                  <a:cubicBezTo>
                    <a:pt x="0" y="28090"/>
                    <a:pt x="129" y="28492"/>
                    <a:pt x="296" y="28850"/>
                  </a:cubicBezTo>
                  <a:cubicBezTo>
                    <a:pt x="408" y="29096"/>
                    <a:pt x="535" y="29336"/>
                    <a:pt x="677" y="29566"/>
                  </a:cubicBezTo>
                  <a:cubicBezTo>
                    <a:pt x="686" y="29586"/>
                    <a:pt x="695" y="29604"/>
                    <a:pt x="703" y="29623"/>
                  </a:cubicBezTo>
                  <a:cubicBezTo>
                    <a:pt x="691" y="29639"/>
                    <a:pt x="678" y="29656"/>
                    <a:pt x="669" y="29673"/>
                  </a:cubicBezTo>
                  <a:cubicBezTo>
                    <a:pt x="565" y="29844"/>
                    <a:pt x="581" y="30056"/>
                    <a:pt x="696" y="30217"/>
                  </a:cubicBezTo>
                  <a:cubicBezTo>
                    <a:pt x="858" y="30447"/>
                    <a:pt x="1043" y="30661"/>
                    <a:pt x="1246" y="30856"/>
                  </a:cubicBezTo>
                  <a:cubicBezTo>
                    <a:pt x="1342" y="30947"/>
                    <a:pt x="1439" y="31038"/>
                    <a:pt x="1539" y="31125"/>
                  </a:cubicBezTo>
                  <a:cubicBezTo>
                    <a:pt x="1702" y="31271"/>
                    <a:pt x="1863" y="31418"/>
                    <a:pt x="2035" y="31556"/>
                  </a:cubicBezTo>
                  <a:cubicBezTo>
                    <a:pt x="2381" y="31835"/>
                    <a:pt x="2738" y="32106"/>
                    <a:pt x="3105" y="32360"/>
                  </a:cubicBezTo>
                  <a:cubicBezTo>
                    <a:pt x="3169" y="32404"/>
                    <a:pt x="3243" y="32428"/>
                    <a:pt x="3321" y="32432"/>
                  </a:cubicBezTo>
                  <a:cubicBezTo>
                    <a:pt x="3648" y="32741"/>
                    <a:pt x="3970" y="33051"/>
                    <a:pt x="4293" y="33363"/>
                  </a:cubicBezTo>
                  <a:cubicBezTo>
                    <a:pt x="4430" y="33495"/>
                    <a:pt x="4566" y="33629"/>
                    <a:pt x="4703" y="33762"/>
                  </a:cubicBezTo>
                  <a:cubicBezTo>
                    <a:pt x="4702" y="33887"/>
                    <a:pt x="4747" y="34010"/>
                    <a:pt x="4842" y="34095"/>
                  </a:cubicBezTo>
                  <a:cubicBezTo>
                    <a:pt x="5209" y="34431"/>
                    <a:pt x="5588" y="34757"/>
                    <a:pt x="5976" y="35071"/>
                  </a:cubicBezTo>
                  <a:cubicBezTo>
                    <a:pt x="6364" y="35386"/>
                    <a:pt x="6742" y="35703"/>
                    <a:pt x="7118" y="36025"/>
                  </a:cubicBezTo>
                  <a:cubicBezTo>
                    <a:pt x="7455" y="36346"/>
                    <a:pt x="7792" y="36667"/>
                    <a:pt x="8097" y="37017"/>
                  </a:cubicBezTo>
                  <a:cubicBezTo>
                    <a:pt x="8130" y="37055"/>
                    <a:pt x="8162" y="37093"/>
                    <a:pt x="8193" y="37131"/>
                  </a:cubicBezTo>
                  <a:cubicBezTo>
                    <a:pt x="8196" y="37135"/>
                    <a:pt x="8198" y="37138"/>
                    <a:pt x="8199" y="37141"/>
                  </a:cubicBezTo>
                  <a:cubicBezTo>
                    <a:pt x="8303" y="37311"/>
                    <a:pt x="8410" y="37481"/>
                    <a:pt x="8542" y="37629"/>
                  </a:cubicBezTo>
                  <a:cubicBezTo>
                    <a:pt x="8578" y="37671"/>
                    <a:pt x="8623" y="37704"/>
                    <a:pt x="8672" y="37728"/>
                  </a:cubicBezTo>
                  <a:cubicBezTo>
                    <a:pt x="8709" y="37804"/>
                    <a:pt x="8747" y="37881"/>
                    <a:pt x="8784" y="37954"/>
                  </a:cubicBezTo>
                  <a:cubicBezTo>
                    <a:pt x="8844" y="38082"/>
                    <a:pt x="8900" y="38210"/>
                    <a:pt x="8951" y="38341"/>
                  </a:cubicBezTo>
                  <a:cubicBezTo>
                    <a:pt x="8910" y="38480"/>
                    <a:pt x="8905" y="38634"/>
                    <a:pt x="8924" y="38778"/>
                  </a:cubicBezTo>
                  <a:cubicBezTo>
                    <a:pt x="8944" y="38939"/>
                    <a:pt x="8997" y="39104"/>
                    <a:pt x="9064" y="39250"/>
                  </a:cubicBezTo>
                  <a:cubicBezTo>
                    <a:pt x="9113" y="39362"/>
                    <a:pt x="9179" y="39458"/>
                    <a:pt x="9275" y="39534"/>
                  </a:cubicBezTo>
                  <a:cubicBezTo>
                    <a:pt x="9286" y="39541"/>
                    <a:pt x="9296" y="39550"/>
                    <a:pt x="9306" y="39556"/>
                  </a:cubicBezTo>
                  <a:cubicBezTo>
                    <a:pt x="9296" y="39596"/>
                    <a:pt x="9283" y="39636"/>
                    <a:pt x="9270" y="39676"/>
                  </a:cubicBezTo>
                  <a:cubicBezTo>
                    <a:pt x="9247" y="39738"/>
                    <a:pt x="9219" y="39798"/>
                    <a:pt x="9190" y="39856"/>
                  </a:cubicBezTo>
                  <a:cubicBezTo>
                    <a:pt x="9165" y="39903"/>
                    <a:pt x="9137" y="39947"/>
                    <a:pt x="9110" y="39993"/>
                  </a:cubicBezTo>
                  <a:cubicBezTo>
                    <a:pt x="9072" y="40043"/>
                    <a:pt x="9031" y="40092"/>
                    <a:pt x="8991" y="40141"/>
                  </a:cubicBezTo>
                  <a:lnTo>
                    <a:pt x="8989" y="40141"/>
                  </a:lnTo>
                  <a:cubicBezTo>
                    <a:pt x="8915" y="40145"/>
                    <a:pt x="8842" y="40154"/>
                    <a:pt x="8769" y="40165"/>
                  </a:cubicBezTo>
                  <a:cubicBezTo>
                    <a:pt x="8480" y="40212"/>
                    <a:pt x="8196" y="40392"/>
                    <a:pt x="8137" y="40688"/>
                  </a:cubicBezTo>
                  <a:cubicBezTo>
                    <a:pt x="8118" y="40686"/>
                    <a:pt x="8097" y="40687"/>
                    <a:pt x="8073" y="40686"/>
                  </a:cubicBezTo>
                  <a:cubicBezTo>
                    <a:pt x="7999" y="40677"/>
                    <a:pt x="7925" y="40662"/>
                    <a:pt x="7852" y="40648"/>
                  </a:cubicBezTo>
                  <a:cubicBezTo>
                    <a:pt x="7745" y="40624"/>
                    <a:pt x="7639" y="40593"/>
                    <a:pt x="7536" y="40557"/>
                  </a:cubicBezTo>
                  <a:lnTo>
                    <a:pt x="7538" y="40557"/>
                  </a:lnTo>
                  <a:cubicBezTo>
                    <a:pt x="7418" y="40509"/>
                    <a:pt x="7302" y="40456"/>
                    <a:pt x="7186" y="40401"/>
                  </a:cubicBezTo>
                  <a:cubicBezTo>
                    <a:pt x="7152" y="40384"/>
                    <a:pt x="7120" y="40367"/>
                    <a:pt x="7085" y="40348"/>
                  </a:cubicBezTo>
                  <a:cubicBezTo>
                    <a:pt x="6972" y="40251"/>
                    <a:pt x="6856" y="40157"/>
                    <a:pt x="6745" y="40060"/>
                  </a:cubicBezTo>
                  <a:cubicBezTo>
                    <a:pt x="6625" y="39957"/>
                    <a:pt x="6507" y="39853"/>
                    <a:pt x="6387" y="39748"/>
                  </a:cubicBezTo>
                  <a:cubicBezTo>
                    <a:pt x="6152" y="39539"/>
                    <a:pt x="5915" y="39330"/>
                    <a:pt x="5680" y="39122"/>
                  </a:cubicBezTo>
                  <a:cubicBezTo>
                    <a:pt x="5584" y="39025"/>
                    <a:pt x="5487" y="38938"/>
                    <a:pt x="5351" y="38898"/>
                  </a:cubicBezTo>
                  <a:cubicBezTo>
                    <a:pt x="5314" y="38887"/>
                    <a:pt x="5275" y="38881"/>
                    <a:pt x="5236" y="38881"/>
                  </a:cubicBezTo>
                  <a:cubicBezTo>
                    <a:pt x="5231" y="38881"/>
                    <a:pt x="5225" y="38881"/>
                    <a:pt x="5219" y="38881"/>
                  </a:cubicBezTo>
                  <a:cubicBezTo>
                    <a:pt x="5193" y="38782"/>
                    <a:pt x="5162" y="38689"/>
                    <a:pt x="5101" y="38604"/>
                  </a:cubicBezTo>
                  <a:cubicBezTo>
                    <a:pt x="5067" y="38558"/>
                    <a:pt x="5034" y="38513"/>
                    <a:pt x="5002" y="38468"/>
                  </a:cubicBezTo>
                  <a:cubicBezTo>
                    <a:pt x="4916" y="38347"/>
                    <a:pt x="4830" y="38227"/>
                    <a:pt x="4728" y="38119"/>
                  </a:cubicBezTo>
                  <a:cubicBezTo>
                    <a:pt x="4540" y="37927"/>
                    <a:pt x="4339" y="37755"/>
                    <a:pt x="4117" y="37615"/>
                  </a:cubicBezTo>
                  <a:cubicBezTo>
                    <a:pt x="3940" y="37349"/>
                    <a:pt x="3758" y="37086"/>
                    <a:pt x="3525" y="36875"/>
                  </a:cubicBezTo>
                  <a:cubicBezTo>
                    <a:pt x="3434" y="36792"/>
                    <a:pt x="3316" y="36750"/>
                    <a:pt x="3199" y="36750"/>
                  </a:cubicBezTo>
                  <a:cubicBezTo>
                    <a:pt x="3084" y="36750"/>
                    <a:pt x="2970" y="36790"/>
                    <a:pt x="2879" y="36867"/>
                  </a:cubicBezTo>
                  <a:cubicBezTo>
                    <a:pt x="2845" y="36896"/>
                    <a:pt x="2816" y="36928"/>
                    <a:pt x="2792" y="36964"/>
                  </a:cubicBezTo>
                  <a:cubicBezTo>
                    <a:pt x="2713" y="36949"/>
                    <a:pt x="2633" y="36940"/>
                    <a:pt x="2554" y="36940"/>
                  </a:cubicBezTo>
                  <a:cubicBezTo>
                    <a:pt x="2449" y="36940"/>
                    <a:pt x="2344" y="36955"/>
                    <a:pt x="2243" y="36989"/>
                  </a:cubicBezTo>
                  <a:cubicBezTo>
                    <a:pt x="2026" y="37058"/>
                    <a:pt x="1854" y="37188"/>
                    <a:pt x="1710" y="37351"/>
                  </a:cubicBezTo>
                  <a:cubicBezTo>
                    <a:pt x="1707" y="37353"/>
                    <a:pt x="1705" y="37354"/>
                    <a:pt x="1703" y="37356"/>
                  </a:cubicBezTo>
                  <a:cubicBezTo>
                    <a:pt x="1547" y="37433"/>
                    <a:pt x="1438" y="37556"/>
                    <a:pt x="1370" y="37715"/>
                  </a:cubicBezTo>
                  <a:cubicBezTo>
                    <a:pt x="1352" y="37754"/>
                    <a:pt x="1339" y="37794"/>
                    <a:pt x="1332" y="37836"/>
                  </a:cubicBezTo>
                  <a:cubicBezTo>
                    <a:pt x="1329" y="37843"/>
                    <a:pt x="1326" y="37852"/>
                    <a:pt x="1323" y="37859"/>
                  </a:cubicBezTo>
                  <a:cubicBezTo>
                    <a:pt x="1236" y="37884"/>
                    <a:pt x="1158" y="37934"/>
                    <a:pt x="1099" y="38002"/>
                  </a:cubicBezTo>
                  <a:cubicBezTo>
                    <a:pt x="1011" y="38113"/>
                    <a:pt x="915" y="38219"/>
                    <a:pt x="864" y="38354"/>
                  </a:cubicBezTo>
                  <a:cubicBezTo>
                    <a:pt x="848" y="38391"/>
                    <a:pt x="835" y="38428"/>
                    <a:pt x="824" y="38466"/>
                  </a:cubicBezTo>
                  <a:cubicBezTo>
                    <a:pt x="664" y="38684"/>
                    <a:pt x="564" y="38961"/>
                    <a:pt x="515" y="39201"/>
                  </a:cubicBezTo>
                  <a:cubicBezTo>
                    <a:pt x="369" y="39892"/>
                    <a:pt x="454" y="40619"/>
                    <a:pt x="672" y="41290"/>
                  </a:cubicBezTo>
                  <a:cubicBezTo>
                    <a:pt x="782" y="41633"/>
                    <a:pt x="913" y="41988"/>
                    <a:pt x="1126" y="42283"/>
                  </a:cubicBezTo>
                  <a:cubicBezTo>
                    <a:pt x="1272" y="42486"/>
                    <a:pt x="1451" y="42708"/>
                    <a:pt x="1694" y="42798"/>
                  </a:cubicBezTo>
                  <a:cubicBezTo>
                    <a:pt x="1837" y="43086"/>
                    <a:pt x="2004" y="43362"/>
                    <a:pt x="2192" y="43623"/>
                  </a:cubicBezTo>
                  <a:cubicBezTo>
                    <a:pt x="2342" y="43829"/>
                    <a:pt x="2533" y="44079"/>
                    <a:pt x="2784" y="44168"/>
                  </a:cubicBezTo>
                  <a:cubicBezTo>
                    <a:pt x="2852" y="44192"/>
                    <a:pt x="2923" y="44204"/>
                    <a:pt x="2994" y="44204"/>
                  </a:cubicBezTo>
                  <a:cubicBezTo>
                    <a:pt x="3037" y="44204"/>
                    <a:pt x="3080" y="44200"/>
                    <a:pt x="3123" y="44191"/>
                  </a:cubicBezTo>
                  <a:cubicBezTo>
                    <a:pt x="3154" y="44221"/>
                    <a:pt x="3186" y="44247"/>
                    <a:pt x="3216" y="44277"/>
                  </a:cubicBezTo>
                  <a:cubicBezTo>
                    <a:pt x="3181" y="44431"/>
                    <a:pt x="3218" y="44593"/>
                    <a:pt x="3318" y="44714"/>
                  </a:cubicBezTo>
                  <a:cubicBezTo>
                    <a:pt x="3403" y="44820"/>
                    <a:pt x="3483" y="44931"/>
                    <a:pt x="3582" y="45024"/>
                  </a:cubicBezTo>
                  <a:cubicBezTo>
                    <a:pt x="3659" y="45098"/>
                    <a:pt x="3740" y="45166"/>
                    <a:pt x="3823" y="45233"/>
                  </a:cubicBezTo>
                  <a:cubicBezTo>
                    <a:pt x="3993" y="45367"/>
                    <a:pt x="4170" y="45492"/>
                    <a:pt x="4352" y="45608"/>
                  </a:cubicBezTo>
                  <a:cubicBezTo>
                    <a:pt x="4584" y="45758"/>
                    <a:pt x="4822" y="45898"/>
                    <a:pt x="5062" y="46034"/>
                  </a:cubicBezTo>
                  <a:cubicBezTo>
                    <a:pt x="5400" y="46224"/>
                    <a:pt x="5738" y="46410"/>
                    <a:pt x="6080" y="46594"/>
                  </a:cubicBezTo>
                  <a:cubicBezTo>
                    <a:pt x="6359" y="46742"/>
                    <a:pt x="6638" y="46897"/>
                    <a:pt x="6922" y="47035"/>
                  </a:cubicBezTo>
                  <a:cubicBezTo>
                    <a:pt x="7103" y="47126"/>
                    <a:pt x="7287" y="47211"/>
                    <a:pt x="7472" y="47293"/>
                  </a:cubicBezTo>
                  <a:cubicBezTo>
                    <a:pt x="7553" y="47328"/>
                    <a:pt x="7634" y="47361"/>
                    <a:pt x="7714" y="47392"/>
                  </a:cubicBezTo>
                  <a:cubicBezTo>
                    <a:pt x="7763" y="47411"/>
                    <a:pt x="7811" y="47435"/>
                    <a:pt x="7859" y="47450"/>
                  </a:cubicBezTo>
                  <a:cubicBezTo>
                    <a:pt x="7944" y="47477"/>
                    <a:pt x="8033" y="47498"/>
                    <a:pt x="8121" y="47508"/>
                  </a:cubicBezTo>
                  <a:cubicBezTo>
                    <a:pt x="8137" y="47510"/>
                    <a:pt x="8153" y="47511"/>
                    <a:pt x="8170" y="47511"/>
                  </a:cubicBezTo>
                  <a:cubicBezTo>
                    <a:pt x="8217" y="47511"/>
                    <a:pt x="8264" y="47503"/>
                    <a:pt x="8309" y="47487"/>
                  </a:cubicBezTo>
                  <a:cubicBezTo>
                    <a:pt x="8466" y="47569"/>
                    <a:pt x="8623" y="47649"/>
                    <a:pt x="8781" y="47731"/>
                  </a:cubicBezTo>
                  <a:cubicBezTo>
                    <a:pt x="8967" y="47828"/>
                    <a:pt x="9155" y="47926"/>
                    <a:pt x="9343" y="48022"/>
                  </a:cubicBezTo>
                  <a:cubicBezTo>
                    <a:pt x="9445" y="48075"/>
                    <a:pt x="9548" y="48126"/>
                    <a:pt x="9651" y="48179"/>
                  </a:cubicBezTo>
                  <a:cubicBezTo>
                    <a:pt x="9711" y="48207"/>
                    <a:pt x="9773" y="48239"/>
                    <a:pt x="9832" y="48270"/>
                  </a:cubicBezTo>
                  <a:cubicBezTo>
                    <a:pt x="9943" y="48329"/>
                    <a:pt x="10052" y="48349"/>
                    <a:pt x="10175" y="48362"/>
                  </a:cubicBezTo>
                  <a:cubicBezTo>
                    <a:pt x="10188" y="48363"/>
                    <a:pt x="10201" y="48364"/>
                    <a:pt x="10213" y="48364"/>
                  </a:cubicBezTo>
                  <a:cubicBezTo>
                    <a:pt x="10277" y="48364"/>
                    <a:pt x="10340" y="48350"/>
                    <a:pt x="10400" y="48325"/>
                  </a:cubicBezTo>
                  <a:cubicBezTo>
                    <a:pt x="10527" y="48481"/>
                    <a:pt x="10707" y="48596"/>
                    <a:pt x="10892" y="48671"/>
                  </a:cubicBezTo>
                  <a:cubicBezTo>
                    <a:pt x="11065" y="48740"/>
                    <a:pt x="11240" y="48783"/>
                    <a:pt x="11419" y="48783"/>
                  </a:cubicBezTo>
                  <a:cubicBezTo>
                    <a:pt x="11461" y="48783"/>
                    <a:pt x="11503" y="48780"/>
                    <a:pt x="11545" y="48775"/>
                  </a:cubicBezTo>
                  <a:cubicBezTo>
                    <a:pt x="11604" y="48769"/>
                    <a:pt x="11662" y="48757"/>
                    <a:pt x="11719" y="48741"/>
                  </a:cubicBezTo>
                  <a:cubicBezTo>
                    <a:pt x="11903" y="48690"/>
                    <a:pt x="12071" y="48597"/>
                    <a:pt x="12227" y="48488"/>
                  </a:cubicBezTo>
                  <a:cubicBezTo>
                    <a:pt x="12233" y="48483"/>
                    <a:pt x="12238" y="48479"/>
                    <a:pt x="12243" y="48476"/>
                  </a:cubicBezTo>
                  <a:cubicBezTo>
                    <a:pt x="12330" y="48455"/>
                    <a:pt x="12415" y="48433"/>
                    <a:pt x="12503" y="48412"/>
                  </a:cubicBezTo>
                  <a:cubicBezTo>
                    <a:pt x="12701" y="48360"/>
                    <a:pt x="12903" y="48295"/>
                    <a:pt x="13079" y="48188"/>
                  </a:cubicBezTo>
                  <a:cubicBezTo>
                    <a:pt x="13226" y="48097"/>
                    <a:pt x="13368" y="47997"/>
                    <a:pt x="13505" y="47891"/>
                  </a:cubicBezTo>
                  <a:cubicBezTo>
                    <a:pt x="13617" y="47927"/>
                    <a:pt x="13731" y="47953"/>
                    <a:pt x="13848" y="47969"/>
                  </a:cubicBezTo>
                  <a:cubicBezTo>
                    <a:pt x="13970" y="47986"/>
                    <a:pt x="14095" y="47995"/>
                    <a:pt x="14220" y="47995"/>
                  </a:cubicBezTo>
                  <a:cubicBezTo>
                    <a:pt x="14395" y="47995"/>
                    <a:pt x="14569" y="47977"/>
                    <a:pt x="14734" y="47935"/>
                  </a:cubicBezTo>
                  <a:cubicBezTo>
                    <a:pt x="15006" y="47863"/>
                    <a:pt x="15267" y="47768"/>
                    <a:pt x="15505" y="47619"/>
                  </a:cubicBezTo>
                  <a:cubicBezTo>
                    <a:pt x="15675" y="47514"/>
                    <a:pt x="15847" y="47390"/>
                    <a:pt x="15977" y="47233"/>
                  </a:cubicBezTo>
                  <a:cubicBezTo>
                    <a:pt x="16094" y="47155"/>
                    <a:pt x="16210" y="47072"/>
                    <a:pt x="16321" y="46986"/>
                  </a:cubicBezTo>
                  <a:cubicBezTo>
                    <a:pt x="16408" y="46946"/>
                    <a:pt x="16495" y="46900"/>
                    <a:pt x="16576" y="46857"/>
                  </a:cubicBezTo>
                  <a:cubicBezTo>
                    <a:pt x="16838" y="46715"/>
                    <a:pt x="17083" y="46528"/>
                    <a:pt x="17313" y="46338"/>
                  </a:cubicBezTo>
                  <a:cubicBezTo>
                    <a:pt x="17841" y="45901"/>
                    <a:pt x="18338" y="45406"/>
                    <a:pt x="18770" y="44873"/>
                  </a:cubicBezTo>
                  <a:cubicBezTo>
                    <a:pt x="18956" y="44644"/>
                    <a:pt x="19130" y="44405"/>
                    <a:pt x="19293" y="44158"/>
                  </a:cubicBezTo>
                  <a:cubicBezTo>
                    <a:pt x="19363" y="44051"/>
                    <a:pt x="19424" y="43943"/>
                    <a:pt x="19450" y="43818"/>
                  </a:cubicBezTo>
                  <a:cubicBezTo>
                    <a:pt x="19453" y="43802"/>
                    <a:pt x="19454" y="43787"/>
                    <a:pt x="19456" y="43771"/>
                  </a:cubicBezTo>
                  <a:cubicBezTo>
                    <a:pt x="19480" y="43785"/>
                    <a:pt x="19505" y="43796"/>
                    <a:pt x="19531" y="43806"/>
                  </a:cubicBezTo>
                  <a:cubicBezTo>
                    <a:pt x="19583" y="43824"/>
                    <a:pt x="19638" y="43833"/>
                    <a:pt x="19694" y="43833"/>
                  </a:cubicBezTo>
                  <a:cubicBezTo>
                    <a:pt x="19810" y="43833"/>
                    <a:pt x="19927" y="43793"/>
                    <a:pt x="20014" y="43714"/>
                  </a:cubicBezTo>
                  <a:cubicBezTo>
                    <a:pt x="20243" y="43512"/>
                    <a:pt x="20424" y="43239"/>
                    <a:pt x="20576" y="42972"/>
                  </a:cubicBezTo>
                  <a:cubicBezTo>
                    <a:pt x="20693" y="42768"/>
                    <a:pt x="20802" y="42561"/>
                    <a:pt x="20905" y="42350"/>
                  </a:cubicBezTo>
                  <a:cubicBezTo>
                    <a:pt x="21012" y="42131"/>
                    <a:pt x="21109" y="41906"/>
                    <a:pt x="21194" y="41679"/>
                  </a:cubicBezTo>
                  <a:cubicBezTo>
                    <a:pt x="21268" y="41484"/>
                    <a:pt x="21327" y="41288"/>
                    <a:pt x="21380" y="41089"/>
                  </a:cubicBezTo>
                  <a:cubicBezTo>
                    <a:pt x="21418" y="40997"/>
                    <a:pt x="21452" y="40900"/>
                    <a:pt x="21484" y="40806"/>
                  </a:cubicBezTo>
                  <a:cubicBezTo>
                    <a:pt x="21527" y="40752"/>
                    <a:pt x="21555" y="40688"/>
                    <a:pt x="21566" y="40619"/>
                  </a:cubicBezTo>
                  <a:cubicBezTo>
                    <a:pt x="21570" y="40595"/>
                    <a:pt x="21574" y="40566"/>
                    <a:pt x="21579" y="40542"/>
                  </a:cubicBezTo>
                  <a:cubicBezTo>
                    <a:pt x="21581" y="40532"/>
                    <a:pt x="21584" y="40523"/>
                    <a:pt x="21589" y="40514"/>
                  </a:cubicBezTo>
                  <a:cubicBezTo>
                    <a:pt x="21624" y="40417"/>
                    <a:pt x="21647" y="40317"/>
                    <a:pt x="21676" y="40219"/>
                  </a:cubicBezTo>
                  <a:cubicBezTo>
                    <a:pt x="21717" y="40082"/>
                    <a:pt x="21758" y="39945"/>
                    <a:pt x="21798" y="39807"/>
                  </a:cubicBezTo>
                  <a:cubicBezTo>
                    <a:pt x="21870" y="39567"/>
                    <a:pt x="21915" y="39316"/>
                    <a:pt x="21971" y="39071"/>
                  </a:cubicBezTo>
                  <a:cubicBezTo>
                    <a:pt x="22087" y="38564"/>
                    <a:pt x="22130" y="38043"/>
                    <a:pt x="22097" y="37522"/>
                  </a:cubicBezTo>
                  <a:cubicBezTo>
                    <a:pt x="22086" y="37400"/>
                    <a:pt x="22033" y="37286"/>
                    <a:pt x="21945" y="37200"/>
                  </a:cubicBezTo>
                  <a:cubicBezTo>
                    <a:pt x="21939" y="37159"/>
                    <a:pt x="21931" y="37118"/>
                    <a:pt x="21918" y="37078"/>
                  </a:cubicBezTo>
                  <a:cubicBezTo>
                    <a:pt x="21864" y="36921"/>
                    <a:pt x="21723" y="36787"/>
                    <a:pt x="21557" y="36758"/>
                  </a:cubicBezTo>
                  <a:cubicBezTo>
                    <a:pt x="21546" y="36756"/>
                    <a:pt x="21535" y="36754"/>
                    <a:pt x="21526" y="36753"/>
                  </a:cubicBezTo>
                  <a:cubicBezTo>
                    <a:pt x="21498" y="36747"/>
                    <a:pt x="21469" y="36744"/>
                    <a:pt x="21441" y="36744"/>
                  </a:cubicBezTo>
                  <a:cubicBezTo>
                    <a:pt x="21425" y="36744"/>
                    <a:pt x="21409" y="36745"/>
                    <a:pt x="21394" y="36747"/>
                  </a:cubicBezTo>
                  <a:cubicBezTo>
                    <a:pt x="21272" y="36540"/>
                    <a:pt x="21129" y="36348"/>
                    <a:pt x="20955" y="36182"/>
                  </a:cubicBezTo>
                  <a:cubicBezTo>
                    <a:pt x="20771" y="36009"/>
                    <a:pt x="20552" y="35832"/>
                    <a:pt x="20307" y="35757"/>
                  </a:cubicBezTo>
                  <a:cubicBezTo>
                    <a:pt x="20194" y="35723"/>
                    <a:pt x="20080" y="35698"/>
                    <a:pt x="19968" y="35698"/>
                  </a:cubicBezTo>
                  <a:cubicBezTo>
                    <a:pt x="19861" y="35698"/>
                    <a:pt x="19755" y="35721"/>
                    <a:pt x="19653" y="35780"/>
                  </a:cubicBezTo>
                  <a:cubicBezTo>
                    <a:pt x="19537" y="35848"/>
                    <a:pt x="19448" y="35955"/>
                    <a:pt x="19401" y="36082"/>
                  </a:cubicBezTo>
                  <a:cubicBezTo>
                    <a:pt x="19389" y="36087"/>
                    <a:pt x="19378" y="36094"/>
                    <a:pt x="19370" y="36099"/>
                  </a:cubicBezTo>
                  <a:cubicBezTo>
                    <a:pt x="19316" y="36120"/>
                    <a:pt x="19266" y="36151"/>
                    <a:pt x="19223" y="36189"/>
                  </a:cubicBezTo>
                  <a:cubicBezTo>
                    <a:pt x="18936" y="36377"/>
                    <a:pt x="18680" y="36607"/>
                    <a:pt x="18463" y="36871"/>
                  </a:cubicBezTo>
                  <a:cubicBezTo>
                    <a:pt x="18237" y="37147"/>
                    <a:pt x="18059" y="37469"/>
                    <a:pt x="17874" y="37775"/>
                  </a:cubicBezTo>
                  <a:lnTo>
                    <a:pt x="17653" y="38136"/>
                  </a:lnTo>
                  <a:cubicBezTo>
                    <a:pt x="17584" y="38249"/>
                    <a:pt x="17501" y="38364"/>
                    <a:pt x="17445" y="38485"/>
                  </a:cubicBezTo>
                  <a:cubicBezTo>
                    <a:pt x="17409" y="38562"/>
                    <a:pt x="17392" y="38647"/>
                    <a:pt x="17395" y="38732"/>
                  </a:cubicBezTo>
                  <a:lnTo>
                    <a:pt x="17323" y="38803"/>
                  </a:lnTo>
                  <a:cubicBezTo>
                    <a:pt x="17324" y="38803"/>
                    <a:pt x="17325" y="38803"/>
                    <a:pt x="17326" y="38802"/>
                  </a:cubicBezTo>
                  <a:lnTo>
                    <a:pt x="17326" y="38802"/>
                  </a:lnTo>
                  <a:cubicBezTo>
                    <a:pt x="17325" y="38804"/>
                    <a:pt x="17323" y="38806"/>
                    <a:pt x="17320" y="38808"/>
                  </a:cubicBezTo>
                  <a:cubicBezTo>
                    <a:pt x="17322" y="38807"/>
                    <a:pt x="17323" y="38806"/>
                    <a:pt x="17323" y="38803"/>
                  </a:cubicBezTo>
                  <a:lnTo>
                    <a:pt x="17323" y="38803"/>
                  </a:lnTo>
                  <a:cubicBezTo>
                    <a:pt x="17319" y="38808"/>
                    <a:pt x="17316" y="38812"/>
                    <a:pt x="17313" y="38815"/>
                  </a:cubicBezTo>
                  <a:cubicBezTo>
                    <a:pt x="17314" y="38814"/>
                    <a:pt x="17315" y="38813"/>
                    <a:pt x="17316" y="38812"/>
                  </a:cubicBezTo>
                  <a:lnTo>
                    <a:pt x="17316" y="38812"/>
                  </a:lnTo>
                  <a:cubicBezTo>
                    <a:pt x="17314" y="38815"/>
                    <a:pt x="17311" y="38818"/>
                    <a:pt x="17308" y="38821"/>
                  </a:cubicBezTo>
                  <a:cubicBezTo>
                    <a:pt x="17309" y="38818"/>
                    <a:pt x="17311" y="38818"/>
                    <a:pt x="17311" y="38816"/>
                  </a:cubicBezTo>
                  <a:lnTo>
                    <a:pt x="17311" y="38816"/>
                  </a:lnTo>
                  <a:cubicBezTo>
                    <a:pt x="17306" y="38822"/>
                    <a:pt x="17302" y="38826"/>
                    <a:pt x="17298" y="38830"/>
                  </a:cubicBezTo>
                  <a:cubicBezTo>
                    <a:pt x="17295" y="38833"/>
                    <a:pt x="17291" y="38836"/>
                    <a:pt x="17289" y="38839"/>
                  </a:cubicBezTo>
                  <a:lnTo>
                    <a:pt x="17289" y="38839"/>
                  </a:lnTo>
                  <a:lnTo>
                    <a:pt x="17291" y="38837"/>
                  </a:lnTo>
                  <a:lnTo>
                    <a:pt x="17291" y="38837"/>
                  </a:lnTo>
                  <a:cubicBezTo>
                    <a:pt x="17146" y="38976"/>
                    <a:pt x="17000" y="39110"/>
                    <a:pt x="16843" y="39234"/>
                  </a:cubicBezTo>
                  <a:cubicBezTo>
                    <a:pt x="16713" y="39326"/>
                    <a:pt x="16580" y="39410"/>
                    <a:pt x="16441" y="39487"/>
                  </a:cubicBezTo>
                  <a:lnTo>
                    <a:pt x="16443" y="39487"/>
                  </a:lnTo>
                  <a:cubicBezTo>
                    <a:pt x="16356" y="39534"/>
                    <a:pt x="16271" y="39576"/>
                    <a:pt x="16183" y="39617"/>
                  </a:cubicBezTo>
                  <a:cubicBezTo>
                    <a:pt x="16135" y="39636"/>
                    <a:pt x="16087" y="39653"/>
                    <a:pt x="16039" y="39668"/>
                  </a:cubicBezTo>
                  <a:cubicBezTo>
                    <a:pt x="15987" y="39682"/>
                    <a:pt x="15935" y="39691"/>
                    <a:pt x="15880" y="39702"/>
                  </a:cubicBezTo>
                  <a:cubicBezTo>
                    <a:pt x="15839" y="39706"/>
                    <a:pt x="15800" y="39707"/>
                    <a:pt x="15759" y="39709"/>
                  </a:cubicBezTo>
                  <a:cubicBezTo>
                    <a:pt x="15742" y="39708"/>
                    <a:pt x="15724" y="39707"/>
                    <a:pt x="15706" y="39707"/>
                  </a:cubicBezTo>
                  <a:cubicBezTo>
                    <a:pt x="15696" y="39706"/>
                    <a:pt x="15688" y="39704"/>
                    <a:pt x="15678" y="39702"/>
                  </a:cubicBezTo>
                  <a:cubicBezTo>
                    <a:pt x="15669" y="39692"/>
                    <a:pt x="15660" y="39684"/>
                    <a:pt x="15649" y="39676"/>
                  </a:cubicBezTo>
                  <a:cubicBezTo>
                    <a:pt x="15534" y="39555"/>
                    <a:pt x="15418" y="39433"/>
                    <a:pt x="15301" y="39313"/>
                  </a:cubicBezTo>
                  <a:cubicBezTo>
                    <a:pt x="15211" y="39219"/>
                    <a:pt x="15122" y="39124"/>
                    <a:pt x="15035" y="39028"/>
                  </a:cubicBezTo>
                  <a:cubicBezTo>
                    <a:pt x="14920" y="38908"/>
                    <a:pt x="14781" y="38815"/>
                    <a:pt x="14626" y="38754"/>
                  </a:cubicBezTo>
                  <a:cubicBezTo>
                    <a:pt x="14602" y="38745"/>
                    <a:pt x="14575" y="38737"/>
                    <a:pt x="14549" y="38732"/>
                  </a:cubicBezTo>
                  <a:cubicBezTo>
                    <a:pt x="14516" y="38694"/>
                    <a:pt x="14485" y="38655"/>
                    <a:pt x="14452" y="38619"/>
                  </a:cubicBezTo>
                  <a:cubicBezTo>
                    <a:pt x="14456" y="38611"/>
                    <a:pt x="14459" y="38603"/>
                    <a:pt x="14462" y="38595"/>
                  </a:cubicBezTo>
                  <a:cubicBezTo>
                    <a:pt x="14517" y="38450"/>
                    <a:pt x="14563" y="38303"/>
                    <a:pt x="14609" y="38154"/>
                  </a:cubicBezTo>
                  <a:cubicBezTo>
                    <a:pt x="14695" y="37876"/>
                    <a:pt x="14772" y="37595"/>
                    <a:pt x="14861" y="37316"/>
                  </a:cubicBezTo>
                  <a:cubicBezTo>
                    <a:pt x="14986" y="36927"/>
                    <a:pt x="15116" y="36539"/>
                    <a:pt x="15258" y="36158"/>
                  </a:cubicBezTo>
                  <a:cubicBezTo>
                    <a:pt x="15293" y="36116"/>
                    <a:pt x="15331" y="36073"/>
                    <a:pt x="15367" y="36030"/>
                  </a:cubicBezTo>
                  <a:cubicBezTo>
                    <a:pt x="15566" y="35796"/>
                    <a:pt x="15788" y="35583"/>
                    <a:pt x="16003" y="35365"/>
                  </a:cubicBezTo>
                  <a:cubicBezTo>
                    <a:pt x="16208" y="35160"/>
                    <a:pt x="16403" y="34943"/>
                    <a:pt x="16599" y="34729"/>
                  </a:cubicBezTo>
                  <a:cubicBezTo>
                    <a:pt x="16662" y="34658"/>
                    <a:pt x="16727" y="34590"/>
                    <a:pt x="16792" y="34520"/>
                  </a:cubicBezTo>
                  <a:cubicBezTo>
                    <a:pt x="16799" y="34518"/>
                    <a:pt x="16807" y="34516"/>
                    <a:pt x="16814" y="34516"/>
                  </a:cubicBezTo>
                  <a:cubicBezTo>
                    <a:pt x="16929" y="34494"/>
                    <a:pt x="17040" y="34452"/>
                    <a:pt x="17143" y="34394"/>
                  </a:cubicBezTo>
                  <a:cubicBezTo>
                    <a:pt x="17254" y="34326"/>
                    <a:pt x="17363" y="34252"/>
                    <a:pt x="17466" y="34172"/>
                  </a:cubicBezTo>
                  <a:cubicBezTo>
                    <a:pt x="17641" y="34041"/>
                    <a:pt x="17816" y="33908"/>
                    <a:pt x="17978" y="33762"/>
                  </a:cubicBezTo>
                  <a:cubicBezTo>
                    <a:pt x="18152" y="33609"/>
                    <a:pt x="18321" y="33456"/>
                    <a:pt x="18493" y="33303"/>
                  </a:cubicBezTo>
                  <a:cubicBezTo>
                    <a:pt x="18612" y="33196"/>
                    <a:pt x="18726" y="33083"/>
                    <a:pt x="18840" y="32968"/>
                  </a:cubicBezTo>
                  <a:cubicBezTo>
                    <a:pt x="18938" y="32870"/>
                    <a:pt x="19036" y="32770"/>
                    <a:pt x="19134" y="32672"/>
                  </a:cubicBezTo>
                  <a:cubicBezTo>
                    <a:pt x="19136" y="32670"/>
                    <a:pt x="19140" y="32666"/>
                    <a:pt x="19141" y="32664"/>
                  </a:cubicBezTo>
                  <a:cubicBezTo>
                    <a:pt x="19150" y="32664"/>
                    <a:pt x="19158" y="32664"/>
                    <a:pt x="19167" y="32664"/>
                  </a:cubicBezTo>
                  <a:cubicBezTo>
                    <a:pt x="19324" y="32664"/>
                    <a:pt x="19478" y="32628"/>
                    <a:pt x="19619" y="32562"/>
                  </a:cubicBezTo>
                  <a:cubicBezTo>
                    <a:pt x="19761" y="32493"/>
                    <a:pt x="19882" y="32374"/>
                    <a:pt x="19990" y="32259"/>
                  </a:cubicBezTo>
                  <a:cubicBezTo>
                    <a:pt x="20248" y="31982"/>
                    <a:pt x="20444" y="31660"/>
                    <a:pt x="20599" y="31316"/>
                  </a:cubicBezTo>
                  <a:cubicBezTo>
                    <a:pt x="20703" y="31080"/>
                    <a:pt x="20790" y="30837"/>
                    <a:pt x="20859" y="30589"/>
                  </a:cubicBezTo>
                  <a:cubicBezTo>
                    <a:pt x="20886" y="30584"/>
                    <a:pt x="20913" y="30577"/>
                    <a:pt x="20941" y="30570"/>
                  </a:cubicBezTo>
                  <a:cubicBezTo>
                    <a:pt x="21076" y="30530"/>
                    <a:pt x="21193" y="30445"/>
                    <a:pt x="21272" y="30328"/>
                  </a:cubicBezTo>
                  <a:cubicBezTo>
                    <a:pt x="21361" y="30197"/>
                    <a:pt x="21388" y="30034"/>
                    <a:pt x="21411" y="29880"/>
                  </a:cubicBezTo>
                  <a:cubicBezTo>
                    <a:pt x="21441" y="29692"/>
                    <a:pt x="21451" y="29500"/>
                    <a:pt x="21444" y="29309"/>
                  </a:cubicBezTo>
                  <a:cubicBezTo>
                    <a:pt x="21438" y="29118"/>
                    <a:pt x="21415" y="28927"/>
                    <a:pt x="21377" y="28741"/>
                  </a:cubicBezTo>
                  <a:cubicBezTo>
                    <a:pt x="21343" y="28585"/>
                    <a:pt x="21276" y="28461"/>
                    <a:pt x="21174" y="28339"/>
                  </a:cubicBezTo>
                  <a:cubicBezTo>
                    <a:pt x="21088" y="28234"/>
                    <a:pt x="20956" y="28176"/>
                    <a:pt x="20822" y="28171"/>
                  </a:cubicBezTo>
                  <a:cubicBezTo>
                    <a:pt x="20788" y="28122"/>
                    <a:pt x="20744" y="28079"/>
                    <a:pt x="20693" y="28047"/>
                  </a:cubicBezTo>
                  <a:cubicBezTo>
                    <a:pt x="20563" y="27959"/>
                    <a:pt x="20425" y="27924"/>
                    <a:pt x="20284" y="27924"/>
                  </a:cubicBezTo>
                  <a:cubicBezTo>
                    <a:pt x="20170" y="27924"/>
                    <a:pt x="20054" y="27946"/>
                    <a:pt x="19939" y="27982"/>
                  </a:cubicBezTo>
                  <a:cubicBezTo>
                    <a:pt x="19869" y="27982"/>
                    <a:pt x="19800" y="27991"/>
                    <a:pt x="19732" y="28008"/>
                  </a:cubicBezTo>
                  <a:cubicBezTo>
                    <a:pt x="19446" y="28070"/>
                    <a:pt x="19180" y="28267"/>
                    <a:pt x="18976" y="28477"/>
                  </a:cubicBezTo>
                  <a:cubicBezTo>
                    <a:pt x="18882" y="28543"/>
                    <a:pt x="18794" y="28617"/>
                    <a:pt x="18714" y="28700"/>
                  </a:cubicBezTo>
                  <a:cubicBezTo>
                    <a:pt x="18621" y="28797"/>
                    <a:pt x="18543" y="28939"/>
                    <a:pt x="18489" y="29064"/>
                  </a:cubicBezTo>
                  <a:cubicBezTo>
                    <a:pt x="18485" y="29068"/>
                    <a:pt x="18483" y="29073"/>
                    <a:pt x="18482" y="29079"/>
                  </a:cubicBezTo>
                  <a:cubicBezTo>
                    <a:pt x="18433" y="29149"/>
                    <a:pt x="18387" y="29221"/>
                    <a:pt x="18344" y="29294"/>
                  </a:cubicBezTo>
                  <a:cubicBezTo>
                    <a:pt x="18227" y="29486"/>
                    <a:pt x="18111" y="29678"/>
                    <a:pt x="17998" y="29870"/>
                  </a:cubicBezTo>
                  <a:cubicBezTo>
                    <a:pt x="17982" y="29867"/>
                    <a:pt x="17965" y="29866"/>
                    <a:pt x="17948" y="29866"/>
                  </a:cubicBezTo>
                  <a:cubicBezTo>
                    <a:pt x="17914" y="29866"/>
                    <a:pt x="17881" y="29871"/>
                    <a:pt x="17848" y="29879"/>
                  </a:cubicBezTo>
                  <a:lnTo>
                    <a:pt x="17799" y="29891"/>
                  </a:lnTo>
                  <a:cubicBezTo>
                    <a:pt x="17691" y="29916"/>
                    <a:pt x="17582" y="29935"/>
                    <a:pt x="17473" y="29955"/>
                  </a:cubicBezTo>
                  <a:cubicBezTo>
                    <a:pt x="16970" y="30012"/>
                    <a:pt x="16467" y="30062"/>
                    <a:pt x="15962" y="30081"/>
                  </a:cubicBezTo>
                  <a:cubicBezTo>
                    <a:pt x="15916" y="29980"/>
                    <a:pt x="15871" y="29879"/>
                    <a:pt x="15828" y="29779"/>
                  </a:cubicBezTo>
                  <a:cubicBezTo>
                    <a:pt x="15810" y="29734"/>
                    <a:pt x="15793" y="29690"/>
                    <a:pt x="15775" y="29648"/>
                  </a:cubicBezTo>
                  <a:cubicBezTo>
                    <a:pt x="15855" y="29418"/>
                    <a:pt x="15768" y="29160"/>
                    <a:pt x="15543" y="29043"/>
                  </a:cubicBezTo>
                  <a:cubicBezTo>
                    <a:pt x="15541" y="29041"/>
                    <a:pt x="15539" y="29041"/>
                    <a:pt x="15536" y="29039"/>
                  </a:cubicBezTo>
                  <a:cubicBezTo>
                    <a:pt x="15517" y="28988"/>
                    <a:pt x="15497" y="28937"/>
                    <a:pt x="15477" y="28887"/>
                  </a:cubicBezTo>
                  <a:cubicBezTo>
                    <a:pt x="15476" y="28843"/>
                    <a:pt x="15473" y="28800"/>
                    <a:pt x="15469" y="28756"/>
                  </a:cubicBezTo>
                  <a:cubicBezTo>
                    <a:pt x="15460" y="28640"/>
                    <a:pt x="15432" y="28528"/>
                    <a:pt x="15374" y="28432"/>
                  </a:cubicBezTo>
                  <a:cubicBezTo>
                    <a:pt x="15523" y="28218"/>
                    <a:pt x="15622" y="27974"/>
                    <a:pt x="15745" y="27744"/>
                  </a:cubicBezTo>
                  <a:cubicBezTo>
                    <a:pt x="15831" y="27587"/>
                    <a:pt x="15918" y="27427"/>
                    <a:pt x="16002" y="27271"/>
                  </a:cubicBezTo>
                  <a:cubicBezTo>
                    <a:pt x="16124" y="27071"/>
                    <a:pt x="16246" y="26868"/>
                    <a:pt x="16368" y="26670"/>
                  </a:cubicBezTo>
                  <a:cubicBezTo>
                    <a:pt x="16479" y="26485"/>
                    <a:pt x="16611" y="26312"/>
                    <a:pt x="16734" y="26132"/>
                  </a:cubicBezTo>
                  <a:cubicBezTo>
                    <a:pt x="16739" y="26125"/>
                    <a:pt x="16744" y="26118"/>
                    <a:pt x="16748" y="26110"/>
                  </a:cubicBezTo>
                  <a:cubicBezTo>
                    <a:pt x="16786" y="26098"/>
                    <a:pt x="16820" y="26081"/>
                    <a:pt x="16853" y="26060"/>
                  </a:cubicBezTo>
                  <a:cubicBezTo>
                    <a:pt x="17049" y="25931"/>
                    <a:pt x="17204" y="25758"/>
                    <a:pt x="17365" y="25590"/>
                  </a:cubicBezTo>
                  <a:lnTo>
                    <a:pt x="17365" y="25590"/>
                  </a:lnTo>
                  <a:cubicBezTo>
                    <a:pt x="17363" y="25592"/>
                    <a:pt x="17361" y="25593"/>
                    <a:pt x="17359" y="25594"/>
                  </a:cubicBezTo>
                  <a:cubicBezTo>
                    <a:pt x="17557" y="25400"/>
                    <a:pt x="17749" y="25196"/>
                    <a:pt x="17959" y="25016"/>
                  </a:cubicBezTo>
                  <a:cubicBezTo>
                    <a:pt x="18120" y="24879"/>
                    <a:pt x="18276" y="24738"/>
                    <a:pt x="18435" y="24603"/>
                  </a:cubicBezTo>
                  <a:cubicBezTo>
                    <a:pt x="18458" y="24606"/>
                    <a:pt x="18481" y="24608"/>
                    <a:pt x="18504" y="24608"/>
                  </a:cubicBezTo>
                  <a:cubicBezTo>
                    <a:pt x="18599" y="24608"/>
                    <a:pt x="18692" y="24579"/>
                    <a:pt x="18773" y="24527"/>
                  </a:cubicBezTo>
                  <a:cubicBezTo>
                    <a:pt x="18904" y="24439"/>
                    <a:pt x="19035" y="24351"/>
                    <a:pt x="19154" y="24244"/>
                  </a:cubicBezTo>
                  <a:cubicBezTo>
                    <a:pt x="19251" y="24154"/>
                    <a:pt x="19347" y="24059"/>
                    <a:pt x="19444" y="23970"/>
                  </a:cubicBezTo>
                  <a:cubicBezTo>
                    <a:pt x="19530" y="23889"/>
                    <a:pt x="19616" y="23810"/>
                    <a:pt x="19701" y="23731"/>
                  </a:cubicBezTo>
                  <a:lnTo>
                    <a:pt x="19779" y="23658"/>
                  </a:lnTo>
                  <a:cubicBezTo>
                    <a:pt x="19780" y="23663"/>
                    <a:pt x="19782" y="23666"/>
                    <a:pt x="19784" y="23669"/>
                  </a:cubicBezTo>
                  <a:cubicBezTo>
                    <a:pt x="19876" y="23820"/>
                    <a:pt x="20034" y="23898"/>
                    <a:pt x="20195" y="23898"/>
                  </a:cubicBezTo>
                  <a:cubicBezTo>
                    <a:pt x="20215" y="23898"/>
                    <a:pt x="20235" y="23896"/>
                    <a:pt x="20254" y="23894"/>
                  </a:cubicBezTo>
                  <a:cubicBezTo>
                    <a:pt x="20347" y="23883"/>
                    <a:pt x="20436" y="23847"/>
                    <a:pt x="20509" y="23790"/>
                  </a:cubicBezTo>
                  <a:cubicBezTo>
                    <a:pt x="20623" y="23700"/>
                    <a:pt x="20718" y="23589"/>
                    <a:pt x="20819" y="23484"/>
                  </a:cubicBezTo>
                  <a:cubicBezTo>
                    <a:pt x="20909" y="23389"/>
                    <a:pt x="20998" y="23296"/>
                    <a:pt x="21089" y="23201"/>
                  </a:cubicBezTo>
                  <a:cubicBezTo>
                    <a:pt x="21238" y="23048"/>
                    <a:pt x="21393" y="22898"/>
                    <a:pt x="21544" y="22744"/>
                  </a:cubicBezTo>
                  <a:cubicBezTo>
                    <a:pt x="21696" y="22587"/>
                    <a:pt x="21714" y="22342"/>
                    <a:pt x="21607" y="22158"/>
                  </a:cubicBezTo>
                  <a:cubicBezTo>
                    <a:pt x="21621" y="22136"/>
                    <a:pt x="21632" y="22110"/>
                    <a:pt x="21645" y="22085"/>
                  </a:cubicBezTo>
                  <a:cubicBezTo>
                    <a:pt x="21649" y="22078"/>
                    <a:pt x="21653" y="22070"/>
                    <a:pt x="21657" y="22061"/>
                  </a:cubicBezTo>
                  <a:cubicBezTo>
                    <a:pt x="21928" y="21855"/>
                    <a:pt x="22082" y="21494"/>
                    <a:pt x="22163" y="21175"/>
                  </a:cubicBezTo>
                  <a:cubicBezTo>
                    <a:pt x="22211" y="20989"/>
                    <a:pt x="22251" y="20800"/>
                    <a:pt x="22265" y="20611"/>
                  </a:cubicBezTo>
                  <a:cubicBezTo>
                    <a:pt x="22270" y="20551"/>
                    <a:pt x="22274" y="20489"/>
                    <a:pt x="22277" y="20429"/>
                  </a:cubicBezTo>
                  <a:cubicBezTo>
                    <a:pt x="22291" y="20414"/>
                    <a:pt x="22304" y="20398"/>
                    <a:pt x="22316" y="20382"/>
                  </a:cubicBezTo>
                  <a:cubicBezTo>
                    <a:pt x="22468" y="20173"/>
                    <a:pt x="22480" y="19899"/>
                    <a:pt x="22460" y="19647"/>
                  </a:cubicBezTo>
                  <a:cubicBezTo>
                    <a:pt x="22444" y="19465"/>
                    <a:pt x="22420" y="19283"/>
                    <a:pt x="22386" y="19103"/>
                  </a:cubicBezTo>
                  <a:cubicBezTo>
                    <a:pt x="22358" y="18958"/>
                    <a:pt x="22329" y="18793"/>
                    <a:pt x="22268" y="18659"/>
                  </a:cubicBezTo>
                  <a:cubicBezTo>
                    <a:pt x="22228" y="18570"/>
                    <a:pt x="22166" y="18492"/>
                    <a:pt x="22090" y="18431"/>
                  </a:cubicBezTo>
                  <a:cubicBezTo>
                    <a:pt x="22069" y="18416"/>
                    <a:pt x="22048" y="18403"/>
                    <a:pt x="22026" y="18393"/>
                  </a:cubicBezTo>
                  <a:cubicBezTo>
                    <a:pt x="21966" y="18361"/>
                    <a:pt x="21901" y="18342"/>
                    <a:pt x="21834" y="18338"/>
                  </a:cubicBezTo>
                  <a:cubicBezTo>
                    <a:pt x="21825" y="18335"/>
                    <a:pt x="21818" y="18334"/>
                    <a:pt x="21809" y="18333"/>
                  </a:cubicBezTo>
                  <a:cubicBezTo>
                    <a:pt x="21788" y="18329"/>
                    <a:pt x="21766" y="18327"/>
                    <a:pt x="21744" y="18327"/>
                  </a:cubicBezTo>
                  <a:cubicBezTo>
                    <a:pt x="21554" y="18327"/>
                    <a:pt x="21368" y="18468"/>
                    <a:pt x="21302" y="18641"/>
                  </a:cubicBezTo>
                  <a:cubicBezTo>
                    <a:pt x="21292" y="18665"/>
                    <a:pt x="21286" y="18689"/>
                    <a:pt x="21278" y="18712"/>
                  </a:cubicBezTo>
                  <a:cubicBezTo>
                    <a:pt x="21154" y="18586"/>
                    <a:pt x="20964" y="18508"/>
                    <a:pt x="20782" y="18508"/>
                  </a:cubicBezTo>
                  <a:cubicBezTo>
                    <a:pt x="20719" y="18508"/>
                    <a:pt x="20658" y="18517"/>
                    <a:pt x="20600" y="18537"/>
                  </a:cubicBezTo>
                  <a:cubicBezTo>
                    <a:pt x="20448" y="18587"/>
                    <a:pt x="20311" y="18671"/>
                    <a:pt x="20196" y="18782"/>
                  </a:cubicBezTo>
                  <a:cubicBezTo>
                    <a:pt x="20184" y="18781"/>
                    <a:pt x="20173" y="18781"/>
                    <a:pt x="20161" y="18781"/>
                  </a:cubicBezTo>
                  <a:cubicBezTo>
                    <a:pt x="20013" y="18781"/>
                    <a:pt x="19870" y="18826"/>
                    <a:pt x="19744" y="18929"/>
                  </a:cubicBezTo>
                  <a:cubicBezTo>
                    <a:pt x="19694" y="18971"/>
                    <a:pt x="19648" y="19020"/>
                    <a:pt x="19609" y="19074"/>
                  </a:cubicBezTo>
                  <a:cubicBezTo>
                    <a:pt x="19436" y="19138"/>
                    <a:pt x="19292" y="19278"/>
                    <a:pt x="19190" y="19438"/>
                  </a:cubicBezTo>
                  <a:cubicBezTo>
                    <a:pt x="19175" y="19462"/>
                    <a:pt x="19162" y="19484"/>
                    <a:pt x="19147" y="19506"/>
                  </a:cubicBezTo>
                  <a:cubicBezTo>
                    <a:pt x="19111" y="19500"/>
                    <a:pt x="19075" y="19496"/>
                    <a:pt x="19038" y="19496"/>
                  </a:cubicBezTo>
                  <a:cubicBezTo>
                    <a:pt x="18950" y="19496"/>
                    <a:pt x="18862" y="19518"/>
                    <a:pt x="18776" y="19568"/>
                  </a:cubicBezTo>
                  <a:cubicBezTo>
                    <a:pt x="18603" y="19668"/>
                    <a:pt x="18473" y="19839"/>
                    <a:pt x="18384" y="20019"/>
                  </a:cubicBezTo>
                  <a:cubicBezTo>
                    <a:pt x="18246" y="20304"/>
                    <a:pt x="18159" y="20600"/>
                    <a:pt x="18108" y="20911"/>
                  </a:cubicBezTo>
                  <a:cubicBezTo>
                    <a:pt x="17998" y="21091"/>
                    <a:pt x="17889" y="21272"/>
                    <a:pt x="17783" y="21456"/>
                  </a:cubicBezTo>
                  <a:cubicBezTo>
                    <a:pt x="17671" y="21643"/>
                    <a:pt x="17540" y="21854"/>
                    <a:pt x="17500" y="22074"/>
                  </a:cubicBezTo>
                  <a:cubicBezTo>
                    <a:pt x="17458" y="22092"/>
                    <a:pt x="17416" y="22112"/>
                    <a:pt x="17374" y="22132"/>
                  </a:cubicBezTo>
                  <a:cubicBezTo>
                    <a:pt x="17356" y="22129"/>
                    <a:pt x="17338" y="22127"/>
                    <a:pt x="17320" y="22127"/>
                  </a:cubicBezTo>
                  <a:cubicBezTo>
                    <a:pt x="17309" y="22127"/>
                    <a:pt x="17298" y="22128"/>
                    <a:pt x="17287" y="22129"/>
                  </a:cubicBezTo>
                  <a:cubicBezTo>
                    <a:pt x="17125" y="22138"/>
                    <a:pt x="16989" y="22211"/>
                    <a:pt x="16847" y="22279"/>
                  </a:cubicBezTo>
                  <a:cubicBezTo>
                    <a:pt x="16746" y="22327"/>
                    <a:pt x="16646" y="22375"/>
                    <a:pt x="16546" y="22423"/>
                  </a:cubicBezTo>
                  <a:cubicBezTo>
                    <a:pt x="16394" y="22493"/>
                    <a:pt x="16238" y="22554"/>
                    <a:pt x="16081" y="22615"/>
                  </a:cubicBezTo>
                  <a:cubicBezTo>
                    <a:pt x="16003" y="22642"/>
                    <a:pt x="15928" y="22665"/>
                    <a:pt x="15852" y="22690"/>
                  </a:cubicBezTo>
                  <a:cubicBezTo>
                    <a:pt x="15843" y="22689"/>
                    <a:pt x="15835" y="22689"/>
                    <a:pt x="15826" y="22689"/>
                  </a:cubicBezTo>
                  <a:cubicBezTo>
                    <a:pt x="15800" y="22689"/>
                    <a:pt x="15773" y="22692"/>
                    <a:pt x="15747" y="22697"/>
                  </a:cubicBezTo>
                  <a:cubicBezTo>
                    <a:pt x="15732" y="22699"/>
                    <a:pt x="15716" y="22703"/>
                    <a:pt x="15701" y="22707"/>
                  </a:cubicBezTo>
                  <a:cubicBezTo>
                    <a:pt x="15686" y="22707"/>
                    <a:pt x="15672" y="22707"/>
                    <a:pt x="15657" y="22707"/>
                  </a:cubicBezTo>
                  <a:cubicBezTo>
                    <a:pt x="15650" y="22707"/>
                    <a:pt x="15642" y="22707"/>
                    <a:pt x="15635" y="22707"/>
                  </a:cubicBezTo>
                  <a:cubicBezTo>
                    <a:pt x="15595" y="22705"/>
                    <a:pt x="15556" y="22700"/>
                    <a:pt x="15516" y="22694"/>
                  </a:cubicBezTo>
                  <a:cubicBezTo>
                    <a:pt x="15486" y="22688"/>
                    <a:pt x="15457" y="22681"/>
                    <a:pt x="15429" y="22673"/>
                  </a:cubicBezTo>
                  <a:cubicBezTo>
                    <a:pt x="15401" y="22664"/>
                    <a:pt x="15373" y="22651"/>
                    <a:pt x="15346" y="22641"/>
                  </a:cubicBezTo>
                  <a:cubicBezTo>
                    <a:pt x="15322" y="22629"/>
                    <a:pt x="15298" y="22618"/>
                    <a:pt x="15275" y="22604"/>
                  </a:cubicBezTo>
                  <a:cubicBezTo>
                    <a:pt x="15253" y="22590"/>
                    <a:pt x="15230" y="22570"/>
                    <a:pt x="15206" y="22554"/>
                  </a:cubicBezTo>
                  <a:cubicBezTo>
                    <a:pt x="15170" y="22522"/>
                    <a:pt x="15138" y="22492"/>
                    <a:pt x="15105" y="22456"/>
                  </a:cubicBezTo>
                  <a:cubicBezTo>
                    <a:pt x="15085" y="22434"/>
                    <a:pt x="15064" y="22409"/>
                    <a:pt x="15044" y="22383"/>
                  </a:cubicBezTo>
                  <a:cubicBezTo>
                    <a:pt x="15007" y="22325"/>
                    <a:pt x="14972" y="22266"/>
                    <a:pt x="14938" y="22205"/>
                  </a:cubicBezTo>
                  <a:cubicBezTo>
                    <a:pt x="14933" y="22195"/>
                    <a:pt x="14930" y="22187"/>
                    <a:pt x="14926" y="22179"/>
                  </a:cubicBezTo>
                  <a:cubicBezTo>
                    <a:pt x="14929" y="22160"/>
                    <a:pt x="14931" y="22142"/>
                    <a:pt x="14932" y="22123"/>
                  </a:cubicBezTo>
                  <a:cubicBezTo>
                    <a:pt x="14941" y="22009"/>
                    <a:pt x="14943" y="21893"/>
                    <a:pt x="14941" y="21780"/>
                  </a:cubicBezTo>
                  <a:cubicBezTo>
                    <a:pt x="14964" y="21545"/>
                    <a:pt x="14998" y="21311"/>
                    <a:pt x="15041" y="21078"/>
                  </a:cubicBezTo>
                  <a:cubicBezTo>
                    <a:pt x="15090" y="20807"/>
                    <a:pt x="15155" y="20538"/>
                    <a:pt x="15235" y="20273"/>
                  </a:cubicBezTo>
                  <a:cubicBezTo>
                    <a:pt x="15268" y="20173"/>
                    <a:pt x="15304" y="20073"/>
                    <a:pt x="15345" y="19975"/>
                  </a:cubicBezTo>
                  <a:cubicBezTo>
                    <a:pt x="15353" y="19976"/>
                    <a:pt x="15361" y="19976"/>
                    <a:pt x="15369" y="19976"/>
                  </a:cubicBezTo>
                  <a:cubicBezTo>
                    <a:pt x="15477" y="19976"/>
                    <a:pt x="15580" y="19937"/>
                    <a:pt x="15661" y="19867"/>
                  </a:cubicBezTo>
                  <a:cubicBezTo>
                    <a:pt x="15880" y="19666"/>
                    <a:pt x="16069" y="19424"/>
                    <a:pt x="16254" y="19192"/>
                  </a:cubicBezTo>
                  <a:cubicBezTo>
                    <a:pt x="16378" y="19035"/>
                    <a:pt x="16504" y="18882"/>
                    <a:pt x="16612" y="18712"/>
                  </a:cubicBezTo>
                  <a:cubicBezTo>
                    <a:pt x="16685" y="18596"/>
                    <a:pt x="16755" y="18480"/>
                    <a:pt x="16789" y="18344"/>
                  </a:cubicBezTo>
                  <a:cubicBezTo>
                    <a:pt x="16804" y="18273"/>
                    <a:pt x="16807" y="18201"/>
                    <a:pt x="16798" y="18130"/>
                  </a:cubicBezTo>
                  <a:cubicBezTo>
                    <a:pt x="16946" y="17923"/>
                    <a:pt x="17096" y="17719"/>
                    <a:pt x="17249" y="17517"/>
                  </a:cubicBezTo>
                  <a:cubicBezTo>
                    <a:pt x="17260" y="17506"/>
                    <a:pt x="17267" y="17493"/>
                    <a:pt x="17278" y="17483"/>
                  </a:cubicBezTo>
                  <a:cubicBezTo>
                    <a:pt x="17338" y="17503"/>
                    <a:pt x="17400" y="17513"/>
                    <a:pt x="17462" y="17513"/>
                  </a:cubicBezTo>
                  <a:cubicBezTo>
                    <a:pt x="17533" y="17513"/>
                    <a:pt x="17603" y="17500"/>
                    <a:pt x="17670" y="17474"/>
                  </a:cubicBezTo>
                  <a:cubicBezTo>
                    <a:pt x="17825" y="17412"/>
                    <a:pt x="17956" y="17299"/>
                    <a:pt x="18081" y="17193"/>
                  </a:cubicBezTo>
                  <a:cubicBezTo>
                    <a:pt x="18228" y="17068"/>
                    <a:pt x="18376" y="16942"/>
                    <a:pt x="18516" y="16810"/>
                  </a:cubicBezTo>
                  <a:cubicBezTo>
                    <a:pt x="18785" y="16559"/>
                    <a:pt x="19067" y="16304"/>
                    <a:pt x="19287" y="16008"/>
                  </a:cubicBezTo>
                  <a:cubicBezTo>
                    <a:pt x="19300" y="15991"/>
                    <a:pt x="19311" y="15972"/>
                    <a:pt x="19321" y="15954"/>
                  </a:cubicBezTo>
                  <a:cubicBezTo>
                    <a:pt x="19341" y="15933"/>
                    <a:pt x="19362" y="15911"/>
                    <a:pt x="19381" y="15889"/>
                  </a:cubicBezTo>
                  <a:cubicBezTo>
                    <a:pt x="19406" y="15860"/>
                    <a:pt x="19432" y="15832"/>
                    <a:pt x="19457" y="15802"/>
                  </a:cubicBezTo>
                  <a:cubicBezTo>
                    <a:pt x="19500" y="15771"/>
                    <a:pt x="19541" y="15737"/>
                    <a:pt x="19584" y="15703"/>
                  </a:cubicBezTo>
                  <a:cubicBezTo>
                    <a:pt x="19707" y="15603"/>
                    <a:pt x="19829" y="15498"/>
                    <a:pt x="19945" y="15388"/>
                  </a:cubicBezTo>
                  <a:cubicBezTo>
                    <a:pt x="20062" y="15376"/>
                    <a:pt x="20167" y="15323"/>
                    <a:pt x="20268" y="15266"/>
                  </a:cubicBezTo>
                  <a:cubicBezTo>
                    <a:pt x="20392" y="15193"/>
                    <a:pt x="20516" y="15077"/>
                    <a:pt x="20610" y="14971"/>
                  </a:cubicBezTo>
                  <a:cubicBezTo>
                    <a:pt x="20703" y="14868"/>
                    <a:pt x="20794" y="14762"/>
                    <a:pt x="20877" y="14650"/>
                  </a:cubicBezTo>
                  <a:cubicBezTo>
                    <a:pt x="21234" y="14162"/>
                    <a:pt x="21501" y="13600"/>
                    <a:pt x="21645" y="13012"/>
                  </a:cubicBezTo>
                  <a:cubicBezTo>
                    <a:pt x="21788" y="13002"/>
                    <a:pt x="21929" y="12933"/>
                    <a:pt x="22011" y="12814"/>
                  </a:cubicBezTo>
                  <a:cubicBezTo>
                    <a:pt x="22158" y="12601"/>
                    <a:pt x="22160" y="12301"/>
                    <a:pt x="22165" y="12050"/>
                  </a:cubicBezTo>
                  <a:cubicBezTo>
                    <a:pt x="22165" y="12031"/>
                    <a:pt x="22167" y="12014"/>
                    <a:pt x="22166" y="11997"/>
                  </a:cubicBezTo>
                  <a:cubicBezTo>
                    <a:pt x="22171" y="11933"/>
                    <a:pt x="22177" y="11869"/>
                    <a:pt x="22180" y="11808"/>
                  </a:cubicBezTo>
                  <a:cubicBezTo>
                    <a:pt x="22196" y="11511"/>
                    <a:pt x="22208" y="11216"/>
                    <a:pt x="22197" y="10922"/>
                  </a:cubicBezTo>
                  <a:cubicBezTo>
                    <a:pt x="22187" y="10614"/>
                    <a:pt x="22173" y="10277"/>
                    <a:pt x="22029" y="9998"/>
                  </a:cubicBezTo>
                  <a:cubicBezTo>
                    <a:pt x="21914" y="9777"/>
                    <a:pt x="21770" y="9534"/>
                    <a:pt x="21543" y="9411"/>
                  </a:cubicBezTo>
                  <a:cubicBezTo>
                    <a:pt x="21518" y="9396"/>
                    <a:pt x="21494" y="9384"/>
                    <a:pt x="21467" y="9374"/>
                  </a:cubicBezTo>
                  <a:cubicBezTo>
                    <a:pt x="21429" y="9327"/>
                    <a:pt x="21388" y="9283"/>
                    <a:pt x="21345" y="9241"/>
                  </a:cubicBezTo>
                  <a:cubicBezTo>
                    <a:pt x="21129" y="9024"/>
                    <a:pt x="20803" y="8923"/>
                    <a:pt x="20508" y="8884"/>
                  </a:cubicBezTo>
                  <a:cubicBezTo>
                    <a:pt x="20440" y="8875"/>
                    <a:pt x="20371" y="8870"/>
                    <a:pt x="20302" y="8870"/>
                  </a:cubicBezTo>
                  <a:cubicBezTo>
                    <a:pt x="20112" y="8870"/>
                    <a:pt x="19924" y="8911"/>
                    <a:pt x="19771" y="9036"/>
                  </a:cubicBezTo>
                  <a:cubicBezTo>
                    <a:pt x="19588" y="9184"/>
                    <a:pt x="19478" y="9382"/>
                    <a:pt x="19412" y="9599"/>
                  </a:cubicBezTo>
                  <a:cubicBezTo>
                    <a:pt x="19391" y="9597"/>
                    <a:pt x="19369" y="9596"/>
                    <a:pt x="19348" y="9596"/>
                  </a:cubicBezTo>
                  <a:cubicBezTo>
                    <a:pt x="19341" y="9596"/>
                    <a:pt x="19333" y="9596"/>
                    <a:pt x="19326" y="9596"/>
                  </a:cubicBezTo>
                  <a:cubicBezTo>
                    <a:pt x="19062" y="9603"/>
                    <a:pt x="18854" y="9804"/>
                    <a:pt x="18692" y="9997"/>
                  </a:cubicBezTo>
                  <a:cubicBezTo>
                    <a:pt x="18588" y="10013"/>
                    <a:pt x="18492" y="10064"/>
                    <a:pt x="18419" y="10142"/>
                  </a:cubicBezTo>
                  <a:cubicBezTo>
                    <a:pt x="18112" y="10480"/>
                    <a:pt x="17839" y="10854"/>
                    <a:pt x="17556" y="11213"/>
                  </a:cubicBezTo>
                  <a:cubicBezTo>
                    <a:pt x="17295" y="11545"/>
                    <a:pt x="17027" y="11875"/>
                    <a:pt x="16759" y="12203"/>
                  </a:cubicBezTo>
                  <a:cubicBezTo>
                    <a:pt x="16596" y="12387"/>
                    <a:pt x="16437" y="12576"/>
                    <a:pt x="16265" y="12752"/>
                  </a:cubicBezTo>
                  <a:cubicBezTo>
                    <a:pt x="16126" y="12896"/>
                    <a:pt x="15985" y="13037"/>
                    <a:pt x="15841" y="13176"/>
                  </a:cubicBezTo>
                  <a:cubicBezTo>
                    <a:pt x="15739" y="13242"/>
                    <a:pt x="15637" y="13306"/>
                    <a:pt x="15532" y="13366"/>
                  </a:cubicBezTo>
                  <a:cubicBezTo>
                    <a:pt x="15424" y="13422"/>
                    <a:pt x="15317" y="13474"/>
                    <a:pt x="15205" y="13522"/>
                  </a:cubicBezTo>
                  <a:cubicBezTo>
                    <a:pt x="15122" y="13553"/>
                    <a:pt x="15041" y="13580"/>
                    <a:pt x="14955" y="13602"/>
                  </a:cubicBezTo>
                  <a:cubicBezTo>
                    <a:pt x="14910" y="13612"/>
                    <a:pt x="14865" y="13620"/>
                    <a:pt x="14819" y="13626"/>
                  </a:cubicBezTo>
                  <a:cubicBezTo>
                    <a:pt x="14793" y="13627"/>
                    <a:pt x="14764" y="13626"/>
                    <a:pt x="14735" y="13628"/>
                  </a:cubicBezTo>
                  <a:lnTo>
                    <a:pt x="14681" y="13623"/>
                  </a:lnTo>
                  <a:lnTo>
                    <a:pt x="14616" y="13608"/>
                  </a:lnTo>
                  <a:cubicBezTo>
                    <a:pt x="14599" y="13599"/>
                    <a:pt x="14583" y="13594"/>
                    <a:pt x="14565" y="13586"/>
                  </a:cubicBezTo>
                  <a:cubicBezTo>
                    <a:pt x="14555" y="13581"/>
                    <a:pt x="14545" y="13576"/>
                    <a:pt x="14536" y="13569"/>
                  </a:cubicBezTo>
                  <a:lnTo>
                    <a:pt x="14536" y="13569"/>
                  </a:lnTo>
                  <a:lnTo>
                    <a:pt x="14540" y="13571"/>
                  </a:lnTo>
                  <a:cubicBezTo>
                    <a:pt x="14523" y="13559"/>
                    <a:pt x="14505" y="13545"/>
                    <a:pt x="14486" y="13532"/>
                  </a:cubicBezTo>
                  <a:lnTo>
                    <a:pt x="14463" y="13510"/>
                  </a:lnTo>
                  <a:cubicBezTo>
                    <a:pt x="14446" y="13488"/>
                    <a:pt x="14428" y="13467"/>
                    <a:pt x="14412" y="13444"/>
                  </a:cubicBezTo>
                  <a:cubicBezTo>
                    <a:pt x="14400" y="13426"/>
                    <a:pt x="14389" y="13406"/>
                    <a:pt x="14377" y="13385"/>
                  </a:cubicBezTo>
                  <a:cubicBezTo>
                    <a:pt x="14342" y="13316"/>
                    <a:pt x="14311" y="13249"/>
                    <a:pt x="14280" y="13179"/>
                  </a:cubicBezTo>
                  <a:cubicBezTo>
                    <a:pt x="14220" y="13014"/>
                    <a:pt x="14167" y="12850"/>
                    <a:pt x="14121" y="12684"/>
                  </a:cubicBezTo>
                  <a:cubicBezTo>
                    <a:pt x="14107" y="12626"/>
                    <a:pt x="14097" y="12570"/>
                    <a:pt x="14086" y="12511"/>
                  </a:cubicBezTo>
                  <a:cubicBezTo>
                    <a:pt x="14071" y="12396"/>
                    <a:pt x="14054" y="12282"/>
                    <a:pt x="14030" y="12170"/>
                  </a:cubicBezTo>
                  <a:cubicBezTo>
                    <a:pt x="14020" y="12121"/>
                    <a:pt x="14004" y="12075"/>
                    <a:pt x="13981" y="12031"/>
                  </a:cubicBezTo>
                  <a:cubicBezTo>
                    <a:pt x="13985" y="11998"/>
                    <a:pt x="13991" y="11964"/>
                    <a:pt x="13993" y="11933"/>
                  </a:cubicBezTo>
                  <a:cubicBezTo>
                    <a:pt x="14007" y="11794"/>
                    <a:pt x="14023" y="11655"/>
                    <a:pt x="14030" y="11517"/>
                  </a:cubicBezTo>
                  <a:cubicBezTo>
                    <a:pt x="14036" y="11408"/>
                    <a:pt x="14038" y="11302"/>
                    <a:pt x="14037" y="11195"/>
                  </a:cubicBezTo>
                  <a:cubicBezTo>
                    <a:pt x="14092" y="11086"/>
                    <a:pt x="14102" y="10960"/>
                    <a:pt x="14064" y="10844"/>
                  </a:cubicBezTo>
                  <a:cubicBezTo>
                    <a:pt x="14060" y="10833"/>
                    <a:pt x="14055" y="10822"/>
                    <a:pt x="14052" y="10811"/>
                  </a:cubicBezTo>
                  <a:cubicBezTo>
                    <a:pt x="14171" y="10694"/>
                    <a:pt x="14273" y="10556"/>
                    <a:pt x="14358" y="10444"/>
                  </a:cubicBezTo>
                  <a:cubicBezTo>
                    <a:pt x="14502" y="10244"/>
                    <a:pt x="14647" y="10047"/>
                    <a:pt x="14788" y="9847"/>
                  </a:cubicBezTo>
                  <a:cubicBezTo>
                    <a:pt x="14949" y="9623"/>
                    <a:pt x="15120" y="9399"/>
                    <a:pt x="15244" y="9153"/>
                  </a:cubicBezTo>
                  <a:cubicBezTo>
                    <a:pt x="15283" y="9074"/>
                    <a:pt x="15297" y="8986"/>
                    <a:pt x="15283" y="8898"/>
                  </a:cubicBezTo>
                  <a:cubicBezTo>
                    <a:pt x="15483" y="8835"/>
                    <a:pt x="15659" y="8707"/>
                    <a:pt x="15814" y="8567"/>
                  </a:cubicBezTo>
                  <a:cubicBezTo>
                    <a:pt x="15866" y="8521"/>
                    <a:pt x="15918" y="8471"/>
                    <a:pt x="15968" y="8421"/>
                  </a:cubicBezTo>
                  <a:cubicBezTo>
                    <a:pt x="15997" y="8425"/>
                    <a:pt x="16027" y="8427"/>
                    <a:pt x="16056" y="8427"/>
                  </a:cubicBezTo>
                  <a:cubicBezTo>
                    <a:pt x="16079" y="8427"/>
                    <a:pt x="16103" y="8426"/>
                    <a:pt x="16126" y="8423"/>
                  </a:cubicBezTo>
                  <a:cubicBezTo>
                    <a:pt x="16333" y="8399"/>
                    <a:pt x="16523" y="8274"/>
                    <a:pt x="16677" y="8104"/>
                  </a:cubicBezTo>
                  <a:cubicBezTo>
                    <a:pt x="16765" y="8178"/>
                    <a:pt x="16874" y="8217"/>
                    <a:pt x="16984" y="8217"/>
                  </a:cubicBezTo>
                  <a:cubicBezTo>
                    <a:pt x="17044" y="8217"/>
                    <a:pt x="17104" y="8205"/>
                    <a:pt x="17162" y="8182"/>
                  </a:cubicBezTo>
                  <a:cubicBezTo>
                    <a:pt x="17384" y="8090"/>
                    <a:pt x="17549" y="7929"/>
                    <a:pt x="17685" y="7736"/>
                  </a:cubicBezTo>
                  <a:cubicBezTo>
                    <a:pt x="17703" y="7707"/>
                    <a:pt x="17723" y="7679"/>
                    <a:pt x="17741" y="7652"/>
                  </a:cubicBezTo>
                  <a:cubicBezTo>
                    <a:pt x="18113" y="7563"/>
                    <a:pt x="18461" y="7339"/>
                    <a:pt x="18708" y="7057"/>
                  </a:cubicBezTo>
                  <a:cubicBezTo>
                    <a:pt x="18837" y="6909"/>
                    <a:pt x="18949" y="6745"/>
                    <a:pt x="19041" y="6572"/>
                  </a:cubicBezTo>
                  <a:cubicBezTo>
                    <a:pt x="19068" y="6547"/>
                    <a:pt x="19094" y="6521"/>
                    <a:pt x="19120" y="6495"/>
                  </a:cubicBezTo>
                  <a:cubicBezTo>
                    <a:pt x="19225" y="6382"/>
                    <a:pt x="19316" y="6255"/>
                    <a:pt x="19387" y="6119"/>
                  </a:cubicBezTo>
                  <a:cubicBezTo>
                    <a:pt x="19550" y="5817"/>
                    <a:pt x="19619" y="5468"/>
                    <a:pt x="19621" y="5128"/>
                  </a:cubicBezTo>
                  <a:cubicBezTo>
                    <a:pt x="19620" y="4970"/>
                    <a:pt x="19598" y="4812"/>
                    <a:pt x="19552" y="4661"/>
                  </a:cubicBezTo>
                  <a:cubicBezTo>
                    <a:pt x="19519" y="4543"/>
                    <a:pt x="19463" y="4404"/>
                    <a:pt x="19383" y="4310"/>
                  </a:cubicBezTo>
                  <a:cubicBezTo>
                    <a:pt x="19334" y="4250"/>
                    <a:pt x="19278" y="4194"/>
                    <a:pt x="19217" y="4144"/>
                  </a:cubicBezTo>
                  <a:cubicBezTo>
                    <a:pt x="19120" y="3900"/>
                    <a:pt x="18969" y="3684"/>
                    <a:pt x="18738" y="3531"/>
                  </a:cubicBezTo>
                  <a:cubicBezTo>
                    <a:pt x="18524" y="3391"/>
                    <a:pt x="18278" y="3303"/>
                    <a:pt x="18023" y="3303"/>
                  </a:cubicBezTo>
                  <a:cubicBezTo>
                    <a:pt x="17969" y="3303"/>
                    <a:pt x="17915" y="3307"/>
                    <a:pt x="17861" y="3315"/>
                  </a:cubicBezTo>
                  <a:cubicBezTo>
                    <a:pt x="17599" y="3354"/>
                    <a:pt x="17344" y="3497"/>
                    <a:pt x="17179" y="3704"/>
                  </a:cubicBezTo>
                  <a:cubicBezTo>
                    <a:pt x="17152" y="3736"/>
                    <a:pt x="17128" y="3770"/>
                    <a:pt x="17104" y="3803"/>
                  </a:cubicBezTo>
                  <a:cubicBezTo>
                    <a:pt x="17037" y="3826"/>
                    <a:pt x="16971" y="3854"/>
                    <a:pt x="16906" y="3885"/>
                  </a:cubicBezTo>
                  <a:cubicBezTo>
                    <a:pt x="16631" y="4017"/>
                    <a:pt x="16406" y="4218"/>
                    <a:pt x="16227" y="4461"/>
                  </a:cubicBezTo>
                  <a:cubicBezTo>
                    <a:pt x="16179" y="4524"/>
                    <a:pt x="16135" y="4592"/>
                    <a:pt x="16096" y="4662"/>
                  </a:cubicBezTo>
                  <a:cubicBezTo>
                    <a:pt x="16063" y="4671"/>
                    <a:pt x="16031" y="4681"/>
                    <a:pt x="16000" y="4694"/>
                  </a:cubicBezTo>
                  <a:cubicBezTo>
                    <a:pt x="15831" y="4762"/>
                    <a:pt x="15671" y="4869"/>
                    <a:pt x="15528" y="4981"/>
                  </a:cubicBezTo>
                  <a:cubicBezTo>
                    <a:pt x="15227" y="5215"/>
                    <a:pt x="14948" y="5476"/>
                    <a:pt x="14704" y="5769"/>
                  </a:cubicBezTo>
                  <a:cubicBezTo>
                    <a:pt x="14537" y="5969"/>
                    <a:pt x="14388" y="6180"/>
                    <a:pt x="14242" y="6394"/>
                  </a:cubicBezTo>
                  <a:cubicBezTo>
                    <a:pt x="14128" y="6561"/>
                    <a:pt x="14005" y="6733"/>
                    <a:pt x="13959" y="6930"/>
                  </a:cubicBezTo>
                  <a:cubicBezTo>
                    <a:pt x="13953" y="6955"/>
                    <a:pt x="13947" y="6983"/>
                    <a:pt x="13943" y="7011"/>
                  </a:cubicBezTo>
                  <a:cubicBezTo>
                    <a:pt x="13816" y="7098"/>
                    <a:pt x="13691" y="7183"/>
                    <a:pt x="13562" y="7270"/>
                  </a:cubicBezTo>
                  <a:cubicBezTo>
                    <a:pt x="13524" y="7293"/>
                    <a:pt x="13487" y="7317"/>
                    <a:pt x="13451" y="7342"/>
                  </a:cubicBezTo>
                  <a:cubicBezTo>
                    <a:pt x="13361" y="7368"/>
                    <a:pt x="13274" y="7389"/>
                    <a:pt x="13186" y="7408"/>
                  </a:cubicBezTo>
                  <a:cubicBezTo>
                    <a:pt x="13117" y="7317"/>
                    <a:pt x="13049" y="7224"/>
                    <a:pt x="12984" y="7133"/>
                  </a:cubicBezTo>
                  <a:cubicBezTo>
                    <a:pt x="12879" y="6991"/>
                    <a:pt x="12775" y="6845"/>
                    <a:pt x="12673" y="6701"/>
                  </a:cubicBezTo>
                  <a:cubicBezTo>
                    <a:pt x="12588" y="6582"/>
                    <a:pt x="12503" y="6465"/>
                    <a:pt x="12420" y="6346"/>
                  </a:cubicBezTo>
                  <a:cubicBezTo>
                    <a:pt x="12414" y="6319"/>
                    <a:pt x="12409" y="6294"/>
                    <a:pt x="12404" y="6269"/>
                  </a:cubicBezTo>
                  <a:cubicBezTo>
                    <a:pt x="12354" y="6030"/>
                    <a:pt x="12307" y="5794"/>
                    <a:pt x="12260" y="5557"/>
                  </a:cubicBezTo>
                  <a:cubicBezTo>
                    <a:pt x="12295" y="5486"/>
                    <a:pt x="12325" y="5411"/>
                    <a:pt x="12353" y="5341"/>
                  </a:cubicBezTo>
                  <a:cubicBezTo>
                    <a:pt x="12411" y="5200"/>
                    <a:pt x="12445" y="5050"/>
                    <a:pt x="12473" y="4903"/>
                  </a:cubicBezTo>
                  <a:cubicBezTo>
                    <a:pt x="12592" y="4272"/>
                    <a:pt x="12638" y="3630"/>
                    <a:pt x="12610" y="2989"/>
                  </a:cubicBezTo>
                  <a:cubicBezTo>
                    <a:pt x="12593" y="2610"/>
                    <a:pt x="12590" y="2229"/>
                    <a:pt x="12543" y="1852"/>
                  </a:cubicBezTo>
                  <a:cubicBezTo>
                    <a:pt x="12522" y="1661"/>
                    <a:pt x="12499" y="1463"/>
                    <a:pt x="12445" y="1277"/>
                  </a:cubicBezTo>
                  <a:cubicBezTo>
                    <a:pt x="12413" y="1164"/>
                    <a:pt x="12382" y="1046"/>
                    <a:pt x="12309" y="951"/>
                  </a:cubicBezTo>
                  <a:cubicBezTo>
                    <a:pt x="12255" y="877"/>
                    <a:pt x="12184" y="817"/>
                    <a:pt x="12102" y="777"/>
                  </a:cubicBezTo>
                  <a:cubicBezTo>
                    <a:pt x="12056" y="671"/>
                    <a:pt x="12000" y="570"/>
                    <a:pt x="11935" y="474"/>
                  </a:cubicBezTo>
                  <a:cubicBezTo>
                    <a:pt x="11756" y="216"/>
                    <a:pt x="11507" y="35"/>
                    <a:pt x="11188" y="4"/>
                  </a:cubicBezTo>
                  <a:cubicBezTo>
                    <a:pt x="11166" y="2"/>
                    <a:pt x="11143" y="1"/>
                    <a:pt x="11121" y="1"/>
                  </a:cubicBezTo>
                  <a:close/>
                </a:path>
              </a:pathLst>
            </a:custGeom>
            <a:solidFill>
              <a:srgbClr val="399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82"/>
            <p:cNvSpPr/>
            <p:nvPr/>
          </p:nvSpPr>
          <p:spPr>
            <a:xfrm>
              <a:off x="1347825" y="2539750"/>
              <a:ext cx="541175" cy="1216975"/>
            </a:xfrm>
            <a:custGeom>
              <a:avLst/>
              <a:gdLst/>
              <a:ahLst/>
              <a:cxnLst/>
              <a:rect l="l" t="t" r="r" b="b"/>
              <a:pathLst>
                <a:path w="21647" h="48679" extrusionOk="0">
                  <a:moveTo>
                    <a:pt x="19936" y="12050"/>
                  </a:moveTo>
                  <a:lnTo>
                    <a:pt x="19936" y="12050"/>
                  </a:lnTo>
                  <a:cubicBezTo>
                    <a:pt x="19934" y="12051"/>
                    <a:pt x="19933" y="12052"/>
                    <a:pt x="19932" y="12054"/>
                  </a:cubicBezTo>
                  <a:lnTo>
                    <a:pt x="19932" y="12054"/>
                  </a:lnTo>
                  <a:cubicBezTo>
                    <a:pt x="19933" y="12052"/>
                    <a:pt x="19935" y="12051"/>
                    <a:pt x="19936" y="12050"/>
                  </a:cubicBezTo>
                  <a:close/>
                  <a:moveTo>
                    <a:pt x="11029" y="13296"/>
                  </a:moveTo>
                  <a:lnTo>
                    <a:pt x="11029" y="13296"/>
                  </a:lnTo>
                  <a:cubicBezTo>
                    <a:pt x="11028" y="13297"/>
                    <a:pt x="11028" y="13299"/>
                    <a:pt x="11028" y="13301"/>
                  </a:cubicBezTo>
                  <a:cubicBezTo>
                    <a:pt x="11028" y="13299"/>
                    <a:pt x="11028" y="13297"/>
                    <a:pt x="11029" y="13296"/>
                  </a:cubicBezTo>
                  <a:close/>
                  <a:moveTo>
                    <a:pt x="10037" y="13690"/>
                  </a:moveTo>
                  <a:lnTo>
                    <a:pt x="10037" y="13690"/>
                  </a:lnTo>
                  <a:cubicBezTo>
                    <a:pt x="10037" y="13692"/>
                    <a:pt x="10037" y="13694"/>
                    <a:pt x="10037" y="13696"/>
                  </a:cubicBezTo>
                  <a:lnTo>
                    <a:pt x="10037" y="13696"/>
                  </a:lnTo>
                  <a:cubicBezTo>
                    <a:pt x="10037" y="13694"/>
                    <a:pt x="10037" y="13692"/>
                    <a:pt x="10037" y="13690"/>
                  </a:cubicBezTo>
                  <a:close/>
                  <a:moveTo>
                    <a:pt x="19393" y="28871"/>
                  </a:moveTo>
                  <a:cubicBezTo>
                    <a:pt x="19391" y="28875"/>
                    <a:pt x="19389" y="28879"/>
                    <a:pt x="19386" y="28882"/>
                  </a:cubicBezTo>
                  <a:lnTo>
                    <a:pt x="19386" y="28882"/>
                  </a:lnTo>
                  <a:cubicBezTo>
                    <a:pt x="19388" y="28879"/>
                    <a:pt x="19391" y="28875"/>
                    <a:pt x="19393" y="28871"/>
                  </a:cubicBezTo>
                  <a:close/>
                  <a:moveTo>
                    <a:pt x="15058" y="33575"/>
                  </a:moveTo>
                  <a:lnTo>
                    <a:pt x="15058" y="33575"/>
                  </a:lnTo>
                  <a:cubicBezTo>
                    <a:pt x="15056" y="33576"/>
                    <a:pt x="15054" y="33578"/>
                    <a:pt x="15051" y="33580"/>
                  </a:cubicBezTo>
                  <a:cubicBezTo>
                    <a:pt x="15054" y="33579"/>
                    <a:pt x="15056" y="33577"/>
                    <a:pt x="15058" y="33575"/>
                  </a:cubicBezTo>
                  <a:close/>
                  <a:moveTo>
                    <a:pt x="18969" y="38613"/>
                  </a:moveTo>
                  <a:cubicBezTo>
                    <a:pt x="18967" y="38615"/>
                    <a:pt x="18965" y="38618"/>
                    <a:pt x="18964" y="38620"/>
                  </a:cubicBezTo>
                  <a:cubicBezTo>
                    <a:pt x="18965" y="38618"/>
                    <a:pt x="18967" y="38615"/>
                    <a:pt x="18969" y="38613"/>
                  </a:cubicBezTo>
                  <a:close/>
                  <a:moveTo>
                    <a:pt x="10058" y="1"/>
                  </a:moveTo>
                  <a:cubicBezTo>
                    <a:pt x="9865" y="1"/>
                    <a:pt x="9680" y="114"/>
                    <a:pt x="9603" y="302"/>
                  </a:cubicBezTo>
                  <a:cubicBezTo>
                    <a:pt x="9535" y="472"/>
                    <a:pt x="9567" y="666"/>
                    <a:pt x="9685" y="805"/>
                  </a:cubicBezTo>
                  <a:cubicBezTo>
                    <a:pt x="9690" y="815"/>
                    <a:pt x="9694" y="826"/>
                    <a:pt x="9697" y="835"/>
                  </a:cubicBezTo>
                  <a:cubicBezTo>
                    <a:pt x="9738" y="962"/>
                    <a:pt x="9770" y="1090"/>
                    <a:pt x="9801" y="1219"/>
                  </a:cubicBezTo>
                  <a:cubicBezTo>
                    <a:pt x="9854" y="1487"/>
                    <a:pt x="9893" y="1754"/>
                    <a:pt x="9920" y="2028"/>
                  </a:cubicBezTo>
                  <a:cubicBezTo>
                    <a:pt x="9937" y="2373"/>
                    <a:pt x="9944" y="2720"/>
                    <a:pt x="9987" y="3065"/>
                  </a:cubicBezTo>
                  <a:cubicBezTo>
                    <a:pt x="10025" y="3384"/>
                    <a:pt x="10076" y="3700"/>
                    <a:pt x="10102" y="4020"/>
                  </a:cubicBezTo>
                  <a:cubicBezTo>
                    <a:pt x="10104" y="4064"/>
                    <a:pt x="10106" y="4110"/>
                    <a:pt x="10112" y="4155"/>
                  </a:cubicBezTo>
                  <a:cubicBezTo>
                    <a:pt x="10112" y="4155"/>
                    <a:pt x="10112" y="4156"/>
                    <a:pt x="10112" y="4157"/>
                  </a:cubicBezTo>
                  <a:cubicBezTo>
                    <a:pt x="10120" y="4259"/>
                    <a:pt x="10125" y="4363"/>
                    <a:pt x="10132" y="4465"/>
                  </a:cubicBezTo>
                  <a:cubicBezTo>
                    <a:pt x="10147" y="4686"/>
                    <a:pt x="10166" y="4908"/>
                    <a:pt x="10187" y="5128"/>
                  </a:cubicBezTo>
                  <a:cubicBezTo>
                    <a:pt x="10222" y="5616"/>
                    <a:pt x="10218" y="6109"/>
                    <a:pt x="10233" y="6598"/>
                  </a:cubicBezTo>
                  <a:cubicBezTo>
                    <a:pt x="10250" y="7118"/>
                    <a:pt x="10261" y="7639"/>
                    <a:pt x="10264" y="8160"/>
                  </a:cubicBezTo>
                  <a:cubicBezTo>
                    <a:pt x="10266" y="8635"/>
                    <a:pt x="10255" y="9112"/>
                    <a:pt x="10245" y="9587"/>
                  </a:cubicBezTo>
                  <a:cubicBezTo>
                    <a:pt x="10242" y="9804"/>
                    <a:pt x="10223" y="10024"/>
                    <a:pt x="10223" y="10241"/>
                  </a:cubicBezTo>
                  <a:cubicBezTo>
                    <a:pt x="10224" y="10438"/>
                    <a:pt x="10227" y="10633"/>
                    <a:pt x="10220" y="10830"/>
                  </a:cubicBezTo>
                  <a:cubicBezTo>
                    <a:pt x="10203" y="11122"/>
                    <a:pt x="10181" y="11414"/>
                    <a:pt x="10167" y="11706"/>
                  </a:cubicBezTo>
                  <a:cubicBezTo>
                    <a:pt x="10158" y="11833"/>
                    <a:pt x="10146" y="11961"/>
                    <a:pt x="10141" y="12090"/>
                  </a:cubicBezTo>
                  <a:cubicBezTo>
                    <a:pt x="10134" y="12219"/>
                    <a:pt x="10134" y="12345"/>
                    <a:pt x="10129" y="12472"/>
                  </a:cubicBezTo>
                  <a:cubicBezTo>
                    <a:pt x="10113" y="12668"/>
                    <a:pt x="10078" y="12862"/>
                    <a:pt x="10065" y="13058"/>
                  </a:cubicBezTo>
                  <a:cubicBezTo>
                    <a:pt x="10049" y="13283"/>
                    <a:pt x="10047" y="13510"/>
                    <a:pt x="10036" y="13737"/>
                  </a:cubicBezTo>
                  <a:cubicBezTo>
                    <a:pt x="10036" y="13723"/>
                    <a:pt x="10036" y="13709"/>
                    <a:pt x="10037" y="13696"/>
                  </a:cubicBezTo>
                  <a:lnTo>
                    <a:pt x="10037" y="13696"/>
                  </a:lnTo>
                  <a:cubicBezTo>
                    <a:pt x="10022" y="13934"/>
                    <a:pt x="10006" y="14171"/>
                    <a:pt x="9993" y="14411"/>
                  </a:cubicBezTo>
                  <a:cubicBezTo>
                    <a:pt x="9995" y="14390"/>
                    <a:pt x="9995" y="14369"/>
                    <a:pt x="9996" y="14347"/>
                  </a:cubicBezTo>
                  <a:lnTo>
                    <a:pt x="9996" y="14347"/>
                  </a:lnTo>
                  <a:cubicBezTo>
                    <a:pt x="9986" y="14531"/>
                    <a:pt x="9960" y="14714"/>
                    <a:pt x="9941" y="14897"/>
                  </a:cubicBezTo>
                  <a:cubicBezTo>
                    <a:pt x="9926" y="15044"/>
                    <a:pt x="9931" y="15190"/>
                    <a:pt x="9926" y="15336"/>
                  </a:cubicBezTo>
                  <a:cubicBezTo>
                    <a:pt x="9918" y="15497"/>
                    <a:pt x="9890" y="15655"/>
                    <a:pt x="9889" y="15817"/>
                  </a:cubicBezTo>
                  <a:cubicBezTo>
                    <a:pt x="9889" y="15960"/>
                    <a:pt x="9893" y="16102"/>
                    <a:pt x="9887" y="16243"/>
                  </a:cubicBezTo>
                  <a:cubicBezTo>
                    <a:pt x="9877" y="16366"/>
                    <a:pt x="9866" y="16489"/>
                    <a:pt x="9871" y="16610"/>
                  </a:cubicBezTo>
                  <a:cubicBezTo>
                    <a:pt x="9886" y="16883"/>
                    <a:pt x="9883" y="17157"/>
                    <a:pt x="9901" y="17428"/>
                  </a:cubicBezTo>
                  <a:cubicBezTo>
                    <a:pt x="9906" y="17561"/>
                    <a:pt x="9900" y="17691"/>
                    <a:pt x="9901" y="17823"/>
                  </a:cubicBezTo>
                  <a:cubicBezTo>
                    <a:pt x="9903" y="17943"/>
                    <a:pt x="9910" y="18064"/>
                    <a:pt x="9911" y="18185"/>
                  </a:cubicBezTo>
                  <a:cubicBezTo>
                    <a:pt x="9847" y="18109"/>
                    <a:pt x="9785" y="18033"/>
                    <a:pt x="9714" y="17961"/>
                  </a:cubicBezTo>
                  <a:cubicBezTo>
                    <a:pt x="9534" y="17776"/>
                    <a:pt x="9347" y="17598"/>
                    <a:pt x="9159" y="17420"/>
                  </a:cubicBezTo>
                  <a:cubicBezTo>
                    <a:pt x="8792" y="17070"/>
                    <a:pt x="8413" y="16732"/>
                    <a:pt x="8036" y="16390"/>
                  </a:cubicBezTo>
                  <a:cubicBezTo>
                    <a:pt x="7650" y="16041"/>
                    <a:pt x="7259" y="15698"/>
                    <a:pt x="6862" y="15357"/>
                  </a:cubicBezTo>
                  <a:cubicBezTo>
                    <a:pt x="6489" y="15035"/>
                    <a:pt x="6118" y="14708"/>
                    <a:pt x="5773" y="14353"/>
                  </a:cubicBezTo>
                  <a:cubicBezTo>
                    <a:pt x="5516" y="14066"/>
                    <a:pt x="5273" y="13773"/>
                    <a:pt x="5040" y="13468"/>
                  </a:cubicBezTo>
                  <a:cubicBezTo>
                    <a:pt x="4644" y="12885"/>
                    <a:pt x="4306" y="12263"/>
                    <a:pt x="3956" y="11650"/>
                  </a:cubicBezTo>
                  <a:cubicBezTo>
                    <a:pt x="3889" y="11522"/>
                    <a:pt x="3830" y="11394"/>
                    <a:pt x="3774" y="11263"/>
                  </a:cubicBezTo>
                  <a:cubicBezTo>
                    <a:pt x="3770" y="11253"/>
                    <a:pt x="3765" y="11241"/>
                    <a:pt x="3761" y="11229"/>
                  </a:cubicBezTo>
                  <a:cubicBezTo>
                    <a:pt x="3688" y="11026"/>
                    <a:pt x="3503" y="10887"/>
                    <a:pt x="3295" y="10887"/>
                  </a:cubicBezTo>
                  <a:cubicBezTo>
                    <a:pt x="3248" y="10887"/>
                    <a:pt x="3199" y="10894"/>
                    <a:pt x="3150" y="10909"/>
                  </a:cubicBezTo>
                  <a:cubicBezTo>
                    <a:pt x="2905" y="10985"/>
                    <a:pt x="2737" y="11270"/>
                    <a:pt x="2829" y="11521"/>
                  </a:cubicBezTo>
                  <a:cubicBezTo>
                    <a:pt x="2933" y="11809"/>
                    <a:pt x="3071" y="12073"/>
                    <a:pt x="3224" y="12336"/>
                  </a:cubicBezTo>
                  <a:cubicBezTo>
                    <a:pt x="3372" y="12590"/>
                    <a:pt x="3517" y="12844"/>
                    <a:pt x="3663" y="13098"/>
                  </a:cubicBezTo>
                  <a:cubicBezTo>
                    <a:pt x="3927" y="13561"/>
                    <a:pt x="4206" y="14008"/>
                    <a:pt x="4542" y="14421"/>
                  </a:cubicBezTo>
                  <a:cubicBezTo>
                    <a:pt x="4879" y="14833"/>
                    <a:pt x="5237" y="15222"/>
                    <a:pt x="5635" y="15576"/>
                  </a:cubicBezTo>
                  <a:cubicBezTo>
                    <a:pt x="6011" y="15910"/>
                    <a:pt x="6395" y="16235"/>
                    <a:pt x="6771" y="16566"/>
                  </a:cubicBezTo>
                  <a:cubicBezTo>
                    <a:pt x="7160" y="16912"/>
                    <a:pt x="7540" y="17268"/>
                    <a:pt x="7928" y="17613"/>
                  </a:cubicBezTo>
                  <a:cubicBezTo>
                    <a:pt x="8312" y="17953"/>
                    <a:pt x="8686" y="18307"/>
                    <a:pt x="9043" y="18674"/>
                  </a:cubicBezTo>
                  <a:cubicBezTo>
                    <a:pt x="9139" y="18781"/>
                    <a:pt x="9231" y="18890"/>
                    <a:pt x="9319" y="19004"/>
                  </a:cubicBezTo>
                  <a:cubicBezTo>
                    <a:pt x="9399" y="19122"/>
                    <a:pt x="9474" y="19242"/>
                    <a:pt x="9546" y="19367"/>
                  </a:cubicBezTo>
                  <a:cubicBezTo>
                    <a:pt x="9691" y="19633"/>
                    <a:pt x="9836" y="19900"/>
                    <a:pt x="9953" y="20180"/>
                  </a:cubicBezTo>
                  <a:cubicBezTo>
                    <a:pt x="9988" y="20281"/>
                    <a:pt x="10013" y="20387"/>
                    <a:pt x="10041" y="20490"/>
                  </a:cubicBezTo>
                  <a:cubicBezTo>
                    <a:pt x="10052" y="20662"/>
                    <a:pt x="10065" y="20832"/>
                    <a:pt x="10070" y="21006"/>
                  </a:cubicBezTo>
                  <a:cubicBezTo>
                    <a:pt x="10068" y="21449"/>
                    <a:pt x="10015" y="21892"/>
                    <a:pt x="10020" y="22339"/>
                  </a:cubicBezTo>
                  <a:cubicBezTo>
                    <a:pt x="10024" y="22798"/>
                    <a:pt x="10047" y="23256"/>
                    <a:pt x="10051" y="23715"/>
                  </a:cubicBezTo>
                  <a:cubicBezTo>
                    <a:pt x="10051" y="23714"/>
                    <a:pt x="10052" y="23713"/>
                    <a:pt x="10052" y="23713"/>
                  </a:cubicBezTo>
                  <a:lnTo>
                    <a:pt x="10052" y="23713"/>
                  </a:lnTo>
                  <a:cubicBezTo>
                    <a:pt x="10050" y="24079"/>
                    <a:pt x="10052" y="24445"/>
                    <a:pt x="10061" y="24809"/>
                  </a:cubicBezTo>
                  <a:cubicBezTo>
                    <a:pt x="10063" y="24837"/>
                    <a:pt x="10064" y="24864"/>
                    <a:pt x="10065" y="24893"/>
                  </a:cubicBezTo>
                  <a:cubicBezTo>
                    <a:pt x="10063" y="24912"/>
                    <a:pt x="10064" y="24931"/>
                    <a:pt x="10066" y="24950"/>
                  </a:cubicBezTo>
                  <a:cubicBezTo>
                    <a:pt x="10065" y="24975"/>
                    <a:pt x="10064" y="25003"/>
                    <a:pt x="10063" y="25029"/>
                  </a:cubicBezTo>
                  <a:cubicBezTo>
                    <a:pt x="10063" y="25068"/>
                    <a:pt x="10064" y="25106"/>
                    <a:pt x="10067" y="25144"/>
                  </a:cubicBezTo>
                  <a:cubicBezTo>
                    <a:pt x="10066" y="25149"/>
                    <a:pt x="10067" y="25155"/>
                    <a:pt x="10065" y="25159"/>
                  </a:cubicBezTo>
                  <a:lnTo>
                    <a:pt x="10065" y="25159"/>
                  </a:lnTo>
                  <a:cubicBezTo>
                    <a:pt x="10065" y="25158"/>
                    <a:pt x="10065" y="25158"/>
                    <a:pt x="10065" y="25157"/>
                  </a:cubicBezTo>
                  <a:lnTo>
                    <a:pt x="10065" y="25159"/>
                  </a:lnTo>
                  <a:cubicBezTo>
                    <a:pt x="10065" y="25159"/>
                    <a:pt x="10065" y="25159"/>
                    <a:pt x="10065" y="25159"/>
                  </a:cubicBezTo>
                  <a:lnTo>
                    <a:pt x="10065" y="25159"/>
                  </a:lnTo>
                  <a:cubicBezTo>
                    <a:pt x="10066" y="25164"/>
                    <a:pt x="10066" y="25169"/>
                    <a:pt x="10065" y="25175"/>
                  </a:cubicBezTo>
                  <a:cubicBezTo>
                    <a:pt x="10065" y="25179"/>
                    <a:pt x="10065" y="25183"/>
                    <a:pt x="10065" y="25188"/>
                  </a:cubicBezTo>
                  <a:cubicBezTo>
                    <a:pt x="10065" y="25191"/>
                    <a:pt x="10065" y="25195"/>
                    <a:pt x="10065" y="25198"/>
                  </a:cubicBezTo>
                  <a:lnTo>
                    <a:pt x="10065" y="25198"/>
                  </a:lnTo>
                  <a:cubicBezTo>
                    <a:pt x="10064" y="25200"/>
                    <a:pt x="10064" y="25202"/>
                    <a:pt x="10064" y="25204"/>
                  </a:cubicBezTo>
                  <a:lnTo>
                    <a:pt x="10064" y="25204"/>
                  </a:lnTo>
                  <a:cubicBezTo>
                    <a:pt x="10053" y="25587"/>
                    <a:pt x="10041" y="25970"/>
                    <a:pt x="10064" y="26352"/>
                  </a:cubicBezTo>
                  <a:cubicBezTo>
                    <a:pt x="10067" y="26407"/>
                    <a:pt x="10068" y="26464"/>
                    <a:pt x="10072" y="26518"/>
                  </a:cubicBezTo>
                  <a:cubicBezTo>
                    <a:pt x="9796" y="26198"/>
                    <a:pt x="9506" y="25890"/>
                    <a:pt x="9215" y="25584"/>
                  </a:cubicBezTo>
                  <a:cubicBezTo>
                    <a:pt x="8869" y="25219"/>
                    <a:pt x="8540" y="24838"/>
                    <a:pt x="8176" y="24488"/>
                  </a:cubicBezTo>
                  <a:cubicBezTo>
                    <a:pt x="7817" y="24139"/>
                    <a:pt x="7414" y="23831"/>
                    <a:pt x="7031" y="23510"/>
                  </a:cubicBezTo>
                  <a:cubicBezTo>
                    <a:pt x="6480" y="23027"/>
                    <a:pt x="5959" y="22513"/>
                    <a:pt x="5422" y="22017"/>
                  </a:cubicBezTo>
                  <a:cubicBezTo>
                    <a:pt x="4908" y="21541"/>
                    <a:pt x="4408" y="21052"/>
                    <a:pt x="3938" y="20533"/>
                  </a:cubicBezTo>
                  <a:cubicBezTo>
                    <a:pt x="3698" y="20244"/>
                    <a:pt x="3470" y="19947"/>
                    <a:pt x="3254" y="19641"/>
                  </a:cubicBezTo>
                  <a:cubicBezTo>
                    <a:pt x="3206" y="19563"/>
                    <a:pt x="3160" y="19485"/>
                    <a:pt x="3117" y="19404"/>
                  </a:cubicBezTo>
                  <a:cubicBezTo>
                    <a:pt x="3107" y="19381"/>
                    <a:pt x="3097" y="19356"/>
                    <a:pt x="3089" y="19332"/>
                  </a:cubicBezTo>
                  <a:cubicBezTo>
                    <a:pt x="3029" y="19117"/>
                    <a:pt x="2830" y="18971"/>
                    <a:pt x="2614" y="18971"/>
                  </a:cubicBezTo>
                  <a:cubicBezTo>
                    <a:pt x="2574" y="18971"/>
                    <a:pt x="2533" y="18976"/>
                    <a:pt x="2492" y="18987"/>
                  </a:cubicBezTo>
                  <a:cubicBezTo>
                    <a:pt x="2236" y="19054"/>
                    <a:pt x="2074" y="19327"/>
                    <a:pt x="2145" y="19583"/>
                  </a:cubicBezTo>
                  <a:cubicBezTo>
                    <a:pt x="2205" y="19807"/>
                    <a:pt x="2326" y="20016"/>
                    <a:pt x="2457" y="20205"/>
                  </a:cubicBezTo>
                  <a:cubicBezTo>
                    <a:pt x="2572" y="20368"/>
                    <a:pt x="2687" y="20532"/>
                    <a:pt x="2808" y="20689"/>
                  </a:cubicBezTo>
                  <a:cubicBezTo>
                    <a:pt x="3449" y="21516"/>
                    <a:pt x="4212" y="22225"/>
                    <a:pt x="4975" y="22935"/>
                  </a:cubicBezTo>
                  <a:cubicBezTo>
                    <a:pt x="5364" y="23295"/>
                    <a:pt x="5744" y="23667"/>
                    <a:pt x="6138" y="24023"/>
                  </a:cubicBezTo>
                  <a:cubicBezTo>
                    <a:pt x="6517" y="24366"/>
                    <a:pt x="6919" y="24687"/>
                    <a:pt x="7310" y="25016"/>
                  </a:cubicBezTo>
                  <a:cubicBezTo>
                    <a:pt x="7293" y="25004"/>
                    <a:pt x="7276" y="24988"/>
                    <a:pt x="7259" y="24975"/>
                  </a:cubicBezTo>
                  <a:lnTo>
                    <a:pt x="7259" y="24975"/>
                  </a:lnTo>
                  <a:cubicBezTo>
                    <a:pt x="7609" y="25286"/>
                    <a:pt x="7922" y="25630"/>
                    <a:pt x="8237" y="25972"/>
                  </a:cubicBezTo>
                  <a:cubicBezTo>
                    <a:pt x="8553" y="26312"/>
                    <a:pt x="8874" y="26644"/>
                    <a:pt x="9190" y="26982"/>
                  </a:cubicBezTo>
                  <a:cubicBezTo>
                    <a:pt x="9503" y="27342"/>
                    <a:pt x="9798" y="27716"/>
                    <a:pt x="10077" y="28105"/>
                  </a:cubicBezTo>
                  <a:cubicBezTo>
                    <a:pt x="10082" y="28112"/>
                    <a:pt x="10085" y="28122"/>
                    <a:pt x="10090" y="28130"/>
                  </a:cubicBezTo>
                  <a:cubicBezTo>
                    <a:pt x="10082" y="28342"/>
                    <a:pt x="10074" y="28553"/>
                    <a:pt x="10078" y="28762"/>
                  </a:cubicBezTo>
                  <a:cubicBezTo>
                    <a:pt x="10088" y="29221"/>
                    <a:pt x="10119" y="29676"/>
                    <a:pt x="10131" y="30132"/>
                  </a:cubicBezTo>
                  <a:cubicBezTo>
                    <a:pt x="10125" y="30543"/>
                    <a:pt x="10104" y="30954"/>
                    <a:pt x="10090" y="31362"/>
                  </a:cubicBezTo>
                  <a:cubicBezTo>
                    <a:pt x="10080" y="31769"/>
                    <a:pt x="10077" y="32176"/>
                    <a:pt x="10068" y="32582"/>
                  </a:cubicBezTo>
                  <a:cubicBezTo>
                    <a:pt x="10058" y="32989"/>
                    <a:pt x="10046" y="33394"/>
                    <a:pt x="10038" y="33798"/>
                  </a:cubicBezTo>
                  <a:cubicBezTo>
                    <a:pt x="10031" y="34219"/>
                    <a:pt x="10042" y="34643"/>
                    <a:pt x="10045" y="35065"/>
                  </a:cubicBezTo>
                  <a:cubicBezTo>
                    <a:pt x="10046" y="35064"/>
                    <a:pt x="10046" y="35063"/>
                    <a:pt x="10047" y="35062"/>
                  </a:cubicBezTo>
                  <a:lnTo>
                    <a:pt x="10047" y="35062"/>
                  </a:lnTo>
                  <a:cubicBezTo>
                    <a:pt x="10045" y="35462"/>
                    <a:pt x="10029" y="35859"/>
                    <a:pt x="10004" y="36259"/>
                  </a:cubicBezTo>
                  <a:cubicBezTo>
                    <a:pt x="9945" y="36155"/>
                    <a:pt x="9887" y="36052"/>
                    <a:pt x="9822" y="35952"/>
                  </a:cubicBezTo>
                  <a:cubicBezTo>
                    <a:pt x="9285" y="35112"/>
                    <a:pt x="8610" y="34356"/>
                    <a:pt x="7877" y="33680"/>
                  </a:cubicBezTo>
                  <a:cubicBezTo>
                    <a:pt x="7482" y="33312"/>
                    <a:pt x="7067" y="32973"/>
                    <a:pt x="6639" y="32644"/>
                  </a:cubicBezTo>
                  <a:cubicBezTo>
                    <a:pt x="6251" y="32345"/>
                    <a:pt x="5840" y="32079"/>
                    <a:pt x="5457" y="31776"/>
                  </a:cubicBezTo>
                  <a:cubicBezTo>
                    <a:pt x="5124" y="31488"/>
                    <a:pt x="4806" y="31187"/>
                    <a:pt x="4487" y="30885"/>
                  </a:cubicBezTo>
                  <a:cubicBezTo>
                    <a:pt x="4151" y="30566"/>
                    <a:pt x="3810" y="30251"/>
                    <a:pt x="3481" y="29926"/>
                  </a:cubicBezTo>
                  <a:cubicBezTo>
                    <a:pt x="2957" y="29357"/>
                    <a:pt x="2457" y="28761"/>
                    <a:pt x="1981" y="28151"/>
                  </a:cubicBezTo>
                  <a:cubicBezTo>
                    <a:pt x="1792" y="27886"/>
                    <a:pt x="1605" y="27620"/>
                    <a:pt x="1446" y="27337"/>
                  </a:cubicBezTo>
                  <a:cubicBezTo>
                    <a:pt x="1408" y="27263"/>
                    <a:pt x="1373" y="27187"/>
                    <a:pt x="1341" y="27110"/>
                  </a:cubicBezTo>
                  <a:cubicBezTo>
                    <a:pt x="1318" y="27052"/>
                    <a:pt x="1300" y="26992"/>
                    <a:pt x="1282" y="26933"/>
                  </a:cubicBezTo>
                  <a:cubicBezTo>
                    <a:pt x="1273" y="26895"/>
                    <a:pt x="1265" y="26857"/>
                    <a:pt x="1258" y="26820"/>
                  </a:cubicBezTo>
                  <a:cubicBezTo>
                    <a:pt x="1262" y="26722"/>
                    <a:pt x="1236" y="26624"/>
                    <a:pt x="1182" y="26541"/>
                  </a:cubicBezTo>
                  <a:cubicBezTo>
                    <a:pt x="1094" y="26402"/>
                    <a:pt x="924" y="26315"/>
                    <a:pt x="758" y="26315"/>
                  </a:cubicBezTo>
                  <a:cubicBezTo>
                    <a:pt x="670" y="26315"/>
                    <a:pt x="583" y="26339"/>
                    <a:pt x="509" y="26393"/>
                  </a:cubicBezTo>
                  <a:cubicBezTo>
                    <a:pt x="351" y="26507"/>
                    <a:pt x="276" y="26664"/>
                    <a:pt x="282" y="26858"/>
                  </a:cubicBezTo>
                  <a:cubicBezTo>
                    <a:pt x="286" y="27046"/>
                    <a:pt x="351" y="27244"/>
                    <a:pt x="413" y="27419"/>
                  </a:cubicBezTo>
                  <a:cubicBezTo>
                    <a:pt x="541" y="27775"/>
                    <a:pt x="754" y="28111"/>
                    <a:pt x="973" y="28419"/>
                  </a:cubicBezTo>
                  <a:cubicBezTo>
                    <a:pt x="1275" y="28841"/>
                    <a:pt x="1598" y="29240"/>
                    <a:pt x="1932" y="29636"/>
                  </a:cubicBezTo>
                  <a:cubicBezTo>
                    <a:pt x="2264" y="30026"/>
                    <a:pt x="2589" y="30418"/>
                    <a:pt x="2952" y="30777"/>
                  </a:cubicBezTo>
                  <a:cubicBezTo>
                    <a:pt x="3321" y="31144"/>
                    <a:pt x="3709" y="31493"/>
                    <a:pt x="4086" y="31853"/>
                  </a:cubicBezTo>
                  <a:cubicBezTo>
                    <a:pt x="4466" y="32215"/>
                    <a:pt x="4857" y="32559"/>
                    <a:pt x="5279" y="32871"/>
                  </a:cubicBezTo>
                  <a:cubicBezTo>
                    <a:pt x="5480" y="33021"/>
                    <a:pt x="5692" y="33158"/>
                    <a:pt x="5894" y="33308"/>
                  </a:cubicBezTo>
                  <a:cubicBezTo>
                    <a:pt x="6085" y="33451"/>
                    <a:pt x="6276" y="33599"/>
                    <a:pt x="6465" y="33747"/>
                  </a:cubicBezTo>
                  <a:cubicBezTo>
                    <a:pt x="6912" y="34115"/>
                    <a:pt x="7341" y="34505"/>
                    <a:pt x="7747" y="34917"/>
                  </a:cubicBezTo>
                  <a:cubicBezTo>
                    <a:pt x="7917" y="35098"/>
                    <a:pt x="8088" y="35278"/>
                    <a:pt x="8247" y="35470"/>
                  </a:cubicBezTo>
                  <a:cubicBezTo>
                    <a:pt x="8403" y="35661"/>
                    <a:pt x="8554" y="35856"/>
                    <a:pt x="8701" y="36052"/>
                  </a:cubicBezTo>
                  <a:cubicBezTo>
                    <a:pt x="8884" y="36301"/>
                    <a:pt x="9053" y="36560"/>
                    <a:pt x="9210" y="36827"/>
                  </a:cubicBezTo>
                  <a:cubicBezTo>
                    <a:pt x="9348" y="37082"/>
                    <a:pt x="9471" y="37344"/>
                    <a:pt x="9581" y="37612"/>
                  </a:cubicBezTo>
                  <a:cubicBezTo>
                    <a:pt x="9671" y="37841"/>
                    <a:pt x="9750" y="38072"/>
                    <a:pt x="9821" y="38306"/>
                  </a:cubicBezTo>
                  <a:cubicBezTo>
                    <a:pt x="9862" y="38485"/>
                    <a:pt x="9895" y="38664"/>
                    <a:pt x="9924" y="38845"/>
                  </a:cubicBezTo>
                  <a:cubicBezTo>
                    <a:pt x="9919" y="38960"/>
                    <a:pt x="9912" y="39077"/>
                    <a:pt x="9911" y="39192"/>
                  </a:cubicBezTo>
                  <a:cubicBezTo>
                    <a:pt x="9903" y="39662"/>
                    <a:pt x="9911" y="40132"/>
                    <a:pt x="9917" y="40602"/>
                  </a:cubicBezTo>
                  <a:lnTo>
                    <a:pt x="9917" y="40602"/>
                  </a:lnTo>
                  <a:cubicBezTo>
                    <a:pt x="9917" y="40588"/>
                    <a:pt x="9917" y="40574"/>
                    <a:pt x="9917" y="40561"/>
                  </a:cubicBezTo>
                  <a:cubicBezTo>
                    <a:pt x="9917" y="41043"/>
                    <a:pt x="9900" y="41523"/>
                    <a:pt x="9884" y="42005"/>
                  </a:cubicBezTo>
                  <a:cubicBezTo>
                    <a:pt x="9871" y="42492"/>
                    <a:pt x="9895" y="42977"/>
                    <a:pt x="9919" y="43465"/>
                  </a:cubicBezTo>
                  <a:cubicBezTo>
                    <a:pt x="9939" y="43926"/>
                    <a:pt x="9930" y="44389"/>
                    <a:pt x="9959" y="44850"/>
                  </a:cubicBezTo>
                  <a:cubicBezTo>
                    <a:pt x="9961" y="44884"/>
                    <a:pt x="9964" y="44919"/>
                    <a:pt x="9966" y="44954"/>
                  </a:cubicBezTo>
                  <a:cubicBezTo>
                    <a:pt x="9636" y="44666"/>
                    <a:pt x="9275" y="44416"/>
                    <a:pt x="8903" y="44190"/>
                  </a:cubicBezTo>
                  <a:cubicBezTo>
                    <a:pt x="8465" y="43923"/>
                    <a:pt x="8029" y="43651"/>
                    <a:pt x="7586" y="43391"/>
                  </a:cubicBezTo>
                  <a:cubicBezTo>
                    <a:pt x="7171" y="43148"/>
                    <a:pt x="6729" y="42955"/>
                    <a:pt x="6296" y="42745"/>
                  </a:cubicBezTo>
                  <a:cubicBezTo>
                    <a:pt x="5946" y="42561"/>
                    <a:pt x="5604" y="42364"/>
                    <a:pt x="5260" y="42170"/>
                  </a:cubicBezTo>
                  <a:cubicBezTo>
                    <a:pt x="4941" y="41990"/>
                    <a:pt x="4608" y="41835"/>
                    <a:pt x="4297" y="41644"/>
                  </a:cubicBezTo>
                  <a:cubicBezTo>
                    <a:pt x="4061" y="41474"/>
                    <a:pt x="3829" y="41301"/>
                    <a:pt x="3609" y="41113"/>
                  </a:cubicBezTo>
                  <a:cubicBezTo>
                    <a:pt x="3287" y="40815"/>
                    <a:pt x="2976" y="40511"/>
                    <a:pt x="2666" y="40202"/>
                  </a:cubicBezTo>
                  <a:cubicBezTo>
                    <a:pt x="2364" y="39899"/>
                    <a:pt x="2078" y="39577"/>
                    <a:pt x="1791" y="39263"/>
                  </a:cubicBezTo>
                  <a:cubicBezTo>
                    <a:pt x="1677" y="39122"/>
                    <a:pt x="1570" y="38976"/>
                    <a:pt x="1468" y="38826"/>
                  </a:cubicBezTo>
                  <a:cubicBezTo>
                    <a:pt x="1385" y="38691"/>
                    <a:pt x="1308" y="38554"/>
                    <a:pt x="1237" y="38409"/>
                  </a:cubicBezTo>
                  <a:cubicBezTo>
                    <a:pt x="1162" y="38246"/>
                    <a:pt x="1090" y="38081"/>
                    <a:pt x="1019" y="37917"/>
                  </a:cubicBezTo>
                  <a:cubicBezTo>
                    <a:pt x="935" y="37729"/>
                    <a:pt x="755" y="37606"/>
                    <a:pt x="561" y="37606"/>
                  </a:cubicBezTo>
                  <a:cubicBezTo>
                    <a:pt x="503" y="37606"/>
                    <a:pt x="444" y="37617"/>
                    <a:pt x="386" y="37640"/>
                  </a:cubicBezTo>
                  <a:cubicBezTo>
                    <a:pt x="146" y="37733"/>
                    <a:pt x="0" y="38030"/>
                    <a:pt x="107" y="38273"/>
                  </a:cubicBezTo>
                  <a:cubicBezTo>
                    <a:pt x="197" y="38473"/>
                    <a:pt x="282" y="38677"/>
                    <a:pt x="380" y="38877"/>
                  </a:cubicBezTo>
                  <a:cubicBezTo>
                    <a:pt x="494" y="39106"/>
                    <a:pt x="625" y="39327"/>
                    <a:pt x="771" y="39537"/>
                  </a:cubicBezTo>
                  <a:cubicBezTo>
                    <a:pt x="1042" y="39934"/>
                    <a:pt x="1396" y="40269"/>
                    <a:pt x="1719" y="40624"/>
                  </a:cubicBezTo>
                  <a:cubicBezTo>
                    <a:pt x="1893" y="40819"/>
                    <a:pt x="2083" y="40998"/>
                    <a:pt x="2267" y="41183"/>
                  </a:cubicBezTo>
                  <a:cubicBezTo>
                    <a:pt x="2439" y="41354"/>
                    <a:pt x="2611" y="41522"/>
                    <a:pt x="2790" y="41685"/>
                  </a:cubicBezTo>
                  <a:cubicBezTo>
                    <a:pt x="3180" y="42047"/>
                    <a:pt x="3604" y="42395"/>
                    <a:pt x="4076" y="42647"/>
                  </a:cubicBezTo>
                  <a:cubicBezTo>
                    <a:pt x="4303" y="42768"/>
                    <a:pt x="4533" y="42882"/>
                    <a:pt x="4757" y="43008"/>
                  </a:cubicBezTo>
                  <a:cubicBezTo>
                    <a:pt x="4991" y="43141"/>
                    <a:pt x="5223" y="43273"/>
                    <a:pt x="5459" y="43407"/>
                  </a:cubicBezTo>
                  <a:cubicBezTo>
                    <a:pt x="5895" y="43649"/>
                    <a:pt x="6353" y="43855"/>
                    <a:pt x="6799" y="44075"/>
                  </a:cubicBezTo>
                  <a:lnTo>
                    <a:pt x="6799" y="44075"/>
                  </a:lnTo>
                  <a:cubicBezTo>
                    <a:pt x="7140" y="44258"/>
                    <a:pt x="7469" y="44461"/>
                    <a:pt x="7800" y="44661"/>
                  </a:cubicBezTo>
                  <a:cubicBezTo>
                    <a:pt x="8120" y="44853"/>
                    <a:pt x="8437" y="45047"/>
                    <a:pt x="8749" y="45248"/>
                  </a:cubicBezTo>
                  <a:cubicBezTo>
                    <a:pt x="8988" y="45412"/>
                    <a:pt x="9219" y="45589"/>
                    <a:pt x="9438" y="45780"/>
                  </a:cubicBezTo>
                  <a:cubicBezTo>
                    <a:pt x="9564" y="45901"/>
                    <a:pt x="9683" y="46026"/>
                    <a:pt x="9799" y="46156"/>
                  </a:cubicBezTo>
                  <a:cubicBezTo>
                    <a:pt x="9879" y="46251"/>
                    <a:pt x="9958" y="46346"/>
                    <a:pt x="10037" y="46442"/>
                  </a:cubicBezTo>
                  <a:cubicBezTo>
                    <a:pt x="10031" y="46659"/>
                    <a:pt x="10023" y="46877"/>
                    <a:pt x="10017" y="47093"/>
                  </a:cubicBezTo>
                  <a:cubicBezTo>
                    <a:pt x="10007" y="47384"/>
                    <a:pt x="9986" y="47679"/>
                    <a:pt x="9998" y="47969"/>
                  </a:cubicBezTo>
                  <a:cubicBezTo>
                    <a:pt x="10007" y="48166"/>
                    <a:pt x="10147" y="48330"/>
                    <a:pt x="10325" y="48394"/>
                  </a:cubicBezTo>
                  <a:cubicBezTo>
                    <a:pt x="10360" y="48468"/>
                    <a:pt x="10414" y="48530"/>
                    <a:pt x="10483" y="48575"/>
                  </a:cubicBezTo>
                  <a:cubicBezTo>
                    <a:pt x="10560" y="48626"/>
                    <a:pt x="10654" y="48651"/>
                    <a:pt x="10748" y="48651"/>
                  </a:cubicBezTo>
                  <a:cubicBezTo>
                    <a:pt x="10808" y="48651"/>
                    <a:pt x="10869" y="48641"/>
                    <a:pt x="10925" y="48620"/>
                  </a:cubicBezTo>
                  <a:cubicBezTo>
                    <a:pt x="10952" y="48632"/>
                    <a:pt x="10979" y="48642"/>
                    <a:pt x="11008" y="48653"/>
                  </a:cubicBezTo>
                  <a:cubicBezTo>
                    <a:pt x="11056" y="48670"/>
                    <a:pt x="11105" y="48679"/>
                    <a:pt x="11156" y="48679"/>
                  </a:cubicBezTo>
                  <a:cubicBezTo>
                    <a:pt x="11173" y="48679"/>
                    <a:pt x="11191" y="48678"/>
                    <a:pt x="11208" y="48676"/>
                  </a:cubicBezTo>
                  <a:cubicBezTo>
                    <a:pt x="11414" y="48652"/>
                    <a:pt x="11597" y="48490"/>
                    <a:pt x="11639" y="48279"/>
                  </a:cubicBezTo>
                  <a:cubicBezTo>
                    <a:pt x="11656" y="48189"/>
                    <a:pt x="11664" y="48097"/>
                    <a:pt x="11662" y="48005"/>
                  </a:cubicBezTo>
                  <a:lnTo>
                    <a:pt x="11662" y="48005"/>
                  </a:lnTo>
                  <a:cubicBezTo>
                    <a:pt x="11662" y="47905"/>
                    <a:pt x="11658" y="47806"/>
                    <a:pt x="11657" y="47707"/>
                  </a:cubicBezTo>
                  <a:cubicBezTo>
                    <a:pt x="11769" y="47679"/>
                    <a:pt x="11876" y="47623"/>
                    <a:pt x="11946" y="47531"/>
                  </a:cubicBezTo>
                  <a:cubicBezTo>
                    <a:pt x="11976" y="47489"/>
                    <a:pt x="12000" y="47444"/>
                    <a:pt x="12018" y="47396"/>
                  </a:cubicBezTo>
                  <a:cubicBezTo>
                    <a:pt x="12061" y="47298"/>
                    <a:pt x="12065" y="47189"/>
                    <a:pt x="12032" y="47088"/>
                  </a:cubicBezTo>
                  <a:cubicBezTo>
                    <a:pt x="12037" y="47006"/>
                    <a:pt x="12045" y="46926"/>
                    <a:pt x="12055" y="46845"/>
                  </a:cubicBezTo>
                  <a:cubicBezTo>
                    <a:pt x="12083" y="46690"/>
                    <a:pt x="12120" y="46542"/>
                    <a:pt x="12160" y="46390"/>
                  </a:cubicBezTo>
                  <a:cubicBezTo>
                    <a:pt x="12191" y="46293"/>
                    <a:pt x="12226" y="46199"/>
                    <a:pt x="12266" y="46104"/>
                  </a:cubicBezTo>
                  <a:cubicBezTo>
                    <a:pt x="12302" y="46029"/>
                    <a:pt x="12341" y="45958"/>
                    <a:pt x="12383" y="45885"/>
                  </a:cubicBezTo>
                  <a:cubicBezTo>
                    <a:pt x="12449" y="45788"/>
                    <a:pt x="12520" y="45695"/>
                    <a:pt x="12597" y="45604"/>
                  </a:cubicBezTo>
                  <a:cubicBezTo>
                    <a:pt x="12664" y="45528"/>
                    <a:pt x="12734" y="45457"/>
                    <a:pt x="12807" y="45390"/>
                  </a:cubicBezTo>
                  <a:lnTo>
                    <a:pt x="12807" y="45390"/>
                  </a:lnTo>
                  <a:cubicBezTo>
                    <a:pt x="12792" y="45403"/>
                    <a:pt x="12776" y="45419"/>
                    <a:pt x="12760" y="45431"/>
                  </a:cubicBezTo>
                  <a:cubicBezTo>
                    <a:pt x="13053" y="45166"/>
                    <a:pt x="13341" y="44898"/>
                    <a:pt x="13658" y="44663"/>
                  </a:cubicBezTo>
                  <a:cubicBezTo>
                    <a:pt x="13875" y="44512"/>
                    <a:pt x="14099" y="44371"/>
                    <a:pt x="14316" y="44222"/>
                  </a:cubicBezTo>
                  <a:cubicBezTo>
                    <a:pt x="14546" y="44066"/>
                    <a:pt x="14788" y="43935"/>
                    <a:pt x="15024" y="43791"/>
                  </a:cubicBezTo>
                  <a:cubicBezTo>
                    <a:pt x="15258" y="43646"/>
                    <a:pt x="15481" y="43489"/>
                    <a:pt x="15711" y="43342"/>
                  </a:cubicBezTo>
                  <a:cubicBezTo>
                    <a:pt x="15949" y="43188"/>
                    <a:pt x="16168" y="43011"/>
                    <a:pt x="16396" y="42844"/>
                  </a:cubicBezTo>
                  <a:lnTo>
                    <a:pt x="16396" y="42844"/>
                  </a:lnTo>
                  <a:lnTo>
                    <a:pt x="16381" y="42853"/>
                  </a:lnTo>
                  <a:lnTo>
                    <a:pt x="16420" y="42827"/>
                  </a:lnTo>
                  <a:lnTo>
                    <a:pt x="16428" y="42820"/>
                  </a:lnTo>
                  <a:cubicBezTo>
                    <a:pt x="16650" y="42666"/>
                    <a:pt x="16876" y="42519"/>
                    <a:pt x="17084" y="42346"/>
                  </a:cubicBezTo>
                  <a:cubicBezTo>
                    <a:pt x="17319" y="42150"/>
                    <a:pt x="17536" y="41934"/>
                    <a:pt x="17751" y="41716"/>
                  </a:cubicBezTo>
                  <a:cubicBezTo>
                    <a:pt x="17946" y="41523"/>
                    <a:pt x="18150" y="41337"/>
                    <a:pt x="18333" y="41129"/>
                  </a:cubicBezTo>
                  <a:cubicBezTo>
                    <a:pt x="18527" y="40910"/>
                    <a:pt x="18722" y="40687"/>
                    <a:pt x="18906" y="40457"/>
                  </a:cubicBezTo>
                  <a:cubicBezTo>
                    <a:pt x="19049" y="40277"/>
                    <a:pt x="19172" y="40084"/>
                    <a:pt x="19296" y="39892"/>
                  </a:cubicBezTo>
                  <a:cubicBezTo>
                    <a:pt x="19421" y="39699"/>
                    <a:pt x="19552" y="39507"/>
                    <a:pt x="19680" y="39313"/>
                  </a:cubicBezTo>
                  <a:cubicBezTo>
                    <a:pt x="19815" y="39107"/>
                    <a:pt x="19948" y="38899"/>
                    <a:pt x="20062" y="38680"/>
                  </a:cubicBezTo>
                  <a:cubicBezTo>
                    <a:pt x="20182" y="38451"/>
                    <a:pt x="20280" y="38213"/>
                    <a:pt x="20372" y="37974"/>
                  </a:cubicBezTo>
                  <a:cubicBezTo>
                    <a:pt x="20424" y="37847"/>
                    <a:pt x="20468" y="37717"/>
                    <a:pt x="20507" y="37586"/>
                  </a:cubicBezTo>
                  <a:lnTo>
                    <a:pt x="20507" y="37585"/>
                  </a:lnTo>
                  <a:cubicBezTo>
                    <a:pt x="20509" y="37579"/>
                    <a:pt x="20511" y="37573"/>
                    <a:pt x="20512" y="37567"/>
                  </a:cubicBezTo>
                  <a:cubicBezTo>
                    <a:pt x="20552" y="37441"/>
                    <a:pt x="20587" y="37313"/>
                    <a:pt x="20622" y="37185"/>
                  </a:cubicBezTo>
                  <a:cubicBezTo>
                    <a:pt x="20653" y="37071"/>
                    <a:pt x="20684" y="36957"/>
                    <a:pt x="20705" y="36841"/>
                  </a:cubicBezTo>
                  <a:cubicBezTo>
                    <a:pt x="20727" y="36715"/>
                    <a:pt x="20738" y="36587"/>
                    <a:pt x="20758" y="36460"/>
                  </a:cubicBezTo>
                  <a:cubicBezTo>
                    <a:pt x="20801" y="36196"/>
                    <a:pt x="20569" y="35952"/>
                    <a:pt x="20316" y="35927"/>
                  </a:cubicBezTo>
                  <a:cubicBezTo>
                    <a:pt x="20300" y="35926"/>
                    <a:pt x="20285" y="35925"/>
                    <a:pt x="20269" y="35925"/>
                  </a:cubicBezTo>
                  <a:cubicBezTo>
                    <a:pt x="20015" y="35925"/>
                    <a:pt x="19823" y="36121"/>
                    <a:pt x="19785" y="36369"/>
                  </a:cubicBezTo>
                  <a:cubicBezTo>
                    <a:pt x="19771" y="36446"/>
                    <a:pt x="19765" y="36524"/>
                    <a:pt x="19755" y="36602"/>
                  </a:cubicBezTo>
                  <a:cubicBezTo>
                    <a:pt x="19721" y="36786"/>
                    <a:pt x="19670" y="36966"/>
                    <a:pt x="19620" y="37147"/>
                  </a:cubicBezTo>
                  <a:cubicBezTo>
                    <a:pt x="19527" y="37448"/>
                    <a:pt x="19418" y="37744"/>
                    <a:pt x="19292" y="38034"/>
                  </a:cubicBezTo>
                  <a:cubicBezTo>
                    <a:pt x="19194" y="38233"/>
                    <a:pt x="19087" y="38426"/>
                    <a:pt x="18969" y="38613"/>
                  </a:cubicBezTo>
                  <a:lnTo>
                    <a:pt x="18969" y="38613"/>
                  </a:lnTo>
                  <a:cubicBezTo>
                    <a:pt x="18974" y="38605"/>
                    <a:pt x="18979" y="38598"/>
                    <a:pt x="18985" y="38591"/>
                  </a:cubicBezTo>
                  <a:lnTo>
                    <a:pt x="18985" y="38591"/>
                  </a:lnTo>
                  <a:cubicBezTo>
                    <a:pt x="18822" y="38841"/>
                    <a:pt x="18652" y="39089"/>
                    <a:pt x="18489" y="39343"/>
                  </a:cubicBezTo>
                  <a:cubicBezTo>
                    <a:pt x="18347" y="39568"/>
                    <a:pt x="18192" y="39784"/>
                    <a:pt x="18026" y="39992"/>
                  </a:cubicBezTo>
                  <a:lnTo>
                    <a:pt x="18034" y="39982"/>
                  </a:lnTo>
                  <a:lnTo>
                    <a:pt x="18034" y="39982"/>
                  </a:lnTo>
                  <a:lnTo>
                    <a:pt x="18024" y="39996"/>
                  </a:lnTo>
                  <a:lnTo>
                    <a:pt x="17994" y="40031"/>
                  </a:lnTo>
                  <a:lnTo>
                    <a:pt x="18018" y="40002"/>
                  </a:lnTo>
                  <a:lnTo>
                    <a:pt x="18018" y="40002"/>
                  </a:lnTo>
                  <a:cubicBezTo>
                    <a:pt x="17817" y="40235"/>
                    <a:pt x="17619" y="40471"/>
                    <a:pt x="17401" y="40690"/>
                  </a:cubicBezTo>
                  <a:cubicBezTo>
                    <a:pt x="17163" y="40928"/>
                    <a:pt x="16924" y="41167"/>
                    <a:pt x="16682" y="41402"/>
                  </a:cubicBezTo>
                  <a:cubicBezTo>
                    <a:pt x="16514" y="41554"/>
                    <a:pt x="16336" y="41697"/>
                    <a:pt x="16151" y="41828"/>
                  </a:cubicBezTo>
                  <a:cubicBezTo>
                    <a:pt x="15867" y="42024"/>
                    <a:pt x="15592" y="42233"/>
                    <a:pt x="15309" y="42435"/>
                  </a:cubicBezTo>
                  <a:cubicBezTo>
                    <a:pt x="15160" y="42537"/>
                    <a:pt x="15003" y="42629"/>
                    <a:pt x="14853" y="42731"/>
                  </a:cubicBezTo>
                  <a:cubicBezTo>
                    <a:pt x="14494" y="42980"/>
                    <a:pt x="14106" y="43184"/>
                    <a:pt x="13745" y="43431"/>
                  </a:cubicBezTo>
                  <a:cubicBezTo>
                    <a:pt x="13374" y="43685"/>
                    <a:pt x="12992" y="43918"/>
                    <a:pt x="12653" y="44214"/>
                  </a:cubicBezTo>
                  <a:cubicBezTo>
                    <a:pt x="12253" y="44564"/>
                    <a:pt x="11837" y="44917"/>
                    <a:pt x="11554" y="45372"/>
                  </a:cubicBezTo>
                  <a:cubicBezTo>
                    <a:pt x="11534" y="45182"/>
                    <a:pt x="11505" y="44995"/>
                    <a:pt x="11446" y="44818"/>
                  </a:cubicBezTo>
                  <a:cubicBezTo>
                    <a:pt x="11440" y="44797"/>
                    <a:pt x="11431" y="44777"/>
                    <a:pt x="11422" y="44758"/>
                  </a:cubicBezTo>
                  <a:cubicBezTo>
                    <a:pt x="11527" y="44752"/>
                    <a:pt x="11627" y="44709"/>
                    <a:pt x="11704" y="44636"/>
                  </a:cubicBezTo>
                  <a:cubicBezTo>
                    <a:pt x="11799" y="44545"/>
                    <a:pt x="11866" y="44460"/>
                    <a:pt x="11901" y="44331"/>
                  </a:cubicBezTo>
                  <a:cubicBezTo>
                    <a:pt x="11925" y="44247"/>
                    <a:pt x="11922" y="44167"/>
                    <a:pt x="11931" y="44083"/>
                  </a:cubicBezTo>
                  <a:cubicBezTo>
                    <a:pt x="11942" y="43975"/>
                    <a:pt x="11950" y="43868"/>
                    <a:pt x="11959" y="43761"/>
                  </a:cubicBezTo>
                  <a:cubicBezTo>
                    <a:pt x="11976" y="43541"/>
                    <a:pt x="11990" y="43320"/>
                    <a:pt x="11988" y="43100"/>
                  </a:cubicBezTo>
                  <a:cubicBezTo>
                    <a:pt x="11986" y="42673"/>
                    <a:pt x="11976" y="42248"/>
                    <a:pt x="11944" y="41821"/>
                  </a:cubicBezTo>
                  <a:cubicBezTo>
                    <a:pt x="11872" y="40869"/>
                    <a:pt x="11807" y="39916"/>
                    <a:pt x="11747" y="38963"/>
                  </a:cubicBezTo>
                  <a:cubicBezTo>
                    <a:pt x="11723" y="38590"/>
                    <a:pt x="11709" y="38215"/>
                    <a:pt x="11699" y="37841"/>
                  </a:cubicBezTo>
                  <a:cubicBezTo>
                    <a:pt x="11743" y="37604"/>
                    <a:pt x="11791" y="37366"/>
                    <a:pt x="11858" y="37134"/>
                  </a:cubicBezTo>
                  <a:cubicBezTo>
                    <a:pt x="11890" y="37042"/>
                    <a:pt x="11926" y="36951"/>
                    <a:pt x="11964" y="36864"/>
                  </a:cubicBezTo>
                  <a:cubicBezTo>
                    <a:pt x="12031" y="36731"/>
                    <a:pt x="12101" y="36599"/>
                    <a:pt x="12175" y="36468"/>
                  </a:cubicBezTo>
                  <a:cubicBezTo>
                    <a:pt x="12292" y="36288"/>
                    <a:pt x="12415" y="36116"/>
                    <a:pt x="12548" y="35949"/>
                  </a:cubicBezTo>
                  <a:cubicBezTo>
                    <a:pt x="12803" y="35661"/>
                    <a:pt x="13068" y="35386"/>
                    <a:pt x="13340" y="35112"/>
                  </a:cubicBezTo>
                  <a:cubicBezTo>
                    <a:pt x="13604" y="34843"/>
                    <a:pt x="13867" y="34571"/>
                    <a:pt x="14144" y="34314"/>
                  </a:cubicBezTo>
                  <a:cubicBezTo>
                    <a:pt x="14427" y="34064"/>
                    <a:pt x="14712" y="33826"/>
                    <a:pt x="15017" y="33605"/>
                  </a:cubicBezTo>
                  <a:lnTo>
                    <a:pt x="15017" y="33605"/>
                  </a:lnTo>
                  <a:lnTo>
                    <a:pt x="15008" y="33610"/>
                  </a:lnTo>
                  <a:lnTo>
                    <a:pt x="15030" y="33594"/>
                  </a:lnTo>
                  <a:lnTo>
                    <a:pt x="15059" y="33574"/>
                  </a:lnTo>
                  <a:lnTo>
                    <a:pt x="15059" y="33574"/>
                  </a:lnTo>
                  <a:cubicBezTo>
                    <a:pt x="15059" y="33574"/>
                    <a:pt x="15058" y="33575"/>
                    <a:pt x="15058" y="33575"/>
                  </a:cubicBezTo>
                  <a:lnTo>
                    <a:pt x="15058" y="33575"/>
                  </a:lnTo>
                  <a:cubicBezTo>
                    <a:pt x="15347" y="33375"/>
                    <a:pt x="15645" y="33192"/>
                    <a:pt x="15943" y="33007"/>
                  </a:cubicBezTo>
                  <a:cubicBezTo>
                    <a:pt x="16240" y="32825"/>
                    <a:pt x="16520" y="32611"/>
                    <a:pt x="16826" y="32441"/>
                  </a:cubicBezTo>
                  <a:cubicBezTo>
                    <a:pt x="17103" y="32285"/>
                    <a:pt x="17377" y="32126"/>
                    <a:pt x="17634" y="31935"/>
                  </a:cubicBezTo>
                  <a:cubicBezTo>
                    <a:pt x="17902" y="31732"/>
                    <a:pt x="18154" y="31502"/>
                    <a:pt x="18423" y="31302"/>
                  </a:cubicBezTo>
                  <a:lnTo>
                    <a:pt x="18423" y="31302"/>
                  </a:lnTo>
                  <a:cubicBezTo>
                    <a:pt x="18405" y="31314"/>
                    <a:pt x="18390" y="31326"/>
                    <a:pt x="18372" y="31337"/>
                  </a:cubicBezTo>
                  <a:cubicBezTo>
                    <a:pt x="18594" y="31183"/>
                    <a:pt x="18813" y="31029"/>
                    <a:pt x="19008" y="30842"/>
                  </a:cubicBezTo>
                  <a:cubicBezTo>
                    <a:pt x="19188" y="30669"/>
                    <a:pt x="19358" y="30489"/>
                    <a:pt x="19525" y="30306"/>
                  </a:cubicBezTo>
                  <a:cubicBezTo>
                    <a:pt x="19854" y="29952"/>
                    <a:pt x="20120" y="29547"/>
                    <a:pt x="20373" y="29138"/>
                  </a:cubicBezTo>
                  <a:lnTo>
                    <a:pt x="20373" y="29138"/>
                  </a:lnTo>
                  <a:lnTo>
                    <a:pt x="20368" y="29145"/>
                  </a:lnTo>
                  <a:cubicBezTo>
                    <a:pt x="20436" y="29035"/>
                    <a:pt x="20508" y="28928"/>
                    <a:pt x="20572" y="28817"/>
                  </a:cubicBezTo>
                  <a:cubicBezTo>
                    <a:pt x="20705" y="28588"/>
                    <a:pt x="20605" y="28279"/>
                    <a:pt x="20377" y="28155"/>
                  </a:cubicBezTo>
                  <a:cubicBezTo>
                    <a:pt x="20303" y="28115"/>
                    <a:pt x="20224" y="28096"/>
                    <a:pt x="20147" y="28096"/>
                  </a:cubicBezTo>
                  <a:cubicBezTo>
                    <a:pt x="19973" y="28096"/>
                    <a:pt x="19806" y="28191"/>
                    <a:pt x="19714" y="28350"/>
                  </a:cubicBezTo>
                  <a:cubicBezTo>
                    <a:pt x="19689" y="28389"/>
                    <a:pt x="19667" y="28430"/>
                    <a:pt x="19641" y="28469"/>
                  </a:cubicBezTo>
                  <a:cubicBezTo>
                    <a:pt x="19642" y="28468"/>
                    <a:pt x="19644" y="28466"/>
                    <a:pt x="19645" y="28465"/>
                  </a:cubicBezTo>
                  <a:lnTo>
                    <a:pt x="19645" y="28465"/>
                  </a:lnTo>
                  <a:cubicBezTo>
                    <a:pt x="19559" y="28598"/>
                    <a:pt x="19478" y="28733"/>
                    <a:pt x="19396" y="28867"/>
                  </a:cubicBezTo>
                  <a:lnTo>
                    <a:pt x="19396" y="28867"/>
                  </a:lnTo>
                  <a:cubicBezTo>
                    <a:pt x="19243" y="29100"/>
                    <a:pt x="19078" y="29324"/>
                    <a:pt x="18902" y="29539"/>
                  </a:cubicBezTo>
                  <a:cubicBezTo>
                    <a:pt x="18704" y="29764"/>
                    <a:pt x="18493" y="29982"/>
                    <a:pt x="18277" y="30191"/>
                  </a:cubicBezTo>
                  <a:cubicBezTo>
                    <a:pt x="18194" y="30262"/>
                    <a:pt x="18109" y="30330"/>
                    <a:pt x="18020" y="30394"/>
                  </a:cubicBezTo>
                  <a:lnTo>
                    <a:pt x="18023" y="30393"/>
                  </a:lnTo>
                  <a:lnTo>
                    <a:pt x="18023" y="30393"/>
                  </a:lnTo>
                  <a:cubicBezTo>
                    <a:pt x="17810" y="30544"/>
                    <a:pt x="17602" y="30699"/>
                    <a:pt x="17400" y="30863"/>
                  </a:cubicBezTo>
                  <a:cubicBezTo>
                    <a:pt x="17260" y="30978"/>
                    <a:pt x="17124" y="31097"/>
                    <a:pt x="16977" y="31205"/>
                  </a:cubicBezTo>
                  <a:cubicBezTo>
                    <a:pt x="16855" y="31289"/>
                    <a:pt x="16731" y="31370"/>
                    <a:pt x="16604" y="31446"/>
                  </a:cubicBezTo>
                  <a:cubicBezTo>
                    <a:pt x="16482" y="31519"/>
                    <a:pt x="16353" y="31580"/>
                    <a:pt x="16232" y="31656"/>
                  </a:cubicBezTo>
                  <a:cubicBezTo>
                    <a:pt x="15920" y="31847"/>
                    <a:pt x="15622" y="32058"/>
                    <a:pt x="15309" y="32250"/>
                  </a:cubicBezTo>
                  <a:cubicBezTo>
                    <a:pt x="14992" y="32446"/>
                    <a:pt x="14678" y="32646"/>
                    <a:pt x="14375" y="32863"/>
                  </a:cubicBezTo>
                  <a:cubicBezTo>
                    <a:pt x="14031" y="33111"/>
                    <a:pt x="13705" y="33380"/>
                    <a:pt x="13399" y="33672"/>
                  </a:cubicBezTo>
                  <a:cubicBezTo>
                    <a:pt x="13034" y="34019"/>
                    <a:pt x="12685" y="34381"/>
                    <a:pt x="12335" y="34738"/>
                  </a:cubicBezTo>
                  <a:cubicBezTo>
                    <a:pt x="12157" y="34916"/>
                    <a:pt x="11991" y="35102"/>
                    <a:pt x="11824" y="35292"/>
                  </a:cubicBezTo>
                  <a:cubicBezTo>
                    <a:pt x="11757" y="35369"/>
                    <a:pt x="11696" y="35450"/>
                    <a:pt x="11636" y="35531"/>
                  </a:cubicBezTo>
                  <a:cubicBezTo>
                    <a:pt x="11619" y="35130"/>
                    <a:pt x="11598" y="34728"/>
                    <a:pt x="11576" y="34329"/>
                  </a:cubicBezTo>
                  <a:cubicBezTo>
                    <a:pt x="11548" y="33786"/>
                    <a:pt x="11527" y="33246"/>
                    <a:pt x="11511" y="32704"/>
                  </a:cubicBezTo>
                  <a:cubicBezTo>
                    <a:pt x="11511" y="32437"/>
                    <a:pt x="11512" y="32173"/>
                    <a:pt x="11512" y="31907"/>
                  </a:cubicBezTo>
                  <a:cubicBezTo>
                    <a:pt x="11514" y="31675"/>
                    <a:pt x="11529" y="31442"/>
                    <a:pt x="11538" y="31209"/>
                  </a:cubicBezTo>
                  <a:cubicBezTo>
                    <a:pt x="11557" y="30692"/>
                    <a:pt x="11618" y="30175"/>
                    <a:pt x="11668" y="29660"/>
                  </a:cubicBezTo>
                  <a:cubicBezTo>
                    <a:pt x="11679" y="29539"/>
                    <a:pt x="11635" y="29427"/>
                    <a:pt x="11562" y="29337"/>
                  </a:cubicBezTo>
                  <a:cubicBezTo>
                    <a:pt x="11578" y="29313"/>
                    <a:pt x="11591" y="29290"/>
                    <a:pt x="11603" y="29264"/>
                  </a:cubicBezTo>
                  <a:cubicBezTo>
                    <a:pt x="11676" y="29176"/>
                    <a:pt x="11717" y="29064"/>
                    <a:pt x="11716" y="28948"/>
                  </a:cubicBezTo>
                  <a:lnTo>
                    <a:pt x="11716" y="28946"/>
                  </a:lnTo>
                  <a:lnTo>
                    <a:pt x="11716" y="28943"/>
                  </a:lnTo>
                  <a:cubicBezTo>
                    <a:pt x="11719" y="28915"/>
                    <a:pt x="11723" y="28887"/>
                    <a:pt x="11727" y="28861"/>
                  </a:cubicBezTo>
                  <a:cubicBezTo>
                    <a:pt x="11740" y="28806"/>
                    <a:pt x="11755" y="28752"/>
                    <a:pt x="11771" y="28697"/>
                  </a:cubicBezTo>
                  <a:cubicBezTo>
                    <a:pt x="11849" y="28474"/>
                    <a:pt x="11934" y="28254"/>
                    <a:pt x="12034" y="28039"/>
                  </a:cubicBezTo>
                  <a:cubicBezTo>
                    <a:pt x="12074" y="27963"/>
                    <a:pt x="12115" y="27890"/>
                    <a:pt x="12160" y="27818"/>
                  </a:cubicBezTo>
                  <a:cubicBezTo>
                    <a:pt x="12217" y="27738"/>
                    <a:pt x="12275" y="27661"/>
                    <a:pt x="12338" y="27587"/>
                  </a:cubicBezTo>
                  <a:cubicBezTo>
                    <a:pt x="12520" y="27392"/>
                    <a:pt x="12712" y="27205"/>
                    <a:pt x="12911" y="27027"/>
                  </a:cubicBezTo>
                  <a:cubicBezTo>
                    <a:pt x="13083" y="26886"/>
                    <a:pt x="13260" y="26755"/>
                    <a:pt x="13441" y="26628"/>
                  </a:cubicBezTo>
                  <a:cubicBezTo>
                    <a:pt x="13725" y="26443"/>
                    <a:pt x="13998" y="26251"/>
                    <a:pt x="14273" y="26057"/>
                  </a:cubicBezTo>
                  <a:cubicBezTo>
                    <a:pt x="14461" y="25935"/>
                    <a:pt x="14654" y="25822"/>
                    <a:pt x="14852" y="25721"/>
                  </a:cubicBezTo>
                  <a:cubicBezTo>
                    <a:pt x="15064" y="25611"/>
                    <a:pt x="15263" y="25489"/>
                    <a:pt x="15464" y="25361"/>
                  </a:cubicBezTo>
                  <a:cubicBezTo>
                    <a:pt x="15650" y="25243"/>
                    <a:pt x="15837" y="25129"/>
                    <a:pt x="16025" y="25015"/>
                  </a:cubicBezTo>
                  <a:cubicBezTo>
                    <a:pt x="16088" y="24977"/>
                    <a:pt x="16151" y="24938"/>
                    <a:pt x="16213" y="24896"/>
                  </a:cubicBezTo>
                  <a:cubicBezTo>
                    <a:pt x="16240" y="24881"/>
                    <a:pt x="16265" y="24865"/>
                    <a:pt x="16289" y="24845"/>
                  </a:cubicBezTo>
                  <a:cubicBezTo>
                    <a:pt x="16356" y="24800"/>
                    <a:pt x="16422" y="24755"/>
                    <a:pt x="16489" y="24711"/>
                  </a:cubicBezTo>
                  <a:lnTo>
                    <a:pt x="16489" y="24711"/>
                  </a:lnTo>
                  <a:lnTo>
                    <a:pt x="16485" y="24713"/>
                  </a:lnTo>
                  <a:lnTo>
                    <a:pt x="16485" y="24713"/>
                  </a:lnTo>
                  <a:lnTo>
                    <a:pt x="16492" y="24708"/>
                  </a:lnTo>
                  <a:lnTo>
                    <a:pt x="16537" y="24679"/>
                  </a:lnTo>
                  <a:lnTo>
                    <a:pt x="16537" y="24679"/>
                  </a:lnTo>
                  <a:lnTo>
                    <a:pt x="16525" y="24687"/>
                  </a:lnTo>
                  <a:cubicBezTo>
                    <a:pt x="16872" y="24457"/>
                    <a:pt x="17202" y="24209"/>
                    <a:pt x="17543" y="23969"/>
                  </a:cubicBezTo>
                  <a:cubicBezTo>
                    <a:pt x="17879" y="23733"/>
                    <a:pt x="18146" y="23432"/>
                    <a:pt x="18450" y="23158"/>
                  </a:cubicBezTo>
                  <a:lnTo>
                    <a:pt x="18450" y="23158"/>
                  </a:lnTo>
                  <a:lnTo>
                    <a:pt x="18441" y="23165"/>
                  </a:lnTo>
                  <a:lnTo>
                    <a:pt x="18451" y="23157"/>
                  </a:lnTo>
                  <a:cubicBezTo>
                    <a:pt x="18464" y="23146"/>
                    <a:pt x="18477" y="23134"/>
                    <a:pt x="18488" y="23124"/>
                  </a:cubicBezTo>
                  <a:lnTo>
                    <a:pt x="18488" y="23124"/>
                  </a:lnTo>
                  <a:cubicBezTo>
                    <a:pt x="18481" y="23131"/>
                    <a:pt x="18473" y="23138"/>
                    <a:pt x="18465" y="23145"/>
                  </a:cubicBezTo>
                  <a:cubicBezTo>
                    <a:pt x="18585" y="23042"/>
                    <a:pt x="18710" y="22944"/>
                    <a:pt x="18820" y="22830"/>
                  </a:cubicBezTo>
                  <a:cubicBezTo>
                    <a:pt x="18961" y="22679"/>
                    <a:pt x="19095" y="22526"/>
                    <a:pt x="19230" y="22371"/>
                  </a:cubicBezTo>
                  <a:lnTo>
                    <a:pt x="19230" y="22371"/>
                  </a:lnTo>
                  <a:lnTo>
                    <a:pt x="19218" y="22383"/>
                  </a:lnTo>
                  <a:lnTo>
                    <a:pt x="19233" y="22367"/>
                  </a:lnTo>
                  <a:lnTo>
                    <a:pt x="19261" y="22335"/>
                  </a:lnTo>
                  <a:lnTo>
                    <a:pt x="19261" y="22335"/>
                  </a:lnTo>
                  <a:cubicBezTo>
                    <a:pt x="19255" y="22344"/>
                    <a:pt x="19247" y="22352"/>
                    <a:pt x="19241" y="22360"/>
                  </a:cubicBezTo>
                  <a:cubicBezTo>
                    <a:pt x="19471" y="22120"/>
                    <a:pt x="19716" y="21895"/>
                    <a:pt x="19928" y="21637"/>
                  </a:cubicBezTo>
                  <a:cubicBezTo>
                    <a:pt x="20131" y="21391"/>
                    <a:pt x="20319" y="21127"/>
                    <a:pt x="20506" y="20868"/>
                  </a:cubicBezTo>
                  <a:cubicBezTo>
                    <a:pt x="20895" y="20335"/>
                    <a:pt x="21209" y="19748"/>
                    <a:pt x="21521" y="19168"/>
                  </a:cubicBezTo>
                  <a:cubicBezTo>
                    <a:pt x="21646" y="18932"/>
                    <a:pt x="21579" y="18635"/>
                    <a:pt x="21342" y="18498"/>
                  </a:cubicBezTo>
                  <a:cubicBezTo>
                    <a:pt x="21268" y="18456"/>
                    <a:pt x="21184" y="18435"/>
                    <a:pt x="21100" y="18435"/>
                  </a:cubicBezTo>
                  <a:cubicBezTo>
                    <a:pt x="20929" y="18435"/>
                    <a:pt x="20759" y="18520"/>
                    <a:pt x="20675" y="18678"/>
                  </a:cubicBezTo>
                  <a:cubicBezTo>
                    <a:pt x="20404" y="19178"/>
                    <a:pt x="20125" y="19675"/>
                    <a:pt x="19815" y="20152"/>
                  </a:cubicBezTo>
                  <a:cubicBezTo>
                    <a:pt x="19600" y="20463"/>
                    <a:pt x="19374" y="20771"/>
                    <a:pt x="19134" y="21063"/>
                  </a:cubicBezTo>
                  <a:cubicBezTo>
                    <a:pt x="19001" y="21212"/>
                    <a:pt x="18867" y="21356"/>
                    <a:pt x="18724" y="21494"/>
                  </a:cubicBezTo>
                  <a:cubicBezTo>
                    <a:pt x="18588" y="21625"/>
                    <a:pt x="18462" y="21766"/>
                    <a:pt x="18338" y="21909"/>
                  </a:cubicBezTo>
                  <a:cubicBezTo>
                    <a:pt x="18222" y="22044"/>
                    <a:pt x="18097" y="22171"/>
                    <a:pt x="17966" y="22291"/>
                  </a:cubicBezTo>
                  <a:cubicBezTo>
                    <a:pt x="17686" y="22526"/>
                    <a:pt x="17434" y="22790"/>
                    <a:pt x="17163" y="23034"/>
                  </a:cubicBezTo>
                  <a:cubicBezTo>
                    <a:pt x="16990" y="23173"/>
                    <a:pt x="16800" y="23292"/>
                    <a:pt x="16623" y="23425"/>
                  </a:cubicBezTo>
                  <a:cubicBezTo>
                    <a:pt x="16444" y="23562"/>
                    <a:pt x="16260" y="23692"/>
                    <a:pt x="16072" y="23818"/>
                  </a:cubicBezTo>
                  <a:lnTo>
                    <a:pt x="16072" y="23818"/>
                  </a:lnTo>
                  <a:cubicBezTo>
                    <a:pt x="16073" y="23818"/>
                    <a:pt x="16073" y="23818"/>
                    <a:pt x="16073" y="23818"/>
                  </a:cubicBezTo>
                  <a:lnTo>
                    <a:pt x="16073" y="23818"/>
                  </a:lnTo>
                  <a:cubicBezTo>
                    <a:pt x="16071" y="23819"/>
                    <a:pt x="16069" y="23820"/>
                    <a:pt x="16067" y="23822"/>
                  </a:cubicBezTo>
                  <a:lnTo>
                    <a:pt x="16067" y="23822"/>
                  </a:lnTo>
                  <a:cubicBezTo>
                    <a:pt x="16069" y="23820"/>
                    <a:pt x="16071" y="23819"/>
                    <a:pt x="16072" y="23818"/>
                  </a:cubicBezTo>
                  <a:lnTo>
                    <a:pt x="16072" y="23818"/>
                  </a:lnTo>
                  <a:cubicBezTo>
                    <a:pt x="16065" y="23822"/>
                    <a:pt x="16059" y="23826"/>
                    <a:pt x="16053" y="23831"/>
                  </a:cubicBezTo>
                  <a:lnTo>
                    <a:pt x="16053" y="23831"/>
                  </a:lnTo>
                  <a:cubicBezTo>
                    <a:pt x="16058" y="23828"/>
                    <a:pt x="16062" y="23825"/>
                    <a:pt x="16067" y="23822"/>
                  </a:cubicBezTo>
                  <a:lnTo>
                    <a:pt x="16067" y="23822"/>
                  </a:lnTo>
                  <a:cubicBezTo>
                    <a:pt x="16060" y="23827"/>
                    <a:pt x="16052" y="23831"/>
                    <a:pt x="16045" y="23836"/>
                  </a:cubicBezTo>
                  <a:lnTo>
                    <a:pt x="16045" y="23836"/>
                  </a:lnTo>
                  <a:cubicBezTo>
                    <a:pt x="16048" y="23835"/>
                    <a:pt x="16050" y="23833"/>
                    <a:pt x="16053" y="23831"/>
                  </a:cubicBezTo>
                  <a:lnTo>
                    <a:pt x="16053" y="23831"/>
                  </a:lnTo>
                  <a:cubicBezTo>
                    <a:pt x="15977" y="23880"/>
                    <a:pt x="15900" y="23931"/>
                    <a:pt x="15825" y="23984"/>
                  </a:cubicBezTo>
                  <a:cubicBezTo>
                    <a:pt x="15792" y="24006"/>
                    <a:pt x="15760" y="24027"/>
                    <a:pt x="15729" y="24050"/>
                  </a:cubicBezTo>
                  <a:lnTo>
                    <a:pt x="15714" y="24058"/>
                  </a:lnTo>
                  <a:cubicBezTo>
                    <a:pt x="15568" y="24153"/>
                    <a:pt x="15419" y="24242"/>
                    <a:pt x="15270" y="24333"/>
                  </a:cubicBezTo>
                  <a:cubicBezTo>
                    <a:pt x="15096" y="24440"/>
                    <a:pt x="14922" y="24553"/>
                    <a:pt x="14748" y="24658"/>
                  </a:cubicBezTo>
                  <a:cubicBezTo>
                    <a:pt x="14569" y="24768"/>
                    <a:pt x="14381" y="24862"/>
                    <a:pt x="14198" y="24964"/>
                  </a:cubicBezTo>
                  <a:cubicBezTo>
                    <a:pt x="13827" y="25167"/>
                    <a:pt x="13491" y="25419"/>
                    <a:pt x="13146" y="25659"/>
                  </a:cubicBezTo>
                  <a:cubicBezTo>
                    <a:pt x="12899" y="25821"/>
                    <a:pt x="12645" y="25977"/>
                    <a:pt x="12416" y="26167"/>
                  </a:cubicBezTo>
                  <a:cubicBezTo>
                    <a:pt x="12158" y="26382"/>
                    <a:pt x="11913" y="26613"/>
                    <a:pt x="11684" y="26858"/>
                  </a:cubicBezTo>
                  <a:cubicBezTo>
                    <a:pt x="11430" y="27129"/>
                    <a:pt x="11236" y="27437"/>
                    <a:pt x="11084" y="27769"/>
                  </a:cubicBezTo>
                  <a:cubicBezTo>
                    <a:pt x="11090" y="27565"/>
                    <a:pt x="11093" y="27359"/>
                    <a:pt x="11089" y="27153"/>
                  </a:cubicBezTo>
                  <a:cubicBezTo>
                    <a:pt x="11079" y="26693"/>
                    <a:pt x="11031" y="26236"/>
                    <a:pt x="11025" y="25775"/>
                  </a:cubicBezTo>
                  <a:cubicBezTo>
                    <a:pt x="11033" y="25596"/>
                    <a:pt x="11041" y="25415"/>
                    <a:pt x="11041" y="25234"/>
                  </a:cubicBezTo>
                  <a:cubicBezTo>
                    <a:pt x="11053" y="25135"/>
                    <a:pt x="11045" y="25031"/>
                    <a:pt x="11041" y="24932"/>
                  </a:cubicBezTo>
                  <a:lnTo>
                    <a:pt x="11041" y="24930"/>
                  </a:lnTo>
                  <a:cubicBezTo>
                    <a:pt x="11044" y="24908"/>
                    <a:pt x="11044" y="24884"/>
                    <a:pt x="11041" y="24861"/>
                  </a:cubicBezTo>
                  <a:cubicBezTo>
                    <a:pt x="11040" y="24781"/>
                    <a:pt x="11038" y="24699"/>
                    <a:pt x="11035" y="24618"/>
                  </a:cubicBezTo>
                  <a:cubicBezTo>
                    <a:pt x="11031" y="24501"/>
                    <a:pt x="11030" y="24382"/>
                    <a:pt x="11029" y="24265"/>
                  </a:cubicBezTo>
                  <a:cubicBezTo>
                    <a:pt x="11142" y="24227"/>
                    <a:pt x="11241" y="24162"/>
                    <a:pt x="11310" y="24055"/>
                  </a:cubicBezTo>
                  <a:cubicBezTo>
                    <a:pt x="11327" y="24025"/>
                    <a:pt x="11343" y="23997"/>
                    <a:pt x="11359" y="23969"/>
                  </a:cubicBezTo>
                  <a:cubicBezTo>
                    <a:pt x="11452" y="23802"/>
                    <a:pt x="11442" y="23595"/>
                    <a:pt x="11332" y="23438"/>
                  </a:cubicBezTo>
                  <a:cubicBezTo>
                    <a:pt x="11333" y="23404"/>
                    <a:pt x="11334" y="23371"/>
                    <a:pt x="11335" y="23337"/>
                  </a:cubicBezTo>
                  <a:lnTo>
                    <a:pt x="11335" y="23337"/>
                  </a:lnTo>
                  <a:cubicBezTo>
                    <a:pt x="11335" y="23342"/>
                    <a:pt x="11334" y="23347"/>
                    <a:pt x="11334" y="23352"/>
                  </a:cubicBezTo>
                  <a:lnTo>
                    <a:pt x="11334" y="23352"/>
                  </a:lnTo>
                  <a:cubicBezTo>
                    <a:pt x="11354" y="23016"/>
                    <a:pt x="11368" y="22676"/>
                    <a:pt x="11407" y="22341"/>
                  </a:cubicBezTo>
                  <a:cubicBezTo>
                    <a:pt x="11446" y="22015"/>
                    <a:pt x="11499" y="21691"/>
                    <a:pt x="11559" y="21370"/>
                  </a:cubicBezTo>
                  <a:cubicBezTo>
                    <a:pt x="11606" y="21132"/>
                    <a:pt x="11660" y="20898"/>
                    <a:pt x="11726" y="20664"/>
                  </a:cubicBezTo>
                  <a:cubicBezTo>
                    <a:pt x="11821" y="20399"/>
                    <a:pt x="11925" y="20139"/>
                    <a:pt x="12043" y="19884"/>
                  </a:cubicBezTo>
                  <a:cubicBezTo>
                    <a:pt x="12104" y="19772"/>
                    <a:pt x="12172" y="19663"/>
                    <a:pt x="12242" y="19556"/>
                  </a:cubicBezTo>
                  <a:cubicBezTo>
                    <a:pt x="12551" y="19106"/>
                    <a:pt x="12891" y="18682"/>
                    <a:pt x="13250" y="18270"/>
                  </a:cubicBezTo>
                  <a:cubicBezTo>
                    <a:pt x="13429" y="18070"/>
                    <a:pt x="13606" y="17871"/>
                    <a:pt x="13799" y="17687"/>
                  </a:cubicBezTo>
                  <a:cubicBezTo>
                    <a:pt x="14012" y="17486"/>
                    <a:pt x="14224" y="17287"/>
                    <a:pt x="14441" y="17090"/>
                  </a:cubicBezTo>
                  <a:cubicBezTo>
                    <a:pt x="14649" y="16908"/>
                    <a:pt x="14861" y="16734"/>
                    <a:pt x="15074" y="16560"/>
                  </a:cubicBezTo>
                  <a:cubicBezTo>
                    <a:pt x="15188" y="16466"/>
                    <a:pt x="15301" y="16376"/>
                    <a:pt x="15418" y="16289"/>
                  </a:cubicBezTo>
                  <a:cubicBezTo>
                    <a:pt x="15535" y="16203"/>
                    <a:pt x="15658" y="16124"/>
                    <a:pt x="15770" y="16030"/>
                  </a:cubicBezTo>
                  <a:cubicBezTo>
                    <a:pt x="16244" y="15640"/>
                    <a:pt x="16700" y="15230"/>
                    <a:pt x="17154" y="14819"/>
                  </a:cubicBezTo>
                  <a:lnTo>
                    <a:pt x="17154" y="14819"/>
                  </a:lnTo>
                  <a:cubicBezTo>
                    <a:pt x="17143" y="14828"/>
                    <a:pt x="17132" y="14838"/>
                    <a:pt x="17120" y="14846"/>
                  </a:cubicBezTo>
                  <a:cubicBezTo>
                    <a:pt x="17287" y="14709"/>
                    <a:pt x="17458" y="14574"/>
                    <a:pt x="17619" y="14430"/>
                  </a:cubicBezTo>
                  <a:cubicBezTo>
                    <a:pt x="17772" y="14291"/>
                    <a:pt x="17918" y="14145"/>
                    <a:pt x="18072" y="14009"/>
                  </a:cubicBezTo>
                  <a:lnTo>
                    <a:pt x="18072" y="14009"/>
                  </a:lnTo>
                  <a:cubicBezTo>
                    <a:pt x="18056" y="14021"/>
                    <a:pt x="18039" y="14035"/>
                    <a:pt x="18023" y="14048"/>
                  </a:cubicBezTo>
                  <a:cubicBezTo>
                    <a:pt x="18368" y="13759"/>
                    <a:pt x="18712" y="13464"/>
                    <a:pt x="19016" y="13129"/>
                  </a:cubicBezTo>
                  <a:cubicBezTo>
                    <a:pt x="19332" y="12781"/>
                    <a:pt x="19620" y="12407"/>
                    <a:pt x="19932" y="12054"/>
                  </a:cubicBezTo>
                  <a:lnTo>
                    <a:pt x="19932" y="12054"/>
                  </a:lnTo>
                  <a:cubicBezTo>
                    <a:pt x="19931" y="12055"/>
                    <a:pt x="19929" y="12056"/>
                    <a:pt x="19928" y="12057"/>
                  </a:cubicBezTo>
                  <a:cubicBezTo>
                    <a:pt x="20079" y="11888"/>
                    <a:pt x="20224" y="11718"/>
                    <a:pt x="20364" y="11540"/>
                  </a:cubicBezTo>
                  <a:cubicBezTo>
                    <a:pt x="20511" y="11356"/>
                    <a:pt x="20658" y="11172"/>
                    <a:pt x="20784" y="10971"/>
                  </a:cubicBezTo>
                  <a:cubicBezTo>
                    <a:pt x="21012" y="10598"/>
                    <a:pt x="21222" y="10215"/>
                    <a:pt x="21412" y="9819"/>
                  </a:cubicBezTo>
                  <a:cubicBezTo>
                    <a:pt x="21527" y="9577"/>
                    <a:pt x="21379" y="9276"/>
                    <a:pt x="21145" y="9179"/>
                  </a:cubicBezTo>
                  <a:cubicBezTo>
                    <a:pt x="21084" y="9154"/>
                    <a:pt x="21023" y="9142"/>
                    <a:pt x="20963" y="9142"/>
                  </a:cubicBezTo>
                  <a:cubicBezTo>
                    <a:pt x="20771" y="9142"/>
                    <a:pt x="20597" y="9262"/>
                    <a:pt x="20508" y="9446"/>
                  </a:cubicBezTo>
                  <a:cubicBezTo>
                    <a:pt x="20496" y="9469"/>
                    <a:pt x="20485" y="9491"/>
                    <a:pt x="20475" y="9513"/>
                  </a:cubicBezTo>
                  <a:lnTo>
                    <a:pt x="20481" y="9500"/>
                  </a:lnTo>
                  <a:lnTo>
                    <a:pt x="20481" y="9500"/>
                  </a:lnTo>
                  <a:cubicBezTo>
                    <a:pt x="20306" y="9863"/>
                    <a:pt x="20108" y="10214"/>
                    <a:pt x="19888" y="10551"/>
                  </a:cubicBezTo>
                  <a:cubicBezTo>
                    <a:pt x="19686" y="10825"/>
                    <a:pt x="19477" y="11093"/>
                    <a:pt x="19252" y="11346"/>
                  </a:cubicBezTo>
                  <a:lnTo>
                    <a:pt x="19261" y="11337"/>
                  </a:lnTo>
                  <a:lnTo>
                    <a:pt x="19261" y="11337"/>
                  </a:lnTo>
                  <a:cubicBezTo>
                    <a:pt x="18967" y="11668"/>
                    <a:pt x="18691" y="12014"/>
                    <a:pt x="18403" y="12348"/>
                  </a:cubicBezTo>
                  <a:cubicBezTo>
                    <a:pt x="18172" y="12600"/>
                    <a:pt x="17928" y="12838"/>
                    <a:pt x="17672" y="13064"/>
                  </a:cubicBezTo>
                  <a:cubicBezTo>
                    <a:pt x="17529" y="13186"/>
                    <a:pt x="17383" y="13302"/>
                    <a:pt x="17249" y="13432"/>
                  </a:cubicBezTo>
                  <a:cubicBezTo>
                    <a:pt x="17134" y="13540"/>
                    <a:pt x="17020" y="13649"/>
                    <a:pt x="16903" y="13755"/>
                  </a:cubicBezTo>
                  <a:cubicBezTo>
                    <a:pt x="16742" y="13888"/>
                    <a:pt x="16577" y="14018"/>
                    <a:pt x="16421" y="14159"/>
                  </a:cubicBezTo>
                  <a:cubicBezTo>
                    <a:pt x="16273" y="14295"/>
                    <a:pt x="16123" y="14435"/>
                    <a:pt x="15973" y="14571"/>
                  </a:cubicBezTo>
                  <a:cubicBezTo>
                    <a:pt x="15818" y="14706"/>
                    <a:pt x="15660" y="14837"/>
                    <a:pt x="15505" y="14971"/>
                  </a:cubicBezTo>
                  <a:cubicBezTo>
                    <a:pt x="15338" y="15118"/>
                    <a:pt x="15171" y="15263"/>
                    <a:pt x="14990" y="15392"/>
                  </a:cubicBezTo>
                  <a:cubicBezTo>
                    <a:pt x="14649" y="15635"/>
                    <a:pt x="14319" y="15899"/>
                    <a:pt x="14002" y="16173"/>
                  </a:cubicBezTo>
                  <a:cubicBezTo>
                    <a:pt x="13647" y="16483"/>
                    <a:pt x="13299" y="16802"/>
                    <a:pt x="12967" y="17131"/>
                  </a:cubicBezTo>
                  <a:cubicBezTo>
                    <a:pt x="12668" y="17431"/>
                    <a:pt x="12388" y="17755"/>
                    <a:pt x="12123" y="18083"/>
                  </a:cubicBezTo>
                  <a:cubicBezTo>
                    <a:pt x="11813" y="18464"/>
                    <a:pt x="11515" y="18854"/>
                    <a:pt x="11261" y="19273"/>
                  </a:cubicBezTo>
                  <a:cubicBezTo>
                    <a:pt x="11155" y="19447"/>
                    <a:pt x="11075" y="19638"/>
                    <a:pt x="10997" y="19826"/>
                  </a:cubicBezTo>
                  <a:cubicBezTo>
                    <a:pt x="10993" y="19584"/>
                    <a:pt x="10991" y="19343"/>
                    <a:pt x="10980" y="19102"/>
                  </a:cubicBezTo>
                  <a:cubicBezTo>
                    <a:pt x="10969" y="18760"/>
                    <a:pt x="10948" y="18420"/>
                    <a:pt x="10946" y="18078"/>
                  </a:cubicBezTo>
                  <a:cubicBezTo>
                    <a:pt x="10959" y="17519"/>
                    <a:pt x="11008" y="16964"/>
                    <a:pt x="11069" y="16408"/>
                  </a:cubicBezTo>
                  <a:cubicBezTo>
                    <a:pt x="11103" y="16166"/>
                    <a:pt x="11151" y="15928"/>
                    <a:pt x="11198" y="15688"/>
                  </a:cubicBezTo>
                  <a:cubicBezTo>
                    <a:pt x="11232" y="15518"/>
                    <a:pt x="11260" y="15348"/>
                    <a:pt x="11284" y="15178"/>
                  </a:cubicBezTo>
                  <a:cubicBezTo>
                    <a:pt x="11279" y="15168"/>
                    <a:pt x="11274" y="15159"/>
                    <a:pt x="11271" y="15148"/>
                  </a:cubicBezTo>
                  <a:cubicBezTo>
                    <a:pt x="11236" y="15062"/>
                    <a:pt x="11226" y="14981"/>
                    <a:pt x="11220" y="14889"/>
                  </a:cubicBezTo>
                  <a:cubicBezTo>
                    <a:pt x="11216" y="14814"/>
                    <a:pt x="11205" y="14743"/>
                    <a:pt x="11199" y="14668"/>
                  </a:cubicBezTo>
                  <a:cubicBezTo>
                    <a:pt x="11187" y="14552"/>
                    <a:pt x="11174" y="14435"/>
                    <a:pt x="11163" y="14318"/>
                  </a:cubicBezTo>
                  <a:cubicBezTo>
                    <a:pt x="11161" y="14308"/>
                    <a:pt x="11160" y="14298"/>
                    <a:pt x="11159" y="14289"/>
                  </a:cubicBezTo>
                  <a:cubicBezTo>
                    <a:pt x="11139" y="14182"/>
                    <a:pt x="11119" y="14075"/>
                    <a:pt x="11101" y="13965"/>
                  </a:cubicBezTo>
                  <a:cubicBezTo>
                    <a:pt x="11075" y="13826"/>
                    <a:pt x="11047" y="13686"/>
                    <a:pt x="11020" y="13546"/>
                  </a:cubicBezTo>
                  <a:cubicBezTo>
                    <a:pt x="11023" y="13448"/>
                    <a:pt x="11025" y="13350"/>
                    <a:pt x="11029" y="13253"/>
                  </a:cubicBezTo>
                  <a:lnTo>
                    <a:pt x="11029" y="13253"/>
                  </a:lnTo>
                  <a:cubicBezTo>
                    <a:pt x="11029" y="13267"/>
                    <a:pt x="11029" y="13282"/>
                    <a:pt x="11029" y="13296"/>
                  </a:cubicBezTo>
                  <a:lnTo>
                    <a:pt x="11029" y="13296"/>
                  </a:lnTo>
                  <a:cubicBezTo>
                    <a:pt x="11040" y="13099"/>
                    <a:pt x="11065" y="12906"/>
                    <a:pt x="11089" y="12711"/>
                  </a:cubicBezTo>
                  <a:cubicBezTo>
                    <a:pt x="11114" y="12492"/>
                    <a:pt x="11107" y="12273"/>
                    <a:pt x="11119" y="12054"/>
                  </a:cubicBezTo>
                  <a:lnTo>
                    <a:pt x="11119" y="12079"/>
                  </a:lnTo>
                  <a:cubicBezTo>
                    <a:pt x="11129" y="11880"/>
                    <a:pt x="11141" y="11683"/>
                    <a:pt x="11152" y="11487"/>
                  </a:cubicBezTo>
                  <a:lnTo>
                    <a:pt x="11152" y="11487"/>
                  </a:lnTo>
                  <a:cubicBezTo>
                    <a:pt x="11151" y="11499"/>
                    <a:pt x="11151" y="11512"/>
                    <a:pt x="11151" y="11524"/>
                  </a:cubicBezTo>
                  <a:cubicBezTo>
                    <a:pt x="11171" y="11164"/>
                    <a:pt x="11206" y="10808"/>
                    <a:pt x="11202" y="10450"/>
                  </a:cubicBezTo>
                  <a:cubicBezTo>
                    <a:pt x="11197" y="9997"/>
                    <a:pt x="11225" y="9544"/>
                    <a:pt x="11229" y="9092"/>
                  </a:cubicBezTo>
                  <a:cubicBezTo>
                    <a:pt x="11232" y="8602"/>
                    <a:pt x="11244" y="8113"/>
                    <a:pt x="11239" y="7624"/>
                  </a:cubicBezTo>
                  <a:cubicBezTo>
                    <a:pt x="11236" y="7102"/>
                    <a:pt x="11209" y="6578"/>
                    <a:pt x="11196" y="6056"/>
                  </a:cubicBezTo>
                  <a:cubicBezTo>
                    <a:pt x="11189" y="5819"/>
                    <a:pt x="11189" y="5582"/>
                    <a:pt x="11180" y="5345"/>
                  </a:cubicBezTo>
                  <a:cubicBezTo>
                    <a:pt x="11171" y="5099"/>
                    <a:pt x="11142" y="4855"/>
                    <a:pt x="11120" y="4611"/>
                  </a:cubicBezTo>
                  <a:cubicBezTo>
                    <a:pt x="11111" y="4469"/>
                    <a:pt x="11103" y="4326"/>
                    <a:pt x="11093" y="4187"/>
                  </a:cubicBezTo>
                  <a:cubicBezTo>
                    <a:pt x="11088" y="4105"/>
                    <a:pt x="11085" y="4023"/>
                    <a:pt x="11074" y="3944"/>
                  </a:cubicBezTo>
                  <a:cubicBezTo>
                    <a:pt x="11074" y="3919"/>
                    <a:pt x="11071" y="3895"/>
                    <a:pt x="11069" y="3870"/>
                  </a:cubicBezTo>
                  <a:cubicBezTo>
                    <a:pt x="11057" y="3735"/>
                    <a:pt x="11045" y="3599"/>
                    <a:pt x="11028" y="3462"/>
                  </a:cubicBezTo>
                  <a:cubicBezTo>
                    <a:pt x="10993" y="3207"/>
                    <a:pt x="10955" y="2953"/>
                    <a:pt x="10930" y="2697"/>
                  </a:cubicBezTo>
                  <a:cubicBezTo>
                    <a:pt x="10901" y="2271"/>
                    <a:pt x="10905" y="1841"/>
                    <a:pt x="10830" y="1420"/>
                  </a:cubicBezTo>
                  <a:cubicBezTo>
                    <a:pt x="10791" y="1193"/>
                    <a:pt x="10751" y="966"/>
                    <a:pt x="10689" y="745"/>
                  </a:cubicBezTo>
                  <a:cubicBezTo>
                    <a:pt x="10613" y="477"/>
                    <a:pt x="10527" y="151"/>
                    <a:pt x="10240" y="36"/>
                  </a:cubicBezTo>
                  <a:cubicBezTo>
                    <a:pt x="10181" y="12"/>
                    <a:pt x="10119" y="1"/>
                    <a:pt x="10058" y="1"/>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82"/>
            <p:cNvSpPr/>
            <p:nvPr/>
          </p:nvSpPr>
          <p:spPr>
            <a:xfrm>
              <a:off x="1656075" y="3339025"/>
              <a:ext cx="27825" cy="24700"/>
            </a:xfrm>
            <a:custGeom>
              <a:avLst/>
              <a:gdLst/>
              <a:ahLst/>
              <a:cxnLst/>
              <a:rect l="l" t="t" r="r" b="b"/>
              <a:pathLst>
                <a:path w="1113" h="988" extrusionOk="0">
                  <a:moveTo>
                    <a:pt x="563" y="1"/>
                  </a:moveTo>
                  <a:cubicBezTo>
                    <a:pt x="465" y="1"/>
                    <a:pt x="367" y="29"/>
                    <a:pt x="283" y="87"/>
                  </a:cubicBezTo>
                  <a:cubicBezTo>
                    <a:pt x="179" y="153"/>
                    <a:pt x="103" y="255"/>
                    <a:pt x="71" y="373"/>
                  </a:cubicBezTo>
                  <a:cubicBezTo>
                    <a:pt x="1" y="633"/>
                    <a:pt x="161" y="898"/>
                    <a:pt x="417" y="970"/>
                  </a:cubicBezTo>
                  <a:cubicBezTo>
                    <a:pt x="460" y="982"/>
                    <a:pt x="503" y="988"/>
                    <a:pt x="547" y="988"/>
                  </a:cubicBezTo>
                  <a:cubicBezTo>
                    <a:pt x="565" y="988"/>
                    <a:pt x="583" y="987"/>
                    <a:pt x="601" y="985"/>
                  </a:cubicBezTo>
                  <a:cubicBezTo>
                    <a:pt x="738" y="968"/>
                    <a:pt x="863" y="897"/>
                    <a:pt x="948" y="786"/>
                  </a:cubicBezTo>
                  <a:cubicBezTo>
                    <a:pt x="1112" y="575"/>
                    <a:pt x="1072" y="263"/>
                    <a:pt x="862" y="101"/>
                  </a:cubicBezTo>
                  <a:cubicBezTo>
                    <a:pt x="773" y="34"/>
                    <a:pt x="668" y="1"/>
                    <a:pt x="563" y="1"/>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82"/>
            <p:cNvSpPr/>
            <p:nvPr/>
          </p:nvSpPr>
          <p:spPr>
            <a:xfrm>
              <a:off x="1657125" y="3305300"/>
              <a:ext cx="26100" cy="24400"/>
            </a:xfrm>
            <a:custGeom>
              <a:avLst/>
              <a:gdLst/>
              <a:ahLst/>
              <a:cxnLst/>
              <a:rect l="l" t="t" r="r" b="b"/>
              <a:pathLst>
                <a:path w="1044" h="976" extrusionOk="0">
                  <a:moveTo>
                    <a:pt x="513" y="1"/>
                  </a:moveTo>
                  <a:cubicBezTo>
                    <a:pt x="493" y="1"/>
                    <a:pt x="473" y="2"/>
                    <a:pt x="453" y="4"/>
                  </a:cubicBezTo>
                  <a:cubicBezTo>
                    <a:pt x="188" y="35"/>
                    <a:pt x="0" y="299"/>
                    <a:pt x="39" y="558"/>
                  </a:cubicBezTo>
                  <a:cubicBezTo>
                    <a:pt x="74" y="806"/>
                    <a:pt x="289" y="976"/>
                    <a:pt x="530" y="976"/>
                  </a:cubicBezTo>
                  <a:cubicBezTo>
                    <a:pt x="550" y="976"/>
                    <a:pt x="570" y="974"/>
                    <a:pt x="591" y="972"/>
                  </a:cubicBezTo>
                  <a:cubicBezTo>
                    <a:pt x="856" y="942"/>
                    <a:pt x="1043" y="678"/>
                    <a:pt x="1006" y="419"/>
                  </a:cubicBezTo>
                  <a:cubicBezTo>
                    <a:pt x="971" y="172"/>
                    <a:pt x="755" y="1"/>
                    <a:pt x="513" y="1"/>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82"/>
            <p:cNvSpPr/>
            <p:nvPr/>
          </p:nvSpPr>
          <p:spPr>
            <a:xfrm>
              <a:off x="1656500" y="3116250"/>
              <a:ext cx="26100" cy="24400"/>
            </a:xfrm>
            <a:custGeom>
              <a:avLst/>
              <a:gdLst/>
              <a:ahLst/>
              <a:cxnLst/>
              <a:rect l="l" t="t" r="r" b="b"/>
              <a:pathLst>
                <a:path w="1044" h="976" extrusionOk="0">
                  <a:moveTo>
                    <a:pt x="512" y="1"/>
                  </a:moveTo>
                  <a:cubicBezTo>
                    <a:pt x="493" y="1"/>
                    <a:pt x="473" y="2"/>
                    <a:pt x="454" y="4"/>
                  </a:cubicBezTo>
                  <a:cubicBezTo>
                    <a:pt x="190" y="35"/>
                    <a:pt x="1" y="298"/>
                    <a:pt x="39" y="557"/>
                  </a:cubicBezTo>
                  <a:cubicBezTo>
                    <a:pt x="74" y="805"/>
                    <a:pt x="289" y="975"/>
                    <a:pt x="531" y="975"/>
                  </a:cubicBezTo>
                  <a:cubicBezTo>
                    <a:pt x="551" y="975"/>
                    <a:pt x="571" y="974"/>
                    <a:pt x="591" y="972"/>
                  </a:cubicBezTo>
                  <a:cubicBezTo>
                    <a:pt x="856" y="942"/>
                    <a:pt x="1044" y="679"/>
                    <a:pt x="1007" y="420"/>
                  </a:cubicBezTo>
                  <a:cubicBezTo>
                    <a:pt x="971" y="171"/>
                    <a:pt x="755" y="1"/>
                    <a:pt x="512" y="1"/>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82"/>
            <p:cNvSpPr/>
            <p:nvPr/>
          </p:nvSpPr>
          <p:spPr>
            <a:xfrm>
              <a:off x="1644625" y="2756450"/>
              <a:ext cx="26125" cy="24375"/>
            </a:xfrm>
            <a:custGeom>
              <a:avLst/>
              <a:gdLst/>
              <a:ahLst/>
              <a:cxnLst/>
              <a:rect l="l" t="t" r="r" b="b"/>
              <a:pathLst>
                <a:path w="1045" h="975" extrusionOk="0">
                  <a:moveTo>
                    <a:pt x="512" y="0"/>
                  </a:moveTo>
                  <a:cubicBezTo>
                    <a:pt x="492" y="0"/>
                    <a:pt x="473" y="1"/>
                    <a:pt x="453" y="3"/>
                  </a:cubicBezTo>
                  <a:cubicBezTo>
                    <a:pt x="188" y="34"/>
                    <a:pt x="0" y="298"/>
                    <a:pt x="39" y="557"/>
                  </a:cubicBezTo>
                  <a:cubicBezTo>
                    <a:pt x="74" y="805"/>
                    <a:pt x="290" y="975"/>
                    <a:pt x="532" y="975"/>
                  </a:cubicBezTo>
                  <a:cubicBezTo>
                    <a:pt x="552" y="975"/>
                    <a:pt x="572" y="973"/>
                    <a:pt x="592" y="971"/>
                  </a:cubicBezTo>
                  <a:cubicBezTo>
                    <a:pt x="855" y="941"/>
                    <a:pt x="1045" y="677"/>
                    <a:pt x="1006" y="418"/>
                  </a:cubicBezTo>
                  <a:cubicBezTo>
                    <a:pt x="971" y="170"/>
                    <a:pt x="754" y="0"/>
                    <a:pt x="512" y="0"/>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82"/>
            <p:cNvSpPr/>
            <p:nvPr/>
          </p:nvSpPr>
          <p:spPr>
            <a:xfrm>
              <a:off x="1553925" y="3592825"/>
              <a:ext cx="26100" cy="24350"/>
            </a:xfrm>
            <a:custGeom>
              <a:avLst/>
              <a:gdLst/>
              <a:ahLst/>
              <a:cxnLst/>
              <a:rect l="l" t="t" r="r" b="b"/>
              <a:pathLst>
                <a:path w="1044" h="974" extrusionOk="0">
                  <a:moveTo>
                    <a:pt x="514" y="0"/>
                  </a:moveTo>
                  <a:cubicBezTo>
                    <a:pt x="494" y="0"/>
                    <a:pt x="474" y="1"/>
                    <a:pt x="454" y="4"/>
                  </a:cubicBezTo>
                  <a:cubicBezTo>
                    <a:pt x="188" y="33"/>
                    <a:pt x="1" y="297"/>
                    <a:pt x="39" y="556"/>
                  </a:cubicBezTo>
                  <a:cubicBezTo>
                    <a:pt x="74" y="804"/>
                    <a:pt x="289" y="974"/>
                    <a:pt x="531" y="974"/>
                  </a:cubicBezTo>
                  <a:cubicBezTo>
                    <a:pt x="551" y="974"/>
                    <a:pt x="571" y="973"/>
                    <a:pt x="591" y="970"/>
                  </a:cubicBezTo>
                  <a:cubicBezTo>
                    <a:pt x="856" y="940"/>
                    <a:pt x="1044" y="677"/>
                    <a:pt x="1007" y="418"/>
                  </a:cubicBezTo>
                  <a:cubicBezTo>
                    <a:pt x="970" y="170"/>
                    <a:pt x="755" y="0"/>
                    <a:pt x="514" y="0"/>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82"/>
            <p:cNvSpPr/>
            <p:nvPr/>
          </p:nvSpPr>
          <p:spPr>
            <a:xfrm>
              <a:off x="1676975" y="3685450"/>
              <a:ext cx="26100" cy="24400"/>
            </a:xfrm>
            <a:custGeom>
              <a:avLst/>
              <a:gdLst/>
              <a:ahLst/>
              <a:cxnLst/>
              <a:rect l="l" t="t" r="r" b="b"/>
              <a:pathLst>
                <a:path w="1044" h="976" extrusionOk="0">
                  <a:moveTo>
                    <a:pt x="511" y="1"/>
                  </a:moveTo>
                  <a:cubicBezTo>
                    <a:pt x="492" y="1"/>
                    <a:pt x="473" y="2"/>
                    <a:pt x="453" y="4"/>
                  </a:cubicBezTo>
                  <a:cubicBezTo>
                    <a:pt x="190" y="35"/>
                    <a:pt x="0" y="298"/>
                    <a:pt x="38" y="557"/>
                  </a:cubicBezTo>
                  <a:cubicBezTo>
                    <a:pt x="74" y="805"/>
                    <a:pt x="289" y="975"/>
                    <a:pt x="530" y="975"/>
                  </a:cubicBezTo>
                  <a:cubicBezTo>
                    <a:pt x="550" y="975"/>
                    <a:pt x="570" y="974"/>
                    <a:pt x="591" y="972"/>
                  </a:cubicBezTo>
                  <a:cubicBezTo>
                    <a:pt x="856" y="942"/>
                    <a:pt x="1043" y="678"/>
                    <a:pt x="1006" y="419"/>
                  </a:cubicBezTo>
                  <a:cubicBezTo>
                    <a:pt x="971" y="171"/>
                    <a:pt x="754" y="1"/>
                    <a:pt x="511" y="1"/>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82"/>
            <p:cNvSpPr/>
            <p:nvPr/>
          </p:nvSpPr>
          <p:spPr>
            <a:xfrm>
              <a:off x="1702625" y="3668075"/>
              <a:ext cx="26100" cy="24400"/>
            </a:xfrm>
            <a:custGeom>
              <a:avLst/>
              <a:gdLst/>
              <a:ahLst/>
              <a:cxnLst/>
              <a:rect l="l" t="t" r="r" b="b"/>
              <a:pathLst>
                <a:path w="1044" h="976" extrusionOk="0">
                  <a:moveTo>
                    <a:pt x="513" y="1"/>
                  </a:moveTo>
                  <a:cubicBezTo>
                    <a:pt x="494" y="1"/>
                    <a:pt x="473" y="2"/>
                    <a:pt x="453" y="4"/>
                  </a:cubicBezTo>
                  <a:cubicBezTo>
                    <a:pt x="190" y="34"/>
                    <a:pt x="0" y="297"/>
                    <a:pt x="39" y="556"/>
                  </a:cubicBezTo>
                  <a:cubicBezTo>
                    <a:pt x="74" y="805"/>
                    <a:pt x="290" y="975"/>
                    <a:pt x="532" y="975"/>
                  </a:cubicBezTo>
                  <a:cubicBezTo>
                    <a:pt x="552" y="975"/>
                    <a:pt x="571" y="974"/>
                    <a:pt x="591" y="972"/>
                  </a:cubicBezTo>
                  <a:cubicBezTo>
                    <a:pt x="856" y="941"/>
                    <a:pt x="1044" y="678"/>
                    <a:pt x="1006" y="419"/>
                  </a:cubicBezTo>
                  <a:cubicBezTo>
                    <a:pt x="971" y="171"/>
                    <a:pt x="755" y="1"/>
                    <a:pt x="513" y="1"/>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82"/>
            <p:cNvSpPr/>
            <p:nvPr/>
          </p:nvSpPr>
          <p:spPr>
            <a:xfrm>
              <a:off x="1346750" y="3195875"/>
              <a:ext cx="103025" cy="136875"/>
            </a:xfrm>
            <a:custGeom>
              <a:avLst/>
              <a:gdLst/>
              <a:ahLst/>
              <a:cxnLst/>
              <a:rect l="l" t="t" r="r" b="b"/>
              <a:pathLst>
                <a:path w="4121" h="5475" extrusionOk="0">
                  <a:moveTo>
                    <a:pt x="1654" y="4543"/>
                  </a:moveTo>
                  <a:cubicBezTo>
                    <a:pt x="1654" y="4545"/>
                    <a:pt x="1654" y="4547"/>
                    <a:pt x="1654" y="4549"/>
                  </a:cubicBezTo>
                  <a:lnTo>
                    <a:pt x="1654" y="4549"/>
                  </a:lnTo>
                  <a:cubicBezTo>
                    <a:pt x="1654" y="4547"/>
                    <a:pt x="1654" y="4545"/>
                    <a:pt x="1654" y="4543"/>
                  </a:cubicBezTo>
                  <a:close/>
                  <a:moveTo>
                    <a:pt x="1472" y="0"/>
                  </a:moveTo>
                  <a:cubicBezTo>
                    <a:pt x="1252" y="0"/>
                    <a:pt x="1050" y="112"/>
                    <a:pt x="884" y="262"/>
                  </a:cubicBezTo>
                  <a:cubicBezTo>
                    <a:pt x="656" y="471"/>
                    <a:pt x="478" y="740"/>
                    <a:pt x="337" y="1015"/>
                  </a:cubicBezTo>
                  <a:cubicBezTo>
                    <a:pt x="251" y="1185"/>
                    <a:pt x="175" y="1360"/>
                    <a:pt x="111" y="1540"/>
                  </a:cubicBezTo>
                  <a:cubicBezTo>
                    <a:pt x="65" y="1680"/>
                    <a:pt x="23" y="1829"/>
                    <a:pt x="13" y="1976"/>
                  </a:cubicBezTo>
                  <a:cubicBezTo>
                    <a:pt x="1" y="2112"/>
                    <a:pt x="4" y="2249"/>
                    <a:pt x="24" y="2384"/>
                  </a:cubicBezTo>
                  <a:cubicBezTo>
                    <a:pt x="45" y="2520"/>
                    <a:pt x="104" y="2645"/>
                    <a:pt x="169" y="2765"/>
                  </a:cubicBezTo>
                  <a:cubicBezTo>
                    <a:pt x="198" y="2815"/>
                    <a:pt x="236" y="2858"/>
                    <a:pt x="280" y="2895"/>
                  </a:cubicBezTo>
                  <a:cubicBezTo>
                    <a:pt x="292" y="2955"/>
                    <a:pt x="311" y="3014"/>
                    <a:pt x="338" y="3071"/>
                  </a:cubicBezTo>
                  <a:cubicBezTo>
                    <a:pt x="338" y="3133"/>
                    <a:pt x="342" y="3196"/>
                    <a:pt x="342" y="3260"/>
                  </a:cubicBezTo>
                  <a:cubicBezTo>
                    <a:pt x="343" y="3436"/>
                    <a:pt x="368" y="3619"/>
                    <a:pt x="390" y="3794"/>
                  </a:cubicBezTo>
                  <a:cubicBezTo>
                    <a:pt x="410" y="3960"/>
                    <a:pt x="434" y="4125"/>
                    <a:pt x="471" y="4287"/>
                  </a:cubicBezTo>
                  <a:cubicBezTo>
                    <a:pt x="566" y="4337"/>
                    <a:pt x="620" y="4442"/>
                    <a:pt x="604" y="4548"/>
                  </a:cubicBezTo>
                  <a:cubicBezTo>
                    <a:pt x="611" y="4558"/>
                    <a:pt x="618" y="4568"/>
                    <a:pt x="623" y="4576"/>
                  </a:cubicBezTo>
                  <a:cubicBezTo>
                    <a:pt x="665" y="4548"/>
                    <a:pt x="714" y="4530"/>
                    <a:pt x="764" y="4530"/>
                  </a:cubicBezTo>
                  <a:cubicBezTo>
                    <a:pt x="803" y="4530"/>
                    <a:pt x="842" y="4540"/>
                    <a:pt x="879" y="4564"/>
                  </a:cubicBezTo>
                  <a:cubicBezTo>
                    <a:pt x="912" y="4584"/>
                    <a:pt x="943" y="4608"/>
                    <a:pt x="969" y="4637"/>
                  </a:cubicBezTo>
                  <a:cubicBezTo>
                    <a:pt x="1006" y="4681"/>
                    <a:pt x="1040" y="4726"/>
                    <a:pt x="1074" y="4771"/>
                  </a:cubicBezTo>
                  <a:cubicBezTo>
                    <a:pt x="1127" y="4841"/>
                    <a:pt x="1180" y="4911"/>
                    <a:pt x="1234" y="4979"/>
                  </a:cubicBezTo>
                  <a:cubicBezTo>
                    <a:pt x="1310" y="5085"/>
                    <a:pt x="1384" y="5189"/>
                    <a:pt x="1454" y="5297"/>
                  </a:cubicBezTo>
                  <a:cubicBezTo>
                    <a:pt x="1490" y="5354"/>
                    <a:pt x="1525" y="5413"/>
                    <a:pt x="1555" y="5475"/>
                  </a:cubicBezTo>
                  <a:cubicBezTo>
                    <a:pt x="1656" y="5409"/>
                    <a:pt x="1726" y="5305"/>
                    <a:pt x="1750" y="5187"/>
                  </a:cubicBezTo>
                  <a:cubicBezTo>
                    <a:pt x="1774" y="5071"/>
                    <a:pt x="1758" y="4968"/>
                    <a:pt x="1724" y="4858"/>
                  </a:cubicBezTo>
                  <a:cubicBezTo>
                    <a:pt x="1706" y="4800"/>
                    <a:pt x="1690" y="4743"/>
                    <a:pt x="1674" y="4685"/>
                  </a:cubicBezTo>
                  <a:cubicBezTo>
                    <a:pt x="1667" y="4639"/>
                    <a:pt x="1659" y="4594"/>
                    <a:pt x="1654" y="4549"/>
                  </a:cubicBezTo>
                  <a:lnTo>
                    <a:pt x="1654" y="4549"/>
                  </a:lnTo>
                  <a:cubicBezTo>
                    <a:pt x="1654" y="4554"/>
                    <a:pt x="1654" y="4558"/>
                    <a:pt x="1654" y="4563"/>
                  </a:cubicBezTo>
                  <a:cubicBezTo>
                    <a:pt x="1654" y="4550"/>
                    <a:pt x="1652" y="4538"/>
                    <a:pt x="1651" y="4526"/>
                  </a:cubicBezTo>
                  <a:cubicBezTo>
                    <a:pt x="1651" y="4523"/>
                    <a:pt x="1650" y="4520"/>
                    <a:pt x="1650" y="4517"/>
                  </a:cubicBezTo>
                  <a:cubicBezTo>
                    <a:pt x="1639" y="4349"/>
                    <a:pt x="1627" y="4181"/>
                    <a:pt x="1629" y="4014"/>
                  </a:cubicBezTo>
                  <a:cubicBezTo>
                    <a:pt x="1632" y="3940"/>
                    <a:pt x="1639" y="3867"/>
                    <a:pt x="1649" y="3792"/>
                  </a:cubicBezTo>
                  <a:cubicBezTo>
                    <a:pt x="1669" y="3684"/>
                    <a:pt x="1692" y="3578"/>
                    <a:pt x="1721" y="3471"/>
                  </a:cubicBezTo>
                  <a:lnTo>
                    <a:pt x="1721" y="3473"/>
                  </a:lnTo>
                  <a:cubicBezTo>
                    <a:pt x="1776" y="3302"/>
                    <a:pt x="1840" y="3132"/>
                    <a:pt x="1910" y="2967"/>
                  </a:cubicBezTo>
                  <a:cubicBezTo>
                    <a:pt x="2001" y="2786"/>
                    <a:pt x="2101" y="2610"/>
                    <a:pt x="2211" y="2441"/>
                  </a:cubicBezTo>
                  <a:cubicBezTo>
                    <a:pt x="2272" y="2351"/>
                    <a:pt x="2334" y="2265"/>
                    <a:pt x="2401" y="2181"/>
                  </a:cubicBezTo>
                  <a:cubicBezTo>
                    <a:pt x="2458" y="2117"/>
                    <a:pt x="2517" y="2056"/>
                    <a:pt x="2577" y="2000"/>
                  </a:cubicBezTo>
                  <a:cubicBezTo>
                    <a:pt x="2621" y="1963"/>
                    <a:pt x="2663" y="1928"/>
                    <a:pt x="2707" y="1894"/>
                  </a:cubicBezTo>
                  <a:cubicBezTo>
                    <a:pt x="2776" y="1849"/>
                    <a:pt x="2847" y="1808"/>
                    <a:pt x="2921" y="1769"/>
                  </a:cubicBezTo>
                  <a:cubicBezTo>
                    <a:pt x="3030" y="1720"/>
                    <a:pt x="3141" y="1671"/>
                    <a:pt x="3253" y="1625"/>
                  </a:cubicBezTo>
                  <a:cubicBezTo>
                    <a:pt x="3322" y="1604"/>
                    <a:pt x="3391" y="1583"/>
                    <a:pt x="3460" y="1564"/>
                  </a:cubicBezTo>
                  <a:cubicBezTo>
                    <a:pt x="3556" y="1547"/>
                    <a:pt x="3651" y="1538"/>
                    <a:pt x="3746" y="1524"/>
                  </a:cubicBezTo>
                  <a:cubicBezTo>
                    <a:pt x="3864" y="1506"/>
                    <a:pt x="3977" y="1488"/>
                    <a:pt x="4058" y="1388"/>
                  </a:cubicBezTo>
                  <a:cubicBezTo>
                    <a:pt x="4121" y="1312"/>
                    <a:pt x="4117" y="1191"/>
                    <a:pt x="4068" y="1109"/>
                  </a:cubicBezTo>
                  <a:cubicBezTo>
                    <a:pt x="4013" y="1011"/>
                    <a:pt x="3912" y="951"/>
                    <a:pt x="3813" y="905"/>
                  </a:cubicBezTo>
                  <a:cubicBezTo>
                    <a:pt x="3657" y="831"/>
                    <a:pt x="3487" y="794"/>
                    <a:pt x="3315" y="794"/>
                  </a:cubicBezTo>
                  <a:cubicBezTo>
                    <a:pt x="3296" y="794"/>
                    <a:pt x="3276" y="794"/>
                    <a:pt x="3256" y="795"/>
                  </a:cubicBezTo>
                  <a:cubicBezTo>
                    <a:pt x="3131" y="805"/>
                    <a:pt x="3007" y="824"/>
                    <a:pt x="2884" y="852"/>
                  </a:cubicBezTo>
                  <a:cubicBezTo>
                    <a:pt x="2997" y="714"/>
                    <a:pt x="3025" y="506"/>
                    <a:pt x="2955" y="342"/>
                  </a:cubicBezTo>
                  <a:cubicBezTo>
                    <a:pt x="2881" y="175"/>
                    <a:pt x="2700" y="46"/>
                    <a:pt x="2513" y="46"/>
                  </a:cubicBezTo>
                  <a:cubicBezTo>
                    <a:pt x="2485" y="46"/>
                    <a:pt x="2457" y="48"/>
                    <a:pt x="2429" y="55"/>
                  </a:cubicBezTo>
                  <a:cubicBezTo>
                    <a:pt x="2258" y="91"/>
                    <a:pt x="2093" y="150"/>
                    <a:pt x="1937" y="233"/>
                  </a:cubicBezTo>
                  <a:cubicBezTo>
                    <a:pt x="1935" y="228"/>
                    <a:pt x="1931" y="225"/>
                    <a:pt x="1928" y="222"/>
                  </a:cubicBezTo>
                  <a:cubicBezTo>
                    <a:pt x="1852" y="125"/>
                    <a:pt x="1745" y="47"/>
                    <a:pt x="1625" y="18"/>
                  </a:cubicBezTo>
                  <a:cubicBezTo>
                    <a:pt x="1573" y="6"/>
                    <a:pt x="1522" y="0"/>
                    <a:pt x="1472" y="0"/>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82"/>
            <p:cNvSpPr/>
            <p:nvPr/>
          </p:nvSpPr>
          <p:spPr>
            <a:xfrm>
              <a:off x="1402175" y="3013850"/>
              <a:ext cx="85300" cy="126850"/>
            </a:xfrm>
            <a:custGeom>
              <a:avLst/>
              <a:gdLst/>
              <a:ahLst/>
              <a:cxnLst/>
              <a:rect l="l" t="t" r="r" b="b"/>
              <a:pathLst>
                <a:path w="3412" h="5074" extrusionOk="0">
                  <a:moveTo>
                    <a:pt x="1247" y="1"/>
                  </a:moveTo>
                  <a:cubicBezTo>
                    <a:pt x="1105" y="1"/>
                    <a:pt x="962" y="48"/>
                    <a:pt x="851" y="138"/>
                  </a:cubicBezTo>
                  <a:cubicBezTo>
                    <a:pt x="668" y="286"/>
                    <a:pt x="519" y="461"/>
                    <a:pt x="388" y="656"/>
                  </a:cubicBezTo>
                  <a:cubicBezTo>
                    <a:pt x="309" y="773"/>
                    <a:pt x="236" y="890"/>
                    <a:pt x="170" y="1014"/>
                  </a:cubicBezTo>
                  <a:cubicBezTo>
                    <a:pt x="103" y="1136"/>
                    <a:pt x="25" y="1280"/>
                    <a:pt x="13" y="1423"/>
                  </a:cubicBezTo>
                  <a:cubicBezTo>
                    <a:pt x="0" y="1567"/>
                    <a:pt x="3" y="1697"/>
                    <a:pt x="42" y="1841"/>
                  </a:cubicBezTo>
                  <a:cubicBezTo>
                    <a:pt x="82" y="1997"/>
                    <a:pt x="196" y="2124"/>
                    <a:pt x="348" y="2182"/>
                  </a:cubicBezTo>
                  <a:cubicBezTo>
                    <a:pt x="339" y="2256"/>
                    <a:pt x="335" y="2330"/>
                    <a:pt x="335" y="2404"/>
                  </a:cubicBezTo>
                  <a:cubicBezTo>
                    <a:pt x="332" y="2529"/>
                    <a:pt x="340" y="2652"/>
                    <a:pt x="348" y="2775"/>
                  </a:cubicBezTo>
                  <a:cubicBezTo>
                    <a:pt x="353" y="2850"/>
                    <a:pt x="350" y="2927"/>
                    <a:pt x="371" y="2999"/>
                  </a:cubicBezTo>
                  <a:cubicBezTo>
                    <a:pt x="424" y="3179"/>
                    <a:pt x="564" y="3319"/>
                    <a:pt x="739" y="3360"/>
                  </a:cubicBezTo>
                  <a:cubicBezTo>
                    <a:pt x="730" y="3529"/>
                    <a:pt x="738" y="3698"/>
                    <a:pt x="761" y="3866"/>
                  </a:cubicBezTo>
                  <a:cubicBezTo>
                    <a:pt x="788" y="4058"/>
                    <a:pt x="839" y="4248"/>
                    <a:pt x="898" y="4434"/>
                  </a:cubicBezTo>
                  <a:cubicBezTo>
                    <a:pt x="970" y="4667"/>
                    <a:pt x="1049" y="4922"/>
                    <a:pt x="1292" y="5031"/>
                  </a:cubicBezTo>
                  <a:cubicBezTo>
                    <a:pt x="1354" y="5060"/>
                    <a:pt x="1421" y="5074"/>
                    <a:pt x="1488" y="5074"/>
                  </a:cubicBezTo>
                  <a:cubicBezTo>
                    <a:pt x="1506" y="5074"/>
                    <a:pt x="1524" y="5073"/>
                    <a:pt x="1542" y="5071"/>
                  </a:cubicBezTo>
                  <a:cubicBezTo>
                    <a:pt x="1922" y="5031"/>
                    <a:pt x="2110" y="4590"/>
                    <a:pt x="1877" y="4289"/>
                  </a:cubicBezTo>
                  <a:cubicBezTo>
                    <a:pt x="1868" y="4266"/>
                    <a:pt x="1861" y="4244"/>
                    <a:pt x="1854" y="4220"/>
                  </a:cubicBezTo>
                  <a:cubicBezTo>
                    <a:pt x="1806" y="4066"/>
                    <a:pt x="1764" y="3911"/>
                    <a:pt x="1731" y="3752"/>
                  </a:cubicBezTo>
                  <a:cubicBezTo>
                    <a:pt x="1724" y="3694"/>
                    <a:pt x="1716" y="3636"/>
                    <a:pt x="1711" y="3579"/>
                  </a:cubicBezTo>
                  <a:cubicBezTo>
                    <a:pt x="1711" y="3517"/>
                    <a:pt x="1712" y="3456"/>
                    <a:pt x="1714" y="3396"/>
                  </a:cubicBezTo>
                  <a:cubicBezTo>
                    <a:pt x="1724" y="3296"/>
                    <a:pt x="1738" y="3197"/>
                    <a:pt x="1757" y="3098"/>
                  </a:cubicBezTo>
                  <a:cubicBezTo>
                    <a:pt x="1781" y="3001"/>
                    <a:pt x="1809" y="2906"/>
                    <a:pt x="1840" y="2811"/>
                  </a:cubicBezTo>
                  <a:cubicBezTo>
                    <a:pt x="1879" y="2708"/>
                    <a:pt x="1922" y="2607"/>
                    <a:pt x="1970" y="2505"/>
                  </a:cubicBezTo>
                  <a:cubicBezTo>
                    <a:pt x="1995" y="2459"/>
                    <a:pt x="2021" y="2415"/>
                    <a:pt x="2049" y="2371"/>
                  </a:cubicBezTo>
                  <a:cubicBezTo>
                    <a:pt x="2107" y="2294"/>
                    <a:pt x="2170" y="2219"/>
                    <a:pt x="2233" y="2144"/>
                  </a:cubicBezTo>
                  <a:cubicBezTo>
                    <a:pt x="2327" y="2049"/>
                    <a:pt x="2425" y="1954"/>
                    <a:pt x="2525" y="1865"/>
                  </a:cubicBezTo>
                  <a:cubicBezTo>
                    <a:pt x="2558" y="1840"/>
                    <a:pt x="2590" y="1815"/>
                    <a:pt x="2624" y="1792"/>
                  </a:cubicBezTo>
                  <a:cubicBezTo>
                    <a:pt x="2815" y="1680"/>
                    <a:pt x="3029" y="1597"/>
                    <a:pt x="3194" y="1447"/>
                  </a:cubicBezTo>
                  <a:cubicBezTo>
                    <a:pt x="3412" y="1248"/>
                    <a:pt x="3389" y="908"/>
                    <a:pt x="3197" y="701"/>
                  </a:cubicBezTo>
                  <a:cubicBezTo>
                    <a:pt x="3095" y="594"/>
                    <a:pt x="2961" y="513"/>
                    <a:pt x="2824" y="450"/>
                  </a:cubicBezTo>
                  <a:cubicBezTo>
                    <a:pt x="2699" y="392"/>
                    <a:pt x="2567" y="339"/>
                    <a:pt x="2428" y="320"/>
                  </a:cubicBezTo>
                  <a:cubicBezTo>
                    <a:pt x="2361" y="310"/>
                    <a:pt x="2292" y="306"/>
                    <a:pt x="2223" y="306"/>
                  </a:cubicBezTo>
                  <a:cubicBezTo>
                    <a:pt x="2075" y="306"/>
                    <a:pt x="1925" y="327"/>
                    <a:pt x="1780" y="366"/>
                  </a:cubicBezTo>
                  <a:cubicBezTo>
                    <a:pt x="1743" y="251"/>
                    <a:pt x="1666" y="153"/>
                    <a:pt x="1564" y="89"/>
                  </a:cubicBezTo>
                  <a:cubicBezTo>
                    <a:pt x="1469" y="30"/>
                    <a:pt x="1358" y="1"/>
                    <a:pt x="1247" y="1"/>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82"/>
            <p:cNvSpPr/>
            <p:nvPr/>
          </p:nvSpPr>
          <p:spPr>
            <a:xfrm>
              <a:off x="1409675" y="2802125"/>
              <a:ext cx="101650" cy="148975"/>
            </a:xfrm>
            <a:custGeom>
              <a:avLst/>
              <a:gdLst/>
              <a:ahLst/>
              <a:cxnLst/>
              <a:rect l="l" t="t" r="r" b="b"/>
              <a:pathLst>
                <a:path w="4066" h="5959" extrusionOk="0">
                  <a:moveTo>
                    <a:pt x="1994" y="0"/>
                  </a:moveTo>
                  <a:cubicBezTo>
                    <a:pt x="1959" y="0"/>
                    <a:pt x="1924" y="4"/>
                    <a:pt x="1889" y="11"/>
                  </a:cubicBezTo>
                  <a:cubicBezTo>
                    <a:pt x="1677" y="56"/>
                    <a:pt x="1469" y="120"/>
                    <a:pt x="1268" y="201"/>
                  </a:cubicBezTo>
                  <a:cubicBezTo>
                    <a:pt x="948" y="328"/>
                    <a:pt x="638" y="487"/>
                    <a:pt x="484" y="810"/>
                  </a:cubicBezTo>
                  <a:cubicBezTo>
                    <a:pt x="338" y="1113"/>
                    <a:pt x="284" y="1459"/>
                    <a:pt x="258" y="1792"/>
                  </a:cubicBezTo>
                  <a:cubicBezTo>
                    <a:pt x="245" y="1952"/>
                    <a:pt x="242" y="2114"/>
                    <a:pt x="248" y="2275"/>
                  </a:cubicBezTo>
                  <a:cubicBezTo>
                    <a:pt x="217" y="2370"/>
                    <a:pt x="190" y="2467"/>
                    <a:pt x="168" y="2565"/>
                  </a:cubicBezTo>
                  <a:cubicBezTo>
                    <a:pt x="56" y="3030"/>
                    <a:pt x="1" y="3537"/>
                    <a:pt x="204" y="3985"/>
                  </a:cubicBezTo>
                  <a:cubicBezTo>
                    <a:pt x="286" y="4169"/>
                    <a:pt x="391" y="4374"/>
                    <a:pt x="585" y="4461"/>
                  </a:cubicBezTo>
                  <a:cubicBezTo>
                    <a:pt x="649" y="4490"/>
                    <a:pt x="718" y="4504"/>
                    <a:pt x="786" y="4504"/>
                  </a:cubicBezTo>
                  <a:cubicBezTo>
                    <a:pt x="847" y="4504"/>
                    <a:pt x="909" y="4493"/>
                    <a:pt x="966" y="4470"/>
                  </a:cubicBezTo>
                  <a:cubicBezTo>
                    <a:pt x="980" y="4727"/>
                    <a:pt x="1017" y="4994"/>
                    <a:pt x="1107" y="5237"/>
                  </a:cubicBezTo>
                  <a:cubicBezTo>
                    <a:pt x="1143" y="5340"/>
                    <a:pt x="1185" y="5437"/>
                    <a:pt x="1231" y="5537"/>
                  </a:cubicBezTo>
                  <a:cubicBezTo>
                    <a:pt x="1292" y="5673"/>
                    <a:pt x="1359" y="5807"/>
                    <a:pt x="1491" y="5886"/>
                  </a:cubicBezTo>
                  <a:cubicBezTo>
                    <a:pt x="1571" y="5935"/>
                    <a:pt x="1659" y="5958"/>
                    <a:pt x="1747" y="5958"/>
                  </a:cubicBezTo>
                  <a:cubicBezTo>
                    <a:pt x="1910" y="5958"/>
                    <a:pt x="2070" y="5877"/>
                    <a:pt x="2163" y="5728"/>
                  </a:cubicBezTo>
                  <a:cubicBezTo>
                    <a:pt x="2264" y="5561"/>
                    <a:pt x="2257" y="5349"/>
                    <a:pt x="2145" y="5189"/>
                  </a:cubicBezTo>
                  <a:cubicBezTo>
                    <a:pt x="2141" y="5180"/>
                    <a:pt x="2137" y="5172"/>
                    <a:pt x="2133" y="5164"/>
                  </a:cubicBezTo>
                  <a:cubicBezTo>
                    <a:pt x="2093" y="5076"/>
                    <a:pt x="2056" y="4989"/>
                    <a:pt x="2021" y="4899"/>
                  </a:cubicBezTo>
                  <a:cubicBezTo>
                    <a:pt x="2003" y="4832"/>
                    <a:pt x="1987" y="4766"/>
                    <a:pt x="1973" y="4698"/>
                  </a:cubicBezTo>
                  <a:cubicBezTo>
                    <a:pt x="1961" y="4614"/>
                    <a:pt x="1950" y="4533"/>
                    <a:pt x="1943" y="4452"/>
                  </a:cubicBezTo>
                  <a:cubicBezTo>
                    <a:pt x="1940" y="4376"/>
                    <a:pt x="1939" y="4301"/>
                    <a:pt x="1940" y="4223"/>
                  </a:cubicBezTo>
                  <a:cubicBezTo>
                    <a:pt x="1959" y="4048"/>
                    <a:pt x="1985" y="3875"/>
                    <a:pt x="2017" y="3701"/>
                  </a:cubicBezTo>
                  <a:cubicBezTo>
                    <a:pt x="2048" y="3575"/>
                    <a:pt x="2084" y="3451"/>
                    <a:pt x="2125" y="3327"/>
                  </a:cubicBezTo>
                  <a:cubicBezTo>
                    <a:pt x="2151" y="3263"/>
                    <a:pt x="2178" y="3199"/>
                    <a:pt x="2208" y="3137"/>
                  </a:cubicBezTo>
                  <a:cubicBezTo>
                    <a:pt x="2216" y="3124"/>
                    <a:pt x="2224" y="3111"/>
                    <a:pt x="2232" y="3098"/>
                  </a:cubicBezTo>
                  <a:cubicBezTo>
                    <a:pt x="2287" y="3030"/>
                    <a:pt x="2343" y="2963"/>
                    <a:pt x="2403" y="2899"/>
                  </a:cubicBezTo>
                  <a:cubicBezTo>
                    <a:pt x="2499" y="2802"/>
                    <a:pt x="2600" y="2709"/>
                    <a:pt x="2706" y="2623"/>
                  </a:cubicBezTo>
                  <a:cubicBezTo>
                    <a:pt x="2810" y="2537"/>
                    <a:pt x="2919" y="2456"/>
                    <a:pt x="3032" y="2383"/>
                  </a:cubicBezTo>
                  <a:cubicBezTo>
                    <a:pt x="3080" y="2354"/>
                    <a:pt x="3128" y="2327"/>
                    <a:pt x="3179" y="2304"/>
                  </a:cubicBezTo>
                  <a:cubicBezTo>
                    <a:pt x="3209" y="2291"/>
                    <a:pt x="3240" y="2277"/>
                    <a:pt x="3270" y="2262"/>
                  </a:cubicBezTo>
                  <a:lnTo>
                    <a:pt x="3290" y="2254"/>
                  </a:lnTo>
                  <a:lnTo>
                    <a:pt x="3292" y="2253"/>
                  </a:lnTo>
                  <a:cubicBezTo>
                    <a:pt x="3586" y="2120"/>
                    <a:pt x="3972" y="1975"/>
                    <a:pt x="4027" y="1611"/>
                  </a:cubicBezTo>
                  <a:cubicBezTo>
                    <a:pt x="4065" y="1355"/>
                    <a:pt x="3902" y="1110"/>
                    <a:pt x="3732" y="931"/>
                  </a:cubicBezTo>
                  <a:cubicBezTo>
                    <a:pt x="3557" y="753"/>
                    <a:pt x="3343" y="617"/>
                    <a:pt x="3107" y="532"/>
                  </a:cubicBezTo>
                  <a:cubicBezTo>
                    <a:pt x="2906" y="457"/>
                    <a:pt x="2699" y="426"/>
                    <a:pt x="2488" y="407"/>
                  </a:cubicBezTo>
                  <a:cubicBezTo>
                    <a:pt x="2451" y="161"/>
                    <a:pt x="2231" y="0"/>
                    <a:pt x="1994" y="0"/>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82"/>
            <p:cNvSpPr/>
            <p:nvPr/>
          </p:nvSpPr>
          <p:spPr>
            <a:xfrm>
              <a:off x="1429600" y="2628725"/>
              <a:ext cx="85250" cy="108300"/>
            </a:xfrm>
            <a:custGeom>
              <a:avLst/>
              <a:gdLst/>
              <a:ahLst/>
              <a:cxnLst/>
              <a:rect l="l" t="t" r="r" b="b"/>
              <a:pathLst>
                <a:path w="3410" h="4332" extrusionOk="0">
                  <a:moveTo>
                    <a:pt x="1956" y="1"/>
                  </a:moveTo>
                  <a:cubicBezTo>
                    <a:pt x="1691" y="1"/>
                    <a:pt x="1440" y="72"/>
                    <a:pt x="1208" y="199"/>
                  </a:cubicBezTo>
                  <a:cubicBezTo>
                    <a:pt x="1091" y="263"/>
                    <a:pt x="973" y="324"/>
                    <a:pt x="870" y="407"/>
                  </a:cubicBezTo>
                  <a:cubicBezTo>
                    <a:pt x="764" y="491"/>
                    <a:pt x="670" y="590"/>
                    <a:pt x="589" y="697"/>
                  </a:cubicBezTo>
                  <a:cubicBezTo>
                    <a:pt x="379" y="974"/>
                    <a:pt x="226" y="1289"/>
                    <a:pt x="136" y="1624"/>
                  </a:cubicBezTo>
                  <a:cubicBezTo>
                    <a:pt x="38" y="1988"/>
                    <a:pt x="1" y="2351"/>
                    <a:pt x="74" y="2723"/>
                  </a:cubicBezTo>
                  <a:cubicBezTo>
                    <a:pt x="97" y="2857"/>
                    <a:pt x="137" y="2987"/>
                    <a:pt x="195" y="3111"/>
                  </a:cubicBezTo>
                  <a:cubicBezTo>
                    <a:pt x="278" y="3277"/>
                    <a:pt x="451" y="3408"/>
                    <a:pt x="634" y="3437"/>
                  </a:cubicBezTo>
                  <a:cubicBezTo>
                    <a:pt x="646" y="3438"/>
                    <a:pt x="656" y="3439"/>
                    <a:pt x="667" y="3440"/>
                  </a:cubicBezTo>
                  <a:cubicBezTo>
                    <a:pt x="681" y="3498"/>
                    <a:pt x="695" y="3554"/>
                    <a:pt x="712" y="3612"/>
                  </a:cubicBezTo>
                  <a:cubicBezTo>
                    <a:pt x="749" y="3739"/>
                    <a:pt x="802" y="3859"/>
                    <a:pt x="856" y="3980"/>
                  </a:cubicBezTo>
                  <a:cubicBezTo>
                    <a:pt x="917" y="4113"/>
                    <a:pt x="997" y="4229"/>
                    <a:pt x="1137" y="4290"/>
                  </a:cubicBezTo>
                  <a:cubicBezTo>
                    <a:pt x="1199" y="4317"/>
                    <a:pt x="1266" y="4331"/>
                    <a:pt x="1333" y="4331"/>
                  </a:cubicBezTo>
                  <a:cubicBezTo>
                    <a:pt x="1352" y="4331"/>
                    <a:pt x="1370" y="4330"/>
                    <a:pt x="1389" y="4328"/>
                  </a:cubicBezTo>
                  <a:cubicBezTo>
                    <a:pt x="1742" y="4291"/>
                    <a:pt x="1938" y="3898"/>
                    <a:pt x="1753" y="3593"/>
                  </a:cubicBezTo>
                  <a:cubicBezTo>
                    <a:pt x="1751" y="3588"/>
                    <a:pt x="1749" y="3584"/>
                    <a:pt x="1747" y="3580"/>
                  </a:cubicBezTo>
                  <a:cubicBezTo>
                    <a:pt x="1713" y="3502"/>
                    <a:pt x="1681" y="3425"/>
                    <a:pt x="1651" y="3347"/>
                  </a:cubicBezTo>
                  <a:cubicBezTo>
                    <a:pt x="1632" y="3284"/>
                    <a:pt x="1616" y="3219"/>
                    <a:pt x="1600" y="3154"/>
                  </a:cubicBezTo>
                  <a:cubicBezTo>
                    <a:pt x="1589" y="3073"/>
                    <a:pt x="1580" y="2993"/>
                    <a:pt x="1576" y="2912"/>
                  </a:cubicBezTo>
                  <a:cubicBezTo>
                    <a:pt x="1575" y="2853"/>
                    <a:pt x="1576" y="2794"/>
                    <a:pt x="1577" y="2736"/>
                  </a:cubicBezTo>
                  <a:cubicBezTo>
                    <a:pt x="1582" y="2698"/>
                    <a:pt x="1588" y="2660"/>
                    <a:pt x="1595" y="2622"/>
                  </a:cubicBezTo>
                  <a:cubicBezTo>
                    <a:pt x="1618" y="2543"/>
                    <a:pt x="1640" y="2467"/>
                    <a:pt x="1667" y="2391"/>
                  </a:cubicBezTo>
                  <a:cubicBezTo>
                    <a:pt x="1683" y="2348"/>
                    <a:pt x="1701" y="2307"/>
                    <a:pt x="1720" y="2267"/>
                  </a:cubicBezTo>
                  <a:cubicBezTo>
                    <a:pt x="1739" y="2234"/>
                    <a:pt x="1760" y="2201"/>
                    <a:pt x="1783" y="2169"/>
                  </a:cubicBezTo>
                  <a:cubicBezTo>
                    <a:pt x="1828" y="2110"/>
                    <a:pt x="1873" y="2053"/>
                    <a:pt x="1924" y="1997"/>
                  </a:cubicBezTo>
                  <a:cubicBezTo>
                    <a:pt x="1962" y="1958"/>
                    <a:pt x="2001" y="1920"/>
                    <a:pt x="2043" y="1884"/>
                  </a:cubicBezTo>
                  <a:cubicBezTo>
                    <a:pt x="2090" y="1848"/>
                    <a:pt x="2138" y="1818"/>
                    <a:pt x="2187" y="1787"/>
                  </a:cubicBezTo>
                  <a:cubicBezTo>
                    <a:pt x="2293" y="1722"/>
                    <a:pt x="2402" y="1661"/>
                    <a:pt x="2513" y="1606"/>
                  </a:cubicBezTo>
                  <a:cubicBezTo>
                    <a:pt x="2534" y="1597"/>
                    <a:pt x="2557" y="1589"/>
                    <a:pt x="2578" y="1581"/>
                  </a:cubicBezTo>
                  <a:cubicBezTo>
                    <a:pt x="2676" y="1552"/>
                    <a:pt x="2776" y="1524"/>
                    <a:pt x="2875" y="1503"/>
                  </a:cubicBezTo>
                  <a:cubicBezTo>
                    <a:pt x="2882" y="1503"/>
                    <a:pt x="2887" y="1502"/>
                    <a:pt x="2893" y="1502"/>
                  </a:cubicBezTo>
                  <a:lnTo>
                    <a:pt x="2881" y="1502"/>
                  </a:lnTo>
                  <a:lnTo>
                    <a:pt x="2890" y="1500"/>
                  </a:lnTo>
                  <a:cubicBezTo>
                    <a:pt x="3132" y="1478"/>
                    <a:pt x="3345" y="1323"/>
                    <a:pt x="3385" y="1066"/>
                  </a:cubicBezTo>
                  <a:cubicBezTo>
                    <a:pt x="3409" y="900"/>
                    <a:pt x="3349" y="726"/>
                    <a:pt x="3244" y="596"/>
                  </a:cubicBezTo>
                  <a:cubicBezTo>
                    <a:pt x="2946" y="223"/>
                    <a:pt x="2457" y="9"/>
                    <a:pt x="1984" y="1"/>
                  </a:cubicBezTo>
                  <a:cubicBezTo>
                    <a:pt x="1975" y="1"/>
                    <a:pt x="1965" y="1"/>
                    <a:pt x="1956" y="1"/>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82"/>
            <p:cNvSpPr/>
            <p:nvPr/>
          </p:nvSpPr>
          <p:spPr>
            <a:xfrm>
              <a:off x="1545725" y="2543350"/>
              <a:ext cx="122700" cy="93100"/>
            </a:xfrm>
            <a:custGeom>
              <a:avLst/>
              <a:gdLst/>
              <a:ahLst/>
              <a:cxnLst/>
              <a:rect l="l" t="t" r="r" b="b"/>
              <a:pathLst>
                <a:path w="4908" h="3724" extrusionOk="0">
                  <a:moveTo>
                    <a:pt x="1117" y="3236"/>
                  </a:moveTo>
                  <a:cubicBezTo>
                    <a:pt x="1116" y="3244"/>
                    <a:pt x="1116" y="3251"/>
                    <a:pt x="1115" y="3259"/>
                  </a:cubicBezTo>
                  <a:lnTo>
                    <a:pt x="1115" y="3260"/>
                  </a:lnTo>
                  <a:lnTo>
                    <a:pt x="1115" y="3260"/>
                  </a:lnTo>
                  <a:cubicBezTo>
                    <a:pt x="1115" y="3254"/>
                    <a:pt x="1116" y="3249"/>
                    <a:pt x="1116" y="3244"/>
                  </a:cubicBezTo>
                  <a:cubicBezTo>
                    <a:pt x="1117" y="3241"/>
                    <a:pt x="1117" y="3238"/>
                    <a:pt x="1117" y="3236"/>
                  </a:cubicBezTo>
                  <a:close/>
                  <a:moveTo>
                    <a:pt x="2080" y="0"/>
                  </a:moveTo>
                  <a:cubicBezTo>
                    <a:pt x="2039" y="0"/>
                    <a:pt x="1999" y="2"/>
                    <a:pt x="1958" y="4"/>
                  </a:cubicBezTo>
                  <a:cubicBezTo>
                    <a:pt x="1451" y="28"/>
                    <a:pt x="978" y="196"/>
                    <a:pt x="584" y="521"/>
                  </a:cubicBezTo>
                  <a:cubicBezTo>
                    <a:pt x="461" y="624"/>
                    <a:pt x="336" y="743"/>
                    <a:pt x="272" y="893"/>
                  </a:cubicBezTo>
                  <a:cubicBezTo>
                    <a:pt x="201" y="1061"/>
                    <a:pt x="212" y="1261"/>
                    <a:pt x="325" y="1407"/>
                  </a:cubicBezTo>
                  <a:cubicBezTo>
                    <a:pt x="402" y="1514"/>
                    <a:pt x="518" y="1584"/>
                    <a:pt x="648" y="1605"/>
                  </a:cubicBezTo>
                  <a:cubicBezTo>
                    <a:pt x="468" y="1796"/>
                    <a:pt x="304" y="2004"/>
                    <a:pt x="200" y="2251"/>
                  </a:cubicBezTo>
                  <a:cubicBezTo>
                    <a:pt x="106" y="2474"/>
                    <a:pt x="1" y="2733"/>
                    <a:pt x="0" y="2979"/>
                  </a:cubicBezTo>
                  <a:cubicBezTo>
                    <a:pt x="1" y="3117"/>
                    <a:pt x="58" y="3247"/>
                    <a:pt x="159" y="3341"/>
                  </a:cubicBezTo>
                  <a:cubicBezTo>
                    <a:pt x="205" y="3552"/>
                    <a:pt x="401" y="3719"/>
                    <a:pt x="620" y="3723"/>
                  </a:cubicBezTo>
                  <a:cubicBezTo>
                    <a:pt x="625" y="3723"/>
                    <a:pt x="630" y="3724"/>
                    <a:pt x="636" y="3724"/>
                  </a:cubicBezTo>
                  <a:cubicBezTo>
                    <a:pt x="652" y="3724"/>
                    <a:pt x="669" y="3722"/>
                    <a:pt x="685" y="3720"/>
                  </a:cubicBezTo>
                  <a:cubicBezTo>
                    <a:pt x="917" y="3693"/>
                    <a:pt x="1086" y="3503"/>
                    <a:pt x="1114" y="3271"/>
                  </a:cubicBezTo>
                  <a:lnTo>
                    <a:pt x="1114" y="3271"/>
                  </a:lnTo>
                  <a:cubicBezTo>
                    <a:pt x="1113" y="3276"/>
                    <a:pt x="1113" y="3281"/>
                    <a:pt x="1112" y="3286"/>
                  </a:cubicBezTo>
                  <a:cubicBezTo>
                    <a:pt x="1115" y="3270"/>
                    <a:pt x="1117" y="3253"/>
                    <a:pt x="1120" y="3237"/>
                  </a:cubicBezTo>
                  <a:cubicBezTo>
                    <a:pt x="1129" y="3203"/>
                    <a:pt x="1139" y="3170"/>
                    <a:pt x="1151" y="3136"/>
                  </a:cubicBezTo>
                  <a:cubicBezTo>
                    <a:pt x="1185" y="3043"/>
                    <a:pt x="1221" y="2951"/>
                    <a:pt x="1264" y="2862"/>
                  </a:cubicBezTo>
                  <a:cubicBezTo>
                    <a:pt x="1277" y="2841"/>
                    <a:pt x="1291" y="2820"/>
                    <a:pt x="1305" y="2799"/>
                  </a:cubicBezTo>
                  <a:cubicBezTo>
                    <a:pt x="1346" y="2746"/>
                    <a:pt x="1389" y="2693"/>
                    <a:pt x="1433" y="2641"/>
                  </a:cubicBezTo>
                  <a:cubicBezTo>
                    <a:pt x="1488" y="2587"/>
                    <a:pt x="1547" y="2535"/>
                    <a:pt x="1605" y="2483"/>
                  </a:cubicBezTo>
                  <a:cubicBezTo>
                    <a:pt x="1652" y="2446"/>
                    <a:pt x="1701" y="2411"/>
                    <a:pt x="1749" y="2376"/>
                  </a:cubicBezTo>
                  <a:cubicBezTo>
                    <a:pt x="1792" y="2352"/>
                    <a:pt x="1834" y="2328"/>
                    <a:pt x="1878" y="2306"/>
                  </a:cubicBezTo>
                  <a:cubicBezTo>
                    <a:pt x="1943" y="2279"/>
                    <a:pt x="2009" y="2256"/>
                    <a:pt x="2075" y="2233"/>
                  </a:cubicBezTo>
                  <a:cubicBezTo>
                    <a:pt x="2237" y="2189"/>
                    <a:pt x="2400" y="2152"/>
                    <a:pt x="2563" y="2120"/>
                  </a:cubicBezTo>
                  <a:cubicBezTo>
                    <a:pt x="2627" y="2112"/>
                    <a:pt x="2690" y="2103"/>
                    <a:pt x="2752" y="2097"/>
                  </a:cubicBezTo>
                  <a:cubicBezTo>
                    <a:pt x="2802" y="2097"/>
                    <a:pt x="2852" y="2099"/>
                    <a:pt x="2902" y="2102"/>
                  </a:cubicBezTo>
                  <a:cubicBezTo>
                    <a:pt x="2965" y="2111"/>
                    <a:pt x="3026" y="2122"/>
                    <a:pt x="3089" y="2135"/>
                  </a:cubicBezTo>
                  <a:cubicBezTo>
                    <a:pt x="3177" y="2159"/>
                    <a:pt x="3265" y="2186"/>
                    <a:pt x="3351" y="2217"/>
                  </a:cubicBezTo>
                  <a:cubicBezTo>
                    <a:pt x="3491" y="2272"/>
                    <a:pt x="3631" y="2326"/>
                    <a:pt x="3766" y="2391"/>
                  </a:cubicBezTo>
                  <a:cubicBezTo>
                    <a:pt x="3818" y="2421"/>
                    <a:pt x="3869" y="2453"/>
                    <a:pt x="3919" y="2487"/>
                  </a:cubicBezTo>
                  <a:cubicBezTo>
                    <a:pt x="3931" y="2497"/>
                    <a:pt x="3942" y="2506"/>
                    <a:pt x="3955" y="2515"/>
                  </a:cubicBezTo>
                  <a:cubicBezTo>
                    <a:pt x="3974" y="2537"/>
                    <a:pt x="3995" y="2558"/>
                    <a:pt x="4016" y="2581"/>
                  </a:cubicBezTo>
                  <a:cubicBezTo>
                    <a:pt x="4109" y="2684"/>
                    <a:pt x="4241" y="2734"/>
                    <a:pt x="4372" y="2734"/>
                  </a:cubicBezTo>
                  <a:cubicBezTo>
                    <a:pt x="4494" y="2734"/>
                    <a:pt x="4616" y="2691"/>
                    <a:pt x="4708" y="2605"/>
                  </a:cubicBezTo>
                  <a:cubicBezTo>
                    <a:pt x="4905" y="2419"/>
                    <a:pt x="4908" y="2112"/>
                    <a:pt x="4731" y="1912"/>
                  </a:cubicBezTo>
                  <a:cubicBezTo>
                    <a:pt x="4672" y="1849"/>
                    <a:pt x="4600" y="1802"/>
                    <a:pt x="4533" y="1747"/>
                  </a:cubicBezTo>
                  <a:cubicBezTo>
                    <a:pt x="4508" y="1522"/>
                    <a:pt x="4382" y="1317"/>
                    <a:pt x="4240" y="1146"/>
                  </a:cubicBezTo>
                  <a:cubicBezTo>
                    <a:pt x="3987" y="844"/>
                    <a:pt x="3676" y="601"/>
                    <a:pt x="3344" y="391"/>
                  </a:cubicBezTo>
                  <a:cubicBezTo>
                    <a:pt x="3156" y="272"/>
                    <a:pt x="2958" y="170"/>
                    <a:pt x="2745" y="104"/>
                  </a:cubicBezTo>
                  <a:cubicBezTo>
                    <a:pt x="2530" y="35"/>
                    <a:pt x="2306" y="0"/>
                    <a:pt x="2080" y="0"/>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82"/>
            <p:cNvSpPr/>
            <p:nvPr/>
          </p:nvSpPr>
          <p:spPr>
            <a:xfrm>
              <a:off x="1723350" y="2623625"/>
              <a:ext cx="110625" cy="108875"/>
            </a:xfrm>
            <a:custGeom>
              <a:avLst/>
              <a:gdLst/>
              <a:ahLst/>
              <a:cxnLst/>
              <a:rect l="l" t="t" r="r" b="b"/>
              <a:pathLst>
                <a:path w="4425" h="4355" extrusionOk="0">
                  <a:moveTo>
                    <a:pt x="853" y="1401"/>
                  </a:moveTo>
                  <a:cubicBezTo>
                    <a:pt x="849" y="1405"/>
                    <a:pt x="844" y="1408"/>
                    <a:pt x="840" y="1412"/>
                  </a:cubicBezTo>
                  <a:lnTo>
                    <a:pt x="853" y="1401"/>
                  </a:lnTo>
                  <a:close/>
                  <a:moveTo>
                    <a:pt x="2794" y="3551"/>
                  </a:moveTo>
                  <a:cubicBezTo>
                    <a:pt x="2794" y="3552"/>
                    <a:pt x="2793" y="3553"/>
                    <a:pt x="2793" y="3554"/>
                  </a:cubicBezTo>
                  <a:lnTo>
                    <a:pt x="2793" y="3554"/>
                  </a:lnTo>
                  <a:cubicBezTo>
                    <a:pt x="2793" y="3553"/>
                    <a:pt x="2794" y="3552"/>
                    <a:pt x="2794" y="3551"/>
                  </a:cubicBezTo>
                  <a:close/>
                  <a:moveTo>
                    <a:pt x="2793" y="3554"/>
                  </a:moveTo>
                  <a:cubicBezTo>
                    <a:pt x="2793" y="3555"/>
                    <a:pt x="2793" y="3556"/>
                    <a:pt x="2793" y="3557"/>
                  </a:cubicBezTo>
                  <a:lnTo>
                    <a:pt x="2793" y="3557"/>
                  </a:lnTo>
                  <a:cubicBezTo>
                    <a:pt x="2793" y="3556"/>
                    <a:pt x="2793" y="3555"/>
                    <a:pt x="2793" y="3554"/>
                  </a:cubicBezTo>
                  <a:close/>
                  <a:moveTo>
                    <a:pt x="2903" y="0"/>
                  </a:moveTo>
                  <a:cubicBezTo>
                    <a:pt x="2762" y="0"/>
                    <a:pt x="2624" y="59"/>
                    <a:pt x="2527" y="175"/>
                  </a:cubicBezTo>
                  <a:cubicBezTo>
                    <a:pt x="2479" y="234"/>
                    <a:pt x="2446" y="302"/>
                    <a:pt x="2430" y="376"/>
                  </a:cubicBezTo>
                  <a:cubicBezTo>
                    <a:pt x="2317" y="314"/>
                    <a:pt x="2197" y="267"/>
                    <a:pt x="2073" y="235"/>
                  </a:cubicBezTo>
                  <a:cubicBezTo>
                    <a:pt x="1895" y="192"/>
                    <a:pt x="1701" y="165"/>
                    <a:pt x="1506" y="165"/>
                  </a:cubicBezTo>
                  <a:cubicBezTo>
                    <a:pt x="1279" y="165"/>
                    <a:pt x="1053" y="202"/>
                    <a:pt x="854" y="290"/>
                  </a:cubicBezTo>
                  <a:cubicBezTo>
                    <a:pt x="622" y="394"/>
                    <a:pt x="402" y="508"/>
                    <a:pt x="205" y="669"/>
                  </a:cubicBezTo>
                  <a:cubicBezTo>
                    <a:pt x="1" y="838"/>
                    <a:pt x="10" y="1175"/>
                    <a:pt x="183" y="1358"/>
                  </a:cubicBezTo>
                  <a:cubicBezTo>
                    <a:pt x="281" y="1462"/>
                    <a:pt x="405" y="1510"/>
                    <a:pt x="531" y="1510"/>
                  </a:cubicBezTo>
                  <a:cubicBezTo>
                    <a:pt x="650" y="1510"/>
                    <a:pt x="770" y="1467"/>
                    <a:pt x="869" y="1388"/>
                  </a:cubicBezTo>
                  <a:lnTo>
                    <a:pt x="869" y="1388"/>
                  </a:lnTo>
                  <a:lnTo>
                    <a:pt x="853" y="1401"/>
                  </a:lnTo>
                  <a:lnTo>
                    <a:pt x="853" y="1401"/>
                  </a:lnTo>
                  <a:cubicBezTo>
                    <a:pt x="875" y="1384"/>
                    <a:pt x="897" y="1368"/>
                    <a:pt x="921" y="1352"/>
                  </a:cubicBezTo>
                  <a:cubicBezTo>
                    <a:pt x="991" y="1311"/>
                    <a:pt x="1062" y="1272"/>
                    <a:pt x="1134" y="1235"/>
                  </a:cubicBezTo>
                  <a:cubicBezTo>
                    <a:pt x="1176" y="1216"/>
                    <a:pt x="1219" y="1197"/>
                    <a:pt x="1261" y="1180"/>
                  </a:cubicBezTo>
                  <a:cubicBezTo>
                    <a:pt x="1290" y="1172"/>
                    <a:pt x="1318" y="1165"/>
                    <a:pt x="1345" y="1159"/>
                  </a:cubicBezTo>
                  <a:cubicBezTo>
                    <a:pt x="1373" y="1155"/>
                    <a:pt x="1402" y="1152"/>
                    <a:pt x="1431" y="1149"/>
                  </a:cubicBezTo>
                  <a:cubicBezTo>
                    <a:pt x="1453" y="1149"/>
                    <a:pt x="1475" y="1149"/>
                    <a:pt x="1496" y="1149"/>
                  </a:cubicBezTo>
                  <a:cubicBezTo>
                    <a:pt x="1556" y="1149"/>
                    <a:pt x="1615" y="1151"/>
                    <a:pt x="1675" y="1154"/>
                  </a:cubicBezTo>
                  <a:cubicBezTo>
                    <a:pt x="1705" y="1157"/>
                    <a:pt x="1736" y="1161"/>
                    <a:pt x="1765" y="1165"/>
                  </a:cubicBezTo>
                  <a:cubicBezTo>
                    <a:pt x="1802" y="1175"/>
                    <a:pt x="1836" y="1186"/>
                    <a:pt x="1871" y="1197"/>
                  </a:cubicBezTo>
                  <a:cubicBezTo>
                    <a:pt x="1921" y="1218"/>
                    <a:pt x="1970" y="1239"/>
                    <a:pt x="2018" y="1261"/>
                  </a:cubicBezTo>
                  <a:cubicBezTo>
                    <a:pt x="2117" y="1320"/>
                    <a:pt x="2212" y="1383"/>
                    <a:pt x="2307" y="1447"/>
                  </a:cubicBezTo>
                  <a:cubicBezTo>
                    <a:pt x="2375" y="1496"/>
                    <a:pt x="2443" y="1545"/>
                    <a:pt x="2507" y="1599"/>
                  </a:cubicBezTo>
                  <a:cubicBezTo>
                    <a:pt x="2536" y="1629"/>
                    <a:pt x="2564" y="1659"/>
                    <a:pt x="2590" y="1691"/>
                  </a:cubicBezTo>
                  <a:cubicBezTo>
                    <a:pt x="2629" y="1740"/>
                    <a:pt x="2666" y="1790"/>
                    <a:pt x="2700" y="1841"/>
                  </a:cubicBezTo>
                  <a:cubicBezTo>
                    <a:pt x="2763" y="1949"/>
                    <a:pt x="2817" y="2062"/>
                    <a:pt x="2870" y="2174"/>
                  </a:cubicBezTo>
                  <a:cubicBezTo>
                    <a:pt x="2879" y="2196"/>
                    <a:pt x="2888" y="2217"/>
                    <a:pt x="2895" y="2240"/>
                  </a:cubicBezTo>
                  <a:cubicBezTo>
                    <a:pt x="2906" y="2281"/>
                    <a:pt x="2915" y="2321"/>
                    <a:pt x="2924" y="2361"/>
                  </a:cubicBezTo>
                  <a:cubicBezTo>
                    <a:pt x="2936" y="2437"/>
                    <a:pt x="2947" y="2514"/>
                    <a:pt x="2954" y="2592"/>
                  </a:cubicBezTo>
                  <a:cubicBezTo>
                    <a:pt x="2956" y="2683"/>
                    <a:pt x="2954" y="2773"/>
                    <a:pt x="2949" y="2863"/>
                  </a:cubicBezTo>
                  <a:cubicBezTo>
                    <a:pt x="2945" y="2896"/>
                    <a:pt x="2941" y="2928"/>
                    <a:pt x="2933" y="2960"/>
                  </a:cubicBezTo>
                  <a:cubicBezTo>
                    <a:pt x="2889" y="3159"/>
                    <a:pt x="2839" y="3358"/>
                    <a:pt x="2793" y="3557"/>
                  </a:cubicBezTo>
                  <a:cubicBezTo>
                    <a:pt x="2793" y="3557"/>
                    <a:pt x="2793" y="3557"/>
                    <a:pt x="2793" y="3557"/>
                  </a:cubicBezTo>
                  <a:lnTo>
                    <a:pt x="2793" y="3557"/>
                  </a:lnTo>
                  <a:cubicBezTo>
                    <a:pt x="2790" y="3574"/>
                    <a:pt x="2786" y="3591"/>
                    <a:pt x="2782" y="3607"/>
                  </a:cubicBezTo>
                  <a:lnTo>
                    <a:pt x="2780" y="3613"/>
                  </a:lnTo>
                  <a:lnTo>
                    <a:pt x="2780" y="3612"/>
                  </a:lnTo>
                  <a:lnTo>
                    <a:pt x="2780" y="3612"/>
                  </a:lnTo>
                  <a:cubicBezTo>
                    <a:pt x="2744" y="3780"/>
                    <a:pt x="2716" y="3935"/>
                    <a:pt x="2801" y="4104"/>
                  </a:cubicBezTo>
                  <a:cubicBezTo>
                    <a:pt x="2889" y="4272"/>
                    <a:pt x="3056" y="4355"/>
                    <a:pt x="3228" y="4355"/>
                  </a:cubicBezTo>
                  <a:cubicBezTo>
                    <a:pt x="3249" y="4355"/>
                    <a:pt x="3270" y="4353"/>
                    <a:pt x="3290" y="4351"/>
                  </a:cubicBezTo>
                  <a:cubicBezTo>
                    <a:pt x="3350" y="4345"/>
                    <a:pt x="3409" y="4327"/>
                    <a:pt x="3464" y="4302"/>
                  </a:cubicBezTo>
                  <a:cubicBezTo>
                    <a:pt x="3594" y="4239"/>
                    <a:pt x="3694" y="4106"/>
                    <a:pt x="3771" y="3986"/>
                  </a:cubicBezTo>
                  <a:cubicBezTo>
                    <a:pt x="3815" y="3917"/>
                    <a:pt x="3859" y="3848"/>
                    <a:pt x="3901" y="3778"/>
                  </a:cubicBezTo>
                  <a:cubicBezTo>
                    <a:pt x="4162" y="3311"/>
                    <a:pt x="4333" y="2798"/>
                    <a:pt x="4386" y="2265"/>
                  </a:cubicBezTo>
                  <a:cubicBezTo>
                    <a:pt x="4424" y="1877"/>
                    <a:pt x="4418" y="1451"/>
                    <a:pt x="4213" y="1108"/>
                  </a:cubicBezTo>
                  <a:cubicBezTo>
                    <a:pt x="4157" y="1016"/>
                    <a:pt x="4093" y="930"/>
                    <a:pt x="4023" y="849"/>
                  </a:cubicBezTo>
                  <a:cubicBezTo>
                    <a:pt x="3964" y="781"/>
                    <a:pt x="3899" y="705"/>
                    <a:pt x="3826" y="649"/>
                  </a:cubicBezTo>
                  <a:cubicBezTo>
                    <a:pt x="3814" y="635"/>
                    <a:pt x="3800" y="623"/>
                    <a:pt x="3785" y="611"/>
                  </a:cubicBezTo>
                  <a:cubicBezTo>
                    <a:pt x="3680" y="523"/>
                    <a:pt x="3564" y="456"/>
                    <a:pt x="3449" y="381"/>
                  </a:cubicBezTo>
                  <a:lnTo>
                    <a:pt x="3437" y="371"/>
                  </a:lnTo>
                  <a:cubicBezTo>
                    <a:pt x="3369" y="278"/>
                    <a:pt x="3309" y="182"/>
                    <a:pt x="3215" y="108"/>
                  </a:cubicBezTo>
                  <a:cubicBezTo>
                    <a:pt x="3123" y="36"/>
                    <a:pt x="3012" y="0"/>
                    <a:pt x="2903" y="0"/>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82"/>
            <p:cNvSpPr/>
            <p:nvPr/>
          </p:nvSpPr>
          <p:spPr>
            <a:xfrm>
              <a:off x="1760300" y="2768250"/>
              <a:ext cx="140400" cy="145450"/>
            </a:xfrm>
            <a:custGeom>
              <a:avLst/>
              <a:gdLst/>
              <a:ahLst/>
              <a:cxnLst/>
              <a:rect l="l" t="t" r="r" b="b"/>
              <a:pathLst>
                <a:path w="5616" h="5818" extrusionOk="0">
                  <a:moveTo>
                    <a:pt x="3531" y="1"/>
                  </a:moveTo>
                  <a:cubicBezTo>
                    <a:pt x="3341" y="1"/>
                    <a:pt x="3154" y="32"/>
                    <a:pt x="2967" y="86"/>
                  </a:cubicBezTo>
                  <a:cubicBezTo>
                    <a:pt x="2861" y="118"/>
                    <a:pt x="2735" y="141"/>
                    <a:pt x="2642" y="198"/>
                  </a:cubicBezTo>
                  <a:cubicBezTo>
                    <a:pt x="2481" y="297"/>
                    <a:pt x="2379" y="462"/>
                    <a:pt x="2386" y="645"/>
                  </a:cubicBezTo>
                  <a:cubicBezTo>
                    <a:pt x="2336" y="649"/>
                    <a:pt x="2286" y="656"/>
                    <a:pt x="2237" y="663"/>
                  </a:cubicBezTo>
                  <a:cubicBezTo>
                    <a:pt x="1999" y="701"/>
                    <a:pt x="1746" y="729"/>
                    <a:pt x="1523" y="822"/>
                  </a:cubicBezTo>
                  <a:cubicBezTo>
                    <a:pt x="1262" y="929"/>
                    <a:pt x="1015" y="1056"/>
                    <a:pt x="789" y="1223"/>
                  </a:cubicBezTo>
                  <a:cubicBezTo>
                    <a:pt x="612" y="1352"/>
                    <a:pt x="462" y="1514"/>
                    <a:pt x="300" y="1660"/>
                  </a:cubicBezTo>
                  <a:cubicBezTo>
                    <a:pt x="240" y="1690"/>
                    <a:pt x="189" y="1732"/>
                    <a:pt x="148" y="1784"/>
                  </a:cubicBezTo>
                  <a:cubicBezTo>
                    <a:pt x="106" y="1837"/>
                    <a:pt x="74" y="1896"/>
                    <a:pt x="55" y="1960"/>
                  </a:cubicBezTo>
                  <a:cubicBezTo>
                    <a:pt x="1" y="2187"/>
                    <a:pt x="97" y="2454"/>
                    <a:pt x="326" y="2544"/>
                  </a:cubicBezTo>
                  <a:cubicBezTo>
                    <a:pt x="395" y="2571"/>
                    <a:pt x="464" y="2584"/>
                    <a:pt x="533" y="2584"/>
                  </a:cubicBezTo>
                  <a:cubicBezTo>
                    <a:pt x="615" y="2584"/>
                    <a:pt x="696" y="2565"/>
                    <a:pt x="772" y="2524"/>
                  </a:cubicBezTo>
                  <a:cubicBezTo>
                    <a:pt x="878" y="2468"/>
                    <a:pt x="964" y="2380"/>
                    <a:pt x="1048" y="2300"/>
                  </a:cubicBezTo>
                  <a:cubicBezTo>
                    <a:pt x="1150" y="2206"/>
                    <a:pt x="1249" y="2110"/>
                    <a:pt x="1353" y="2022"/>
                  </a:cubicBezTo>
                  <a:cubicBezTo>
                    <a:pt x="1406" y="1982"/>
                    <a:pt x="1459" y="1946"/>
                    <a:pt x="1513" y="1910"/>
                  </a:cubicBezTo>
                  <a:cubicBezTo>
                    <a:pt x="1600" y="1861"/>
                    <a:pt x="1690" y="1814"/>
                    <a:pt x="1781" y="1772"/>
                  </a:cubicBezTo>
                  <a:cubicBezTo>
                    <a:pt x="1826" y="1752"/>
                    <a:pt x="1872" y="1734"/>
                    <a:pt x="1917" y="1718"/>
                  </a:cubicBezTo>
                  <a:cubicBezTo>
                    <a:pt x="1997" y="1697"/>
                    <a:pt x="2076" y="1679"/>
                    <a:pt x="2156" y="1665"/>
                  </a:cubicBezTo>
                  <a:cubicBezTo>
                    <a:pt x="2274" y="1644"/>
                    <a:pt x="2395" y="1623"/>
                    <a:pt x="2515" y="1613"/>
                  </a:cubicBezTo>
                  <a:lnTo>
                    <a:pt x="2563" y="1613"/>
                  </a:lnTo>
                  <a:cubicBezTo>
                    <a:pt x="2663" y="1625"/>
                    <a:pt x="2761" y="1644"/>
                    <a:pt x="2860" y="1664"/>
                  </a:cubicBezTo>
                  <a:cubicBezTo>
                    <a:pt x="2935" y="1683"/>
                    <a:pt x="3008" y="1702"/>
                    <a:pt x="3081" y="1727"/>
                  </a:cubicBezTo>
                  <a:cubicBezTo>
                    <a:pt x="3094" y="1732"/>
                    <a:pt x="3107" y="1740"/>
                    <a:pt x="3120" y="1746"/>
                  </a:cubicBezTo>
                  <a:cubicBezTo>
                    <a:pt x="3246" y="1816"/>
                    <a:pt x="3374" y="1889"/>
                    <a:pt x="3494" y="1970"/>
                  </a:cubicBezTo>
                  <a:cubicBezTo>
                    <a:pt x="3536" y="2000"/>
                    <a:pt x="3575" y="2033"/>
                    <a:pt x="3613" y="2069"/>
                  </a:cubicBezTo>
                  <a:cubicBezTo>
                    <a:pt x="3628" y="2084"/>
                    <a:pt x="3644" y="2099"/>
                    <a:pt x="3659" y="2115"/>
                  </a:cubicBezTo>
                  <a:cubicBezTo>
                    <a:pt x="3730" y="2205"/>
                    <a:pt x="3797" y="2300"/>
                    <a:pt x="3860" y="2396"/>
                  </a:cubicBezTo>
                  <a:cubicBezTo>
                    <a:pt x="3896" y="2458"/>
                    <a:pt x="3930" y="2522"/>
                    <a:pt x="3963" y="2587"/>
                  </a:cubicBezTo>
                  <a:cubicBezTo>
                    <a:pt x="4021" y="2721"/>
                    <a:pt x="4070" y="2858"/>
                    <a:pt x="4114" y="2995"/>
                  </a:cubicBezTo>
                  <a:cubicBezTo>
                    <a:pt x="4128" y="3044"/>
                    <a:pt x="4141" y="3093"/>
                    <a:pt x="4152" y="3142"/>
                  </a:cubicBezTo>
                  <a:cubicBezTo>
                    <a:pt x="4162" y="3210"/>
                    <a:pt x="4170" y="3279"/>
                    <a:pt x="4174" y="3348"/>
                  </a:cubicBezTo>
                  <a:cubicBezTo>
                    <a:pt x="4185" y="3567"/>
                    <a:pt x="4191" y="3786"/>
                    <a:pt x="4204" y="4005"/>
                  </a:cubicBezTo>
                  <a:cubicBezTo>
                    <a:pt x="4206" y="4093"/>
                    <a:pt x="4207" y="4180"/>
                    <a:pt x="4205" y="4269"/>
                  </a:cubicBezTo>
                  <a:cubicBezTo>
                    <a:pt x="4203" y="4305"/>
                    <a:pt x="4199" y="4340"/>
                    <a:pt x="4192" y="4376"/>
                  </a:cubicBezTo>
                  <a:cubicBezTo>
                    <a:pt x="4172" y="4458"/>
                    <a:pt x="4148" y="4539"/>
                    <a:pt x="4122" y="4620"/>
                  </a:cubicBezTo>
                  <a:cubicBezTo>
                    <a:pt x="4078" y="4735"/>
                    <a:pt x="4030" y="4847"/>
                    <a:pt x="3988" y="4961"/>
                  </a:cubicBezTo>
                  <a:cubicBezTo>
                    <a:pt x="3953" y="5053"/>
                    <a:pt x="3908" y="5152"/>
                    <a:pt x="3896" y="5252"/>
                  </a:cubicBezTo>
                  <a:cubicBezTo>
                    <a:pt x="3866" y="5526"/>
                    <a:pt x="4038" y="5754"/>
                    <a:pt x="4307" y="5807"/>
                  </a:cubicBezTo>
                  <a:cubicBezTo>
                    <a:pt x="4339" y="5814"/>
                    <a:pt x="4371" y="5818"/>
                    <a:pt x="4403" y="5818"/>
                  </a:cubicBezTo>
                  <a:cubicBezTo>
                    <a:pt x="4418" y="5818"/>
                    <a:pt x="4434" y="5817"/>
                    <a:pt x="4449" y="5815"/>
                  </a:cubicBezTo>
                  <a:cubicBezTo>
                    <a:pt x="4758" y="5780"/>
                    <a:pt x="4921" y="5409"/>
                    <a:pt x="5043" y="5151"/>
                  </a:cubicBezTo>
                  <a:cubicBezTo>
                    <a:pt x="5156" y="4911"/>
                    <a:pt x="5270" y="4668"/>
                    <a:pt x="5356" y="4416"/>
                  </a:cubicBezTo>
                  <a:cubicBezTo>
                    <a:pt x="5444" y="4156"/>
                    <a:pt x="5505" y="3886"/>
                    <a:pt x="5536" y="3613"/>
                  </a:cubicBezTo>
                  <a:cubicBezTo>
                    <a:pt x="5565" y="3358"/>
                    <a:pt x="5572" y="3103"/>
                    <a:pt x="5590" y="2847"/>
                  </a:cubicBezTo>
                  <a:cubicBezTo>
                    <a:pt x="5606" y="2651"/>
                    <a:pt x="5616" y="2449"/>
                    <a:pt x="5596" y="2256"/>
                  </a:cubicBezTo>
                  <a:cubicBezTo>
                    <a:pt x="5572" y="2033"/>
                    <a:pt x="5516" y="1822"/>
                    <a:pt x="5452" y="1611"/>
                  </a:cubicBezTo>
                  <a:cubicBezTo>
                    <a:pt x="5383" y="1382"/>
                    <a:pt x="5302" y="1163"/>
                    <a:pt x="5156" y="973"/>
                  </a:cubicBezTo>
                  <a:cubicBezTo>
                    <a:pt x="5046" y="835"/>
                    <a:pt x="4906" y="724"/>
                    <a:pt x="4770" y="613"/>
                  </a:cubicBezTo>
                  <a:cubicBezTo>
                    <a:pt x="4674" y="533"/>
                    <a:pt x="4577" y="449"/>
                    <a:pt x="4476" y="369"/>
                  </a:cubicBezTo>
                  <a:cubicBezTo>
                    <a:pt x="4398" y="194"/>
                    <a:pt x="4227" y="78"/>
                    <a:pt x="4037" y="71"/>
                  </a:cubicBezTo>
                  <a:cubicBezTo>
                    <a:pt x="4015" y="70"/>
                    <a:pt x="3994" y="70"/>
                    <a:pt x="3973" y="69"/>
                  </a:cubicBezTo>
                  <a:cubicBezTo>
                    <a:pt x="3901" y="43"/>
                    <a:pt x="3828" y="25"/>
                    <a:pt x="3753" y="15"/>
                  </a:cubicBezTo>
                  <a:cubicBezTo>
                    <a:pt x="3678" y="5"/>
                    <a:pt x="3604" y="1"/>
                    <a:pt x="3531" y="1"/>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82"/>
            <p:cNvSpPr/>
            <p:nvPr/>
          </p:nvSpPr>
          <p:spPr>
            <a:xfrm>
              <a:off x="1789675" y="2996625"/>
              <a:ext cx="117325" cy="113075"/>
            </a:xfrm>
            <a:custGeom>
              <a:avLst/>
              <a:gdLst/>
              <a:ahLst/>
              <a:cxnLst/>
              <a:rect l="l" t="t" r="r" b="b"/>
              <a:pathLst>
                <a:path w="4693" h="4523" extrusionOk="0">
                  <a:moveTo>
                    <a:pt x="3145" y="0"/>
                  </a:moveTo>
                  <a:cubicBezTo>
                    <a:pt x="3119" y="0"/>
                    <a:pt x="3093" y="1"/>
                    <a:pt x="3067" y="3"/>
                  </a:cubicBezTo>
                  <a:cubicBezTo>
                    <a:pt x="2802" y="20"/>
                    <a:pt x="2563" y="124"/>
                    <a:pt x="2328" y="237"/>
                  </a:cubicBezTo>
                  <a:cubicBezTo>
                    <a:pt x="2153" y="323"/>
                    <a:pt x="1960" y="399"/>
                    <a:pt x="1877" y="591"/>
                  </a:cubicBezTo>
                  <a:cubicBezTo>
                    <a:pt x="1859" y="631"/>
                    <a:pt x="1846" y="672"/>
                    <a:pt x="1838" y="715"/>
                  </a:cubicBezTo>
                  <a:cubicBezTo>
                    <a:pt x="1834" y="715"/>
                    <a:pt x="1829" y="715"/>
                    <a:pt x="1824" y="715"/>
                  </a:cubicBezTo>
                  <a:cubicBezTo>
                    <a:pt x="1691" y="715"/>
                    <a:pt x="1558" y="729"/>
                    <a:pt x="1427" y="756"/>
                  </a:cubicBezTo>
                  <a:cubicBezTo>
                    <a:pt x="1245" y="793"/>
                    <a:pt x="1067" y="850"/>
                    <a:pt x="898" y="927"/>
                  </a:cubicBezTo>
                  <a:cubicBezTo>
                    <a:pt x="934" y="991"/>
                    <a:pt x="937" y="1068"/>
                    <a:pt x="907" y="1135"/>
                  </a:cubicBezTo>
                  <a:cubicBezTo>
                    <a:pt x="907" y="1137"/>
                    <a:pt x="906" y="1137"/>
                    <a:pt x="906" y="1139"/>
                  </a:cubicBezTo>
                  <a:cubicBezTo>
                    <a:pt x="877" y="1224"/>
                    <a:pt x="830" y="1303"/>
                    <a:pt x="782" y="1380"/>
                  </a:cubicBezTo>
                  <a:cubicBezTo>
                    <a:pt x="702" y="1502"/>
                    <a:pt x="616" y="1621"/>
                    <a:pt x="525" y="1736"/>
                  </a:cubicBezTo>
                  <a:cubicBezTo>
                    <a:pt x="424" y="1863"/>
                    <a:pt x="328" y="1995"/>
                    <a:pt x="223" y="2117"/>
                  </a:cubicBezTo>
                  <a:cubicBezTo>
                    <a:pt x="160" y="2191"/>
                    <a:pt x="86" y="2285"/>
                    <a:pt x="0" y="2349"/>
                  </a:cubicBezTo>
                  <a:cubicBezTo>
                    <a:pt x="41" y="2388"/>
                    <a:pt x="87" y="2420"/>
                    <a:pt x="140" y="2442"/>
                  </a:cubicBezTo>
                  <a:cubicBezTo>
                    <a:pt x="203" y="2471"/>
                    <a:pt x="269" y="2484"/>
                    <a:pt x="334" y="2484"/>
                  </a:cubicBezTo>
                  <a:cubicBezTo>
                    <a:pt x="478" y="2484"/>
                    <a:pt x="618" y="2419"/>
                    <a:pt x="712" y="2306"/>
                  </a:cubicBezTo>
                  <a:lnTo>
                    <a:pt x="721" y="2297"/>
                  </a:lnTo>
                  <a:cubicBezTo>
                    <a:pt x="723" y="2295"/>
                    <a:pt x="724" y="2293"/>
                    <a:pt x="725" y="2291"/>
                  </a:cubicBezTo>
                  <a:cubicBezTo>
                    <a:pt x="783" y="2230"/>
                    <a:pt x="840" y="2168"/>
                    <a:pt x="895" y="2104"/>
                  </a:cubicBezTo>
                  <a:cubicBezTo>
                    <a:pt x="932" y="2065"/>
                    <a:pt x="970" y="2030"/>
                    <a:pt x="1010" y="1995"/>
                  </a:cubicBezTo>
                  <a:cubicBezTo>
                    <a:pt x="1047" y="1966"/>
                    <a:pt x="1086" y="1938"/>
                    <a:pt x="1125" y="1913"/>
                  </a:cubicBezTo>
                  <a:cubicBezTo>
                    <a:pt x="1178" y="1884"/>
                    <a:pt x="1230" y="1856"/>
                    <a:pt x="1283" y="1830"/>
                  </a:cubicBezTo>
                  <a:cubicBezTo>
                    <a:pt x="1362" y="1795"/>
                    <a:pt x="1439" y="1766"/>
                    <a:pt x="1520" y="1735"/>
                  </a:cubicBezTo>
                  <a:cubicBezTo>
                    <a:pt x="1548" y="1727"/>
                    <a:pt x="1574" y="1721"/>
                    <a:pt x="1602" y="1715"/>
                  </a:cubicBezTo>
                  <a:cubicBezTo>
                    <a:pt x="1657" y="1707"/>
                    <a:pt x="1714" y="1703"/>
                    <a:pt x="1771" y="1696"/>
                  </a:cubicBezTo>
                  <a:lnTo>
                    <a:pt x="1986" y="1694"/>
                  </a:lnTo>
                  <a:cubicBezTo>
                    <a:pt x="2006" y="1697"/>
                    <a:pt x="2026" y="1703"/>
                    <a:pt x="2047" y="1708"/>
                  </a:cubicBezTo>
                  <a:cubicBezTo>
                    <a:pt x="2172" y="1741"/>
                    <a:pt x="2297" y="1779"/>
                    <a:pt x="2421" y="1824"/>
                  </a:cubicBezTo>
                  <a:cubicBezTo>
                    <a:pt x="2426" y="1825"/>
                    <a:pt x="2429" y="1827"/>
                    <a:pt x="2433" y="1828"/>
                  </a:cubicBezTo>
                  <a:cubicBezTo>
                    <a:pt x="2451" y="1836"/>
                    <a:pt x="2469" y="1843"/>
                    <a:pt x="2485" y="1851"/>
                  </a:cubicBezTo>
                  <a:cubicBezTo>
                    <a:pt x="2496" y="1857"/>
                    <a:pt x="2506" y="1864"/>
                    <a:pt x="2515" y="1871"/>
                  </a:cubicBezTo>
                  <a:cubicBezTo>
                    <a:pt x="2655" y="1968"/>
                    <a:pt x="2788" y="2075"/>
                    <a:pt x="2915" y="2188"/>
                  </a:cubicBezTo>
                  <a:cubicBezTo>
                    <a:pt x="2938" y="2212"/>
                    <a:pt x="2963" y="2238"/>
                    <a:pt x="2985" y="2262"/>
                  </a:cubicBezTo>
                  <a:cubicBezTo>
                    <a:pt x="3012" y="2297"/>
                    <a:pt x="3040" y="2335"/>
                    <a:pt x="3063" y="2373"/>
                  </a:cubicBezTo>
                  <a:cubicBezTo>
                    <a:pt x="3084" y="2407"/>
                    <a:pt x="3105" y="2442"/>
                    <a:pt x="3123" y="2480"/>
                  </a:cubicBezTo>
                  <a:cubicBezTo>
                    <a:pt x="3136" y="2508"/>
                    <a:pt x="3147" y="2539"/>
                    <a:pt x="3158" y="2569"/>
                  </a:cubicBezTo>
                  <a:cubicBezTo>
                    <a:pt x="3194" y="2698"/>
                    <a:pt x="3224" y="2827"/>
                    <a:pt x="3248" y="2956"/>
                  </a:cubicBezTo>
                  <a:cubicBezTo>
                    <a:pt x="3262" y="3041"/>
                    <a:pt x="3272" y="3127"/>
                    <a:pt x="3278" y="3213"/>
                  </a:cubicBezTo>
                  <a:cubicBezTo>
                    <a:pt x="3285" y="3366"/>
                    <a:pt x="3284" y="3520"/>
                    <a:pt x="3273" y="3673"/>
                  </a:cubicBezTo>
                  <a:cubicBezTo>
                    <a:pt x="3256" y="3876"/>
                    <a:pt x="3217" y="4078"/>
                    <a:pt x="3313" y="4269"/>
                  </a:cubicBezTo>
                  <a:cubicBezTo>
                    <a:pt x="3396" y="4434"/>
                    <a:pt x="3572" y="4523"/>
                    <a:pt x="3749" y="4523"/>
                  </a:cubicBezTo>
                  <a:cubicBezTo>
                    <a:pt x="3768" y="4523"/>
                    <a:pt x="3788" y="4522"/>
                    <a:pt x="3808" y="4519"/>
                  </a:cubicBezTo>
                  <a:cubicBezTo>
                    <a:pt x="3826" y="4517"/>
                    <a:pt x="3843" y="4515"/>
                    <a:pt x="3859" y="4512"/>
                  </a:cubicBezTo>
                  <a:cubicBezTo>
                    <a:pt x="3997" y="4482"/>
                    <a:pt x="4108" y="4390"/>
                    <a:pt x="4196" y="4283"/>
                  </a:cubicBezTo>
                  <a:cubicBezTo>
                    <a:pt x="4267" y="4195"/>
                    <a:pt x="4316" y="4087"/>
                    <a:pt x="4358" y="3983"/>
                  </a:cubicBezTo>
                  <a:cubicBezTo>
                    <a:pt x="4408" y="3865"/>
                    <a:pt x="4455" y="3744"/>
                    <a:pt x="4493" y="3621"/>
                  </a:cubicBezTo>
                  <a:cubicBezTo>
                    <a:pt x="4554" y="3420"/>
                    <a:pt x="4611" y="3215"/>
                    <a:pt x="4639" y="3006"/>
                  </a:cubicBezTo>
                  <a:cubicBezTo>
                    <a:pt x="4692" y="2612"/>
                    <a:pt x="4688" y="2228"/>
                    <a:pt x="4609" y="1838"/>
                  </a:cubicBezTo>
                  <a:cubicBezTo>
                    <a:pt x="4565" y="1612"/>
                    <a:pt x="4494" y="1392"/>
                    <a:pt x="4425" y="1171"/>
                  </a:cubicBezTo>
                  <a:cubicBezTo>
                    <a:pt x="4358" y="951"/>
                    <a:pt x="4289" y="737"/>
                    <a:pt x="4165" y="542"/>
                  </a:cubicBezTo>
                  <a:cubicBezTo>
                    <a:pt x="3945" y="201"/>
                    <a:pt x="3547" y="0"/>
                    <a:pt x="3145" y="0"/>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82"/>
            <p:cNvSpPr/>
            <p:nvPr/>
          </p:nvSpPr>
          <p:spPr>
            <a:xfrm>
              <a:off x="1775525" y="3237950"/>
              <a:ext cx="103550" cy="138225"/>
            </a:xfrm>
            <a:custGeom>
              <a:avLst/>
              <a:gdLst/>
              <a:ahLst/>
              <a:cxnLst/>
              <a:rect l="l" t="t" r="r" b="b"/>
              <a:pathLst>
                <a:path w="4142" h="5529" extrusionOk="0">
                  <a:moveTo>
                    <a:pt x="2983" y="1"/>
                  </a:moveTo>
                  <a:cubicBezTo>
                    <a:pt x="2905" y="1"/>
                    <a:pt x="2825" y="19"/>
                    <a:pt x="2747" y="62"/>
                  </a:cubicBezTo>
                  <a:lnTo>
                    <a:pt x="2737" y="67"/>
                  </a:lnTo>
                  <a:cubicBezTo>
                    <a:pt x="2707" y="61"/>
                    <a:pt x="2677" y="56"/>
                    <a:pt x="2647" y="54"/>
                  </a:cubicBezTo>
                  <a:cubicBezTo>
                    <a:pt x="2637" y="54"/>
                    <a:pt x="2627" y="53"/>
                    <a:pt x="2616" y="53"/>
                  </a:cubicBezTo>
                  <a:cubicBezTo>
                    <a:pt x="2565" y="53"/>
                    <a:pt x="2513" y="62"/>
                    <a:pt x="2463" y="79"/>
                  </a:cubicBezTo>
                  <a:cubicBezTo>
                    <a:pt x="2410" y="91"/>
                    <a:pt x="2358" y="110"/>
                    <a:pt x="2310" y="135"/>
                  </a:cubicBezTo>
                  <a:cubicBezTo>
                    <a:pt x="2173" y="205"/>
                    <a:pt x="2070" y="336"/>
                    <a:pt x="2024" y="483"/>
                  </a:cubicBezTo>
                  <a:cubicBezTo>
                    <a:pt x="2013" y="518"/>
                    <a:pt x="2006" y="553"/>
                    <a:pt x="2002" y="588"/>
                  </a:cubicBezTo>
                  <a:cubicBezTo>
                    <a:pt x="1867" y="540"/>
                    <a:pt x="1726" y="509"/>
                    <a:pt x="1582" y="509"/>
                  </a:cubicBezTo>
                  <a:cubicBezTo>
                    <a:pt x="1567" y="509"/>
                    <a:pt x="1551" y="510"/>
                    <a:pt x="1536" y="510"/>
                  </a:cubicBezTo>
                  <a:cubicBezTo>
                    <a:pt x="1343" y="519"/>
                    <a:pt x="1148" y="544"/>
                    <a:pt x="966" y="618"/>
                  </a:cubicBezTo>
                  <a:cubicBezTo>
                    <a:pt x="877" y="652"/>
                    <a:pt x="790" y="694"/>
                    <a:pt x="700" y="730"/>
                  </a:cubicBezTo>
                  <a:cubicBezTo>
                    <a:pt x="549" y="763"/>
                    <a:pt x="421" y="865"/>
                    <a:pt x="357" y="1006"/>
                  </a:cubicBezTo>
                  <a:cubicBezTo>
                    <a:pt x="354" y="1015"/>
                    <a:pt x="355" y="1023"/>
                    <a:pt x="352" y="1032"/>
                  </a:cubicBezTo>
                  <a:cubicBezTo>
                    <a:pt x="122" y="1138"/>
                    <a:pt x="0" y="1407"/>
                    <a:pt x="93" y="1649"/>
                  </a:cubicBezTo>
                  <a:cubicBezTo>
                    <a:pt x="167" y="1840"/>
                    <a:pt x="358" y="1962"/>
                    <a:pt x="555" y="1962"/>
                  </a:cubicBezTo>
                  <a:cubicBezTo>
                    <a:pt x="612" y="1962"/>
                    <a:pt x="670" y="1952"/>
                    <a:pt x="725" y="1930"/>
                  </a:cubicBezTo>
                  <a:cubicBezTo>
                    <a:pt x="790" y="1903"/>
                    <a:pt x="854" y="1878"/>
                    <a:pt x="920" y="1855"/>
                  </a:cubicBezTo>
                  <a:cubicBezTo>
                    <a:pt x="938" y="1851"/>
                    <a:pt x="956" y="1847"/>
                    <a:pt x="974" y="1843"/>
                  </a:cubicBezTo>
                  <a:lnTo>
                    <a:pt x="986" y="1843"/>
                  </a:lnTo>
                  <a:cubicBezTo>
                    <a:pt x="1002" y="1845"/>
                    <a:pt x="1019" y="1847"/>
                    <a:pt x="1035" y="1850"/>
                  </a:cubicBezTo>
                  <a:lnTo>
                    <a:pt x="1038" y="1851"/>
                  </a:lnTo>
                  <a:cubicBezTo>
                    <a:pt x="1119" y="1883"/>
                    <a:pt x="1199" y="1917"/>
                    <a:pt x="1278" y="1956"/>
                  </a:cubicBezTo>
                  <a:cubicBezTo>
                    <a:pt x="1354" y="1996"/>
                    <a:pt x="1427" y="2041"/>
                    <a:pt x="1498" y="2089"/>
                  </a:cubicBezTo>
                  <a:cubicBezTo>
                    <a:pt x="1519" y="2106"/>
                    <a:pt x="1539" y="2123"/>
                    <a:pt x="1560" y="2140"/>
                  </a:cubicBezTo>
                  <a:cubicBezTo>
                    <a:pt x="1619" y="2198"/>
                    <a:pt x="1676" y="2258"/>
                    <a:pt x="1729" y="2321"/>
                  </a:cubicBezTo>
                  <a:cubicBezTo>
                    <a:pt x="1778" y="2383"/>
                    <a:pt x="1827" y="2446"/>
                    <a:pt x="1872" y="2513"/>
                  </a:cubicBezTo>
                  <a:cubicBezTo>
                    <a:pt x="1874" y="2517"/>
                    <a:pt x="1877" y="2523"/>
                    <a:pt x="1879" y="2527"/>
                  </a:cubicBezTo>
                  <a:cubicBezTo>
                    <a:pt x="1894" y="2564"/>
                    <a:pt x="1906" y="2601"/>
                    <a:pt x="1916" y="2639"/>
                  </a:cubicBezTo>
                  <a:cubicBezTo>
                    <a:pt x="1931" y="2687"/>
                    <a:pt x="1943" y="2735"/>
                    <a:pt x="1953" y="2783"/>
                  </a:cubicBezTo>
                  <a:cubicBezTo>
                    <a:pt x="1979" y="2942"/>
                    <a:pt x="2002" y="3108"/>
                    <a:pt x="2013" y="3270"/>
                  </a:cubicBezTo>
                  <a:cubicBezTo>
                    <a:pt x="2020" y="3452"/>
                    <a:pt x="2015" y="3634"/>
                    <a:pt x="2002" y="3816"/>
                  </a:cubicBezTo>
                  <a:cubicBezTo>
                    <a:pt x="1996" y="3882"/>
                    <a:pt x="1991" y="3951"/>
                    <a:pt x="1980" y="4017"/>
                  </a:cubicBezTo>
                  <a:cubicBezTo>
                    <a:pt x="1957" y="4103"/>
                    <a:pt x="1927" y="4187"/>
                    <a:pt x="1898" y="4271"/>
                  </a:cubicBezTo>
                  <a:cubicBezTo>
                    <a:pt x="1825" y="4465"/>
                    <a:pt x="1742" y="4656"/>
                    <a:pt x="1648" y="4842"/>
                  </a:cubicBezTo>
                  <a:cubicBezTo>
                    <a:pt x="1529" y="5080"/>
                    <a:pt x="1662" y="5382"/>
                    <a:pt x="1897" y="5487"/>
                  </a:cubicBezTo>
                  <a:cubicBezTo>
                    <a:pt x="1958" y="5515"/>
                    <a:pt x="2024" y="5529"/>
                    <a:pt x="2090" y="5529"/>
                  </a:cubicBezTo>
                  <a:cubicBezTo>
                    <a:pt x="2108" y="5529"/>
                    <a:pt x="2126" y="5528"/>
                    <a:pt x="2144" y="5526"/>
                  </a:cubicBezTo>
                  <a:cubicBezTo>
                    <a:pt x="2311" y="5507"/>
                    <a:pt x="2461" y="5399"/>
                    <a:pt x="2541" y="5238"/>
                  </a:cubicBezTo>
                  <a:cubicBezTo>
                    <a:pt x="2593" y="5137"/>
                    <a:pt x="2637" y="5031"/>
                    <a:pt x="2682" y="4927"/>
                  </a:cubicBezTo>
                  <a:cubicBezTo>
                    <a:pt x="2760" y="4742"/>
                    <a:pt x="2839" y="4559"/>
                    <a:pt x="2897" y="4368"/>
                  </a:cubicBezTo>
                  <a:cubicBezTo>
                    <a:pt x="2899" y="4360"/>
                    <a:pt x="2899" y="4352"/>
                    <a:pt x="2901" y="4345"/>
                  </a:cubicBezTo>
                  <a:cubicBezTo>
                    <a:pt x="2923" y="4348"/>
                    <a:pt x="2945" y="4350"/>
                    <a:pt x="2966" y="4350"/>
                  </a:cubicBezTo>
                  <a:cubicBezTo>
                    <a:pt x="2981" y="4350"/>
                    <a:pt x="2997" y="4349"/>
                    <a:pt x="3012" y="4347"/>
                  </a:cubicBezTo>
                  <a:cubicBezTo>
                    <a:pt x="3052" y="4343"/>
                    <a:pt x="3092" y="4333"/>
                    <a:pt x="3129" y="4317"/>
                  </a:cubicBezTo>
                  <a:cubicBezTo>
                    <a:pt x="3390" y="4203"/>
                    <a:pt x="3498" y="3931"/>
                    <a:pt x="3610" y="3687"/>
                  </a:cubicBezTo>
                  <a:cubicBezTo>
                    <a:pt x="3858" y="3155"/>
                    <a:pt x="4105" y="2582"/>
                    <a:pt x="4125" y="1984"/>
                  </a:cubicBezTo>
                  <a:cubicBezTo>
                    <a:pt x="4142" y="1479"/>
                    <a:pt x="4032" y="908"/>
                    <a:pt x="3725" y="491"/>
                  </a:cubicBezTo>
                  <a:cubicBezTo>
                    <a:pt x="3556" y="264"/>
                    <a:pt x="3278" y="1"/>
                    <a:pt x="2983" y="1"/>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82"/>
            <p:cNvSpPr/>
            <p:nvPr/>
          </p:nvSpPr>
          <p:spPr>
            <a:xfrm>
              <a:off x="1755650" y="3437550"/>
              <a:ext cx="137100" cy="157750"/>
            </a:xfrm>
            <a:custGeom>
              <a:avLst/>
              <a:gdLst/>
              <a:ahLst/>
              <a:cxnLst/>
              <a:rect l="l" t="t" r="r" b="b"/>
              <a:pathLst>
                <a:path w="5484" h="6310" extrusionOk="0">
                  <a:moveTo>
                    <a:pt x="3456" y="0"/>
                  </a:moveTo>
                  <a:cubicBezTo>
                    <a:pt x="3417" y="0"/>
                    <a:pt x="3378" y="5"/>
                    <a:pt x="3340" y="15"/>
                  </a:cubicBezTo>
                  <a:lnTo>
                    <a:pt x="3335" y="16"/>
                  </a:lnTo>
                  <a:cubicBezTo>
                    <a:pt x="3086" y="47"/>
                    <a:pt x="2845" y="111"/>
                    <a:pt x="2613" y="206"/>
                  </a:cubicBezTo>
                  <a:cubicBezTo>
                    <a:pt x="2471" y="267"/>
                    <a:pt x="2319" y="317"/>
                    <a:pt x="2220" y="444"/>
                  </a:cubicBezTo>
                  <a:cubicBezTo>
                    <a:pt x="2160" y="522"/>
                    <a:pt x="2124" y="615"/>
                    <a:pt x="2117" y="713"/>
                  </a:cubicBezTo>
                  <a:cubicBezTo>
                    <a:pt x="2047" y="812"/>
                    <a:pt x="2017" y="933"/>
                    <a:pt x="2030" y="1053"/>
                  </a:cubicBezTo>
                  <a:cubicBezTo>
                    <a:pt x="1900" y="1074"/>
                    <a:pt x="1770" y="1098"/>
                    <a:pt x="1648" y="1149"/>
                  </a:cubicBezTo>
                  <a:cubicBezTo>
                    <a:pt x="1573" y="1180"/>
                    <a:pt x="1501" y="1214"/>
                    <a:pt x="1430" y="1253"/>
                  </a:cubicBezTo>
                  <a:cubicBezTo>
                    <a:pt x="1458" y="1278"/>
                    <a:pt x="1479" y="1309"/>
                    <a:pt x="1493" y="1343"/>
                  </a:cubicBezTo>
                  <a:cubicBezTo>
                    <a:pt x="1540" y="1470"/>
                    <a:pt x="1477" y="1610"/>
                    <a:pt x="1353" y="1660"/>
                  </a:cubicBezTo>
                  <a:cubicBezTo>
                    <a:pt x="1307" y="1676"/>
                    <a:pt x="1261" y="1697"/>
                    <a:pt x="1215" y="1717"/>
                  </a:cubicBezTo>
                  <a:cubicBezTo>
                    <a:pt x="1199" y="1727"/>
                    <a:pt x="1181" y="1736"/>
                    <a:pt x="1165" y="1746"/>
                  </a:cubicBezTo>
                  <a:cubicBezTo>
                    <a:pt x="1154" y="1767"/>
                    <a:pt x="1140" y="1788"/>
                    <a:pt x="1124" y="1805"/>
                  </a:cubicBezTo>
                  <a:cubicBezTo>
                    <a:pt x="1118" y="1815"/>
                    <a:pt x="1111" y="1825"/>
                    <a:pt x="1102" y="1833"/>
                  </a:cubicBezTo>
                  <a:cubicBezTo>
                    <a:pt x="1083" y="1852"/>
                    <a:pt x="1062" y="1865"/>
                    <a:pt x="1039" y="1877"/>
                  </a:cubicBezTo>
                  <a:cubicBezTo>
                    <a:pt x="1035" y="1878"/>
                    <a:pt x="1032" y="1882"/>
                    <a:pt x="1028" y="1884"/>
                  </a:cubicBezTo>
                  <a:cubicBezTo>
                    <a:pt x="1028" y="1885"/>
                    <a:pt x="1028" y="1885"/>
                    <a:pt x="1028" y="1885"/>
                  </a:cubicBezTo>
                  <a:lnTo>
                    <a:pt x="987" y="1941"/>
                  </a:lnTo>
                  <a:lnTo>
                    <a:pt x="988" y="1940"/>
                  </a:lnTo>
                  <a:lnTo>
                    <a:pt x="988" y="1940"/>
                  </a:lnTo>
                  <a:cubicBezTo>
                    <a:pt x="984" y="1947"/>
                    <a:pt x="978" y="1954"/>
                    <a:pt x="975" y="1960"/>
                  </a:cubicBezTo>
                  <a:cubicBezTo>
                    <a:pt x="890" y="2085"/>
                    <a:pt x="808" y="2211"/>
                    <a:pt x="717" y="2330"/>
                  </a:cubicBezTo>
                  <a:cubicBezTo>
                    <a:pt x="676" y="2385"/>
                    <a:pt x="624" y="2431"/>
                    <a:pt x="564" y="2466"/>
                  </a:cubicBezTo>
                  <a:cubicBezTo>
                    <a:pt x="549" y="2473"/>
                    <a:pt x="533" y="2478"/>
                    <a:pt x="517" y="2481"/>
                  </a:cubicBezTo>
                  <a:cubicBezTo>
                    <a:pt x="505" y="2486"/>
                    <a:pt x="494" y="2489"/>
                    <a:pt x="482" y="2492"/>
                  </a:cubicBezTo>
                  <a:cubicBezTo>
                    <a:pt x="472" y="2493"/>
                    <a:pt x="463" y="2493"/>
                    <a:pt x="453" y="2493"/>
                  </a:cubicBezTo>
                  <a:cubicBezTo>
                    <a:pt x="440" y="2493"/>
                    <a:pt x="427" y="2492"/>
                    <a:pt x="414" y="2491"/>
                  </a:cubicBezTo>
                  <a:cubicBezTo>
                    <a:pt x="398" y="2490"/>
                    <a:pt x="383" y="2491"/>
                    <a:pt x="367" y="2489"/>
                  </a:cubicBezTo>
                  <a:cubicBezTo>
                    <a:pt x="352" y="2488"/>
                    <a:pt x="337" y="2485"/>
                    <a:pt x="322" y="2479"/>
                  </a:cubicBezTo>
                  <a:cubicBezTo>
                    <a:pt x="255" y="2556"/>
                    <a:pt x="193" y="2638"/>
                    <a:pt x="140" y="2725"/>
                  </a:cubicBezTo>
                  <a:cubicBezTo>
                    <a:pt x="0" y="2955"/>
                    <a:pt x="71" y="3253"/>
                    <a:pt x="297" y="3397"/>
                  </a:cubicBezTo>
                  <a:cubicBezTo>
                    <a:pt x="376" y="3445"/>
                    <a:pt x="465" y="3468"/>
                    <a:pt x="552" y="3468"/>
                  </a:cubicBezTo>
                  <a:cubicBezTo>
                    <a:pt x="717" y="3468"/>
                    <a:pt x="879" y="3387"/>
                    <a:pt x="969" y="3239"/>
                  </a:cubicBezTo>
                  <a:cubicBezTo>
                    <a:pt x="973" y="3231"/>
                    <a:pt x="977" y="3223"/>
                    <a:pt x="983" y="3217"/>
                  </a:cubicBezTo>
                  <a:cubicBezTo>
                    <a:pt x="1024" y="3163"/>
                    <a:pt x="1067" y="3114"/>
                    <a:pt x="1111" y="3063"/>
                  </a:cubicBezTo>
                  <a:cubicBezTo>
                    <a:pt x="1214" y="2961"/>
                    <a:pt x="1324" y="2863"/>
                    <a:pt x="1438" y="2770"/>
                  </a:cubicBezTo>
                  <a:cubicBezTo>
                    <a:pt x="1505" y="2717"/>
                    <a:pt x="1572" y="2667"/>
                    <a:pt x="1644" y="2618"/>
                  </a:cubicBezTo>
                  <a:cubicBezTo>
                    <a:pt x="1674" y="2601"/>
                    <a:pt x="1705" y="2584"/>
                    <a:pt x="1738" y="2569"/>
                  </a:cubicBezTo>
                  <a:cubicBezTo>
                    <a:pt x="1750" y="2563"/>
                    <a:pt x="1764" y="2558"/>
                    <a:pt x="1777" y="2555"/>
                  </a:cubicBezTo>
                  <a:cubicBezTo>
                    <a:pt x="1934" y="2509"/>
                    <a:pt x="2096" y="2481"/>
                    <a:pt x="2258" y="2454"/>
                  </a:cubicBezTo>
                  <a:lnTo>
                    <a:pt x="2258" y="2454"/>
                  </a:lnTo>
                  <a:lnTo>
                    <a:pt x="2257" y="2456"/>
                  </a:lnTo>
                  <a:cubicBezTo>
                    <a:pt x="2338" y="2442"/>
                    <a:pt x="2419" y="2431"/>
                    <a:pt x="2501" y="2424"/>
                  </a:cubicBezTo>
                  <a:lnTo>
                    <a:pt x="2499" y="2424"/>
                  </a:lnTo>
                  <a:cubicBezTo>
                    <a:pt x="2527" y="2423"/>
                    <a:pt x="2555" y="2422"/>
                    <a:pt x="2584" y="2422"/>
                  </a:cubicBezTo>
                  <a:cubicBezTo>
                    <a:pt x="2603" y="2422"/>
                    <a:pt x="2623" y="2422"/>
                    <a:pt x="2643" y="2423"/>
                  </a:cubicBezTo>
                  <a:cubicBezTo>
                    <a:pt x="2680" y="2426"/>
                    <a:pt x="2713" y="2432"/>
                    <a:pt x="2749" y="2438"/>
                  </a:cubicBezTo>
                  <a:cubicBezTo>
                    <a:pt x="2796" y="2449"/>
                    <a:pt x="2841" y="2461"/>
                    <a:pt x="2887" y="2477"/>
                  </a:cubicBezTo>
                  <a:cubicBezTo>
                    <a:pt x="2921" y="2491"/>
                    <a:pt x="2956" y="2506"/>
                    <a:pt x="2991" y="2523"/>
                  </a:cubicBezTo>
                  <a:cubicBezTo>
                    <a:pt x="3085" y="2574"/>
                    <a:pt x="3181" y="2622"/>
                    <a:pt x="3277" y="2673"/>
                  </a:cubicBezTo>
                  <a:cubicBezTo>
                    <a:pt x="3355" y="2718"/>
                    <a:pt x="3430" y="2763"/>
                    <a:pt x="3504" y="2814"/>
                  </a:cubicBezTo>
                  <a:cubicBezTo>
                    <a:pt x="3560" y="2855"/>
                    <a:pt x="3612" y="2901"/>
                    <a:pt x="3664" y="2947"/>
                  </a:cubicBezTo>
                  <a:cubicBezTo>
                    <a:pt x="3678" y="2960"/>
                    <a:pt x="3691" y="2975"/>
                    <a:pt x="3706" y="2991"/>
                  </a:cubicBezTo>
                  <a:cubicBezTo>
                    <a:pt x="3713" y="2999"/>
                    <a:pt x="3722" y="3010"/>
                    <a:pt x="3728" y="3021"/>
                  </a:cubicBezTo>
                  <a:cubicBezTo>
                    <a:pt x="3777" y="3105"/>
                    <a:pt x="3818" y="3194"/>
                    <a:pt x="3868" y="3280"/>
                  </a:cubicBezTo>
                  <a:cubicBezTo>
                    <a:pt x="3904" y="3340"/>
                    <a:pt x="3939" y="3403"/>
                    <a:pt x="3972" y="3469"/>
                  </a:cubicBezTo>
                  <a:cubicBezTo>
                    <a:pt x="4006" y="3551"/>
                    <a:pt x="4038" y="3632"/>
                    <a:pt x="4068" y="3718"/>
                  </a:cubicBezTo>
                  <a:cubicBezTo>
                    <a:pt x="4081" y="3766"/>
                    <a:pt x="4093" y="3816"/>
                    <a:pt x="4104" y="3867"/>
                  </a:cubicBezTo>
                  <a:cubicBezTo>
                    <a:pt x="4121" y="3965"/>
                    <a:pt x="4138" y="4064"/>
                    <a:pt x="4158" y="4166"/>
                  </a:cubicBezTo>
                  <a:cubicBezTo>
                    <a:pt x="4169" y="4236"/>
                    <a:pt x="4178" y="4306"/>
                    <a:pt x="4181" y="4376"/>
                  </a:cubicBezTo>
                  <a:cubicBezTo>
                    <a:pt x="4187" y="4530"/>
                    <a:pt x="4187" y="4683"/>
                    <a:pt x="4179" y="4836"/>
                  </a:cubicBezTo>
                  <a:cubicBezTo>
                    <a:pt x="4161" y="5013"/>
                    <a:pt x="4134" y="5188"/>
                    <a:pt x="4097" y="5362"/>
                  </a:cubicBezTo>
                  <a:cubicBezTo>
                    <a:pt x="4065" y="5489"/>
                    <a:pt x="4032" y="5617"/>
                    <a:pt x="4008" y="5748"/>
                  </a:cubicBezTo>
                  <a:cubicBezTo>
                    <a:pt x="3960" y="6011"/>
                    <a:pt x="4162" y="6267"/>
                    <a:pt x="4418" y="6304"/>
                  </a:cubicBezTo>
                  <a:cubicBezTo>
                    <a:pt x="4443" y="6308"/>
                    <a:pt x="4469" y="6310"/>
                    <a:pt x="4494" y="6310"/>
                  </a:cubicBezTo>
                  <a:cubicBezTo>
                    <a:pt x="4511" y="6310"/>
                    <a:pt x="4528" y="6309"/>
                    <a:pt x="4545" y="6307"/>
                  </a:cubicBezTo>
                  <a:cubicBezTo>
                    <a:pt x="4760" y="6283"/>
                    <a:pt x="4931" y="6113"/>
                    <a:pt x="4974" y="5895"/>
                  </a:cubicBezTo>
                  <a:cubicBezTo>
                    <a:pt x="4975" y="5887"/>
                    <a:pt x="4976" y="5879"/>
                    <a:pt x="4978" y="5871"/>
                  </a:cubicBezTo>
                  <a:cubicBezTo>
                    <a:pt x="4978" y="5874"/>
                    <a:pt x="4978" y="5876"/>
                    <a:pt x="4978" y="5877"/>
                  </a:cubicBezTo>
                  <a:cubicBezTo>
                    <a:pt x="4981" y="5858"/>
                    <a:pt x="4986" y="5840"/>
                    <a:pt x="4989" y="5822"/>
                  </a:cubicBezTo>
                  <a:cubicBezTo>
                    <a:pt x="4990" y="5819"/>
                    <a:pt x="4991" y="5817"/>
                    <a:pt x="4992" y="5814"/>
                  </a:cubicBezTo>
                  <a:cubicBezTo>
                    <a:pt x="5037" y="5609"/>
                    <a:pt x="5077" y="5406"/>
                    <a:pt x="5110" y="5199"/>
                  </a:cubicBezTo>
                  <a:cubicBezTo>
                    <a:pt x="5196" y="5079"/>
                    <a:pt x="5263" y="4945"/>
                    <a:pt x="5310" y="4805"/>
                  </a:cubicBezTo>
                  <a:cubicBezTo>
                    <a:pt x="5385" y="4565"/>
                    <a:pt x="5428" y="4317"/>
                    <a:pt x="5453" y="4066"/>
                  </a:cubicBezTo>
                  <a:cubicBezTo>
                    <a:pt x="5473" y="3870"/>
                    <a:pt x="5475" y="3670"/>
                    <a:pt x="5477" y="3471"/>
                  </a:cubicBezTo>
                  <a:cubicBezTo>
                    <a:pt x="5483" y="2952"/>
                    <a:pt x="5411" y="2428"/>
                    <a:pt x="5311" y="1920"/>
                  </a:cubicBezTo>
                  <a:cubicBezTo>
                    <a:pt x="5279" y="1752"/>
                    <a:pt x="5246" y="1584"/>
                    <a:pt x="5192" y="1423"/>
                  </a:cubicBezTo>
                  <a:cubicBezTo>
                    <a:pt x="5109" y="1166"/>
                    <a:pt x="4957" y="938"/>
                    <a:pt x="4752" y="762"/>
                  </a:cubicBezTo>
                  <a:cubicBezTo>
                    <a:pt x="4720" y="736"/>
                    <a:pt x="4684" y="707"/>
                    <a:pt x="4650" y="680"/>
                  </a:cubicBezTo>
                  <a:cubicBezTo>
                    <a:pt x="4594" y="412"/>
                    <a:pt x="4377" y="228"/>
                    <a:pt x="4139" y="117"/>
                  </a:cubicBezTo>
                  <a:cubicBezTo>
                    <a:pt x="3970" y="37"/>
                    <a:pt x="3762" y="4"/>
                    <a:pt x="3565" y="4"/>
                  </a:cubicBezTo>
                  <a:cubicBezTo>
                    <a:pt x="3550" y="4"/>
                    <a:pt x="3535" y="4"/>
                    <a:pt x="3520" y="5"/>
                  </a:cubicBezTo>
                  <a:cubicBezTo>
                    <a:pt x="3499" y="2"/>
                    <a:pt x="3477" y="0"/>
                    <a:pt x="3456" y="0"/>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82"/>
            <p:cNvSpPr/>
            <p:nvPr/>
          </p:nvSpPr>
          <p:spPr>
            <a:xfrm>
              <a:off x="1880350" y="3582900"/>
              <a:ext cx="75" cy="175"/>
            </a:xfrm>
            <a:custGeom>
              <a:avLst/>
              <a:gdLst/>
              <a:ahLst/>
              <a:cxnLst/>
              <a:rect l="l" t="t" r="r" b="b"/>
              <a:pathLst>
                <a:path w="3" h="7" extrusionOk="0">
                  <a:moveTo>
                    <a:pt x="3" y="1"/>
                  </a:moveTo>
                  <a:cubicBezTo>
                    <a:pt x="1" y="2"/>
                    <a:pt x="1" y="4"/>
                    <a:pt x="2" y="6"/>
                  </a:cubicBezTo>
                  <a:cubicBezTo>
                    <a:pt x="3" y="4"/>
                    <a:pt x="3" y="2"/>
                    <a:pt x="3" y="1"/>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82"/>
            <p:cNvSpPr/>
            <p:nvPr/>
          </p:nvSpPr>
          <p:spPr>
            <a:xfrm>
              <a:off x="1344400" y="3463000"/>
              <a:ext cx="119875" cy="190600"/>
            </a:xfrm>
            <a:custGeom>
              <a:avLst/>
              <a:gdLst/>
              <a:ahLst/>
              <a:cxnLst/>
              <a:rect l="l" t="t" r="r" b="b"/>
              <a:pathLst>
                <a:path w="4795" h="7624" extrusionOk="0">
                  <a:moveTo>
                    <a:pt x="2378" y="1"/>
                  </a:moveTo>
                  <a:cubicBezTo>
                    <a:pt x="2372" y="1"/>
                    <a:pt x="2366" y="1"/>
                    <a:pt x="2359" y="1"/>
                  </a:cubicBezTo>
                  <a:cubicBezTo>
                    <a:pt x="2196" y="10"/>
                    <a:pt x="2047" y="58"/>
                    <a:pt x="1897" y="121"/>
                  </a:cubicBezTo>
                  <a:cubicBezTo>
                    <a:pt x="1757" y="181"/>
                    <a:pt x="1615" y="252"/>
                    <a:pt x="1493" y="340"/>
                  </a:cubicBezTo>
                  <a:cubicBezTo>
                    <a:pt x="1225" y="531"/>
                    <a:pt x="991" y="764"/>
                    <a:pt x="798" y="1031"/>
                  </a:cubicBezTo>
                  <a:cubicBezTo>
                    <a:pt x="583" y="1334"/>
                    <a:pt x="404" y="1663"/>
                    <a:pt x="265" y="2008"/>
                  </a:cubicBezTo>
                  <a:cubicBezTo>
                    <a:pt x="134" y="2340"/>
                    <a:pt x="40" y="2672"/>
                    <a:pt x="9" y="3027"/>
                  </a:cubicBezTo>
                  <a:cubicBezTo>
                    <a:pt x="1" y="3160"/>
                    <a:pt x="46" y="3290"/>
                    <a:pt x="135" y="3389"/>
                  </a:cubicBezTo>
                  <a:cubicBezTo>
                    <a:pt x="129" y="3449"/>
                    <a:pt x="122" y="3512"/>
                    <a:pt x="118" y="3571"/>
                  </a:cubicBezTo>
                  <a:cubicBezTo>
                    <a:pt x="116" y="3584"/>
                    <a:pt x="114" y="3597"/>
                    <a:pt x="111" y="3611"/>
                  </a:cubicBezTo>
                  <a:cubicBezTo>
                    <a:pt x="97" y="3702"/>
                    <a:pt x="83" y="3798"/>
                    <a:pt x="89" y="3892"/>
                  </a:cubicBezTo>
                  <a:cubicBezTo>
                    <a:pt x="113" y="4149"/>
                    <a:pt x="315" y="4354"/>
                    <a:pt x="574" y="4354"/>
                  </a:cubicBezTo>
                  <a:cubicBezTo>
                    <a:pt x="584" y="4354"/>
                    <a:pt x="595" y="4353"/>
                    <a:pt x="605" y="4353"/>
                  </a:cubicBezTo>
                  <a:lnTo>
                    <a:pt x="639" y="4349"/>
                  </a:lnTo>
                  <a:lnTo>
                    <a:pt x="639" y="4349"/>
                  </a:lnTo>
                  <a:cubicBezTo>
                    <a:pt x="627" y="4479"/>
                    <a:pt x="623" y="4608"/>
                    <a:pt x="621" y="4739"/>
                  </a:cubicBezTo>
                  <a:cubicBezTo>
                    <a:pt x="617" y="4988"/>
                    <a:pt x="657" y="5242"/>
                    <a:pt x="704" y="5487"/>
                  </a:cubicBezTo>
                  <a:cubicBezTo>
                    <a:pt x="757" y="5753"/>
                    <a:pt x="848" y="6004"/>
                    <a:pt x="950" y="6256"/>
                  </a:cubicBezTo>
                  <a:cubicBezTo>
                    <a:pt x="1044" y="6485"/>
                    <a:pt x="1137" y="6712"/>
                    <a:pt x="1256" y="6928"/>
                  </a:cubicBezTo>
                  <a:cubicBezTo>
                    <a:pt x="1412" y="7051"/>
                    <a:pt x="1565" y="7176"/>
                    <a:pt x="1718" y="7303"/>
                  </a:cubicBezTo>
                  <a:cubicBezTo>
                    <a:pt x="1714" y="7299"/>
                    <a:pt x="1710" y="7295"/>
                    <a:pt x="1706" y="7292"/>
                  </a:cubicBezTo>
                  <a:lnTo>
                    <a:pt x="1706" y="7292"/>
                  </a:lnTo>
                  <a:lnTo>
                    <a:pt x="1716" y="7299"/>
                  </a:lnTo>
                  <a:cubicBezTo>
                    <a:pt x="1754" y="7332"/>
                    <a:pt x="1793" y="7362"/>
                    <a:pt x="1833" y="7394"/>
                  </a:cubicBezTo>
                  <a:lnTo>
                    <a:pt x="1833" y="7394"/>
                  </a:lnTo>
                  <a:cubicBezTo>
                    <a:pt x="1830" y="7393"/>
                    <a:pt x="1828" y="7391"/>
                    <a:pt x="1825" y="7390"/>
                  </a:cubicBezTo>
                  <a:lnTo>
                    <a:pt x="1825" y="7390"/>
                  </a:lnTo>
                  <a:cubicBezTo>
                    <a:pt x="1883" y="7436"/>
                    <a:pt x="1940" y="7480"/>
                    <a:pt x="1997" y="7528"/>
                  </a:cubicBezTo>
                  <a:cubicBezTo>
                    <a:pt x="1990" y="7522"/>
                    <a:pt x="1984" y="7517"/>
                    <a:pt x="1978" y="7512"/>
                  </a:cubicBezTo>
                  <a:lnTo>
                    <a:pt x="1978" y="7512"/>
                  </a:lnTo>
                  <a:cubicBezTo>
                    <a:pt x="2025" y="7549"/>
                    <a:pt x="2074" y="7586"/>
                    <a:pt x="2122" y="7623"/>
                  </a:cubicBezTo>
                  <a:cubicBezTo>
                    <a:pt x="2130" y="7622"/>
                    <a:pt x="2139" y="7622"/>
                    <a:pt x="2147" y="7622"/>
                  </a:cubicBezTo>
                  <a:cubicBezTo>
                    <a:pt x="2156" y="7622"/>
                    <a:pt x="2164" y="7622"/>
                    <a:pt x="2173" y="7623"/>
                  </a:cubicBezTo>
                  <a:cubicBezTo>
                    <a:pt x="2281" y="7582"/>
                    <a:pt x="2372" y="7502"/>
                    <a:pt x="2426" y="7398"/>
                  </a:cubicBezTo>
                  <a:cubicBezTo>
                    <a:pt x="2521" y="7213"/>
                    <a:pt x="2489" y="6988"/>
                    <a:pt x="2349" y="6835"/>
                  </a:cubicBezTo>
                  <a:cubicBezTo>
                    <a:pt x="2262" y="6708"/>
                    <a:pt x="2179" y="6578"/>
                    <a:pt x="2103" y="6444"/>
                  </a:cubicBezTo>
                  <a:lnTo>
                    <a:pt x="2103" y="6445"/>
                  </a:lnTo>
                  <a:cubicBezTo>
                    <a:pt x="2103" y="6445"/>
                    <a:pt x="2103" y="6445"/>
                    <a:pt x="2103" y="6445"/>
                  </a:cubicBezTo>
                  <a:cubicBezTo>
                    <a:pt x="2103" y="6445"/>
                    <a:pt x="2102" y="6442"/>
                    <a:pt x="2101" y="6441"/>
                  </a:cubicBezTo>
                  <a:lnTo>
                    <a:pt x="2098" y="6435"/>
                  </a:lnTo>
                  <a:lnTo>
                    <a:pt x="2098" y="6435"/>
                  </a:lnTo>
                  <a:lnTo>
                    <a:pt x="2099" y="6436"/>
                  </a:lnTo>
                  <a:cubicBezTo>
                    <a:pt x="2003" y="6242"/>
                    <a:pt x="1921" y="6047"/>
                    <a:pt x="1839" y="5849"/>
                  </a:cubicBezTo>
                  <a:cubicBezTo>
                    <a:pt x="1778" y="5690"/>
                    <a:pt x="1724" y="5536"/>
                    <a:pt x="1679" y="5374"/>
                  </a:cubicBezTo>
                  <a:cubicBezTo>
                    <a:pt x="1660" y="5270"/>
                    <a:pt x="1642" y="5165"/>
                    <a:pt x="1624" y="5059"/>
                  </a:cubicBezTo>
                  <a:cubicBezTo>
                    <a:pt x="1608" y="4899"/>
                    <a:pt x="1599" y="4745"/>
                    <a:pt x="1598" y="4585"/>
                  </a:cubicBezTo>
                  <a:cubicBezTo>
                    <a:pt x="1606" y="4468"/>
                    <a:pt x="1616" y="4353"/>
                    <a:pt x="1627" y="4236"/>
                  </a:cubicBezTo>
                  <a:cubicBezTo>
                    <a:pt x="1654" y="4078"/>
                    <a:pt x="1686" y="3922"/>
                    <a:pt x="1725" y="3768"/>
                  </a:cubicBezTo>
                  <a:cubicBezTo>
                    <a:pt x="1761" y="3648"/>
                    <a:pt x="1802" y="3532"/>
                    <a:pt x="1846" y="3418"/>
                  </a:cubicBezTo>
                  <a:cubicBezTo>
                    <a:pt x="1915" y="3273"/>
                    <a:pt x="1990" y="3132"/>
                    <a:pt x="2071" y="2994"/>
                  </a:cubicBezTo>
                  <a:lnTo>
                    <a:pt x="2071" y="2994"/>
                  </a:lnTo>
                  <a:cubicBezTo>
                    <a:pt x="2071" y="2996"/>
                    <a:pt x="2070" y="2997"/>
                    <a:pt x="2069" y="2999"/>
                  </a:cubicBezTo>
                  <a:cubicBezTo>
                    <a:pt x="2150" y="2871"/>
                    <a:pt x="2238" y="2747"/>
                    <a:pt x="2333" y="2628"/>
                  </a:cubicBezTo>
                  <a:cubicBezTo>
                    <a:pt x="2475" y="2458"/>
                    <a:pt x="2625" y="2294"/>
                    <a:pt x="2780" y="2137"/>
                  </a:cubicBezTo>
                  <a:cubicBezTo>
                    <a:pt x="2840" y="2083"/>
                    <a:pt x="2903" y="2031"/>
                    <a:pt x="2968" y="1982"/>
                  </a:cubicBezTo>
                  <a:cubicBezTo>
                    <a:pt x="3138" y="1862"/>
                    <a:pt x="3315" y="1750"/>
                    <a:pt x="3496" y="1648"/>
                  </a:cubicBezTo>
                  <a:cubicBezTo>
                    <a:pt x="3556" y="1616"/>
                    <a:pt x="3615" y="1588"/>
                    <a:pt x="3676" y="1561"/>
                  </a:cubicBezTo>
                  <a:cubicBezTo>
                    <a:pt x="3867" y="1493"/>
                    <a:pt x="4059" y="1424"/>
                    <a:pt x="4256" y="1369"/>
                  </a:cubicBezTo>
                  <a:cubicBezTo>
                    <a:pt x="4327" y="1350"/>
                    <a:pt x="4397" y="1341"/>
                    <a:pt x="4464" y="1308"/>
                  </a:cubicBezTo>
                  <a:cubicBezTo>
                    <a:pt x="4684" y="1208"/>
                    <a:pt x="4794" y="943"/>
                    <a:pt x="4719" y="716"/>
                  </a:cubicBezTo>
                  <a:cubicBezTo>
                    <a:pt x="4629" y="452"/>
                    <a:pt x="4351" y="336"/>
                    <a:pt x="4104" y="260"/>
                  </a:cubicBezTo>
                  <a:cubicBezTo>
                    <a:pt x="3866" y="188"/>
                    <a:pt x="3618" y="104"/>
                    <a:pt x="3368" y="104"/>
                  </a:cubicBezTo>
                  <a:cubicBezTo>
                    <a:pt x="3333" y="104"/>
                    <a:pt x="3298" y="105"/>
                    <a:pt x="3263" y="109"/>
                  </a:cubicBezTo>
                  <a:cubicBezTo>
                    <a:pt x="3101" y="124"/>
                    <a:pt x="2941" y="158"/>
                    <a:pt x="2789" y="211"/>
                  </a:cubicBezTo>
                  <a:cubicBezTo>
                    <a:pt x="2693" y="79"/>
                    <a:pt x="2540" y="1"/>
                    <a:pt x="2378" y="1"/>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82"/>
            <p:cNvSpPr/>
            <p:nvPr/>
          </p:nvSpPr>
          <p:spPr>
            <a:xfrm>
              <a:off x="1327400" y="2527400"/>
              <a:ext cx="592050" cy="1242575"/>
            </a:xfrm>
            <a:custGeom>
              <a:avLst/>
              <a:gdLst/>
              <a:ahLst/>
              <a:cxnLst/>
              <a:rect l="l" t="t" r="r" b="b"/>
              <a:pathLst>
                <a:path w="23682" h="49703" extrusionOk="0">
                  <a:moveTo>
                    <a:pt x="13350" y="5803"/>
                  </a:moveTo>
                  <a:cubicBezTo>
                    <a:pt x="13350" y="5804"/>
                    <a:pt x="13350" y="5804"/>
                    <a:pt x="13350" y="5805"/>
                  </a:cubicBezTo>
                  <a:lnTo>
                    <a:pt x="13350" y="5805"/>
                  </a:lnTo>
                  <a:cubicBezTo>
                    <a:pt x="13350" y="5804"/>
                    <a:pt x="13350" y="5804"/>
                    <a:pt x="13350" y="5803"/>
                  </a:cubicBezTo>
                  <a:close/>
                  <a:moveTo>
                    <a:pt x="13396" y="6958"/>
                  </a:moveTo>
                  <a:lnTo>
                    <a:pt x="13396" y="6958"/>
                  </a:lnTo>
                  <a:cubicBezTo>
                    <a:pt x="13401" y="6964"/>
                    <a:pt x="13405" y="6969"/>
                    <a:pt x="13410" y="6974"/>
                  </a:cubicBezTo>
                  <a:lnTo>
                    <a:pt x="13405" y="6970"/>
                  </a:lnTo>
                  <a:cubicBezTo>
                    <a:pt x="13402" y="6966"/>
                    <a:pt x="13399" y="6962"/>
                    <a:pt x="13396" y="6958"/>
                  </a:cubicBezTo>
                  <a:close/>
                  <a:moveTo>
                    <a:pt x="9081" y="13653"/>
                  </a:moveTo>
                  <a:lnTo>
                    <a:pt x="9081" y="13653"/>
                  </a:lnTo>
                  <a:cubicBezTo>
                    <a:pt x="9074" y="13665"/>
                    <a:pt x="9068" y="13676"/>
                    <a:pt x="9059" y="13686"/>
                  </a:cubicBezTo>
                  <a:cubicBezTo>
                    <a:pt x="9056" y="13693"/>
                    <a:pt x="9051" y="13698"/>
                    <a:pt x="9048" y="13704"/>
                  </a:cubicBezTo>
                  <a:cubicBezTo>
                    <a:pt x="9052" y="13696"/>
                    <a:pt x="9058" y="13688"/>
                    <a:pt x="9063" y="13680"/>
                  </a:cubicBezTo>
                  <a:cubicBezTo>
                    <a:pt x="9068" y="13671"/>
                    <a:pt x="9074" y="13662"/>
                    <a:pt x="9081" y="13653"/>
                  </a:cubicBezTo>
                  <a:close/>
                  <a:moveTo>
                    <a:pt x="21348" y="14797"/>
                  </a:moveTo>
                  <a:lnTo>
                    <a:pt x="21348" y="14797"/>
                  </a:lnTo>
                  <a:cubicBezTo>
                    <a:pt x="21347" y="14797"/>
                    <a:pt x="21347" y="14797"/>
                    <a:pt x="21347" y="14798"/>
                  </a:cubicBezTo>
                  <a:cubicBezTo>
                    <a:pt x="21347" y="14797"/>
                    <a:pt x="21348" y="14797"/>
                    <a:pt x="21348" y="14797"/>
                  </a:cubicBezTo>
                  <a:close/>
                  <a:moveTo>
                    <a:pt x="11325" y="17786"/>
                  </a:moveTo>
                  <a:lnTo>
                    <a:pt x="11325" y="17786"/>
                  </a:lnTo>
                  <a:cubicBezTo>
                    <a:pt x="11325" y="17787"/>
                    <a:pt x="11325" y="17789"/>
                    <a:pt x="11325" y="17790"/>
                  </a:cubicBezTo>
                  <a:lnTo>
                    <a:pt x="11325" y="17790"/>
                  </a:lnTo>
                  <a:cubicBezTo>
                    <a:pt x="11325" y="17789"/>
                    <a:pt x="11325" y="17787"/>
                    <a:pt x="11325" y="17786"/>
                  </a:cubicBezTo>
                  <a:close/>
                  <a:moveTo>
                    <a:pt x="22579" y="19893"/>
                  </a:moveTo>
                  <a:cubicBezTo>
                    <a:pt x="22579" y="19894"/>
                    <a:pt x="22580" y="19895"/>
                    <a:pt x="22580" y="19896"/>
                  </a:cubicBezTo>
                  <a:lnTo>
                    <a:pt x="22580" y="19896"/>
                  </a:lnTo>
                  <a:cubicBezTo>
                    <a:pt x="22580" y="19895"/>
                    <a:pt x="22579" y="19894"/>
                    <a:pt x="22579" y="19893"/>
                  </a:cubicBezTo>
                  <a:close/>
                  <a:moveTo>
                    <a:pt x="16396" y="29887"/>
                  </a:moveTo>
                  <a:lnTo>
                    <a:pt x="16396" y="29887"/>
                  </a:lnTo>
                  <a:cubicBezTo>
                    <a:pt x="16399" y="29895"/>
                    <a:pt x="16402" y="29902"/>
                    <a:pt x="16405" y="29910"/>
                  </a:cubicBezTo>
                  <a:cubicBezTo>
                    <a:pt x="16404" y="29909"/>
                    <a:pt x="16403" y="29908"/>
                    <a:pt x="16402" y="29907"/>
                  </a:cubicBezTo>
                  <a:cubicBezTo>
                    <a:pt x="16400" y="29900"/>
                    <a:pt x="16398" y="29893"/>
                    <a:pt x="16396" y="29887"/>
                  </a:cubicBezTo>
                  <a:close/>
                  <a:moveTo>
                    <a:pt x="8098" y="30051"/>
                  </a:moveTo>
                  <a:cubicBezTo>
                    <a:pt x="8091" y="30058"/>
                    <a:pt x="8083" y="30065"/>
                    <a:pt x="8077" y="30073"/>
                  </a:cubicBezTo>
                  <a:cubicBezTo>
                    <a:pt x="8073" y="30078"/>
                    <a:pt x="8068" y="30083"/>
                    <a:pt x="8064" y="30090"/>
                  </a:cubicBezTo>
                  <a:cubicBezTo>
                    <a:pt x="8067" y="30083"/>
                    <a:pt x="8073" y="30079"/>
                    <a:pt x="8076" y="30073"/>
                  </a:cubicBezTo>
                  <a:lnTo>
                    <a:pt x="8076" y="30073"/>
                  </a:lnTo>
                  <a:cubicBezTo>
                    <a:pt x="8075" y="30074"/>
                    <a:pt x="8073" y="30075"/>
                    <a:pt x="8072" y="30076"/>
                  </a:cubicBezTo>
                  <a:lnTo>
                    <a:pt x="8072" y="30076"/>
                  </a:lnTo>
                  <a:cubicBezTo>
                    <a:pt x="8075" y="30074"/>
                    <a:pt x="8076" y="30071"/>
                    <a:pt x="8079" y="30069"/>
                  </a:cubicBezTo>
                  <a:cubicBezTo>
                    <a:pt x="8079" y="30067"/>
                    <a:pt x="8079" y="30066"/>
                    <a:pt x="8080" y="30066"/>
                  </a:cubicBezTo>
                  <a:cubicBezTo>
                    <a:pt x="8088" y="30060"/>
                    <a:pt x="8093" y="30056"/>
                    <a:pt x="8098" y="30051"/>
                  </a:cubicBezTo>
                  <a:close/>
                  <a:moveTo>
                    <a:pt x="16347" y="39645"/>
                  </a:moveTo>
                  <a:cubicBezTo>
                    <a:pt x="16356" y="39646"/>
                    <a:pt x="16366" y="39646"/>
                    <a:pt x="16376" y="39646"/>
                  </a:cubicBezTo>
                  <a:lnTo>
                    <a:pt x="16356" y="39646"/>
                  </a:lnTo>
                  <a:cubicBezTo>
                    <a:pt x="16356" y="39647"/>
                    <a:pt x="16355" y="39647"/>
                    <a:pt x="16354" y="39647"/>
                  </a:cubicBezTo>
                  <a:cubicBezTo>
                    <a:pt x="16351" y="39647"/>
                    <a:pt x="16349" y="39646"/>
                    <a:pt x="16347" y="39645"/>
                  </a:cubicBezTo>
                  <a:close/>
                  <a:moveTo>
                    <a:pt x="2523" y="45039"/>
                  </a:moveTo>
                  <a:lnTo>
                    <a:pt x="2523" y="45039"/>
                  </a:lnTo>
                  <a:cubicBezTo>
                    <a:pt x="2524" y="45041"/>
                    <a:pt x="2525" y="45042"/>
                    <a:pt x="2527" y="45043"/>
                  </a:cubicBezTo>
                  <a:cubicBezTo>
                    <a:pt x="2525" y="45042"/>
                    <a:pt x="2524" y="45041"/>
                    <a:pt x="2523" y="45039"/>
                  </a:cubicBezTo>
                  <a:close/>
                  <a:moveTo>
                    <a:pt x="8199" y="47562"/>
                  </a:moveTo>
                  <a:cubicBezTo>
                    <a:pt x="8202" y="47563"/>
                    <a:pt x="8204" y="47564"/>
                    <a:pt x="8206" y="47565"/>
                  </a:cubicBezTo>
                  <a:cubicBezTo>
                    <a:pt x="8204" y="47564"/>
                    <a:pt x="8202" y="47563"/>
                    <a:pt x="8199" y="47562"/>
                  </a:cubicBezTo>
                  <a:close/>
                  <a:moveTo>
                    <a:pt x="11032" y="975"/>
                  </a:moveTo>
                  <a:cubicBezTo>
                    <a:pt x="11080" y="977"/>
                    <a:pt x="11128" y="980"/>
                    <a:pt x="11175" y="984"/>
                  </a:cubicBezTo>
                  <a:cubicBezTo>
                    <a:pt x="11264" y="995"/>
                    <a:pt x="11353" y="1007"/>
                    <a:pt x="11441" y="1027"/>
                  </a:cubicBezTo>
                  <a:cubicBezTo>
                    <a:pt x="11564" y="1058"/>
                    <a:pt x="11685" y="1097"/>
                    <a:pt x="11804" y="1138"/>
                  </a:cubicBezTo>
                  <a:cubicBezTo>
                    <a:pt x="11903" y="1177"/>
                    <a:pt x="12000" y="1218"/>
                    <a:pt x="12095" y="1263"/>
                  </a:cubicBezTo>
                  <a:cubicBezTo>
                    <a:pt x="12119" y="1277"/>
                    <a:pt x="12146" y="1293"/>
                    <a:pt x="12169" y="1310"/>
                  </a:cubicBezTo>
                  <a:cubicBezTo>
                    <a:pt x="12186" y="1322"/>
                    <a:pt x="12202" y="1335"/>
                    <a:pt x="12218" y="1348"/>
                  </a:cubicBezTo>
                  <a:cubicBezTo>
                    <a:pt x="12229" y="1360"/>
                    <a:pt x="12240" y="1371"/>
                    <a:pt x="12250" y="1384"/>
                  </a:cubicBezTo>
                  <a:cubicBezTo>
                    <a:pt x="12262" y="1397"/>
                    <a:pt x="12273" y="1413"/>
                    <a:pt x="12283" y="1429"/>
                  </a:cubicBezTo>
                  <a:cubicBezTo>
                    <a:pt x="12307" y="1473"/>
                    <a:pt x="12329" y="1517"/>
                    <a:pt x="12351" y="1562"/>
                  </a:cubicBezTo>
                  <a:cubicBezTo>
                    <a:pt x="12474" y="1840"/>
                    <a:pt x="12592" y="2120"/>
                    <a:pt x="12689" y="2409"/>
                  </a:cubicBezTo>
                  <a:cubicBezTo>
                    <a:pt x="12724" y="2550"/>
                    <a:pt x="12754" y="2691"/>
                    <a:pt x="12780" y="2836"/>
                  </a:cubicBezTo>
                  <a:cubicBezTo>
                    <a:pt x="12807" y="3036"/>
                    <a:pt x="12830" y="3239"/>
                    <a:pt x="12842" y="3441"/>
                  </a:cubicBezTo>
                  <a:cubicBezTo>
                    <a:pt x="12841" y="3511"/>
                    <a:pt x="12839" y="3580"/>
                    <a:pt x="12835" y="3650"/>
                  </a:cubicBezTo>
                  <a:cubicBezTo>
                    <a:pt x="12820" y="3756"/>
                    <a:pt x="12801" y="3857"/>
                    <a:pt x="12781" y="3962"/>
                  </a:cubicBezTo>
                  <a:cubicBezTo>
                    <a:pt x="12669" y="4412"/>
                    <a:pt x="12568" y="4866"/>
                    <a:pt x="12462" y="5319"/>
                  </a:cubicBezTo>
                  <a:lnTo>
                    <a:pt x="12463" y="5317"/>
                  </a:lnTo>
                  <a:lnTo>
                    <a:pt x="12463" y="5317"/>
                  </a:lnTo>
                  <a:cubicBezTo>
                    <a:pt x="12409" y="5546"/>
                    <a:pt x="12344" y="5778"/>
                    <a:pt x="12318" y="6012"/>
                  </a:cubicBezTo>
                  <a:cubicBezTo>
                    <a:pt x="12286" y="6316"/>
                    <a:pt x="12281" y="6625"/>
                    <a:pt x="12346" y="6925"/>
                  </a:cubicBezTo>
                  <a:cubicBezTo>
                    <a:pt x="12406" y="7211"/>
                    <a:pt x="12520" y="7450"/>
                    <a:pt x="12719" y="7663"/>
                  </a:cubicBezTo>
                  <a:cubicBezTo>
                    <a:pt x="12904" y="7859"/>
                    <a:pt x="13161" y="8028"/>
                    <a:pt x="13413" y="8116"/>
                  </a:cubicBezTo>
                  <a:cubicBezTo>
                    <a:pt x="13562" y="8167"/>
                    <a:pt x="13713" y="8190"/>
                    <a:pt x="13861" y="8190"/>
                  </a:cubicBezTo>
                  <a:cubicBezTo>
                    <a:pt x="14251" y="8190"/>
                    <a:pt x="14627" y="8028"/>
                    <a:pt x="14941" y="7777"/>
                  </a:cubicBezTo>
                  <a:cubicBezTo>
                    <a:pt x="15397" y="7413"/>
                    <a:pt x="15691" y="6881"/>
                    <a:pt x="15990" y="6385"/>
                  </a:cubicBezTo>
                  <a:cubicBezTo>
                    <a:pt x="16221" y="6003"/>
                    <a:pt x="16459" y="5626"/>
                    <a:pt x="16715" y="5261"/>
                  </a:cubicBezTo>
                  <a:lnTo>
                    <a:pt x="16715" y="5261"/>
                  </a:lnTo>
                  <a:cubicBezTo>
                    <a:pt x="16710" y="5263"/>
                    <a:pt x="16709" y="5267"/>
                    <a:pt x="16706" y="5269"/>
                  </a:cubicBezTo>
                  <a:cubicBezTo>
                    <a:pt x="16713" y="5259"/>
                    <a:pt x="16720" y="5249"/>
                    <a:pt x="16728" y="5238"/>
                  </a:cubicBezTo>
                  <a:cubicBezTo>
                    <a:pt x="16731" y="5235"/>
                    <a:pt x="16733" y="5233"/>
                    <a:pt x="16734" y="5230"/>
                  </a:cubicBezTo>
                  <a:lnTo>
                    <a:pt x="16734" y="5230"/>
                  </a:lnTo>
                  <a:cubicBezTo>
                    <a:pt x="16734" y="5232"/>
                    <a:pt x="16734" y="5232"/>
                    <a:pt x="16732" y="5234"/>
                  </a:cubicBezTo>
                  <a:cubicBezTo>
                    <a:pt x="16734" y="5232"/>
                    <a:pt x="16736" y="5232"/>
                    <a:pt x="16736" y="5230"/>
                  </a:cubicBezTo>
                  <a:cubicBezTo>
                    <a:pt x="16838" y="5089"/>
                    <a:pt x="16942" y="4953"/>
                    <a:pt x="17058" y="4826"/>
                  </a:cubicBezTo>
                  <a:cubicBezTo>
                    <a:pt x="17110" y="4778"/>
                    <a:pt x="17164" y="4729"/>
                    <a:pt x="17218" y="4682"/>
                  </a:cubicBezTo>
                  <a:cubicBezTo>
                    <a:pt x="17289" y="4629"/>
                    <a:pt x="17359" y="4578"/>
                    <a:pt x="17435" y="4528"/>
                  </a:cubicBezTo>
                  <a:cubicBezTo>
                    <a:pt x="17496" y="4497"/>
                    <a:pt x="17555" y="4463"/>
                    <a:pt x="17617" y="4435"/>
                  </a:cubicBezTo>
                  <a:cubicBezTo>
                    <a:pt x="17673" y="4410"/>
                    <a:pt x="17729" y="4387"/>
                    <a:pt x="17789" y="4365"/>
                  </a:cubicBezTo>
                  <a:cubicBezTo>
                    <a:pt x="17852" y="4348"/>
                    <a:pt x="17916" y="4333"/>
                    <a:pt x="17983" y="4320"/>
                  </a:cubicBezTo>
                  <a:cubicBezTo>
                    <a:pt x="18034" y="4314"/>
                    <a:pt x="18084" y="4310"/>
                    <a:pt x="18133" y="4307"/>
                  </a:cubicBezTo>
                  <a:cubicBezTo>
                    <a:pt x="18169" y="4307"/>
                    <a:pt x="18209" y="4308"/>
                    <a:pt x="18245" y="4309"/>
                  </a:cubicBezTo>
                  <a:cubicBezTo>
                    <a:pt x="18333" y="4323"/>
                    <a:pt x="18418" y="4338"/>
                    <a:pt x="18504" y="4355"/>
                  </a:cubicBezTo>
                  <a:cubicBezTo>
                    <a:pt x="18640" y="4389"/>
                    <a:pt x="18777" y="4427"/>
                    <a:pt x="18911" y="4471"/>
                  </a:cubicBezTo>
                  <a:cubicBezTo>
                    <a:pt x="18931" y="4481"/>
                    <a:pt x="18950" y="4489"/>
                    <a:pt x="18970" y="4499"/>
                  </a:cubicBezTo>
                  <a:cubicBezTo>
                    <a:pt x="19011" y="4523"/>
                    <a:pt x="19051" y="4547"/>
                    <a:pt x="19088" y="4572"/>
                  </a:cubicBezTo>
                  <a:cubicBezTo>
                    <a:pt x="19090" y="4572"/>
                    <a:pt x="19090" y="4572"/>
                    <a:pt x="19090" y="4573"/>
                  </a:cubicBezTo>
                  <a:cubicBezTo>
                    <a:pt x="19092" y="4573"/>
                    <a:pt x="19093" y="4574"/>
                    <a:pt x="19094" y="4576"/>
                  </a:cubicBezTo>
                  <a:cubicBezTo>
                    <a:pt x="19187" y="4647"/>
                    <a:pt x="19275" y="4717"/>
                    <a:pt x="19362" y="4796"/>
                  </a:cubicBezTo>
                  <a:cubicBezTo>
                    <a:pt x="19392" y="4827"/>
                    <a:pt x="19420" y="4858"/>
                    <a:pt x="19451" y="4891"/>
                  </a:cubicBezTo>
                  <a:cubicBezTo>
                    <a:pt x="19490" y="4944"/>
                    <a:pt x="19528" y="4997"/>
                    <a:pt x="19565" y="5053"/>
                  </a:cubicBezTo>
                  <a:cubicBezTo>
                    <a:pt x="19580" y="5079"/>
                    <a:pt x="19595" y="5107"/>
                    <a:pt x="19608" y="5136"/>
                  </a:cubicBezTo>
                  <a:cubicBezTo>
                    <a:pt x="19631" y="5189"/>
                    <a:pt x="19651" y="5245"/>
                    <a:pt x="19671" y="5300"/>
                  </a:cubicBezTo>
                  <a:cubicBezTo>
                    <a:pt x="19675" y="5319"/>
                    <a:pt x="19678" y="5335"/>
                    <a:pt x="19683" y="5354"/>
                  </a:cubicBezTo>
                  <a:cubicBezTo>
                    <a:pt x="19686" y="5379"/>
                    <a:pt x="19688" y="5401"/>
                    <a:pt x="19691" y="5425"/>
                  </a:cubicBezTo>
                  <a:cubicBezTo>
                    <a:pt x="19691" y="5540"/>
                    <a:pt x="19685" y="5652"/>
                    <a:pt x="19676" y="5766"/>
                  </a:cubicBezTo>
                  <a:cubicBezTo>
                    <a:pt x="19664" y="5845"/>
                    <a:pt x="19652" y="5919"/>
                    <a:pt x="19636" y="5996"/>
                  </a:cubicBezTo>
                  <a:cubicBezTo>
                    <a:pt x="19636" y="5994"/>
                    <a:pt x="19637" y="5990"/>
                    <a:pt x="19637" y="5987"/>
                  </a:cubicBezTo>
                  <a:lnTo>
                    <a:pt x="19637" y="5987"/>
                  </a:lnTo>
                  <a:cubicBezTo>
                    <a:pt x="19598" y="6140"/>
                    <a:pt x="19553" y="6289"/>
                    <a:pt x="19499" y="6436"/>
                  </a:cubicBezTo>
                  <a:cubicBezTo>
                    <a:pt x="19474" y="6497"/>
                    <a:pt x="19448" y="6555"/>
                    <a:pt x="19419" y="6614"/>
                  </a:cubicBezTo>
                  <a:cubicBezTo>
                    <a:pt x="19384" y="6674"/>
                    <a:pt x="19348" y="6729"/>
                    <a:pt x="19308" y="6786"/>
                  </a:cubicBezTo>
                  <a:cubicBezTo>
                    <a:pt x="19199" y="6930"/>
                    <a:pt x="19081" y="7066"/>
                    <a:pt x="18958" y="7199"/>
                  </a:cubicBezTo>
                  <a:cubicBezTo>
                    <a:pt x="18785" y="7365"/>
                    <a:pt x="18607" y="7522"/>
                    <a:pt x="18423" y="7676"/>
                  </a:cubicBezTo>
                  <a:cubicBezTo>
                    <a:pt x="18224" y="7827"/>
                    <a:pt x="18019" y="7972"/>
                    <a:pt x="17808" y="8103"/>
                  </a:cubicBezTo>
                  <a:cubicBezTo>
                    <a:pt x="17735" y="8147"/>
                    <a:pt x="17664" y="8187"/>
                    <a:pt x="17587" y="8224"/>
                  </a:cubicBezTo>
                  <a:cubicBezTo>
                    <a:pt x="17390" y="8311"/>
                    <a:pt x="17186" y="8387"/>
                    <a:pt x="16993" y="8487"/>
                  </a:cubicBezTo>
                  <a:cubicBezTo>
                    <a:pt x="16781" y="8601"/>
                    <a:pt x="16574" y="8727"/>
                    <a:pt x="16376" y="8865"/>
                  </a:cubicBezTo>
                  <a:cubicBezTo>
                    <a:pt x="16187" y="8993"/>
                    <a:pt x="15999" y="9119"/>
                    <a:pt x="15817" y="9256"/>
                  </a:cubicBezTo>
                  <a:cubicBezTo>
                    <a:pt x="15619" y="9403"/>
                    <a:pt x="15443" y="9577"/>
                    <a:pt x="15272" y="9756"/>
                  </a:cubicBezTo>
                  <a:cubicBezTo>
                    <a:pt x="14897" y="10147"/>
                    <a:pt x="14572" y="10568"/>
                    <a:pt x="14326" y="11052"/>
                  </a:cubicBezTo>
                  <a:cubicBezTo>
                    <a:pt x="14209" y="11280"/>
                    <a:pt x="14120" y="11525"/>
                    <a:pt x="14036" y="11767"/>
                  </a:cubicBezTo>
                  <a:cubicBezTo>
                    <a:pt x="13945" y="12024"/>
                    <a:pt x="13858" y="12281"/>
                    <a:pt x="13819" y="12553"/>
                  </a:cubicBezTo>
                  <a:cubicBezTo>
                    <a:pt x="13798" y="12687"/>
                    <a:pt x="13792" y="12823"/>
                    <a:pt x="13787" y="12958"/>
                  </a:cubicBezTo>
                  <a:cubicBezTo>
                    <a:pt x="13781" y="13093"/>
                    <a:pt x="13780" y="13235"/>
                    <a:pt x="13798" y="13370"/>
                  </a:cubicBezTo>
                  <a:cubicBezTo>
                    <a:pt x="13832" y="13621"/>
                    <a:pt x="13897" y="13872"/>
                    <a:pt x="14046" y="14083"/>
                  </a:cubicBezTo>
                  <a:cubicBezTo>
                    <a:pt x="14199" y="14299"/>
                    <a:pt x="14388" y="14472"/>
                    <a:pt x="14639" y="14572"/>
                  </a:cubicBezTo>
                  <a:cubicBezTo>
                    <a:pt x="14788" y="14630"/>
                    <a:pt x="14946" y="14660"/>
                    <a:pt x="15105" y="14660"/>
                  </a:cubicBezTo>
                  <a:cubicBezTo>
                    <a:pt x="15158" y="14660"/>
                    <a:pt x="15212" y="14656"/>
                    <a:pt x="15265" y="14650"/>
                  </a:cubicBezTo>
                  <a:cubicBezTo>
                    <a:pt x="15605" y="14611"/>
                    <a:pt x="15939" y="14456"/>
                    <a:pt x="16209" y="14255"/>
                  </a:cubicBezTo>
                  <a:cubicBezTo>
                    <a:pt x="16420" y="14101"/>
                    <a:pt x="16612" y="13932"/>
                    <a:pt x="16780" y="13733"/>
                  </a:cubicBezTo>
                  <a:cubicBezTo>
                    <a:pt x="16866" y="13631"/>
                    <a:pt x="16954" y="13531"/>
                    <a:pt x="17043" y="13429"/>
                  </a:cubicBezTo>
                  <a:cubicBezTo>
                    <a:pt x="17195" y="13281"/>
                    <a:pt x="17355" y="13141"/>
                    <a:pt x="17507" y="12988"/>
                  </a:cubicBezTo>
                  <a:cubicBezTo>
                    <a:pt x="17667" y="12824"/>
                    <a:pt x="17819" y="12651"/>
                    <a:pt x="17958" y="12470"/>
                  </a:cubicBezTo>
                  <a:cubicBezTo>
                    <a:pt x="18205" y="12151"/>
                    <a:pt x="18422" y="11806"/>
                    <a:pt x="18657" y="11477"/>
                  </a:cubicBezTo>
                  <a:cubicBezTo>
                    <a:pt x="18798" y="11296"/>
                    <a:pt x="18948" y="11121"/>
                    <a:pt x="19106" y="10955"/>
                  </a:cubicBezTo>
                  <a:lnTo>
                    <a:pt x="19104" y="10955"/>
                  </a:lnTo>
                  <a:cubicBezTo>
                    <a:pt x="19286" y="10768"/>
                    <a:pt x="19474" y="10588"/>
                    <a:pt x="19667" y="10417"/>
                  </a:cubicBezTo>
                  <a:cubicBezTo>
                    <a:pt x="19793" y="10317"/>
                    <a:pt x="19923" y="10227"/>
                    <a:pt x="20060" y="10141"/>
                  </a:cubicBezTo>
                  <a:cubicBezTo>
                    <a:pt x="20099" y="10120"/>
                    <a:pt x="20140" y="10099"/>
                    <a:pt x="20177" y="10079"/>
                  </a:cubicBezTo>
                  <a:cubicBezTo>
                    <a:pt x="20289" y="10030"/>
                    <a:pt x="20403" y="9988"/>
                    <a:pt x="20518" y="9950"/>
                  </a:cubicBezTo>
                  <a:cubicBezTo>
                    <a:pt x="20630" y="9918"/>
                    <a:pt x="20742" y="9889"/>
                    <a:pt x="20856" y="9867"/>
                  </a:cubicBezTo>
                  <a:cubicBezTo>
                    <a:pt x="20902" y="9861"/>
                    <a:pt x="20948" y="9856"/>
                    <a:pt x="20993" y="9854"/>
                  </a:cubicBezTo>
                  <a:cubicBezTo>
                    <a:pt x="21039" y="9854"/>
                    <a:pt x="21082" y="9855"/>
                    <a:pt x="21127" y="9857"/>
                  </a:cubicBezTo>
                  <a:cubicBezTo>
                    <a:pt x="21163" y="9862"/>
                    <a:pt x="21199" y="9871"/>
                    <a:pt x="21236" y="9877"/>
                  </a:cubicBezTo>
                  <a:cubicBezTo>
                    <a:pt x="21260" y="9885"/>
                    <a:pt x="21282" y="9891"/>
                    <a:pt x="21306" y="9900"/>
                  </a:cubicBezTo>
                  <a:cubicBezTo>
                    <a:pt x="21350" y="9916"/>
                    <a:pt x="21397" y="9924"/>
                    <a:pt x="21444" y="9924"/>
                  </a:cubicBezTo>
                  <a:cubicBezTo>
                    <a:pt x="21459" y="9924"/>
                    <a:pt x="21475" y="9923"/>
                    <a:pt x="21491" y="9921"/>
                  </a:cubicBezTo>
                  <a:cubicBezTo>
                    <a:pt x="21544" y="9958"/>
                    <a:pt x="21602" y="9990"/>
                    <a:pt x="21654" y="10029"/>
                  </a:cubicBezTo>
                  <a:cubicBezTo>
                    <a:pt x="21724" y="10088"/>
                    <a:pt x="21793" y="10149"/>
                    <a:pt x="21860" y="10213"/>
                  </a:cubicBezTo>
                  <a:cubicBezTo>
                    <a:pt x="21899" y="10257"/>
                    <a:pt x="21934" y="10300"/>
                    <a:pt x="21973" y="10346"/>
                  </a:cubicBezTo>
                  <a:cubicBezTo>
                    <a:pt x="22012" y="10403"/>
                    <a:pt x="22047" y="10462"/>
                    <a:pt x="22085" y="10523"/>
                  </a:cubicBezTo>
                  <a:cubicBezTo>
                    <a:pt x="22116" y="10585"/>
                    <a:pt x="22143" y="10647"/>
                    <a:pt x="22170" y="10711"/>
                  </a:cubicBezTo>
                  <a:cubicBezTo>
                    <a:pt x="22198" y="10783"/>
                    <a:pt x="22221" y="10857"/>
                    <a:pt x="22243" y="10929"/>
                  </a:cubicBezTo>
                  <a:cubicBezTo>
                    <a:pt x="22268" y="11042"/>
                    <a:pt x="22290" y="11153"/>
                    <a:pt x="22308" y="11266"/>
                  </a:cubicBezTo>
                  <a:cubicBezTo>
                    <a:pt x="22323" y="11430"/>
                    <a:pt x="22333" y="11593"/>
                    <a:pt x="22335" y="11758"/>
                  </a:cubicBezTo>
                  <a:cubicBezTo>
                    <a:pt x="22336" y="11753"/>
                    <a:pt x="22336" y="11749"/>
                    <a:pt x="22337" y="11743"/>
                  </a:cubicBezTo>
                  <a:lnTo>
                    <a:pt x="22337" y="11743"/>
                  </a:lnTo>
                  <a:cubicBezTo>
                    <a:pt x="22336" y="11753"/>
                    <a:pt x="22336" y="11763"/>
                    <a:pt x="22337" y="11772"/>
                  </a:cubicBezTo>
                  <a:lnTo>
                    <a:pt x="22337" y="11779"/>
                  </a:lnTo>
                  <a:cubicBezTo>
                    <a:pt x="22330" y="12063"/>
                    <a:pt x="22320" y="12349"/>
                    <a:pt x="22289" y="12633"/>
                  </a:cubicBezTo>
                  <a:cubicBezTo>
                    <a:pt x="22269" y="12754"/>
                    <a:pt x="22243" y="12871"/>
                    <a:pt x="22215" y="12989"/>
                  </a:cubicBezTo>
                  <a:cubicBezTo>
                    <a:pt x="22161" y="13176"/>
                    <a:pt x="22101" y="13359"/>
                    <a:pt x="22034" y="13540"/>
                  </a:cubicBezTo>
                  <a:cubicBezTo>
                    <a:pt x="21917" y="13814"/>
                    <a:pt x="21787" y="14083"/>
                    <a:pt x="21645" y="14344"/>
                  </a:cubicBezTo>
                  <a:cubicBezTo>
                    <a:pt x="21549" y="14498"/>
                    <a:pt x="21451" y="14647"/>
                    <a:pt x="21348" y="14797"/>
                  </a:cubicBezTo>
                  <a:lnTo>
                    <a:pt x="21348" y="14797"/>
                  </a:lnTo>
                  <a:cubicBezTo>
                    <a:pt x="21348" y="14796"/>
                    <a:pt x="21349" y="14796"/>
                    <a:pt x="21350" y="14796"/>
                  </a:cubicBezTo>
                  <a:lnTo>
                    <a:pt x="21350" y="14796"/>
                  </a:lnTo>
                  <a:cubicBezTo>
                    <a:pt x="21241" y="14931"/>
                    <a:pt x="21131" y="15063"/>
                    <a:pt x="21016" y="15192"/>
                  </a:cubicBezTo>
                  <a:cubicBezTo>
                    <a:pt x="20516" y="15681"/>
                    <a:pt x="19992" y="16151"/>
                    <a:pt x="19435" y="16575"/>
                  </a:cubicBezTo>
                  <a:cubicBezTo>
                    <a:pt x="18885" y="16986"/>
                    <a:pt x="18334" y="17390"/>
                    <a:pt x="17804" y="17822"/>
                  </a:cubicBezTo>
                  <a:cubicBezTo>
                    <a:pt x="17424" y="18134"/>
                    <a:pt x="17048" y="18455"/>
                    <a:pt x="16687" y="18787"/>
                  </a:cubicBezTo>
                  <a:cubicBezTo>
                    <a:pt x="16516" y="18945"/>
                    <a:pt x="16345" y="19100"/>
                    <a:pt x="16185" y="19271"/>
                  </a:cubicBezTo>
                  <a:cubicBezTo>
                    <a:pt x="16031" y="19434"/>
                    <a:pt x="15888" y="19606"/>
                    <a:pt x="15747" y="19782"/>
                  </a:cubicBezTo>
                  <a:cubicBezTo>
                    <a:pt x="15612" y="19950"/>
                    <a:pt x="15470" y="20119"/>
                    <a:pt x="15357" y="20301"/>
                  </a:cubicBezTo>
                  <a:cubicBezTo>
                    <a:pt x="15214" y="20532"/>
                    <a:pt x="15103" y="20782"/>
                    <a:pt x="15026" y="21042"/>
                  </a:cubicBezTo>
                  <a:cubicBezTo>
                    <a:pt x="14940" y="21338"/>
                    <a:pt x="14855" y="21654"/>
                    <a:pt x="14870" y="21965"/>
                  </a:cubicBezTo>
                  <a:cubicBezTo>
                    <a:pt x="14883" y="22229"/>
                    <a:pt x="14903" y="22508"/>
                    <a:pt x="15029" y="22746"/>
                  </a:cubicBezTo>
                  <a:cubicBezTo>
                    <a:pt x="15133" y="22943"/>
                    <a:pt x="15280" y="23120"/>
                    <a:pt x="15460" y="23250"/>
                  </a:cubicBezTo>
                  <a:cubicBezTo>
                    <a:pt x="15666" y="23395"/>
                    <a:pt x="15901" y="23476"/>
                    <a:pt x="16150" y="23512"/>
                  </a:cubicBezTo>
                  <a:cubicBezTo>
                    <a:pt x="16235" y="23524"/>
                    <a:pt x="16320" y="23530"/>
                    <a:pt x="16406" y="23530"/>
                  </a:cubicBezTo>
                  <a:cubicBezTo>
                    <a:pt x="16591" y="23530"/>
                    <a:pt x="16775" y="23502"/>
                    <a:pt x="16952" y="23446"/>
                  </a:cubicBezTo>
                  <a:cubicBezTo>
                    <a:pt x="17236" y="23356"/>
                    <a:pt x="17487" y="23185"/>
                    <a:pt x="17720" y="23003"/>
                  </a:cubicBezTo>
                  <a:cubicBezTo>
                    <a:pt x="18088" y="22713"/>
                    <a:pt x="18412" y="22362"/>
                    <a:pt x="18695" y="21988"/>
                  </a:cubicBezTo>
                  <a:cubicBezTo>
                    <a:pt x="18830" y="21811"/>
                    <a:pt x="18961" y="21631"/>
                    <a:pt x="19079" y="21442"/>
                  </a:cubicBezTo>
                  <a:cubicBezTo>
                    <a:pt x="19194" y="21260"/>
                    <a:pt x="19306" y="21080"/>
                    <a:pt x="19433" y="20908"/>
                  </a:cubicBezTo>
                  <a:cubicBezTo>
                    <a:pt x="19707" y="20557"/>
                    <a:pt x="20002" y="20222"/>
                    <a:pt x="20317" y="19906"/>
                  </a:cubicBezTo>
                  <a:cubicBezTo>
                    <a:pt x="20438" y="19792"/>
                    <a:pt x="20566" y="19683"/>
                    <a:pt x="20699" y="19583"/>
                  </a:cubicBezTo>
                  <a:cubicBezTo>
                    <a:pt x="20782" y="19525"/>
                    <a:pt x="20864" y="19470"/>
                    <a:pt x="20949" y="19420"/>
                  </a:cubicBezTo>
                  <a:cubicBezTo>
                    <a:pt x="20998" y="19393"/>
                    <a:pt x="21046" y="19370"/>
                    <a:pt x="21095" y="19349"/>
                  </a:cubicBezTo>
                  <a:cubicBezTo>
                    <a:pt x="21152" y="19329"/>
                    <a:pt x="21208" y="19309"/>
                    <a:pt x="21265" y="19293"/>
                  </a:cubicBezTo>
                  <a:cubicBezTo>
                    <a:pt x="21307" y="19282"/>
                    <a:pt x="21349" y="19274"/>
                    <a:pt x="21393" y="19269"/>
                  </a:cubicBezTo>
                  <a:cubicBezTo>
                    <a:pt x="21450" y="19262"/>
                    <a:pt x="21506" y="19259"/>
                    <a:pt x="21561" y="19257"/>
                  </a:cubicBezTo>
                  <a:cubicBezTo>
                    <a:pt x="21609" y="19260"/>
                    <a:pt x="21659" y="19261"/>
                    <a:pt x="21708" y="19267"/>
                  </a:cubicBezTo>
                  <a:cubicBezTo>
                    <a:pt x="21768" y="19276"/>
                    <a:pt x="21828" y="19288"/>
                    <a:pt x="21886" y="19303"/>
                  </a:cubicBezTo>
                  <a:cubicBezTo>
                    <a:pt x="21926" y="19313"/>
                    <a:pt x="21965" y="19326"/>
                    <a:pt x="22003" y="19341"/>
                  </a:cubicBezTo>
                  <a:cubicBezTo>
                    <a:pt x="22079" y="19378"/>
                    <a:pt x="22154" y="19420"/>
                    <a:pt x="22230" y="19461"/>
                  </a:cubicBezTo>
                  <a:cubicBezTo>
                    <a:pt x="22277" y="19492"/>
                    <a:pt x="22323" y="19525"/>
                    <a:pt x="22369" y="19558"/>
                  </a:cubicBezTo>
                  <a:cubicBezTo>
                    <a:pt x="22393" y="19579"/>
                    <a:pt x="22418" y="19598"/>
                    <a:pt x="22440" y="19621"/>
                  </a:cubicBezTo>
                  <a:cubicBezTo>
                    <a:pt x="22456" y="19637"/>
                    <a:pt x="22468" y="19652"/>
                    <a:pt x="22482" y="19668"/>
                  </a:cubicBezTo>
                  <a:cubicBezTo>
                    <a:pt x="22493" y="19684"/>
                    <a:pt x="22502" y="19699"/>
                    <a:pt x="22512" y="19715"/>
                  </a:cubicBezTo>
                  <a:cubicBezTo>
                    <a:pt x="22526" y="19738"/>
                    <a:pt x="22534" y="19764"/>
                    <a:pt x="22545" y="19790"/>
                  </a:cubicBezTo>
                  <a:cubicBezTo>
                    <a:pt x="22560" y="19825"/>
                    <a:pt x="22571" y="19862"/>
                    <a:pt x="22581" y="19899"/>
                  </a:cubicBezTo>
                  <a:lnTo>
                    <a:pt x="22581" y="19899"/>
                  </a:lnTo>
                  <a:cubicBezTo>
                    <a:pt x="22581" y="19898"/>
                    <a:pt x="22580" y="19897"/>
                    <a:pt x="22580" y="19896"/>
                  </a:cubicBezTo>
                  <a:lnTo>
                    <a:pt x="22580" y="19896"/>
                  </a:lnTo>
                  <a:cubicBezTo>
                    <a:pt x="22623" y="20079"/>
                    <a:pt x="22656" y="20266"/>
                    <a:pt x="22686" y="20453"/>
                  </a:cubicBezTo>
                  <a:cubicBezTo>
                    <a:pt x="22694" y="20531"/>
                    <a:pt x="22700" y="20609"/>
                    <a:pt x="22705" y="20686"/>
                  </a:cubicBezTo>
                  <a:cubicBezTo>
                    <a:pt x="22703" y="20800"/>
                    <a:pt x="22700" y="20912"/>
                    <a:pt x="22690" y="21025"/>
                  </a:cubicBezTo>
                  <a:cubicBezTo>
                    <a:pt x="22678" y="21093"/>
                    <a:pt x="22664" y="21160"/>
                    <a:pt x="22647" y="21227"/>
                  </a:cubicBezTo>
                  <a:cubicBezTo>
                    <a:pt x="22593" y="21418"/>
                    <a:pt x="22533" y="21608"/>
                    <a:pt x="22465" y="21794"/>
                  </a:cubicBezTo>
                  <a:cubicBezTo>
                    <a:pt x="22414" y="21902"/>
                    <a:pt x="22359" y="22010"/>
                    <a:pt x="22300" y="22116"/>
                  </a:cubicBezTo>
                  <a:cubicBezTo>
                    <a:pt x="22166" y="22350"/>
                    <a:pt x="22018" y="22573"/>
                    <a:pt x="21857" y="22788"/>
                  </a:cubicBezTo>
                  <a:cubicBezTo>
                    <a:pt x="21758" y="22909"/>
                    <a:pt x="21654" y="23031"/>
                    <a:pt x="21543" y="23142"/>
                  </a:cubicBezTo>
                  <a:cubicBezTo>
                    <a:pt x="21402" y="23278"/>
                    <a:pt x="21249" y="23401"/>
                    <a:pt x="21096" y="23523"/>
                  </a:cubicBezTo>
                  <a:cubicBezTo>
                    <a:pt x="20943" y="23648"/>
                    <a:pt x="20791" y="23770"/>
                    <a:pt x="20636" y="23887"/>
                  </a:cubicBezTo>
                  <a:lnTo>
                    <a:pt x="20640" y="23885"/>
                  </a:lnTo>
                  <a:lnTo>
                    <a:pt x="20640" y="23885"/>
                  </a:lnTo>
                  <a:cubicBezTo>
                    <a:pt x="20631" y="23892"/>
                    <a:pt x="20625" y="23896"/>
                    <a:pt x="20616" y="23902"/>
                  </a:cubicBezTo>
                  <a:lnTo>
                    <a:pt x="20600" y="23915"/>
                  </a:lnTo>
                  <a:lnTo>
                    <a:pt x="20602" y="23913"/>
                  </a:lnTo>
                  <a:lnTo>
                    <a:pt x="20602" y="23913"/>
                  </a:lnTo>
                  <a:cubicBezTo>
                    <a:pt x="20275" y="24157"/>
                    <a:pt x="19948" y="24400"/>
                    <a:pt x="19615" y="24633"/>
                  </a:cubicBezTo>
                  <a:cubicBezTo>
                    <a:pt x="19336" y="24831"/>
                    <a:pt x="19041" y="25005"/>
                    <a:pt x="18750" y="25182"/>
                  </a:cubicBezTo>
                  <a:cubicBezTo>
                    <a:pt x="18404" y="25395"/>
                    <a:pt x="18077" y="25634"/>
                    <a:pt x="17751" y="25879"/>
                  </a:cubicBezTo>
                  <a:cubicBezTo>
                    <a:pt x="17390" y="26149"/>
                    <a:pt x="17043" y="26434"/>
                    <a:pt x="16718" y="26747"/>
                  </a:cubicBezTo>
                  <a:cubicBezTo>
                    <a:pt x="16326" y="27123"/>
                    <a:pt x="16005" y="27565"/>
                    <a:pt x="15768" y="28054"/>
                  </a:cubicBezTo>
                  <a:cubicBezTo>
                    <a:pt x="15650" y="28296"/>
                    <a:pt x="15558" y="28551"/>
                    <a:pt x="15492" y="28812"/>
                  </a:cubicBezTo>
                  <a:cubicBezTo>
                    <a:pt x="15413" y="29143"/>
                    <a:pt x="15356" y="29477"/>
                    <a:pt x="15386" y="29819"/>
                  </a:cubicBezTo>
                  <a:cubicBezTo>
                    <a:pt x="15435" y="30386"/>
                    <a:pt x="15844" y="30933"/>
                    <a:pt x="16348" y="31180"/>
                  </a:cubicBezTo>
                  <a:cubicBezTo>
                    <a:pt x="16504" y="31257"/>
                    <a:pt x="16675" y="31288"/>
                    <a:pt x="16848" y="31288"/>
                  </a:cubicBezTo>
                  <a:cubicBezTo>
                    <a:pt x="16998" y="31288"/>
                    <a:pt x="17149" y="31265"/>
                    <a:pt x="17291" y="31228"/>
                  </a:cubicBezTo>
                  <a:cubicBezTo>
                    <a:pt x="17594" y="31150"/>
                    <a:pt x="17889" y="31001"/>
                    <a:pt x="18150" y="30828"/>
                  </a:cubicBezTo>
                  <a:cubicBezTo>
                    <a:pt x="18663" y="30482"/>
                    <a:pt x="19061" y="30001"/>
                    <a:pt x="19495" y="29567"/>
                  </a:cubicBezTo>
                  <a:cubicBezTo>
                    <a:pt x="19611" y="29462"/>
                    <a:pt x="19727" y="29361"/>
                    <a:pt x="19849" y="29262"/>
                  </a:cubicBezTo>
                  <a:cubicBezTo>
                    <a:pt x="19985" y="29164"/>
                    <a:pt x="20124" y="29069"/>
                    <a:pt x="20268" y="28979"/>
                  </a:cubicBezTo>
                  <a:cubicBezTo>
                    <a:pt x="20289" y="28967"/>
                    <a:pt x="20311" y="28957"/>
                    <a:pt x="20333" y="28946"/>
                  </a:cubicBezTo>
                  <a:cubicBezTo>
                    <a:pt x="20388" y="28927"/>
                    <a:pt x="20446" y="28909"/>
                    <a:pt x="20504" y="28894"/>
                  </a:cubicBezTo>
                  <a:cubicBezTo>
                    <a:pt x="20554" y="28883"/>
                    <a:pt x="20605" y="28873"/>
                    <a:pt x="20653" y="28864"/>
                  </a:cubicBezTo>
                  <a:lnTo>
                    <a:pt x="20786" y="28855"/>
                  </a:lnTo>
                  <a:cubicBezTo>
                    <a:pt x="20803" y="28857"/>
                    <a:pt x="20820" y="28856"/>
                    <a:pt x="20838" y="28858"/>
                  </a:cubicBezTo>
                  <a:cubicBezTo>
                    <a:pt x="20855" y="28860"/>
                    <a:pt x="20871" y="28864"/>
                    <a:pt x="20889" y="28867"/>
                  </a:cubicBezTo>
                  <a:cubicBezTo>
                    <a:pt x="20926" y="28879"/>
                    <a:pt x="20965" y="28893"/>
                    <a:pt x="21003" y="28907"/>
                  </a:cubicBezTo>
                  <a:cubicBezTo>
                    <a:pt x="21059" y="28934"/>
                    <a:pt x="21116" y="28959"/>
                    <a:pt x="21171" y="28989"/>
                  </a:cubicBezTo>
                  <a:cubicBezTo>
                    <a:pt x="21193" y="29002"/>
                    <a:pt x="21209" y="29013"/>
                    <a:pt x="21228" y="29026"/>
                  </a:cubicBezTo>
                  <a:cubicBezTo>
                    <a:pt x="21243" y="29040"/>
                    <a:pt x="21258" y="29052"/>
                    <a:pt x="21273" y="29066"/>
                  </a:cubicBezTo>
                  <a:cubicBezTo>
                    <a:pt x="21290" y="29085"/>
                    <a:pt x="21308" y="29104"/>
                    <a:pt x="21324" y="29123"/>
                  </a:cubicBezTo>
                  <a:cubicBezTo>
                    <a:pt x="21342" y="29148"/>
                    <a:pt x="21358" y="29174"/>
                    <a:pt x="21375" y="29202"/>
                  </a:cubicBezTo>
                  <a:cubicBezTo>
                    <a:pt x="21390" y="29233"/>
                    <a:pt x="21405" y="29266"/>
                    <a:pt x="21420" y="29297"/>
                  </a:cubicBezTo>
                  <a:cubicBezTo>
                    <a:pt x="21431" y="29332"/>
                    <a:pt x="21445" y="29366"/>
                    <a:pt x="21457" y="29401"/>
                  </a:cubicBezTo>
                  <a:cubicBezTo>
                    <a:pt x="21472" y="29467"/>
                    <a:pt x="21486" y="29532"/>
                    <a:pt x="21497" y="29599"/>
                  </a:cubicBezTo>
                  <a:cubicBezTo>
                    <a:pt x="21507" y="29686"/>
                    <a:pt x="21511" y="29774"/>
                    <a:pt x="21513" y="29864"/>
                  </a:cubicBezTo>
                  <a:cubicBezTo>
                    <a:pt x="21512" y="29970"/>
                    <a:pt x="21507" y="30074"/>
                    <a:pt x="21499" y="30180"/>
                  </a:cubicBezTo>
                  <a:cubicBezTo>
                    <a:pt x="21476" y="30357"/>
                    <a:pt x="21444" y="30533"/>
                    <a:pt x="21403" y="30707"/>
                  </a:cubicBezTo>
                  <a:cubicBezTo>
                    <a:pt x="21370" y="30818"/>
                    <a:pt x="21332" y="30925"/>
                    <a:pt x="21293" y="31035"/>
                  </a:cubicBezTo>
                  <a:cubicBezTo>
                    <a:pt x="21231" y="31179"/>
                    <a:pt x="21168" y="31322"/>
                    <a:pt x="21093" y="31458"/>
                  </a:cubicBezTo>
                  <a:cubicBezTo>
                    <a:pt x="20985" y="31639"/>
                    <a:pt x="20873" y="31816"/>
                    <a:pt x="20750" y="31986"/>
                  </a:cubicBezTo>
                  <a:cubicBezTo>
                    <a:pt x="20614" y="32157"/>
                    <a:pt x="20469" y="32321"/>
                    <a:pt x="20315" y="32477"/>
                  </a:cubicBezTo>
                  <a:cubicBezTo>
                    <a:pt x="20043" y="32733"/>
                    <a:pt x="19753" y="32971"/>
                    <a:pt x="19461" y="33205"/>
                  </a:cubicBezTo>
                  <a:cubicBezTo>
                    <a:pt x="19192" y="33425"/>
                    <a:pt x="18923" y="33642"/>
                    <a:pt x="18648" y="33852"/>
                  </a:cubicBezTo>
                  <a:cubicBezTo>
                    <a:pt x="18464" y="33986"/>
                    <a:pt x="18277" y="34112"/>
                    <a:pt x="18083" y="34228"/>
                  </a:cubicBezTo>
                  <a:cubicBezTo>
                    <a:pt x="17903" y="34339"/>
                    <a:pt x="17724" y="34450"/>
                    <a:pt x="17553" y="34575"/>
                  </a:cubicBezTo>
                  <a:cubicBezTo>
                    <a:pt x="17197" y="34839"/>
                    <a:pt x="16859" y="35121"/>
                    <a:pt x="16511" y="35396"/>
                  </a:cubicBezTo>
                  <a:cubicBezTo>
                    <a:pt x="15834" y="35929"/>
                    <a:pt x="15209" y="36584"/>
                    <a:pt x="14858" y="37384"/>
                  </a:cubicBezTo>
                  <a:cubicBezTo>
                    <a:pt x="14724" y="37686"/>
                    <a:pt x="14603" y="38006"/>
                    <a:pt x="14536" y="38332"/>
                  </a:cubicBezTo>
                  <a:cubicBezTo>
                    <a:pt x="14478" y="38622"/>
                    <a:pt x="14461" y="38943"/>
                    <a:pt x="14574" y="39222"/>
                  </a:cubicBezTo>
                  <a:cubicBezTo>
                    <a:pt x="14683" y="39494"/>
                    <a:pt x="14832" y="39743"/>
                    <a:pt x="15032" y="39956"/>
                  </a:cubicBezTo>
                  <a:cubicBezTo>
                    <a:pt x="15247" y="40185"/>
                    <a:pt x="15487" y="40390"/>
                    <a:pt x="15783" y="40504"/>
                  </a:cubicBezTo>
                  <a:cubicBezTo>
                    <a:pt x="15978" y="40580"/>
                    <a:pt x="16191" y="40625"/>
                    <a:pt x="16403" y="40625"/>
                  </a:cubicBezTo>
                  <a:cubicBezTo>
                    <a:pt x="16457" y="40625"/>
                    <a:pt x="16512" y="40622"/>
                    <a:pt x="16565" y="40616"/>
                  </a:cubicBezTo>
                  <a:cubicBezTo>
                    <a:pt x="16612" y="40611"/>
                    <a:pt x="16659" y="40603"/>
                    <a:pt x="16705" y="40593"/>
                  </a:cubicBezTo>
                  <a:cubicBezTo>
                    <a:pt x="17007" y="40523"/>
                    <a:pt x="17286" y="40398"/>
                    <a:pt x="17518" y="40190"/>
                  </a:cubicBezTo>
                  <a:cubicBezTo>
                    <a:pt x="17642" y="40078"/>
                    <a:pt x="17761" y="39963"/>
                    <a:pt x="17874" y="39842"/>
                  </a:cubicBezTo>
                  <a:cubicBezTo>
                    <a:pt x="18193" y="39510"/>
                    <a:pt x="18421" y="39103"/>
                    <a:pt x="18677" y="38722"/>
                  </a:cubicBezTo>
                  <a:cubicBezTo>
                    <a:pt x="18950" y="38311"/>
                    <a:pt x="19233" y="37904"/>
                    <a:pt x="19525" y="37503"/>
                  </a:cubicBezTo>
                  <a:cubicBezTo>
                    <a:pt x="19613" y="37394"/>
                    <a:pt x="19704" y="37289"/>
                    <a:pt x="19802" y="37189"/>
                  </a:cubicBezTo>
                  <a:cubicBezTo>
                    <a:pt x="19866" y="37130"/>
                    <a:pt x="19932" y="37070"/>
                    <a:pt x="19999" y="37016"/>
                  </a:cubicBezTo>
                  <a:cubicBezTo>
                    <a:pt x="20061" y="36970"/>
                    <a:pt x="20125" y="36929"/>
                    <a:pt x="20188" y="36888"/>
                  </a:cubicBezTo>
                  <a:cubicBezTo>
                    <a:pt x="20312" y="36820"/>
                    <a:pt x="20434" y="36758"/>
                    <a:pt x="20564" y="36699"/>
                  </a:cubicBezTo>
                  <a:cubicBezTo>
                    <a:pt x="20587" y="36688"/>
                    <a:pt x="20603" y="36668"/>
                    <a:pt x="20625" y="36653"/>
                  </a:cubicBezTo>
                  <a:cubicBezTo>
                    <a:pt x="20689" y="36658"/>
                    <a:pt x="20753" y="36661"/>
                    <a:pt x="20816" y="36669"/>
                  </a:cubicBezTo>
                  <a:cubicBezTo>
                    <a:pt x="20853" y="36674"/>
                    <a:pt x="20890" y="36679"/>
                    <a:pt x="20925" y="36687"/>
                  </a:cubicBezTo>
                  <a:cubicBezTo>
                    <a:pt x="20939" y="36693"/>
                    <a:pt x="20953" y="36697"/>
                    <a:pt x="20968" y="36702"/>
                  </a:cubicBezTo>
                  <a:cubicBezTo>
                    <a:pt x="21057" y="36743"/>
                    <a:pt x="21145" y="36789"/>
                    <a:pt x="21233" y="36836"/>
                  </a:cubicBezTo>
                  <a:cubicBezTo>
                    <a:pt x="21316" y="36885"/>
                    <a:pt x="21396" y="36937"/>
                    <a:pt x="21474" y="36995"/>
                  </a:cubicBezTo>
                  <a:cubicBezTo>
                    <a:pt x="21567" y="37072"/>
                    <a:pt x="21655" y="37155"/>
                    <a:pt x="21744" y="37239"/>
                  </a:cubicBezTo>
                  <a:cubicBezTo>
                    <a:pt x="21777" y="37275"/>
                    <a:pt x="21810" y="37312"/>
                    <a:pt x="21843" y="37352"/>
                  </a:cubicBezTo>
                  <a:cubicBezTo>
                    <a:pt x="21872" y="37393"/>
                    <a:pt x="21899" y="37436"/>
                    <a:pt x="21927" y="37479"/>
                  </a:cubicBezTo>
                  <a:cubicBezTo>
                    <a:pt x="21961" y="37545"/>
                    <a:pt x="21992" y="37607"/>
                    <a:pt x="22024" y="37676"/>
                  </a:cubicBezTo>
                  <a:cubicBezTo>
                    <a:pt x="22051" y="37745"/>
                    <a:pt x="22075" y="37817"/>
                    <a:pt x="22099" y="37890"/>
                  </a:cubicBezTo>
                  <a:cubicBezTo>
                    <a:pt x="22161" y="38130"/>
                    <a:pt x="22220" y="38374"/>
                    <a:pt x="22258" y="38619"/>
                  </a:cubicBezTo>
                  <a:cubicBezTo>
                    <a:pt x="22267" y="38723"/>
                    <a:pt x="22271" y="38827"/>
                    <a:pt x="22273" y="38932"/>
                  </a:cubicBezTo>
                  <a:cubicBezTo>
                    <a:pt x="22265" y="39123"/>
                    <a:pt x="22248" y="39312"/>
                    <a:pt x="22225" y="39502"/>
                  </a:cubicBezTo>
                  <a:cubicBezTo>
                    <a:pt x="22204" y="39631"/>
                    <a:pt x="22181" y="39760"/>
                    <a:pt x="22151" y="39888"/>
                  </a:cubicBezTo>
                  <a:cubicBezTo>
                    <a:pt x="22079" y="40122"/>
                    <a:pt x="21996" y="40350"/>
                    <a:pt x="21905" y="40578"/>
                  </a:cubicBezTo>
                  <a:cubicBezTo>
                    <a:pt x="21747" y="40946"/>
                    <a:pt x="21591" y="41316"/>
                    <a:pt x="21418" y="41679"/>
                  </a:cubicBezTo>
                  <a:cubicBezTo>
                    <a:pt x="21248" y="42030"/>
                    <a:pt x="21052" y="42367"/>
                    <a:pt x="20860" y="42704"/>
                  </a:cubicBezTo>
                  <a:cubicBezTo>
                    <a:pt x="20463" y="43368"/>
                    <a:pt x="20042" y="44025"/>
                    <a:pt x="19573" y="44642"/>
                  </a:cubicBezTo>
                  <a:cubicBezTo>
                    <a:pt x="19238" y="45023"/>
                    <a:pt x="18888" y="45384"/>
                    <a:pt x="18528" y="45740"/>
                  </a:cubicBezTo>
                  <a:cubicBezTo>
                    <a:pt x="18529" y="45738"/>
                    <a:pt x="18532" y="45737"/>
                    <a:pt x="18533" y="45735"/>
                  </a:cubicBezTo>
                  <a:lnTo>
                    <a:pt x="18533" y="45735"/>
                  </a:lnTo>
                  <a:cubicBezTo>
                    <a:pt x="18016" y="46225"/>
                    <a:pt x="17494" y="46708"/>
                    <a:pt x="16929" y="47145"/>
                  </a:cubicBezTo>
                  <a:cubicBezTo>
                    <a:pt x="16643" y="47355"/>
                    <a:pt x="16359" y="47566"/>
                    <a:pt x="16055" y="47750"/>
                  </a:cubicBezTo>
                  <a:cubicBezTo>
                    <a:pt x="15951" y="47806"/>
                    <a:pt x="15846" y="47854"/>
                    <a:pt x="15736" y="47902"/>
                  </a:cubicBezTo>
                  <a:cubicBezTo>
                    <a:pt x="15361" y="48049"/>
                    <a:pt x="14975" y="48170"/>
                    <a:pt x="14587" y="48276"/>
                  </a:cubicBezTo>
                  <a:lnTo>
                    <a:pt x="14591" y="48276"/>
                  </a:lnTo>
                  <a:lnTo>
                    <a:pt x="14584" y="48277"/>
                  </a:lnTo>
                  <a:lnTo>
                    <a:pt x="14586" y="48277"/>
                  </a:lnTo>
                  <a:cubicBezTo>
                    <a:pt x="14583" y="48277"/>
                    <a:pt x="14581" y="48279"/>
                    <a:pt x="14579" y="48280"/>
                  </a:cubicBezTo>
                  <a:cubicBezTo>
                    <a:pt x="13981" y="48435"/>
                    <a:pt x="13379" y="48576"/>
                    <a:pt x="12771" y="48701"/>
                  </a:cubicBezTo>
                  <a:cubicBezTo>
                    <a:pt x="12781" y="48663"/>
                    <a:pt x="12794" y="48628"/>
                    <a:pt x="12793" y="48589"/>
                  </a:cubicBezTo>
                  <a:cubicBezTo>
                    <a:pt x="12788" y="48382"/>
                    <a:pt x="12800" y="48171"/>
                    <a:pt x="12815" y="47963"/>
                  </a:cubicBezTo>
                  <a:lnTo>
                    <a:pt x="12815" y="47963"/>
                  </a:lnTo>
                  <a:cubicBezTo>
                    <a:pt x="12814" y="47984"/>
                    <a:pt x="12812" y="48006"/>
                    <a:pt x="12811" y="48027"/>
                  </a:cubicBezTo>
                  <a:cubicBezTo>
                    <a:pt x="12883" y="47084"/>
                    <a:pt x="12920" y="46142"/>
                    <a:pt x="12897" y="45198"/>
                  </a:cubicBezTo>
                  <a:cubicBezTo>
                    <a:pt x="12885" y="44696"/>
                    <a:pt x="12858" y="44198"/>
                    <a:pt x="12860" y="43696"/>
                  </a:cubicBezTo>
                  <a:cubicBezTo>
                    <a:pt x="12861" y="43158"/>
                    <a:pt x="12875" y="42621"/>
                    <a:pt x="12884" y="42084"/>
                  </a:cubicBezTo>
                  <a:cubicBezTo>
                    <a:pt x="12895" y="41558"/>
                    <a:pt x="12906" y="41034"/>
                    <a:pt x="12885" y="40508"/>
                  </a:cubicBezTo>
                  <a:cubicBezTo>
                    <a:pt x="12866" y="39984"/>
                    <a:pt x="12825" y="39461"/>
                    <a:pt x="12787" y="38934"/>
                  </a:cubicBezTo>
                  <a:cubicBezTo>
                    <a:pt x="12760" y="38341"/>
                    <a:pt x="12749" y="37746"/>
                    <a:pt x="12748" y="37149"/>
                  </a:cubicBezTo>
                  <a:cubicBezTo>
                    <a:pt x="12745" y="36615"/>
                    <a:pt x="12743" y="36086"/>
                    <a:pt x="12722" y="35554"/>
                  </a:cubicBezTo>
                  <a:cubicBezTo>
                    <a:pt x="12714" y="35324"/>
                    <a:pt x="12697" y="35093"/>
                    <a:pt x="12689" y="34864"/>
                  </a:cubicBezTo>
                  <a:cubicBezTo>
                    <a:pt x="12680" y="34564"/>
                    <a:pt x="12677" y="34267"/>
                    <a:pt x="12679" y="33968"/>
                  </a:cubicBezTo>
                  <a:cubicBezTo>
                    <a:pt x="12684" y="33464"/>
                    <a:pt x="12702" y="32963"/>
                    <a:pt x="12705" y="32459"/>
                  </a:cubicBezTo>
                  <a:cubicBezTo>
                    <a:pt x="12711" y="31938"/>
                    <a:pt x="12717" y="31417"/>
                    <a:pt x="12728" y="30894"/>
                  </a:cubicBezTo>
                  <a:cubicBezTo>
                    <a:pt x="12737" y="30357"/>
                    <a:pt x="12749" y="29822"/>
                    <a:pt x="12751" y="29286"/>
                  </a:cubicBezTo>
                  <a:cubicBezTo>
                    <a:pt x="12755" y="28760"/>
                    <a:pt x="12768" y="28230"/>
                    <a:pt x="12748" y="27702"/>
                  </a:cubicBezTo>
                  <a:cubicBezTo>
                    <a:pt x="12728" y="27140"/>
                    <a:pt x="12691" y="26578"/>
                    <a:pt x="12647" y="26018"/>
                  </a:cubicBezTo>
                  <a:cubicBezTo>
                    <a:pt x="12604" y="25507"/>
                    <a:pt x="12556" y="24996"/>
                    <a:pt x="12519" y="24485"/>
                  </a:cubicBezTo>
                  <a:cubicBezTo>
                    <a:pt x="12518" y="24486"/>
                    <a:pt x="12518" y="24487"/>
                    <a:pt x="12518" y="24489"/>
                  </a:cubicBezTo>
                  <a:cubicBezTo>
                    <a:pt x="12473" y="23680"/>
                    <a:pt x="12429" y="22871"/>
                    <a:pt x="12375" y="22061"/>
                  </a:cubicBezTo>
                  <a:cubicBezTo>
                    <a:pt x="12374" y="22062"/>
                    <a:pt x="12374" y="22062"/>
                    <a:pt x="12374" y="22063"/>
                  </a:cubicBezTo>
                  <a:cubicBezTo>
                    <a:pt x="12323" y="21136"/>
                    <a:pt x="12313" y="20207"/>
                    <a:pt x="12302" y="19279"/>
                  </a:cubicBezTo>
                  <a:cubicBezTo>
                    <a:pt x="12296" y="18828"/>
                    <a:pt x="12304" y="18375"/>
                    <a:pt x="12293" y="17926"/>
                  </a:cubicBezTo>
                  <a:cubicBezTo>
                    <a:pt x="12290" y="17889"/>
                    <a:pt x="12285" y="17852"/>
                    <a:pt x="12282" y="17816"/>
                  </a:cubicBezTo>
                  <a:cubicBezTo>
                    <a:pt x="12270" y="17680"/>
                    <a:pt x="12266" y="17541"/>
                    <a:pt x="12262" y="17403"/>
                  </a:cubicBezTo>
                  <a:cubicBezTo>
                    <a:pt x="12253" y="17143"/>
                    <a:pt x="12243" y="16883"/>
                    <a:pt x="12232" y="16621"/>
                  </a:cubicBezTo>
                  <a:cubicBezTo>
                    <a:pt x="12230" y="16611"/>
                    <a:pt x="12230" y="16601"/>
                    <a:pt x="12230" y="16590"/>
                  </a:cubicBezTo>
                  <a:cubicBezTo>
                    <a:pt x="12229" y="16597"/>
                    <a:pt x="12230" y="16602"/>
                    <a:pt x="12228" y="16606"/>
                  </a:cubicBezTo>
                  <a:cubicBezTo>
                    <a:pt x="12227" y="16575"/>
                    <a:pt x="12225" y="16545"/>
                    <a:pt x="12223" y="16513"/>
                  </a:cubicBezTo>
                  <a:cubicBezTo>
                    <a:pt x="12217" y="16411"/>
                    <a:pt x="12210" y="16309"/>
                    <a:pt x="12199" y="16207"/>
                  </a:cubicBezTo>
                  <a:lnTo>
                    <a:pt x="12199" y="16207"/>
                  </a:lnTo>
                  <a:lnTo>
                    <a:pt x="12202" y="16237"/>
                  </a:lnTo>
                  <a:cubicBezTo>
                    <a:pt x="12184" y="16037"/>
                    <a:pt x="12168" y="15836"/>
                    <a:pt x="12153" y="15635"/>
                  </a:cubicBezTo>
                  <a:cubicBezTo>
                    <a:pt x="12145" y="15493"/>
                    <a:pt x="12137" y="15349"/>
                    <a:pt x="12127" y="15206"/>
                  </a:cubicBezTo>
                  <a:cubicBezTo>
                    <a:pt x="12112" y="15081"/>
                    <a:pt x="12098" y="14958"/>
                    <a:pt x="12084" y="14835"/>
                  </a:cubicBezTo>
                  <a:cubicBezTo>
                    <a:pt x="12067" y="14739"/>
                    <a:pt x="12052" y="14644"/>
                    <a:pt x="12036" y="14548"/>
                  </a:cubicBezTo>
                  <a:cubicBezTo>
                    <a:pt x="12012" y="14390"/>
                    <a:pt x="11989" y="14231"/>
                    <a:pt x="11966" y="14072"/>
                  </a:cubicBezTo>
                  <a:cubicBezTo>
                    <a:pt x="11966" y="14067"/>
                    <a:pt x="11962" y="14059"/>
                    <a:pt x="11961" y="14054"/>
                  </a:cubicBezTo>
                  <a:cubicBezTo>
                    <a:pt x="11925" y="13854"/>
                    <a:pt x="11884" y="13655"/>
                    <a:pt x="11860" y="13456"/>
                  </a:cubicBezTo>
                  <a:cubicBezTo>
                    <a:pt x="11859" y="13446"/>
                    <a:pt x="11860" y="13437"/>
                    <a:pt x="11859" y="13427"/>
                  </a:cubicBezTo>
                  <a:cubicBezTo>
                    <a:pt x="11803" y="13208"/>
                    <a:pt x="11749" y="12987"/>
                    <a:pt x="11689" y="12768"/>
                  </a:cubicBezTo>
                  <a:cubicBezTo>
                    <a:pt x="11658" y="12665"/>
                    <a:pt x="11626" y="12564"/>
                    <a:pt x="11591" y="12462"/>
                  </a:cubicBezTo>
                  <a:cubicBezTo>
                    <a:pt x="11587" y="12497"/>
                    <a:pt x="11584" y="12532"/>
                    <a:pt x="11582" y="12566"/>
                  </a:cubicBezTo>
                  <a:cubicBezTo>
                    <a:pt x="11561" y="12820"/>
                    <a:pt x="11538" y="13075"/>
                    <a:pt x="11517" y="13330"/>
                  </a:cubicBezTo>
                  <a:cubicBezTo>
                    <a:pt x="11477" y="13825"/>
                    <a:pt x="11435" y="14317"/>
                    <a:pt x="11400" y="14814"/>
                  </a:cubicBezTo>
                  <a:cubicBezTo>
                    <a:pt x="11364" y="15324"/>
                    <a:pt x="11336" y="15835"/>
                    <a:pt x="11325" y="16347"/>
                  </a:cubicBezTo>
                  <a:cubicBezTo>
                    <a:pt x="11317" y="16838"/>
                    <a:pt x="11319" y="17328"/>
                    <a:pt x="11325" y="17817"/>
                  </a:cubicBezTo>
                  <a:cubicBezTo>
                    <a:pt x="11325" y="17816"/>
                    <a:pt x="11325" y="17815"/>
                    <a:pt x="11325" y="17814"/>
                  </a:cubicBezTo>
                  <a:lnTo>
                    <a:pt x="11325" y="17814"/>
                  </a:lnTo>
                  <a:cubicBezTo>
                    <a:pt x="11328" y="18038"/>
                    <a:pt x="11336" y="18264"/>
                    <a:pt x="11337" y="18487"/>
                  </a:cubicBezTo>
                  <a:cubicBezTo>
                    <a:pt x="11337" y="18484"/>
                    <a:pt x="11338" y="18482"/>
                    <a:pt x="11338" y="18478"/>
                  </a:cubicBezTo>
                  <a:cubicBezTo>
                    <a:pt x="11338" y="18566"/>
                    <a:pt x="11341" y="18655"/>
                    <a:pt x="11341" y="18741"/>
                  </a:cubicBezTo>
                  <a:cubicBezTo>
                    <a:pt x="11341" y="18774"/>
                    <a:pt x="11336" y="18806"/>
                    <a:pt x="11323" y="18837"/>
                  </a:cubicBezTo>
                  <a:cubicBezTo>
                    <a:pt x="11327" y="19240"/>
                    <a:pt x="11331" y="19640"/>
                    <a:pt x="11339" y="20043"/>
                  </a:cubicBezTo>
                  <a:cubicBezTo>
                    <a:pt x="11348" y="20571"/>
                    <a:pt x="11356" y="21099"/>
                    <a:pt x="11372" y="21629"/>
                  </a:cubicBezTo>
                  <a:cubicBezTo>
                    <a:pt x="11388" y="22132"/>
                    <a:pt x="11436" y="22637"/>
                    <a:pt x="11469" y="23141"/>
                  </a:cubicBezTo>
                  <a:lnTo>
                    <a:pt x="11469" y="23137"/>
                  </a:lnTo>
                  <a:cubicBezTo>
                    <a:pt x="11505" y="23805"/>
                    <a:pt x="11529" y="24473"/>
                    <a:pt x="11589" y="25139"/>
                  </a:cubicBezTo>
                  <a:cubicBezTo>
                    <a:pt x="11647" y="25806"/>
                    <a:pt x="11706" y="26474"/>
                    <a:pt x="11750" y="27144"/>
                  </a:cubicBezTo>
                  <a:lnTo>
                    <a:pt x="11750" y="27148"/>
                  </a:lnTo>
                  <a:cubicBezTo>
                    <a:pt x="11792" y="28231"/>
                    <a:pt x="11774" y="29312"/>
                    <a:pt x="11758" y="30396"/>
                  </a:cubicBezTo>
                  <a:cubicBezTo>
                    <a:pt x="11743" y="31440"/>
                    <a:pt x="11731" y="32485"/>
                    <a:pt x="11708" y="33529"/>
                  </a:cubicBezTo>
                  <a:cubicBezTo>
                    <a:pt x="11698" y="34043"/>
                    <a:pt x="11693" y="34556"/>
                    <a:pt x="11720" y="35070"/>
                  </a:cubicBezTo>
                  <a:cubicBezTo>
                    <a:pt x="11748" y="35601"/>
                    <a:pt x="11772" y="36130"/>
                    <a:pt x="11770" y="36660"/>
                  </a:cubicBezTo>
                  <a:cubicBezTo>
                    <a:pt x="11770" y="37207"/>
                    <a:pt x="11772" y="37751"/>
                    <a:pt x="11785" y="38295"/>
                  </a:cubicBezTo>
                  <a:cubicBezTo>
                    <a:pt x="11797" y="38830"/>
                    <a:pt x="11839" y="39358"/>
                    <a:pt x="11878" y="39890"/>
                  </a:cubicBezTo>
                  <a:lnTo>
                    <a:pt x="11878" y="39888"/>
                  </a:lnTo>
                  <a:cubicBezTo>
                    <a:pt x="11907" y="40423"/>
                    <a:pt x="11922" y="40955"/>
                    <a:pt x="11919" y="41490"/>
                  </a:cubicBezTo>
                  <a:cubicBezTo>
                    <a:pt x="11909" y="42526"/>
                    <a:pt x="11853" y="43563"/>
                    <a:pt x="11899" y="44599"/>
                  </a:cubicBezTo>
                  <a:cubicBezTo>
                    <a:pt x="11944" y="45603"/>
                    <a:pt x="11933" y="46608"/>
                    <a:pt x="11864" y="47610"/>
                  </a:cubicBezTo>
                  <a:cubicBezTo>
                    <a:pt x="11840" y="47932"/>
                    <a:pt x="11808" y="48257"/>
                    <a:pt x="11816" y="48582"/>
                  </a:cubicBezTo>
                  <a:cubicBezTo>
                    <a:pt x="11818" y="48626"/>
                    <a:pt x="11831" y="48665"/>
                    <a:pt x="11843" y="48707"/>
                  </a:cubicBezTo>
                  <a:cubicBezTo>
                    <a:pt x="11808" y="48706"/>
                    <a:pt x="11774" y="48705"/>
                    <a:pt x="11739" y="48704"/>
                  </a:cubicBezTo>
                  <a:cubicBezTo>
                    <a:pt x="11754" y="48704"/>
                    <a:pt x="11768" y="48704"/>
                    <a:pt x="11782" y="48704"/>
                  </a:cubicBezTo>
                  <a:cubicBezTo>
                    <a:pt x="11789" y="48704"/>
                    <a:pt x="11797" y="48704"/>
                    <a:pt x="11804" y="48704"/>
                  </a:cubicBezTo>
                  <a:cubicBezTo>
                    <a:pt x="11734" y="48702"/>
                    <a:pt x="11668" y="48698"/>
                    <a:pt x="11602" y="48691"/>
                  </a:cubicBezTo>
                  <a:cubicBezTo>
                    <a:pt x="11347" y="48638"/>
                    <a:pt x="11093" y="48564"/>
                    <a:pt x="10840" y="48492"/>
                  </a:cubicBezTo>
                  <a:cubicBezTo>
                    <a:pt x="10396" y="48351"/>
                    <a:pt x="9957" y="48190"/>
                    <a:pt x="9512" y="48048"/>
                  </a:cubicBezTo>
                  <a:cubicBezTo>
                    <a:pt x="9284" y="47977"/>
                    <a:pt x="9054" y="47911"/>
                    <a:pt x="8834" y="47827"/>
                  </a:cubicBezTo>
                  <a:cubicBezTo>
                    <a:pt x="8607" y="47744"/>
                    <a:pt x="8386" y="47646"/>
                    <a:pt x="8165" y="47549"/>
                  </a:cubicBezTo>
                  <a:lnTo>
                    <a:pt x="8165" y="47549"/>
                  </a:lnTo>
                  <a:cubicBezTo>
                    <a:pt x="8178" y="47553"/>
                    <a:pt x="8188" y="47557"/>
                    <a:pt x="8199" y="47562"/>
                  </a:cubicBezTo>
                  <a:lnTo>
                    <a:pt x="8199" y="47562"/>
                  </a:lnTo>
                  <a:cubicBezTo>
                    <a:pt x="8004" y="47474"/>
                    <a:pt x="7808" y="47384"/>
                    <a:pt x="7619" y="47286"/>
                  </a:cubicBezTo>
                  <a:cubicBezTo>
                    <a:pt x="7427" y="47187"/>
                    <a:pt x="7239" y="47080"/>
                    <a:pt x="7048" y="46985"/>
                  </a:cubicBezTo>
                  <a:cubicBezTo>
                    <a:pt x="6687" y="46805"/>
                    <a:pt x="6313" y="46647"/>
                    <a:pt x="5967" y="46442"/>
                  </a:cubicBezTo>
                  <a:lnTo>
                    <a:pt x="5968" y="46442"/>
                  </a:lnTo>
                  <a:cubicBezTo>
                    <a:pt x="5967" y="46441"/>
                    <a:pt x="5966" y="46441"/>
                    <a:pt x="5965" y="46441"/>
                  </a:cubicBezTo>
                  <a:cubicBezTo>
                    <a:pt x="5964" y="46440"/>
                    <a:pt x="5964" y="46440"/>
                    <a:pt x="5962" y="46439"/>
                  </a:cubicBezTo>
                  <a:lnTo>
                    <a:pt x="5959" y="46437"/>
                  </a:lnTo>
                  <a:cubicBezTo>
                    <a:pt x="5943" y="46430"/>
                    <a:pt x="5928" y="46420"/>
                    <a:pt x="5915" y="46409"/>
                  </a:cubicBezTo>
                  <a:lnTo>
                    <a:pt x="5915" y="46409"/>
                  </a:lnTo>
                  <a:lnTo>
                    <a:pt x="5945" y="46430"/>
                  </a:lnTo>
                  <a:cubicBezTo>
                    <a:pt x="5594" y="46198"/>
                    <a:pt x="5235" y="45982"/>
                    <a:pt x="4878" y="45762"/>
                  </a:cubicBezTo>
                  <a:cubicBezTo>
                    <a:pt x="4775" y="45698"/>
                    <a:pt x="4678" y="45628"/>
                    <a:pt x="4585" y="45554"/>
                  </a:cubicBezTo>
                  <a:cubicBezTo>
                    <a:pt x="4433" y="45429"/>
                    <a:pt x="4287" y="45296"/>
                    <a:pt x="4137" y="45171"/>
                  </a:cubicBezTo>
                  <a:cubicBezTo>
                    <a:pt x="3987" y="45046"/>
                    <a:pt x="3832" y="44927"/>
                    <a:pt x="3680" y="44804"/>
                  </a:cubicBezTo>
                  <a:cubicBezTo>
                    <a:pt x="3548" y="44691"/>
                    <a:pt x="3422" y="44572"/>
                    <a:pt x="3302" y="44445"/>
                  </a:cubicBezTo>
                  <a:cubicBezTo>
                    <a:pt x="3189" y="44327"/>
                    <a:pt x="3075" y="44209"/>
                    <a:pt x="2962" y="44088"/>
                  </a:cubicBezTo>
                  <a:lnTo>
                    <a:pt x="2962" y="44088"/>
                  </a:lnTo>
                  <a:cubicBezTo>
                    <a:pt x="2975" y="44104"/>
                    <a:pt x="2990" y="44119"/>
                    <a:pt x="3004" y="44135"/>
                  </a:cubicBezTo>
                  <a:cubicBezTo>
                    <a:pt x="2732" y="43847"/>
                    <a:pt x="2461" y="43554"/>
                    <a:pt x="2223" y="43239"/>
                  </a:cubicBezTo>
                  <a:cubicBezTo>
                    <a:pt x="1950" y="42852"/>
                    <a:pt x="1700" y="42448"/>
                    <a:pt x="1464" y="42036"/>
                  </a:cubicBezTo>
                  <a:lnTo>
                    <a:pt x="1464" y="42036"/>
                  </a:lnTo>
                  <a:cubicBezTo>
                    <a:pt x="1466" y="42037"/>
                    <a:pt x="1467" y="42039"/>
                    <a:pt x="1469" y="42041"/>
                  </a:cubicBezTo>
                  <a:cubicBezTo>
                    <a:pt x="1350" y="41818"/>
                    <a:pt x="1245" y="41589"/>
                    <a:pt x="1152" y="41355"/>
                  </a:cubicBezTo>
                  <a:cubicBezTo>
                    <a:pt x="1139" y="41316"/>
                    <a:pt x="1124" y="41275"/>
                    <a:pt x="1112" y="41235"/>
                  </a:cubicBezTo>
                  <a:cubicBezTo>
                    <a:pt x="1083" y="41093"/>
                    <a:pt x="1056" y="40950"/>
                    <a:pt x="1038" y="40807"/>
                  </a:cubicBezTo>
                  <a:cubicBezTo>
                    <a:pt x="1029" y="40716"/>
                    <a:pt x="1023" y="40627"/>
                    <a:pt x="1022" y="40536"/>
                  </a:cubicBezTo>
                  <a:cubicBezTo>
                    <a:pt x="1026" y="40405"/>
                    <a:pt x="1037" y="40273"/>
                    <a:pt x="1052" y="40143"/>
                  </a:cubicBezTo>
                  <a:cubicBezTo>
                    <a:pt x="1073" y="40026"/>
                    <a:pt x="1101" y="39911"/>
                    <a:pt x="1132" y="39795"/>
                  </a:cubicBezTo>
                  <a:cubicBezTo>
                    <a:pt x="1181" y="39654"/>
                    <a:pt x="1232" y="39515"/>
                    <a:pt x="1287" y="39378"/>
                  </a:cubicBezTo>
                  <a:cubicBezTo>
                    <a:pt x="1415" y="39115"/>
                    <a:pt x="1554" y="38865"/>
                    <a:pt x="1704" y="38620"/>
                  </a:cubicBezTo>
                  <a:cubicBezTo>
                    <a:pt x="1744" y="38559"/>
                    <a:pt x="1788" y="38501"/>
                    <a:pt x="1833" y="38442"/>
                  </a:cubicBezTo>
                  <a:cubicBezTo>
                    <a:pt x="1862" y="38409"/>
                    <a:pt x="1891" y="38379"/>
                    <a:pt x="1920" y="38349"/>
                  </a:cubicBezTo>
                  <a:cubicBezTo>
                    <a:pt x="1960" y="38315"/>
                    <a:pt x="2001" y="38282"/>
                    <a:pt x="2042" y="38250"/>
                  </a:cubicBezTo>
                  <a:cubicBezTo>
                    <a:pt x="2109" y="38204"/>
                    <a:pt x="2179" y="38162"/>
                    <a:pt x="2251" y="38120"/>
                  </a:cubicBezTo>
                  <a:cubicBezTo>
                    <a:pt x="2382" y="38052"/>
                    <a:pt x="2513" y="37992"/>
                    <a:pt x="2647" y="37934"/>
                  </a:cubicBezTo>
                  <a:cubicBezTo>
                    <a:pt x="2761" y="37893"/>
                    <a:pt x="2874" y="37857"/>
                    <a:pt x="2989" y="37823"/>
                  </a:cubicBezTo>
                  <a:cubicBezTo>
                    <a:pt x="3068" y="37806"/>
                    <a:pt x="3149" y="37790"/>
                    <a:pt x="3228" y="37780"/>
                  </a:cubicBezTo>
                  <a:cubicBezTo>
                    <a:pt x="3268" y="37776"/>
                    <a:pt x="3308" y="37773"/>
                    <a:pt x="3346" y="37773"/>
                  </a:cubicBezTo>
                  <a:cubicBezTo>
                    <a:pt x="3383" y="37774"/>
                    <a:pt x="3419" y="37778"/>
                    <a:pt x="3455" y="37781"/>
                  </a:cubicBezTo>
                  <a:cubicBezTo>
                    <a:pt x="3561" y="37799"/>
                    <a:pt x="3664" y="37826"/>
                    <a:pt x="3767" y="37855"/>
                  </a:cubicBezTo>
                  <a:cubicBezTo>
                    <a:pt x="3853" y="37886"/>
                    <a:pt x="3938" y="37914"/>
                    <a:pt x="4022" y="37946"/>
                  </a:cubicBezTo>
                  <a:cubicBezTo>
                    <a:pt x="4078" y="37974"/>
                    <a:pt x="4134" y="38003"/>
                    <a:pt x="4189" y="38033"/>
                  </a:cubicBezTo>
                  <a:cubicBezTo>
                    <a:pt x="4237" y="38068"/>
                    <a:pt x="4287" y="38104"/>
                    <a:pt x="4334" y="38141"/>
                  </a:cubicBezTo>
                  <a:cubicBezTo>
                    <a:pt x="4370" y="38176"/>
                    <a:pt x="4403" y="38206"/>
                    <a:pt x="4437" y="38241"/>
                  </a:cubicBezTo>
                  <a:cubicBezTo>
                    <a:pt x="4496" y="38303"/>
                    <a:pt x="4550" y="38371"/>
                    <a:pt x="4607" y="38434"/>
                  </a:cubicBezTo>
                  <a:cubicBezTo>
                    <a:pt x="4647" y="38498"/>
                    <a:pt x="4691" y="38560"/>
                    <a:pt x="4736" y="38619"/>
                  </a:cubicBezTo>
                  <a:cubicBezTo>
                    <a:pt x="4803" y="38708"/>
                    <a:pt x="4871" y="38801"/>
                    <a:pt x="4942" y="38891"/>
                  </a:cubicBezTo>
                  <a:cubicBezTo>
                    <a:pt x="5097" y="39093"/>
                    <a:pt x="5255" y="39295"/>
                    <a:pt x="5421" y="39488"/>
                  </a:cubicBezTo>
                  <a:cubicBezTo>
                    <a:pt x="5731" y="39853"/>
                    <a:pt x="6055" y="40215"/>
                    <a:pt x="6409" y="40535"/>
                  </a:cubicBezTo>
                  <a:cubicBezTo>
                    <a:pt x="6786" y="40875"/>
                    <a:pt x="7198" y="41150"/>
                    <a:pt x="7679" y="41312"/>
                  </a:cubicBezTo>
                  <a:cubicBezTo>
                    <a:pt x="7914" y="41391"/>
                    <a:pt x="8153" y="41469"/>
                    <a:pt x="8400" y="41494"/>
                  </a:cubicBezTo>
                  <a:cubicBezTo>
                    <a:pt x="8452" y="41500"/>
                    <a:pt x="8504" y="41503"/>
                    <a:pt x="8556" y="41503"/>
                  </a:cubicBezTo>
                  <a:cubicBezTo>
                    <a:pt x="8609" y="41503"/>
                    <a:pt x="8661" y="41500"/>
                    <a:pt x="8713" y="41494"/>
                  </a:cubicBezTo>
                  <a:cubicBezTo>
                    <a:pt x="8916" y="41473"/>
                    <a:pt x="9108" y="41398"/>
                    <a:pt x="9274" y="41278"/>
                  </a:cubicBezTo>
                  <a:cubicBezTo>
                    <a:pt x="9420" y="41171"/>
                    <a:pt x="9545" y="41060"/>
                    <a:pt x="9655" y="40918"/>
                  </a:cubicBezTo>
                  <a:cubicBezTo>
                    <a:pt x="9766" y="40775"/>
                    <a:pt x="9827" y="40584"/>
                    <a:pt x="9875" y="40416"/>
                  </a:cubicBezTo>
                  <a:cubicBezTo>
                    <a:pt x="9957" y="40136"/>
                    <a:pt x="9965" y="39840"/>
                    <a:pt x="9901" y="39557"/>
                  </a:cubicBezTo>
                  <a:cubicBezTo>
                    <a:pt x="9844" y="39293"/>
                    <a:pt x="9761" y="39038"/>
                    <a:pt x="9652" y="38791"/>
                  </a:cubicBezTo>
                  <a:cubicBezTo>
                    <a:pt x="9543" y="38552"/>
                    <a:pt x="9415" y="38322"/>
                    <a:pt x="9269" y="38103"/>
                  </a:cubicBezTo>
                  <a:cubicBezTo>
                    <a:pt x="8704" y="37270"/>
                    <a:pt x="7967" y="36581"/>
                    <a:pt x="7268" y="35863"/>
                  </a:cubicBezTo>
                  <a:cubicBezTo>
                    <a:pt x="7012" y="35592"/>
                    <a:pt x="6760" y="35318"/>
                    <a:pt x="6502" y="35054"/>
                  </a:cubicBezTo>
                  <a:cubicBezTo>
                    <a:pt x="6243" y="34790"/>
                    <a:pt x="5980" y="34525"/>
                    <a:pt x="5721" y="34260"/>
                  </a:cubicBezTo>
                  <a:cubicBezTo>
                    <a:pt x="5449" y="33984"/>
                    <a:pt x="5157" y="33730"/>
                    <a:pt x="4852" y="33490"/>
                  </a:cubicBezTo>
                  <a:cubicBezTo>
                    <a:pt x="4583" y="33276"/>
                    <a:pt x="4302" y="33083"/>
                    <a:pt x="4032" y="32872"/>
                  </a:cubicBezTo>
                  <a:cubicBezTo>
                    <a:pt x="3674" y="32572"/>
                    <a:pt x="3340" y="32245"/>
                    <a:pt x="3015" y="31909"/>
                  </a:cubicBezTo>
                  <a:cubicBezTo>
                    <a:pt x="2625" y="31485"/>
                    <a:pt x="2255" y="31039"/>
                    <a:pt x="1907" y="30580"/>
                  </a:cubicBezTo>
                  <a:cubicBezTo>
                    <a:pt x="1776" y="30400"/>
                    <a:pt x="1655" y="30212"/>
                    <a:pt x="1544" y="30020"/>
                  </a:cubicBezTo>
                  <a:lnTo>
                    <a:pt x="1544" y="30020"/>
                  </a:lnTo>
                  <a:cubicBezTo>
                    <a:pt x="1546" y="30021"/>
                    <a:pt x="1546" y="30023"/>
                    <a:pt x="1548" y="30026"/>
                  </a:cubicBezTo>
                  <a:cubicBezTo>
                    <a:pt x="1497" y="29923"/>
                    <a:pt x="1448" y="29818"/>
                    <a:pt x="1401" y="29712"/>
                  </a:cubicBezTo>
                  <a:cubicBezTo>
                    <a:pt x="1340" y="29548"/>
                    <a:pt x="1283" y="29384"/>
                    <a:pt x="1239" y="29217"/>
                  </a:cubicBezTo>
                  <a:cubicBezTo>
                    <a:pt x="1223" y="29129"/>
                    <a:pt x="1207" y="29040"/>
                    <a:pt x="1194" y="28948"/>
                  </a:cubicBezTo>
                  <a:cubicBezTo>
                    <a:pt x="1187" y="28863"/>
                    <a:pt x="1182" y="28781"/>
                    <a:pt x="1177" y="28697"/>
                  </a:cubicBezTo>
                  <a:cubicBezTo>
                    <a:pt x="1181" y="28611"/>
                    <a:pt x="1186" y="28523"/>
                    <a:pt x="1196" y="28436"/>
                  </a:cubicBezTo>
                  <a:cubicBezTo>
                    <a:pt x="1210" y="28347"/>
                    <a:pt x="1225" y="28263"/>
                    <a:pt x="1249" y="28178"/>
                  </a:cubicBezTo>
                  <a:cubicBezTo>
                    <a:pt x="1268" y="28116"/>
                    <a:pt x="1293" y="28056"/>
                    <a:pt x="1316" y="27998"/>
                  </a:cubicBezTo>
                  <a:cubicBezTo>
                    <a:pt x="1367" y="27891"/>
                    <a:pt x="1423" y="27788"/>
                    <a:pt x="1484" y="27688"/>
                  </a:cubicBezTo>
                  <a:cubicBezTo>
                    <a:pt x="1502" y="27661"/>
                    <a:pt x="1525" y="27631"/>
                    <a:pt x="1542" y="27605"/>
                  </a:cubicBezTo>
                  <a:cubicBezTo>
                    <a:pt x="1590" y="27549"/>
                    <a:pt x="1637" y="27492"/>
                    <a:pt x="1689" y="27438"/>
                  </a:cubicBezTo>
                  <a:cubicBezTo>
                    <a:pt x="1732" y="27397"/>
                    <a:pt x="1775" y="27357"/>
                    <a:pt x="1821" y="27319"/>
                  </a:cubicBezTo>
                  <a:cubicBezTo>
                    <a:pt x="1901" y="27260"/>
                    <a:pt x="1984" y="27207"/>
                    <a:pt x="2072" y="27158"/>
                  </a:cubicBezTo>
                  <a:cubicBezTo>
                    <a:pt x="2111" y="27138"/>
                    <a:pt x="2151" y="27118"/>
                    <a:pt x="2191" y="27102"/>
                  </a:cubicBezTo>
                  <a:cubicBezTo>
                    <a:pt x="2236" y="27086"/>
                    <a:pt x="2279" y="27071"/>
                    <a:pt x="2324" y="27056"/>
                  </a:cubicBezTo>
                  <a:cubicBezTo>
                    <a:pt x="2343" y="27051"/>
                    <a:pt x="2360" y="27049"/>
                    <a:pt x="2380" y="27046"/>
                  </a:cubicBezTo>
                  <a:cubicBezTo>
                    <a:pt x="2429" y="27042"/>
                    <a:pt x="2478" y="27039"/>
                    <a:pt x="2526" y="27039"/>
                  </a:cubicBezTo>
                  <a:cubicBezTo>
                    <a:pt x="2580" y="27042"/>
                    <a:pt x="2630" y="27046"/>
                    <a:pt x="2682" y="27051"/>
                  </a:cubicBezTo>
                  <a:cubicBezTo>
                    <a:pt x="2740" y="27062"/>
                    <a:pt x="2795" y="27075"/>
                    <a:pt x="2852" y="27088"/>
                  </a:cubicBezTo>
                  <a:cubicBezTo>
                    <a:pt x="2904" y="27105"/>
                    <a:pt x="2958" y="27123"/>
                    <a:pt x="3008" y="27142"/>
                  </a:cubicBezTo>
                  <a:cubicBezTo>
                    <a:pt x="3107" y="27191"/>
                    <a:pt x="3204" y="27241"/>
                    <a:pt x="3297" y="27296"/>
                  </a:cubicBezTo>
                  <a:cubicBezTo>
                    <a:pt x="3484" y="27422"/>
                    <a:pt x="3665" y="27557"/>
                    <a:pt x="3844" y="27698"/>
                  </a:cubicBezTo>
                  <a:cubicBezTo>
                    <a:pt x="3972" y="27805"/>
                    <a:pt x="4092" y="27916"/>
                    <a:pt x="4207" y="28033"/>
                  </a:cubicBezTo>
                  <a:cubicBezTo>
                    <a:pt x="4430" y="28283"/>
                    <a:pt x="4632" y="28556"/>
                    <a:pt x="4858" y="28804"/>
                  </a:cubicBezTo>
                  <a:cubicBezTo>
                    <a:pt x="5086" y="29052"/>
                    <a:pt x="5331" y="29283"/>
                    <a:pt x="5565" y="29525"/>
                  </a:cubicBezTo>
                  <a:cubicBezTo>
                    <a:pt x="5744" y="29723"/>
                    <a:pt x="5911" y="29931"/>
                    <a:pt x="6078" y="30141"/>
                  </a:cubicBezTo>
                  <a:cubicBezTo>
                    <a:pt x="6165" y="30250"/>
                    <a:pt x="6254" y="30358"/>
                    <a:pt x="6349" y="30461"/>
                  </a:cubicBezTo>
                  <a:cubicBezTo>
                    <a:pt x="6562" y="30690"/>
                    <a:pt x="6826" y="30878"/>
                    <a:pt x="7118" y="30987"/>
                  </a:cubicBezTo>
                  <a:cubicBezTo>
                    <a:pt x="7284" y="31050"/>
                    <a:pt x="7456" y="31100"/>
                    <a:pt x="7629" y="31137"/>
                  </a:cubicBezTo>
                  <a:cubicBezTo>
                    <a:pt x="7707" y="31154"/>
                    <a:pt x="7782" y="31162"/>
                    <a:pt x="7856" y="31162"/>
                  </a:cubicBezTo>
                  <a:cubicBezTo>
                    <a:pt x="8110" y="31162"/>
                    <a:pt x="8347" y="31071"/>
                    <a:pt x="8569" y="30928"/>
                  </a:cubicBezTo>
                  <a:cubicBezTo>
                    <a:pt x="8972" y="30666"/>
                    <a:pt x="9150" y="30193"/>
                    <a:pt x="9227" y="29740"/>
                  </a:cubicBezTo>
                  <a:cubicBezTo>
                    <a:pt x="9316" y="29214"/>
                    <a:pt x="9218" y="28662"/>
                    <a:pt x="8981" y="28183"/>
                  </a:cubicBezTo>
                  <a:cubicBezTo>
                    <a:pt x="8863" y="27946"/>
                    <a:pt x="8733" y="27722"/>
                    <a:pt x="8561" y="27519"/>
                  </a:cubicBezTo>
                  <a:cubicBezTo>
                    <a:pt x="8393" y="27321"/>
                    <a:pt x="8205" y="27143"/>
                    <a:pt x="8009" y="26976"/>
                  </a:cubicBezTo>
                  <a:cubicBezTo>
                    <a:pt x="7631" y="26652"/>
                    <a:pt x="7255" y="26334"/>
                    <a:pt x="6895" y="25993"/>
                  </a:cubicBezTo>
                  <a:cubicBezTo>
                    <a:pt x="6556" y="25674"/>
                    <a:pt x="6226" y="25347"/>
                    <a:pt x="5903" y="25010"/>
                  </a:cubicBezTo>
                  <a:lnTo>
                    <a:pt x="5903" y="25010"/>
                  </a:lnTo>
                  <a:cubicBezTo>
                    <a:pt x="5903" y="25012"/>
                    <a:pt x="5905" y="25012"/>
                    <a:pt x="5905" y="25014"/>
                  </a:cubicBezTo>
                  <a:cubicBezTo>
                    <a:pt x="5564" y="24654"/>
                    <a:pt x="5245" y="24273"/>
                    <a:pt x="4936" y="23884"/>
                  </a:cubicBezTo>
                  <a:cubicBezTo>
                    <a:pt x="4630" y="23502"/>
                    <a:pt x="4329" y="23118"/>
                    <a:pt x="4031" y="22731"/>
                  </a:cubicBezTo>
                  <a:lnTo>
                    <a:pt x="4031" y="22731"/>
                  </a:lnTo>
                  <a:cubicBezTo>
                    <a:pt x="4032" y="22732"/>
                    <a:pt x="4033" y="22733"/>
                    <a:pt x="4034" y="22734"/>
                  </a:cubicBezTo>
                  <a:lnTo>
                    <a:pt x="4034" y="22734"/>
                  </a:lnTo>
                  <a:cubicBezTo>
                    <a:pt x="4031" y="22731"/>
                    <a:pt x="4029" y="22728"/>
                    <a:pt x="4027" y="22726"/>
                  </a:cubicBezTo>
                  <a:cubicBezTo>
                    <a:pt x="4026" y="22724"/>
                    <a:pt x="4025" y="22720"/>
                    <a:pt x="4022" y="22719"/>
                  </a:cubicBezTo>
                  <a:cubicBezTo>
                    <a:pt x="3869" y="22510"/>
                    <a:pt x="3729" y="22294"/>
                    <a:pt x="3599" y="22071"/>
                  </a:cubicBezTo>
                  <a:lnTo>
                    <a:pt x="3601" y="22071"/>
                  </a:lnTo>
                  <a:cubicBezTo>
                    <a:pt x="3541" y="21957"/>
                    <a:pt x="3485" y="21845"/>
                    <a:pt x="3432" y="21726"/>
                  </a:cubicBezTo>
                  <a:cubicBezTo>
                    <a:pt x="3399" y="21638"/>
                    <a:pt x="3371" y="21551"/>
                    <a:pt x="3342" y="21460"/>
                  </a:cubicBezTo>
                  <a:cubicBezTo>
                    <a:pt x="3315" y="21343"/>
                    <a:pt x="3291" y="21225"/>
                    <a:pt x="3272" y="21107"/>
                  </a:cubicBezTo>
                  <a:cubicBezTo>
                    <a:pt x="3266" y="21048"/>
                    <a:pt x="3264" y="20993"/>
                    <a:pt x="3263" y="20935"/>
                  </a:cubicBezTo>
                  <a:cubicBezTo>
                    <a:pt x="3266" y="20879"/>
                    <a:pt x="3272" y="20824"/>
                    <a:pt x="3276" y="20770"/>
                  </a:cubicBezTo>
                  <a:cubicBezTo>
                    <a:pt x="3283" y="20733"/>
                    <a:pt x="3293" y="20697"/>
                    <a:pt x="3302" y="20659"/>
                  </a:cubicBezTo>
                  <a:cubicBezTo>
                    <a:pt x="3326" y="20584"/>
                    <a:pt x="3358" y="20509"/>
                    <a:pt x="3388" y="20437"/>
                  </a:cubicBezTo>
                  <a:cubicBezTo>
                    <a:pt x="3427" y="20357"/>
                    <a:pt x="3470" y="20283"/>
                    <a:pt x="3516" y="20206"/>
                  </a:cubicBezTo>
                  <a:lnTo>
                    <a:pt x="3600" y="20088"/>
                  </a:lnTo>
                  <a:cubicBezTo>
                    <a:pt x="3616" y="20067"/>
                    <a:pt x="3634" y="20046"/>
                    <a:pt x="3653" y="20027"/>
                  </a:cubicBezTo>
                  <a:cubicBezTo>
                    <a:pt x="3658" y="20021"/>
                    <a:pt x="3665" y="20015"/>
                    <a:pt x="3672" y="20010"/>
                  </a:cubicBezTo>
                  <a:cubicBezTo>
                    <a:pt x="3721" y="19976"/>
                    <a:pt x="3771" y="19943"/>
                    <a:pt x="3824" y="19912"/>
                  </a:cubicBezTo>
                  <a:cubicBezTo>
                    <a:pt x="3862" y="19894"/>
                    <a:pt x="3900" y="19876"/>
                    <a:pt x="3941" y="19860"/>
                  </a:cubicBezTo>
                  <a:cubicBezTo>
                    <a:pt x="3976" y="19848"/>
                    <a:pt x="4011" y="19837"/>
                    <a:pt x="4046" y="19827"/>
                  </a:cubicBezTo>
                  <a:cubicBezTo>
                    <a:pt x="4061" y="19825"/>
                    <a:pt x="4076" y="19822"/>
                    <a:pt x="4092" y="19819"/>
                  </a:cubicBezTo>
                  <a:cubicBezTo>
                    <a:pt x="4115" y="19817"/>
                    <a:pt x="4136" y="19816"/>
                    <a:pt x="4158" y="19816"/>
                  </a:cubicBezTo>
                  <a:cubicBezTo>
                    <a:pt x="4207" y="19822"/>
                    <a:pt x="4255" y="19826"/>
                    <a:pt x="4304" y="19832"/>
                  </a:cubicBezTo>
                  <a:cubicBezTo>
                    <a:pt x="4437" y="19857"/>
                    <a:pt x="4570" y="19886"/>
                    <a:pt x="4699" y="19923"/>
                  </a:cubicBezTo>
                  <a:cubicBezTo>
                    <a:pt x="4771" y="19945"/>
                    <a:pt x="4839" y="19971"/>
                    <a:pt x="4907" y="20000"/>
                  </a:cubicBezTo>
                  <a:cubicBezTo>
                    <a:pt x="4962" y="20026"/>
                    <a:pt x="5016" y="20056"/>
                    <a:pt x="5072" y="20086"/>
                  </a:cubicBezTo>
                  <a:cubicBezTo>
                    <a:pt x="5254" y="20201"/>
                    <a:pt x="5429" y="20327"/>
                    <a:pt x="5598" y="20459"/>
                  </a:cubicBezTo>
                  <a:cubicBezTo>
                    <a:pt x="5646" y="20499"/>
                    <a:pt x="5692" y="20543"/>
                    <a:pt x="5735" y="20588"/>
                  </a:cubicBezTo>
                  <a:cubicBezTo>
                    <a:pt x="5824" y="20689"/>
                    <a:pt x="5907" y="20792"/>
                    <a:pt x="5987" y="20901"/>
                  </a:cubicBezTo>
                  <a:cubicBezTo>
                    <a:pt x="6120" y="21093"/>
                    <a:pt x="6246" y="21291"/>
                    <a:pt x="6392" y="21472"/>
                  </a:cubicBezTo>
                  <a:cubicBezTo>
                    <a:pt x="6549" y="21666"/>
                    <a:pt x="6723" y="21844"/>
                    <a:pt x="6892" y="22027"/>
                  </a:cubicBezTo>
                  <a:cubicBezTo>
                    <a:pt x="7078" y="22230"/>
                    <a:pt x="7261" y="22426"/>
                    <a:pt x="7476" y="22597"/>
                  </a:cubicBezTo>
                  <a:cubicBezTo>
                    <a:pt x="7652" y="22741"/>
                    <a:pt x="7851" y="22840"/>
                    <a:pt x="8064" y="22918"/>
                  </a:cubicBezTo>
                  <a:cubicBezTo>
                    <a:pt x="8226" y="22978"/>
                    <a:pt x="8401" y="23021"/>
                    <a:pt x="8574" y="23024"/>
                  </a:cubicBezTo>
                  <a:cubicBezTo>
                    <a:pt x="8579" y="23024"/>
                    <a:pt x="8585" y="23024"/>
                    <a:pt x="8591" y="23024"/>
                  </a:cubicBezTo>
                  <a:cubicBezTo>
                    <a:pt x="8864" y="23024"/>
                    <a:pt x="9121" y="22928"/>
                    <a:pt x="9351" y="22789"/>
                  </a:cubicBezTo>
                  <a:cubicBezTo>
                    <a:pt x="9522" y="22685"/>
                    <a:pt x="9694" y="22573"/>
                    <a:pt x="9811" y="22408"/>
                  </a:cubicBezTo>
                  <a:cubicBezTo>
                    <a:pt x="9962" y="22197"/>
                    <a:pt x="10067" y="21939"/>
                    <a:pt x="10093" y="21680"/>
                  </a:cubicBezTo>
                  <a:cubicBezTo>
                    <a:pt x="10117" y="21454"/>
                    <a:pt x="10095" y="21233"/>
                    <a:pt x="10045" y="21012"/>
                  </a:cubicBezTo>
                  <a:cubicBezTo>
                    <a:pt x="9986" y="20758"/>
                    <a:pt x="9897" y="20508"/>
                    <a:pt x="9770" y="20280"/>
                  </a:cubicBezTo>
                  <a:cubicBezTo>
                    <a:pt x="9518" y="19831"/>
                    <a:pt x="9160" y="19471"/>
                    <a:pt x="8787" y="19119"/>
                  </a:cubicBezTo>
                  <a:cubicBezTo>
                    <a:pt x="8072" y="18443"/>
                    <a:pt x="7278" y="17857"/>
                    <a:pt x="6542" y="17204"/>
                  </a:cubicBezTo>
                  <a:cubicBezTo>
                    <a:pt x="6179" y="16881"/>
                    <a:pt x="5828" y="16541"/>
                    <a:pt x="5473" y="16209"/>
                  </a:cubicBezTo>
                  <a:cubicBezTo>
                    <a:pt x="5135" y="15894"/>
                    <a:pt x="4805" y="15572"/>
                    <a:pt x="4482" y="15239"/>
                  </a:cubicBezTo>
                  <a:lnTo>
                    <a:pt x="4482" y="15239"/>
                  </a:lnTo>
                  <a:lnTo>
                    <a:pt x="4484" y="15241"/>
                  </a:lnTo>
                  <a:cubicBezTo>
                    <a:pt x="4387" y="15136"/>
                    <a:pt x="4298" y="15028"/>
                    <a:pt x="4209" y="14916"/>
                  </a:cubicBezTo>
                  <a:cubicBezTo>
                    <a:pt x="4138" y="14818"/>
                    <a:pt x="4071" y="14719"/>
                    <a:pt x="4009" y="14616"/>
                  </a:cubicBezTo>
                  <a:cubicBezTo>
                    <a:pt x="3960" y="14520"/>
                    <a:pt x="3914" y="14425"/>
                    <a:pt x="3873" y="14328"/>
                  </a:cubicBezTo>
                  <a:cubicBezTo>
                    <a:pt x="3842" y="14241"/>
                    <a:pt x="3810" y="14152"/>
                    <a:pt x="3781" y="14064"/>
                  </a:cubicBezTo>
                  <a:cubicBezTo>
                    <a:pt x="3733" y="13852"/>
                    <a:pt x="3694" y="13641"/>
                    <a:pt x="3664" y="13426"/>
                  </a:cubicBezTo>
                  <a:cubicBezTo>
                    <a:pt x="3648" y="13268"/>
                    <a:pt x="3637" y="13110"/>
                    <a:pt x="3636" y="12951"/>
                  </a:cubicBezTo>
                  <a:cubicBezTo>
                    <a:pt x="3641" y="12883"/>
                    <a:pt x="3647" y="12816"/>
                    <a:pt x="3655" y="12747"/>
                  </a:cubicBezTo>
                  <a:cubicBezTo>
                    <a:pt x="3671" y="12660"/>
                    <a:pt x="3687" y="12574"/>
                    <a:pt x="3710" y="12489"/>
                  </a:cubicBezTo>
                  <a:cubicBezTo>
                    <a:pt x="3721" y="12456"/>
                    <a:pt x="3733" y="12424"/>
                    <a:pt x="3745" y="12395"/>
                  </a:cubicBezTo>
                  <a:cubicBezTo>
                    <a:pt x="3758" y="12368"/>
                    <a:pt x="3771" y="12341"/>
                    <a:pt x="3786" y="12317"/>
                  </a:cubicBezTo>
                  <a:cubicBezTo>
                    <a:pt x="3833" y="12246"/>
                    <a:pt x="3881" y="12179"/>
                    <a:pt x="3930" y="12114"/>
                  </a:cubicBezTo>
                  <a:cubicBezTo>
                    <a:pt x="4020" y="12008"/>
                    <a:pt x="4111" y="11906"/>
                    <a:pt x="4209" y="11810"/>
                  </a:cubicBezTo>
                  <a:cubicBezTo>
                    <a:pt x="4251" y="11769"/>
                    <a:pt x="4295" y="11734"/>
                    <a:pt x="4337" y="11699"/>
                  </a:cubicBezTo>
                  <a:cubicBezTo>
                    <a:pt x="4359" y="11683"/>
                    <a:pt x="4380" y="11669"/>
                    <a:pt x="4401" y="11655"/>
                  </a:cubicBezTo>
                  <a:cubicBezTo>
                    <a:pt x="4417" y="11648"/>
                    <a:pt x="4435" y="11637"/>
                    <a:pt x="4454" y="11629"/>
                  </a:cubicBezTo>
                  <a:cubicBezTo>
                    <a:pt x="4510" y="11609"/>
                    <a:pt x="4564" y="11595"/>
                    <a:pt x="4620" y="11579"/>
                  </a:cubicBezTo>
                  <a:cubicBezTo>
                    <a:pt x="4736" y="11555"/>
                    <a:pt x="4853" y="11533"/>
                    <a:pt x="4971" y="11516"/>
                  </a:cubicBezTo>
                  <a:cubicBezTo>
                    <a:pt x="5041" y="11510"/>
                    <a:pt x="5107" y="11507"/>
                    <a:pt x="5176" y="11507"/>
                  </a:cubicBezTo>
                  <a:cubicBezTo>
                    <a:pt x="5209" y="11508"/>
                    <a:pt x="5243" y="11512"/>
                    <a:pt x="5275" y="11516"/>
                  </a:cubicBezTo>
                  <a:cubicBezTo>
                    <a:pt x="5326" y="11527"/>
                    <a:pt x="5375" y="11539"/>
                    <a:pt x="5425" y="11553"/>
                  </a:cubicBezTo>
                  <a:cubicBezTo>
                    <a:pt x="5464" y="11567"/>
                    <a:pt x="5500" y="11580"/>
                    <a:pt x="5536" y="11595"/>
                  </a:cubicBezTo>
                  <a:cubicBezTo>
                    <a:pt x="5586" y="11621"/>
                    <a:pt x="5636" y="11648"/>
                    <a:pt x="5685" y="11674"/>
                  </a:cubicBezTo>
                  <a:cubicBezTo>
                    <a:pt x="5782" y="11738"/>
                    <a:pt x="5877" y="11806"/>
                    <a:pt x="5972" y="11880"/>
                  </a:cubicBezTo>
                  <a:cubicBezTo>
                    <a:pt x="6116" y="12000"/>
                    <a:pt x="6256" y="12124"/>
                    <a:pt x="6390" y="12256"/>
                  </a:cubicBezTo>
                  <a:cubicBezTo>
                    <a:pt x="6456" y="12327"/>
                    <a:pt x="6518" y="12399"/>
                    <a:pt x="6578" y="12475"/>
                  </a:cubicBezTo>
                  <a:cubicBezTo>
                    <a:pt x="6843" y="12856"/>
                    <a:pt x="7052" y="13270"/>
                    <a:pt x="7303" y="13657"/>
                  </a:cubicBezTo>
                  <a:cubicBezTo>
                    <a:pt x="7424" y="13847"/>
                    <a:pt x="7548" y="14033"/>
                    <a:pt x="7697" y="14198"/>
                  </a:cubicBezTo>
                  <a:cubicBezTo>
                    <a:pt x="7863" y="14379"/>
                    <a:pt x="8062" y="14524"/>
                    <a:pt x="8278" y="14637"/>
                  </a:cubicBezTo>
                  <a:cubicBezTo>
                    <a:pt x="8472" y="14738"/>
                    <a:pt x="8694" y="14798"/>
                    <a:pt x="8913" y="14798"/>
                  </a:cubicBezTo>
                  <a:cubicBezTo>
                    <a:pt x="9161" y="14798"/>
                    <a:pt x="9405" y="14722"/>
                    <a:pt x="9599" y="14544"/>
                  </a:cubicBezTo>
                  <a:cubicBezTo>
                    <a:pt x="9816" y="14346"/>
                    <a:pt x="9967" y="14109"/>
                    <a:pt x="10048" y="13824"/>
                  </a:cubicBezTo>
                  <a:cubicBezTo>
                    <a:pt x="10097" y="13654"/>
                    <a:pt x="10128" y="13482"/>
                    <a:pt x="10142" y="13306"/>
                  </a:cubicBezTo>
                  <a:cubicBezTo>
                    <a:pt x="10164" y="13002"/>
                    <a:pt x="10183" y="12684"/>
                    <a:pt x="10126" y="12382"/>
                  </a:cubicBezTo>
                  <a:cubicBezTo>
                    <a:pt x="10062" y="12035"/>
                    <a:pt x="9935" y="11720"/>
                    <a:pt x="9762" y="11415"/>
                  </a:cubicBezTo>
                  <a:cubicBezTo>
                    <a:pt x="9503" y="10959"/>
                    <a:pt x="9166" y="10552"/>
                    <a:pt x="8818" y="10160"/>
                  </a:cubicBezTo>
                  <a:cubicBezTo>
                    <a:pt x="8484" y="9785"/>
                    <a:pt x="8100" y="9454"/>
                    <a:pt x="7719" y="9129"/>
                  </a:cubicBezTo>
                  <a:cubicBezTo>
                    <a:pt x="7334" y="8801"/>
                    <a:pt x="6932" y="8481"/>
                    <a:pt x="6519" y="8189"/>
                  </a:cubicBezTo>
                  <a:cubicBezTo>
                    <a:pt x="6123" y="7909"/>
                    <a:pt x="5711" y="7662"/>
                    <a:pt x="5325" y="7365"/>
                  </a:cubicBezTo>
                  <a:cubicBezTo>
                    <a:pt x="5212" y="7267"/>
                    <a:pt x="5102" y="7166"/>
                    <a:pt x="4998" y="7060"/>
                  </a:cubicBezTo>
                  <a:cubicBezTo>
                    <a:pt x="4950" y="7005"/>
                    <a:pt x="4902" y="6947"/>
                    <a:pt x="4857" y="6891"/>
                  </a:cubicBezTo>
                  <a:cubicBezTo>
                    <a:pt x="4821" y="6836"/>
                    <a:pt x="4786" y="6780"/>
                    <a:pt x="4751" y="6721"/>
                  </a:cubicBezTo>
                  <a:cubicBezTo>
                    <a:pt x="4711" y="6641"/>
                    <a:pt x="4671" y="6559"/>
                    <a:pt x="4632" y="6474"/>
                  </a:cubicBezTo>
                  <a:cubicBezTo>
                    <a:pt x="4608" y="6406"/>
                    <a:pt x="4585" y="6338"/>
                    <a:pt x="4565" y="6268"/>
                  </a:cubicBezTo>
                  <a:cubicBezTo>
                    <a:pt x="4538" y="6145"/>
                    <a:pt x="4517" y="6025"/>
                    <a:pt x="4500" y="5902"/>
                  </a:cubicBezTo>
                  <a:cubicBezTo>
                    <a:pt x="4493" y="5811"/>
                    <a:pt x="4486" y="5719"/>
                    <a:pt x="4483" y="5627"/>
                  </a:cubicBezTo>
                  <a:cubicBezTo>
                    <a:pt x="4486" y="5598"/>
                    <a:pt x="4491" y="5568"/>
                    <a:pt x="4493" y="5538"/>
                  </a:cubicBezTo>
                  <a:cubicBezTo>
                    <a:pt x="4498" y="5516"/>
                    <a:pt x="4504" y="5496"/>
                    <a:pt x="4509" y="5475"/>
                  </a:cubicBezTo>
                  <a:cubicBezTo>
                    <a:pt x="4540" y="5381"/>
                    <a:pt x="4578" y="5292"/>
                    <a:pt x="4615" y="5203"/>
                  </a:cubicBezTo>
                  <a:cubicBezTo>
                    <a:pt x="4642" y="5150"/>
                    <a:pt x="4667" y="5100"/>
                    <a:pt x="4695" y="5050"/>
                  </a:cubicBezTo>
                  <a:cubicBezTo>
                    <a:pt x="4712" y="5022"/>
                    <a:pt x="4731" y="4994"/>
                    <a:pt x="4751" y="4969"/>
                  </a:cubicBezTo>
                  <a:cubicBezTo>
                    <a:pt x="4793" y="4917"/>
                    <a:pt x="4839" y="4868"/>
                    <a:pt x="4888" y="4822"/>
                  </a:cubicBezTo>
                  <a:cubicBezTo>
                    <a:pt x="4931" y="4784"/>
                    <a:pt x="4976" y="4748"/>
                    <a:pt x="5019" y="4715"/>
                  </a:cubicBezTo>
                  <a:cubicBezTo>
                    <a:pt x="5069" y="4678"/>
                    <a:pt x="5122" y="4647"/>
                    <a:pt x="5174" y="4616"/>
                  </a:cubicBezTo>
                  <a:cubicBezTo>
                    <a:pt x="5239" y="4582"/>
                    <a:pt x="5307" y="4550"/>
                    <a:pt x="5373" y="4520"/>
                  </a:cubicBezTo>
                  <a:cubicBezTo>
                    <a:pt x="5461" y="4489"/>
                    <a:pt x="5550" y="4462"/>
                    <a:pt x="5641" y="4438"/>
                  </a:cubicBezTo>
                  <a:cubicBezTo>
                    <a:pt x="5672" y="4433"/>
                    <a:pt x="5702" y="4426"/>
                    <a:pt x="5732" y="4422"/>
                  </a:cubicBezTo>
                  <a:cubicBezTo>
                    <a:pt x="5769" y="4419"/>
                    <a:pt x="5804" y="4418"/>
                    <a:pt x="5838" y="4417"/>
                  </a:cubicBezTo>
                  <a:cubicBezTo>
                    <a:pt x="5867" y="4420"/>
                    <a:pt x="5897" y="4422"/>
                    <a:pt x="5927" y="4426"/>
                  </a:cubicBezTo>
                  <a:cubicBezTo>
                    <a:pt x="5934" y="4427"/>
                    <a:pt x="5941" y="4428"/>
                    <a:pt x="5948" y="4432"/>
                  </a:cubicBezTo>
                  <a:cubicBezTo>
                    <a:pt x="5969" y="4439"/>
                    <a:pt x="5992" y="4445"/>
                    <a:pt x="6015" y="4454"/>
                  </a:cubicBezTo>
                  <a:cubicBezTo>
                    <a:pt x="6119" y="4504"/>
                    <a:pt x="6220" y="4557"/>
                    <a:pt x="6322" y="4615"/>
                  </a:cubicBezTo>
                  <a:cubicBezTo>
                    <a:pt x="6388" y="4657"/>
                    <a:pt x="6453" y="4704"/>
                    <a:pt x="6516" y="4750"/>
                  </a:cubicBezTo>
                  <a:cubicBezTo>
                    <a:pt x="6569" y="4798"/>
                    <a:pt x="6621" y="4846"/>
                    <a:pt x="6671" y="4898"/>
                  </a:cubicBezTo>
                  <a:cubicBezTo>
                    <a:pt x="6753" y="4988"/>
                    <a:pt x="6831" y="5082"/>
                    <a:pt x="6905" y="5180"/>
                  </a:cubicBezTo>
                  <a:cubicBezTo>
                    <a:pt x="6994" y="5305"/>
                    <a:pt x="7078" y="5436"/>
                    <a:pt x="7157" y="5570"/>
                  </a:cubicBezTo>
                  <a:cubicBezTo>
                    <a:pt x="7344" y="5919"/>
                    <a:pt x="7486" y="6292"/>
                    <a:pt x="7634" y="6662"/>
                  </a:cubicBezTo>
                  <a:cubicBezTo>
                    <a:pt x="7644" y="6691"/>
                    <a:pt x="7656" y="6721"/>
                    <a:pt x="7667" y="6751"/>
                  </a:cubicBezTo>
                  <a:cubicBezTo>
                    <a:pt x="7664" y="6761"/>
                    <a:pt x="7657" y="6770"/>
                    <a:pt x="7655" y="6781"/>
                  </a:cubicBezTo>
                  <a:lnTo>
                    <a:pt x="7655" y="6784"/>
                  </a:lnTo>
                  <a:lnTo>
                    <a:pt x="7655" y="6786"/>
                  </a:lnTo>
                  <a:cubicBezTo>
                    <a:pt x="7668" y="6812"/>
                    <a:pt x="7680" y="6842"/>
                    <a:pt x="7694" y="6869"/>
                  </a:cubicBezTo>
                  <a:cubicBezTo>
                    <a:pt x="7732" y="6943"/>
                    <a:pt x="7766" y="7022"/>
                    <a:pt x="7801" y="7100"/>
                  </a:cubicBezTo>
                  <a:cubicBezTo>
                    <a:pt x="7805" y="7110"/>
                    <a:pt x="7809" y="7118"/>
                    <a:pt x="7815" y="7126"/>
                  </a:cubicBezTo>
                  <a:cubicBezTo>
                    <a:pt x="7875" y="7251"/>
                    <a:pt x="7934" y="7379"/>
                    <a:pt x="7991" y="7507"/>
                  </a:cubicBezTo>
                  <a:cubicBezTo>
                    <a:pt x="7996" y="7521"/>
                    <a:pt x="8004" y="7534"/>
                    <a:pt x="8009" y="7550"/>
                  </a:cubicBezTo>
                  <a:cubicBezTo>
                    <a:pt x="8014" y="7558"/>
                    <a:pt x="8020" y="7569"/>
                    <a:pt x="8026" y="7580"/>
                  </a:cubicBezTo>
                  <a:cubicBezTo>
                    <a:pt x="8090" y="7686"/>
                    <a:pt x="8156" y="7792"/>
                    <a:pt x="8224" y="7897"/>
                  </a:cubicBezTo>
                  <a:cubicBezTo>
                    <a:pt x="8287" y="7996"/>
                    <a:pt x="8353" y="8090"/>
                    <a:pt x="8420" y="8186"/>
                  </a:cubicBezTo>
                  <a:cubicBezTo>
                    <a:pt x="8484" y="8279"/>
                    <a:pt x="8558" y="8366"/>
                    <a:pt x="8623" y="8459"/>
                  </a:cubicBezTo>
                  <a:cubicBezTo>
                    <a:pt x="8632" y="8472"/>
                    <a:pt x="8641" y="8487"/>
                    <a:pt x="8646" y="8503"/>
                  </a:cubicBezTo>
                  <a:cubicBezTo>
                    <a:pt x="8705" y="8557"/>
                    <a:pt x="8766" y="8608"/>
                    <a:pt x="8831" y="8656"/>
                  </a:cubicBezTo>
                  <a:cubicBezTo>
                    <a:pt x="9035" y="8806"/>
                    <a:pt x="9271" y="8890"/>
                    <a:pt x="9522" y="8890"/>
                  </a:cubicBezTo>
                  <a:cubicBezTo>
                    <a:pt x="9546" y="8890"/>
                    <a:pt x="9571" y="8889"/>
                    <a:pt x="9596" y="8887"/>
                  </a:cubicBezTo>
                  <a:cubicBezTo>
                    <a:pt x="9835" y="8871"/>
                    <a:pt x="10069" y="8806"/>
                    <a:pt x="10282" y="8697"/>
                  </a:cubicBezTo>
                  <a:cubicBezTo>
                    <a:pt x="10772" y="8445"/>
                    <a:pt x="11024" y="7907"/>
                    <a:pt x="11066" y="7379"/>
                  </a:cubicBezTo>
                  <a:cubicBezTo>
                    <a:pt x="11091" y="7112"/>
                    <a:pt x="11070" y="6843"/>
                    <a:pt x="11007" y="6583"/>
                  </a:cubicBezTo>
                  <a:cubicBezTo>
                    <a:pt x="10946" y="6347"/>
                    <a:pt x="10858" y="6114"/>
                    <a:pt x="10764" y="5888"/>
                  </a:cubicBezTo>
                  <a:cubicBezTo>
                    <a:pt x="10577" y="5445"/>
                    <a:pt x="10321" y="5036"/>
                    <a:pt x="10118" y="4599"/>
                  </a:cubicBezTo>
                  <a:cubicBezTo>
                    <a:pt x="9934" y="4155"/>
                    <a:pt x="9762" y="3708"/>
                    <a:pt x="9617" y="3249"/>
                  </a:cubicBezTo>
                  <a:cubicBezTo>
                    <a:pt x="9588" y="3144"/>
                    <a:pt x="9562" y="3040"/>
                    <a:pt x="9542" y="2932"/>
                  </a:cubicBezTo>
                  <a:cubicBezTo>
                    <a:pt x="9533" y="2866"/>
                    <a:pt x="9527" y="2802"/>
                    <a:pt x="9523" y="2735"/>
                  </a:cubicBezTo>
                  <a:cubicBezTo>
                    <a:pt x="9525" y="2687"/>
                    <a:pt x="9527" y="2638"/>
                    <a:pt x="9529" y="2588"/>
                  </a:cubicBezTo>
                  <a:cubicBezTo>
                    <a:pt x="9542" y="2483"/>
                    <a:pt x="9555" y="2380"/>
                    <a:pt x="9573" y="2278"/>
                  </a:cubicBezTo>
                  <a:cubicBezTo>
                    <a:pt x="9601" y="2160"/>
                    <a:pt x="9635" y="2044"/>
                    <a:pt x="9675" y="1930"/>
                  </a:cubicBezTo>
                  <a:cubicBezTo>
                    <a:pt x="9704" y="1854"/>
                    <a:pt x="9740" y="1777"/>
                    <a:pt x="9778" y="1701"/>
                  </a:cubicBezTo>
                  <a:cubicBezTo>
                    <a:pt x="9811" y="1644"/>
                    <a:pt x="9845" y="1588"/>
                    <a:pt x="9883" y="1534"/>
                  </a:cubicBezTo>
                  <a:cubicBezTo>
                    <a:pt x="9908" y="1502"/>
                    <a:pt x="9933" y="1472"/>
                    <a:pt x="9961" y="1444"/>
                  </a:cubicBezTo>
                  <a:cubicBezTo>
                    <a:pt x="9985" y="1419"/>
                    <a:pt x="10010" y="1395"/>
                    <a:pt x="10036" y="1374"/>
                  </a:cubicBezTo>
                  <a:cubicBezTo>
                    <a:pt x="10090" y="1329"/>
                    <a:pt x="10149" y="1290"/>
                    <a:pt x="10208" y="1250"/>
                  </a:cubicBezTo>
                  <a:cubicBezTo>
                    <a:pt x="10273" y="1216"/>
                    <a:pt x="10338" y="1182"/>
                    <a:pt x="10405" y="1151"/>
                  </a:cubicBezTo>
                  <a:cubicBezTo>
                    <a:pt x="10507" y="1111"/>
                    <a:pt x="10610" y="1073"/>
                    <a:pt x="10715" y="1040"/>
                  </a:cubicBezTo>
                  <a:cubicBezTo>
                    <a:pt x="10788" y="1020"/>
                    <a:pt x="10864" y="1001"/>
                    <a:pt x="10940" y="984"/>
                  </a:cubicBezTo>
                  <a:cubicBezTo>
                    <a:pt x="10971" y="981"/>
                    <a:pt x="11001" y="979"/>
                    <a:pt x="11032" y="975"/>
                  </a:cubicBezTo>
                  <a:close/>
                  <a:moveTo>
                    <a:pt x="11049" y="0"/>
                  </a:moveTo>
                  <a:cubicBezTo>
                    <a:pt x="10787" y="0"/>
                    <a:pt x="10526" y="71"/>
                    <a:pt x="10280" y="156"/>
                  </a:cubicBezTo>
                  <a:cubicBezTo>
                    <a:pt x="9946" y="271"/>
                    <a:pt x="9604" y="432"/>
                    <a:pt x="9348" y="680"/>
                  </a:cubicBezTo>
                  <a:cubicBezTo>
                    <a:pt x="9127" y="892"/>
                    <a:pt x="8949" y="1146"/>
                    <a:pt x="8827" y="1427"/>
                  </a:cubicBezTo>
                  <a:cubicBezTo>
                    <a:pt x="8709" y="1706"/>
                    <a:pt x="8611" y="2006"/>
                    <a:pt x="8580" y="2306"/>
                  </a:cubicBezTo>
                  <a:cubicBezTo>
                    <a:pt x="8551" y="2573"/>
                    <a:pt x="8537" y="2834"/>
                    <a:pt x="8581" y="3100"/>
                  </a:cubicBezTo>
                  <a:cubicBezTo>
                    <a:pt x="8604" y="3231"/>
                    <a:pt x="8635" y="3363"/>
                    <a:pt x="8672" y="3490"/>
                  </a:cubicBezTo>
                  <a:cubicBezTo>
                    <a:pt x="8806" y="3975"/>
                    <a:pt x="8999" y="4446"/>
                    <a:pt x="9189" y="4909"/>
                  </a:cubicBezTo>
                  <a:cubicBezTo>
                    <a:pt x="9376" y="5354"/>
                    <a:pt x="9632" y="5767"/>
                    <a:pt x="9835" y="6203"/>
                  </a:cubicBezTo>
                  <a:cubicBezTo>
                    <a:pt x="9907" y="6365"/>
                    <a:pt x="9967" y="6528"/>
                    <a:pt x="10023" y="6695"/>
                  </a:cubicBezTo>
                  <a:cubicBezTo>
                    <a:pt x="10050" y="6792"/>
                    <a:pt x="10074" y="6887"/>
                    <a:pt x="10093" y="6985"/>
                  </a:cubicBezTo>
                  <a:cubicBezTo>
                    <a:pt x="10096" y="7014"/>
                    <a:pt x="10100" y="7041"/>
                    <a:pt x="10103" y="7068"/>
                  </a:cubicBezTo>
                  <a:cubicBezTo>
                    <a:pt x="10103" y="7154"/>
                    <a:pt x="10099" y="7238"/>
                    <a:pt x="10093" y="7323"/>
                  </a:cubicBezTo>
                  <a:cubicBezTo>
                    <a:pt x="10087" y="7379"/>
                    <a:pt x="10077" y="7435"/>
                    <a:pt x="10064" y="7490"/>
                  </a:cubicBezTo>
                  <a:cubicBezTo>
                    <a:pt x="10057" y="7514"/>
                    <a:pt x="10051" y="7537"/>
                    <a:pt x="10043" y="7562"/>
                  </a:cubicBezTo>
                  <a:cubicBezTo>
                    <a:pt x="10031" y="7591"/>
                    <a:pt x="10018" y="7620"/>
                    <a:pt x="10004" y="7648"/>
                  </a:cubicBezTo>
                  <a:cubicBezTo>
                    <a:pt x="9994" y="7665"/>
                    <a:pt x="9982" y="7682"/>
                    <a:pt x="9971" y="7698"/>
                  </a:cubicBezTo>
                  <a:cubicBezTo>
                    <a:pt x="9959" y="7715"/>
                    <a:pt x="9942" y="7732"/>
                    <a:pt x="9929" y="7749"/>
                  </a:cubicBezTo>
                  <a:lnTo>
                    <a:pt x="9872" y="7801"/>
                  </a:lnTo>
                  <a:cubicBezTo>
                    <a:pt x="9857" y="7811"/>
                    <a:pt x="9843" y="7823"/>
                    <a:pt x="9827" y="7832"/>
                  </a:cubicBezTo>
                  <a:cubicBezTo>
                    <a:pt x="9811" y="7842"/>
                    <a:pt x="9793" y="7849"/>
                    <a:pt x="9777" y="7859"/>
                  </a:cubicBezTo>
                  <a:cubicBezTo>
                    <a:pt x="9764" y="7862"/>
                    <a:pt x="9751" y="7866"/>
                    <a:pt x="9739" y="7872"/>
                  </a:cubicBezTo>
                  <a:cubicBezTo>
                    <a:pt x="9693" y="7884"/>
                    <a:pt x="9646" y="7896"/>
                    <a:pt x="9599" y="7906"/>
                  </a:cubicBezTo>
                  <a:lnTo>
                    <a:pt x="9537" y="7912"/>
                  </a:lnTo>
                  <a:lnTo>
                    <a:pt x="9502" y="7911"/>
                  </a:lnTo>
                  <a:cubicBezTo>
                    <a:pt x="9495" y="7909"/>
                    <a:pt x="9489" y="7908"/>
                    <a:pt x="9480" y="7908"/>
                  </a:cubicBezTo>
                  <a:lnTo>
                    <a:pt x="9478" y="7908"/>
                  </a:lnTo>
                  <a:lnTo>
                    <a:pt x="9448" y="7894"/>
                  </a:lnTo>
                  <a:lnTo>
                    <a:pt x="9410" y="7870"/>
                  </a:lnTo>
                  <a:cubicBezTo>
                    <a:pt x="9373" y="7840"/>
                    <a:pt x="9339" y="7809"/>
                    <a:pt x="9302" y="7776"/>
                  </a:cubicBezTo>
                  <a:cubicBezTo>
                    <a:pt x="9219" y="7692"/>
                    <a:pt x="9143" y="7603"/>
                    <a:pt x="9066" y="7511"/>
                  </a:cubicBezTo>
                  <a:cubicBezTo>
                    <a:pt x="9049" y="7487"/>
                    <a:pt x="9033" y="7462"/>
                    <a:pt x="9015" y="7438"/>
                  </a:cubicBezTo>
                  <a:cubicBezTo>
                    <a:pt x="8947" y="7301"/>
                    <a:pt x="8881" y="7165"/>
                    <a:pt x="8822" y="7024"/>
                  </a:cubicBezTo>
                  <a:cubicBezTo>
                    <a:pt x="8808" y="6984"/>
                    <a:pt x="8790" y="6946"/>
                    <a:pt x="8776" y="6905"/>
                  </a:cubicBezTo>
                  <a:cubicBezTo>
                    <a:pt x="8601" y="6452"/>
                    <a:pt x="8430" y="5998"/>
                    <a:pt x="8235" y="5554"/>
                  </a:cubicBezTo>
                  <a:cubicBezTo>
                    <a:pt x="8025" y="5082"/>
                    <a:pt x="7759" y="4639"/>
                    <a:pt x="7410" y="4257"/>
                  </a:cubicBezTo>
                  <a:cubicBezTo>
                    <a:pt x="7222" y="4053"/>
                    <a:pt x="7005" y="3879"/>
                    <a:pt x="6765" y="3741"/>
                  </a:cubicBezTo>
                  <a:cubicBezTo>
                    <a:pt x="6707" y="3710"/>
                    <a:pt x="6650" y="3678"/>
                    <a:pt x="6591" y="3648"/>
                  </a:cubicBezTo>
                  <a:cubicBezTo>
                    <a:pt x="6462" y="3584"/>
                    <a:pt x="6326" y="3513"/>
                    <a:pt x="6184" y="3482"/>
                  </a:cubicBezTo>
                  <a:cubicBezTo>
                    <a:pt x="6058" y="3456"/>
                    <a:pt x="5928" y="3441"/>
                    <a:pt x="5799" y="3441"/>
                  </a:cubicBezTo>
                  <a:cubicBezTo>
                    <a:pt x="5700" y="3441"/>
                    <a:pt x="5601" y="3450"/>
                    <a:pt x="5504" y="3469"/>
                  </a:cubicBezTo>
                  <a:cubicBezTo>
                    <a:pt x="4996" y="3571"/>
                    <a:pt x="4493" y="3813"/>
                    <a:pt x="4134" y="4197"/>
                  </a:cubicBezTo>
                  <a:cubicBezTo>
                    <a:pt x="4001" y="4339"/>
                    <a:pt x="3879" y="4491"/>
                    <a:pt x="3792" y="4667"/>
                  </a:cubicBezTo>
                  <a:cubicBezTo>
                    <a:pt x="3717" y="4819"/>
                    <a:pt x="3650" y="4975"/>
                    <a:pt x="3592" y="5135"/>
                  </a:cubicBezTo>
                  <a:cubicBezTo>
                    <a:pt x="3476" y="5467"/>
                    <a:pt x="3493" y="5850"/>
                    <a:pt x="3552" y="6194"/>
                  </a:cubicBezTo>
                  <a:cubicBezTo>
                    <a:pt x="3599" y="6452"/>
                    <a:pt x="3663" y="6703"/>
                    <a:pt x="3770" y="6941"/>
                  </a:cubicBezTo>
                  <a:cubicBezTo>
                    <a:pt x="3931" y="7290"/>
                    <a:pt x="4144" y="7605"/>
                    <a:pt x="4425" y="7871"/>
                  </a:cubicBezTo>
                  <a:cubicBezTo>
                    <a:pt x="4803" y="8228"/>
                    <a:pt x="5232" y="8503"/>
                    <a:pt x="5663" y="8791"/>
                  </a:cubicBezTo>
                  <a:cubicBezTo>
                    <a:pt x="6056" y="9051"/>
                    <a:pt x="6429" y="9339"/>
                    <a:pt x="6799" y="9633"/>
                  </a:cubicBezTo>
                  <a:cubicBezTo>
                    <a:pt x="7184" y="9953"/>
                    <a:pt x="7564" y="10279"/>
                    <a:pt x="7920" y="10630"/>
                  </a:cubicBezTo>
                  <a:cubicBezTo>
                    <a:pt x="8161" y="10883"/>
                    <a:pt x="8388" y="11150"/>
                    <a:pt x="8601" y="11428"/>
                  </a:cubicBezTo>
                  <a:cubicBezTo>
                    <a:pt x="8728" y="11607"/>
                    <a:pt x="8848" y="11791"/>
                    <a:pt x="8961" y="11982"/>
                  </a:cubicBezTo>
                  <a:cubicBezTo>
                    <a:pt x="9006" y="12073"/>
                    <a:pt x="9045" y="12162"/>
                    <a:pt x="9085" y="12256"/>
                  </a:cubicBezTo>
                  <a:cubicBezTo>
                    <a:pt x="9102" y="12311"/>
                    <a:pt x="9120" y="12365"/>
                    <a:pt x="9136" y="12421"/>
                  </a:cubicBezTo>
                  <a:cubicBezTo>
                    <a:pt x="9151" y="12483"/>
                    <a:pt x="9162" y="12545"/>
                    <a:pt x="9171" y="12609"/>
                  </a:cubicBezTo>
                  <a:cubicBezTo>
                    <a:pt x="9182" y="12749"/>
                    <a:pt x="9185" y="12891"/>
                    <a:pt x="9181" y="13032"/>
                  </a:cubicBezTo>
                  <a:cubicBezTo>
                    <a:pt x="9171" y="13149"/>
                    <a:pt x="9162" y="13265"/>
                    <a:pt x="9148" y="13381"/>
                  </a:cubicBezTo>
                  <a:cubicBezTo>
                    <a:pt x="9135" y="13451"/>
                    <a:pt x="9120" y="13520"/>
                    <a:pt x="9101" y="13585"/>
                  </a:cubicBezTo>
                  <a:cubicBezTo>
                    <a:pt x="9095" y="13603"/>
                    <a:pt x="9087" y="13621"/>
                    <a:pt x="9082" y="13638"/>
                  </a:cubicBezTo>
                  <a:cubicBezTo>
                    <a:pt x="9069" y="13661"/>
                    <a:pt x="9061" y="13683"/>
                    <a:pt x="9048" y="13703"/>
                  </a:cubicBezTo>
                  <a:cubicBezTo>
                    <a:pt x="9038" y="13717"/>
                    <a:pt x="9030" y="13730"/>
                    <a:pt x="9019" y="13744"/>
                  </a:cubicBezTo>
                  <a:cubicBezTo>
                    <a:pt x="9008" y="13757"/>
                    <a:pt x="8996" y="13772"/>
                    <a:pt x="8984" y="13784"/>
                  </a:cubicBezTo>
                  <a:cubicBezTo>
                    <a:pt x="8968" y="13797"/>
                    <a:pt x="8950" y="13811"/>
                    <a:pt x="8935" y="13824"/>
                  </a:cubicBezTo>
                  <a:lnTo>
                    <a:pt x="8933" y="13824"/>
                  </a:lnTo>
                  <a:cubicBezTo>
                    <a:pt x="8933" y="13823"/>
                    <a:pt x="8933" y="13823"/>
                    <a:pt x="8934" y="13822"/>
                  </a:cubicBezTo>
                  <a:cubicBezTo>
                    <a:pt x="8938" y="13819"/>
                    <a:pt x="8941" y="13816"/>
                    <a:pt x="8944" y="13813"/>
                  </a:cubicBezTo>
                  <a:cubicBezTo>
                    <a:pt x="8949" y="13811"/>
                    <a:pt x="8953" y="13808"/>
                    <a:pt x="8957" y="13805"/>
                  </a:cubicBezTo>
                  <a:lnTo>
                    <a:pt x="8957" y="13805"/>
                  </a:lnTo>
                  <a:cubicBezTo>
                    <a:pt x="8950" y="13809"/>
                    <a:pt x="8941" y="13813"/>
                    <a:pt x="8934" y="13818"/>
                  </a:cubicBezTo>
                  <a:cubicBezTo>
                    <a:pt x="8932" y="13818"/>
                    <a:pt x="8932" y="13821"/>
                    <a:pt x="8931" y="13821"/>
                  </a:cubicBezTo>
                  <a:cubicBezTo>
                    <a:pt x="8924" y="13821"/>
                    <a:pt x="8921" y="13824"/>
                    <a:pt x="8915" y="13824"/>
                  </a:cubicBezTo>
                  <a:lnTo>
                    <a:pt x="8900" y="13826"/>
                  </a:lnTo>
                  <a:cubicBezTo>
                    <a:pt x="8894" y="13825"/>
                    <a:pt x="8888" y="13824"/>
                    <a:pt x="8883" y="13824"/>
                  </a:cubicBezTo>
                  <a:cubicBezTo>
                    <a:pt x="8869" y="13821"/>
                    <a:pt x="8856" y="13817"/>
                    <a:pt x="8842" y="13815"/>
                  </a:cubicBezTo>
                  <a:cubicBezTo>
                    <a:pt x="8806" y="13800"/>
                    <a:pt x="8770" y="13787"/>
                    <a:pt x="8733" y="13772"/>
                  </a:cubicBezTo>
                  <a:lnTo>
                    <a:pt x="8660" y="13734"/>
                  </a:lnTo>
                  <a:cubicBezTo>
                    <a:pt x="8623" y="13710"/>
                    <a:pt x="8585" y="13683"/>
                    <a:pt x="8546" y="13657"/>
                  </a:cubicBezTo>
                  <a:cubicBezTo>
                    <a:pt x="8505" y="13619"/>
                    <a:pt x="8465" y="13584"/>
                    <a:pt x="8423" y="13545"/>
                  </a:cubicBezTo>
                  <a:cubicBezTo>
                    <a:pt x="8384" y="13499"/>
                    <a:pt x="8345" y="13451"/>
                    <a:pt x="8307" y="13402"/>
                  </a:cubicBezTo>
                  <a:cubicBezTo>
                    <a:pt x="8091" y="13089"/>
                    <a:pt x="7896" y="12761"/>
                    <a:pt x="7704" y="12432"/>
                  </a:cubicBezTo>
                  <a:cubicBezTo>
                    <a:pt x="7495" y="12068"/>
                    <a:pt x="7264" y="11724"/>
                    <a:pt x="6953" y="11439"/>
                  </a:cubicBezTo>
                  <a:cubicBezTo>
                    <a:pt x="6654" y="11164"/>
                    <a:pt x="6338" y="10905"/>
                    <a:pt x="5973" y="10721"/>
                  </a:cubicBezTo>
                  <a:cubicBezTo>
                    <a:pt x="5708" y="10589"/>
                    <a:pt x="5417" y="10531"/>
                    <a:pt x="5125" y="10531"/>
                  </a:cubicBezTo>
                  <a:cubicBezTo>
                    <a:pt x="4996" y="10531"/>
                    <a:pt x="4867" y="10542"/>
                    <a:pt x="4739" y="10564"/>
                  </a:cubicBezTo>
                  <a:cubicBezTo>
                    <a:pt x="4607" y="10583"/>
                    <a:pt x="4476" y="10610"/>
                    <a:pt x="4347" y="10644"/>
                  </a:cubicBezTo>
                  <a:cubicBezTo>
                    <a:pt x="4136" y="10700"/>
                    <a:pt x="3949" y="10777"/>
                    <a:pt x="3769" y="10905"/>
                  </a:cubicBezTo>
                  <a:cubicBezTo>
                    <a:pt x="3555" y="11057"/>
                    <a:pt x="3374" y="11256"/>
                    <a:pt x="3207" y="11458"/>
                  </a:cubicBezTo>
                  <a:cubicBezTo>
                    <a:pt x="3079" y="11610"/>
                    <a:pt x="2967" y="11775"/>
                    <a:pt x="2874" y="11951"/>
                  </a:cubicBezTo>
                  <a:cubicBezTo>
                    <a:pt x="2776" y="12138"/>
                    <a:pt x="2734" y="12346"/>
                    <a:pt x="2697" y="12551"/>
                  </a:cubicBezTo>
                  <a:cubicBezTo>
                    <a:pt x="2635" y="12901"/>
                    <a:pt x="2656" y="13265"/>
                    <a:pt x="2704" y="13615"/>
                  </a:cubicBezTo>
                  <a:cubicBezTo>
                    <a:pt x="2743" y="13889"/>
                    <a:pt x="2790" y="14164"/>
                    <a:pt x="2872" y="14429"/>
                  </a:cubicBezTo>
                  <a:cubicBezTo>
                    <a:pt x="2952" y="14684"/>
                    <a:pt x="3059" y="14928"/>
                    <a:pt x="3194" y="15157"/>
                  </a:cubicBezTo>
                  <a:cubicBezTo>
                    <a:pt x="3453" y="15596"/>
                    <a:pt x="3811" y="15954"/>
                    <a:pt x="4173" y="16310"/>
                  </a:cubicBezTo>
                  <a:cubicBezTo>
                    <a:pt x="4520" y="16653"/>
                    <a:pt x="4877" y="16987"/>
                    <a:pt x="5231" y="17320"/>
                  </a:cubicBezTo>
                  <a:cubicBezTo>
                    <a:pt x="5406" y="17487"/>
                    <a:pt x="5580" y="17655"/>
                    <a:pt x="5759" y="17815"/>
                  </a:cubicBezTo>
                  <a:cubicBezTo>
                    <a:pt x="5941" y="17977"/>
                    <a:pt x="6132" y="18134"/>
                    <a:pt x="6317" y="18293"/>
                  </a:cubicBezTo>
                  <a:cubicBezTo>
                    <a:pt x="6680" y="18602"/>
                    <a:pt x="7052" y="18899"/>
                    <a:pt x="7415" y="19206"/>
                  </a:cubicBezTo>
                  <a:cubicBezTo>
                    <a:pt x="7796" y="19530"/>
                    <a:pt x="8163" y="19865"/>
                    <a:pt x="8517" y="20222"/>
                  </a:cubicBezTo>
                  <a:cubicBezTo>
                    <a:pt x="8614" y="20331"/>
                    <a:pt x="8708" y="20443"/>
                    <a:pt x="8796" y="20559"/>
                  </a:cubicBezTo>
                  <a:cubicBezTo>
                    <a:pt x="8838" y="20624"/>
                    <a:pt x="8878" y="20688"/>
                    <a:pt x="8916" y="20755"/>
                  </a:cubicBezTo>
                  <a:cubicBezTo>
                    <a:pt x="8949" y="20822"/>
                    <a:pt x="8980" y="20888"/>
                    <a:pt x="9008" y="20958"/>
                  </a:cubicBezTo>
                  <a:cubicBezTo>
                    <a:pt x="9035" y="21033"/>
                    <a:pt x="9061" y="21109"/>
                    <a:pt x="9083" y="21187"/>
                  </a:cubicBezTo>
                  <a:cubicBezTo>
                    <a:pt x="9096" y="21251"/>
                    <a:pt x="9110" y="21317"/>
                    <a:pt x="9120" y="21383"/>
                  </a:cubicBezTo>
                  <a:cubicBezTo>
                    <a:pt x="9122" y="21419"/>
                    <a:pt x="9124" y="21455"/>
                    <a:pt x="9128" y="21494"/>
                  </a:cubicBezTo>
                  <a:cubicBezTo>
                    <a:pt x="9126" y="21527"/>
                    <a:pt x="9121" y="21561"/>
                    <a:pt x="9118" y="21594"/>
                  </a:cubicBezTo>
                  <a:cubicBezTo>
                    <a:pt x="9114" y="21614"/>
                    <a:pt x="9108" y="21632"/>
                    <a:pt x="9104" y="21651"/>
                  </a:cubicBezTo>
                  <a:cubicBezTo>
                    <a:pt x="9091" y="21690"/>
                    <a:pt x="9077" y="21728"/>
                    <a:pt x="9062" y="21765"/>
                  </a:cubicBezTo>
                  <a:cubicBezTo>
                    <a:pt x="9055" y="21778"/>
                    <a:pt x="9049" y="21789"/>
                    <a:pt x="9042" y="21801"/>
                  </a:cubicBezTo>
                  <a:lnTo>
                    <a:pt x="9013" y="21839"/>
                  </a:lnTo>
                  <a:cubicBezTo>
                    <a:pt x="9004" y="21848"/>
                    <a:pt x="8996" y="21854"/>
                    <a:pt x="8986" y="21862"/>
                  </a:cubicBezTo>
                  <a:cubicBezTo>
                    <a:pt x="8928" y="21900"/>
                    <a:pt x="8875" y="21933"/>
                    <a:pt x="8818" y="21969"/>
                  </a:cubicBezTo>
                  <a:cubicBezTo>
                    <a:pt x="8774" y="21991"/>
                    <a:pt x="8730" y="22012"/>
                    <a:pt x="8686" y="22030"/>
                  </a:cubicBezTo>
                  <a:cubicBezTo>
                    <a:pt x="8675" y="22035"/>
                    <a:pt x="8662" y="22038"/>
                    <a:pt x="8649" y="22042"/>
                  </a:cubicBezTo>
                  <a:cubicBezTo>
                    <a:pt x="8635" y="22043"/>
                    <a:pt x="8621" y="22046"/>
                    <a:pt x="8608" y="22048"/>
                  </a:cubicBezTo>
                  <a:lnTo>
                    <a:pt x="8595" y="22050"/>
                  </a:lnTo>
                  <a:cubicBezTo>
                    <a:pt x="8582" y="22048"/>
                    <a:pt x="8569" y="22047"/>
                    <a:pt x="8558" y="22045"/>
                  </a:cubicBezTo>
                  <a:cubicBezTo>
                    <a:pt x="8529" y="22040"/>
                    <a:pt x="8502" y="22034"/>
                    <a:pt x="8474" y="22026"/>
                  </a:cubicBezTo>
                  <a:cubicBezTo>
                    <a:pt x="8410" y="22005"/>
                    <a:pt x="8347" y="21983"/>
                    <a:pt x="8284" y="21957"/>
                  </a:cubicBezTo>
                  <a:cubicBezTo>
                    <a:pt x="8245" y="21938"/>
                    <a:pt x="8207" y="21918"/>
                    <a:pt x="8170" y="21898"/>
                  </a:cubicBezTo>
                  <a:cubicBezTo>
                    <a:pt x="8115" y="21859"/>
                    <a:pt x="8063" y="21819"/>
                    <a:pt x="8010" y="21779"/>
                  </a:cubicBezTo>
                  <a:cubicBezTo>
                    <a:pt x="7937" y="21712"/>
                    <a:pt x="7868" y="21646"/>
                    <a:pt x="7798" y="21575"/>
                  </a:cubicBezTo>
                  <a:cubicBezTo>
                    <a:pt x="7532" y="21290"/>
                    <a:pt x="7265" y="21012"/>
                    <a:pt x="7034" y="20702"/>
                  </a:cubicBezTo>
                  <a:cubicBezTo>
                    <a:pt x="6762" y="20311"/>
                    <a:pt x="6500" y="19918"/>
                    <a:pt x="6114" y="19626"/>
                  </a:cubicBezTo>
                  <a:cubicBezTo>
                    <a:pt x="5915" y="19474"/>
                    <a:pt x="5707" y="19320"/>
                    <a:pt x="5485" y="19198"/>
                  </a:cubicBezTo>
                  <a:cubicBezTo>
                    <a:pt x="5268" y="19080"/>
                    <a:pt x="5037" y="19000"/>
                    <a:pt x="4799" y="18939"/>
                  </a:cubicBezTo>
                  <a:cubicBezTo>
                    <a:pt x="4586" y="18884"/>
                    <a:pt x="4367" y="18844"/>
                    <a:pt x="4148" y="18844"/>
                  </a:cubicBezTo>
                  <a:cubicBezTo>
                    <a:pt x="4023" y="18844"/>
                    <a:pt x="3899" y="18857"/>
                    <a:pt x="3776" y="18888"/>
                  </a:cubicBezTo>
                  <a:cubicBezTo>
                    <a:pt x="3488" y="18964"/>
                    <a:pt x="3220" y="19105"/>
                    <a:pt x="2996" y="19302"/>
                  </a:cubicBezTo>
                  <a:cubicBezTo>
                    <a:pt x="2780" y="19488"/>
                    <a:pt x="2631" y="19757"/>
                    <a:pt x="2508" y="20007"/>
                  </a:cubicBezTo>
                  <a:cubicBezTo>
                    <a:pt x="2361" y="20304"/>
                    <a:pt x="2278" y="20637"/>
                    <a:pt x="2283" y="20968"/>
                  </a:cubicBezTo>
                  <a:cubicBezTo>
                    <a:pt x="2295" y="22035"/>
                    <a:pt x="2939" y="22927"/>
                    <a:pt x="3569" y="23729"/>
                  </a:cubicBezTo>
                  <a:cubicBezTo>
                    <a:pt x="3876" y="24121"/>
                    <a:pt x="4180" y="24514"/>
                    <a:pt x="4496" y="24897"/>
                  </a:cubicBezTo>
                  <a:cubicBezTo>
                    <a:pt x="4813" y="25280"/>
                    <a:pt x="5145" y="25648"/>
                    <a:pt x="5497" y="26002"/>
                  </a:cubicBezTo>
                  <a:cubicBezTo>
                    <a:pt x="5844" y="26350"/>
                    <a:pt x="6197" y="26693"/>
                    <a:pt x="6562" y="27025"/>
                  </a:cubicBezTo>
                  <a:cubicBezTo>
                    <a:pt x="6923" y="27352"/>
                    <a:pt x="7311" y="27649"/>
                    <a:pt x="7662" y="27989"/>
                  </a:cubicBezTo>
                  <a:cubicBezTo>
                    <a:pt x="7754" y="28085"/>
                    <a:pt x="7837" y="28185"/>
                    <a:pt x="7918" y="28289"/>
                  </a:cubicBezTo>
                  <a:cubicBezTo>
                    <a:pt x="7942" y="28325"/>
                    <a:pt x="7967" y="28362"/>
                    <a:pt x="7988" y="28400"/>
                  </a:cubicBezTo>
                  <a:cubicBezTo>
                    <a:pt x="8045" y="28504"/>
                    <a:pt x="8097" y="28612"/>
                    <a:pt x="8146" y="28721"/>
                  </a:cubicBezTo>
                  <a:cubicBezTo>
                    <a:pt x="8177" y="28802"/>
                    <a:pt x="8203" y="28882"/>
                    <a:pt x="8230" y="28966"/>
                  </a:cubicBezTo>
                  <a:cubicBezTo>
                    <a:pt x="8243" y="29029"/>
                    <a:pt x="8257" y="29091"/>
                    <a:pt x="8266" y="29155"/>
                  </a:cubicBezTo>
                  <a:cubicBezTo>
                    <a:pt x="8271" y="29222"/>
                    <a:pt x="8276" y="29286"/>
                    <a:pt x="8276" y="29353"/>
                  </a:cubicBezTo>
                  <a:cubicBezTo>
                    <a:pt x="8272" y="29427"/>
                    <a:pt x="8267" y="29501"/>
                    <a:pt x="8259" y="29575"/>
                  </a:cubicBezTo>
                  <a:cubicBezTo>
                    <a:pt x="8246" y="29648"/>
                    <a:pt x="8234" y="29718"/>
                    <a:pt x="8213" y="29791"/>
                  </a:cubicBezTo>
                  <a:cubicBezTo>
                    <a:pt x="8197" y="29842"/>
                    <a:pt x="8178" y="29890"/>
                    <a:pt x="8157" y="29940"/>
                  </a:cubicBezTo>
                  <a:cubicBezTo>
                    <a:pt x="8148" y="29959"/>
                    <a:pt x="8139" y="29977"/>
                    <a:pt x="8127" y="29995"/>
                  </a:cubicBezTo>
                  <a:cubicBezTo>
                    <a:pt x="8114" y="30015"/>
                    <a:pt x="8100" y="30036"/>
                    <a:pt x="8085" y="30054"/>
                  </a:cubicBezTo>
                  <a:cubicBezTo>
                    <a:pt x="8080" y="30062"/>
                    <a:pt x="8074" y="30070"/>
                    <a:pt x="8067" y="30077"/>
                  </a:cubicBezTo>
                  <a:cubicBezTo>
                    <a:pt x="8057" y="30088"/>
                    <a:pt x="8043" y="30098"/>
                    <a:pt x="8031" y="30108"/>
                  </a:cubicBezTo>
                  <a:cubicBezTo>
                    <a:pt x="8014" y="30120"/>
                    <a:pt x="7996" y="30130"/>
                    <a:pt x="7978" y="30142"/>
                  </a:cubicBezTo>
                  <a:cubicBezTo>
                    <a:pt x="7985" y="30138"/>
                    <a:pt x="7992" y="30135"/>
                    <a:pt x="7999" y="30131"/>
                  </a:cubicBezTo>
                  <a:lnTo>
                    <a:pt x="7999" y="30131"/>
                  </a:lnTo>
                  <a:cubicBezTo>
                    <a:pt x="7999" y="30132"/>
                    <a:pt x="7997" y="30134"/>
                    <a:pt x="7995" y="30136"/>
                  </a:cubicBezTo>
                  <a:lnTo>
                    <a:pt x="7970" y="30147"/>
                  </a:lnTo>
                  <a:lnTo>
                    <a:pt x="7919" y="30173"/>
                  </a:lnTo>
                  <a:cubicBezTo>
                    <a:pt x="7907" y="30177"/>
                    <a:pt x="7895" y="30182"/>
                    <a:pt x="7882" y="30185"/>
                  </a:cubicBezTo>
                  <a:cubicBezTo>
                    <a:pt x="7878" y="30185"/>
                    <a:pt x="7874" y="30186"/>
                    <a:pt x="7871" y="30188"/>
                  </a:cubicBezTo>
                  <a:cubicBezTo>
                    <a:pt x="7870" y="30187"/>
                    <a:pt x="7868" y="30186"/>
                    <a:pt x="7867" y="30186"/>
                  </a:cubicBezTo>
                  <a:cubicBezTo>
                    <a:pt x="7866" y="30186"/>
                    <a:pt x="7865" y="30187"/>
                    <a:pt x="7865" y="30187"/>
                  </a:cubicBezTo>
                  <a:cubicBezTo>
                    <a:pt x="7851" y="30185"/>
                    <a:pt x="7838" y="30184"/>
                    <a:pt x="7824" y="30182"/>
                  </a:cubicBezTo>
                  <a:cubicBezTo>
                    <a:pt x="7767" y="30169"/>
                    <a:pt x="7711" y="30154"/>
                    <a:pt x="7654" y="30140"/>
                  </a:cubicBezTo>
                  <a:cubicBezTo>
                    <a:pt x="7566" y="30111"/>
                    <a:pt x="7481" y="30081"/>
                    <a:pt x="7394" y="30045"/>
                  </a:cubicBezTo>
                  <a:cubicBezTo>
                    <a:pt x="7359" y="30028"/>
                    <a:pt x="7324" y="30010"/>
                    <a:pt x="7291" y="29989"/>
                  </a:cubicBezTo>
                  <a:cubicBezTo>
                    <a:pt x="7261" y="29969"/>
                    <a:pt x="7230" y="29950"/>
                    <a:pt x="7201" y="29929"/>
                  </a:cubicBezTo>
                  <a:cubicBezTo>
                    <a:pt x="7158" y="29892"/>
                    <a:pt x="7118" y="29853"/>
                    <a:pt x="7077" y="29814"/>
                  </a:cubicBezTo>
                  <a:cubicBezTo>
                    <a:pt x="6848" y="29563"/>
                    <a:pt x="6656" y="29280"/>
                    <a:pt x="6427" y="29028"/>
                  </a:cubicBezTo>
                  <a:cubicBezTo>
                    <a:pt x="6203" y="28778"/>
                    <a:pt x="5961" y="28546"/>
                    <a:pt x="5723" y="28306"/>
                  </a:cubicBezTo>
                  <a:cubicBezTo>
                    <a:pt x="5394" y="27947"/>
                    <a:pt x="5115" y="27536"/>
                    <a:pt x="4758" y="27207"/>
                  </a:cubicBezTo>
                  <a:cubicBezTo>
                    <a:pt x="4563" y="27024"/>
                    <a:pt x="4356" y="26853"/>
                    <a:pt x="4139" y="26696"/>
                  </a:cubicBezTo>
                  <a:cubicBezTo>
                    <a:pt x="3926" y="26542"/>
                    <a:pt x="3708" y="26392"/>
                    <a:pt x="3468" y="26283"/>
                  </a:cubicBezTo>
                  <a:cubicBezTo>
                    <a:pt x="3166" y="26145"/>
                    <a:pt x="2837" y="26064"/>
                    <a:pt x="2509" y="26064"/>
                  </a:cubicBezTo>
                  <a:cubicBezTo>
                    <a:pt x="2284" y="26064"/>
                    <a:pt x="2060" y="26102"/>
                    <a:pt x="1845" y="26186"/>
                  </a:cubicBezTo>
                  <a:cubicBezTo>
                    <a:pt x="1577" y="26292"/>
                    <a:pt x="1306" y="26450"/>
                    <a:pt x="1096" y="26649"/>
                  </a:cubicBezTo>
                  <a:cubicBezTo>
                    <a:pt x="670" y="27055"/>
                    <a:pt x="342" y="27581"/>
                    <a:pt x="246" y="28169"/>
                  </a:cubicBezTo>
                  <a:cubicBezTo>
                    <a:pt x="198" y="28454"/>
                    <a:pt x="188" y="28743"/>
                    <a:pt x="216" y="29029"/>
                  </a:cubicBezTo>
                  <a:cubicBezTo>
                    <a:pt x="240" y="29288"/>
                    <a:pt x="301" y="29544"/>
                    <a:pt x="383" y="29790"/>
                  </a:cubicBezTo>
                  <a:cubicBezTo>
                    <a:pt x="557" y="30293"/>
                    <a:pt x="809" y="30750"/>
                    <a:pt x="1128" y="31175"/>
                  </a:cubicBezTo>
                  <a:cubicBezTo>
                    <a:pt x="1436" y="31587"/>
                    <a:pt x="1767" y="31985"/>
                    <a:pt x="2109" y="32373"/>
                  </a:cubicBezTo>
                  <a:cubicBezTo>
                    <a:pt x="2445" y="32752"/>
                    <a:pt x="2815" y="33108"/>
                    <a:pt x="3193" y="33447"/>
                  </a:cubicBezTo>
                  <a:cubicBezTo>
                    <a:pt x="3567" y="33785"/>
                    <a:pt x="3994" y="34060"/>
                    <a:pt x="4387" y="34372"/>
                  </a:cubicBezTo>
                  <a:cubicBezTo>
                    <a:pt x="4671" y="34610"/>
                    <a:pt x="4942" y="34861"/>
                    <a:pt x="5199" y="35126"/>
                  </a:cubicBezTo>
                  <a:cubicBezTo>
                    <a:pt x="5458" y="35393"/>
                    <a:pt x="5721" y="35652"/>
                    <a:pt x="5977" y="35917"/>
                  </a:cubicBezTo>
                  <a:cubicBezTo>
                    <a:pt x="6244" y="36200"/>
                    <a:pt x="6508" y="36484"/>
                    <a:pt x="6780" y="36764"/>
                  </a:cubicBezTo>
                  <a:cubicBezTo>
                    <a:pt x="7026" y="37015"/>
                    <a:pt x="7275" y="37264"/>
                    <a:pt x="7522" y="37518"/>
                  </a:cubicBezTo>
                  <a:cubicBezTo>
                    <a:pt x="7771" y="37780"/>
                    <a:pt x="8011" y="38048"/>
                    <a:pt x="8236" y="38331"/>
                  </a:cubicBezTo>
                  <a:cubicBezTo>
                    <a:pt x="8370" y="38520"/>
                    <a:pt x="8496" y="38708"/>
                    <a:pt x="8614" y="38906"/>
                  </a:cubicBezTo>
                  <a:cubicBezTo>
                    <a:pt x="8695" y="39060"/>
                    <a:pt x="8771" y="39215"/>
                    <a:pt x="8838" y="39377"/>
                  </a:cubicBezTo>
                  <a:cubicBezTo>
                    <a:pt x="8870" y="39472"/>
                    <a:pt x="8897" y="39565"/>
                    <a:pt x="8922" y="39662"/>
                  </a:cubicBezTo>
                  <a:cubicBezTo>
                    <a:pt x="8939" y="39739"/>
                    <a:pt x="8953" y="39816"/>
                    <a:pt x="8964" y="39893"/>
                  </a:cubicBezTo>
                  <a:cubicBezTo>
                    <a:pt x="8966" y="39924"/>
                    <a:pt x="8967" y="39954"/>
                    <a:pt x="8967" y="39985"/>
                  </a:cubicBezTo>
                  <a:cubicBezTo>
                    <a:pt x="8965" y="39999"/>
                    <a:pt x="8965" y="40012"/>
                    <a:pt x="8961" y="40027"/>
                  </a:cubicBezTo>
                  <a:cubicBezTo>
                    <a:pt x="8955" y="40067"/>
                    <a:pt x="8944" y="40108"/>
                    <a:pt x="8935" y="40146"/>
                  </a:cubicBezTo>
                  <a:cubicBezTo>
                    <a:pt x="8913" y="40208"/>
                    <a:pt x="8893" y="40266"/>
                    <a:pt x="8870" y="40325"/>
                  </a:cubicBezTo>
                  <a:cubicBezTo>
                    <a:pt x="8864" y="40335"/>
                    <a:pt x="8858" y="40345"/>
                    <a:pt x="8854" y="40355"/>
                  </a:cubicBezTo>
                  <a:lnTo>
                    <a:pt x="8845" y="40366"/>
                  </a:lnTo>
                  <a:cubicBezTo>
                    <a:pt x="8841" y="40371"/>
                    <a:pt x="8837" y="40376"/>
                    <a:pt x="8831" y="40380"/>
                  </a:cubicBezTo>
                  <a:cubicBezTo>
                    <a:pt x="8804" y="40405"/>
                    <a:pt x="8776" y="40430"/>
                    <a:pt x="8748" y="40452"/>
                  </a:cubicBezTo>
                  <a:cubicBezTo>
                    <a:pt x="8723" y="40468"/>
                    <a:pt x="8699" y="40485"/>
                    <a:pt x="8675" y="40499"/>
                  </a:cubicBezTo>
                  <a:lnTo>
                    <a:pt x="8625" y="40522"/>
                  </a:lnTo>
                  <a:cubicBezTo>
                    <a:pt x="8625" y="40523"/>
                    <a:pt x="8624" y="40524"/>
                    <a:pt x="8621" y="40524"/>
                  </a:cubicBezTo>
                  <a:lnTo>
                    <a:pt x="8616" y="40524"/>
                  </a:lnTo>
                  <a:cubicBezTo>
                    <a:pt x="8600" y="40526"/>
                    <a:pt x="8584" y="40526"/>
                    <a:pt x="8568" y="40526"/>
                  </a:cubicBezTo>
                  <a:cubicBezTo>
                    <a:pt x="8537" y="40524"/>
                    <a:pt x="8504" y="40520"/>
                    <a:pt x="8472" y="40516"/>
                  </a:cubicBezTo>
                  <a:cubicBezTo>
                    <a:pt x="8378" y="40499"/>
                    <a:pt x="8286" y="40476"/>
                    <a:pt x="8193" y="40452"/>
                  </a:cubicBezTo>
                  <a:cubicBezTo>
                    <a:pt x="8030" y="40403"/>
                    <a:pt x="7869" y="40343"/>
                    <a:pt x="7713" y="40273"/>
                  </a:cubicBezTo>
                  <a:cubicBezTo>
                    <a:pt x="7647" y="40239"/>
                    <a:pt x="7585" y="40201"/>
                    <a:pt x="7518" y="40165"/>
                  </a:cubicBezTo>
                  <a:cubicBezTo>
                    <a:pt x="7433" y="40106"/>
                    <a:pt x="7347" y="40046"/>
                    <a:pt x="7263" y="39981"/>
                  </a:cubicBezTo>
                  <a:cubicBezTo>
                    <a:pt x="7087" y="39831"/>
                    <a:pt x="6918" y="39675"/>
                    <a:pt x="6758" y="39511"/>
                  </a:cubicBezTo>
                  <a:cubicBezTo>
                    <a:pt x="6599" y="39342"/>
                    <a:pt x="6448" y="39170"/>
                    <a:pt x="6297" y="38997"/>
                  </a:cubicBezTo>
                  <a:cubicBezTo>
                    <a:pt x="6296" y="38985"/>
                    <a:pt x="6298" y="38975"/>
                    <a:pt x="6297" y="38963"/>
                  </a:cubicBezTo>
                  <a:cubicBezTo>
                    <a:pt x="6288" y="38949"/>
                    <a:pt x="6276" y="38937"/>
                    <a:pt x="6265" y="38925"/>
                  </a:cubicBezTo>
                  <a:lnTo>
                    <a:pt x="6265" y="38923"/>
                  </a:lnTo>
                  <a:cubicBezTo>
                    <a:pt x="6240" y="38894"/>
                    <a:pt x="6215" y="38863"/>
                    <a:pt x="6195" y="38830"/>
                  </a:cubicBezTo>
                  <a:cubicBezTo>
                    <a:pt x="6193" y="38826"/>
                    <a:pt x="6189" y="38821"/>
                    <a:pt x="6187" y="38817"/>
                  </a:cubicBezTo>
                  <a:cubicBezTo>
                    <a:pt x="6111" y="38715"/>
                    <a:pt x="6026" y="38617"/>
                    <a:pt x="5951" y="38512"/>
                  </a:cubicBezTo>
                  <a:cubicBezTo>
                    <a:pt x="5933" y="38488"/>
                    <a:pt x="5916" y="38463"/>
                    <a:pt x="5899" y="38440"/>
                  </a:cubicBezTo>
                  <a:cubicBezTo>
                    <a:pt x="5758" y="38277"/>
                    <a:pt x="5621" y="38110"/>
                    <a:pt x="5482" y="37946"/>
                  </a:cubicBezTo>
                  <a:cubicBezTo>
                    <a:pt x="5457" y="37920"/>
                    <a:pt x="5434" y="37892"/>
                    <a:pt x="5412" y="37863"/>
                  </a:cubicBezTo>
                  <a:cubicBezTo>
                    <a:pt x="5388" y="37836"/>
                    <a:pt x="5368" y="37807"/>
                    <a:pt x="5345" y="37780"/>
                  </a:cubicBezTo>
                  <a:cubicBezTo>
                    <a:pt x="5302" y="37734"/>
                    <a:pt x="5257" y="37690"/>
                    <a:pt x="5212" y="37643"/>
                  </a:cubicBezTo>
                  <a:lnTo>
                    <a:pt x="5213" y="37643"/>
                  </a:lnTo>
                  <a:lnTo>
                    <a:pt x="5211" y="37641"/>
                  </a:lnTo>
                  <a:lnTo>
                    <a:pt x="5211" y="37641"/>
                  </a:lnTo>
                  <a:cubicBezTo>
                    <a:pt x="5208" y="37637"/>
                    <a:pt x="5205" y="37634"/>
                    <a:pt x="5202" y="37631"/>
                  </a:cubicBezTo>
                  <a:cubicBezTo>
                    <a:pt x="5198" y="37628"/>
                    <a:pt x="5199" y="37629"/>
                    <a:pt x="5197" y="37627"/>
                  </a:cubicBezTo>
                  <a:lnTo>
                    <a:pt x="5196" y="37626"/>
                  </a:lnTo>
                  <a:cubicBezTo>
                    <a:pt x="5196" y="37625"/>
                    <a:pt x="5196" y="37623"/>
                    <a:pt x="5195" y="37623"/>
                  </a:cubicBezTo>
                  <a:cubicBezTo>
                    <a:pt x="5192" y="37621"/>
                    <a:pt x="5190" y="37619"/>
                    <a:pt x="5188" y="37616"/>
                  </a:cubicBezTo>
                  <a:cubicBezTo>
                    <a:pt x="5178" y="37605"/>
                    <a:pt x="5170" y="37595"/>
                    <a:pt x="5161" y="37583"/>
                  </a:cubicBezTo>
                  <a:cubicBezTo>
                    <a:pt x="5021" y="37437"/>
                    <a:pt x="4870" y="37304"/>
                    <a:pt x="4695" y="37196"/>
                  </a:cubicBezTo>
                  <a:cubicBezTo>
                    <a:pt x="4441" y="37041"/>
                    <a:pt x="4166" y="36951"/>
                    <a:pt x="3883" y="36870"/>
                  </a:cubicBezTo>
                  <a:cubicBezTo>
                    <a:pt x="3707" y="36820"/>
                    <a:pt x="3529" y="36797"/>
                    <a:pt x="3352" y="36797"/>
                  </a:cubicBezTo>
                  <a:cubicBezTo>
                    <a:pt x="2847" y="36797"/>
                    <a:pt x="2348" y="36979"/>
                    <a:pt x="1896" y="37204"/>
                  </a:cubicBezTo>
                  <a:cubicBezTo>
                    <a:pt x="1703" y="37298"/>
                    <a:pt x="1510" y="37411"/>
                    <a:pt x="1346" y="37553"/>
                  </a:cubicBezTo>
                  <a:cubicBezTo>
                    <a:pt x="1156" y="37717"/>
                    <a:pt x="993" y="37911"/>
                    <a:pt x="862" y="38125"/>
                  </a:cubicBezTo>
                  <a:cubicBezTo>
                    <a:pt x="749" y="38309"/>
                    <a:pt x="641" y="38496"/>
                    <a:pt x="538" y="38687"/>
                  </a:cubicBezTo>
                  <a:cubicBezTo>
                    <a:pt x="418" y="38918"/>
                    <a:pt x="315" y="39158"/>
                    <a:pt x="233" y="39406"/>
                  </a:cubicBezTo>
                  <a:cubicBezTo>
                    <a:pt x="47" y="39957"/>
                    <a:pt x="1" y="40548"/>
                    <a:pt x="100" y="41121"/>
                  </a:cubicBezTo>
                  <a:cubicBezTo>
                    <a:pt x="136" y="41336"/>
                    <a:pt x="180" y="41546"/>
                    <a:pt x="260" y="41750"/>
                  </a:cubicBezTo>
                  <a:cubicBezTo>
                    <a:pt x="313" y="41881"/>
                    <a:pt x="366" y="42009"/>
                    <a:pt x="423" y="42137"/>
                  </a:cubicBezTo>
                  <a:cubicBezTo>
                    <a:pt x="531" y="42370"/>
                    <a:pt x="661" y="42597"/>
                    <a:pt x="792" y="42819"/>
                  </a:cubicBezTo>
                  <a:cubicBezTo>
                    <a:pt x="1047" y="43246"/>
                    <a:pt x="1312" y="43686"/>
                    <a:pt x="1638" y="44068"/>
                  </a:cubicBezTo>
                  <a:cubicBezTo>
                    <a:pt x="1920" y="44402"/>
                    <a:pt x="2222" y="44721"/>
                    <a:pt x="2523" y="45039"/>
                  </a:cubicBezTo>
                  <a:lnTo>
                    <a:pt x="2523" y="45039"/>
                  </a:lnTo>
                  <a:cubicBezTo>
                    <a:pt x="2522" y="45038"/>
                    <a:pt x="2522" y="45038"/>
                    <a:pt x="2521" y="45037"/>
                  </a:cubicBezTo>
                  <a:lnTo>
                    <a:pt x="2521" y="45037"/>
                  </a:lnTo>
                  <a:cubicBezTo>
                    <a:pt x="2681" y="45208"/>
                    <a:pt x="2841" y="45372"/>
                    <a:pt x="3022" y="45523"/>
                  </a:cubicBezTo>
                  <a:cubicBezTo>
                    <a:pt x="3180" y="45655"/>
                    <a:pt x="3340" y="45781"/>
                    <a:pt x="3501" y="45909"/>
                  </a:cubicBezTo>
                  <a:cubicBezTo>
                    <a:pt x="3491" y="45901"/>
                    <a:pt x="3481" y="45892"/>
                    <a:pt x="3473" y="45884"/>
                  </a:cubicBezTo>
                  <a:lnTo>
                    <a:pt x="3473" y="45884"/>
                  </a:lnTo>
                  <a:cubicBezTo>
                    <a:pt x="3488" y="45897"/>
                    <a:pt x="3503" y="45911"/>
                    <a:pt x="3518" y="45922"/>
                  </a:cubicBezTo>
                  <a:cubicBezTo>
                    <a:pt x="3520" y="45924"/>
                    <a:pt x="3520" y="45924"/>
                    <a:pt x="3522" y="45924"/>
                  </a:cubicBezTo>
                  <a:cubicBezTo>
                    <a:pt x="3747" y="46114"/>
                    <a:pt x="3959" y="46317"/>
                    <a:pt x="4203" y="46485"/>
                  </a:cubicBezTo>
                  <a:cubicBezTo>
                    <a:pt x="4466" y="46668"/>
                    <a:pt x="4751" y="46826"/>
                    <a:pt x="5027" y="46993"/>
                  </a:cubicBezTo>
                  <a:cubicBezTo>
                    <a:pt x="5242" y="47132"/>
                    <a:pt x="5455" y="47285"/>
                    <a:pt x="5681" y="47403"/>
                  </a:cubicBezTo>
                  <a:cubicBezTo>
                    <a:pt x="5910" y="47523"/>
                    <a:pt x="6147" y="47622"/>
                    <a:pt x="6377" y="47738"/>
                  </a:cubicBezTo>
                  <a:cubicBezTo>
                    <a:pt x="6853" y="47977"/>
                    <a:pt x="7319" y="48234"/>
                    <a:pt x="7805" y="48452"/>
                  </a:cubicBezTo>
                  <a:cubicBezTo>
                    <a:pt x="8034" y="48555"/>
                    <a:pt x="8263" y="48663"/>
                    <a:pt x="8502" y="48745"/>
                  </a:cubicBezTo>
                  <a:cubicBezTo>
                    <a:pt x="8735" y="48826"/>
                    <a:pt x="8971" y="48899"/>
                    <a:pt x="9205" y="48971"/>
                  </a:cubicBezTo>
                  <a:cubicBezTo>
                    <a:pt x="9680" y="49123"/>
                    <a:pt x="10147" y="49300"/>
                    <a:pt x="10625" y="49441"/>
                  </a:cubicBezTo>
                  <a:cubicBezTo>
                    <a:pt x="10850" y="49505"/>
                    <a:pt x="11074" y="49568"/>
                    <a:pt x="11301" y="49622"/>
                  </a:cubicBezTo>
                  <a:cubicBezTo>
                    <a:pt x="11471" y="49664"/>
                    <a:pt x="11645" y="49673"/>
                    <a:pt x="11819" y="49676"/>
                  </a:cubicBezTo>
                  <a:cubicBezTo>
                    <a:pt x="11826" y="49682"/>
                    <a:pt x="11830" y="49691"/>
                    <a:pt x="11837" y="49696"/>
                  </a:cubicBezTo>
                  <a:cubicBezTo>
                    <a:pt x="11900" y="49696"/>
                    <a:pt x="11965" y="49695"/>
                    <a:pt x="12027" y="49693"/>
                  </a:cubicBezTo>
                  <a:cubicBezTo>
                    <a:pt x="12152" y="49694"/>
                    <a:pt x="12278" y="49698"/>
                    <a:pt x="12403" y="49701"/>
                  </a:cubicBezTo>
                  <a:lnTo>
                    <a:pt x="12416" y="49701"/>
                  </a:lnTo>
                  <a:cubicBezTo>
                    <a:pt x="12419" y="49701"/>
                    <a:pt x="12421" y="49701"/>
                    <a:pt x="12422" y="49702"/>
                  </a:cubicBezTo>
                  <a:lnTo>
                    <a:pt x="12423" y="49702"/>
                  </a:lnTo>
                  <a:cubicBezTo>
                    <a:pt x="12472" y="49701"/>
                    <a:pt x="12522" y="49699"/>
                    <a:pt x="12573" y="49695"/>
                  </a:cubicBezTo>
                  <a:cubicBezTo>
                    <a:pt x="12788" y="49667"/>
                    <a:pt x="13002" y="49628"/>
                    <a:pt x="13217" y="49606"/>
                  </a:cubicBezTo>
                  <a:cubicBezTo>
                    <a:pt x="13374" y="49572"/>
                    <a:pt x="13530" y="49537"/>
                    <a:pt x="13687" y="49502"/>
                  </a:cubicBezTo>
                  <a:cubicBezTo>
                    <a:pt x="14175" y="49390"/>
                    <a:pt x="14663" y="49275"/>
                    <a:pt x="15145" y="49133"/>
                  </a:cubicBezTo>
                  <a:cubicBezTo>
                    <a:pt x="15603" y="48998"/>
                    <a:pt x="16078" y="48853"/>
                    <a:pt x="16497" y="48621"/>
                  </a:cubicBezTo>
                  <a:cubicBezTo>
                    <a:pt x="16969" y="48358"/>
                    <a:pt x="17397" y="48016"/>
                    <a:pt x="17822" y="47688"/>
                  </a:cubicBezTo>
                  <a:cubicBezTo>
                    <a:pt x="18016" y="47537"/>
                    <a:pt x="18200" y="47370"/>
                    <a:pt x="18381" y="47205"/>
                  </a:cubicBezTo>
                  <a:cubicBezTo>
                    <a:pt x="18571" y="47034"/>
                    <a:pt x="18761" y="46864"/>
                    <a:pt x="18944" y="46690"/>
                  </a:cubicBezTo>
                  <a:cubicBezTo>
                    <a:pt x="19337" y="46318"/>
                    <a:pt x="19733" y="45940"/>
                    <a:pt x="20091" y="45533"/>
                  </a:cubicBezTo>
                  <a:cubicBezTo>
                    <a:pt x="20274" y="45324"/>
                    <a:pt x="20457" y="45111"/>
                    <a:pt x="20617" y="44881"/>
                  </a:cubicBezTo>
                  <a:cubicBezTo>
                    <a:pt x="20765" y="44663"/>
                    <a:pt x="20915" y="44443"/>
                    <a:pt x="21058" y="44221"/>
                  </a:cubicBezTo>
                  <a:cubicBezTo>
                    <a:pt x="21354" y="43775"/>
                    <a:pt x="21637" y="43322"/>
                    <a:pt x="21897" y="42854"/>
                  </a:cubicBezTo>
                  <a:cubicBezTo>
                    <a:pt x="22155" y="42390"/>
                    <a:pt x="22393" y="41922"/>
                    <a:pt x="22599" y="41430"/>
                  </a:cubicBezTo>
                  <a:cubicBezTo>
                    <a:pt x="22805" y="40945"/>
                    <a:pt x="23024" y="40469"/>
                    <a:pt x="23139" y="39951"/>
                  </a:cubicBezTo>
                  <a:cubicBezTo>
                    <a:pt x="23194" y="39698"/>
                    <a:pt x="23228" y="39442"/>
                    <a:pt x="23241" y="39183"/>
                  </a:cubicBezTo>
                  <a:cubicBezTo>
                    <a:pt x="23254" y="38907"/>
                    <a:pt x="23253" y="38636"/>
                    <a:pt x="23208" y="38364"/>
                  </a:cubicBezTo>
                  <a:cubicBezTo>
                    <a:pt x="23172" y="38124"/>
                    <a:pt x="23108" y="37888"/>
                    <a:pt x="23046" y="37652"/>
                  </a:cubicBezTo>
                  <a:cubicBezTo>
                    <a:pt x="22974" y="37371"/>
                    <a:pt x="22851" y="37076"/>
                    <a:pt x="22680" y="36840"/>
                  </a:cubicBezTo>
                  <a:cubicBezTo>
                    <a:pt x="22324" y="36349"/>
                    <a:pt x="21797" y="35958"/>
                    <a:pt x="21227" y="35754"/>
                  </a:cubicBezTo>
                  <a:cubicBezTo>
                    <a:pt x="21067" y="35698"/>
                    <a:pt x="20887" y="35689"/>
                    <a:pt x="20721" y="35674"/>
                  </a:cubicBezTo>
                  <a:cubicBezTo>
                    <a:pt x="20660" y="35669"/>
                    <a:pt x="20600" y="35666"/>
                    <a:pt x="20540" y="35666"/>
                  </a:cubicBezTo>
                  <a:cubicBezTo>
                    <a:pt x="20433" y="35666"/>
                    <a:pt x="20328" y="35676"/>
                    <a:pt x="20224" y="35701"/>
                  </a:cubicBezTo>
                  <a:cubicBezTo>
                    <a:pt x="20016" y="35751"/>
                    <a:pt x="19821" y="35842"/>
                    <a:pt x="19650" y="35968"/>
                  </a:cubicBezTo>
                  <a:cubicBezTo>
                    <a:pt x="19570" y="36027"/>
                    <a:pt x="19517" y="36105"/>
                    <a:pt x="19480" y="36189"/>
                  </a:cubicBezTo>
                  <a:cubicBezTo>
                    <a:pt x="19258" y="36342"/>
                    <a:pt x="19060" y="36525"/>
                    <a:pt x="18890" y="36734"/>
                  </a:cubicBezTo>
                  <a:cubicBezTo>
                    <a:pt x="18683" y="36989"/>
                    <a:pt x="18496" y="37259"/>
                    <a:pt x="18308" y="37525"/>
                  </a:cubicBezTo>
                  <a:cubicBezTo>
                    <a:pt x="18130" y="37781"/>
                    <a:pt x="17955" y="38038"/>
                    <a:pt x="17783" y="38297"/>
                  </a:cubicBezTo>
                  <a:cubicBezTo>
                    <a:pt x="17632" y="38527"/>
                    <a:pt x="17490" y="38765"/>
                    <a:pt x="17325" y="38983"/>
                  </a:cubicBezTo>
                  <a:cubicBezTo>
                    <a:pt x="17219" y="39112"/>
                    <a:pt x="17104" y="39232"/>
                    <a:pt x="16985" y="39351"/>
                  </a:cubicBezTo>
                  <a:cubicBezTo>
                    <a:pt x="16932" y="39399"/>
                    <a:pt x="16882" y="39445"/>
                    <a:pt x="16825" y="39491"/>
                  </a:cubicBezTo>
                  <a:cubicBezTo>
                    <a:pt x="16788" y="39515"/>
                    <a:pt x="16753" y="39541"/>
                    <a:pt x="16713" y="39564"/>
                  </a:cubicBezTo>
                  <a:cubicBezTo>
                    <a:pt x="16700" y="39573"/>
                    <a:pt x="16685" y="39579"/>
                    <a:pt x="16670" y="39584"/>
                  </a:cubicBezTo>
                  <a:cubicBezTo>
                    <a:pt x="16638" y="39598"/>
                    <a:pt x="16606" y="39609"/>
                    <a:pt x="16574" y="39618"/>
                  </a:cubicBezTo>
                  <a:cubicBezTo>
                    <a:pt x="16537" y="39627"/>
                    <a:pt x="16498" y="39636"/>
                    <a:pt x="16461" y="39640"/>
                  </a:cubicBezTo>
                  <a:cubicBezTo>
                    <a:pt x="16434" y="39642"/>
                    <a:pt x="16408" y="39643"/>
                    <a:pt x="16381" y="39643"/>
                  </a:cubicBezTo>
                  <a:lnTo>
                    <a:pt x="16297" y="39636"/>
                  </a:lnTo>
                  <a:lnTo>
                    <a:pt x="16304" y="39637"/>
                  </a:lnTo>
                  <a:cubicBezTo>
                    <a:pt x="16281" y="39634"/>
                    <a:pt x="16257" y="39630"/>
                    <a:pt x="16234" y="39624"/>
                  </a:cubicBezTo>
                  <a:cubicBezTo>
                    <a:pt x="16203" y="39616"/>
                    <a:pt x="16172" y="39606"/>
                    <a:pt x="16142" y="39594"/>
                  </a:cubicBezTo>
                  <a:cubicBezTo>
                    <a:pt x="16106" y="39579"/>
                    <a:pt x="16073" y="39562"/>
                    <a:pt x="16039" y="39545"/>
                  </a:cubicBezTo>
                  <a:cubicBezTo>
                    <a:pt x="16009" y="39525"/>
                    <a:pt x="15978" y="39504"/>
                    <a:pt x="15948" y="39483"/>
                  </a:cubicBezTo>
                  <a:cubicBezTo>
                    <a:pt x="15899" y="39442"/>
                    <a:pt x="15852" y="39399"/>
                    <a:pt x="15807" y="39354"/>
                  </a:cubicBezTo>
                  <a:cubicBezTo>
                    <a:pt x="15753" y="39297"/>
                    <a:pt x="15705" y="39239"/>
                    <a:pt x="15656" y="39177"/>
                  </a:cubicBezTo>
                  <a:cubicBezTo>
                    <a:pt x="15620" y="39126"/>
                    <a:pt x="15587" y="39076"/>
                    <a:pt x="15554" y="39022"/>
                  </a:cubicBezTo>
                  <a:cubicBezTo>
                    <a:pt x="15537" y="38992"/>
                    <a:pt x="15522" y="38961"/>
                    <a:pt x="15508" y="38929"/>
                  </a:cubicBezTo>
                  <a:cubicBezTo>
                    <a:pt x="15499" y="38906"/>
                    <a:pt x="15490" y="38881"/>
                    <a:pt x="15483" y="38857"/>
                  </a:cubicBezTo>
                  <a:cubicBezTo>
                    <a:pt x="15477" y="38833"/>
                    <a:pt x="15472" y="38810"/>
                    <a:pt x="15470" y="38785"/>
                  </a:cubicBezTo>
                  <a:cubicBezTo>
                    <a:pt x="15468" y="38765"/>
                    <a:pt x="15467" y="38744"/>
                    <a:pt x="15467" y="38722"/>
                  </a:cubicBezTo>
                  <a:cubicBezTo>
                    <a:pt x="15468" y="38698"/>
                    <a:pt x="15470" y="38672"/>
                    <a:pt x="15473" y="38647"/>
                  </a:cubicBezTo>
                  <a:cubicBezTo>
                    <a:pt x="15485" y="38569"/>
                    <a:pt x="15503" y="38491"/>
                    <a:pt x="15521" y="38414"/>
                  </a:cubicBezTo>
                  <a:cubicBezTo>
                    <a:pt x="15573" y="38233"/>
                    <a:pt x="15638" y="38057"/>
                    <a:pt x="15704" y="37880"/>
                  </a:cubicBezTo>
                  <a:cubicBezTo>
                    <a:pt x="15753" y="37775"/>
                    <a:pt x="15800" y="37667"/>
                    <a:pt x="15852" y="37564"/>
                  </a:cubicBezTo>
                  <a:cubicBezTo>
                    <a:pt x="15963" y="37380"/>
                    <a:pt x="16085" y="37204"/>
                    <a:pt x="16216" y="37034"/>
                  </a:cubicBezTo>
                  <a:cubicBezTo>
                    <a:pt x="16332" y="36888"/>
                    <a:pt x="16456" y="36750"/>
                    <a:pt x="16587" y="36617"/>
                  </a:cubicBezTo>
                  <a:cubicBezTo>
                    <a:pt x="16784" y="36428"/>
                    <a:pt x="16993" y="36255"/>
                    <a:pt x="17206" y="36087"/>
                  </a:cubicBezTo>
                  <a:cubicBezTo>
                    <a:pt x="17427" y="35912"/>
                    <a:pt x="17644" y="35732"/>
                    <a:pt x="17868" y="35556"/>
                  </a:cubicBezTo>
                  <a:cubicBezTo>
                    <a:pt x="18040" y="35427"/>
                    <a:pt x="18216" y="35299"/>
                    <a:pt x="18401" y="35180"/>
                  </a:cubicBezTo>
                  <a:cubicBezTo>
                    <a:pt x="18600" y="35049"/>
                    <a:pt x="18814" y="34935"/>
                    <a:pt x="19009" y="34793"/>
                  </a:cubicBezTo>
                  <a:cubicBezTo>
                    <a:pt x="19383" y="34522"/>
                    <a:pt x="19741" y="34233"/>
                    <a:pt x="20100" y="33945"/>
                  </a:cubicBezTo>
                  <a:cubicBezTo>
                    <a:pt x="20471" y="33644"/>
                    <a:pt x="20840" y="33340"/>
                    <a:pt x="21171" y="32995"/>
                  </a:cubicBezTo>
                  <a:cubicBezTo>
                    <a:pt x="21499" y="32654"/>
                    <a:pt x="21770" y="32258"/>
                    <a:pt x="21995" y="31842"/>
                  </a:cubicBezTo>
                  <a:cubicBezTo>
                    <a:pt x="22245" y="31387"/>
                    <a:pt x="22395" y="30882"/>
                    <a:pt x="22460" y="30367"/>
                  </a:cubicBezTo>
                  <a:cubicBezTo>
                    <a:pt x="22496" y="30088"/>
                    <a:pt x="22500" y="29805"/>
                    <a:pt x="22474" y="29525"/>
                  </a:cubicBezTo>
                  <a:cubicBezTo>
                    <a:pt x="22411" y="28915"/>
                    <a:pt x="22093" y="28318"/>
                    <a:pt x="21516" y="28062"/>
                  </a:cubicBezTo>
                  <a:cubicBezTo>
                    <a:pt x="21311" y="27969"/>
                    <a:pt x="21098" y="27885"/>
                    <a:pt x="20871" y="27877"/>
                  </a:cubicBezTo>
                  <a:cubicBezTo>
                    <a:pt x="20854" y="27877"/>
                    <a:pt x="20836" y="27877"/>
                    <a:pt x="20819" y="27877"/>
                  </a:cubicBezTo>
                  <a:cubicBezTo>
                    <a:pt x="20638" y="27877"/>
                    <a:pt x="20458" y="27897"/>
                    <a:pt x="20283" y="27939"/>
                  </a:cubicBezTo>
                  <a:cubicBezTo>
                    <a:pt x="20115" y="27978"/>
                    <a:pt x="19953" y="28037"/>
                    <a:pt x="19801" y="28117"/>
                  </a:cubicBezTo>
                  <a:cubicBezTo>
                    <a:pt x="19712" y="28164"/>
                    <a:pt x="19629" y="28224"/>
                    <a:pt x="19545" y="28279"/>
                  </a:cubicBezTo>
                  <a:cubicBezTo>
                    <a:pt x="19436" y="28352"/>
                    <a:pt x="19323" y="28426"/>
                    <a:pt x="19222" y="28508"/>
                  </a:cubicBezTo>
                  <a:cubicBezTo>
                    <a:pt x="18818" y="28838"/>
                    <a:pt x="18466" y="29218"/>
                    <a:pt x="18107" y="29591"/>
                  </a:cubicBezTo>
                  <a:cubicBezTo>
                    <a:pt x="17984" y="29709"/>
                    <a:pt x="17862" y="29823"/>
                    <a:pt x="17730" y="29927"/>
                  </a:cubicBezTo>
                  <a:cubicBezTo>
                    <a:pt x="17649" y="29983"/>
                    <a:pt x="17568" y="30036"/>
                    <a:pt x="17485" y="30087"/>
                  </a:cubicBezTo>
                  <a:cubicBezTo>
                    <a:pt x="17380" y="30143"/>
                    <a:pt x="17273" y="30198"/>
                    <a:pt x="17162" y="30243"/>
                  </a:cubicBezTo>
                  <a:cubicBezTo>
                    <a:pt x="17127" y="30257"/>
                    <a:pt x="17091" y="30269"/>
                    <a:pt x="17054" y="30278"/>
                  </a:cubicBezTo>
                  <a:cubicBezTo>
                    <a:pt x="17017" y="30289"/>
                    <a:pt x="16980" y="30297"/>
                    <a:pt x="16943" y="30303"/>
                  </a:cubicBezTo>
                  <a:cubicBezTo>
                    <a:pt x="16918" y="30305"/>
                    <a:pt x="16894" y="30309"/>
                    <a:pt x="16870" y="30310"/>
                  </a:cubicBezTo>
                  <a:cubicBezTo>
                    <a:pt x="16854" y="30310"/>
                    <a:pt x="16839" y="30307"/>
                    <a:pt x="16825" y="30307"/>
                  </a:cubicBezTo>
                  <a:cubicBezTo>
                    <a:pt x="16808" y="30305"/>
                    <a:pt x="16791" y="30302"/>
                    <a:pt x="16774" y="30298"/>
                  </a:cubicBezTo>
                  <a:cubicBezTo>
                    <a:pt x="16769" y="30297"/>
                    <a:pt x="16765" y="30294"/>
                    <a:pt x="16760" y="30291"/>
                  </a:cubicBezTo>
                  <a:cubicBezTo>
                    <a:pt x="16747" y="30286"/>
                    <a:pt x="16732" y="30277"/>
                    <a:pt x="16720" y="30271"/>
                  </a:cubicBezTo>
                  <a:cubicBezTo>
                    <a:pt x="16710" y="30267"/>
                    <a:pt x="16702" y="30261"/>
                    <a:pt x="16693" y="30255"/>
                  </a:cubicBezTo>
                  <a:cubicBezTo>
                    <a:pt x="16658" y="30225"/>
                    <a:pt x="16626" y="30194"/>
                    <a:pt x="16592" y="30163"/>
                  </a:cubicBezTo>
                  <a:cubicBezTo>
                    <a:pt x="16563" y="30130"/>
                    <a:pt x="16534" y="30096"/>
                    <a:pt x="16508" y="30063"/>
                  </a:cubicBezTo>
                  <a:cubicBezTo>
                    <a:pt x="16476" y="30021"/>
                    <a:pt x="16449" y="29976"/>
                    <a:pt x="16421" y="29931"/>
                  </a:cubicBezTo>
                  <a:cubicBezTo>
                    <a:pt x="16413" y="29914"/>
                    <a:pt x="16404" y="29895"/>
                    <a:pt x="16397" y="29878"/>
                  </a:cubicBezTo>
                  <a:cubicBezTo>
                    <a:pt x="16389" y="29861"/>
                    <a:pt x="16382" y="29840"/>
                    <a:pt x="16376" y="29821"/>
                  </a:cubicBezTo>
                  <a:cubicBezTo>
                    <a:pt x="16368" y="29788"/>
                    <a:pt x="16363" y="29756"/>
                    <a:pt x="16358" y="29723"/>
                  </a:cubicBezTo>
                  <a:cubicBezTo>
                    <a:pt x="16353" y="29696"/>
                    <a:pt x="16354" y="29665"/>
                    <a:pt x="16352" y="29636"/>
                  </a:cubicBezTo>
                  <a:cubicBezTo>
                    <a:pt x="16356" y="29550"/>
                    <a:pt x="16364" y="29463"/>
                    <a:pt x="16374" y="29378"/>
                  </a:cubicBezTo>
                  <a:cubicBezTo>
                    <a:pt x="16393" y="29265"/>
                    <a:pt x="16416" y="29154"/>
                    <a:pt x="16442" y="29042"/>
                  </a:cubicBezTo>
                  <a:cubicBezTo>
                    <a:pt x="16481" y="28910"/>
                    <a:pt x="16526" y="28782"/>
                    <a:pt x="16573" y="28654"/>
                  </a:cubicBezTo>
                  <a:cubicBezTo>
                    <a:pt x="16642" y="28493"/>
                    <a:pt x="16721" y="28336"/>
                    <a:pt x="16807" y="28182"/>
                  </a:cubicBezTo>
                  <a:cubicBezTo>
                    <a:pt x="16886" y="28064"/>
                    <a:pt x="16966" y="27949"/>
                    <a:pt x="17052" y="27835"/>
                  </a:cubicBezTo>
                  <a:cubicBezTo>
                    <a:pt x="17156" y="27713"/>
                    <a:pt x="17258" y="27594"/>
                    <a:pt x="17366" y="27478"/>
                  </a:cubicBezTo>
                  <a:cubicBezTo>
                    <a:pt x="17640" y="27220"/>
                    <a:pt x="17926" y="26979"/>
                    <a:pt x="18223" y="26746"/>
                  </a:cubicBezTo>
                  <a:lnTo>
                    <a:pt x="18223" y="26746"/>
                  </a:lnTo>
                  <a:cubicBezTo>
                    <a:pt x="18214" y="26750"/>
                    <a:pt x="18204" y="26757"/>
                    <a:pt x="18198" y="26762"/>
                  </a:cubicBezTo>
                  <a:cubicBezTo>
                    <a:pt x="18214" y="26750"/>
                    <a:pt x="18230" y="26738"/>
                    <a:pt x="18244" y="26728"/>
                  </a:cubicBezTo>
                  <a:cubicBezTo>
                    <a:pt x="18244" y="26726"/>
                    <a:pt x="18245" y="26725"/>
                    <a:pt x="18246" y="26725"/>
                  </a:cubicBezTo>
                  <a:lnTo>
                    <a:pt x="18245" y="26725"/>
                  </a:lnTo>
                  <a:cubicBezTo>
                    <a:pt x="18635" y="26434"/>
                    <a:pt x="19027" y="26157"/>
                    <a:pt x="19444" y="25904"/>
                  </a:cubicBezTo>
                  <a:cubicBezTo>
                    <a:pt x="19848" y="25658"/>
                    <a:pt x="20235" y="25394"/>
                    <a:pt x="20616" y="25114"/>
                  </a:cubicBezTo>
                  <a:cubicBezTo>
                    <a:pt x="21021" y="24818"/>
                    <a:pt x="21421" y="24518"/>
                    <a:pt x="21810" y="24202"/>
                  </a:cubicBezTo>
                  <a:cubicBezTo>
                    <a:pt x="22011" y="24037"/>
                    <a:pt x="22207" y="23871"/>
                    <a:pt x="22383" y="23678"/>
                  </a:cubicBezTo>
                  <a:cubicBezTo>
                    <a:pt x="22547" y="23496"/>
                    <a:pt x="22707" y="23301"/>
                    <a:pt x="22841" y="23096"/>
                  </a:cubicBezTo>
                  <a:cubicBezTo>
                    <a:pt x="22975" y="22891"/>
                    <a:pt x="23106" y="22687"/>
                    <a:pt x="23219" y="22472"/>
                  </a:cubicBezTo>
                  <a:cubicBezTo>
                    <a:pt x="23339" y="22247"/>
                    <a:pt x="23430" y="22012"/>
                    <a:pt x="23508" y="21769"/>
                  </a:cubicBezTo>
                  <a:cubicBezTo>
                    <a:pt x="23613" y="21453"/>
                    <a:pt x="23681" y="21128"/>
                    <a:pt x="23681" y="20795"/>
                  </a:cubicBezTo>
                  <a:cubicBezTo>
                    <a:pt x="23681" y="20528"/>
                    <a:pt x="23656" y="20263"/>
                    <a:pt x="23603" y="20002"/>
                  </a:cubicBezTo>
                  <a:cubicBezTo>
                    <a:pt x="23572" y="19842"/>
                    <a:pt x="23546" y="19680"/>
                    <a:pt x="23491" y="19527"/>
                  </a:cubicBezTo>
                  <a:cubicBezTo>
                    <a:pt x="23403" y="19271"/>
                    <a:pt x="23268" y="19032"/>
                    <a:pt x="23058" y="18856"/>
                  </a:cubicBezTo>
                  <a:cubicBezTo>
                    <a:pt x="22640" y="18504"/>
                    <a:pt x="22124" y="18279"/>
                    <a:pt x="21572" y="18279"/>
                  </a:cubicBezTo>
                  <a:cubicBezTo>
                    <a:pt x="21568" y="18279"/>
                    <a:pt x="21564" y="18279"/>
                    <a:pt x="21560" y="18280"/>
                  </a:cubicBezTo>
                  <a:cubicBezTo>
                    <a:pt x="21022" y="18282"/>
                    <a:pt x="20531" y="18482"/>
                    <a:pt x="20107" y="18805"/>
                  </a:cubicBezTo>
                  <a:cubicBezTo>
                    <a:pt x="19900" y="18963"/>
                    <a:pt x="19706" y="19128"/>
                    <a:pt x="19526" y="19315"/>
                  </a:cubicBezTo>
                  <a:cubicBezTo>
                    <a:pt x="19369" y="19480"/>
                    <a:pt x="19218" y="19648"/>
                    <a:pt x="19069" y="19819"/>
                  </a:cubicBezTo>
                  <a:cubicBezTo>
                    <a:pt x="18899" y="20016"/>
                    <a:pt x="18723" y="20211"/>
                    <a:pt x="18575" y="20425"/>
                  </a:cubicBezTo>
                  <a:cubicBezTo>
                    <a:pt x="18454" y="20601"/>
                    <a:pt x="18344" y="20784"/>
                    <a:pt x="18228" y="20961"/>
                  </a:cubicBezTo>
                  <a:cubicBezTo>
                    <a:pt x="18115" y="21131"/>
                    <a:pt x="17996" y="21297"/>
                    <a:pt x="17874" y="21456"/>
                  </a:cubicBezTo>
                  <a:cubicBezTo>
                    <a:pt x="17740" y="21627"/>
                    <a:pt x="17595" y="21789"/>
                    <a:pt x="17441" y="21942"/>
                  </a:cubicBezTo>
                  <a:cubicBezTo>
                    <a:pt x="17321" y="22058"/>
                    <a:pt x="17193" y="22170"/>
                    <a:pt x="17061" y="22275"/>
                  </a:cubicBezTo>
                  <a:cubicBezTo>
                    <a:pt x="16975" y="22338"/>
                    <a:pt x="16887" y="22396"/>
                    <a:pt x="16796" y="22452"/>
                  </a:cubicBezTo>
                  <a:lnTo>
                    <a:pt x="16785" y="22458"/>
                  </a:lnTo>
                  <a:cubicBezTo>
                    <a:pt x="16778" y="22464"/>
                    <a:pt x="16771" y="22467"/>
                    <a:pt x="16765" y="22471"/>
                  </a:cubicBezTo>
                  <a:cubicBezTo>
                    <a:pt x="16770" y="22466"/>
                    <a:pt x="16778" y="22464"/>
                    <a:pt x="16783" y="22459"/>
                  </a:cubicBezTo>
                  <a:lnTo>
                    <a:pt x="16783" y="22459"/>
                  </a:lnTo>
                  <a:cubicBezTo>
                    <a:pt x="16765" y="22469"/>
                    <a:pt x="16745" y="22478"/>
                    <a:pt x="16726" y="22487"/>
                  </a:cubicBezTo>
                  <a:cubicBezTo>
                    <a:pt x="16688" y="22502"/>
                    <a:pt x="16648" y="22515"/>
                    <a:pt x="16610" y="22526"/>
                  </a:cubicBezTo>
                  <a:cubicBezTo>
                    <a:pt x="16581" y="22532"/>
                    <a:pt x="16556" y="22538"/>
                    <a:pt x="16529" y="22543"/>
                  </a:cubicBezTo>
                  <a:cubicBezTo>
                    <a:pt x="16489" y="22546"/>
                    <a:pt x="16451" y="22551"/>
                    <a:pt x="16411" y="22551"/>
                  </a:cubicBezTo>
                  <a:cubicBezTo>
                    <a:pt x="16376" y="22550"/>
                    <a:pt x="16342" y="22548"/>
                    <a:pt x="16306" y="22543"/>
                  </a:cubicBezTo>
                  <a:cubicBezTo>
                    <a:pt x="16264" y="22537"/>
                    <a:pt x="16220" y="22529"/>
                    <a:pt x="16176" y="22519"/>
                  </a:cubicBezTo>
                  <a:cubicBezTo>
                    <a:pt x="16161" y="22515"/>
                    <a:pt x="16147" y="22510"/>
                    <a:pt x="16133" y="22504"/>
                  </a:cubicBezTo>
                  <a:cubicBezTo>
                    <a:pt x="16108" y="22493"/>
                    <a:pt x="16086" y="22485"/>
                    <a:pt x="16063" y="22474"/>
                  </a:cubicBezTo>
                  <a:cubicBezTo>
                    <a:pt x="16052" y="22466"/>
                    <a:pt x="16041" y="22457"/>
                    <a:pt x="16028" y="22449"/>
                  </a:cubicBezTo>
                  <a:cubicBezTo>
                    <a:pt x="16013" y="22437"/>
                    <a:pt x="16001" y="22425"/>
                    <a:pt x="15986" y="22411"/>
                  </a:cubicBezTo>
                  <a:cubicBezTo>
                    <a:pt x="15971" y="22394"/>
                    <a:pt x="15955" y="22377"/>
                    <a:pt x="15939" y="22358"/>
                  </a:cubicBezTo>
                  <a:cubicBezTo>
                    <a:pt x="15928" y="22340"/>
                    <a:pt x="15916" y="22324"/>
                    <a:pt x="15905" y="22306"/>
                  </a:cubicBezTo>
                  <a:lnTo>
                    <a:pt x="15897" y="22290"/>
                  </a:lnTo>
                  <a:cubicBezTo>
                    <a:pt x="15891" y="22273"/>
                    <a:pt x="15885" y="22255"/>
                    <a:pt x="15881" y="22238"/>
                  </a:cubicBezTo>
                  <a:cubicBezTo>
                    <a:pt x="15877" y="22219"/>
                    <a:pt x="15874" y="22202"/>
                    <a:pt x="15872" y="22184"/>
                  </a:cubicBezTo>
                  <a:cubicBezTo>
                    <a:pt x="15860" y="22087"/>
                    <a:pt x="15851" y="21990"/>
                    <a:pt x="15848" y="21894"/>
                  </a:cubicBezTo>
                  <a:cubicBezTo>
                    <a:pt x="15847" y="21872"/>
                    <a:pt x="15848" y="21849"/>
                    <a:pt x="15851" y="21825"/>
                  </a:cubicBezTo>
                  <a:cubicBezTo>
                    <a:pt x="15867" y="21727"/>
                    <a:pt x="15882" y="21630"/>
                    <a:pt x="15904" y="21529"/>
                  </a:cubicBezTo>
                  <a:cubicBezTo>
                    <a:pt x="15946" y="21381"/>
                    <a:pt x="15989" y="21232"/>
                    <a:pt x="16043" y="21087"/>
                  </a:cubicBezTo>
                  <a:cubicBezTo>
                    <a:pt x="16072" y="21022"/>
                    <a:pt x="16104" y="20959"/>
                    <a:pt x="16137" y="20898"/>
                  </a:cubicBezTo>
                  <a:cubicBezTo>
                    <a:pt x="16197" y="20800"/>
                    <a:pt x="16263" y="20705"/>
                    <a:pt x="16333" y="20613"/>
                  </a:cubicBezTo>
                  <a:cubicBezTo>
                    <a:pt x="16540" y="20346"/>
                    <a:pt x="16754" y="20084"/>
                    <a:pt x="16989" y="19841"/>
                  </a:cubicBezTo>
                  <a:cubicBezTo>
                    <a:pt x="17644" y="19203"/>
                    <a:pt x="18356" y="18613"/>
                    <a:pt x="19081" y="18055"/>
                  </a:cubicBezTo>
                  <a:cubicBezTo>
                    <a:pt x="19486" y="17753"/>
                    <a:pt x="19905" y="17463"/>
                    <a:pt x="20299" y="17143"/>
                  </a:cubicBezTo>
                  <a:cubicBezTo>
                    <a:pt x="20694" y="16824"/>
                    <a:pt x="21070" y="16481"/>
                    <a:pt x="21445" y="16137"/>
                  </a:cubicBezTo>
                  <a:cubicBezTo>
                    <a:pt x="21839" y="15779"/>
                    <a:pt x="22169" y="15363"/>
                    <a:pt x="22443" y="14908"/>
                  </a:cubicBezTo>
                  <a:cubicBezTo>
                    <a:pt x="22709" y="14467"/>
                    <a:pt x="22945" y="13985"/>
                    <a:pt x="23090" y="13490"/>
                  </a:cubicBezTo>
                  <a:cubicBezTo>
                    <a:pt x="23162" y="13235"/>
                    <a:pt x="23236" y="12982"/>
                    <a:pt x="23266" y="12716"/>
                  </a:cubicBezTo>
                  <a:cubicBezTo>
                    <a:pt x="23294" y="12459"/>
                    <a:pt x="23306" y="12200"/>
                    <a:pt x="23313" y="11940"/>
                  </a:cubicBezTo>
                  <a:cubicBezTo>
                    <a:pt x="23319" y="11658"/>
                    <a:pt x="23321" y="11374"/>
                    <a:pt x="23278" y="11097"/>
                  </a:cubicBezTo>
                  <a:cubicBezTo>
                    <a:pt x="23250" y="10955"/>
                    <a:pt x="23224" y="10812"/>
                    <a:pt x="23187" y="10668"/>
                  </a:cubicBezTo>
                  <a:cubicBezTo>
                    <a:pt x="23114" y="10414"/>
                    <a:pt x="23012" y="10170"/>
                    <a:pt x="22880" y="9942"/>
                  </a:cubicBezTo>
                  <a:cubicBezTo>
                    <a:pt x="22710" y="9650"/>
                    <a:pt x="22468" y="9420"/>
                    <a:pt x="22201" y="9222"/>
                  </a:cubicBezTo>
                  <a:cubicBezTo>
                    <a:pt x="22183" y="9219"/>
                    <a:pt x="22165" y="9214"/>
                    <a:pt x="22148" y="9209"/>
                  </a:cubicBezTo>
                  <a:cubicBezTo>
                    <a:pt x="22007" y="9160"/>
                    <a:pt x="21873" y="9092"/>
                    <a:pt x="21734" y="9041"/>
                  </a:cubicBezTo>
                  <a:lnTo>
                    <a:pt x="21733" y="9041"/>
                  </a:lnTo>
                  <a:lnTo>
                    <a:pt x="21730" y="9039"/>
                  </a:lnTo>
                  <a:cubicBezTo>
                    <a:pt x="21680" y="9021"/>
                    <a:pt x="21630" y="9007"/>
                    <a:pt x="21581" y="8991"/>
                  </a:cubicBezTo>
                  <a:cubicBezTo>
                    <a:pt x="21534" y="8976"/>
                    <a:pt x="21487" y="8959"/>
                    <a:pt x="21438" y="8945"/>
                  </a:cubicBezTo>
                  <a:lnTo>
                    <a:pt x="21438" y="8945"/>
                  </a:lnTo>
                  <a:lnTo>
                    <a:pt x="21447" y="8946"/>
                  </a:lnTo>
                  <a:cubicBezTo>
                    <a:pt x="21440" y="8944"/>
                    <a:pt x="21432" y="8943"/>
                    <a:pt x="21425" y="8942"/>
                  </a:cubicBezTo>
                  <a:lnTo>
                    <a:pt x="21427" y="8942"/>
                  </a:lnTo>
                  <a:cubicBezTo>
                    <a:pt x="21416" y="8938"/>
                    <a:pt x="21405" y="8937"/>
                    <a:pt x="21394" y="8934"/>
                  </a:cubicBezTo>
                  <a:cubicBezTo>
                    <a:pt x="21339" y="8922"/>
                    <a:pt x="21283" y="8911"/>
                    <a:pt x="21227" y="8900"/>
                  </a:cubicBezTo>
                  <a:cubicBezTo>
                    <a:pt x="21196" y="8894"/>
                    <a:pt x="21165" y="8890"/>
                    <a:pt x="21134" y="8887"/>
                  </a:cubicBezTo>
                  <a:cubicBezTo>
                    <a:pt x="21134" y="8887"/>
                    <a:pt x="21133" y="8888"/>
                    <a:pt x="21132" y="8888"/>
                  </a:cubicBezTo>
                  <a:cubicBezTo>
                    <a:pt x="21098" y="8885"/>
                    <a:pt x="21063" y="8881"/>
                    <a:pt x="21027" y="8876"/>
                  </a:cubicBezTo>
                  <a:cubicBezTo>
                    <a:pt x="20745" y="8879"/>
                    <a:pt x="20461" y="8945"/>
                    <a:pt x="20194" y="9030"/>
                  </a:cubicBezTo>
                  <a:cubicBezTo>
                    <a:pt x="19749" y="9174"/>
                    <a:pt x="19337" y="9407"/>
                    <a:pt x="18986" y="9716"/>
                  </a:cubicBezTo>
                  <a:cubicBezTo>
                    <a:pt x="18643" y="10018"/>
                    <a:pt x="18325" y="10345"/>
                    <a:pt x="18033" y="10696"/>
                  </a:cubicBezTo>
                  <a:cubicBezTo>
                    <a:pt x="17760" y="11019"/>
                    <a:pt x="17535" y="11383"/>
                    <a:pt x="17292" y="11730"/>
                  </a:cubicBezTo>
                  <a:cubicBezTo>
                    <a:pt x="17153" y="11917"/>
                    <a:pt x="17003" y="12098"/>
                    <a:pt x="16846" y="12271"/>
                  </a:cubicBezTo>
                  <a:cubicBezTo>
                    <a:pt x="16716" y="12399"/>
                    <a:pt x="16576" y="12518"/>
                    <a:pt x="16446" y="12649"/>
                  </a:cubicBezTo>
                  <a:cubicBezTo>
                    <a:pt x="16273" y="12821"/>
                    <a:pt x="16120" y="13008"/>
                    <a:pt x="15957" y="13191"/>
                  </a:cubicBezTo>
                  <a:cubicBezTo>
                    <a:pt x="15896" y="13251"/>
                    <a:pt x="15835" y="13311"/>
                    <a:pt x="15769" y="13367"/>
                  </a:cubicBezTo>
                  <a:lnTo>
                    <a:pt x="15772" y="13362"/>
                  </a:lnTo>
                  <a:lnTo>
                    <a:pt x="15772" y="13362"/>
                  </a:lnTo>
                  <a:cubicBezTo>
                    <a:pt x="15691" y="13425"/>
                    <a:pt x="15608" y="13487"/>
                    <a:pt x="15522" y="13542"/>
                  </a:cubicBezTo>
                  <a:cubicBezTo>
                    <a:pt x="15488" y="13562"/>
                    <a:pt x="15454" y="13581"/>
                    <a:pt x="15420" y="13599"/>
                  </a:cubicBezTo>
                  <a:cubicBezTo>
                    <a:pt x="15364" y="13620"/>
                    <a:pt x="15309" y="13641"/>
                    <a:pt x="15253" y="13660"/>
                  </a:cubicBezTo>
                  <a:cubicBezTo>
                    <a:pt x="15226" y="13667"/>
                    <a:pt x="15197" y="13672"/>
                    <a:pt x="15171" y="13677"/>
                  </a:cubicBezTo>
                  <a:lnTo>
                    <a:pt x="15128" y="13682"/>
                  </a:lnTo>
                  <a:cubicBezTo>
                    <a:pt x="15118" y="13681"/>
                    <a:pt x="15108" y="13681"/>
                    <a:pt x="15098" y="13681"/>
                  </a:cubicBezTo>
                  <a:cubicBezTo>
                    <a:pt x="15089" y="13681"/>
                    <a:pt x="15080" y="13681"/>
                    <a:pt x="15071" y="13681"/>
                  </a:cubicBezTo>
                  <a:cubicBezTo>
                    <a:pt x="15059" y="13678"/>
                    <a:pt x="15048" y="13678"/>
                    <a:pt x="15036" y="13676"/>
                  </a:cubicBezTo>
                  <a:cubicBezTo>
                    <a:pt x="15024" y="13670"/>
                    <a:pt x="15012" y="13666"/>
                    <a:pt x="14999" y="13664"/>
                  </a:cubicBezTo>
                  <a:cubicBezTo>
                    <a:pt x="14991" y="13660"/>
                    <a:pt x="14984" y="13656"/>
                    <a:pt x="14976" y="13653"/>
                  </a:cubicBezTo>
                  <a:cubicBezTo>
                    <a:pt x="14967" y="13647"/>
                    <a:pt x="14957" y="13640"/>
                    <a:pt x="14948" y="13635"/>
                  </a:cubicBezTo>
                  <a:cubicBezTo>
                    <a:pt x="14939" y="13629"/>
                    <a:pt x="14931" y="13622"/>
                    <a:pt x="14924" y="13615"/>
                  </a:cubicBezTo>
                  <a:lnTo>
                    <a:pt x="14924" y="13615"/>
                  </a:lnTo>
                  <a:lnTo>
                    <a:pt x="14931" y="13620"/>
                  </a:lnTo>
                  <a:lnTo>
                    <a:pt x="14897" y="13584"/>
                  </a:lnTo>
                  <a:cubicBezTo>
                    <a:pt x="14878" y="13558"/>
                    <a:pt x="14860" y="13534"/>
                    <a:pt x="14842" y="13509"/>
                  </a:cubicBezTo>
                  <a:cubicBezTo>
                    <a:pt x="14835" y="13492"/>
                    <a:pt x="14825" y="13476"/>
                    <a:pt x="14818" y="13460"/>
                  </a:cubicBezTo>
                  <a:cubicBezTo>
                    <a:pt x="14813" y="13449"/>
                    <a:pt x="14809" y="13437"/>
                    <a:pt x="14806" y="13425"/>
                  </a:cubicBezTo>
                  <a:cubicBezTo>
                    <a:pt x="14795" y="13386"/>
                    <a:pt x="14786" y="13348"/>
                    <a:pt x="14779" y="13309"/>
                  </a:cubicBezTo>
                  <a:cubicBezTo>
                    <a:pt x="14773" y="13265"/>
                    <a:pt x="14770" y="13224"/>
                    <a:pt x="14766" y="13180"/>
                  </a:cubicBezTo>
                  <a:cubicBezTo>
                    <a:pt x="14766" y="13049"/>
                    <a:pt x="14769" y="12918"/>
                    <a:pt x="14777" y="12789"/>
                  </a:cubicBezTo>
                  <a:cubicBezTo>
                    <a:pt x="14787" y="12703"/>
                    <a:pt x="14799" y="12618"/>
                    <a:pt x="14816" y="12532"/>
                  </a:cubicBezTo>
                  <a:cubicBezTo>
                    <a:pt x="14887" y="12288"/>
                    <a:pt x="14972" y="12048"/>
                    <a:pt x="15064" y="11808"/>
                  </a:cubicBezTo>
                  <a:cubicBezTo>
                    <a:pt x="15119" y="11668"/>
                    <a:pt x="15180" y="11532"/>
                    <a:pt x="15247" y="11398"/>
                  </a:cubicBezTo>
                  <a:cubicBezTo>
                    <a:pt x="15334" y="11249"/>
                    <a:pt x="15425" y="11105"/>
                    <a:pt x="15524" y="10962"/>
                  </a:cubicBezTo>
                  <a:cubicBezTo>
                    <a:pt x="15651" y="10796"/>
                    <a:pt x="15785" y="10638"/>
                    <a:pt x="15928" y="10484"/>
                  </a:cubicBezTo>
                  <a:cubicBezTo>
                    <a:pt x="16074" y="10329"/>
                    <a:pt x="16229" y="10183"/>
                    <a:pt x="16392" y="10047"/>
                  </a:cubicBezTo>
                  <a:cubicBezTo>
                    <a:pt x="16651" y="9852"/>
                    <a:pt x="16922" y="9673"/>
                    <a:pt x="17194" y="9496"/>
                  </a:cubicBezTo>
                  <a:cubicBezTo>
                    <a:pt x="17322" y="9419"/>
                    <a:pt x="17452" y="9351"/>
                    <a:pt x="17588" y="9285"/>
                  </a:cubicBezTo>
                  <a:cubicBezTo>
                    <a:pt x="17782" y="9203"/>
                    <a:pt x="17984" y="9132"/>
                    <a:pt x="18168" y="9027"/>
                  </a:cubicBezTo>
                  <a:cubicBezTo>
                    <a:pt x="18379" y="8904"/>
                    <a:pt x="18583" y="8773"/>
                    <a:pt x="18780" y="8632"/>
                  </a:cubicBezTo>
                  <a:cubicBezTo>
                    <a:pt x="19172" y="8348"/>
                    <a:pt x="19542" y="8025"/>
                    <a:pt x="19863" y="7661"/>
                  </a:cubicBezTo>
                  <a:cubicBezTo>
                    <a:pt x="20026" y="7474"/>
                    <a:pt x="20190" y="7273"/>
                    <a:pt x="20299" y="7049"/>
                  </a:cubicBezTo>
                  <a:cubicBezTo>
                    <a:pt x="20400" y="6839"/>
                    <a:pt x="20482" y="6618"/>
                    <a:pt x="20544" y="6393"/>
                  </a:cubicBezTo>
                  <a:cubicBezTo>
                    <a:pt x="20612" y="6142"/>
                    <a:pt x="20653" y="5884"/>
                    <a:pt x="20666" y="5624"/>
                  </a:cubicBezTo>
                  <a:cubicBezTo>
                    <a:pt x="20676" y="5467"/>
                    <a:pt x="20677" y="5298"/>
                    <a:pt x="20640" y="5143"/>
                  </a:cubicBezTo>
                  <a:cubicBezTo>
                    <a:pt x="20593" y="4946"/>
                    <a:pt x="20518" y="4758"/>
                    <a:pt x="20421" y="4580"/>
                  </a:cubicBezTo>
                  <a:cubicBezTo>
                    <a:pt x="20285" y="4337"/>
                    <a:pt x="20094" y="4128"/>
                    <a:pt x="19880" y="3953"/>
                  </a:cubicBezTo>
                  <a:cubicBezTo>
                    <a:pt x="19717" y="3818"/>
                    <a:pt x="19543" y="3678"/>
                    <a:pt x="19344" y="3595"/>
                  </a:cubicBezTo>
                  <a:cubicBezTo>
                    <a:pt x="19183" y="3530"/>
                    <a:pt x="19018" y="3477"/>
                    <a:pt x="18848" y="3435"/>
                  </a:cubicBezTo>
                  <a:cubicBezTo>
                    <a:pt x="18677" y="3392"/>
                    <a:pt x="18499" y="3351"/>
                    <a:pt x="18321" y="3337"/>
                  </a:cubicBezTo>
                  <a:cubicBezTo>
                    <a:pt x="18267" y="3333"/>
                    <a:pt x="18212" y="3331"/>
                    <a:pt x="18158" y="3331"/>
                  </a:cubicBezTo>
                  <a:cubicBezTo>
                    <a:pt x="17896" y="3331"/>
                    <a:pt x="17629" y="3376"/>
                    <a:pt x="17387" y="3472"/>
                  </a:cubicBezTo>
                  <a:cubicBezTo>
                    <a:pt x="17070" y="3597"/>
                    <a:pt x="16777" y="3773"/>
                    <a:pt x="16520" y="3995"/>
                  </a:cubicBezTo>
                  <a:cubicBezTo>
                    <a:pt x="16261" y="4220"/>
                    <a:pt x="16060" y="4497"/>
                    <a:pt x="15863" y="4775"/>
                  </a:cubicBezTo>
                  <a:cubicBezTo>
                    <a:pt x="15715" y="4986"/>
                    <a:pt x="15568" y="5201"/>
                    <a:pt x="15432" y="5422"/>
                  </a:cubicBezTo>
                  <a:cubicBezTo>
                    <a:pt x="15175" y="5839"/>
                    <a:pt x="14929" y="6263"/>
                    <a:pt x="14651" y="6667"/>
                  </a:cubicBezTo>
                  <a:cubicBezTo>
                    <a:pt x="14593" y="6743"/>
                    <a:pt x="14534" y="6818"/>
                    <a:pt x="14469" y="6890"/>
                  </a:cubicBezTo>
                  <a:cubicBezTo>
                    <a:pt x="14426" y="6932"/>
                    <a:pt x="14383" y="6971"/>
                    <a:pt x="14339" y="7008"/>
                  </a:cubicBezTo>
                  <a:cubicBezTo>
                    <a:pt x="14286" y="7049"/>
                    <a:pt x="14235" y="7086"/>
                    <a:pt x="14179" y="7121"/>
                  </a:cubicBezTo>
                  <a:cubicBezTo>
                    <a:pt x="14155" y="7137"/>
                    <a:pt x="14125" y="7150"/>
                    <a:pt x="14098" y="7165"/>
                  </a:cubicBezTo>
                  <a:cubicBezTo>
                    <a:pt x="14070" y="7176"/>
                    <a:pt x="14041" y="7187"/>
                    <a:pt x="14013" y="7196"/>
                  </a:cubicBezTo>
                  <a:lnTo>
                    <a:pt x="13963" y="7208"/>
                  </a:lnTo>
                  <a:cubicBezTo>
                    <a:pt x="13932" y="7211"/>
                    <a:pt x="13902" y="7215"/>
                    <a:pt x="13871" y="7216"/>
                  </a:cubicBezTo>
                  <a:cubicBezTo>
                    <a:pt x="13856" y="7216"/>
                    <a:pt x="13842" y="7216"/>
                    <a:pt x="13829" y="7215"/>
                  </a:cubicBezTo>
                  <a:cubicBezTo>
                    <a:pt x="13816" y="7213"/>
                    <a:pt x="13803" y="7211"/>
                    <a:pt x="13790" y="7210"/>
                  </a:cubicBezTo>
                  <a:cubicBezTo>
                    <a:pt x="13774" y="7207"/>
                    <a:pt x="13760" y="7200"/>
                    <a:pt x="13742" y="7197"/>
                  </a:cubicBezTo>
                  <a:cubicBezTo>
                    <a:pt x="13713" y="7184"/>
                    <a:pt x="13688" y="7173"/>
                    <a:pt x="13659" y="7159"/>
                  </a:cubicBezTo>
                  <a:cubicBezTo>
                    <a:pt x="13618" y="7134"/>
                    <a:pt x="13579" y="7110"/>
                    <a:pt x="13541" y="7084"/>
                  </a:cubicBezTo>
                  <a:cubicBezTo>
                    <a:pt x="13507" y="7057"/>
                    <a:pt x="13474" y="7031"/>
                    <a:pt x="13440" y="7001"/>
                  </a:cubicBezTo>
                  <a:cubicBezTo>
                    <a:pt x="13420" y="6982"/>
                    <a:pt x="13405" y="6964"/>
                    <a:pt x="13388" y="6947"/>
                  </a:cubicBezTo>
                  <a:lnTo>
                    <a:pt x="13388" y="6947"/>
                  </a:lnTo>
                  <a:cubicBezTo>
                    <a:pt x="13380" y="6937"/>
                    <a:pt x="13372" y="6926"/>
                    <a:pt x="13364" y="6916"/>
                  </a:cubicBezTo>
                  <a:cubicBezTo>
                    <a:pt x="13359" y="6903"/>
                    <a:pt x="13352" y="6890"/>
                    <a:pt x="13345" y="6877"/>
                  </a:cubicBezTo>
                  <a:cubicBezTo>
                    <a:pt x="13338" y="6862"/>
                    <a:pt x="13333" y="6849"/>
                    <a:pt x="13328" y="6834"/>
                  </a:cubicBezTo>
                  <a:cubicBezTo>
                    <a:pt x="13316" y="6785"/>
                    <a:pt x="13305" y="6737"/>
                    <a:pt x="13296" y="6686"/>
                  </a:cubicBezTo>
                  <a:cubicBezTo>
                    <a:pt x="13282" y="6589"/>
                    <a:pt x="13275" y="6492"/>
                    <a:pt x="13271" y="6392"/>
                  </a:cubicBezTo>
                  <a:cubicBezTo>
                    <a:pt x="13273" y="6344"/>
                    <a:pt x="13273" y="6294"/>
                    <a:pt x="13275" y="6245"/>
                  </a:cubicBezTo>
                  <a:cubicBezTo>
                    <a:pt x="13293" y="6099"/>
                    <a:pt x="13318" y="5955"/>
                    <a:pt x="13349" y="5809"/>
                  </a:cubicBezTo>
                  <a:lnTo>
                    <a:pt x="13349" y="5809"/>
                  </a:lnTo>
                  <a:cubicBezTo>
                    <a:pt x="13349" y="5810"/>
                    <a:pt x="13349" y="5810"/>
                    <a:pt x="13349" y="5811"/>
                  </a:cubicBezTo>
                  <a:cubicBezTo>
                    <a:pt x="13350" y="5806"/>
                    <a:pt x="13351" y="5801"/>
                    <a:pt x="13351" y="5796"/>
                  </a:cubicBezTo>
                  <a:cubicBezTo>
                    <a:pt x="13354" y="5780"/>
                    <a:pt x="13359" y="5764"/>
                    <a:pt x="13363" y="5748"/>
                  </a:cubicBezTo>
                  <a:lnTo>
                    <a:pt x="13363" y="5748"/>
                  </a:lnTo>
                  <a:cubicBezTo>
                    <a:pt x="13362" y="5754"/>
                    <a:pt x="13361" y="5762"/>
                    <a:pt x="13360" y="5768"/>
                  </a:cubicBezTo>
                  <a:cubicBezTo>
                    <a:pt x="13440" y="5432"/>
                    <a:pt x="13512" y="5091"/>
                    <a:pt x="13590" y="4751"/>
                  </a:cubicBezTo>
                  <a:cubicBezTo>
                    <a:pt x="13648" y="4519"/>
                    <a:pt x="13711" y="4284"/>
                    <a:pt x="13761" y="4048"/>
                  </a:cubicBezTo>
                  <a:cubicBezTo>
                    <a:pt x="13839" y="3674"/>
                    <a:pt x="13828" y="3291"/>
                    <a:pt x="13777" y="2913"/>
                  </a:cubicBezTo>
                  <a:cubicBezTo>
                    <a:pt x="13744" y="2665"/>
                    <a:pt x="13697" y="2417"/>
                    <a:pt x="13639" y="2174"/>
                  </a:cubicBezTo>
                  <a:cubicBezTo>
                    <a:pt x="13574" y="1914"/>
                    <a:pt x="13454" y="1674"/>
                    <a:pt x="13353" y="1427"/>
                  </a:cubicBezTo>
                  <a:cubicBezTo>
                    <a:pt x="13263" y="1207"/>
                    <a:pt x="13175" y="986"/>
                    <a:pt x="13031" y="795"/>
                  </a:cubicBezTo>
                  <a:cubicBezTo>
                    <a:pt x="12870" y="583"/>
                    <a:pt x="12646" y="436"/>
                    <a:pt x="12405" y="332"/>
                  </a:cubicBezTo>
                  <a:cubicBezTo>
                    <a:pt x="11978" y="149"/>
                    <a:pt x="11534" y="9"/>
                    <a:pt x="11066" y="0"/>
                  </a:cubicBezTo>
                  <a:cubicBezTo>
                    <a:pt x="11061" y="0"/>
                    <a:pt x="11055" y="0"/>
                    <a:pt x="11049"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82"/>
            <p:cNvSpPr/>
            <p:nvPr/>
          </p:nvSpPr>
          <p:spPr>
            <a:xfrm>
              <a:off x="1637225" y="3770000"/>
              <a:ext cx="275" cy="50"/>
            </a:xfrm>
            <a:custGeom>
              <a:avLst/>
              <a:gdLst/>
              <a:ahLst/>
              <a:cxnLst/>
              <a:rect l="l" t="t" r="r" b="b"/>
              <a:pathLst>
                <a:path w="11" h="2" extrusionOk="0">
                  <a:moveTo>
                    <a:pt x="8" y="1"/>
                  </a:moveTo>
                  <a:lnTo>
                    <a:pt x="7" y="1"/>
                  </a:lnTo>
                  <a:lnTo>
                    <a:pt x="7" y="1"/>
                  </a:lnTo>
                  <a:cubicBezTo>
                    <a:pt x="8" y="1"/>
                    <a:pt x="10" y="1"/>
                    <a:pt x="11" y="1"/>
                  </a:cubicBezTo>
                  <a:close/>
                  <a:moveTo>
                    <a:pt x="7" y="1"/>
                  </a:moveTo>
                  <a:cubicBezTo>
                    <a:pt x="5" y="1"/>
                    <a:pt x="2" y="1"/>
                    <a:pt x="0" y="2"/>
                  </a:cubicBezTo>
                  <a:lnTo>
                    <a:pt x="7" y="1"/>
                  </a:ln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82"/>
            <p:cNvSpPr/>
            <p:nvPr/>
          </p:nvSpPr>
          <p:spPr>
            <a:xfrm>
              <a:off x="1626400" y="2878700"/>
              <a:ext cx="75" cy="125"/>
            </a:xfrm>
            <a:custGeom>
              <a:avLst/>
              <a:gdLst/>
              <a:ahLst/>
              <a:cxnLst/>
              <a:rect l="l" t="t" r="r" b="b"/>
              <a:pathLst>
                <a:path w="3" h="5" extrusionOk="0">
                  <a:moveTo>
                    <a:pt x="0" y="1"/>
                  </a:moveTo>
                  <a:lnTo>
                    <a:pt x="0" y="2"/>
                  </a:lnTo>
                  <a:cubicBezTo>
                    <a:pt x="1" y="2"/>
                    <a:pt x="2" y="3"/>
                    <a:pt x="2" y="4"/>
                  </a:cubicBezTo>
                  <a:cubicBezTo>
                    <a:pt x="2" y="2"/>
                    <a:pt x="0" y="2"/>
                    <a:pt x="0"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4" name="Google Shape;7694;p82"/>
          <p:cNvGrpSpPr/>
          <p:nvPr/>
        </p:nvGrpSpPr>
        <p:grpSpPr>
          <a:xfrm>
            <a:off x="4571893" y="4145461"/>
            <a:ext cx="898938" cy="652873"/>
            <a:chOff x="3003725" y="3514825"/>
            <a:chExt cx="984275" cy="714850"/>
          </a:xfrm>
        </p:grpSpPr>
        <p:sp>
          <p:nvSpPr>
            <p:cNvPr id="7695" name="Google Shape;7695;p82"/>
            <p:cNvSpPr/>
            <p:nvPr/>
          </p:nvSpPr>
          <p:spPr>
            <a:xfrm>
              <a:off x="3660300" y="3676075"/>
              <a:ext cx="250700" cy="398525"/>
            </a:xfrm>
            <a:custGeom>
              <a:avLst/>
              <a:gdLst/>
              <a:ahLst/>
              <a:cxnLst/>
              <a:rect l="l" t="t" r="r" b="b"/>
              <a:pathLst>
                <a:path w="10028" h="15941" extrusionOk="0">
                  <a:moveTo>
                    <a:pt x="9098" y="5120"/>
                  </a:moveTo>
                  <a:cubicBezTo>
                    <a:pt x="9099" y="5123"/>
                    <a:pt x="9101" y="5125"/>
                    <a:pt x="9103" y="5127"/>
                  </a:cubicBezTo>
                  <a:cubicBezTo>
                    <a:pt x="9101" y="5125"/>
                    <a:pt x="9099" y="5123"/>
                    <a:pt x="9098" y="5120"/>
                  </a:cubicBezTo>
                  <a:close/>
                  <a:moveTo>
                    <a:pt x="3028" y="8684"/>
                  </a:moveTo>
                  <a:cubicBezTo>
                    <a:pt x="3086" y="8686"/>
                    <a:pt x="3142" y="8692"/>
                    <a:pt x="3200" y="8700"/>
                  </a:cubicBezTo>
                  <a:lnTo>
                    <a:pt x="3221" y="8705"/>
                  </a:lnTo>
                  <a:cubicBezTo>
                    <a:pt x="3329" y="8737"/>
                    <a:pt x="3434" y="8775"/>
                    <a:pt x="3538" y="8816"/>
                  </a:cubicBezTo>
                  <a:cubicBezTo>
                    <a:pt x="3560" y="8827"/>
                    <a:pt x="3580" y="8837"/>
                    <a:pt x="3601" y="8847"/>
                  </a:cubicBezTo>
                  <a:cubicBezTo>
                    <a:pt x="3668" y="8890"/>
                    <a:pt x="3732" y="8936"/>
                    <a:pt x="3794" y="8982"/>
                  </a:cubicBezTo>
                  <a:lnTo>
                    <a:pt x="3794" y="8982"/>
                  </a:lnTo>
                  <a:lnTo>
                    <a:pt x="3800" y="8987"/>
                  </a:lnTo>
                  <a:cubicBezTo>
                    <a:pt x="3813" y="8997"/>
                    <a:pt x="3826" y="9006"/>
                    <a:pt x="3839" y="9016"/>
                  </a:cubicBezTo>
                  <a:cubicBezTo>
                    <a:pt x="3830" y="9010"/>
                    <a:pt x="3822" y="9004"/>
                    <a:pt x="3813" y="8998"/>
                  </a:cubicBezTo>
                  <a:lnTo>
                    <a:pt x="3813" y="8998"/>
                  </a:lnTo>
                  <a:cubicBezTo>
                    <a:pt x="3844" y="9023"/>
                    <a:pt x="3875" y="9049"/>
                    <a:pt x="3905" y="9074"/>
                  </a:cubicBezTo>
                  <a:cubicBezTo>
                    <a:pt x="3915" y="9085"/>
                    <a:pt x="3924" y="9096"/>
                    <a:pt x="3934" y="9105"/>
                  </a:cubicBezTo>
                  <a:cubicBezTo>
                    <a:pt x="3942" y="9116"/>
                    <a:pt x="3948" y="9127"/>
                    <a:pt x="3955" y="9136"/>
                  </a:cubicBezTo>
                  <a:cubicBezTo>
                    <a:pt x="3975" y="9174"/>
                    <a:pt x="3995" y="9212"/>
                    <a:pt x="4012" y="9251"/>
                  </a:cubicBezTo>
                  <a:cubicBezTo>
                    <a:pt x="4066" y="9382"/>
                    <a:pt x="4121" y="9512"/>
                    <a:pt x="4162" y="9649"/>
                  </a:cubicBezTo>
                  <a:cubicBezTo>
                    <a:pt x="4170" y="9683"/>
                    <a:pt x="4177" y="9717"/>
                    <a:pt x="4183" y="9753"/>
                  </a:cubicBezTo>
                  <a:cubicBezTo>
                    <a:pt x="4193" y="9851"/>
                    <a:pt x="4197" y="9949"/>
                    <a:pt x="4200" y="10047"/>
                  </a:cubicBezTo>
                  <a:cubicBezTo>
                    <a:pt x="4197" y="10124"/>
                    <a:pt x="4190" y="10201"/>
                    <a:pt x="4180" y="10278"/>
                  </a:cubicBezTo>
                  <a:cubicBezTo>
                    <a:pt x="4168" y="10338"/>
                    <a:pt x="4157" y="10397"/>
                    <a:pt x="4141" y="10457"/>
                  </a:cubicBezTo>
                  <a:cubicBezTo>
                    <a:pt x="4118" y="10531"/>
                    <a:pt x="4096" y="10605"/>
                    <a:pt x="4069" y="10677"/>
                  </a:cubicBezTo>
                  <a:cubicBezTo>
                    <a:pt x="4060" y="10695"/>
                    <a:pt x="4051" y="10713"/>
                    <a:pt x="4043" y="10733"/>
                  </a:cubicBezTo>
                  <a:cubicBezTo>
                    <a:pt x="4032" y="10749"/>
                    <a:pt x="4021" y="10765"/>
                    <a:pt x="4011" y="10780"/>
                  </a:cubicBezTo>
                  <a:cubicBezTo>
                    <a:pt x="3970" y="10826"/>
                    <a:pt x="3927" y="10871"/>
                    <a:pt x="3885" y="10915"/>
                  </a:cubicBezTo>
                  <a:cubicBezTo>
                    <a:pt x="3827" y="10969"/>
                    <a:pt x="3770" y="11021"/>
                    <a:pt x="3710" y="11074"/>
                  </a:cubicBezTo>
                  <a:cubicBezTo>
                    <a:pt x="3680" y="11095"/>
                    <a:pt x="3650" y="11116"/>
                    <a:pt x="3621" y="11138"/>
                  </a:cubicBezTo>
                  <a:lnTo>
                    <a:pt x="3599" y="11149"/>
                  </a:lnTo>
                  <a:cubicBezTo>
                    <a:pt x="3576" y="11159"/>
                    <a:pt x="3552" y="11167"/>
                    <a:pt x="3528" y="11176"/>
                  </a:cubicBezTo>
                  <a:cubicBezTo>
                    <a:pt x="3444" y="11196"/>
                    <a:pt x="3361" y="11212"/>
                    <a:pt x="3275" y="11225"/>
                  </a:cubicBezTo>
                  <a:cubicBezTo>
                    <a:pt x="3192" y="11232"/>
                    <a:pt x="3108" y="11238"/>
                    <a:pt x="3025" y="11239"/>
                  </a:cubicBezTo>
                  <a:cubicBezTo>
                    <a:pt x="2956" y="11236"/>
                    <a:pt x="2887" y="11232"/>
                    <a:pt x="2819" y="11224"/>
                  </a:cubicBezTo>
                  <a:cubicBezTo>
                    <a:pt x="2779" y="11217"/>
                    <a:pt x="2738" y="11208"/>
                    <a:pt x="2698" y="11197"/>
                  </a:cubicBezTo>
                  <a:cubicBezTo>
                    <a:pt x="2640" y="11180"/>
                    <a:pt x="2583" y="11161"/>
                    <a:pt x="2526" y="11140"/>
                  </a:cubicBezTo>
                  <a:cubicBezTo>
                    <a:pt x="2507" y="11130"/>
                    <a:pt x="2488" y="11121"/>
                    <a:pt x="2467" y="11110"/>
                  </a:cubicBezTo>
                  <a:lnTo>
                    <a:pt x="2467" y="11110"/>
                  </a:lnTo>
                  <a:lnTo>
                    <a:pt x="2502" y="11130"/>
                  </a:lnTo>
                  <a:cubicBezTo>
                    <a:pt x="2508" y="11133"/>
                    <a:pt x="2515" y="11138"/>
                    <a:pt x="2522" y="11142"/>
                  </a:cubicBezTo>
                  <a:cubicBezTo>
                    <a:pt x="2512" y="11138"/>
                    <a:pt x="2504" y="11132"/>
                    <a:pt x="2495" y="11127"/>
                  </a:cubicBezTo>
                  <a:cubicBezTo>
                    <a:pt x="2471" y="11114"/>
                    <a:pt x="2448" y="11098"/>
                    <a:pt x="2425" y="11082"/>
                  </a:cubicBezTo>
                  <a:cubicBezTo>
                    <a:pt x="2305" y="10983"/>
                    <a:pt x="2195" y="10872"/>
                    <a:pt x="2083" y="10766"/>
                  </a:cubicBezTo>
                  <a:cubicBezTo>
                    <a:pt x="2045" y="10726"/>
                    <a:pt x="2008" y="10688"/>
                    <a:pt x="1975" y="10645"/>
                  </a:cubicBezTo>
                  <a:cubicBezTo>
                    <a:pt x="1965" y="10634"/>
                    <a:pt x="1958" y="10622"/>
                    <a:pt x="1949" y="10610"/>
                  </a:cubicBezTo>
                  <a:cubicBezTo>
                    <a:pt x="1931" y="10577"/>
                    <a:pt x="1914" y="10543"/>
                    <a:pt x="1898" y="10509"/>
                  </a:cubicBezTo>
                  <a:cubicBezTo>
                    <a:pt x="1884" y="10475"/>
                    <a:pt x="1873" y="10441"/>
                    <a:pt x="1862" y="10407"/>
                  </a:cubicBezTo>
                  <a:cubicBezTo>
                    <a:pt x="1842" y="10326"/>
                    <a:pt x="1827" y="10245"/>
                    <a:pt x="1814" y="10164"/>
                  </a:cubicBezTo>
                  <a:cubicBezTo>
                    <a:pt x="1807" y="10070"/>
                    <a:pt x="1801" y="9977"/>
                    <a:pt x="1798" y="9883"/>
                  </a:cubicBezTo>
                  <a:cubicBezTo>
                    <a:pt x="1800" y="9825"/>
                    <a:pt x="1805" y="9767"/>
                    <a:pt x="1810" y="9707"/>
                  </a:cubicBezTo>
                  <a:cubicBezTo>
                    <a:pt x="1824" y="9625"/>
                    <a:pt x="1841" y="9544"/>
                    <a:pt x="1861" y="9463"/>
                  </a:cubicBezTo>
                  <a:cubicBezTo>
                    <a:pt x="1882" y="9390"/>
                    <a:pt x="1906" y="9316"/>
                    <a:pt x="1934" y="9246"/>
                  </a:cubicBezTo>
                  <a:cubicBezTo>
                    <a:pt x="1941" y="9230"/>
                    <a:pt x="1948" y="9214"/>
                    <a:pt x="1956" y="9199"/>
                  </a:cubicBezTo>
                  <a:cubicBezTo>
                    <a:pt x="1964" y="9184"/>
                    <a:pt x="1976" y="9168"/>
                    <a:pt x="1987" y="9153"/>
                  </a:cubicBezTo>
                  <a:cubicBezTo>
                    <a:pt x="1993" y="9146"/>
                    <a:pt x="1999" y="9138"/>
                    <a:pt x="2005" y="9132"/>
                  </a:cubicBezTo>
                  <a:cubicBezTo>
                    <a:pt x="2037" y="9103"/>
                    <a:pt x="2069" y="9075"/>
                    <a:pt x="2101" y="9049"/>
                  </a:cubicBezTo>
                  <a:cubicBezTo>
                    <a:pt x="2189" y="8983"/>
                    <a:pt x="2278" y="8915"/>
                    <a:pt x="2367" y="8850"/>
                  </a:cubicBezTo>
                  <a:cubicBezTo>
                    <a:pt x="2429" y="8831"/>
                    <a:pt x="2488" y="8808"/>
                    <a:pt x="2547" y="8790"/>
                  </a:cubicBezTo>
                  <a:lnTo>
                    <a:pt x="2547" y="8790"/>
                  </a:lnTo>
                  <a:lnTo>
                    <a:pt x="2543" y="8791"/>
                  </a:lnTo>
                  <a:cubicBezTo>
                    <a:pt x="2627" y="8765"/>
                    <a:pt x="2709" y="8734"/>
                    <a:pt x="2794" y="8708"/>
                  </a:cubicBezTo>
                  <a:cubicBezTo>
                    <a:pt x="2815" y="8704"/>
                    <a:pt x="2836" y="8699"/>
                    <a:pt x="2857" y="8696"/>
                  </a:cubicBezTo>
                  <a:cubicBezTo>
                    <a:pt x="2914" y="8690"/>
                    <a:pt x="2972" y="8686"/>
                    <a:pt x="3028" y="8684"/>
                  </a:cubicBezTo>
                  <a:close/>
                  <a:moveTo>
                    <a:pt x="2163" y="12045"/>
                  </a:moveTo>
                  <a:cubicBezTo>
                    <a:pt x="2173" y="12049"/>
                    <a:pt x="2184" y="12053"/>
                    <a:pt x="2195" y="12057"/>
                  </a:cubicBezTo>
                  <a:cubicBezTo>
                    <a:pt x="2187" y="12062"/>
                    <a:pt x="2179" y="12061"/>
                    <a:pt x="2172" y="12065"/>
                  </a:cubicBezTo>
                  <a:cubicBezTo>
                    <a:pt x="2167" y="12058"/>
                    <a:pt x="2165" y="12051"/>
                    <a:pt x="2162" y="12045"/>
                  </a:cubicBezTo>
                  <a:close/>
                  <a:moveTo>
                    <a:pt x="3599" y="0"/>
                  </a:moveTo>
                  <a:cubicBezTo>
                    <a:pt x="3284" y="0"/>
                    <a:pt x="3075" y="258"/>
                    <a:pt x="2960" y="538"/>
                  </a:cubicBezTo>
                  <a:cubicBezTo>
                    <a:pt x="2932" y="539"/>
                    <a:pt x="2904" y="541"/>
                    <a:pt x="2877" y="546"/>
                  </a:cubicBezTo>
                  <a:cubicBezTo>
                    <a:pt x="2661" y="590"/>
                    <a:pt x="2522" y="786"/>
                    <a:pt x="2400" y="956"/>
                  </a:cubicBezTo>
                  <a:cubicBezTo>
                    <a:pt x="2237" y="1186"/>
                    <a:pt x="2102" y="1436"/>
                    <a:pt x="1960" y="1681"/>
                  </a:cubicBezTo>
                  <a:cubicBezTo>
                    <a:pt x="1908" y="1771"/>
                    <a:pt x="1857" y="1861"/>
                    <a:pt x="1807" y="1951"/>
                  </a:cubicBezTo>
                  <a:cubicBezTo>
                    <a:pt x="1745" y="1981"/>
                    <a:pt x="1687" y="2018"/>
                    <a:pt x="1635" y="2063"/>
                  </a:cubicBezTo>
                  <a:cubicBezTo>
                    <a:pt x="1484" y="2196"/>
                    <a:pt x="1386" y="2396"/>
                    <a:pt x="1287" y="2569"/>
                  </a:cubicBezTo>
                  <a:cubicBezTo>
                    <a:pt x="1233" y="2667"/>
                    <a:pt x="1179" y="2765"/>
                    <a:pt x="1130" y="2867"/>
                  </a:cubicBezTo>
                  <a:cubicBezTo>
                    <a:pt x="1021" y="3091"/>
                    <a:pt x="924" y="3322"/>
                    <a:pt x="840" y="3557"/>
                  </a:cubicBezTo>
                  <a:cubicBezTo>
                    <a:pt x="653" y="4063"/>
                    <a:pt x="463" y="4574"/>
                    <a:pt x="326" y="5100"/>
                  </a:cubicBezTo>
                  <a:cubicBezTo>
                    <a:pt x="255" y="5373"/>
                    <a:pt x="180" y="5645"/>
                    <a:pt x="125" y="5922"/>
                  </a:cubicBezTo>
                  <a:cubicBezTo>
                    <a:pt x="98" y="6062"/>
                    <a:pt x="72" y="6199"/>
                    <a:pt x="50" y="6338"/>
                  </a:cubicBezTo>
                  <a:cubicBezTo>
                    <a:pt x="38" y="6418"/>
                    <a:pt x="27" y="6501"/>
                    <a:pt x="16" y="6583"/>
                  </a:cubicBezTo>
                  <a:cubicBezTo>
                    <a:pt x="5" y="6651"/>
                    <a:pt x="0" y="6720"/>
                    <a:pt x="3" y="6788"/>
                  </a:cubicBezTo>
                  <a:cubicBezTo>
                    <a:pt x="8" y="6858"/>
                    <a:pt x="31" y="6922"/>
                    <a:pt x="48" y="6989"/>
                  </a:cubicBezTo>
                  <a:cubicBezTo>
                    <a:pt x="86" y="7116"/>
                    <a:pt x="189" y="7215"/>
                    <a:pt x="311" y="7270"/>
                  </a:cubicBezTo>
                  <a:cubicBezTo>
                    <a:pt x="203" y="7500"/>
                    <a:pt x="141" y="7739"/>
                    <a:pt x="107" y="7997"/>
                  </a:cubicBezTo>
                  <a:cubicBezTo>
                    <a:pt x="59" y="8331"/>
                    <a:pt x="43" y="8666"/>
                    <a:pt x="40" y="9004"/>
                  </a:cubicBezTo>
                  <a:cubicBezTo>
                    <a:pt x="38" y="9252"/>
                    <a:pt x="43" y="9497"/>
                    <a:pt x="75" y="9745"/>
                  </a:cubicBezTo>
                  <a:cubicBezTo>
                    <a:pt x="113" y="10050"/>
                    <a:pt x="178" y="10350"/>
                    <a:pt x="270" y="10642"/>
                  </a:cubicBezTo>
                  <a:cubicBezTo>
                    <a:pt x="357" y="10924"/>
                    <a:pt x="451" y="11198"/>
                    <a:pt x="551" y="11477"/>
                  </a:cubicBezTo>
                  <a:cubicBezTo>
                    <a:pt x="633" y="11699"/>
                    <a:pt x="730" y="11917"/>
                    <a:pt x="821" y="12137"/>
                  </a:cubicBezTo>
                  <a:cubicBezTo>
                    <a:pt x="927" y="12393"/>
                    <a:pt x="1028" y="12650"/>
                    <a:pt x="1127" y="12907"/>
                  </a:cubicBezTo>
                  <a:cubicBezTo>
                    <a:pt x="1226" y="13160"/>
                    <a:pt x="1321" y="13415"/>
                    <a:pt x="1434" y="13662"/>
                  </a:cubicBezTo>
                  <a:cubicBezTo>
                    <a:pt x="1486" y="13777"/>
                    <a:pt x="1538" y="13889"/>
                    <a:pt x="1594" y="14003"/>
                  </a:cubicBezTo>
                  <a:cubicBezTo>
                    <a:pt x="1663" y="14143"/>
                    <a:pt x="1722" y="14287"/>
                    <a:pt x="1859" y="14379"/>
                  </a:cubicBezTo>
                  <a:cubicBezTo>
                    <a:pt x="1905" y="14408"/>
                    <a:pt x="1956" y="14431"/>
                    <a:pt x="2009" y="14444"/>
                  </a:cubicBezTo>
                  <a:cubicBezTo>
                    <a:pt x="2080" y="14599"/>
                    <a:pt x="2157" y="14750"/>
                    <a:pt x="2246" y="14896"/>
                  </a:cubicBezTo>
                  <a:cubicBezTo>
                    <a:pt x="2406" y="15169"/>
                    <a:pt x="2588" y="15446"/>
                    <a:pt x="2815" y="15672"/>
                  </a:cubicBezTo>
                  <a:cubicBezTo>
                    <a:pt x="2918" y="15775"/>
                    <a:pt x="3019" y="15864"/>
                    <a:pt x="3159" y="15912"/>
                  </a:cubicBezTo>
                  <a:cubicBezTo>
                    <a:pt x="3216" y="15931"/>
                    <a:pt x="3274" y="15941"/>
                    <a:pt x="3334" y="15941"/>
                  </a:cubicBezTo>
                  <a:cubicBezTo>
                    <a:pt x="3337" y="15941"/>
                    <a:pt x="3340" y="15941"/>
                    <a:pt x="3343" y="15941"/>
                  </a:cubicBezTo>
                  <a:cubicBezTo>
                    <a:pt x="3411" y="15941"/>
                    <a:pt x="3478" y="15930"/>
                    <a:pt x="3541" y="15908"/>
                  </a:cubicBezTo>
                  <a:cubicBezTo>
                    <a:pt x="3572" y="15898"/>
                    <a:pt x="3600" y="15884"/>
                    <a:pt x="3628" y="15869"/>
                  </a:cubicBezTo>
                  <a:cubicBezTo>
                    <a:pt x="3703" y="15860"/>
                    <a:pt x="3775" y="15835"/>
                    <a:pt x="3840" y="15798"/>
                  </a:cubicBezTo>
                  <a:cubicBezTo>
                    <a:pt x="3920" y="15754"/>
                    <a:pt x="3975" y="15698"/>
                    <a:pt x="4028" y="15630"/>
                  </a:cubicBezTo>
                  <a:cubicBezTo>
                    <a:pt x="4037" y="15621"/>
                    <a:pt x="4039" y="15609"/>
                    <a:pt x="4048" y="15601"/>
                  </a:cubicBezTo>
                  <a:cubicBezTo>
                    <a:pt x="4124" y="15642"/>
                    <a:pt x="4210" y="15665"/>
                    <a:pt x="4296" y="15665"/>
                  </a:cubicBezTo>
                  <a:cubicBezTo>
                    <a:pt x="4326" y="15665"/>
                    <a:pt x="4356" y="15662"/>
                    <a:pt x="4385" y="15656"/>
                  </a:cubicBezTo>
                  <a:cubicBezTo>
                    <a:pt x="4484" y="15640"/>
                    <a:pt x="4584" y="15589"/>
                    <a:pt x="4678" y="15554"/>
                  </a:cubicBezTo>
                  <a:cubicBezTo>
                    <a:pt x="4815" y="15504"/>
                    <a:pt x="4968" y="15462"/>
                    <a:pt x="5094" y="15393"/>
                  </a:cubicBezTo>
                  <a:cubicBezTo>
                    <a:pt x="5201" y="15334"/>
                    <a:pt x="5300" y="15263"/>
                    <a:pt x="5389" y="15180"/>
                  </a:cubicBezTo>
                  <a:cubicBezTo>
                    <a:pt x="5719" y="14992"/>
                    <a:pt x="6058" y="14823"/>
                    <a:pt x="6405" y="14672"/>
                  </a:cubicBezTo>
                  <a:cubicBezTo>
                    <a:pt x="6725" y="14532"/>
                    <a:pt x="7039" y="14385"/>
                    <a:pt x="7346" y="14222"/>
                  </a:cubicBezTo>
                  <a:cubicBezTo>
                    <a:pt x="7506" y="14134"/>
                    <a:pt x="7667" y="14050"/>
                    <a:pt x="7829" y="13967"/>
                  </a:cubicBezTo>
                  <a:cubicBezTo>
                    <a:pt x="7984" y="13886"/>
                    <a:pt x="8136" y="13805"/>
                    <a:pt x="8272" y="13695"/>
                  </a:cubicBezTo>
                  <a:cubicBezTo>
                    <a:pt x="8363" y="13620"/>
                    <a:pt x="8449" y="13539"/>
                    <a:pt x="8530" y="13452"/>
                  </a:cubicBezTo>
                  <a:lnTo>
                    <a:pt x="8530" y="13452"/>
                  </a:lnTo>
                  <a:lnTo>
                    <a:pt x="8523" y="13459"/>
                  </a:lnTo>
                  <a:lnTo>
                    <a:pt x="8551" y="13431"/>
                  </a:lnTo>
                  <a:lnTo>
                    <a:pt x="8562" y="13419"/>
                  </a:lnTo>
                  <a:cubicBezTo>
                    <a:pt x="8684" y="13298"/>
                    <a:pt x="8801" y="13177"/>
                    <a:pt x="8910" y="13046"/>
                  </a:cubicBezTo>
                  <a:cubicBezTo>
                    <a:pt x="8919" y="13037"/>
                    <a:pt x="8928" y="13026"/>
                    <a:pt x="8936" y="13017"/>
                  </a:cubicBezTo>
                  <a:lnTo>
                    <a:pt x="8935" y="13015"/>
                  </a:lnTo>
                  <a:cubicBezTo>
                    <a:pt x="8949" y="12999"/>
                    <a:pt x="8962" y="12982"/>
                    <a:pt x="8975" y="12966"/>
                  </a:cubicBezTo>
                  <a:cubicBezTo>
                    <a:pt x="9019" y="12908"/>
                    <a:pt x="9048" y="12837"/>
                    <a:pt x="9056" y="12764"/>
                  </a:cubicBezTo>
                  <a:cubicBezTo>
                    <a:pt x="9128" y="12724"/>
                    <a:pt x="9200" y="12684"/>
                    <a:pt x="9270" y="12642"/>
                  </a:cubicBezTo>
                  <a:cubicBezTo>
                    <a:pt x="9498" y="12509"/>
                    <a:pt x="9776" y="12369"/>
                    <a:pt x="9901" y="12121"/>
                  </a:cubicBezTo>
                  <a:cubicBezTo>
                    <a:pt x="10028" y="11866"/>
                    <a:pt x="9935" y="11571"/>
                    <a:pt x="9684" y="11434"/>
                  </a:cubicBezTo>
                  <a:cubicBezTo>
                    <a:pt x="9615" y="11395"/>
                    <a:pt x="9541" y="11382"/>
                    <a:pt x="9465" y="11382"/>
                  </a:cubicBezTo>
                  <a:cubicBezTo>
                    <a:pt x="9445" y="11382"/>
                    <a:pt x="9424" y="11383"/>
                    <a:pt x="9404" y="11385"/>
                  </a:cubicBezTo>
                  <a:lnTo>
                    <a:pt x="9394" y="11380"/>
                  </a:lnTo>
                  <a:cubicBezTo>
                    <a:pt x="9371" y="11366"/>
                    <a:pt x="9350" y="11353"/>
                    <a:pt x="9329" y="11338"/>
                  </a:cubicBezTo>
                  <a:cubicBezTo>
                    <a:pt x="9324" y="11335"/>
                    <a:pt x="9321" y="11332"/>
                    <a:pt x="9318" y="11328"/>
                  </a:cubicBezTo>
                  <a:cubicBezTo>
                    <a:pt x="9306" y="11316"/>
                    <a:pt x="9296" y="11303"/>
                    <a:pt x="9285" y="11290"/>
                  </a:cubicBezTo>
                  <a:cubicBezTo>
                    <a:pt x="9169" y="11138"/>
                    <a:pt x="9060" y="10980"/>
                    <a:pt x="8945" y="10827"/>
                  </a:cubicBezTo>
                  <a:lnTo>
                    <a:pt x="8945" y="10827"/>
                  </a:lnTo>
                  <a:cubicBezTo>
                    <a:pt x="8946" y="10828"/>
                    <a:pt x="8947" y="10830"/>
                    <a:pt x="8948" y="10831"/>
                  </a:cubicBezTo>
                  <a:cubicBezTo>
                    <a:pt x="8879" y="10742"/>
                    <a:pt x="8813" y="10652"/>
                    <a:pt x="8746" y="10563"/>
                  </a:cubicBezTo>
                  <a:lnTo>
                    <a:pt x="8746" y="10563"/>
                  </a:lnTo>
                  <a:cubicBezTo>
                    <a:pt x="8749" y="10566"/>
                    <a:pt x="8753" y="10571"/>
                    <a:pt x="8756" y="10574"/>
                  </a:cubicBezTo>
                  <a:cubicBezTo>
                    <a:pt x="8684" y="10482"/>
                    <a:pt x="8617" y="10385"/>
                    <a:pt x="8554" y="10286"/>
                  </a:cubicBezTo>
                  <a:cubicBezTo>
                    <a:pt x="8516" y="10217"/>
                    <a:pt x="8483" y="10145"/>
                    <a:pt x="8451" y="10073"/>
                  </a:cubicBezTo>
                  <a:cubicBezTo>
                    <a:pt x="8425" y="9998"/>
                    <a:pt x="8400" y="9925"/>
                    <a:pt x="8377" y="9849"/>
                  </a:cubicBezTo>
                  <a:cubicBezTo>
                    <a:pt x="8304" y="9534"/>
                    <a:pt x="8252" y="9215"/>
                    <a:pt x="8202" y="8896"/>
                  </a:cubicBezTo>
                  <a:cubicBezTo>
                    <a:pt x="8191" y="8792"/>
                    <a:pt x="8183" y="8691"/>
                    <a:pt x="8176" y="8587"/>
                  </a:cubicBezTo>
                  <a:cubicBezTo>
                    <a:pt x="8178" y="8406"/>
                    <a:pt x="8189" y="8225"/>
                    <a:pt x="8212" y="8045"/>
                  </a:cubicBezTo>
                  <a:cubicBezTo>
                    <a:pt x="8223" y="7978"/>
                    <a:pt x="8238" y="7910"/>
                    <a:pt x="8253" y="7841"/>
                  </a:cubicBezTo>
                  <a:cubicBezTo>
                    <a:pt x="8279" y="7766"/>
                    <a:pt x="8305" y="7691"/>
                    <a:pt x="8335" y="7618"/>
                  </a:cubicBezTo>
                  <a:cubicBezTo>
                    <a:pt x="8473" y="7313"/>
                    <a:pt x="8629" y="7016"/>
                    <a:pt x="8795" y="6724"/>
                  </a:cubicBezTo>
                  <a:cubicBezTo>
                    <a:pt x="8827" y="6673"/>
                    <a:pt x="8861" y="6622"/>
                    <a:pt x="8896" y="6572"/>
                  </a:cubicBezTo>
                  <a:cubicBezTo>
                    <a:pt x="8912" y="6552"/>
                    <a:pt x="8929" y="6533"/>
                    <a:pt x="8946" y="6512"/>
                  </a:cubicBezTo>
                  <a:cubicBezTo>
                    <a:pt x="8957" y="6515"/>
                    <a:pt x="8967" y="6515"/>
                    <a:pt x="8978" y="6516"/>
                  </a:cubicBezTo>
                  <a:cubicBezTo>
                    <a:pt x="8983" y="6516"/>
                    <a:pt x="8988" y="6516"/>
                    <a:pt x="8993" y="6516"/>
                  </a:cubicBezTo>
                  <a:cubicBezTo>
                    <a:pt x="9233" y="6516"/>
                    <a:pt x="9437" y="6367"/>
                    <a:pt x="9491" y="6127"/>
                  </a:cubicBezTo>
                  <a:cubicBezTo>
                    <a:pt x="9502" y="6075"/>
                    <a:pt x="9504" y="6022"/>
                    <a:pt x="9499" y="5970"/>
                  </a:cubicBezTo>
                  <a:cubicBezTo>
                    <a:pt x="9577" y="5806"/>
                    <a:pt x="9548" y="5576"/>
                    <a:pt x="9419" y="5446"/>
                  </a:cubicBezTo>
                  <a:cubicBezTo>
                    <a:pt x="9347" y="5373"/>
                    <a:pt x="9271" y="5305"/>
                    <a:pt x="9193" y="5238"/>
                  </a:cubicBezTo>
                  <a:cubicBezTo>
                    <a:pt x="9168" y="5208"/>
                    <a:pt x="9142" y="5177"/>
                    <a:pt x="9118" y="5146"/>
                  </a:cubicBezTo>
                  <a:lnTo>
                    <a:pt x="9118" y="5146"/>
                  </a:lnTo>
                  <a:cubicBezTo>
                    <a:pt x="9120" y="5149"/>
                    <a:pt x="9122" y="5151"/>
                    <a:pt x="9123" y="5154"/>
                  </a:cubicBezTo>
                  <a:lnTo>
                    <a:pt x="9113" y="5142"/>
                  </a:lnTo>
                  <a:cubicBezTo>
                    <a:pt x="9104" y="5129"/>
                    <a:pt x="9094" y="5117"/>
                    <a:pt x="9084" y="5105"/>
                  </a:cubicBezTo>
                  <a:lnTo>
                    <a:pt x="9084" y="5105"/>
                  </a:lnTo>
                  <a:cubicBezTo>
                    <a:pt x="9089" y="5110"/>
                    <a:pt x="9094" y="5115"/>
                    <a:pt x="9098" y="5120"/>
                  </a:cubicBezTo>
                  <a:lnTo>
                    <a:pt x="9098" y="5120"/>
                  </a:lnTo>
                  <a:cubicBezTo>
                    <a:pt x="8698" y="4588"/>
                    <a:pt x="8326" y="4026"/>
                    <a:pt x="7848" y="3555"/>
                  </a:cubicBezTo>
                  <a:cubicBezTo>
                    <a:pt x="7765" y="3472"/>
                    <a:pt x="7652" y="3433"/>
                    <a:pt x="7537" y="3433"/>
                  </a:cubicBezTo>
                  <a:cubicBezTo>
                    <a:pt x="7476" y="3433"/>
                    <a:pt x="7414" y="3444"/>
                    <a:pt x="7357" y="3465"/>
                  </a:cubicBezTo>
                  <a:cubicBezTo>
                    <a:pt x="7077" y="3096"/>
                    <a:pt x="6793" y="2723"/>
                    <a:pt x="6470" y="2391"/>
                  </a:cubicBezTo>
                  <a:cubicBezTo>
                    <a:pt x="6296" y="2213"/>
                    <a:pt x="6119" y="2036"/>
                    <a:pt x="5941" y="1862"/>
                  </a:cubicBezTo>
                  <a:cubicBezTo>
                    <a:pt x="5752" y="1679"/>
                    <a:pt x="5562" y="1478"/>
                    <a:pt x="5317" y="1377"/>
                  </a:cubicBezTo>
                  <a:cubicBezTo>
                    <a:pt x="5307" y="1372"/>
                    <a:pt x="5295" y="1368"/>
                    <a:pt x="5283" y="1365"/>
                  </a:cubicBezTo>
                  <a:cubicBezTo>
                    <a:pt x="5132" y="1194"/>
                    <a:pt x="4976" y="1028"/>
                    <a:pt x="4814" y="866"/>
                  </a:cubicBezTo>
                  <a:cubicBezTo>
                    <a:pt x="4711" y="762"/>
                    <a:pt x="4575" y="704"/>
                    <a:pt x="4439" y="704"/>
                  </a:cubicBezTo>
                  <a:cubicBezTo>
                    <a:pt x="4377" y="704"/>
                    <a:pt x="4315" y="716"/>
                    <a:pt x="4257" y="740"/>
                  </a:cubicBezTo>
                  <a:cubicBezTo>
                    <a:pt x="4254" y="727"/>
                    <a:pt x="4249" y="713"/>
                    <a:pt x="4245" y="698"/>
                  </a:cubicBezTo>
                  <a:cubicBezTo>
                    <a:pt x="4223" y="630"/>
                    <a:pt x="4184" y="568"/>
                    <a:pt x="4134" y="517"/>
                  </a:cubicBezTo>
                  <a:cubicBezTo>
                    <a:pt x="4116" y="393"/>
                    <a:pt x="4083" y="274"/>
                    <a:pt x="3998" y="176"/>
                  </a:cubicBezTo>
                  <a:cubicBezTo>
                    <a:pt x="3903" y="70"/>
                    <a:pt x="3769" y="6"/>
                    <a:pt x="3626" y="1"/>
                  </a:cubicBezTo>
                  <a:cubicBezTo>
                    <a:pt x="3617" y="0"/>
                    <a:pt x="3608" y="0"/>
                    <a:pt x="3599" y="0"/>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82"/>
            <p:cNvSpPr/>
            <p:nvPr/>
          </p:nvSpPr>
          <p:spPr>
            <a:xfrm>
              <a:off x="3698300" y="3888725"/>
              <a:ext cx="79500" cy="79200"/>
            </a:xfrm>
            <a:custGeom>
              <a:avLst/>
              <a:gdLst/>
              <a:ahLst/>
              <a:cxnLst/>
              <a:rect l="l" t="t" r="r" b="b"/>
              <a:pathLst>
                <a:path w="3180" h="3168" extrusionOk="0">
                  <a:moveTo>
                    <a:pt x="1403" y="1"/>
                  </a:moveTo>
                  <a:cubicBezTo>
                    <a:pt x="1051" y="1"/>
                    <a:pt x="717" y="150"/>
                    <a:pt x="459" y="409"/>
                  </a:cubicBezTo>
                  <a:cubicBezTo>
                    <a:pt x="282" y="588"/>
                    <a:pt x="146" y="806"/>
                    <a:pt x="79" y="1047"/>
                  </a:cubicBezTo>
                  <a:cubicBezTo>
                    <a:pt x="41" y="1184"/>
                    <a:pt x="18" y="1325"/>
                    <a:pt x="12" y="1468"/>
                  </a:cubicBezTo>
                  <a:cubicBezTo>
                    <a:pt x="3" y="1617"/>
                    <a:pt x="0" y="1779"/>
                    <a:pt x="35" y="1926"/>
                  </a:cubicBezTo>
                  <a:cubicBezTo>
                    <a:pt x="47" y="1973"/>
                    <a:pt x="60" y="2019"/>
                    <a:pt x="76" y="2063"/>
                  </a:cubicBezTo>
                  <a:cubicBezTo>
                    <a:pt x="88" y="2136"/>
                    <a:pt x="109" y="2207"/>
                    <a:pt x="136" y="2277"/>
                  </a:cubicBezTo>
                  <a:cubicBezTo>
                    <a:pt x="248" y="2556"/>
                    <a:pt x="427" y="2796"/>
                    <a:pt x="696" y="2942"/>
                  </a:cubicBezTo>
                  <a:cubicBezTo>
                    <a:pt x="749" y="2969"/>
                    <a:pt x="804" y="2995"/>
                    <a:pt x="860" y="3016"/>
                  </a:cubicBezTo>
                  <a:cubicBezTo>
                    <a:pt x="975" y="3075"/>
                    <a:pt x="1099" y="3120"/>
                    <a:pt x="1226" y="3146"/>
                  </a:cubicBezTo>
                  <a:cubicBezTo>
                    <a:pt x="1292" y="3160"/>
                    <a:pt x="1359" y="3168"/>
                    <a:pt x="1427" y="3168"/>
                  </a:cubicBezTo>
                  <a:cubicBezTo>
                    <a:pt x="1432" y="3168"/>
                    <a:pt x="1436" y="3168"/>
                    <a:pt x="1441" y="3168"/>
                  </a:cubicBezTo>
                  <a:cubicBezTo>
                    <a:pt x="1594" y="3166"/>
                    <a:pt x="1748" y="3139"/>
                    <a:pt x="1894" y="3091"/>
                  </a:cubicBezTo>
                  <a:cubicBezTo>
                    <a:pt x="2032" y="3045"/>
                    <a:pt x="2177" y="2989"/>
                    <a:pt x="2305" y="2917"/>
                  </a:cubicBezTo>
                  <a:cubicBezTo>
                    <a:pt x="2470" y="2827"/>
                    <a:pt x="2621" y="2726"/>
                    <a:pt x="2747" y="2585"/>
                  </a:cubicBezTo>
                  <a:cubicBezTo>
                    <a:pt x="2849" y="2475"/>
                    <a:pt x="2934" y="2360"/>
                    <a:pt x="2994" y="2225"/>
                  </a:cubicBezTo>
                  <a:cubicBezTo>
                    <a:pt x="3179" y="1807"/>
                    <a:pt x="3043" y="1282"/>
                    <a:pt x="2819" y="908"/>
                  </a:cubicBezTo>
                  <a:cubicBezTo>
                    <a:pt x="2711" y="726"/>
                    <a:pt x="2594" y="534"/>
                    <a:pt x="2434" y="391"/>
                  </a:cubicBezTo>
                  <a:cubicBezTo>
                    <a:pt x="2297" y="269"/>
                    <a:pt x="2134" y="178"/>
                    <a:pt x="1956" y="126"/>
                  </a:cubicBezTo>
                  <a:cubicBezTo>
                    <a:pt x="1877" y="90"/>
                    <a:pt x="1795" y="60"/>
                    <a:pt x="1712" y="39"/>
                  </a:cubicBezTo>
                  <a:cubicBezTo>
                    <a:pt x="1608" y="13"/>
                    <a:pt x="1505" y="1"/>
                    <a:pt x="1403" y="1"/>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82"/>
            <p:cNvSpPr/>
            <p:nvPr/>
          </p:nvSpPr>
          <p:spPr>
            <a:xfrm>
              <a:off x="3437325" y="3534150"/>
              <a:ext cx="238350" cy="113125"/>
            </a:xfrm>
            <a:custGeom>
              <a:avLst/>
              <a:gdLst/>
              <a:ahLst/>
              <a:cxnLst/>
              <a:rect l="l" t="t" r="r" b="b"/>
              <a:pathLst>
                <a:path w="9534" h="4525" extrusionOk="0">
                  <a:moveTo>
                    <a:pt x="2726" y="0"/>
                  </a:moveTo>
                  <a:cubicBezTo>
                    <a:pt x="2477" y="0"/>
                    <a:pt x="2248" y="87"/>
                    <a:pt x="2038" y="232"/>
                  </a:cubicBezTo>
                  <a:cubicBezTo>
                    <a:pt x="1945" y="298"/>
                    <a:pt x="1862" y="377"/>
                    <a:pt x="1790" y="465"/>
                  </a:cubicBezTo>
                  <a:cubicBezTo>
                    <a:pt x="1712" y="444"/>
                    <a:pt x="1631" y="434"/>
                    <a:pt x="1551" y="434"/>
                  </a:cubicBezTo>
                  <a:cubicBezTo>
                    <a:pt x="1522" y="434"/>
                    <a:pt x="1494" y="435"/>
                    <a:pt x="1466" y="438"/>
                  </a:cubicBezTo>
                  <a:cubicBezTo>
                    <a:pt x="1330" y="454"/>
                    <a:pt x="1199" y="496"/>
                    <a:pt x="1081" y="562"/>
                  </a:cubicBezTo>
                  <a:cubicBezTo>
                    <a:pt x="824" y="697"/>
                    <a:pt x="575" y="897"/>
                    <a:pt x="443" y="1163"/>
                  </a:cubicBezTo>
                  <a:cubicBezTo>
                    <a:pt x="345" y="1268"/>
                    <a:pt x="265" y="1387"/>
                    <a:pt x="204" y="1517"/>
                  </a:cubicBezTo>
                  <a:cubicBezTo>
                    <a:pt x="91" y="1751"/>
                    <a:pt x="53" y="2011"/>
                    <a:pt x="27" y="2266"/>
                  </a:cubicBezTo>
                  <a:cubicBezTo>
                    <a:pt x="0" y="2537"/>
                    <a:pt x="45" y="2811"/>
                    <a:pt x="156" y="3059"/>
                  </a:cubicBezTo>
                  <a:cubicBezTo>
                    <a:pt x="188" y="3132"/>
                    <a:pt x="224" y="3202"/>
                    <a:pt x="266" y="3269"/>
                  </a:cubicBezTo>
                  <a:cubicBezTo>
                    <a:pt x="334" y="3494"/>
                    <a:pt x="443" y="3705"/>
                    <a:pt x="602" y="3880"/>
                  </a:cubicBezTo>
                  <a:cubicBezTo>
                    <a:pt x="793" y="4087"/>
                    <a:pt x="1089" y="4183"/>
                    <a:pt x="1364" y="4194"/>
                  </a:cubicBezTo>
                  <a:cubicBezTo>
                    <a:pt x="1379" y="4195"/>
                    <a:pt x="1394" y="4195"/>
                    <a:pt x="1408" y="4195"/>
                  </a:cubicBezTo>
                  <a:cubicBezTo>
                    <a:pt x="1688" y="4195"/>
                    <a:pt x="1988" y="4082"/>
                    <a:pt x="2214" y="3926"/>
                  </a:cubicBezTo>
                  <a:cubicBezTo>
                    <a:pt x="2286" y="3877"/>
                    <a:pt x="2356" y="3823"/>
                    <a:pt x="2422" y="3766"/>
                  </a:cubicBezTo>
                  <a:cubicBezTo>
                    <a:pt x="2611" y="3851"/>
                    <a:pt x="2820" y="3893"/>
                    <a:pt x="3029" y="3893"/>
                  </a:cubicBezTo>
                  <a:cubicBezTo>
                    <a:pt x="3282" y="3893"/>
                    <a:pt x="3536" y="3832"/>
                    <a:pt x="3756" y="3716"/>
                  </a:cubicBezTo>
                  <a:cubicBezTo>
                    <a:pt x="3780" y="3717"/>
                    <a:pt x="3804" y="3717"/>
                    <a:pt x="3827" y="3717"/>
                  </a:cubicBezTo>
                  <a:cubicBezTo>
                    <a:pt x="4067" y="3717"/>
                    <a:pt x="4304" y="3664"/>
                    <a:pt x="4521" y="3561"/>
                  </a:cubicBezTo>
                  <a:cubicBezTo>
                    <a:pt x="4592" y="3527"/>
                    <a:pt x="4663" y="3489"/>
                    <a:pt x="4730" y="3446"/>
                  </a:cubicBezTo>
                  <a:cubicBezTo>
                    <a:pt x="4855" y="3487"/>
                    <a:pt x="4987" y="3507"/>
                    <a:pt x="5118" y="3507"/>
                  </a:cubicBezTo>
                  <a:cubicBezTo>
                    <a:pt x="5127" y="3507"/>
                    <a:pt x="5137" y="3507"/>
                    <a:pt x="5147" y="3507"/>
                  </a:cubicBezTo>
                  <a:cubicBezTo>
                    <a:pt x="5300" y="3605"/>
                    <a:pt x="5466" y="3682"/>
                    <a:pt x="5640" y="3735"/>
                  </a:cubicBezTo>
                  <a:cubicBezTo>
                    <a:pt x="5744" y="3767"/>
                    <a:pt x="5865" y="3797"/>
                    <a:pt x="5979" y="3797"/>
                  </a:cubicBezTo>
                  <a:cubicBezTo>
                    <a:pt x="6000" y="3797"/>
                    <a:pt x="6020" y="3796"/>
                    <a:pt x="6040" y="3794"/>
                  </a:cubicBezTo>
                  <a:cubicBezTo>
                    <a:pt x="6169" y="3780"/>
                    <a:pt x="6294" y="3744"/>
                    <a:pt x="6412" y="3687"/>
                  </a:cubicBezTo>
                  <a:cubicBezTo>
                    <a:pt x="6480" y="3654"/>
                    <a:pt x="6542" y="3609"/>
                    <a:pt x="6595" y="3556"/>
                  </a:cubicBezTo>
                  <a:cubicBezTo>
                    <a:pt x="6812" y="3684"/>
                    <a:pt x="7040" y="3787"/>
                    <a:pt x="7287" y="3848"/>
                  </a:cubicBezTo>
                  <a:cubicBezTo>
                    <a:pt x="7411" y="3877"/>
                    <a:pt x="7546" y="3905"/>
                    <a:pt x="7676" y="3905"/>
                  </a:cubicBezTo>
                  <a:cubicBezTo>
                    <a:pt x="7746" y="3905"/>
                    <a:pt x="7814" y="3897"/>
                    <a:pt x="7878" y="3877"/>
                  </a:cubicBezTo>
                  <a:cubicBezTo>
                    <a:pt x="7975" y="3933"/>
                    <a:pt x="8072" y="3989"/>
                    <a:pt x="8169" y="4045"/>
                  </a:cubicBezTo>
                  <a:lnTo>
                    <a:pt x="8155" y="4037"/>
                  </a:lnTo>
                  <a:lnTo>
                    <a:pt x="8155" y="4037"/>
                  </a:lnTo>
                  <a:cubicBezTo>
                    <a:pt x="8224" y="4076"/>
                    <a:pt x="8294" y="4118"/>
                    <a:pt x="8363" y="4158"/>
                  </a:cubicBezTo>
                  <a:cubicBezTo>
                    <a:pt x="8408" y="4198"/>
                    <a:pt x="8453" y="4235"/>
                    <a:pt x="8498" y="4272"/>
                  </a:cubicBezTo>
                  <a:cubicBezTo>
                    <a:pt x="8625" y="4377"/>
                    <a:pt x="8763" y="4484"/>
                    <a:pt x="8929" y="4516"/>
                  </a:cubicBezTo>
                  <a:cubicBezTo>
                    <a:pt x="8961" y="4523"/>
                    <a:pt x="8994" y="4525"/>
                    <a:pt x="9026" y="4525"/>
                  </a:cubicBezTo>
                  <a:cubicBezTo>
                    <a:pt x="9190" y="4525"/>
                    <a:pt x="9342" y="4444"/>
                    <a:pt x="9434" y="4308"/>
                  </a:cubicBezTo>
                  <a:cubicBezTo>
                    <a:pt x="9532" y="4161"/>
                    <a:pt x="9533" y="3981"/>
                    <a:pt x="9462" y="3820"/>
                  </a:cubicBezTo>
                  <a:cubicBezTo>
                    <a:pt x="9412" y="3704"/>
                    <a:pt x="9308" y="3623"/>
                    <a:pt x="9208" y="3546"/>
                  </a:cubicBezTo>
                  <a:cubicBezTo>
                    <a:pt x="9125" y="3486"/>
                    <a:pt x="9039" y="3429"/>
                    <a:pt x="8950" y="3377"/>
                  </a:cubicBezTo>
                  <a:cubicBezTo>
                    <a:pt x="8948" y="3375"/>
                    <a:pt x="8946" y="3374"/>
                    <a:pt x="8944" y="3373"/>
                  </a:cubicBezTo>
                  <a:cubicBezTo>
                    <a:pt x="8892" y="3327"/>
                    <a:pt x="8840" y="3279"/>
                    <a:pt x="8790" y="3231"/>
                  </a:cubicBezTo>
                  <a:cubicBezTo>
                    <a:pt x="8666" y="3109"/>
                    <a:pt x="8545" y="2980"/>
                    <a:pt x="8411" y="2869"/>
                  </a:cubicBezTo>
                  <a:cubicBezTo>
                    <a:pt x="8153" y="2655"/>
                    <a:pt x="7882" y="2459"/>
                    <a:pt x="7600" y="2279"/>
                  </a:cubicBezTo>
                  <a:cubicBezTo>
                    <a:pt x="7559" y="2253"/>
                    <a:pt x="7518" y="2227"/>
                    <a:pt x="7476" y="2201"/>
                  </a:cubicBezTo>
                  <a:cubicBezTo>
                    <a:pt x="7424" y="2148"/>
                    <a:pt x="7371" y="2096"/>
                    <a:pt x="7319" y="2044"/>
                  </a:cubicBezTo>
                  <a:cubicBezTo>
                    <a:pt x="7228" y="1958"/>
                    <a:pt x="7134" y="1875"/>
                    <a:pt x="7038" y="1795"/>
                  </a:cubicBezTo>
                  <a:cubicBezTo>
                    <a:pt x="6907" y="1685"/>
                    <a:pt x="6949" y="1597"/>
                    <a:pt x="6788" y="1597"/>
                  </a:cubicBezTo>
                  <a:cubicBezTo>
                    <a:pt x="6782" y="1597"/>
                    <a:pt x="6775" y="1597"/>
                    <a:pt x="6768" y="1597"/>
                  </a:cubicBezTo>
                  <a:cubicBezTo>
                    <a:pt x="6768" y="1597"/>
                    <a:pt x="6768" y="1597"/>
                    <a:pt x="6767" y="1597"/>
                  </a:cubicBezTo>
                  <a:cubicBezTo>
                    <a:pt x="6725" y="1597"/>
                    <a:pt x="6693" y="1179"/>
                    <a:pt x="6654" y="1179"/>
                  </a:cubicBezTo>
                  <a:cubicBezTo>
                    <a:pt x="6654" y="1179"/>
                    <a:pt x="6653" y="1179"/>
                    <a:pt x="6653" y="1179"/>
                  </a:cubicBezTo>
                  <a:cubicBezTo>
                    <a:pt x="6558" y="1008"/>
                    <a:pt x="6578" y="994"/>
                    <a:pt x="6475" y="833"/>
                  </a:cubicBezTo>
                  <a:cubicBezTo>
                    <a:pt x="6453" y="799"/>
                    <a:pt x="6407" y="789"/>
                    <a:pt x="6349" y="789"/>
                  </a:cubicBezTo>
                  <a:cubicBezTo>
                    <a:pt x="6256" y="789"/>
                    <a:pt x="6133" y="816"/>
                    <a:pt x="6040" y="816"/>
                  </a:cubicBezTo>
                  <a:cubicBezTo>
                    <a:pt x="5982" y="816"/>
                    <a:pt x="5935" y="806"/>
                    <a:pt x="5914" y="772"/>
                  </a:cubicBezTo>
                  <a:cubicBezTo>
                    <a:pt x="5900" y="749"/>
                    <a:pt x="5887" y="725"/>
                    <a:pt x="5873" y="703"/>
                  </a:cubicBezTo>
                  <a:cubicBezTo>
                    <a:pt x="5794" y="592"/>
                    <a:pt x="5700" y="499"/>
                    <a:pt x="5568" y="453"/>
                  </a:cubicBezTo>
                  <a:cubicBezTo>
                    <a:pt x="5511" y="435"/>
                    <a:pt x="5453" y="426"/>
                    <a:pt x="5395" y="426"/>
                  </a:cubicBezTo>
                  <a:cubicBezTo>
                    <a:pt x="5355" y="426"/>
                    <a:pt x="5315" y="430"/>
                    <a:pt x="5276" y="439"/>
                  </a:cubicBezTo>
                  <a:cubicBezTo>
                    <a:pt x="5155" y="370"/>
                    <a:pt x="5026" y="327"/>
                    <a:pt x="4878" y="327"/>
                  </a:cubicBezTo>
                  <a:cubicBezTo>
                    <a:pt x="4858" y="327"/>
                    <a:pt x="4838" y="327"/>
                    <a:pt x="4817" y="329"/>
                  </a:cubicBezTo>
                  <a:cubicBezTo>
                    <a:pt x="4785" y="331"/>
                    <a:pt x="4753" y="335"/>
                    <a:pt x="4721" y="342"/>
                  </a:cubicBezTo>
                  <a:lnTo>
                    <a:pt x="4709" y="330"/>
                  </a:lnTo>
                  <a:cubicBezTo>
                    <a:pt x="4577" y="222"/>
                    <a:pt x="4404" y="167"/>
                    <a:pt x="4232" y="167"/>
                  </a:cubicBezTo>
                  <a:cubicBezTo>
                    <a:pt x="4149" y="167"/>
                    <a:pt x="4066" y="180"/>
                    <a:pt x="3988" y="206"/>
                  </a:cubicBezTo>
                  <a:cubicBezTo>
                    <a:pt x="3965" y="215"/>
                    <a:pt x="3941" y="225"/>
                    <a:pt x="3918" y="235"/>
                  </a:cubicBezTo>
                  <a:cubicBezTo>
                    <a:pt x="3770" y="153"/>
                    <a:pt x="3606" y="101"/>
                    <a:pt x="3437" y="101"/>
                  </a:cubicBezTo>
                  <a:cubicBezTo>
                    <a:pt x="3419" y="101"/>
                    <a:pt x="3402" y="102"/>
                    <a:pt x="3385" y="103"/>
                  </a:cubicBezTo>
                  <a:cubicBezTo>
                    <a:pt x="3334" y="106"/>
                    <a:pt x="3284" y="116"/>
                    <a:pt x="3235" y="130"/>
                  </a:cubicBezTo>
                  <a:cubicBezTo>
                    <a:pt x="3118" y="66"/>
                    <a:pt x="2989" y="25"/>
                    <a:pt x="2856" y="8"/>
                  </a:cubicBezTo>
                  <a:cubicBezTo>
                    <a:pt x="2812" y="3"/>
                    <a:pt x="2769" y="0"/>
                    <a:pt x="2726" y="0"/>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82"/>
            <p:cNvSpPr/>
            <p:nvPr/>
          </p:nvSpPr>
          <p:spPr>
            <a:xfrm>
              <a:off x="3023600" y="3697775"/>
              <a:ext cx="193275" cy="356375"/>
            </a:xfrm>
            <a:custGeom>
              <a:avLst/>
              <a:gdLst/>
              <a:ahLst/>
              <a:cxnLst/>
              <a:rect l="l" t="t" r="r" b="b"/>
              <a:pathLst>
                <a:path w="7731" h="14255" extrusionOk="0">
                  <a:moveTo>
                    <a:pt x="993" y="0"/>
                  </a:moveTo>
                  <a:cubicBezTo>
                    <a:pt x="886" y="0"/>
                    <a:pt x="780" y="35"/>
                    <a:pt x="690" y="104"/>
                  </a:cubicBezTo>
                  <a:cubicBezTo>
                    <a:pt x="513" y="242"/>
                    <a:pt x="465" y="475"/>
                    <a:pt x="545" y="682"/>
                  </a:cubicBezTo>
                  <a:cubicBezTo>
                    <a:pt x="554" y="707"/>
                    <a:pt x="565" y="731"/>
                    <a:pt x="574" y="756"/>
                  </a:cubicBezTo>
                  <a:cubicBezTo>
                    <a:pt x="581" y="785"/>
                    <a:pt x="587" y="813"/>
                    <a:pt x="594" y="841"/>
                  </a:cubicBezTo>
                  <a:cubicBezTo>
                    <a:pt x="490" y="896"/>
                    <a:pt x="408" y="985"/>
                    <a:pt x="364" y="1094"/>
                  </a:cubicBezTo>
                  <a:cubicBezTo>
                    <a:pt x="300" y="1258"/>
                    <a:pt x="332" y="1434"/>
                    <a:pt x="433" y="1577"/>
                  </a:cubicBezTo>
                  <a:cubicBezTo>
                    <a:pt x="560" y="1751"/>
                    <a:pt x="706" y="1912"/>
                    <a:pt x="830" y="2091"/>
                  </a:cubicBezTo>
                  <a:cubicBezTo>
                    <a:pt x="820" y="2077"/>
                    <a:pt x="810" y="2061"/>
                    <a:pt x="800" y="2046"/>
                  </a:cubicBezTo>
                  <a:lnTo>
                    <a:pt x="800" y="2046"/>
                  </a:lnTo>
                  <a:cubicBezTo>
                    <a:pt x="843" y="2109"/>
                    <a:pt x="885" y="2174"/>
                    <a:pt x="926" y="2239"/>
                  </a:cubicBezTo>
                  <a:lnTo>
                    <a:pt x="927" y="2245"/>
                  </a:lnTo>
                  <a:cubicBezTo>
                    <a:pt x="772" y="2275"/>
                    <a:pt x="632" y="2372"/>
                    <a:pt x="576" y="2539"/>
                  </a:cubicBezTo>
                  <a:cubicBezTo>
                    <a:pt x="544" y="2637"/>
                    <a:pt x="528" y="2721"/>
                    <a:pt x="537" y="2823"/>
                  </a:cubicBezTo>
                  <a:cubicBezTo>
                    <a:pt x="544" y="2899"/>
                    <a:pt x="558" y="2974"/>
                    <a:pt x="579" y="3046"/>
                  </a:cubicBezTo>
                  <a:cubicBezTo>
                    <a:pt x="718" y="3737"/>
                    <a:pt x="871" y="4423"/>
                    <a:pt x="1028" y="5109"/>
                  </a:cubicBezTo>
                  <a:lnTo>
                    <a:pt x="1026" y="5100"/>
                  </a:lnTo>
                  <a:lnTo>
                    <a:pt x="1026" y="5100"/>
                  </a:lnTo>
                  <a:cubicBezTo>
                    <a:pt x="1028" y="5106"/>
                    <a:pt x="1029" y="5113"/>
                    <a:pt x="1030" y="5119"/>
                  </a:cubicBezTo>
                  <a:lnTo>
                    <a:pt x="1040" y="5161"/>
                  </a:lnTo>
                  <a:cubicBezTo>
                    <a:pt x="1039" y="5156"/>
                    <a:pt x="1038" y="5152"/>
                    <a:pt x="1037" y="5148"/>
                  </a:cubicBezTo>
                  <a:lnTo>
                    <a:pt x="1037" y="5148"/>
                  </a:lnTo>
                  <a:cubicBezTo>
                    <a:pt x="1106" y="5465"/>
                    <a:pt x="1173" y="5783"/>
                    <a:pt x="1242" y="6101"/>
                  </a:cubicBezTo>
                  <a:cubicBezTo>
                    <a:pt x="1373" y="6719"/>
                    <a:pt x="1468" y="7344"/>
                    <a:pt x="1526" y="7974"/>
                  </a:cubicBezTo>
                  <a:cubicBezTo>
                    <a:pt x="1535" y="8089"/>
                    <a:pt x="1544" y="8203"/>
                    <a:pt x="1551" y="8318"/>
                  </a:cubicBezTo>
                  <a:cubicBezTo>
                    <a:pt x="1518" y="8513"/>
                    <a:pt x="1484" y="8708"/>
                    <a:pt x="1450" y="8902"/>
                  </a:cubicBezTo>
                  <a:cubicBezTo>
                    <a:pt x="1454" y="8880"/>
                    <a:pt x="1458" y="8859"/>
                    <a:pt x="1462" y="8837"/>
                  </a:cubicBezTo>
                  <a:lnTo>
                    <a:pt x="1462" y="8837"/>
                  </a:lnTo>
                  <a:cubicBezTo>
                    <a:pt x="1300" y="9747"/>
                    <a:pt x="1090" y="10648"/>
                    <a:pt x="887" y="11550"/>
                  </a:cubicBezTo>
                  <a:cubicBezTo>
                    <a:pt x="842" y="11611"/>
                    <a:pt x="799" y="11675"/>
                    <a:pt x="756" y="11740"/>
                  </a:cubicBezTo>
                  <a:cubicBezTo>
                    <a:pt x="591" y="11991"/>
                    <a:pt x="453" y="12256"/>
                    <a:pt x="341" y="12535"/>
                  </a:cubicBezTo>
                  <a:cubicBezTo>
                    <a:pt x="242" y="12782"/>
                    <a:pt x="139" y="13028"/>
                    <a:pt x="63" y="13285"/>
                  </a:cubicBezTo>
                  <a:cubicBezTo>
                    <a:pt x="1" y="13491"/>
                    <a:pt x="113" y="13714"/>
                    <a:pt x="291" y="13823"/>
                  </a:cubicBezTo>
                  <a:cubicBezTo>
                    <a:pt x="316" y="14001"/>
                    <a:pt x="432" y="14152"/>
                    <a:pt x="599" y="14220"/>
                  </a:cubicBezTo>
                  <a:cubicBezTo>
                    <a:pt x="655" y="14243"/>
                    <a:pt x="716" y="14254"/>
                    <a:pt x="777" y="14254"/>
                  </a:cubicBezTo>
                  <a:cubicBezTo>
                    <a:pt x="948" y="14253"/>
                    <a:pt x="1107" y="14157"/>
                    <a:pt x="1204" y="14005"/>
                  </a:cubicBezTo>
                  <a:cubicBezTo>
                    <a:pt x="1251" y="13927"/>
                    <a:pt x="1289" y="13845"/>
                    <a:pt x="1318" y="13759"/>
                  </a:cubicBezTo>
                  <a:cubicBezTo>
                    <a:pt x="1363" y="13768"/>
                    <a:pt x="1407" y="13772"/>
                    <a:pt x="1452" y="13772"/>
                  </a:cubicBezTo>
                  <a:cubicBezTo>
                    <a:pt x="1467" y="13772"/>
                    <a:pt x="1482" y="13772"/>
                    <a:pt x="1497" y="13771"/>
                  </a:cubicBezTo>
                  <a:cubicBezTo>
                    <a:pt x="1499" y="13781"/>
                    <a:pt x="1501" y="13791"/>
                    <a:pt x="1505" y="13801"/>
                  </a:cubicBezTo>
                  <a:cubicBezTo>
                    <a:pt x="1596" y="14142"/>
                    <a:pt x="1917" y="14241"/>
                    <a:pt x="2235" y="14241"/>
                  </a:cubicBezTo>
                  <a:cubicBezTo>
                    <a:pt x="2344" y="14241"/>
                    <a:pt x="2452" y="14229"/>
                    <a:pt x="2551" y="14212"/>
                  </a:cubicBezTo>
                  <a:cubicBezTo>
                    <a:pt x="3075" y="14118"/>
                    <a:pt x="3534" y="13811"/>
                    <a:pt x="3973" y="13532"/>
                  </a:cubicBezTo>
                  <a:cubicBezTo>
                    <a:pt x="4334" y="13303"/>
                    <a:pt x="4695" y="13079"/>
                    <a:pt x="5059" y="12856"/>
                  </a:cubicBezTo>
                  <a:cubicBezTo>
                    <a:pt x="5084" y="12840"/>
                    <a:pt x="5110" y="12821"/>
                    <a:pt x="5132" y="12801"/>
                  </a:cubicBezTo>
                  <a:cubicBezTo>
                    <a:pt x="5345" y="12684"/>
                    <a:pt x="5549" y="12550"/>
                    <a:pt x="5743" y="12403"/>
                  </a:cubicBezTo>
                  <a:cubicBezTo>
                    <a:pt x="5950" y="12242"/>
                    <a:pt x="6146" y="12068"/>
                    <a:pt x="6338" y="11887"/>
                  </a:cubicBezTo>
                  <a:cubicBezTo>
                    <a:pt x="6584" y="11655"/>
                    <a:pt x="6824" y="11411"/>
                    <a:pt x="7012" y="11128"/>
                  </a:cubicBezTo>
                  <a:cubicBezTo>
                    <a:pt x="7187" y="10868"/>
                    <a:pt x="7392" y="10599"/>
                    <a:pt x="7465" y="10289"/>
                  </a:cubicBezTo>
                  <a:cubicBezTo>
                    <a:pt x="7494" y="10171"/>
                    <a:pt x="7486" y="10046"/>
                    <a:pt x="7446" y="9931"/>
                  </a:cubicBezTo>
                  <a:cubicBezTo>
                    <a:pt x="7474" y="9882"/>
                    <a:pt x="7500" y="9832"/>
                    <a:pt x="7524" y="9780"/>
                  </a:cubicBezTo>
                  <a:cubicBezTo>
                    <a:pt x="7613" y="9698"/>
                    <a:pt x="7670" y="9588"/>
                    <a:pt x="7684" y="9467"/>
                  </a:cubicBezTo>
                  <a:cubicBezTo>
                    <a:pt x="7730" y="8982"/>
                    <a:pt x="7717" y="8487"/>
                    <a:pt x="7667" y="8002"/>
                  </a:cubicBezTo>
                  <a:cubicBezTo>
                    <a:pt x="7624" y="7582"/>
                    <a:pt x="7545" y="7173"/>
                    <a:pt x="7468" y="6757"/>
                  </a:cubicBezTo>
                  <a:cubicBezTo>
                    <a:pt x="7366" y="6204"/>
                    <a:pt x="7220" y="5660"/>
                    <a:pt x="7057" y="5121"/>
                  </a:cubicBezTo>
                  <a:cubicBezTo>
                    <a:pt x="7017" y="4991"/>
                    <a:pt x="6926" y="4882"/>
                    <a:pt x="6804" y="4821"/>
                  </a:cubicBezTo>
                  <a:cubicBezTo>
                    <a:pt x="6789" y="4777"/>
                    <a:pt x="6775" y="4734"/>
                    <a:pt x="6759" y="4691"/>
                  </a:cubicBezTo>
                  <a:cubicBezTo>
                    <a:pt x="6741" y="4537"/>
                    <a:pt x="6698" y="4388"/>
                    <a:pt x="6627" y="4250"/>
                  </a:cubicBezTo>
                  <a:cubicBezTo>
                    <a:pt x="6420" y="3818"/>
                    <a:pt x="6130" y="3442"/>
                    <a:pt x="5807" y="3090"/>
                  </a:cubicBezTo>
                  <a:cubicBezTo>
                    <a:pt x="5564" y="2826"/>
                    <a:pt x="5304" y="2577"/>
                    <a:pt x="5030" y="2344"/>
                  </a:cubicBezTo>
                  <a:cubicBezTo>
                    <a:pt x="5021" y="2229"/>
                    <a:pt x="4979" y="2119"/>
                    <a:pt x="4907" y="2028"/>
                  </a:cubicBezTo>
                  <a:cubicBezTo>
                    <a:pt x="4835" y="1934"/>
                    <a:pt x="4733" y="1855"/>
                    <a:pt x="4643" y="1778"/>
                  </a:cubicBezTo>
                  <a:cubicBezTo>
                    <a:pt x="4564" y="1711"/>
                    <a:pt x="4482" y="1647"/>
                    <a:pt x="4398" y="1588"/>
                  </a:cubicBezTo>
                  <a:cubicBezTo>
                    <a:pt x="4009" y="1315"/>
                    <a:pt x="3589" y="1112"/>
                    <a:pt x="3163" y="904"/>
                  </a:cubicBezTo>
                  <a:cubicBezTo>
                    <a:pt x="2718" y="688"/>
                    <a:pt x="2244" y="541"/>
                    <a:pt x="1794" y="338"/>
                  </a:cubicBezTo>
                  <a:cubicBezTo>
                    <a:pt x="1667" y="278"/>
                    <a:pt x="1541" y="229"/>
                    <a:pt x="1404" y="222"/>
                  </a:cubicBezTo>
                  <a:cubicBezTo>
                    <a:pt x="1384" y="192"/>
                    <a:pt x="1362" y="164"/>
                    <a:pt x="1336" y="140"/>
                  </a:cubicBezTo>
                  <a:cubicBezTo>
                    <a:pt x="1241" y="47"/>
                    <a:pt x="1117" y="0"/>
                    <a:pt x="993" y="0"/>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82"/>
            <p:cNvSpPr/>
            <p:nvPr/>
          </p:nvSpPr>
          <p:spPr>
            <a:xfrm>
              <a:off x="3464800" y="4113625"/>
              <a:ext cx="175650" cy="102200"/>
            </a:xfrm>
            <a:custGeom>
              <a:avLst/>
              <a:gdLst/>
              <a:ahLst/>
              <a:cxnLst/>
              <a:rect l="l" t="t" r="r" b="b"/>
              <a:pathLst>
                <a:path w="7026" h="4088" extrusionOk="0">
                  <a:moveTo>
                    <a:pt x="6063" y="0"/>
                  </a:moveTo>
                  <a:cubicBezTo>
                    <a:pt x="6038" y="0"/>
                    <a:pt x="6014" y="2"/>
                    <a:pt x="5989" y="7"/>
                  </a:cubicBezTo>
                  <a:cubicBezTo>
                    <a:pt x="5839" y="32"/>
                    <a:pt x="5698" y="75"/>
                    <a:pt x="5577" y="172"/>
                  </a:cubicBezTo>
                  <a:cubicBezTo>
                    <a:pt x="5461" y="260"/>
                    <a:pt x="5352" y="358"/>
                    <a:pt x="5252" y="465"/>
                  </a:cubicBezTo>
                  <a:lnTo>
                    <a:pt x="5244" y="472"/>
                  </a:lnTo>
                  <a:cubicBezTo>
                    <a:pt x="5240" y="469"/>
                    <a:pt x="5235" y="465"/>
                    <a:pt x="5230" y="461"/>
                  </a:cubicBezTo>
                  <a:cubicBezTo>
                    <a:pt x="5097" y="361"/>
                    <a:pt x="4918" y="306"/>
                    <a:pt x="4744" y="306"/>
                  </a:cubicBezTo>
                  <a:cubicBezTo>
                    <a:pt x="4635" y="306"/>
                    <a:pt x="4527" y="327"/>
                    <a:pt x="4433" y="373"/>
                  </a:cubicBezTo>
                  <a:cubicBezTo>
                    <a:pt x="4220" y="478"/>
                    <a:pt x="4030" y="623"/>
                    <a:pt x="3872" y="799"/>
                  </a:cubicBezTo>
                  <a:cubicBezTo>
                    <a:pt x="3750" y="714"/>
                    <a:pt x="3601" y="681"/>
                    <a:pt x="3452" y="681"/>
                  </a:cubicBezTo>
                  <a:cubicBezTo>
                    <a:pt x="3345" y="681"/>
                    <a:pt x="3237" y="698"/>
                    <a:pt x="3139" y="725"/>
                  </a:cubicBezTo>
                  <a:cubicBezTo>
                    <a:pt x="3057" y="748"/>
                    <a:pt x="2979" y="783"/>
                    <a:pt x="2906" y="829"/>
                  </a:cubicBezTo>
                  <a:cubicBezTo>
                    <a:pt x="2870" y="789"/>
                    <a:pt x="2832" y="751"/>
                    <a:pt x="2791" y="715"/>
                  </a:cubicBezTo>
                  <a:cubicBezTo>
                    <a:pt x="2669" y="605"/>
                    <a:pt x="2546" y="516"/>
                    <a:pt x="2394" y="452"/>
                  </a:cubicBezTo>
                  <a:cubicBezTo>
                    <a:pt x="2289" y="411"/>
                    <a:pt x="2174" y="400"/>
                    <a:pt x="2063" y="400"/>
                  </a:cubicBezTo>
                  <a:cubicBezTo>
                    <a:pt x="2041" y="400"/>
                    <a:pt x="2020" y="400"/>
                    <a:pt x="1999" y="401"/>
                  </a:cubicBezTo>
                  <a:cubicBezTo>
                    <a:pt x="1990" y="401"/>
                    <a:pt x="1979" y="402"/>
                    <a:pt x="1968" y="402"/>
                  </a:cubicBezTo>
                  <a:cubicBezTo>
                    <a:pt x="1930" y="372"/>
                    <a:pt x="1890" y="345"/>
                    <a:pt x="1847" y="322"/>
                  </a:cubicBezTo>
                  <a:cubicBezTo>
                    <a:pt x="1683" y="233"/>
                    <a:pt x="1506" y="182"/>
                    <a:pt x="1326" y="182"/>
                  </a:cubicBezTo>
                  <a:cubicBezTo>
                    <a:pt x="1240" y="182"/>
                    <a:pt x="1153" y="193"/>
                    <a:pt x="1066" y="219"/>
                  </a:cubicBezTo>
                  <a:cubicBezTo>
                    <a:pt x="781" y="301"/>
                    <a:pt x="536" y="508"/>
                    <a:pt x="394" y="766"/>
                  </a:cubicBezTo>
                  <a:cubicBezTo>
                    <a:pt x="304" y="935"/>
                    <a:pt x="240" y="1116"/>
                    <a:pt x="207" y="1304"/>
                  </a:cubicBezTo>
                  <a:cubicBezTo>
                    <a:pt x="41" y="1722"/>
                    <a:pt x="0" y="2199"/>
                    <a:pt x="39" y="2637"/>
                  </a:cubicBezTo>
                  <a:cubicBezTo>
                    <a:pt x="66" y="2946"/>
                    <a:pt x="130" y="3243"/>
                    <a:pt x="304" y="3506"/>
                  </a:cubicBezTo>
                  <a:cubicBezTo>
                    <a:pt x="447" y="3722"/>
                    <a:pt x="680" y="3902"/>
                    <a:pt x="950" y="3918"/>
                  </a:cubicBezTo>
                  <a:cubicBezTo>
                    <a:pt x="1077" y="4006"/>
                    <a:pt x="1221" y="4069"/>
                    <a:pt x="1376" y="4082"/>
                  </a:cubicBezTo>
                  <a:cubicBezTo>
                    <a:pt x="1423" y="4085"/>
                    <a:pt x="1470" y="4087"/>
                    <a:pt x="1518" y="4087"/>
                  </a:cubicBezTo>
                  <a:cubicBezTo>
                    <a:pt x="1751" y="4085"/>
                    <a:pt x="1985" y="4035"/>
                    <a:pt x="2190" y="3915"/>
                  </a:cubicBezTo>
                  <a:cubicBezTo>
                    <a:pt x="2430" y="3774"/>
                    <a:pt x="2642" y="3591"/>
                    <a:pt x="2817" y="3374"/>
                  </a:cubicBezTo>
                  <a:cubicBezTo>
                    <a:pt x="2857" y="3379"/>
                    <a:pt x="2897" y="3382"/>
                    <a:pt x="2936" y="3382"/>
                  </a:cubicBezTo>
                  <a:cubicBezTo>
                    <a:pt x="2985" y="3382"/>
                    <a:pt x="3034" y="3378"/>
                    <a:pt x="3082" y="3370"/>
                  </a:cubicBezTo>
                  <a:cubicBezTo>
                    <a:pt x="3229" y="3342"/>
                    <a:pt x="3374" y="3300"/>
                    <a:pt x="3513" y="3242"/>
                  </a:cubicBezTo>
                  <a:cubicBezTo>
                    <a:pt x="3828" y="3105"/>
                    <a:pt x="4116" y="2902"/>
                    <a:pt x="4369" y="2672"/>
                  </a:cubicBezTo>
                  <a:cubicBezTo>
                    <a:pt x="4408" y="2637"/>
                    <a:pt x="4446" y="2603"/>
                    <a:pt x="4482" y="2566"/>
                  </a:cubicBezTo>
                  <a:cubicBezTo>
                    <a:pt x="4781" y="2444"/>
                    <a:pt x="5052" y="2266"/>
                    <a:pt x="5302" y="2060"/>
                  </a:cubicBezTo>
                  <a:cubicBezTo>
                    <a:pt x="5452" y="1935"/>
                    <a:pt x="5595" y="1805"/>
                    <a:pt x="5733" y="1669"/>
                  </a:cubicBezTo>
                  <a:cubicBezTo>
                    <a:pt x="5763" y="1653"/>
                    <a:pt x="5795" y="1637"/>
                    <a:pt x="5827" y="1620"/>
                  </a:cubicBezTo>
                  <a:cubicBezTo>
                    <a:pt x="5976" y="1542"/>
                    <a:pt x="6117" y="1454"/>
                    <a:pt x="6259" y="1365"/>
                  </a:cubicBezTo>
                  <a:cubicBezTo>
                    <a:pt x="6336" y="1320"/>
                    <a:pt x="6411" y="1270"/>
                    <a:pt x="6488" y="1221"/>
                  </a:cubicBezTo>
                  <a:cubicBezTo>
                    <a:pt x="6543" y="1186"/>
                    <a:pt x="6602" y="1153"/>
                    <a:pt x="6653" y="1115"/>
                  </a:cubicBezTo>
                  <a:cubicBezTo>
                    <a:pt x="6729" y="1057"/>
                    <a:pt x="6778" y="996"/>
                    <a:pt x="6829" y="917"/>
                  </a:cubicBezTo>
                  <a:cubicBezTo>
                    <a:pt x="7025" y="617"/>
                    <a:pt x="6769" y="218"/>
                    <a:pt x="6446" y="188"/>
                  </a:cubicBezTo>
                  <a:cubicBezTo>
                    <a:pt x="6353" y="75"/>
                    <a:pt x="6211" y="0"/>
                    <a:pt x="6063" y="0"/>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82"/>
            <p:cNvSpPr/>
            <p:nvPr/>
          </p:nvSpPr>
          <p:spPr>
            <a:xfrm>
              <a:off x="3336975" y="3825550"/>
              <a:ext cx="201500" cy="143100"/>
            </a:xfrm>
            <a:custGeom>
              <a:avLst/>
              <a:gdLst/>
              <a:ahLst/>
              <a:cxnLst/>
              <a:rect l="l" t="t" r="r" b="b"/>
              <a:pathLst>
                <a:path w="8060" h="5724" extrusionOk="0">
                  <a:moveTo>
                    <a:pt x="2719" y="0"/>
                  </a:moveTo>
                  <a:cubicBezTo>
                    <a:pt x="2503" y="0"/>
                    <a:pt x="2301" y="104"/>
                    <a:pt x="2176" y="282"/>
                  </a:cubicBezTo>
                  <a:cubicBezTo>
                    <a:pt x="2162" y="301"/>
                    <a:pt x="2149" y="321"/>
                    <a:pt x="2136" y="342"/>
                  </a:cubicBezTo>
                  <a:cubicBezTo>
                    <a:pt x="2090" y="332"/>
                    <a:pt x="2043" y="327"/>
                    <a:pt x="1997" y="327"/>
                  </a:cubicBezTo>
                  <a:cubicBezTo>
                    <a:pt x="1895" y="327"/>
                    <a:pt x="1795" y="350"/>
                    <a:pt x="1703" y="397"/>
                  </a:cubicBezTo>
                  <a:cubicBezTo>
                    <a:pt x="1661" y="417"/>
                    <a:pt x="1622" y="442"/>
                    <a:pt x="1584" y="469"/>
                  </a:cubicBezTo>
                  <a:cubicBezTo>
                    <a:pt x="1399" y="469"/>
                    <a:pt x="1215" y="531"/>
                    <a:pt x="1073" y="663"/>
                  </a:cubicBezTo>
                  <a:cubicBezTo>
                    <a:pt x="1003" y="729"/>
                    <a:pt x="941" y="803"/>
                    <a:pt x="889" y="884"/>
                  </a:cubicBezTo>
                  <a:cubicBezTo>
                    <a:pt x="750" y="960"/>
                    <a:pt x="624" y="1062"/>
                    <a:pt x="536" y="1195"/>
                  </a:cubicBezTo>
                  <a:cubicBezTo>
                    <a:pt x="487" y="1269"/>
                    <a:pt x="443" y="1345"/>
                    <a:pt x="406" y="1425"/>
                  </a:cubicBezTo>
                  <a:cubicBezTo>
                    <a:pt x="402" y="1431"/>
                    <a:pt x="396" y="1436"/>
                    <a:pt x="393" y="1442"/>
                  </a:cubicBezTo>
                  <a:cubicBezTo>
                    <a:pt x="292" y="1568"/>
                    <a:pt x="218" y="1718"/>
                    <a:pt x="162" y="1869"/>
                  </a:cubicBezTo>
                  <a:cubicBezTo>
                    <a:pt x="112" y="2006"/>
                    <a:pt x="63" y="2148"/>
                    <a:pt x="42" y="2295"/>
                  </a:cubicBezTo>
                  <a:cubicBezTo>
                    <a:pt x="19" y="2455"/>
                    <a:pt x="5" y="2616"/>
                    <a:pt x="3" y="2778"/>
                  </a:cubicBezTo>
                  <a:cubicBezTo>
                    <a:pt x="1" y="3099"/>
                    <a:pt x="35" y="3425"/>
                    <a:pt x="124" y="3734"/>
                  </a:cubicBezTo>
                  <a:cubicBezTo>
                    <a:pt x="214" y="4035"/>
                    <a:pt x="333" y="4327"/>
                    <a:pt x="480" y="4606"/>
                  </a:cubicBezTo>
                  <a:cubicBezTo>
                    <a:pt x="582" y="4796"/>
                    <a:pt x="713" y="4969"/>
                    <a:pt x="870" y="5116"/>
                  </a:cubicBezTo>
                  <a:cubicBezTo>
                    <a:pt x="1081" y="5456"/>
                    <a:pt x="1369" y="5723"/>
                    <a:pt x="1791" y="5723"/>
                  </a:cubicBezTo>
                  <a:cubicBezTo>
                    <a:pt x="1794" y="5723"/>
                    <a:pt x="1796" y="5723"/>
                    <a:pt x="1799" y="5723"/>
                  </a:cubicBezTo>
                  <a:cubicBezTo>
                    <a:pt x="1820" y="5723"/>
                    <a:pt x="1841" y="5723"/>
                    <a:pt x="1863" y="5721"/>
                  </a:cubicBezTo>
                  <a:cubicBezTo>
                    <a:pt x="2025" y="5710"/>
                    <a:pt x="2180" y="5650"/>
                    <a:pt x="2310" y="5553"/>
                  </a:cubicBezTo>
                  <a:cubicBezTo>
                    <a:pt x="2359" y="5572"/>
                    <a:pt x="2409" y="5587"/>
                    <a:pt x="2462" y="5596"/>
                  </a:cubicBezTo>
                  <a:cubicBezTo>
                    <a:pt x="2535" y="5607"/>
                    <a:pt x="2605" y="5614"/>
                    <a:pt x="2675" y="5614"/>
                  </a:cubicBezTo>
                  <a:cubicBezTo>
                    <a:pt x="2738" y="5614"/>
                    <a:pt x="2802" y="5608"/>
                    <a:pt x="2868" y="5596"/>
                  </a:cubicBezTo>
                  <a:cubicBezTo>
                    <a:pt x="2952" y="5630"/>
                    <a:pt x="3039" y="5655"/>
                    <a:pt x="3128" y="5670"/>
                  </a:cubicBezTo>
                  <a:cubicBezTo>
                    <a:pt x="3179" y="5680"/>
                    <a:pt x="3235" y="5685"/>
                    <a:pt x="3292" y="5685"/>
                  </a:cubicBezTo>
                  <a:cubicBezTo>
                    <a:pt x="3371" y="5685"/>
                    <a:pt x="3452" y="5674"/>
                    <a:pt x="3521" y="5647"/>
                  </a:cubicBezTo>
                  <a:cubicBezTo>
                    <a:pt x="3707" y="5571"/>
                    <a:pt x="3874" y="5452"/>
                    <a:pt x="4003" y="5297"/>
                  </a:cubicBezTo>
                  <a:cubicBezTo>
                    <a:pt x="4037" y="5314"/>
                    <a:pt x="4072" y="5330"/>
                    <a:pt x="4107" y="5346"/>
                  </a:cubicBezTo>
                  <a:cubicBezTo>
                    <a:pt x="4213" y="5392"/>
                    <a:pt x="4329" y="5420"/>
                    <a:pt x="4446" y="5420"/>
                  </a:cubicBezTo>
                  <a:cubicBezTo>
                    <a:pt x="4546" y="5420"/>
                    <a:pt x="4647" y="5399"/>
                    <a:pt x="4739" y="5353"/>
                  </a:cubicBezTo>
                  <a:cubicBezTo>
                    <a:pt x="4839" y="5303"/>
                    <a:pt x="4932" y="5238"/>
                    <a:pt x="5013" y="5160"/>
                  </a:cubicBezTo>
                  <a:cubicBezTo>
                    <a:pt x="5024" y="5165"/>
                    <a:pt x="5035" y="5170"/>
                    <a:pt x="5047" y="5175"/>
                  </a:cubicBezTo>
                  <a:cubicBezTo>
                    <a:pt x="5194" y="5237"/>
                    <a:pt x="5360" y="5283"/>
                    <a:pt x="5524" y="5283"/>
                  </a:cubicBezTo>
                  <a:cubicBezTo>
                    <a:pt x="5631" y="5283"/>
                    <a:pt x="5737" y="5263"/>
                    <a:pt x="5836" y="5216"/>
                  </a:cubicBezTo>
                  <a:cubicBezTo>
                    <a:pt x="6136" y="5073"/>
                    <a:pt x="6263" y="4799"/>
                    <a:pt x="6290" y="4499"/>
                  </a:cubicBezTo>
                  <a:cubicBezTo>
                    <a:pt x="6367" y="4520"/>
                    <a:pt x="6447" y="4532"/>
                    <a:pt x="6527" y="4532"/>
                  </a:cubicBezTo>
                  <a:cubicBezTo>
                    <a:pt x="6686" y="4532"/>
                    <a:pt x="6843" y="4487"/>
                    <a:pt x="6975" y="4389"/>
                  </a:cubicBezTo>
                  <a:cubicBezTo>
                    <a:pt x="7158" y="4252"/>
                    <a:pt x="7236" y="4035"/>
                    <a:pt x="7241" y="3815"/>
                  </a:cubicBezTo>
                  <a:cubicBezTo>
                    <a:pt x="7248" y="3813"/>
                    <a:pt x="7255" y="3810"/>
                    <a:pt x="7263" y="3807"/>
                  </a:cubicBezTo>
                  <a:cubicBezTo>
                    <a:pt x="7344" y="3857"/>
                    <a:pt x="7436" y="3882"/>
                    <a:pt x="7527" y="3882"/>
                  </a:cubicBezTo>
                  <a:cubicBezTo>
                    <a:pt x="7660" y="3882"/>
                    <a:pt x="7792" y="3828"/>
                    <a:pt x="7889" y="3718"/>
                  </a:cubicBezTo>
                  <a:cubicBezTo>
                    <a:pt x="8060" y="3522"/>
                    <a:pt x="8050" y="3198"/>
                    <a:pt x="7843" y="3029"/>
                  </a:cubicBezTo>
                  <a:cubicBezTo>
                    <a:pt x="7838" y="3024"/>
                    <a:pt x="7832" y="3019"/>
                    <a:pt x="7826" y="3013"/>
                  </a:cubicBezTo>
                  <a:lnTo>
                    <a:pt x="7823" y="3010"/>
                  </a:lnTo>
                  <a:cubicBezTo>
                    <a:pt x="7784" y="2930"/>
                    <a:pt x="7724" y="2864"/>
                    <a:pt x="7649" y="2816"/>
                  </a:cubicBezTo>
                  <a:cubicBezTo>
                    <a:pt x="7568" y="2764"/>
                    <a:pt x="7473" y="2738"/>
                    <a:pt x="7378" y="2738"/>
                  </a:cubicBezTo>
                  <a:cubicBezTo>
                    <a:pt x="7353" y="2738"/>
                    <a:pt x="7329" y="2739"/>
                    <a:pt x="7305" y="2743"/>
                  </a:cubicBezTo>
                  <a:cubicBezTo>
                    <a:pt x="7284" y="2716"/>
                    <a:pt x="7264" y="2689"/>
                    <a:pt x="7243" y="2664"/>
                  </a:cubicBezTo>
                  <a:cubicBezTo>
                    <a:pt x="7113" y="2503"/>
                    <a:pt x="6975" y="2349"/>
                    <a:pt x="6827" y="2204"/>
                  </a:cubicBezTo>
                  <a:cubicBezTo>
                    <a:pt x="6746" y="2125"/>
                    <a:pt x="6658" y="2052"/>
                    <a:pt x="6567" y="1985"/>
                  </a:cubicBezTo>
                  <a:cubicBezTo>
                    <a:pt x="6489" y="1926"/>
                    <a:pt x="6407" y="1868"/>
                    <a:pt x="6316" y="1829"/>
                  </a:cubicBezTo>
                  <a:cubicBezTo>
                    <a:pt x="6236" y="1711"/>
                    <a:pt x="6154" y="1594"/>
                    <a:pt x="6069" y="1480"/>
                  </a:cubicBezTo>
                  <a:cubicBezTo>
                    <a:pt x="5984" y="1366"/>
                    <a:pt x="5900" y="1250"/>
                    <a:pt x="5798" y="1147"/>
                  </a:cubicBezTo>
                  <a:cubicBezTo>
                    <a:pt x="5698" y="1048"/>
                    <a:pt x="5598" y="932"/>
                    <a:pt x="5479" y="858"/>
                  </a:cubicBezTo>
                  <a:cubicBezTo>
                    <a:pt x="5392" y="805"/>
                    <a:pt x="5296" y="777"/>
                    <a:pt x="5200" y="777"/>
                  </a:cubicBezTo>
                  <a:cubicBezTo>
                    <a:pt x="5107" y="777"/>
                    <a:pt x="5014" y="804"/>
                    <a:pt x="4931" y="860"/>
                  </a:cubicBezTo>
                  <a:cubicBezTo>
                    <a:pt x="4879" y="896"/>
                    <a:pt x="4834" y="942"/>
                    <a:pt x="4799" y="995"/>
                  </a:cubicBezTo>
                  <a:cubicBezTo>
                    <a:pt x="4793" y="988"/>
                    <a:pt x="4789" y="981"/>
                    <a:pt x="4785" y="975"/>
                  </a:cubicBezTo>
                  <a:cubicBezTo>
                    <a:pt x="4708" y="870"/>
                    <a:pt x="4630" y="768"/>
                    <a:pt x="4551" y="666"/>
                  </a:cubicBezTo>
                  <a:cubicBezTo>
                    <a:pt x="4444" y="527"/>
                    <a:pt x="4295" y="446"/>
                    <a:pt x="4127" y="446"/>
                  </a:cubicBezTo>
                  <a:cubicBezTo>
                    <a:pt x="4092" y="446"/>
                    <a:pt x="4056" y="450"/>
                    <a:pt x="4020" y="457"/>
                  </a:cubicBezTo>
                  <a:cubicBezTo>
                    <a:pt x="3966" y="466"/>
                    <a:pt x="3914" y="487"/>
                    <a:pt x="3867" y="515"/>
                  </a:cubicBezTo>
                  <a:cubicBezTo>
                    <a:pt x="3809" y="452"/>
                    <a:pt x="3739" y="400"/>
                    <a:pt x="3663" y="361"/>
                  </a:cubicBezTo>
                  <a:cubicBezTo>
                    <a:pt x="3584" y="321"/>
                    <a:pt x="3497" y="300"/>
                    <a:pt x="3410" y="300"/>
                  </a:cubicBezTo>
                  <a:cubicBezTo>
                    <a:pt x="3365" y="300"/>
                    <a:pt x="3319" y="306"/>
                    <a:pt x="3275" y="317"/>
                  </a:cubicBezTo>
                  <a:cubicBezTo>
                    <a:pt x="3143" y="165"/>
                    <a:pt x="2972" y="15"/>
                    <a:pt x="2762" y="2"/>
                  </a:cubicBezTo>
                  <a:cubicBezTo>
                    <a:pt x="2748" y="1"/>
                    <a:pt x="2733" y="0"/>
                    <a:pt x="2719" y="0"/>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82"/>
            <p:cNvSpPr/>
            <p:nvPr/>
          </p:nvSpPr>
          <p:spPr>
            <a:xfrm>
              <a:off x="3432475" y="3522125"/>
              <a:ext cx="256200" cy="121750"/>
            </a:xfrm>
            <a:custGeom>
              <a:avLst/>
              <a:gdLst/>
              <a:ahLst/>
              <a:cxnLst/>
              <a:rect l="l" t="t" r="r" b="b"/>
              <a:pathLst>
                <a:path w="10248" h="4870" extrusionOk="0">
                  <a:moveTo>
                    <a:pt x="4883" y="2266"/>
                  </a:moveTo>
                  <a:cubicBezTo>
                    <a:pt x="4887" y="2269"/>
                    <a:pt x="4890" y="2272"/>
                    <a:pt x="4894" y="2275"/>
                  </a:cubicBezTo>
                  <a:cubicBezTo>
                    <a:pt x="4891" y="2272"/>
                    <a:pt x="4887" y="2269"/>
                    <a:pt x="4883" y="2266"/>
                  </a:cubicBezTo>
                  <a:close/>
                  <a:moveTo>
                    <a:pt x="2432" y="1"/>
                  </a:moveTo>
                  <a:cubicBezTo>
                    <a:pt x="2367" y="1"/>
                    <a:pt x="2303" y="3"/>
                    <a:pt x="2238" y="6"/>
                  </a:cubicBezTo>
                  <a:cubicBezTo>
                    <a:pt x="2139" y="13"/>
                    <a:pt x="2036" y="17"/>
                    <a:pt x="1941" y="41"/>
                  </a:cubicBezTo>
                  <a:cubicBezTo>
                    <a:pt x="1794" y="71"/>
                    <a:pt x="1669" y="185"/>
                    <a:pt x="1611" y="321"/>
                  </a:cubicBezTo>
                  <a:cubicBezTo>
                    <a:pt x="1507" y="566"/>
                    <a:pt x="1619" y="857"/>
                    <a:pt x="1863" y="962"/>
                  </a:cubicBezTo>
                  <a:cubicBezTo>
                    <a:pt x="1924" y="989"/>
                    <a:pt x="1990" y="1002"/>
                    <a:pt x="2056" y="1002"/>
                  </a:cubicBezTo>
                  <a:cubicBezTo>
                    <a:pt x="2079" y="1002"/>
                    <a:pt x="2101" y="1001"/>
                    <a:pt x="2124" y="998"/>
                  </a:cubicBezTo>
                  <a:lnTo>
                    <a:pt x="2124" y="998"/>
                  </a:lnTo>
                  <a:cubicBezTo>
                    <a:pt x="2201" y="991"/>
                    <a:pt x="2279" y="983"/>
                    <a:pt x="2356" y="976"/>
                  </a:cubicBezTo>
                  <a:cubicBezTo>
                    <a:pt x="2378" y="976"/>
                    <a:pt x="2401" y="975"/>
                    <a:pt x="2424" y="975"/>
                  </a:cubicBezTo>
                  <a:cubicBezTo>
                    <a:pt x="2477" y="975"/>
                    <a:pt x="2529" y="977"/>
                    <a:pt x="2582" y="982"/>
                  </a:cubicBezTo>
                  <a:cubicBezTo>
                    <a:pt x="2699" y="992"/>
                    <a:pt x="2815" y="1008"/>
                    <a:pt x="2931" y="1028"/>
                  </a:cubicBezTo>
                  <a:cubicBezTo>
                    <a:pt x="3053" y="1057"/>
                    <a:pt x="3171" y="1090"/>
                    <a:pt x="3288" y="1131"/>
                  </a:cubicBezTo>
                  <a:cubicBezTo>
                    <a:pt x="3377" y="1165"/>
                    <a:pt x="3462" y="1203"/>
                    <a:pt x="3547" y="1245"/>
                  </a:cubicBezTo>
                  <a:cubicBezTo>
                    <a:pt x="3691" y="1325"/>
                    <a:pt x="3829" y="1411"/>
                    <a:pt x="3963" y="1506"/>
                  </a:cubicBezTo>
                  <a:cubicBezTo>
                    <a:pt x="4283" y="1742"/>
                    <a:pt x="4590" y="1995"/>
                    <a:pt x="4883" y="2266"/>
                  </a:cubicBezTo>
                  <a:lnTo>
                    <a:pt x="4883" y="2266"/>
                  </a:lnTo>
                  <a:cubicBezTo>
                    <a:pt x="4878" y="2260"/>
                    <a:pt x="4873" y="2255"/>
                    <a:pt x="4867" y="2250"/>
                  </a:cubicBezTo>
                  <a:lnTo>
                    <a:pt x="4867" y="2250"/>
                  </a:lnTo>
                  <a:cubicBezTo>
                    <a:pt x="5027" y="2399"/>
                    <a:pt x="5185" y="2551"/>
                    <a:pt x="5343" y="2705"/>
                  </a:cubicBezTo>
                  <a:cubicBezTo>
                    <a:pt x="5430" y="2789"/>
                    <a:pt x="5508" y="2881"/>
                    <a:pt x="5588" y="2971"/>
                  </a:cubicBezTo>
                  <a:cubicBezTo>
                    <a:pt x="5300" y="2958"/>
                    <a:pt x="5011" y="2953"/>
                    <a:pt x="4724" y="2950"/>
                  </a:cubicBezTo>
                  <a:cubicBezTo>
                    <a:pt x="4487" y="2946"/>
                    <a:pt x="4251" y="2937"/>
                    <a:pt x="4015" y="2937"/>
                  </a:cubicBezTo>
                  <a:lnTo>
                    <a:pt x="4006" y="2937"/>
                  </a:lnTo>
                  <a:cubicBezTo>
                    <a:pt x="3922" y="2835"/>
                    <a:pt x="3841" y="2731"/>
                    <a:pt x="3747" y="2639"/>
                  </a:cubicBezTo>
                  <a:cubicBezTo>
                    <a:pt x="3643" y="2536"/>
                    <a:pt x="3537" y="2434"/>
                    <a:pt x="3432" y="2332"/>
                  </a:cubicBezTo>
                  <a:cubicBezTo>
                    <a:pt x="3202" y="2112"/>
                    <a:pt x="2957" y="1903"/>
                    <a:pt x="2712" y="1701"/>
                  </a:cubicBezTo>
                  <a:cubicBezTo>
                    <a:pt x="2447" y="1477"/>
                    <a:pt x="2158" y="1287"/>
                    <a:pt x="1849" y="1133"/>
                  </a:cubicBezTo>
                  <a:cubicBezTo>
                    <a:pt x="1671" y="1045"/>
                    <a:pt x="1472" y="998"/>
                    <a:pt x="1278" y="964"/>
                  </a:cubicBezTo>
                  <a:cubicBezTo>
                    <a:pt x="1148" y="942"/>
                    <a:pt x="1018" y="941"/>
                    <a:pt x="888" y="934"/>
                  </a:cubicBezTo>
                  <a:cubicBezTo>
                    <a:pt x="851" y="930"/>
                    <a:pt x="814" y="927"/>
                    <a:pt x="778" y="927"/>
                  </a:cubicBezTo>
                  <a:cubicBezTo>
                    <a:pt x="735" y="927"/>
                    <a:pt x="693" y="931"/>
                    <a:pt x="648" y="941"/>
                  </a:cubicBezTo>
                  <a:cubicBezTo>
                    <a:pt x="499" y="978"/>
                    <a:pt x="375" y="1084"/>
                    <a:pt x="314" y="1226"/>
                  </a:cubicBezTo>
                  <a:cubicBezTo>
                    <a:pt x="208" y="1471"/>
                    <a:pt x="322" y="1762"/>
                    <a:pt x="567" y="1867"/>
                  </a:cubicBezTo>
                  <a:cubicBezTo>
                    <a:pt x="627" y="1893"/>
                    <a:pt x="691" y="1906"/>
                    <a:pt x="755" y="1906"/>
                  </a:cubicBezTo>
                  <a:cubicBezTo>
                    <a:pt x="769" y="1906"/>
                    <a:pt x="783" y="1906"/>
                    <a:pt x="797" y="1904"/>
                  </a:cubicBezTo>
                  <a:cubicBezTo>
                    <a:pt x="882" y="1911"/>
                    <a:pt x="965" y="1914"/>
                    <a:pt x="1049" y="1918"/>
                  </a:cubicBezTo>
                  <a:cubicBezTo>
                    <a:pt x="1095" y="1924"/>
                    <a:pt x="1140" y="1930"/>
                    <a:pt x="1184" y="1939"/>
                  </a:cubicBezTo>
                  <a:cubicBezTo>
                    <a:pt x="1247" y="1953"/>
                    <a:pt x="1310" y="1972"/>
                    <a:pt x="1371" y="1992"/>
                  </a:cubicBezTo>
                  <a:cubicBezTo>
                    <a:pt x="1419" y="2011"/>
                    <a:pt x="1466" y="2031"/>
                    <a:pt x="1512" y="2055"/>
                  </a:cubicBezTo>
                  <a:cubicBezTo>
                    <a:pt x="1621" y="2118"/>
                    <a:pt x="1727" y="2186"/>
                    <a:pt x="1831" y="2257"/>
                  </a:cubicBezTo>
                  <a:cubicBezTo>
                    <a:pt x="2106" y="2455"/>
                    <a:pt x="2362" y="2681"/>
                    <a:pt x="2617" y="2904"/>
                  </a:cubicBezTo>
                  <a:cubicBezTo>
                    <a:pt x="2669" y="2953"/>
                    <a:pt x="2719" y="3003"/>
                    <a:pt x="2771" y="3053"/>
                  </a:cubicBezTo>
                  <a:cubicBezTo>
                    <a:pt x="2425" y="3103"/>
                    <a:pt x="2081" y="3164"/>
                    <a:pt x="1740" y="3244"/>
                  </a:cubicBezTo>
                  <a:cubicBezTo>
                    <a:pt x="1498" y="3303"/>
                    <a:pt x="1251" y="3359"/>
                    <a:pt x="1016" y="3435"/>
                  </a:cubicBezTo>
                  <a:cubicBezTo>
                    <a:pt x="803" y="3505"/>
                    <a:pt x="593" y="3585"/>
                    <a:pt x="383" y="3662"/>
                  </a:cubicBezTo>
                  <a:cubicBezTo>
                    <a:pt x="131" y="3755"/>
                    <a:pt x="0" y="4040"/>
                    <a:pt x="93" y="4290"/>
                  </a:cubicBezTo>
                  <a:cubicBezTo>
                    <a:pt x="164" y="4485"/>
                    <a:pt x="355" y="4609"/>
                    <a:pt x="555" y="4609"/>
                  </a:cubicBezTo>
                  <a:cubicBezTo>
                    <a:pt x="611" y="4609"/>
                    <a:pt x="666" y="4599"/>
                    <a:pt x="721" y="4579"/>
                  </a:cubicBezTo>
                  <a:cubicBezTo>
                    <a:pt x="920" y="4506"/>
                    <a:pt x="1121" y="4428"/>
                    <a:pt x="1325" y="4362"/>
                  </a:cubicBezTo>
                  <a:cubicBezTo>
                    <a:pt x="1834" y="4219"/>
                    <a:pt x="2351" y="4103"/>
                    <a:pt x="2873" y="4015"/>
                  </a:cubicBezTo>
                  <a:lnTo>
                    <a:pt x="2873" y="4015"/>
                  </a:lnTo>
                  <a:cubicBezTo>
                    <a:pt x="2870" y="4016"/>
                    <a:pt x="2867" y="4016"/>
                    <a:pt x="2864" y="4016"/>
                  </a:cubicBezTo>
                  <a:cubicBezTo>
                    <a:pt x="2870" y="4015"/>
                    <a:pt x="2875" y="4015"/>
                    <a:pt x="2880" y="4014"/>
                  </a:cubicBezTo>
                  <a:lnTo>
                    <a:pt x="2880" y="4014"/>
                  </a:lnTo>
                  <a:cubicBezTo>
                    <a:pt x="2878" y="4014"/>
                    <a:pt x="2875" y="4015"/>
                    <a:pt x="2873" y="4015"/>
                  </a:cubicBezTo>
                  <a:lnTo>
                    <a:pt x="2873" y="4015"/>
                  </a:lnTo>
                  <a:cubicBezTo>
                    <a:pt x="2877" y="4015"/>
                    <a:pt x="2881" y="4014"/>
                    <a:pt x="2886" y="4013"/>
                  </a:cubicBezTo>
                  <a:lnTo>
                    <a:pt x="2886" y="4013"/>
                  </a:lnTo>
                  <a:cubicBezTo>
                    <a:pt x="2884" y="4014"/>
                    <a:pt x="2882" y="4014"/>
                    <a:pt x="2880" y="4014"/>
                  </a:cubicBezTo>
                  <a:lnTo>
                    <a:pt x="2880" y="4014"/>
                  </a:lnTo>
                  <a:cubicBezTo>
                    <a:pt x="2883" y="4013"/>
                    <a:pt x="2886" y="4013"/>
                    <a:pt x="2889" y="4012"/>
                  </a:cubicBezTo>
                  <a:lnTo>
                    <a:pt x="2889" y="4012"/>
                  </a:lnTo>
                  <a:cubicBezTo>
                    <a:pt x="2888" y="4013"/>
                    <a:pt x="2887" y="4013"/>
                    <a:pt x="2886" y="4013"/>
                  </a:cubicBezTo>
                  <a:lnTo>
                    <a:pt x="2886" y="4013"/>
                  </a:lnTo>
                  <a:cubicBezTo>
                    <a:pt x="2890" y="4013"/>
                    <a:pt x="2894" y="4012"/>
                    <a:pt x="2898" y="4011"/>
                  </a:cubicBezTo>
                  <a:cubicBezTo>
                    <a:pt x="2909" y="4009"/>
                    <a:pt x="2918" y="4008"/>
                    <a:pt x="2929" y="4006"/>
                  </a:cubicBezTo>
                  <a:lnTo>
                    <a:pt x="2929" y="4006"/>
                  </a:lnTo>
                  <a:lnTo>
                    <a:pt x="2902" y="4011"/>
                  </a:lnTo>
                  <a:cubicBezTo>
                    <a:pt x="3147" y="3977"/>
                    <a:pt x="3396" y="3951"/>
                    <a:pt x="3644" y="3931"/>
                  </a:cubicBezTo>
                  <a:cubicBezTo>
                    <a:pt x="3701" y="3954"/>
                    <a:pt x="3763" y="3967"/>
                    <a:pt x="3824" y="3967"/>
                  </a:cubicBezTo>
                  <a:cubicBezTo>
                    <a:pt x="3827" y="3967"/>
                    <a:pt x="3829" y="3967"/>
                    <a:pt x="3832" y="3967"/>
                  </a:cubicBezTo>
                  <a:cubicBezTo>
                    <a:pt x="3906" y="3965"/>
                    <a:pt x="3980" y="3946"/>
                    <a:pt x="4047" y="3912"/>
                  </a:cubicBezTo>
                  <a:cubicBezTo>
                    <a:pt x="4368" y="3914"/>
                    <a:pt x="4689" y="3921"/>
                    <a:pt x="5011" y="3927"/>
                  </a:cubicBezTo>
                  <a:cubicBezTo>
                    <a:pt x="5378" y="3933"/>
                    <a:pt x="5743" y="3947"/>
                    <a:pt x="6107" y="3985"/>
                  </a:cubicBezTo>
                  <a:cubicBezTo>
                    <a:pt x="6277" y="4006"/>
                    <a:pt x="6446" y="4036"/>
                    <a:pt x="6615" y="4065"/>
                  </a:cubicBezTo>
                  <a:cubicBezTo>
                    <a:pt x="6701" y="4142"/>
                    <a:pt x="6811" y="4187"/>
                    <a:pt x="6928" y="4187"/>
                  </a:cubicBezTo>
                  <a:cubicBezTo>
                    <a:pt x="6995" y="4186"/>
                    <a:pt x="7060" y="4172"/>
                    <a:pt x="7121" y="4146"/>
                  </a:cubicBezTo>
                  <a:cubicBezTo>
                    <a:pt x="7322" y="4179"/>
                    <a:pt x="7523" y="4207"/>
                    <a:pt x="7721" y="4250"/>
                  </a:cubicBezTo>
                  <a:cubicBezTo>
                    <a:pt x="7896" y="4299"/>
                    <a:pt x="8066" y="4358"/>
                    <a:pt x="8242" y="4410"/>
                  </a:cubicBezTo>
                  <a:cubicBezTo>
                    <a:pt x="8404" y="4459"/>
                    <a:pt x="8569" y="4496"/>
                    <a:pt x="8733" y="4535"/>
                  </a:cubicBezTo>
                  <a:cubicBezTo>
                    <a:pt x="8846" y="4566"/>
                    <a:pt x="8958" y="4599"/>
                    <a:pt x="9069" y="4637"/>
                  </a:cubicBezTo>
                  <a:cubicBezTo>
                    <a:pt x="9209" y="4698"/>
                    <a:pt x="9346" y="4764"/>
                    <a:pt x="9486" y="4827"/>
                  </a:cubicBezTo>
                  <a:cubicBezTo>
                    <a:pt x="9552" y="4856"/>
                    <a:pt x="9620" y="4870"/>
                    <a:pt x="9688" y="4870"/>
                  </a:cubicBezTo>
                  <a:cubicBezTo>
                    <a:pt x="9873" y="4870"/>
                    <a:pt x="10050" y="4765"/>
                    <a:pt x="10135" y="4588"/>
                  </a:cubicBezTo>
                  <a:cubicBezTo>
                    <a:pt x="10247" y="4350"/>
                    <a:pt x="10141" y="4051"/>
                    <a:pt x="9898" y="3942"/>
                  </a:cubicBezTo>
                  <a:cubicBezTo>
                    <a:pt x="9708" y="3855"/>
                    <a:pt x="9523" y="3763"/>
                    <a:pt x="9325" y="3693"/>
                  </a:cubicBezTo>
                  <a:cubicBezTo>
                    <a:pt x="9127" y="3621"/>
                    <a:pt x="8919" y="3577"/>
                    <a:pt x="8714" y="3526"/>
                  </a:cubicBezTo>
                  <a:cubicBezTo>
                    <a:pt x="8509" y="3474"/>
                    <a:pt x="8312" y="3403"/>
                    <a:pt x="8112" y="3346"/>
                  </a:cubicBezTo>
                  <a:cubicBezTo>
                    <a:pt x="7893" y="3284"/>
                    <a:pt x="7676" y="3250"/>
                    <a:pt x="7452" y="3215"/>
                  </a:cubicBezTo>
                  <a:cubicBezTo>
                    <a:pt x="7329" y="3195"/>
                    <a:pt x="7206" y="3174"/>
                    <a:pt x="7082" y="3151"/>
                  </a:cubicBezTo>
                  <a:cubicBezTo>
                    <a:pt x="7018" y="3086"/>
                    <a:pt x="6955" y="3020"/>
                    <a:pt x="6892" y="2953"/>
                  </a:cubicBezTo>
                  <a:cubicBezTo>
                    <a:pt x="6743" y="2796"/>
                    <a:pt x="6598" y="2632"/>
                    <a:pt x="6456" y="2469"/>
                  </a:cubicBezTo>
                  <a:cubicBezTo>
                    <a:pt x="6143" y="2114"/>
                    <a:pt x="5807" y="1778"/>
                    <a:pt x="5453" y="1463"/>
                  </a:cubicBezTo>
                  <a:cubicBezTo>
                    <a:pt x="5096" y="1149"/>
                    <a:pt x="4733" y="840"/>
                    <a:pt x="4337" y="579"/>
                  </a:cubicBezTo>
                  <a:cubicBezTo>
                    <a:pt x="3920" y="302"/>
                    <a:pt x="3449" y="119"/>
                    <a:pt x="2955" y="43"/>
                  </a:cubicBezTo>
                  <a:cubicBezTo>
                    <a:pt x="2782" y="15"/>
                    <a:pt x="2606" y="1"/>
                    <a:pt x="2432" y="1"/>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82"/>
            <p:cNvSpPr/>
            <p:nvPr/>
          </p:nvSpPr>
          <p:spPr>
            <a:xfrm>
              <a:off x="3453350" y="4108350"/>
              <a:ext cx="199250" cy="117250"/>
            </a:xfrm>
            <a:custGeom>
              <a:avLst/>
              <a:gdLst/>
              <a:ahLst/>
              <a:cxnLst/>
              <a:rect l="l" t="t" r="r" b="b"/>
              <a:pathLst>
                <a:path w="7970" h="4690" extrusionOk="0">
                  <a:moveTo>
                    <a:pt x="1817" y="321"/>
                  </a:moveTo>
                  <a:lnTo>
                    <a:pt x="1817" y="321"/>
                  </a:lnTo>
                  <a:cubicBezTo>
                    <a:pt x="1819" y="322"/>
                    <a:pt x="1822" y="322"/>
                    <a:pt x="1825" y="323"/>
                  </a:cubicBezTo>
                  <a:cubicBezTo>
                    <a:pt x="1822" y="322"/>
                    <a:pt x="1819" y="322"/>
                    <a:pt x="1817" y="321"/>
                  </a:cubicBezTo>
                  <a:close/>
                  <a:moveTo>
                    <a:pt x="2088" y="1400"/>
                  </a:moveTo>
                  <a:lnTo>
                    <a:pt x="2088" y="1400"/>
                  </a:lnTo>
                  <a:cubicBezTo>
                    <a:pt x="2086" y="1402"/>
                    <a:pt x="2084" y="1404"/>
                    <a:pt x="2082" y="1405"/>
                  </a:cubicBezTo>
                  <a:lnTo>
                    <a:pt x="2082" y="1405"/>
                  </a:lnTo>
                  <a:cubicBezTo>
                    <a:pt x="2084" y="1404"/>
                    <a:pt x="2086" y="1402"/>
                    <a:pt x="2088" y="1400"/>
                  </a:cubicBezTo>
                  <a:close/>
                  <a:moveTo>
                    <a:pt x="697" y="2554"/>
                  </a:moveTo>
                  <a:cubicBezTo>
                    <a:pt x="696" y="2555"/>
                    <a:pt x="694" y="2555"/>
                    <a:pt x="693" y="2556"/>
                  </a:cubicBezTo>
                  <a:cubicBezTo>
                    <a:pt x="694" y="2555"/>
                    <a:pt x="696" y="2555"/>
                    <a:pt x="697" y="2554"/>
                  </a:cubicBezTo>
                  <a:close/>
                  <a:moveTo>
                    <a:pt x="2224" y="3540"/>
                  </a:moveTo>
                  <a:lnTo>
                    <a:pt x="2224" y="3540"/>
                  </a:lnTo>
                  <a:cubicBezTo>
                    <a:pt x="2220" y="3543"/>
                    <a:pt x="2217" y="3547"/>
                    <a:pt x="2214" y="3550"/>
                  </a:cubicBezTo>
                  <a:lnTo>
                    <a:pt x="2214" y="3550"/>
                  </a:lnTo>
                  <a:cubicBezTo>
                    <a:pt x="2217" y="3547"/>
                    <a:pt x="2220" y="3544"/>
                    <a:pt x="2224" y="3541"/>
                  </a:cubicBezTo>
                  <a:lnTo>
                    <a:pt x="2224" y="3541"/>
                  </a:lnTo>
                  <a:cubicBezTo>
                    <a:pt x="2224" y="3541"/>
                    <a:pt x="2224" y="3541"/>
                    <a:pt x="2224" y="3540"/>
                  </a:cubicBezTo>
                  <a:close/>
                  <a:moveTo>
                    <a:pt x="7411" y="1"/>
                  </a:moveTo>
                  <a:cubicBezTo>
                    <a:pt x="7326" y="1"/>
                    <a:pt x="7240" y="23"/>
                    <a:pt x="7161" y="69"/>
                  </a:cubicBezTo>
                  <a:cubicBezTo>
                    <a:pt x="7148" y="76"/>
                    <a:pt x="7133" y="81"/>
                    <a:pt x="7118" y="88"/>
                  </a:cubicBezTo>
                  <a:cubicBezTo>
                    <a:pt x="6888" y="166"/>
                    <a:pt x="6654" y="229"/>
                    <a:pt x="6416" y="289"/>
                  </a:cubicBezTo>
                  <a:cubicBezTo>
                    <a:pt x="6172" y="350"/>
                    <a:pt x="5932" y="425"/>
                    <a:pt x="5686" y="485"/>
                  </a:cubicBezTo>
                  <a:cubicBezTo>
                    <a:pt x="5595" y="504"/>
                    <a:pt x="5503" y="517"/>
                    <a:pt x="5412" y="530"/>
                  </a:cubicBezTo>
                  <a:cubicBezTo>
                    <a:pt x="5360" y="513"/>
                    <a:pt x="5307" y="504"/>
                    <a:pt x="5254" y="504"/>
                  </a:cubicBezTo>
                  <a:cubicBezTo>
                    <a:pt x="5174" y="504"/>
                    <a:pt x="5096" y="524"/>
                    <a:pt x="5026" y="566"/>
                  </a:cubicBezTo>
                  <a:cubicBezTo>
                    <a:pt x="4788" y="583"/>
                    <a:pt x="4551" y="596"/>
                    <a:pt x="4313" y="596"/>
                  </a:cubicBezTo>
                  <a:cubicBezTo>
                    <a:pt x="4279" y="596"/>
                    <a:pt x="4246" y="595"/>
                    <a:pt x="4213" y="595"/>
                  </a:cubicBezTo>
                  <a:cubicBezTo>
                    <a:pt x="4060" y="587"/>
                    <a:pt x="3907" y="578"/>
                    <a:pt x="3754" y="570"/>
                  </a:cubicBezTo>
                  <a:cubicBezTo>
                    <a:pt x="3663" y="490"/>
                    <a:pt x="3551" y="450"/>
                    <a:pt x="3437" y="450"/>
                  </a:cubicBezTo>
                  <a:cubicBezTo>
                    <a:pt x="3345" y="450"/>
                    <a:pt x="3253" y="476"/>
                    <a:pt x="3170" y="528"/>
                  </a:cubicBezTo>
                  <a:cubicBezTo>
                    <a:pt x="2971" y="510"/>
                    <a:pt x="2772" y="490"/>
                    <a:pt x="2574" y="465"/>
                  </a:cubicBezTo>
                  <a:cubicBezTo>
                    <a:pt x="2438" y="441"/>
                    <a:pt x="2305" y="409"/>
                    <a:pt x="2171" y="382"/>
                  </a:cubicBezTo>
                  <a:cubicBezTo>
                    <a:pt x="2037" y="354"/>
                    <a:pt x="1898" y="336"/>
                    <a:pt x="1762" y="313"/>
                  </a:cubicBezTo>
                  <a:lnTo>
                    <a:pt x="1762" y="313"/>
                  </a:lnTo>
                  <a:cubicBezTo>
                    <a:pt x="1780" y="315"/>
                    <a:pt x="1798" y="318"/>
                    <a:pt x="1817" y="321"/>
                  </a:cubicBezTo>
                  <a:lnTo>
                    <a:pt x="1817" y="321"/>
                  </a:lnTo>
                  <a:cubicBezTo>
                    <a:pt x="1719" y="302"/>
                    <a:pt x="1624" y="279"/>
                    <a:pt x="1530" y="252"/>
                  </a:cubicBezTo>
                  <a:cubicBezTo>
                    <a:pt x="1505" y="229"/>
                    <a:pt x="1476" y="209"/>
                    <a:pt x="1446" y="193"/>
                  </a:cubicBezTo>
                  <a:cubicBezTo>
                    <a:pt x="1373" y="152"/>
                    <a:pt x="1293" y="133"/>
                    <a:pt x="1212" y="133"/>
                  </a:cubicBezTo>
                  <a:cubicBezTo>
                    <a:pt x="1039" y="133"/>
                    <a:pt x="868" y="223"/>
                    <a:pt x="783" y="384"/>
                  </a:cubicBezTo>
                  <a:cubicBezTo>
                    <a:pt x="638" y="656"/>
                    <a:pt x="769" y="958"/>
                    <a:pt x="1026" y="1098"/>
                  </a:cubicBezTo>
                  <a:cubicBezTo>
                    <a:pt x="1151" y="1166"/>
                    <a:pt x="1289" y="1201"/>
                    <a:pt x="1426" y="1235"/>
                  </a:cubicBezTo>
                  <a:cubicBezTo>
                    <a:pt x="1566" y="1270"/>
                    <a:pt x="1709" y="1294"/>
                    <a:pt x="1854" y="1316"/>
                  </a:cubicBezTo>
                  <a:cubicBezTo>
                    <a:pt x="1944" y="1333"/>
                    <a:pt x="2033" y="1353"/>
                    <a:pt x="2124" y="1372"/>
                  </a:cubicBezTo>
                  <a:cubicBezTo>
                    <a:pt x="2105" y="1388"/>
                    <a:pt x="2086" y="1403"/>
                    <a:pt x="2068" y="1420"/>
                  </a:cubicBezTo>
                  <a:cubicBezTo>
                    <a:pt x="2073" y="1415"/>
                    <a:pt x="2078" y="1410"/>
                    <a:pt x="2082" y="1405"/>
                  </a:cubicBezTo>
                  <a:lnTo>
                    <a:pt x="2082" y="1405"/>
                  </a:lnTo>
                  <a:cubicBezTo>
                    <a:pt x="1953" y="1523"/>
                    <a:pt x="1830" y="1646"/>
                    <a:pt x="1705" y="1765"/>
                  </a:cubicBezTo>
                  <a:cubicBezTo>
                    <a:pt x="1541" y="1905"/>
                    <a:pt x="1369" y="2032"/>
                    <a:pt x="1206" y="2172"/>
                  </a:cubicBezTo>
                  <a:cubicBezTo>
                    <a:pt x="1075" y="2281"/>
                    <a:pt x="949" y="2393"/>
                    <a:pt x="812" y="2492"/>
                  </a:cubicBezTo>
                  <a:cubicBezTo>
                    <a:pt x="786" y="2508"/>
                    <a:pt x="762" y="2523"/>
                    <a:pt x="736" y="2537"/>
                  </a:cubicBezTo>
                  <a:cubicBezTo>
                    <a:pt x="723" y="2543"/>
                    <a:pt x="710" y="2549"/>
                    <a:pt x="697" y="2554"/>
                  </a:cubicBezTo>
                  <a:lnTo>
                    <a:pt x="697" y="2554"/>
                  </a:lnTo>
                  <a:cubicBezTo>
                    <a:pt x="704" y="2552"/>
                    <a:pt x="711" y="2549"/>
                    <a:pt x="719" y="2547"/>
                  </a:cubicBezTo>
                  <a:lnTo>
                    <a:pt x="719" y="2547"/>
                  </a:lnTo>
                  <a:cubicBezTo>
                    <a:pt x="718" y="2547"/>
                    <a:pt x="718" y="2547"/>
                    <a:pt x="718" y="2547"/>
                  </a:cubicBezTo>
                  <a:cubicBezTo>
                    <a:pt x="701" y="2554"/>
                    <a:pt x="684" y="2559"/>
                    <a:pt x="667" y="2563"/>
                  </a:cubicBezTo>
                  <a:lnTo>
                    <a:pt x="656" y="2565"/>
                  </a:lnTo>
                  <a:cubicBezTo>
                    <a:pt x="625" y="2559"/>
                    <a:pt x="594" y="2557"/>
                    <a:pt x="563" y="2557"/>
                  </a:cubicBezTo>
                  <a:cubicBezTo>
                    <a:pt x="387" y="2557"/>
                    <a:pt x="221" y="2650"/>
                    <a:pt x="131" y="2808"/>
                  </a:cubicBezTo>
                  <a:cubicBezTo>
                    <a:pt x="1" y="3044"/>
                    <a:pt x="93" y="3339"/>
                    <a:pt x="322" y="3471"/>
                  </a:cubicBezTo>
                  <a:cubicBezTo>
                    <a:pt x="396" y="3515"/>
                    <a:pt x="477" y="3530"/>
                    <a:pt x="560" y="3540"/>
                  </a:cubicBezTo>
                  <a:cubicBezTo>
                    <a:pt x="594" y="3545"/>
                    <a:pt x="629" y="3547"/>
                    <a:pt x="663" y="3547"/>
                  </a:cubicBezTo>
                  <a:cubicBezTo>
                    <a:pt x="856" y="3546"/>
                    <a:pt x="1052" y="3477"/>
                    <a:pt x="1217" y="3386"/>
                  </a:cubicBezTo>
                  <a:cubicBezTo>
                    <a:pt x="1401" y="3288"/>
                    <a:pt x="1559" y="3154"/>
                    <a:pt x="1718" y="3019"/>
                  </a:cubicBezTo>
                  <a:cubicBezTo>
                    <a:pt x="1895" y="2869"/>
                    <a:pt x="2076" y="2725"/>
                    <a:pt x="2256" y="2579"/>
                  </a:cubicBezTo>
                  <a:cubicBezTo>
                    <a:pt x="2431" y="2437"/>
                    <a:pt x="2584" y="2270"/>
                    <a:pt x="2749" y="2119"/>
                  </a:cubicBezTo>
                  <a:lnTo>
                    <a:pt x="2749" y="2119"/>
                  </a:lnTo>
                  <a:lnTo>
                    <a:pt x="2738" y="2128"/>
                  </a:lnTo>
                  <a:cubicBezTo>
                    <a:pt x="2746" y="2121"/>
                    <a:pt x="2755" y="2112"/>
                    <a:pt x="2763" y="2105"/>
                  </a:cubicBezTo>
                  <a:lnTo>
                    <a:pt x="2763" y="2105"/>
                  </a:lnTo>
                  <a:cubicBezTo>
                    <a:pt x="2761" y="2107"/>
                    <a:pt x="2759" y="2108"/>
                    <a:pt x="2757" y="2110"/>
                  </a:cubicBezTo>
                  <a:lnTo>
                    <a:pt x="2757" y="2110"/>
                  </a:lnTo>
                  <a:lnTo>
                    <a:pt x="2787" y="2084"/>
                  </a:lnTo>
                  <a:lnTo>
                    <a:pt x="2789" y="2081"/>
                  </a:lnTo>
                  <a:cubicBezTo>
                    <a:pt x="3007" y="1888"/>
                    <a:pt x="3240" y="1708"/>
                    <a:pt x="3471" y="1529"/>
                  </a:cubicBezTo>
                  <a:cubicBezTo>
                    <a:pt x="3606" y="1538"/>
                    <a:pt x="3740" y="1548"/>
                    <a:pt x="3876" y="1554"/>
                  </a:cubicBezTo>
                  <a:cubicBezTo>
                    <a:pt x="3935" y="1557"/>
                    <a:pt x="3995" y="1557"/>
                    <a:pt x="4054" y="1559"/>
                  </a:cubicBezTo>
                  <a:cubicBezTo>
                    <a:pt x="3996" y="1620"/>
                    <a:pt x="3941" y="1685"/>
                    <a:pt x="3881" y="1744"/>
                  </a:cubicBezTo>
                  <a:cubicBezTo>
                    <a:pt x="3674" y="1945"/>
                    <a:pt x="3490" y="2164"/>
                    <a:pt x="3295" y="2373"/>
                  </a:cubicBezTo>
                  <a:cubicBezTo>
                    <a:pt x="2932" y="2759"/>
                    <a:pt x="2615" y="3184"/>
                    <a:pt x="2224" y="3540"/>
                  </a:cubicBezTo>
                  <a:lnTo>
                    <a:pt x="2224" y="3540"/>
                  </a:lnTo>
                  <a:cubicBezTo>
                    <a:pt x="2224" y="3540"/>
                    <a:pt x="2224" y="3540"/>
                    <a:pt x="2224" y="3540"/>
                  </a:cubicBezTo>
                  <a:lnTo>
                    <a:pt x="2224" y="3540"/>
                  </a:lnTo>
                  <a:cubicBezTo>
                    <a:pt x="2224" y="3541"/>
                    <a:pt x="2224" y="3541"/>
                    <a:pt x="2224" y="3541"/>
                  </a:cubicBezTo>
                  <a:lnTo>
                    <a:pt x="2224" y="3541"/>
                  </a:lnTo>
                  <a:cubicBezTo>
                    <a:pt x="2220" y="3544"/>
                    <a:pt x="2216" y="3548"/>
                    <a:pt x="2212" y="3551"/>
                  </a:cubicBezTo>
                  <a:cubicBezTo>
                    <a:pt x="2213" y="3551"/>
                    <a:pt x="2213" y="3550"/>
                    <a:pt x="2214" y="3550"/>
                  </a:cubicBezTo>
                  <a:lnTo>
                    <a:pt x="2214" y="3550"/>
                  </a:lnTo>
                  <a:cubicBezTo>
                    <a:pt x="2145" y="3612"/>
                    <a:pt x="2077" y="3674"/>
                    <a:pt x="2010" y="3737"/>
                  </a:cubicBezTo>
                  <a:lnTo>
                    <a:pt x="2014" y="3731"/>
                  </a:lnTo>
                  <a:lnTo>
                    <a:pt x="2014" y="3731"/>
                  </a:lnTo>
                  <a:cubicBezTo>
                    <a:pt x="1998" y="3746"/>
                    <a:pt x="1982" y="3759"/>
                    <a:pt x="1966" y="3772"/>
                  </a:cubicBezTo>
                  <a:cubicBezTo>
                    <a:pt x="1739" y="3877"/>
                    <a:pt x="1647" y="4177"/>
                    <a:pt x="1743" y="4400"/>
                  </a:cubicBezTo>
                  <a:cubicBezTo>
                    <a:pt x="1825" y="4591"/>
                    <a:pt x="2004" y="4689"/>
                    <a:pt x="2192" y="4689"/>
                  </a:cubicBezTo>
                  <a:cubicBezTo>
                    <a:pt x="2193" y="4689"/>
                    <a:pt x="2194" y="4689"/>
                    <a:pt x="2195" y="4689"/>
                  </a:cubicBezTo>
                  <a:cubicBezTo>
                    <a:pt x="2260" y="4688"/>
                    <a:pt x="2325" y="4677"/>
                    <a:pt x="2386" y="4655"/>
                  </a:cubicBezTo>
                  <a:cubicBezTo>
                    <a:pt x="2542" y="4598"/>
                    <a:pt x="2670" y="4458"/>
                    <a:pt x="2793" y="4342"/>
                  </a:cubicBezTo>
                  <a:cubicBezTo>
                    <a:pt x="2912" y="4234"/>
                    <a:pt x="3037" y="4129"/>
                    <a:pt x="3148" y="4009"/>
                  </a:cubicBezTo>
                  <a:cubicBezTo>
                    <a:pt x="3244" y="3905"/>
                    <a:pt x="3338" y="3796"/>
                    <a:pt x="3432" y="3690"/>
                  </a:cubicBezTo>
                  <a:cubicBezTo>
                    <a:pt x="3639" y="3457"/>
                    <a:pt x="3840" y="3221"/>
                    <a:pt x="4053" y="2995"/>
                  </a:cubicBezTo>
                  <a:cubicBezTo>
                    <a:pt x="4165" y="2874"/>
                    <a:pt x="4270" y="2745"/>
                    <a:pt x="4382" y="2625"/>
                  </a:cubicBezTo>
                  <a:cubicBezTo>
                    <a:pt x="4486" y="2511"/>
                    <a:pt x="4605" y="2410"/>
                    <a:pt x="4708" y="2297"/>
                  </a:cubicBezTo>
                  <a:cubicBezTo>
                    <a:pt x="4916" y="2077"/>
                    <a:pt x="5121" y="1851"/>
                    <a:pt x="5313" y="1616"/>
                  </a:cubicBezTo>
                  <a:cubicBezTo>
                    <a:pt x="5345" y="1580"/>
                    <a:pt x="5382" y="1546"/>
                    <a:pt x="5416" y="1511"/>
                  </a:cubicBezTo>
                  <a:cubicBezTo>
                    <a:pt x="5616" y="1491"/>
                    <a:pt x="5815" y="1458"/>
                    <a:pt x="6013" y="1412"/>
                  </a:cubicBezTo>
                  <a:cubicBezTo>
                    <a:pt x="6226" y="1359"/>
                    <a:pt x="6431" y="1292"/>
                    <a:pt x="6642" y="1240"/>
                  </a:cubicBezTo>
                  <a:cubicBezTo>
                    <a:pt x="6872" y="1183"/>
                    <a:pt x="7099" y="1122"/>
                    <a:pt x="7321" y="1050"/>
                  </a:cubicBezTo>
                  <a:cubicBezTo>
                    <a:pt x="7440" y="1011"/>
                    <a:pt x="7556" y="973"/>
                    <a:pt x="7662" y="909"/>
                  </a:cubicBezTo>
                  <a:cubicBezTo>
                    <a:pt x="7894" y="771"/>
                    <a:pt x="7969" y="471"/>
                    <a:pt x="7831" y="239"/>
                  </a:cubicBezTo>
                  <a:cubicBezTo>
                    <a:pt x="7740" y="86"/>
                    <a:pt x="7577" y="1"/>
                    <a:pt x="7411" y="1"/>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82"/>
            <p:cNvSpPr/>
            <p:nvPr/>
          </p:nvSpPr>
          <p:spPr>
            <a:xfrm>
              <a:off x="3017850" y="3731850"/>
              <a:ext cx="220875" cy="282450"/>
            </a:xfrm>
            <a:custGeom>
              <a:avLst/>
              <a:gdLst/>
              <a:ahLst/>
              <a:cxnLst/>
              <a:rect l="l" t="t" r="r" b="b"/>
              <a:pathLst>
                <a:path w="8835" h="11298" extrusionOk="0">
                  <a:moveTo>
                    <a:pt x="2790" y="9851"/>
                  </a:moveTo>
                  <a:lnTo>
                    <a:pt x="2790" y="9851"/>
                  </a:lnTo>
                  <a:cubicBezTo>
                    <a:pt x="2784" y="9853"/>
                    <a:pt x="2778" y="9856"/>
                    <a:pt x="2773" y="9858"/>
                  </a:cubicBezTo>
                  <a:cubicBezTo>
                    <a:pt x="2778" y="9856"/>
                    <a:pt x="2784" y="9853"/>
                    <a:pt x="2790" y="9851"/>
                  </a:cubicBezTo>
                  <a:close/>
                  <a:moveTo>
                    <a:pt x="538" y="1"/>
                  </a:moveTo>
                  <a:cubicBezTo>
                    <a:pt x="335" y="1"/>
                    <a:pt x="151" y="125"/>
                    <a:pt x="75" y="317"/>
                  </a:cubicBezTo>
                  <a:cubicBezTo>
                    <a:pt x="1" y="519"/>
                    <a:pt x="69" y="757"/>
                    <a:pt x="245" y="884"/>
                  </a:cubicBezTo>
                  <a:cubicBezTo>
                    <a:pt x="315" y="935"/>
                    <a:pt x="398" y="966"/>
                    <a:pt x="484" y="973"/>
                  </a:cubicBezTo>
                  <a:lnTo>
                    <a:pt x="484" y="974"/>
                  </a:lnTo>
                  <a:cubicBezTo>
                    <a:pt x="823" y="1005"/>
                    <a:pt x="1161" y="1041"/>
                    <a:pt x="1498" y="1090"/>
                  </a:cubicBezTo>
                  <a:cubicBezTo>
                    <a:pt x="2134" y="1198"/>
                    <a:pt x="2759" y="1373"/>
                    <a:pt x="3378" y="1555"/>
                  </a:cubicBezTo>
                  <a:lnTo>
                    <a:pt x="3362" y="1550"/>
                  </a:lnTo>
                  <a:lnTo>
                    <a:pt x="3362" y="1550"/>
                  </a:lnTo>
                  <a:lnTo>
                    <a:pt x="3385" y="1557"/>
                  </a:lnTo>
                  <a:lnTo>
                    <a:pt x="3397" y="1561"/>
                  </a:lnTo>
                  <a:lnTo>
                    <a:pt x="3397" y="1561"/>
                  </a:lnTo>
                  <a:cubicBezTo>
                    <a:pt x="3397" y="1561"/>
                    <a:pt x="3396" y="1561"/>
                    <a:pt x="3396" y="1561"/>
                  </a:cubicBezTo>
                  <a:lnTo>
                    <a:pt x="3396" y="1561"/>
                  </a:lnTo>
                  <a:cubicBezTo>
                    <a:pt x="3397" y="1561"/>
                    <a:pt x="3398" y="1561"/>
                    <a:pt x="3399" y="1562"/>
                  </a:cubicBezTo>
                  <a:lnTo>
                    <a:pt x="3399" y="1562"/>
                  </a:lnTo>
                  <a:lnTo>
                    <a:pt x="3397" y="1561"/>
                  </a:lnTo>
                  <a:lnTo>
                    <a:pt x="3397" y="1561"/>
                  </a:lnTo>
                  <a:cubicBezTo>
                    <a:pt x="3400" y="1562"/>
                    <a:pt x="3403" y="1563"/>
                    <a:pt x="3406" y="1564"/>
                  </a:cubicBezTo>
                  <a:lnTo>
                    <a:pt x="3406" y="1564"/>
                  </a:lnTo>
                  <a:cubicBezTo>
                    <a:pt x="3404" y="1563"/>
                    <a:pt x="3402" y="1562"/>
                    <a:pt x="3399" y="1562"/>
                  </a:cubicBezTo>
                  <a:lnTo>
                    <a:pt x="3399" y="1562"/>
                  </a:lnTo>
                  <a:lnTo>
                    <a:pt x="3414" y="1566"/>
                  </a:lnTo>
                  <a:lnTo>
                    <a:pt x="3414" y="1566"/>
                  </a:lnTo>
                  <a:cubicBezTo>
                    <a:pt x="3411" y="1565"/>
                    <a:pt x="3409" y="1565"/>
                    <a:pt x="3406" y="1564"/>
                  </a:cubicBezTo>
                  <a:lnTo>
                    <a:pt x="3406" y="1564"/>
                  </a:lnTo>
                  <a:cubicBezTo>
                    <a:pt x="3676" y="1652"/>
                    <a:pt x="3940" y="1754"/>
                    <a:pt x="4198" y="1870"/>
                  </a:cubicBezTo>
                  <a:cubicBezTo>
                    <a:pt x="4551" y="2040"/>
                    <a:pt x="4894" y="2230"/>
                    <a:pt x="5227" y="2437"/>
                  </a:cubicBezTo>
                  <a:cubicBezTo>
                    <a:pt x="5508" y="2619"/>
                    <a:pt x="5780" y="2816"/>
                    <a:pt x="6039" y="3029"/>
                  </a:cubicBezTo>
                  <a:cubicBezTo>
                    <a:pt x="6194" y="3163"/>
                    <a:pt x="6341" y="3302"/>
                    <a:pt x="6482" y="3450"/>
                  </a:cubicBezTo>
                  <a:cubicBezTo>
                    <a:pt x="6381" y="3385"/>
                    <a:pt x="6279" y="3323"/>
                    <a:pt x="6176" y="3264"/>
                  </a:cubicBezTo>
                  <a:cubicBezTo>
                    <a:pt x="5932" y="3126"/>
                    <a:pt x="5682" y="3003"/>
                    <a:pt x="5424" y="2894"/>
                  </a:cubicBezTo>
                  <a:cubicBezTo>
                    <a:pt x="4959" y="2693"/>
                    <a:pt x="4493" y="2497"/>
                    <a:pt x="3999" y="2373"/>
                  </a:cubicBezTo>
                  <a:cubicBezTo>
                    <a:pt x="3486" y="2239"/>
                    <a:pt x="2964" y="2196"/>
                    <a:pt x="2434" y="2183"/>
                  </a:cubicBezTo>
                  <a:cubicBezTo>
                    <a:pt x="2326" y="2180"/>
                    <a:pt x="2219" y="2178"/>
                    <a:pt x="2112" y="2178"/>
                  </a:cubicBezTo>
                  <a:cubicBezTo>
                    <a:pt x="1988" y="2178"/>
                    <a:pt x="1864" y="2181"/>
                    <a:pt x="1741" y="2185"/>
                  </a:cubicBezTo>
                  <a:cubicBezTo>
                    <a:pt x="1603" y="2192"/>
                    <a:pt x="1470" y="2219"/>
                    <a:pt x="1333" y="2235"/>
                  </a:cubicBezTo>
                  <a:cubicBezTo>
                    <a:pt x="1070" y="2267"/>
                    <a:pt x="886" y="2537"/>
                    <a:pt x="926" y="2793"/>
                  </a:cubicBezTo>
                  <a:cubicBezTo>
                    <a:pt x="966" y="3041"/>
                    <a:pt x="1179" y="3204"/>
                    <a:pt x="1419" y="3204"/>
                  </a:cubicBezTo>
                  <a:cubicBezTo>
                    <a:pt x="1441" y="3204"/>
                    <a:pt x="1463" y="3202"/>
                    <a:pt x="1485" y="3200"/>
                  </a:cubicBezTo>
                  <a:cubicBezTo>
                    <a:pt x="1565" y="3191"/>
                    <a:pt x="1647" y="3175"/>
                    <a:pt x="1729" y="3165"/>
                  </a:cubicBezTo>
                  <a:cubicBezTo>
                    <a:pt x="1847" y="3157"/>
                    <a:pt x="1966" y="3154"/>
                    <a:pt x="2086" y="3154"/>
                  </a:cubicBezTo>
                  <a:cubicBezTo>
                    <a:pt x="2211" y="3154"/>
                    <a:pt x="2336" y="3157"/>
                    <a:pt x="2460" y="3160"/>
                  </a:cubicBezTo>
                  <a:cubicBezTo>
                    <a:pt x="2439" y="3158"/>
                    <a:pt x="2418" y="3158"/>
                    <a:pt x="2396" y="3157"/>
                  </a:cubicBezTo>
                  <a:lnTo>
                    <a:pt x="2396" y="3157"/>
                  </a:lnTo>
                  <a:cubicBezTo>
                    <a:pt x="2710" y="3168"/>
                    <a:pt x="3019" y="3185"/>
                    <a:pt x="3330" y="3226"/>
                  </a:cubicBezTo>
                  <a:cubicBezTo>
                    <a:pt x="3552" y="3268"/>
                    <a:pt x="3768" y="3321"/>
                    <a:pt x="3985" y="3382"/>
                  </a:cubicBezTo>
                  <a:cubicBezTo>
                    <a:pt x="4409" y="3520"/>
                    <a:pt x="4817" y="3694"/>
                    <a:pt x="5225" y="3872"/>
                  </a:cubicBezTo>
                  <a:cubicBezTo>
                    <a:pt x="5478" y="3993"/>
                    <a:pt x="5725" y="4129"/>
                    <a:pt x="5963" y="4277"/>
                  </a:cubicBezTo>
                  <a:lnTo>
                    <a:pt x="5963" y="4277"/>
                  </a:lnTo>
                  <a:cubicBezTo>
                    <a:pt x="5957" y="4273"/>
                    <a:pt x="5950" y="4269"/>
                    <a:pt x="5943" y="4263"/>
                  </a:cubicBezTo>
                  <a:lnTo>
                    <a:pt x="5943" y="4263"/>
                  </a:lnTo>
                  <a:lnTo>
                    <a:pt x="5969" y="4281"/>
                  </a:lnTo>
                  <a:lnTo>
                    <a:pt x="5969" y="4281"/>
                  </a:lnTo>
                  <a:cubicBezTo>
                    <a:pt x="5967" y="4280"/>
                    <a:pt x="5965" y="4278"/>
                    <a:pt x="5963" y="4277"/>
                  </a:cubicBezTo>
                  <a:lnTo>
                    <a:pt x="5963" y="4277"/>
                  </a:lnTo>
                  <a:cubicBezTo>
                    <a:pt x="5966" y="4279"/>
                    <a:pt x="5968" y="4280"/>
                    <a:pt x="5970" y="4282"/>
                  </a:cubicBezTo>
                  <a:lnTo>
                    <a:pt x="5970" y="4282"/>
                  </a:lnTo>
                  <a:lnTo>
                    <a:pt x="5969" y="4281"/>
                  </a:lnTo>
                  <a:lnTo>
                    <a:pt x="5969" y="4281"/>
                  </a:lnTo>
                  <a:cubicBezTo>
                    <a:pt x="5971" y="4282"/>
                    <a:pt x="5973" y="4283"/>
                    <a:pt x="5975" y="4285"/>
                  </a:cubicBezTo>
                  <a:cubicBezTo>
                    <a:pt x="5973" y="4284"/>
                    <a:pt x="5972" y="4283"/>
                    <a:pt x="5970" y="4282"/>
                  </a:cubicBezTo>
                  <a:lnTo>
                    <a:pt x="5970" y="4282"/>
                  </a:lnTo>
                  <a:lnTo>
                    <a:pt x="5979" y="4288"/>
                  </a:lnTo>
                  <a:cubicBezTo>
                    <a:pt x="5981" y="4289"/>
                    <a:pt x="5984" y="4290"/>
                    <a:pt x="5986" y="4291"/>
                  </a:cubicBezTo>
                  <a:lnTo>
                    <a:pt x="5986" y="4291"/>
                  </a:lnTo>
                  <a:cubicBezTo>
                    <a:pt x="5985" y="4291"/>
                    <a:pt x="5984" y="4290"/>
                    <a:pt x="5982" y="4289"/>
                  </a:cubicBezTo>
                  <a:lnTo>
                    <a:pt x="5982" y="4289"/>
                  </a:lnTo>
                  <a:cubicBezTo>
                    <a:pt x="5985" y="4290"/>
                    <a:pt x="5987" y="4292"/>
                    <a:pt x="5989" y="4293"/>
                  </a:cubicBezTo>
                  <a:lnTo>
                    <a:pt x="5989" y="4293"/>
                  </a:lnTo>
                  <a:cubicBezTo>
                    <a:pt x="5988" y="4293"/>
                    <a:pt x="5987" y="4292"/>
                    <a:pt x="5986" y="4291"/>
                  </a:cubicBezTo>
                  <a:lnTo>
                    <a:pt x="5986" y="4291"/>
                  </a:lnTo>
                  <a:cubicBezTo>
                    <a:pt x="5988" y="4293"/>
                    <a:pt x="5991" y="4295"/>
                    <a:pt x="5993" y="4296"/>
                  </a:cubicBezTo>
                  <a:lnTo>
                    <a:pt x="5993" y="4296"/>
                  </a:lnTo>
                  <a:cubicBezTo>
                    <a:pt x="5992" y="4295"/>
                    <a:pt x="5990" y="4294"/>
                    <a:pt x="5989" y="4293"/>
                  </a:cubicBezTo>
                  <a:lnTo>
                    <a:pt x="5989" y="4293"/>
                  </a:lnTo>
                  <a:cubicBezTo>
                    <a:pt x="5992" y="4295"/>
                    <a:pt x="5995" y="4297"/>
                    <a:pt x="5998" y="4300"/>
                  </a:cubicBezTo>
                  <a:cubicBezTo>
                    <a:pt x="5997" y="4298"/>
                    <a:pt x="5995" y="4297"/>
                    <a:pt x="5993" y="4296"/>
                  </a:cubicBezTo>
                  <a:lnTo>
                    <a:pt x="5993" y="4296"/>
                  </a:lnTo>
                  <a:cubicBezTo>
                    <a:pt x="6016" y="4312"/>
                    <a:pt x="6037" y="4330"/>
                    <a:pt x="6060" y="4345"/>
                  </a:cubicBezTo>
                  <a:cubicBezTo>
                    <a:pt x="5579" y="4229"/>
                    <a:pt x="5081" y="4184"/>
                    <a:pt x="4587" y="4136"/>
                  </a:cubicBezTo>
                  <a:cubicBezTo>
                    <a:pt x="4349" y="4113"/>
                    <a:pt x="4108" y="4092"/>
                    <a:pt x="3868" y="4081"/>
                  </a:cubicBezTo>
                  <a:cubicBezTo>
                    <a:pt x="3618" y="4069"/>
                    <a:pt x="3369" y="4073"/>
                    <a:pt x="3120" y="4071"/>
                  </a:cubicBezTo>
                  <a:cubicBezTo>
                    <a:pt x="3090" y="4071"/>
                    <a:pt x="3059" y="4071"/>
                    <a:pt x="3029" y="4071"/>
                  </a:cubicBezTo>
                  <a:cubicBezTo>
                    <a:pt x="2816" y="4071"/>
                    <a:pt x="2603" y="4072"/>
                    <a:pt x="2391" y="4085"/>
                  </a:cubicBezTo>
                  <a:cubicBezTo>
                    <a:pt x="2148" y="4099"/>
                    <a:pt x="1909" y="4130"/>
                    <a:pt x="1672" y="4134"/>
                  </a:cubicBezTo>
                  <a:cubicBezTo>
                    <a:pt x="1654" y="4132"/>
                    <a:pt x="1637" y="4131"/>
                    <a:pt x="1620" y="4131"/>
                  </a:cubicBezTo>
                  <a:cubicBezTo>
                    <a:pt x="1611" y="4131"/>
                    <a:pt x="1601" y="4131"/>
                    <a:pt x="1592" y="4132"/>
                  </a:cubicBezTo>
                  <a:cubicBezTo>
                    <a:pt x="1397" y="4143"/>
                    <a:pt x="1224" y="4254"/>
                    <a:pt x="1151" y="4438"/>
                  </a:cubicBezTo>
                  <a:cubicBezTo>
                    <a:pt x="1077" y="4622"/>
                    <a:pt x="1124" y="4831"/>
                    <a:pt x="1265" y="4972"/>
                  </a:cubicBezTo>
                  <a:cubicBezTo>
                    <a:pt x="1379" y="5085"/>
                    <a:pt x="1527" y="5114"/>
                    <a:pt x="1680" y="5114"/>
                  </a:cubicBezTo>
                  <a:cubicBezTo>
                    <a:pt x="1787" y="5114"/>
                    <a:pt x="1896" y="5100"/>
                    <a:pt x="1998" y="5091"/>
                  </a:cubicBezTo>
                  <a:cubicBezTo>
                    <a:pt x="2194" y="5077"/>
                    <a:pt x="2389" y="5065"/>
                    <a:pt x="2585" y="5056"/>
                  </a:cubicBezTo>
                  <a:cubicBezTo>
                    <a:pt x="2777" y="5048"/>
                    <a:pt x="2971" y="5046"/>
                    <a:pt x="3164" y="5046"/>
                  </a:cubicBezTo>
                  <a:cubicBezTo>
                    <a:pt x="3357" y="5046"/>
                    <a:pt x="3551" y="5048"/>
                    <a:pt x="3744" y="5051"/>
                  </a:cubicBezTo>
                  <a:cubicBezTo>
                    <a:pt x="4038" y="5067"/>
                    <a:pt x="4331" y="5092"/>
                    <a:pt x="4622" y="5122"/>
                  </a:cubicBezTo>
                  <a:cubicBezTo>
                    <a:pt x="4933" y="5155"/>
                    <a:pt x="5244" y="5186"/>
                    <a:pt x="5552" y="5235"/>
                  </a:cubicBezTo>
                  <a:cubicBezTo>
                    <a:pt x="5783" y="5283"/>
                    <a:pt x="6012" y="5336"/>
                    <a:pt x="6240" y="5406"/>
                  </a:cubicBezTo>
                  <a:cubicBezTo>
                    <a:pt x="6399" y="5464"/>
                    <a:pt x="6554" y="5526"/>
                    <a:pt x="6706" y="5593"/>
                  </a:cubicBezTo>
                  <a:cubicBezTo>
                    <a:pt x="6782" y="5631"/>
                    <a:pt x="6857" y="5669"/>
                    <a:pt x="6931" y="5709"/>
                  </a:cubicBezTo>
                  <a:cubicBezTo>
                    <a:pt x="6901" y="5717"/>
                    <a:pt x="6871" y="5724"/>
                    <a:pt x="6841" y="5732"/>
                  </a:cubicBezTo>
                  <a:cubicBezTo>
                    <a:pt x="6541" y="5810"/>
                    <a:pt x="6241" y="5893"/>
                    <a:pt x="5939" y="5963"/>
                  </a:cubicBezTo>
                  <a:cubicBezTo>
                    <a:pt x="5585" y="6039"/>
                    <a:pt x="5232" y="6109"/>
                    <a:pt x="4874" y="6153"/>
                  </a:cubicBezTo>
                  <a:cubicBezTo>
                    <a:pt x="4629" y="6172"/>
                    <a:pt x="4383" y="6191"/>
                    <a:pt x="4136" y="6198"/>
                  </a:cubicBezTo>
                  <a:cubicBezTo>
                    <a:pt x="4038" y="6200"/>
                    <a:pt x="3941" y="6202"/>
                    <a:pt x="3843" y="6202"/>
                  </a:cubicBezTo>
                  <a:cubicBezTo>
                    <a:pt x="3681" y="6202"/>
                    <a:pt x="3518" y="6198"/>
                    <a:pt x="3355" y="6194"/>
                  </a:cubicBezTo>
                  <a:cubicBezTo>
                    <a:pt x="3207" y="6192"/>
                    <a:pt x="3059" y="6191"/>
                    <a:pt x="2910" y="6191"/>
                  </a:cubicBezTo>
                  <a:cubicBezTo>
                    <a:pt x="2804" y="6191"/>
                    <a:pt x="2698" y="6191"/>
                    <a:pt x="2592" y="6191"/>
                  </a:cubicBezTo>
                  <a:cubicBezTo>
                    <a:pt x="2401" y="6191"/>
                    <a:pt x="2210" y="6190"/>
                    <a:pt x="2019" y="6185"/>
                  </a:cubicBezTo>
                  <a:cubicBezTo>
                    <a:pt x="2014" y="6185"/>
                    <a:pt x="2009" y="6185"/>
                    <a:pt x="2005" y="6185"/>
                  </a:cubicBezTo>
                  <a:cubicBezTo>
                    <a:pt x="1746" y="6185"/>
                    <a:pt x="1539" y="6435"/>
                    <a:pt x="1544" y="6686"/>
                  </a:cubicBezTo>
                  <a:cubicBezTo>
                    <a:pt x="1550" y="6963"/>
                    <a:pt x="1778" y="7152"/>
                    <a:pt x="2044" y="7162"/>
                  </a:cubicBezTo>
                  <a:cubicBezTo>
                    <a:pt x="2193" y="7166"/>
                    <a:pt x="2342" y="7167"/>
                    <a:pt x="2491" y="7167"/>
                  </a:cubicBezTo>
                  <a:cubicBezTo>
                    <a:pt x="2628" y="7167"/>
                    <a:pt x="2766" y="7166"/>
                    <a:pt x="2904" y="7166"/>
                  </a:cubicBezTo>
                  <a:cubicBezTo>
                    <a:pt x="3009" y="7166"/>
                    <a:pt x="3115" y="7167"/>
                    <a:pt x="3220" y="7168"/>
                  </a:cubicBezTo>
                  <a:cubicBezTo>
                    <a:pt x="3400" y="7173"/>
                    <a:pt x="3581" y="7175"/>
                    <a:pt x="3760" y="7175"/>
                  </a:cubicBezTo>
                  <a:cubicBezTo>
                    <a:pt x="3796" y="7175"/>
                    <a:pt x="3832" y="7175"/>
                    <a:pt x="3868" y="7175"/>
                  </a:cubicBezTo>
                  <a:cubicBezTo>
                    <a:pt x="4139" y="7174"/>
                    <a:pt x="4409" y="7165"/>
                    <a:pt x="4679" y="7147"/>
                  </a:cubicBezTo>
                  <a:cubicBezTo>
                    <a:pt x="4906" y="7132"/>
                    <a:pt x="5128" y="7103"/>
                    <a:pt x="5349" y="7067"/>
                  </a:cubicBezTo>
                  <a:lnTo>
                    <a:pt x="5349" y="7067"/>
                  </a:lnTo>
                  <a:cubicBezTo>
                    <a:pt x="5130" y="7166"/>
                    <a:pt x="4915" y="7273"/>
                    <a:pt x="4693" y="7366"/>
                  </a:cubicBezTo>
                  <a:cubicBezTo>
                    <a:pt x="4335" y="7506"/>
                    <a:pt x="3967" y="7625"/>
                    <a:pt x="3606" y="7755"/>
                  </a:cubicBezTo>
                  <a:cubicBezTo>
                    <a:pt x="3269" y="7875"/>
                    <a:pt x="2931" y="7988"/>
                    <a:pt x="2589" y="8088"/>
                  </a:cubicBezTo>
                  <a:cubicBezTo>
                    <a:pt x="2437" y="8125"/>
                    <a:pt x="2282" y="8156"/>
                    <a:pt x="2126" y="8181"/>
                  </a:cubicBezTo>
                  <a:cubicBezTo>
                    <a:pt x="2053" y="8188"/>
                    <a:pt x="1981" y="8195"/>
                    <a:pt x="1908" y="8197"/>
                  </a:cubicBezTo>
                  <a:cubicBezTo>
                    <a:pt x="1856" y="8194"/>
                    <a:pt x="1805" y="8189"/>
                    <a:pt x="1753" y="8185"/>
                  </a:cubicBezTo>
                  <a:cubicBezTo>
                    <a:pt x="1687" y="8174"/>
                    <a:pt x="1621" y="8165"/>
                    <a:pt x="1557" y="8151"/>
                  </a:cubicBezTo>
                  <a:cubicBezTo>
                    <a:pt x="1527" y="8146"/>
                    <a:pt x="1497" y="8143"/>
                    <a:pt x="1468" y="8143"/>
                  </a:cubicBezTo>
                  <a:cubicBezTo>
                    <a:pt x="1238" y="8143"/>
                    <a:pt x="1028" y="8304"/>
                    <a:pt x="982" y="8538"/>
                  </a:cubicBezTo>
                  <a:cubicBezTo>
                    <a:pt x="930" y="8796"/>
                    <a:pt x="1106" y="9062"/>
                    <a:pt x="1367" y="9110"/>
                  </a:cubicBezTo>
                  <a:cubicBezTo>
                    <a:pt x="1551" y="9144"/>
                    <a:pt x="1739" y="9175"/>
                    <a:pt x="1926" y="9175"/>
                  </a:cubicBezTo>
                  <a:cubicBezTo>
                    <a:pt x="1984" y="9175"/>
                    <a:pt x="2042" y="9172"/>
                    <a:pt x="2099" y="9166"/>
                  </a:cubicBezTo>
                  <a:cubicBezTo>
                    <a:pt x="2298" y="9143"/>
                    <a:pt x="2501" y="9118"/>
                    <a:pt x="2696" y="9069"/>
                  </a:cubicBezTo>
                  <a:cubicBezTo>
                    <a:pt x="3164" y="8949"/>
                    <a:pt x="3616" y="8781"/>
                    <a:pt x="4073" y="8626"/>
                  </a:cubicBezTo>
                  <a:cubicBezTo>
                    <a:pt x="4554" y="8464"/>
                    <a:pt x="5027" y="8284"/>
                    <a:pt x="5493" y="8084"/>
                  </a:cubicBezTo>
                  <a:cubicBezTo>
                    <a:pt x="5778" y="7960"/>
                    <a:pt x="6056" y="7829"/>
                    <a:pt x="6334" y="7694"/>
                  </a:cubicBezTo>
                  <a:lnTo>
                    <a:pt x="6334" y="7694"/>
                  </a:lnTo>
                  <a:cubicBezTo>
                    <a:pt x="6205" y="7819"/>
                    <a:pt x="6073" y="7937"/>
                    <a:pt x="5936" y="8050"/>
                  </a:cubicBezTo>
                  <a:cubicBezTo>
                    <a:pt x="5485" y="8391"/>
                    <a:pt x="5025" y="8723"/>
                    <a:pt x="4540" y="9012"/>
                  </a:cubicBezTo>
                  <a:cubicBezTo>
                    <a:pt x="4261" y="9169"/>
                    <a:pt x="3979" y="9318"/>
                    <a:pt x="3692" y="9452"/>
                  </a:cubicBezTo>
                  <a:cubicBezTo>
                    <a:pt x="3408" y="9587"/>
                    <a:pt x="3116" y="9710"/>
                    <a:pt x="2827" y="9835"/>
                  </a:cubicBezTo>
                  <a:lnTo>
                    <a:pt x="2827" y="9835"/>
                  </a:lnTo>
                  <a:cubicBezTo>
                    <a:pt x="2829" y="9834"/>
                    <a:pt x="2831" y="9833"/>
                    <a:pt x="2833" y="9832"/>
                  </a:cubicBezTo>
                  <a:lnTo>
                    <a:pt x="2833" y="9832"/>
                  </a:lnTo>
                  <a:cubicBezTo>
                    <a:pt x="2543" y="9951"/>
                    <a:pt x="2246" y="10052"/>
                    <a:pt x="1944" y="10135"/>
                  </a:cubicBezTo>
                  <a:cubicBezTo>
                    <a:pt x="1773" y="10177"/>
                    <a:pt x="1600" y="10211"/>
                    <a:pt x="1428" y="10249"/>
                  </a:cubicBezTo>
                  <a:cubicBezTo>
                    <a:pt x="1328" y="10272"/>
                    <a:pt x="1228" y="10303"/>
                    <a:pt x="1128" y="10321"/>
                  </a:cubicBezTo>
                  <a:cubicBezTo>
                    <a:pt x="1117" y="10322"/>
                    <a:pt x="1107" y="10322"/>
                    <a:pt x="1097" y="10322"/>
                  </a:cubicBezTo>
                  <a:cubicBezTo>
                    <a:pt x="831" y="10324"/>
                    <a:pt x="624" y="10586"/>
                    <a:pt x="641" y="10840"/>
                  </a:cubicBezTo>
                  <a:cubicBezTo>
                    <a:pt x="657" y="11117"/>
                    <a:pt x="891" y="11297"/>
                    <a:pt x="1153" y="11297"/>
                  </a:cubicBezTo>
                  <a:cubicBezTo>
                    <a:pt x="1155" y="11297"/>
                    <a:pt x="1156" y="11297"/>
                    <a:pt x="1158" y="11297"/>
                  </a:cubicBezTo>
                  <a:cubicBezTo>
                    <a:pt x="1244" y="11297"/>
                    <a:pt x="1326" y="11277"/>
                    <a:pt x="1408" y="11258"/>
                  </a:cubicBezTo>
                  <a:cubicBezTo>
                    <a:pt x="1549" y="11222"/>
                    <a:pt x="1688" y="11193"/>
                    <a:pt x="1829" y="11163"/>
                  </a:cubicBezTo>
                  <a:cubicBezTo>
                    <a:pt x="2320" y="11060"/>
                    <a:pt x="2798" y="10909"/>
                    <a:pt x="3259" y="10710"/>
                  </a:cubicBezTo>
                  <a:cubicBezTo>
                    <a:pt x="3711" y="10513"/>
                    <a:pt x="4164" y="10322"/>
                    <a:pt x="4600" y="10092"/>
                  </a:cubicBezTo>
                  <a:cubicBezTo>
                    <a:pt x="5038" y="9860"/>
                    <a:pt x="5461" y="9598"/>
                    <a:pt x="5865" y="9311"/>
                  </a:cubicBezTo>
                  <a:cubicBezTo>
                    <a:pt x="6293" y="9006"/>
                    <a:pt x="6715" y="8702"/>
                    <a:pt x="7082" y="8326"/>
                  </a:cubicBezTo>
                  <a:cubicBezTo>
                    <a:pt x="7266" y="8141"/>
                    <a:pt x="7435" y="7943"/>
                    <a:pt x="7589" y="7733"/>
                  </a:cubicBezTo>
                  <a:cubicBezTo>
                    <a:pt x="7735" y="7534"/>
                    <a:pt x="7882" y="7337"/>
                    <a:pt x="8007" y="7123"/>
                  </a:cubicBezTo>
                  <a:cubicBezTo>
                    <a:pt x="8126" y="6914"/>
                    <a:pt x="8240" y="6697"/>
                    <a:pt x="8217" y="6449"/>
                  </a:cubicBezTo>
                  <a:cubicBezTo>
                    <a:pt x="8213" y="6431"/>
                    <a:pt x="8209" y="6412"/>
                    <a:pt x="8202" y="6394"/>
                  </a:cubicBezTo>
                  <a:cubicBezTo>
                    <a:pt x="8220" y="6386"/>
                    <a:pt x="8239" y="6383"/>
                    <a:pt x="8256" y="6374"/>
                  </a:cubicBezTo>
                  <a:cubicBezTo>
                    <a:pt x="8411" y="6290"/>
                    <a:pt x="8493" y="6138"/>
                    <a:pt x="8509" y="5977"/>
                  </a:cubicBezTo>
                  <a:cubicBezTo>
                    <a:pt x="8527" y="5971"/>
                    <a:pt x="8546" y="5962"/>
                    <a:pt x="8563" y="5954"/>
                  </a:cubicBezTo>
                  <a:cubicBezTo>
                    <a:pt x="8757" y="5839"/>
                    <a:pt x="8834" y="5610"/>
                    <a:pt x="8781" y="5399"/>
                  </a:cubicBezTo>
                  <a:cubicBezTo>
                    <a:pt x="8735" y="5228"/>
                    <a:pt x="8654" y="5055"/>
                    <a:pt x="8585" y="4891"/>
                  </a:cubicBezTo>
                  <a:cubicBezTo>
                    <a:pt x="8509" y="4714"/>
                    <a:pt x="8428" y="4538"/>
                    <a:pt x="8338" y="4369"/>
                  </a:cubicBezTo>
                  <a:cubicBezTo>
                    <a:pt x="8159" y="4031"/>
                    <a:pt x="7930" y="3719"/>
                    <a:pt x="7706" y="3409"/>
                  </a:cubicBezTo>
                  <a:cubicBezTo>
                    <a:pt x="7490" y="3114"/>
                    <a:pt x="7256" y="2823"/>
                    <a:pt x="6992" y="2573"/>
                  </a:cubicBezTo>
                  <a:cubicBezTo>
                    <a:pt x="6718" y="2314"/>
                    <a:pt x="6424" y="2083"/>
                    <a:pt x="6118" y="1863"/>
                  </a:cubicBezTo>
                  <a:cubicBezTo>
                    <a:pt x="5738" y="1592"/>
                    <a:pt x="5336" y="1338"/>
                    <a:pt x="4917" y="1133"/>
                  </a:cubicBezTo>
                  <a:cubicBezTo>
                    <a:pt x="4683" y="1018"/>
                    <a:pt x="4448" y="901"/>
                    <a:pt x="4205" y="808"/>
                  </a:cubicBezTo>
                  <a:cubicBezTo>
                    <a:pt x="3962" y="717"/>
                    <a:pt x="3713" y="633"/>
                    <a:pt x="3459" y="563"/>
                  </a:cubicBezTo>
                  <a:cubicBezTo>
                    <a:pt x="2972" y="422"/>
                    <a:pt x="2483" y="282"/>
                    <a:pt x="1986" y="184"/>
                  </a:cubicBezTo>
                  <a:cubicBezTo>
                    <a:pt x="1521" y="94"/>
                    <a:pt x="1054" y="44"/>
                    <a:pt x="581" y="3"/>
                  </a:cubicBezTo>
                  <a:cubicBezTo>
                    <a:pt x="567" y="1"/>
                    <a:pt x="552" y="1"/>
                    <a:pt x="538" y="1"/>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82"/>
            <p:cNvSpPr/>
            <p:nvPr/>
          </p:nvSpPr>
          <p:spPr>
            <a:xfrm>
              <a:off x="3321100" y="3842400"/>
              <a:ext cx="224275" cy="100175"/>
            </a:xfrm>
            <a:custGeom>
              <a:avLst/>
              <a:gdLst/>
              <a:ahLst/>
              <a:cxnLst/>
              <a:rect l="l" t="t" r="r" b="b"/>
              <a:pathLst>
                <a:path w="8971" h="4007" extrusionOk="0">
                  <a:moveTo>
                    <a:pt x="2698" y="978"/>
                  </a:moveTo>
                  <a:cubicBezTo>
                    <a:pt x="2799" y="978"/>
                    <a:pt x="2901" y="980"/>
                    <a:pt x="3002" y="983"/>
                  </a:cubicBezTo>
                  <a:cubicBezTo>
                    <a:pt x="3179" y="994"/>
                    <a:pt x="3352" y="1013"/>
                    <a:pt x="3526" y="1039"/>
                  </a:cubicBezTo>
                  <a:cubicBezTo>
                    <a:pt x="3683" y="1072"/>
                    <a:pt x="3836" y="1110"/>
                    <a:pt x="3989" y="1154"/>
                  </a:cubicBezTo>
                  <a:lnTo>
                    <a:pt x="3989" y="1154"/>
                  </a:lnTo>
                  <a:cubicBezTo>
                    <a:pt x="3986" y="1153"/>
                    <a:pt x="3984" y="1152"/>
                    <a:pt x="3981" y="1151"/>
                  </a:cubicBezTo>
                  <a:lnTo>
                    <a:pt x="3981" y="1151"/>
                  </a:lnTo>
                  <a:lnTo>
                    <a:pt x="3992" y="1155"/>
                  </a:lnTo>
                  <a:lnTo>
                    <a:pt x="3992" y="1155"/>
                  </a:lnTo>
                  <a:cubicBezTo>
                    <a:pt x="3991" y="1155"/>
                    <a:pt x="3990" y="1154"/>
                    <a:pt x="3989" y="1154"/>
                  </a:cubicBezTo>
                  <a:lnTo>
                    <a:pt x="3989" y="1154"/>
                  </a:lnTo>
                  <a:cubicBezTo>
                    <a:pt x="3991" y="1155"/>
                    <a:pt x="3993" y="1155"/>
                    <a:pt x="3995" y="1156"/>
                  </a:cubicBezTo>
                  <a:lnTo>
                    <a:pt x="3995" y="1156"/>
                  </a:lnTo>
                  <a:lnTo>
                    <a:pt x="3992" y="1155"/>
                  </a:lnTo>
                  <a:lnTo>
                    <a:pt x="3992" y="1155"/>
                  </a:lnTo>
                  <a:cubicBezTo>
                    <a:pt x="3994" y="1155"/>
                    <a:pt x="3995" y="1156"/>
                    <a:pt x="3997" y="1156"/>
                  </a:cubicBezTo>
                  <a:cubicBezTo>
                    <a:pt x="3996" y="1156"/>
                    <a:pt x="3995" y="1156"/>
                    <a:pt x="3995" y="1156"/>
                  </a:cubicBezTo>
                  <a:lnTo>
                    <a:pt x="3995" y="1156"/>
                  </a:lnTo>
                  <a:lnTo>
                    <a:pt x="3999" y="1157"/>
                  </a:lnTo>
                  <a:cubicBezTo>
                    <a:pt x="4013" y="1162"/>
                    <a:pt x="4028" y="1166"/>
                    <a:pt x="4042" y="1171"/>
                  </a:cubicBezTo>
                  <a:cubicBezTo>
                    <a:pt x="4028" y="1167"/>
                    <a:pt x="4015" y="1164"/>
                    <a:pt x="4002" y="1160"/>
                  </a:cubicBezTo>
                  <a:lnTo>
                    <a:pt x="4002" y="1160"/>
                  </a:lnTo>
                  <a:cubicBezTo>
                    <a:pt x="4292" y="1257"/>
                    <a:pt x="4577" y="1356"/>
                    <a:pt x="4856" y="1479"/>
                  </a:cubicBezTo>
                  <a:cubicBezTo>
                    <a:pt x="5032" y="1563"/>
                    <a:pt x="5206" y="1650"/>
                    <a:pt x="5380" y="1736"/>
                  </a:cubicBezTo>
                  <a:cubicBezTo>
                    <a:pt x="5121" y="1705"/>
                    <a:pt x="4864" y="1675"/>
                    <a:pt x="4606" y="1636"/>
                  </a:cubicBezTo>
                  <a:cubicBezTo>
                    <a:pt x="4301" y="1581"/>
                    <a:pt x="4002" y="1503"/>
                    <a:pt x="3695" y="1461"/>
                  </a:cubicBezTo>
                  <a:cubicBezTo>
                    <a:pt x="3373" y="1417"/>
                    <a:pt x="3054" y="1384"/>
                    <a:pt x="2729" y="1370"/>
                  </a:cubicBezTo>
                  <a:cubicBezTo>
                    <a:pt x="2423" y="1354"/>
                    <a:pt x="2118" y="1336"/>
                    <a:pt x="1814" y="1313"/>
                  </a:cubicBezTo>
                  <a:cubicBezTo>
                    <a:pt x="1696" y="1305"/>
                    <a:pt x="1578" y="1296"/>
                    <a:pt x="1460" y="1286"/>
                  </a:cubicBezTo>
                  <a:cubicBezTo>
                    <a:pt x="1512" y="1252"/>
                    <a:pt x="1565" y="1220"/>
                    <a:pt x="1619" y="1188"/>
                  </a:cubicBezTo>
                  <a:cubicBezTo>
                    <a:pt x="1700" y="1147"/>
                    <a:pt x="1781" y="1106"/>
                    <a:pt x="1865" y="1071"/>
                  </a:cubicBezTo>
                  <a:cubicBezTo>
                    <a:pt x="1918" y="1054"/>
                    <a:pt x="1970" y="1038"/>
                    <a:pt x="2024" y="1024"/>
                  </a:cubicBezTo>
                  <a:cubicBezTo>
                    <a:pt x="2087" y="1014"/>
                    <a:pt x="2150" y="1004"/>
                    <a:pt x="2213" y="994"/>
                  </a:cubicBezTo>
                  <a:cubicBezTo>
                    <a:pt x="2375" y="983"/>
                    <a:pt x="2536" y="978"/>
                    <a:pt x="2698" y="978"/>
                  </a:cubicBezTo>
                  <a:close/>
                  <a:moveTo>
                    <a:pt x="1181" y="2239"/>
                  </a:moveTo>
                  <a:lnTo>
                    <a:pt x="1181" y="2239"/>
                  </a:lnTo>
                  <a:cubicBezTo>
                    <a:pt x="1253" y="2247"/>
                    <a:pt x="1324" y="2255"/>
                    <a:pt x="1396" y="2260"/>
                  </a:cubicBezTo>
                  <a:cubicBezTo>
                    <a:pt x="1648" y="2278"/>
                    <a:pt x="1902" y="2291"/>
                    <a:pt x="2156" y="2309"/>
                  </a:cubicBezTo>
                  <a:cubicBezTo>
                    <a:pt x="2422" y="2327"/>
                    <a:pt x="2688" y="2340"/>
                    <a:pt x="2955" y="2359"/>
                  </a:cubicBezTo>
                  <a:cubicBezTo>
                    <a:pt x="3215" y="2376"/>
                    <a:pt x="3474" y="2413"/>
                    <a:pt x="3731" y="2453"/>
                  </a:cubicBezTo>
                  <a:cubicBezTo>
                    <a:pt x="4065" y="2514"/>
                    <a:pt x="4395" y="2600"/>
                    <a:pt x="4732" y="2640"/>
                  </a:cubicBezTo>
                  <a:cubicBezTo>
                    <a:pt x="5056" y="2677"/>
                    <a:pt x="5380" y="2713"/>
                    <a:pt x="5701" y="2762"/>
                  </a:cubicBezTo>
                  <a:cubicBezTo>
                    <a:pt x="5649" y="2776"/>
                    <a:pt x="5596" y="2789"/>
                    <a:pt x="5543" y="2802"/>
                  </a:cubicBezTo>
                  <a:cubicBezTo>
                    <a:pt x="5105" y="2899"/>
                    <a:pt x="4659" y="2955"/>
                    <a:pt x="4211" y="2999"/>
                  </a:cubicBezTo>
                  <a:lnTo>
                    <a:pt x="4211" y="3000"/>
                  </a:lnTo>
                  <a:cubicBezTo>
                    <a:pt x="3998" y="3018"/>
                    <a:pt x="3783" y="3032"/>
                    <a:pt x="3570" y="3032"/>
                  </a:cubicBezTo>
                  <a:cubicBezTo>
                    <a:pt x="3523" y="3032"/>
                    <a:pt x="3476" y="3031"/>
                    <a:pt x="3429" y="3030"/>
                  </a:cubicBezTo>
                  <a:cubicBezTo>
                    <a:pt x="3296" y="3020"/>
                    <a:pt x="3164" y="3001"/>
                    <a:pt x="3033" y="2979"/>
                  </a:cubicBezTo>
                  <a:cubicBezTo>
                    <a:pt x="2778" y="2931"/>
                    <a:pt x="2525" y="2869"/>
                    <a:pt x="2277" y="2793"/>
                  </a:cubicBezTo>
                  <a:lnTo>
                    <a:pt x="2277" y="2793"/>
                  </a:lnTo>
                  <a:cubicBezTo>
                    <a:pt x="2282" y="2795"/>
                    <a:pt x="2288" y="2797"/>
                    <a:pt x="2292" y="2799"/>
                  </a:cubicBezTo>
                  <a:lnTo>
                    <a:pt x="2247" y="2785"/>
                  </a:lnTo>
                  <a:lnTo>
                    <a:pt x="2232" y="2781"/>
                  </a:lnTo>
                  <a:lnTo>
                    <a:pt x="2232" y="2781"/>
                  </a:lnTo>
                  <a:lnTo>
                    <a:pt x="2242" y="2783"/>
                  </a:lnTo>
                  <a:cubicBezTo>
                    <a:pt x="2033" y="2717"/>
                    <a:pt x="1822" y="2647"/>
                    <a:pt x="1622" y="2561"/>
                  </a:cubicBezTo>
                  <a:cubicBezTo>
                    <a:pt x="1544" y="2523"/>
                    <a:pt x="1470" y="2482"/>
                    <a:pt x="1397" y="2438"/>
                  </a:cubicBezTo>
                  <a:cubicBezTo>
                    <a:pt x="1366" y="2418"/>
                    <a:pt x="1337" y="2397"/>
                    <a:pt x="1307" y="2375"/>
                  </a:cubicBezTo>
                  <a:cubicBezTo>
                    <a:pt x="1287" y="2356"/>
                    <a:pt x="1268" y="2338"/>
                    <a:pt x="1248" y="2318"/>
                  </a:cubicBezTo>
                  <a:cubicBezTo>
                    <a:pt x="1225" y="2292"/>
                    <a:pt x="1203" y="2267"/>
                    <a:pt x="1181" y="2239"/>
                  </a:cubicBezTo>
                  <a:close/>
                  <a:moveTo>
                    <a:pt x="2685" y="0"/>
                  </a:moveTo>
                  <a:cubicBezTo>
                    <a:pt x="2403" y="0"/>
                    <a:pt x="2120" y="9"/>
                    <a:pt x="1842" y="64"/>
                  </a:cubicBezTo>
                  <a:cubicBezTo>
                    <a:pt x="1470" y="136"/>
                    <a:pt x="1136" y="327"/>
                    <a:pt x="822" y="532"/>
                  </a:cubicBezTo>
                  <a:cubicBezTo>
                    <a:pt x="583" y="690"/>
                    <a:pt x="367" y="886"/>
                    <a:pt x="165" y="1087"/>
                  </a:cubicBezTo>
                  <a:cubicBezTo>
                    <a:pt x="9" y="1243"/>
                    <a:pt x="1" y="1494"/>
                    <a:pt x="109" y="1675"/>
                  </a:cubicBezTo>
                  <a:cubicBezTo>
                    <a:pt x="72" y="1818"/>
                    <a:pt x="79" y="1976"/>
                    <a:pt x="105" y="2116"/>
                  </a:cubicBezTo>
                  <a:cubicBezTo>
                    <a:pt x="135" y="2256"/>
                    <a:pt x="165" y="2413"/>
                    <a:pt x="230" y="2544"/>
                  </a:cubicBezTo>
                  <a:cubicBezTo>
                    <a:pt x="343" y="2774"/>
                    <a:pt x="504" y="2977"/>
                    <a:pt x="703" y="3139"/>
                  </a:cubicBezTo>
                  <a:cubicBezTo>
                    <a:pt x="1058" y="3426"/>
                    <a:pt x="1501" y="3569"/>
                    <a:pt x="1932" y="3707"/>
                  </a:cubicBezTo>
                  <a:cubicBezTo>
                    <a:pt x="2292" y="3822"/>
                    <a:pt x="2660" y="3909"/>
                    <a:pt x="3034" y="3968"/>
                  </a:cubicBezTo>
                  <a:cubicBezTo>
                    <a:pt x="3212" y="3993"/>
                    <a:pt x="3392" y="4007"/>
                    <a:pt x="3573" y="4007"/>
                  </a:cubicBezTo>
                  <a:cubicBezTo>
                    <a:pt x="3592" y="4007"/>
                    <a:pt x="3611" y="4006"/>
                    <a:pt x="3629" y="4006"/>
                  </a:cubicBezTo>
                  <a:cubicBezTo>
                    <a:pt x="3860" y="4005"/>
                    <a:pt x="4089" y="3988"/>
                    <a:pt x="4318" y="3968"/>
                  </a:cubicBezTo>
                  <a:cubicBezTo>
                    <a:pt x="4740" y="3929"/>
                    <a:pt x="5161" y="3880"/>
                    <a:pt x="5575" y="3794"/>
                  </a:cubicBezTo>
                  <a:cubicBezTo>
                    <a:pt x="5822" y="3743"/>
                    <a:pt x="6066" y="3676"/>
                    <a:pt x="6312" y="3614"/>
                  </a:cubicBezTo>
                  <a:cubicBezTo>
                    <a:pt x="6561" y="3549"/>
                    <a:pt x="6812" y="3487"/>
                    <a:pt x="7057" y="3415"/>
                  </a:cubicBezTo>
                  <a:cubicBezTo>
                    <a:pt x="7299" y="3343"/>
                    <a:pt x="7535" y="3249"/>
                    <a:pt x="7775" y="3171"/>
                  </a:cubicBezTo>
                  <a:cubicBezTo>
                    <a:pt x="7838" y="3149"/>
                    <a:pt x="7903" y="3130"/>
                    <a:pt x="7967" y="3111"/>
                  </a:cubicBezTo>
                  <a:cubicBezTo>
                    <a:pt x="8026" y="3115"/>
                    <a:pt x="8086" y="3119"/>
                    <a:pt x="8147" y="3119"/>
                  </a:cubicBezTo>
                  <a:cubicBezTo>
                    <a:pt x="8358" y="3119"/>
                    <a:pt x="8573" y="3082"/>
                    <a:pt x="8733" y="2948"/>
                  </a:cubicBezTo>
                  <a:cubicBezTo>
                    <a:pt x="8952" y="2765"/>
                    <a:pt x="8971" y="2405"/>
                    <a:pt x="8752" y="2213"/>
                  </a:cubicBezTo>
                  <a:cubicBezTo>
                    <a:pt x="8710" y="2176"/>
                    <a:pt x="8664" y="2145"/>
                    <a:pt x="8615" y="2121"/>
                  </a:cubicBezTo>
                  <a:cubicBezTo>
                    <a:pt x="8548" y="2068"/>
                    <a:pt x="8469" y="2033"/>
                    <a:pt x="8385" y="2020"/>
                  </a:cubicBezTo>
                  <a:lnTo>
                    <a:pt x="8381" y="2019"/>
                  </a:lnTo>
                  <a:cubicBezTo>
                    <a:pt x="8272" y="1971"/>
                    <a:pt x="8163" y="1924"/>
                    <a:pt x="8054" y="1875"/>
                  </a:cubicBezTo>
                  <a:lnTo>
                    <a:pt x="8054" y="1875"/>
                  </a:lnTo>
                  <a:cubicBezTo>
                    <a:pt x="8057" y="1877"/>
                    <a:pt x="8061" y="1878"/>
                    <a:pt x="8065" y="1880"/>
                  </a:cubicBezTo>
                  <a:cubicBezTo>
                    <a:pt x="7541" y="1639"/>
                    <a:pt x="7011" y="1413"/>
                    <a:pt x="6486" y="1179"/>
                  </a:cubicBezTo>
                  <a:lnTo>
                    <a:pt x="6486" y="1179"/>
                  </a:lnTo>
                  <a:cubicBezTo>
                    <a:pt x="6490" y="1182"/>
                    <a:pt x="6495" y="1184"/>
                    <a:pt x="6499" y="1186"/>
                  </a:cubicBezTo>
                  <a:cubicBezTo>
                    <a:pt x="6452" y="1165"/>
                    <a:pt x="6406" y="1145"/>
                    <a:pt x="6361" y="1122"/>
                  </a:cubicBezTo>
                  <a:cubicBezTo>
                    <a:pt x="5890" y="903"/>
                    <a:pt x="5433" y="647"/>
                    <a:pt x="4949" y="456"/>
                  </a:cubicBezTo>
                  <a:cubicBezTo>
                    <a:pt x="4480" y="272"/>
                    <a:pt x="3986" y="106"/>
                    <a:pt x="3484" y="45"/>
                  </a:cubicBezTo>
                  <a:cubicBezTo>
                    <a:pt x="3219" y="13"/>
                    <a:pt x="2954" y="2"/>
                    <a:pt x="2685" y="0"/>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82"/>
            <p:cNvSpPr/>
            <p:nvPr/>
          </p:nvSpPr>
          <p:spPr>
            <a:xfrm>
              <a:off x="3226675" y="3622650"/>
              <a:ext cx="502750" cy="496025"/>
            </a:xfrm>
            <a:custGeom>
              <a:avLst/>
              <a:gdLst/>
              <a:ahLst/>
              <a:cxnLst/>
              <a:rect l="l" t="t" r="r" b="b"/>
              <a:pathLst>
                <a:path w="20110" h="19841" extrusionOk="0">
                  <a:moveTo>
                    <a:pt x="7643" y="7823"/>
                  </a:moveTo>
                  <a:cubicBezTo>
                    <a:pt x="7719" y="7827"/>
                    <a:pt x="7793" y="7834"/>
                    <a:pt x="7868" y="7844"/>
                  </a:cubicBezTo>
                  <a:cubicBezTo>
                    <a:pt x="7954" y="7859"/>
                    <a:pt x="8036" y="7877"/>
                    <a:pt x="8120" y="7899"/>
                  </a:cubicBezTo>
                  <a:cubicBezTo>
                    <a:pt x="8477" y="8008"/>
                    <a:pt x="8826" y="8157"/>
                    <a:pt x="9175" y="8296"/>
                  </a:cubicBezTo>
                  <a:cubicBezTo>
                    <a:pt x="9387" y="8388"/>
                    <a:pt x="9595" y="8481"/>
                    <a:pt x="9798" y="8594"/>
                  </a:cubicBezTo>
                  <a:cubicBezTo>
                    <a:pt x="10016" y="8724"/>
                    <a:pt x="10216" y="8872"/>
                    <a:pt x="10418" y="9023"/>
                  </a:cubicBezTo>
                  <a:cubicBezTo>
                    <a:pt x="10664" y="9228"/>
                    <a:pt x="10904" y="9439"/>
                    <a:pt x="11136" y="9659"/>
                  </a:cubicBezTo>
                  <a:cubicBezTo>
                    <a:pt x="11264" y="9780"/>
                    <a:pt x="11395" y="9899"/>
                    <a:pt x="11525" y="10019"/>
                  </a:cubicBezTo>
                  <a:cubicBezTo>
                    <a:pt x="11667" y="10150"/>
                    <a:pt x="11818" y="10269"/>
                    <a:pt x="11959" y="10405"/>
                  </a:cubicBezTo>
                  <a:cubicBezTo>
                    <a:pt x="11984" y="10434"/>
                    <a:pt x="12008" y="10461"/>
                    <a:pt x="12034" y="10492"/>
                  </a:cubicBezTo>
                  <a:cubicBezTo>
                    <a:pt x="12034" y="10494"/>
                    <a:pt x="12034" y="10494"/>
                    <a:pt x="12036" y="10495"/>
                  </a:cubicBezTo>
                  <a:cubicBezTo>
                    <a:pt x="12039" y="10505"/>
                    <a:pt x="12045" y="10517"/>
                    <a:pt x="12049" y="10526"/>
                  </a:cubicBezTo>
                  <a:cubicBezTo>
                    <a:pt x="12051" y="10531"/>
                    <a:pt x="12053" y="10538"/>
                    <a:pt x="12055" y="10543"/>
                  </a:cubicBezTo>
                  <a:lnTo>
                    <a:pt x="12057" y="10543"/>
                  </a:lnTo>
                  <a:cubicBezTo>
                    <a:pt x="12080" y="10611"/>
                    <a:pt x="12103" y="10682"/>
                    <a:pt x="12146" y="10741"/>
                  </a:cubicBezTo>
                  <a:cubicBezTo>
                    <a:pt x="12167" y="10771"/>
                    <a:pt x="12189" y="10800"/>
                    <a:pt x="12213" y="10831"/>
                  </a:cubicBezTo>
                  <a:cubicBezTo>
                    <a:pt x="12294" y="10935"/>
                    <a:pt x="12414" y="10990"/>
                    <a:pt x="12540" y="10998"/>
                  </a:cubicBezTo>
                  <a:cubicBezTo>
                    <a:pt x="12476" y="11121"/>
                    <a:pt x="12408" y="11241"/>
                    <a:pt x="12341" y="11361"/>
                  </a:cubicBezTo>
                  <a:cubicBezTo>
                    <a:pt x="12276" y="11463"/>
                    <a:pt x="12210" y="11563"/>
                    <a:pt x="12141" y="11663"/>
                  </a:cubicBezTo>
                  <a:cubicBezTo>
                    <a:pt x="11988" y="11847"/>
                    <a:pt x="11825" y="12016"/>
                    <a:pt x="11656" y="12182"/>
                  </a:cubicBezTo>
                  <a:lnTo>
                    <a:pt x="11701" y="12136"/>
                  </a:lnTo>
                  <a:lnTo>
                    <a:pt x="11701" y="12136"/>
                  </a:lnTo>
                  <a:cubicBezTo>
                    <a:pt x="11483" y="12340"/>
                    <a:pt x="11261" y="12530"/>
                    <a:pt x="11026" y="12711"/>
                  </a:cubicBezTo>
                  <a:cubicBezTo>
                    <a:pt x="10673" y="12944"/>
                    <a:pt x="10313" y="13167"/>
                    <a:pt x="9945" y="13379"/>
                  </a:cubicBezTo>
                  <a:cubicBezTo>
                    <a:pt x="9700" y="13508"/>
                    <a:pt x="9454" y="13622"/>
                    <a:pt x="9197" y="13727"/>
                  </a:cubicBezTo>
                  <a:cubicBezTo>
                    <a:pt x="9011" y="13787"/>
                    <a:pt x="8827" y="13846"/>
                    <a:pt x="8638" y="13898"/>
                  </a:cubicBezTo>
                  <a:cubicBezTo>
                    <a:pt x="8382" y="13955"/>
                    <a:pt x="8128" y="14000"/>
                    <a:pt x="7866" y="14032"/>
                  </a:cubicBezTo>
                  <a:cubicBezTo>
                    <a:pt x="7448" y="14058"/>
                    <a:pt x="7029" y="14070"/>
                    <a:pt x="6610" y="14072"/>
                  </a:cubicBezTo>
                  <a:cubicBezTo>
                    <a:pt x="6506" y="14068"/>
                    <a:pt x="6405" y="14060"/>
                    <a:pt x="6301" y="14045"/>
                  </a:cubicBezTo>
                  <a:cubicBezTo>
                    <a:pt x="6234" y="14034"/>
                    <a:pt x="6168" y="14020"/>
                    <a:pt x="6103" y="14003"/>
                  </a:cubicBezTo>
                  <a:cubicBezTo>
                    <a:pt x="6011" y="13973"/>
                    <a:pt x="5919" y="13941"/>
                    <a:pt x="5829" y="13904"/>
                  </a:cubicBezTo>
                  <a:cubicBezTo>
                    <a:pt x="5737" y="13863"/>
                    <a:pt x="5649" y="13818"/>
                    <a:pt x="5560" y="13774"/>
                  </a:cubicBezTo>
                  <a:cubicBezTo>
                    <a:pt x="5466" y="13718"/>
                    <a:pt x="5374" y="13657"/>
                    <a:pt x="5283" y="13595"/>
                  </a:cubicBezTo>
                  <a:cubicBezTo>
                    <a:pt x="5128" y="13472"/>
                    <a:pt x="4981" y="13341"/>
                    <a:pt x="4837" y="13202"/>
                  </a:cubicBezTo>
                  <a:cubicBezTo>
                    <a:pt x="4771" y="13129"/>
                    <a:pt x="4708" y="13056"/>
                    <a:pt x="4648" y="12978"/>
                  </a:cubicBezTo>
                  <a:cubicBezTo>
                    <a:pt x="4598" y="12906"/>
                    <a:pt x="4550" y="12832"/>
                    <a:pt x="4504" y="12756"/>
                  </a:cubicBezTo>
                  <a:cubicBezTo>
                    <a:pt x="4428" y="12614"/>
                    <a:pt x="4360" y="12468"/>
                    <a:pt x="4299" y="12318"/>
                  </a:cubicBezTo>
                  <a:cubicBezTo>
                    <a:pt x="4255" y="12194"/>
                    <a:pt x="4217" y="12073"/>
                    <a:pt x="4179" y="11947"/>
                  </a:cubicBezTo>
                  <a:cubicBezTo>
                    <a:pt x="4152" y="11819"/>
                    <a:pt x="4128" y="11695"/>
                    <a:pt x="4108" y="11565"/>
                  </a:cubicBezTo>
                  <a:cubicBezTo>
                    <a:pt x="4098" y="11447"/>
                    <a:pt x="4092" y="11329"/>
                    <a:pt x="4088" y="11210"/>
                  </a:cubicBezTo>
                  <a:cubicBezTo>
                    <a:pt x="4096" y="11024"/>
                    <a:pt x="4113" y="10841"/>
                    <a:pt x="4140" y="10655"/>
                  </a:cubicBezTo>
                  <a:cubicBezTo>
                    <a:pt x="4156" y="10563"/>
                    <a:pt x="4175" y="10475"/>
                    <a:pt x="4198" y="10385"/>
                  </a:cubicBezTo>
                  <a:cubicBezTo>
                    <a:pt x="4220" y="10313"/>
                    <a:pt x="4245" y="10244"/>
                    <a:pt x="4274" y="10173"/>
                  </a:cubicBezTo>
                  <a:cubicBezTo>
                    <a:pt x="4360" y="9986"/>
                    <a:pt x="4460" y="9806"/>
                    <a:pt x="4561" y="9626"/>
                  </a:cubicBezTo>
                  <a:cubicBezTo>
                    <a:pt x="4648" y="9493"/>
                    <a:pt x="4734" y="9361"/>
                    <a:pt x="4831" y="9234"/>
                  </a:cubicBezTo>
                  <a:cubicBezTo>
                    <a:pt x="4887" y="9164"/>
                    <a:pt x="4948" y="9095"/>
                    <a:pt x="5011" y="9030"/>
                  </a:cubicBezTo>
                  <a:cubicBezTo>
                    <a:pt x="5107" y="8941"/>
                    <a:pt x="5204" y="8859"/>
                    <a:pt x="5307" y="8780"/>
                  </a:cubicBezTo>
                  <a:cubicBezTo>
                    <a:pt x="5537" y="8621"/>
                    <a:pt x="5778" y="8480"/>
                    <a:pt x="6022" y="8342"/>
                  </a:cubicBezTo>
                  <a:cubicBezTo>
                    <a:pt x="6258" y="8223"/>
                    <a:pt x="6492" y="8111"/>
                    <a:pt x="6735" y="8010"/>
                  </a:cubicBezTo>
                  <a:cubicBezTo>
                    <a:pt x="6867" y="7966"/>
                    <a:pt x="6995" y="7925"/>
                    <a:pt x="7126" y="7886"/>
                  </a:cubicBezTo>
                  <a:cubicBezTo>
                    <a:pt x="7216" y="7866"/>
                    <a:pt x="7305" y="7848"/>
                    <a:pt x="7395" y="7835"/>
                  </a:cubicBezTo>
                  <a:cubicBezTo>
                    <a:pt x="7479" y="7829"/>
                    <a:pt x="7561" y="7825"/>
                    <a:pt x="7643" y="7823"/>
                  </a:cubicBezTo>
                  <a:close/>
                  <a:moveTo>
                    <a:pt x="13142" y="1"/>
                  </a:moveTo>
                  <a:cubicBezTo>
                    <a:pt x="13035" y="1"/>
                    <a:pt x="12927" y="6"/>
                    <a:pt x="12827" y="43"/>
                  </a:cubicBezTo>
                  <a:cubicBezTo>
                    <a:pt x="12672" y="97"/>
                    <a:pt x="12533" y="245"/>
                    <a:pt x="12512" y="413"/>
                  </a:cubicBezTo>
                  <a:cubicBezTo>
                    <a:pt x="12499" y="526"/>
                    <a:pt x="12510" y="640"/>
                    <a:pt x="12558" y="740"/>
                  </a:cubicBezTo>
                  <a:cubicBezTo>
                    <a:pt x="12352" y="721"/>
                    <a:pt x="12148" y="708"/>
                    <a:pt x="11939" y="692"/>
                  </a:cubicBezTo>
                  <a:cubicBezTo>
                    <a:pt x="11656" y="668"/>
                    <a:pt x="11372" y="643"/>
                    <a:pt x="11090" y="636"/>
                  </a:cubicBezTo>
                  <a:cubicBezTo>
                    <a:pt x="11085" y="636"/>
                    <a:pt x="11081" y="636"/>
                    <a:pt x="11077" y="636"/>
                  </a:cubicBezTo>
                  <a:cubicBezTo>
                    <a:pt x="10917" y="636"/>
                    <a:pt x="10766" y="712"/>
                    <a:pt x="10671" y="841"/>
                  </a:cubicBezTo>
                  <a:cubicBezTo>
                    <a:pt x="10661" y="840"/>
                    <a:pt x="10651" y="840"/>
                    <a:pt x="10640" y="840"/>
                  </a:cubicBezTo>
                  <a:cubicBezTo>
                    <a:pt x="10603" y="840"/>
                    <a:pt x="10566" y="844"/>
                    <a:pt x="10530" y="854"/>
                  </a:cubicBezTo>
                  <a:cubicBezTo>
                    <a:pt x="10421" y="881"/>
                    <a:pt x="10310" y="912"/>
                    <a:pt x="10204" y="948"/>
                  </a:cubicBezTo>
                  <a:cubicBezTo>
                    <a:pt x="9835" y="1029"/>
                    <a:pt x="9476" y="1137"/>
                    <a:pt x="9130" y="1283"/>
                  </a:cubicBezTo>
                  <a:cubicBezTo>
                    <a:pt x="9063" y="1301"/>
                    <a:pt x="8994" y="1316"/>
                    <a:pt x="8925" y="1332"/>
                  </a:cubicBezTo>
                  <a:cubicBezTo>
                    <a:pt x="8760" y="1369"/>
                    <a:pt x="8596" y="1407"/>
                    <a:pt x="8429" y="1444"/>
                  </a:cubicBezTo>
                  <a:cubicBezTo>
                    <a:pt x="8197" y="1496"/>
                    <a:pt x="7963" y="1536"/>
                    <a:pt x="7733" y="1599"/>
                  </a:cubicBezTo>
                  <a:cubicBezTo>
                    <a:pt x="7374" y="1698"/>
                    <a:pt x="7024" y="1812"/>
                    <a:pt x="6689" y="1977"/>
                  </a:cubicBezTo>
                  <a:cubicBezTo>
                    <a:pt x="6379" y="2128"/>
                    <a:pt x="6082" y="2301"/>
                    <a:pt x="5796" y="2495"/>
                  </a:cubicBezTo>
                  <a:cubicBezTo>
                    <a:pt x="5500" y="2695"/>
                    <a:pt x="5218" y="2914"/>
                    <a:pt x="4933" y="3129"/>
                  </a:cubicBezTo>
                  <a:cubicBezTo>
                    <a:pt x="4751" y="3265"/>
                    <a:pt x="4573" y="3402"/>
                    <a:pt x="4399" y="3550"/>
                  </a:cubicBezTo>
                  <a:lnTo>
                    <a:pt x="4399" y="3552"/>
                  </a:lnTo>
                  <a:cubicBezTo>
                    <a:pt x="4243" y="3668"/>
                    <a:pt x="4093" y="3793"/>
                    <a:pt x="3940" y="3912"/>
                  </a:cubicBezTo>
                  <a:cubicBezTo>
                    <a:pt x="3901" y="3942"/>
                    <a:pt x="3862" y="3973"/>
                    <a:pt x="3823" y="4004"/>
                  </a:cubicBezTo>
                  <a:cubicBezTo>
                    <a:pt x="3771" y="3985"/>
                    <a:pt x="3715" y="3975"/>
                    <a:pt x="3658" y="3975"/>
                  </a:cubicBezTo>
                  <a:cubicBezTo>
                    <a:pt x="3644" y="3975"/>
                    <a:pt x="3630" y="3976"/>
                    <a:pt x="3616" y="3977"/>
                  </a:cubicBezTo>
                  <a:cubicBezTo>
                    <a:pt x="3439" y="3989"/>
                    <a:pt x="3316" y="4087"/>
                    <a:pt x="3199" y="4209"/>
                  </a:cubicBezTo>
                  <a:cubicBezTo>
                    <a:pt x="2935" y="4477"/>
                    <a:pt x="2715" y="4783"/>
                    <a:pt x="2521" y="5105"/>
                  </a:cubicBezTo>
                  <a:cubicBezTo>
                    <a:pt x="2395" y="5224"/>
                    <a:pt x="2274" y="5345"/>
                    <a:pt x="2152" y="5468"/>
                  </a:cubicBezTo>
                  <a:cubicBezTo>
                    <a:pt x="1931" y="5694"/>
                    <a:pt x="1712" y="5929"/>
                    <a:pt x="1510" y="6172"/>
                  </a:cubicBezTo>
                  <a:cubicBezTo>
                    <a:pt x="1310" y="6414"/>
                    <a:pt x="1127" y="6664"/>
                    <a:pt x="949" y="6921"/>
                  </a:cubicBezTo>
                  <a:cubicBezTo>
                    <a:pt x="865" y="7043"/>
                    <a:pt x="771" y="7165"/>
                    <a:pt x="720" y="7304"/>
                  </a:cubicBezTo>
                  <a:cubicBezTo>
                    <a:pt x="692" y="7382"/>
                    <a:pt x="676" y="7464"/>
                    <a:pt x="674" y="7546"/>
                  </a:cubicBezTo>
                  <a:cubicBezTo>
                    <a:pt x="525" y="7626"/>
                    <a:pt x="432" y="7752"/>
                    <a:pt x="365" y="7913"/>
                  </a:cubicBezTo>
                  <a:cubicBezTo>
                    <a:pt x="320" y="8022"/>
                    <a:pt x="284" y="8134"/>
                    <a:pt x="254" y="8248"/>
                  </a:cubicBezTo>
                  <a:cubicBezTo>
                    <a:pt x="202" y="8438"/>
                    <a:pt x="158" y="8633"/>
                    <a:pt x="122" y="8831"/>
                  </a:cubicBezTo>
                  <a:cubicBezTo>
                    <a:pt x="45" y="9233"/>
                    <a:pt x="19" y="9641"/>
                    <a:pt x="10" y="10051"/>
                  </a:cubicBezTo>
                  <a:cubicBezTo>
                    <a:pt x="1" y="10461"/>
                    <a:pt x="4" y="10874"/>
                    <a:pt x="31" y="11282"/>
                  </a:cubicBezTo>
                  <a:cubicBezTo>
                    <a:pt x="56" y="11669"/>
                    <a:pt x="79" y="12058"/>
                    <a:pt x="129" y="12443"/>
                  </a:cubicBezTo>
                  <a:cubicBezTo>
                    <a:pt x="172" y="12762"/>
                    <a:pt x="217" y="13181"/>
                    <a:pt x="574" y="13297"/>
                  </a:cubicBezTo>
                  <a:cubicBezTo>
                    <a:pt x="586" y="13301"/>
                    <a:pt x="598" y="13304"/>
                    <a:pt x="610" y="13309"/>
                  </a:cubicBezTo>
                  <a:cubicBezTo>
                    <a:pt x="628" y="13357"/>
                    <a:pt x="650" y="13404"/>
                    <a:pt x="671" y="13449"/>
                  </a:cubicBezTo>
                  <a:cubicBezTo>
                    <a:pt x="717" y="13546"/>
                    <a:pt x="764" y="13643"/>
                    <a:pt x="821" y="13733"/>
                  </a:cubicBezTo>
                  <a:cubicBezTo>
                    <a:pt x="1094" y="14143"/>
                    <a:pt x="1465" y="14474"/>
                    <a:pt x="1879" y="14739"/>
                  </a:cubicBezTo>
                  <a:cubicBezTo>
                    <a:pt x="2221" y="14958"/>
                    <a:pt x="2566" y="15172"/>
                    <a:pt x="2920" y="15376"/>
                  </a:cubicBezTo>
                  <a:cubicBezTo>
                    <a:pt x="2985" y="15412"/>
                    <a:pt x="3059" y="15431"/>
                    <a:pt x="3133" y="15431"/>
                  </a:cubicBezTo>
                  <a:cubicBezTo>
                    <a:pt x="3155" y="15431"/>
                    <a:pt x="3177" y="15430"/>
                    <a:pt x="3199" y="15426"/>
                  </a:cubicBezTo>
                  <a:cubicBezTo>
                    <a:pt x="3359" y="15576"/>
                    <a:pt x="3518" y="15726"/>
                    <a:pt x="3683" y="15874"/>
                  </a:cubicBezTo>
                  <a:cubicBezTo>
                    <a:pt x="3928" y="16093"/>
                    <a:pt x="4179" y="16302"/>
                    <a:pt x="4442" y="16501"/>
                  </a:cubicBezTo>
                  <a:cubicBezTo>
                    <a:pt x="4425" y="16488"/>
                    <a:pt x="4407" y="16476"/>
                    <a:pt x="4389" y="16463"/>
                  </a:cubicBezTo>
                  <a:lnTo>
                    <a:pt x="4389" y="16463"/>
                  </a:lnTo>
                  <a:cubicBezTo>
                    <a:pt x="4499" y="16554"/>
                    <a:pt x="4605" y="16636"/>
                    <a:pt x="4746" y="16667"/>
                  </a:cubicBezTo>
                  <a:cubicBezTo>
                    <a:pt x="4779" y="16674"/>
                    <a:pt x="4813" y="16677"/>
                    <a:pt x="4846" y="16677"/>
                  </a:cubicBezTo>
                  <a:cubicBezTo>
                    <a:pt x="4890" y="16677"/>
                    <a:pt x="4934" y="16671"/>
                    <a:pt x="4977" y="16658"/>
                  </a:cubicBezTo>
                  <a:cubicBezTo>
                    <a:pt x="5029" y="16691"/>
                    <a:pt x="5082" y="16724"/>
                    <a:pt x="5135" y="16758"/>
                  </a:cubicBezTo>
                  <a:cubicBezTo>
                    <a:pt x="5180" y="16785"/>
                    <a:pt x="5222" y="16813"/>
                    <a:pt x="5266" y="16839"/>
                  </a:cubicBezTo>
                  <a:cubicBezTo>
                    <a:pt x="5247" y="16999"/>
                    <a:pt x="5306" y="17159"/>
                    <a:pt x="5425" y="17268"/>
                  </a:cubicBezTo>
                  <a:cubicBezTo>
                    <a:pt x="5630" y="17462"/>
                    <a:pt x="5896" y="17571"/>
                    <a:pt x="6152" y="17682"/>
                  </a:cubicBezTo>
                  <a:cubicBezTo>
                    <a:pt x="6330" y="17757"/>
                    <a:pt x="6508" y="17831"/>
                    <a:pt x="6690" y="17892"/>
                  </a:cubicBezTo>
                  <a:cubicBezTo>
                    <a:pt x="6772" y="17921"/>
                    <a:pt x="6854" y="17953"/>
                    <a:pt x="6936" y="17981"/>
                  </a:cubicBezTo>
                  <a:cubicBezTo>
                    <a:pt x="7023" y="18029"/>
                    <a:pt x="7111" y="18076"/>
                    <a:pt x="7198" y="18123"/>
                  </a:cubicBezTo>
                  <a:cubicBezTo>
                    <a:pt x="7318" y="18198"/>
                    <a:pt x="7438" y="18272"/>
                    <a:pt x="7561" y="18347"/>
                  </a:cubicBezTo>
                  <a:cubicBezTo>
                    <a:pt x="7664" y="18412"/>
                    <a:pt x="7760" y="18486"/>
                    <a:pt x="7861" y="18550"/>
                  </a:cubicBezTo>
                  <a:cubicBezTo>
                    <a:pt x="7864" y="18550"/>
                    <a:pt x="7864" y="18552"/>
                    <a:pt x="7866" y="18552"/>
                  </a:cubicBezTo>
                  <a:cubicBezTo>
                    <a:pt x="7883" y="18564"/>
                    <a:pt x="7900" y="18573"/>
                    <a:pt x="7919" y="18584"/>
                  </a:cubicBezTo>
                  <a:cubicBezTo>
                    <a:pt x="7978" y="18618"/>
                    <a:pt x="8043" y="18637"/>
                    <a:pt x="8110" y="18641"/>
                  </a:cubicBezTo>
                  <a:cubicBezTo>
                    <a:pt x="8118" y="18645"/>
                    <a:pt x="8127" y="18648"/>
                    <a:pt x="8134" y="18652"/>
                  </a:cubicBezTo>
                  <a:cubicBezTo>
                    <a:pt x="8254" y="18707"/>
                    <a:pt x="8377" y="18746"/>
                    <a:pt x="8502" y="18783"/>
                  </a:cubicBezTo>
                  <a:cubicBezTo>
                    <a:pt x="8752" y="18857"/>
                    <a:pt x="9005" y="18920"/>
                    <a:pt x="9261" y="18975"/>
                  </a:cubicBezTo>
                  <a:cubicBezTo>
                    <a:pt x="9498" y="19028"/>
                    <a:pt x="9737" y="19074"/>
                    <a:pt x="9976" y="19122"/>
                  </a:cubicBezTo>
                  <a:cubicBezTo>
                    <a:pt x="10346" y="19197"/>
                    <a:pt x="10722" y="19252"/>
                    <a:pt x="11095" y="19313"/>
                  </a:cubicBezTo>
                  <a:cubicBezTo>
                    <a:pt x="11875" y="19441"/>
                    <a:pt x="12661" y="19527"/>
                    <a:pt x="13447" y="19633"/>
                  </a:cubicBezTo>
                  <a:lnTo>
                    <a:pt x="13463" y="19635"/>
                  </a:lnTo>
                  <a:lnTo>
                    <a:pt x="13469" y="19635"/>
                  </a:lnTo>
                  <a:cubicBezTo>
                    <a:pt x="13480" y="19637"/>
                    <a:pt x="13492" y="19639"/>
                    <a:pt x="13506" y="19640"/>
                  </a:cubicBezTo>
                  <a:lnTo>
                    <a:pt x="13501" y="19640"/>
                  </a:lnTo>
                  <a:cubicBezTo>
                    <a:pt x="13870" y="19701"/>
                    <a:pt x="14237" y="19768"/>
                    <a:pt x="14605" y="19833"/>
                  </a:cubicBezTo>
                  <a:cubicBezTo>
                    <a:pt x="14637" y="19838"/>
                    <a:pt x="14669" y="19841"/>
                    <a:pt x="14702" y="19841"/>
                  </a:cubicBezTo>
                  <a:cubicBezTo>
                    <a:pt x="14908" y="19838"/>
                    <a:pt x="15099" y="19723"/>
                    <a:pt x="15171" y="19521"/>
                  </a:cubicBezTo>
                  <a:cubicBezTo>
                    <a:pt x="15186" y="19478"/>
                    <a:pt x="15195" y="19433"/>
                    <a:pt x="15198" y="19389"/>
                  </a:cubicBezTo>
                  <a:cubicBezTo>
                    <a:pt x="15203" y="19388"/>
                    <a:pt x="15210" y="19387"/>
                    <a:pt x="15215" y="19387"/>
                  </a:cubicBezTo>
                  <a:cubicBezTo>
                    <a:pt x="15287" y="19379"/>
                    <a:pt x="15360" y="19373"/>
                    <a:pt x="15434" y="19364"/>
                  </a:cubicBezTo>
                  <a:cubicBezTo>
                    <a:pt x="15686" y="19360"/>
                    <a:pt x="15936" y="19345"/>
                    <a:pt x="16188" y="19326"/>
                  </a:cubicBezTo>
                  <a:cubicBezTo>
                    <a:pt x="16497" y="19306"/>
                    <a:pt x="16801" y="19263"/>
                    <a:pt x="17107" y="19224"/>
                  </a:cubicBezTo>
                  <a:cubicBezTo>
                    <a:pt x="17364" y="19189"/>
                    <a:pt x="17621" y="19133"/>
                    <a:pt x="17872" y="19072"/>
                  </a:cubicBezTo>
                  <a:cubicBezTo>
                    <a:pt x="18012" y="19039"/>
                    <a:pt x="18153" y="19006"/>
                    <a:pt x="18293" y="18971"/>
                  </a:cubicBezTo>
                  <a:cubicBezTo>
                    <a:pt x="18485" y="18920"/>
                    <a:pt x="18682" y="18879"/>
                    <a:pt x="18868" y="18809"/>
                  </a:cubicBezTo>
                  <a:cubicBezTo>
                    <a:pt x="18871" y="18809"/>
                    <a:pt x="18874" y="18807"/>
                    <a:pt x="18876" y="18806"/>
                  </a:cubicBezTo>
                  <a:cubicBezTo>
                    <a:pt x="18894" y="18807"/>
                    <a:pt x="18911" y="18809"/>
                    <a:pt x="18929" y="18809"/>
                  </a:cubicBezTo>
                  <a:cubicBezTo>
                    <a:pt x="19067" y="18808"/>
                    <a:pt x="19199" y="18747"/>
                    <a:pt x="19288" y="18643"/>
                  </a:cubicBezTo>
                  <a:cubicBezTo>
                    <a:pt x="19316" y="18613"/>
                    <a:pt x="19340" y="18581"/>
                    <a:pt x="19361" y="18547"/>
                  </a:cubicBezTo>
                  <a:cubicBezTo>
                    <a:pt x="19459" y="18486"/>
                    <a:pt x="19533" y="18394"/>
                    <a:pt x="19573" y="18286"/>
                  </a:cubicBezTo>
                  <a:cubicBezTo>
                    <a:pt x="19618" y="18174"/>
                    <a:pt x="19634" y="18052"/>
                    <a:pt x="19618" y="17933"/>
                  </a:cubicBezTo>
                  <a:cubicBezTo>
                    <a:pt x="19600" y="17798"/>
                    <a:pt x="19545" y="17665"/>
                    <a:pt x="19486" y="17542"/>
                  </a:cubicBezTo>
                  <a:cubicBezTo>
                    <a:pt x="19417" y="17390"/>
                    <a:pt x="19351" y="17236"/>
                    <a:pt x="19238" y="17108"/>
                  </a:cubicBezTo>
                  <a:cubicBezTo>
                    <a:pt x="19160" y="17021"/>
                    <a:pt x="19053" y="16964"/>
                    <a:pt x="18935" y="16950"/>
                  </a:cubicBezTo>
                  <a:cubicBezTo>
                    <a:pt x="18897" y="16874"/>
                    <a:pt x="18858" y="16798"/>
                    <a:pt x="18818" y="16721"/>
                  </a:cubicBezTo>
                  <a:cubicBezTo>
                    <a:pt x="18731" y="16552"/>
                    <a:pt x="18633" y="16387"/>
                    <a:pt x="18537" y="16221"/>
                  </a:cubicBezTo>
                  <a:cubicBezTo>
                    <a:pt x="18478" y="16124"/>
                    <a:pt x="18423" y="16030"/>
                    <a:pt x="18365" y="15933"/>
                  </a:cubicBezTo>
                  <a:cubicBezTo>
                    <a:pt x="18299" y="15822"/>
                    <a:pt x="18246" y="15715"/>
                    <a:pt x="18155" y="15632"/>
                  </a:cubicBezTo>
                  <a:cubicBezTo>
                    <a:pt x="18088" y="15472"/>
                    <a:pt x="18023" y="15312"/>
                    <a:pt x="17955" y="15150"/>
                  </a:cubicBezTo>
                  <a:cubicBezTo>
                    <a:pt x="17839" y="14870"/>
                    <a:pt x="17719" y="14590"/>
                    <a:pt x="17599" y="14313"/>
                  </a:cubicBezTo>
                  <a:lnTo>
                    <a:pt x="17599" y="14311"/>
                  </a:lnTo>
                  <a:cubicBezTo>
                    <a:pt x="17659" y="14233"/>
                    <a:pt x="17693" y="14138"/>
                    <a:pt x="17697" y="14041"/>
                  </a:cubicBezTo>
                  <a:cubicBezTo>
                    <a:pt x="17708" y="13861"/>
                    <a:pt x="17721" y="13684"/>
                    <a:pt x="17708" y="13505"/>
                  </a:cubicBezTo>
                  <a:cubicBezTo>
                    <a:pt x="17694" y="13349"/>
                    <a:pt x="17674" y="13197"/>
                    <a:pt x="17653" y="13043"/>
                  </a:cubicBezTo>
                  <a:cubicBezTo>
                    <a:pt x="17637" y="12926"/>
                    <a:pt x="17622" y="12810"/>
                    <a:pt x="17610" y="12694"/>
                  </a:cubicBezTo>
                  <a:cubicBezTo>
                    <a:pt x="17578" y="12427"/>
                    <a:pt x="17544" y="12158"/>
                    <a:pt x="17509" y="11891"/>
                  </a:cubicBezTo>
                  <a:cubicBezTo>
                    <a:pt x="17464" y="11507"/>
                    <a:pt x="17423" y="11121"/>
                    <a:pt x="17389" y="10733"/>
                  </a:cubicBezTo>
                  <a:cubicBezTo>
                    <a:pt x="17347" y="10283"/>
                    <a:pt x="17307" y="9832"/>
                    <a:pt x="17266" y="9383"/>
                  </a:cubicBezTo>
                  <a:cubicBezTo>
                    <a:pt x="17246" y="9148"/>
                    <a:pt x="17226" y="8916"/>
                    <a:pt x="17204" y="8681"/>
                  </a:cubicBezTo>
                  <a:cubicBezTo>
                    <a:pt x="17183" y="8458"/>
                    <a:pt x="17168" y="8237"/>
                    <a:pt x="17134" y="8013"/>
                  </a:cubicBezTo>
                  <a:cubicBezTo>
                    <a:pt x="17169" y="7825"/>
                    <a:pt x="17207" y="7635"/>
                    <a:pt x="17242" y="7446"/>
                  </a:cubicBezTo>
                  <a:cubicBezTo>
                    <a:pt x="17299" y="7155"/>
                    <a:pt x="17357" y="6865"/>
                    <a:pt x="17409" y="6574"/>
                  </a:cubicBezTo>
                  <a:cubicBezTo>
                    <a:pt x="17442" y="6384"/>
                    <a:pt x="17475" y="6195"/>
                    <a:pt x="17509" y="6005"/>
                  </a:cubicBezTo>
                  <a:cubicBezTo>
                    <a:pt x="17518" y="5962"/>
                    <a:pt x="17525" y="5919"/>
                    <a:pt x="17535" y="5877"/>
                  </a:cubicBezTo>
                  <a:cubicBezTo>
                    <a:pt x="17636" y="5673"/>
                    <a:pt x="17741" y="5471"/>
                    <a:pt x="17846" y="5269"/>
                  </a:cubicBezTo>
                  <a:cubicBezTo>
                    <a:pt x="17877" y="5248"/>
                    <a:pt x="17906" y="5222"/>
                    <a:pt x="17930" y="5194"/>
                  </a:cubicBezTo>
                  <a:cubicBezTo>
                    <a:pt x="18369" y="4697"/>
                    <a:pt x="18742" y="4138"/>
                    <a:pt x="19127" y="3599"/>
                  </a:cubicBezTo>
                  <a:cubicBezTo>
                    <a:pt x="19288" y="3371"/>
                    <a:pt x="19445" y="3144"/>
                    <a:pt x="19600" y="2912"/>
                  </a:cubicBezTo>
                  <a:cubicBezTo>
                    <a:pt x="19672" y="2806"/>
                    <a:pt x="19738" y="2695"/>
                    <a:pt x="19805" y="2584"/>
                  </a:cubicBezTo>
                  <a:cubicBezTo>
                    <a:pt x="19888" y="2446"/>
                    <a:pt x="19974" y="2308"/>
                    <a:pt x="20033" y="2159"/>
                  </a:cubicBezTo>
                  <a:cubicBezTo>
                    <a:pt x="20110" y="1959"/>
                    <a:pt x="20014" y="1710"/>
                    <a:pt x="19837" y="1598"/>
                  </a:cubicBezTo>
                  <a:cubicBezTo>
                    <a:pt x="19737" y="1532"/>
                    <a:pt x="19635" y="1504"/>
                    <a:pt x="19534" y="1504"/>
                  </a:cubicBezTo>
                  <a:cubicBezTo>
                    <a:pt x="19391" y="1504"/>
                    <a:pt x="19249" y="1560"/>
                    <a:pt x="19117" y="1645"/>
                  </a:cubicBezTo>
                  <a:cubicBezTo>
                    <a:pt x="19109" y="1641"/>
                    <a:pt x="19099" y="1638"/>
                    <a:pt x="19090" y="1634"/>
                  </a:cubicBezTo>
                  <a:cubicBezTo>
                    <a:pt x="19083" y="1631"/>
                    <a:pt x="19078" y="1624"/>
                    <a:pt x="19072" y="1621"/>
                  </a:cubicBezTo>
                  <a:cubicBezTo>
                    <a:pt x="18998" y="1568"/>
                    <a:pt x="18914" y="1529"/>
                    <a:pt x="18826" y="1509"/>
                  </a:cubicBezTo>
                  <a:cubicBezTo>
                    <a:pt x="18781" y="1478"/>
                    <a:pt x="18732" y="1452"/>
                    <a:pt x="18680" y="1432"/>
                  </a:cubicBezTo>
                  <a:cubicBezTo>
                    <a:pt x="18677" y="1321"/>
                    <a:pt x="18633" y="1216"/>
                    <a:pt x="18556" y="1137"/>
                  </a:cubicBezTo>
                  <a:cubicBezTo>
                    <a:pt x="18414" y="991"/>
                    <a:pt x="18248" y="894"/>
                    <a:pt x="18052" y="827"/>
                  </a:cubicBezTo>
                  <a:cubicBezTo>
                    <a:pt x="17931" y="785"/>
                    <a:pt x="17808" y="748"/>
                    <a:pt x="17683" y="716"/>
                  </a:cubicBezTo>
                  <a:cubicBezTo>
                    <a:pt x="17500" y="666"/>
                    <a:pt x="17319" y="615"/>
                    <a:pt x="17133" y="572"/>
                  </a:cubicBezTo>
                  <a:cubicBezTo>
                    <a:pt x="16944" y="530"/>
                    <a:pt x="16755" y="480"/>
                    <a:pt x="16564" y="445"/>
                  </a:cubicBezTo>
                  <a:cubicBezTo>
                    <a:pt x="16316" y="403"/>
                    <a:pt x="16066" y="361"/>
                    <a:pt x="15818" y="317"/>
                  </a:cubicBezTo>
                  <a:cubicBezTo>
                    <a:pt x="15618" y="283"/>
                    <a:pt x="15413" y="261"/>
                    <a:pt x="15213" y="238"/>
                  </a:cubicBezTo>
                  <a:cubicBezTo>
                    <a:pt x="15014" y="214"/>
                    <a:pt x="14813" y="191"/>
                    <a:pt x="14614" y="175"/>
                  </a:cubicBezTo>
                  <a:cubicBezTo>
                    <a:pt x="14463" y="164"/>
                    <a:pt x="14314" y="159"/>
                    <a:pt x="14163" y="158"/>
                  </a:cubicBezTo>
                  <a:cubicBezTo>
                    <a:pt x="13973" y="101"/>
                    <a:pt x="13778" y="58"/>
                    <a:pt x="13582" y="28"/>
                  </a:cubicBezTo>
                  <a:cubicBezTo>
                    <a:pt x="13459" y="7"/>
                    <a:pt x="13337" y="2"/>
                    <a:pt x="13208" y="1"/>
                  </a:cubicBezTo>
                  <a:cubicBezTo>
                    <a:pt x="13186" y="1"/>
                    <a:pt x="13164" y="1"/>
                    <a:pt x="13142" y="1"/>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82"/>
            <p:cNvSpPr/>
            <p:nvPr/>
          </p:nvSpPr>
          <p:spPr>
            <a:xfrm>
              <a:off x="3305800" y="3846375"/>
              <a:ext cx="196350" cy="149675"/>
            </a:xfrm>
            <a:custGeom>
              <a:avLst/>
              <a:gdLst/>
              <a:ahLst/>
              <a:cxnLst/>
              <a:rect l="l" t="t" r="r" b="b"/>
              <a:pathLst>
                <a:path w="7854" h="5987" extrusionOk="0">
                  <a:moveTo>
                    <a:pt x="859" y="1515"/>
                  </a:moveTo>
                  <a:cubicBezTo>
                    <a:pt x="859" y="1516"/>
                    <a:pt x="858" y="1517"/>
                    <a:pt x="858" y="1517"/>
                  </a:cubicBezTo>
                  <a:lnTo>
                    <a:pt x="858" y="1517"/>
                  </a:lnTo>
                  <a:cubicBezTo>
                    <a:pt x="858" y="1517"/>
                    <a:pt x="859" y="1516"/>
                    <a:pt x="859" y="1515"/>
                  </a:cubicBezTo>
                  <a:close/>
                  <a:moveTo>
                    <a:pt x="564" y="2322"/>
                  </a:moveTo>
                  <a:lnTo>
                    <a:pt x="564" y="2322"/>
                  </a:lnTo>
                  <a:cubicBezTo>
                    <a:pt x="564" y="2322"/>
                    <a:pt x="563" y="2323"/>
                    <a:pt x="563" y="2323"/>
                  </a:cubicBezTo>
                  <a:lnTo>
                    <a:pt x="563" y="2323"/>
                  </a:lnTo>
                  <a:cubicBezTo>
                    <a:pt x="563" y="2323"/>
                    <a:pt x="564" y="2322"/>
                    <a:pt x="564" y="2322"/>
                  </a:cubicBezTo>
                  <a:close/>
                  <a:moveTo>
                    <a:pt x="562" y="2331"/>
                  </a:moveTo>
                  <a:cubicBezTo>
                    <a:pt x="561" y="2334"/>
                    <a:pt x="560" y="2337"/>
                    <a:pt x="559" y="2340"/>
                  </a:cubicBezTo>
                  <a:cubicBezTo>
                    <a:pt x="560" y="2337"/>
                    <a:pt x="561" y="2334"/>
                    <a:pt x="562" y="2331"/>
                  </a:cubicBezTo>
                  <a:close/>
                  <a:moveTo>
                    <a:pt x="1352" y="1"/>
                  </a:moveTo>
                  <a:cubicBezTo>
                    <a:pt x="1350" y="1"/>
                    <a:pt x="1347" y="1"/>
                    <a:pt x="1345" y="1"/>
                  </a:cubicBezTo>
                  <a:cubicBezTo>
                    <a:pt x="1265" y="1"/>
                    <a:pt x="1200" y="38"/>
                    <a:pt x="1149" y="98"/>
                  </a:cubicBezTo>
                  <a:cubicBezTo>
                    <a:pt x="1090" y="163"/>
                    <a:pt x="1046" y="240"/>
                    <a:pt x="993" y="311"/>
                  </a:cubicBezTo>
                  <a:cubicBezTo>
                    <a:pt x="861" y="482"/>
                    <a:pt x="744" y="666"/>
                    <a:pt x="646" y="859"/>
                  </a:cubicBezTo>
                  <a:cubicBezTo>
                    <a:pt x="547" y="1052"/>
                    <a:pt x="449" y="1244"/>
                    <a:pt x="357" y="1439"/>
                  </a:cubicBezTo>
                  <a:cubicBezTo>
                    <a:pt x="264" y="1627"/>
                    <a:pt x="197" y="1824"/>
                    <a:pt x="136" y="2027"/>
                  </a:cubicBezTo>
                  <a:cubicBezTo>
                    <a:pt x="57" y="2296"/>
                    <a:pt x="29" y="2578"/>
                    <a:pt x="15" y="2858"/>
                  </a:cubicBezTo>
                  <a:cubicBezTo>
                    <a:pt x="10" y="2973"/>
                    <a:pt x="1" y="3089"/>
                    <a:pt x="4" y="3203"/>
                  </a:cubicBezTo>
                  <a:cubicBezTo>
                    <a:pt x="2" y="3317"/>
                    <a:pt x="13" y="3430"/>
                    <a:pt x="36" y="3541"/>
                  </a:cubicBezTo>
                  <a:cubicBezTo>
                    <a:pt x="54" y="3621"/>
                    <a:pt x="78" y="3699"/>
                    <a:pt x="103" y="3780"/>
                  </a:cubicBezTo>
                  <a:cubicBezTo>
                    <a:pt x="168" y="3981"/>
                    <a:pt x="260" y="4174"/>
                    <a:pt x="375" y="4352"/>
                  </a:cubicBezTo>
                  <a:cubicBezTo>
                    <a:pt x="491" y="4537"/>
                    <a:pt x="642" y="4689"/>
                    <a:pt x="801" y="4836"/>
                  </a:cubicBezTo>
                  <a:cubicBezTo>
                    <a:pt x="966" y="4985"/>
                    <a:pt x="1144" y="5119"/>
                    <a:pt x="1333" y="5234"/>
                  </a:cubicBezTo>
                  <a:cubicBezTo>
                    <a:pt x="1334" y="5235"/>
                    <a:pt x="1335" y="5237"/>
                    <a:pt x="1337" y="5238"/>
                  </a:cubicBezTo>
                  <a:cubicBezTo>
                    <a:pt x="1402" y="5291"/>
                    <a:pt x="1467" y="5346"/>
                    <a:pt x="1540" y="5389"/>
                  </a:cubicBezTo>
                  <a:cubicBezTo>
                    <a:pt x="1669" y="5465"/>
                    <a:pt x="1802" y="5529"/>
                    <a:pt x="1936" y="5595"/>
                  </a:cubicBezTo>
                  <a:cubicBezTo>
                    <a:pt x="1927" y="5592"/>
                    <a:pt x="1917" y="5585"/>
                    <a:pt x="1907" y="5582"/>
                  </a:cubicBezTo>
                  <a:lnTo>
                    <a:pt x="1907" y="5582"/>
                  </a:lnTo>
                  <a:cubicBezTo>
                    <a:pt x="2003" y="5629"/>
                    <a:pt x="2099" y="5678"/>
                    <a:pt x="2196" y="5720"/>
                  </a:cubicBezTo>
                  <a:cubicBezTo>
                    <a:pt x="2305" y="5764"/>
                    <a:pt x="2417" y="5804"/>
                    <a:pt x="2528" y="5838"/>
                  </a:cubicBezTo>
                  <a:cubicBezTo>
                    <a:pt x="2759" y="5907"/>
                    <a:pt x="3005" y="5935"/>
                    <a:pt x="3244" y="5962"/>
                  </a:cubicBezTo>
                  <a:cubicBezTo>
                    <a:pt x="3370" y="5978"/>
                    <a:pt x="3496" y="5986"/>
                    <a:pt x="3624" y="5986"/>
                  </a:cubicBezTo>
                  <a:cubicBezTo>
                    <a:pt x="3632" y="5986"/>
                    <a:pt x="3639" y="5986"/>
                    <a:pt x="3647" y="5986"/>
                  </a:cubicBezTo>
                  <a:cubicBezTo>
                    <a:pt x="3756" y="5984"/>
                    <a:pt x="3867" y="5973"/>
                    <a:pt x="3976" y="5956"/>
                  </a:cubicBezTo>
                  <a:cubicBezTo>
                    <a:pt x="4102" y="5936"/>
                    <a:pt x="4229" y="5912"/>
                    <a:pt x="4354" y="5892"/>
                  </a:cubicBezTo>
                  <a:cubicBezTo>
                    <a:pt x="4464" y="5875"/>
                    <a:pt x="4575" y="5861"/>
                    <a:pt x="4688" y="5841"/>
                  </a:cubicBezTo>
                  <a:cubicBezTo>
                    <a:pt x="4935" y="5800"/>
                    <a:pt x="5174" y="5722"/>
                    <a:pt x="5414" y="5644"/>
                  </a:cubicBezTo>
                  <a:cubicBezTo>
                    <a:pt x="5537" y="5603"/>
                    <a:pt x="5660" y="5559"/>
                    <a:pt x="5777" y="5509"/>
                  </a:cubicBezTo>
                  <a:cubicBezTo>
                    <a:pt x="5878" y="5466"/>
                    <a:pt x="5975" y="5414"/>
                    <a:pt x="6072" y="5364"/>
                  </a:cubicBezTo>
                  <a:cubicBezTo>
                    <a:pt x="6186" y="5306"/>
                    <a:pt x="6297" y="5244"/>
                    <a:pt x="6409" y="5185"/>
                  </a:cubicBezTo>
                  <a:cubicBezTo>
                    <a:pt x="6508" y="5132"/>
                    <a:pt x="6609" y="5084"/>
                    <a:pt x="6706" y="5026"/>
                  </a:cubicBezTo>
                  <a:cubicBezTo>
                    <a:pt x="6875" y="4926"/>
                    <a:pt x="7046" y="4818"/>
                    <a:pt x="7208" y="4705"/>
                  </a:cubicBezTo>
                  <a:cubicBezTo>
                    <a:pt x="7385" y="4579"/>
                    <a:pt x="7555" y="4445"/>
                    <a:pt x="7728" y="4320"/>
                  </a:cubicBezTo>
                  <a:cubicBezTo>
                    <a:pt x="7837" y="4241"/>
                    <a:pt x="7853" y="4081"/>
                    <a:pt x="7774" y="3976"/>
                  </a:cubicBezTo>
                  <a:cubicBezTo>
                    <a:pt x="7727" y="3913"/>
                    <a:pt x="7656" y="3882"/>
                    <a:pt x="7584" y="3882"/>
                  </a:cubicBezTo>
                  <a:cubicBezTo>
                    <a:pt x="7532" y="3882"/>
                    <a:pt x="7479" y="3898"/>
                    <a:pt x="7433" y="3930"/>
                  </a:cubicBezTo>
                  <a:cubicBezTo>
                    <a:pt x="7248" y="4065"/>
                    <a:pt x="7070" y="4206"/>
                    <a:pt x="6880" y="4336"/>
                  </a:cubicBezTo>
                  <a:cubicBezTo>
                    <a:pt x="6717" y="4444"/>
                    <a:pt x="6553" y="4547"/>
                    <a:pt x="6383" y="4643"/>
                  </a:cubicBezTo>
                  <a:cubicBezTo>
                    <a:pt x="6349" y="4539"/>
                    <a:pt x="6254" y="4477"/>
                    <a:pt x="6149" y="4477"/>
                  </a:cubicBezTo>
                  <a:cubicBezTo>
                    <a:pt x="6130" y="4477"/>
                    <a:pt x="6110" y="4479"/>
                    <a:pt x="6090" y="4483"/>
                  </a:cubicBezTo>
                  <a:cubicBezTo>
                    <a:pt x="6010" y="4501"/>
                    <a:pt x="5931" y="4532"/>
                    <a:pt x="5854" y="4559"/>
                  </a:cubicBezTo>
                  <a:lnTo>
                    <a:pt x="5449" y="4704"/>
                  </a:lnTo>
                  <a:cubicBezTo>
                    <a:pt x="5306" y="4757"/>
                    <a:pt x="5163" y="4811"/>
                    <a:pt x="5024" y="4871"/>
                  </a:cubicBezTo>
                  <a:cubicBezTo>
                    <a:pt x="4891" y="4929"/>
                    <a:pt x="4760" y="4989"/>
                    <a:pt x="4627" y="5038"/>
                  </a:cubicBezTo>
                  <a:cubicBezTo>
                    <a:pt x="4402" y="5107"/>
                    <a:pt x="4174" y="5173"/>
                    <a:pt x="3945" y="5226"/>
                  </a:cubicBezTo>
                  <a:cubicBezTo>
                    <a:pt x="3781" y="5252"/>
                    <a:pt x="3619" y="5268"/>
                    <a:pt x="3455" y="5281"/>
                  </a:cubicBezTo>
                  <a:lnTo>
                    <a:pt x="3463" y="5281"/>
                  </a:lnTo>
                  <a:lnTo>
                    <a:pt x="3443" y="5282"/>
                  </a:lnTo>
                  <a:lnTo>
                    <a:pt x="3430" y="5283"/>
                  </a:lnTo>
                  <a:lnTo>
                    <a:pt x="3435" y="5283"/>
                  </a:lnTo>
                  <a:cubicBezTo>
                    <a:pt x="3420" y="5283"/>
                    <a:pt x="3405" y="5284"/>
                    <a:pt x="3390" y="5284"/>
                  </a:cubicBezTo>
                  <a:cubicBezTo>
                    <a:pt x="3375" y="5284"/>
                    <a:pt x="3359" y="5283"/>
                    <a:pt x="3343" y="5283"/>
                  </a:cubicBezTo>
                  <a:cubicBezTo>
                    <a:pt x="3334" y="5283"/>
                    <a:pt x="3325" y="5283"/>
                    <a:pt x="3316" y="5284"/>
                  </a:cubicBezTo>
                  <a:cubicBezTo>
                    <a:pt x="3297" y="5205"/>
                    <a:pt x="3249" y="5136"/>
                    <a:pt x="3183" y="5090"/>
                  </a:cubicBezTo>
                  <a:cubicBezTo>
                    <a:pt x="3093" y="5029"/>
                    <a:pt x="2995" y="4981"/>
                    <a:pt x="2892" y="4946"/>
                  </a:cubicBezTo>
                  <a:cubicBezTo>
                    <a:pt x="2815" y="4918"/>
                    <a:pt x="2737" y="4890"/>
                    <a:pt x="2655" y="4890"/>
                  </a:cubicBezTo>
                  <a:cubicBezTo>
                    <a:pt x="2652" y="4890"/>
                    <a:pt x="2649" y="4890"/>
                    <a:pt x="2646" y="4890"/>
                  </a:cubicBezTo>
                  <a:cubicBezTo>
                    <a:pt x="2594" y="4819"/>
                    <a:pt x="2517" y="4769"/>
                    <a:pt x="2440" y="4723"/>
                  </a:cubicBezTo>
                  <a:cubicBezTo>
                    <a:pt x="2361" y="4676"/>
                    <a:pt x="2254" y="4635"/>
                    <a:pt x="2154" y="4635"/>
                  </a:cubicBezTo>
                  <a:cubicBezTo>
                    <a:pt x="2126" y="4635"/>
                    <a:pt x="2098" y="4638"/>
                    <a:pt x="2072" y="4645"/>
                  </a:cubicBezTo>
                  <a:cubicBezTo>
                    <a:pt x="2063" y="4647"/>
                    <a:pt x="2055" y="4651"/>
                    <a:pt x="2045" y="4654"/>
                  </a:cubicBezTo>
                  <a:cubicBezTo>
                    <a:pt x="2040" y="4614"/>
                    <a:pt x="2029" y="4575"/>
                    <a:pt x="2013" y="4539"/>
                  </a:cubicBezTo>
                  <a:cubicBezTo>
                    <a:pt x="1974" y="4457"/>
                    <a:pt x="1929" y="4374"/>
                    <a:pt x="1869" y="4301"/>
                  </a:cubicBezTo>
                  <a:cubicBezTo>
                    <a:pt x="1764" y="4175"/>
                    <a:pt x="1650" y="4047"/>
                    <a:pt x="1493" y="3987"/>
                  </a:cubicBezTo>
                  <a:cubicBezTo>
                    <a:pt x="1454" y="3972"/>
                    <a:pt x="1414" y="3966"/>
                    <a:pt x="1374" y="3966"/>
                  </a:cubicBezTo>
                  <a:cubicBezTo>
                    <a:pt x="1337" y="3966"/>
                    <a:pt x="1299" y="3972"/>
                    <a:pt x="1263" y="3984"/>
                  </a:cubicBezTo>
                  <a:cubicBezTo>
                    <a:pt x="1264" y="3964"/>
                    <a:pt x="1264" y="3945"/>
                    <a:pt x="1263" y="3926"/>
                  </a:cubicBezTo>
                  <a:cubicBezTo>
                    <a:pt x="1261" y="3806"/>
                    <a:pt x="1251" y="3685"/>
                    <a:pt x="1234" y="3566"/>
                  </a:cubicBezTo>
                  <a:cubicBezTo>
                    <a:pt x="1217" y="3444"/>
                    <a:pt x="1199" y="3320"/>
                    <a:pt x="1173" y="3198"/>
                  </a:cubicBezTo>
                  <a:lnTo>
                    <a:pt x="1170" y="3184"/>
                  </a:lnTo>
                  <a:cubicBezTo>
                    <a:pt x="1210" y="3110"/>
                    <a:pt x="1209" y="3020"/>
                    <a:pt x="1168" y="2947"/>
                  </a:cubicBezTo>
                  <a:cubicBezTo>
                    <a:pt x="1142" y="2902"/>
                    <a:pt x="1114" y="2859"/>
                    <a:pt x="1083" y="2819"/>
                  </a:cubicBezTo>
                  <a:cubicBezTo>
                    <a:pt x="1070" y="2770"/>
                    <a:pt x="1045" y="2725"/>
                    <a:pt x="1012" y="2688"/>
                  </a:cubicBezTo>
                  <a:cubicBezTo>
                    <a:pt x="985" y="2661"/>
                    <a:pt x="952" y="2642"/>
                    <a:pt x="915" y="2630"/>
                  </a:cubicBezTo>
                  <a:cubicBezTo>
                    <a:pt x="898" y="2612"/>
                    <a:pt x="880" y="2595"/>
                    <a:pt x="862" y="2578"/>
                  </a:cubicBezTo>
                  <a:cubicBezTo>
                    <a:pt x="785" y="2510"/>
                    <a:pt x="713" y="2430"/>
                    <a:pt x="629" y="2371"/>
                  </a:cubicBezTo>
                  <a:cubicBezTo>
                    <a:pt x="607" y="2358"/>
                    <a:pt x="585" y="2348"/>
                    <a:pt x="561" y="2341"/>
                  </a:cubicBezTo>
                  <a:cubicBezTo>
                    <a:pt x="563" y="2336"/>
                    <a:pt x="563" y="2331"/>
                    <a:pt x="563" y="2326"/>
                  </a:cubicBezTo>
                  <a:lnTo>
                    <a:pt x="563" y="2326"/>
                  </a:lnTo>
                  <a:cubicBezTo>
                    <a:pt x="564" y="2324"/>
                    <a:pt x="564" y="2323"/>
                    <a:pt x="565" y="2321"/>
                  </a:cubicBezTo>
                  <a:cubicBezTo>
                    <a:pt x="565" y="2319"/>
                    <a:pt x="565" y="2316"/>
                    <a:pt x="566" y="2314"/>
                  </a:cubicBezTo>
                  <a:lnTo>
                    <a:pt x="566" y="2314"/>
                  </a:lnTo>
                  <a:cubicBezTo>
                    <a:pt x="566" y="2316"/>
                    <a:pt x="565" y="2319"/>
                    <a:pt x="565" y="2321"/>
                  </a:cubicBezTo>
                  <a:cubicBezTo>
                    <a:pt x="600" y="2179"/>
                    <a:pt x="642" y="2041"/>
                    <a:pt x="688" y="1902"/>
                  </a:cubicBezTo>
                  <a:lnTo>
                    <a:pt x="688" y="1902"/>
                  </a:lnTo>
                  <a:cubicBezTo>
                    <a:pt x="686" y="1909"/>
                    <a:pt x="684" y="1916"/>
                    <a:pt x="682" y="1923"/>
                  </a:cubicBezTo>
                  <a:cubicBezTo>
                    <a:pt x="731" y="1792"/>
                    <a:pt x="787" y="1666"/>
                    <a:pt x="847" y="1540"/>
                  </a:cubicBezTo>
                  <a:lnTo>
                    <a:pt x="847" y="1540"/>
                  </a:lnTo>
                  <a:lnTo>
                    <a:pt x="844" y="1546"/>
                  </a:lnTo>
                  <a:cubicBezTo>
                    <a:pt x="847" y="1539"/>
                    <a:pt x="851" y="1531"/>
                    <a:pt x="855" y="1524"/>
                  </a:cubicBezTo>
                  <a:cubicBezTo>
                    <a:pt x="856" y="1522"/>
                    <a:pt x="857" y="1520"/>
                    <a:pt x="858" y="1518"/>
                  </a:cubicBezTo>
                  <a:lnTo>
                    <a:pt x="858" y="1518"/>
                  </a:lnTo>
                  <a:cubicBezTo>
                    <a:pt x="858" y="1518"/>
                    <a:pt x="858" y="1518"/>
                    <a:pt x="858" y="1519"/>
                  </a:cubicBezTo>
                  <a:cubicBezTo>
                    <a:pt x="979" y="1274"/>
                    <a:pt x="1099" y="1031"/>
                    <a:pt x="1241" y="799"/>
                  </a:cubicBezTo>
                  <a:cubicBezTo>
                    <a:pt x="1289" y="730"/>
                    <a:pt x="1341" y="662"/>
                    <a:pt x="1390" y="595"/>
                  </a:cubicBezTo>
                  <a:cubicBezTo>
                    <a:pt x="1431" y="538"/>
                    <a:pt x="1469" y="476"/>
                    <a:pt x="1513" y="422"/>
                  </a:cubicBezTo>
                  <a:cubicBezTo>
                    <a:pt x="1562" y="375"/>
                    <a:pt x="1591" y="310"/>
                    <a:pt x="1590" y="242"/>
                  </a:cubicBezTo>
                  <a:cubicBezTo>
                    <a:pt x="1590" y="113"/>
                    <a:pt x="1480" y="1"/>
                    <a:pt x="1352" y="1"/>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82"/>
            <p:cNvSpPr/>
            <p:nvPr/>
          </p:nvSpPr>
          <p:spPr>
            <a:xfrm>
              <a:off x="3562850" y="4025750"/>
              <a:ext cx="28775" cy="26775"/>
            </a:xfrm>
            <a:custGeom>
              <a:avLst/>
              <a:gdLst/>
              <a:ahLst/>
              <a:cxnLst/>
              <a:rect l="l" t="t" r="r" b="b"/>
              <a:pathLst>
                <a:path w="1151" h="1071" extrusionOk="0">
                  <a:moveTo>
                    <a:pt x="583" y="0"/>
                  </a:moveTo>
                  <a:cubicBezTo>
                    <a:pt x="554" y="0"/>
                    <a:pt x="525" y="2"/>
                    <a:pt x="495" y="7"/>
                  </a:cubicBezTo>
                  <a:cubicBezTo>
                    <a:pt x="446" y="14"/>
                    <a:pt x="400" y="29"/>
                    <a:pt x="356" y="53"/>
                  </a:cubicBezTo>
                  <a:cubicBezTo>
                    <a:pt x="332" y="63"/>
                    <a:pt x="311" y="76"/>
                    <a:pt x="290" y="90"/>
                  </a:cubicBezTo>
                  <a:cubicBezTo>
                    <a:pt x="30" y="265"/>
                    <a:pt x="1" y="657"/>
                    <a:pt x="205" y="886"/>
                  </a:cubicBezTo>
                  <a:cubicBezTo>
                    <a:pt x="306" y="1003"/>
                    <a:pt x="453" y="1070"/>
                    <a:pt x="608" y="1070"/>
                  </a:cubicBezTo>
                  <a:cubicBezTo>
                    <a:pt x="609" y="1070"/>
                    <a:pt x="610" y="1070"/>
                    <a:pt x="612" y="1070"/>
                  </a:cubicBezTo>
                  <a:cubicBezTo>
                    <a:pt x="687" y="1070"/>
                    <a:pt x="763" y="1053"/>
                    <a:pt x="832" y="1020"/>
                  </a:cubicBezTo>
                  <a:cubicBezTo>
                    <a:pt x="1005" y="939"/>
                    <a:pt x="1130" y="759"/>
                    <a:pt x="1136" y="566"/>
                  </a:cubicBezTo>
                  <a:cubicBezTo>
                    <a:pt x="1151" y="238"/>
                    <a:pt x="892" y="0"/>
                    <a:pt x="583" y="0"/>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82"/>
            <p:cNvSpPr/>
            <p:nvPr/>
          </p:nvSpPr>
          <p:spPr>
            <a:xfrm>
              <a:off x="3599400" y="4020150"/>
              <a:ext cx="30275" cy="26525"/>
            </a:xfrm>
            <a:custGeom>
              <a:avLst/>
              <a:gdLst/>
              <a:ahLst/>
              <a:cxnLst/>
              <a:rect l="l" t="t" r="r" b="b"/>
              <a:pathLst>
                <a:path w="1211" h="1061" extrusionOk="0">
                  <a:moveTo>
                    <a:pt x="650" y="0"/>
                  </a:moveTo>
                  <a:cubicBezTo>
                    <a:pt x="644" y="0"/>
                    <a:pt x="638" y="0"/>
                    <a:pt x="632" y="1"/>
                  </a:cubicBezTo>
                  <a:cubicBezTo>
                    <a:pt x="288" y="17"/>
                    <a:pt x="0" y="371"/>
                    <a:pt x="130" y="711"/>
                  </a:cubicBezTo>
                  <a:cubicBezTo>
                    <a:pt x="211" y="918"/>
                    <a:pt x="401" y="1061"/>
                    <a:pt x="618" y="1061"/>
                  </a:cubicBezTo>
                  <a:cubicBezTo>
                    <a:pt x="619" y="1061"/>
                    <a:pt x="620" y="1061"/>
                    <a:pt x="620" y="1061"/>
                  </a:cubicBezTo>
                  <a:cubicBezTo>
                    <a:pt x="653" y="1060"/>
                    <a:pt x="686" y="1057"/>
                    <a:pt x="719" y="1050"/>
                  </a:cubicBezTo>
                  <a:cubicBezTo>
                    <a:pt x="897" y="1011"/>
                    <a:pt x="1044" y="885"/>
                    <a:pt x="1109" y="715"/>
                  </a:cubicBezTo>
                  <a:cubicBezTo>
                    <a:pt x="1211" y="516"/>
                    <a:pt x="1166" y="274"/>
                    <a:pt x="1001" y="125"/>
                  </a:cubicBezTo>
                  <a:cubicBezTo>
                    <a:pt x="929" y="62"/>
                    <a:pt x="842" y="22"/>
                    <a:pt x="748" y="9"/>
                  </a:cubicBezTo>
                  <a:cubicBezTo>
                    <a:pt x="716" y="3"/>
                    <a:pt x="683" y="0"/>
                    <a:pt x="650" y="0"/>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82"/>
            <p:cNvSpPr/>
            <p:nvPr/>
          </p:nvSpPr>
          <p:spPr>
            <a:xfrm>
              <a:off x="3422900" y="3714125"/>
              <a:ext cx="25450" cy="24450"/>
            </a:xfrm>
            <a:custGeom>
              <a:avLst/>
              <a:gdLst/>
              <a:ahLst/>
              <a:cxnLst/>
              <a:rect l="l" t="t" r="r" b="b"/>
              <a:pathLst>
                <a:path w="1018" h="978" extrusionOk="0">
                  <a:moveTo>
                    <a:pt x="491" y="1"/>
                  </a:moveTo>
                  <a:cubicBezTo>
                    <a:pt x="427" y="1"/>
                    <a:pt x="362" y="13"/>
                    <a:pt x="301" y="39"/>
                  </a:cubicBezTo>
                  <a:cubicBezTo>
                    <a:pt x="119" y="116"/>
                    <a:pt x="1" y="295"/>
                    <a:pt x="2" y="492"/>
                  </a:cubicBezTo>
                  <a:cubicBezTo>
                    <a:pt x="5" y="761"/>
                    <a:pt x="223" y="977"/>
                    <a:pt x="493" y="978"/>
                  </a:cubicBezTo>
                  <a:cubicBezTo>
                    <a:pt x="690" y="977"/>
                    <a:pt x="868" y="856"/>
                    <a:pt x="943" y="674"/>
                  </a:cubicBezTo>
                  <a:cubicBezTo>
                    <a:pt x="1017" y="491"/>
                    <a:pt x="975" y="281"/>
                    <a:pt x="834" y="141"/>
                  </a:cubicBezTo>
                  <a:cubicBezTo>
                    <a:pt x="741" y="49"/>
                    <a:pt x="617" y="1"/>
                    <a:pt x="491" y="1"/>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82"/>
            <p:cNvSpPr/>
            <p:nvPr/>
          </p:nvSpPr>
          <p:spPr>
            <a:xfrm>
              <a:off x="3453600" y="3699800"/>
              <a:ext cx="25475" cy="24450"/>
            </a:xfrm>
            <a:custGeom>
              <a:avLst/>
              <a:gdLst/>
              <a:ahLst/>
              <a:cxnLst/>
              <a:rect l="l" t="t" r="r" b="b"/>
              <a:pathLst>
                <a:path w="1019" h="978" extrusionOk="0">
                  <a:moveTo>
                    <a:pt x="491" y="0"/>
                  </a:moveTo>
                  <a:cubicBezTo>
                    <a:pt x="427" y="0"/>
                    <a:pt x="362" y="13"/>
                    <a:pt x="301" y="39"/>
                  </a:cubicBezTo>
                  <a:cubicBezTo>
                    <a:pt x="119" y="114"/>
                    <a:pt x="0" y="293"/>
                    <a:pt x="2" y="492"/>
                  </a:cubicBezTo>
                  <a:cubicBezTo>
                    <a:pt x="6" y="760"/>
                    <a:pt x="224" y="977"/>
                    <a:pt x="493" y="978"/>
                  </a:cubicBezTo>
                  <a:cubicBezTo>
                    <a:pt x="691" y="977"/>
                    <a:pt x="869" y="856"/>
                    <a:pt x="944" y="673"/>
                  </a:cubicBezTo>
                  <a:cubicBezTo>
                    <a:pt x="1018" y="491"/>
                    <a:pt x="975" y="281"/>
                    <a:pt x="834" y="141"/>
                  </a:cubicBezTo>
                  <a:cubicBezTo>
                    <a:pt x="741" y="49"/>
                    <a:pt x="617" y="0"/>
                    <a:pt x="491" y="0"/>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82"/>
            <p:cNvSpPr/>
            <p:nvPr/>
          </p:nvSpPr>
          <p:spPr>
            <a:xfrm>
              <a:off x="3452475" y="3736300"/>
              <a:ext cx="25450" cy="24450"/>
            </a:xfrm>
            <a:custGeom>
              <a:avLst/>
              <a:gdLst/>
              <a:ahLst/>
              <a:cxnLst/>
              <a:rect l="l" t="t" r="r" b="b"/>
              <a:pathLst>
                <a:path w="1018" h="978" extrusionOk="0">
                  <a:moveTo>
                    <a:pt x="491" y="0"/>
                  </a:moveTo>
                  <a:cubicBezTo>
                    <a:pt x="427" y="0"/>
                    <a:pt x="362" y="13"/>
                    <a:pt x="301" y="39"/>
                  </a:cubicBezTo>
                  <a:cubicBezTo>
                    <a:pt x="119" y="115"/>
                    <a:pt x="1" y="295"/>
                    <a:pt x="2" y="493"/>
                  </a:cubicBezTo>
                  <a:cubicBezTo>
                    <a:pt x="5" y="761"/>
                    <a:pt x="224" y="978"/>
                    <a:pt x="493" y="978"/>
                  </a:cubicBezTo>
                  <a:cubicBezTo>
                    <a:pt x="690" y="977"/>
                    <a:pt x="868" y="857"/>
                    <a:pt x="943" y="674"/>
                  </a:cubicBezTo>
                  <a:cubicBezTo>
                    <a:pt x="1017" y="491"/>
                    <a:pt x="975" y="281"/>
                    <a:pt x="834" y="142"/>
                  </a:cubicBezTo>
                  <a:cubicBezTo>
                    <a:pt x="741" y="49"/>
                    <a:pt x="617" y="0"/>
                    <a:pt x="491" y="0"/>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82"/>
            <p:cNvSpPr/>
            <p:nvPr/>
          </p:nvSpPr>
          <p:spPr>
            <a:xfrm>
              <a:off x="3210425" y="3628900"/>
              <a:ext cx="524175" cy="259550"/>
            </a:xfrm>
            <a:custGeom>
              <a:avLst/>
              <a:gdLst/>
              <a:ahLst/>
              <a:cxnLst/>
              <a:rect l="l" t="t" r="r" b="b"/>
              <a:pathLst>
                <a:path w="20967" h="10382" extrusionOk="0">
                  <a:moveTo>
                    <a:pt x="12780" y="61"/>
                  </a:moveTo>
                  <a:cubicBezTo>
                    <a:pt x="12778" y="61"/>
                    <a:pt x="12777" y="61"/>
                    <a:pt x="12776" y="61"/>
                  </a:cubicBezTo>
                  <a:lnTo>
                    <a:pt x="12776" y="61"/>
                  </a:lnTo>
                  <a:cubicBezTo>
                    <a:pt x="12777" y="61"/>
                    <a:pt x="12778" y="61"/>
                    <a:pt x="12780" y="61"/>
                  </a:cubicBezTo>
                  <a:close/>
                  <a:moveTo>
                    <a:pt x="15946" y="1695"/>
                  </a:moveTo>
                  <a:lnTo>
                    <a:pt x="15946" y="1695"/>
                  </a:lnTo>
                  <a:cubicBezTo>
                    <a:pt x="15951" y="1696"/>
                    <a:pt x="15956" y="1696"/>
                    <a:pt x="15960" y="1697"/>
                  </a:cubicBezTo>
                  <a:lnTo>
                    <a:pt x="15960" y="1697"/>
                  </a:lnTo>
                  <a:cubicBezTo>
                    <a:pt x="15956" y="1696"/>
                    <a:pt x="15951" y="1696"/>
                    <a:pt x="15946" y="1695"/>
                  </a:cubicBezTo>
                  <a:close/>
                  <a:moveTo>
                    <a:pt x="13891" y="1"/>
                  </a:moveTo>
                  <a:cubicBezTo>
                    <a:pt x="13738" y="1"/>
                    <a:pt x="13584" y="7"/>
                    <a:pt x="13431" y="20"/>
                  </a:cubicBezTo>
                  <a:cubicBezTo>
                    <a:pt x="13202" y="38"/>
                    <a:pt x="12977" y="60"/>
                    <a:pt x="12748" y="63"/>
                  </a:cubicBezTo>
                  <a:cubicBezTo>
                    <a:pt x="12757" y="62"/>
                    <a:pt x="12766" y="61"/>
                    <a:pt x="12776" y="61"/>
                  </a:cubicBezTo>
                  <a:lnTo>
                    <a:pt x="12776" y="61"/>
                  </a:lnTo>
                  <a:cubicBezTo>
                    <a:pt x="12406" y="66"/>
                    <a:pt x="12044" y="85"/>
                    <a:pt x="11683" y="165"/>
                  </a:cubicBezTo>
                  <a:cubicBezTo>
                    <a:pt x="11346" y="239"/>
                    <a:pt x="11018" y="341"/>
                    <a:pt x="10687" y="433"/>
                  </a:cubicBezTo>
                  <a:cubicBezTo>
                    <a:pt x="10687" y="433"/>
                    <a:pt x="10688" y="433"/>
                    <a:pt x="10689" y="433"/>
                  </a:cubicBezTo>
                  <a:lnTo>
                    <a:pt x="10689" y="433"/>
                  </a:lnTo>
                  <a:cubicBezTo>
                    <a:pt x="10479" y="489"/>
                    <a:pt x="10268" y="545"/>
                    <a:pt x="10060" y="603"/>
                  </a:cubicBezTo>
                  <a:cubicBezTo>
                    <a:pt x="9850" y="663"/>
                    <a:pt x="9637" y="729"/>
                    <a:pt x="9441" y="830"/>
                  </a:cubicBezTo>
                  <a:cubicBezTo>
                    <a:pt x="9235" y="934"/>
                    <a:pt x="9038" y="1051"/>
                    <a:pt x="8826" y="1148"/>
                  </a:cubicBezTo>
                  <a:cubicBezTo>
                    <a:pt x="8617" y="1242"/>
                    <a:pt x="8416" y="1344"/>
                    <a:pt x="8212" y="1454"/>
                  </a:cubicBezTo>
                  <a:cubicBezTo>
                    <a:pt x="7798" y="1674"/>
                    <a:pt x="7386" y="1897"/>
                    <a:pt x="6982" y="2136"/>
                  </a:cubicBezTo>
                  <a:cubicBezTo>
                    <a:pt x="6574" y="2377"/>
                    <a:pt x="6186" y="2644"/>
                    <a:pt x="5803" y="2924"/>
                  </a:cubicBezTo>
                  <a:cubicBezTo>
                    <a:pt x="5389" y="3227"/>
                    <a:pt x="4979" y="3547"/>
                    <a:pt x="4592" y="3885"/>
                  </a:cubicBezTo>
                  <a:cubicBezTo>
                    <a:pt x="4582" y="3894"/>
                    <a:pt x="4573" y="3902"/>
                    <a:pt x="4563" y="3911"/>
                  </a:cubicBezTo>
                  <a:cubicBezTo>
                    <a:pt x="4554" y="3919"/>
                    <a:pt x="4546" y="3924"/>
                    <a:pt x="4536" y="3932"/>
                  </a:cubicBezTo>
                  <a:cubicBezTo>
                    <a:pt x="4404" y="4051"/>
                    <a:pt x="4274" y="4173"/>
                    <a:pt x="4145" y="4294"/>
                  </a:cubicBezTo>
                  <a:cubicBezTo>
                    <a:pt x="4106" y="4330"/>
                    <a:pt x="4065" y="4366"/>
                    <a:pt x="4027" y="4403"/>
                  </a:cubicBezTo>
                  <a:cubicBezTo>
                    <a:pt x="3903" y="4520"/>
                    <a:pt x="3785" y="4643"/>
                    <a:pt x="3667" y="4765"/>
                  </a:cubicBezTo>
                  <a:cubicBezTo>
                    <a:pt x="3601" y="4832"/>
                    <a:pt x="3533" y="4898"/>
                    <a:pt x="3467" y="4968"/>
                  </a:cubicBezTo>
                  <a:cubicBezTo>
                    <a:pt x="3460" y="4975"/>
                    <a:pt x="3451" y="4984"/>
                    <a:pt x="3444" y="4991"/>
                  </a:cubicBezTo>
                  <a:cubicBezTo>
                    <a:pt x="3433" y="5003"/>
                    <a:pt x="3424" y="5014"/>
                    <a:pt x="3414" y="5024"/>
                  </a:cubicBezTo>
                  <a:cubicBezTo>
                    <a:pt x="3099" y="5356"/>
                    <a:pt x="2792" y="5696"/>
                    <a:pt x="2489" y="6040"/>
                  </a:cubicBezTo>
                  <a:cubicBezTo>
                    <a:pt x="2484" y="6046"/>
                    <a:pt x="2478" y="6053"/>
                    <a:pt x="2473" y="6058"/>
                  </a:cubicBezTo>
                  <a:cubicBezTo>
                    <a:pt x="2457" y="6076"/>
                    <a:pt x="2440" y="6092"/>
                    <a:pt x="2425" y="6110"/>
                  </a:cubicBezTo>
                  <a:cubicBezTo>
                    <a:pt x="2401" y="6139"/>
                    <a:pt x="2379" y="6170"/>
                    <a:pt x="2354" y="6198"/>
                  </a:cubicBezTo>
                  <a:cubicBezTo>
                    <a:pt x="2068" y="6529"/>
                    <a:pt x="1790" y="6869"/>
                    <a:pt x="1531" y="7223"/>
                  </a:cubicBezTo>
                  <a:cubicBezTo>
                    <a:pt x="1249" y="7614"/>
                    <a:pt x="990" y="8023"/>
                    <a:pt x="707" y="8414"/>
                  </a:cubicBezTo>
                  <a:cubicBezTo>
                    <a:pt x="565" y="8602"/>
                    <a:pt x="424" y="8792"/>
                    <a:pt x="265" y="8966"/>
                  </a:cubicBezTo>
                  <a:cubicBezTo>
                    <a:pt x="241" y="8988"/>
                    <a:pt x="218" y="9010"/>
                    <a:pt x="196" y="9032"/>
                  </a:cubicBezTo>
                  <a:lnTo>
                    <a:pt x="194" y="9035"/>
                  </a:lnTo>
                  <a:lnTo>
                    <a:pt x="194" y="9035"/>
                  </a:lnTo>
                  <a:lnTo>
                    <a:pt x="194" y="9035"/>
                  </a:lnTo>
                  <a:lnTo>
                    <a:pt x="194" y="9035"/>
                  </a:lnTo>
                  <a:lnTo>
                    <a:pt x="193" y="9035"/>
                  </a:lnTo>
                  <a:lnTo>
                    <a:pt x="193" y="9035"/>
                  </a:lnTo>
                  <a:lnTo>
                    <a:pt x="194" y="9035"/>
                  </a:lnTo>
                  <a:lnTo>
                    <a:pt x="194" y="9035"/>
                  </a:lnTo>
                  <a:cubicBezTo>
                    <a:pt x="162" y="9065"/>
                    <a:pt x="133" y="9100"/>
                    <a:pt x="107" y="9137"/>
                  </a:cubicBezTo>
                  <a:cubicBezTo>
                    <a:pt x="7" y="9280"/>
                    <a:pt x="11" y="9466"/>
                    <a:pt x="86" y="9618"/>
                  </a:cubicBezTo>
                  <a:cubicBezTo>
                    <a:pt x="49" y="9690"/>
                    <a:pt x="24" y="9768"/>
                    <a:pt x="12" y="9849"/>
                  </a:cubicBezTo>
                  <a:cubicBezTo>
                    <a:pt x="1" y="9985"/>
                    <a:pt x="48" y="10121"/>
                    <a:pt x="141" y="10222"/>
                  </a:cubicBezTo>
                  <a:cubicBezTo>
                    <a:pt x="235" y="10323"/>
                    <a:pt x="368" y="10382"/>
                    <a:pt x="507" y="10382"/>
                  </a:cubicBezTo>
                  <a:cubicBezTo>
                    <a:pt x="509" y="10382"/>
                    <a:pt x="510" y="10382"/>
                    <a:pt x="511" y="10382"/>
                  </a:cubicBezTo>
                  <a:cubicBezTo>
                    <a:pt x="628" y="10382"/>
                    <a:pt x="741" y="10339"/>
                    <a:pt x="830" y="10261"/>
                  </a:cubicBezTo>
                  <a:cubicBezTo>
                    <a:pt x="898" y="10199"/>
                    <a:pt x="947" y="10118"/>
                    <a:pt x="971" y="10029"/>
                  </a:cubicBezTo>
                  <a:cubicBezTo>
                    <a:pt x="1037" y="9926"/>
                    <a:pt x="1108" y="9826"/>
                    <a:pt x="1174" y="9721"/>
                  </a:cubicBezTo>
                  <a:cubicBezTo>
                    <a:pt x="1257" y="9589"/>
                    <a:pt x="1337" y="9457"/>
                    <a:pt x="1416" y="9322"/>
                  </a:cubicBezTo>
                  <a:cubicBezTo>
                    <a:pt x="1552" y="9091"/>
                    <a:pt x="1681" y="8856"/>
                    <a:pt x="1817" y="8625"/>
                  </a:cubicBezTo>
                  <a:cubicBezTo>
                    <a:pt x="2089" y="8170"/>
                    <a:pt x="2405" y="7745"/>
                    <a:pt x="2712" y="7312"/>
                  </a:cubicBezTo>
                  <a:cubicBezTo>
                    <a:pt x="2828" y="7167"/>
                    <a:pt x="2942" y="7021"/>
                    <a:pt x="3062" y="6880"/>
                  </a:cubicBezTo>
                  <a:cubicBezTo>
                    <a:pt x="3217" y="6697"/>
                    <a:pt x="3377" y="6517"/>
                    <a:pt x="3541" y="6341"/>
                  </a:cubicBezTo>
                  <a:cubicBezTo>
                    <a:pt x="3788" y="6079"/>
                    <a:pt x="4025" y="5804"/>
                    <a:pt x="4270" y="5539"/>
                  </a:cubicBezTo>
                  <a:cubicBezTo>
                    <a:pt x="4485" y="5322"/>
                    <a:pt x="4704" y="5106"/>
                    <a:pt x="4929" y="4900"/>
                  </a:cubicBezTo>
                  <a:cubicBezTo>
                    <a:pt x="4979" y="4854"/>
                    <a:pt x="5032" y="4811"/>
                    <a:pt x="5082" y="4766"/>
                  </a:cubicBezTo>
                  <a:cubicBezTo>
                    <a:pt x="5244" y="4621"/>
                    <a:pt x="5408" y="4480"/>
                    <a:pt x="5576" y="4341"/>
                  </a:cubicBezTo>
                  <a:cubicBezTo>
                    <a:pt x="5976" y="4036"/>
                    <a:pt x="6393" y="3762"/>
                    <a:pt x="6825" y="3502"/>
                  </a:cubicBezTo>
                  <a:cubicBezTo>
                    <a:pt x="7174" y="3301"/>
                    <a:pt x="7525" y="3095"/>
                    <a:pt x="7888" y="2918"/>
                  </a:cubicBezTo>
                  <a:cubicBezTo>
                    <a:pt x="8223" y="2752"/>
                    <a:pt x="8567" y="2603"/>
                    <a:pt x="8911" y="2456"/>
                  </a:cubicBezTo>
                  <a:cubicBezTo>
                    <a:pt x="9288" y="2303"/>
                    <a:pt x="9670" y="2162"/>
                    <a:pt x="10060" y="2044"/>
                  </a:cubicBezTo>
                  <a:cubicBezTo>
                    <a:pt x="10299" y="1987"/>
                    <a:pt x="10541" y="1940"/>
                    <a:pt x="10781" y="1889"/>
                  </a:cubicBezTo>
                  <a:cubicBezTo>
                    <a:pt x="11030" y="1836"/>
                    <a:pt x="11279" y="1783"/>
                    <a:pt x="11532" y="1744"/>
                  </a:cubicBezTo>
                  <a:cubicBezTo>
                    <a:pt x="11905" y="1700"/>
                    <a:pt x="12279" y="1663"/>
                    <a:pt x="12654" y="1632"/>
                  </a:cubicBezTo>
                  <a:cubicBezTo>
                    <a:pt x="13039" y="1601"/>
                    <a:pt x="13424" y="1596"/>
                    <a:pt x="13810" y="1589"/>
                  </a:cubicBezTo>
                  <a:lnTo>
                    <a:pt x="13747" y="1589"/>
                  </a:lnTo>
                  <a:cubicBezTo>
                    <a:pt x="13839" y="1589"/>
                    <a:pt x="13930" y="1586"/>
                    <a:pt x="14020" y="1586"/>
                  </a:cubicBezTo>
                  <a:cubicBezTo>
                    <a:pt x="14042" y="1586"/>
                    <a:pt x="14063" y="1586"/>
                    <a:pt x="14085" y="1586"/>
                  </a:cubicBezTo>
                  <a:cubicBezTo>
                    <a:pt x="14703" y="1586"/>
                    <a:pt x="15323" y="1630"/>
                    <a:pt x="15936" y="1694"/>
                  </a:cubicBezTo>
                  <a:cubicBezTo>
                    <a:pt x="15931" y="1693"/>
                    <a:pt x="15926" y="1693"/>
                    <a:pt x="15921" y="1692"/>
                  </a:cubicBezTo>
                  <a:lnTo>
                    <a:pt x="15921" y="1692"/>
                  </a:lnTo>
                  <a:lnTo>
                    <a:pt x="15941" y="1694"/>
                  </a:lnTo>
                  <a:lnTo>
                    <a:pt x="15984" y="1699"/>
                  </a:lnTo>
                  <a:cubicBezTo>
                    <a:pt x="15976" y="1699"/>
                    <a:pt x="15968" y="1698"/>
                    <a:pt x="15960" y="1697"/>
                  </a:cubicBezTo>
                  <a:lnTo>
                    <a:pt x="15960" y="1697"/>
                  </a:lnTo>
                  <a:cubicBezTo>
                    <a:pt x="16335" y="1750"/>
                    <a:pt x="16698" y="1834"/>
                    <a:pt x="17067" y="1908"/>
                  </a:cubicBezTo>
                  <a:cubicBezTo>
                    <a:pt x="17445" y="1982"/>
                    <a:pt x="17827" y="2033"/>
                    <a:pt x="18202" y="2112"/>
                  </a:cubicBezTo>
                  <a:cubicBezTo>
                    <a:pt x="18512" y="2193"/>
                    <a:pt x="18818" y="2287"/>
                    <a:pt x="19124" y="2383"/>
                  </a:cubicBezTo>
                  <a:cubicBezTo>
                    <a:pt x="19368" y="2460"/>
                    <a:pt x="19613" y="2544"/>
                    <a:pt x="19861" y="2614"/>
                  </a:cubicBezTo>
                  <a:cubicBezTo>
                    <a:pt x="19908" y="2627"/>
                    <a:pt x="19956" y="2633"/>
                    <a:pt x="20003" y="2633"/>
                  </a:cubicBezTo>
                  <a:cubicBezTo>
                    <a:pt x="20150" y="2633"/>
                    <a:pt x="20291" y="2570"/>
                    <a:pt x="20385" y="2458"/>
                  </a:cubicBezTo>
                  <a:cubicBezTo>
                    <a:pt x="20398" y="2459"/>
                    <a:pt x="20412" y="2460"/>
                    <a:pt x="20426" y="2460"/>
                  </a:cubicBezTo>
                  <a:cubicBezTo>
                    <a:pt x="20582" y="2460"/>
                    <a:pt x="20734" y="2392"/>
                    <a:pt x="20828" y="2245"/>
                  </a:cubicBezTo>
                  <a:cubicBezTo>
                    <a:pt x="20967" y="2031"/>
                    <a:pt x="20911" y="1702"/>
                    <a:pt x="20679" y="1570"/>
                  </a:cubicBezTo>
                  <a:cubicBezTo>
                    <a:pt x="20383" y="1402"/>
                    <a:pt x="20073" y="1258"/>
                    <a:pt x="19753" y="1141"/>
                  </a:cubicBezTo>
                  <a:cubicBezTo>
                    <a:pt x="19388" y="1005"/>
                    <a:pt x="19013" y="875"/>
                    <a:pt x="18638" y="766"/>
                  </a:cubicBezTo>
                  <a:cubicBezTo>
                    <a:pt x="18143" y="621"/>
                    <a:pt x="17637" y="515"/>
                    <a:pt x="17136" y="396"/>
                  </a:cubicBezTo>
                  <a:cubicBezTo>
                    <a:pt x="16900" y="339"/>
                    <a:pt x="16657" y="296"/>
                    <a:pt x="16416" y="253"/>
                  </a:cubicBezTo>
                  <a:cubicBezTo>
                    <a:pt x="16181" y="213"/>
                    <a:pt x="15946" y="168"/>
                    <a:pt x="15710" y="135"/>
                  </a:cubicBezTo>
                  <a:cubicBezTo>
                    <a:pt x="15452" y="98"/>
                    <a:pt x="15195" y="86"/>
                    <a:pt x="14935" y="68"/>
                  </a:cubicBezTo>
                  <a:cubicBezTo>
                    <a:pt x="14691" y="53"/>
                    <a:pt x="14445" y="23"/>
                    <a:pt x="14199" y="9"/>
                  </a:cubicBezTo>
                  <a:cubicBezTo>
                    <a:pt x="14097" y="3"/>
                    <a:pt x="13994" y="1"/>
                    <a:pt x="13891" y="1"/>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82"/>
            <p:cNvSpPr/>
            <p:nvPr/>
          </p:nvSpPr>
          <p:spPr>
            <a:xfrm>
              <a:off x="3214400" y="3912025"/>
              <a:ext cx="527800" cy="203475"/>
            </a:xfrm>
            <a:custGeom>
              <a:avLst/>
              <a:gdLst/>
              <a:ahLst/>
              <a:cxnLst/>
              <a:rect l="l" t="t" r="r" b="b"/>
              <a:pathLst>
                <a:path w="21112" h="8139" extrusionOk="0">
                  <a:moveTo>
                    <a:pt x="7052" y="4855"/>
                  </a:moveTo>
                  <a:cubicBezTo>
                    <a:pt x="7053" y="4855"/>
                    <a:pt x="7054" y="4856"/>
                    <a:pt x="7054" y="4856"/>
                  </a:cubicBezTo>
                  <a:cubicBezTo>
                    <a:pt x="7054" y="4856"/>
                    <a:pt x="7053" y="4855"/>
                    <a:pt x="7052" y="4855"/>
                  </a:cubicBezTo>
                  <a:close/>
                  <a:moveTo>
                    <a:pt x="7073" y="4866"/>
                  </a:moveTo>
                  <a:lnTo>
                    <a:pt x="7073" y="4866"/>
                  </a:lnTo>
                  <a:cubicBezTo>
                    <a:pt x="7077" y="4868"/>
                    <a:pt x="7081" y="4870"/>
                    <a:pt x="7085" y="4872"/>
                  </a:cubicBezTo>
                  <a:lnTo>
                    <a:pt x="7085" y="4872"/>
                  </a:lnTo>
                  <a:cubicBezTo>
                    <a:pt x="7081" y="4870"/>
                    <a:pt x="7077" y="4868"/>
                    <a:pt x="7073" y="4866"/>
                  </a:cubicBezTo>
                  <a:close/>
                  <a:moveTo>
                    <a:pt x="19642" y="5765"/>
                  </a:moveTo>
                  <a:lnTo>
                    <a:pt x="19631" y="5769"/>
                  </a:lnTo>
                  <a:lnTo>
                    <a:pt x="19631" y="5769"/>
                  </a:lnTo>
                  <a:cubicBezTo>
                    <a:pt x="19635" y="5768"/>
                    <a:pt x="19638" y="5767"/>
                    <a:pt x="19642" y="5765"/>
                  </a:cubicBezTo>
                  <a:close/>
                  <a:moveTo>
                    <a:pt x="499" y="1"/>
                  </a:moveTo>
                  <a:cubicBezTo>
                    <a:pt x="237" y="1"/>
                    <a:pt x="12" y="209"/>
                    <a:pt x="4" y="473"/>
                  </a:cubicBezTo>
                  <a:cubicBezTo>
                    <a:pt x="0" y="683"/>
                    <a:pt x="126" y="872"/>
                    <a:pt x="321" y="948"/>
                  </a:cubicBezTo>
                  <a:cubicBezTo>
                    <a:pt x="335" y="957"/>
                    <a:pt x="348" y="965"/>
                    <a:pt x="361" y="974"/>
                  </a:cubicBezTo>
                  <a:cubicBezTo>
                    <a:pt x="383" y="992"/>
                    <a:pt x="405" y="1009"/>
                    <a:pt x="427" y="1028"/>
                  </a:cubicBezTo>
                  <a:cubicBezTo>
                    <a:pt x="516" y="1116"/>
                    <a:pt x="600" y="1207"/>
                    <a:pt x="691" y="1293"/>
                  </a:cubicBezTo>
                  <a:cubicBezTo>
                    <a:pt x="777" y="1376"/>
                    <a:pt x="870" y="1453"/>
                    <a:pt x="962" y="1533"/>
                  </a:cubicBezTo>
                  <a:cubicBezTo>
                    <a:pt x="1139" y="1687"/>
                    <a:pt x="1317" y="1839"/>
                    <a:pt x="1495" y="1993"/>
                  </a:cubicBezTo>
                  <a:cubicBezTo>
                    <a:pt x="1815" y="2285"/>
                    <a:pt x="2146" y="2566"/>
                    <a:pt x="2496" y="2822"/>
                  </a:cubicBezTo>
                  <a:cubicBezTo>
                    <a:pt x="2686" y="2960"/>
                    <a:pt x="2880" y="3095"/>
                    <a:pt x="3070" y="3233"/>
                  </a:cubicBezTo>
                  <a:cubicBezTo>
                    <a:pt x="3234" y="3354"/>
                    <a:pt x="3394" y="3482"/>
                    <a:pt x="3558" y="3602"/>
                  </a:cubicBezTo>
                  <a:cubicBezTo>
                    <a:pt x="3908" y="3855"/>
                    <a:pt x="4258" y="4108"/>
                    <a:pt x="4602" y="4369"/>
                  </a:cubicBezTo>
                  <a:cubicBezTo>
                    <a:pt x="4937" y="4622"/>
                    <a:pt x="5291" y="4851"/>
                    <a:pt x="5641" y="5083"/>
                  </a:cubicBezTo>
                  <a:lnTo>
                    <a:pt x="5641" y="5083"/>
                  </a:lnTo>
                  <a:cubicBezTo>
                    <a:pt x="5638" y="5080"/>
                    <a:pt x="5635" y="5078"/>
                    <a:pt x="5632" y="5076"/>
                  </a:cubicBezTo>
                  <a:lnTo>
                    <a:pt x="5632" y="5076"/>
                  </a:lnTo>
                  <a:lnTo>
                    <a:pt x="5651" y="5089"/>
                  </a:lnTo>
                  <a:lnTo>
                    <a:pt x="5651" y="5089"/>
                  </a:lnTo>
                  <a:cubicBezTo>
                    <a:pt x="5648" y="5087"/>
                    <a:pt x="5644" y="5085"/>
                    <a:pt x="5641" y="5083"/>
                  </a:cubicBezTo>
                  <a:lnTo>
                    <a:pt x="5641" y="5083"/>
                  </a:lnTo>
                  <a:cubicBezTo>
                    <a:pt x="5646" y="5086"/>
                    <a:pt x="5651" y="5090"/>
                    <a:pt x="5656" y="5093"/>
                  </a:cubicBezTo>
                  <a:lnTo>
                    <a:pt x="5656" y="5093"/>
                  </a:lnTo>
                  <a:lnTo>
                    <a:pt x="5651" y="5089"/>
                  </a:lnTo>
                  <a:lnTo>
                    <a:pt x="5651" y="5089"/>
                  </a:lnTo>
                  <a:cubicBezTo>
                    <a:pt x="5656" y="5093"/>
                    <a:pt x="5661" y="5096"/>
                    <a:pt x="5666" y="5099"/>
                  </a:cubicBezTo>
                  <a:cubicBezTo>
                    <a:pt x="5663" y="5097"/>
                    <a:pt x="5659" y="5095"/>
                    <a:pt x="5656" y="5093"/>
                  </a:cubicBezTo>
                  <a:lnTo>
                    <a:pt x="5656" y="5093"/>
                  </a:lnTo>
                  <a:lnTo>
                    <a:pt x="5668" y="5101"/>
                  </a:lnTo>
                  <a:lnTo>
                    <a:pt x="5678" y="5108"/>
                  </a:lnTo>
                  <a:lnTo>
                    <a:pt x="5678" y="5108"/>
                  </a:lnTo>
                  <a:cubicBezTo>
                    <a:pt x="5770" y="5174"/>
                    <a:pt x="5861" y="5238"/>
                    <a:pt x="5950" y="5304"/>
                  </a:cubicBezTo>
                  <a:cubicBezTo>
                    <a:pt x="5903" y="5339"/>
                    <a:pt x="5863" y="5382"/>
                    <a:pt x="5831" y="5432"/>
                  </a:cubicBezTo>
                  <a:cubicBezTo>
                    <a:pt x="5695" y="5659"/>
                    <a:pt x="5765" y="5967"/>
                    <a:pt x="5995" y="6104"/>
                  </a:cubicBezTo>
                  <a:cubicBezTo>
                    <a:pt x="6374" y="6331"/>
                    <a:pt x="6730" y="6597"/>
                    <a:pt x="7142" y="6768"/>
                  </a:cubicBezTo>
                  <a:cubicBezTo>
                    <a:pt x="7561" y="6943"/>
                    <a:pt x="7989" y="7091"/>
                    <a:pt x="8432" y="7190"/>
                  </a:cubicBezTo>
                  <a:cubicBezTo>
                    <a:pt x="9380" y="7397"/>
                    <a:pt x="10332" y="7592"/>
                    <a:pt x="11289" y="7747"/>
                  </a:cubicBezTo>
                  <a:cubicBezTo>
                    <a:pt x="11421" y="7768"/>
                    <a:pt x="11553" y="7792"/>
                    <a:pt x="11685" y="7816"/>
                  </a:cubicBezTo>
                  <a:cubicBezTo>
                    <a:pt x="11702" y="7840"/>
                    <a:pt x="11721" y="7863"/>
                    <a:pt x="11744" y="7883"/>
                  </a:cubicBezTo>
                  <a:cubicBezTo>
                    <a:pt x="11874" y="8004"/>
                    <a:pt x="12023" y="8044"/>
                    <a:pt x="12197" y="8067"/>
                  </a:cubicBezTo>
                  <a:cubicBezTo>
                    <a:pt x="12321" y="8085"/>
                    <a:pt x="12449" y="8093"/>
                    <a:pt x="12575" y="8101"/>
                  </a:cubicBezTo>
                  <a:cubicBezTo>
                    <a:pt x="12790" y="8120"/>
                    <a:pt x="13006" y="8129"/>
                    <a:pt x="13224" y="8136"/>
                  </a:cubicBezTo>
                  <a:cubicBezTo>
                    <a:pt x="13266" y="8137"/>
                    <a:pt x="13308" y="8138"/>
                    <a:pt x="13349" y="8138"/>
                  </a:cubicBezTo>
                  <a:cubicBezTo>
                    <a:pt x="13365" y="8138"/>
                    <a:pt x="13380" y="8138"/>
                    <a:pt x="13395" y="8138"/>
                  </a:cubicBezTo>
                  <a:cubicBezTo>
                    <a:pt x="13568" y="8137"/>
                    <a:pt x="13741" y="8127"/>
                    <a:pt x="13912" y="8109"/>
                  </a:cubicBezTo>
                  <a:cubicBezTo>
                    <a:pt x="14193" y="8081"/>
                    <a:pt x="14489" y="8056"/>
                    <a:pt x="14757" y="7969"/>
                  </a:cubicBezTo>
                  <a:cubicBezTo>
                    <a:pt x="14870" y="7931"/>
                    <a:pt x="14960" y="7842"/>
                    <a:pt x="15012" y="7736"/>
                  </a:cubicBezTo>
                  <a:cubicBezTo>
                    <a:pt x="15172" y="7712"/>
                    <a:pt x="15331" y="7689"/>
                    <a:pt x="15491" y="7663"/>
                  </a:cubicBezTo>
                  <a:cubicBezTo>
                    <a:pt x="15554" y="7654"/>
                    <a:pt x="15615" y="7640"/>
                    <a:pt x="15678" y="7628"/>
                  </a:cubicBezTo>
                  <a:cubicBezTo>
                    <a:pt x="15941" y="7620"/>
                    <a:pt x="16205" y="7608"/>
                    <a:pt x="16468" y="7587"/>
                  </a:cubicBezTo>
                  <a:cubicBezTo>
                    <a:pt x="16938" y="7549"/>
                    <a:pt x="17407" y="7490"/>
                    <a:pt x="17874" y="7428"/>
                  </a:cubicBezTo>
                  <a:cubicBezTo>
                    <a:pt x="18097" y="7398"/>
                    <a:pt x="18318" y="7376"/>
                    <a:pt x="18542" y="7351"/>
                  </a:cubicBezTo>
                  <a:cubicBezTo>
                    <a:pt x="18768" y="7328"/>
                    <a:pt x="18984" y="7271"/>
                    <a:pt x="19203" y="7214"/>
                  </a:cubicBezTo>
                  <a:cubicBezTo>
                    <a:pt x="19490" y="7140"/>
                    <a:pt x="19784" y="7075"/>
                    <a:pt x="20052" y="6946"/>
                  </a:cubicBezTo>
                  <a:lnTo>
                    <a:pt x="20052" y="6946"/>
                  </a:lnTo>
                  <a:cubicBezTo>
                    <a:pt x="20034" y="6956"/>
                    <a:pt x="20012" y="6965"/>
                    <a:pt x="19993" y="6975"/>
                  </a:cubicBezTo>
                  <a:cubicBezTo>
                    <a:pt x="20026" y="6960"/>
                    <a:pt x="20060" y="6947"/>
                    <a:pt x="20093" y="6934"/>
                  </a:cubicBezTo>
                  <a:cubicBezTo>
                    <a:pt x="20108" y="6930"/>
                    <a:pt x="20124" y="6925"/>
                    <a:pt x="20140" y="6921"/>
                  </a:cubicBezTo>
                  <a:cubicBezTo>
                    <a:pt x="20221" y="6975"/>
                    <a:pt x="20315" y="7002"/>
                    <a:pt x="20410" y="7002"/>
                  </a:cubicBezTo>
                  <a:cubicBezTo>
                    <a:pt x="20512" y="7002"/>
                    <a:pt x="20616" y="6971"/>
                    <a:pt x="20705" y="6910"/>
                  </a:cubicBezTo>
                  <a:cubicBezTo>
                    <a:pt x="20974" y="6727"/>
                    <a:pt x="21111" y="6298"/>
                    <a:pt x="20843" y="6050"/>
                  </a:cubicBezTo>
                  <a:cubicBezTo>
                    <a:pt x="20731" y="5947"/>
                    <a:pt x="20603" y="5891"/>
                    <a:pt x="20454" y="5891"/>
                  </a:cubicBezTo>
                  <a:cubicBezTo>
                    <a:pt x="20438" y="5891"/>
                    <a:pt x="20422" y="5892"/>
                    <a:pt x="20405" y="5893"/>
                  </a:cubicBezTo>
                  <a:lnTo>
                    <a:pt x="20348" y="5898"/>
                  </a:lnTo>
                  <a:cubicBezTo>
                    <a:pt x="20290" y="5797"/>
                    <a:pt x="20195" y="5723"/>
                    <a:pt x="20083" y="5689"/>
                  </a:cubicBezTo>
                  <a:cubicBezTo>
                    <a:pt x="20037" y="5675"/>
                    <a:pt x="19991" y="5669"/>
                    <a:pt x="19944" y="5669"/>
                  </a:cubicBezTo>
                  <a:cubicBezTo>
                    <a:pt x="19856" y="5669"/>
                    <a:pt x="19768" y="5693"/>
                    <a:pt x="19691" y="5739"/>
                  </a:cubicBezTo>
                  <a:lnTo>
                    <a:pt x="19705" y="5730"/>
                  </a:lnTo>
                  <a:lnTo>
                    <a:pt x="19705" y="5730"/>
                  </a:lnTo>
                  <a:cubicBezTo>
                    <a:pt x="19677" y="5746"/>
                    <a:pt x="19648" y="5760"/>
                    <a:pt x="19620" y="5774"/>
                  </a:cubicBezTo>
                  <a:lnTo>
                    <a:pt x="19620" y="5774"/>
                  </a:lnTo>
                  <a:lnTo>
                    <a:pt x="19610" y="5778"/>
                  </a:lnTo>
                  <a:lnTo>
                    <a:pt x="19583" y="5792"/>
                  </a:lnTo>
                  <a:cubicBezTo>
                    <a:pt x="19590" y="5788"/>
                    <a:pt x="19599" y="5783"/>
                    <a:pt x="19608" y="5779"/>
                  </a:cubicBezTo>
                  <a:lnTo>
                    <a:pt x="19608" y="5779"/>
                  </a:lnTo>
                  <a:cubicBezTo>
                    <a:pt x="19549" y="5805"/>
                    <a:pt x="19490" y="5827"/>
                    <a:pt x="19431" y="5848"/>
                  </a:cubicBezTo>
                  <a:cubicBezTo>
                    <a:pt x="18865" y="6021"/>
                    <a:pt x="18289" y="6181"/>
                    <a:pt x="17707" y="6284"/>
                  </a:cubicBezTo>
                  <a:cubicBezTo>
                    <a:pt x="17330" y="6345"/>
                    <a:pt x="16955" y="6404"/>
                    <a:pt x="16579" y="6467"/>
                  </a:cubicBezTo>
                  <a:cubicBezTo>
                    <a:pt x="16237" y="6524"/>
                    <a:pt x="15898" y="6596"/>
                    <a:pt x="15557" y="6662"/>
                  </a:cubicBezTo>
                  <a:cubicBezTo>
                    <a:pt x="15241" y="6669"/>
                    <a:pt x="14924" y="6675"/>
                    <a:pt x="14608" y="6689"/>
                  </a:cubicBezTo>
                  <a:cubicBezTo>
                    <a:pt x="14575" y="6690"/>
                    <a:pt x="14542" y="6690"/>
                    <a:pt x="14508" y="6690"/>
                  </a:cubicBezTo>
                  <a:cubicBezTo>
                    <a:pt x="14313" y="6690"/>
                    <a:pt x="14118" y="6681"/>
                    <a:pt x="13921" y="6672"/>
                  </a:cubicBezTo>
                  <a:cubicBezTo>
                    <a:pt x="13701" y="6664"/>
                    <a:pt x="13480" y="6667"/>
                    <a:pt x="13260" y="6665"/>
                  </a:cubicBezTo>
                  <a:cubicBezTo>
                    <a:pt x="12834" y="6662"/>
                    <a:pt x="12408" y="6629"/>
                    <a:pt x="11983" y="6589"/>
                  </a:cubicBezTo>
                  <a:lnTo>
                    <a:pt x="11983" y="6589"/>
                  </a:lnTo>
                  <a:cubicBezTo>
                    <a:pt x="11994" y="6590"/>
                    <a:pt x="12004" y="6591"/>
                    <a:pt x="12014" y="6593"/>
                  </a:cubicBezTo>
                  <a:lnTo>
                    <a:pt x="11954" y="6586"/>
                  </a:lnTo>
                  <a:lnTo>
                    <a:pt x="11952" y="6586"/>
                  </a:lnTo>
                  <a:cubicBezTo>
                    <a:pt x="11655" y="6552"/>
                    <a:pt x="11354" y="6522"/>
                    <a:pt x="11059" y="6463"/>
                  </a:cubicBezTo>
                  <a:cubicBezTo>
                    <a:pt x="11004" y="6449"/>
                    <a:pt x="10949" y="6431"/>
                    <a:pt x="10893" y="6413"/>
                  </a:cubicBezTo>
                  <a:cubicBezTo>
                    <a:pt x="10742" y="6355"/>
                    <a:pt x="10592" y="6296"/>
                    <a:pt x="10436" y="6243"/>
                  </a:cubicBezTo>
                  <a:cubicBezTo>
                    <a:pt x="10307" y="6200"/>
                    <a:pt x="10174" y="6168"/>
                    <a:pt x="10042" y="6136"/>
                  </a:cubicBezTo>
                  <a:cubicBezTo>
                    <a:pt x="9769" y="6069"/>
                    <a:pt x="9495" y="5998"/>
                    <a:pt x="9232" y="5904"/>
                  </a:cubicBezTo>
                  <a:cubicBezTo>
                    <a:pt x="8498" y="5598"/>
                    <a:pt x="7790" y="5234"/>
                    <a:pt x="7085" y="4872"/>
                  </a:cubicBezTo>
                  <a:lnTo>
                    <a:pt x="7085" y="4872"/>
                  </a:lnTo>
                  <a:cubicBezTo>
                    <a:pt x="7088" y="4874"/>
                    <a:pt x="7091" y="4876"/>
                    <a:pt x="7094" y="4879"/>
                  </a:cubicBezTo>
                  <a:cubicBezTo>
                    <a:pt x="7082" y="4872"/>
                    <a:pt x="7071" y="4866"/>
                    <a:pt x="7060" y="4860"/>
                  </a:cubicBezTo>
                  <a:lnTo>
                    <a:pt x="7043" y="4851"/>
                  </a:lnTo>
                  <a:lnTo>
                    <a:pt x="7043" y="4851"/>
                  </a:lnTo>
                  <a:cubicBezTo>
                    <a:pt x="7046" y="4852"/>
                    <a:pt x="7049" y="4853"/>
                    <a:pt x="7052" y="4855"/>
                  </a:cubicBezTo>
                  <a:lnTo>
                    <a:pt x="7052" y="4855"/>
                  </a:lnTo>
                  <a:cubicBezTo>
                    <a:pt x="6909" y="4773"/>
                    <a:pt x="6769" y="4686"/>
                    <a:pt x="6630" y="4593"/>
                  </a:cubicBezTo>
                  <a:cubicBezTo>
                    <a:pt x="6422" y="4444"/>
                    <a:pt x="6217" y="4290"/>
                    <a:pt x="6001" y="4152"/>
                  </a:cubicBezTo>
                  <a:cubicBezTo>
                    <a:pt x="5820" y="4034"/>
                    <a:pt x="5639" y="3912"/>
                    <a:pt x="5460" y="3791"/>
                  </a:cubicBezTo>
                  <a:lnTo>
                    <a:pt x="5460" y="3791"/>
                  </a:lnTo>
                  <a:lnTo>
                    <a:pt x="5473" y="3799"/>
                  </a:lnTo>
                  <a:lnTo>
                    <a:pt x="5457" y="3787"/>
                  </a:lnTo>
                  <a:lnTo>
                    <a:pt x="5422" y="3764"/>
                  </a:lnTo>
                  <a:lnTo>
                    <a:pt x="5422" y="3764"/>
                  </a:lnTo>
                  <a:cubicBezTo>
                    <a:pt x="5432" y="3770"/>
                    <a:pt x="5443" y="3778"/>
                    <a:pt x="5455" y="3785"/>
                  </a:cubicBezTo>
                  <a:cubicBezTo>
                    <a:pt x="5201" y="3602"/>
                    <a:pt x="4959" y="3405"/>
                    <a:pt x="4705" y="3224"/>
                  </a:cubicBezTo>
                  <a:cubicBezTo>
                    <a:pt x="4438" y="3033"/>
                    <a:pt x="4171" y="2843"/>
                    <a:pt x="3909" y="2644"/>
                  </a:cubicBezTo>
                  <a:cubicBezTo>
                    <a:pt x="3388" y="2251"/>
                    <a:pt x="2844" y="1886"/>
                    <a:pt x="2351" y="1457"/>
                  </a:cubicBezTo>
                  <a:cubicBezTo>
                    <a:pt x="2043" y="1174"/>
                    <a:pt x="1725" y="905"/>
                    <a:pt x="1411" y="630"/>
                  </a:cubicBezTo>
                  <a:cubicBezTo>
                    <a:pt x="1263" y="489"/>
                    <a:pt x="1130" y="332"/>
                    <a:pt x="966" y="209"/>
                  </a:cubicBezTo>
                  <a:cubicBezTo>
                    <a:pt x="834" y="109"/>
                    <a:pt x="679" y="4"/>
                    <a:pt x="507" y="1"/>
                  </a:cubicBezTo>
                  <a:cubicBezTo>
                    <a:pt x="504" y="1"/>
                    <a:pt x="501" y="1"/>
                    <a:pt x="499" y="1"/>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82"/>
            <p:cNvSpPr/>
            <p:nvPr/>
          </p:nvSpPr>
          <p:spPr>
            <a:xfrm>
              <a:off x="3875075" y="3835450"/>
              <a:ext cx="93200" cy="121650"/>
            </a:xfrm>
            <a:custGeom>
              <a:avLst/>
              <a:gdLst/>
              <a:ahLst/>
              <a:cxnLst/>
              <a:rect l="l" t="t" r="r" b="b"/>
              <a:pathLst>
                <a:path w="3728" h="4866" extrusionOk="0">
                  <a:moveTo>
                    <a:pt x="2498" y="1"/>
                  </a:moveTo>
                  <a:cubicBezTo>
                    <a:pt x="2368" y="1"/>
                    <a:pt x="2239" y="19"/>
                    <a:pt x="2121" y="55"/>
                  </a:cubicBezTo>
                  <a:cubicBezTo>
                    <a:pt x="2008" y="89"/>
                    <a:pt x="1900" y="135"/>
                    <a:pt x="1798" y="193"/>
                  </a:cubicBezTo>
                  <a:cubicBezTo>
                    <a:pt x="1786" y="190"/>
                    <a:pt x="1776" y="187"/>
                    <a:pt x="1764" y="185"/>
                  </a:cubicBezTo>
                  <a:cubicBezTo>
                    <a:pt x="1702" y="174"/>
                    <a:pt x="1641" y="169"/>
                    <a:pt x="1581" y="169"/>
                  </a:cubicBezTo>
                  <a:cubicBezTo>
                    <a:pt x="1349" y="169"/>
                    <a:pt x="1133" y="249"/>
                    <a:pt x="931" y="386"/>
                  </a:cubicBezTo>
                  <a:cubicBezTo>
                    <a:pt x="684" y="555"/>
                    <a:pt x="504" y="832"/>
                    <a:pt x="382" y="1102"/>
                  </a:cubicBezTo>
                  <a:cubicBezTo>
                    <a:pt x="101" y="1720"/>
                    <a:pt x="0" y="2421"/>
                    <a:pt x="122" y="3093"/>
                  </a:cubicBezTo>
                  <a:cubicBezTo>
                    <a:pt x="237" y="3716"/>
                    <a:pt x="525" y="4319"/>
                    <a:pt x="1117" y="4610"/>
                  </a:cubicBezTo>
                  <a:cubicBezTo>
                    <a:pt x="1256" y="4679"/>
                    <a:pt x="1409" y="4714"/>
                    <a:pt x="1563" y="4714"/>
                  </a:cubicBezTo>
                  <a:cubicBezTo>
                    <a:pt x="1597" y="4714"/>
                    <a:pt x="1630" y="4713"/>
                    <a:pt x="1664" y="4709"/>
                  </a:cubicBezTo>
                  <a:cubicBezTo>
                    <a:pt x="1757" y="4773"/>
                    <a:pt x="1863" y="4820"/>
                    <a:pt x="1974" y="4846"/>
                  </a:cubicBezTo>
                  <a:cubicBezTo>
                    <a:pt x="2037" y="4860"/>
                    <a:pt x="2102" y="4866"/>
                    <a:pt x="2167" y="4866"/>
                  </a:cubicBezTo>
                  <a:cubicBezTo>
                    <a:pt x="2274" y="4865"/>
                    <a:pt x="2380" y="4844"/>
                    <a:pt x="2479" y="4804"/>
                  </a:cubicBezTo>
                  <a:lnTo>
                    <a:pt x="2484" y="4805"/>
                  </a:lnTo>
                  <a:cubicBezTo>
                    <a:pt x="2515" y="4811"/>
                    <a:pt x="2547" y="4814"/>
                    <a:pt x="2578" y="4814"/>
                  </a:cubicBezTo>
                  <a:cubicBezTo>
                    <a:pt x="2671" y="4814"/>
                    <a:pt x="2765" y="4789"/>
                    <a:pt x="2849" y="4752"/>
                  </a:cubicBezTo>
                  <a:cubicBezTo>
                    <a:pt x="3083" y="4648"/>
                    <a:pt x="3269" y="4427"/>
                    <a:pt x="3340" y="4183"/>
                  </a:cubicBezTo>
                  <a:cubicBezTo>
                    <a:pt x="3423" y="3890"/>
                    <a:pt x="3441" y="3558"/>
                    <a:pt x="3260" y="3297"/>
                  </a:cubicBezTo>
                  <a:cubicBezTo>
                    <a:pt x="3258" y="3294"/>
                    <a:pt x="3256" y="3291"/>
                    <a:pt x="3254" y="3288"/>
                  </a:cubicBezTo>
                  <a:cubicBezTo>
                    <a:pt x="3241" y="3194"/>
                    <a:pt x="3220" y="3100"/>
                    <a:pt x="3190" y="3010"/>
                  </a:cubicBezTo>
                  <a:cubicBezTo>
                    <a:pt x="3167" y="2939"/>
                    <a:pt x="3132" y="2872"/>
                    <a:pt x="3085" y="2813"/>
                  </a:cubicBezTo>
                  <a:cubicBezTo>
                    <a:pt x="3135" y="2611"/>
                    <a:pt x="3157" y="2402"/>
                    <a:pt x="3147" y="2194"/>
                  </a:cubicBezTo>
                  <a:cubicBezTo>
                    <a:pt x="3333" y="2033"/>
                    <a:pt x="3474" y="1822"/>
                    <a:pt x="3573" y="1603"/>
                  </a:cubicBezTo>
                  <a:cubicBezTo>
                    <a:pt x="3708" y="1309"/>
                    <a:pt x="3728" y="980"/>
                    <a:pt x="3609" y="679"/>
                  </a:cubicBezTo>
                  <a:cubicBezTo>
                    <a:pt x="3507" y="422"/>
                    <a:pt x="3292" y="248"/>
                    <a:pt x="3052" y="127"/>
                  </a:cubicBezTo>
                  <a:cubicBezTo>
                    <a:pt x="2886" y="42"/>
                    <a:pt x="2691" y="1"/>
                    <a:pt x="2498" y="1"/>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82"/>
            <p:cNvSpPr/>
            <p:nvPr/>
          </p:nvSpPr>
          <p:spPr>
            <a:xfrm>
              <a:off x="3862250" y="3830250"/>
              <a:ext cx="119500" cy="62550"/>
            </a:xfrm>
            <a:custGeom>
              <a:avLst/>
              <a:gdLst/>
              <a:ahLst/>
              <a:cxnLst/>
              <a:rect l="l" t="t" r="r" b="b"/>
              <a:pathLst>
                <a:path w="4780" h="2502" extrusionOk="0">
                  <a:moveTo>
                    <a:pt x="2630" y="976"/>
                  </a:moveTo>
                  <a:lnTo>
                    <a:pt x="2630" y="976"/>
                  </a:lnTo>
                  <a:cubicBezTo>
                    <a:pt x="2616" y="978"/>
                    <a:pt x="2602" y="978"/>
                    <a:pt x="2588" y="979"/>
                  </a:cubicBezTo>
                  <a:lnTo>
                    <a:pt x="2588" y="979"/>
                  </a:lnTo>
                  <a:cubicBezTo>
                    <a:pt x="2602" y="978"/>
                    <a:pt x="2616" y="977"/>
                    <a:pt x="2630" y="976"/>
                  </a:cubicBezTo>
                  <a:close/>
                  <a:moveTo>
                    <a:pt x="2750" y="1"/>
                  </a:moveTo>
                  <a:cubicBezTo>
                    <a:pt x="2509" y="1"/>
                    <a:pt x="2273" y="13"/>
                    <a:pt x="2037" y="67"/>
                  </a:cubicBezTo>
                  <a:cubicBezTo>
                    <a:pt x="1548" y="178"/>
                    <a:pt x="1124" y="507"/>
                    <a:pt x="778" y="860"/>
                  </a:cubicBezTo>
                  <a:cubicBezTo>
                    <a:pt x="591" y="1052"/>
                    <a:pt x="413" y="1249"/>
                    <a:pt x="267" y="1474"/>
                  </a:cubicBezTo>
                  <a:cubicBezTo>
                    <a:pt x="184" y="1598"/>
                    <a:pt x="85" y="1731"/>
                    <a:pt x="44" y="1876"/>
                  </a:cubicBezTo>
                  <a:cubicBezTo>
                    <a:pt x="0" y="2027"/>
                    <a:pt x="36" y="2177"/>
                    <a:pt x="123" y="2304"/>
                  </a:cubicBezTo>
                  <a:cubicBezTo>
                    <a:pt x="210" y="2435"/>
                    <a:pt x="363" y="2501"/>
                    <a:pt x="514" y="2501"/>
                  </a:cubicBezTo>
                  <a:cubicBezTo>
                    <a:pt x="619" y="2501"/>
                    <a:pt x="721" y="2468"/>
                    <a:pt x="806" y="2407"/>
                  </a:cubicBezTo>
                  <a:cubicBezTo>
                    <a:pt x="881" y="2352"/>
                    <a:pt x="937" y="2276"/>
                    <a:pt x="970" y="2190"/>
                  </a:cubicBezTo>
                  <a:cubicBezTo>
                    <a:pt x="1011" y="2120"/>
                    <a:pt x="1054" y="2052"/>
                    <a:pt x="1098" y="1984"/>
                  </a:cubicBezTo>
                  <a:cubicBezTo>
                    <a:pt x="1173" y="1882"/>
                    <a:pt x="1252" y="1785"/>
                    <a:pt x="1335" y="1692"/>
                  </a:cubicBezTo>
                  <a:cubicBezTo>
                    <a:pt x="1451" y="1569"/>
                    <a:pt x="1570" y="1451"/>
                    <a:pt x="1698" y="1340"/>
                  </a:cubicBezTo>
                  <a:cubicBezTo>
                    <a:pt x="1770" y="1281"/>
                    <a:pt x="1842" y="1226"/>
                    <a:pt x="1917" y="1172"/>
                  </a:cubicBezTo>
                  <a:cubicBezTo>
                    <a:pt x="1965" y="1146"/>
                    <a:pt x="2013" y="1119"/>
                    <a:pt x="2063" y="1092"/>
                  </a:cubicBezTo>
                  <a:cubicBezTo>
                    <a:pt x="2110" y="1073"/>
                    <a:pt x="2156" y="1054"/>
                    <a:pt x="2205" y="1036"/>
                  </a:cubicBezTo>
                  <a:cubicBezTo>
                    <a:pt x="2245" y="1024"/>
                    <a:pt x="2285" y="1014"/>
                    <a:pt x="2325" y="1004"/>
                  </a:cubicBezTo>
                  <a:cubicBezTo>
                    <a:pt x="2408" y="993"/>
                    <a:pt x="2490" y="986"/>
                    <a:pt x="2573" y="980"/>
                  </a:cubicBezTo>
                  <a:lnTo>
                    <a:pt x="2573" y="980"/>
                  </a:lnTo>
                  <a:cubicBezTo>
                    <a:pt x="2571" y="980"/>
                    <a:pt x="2569" y="980"/>
                    <a:pt x="2567" y="981"/>
                  </a:cubicBezTo>
                  <a:cubicBezTo>
                    <a:pt x="2597" y="980"/>
                    <a:pt x="2628" y="980"/>
                    <a:pt x="2659" y="980"/>
                  </a:cubicBezTo>
                  <a:cubicBezTo>
                    <a:pt x="2758" y="980"/>
                    <a:pt x="2856" y="983"/>
                    <a:pt x="2956" y="989"/>
                  </a:cubicBezTo>
                  <a:cubicBezTo>
                    <a:pt x="3053" y="1000"/>
                    <a:pt x="3146" y="1015"/>
                    <a:pt x="3241" y="1033"/>
                  </a:cubicBezTo>
                  <a:cubicBezTo>
                    <a:pt x="3306" y="1049"/>
                    <a:pt x="3370" y="1066"/>
                    <a:pt x="3433" y="1086"/>
                  </a:cubicBezTo>
                  <a:cubicBezTo>
                    <a:pt x="3467" y="1100"/>
                    <a:pt x="3501" y="1114"/>
                    <a:pt x="3534" y="1129"/>
                  </a:cubicBezTo>
                  <a:cubicBezTo>
                    <a:pt x="3590" y="1160"/>
                    <a:pt x="3644" y="1194"/>
                    <a:pt x="3696" y="1230"/>
                  </a:cubicBezTo>
                  <a:lnTo>
                    <a:pt x="3688" y="1224"/>
                  </a:lnTo>
                  <a:lnTo>
                    <a:pt x="3688" y="1224"/>
                  </a:lnTo>
                  <a:cubicBezTo>
                    <a:pt x="3706" y="1236"/>
                    <a:pt x="3724" y="1250"/>
                    <a:pt x="3742" y="1264"/>
                  </a:cubicBezTo>
                  <a:lnTo>
                    <a:pt x="3755" y="1277"/>
                  </a:lnTo>
                  <a:cubicBezTo>
                    <a:pt x="3766" y="1290"/>
                    <a:pt x="3776" y="1303"/>
                    <a:pt x="3786" y="1316"/>
                  </a:cubicBezTo>
                  <a:cubicBezTo>
                    <a:pt x="3858" y="1501"/>
                    <a:pt x="4050" y="1612"/>
                    <a:pt x="4242" y="1612"/>
                  </a:cubicBezTo>
                  <a:cubicBezTo>
                    <a:pt x="4300" y="1612"/>
                    <a:pt x="4358" y="1602"/>
                    <a:pt x="4413" y="1581"/>
                  </a:cubicBezTo>
                  <a:cubicBezTo>
                    <a:pt x="4669" y="1481"/>
                    <a:pt x="4779" y="1202"/>
                    <a:pt x="4693" y="949"/>
                  </a:cubicBezTo>
                  <a:cubicBezTo>
                    <a:pt x="4670" y="878"/>
                    <a:pt x="4628" y="813"/>
                    <a:pt x="4585" y="753"/>
                  </a:cubicBezTo>
                  <a:cubicBezTo>
                    <a:pt x="4353" y="430"/>
                    <a:pt x="3983" y="222"/>
                    <a:pt x="3607" y="115"/>
                  </a:cubicBezTo>
                  <a:cubicBezTo>
                    <a:pt x="3349" y="44"/>
                    <a:pt x="3085" y="5"/>
                    <a:pt x="2818" y="1"/>
                  </a:cubicBezTo>
                  <a:cubicBezTo>
                    <a:pt x="2795" y="1"/>
                    <a:pt x="2773" y="1"/>
                    <a:pt x="2750" y="1"/>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82"/>
            <p:cNvSpPr/>
            <p:nvPr/>
          </p:nvSpPr>
          <p:spPr>
            <a:xfrm>
              <a:off x="3876325" y="3921650"/>
              <a:ext cx="96925" cy="41975"/>
            </a:xfrm>
            <a:custGeom>
              <a:avLst/>
              <a:gdLst/>
              <a:ahLst/>
              <a:cxnLst/>
              <a:rect l="l" t="t" r="r" b="b"/>
              <a:pathLst>
                <a:path w="3877" h="1679" extrusionOk="0">
                  <a:moveTo>
                    <a:pt x="3345" y="0"/>
                  </a:moveTo>
                  <a:cubicBezTo>
                    <a:pt x="3220" y="0"/>
                    <a:pt x="3096" y="46"/>
                    <a:pt x="3001" y="137"/>
                  </a:cubicBezTo>
                  <a:cubicBezTo>
                    <a:pt x="2974" y="164"/>
                    <a:pt x="2945" y="189"/>
                    <a:pt x="2915" y="215"/>
                  </a:cubicBezTo>
                  <a:cubicBezTo>
                    <a:pt x="2834" y="277"/>
                    <a:pt x="2752" y="335"/>
                    <a:pt x="2666" y="391"/>
                  </a:cubicBezTo>
                  <a:cubicBezTo>
                    <a:pt x="2685" y="377"/>
                    <a:pt x="2703" y="365"/>
                    <a:pt x="2720" y="353"/>
                  </a:cubicBezTo>
                  <a:lnTo>
                    <a:pt x="2720" y="353"/>
                  </a:lnTo>
                  <a:cubicBezTo>
                    <a:pt x="2615" y="420"/>
                    <a:pt x="2507" y="481"/>
                    <a:pt x="2396" y="535"/>
                  </a:cubicBezTo>
                  <a:cubicBezTo>
                    <a:pt x="2318" y="570"/>
                    <a:pt x="2239" y="602"/>
                    <a:pt x="2159" y="629"/>
                  </a:cubicBezTo>
                  <a:cubicBezTo>
                    <a:pt x="2075" y="655"/>
                    <a:pt x="1991" y="675"/>
                    <a:pt x="1905" y="693"/>
                  </a:cubicBezTo>
                  <a:cubicBezTo>
                    <a:pt x="1868" y="698"/>
                    <a:pt x="1832" y="701"/>
                    <a:pt x="1796" y="704"/>
                  </a:cubicBezTo>
                  <a:cubicBezTo>
                    <a:pt x="1760" y="704"/>
                    <a:pt x="1722" y="703"/>
                    <a:pt x="1686" y="702"/>
                  </a:cubicBezTo>
                  <a:cubicBezTo>
                    <a:pt x="1548" y="685"/>
                    <a:pt x="1411" y="658"/>
                    <a:pt x="1275" y="632"/>
                  </a:cubicBezTo>
                  <a:cubicBezTo>
                    <a:pt x="1199" y="613"/>
                    <a:pt x="1126" y="593"/>
                    <a:pt x="1052" y="569"/>
                  </a:cubicBezTo>
                  <a:cubicBezTo>
                    <a:pt x="1016" y="554"/>
                    <a:pt x="981" y="539"/>
                    <a:pt x="944" y="525"/>
                  </a:cubicBezTo>
                  <a:cubicBezTo>
                    <a:pt x="943" y="524"/>
                    <a:pt x="943" y="523"/>
                    <a:pt x="942" y="522"/>
                  </a:cubicBezTo>
                  <a:cubicBezTo>
                    <a:pt x="846" y="394"/>
                    <a:pt x="699" y="327"/>
                    <a:pt x="550" y="327"/>
                  </a:cubicBezTo>
                  <a:cubicBezTo>
                    <a:pt x="449" y="327"/>
                    <a:pt x="347" y="357"/>
                    <a:pt x="259" y="422"/>
                  </a:cubicBezTo>
                  <a:cubicBezTo>
                    <a:pt x="46" y="579"/>
                    <a:pt x="0" y="890"/>
                    <a:pt x="158" y="1105"/>
                  </a:cubicBezTo>
                  <a:cubicBezTo>
                    <a:pt x="218" y="1189"/>
                    <a:pt x="292" y="1262"/>
                    <a:pt x="376" y="1321"/>
                  </a:cubicBezTo>
                  <a:cubicBezTo>
                    <a:pt x="472" y="1387"/>
                    <a:pt x="580" y="1433"/>
                    <a:pt x="686" y="1473"/>
                  </a:cubicBezTo>
                  <a:cubicBezTo>
                    <a:pt x="829" y="1528"/>
                    <a:pt x="976" y="1568"/>
                    <a:pt x="1127" y="1597"/>
                  </a:cubicBezTo>
                  <a:cubicBezTo>
                    <a:pt x="1348" y="1640"/>
                    <a:pt x="1566" y="1678"/>
                    <a:pt x="1788" y="1678"/>
                  </a:cubicBezTo>
                  <a:cubicBezTo>
                    <a:pt x="1791" y="1678"/>
                    <a:pt x="1794" y="1678"/>
                    <a:pt x="1797" y="1678"/>
                  </a:cubicBezTo>
                  <a:cubicBezTo>
                    <a:pt x="1901" y="1678"/>
                    <a:pt x="2006" y="1667"/>
                    <a:pt x="2109" y="1647"/>
                  </a:cubicBezTo>
                  <a:cubicBezTo>
                    <a:pt x="2689" y="1533"/>
                    <a:pt x="3254" y="1244"/>
                    <a:pt x="3683" y="837"/>
                  </a:cubicBezTo>
                  <a:cubicBezTo>
                    <a:pt x="3876" y="652"/>
                    <a:pt x="3875" y="334"/>
                    <a:pt x="3693" y="146"/>
                  </a:cubicBezTo>
                  <a:cubicBezTo>
                    <a:pt x="3598" y="48"/>
                    <a:pt x="3471" y="0"/>
                    <a:pt x="3345" y="0"/>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82"/>
            <p:cNvSpPr/>
            <p:nvPr/>
          </p:nvSpPr>
          <p:spPr>
            <a:xfrm>
              <a:off x="3003725" y="3514825"/>
              <a:ext cx="984275" cy="714850"/>
            </a:xfrm>
            <a:custGeom>
              <a:avLst/>
              <a:gdLst/>
              <a:ahLst/>
              <a:cxnLst/>
              <a:rect l="l" t="t" r="r" b="b"/>
              <a:pathLst>
                <a:path w="39371" h="28594" extrusionOk="0">
                  <a:moveTo>
                    <a:pt x="27545" y="4342"/>
                  </a:moveTo>
                  <a:lnTo>
                    <a:pt x="27545" y="4342"/>
                  </a:lnTo>
                  <a:cubicBezTo>
                    <a:pt x="27550" y="4347"/>
                    <a:pt x="27554" y="4351"/>
                    <a:pt x="27559" y="4356"/>
                  </a:cubicBezTo>
                  <a:cubicBezTo>
                    <a:pt x="27555" y="4351"/>
                    <a:pt x="27550" y="4347"/>
                    <a:pt x="27545" y="4342"/>
                  </a:cubicBezTo>
                  <a:close/>
                  <a:moveTo>
                    <a:pt x="20510" y="985"/>
                  </a:moveTo>
                  <a:cubicBezTo>
                    <a:pt x="20644" y="985"/>
                    <a:pt x="20778" y="988"/>
                    <a:pt x="20913" y="994"/>
                  </a:cubicBezTo>
                  <a:cubicBezTo>
                    <a:pt x="21171" y="1025"/>
                    <a:pt x="21426" y="1072"/>
                    <a:pt x="21680" y="1124"/>
                  </a:cubicBezTo>
                  <a:cubicBezTo>
                    <a:pt x="21803" y="1153"/>
                    <a:pt x="21928" y="1186"/>
                    <a:pt x="22048" y="1227"/>
                  </a:cubicBezTo>
                  <a:cubicBezTo>
                    <a:pt x="22328" y="1333"/>
                    <a:pt x="22599" y="1456"/>
                    <a:pt x="22869" y="1588"/>
                  </a:cubicBezTo>
                  <a:cubicBezTo>
                    <a:pt x="23066" y="1691"/>
                    <a:pt x="23259" y="1805"/>
                    <a:pt x="23444" y="1929"/>
                  </a:cubicBezTo>
                  <a:cubicBezTo>
                    <a:pt x="23796" y="2190"/>
                    <a:pt x="24133" y="2478"/>
                    <a:pt x="24456" y="2773"/>
                  </a:cubicBezTo>
                  <a:lnTo>
                    <a:pt x="24446" y="2764"/>
                  </a:lnTo>
                  <a:lnTo>
                    <a:pt x="24446" y="2764"/>
                  </a:lnTo>
                  <a:cubicBezTo>
                    <a:pt x="24739" y="3037"/>
                    <a:pt x="25028" y="3313"/>
                    <a:pt x="25320" y="3585"/>
                  </a:cubicBezTo>
                  <a:lnTo>
                    <a:pt x="25320" y="3585"/>
                  </a:lnTo>
                  <a:cubicBezTo>
                    <a:pt x="25319" y="3583"/>
                    <a:pt x="25317" y="3582"/>
                    <a:pt x="25316" y="3581"/>
                  </a:cubicBezTo>
                  <a:lnTo>
                    <a:pt x="25316" y="3581"/>
                  </a:lnTo>
                  <a:cubicBezTo>
                    <a:pt x="25325" y="3590"/>
                    <a:pt x="25335" y="3598"/>
                    <a:pt x="25344" y="3607"/>
                  </a:cubicBezTo>
                  <a:lnTo>
                    <a:pt x="25344" y="3607"/>
                  </a:lnTo>
                  <a:cubicBezTo>
                    <a:pt x="25336" y="3600"/>
                    <a:pt x="25328" y="3592"/>
                    <a:pt x="25320" y="3585"/>
                  </a:cubicBezTo>
                  <a:lnTo>
                    <a:pt x="25320" y="3585"/>
                  </a:lnTo>
                  <a:cubicBezTo>
                    <a:pt x="25330" y="3595"/>
                    <a:pt x="25341" y="3605"/>
                    <a:pt x="25352" y="3615"/>
                  </a:cubicBezTo>
                  <a:lnTo>
                    <a:pt x="25352" y="3615"/>
                  </a:lnTo>
                  <a:cubicBezTo>
                    <a:pt x="25349" y="3612"/>
                    <a:pt x="25346" y="3610"/>
                    <a:pt x="25344" y="3607"/>
                  </a:cubicBezTo>
                  <a:lnTo>
                    <a:pt x="25344" y="3607"/>
                  </a:lnTo>
                  <a:cubicBezTo>
                    <a:pt x="25349" y="3612"/>
                    <a:pt x="25354" y="3616"/>
                    <a:pt x="25358" y="3621"/>
                  </a:cubicBezTo>
                  <a:lnTo>
                    <a:pt x="25358" y="3621"/>
                  </a:lnTo>
                  <a:cubicBezTo>
                    <a:pt x="25356" y="3619"/>
                    <a:pt x="25354" y="3617"/>
                    <a:pt x="25352" y="3615"/>
                  </a:cubicBezTo>
                  <a:lnTo>
                    <a:pt x="25352" y="3615"/>
                  </a:lnTo>
                  <a:cubicBezTo>
                    <a:pt x="25523" y="3775"/>
                    <a:pt x="25694" y="3933"/>
                    <a:pt x="25866" y="4092"/>
                  </a:cubicBezTo>
                  <a:lnTo>
                    <a:pt x="25866" y="4092"/>
                  </a:lnTo>
                  <a:cubicBezTo>
                    <a:pt x="25984" y="4202"/>
                    <a:pt x="26105" y="4310"/>
                    <a:pt x="26224" y="4421"/>
                  </a:cubicBezTo>
                  <a:cubicBezTo>
                    <a:pt x="26207" y="4406"/>
                    <a:pt x="26191" y="4391"/>
                    <a:pt x="26174" y="4376"/>
                  </a:cubicBezTo>
                  <a:lnTo>
                    <a:pt x="26174" y="4376"/>
                  </a:lnTo>
                  <a:cubicBezTo>
                    <a:pt x="26268" y="4462"/>
                    <a:pt x="26358" y="4551"/>
                    <a:pt x="26449" y="4640"/>
                  </a:cubicBezTo>
                  <a:cubicBezTo>
                    <a:pt x="26053" y="4531"/>
                    <a:pt x="25658" y="4420"/>
                    <a:pt x="25258" y="4332"/>
                  </a:cubicBezTo>
                  <a:cubicBezTo>
                    <a:pt x="25125" y="4302"/>
                    <a:pt x="24991" y="4266"/>
                    <a:pt x="24857" y="4245"/>
                  </a:cubicBezTo>
                  <a:cubicBezTo>
                    <a:pt x="24702" y="4221"/>
                    <a:pt x="24550" y="4197"/>
                    <a:pt x="24395" y="4173"/>
                  </a:cubicBezTo>
                  <a:cubicBezTo>
                    <a:pt x="24154" y="4136"/>
                    <a:pt x="23910" y="4119"/>
                    <a:pt x="23667" y="4101"/>
                  </a:cubicBezTo>
                  <a:cubicBezTo>
                    <a:pt x="23122" y="4058"/>
                    <a:pt x="22577" y="4019"/>
                    <a:pt x="22031" y="3998"/>
                  </a:cubicBezTo>
                  <a:cubicBezTo>
                    <a:pt x="21988" y="3996"/>
                    <a:pt x="21944" y="3995"/>
                    <a:pt x="21901" y="3995"/>
                  </a:cubicBezTo>
                  <a:cubicBezTo>
                    <a:pt x="21672" y="3995"/>
                    <a:pt x="21440" y="4018"/>
                    <a:pt x="21213" y="4035"/>
                  </a:cubicBezTo>
                  <a:cubicBezTo>
                    <a:pt x="20973" y="4051"/>
                    <a:pt x="20730" y="4080"/>
                    <a:pt x="20490" y="4109"/>
                  </a:cubicBezTo>
                  <a:cubicBezTo>
                    <a:pt x="20211" y="4144"/>
                    <a:pt x="19929" y="4171"/>
                    <a:pt x="19653" y="4215"/>
                  </a:cubicBezTo>
                  <a:cubicBezTo>
                    <a:pt x="19386" y="4257"/>
                    <a:pt x="19125" y="4306"/>
                    <a:pt x="18860" y="4363"/>
                  </a:cubicBezTo>
                  <a:cubicBezTo>
                    <a:pt x="18613" y="4417"/>
                    <a:pt x="18371" y="4498"/>
                    <a:pt x="18131" y="4577"/>
                  </a:cubicBezTo>
                  <a:cubicBezTo>
                    <a:pt x="18076" y="4497"/>
                    <a:pt x="18021" y="4418"/>
                    <a:pt x="17970" y="4337"/>
                  </a:cubicBezTo>
                  <a:cubicBezTo>
                    <a:pt x="17940" y="4284"/>
                    <a:pt x="17911" y="4231"/>
                    <a:pt x="17884" y="4178"/>
                  </a:cubicBezTo>
                  <a:cubicBezTo>
                    <a:pt x="17866" y="4137"/>
                    <a:pt x="17852" y="4097"/>
                    <a:pt x="17838" y="4055"/>
                  </a:cubicBezTo>
                  <a:cubicBezTo>
                    <a:pt x="17808" y="3945"/>
                    <a:pt x="17783" y="3838"/>
                    <a:pt x="17762" y="3725"/>
                  </a:cubicBezTo>
                  <a:cubicBezTo>
                    <a:pt x="17746" y="3619"/>
                    <a:pt x="17732" y="3514"/>
                    <a:pt x="17723" y="3407"/>
                  </a:cubicBezTo>
                  <a:cubicBezTo>
                    <a:pt x="17723" y="3374"/>
                    <a:pt x="17723" y="3342"/>
                    <a:pt x="17725" y="3310"/>
                  </a:cubicBezTo>
                  <a:cubicBezTo>
                    <a:pt x="17727" y="3293"/>
                    <a:pt x="17729" y="3276"/>
                    <a:pt x="17732" y="3259"/>
                  </a:cubicBezTo>
                  <a:cubicBezTo>
                    <a:pt x="17794" y="3010"/>
                    <a:pt x="17882" y="2764"/>
                    <a:pt x="17967" y="2522"/>
                  </a:cubicBezTo>
                  <a:cubicBezTo>
                    <a:pt x="18011" y="2409"/>
                    <a:pt x="18058" y="2298"/>
                    <a:pt x="18112" y="2190"/>
                  </a:cubicBezTo>
                  <a:cubicBezTo>
                    <a:pt x="18146" y="2128"/>
                    <a:pt x="18182" y="2070"/>
                    <a:pt x="18219" y="2011"/>
                  </a:cubicBezTo>
                  <a:cubicBezTo>
                    <a:pt x="18276" y="1940"/>
                    <a:pt x="18335" y="1871"/>
                    <a:pt x="18397" y="1802"/>
                  </a:cubicBezTo>
                  <a:cubicBezTo>
                    <a:pt x="18459" y="1742"/>
                    <a:pt x="18521" y="1683"/>
                    <a:pt x="18585" y="1625"/>
                  </a:cubicBezTo>
                  <a:cubicBezTo>
                    <a:pt x="18658" y="1568"/>
                    <a:pt x="18735" y="1514"/>
                    <a:pt x="18813" y="1464"/>
                  </a:cubicBezTo>
                  <a:cubicBezTo>
                    <a:pt x="18954" y="1381"/>
                    <a:pt x="19100" y="1311"/>
                    <a:pt x="19247" y="1243"/>
                  </a:cubicBezTo>
                  <a:cubicBezTo>
                    <a:pt x="19379" y="1188"/>
                    <a:pt x="19513" y="1139"/>
                    <a:pt x="19648" y="1093"/>
                  </a:cubicBezTo>
                  <a:cubicBezTo>
                    <a:pt x="19711" y="1075"/>
                    <a:pt x="19773" y="1058"/>
                    <a:pt x="19835" y="1044"/>
                  </a:cubicBezTo>
                  <a:cubicBezTo>
                    <a:pt x="20000" y="1017"/>
                    <a:pt x="20167" y="998"/>
                    <a:pt x="20335" y="987"/>
                  </a:cubicBezTo>
                  <a:cubicBezTo>
                    <a:pt x="20393" y="985"/>
                    <a:pt x="20452" y="985"/>
                    <a:pt x="20510" y="985"/>
                  </a:cubicBezTo>
                  <a:close/>
                  <a:moveTo>
                    <a:pt x="37373" y="13023"/>
                  </a:moveTo>
                  <a:lnTo>
                    <a:pt x="37373" y="13023"/>
                  </a:lnTo>
                  <a:cubicBezTo>
                    <a:pt x="37383" y="13025"/>
                    <a:pt x="37393" y="13026"/>
                    <a:pt x="37403" y="13028"/>
                  </a:cubicBezTo>
                  <a:lnTo>
                    <a:pt x="37403" y="13028"/>
                  </a:lnTo>
                  <a:cubicBezTo>
                    <a:pt x="37393" y="13026"/>
                    <a:pt x="37384" y="13025"/>
                    <a:pt x="37373" y="13023"/>
                  </a:cubicBezTo>
                  <a:close/>
                  <a:moveTo>
                    <a:pt x="35284" y="14952"/>
                  </a:moveTo>
                  <a:cubicBezTo>
                    <a:pt x="35283" y="14954"/>
                    <a:pt x="35283" y="14955"/>
                    <a:pt x="35283" y="14956"/>
                  </a:cubicBezTo>
                  <a:lnTo>
                    <a:pt x="35283" y="14956"/>
                  </a:lnTo>
                  <a:cubicBezTo>
                    <a:pt x="35283" y="14955"/>
                    <a:pt x="35284" y="14954"/>
                    <a:pt x="35284" y="14952"/>
                  </a:cubicBezTo>
                  <a:close/>
                  <a:moveTo>
                    <a:pt x="36949" y="12986"/>
                  </a:moveTo>
                  <a:cubicBezTo>
                    <a:pt x="37113" y="12990"/>
                    <a:pt x="37274" y="13015"/>
                    <a:pt x="37434" y="13033"/>
                  </a:cubicBezTo>
                  <a:cubicBezTo>
                    <a:pt x="37431" y="13032"/>
                    <a:pt x="37427" y="13031"/>
                    <a:pt x="37424" y="13031"/>
                  </a:cubicBezTo>
                  <a:lnTo>
                    <a:pt x="37424" y="13031"/>
                  </a:lnTo>
                  <a:cubicBezTo>
                    <a:pt x="37494" y="13041"/>
                    <a:pt x="37566" y="13049"/>
                    <a:pt x="37635" y="13062"/>
                  </a:cubicBezTo>
                  <a:cubicBezTo>
                    <a:pt x="37719" y="13118"/>
                    <a:pt x="37803" y="13179"/>
                    <a:pt x="37885" y="13239"/>
                  </a:cubicBezTo>
                  <a:lnTo>
                    <a:pt x="37884" y="13238"/>
                  </a:lnTo>
                  <a:lnTo>
                    <a:pt x="37886" y="13239"/>
                  </a:lnTo>
                  <a:lnTo>
                    <a:pt x="37915" y="13261"/>
                  </a:lnTo>
                  <a:cubicBezTo>
                    <a:pt x="37908" y="13258"/>
                    <a:pt x="37904" y="13253"/>
                    <a:pt x="37899" y="13250"/>
                  </a:cubicBezTo>
                  <a:lnTo>
                    <a:pt x="37899" y="13250"/>
                  </a:lnTo>
                  <a:cubicBezTo>
                    <a:pt x="37997" y="13326"/>
                    <a:pt x="38090" y="13404"/>
                    <a:pt x="38181" y="13487"/>
                  </a:cubicBezTo>
                  <a:cubicBezTo>
                    <a:pt x="38196" y="13504"/>
                    <a:pt x="38210" y="13521"/>
                    <a:pt x="38225" y="13538"/>
                  </a:cubicBezTo>
                  <a:lnTo>
                    <a:pt x="38254" y="13584"/>
                  </a:lnTo>
                  <a:cubicBezTo>
                    <a:pt x="38260" y="13597"/>
                    <a:pt x="38265" y="13610"/>
                    <a:pt x="38272" y="13621"/>
                  </a:cubicBezTo>
                  <a:cubicBezTo>
                    <a:pt x="38287" y="13667"/>
                    <a:pt x="38301" y="13713"/>
                    <a:pt x="38314" y="13758"/>
                  </a:cubicBezTo>
                  <a:cubicBezTo>
                    <a:pt x="38320" y="13800"/>
                    <a:pt x="38327" y="13841"/>
                    <a:pt x="38334" y="13882"/>
                  </a:cubicBezTo>
                  <a:cubicBezTo>
                    <a:pt x="38336" y="13925"/>
                    <a:pt x="38340" y="13966"/>
                    <a:pt x="38340" y="14009"/>
                  </a:cubicBezTo>
                  <a:cubicBezTo>
                    <a:pt x="38341" y="14051"/>
                    <a:pt x="38336" y="14088"/>
                    <a:pt x="38333" y="14127"/>
                  </a:cubicBezTo>
                  <a:cubicBezTo>
                    <a:pt x="38328" y="14149"/>
                    <a:pt x="38325" y="14168"/>
                    <a:pt x="38321" y="14187"/>
                  </a:cubicBezTo>
                  <a:cubicBezTo>
                    <a:pt x="38308" y="14231"/>
                    <a:pt x="38294" y="14274"/>
                    <a:pt x="38278" y="14320"/>
                  </a:cubicBezTo>
                  <a:cubicBezTo>
                    <a:pt x="38266" y="14347"/>
                    <a:pt x="38254" y="14373"/>
                    <a:pt x="38240" y="14400"/>
                  </a:cubicBezTo>
                  <a:cubicBezTo>
                    <a:pt x="38229" y="14417"/>
                    <a:pt x="38220" y="14432"/>
                    <a:pt x="38208" y="14448"/>
                  </a:cubicBezTo>
                  <a:cubicBezTo>
                    <a:pt x="38187" y="14518"/>
                    <a:pt x="38156" y="14585"/>
                    <a:pt x="38115" y="14647"/>
                  </a:cubicBezTo>
                  <a:cubicBezTo>
                    <a:pt x="38062" y="14724"/>
                    <a:pt x="38009" y="14799"/>
                    <a:pt x="37935" y="14858"/>
                  </a:cubicBezTo>
                  <a:cubicBezTo>
                    <a:pt x="37868" y="14913"/>
                    <a:pt x="37804" y="14970"/>
                    <a:pt x="37732" y="15021"/>
                  </a:cubicBezTo>
                  <a:cubicBezTo>
                    <a:pt x="37729" y="15025"/>
                    <a:pt x="37727" y="15026"/>
                    <a:pt x="37724" y="15028"/>
                  </a:cubicBezTo>
                  <a:cubicBezTo>
                    <a:pt x="37719" y="15032"/>
                    <a:pt x="37712" y="15036"/>
                    <a:pt x="37706" y="15041"/>
                  </a:cubicBezTo>
                  <a:cubicBezTo>
                    <a:pt x="37707" y="15041"/>
                    <a:pt x="37709" y="15038"/>
                    <a:pt x="37713" y="15037"/>
                  </a:cubicBezTo>
                  <a:lnTo>
                    <a:pt x="37713" y="15037"/>
                  </a:lnTo>
                  <a:cubicBezTo>
                    <a:pt x="37653" y="15076"/>
                    <a:pt x="37590" y="15109"/>
                    <a:pt x="37528" y="15145"/>
                  </a:cubicBezTo>
                  <a:cubicBezTo>
                    <a:pt x="37458" y="15192"/>
                    <a:pt x="37382" y="15230"/>
                    <a:pt x="37302" y="15260"/>
                  </a:cubicBezTo>
                  <a:cubicBezTo>
                    <a:pt x="37262" y="15277"/>
                    <a:pt x="37219" y="15291"/>
                    <a:pt x="37176" y="15303"/>
                  </a:cubicBezTo>
                  <a:cubicBezTo>
                    <a:pt x="37274" y="15366"/>
                    <a:pt x="37368" y="15435"/>
                    <a:pt x="37458" y="15509"/>
                  </a:cubicBezTo>
                  <a:cubicBezTo>
                    <a:pt x="37543" y="15580"/>
                    <a:pt x="37623" y="15654"/>
                    <a:pt x="37702" y="15730"/>
                  </a:cubicBezTo>
                  <a:cubicBezTo>
                    <a:pt x="37758" y="15783"/>
                    <a:pt x="37809" y="15843"/>
                    <a:pt x="37855" y="15906"/>
                  </a:cubicBezTo>
                  <a:cubicBezTo>
                    <a:pt x="37921" y="15995"/>
                    <a:pt x="37957" y="16092"/>
                    <a:pt x="37983" y="16199"/>
                  </a:cubicBezTo>
                  <a:cubicBezTo>
                    <a:pt x="38009" y="16314"/>
                    <a:pt x="38034" y="16442"/>
                    <a:pt x="38015" y="16560"/>
                  </a:cubicBezTo>
                  <a:cubicBezTo>
                    <a:pt x="37994" y="16684"/>
                    <a:pt x="37953" y="16803"/>
                    <a:pt x="37895" y="16914"/>
                  </a:cubicBezTo>
                  <a:cubicBezTo>
                    <a:pt x="37895" y="16915"/>
                    <a:pt x="37893" y="16916"/>
                    <a:pt x="37893" y="16917"/>
                  </a:cubicBezTo>
                  <a:cubicBezTo>
                    <a:pt x="37892" y="16918"/>
                    <a:pt x="37892" y="16919"/>
                    <a:pt x="37891" y="16920"/>
                  </a:cubicBezTo>
                  <a:cubicBezTo>
                    <a:pt x="37893" y="16919"/>
                    <a:pt x="37895" y="16917"/>
                    <a:pt x="37896" y="16915"/>
                  </a:cubicBezTo>
                  <a:lnTo>
                    <a:pt x="37896" y="16915"/>
                  </a:lnTo>
                  <a:cubicBezTo>
                    <a:pt x="37892" y="16922"/>
                    <a:pt x="37889" y="16928"/>
                    <a:pt x="37886" y="16933"/>
                  </a:cubicBezTo>
                  <a:cubicBezTo>
                    <a:pt x="37871" y="16964"/>
                    <a:pt x="37857" y="16995"/>
                    <a:pt x="37842" y="17025"/>
                  </a:cubicBezTo>
                  <a:cubicBezTo>
                    <a:pt x="37803" y="17090"/>
                    <a:pt x="37761" y="17151"/>
                    <a:pt x="37718" y="17213"/>
                  </a:cubicBezTo>
                  <a:cubicBezTo>
                    <a:pt x="37678" y="17264"/>
                    <a:pt x="37637" y="17314"/>
                    <a:pt x="37593" y="17362"/>
                  </a:cubicBezTo>
                  <a:cubicBezTo>
                    <a:pt x="37567" y="17385"/>
                    <a:pt x="37542" y="17408"/>
                    <a:pt x="37515" y="17431"/>
                  </a:cubicBezTo>
                  <a:cubicBezTo>
                    <a:pt x="37492" y="17447"/>
                    <a:pt x="37471" y="17462"/>
                    <a:pt x="37448" y="17476"/>
                  </a:cubicBezTo>
                  <a:cubicBezTo>
                    <a:pt x="37402" y="17498"/>
                    <a:pt x="37358" y="17519"/>
                    <a:pt x="37311" y="17539"/>
                  </a:cubicBezTo>
                  <a:cubicBezTo>
                    <a:pt x="37283" y="17549"/>
                    <a:pt x="37252" y="17560"/>
                    <a:pt x="37221" y="17568"/>
                  </a:cubicBezTo>
                  <a:cubicBezTo>
                    <a:pt x="37206" y="17572"/>
                    <a:pt x="37191" y="17574"/>
                    <a:pt x="37176" y="17578"/>
                  </a:cubicBezTo>
                  <a:cubicBezTo>
                    <a:pt x="37123" y="17582"/>
                    <a:pt x="37069" y="17584"/>
                    <a:pt x="37015" y="17588"/>
                  </a:cubicBezTo>
                  <a:cubicBezTo>
                    <a:pt x="36998" y="17575"/>
                    <a:pt x="36985" y="17558"/>
                    <a:pt x="36967" y="17546"/>
                  </a:cubicBezTo>
                  <a:cubicBezTo>
                    <a:pt x="36811" y="17527"/>
                    <a:pt x="36655" y="17475"/>
                    <a:pt x="36514" y="17410"/>
                  </a:cubicBezTo>
                  <a:cubicBezTo>
                    <a:pt x="36399" y="17355"/>
                    <a:pt x="36291" y="17287"/>
                    <a:pt x="36192" y="17207"/>
                  </a:cubicBezTo>
                  <a:lnTo>
                    <a:pt x="36192" y="17207"/>
                  </a:lnTo>
                  <a:cubicBezTo>
                    <a:pt x="36192" y="17209"/>
                    <a:pt x="36195" y="17212"/>
                    <a:pt x="36198" y="17214"/>
                  </a:cubicBezTo>
                  <a:lnTo>
                    <a:pt x="36198" y="17214"/>
                  </a:lnTo>
                  <a:cubicBezTo>
                    <a:pt x="36122" y="17153"/>
                    <a:pt x="36044" y="17091"/>
                    <a:pt x="35970" y="17029"/>
                  </a:cubicBezTo>
                  <a:cubicBezTo>
                    <a:pt x="35874" y="16944"/>
                    <a:pt x="35798" y="16838"/>
                    <a:pt x="35725" y="16734"/>
                  </a:cubicBezTo>
                  <a:cubicBezTo>
                    <a:pt x="35697" y="16702"/>
                    <a:pt x="35669" y="16670"/>
                    <a:pt x="35642" y="16638"/>
                  </a:cubicBezTo>
                  <a:lnTo>
                    <a:pt x="35642" y="16639"/>
                  </a:lnTo>
                  <a:cubicBezTo>
                    <a:pt x="35604" y="16589"/>
                    <a:pt x="35566" y="16540"/>
                    <a:pt x="35532" y="16488"/>
                  </a:cubicBezTo>
                  <a:cubicBezTo>
                    <a:pt x="35522" y="16471"/>
                    <a:pt x="35513" y="16452"/>
                    <a:pt x="35503" y="16435"/>
                  </a:cubicBezTo>
                  <a:cubicBezTo>
                    <a:pt x="35467" y="16348"/>
                    <a:pt x="35436" y="16260"/>
                    <a:pt x="35408" y="16170"/>
                  </a:cubicBezTo>
                  <a:cubicBezTo>
                    <a:pt x="35375" y="16048"/>
                    <a:pt x="35346" y="15926"/>
                    <a:pt x="35322" y="15804"/>
                  </a:cubicBezTo>
                  <a:cubicBezTo>
                    <a:pt x="35295" y="15635"/>
                    <a:pt x="35277" y="15465"/>
                    <a:pt x="35268" y="15294"/>
                  </a:cubicBezTo>
                  <a:cubicBezTo>
                    <a:pt x="35269" y="15183"/>
                    <a:pt x="35274" y="15069"/>
                    <a:pt x="35283" y="14956"/>
                  </a:cubicBezTo>
                  <a:lnTo>
                    <a:pt x="35283" y="14956"/>
                  </a:lnTo>
                  <a:cubicBezTo>
                    <a:pt x="35283" y="14959"/>
                    <a:pt x="35282" y="14961"/>
                    <a:pt x="35281" y="14964"/>
                  </a:cubicBezTo>
                  <a:cubicBezTo>
                    <a:pt x="35282" y="14960"/>
                    <a:pt x="35282" y="14953"/>
                    <a:pt x="35284" y="14948"/>
                  </a:cubicBezTo>
                  <a:cubicBezTo>
                    <a:pt x="35285" y="14943"/>
                    <a:pt x="35284" y="14939"/>
                    <a:pt x="35285" y="14935"/>
                  </a:cubicBezTo>
                  <a:lnTo>
                    <a:pt x="35285" y="14929"/>
                  </a:lnTo>
                  <a:cubicBezTo>
                    <a:pt x="35286" y="14923"/>
                    <a:pt x="35287" y="14918"/>
                    <a:pt x="35287" y="14913"/>
                  </a:cubicBezTo>
                  <a:cubicBezTo>
                    <a:pt x="35307" y="14760"/>
                    <a:pt x="35334" y="14612"/>
                    <a:pt x="35368" y="14462"/>
                  </a:cubicBezTo>
                  <a:cubicBezTo>
                    <a:pt x="35402" y="14336"/>
                    <a:pt x="35437" y="14210"/>
                    <a:pt x="35481" y="14086"/>
                  </a:cubicBezTo>
                  <a:cubicBezTo>
                    <a:pt x="35500" y="14042"/>
                    <a:pt x="35520" y="13997"/>
                    <a:pt x="35541" y="13954"/>
                  </a:cubicBezTo>
                  <a:cubicBezTo>
                    <a:pt x="35581" y="13887"/>
                    <a:pt x="35621" y="13819"/>
                    <a:pt x="35666" y="13756"/>
                  </a:cubicBezTo>
                  <a:cubicBezTo>
                    <a:pt x="35725" y="13677"/>
                    <a:pt x="35787" y="13603"/>
                    <a:pt x="35854" y="13529"/>
                  </a:cubicBezTo>
                  <a:cubicBezTo>
                    <a:pt x="35910" y="13472"/>
                    <a:pt x="35968" y="13420"/>
                    <a:pt x="36031" y="13366"/>
                  </a:cubicBezTo>
                  <a:cubicBezTo>
                    <a:pt x="36121" y="13294"/>
                    <a:pt x="36212" y="13221"/>
                    <a:pt x="36306" y="13157"/>
                  </a:cubicBezTo>
                  <a:cubicBezTo>
                    <a:pt x="36355" y="13129"/>
                    <a:pt x="36405" y="13103"/>
                    <a:pt x="36456" y="13077"/>
                  </a:cubicBezTo>
                  <a:cubicBezTo>
                    <a:pt x="36490" y="13065"/>
                    <a:pt x="36524" y="13051"/>
                    <a:pt x="36560" y="13037"/>
                  </a:cubicBezTo>
                  <a:cubicBezTo>
                    <a:pt x="36587" y="13030"/>
                    <a:pt x="36614" y="13024"/>
                    <a:pt x="36640" y="13018"/>
                  </a:cubicBezTo>
                  <a:cubicBezTo>
                    <a:pt x="36662" y="13014"/>
                    <a:pt x="36683" y="13011"/>
                    <a:pt x="36703" y="13009"/>
                  </a:cubicBezTo>
                  <a:cubicBezTo>
                    <a:pt x="36707" y="13009"/>
                    <a:pt x="36711" y="13009"/>
                    <a:pt x="36715" y="13009"/>
                  </a:cubicBezTo>
                  <a:cubicBezTo>
                    <a:pt x="36771" y="13009"/>
                    <a:pt x="36828" y="13002"/>
                    <a:pt x="36884" y="12989"/>
                  </a:cubicBezTo>
                  <a:cubicBezTo>
                    <a:pt x="36907" y="12988"/>
                    <a:pt x="36927" y="12987"/>
                    <a:pt x="36949" y="12986"/>
                  </a:cubicBezTo>
                  <a:close/>
                  <a:moveTo>
                    <a:pt x="1852" y="8195"/>
                  </a:moveTo>
                  <a:cubicBezTo>
                    <a:pt x="1861" y="8195"/>
                    <a:pt x="1870" y="8195"/>
                    <a:pt x="1880" y="8195"/>
                  </a:cubicBezTo>
                  <a:cubicBezTo>
                    <a:pt x="2048" y="8198"/>
                    <a:pt x="2215" y="8201"/>
                    <a:pt x="2384" y="8219"/>
                  </a:cubicBezTo>
                  <a:cubicBezTo>
                    <a:pt x="2657" y="8254"/>
                    <a:pt x="2927" y="8307"/>
                    <a:pt x="3194" y="8379"/>
                  </a:cubicBezTo>
                  <a:cubicBezTo>
                    <a:pt x="3495" y="8473"/>
                    <a:pt x="3793" y="8585"/>
                    <a:pt x="4082" y="8706"/>
                  </a:cubicBezTo>
                  <a:cubicBezTo>
                    <a:pt x="4357" y="8828"/>
                    <a:pt x="4625" y="8965"/>
                    <a:pt x="4885" y="9115"/>
                  </a:cubicBezTo>
                  <a:cubicBezTo>
                    <a:pt x="5199" y="9310"/>
                    <a:pt x="5496" y="9529"/>
                    <a:pt x="5791" y="9748"/>
                  </a:cubicBezTo>
                  <a:cubicBezTo>
                    <a:pt x="6057" y="9968"/>
                    <a:pt x="6305" y="10205"/>
                    <a:pt x="6549" y="10452"/>
                  </a:cubicBezTo>
                  <a:cubicBezTo>
                    <a:pt x="6748" y="10663"/>
                    <a:pt x="6944" y="10877"/>
                    <a:pt x="7123" y="11105"/>
                  </a:cubicBezTo>
                  <a:cubicBezTo>
                    <a:pt x="7150" y="11142"/>
                    <a:pt x="7176" y="11183"/>
                    <a:pt x="7202" y="11220"/>
                  </a:cubicBezTo>
                  <a:cubicBezTo>
                    <a:pt x="7302" y="11409"/>
                    <a:pt x="7390" y="11605"/>
                    <a:pt x="7485" y="11796"/>
                  </a:cubicBezTo>
                  <a:cubicBezTo>
                    <a:pt x="7574" y="11980"/>
                    <a:pt x="7663" y="12166"/>
                    <a:pt x="7744" y="12355"/>
                  </a:cubicBezTo>
                  <a:cubicBezTo>
                    <a:pt x="7825" y="12578"/>
                    <a:pt x="7888" y="12803"/>
                    <a:pt x="7949" y="13031"/>
                  </a:cubicBezTo>
                  <a:cubicBezTo>
                    <a:pt x="7949" y="13027"/>
                    <a:pt x="7947" y="13023"/>
                    <a:pt x="7947" y="13020"/>
                  </a:cubicBezTo>
                  <a:lnTo>
                    <a:pt x="7947" y="13020"/>
                  </a:lnTo>
                  <a:cubicBezTo>
                    <a:pt x="7950" y="13033"/>
                    <a:pt x="7952" y="13049"/>
                    <a:pt x="7956" y="13064"/>
                  </a:cubicBezTo>
                  <a:lnTo>
                    <a:pt x="7961" y="13075"/>
                  </a:lnTo>
                  <a:cubicBezTo>
                    <a:pt x="7961" y="13074"/>
                    <a:pt x="7961" y="13074"/>
                    <a:pt x="7961" y="13073"/>
                  </a:cubicBezTo>
                  <a:lnTo>
                    <a:pt x="7962" y="13080"/>
                  </a:lnTo>
                  <a:cubicBezTo>
                    <a:pt x="7962" y="13080"/>
                    <a:pt x="7962" y="13081"/>
                    <a:pt x="7962" y="13081"/>
                  </a:cubicBezTo>
                  <a:cubicBezTo>
                    <a:pt x="7962" y="13081"/>
                    <a:pt x="7962" y="13082"/>
                    <a:pt x="7962" y="13082"/>
                  </a:cubicBezTo>
                  <a:cubicBezTo>
                    <a:pt x="7994" y="13112"/>
                    <a:pt x="8016" y="13151"/>
                    <a:pt x="8028" y="13194"/>
                  </a:cubicBezTo>
                  <a:cubicBezTo>
                    <a:pt x="8037" y="13233"/>
                    <a:pt x="8047" y="13276"/>
                    <a:pt x="8059" y="13315"/>
                  </a:cubicBezTo>
                  <a:cubicBezTo>
                    <a:pt x="8064" y="13335"/>
                    <a:pt x="8069" y="13357"/>
                    <a:pt x="8075" y="13377"/>
                  </a:cubicBezTo>
                  <a:cubicBezTo>
                    <a:pt x="8081" y="13403"/>
                    <a:pt x="8086" y="13428"/>
                    <a:pt x="8092" y="13454"/>
                  </a:cubicBezTo>
                  <a:cubicBezTo>
                    <a:pt x="8096" y="13476"/>
                    <a:pt x="8098" y="13500"/>
                    <a:pt x="8099" y="13522"/>
                  </a:cubicBezTo>
                  <a:cubicBezTo>
                    <a:pt x="8102" y="13543"/>
                    <a:pt x="8103" y="13563"/>
                    <a:pt x="8103" y="13585"/>
                  </a:cubicBezTo>
                  <a:cubicBezTo>
                    <a:pt x="8103" y="13585"/>
                    <a:pt x="8103" y="13586"/>
                    <a:pt x="8103" y="13587"/>
                  </a:cubicBezTo>
                  <a:cubicBezTo>
                    <a:pt x="8127" y="13709"/>
                    <a:pt x="8157" y="13829"/>
                    <a:pt x="8170" y="13951"/>
                  </a:cubicBezTo>
                  <a:cubicBezTo>
                    <a:pt x="8213" y="14309"/>
                    <a:pt x="8261" y="14669"/>
                    <a:pt x="8296" y="15029"/>
                  </a:cubicBezTo>
                  <a:cubicBezTo>
                    <a:pt x="8321" y="15336"/>
                    <a:pt x="8305" y="15643"/>
                    <a:pt x="8297" y="15947"/>
                  </a:cubicBezTo>
                  <a:cubicBezTo>
                    <a:pt x="8287" y="16114"/>
                    <a:pt x="8266" y="16279"/>
                    <a:pt x="8237" y="16442"/>
                  </a:cubicBezTo>
                  <a:cubicBezTo>
                    <a:pt x="8239" y="16437"/>
                    <a:pt x="8241" y="16431"/>
                    <a:pt x="8243" y="16425"/>
                  </a:cubicBezTo>
                  <a:lnTo>
                    <a:pt x="8243" y="16425"/>
                  </a:lnTo>
                  <a:cubicBezTo>
                    <a:pt x="8232" y="16482"/>
                    <a:pt x="8225" y="16539"/>
                    <a:pt x="8216" y="16595"/>
                  </a:cubicBezTo>
                  <a:cubicBezTo>
                    <a:pt x="8206" y="16626"/>
                    <a:pt x="8197" y="16658"/>
                    <a:pt x="8186" y="16688"/>
                  </a:cubicBezTo>
                  <a:cubicBezTo>
                    <a:pt x="8101" y="16912"/>
                    <a:pt x="8004" y="17130"/>
                    <a:pt x="7897" y="17344"/>
                  </a:cubicBezTo>
                  <a:cubicBezTo>
                    <a:pt x="7810" y="17508"/>
                    <a:pt x="7718" y="17667"/>
                    <a:pt x="7616" y="17823"/>
                  </a:cubicBezTo>
                  <a:cubicBezTo>
                    <a:pt x="7427" y="18083"/>
                    <a:pt x="7216" y="18325"/>
                    <a:pt x="7001" y="18564"/>
                  </a:cubicBezTo>
                  <a:cubicBezTo>
                    <a:pt x="6752" y="18822"/>
                    <a:pt x="6490" y="19068"/>
                    <a:pt x="6216" y="19299"/>
                  </a:cubicBezTo>
                  <a:cubicBezTo>
                    <a:pt x="6046" y="19436"/>
                    <a:pt x="5873" y="19566"/>
                    <a:pt x="5692" y="19686"/>
                  </a:cubicBezTo>
                  <a:cubicBezTo>
                    <a:pt x="5326" y="19908"/>
                    <a:pt x="4956" y="20129"/>
                    <a:pt x="4571" y="20314"/>
                  </a:cubicBezTo>
                  <a:cubicBezTo>
                    <a:pt x="4314" y="20426"/>
                    <a:pt x="4059" y="20530"/>
                    <a:pt x="3795" y="20614"/>
                  </a:cubicBezTo>
                  <a:cubicBezTo>
                    <a:pt x="3647" y="20655"/>
                    <a:pt x="3497" y="20689"/>
                    <a:pt x="3351" y="20733"/>
                  </a:cubicBezTo>
                  <a:cubicBezTo>
                    <a:pt x="3217" y="20773"/>
                    <a:pt x="3087" y="20818"/>
                    <a:pt x="2954" y="20860"/>
                  </a:cubicBezTo>
                  <a:cubicBezTo>
                    <a:pt x="2968" y="20855"/>
                    <a:pt x="2981" y="20851"/>
                    <a:pt x="2994" y="20847"/>
                  </a:cubicBezTo>
                  <a:lnTo>
                    <a:pt x="2994" y="20847"/>
                  </a:lnTo>
                  <a:cubicBezTo>
                    <a:pt x="2888" y="20876"/>
                    <a:pt x="2779" y="20900"/>
                    <a:pt x="2670" y="20922"/>
                  </a:cubicBezTo>
                  <a:cubicBezTo>
                    <a:pt x="2478" y="20951"/>
                    <a:pt x="2285" y="20971"/>
                    <a:pt x="2091" y="20982"/>
                  </a:cubicBezTo>
                  <a:cubicBezTo>
                    <a:pt x="2078" y="20982"/>
                    <a:pt x="2066" y="20982"/>
                    <a:pt x="2053" y="20982"/>
                  </a:cubicBezTo>
                  <a:cubicBezTo>
                    <a:pt x="1965" y="20982"/>
                    <a:pt x="1878" y="20979"/>
                    <a:pt x="1789" y="20971"/>
                  </a:cubicBezTo>
                  <a:cubicBezTo>
                    <a:pt x="1670" y="20961"/>
                    <a:pt x="1554" y="20944"/>
                    <a:pt x="1435" y="20921"/>
                  </a:cubicBezTo>
                  <a:cubicBezTo>
                    <a:pt x="1382" y="20909"/>
                    <a:pt x="1329" y="20896"/>
                    <a:pt x="1275" y="20879"/>
                  </a:cubicBezTo>
                  <a:cubicBezTo>
                    <a:pt x="1284" y="20858"/>
                    <a:pt x="1293" y="20838"/>
                    <a:pt x="1303" y="20818"/>
                  </a:cubicBezTo>
                  <a:cubicBezTo>
                    <a:pt x="1405" y="20598"/>
                    <a:pt x="1503" y="20376"/>
                    <a:pt x="1597" y="20152"/>
                  </a:cubicBezTo>
                  <a:cubicBezTo>
                    <a:pt x="1693" y="19917"/>
                    <a:pt x="1779" y="19680"/>
                    <a:pt x="1858" y="19437"/>
                  </a:cubicBezTo>
                  <a:cubicBezTo>
                    <a:pt x="1941" y="19190"/>
                    <a:pt x="2041" y="18943"/>
                    <a:pt x="2105" y="18691"/>
                  </a:cubicBezTo>
                  <a:cubicBezTo>
                    <a:pt x="2167" y="18444"/>
                    <a:pt x="2216" y="18197"/>
                    <a:pt x="2255" y="17949"/>
                  </a:cubicBezTo>
                  <a:cubicBezTo>
                    <a:pt x="2293" y="17695"/>
                    <a:pt x="2336" y="17445"/>
                    <a:pt x="2365" y="17191"/>
                  </a:cubicBezTo>
                  <a:cubicBezTo>
                    <a:pt x="2395" y="16931"/>
                    <a:pt x="2438" y="16678"/>
                    <a:pt x="2479" y="16422"/>
                  </a:cubicBezTo>
                  <a:cubicBezTo>
                    <a:pt x="2519" y="16160"/>
                    <a:pt x="2545" y="15896"/>
                    <a:pt x="2556" y="15633"/>
                  </a:cubicBezTo>
                  <a:cubicBezTo>
                    <a:pt x="2584" y="15125"/>
                    <a:pt x="2606" y="14615"/>
                    <a:pt x="2605" y="14109"/>
                  </a:cubicBezTo>
                  <a:cubicBezTo>
                    <a:pt x="2604" y="13581"/>
                    <a:pt x="2563" y="13049"/>
                    <a:pt x="2468" y="12529"/>
                  </a:cubicBezTo>
                  <a:cubicBezTo>
                    <a:pt x="2421" y="12265"/>
                    <a:pt x="2341" y="12006"/>
                    <a:pt x="2272" y="11749"/>
                  </a:cubicBezTo>
                  <a:cubicBezTo>
                    <a:pt x="2207" y="11514"/>
                    <a:pt x="2143" y="11282"/>
                    <a:pt x="2077" y="11049"/>
                  </a:cubicBezTo>
                  <a:cubicBezTo>
                    <a:pt x="1936" y="10551"/>
                    <a:pt x="1788" y="10057"/>
                    <a:pt x="1629" y="9565"/>
                  </a:cubicBezTo>
                  <a:cubicBezTo>
                    <a:pt x="1554" y="9327"/>
                    <a:pt x="1471" y="9088"/>
                    <a:pt x="1369" y="8860"/>
                  </a:cubicBezTo>
                  <a:cubicBezTo>
                    <a:pt x="1280" y="8664"/>
                    <a:pt x="1183" y="8469"/>
                    <a:pt x="1096" y="8269"/>
                  </a:cubicBezTo>
                  <a:cubicBezTo>
                    <a:pt x="1122" y="8261"/>
                    <a:pt x="1146" y="8251"/>
                    <a:pt x="1172" y="8242"/>
                  </a:cubicBezTo>
                  <a:cubicBezTo>
                    <a:pt x="1203" y="8237"/>
                    <a:pt x="1233" y="8231"/>
                    <a:pt x="1264" y="8227"/>
                  </a:cubicBezTo>
                  <a:cubicBezTo>
                    <a:pt x="1459" y="8206"/>
                    <a:pt x="1655" y="8195"/>
                    <a:pt x="1852" y="8195"/>
                  </a:cubicBezTo>
                  <a:close/>
                  <a:moveTo>
                    <a:pt x="29572" y="6925"/>
                  </a:moveTo>
                  <a:cubicBezTo>
                    <a:pt x="29763" y="7020"/>
                    <a:pt x="29954" y="7117"/>
                    <a:pt x="30141" y="7218"/>
                  </a:cubicBezTo>
                  <a:cubicBezTo>
                    <a:pt x="30463" y="7415"/>
                    <a:pt x="30780" y="7621"/>
                    <a:pt x="31089" y="7836"/>
                  </a:cubicBezTo>
                  <a:cubicBezTo>
                    <a:pt x="31077" y="7828"/>
                    <a:pt x="31065" y="7818"/>
                    <a:pt x="31054" y="7809"/>
                  </a:cubicBezTo>
                  <a:lnTo>
                    <a:pt x="31054" y="7809"/>
                  </a:lnTo>
                  <a:cubicBezTo>
                    <a:pt x="31070" y="7820"/>
                    <a:pt x="31086" y="7833"/>
                    <a:pt x="31102" y="7845"/>
                  </a:cubicBezTo>
                  <a:cubicBezTo>
                    <a:pt x="31341" y="8029"/>
                    <a:pt x="31578" y="8217"/>
                    <a:pt x="31819" y="8400"/>
                  </a:cubicBezTo>
                  <a:cubicBezTo>
                    <a:pt x="32066" y="8591"/>
                    <a:pt x="32318" y="8775"/>
                    <a:pt x="32563" y="8966"/>
                  </a:cubicBezTo>
                  <a:cubicBezTo>
                    <a:pt x="33059" y="9352"/>
                    <a:pt x="33532" y="9771"/>
                    <a:pt x="33995" y="10195"/>
                  </a:cubicBezTo>
                  <a:cubicBezTo>
                    <a:pt x="34454" y="10644"/>
                    <a:pt x="34854" y="11146"/>
                    <a:pt x="35259" y="11646"/>
                  </a:cubicBezTo>
                  <a:cubicBezTo>
                    <a:pt x="35443" y="11872"/>
                    <a:pt x="35628" y="12098"/>
                    <a:pt x="35810" y="12326"/>
                  </a:cubicBezTo>
                  <a:cubicBezTo>
                    <a:pt x="35740" y="12367"/>
                    <a:pt x="35673" y="12410"/>
                    <a:pt x="35608" y="12457"/>
                  </a:cubicBezTo>
                  <a:cubicBezTo>
                    <a:pt x="35268" y="12714"/>
                    <a:pt x="34973" y="13011"/>
                    <a:pt x="34747" y="13378"/>
                  </a:cubicBezTo>
                  <a:cubicBezTo>
                    <a:pt x="34538" y="13722"/>
                    <a:pt x="34428" y="14129"/>
                    <a:pt x="34357" y="14525"/>
                  </a:cubicBezTo>
                  <a:cubicBezTo>
                    <a:pt x="34280" y="14977"/>
                    <a:pt x="34276" y="15438"/>
                    <a:pt x="34350" y="15891"/>
                  </a:cubicBezTo>
                  <a:cubicBezTo>
                    <a:pt x="34385" y="16131"/>
                    <a:pt x="34438" y="16379"/>
                    <a:pt x="34524" y="16610"/>
                  </a:cubicBezTo>
                  <a:cubicBezTo>
                    <a:pt x="34588" y="16785"/>
                    <a:pt x="34659" y="16960"/>
                    <a:pt x="34773" y="17112"/>
                  </a:cubicBezTo>
                  <a:cubicBezTo>
                    <a:pt x="34842" y="17204"/>
                    <a:pt x="34913" y="17295"/>
                    <a:pt x="34989" y="17379"/>
                  </a:cubicBezTo>
                  <a:cubicBezTo>
                    <a:pt x="35159" y="17568"/>
                    <a:pt x="35338" y="17736"/>
                    <a:pt x="35546" y="17882"/>
                  </a:cubicBezTo>
                  <a:cubicBezTo>
                    <a:pt x="35687" y="17980"/>
                    <a:pt x="35838" y="18063"/>
                    <a:pt x="35988" y="18146"/>
                  </a:cubicBezTo>
                  <a:lnTo>
                    <a:pt x="35988" y="18144"/>
                  </a:lnTo>
                  <a:cubicBezTo>
                    <a:pt x="36018" y="18161"/>
                    <a:pt x="36048" y="18172"/>
                    <a:pt x="36076" y="18187"/>
                  </a:cubicBezTo>
                  <a:cubicBezTo>
                    <a:pt x="36049" y="18215"/>
                    <a:pt x="36023" y="18247"/>
                    <a:pt x="35995" y="18277"/>
                  </a:cubicBezTo>
                  <a:cubicBezTo>
                    <a:pt x="35597" y="18673"/>
                    <a:pt x="35143" y="19015"/>
                    <a:pt x="34707" y="19367"/>
                  </a:cubicBezTo>
                  <a:cubicBezTo>
                    <a:pt x="34411" y="19595"/>
                    <a:pt x="34095" y="19794"/>
                    <a:pt x="33783" y="19999"/>
                  </a:cubicBezTo>
                  <a:cubicBezTo>
                    <a:pt x="33459" y="20214"/>
                    <a:pt x="33140" y="20430"/>
                    <a:pt x="32809" y="20632"/>
                  </a:cubicBezTo>
                  <a:cubicBezTo>
                    <a:pt x="32384" y="20882"/>
                    <a:pt x="31952" y="21109"/>
                    <a:pt x="31508" y="21321"/>
                  </a:cubicBezTo>
                  <a:cubicBezTo>
                    <a:pt x="31069" y="21530"/>
                    <a:pt x="30631" y="21740"/>
                    <a:pt x="30181" y="21929"/>
                  </a:cubicBezTo>
                  <a:cubicBezTo>
                    <a:pt x="30202" y="21922"/>
                    <a:pt x="30224" y="21912"/>
                    <a:pt x="30244" y="21905"/>
                  </a:cubicBezTo>
                  <a:lnTo>
                    <a:pt x="30244" y="21905"/>
                  </a:lnTo>
                  <a:cubicBezTo>
                    <a:pt x="30007" y="22002"/>
                    <a:pt x="29772" y="22102"/>
                    <a:pt x="29536" y="22202"/>
                  </a:cubicBezTo>
                  <a:cubicBezTo>
                    <a:pt x="29487" y="22159"/>
                    <a:pt x="29440" y="22113"/>
                    <a:pt x="29394" y="22066"/>
                  </a:cubicBezTo>
                  <a:cubicBezTo>
                    <a:pt x="29164" y="21804"/>
                    <a:pt x="28959" y="21527"/>
                    <a:pt x="28718" y="21276"/>
                  </a:cubicBezTo>
                  <a:cubicBezTo>
                    <a:pt x="28661" y="21214"/>
                    <a:pt x="28611" y="21151"/>
                    <a:pt x="28562" y="21086"/>
                  </a:cubicBezTo>
                  <a:cubicBezTo>
                    <a:pt x="28347" y="20782"/>
                    <a:pt x="28146" y="20466"/>
                    <a:pt x="27964" y="20141"/>
                  </a:cubicBezTo>
                  <a:cubicBezTo>
                    <a:pt x="27850" y="19907"/>
                    <a:pt x="27749" y="19668"/>
                    <a:pt x="27642" y="19431"/>
                  </a:cubicBezTo>
                  <a:cubicBezTo>
                    <a:pt x="27528" y="19178"/>
                    <a:pt x="27409" y="18929"/>
                    <a:pt x="27308" y="18674"/>
                  </a:cubicBezTo>
                  <a:cubicBezTo>
                    <a:pt x="27188" y="18328"/>
                    <a:pt x="27076" y="17986"/>
                    <a:pt x="26985" y="17632"/>
                  </a:cubicBezTo>
                  <a:cubicBezTo>
                    <a:pt x="26860" y="17057"/>
                    <a:pt x="26770" y="16477"/>
                    <a:pt x="26694" y="15893"/>
                  </a:cubicBezTo>
                  <a:cubicBezTo>
                    <a:pt x="26664" y="15590"/>
                    <a:pt x="26639" y="15289"/>
                    <a:pt x="26629" y="14987"/>
                  </a:cubicBezTo>
                  <a:cubicBezTo>
                    <a:pt x="26618" y="14704"/>
                    <a:pt x="26624" y="14420"/>
                    <a:pt x="26630" y="14135"/>
                  </a:cubicBezTo>
                  <a:cubicBezTo>
                    <a:pt x="26641" y="13854"/>
                    <a:pt x="26650" y="13572"/>
                    <a:pt x="26675" y="13294"/>
                  </a:cubicBezTo>
                  <a:cubicBezTo>
                    <a:pt x="26700" y="13003"/>
                    <a:pt x="26742" y="12714"/>
                    <a:pt x="26783" y="12426"/>
                  </a:cubicBezTo>
                  <a:cubicBezTo>
                    <a:pt x="26836" y="12158"/>
                    <a:pt x="26888" y="11888"/>
                    <a:pt x="26955" y="11621"/>
                  </a:cubicBezTo>
                  <a:cubicBezTo>
                    <a:pt x="27028" y="11330"/>
                    <a:pt x="27114" y="11041"/>
                    <a:pt x="27200" y="10753"/>
                  </a:cubicBezTo>
                  <a:lnTo>
                    <a:pt x="27200" y="10753"/>
                  </a:lnTo>
                  <a:cubicBezTo>
                    <a:pt x="27195" y="10771"/>
                    <a:pt x="27189" y="10793"/>
                    <a:pt x="27184" y="10814"/>
                  </a:cubicBezTo>
                  <a:cubicBezTo>
                    <a:pt x="27320" y="10380"/>
                    <a:pt x="27471" y="9956"/>
                    <a:pt x="27647" y="9537"/>
                  </a:cubicBezTo>
                  <a:cubicBezTo>
                    <a:pt x="27763" y="9292"/>
                    <a:pt x="27889" y="9055"/>
                    <a:pt x="28028" y="8822"/>
                  </a:cubicBezTo>
                  <a:cubicBezTo>
                    <a:pt x="28223" y="8520"/>
                    <a:pt x="28421" y="8222"/>
                    <a:pt x="28637" y="7933"/>
                  </a:cubicBezTo>
                  <a:cubicBezTo>
                    <a:pt x="28881" y="7641"/>
                    <a:pt x="29134" y="7353"/>
                    <a:pt x="29400" y="7076"/>
                  </a:cubicBezTo>
                  <a:cubicBezTo>
                    <a:pt x="29455" y="7023"/>
                    <a:pt x="29514" y="6974"/>
                    <a:pt x="29572" y="6925"/>
                  </a:cubicBezTo>
                  <a:close/>
                  <a:moveTo>
                    <a:pt x="30068" y="23034"/>
                  </a:moveTo>
                  <a:cubicBezTo>
                    <a:pt x="30057" y="23038"/>
                    <a:pt x="30046" y="23043"/>
                    <a:pt x="30035" y="23047"/>
                  </a:cubicBezTo>
                  <a:cubicBezTo>
                    <a:pt x="30046" y="23043"/>
                    <a:pt x="30057" y="23038"/>
                    <a:pt x="30068" y="23034"/>
                  </a:cubicBezTo>
                  <a:close/>
                  <a:moveTo>
                    <a:pt x="26731" y="23134"/>
                  </a:moveTo>
                  <a:cubicBezTo>
                    <a:pt x="26723" y="23136"/>
                    <a:pt x="26715" y="23138"/>
                    <a:pt x="26707" y="23140"/>
                  </a:cubicBezTo>
                  <a:lnTo>
                    <a:pt x="26707" y="23140"/>
                  </a:lnTo>
                  <a:cubicBezTo>
                    <a:pt x="26715" y="23138"/>
                    <a:pt x="26723" y="23136"/>
                    <a:pt x="26731" y="23134"/>
                  </a:cubicBezTo>
                  <a:close/>
                  <a:moveTo>
                    <a:pt x="19079" y="23200"/>
                  </a:moveTo>
                  <a:cubicBezTo>
                    <a:pt x="19083" y="23201"/>
                    <a:pt x="19088" y="23203"/>
                    <a:pt x="19093" y="23204"/>
                  </a:cubicBezTo>
                  <a:cubicBezTo>
                    <a:pt x="19088" y="23203"/>
                    <a:pt x="19083" y="23201"/>
                    <a:pt x="19079" y="23200"/>
                  </a:cubicBezTo>
                  <a:close/>
                  <a:moveTo>
                    <a:pt x="21986" y="4972"/>
                  </a:moveTo>
                  <a:cubicBezTo>
                    <a:pt x="22714" y="5004"/>
                    <a:pt x="23442" y="5057"/>
                    <a:pt x="24167" y="5127"/>
                  </a:cubicBezTo>
                  <a:cubicBezTo>
                    <a:pt x="24341" y="5152"/>
                    <a:pt x="24520" y="5169"/>
                    <a:pt x="24690" y="5207"/>
                  </a:cubicBezTo>
                  <a:cubicBezTo>
                    <a:pt x="24861" y="5247"/>
                    <a:pt x="25029" y="5282"/>
                    <a:pt x="25198" y="5319"/>
                  </a:cubicBezTo>
                  <a:cubicBezTo>
                    <a:pt x="25586" y="5420"/>
                    <a:pt x="25974" y="5526"/>
                    <a:pt x="26362" y="5627"/>
                  </a:cubicBezTo>
                  <a:cubicBezTo>
                    <a:pt x="26582" y="5686"/>
                    <a:pt x="26798" y="5745"/>
                    <a:pt x="27016" y="5812"/>
                  </a:cubicBezTo>
                  <a:cubicBezTo>
                    <a:pt x="27195" y="5868"/>
                    <a:pt x="27370" y="5935"/>
                    <a:pt x="27544" y="6001"/>
                  </a:cubicBezTo>
                  <a:cubicBezTo>
                    <a:pt x="27935" y="6172"/>
                    <a:pt x="28324" y="6349"/>
                    <a:pt x="28716" y="6523"/>
                  </a:cubicBezTo>
                  <a:cubicBezTo>
                    <a:pt x="28538" y="6690"/>
                    <a:pt x="28366" y="6863"/>
                    <a:pt x="28197" y="7041"/>
                  </a:cubicBezTo>
                  <a:cubicBezTo>
                    <a:pt x="27916" y="7339"/>
                    <a:pt x="27673" y="7663"/>
                    <a:pt x="27443" y="7999"/>
                  </a:cubicBezTo>
                  <a:cubicBezTo>
                    <a:pt x="27215" y="8328"/>
                    <a:pt x="27005" y="8662"/>
                    <a:pt x="26832" y="9022"/>
                  </a:cubicBezTo>
                  <a:cubicBezTo>
                    <a:pt x="26661" y="9379"/>
                    <a:pt x="26514" y="9748"/>
                    <a:pt x="26392" y="10125"/>
                  </a:cubicBezTo>
                  <a:cubicBezTo>
                    <a:pt x="26229" y="10628"/>
                    <a:pt x="26066" y="11134"/>
                    <a:pt x="25950" y="11649"/>
                  </a:cubicBezTo>
                  <a:cubicBezTo>
                    <a:pt x="25835" y="12177"/>
                    <a:pt x="25753" y="12711"/>
                    <a:pt x="25704" y="13248"/>
                  </a:cubicBezTo>
                  <a:cubicBezTo>
                    <a:pt x="25654" y="13784"/>
                    <a:pt x="25647" y="14329"/>
                    <a:pt x="25651" y="14869"/>
                  </a:cubicBezTo>
                  <a:cubicBezTo>
                    <a:pt x="25655" y="15371"/>
                    <a:pt x="25702" y="15878"/>
                    <a:pt x="25773" y="16376"/>
                  </a:cubicBezTo>
                  <a:cubicBezTo>
                    <a:pt x="25849" y="16889"/>
                    <a:pt x="25922" y="17403"/>
                    <a:pt x="26049" y="17906"/>
                  </a:cubicBezTo>
                  <a:cubicBezTo>
                    <a:pt x="26183" y="18438"/>
                    <a:pt x="26357" y="18960"/>
                    <a:pt x="26581" y="19461"/>
                  </a:cubicBezTo>
                  <a:cubicBezTo>
                    <a:pt x="26679" y="19678"/>
                    <a:pt x="26781" y="19893"/>
                    <a:pt x="26876" y="20110"/>
                  </a:cubicBezTo>
                  <a:cubicBezTo>
                    <a:pt x="26985" y="20353"/>
                    <a:pt x="27095" y="20592"/>
                    <a:pt x="27228" y="20822"/>
                  </a:cubicBezTo>
                  <a:cubicBezTo>
                    <a:pt x="27359" y="21046"/>
                    <a:pt x="27502" y="21261"/>
                    <a:pt x="27646" y="21474"/>
                  </a:cubicBezTo>
                  <a:cubicBezTo>
                    <a:pt x="27779" y="21676"/>
                    <a:pt x="27931" y="21864"/>
                    <a:pt x="28102" y="22037"/>
                  </a:cubicBezTo>
                  <a:cubicBezTo>
                    <a:pt x="28263" y="22214"/>
                    <a:pt x="28408" y="22406"/>
                    <a:pt x="28562" y="22589"/>
                  </a:cubicBezTo>
                  <a:cubicBezTo>
                    <a:pt x="28369" y="22658"/>
                    <a:pt x="28174" y="22721"/>
                    <a:pt x="27975" y="22780"/>
                  </a:cubicBezTo>
                  <a:cubicBezTo>
                    <a:pt x="27550" y="22905"/>
                    <a:pt x="27122" y="23023"/>
                    <a:pt x="26695" y="23143"/>
                  </a:cubicBezTo>
                  <a:lnTo>
                    <a:pt x="26695" y="23143"/>
                  </a:lnTo>
                  <a:cubicBezTo>
                    <a:pt x="26191" y="23280"/>
                    <a:pt x="25686" y="23392"/>
                    <a:pt x="25167" y="23465"/>
                  </a:cubicBezTo>
                  <a:cubicBezTo>
                    <a:pt x="24592" y="23514"/>
                    <a:pt x="24015" y="23539"/>
                    <a:pt x="23439" y="23581"/>
                  </a:cubicBezTo>
                  <a:cubicBezTo>
                    <a:pt x="23175" y="23600"/>
                    <a:pt x="22911" y="23619"/>
                    <a:pt x="22646" y="23643"/>
                  </a:cubicBezTo>
                  <a:cubicBezTo>
                    <a:pt x="22351" y="23672"/>
                    <a:pt x="22055" y="23703"/>
                    <a:pt x="21760" y="23709"/>
                  </a:cubicBezTo>
                  <a:cubicBezTo>
                    <a:pt x="21656" y="23707"/>
                    <a:pt x="21554" y="23702"/>
                    <a:pt x="21452" y="23691"/>
                  </a:cubicBezTo>
                  <a:cubicBezTo>
                    <a:pt x="21035" y="23636"/>
                    <a:pt x="20621" y="23530"/>
                    <a:pt x="20208" y="23449"/>
                  </a:cubicBezTo>
                  <a:cubicBezTo>
                    <a:pt x="19838" y="23377"/>
                    <a:pt x="19470" y="23299"/>
                    <a:pt x="19106" y="23207"/>
                  </a:cubicBezTo>
                  <a:lnTo>
                    <a:pt x="19106" y="23207"/>
                  </a:lnTo>
                  <a:lnTo>
                    <a:pt x="19111" y="23209"/>
                  </a:lnTo>
                  <a:lnTo>
                    <a:pt x="19105" y="23207"/>
                  </a:lnTo>
                  <a:lnTo>
                    <a:pt x="19052" y="23194"/>
                  </a:lnTo>
                  <a:lnTo>
                    <a:pt x="19052" y="23194"/>
                  </a:lnTo>
                  <a:cubicBezTo>
                    <a:pt x="19061" y="23196"/>
                    <a:pt x="19070" y="23198"/>
                    <a:pt x="19079" y="23200"/>
                  </a:cubicBezTo>
                  <a:lnTo>
                    <a:pt x="19079" y="23200"/>
                  </a:lnTo>
                  <a:cubicBezTo>
                    <a:pt x="18528" y="23045"/>
                    <a:pt x="17984" y="22867"/>
                    <a:pt x="17437" y="22698"/>
                  </a:cubicBezTo>
                  <a:cubicBezTo>
                    <a:pt x="16913" y="22536"/>
                    <a:pt x="16394" y="22364"/>
                    <a:pt x="15881" y="22173"/>
                  </a:cubicBezTo>
                  <a:cubicBezTo>
                    <a:pt x="15731" y="22106"/>
                    <a:pt x="15586" y="22037"/>
                    <a:pt x="15441" y="21961"/>
                  </a:cubicBezTo>
                  <a:cubicBezTo>
                    <a:pt x="15129" y="21771"/>
                    <a:pt x="14838" y="21559"/>
                    <a:pt x="14540" y="21345"/>
                  </a:cubicBezTo>
                  <a:cubicBezTo>
                    <a:pt x="14259" y="21142"/>
                    <a:pt x="13974" y="20944"/>
                    <a:pt x="13692" y="20740"/>
                  </a:cubicBezTo>
                  <a:cubicBezTo>
                    <a:pt x="13207" y="20373"/>
                    <a:pt x="12722" y="20007"/>
                    <a:pt x="12265" y="19606"/>
                  </a:cubicBezTo>
                  <a:cubicBezTo>
                    <a:pt x="12054" y="19419"/>
                    <a:pt x="11830" y="19246"/>
                    <a:pt x="11616" y="19062"/>
                  </a:cubicBezTo>
                  <a:cubicBezTo>
                    <a:pt x="11401" y="18877"/>
                    <a:pt x="11194" y="18685"/>
                    <a:pt x="10987" y="18491"/>
                  </a:cubicBezTo>
                  <a:cubicBezTo>
                    <a:pt x="10641" y="18151"/>
                    <a:pt x="10282" y="17817"/>
                    <a:pt x="9975" y="17437"/>
                  </a:cubicBezTo>
                  <a:cubicBezTo>
                    <a:pt x="9861" y="17287"/>
                    <a:pt x="9749" y="17136"/>
                    <a:pt x="9622" y="16997"/>
                  </a:cubicBezTo>
                  <a:cubicBezTo>
                    <a:pt x="9506" y="16868"/>
                    <a:pt x="9389" y="16743"/>
                    <a:pt x="9278" y="16610"/>
                  </a:cubicBezTo>
                  <a:cubicBezTo>
                    <a:pt x="9262" y="16590"/>
                    <a:pt x="9247" y="16571"/>
                    <a:pt x="9233" y="16550"/>
                  </a:cubicBezTo>
                  <a:cubicBezTo>
                    <a:pt x="9229" y="16541"/>
                    <a:pt x="9219" y="16537"/>
                    <a:pt x="9215" y="16528"/>
                  </a:cubicBezTo>
                  <a:cubicBezTo>
                    <a:pt x="9231" y="16432"/>
                    <a:pt x="9246" y="16335"/>
                    <a:pt x="9254" y="16238"/>
                  </a:cubicBezTo>
                  <a:cubicBezTo>
                    <a:pt x="9270" y="16067"/>
                    <a:pt x="9275" y="15893"/>
                    <a:pt x="9280" y="15720"/>
                  </a:cubicBezTo>
                  <a:cubicBezTo>
                    <a:pt x="9283" y="15558"/>
                    <a:pt x="9293" y="15394"/>
                    <a:pt x="9286" y="15232"/>
                  </a:cubicBezTo>
                  <a:cubicBezTo>
                    <a:pt x="9280" y="15055"/>
                    <a:pt x="9262" y="14875"/>
                    <a:pt x="9246" y="14698"/>
                  </a:cubicBezTo>
                  <a:cubicBezTo>
                    <a:pt x="9231" y="14548"/>
                    <a:pt x="9217" y="14397"/>
                    <a:pt x="9195" y="14249"/>
                  </a:cubicBezTo>
                  <a:cubicBezTo>
                    <a:pt x="9171" y="14089"/>
                    <a:pt x="9160" y="13924"/>
                    <a:pt x="9132" y="13764"/>
                  </a:cubicBezTo>
                  <a:cubicBezTo>
                    <a:pt x="9109" y="13635"/>
                    <a:pt x="9083" y="13505"/>
                    <a:pt x="9063" y="13376"/>
                  </a:cubicBezTo>
                  <a:cubicBezTo>
                    <a:pt x="9067" y="13362"/>
                    <a:pt x="9075" y="13350"/>
                    <a:pt x="9080" y="13335"/>
                  </a:cubicBezTo>
                  <a:cubicBezTo>
                    <a:pt x="9103" y="13283"/>
                    <a:pt x="9130" y="13233"/>
                    <a:pt x="9156" y="13181"/>
                  </a:cubicBezTo>
                  <a:cubicBezTo>
                    <a:pt x="9287" y="12955"/>
                    <a:pt x="9426" y="12733"/>
                    <a:pt x="9559" y="12508"/>
                  </a:cubicBezTo>
                  <a:cubicBezTo>
                    <a:pt x="9687" y="12292"/>
                    <a:pt x="9812" y="12076"/>
                    <a:pt x="9941" y="11859"/>
                  </a:cubicBezTo>
                  <a:cubicBezTo>
                    <a:pt x="10205" y="11423"/>
                    <a:pt x="10481" y="10998"/>
                    <a:pt x="10779" y="10586"/>
                  </a:cubicBezTo>
                  <a:cubicBezTo>
                    <a:pt x="10949" y="10378"/>
                    <a:pt x="11120" y="10178"/>
                    <a:pt x="11298" y="9978"/>
                  </a:cubicBezTo>
                  <a:cubicBezTo>
                    <a:pt x="11528" y="9744"/>
                    <a:pt x="11760" y="9511"/>
                    <a:pt x="11999" y="9285"/>
                  </a:cubicBezTo>
                  <a:cubicBezTo>
                    <a:pt x="12236" y="9059"/>
                    <a:pt x="12484" y="8844"/>
                    <a:pt x="12736" y="8634"/>
                  </a:cubicBezTo>
                  <a:cubicBezTo>
                    <a:pt x="13151" y="8308"/>
                    <a:pt x="13574" y="7995"/>
                    <a:pt x="14014" y="7702"/>
                  </a:cubicBezTo>
                  <a:cubicBezTo>
                    <a:pt x="14458" y="7408"/>
                    <a:pt x="14904" y="7117"/>
                    <a:pt x="15357" y="6839"/>
                  </a:cubicBezTo>
                  <a:cubicBezTo>
                    <a:pt x="15622" y="6690"/>
                    <a:pt x="15887" y="6541"/>
                    <a:pt x="16159" y="6408"/>
                  </a:cubicBezTo>
                  <a:cubicBezTo>
                    <a:pt x="16438" y="6271"/>
                    <a:pt x="16721" y="6145"/>
                    <a:pt x="17008" y="6023"/>
                  </a:cubicBezTo>
                  <a:cubicBezTo>
                    <a:pt x="17679" y="5755"/>
                    <a:pt x="18363" y="5520"/>
                    <a:pt x="19059" y="5320"/>
                  </a:cubicBezTo>
                  <a:cubicBezTo>
                    <a:pt x="19300" y="5267"/>
                    <a:pt x="19539" y="5220"/>
                    <a:pt x="19784" y="5182"/>
                  </a:cubicBezTo>
                  <a:cubicBezTo>
                    <a:pt x="20152" y="5134"/>
                    <a:pt x="20522" y="5086"/>
                    <a:pt x="20893" y="5045"/>
                  </a:cubicBezTo>
                  <a:cubicBezTo>
                    <a:pt x="21257" y="5007"/>
                    <a:pt x="21619" y="4984"/>
                    <a:pt x="21986" y="4972"/>
                  </a:cubicBezTo>
                  <a:close/>
                  <a:moveTo>
                    <a:pt x="19555" y="24310"/>
                  </a:moveTo>
                  <a:cubicBezTo>
                    <a:pt x="19855" y="24373"/>
                    <a:pt x="20156" y="24434"/>
                    <a:pt x="20457" y="24496"/>
                  </a:cubicBezTo>
                  <a:cubicBezTo>
                    <a:pt x="20736" y="24553"/>
                    <a:pt x="21016" y="24618"/>
                    <a:pt x="21298" y="24656"/>
                  </a:cubicBezTo>
                  <a:cubicBezTo>
                    <a:pt x="21447" y="24674"/>
                    <a:pt x="21598" y="24682"/>
                    <a:pt x="21748" y="24682"/>
                  </a:cubicBezTo>
                  <a:cubicBezTo>
                    <a:pt x="21757" y="24682"/>
                    <a:pt x="21766" y="24682"/>
                    <a:pt x="21774" y="24682"/>
                  </a:cubicBezTo>
                  <a:cubicBezTo>
                    <a:pt x="22009" y="24680"/>
                    <a:pt x="22243" y="24661"/>
                    <a:pt x="22479" y="24641"/>
                  </a:cubicBezTo>
                  <a:cubicBezTo>
                    <a:pt x="22996" y="24596"/>
                    <a:pt x="23515" y="24554"/>
                    <a:pt x="24032" y="24519"/>
                  </a:cubicBezTo>
                  <a:cubicBezTo>
                    <a:pt x="24404" y="24494"/>
                    <a:pt x="24780" y="24485"/>
                    <a:pt x="25151" y="24450"/>
                  </a:cubicBezTo>
                  <a:lnTo>
                    <a:pt x="25151" y="24450"/>
                  </a:lnTo>
                  <a:cubicBezTo>
                    <a:pt x="25062" y="24521"/>
                    <a:pt x="24973" y="24592"/>
                    <a:pt x="24884" y="24664"/>
                  </a:cubicBezTo>
                  <a:lnTo>
                    <a:pt x="24884" y="24664"/>
                  </a:lnTo>
                  <a:cubicBezTo>
                    <a:pt x="24886" y="24662"/>
                    <a:pt x="24889" y="24660"/>
                    <a:pt x="24891" y="24659"/>
                  </a:cubicBezTo>
                  <a:lnTo>
                    <a:pt x="24891" y="24659"/>
                  </a:lnTo>
                  <a:cubicBezTo>
                    <a:pt x="24885" y="24663"/>
                    <a:pt x="24879" y="24668"/>
                    <a:pt x="24874" y="24672"/>
                  </a:cubicBezTo>
                  <a:lnTo>
                    <a:pt x="24874" y="24672"/>
                  </a:lnTo>
                  <a:cubicBezTo>
                    <a:pt x="24877" y="24669"/>
                    <a:pt x="24881" y="24666"/>
                    <a:pt x="24884" y="24664"/>
                  </a:cubicBezTo>
                  <a:lnTo>
                    <a:pt x="24884" y="24664"/>
                  </a:lnTo>
                  <a:cubicBezTo>
                    <a:pt x="24874" y="24671"/>
                    <a:pt x="24865" y="24679"/>
                    <a:pt x="24856" y="24686"/>
                  </a:cubicBezTo>
                  <a:lnTo>
                    <a:pt x="24856" y="24686"/>
                  </a:lnTo>
                  <a:cubicBezTo>
                    <a:pt x="24862" y="24682"/>
                    <a:pt x="24868" y="24677"/>
                    <a:pt x="24874" y="24672"/>
                  </a:cubicBezTo>
                  <a:lnTo>
                    <a:pt x="24874" y="24672"/>
                  </a:lnTo>
                  <a:cubicBezTo>
                    <a:pt x="24863" y="24681"/>
                    <a:pt x="24852" y="24689"/>
                    <a:pt x="24842" y="24698"/>
                  </a:cubicBezTo>
                  <a:cubicBezTo>
                    <a:pt x="24846" y="24694"/>
                    <a:pt x="24851" y="24690"/>
                    <a:pt x="24856" y="24686"/>
                  </a:cubicBezTo>
                  <a:lnTo>
                    <a:pt x="24856" y="24686"/>
                  </a:lnTo>
                  <a:cubicBezTo>
                    <a:pt x="24616" y="24875"/>
                    <a:pt x="24372" y="25058"/>
                    <a:pt x="24138" y="25257"/>
                  </a:cubicBezTo>
                  <a:cubicBezTo>
                    <a:pt x="23949" y="25418"/>
                    <a:pt x="23761" y="25581"/>
                    <a:pt x="23570" y="25743"/>
                  </a:cubicBezTo>
                  <a:cubicBezTo>
                    <a:pt x="23227" y="26039"/>
                    <a:pt x="22925" y="26383"/>
                    <a:pt x="22573" y="26671"/>
                  </a:cubicBezTo>
                  <a:cubicBezTo>
                    <a:pt x="22395" y="26808"/>
                    <a:pt x="22206" y="26932"/>
                    <a:pt x="22015" y="27052"/>
                  </a:cubicBezTo>
                  <a:cubicBezTo>
                    <a:pt x="21874" y="27132"/>
                    <a:pt x="21730" y="27206"/>
                    <a:pt x="21583" y="27276"/>
                  </a:cubicBezTo>
                  <a:cubicBezTo>
                    <a:pt x="21371" y="27367"/>
                    <a:pt x="21154" y="27447"/>
                    <a:pt x="20935" y="27516"/>
                  </a:cubicBezTo>
                  <a:cubicBezTo>
                    <a:pt x="20832" y="27540"/>
                    <a:pt x="20732" y="27564"/>
                    <a:pt x="20630" y="27586"/>
                  </a:cubicBezTo>
                  <a:cubicBezTo>
                    <a:pt x="20540" y="27600"/>
                    <a:pt x="20450" y="27610"/>
                    <a:pt x="20359" y="27617"/>
                  </a:cubicBezTo>
                  <a:cubicBezTo>
                    <a:pt x="20297" y="27617"/>
                    <a:pt x="20236" y="27616"/>
                    <a:pt x="20174" y="27613"/>
                  </a:cubicBezTo>
                  <a:cubicBezTo>
                    <a:pt x="20118" y="27605"/>
                    <a:pt x="20066" y="27598"/>
                    <a:pt x="20014" y="27586"/>
                  </a:cubicBezTo>
                  <a:cubicBezTo>
                    <a:pt x="19984" y="27578"/>
                    <a:pt x="19955" y="27569"/>
                    <a:pt x="19925" y="27560"/>
                  </a:cubicBezTo>
                  <a:cubicBezTo>
                    <a:pt x="19850" y="27528"/>
                    <a:pt x="19775" y="27494"/>
                    <a:pt x="19701" y="27457"/>
                  </a:cubicBezTo>
                  <a:cubicBezTo>
                    <a:pt x="19609" y="27407"/>
                    <a:pt x="19520" y="27355"/>
                    <a:pt x="19434" y="27299"/>
                  </a:cubicBezTo>
                  <a:cubicBezTo>
                    <a:pt x="19369" y="27247"/>
                    <a:pt x="19307" y="27192"/>
                    <a:pt x="19246" y="27135"/>
                  </a:cubicBezTo>
                  <a:cubicBezTo>
                    <a:pt x="19188" y="27075"/>
                    <a:pt x="19133" y="27014"/>
                    <a:pt x="19077" y="26952"/>
                  </a:cubicBezTo>
                  <a:cubicBezTo>
                    <a:pt x="19033" y="26892"/>
                    <a:pt x="18992" y="26832"/>
                    <a:pt x="18950" y="26771"/>
                  </a:cubicBezTo>
                  <a:cubicBezTo>
                    <a:pt x="18910" y="26699"/>
                    <a:pt x="18871" y="26625"/>
                    <a:pt x="18835" y="26551"/>
                  </a:cubicBezTo>
                  <a:cubicBezTo>
                    <a:pt x="18801" y="26467"/>
                    <a:pt x="18769" y="26384"/>
                    <a:pt x="18738" y="26299"/>
                  </a:cubicBezTo>
                  <a:cubicBezTo>
                    <a:pt x="18718" y="26219"/>
                    <a:pt x="18699" y="26141"/>
                    <a:pt x="18683" y="26060"/>
                  </a:cubicBezTo>
                  <a:cubicBezTo>
                    <a:pt x="18674" y="25991"/>
                    <a:pt x="18668" y="25924"/>
                    <a:pt x="18665" y="25854"/>
                  </a:cubicBezTo>
                  <a:cubicBezTo>
                    <a:pt x="18666" y="25803"/>
                    <a:pt x="18669" y="25752"/>
                    <a:pt x="18672" y="25700"/>
                  </a:cubicBezTo>
                  <a:cubicBezTo>
                    <a:pt x="18681" y="25620"/>
                    <a:pt x="18692" y="25542"/>
                    <a:pt x="18706" y="25464"/>
                  </a:cubicBezTo>
                  <a:cubicBezTo>
                    <a:pt x="18725" y="25393"/>
                    <a:pt x="18747" y="25323"/>
                    <a:pt x="18769" y="25252"/>
                  </a:cubicBezTo>
                  <a:cubicBezTo>
                    <a:pt x="18831" y="25103"/>
                    <a:pt x="18898" y="24959"/>
                    <a:pt x="18973" y="24816"/>
                  </a:cubicBezTo>
                  <a:cubicBezTo>
                    <a:pt x="19010" y="24755"/>
                    <a:pt x="19049" y="24693"/>
                    <a:pt x="19090" y="24631"/>
                  </a:cubicBezTo>
                  <a:cubicBezTo>
                    <a:pt x="19109" y="24606"/>
                    <a:pt x="19128" y="24583"/>
                    <a:pt x="19147" y="24561"/>
                  </a:cubicBezTo>
                  <a:cubicBezTo>
                    <a:pt x="19178" y="24531"/>
                    <a:pt x="19209" y="24502"/>
                    <a:pt x="19243" y="24473"/>
                  </a:cubicBezTo>
                  <a:cubicBezTo>
                    <a:pt x="19276" y="24448"/>
                    <a:pt x="19311" y="24423"/>
                    <a:pt x="19345" y="24400"/>
                  </a:cubicBezTo>
                  <a:lnTo>
                    <a:pt x="19357" y="24393"/>
                  </a:lnTo>
                  <a:cubicBezTo>
                    <a:pt x="19429" y="24381"/>
                    <a:pt x="19496" y="24352"/>
                    <a:pt x="19555" y="24310"/>
                  </a:cubicBezTo>
                  <a:close/>
                  <a:moveTo>
                    <a:pt x="20541" y="1"/>
                  </a:moveTo>
                  <a:cubicBezTo>
                    <a:pt x="20356" y="1"/>
                    <a:pt x="20172" y="12"/>
                    <a:pt x="19990" y="34"/>
                  </a:cubicBezTo>
                  <a:cubicBezTo>
                    <a:pt x="19668" y="70"/>
                    <a:pt x="19351" y="149"/>
                    <a:pt x="19049" y="269"/>
                  </a:cubicBezTo>
                  <a:cubicBezTo>
                    <a:pt x="18745" y="391"/>
                    <a:pt x="18438" y="526"/>
                    <a:pt x="18170" y="716"/>
                  </a:cubicBezTo>
                  <a:cubicBezTo>
                    <a:pt x="17803" y="974"/>
                    <a:pt x="17483" y="1308"/>
                    <a:pt x="17265" y="1702"/>
                  </a:cubicBezTo>
                  <a:cubicBezTo>
                    <a:pt x="17127" y="1953"/>
                    <a:pt x="17035" y="2224"/>
                    <a:pt x="16946" y="2496"/>
                  </a:cubicBezTo>
                  <a:cubicBezTo>
                    <a:pt x="16839" y="2819"/>
                    <a:pt x="16722" y="3144"/>
                    <a:pt x="16751" y="3493"/>
                  </a:cubicBezTo>
                  <a:cubicBezTo>
                    <a:pt x="16771" y="3746"/>
                    <a:pt x="16807" y="4006"/>
                    <a:pt x="16879" y="4252"/>
                  </a:cubicBezTo>
                  <a:cubicBezTo>
                    <a:pt x="16920" y="4397"/>
                    <a:pt x="16965" y="4542"/>
                    <a:pt x="17037" y="4675"/>
                  </a:cubicBezTo>
                  <a:cubicBezTo>
                    <a:pt x="17082" y="4755"/>
                    <a:pt x="17131" y="4833"/>
                    <a:pt x="17180" y="4911"/>
                  </a:cubicBezTo>
                  <a:cubicBezTo>
                    <a:pt x="16752" y="5068"/>
                    <a:pt x="16323" y="5241"/>
                    <a:pt x="15913" y="5443"/>
                  </a:cubicBezTo>
                  <a:cubicBezTo>
                    <a:pt x="15447" y="5673"/>
                    <a:pt x="14983" y="5912"/>
                    <a:pt x="14545" y="6195"/>
                  </a:cubicBezTo>
                  <a:cubicBezTo>
                    <a:pt x="13655" y="6771"/>
                    <a:pt x="12764" y="7339"/>
                    <a:pt x="11951" y="8020"/>
                  </a:cubicBezTo>
                  <a:cubicBezTo>
                    <a:pt x="11551" y="8356"/>
                    <a:pt x="11170" y="8712"/>
                    <a:pt x="10807" y="9087"/>
                  </a:cubicBezTo>
                  <a:cubicBezTo>
                    <a:pt x="10428" y="9475"/>
                    <a:pt x="10064" y="9878"/>
                    <a:pt x="9761" y="10330"/>
                  </a:cubicBezTo>
                  <a:cubicBezTo>
                    <a:pt x="9474" y="10760"/>
                    <a:pt x="9197" y="11194"/>
                    <a:pt x="8937" y="11640"/>
                  </a:cubicBezTo>
                  <a:cubicBezTo>
                    <a:pt x="8854" y="11784"/>
                    <a:pt x="8767" y="11924"/>
                    <a:pt x="8682" y="12066"/>
                  </a:cubicBezTo>
                  <a:cubicBezTo>
                    <a:pt x="8572" y="11778"/>
                    <a:pt x="8427" y="11502"/>
                    <a:pt x="8294" y="11225"/>
                  </a:cubicBezTo>
                  <a:cubicBezTo>
                    <a:pt x="8182" y="10990"/>
                    <a:pt x="8073" y="10750"/>
                    <a:pt x="7916" y="10537"/>
                  </a:cubicBezTo>
                  <a:cubicBezTo>
                    <a:pt x="7768" y="10335"/>
                    <a:pt x="7599" y="10151"/>
                    <a:pt x="7432" y="9966"/>
                  </a:cubicBezTo>
                  <a:cubicBezTo>
                    <a:pt x="7290" y="9808"/>
                    <a:pt x="7140" y="9658"/>
                    <a:pt x="6989" y="9513"/>
                  </a:cubicBezTo>
                  <a:cubicBezTo>
                    <a:pt x="6860" y="9387"/>
                    <a:pt x="6732" y="9258"/>
                    <a:pt x="6593" y="9144"/>
                  </a:cubicBezTo>
                  <a:cubicBezTo>
                    <a:pt x="6183" y="8812"/>
                    <a:pt x="5755" y="8491"/>
                    <a:pt x="5296" y="8226"/>
                  </a:cubicBezTo>
                  <a:cubicBezTo>
                    <a:pt x="4856" y="7973"/>
                    <a:pt x="4392" y="7765"/>
                    <a:pt x="3913" y="7592"/>
                  </a:cubicBezTo>
                  <a:cubicBezTo>
                    <a:pt x="3664" y="7501"/>
                    <a:pt x="3409" y="7423"/>
                    <a:pt x="3150" y="7360"/>
                  </a:cubicBezTo>
                  <a:cubicBezTo>
                    <a:pt x="2909" y="7308"/>
                    <a:pt x="2665" y="7268"/>
                    <a:pt x="2419" y="7242"/>
                  </a:cubicBezTo>
                  <a:cubicBezTo>
                    <a:pt x="2261" y="7225"/>
                    <a:pt x="2101" y="7218"/>
                    <a:pt x="1941" y="7218"/>
                  </a:cubicBezTo>
                  <a:cubicBezTo>
                    <a:pt x="1852" y="7218"/>
                    <a:pt x="1762" y="7220"/>
                    <a:pt x="1674" y="7223"/>
                  </a:cubicBezTo>
                  <a:cubicBezTo>
                    <a:pt x="1543" y="7228"/>
                    <a:pt x="1409" y="7229"/>
                    <a:pt x="1280" y="7245"/>
                  </a:cubicBezTo>
                  <a:cubicBezTo>
                    <a:pt x="1133" y="7261"/>
                    <a:pt x="986" y="7281"/>
                    <a:pt x="843" y="7324"/>
                  </a:cubicBezTo>
                  <a:cubicBezTo>
                    <a:pt x="717" y="7364"/>
                    <a:pt x="592" y="7411"/>
                    <a:pt x="472" y="7464"/>
                  </a:cubicBezTo>
                  <a:cubicBezTo>
                    <a:pt x="423" y="7486"/>
                    <a:pt x="386" y="7520"/>
                    <a:pt x="349" y="7555"/>
                  </a:cubicBezTo>
                  <a:cubicBezTo>
                    <a:pt x="246" y="7591"/>
                    <a:pt x="159" y="7663"/>
                    <a:pt x="102" y="7756"/>
                  </a:cubicBezTo>
                  <a:cubicBezTo>
                    <a:pt x="1" y="7931"/>
                    <a:pt x="28" y="8134"/>
                    <a:pt x="79" y="8318"/>
                  </a:cubicBezTo>
                  <a:cubicBezTo>
                    <a:pt x="151" y="8591"/>
                    <a:pt x="284" y="8834"/>
                    <a:pt x="400" y="9090"/>
                  </a:cubicBezTo>
                  <a:cubicBezTo>
                    <a:pt x="503" y="9315"/>
                    <a:pt x="593" y="9547"/>
                    <a:pt x="674" y="9782"/>
                  </a:cubicBezTo>
                  <a:cubicBezTo>
                    <a:pt x="981" y="10735"/>
                    <a:pt x="1267" y="11701"/>
                    <a:pt x="1503" y="12675"/>
                  </a:cubicBezTo>
                  <a:cubicBezTo>
                    <a:pt x="1555" y="12972"/>
                    <a:pt x="1590" y="13271"/>
                    <a:pt x="1609" y="13573"/>
                  </a:cubicBezTo>
                  <a:cubicBezTo>
                    <a:pt x="1628" y="13982"/>
                    <a:pt x="1626" y="14386"/>
                    <a:pt x="1611" y="14792"/>
                  </a:cubicBezTo>
                  <a:cubicBezTo>
                    <a:pt x="1597" y="15176"/>
                    <a:pt x="1587" y="15557"/>
                    <a:pt x="1558" y="15940"/>
                  </a:cubicBezTo>
                  <a:cubicBezTo>
                    <a:pt x="1534" y="16136"/>
                    <a:pt x="1502" y="16330"/>
                    <a:pt x="1470" y="16524"/>
                  </a:cubicBezTo>
                  <a:cubicBezTo>
                    <a:pt x="1437" y="16731"/>
                    <a:pt x="1414" y="16938"/>
                    <a:pt x="1388" y="17143"/>
                  </a:cubicBezTo>
                  <a:cubicBezTo>
                    <a:pt x="1338" y="17529"/>
                    <a:pt x="1278" y="17919"/>
                    <a:pt x="1198" y="18301"/>
                  </a:cubicBezTo>
                  <a:cubicBezTo>
                    <a:pt x="1106" y="18651"/>
                    <a:pt x="981" y="18992"/>
                    <a:pt x="866" y="19333"/>
                  </a:cubicBezTo>
                  <a:cubicBezTo>
                    <a:pt x="704" y="19779"/>
                    <a:pt x="518" y="20214"/>
                    <a:pt x="308" y="20638"/>
                  </a:cubicBezTo>
                  <a:cubicBezTo>
                    <a:pt x="295" y="20661"/>
                    <a:pt x="281" y="20685"/>
                    <a:pt x="267" y="20707"/>
                  </a:cubicBezTo>
                  <a:cubicBezTo>
                    <a:pt x="206" y="20801"/>
                    <a:pt x="196" y="20909"/>
                    <a:pt x="212" y="21015"/>
                  </a:cubicBezTo>
                  <a:cubicBezTo>
                    <a:pt x="173" y="21211"/>
                    <a:pt x="253" y="21422"/>
                    <a:pt x="431" y="21530"/>
                  </a:cubicBezTo>
                  <a:cubicBezTo>
                    <a:pt x="433" y="21530"/>
                    <a:pt x="435" y="21532"/>
                    <a:pt x="437" y="21532"/>
                  </a:cubicBezTo>
                  <a:cubicBezTo>
                    <a:pt x="722" y="21731"/>
                    <a:pt x="1044" y="21852"/>
                    <a:pt x="1388" y="21908"/>
                  </a:cubicBezTo>
                  <a:cubicBezTo>
                    <a:pt x="1600" y="21943"/>
                    <a:pt x="1815" y="21960"/>
                    <a:pt x="2032" y="21960"/>
                  </a:cubicBezTo>
                  <a:cubicBezTo>
                    <a:pt x="2038" y="21960"/>
                    <a:pt x="2045" y="21960"/>
                    <a:pt x="2051" y="21960"/>
                  </a:cubicBezTo>
                  <a:cubicBezTo>
                    <a:pt x="2216" y="21959"/>
                    <a:pt x="2383" y="21949"/>
                    <a:pt x="2547" y="21927"/>
                  </a:cubicBezTo>
                  <a:cubicBezTo>
                    <a:pt x="2757" y="21901"/>
                    <a:pt x="2967" y="21868"/>
                    <a:pt x="3170" y="21812"/>
                  </a:cubicBezTo>
                  <a:cubicBezTo>
                    <a:pt x="3336" y="21768"/>
                    <a:pt x="3498" y="21711"/>
                    <a:pt x="3663" y="21660"/>
                  </a:cubicBezTo>
                  <a:cubicBezTo>
                    <a:pt x="3930" y="21592"/>
                    <a:pt x="4199" y="21522"/>
                    <a:pt x="4455" y="21422"/>
                  </a:cubicBezTo>
                  <a:cubicBezTo>
                    <a:pt x="4734" y="21311"/>
                    <a:pt x="5010" y="21193"/>
                    <a:pt x="5276" y="21057"/>
                  </a:cubicBezTo>
                  <a:cubicBezTo>
                    <a:pt x="5491" y="20945"/>
                    <a:pt x="5699" y="20818"/>
                    <a:pt x="5908" y="20694"/>
                  </a:cubicBezTo>
                  <a:cubicBezTo>
                    <a:pt x="6143" y="20559"/>
                    <a:pt x="6370" y="20412"/>
                    <a:pt x="6589" y="20251"/>
                  </a:cubicBezTo>
                  <a:cubicBezTo>
                    <a:pt x="7019" y="19931"/>
                    <a:pt x="7415" y="19569"/>
                    <a:pt x="7772" y="19168"/>
                  </a:cubicBezTo>
                  <a:cubicBezTo>
                    <a:pt x="8113" y="18789"/>
                    <a:pt x="8441" y="18403"/>
                    <a:pt x="8682" y="17950"/>
                  </a:cubicBezTo>
                  <a:cubicBezTo>
                    <a:pt x="8742" y="17838"/>
                    <a:pt x="8800" y="17726"/>
                    <a:pt x="8856" y="17612"/>
                  </a:cubicBezTo>
                  <a:cubicBezTo>
                    <a:pt x="8919" y="17682"/>
                    <a:pt x="8984" y="17751"/>
                    <a:pt x="9043" y="17824"/>
                  </a:cubicBezTo>
                  <a:cubicBezTo>
                    <a:pt x="9247" y="18092"/>
                    <a:pt x="9456" y="18346"/>
                    <a:pt x="9693" y="18585"/>
                  </a:cubicBezTo>
                  <a:cubicBezTo>
                    <a:pt x="9948" y="18840"/>
                    <a:pt x="10202" y="19094"/>
                    <a:pt x="10465" y="19341"/>
                  </a:cubicBezTo>
                  <a:cubicBezTo>
                    <a:pt x="10714" y="19577"/>
                    <a:pt x="10976" y="19799"/>
                    <a:pt x="11242" y="20020"/>
                  </a:cubicBezTo>
                  <a:cubicBezTo>
                    <a:pt x="11512" y="20243"/>
                    <a:pt x="11771" y="20484"/>
                    <a:pt x="12043" y="20704"/>
                  </a:cubicBezTo>
                  <a:cubicBezTo>
                    <a:pt x="12238" y="20864"/>
                    <a:pt x="12444" y="21010"/>
                    <a:pt x="12641" y="21164"/>
                  </a:cubicBezTo>
                  <a:cubicBezTo>
                    <a:pt x="12869" y="21341"/>
                    <a:pt x="13097" y="21515"/>
                    <a:pt x="13331" y="21685"/>
                  </a:cubicBezTo>
                  <a:cubicBezTo>
                    <a:pt x="13534" y="21832"/>
                    <a:pt x="13741" y="21971"/>
                    <a:pt x="13943" y="22117"/>
                  </a:cubicBezTo>
                  <a:cubicBezTo>
                    <a:pt x="14144" y="22263"/>
                    <a:pt x="14343" y="22412"/>
                    <a:pt x="14548" y="22553"/>
                  </a:cubicBezTo>
                  <a:cubicBezTo>
                    <a:pt x="14764" y="22700"/>
                    <a:pt x="14990" y="22848"/>
                    <a:pt x="15231" y="22956"/>
                  </a:cubicBezTo>
                  <a:cubicBezTo>
                    <a:pt x="15480" y="23064"/>
                    <a:pt x="15731" y="23160"/>
                    <a:pt x="15987" y="23249"/>
                  </a:cubicBezTo>
                  <a:cubicBezTo>
                    <a:pt x="16465" y="23416"/>
                    <a:pt x="16947" y="23570"/>
                    <a:pt x="17431" y="23720"/>
                  </a:cubicBezTo>
                  <a:cubicBezTo>
                    <a:pt x="17736" y="23815"/>
                    <a:pt x="18043" y="23912"/>
                    <a:pt x="18351" y="24004"/>
                  </a:cubicBezTo>
                  <a:cubicBezTo>
                    <a:pt x="18323" y="24041"/>
                    <a:pt x="18290" y="24071"/>
                    <a:pt x="18264" y="24110"/>
                  </a:cubicBezTo>
                  <a:cubicBezTo>
                    <a:pt x="18195" y="24215"/>
                    <a:pt x="18132" y="24321"/>
                    <a:pt x="18073" y="24430"/>
                  </a:cubicBezTo>
                  <a:cubicBezTo>
                    <a:pt x="17821" y="24914"/>
                    <a:pt x="17648" y="25452"/>
                    <a:pt x="17695" y="26003"/>
                  </a:cubicBezTo>
                  <a:cubicBezTo>
                    <a:pt x="17746" y="26594"/>
                    <a:pt x="17986" y="27190"/>
                    <a:pt x="18378" y="27636"/>
                  </a:cubicBezTo>
                  <a:cubicBezTo>
                    <a:pt x="18584" y="27872"/>
                    <a:pt x="18821" y="28089"/>
                    <a:pt x="19097" y="28240"/>
                  </a:cubicBezTo>
                  <a:cubicBezTo>
                    <a:pt x="19222" y="28307"/>
                    <a:pt x="19348" y="28381"/>
                    <a:pt x="19482" y="28434"/>
                  </a:cubicBezTo>
                  <a:cubicBezTo>
                    <a:pt x="19745" y="28539"/>
                    <a:pt x="20027" y="28593"/>
                    <a:pt x="20310" y="28593"/>
                  </a:cubicBezTo>
                  <a:cubicBezTo>
                    <a:pt x="20315" y="28593"/>
                    <a:pt x="20321" y="28593"/>
                    <a:pt x="20326" y="28593"/>
                  </a:cubicBezTo>
                  <a:lnTo>
                    <a:pt x="20357" y="28593"/>
                  </a:lnTo>
                  <a:cubicBezTo>
                    <a:pt x="20668" y="28590"/>
                    <a:pt x="20976" y="28523"/>
                    <a:pt x="21271" y="28434"/>
                  </a:cubicBezTo>
                  <a:cubicBezTo>
                    <a:pt x="21527" y="28359"/>
                    <a:pt x="21777" y="28264"/>
                    <a:pt x="22017" y="28151"/>
                  </a:cubicBezTo>
                  <a:cubicBezTo>
                    <a:pt x="22465" y="27940"/>
                    <a:pt x="22887" y="27680"/>
                    <a:pt x="23268" y="27365"/>
                  </a:cubicBezTo>
                  <a:cubicBezTo>
                    <a:pt x="23566" y="27118"/>
                    <a:pt x="23820" y="26825"/>
                    <a:pt x="24108" y="26570"/>
                  </a:cubicBezTo>
                  <a:cubicBezTo>
                    <a:pt x="24420" y="26297"/>
                    <a:pt x="24736" y="26026"/>
                    <a:pt x="25057" y="25763"/>
                  </a:cubicBezTo>
                  <a:cubicBezTo>
                    <a:pt x="25282" y="25588"/>
                    <a:pt x="25508" y="25413"/>
                    <a:pt x="25729" y="25234"/>
                  </a:cubicBezTo>
                  <a:cubicBezTo>
                    <a:pt x="25996" y="25024"/>
                    <a:pt x="26273" y="24829"/>
                    <a:pt x="26560" y="24648"/>
                  </a:cubicBezTo>
                  <a:cubicBezTo>
                    <a:pt x="26676" y="24580"/>
                    <a:pt x="26793" y="24515"/>
                    <a:pt x="26909" y="24448"/>
                  </a:cubicBezTo>
                  <a:cubicBezTo>
                    <a:pt x="27030" y="24377"/>
                    <a:pt x="27144" y="24300"/>
                    <a:pt x="27261" y="24224"/>
                  </a:cubicBezTo>
                  <a:cubicBezTo>
                    <a:pt x="27477" y="24099"/>
                    <a:pt x="27712" y="24009"/>
                    <a:pt x="27925" y="23881"/>
                  </a:cubicBezTo>
                  <a:cubicBezTo>
                    <a:pt x="27975" y="23850"/>
                    <a:pt x="28020" y="23811"/>
                    <a:pt x="28058" y="23767"/>
                  </a:cubicBezTo>
                  <a:cubicBezTo>
                    <a:pt x="28264" y="23707"/>
                    <a:pt x="28470" y="23652"/>
                    <a:pt x="28676" y="23588"/>
                  </a:cubicBezTo>
                  <a:cubicBezTo>
                    <a:pt x="29161" y="23438"/>
                    <a:pt x="29628" y="23220"/>
                    <a:pt x="30097" y="23021"/>
                  </a:cubicBezTo>
                  <a:lnTo>
                    <a:pt x="30097" y="23021"/>
                  </a:lnTo>
                  <a:cubicBezTo>
                    <a:pt x="30087" y="23025"/>
                    <a:pt x="30077" y="23029"/>
                    <a:pt x="30068" y="23034"/>
                  </a:cubicBezTo>
                  <a:lnTo>
                    <a:pt x="30068" y="23034"/>
                  </a:lnTo>
                  <a:cubicBezTo>
                    <a:pt x="30430" y="22882"/>
                    <a:pt x="30798" y="22739"/>
                    <a:pt x="31154" y="22570"/>
                  </a:cubicBezTo>
                  <a:cubicBezTo>
                    <a:pt x="31507" y="22406"/>
                    <a:pt x="31860" y="22242"/>
                    <a:pt x="32211" y="22068"/>
                  </a:cubicBezTo>
                  <a:cubicBezTo>
                    <a:pt x="32673" y="21838"/>
                    <a:pt x="33128" y="21593"/>
                    <a:pt x="33563" y="21316"/>
                  </a:cubicBezTo>
                  <a:cubicBezTo>
                    <a:pt x="34005" y="21035"/>
                    <a:pt x="34439" y="20740"/>
                    <a:pt x="34878" y="20450"/>
                  </a:cubicBezTo>
                  <a:cubicBezTo>
                    <a:pt x="35291" y="20175"/>
                    <a:pt x="35671" y="19845"/>
                    <a:pt x="36055" y="19527"/>
                  </a:cubicBezTo>
                  <a:cubicBezTo>
                    <a:pt x="36381" y="19260"/>
                    <a:pt x="36702" y="18987"/>
                    <a:pt x="36961" y="18651"/>
                  </a:cubicBezTo>
                  <a:lnTo>
                    <a:pt x="36961" y="18652"/>
                  </a:lnTo>
                  <a:lnTo>
                    <a:pt x="36963" y="18649"/>
                  </a:lnTo>
                  <a:cubicBezTo>
                    <a:pt x="36975" y="18634"/>
                    <a:pt x="36987" y="18618"/>
                    <a:pt x="36998" y="18602"/>
                  </a:cubicBezTo>
                  <a:lnTo>
                    <a:pt x="36998" y="18602"/>
                  </a:lnTo>
                  <a:lnTo>
                    <a:pt x="36981" y="18625"/>
                  </a:lnTo>
                  <a:cubicBezTo>
                    <a:pt x="36994" y="18606"/>
                    <a:pt x="37006" y="18587"/>
                    <a:pt x="37019" y="18568"/>
                  </a:cubicBezTo>
                  <a:cubicBezTo>
                    <a:pt x="37176" y="18561"/>
                    <a:pt x="37336" y="18553"/>
                    <a:pt x="37489" y="18509"/>
                  </a:cubicBezTo>
                  <a:cubicBezTo>
                    <a:pt x="37719" y="18446"/>
                    <a:pt x="37953" y="18341"/>
                    <a:pt x="38138" y="18188"/>
                  </a:cubicBezTo>
                  <a:cubicBezTo>
                    <a:pt x="38327" y="18028"/>
                    <a:pt x="38507" y="17827"/>
                    <a:pt x="38632" y="17612"/>
                  </a:cubicBezTo>
                  <a:cubicBezTo>
                    <a:pt x="38764" y="17384"/>
                    <a:pt x="38864" y="17149"/>
                    <a:pt x="38924" y="16891"/>
                  </a:cubicBezTo>
                  <a:cubicBezTo>
                    <a:pt x="38974" y="16675"/>
                    <a:pt x="39000" y="16452"/>
                    <a:pt x="38958" y="16232"/>
                  </a:cubicBezTo>
                  <a:cubicBezTo>
                    <a:pt x="38916" y="16015"/>
                    <a:pt x="38836" y="15806"/>
                    <a:pt x="38720" y="15615"/>
                  </a:cubicBezTo>
                  <a:cubicBezTo>
                    <a:pt x="38683" y="15554"/>
                    <a:pt x="38643" y="15496"/>
                    <a:pt x="38600" y="15438"/>
                  </a:cubicBezTo>
                  <a:cubicBezTo>
                    <a:pt x="38803" y="15277"/>
                    <a:pt x="38973" y="15080"/>
                    <a:pt x="39103" y="14856"/>
                  </a:cubicBezTo>
                  <a:cubicBezTo>
                    <a:pt x="39358" y="14378"/>
                    <a:pt x="39371" y="13826"/>
                    <a:pt x="39199" y="13315"/>
                  </a:cubicBezTo>
                  <a:cubicBezTo>
                    <a:pt x="39102" y="13022"/>
                    <a:pt x="38893" y="12796"/>
                    <a:pt x="38660" y="12606"/>
                  </a:cubicBezTo>
                  <a:cubicBezTo>
                    <a:pt x="38512" y="12484"/>
                    <a:pt x="38357" y="12371"/>
                    <a:pt x="38197" y="12265"/>
                  </a:cubicBezTo>
                  <a:cubicBezTo>
                    <a:pt x="38123" y="12219"/>
                    <a:pt x="38052" y="12167"/>
                    <a:pt x="37968" y="12140"/>
                  </a:cubicBezTo>
                  <a:cubicBezTo>
                    <a:pt x="37912" y="12123"/>
                    <a:pt x="37855" y="12109"/>
                    <a:pt x="37798" y="12098"/>
                  </a:cubicBezTo>
                  <a:cubicBezTo>
                    <a:pt x="37603" y="12067"/>
                    <a:pt x="37408" y="12045"/>
                    <a:pt x="37211" y="12026"/>
                  </a:cubicBezTo>
                  <a:cubicBezTo>
                    <a:pt x="37132" y="12019"/>
                    <a:pt x="37052" y="12016"/>
                    <a:pt x="36972" y="12016"/>
                  </a:cubicBezTo>
                  <a:cubicBezTo>
                    <a:pt x="36923" y="12016"/>
                    <a:pt x="36874" y="12017"/>
                    <a:pt x="36825" y="12019"/>
                  </a:cubicBezTo>
                  <a:cubicBezTo>
                    <a:pt x="36817" y="12013"/>
                    <a:pt x="36809" y="12006"/>
                    <a:pt x="36802" y="12000"/>
                  </a:cubicBezTo>
                  <a:cubicBezTo>
                    <a:pt x="36687" y="11876"/>
                    <a:pt x="36589" y="11734"/>
                    <a:pt x="36482" y="11604"/>
                  </a:cubicBezTo>
                  <a:cubicBezTo>
                    <a:pt x="36298" y="11371"/>
                    <a:pt x="36107" y="11142"/>
                    <a:pt x="35921" y="10910"/>
                  </a:cubicBezTo>
                  <a:cubicBezTo>
                    <a:pt x="35562" y="10460"/>
                    <a:pt x="35198" y="10006"/>
                    <a:pt x="34786" y="9603"/>
                  </a:cubicBezTo>
                  <a:cubicBezTo>
                    <a:pt x="34601" y="9421"/>
                    <a:pt x="34410" y="9247"/>
                    <a:pt x="34214" y="9076"/>
                  </a:cubicBezTo>
                  <a:cubicBezTo>
                    <a:pt x="34012" y="8900"/>
                    <a:pt x="33814" y="8717"/>
                    <a:pt x="33608" y="8547"/>
                  </a:cubicBezTo>
                  <a:cubicBezTo>
                    <a:pt x="33190" y="8208"/>
                    <a:pt x="32759" y="7890"/>
                    <a:pt x="32332" y="7563"/>
                  </a:cubicBezTo>
                  <a:cubicBezTo>
                    <a:pt x="32123" y="7403"/>
                    <a:pt x="31917" y="7239"/>
                    <a:pt x="31708" y="7081"/>
                  </a:cubicBezTo>
                  <a:cubicBezTo>
                    <a:pt x="31494" y="6918"/>
                    <a:pt x="31268" y="6772"/>
                    <a:pt x="31045" y="6625"/>
                  </a:cubicBezTo>
                  <a:cubicBezTo>
                    <a:pt x="30659" y="6370"/>
                    <a:pt x="30245" y="6161"/>
                    <a:pt x="29828" y="5962"/>
                  </a:cubicBezTo>
                  <a:cubicBezTo>
                    <a:pt x="29803" y="5925"/>
                    <a:pt x="29779" y="5887"/>
                    <a:pt x="29743" y="5857"/>
                  </a:cubicBezTo>
                  <a:cubicBezTo>
                    <a:pt x="29667" y="5794"/>
                    <a:pt x="29578" y="5753"/>
                    <a:pt x="29487" y="5709"/>
                  </a:cubicBezTo>
                  <a:cubicBezTo>
                    <a:pt x="29147" y="5529"/>
                    <a:pt x="28817" y="5330"/>
                    <a:pt x="28498" y="5112"/>
                  </a:cubicBezTo>
                  <a:cubicBezTo>
                    <a:pt x="28335" y="4996"/>
                    <a:pt x="28181" y="4872"/>
                    <a:pt x="28025" y="4747"/>
                  </a:cubicBezTo>
                  <a:cubicBezTo>
                    <a:pt x="27873" y="4624"/>
                    <a:pt x="27721" y="4502"/>
                    <a:pt x="27575" y="4371"/>
                  </a:cubicBezTo>
                  <a:lnTo>
                    <a:pt x="27575" y="4371"/>
                  </a:lnTo>
                  <a:lnTo>
                    <a:pt x="27579" y="4375"/>
                  </a:lnTo>
                  <a:lnTo>
                    <a:pt x="27572" y="4368"/>
                  </a:lnTo>
                  <a:cubicBezTo>
                    <a:pt x="27559" y="4356"/>
                    <a:pt x="27545" y="4344"/>
                    <a:pt x="27533" y="4331"/>
                  </a:cubicBezTo>
                  <a:lnTo>
                    <a:pt x="27533" y="4331"/>
                  </a:lnTo>
                  <a:cubicBezTo>
                    <a:pt x="27537" y="4335"/>
                    <a:pt x="27541" y="4338"/>
                    <a:pt x="27545" y="4342"/>
                  </a:cubicBezTo>
                  <a:lnTo>
                    <a:pt x="27545" y="4342"/>
                  </a:lnTo>
                  <a:cubicBezTo>
                    <a:pt x="27395" y="4199"/>
                    <a:pt x="27250" y="4051"/>
                    <a:pt x="27100" y="3908"/>
                  </a:cubicBezTo>
                  <a:cubicBezTo>
                    <a:pt x="26929" y="3745"/>
                    <a:pt x="26755" y="3586"/>
                    <a:pt x="26582" y="3424"/>
                  </a:cubicBezTo>
                  <a:lnTo>
                    <a:pt x="26582" y="3424"/>
                  </a:lnTo>
                  <a:cubicBezTo>
                    <a:pt x="26598" y="3440"/>
                    <a:pt x="26615" y="3455"/>
                    <a:pt x="26630" y="3470"/>
                  </a:cubicBezTo>
                  <a:cubicBezTo>
                    <a:pt x="26459" y="3309"/>
                    <a:pt x="26285" y="3151"/>
                    <a:pt x="26112" y="2993"/>
                  </a:cubicBezTo>
                  <a:lnTo>
                    <a:pt x="26112" y="2993"/>
                  </a:lnTo>
                  <a:cubicBezTo>
                    <a:pt x="26129" y="3007"/>
                    <a:pt x="26145" y="3022"/>
                    <a:pt x="26162" y="3037"/>
                  </a:cubicBezTo>
                  <a:cubicBezTo>
                    <a:pt x="26009" y="2895"/>
                    <a:pt x="25855" y="2754"/>
                    <a:pt x="25703" y="2613"/>
                  </a:cubicBezTo>
                  <a:cubicBezTo>
                    <a:pt x="25562" y="2480"/>
                    <a:pt x="25420" y="2347"/>
                    <a:pt x="25282" y="2210"/>
                  </a:cubicBezTo>
                  <a:cubicBezTo>
                    <a:pt x="24938" y="1879"/>
                    <a:pt x="24572" y="1570"/>
                    <a:pt x="24196" y="1274"/>
                  </a:cubicBezTo>
                  <a:cubicBezTo>
                    <a:pt x="23784" y="947"/>
                    <a:pt x="23313" y="697"/>
                    <a:pt x="22831" y="489"/>
                  </a:cubicBezTo>
                  <a:cubicBezTo>
                    <a:pt x="22605" y="390"/>
                    <a:pt x="22373" y="297"/>
                    <a:pt x="22135" y="232"/>
                  </a:cubicBezTo>
                  <a:cubicBezTo>
                    <a:pt x="21909" y="173"/>
                    <a:pt x="21680" y="128"/>
                    <a:pt x="21448" y="85"/>
                  </a:cubicBezTo>
                  <a:cubicBezTo>
                    <a:pt x="21153" y="30"/>
                    <a:pt x="20846" y="1"/>
                    <a:pt x="20541"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82"/>
            <p:cNvSpPr/>
            <p:nvPr/>
          </p:nvSpPr>
          <p:spPr>
            <a:xfrm>
              <a:off x="3775150" y="3828900"/>
              <a:ext cx="38725" cy="40100"/>
            </a:xfrm>
            <a:custGeom>
              <a:avLst/>
              <a:gdLst/>
              <a:ahLst/>
              <a:cxnLst/>
              <a:rect l="l" t="t" r="r" b="b"/>
              <a:pathLst>
                <a:path w="1549" h="1604" extrusionOk="0">
                  <a:moveTo>
                    <a:pt x="791" y="0"/>
                  </a:moveTo>
                  <a:cubicBezTo>
                    <a:pt x="783" y="0"/>
                    <a:pt x="774" y="0"/>
                    <a:pt x="766" y="1"/>
                  </a:cubicBezTo>
                  <a:cubicBezTo>
                    <a:pt x="561" y="10"/>
                    <a:pt x="392" y="91"/>
                    <a:pt x="264" y="231"/>
                  </a:cubicBezTo>
                  <a:cubicBezTo>
                    <a:pt x="157" y="337"/>
                    <a:pt x="77" y="474"/>
                    <a:pt x="48" y="614"/>
                  </a:cubicBezTo>
                  <a:cubicBezTo>
                    <a:pt x="1" y="832"/>
                    <a:pt x="30" y="1031"/>
                    <a:pt x="138" y="1215"/>
                  </a:cubicBezTo>
                  <a:cubicBezTo>
                    <a:pt x="217" y="1363"/>
                    <a:pt x="338" y="1485"/>
                    <a:pt x="502" y="1550"/>
                  </a:cubicBezTo>
                  <a:cubicBezTo>
                    <a:pt x="591" y="1586"/>
                    <a:pt x="686" y="1604"/>
                    <a:pt x="783" y="1604"/>
                  </a:cubicBezTo>
                  <a:cubicBezTo>
                    <a:pt x="921" y="1603"/>
                    <a:pt x="1057" y="1560"/>
                    <a:pt x="1185" y="1480"/>
                  </a:cubicBezTo>
                  <a:cubicBezTo>
                    <a:pt x="1403" y="1344"/>
                    <a:pt x="1531" y="1067"/>
                    <a:pt x="1540" y="816"/>
                  </a:cubicBezTo>
                  <a:cubicBezTo>
                    <a:pt x="1548" y="582"/>
                    <a:pt x="1453" y="372"/>
                    <a:pt x="1283" y="213"/>
                  </a:cubicBezTo>
                  <a:cubicBezTo>
                    <a:pt x="1245" y="179"/>
                    <a:pt x="1205" y="149"/>
                    <a:pt x="1161" y="123"/>
                  </a:cubicBezTo>
                  <a:cubicBezTo>
                    <a:pt x="1053" y="47"/>
                    <a:pt x="925" y="0"/>
                    <a:pt x="791"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82"/>
            <p:cNvSpPr/>
            <p:nvPr/>
          </p:nvSpPr>
          <p:spPr>
            <a:xfrm>
              <a:off x="3315500" y="3812950"/>
              <a:ext cx="242225" cy="168850"/>
            </a:xfrm>
            <a:custGeom>
              <a:avLst/>
              <a:gdLst/>
              <a:ahLst/>
              <a:cxnLst/>
              <a:rect l="l" t="t" r="r" b="b"/>
              <a:pathLst>
                <a:path w="9689" h="6754" extrusionOk="0">
                  <a:moveTo>
                    <a:pt x="3320" y="971"/>
                  </a:moveTo>
                  <a:cubicBezTo>
                    <a:pt x="3358" y="971"/>
                    <a:pt x="3395" y="973"/>
                    <a:pt x="3434" y="973"/>
                  </a:cubicBezTo>
                  <a:cubicBezTo>
                    <a:pt x="3605" y="987"/>
                    <a:pt x="3776" y="1012"/>
                    <a:pt x="3945" y="1041"/>
                  </a:cubicBezTo>
                  <a:cubicBezTo>
                    <a:pt x="4347" y="1137"/>
                    <a:pt x="4739" y="1260"/>
                    <a:pt x="5129" y="1389"/>
                  </a:cubicBezTo>
                  <a:cubicBezTo>
                    <a:pt x="5247" y="1435"/>
                    <a:pt x="5364" y="1483"/>
                    <a:pt x="5479" y="1536"/>
                  </a:cubicBezTo>
                  <a:cubicBezTo>
                    <a:pt x="5727" y="1670"/>
                    <a:pt x="5965" y="1821"/>
                    <a:pt x="6199" y="1978"/>
                  </a:cubicBezTo>
                  <a:cubicBezTo>
                    <a:pt x="6680" y="2318"/>
                    <a:pt x="7162" y="2654"/>
                    <a:pt x="7624" y="3020"/>
                  </a:cubicBezTo>
                  <a:cubicBezTo>
                    <a:pt x="7849" y="3199"/>
                    <a:pt x="8080" y="3365"/>
                    <a:pt x="8310" y="3535"/>
                  </a:cubicBezTo>
                  <a:cubicBezTo>
                    <a:pt x="8392" y="3598"/>
                    <a:pt x="8475" y="3658"/>
                    <a:pt x="8560" y="3718"/>
                  </a:cubicBezTo>
                  <a:cubicBezTo>
                    <a:pt x="8489" y="3793"/>
                    <a:pt x="8423" y="3869"/>
                    <a:pt x="8355" y="3946"/>
                  </a:cubicBezTo>
                  <a:cubicBezTo>
                    <a:pt x="8338" y="3963"/>
                    <a:pt x="8321" y="3980"/>
                    <a:pt x="8302" y="3997"/>
                  </a:cubicBezTo>
                  <a:cubicBezTo>
                    <a:pt x="8270" y="4024"/>
                    <a:pt x="8236" y="4048"/>
                    <a:pt x="8200" y="4070"/>
                  </a:cubicBezTo>
                  <a:lnTo>
                    <a:pt x="8200" y="4073"/>
                  </a:lnTo>
                  <a:cubicBezTo>
                    <a:pt x="8198" y="4073"/>
                    <a:pt x="8196" y="4074"/>
                    <a:pt x="8195" y="4074"/>
                  </a:cubicBezTo>
                  <a:lnTo>
                    <a:pt x="8196" y="4074"/>
                  </a:lnTo>
                  <a:cubicBezTo>
                    <a:pt x="8192" y="4078"/>
                    <a:pt x="8187" y="4081"/>
                    <a:pt x="8181" y="4084"/>
                  </a:cubicBezTo>
                  <a:cubicBezTo>
                    <a:pt x="8171" y="4092"/>
                    <a:pt x="8159" y="4098"/>
                    <a:pt x="8147" y="4105"/>
                  </a:cubicBezTo>
                  <a:lnTo>
                    <a:pt x="8151" y="4105"/>
                  </a:lnTo>
                  <a:cubicBezTo>
                    <a:pt x="7843" y="4305"/>
                    <a:pt x="7546" y="4524"/>
                    <a:pt x="7240" y="4727"/>
                  </a:cubicBezTo>
                  <a:cubicBezTo>
                    <a:pt x="6960" y="4903"/>
                    <a:pt x="6658" y="5050"/>
                    <a:pt x="6361" y="5195"/>
                  </a:cubicBezTo>
                  <a:cubicBezTo>
                    <a:pt x="6139" y="5303"/>
                    <a:pt x="5911" y="5400"/>
                    <a:pt x="5680" y="5485"/>
                  </a:cubicBezTo>
                  <a:cubicBezTo>
                    <a:pt x="5503" y="5537"/>
                    <a:pt x="5327" y="5584"/>
                    <a:pt x="5146" y="5621"/>
                  </a:cubicBezTo>
                  <a:cubicBezTo>
                    <a:pt x="4735" y="5690"/>
                    <a:pt x="4317" y="5726"/>
                    <a:pt x="3901" y="5769"/>
                  </a:cubicBezTo>
                  <a:cubicBezTo>
                    <a:pt x="3835" y="5772"/>
                    <a:pt x="3769" y="5773"/>
                    <a:pt x="3704" y="5773"/>
                  </a:cubicBezTo>
                  <a:cubicBezTo>
                    <a:pt x="3573" y="5773"/>
                    <a:pt x="3443" y="5768"/>
                    <a:pt x="3311" y="5763"/>
                  </a:cubicBezTo>
                  <a:cubicBezTo>
                    <a:pt x="3152" y="5752"/>
                    <a:pt x="2992" y="5743"/>
                    <a:pt x="2834" y="5716"/>
                  </a:cubicBezTo>
                  <a:cubicBezTo>
                    <a:pt x="2739" y="5694"/>
                    <a:pt x="2641" y="5668"/>
                    <a:pt x="2547" y="5638"/>
                  </a:cubicBezTo>
                  <a:cubicBezTo>
                    <a:pt x="2543" y="5637"/>
                    <a:pt x="2539" y="5636"/>
                    <a:pt x="2535" y="5634"/>
                  </a:cubicBezTo>
                  <a:cubicBezTo>
                    <a:pt x="2532" y="5633"/>
                    <a:pt x="2529" y="5633"/>
                    <a:pt x="2526" y="5632"/>
                  </a:cubicBezTo>
                  <a:cubicBezTo>
                    <a:pt x="2518" y="5630"/>
                    <a:pt x="2511" y="5626"/>
                    <a:pt x="2502" y="5623"/>
                  </a:cubicBezTo>
                  <a:lnTo>
                    <a:pt x="2502" y="5623"/>
                  </a:lnTo>
                  <a:cubicBezTo>
                    <a:pt x="2507" y="5624"/>
                    <a:pt x="2513" y="5626"/>
                    <a:pt x="2518" y="5629"/>
                  </a:cubicBezTo>
                  <a:cubicBezTo>
                    <a:pt x="2465" y="5607"/>
                    <a:pt x="2411" y="5585"/>
                    <a:pt x="2357" y="5560"/>
                  </a:cubicBezTo>
                  <a:cubicBezTo>
                    <a:pt x="2261" y="5508"/>
                    <a:pt x="2167" y="5452"/>
                    <a:pt x="2076" y="5390"/>
                  </a:cubicBezTo>
                  <a:cubicBezTo>
                    <a:pt x="1984" y="5321"/>
                    <a:pt x="1897" y="5252"/>
                    <a:pt x="1808" y="5178"/>
                  </a:cubicBezTo>
                  <a:cubicBezTo>
                    <a:pt x="1749" y="5122"/>
                    <a:pt x="1693" y="5067"/>
                    <a:pt x="1641" y="5007"/>
                  </a:cubicBezTo>
                  <a:cubicBezTo>
                    <a:pt x="1586" y="4937"/>
                    <a:pt x="1531" y="4862"/>
                    <a:pt x="1481" y="4789"/>
                  </a:cubicBezTo>
                  <a:cubicBezTo>
                    <a:pt x="1425" y="4699"/>
                    <a:pt x="1375" y="4610"/>
                    <a:pt x="1324" y="4517"/>
                  </a:cubicBezTo>
                  <a:cubicBezTo>
                    <a:pt x="1284" y="4419"/>
                    <a:pt x="1243" y="4322"/>
                    <a:pt x="1207" y="4224"/>
                  </a:cubicBezTo>
                  <a:cubicBezTo>
                    <a:pt x="1156" y="4061"/>
                    <a:pt x="1111" y="3896"/>
                    <a:pt x="1072" y="3728"/>
                  </a:cubicBezTo>
                  <a:cubicBezTo>
                    <a:pt x="1037" y="3558"/>
                    <a:pt x="1011" y="3385"/>
                    <a:pt x="995" y="3211"/>
                  </a:cubicBezTo>
                  <a:cubicBezTo>
                    <a:pt x="991" y="3129"/>
                    <a:pt x="990" y="3047"/>
                    <a:pt x="994" y="2967"/>
                  </a:cubicBezTo>
                  <a:cubicBezTo>
                    <a:pt x="998" y="2906"/>
                    <a:pt x="1008" y="2845"/>
                    <a:pt x="1018" y="2784"/>
                  </a:cubicBezTo>
                  <a:cubicBezTo>
                    <a:pt x="1026" y="2738"/>
                    <a:pt x="1040" y="2692"/>
                    <a:pt x="1053" y="2646"/>
                  </a:cubicBezTo>
                  <a:cubicBezTo>
                    <a:pt x="1075" y="2586"/>
                    <a:pt x="1101" y="2526"/>
                    <a:pt x="1129" y="2468"/>
                  </a:cubicBezTo>
                  <a:cubicBezTo>
                    <a:pt x="1205" y="2327"/>
                    <a:pt x="1286" y="2189"/>
                    <a:pt x="1376" y="2056"/>
                  </a:cubicBezTo>
                  <a:cubicBezTo>
                    <a:pt x="1443" y="1965"/>
                    <a:pt x="1516" y="1876"/>
                    <a:pt x="1590" y="1790"/>
                  </a:cubicBezTo>
                  <a:cubicBezTo>
                    <a:pt x="1672" y="1703"/>
                    <a:pt x="1755" y="1622"/>
                    <a:pt x="1840" y="1545"/>
                  </a:cubicBezTo>
                  <a:cubicBezTo>
                    <a:pt x="1907" y="1492"/>
                    <a:pt x="1973" y="1445"/>
                    <a:pt x="2044" y="1398"/>
                  </a:cubicBezTo>
                  <a:cubicBezTo>
                    <a:pt x="2165" y="1322"/>
                    <a:pt x="2290" y="1253"/>
                    <a:pt x="2419" y="1190"/>
                  </a:cubicBezTo>
                  <a:cubicBezTo>
                    <a:pt x="2426" y="1187"/>
                    <a:pt x="2433" y="1183"/>
                    <a:pt x="2439" y="1180"/>
                  </a:cubicBezTo>
                  <a:cubicBezTo>
                    <a:pt x="2447" y="1178"/>
                    <a:pt x="2454" y="1175"/>
                    <a:pt x="2461" y="1171"/>
                  </a:cubicBezTo>
                  <a:cubicBezTo>
                    <a:pt x="2527" y="1141"/>
                    <a:pt x="2592" y="1116"/>
                    <a:pt x="2657" y="1091"/>
                  </a:cubicBezTo>
                  <a:cubicBezTo>
                    <a:pt x="2758" y="1061"/>
                    <a:pt x="2860" y="1040"/>
                    <a:pt x="2964" y="1018"/>
                  </a:cubicBezTo>
                  <a:cubicBezTo>
                    <a:pt x="3064" y="1000"/>
                    <a:pt x="3167" y="983"/>
                    <a:pt x="3269" y="972"/>
                  </a:cubicBezTo>
                  <a:cubicBezTo>
                    <a:pt x="3287" y="972"/>
                    <a:pt x="3304" y="971"/>
                    <a:pt x="3320" y="971"/>
                  </a:cubicBezTo>
                  <a:close/>
                  <a:moveTo>
                    <a:pt x="3367" y="0"/>
                  </a:moveTo>
                  <a:cubicBezTo>
                    <a:pt x="3200" y="0"/>
                    <a:pt x="3032" y="15"/>
                    <a:pt x="2867" y="45"/>
                  </a:cubicBezTo>
                  <a:cubicBezTo>
                    <a:pt x="2636" y="87"/>
                    <a:pt x="2405" y="134"/>
                    <a:pt x="2187" y="225"/>
                  </a:cubicBezTo>
                  <a:cubicBezTo>
                    <a:pt x="2141" y="246"/>
                    <a:pt x="2095" y="265"/>
                    <a:pt x="2051" y="288"/>
                  </a:cubicBezTo>
                  <a:cubicBezTo>
                    <a:pt x="1964" y="321"/>
                    <a:pt x="1879" y="368"/>
                    <a:pt x="1797" y="410"/>
                  </a:cubicBezTo>
                  <a:cubicBezTo>
                    <a:pt x="1693" y="466"/>
                    <a:pt x="1595" y="526"/>
                    <a:pt x="1498" y="590"/>
                  </a:cubicBezTo>
                  <a:cubicBezTo>
                    <a:pt x="1091" y="856"/>
                    <a:pt x="748" y="1223"/>
                    <a:pt x="487" y="1631"/>
                  </a:cubicBezTo>
                  <a:cubicBezTo>
                    <a:pt x="363" y="1825"/>
                    <a:pt x="248" y="2024"/>
                    <a:pt x="164" y="2236"/>
                  </a:cubicBezTo>
                  <a:cubicBezTo>
                    <a:pt x="70" y="2475"/>
                    <a:pt x="20" y="2729"/>
                    <a:pt x="15" y="2986"/>
                  </a:cubicBezTo>
                  <a:cubicBezTo>
                    <a:pt x="1" y="3472"/>
                    <a:pt x="102" y="3962"/>
                    <a:pt x="246" y="4424"/>
                  </a:cubicBezTo>
                  <a:cubicBezTo>
                    <a:pt x="444" y="5063"/>
                    <a:pt x="809" y="5667"/>
                    <a:pt x="1353" y="6069"/>
                  </a:cubicBezTo>
                  <a:cubicBezTo>
                    <a:pt x="1483" y="6165"/>
                    <a:pt x="1615" y="6266"/>
                    <a:pt x="1757" y="6345"/>
                  </a:cubicBezTo>
                  <a:cubicBezTo>
                    <a:pt x="1971" y="6467"/>
                    <a:pt x="2195" y="6553"/>
                    <a:pt x="2433" y="6624"/>
                  </a:cubicBezTo>
                  <a:cubicBezTo>
                    <a:pt x="2759" y="6721"/>
                    <a:pt x="3103" y="6728"/>
                    <a:pt x="3443" y="6748"/>
                  </a:cubicBezTo>
                  <a:cubicBezTo>
                    <a:pt x="3521" y="6753"/>
                    <a:pt x="3600" y="6754"/>
                    <a:pt x="3675" y="6754"/>
                  </a:cubicBezTo>
                  <a:cubicBezTo>
                    <a:pt x="3856" y="6753"/>
                    <a:pt x="4037" y="6741"/>
                    <a:pt x="4216" y="6719"/>
                  </a:cubicBezTo>
                  <a:cubicBezTo>
                    <a:pt x="4463" y="6688"/>
                    <a:pt x="4713" y="6670"/>
                    <a:pt x="4962" y="6636"/>
                  </a:cubicBezTo>
                  <a:cubicBezTo>
                    <a:pt x="5459" y="6571"/>
                    <a:pt x="5949" y="6454"/>
                    <a:pt x="6408" y="6250"/>
                  </a:cubicBezTo>
                  <a:cubicBezTo>
                    <a:pt x="6590" y="6168"/>
                    <a:pt x="6771" y="6083"/>
                    <a:pt x="6951" y="5994"/>
                  </a:cubicBezTo>
                  <a:cubicBezTo>
                    <a:pt x="7091" y="5899"/>
                    <a:pt x="7231" y="5804"/>
                    <a:pt x="7370" y="5707"/>
                  </a:cubicBezTo>
                  <a:cubicBezTo>
                    <a:pt x="7376" y="5703"/>
                    <a:pt x="7381" y="5698"/>
                    <a:pt x="7387" y="5695"/>
                  </a:cubicBezTo>
                  <a:cubicBezTo>
                    <a:pt x="7589" y="5548"/>
                    <a:pt x="7795" y="5406"/>
                    <a:pt x="7998" y="5261"/>
                  </a:cubicBezTo>
                  <a:lnTo>
                    <a:pt x="8002" y="5257"/>
                  </a:lnTo>
                  <a:cubicBezTo>
                    <a:pt x="8004" y="5255"/>
                    <a:pt x="8005" y="5254"/>
                    <a:pt x="8007" y="5253"/>
                  </a:cubicBezTo>
                  <a:lnTo>
                    <a:pt x="8007" y="5253"/>
                  </a:lnTo>
                  <a:cubicBezTo>
                    <a:pt x="8006" y="5254"/>
                    <a:pt x="8004" y="5255"/>
                    <a:pt x="8003" y="5256"/>
                  </a:cubicBezTo>
                  <a:lnTo>
                    <a:pt x="8003" y="5256"/>
                  </a:lnTo>
                  <a:cubicBezTo>
                    <a:pt x="8005" y="5254"/>
                    <a:pt x="8007" y="5253"/>
                    <a:pt x="8009" y="5252"/>
                  </a:cubicBezTo>
                  <a:lnTo>
                    <a:pt x="8009" y="5252"/>
                  </a:lnTo>
                  <a:cubicBezTo>
                    <a:pt x="8008" y="5252"/>
                    <a:pt x="8007" y="5253"/>
                    <a:pt x="8007" y="5253"/>
                  </a:cubicBezTo>
                  <a:lnTo>
                    <a:pt x="8007" y="5253"/>
                  </a:lnTo>
                  <a:cubicBezTo>
                    <a:pt x="8008" y="5252"/>
                    <a:pt x="8010" y="5251"/>
                    <a:pt x="8011" y="5250"/>
                  </a:cubicBezTo>
                  <a:lnTo>
                    <a:pt x="8011" y="5250"/>
                  </a:lnTo>
                  <a:cubicBezTo>
                    <a:pt x="8010" y="5251"/>
                    <a:pt x="8009" y="5251"/>
                    <a:pt x="8009" y="5252"/>
                  </a:cubicBezTo>
                  <a:lnTo>
                    <a:pt x="8009" y="5252"/>
                  </a:lnTo>
                  <a:cubicBezTo>
                    <a:pt x="8064" y="5209"/>
                    <a:pt x="8119" y="5165"/>
                    <a:pt x="8176" y="5123"/>
                  </a:cubicBezTo>
                  <a:cubicBezTo>
                    <a:pt x="8273" y="5054"/>
                    <a:pt x="8370" y="4988"/>
                    <a:pt x="8465" y="4916"/>
                  </a:cubicBezTo>
                  <a:cubicBezTo>
                    <a:pt x="8567" y="4829"/>
                    <a:pt x="8667" y="4735"/>
                    <a:pt x="8766" y="4643"/>
                  </a:cubicBezTo>
                  <a:lnTo>
                    <a:pt x="8781" y="4628"/>
                  </a:lnTo>
                  <a:cubicBezTo>
                    <a:pt x="8849" y="4562"/>
                    <a:pt x="8915" y="4491"/>
                    <a:pt x="8983" y="4426"/>
                  </a:cubicBezTo>
                  <a:cubicBezTo>
                    <a:pt x="9087" y="4328"/>
                    <a:pt x="9199" y="4242"/>
                    <a:pt x="9303" y="4146"/>
                  </a:cubicBezTo>
                  <a:cubicBezTo>
                    <a:pt x="9371" y="4083"/>
                    <a:pt x="9437" y="4016"/>
                    <a:pt x="9497" y="3947"/>
                  </a:cubicBezTo>
                  <a:lnTo>
                    <a:pt x="9497" y="3947"/>
                  </a:lnTo>
                  <a:cubicBezTo>
                    <a:pt x="9495" y="3948"/>
                    <a:pt x="9493" y="3950"/>
                    <a:pt x="9491" y="3952"/>
                  </a:cubicBezTo>
                  <a:cubicBezTo>
                    <a:pt x="9557" y="3879"/>
                    <a:pt x="9622" y="3806"/>
                    <a:pt x="9688" y="3733"/>
                  </a:cubicBezTo>
                  <a:cubicBezTo>
                    <a:pt x="9590" y="3622"/>
                    <a:pt x="9493" y="3509"/>
                    <a:pt x="9393" y="3400"/>
                  </a:cubicBezTo>
                  <a:cubicBezTo>
                    <a:pt x="9368" y="3373"/>
                    <a:pt x="9341" y="3347"/>
                    <a:pt x="9314" y="3318"/>
                  </a:cubicBezTo>
                  <a:cubicBezTo>
                    <a:pt x="9207" y="3216"/>
                    <a:pt x="9098" y="3116"/>
                    <a:pt x="8988" y="3014"/>
                  </a:cubicBezTo>
                  <a:cubicBezTo>
                    <a:pt x="8873" y="2910"/>
                    <a:pt x="8767" y="2795"/>
                    <a:pt x="8662" y="2681"/>
                  </a:cubicBezTo>
                  <a:cubicBezTo>
                    <a:pt x="8556" y="2567"/>
                    <a:pt x="8441" y="2462"/>
                    <a:pt x="8330" y="2355"/>
                  </a:cubicBezTo>
                  <a:cubicBezTo>
                    <a:pt x="8290" y="2314"/>
                    <a:pt x="8249" y="2277"/>
                    <a:pt x="8209" y="2238"/>
                  </a:cubicBezTo>
                  <a:cubicBezTo>
                    <a:pt x="7839" y="1946"/>
                    <a:pt x="7458" y="1680"/>
                    <a:pt x="7077" y="1405"/>
                  </a:cubicBezTo>
                  <a:cubicBezTo>
                    <a:pt x="6672" y="1115"/>
                    <a:pt x="6261" y="818"/>
                    <a:pt x="5805" y="612"/>
                  </a:cubicBezTo>
                  <a:cubicBezTo>
                    <a:pt x="5570" y="506"/>
                    <a:pt x="5323" y="426"/>
                    <a:pt x="5075" y="346"/>
                  </a:cubicBezTo>
                  <a:cubicBezTo>
                    <a:pt x="4849" y="273"/>
                    <a:pt x="4620" y="194"/>
                    <a:pt x="4386" y="142"/>
                  </a:cubicBezTo>
                  <a:cubicBezTo>
                    <a:pt x="4123" y="80"/>
                    <a:pt x="3861" y="30"/>
                    <a:pt x="3592" y="9"/>
                  </a:cubicBezTo>
                  <a:cubicBezTo>
                    <a:pt x="3517" y="3"/>
                    <a:pt x="3442" y="0"/>
                    <a:pt x="3367"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82"/>
            <p:cNvSpPr/>
            <p:nvPr/>
          </p:nvSpPr>
          <p:spPr>
            <a:xfrm>
              <a:off x="3500125" y="3955300"/>
              <a:ext cx="125" cy="50"/>
            </a:xfrm>
            <a:custGeom>
              <a:avLst/>
              <a:gdLst/>
              <a:ahLst/>
              <a:cxnLst/>
              <a:rect l="l" t="t" r="r" b="b"/>
              <a:pathLst>
                <a:path w="5" h="2" extrusionOk="0">
                  <a:moveTo>
                    <a:pt x="2" y="1"/>
                  </a:moveTo>
                  <a:cubicBezTo>
                    <a:pt x="2" y="2"/>
                    <a:pt x="1" y="2"/>
                    <a:pt x="0" y="2"/>
                  </a:cubicBezTo>
                  <a:cubicBezTo>
                    <a:pt x="2" y="2"/>
                    <a:pt x="3" y="2"/>
                    <a:pt x="4"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82"/>
            <p:cNvSpPr/>
            <p:nvPr/>
          </p:nvSpPr>
          <p:spPr>
            <a:xfrm>
              <a:off x="3534700" y="3928525"/>
              <a:ext cx="500" cy="500"/>
            </a:xfrm>
            <a:custGeom>
              <a:avLst/>
              <a:gdLst/>
              <a:ahLst/>
              <a:cxnLst/>
              <a:rect l="l" t="t" r="r" b="b"/>
              <a:pathLst>
                <a:path w="20" h="20" extrusionOk="0">
                  <a:moveTo>
                    <a:pt x="20" y="1"/>
                  </a:moveTo>
                  <a:lnTo>
                    <a:pt x="20" y="1"/>
                  </a:lnTo>
                  <a:cubicBezTo>
                    <a:pt x="18" y="2"/>
                    <a:pt x="16" y="3"/>
                    <a:pt x="14" y="5"/>
                  </a:cubicBezTo>
                  <a:lnTo>
                    <a:pt x="14" y="5"/>
                  </a:lnTo>
                  <a:cubicBezTo>
                    <a:pt x="16" y="3"/>
                    <a:pt x="18" y="2"/>
                    <a:pt x="20" y="1"/>
                  </a:cubicBezTo>
                  <a:close/>
                  <a:moveTo>
                    <a:pt x="14" y="5"/>
                  </a:moveTo>
                  <a:cubicBezTo>
                    <a:pt x="9" y="9"/>
                    <a:pt x="5" y="14"/>
                    <a:pt x="0" y="20"/>
                  </a:cubicBezTo>
                  <a:cubicBezTo>
                    <a:pt x="5" y="14"/>
                    <a:pt x="9" y="9"/>
                    <a:pt x="14" y="5"/>
                  </a:cubicBezTo>
                  <a:cubicBezTo>
                    <a:pt x="14" y="5"/>
                    <a:pt x="14" y="5"/>
                    <a:pt x="14" y="5"/>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2" name="Google Shape;7722;p82"/>
          <p:cNvGrpSpPr/>
          <p:nvPr/>
        </p:nvGrpSpPr>
        <p:grpSpPr>
          <a:xfrm>
            <a:off x="5964120" y="3841688"/>
            <a:ext cx="887636" cy="609422"/>
            <a:chOff x="3741275" y="4704725"/>
            <a:chExt cx="971900" cy="667275"/>
          </a:xfrm>
        </p:grpSpPr>
        <p:sp>
          <p:nvSpPr>
            <p:cNvPr id="7723" name="Google Shape;7723;p82"/>
            <p:cNvSpPr/>
            <p:nvPr/>
          </p:nvSpPr>
          <p:spPr>
            <a:xfrm>
              <a:off x="3919050" y="4722650"/>
              <a:ext cx="780275" cy="615325"/>
            </a:xfrm>
            <a:custGeom>
              <a:avLst/>
              <a:gdLst/>
              <a:ahLst/>
              <a:cxnLst/>
              <a:rect l="l" t="t" r="r" b="b"/>
              <a:pathLst>
                <a:path w="31211" h="24613" extrusionOk="0">
                  <a:moveTo>
                    <a:pt x="20144" y="123"/>
                  </a:moveTo>
                  <a:cubicBezTo>
                    <a:pt x="20147" y="123"/>
                    <a:pt x="20150" y="123"/>
                    <a:pt x="20152" y="123"/>
                  </a:cubicBezTo>
                  <a:lnTo>
                    <a:pt x="20144" y="123"/>
                  </a:lnTo>
                  <a:close/>
                  <a:moveTo>
                    <a:pt x="23743" y="181"/>
                  </a:moveTo>
                  <a:lnTo>
                    <a:pt x="23743" y="181"/>
                  </a:lnTo>
                  <a:cubicBezTo>
                    <a:pt x="23751" y="181"/>
                    <a:pt x="23758" y="181"/>
                    <a:pt x="23766" y="182"/>
                  </a:cubicBezTo>
                  <a:cubicBezTo>
                    <a:pt x="23758" y="181"/>
                    <a:pt x="23751" y="181"/>
                    <a:pt x="23743" y="181"/>
                  </a:cubicBezTo>
                  <a:close/>
                  <a:moveTo>
                    <a:pt x="7068" y="9668"/>
                  </a:moveTo>
                  <a:cubicBezTo>
                    <a:pt x="7067" y="9668"/>
                    <a:pt x="7065" y="9669"/>
                    <a:pt x="7064" y="9669"/>
                  </a:cubicBezTo>
                  <a:lnTo>
                    <a:pt x="7064" y="9669"/>
                  </a:lnTo>
                  <a:cubicBezTo>
                    <a:pt x="7065" y="9669"/>
                    <a:pt x="7067" y="9669"/>
                    <a:pt x="7068" y="9668"/>
                  </a:cubicBezTo>
                  <a:close/>
                  <a:moveTo>
                    <a:pt x="7064" y="9669"/>
                  </a:moveTo>
                  <a:cubicBezTo>
                    <a:pt x="7064" y="9670"/>
                    <a:pt x="7063" y="9670"/>
                    <a:pt x="7063" y="9670"/>
                  </a:cubicBezTo>
                  <a:cubicBezTo>
                    <a:pt x="7063" y="9670"/>
                    <a:pt x="7064" y="9670"/>
                    <a:pt x="7064" y="9669"/>
                  </a:cubicBezTo>
                  <a:close/>
                  <a:moveTo>
                    <a:pt x="7168" y="9640"/>
                  </a:moveTo>
                  <a:cubicBezTo>
                    <a:pt x="7078" y="9685"/>
                    <a:pt x="7000" y="9749"/>
                    <a:pt x="6938" y="9826"/>
                  </a:cubicBezTo>
                  <a:cubicBezTo>
                    <a:pt x="6909" y="9866"/>
                    <a:pt x="6885" y="9909"/>
                    <a:pt x="6870" y="9955"/>
                  </a:cubicBezTo>
                  <a:cubicBezTo>
                    <a:pt x="6863" y="9935"/>
                    <a:pt x="6854" y="9914"/>
                    <a:pt x="6847" y="9894"/>
                  </a:cubicBezTo>
                  <a:cubicBezTo>
                    <a:pt x="6863" y="9862"/>
                    <a:pt x="6881" y="9829"/>
                    <a:pt x="6901" y="9796"/>
                  </a:cubicBezTo>
                  <a:cubicBezTo>
                    <a:pt x="6907" y="9785"/>
                    <a:pt x="6916" y="9774"/>
                    <a:pt x="6925" y="9766"/>
                  </a:cubicBezTo>
                  <a:lnTo>
                    <a:pt x="6925" y="9764"/>
                  </a:lnTo>
                  <a:cubicBezTo>
                    <a:pt x="6951" y="9743"/>
                    <a:pt x="6977" y="9722"/>
                    <a:pt x="7004" y="9703"/>
                  </a:cubicBezTo>
                  <a:cubicBezTo>
                    <a:pt x="7014" y="9696"/>
                    <a:pt x="7026" y="9691"/>
                    <a:pt x="7035" y="9685"/>
                  </a:cubicBezTo>
                  <a:lnTo>
                    <a:pt x="7035" y="9685"/>
                  </a:lnTo>
                  <a:cubicBezTo>
                    <a:pt x="7031" y="9687"/>
                    <a:pt x="7026" y="9689"/>
                    <a:pt x="7022" y="9689"/>
                  </a:cubicBezTo>
                  <a:cubicBezTo>
                    <a:pt x="7034" y="9684"/>
                    <a:pt x="7047" y="9678"/>
                    <a:pt x="7059" y="9672"/>
                  </a:cubicBezTo>
                  <a:cubicBezTo>
                    <a:pt x="7063" y="9670"/>
                    <a:pt x="7065" y="9669"/>
                    <a:pt x="7069" y="9667"/>
                  </a:cubicBezTo>
                  <a:lnTo>
                    <a:pt x="7069" y="9667"/>
                  </a:lnTo>
                  <a:cubicBezTo>
                    <a:pt x="7069" y="9667"/>
                    <a:pt x="7069" y="9667"/>
                    <a:pt x="7068" y="9668"/>
                  </a:cubicBezTo>
                  <a:lnTo>
                    <a:pt x="7068" y="9668"/>
                  </a:lnTo>
                  <a:cubicBezTo>
                    <a:pt x="7076" y="9664"/>
                    <a:pt x="7085" y="9661"/>
                    <a:pt x="7093" y="9657"/>
                  </a:cubicBezTo>
                  <a:cubicBezTo>
                    <a:pt x="7111" y="9653"/>
                    <a:pt x="7126" y="9649"/>
                    <a:pt x="7142" y="9643"/>
                  </a:cubicBezTo>
                  <a:cubicBezTo>
                    <a:pt x="7149" y="9642"/>
                    <a:pt x="7158" y="9641"/>
                    <a:pt x="7168" y="9640"/>
                  </a:cubicBezTo>
                  <a:close/>
                  <a:moveTo>
                    <a:pt x="12771" y="10091"/>
                  </a:moveTo>
                  <a:cubicBezTo>
                    <a:pt x="12836" y="10137"/>
                    <a:pt x="12901" y="10183"/>
                    <a:pt x="12966" y="10234"/>
                  </a:cubicBezTo>
                  <a:cubicBezTo>
                    <a:pt x="13032" y="10291"/>
                    <a:pt x="13094" y="10350"/>
                    <a:pt x="13154" y="10410"/>
                  </a:cubicBezTo>
                  <a:cubicBezTo>
                    <a:pt x="13217" y="10479"/>
                    <a:pt x="13277" y="10551"/>
                    <a:pt x="13335" y="10624"/>
                  </a:cubicBezTo>
                  <a:cubicBezTo>
                    <a:pt x="13348" y="10653"/>
                    <a:pt x="13358" y="10683"/>
                    <a:pt x="13371" y="10713"/>
                  </a:cubicBezTo>
                  <a:cubicBezTo>
                    <a:pt x="13469" y="10951"/>
                    <a:pt x="13609" y="11187"/>
                    <a:pt x="13755" y="11398"/>
                  </a:cubicBezTo>
                  <a:cubicBezTo>
                    <a:pt x="13819" y="11493"/>
                    <a:pt x="13910" y="11567"/>
                    <a:pt x="14017" y="11609"/>
                  </a:cubicBezTo>
                  <a:cubicBezTo>
                    <a:pt x="13987" y="11816"/>
                    <a:pt x="13991" y="12027"/>
                    <a:pt x="14030" y="12233"/>
                  </a:cubicBezTo>
                  <a:cubicBezTo>
                    <a:pt x="13976" y="12290"/>
                    <a:pt x="13932" y="12357"/>
                    <a:pt x="13900" y="12428"/>
                  </a:cubicBezTo>
                  <a:cubicBezTo>
                    <a:pt x="13749" y="12754"/>
                    <a:pt x="13802" y="13082"/>
                    <a:pt x="13954" y="13383"/>
                  </a:cubicBezTo>
                  <a:cubicBezTo>
                    <a:pt x="13895" y="13359"/>
                    <a:pt x="13833" y="13347"/>
                    <a:pt x="13772" y="13347"/>
                  </a:cubicBezTo>
                  <a:cubicBezTo>
                    <a:pt x="13665" y="13347"/>
                    <a:pt x="13560" y="13382"/>
                    <a:pt x="13473" y="13450"/>
                  </a:cubicBezTo>
                  <a:lnTo>
                    <a:pt x="13474" y="13450"/>
                  </a:lnTo>
                  <a:cubicBezTo>
                    <a:pt x="13291" y="13594"/>
                    <a:pt x="13245" y="13837"/>
                    <a:pt x="13334" y="14041"/>
                  </a:cubicBezTo>
                  <a:cubicBezTo>
                    <a:pt x="13308" y="14066"/>
                    <a:pt x="13283" y="14089"/>
                    <a:pt x="13257" y="14113"/>
                  </a:cubicBezTo>
                  <a:lnTo>
                    <a:pt x="13257" y="14113"/>
                  </a:lnTo>
                  <a:lnTo>
                    <a:pt x="13293" y="14079"/>
                  </a:lnTo>
                  <a:lnTo>
                    <a:pt x="13293" y="14079"/>
                  </a:lnTo>
                  <a:cubicBezTo>
                    <a:pt x="13234" y="14131"/>
                    <a:pt x="13170" y="14181"/>
                    <a:pt x="13105" y="14229"/>
                  </a:cubicBezTo>
                  <a:cubicBezTo>
                    <a:pt x="13017" y="14287"/>
                    <a:pt x="12929" y="14340"/>
                    <a:pt x="12838" y="14390"/>
                  </a:cubicBezTo>
                  <a:cubicBezTo>
                    <a:pt x="12754" y="14430"/>
                    <a:pt x="12669" y="14468"/>
                    <a:pt x="12581" y="14501"/>
                  </a:cubicBezTo>
                  <a:cubicBezTo>
                    <a:pt x="12488" y="14531"/>
                    <a:pt x="12395" y="14557"/>
                    <a:pt x="12299" y="14580"/>
                  </a:cubicBezTo>
                  <a:cubicBezTo>
                    <a:pt x="12196" y="14598"/>
                    <a:pt x="12095" y="14612"/>
                    <a:pt x="11993" y="14622"/>
                  </a:cubicBezTo>
                  <a:cubicBezTo>
                    <a:pt x="11953" y="14624"/>
                    <a:pt x="11910" y="14624"/>
                    <a:pt x="11869" y="14626"/>
                  </a:cubicBezTo>
                  <a:cubicBezTo>
                    <a:pt x="11685" y="14615"/>
                    <a:pt x="11501" y="14601"/>
                    <a:pt x="11316" y="14585"/>
                  </a:cubicBezTo>
                  <a:cubicBezTo>
                    <a:pt x="11302" y="14584"/>
                    <a:pt x="11287" y="14583"/>
                    <a:pt x="11273" y="14583"/>
                  </a:cubicBezTo>
                  <a:cubicBezTo>
                    <a:pt x="11074" y="14583"/>
                    <a:pt x="10890" y="14698"/>
                    <a:pt x="10812" y="14881"/>
                  </a:cubicBezTo>
                  <a:cubicBezTo>
                    <a:pt x="10559" y="14745"/>
                    <a:pt x="10306" y="14609"/>
                    <a:pt x="10051" y="14477"/>
                  </a:cubicBezTo>
                  <a:cubicBezTo>
                    <a:pt x="9994" y="14446"/>
                    <a:pt x="9930" y="14428"/>
                    <a:pt x="9865" y="14423"/>
                  </a:cubicBezTo>
                  <a:lnTo>
                    <a:pt x="9850" y="14421"/>
                  </a:lnTo>
                  <a:cubicBezTo>
                    <a:pt x="9352" y="14166"/>
                    <a:pt x="8846" y="13932"/>
                    <a:pt x="8341" y="13704"/>
                  </a:cubicBezTo>
                  <a:cubicBezTo>
                    <a:pt x="7809" y="13465"/>
                    <a:pt x="7282" y="13209"/>
                    <a:pt x="6736" y="13006"/>
                  </a:cubicBezTo>
                  <a:cubicBezTo>
                    <a:pt x="6693" y="12988"/>
                    <a:pt x="6649" y="12978"/>
                    <a:pt x="6603" y="12975"/>
                  </a:cubicBezTo>
                  <a:cubicBezTo>
                    <a:pt x="6590" y="12974"/>
                    <a:pt x="6576" y="12973"/>
                    <a:pt x="6563" y="12973"/>
                  </a:cubicBezTo>
                  <a:cubicBezTo>
                    <a:pt x="6499" y="12973"/>
                    <a:pt x="6434" y="12986"/>
                    <a:pt x="6374" y="13011"/>
                  </a:cubicBezTo>
                  <a:cubicBezTo>
                    <a:pt x="6372" y="13001"/>
                    <a:pt x="6369" y="12990"/>
                    <a:pt x="6369" y="12978"/>
                  </a:cubicBezTo>
                  <a:cubicBezTo>
                    <a:pt x="6438" y="12969"/>
                    <a:pt x="6503" y="12948"/>
                    <a:pt x="6563" y="12916"/>
                  </a:cubicBezTo>
                  <a:cubicBezTo>
                    <a:pt x="6815" y="12781"/>
                    <a:pt x="7025" y="12569"/>
                    <a:pt x="7238" y="12384"/>
                  </a:cubicBezTo>
                  <a:cubicBezTo>
                    <a:pt x="7383" y="12258"/>
                    <a:pt x="7526" y="12128"/>
                    <a:pt x="7667" y="11999"/>
                  </a:cubicBezTo>
                  <a:cubicBezTo>
                    <a:pt x="7932" y="11755"/>
                    <a:pt x="8188" y="11504"/>
                    <a:pt x="8440" y="11247"/>
                  </a:cubicBezTo>
                  <a:lnTo>
                    <a:pt x="8440" y="11247"/>
                  </a:lnTo>
                  <a:cubicBezTo>
                    <a:pt x="8429" y="11256"/>
                    <a:pt x="8421" y="11265"/>
                    <a:pt x="8410" y="11274"/>
                  </a:cubicBezTo>
                  <a:cubicBezTo>
                    <a:pt x="8426" y="11260"/>
                    <a:pt x="8441" y="11244"/>
                    <a:pt x="8455" y="11228"/>
                  </a:cubicBezTo>
                  <a:cubicBezTo>
                    <a:pt x="8711" y="11076"/>
                    <a:pt x="8971" y="10930"/>
                    <a:pt x="9229" y="10781"/>
                  </a:cubicBezTo>
                  <a:cubicBezTo>
                    <a:pt x="9458" y="10649"/>
                    <a:pt x="9677" y="10503"/>
                    <a:pt x="9895" y="10355"/>
                  </a:cubicBezTo>
                  <a:cubicBezTo>
                    <a:pt x="9939" y="10370"/>
                    <a:pt x="9985" y="10378"/>
                    <a:pt x="10031" y="10378"/>
                  </a:cubicBezTo>
                  <a:cubicBezTo>
                    <a:pt x="10059" y="10378"/>
                    <a:pt x="10086" y="10376"/>
                    <a:pt x="10113" y="10370"/>
                  </a:cubicBezTo>
                  <a:cubicBezTo>
                    <a:pt x="10240" y="10343"/>
                    <a:pt x="10368" y="10324"/>
                    <a:pt x="10496" y="10311"/>
                  </a:cubicBezTo>
                  <a:cubicBezTo>
                    <a:pt x="10857" y="10283"/>
                    <a:pt x="11218" y="10283"/>
                    <a:pt x="11579" y="10268"/>
                  </a:cubicBezTo>
                  <a:cubicBezTo>
                    <a:pt x="11943" y="10253"/>
                    <a:pt x="12316" y="10237"/>
                    <a:pt x="12667" y="10126"/>
                  </a:cubicBezTo>
                  <a:cubicBezTo>
                    <a:pt x="12702" y="10115"/>
                    <a:pt x="12738" y="10103"/>
                    <a:pt x="12771" y="10091"/>
                  </a:cubicBezTo>
                  <a:close/>
                  <a:moveTo>
                    <a:pt x="5812" y="16376"/>
                  </a:moveTo>
                  <a:cubicBezTo>
                    <a:pt x="5812" y="16377"/>
                    <a:pt x="5812" y="16378"/>
                    <a:pt x="5812" y="16380"/>
                  </a:cubicBezTo>
                  <a:cubicBezTo>
                    <a:pt x="5812" y="16378"/>
                    <a:pt x="5812" y="16377"/>
                    <a:pt x="5812" y="16376"/>
                  </a:cubicBezTo>
                  <a:close/>
                  <a:moveTo>
                    <a:pt x="19419" y="0"/>
                  </a:moveTo>
                  <a:cubicBezTo>
                    <a:pt x="19416" y="0"/>
                    <a:pt x="19413" y="0"/>
                    <a:pt x="19409" y="1"/>
                  </a:cubicBezTo>
                  <a:cubicBezTo>
                    <a:pt x="19176" y="2"/>
                    <a:pt x="18944" y="8"/>
                    <a:pt x="18709" y="15"/>
                  </a:cubicBezTo>
                  <a:cubicBezTo>
                    <a:pt x="18482" y="21"/>
                    <a:pt x="18253" y="16"/>
                    <a:pt x="18028" y="46"/>
                  </a:cubicBezTo>
                  <a:lnTo>
                    <a:pt x="18024" y="46"/>
                  </a:lnTo>
                  <a:cubicBezTo>
                    <a:pt x="17774" y="52"/>
                    <a:pt x="17522" y="54"/>
                    <a:pt x="17271" y="57"/>
                  </a:cubicBezTo>
                  <a:cubicBezTo>
                    <a:pt x="17051" y="59"/>
                    <a:pt x="16832" y="59"/>
                    <a:pt x="16612" y="59"/>
                  </a:cubicBezTo>
                  <a:cubicBezTo>
                    <a:pt x="15978" y="59"/>
                    <a:pt x="15343" y="54"/>
                    <a:pt x="14709" y="54"/>
                  </a:cubicBezTo>
                  <a:cubicBezTo>
                    <a:pt x="14515" y="54"/>
                    <a:pt x="14321" y="55"/>
                    <a:pt x="14128" y="56"/>
                  </a:cubicBezTo>
                  <a:cubicBezTo>
                    <a:pt x="14022" y="56"/>
                    <a:pt x="13917" y="57"/>
                    <a:pt x="13811" y="59"/>
                  </a:cubicBezTo>
                  <a:cubicBezTo>
                    <a:pt x="13774" y="45"/>
                    <a:pt x="13733" y="37"/>
                    <a:pt x="13693" y="34"/>
                  </a:cubicBezTo>
                  <a:cubicBezTo>
                    <a:pt x="13524" y="22"/>
                    <a:pt x="13355" y="19"/>
                    <a:pt x="13186" y="19"/>
                  </a:cubicBezTo>
                  <a:cubicBezTo>
                    <a:pt x="13067" y="19"/>
                    <a:pt x="12948" y="20"/>
                    <a:pt x="12829" y="21"/>
                  </a:cubicBezTo>
                  <a:cubicBezTo>
                    <a:pt x="12804" y="21"/>
                    <a:pt x="12780" y="21"/>
                    <a:pt x="12755" y="21"/>
                  </a:cubicBezTo>
                  <a:cubicBezTo>
                    <a:pt x="12681" y="21"/>
                    <a:pt x="12607" y="21"/>
                    <a:pt x="12534" y="21"/>
                  </a:cubicBezTo>
                  <a:cubicBezTo>
                    <a:pt x="12396" y="21"/>
                    <a:pt x="12259" y="22"/>
                    <a:pt x="12122" y="29"/>
                  </a:cubicBezTo>
                  <a:cubicBezTo>
                    <a:pt x="11849" y="42"/>
                    <a:pt x="11580" y="57"/>
                    <a:pt x="11307" y="88"/>
                  </a:cubicBezTo>
                  <a:cubicBezTo>
                    <a:pt x="11034" y="118"/>
                    <a:pt x="10759" y="154"/>
                    <a:pt x="10487" y="196"/>
                  </a:cubicBezTo>
                  <a:cubicBezTo>
                    <a:pt x="10350" y="218"/>
                    <a:pt x="10228" y="298"/>
                    <a:pt x="10153" y="416"/>
                  </a:cubicBezTo>
                  <a:cubicBezTo>
                    <a:pt x="10126" y="421"/>
                    <a:pt x="10096" y="426"/>
                    <a:pt x="10067" y="431"/>
                  </a:cubicBezTo>
                  <a:cubicBezTo>
                    <a:pt x="9844" y="469"/>
                    <a:pt x="9621" y="500"/>
                    <a:pt x="9400" y="546"/>
                  </a:cubicBezTo>
                  <a:cubicBezTo>
                    <a:pt x="9072" y="616"/>
                    <a:pt x="8745" y="688"/>
                    <a:pt x="8417" y="757"/>
                  </a:cubicBezTo>
                  <a:cubicBezTo>
                    <a:pt x="8328" y="599"/>
                    <a:pt x="8161" y="506"/>
                    <a:pt x="7986" y="506"/>
                  </a:cubicBezTo>
                  <a:cubicBezTo>
                    <a:pt x="7943" y="506"/>
                    <a:pt x="7899" y="512"/>
                    <a:pt x="7855" y="524"/>
                  </a:cubicBezTo>
                  <a:cubicBezTo>
                    <a:pt x="7080" y="733"/>
                    <a:pt x="6337" y="1060"/>
                    <a:pt x="5652" y="1479"/>
                  </a:cubicBezTo>
                  <a:cubicBezTo>
                    <a:pt x="5640" y="1485"/>
                    <a:pt x="5629" y="1494"/>
                    <a:pt x="5616" y="1500"/>
                  </a:cubicBezTo>
                  <a:cubicBezTo>
                    <a:pt x="5547" y="1527"/>
                    <a:pt x="5476" y="1551"/>
                    <a:pt x="5407" y="1578"/>
                  </a:cubicBezTo>
                  <a:cubicBezTo>
                    <a:pt x="5364" y="1566"/>
                    <a:pt x="5320" y="1560"/>
                    <a:pt x="5276" y="1560"/>
                  </a:cubicBezTo>
                  <a:cubicBezTo>
                    <a:pt x="5251" y="1560"/>
                    <a:pt x="5226" y="1562"/>
                    <a:pt x="5201" y="1566"/>
                  </a:cubicBezTo>
                  <a:cubicBezTo>
                    <a:pt x="4991" y="1596"/>
                    <a:pt x="4795" y="1644"/>
                    <a:pt x="4606" y="1745"/>
                  </a:cubicBezTo>
                  <a:cubicBezTo>
                    <a:pt x="4435" y="1834"/>
                    <a:pt x="4266" y="1926"/>
                    <a:pt x="4101" y="2028"/>
                  </a:cubicBezTo>
                  <a:cubicBezTo>
                    <a:pt x="3869" y="2170"/>
                    <a:pt x="3642" y="2320"/>
                    <a:pt x="3424" y="2480"/>
                  </a:cubicBezTo>
                  <a:cubicBezTo>
                    <a:pt x="3170" y="2671"/>
                    <a:pt x="2909" y="2852"/>
                    <a:pt x="2662" y="3051"/>
                  </a:cubicBezTo>
                  <a:cubicBezTo>
                    <a:pt x="2491" y="3190"/>
                    <a:pt x="2316" y="3326"/>
                    <a:pt x="2144" y="3466"/>
                  </a:cubicBezTo>
                  <a:cubicBezTo>
                    <a:pt x="2063" y="3514"/>
                    <a:pt x="1984" y="3567"/>
                    <a:pt x="1909" y="3626"/>
                  </a:cubicBezTo>
                  <a:cubicBezTo>
                    <a:pt x="1860" y="3666"/>
                    <a:pt x="1820" y="3713"/>
                    <a:pt x="1790" y="3769"/>
                  </a:cubicBezTo>
                  <a:cubicBezTo>
                    <a:pt x="1705" y="3847"/>
                    <a:pt x="1618" y="3921"/>
                    <a:pt x="1528" y="3992"/>
                  </a:cubicBezTo>
                  <a:cubicBezTo>
                    <a:pt x="1481" y="4028"/>
                    <a:pt x="1436" y="4067"/>
                    <a:pt x="1393" y="4109"/>
                  </a:cubicBezTo>
                  <a:cubicBezTo>
                    <a:pt x="1364" y="4103"/>
                    <a:pt x="1335" y="4101"/>
                    <a:pt x="1306" y="4101"/>
                  </a:cubicBezTo>
                  <a:cubicBezTo>
                    <a:pt x="1263" y="4101"/>
                    <a:pt x="1220" y="4107"/>
                    <a:pt x="1178" y="4120"/>
                  </a:cubicBezTo>
                  <a:cubicBezTo>
                    <a:pt x="971" y="4181"/>
                    <a:pt x="813" y="4379"/>
                    <a:pt x="822" y="4600"/>
                  </a:cubicBezTo>
                  <a:cubicBezTo>
                    <a:pt x="822" y="4606"/>
                    <a:pt x="823" y="4612"/>
                    <a:pt x="822" y="4617"/>
                  </a:cubicBezTo>
                  <a:cubicBezTo>
                    <a:pt x="813" y="4611"/>
                    <a:pt x="803" y="4606"/>
                    <a:pt x="793" y="4601"/>
                  </a:cubicBezTo>
                  <a:lnTo>
                    <a:pt x="791" y="4601"/>
                  </a:lnTo>
                  <a:cubicBezTo>
                    <a:pt x="710" y="4538"/>
                    <a:pt x="609" y="4503"/>
                    <a:pt x="506" y="4503"/>
                  </a:cubicBezTo>
                  <a:cubicBezTo>
                    <a:pt x="503" y="4503"/>
                    <a:pt x="500" y="4503"/>
                    <a:pt x="497" y="4503"/>
                  </a:cubicBezTo>
                  <a:cubicBezTo>
                    <a:pt x="238" y="4506"/>
                    <a:pt x="1" y="4731"/>
                    <a:pt x="14" y="4997"/>
                  </a:cubicBezTo>
                  <a:cubicBezTo>
                    <a:pt x="14" y="5012"/>
                    <a:pt x="15" y="5026"/>
                    <a:pt x="18" y="5041"/>
                  </a:cubicBezTo>
                  <a:cubicBezTo>
                    <a:pt x="63" y="5026"/>
                    <a:pt x="110" y="5016"/>
                    <a:pt x="158" y="5010"/>
                  </a:cubicBezTo>
                  <a:cubicBezTo>
                    <a:pt x="176" y="5009"/>
                    <a:pt x="193" y="5008"/>
                    <a:pt x="210" y="5008"/>
                  </a:cubicBezTo>
                  <a:cubicBezTo>
                    <a:pt x="414" y="5008"/>
                    <a:pt x="609" y="5130"/>
                    <a:pt x="771" y="5240"/>
                  </a:cubicBezTo>
                  <a:cubicBezTo>
                    <a:pt x="929" y="5346"/>
                    <a:pt x="1081" y="5463"/>
                    <a:pt x="1226" y="5588"/>
                  </a:cubicBezTo>
                  <a:cubicBezTo>
                    <a:pt x="1404" y="5746"/>
                    <a:pt x="1551" y="5930"/>
                    <a:pt x="1708" y="6108"/>
                  </a:cubicBezTo>
                  <a:cubicBezTo>
                    <a:pt x="1797" y="6208"/>
                    <a:pt x="1887" y="6307"/>
                    <a:pt x="1980" y="6403"/>
                  </a:cubicBezTo>
                  <a:cubicBezTo>
                    <a:pt x="1964" y="6388"/>
                    <a:pt x="1950" y="6375"/>
                    <a:pt x="1934" y="6360"/>
                  </a:cubicBezTo>
                  <a:lnTo>
                    <a:pt x="1934" y="6360"/>
                  </a:lnTo>
                  <a:cubicBezTo>
                    <a:pt x="2121" y="6542"/>
                    <a:pt x="2303" y="6724"/>
                    <a:pt x="2473" y="6923"/>
                  </a:cubicBezTo>
                  <a:cubicBezTo>
                    <a:pt x="2629" y="7101"/>
                    <a:pt x="2776" y="7284"/>
                    <a:pt x="2925" y="7467"/>
                  </a:cubicBezTo>
                  <a:cubicBezTo>
                    <a:pt x="3087" y="7671"/>
                    <a:pt x="3250" y="7873"/>
                    <a:pt x="3398" y="8086"/>
                  </a:cubicBezTo>
                  <a:cubicBezTo>
                    <a:pt x="3533" y="8280"/>
                    <a:pt x="3679" y="8467"/>
                    <a:pt x="3804" y="8665"/>
                  </a:cubicBezTo>
                  <a:cubicBezTo>
                    <a:pt x="4080" y="9099"/>
                    <a:pt x="4299" y="9560"/>
                    <a:pt x="4526" y="10018"/>
                  </a:cubicBezTo>
                  <a:cubicBezTo>
                    <a:pt x="4748" y="10464"/>
                    <a:pt x="4971" y="10920"/>
                    <a:pt x="5136" y="11392"/>
                  </a:cubicBezTo>
                  <a:cubicBezTo>
                    <a:pt x="5213" y="11613"/>
                    <a:pt x="5278" y="11833"/>
                    <a:pt x="5338" y="12060"/>
                  </a:cubicBezTo>
                  <a:cubicBezTo>
                    <a:pt x="5387" y="12250"/>
                    <a:pt x="5422" y="12444"/>
                    <a:pt x="5468" y="12635"/>
                  </a:cubicBezTo>
                  <a:cubicBezTo>
                    <a:pt x="5551" y="12935"/>
                    <a:pt x="5648" y="13231"/>
                    <a:pt x="5725" y="13534"/>
                  </a:cubicBezTo>
                  <a:cubicBezTo>
                    <a:pt x="5804" y="13839"/>
                    <a:pt x="5832" y="14152"/>
                    <a:pt x="5858" y="14465"/>
                  </a:cubicBezTo>
                  <a:cubicBezTo>
                    <a:pt x="5884" y="14786"/>
                    <a:pt x="5896" y="15106"/>
                    <a:pt x="5894" y="15427"/>
                  </a:cubicBezTo>
                  <a:cubicBezTo>
                    <a:pt x="5890" y="15745"/>
                    <a:pt x="5855" y="16061"/>
                    <a:pt x="5812" y="16376"/>
                  </a:cubicBezTo>
                  <a:lnTo>
                    <a:pt x="5812" y="16376"/>
                  </a:lnTo>
                  <a:cubicBezTo>
                    <a:pt x="5813" y="16373"/>
                    <a:pt x="5814" y="16370"/>
                    <a:pt x="5815" y="16367"/>
                  </a:cubicBezTo>
                  <a:lnTo>
                    <a:pt x="5815" y="16367"/>
                  </a:lnTo>
                  <a:cubicBezTo>
                    <a:pt x="5814" y="16380"/>
                    <a:pt x="5812" y="16390"/>
                    <a:pt x="5811" y="16403"/>
                  </a:cubicBezTo>
                  <a:lnTo>
                    <a:pt x="5812" y="16386"/>
                  </a:lnTo>
                  <a:lnTo>
                    <a:pt x="5812" y="16386"/>
                  </a:lnTo>
                  <a:cubicBezTo>
                    <a:pt x="5811" y="16396"/>
                    <a:pt x="5810" y="16406"/>
                    <a:pt x="5808" y="16416"/>
                  </a:cubicBezTo>
                  <a:lnTo>
                    <a:pt x="5808" y="16418"/>
                  </a:lnTo>
                  <a:cubicBezTo>
                    <a:pt x="5787" y="16569"/>
                    <a:pt x="5763" y="16719"/>
                    <a:pt x="5742" y="16870"/>
                  </a:cubicBezTo>
                  <a:cubicBezTo>
                    <a:pt x="5702" y="17182"/>
                    <a:pt x="5662" y="17493"/>
                    <a:pt x="5606" y="17802"/>
                  </a:cubicBezTo>
                  <a:cubicBezTo>
                    <a:pt x="5553" y="18099"/>
                    <a:pt x="5485" y="18394"/>
                    <a:pt x="5418" y="18685"/>
                  </a:cubicBezTo>
                  <a:cubicBezTo>
                    <a:pt x="5343" y="19006"/>
                    <a:pt x="5263" y="19328"/>
                    <a:pt x="5158" y="19641"/>
                  </a:cubicBezTo>
                  <a:cubicBezTo>
                    <a:pt x="5061" y="19927"/>
                    <a:pt x="4939" y="20210"/>
                    <a:pt x="4821" y="20491"/>
                  </a:cubicBezTo>
                  <a:lnTo>
                    <a:pt x="4821" y="20488"/>
                  </a:lnTo>
                  <a:cubicBezTo>
                    <a:pt x="4819" y="20491"/>
                    <a:pt x="4819" y="20495"/>
                    <a:pt x="4817" y="20497"/>
                  </a:cubicBezTo>
                  <a:cubicBezTo>
                    <a:pt x="4815" y="20500"/>
                    <a:pt x="4814" y="20503"/>
                    <a:pt x="4813" y="20506"/>
                  </a:cubicBezTo>
                  <a:lnTo>
                    <a:pt x="4813" y="20502"/>
                  </a:lnTo>
                  <a:cubicBezTo>
                    <a:pt x="4741" y="20682"/>
                    <a:pt x="4667" y="20862"/>
                    <a:pt x="4590" y="21040"/>
                  </a:cubicBezTo>
                  <a:cubicBezTo>
                    <a:pt x="4480" y="21294"/>
                    <a:pt x="4324" y="21517"/>
                    <a:pt x="4140" y="21722"/>
                  </a:cubicBezTo>
                  <a:cubicBezTo>
                    <a:pt x="4066" y="21804"/>
                    <a:pt x="3987" y="21881"/>
                    <a:pt x="3904" y="21952"/>
                  </a:cubicBezTo>
                  <a:cubicBezTo>
                    <a:pt x="3846" y="22005"/>
                    <a:pt x="3782" y="22050"/>
                    <a:pt x="3715" y="22089"/>
                  </a:cubicBezTo>
                  <a:cubicBezTo>
                    <a:pt x="3782" y="22133"/>
                    <a:pt x="3861" y="22160"/>
                    <a:pt x="3941" y="22166"/>
                  </a:cubicBezTo>
                  <a:cubicBezTo>
                    <a:pt x="3955" y="22168"/>
                    <a:pt x="3970" y="22168"/>
                    <a:pt x="3984" y="22168"/>
                  </a:cubicBezTo>
                  <a:cubicBezTo>
                    <a:pt x="4094" y="22168"/>
                    <a:pt x="4200" y="22133"/>
                    <a:pt x="4288" y="22068"/>
                  </a:cubicBezTo>
                  <a:cubicBezTo>
                    <a:pt x="4332" y="22035"/>
                    <a:pt x="4372" y="21998"/>
                    <a:pt x="4409" y="21958"/>
                  </a:cubicBezTo>
                  <a:cubicBezTo>
                    <a:pt x="4448" y="22007"/>
                    <a:pt x="4497" y="22046"/>
                    <a:pt x="4552" y="22074"/>
                  </a:cubicBezTo>
                  <a:cubicBezTo>
                    <a:pt x="4566" y="22080"/>
                    <a:pt x="4578" y="22087"/>
                    <a:pt x="4593" y="22094"/>
                  </a:cubicBezTo>
                  <a:cubicBezTo>
                    <a:pt x="4618" y="22153"/>
                    <a:pt x="4653" y="22207"/>
                    <a:pt x="4697" y="22254"/>
                  </a:cubicBezTo>
                  <a:cubicBezTo>
                    <a:pt x="4820" y="22385"/>
                    <a:pt x="4993" y="22481"/>
                    <a:pt x="5153" y="22561"/>
                  </a:cubicBezTo>
                  <a:cubicBezTo>
                    <a:pt x="5326" y="22647"/>
                    <a:pt x="5502" y="22727"/>
                    <a:pt x="5679" y="22801"/>
                  </a:cubicBezTo>
                  <a:cubicBezTo>
                    <a:pt x="5907" y="22895"/>
                    <a:pt x="6136" y="22986"/>
                    <a:pt x="6368" y="23067"/>
                  </a:cubicBezTo>
                  <a:cubicBezTo>
                    <a:pt x="6452" y="23096"/>
                    <a:pt x="6538" y="23126"/>
                    <a:pt x="6622" y="23154"/>
                  </a:cubicBezTo>
                  <a:cubicBezTo>
                    <a:pt x="6661" y="23177"/>
                    <a:pt x="6702" y="23198"/>
                    <a:pt x="6742" y="23218"/>
                  </a:cubicBezTo>
                  <a:cubicBezTo>
                    <a:pt x="7507" y="23615"/>
                    <a:pt x="8283" y="24013"/>
                    <a:pt x="9112" y="24262"/>
                  </a:cubicBezTo>
                  <a:cubicBezTo>
                    <a:pt x="9140" y="24270"/>
                    <a:pt x="9169" y="24276"/>
                    <a:pt x="9198" y="24279"/>
                  </a:cubicBezTo>
                  <a:cubicBezTo>
                    <a:pt x="9209" y="24280"/>
                    <a:pt x="9220" y="24280"/>
                    <a:pt x="9230" y="24280"/>
                  </a:cubicBezTo>
                  <a:cubicBezTo>
                    <a:pt x="9321" y="24280"/>
                    <a:pt x="9410" y="24252"/>
                    <a:pt x="9485" y="24200"/>
                  </a:cubicBezTo>
                  <a:cubicBezTo>
                    <a:pt x="9515" y="24213"/>
                    <a:pt x="9546" y="24222"/>
                    <a:pt x="9577" y="24229"/>
                  </a:cubicBezTo>
                  <a:cubicBezTo>
                    <a:pt x="9926" y="24299"/>
                    <a:pt x="10272" y="24362"/>
                    <a:pt x="10626" y="24396"/>
                  </a:cubicBezTo>
                  <a:cubicBezTo>
                    <a:pt x="10859" y="24417"/>
                    <a:pt x="11094" y="24440"/>
                    <a:pt x="11326" y="24451"/>
                  </a:cubicBezTo>
                  <a:lnTo>
                    <a:pt x="12283" y="24499"/>
                  </a:lnTo>
                  <a:cubicBezTo>
                    <a:pt x="12505" y="24511"/>
                    <a:pt x="12728" y="24534"/>
                    <a:pt x="12949" y="24534"/>
                  </a:cubicBezTo>
                  <a:cubicBezTo>
                    <a:pt x="12959" y="24534"/>
                    <a:pt x="12968" y="24534"/>
                    <a:pt x="12978" y="24533"/>
                  </a:cubicBezTo>
                  <a:cubicBezTo>
                    <a:pt x="13269" y="24532"/>
                    <a:pt x="13559" y="24530"/>
                    <a:pt x="13847" y="24528"/>
                  </a:cubicBezTo>
                  <a:cubicBezTo>
                    <a:pt x="13850" y="24529"/>
                    <a:pt x="13852" y="24529"/>
                    <a:pt x="13854" y="24529"/>
                  </a:cubicBezTo>
                  <a:cubicBezTo>
                    <a:pt x="13857" y="24529"/>
                    <a:pt x="13859" y="24529"/>
                    <a:pt x="13861" y="24528"/>
                  </a:cubicBezTo>
                  <a:lnTo>
                    <a:pt x="13944" y="24535"/>
                  </a:lnTo>
                  <a:cubicBezTo>
                    <a:pt x="14019" y="24540"/>
                    <a:pt x="14094" y="24546"/>
                    <a:pt x="14169" y="24554"/>
                  </a:cubicBezTo>
                  <a:cubicBezTo>
                    <a:pt x="14330" y="24568"/>
                    <a:pt x="14494" y="24584"/>
                    <a:pt x="14658" y="24589"/>
                  </a:cubicBezTo>
                  <a:lnTo>
                    <a:pt x="15643" y="24609"/>
                  </a:lnTo>
                  <a:cubicBezTo>
                    <a:pt x="15719" y="24611"/>
                    <a:pt x="15794" y="24612"/>
                    <a:pt x="15869" y="24612"/>
                  </a:cubicBezTo>
                  <a:cubicBezTo>
                    <a:pt x="16019" y="24612"/>
                    <a:pt x="16169" y="24608"/>
                    <a:pt x="16320" y="24603"/>
                  </a:cubicBezTo>
                  <a:cubicBezTo>
                    <a:pt x="16772" y="24581"/>
                    <a:pt x="17217" y="24564"/>
                    <a:pt x="17661" y="24470"/>
                  </a:cubicBezTo>
                  <a:cubicBezTo>
                    <a:pt x="17813" y="24438"/>
                    <a:pt x="17942" y="24360"/>
                    <a:pt x="18019" y="24219"/>
                  </a:cubicBezTo>
                  <a:cubicBezTo>
                    <a:pt x="18029" y="24201"/>
                    <a:pt x="18038" y="24182"/>
                    <a:pt x="18045" y="24162"/>
                  </a:cubicBezTo>
                  <a:cubicBezTo>
                    <a:pt x="18493" y="24079"/>
                    <a:pt x="18937" y="23989"/>
                    <a:pt x="19383" y="23899"/>
                  </a:cubicBezTo>
                  <a:cubicBezTo>
                    <a:pt x="19857" y="23806"/>
                    <a:pt x="20327" y="23706"/>
                    <a:pt x="20797" y="23601"/>
                  </a:cubicBezTo>
                  <a:cubicBezTo>
                    <a:pt x="20968" y="23566"/>
                    <a:pt x="21127" y="23532"/>
                    <a:pt x="21286" y="23467"/>
                  </a:cubicBezTo>
                  <a:cubicBezTo>
                    <a:pt x="21452" y="23446"/>
                    <a:pt x="21617" y="23427"/>
                    <a:pt x="21781" y="23398"/>
                  </a:cubicBezTo>
                  <a:cubicBezTo>
                    <a:pt x="22103" y="23343"/>
                    <a:pt x="22424" y="23289"/>
                    <a:pt x="22746" y="23233"/>
                  </a:cubicBezTo>
                  <a:cubicBezTo>
                    <a:pt x="22995" y="23192"/>
                    <a:pt x="23240" y="23141"/>
                    <a:pt x="23485" y="23089"/>
                  </a:cubicBezTo>
                  <a:cubicBezTo>
                    <a:pt x="23726" y="23044"/>
                    <a:pt x="23966" y="22991"/>
                    <a:pt x="24205" y="22927"/>
                  </a:cubicBezTo>
                  <a:cubicBezTo>
                    <a:pt x="24564" y="22903"/>
                    <a:pt x="24928" y="22878"/>
                    <a:pt x="25288" y="22850"/>
                  </a:cubicBezTo>
                  <a:cubicBezTo>
                    <a:pt x="25401" y="22859"/>
                    <a:pt x="25513" y="22871"/>
                    <a:pt x="25625" y="22881"/>
                  </a:cubicBezTo>
                  <a:cubicBezTo>
                    <a:pt x="25931" y="22908"/>
                    <a:pt x="26236" y="22939"/>
                    <a:pt x="26544" y="22962"/>
                  </a:cubicBezTo>
                  <a:cubicBezTo>
                    <a:pt x="26702" y="22973"/>
                    <a:pt x="26859" y="22983"/>
                    <a:pt x="27018" y="22990"/>
                  </a:cubicBezTo>
                  <a:cubicBezTo>
                    <a:pt x="27112" y="22995"/>
                    <a:pt x="27206" y="22997"/>
                    <a:pt x="27301" y="23007"/>
                  </a:cubicBezTo>
                  <a:cubicBezTo>
                    <a:pt x="27325" y="23010"/>
                    <a:pt x="27348" y="23011"/>
                    <a:pt x="27370" y="23011"/>
                  </a:cubicBezTo>
                  <a:cubicBezTo>
                    <a:pt x="27493" y="23011"/>
                    <a:pt x="27599" y="22978"/>
                    <a:pt x="27712" y="22920"/>
                  </a:cubicBezTo>
                  <a:cubicBezTo>
                    <a:pt x="28061" y="22741"/>
                    <a:pt x="28013" y="22162"/>
                    <a:pt x="27640" y="22044"/>
                  </a:cubicBezTo>
                  <a:cubicBezTo>
                    <a:pt x="27610" y="22033"/>
                    <a:pt x="27578" y="22025"/>
                    <a:pt x="27548" y="22015"/>
                  </a:cubicBezTo>
                  <a:cubicBezTo>
                    <a:pt x="27491" y="21844"/>
                    <a:pt x="27328" y="21691"/>
                    <a:pt x="27139" y="21683"/>
                  </a:cubicBezTo>
                  <a:cubicBezTo>
                    <a:pt x="26959" y="21674"/>
                    <a:pt x="26778" y="21670"/>
                    <a:pt x="26598" y="21670"/>
                  </a:cubicBezTo>
                  <a:cubicBezTo>
                    <a:pt x="26404" y="21670"/>
                    <a:pt x="26211" y="21674"/>
                    <a:pt x="26018" y="21681"/>
                  </a:cubicBezTo>
                  <a:cubicBezTo>
                    <a:pt x="26001" y="21665"/>
                    <a:pt x="25983" y="21649"/>
                    <a:pt x="25963" y="21634"/>
                  </a:cubicBezTo>
                  <a:cubicBezTo>
                    <a:pt x="25641" y="21396"/>
                    <a:pt x="25262" y="21252"/>
                    <a:pt x="24882" y="21132"/>
                  </a:cubicBezTo>
                  <a:cubicBezTo>
                    <a:pt x="24658" y="21059"/>
                    <a:pt x="24432" y="20990"/>
                    <a:pt x="24204" y="20926"/>
                  </a:cubicBezTo>
                  <a:cubicBezTo>
                    <a:pt x="23830" y="20823"/>
                    <a:pt x="23455" y="20720"/>
                    <a:pt x="23080" y="20617"/>
                  </a:cubicBezTo>
                  <a:cubicBezTo>
                    <a:pt x="22486" y="20453"/>
                    <a:pt x="21887" y="20312"/>
                    <a:pt x="21291" y="20161"/>
                  </a:cubicBezTo>
                  <a:cubicBezTo>
                    <a:pt x="21052" y="20100"/>
                    <a:pt x="20809" y="20049"/>
                    <a:pt x="20566" y="20000"/>
                  </a:cubicBezTo>
                  <a:cubicBezTo>
                    <a:pt x="20362" y="19938"/>
                    <a:pt x="20159" y="19876"/>
                    <a:pt x="19953" y="19814"/>
                  </a:cubicBezTo>
                  <a:lnTo>
                    <a:pt x="19953" y="19814"/>
                  </a:lnTo>
                  <a:cubicBezTo>
                    <a:pt x="19973" y="19822"/>
                    <a:pt x="19993" y="19828"/>
                    <a:pt x="20013" y="19835"/>
                  </a:cubicBezTo>
                  <a:cubicBezTo>
                    <a:pt x="19638" y="19715"/>
                    <a:pt x="19263" y="19593"/>
                    <a:pt x="18888" y="19477"/>
                  </a:cubicBezTo>
                  <a:lnTo>
                    <a:pt x="18850" y="19456"/>
                  </a:lnTo>
                  <a:cubicBezTo>
                    <a:pt x="18699" y="19382"/>
                    <a:pt x="18550" y="19306"/>
                    <a:pt x="18400" y="19229"/>
                  </a:cubicBezTo>
                  <a:cubicBezTo>
                    <a:pt x="18288" y="19174"/>
                    <a:pt x="18173" y="19116"/>
                    <a:pt x="18062" y="19059"/>
                  </a:cubicBezTo>
                  <a:cubicBezTo>
                    <a:pt x="18052" y="18912"/>
                    <a:pt x="17978" y="18775"/>
                    <a:pt x="17860" y="18687"/>
                  </a:cubicBezTo>
                  <a:cubicBezTo>
                    <a:pt x="17718" y="18574"/>
                    <a:pt x="17579" y="18461"/>
                    <a:pt x="17422" y="18366"/>
                  </a:cubicBezTo>
                  <a:cubicBezTo>
                    <a:pt x="17333" y="18313"/>
                    <a:pt x="17242" y="18261"/>
                    <a:pt x="17152" y="18213"/>
                  </a:cubicBezTo>
                  <a:cubicBezTo>
                    <a:pt x="17149" y="18180"/>
                    <a:pt x="17144" y="18147"/>
                    <a:pt x="17135" y="18114"/>
                  </a:cubicBezTo>
                  <a:cubicBezTo>
                    <a:pt x="17084" y="17888"/>
                    <a:pt x="16987" y="17682"/>
                    <a:pt x="16857" y="17492"/>
                  </a:cubicBezTo>
                  <a:cubicBezTo>
                    <a:pt x="16671" y="17219"/>
                    <a:pt x="16466" y="16960"/>
                    <a:pt x="16262" y="16700"/>
                  </a:cubicBezTo>
                  <a:cubicBezTo>
                    <a:pt x="16078" y="16464"/>
                    <a:pt x="15885" y="16233"/>
                    <a:pt x="15688" y="16006"/>
                  </a:cubicBezTo>
                  <a:cubicBezTo>
                    <a:pt x="15757" y="15988"/>
                    <a:pt x="15823" y="15961"/>
                    <a:pt x="15885" y="15925"/>
                  </a:cubicBezTo>
                  <a:cubicBezTo>
                    <a:pt x="16062" y="15815"/>
                    <a:pt x="16187" y="15661"/>
                    <a:pt x="16273" y="15479"/>
                  </a:cubicBezTo>
                  <a:cubicBezTo>
                    <a:pt x="16310" y="15463"/>
                    <a:pt x="16344" y="15442"/>
                    <a:pt x="16376" y="15417"/>
                  </a:cubicBezTo>
                  <a:cubicBezTo>
                    <a:pt x="16423" y="15381"/>
                    <a:pt x="16461" y="15332"/>
                    <a:pt x="16499" y="15285"/>
                  </a:cubicBezTo>
                  <a:cubicBezTo>
                    <a:pt x="16557" y="15216"/>
                    <a:pt x="16592" y="15108"/>
                    <a:pt x="16617" y="15020"/>
                  </a:cubicBezTo>
                  <a:cubicBezTo>
                    <a:pt x="16662" y="14851"/>
                    <a:pt x="16659" y="14687"/>
                    <a:pt x="16627" y="14524"/>
                  </a:cubicBezTo>
                  <a:cubicBezTo>
                    <a:pt x="16803" y="14485"/>
                    <a:pt x="16976" y="14445"/>
                    <a:pt x="17150" y="14405"/>
                  </a:cubicBezTo>
                  <a:lnTo>
                    <a:pt x="17150" y="14405"/>
                  </a:lnTo>
                  <a:cubicBezTo>
                    <a:pt x="17129" y="14410"/>
                    <a:pt x="17110" y="14414"/>
                    <a:pt x="17088" y="14421"/>
                  </a:cubicBezTo>
                  <a:cubicBezTo>
                    <a:pt x="17415" y="14348"/>
                    <a:pt x="17741" y="14289"/>
                    <a:pt x="18071" y="14253"/>
                  </a:cubicBezTo>
                  <a:cubicBezTo>
                    <a:pt x="18092" y="14251"/>
                    <a:pt x="18111" y="14249"/>
                    <a:pt x="18133" y="14249"/>
                  </a:cubicBezTo>
                  <a:cubicBezTo>
                    <a:pt x="18141" y="14253"/>
                    <a:pt x="18148" y="14259"/>
                    <a:pt x="18155" y="14264"/>
                  </a:cubicBezTo>
                  <a:cubicBezTo>
                    <a:pt x="18309" y="14366"/>
                    <a:pt x="18467" y="14465"/>
                    <a:pt x="18623" y="14564"/>
                  </a:cubicBezTo>
                  <a:cubicBezTo>
                    <a:pt x="18792" y="14673"/>
                    <a:pt x="18959" y="14782"/>
                    <a:pt x="19128" y="14890"/>
                  </a:cubicBezTo>
                  <a:cubicBezTo>
                    <a:pt x="19380" y="15054"/>
                    <a:pt x="19626" y="15225"/>
                    <a:pt x="19872" y="15396"/>
                  </a:cubicBezTo>
                  <a:cubicBezTo>
                    <a:pt x="20326" y="15707"/>
                    <a:pt x="20778" y="16018"/>
                    <a:pt x="21219" y="16343"/>
                  </a:cubicBezTo>
                  <a:lnTo>
                    <a:pt x="21342" y="16463"/>
                  </a:lnTo>
                  <a:cubicBezTo>
                    <a:pt x="21345" y="16471"/>
                    <a:pt x="21348" y="16479"/>
                    <a:pt x="21351" y="16488"/>
                  </a:cubicBezTo>
                  <a:cubicBezTo>
                    <a:pt x="21622" y="17103"/>
                    <a:pt x="22214" y="17501"/>
                    <a:pt x="22808" y="17768"/>
                  </a:cubicBezTo>
                  <a:cubicBezTo>
                    <a:pt x="23053" y="17881"/>
                    <a:pt x="23306" y="17979"/>
                    <a:pt x="23563" y="18063"/>
                  </a:cubicBezTo>
                  <a:cubicBezTo>
                    <a:pt x="23698" y="18105"/>
                    <a:pt x="23834" y="18155"/>
                    <a:pt x="23974" y="18193"/>
                  </a:cubicBezTo>
                  <a:cubicBezTo>
                    <a:pt x="24024" y="18249"/>
                    <a:pt x="24083" y="18295"/>
                    <a:pt x="24149" y="18330"/>
                  </a:cubicBezTo>
                  <a:cubicBezTo>
                    <a:pt x="24344" y="18434"/>
                    <a:pt x="24570" y="18466"/>
                    <a:pt x="24792" y="18466"/>
                  </a:cubicBezTo>
                  <a:cubicBezTo>
                    <a:pt x="24856" y="18466"/>
                    <a:pt x="24921" y="18463"/>
                    <a:pt x="24984" y="18459"/>
                  </a:cubicBezTo>
                  <a:cubicBezTo>
                    <a:pt x="25043" y="18647"/>
                    <a:pt x="25222" y="18784"/>
                    <a:pt x="25416" y="18800"/>
                  </a:cubicBezTo>
                  <a:cubicBezTo>
                    <a:pt x="25429" y="18801"/>
                    <a:pt x="25443" y="18802"/>
                    <a:pt x="25456" y="18802"/>
                  </a:cubicBezTo>
                  <a:cubicBezTo>
                    <a:pt x="25502" y="18802"/>
                    <a:pt x="25547" y="18795"/>
                    <a:pt x="25591" y="18781"/>
                  </a:cubicBezTo>
                  <a:cubicBezTo>
                    <a:pt x="25884" y="18689"/>
                    <a:pt x="26172" y="18581"/>
                    <a:pt x="26455" y="18458"/>
                  </a:cubicBezTo>
                  <a:cubicBezTo>
                    <a:pt x="26726" y="18339"/>
                    <a:pt x="26993" y="18212"/>
                    <a:pt x="27237" y="18045"/>
                  </a:cubicBezTo>
                  <a:cubicBezTo>
                    <a:pt x="27532" y="17846"/>
                    <a:pt x="27861" y="17631"/>
                    <a:pt x="28030" y="17311"/>
                  </a:cubicBezTo>
                  <a:cubicBezTo>
                    <a:pt x="28080" y="17216"/>
                    <a:pt x="28097" y="17109"/>
                    <a:pt x="28077" y="17004"/>
                  </a:cubicBezTo>
                  <a:cubicBezTo>
                    <a:pt x="28108" y="16965"/>
                    <a:pt x="28138" y="16925"/>
                    <a:pt x="28166" y="16886"/>
                  </a:cubicBezTo>
                  <a:cubicBezTo>
                    <a:pt x="28386" y="16714"/>
                    <a:pt x="28590" y="16523"/>
                    <a:pt x="28762" y="16303"/>
                  </a:cubicBezTo>
                  <a:cubicBezTo>
                    <a:pt x="28867" y="16164"/>
                    <a:pt x="28961" y="16020"/>
                    <a:pt x="29046" y="15869"/>
                  </a:cubicBezTo>
                  <a:cubicBezTo>
                    <a:pt x="29091" y="15790"/>
                    <a:pt x="29136" y="15716"/>
                    <a:pt x="29176" y="15635"/>
                  </a:cubicBezTo>
                  <a:cubicBezTo>
                    <a:pt x="29200" y="15619"/>
                    <a:pt x="29223" y="15600"/>
                    <a:pt x="29242" y="15577"/>
                  </a:cubicBezTo>
                  <a:cubicBezTo>
                    <a:pt x="29293" y="15524"/>
                    <a:pt x="29328" y="15462"/>
                    <a:pt x="29364" y="15398"/>
                  </a:cubicBezTo>
                  <a:cubicBezTo>
                    <a:pt x="29596" y="15027"/>
                    <a:pt x="29828" y="14661"/>
                    <a:pt x="30052" y="14289"/>
                  </a:cubicBezTo>
                  <a:cubicBezTo>
                    <a:pt x="30304" y="13860"/>
                    <a:pt x="30537" y="13417"/>
                    <a:pt x="30684" y="12941"/>
                  </a:cubicBezTo>
                  <a:cubicBezTo>
                    <a:pt x="30771" y="12659"/>
                    <a:pt x="30850" y="12369"/>
                    <a:pt x="30877" y="12075"/>
                  </a:cubicBezTo>
                  <a:cubicBezTo>
                    <a:pt x="30899" y="11841"/>
                    <a:pt x="30911" y="11613"/>
                    <a:pt x="30864" y="11382"/>
                  </a:cubicBezTo>
                  <a:cubicBezTo>
                    <a:pt x="30840" y="11268"/>
                    <a:pt x="30791" y="11161"/>
                    <a:pt x="30719" y="11070"/>
                  </a:cubicBezTo>
                  <a:cubicBezTo>
                    <a:pt x="30766" y="10833"/>
                    <a:pt x="30805" y="10596"/>
                    <a:pt x="30824" y="10356"/>
                  </a:cubicBezTo>
                  <a:cubicBezTo>
                    <a:pt x="30842" y="10118"/>
                    <a:pt x="30867" y="9880"/>
                    <a:pt x="30830" y="9643"/>
                  </a:cubicBezTo>
                  <a:cubicBezTo>
                    <a:pt x="30825" y="9619"/>
                    <a:pt x="30820" y="9595"/>
                    <a:pt x="30813" y="9573"/>
                  </a:cubicBezTo>
                  <a:cubicBezTo>
                    <a:pt x="31028" y="9522"/>
                    <a:pt x="31210" y="9331"/>
                    <a:pt x="31198" y="9087"/>
                  </a:cubicBezTo>
                  <a:cubicBezTo>
                    <a:pt x="31191" y="8882"/>
                    <a:pt x="31126" y="8689"/>
                    <a:pt x="31065" y="8499"/>
                  </a:cubicBezTo>
                  <a:cubicBezTo>
                    <a:pt x="31026" y="8366"/>
                    <a:pt x="30983" y="8234"/>
                    <a:pt x="30937" y="8102"/>
                  </a:cubicBezTo>
                  <a:cubicBezTo>
                    <a:pt x="30935" y="8097"/>
                    <a:pt x="30932" y="8090"/>
                    <a:pt x="30931" y="8085"/>
                  </a:cubicBezTo>
                  <a:cubicBezTo>
                    <a:pt x="30936" y="8025"/>
                    <a:pt x="30929" y="7965"/>
                    <a:pt x="30910" y="7908"/>
                  </a:cubicBezTo>
                  <a:cubicBezTo>
                    <a:pt x="30825" y="7676"/>
                    <a:pt x="30704" y="7449"/>
                    <a:pt x="30580" y="7235"/>
                  </a:cubicBezTo>
                  <a:cubicBezTo>
                    <a:pt x="30514" y="7124"/>
                    <a:pt x="30404" y="7046"/>
                    <a:pt x="30279" y="7019"/>
                  </a:cubicBezTo>
                  <a:cubicBezTo>
                    <a:pt x="30246" y="6979"/>
                    <a:pt x="30212" y="6937"/>
                    <a:pt x="30179" y="6898"/>
                  </a:cubicBezTo>
                  <a:cubicBezTo>
                    <a:pt x="29978" y="6658"/>
                    <a:pt x="29777" y="6421"/>
                    <a:pt x="29545" y="6207"/>
                  </a:cubicBezTo>
                  <a:cubicBezTo>
                    <a:pt x="29261" y="5940"/>
                    <a:pt x="28938" y="5716"/>
                    <a:pt x="28587" y="5543"/>
                  </a:cubicBezTo>
                  <a:cubicBezTo>
                    <a:pt x="28562" y="5531"/>
                    <a:pt x="28536" y="5517"/>
                    <a:pt x="28511" y="5504"/>
                  </a:cubicBezTo>
                  <a:lnTo>
                    <a:pt x="28511" y="5506"/>
                  </a:lnTo>
                  <a:cubicBezTo>
                    <a:pt x="28490" y="5496"/>
                    <a:pt x="28471" y="5489"/>
                    <a:pt x="28453" y="5479"/>
                  </a:cubicBezTo>
                  <a:cubicBezTo>
                    <a:pt x="28399" y="5456"/>
                    <a:pt x="28341" y="5444"/>
                    <a:pt x="28283" y="5444"/>
                  </a:cubicBezTo>
                  <a:cubicBezTo>
                    <a:pt x="28238" y="5444"/>
                    <a:pt x="28194" y="5451"/>
                    <a:pt x="28150" y="5466"/>
                  </a:cubicBezTo>
                  <a:cubicBezTo>
                    <a:pt x="28044" y="5437"/>
                    <a:pt x="27936" y="5414"/>
                    <a:pt x="27831" y="5393"/>
                  </a:cubicBezTo>
                  <a:cubicBezTo>
                    <a:pt x="27701" y="5370"/>
                    <a:pt x="27571" y="5352"/>
                    <a:pt x="27440" y="5340"/>
                  </a:cubicBezTo>
                  <a:cubicBezTo>
                    <a:pt x="27429" y="5245"/>
                    <a:pt x="27392" y="5155"/>
                    <a:pt x="27332" y="5080"/>
                  </a:cubicBezTo>
                  <a:cubicBezTo>
                    <a:pt x="27235" y="4964"/>
                    <a:pt x="27099" y="4908"/>
                    <a:pt x="26958" y="4908"/>
                  </a:cubicBezTo>
                  <a:cubicBezTo>
                    <a:pt x="26891" y="4908"/>
                    <a:pt x="26823" y="4921"/>
                    <a:pt x="26758" y="4947"/>
                  </a:cubicBezTo>
                  <a:cubicBezTo>
                    <a:pt x="26556" y="5026"/>
                    <a:pt x="26355" y="5112"/>
                    <a:pt x="26155" y="5200"/>
                  </a:cubicBezTo>
                  <a:cubicBezTo>
                    <a:pt x="26149" y="5202"/>
                    <a:pt x="26142" y="5204"/>
                    <a:pt x="26135" y="5208"/>
                  </a:cubicBezTo>
                  <a:cubicBezTo>
                    <a:pt x="26130" y="5209"/>
                    <a:pt x="26123" y="5211"/>
                    <a:pt x="26118" y="5214"/>
                  </a:cubicBezTo>
                  <a:cubicBezTo>
                    <a:pt x="26114" y="5215"/>
                    <a:pt x="26109" y="5217"/>
                    <a:pt x="26104" y="5218"/>
                  </a:cubicBezTo>
                  <a:cubicBezTo>
                    <a:pt x="26106" y="5217"/>
                    <a:pt x="26109" y="5217"/>
                    <a:pt x="26111" y="5215"/>
                  </a:cubicBezTo>
                  <a:lnTo>
                    <a:pt x="26111" y="5215"/>
                  </a:lnTo>
                  <a:lnTo>
                    <a:pt x="26099" y="5220"/>
                  </a:lnTo>
                  <a:cubicBezTo>
                    <a:pt x="26094" y="5223"/>
                    <a:pt x="26088" y="5225"/>
                    <a:pt x="26083" y="5226"/>
                  </a:cubicBezTo>
                  <a:cubicBezTo>
                    <a:pt x="26086" y="5225"/>
                    <a:pt x="26089" y="5224"/>
                    <a:pt x="26093" y="5221"/>
                  </a:cubicBezTo>
                  <a:lnTo>
                    <a:pt x="26093" y="5221"/>
                  </a:lnTo>
                  <a:cubicBezTo>
                    <a:pt x="25566" y="5406"/>
                    <a:pt x="25034" y="5590"/>
                    <a:pt x="24501" y="5755"/>
                  </a:cubicBezTo>
                  <a:cubicBezTo>
                    <a:pt x="24406" y="5785"/>
                    <a:pt x="24320" y="5843"/>
                    <a:pt x="24260" y="5923"/>
                  </a:cubicBezTo>
                  <a:lnTo>
                    <a:pt x="24176" y="5956"/>
                  </a:lnTo>
                  <a:cubicBezTo>
                    <a:pt x="23809" y="6106"/>
                    <a:pt x="23443" y="6253"/>
                    <a:pt x="23083" y="6417"/>
                  </a:cubicBezTo>
                  <a:cubicBezTo>
                    <a:pt x="22925" y="6489"/>
                    <a:pt x="22770" y="6563"/>
                    <a:pt x="22614" y="6640"/>
                  </a:cubicBezTo>
                  <a:cubicBezTo>
                    <a:pt x="22432" y="6729"/>
                    <a:pt x="22244" y="6815"/>
                    <a:pt x="22071" y="6922"/>
                  </a:cubicBezTo>
                  <a:cubicBezTo>
                    <a:pt x="21954" y="6994"/>
                    <a:pt x="21874" y="7111"/>
                    <a:pt x="21850" y="7244"/>
                  </a:cubicBezTo>
                  <a:cubicBezTo>
                    <a:pt x="21722" y="7299"/>
                    <a:pt x="21597" y="7351"/>
                    <a:pt x="21473" y="7412"/>
                  </a:cubicBezTo>
                  <a:cubicBezTo>
                    <a:pt x="21276" y="7507"/>
                    <a:pt x="21076" y="7600"/>
                    <a:pt x="20879" y="7699"/>
                  </a:cubicBezTo>
                  <a:cubicBezTo>
                    <a:pt x="20787" y="7745"/>
                    <a:pt x="20693" y="7793"/>
                    <a:pt x="20601" y="7841"/>
                  </a:cubicBezTo>
                  <a:cubicBezTo>
                    <a:pt x="20492" y="7879"/>
                    <a:pt x="20384" y="7920"/>
                    <a:pt x="20275" y="7958"/>
                  </a:cubicBezTo>
                  <a:cubicBezTo>
                    <a:pt x="20230" y="7975"/>
                    <a:pt x="20182" y="7990"/>
                    <a:pt x="20137" y="8007"/>
                  </a:cubicBezTo>
                  <a:cubicBezTo>
                    <a:pt x="20126" y="8006"/>
                    <a:pt x="20114" y="8006"/>
                    <a:pt x="20102" y="8006"/>
                  </a:cubicBezTo>
                  <a:cubicBezTo>
                    <a:pt x="19991" y="8006"/>
                    <a:pt x="19882" y="8013"/>
                    <a:pt x="19772" y="8026"/>
                  </a:cubicBezTo>
                  <a:cubicBezTo>
                    <a:pt x="19561" y="8053"/>
                    <a:pt x="19353" y="8091"/>
                    <a:pt x="19146" y="8142"/>
                  </a:cubicBezTo>
                  <a:cubicBezTo>
                    <a:pt x="19055" y="8162"/>
                    <a:pt x="18965" y="8186"/>
                    <a:pt x="18874" y="8208"/>
                  </a:cubicBezTo>
                  <a:cubicBezTo>
                    <a:pt x="18793" y="8224"/>
                    <a:pt x="18715" y="8249"/>
                    <a:pt x="18639" y="8281"/>
                  </a:cubicBezTo>
                  <a:cubicBezTo>
                    <a:pt x="18579" y="8310"/>
                    <a:pt x="18526" y="8348"/>
                    <a:pt x="18481" y="8396"/>
                  </a:cubicBezTo>
                  <a:cubicBezTo>
                    <a:pt x="18286" y="8255"/>
                    <a:pt x="18080" y="8130"/>
                    <a:pt x="17883" y="7992"/>
                  </a:cubicBezTo>
                  <a:cubicBezTo>
                    <a:pt x="17906" y="7803"/>
                    <a:pt x="17871" y="7587"/>
                    <a:pt x="17845" y="7413"/>
                  </a:cubicBezTo>
                  <a:cubicBezTo>
                    <a:pt x="17823" y="7252"/>
                    <a:pt x="17807" y="7082"/>
                    <a:pt x="17711" y="6949"/>
                  </a:cubicBezTo>
                  <a:cubicBezTo>
                    <a:pt x="17697" y="6840"/>
                    <a:pt x="17666" y="6735"/>
                    <a:pt x="17617" y="6637"/>
                  </a:cubicBezTo>
                  <a:cubicBezTo>
                    <a:pt x="17553" y="6514"/>
                    <a:pt x="17484" y="6399"/>
                    <a:pt x="17369" y="6318"/>
                  </a:cubicBezTo>
                  <a:cubicBezTo>
                    <a:pt x="17361" y="6313"/>
                    <a:pt x="17353" y="6306"/>
                    <a:pt x="17345" y="6301"/>
                  </a:cubicBezTo>
                  <a:cubicBezTo>
                    <a:pt x="17353" y="6288"/>
                    <a:pt x="17361" y="6275"/>
                    <a:pt x="17368" y="6262"/>
                  </a:cubicBezTo>
                  <a:cubicBezTo>
                    <a:pt x="17442" y="6142"/>
                    <a:pt x="17524" y="6027"/>
                    <a:pt x="17612" y="5916"/>
                  </a:cubicBezTo>
                  <a:cubicBezTo>
                    <a:pt x="17663" y="5860"/>
                    <a:pt x="17715" y="5802"/>
                    <a:pt x="17768" y="5746"/>
                  </a:cubicBezTo>
                  <a:cubicBezTo>
                    <a:pt x="17793" y="5737"/>
                    <a:pt x="17816" y="5728"/>
                    <a:pt x="17840" y="5716"/>
                  </a:cubicBezTo>
                  <a:cubicBezTo>
                    <a:pt x="17975" y="5653"/>
                    <a:pt x="18104" y="5580"/>
                    <a:pt x="18231" y="5504"/>
                  </a:cubicBezTo>
                  <a:cubicBezTo>
                    <a:pt x="18463" y="5363"/>
                    <a:pt x="18684" y="5203"/>
                    <a:pt x="18906" y="5049"/>
                  </a:cubicBezTo>
                  <a:cubicBezTo>
                    <a:pt x="19112" y="4903"/>
                    <a:pt x="19321" y="4760"/>
                    <a:pt x="19531" y="4619"/>
                  </a:cubicBezTo>
                  <a:cubicBezTo>
                    <a:pt x="19643" y="4543"/>
                    <a:pt x="19755" y="4466"/>
                    <a:pt x="19867" y="4391"/>
                  </a:cubicBezTo>
                  <a:cubicBezTo>
                    <a:pt x="20021" y="4286"/>
                    <a:pt x="20172" y="4190"/>
                    <a:pt x="20267" y="4024"/>
                  </a:cubicBezTo>
                  <a:cubicBezTo>
                    <a:pt x="20301" y="3965"/>
                    <a:pt x="20321" y="3899"/>
                    <a:pt x="20324" y="3831"/>
                  </a:cubicBezTo>
                  <a:cubicBezTo>
                    <a:pt x="20664" y="3663"/>
                    <a:pt x="21009" y="3501"/>
                    <a:pt x="21357" y="3345"/>
                  </a:cubicBezTo>
                  <a:cubicBezTo>
                    <a:pt x="21809" y="3142"/>
                    <a:pt x="22273" y="2967"/>
                    <a:pt x="22739" y="2793"/>
                  </a:cubicBezTo>
                  <a:lnTo>
                    <a:pt x="22739" y="2793"/>
                  </a:lnTo>
                  <a:cubicBezTo>
                    <a:pt x="22732" y="2796"/>
                    <a:pt x="22726" y="2798"/>
                    <a:pt x="22718" y="2801"/>
                  </a:cubicBezTo>
                  <a:cubicBezTo>
                    <a:pt x="23604" y="2480"/>
                    <a:pt x="24510" y="2217"/>
                    <a:pt x="25409" y="1948"/>
                  </a:cubicBezTo>
                  <a:cubicBezTo>
                    <a:pt x="26306" y="1679"/>
                    <a:pt x="27201" y="1400"/>
                    <a:pt x="28114" y="1188"/>
                  </a:cubicBezTo>
                  <a:lnTo>
                    <a:pt x="28114" y="1188"/>
                  </a:lnTo>
                  <a:lnTo>
                    <a:pt x="28112" y="1190"/>
                  </a:lnTo>
                  <a:cubicBezTo>
                    <a:pt x="28122" y="1187"/>
                    <a:pt x="28132" y="1185"/>
                    <a:pt x="28143" y="1182"/>
                  </a:cubicBezTo>
                  <a:cubicBezTo>
                    <a:pt x="28146" y="1181"/>
                    <a:pt x="28150" y="1180"/>
                    <a:pt x="28155" y="1180"/>
                  </a:cubicBezTo>
                  <a:cubicBezTo>
                    <a:pt x="28159" y="1178"/>
                    <a:pt x="28162" y="1179"/>
                    <a:pt x="28166" y="1177"/>
                  </a:cubicBezTo>
                  <a:cubicBezTo>
                    <a:pt x="28169" y="1177"/>
                    <a:pt x="28171" y="1176"/>
                    <a:pt x="28172" y="1176"/>
                  </a:cubicBezTo>
                  <a:cubicBezTo>
                    <a:pt x="28303" y="1149"/>
                    <a:pt x="28432" y="1122"/>
                    <a:pt x="28564" y="1094"/>
                  </a:cubicBezTo>
                  <a:cubicBezTo>
                    <a:pt x="28765" y="1050"/>
                    <a:pt x="28998" y="1020"/>
                    <a:pt x="29119" y="832"/>
                  </a:cubicBezTo>
                  <a:cubicBezTo>
                    <a:pt x="29290" y="563"/>
                    <a:pt x="29194" y="212"/>
                    <a:pt x="28891" y="92"/>
                  </a:cubicBezTo>
                  <a:cubicBezTo>
                    <a:pt x="28813" y="61"/>
                    <a:pt x="28727" y="52"/>
                    <a:pt x="28639" y="52"/>
                  </a:cubicBezTo>
                  <a:cubicBezTo>
                    <a:pt x="28556" y="52"/>
                    <a:pt x="28473" y="60"/>
                    <a:pt x="28396" y="66"/>
                  </a:cubicBezTo>
                  <a:cubicBezTo>
                    <a:pt x="28264" y="75"/>
                    <a:pt x="28133" y="85"/>
                    <a:pt x="28003" y="106"/>
                  </a:cubicBezTo>
                  <a:cubicBezTo>
                    <a:pt x="27737" y="147"/>
                    <a:pt x="27487" y="238"/>
                    <a:pt x="27224" y="302"/>
                  </a:cubicBezTo>
                  <a:cubicBezTo>
                    <a:pt x="27209" y="303"/>
                    <a:pt x="27195" y="305"/>
                    <a:pt x="27180" y="307"/>
                  </a:cubicBezTo>
                  <a:cubicBezTo>
                    <a:pt x="27091" y="313"/>
                    <a:pt x="27003" y="315"/>
                    <a:pt x="26914" y="315"/>
                  </a:cubicBezTo>
                  <a:cubicBezTo>
                    <a:pt x="26897" y="315"/>
                    <a:pt x="26880" y="315"/>
                    <a:pt x="26863" y="315"/>
                  </a:cubicBezTo>
                  <a:cubicBezTo>
                    <a:pt x="26755" y="310"/>
                    <a:pt x="26648" y="298"/>
                    <a:pt x="26539" y="282"/>
                  </a:cubicBezTo>
                  <a:cubicBezTo>
                    <a:pt x="26321" y="243"/>
                    <a:pt x="26105" y="191"/>
                    <a:pt x="25886" y="160"/>
                  </a:cubicBezTo>
                  <a:cubicBezTo>
                    <a:pt x="25751" y="140"/>
                    <a:pt x="25615" y="132"/>
                    <a:pt x="25479" y="132"/>
                  </a:cubicBezTo>
                  <a:cubicBezTo>
                    <a:pt x="25381" y="132"/>
                    <a:pt x="25282" y="136"/>
                    <a:pt x="25185" y="142"/>
                  </a:cubicBezTo>
                  <a:cubicBezTo>
                    <a:pt x="24941" y="156"/>
                    <a:pt x="24694" y="180"/>
                    <a:pt x="24451" y="187"/>
                  </a:cubicBezTo>
                  <a:cubicBezTo>
                    <a:pt x="24375" y="189"/>
                    <a:pt x="24298" y="190"/>
                    <a:pt x="24222" y="190"/>
                  </a:cubicBezTo>
                  <a:cubicBezTo>
                    <a:pt x="24049" y="190"/>
                    <a:pt x="23876" y="185"/>
                    <a:pt x="23702" y="178"/>
                  </a:cubicBezTo>
                  <a:lnTo>
                    <a:pt x="23702" y="178"/>
                  </a:lnTo>
                  <a:cubicBezTo>
                    <a:pt x="23709" y="179"/>
                    <a:pt x="23716" y="180"/>
                    <a:pt x="23724" y="180"/>
                  </a:cubicBezTo>
                  <a:lnTo>
                    <a:pt x="23724" y="180"/>
                  </a:lnTo>
                  <a:cubicBezTo>
                    <a:pt x="23119" y="156"/>
                    <a:pt x="22517" y="107"/>
                    <a:pt x="21914" y="94"/>
                  </a:cubicBezTo>
                  <a:cubicBezTo>
                    <a:pt x="21845" y="93"/>
                    <a:pt x="21777" y="92"/>
                    <a:pt x="21708" y="92"/>
                  </a:cubicBezTo>
                  <a:cubicBezTo>
                    <a:pt x="21247" y="92"/>
                    <a:pt x="20785" y="123"/>
                    <a:pt x="20323" y="123"/>
                  </a:cubicBezTo>
                  <a:cubicBezTo>
                    <a:pt x="20245" y="123"/>
                    <a:pt x="20167" y="122"/>
                    <a:pt x="20089" y="120"/>
                  </a:cubicBezTo>
                  <a:lnTo>
                    <a:pt x="20089" y="120"/>
                  </a:lnTo>
                  <a:cubicBezTo>
                    <a:pt x="20092" y="120"/>
                    <a:pt x="20095" y="120"/>
                    <a:pt x="20098" y="121"/>
                  </a:cubicBezTo>
                  <a:lnTo>
                    <a:pt x="20098" y="121"/>
                  </a:lnTo>
                  <a:lnTo>
                    <a:pt x="19721" y="104"/>
                  </a:lnTo>
                  <a:cubicBezTo>
                    <a:pt x="19634" y="37"/>
                    <a:pt x="19527" y="0"/>
                    <a:pt x="19419" y="0"/>
                  </a:cubicBezTo>
                  <a:close/>
                </a:path>
              </a:pathLst>
            </a:custGeom>
            <a:solidFill>
              <a:srgbClr val="77C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82"/>
            <p:cNvSpPr/>
            <p:nvPr/>
          </p:nvSpPr>
          <p:spPr>
            <a:xfrm>
              <a:off x="4055425" y="5037550"/>
              <a:ext cx="375" cy="1225"/>
            </a:xfrm>
            <a:custGeom>
              <a:avLst/>
              <a:gdLst/>
              <a:ahLst/>
              <a:cxnLst/>
              <a:rect l="l" t="t" r="r" b="b"/>
              <a:pathLst>
                <a:path w="15" h="49" extrusionOk="0">
                  <a:moveTo>
                    <a:pt x="1" y="0"/>
                  </a:moveTo>
                  <a:cubicBezTo>
                    <a:pt x="4" y="13"/>
                    <a:pt x="9" y="26"/>
                    <a:pt x="12" y="39"/>
                  </a:cubicBezTo>
                  <a:lnTo>
                    <a:pt x="12" y="39"/>
                  </a:lnTo>
                  <a:cubicBezTo>
                    <a:pt x="9" y="26"/>
                    <a:pt x="5" y="14"/>
                    <a:pt x="1" y="0"/>
                  </a:cubicBezTo>
                  <a:close/>
                  <a:moveTo>
                    <a:pt x="12" y="39"/>
                  </a:moveTo>
                  <a:lnTo>
                    <a:pt x="12" y="39"/>
                  </a:lnTo>
                  <a:cubicBezTo>
                    <a:pt x="12" y="40"/>
                    <a:pt x="13" y="40"/>
                    <a:pt x="13" y="41"/>
                  </a:cubicBezTo>
                  <a:cubicBezTo>
                    <a:pt x="13" y="41"/>
                    <a:pt x="13" y="41"/>
                    <a:pt x="13" y="41"/>
                  </a:cubicBezTo>
                  <a:lnTo>
                    <a:pt x="13" y="41"/>
                  </a:lnTo>
                  <a:cubicBezTo>
                    <a:pt x="13" y="41"/>
                    <a:pt x="13" y="40"/>
                    <a:pt x="12" y="39"/>
                  </a:cubicBezTo>
                  <a:close/>
                  <a:moveTo>
                    <a:pt x="13" y="41"/>
                  </a:moveTo>
                  <a:lnTo>
                    <a:pt x="13" y="41"/>
                  </a:lnTo>
                  <a:cubicBezTo>
                    <a:pt x="13" y="43"/>
                    <a:pt x="14" y="44"/>
                    <a:pt x="14" y="45"/>
                  </a:cubicBezTo>
                  <a:lnTo>
                    <a:pt x="14" y="45"/>
                  </a:lnTo>
                  <a:cubicBezTo>
                    <a:pt x="14" y="44"/>
                    <a:pt x="13" y="42"/>
                    <a:pt x="13" y="41"/>
                  </a:cubicBezTo>
                  <a:close/>
                  <a:moveTo>
                    <a:pt x="14" y="45"/>
                  </a:moveTo>
                  <a:cubicBezTo>
                    <a:pt x="14" y="46"/>
                    <a:pt x="14" y="47"/>
                    <a:pt x="15" y="48"/>
                  </a:cubicBezTo>
                  <a:cubicBezTo>
                    <a:pt x="15" y="47"/>
                    <a:pt x="14" y="46"/>
                    <a:pt x="14" y="45"/>
                  </a:cubicBezTo>
                  <a:close/>
                </a:path>
              </a:pathLst>
            </a:custGeom>
            <a:solidFill>
              <a:srgbClr val="649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82"/>
            <p:cNvSpPr/>
            <p:nvPr/>
          </p:nvSpPr>
          <p:spPr>
            <a:xfrm>
              <a:off x="3763350" y="5029000"/>
              <a:ext cx="69925" cy="101800"/>
            </a:xfrm>
            <a:custGeom>
              <a:avLst/>
              <a:gdLst/>
              <a:ahLst/>
              <a:cxnLst/>
              <a:rect l="l" t="t" r="r" b="b"/>
              <a:pathLst>
                <a:path w="2797" h="4072" extrusionOk="0">
                  <a:moveTo>
                    <a:pt x="1133" y="1"/>
                  </a:moveTo>
                  <a:cubicBezTo>
                    <a:pt x="1085" y="1"/>
                    <a:pt x="1037" y="4"/>
                    <a:pt x="989" y="9"/>
                  </a:cubicBezTo>
                  <a:cubicBezTo>
                    <a:pt x="882" y="19"/>
                    <a:pt x="777" y="49"/>
                    <a:pt x="680" y="97"/>
                  </a:cubicBezTo>
                  <a:cubicBezTo>
                    <a:pt x="576" y="154"/>
                    <a:pt x="477" y="221"/>
                    <a:pt x="384" y="296"/>
                  </a:cubicBezTo>
                  <a:cubicBezTo>
                    <a:pt x="294" y="372"/>
                    <a:pt x="222" y="468"/>
                    <a:pt x="158" y="566"/>
                  </a:cubicBezTo>
                  <a:cubicBezTo>
                    <a:pt x="87" y="677"/>
                    <a:pt x="47" y="802"/>
                    <a:pt x="23" y="930"/>
                  </a:cubicBezTo>
                  <a:cubicBezTo>
                    <a:pt x="2" y="1038"/>
                    <a:pt x="0" y="1149"/>
                    <a:pt x="20" y="1258"/>
                  </a:cubicBezTo>
                  <a:cubicBezTo>
                    <a:pt x="43" y="1380"/>
                    <a:pt x="83" y="1499"/>
                    <a:pt x="139" y="1611"/>
                  </a:cubicBezTo>
                  <a:cubicBezTo>
                    <a:pt x="187" y="1707"/>
                    <a:pt x="253" y="1794"/>
                    <a:pt x="334" y="1866"/>
                  </a:cubicBezTo>
                  <a:cubicBezTo>
                    <a:pt x="389" y="1911"/>
                    <a:pt x="444" y="1960"/>
                    <a:pt x="507" y="1994"/>
                  </a:cubicBezTo>
                  <a:cubicBezTo>
                    <a:pt x="531" y="2007"/>
                    <a:pt x="554" y="2019"/>
                    <a:pt x="577" y="2029"/>
                  </a:cubicBezTo>
                  <a:cubicBezTo>
                    <a:pt x="602" y="2057"/>
                    <a:pt x="629" y="2084"/>
                    <a:pt x="658" y="2109"/>
                  </a:cubicBezTo>
                  <a:cubicBezTo>
                    <a:pt x="691" y="2140"/>
                    <a:pt x="738" y="2163"/>
                    <a:pt x="776" y="2184"/>
                  </a:cubicBezTo>
                  <a:lnTo>
                    <a:pt x="784" y="2188"/>
                  </a:lnTo>
                  <a:cubicBezTo>
                    <a:pt x="713" y="2250"/>
                    <a:pt x="652" y="2319"/>
                    <a:pt x="599" y="2395"/>
                  </a:cubicBezTo>
                  <a:cubicBezTo>
                    <a:pt x="535" y="2490"/>
                    <a:pt x="479" y="2590"/>
                    <a:pt x="432" y="2693"/>
                  </a:cubicBezTo>
                  <a:cubicBezTo>
                    <a:pt x="345" y="2823"/>
                    <a:pt x="269" y="2959"/>
                    <a:pt x="203" y="3100"/>
                  </a:cubicBezTo>
                  <a:cubicBezTo>
                    <a:pt x="148" y="3214"/>
                    <a:pt x="105" y="3334"/>
                    <a:pt x="77" y="3457"/>
                  </a:cubicBezTo>
                  <a:cubicBezTo>
                    <a:pt x="58" y="3546"/>
                    <a:pt x="40" y="3642"/>
                    <a:pt x="69" y="3730"/>
                  </a:cubicBezTo>
                  <a:cubicBezTo>
                    <a:pt x="87" y="3789"/>
                    <a:pt x="112" y="3844"/>
                    <a:pt x="144" y="3896"/>
                  </a:cubicBezTo>
                  <a:cubicBezTo>
                    <a:pt x="165" y="3931"/>
                    <a:pt x="199" y="3956"/>
                    <a:pt x="225" y="3982"/>
                  </a:cubicBezTo>
                  <a:cubicBezTo>
                    <a:pt x="275" y="4030"/>
                    <a:pt x="353" y="4057"/>
                    <a:pt x="419" y="4065"/>
                  </a:cubicBezTo>
                  <a:cubicBezTo>
                    <a:pt x="428" y="4066"/>
                    <a:pt x="436" y="4067"/>
                    <a:pt x="446" y="4068"/>
                  </a:cubicBezTo>
                  <a:cubicBezTo>
                    <a:pt x="471" y="4071"/>
                    <a:pt x="497" y="4072"/>
                    <a:pt x="522" y="4072"/>
                  </a:cubicBezTo>
                  <a:cubicBezTo>
                    <a:pt x="581" y="4072"/>
                    <a:pt x="639" y="4065"/>
                    <a:pt x="696" y="4051"/>
                  </a:cubicBezTo>
                  <a:cubicBezTo>
                    <a:pt x="748" y="4037"/>
                    <a:pt x="798" y="4019"/>
                    <a:pt x="847" y="3999"/>
                  </a:cubicBezTo>
                  <a:cubicBezTo>
                    <a:pt x="870" y="4002"/>
                    <a:pt x="894" y="4003"/>
                    <a:pt x="917" y="4003"/>
                  </a:cubicBezTo>
                  <a:cubicBezTo>
                    <a:pt x="1053" y="3999"/>
                    <a:pt x="1188" y="3967"/>
                    <a:pt x="1310" y="3906"/>
                  </a:cubicBezTo>
                  <a:cubicBezTo>
                    <a:pt x="1319" y="3902"/>
                    <a:pt x="1327" y="3896"/>
                    <a:pt x="1336" y="3892"/>
                  </a:cubicBezTo>
                  <a:lnTo>
                    <a:pt x="1369" y="3895"/>
                  </a:lnTo>
                  <a:cubicBezTo>
                    <a:pt x="1383" y="3897"/>
                    <a:pt x="1398" y="3898"/>
                    <a:pt x="1412" y="3898"/>
                  </a:cubicBezTo>
                  <a:cubicBezTo>
                    <a:pt x="1443" y="3898"/>
                    <a:pt x="1473" y="3894"/>
                    <a:pt x="1502" y="3888"/>
                  </a:cubicBezTo>
                  <a:cubicBezTo>
                    <a:pt x="1604" y="3862"/>
                    <a:pt x="1701" y="3830"/>
                    <a:pt x="1795" y="3777"/>
                  </a:cubicBezTo>
                  <a:cubicBezTo>
                    <a:pt x="1900" y="3715"/>
                    <a:pt x="1996" y="3641"/>
                    <a:pt x="2082" y="3554"/>
                  </a:cubicBezTo>
                  <a:lnTo>
                    <a:pt x="2093" y="3545"/>
                  </a:lnTo>
                  <a:cubicBezTo>
                    <a:pt x="2137" y="3517"/>
                    <a:pt x="2180" y="3486"/>
                    <a:pt x="2219" y="3451"/>
                  </a:cubicBezTo>
                  <a:cubicBezTo>
                    <a:pt x="2268" y="3406"/>
                    <a:pt x="2315" y="3358"/>
                    <a:pt x="2359" y="3308"/>
                  </a:cubicBezTo>
                  <a:cubicBezTo>
                    <a:pt x="2370" y="3309"/>
                    <a:pt x="2380" y="3309"/>
                    <a:pt x="2391" y="3309"/>
                  </a:cubicBezTo>
                  <a:cubicBezTo>
                    <a:pt x="2494" y="3302"/>
                    <a:pt x="2598" y="3223"/>
                    <a:pt x="2616" y="3117"/>
                  </a:cubicBezTo>
                  <a:cubicBezTo>
                    <a:pt x="2639" y="2992"/>
                    <a:pt x="2657" y="2865"/>
                    <a:pt x="2671" y="2738"/>
                  </a:cubicBezTo>
                  <a:cubicBezTo>
                    <a:pt x="2753" y="2474"/>
                    <a:pt x="2795" y="2199"/>
                    <a:pt x="2795" y="1922"/>
                  </a:cubicBezTo>
                  <a:cubicBezTo>
                    <a:pt x="2797" y="1742"/>
                    <a:pt x="2787" y="1561"/>
                    <a:pt x="2765" y="1382"/>
                  </a:cubicBezTo>
                  <a:cubicBezTo>
                    <a:pt x="2756" y="1322"/>
                    <a:pt x="2749" y="1260"/>
                    <a:pt x="2739" y="1198"/>
                  </a:cubicBezTo>
                  <a:cubicBezTo>
                    <a:pt x="2740" y="1071"/>
                    <a:pt x="2742" y="945"/>
                    <a:pt x="2739" y="818"/>
                  </a:cubicBezTo>
                  <a:lnTo>
                    <a:pt x="2739" y="813"/>
                  </a:lnTo>
                  <a:cubicBezTo>
                    <a:pt x="2739" y="803"/>
                    <a:pt x="2739" y="792"/>
                    <a:pt x="2738" y="781"/>
                  </a:cubicBezTo>
                  <a:cubicBezTo>
                    <a:pt x="2737" y="650"/>
                    <a:pt x="2620" y="548"/>
                    <a:pt x="2492" y="548"/>
                  </a:cubicBezTo>
                  <a:cubicBezTo>
                    <a:pt x="2489" y="548"/>
                    <a:pt x="2486" y="548"/>
                    <a:pt x="2483" y="548"/>
                  </a:cubicBezTo>
                  <a:cubicBezTo>
                    <a:pt x="2472" y="549"/>
                    <a:pt x="2461" y="550"/>
                    <a:pt x="2452" y="552"/>
                  </a:cubicBezTo>
                  <a:cubicBezTo>
                    <a:pt x="2434" y="538"/>
                    <a:pt x="2414" y="527"/>
                    <a:pt x="2394" y="516"/>
                  </a:cubicBezTo>
                  <a:cubicBezTo>
                    <a:pt x="2358" y="498"/>
                    <a:pt x="2319" y="488"/>
                    <a:pt x="2280" y="488"/>
                  </a:cubicBezTo>
                  <a:cubicBezTo>
                    <a:pt x="2276" y="488"/>
                    <a:pt x="2272" y="488"/>
                    <a:pt x="2268" y="488"/>
                  </a:cubicBezTo>
                  <a:cubicBezTo>
                    <a:pt x="2263" y="488"/>
                    <a:pt x="2258" y="488"/>
                    <a:pt x="2253" y="488"/>
                  </a:cubicBezTo>
                  <a:cubicBezTo>
                    <a:pt x="2219" y="488"/>
                    <a:pt x="2183" y="489"/>
                    <a:pt x="2150" y="501"/>
                  </a:cubicBezTo>
                  <a:lnTo>
                    <a:pt x="2137" y="506"/>
                  </a:lnTo>
                  <a:cubicBezTo>
                    <a:pt x="2110" y="452"/>
                    <a:pt x="2063" y="411"/>
                    <a:pt x="2006" y="389"/>
                  </a:cubicBezTo>
                  <a:cubicBezTo>
                    <a:pt x="1937" y="363"/>
                    <a:pt x="1866" y="334"/>
                    <a:pt x="1794" y="306"/>
                  </a:cubicBezTo>
                  <a:cubicBezTo>
                    <a:pt x="1759" y="268"/>
                    <a:pt x="1722" y="233"/>
                    <a:pt x="1681" y="201"/>
                  </a:cubicBezTo>
                  <a:cubicBezTo>
                    <a:pt x="1596" y="130"/>
                    <a:pt x="1496" y="83"/>
                    <a:pt x="1392" y="44"/>
                  </a:cubicBezTo>
                  <a:cubicBezTo>
                    <a:pt x="1310" y="12"/>
                    <a:pt x="1222" y="1"/>
                    <a:pt x="1133" y="1"/>
                  </a:cubicBezTo>
                  <a:close/>
                </a:path>
              </a:pathLst>
            </a:custGeom>
            <a:solidFill>
              <a:srgbClr val="77C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82"/>
            <p:cNvSpPr/>
            <p:nvPr/>
          </p:nvSpPr>
          <p:spPr>
            <a:xfrm>
              <a:off x="4091150" y="4991675"/>
              <a:ext cx="202925" cy="127675"/>
            </a:xfrm>
            <a:custGeom>
              <a:avLst/>
              <a:gdLst/>
              <a:ahLst/>
              <a:cxnLst/>
              <a:rect l="l" t="t" r="r" b="b"/>
              <a:pathLst>
                <a:path w="8117" h="5107" extrusionOk="0">
                  <a:moveTo>
                    <a:pt x="6605" y="955"/>
                  </a:moveTo>
                  <a:lnTo>
                    <a:pt x="6605" y="955"/>
                  </a:lnTo>
                  <a:cubicBezTo>
                    <a:pt x="6605" y="955"/>
                    <a:pt x="6606" y="955"/>
                    <a:pt x="6606" y="955"/>
                  </a:cubicBezTo>
                  <a:lnTo>
                    <a:pt x="6606" y="955"/>
                  </a:lnTo>
                  <a:cubicBezTo>
                    <a:pt x="6606" y="955"/>
                    <a:pt x="6605" y="955"/>
                    <a:pt x="6605" y="955"/>
                  </a:cubicBezTo>
                  <a:close/>
                  <a:moveTo>
                    <a:pt x="7008" y="2822"/>
                  </a:moveTo>
                  <a:cubicBezTo>
                    <a:pt x="7008" y="2823"/>
                    <a:pt x="7007" y="2825"/>
                    <a:pt x="7006" y="2827"/>
                  </a:cubicBezTo>
                  <a:cubicBezTo>
                    <a:pt x="7007" y="2825"/>
                    <a:pt x="7008" y="2823"/>
                    <a:pt x="7008" y="2822"/>
                  </a:cubicBezTo>
                  <a:close/>
                  <a:moveTo>
                    <a:pt x="5670" y="3968"/>
                  </a:moveTo>
                  <a:lnTo>
                    <a:pt x="5670" y="3968"/>
                  </a:lnTo>
                  <a:cubicBezTo>
                    <a:pt x="5668" y="3969"/>
                    <a:pt x="5667" y="3969"/>
                    <a:pt x="5666" y="3970"/>
                  </a:cubicBezTo>
                  <a:lnTo>
                    <a:pt x="5666" y="3970"/>
                  </a:lnTo>
                  <a:cubicBezTo>
                    <a:pt x="5667" y="3969"/>
                    <a:pt x="5668" y="3969"/>
                    <a:pt x="5670" y="3968"/>
                  </a:cubicBezTo>
                  <a:close/>
                  <a:moveTo>
                    <a:pt x="6800" y="1"/>
                  </a:moveTo>
                  <a:cubicBezTo>
                    <a:pt x="6640" y="1"/>
                    <a:pt x="6482" y="78"/>
                    <a:pt x="6390" y="216"/>
                  </a:cubicBezTo>
                  <a:cubicBezTo>
                    <a:pt x="6238" y="441"/>
                    <a:pt x="6305" y="742"/>
                    <a:pt x="6523" y="895"/>
                  </a:cubicBezTo>
                  <a:cubicBezTo>
                    <a:pt x="6542" y="908"/>
                    <a:pt x="6563" y="923"/>
                    <a:pt x="6583" y="938"/>
                  </a:cubicBezTo>
                  <a:lnTo>
                    <a:pt x="6586" y="940"/>
                  </a:lnTo>
                  <a:cubicBezTo>
                    <a:pt x="6592" y="943"/>
                    <a:pt x="6596" y="948"/>
                    <a:pt x="6600" y="951"/>
                  </a:cubicBezTo>
                  <a:cubicBezTo>
                    <a:pt x="6608" y="956"/>
                    <a:pt x="6614" y="960"/>
                    <a:pt x="6620" y="966"/>
                  </a:cubicBezTo>
                  <a:cubicBezTo>
                    <a:pt x="6616" y="963"/>
                    <a:pt x="6611" y="959"/>
                    <a:pt x="6606" y="955"/>
                  </a:cubicBezTo>
                  <a:lnTo>
                    <a:pt x="6606" y="955"/>
                  </a:lnTo>
                  <a:cubicBezTo>
                    <a:pt x="6647" y="988"/>
                    <a:pt x="6684" y="1023"/>
                    <a:pt x="6724" y="1057"/>
                  </a:cubicBezTo>
                  <a:lnTo>
                    <a:pt x="6823" y="1151"/>
                  </a:lnTo>
                  <a:cubicBezTo>
                    <a:pt x="6849" y="1178"/>
                    <a:pt x="6875" y="1207"/>
                    <a:pt x="6900" y="1236"/>
                  </a:cubicBezTo>
                  <a:cubicBezTo>
                    <a:pt x="6924" y="1270"/>
                    <a:pt x="6947" y="1307"/>
                    <a:pt x="6969" y="1343"/>
                  </a:cubicBezTo>
                  <a:cubicBezTo>
                    <a:pt x="6989" y="1381"/>
                    <a:pt x="7007" y="1420"/>
                    <a:pt x="7024" y="1457"/>
                  </a:cubicBezTo>
                  <a:cubicBezTo>
                    <a:pt x="7053" y="1533"/>
                    <a:pt x="7076" y="1607"/>
                    <a:pt x="7099" y="1684"/>
                  </a:cubicBezTo>
                  <a:cubicBezTo>
                    <a:pt x="7111" y="1729"/>
                    <a:pt x="7118" y="1771"/>
                    <a:pt x="7125" y="1816"/>
                  </a:cubicBezTo>
                  <a:cubicBezTo>
                    <a:pt x="7130" y="1861"/>
                    <a:pt x="7131" y="1905"/>
                    <a:pt x="7133" y="1951"/>
                  </a:cubicBezTo>
                  <a:cubicBezTo>
                    <a:pt x="7129" y="2121"/>
                    <a:pt x="7114" y="2292"/>
                    <a:pt x="7095" y="2463"/>
                  </a:cubicBezTo>
                  <a:cubicBezTo>
                    <a:pt x="7085" y="2533"/>
                    <a:pt x="7073" y="2603"/>
                    <a:pt x="7058" y="2673"/>
                  </a:cubicBezTo>
                  <a:cubicBezTo>
                    <a:pt x="7043" y="2723"/>
                    <a:pt x="7028" y="2771"/>
                    <a:pt x="7008" y="2822"/>
                  </a:cubicBezTo>
                  <a:lnTo>
                    <a:pt x="7008" y="2822"/>
                  </a:lnTo>
                  <a:cubicBezTo>
                    <a:pt x="7010" y="2817"/>
                    <a:pt x="7013" y="2813"/>
                    <a:pt x="7016" y="2808"/>
                  </a:cubicBezTo>
                  <a:lnTo>
                    <a:pt x="7016" y="2808"/>
                  </a:lnTo>
                  <a:cubicBezTo>
                    <a:pt x="7011" y="2815"/>
                    <a:pt x="7008" y="2822"/>
                    <a:pt x="7006" y="2830"/>
                  </a:cubicBezTo>
                  <a:cubicBezTo>
                    <a:pt x="7005" y="2832"/>
                    <a:pt x="7004" y="2835"/>
                    <a:pt x="7003" y="2837"/>
                  </a:cubicBezTo>
                  <a:cubicBezTo>
                    <a:pt x="6999" y="2846"/>
                    <a:pt x="6995" y="2854"/>
                    <a:pt x="6989" y="2863"/>
                  </a:cubicBezTo>
                  <a:cubicBezTo>
                    <a:pt x="6974" y="2884"/>
                    <a:pt x="6959" y="2907"/>
                    <a:pt x="6941" y="2931"/>
                  </a:cubicBezTo>
                  <a:cubicBezTo>
                    <a:pt x="6808" y="3101"/>
                    <a:pt x="6664" y="3268"/>
                    <a:pt x="6516" y="3425"/>
                  </a:cubicBezTo>
                  <a:cubicBezTo>
                    <a:pt x="6479" y="3458"/>
                    <a:pt x="6441" y="3494"/>
                    <a:pt x="6402" y="3524"/>
                  </a:cubicBezTo>
                  <a:lnTo>
                    <a:pt x="6402" y="3522"/>
                  </a:lnTo>
                  <a:cubicBezTo>
                    <a:pt x="6232" y="3650"/>
                    <a:pt x="6054" y="3767"/>
                    <a:pt x="5870" y="3875"/>
                  </a:cubicBezTo>
                  <a:cubicBezTo>
                    <a:pt x="5812" y="3905"/>
                    <a:pt x="5754" y="3933"/>
                    <a:pt x="5694" y="3958"/>
                  </a:cubicBezTo>
                  <a:lnTo>
                    <a:pt x="5675" y="3966"/>
                  </a:lnTo>
                  <a:cubicBezTo>
                    <a:pt x="5673" y="3967"/>
                    <a:pt x="5672" y="3967"/>
                    <a:pt x="5671" y="3968"/>
                  </a:cubicBezTo>
                  <a:lnTo>
                    <a:pt x="5671" y="3968"/>
                  </a:lnTo>
                  <a:cubicBezTo>
                    <a:pt x="5670" y="3968"/>
                    <a:pt x="5670" y="3968"/>
                    <a:pt x="5670" y="3968"/>
                  </a:cubicBezTo>
                  <a:lnTo>
                    <a:pt x="5670" y="3968"/>
                  </a:lnTo>
                  <a:cubicBezTo>
                    <a:pt x="5670" y="3968"/>
                    <a:pt x="5670" y="3968"/>
                    <a:pt x="5671" y="3968"/>
                  </a:cubicBezTo>
                  <a:lnTo>
                    <a:pt x="5671" y="3968"/>
                  </a:lnTo>
                  <a:cubicBezTo>
                    <a:pt x="5669" y="3969"/>
                    <a:pt x="5667" y="3970"/>
                    <a:pt x="5664" y="3971"/>
                  </a:cubicBezTo>
                  <a:cubicBezTo>
                    <a:pt x="5665" y="3971"/>
                    <a:pt x="5665" y="3970"/>
                    <a:pt x="5666" y="3970"/>
                  </a:cubicBezTo>
                  <a:lnTo>
                    <a:pt x="5666" y="3970"/>
                  </a:lnTo>
                  <a:cubicBezTo>
                    <a:pt x="5584" y="4004"/>
                    <a:pt x="5501" y="4033"/>
                    <a:pt x="5416" y="4058"/>
                  </a:cubicBezTo>
                  <a:cubicBezTo>
                    <a:pt x="5313" y="4084"/>
                    <a:pt x="5204" y="4102"/>
                    <a:pt x="5096" y="4117"/>
                  </a:cubicBezTo>
                  <a:cubicBezTo>
                    <a:pt x="5001" y="4127"/>
                    <a:pt x="4908" y="4130"/>
                    <a:pt x="4812" y="4131"/>
                  </a:cubicBezTo>
                  <a:cubicBezTo>
                    <a:pt x="4672" y="4129"/>
                    <a:pt x="4533" y="4124"/>
                    <a:pt x="4392" y="4110"/>
                  </a:cubicBezTo>
                  <a:cubicBezTo>
                    <a:pt x="4280" y="4092"/>
                    <a:pt x="4171" y="4070"/>
                    <a:pt x="4060" y="4043"/>
                  </a:cubicBezTo>
                  <a:cubicBezTo>
                    <a:pt x="3958" y="4016"/>
                    <a:pt x="3857" y="3982"/>
                    <a:pt x="3757" y="3944"/>
                  </a:cubicBezTo>
                  <a:cubicBezTo>
                    <a:pt x="3485" y="3829"/>
                    <a:pt x="3220" y="3700"/>
                    <a:pt x="2962" y="3559"/>
                  </a:cubicBezTo>
                  <a:cubicBezTo>
                    <a:pt x="2591" y="3343"/>
                    <a:pt x="2248" y="3076"/>
                    <a:pt x="1893" y="2833"/>
                  </a:cubicBezTo>
                  <a:cubicBezTo>
                    <a:pt x="1701" y="2704"/>
                    <a:pt x="1513" y="2571"/>
                    <a:pt x="1320" y="2442"/>
                  </a:cubicBezTo>
                  <a:cubicBezTo>
                    <a:pt x="1140" y="2319"/>
                    <a:pt x="954" y="2205"/>
                    <a:pt x="773" y="2081"/>
                  </a:cubicBezTo>
                  <a:cubicBezTo>
                    <a:pt x="691" y="2027"/>
                    <a:pt x="597" y="2001"/>
                    <a:pt x="504" y="2001"/>
                  </a:cubicBezTo>
                  <a:cubicBezTo>
                    <a:pt x="345" y="2001"/>
                    <a:pt x="188" y="2077"/>
                    <a:pt x="95" y="2217"/>
                  </a:cubicBezTo>
                  <a:cubicBezTo>
                    <a:pt x="27" y="2318"/>
                    <a:pt x="0" y="2443"/>
                    <a:pt x="19" y="2563"/>
                  </a:cubicBezTo>
                  <a:cubicBezTo>
                    <a:pt x="120" y="2642"/>
                    <a:pt x="221" y="2722"/>
                    <a:pt x="319" y="2805"/>
                  </a:cubicBezTo>
                  <a:cubicBezTo>
                    <a:pt x="485" y="2944"/>
                    <a:pt x="647" y="3088"/>
                    <a:pt x="805" y="3237"/>
                  </a:cubicBezTo>
                  <a:cubicBezTo>
                    <a:pt x="850" y="3279"/>
                    <a:pt x="896" y="3323"/>
                    <a:pt x="942" y="3367"/>
                  </a:cubicBezTo>
                  <a:cubicBezTo>
                    <a:pt x="969" y="3385"/>
                    <a:pt x="995" y="3404"/>
                    <a:pt x="1022" y="3422"/>
                  </a:cubicBezTo>
                  <a:cubicBezTo>
                    <a:pt x="1262" y="3588"/>
                    <a:pt x="1507" y="3749"/>
                    <a:pt x="1746" y="3918"/>
                  </a:cubicBezTo>
                  <a:cubicBezTo>
                    <a:pt x="1991" y="4094"/>
                    <a:pt x="2235" y="4265"/>
                    <a:pt x="2498" y="4416"/>
                  </a:cubicBezTo>
                  <a:cubicBezTo>
                    <a:pt x="2747" y="4558"/>
                    <a:pt x="3010" y="4681"/>
                    <a:pt x="3272" y="4797"/>
                  </a:cubicBezTo>
                  <a:cubicBezTo>
                    <a:pt x="3497" y="4898"/>
                    <a:pt x="3732" y="4976"/>
                    <a:pt x="3974" y="5027"/>
                  </a:cubicBezTo>
                  <a:cubicBezTo>
                    <a:pt x="4115" y="5056"/>
                    <a:pt x="4257" y="5076"/>
                    <a:pt x="4400" y="5088"/>
                  </a:cubicBezTo>
                  <a:cubicBezTo>
                    <a:pt x="4484" y="5095"/>
                    <a:pt x="4569" y="5101"/>
                    <a:pt x="4657" y="5104"/>
                  </a:cubicBezTo>
                  <a:cubicBezTo>
                    <a:pt x="4705" y="5106"/>
                    <a:pt x="4753" y="5107"/>
                    <a:pt x="4801" y="5107"/>
                  </a:cubicBezTo>
                  <a:cubicBezTo>
                    <a:pt x="5000" y="5107"/>
                    <a:pt x="5198" y="5091"/>
                    <a:pt x="5395" y="5058"/>
                  </a:cubicBezTo>
                  <a:cubicBezTo>
                    <a:pt x="5643" y="5019"/>
                    <a:pt x="5877" y="4941"/>
                    <a:pt x="6109" y="4844"/>
                  </a:cubicBezTo>
                  <a:cubicBezTo>
                    <a:pt x="6318" y="4754"/>
                    <a:pt x="6503" y="4634"/>
                    <a:pt x="6695" y="4510"/>
                  </a:cubicBezTo>
                  <a:cubicBezTo>
                    <a:pt x="6868" y="4398"/>
                    <a:pt x="7034" y="4281"/>
                    <a:pt x="7182" y="4138"/>
                  </a:cubicBezTo>
                  <a:cubicBezTo>
                    <a:pt x="7356" y="3975"/>
                    <a:pt x="7510" y="3783"/>
                    <a:pt x="7659" y="3601"/>
                  </a:cubicBezTo>
                  <a:cubicBezTo>
                    <a:pt x="7744" y="3495"/>
                    <a:pt x="7831" y="3384"/>
                    <a:pt x="7884" y="3260"/>
                  </a:cubicBezTo>
                  <a:cubicBezTo>
                    <a:pt x="8012" y="2972"/>
                    <a:pt x="8065" y="2667"/>
                    <a:pt x="8090" y="2352"/>
                  </a:cubicBezTo>
                  <a:cubicBezTo>
                    <a:pt x="8097" y="2248"/>
                    <a:pt x="8108" y="2143"/>
                    <a:pt x="8111" y="2038"/>
                  </a:cubicBezTo>
                  <a:cubicBezTo>
                    <a:pt x="8117" y="1798"/>
                    <a:pt x="8085" y="1559"/>
                    <a:pt x="8015" y="1329"/>
                  </a:cubicBezTo>
                  <a:cubicBezTo>
                    <a:pt x="7920" y="1024"/>
                    <a:pt x="7779" y="732"/>
                    <a:pt x="7553" y="502"/>
                  </a:cubicBezTo>
                  <a:cubicBezTo>
                    <a:pt x="7549" y="499"/>
                    <a:pt x="7544" y="496"/>
                    <a:pt x="7541" y="491"/>
                  </a:cubicBezTo>
                  <a:cubicBezTo>
                    <a:pt x="7524" y="472"/>
                    <a:pt x="7507" y="454"/>
                    <a:pt x="7488" y="437"/>
                  </a:cubicBezTo>
                  <a:cubicBezTo>
                    <a:pt x="7384" y="338"/>
                    <a:pt x="7276" y="243"/>
                    <a:pt x="7163" y="155"/>
                  </a:cubicBezTo>
                  <a:lnTo>
                    <a:pt x="7163" y="155"/>
                  </a:lnTo>
                  <a:cubicBezTo>
                    <a:pt x="7172" y="161"/>
                    <a:pt x="7181" y="169"/>
                    <a:pt x="7192" y="175"/>
                  </a:cubicBezTo>
                  <a:cubicBezTo>
                    <a:pt x="7180" y="165"/>
                    <a:pt x="7168" y="159"/>
                    <a:pt x="7157" y="150"/>
                  </a:cubicBezTo>
                  <a:cubicBezTo>
                    <a:pt x="7152" y="146"/>
                    <a:pt x="7148" y="142"/>
                    <a:pt x="7142" y="139"/>
                  </a:cubicBezTo>
                  <a:lnTo>
                    <a:pt x="7142" y="139"/>
                  </a:lnTo>
                  <a:cubicBezTo>
                    <a:pt x="7145" y="140"/>
                    <a:pt x="7147" y="142"/>
                    <a:pt x="7149" y="144"/>
                  </a:cubicBezTo>
                  <a:lnTo>
                    <a:pt x="7149" y="144"/>
                  </a:lnTo>
                  <a:cubicBezTo>
                    <a:pt x="7122" y="124"/>
                    <a:pt x="7094" y="103"/>
                    <a:pt x="7068" y="83"/>
                  </a:cubicBezTo>
                  <a:cubicBezTo>
                    <a:pt x="6987" y="27"/>
                    <a:pt x="6894" y="1"/>
                    <a:pt x="6800"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82"/>
            <p:cNvSpPr/>
            <p:nvPr/>
          </p:nvSpPr>
          <p:spPr>
            <a:xfrm>
              <a:off x="4550975" y="4924750"/>
              <a:ext cx="125" cy="75"/>
            </a:xfrm>
            <a:custGeom>
              <a:avLst/>
              <a:gdLst/>
              <a:ahLst/>
              <a:cxnLst/>
              <a:rect l="l" t="t" r="r" b="b"/>
              <a:pathLst>
                <a:path w="5" h="3" extrusionOk="0">
                  <a:moveTo>
                    <a:pt x="2" y="0"/>
                  </a:moveTo>
                  <a:lnTo>
                    <a:pt x="0" y="2"/>
                  </a:lnTo>
                  <a:cubicBezTo>
                    <a:pt x="2" y="0"/>
                    <a:pt x="2" y="0"/>
                    <a:pt x="5"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82"/>
            <p:cNvSpPr/>
            <p:nvPr/>
          </p:nvSpPr>
          <p:spPr>
            <a:xfrm>
              <a:off x="4487325" y="4930825"/>
              <a:ext cx="350" cy="200"/>
            </a:xfrm>
            <a:custGeom>
              <a:avLst/>
              <a:gdLst/>
              <a:ahLst/>
              <a:cxnLst/>
              <a:rect l="l" t="t" r="r" b="b"/>
              <a:pathLst>
                <a:path w="14" h="8" extrusionOk="0">
                  <a:moveTo>
                    <a:pt x="13" y="0"/>
                  </a:moveTo>
                  <a:cubicBezTo>
                    <a:pt x="8" y="2"/>
                    <a:pt x="5" y="5"/>
                    <a:pt x="0" y="7"/>
                  </a:cubicBezTo>
                  <a:cubicBezTo>
                    <a:pt x="2" y="6"/>
                    <a:pt x="5" y="5"/>
                    <a:pt x="7" y="5"/>
                  </a:cubicBezTo>
                  <a:lnTo>
                    <a:pt x="13" y="0"/>
                  </a:ln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82"/>
            <p:cNvSpPr/>
            <p:nvPr/>
          </p:nvSpPr>
          <p:spPr>
            <a:xfrm>
              <a:off x="4460775" y="4892550"/>
              <a:ext cx="236575" cy="60075"/>
            </a:xfrm>
            <a:custGeom>
              <a:avLst/>
              <a:gdLst/>
              <a:ahLst/>
              <a:cxnLst/>
              <a:rect l="l" t="t" r="r" b="b"/>
              <a:pathLst>
                <a:path w="9463" h="2403" extrusionOk="0">
                  <a:moveTo>
                    <a:pt x="6295" y="1"/>
                  </a:moveTo>
                  <a:cubicBezTo>
                    <a:pt x="5979" y="1"/>
                    <a:pt x="5664" y="16"/>
                    <a:pt x="5350" y="30"/>
                  </a:cubicBezTo>
                  <a:cubicBezTo>
                    <a:pt x="4915" y="51"/>
                    <a:pt x="4482" y="95"/>
                    <a:pt x="4058" y="184"/>
                  </a:cubicBezTo>
                  <a:cubicBezTo>
                    <a:pt x="3740" y="249"/>
                    <a:pt x="3426" y="330"/>
                    <a:pt x="3116" y="424"/>
                  </a:cubicBezTo>
                  <a:cubicBezTo>
                    <a:pt x="2976" y="497"/>
                    <a:pt x="2837" y="572"/>
                    <a:pt x="2698" y="651"/>
                  </a:cubicBezTo>
                  <a:cubicBezTo>
                    <a:pt x="2458" y="785"/>
                    <a:pt x="2214" y="910"/>
                    <a:pt x="1973" y="1041"/>
                  </a:cubicBezTo>
                  <a:cubicBezTo>
                    <a:pt x="1670" y="1205"/>
                    <a:pt x="1364" y="1360"/>
                    <a:pt x="1069" y="1536"/>
                  </a:cubicBezTo>
                  <a:lnTo>
                    <a:pt x="1057" y="1543"/>
                  </a:lnTo>
                  <a:lnTo>
                    <a:pt x="1055" y="1544"/>
                  </a:lnTo>
                  <a:cubicBezTo>
                    <a:pt x="1053" y="1544"/>
                    <a:pt x="1053" y="1546"/>
                    <a:pt x="1051" y="1546"/>
                  </a:cubicBezTo>
                  <a:cubicBezTo>
                    <a:pt x="939" y="1617"/>
                    <a:pt x="831" y="1697"/>
                    <a:pt x="730" y="1783"/>
                  </a:cubicBezTo>
                  <a:cubicBezTo>
                    <a:pt x="666" y="1835"/>
                    <a:pt x="604" y="1889"/>
                    <a:pt x="540" y="1942"/>
                  </a:cubicBezTo>
                  <a:cubicBezTo>
                    <a:pt x="468" y="2003"/>
                    <a:pt x="391" y="2066"/>
                    <a:pt x="315" y="2122"/>
                  </a:cubicBezTo>
                  <a:cubicBezTo>
                    <a:pt x="213" y="2201"/>
                    <a:pt x="107" y="2276"/>
                    <a:pt x="1" y="2349"/>
                  </a:cubicBezTo>
                  <a:cubicBezTo>
                    <a:pt x="8" y="2368"/>
                    <a:pt x="16" y="2385"/>
                    <a:pt x="25" y="2403"/>
                  </a:cubicBezTo>
                  <a:cubicBezTo>
                    <a:pt x="129" y="2352"/>
                    <a:pt x="240" y="2318"/>
                    <a:pt x="349" y="2282"/>
                  </a:cubicBezTo>
                  <a:lnTo>
                    <a:pt x="349" y="2282"/>
                  </a:lnTo>
                  <a:lnTo>
                    <a:pt x="321" y="2291"/>
                  </a:lnTo>
                  <a:cubicBezTo>
                    <a:pt x="495" y="2238"/>
                    <a:pt x="669" y="2174"/>
                    <a:pt x="842" y="2104"/>
                  </a:cubicBezTo>
                  <a:cubicBezTo>
                    <a:pt x="996" y="2044"/>
                    <a:pt x="1154" y="1990"/>
                    <a:pt x="1312" y="1936"/>
                  </a:cubicBezTo>
                  <a:lnTo>
                    <a:pt x="1312" y="1936"/>
                  </a:lnTo>
                  <a:lnTo>
                    <a:pt x="1283" y="1946"/>
                  </a:lnTo>
                  <a:cubicBezTo>
                    <a:pt x="1466" y="1883"/>
                    <a:pt x="1646" y="1813"/>
                    <a:pt x="1831" y="1747"/>
                  </a:cubicBezTo>
                  <a:cubicBezTo>
                    <a:pt x="2014" y="1680"/>
                    <a:pt x="2197" y="1619"/>
                    <a:pt x="2388" y="1568"/>
                  </a:cubicBezTo>
                  <a:cubicBezTo>
                    <a:pt x="2597" y="1514"/>
                    <a:pt x="2807" y="1462"/>
                    <a:pt x="3018" y="1416"/>
                  </a:cubicBezTo>
                  <a:cubicBezTo>
                    <a:pt x="3211" y="1373"/>
                    <a:pt x="3406" y="1334"/>
                    <a:pt x="3601" y="1289"/>
                  </a:cubicBezTo>
                  <a:cubicBezTo>
                    <a:pt x="3605" y="1289"/>
                    <a:pt x="3607" y="1288"/>
                    <a:pt x="3610" y="1288"/>
                  </a:cubicBezTo>
                  <a:cubicBezTo>
                    <a:pt x="3615" y="1287"/>
                    <a:pt x="3619" y="1286"/>
                    <a:pt x="3624" y="1286"/>
                  </a:cubicBezTo>
                  <a:lnTo>
                    <a:pt x="3620" y="1286"/>
                  </a:lnTo>
                  <a:cubicBezTo>
                    <a:pt x="3669" y="1276"/>
                    <a:pt x="3718" y="1266"/>
                    <a:pt x="3764" y="1256"/>
                  </a:cubicBezTo>
                  <a:cubicBezTo>
                    <a:pt x="3800" y="1245"/>
                    <a:pt x="3833" y="1237"/>
                    <a:pt x="3868" y="1226"/>
                  </a:cubicBezTo>
                  <a:cubicBezTo>
                    <a:pt x="4182" y="1152"/>
                    <a:pt x="4495" y="1096"/>
                    <a:pt x="4813" y="1050"/>
                  </a:cubicBezTo>
                  <a:cubicBezTo>
                    <a:pt x="5287" y="1003"/>
                    <a:pt x="5764" y="978"/>
                    <a:pt x="6242" y="978"/>
                  </a:cubicBezTo>
                  <a:cubicBezTo>
                    <a:pt x="6297" y="978"/>
                    <a:pt x="6353" y="978"/>
                    <a:pt x="6408" y="979"/>
                  </a:cubicBezTo>
                  <a:cubicBezTo>
                    <a:pt x="6704" y="984"/>
                    <a:pt x="6999" y="1007"/>
                    <a:pt x="7294" y="1045"/>
                  </a:cubicBezTo>
                  <a:cubicBezTo>
                    <a:pt x="7580" y="1095"/>
                    <a:pt x="7871" y="1137"/>
                    <a:pt x="8154" y="1217"/>
                  </a:cubicBezTo>
                  <a:cubicBezTo>
                    <a:pt x="8352" y="1282"/>
                    <a:pt x="8549" y="1349"/>
                    <a:pt x="8740" y="1428"/>
                  </a:cubicBezTo>
                  <a:cubicBezTo>
                    <a:pt x="8793" y="1450"/>
                    <a:pt x="8849" y="1460"/>
                    <a:pt x="8904" y="1460"/>
                  </a:cubicBezTo>
                  <a:cubicBezTo>
                    <a:pt x="9103" y="1460"/>
                    <a:pt x="9297" y="1326"/>
                    <a:pt x="9367" y="1137"/>
                  </a:cubicBezTo>
                  <a:cubicBezTo>
                    <a:pt x="9462" y="879"/>
                    <a:pt x="9321" y="613"/>
                    <a:pt x="9076" y="511"/>
                  </a:cubicBezTo>
                  <a:cubicBezTo>
                    <a:pt x="8302" y="182"/>
                    <a:pt x="7460" y="44"/>
                    <a:pt x="6622" y="7"/>
                  </a:cubicBezTo>
                  <a:cubicBezTo>
                    <a:pt x="6513" y="3"/>
                    <a:pt x="6404" y="1"/>
                    <a:pt x="6295"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82"/>
            <p:cNvSpPr/>
            <p:nvPr/>
          </p:nvSpPr>
          <p:spPr>
            <a:xfrm>
              <a:off x="4489425" y="4996025"/>
              <a:ext cx="825" cy="225"/>
            </a:xfrm>
            <a:custGeom>
              <a:avLst/>
              <a:gdLst/>
              <a:ahLst/>
              <a:cxnLst/>
              <a:rect l="l" t="t" r="r" b="b"/>
              <a:pathLst>
                <a:path w="33" h="9" extrusionOk="0">
                  <a:moveTo>
                    <a:pt x="32" y="1"/>
                  </a:moveTo>
                  <a:lnTo>
                    <a:pt x="27" y="2"/>
                  </a:lnTo>
                  <a:cubicBezTo>
                    <a:pt x="24" y="3"/>
                    <a:pt x="21" y="3"/>
                    <a:pt x="18" y="4"/>
                  </a:cubicBezTo>
                  <a:lnTo>
                    <a:pt x="18" y="4"/>
                  </a:lnTo>
                  <a:cubicBezTo>
                    <a:pt x="23" y="3"/>
                    <a:pt x="27" y="2"/>
                    <a:pt x="32" y="1"/>
                  </a:cubicBezTo>
                  <a:close/>
                  <a:moveTo>
                    <a:pt x="18" y="4"/>
                  </a:moveTo>
                  <a:lnTo>
                    <a:pt x="18" y="4"/>
                  </a:lnTo>
                  <a:cubicBezTo>
                    <a:pt x="12" y="5"/>
                    <a:pt x="6" y="7"/>
                    <a:pt x="0" y="8"/>
                  </a:cubicBezTo>
                  <a:cubicBezTo>
                    <a:pt x="7" y="7"/>
                    <a:pt x="12" y="6"/>
                    <a:pt x="18" y="4"/>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82"/>
            <p:cNvSpPr/>
            <p:nvPr/>
          </p:nvSpPr>
          <p:spPr>
            <a:xfrm>
              <a:off x="4477100" y="4957975"/>
              <a:ext cx="229675" cy="40900"/>
            </a:xfrm>
            <a:custGeom>
              <a:avLst/>
              <a:gdLst/>
              <a:ahLst/>
              <a:cxnLst/>
              <a:rect l="l" t="t" r="r" b="b"/>
              <a:pathLst>
                <a:path w="9187" h="1636" extrusionOk="0">
                  <a:moveTo>
                    <a:pt x="7556" y="320"/>
                  </a:moveTo>
                  <a:cubicBezTo>
                    <a:pt x="7556" y="320"/>
                    <a:pt x="7556" y="320"/>
                    <a:pt x="7557" y="320"/>
                  </a:cubicBezTo>
                  <a:lnTo>
                    <a:pt x="7557" y="320"/>
                  </a:lnTo>
                  <a:cubicBezTo>
                    <a:pt x="7556" y="320"/>
                    <a:pt x="7556" y="320"/>
                    <a:pt x="7556" y="320"/>
                  </a:cubicBezTo>
                  <a:close/>
                  <a:moveTo>
                    <a:pt x="8270" y="1496"/>
                  </a:moveTo>
                  <a:cubicBezTo>
                    <a:pt x="8283" y="1502"/>
                    <a:pt x="8298" y="1508"/>
                    <a:pt x="8312" y="1516"/>
                  </a:cubicBezTo>
                  <a:lnTo>
                    <a:pt x="8312" y="1516"/>
                  </a:lnTo>
                  <a:cubicBezTo>
                    <a:pt x="8298" y="1510"/>
                    <a:pt x="8285" y="1504"/>
                    <a:pt x="8270" y="1496"/>
                  </a:cubicBezTo>
                  <a:close/>
                  <a:moveTo>
                    <a:pt x="4775" y="0"/>
                  </a:moveTo>
                  <a:cubicBezTo>
                    <a:pt x="4688" y="0"/>
                    <a:pt x="4601" y="2"/>
                    <a:pt x="4513" y="3"/>
                  </a:cubicBezTo>
                  <a:cubicBezTo>
                    <a:pt x="4037" y="11"/>
                    <a:pt x="3562" y="40"/>
                    <a:pt x="3091" y="112"/>
                  </a:cubicBezTo>
                  <a:cubicBezTo>
                    <a:pt x="3030" y="119"/>
                    <a:pt x="2970" y="130"/>
                    <a:pt x="2907" y="140"/>
                  </a:cubicBezTo>
                  <a:cubicBezTo>
                    <a:pt x="2886" y="148"/>
                    <a:pt x="2865" y="156"/>
                    <a:pt x="2842" y="165"/>
                  </a:cubicBezTo>
                  <a:cubicBezTo>
                    <a:pt x="2551" y="271"/>
                    <a:pt x="2270" y="397"/>
                    <a:pt x="1981" y="512"/>
                  </a:cubicBezTo>
                  <a:cubicBezTo>
                    <a:pt x="1740" y="604"/>
                    <a:pt x="1505" y="707"/>
                    <a:pt x="1274" y="816"/>
                  </a:cubicBezTo>
                  <a:cubicBezTo>
                    <a:pt x="1148" y="875"/>
                    <a:pt x="1022" y="934"/>
                    <a:pt x="900" y="1000"/>
                  </a:cubicBezTo>
                  <a:cubicBezTo>
                    <a:pt x="768" y="1070"/>
                    <a:pt x="641" y="1147"/>
                    <a:pt x="518" y="1231"/>
                  </a:cubicBezTo>
                  <a:cubicBezTo>
                    <a:pt x="527" y="1223"/>
                    <a:pt x="534" y="1219"/>
                    <a:pt x="543" y="1212"/>
                  </a:cubicBezTo>
                  <a:lnTo>
                    <a:pt x="543" y="1212"/>
                  </a:lnTo>
                  <a:cubicBezTo>
                    <a:pt x="502" y="1240"/>
                    <a:pt x="460" y="1271"/>
                    <a:pt x="420" y="1301"/>
                  </a:cubicBezTo>
                  <a:cubicBezTo>
                    <a:pt x="415" y="1305"/>
                    <a:pt x="409" y="1310"/>
                    <a:pt x="404" y="1313"/>
                  </a:cubicBezTo>
                  <a:cubicBezTo>
                    <a:pt x="271" y="1416"/>
                    <a:pt x="135" y="1523"/>
                    <a:pt x="0" y="1624"/>
                  </a:cubicBezTo>
                  <a:cubicBezTo>
                    <a:pt x="173" y="1591"/>
                    <a:pt x="347" y="1560"/>
                    <a:pt x="521" y="1525"/>
                  </a:cubicBezTo>
                  <a:cubicBezTo>
                    <a:pt x="787" y="1467"/>
                    <a:pt x="1049" y="1400"/>
                    <a:pt x="1317" y="1357"/>
                  </a:cubicBezTo>
                  <a:cubicBezTo>
                    <a:pt x="1466" y="1333"/>
                    <a:pt x="1617" y="1310"/>
                    <a:pt x="1766" y="1287"/>
                  </a:cubicBezTo>
                  <a:cubicBezTo>
                    <a:pt x="2227" y="1195"/>
                    <a:pt x="2693" y="1128"/>
                    <a:pt x="3163" y="1072"/>
                  </a:cubicBezTo>
                  <a:cubicBezTo>
                    <a:pt x="3372" y="1048"/>
                    <a:pt x="3582" y="1031"/>
                    <a:pt x="3791" y="1017"/>
                  </a:cubicBezTo>
                  <a:cubicBezTo>
                    <a:pt x="4128" y="990"/>
                    <a:pt x="4465" y="978"/>
                    <a:pt x="4803" y="978"/>
                  </a:cubicBezTo>
                  <a:cubicBezTo>
                    <a:pt x="4844" y="978"/>
                    <a:pt x="4884" y="978"/>
                    <a:pt x="4924" y="978"/>
                  </a:cubicBezTo>
                  <a:cubicBezTo>
                    <a:pt x="5161" y="986"/>
                    <a:pt x="5398" y="1003"/>
                    <a:pt x="5633" y="1010"/>
                  </a:cubicBezTo>
                  <a:cubicBezTo>
                    <a:pt x="5846" y="1019"/>
                    <a:pt x="6058" y="1042"/>
                    <a:pt x="6266" y="1072"/>
                  </a:cubicBezTo>
                  <a:lnTo>
                    <a:pt x="6264" y="1072"/>
                  </a:lnTo>
                  <a:cubicBezTo>
                    <a:pt x="6350" y="1085"/>
                    <a:pt x="6433" y="1100"/>
                    <a:pt x="6517" y="1113"/>
                  </a:cubicBezTo>
                  <a:lnTo>
                    <a:pt x="6517" y="1110"/>
                  </a:lnTo>
                  <a:cubicBezTo>
                    <a:pt x="6700" y="1140"/>
                    <a:pt x="6884" y="1169"/>
                    <a:pt x="7060" y="1215"/>
                  </a:cubicBezTo>
                  <a:cubicBezTo>
                    <a:pt x="7267" y="1267"/>
                    <a:pt x="7475" y="1296"/>
                    <a:pt x="7685" y="1328"/>
                  </a:cubicBezTo>
                  <a:cubicBezTo>
                    <a:pt x="7793" y="1348"/>
                    <a:pt x="7900" y="1369"/>
                    <a:pt x="8005" y="1397"/>
                  </a:cubicBezTo>
                  <a:cubicBezTo>
                    <a:pt x="8109" y="1434"/>
                    <a:pt x="8212" y="1474"/>
                    <a:pt x="8312" y="1516"/>
                  </a:cubicBezTo>
                  <a:lnTo>
                    <a:pt x="8312" y="1516"/>
                  </a:lnTo>
                  <a:cubicBezTo>
                    <a:pt x="8314" y="1517"/>
                    <a:pt x="8316" y="1519"/>
                    <a:pt x="8318" y="1520"/>
                  </a:cubicBezTo>
                  <a:cubicBezTo>
                    <a:pt x="8328" y="1524"/>
                    <a:pt x="8334" y="1528"/>
                    <a:pt x="8344" y="1532"/>
                  </a:cubicBezTo>
                  <a:cubicBezTo>
                    <a:pt x="8433" y="1601"/>
                    <a:pt x="8539" y="1635"/>
                    <a:pt x="8645" y="1635"/>
                  </a:cubicBezTo>
                  <a:cubicBezTo>
                    <a:pt x="8779" y="1635"/>
                    <a:pt x="8912" y="1581"/>
                    <a:pt x="9010" y="1475"/>
                  </a:cubicBezTo>
                  <a:cubicBezTo>
                    <a:pt x="9187" y="1277"/>
                    <a:pt x="9172" y="963"/>
                    <a:pt x="8974" y="785"/>
                  </a:cubicBezTo>
                  <a:cubicBezTo>
                    <a:pt x="8826" y="650"/>
                    <a:pt x="8616" y="579"/>
                    <a:pt x="8433" y="512"/>
                  </a:cubicBezTo>
                  <a:cubicBezTo>
                    <a:pt x="8151" y="406"/>
                    <a:pt x="7854" y="362"/>
                    <a:pt x="7557" y="320"/>
                  </a:cubicBezTo>
                  <a:lnTo>
                    <a:pt x="7557" y="320"/>
                  </a:lnTo>
                  <a:cubicBezTo>
                    <a:pt x="7558" y="320"/>
                    <a:pt x="7559" y="321"/>
                    <a:pt x="7560" y="322"/>
                  </a:cubicBezTo>
                  <a:cubicBezTo>
                    <a:pt x="7558" y="321"/>
                    <a:pt x="7556" y="320"/>
                    <a:pt x="7554" y="320"/>
                  </a:cubicBezTo>
                  <a:lnTo>
                    <a:pt x="7545" y="319"/>
                  </a:lnTo>
                  <a:lnTo>
                    <a:pt x="7552" y="319"/>
                  </a:lnTo>
                  <a:cubicBezTo>
                    <a:pt x="7547" y="319"/>
                    <a:pt x="7543" y="318"/>
                    <a:pt x="7540" y="315"/>
                  </a:cubicBezTo>
                  <a:lnTo>
                    <a:pt x="7530" y="315"/>
                  </a:lnTo>
                  <a:cubicBezTo>
                    <a:pt x="7394" y="289"/>
                    <a:pt x="7262" y="253"/>
                    <a:pt x="7125" y="226"/>
                  </a:cubicBezTo>
                  <a:cubicBezTo>
                    <a:pt x="6928" y="183"/>
                    <a:pt x="6726" y="157"/>
                    <a:pt x="6525" y="125"/>
                  </a:cubicBezTo>
                  <a:lnTo>
                    <a:pt x="6525" y="125"/>
                  </a:lnTo>
                  <a:lnTo>
                    <a:pt x="6589" y="135"/>
                  </a:lnTo>
                  <a:cubicBezTo>
                    <a:pt x="6357" y="97"/>
                    <a:pt x="6125" y="65"/>
                    <a:pt x="5890" y="47"/>
                  </a:cubicBezTo>
                  <a:cubicBezTo>
                    <a:pt x="5668" y="30"/>
                    <a:pt x="5442" y="28"/>
                    <a:pt x="5219" y="14"/>
                  </a:cubicBezTo>
                  <a:cubicBezTo>
                    <a:pt x="5071" y="4"/>
                    <a:pt x="4923" y="0"/>
                    <a:pt x="4775"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82"/>
            <p:cNvSpPr/>
            <p:nvPr/>
          </p:nvSpPr>
          <p:spPr>
            <a:xfrm>
              <a:off x="4505325" y="5018175"/>
              <a:ext cx="193550" cy="31725"/>
            </a:xfrm>
            <a:custGeom>
              <a:avLst/>
              <a:gdLst/>
              <a:ahLst/>
              <a:cxnLst/>
              <a:rect l="l" t="t" r="r" b="b"/>
              <a:pathLst>
                <a:path w="7742" h="1269" extrusionOk="0">
                  <a:moveTo>
                    <a:pt x="3987" y="1"/>
                  </a:moveTo>
                  <a:cubicBezTo>
                    <a:pt x="3813" y="1"/>
                    <a:pt x="3639" y="4"/>
                    <a:pt x="3466" y="4"/>
                  </a:cubicBezTo>
                  <a:cubicBezTo>
                    <a:pt x="3449" y="4"/>
                    <a:pt x="3431" y="4"/>
                    <a:pt x="3413" y="4"/>
                  </a:cubicBezTo>
                  <a:cubicBezTo>
                    <a:pt x="3381" y="3"/>
                    <a:pt x="3350" y="3"/>
                    <a:pt x="3318" y="3"/>
                  </a:cubicBezTo>
                  <a:cubicBezTo>
                    <a:pt x="3132" y="3"/>
                    <a:pt x="2946" y="7"/>
                    <a:pt x="2760" y="7"/>
                  </a:cubicBezTo>
                  <a:cubicBezTo>
                    <a:pt x="2729" y="7"/>
                    <a:pt x="2697" y="7"/>
                    <a:pt x="2665" y="7"/>
                  </a:cubicBezTo>
                  <a:lnTo>
                    <a:pt x="2587" y="6"/>
                  </a:lnTo>
                  <a:cubicBezTo>
                    <a:pt x="2129" y="59"/>
                    <a:pt x="1671" y="121"/>
                    <a:pt x="1214" y="183"/>
                  </a:cubicBezTo>
                  <a:lnTo>
                    <a:pt x="1214" y="183"/>
                  </a:lnTo>
                  <a:cubicBezTo>
                    <a:pt x="1215" y="182"/>
                    <a:pt x="1217" y="182"/>
                    <a:pt x="1218" y="182"/>
                  </a:cubicBezTo>
                  <a:lnTo>
                    <a:pt x="1212" y="182"/>
                  </a:lnTo>
                  <a:cubicBezTo>
                    <a:pt x="1208" y="184"/>
                    <a:pt x="1204" y="185"/>
                    <a:pt x="1199" y="185"/>
                  </a:cubicBezTo>
                  <a:lnTo>
                    <a:pt x="1192" y="186"/>
                  </a:lnTo>
                  <a:lnTo>
                    <a:pt x="1187" y="186"/>
                  </a:lnTo>
                  <a:cubicBezTo>
                    <a:pt x="1144" y="191"/>
                    <a:pt x="1102" y="200"/>
                    <a:pt x="1057" y="206"/>
                  </a:cubicBezTo>
                  <a:lnTo>
                    <a:pt x="1059" y="206"/>
                  </a:lnTo>
                  <a:cubicBezTo>
                    <a:pt x="787" y="248"/>
                    <a:pt x="513" y="287"/>
                    <a:pt x="245" y="342"/>
                  </a:cubicBezTo>
                  <a:cubicBezTo>
                    <a:pt x="170" y="356"/>
                    <a:pt x="94" y="370"/>
                    <a:pt x="20" y="387"/>
                  </a:cubicBezTo>
                  <a:cubicBezTo>
                    <a:pt x="12" y="405"/>
                    <a:pt x="6" y="424"/>
                    <a:pt x="1" y="443"/>
                  </a:cubicBezTo>
                  <a:cubicBezTo>
                    <a:pt x="71" y="453"/>
                    <a:pt x="140" y="465"/>
                    <a:pt x="210" y="478"/>
                  </a:cubicBezTo>
                  <a:cubicBezTo>
                    <a:pt x="455" y="526"/>
                    <a:pt x="697" y="591"/>
                    <a:pt x="941" y="648"/>
                  </a:cubicBezTo>
                  <a:lnTo>
                    <a:pt x="944" y="648"/>
                  </a:lnTo>
                  <a:cubicBezTo>
                    <a:pt x="1144" y="690"/>
                    <a:pt x="1344" y="726"/>
                    <a:pt x="1542" y="758"/>
                  </a:cubicBezTo>
                  <a:cubicBezTo>
                    <a:pt x="1890" y="806"/>
                    <a:pt x="2239" y="849"/>
                    <a:pt x="2586" y="891"/>
                  </a:cubicBezTo>
                  <a:lnTo>
                    <a:pt x="2555" y="889"/>
                  </a:lnTo>
                  <a:lnTo>
                    <a:pt x="2555" y="889"/>
                  </a:lnTo>
                  <a:cubicBezTo>
                    <a:pt x="2817" y="921"/>
                    <a:pt x="3080" y="951"/>
                    <a:pt x="3342" y="980"/>
                  </a:cubicBezTo>
                  <a:cubicBezTo>
                    <a:pt x="3604" y="979"/>
                    <a:pt x="3866" y="977"/>
                    <a:pt x="4127" y="975"/>
                  </a:cubicBezTo>
                  <a:cubicBezTo>
                    <a:pt x="4504" y="981"/>
                    <a:pt x="4879" y="1019"/>
                    <a:pt x="5256" y="1040"/>
                  </a:cubicBezTo>
                  <a:cubicBezTo>
                    <a:pt x="5610" y="1061"/>
                    <a:pt x="5961" y="1089"/>
                    <a:pt x="6314" y="1134"/>
                  </a:cubicBezTo>
                  <a:cubicBezTo>
                    <a:pt x="6607" y="1179"/>
                    <a:pt x="6900" y="1229"/>
                    <a:pt x="7193" y="1266"/>
                  </a:cubicBezTo>
                  <a:cubicBezTo>
                    <a:pt x="7210" y="1268"/>
                    <a:pt x="7227" y="1269"/>
                    <a:pt x="7244" y="1269"/>
                  </a:cubicBezTo>
                  <a:cubicBezTo>
                    <a:pt x="7487" y="1269"/>
                    <a:pt x="7700" y="1056"/>
                    <a:pt x="7719" y="817"/>
                  </a:cubicBezTo>
                  <a:cubicBezTo>
                    <a:pt x="7741" y="544"/>
                    <a:pt x="7536" y="324"/>
                    <a:pt x="7273" y="291"/>
                  </a:cubicBezTo>
                  <a:cubicBezTo>
                    <a:pt x="7179" y="282"/>
                    <a:pt x="7089" y="268"/>
                    <a:pt x="6998" y="254"/>
                  </a:cubicBezTo>
                  <a:lnTo>
                    <a:pt x="6998" y="254"/>
                  </a:lnTo>
                  <a:lnTo>
                    <a:pt x="7008" y="255"/>
                  </a:lnTo>
                  <a:cubicBezTo>
                    <a:pt x="6834" y="229"/>
                    <a:pt x="6660" y="201"/>
                    <a:pt x="6483" y="175"/>
                  </a:cubicBezTo>
                  <a:cubicBezTo>
                    <a:pt x="5988" y="102"/>
                    <a:pt x="5490" y="85"/>
                    <a:pt x="4989" y="45"/>
                  </a:cubicBezTo>
                  <a:cubicBezTo>
                    <a:pt x="4725" y="25"/>
                    <a:pt x="4462" y="6"/>
                    <a:pt x="4196" y="3"/>
                  </a:cubicBezTo>
                  <a:cubicBezTo>
                    <a:pt x="4127" y="1"/>
                    <a:pt x="4057" y="1"/>
                    <a:pt x="3987"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82"/>
            <p:cNvSpPr/>
            <p:nvPr/>
          </p:nvSpPr>
          <p:spPr>
            <a:xfrm>
              <a:off x="4504950" y="5085600"/>
              <a:ext cx="25" cy="25"/>
            </a:xfrm>
            <a:custGeom>
              <a:avLst/>
              <a:gdLst/>
              <a:ahLst/>
              <a:cxnLst/>
              <a:rect l="l" t="t" r="r" b="b"/>
              <a:pathLst>
                <a:path w="1" h="1" extrusionOk="0">
                  <a:moveTo>
                    <a:pt x="1" y="1"/>
                  </a:move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82"/>
            <p:cNvSpPr/>
            <p:nvPr/>
          </p:nvSpPr>
          <p:spPr>
            <a:xfrm>
              <a:off x="4452575" y="5055650"/>
              <a:ext cx="222300" cy="54200"/>
            </a:xfrm>
            <a:custGeom>
              <a:avLst/>
              <a:gdLst/>
              <a:ahLst/>
              <a:cxnLst/>
              <a:rect l="l" t="t" r="r" b="b"/>
              <a:pathLst>
                <a:path w="8892" h="2168" extrusionOk="0">
                  <a:moveTo>
                    <a:pt x="1165" y="278"/>
                  </a:moveTo>
                  <a:cubicBezTo>
                    <a:pt x="1166" y="278"/>
                    <a:pt x="1166" y="278"/>
                    <a:pt x="1166" y="278"/>
                  </a:cubicBezTo>
                  <a:lnTo>
                    <a:pt x="1166" y="278"/>
                  </a:lnTo>
                  <a:cubicBezTo>
                    <a:pt x="1166" y="278"/>
                    <a:pt x="1166" y="278"/>
                    <a:pt x="1165" y="278"/>
                  </a:cubicBezTo>
                  <a:close/>
                  <a:moveTo>
                    <a:pt x="4158" y="1775"/>
                  </a:moveTo>
                  <a:cubicBezTo>
                    <a:pt x="4159" y="1775"/>
                    <a:pt x="4159" y="1775"/>
                    <a:pt x="4159" y="1775"/>
                  </a:cubicBezTo>
                  <a:cubicBezTo>
                    <a:pt x="4159" y="1775"/>
                    <a:pt x="4159" y="1775"/>
                    <a:pt x="4158" y="1775"/>
                  </a:cubicBezTo>
                  <a:close/>
                  <a:moveTo>
                    <a:pt x="1" y="1"/>
                  </a:moveTo>
                  <a:cubicBezTo>
                    <a:pt x="133" y="96"/>
                    <a:pt x="261" y="196"/>
                    <a:pt x="395" y="287"/>
                  </a:cubicBezTo>
                  <a:cubicBezTo>
                    <a:pt x="399" y="289"/>
                    <a:pt x="403" y="292"/>
                    <a:pt x="408" y="294"/>
                  </a:cubicBezTo>
                  <a:lnTo>
                    <a:pt x="404" y="293"/>
                  </a:lnTo>
                  <a:lnTo>
                    <a:pt x="404" y="293"/>
                  </a:lnTo>
                  <a:lnTo>
                    <a:pt x="413" y="298"/>
                  </a:lnTo>
                  <a:cubicBezTo>
                    <a:pt x="531" y="368"/>
                    <a:pt x="646" y="437"/>
                    <a:pt x="760" y="511"/>
                  </a:cubicBezTo>
                  <a:cubicBezTo>
                    <a:pt x="895" y="596"/>
                    <a:pt x="1026" y="680"/>
                    <a:pt x="1160" y="765"/>
                  </a:cubicBezTo>
                  <a:cubicBezTo>
                    <a:pt x="1235" y="806"/>
                    <a:pt x="1308" y="843"/>
                    <a:pt x="1384" y="881"/>
                  </a:cubicBezTo>
                  <a:cubicBezTo>
                    <a:pt x="1610" y="987"/>
                    <a:pt x="1839" y="1091"/>
                    <a:pt x="2071" y="1189"/>
                  </a:cubicBezTo>
                  <a:cubicBezTo>
                    <a:pt x="2071" y="1189"/>
                    <a:pt x="2071" y="1188"/>
                    <a:pt x="2071" y="1188"/>
                  </a:cubicBezTo>
                  <a:cubicBezTo>
                    <a:pt x="2073" y="1189"/>
                    <a:pt x="2076" y="1189"/>
                    <a:pt x="2078" y="1190"/>
                  </a:cubicBezTo>
                  <a:lnTo>
                    <a:pt x="2082" y="1192"/>
                  </a:lnTo>
                  <a:lnTo>
                    <a:pt x="2083" y="1192"/>
                  </a:lnTo>
                  <a:lnTo>
                    <a:pt x="2086" y="1195"/>
                  </a:lnTo>
                  <a:cubicBezTo>
                    <a:pt x="2090" y="1195"/>
                    <a:pt x="2094" y="1197"/>
                    <a:pt x="2098" y="1199"/>
                  </a:cubicBezTo>
                  <a:cubicBezTo>
                    <a:pt x="2397" y="1313"/>
                    <a:pt x="2697" y="1428"/>
                    <a:pt x="3002" y="1535"/>
                  </a:cubicBezTo>
                  <a:cubicBezTo>
                    <a:pt x="3124" y="1573"/>
                    <a:pt x="3248" y="1610"/>
                    <a:pt x="3370" y="1646"/>
                  </a:cubicBezTo>
                  <a:cubicBezTo>
                    <a:pt x="3632" y="1694"/>
                    <a:pt x="3894" y="1738"/>
                    <a:pt x="4158" y="1775"/>
                  </a:cubicBezTo>
                  <a:lnTo>
                    <a:pt x="4158" y="1775"/>
                  </a:lnTo>
                  <a:cubicBezTo>
                    <a:pt x="4158" y="1775"/>
                    <a:pt x="4157" y="1775"/>
                    <a:pt x="4156" y="1775"/>
                  </a:cubicBezTo>
                  <a:lnTo>
                    <a:pt x="4156" y="1775"/>
                  </a:lnTo>
                  <a:cubicBezTo>
                    <a:pt x="4162" y="1776"/>
                    <a:pt x="4168" y="1777"/>
                    <a:pt x="4174" y="1778"/>
                  </a:cubicBezTo>
                  <a:lnTo>
                    <a:pt x="4176" y="1778"/>
                  </a:lnTo>
                  <a:cubicBezTo>
                    <a:pt x="4520" y="1830"/>
                    <a:pt x="4863" y="1894"/>
                    <a:pt x="5209" y="1934"/>
                  </a:cubicBezTo>
                  <a:cubicBezTo>
                    <a:pt x="5290" y="1945"/>
                    <a:pt x="5372" y="1952"/>
                    <a:pt x="5454" y="1959"/>
                  </a:cubicBezTo>
                  <a:cubicBezTo>
                    <a:pt x="5723" y="1982"/>
                    <a:pt x="5994" y="1994"/>
                    <a:pt x="6265" y="2008"/>
                  </a:cubicBezTo>
                  <a:cubicBezTo>
                    <a:pt x="6627" y="2029"/>
                    <a:pt x="6990" y="2074"/>
                    <a:pt x="7351" y="2108"/>
                  </a:cubicBezTo>
                  <a:cubicBezTo>
                    <a:pt x="7667" y="2141"/>
                    <a:pt x="7987" y="2140"/>
                    <a:pt x="8305" y="2165"/>
                  </a:cubicBezTo>
                  <a:lnTo>
                    <a:pt x="8301" y="2165"/>
                  </a:lnTo>
                  <a:cubicBezTo>
                    <a:pt x="8317" y="2167"/>
                    <a:pt x="8332" y="2167"/>
                    <a:pt x="8348" y="2167"/>
                  </a:cubicBezTo>
                  <a:cubicBezTo>
                    <a:pt x="8577" y="2167"/>
                    <a:pt x="8787" y="2020"/>
                    <a:pt x="8838" y="1782"/>
                  </a:cubicBezTo>
                  <a:cubicBezTo>
                    <a:pt x="8892" y="1528"/>
                    <a:pt x="8723" y="1248"/>
                    <a:pt x="8460" y="1203"/>
                  </a:cubicBezTo>
                  <a:cubicBezTo>
                    <a:pt x="8196" y="1158"/>
                    <a:pt x="7921" y="1172"/>
                    <a:pt x="7655" y="1154"/>
                  </a:cubicBezTo>
                  <a:cubicBezTo>
                    <a:pt x="7366" y="1131"/>
                    <a:pt x="7077" y="1099"/>
                    <a:pt x="6789" y="1072"/>
                  </a:cubicBezTo>
                  <a:cubicBezTo>
                    <a:pt x="6500" y="1045"/>
                    <a:pt x="6216" y="1030"/>
                    <a:pt x="5928" y="1016"/>
                  </a:cubicBezTo>
                  <a:cubicBezTo>
                    <a:pt x="5655" y="1002"/>
                    <a:pt x="5386" y="975"/>
                    <a:pt x="5115" y="936"/>
                  </a:cubicBezTo>
                  <a:cubicBezTo>
                    <a:pt x="4797" y="888"/>
                    <a:pt x="4482" y="836"/>
                    <a:pt x="4164" y="791"/>
                  </a:cubicBezTo>
                  <a:lnTo>
                    <a:pt x="4164" y="791"/>
                  </a:lnTo>
                  <a:cubicBezTo>
                    <a:pt x="4167" y="792"/>
                    <a:pt x="4169" y="792"/>
                    <a:pt x="4172" y="792"/>
                  </a:cubicBezTo>
                  <a:lnTo>
                    <a:pt x="4159" y="791"/>
                  </a:lnTo>
                  <a:lnTo>
                    <a:pt x="4159" y="791"/>
                  </a:lnTo>
                  <a:cubicBezTo>
                    <a:pt x="4161" y="791"/>
                    <a:pt x="4163" y="791"/>
                    <a:pt x="4164" y="791"/>
                  </a:cubicBezTo>
                  <a:lnTo>
                    <a:pt x="4164" y="791"/>
                  </a:lnTo>
                  <a:cubicBezTo>
                    <a:pt x="4156" y="791"/>
                    <a:pt x="4148" y="789"/>
                    <a:pt x="4140" y="787"/>
                  </a:cubicBezTo>
                  <a:cubicBezTo>
                    <a:pt x="4129" y="786"/>
                    <a:pt x="4120" y="785"/>
                    <a:pt x="4110" y="783"/>
                  </a:cubicBezTo>
                  <a:lnTo>
                    <a:pt x="4110" y="783"/>
                  </a:lnTo>
                  <a:cubicBezTo>
                    <a:pt x="4112" y="784"/>
                    <a:pt x="4115" y="784"/>
                    <a:pt x="4119" y="785"/>
                  </a:cubicBezTo>
                  <a:cubicBezTo>
                    <a:pt x="3894" y="751"/>
                    <a:pt x="3670" y="709"/>
                    <a:pt x="3447" y="667"/>
                  </a:cubicBezTo>
                  <a:cubicBezTo>
                    <a:pt x="3299" y="652"/>
                    <a:pt x="3150" y="634"/>
                    <a:pt x="3002" y="610"/>
                  </a:cubicBezTo>
                  <a:cubicBezTo>
                    <a:pt x="2894" y="592"/>
                    <a:pt x="2787" y="572"/>
                    <a:pt x="2681" y="553"/>
                  </a:cubicBezTo>
                  <a:cubicBezTo>
                    <a:pt x="2551" y="531"/>
                    <a:pt x="2423" y="506"/>
                    <a:pt x="2295" y="484"/>
                  </a:cubicBezTo>
                  <a:lnTo>
                    <a:pt x="2293" y="484"/>
                  </a:lnTo>
                  <a:cubicBezTo>
                    <a:pt x="1916" y="419"/>
                    <a:pt x="1542" y="355"/>
                    <a:pt x="1166" y="278"/>
                  </a:cubicBezTo>
                  <a:lnTo>
                    <a:pt x="1166" y="278"/>
                  </a:lnTo>
                  <a:cubicBezTo>
                    <a:pt x="1167" y="279"/>
                    <a:pt x="1168" y="279"/>
                    <a:pt x="1168" y="280"/>
                  </a:cubicBezTo>
                  <a:cubicBezTo>
                    <a:pt x="1166" y="279"/>
                    <a:pt x="1164" y="278"/>
                    <a:pt x="1163" y="278"/>
                  </a:cubicBezTo>
                  <a:cubicBezTo>
                    <a:pt x="1162" y="278"/>
                    <a:pt x="1162" y="278"/>
                    <a:pt x="1161" y="278"/>
                  </a:cubicBezTo>
                  <a:lnTo>
                    <a:pt x="1154" y="277"/>
                  </a:lnTo>
                  <a:lnTo>
                    <a:pt x="1146" y="277"/>
                  </a:lnTo>
                  <a:cubicBezTo>
                    <a:pt x="1003" y="247"/>
                    <a:pt x="863" y="212"/>
                    <a:pt x="722" y="174"/>
                  </a:cubicBezTo>
                  <a:cubicBezTo>
                    <a:pt x="603" y="148"/>
                    <a:pt x="480" y="120"/>
                    <a:pt x="360" y="93"/>
                  </a:cubicBezTo>
                  <a:cubicBezTo>
                    <a:pt x="239" y="65"/>
                    <a:pt x="120" y="34"/>
                    <a:pt x="1"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82"/>
            <p:cNvSpPr/>
            <p:nvPr/>
          </p:nvSpPr>
          <p:spPr>
            <a:xfrm>
              <a:off x="4472350" y="5108075"/>
              <a:ext cx="155700" cy="61275"/>
            </a:xfrm>
            <a:custGeom>
              <a:avLst/>
              <a:gdLst/>
              <a:ahLst/>
              <a:cxnLst/>
              <a:rect l="l" t="t" r="r" b="b"/>
              <a:pathLst>
                <a:path w="6228" h="2451" extrusionOk="0">
                  <a:moveTo>
                    <a:pt x="0" y="0"/>
                  </a:moveTo>
                  <a:cubicBezTo>
                    <a:pt x="25" y="17"/>
                    <a:pt x="49" y="35"/>
                    <a:pt x="74" y="54"/>
                  </a:cubicBezTo>
                  <a:cubicBezTo>
                    <a:pt x="231" y="167"/>
                    <a:pt x="379" y="290"/>
                    <a:pt x="531" y="408"/>
                  </a:cubicBezTo>
                  <a:cubicBezTo>
                    <a:pt x="712" y="537"/>
                    <a:pt x="896" y="658"/>
                    <a:pt x="1078" y="779"/>
                  </a:cubicBezTo>
                  <a:cubicBezTo>
                    <a:pt x="1222" y="865"/>
                    <a:pt x="1363" y="949"/>
                    <a:pt x="1508" y="1032"/>
                  </a:cubicBezTo>
                  <a:cubicBezTo>
                    <a:pt x="1662" y="1118"/>
                    <a:pt x="1820" y="1197"/>
                    <a:pt x="1975" y="1277"/>
                  </a:cubicBezTo>
                  <a:cubicBezTo>
                    <a:pt x="2323" y="1453"/>
                    <a:pt x="2673" y="1621"/>
                    <a:pt x="3028" y="1783"/>
                  </a:cubicBezTo>
                  <a:cubicBezTo>
                    <a:pt x="3208" y="1867"/>
                    <a:pt x="3389" y="1948"/>
                    <a:pt x="3571" y="2030"/>
                  </a:cubicBezTo>
                  <a:lnTo>
                    <a:pt x="3695" y="2088"/>
                  </a:lnTo>
                  <a:cubicBezTo>
                    <a:pt x="3828" y="2129"/>
                    <a:pt x="3964" y="2167"/>
                    <a:pt x="4099" y="2203"/>
                  </a:cubicBezTo>
                  <a:cubicBezTo>
                    <a:pt x="4339" y="2264"/>
                    <a:pt x="4583" y="2312"/>
                    <a:pt x="4828" y="2347"/>
                  </a:cubicBezTo>
                  <a:cubicBezTo>
                    <a:pt x="5050" y="2382"/>
                    <a:pt x="5272" y="2395"/>
                    <a:pt x="5496" y="2422"/>
                  </a:cubicBezTo>
                  <a:cubicBezTo>
                    <a:pt x="5528" y="2428"/>
                    <a:pt x="5560" y="2435"/>
                    <a:pt x="5592" y="2440"/>
                  </a:cubicBezTo>
                  <a:cubicBezTo>
                    <a:pt x="5609" y="2443"/>
                    <a:pt x="5627" y="2446"/>
                    <a:pt x="5645" y="2448"/>
                  </a:cubicBezTo>
                  <a:cubicBezTo>
                    <a:pt x="5661" y="2450"/>
                    <a:pt x="5676" y="2450"/>
                    <a:pt x="5691" y="2450"/>
                  </a:cubicBezTo>
                  <a:cubicBezTo>
                    <a:pt x="5920" y="2450"/>
                    <a:pt x="6122" y="2292"/>
                    <a:pt x="6172" y="2065"/>
                  </a:cubicBezTo>
                  <a:cubicBezTo>
                    <a:pt x="6227" y="1806"/>
                    <a:pt x="6057" y="1533"/>
                    <a:pt x="5797" y="1484"/>
                  </a:cubicBezTo>
                  <a:cubicBezTo>
                    <a:pt x="5552" y="1436"/>
                    <a:pt x="5302" y="1419"/>
                    <a:pt x="5055" y="1393"/>
                  </a:cubicBezTo>
                  <a:cubicBezTo>
                    <a:pt x="4708" y="1339"/>
                    <a:pt x="4362" y="1265"/>
                    <a:pt x="4023" y="1173"/>
                  </a:cubicBezTo>
                  <a:cubicBezTo>
                    <a:pt x="3823" y="1110"/>
                    <a:pt x="3625" y="1040"/>
                    <a:pt x="3428" y="970"/>
                  </a:cubicBezTo>
                  <a:cubicBezTo>
                    <a:pt x="3258" y="933"/>
                    <a:pt x="3089" y="893"/>
                    <a:pt x="2920" y="854"/>
                  </a:cubicBezTo>
                  <a:cubicBezTo>
                    <a:pt x="2681" y="797"/>
                    <a:pt x="2440" y="740"/>
                    <a:pt x="2204" y="672"/>
                  </a:cubicBezTo>
                  <a:cubicBezTo>
                    <a:pt x="1964" y="603"/>
                    <a:pt x="1730" y="530"/>
                    <a:pt x="1492" y="460"/>
                  </a:cubicBezTo>
                  <a:cubicBezTo>
                    <a:pt x="1003" y="315"/>
                    <a:pt x="510" y="175"/>
                    <a:pt x="26" y="9"/>
                  </a:cubicBezTo>
                  <a:cubicBezTo>
                    <a:pt x="17" y="6"/>
                    <a:pt x="9" y="2"/>
                    <a:pt x="0"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82"/>
            <p:cNvSpPr/>
            <p:nvPr/>
          </p:nvSpPr>
          <p:spPr>
            <a:xfrm>
              <a:off x="4298025" y="4720600"/>
              <a:ext cx="263225" cy="105775"/>
            </a:xfrm>
            <a:custGeom>
              <a:avLst/>
              <a:gdLst/>
              <a:ahLst/>
              <a:cxnLst/>
              <a:rect l="l" t="t" r="r" b="b"/>
              <a:pathLst>
                <a:path w="10529" h="4231" extrusionOk="0">
                  <a:moveTo>
                    <a:pt x="1567" y="3399"/>
                  </a:moveTo>
                  <a:lnTo>
                    <a:pt x="1565" y="3401"/>
                  </a:lnTo>
                  <a:cubicBezTo>
                    <a:pt x="1564" y="3401"/>
                    <a:pt x="1564" y="3401"/>
                    <a:pt x="1564" y="3401"/>
                  </a:cubicBezTo>
                  <a:cubicBezTo>
                    <a:pt x="1562" y="3401"/>
                    <a:pt x="1560" y="3402"/>
                    <a:pt x="1559" y="3402"/>
                  </a:cubicBezTo>
                  <a:cubicBezTo>
                    <a:pt x="1562" y="3400"/>
                    <a:pt x="1565" y="3401"/>
                    <a:pt x="1567" y="3399"/>
                  </a:cubicBezTo>
                  <a:close/>
                  <a:moveTo>
                    <a:pt x="10502" y="0"/>
                  </a:moveTo>
                  <a:cubicBezTo>
                    <a:pt x="10471" y="3"/>
                    <a:pt x="10441" y="4"/>
                    <a:pt x="10410" y="6"/>
                  </a:cubicBezTo>
                  <a:cubicBezTo>
                    <a:pt x="10270" y="12"/>
                    <a:pt x="10129" y="22"/>
                    <a:pt x="9988" y="32"/>
                  </a:cubicBezTo>
                  <a:cubicBezTo>
                    <a:pt x="9824" y="45"/>
                    <a:pt x="9660" y="57"/>
                    <a:pt x="9497" y="69"/>
                  </a:cubicBezTo>
                  <a:cubicBezTo>
                    <a:pt x="9414" y="73"/>
                    <a:pt x="9332" y="78"/>
                    <a:pt x="9251" y="78"/>
                  </a:cubicBezTo>
                  <a:cubicBezTo>
                    <a:pt x="9208" y="78"/>
                    <a:pt x="9165" y="77"/>
                    <a:pt x="9123" y="73"/>
                  </a:cubicBezTo>
                  <a:lnTo>
                    <a:pt x="9106" y="71"/>
                  </a:lnTo>
                  <a:cubicBezTo>
                    <a:pt x="9073" y="68"/>
                    <a:pt x="9040" y="61"/>
                    <a:pt x="9008" y="51"/>
                  </a:cubicBezTo>
                  <a:cubicBezTo>
                    <a:pt x="8977" y="68"/>
                    <a:pt x="8946" y="85"/>
                    <a:pt x="8915" y="103"/>
                  </a:cubicBezTo>
                  <a:cubicBezTo>
                    <a:pt x="8757" y="199"/>
                    <a:pt x="8600" y="296"/>
                    <a:pt x="8433" y="378"/>
                  </a:cubicBezTo>
                  <a:cubicBezTo>
                    <a:pt x="8263" y="463"/>
                    <a:pt x="8087" y="538"/>
                    <a:pt x="7913" y="619"/>
                  </a:cubicBezTo>
                  <a:cubicBezTo>
                    <a:pt x="7932" y="609"/>
                    <a:pt x="7953" y="600"/>
                    <a:pt x="7971" y="591"/>
                  </a:cubicBezTo>
                  <a:lnTo>
                    <a:pt x="7971" y="591"/>
                  </a:lnTo>
                  <a:cubicBezTo>
                    <a:pt x="7840" y="647"/>
                    <a:pt x="7706" y="696"/>
                    <a:pt x="7569" y="737"/>
                  </a:cubicBezTo>
                  <a:cubicBezTo>
                    <a:pt x="7362" y="797"/>
                    <a:pt x="7160" y="871"/>
                    <a:pt x="6963" y="959"/>
                  </a:cubicBezTo>
                  <a:lnTo>
                    <a:pt x="6663" y="1094"/>
                  </a:lnTo>
                  <a:cubicBezTo>
                    <a:pt x="6631" y="1108"/>
                    <a:pt x="6596" y="1123"/>
                    <a:pt x="6564" y="1137"/>
                  </a:cubicBezTo>
                  <a:lnTo>
                    <a:pt x="6528" y="1151"/>
                  </a:lnTo>
                  <a:cubicBezTo>
                    <a:pt x="6520" y="1156"/>
                    <a:pt x="6513" y="1159"/>
                    <a:pt x="6504" y="1164"/>
                  </a:cubicBezTo>
                  <a:cubicBezTo>
                    <a:pt x="6500" y="1166"/>
                    <a:pt x="6496" y="1168"/>
                    <a:pt x="6493" y="1171"/>
                  </a:cubicBezTo>
                  <a:lnTo>
                    <a:pt x="6491" y="1171"/>
                  </a:lnTo>
                  <a:cubicBezTo>
                    <a:pt x="6490" y="1171"/>
                    <a:pt x="6488" y="1172"/>
                    <a:pt x="6488" y="1173"/>
                  </a:cubicBezTo>
                  <a:lnTo>
                    <a:pt x="6484" y="1173"/>
                  </a:lnTo>
                  <a:cubicBezTo>
                    <a:pt x="6483" y="1173"/>
                    <a:pt x="6482" y="1174"/>
                    <a:pt x="6482" y="1175"/>
                  </a:cubicBezTo>
                  <a:cubicBezTo>
                    <a:pt x="6476" y="1176"/>
                    <a:pt x="6469" y="1179"/>
                    <a:pt x="6463" y="1182"/>
                  </a:cubicBezTo>
                  <a:cubicBezTo>
                    <a:pt x="6458" y="1186"/>
                    <a:pt x="6452" y="1189"/>
                    <a:pt x="6447" y="1191"/>
                  </a:cubicBezTo>
                  <a:lnTo>
                    <a:pt x="6451" y="1187"/>
                  </a:lnTo>
                  <a:lnTo>
                    <a:pt x="6451" y="1187"/>
                  </a:lnTo>
                  <a:cubicBezTo>
                    <a:pt x="6204" y="1292"/>
                    <a:pt x="5958" y="1390"/>
                    <a:pt x="5707" y="1482"/>
                  </a:cubicBezTo>
                  <a:cubicBezTo>
                    <a:pt x="5434" y="1577"/>
                    <a:pt x="5174" y="1702"/>
                    <a:pt x="4912" y="1820"/>
                  </a:cubicBezTo>
                  <a:cubicBezTo>
                    <a:pt x="4921" y="1816"/>
                    <a:pt x="4928" y="1813"/>
                    <a:pt x="4938" y="1810"/>
                  </a:cubicBezTo>
                  <a:lnTo>
                    <a:pt x="4938" y="1810"/>
                  </a:lnTo>
                  <a:lnTo>
                    <a:pt x="4891" y="1829"/>
                  </a:lnTo>
                  <a:cubicBezTo>
                    <a:pt x="4887" y="1831"/>
                    <a:pt x="4885" y="1832"/>
                    <a:pt x="4880" y="1835"/>
                  </a:cubicBezTo>
                  <a:cubicBezTo>
                    <a:pt x="4769" y="1880"/>
                    <a:pt x="4656" y="1924"/>
                    <a:pt x="4544" y="1968"/>
                  </a:cubicBezTo>
                  <a:cubicBezTo>
                    <a:pt x="4275" y="2112"/>
                    <a:pt x="4009" y="2261"/>
                    <a:pt x="3737" y="2403"/>
                  </a:cubicBezTo>
                  <a:lnTo>
                    <a:pt x="3738" y="2403"/>
                  </a:lnTo>
                  <a:cubicBezTo>
                    <a:pt x="3735" y="2404"/>
                    <a:pt x="3731" y="2406"/>
                    <a:pt x="3728" y="2408"/>
                  </a:cubicBezTo>
                  <a:cubicBezTo>
                    <a:pt x="3726" y="2409"/>
                    <a:pt x="3724" y="2409"/>
                    <a:pt x="3722" y="2411"/>
                  </a:cubicBezTo>
                  <a:cubicBezTo>
                    <a:pt x="3499" y="2526"/>
                    <a:pt x="3269" y="2623"/>
                    <a:pt x="3037" y="2722"/>
                  </a:cubicBezTo>
                  <a:lnTo>
                    <a:pt x="3045" y="2719"/>
                  </a:lnTo>
                  <a:lnTo>
                    <a:pt x="3045" y="2719"/>
                  </a:lnTo>
                  <a:cubicBezTo>
                    <a:pt x="3037" y="2722"/>
                    <a:pt x="3030" y="2726"/>
                    <a:pt x="3023" y="2729"/>
                  </a:cubicBezTo>
                  <a:lnTo>
                    <a:pt x="3027" y="2724"/>
                  </a:lnTo>
                  <a:lnTo>
                    <a:pt x="3027" y="2724"/>
                  </a:lnTo>
                  <a:cubicBezTo>
                    <a:pt x="2631" y="2901"/>
                    <a:pt x="2255" y="3126"/>
                    <a:pt x="1853" y="3285"/>
                  </a:cubicBezTo>
                  <a:cubicBezTo>
                    <a:pt x="1862" y="3282"/>
                    <a:pt x="1873" y="3278"/>
                    <a:pt x="1882" y="3274"/>
                  </a:cubicBezTo>
                  <a:lnTo>
                    <a:pt x="1882" y="3274"/>
                  </a:lnTo>
                  <a:cubicBezTo>
                    <a:pt x="1777" y="3317"/>
                    <a:pt x="1675" y="3356"/>
                    <a:pt x="1569" y="3399"/>
                  </a:cubicBezTo>
                  <a:lnTo>
                    <a:pt x="1569" y="3397"/>
                  </a:lnTo>
                  <a:cubicBezTo>
                    <a:pt x="1546" y="3407"/>
                    <a:pt x="1518" y="3417"/>
                    <a:pt x="1491" y="3429"/>
                  </a:cubicBezTo>
                  <a:cubicBezTo>
                    <a:pt x="1501" y="3426"/>
                    <a:pt x="1512" y="3420"/>
                    <a:pt x="1521" y="3417"/>
                  </a:cubicBezTo>
                  <a:lnTo>
                    <a:pt x="1521" y="3417"/>
                  </a:lnTo>
                  <a:cubicBezTo>
                    <a:pt x="1275" y="3519"/>
                    <a:pt x="1042" y="3646"/>
                    <a:pt x="805" y="3770"/>
                  </a:cubicBezTo>
                  <a:cubicBezTo>
                    <a:pt x="591" y="3884"/>
                    <a:pt x="379" y="4003"/>
                    <a:pt x="170" y="4130"/>
                  </a:cubicBezTo>
                  <a:lnTo>
                    <a:pt x="0" y="4230"/>
                  </a:lnTo>
                  <a:cubicBezTo>
                    <a:pt x="264" y="4174"/>
                    <a:pt x="520" y="4105"/>
                    <a:pt x="784" y="4043"/>
                  </a:cubicBezTo>
                  <a:cubicBezTo>
                    <a:pt x="1069" y="3979"/>
                    <a:pt x="1357" y="3929"/>
                    <a:pt x="1643" y="3859"/>
                  </a:cubicBezTo>
                  <a:cubicBezTo>
                    <a:pt x="1898" y="3795"/>
                    <a:pt x="2154" y="3720"/>
                    <a:pt x="2410" y="3647"/>
                  </a:cubicBezTo>
                  <a:cubicBezTo>
                    <a:pt x="2613" y="3590"/>
                    <a:pt x="2822" y="3539"/>
                    <a:pt x="3027" y="3478"/>
                  </a:cubicBezTo>
                  <a:cubicBezTo>
                    <a:pt x="3447" y="3347"/>
                    <a:pt x="3858" y="3189"/>
                    <a:pt x="4274" y="3041"/>
                  </a:cubicBezTo>
                  <a:lnTo>
                    <a:pt x="4272" y="3041"/>
                  </a:lnTo>
                  <a:cubicBezTo>
                    <a:pt x="4274" y="3039"/>
                    <a:pt x="4275" y="3040"/>
                    <a:pt x="4277" y="3038"/>
                  </a:cubicBezTo>
                  <a:cubicBezTo>
                    <a:pt x="4285" y="3035"/>
                    <a:pt x="4293" y="3031"/>
                    <a:pt x="4302" y="3030"/>
                  </a:cubicBezTo>
                  <a:cubicBezTo>
                    <a:pt x="4628" y="2910"/>
                    <a:pt x="4952" y="2791"/>
                    <a:pt x="5278" y="2675"/>
                  </a:cubicBezTo>
                  <a:cubicBezTo>
                    <a:pt x="5442" y="2617"/>
                    <a:pt x="5605" y="2561"/>
                    <a:pt x="5769" y="2506"/>
                  </a:cubicBezTo>
                  <a:cubicBezTo>
                    <a:pt x="5992" y="2416"/>
                    <a:pt x="6217" y="2338"/>
                    <a:pt x="6440" y="2251"/>
                  </a:cubicBezTo>
                  <a:cubicBezTo>
                    <a:pt x="6559" y="2204"/>
                    <a:pt x="6677" y="2153"/>
                    <a:pt x="6796" y="2102"/>
                  </a:cubicBezTo>
                  <a:cubicBezTo>
                    <a:pt x="6836" y="2085"/>
                    <a:pt x="6876" y="2069"/>
                    <a:pt x="6916" y="2049"/>
                  </a:cubicBezTo>
                  <a:cubicBezTo>
                    <a:pt x="6953" y="2035"/>
                    <a:pt x="6989" y="2017"/>
                    <a:pt x="7028" y="2001"/>
                  </a:cubicBezTo>
                  <a:cubicBezTo>
                    <a:pt x="7157" y="1941"/>
                    <a:pt x="7285" y="1884"/>
                    <a:pt x="7413" y="1825"/>
                  </a:cubicBezTo>
                  <a:lnTo>
                    <a:pt x="7413" y="1825"/>
                  </a:lnTo>
                  <a:cubicBezTo>
                    <a:pt x="7393" y="1835"/>
                    <a:pt x="7374" y="1843"/>
                    <a:pt x="7354" y="1853"/>
                  </a:cubicBezTo>
                  <a:cubicBezTo>
                    <a:pt x="7487" y="1791"/>
                    <a:pt x="7623" y="1739"/>
                    <a:pt x="7763" y="1696"/>
                  </a:cubicBezTo>
                  <a:cubicBezTo>
                    <a:pt x="7879" y="1664"/>
                    <a:pt x="7998" y="1632"/>
                    <a:pt x="8109" y="1589"/>
                  </a:cubicBezTo>
                  <a:cubicBezTo>
                    <a:pt x="8247" y="1538"/>
                    <a:pt x="8378" y="1479"/>
                    <a:pt x="8511" y="1417"/>
                  </a:cubicBezTo>
                  <a:cubicBezTo>
                    <a:pt x="8739" y="1312"/>
                    <a:pt x="8967" y="1213"/>
                    <a:pt x="9184" y="1082"/>
                  </a:cubicBezTo>
                  <a:cubicBezTo>
                    <a:pt x="9353" y="980"/>
                    <a:pt x="9525" y="885"/>
                    <a:pt x="9701" y="795"/>
                  </a:cubicBezTo>
                  <a:cubicBezTo>
                    <a:pt x="9885" y="700"/>
                    <a:pt x="10061" y="594"/>
                    <a:pt x="10245" y="500"/>
                  </a:cubicBezTo>
                  <a:cubicBezTo>
                    <a:pt x="10432" y="408"/>
                    <a:pt x="10529" y="199"/>
                    <a:pt x="10502"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82"/>
            <p:cNvSpPr/>
            <p:nvPr/>
          </p:nvSpPr>
          <p:spPr>
            <a:xfrm>
              <a:off x="4293950" y="4781750"/>
              <a:ext cx="100" cy="25"/>
            </a:xfrm>
            <a:custGeom>
              <a:avLst/>
              <a:gdLst/>
              <a:ahLst/>
              <a:cxnLst/>
              <a:rect l="l" t="t" r="r" b="b"/>
              <a:pathLst>
                <a:path w="4" h="1" extrusionOk="0">
                  <a:moveTo>
                    <a:pt x="3" y="0"/>
                  </a:moveTo>
                  <a:lnTo>
                    <a:pt x="1" y="0"/>
                  </a:lnTo>
                  <a:lnTo>
                    <a:pt x="0" y="0"/>
                  </a:lnTo>
                  <a:cubicBezTo>
                    <a:pt x="1" y="0"/>
                    <a:pt x="2" y="0"/>
                    <a:pt x="3"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82"/>
            <p:cNvSpPr/>
            <p:nvPr/>
          </p:nvSpPr>
          <p:spPr>
            <a:xfrm>
              <a:off x="4255500" y="4794350"/>
              <a:ext cx="750" cy="250"/>
            </a:xfrm>
            <a:custGeom>
              <a:avLst/>
              <a:gdLst/>
              <a:ahLst/>
              <a:cxnLst/>
              <a:rect l="l" t="t" r="r" b="b"/>
              <a:pathLst>
                <a:path w="30" h="10" extrusionOk="0">
                  <a:moveTo>
                    <a:pt x="29" y="0"/>
                  </a:moveTo>
                  <a:lnTo>
                    <a:pt x="0" y="10"/>
                  </a:lnTo>
                  <a:lnTo>
                    <a:pt x="0" y="10"/>
                  </a:ln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82"/>
            <p:cNvSpPr/>
            <p:nvPr/>
          </p:nvSpPr>
          <p:spPr>
            <a:xfrm>
              <a:off x="4235225" y="4714250"/>
              <a:ext cx="204350" cy="86025"/>
            </a:xfrm>
            <a:custGeom>
              <a:avLst/>
              <a:gdLst/>
              <a:ahLst/>
              <a:cxnLst/>
              <a:rect l="l" t="t" r="r" b="b"/>
              <a:pathLst>
                <a:path w="8174" h="3441" extrusionOk="0">
                  <a:moveTo>
                    <a:pt x="987" y="2767"/>
                  </a:moveTo>
                  <a:lnTo>
                    <a:pt x="985" y="2769"/>
                  </a:lnTo>
                  <a:lnTo>
                    <a:pt x="985" y="2769"/>
                  </a:lnTo>
                  <a:cubicBezTo>
                    <a:pt x="986" y="2768"/>
                    <a:pt x="987" y="2768"/>
                    <a:pt x="987" y="2767"/>
                  </a:cubicBezTo>
                  <a:close/>
                  <a:moveTo>
                    <a:pt x="874" y="2839"/>
                  </a:moveTo>
                  <a:lnTo>
                    <a:pt x="874" y="2839"/>
                  </a:lnTo>
                  <a:cubicBezTo>
                    <a:pt x="873" y="2839"/>
                    <a:pt x="873" y="2840"/>
                    <a:pt x="872" y="2840"/>
                  </a:cubicBezTo>
                  <a:lnTo>
                    <a:pt x="872" y="2840"/>
                  </a:lnTo>
                  <a:cubicBezTo>
                    <a:pt x="873" y="2840"/>
                    <a:pt x="873" y="2839"/>
                    <a:pt x="874" y="2839"/>
                  </a:cubicBezTo>
                  <a:close/>
                  <a:moveTo>
                    <a:pt x="6694" y="1"/>
                  </a:moveTo>
                  <a:cubicBezTo>
                    <a:pt x="6624" y="84"/>
                    <a:pt x="6526" y="137"/>
                    <a:pt x="6434" y="195"/>
                  </a:cubicBezTo>
                  <a:cubicBezTo>
                    <a:pt x="6398" y="218"/>
                    <a:pt x="6361" y="244"/>
                    <a:pt x="6324" y="269"/>
                  </a:cubicBezTo>
                  <a:cubicBezTo>
                    <a:pt x="6278" y="300"/>
                    <a:pt x="6225" y="316"/>
                    <a:pt x="6173" y="316"/>
                  </a:cubicBezTo>
                  <a:cubicBezTo>
                    <a:pt x="6101" y="316"/>
                    <a:pt x="6031" y="285"/>
                    <a:pt x="5982" y="221"/>
                  </a:cubicBezTo>
                  <a:cubicBezTo>
                    <a:pt x="5978" y="217"/>
                    <a:pt x="5977" y="213"/>
                    <a:pt x="5974" y="209"/>
                  </a:cubicBezTo>
                  <a:cubicBezTo>
                    <a:pt x="5863" y="247"/>
                    <a:pt x="5754" y="285"/>
                    <a:pt x="5647" y="329"/>
                  </a:cubicBezTo>
                  <a:cubicBezTo>
                    <a:pt x="5544" y="367"/>
                    <a:pt x="5443" y="409"/>
                    <a:pt x="5341" y="448"/>
                  </a:cubicBezTo>
                  <a:cubicBezTo>
                    <a:pt x="5249" y="487"/>
                    <a:pt x="5160" y="528"/>
                    <a:pt x="5068" y="569"/>
                  </a:cubicBezTo>
                  <a:cubicBezTo>
                    <a:pt x="4620" y="785"/>
                    <a:pt x="4184" y="1020"/>
                    <a:pt x="3734" y="1227"/>
                  </a:cubicBezTo>
                  <a:cubicBezTo>
                    <a:pt x="3516" y="1328"/>
                    <a:pt x="3300" y="1425"/>
                    <a:pt x="3084" y="1525"/>
                  </a:cubicBezTo>
                  <a:cubicBezTo>
                    <a:pt x="2866" y="1627"/>
                    <a:pt x="2655" y="1742"/>
                    <a:pt x="2447" y="1865"/>
                  </a:cubicBezTo>
                  <a:lnTo>
                    <a:pt x="2446" y="1866"/>
                  </a:lnTo>
                  <a:cubicBezTo>
                    <a:pt x="2443" y="1868"/>
                    <a:pt x="2441" y="1870"/>
                    <a:pt x="2438" y="1871"/>
                  </a:cubicBezTo>
                  <a:cubicBezTo>
                    <a:pt x="2205" y="2011"/>
                    <a:pt x="1973" y="2154"/>
                    <a:pt x="1745" y="2294"/>
                  </a:cubicBezTo>
                  <a:cubicBezTo>
                    <a:pt x="1644" y="2359"/>
                    <a:pt x="1544" y="2427"/>
                    <a:pt x="1442" y="2491"/>
                  </a:cubicBezTo>
                  <a:cubicBezTo>
                    <a:pt x="1312" y="2571"/>
                    <a:pt x="1184" y="2650"/>
                    <a:pt x="1056" y="2727"/>
                  </a:cubicBezTo>
                  <a:cubicBezTo>
                    <a:pt x="1053" y="2729"/>
                    <a:pt x="1051" y="2729"/>
                    <a:pt x="1049" y="2730"/>
                  </a:cubicBezTo>
                  <a:cubicBezTo>
                    <a:pt x="1047" y="2732"/>
                    <a:pt x="1044" y="2734"/>
                    <a:pt x="1042" y="2735"/>
                  </a:cubicBezTo>
                  <a:cubicBezTo>
                    <a:pt x="1042" y="2733"/>
                    <a:pt x="1044" y="2734"/>
                    <a:pt x="1046" y="2732"/>
                  </a:cubicBezTo>
                  <a:lnTo>
                    <a:pt x="1046" y="2732"/>
                  </a:lnTo>
                  <a:cubicBezTo>
                    <a:pt x="1042" y="2733"/>
                    <a:pt x="1038" y="2737"/>
                    <a:pt x="1035" y="2739"/>
                  </a:cubicBezTo>
                  <a:cubicBezTo>
                    <a:pt x="1033" y="2739"/>
                    <a:pt x="1031" y="2741"/>
                    <a:pt x="1029" y="2742"/>
                  </a:cubicBezTo>
                  <a:lnTo>
                    <a:pt x="1029" y="2741"/>
                  </a:lnTo>
                  <a:lnTo>
                    <a:pt x="1022" y="2745"/>
                  </a:lnTo>
                  <a:lnTo>
                    <a:pt x="1017" y="2750"/>
                  </a:lnTo>
                  <a:lnTo>
                    <a:pt x="1015" y="2750"/>
                  </a:lnTo>
                  <a:cubicBezTo>
                    <a:pt x="1014" y="2751"/>
                    <a:pt x="1012" y="2753"/>
                    <a:pt x="1011" y="2755"/>
                  </a:cubicBezTo>
                  <a:cubicBezTo>
                    <a:pt x="1005" y="2757"/>
                    <a:pt x="1000" y="2760"/>
                    <a:pt x="995" y="2764"/>
                  </a:cubicBezTo>
                  <a:lnTo>
                    <a:pt x="997" y="2762"/>
                  </a:lnTo>
                  <a:lnTo>
                    <a:pt x="997" y="2762"/>
                  </a:lnTo>
                  <a:cubicBezTo>
                    <a:pt x="992" y="2765"/>
                    <a:pt x="987" y="2767"/>
                    <a:pt x="983" y="2771"/>
                  </a:cubicBezTo>
                  <a:lnTo>
                    <a:pt x="985" y="2769"/>
                  </a:lnTo>
                  <a:lnTo>
                    <a:pt x="985" y="2769"/>
                  </a:lnTo>
                  <a:cubicBezTo>
                    <a:pt x="983" y="2770"/>
                    <a:pt x="980" y="2771"/>
                    <a:pt x="979" y="2773"/>
                  </a:cubicBezTo>
                  <a:lnTo>
                    <a:pt x="977" y="2774"/>
                  </a:lnTo>
                  <a:cubicBezTo>
                    <a:pt x="970" y="2777"/>
                    <a:pt x="965" y="2782"/>
                    <a:pt x="959" y="2786"/>
                  </a:cubicBezTo>
                  <a:lnTo>
                    <a:pt x="955" y="2788"/>
                  </a:lnTo>
                  <a:lnTo>
                    <a:pt x="955" y="2786"/>
                  </a:lnTo>
                  <a:cubicBezTo>
                    <a:pt x="947" y="2790"/>
                    <a:pt x="939" y="2795"/>
                    <a:pt x="933" y="2800"/>
                  </a:cubicBezTo>
                  <a:cubicBezTo>
                    <a:pt x="935" y="2799"/>
                    <a:pt x="938" y="2797"/>
                    <a:pt x="940" y="2796"/>
                  </a:cubicBezTo>
                  <a:lnTo>
                    <a:pt x="940" y="2796"/>
                  </a:lnTo>
                  <a:cubicBezTo>
                    <a:pt x="938" y="2797"/>
                    <a:pt x="936" y="2799"/>
                    <a:pt x="934" y="2800"/>
                  </a:cubicBezTo>
                  <a:cubicBezTo>
                    <a:pt x="925" y="2806"/>
                    <a:pt x="916" y="2811"/>
                    <a:pt x="907" y="2818"/>
                  </a:cubicBezTo>
                  <a:cubicBezTo>
                    <a:pt x="903" y="2821"/>
                    <a:pt x="899" y="2823"/>
                    <a:pt x="895" y="2824"/>
                  </a:cubicBezTo>
                  <a:lnTo>
                    <a:pt x="897" y="2824"/>
                  </a:lnTo>
                  <a:cubicBezTo>
                    <a:pt x="895" y="2824"/>
                    <a:pt x="895" y="2824"/>
                    <a:pt x="895" y="2826"/>
                  </a:cubicBezTo>
                  <a:cubicBezTo>
                    <a:pt x="888" y="2829"/>
                    <a:pt x="882" y="2833"/>
                    <a:pt x="875" y="2838"/>
                  </a:cubicBezTo>
                  <a:cubicBezTo>
                    <a:pt x="874" y="2839"/>
                    <a:pt x="872" y="2839"/>
                    <a:pt x="870" y="2841"/>
                  </a:cubicBezTo>
                  <a:cubicBezTo>
                    <a:pt x="870" y="2841"/>
                    <a:pt x="871" y="2841"/>
                    <a:pt x="871" y="2841"/>
                  </a:cubicBezTo>
                  <a:lnTo>
                    <a:pt x="871" y="2841"/>
                  </a:lnTo>
                  <a:cubicBezTo>
                    <a:pt x="858" y="2849"/>
                    <a:pt x="847" y="2855"/>
                    <a:pt x="834" y="2862"/>
                  </a:cubicBezTo>
                  <a:cubicBezTo>
                    <a:pt x="724" y="2934"/>
                    <a:pt x="613" y="3005"/>
                    <a:pt x="503" y="3078"/>
                  </a:cubicBezTo>
                  <a:cubicBezTo>
                    <a:pt x="509" y="3074"/>
                    <a:pt x="514" y="3071"/>
                    <a:pt x="520" y="3068"/>
                  </a:cubicBezTo>
                  <a:lnTo>
                    <a:pt x="520" y="3068"/>
                  </a:lnTo>
                  <a:lnTo>
                    <a:pt x="463" y="3106"/>
                  </a:lnTo>
                  <a:lnTo>
                    <a:pt x="469" y="3101"/>
                  </a:lnTo>
                  <a:lnTo>
                    <a:pt x="469" y="3101"/>
                  </a:lnTo>
                  <a:cubicBezTo>
                    <a:pt x="343" y="3188"/>
                    <a:pt x="224" y="3283"/>
                    <a:pt x="102" y="3371"/>
                  </a:cubicBezTo>
                  <a:cubicBezTo>
                    <a:pt x="68" y="3395"/>
                    <a:pt x="35" y="3419"/>
                    <a:pt x="0" y="3441"/>
                  </a:cubicBezTo>
                  <a:cubicBezTo>
                    <a:pt x="119" y="3412"/>
                    <a:pt x="236" y="3383"/>
                    <a:pt x="354" y="3353"/>
                  </a:cubicBezTo>
                  <a:cubicBezTo>
                    <a:pt x="509" y="3310"/>
                    <a:pt x="660" y="3260"/>
                    <a:pt x="813" y="3213"/>
                  </a:cubicBezTo>
                  <a:cubicBezTo>
                    <a:pt x="1073" y="3132"/>
                    <a:pt x="1330" y="3045"/>
                    <a:pt x="1587" y="2954"/>
                  </a:cubicBezTo>
                  <a:cubicBezTo>
                    <a:pt x="1844" y="2863"/>
                    <a:pt x="2098" y="2783"/>
                    <a:pt x="2352" y="2699"/>
                  </a:cubicBezTo>
                  <a:cubicBezTo>
                    <a:pt x="2358" y="2697"/>
                    <a:pt x="2364" y="2695"/>
                    <a:pt x="2371" y="2694"/>
                  </a:cubicBezTo>
                  <a:cubicBezTo>
                    <a:pt x="2374" y="2693"/>
                    <a:pt x="2377" y="2692"/>
                    <a:pt x="2379" y="2691"/>
                  </a:cubicBezTo>
                  <a:cubicBezTo>
                    <a:pt x="2806" y="2539"/>
                    <a:pt x="3232" y="2377"/>
                    <a:pt x="3653" y="2213"/>
                  </a:cubicBezTo>
                  <a:lnTo>
                    <a:pt x="3653" y="2213"/>
                  </a:lnTo>
                  <a:cubicBezTo>
                    <a:pt x="3643" y="2216"/>
                    <a:pt x="3632" y="2221"/>
                    <a:pt x="3623" y="2224"/>
                  </a:cubicBezTo>
                  <a:cubicBezTo>
                    <a:pt x="3960" y="2094"/>
                    <a:pt x="4292" y="1952"/>
                    <a:pt x="4621" y="1798"/>
                  </a:cubicBezTo>
                  <a:cubicBezTo>
                    <a:pt x="4933" y="1654"/>
                    <a:pt x="5244" y="1500"/>
                    <a:pt x="5555" y="1354"/>
                  </a:cubicBezTo>
                  <a:cubicBezTo>
                    <a:pt x="5879" y="1204"/>
                    <a:pt x="6201" y="1052"/>
                    <a:pt x="6522" y="897"/>
                  </a:cubicBezTo>
                  <a:cubicBezTo>
                    <a:pt x="6815" y="755"/>
                    <a:pt x="7100" y="599"/>
                    <a:pt x="7391" y="451"/>
                  </a:cubicBezTo>
                  <a:cubicBezTo>
                    <a:pt x="7489" y="399"/>
                    <a:pt x="7593" y="357"/>
                    <a:pt x="7699" y="324"/>
                  </a:cubicBezTo>
                  <a:cubicBezTo>
                    <a:pt x="7733" y="313"/>
                    <a:pt x="7768" y="306"/>
                    <a:pt x="7804" y="301"/>
                  </a:cubicBezTo>
                  <a:cubicBezTo>
                    <a:pt x="7926" y="244"/>
                    <a:pt x="8050" y="186"/>
                    <a:pt x="8173" y="129"/>
                  </a:cubicBezTo>
                  <a:lnTo>
                    <a:pt x="8173" y="129"/>
                  </a:lnTo>
                  <a:cubicBezTo>
                    <a:pt x="8166" y="129"/>
                    <a:pt x="8158" y="129"/>
                    <a:pt x="8151" y="129"/>
                  </a:cubicBezTo>
                  <a:cubicBezTo>
                    <a:pt x="7966" y="129"/>
                    <a:pt x="7779" y="116"/>
                    <a:pt x="7597" y="104"/>
                  </a:cubicBezTo>
                  <a:cubicBezTo>
                    <a:pt x="7512" y="99"/>
                    <a:pt x="7423" y="94"/>
                    <a:pt x="7338" y="86"/>
                  </a:cubicBezTo>
                  <a:cubicBezTo>
                    <a:pt x="7272" y="81"/>
                    <a:pt x="7207" y="75"/>
                    <a:pt x="7143" y="66"/>
                  </a:cubicBezTo>
                  <a:cubicBezTo>
                    <a:pt x="7101" y="58"/>
                    <a:pt x="7057" y="56"/>
                    <a:pt x="7016" y="46"/>
                  </a:cubicBezTo>
                  <a:cubicBezTo>
                    <a:pt x="6994" y="39"/>
                    <a:pt x="6972" y="30"/>
                    <a:pt x="6953" y="19"/>
                  </a:cubicBezTo>
                  <a:cubicBezTo>
                    <a:pt x="6919" y="18"/>
                    <a:pt x="6886" y="17"/>
                    <a:pt x="6852" y="14"/>
                  </a:cubicBezTo>
                  <a:cubicBezTo>
                    <a:pt x="6801" y="9"/>
                    <a:pt x="6748" y="6"/>
                    <a:pt x="6694"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82"/>
            <p:cNvSpPr/>
            <p:nvPr/>
          </p:nvSpPr>
          <p:spPr>
            <a:xfrm>
              <a:off x="4154125" y="4713725"/>
              <a:ext cx="127500" cy="56050"/>
            </a:xfrm>
            <a:custGeom>
              <a:avLst/>
              <a:gdLst/>
              <a:ahLst/>
              <a:cxnLst/>
              <a:rect l="l" t="t" r="r" b="b"/>
              <a:pathLst>
                <a:path w="5100" h="2242" extrusionOk="0">
                  <a:moveTo>
                    <a:pt x="3469" y="0"/>
                  </a:moveTo>
                  <a:cubicBezTo>
                    <a:pt x="3325" y="79"/>
                    <a:pt x="3181" y="158"/>
                    <a:pt x="3037" y="237"/>
                  </a:cubicBezTo>
                  <a:cubicBezTo>
                    <a:pt x="2577" y="486"/>
                    <a:pt x="2108" y="721"/>
                    <a:pt x="1649" y="969"/>
                  </a:cubicBezTo>
                  <a:cubicBezTo>
                    <a:pt x="1627" y="981"/>
                    <a:pt x="1606" y="995"/>
                    <a:pt x="1584" y="1007"/>
                  </a:cubicBezTo>
                  <a:cubicBezTo>
                    <a:pt x="1560" y="1024"/>
                    <a:pt x="1537" y="1041"/>
                    <a:pt x="1513" y="1056"/>
                  </a:cubicBezTo>
                  <a:cubicBezTo>
                    <a:pt x="1417" y="1128"/>
                    <a:pt x="1321" y="1198"/>
                    <a:pt x="1227" y="1271"/>
                  </a:cubicBezTo>
                  <a:cubicBezTo>
                    <a:pt x="1118" y="1352"/>
                    <a:pt x="1010" y="1432"/>
                    <a:pt x="901" y="1515"/>
                  </a:cubicBezTo>
                  <a:cubicBezTo>
                    <a:pt x="677" y="1688"/>
                    <a:pt x="459" y="1870"/>
                    <a:pt x="239" y="2048"/>
                  </a:cubicBezTo>
                  <a:cubicBezTo>
                    <a:pt x="160" y="2113"/>
                    <a:pt x="79" y="2177"/>
                    <a:pt x="0" y="2242"/>
                  </a:cubicBezTo>
                  <a:cubicBezTo>
                    <a:pt x="126" y="2210"/>
                    <a:pt x="251" y="2180"/>
                    <a:pt x="376" y="2151"/>
                  </a:cubicBezTo>
                  <a:lnTo>
                    <a:pt x="376" y="2151"/>
                  </a:lnTo>
                  <a:cubicBezTo>
                    <a:pt x="370" y="2152"/>
                    <a:pt x="365" y="2153"/>
                    <a:pt x="360" y="2154"/>
                  </a:cubicBezTo>
                  <a:cubicBezTo>
                    <a:pt x="849" y="2034"/>
                    <a:pt x="1337" y="1902"/>
                    <a:pt x="1808" y="1729"/>
                  </a:cubicBezTo>
                  <a:cubicBezTo>
                    <a:pt x="2108" y="1612"/>
                    <a:pt x="2397" y="1468"/>
                    <a:pt x="2693" y="1334"/>
                  </a:cubicBezTo>
                  <a:lnTo>
                    <a:pt x="2691" y="1334"/>
                  </a:lnTo>
                  <a:cubicBezTo>
                    <a:pt x="2990" y="1198"/>
                    <a:pt x="3286" y="1052"/>
                    <a:pt x="3580" y="904"/>
                  </a:cubicBezTo>
                  <a:lnTo>
                    <a:pt x="3580" y="904"/>
                  </a:lnTo>
                  <a:cubicBezTo>
                    <a:pt x="3577" y="906"/>
                    <a:pt x="3575" y="907"/>
                    <a:pt x="3572" y="910"/>
                  </a:cubicBezTo>
                  <a:cubicBezTo>
                    <a:pt x="3576" y="907"/>
                    <a:pt x="3581" y="904"/>
                    <a:pt x="3585" y="901"/>
                  </a:cubicBezTo>
                  <a:lnTo>
                    <a:pt x="3585" y="901"/>
                  </a:lnTo>
                  <a:lnTo>
                    <a:pt x="3583" y="902"/>
                  </a:lnTo>
                  <a:cubicBezTo>
                    <a:pt x="3587" y="900"/>
                    <a:pt x="3590" y="899"/>
                    <a:pt x="3593" y="898"/>
                  </a:cubicBezTo>
                  <a:cubicBezTo>
                    <a:pt x="3594" y="897"/>
                    <a:pt x="3595" y="897"/>
                    <a:pt x="3597" y="896"/>
                  </a:cubicBezTo>
                  <a:lnTo>
                    <a:pt x="3599" y="895"/>
                  </a:lnTo>
                  <a:cubicBezTo>
                    <a:pt x="3816" y="778"/>
                    <a:pt x="4029" y="663"/>
                    <a:pt x="4249" y="554"/>
                  </a:cubicBezTo>
                  <a:cubicBezTo>
                    <a:pt x="4485" y="435"/>
                    <a:pt x="4722" y="316"/>
                    <a:pt x="4959" y="199"/>
                  </a:cubicBezTo>
                  <a:cubicBezTo>
                    <a:pt x="5006" y="175"/>
                    <a:pt x="5053" y="153"/>
                    <a:pt x="5100" y="131"/>
                  </a:cubicBezTo>
                  <a:cubicBezTo>
                    <a:pt x="5086" y="131"/>
                    <a:pt x="5070" y="134"/>
                    <a:pt x="5057" y="134"/>
                  </a:cubicBezTo>
                  <a:cubicBezTo>
                    <a:pt x="5037" y="136"/>
                    <a:pt x="5017" y="137"/>
                    <a:pt x="4997" y="137"/>
                  </a:cubicBezTo>
                  <a:cubicBezTo>
                    <a:pt x="4904" y="137"/>
                    <a:pt x="4817" y="116"/>
                    <a:pt x="4727" y="92"/>
                  </a:cubicBezTo>
                  <a:cubicBezTo>
                    <a:pt x="4708" y="87"/>
                    <a:pt x="4690" y="78"/>
                    <a:pt x="4671" y="69"/>
                  </a:cubicBezTo>
                  <a:cubicBezTo>
                    <a:pt x="4625" y="84"/>
                    <a:pt x="4578" y="97"/>
                    <a:pt x="4531" y="112"/>
                  </a:cubicBezTo>
                  <a:cubicBezTo>
                    <a:pt x="4447" y="142"/>
                    <a:pt x="4361" y="167"/>
                    <a:pt x="4275" y="186"/>
                  </a:cubicBezTo>
                  <a:cubicBezTo>
                    <a:pt x="4241" y="193"/>
                    <a:pt x="4206" y="196"/>
                    <a:pt x="4172" y="196"/>
                  </a:cubicBezTo>
                  <a:cubicBezTo>
                    <a:pt x="4163" y="196"/>
                    <a:pt x="4155" y="196"/>
                    <a:pt x="4146" y="196"/>
                  </a:cubicBezTo>
                  <a:cubicBezTo>
                    <a:pt x="4104" y="191"/>
                    <a:pt x="4065" y="180"/>
                    <a:pt x="4028" y="161"/>
                  </a:cubicBezTo>
                  <a:cubicBezTo>
                    <a:pt x="4011" y="154"/>
                    <a:pt x="3994" y="143"/>
                    <a:pt x="3979" y="132"/>
                  </a:cubicBezTo>
                  <a:cubicBezTo>
                    <a:pt x="3913" y="140"/>
                    <a:pt x="3848" y="148"/>
                    <a:pt x="3781" y="150"/>
                  </a:cubicBezTo>
                  <a:cubicBezTo>
                    <a:pt x="3774" y="150"/>
                    <a:pt x="3767" y="150"/>
                    <a:pt x="3761" y="150"/>
                  </a:cubicBezTo>
                  <a:cubicBezTo>
                    <a:pt x="3648" y="150"/>
                    <a:pt x="3522" y="107"/>
                    <a:pt x="3469"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82"/>
            <p:cNvSpPr/>
            <p:nvPr/>
          </p:nvSpPr>
          <p:spPr>
            <a:xfrm>
              <a:off x="4361575" y="5266600"/>
              <a:ext cx="375" cy="175"/>
            </a:xfrm>
            <a:custGeom>
              <a:avLst/>
              <a:gdLst/>
              <a:ahLst/>
              <a:cxnLst/>
              <a:rect l="l" t="t" r="r" b="b"/>
              <a:pathLst>
                <a:path w="15" h="7" extrusionOk="0">
                  <a:moveTo>
                    <a:pt x="0" y="0"/>
                  </a:moveTo>
                  <a:cubicBezTo>
                    <a:pt x="5" y="2"/>
                    <a:pt x="11" y="5"/>
                    <a:pt x="15" y="7"/>
                  </a:cubicBezTo>
                  <a:lnTo>
                    <a:pt x="4" y="0"/>
                  </a:ln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82"/>
            <p:cNvSpPr/>
            <p:nvPr/>
          </p:nvSpPr>
          <p:spPr>
            <a:xfrm>
              <a:off x="4309925" y="5233325"/>
              <a:ext cx="201375" cy="90800"/>
            </a:xfrm>
            <a:custGeom>
              <a:avLst/>
              <a:gdLst/>
              <a:ahLst/>
              <a:cxnLst/>
              <a:rect l="l" t="t" r="r" b="b"/>
              <a:pathLst>
                <a:path w="8055" h="3632" extrusionOk="0">
                  <a:moveTo>
                    <a:pt x="1" y="0"/>
                  </a:moveTo>
                  <a:lnTo>
                    <a:pt x="1" y="0"/>
                  </a:lnTo>
                  <a:cubicBezTo>
                    <a:pt x="144" y="117"/>
                    <a:pt x="288" y="231"/>
                    <a:pt x="437" y="340"/>
                  </a:cubicBezTo>
                  <a:cubicBezTo>
                    <a:pt x="685" y="522"/>
                    <a:pt x="936" y="697"/>
                    <a:pt x="1201" y="854"/>
                  </a:cubicBezTo>
                  <a:cubicBezTo>
                    <a:pt x="1203" y="855"/>
                    <a:pt x="1205" y="856"/>
                    <a:pt x="1206" y="856"/>
                  </a:cubicBezTo>
                  <a:lnTo>
                    <a:pt x="1208" y="856"/>
                  </a:lnTo>
                  <a:lnTo>
                    <a:pt x="1210" y="858"/>
                  </a:lnTo>
                  <a:cubicBezTo>
                    <a:pt x="1212" y="858"/>
                    <a:pt x="1214" y="860"/>
                    <a:pt x="1216" y="860"/>
                  </a:cubicBezTo>
                  <a:cubicBezTo>
                    <a:pt x="1218" y="860"/>
                    <a:pt x="1220" y="862"/>
                    <a:pt x="1221" y="862"/>
                  </a:cubicBezTo>
                  <a:cubicBezTo>
                    <a:pt x="1221" y="865"/>
                    <a:pt x="1223" y="865"/>
                    <a:pt x="1223" y="865"/>
                  </a:cubicBezTo>
                  <a:lnTo>
                    <a:pt x="1221" y="865"/>
                  </a:lnTo>
                  <a:cubicBezTo>
                    <a:pt x="1363" y="938"/>
                    <a:pt x="1506" y="1014"/>
                    <a:pt x="1644" y="1092"/>
                  </a:cubicBezTo>
                  <a:cubicBezTo>
                    <a:pt x="1784" y="1169"/>
                    <a:pt x="1916" y="1248"/>
                    <a:pt x="2051" y="1323"/>
                  </a:cubicBezTo>
                  <a:lnTo>
                    <a:pt x="2055" y="1323"/>
                  </a:lnTo>
                  <a:cubicBezTo>
                    <a:pt x="2061" y="1326"/>
                    <a:pt x="2064" y="1328"/>
                    <a:pt x="2070" y="1330"/>
                  </a:cubicBezTo>
                  <a:cubicBezTo>
                    <a:pt x="2323" y="1457"/>
                    <a:pt x="2574" y="1586"/>
                    <a:pt x="2820" y="1728"/>
                  </a:cubicBezTo>
                  <a:cubicBezTo>
                    <a:pt x="3056" y="1866"/>
                    <a:pt x="3302" y="1993"/>
                    <a:pt x="3549" y="2112"/>
                  </a:cubicBezTo>
                  <a:cubicBezTo>
                    <a:pt x="3761" y="2213"/>
                    <a:pt x="3972" y="2320"/>
                    <a:pt x="4174" y="2435"/>
                  </a:cubicBezTo>
                  <a:cubicBezTo>
                    <a:pt x="4218" y="2461"/>
                    <a:pt x="4264" y="2488"/>
                    <a:pt x="4305" y="2515"/>
                  </a:cubicBezTo>
                  <a:cubicBezTo>
                    <a:pt x="4600" y="2650"/>
                    <a:pt x="4890" y="2793"/>
                    <a:pt x="5179" y="2941"/>
                  </a:cubicBezTo>
                  <a:cubicBezTo>
                    <a:pt x="5622" y="3171"/>
                    <a:pt x="6077" y="3376"/>
                    <a:pt x="6524" y="3600"/>
                  </a:cubicBezTo>
                  <a:lnTo>
                    <a:pt x="6586" y="3631"/>
                  </a:lnTo>
                  <a:cubicBezTo>
                    <a:pt x="6590" y="3596"/>
                    <a:pt x="6600" y="3561"/>
                    <a:pt x="6617" y="3530"/>
                  </a:cubicBezTo>
                  <a:cubicBezTo>
                    <a:pt x="6651" y="3460"/>
                    <a:pt x="6713" y="3415"/>
                    <a:pt x="6784" y="3388"/>
                  </a:cubicBezTo>
                  <a:cubicBezTo>
                    <a:pt x="6808" y="3379"/>
                    <a:pt x="6834" y="3375"/>
                    <a:pt x="6859" y="3375"/>
                  </a:cubicBezTo>
                  <a:cubicBezTo>
                    <a:pt x="6924" y="3375"/>
                    <a:pt x="6989" y="3404"/>
                    <a:pt x="7034" y="3450"/>
                  </a:cubicBezTo>
                  <a:cubicBezTo>
                    <a:pt x="7075" y="3416"/>
                    <a:pt x="7120" y="3381"/>
                    <a:pt x="7171" y="3365"/>
                  </a:cubicBezTo>
                  <a:cubicBezTo>
                    <a:pt x="7245" y="3339"/>
                    <a:pt x="7322" y="3335"/>
                    <a:pt x="7400" y="3335"/>
                  </a:cubicBezTo>
                  <a:cubicBezTo>
                    <a:pt x="7430" y="3335"/>
                    <a:pt x="7460" y="3336"/>
                    <a:pt x="7490" y="3336"/>
                  </a:cubicBezTo>
                  <a:cubicBezTo>
                    <a:pt x="7484" y="3336"/>
                    <a:pt x="7478" y="3336"/>
                    <a:pt x="7473" y="3336"/>
                  </a:cubicBezTo>
                  <a:cubicBezTo>
                    <a:pt x="7468" y="3336"/>
                    <a:pt x="7462" y="3336"/>
                    <a:pt x="7456" y="3337"/>
                  </a:cubicBezTo>
                  <a:cubicBezTo>
                    <a:pt x="7505" y="3336"/>
                    <a:pt x="7552" y="3335"/>
                    <a:pt x="7600" y="3335"/>
                  </a:cubicBezTo>
                  <a:cubicBezTo>
                    <a:pt x="7709" y="3335"/>
                    <a:pt x="7816" y="3338"/>
                    <a:pt x="7924" y="3347"/>
                  </a:cubicBezTo>
                  <a:cubicBezTo>
                    <a:pt x="7955" y="3300"/>
                    <a:pt x="8001" y="3265"/>
                    <a:pt x="8054" y="3247"/>
                  </a:cubicBezTo>
                  <a:cubicBezTo>
                    <a:pt x="7751" y="3120"/>
                    <a:pt x="7454" y="2975"/>
                    <a:pt x="7159" y="2825"/>
                  </a:cubicBezTo>
                  <a:cubicBezTo>
                    <a:pt x="6811" y="2649"/>
                    <a:pt x="6453" y="2489"/>
                    <a:pt x="6102" y="2316"/>
                  </a:cubicBezTo>
                  <a:cubicBezTo>
                    <a:pt x="5688" y="2112"/>
                    <a:pt x="5285" y="1888"/>
                    <a:pt x="4865" y="1695"/>
                  </a:cubicBezTo>
                  <a:cubicBezTo>
                    <a:pt x="4857" y="1695"/>
                    <a:pt x="4850" y="1696"/>
                    <a:pt x="4843" y="1696"/>
                  </a:cubicBezTo>
                  <a:cubicBezTo>
                    <a:pt x="4836" y="1696"/>
                    <a:pt x="4829" y="1695"/>
                    <a:pt x="4822" y="1695"/>
                  </a:cubicBezTo>
                  <a:cubicBezTo>
                    <a:pt x="4798" y="1693"/>
                    <a:pt x="4775" y="1686"/>
                    <a:pt x="4753" y="1678"/>
                  </a:cubicBezTo>
                  <a:cubicBezTo>
                    <a:pt x="4673" y="1644"/>
                    <a:pt x="4598" y="1604"/>
                    <a:pt x="4520" y="1567"/>
                  </a:cubicBezTo>
                  <a:cubicBezTo>
                    <a:pt x="4393" y="1503"/>
                    <a:pt x="4264" y="1440"/>
                    <a:pt x="4133" y="1377"/>
                  </a:cubicBezTo>
                  <a:cubicBezTo>
                    <a:pt x="3903" y="1281"/>
                    <a:pt x="3674" y="1184"/>
                    <a:pt x="3447" y="1079"/>
                  </a:cubicBezTo>
                  <a:cubicBezTo>
                    <a:pt x="3427" y="1071"/>
                    <a:pt x="3407" y="1064"/>
                    <a:pt x="3384" y="1056"/>
                  </a:cubicBezTo>
                  <a:cubicBezTo>
                    <a:pt x="3190" y="991"/>
                    <a:pt x="2996" y="935"/>
                    <a:pt x="2804" y="861"/>
                  </a:cubicBezTo>
                  <a:cubicBezTo>
                    <a:pt x="2609" y="789"/>
                    <a:pt x="2414" y="716"/>
                    <a:pt x="2220" y="643"/>
                  </a:cubicBezTo>
                  <a:lnTo>
                    <a:pt x="2223" y="643"/>
                  </a:lnTo>
                  <a:cubicBezTo>
                    <a:pt x="2105" y="598"/>
                    <a:pt x="1987" y="556"/>
                    <a:pt x="1865" y="521"/>
                  </a:cubicBezTo>
                  <a:lnTo>
                    <a:pt x="1865" y="521"/>
                  </a:lnTo>
                  <a:cubicBezTo>
                    <a:pt x="1873" y="523"/>
                    <a:pt x="1881" y="525"/>
                    <a:pt x="1890" y="528"/>
                  </a:cubicBezTo>
                  <a:cubicBezTo>
                    <a:pt x="1714" y="478"/>
                    <a:pt x="1539" y="429"/>
                    <a:pt x="1363" y="375"/>
                  </a:cubicBezTo>
                  <a:cubicBezTo>
                    <a:pt x="1199" y="326"/>
                    <a:pt x="1037" y="271"/>
                    <a:pt x="872" y="217"/>
                  </a:cubicBezTo>
                  <a:cubicBezTo>
                    <a:pt x="870" y="214"/>
                    <a:pt x="868" y="213"/>
                    <a:pt x="865" y="213"/>
                  </a:cubicBezTo>
                  <a:lnTo>
                    <a:pt x="862" y="211"/>
                  </a:lnTo>
                  <a:cubicBezTo>
                    <a:pt x="615" y="141"/>
                    <a:pt x="365" y="75"/>
                    <a:pt x="117" y="22"/>
                  </a:cubicBezTo>
                  <a:cubicBezTo>
                    <a:pt x="80" y="12"/>
                    <a:pt x="40" y="6"/>
                    <a:pt x="1"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82"/>
            <p:cNvSpPr/>
            <p:nvPr/>
          </p:nvSpPr>
          <p:spPr>
            <a:xfrm>
              <a:off x="4412300" y="5370800"/>
              <a:ext cx="5100" cy="1200"/>
            </a:xfrm>
            <a:custGeom>
              <a:avLst/>
              <a:gdLst/>
              <a:ahLst/>
              <a:cxnLst/>
              <a:rect l="l" t="t" r="r" b="b"/>
              <a:pathLst>
                <a:path w="204" h="48" extrusionOk="0">
                  <a:moveTo>
                    <a:pt x="0" y="0"/>
                  </a:moveTo>
                  <a:lnTo>
                    <a:pt x="0" y="0"/>
                  </a:lnTo>
                  <a:cubicBezTo>
                    <a:pt x="55" y="25"/>
                    <a:pt x="112" y="41"/>
                    <a:pt x="171" y="46"/>
                  </a:cubicBezTo>
                  <a:cubicBezTo>
                    <a:pt x="181" y="46"/>
                    <a:pt x="192" y="47"/>
                    <a:pt x="204" y="47"/>
                  </a:cubicBezTo>
                  <a:cubicBezTo>
                    <a:pt x="136" y="32"/>
                    <a:pt x="68" y="16"/>
                    <a:pt x="0"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82"/>
            <p:cNvSpPr/>
            <p:nvPr/>
          </p:nvSpPr>
          <p:spPr>
            <a:xfrm>
              <a:off x="4265400" y="5267400"/>
              <a:ext cx="124800" cy="72275"/>
            </a:xfrm>
            <a:custGeom>
              <a:avLst/>
              <a:gdLst/>
              <a:ahLst/>
              <a:cxnLst/>
              <a:rect l="l" t="t" r="r" b="b"/>
              <a:pathLst>
                <a:path w="4992" h="2891" extrusionOk="0">
                  <a:moveTo>
                    <a:pt x="1" y="0"/>
                  </a:moveTo>
                  <a:lnTo>
                    <a:pt x="1" y="0"/>
                  </a:lnTo>
                  <a:cubicBezTo>
                    <a:pt x="67" y="106"/>
                    <a:pt x="139" y="208"/>
                    <a:pt x="218" y="306"/>
                  </a:cubicBezTo>
                  <a:cubicBezTo>
                    <a:pt x="313" y="430"/>
                    <a:pt x="407" y="554"/>
                    <a:pt x="511" y="671"/>
                  </a:cubicBezTo>
                  <a:cubicBezTo>
                    <a:pt x="725" y="915"/>
                    <a:pt x="964" y="1127"/>
                    <a:pt x="1213" y="1334"/>
                  </a:cubicBezTo>
                  <a:cubicBezTo>
                    <a:pt x="1336" y="1438"/>
                    <a:pt x="1459" y="1540"/>
                    <a:pt x="1585" y="1644"/>
                  </a:cubicBezTo>
                  <a:cubicBezTo>
                    <a:pt x="1719" y="1754"/>
                    <a:pt x="1860" y="1857"/>
                    <a:pt x="1997" y="1960"/>
                  </a:cubicBezTo>
                  <a:cubicBezTo>
                    <a:pt x="2120" y="2050"/>
                    <a:pt x="2243" y="2136"/>
                    <a:pt x="2366" y="2221"/>
                  </a:cubicBezTo>
                  <a:cubicBezTo>
                    <a:pt x="2382" y="2229"/>
                    <a:pt x="2397" y="2236"/>
                    <a:pt x="2412" y="2245"/>
                  </a:cubicBezTo>
                  <a:cubicBezTo>
                    <a:pt x="2541" y="2312"/>
                    <a:pt x="2671" y="2378"/>
                    <a:pt x="2798" y="2445"/>
                  </a:cubicBezTo>
                  <a:cubicBezTo>
                    <a:pt x="3015" y="2557"/>
                    <a:pt x="3228" y="2669"/>
                    <a:pt x="3440" y="2783"/>
                  </a:cubicBezTo>
                  <a:cubicBezTo>
                    <a:pt x="3467" y="2798"/>
                    <a:pt x="3492" y="2812"/>
                    <a:pt x="3518" y="2827"/>
                  </a:cubicBezTo>
                  <a:cubicBezTo>
                    <a:pt x="3538" y="2794"/>
                    <a:pt x="3566" y="2766"/>
                    <a:pt x="3597" y="2742"/>
                  </a:cubicBezTo>
                  <a:cubicBezTo>
                    <a:pt x="3626" y="2720"/>
                    <a:pt x="3658" y="2700"/>
                    <a:pt x="3691" y="2684"/>
                  </a:cubicBezTo>
                  <a:cubicBezTo>
                    <a:pt x="3762" y="2657"/>
                    <a:pt x="3834" y="2634"/>
                    <a:pt x="3907" y="2615"/>
                  </a:cubicBezTo>
                  <a:cubicBezTo>
                    <a:pt x="3927" y="2608"/>
                    <a:pt x="3948" y="2605"/>
                    <a:pt x="3968" y="2605"/>
                  </a:cubicBezTo>
                  <a:cubicBezTo>
                    <a:pt x="4076" y="2605"/>
                    <a:pt x="4177" y="2688"/>
                    <a:pt x="4202" y="2792"/>
                  </a:cubicBezTo>
                  <a:cubicBezTo>
                    <a:pt x="4207" y="2819"/>
                    <a:pt x="4208" y="2846"/>
                    <a:pt x="4206" y="2871"/>
                  </a:cubicBezTo>
                  <a:cubicBezTo>
                    <a:pt x="4226" y="2878"/>
                    <a:pt x="4248" y="2883"/>
                    <a:pt x="4268" y="2891"/>
                  </a:cubicBezTo>
                  <a:cubicBezTo>
                    <a:pt x="4268" y="2870"/>
                    <a:pt x="4271" y="2849"/>
                    <a:pt x="4279" y="2830"/>
                  </a:cubicBezTo>
                  <a:cubicBezTo>
                    <a:pt x="4313" y="2728"/>
                    <a:pt x="4409" y="2662"/>
                    <a:pt x="4513" y="2662"/>
                  </a:cubicBezTo>
                  <a:cubicBezTo>
                    <a:pt x="4528" y="2662"/>
                    <a:pt x="4542" y="2663"/>
                    <a:pt x="4557" y="2666"/>
                  </a:cubicBezTo>
                  <a:cubicBezTo>
                    <a:pt x="4637" y="2683"/>
                    <a:pt x="4717" y="2697"/>
                    <a:pt x="4799" y="2714"/>
                  </a:cubicBezTo>
                  <a:cubicBezTo>
                    <a:pt x="4846" y="2677"/>
                    <a:pt x="4899" y="2650"/>
                    <a:pt x="4957" y="2634"/>
                  </a:cubicBezTo>
                  <a:cubicBezTo>
                    <a:pt x="4968" y="2630"/>
                    <a:pt x="4980" y="2629"/>
                    <a:pt x="4992" y="2627"/>
                  </a:cubicBezTo>
                  <a:cubicBezTo>
                    <a:pt x="4981" y="2622"/>
                    <a:pt x="4970" y="2617"/>
                    <a:pt x="4960" y="2612"/>
                  </a:cubicBezTo>
                  <a:lnTo>
                    <a:pt x="4961" y="2612"/>
                  </a:lnTo>
                  <a:cubicBezTo>
                    <a:pt x="4961" y="2611"/>
                    <a:pt x="4960" y="2611"/>
                    <a:pt x="4960" y="2610"/>
                  </a:cubicBezTo>
                  <a:cubicBezTo>
                    <a:pt x="4907" y="2586"/>
                    <a:pt x="4858" y="2562"/>
                    <a:pt x="4806" y="2539"/>
                  </a:cubicBezTo>
                  <a:cubicBezTo>
                    <a:pt x="4805" y="2539"/>
                    <a:pt x="4804" y="2539"/>
                    <a:pt x="4803" y="2538"/>
                  </a:cubicBezTo>
                  <a:lnTo>
                    <a:pt x="4801" y="2538"/>
                  </a:lnTo>
                  <a:cubicBezTo>
                    <a:pt x="4688" y="2486"/>
                    <a:pt x="4574" y="2435"/>
                    <a:pt x="4461" y="2385"/>
                  </a:cubicBezTo>
                  <a:lnTo>
                    <a:pt x="4461" y="2385"/>
                  </a:lnTo>
                  <a:cubicBezTo>
                    <a:pt x="4463" y="2386"/>
                    <a:pt x="4466" y="2387"/>
                    <a:pt x="4468" y="2388"/>
                  </a:cubicBezTo>
                  <a:cubicBezTo>
                    <a:pt x="4330" y="2328"/>
                    <a:pt x="4193" y="2267"/>
                    <a:pt x="4061" y="2196"/>
                  </a:cubicBezTo>
                  <a:cubicBezTo>
                    <a:pt x="3932" y="2127"/>
                    <a:pt x="3806" y="2055"/>
                    <a:pt x="3679" y="1985"/>
                  </a:cubicBezTo>
                  <a:lnTo>
                    <a:pt x="3679" y="1985"/>
                  </a:lnTo>
                  <a:cubicBezTo>
                    <a:pt x="3680" y="1986"/>
                    <a:pt x="3682" y="1986"/>
                    <a:pt x="3683" y="1987"/>
                  </a:cubicBezTo>
                  <a:cubicBezTo>
                    <a:pt x="3680" y="1985"/>
                    <a:pt x="3678" y="1984"/>
                    <a:pt x="3675" y="1983"/>
                  </a:cubicBezTo>
                  <a:lnTo>
                    <a:pt x="3675" y="1983"/>
                  </a:lnTo>
                  <a:cubicBezTo>
                    <a:pt x="3669" y="1979"/>
                    <a:pt x="3662" y="1976"/>
                    <a:pt x="3655" y="1972"/>
                  </a:cubicBezTo>
                  <a:lnTo>
                    <a:pt x="3655" y="1972"/>
                  </a:lnTo>
                  <a:cubicBezTo>
                    <a:pt x="3659" y="1974"/>
                    <a:pt x="3663" y="1976"/>
                    <a:pt x="3666" y="1978"/>
                  </a:cubicBezTo>
                  <a:lnTo>
                    <a:pt x="3666" y="1978"/>
                  </a:lnTo>
                  <a:cubicBezTo>
                    <a:pt x="3517" y="1903"/>
                    <a:pt x="3368" y="1829"/>
                    <a:pt x="3220" y="1750"/>
                  </a:cubicBezTo>
                  <a:cubicBezTo>
                    <a:pt x="3078" y="1673"/>
                    <a:pt x="2937" y="1592"/>
                    <a:pt x="2794" y="1513"/>
                  </a:cubicBezTo>
                  <a:cubicBezTo>
                    <a:pt x="2610" y="1413"/>
                    <a:pt x="2433" y="1307"/>
                    <a:pt x="2254" y="1202"/>
                  </a:cubicBezTo>
                  <a:cubicBezTo>
                    <a:pt x="2103" y="1113"/>
                    <a:pt x="1948" y="1032"/>
                    <a:pt x="1795" y="947"/>
                  </a:cubicBezTo>
                  <a:lnTo>
                    <a:pt x="1795" y="947"/>
                  </a:lnTo>
                  <a:lnTo>
                    <a:pt x="1806" y="953"/>
                  </a:lnTo>
                  <a:cubicBezTo>
                    <a:pt x="1332" y="691"/>
                    <a:pt x="860" y="420"/>
                    <a:pt x="377" y="170"/>
                  </a:cubicBezTo>
                  <a:lnTo>
                    <a:pt x="377" y="170"/>
                  </a:lnTo>
                  <a:cubicBezTo>
                    <a:pt x="385" y="174"/>
                    <a:pt x="390" y="178"/>
                    <a:pt x="397" y="184"/>
                  </a:cubicBezTo>
                  <a:cubicBezTo>
                    <a:pt x="266" y="119"/>
                    <a:pt x="134" y="57"/>
                    <a:pt x="1"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82"/>
            <p:cNvSpPr/>
            <p:nvPr/>
          </p:nvSpPr>
          <p:spPr>
            <a:xfrm>
              <a:off x="4186050" y="5283350"/>
              <a:ext cx="82175" cy="64800"/>
            </a:xfrm>
            <a:custGeom>
              <a:avLst/>
              <a:gdLst/>
              <a:ahLst/>
              <a:cxnLst/>
              <a:rect l="l" t="t" r="r" b="b"/>
              <a:pathLst>
                <a:path w="3287" h="2592" extrusionOk="0">
                  <a:moveTo>
                    <a:pt x="0" y="1"/>
                  </a:moveTo>
                  <a:lnTo>
                    <a:pt x="0" y="1"/>
                  </a:lnTo>
                  <a:cubicBezTo>
                    <a:pt x="10" y="35"/>
                    <a:pt x="18" y="66"/>
                    <a:pt x="27" y="99"/>
                  </a:cubicBezTo>
                  <a:cubicBezTo>
                    <a:pt x="53" y="194"/>
                    <a:pt x="85" y="285"/>
                    <a:pt x="121" y="377"/>
                  </a:cubicBezTo>
                  <a:cubicBezTo>
                    <a:pt x="178" y="532"/>
                    <a:pt x="234" y="690"/>
                    <a:pt x="304" y="842"/>
                  </a:cubicBezTo>
                  <a:cubicBezTo>
                    <a:pt x="358" y="944"/>
                    <a:pt x="417" y="1044"/>
                    <a:pt x="481" y="1141"/>
                  </a:cubicBezTo>
                  <a:lnTo>
                    <a:pt x="481" y="1141"/>
                  </a:lnTo>
                  <a:cubicBezTo>
                    <a:pt x="479" y="1138"/>
                    <a:pt x="477" y="1136"/>
                    <a:pt x="475" y="1134"/>
                  </a:cubicBezTo>
                  <a:lnTo>
                    <a:pt x="475" y="1134"/>
                  </a:lnTo>
                  <a:cubicBezTo>
                    <a:pt x="480" y="1140"/>
                    <a:pt x="485" y="1147"/>
                    <a:pt x="490" y="1154"/>
                  </a:cubicBezTo>
                  <a:lnTo>
                    <a:pt x="490" y="1154"/>
                  </a:lnTo>
                  <a:cubicBezTo>
                    <a:pt x="491" y="1156"/>
                    <a:pt x="492" y="1158"/>
                    <a:pt x="494" y="1160"/>
                  </a:cubicBezTo>
                  <a:cubicBezTo>
                    <a:pt x="493" y="1160"/>
                    <a:pt x="493" y="1160"/>
                    <a:pt x="493" y="1159"/>
                  </a:cubicBezTo>
                  <a:lnTo>
                    <a:pt x="493" y="1159"/>
                  </a:lnTo>
                  <a:cubicBezTo>
                    <a:pt x="500" y="1170"/>
                    <a:pt x="507" y="1180"/>
                    <a:pt x="515" y="1190"/>
                  </a:cubicBezTo>
                  <a:cubicBezTo>
                    <a:pt x="508" y="1181"/>
                    <a:pt x="503" y="1173"/>
                    <a:pt x="498" y="1163"/>
                  </a:cubicBezTo>
                  <a:lnTo>
                    <a:pt x="498" y="1163"/>
                  </a:lnTo>
                  <a:cubicBezTo>
                    <a:pt x="582" y="1284"/>
                    <a:pt x="674" y="1397"/>
                    <a:pt x="767" y="1510"/>
                  </a:cubicBezTo>
                  <a:cubicBezTo>
                    <a:pt x="834" y="1569"/>
                    <a:pt x="901" y="1627"/>
                    <a:pt x="967" y="1685"/>
                  </a:cubicBezTo>
                  <a:cubicBezTo>
                    <a:pt x="1342" y="2000"/>
                    <a:pt x="1724" y="2298"/>
                    <a:pt x="2116" y="2591"/>
                  </a:cubicBezTo>
                  <a:cubicBezTo>
                    <a:pt x="2145" y="2579"/>
                    <a:pt x="2176" y="2573"/>
                    <a:pt x="2208" y="2573"/>
                  </a:cubicBezTo>
                  <a:cubicBezTo>
                    <a:pt x="2211" y="2573"/>
                    <a:pt x="2214" y="2573"/>
                    <a:pt x="2217" y="2573"/>
                  </a:cubicBezTo>
                  <a:cubicBezTo>
                    <a:pt x="2221" y="2573"/>
                    <a:pt x="2226" y="2573"/>
                    <a:pt x="2231" y="2573"/>
                  </a:cubicBezTo>
                  <a:cubicBezTo>
                    <a:pt x="2243" y="2573"/>
                    <a:pt x="2256" y="2574"/>
                    <a:pt x="2268" y="2575"/>
                  </a:cubicBezTo>
                  <a:cubicBezTo>
                    <a:pt x="2287" y="2575"/>
                    <a:pt x="2306" y="2579"/>
                    <a:pt x="2324" y="2584"/>
                  </a:cubicBezTo>
                  <a:cubicBezTo>
                    <a:pt x="2367" y="2524"/>
                    <a:pt x="2437" y="2488"/>
                    <a:pt x="2511" y="2488"/>
                  </a:cubicBezTo>
                  <a:cubicBezTo>
                    <a:pt x="2514" y="2488"/>
                    <a:pt x="2517" y="2488"/>
                    <a:pt x="2521" y="2488"/>
                  </a:cubicBezTo>
                  <a:cubicBezTo>
                    <a:pt x="2525" y="2488"/>
                    <a:pt x="2528" y="2487"/>
                    <a:pt x="2532" y="2487"/>
                  </a:cubicBezTo>
                  <a:cubicBezTo>
                    <a:pt x="2575" y="2400"/>
                    <a:pt x="2663" y="2346"/>
                    <a:pt x="2758" y="2346"/>
                  </a:cubicBezTo>
                  <a:cubicBezTo>
                    <a:pt x="2774" y="2346"/>
                    <a:pt x="2791" y="2348"/>
                    <a:pt x="2808" y="2352"/>
                  </a:cubicBezTo>
                  <a:cubicBezTo>
                    <a:pt x="2968" y="2378"/>
                    <a:pt x="3128" y="2409"/>
                    <a:pt x="3287" y="2442"/>
                  </a:cubicBezTo>
                  <a:lnTo>
                    <a:pt x="3284" y="2440"/>
                  </a:lnTo>
                  <a:cubicBezTo>
                    <a:pt x="3154" y="2373"/>
                    <a:pt x="3036" y="2288"/>
                    <a:pt x="2913" y="2209"/>
                  </a:cubicBezTo>
                  <a:lnTo>
                    <a:pt x="2913" y="2209"/>
                  </a:lnTo>
                  <a:cubicBezTo>
                    <a:pt x="2917" y="2210"/>
                    <a:pt x="2921" y="2213"/>
                    <a:pt x="2926" y="2215"/>
                  </a:cubicBezTo>
                  <a:cubicBezTo>
                    <a:pt x="2822" y="2147"/>
                    <a:pt x="2721" y="2079"/>
                    <a:pt x="2621" y="2003"/>
                  </a:cubicBezTo>
                  <a:cubicBezTo>
                    <a:pt x="2500" y="1907"/>
                    <a:pt x="2380" y="1809"/>
                    <a:pt x="2257" y="1714"/>
                  </a:cubicBezTo>
                  <a:cubicBezTo>
                    <a:pt x="2257" y="1715"/>
                    <a:pt x="2257" y="1715"/>
                    <a:pt x="2257" y="1715"/>
                  </a:cubicBezTo>
                  <a:cubicBezTo>
                    <a:pt x="2251" y="1709"/>
                    <a:pt x="2243" y="1705"/>
                    <a:pt x="2236" y="1698"/>
                  </a:cubicBezTo>
                  <a:cubicBezTo>
                    <a:pt x="2234" y="1698"/>
                    <a:pt x="2235" y="1696"/>
                    <a:pt x="2233" y="1696"/>
                  </a:cubicBezTo>
                  <a:cubicBezTo>
                    <a:pt x="2131" y="1616"/>
                    <a:pt x="2028" y="1536"/>
                    <a:pt x="1926" y="1450"/>
                  </a:cubicBezTo>
                  <a:lnTo>
                    <a:pt x="1926" y="1450"/>
                  </a:lnTo>
                  <a:lnTo>
                    <a:pt x="1951" y="1472"/>
                  </a:lnTo>
                  <a:cubicBezTo>
                    <a:pt x="1849" y="1385"/>
                    <a:pt x="1742" y="1305"/>
                    <a:pt x="1639" y="1220"/>
                  </a:cubicBezTo>
                  <a:cubicBezTo>
                    <a:pt x="1491" y="1094"/>
                    <a:pt x="1354" y="960"/>
                    <a:pt x="1213" y="826"/>
                  </a:cubicBezTo>
                  <a:cubicBezTo>
                    <a:pt x="1058" y="682"/>
                    <a:pt x="890" y="551"/>
                    <a:pt x="725" y="417"/>
                  </a:cubicBezTo>
                  <a:lnTo>
                    <a:pt x="725" y="417"/>
                  </a:lnTo>
                  <a:lnTo>
                    <a:pt x="751" y="437"/>
                  </a:lnTo>
                  <a:cubicBezTo>
                    <a:pt x="684" y="381"/>
                    <a:pt x="613" y="330"/>
                    <a:pt x="538" y="283"/>
                  </a:cubicBezTo>
                  <a:cubicBezTo>
                    <a:pt x="504" y="263"/>
                    <a:pt x="468" y="244"/>
                    <a:pt x="432" y="228"/>
                  </a:cubicBezTo>
                  <a:lnTo>
                    <a:pt x="432" y="228"/>
                  </a:lnTo>
                  <a:cubicBezTo>
                    <a:pt x="432" y="228"/>
                    <a:pt x="433" y="229"/>
                    <a:pt x="434" y="230"/>
                  </a:cubicBezTo>
                  <a:cubicBezTo>
                    <a:pt x="358" y="197"/>
                    <a:pt x="283" y="163"/>
                    <a:pt x="209" y="126"/>
                  </a:cubicBezTo>
                  <a:cubicBezTo>
                    <a:pt x="147" y="94"/>
                    <a:pt x="88" y="56"/>
                    <a:pt x="27" y="19"/>
                  </a:cubicBezTo>
                  <a:cubicBezTo>
                    <a:pt x="26" y="17"/>
                    <a:pt x="24" y="16"/>
                    <a:pt x="21" y="15"/>
                  </a:cubicBezTo>
                  <a:cubicBezTo>
                    <a:pt x="16" y="12"/>
                    <a:pt x="12" y="9"/>
                    <a:pt x="8" y="6"/>
                  </a:cubicBezTo>
                  <a:lnTo>
                    <a:pt x="7" y="6"/>
                  </a:lnTo>
                  <a:cubicBezTo>
                    <a:pt x="4" y="4"/>
                    <a:pt x="4" y="4"/>
                    <a:pt x="2" y="4"/>
                  </a:cubicBezTo>
                  <a:lnTo>
                    <a:pt x="4" y="4"/>
                  </a:lnTo>
                  <a:cubicBezTo>
                    <a:pt x="2" y="4"/>
                    <a:pt x="2" y="2"/>
                    <a:pt x="0"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82"/>
            <p:cNvSpPr/>
            <p:nvPr/>
          </p:nvSpPr>
          <p:spPr>
            <a:xfrm>
              <a:off x="4193400" y="5303925"/>
              <a:ext cx="400" cy="725"/>
            </a:xfrm>
            <a:custGeom>
              <a:avLst/>
              <a:gdLst/>
              <a:ahLst/>
              <a:cxnLst/>
              <a:rect l="l" t="t" r="r" b="b"/>
              <a:pathLst>
                <a:path w="16" h="29" extrusionOk="0">
                  <a:moveTo>
                    <a:pt x="0" y="0"/>
                  </a:moveTo>
                  <a:lnTo>
                    <a:pt x="0" y="0"/>
                  </a:lnTo>
                  <a:cubicBezTo>
                    <a:pt x="1" y="2"/>
                    <a:pt x="2" y="3"/>
                    <a:pt x="3" y="5"/>
                  </a:cubicBezTo>
                  <a:lnTo>
                    <a:pt x="3" y="5"/>
                  </a:lnTo>
                  <a:cubicBezTo>
                    <a:pt x="2" y="3"/>
                    <a:pt x="1" y="2"/>
                    <a:pt x="0" y="0"/>
                  </a:cubicBezTo>
                  <a:close/>
                  <a:moveTo>
                    <a:pt x="3" y="5"/>
                  </a:moveTo>
                  <a:cubicBezTo>
                    <a:pt x="6" y="11"/>
                    <a:pt x="9" y="18"/>
                    <a:pt x="13" y="24"/>
                  </a:cubicBezTo>
                  <a:lnTo>
                    <a:pt x="13" y="24"/>
                  </a:lnTo>
                  <a:cubicBezTo>
                    <a:pt x="12" y="22"/>
                    <a:pt x="12" y="20"/>
                    <a:pt x="11" y="19"/>
                  </a:cubicBezTo>
                  <a:cubicBezTo>
                    <a:pt x="8" y="14"/>
                    <a:pt x="5" y="9"/>
                    <a:pt x="3" y="5"/>
                  </a:cubicBezTo>
                  <a:close/>
                  <a:moveTo>
                    <a:pt x="13" y="24"/>
                  </a:moveTo>
                  <a:lnTo>
                    <a:pt x="13" y="24"/>
                  </a:lnTo>
                  <a:cubicBezTo>
                    <a:pt x="14" y="26"/>
                    <a:pt x="14" y="27"/>
                    <a:pt x="15" y="28"/>
                  </a:cubicBezTo>
                  <a:cubicBezTo>
                    <a:pt x="14" y="27"/>
                    <a:pt x="14" y="25"/>
                    <a:pt x="13" y="24"/>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82"/>
            <p:cNvSpPr/>
            <p:nvPr/>
          </p:nvSpPr>
          <p:spPr>
            <a:xfrm>
              <a:off x="4270875" y="5343225"/>
              <a:ext cx="10175" cy="3925"/>
            </a:xfrm>
            <a:custGeom>
              <a:avLst/>
              <a:gdLst/>
              <a:ahLst/>
              <a:cxnLst/>
              <a:rect l="l" t="t" r="r" b="b"/>
              <a:pathLst>
                <a:path w="407" h="157" extrusionOk="0">
                  <a:moveTo>
                    <a:pt x="160" y="0"/>
                  </a:moveTo>
                  <a:cubicBezTo>
                    <a:pt x="117" y="42"/>
                    <a:pt x="60" y="66"/>
                    <a:pt x="0" y="71"/>
                  </a:cubicBezTo>
                  <a:cubicBezTo>
                    <a:pt x="131" y="97"/>
                    <a:pt x="263" y="126"/>
                    <a:pt x="395" y="155"/>
                  </a:cubicBezTo>
                  <a:lnTo>
                    <a:pt x="406" y="157"/>
                  </a:lnTo>
                  <a:cubicBezTo>
                    <a:pt x="324" y="106"/>
                    <a:pt x="242" y="54"/>
                    <a:pt x="160"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82"/>
            <p:cNvSpPr/>
            <p:nvPr/>
          </p:nvSpPr>
          <p:spPr>
            <a:xfrm>
              <a:off x="4178525" y="5165700"/>
              <a:ext cx="25350" cy="24500"/>
            </a:xfrm>
            <a:custGeom>
              <a:avLst/>
              <a:gdLst/>
              <a:ahLst/>
              <a:cxnLst/>
              <a:rect l="l" t="t" r="r" b="b"/>
              <a:pathLst>
                <a:path w="1014" h="980" extrusionOk="0">
                  <a:moveTo>
                    <a:pt x="504" y="1"/>
                  </a:moveTo>
                  <a:cubicBezTo>
                    <a:pt x="255" y="1"/>
                    <a:pt x="37" y="204"/>
                    <a:pt x="20" y="454"/>
                  </a:cubicBezTo>
                  <a:cubicBezTo>
                    <a:pt x="1" y="723"/>
                    <a:pt x="206" y="955"/>
                    <a:pt x="471" y="978"/>
                  </a:cubicBezTo>
                  <a:cubicBezTo>
                    <a:pt x="484" y="979"/>
                    <a:pt x="496" y="979"/>
                    <a:pt x="509" y="979"/>
                  </a:cubicBezTo>
                  <a:cubicBezTo>
                    <a:pt x="759" y="979"/>
                    <a:pt x="977" y="776"/>
                    <a:pt x="994" y="526"/>
                  </a:cubicBezTo>
                  <a:cubicBezTo>
                    <a:pt x="1013" y="258"/>
                    <a:pt x="807" y="26"/>
                    <a:pt x="543" y="3"/>
                  </a:cubicBezTo>
                  <a:cubicBezTo>
                    <a:pt x="530" y="1"/>
                    <a:pt x="517" y="1"/>
                    <a:pt x="504"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82"/>
            <p:cNvSpPr/>
            <p:nvPr/>
          </p:nvSpPr>
          <p:spPr>
            <a:xfrm>
              <a:off x="4208350" y="5163325"/>
              <a:ext cx="25325" cy="24475"/>
            </a:xfrm>
            <a:custGeom>
              <a:avLst/>
              <a:gdLst/>
              <a:ahLst/>
              <a:cxnLst/>
              <a:rect l="l" t="t" r="r" b="b"/>
              <a:pathLst>
                <a:path w="1013" h="979" extrusionOk="0">
                  <a:moveTo>
                    <a:pt x="504" y="0"/>
                  </a:moveTo>
                  <a:cubicBezTo>
                    <a:pt x="254" y="0"/>
                    <a:pt x="37" y="203"/>
                    <a:pt x="19" y="454"/>
                  </a:cubicBezTo>
                  <a:cubicBezTo>
                    <a:pt x="0" y="722"/>
                    <a:pt x="206" y="954"/>
                    <a:pt x="470" y="977"/>
                  </a:cubicBezTo>
                  <a:cubicBezTo>
                    <a:pt x="483" y="978"/>
                    <a:pt x="496" y="978"/>
                    <a:pt x="509" y="978"/>
                  </a:cubicBezTo>
                  <a:cubicBezTo>
                    <a:pt x="758" y="978"/>
                    <a:pt x="976" y="775"/>
                    <a:pt x="993" y="526"/>
                  </a:cubicBezTo>
                  <a:cubicBezTo>
                    <a:pt x="1013" y="257"/>
                    <a:pt x="807" y="25"/>
                    <a:pt x="543" y="2"/>
                  </a:cubicBezTo>
                  <a:cubicBezTo>
                    <a:pt x="530" y="1"/>
                    <a:pt x="517" y="0"/>
                    <a:pt x="504"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82"/>
            <p:cNvSpPr/>
            <p:nvPr/>
          </p:nvSpPr>
          <p:spPr>
            <a:xfrm>
              <a:off x="4123575" y="4869725"/>
              <a:ext cx="25325" cy="24500"/>
            </a:xfrm>
            <a:custGeom>
              <a:avLst/>
              <a:gdLst/>
              <a:ahLst/>
              <a:cxnLst/>
              <a:rect l="l" t="t" r="r" b="b"/>
              <a:pathLst>
                <a:path w="1013" h="980" extrusionOk="0">
                  <a:moveTo>
                    <a:pt x="504" y="1"/>
                  </a:moveTo>
                  <a:cubicBezTo>
                    <a:pt x="254" y="1"/>
                    <a:pt x="36" y="204"/>
                    <a:pt x="19" y="454"/>
                  </a:cubicBezTo>
                  <a:cubicBezTo>
                    <a:pt x="0" y="723"/>
                    <a:pt x="206" y="954"/>
                    <a:pt x="470" y="978"/>
                  </a:cubicBezTo>
                  <a:cubicBezTo>
                    <a:pt x="483" y="979"/>
                    <a:pt x="496" y="979"/>
                    <a:pt x="509" y="979"/>
                  </a:cubicBezTo>
                  <a:cubicBezTo>
                    <a:pt x="759" y="979"/>
                    <a:pt x="976" y="776"/>
                    <a:pt x="993" y="526"/>
                  </a:cubicBezTo>
                  <a:cubicBezTo>
                    <a:pt x="1012" y="257"/>
                    <a:pt x="807" y="25"/>
                    <a:pt x="542" y="2"/>
                  </a:cubicBezTo>
                  <a:cubicBezTo>
                    <a:pt x="530" y="1"/>
                    <a:pt x="517" y="1"/>
                    <a:pt x="504"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82"/>
            <p:cNvSpPr/>
            <p:nvPr/>
          </p:nvSpPr>
          <p:spPr>
            <a:xfrm>
              <a:off x="4371325" y="4995425"/>
              <a:ext cx="25325" cy="24500"/>
            </a:xfrm>
            <a:custGeom>
              <a:avLst/>
              <a:gdLst/>
              <a:ahLst/>
              <a:cxnLst/>
              <a:rect l="l" t="t" r="r" b="b"/>
              <a:pathLst>
                <a:path w="1013" h="980" extrusionOk="0">
                  <a:moveTo>
                    <a:pt x="504" y="1"/>
                  </a:moveTo>
                  <a:cubicBezTo>
                    <a:pt x="255" y="1"/>
                    <a:pt x="38" y="204"/>
                    <a:pt x="19" y="454"/>
                  </a:cubicBezTo>
                  <a:cubicBezTo>
                    <a:pt x="0" y="723"/>
                    <a:pt x="206" y="955"/>
                    <a:pt x="470" y="978"/>
                  </a:cubicBezTo>
                  <a:cubicBezTo>
                    <a:pt x="483" y="979"/>
                    <a:pt x="496" y="979"/>
                    <a:pt x="509" y="979"/>
                  </a:cubicBezTo>
                  <a:cubicBezTo>
                    <a:pt x="759" y="979"/>
                    <a:pt x="976" y="776"/>
                    <a:pt x="993" y="527"/>
                  </a:cubicBezTo>
                  <a:cubicBezTo>
                    <a:pt x="1013" y="258"/>
                    <a:pt x="807" y="26"/>
                    <a:pt x="543" y="3"/>
                  </a:cubicBezTo>
                  <a:cubicBezTo>
                    <a:pt x="530" y="1"/>
                    <a:pt x="517" y="1"/>
                    <a:pt x="504"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82"/>
            <p:cNvSpPr/>
            <p:nvPr/>
          </p:nvSpPr>
          <p:spPr>
            <a:xfrm>
              <a:off x="4157225" y="4864375"/>
              <a:ext cx="25325" cy="24450"/>
            </a:xfrm>
            <a:custGeom>
              <a:avLst/>
              <a:gdLst/>
              <a:ahLst/>
              <a:cxnLst/>
              <a:rect l="l" t="t" r="r" b="b"/>
              <a:pathLst>
                <a:path w="1013" h="978" extrusionOk="0">
                  <a:moveTo>
                    <a:pt x="502" y="0"/>
                  </a:moveTo>
                  <a:cubicBezTo>
                    <a:pt x="253" y="0"/>
                    <a:pt x="36" y="204"/>
                    <a:pt x="19" y="453"/>
                  </a:cubicBezTo>
                  <a:cubicBezTo>
                    <a:pt x="0" y="722"/>
                    <a:pt x="206" y="954"/>
                    <a:pt x="470" y="976"/>
                  </a:cubicBezTo>
                  <a:cubicBezTo>
                    <a:pt x="483" y="977"/>
                    <a:pt x="496" y="978"/>
                    <a:pt x="509" y="978"/>
                  </a:cubicBezTo>
                  <a:cubicBezTo>
                    <a:pt x="757" y="978"/>
                    <a:pt x="976" y="775"/>
                    <a:pt x="993" y="525"/>
                  </a:cubicBezTo>
                  <a:cubicBezTo>
                    <a:pt x="1012" y="257"/>
                    <a:pt x="807" y="25"/>
                    <a:pt x="542" y="2"/>
                  </a:cubicBezTo>
                  <a:cubicBezTo>
                    <a:pt x="529" y="1"/>
                    <a:pt x="516" y="0"/>
                    <a:pt x="502"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82"/>
            <p:cNvSpPr/>
            <p:nvPr/>
          </p:nvSpPr>
          <p:spPr>
            <a:xfrm>
              <a:off x="4132000" y="4840775"/>
              <a:ext cx="25375" cy="24475"/>
            </a:xfrm>
            <a:custGeom>
              <a:avLst/>
              <a:gdLst/>
              <a:ahLst/>
              <a:cxnLst/>
              <a:rect l="l" t="t" r="r" b="b"/>
              <a:pathLst>
                <a:path w="1015" h="979" extrusionOk="0">
                  <a:moveTo>
                    <a:pt x="505" y="0"/>
                  </a:moveTo>
                  <a:cubicBezTo>
                    <a:pt x="256" y="0"/>
                    <a:pt x="38" y="203"/>
                    <a:pt x="20" y="454"/>
                  </a:cubicBezTo>
                  <a:cubicBezTo>
                    <a:pt x="1" y="721"/>
                    <a:pt x="208" y="954"/>
                    <a:pt x="472" y="977"/>
                  </a:cubicBezTo>
                  <a:cubicBezTo>
                    <a:pt x="485" y="978"/>
                    <a:pt x="498" y="979"/>
                    <a:pt x="511" y="979"/>
                  </a:cubicBezTo>
                  <a:cubicBezTo>
                    <a:pt x="761" y="979"/>
                    <a:pt x="977" y="776"/>
                    <a:pt x="995" y="525"/>
                  </a:cubicBezTo>
                  <a:cubicBezTo>
                    <a:pt x="1014" y="257"/>
                    <a:pt x="809" y="25"/>
                    <a:pt x="543" y="2"/>
                  </a:cubicBezTo>
                  <a:cubicBezTo>
                    <a:pt x="530" y="1"/>
                    <a:pt x="518" y="0"/>
                    <a:pt x="505"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82"/>
            <p:cNvSpPr/>
            <p:nvPr/>
          </p:nvSpPr>
          <p:spPr>
            <a:xfrm>
              <a:off x="4098950" y="4977450"/>
              <a:ext cx="157025" cy="104600"/>
            </a:xfrm>
            <a:custGeom>
              <a:avLst/>
              <a:gdLst/>
              <a:ahLst/>
              <a:cxnLst/>
              <a:rect l="l" t="t" r="r" b="b"/>
              <a:pathLst>
                <a:path w="6281" h="4184" extrusionOk="0">
                  <a:moveTo>
                    <a:pt x="4777" y="0"/>
                  </a:moveTo>
                  <a:cubicBezTo>
                    <a:pt x="4665" y="0"/>
                    <a:pt x="4552" y="11"/>
                    <a:pt x="4440" y="32"/>
                  </a:cubicBezTo>
                  <a:cubicBezTo>
                    <a:pt x="4138" y="91"/>
                    <a:pt x="3840" y="167"/>
                    <a:pt x="3548" y="262"/>
                  </a:cubicBezTo>
                  <a:cubicBezTo>
                    <a:pt x="3148" y="391"/>
                    <a:pt x="2759" y="547"/>
                    <a:pt x="2374" y="710"/>
                  </a:cubicBezTo>
                  <a:cubicBezTo>
                    <a:pt x="2123" y="814"/>
                    <a:pt x="1875" y="920"/>
                    <a:pt x="1630" y="1031"/>
                  </a:cubicBezTo>
                  <a:cubicBezTo>
                    <a:pt x="1482" y="1099"/>
                    <a:pt x="1335" y="1166"/>
                    <a:pt x="1188" y="1232"/>
                  </a:cubicBezTo>
                  <a:cubicBezTo>
                    <a:pt x="946" y="1344"/>
                    <a:pt x="690" y="1470"/>
                    <a:pt x="484" y="1641"/>
                  </a:cubicBezTo>
                  <a:cubicBezTo>
                    <a:pt x="368" y="1738"/>
                    <a:pt x="282" y="1834"/>
                    <a:pt x="212" y="1971"/>
                  </a:cubicBezTo>
                  <a:cubicBezTo>
                    <a:pt x="174" y="2046"/>
                    <a:pt x="159" y="2147"/>
                    <a:pt x="164" y="2240"/>
                  </a:cubicBezTo>
                  <a:cubicBezTo>
                    <a:pt x="62" y="2373"/>
                    <a:pt x="0" y="2536"/>
                    <a:pt x="37" y="2708"/>
                  </a:cubicBezTo>
                  <a:cubicBezTo>
                    <a:pt x="89" y="2948"/>
                    <a:pt x="273" y="3098"/>
                    <a:pt x="496" y="3178"/>
                  </a:cubicBezTo>
                  <a:cubicBezTo>
                    <a:pt x="703" y="3254"/>
                    <a:pt x="920" y="3283"/>
                    <a:pt x="1139" y="3283"/>
                  </a:cubicBezTo>
                  <a:cubicBezTo>
                    <a:pt x="1192" y="3283"/>
                    <a:pt x="1246" y="3281"/>
                    <a:pt x="1299" y="3278"/>
                  </a:cubicBezTo>
                  <a:cubicBezTo>
                    <a:pt x="1406" y="3272"/>
                    <a:pt x="1511" y="3263"/>
                    <a:pt x="1617" y="3252"/>
                  </a:cubicBezTo>
                  <a:cubicBezTo>
                    <a:pt x="1757" y="3446"/>
                    <a:pt x="1974" y="3560"/>
                    <a:pt x="2215" y="3596"/>
                  </a:cubicBezTo>
                  <a:cubicBezTo>
                    <a:pt x="2337" y="3614"/>
                    <a:pt x="2460" y="3623"/>
                    <a:pt x="2584" y="3623"/>
                  </a:cubicBezTo>
                  <a:cubicBezTo>
                    <a:pt x="2608" y="3623"/>
                    <a:pt x="2633" y="3623"/>
                    <a:pt x="2657" y="3622"/>
                  </a:cubicBezTo>
                  <a:cubicBezTo>
                    <a:pt x="2829" y="3806"/>
                    <a:pt x="3083" y="3896"/>
                    <a:pt x="3343" y="3931"/>
                  </a:cubicBezTo>
                  <a:cubicBezTo>
                    <a:pt x="3374" y="3966"/>
                    <a:pt x="3410" y="3994"/>
                    <a:pt x="3448" y="4018"/>
                  </a:cubicBezTo>
                  <a:cubicBezTo>
                    <a:pt x="3473" y="4033"/>
                    <a:pt x="3500" y="4046"/>
                    <a:pt x="3528" y="4056"/>
                  </a:cubicBezTo>
                  <a:cubicBezTo>
                    <a:pt x="3657" y="4128"/>
                    <a:pt x="3810" y="4165"/>
                    <a:pt x="3969" y="4179"/>
                  </a:cubicBezTo>
                  <a:cubicBezTo>
                    <a:pt x="4016" y="4182"/>
                    <a:pt x="4063" y="4184"/>
                    <a:pt x="4111" y="4184"/>
                  </a:cubicBezTo>
                  <a:cubicBezTo>
                    <a:pt x="4265" y="4184"/>
                    <a:pt x="4419" y="4165"/>
                    <a:pt x="4569" y="4129"/>
                  </a:cubicBezTo>
                  <a:cubicBezTo>
                    <a:pt x="4872" y="4053"/>
                    <a:pt x="5175" y="3951"/>
                    <a:pt x="5449" y="3794"/>
                  </a:cubicBezTo>
                  <a:cubicBezTo>
                    <a:pt x="5562" y="3729"/>
                    <a:pt x="5688" y="3671"/>
                    <a:pt x="5787" y="3584"/>
                  </a:cubicBezTo>
                  <a:cubicBezTo>
                    <a:pt x="5877" y="3507"/>
                    <a:pt x="5946" y="3409"/>
                    <a:pt x="5988" y="3301"/>
                  </a:cubicBezTo>
                  <a:cubicBezTo>
                    <a:pt x="6014" y="3238"/>
                    <a:pt x="6029" y="3171"/>
                    <a:pt x="6031" y="3103"/>
                  </a:cubicBezTo>
                  <a:cubicBezTo>
                    <a:pt x="6069" y="3067"/>
                    <a:pt x="6103" y="3027"/>
                    <a:pt x="6130" y="2983"/>
                  </a:cubicBezTo>
                  <a:cubicBezTo>
                    <a:pt x="6185" y="2898"/>
                    <a:pt x="6220" y="2802"/>
                    <a:pt x="6235" y="2702"/>
                  </a:cubicBezTo>
                  <a:cubicBezTo>
                    <a:pt x="6281" y="2516"/>
                    <a:pt x="6236" y="2341"/>
                    <a:pt x="6111" y="2216"/>
                  </a:cubicBezTo>
                  <a:cubicBezTo>
                    <a:pt x="6217" y="2068"/>
                    <a:pt x="6250" y="1869"/>
                    <a:pt x="6156" y="1702"/>
                  </a:cubicBezTo>
                  <a:lnTo>
                    <a:pt x="6123" y="1645"/>
                  </a:lnTo>
                  <a:cubicBezTo>
                    <a:pt x="6147" y="1606"/>
                    <a:pt x="6167" y="1562"/>
                    <a:pt x="6180" y="1519"/>
                  </a:cubicBezTo>
                  <a:cubicBezTo>
                    <a:pt x="6257" y="1279"/>
                    <a:pt x="6176" y="970"/>
                    <a:pt x="5981" y="808"/>
                  </a:cubicBezTo>
                  <a:cubicBezTo>
                    <a:pt x="5926" y="762"/>
                    <a:pt x="5864" y="725"/>
                    <a:pt x="5797" y="698"/>
                  </a:cubicBezTo>
                  <a:cubicBezTo>
                    <a:pt x="5752" y="573"/>
                    <a:pt x="5666" y="468"/>
                    <a:pt x="5553" y="400"/>
                  </a:cubicBezTo>
                  <a:cubicBezTo>
                    <a:pt x="5539" y="391"/>
                    <a:pt x="5524" y="383"/>
                    <a:pt x="5510" y="375"/>
                  </a:cubicBezTo>
                  <a:cubicBezTo>
                    <a:pt x="5467" y="260"/>
                    <a:pt x="5379" y="168"/>
                    <a:pt x="5266" y="120"/>
                  </a:cubicBezTo>
                  <a:cubicBezTo>
                    <a:pt x="5142" y="69"/>
                    <a:pt x="5019" y="11"/>
                    <a:pt x="4881" y="3"/>
                  </a:cubicBezTo>
                  <a:cubicBezTo>
                    <a:pt x="4847" y="1"/>
                    <a:pt x="4812" y="0"/>
                    <a:pt x="4777" y="0"/>
                  </a:cubicBezTo>
                  <a:close/>
                </a:path>
              </a:pathLst>
            </a:custGeom>
            <a:solidFill>
              <a:srgbClr val="9AD4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82"/>
            <p:cNvSpPr/>
            <p:nvPr/>
          </p:nvSpPr>
          <p:spPr>
            <a:xfrm>
              <a:off x="3812450" y="4847875"/>
              <a:ext cx="254025" cy="428800"/>
            </a:xfrm>
            <a:custGeom>
              <a:avLst/>
              <a:gdLst/>
              <a:ahLst/>
              <a:cxnLst/>
              <a:rect l="l" t="t" r="r" b="b"/>
              <a:pathLst>
                <a:path w="10161" h="17152" extrusionOk="0">
                  <a:moveTo>
                    <a:pt x="10075" y="11380"/>
                  </a:moveTo>
                  <a:lnTo>
                    <a:pt x="10075" y="11380"/>
                  </a:lnTo>
                  <a:cubicBezTo>
                    <a:pt x="10074" y="11385"/>
                    <a:pt x="10073" y="11391"/>
                    <a:pt x="10073" y="11396"/>
                  </a:cubicBezTo>
                  <a:cubicBezTo>
                    <a:pt x="10074" y="11391"/>
                    <a:pt x="10075" y="11386"/>
                    <a:pt x="10075" y="11380"/>
                  </a:cubicBezTo>
                  <a:close/>
                  <a:moveTo>
                    <a:pt x="4474" y="1"/>
                  </a:moveTo>
                  <a:cubicBezTo>
                    <a:pt x="4457" y="1"/>
                    <a:pt x="4440" y="2"/>
                    <a:pt x="4422" y="4"/>
                  </a:cubicBezTo>
                  <a:cubicBezTo>
                    <a:pt x="4167" y="31"/>
                    <a:pt x="3963" y="197"/>
                    <a:pt x="3792" y="379"/>
                  </a:cubicBezTo>
                  <a:cubicBezTo>
                    <a:pt x="3613" y="571"/>
                    <a:pt x="3441" y="765"/>
                    <a:pt x="3272" y="965"/>
                  </a:cubicBezTo>
                  <a:cubicBezTo>
                    <a:pt x="2946" y="1351"/>
                    <a:pt x="2662" y="1765"/>
                    <a:pt x="2364" y="2174"/>
                  </a:cubicBezTo>
                  <a:cubicBezTo>
                    <a:pt x="2267" y="2300"/>
                    <a:pt x="2170" y="2427"/>
                    <a:pt x="2070" y="2553"/>
                  </a:cubicBezTo>
                  <a:cubicBezTo>
                    <a:pt x="1973" y="2675"/>
                    <a:pt x="1866" y="2784"/>
                    <a:pt x="1778" y="2913"/>
                  </a:cubicBezTo>
                  <a:cubicBezTo>
                    <a:pt x="1612" y="3155"/>
                    <a:pt x="1484" y="3424"/>
                    <a:pt x="1339" y="3679"/>
                  </a:cubicBezTo>
                  <a:cubicBezTo>
                    <a:pt x="1241" y="3838"/>
                    <a:pt x="1139" y="3996"/>
                    <a:pt x="1048" y="4160"/>
                  </a:cubicBezTo>
                  <a:cubicBezTo>
                    <a:pt x="962" y="4318"/>
                    <a:pt x="882" y="4480"/>
                    <a:pt x="797" y="4638"/>
                  </a:cubicBezTo>
                  <a:cubicBezTo>
                    <a:pt x="636" y="4954"/>
                    <a:pt x="477" y="5270"/>
                    <a:pt x="334" y="5595"/>
                  </a:cubicBezTo>
                  <a:cubicBezTo>
                    <a:pt x="270" y="5735"/>
                    <a:pt x="208" y="5875"/>
                    <a:pt x="144" y="6017"/>
                  </a:cubicBezTo>
                  <a:cubicBezTo>
                    <a:pt x="94" y="6130"/>
                    <a:pt x="30" y="6247"/>
                    <a:pt x="22" y="6371"/>
                  </a:cubicBezTo>
                  <a:cubicBezTo>
                    <a:pt x="1" y="6667"/>
                    <a:pt x="232" y="6871"/>
                    <a:pt x="418" y="7067"/>
                  </a:cubicBezTo>
                  <a:cubicBezTo>
                    <a:pt x="531" y="7187"/>
                    <a:pt x="635" y="7316"/>
                    <a:pt x="737" y="7446"/>
                  </a:cubicBezTo>
                  <a:lnTo>
                    <a:pt x="735" y="7443"/>
                  </a:lnTo>
                  <a:lnTo>
                    <a:pt x="735" y="7443"/>
                  </a:lnTo>
                  <a:cubicBezTo>
                    <a:pt x="738" y="7448"/>
                    <a:pt x="740" y="7451"/>
                    <a:pt x="743" y="7455"/>
                  </a:cubicBezTo>
                  <a:cubicBezTo>
                    <a:pt x="750" y="7462"/>
                    <a:pt x="755" y="7469"/>
                    <a:pt x="760" y="7476"/>
                  </a:cubicBezTo>
                  <a:lnTo>
                    <a:pt x="758" y="7476"/>
                  </a:lnTo>
                  <a:cubicBezTo>
                    <a:pt x="876" y="7630"/>
                    <a:pt x="993" y="7786"/>
                    <a:pt x="1095" y="7950"/>
                  </a:cubicBezTo>
                  <a:cubicBezTo>
                    <a:pt x="1132" y="8014"/>
                    <a:pt x="1164" y="8082"/>
                    <a:pt x="1197" y="8151"/>
                  </a:cubicBezTo>
                  <a:cubicBezTo>
                    <a:pt x="1212" y="8192"/>
                    <a:pt x="1226" y="8231"/>
                    <a:pt x="1239" y="8271"/>
                  </a:cubicBezTo>
                  <a:cubicBezTo>
                    <a:pt x="1246" y="8303"/>
                    <a:pt x="1253" y="8335"/>
                    <a:pt x="1257" y="8368"/>
                  </a:cubicBezTo>
                  <a:cubicBezTo>
                    <a:pt x="1289" y="8650"/>
                    <a:pt x="1293" y="8935"/>
                    <a:pt x="1302" y="9220"/>
                  </a:cubicBezTo>
                  <a:cubicBezTo>
                    <a:pt x="1294" y="9533"/>
                    <a:pt x="1260" y="9850"/>
                    <a:pt x="1226" y="10162"/>
                  </a:cubicBezTo>
                  <a:cubicBezTo>
                    <a:pt x="1218" y="10219"/>
                    <a:pt x="1206" y="10275"/>
                    <a:pt x="1192" y="10330"/>
                  </a:cubicBezTo>
                  <a:cubicBezTo>
                    <a:pt x="1181" y="10368"/>
                    <a:pt x="1169" y="10403"/>
                    <a:pt x="1156" y="10438"/>
                  </a:cubicBezTo>
                  <a:cubicBezTo>
                    <a:pt x="1128" y="10501"/>
                    <a:pt x="1098" y="10560"/>
                    <a:pt x="1064" y="10620"/>
                  </a:cubicBezTo>
                  <a:cubicBezTo>
                    <a:pt x="837" y="10979"/>
                    <a:pt x="413" y="11422"/>
                    <a:pt x="703" y="11866"/>
                  </a:cubicBezTo>
                  <a:cubicBezTo>
                    <a:pt x="831" y="12063"/>
                    <a:pt x="1021" y="12202"/>
                    <a:pt x="1202" y="12346"/>
                  </a:cubicBezTo>
                  <a:cubicBezTo>
                    <a:pt x="1308" y="12430"/>
                    <a:pt x="1412" y="12515"/>
                    <a:pt x="1513" y="12600"/>
                  </a:cubicBezTo>
                  <a:cubicBezTo>
                    <a:pt x="1723" y="12774"/>
                    <a:pt x="1932" y="12946"/>
                    <a:pt x="2142" y="13116"/>
                  </a:cubicBezTo>
                  <a:cubicBezTo>
                    <a:pt x="2554" y="13454"/>
                    <a:pt x="3002" y="13743"/>
                    <a:pt x="3441" y="14048"/>
                  </a:cubicBezTo>
                  <a:cubicBezTo>
                    <a:pt x="3851" y="14329"/>
                    <a:pt x="4263" y="14610"/>
                    <a:pt x="4671" y="14898"/>
                  </a:cubicBezTo>
                  <a:cubicBezTo>
                    <a:pt x="4873" y="15040"/>
                    <a:pt x="5069" y="15188"/>
                    <a:pt x="5278" y="15317"/>
                  </a:cubicBezTo>
                  <a:cubicBezTo>
                    <a:pt x="5489" y="15445"/>
                    <a:pt x="5705" y="15563"/>
                    <a:pt x="5923" y="15679"/>
                  </a:cubicBezTo>
                  <a:cubicBezTo>
                    <a:pt x="6232" y="15855"/>
                    <a:pt x="6545" y="16045"/>
                    <a:pt x="6831" y="16257"/>
                  </a:cubicBezTo>
                  <a:cubicBezTo>
                    <a:pt x="6961" y="16360"/>
                    <a:pt x="7087" y="16468"/>
                    <a:pt x="7224" y="16563"/>
                  </a:cubicBezTo>
                  <a:cubicBezTo>
                    <a:pt x="7209" y="16641"/>
                    <a:pt x="7217" y="16722"/>
                    <a:pt x="7244" y="16796"/>
                  </a:cubicBezTo>
                  <a:cubicBezTo>
                    <a:pt x="7316" y="16990"/>
                    <a:pt x="7472" y="17132"/>
                    <a:pt x="7680" y="17149"/>
                  </a:cubicBezTo>
                  <a:cubicBezTo>
                    <a:pt x="7700" y="17151"/>
                    <a:pt x="7724" y="17151"/>
                    <a:pt x="7746" y="17151"/>
                  </a:cubicBezTo>
                  <a:cubicBezTo>
                    <a:pt x="7908" y="17144"/>
                    <a:pt x="8047" y="17049"/>
                    <a:pt x="8166" y="16945"/>
                  </a:cubicBezTo>
                  <a:cubicBezTo>
                    <a:pt x="8249" y="16874"/>
                    <a:pt x="8328" y="16797"/>
                    <a:pt x="8403" y="16715"/>
                  </a:cubicBezTo>
                  <a:cubicBezTo>
                    <a:pt x="8587" y="16511"/>
                    <a:pt x="8742" y="16287"/>
                    <a:pt x="8851" y="16033"/>
                  </a:cubicBezTo>
                  <a:cubicBezTo>
                    <a:pt x="8930" y="15854"/>
                    <a:pt x="9003" y="15675"/>
                    <a:pt x="9076" y="15495"/>
                  </a:cubicBezTo>
                  <a:lnTo>
                    <a:pt x="9076" y="15499"/>
                  </a:lnTo>
                  <a:cubicBezTo>
                    <a:pt x="9077" y="15496"/>
                    <a:pt x="9077" y="15493"/>
                    <a:pt x="9078" y="15490"/>
                  </a:cubicBezTo>
                  <a:cubicBezTo>
                    <a:pt x="9081" y="15489"/>
                    <a:pt x="9081" y="15484"/>
                    <a:pt x="9083" y="15481"/>
                  </a:cubicBezTo>
                  <a:lnTo>
                    <a:pt x="9083" y="15484"/>
                  </a:lnTo>
                  <a:cubicBezTo>
                    <a:pt x="9201" y="15203"/>
                    <a:pt x="9322" y="14921"/>
                    <a:pt x="9421" y="14634"/>
                  </a:cubicBezTo>
                  <a:cubicBezTo>
                    <a:pt x="9526" y="14322"/>
                    <a:pt x="9605" y="13999"/>
                    <a:pt x="9681" y="13678"/>
                  </a:cubicBezTo>
                  <a:cubicBezTo>
                    <a:pt x="9747" y="13387"/>
                    <a:pt x="9815" y="13092"/>
                    <a:pt x="9869" y="12795"/>
                  </a:cubicBezTo>
                  <a:cubicBezTo>
                    <a:pt x="9925" y="12486"/>
                    <a:pt x="9964" y="12175"/>
                    <a:pt x="10005" y="11863"/>
                  </a:cubicBezTo>
                  <a:cubicBezTo>
                    <a:pt x="10025" y="11712"/>
                    <a:pt x="10049" y="11562"/>
                    <a:pt x="10070" y="11411"/>
                  </a:cubicBezTo>
                  <a:lnTo>
                    <a:pt x="10070" y="11421"/>
                  </a:lnTo>
                  <a:cubicBezTo>
                    <a:pt x="10070" y="11416"/>
                    <a:pt x="10071" y="11413"/>
                    <a:pt x="10071" y="11409"/>
                  </a:cubicBezTo>
                  <a:cubicBezTo>
                    <a:pt x="10072" y="11398"/>
                    <a:pt x="10074" y="11389"/>
                    <a:pt x="10075" y="11378"/>
                  </a:cubicBezTo>
                  <a:lnTo>
                    <a:pt x="10075" y="11378"/>
                  </a:lnTo>
                  <a:cubicBezTo>
                    <a:pt x="10075" y="11379"/>
                    <a:pt x="10075" y="11380"/>
                    <a:pt x="10075" y="11380"/>
                  </a:cubicBezTo>
                  <a:lnTo>
                    <a:pt x="10075" y="11380"/>
                  </a:lnTo>
                  <a:cubicBezTo>
                    <a:pt x="10076" y="11373"/>
                    <a:pt x="10077" y="11366"/>
                    <a:pt x="10078" y="11358"/>
                  </a:cubicBezTo>
                  <a:lnTo>
                    <a:pt x="10078" y="11358"/>
                  </a:lnTo>
                  <a:cubicBezTo>
                    <a:pt x="10078" y="11358"/>
                    <a:pt x="10078" y="11359"/>
                    <a:pt x="10078" y="11359"/>
                  </a:cubicBezTo>
                  <a:lnTo>
                    <a:pt x="10078" y="11359"/>
                  </a:lnTo>
                  <a:cubicBezTo>
                    <a:pt x="10121" y="11048"/>
                    <a:pt x="10154" y="10734"/>
                    <a:pt x="10158" y="10420"/>
                  </a:cubicBezTo>
                  <a:cubicBezTo>
                    <a:pt x="10160" y="10099"/>
                    <a:pt x="10147" y="9779"/>
                    <a:pt x="10122" y="9458"/>
                  </a:cubicBezTo>
                  <a:cubicBezTo>
                    <a:pt x="10096" y="9145"/>
                    <a:pt x="10068" y="8832"/>
                    <a:pt x="9989" y="8527"/>
                  </a:cubicBezTo>
                  <a:cubicBezTo>
                    <a:pt x="9911" y="8225"/>
                    <a:pt x="9815" y="7927"/>
                    <a:pt x="9732" y="7628"/>
                  </a:cubicBezTo>
                  <a:cubicBezTo>
                    <a:pt x="9686" y="7437"/>
                    <a:pt x="9652" y="7243"/>
                    <a:pt x="9601" y="7053"/>
                  </a:cubicBezTo>
                  <a:cubicBezTo>
                    <a:pt x="9542" y="6826"/>
                    <a:pt x="9477" y="6606"/>
                    <a:pt x="9399" y="6385"/>
                  </a:cubicBezTo>
                  <a:cubicBezTo>
                    <a:pt x="9235" y="5913"/>
                    <a:pt x="9011" y="5457"/>
                    <a:pt x="8790" y="5011"/>
                  </a:cubicBezTo>
                  <a:cubicBezTo>
                    <a:pt x="8563" y="4553"/>
                    <a:pt x="8343" y="4092"/>
                    <a:pt x="8068" y="3658"/>
                  </a:cubicBezTo>
                  <a:cubicBezTo>
                    <a:pt x="7943" y="3460"/>
                    <a:pt x="7796" y="3273"/>
                    <a:pt x="7662" y="3079"/>
                  </a:cubicBezTo>
                  <a:cubicBezTo>
                    <a:pt x="7514" y="2866"/>
                    <a:pt x="7351" y="2664"/>
                    <a:pt x="7188" y="2460"/>
                  </a:cubicBezTo>
                  <a:cubicBezTo>
                    <a:pt x="7040" y="2277"/>
                    <a:pt x="6893" y="2095"/>
                    <a:pt x="6737" y="1917"/>
                  </a:cubicBezTo>
                  <a:cubicBezTo>
                    <a:pt x="6567" y="1717"/>
                    <a:pt x="6384" y="1535"/>
                    <a:pt x="6197" y="1353"/>
                  </a:cubicBezTo>
                  <a:lnTo>
                    <a:pt x="6197" y="1353"/>
                  </a:lnTo>
                  <a:cubicBezTo>
                    <a:pt x="6213" y="1368"/>
                    <a:pt x="6228" y="1382"/>
                    <a:pt x="6244" y="1397"/>
                  </a:cubicBezTo>
                  <a:cubicBezTo>
                    <a:pt x="6150" y="1301"/>
                    <a:pt x="6060" y="1201"/>
                    <a:pt x="5972" y="1101"/>
                  </a:cubicBezTo>
                  <a:cubicBezTo>
                    <a:pt x="5814" y="923"/>
                    <a:pt x="5667" y="739"/>
                    <a:pt x="5489" y="581"/>
                  </a:cubicBezTo>
                  <a:cubicBezTo>
                    <a:pt x="5345" y="457"/>
                    <a:pt x="5193" y="339"/>
                    <a:pt x="5035" y="233"/>
                  </a:cubicBezTo>
                  <a:cubicBezTo>
                    <a:pt x="4873" y="123"/>
                    <a:pt x="4678" y="1"/>
                    <a:pt x="4474" y="1"/>
                  </a:cubicBezTo>
                  <a:close/>
                </a:path>
              </a:pathLst>
            </a:custGeom>
            <a:solidFill>
              <a:srgbClr val="9AD4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82"/>
            <p:cNvSpPr/>
            <p:nvPr/>
          </p:nvSpPr>
          <p:spPr>
            <a:xfrm>
              <a:off x="3758425" y="5019675"/>
              <a:ext cx="52375" cy="120175"/>
            </a:xfrm>
            <a:custGeom>
              <a:avLst/>
              <a:gdLst/>
              <a:ahLst/>
              <a:cxnLst/>
              <a:rect l="l" t="t" r="r" b="b"/>
              <a:pathLst>
                <a:path w="2095" h="4807" extrusionOk="0">
                  <a:moveTo>
                    <a:pt x="1808" y="0"/>
                  </a:moveTo>
                  <a:cubicBezTo>
                    <a:pt x="1678" y="0"/>
                    <a:pt x="1548" y="41"/>
                    <a:pt x="1428" y="88"/>
                  </a:cubicBezTo>
                  <a:cubicBezTo>
                    <a:pt x="1288" y="139"/>
                    <a:pt x="1157" y="210"/>
                    <a:pt x="1037" y="300"/>
                  </a:cubicBezTo>
                  <a:cubicBezTo>
                    <a:pt x="953" y="365"/>
                    <a:pt x="875" y="435"/>
                    <a:pt x="799" y="506"/>
                  </a:cubicBezTo>
                  <a:cubicBezTo>
                    <a:pt x="661" y="637"/>
                    <a:pt x="540" y="784"/>
                    <a:pt x="437" y="943"/>
                  </a:cubicBezTo>
                  <a:cubicBezTo>
                    <a:pt x="338" y="1101"/>
                    <a:pt x="250" y="1264"/>
                    <a:pt x="197" y="1444"/>
                  </a:cubicBezTo>
                  <a:cubicBezTo>
                    <a:pt x="150" y="1620"/>
                    <a:pt x="119" y="1801"/>
                    <a:pt x="108" y="1984"/>
                  </a:cubicBezTo>
                  <a:cubicBezTo>
                    <a:pt x="104" y="2072"/>
                    <a:pt x="104" y="2161"/>
                    <a:pt x="108" y="2250"/>
                  </a:cubicBezTo>
                  <a:cubicBezTo>
                    <a:pt x="108" y="2301"/>
                    <a:pt x="111" y="2351"/>
                    <a:pt x="118" y="2400"/>
                  </a:cubicBezTo>
                  <a:cubicBezTo>
                    <a:pt x="131" y="2488"/>
                    <a:pt x="170" y="2579"/>
                    <a:pt x="211" y="2656"/>
                  </a:cubicBezTo>
                  <a:cubicBezTo>
                    <a:pt x="220" y="2672"/>
                    <a:pt x="232" y="2685"/>
                    <a:pt x="240" y="2701"/>
                  </a:cubicBezTo>
                  <a:cubicBezTo>
                    <a:pt x="231" y="2716"/>
                    <a:pt x="221" y="2730"/>
                    <a:pt x="212" y="2745"/>
                  </a:cubicBezTo>
                  <a:cubicBezTo>
                    <a:pt x="159" y="2869"/>
                    <a:pt x="107" y="2997"/>
                    <a:pt x="78" y="3128"/>
                  </a:cubicBezTo>
                  <a:cubicBezTo>
                    <a:pt x="0" y="3482"/>
                    <a:pt x="45" y="3855"/>
                    <a:pt x="269" y="4148"/>
                  </a:cubicBezTo>
                  <a:cubicBezTo>
                    <a:pt x="388" y="4301"/>
                    <a:pt x="534" y="4424"/>
                    <a:pt x="691" y="4538"/>
                  </a:cubicBezTo>
                  <a:cubicBezTo>
                    <a:pt x="810" y="4625"/>
                    <a:pt x="941" y="4705"/>
                    <a:pt x="1080" y="4760"/>
                  </a:cubicBezTo>
                  <a:cubicBezTo>
                    <a:pt x="1129" y="4779"/>
                    <a:pt x="1182" y="4801"/>
                    <a:pt x="1236" y="4806"/>
                  </a:cubicBezTo>
                  <a:cubicBezTo>
                    <a:pt x="1246" y="4806"/>
                    <a:pt x="1256" y="4806"/>
                    <a:pt x="1266" y="4806"/>
                  </a:cubicBezTo>
                  <a:cubicBezTo>
                    <a:pt x="1332" y="4806"/>
                    <a:pt x="1397" y="4796"/>
                    <a:pt x="1463" y="4786"/>
                  </a:cubicBezTo>
                  <a:cubicBezTo>
                    <a:pt x="1552" y="4774"/>
                    <a:pt x="1643" y="4769"/>
                    <a:pt x="1730" y="4750"/>
                  </a:cubicBezTo>
                  <a:cubicBezTo>
                    <a:pt x="1802" y="4735"/>
                    <a:pt x="1871" y="4703"/>
                    <a:pt x="1928" y="4656"/>
                  </a:cubicBezTo>
                  <a:cubicBezTo>
                    <a:pt x="2033" y="4571"/>
                    <a:pt x="2043" y="4411"/>
                    <a:pt x="1957" y="4312"/>
                  </a:cubicBezTo>
                  <a:cubicBezTo>
                    <a:pt x="1911" y="4255"/>
                    <a:pt x="1843" y="4227"/>
                    <a:pt x="1774" y="4227"/>
                  </a:cubicBezTo>
                  <a:cubicBezTo>
                    <a:pt x="1724" y="4227"/>
                    <a:pt x="1673" y="4242"/>
                    <a:pt x="1629" y="4273"/>
                  </a:cubicBezTo>
                  <a:cubicBezTo>
                    <a:pt x="1594" y="4279"/>
                    <a:pt x="1557" y="4282"/>
                    <a:pt x="1522" y="4287"/>
                  </a:cubicBezTo>
                  <a:cubicBezTo>
                    <a:pt x="1445" y="4297"/>
                    <a:pt x="1371" y="4308"/>
                    <a:pt x="1293" y="4317"/>
                  </a:cubicBezTo>
                  <a:lnTo>
                    <a:pt x="1291" y="4317"/>
                  </a:lnTo>
                  <a:cubicBezTo>
                    <a:pt x="1272" y="4311"/>
                    <a:pt x="1253" y="4305"/>
                    <a:pt x="1234" y="4296"/>
                  </a:cubicBezTo>
                  <a:lnTo>
                    <a:pt x="1234" y="4296"/>
                  </a:lnTo>
                  <a:cubicBezTo>
                    <a:pt x="1239" y="4297"/>
                    <a:pt x="1242" y="4298"/>
                    <a:pt x="1245" y="4299"/>
                  </a:cubicBezTo>
                  <a:cubicBezTo>
                    <a:pt x="1196" y="4277"/>
                    <a:pt x="1149" y="4252"/>
                    <a:pt x="1103" y="4227"/>
                  </a:cubicBezTo>
                  <a:cubicBezTo>
                    <a:pt x="1024" y="4177"/>
                    <a:pt x="950" y="4122"/>
                    <a:pt x="875" y="4066"/>
                  </a:cubicBezTo>
                  <a:cubicBezTo>
                    <a:pt x="827" y="4028"/>
                    <a:pt x="780" y="3988"/>
                    <a:pt x="737" y="3946"/>
                  </a:cubicBezTo>
                  <a:cubicBezTo>
                    <a:pt x="710" y="3916"/>
                    <a:pt x="685" y="3887"/>
                    <a:pt x="661" y="3857"/>
                  </a:cubicBezTo>
                  <a:cubicBezTo>
                    <a:pt x="645" y="3831"/>
                    <a:pt x="629" y="3809"/>
                    <a:pt x="613" y="3784"/>
                  </a:cubicBezTo>
                  <a:cubicBezTo>
                    <a:pt x="595" y="3750"/>
                    <a:pt x="579" y="3716"/>
                    <a:pt x="566" y="3681"/>
                  </a:cubicBezTo>
                  <a:cubicBezTo>
                    <a:pt x="558" y="3656"/>
                    <a:pt x="551" y="3631"/>
                    <a:pt x="544" y="3608"/>
                  </a:cubicBezTo>
                  <a:lnTo>
                    <a:pt x="544" y="3608"/>
                  </a:lnTo>
                  <a:cubicBezTo>
                    <a:pt x="547" y="3617"/>
                    <a:pt x="550" y="3627"/>
                    <a:pt x="553" y="3636"/>
                  </a:cubicBezTo>
                  <a:cubicBezTo>
                    <a:pt x="548" y="3613"/>
                    <a:pt x="544" y="3588"/>
                    <a:pt x="539" y="3564"/>
                  </a:cubicBezTo>
                  <a:cubicBezTo>
                    <a:pt x="525" y="3473"/>
                    <a:pt x="527" y="3381"/>
                    <a:pt x="543" y="3291"/>
                  </a:cubicBezTo>
                  <a:cubicBezTo>
                    <a:pt x="552" y="3251"/>
                    <a:pt x="563" y="3211"/>
                    <a:pt x="575" y="3171"/>
                  </a:cubicBezTo>
                  <a:cubicBezTo>
                    <a:pt x="598" y="3097"/>
                    <a:pt x="627" y="3025"/>
                    <a:pt x="657" y="2952"/>
                  </a:cubicBezTo>
                  <a:cubicBezTo>
                    <a:pt x="686" y="2912"/>
                    <a:pt x="702" y="2863"/>
                    <a:pt x="703" y="2813"/>
                  </a:cubicBezTo>
                  <a:cubicBezTo>
                    <a:pt x="770" y="2722"/>
                    <a:pt x="768" y="2599"/>
                    <a:pt x="697" y="2512"/>
                  </a:cubicBezTo>
                  <a:cubicBezTo>
                    <a:pt x="695" y="2508"/>
                    <a:pt x="692" y="2503"/>
                    <a:pt x="688" y="2498"/>
                  </a:cubicBezTo>
                  <a:cubicBezTo>
                    <a:pt x="674" y="2477"/>
                    <a:pt x="659" y="2456"/>
                    <a:pt x="645" y="2432"/>
                  </a:cubicBezTo>
                  <a:cubicBezTo>
                    <a:pt x="636" y="2412"/>
                    <a:pt x="627" y="2391"/>
                    <a:pt x="617" y="2369"/>
                  </a:cubicBezTo>
                  <a:cubicBezTo>
                    <a:pt x="613" y="2355"/>
                    <a:pt x="607" y="2341"/>
                    <a:pt x="602" y="2327"/>
                  </a:cubicBezTo>
                  <a:cubicBezTo>
                    <a:pt x="595" y="2232"/>
                    <a:pt x="593" y="2137"/>
                    <a:pt x="596" y="2041"/>
                  </a:cubicBezTo>
                  <a:cubicBezTo>
                    <a:pt x="601" y="1958"/>
                    <a:pt x="609" y="1877"/>
                    <a:pt x="621" y="1796"/>
                  </a:cubicBezTo>
                  <a:cubicBezTo>
                    <a:pt x="636" y="1716"/>
                    <a:pt x="653" y="1638"/>
                    <a:pt x="674" y="1559"/>
                  </a:cubicBezTo>
                  <a:cubicBezTo>
                    <a:pt x="683" y="1531"/>
                    <a:pt x="693" y="1504"/>
                    <a:pt x="704" y="1475"/>
                  </a:cubicBezTo>
                  <a:cubicBezTo>
                    <a:pt x="734" y="1412"/>
                    <a:pt x="763" y="1350"/>
                    <a:pt x="797" y="1289"/>
                  </a:cubicBezTo>
                  <a:cubicBezTo>
                    <a:pt x="857" y="1197"/>
                    <a:pt x="920" y="1107"/>
                    <a:pt x="989" y="1019"/>
                  </a:cubicBezTo>
                  <a:cubicBezTo>
                    <a:pt x="1035" y="966"/>
                    <a:pt x="1082" y="916"/>
                    <a:pt x="1132" y="866"/>
                  </a:cubicBezTo>
                  <a:cubicBezTo>
                    <a:pt x="1200" y="802"/>
                    <a:pt x="1269" y="739"/>
                    <a:pt x="1343" y="681"/>
                  </a:cubicBezTo>
                  <a:cubicBezTo>
                    <a:pt x="1380" y="656"/>
                    <a:pt x="1419" y="631"/>
                    <a:pt x="1457" y="608"/>
                  </a:cubicBezTo>
                  <a:cubicBezTo>
                    <a:pt x="1483" y="595"/>
                    <a:pt x="1509" y="582"/>
                    <a:pt x="1536" y="570"/>
                  </a:cubicBezTo>
                  <a:cubicBezTo>
                    <a:pt x="1597" y="547"/>
                    <a:pt x="1656" y="526"/>
                    <a:pt x="1719" y="505"/>
                  </a:cubicBezTo>
                  <a:cubicBezTo>
                    <a:pt x="1740" y="500"/>
                    <a:pt x="1760" y="496"/>
                    <a:pt x="1781" y="491"/>
                  </a:cubicBezTo>
                  <a:cubicBezTo>
                    <a:pt x="1794" y="490"/>
                    <a:pt x="1808" y="489"/>
                    <a:pt x="1821" y="489"/>
                  </a:cubicBezTo>
                  <a:cubicBezTo>
                    <a:pt x="1827" y="490"/>
                    <a:pt x="1834" y="490"/>
                    <a:pt x="1840" y="490"/>
                  </a:cubicBezTo>
                  <a:cubicBezTo>
                    <a:pt x="1967" y="490"/>
                    <a:pt x="2074" y="392"/>
                    <a:pt x="2084" y="264"/>
                  </a:cubicBezTo>
                  <a:cubicBezTo>
                    <a:pt x="2094" y="130"/>
                    <a:pt x="1993" y="13"/>
                    <a:pt x="1859" y="2"/>
                  </a:cubicBezTo>
                  <a:cubicBezTo>
                    <a:pt x="1842" y="1"/>
                    <a:pt x="1825" y="0"/>
                    <a:pt x="1808" y="0"/>
                  </a:cubicBezTo>
                  <a:close/>
                </a:path>
              </a:pathLst>
            </a:custGeom>
            <a:solidFill>
              <a:srgbClr val="9AD4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82"/>
            <p:cNvSpPr/>
            <p:nvPr/>
          </p:nvSpPr>
          <p:spPr>
            <a:xfrm>
              <a:off x="4094475" y="4988175"/>
              <a:ext cx="177350" cy="71050"/>
            </a:xfrm>
            <a:custGeom>
              <a:avLst/>
              <a:gdLst/>
              <a:ahLst/>
              <a:cxnLst/>
              <a:rect l="l" t="t" r="r" b="b"/>
              <a:pathLst>
                <a:path w="7094" h="2842" extrusionOk="0">
                  <a:moveTo>
                    <a:pt x="6184" y="1005"/>
                  </a:moveTo>
                  <a:cubicBezTo>
                    <a:pt x="6185" y="1005"/>
                    <a:pt x="6186" y="1005"/>
                    <a:pt x="6187" y="1005"/>
                  </a:cubicBezTo>
                  <a:lnTo>
                    <a:pt x="6184" y="1005"/>
                  </a:lnTo>
                  <a:close/>
                  <a:moveTo>
                    <a:pt x="3297" y="1430"/>
                  </a:moveTo>
                  <a:lnTo>
                    <a:pt x="3297" y="1430"/>
                  </a:lnTo>
                  <a:cubicBezTo>
                    <a:pt x="3295" y="1430"/>
                    <a:pt x="3293" y="1430"/>
                    <a:pt x="3292" y="1431"/>
                  </a:cubicBezTo>
                  <a:lnTo>
                    <a:pt x="3292" y="1431"/>
                  </a:lnTo>
                  <a:cubicBezTo>
                    <a:pt x="3286" y="1432"/>
                    <a:pt x="3280" y="1434"/>
                    <a:pt x="3274" y="1435"/>
                  </a:cubicBezTo>
                  <a:lnTo>
                    <a:pt x="3274" y="1435"/>
                  </a:lnTo>
                  <a:cubicBezTo>
                    <a:pt x="3281" y="1433"/>
                    <a:pt x="3289" y="1432"/>
                    <a:pt x="3297" y="1430"/>
                  </a:cubicBezTo>
                  <a:close/>
                  <a:moveTo>
                    <a:pt x="5824" y="7"/>
                  </a:moveTo>
                  <a:cubicBezTo>
                    <a:pt x="5552" y="7"/>
                    <a:pt x="5282" y="42"/>
                    <a:pt x="5012" y="78"/>
                  </a:cubicBezTo>
                  <a:cubicBezTo>
                    <a:pt x="4716" y="119"/>
                    <a:pt x="4419" y="168"/>
                    <a:pt x="4122" y="220"/>
                  </a:cubicBezTo>
                  <a:cubicBezTo>
                    <a:pt x="3807" y="280"/>
                    <a:pt x="3502" y="372"/>
                    <a:pt x="3193" y="453"/>
                  </a:cubicBezTo>
                  <a:lnTo>
                    <a:pt x="3257" y="435"/>
                  </a:lnTo>
                  <a:lnTo>
                    <a:pt x="3257" y="435"/>
                  </a:lnTo>
                  <a:cubicBezTo>
                    <a:pt x="2995" y="501"/>
                    <a:pt x="2728" y="559"/>
                    <a:pt x="2473" y="652"/>
                  </a:cubicBezTo>
                  <a:cubicBezTo>
                    <a:pt x="2232" y="738"/>
                    <a:pt x="1993" y="835"/>
                    <a:pt x="1761" y="944"/>
                  </a:cubicBezTo>
                  <a:cubicBezTo>
                    <a:pt x="1313" y="1150"/>
                    <a:pt x="866" y="1353"/>
                    <a:pt x="411" y="1542"/>
                  </a:cubicBezTo>
                  <a:lnTo>
                    <a:pt x="413" y="1540"/>
                  </a:lnTo>
                  <a:lnTo>
                    <a:pt x="399" y="1546"/>
                  </a:lnTo>
                  <a:lnTo>
                    <a:pt x="351" y="1566"/>
                  </a:lnTo>
                  <a:cubicBezTo>
                    <a:pt x="356" y="1563"/>
                    <a:pt x="362" y="1561"/>
                    <a:pt x="367" y="1559"/>
                  </a:cubicBezTo>
                  <a:lnTo>
                    <a:pt x="367" y="1559"/>
                  </a:lnTo>
                  <a:cubicBezTo>
                    <a:pt x="363" y="1560"/>
                    <a:pt x="358" y="1561"/>
                    <a:pt x="354" y="1562"/>
                  </a:cubicBezTo>
                  <a:cubicBezTo>
                    <a:pt x="232" y="1611"/>
                    <a:pt x="131" y="1684"/>
                    <a:pt x="70" y="1806"/>
                  </a:cubicBezTo>
                  <a:cubicBezTo>
                    <a:pt x="11" y="1922"/>
                    <a:pt x="0" y="2056"/>
                    <a:pt x="41" y="2179"/>
                  </a:cubicBezTo>
                  <a:cubicBezTo>
                    <a:pt x="84" y="2313"/>
                    <a:pt x="194" y="2426"/>
                    <a:pt x="326" y="2483"/>
                  </a:cubicBezTo>
                  <a:cubicBezTo>
                    <a:pt x="404" y="2617"/>
                    <a:pt x="535" y="2719"/>
                    <a:pt x="699" y="2730"/>
                  </a:cubicBezTo>
                  <a:cubicBezTo>
                    <a:pt x="801" y="2736"/>
                    <a:pt x="903" y="2747"/>
                    <a:pt x="1005" y="2758"/>
                  </a:cubicBezTo>
                  <a:cubicBezTo>
                    <a:pt x="1095" y="2767"/>
                    <a:pt x="1182" y="2777"/>
                    <a:pt x="1274" y="2784"/>
                  </a:cubicBezTo>
                  <a:cubicBezTo>
                    <a:pt x="1502" y="2802"/>
                    <a:pt x="1730" y="2816"/>
                    <a:pt x="1961" y="2826"/>
                  </a:cubicBezTo>
                  <a:cubicBezTo>
                    <a:pt x="2144" y="2835"/>
                    <a:pt x="2328" y="2841"/>
                    <a:pt x="2514" y="2841"/>
                  </a:cubicBezTo>
                  <a:cubicBezTo>
                    <a:pt x="2549" y="2841"/>
                    <a:pt x="2584" y="2841"/>
                    <a:pt x="2619" y="2841"/>
                  </a:cubicBezTo>
                  <a:cubicBezTo>
                    <a:pt x="2805" y="2837"/>
                    <a:pt x="2992" y="2816"/>
                    <a:pt x="3178" y="2798"/>
                  </a:cubicBezTo>
                  <a:cubicBezTo>
                    <a:pt x="3379" y="2781"/>
                    <a:pt x="3580" y="2760"/>
                    <a:pt x="3780" y="2746"/>
                  </a:cubicBezTo>
                  <a:cubicBezTo>
                    <a:pt x="3981" y="2733"/>
                    <a:pt x="4182" y="2727"/>
                    <a:pt x="4384" y="2706"/>
                  </a:cubicBezTo>
                  <a:cubicBezTo>
                    <a:pt x="4602" y="2683"/>
                    <a:pt x="4821" y="2655"/>
                    <a:pt x="5039" y="2631"/>
                  </a:cubicBezTo>
                  <a:cubicBezTo>
                    <a:pt x="5134" y="2619"/>
                    <a:pt x="5231" y="2608"/>
                    <a:pt x="5326" y="2591"/>
                  </a:cubicBezTo>
                  <a:cubicBezTo>
                    <a:pt x="5423" y="2572"/>
                    <a:pt x="5518" y="2544"/>
                    <a:pt x="5614" y="2518"/>
                  </a:cubicBezTo>
                  <a:lnTo>
                    <a:pt x="5614" y="2518"/>
                  </a:lnTo>
                  <a:cubicBezTo>
                    <a:pt x="5605" y="2520"/>
                    <a:pt x="5596" y="2522"/>
                    <a:pt x="5587" y="2524"/>
                  </a:cubicBezTo>
                  <a:cubicBezTo>
                    <a:pt x="5602" y="2521"/>
                    <a:pt x="5617" y="2517"/>
                    <a:pt x="5632" y="2513"/>
                  </a:cubicBezTo>
                  <a:lnTo>
                    <a:pt x="5632" y="2513"/>
                  </a:lnTo>
                  <a:cubicBezTo>
                    <a:pt x="5626" y="2515"/>
                    <a:pt x="5620" y="2516"/>
                    <a:pt x="5614" y="2518"/>
                  </a:cubicBezTo>
                  <a:lnTo>
                    <a:pt x="5614" y="2518"/>
                  </a:lnTo>
                  <a:cubicBezTo>
                    <a:pt x="5623" y="2516"/>
                    <a:pt x="5632" y="2514"/>
                    <a:pt x="5641" y="2511"/>
                  </a:cubicBezTo>
                  <a:lnTo>
                    <a:pt x="5641" y="2511"/>
                  </a:lnTo>
                  <a:cubicBezTo>
                    <a:pt x="5638" y="2512"/>
                    <a:pt x="5635" y="2512"/>
                    <a:pt x="5632" y="2513"/>
                  </a:cubicBezTo>
                  <a:lnTo>
                    <a:pt x="5632" y="2513"/>
                  </a:lnTo>
                  <a:cubicBezTo>
                    <a:pt x="5638" y="2512"/>
                    <a:pt x="5644" y="2510"/>
                    <a:pt x="5651" y="2508"/>
                  </a:cubicBezTo>
                  <a:lnTo>
                    <a:pt x="5651" y="2508"/>
                  </a:lnTo>
                  <a:cubicBezTo>
                    <a:pt x="5647" y="2509"/>
                    <a:pt x="5644" y="2510"/>
                    <a:pt x="5641" y="2511"/>
                  </a:cubicBezTo>
                  <a:lnTo>
                    <a:pt x="5641" y="2511"/>
                  </a:lnTo>
                  <a:cubicBezTo>
                    <a:pt x="5840" y="2462"/>
                    <a:pt x="6035" y="2409"/>
                    <a:pt x="6228" y="2343"/>
                  </a:cubicBezTo>
                  <a:cubicBezTo>
                    <a:pt x="6375" y="2295"/>
                    <a:pt x="6512" y="2224"/>
                    <a:pt x="6655" y="2163"/>
                  </a:cubicBezTo>
                  <a:cubicBezTo>
                    <a:pt x="6687" y="2153"/>
                    <a:pt x="6717" y="2140"/>
                    <a:pt x="6747" y="2126"/>
                  </a:cubicBezTo>
                  <a:cubicBezTo>
                    <a:pt x="6982" y="1999"/>
                    <a:pt x="7094" y="1717"/>
                    <a:pt x="6973" y="1471"/>
                  </a:cubicBezTo>
                  <a:cubicBezTo>
                    <a:pt x="6891" y="1302"/>
                    <a:pt x="6710" y="1193"/>
                    <a:pt x="6527" y="1193"/>
                  </a:cubicBezTo>
                  <a:cubicBezTo>
                    <a:pt x="6457" y="1193"/>
                    <a:pt x="6387" y="1209"/>
                    <a:pt x="6322" y="1243"/>
                  </a:cubicBezTo>
                  <a:lnTo>
                    <a:pt x="6317" y="1245"/>
                  </a:lnTo>
                  <a:lnTo>
                    <a:pt x="6307" y="1250"/>
                  </a:lnTo>
                  <a:lnTo>
                    <a:pt x="6307" y="1250"/>
                  </a:lnTo>
                  <a:lnTo>
                    <a:pt x="6315" y="1247"/>
                  </a:lnTo>
                  <a:lnTo>
                    <a:pt x="6315" y="1247"/>
                  </a:lnTo>
                  <a:cubicBezTo>
                    <a:pt x="6311" y="1248"/>
                    <a:pt x="6308" y="1250"/>
                    <a:pt x="6305" y="1251"/>
                  </a:cubicBezTo>
                  <a:cubicBezTo>
                    <a:pt x="6204" y="1294"/>
                    <a:pt x="6104" y="1343"/>
                    <a:pt x="6001" y="1387"/>
                  </a:cubicBezTo>
                  <a:cubicBezTo>
                    <a:pt x="5850" y="1440"/>
                    <a:pt x="5695" y="1490"/>
                    <a:pt x="5539" y="1530"/>
                  </a:cubicBezTo>
                  <a:lnTo>
                    <a:pt x="5552" y="1528"/>
                  </a:lnTo>
                  <a:lnTo>
                    <a:pt x="5552" y="1528"/>
                  </a:lnTo>
                  <a:cubicBezTo>
                    <a:pt x="5434" y="1558"/>
                    <a:pt x="5317" y="1586"/>
                    <a:pt x="5200" y="1617"/>
                  </a:cubicBezTo>
                  <a:cubicBezTo>
                    <a:pt x="4953" y="1672"/>
                    <a:pt x="4695" y="1690"/>
                    <a:pt x="4444" y="1717"/>
                  </a:cubicBezTo>
                  <a:lnTo>
                    <a:pt x="4456" y="1715"/>
                  </a:lnTo>
                  <a:lnTo>
                    <a:pt x="4456" y="1715"/>
                  </a:lnTo>
                  <a:cubicBezTo>
                    <a:pt x="4097" y="1754"/>
                    <a:pt x="3733" y="1769"/>
                    <a:pt x="3372" y="1801"/>
                  </a:cubicBezTo>
                  <a:cubicBezTo>
                    <a:pt x="3034" y="1830"/>
                    <a:pt x="2699" y="1863"/>
                    <a:pt x="2359" y="1863"/>
                  </a:cubicBezTo>
                  <a:cubicBezTo>
                    <a:pt x="2343" y="1863"/>
                    <a:pt x="2327" y="1862"/>
                    <a:pt x="2312" y="1862"/>
                  </a:cubicBezTo>
                  <a:cubicBezTo>
                    <a:pt x="2251" y="1860"/>
                    <a:pt x="2188" y="1855"/>
                    <a:pt x="2126" y="1853"/>
                  </a:cubicBezTo>
                  <a:cubicBezTo>
                    <a:pt x="2241" y="1800"/>
                    <a:pt x="2356" y="1746"/>
                    <a:pt x="2471" y="1696"/>
                  </a:cubicBezTo>
                  <a:lnTo>
                    <a:pt x="2471" y="1696"/>
                  </a:lnTo>
                  <a:lnTo>
                    <a:pt x="2483" y="1691"/>
                  </a:lnTo>
                  <a:lnTo>
                    <a:pt x="2490" y="1688"/>
                  </a:lnTo>
                  <a:lnTo>
                    <a:pt x="2490" y="1688"/>
                  </a:lnTo>
                  <a:cubicBezTo>
                    <a:pt x="2608" y="1640"/>
                    <a:pt x="2728" y="1589"/>
                    <a:pt x="2850" y="1552"/>
                  </a:cubicBezTo>
                  <a:cubicBezTo>
                    <a:pt x="2988" y="1511"/>
                    <a:pt x="3124" y="1473"/>
                    <a:pt x="3262" y="1438"/>
                  </a:cubicBezTo>
                  <a:lnTo>
                    <a:pt x="3262" y="1438"/>
                  </a:lnTo>
                  <a:cubicBezTo>
                    <a:pt x="3266" y="1437"/>
                    <a:pt x="3270" y="1436"/>
                    <a:pt x="3274" y="1435"/>
                  </a:cubicBezTo>
                  <a:lnTo>
                    <a:pt x="3274" y="1435"/>
                  </a:lnTo>
                  <a:cubicBezTo>
                    <a:pt x="3273" y="1435"/>
                    <a:pt x="3273" y="1436"/>
                    <a:pt x="3272" y="1436"/>
                  </a:cubicBezTo>
                  <a:lnTo>
                    <a:pt x="3272" y="1436"/>
                  </a:lnTo>
                  <a:cubicBezTo>
                    <a:pt x="3279" y="1434"/>
                    <a:pt x="3285" y="1432"/>
                    <a:pt x="3292" y="1431"/>
                  </a:cubicBezTo>
                  <a:lnTo>
                    <a:pt x="3292" y="1431"/>
                  </a:lnTo>
                  <a:cubicBezTo>
                    <a:pt x="3526" y="1372"/>
                    <a:pt x="3759" y="1309"/>
                    <a:pt x="3994" y="1246"/>
                  </a:cubicBezTo>
                  <a:cubicBezTo>
                    <a:pt x="4471" y="1133"/>
                    <a:pt x="4963" y="1061"/>
                    <a:pt x="5451" y="1007"/>
                  </a:cubicBezTo>
                  <a:lnTo>
                    <a:pt x="5451" y="1007"/>
                  </a:lnTo>
                  <a:lnTo>
                    <a:pt x="5439" y="1009"/>
                  </a:lnTo>
                  <a:cubicBezTo>
                    <a:pt x="5582" y="993"/>
                    <a:pt x="5728" y="984"/>
                    <a:pt x="5873" y="984"/>
                  </a:cubicBezTo>
                  <a:cubicBezTo>
                    <a:pt x="5969" y="987"/>
                    <a:pt x="6066" y="991"/>
                    <a:pt x="6160" y="1000"/>
                  </a:cubicBezTo>
                  <a:lnTo>
                    <a:pt x="6184" y="1005"/>
                  </a:lnTo>
                  <a:lnTo>
                    <a:pt x="6184" y="1005"/>
                  </a:lnTo>
                  <a:cubicBezTo>
                    <a:pt x="6183" y="1004"/>
                    <a:pt x="6181" y="1004"/>
                    <a:pt x="6180" y="1003"/>
                  </a:cubicBezTo>
                  <a:lnTo>
                    <a:pt x="6180" y="1003"/>
                  </a:lnTo>
                  <a:cubicBezTo>
                    <a:pt x="6224" y="1015"/>
                    <a:pt x="6269" y="1021"/>
                    <a:pt x="6315" y="1021"/>
                  </a:cubicBezTo>
                  <a:cubicBezTo>
                    <a:pt x="6344" y="1021"/>
                    <a:pt x="6372" y="1019"/>
                    <a:pt x="6401" y="1014"/>
                  </a:cubicBezTo>
                  <a:cubicBezTo>
                    <a:pt x="6593" y="987"/>
                    <a:pt x="6751" y="826"/>
                    <a:pt x="6791" y="640"/>
                  </a:cubicBezTo>
                  <a:cubicBezTo>
                    <a:pt x="6829" y="463"/>
                    <a:pt x="6763" y="299"/>
                    <a:pt x="6640" y="174"/>
                  </a:cubicBezTo>
                  <a:cubicBezTo>
                    <a:pt x="6466" y="1"/>
                    <a:pt x="6151" y="19"/>
                    <a:pt x="5928" y="9"/>
                  </a:cubicBezTo>
                  <a:cubicBezTo>
                    <a:pt x="5893" y="8"/>
                    <a:pt x="5859" y="7"/>
                    <a:pt x="5824" y="7"/>
                  </a:cubicBezTo>
                  <a:close/>
                </a:path>
              </a:pathLst>
            </a:custGeom>
            <a:solidFill>
              <a:srgbClr val="7DC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82"/>
            <p:cNvSpPr/>
            <p:nvPr/>
          </p:nvSpPr>
          <p:spPr>
            <a:xfrm>
              <a:off x="4010425" y="5156450"/>
              <a:ext cx="25625" cy="24425"/>
            </a:xfrm>
            <a:custGeom>
              <a:avLst/>
              <a:gdLst/>
              <a:ahLst/>
              <a:cxnLst/>
              <a:rect l="l" t="t" r="r" b="b"/>
              <a:pathLst>
                <a:path w="1025" h="977" extrusionOk="0">
                  <a:moveTo>
                    <a:pt x="516" y="1"/>
                  </a:moveTo>
                  <a:cubicBezTo>
                    <a:pt x="267" y="1"/>
                    <a:pt x="50" y="192"/>
                    <a:pt x="25" y="443"/>
                  </a:cubicBezTo>
                  <a:cubicBezTo>
                    <a:pt x="1" y="709"/>
                    <a:pt x="202" y="952"/>
                    <a:pt x="467" y="975"/>
                  </a:cubicBezTo>
                  <a:cubicBezTo>
                    <a:pt x="480" y="976"/>
                    <a:pt x="494" y="976"/>
                    <a:pt x="508" y="976"/>
                  </a:cubicBezTo>
                  <a:cubicBezTo>
                    <a:pt x="756" y="976"/>
                    <a:pt x="975" y="786"/>
                    <a:pt x="998" y="535"/>
                  </a:cubicBezTo>
                  <a:cubicBezTo>
                    <a:pt x="1024" y="268"/>
                    <a:pt x="822" y="25"/>
                    <a:pt x="558" y="3"/>
                  </a:cubicBezTo>
                  <a:cubicBezTo>
                    <a:pt x="544" y="1"/>
                    <a:pt x="530" y="1"/>
                    <a:pt x="516" y="1"/>
                  </a:cubicBezTo>
                  <a:close/>
                </a:path>
              </a:pathLst>
            </a:custGeom>
            <a:solidFill>
              <a:srgbClr val="7DC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82"/>
            <p:cNvSpPr/>
            <p:nvPr/>
          </p:nvSpPr>
          <p:spPr>
            <a:xfrm>
              <a:off x="4014825" y="5121275"/>
              <a:ext cx="25575" cy="24425"/>
            </a:xfrm>
            <a:custGeom>
              <a:avLst/>
              <a:gdLst/>
              <a:ahLst/>
              <a:cxnLst/>
              <a:rect l="l" t="t" r="r" b="b"/>
              <a:pathLst>
                <a:path w="1023" h="977" extrusionOk="0">
                  <a:moveTo>
                    <a:pt x="516" y="0"/>
                  </a:moveTo>
                  <a:cubicBezTo>
                    <a:pt x="266" y="0"/>
                    <a:pt x="49" y="191"/>
                    <a:pt x="25" y="443"/>
                  </a:cubicBezTo>
                  <a:cubicBezTo>
                    <a:pt x="1" y="710"/>
                    <a:pt x="202" y="953"/>
                    <a:pt x="467" y="975"/>
                  </a:cubicBezTo>
                  <a:cubicBezTo>
                    <a:pt x="481" y="976"/>
                    <a:pt x="495" y="977"/>
                    <a:pt x="509" y="977"/>
                  </a:cubicBezTo>
                  <a:cubicBezTo>
                    <a:pt x="756" y="977"/>
                    <a:pt x="975" y="786"/>
                    <a:pt x="998" y="535"/>
                  </a:cubicBezTo>
                  <a:cubicBezTo>
                    <a:pt x="1023" y="268"/>
                    <a:pt x="821" y="25"/>
                    <a:pt x="557" y="2"/>
                  </a:cubicBezTo>
                  <a:cubicBezTo>
                    <a:pt x="543" y="1"/>
                    <a:pt x="530" y="0"/>
                    <a:pt x="516" y="0"/>
                  </a:cubicBezTo>
                  <a:close/>
                </a:path>
              </a:pathLst>
            </a:custGeom>
            <a:solidFill>
              <a:srgbClr val="7DC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82"/>
            <p:cNvSpPr/>
            <p:nvPr/>
          </p:nvSpPr>
          <p:spPr>
            <a:xfrm>
              <a:off x="3933350" y="4915000"/>
              <a:ext cx="25600" cy="24425"/>
            </a:xfrm>
            <a:custGeom>
              <a:avLst/>
              <a:gdLst/>
              <a:ahLst/>
              <a:cxnLst/>
              <a:rect l="l" t="t" r="r" b="b"/>
              <a:pathLst>
                <a:path w="1024" h="977" extrusionOk="0">
                  <a:moveTo>
                    <a:pt x="517" y="0"/>
                  </a:moveTo>
                  <a:cubicBezTo>
                    <a:pt x="267" y="0"/>
                    <a:pt x="50" y="191"/>
                    <a:pt x="25" y="443"/>
                  </a:cubicBezTo>
                  <a:cubicBezTo>
                    <a:pt x="1" y="710"/>
                    <a:pt x="202" y="953"/>
                    <a:pt x="467" y="975"/>
                  </a:cubicBezTo>
                  <a:cubicBezTo>
                    <a:pt x="481" y="976"/>
                    <a:pt x="495" y="977"/>
                    <a:pt x="509" y="977"/>
                  </a:cubicBezTo>
                  <a:cubicBezTo>
                    <a:pt x="756" y="977"/>
                    <a:pt x="975" y="786"/>
                    <a:pt x="998" y="535"/>
                  </a:cubicBezTo>
                  <a:cubicBezTo>
                    <a:pt x="1024" y="269"/>
                    <a:pt x="823" y="26"/>
                    <a:pt x="558" y="2"/>
                  </a:cubicBezTo>
                  <a:cubicBezTo>
                    <a:pt x="544" y="1"/>
                    <a:pt x="531" y="0"/>
                    <a:pt x="517" y="0"/>
                  </a:cubicBezTo>
                  <a:close/>
                </a:path>
              </a:pathLst>
            </a:custGeom>
            <a:solidFill>
              <a:srgbClr val="7DC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82"/>
            <p:cNvSpPr/>
            <p:nvPr/>
          </p:nvSpPr>
          <p:spPr>
            <a:xfrm>
              <a:off x="3812300" y="4851625"/>
              <a:ext cx="137575" cy="181225"/>
            </a:xfrm>
            <a:custGeom>
              <a:avLst/>
              <a:gdLst/>
              <a:ahLst/>
              <a:cxnLst/>
              <a:rect l="l" t="t" r="r" b="b"/>
              <a:pathLst>
                <a:path w="5503" h="7249" extrusionOk="0">
                  <a:moveTo>
                    <a:pt x="4961" y="1"/>
                  </a:moveTo>
                  <a:cubicBezTo>
                    <a:pt x="4913" y="1"/>
                    <a:pt x="4864" y="8"/>
                    <a:pt x="4814" y="23"/>
                  </a:cubicBezTo>
                  <a:cubicBezTo>
                    <a:pt x="4565" y="98"/>
                    <a:pt x="4377" y="303"/>
                    <a:pt x="4210" y="490"/>
                  </a:cubicBezTo>
                  <a:cubicBezTo>
                    <a:pt x="4092" y="620"/>
                    <a:pt x="3984" y="756"/>
                    <a:pt x="3875" y="892"/>
                  </a:cubicBezTo>
                  <a:cubicBezTo>
                    <a:pt x="3709" y="1067"/>
                    <a:pt x="3544" y="1241"/>
                    <a:pt x="3388" y="1428"/>
                  </a:cubicBezTo>
                  <a:cubicBezTo>
                    <a:pt x="3181" y="1674"/>
                    <a:pt x="2983" y="1928"/>
                    <a:pt x="2790" y="2186"/>
                  </a:cubicBezTo>
                  <a:cubicBezTo>
                    <a:pt x="2752" y="2238"/>
                    <a:pt x="2723" y="2295"/>
                    <a:pt x="2706" y="2357"/>
                  </a:cubicBezTo>
                  <a:cubicBezTo>
                    <a:pt x="2559" y="2557"/>
                    <a:pt x="2414" y="2761"/>
                    <a:pt x="2264" y="2961"/>
                  </a:cubicBezTo>
                  <a:cubicBezTo>
                    <a:pt x="2124" y="3148"/>
                    <a:pt x="1989" y="3339"/>
                    <a:pt x="1857" y="3535"/>
                  </a:cubicBezTo>
                  <a:cubicBezTo>
                    <a:pt x="1736" y="3717"/>
                    <a:pt x="1622" y="3905"/>
                    <a:pt x="1507" y="4091"/>
                  </a:cubicBezTo>
                  <a:cubicBezTo>
                    <a:pt x="1380" y="4294"/>
                    <a:pt x="1272" y="4509"/>
                    <a:pt x="1147" y="4714"/>
                  </a:cubicBezTo>
                  <a:cubicBezTo>
                    <a:pt x="1020" y="4926"/>
                    <a:pt x="903" y="5146"/>
                    <a:pt x="776" y="5359"/>
                  </a:cubicBezTo>
                  <a:cubicBezTo>
                    <a:pt x="682" y="5518"/>
                    <a:pt x="587" y="5678"/>
                    <a:pt x="488" y="5834"/>
                  </a:cubicBezTo>
                  <a:cubicBezTo>
                    <a:pt x="384" y="6001"/>
                    <a:pt x="309" y="6178"/>
                    <a:pt x="223" y="6351"/>
                  </a:cubicBezTo>
                  <a:cubicBezTo>
                    <a:pt x="222" y="6352"/>
                    <a:pt x="221" y="6355"/>
                    <a:pt x="221" y="6356"/>
                  </a:cubicBezTo>
                  <a:cubicBezTo>
                    <a:pt x="204" y="6368"/>
                    <a:pt x="189" y="6382"/>
                    <a:pt x="174" y="6397"/>
                  </a:cubicBezTo>
                  <a:cubicBezTo>
                    <a:pt x="164" y="6407"/>
                    <a:pt x="155" y="6417"/>
                    <a:pt x="146" y="6427"/>
                  </a:cubicBezTo>
                  <a:cubicBezTo>
                    <a:pt x="151" y="6423"/>
                    <a:pt x="156" y="6418"/>
                    <a:pt x="160" y="6413"/>
                  </a:cubicBezTo>
                  <a:lnTo>
                    <a:pt x="160" y="6413"/>
                  </a:lnTo>
                  <a:cubicBezTo>
                    <a:pt x="77" y="6509"/>
                    <a:pt x="29" y="6629"/>
                    <a:pt x="23" y="6756"/>
                  </a:cubicBezTo>
                  <a:cubicBezTo>
                    <a:pt x="0" y="7025"/>
                    <a:pt x="233" y="7225"/>
                    <a:pt x="479" y="7247"/>
                  </a:cubicBezTo>
                  <a:cubicBezTo>
                    <a:pt x="492" y="7248"/>
                    <a:pt x="506" y="7248"/>
                    <a:pt x="520" y="7248"/>
                  </a:cubicBezTo>
                  <a:cubicBezTo>
                    <a:pt x="579" y="7248"/>
                    <a:pt x="638" y="7237"/>
                    <a:pt x="694" y="7216"/>
                  </a:cubicBezTo>
                  <a:cubicBezTo>
                    <a:pt x="998" y="7093"/>
                    <a:pt x="1111" y="6752"/>
                    <a:pt x="1243" y="6478"/>
                  </a:cubicBezTo>
                  <a:cubicBezTo>
                    <a:pt x="1343" y="6301"/>
                    <a:pt x="1456" y="6129"/>
                    <a:pt x="1559" y="5955"/>
                  </a:cubicBezTo>
                  <a:cubicBezTo>
                    <a:pt x="1712" y="5697"/>
                    <a:pt x="1855" y="5436"/>
                    <a:pt x="2007" y="5179"/>
                  </a:cubicBezTo>
                  <a:cubicBezTo>
                    <a:pt x="2086" y="5049"/>
                    <a:pt x="2158" y="4916"/>
                    <a:pt x="2231" y="4784"/>
                  </a:cubicBezTo>
                  <a:cubicBezTo>
                    <a:pt x="2301" y="4658"/>
                    <a:pt x="2380" y="4539"/>
                    <a:pt x="2454" y="4416"/>
                  </a:cubicBezTo>
                  <a:cubicBezTo>
                    <a:pt x="2580" y="4204"/>
                    <a:pt x="2720" y="3998"/>
                    <a:pt x="2858" y="3795"/>
                  </a:cubicBezTo>
                  <a:cubicBezTo>
                    <a:pt x="2967" y="3647"/>
                    <a:pt x="3079" y="3503"/>
                    <a:pt x="3187" y="3355"/>
                  </a:cubicBezTo>
                  <a:cubicBezTo>
                    <a:pt x="3306" y="3193"/>
                    <a:pt x="3419" y="3026"/>
                    <a:pt x="3541" y="2866"/>
                  </a:cubicBezTo>
                  <a:cubicBezTo>
                    <a:pt x="3656" y="2711"/>
                    <a:pt x="3773" y="2563"/>
                    <a:pt x="3895" y="2413"/>
                  </a:cubicBezTo>
                  <a:cubicBezTo>
                    <a:pt x="4015" y="2262"/>
                    <a:pt x="4129" y="2105"/>
                    <a:pt x="4250" y="1957"/>
                  </a:cubicBezTo>
                  <a:cubicBezTo>
                    <a:pt x="4369" y="1812"/>
                    <a:pt x="4492" y="1672"/>
                    <a:pt x="4613" y="1529"/>
                  </a:cubicBezTo>
                  <a:cubicBezTo>
                    <a:pt x="4681" y="1459"/>
                    <a:pt x="4749" y="1388"/>
                    <a:pt x="4818" y="1318"/>
                  </a:cubicBezTo>
                  <a:cubicBezTo>
                    <a:pt x="4963" y="1175"/>
                    <a:pt x="5115" y="1038"/>
                    <a:pt x="5257" y="894"/>
                  </a:cubicBezTo>
                  <a:cubicBezTo>
                    <a:pt x="5393" y="756"/>
                    <a:pt x="5503" y="574"/>
                    <a:pt x="5438" y="369"/>
                  </a:cubicBezTo>
                  <a:cubicBezTo>
                    <a:pt x="5368" y="150"/>
                    <a:pt x="5179" y="1"/>
                    <a:pt x="4961" y="1"/>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82"/>
            <p:cNvSpPr/>
            <p:nvPr/>
          </p:nvSpPr>
          <p:spPr>
            <a:xfrm>
              <a:off x="3821500" y="5114900"/>
              <a:ext cx="214200" cy="154850"/>
            </a:xfrm>
            <a:custGeom>
              <a:avLst/>
              <a:gdLst/>
              <a:ahLst/>
              <a:cxnLst/>
              <a:rect l="l" t="t" r="r" b="b"/>
              <a:pathLst>
                <a:path w="8568" h="6194" extrusionOk="0">
                  <a:moveTo>
                    <a:pt x="3387" y="2405"/>
                  </a:moveTo>
                  <a:lnTo>
                    <a:pt x="3387" y="2405"/>
                  </a:lnTo>
                  <a:cubicBezTo>
                    <a:pt x="3393" y="2409"/>
                    <a:pt x="3398" y="2414"/>
                    <a:pt x="3404" y="2418"/>
                  </a:cubicBezTo>
                  <a:cubicBezTo>
                    <a:pt x="3398" y="2414"/>
                    <a:pt x="3393" y="2409"/>
                    <a:pt x="3387" y="2405"/>
                  </a:cubicBezTo>
                  <a:close/>
                  <a:moveTo>
                    <a:pt x="4363" y="4277"/>
                  </a:moveTo>
                  <a:lnTo>
                    <a:pt x="4363" y="4277"/>
                  </a:lnTo>
                  <a:cubicBezTo>
                    <a:pt x="4370" y="4282"/>
                    <a:pt x="4377" y="4286"/>
                    <a:pt x="4384" y="4290"/>
                  </a:cubicBezTo>
                  <a:lnTo>
                    <a:pt x="4384" y="4290"/>
                  </a:lnTo>
                  <a:cubicBezTo>
                    <a:pt x="4377" y="4285"/>
                    <a:pt x="4370" y="4281"/>
                    <a:pt x="4363" y="4277"/>
                  </a:cubicBezTo>
                  <a:close/>
                  <a:moveTo>
                    <a:pt x="7963" y="5142"/>
                  </a:moveTo>
                  <a:cubicBezTo>
                    <a:pt x="7974" y="5146"/>
                    <a:pt x="7985" y="5151"/>
                    <a:pt x="7995" y="5155"/>
                  </a:cubicBezTo>
                  <a:lnTo>
                    <a:pt x="7995" y="5155"/>
                  </a:lnTo>
                  <a:cubicBezTo>
                    <a:pt x="7984" y="5151"/>
                    <a:pt x="7973" y="5147"/>
                    <a:pt x="7963" y="5142"/>
                  </a:cubicBezTo>
                  <a:close/>
                  <a:moveTo>
                    <a:pt x="7625" y="6056"/>
                  </a:moveTo>
                  <a:lnTo>
                    <a:pt x="7656" y="6069"/>
                  </a:lnTo>
                  <a:lnTo>
                    <a:pt x="7656" y="6069"/>
                  </a:lnTo>
                  <a:cubicBezTo>
                    <a:pt x="7646" y="6064"/>
                    <a:pt x="7636" y="6060"/>
                    <a:pt x="7625" y="6056"/>
                  </a:cubicBezTo>
                  <a:close/>
                  <a:moveTo>
                    <a:pt x="7656" y="6069"/>
                  </a:moveTo>
                  <a:cubicBezTo>
                    <a:pt x="7661" y="6071"/>
                    <a:pt x="7667" y="6074"/>
                    <a:pt x="7673" y="6076"/>
                  </a:cubicBezTo>
                  <a:lnTo>
                    <a:pt x="7673" y="6076"/>
                  </a:lnTo>
                  <a:lnTo>
                    <a:pt x="7656" y="6069"/>
                  </a:lnTo>
                  <a:close/>
                  <a:moveTo>
                    <a:pt x="561" y="0"/>
                  </a:moveTo>
                  <a:cubicBezTo>
                    <a:pt x="493" y="0"/>
                    <a:pt x="423" y="15"/>
                    <a:pt x="357" y="45"/>
                  </a:cubicBezTo>
                  <a:cubicBezTo>
                    <a:pt x="235" y="105"/>
                    <a:pt x="142" y="208"/>
                    <a:pt x="95" y="335"/>
                  </a:cubicBezTo>
                  <a:cubicBezTo>
                    <a:pt x="1" y="594"/>
                    <a:pt x="148" y="824"/>
                    <a:pt x="308" y="1016"/>
                  </a:cubicBezTo>
                  <a:cubicBezTo>
                    <a:pt x="532" y="1286"/>
                    <a:pt x="794" y="1518"/>
                    <a:pt x="1054" y="1749"/>
                  </a:cubicBezTo>
                  <a:cubicBezTo>
                    <a:pt x="1173" y="1856"/>
                    <a:pt x="1290" y="1962"/>
                    <a:pt x="1406" y="2074"/>
                  </a:cubicBezTo>
                  <a:cubicBezTo>
                    <a:pt x="1520" y="2186"/>
                    <a:pt x="1628" y="2302"/>
                    <a:pt x="1749" y="2404"/>
                  </a:cubicBezTo>
                  <a:cubicBezTo>
                    <a:pt x="1987" y="2610"/>
                    <a:pt x="2260" y="2769"/>
                    <a:pt x="2515" y="2956"/>
                  </a:cubicBezTo>
                  <a:cubicBezTo>
                    <a:pt x="2667" y="3078"/>
                    <a:pt x="2817" y="3203"/>
                    <a:pt x="2976" y="3313"/>
                  </a:cubicBezTo>
                  <a:cubicBezTo>
                    <a:pt x="3137" y="3429"/>
                    <a:pt x="3300" y="3543"/>
                    <a:pt x="3458" y="3661"/>
                  </a:cubicBezTo>
                  <a:cubicBezTo>
                    <a:pt x="3763" y="3889"/>
                    <a:pt x="4071" y="4107"/>
                    <a:pt x="4401" y="4298"/>
                  </a:cubicBezTo>
                  <a:cubicBezTo>
                    <a:pt x="4395" y="4295"/>
                    <a:pt x="4390" y="4293"/>
                    <a:pt x="4384" y="4290"/>
                  </a:cubicBezTo>
                  <a:lnTo>
                    <a:pt x="4384" y="4290"/>
                  </a:lnTo>
                  <a:cubicBezTo>
                    <a:pt x="4682" y="4469"/>
                    <a:pt x="4974" y="4659"/>
                    <a:pt x="5269" y="4845"/>
                  </a:cubicBezTo>
                  <a:cubicBezTo>
                    <a:pt x="5417" y="4935"/>
                    <a:pt x="5555" y="5030"/>
                    <a:pt x="5696" y="5133"/>
                  </a:cubicBezTo>
                  <a:cubicBezTo>
                    <a:pt x="5789" y="5200"/>
                    <a:pt x="5883" y="5266"/>
                    <a:pt x="5987" y="5316"/>
                  </a:cubicBezTo>
                  <a:cubicBezTo>
                    <a:pt x="6064" y="5353"/>
                    <a:pt x="6147" y="5380"/>
                    <a:pt x="6227" y="5413"/>
                  </a:cubicBezTo>
                  <a:cubicBezTo>
                    <a:pt x="6404" y="5494"/>
                    <a:pt x="6579" y="5582"/>
                    <a:pt x="6758" y="5658"/>
                  </a:cubicBezTo>
                  <a:cubicBezTo>
                    <a:pt x="6875" y="5708"/>
                    <a:pt x="6997" y="5750"/>
                    <a:pt x="7116" y="5797"/>
                  </a:cubicBezTo>
                  <a:cubicBezTo>
                    <a:pt x="7190" y="5830"/>
                    <a:pt x="7265" y="5865"/>
                    <a:pt x="7337" y="5905"/>
                  </a:cubicBezTo>
                  <a:lnTo>
                    <a:pt x="7309" y="5887"/>
                  </a:lnTo>
                  <a:lnTo>
                    <a:pt x="7309" y="5887"/>
                  </a:lnTo>
                  <a:cubicBezTo>
                    <a:pt x="7428" y="5961"/>
                    <a:pt x="7553" y="6025"/>
                    <a:pt x="7683" y="6080"/>
                  </a:cubicBezTo>
                  <a:cubicBezTo>
                    <a:pt x="7679" y="6079"/>
                    <a:pt x="7676" y="6078"/>
                    <a:pt x="7673" y="6076"/>
                  </a:cubicBezTo>
                  <a:lnTo>
                    <a:pt x="7673" y="6076"/>
                  </a:lnTo>
                  <a:lnTo>
                    <a:pt x="7689" y="6083"/>
                  </a:lnTo>
                  <a:lnTo>
                    <a:pt x="7668" y="6075"/>
                  </a:lnTo>
                  <a:lnTo>
                    <a:pt x="7668" y="6075"/>
                  </a:lnTo>
                  <a:lnTo>
                    <a:pt x="7732" y="6102"/>
                  </a:lnTo>
                  <a:cubicBezTo>
                    <a:pt x="7806" y="6153"/>
                    <a:pt x="7892" y="6183"/>
                    <a:pt x="7981" y="6192"/>
                  </a:cubicBezTo>
                  <a:cubicBezTo>
                    <a:pt x="7995" y="6193"/>
                    <a:pt x="8009" y="6194"/>
                    <a:pt x="8023" y="6194"/>
                  </a:cubicBezTo>
                  <a:cubicBezTo>
                    <a:pt x="8092" y="6194"/>
                    <a:pt x="8161" y="6179"/>
                    <a:pt x="8224" y="6149"/>
                  </a:cubicBezTo>
                  <a:cubicBezTo>
                    <a:pt x="8468" y="6044"/>
                    <a:pt x="8567" y="5734"/>
                    <a:pt x="8456" y="5499"/>
                  </a:cubicBezTo>
                  <a:cubicBezTo>
                    <a:pt x="8419" y="5420"/>
                    <a:pt x="8362" y="5353"/>
                    <a:pt x="8288" y="5305"/>
                  </a:cubicBezTo>
                  <a:cubicBezTo>
                    <a:pt x="8286" y="5304"/>
                    <a:pt x="8284" y="5302"/>
                    <a:pt x="8282" y="5300"/>
                  </a:cubicBezTo>
                  <a:lnTo>
                    <a:pt x="8282" y="5300"/>
                  </a:lnTo>
                  <a:lnTo>
                    <a:pt x="8282" y="5300"/>
                  </a:lnTo>
                  <a:cubicBezTo>
                    <a:pt x="8282" y="5300"/>
                    <a:pt x="8281" y="5300"/>
                    <a:pt x="8281" y="5300"/>
                  </a:cubicBezTo>
                  <a:lnTo>
                    <a:pt x="8281" y="5300"/>
                  </a:lnTo>
                  <a:cubicBezTo>
                    <a:pt x="8277" y="5296"/>
                    <a:pt x="8273" y="5293"/>
                    <a:pt x="8268" y="5289"/>
                  </a:cubicBezTo>
                  <a:lnTo>
                    <a:pt x="8268" y="5289"/>
                  </a:lnTo>
                  <a:lnTo>
                    <a:pt x="8278" y="5297"/>
                  </a:lnTo>
                  <a:lnTo>
                    <a:pt x="8278" y="5297"/>
                  </a:lnTo>
                  <a:cubicBezTo>
                    <a:pt x="8219" y="5257"/>
                    <a:pt x="8155" y="5223"/>
                    <a:pt x="8090" y="5195"/>
                  </a:cubicBezTo>
                  <a:lnTo>
                    <a:pt x="8039" y="5173"/>
                  </a:lnTo>
                  <a:lnTo>
                    <a:pt x="8012" y="5162"/>
                  </a:lnTo>
                  <a:lnTo>
                    <a:pt x="8012" y="5162"/>
                  </a:lnTo>
                  <a:lnTo>
                    <a:pt x="8006" y="5159"/>
                  </a:lnTo>
                  <a:cubicBezTo>
                    <a:pt x="8003" y="5158"/>
                    <a:pt x="8000" y="5157"/>
                    <a:pt x="7997" y="5156"/>
                  </a:cubicBezTo>
                  <a:lnTo>
                    <a:pt x="7997" y="5156"/>
                  </a:lnTo>
                  <a:cubicBezTo>
                    <a:pt x="7960" y="5139"/>
                    <a:pt x="7923" y="5119"/>
                    <a:pt x="7887" y="5099"/>
                  </a:cubicBezTo>
                  <a:cubicBezTo>
                    <a:pt x="7797" y="5045"/>
                    <a:pt x="7703" y="4994"/>
                    <a:pt x="7606" y="4947"/>
                  </a:cubicBezTo>
                  <a:cubicBezTo>
                    <a:pt x="7439" y="4865"/>
                    <a:pt x="7260" y="4812"/>
                    <a:pt x="7087" y="4738"/>
                  </a:cubicBezTo>
                  <a:lnTo>
                    <a:pt x="7087" y="4738"/>
                  </a:lnTo>
                  <a:lnTo>
                    <a:pt x="7090" y="4739"/>
                  </a:lnTo>
                  <a:cubicBezTo>
                    <a:pt x="6861" y="4635"/>
                    <a:pt x="6637" y="4527"/>
                    <a:pt x="6406" y="4433"/>
                  </a:cubicBezTo>
                  <a:lnTo>
                    <a:pt x="6398" y="4430"/>
                  </a:lnTo>
                  <a:cubicBezTo>
                    <a:pt x="6257" y="4337"/>
                    <a:pt x="6124" y="4228"/>
                    <a:pt x="5982" y="4137"/>
                  </a:cubicBezTo>
                  <a:cubicBezTo>
                    <a:pt x="5844" y="4049"/>
                    <a:pt x="5706" y="3962"/>
                    <a:pt x="5567" y="3877"/>
                  </a:cubicBezTo>
                  <a:cubicBezTo>
                    <a:pt x="5266" y="3693"/>
                    <a:pt x="4968" y="3500"/>
                    <a:pt x="4661" y="3321"/>
                  </a:cubicBezTo>
                  <a:lnTo>
                    <a:pt x="4661" y="3321"/>
                  </a:lnTo>
                  <a:cubicBezTo>
                    <a:pt x="4681" y="3330"/>
                    <a:pt x="4699" y="3341"/>
                    <a:pt x="4717" y="3352"/>
                  </a:cubicBezTo>
                  <a:cubicBezTo>
                    <a:pt x="4479" y="3198"/>
                    <a:pt x="4252" y="3032"/>
                    <a:pt x="4025" y="2864"/>
                  </a:cubicBezTo>
                  <a:cubicBezTo>
                    <a:pt x="3809" y="2702"/>
                    <a:pt x="3584" y="2552"/>
                    <a:pt x="3367" y="2388"/>
                  </a:cubicBezTo>
                  <a:lnTo>
                    <a:pt x="3367" y="2388"/>
                  </a:lnTo>
                  <a:cubicBezTo>
                    <a:pt x="3367" y="2389"/>
                    <a:pt x="3368" y="2390"/>
                    <a:pt x="3369" y="2391"/>
                  </a:cubicBezTo>
                  <a:lnTo>
                    <a:pt x="3369" y="2391"/>
                  </a:lnTo>
                  <a:cubicBezTo>
                    <a:pt x="3210" y="2263"/>
                    <a:pt x="3053" y="2133"/>
                    <a:pt x="2883" y="2018"/>
                  </a:cubicBezTo>
                  <a:cubicBezTo>
                    <a:pt x="2730" y="1913"/>
                    <a:pt x="2577" y="1809"/>
                    <a:pt x="2428" y="1698"/>
                  </a:cubicBezTo>
                  <a:cubicBezTo>
                    <a:pt x="2229" y="1527"/>
                    <a:pt x="2051" y="1333"/>
                    <a:pt x="1857" y="1156"/>
                  </a:cubicBezTo>
                  <a:cubicBezTo>
                    <a:pt x="1668" y="986"/>
                    <a:pt x="1476" y="817"/>
                    <a:pt x="1289" y="642"/>
                  </a:cubicBezTo>
                  <a:cubicBezTo>
                    <a:pt x="1201" y="551"/>
                    <a:pt x="1116" y="459"/>
                    <a:pt x="1037" y="362"/>
                  </a:cubicBezTo>
                  <a:cubicBezTo>
                    <a:pt x="1029" y="334"/>
                    <a:pt x="1020" y="306"/>
                    <a:pt x="1007" y="279"/>
                  </a:cubicBezTo>
                  <a:cubicBezTo>
                    <a:pt x="922" y="103"/>
                    <a:pt x="745" y="0"/>
                    <a:pt x="561" y="0"/>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82"/>
            <p:cNvSpPr/>
            <p:nvPr/>
          </p:nvSpPr>
          <p:spPr>
            <a:xfrm>
              <a:off x="4023525" y="5244675"/>
              <a:ext cx="1425" cy="650"/>
            </a:xfrm>
            <a:custGeom>
              <a:avLst/>
              <a:gdLst/>
              <a:ahLst/>
              <a:cxnLst/>
              <a:rect l="l" t="t" r="r" b="b"/>
              <a:pathLst>
                <a:path w="57" h="26" extrusionOk="0">
                  <a:moveTo>
                    <a:pt x="0" y="0"/>
                  </a:moveTo>
                  <a:cubicBezTo>
                    <a:pt x="1" y="1"/>
                    <a:pt x="2" y="1"/>
                    <a:pt x="3" y="2"/>
                  </a:cubicBezTo>
                  <a:lnTo>
                    <a:pt x="3" y="2"/>
                  </a:lnTo>
                  <a:cubicBezTo>
                    <a:pt x="2" y="1"/>
                    <a:pt x="1" y="1"/>
                    <a:pt x="0" y="0"/>
                  </a:cubicBezTo>
                  <a:close/>
                  <a:moveTo>
                    <a:pt x="3" y="2"/>
                  </a:moveTo>
                  <a:cubicBezTo>
                    <a:pt x="5" y="3"/>
                    <a:pt x="7" y="4"/>
                    <a:pt x="9" y="4"/>
                  </a:cubicBezTo>
                  <a:lnTo>
                    <a:pt x="57" y="26"/>
                  </a:lnTo>
                  <a:cubicBezTo>
                    <a:pt x="40" y="17"/>
                    <a:pt x="21" y="10"/>
                    <a:pt x="3" y="2"/>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82"/>
            <p:cNvSpPr/>
            <p:nvPr/>
          </p:nvSpPr>
          <p:spPr>
            <a:xfrm>
              <a:off x="3930200" y="5029175"/>
              <a:ext cx="77400" cy="81975"/>
            </a:xfrm>
            <a:custGeom>
              <a:avLst/>
              <a:gdLst/>
              <a:ahLst/>
              <a:cxnLst/>
              <a:rect l="l" t="t" r="r" b="b"/>
              <a:pathLst>
                <a:path w="3096" h="3279" extrusionOk="0">
                  <a:moveTo>
                    <a:pt x="1508" y="0"/>
                  </a:moveTo>
                  <a:cubicBezTo>
                    <a:pt x="1490" y="0"/>
                    <a:pt x="1471" y="1"/>
                    <a:pt x="1452" y="2"/>
                  </a:cubicBezTo>
                  <a:cubicBezTo>
                    <a:pt x="908" y="28"/>
                    <a:pt x="490" y="428"/>
                    <a:pt x="239" y="881"/>
                  </a:cubicBezTo>
                  <a:cubicBezTo>
                    <a:pt x="95" y="1142"/>
                    <a:pt x="1" y="1444"/>
                    <a:pt x="28" y="1744"/>
                  </a:cubicBezTo>
                  <a:cubicBezTo>
                    <a:pt x="0" y="2064"/>
                    <a:pt x="82" y="2393"/>
                    <a:pt x="289" y="2645"/>
                  </a:cubicBezTo>
                  <a:cubicBezTo>
                    <a:pt x="569" y="2987"/>
                    <a:pt x="966" y="3236"/>
                    <a:pt x="1407" y="3273"/>
                  </a:cubicBezTo>
                  <a:cubicBezTo>
                    <a:pt x="1446" y="3277"/>
                    <a:pt x="1485" y="3279"/>
                    <a:pt x="1524" y="3279"/>
                  </a:cubicBezTo>
                  <a:cubicBezTo>
                    <a:pt x="1556" y="3279"/>
                    <a:pt x="1588" y="3278"/>
                    <a:pt x="1620" y="3276"/>
                  </a:cubicBezTo>
                  <a:cubicBezTo>
                    <a:pt x="2183" y="3235"/>
                    <a:pt x="2621" y="2856"/>
                    <a:pt x="2883" y="2374"/>
                  </a:cubicBezTo>
                  <a:cubicBezTo>
                    <a:pt x="3018" y="2127"/>
                    <a:pt x="3096" y="1854"/>
                    <a:pt x="3080" y="1570"/>
                  </a:cubicBezTo>
                  <a:cubicBezTo>
                    <a:pt x="3065" y="1298"/>
                    <a:pt x="2964" y="1042"/>
                    <a:pt x="2819" y="812"/>
                  </a:cubicBezTo>
                  <a:cubicBezTo>
                    <a:pt x="2536" y="366"/>
                    <a:pt x="2051" y="0"/>
                    <a:pt x="1508" y="0"/>
                  </a:cubicBezTo>
                  <a:close/>
                </a:path>
              </a:pathLst>
            </a:custGeom>
            <a:solidFill>
              <a:srgbClr val="7DC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82"/>
            <p:cNvSpPr/>
            <p:nvPr/>
          </p:nvSpPr>
          <p:spPr>
            <a:xfrm>
              <a:off x="3741275" y="4704725"/>
              <a:ext cx="971900" cy="649925"/>
            </a:xfrm>
            <a:custGeom>
              <a:avLst/>
              <a:gdLst/>
              <a:ahLst/>
              <a:cxnLst/>
              <a:rect l="l" t="t" r="r" b="b"/>
              <a:pathLst>
                <a:path w="38876" h="25997" extrusionOk="0">
                  <a:moveTo>
                    <a:pt x="28637" y="187"/>
                  </a:moveTo>
                  <a:cubicBezTo>
                    <a:pt x="28640" y="187"/>
                    <a:pt x="28643" y="187"/>
                    <a:pt x="28647" y="187"/>
                  </a:cubicBezTo>
                  <a:lnTo>
                    <a:pt x="28647" y="187"/>
                  </a:lnTo>
                  <a:cubicBezTo>
                    <a:pt x="28643" y="187"/>
                    <a:pt x="28640" y="187"/>
                    <a:pt x="28637" y="187"/>
                  </a:cubicBezTo>
                  <a:close/>
                  <a:moveTo>
                    <a:pt x="24242" y="978"/>
                  </a:moveTo>
                  <a:cubicBezTo>
                    <a:pt x="24243" y="978"/>
                    <a:pt x="24245" y="978"/>
                    <a:pt x="24246" y="978"/>
                  </a:cubicBezTo>
                  <a:cubicBezTo>
                    <a:pt x="24245" y="978"/>
                    <a:pt x="24244" y="978"/>
                    <a:pt x="24242" y="978"/>
                  </a:cubicBezTo>
                  <a:close/>
                  <a:moveTo>
                    <a:pt x="27177" y="1040"/>
                  </a:moveTo>
                  <a:cubicBezTo>
                    <a:pt x="27180" y="1040"/>
                    <a:pt x="27183" y="1040"/>
                    <a:pt x="27185" y="1040"/>
                  </a:cubicBezTo>
                  <a:cubicBezTo>
                    <a:pt x="27183" y="1040"/>
                    <a:pt x="27180" y="1040"/>
                    <a:pt x="27177" y="1040"/>
                  </a:cubicBezTo>
                  <a:close/>
                  <a:moveTo>
                    <a:pt x="5145" y="7503"/>
                  </a:moveTo>
                  <a:cubicBezTo>
                    <a:pt x="5142" y="7507"/>
                    <a:pt x="5138" y="7511"/>
                    <a:pt x="5136" y="7515"/>
                  </a:cubicBezTo>
                  <a:cubicBezTo>
                    <a:pt x="5139" y="7511"/>
                    <a:pt x="5142" y="7507"/>
                    <a:pt x="5145" y="7503"/>
                  </a:cubicBezTo>
                  <a:close/>
                  <a:moveTo>
                    <a:pt x="27772" y="16287"/>
                  </a:moveTo>
                  <a:cubicBezTo>
                    <a:pt x="27773" y="16289"/>
                    <a:pt x="27774" y="16290"/>
                    <a:pt x="27775" y="16291"/>
                  </a:cubicBezTo>
                  <a:cubicBezTo>
                    <a:pt x="27774" y="16290"/>
                    <a:pt x="27773" y="16289"/>
                    <a:pt x="27772" y="16287"/>
                  </a:cubicBezTo>
                  <a:close/>
                  <a:moveTo>
                    <a:pt x="26806" y="16622"/>
                  </a:moveTo>
                  <a:lnTo>
                    <a:pt x="26806" y="16622"/>
                  </a:lnTo>
                  <a:cubicBezTo>
                    <a:pt x="26809" y="16625"/>
                    <a:pt x="26811" y="16628"/>
                    <a:pt x="26814" y="16631"/>
                  </a:cubicBezTo>
                  <a:cubicBezTo>
                    <a:pt x="26811" y="16628"/>
                    <a:pt x="26809" y="16625"/>
                    <a:pt x="26806" y="16622"/>
                  </a:cubicBezTo>
                  <a:close/>
                  <a:moveTo>
                    <a:pt x="26821" y="16642"/>
                  </a:moveTo>
                  <a:cubicBezTo>
                    <a:pt x="26821" y="16642"/>
                    <a:pt x="26822" y="16643"/>
                    <a:pt x="26822" y="16644"/>
                  </a:cubicBezTo>
                  <a:lnTo>
                    <a:pt x="26822" y="16644"/>
                  </a:lnTo>
                  <a:cubicBezTo>
                    <a:pt x="26822" y="16643"/>
                    <a:pt x="26821" y="16642"/>
                    <a:pt x="26821" y="16642"/>
                  </a:cubicBezTo>
                  <a:close/>
                  <a:moveTo>
                    <a:pt x="2103" y="13139"/>
                  </a:moveTo>
                  <a:cubicBezTo>
                    <a:pt x="2187" y="13144"/>
                    <a:pt x="2270" y="13152"/>
                    <a:pt x="2353" y="13165"/>
                  </a:cubicBezTo>
                  <a:cubicBezTo>
                    <a:pt x="2407" y="13173"/>
                    <a:pt x="2461" y="13182"/>
                    <a:pt x="2513" y="13196"/>
                  </a:cubicBezTo>
                  <a:cubicBezTo>
                    <a:pt x="2560" y="13210"/>
                    <a:pt x="2606" y="13227"/>
                    <a:pt x="2649" y="13246"/>
                  </a:cubicBezTo>
                  <a:cubicBezTo>
                    <a:pt x="2743" y="13286"/>
                    <a:pt x="2835" y="13329"/>
                    <a:pt x="2923" y="13376"/>
                  </a:cubicBezTo>
                  <a:cubicBezTo>
                    <a:pt x="2988" y="13417"/>
                    <a:pt x="3052" y="13456"/>
                    <a:pt x="3114" y="13500"/>
                  </a:cubicBezTo>
                  <a:cubicBezTo>
                    <a:pt x="3156" y="13533"/>
                    <a:pt x="3196" y="13567"/>
                    <a:pt x="3233" y="13604"/>
                  </a:cubicBezTo>
                  <a:lnTo>
                    <a:pt x="3233" y="13602"/>
                  </a:lnTo>
                  <a:cubicBezTo>
                    <a:pt x="3263" y="13633"/>
                    <a:pt x="3292" y="13663"/>
                    <a:pt x="3320" y="13696"/>
                  </a:cubicBezTo>
                  <a:cubicBezTo>
                    <a:pt x="3351" y="13736"/>
                    <a:pt x="3379" y="13779"/>
                    <a:pt x="3408" y="13824"/>
                  </a:cubicBezTo>
                  <a:cubicBezTo>
                    <a:pt x="3443" y="13886"/>
                    <a:pt x="3475" y="13948"/>
                    <a:pt x="3503" y="14013"/>
                  </a:cubicBezTo>
                  <a:cubicBezTo>
                    <a:pt x="3514" y="14049"/>
                    <a:pt x="3523" y="14086"/>
                    <a:pt x="3536" y="14122"/>
                  </a:cubicBezTo>
                  <a:cubicBezTo>
                    <a:pt x="3593" y="14378"/>
                    <a:pt x="3626" y="14639"/>
                    <a:pt x="3658" y="14898"/>
                  </a:cubicBezTo>
                  <a:cubicBezTo>
                    <a:pt x="3662" y="14972"/>
                    <a:pt x="3668" y="15043"/>
                    <a:pt x="3667" y="15114"/>
                  </a:cubicBezTo>
                  <a:cubicBezTo>
                    <a:pt x="3665" y="15169"/>
                    <a:pt x="3660" y="15224"/>
                    <a:pt x="3655" y="15282"/>
                  </a:cubicBezTo>
                  <a:cubicBezTo>
                    <a:pt x="3638" y="15363"/>
                    <a:pt x="3620" y="15442"/>
                    <a:pt x="3600" y="15520"/>
                  </a:cubicBezTo>
                  <a:cubicBezTo>
                    <a:pt x="3577" y="15598"/>
                    <a:pt x="3551" y="15673"/>
                    <a:pt x="3521" y="15748"/>
                  </a:cubicBezTo>
                  <a:cubicBezTo>
                    <a:pt x="3491" y="15807"/>
                    <a:pt x="3463" y="15869"/>
                    <a:pt x="3431" y="15926"/>
                  </a:cubicBezTo>
                  <a:cubicBezTo>
                    <a:pt x="3374" y="16016"/>
                    <a:pt x="3312" y="16100"/>
                    <a:pt x="3248" y="16185"/>
                  </a:cubicBezTo>
                  <a:cubicBezTo>
                    <a:pt x="3183" y="16270"/>
                    <a:pt x="3112" y="16347"/>
                    <a:pt x="3039" y="16424"/>
                  </a:cubicBezTo>
                  <a:cubicBezTo>
                    <a:pt x="2980" y="16484"/>
                    <a:pt x="2917" y="16538"/>
                    <a:pt x="2851" y="16591"/>
                  </a:cubicBezTo>
                  <a:cubicBezTo>
                    <a:pt x="2790" y="16631"/>
                    <a:pt x="2728" y="16669"/>
                    <a:pt x="2664" y="16705"/>
                  </a:cubicBezTo>
                  <a:cubicBezTo>
                    <a:pt x="2587" y="16745"/>
                    <a:pt x="2507" y="16784"/>
                    <a:pt x="2427" y="16820"/>
                  </a:cubicBezTo>
                  <a:cubicBezTo>
                    <a:pt x="2325" y="16859"/>
                    <a:pt x="2222" y="16894"/>
                    <a:pt x="2118" y="16923"/>
                  </a:cubicBezTo>
                  <a:cubicBezTo>
                    <a:pt x="2127" y="16921"/>
                    <a:pt x="2136" y="16920"/>
                    <a:pt x="2146" y="16919"/>
                  </a:cubicBezTo>
                  <a:lnTo>
                    <a:pt x="2146" y="16919"/>
                  </a:lnTo>
                  <a:cubicBezTo>
                    <a:pt x="2136" y="16921"/>
                    <a:pt x="2125" y="16923"/>
                    <a:pt x="2114" y="16926"/>
                  </a:cubicBezTo>
                  <a:lnTo>
                    <a:pt x="2112" y="16926"/>
                  </a:lnTo>
                  <a:cubicBezTo>
                    <a:pt x="2016" y="16948"/>
                    <a:pt x="1922" y="16967"/>
                    <a:pt x="1820" y="16985"/>
                  </a:cubicBezTo>
                  <a:cubicBezTo>
                    <a:pt x="1747" y="16990"/>
                    <a:pt x="1674" y="16993"/>
                    <a:pt x="1601" y="16995"/>
                  </a:cubicBezTo>
                  <a:cubicBezTo>
                    <a:pt x="1533" y="16993"/>
                    <a:pt x="1462" y="16989"/>
                    <a:pt x="1392" y="16982"/>
                  </a:cubicBezTo>
                  <a:cubicBezTo>
                    <a:pt x="1367" y="16977"/>
                    <a:pt x="1343" y="16971"/>
                    <a:pt x="1316" y="16966"/>
                  </a:cubicBezTo>
                  <a:cubicBezTo>
                    <a:pt x="1299" y="16960"/>
                    <a:pt x="1281" y="16952"/>
                    <a:pt x="1264" y="16947"/>
                  </a:cubicBezTo>
                  <a:cubicBezTo>
                    <a:pt x="1244" y="16936"/>
                    <a:pt x="1226" y="16926"/>
                    <a:pt x="1205" y="16915"/>
                  </a:cubicBezTo>
                  <a:cubicBezTo>
                    <a:pt x="1190" y="16903"/>
                    <a:pt x="1174" y="16891"/>
                    <a:pt x="1157" y="16880"/>
                  </a:cubicBezTo>
                  <a:cubicBezTo>
                    <a:pt x="1137" y="16863"/>
                    <a:pt x="1118" y="16845"/>
                    <a:pt x="1099" y="16826"/>
                  </a:cubicBezTo>
                  <a:cubicBezTo>
                    <a:pt x="1088" y="16815"/>
                    <a:pt x="1077" y="16804"/>
                    <a:pt x="1069" y="16791"/>
                  </a:cubicBezTo>
                  <a:lnTo>
                    <a:pt x="1049" y="16760"/>
                  </a:lnTo>
                  <a:cubicBezTo>
                    <a:pt x="1045" y="16752"/>
                    <a:pt x="1040" y="16744"/>
                    <a:pt x="1037" y="16736"/>
                  </a:cubicBezTo>
                  <a:cubicBezTo>
                    <a:pt x="1034" y="16725"/>
                    <a:pt x="1030" y="16714"/>
                    <a:pt x="1026" y="16704"/>
                  </a:cubicBezTo>
                  <a:cubicBezTo>
                    <a:pt x="1023" y="16695"/>
                    <a:pt x="1023" y="16681"/>
                    <a:pt x="1020" y="16669"/>
                  </a:cubicBezTo>
                  <a:cubicBezTo>
                    <a:pt x="1017" y="16636"/>
                    <a:pt x="1016" y="16604"/>
                    <a:pt x="1015" y="16569"/>
                  </a:cubicBezTo>
                  <a:cubicBezTo>
                    <a:pt x="1017" y="16533"/>
                    <a:pt x="1019" y="16497"/>
                    <a:pt x="1021" y="16459"/>
                  </a:cubicBezTo>
                  <a:cubicBezTo>
                    <a:pt x="1032" y="16394"/>
                    <a:pt x="1047" y="16335"/>
                    <a:pt x="1064" y="16273"/>
                  </a:cubicBezTo>
                  <a:cubicBezTo>
                    <a:pt x="1074" y="16241"/>
                    <a:pt x="1086" y="16208"/>
                    <a:pt x="1097" y="16174"/>
                  </a:cubicBezTo>
                  <a:cubicBezTo>
                    <a:pt x="1107" y="16150"/>
                    <a:pt x="1119" y="16128"/>
                    <a:pt x="1132" y="16105"/>
                  </a:cubicBezTo>
                  <a:cubicBezTo>
                    <a:pt x="1163" y="16052"/>
                    <a:pt x="1200" y="16002"/>
                    <a:pt x="1236" y="15952"/>
                  </a:cubicBezTo>
                  <a:cubicBezTo>
                    <a:pt x="1250" y="15935"/>
                    <a:pt x="1264" y="15918"/>
                    <a:pt x="1278" y="15902"/>
                  </a:cubicBezTo>
                  <a:cubicBezTo>
                    <a:pt x="1291" y="15882"/>
                    <a:pt x="1303" y="15860"/>
                    <a:pt x="1317" y="15840"/>
                  </a:cubicBezTo>
                  <a:cubicBezTo>
                    <a:pt x="1379" y="15743"/>
                    <a:pt x="1454" y="15656"/>
                    <a:pt x="1539" y="15578"/>
                  </a:cubicBezTo>
                  <a:cubicBezTo>
                    <a:pt x="1598" y="15521"/>
                    <a:pt x="1658" y="15469"/>
                    <a:pt x="1721" y="15419"/>
                  </a:cubicBezTo>
                  <a:cubicBezTo>
                    <a:pt x="1729" y="15414"/>
                    <a:pt x="1735" y="15409"/>
                    <a:pt x="1744" y="15403"/>
                  </a:cubicBezTo>
                  <a:cubicBezTo>
                    <a:pt x="1751" y="15399"/>
                    <a:pt x="1755" y="15391"/>
                    <a:pt x="1762" y="15386"/>
                  </a:cubicBezTo>
                  <a:cubicBezTo>
                    <a:pt x="1849" y="15316"/>
                    <a:pt x="1936" y="15248"/>
                    <a:pt x="2026" y="15180"/>
                  </a:cubicBezTo>
                  <a:cubicBezTo>
                    <a:pt x="1907" y="15152"/>
                    <a:pt x="1793" y="15104"/>
                    <a:pt x="1688" y="15039"/>
                  </a:cubicBezTo>
                  <a:cubicBezTo>
                    <a:pt x="1611" y="14991"/>
                    <a:pt x="1541" y="14933"/>
                    <a:pt x="1479" y="14867"/>
                  </a:cubicBezTo>
                  <a:cubicBezTo>
                    <a:pt x="1443" y="14830"/>
                    <a:pt x="1411" y="14788"/>
                    <a:pt x="1382" y="14745"/>
                  </a:cubicBezTo>
                  <a:cubicBezTo>
                    <a:pt x="1375" y="14738"/>
                    <a:pt x="1368" y="14732"/>
                    <a:pt x="1363" y="14725"/>
                  </a:cubicBezTo>
                  <a:cubicBezTo>
                    <a:pt x="1301" y="14656"/>
                    <a:pt x="1253" y="14576"/>
                    <a:pt x="1220" y="14489"/>
                  </a:cubicBezTo>
                  <a:cubicBezTo>
                    <a:pt x="1210" y="14480"/>
                    <a:pt x="1198" y="14472"/>
                    <a:pt x="1186" y="14465"/>
                  </a:cubicBezTo>
                  <a:cubicBezTo>
                    <a:pt x="1184" y="14463"/>
                    <a:pt x="1182" y="14463"/>
                    <a:pt x="1181" y="14461"/>
                  </a:cubicBezTo>
                  <a:cubicBezTo>
                    <a:pt x="1166" y="14431"/>
                    <a:pt x="1154" y="14399"/>
                    <a:pt x="1140" y="14367"/>
                  </a:cubicBezTo>
                  <a:cubicBezTo>
                    <a:pt x="1134" y="14350"/>
                    <a:pt x="1129" y="14333"/>
                    <a:pt x="1123" y="14316"/>
                  </a:cubicBezTo>
                  <a:cubicBezTo>
                    <a:pt x="1113" y="14266"/>
                    <a:pt x="1104" y="14215"/>
                    <a:pt x="1095" y="14165"/>
                  </a:cubicBezTo>
                  <a:cubicBezTo>
                    <a:pt x="1089" y="14110"/>
                    <a:pt x="1086" y="14058"/>
                    <a:pt x="1085" y="14008"/>
                  </a:cubicBezTo>
                  <a:cubicBezTo>
                    <a:pt x="1087" y="13943"/>
                    <a:pt x="1090" y="13879"/>
                    <a:pt x="1098" y="13814"/>
                  </a:cubicBezTo>
                  <a:cubicBezTo>
                    <a:pt x="1105" y="13780"/>
                    <a:pt x="1112" y="13746"/>
                    <a:pt x="1120" y="13711"/>
                  </a:cubicBezTo>
                  <a:cubicBezTo>
                    <a:pt x="1123" y="13699"/>
                    <a:pt x="1129" y="13688"/>
                    <a:pt x="1131" y="13678"/>
                  </a:cubicBezTo>
                  <a:cubicBezTo>
                    <a:pt x="1148" y="13640"/>
                    <a:pt x="1166" y="13603"/>
                    <a:pt x="1184" y="13567"/>
                  </a:cubicBezTo>
                  <a:lnTo>
                    <a:pt x="1244" y="13480"/>
                  </a:lnTo>
                  <a:lnTo>
                    <a:pt x="1281" y="13437"/>
                  </a:lnTo>
                  <a:cubicBezTo>
                    <a:pt x="1307" y="13412"/>
                    <a:pt x="1332" y="13389"/>
                    <a:pt x="1360" y="13368"/>
                  </a:cubicBezTo>
                  <a:cubicBezTo>
                    <a:pt x="1389" y="13345"/>
                    <a:pt x="1422" y="13325"/>
                    <a:pt x="1454" y="13303"/>
                  </a:cubicBezTo>
                  <a:cubicBezTo>
                    <a:pt x="1481" y="13288"/>
                    <a:pt x="1513" y="13273"/>
                    <a:pt x="1543" y="13259"/>
                  </a:cubicBezTo>
                  <a:cubicBezTo>
                    <a:pt x="1609" y="13233"/>
                    <a:pt x="1676" y="13212"/>
                    <a:pt x="1742" y="13193"/>
                  </a:cubicBezTo>
                  <a:cubicBezTo>
                    <a:pt x="1839" y="13172"/>
                    <a:pt x="1937" y="13155"/>
                    <a:pt x="2036" y="13142"/>
                  </a:cubicBezTo>
                  <a:cubicBezTo>
                    <a:pt x="2057" y="13140"/>
                    <a:pt x="2080" y="13139"/>
                    <a:pt x="2103" y="13139"/>
                  </a:cubicBezTo>
                  <a:close/>
                  <a:moveTo>
                    <a:pt x="24229" y="976"/>
                  </a:moveTo>
                  <a:lnTo>
                    <a:pt x="24260" y="978"/>
                  </a:lnTo>
                  <a:lnTo>
                    <a:pt x="24269" y="978"/>
                  </a:lnTo>
                  <a:cubicBezTo>
                    <a:pt x="24633" y="991"/>
                    <a:pt x="25000" y="1010"/>
                    <a:pt x="25366" y="1017"/>
                  </a:cubicBezTo>
                  <a:lnTo>
                    <a:pt x="25380" y="1017"/>
                  </a:lnTo>
                  <a:cubicBezTo>
                    <a:pt x="25676" y="1024"/>
                    <a:pt x="25973" y="1043"/>
                    <a:pt x="26268" y="1048"/>
                  </a:cubicBezTo>
                  <a:cubicBezTo>
                    <a:pt x="26318" y="1049"/>
                    <a:pt x="26367" y="1049"/>
                    <a:pt x="26417" y="1049"/>
                  </a:cubicBezTo>
                  <a:cubicBezTo>
                    <a:pt x="26662" y="1049"/>
                    <a:pt x="26906" y="1040"/>
                    <a:pt x="27151" y="1040"/>
                  </a:cubicBezTo>
                  <a:cubicBezTo>
                    <a:pt x="27160" y="1040"/>
                    <a:pt x="27168" y="1040"/>
                    <a:pt x="27177" y="1040"/>
                  </a:cubicBezTo>
                  <a:lnTo>
                    <a:pt x="27177" y="1040"/>
                  </a:lnTo>
                  <a:cubicBezTo>
                    <a:pt x="27170" y="1040"/>
                    <a:pt x="27162" y="1040"/>
                    <a:pt x="27156" y="1039"/>
                  </a:cubicBezTo>
                  <a:lnTo>
                    <a:pt x="27156" y="1039"/>
                  </a:lnTo>
                  <a:lnTo>
                    <a:pt x="27192" y="1040"/>
                  </a:lnTo>
                  <a:lnTo>
                    <a:pt x="27194" y="1040"/>
                  </a:lnTo>
                  <a:cubicBezTo>
                    <a:pt x="27399" y="1049"/>
                    <a:pt x="27604" y="1072"/>
                    <a:pt x="27810" y="1097"/>
                  </a:cubicBezTo>
                  <a:cubicBezTo>
                    <a:pt x="28043" y="1122"/>
                    <a:pt x="28276" y="1150"/>
                    <a:pt x="28513" y="1158"/>
                  </a:cubicBezTo>
                  <a:cubicBezTo>
                    <a:pt x="28647" y="1161"/>
                    <a:pt x="28782" y="1163"/>
                    <a:pt x="28916" y="1163"/>
                  </a:cubicBezTo>
                  <a:cubicBezTo>
                    <a:pt x="29024" y="1163"/>
                    <a:pt x="29132" y="1161"/>
                    <a:pt x="29239" y="1158"/>
                  </a:cubicBezTo>
                  <a:cubicBezTo>
                    <a:pt x="29427" y="1154"/>
                    <a:pt x="29616" y="1146"/>
                    <a:pt x="29803" y="1146"/>
                  </a:cubicBezTo>
                  <a:cubicBezTo>
                    <a:pt x="29815" y="1146"/>
                    <a:pt x="29826" y="1146"/>
                    <a:pt x="29838" y="1146"/>
                  </a:cubicBezTo>
                  <a:cubicBezTo>
                    <a:pt x="29991" y="1153"/>
                    <a:pt x="30145" y="1168"/>
                    <a:pt x="30296" y="1192"/>
                  </a:cubicBezTo>
                  <a:cubicBezTo>
                    <a:pt x="30443" y="1213"/>
                    <a:pt x="30587" y="1238"/>
                    <a:pt x="30734" y="1256"/>
                  </a:cubicBezTo>
                  <a:cubicBezTo>
                    <a:pt x="30890" y="1273"/>
                    <a:pt x="31044" y="1278"/>
                    <a:pt x="31201" y="1282"/>
                  </a:cubicBezTo>
                  <a:cubicBezTo>
                    <a:pt x="31222" y="1283"/>
                    <a:pt x="31243" y="1283"/>
                    <a:pt x="31264" y="1283"/>
                  </a:cubicBezTo>
                  <a:cubicBezTo>
                    <a:pt x="31572" y="1283"/>
                    <a:pt x="31872" y="1234"/>
                    <a:pt x="32177" y="1198"/>
                  </a:cubicBezTo>
                  <a:cubicBezTo>
                    <a:pt x="32329" y="1185"/>
                    <a:pt x="32482" y="1182"/>
                    <a:pt x="32634" y="1182"/>
                  </a:cubicBezTo>
                  <a:cubicBezTo>
                    <a:pt x="32665" y="1182"/>
                    <a:pt x="32696" y="1182"/>
                    <a:pt x="32726" y="1182"/>
                  </a:cubicBezTo>
                  <a:cubicBezTo>
                    <a:pt x="32965" y="1187"/>
                    <a:pt x="33201" y="1214"/>
                    <a:pt x="33438" y="1244"/>
                  </a:cubicBezTo>
                  <a:cubicBezTo>
                    <a:pt x="33698" y="1277"/>
                    <a:pt x="33960" y="1295"/>
                    <a:pt x="34222" y="1296"/>
                  </a:cubicBezTo>
                  <a:cubicBezTo>
                    <a:pt x="34292" y="1297"/>
                    <a:pt x="34361" y="1297"/>
                    <a:pt x="34430" y="1297"/>
                  </a:cubicBezTo>
                  <a:cubicBezTo>
                    <a:pt x="34595" y="1297"/>
                    <a:pt x="34759" y="1294"/>
                    <a:pt x="34922" y="1282"/>
                  </a:cubicBezTo>
                  <a:cubicBezTo>
                    <a:pt x="35136" y="1270"/>
                    <a:pt x="35350" y="1249"/>
                    <a:pt x="35563" y="1249"/>
                  </a:cubicBezTo>
                  <a:cubicBezTo>
                    <a:pt x="35644" y="1253"/>
                    <a:pt x="35725" y="1255"/>
                    <a:pt x="35806" y="1256"/>
                  </a:cubicBezTo>
                  <a:cubicBezTo>
                    <a:pt x="35672" y="1316"/>
                    <a:pt x="35535" y="1374"/>
                    <a:pt x="35398" y="1429"/>
                  </a:cubicBezTo>
                  <a:cubicBezTo>
                    <a:pt x="35108" y="1536"/>
                    <a:pt x="34815" y="1627"/>
                    <a:pt x="34517" y="1712"/>
                  </a:cubicBezTo>
                  <a:cubicBezTo>
                    <a:pt x="34206" y="1800"/>
                    <a:pt x="33903" y="1903"/>
                    <a:pt x="33600" y="2017"/>
                  </a:cubicBezTo>
                  <a:cubicBezTo>
                    <a:pt x="33004" y="2239"/>
                    <a:pt x="32410" y="2467"/>
                    <a:pt x="31816" y="2699"/>
                  </a:cubicBezTo>
                  <a:lnTo>
                    <a:pt x="31876" y="2675"/>
                  </a:lnTo>
                  <a:lnTo>
                    <a:pt x="31876" y="2675"/>
                  </a:lnTo>
                  <a:cubicBezTo>
                    <a:pt x="31564" y="2794"/>
                    <a:pt x="31253" y="2916"/>
                    <a:pt x="30938" y="3024"/>
                  </a:cubicBezTo>
                  <a:cubicBezTo>
                    <a:pt x="30616" y="3132"/>
                    <a:pt x="30291" y="3233"/>
                    <a:pt x="29971" y="3345"/>
                  </a:cubicBezTo>
                  <a:cubicBezTo>
                    <a:pt x="29659" y="3454"/>
                    <a:pt x="29352" y="3579"/>
                    <a:pt x="29045" y="3698"/>
                  </a:cubicBezTo>
                  <a:cubicBezTo>
                    <a:pt x="28753" y="3811"/>
                    <a:pt x="28459" y="3920"/>
                    <a:pt x="28176" y="4051"/>
                  </a:cubicBezTo>
                  <a:cubicBezTo>
                    <a:pt x="27702" y="4273"/>
                    <a:pt x="27245" y="4521"/>
                    <a:pt x="26779" y="4759"/>
                  </a:cubicBezTo>
                  <a:cubicBezTo>
                    <a:pt x="26318" y="4993"/>
                    <a:pt x="25865" y="5248"/>
                    <a:pt x="25453" y="5567"/>
                  </a:cubicBezTo>
                  <a:cubicBezTo>
                    <a:pt x="25245" y="5729"/>
                    <a:pt x="25026" y="5894"/>
                    <a:pt x="24862" y="6103"/>
                  </a:cubicBezTo>
                  <a:cubicBezTo>
                    <a:pt x="24661" y="6357"/>
                    <a:pt x="24492" y="6624"/>
                    <a:pt x="24400" y="6940"/>
                  </a:cubicBezTo>
                  <a:cubicBezTo>
                    <a:pt x="24280" y="7347"/>
                    <a:pt x="24287" y="7790"/>
                    <a:pt x="24447" y="8185"/>
                  </a:cubicBezTo>
                  <a:cubicBezTo>
                    <a:pt x="24524" y="8378"/>
                    <a:pt x="24633" y="8593"/>
                    <a:pt x="24776" y="8748"/>
                  </a:cubicBezTo>
                  <a:cubicBezTo>
                    <a:pt x="24963" y="8949"/>
                    <a:pt x="25182" y="9083"/>
                    <a:pt x="25444" y="9169"/>
                  </a:cubicBezTo>
                  <a:cubicBezTo>
                    <a:pt x="25680" y="9247"/>
                    <a:pt x="25923" y="9279"/>
                    <a:pt x="26168" y="9279"/>
                  </a:cubicBezTo>
                  <a:cubicBezTo>
                    <a:pt x="26637" y="9279"/>
                    <a:pt x="27111" y="9160"/>
                    <a:pt x="27548" y="9014"/>
                  </a:cubicBezTo>
                  <a:cubicBezTo>
                    <a:pt x="27814" y="8926"/>
                    <a:pt x="28065" y="8788"/>
                    <a:pt x="28312" y="8658"/>
                  </a:cubicBezTo>
                  <a:cubicBezTo>
                    <a:pt x="28540" y="8540"/>
                    <a:pt x="28777" y="8441"/>
                    <a:pt x="29008" y="8332"/>
                  </a:cubicBezTo>
                  <a:cubicBezTo>
                    <a:pt x="29248" y="8222"/>
                    <a:pt x="29488" y="8111"/>
                    <a:pt x="29717" y="7977"/>
                  </a:cubicBezTo>
                  <a:cubicBezTo>
                    <a:pt x="29906" y="7865"/>
                    <a:pt x="30082" y="7736"/>
                    <a:pt x="30261" y="7608"/>
                  </a:cubicBezTo>
                  <a:cubicBezTo>
                    <a:pt x="30638" y="7339"/>
                    <a:pt x="31036" y="7102"/>
                    <a:pt x="31439" y="6874"/>
                  </a:cubicBezTo>
                  <a:cubicBezTo>
                    <a:pt x="31567" y="6805"/>
                    <a:pt x="31698" y="6741"/>
                    <a:pt x="31832" y="6684"/>
                  </a:cubicBezTo>
                  <a:cubicBezTo>
                    <a:pt x="32001" y="6626"/>
                    <a:pt x="32173" y="6588"/>
                    <a:pt x="32345" y="6540"/>
                  </a:cubicBezTo>
                  <a:cubicBezTo>
                    <a:pt x="32588" y="6471"/>
                    <a:pt x="32816" y="6365"/>
                    <a:pt x="33060" y="6299"/>
                  </a:cubicBezTo>
                  <a:cubicBezTo>
                    <a:pt x="33137" y="6283"/>
                    <a:pt x="33215" y="6271"/>
                    <a:pt x="33295" y="6261"/>
                  </a:cubicBezTo>
                  <a:cubicBezTo>
                    <a:pt x="33474" y="6244"/>
                    <a:pt x="33655" y="6239"/>
                    <a:pt x="33838" y="6239"/>
                  </a:cubicBezTo>
                  <a:cubicBezTo>
                    <a:pt x="33986" y="6242"/>
                    <a:pt x="34135" y="6249"/>
                    <a:pt x="34283" y="6266"/>
                  </a:cubicBezTo>
                  <a:cubicBezTo>
                    <a:pt x="34276" y="6265"/>
                    <a:pt x="34268" y="6263"/>
                    <a:pt x="34261" y="6262"/>
                  </a:cubicBezTo>
                  <a:lnTo>
                    <a:pt x="34261" y="6262"/>
                  </a:lnTo>
                  <a:lnTo>
                    <a:pt x="34283" y="6266"/>
                  </a:lnTo>
                  <a:cubicBezTo>
                    <a:pt x="34373" y="6281"/>
                    <a:pt x="34461" y="6300"/>
                    <a:pt x="34549" y="6321"/>
                  </a:cubicBezTo>
                  <a:cubicBezTo>
                    <a:pt x="34813" y="6401"/>
                    <a:pt x="35072" y="6493"/>
                    <a:pt x="35325" y="6599"/>
                  </a:cubicBezTo>
                  <a:cubicBezTo>
                    <a:pt x="35544" y="6703"/>
                    <a:pt x="35758" y="6811"/>
                    <a:pt x="35969" y="6931"/>
                  </a:cubicBezTo>
                  <a:cubicBezTo>
                    <a:pt x="36080" y="7002"/>
                    <a:pt x="36187" y="7075"/>
                    <a:pt x="36294" y="7152"/>
                  </a:cubicBezTo>
                  <a:cubicBezTo>
                    <a:pt x="36387" y="7232"/>
                    <a:pt x="36476" y="7312"/>
                    <a:pt x="36565" y="7397"/>
                  </a:cubicBezTo>
                  <a:cubicBezTo>
                    <a:pt x="36675" y="7518"/>
                    <a:pt x="36778" y="7642"/>
                    <a:pt x="36882" y="7767"/>
                  </a:cubicBezTo>
                  <a:cubicBezTo>
                    <a:pt x="36975" y="7900"/>
                    <a:pt x="37063" y="8034"/>
                    <a:pt x="37147" y="8173"/>
                  </a:cubicBezTo>
                  <a:cubicBezTo>
                    <a:pt x="37211" y="8299"/>
                    <a:pt x="37268" y="8426"/>
                    <a:pt x="37324" y="8557"/>
                  </a:cubicBezTo>
                  <a:cubicBezTo>
                    <a:pt x="37374" y="8700"/>
                    <a:pt x="37420" y="8843"/>
                    <a:pt x="37463" y="8988"/>
                  </a:cubicBezTo>
                  <a:cubicBezTo>
                    <a:pt x="37544" y="9339"/>
                    <a:pt x="37608" y="9695"/>
                    <a:pt x="37673" y="10050"/>
                  </a:cubicBezTo>
                  <a:cubicBezTo>
                    <a:pt x="37746" y="10442"/>
                    <a:pt x="37819" y="10835"/>
                    <a:pt x="37869" y="11234"/>
                  </a:cubicBezTo>
                  <a:cubicBezTo>
                    <a:pt x="37880" y="11349"/>
                    <a:pt x="37885" y="11464"/>
                    <a:pt x="37885" y="11580"/>
                  </a:cubicBezTo>
                  <a:cubicBezTo>
                    <a:pt x="37881" y="11656"/>
                    <a:pt x="37874" y="11731"/>
                    <a:pt x="37866" y="11805"/>
                  </a:cubicBezTo>
                  <a:cubicBezTo>
                    <a:pt x="37831" y="12044"/>
                    <a:pt x="37797" y="12283"/>
                    <a:pt x="37750" y="12518"/>
                  </a:cubicBezTo>
                  <a:cubicBezTo>
                    <a:pt x="37699" y="12767"/>
                    <a:pt x="37640" y="13010"/>
                    <a:pt x="37575" y="13253"/>
                  </a:cubicBezTo>
                  <a:cubicBezTo>
                    <a:pt x="37486" y="13546"/>
                    <a:pt x="37388" y="13835"/>
                    <a:pt x="37282" y="14125"/>
                  </a:cubicBezTo>
                  <a:cubicBezTo>
                    <a:pt x="37180" y="14401"/>
                    <a:pt x="37085" y="14681"/>
                    <a:pt x="36975" y="14955"/>
                  </a:cubicBezTo>
                  <a:cubicBezTo>
                    <a:pt x="36907" y="15093"/>
                    <a:pt x="36836" y="15229"/>
                    <a:pt x="36761" y="15365"/>
                  </a:cubicBezTo>
                  <a:cubicBezTo>
                    <a:pt x="36631" y="15576"/>
                    <a:pt x="36491" y="15779"/>
                    <a:pt x="36370" y="15995"/>
                  </a:cubicBezTo>
                  <a:cubicBezTo>
                    <a:pt x="36252" y="16199"/>
                    <a:pt x="36149" y="16412"/>
                    <a:pt x="36033" y="16619"/>
                  </a:cubicBezTo>
                  <a:cubicBezTo>
                    <a:pt x="35968" y="16715"/>
                    <a:pt x="35901" y="16810"/>
                    <a:pt x="35833" y="16904"/>
                  </a:cubicBezTo>
                  <a:cubicBezTo>
                    <a:pt x="35686" y="17077"/>
                    <a:pt x="35532" y="17240"/>
                    <a:pt x="35370" y="17400"/>
                  </a:cubicBezTo>
                  <a:cubicBezTo>
                    <a:pt x="34896" y="17840"/>
                    <a:pt x="34404" y="18261"/>
                    <a:pt x="33890" y="18653"/>
                  </a:cubicBezTo>
                  <a:cubicBezTo>
                    <a:pt x="33834" y="18692"/>
                    <a:pt x="33779" y="18729"/>
                    <a:pt x="33723" y="18764"/>
                  </a:cubicBezTo>
                  <a:cubicBezTo>
                    <a:pt x="33645" y="18803"/>
                    <a:pt x="33568" y="18838"/>
                    <a:pt x="33487" y="18871"/>
                  </a:cubicBezTo>
                  <a:cubicBezTo>
                    <a:pt x="33352" y="18920"/>
                    <a:pt x="33215" y="18961"/>
                    <a:pt x="33075" y="18998"/>
                  </a:cubicBezTo>
                  <a:cubicBezTo>
                    <a:pt x="32851" y="19043"/>
                    <a:pt x="32626" y="19078"/>
                    <a:pt x="32400" y="19109"/>
                  </a:cubicBezTo>
                  <a:cubicBezTo>
                    <a:pt x="32279" y="19119"/>
                    <a:pt x="32158" y="19127"/>
                    <a:pt x="32037" y="19130"/>
                  </a:cubicBezTo>
                  <a:cubicBezTo>
                    <a:pt x="31919" y="19127"/>
                    <a:pt x="31805" y="19119"/>
                    <a:pt x="31690" y="19106"/>
                  </a:cubicBezTo>
                  <a:cubicBezTo>
                    <a:pt x="31604" y="19090"/>
                    <a:pt x="31521" y="19071"/>
                    <a:pt x="31437" y="19050"/>
                  </a:cubicBezTo>
                  <a:cubicBezTo>
                    <a:pt x="31331" y="19018"/>
                    <a:pt x="31230" y="18981"/>
                    <a:pt x="31128" y="18940"/>
                  </a:cubicBezTo>
                  <a:cubicBezTo>
                    <a:pt x="30879" y="18827"/>
                    <a:pt x="30639" y="18704"/>
                    <a:pt x="30402" y="18571"/>
                  </a:cubicBezTo>
                  <a:cubicBezTo>
                    <a:pt x="29988" y="18310"/>
                    <a:pt x="29602" y="18013"/>
                    <a:pt x="29218" y="17713"/>
                  </a:cubicBezTo>
                  <a:cubicBezTo>
                    <a:pt x="28876" y="17427"/>
                    <a:pt x="28543" y="17130"/>
                    <a:pt x="28220" y="16821"/>
                  </a:cubicBezTo>
                  <a:cubicBezTo>
                    <a:pt x="28061" y="16649"/>
                    <a:pt x="27912" y="16472"/>
                    <a:pt x="27769" y="16284"/>
                  </a:cubicBezTo>
                  <a:lnTo>
                    <a:pt x="27769" y="16284"/>
                  </a:lnTo>
                  <a:cubicBezTo>
                    <a:pt x="27770" y="16285"/>
                    <a:pt x="27771" y="16286"/>
                    <a:pt x="27772" y="16287"/>
                  </a:cubicBezTo>
                  <a:lnTo>
                    <a:pt x="27772" y="16287"/>
                  </a:lnTo>
                  <a:cubicBezTo>
                    <a:pt x="27770" y="16285"/>
                    <a:pt x="27768" y="16282"/>
                    <a:pt x="27766" y="16280"/>
                  </a:cubicBezTo>
                  <a:lnTo>
                    <a:pt x="27766" y="16280"/>
                  </a:lnTo>
                  <a:cubicBezTo>
                    <a:pt x="27767" y="16282"/>
                    <a:pt x="27768" y="16283"/>
                    <a:pt x="27769" y="16284"/>
                  </a:cubicBezTo>
                  <a:lnTo>
                    <a:pt x="27769" y="16284"/>
                  </a:lnTo>
                  <a:cubicBezTo>
                    <a:pt x="27765" y="16279"/>
                    <a:pt x="27761" y="16273"/>
                    <a:pt x="27757" y="16266"/>
                  </a:cubicBezTo>
                  <a:cubicBezTo>
                    <a:pt x="27750" y="16258"/>
                    <a:pt x="27742" y="16247"/>
                    <a:pt x="27734" y="16238"/>
                  </a:cubicBezTo>
                  <a:lnTo>
                    <a:pt x="27734" y="16238"/>
                  </a:lnTo>
                  <a:cubicBezTo>
                    <a:pt x="27739" y="16243"/>
                    <a:pt x="27743" y="16248"/>
                    <a:pt x="27747" y="16254"/>
                  </a:cubicBezTo>
                  <a:cubicBezTo>
                    <a:pt x="27743" y="16247"/>
                    <a:pt x="27737" y="16240"/>
                    <a:pt x="27734" y="16234"/>
                  </a:cubicBezTo>
                  <a:cubicBezTo>
                    <a:pt x="27581" y="16026"/>
                    <a:pt x="27431" y="15818"/>
                    <a:pt x="27247" y="15633"/>
                  </a:cubicBezTo>
                  <a:cubicBezTo>
                    <a:pt x="27020" y="15404"/>
                    <a:pt x="26762" y="15207"/>
                    <a:pt x="26481" y="15050"/>
                  </a:cubicBezTo>
                  <a:cubicBezTo>
                    <a:pt x="26092" y="14839"/>
                    <a:pt x="25640" y="14708"/>
                    <a:pt x="25189" y="14708"/>
                  </a:cubicBezTo>
                  <a:cubicBezTo>
                    <a:pt x="25044" y="14708"/>
                    <a:pt x="24900" y="14721"/>
                    <a:pt x="24758" y="14750"/>
                  </a:cubicBezTo>
                  <a:cubicBezTo>
                    <a:pt x="24313" y="14838"/>
                    <a:pt x="23917" y="15028"/>
                    <a:pt x="23528" y="15253"/>
                  </a:cubicBezTo>
                  <a:cubicBezTo>
                    <a:pt x="23348" y="15356"/>
                    <a:pt x="23159" y="15480"/>
                    <a:pt x="23025" y="15638"/>
                  </a:cubicBezTo>
                  <a:cubicBezTo>
                    <a:pt x="22832" y="15863"/>
                    <a:pt x="22687" y="16143"/>
                    <a:pt x="22681" y="16444"/>
                  </a:cubicBezTo>
                  <a:cubicBezTo>
                    <a:pt x="22672" y="16764"/>
                    <a:pt x="22720" y="17071"/>
                    <a:pt x="22847" y="17367"/>
                  </a:cubicBezTo>
                  <a:cubicBezTo>
                    <a:pt x="22948" y="17602"/>
                    <a:pt x="23076" y="17825"/>
                    <a:pt x="23226" y="18031"/>
                  </a:cubicBezTo>
                  <a:cubicBezTo>
                    <a:pt x="23401" y="18269"/>
                    <a:pt x="23577" y="18505"/>
                    <a:pt x="23783" y="18718"/>
                  </a:cubicBezTo>
                  <a:cubicBezTo>
                    <a:pt x="23874" y="18811"/>
                    <a:pt x="23966" y="18904"/>
                    <a:pt x="24063" y="18993"/>
                  </a:cubicBezTo>
                  <a:cubicBezTo>
                    <a:pt x="24165" y="19083"/>
                    <a:pt x="24274" y="19167"/>
                    <a:pt x="24384" y="19252"/>
                  </a:cubicBezTo>
                  <a:cubicBezTo>
                    <a:pt x="24582" y="19406"/>
                    <a:pt x="24799" y="19541"/>
                    <a:pt x="25012" y="19671"/>
                  </a:cubicBezTo>
                  <a:cubicBezTo>
                    <a:pt x="25911" y="20214"/>
                    <a:pt x="26848" y="20721"/>
                    <a:pt x="27863" y="21007"/>
                  </a:cubicBezTo>
                  <a:cubicBezTo>
                    <a:pt x="28380" y="21153"/>
                    <a:pt x="28900" y="21285"/>
                    <a:pt x="29425" y="21405"/>
                  </a:cubicBezTo>
                  <a:cubicBezTo>
                    <a:pt x="29941" y="21521"/>
                    <a:pt x="30456" y="21641"/>
                    <a:pt x="30967" y="21783"/>
                  </a:cubicBezTo>
                  <a:cubicBezTo>
                    <a:pt x="30949" y="21777"/>
                    <a:pt x="30928" y="21771"/>
                    <a:pt x="30907" y="21763"/>
                  </a:cubicBezTo>
                  <a:lnTo>
                    <a:pt x="30907" y="21763"/>
                  </a:lnTo>
                  <a:cubicBezTo>
                    <a:pt x="31311" y="21883"/>
                    <a:pt x="31715" y="22002"/>
                    <a:pt x="32118" y="22124"/>
                  </a:cubicBezTo>
                  <a:cubicBezTo>
                    <a:pt x="32480" y="22233"/>
                    <a:pt x="32850" y="22326"/>
                    <a:pt x="33201" y="22464"/>
                  </a:cubicBezTo>
                  <a:cubicBezTo>
                    <a:pt x="33593" y="22616"/>
                    <a:pt x="33978" y="22781"/>
                    <a:pt x="34375" y="22922"/>
                  </a:cubicBezTo>
                  <a:cubicBezTo>
                    <a:pt x="34410" y="22936"/>
                    <a:pt x="34446" y="22947"/>
                    <a:pt x="34481" y="22960"/>
                  </a:cubicBezTo>
                  <a:cubicBezTo>
                    <a:pt x="34184" y="23049"/>
                    <a:pt x="33886" y="23134"/>
                    <a:pt x="33586" y="23209"/>
                  </a:cubicBezTo>
                  <a:cubicBezTo>
                    <a:pt x="33319" y="23270"/>
                    <a:pt x="33048" y="23312"/>
                    <a:pt x="32777" y="23362"/>
                  </a:cubicBezTo>
                  <a:cubicBezTo>
                    <a:pt x="32515" y="23412"/>
                    <a:pt x="32254" y="23476"/>
                    <a:pt x="31992" y="23523"/>
                  </a:cubicBezTo>
                  <a:cubicBezTo>
                    <a:pt x="31729" y="23569"/>
                    <a:pt x="31468" y="23608"/>
                    <a:pt x="31205" y="23658"/>
                  </a:cubicBezTo>
                  <a:cubicBezTo>
                    <a:pt x="30946" y="23707"/>
                    <a:pt x="30687" y="23760"/>
                    <a:pt x="30427" y="23804"/>
                  </a:cubicBezTo>
                  <a:cubicBezTo>
                    <a:pt x="29945" y="23886"/>
                    <a:pt x="29458" y="23923"/>
                    <a:pt x="28976" y="24014"/>
                  </a:cubicBezTo>
                  <a:cubicBezTo>
                    <a:pt x="28447" y="24114"/>
                    <a:pt x="27920" y="24205"/>
                    <a:pt x="27386" y="24272"/>
                  </a:cubicBezTo>
                  <a:cubicBezTo>
                    <a:pt x="26371" y="24398"/>
                    <a:pt x="25371" y="24605"/>
                    <a:pt x="24353" y="24725"/>
                  </a:cubicBezTo>
                  <a:cubicBezTo>
                    <a:pt x="23851" y="24778"/>
                    <a:pt x="23351" y="24840"/>
                    <a:pt x="22850" y="24899"/>
                  </a:cubicBezTo>
                  <a:cubicBezTo>
                    <a:pt x="22103" y="24975"/>
                    <a:pt x="21354" y="25019"/>
                    <a:pt x="20602" y="25019"/>
                  </a:cubicBezTo>
                  <a:cubicBezTo>
                    <a:pt x="20594" y="25019"/>
                    <a:pt x="20585" y="25019"/>
                    <a:pt x="20576" y="25019"/>
                  </a:cubicBezTo>
                  <a:cubicBezTo>
                    <a:pt x="19672" y="24986"/>
                    <a:pt x="18776" y="24889"/>
                    <a:pt x="17883" y="24763"/>
                  </a:cubicBezTo>
                  <a:cubicBezTo>
                    <a:pt x="17433" y="24694"/>
                    <a:pt x="16985" y="24620"/>
                    <a:pt x="16542" y="24520"/>
                  </a:cubicBezTo>
                  <a:cubicBezTo>
                    <a:pt x="16082" y="24415"/>
                    <a:pt x="15622" y="24305"/>
                    <a:pt x="15164" y="24189"/>
                  </a:cubicBezTo>
                  <a:cubicBezTo>
                    <a:pt x="14866" y="24103"/>
                    <a:pt x="14572" y="24001"/>
                    <a:pt x="14283" y="23885"/>
                  </a:cubicBezTo>
                  <a:cubicBezTo>
                    <a:pt x="13786" y="23659"/>
                    <a:pt x="13292" y="23430"/>
                    <a:pt x="12791" y="23217"/>
                  </a:cubicBezTo>
                  <a:cubicBezTo>
                    <a:pt x="12569" y="23115"/>
                    <a:pt x="12352" y="23008"/>
                    <a:pt x="12132" y="22904"/>
                  </a:cubicBezTo>
                  <a:cubicBezTo>
                    <a:pt x="11918" y="22797"/>
                    <a:pt x="11696" y="22699"/>
                    <a:pt x="11485" y="22585"/>
                  </a:cubicBezTo>
                  <a:cubicBezTo>
                    <a:pt x="11039" y="22344"/>
                    <a:pt x="10603" y="22086"/>
                    <a:pt x="10161" y="21839"/>
                  </a:cubicBezTo>
                  <a:cubicBezTo>
                    <a:pt x="9946" y="21722"/>
                    <a:pt x="9735" y="21594"/>
                    <a:pt x="9519" y="21482"/>
                  </a:cubicBezTo>
                  <a:cubicBezTo>
                    <a:pt x="9297" y="21367"/>
                    <a:pt x="9072" y="21259"/>
                    <a:pt x="8851" y="21148"/>
                  </a:cubicBezTo>
                  <a:cubicBezTo>
                    <a:pt x="8411" y="20932"/>
                    <a:pt x="7960" y="20749"/>
                    <a:pt x="7530" y="20513"/>
                  </a:cubicBezTo>
                  <a:cubicBezTo>
                    <a:pt x="7237" y="20321"/>
                    <a:pt x="6963" y="20112"/>
                    <a:pt x="6688" y="19897"/>
                  </a:cubicBezTo>
                  <a:cubicBezTo>
                    <a:pt x="6505" y="19752"/>
                    <a:pt x="6324" y="19605"/>
                    <a:pt x="6146" y="19454"/>
                  </a:cubicBezTo>
                  <a:cubicBezTo>
                    <a:pt x="5978" y="19309"/>
                    <a:pt x="5821" y="19153"/>
                    <a:pt x="5650" y="19011"/>
                  </a:cubicBezTo>
                  <a:cubicBezTo>
                    <a:pt x="5323" y="18735"/>
                    <a:pt x="4979" y="18478"/>
                    <a:pt x="4672" y="18177"/>
                  </a:cubicBezTo>
                  <a:cubicBezTo>
                    <a:pt x="4514" y="18012"/>
                    <a:pt x="4361" y="17838"/>
                    <a:pt x="4193" y="17684"/>
                  </a:cubicBezTo>
                  <a:cubicBezTo>
                    <a:pt x="4011" y="17521"/>
                    <a:pt x="3816" y="17375"/>
                    <a:pt x="3638" y="17209"/>
                  </a:cubicBezTo>
                  <a:cubicBezTo>
                    <a:pt x="3639" y="17207"/>
                    <a:pt x="3642" y="17206"/>
                    <a:pt x="3644" y="17204"/>
                  </a:cubicBezTo>
                  <a:cubicBezTo>
                    <a:pt x="3832" y="17020"/>
                    <a:pt x="4004" y="16818"/>
                    <a:pt x="4156" y="16603"/>
                  </a:cubicBezTo>
                  <a:cubicBezTo>
                    <a:pt x="4455" y="16194"/>
                    <a:pt x="4623" y="15669"/>
                    <a:pt x="4644" y="15164"/>
                  </a:cubicBezTo>
                  <a:cubicBezTo>
                    <a:pt x="4654" y="14912"/>
                    <a:pt x="4612" y="14664"/>
                    <a:pt x="4577" y="14415"/>
                  </a:cubicBezTo>
                  <a:cubicBezTo>
                    <a:pt x="4544" y="14173"/>
                    <a:pt x="4508" y="13932"/>
                    <a:pt x="4428" y="13701"/>
                  </a:cubicBezTo>
                  <a:cubicBezTo>
                    <a:pt x="4253" y="13191"/>
                    <a:pt x="3860" y="12774"/>
                    <a:pt x="3389" y="12519"/>
                  </a:cubicBezTo>
                  <a:cubicBezTo>
                    <a:pt x="3312" y="12478"/>
                    <a:pt x="3231" y="12436"/>
                    <a:pt x="3149" y="12398"/>
                  </a:cubicBezTo>
                  <a:cubicBezTo>
                    <a:pt x="3175" y="12348"/>
                    <a:pt x="3199" y="12298"/>
                    <a:pt x="3227" y="12249"/>
                  </a:cubicBezTo>
                  <a:cubicBezTo>
                    <a:pt x="3312" y="12093"/>
                    <a:pt x="3399" y="11940"/>
                    <a:pt x="3483" y="11784"/>
                  </a:cubicBezTo>
                  <a:cubicBezTo>
                    <a:pt x="3643" y="11482"/>
                    <a:pt x="3806" y="11182"/>
                    <a:pt x="3977" y="10886"/>
                  </a:cubicBezTo>
                  <a:cubicBezTo>
                    <a:pt x="4118" y="10656"/>
                    <a:pt x="4270" y="10433"/>
                    <a:pt x="4409" y="10204"/>
                  </a:cubicBezTo>
                  <a:cubicBezTo>
                    <a:pt x="4563" y="9952"/>
                    <a:pt x="4715" y="9703"/>
                    <a:pt x="4886" y="9463"/>
                  </a:cubicBezTo>
                  <a:cubicBezTo>
                    <a:pt x="5049" y="9234"/>
                    <a:pt x="5227" y="9015"/>
                    <a:pt x="5396" y="8789"/>
                  </a:cubicBezTo>
                  <a:cubicBezTo>
                    <a:pt x="5562" y="8567"/>
                    <a:pt x="5729" y="8342"/>
                    <a:pt x="5899" y="8120"/>
                  </a:cubicBezTo>
                  <a:lnTo>
                    <a:pt x="5901" y="8118"/>
                  </a:lnTo>
                  <a:lnTo>
                    <a:pt x="5901" y="8118"/>
                  </a:lnTo>
                  <a:cubicBezTo>
                    <a:pt x="5893" y="8127"/>
                    <a:pt x="5887" y="8136"/>
                    <a:pt x="5881" y="8146"/>
                  </a:cubicBezTo>
                  <a:cubicBezTo>
                    <a:pt x="5888" y="8135"/>
                    <a:pt x="5897" y="8125"/>
                    <a:pt x="5904" y="8115"/>
                  </a:cubicBezTo>
                  <a:cubicBezTo>
                    <a:pt x="5952" y="8062"/>
                    <a:pt x="5994" y="8003"/>
                    <a:pt x="6036" y="7947"/>
                  </a:cubicBezTo>
                  <a:cubicBezTo>
                    <a:pt x="6408" y="7476"/>
                    <a:pt x="6795" y="7017"/>
                    <a:pt x="7191" y="6565"/>
                  </a:cubicBezTo>
                  <a:cubicBezTo>
                    <a:pt x="7571" y="6131"/>
                    <a:pt x="7979" y="5724"/>
                    <a:pt x="8390" y="5320"/>
                  </a:cubicBezTo>
                  <a:cubicBezTo>
                    <a:pt x="8744" y="4990"/>
                    <a:pt x="9111" y="4677"/>
                    <a:pt x="9464" y="4346"/>
                  </a:cubicBezTo>
                  <a:cubicBezTo>
                    <a:pt x="9797" y="4033"/>
                    <a:pt x="10137" y="3734"/>
                    <a:pt x="10501" y="3453"/>
                  </a:cubicBezTo>
                  <a:lnTo>
                    <a:pt x="10501" y="3453"/>
                  </a:lnTo>
                  <a:lnTo>
                    <a:pt x="10488" y="3462"/>
                  </a:lnTo>
                  <a:lnTo>
                    <a:pt x="10511" y="3446"/>
                  </a:lnTo>
                  <a:lnTo>
                    <a:pt x="10541" y="3422"/>
                  </a:lnTo>
                  <a:lnTo>
                    <a:pt x="10541" y="3422"/>
                  </a:lnTo>
                  <a:cubicBezTo>
                    <a:pt x="10536" y="3428"/>
                    <a:pt x="10529" y="3432"/>
                    <a:pt x="10524" y="3436"/>
                  </a:cubicBezTo>
                  <a:cubicBezTo>
                    <a:pt x="10734" y="3286"/>
                    <a:pt x="10947" y="3143"/>
                    <a:pt x="11170" y="3011"/>
                  </a:cubicBezTo>
                  <a:cubicBezTo>
                    <a:pt x="11694" y="2732"/>
                    <a:pt x="12234" y="2472"/>
                    <a:pt x="12788" y="2249"/>
                  </a:cubicBezTo>
                  <a:cubicBezTo>
                    <a:pt x="13137" y="2127"/>
                    <a:pt x="13489" y="2012"/>
                    <a:pt x="13836" y="1891"/>
                  </a:cubicBezTo>
                  <a:cubicBezTo>
                    <a:pt x="14153" y="1778"/>
                    <a:pt x="14468" y="1677"/>
                    <a:pt x="14795" y="1596"/>
                  </a:cubicBezTo>
                  <a:cubicBezTo>
                    <a:pt x="15256" y="1514"/>
                    <a:pt x="15719" y="1472"/>
                    <a:pt x="16181" y="1408"/>
                  </a:cubicBezTo>
                  <a:cubicBezTo>
                    <a:pt x="16615" y="1348"/>
                    <a:pt x="17043" y="1261"/>
                    <a:pt x="17478" y="1212"/>
                  </a:cubicBezTo>
                  <a:cubicBezTo>
                    <a:pt x="17780" y="1184"/>
                    <a:pt x="18082" y="1160"/>
                    <a:pt x="18384" y="1128"/>
                  </a:cubicBezTo>
                  <a:cubicBezTo>
                    <a:pt x="18669" y="1097"/>
                    <a:pt x="18955" y="1066"/>
                    <a:pt x="19242" y="1060"/>
                  </a:cubicBezTo>
                  <a:cubicBezTo>
                    <a:pt x="19708" y="1076"/>
                    <a:pt x="20168" y="1134"/>
                    <a:pt x="20634" y="1134"/>
                  </a:cubicBezTo>
                  <a:cubicBezTo>
                    <a:pt x="20658" y="1134"/>
                    <a:pt x="20681" y="1133"/>
                    <a:pt x="20705" y="1133"/>
                  </a:cubicBezTo>
                  <a:cubicBezTo>
                    <a:pt x="21163" y="1124"/>
                    <a:pt x="21617" y="1063"/>
                    <a:pt x="22077" y="1063"/>
                  </a:cubicBezTo>
                  <a:cubicBezTo>
                    <a:pt x="22105" y="1063"/>
                    <a:pt x="22134" y="1063"/>
                    <a:pt x="22163" y="1064"/>
                  </a:cubicBezTo>
                  <a:cubicBezTo>
                    <a:pt x="22256" y="1066"/>
                    <a:pt x="22349" y="1068"/>
                    <a:pt x="22443" y="1068"/>
                  </a:cubicBezTo>
                  <a:cubicBezTo>
                    <a:pt x="22702" y="1068"/>
                    <a:pt x="22961" y="1058"/>
                    <a:pt x="23220" y="1038"/>
                  </a:cubicBezTo>
                  <a:cubicBezTo>
                    <a:pt x="23557" y="1014"/>
                    <a:pt x="23896" y="978"/>
                    <a:pt x="24232" y="978"/>
                  </a:cubicBezTo>
                  <a:cubicBezTo>
                    <a:pt x="24235" y="978"/>
                    <a:pt x="24239" y="978"/>
                    <a:pt x="24242" y="978"/>
                  </a:cubicBezTo>
                  <a:lnTo>
                    <a:pt x="24242" y="978"/>
                  </a:lnTo>
                  <a:cubicBezTo>
                    <a:pt x="24237" y="977"/>
                    <a:pt x="24233" y="977"/>
                    <a:pt x="24229" y="976"/>
                  </a:cubicBezTo>
                  <a:close/>
                  <a:moveTo>
                    <a:pt x="24228" y="1"/>
                  </a:moveTo>
                  <a:cubicBezTo>
                    <a:pt x="24117" y="1"/>
                    <a:pt x="24007" y="4"/>
                    <a:pt x="23898" y="11"/>
                  </a:cubicBezTo>
                  <a:cubicBezTo>
                    <a:pt x="23427" y="43"/>
                    <a:pt x="22953" y="92"/>
                    <a:pt x="22478" y="97"/>
                  </a:cubicBezTo>
                  <a:cubicBezTo>
                    <a:pt x="22308" y="94"/>
                    <a:pt x="22139" y="90"/>
                    <a:pt x="21970" y="90"/>
                  </a:cubicBezTo>
                  <a:cubicBezTo>
                    <a:pt x="21802" y="90"/>
                    <a:pt x="21633" y="94"/>
                    <a:pt x="21464" y="107"/>
                  </a:cubicBezTo>
                  <a:cubicBezTo>
                    <a:pt x="21124" y="132"/>
                    <a:pt x="20786" y="159"/>
                    <a:pt x="20446" y="159"/>
                  </a:cubicBezTo>
                  <a:cubicBezTo>
                    <a:pt x="20455" y="159"/>
                    <a:pt x="20466" y="159"/>
                    <a:pt x="20476" y="160"/>
                  </a:cubicBezTo>
                  <a:lnTo>
                    <a:pt x="20445" y="159"/>
                  </a:lnTo>
                  <a:lnTo>
                    <a:pt x="20444" y="159"/>
                  </a:lnTo>
                  <a:cubicBezTo>
                    <a:pt x="20299" y="153"/>
                    <a:pt x="20155" y="139"/>
                    <a:pt x="20010" y="126"/>
                  </a:cubicBezTo>
                  <a:cubicBezTo>
                    <a:pt x="19864" y="114"/>
                    <a:pt x="19719" y="99"/>
                    <a:pt x="19574" y="95"/>
                  </a:cubicBezTo>
                  <a:cubicBezTo>
                    <a:pt x="19455" y="91"/>
                    <a:pt x="19335" y="88"/>
                    <a:pt x="19215" y="88"/>
                  </a:cubicBezTo>
                  <a:cubicBezTo>
                    <a:pt x="19096" y="88"/>
                    <a:pt x="18976" y="91"/>
                    <a:pt x="18857" y="103"/>
                  </a:cubicBezTo>
                  <a:cubicBezTo>
                    <a:pt x="18610" y="123"/>
                    <a:pt x="18362" y="149"/>
                    <a:pt x="18115" y="176"/>
                  </a:cubicBezTo>
                  <a:cubicBezTo>
                    <a:pt x="17626" y="228"/>
                    <a:pt x="17134" y="255"/>
                    <a:pt x="16649" y="345"/>
                  </a:cubicBezTo>
                  <a:cubicBezTo>
                    <a:pt x="16173" y="432"/>
                    <a:pt x="15697" y="479"/>
                    <a:pt x="15218" y="543"/>
                  </a:cubicBezTo>
                  <a:cubicBezTo>
                    <a:pt x="14956" y="578"/>
                    <a:pt x="14698" y="615"/>
                    <a:pt x="14441" y="679"/>
                  </a:cubicBezTo>
                  <a:cubicBezTo>
                    <a:pt x="14176" y="743"/>
                    <a:pt x="13922" y="828"/>
                    <a:pt x="13665" y="918"/>
                  </a:cubicBezTo>
                  <a:cubicBezTo>
                    <a:pt x="13173" y="1086"/>
                    <a:pt x="12676" y="1245"/>
                    <a:pt x="12194" y="1436"/>
                  </a:cubicBezTo>
                  <a:cubicBezTo>
                    <a:pt x="11962" y="1526"/>
                    <a:pt x="11740" y="1641"/>
                    <a:pt x="11516" y="1749"/>
                  </a:cubicBezTo>
                  <a:cubicBezTo>
                    <a:pt x="11286" y="1858"/>
                    <a:pt x="11059" y="1967"/>
                    <a:pt x="10834" y="2085"/>
                  </a:cubicBezTo>
                  <a:cubicBezTo>
                    <a:pt x="10596" y="2213"/>
                    <a:pt x="10367" y="2353"/>
                    <a:pt x="10147" y="2507"/>
                  </a:cubicBezTo>
                  <a:cubicBezTo>
                    <a:pt x="9935" y="2654"/>
                    <a:pt x="9720" y="2810"/>
                    <a:pt x="9524" y="2978"/>
                  </a:cubicBezTo>
                  <a:cubicBezTo>
                    <a:pt x="9135" y="3309"/>
                    <a:pt x="8770" y="3666"/>
                    <a:pt x="8386" y="4005"/>
                  </a:cubicBezTo>
                  <a:cubicBezTo>
                    <a:pt x="7603" y="4700"/>
                    <a:pt x="6859" y="5441"/>
                    <a:pt x="6180" y="6241"/>
                  </a:cubicBezTo>
                  <a:cubicBezTo>
                    <a:pt x="6016" y="6434"/>
                    <a:pt x="5852" y="6629"/>
                    <a:pt x="5691" y="6825"/>
                  </a:cubicBezTo>
                  <a:cubicBezTo>
                    <a:pt x="5601" y="6937"/>
                    <a:pt x="5511" y="7046"/>
                    <a:pt x="5421" y="7154"/>
                  </a:cubicBezTo>
                  <a:cubicBezTo>
                    <a:pt x="5365" y="7227"/>
                    <a:pt x="5295" y="7300"/>
                    <a:pt x="5239" y="7380"/>
                  </a:cubicBezTo>
                  <a:cubicBezTo>
                    <a:pt x="5206" y="7419"/>
                    <a:pt x="5176" y="7463"/>
                    <a:pt x="5145" y="7503"/>
                  </a:cubicBezTo>
                  <a:lnTo>
                    <a:pt x="5145" y="7503"/>
                  </a:lnTo>
                  <a:cubicBezTo>
                    <a:pt x="5147" y="7500"/>
                    <a:pt x="5150" y="7496"/>
                    <a:pt x="5153" y="7493"/>
                  </a:cubicBezTo>
                  <a:lnTo>
                    <a:pt x="5153" y="7493"/>
                  </a:lnTo>
                  <a:cubicBezTo>
                    <a:pt x="5150" y="7498"/>
                    <a:pt x="5146" y="7503"/>
                    <a:pt x="5143" y="7507"/>
                  </a:cubicBezTo>
                  <a:cubicBezTo>
                    <a:pt x="4855" y="7873"/>
                    <a:pt x="4577" y="8248"/>
                    <a:pt x="4296" y="8620"/>
                  </a:cubicBezTo>
                  <a:cubicBezTo>
                    <a:pt x="4141" y="8822"/>
                    <a:pt x="3991" y="9028"/>
                    <a:pt x="3854" y="9244"/>
                  </a:cubicBezTo>
                  <a:cubicBezTo>
                    <a:pt x="3730" y="9440"/>
                    <a:pt x="3613" y="9643"/>
                    <a:pt x="3487" y="9839"/>
                  </a:cubicBezTo>
                  <a:cubicBezTo>
                    <a:pt x="3229" y="10234"/>
                    <a:pt x="2984" y="10637"/>
                    <a:pt x="2762" y="11055"/>
                  </a:cubicBezTo>
                  <a:cubicBezTo>
                    <a:pt x="2645" y="11280"/>
                    <a:pt x="2525" y="11502"/>
                    <a:pt x="2402" y="11723"/>
                  </a:cubicBezTo>
                  <a:cubicBezTo>
                    <a:pt x="2350" y="11818"/>
                    <a:pt x="2295" y="11911"/>
                    <a:pt x="2247" y="12007"/>
                  </a:cubicBezTo>
                  <a:cubicBezTo>
                    <a:pt x="2220" y="12060"/>
                    <a:pt x="2194" y="12115"/>
                    <a:pt x="2168" y="12170"/>
                  </a:cubicBezTo>
                  <a:cubicBezTo>
                    <a:pt x="2144" y="12169"/>
                    <a:pt x="2120" y="12168"/>
                    <a:pt x="2095" y="12168"/>
                  </a:cubicBezTo>
                  <a:cubicBezTo>
                    <a:pt x="1846" y="12168"/>
                    <a:pt x="1595" y="12218"/>
                    <a:pt x="1360" y="12292"/>
                  </a:cubicBezTo>
                  <a:cubicBezTo>
                    <a:pt x="1160" y="12352"/>
                    <a:pt x="970" y="12446"/>
                    <a:pt x="800" y="12567"/>
                  </a:cubicBezTo>
                  <a:cubicBezTo>
                    <a:pt x="447" y="12823"/>
                    <a:pt x="206" y="13222"/>
                    <a:pt x="136" y="13649"/>
                  </a:cubicBezTo>
                  <a:cubicBezTo>
                    <a:pt x="94" y="13923"/>
                    <a:pt x="101" y="14203"/>
                    <a:pt x="160" y="14475"/>
                  </a:cubicBezTo>
                  <a:cubicBezTo>
                    <a:pt x="199" y="14666"/>
                    <a:pt x="274" y="14871"/>
                    <a:pt x="384" y="15034"/>
                  </a:cubicBezTo>
                  <a:cubicBezTo>
                    <a:pt x="436" y="15108"/>
                    <a:pt x="499" y="15174"/>
                    <a:pt x="570" y="15228"/>
                  </a:cubicBezTo>
                  <a:cubicBezTo>
                    <a:pt x="514" y="15294"/>
                    <a:pt x="459" y="15363"/>
                    <a:pt x="407" y="15433"/>
                  </a:cubicBezTo>
                  <a:cubicBezTo>
                    <a:pt x="256" y="15640"/>
                    <a:pt x="162" y="15866"/>
                    <a:pt x="97" y="16111"/>
                  </a:cubicBezTo>
                  <a:cubicBezTo>
                    <a:pt x="0" y="16478"/>
                    <a:pt x="18" y="16869"/>
                    <a:pt x="184" y="17214"/>
                  </a:cubicBezTo>
                  <a:cubicBezTo>
                    <a:pt x="318" y="17494"/>
                    <a:pt x="591" y="17710"/>
                    <a:pt x="868" y="17840"/>
                  </a:cubicBezTo>
                  <a:cubicBezTo>
                    <a:pt x="1024" y="17911"/>
                    <a:pt x="1190" y="17953"/>
                    <a:pt x="1361" y="17966"/>
                  </a:cubicBezTo>
                  <a:cubicBezTo>
                    <a:pt x="1388" y="17968"/>
                    <a:pt x="1414" y="17969"/>
                    <a:pt x="1439" y="17972"/>
                  </a:cubicBezTo>
                  <a:cubicBezTo>
                    <a:pt x="1474" y="17973"/>
                    <a:pt x="1509" y="17973"/>
                    <a:pt x="1544" y="17973"/>
                  </a:cubicBezTo>
                  <a:cubicBezTo>
                    <a:pt x="1970" y="17973"/>
                    <a:pt x="2391" y="17890"/>
                    <a:pt x="2786" y="17728"/>
                  </a:cubicBezTo>
                  <a:cubicBezTo>
                    <a:pt x="2823" y="17771"/>
                    <a:pt x="2863" y="17814"/>
                    <a:pt x="2899" y="17854"/>
                  </a:cubicBezTo>
                  <a:cubicBezTo>
                    <a:pt x="3032" y="17994"/>
                    <a:pt x="3183" y="18110"/>
                    <a:pt x="3335" y="18232"/>
                  </a:cubicBezTo>
                  <a:cubicBezTo>
                    <a:pt x="3463" y="18339"/>
                    <a:pt x="3585" y="18453"/>
                    <a:pt x="3701" y="18573"/>
                  </a:cubicBezTo>
                  <a:cubicBezTo>
                    <a:pt x="3830" y="18711"/>
                    <a:pt x="3958" y="18855"/>
                    <a:pt x="4098" y="18983"/>
                  </a:cubicBezTo>
                  <a:cubicBezTo>
                    <a:pt x="4243" y="19116"/>
                    <a:pt x="4393" y="19242"/>
                    <a:pt x="4545" y="19367"/>
                  </a:cubicBezTo>
                  <a:cubicBezTo>
                    <a:pt x="4698" y="19490"/>
                    <a:pt x="4850" y="19613"/>
                    <a:pt x="4999" y="19739"/>
                  </a:cubicBezTo>
                  <a:cubicBezTo>
                    <a:pt x="5147" y="19866"/>
                    <a:pt x="5287" y="20005"/>
                    <a:pt x="5435" y="20132"/>
                  </a:cubicBezTo>
                  <a:cubicBezTo>
                    <a:pt x="5755" y="20405"/>
                    <a:pt x="6085" y="20665"/>
                    <a:pt x="6418" y="20923"/>
                  </a:cubicBezTo>
                  <a:cubicBezTo>
                    <a:pt x="6744" y="21177"/>
                    <a:pt x="7084" y="21400"/>
                    <a:pt x="7455" y="21581"/>
                  </a:cubicBezTo>
                  <a:cubicBezTo>
                    <a:pt x="7685" y="21692"/>
                    <a:pt x="7920" y="21789"/>
                    <a:pt x="8152" y="21897"/>
                  </a:cubicBezTo>
                  <a:cubicBezTo>
                    <a:pt x="8393" y="22012"/>
                    <a:pt x="8631" y="22132"/>
                    <a:pt x="8872" y="22248"/>
                  </a:cubicBezTo>
                  <a:cubicBezTo>
                    <a:pt x="9091" y="22355"/>
                    <a:pt x="9301" y="22481"/>
                    <a:pt x="9513" y="22598"/>
                  </a:cubicBezTo>
                  <a:cubicBezTo>
                    <a:pt x="9734" y="22720"/>
                    <a:pt x="9953" y="22844"/>
                    <a:pt x="10170" y="22972"/>
                  </a:cubicBezTo>
                  <a:cubicBezTo>
                    <a:pt x="11060" y="23494"/>
                    <a:pt x="11991" y="23939"/>
                    <a:pt x="12939" y="24341"/>
                  </a:cubicBezTo>
                  <a:cubicBezTo>
                    <a:pt x="12919" y="24334"/>
                    <a:pt x="12901" y="24324"/>
                    <a:pt x="12880" y="24317"/>
                  </a:cubicBezTo>
                  <a:lnTo>
                    <a:pt x="12880" y="24317"/>
                  </a:lnTo>
                  <a:cubicBezTo>
                    <a:pt x="13261" y="24485"/>
                    <a:pt x="13631" y="24675"/>
                    <a:pt x="14014" y="24832"/>
                  </a:cubicBezTo>
                  <a:cubicBezTo>
                    <a:pt x="14425" y="25001"/>
                    <a:pt x="14848" y="25117"/>
                    <a:pt x="15277" y="25227"/>
                  </a:cubicBezTo>
                  <a:cubicBezTo>
                    <a:pt x="16072" y="25430"/>
                    <a:pt x="16872" y="25600"/>
                    <a:pt x="17685" y="25720"/>
                  </a:cubicBezTo>
                  <a:cubicBezTo>
                    <a:pt x="18257" y="25807"/>
                    <a:pt x="18833" y="25880"/>
                    <a:pt x="19411" y="25930"/>
                  </a:cubicBezTo>
                  <a:cubicBezTo>
                    <a:pt x="19888" y="25971"/>
                    <a:pt x="20366" y="25995"/>
                    <a:pt x="20844" y="25996"/>
                  </a:cubicBezTo>
                  <a:cubicBezTo>
                    <a:pt x="20858" y="25997"/>
                    <a:pt x="20871" y="25997"/>
                    <a:pt x="20884" y="25997"/>
                  </a:cubicBezTo>
                  <a:cubicBezTo>
                    <a:pt x="21904" y="25997"/>
                    <a:pt x="22916" y="25876"/>
                    <a:pt x="23928" y="25753"/>
                  </a:cubicBezTo>
                  <a:lnTo>
                    <a:pt x="23928" y="25753"/>
                  </a:lnTo>
                  <a:lnTo>
                    <a:pt x="23864" y="25760"/>
                  </a:lnTo>
                  <a:cubicBezTo>
                    <a:pt x="24362" y="25707"/>
                    <a:pt x="24861" y="25653"/>
                    <a:pt x="25356" y="25579"/>
                  </a:cubicBezTo>
                  <a:cubicBezTo>
                    <a:pt x="25854" y="25505"/>
                    <a:pt x="26347" y="25415"/>
                    <a:pt x="26843" y="25337"/>
                  </a:cubicBezTo>
                  <a:cubicBezTo>
                    <a:pt x="27362" y="25257"/>
                    <a:pt x="27882" y="25199"/>
                    <a:pt x="28400" y="25115"/>
                  </a:cubicBezTo>
                  <a:cubicBezTo>
                    <a:pt x="28861" y="25041"/>
                    <a:pt x="29316" y="24937"/>
                    <a:pt x="29780" y="24877"/>
                  </a:cubicBezTo>
                  <a:cubicBezTo>
                    <a:pt x="30036" y="24845"/>
                    <a:pt x="30292" y="24815"/>
                    <a:pt x="30547" y="24776"/>
                  </a:cubicBezTo>
                  <a:cubicBezTo>
                    <a:pt x="30783" y="24741"/>
                    <a:pt x="31017" y="24692"/>
                    <a:pt x="31251" y="24647"/>
                  </a:cubicBezTo>
                  <a:cubicBezTo>
                    <a:pt x="31737" y="24553"/>
                    <a:pt x="32226" y="24478"/>
                    <a:pt x="32712" y="24376"/>
                  </a:cubicBezTo>
                  <a:cubicBezTo>
                    <a:pt x="32968" y="24321"/>
                    <a:pt x="33224" y="24280"/>
                    <a:pt x="33481" y="24235"/>
                  </a:cubicBezTo>
                  <a:cubicBezTo>
                    <a:pt x="33734" y="24188"/>
                    <a:pt x="33985" y="24127"/>
                    <a:pt x="34232" y="24054"/>
                  </a:cubicBezTo>
                  <a:cubicBezTo>
                    <a:pt x="34474" y="23983"/>
                    <a:pt x="34719" y="23916"/>
                    <a:pt x="34957" y="23838"/>
                  </a:cubicBezTo>
                  <a:cubicBezTo>
                    <a:pt x="35168" y="23772"/>
                    <a:pt x="35377" y="23701"/>
                    <a:pt x="35590" y="23645"/>
                  </a:cubicBezTo>
                  <a:cubicBezTo>
                    <a:pt x="35887" y="23577"/>
                    <a:pt x="36353" y="23515"/>
                    <a:pt x="36451" y="23173"/>
                  </a:cubicBezTo>
                  <a:cubicBezTo>
                    <a:pt x="36489" y="23040"/>
                    <a:pt x="36490" y="22907"/>
                    <a:pt x="36428" y="22779"/>
                  </a:cubicBezTo>
                  <a:cubicBezTo>
                    <a:pt x="36342" y="22603"/>
                    <a:pt x="36188" y="22512"/>
                    <a:pt x="36005" y="22452"/>
                  </a:cubicBezTo>
                  <a:cubicBezTo>
                    <a:pt x="35925" y="22427"/>
                    <a:pt x="35845" y="22407"/>
                    <a:pt x="35764" y="22391"/>
                  </a:cubicBezTo>
                  <a:cubicBezTo>
                    <a:pt x="35719" y="22359"/>
                    <a:pt x="35670" y="22335"/>
                    <a:pt x="35617" y="22318"/>
                  </a:cubicBezTo>
                  <a:lnTo>
                    <a:pt x="35617" y="22318"/>
                  </a:lnTo>
                  <a:lnTo>
                    <a:pt x="35642" y="22324"/>
                  </a:lnTo>
                  <a:cubicBezTo>
                    <a:pt x="35227" y="22195"/>
                    <a:pt x="34819" y="22049"/>
                    <a:pt x="34413" y="21896"/>
                  </a:cubicBezTo>
                  <a:cubicBezTo>
                    <a:pt x="34194" y="21811"/>
                    <a:pt x="33977" y="21719"/>
                    <a:pt x="33759" y="21634"/>
                  </a:cubicBezTo>
                  <a:cubicBezTo>
                    <a:pt x="33503" y="21534"/>
                    <a:pt x="33245" y="21445"/>
                    <a:pt x="32983" y="21363"/>
                  </a:cubicBezTo>
                  <a:cubicBezTo>
                    <a:pt x="32509" y="21219"/>
                    <a:pt x="32034" y="21080"/>
                    <a:pt x="31560" y="20941"/>
                  </a:cubicBezTo>
                  <a:cubicBezTo>
                    <a:pt x="31032" y="20786"/>
                    <a:pt x="30499" y="20649"/>
                    <a:pt x="29960" y="20526"/>
                  </a:cubicBezTo>
                  <a:cubicBezTo>
                    <a:pt x="29467" y="20415"/>
                    <a:pt x="28977" y="20299"/>
                    <a:pt x="28488" y="20171"/>
                  </a:cubicBezTo>
                  <a:cubicBezTo>
                    <a:pt x="28252" y="20106"/>
                    <a:pt x="28016" y="20043"/>
                    <a:pt x="27787" y="19960"/>
                  </a:cubicBezTo>
                  <a:cubicBezTo>
                    <a:pt x="27549" y="19873"/>
                    <a:pt x="27318" y="19781"/>
                    <a:pt x="27084" y="19683"/>
                  </a:cubicBezTo>
                  <a:cubicBezTo>
                    <a:pt x="26659" y="19481"/>
                    <a:pt x="26241" y="19261"/>
                    <a:pt x="25832" y="19027"/>
                  </a:cubicBezTo>
                  <a:cubicBezTo>
                    <a:pt x="25642" y="18913"/>
                    <a:pt x="25446" y="18802"/>
                    <a:pt x="25263" y="18675"/>
                  </a:cubicBezTo>
                  <a:cubicBezTo>
                    <a:pt x="25099" y="18564"/>
                    <a:pt x="24941" y="18449"/>
                    <a:pt x="24784" y="18329"/>
                  </a:cubicBezTo>
                  <a:cubicBezTo>
                    <a:pt x="24677" y="18229"/>
                    <a:pt x="24571" y="18130"/>
                    <a:pt x="24469" y="18027"/>
                  </a:cubicBezTo>
                  <a:cubicBezTo>
                    <a:pt x="24366" y="17910"/>
                    <a:pt x="24266" y="17790"/>
                    <a:pt x="24167" y="17669"/>
                  </a:cubicBezTo>
                  <a:cubicBezTo>
                    <a:pt x="24053" y="17511"/>
                    <a:pt x="23941" y="17353"/>
                    <a:pt x="23842" y="17185"/>
                  </a:cubicBezTo>
                  <a:cubicBezTo>
                    <a:pt x="23803" y="17112"/>
                    <a:pt x="23768" y="17037"/>
                    <a:pt x="23736" y="16959"/>
                  </a:cubicBezTo>
                  <a:cubicBezTo>
                    <a:pt x="23719" y="16911"/>
                    <a:pt x="23703" y="16862"/>
                    <a:pt x="23688" y="16813"/>
                  </a:cubicBezTo>
                  <a:cubicBezTo>
                    <a:pt x="23675" y="16755"/>
                    <a:pt x="23663" y="16695"/>
                    <a:pt x="23656" y="16635"/>
                  </a:cubicBezTo>
                  <a:cubicBezTo>
                    <a:pt x="23654" y="16612"/>
                    <a:pt x="23653" y="16587"/>
                    <a:pt x="23653" y="16564"/>
                  </a:cubicBezTo>
                  <a:cubicBezTo>
                    <a:pt x="23652" y="16539"/>
                    <a:pt x="23655" y="16512"/>
                    <a:pt x="23658" y="16486"/>
                  </a:cubicBezTo>
                  <a:cubicBezTo>
                    <a:pt x="23661" y="16470"/>
                    <a:pt x="23664" y="16454"/>
                    <a:pt x="23668" y="16438"/>
                  </a:cubicBezTo>
                  <a:cubicBezTo>
                    <a:pt x="23672" y="16425"/>
                    <a:pt x="23676" y="16411"/>
                    <a:pt x="23680" y="16399"/>
                  </a:cubicBezTo>
                  <a:cubicBezTo>
                    <a:pt x="23688" y="16382"/>
                    <a:pt x="23696" y="16364"/>
                    <a:pt x="23705" y="16348"/>
                  </a:cubicBezTo>
                  <a:lnTo>
                    <a:pt x="23710" y="16342"/>
                  </a:lnTo>
                  <a:lnTo>
                    <a:pt x="23710" y="16342"/>
                  </a:lnTo>
                  <a:cubicBezTo>
                    <a:pt x="23706" y="16351"/>
                    <a:pt x="23702" y="16358"/>
                    <a:pt x="23697" y="16366"/>
                  </a:cubicBezTo>
                  <a:cubicBezTo>
                    <a:pt x="23707" y="16352"/>
                    <a:pt x="23718" y="16337"/>
                    <a:pt x="23727" y="16322"/>
                  </a:cubicBezTo>
                  <a:cubicBezTo>
                    <a:pt x="23741" y="16306"/>
                    <a:pt x="23756" y="16290"/>
                    <a:pt x="23771" y="16274"/>
                  </a:cubicBezTo>
                  <a:cubicBezTo>
                    <a:pt x="23794" y="16255"/>
                    <a:pt x="23817" y="16236"/>
                    <a:pt x="23840" y="16216"/>
                  </a:cubicBezTo>
                  <a:cubicBezTo>
                    <a:pt x="23950" y="16142"/>
                    <a:pt x="24061" y="16074"/>
                    <a:pt x="24175" y="16009"/>
                  </a:cubicBezTo>
                  <a:cubicBezTo>
                    <a:pt x="24299" y="15942"/>
                    <a:pt x="24425" y="15880"/>
                    <a:pt x="24555" y="15824"/>
                  </a:cubicBezTo>
                  <a:cubicBezTo>
                    <a:pt x="24642" y="15792"/>
                    <a:pt x="24728" y="15764"/>
                    <a:pt x="24816" y="15740"/>
                  </a:cubicBezTo>
                  <a:cubicBezTo>
                    <a:pt x="24892" y="15723"/>
                    <a:pt x="24967" y="15707"/>
                    <a:pt x="25042" y="15697"/>
                  </a:cubicBezTo>
                  <a:cubicBezTo>
                    <a:pt x="25101" y="15694"/>
                    <a:pt x="25157" y="15691"/>
                    <a:pt x="25216" y="15690"/>
                  </a:cubicBezTo>
                  <a:cubicBezTo>
                    <a:pt x="25281" y="15693"/>
                    <a:pt x="25345" y="15697"/>
                    <a:pt x="25410" y="15705"/>
                  </a:cubicBezTo>
                  <a:cubicBezTo>
                    <a:pt x="25481" y="15719"/>
                    <a:pt x="25551" y="15731"/>
                    <a:pt x="25619" y="15748"/>
                  </a:cubicBezTo>
                  <a:cubicBezTo>
                    <a:pt x="25703" y="15774"/>
                    <a:pt x="25786" y="15804"/>
                    <a:pt x="25868" y="15837"/>
                  </a:cubicBezTo>
                  <a:cubicBezTo>
                    <a:pt x="25941" y="15873"/>
                    <a:pt x="26012" y="15909"/>
                    <a:pt x="26082" y="15951"/>
                  </a:cubicBezTo>
                  <a:cubicBezTo>
                    <a:pt x="26160" y="16000"/>
                    <a:pt x="26234" y="16053"/>
                    <a:pt x="26309" y="16108"/>
                  </a:cubicBezTo>
                  <a:cubicBezTo>
                    <a:pt x="26397" y="16180"/>
                    <a:pt x="26482" y="16254"/>
                    <a:pt x="26563" y="16332"/>
                  </a:cubicBezTo>
                  <a:cubicBezTo>
                    <a:pt x="26649" y="16426"/>
                    <a:pt x="26729" y="16522"/>
                    <a:pt x="26806" y="16622"/>
                  </a:cubicBezTo>
                  <a:lnTo>
                    <a:pt x="26806" y="16622"/>
                  </a:lnTo>
                  <a:cubicBezTo>
                    <a:pt x="26801" y="16614"/>
                    <a:pt x="26795" y="16606"/>
                    <a:pt x="26789" y="16598"/>
                  </a:cubicBezTo>
                  <a:lnTo>
                    <a:pt x="26789" y="16598"/>
                  </a:lnTo>
                  <a:lnTo>
                    <a:pt x="26818" y="16636"/>
                  </a:lnTo>
                  <a:lnTo>
                    <a:pt x="26827" y="16650"/>
                  </a:lnTo>
                  <a:lnTo>
                    <a:pt x="26827" y="16650"/>
                  </a:lnTo>
                  <a:cubicBezTo>
                    <a:pt x="26826" y="16648"/>
                    <a:pt x="26824" y="16646"/>
                    <a:pt x="26822" y="16644"/>
                  </a:cubicBezTo>
                  <a:lnTo>
                    <a:pt x="26822" y="16644"/>
                  </a:lnTo>
                  <a:cubicBezTo>
                    <a:pt x="26953" y="16823"/>
                    <a:pt x="27084" y="17005"/>
                    <a:pt x="27224" y="17178"/>
                  </a:cubicBezTo>
                  <a:cubicBezTo>
                    <a:pt x="27383" y="17367"/>
                    <a:pt x="27557" y="17541"/>
                    <a:pt x="27735" y="17712"/>
                  </a:cubicBezTo>
                  <a:cubicBezTo>
                    <a:pt x="28064" y="18023"/>
                    <a:pt x="28410" y="18321"/>
                    <a:pt x="28767" y="18600"/>
                  </a:cubicBezTo>
                  <a:cubicBezTo>
                    <a:pt x="29121" y="18875"/>
                    <a:pt x="29477" y="19149"/>
                    <a:pt x="29860" y="19386"/>
                  </a:cubicBezTo>
                  <a:cubicBezTo>
                    <a:pt x="30051" y="19505"/>
                    <a:pt x="30250" y="19614"/>
                    <a:pt x="30455" y="19710"/>
                  </a:cubicBezTo>
                  <a:cubicBezTo>
                    <a:pt x="30857" y="19892"/>
                    <a:pt x="31263" y="20053"/>
                    <a:pt x="31705" y="20093"/>
                  </a:cubicBezTo>
                  <a:cubicBezTo>
                    <a:pt x="31813" y="20103"/>
                    <a:pt x="31920" y="20107"/>
                    <a:pt x="32027" y="20107"/>
                  </a:cubicBezTo>
                  <a:cubicBezTo>
                    <a:pt x="32446" y="20107"/>
                    <a:pt x="32865" y="20041"/>
                    <a:pt x="33276" y="19956"/>
                  </a:cubicBezTo>
                  <a:cubicBezTo>
                    <a:pt x="33485" y="19911"/>
                    <a:pt x="33690" y="19848"/>
                    <a:pt x="33887" y="19766"/>
                  </a:cubicBezTo>
                  <a:cubicBezTo>
                    <a:pt x="34025" y="19708"/>
                    <a:pt x="34168" y="19647"/>
                    <a:pt x="34295" y="19563"/>
                  </a:cubicBezTo>
                  <a:cubicBezTo>
                    <a:pt x="34421" y="19477"/>
                    <a:pt x="34540" y="19386"/>
                    <a:pt x="34658" y="19291"/>
                  </a:cubicBezTo>
                  <a:cubicBezTo>
                    <a:pt x="34864" y="19128"/>
                    <a:pt x="35072" y="18968"/>
                    <a:pt x="35271" y="18798"/>
                  </a:cubicBezTo>
                  <a:cubicBezTo>
                    <a:pt x="35466" y="18634"/>
                    <a:pt x="35660" y="18467"/>
                    <a:pt x="35845" y="18293"/>
                  </a:cubicBezTo>
                  <a:cubicBezTo>
                    <a:pt x="36038" y="18113"/>
                    <a:pt x="36244" y="17934"/>
                    <a:pt x="36417" y="17730"/>
                  </a:cubicBezTo>
                  <a:cubicBezTo>
                    <a:pt x="36594" y="17519"/>
                    <a:pt x="36767" y="17305"/>
                    <a:pt x="36904" y="17067"/>
                  </a:cubicBezTo>
                  <a:cubicBezTo>
                    <a:pt x="37020" y="16863"/>
                    <a:pt x="37122" y="16650"/>
                    <a:pt x="37236" y="16447"/>
                  </a:cubicBezTo>
                  <a:cubicBezTo>
                    <a:pt x="37508" y="16016"/>
                    <a:pt x="37797" y="15586"/>
                    <a:pt x="37971" y="15105"/>
                  </a:cubicBezTo>
                  <a:cubicBezTo>
                    <a:pt x="38131" y="14658"/>
                    <a:pt x="38304" y="14216"/>
                    <a:pt x="38442" y="13762"/>
                  </a:cubicBezTo>
                  <a:cubicBezTo>
                    <a:pt x="38588" y="13277"/>
                    <a:pt x="38701" y="12783"/>
                    <a:pt x="38782" y="12283"/>
                  </a:cubicBezTo>
                  <a:cubicBezTo>
                    <a:pt x="38802" y="12155"/>
                    <a:pt x="38826" y="12025"/>
                    <a:pt x="38841" y="11894"/>
                  </a:cubicBezTo>
                  <a:cubicBezTo>
                    <a:pt x="38875" y="11596"/>
                    <a:pt x="38871" y="11296"/>
                    <a:pt x="38826" y="11000"/>
                  </a:cubicBezTo>
                  <a:cubicBezTo>
                    <a:pt x="38790" y="10749"/>
                    <a:pt x="38749" y="10501"/>
                    <a:pt x="38705" y="10254"/>
                  </a:cubicBezTo>
                  <a:cubicBezTo>
                    <a:pt x="38616" y="9760"/>
                    <a:pt x="38534" y="9267"/>
                    <a:pt x="38417" y="8778"/>
                  </a:cubicBezTo>
                  <a:cubicBezTo>
                    <a:pt x="38290" y="8250"/>
                    <a:pt x="38065" y="7751"/>
                    <a:pt x="37754" y="7307"/>
                  </a:cubicBezTo>
                  <a:cubicBezTo>
                    <a:pt x="37440" y="6860"/>
                    <a:pt x="37051" y="6460"/>
                    <a:pt x="36587" y="6167"/>
                  </a:cubicBezTo>
                  <a:cubicBezTo>
                    <a:pt x="36125" y="5875"/>
                    <a:pt x="35628" y="5650"/>
                    <a:pt x="35113" y="5474"/>
                  </a:cubicBezTo>
                  <a:cubicBezTo>
                    <a:pt x="34785" y="5364"/>
                    <a:pt x="34440" y="5277"/>
                    <a:pt x="34092" y="5270"/>
                  </a:cubicBezTo>
                  <a:cubicBezTo>
                    <a:pt x="33978" y="5267"/>
                    <a:pt x="33864" y="5265"/>
                    <a:pt x="33750" y="5265"/>
                  </a:cubicBezTo>
                  <a:cubicBezTo>
                    <a:pt x="33578" y="5265"/>
                    <a:pt x="33406" y="5270"/>
                    <a:pt x="33234" y="5286"/>
                  </a:cubicBezTo>
                  <a:cubicBezTo>
                    <a:pt x="32961" y="5314"/>
                    <a:pt x="32691" y="5378"/>
                    <a:pt x="32433" y="5477"/>
                  </a:cubicBezTo>
                  <a:cubicBezTo>
                    <a:pt x="32329" y="5515"/>
                    <a:pt x="32223" y="5560"/>
                    <a:pt x="32113" y="5591"/>
                  </a:cubicBezTo>
                  <a:cubicBezTo>
                    <a:pt x="31894" y="5653"/>
                    <a:pt x="31671" y="5701"/>
                    <a:pt x="31457" y="5784"/>
                  </a:cubicBezTo>
                  <a:cubicBezTo>
                    <a:pt x="31017" y="5959"/>
                    <a:pt x="30610" y="6222"/>
                    <a:pt x="30209" y="6469"/>
                  </a:cubicBezTo>
                  <a:cubicBezTo>
                    <a:pt x="29843" y="6695"/>
                    <a:pt x="29511" y="6971"/>
                    <a:pt x="29138" y="7184"/>
                  </a:cubicBezTo>
                  <a:cubicBezTo>
                    <a:pt x="28813" y="7353"/>
                    <a:pt x="28479" y="7499"/>
                    <a:pt x="28147" y="7649"/>
                  </a:cubicBezTo>
                  <a:cubicBezTo>
                    <a:pt x="27989" y="7721"/>
                    <a:pt x="27840" y="7812"/>
                    <a:pt x="27684" y="7888"/>
                  </a:cubicBezTo>
                  <a:cubicBezTo>
                    <a:pt x="27533" y="7961"/>
                    <a:pt x="27380" y="8029"/>
                    <a:pt x="27225" y="8094"/>
                  </a:cubicBezTo>
                  <a:cubicBezTo>
                    <a:pt x="27092" y="8138"/>
                    <a:pt x="26960" y="8179"/>
                    <a:pt x="26823" y="8215"/>
                  </a:cubicBezTo>
                  <a:cubicBezTo>
                    <a:pt x="26656" y="8249"/>
                    <a:pt x="26491" y="8276"/>
                    <a:pt x="26321" y="8296"/>
                  </a:cubicBezTo>
                  <a:cubicBezTo>
                    <a:pt x="26248" y="8300"/>
                    <a:pt x="26174" y="8301"/>
                    <a:pt x="26101" y="8302"/>
                  </a:cubicBezTo>
                  <a:cubicBezTo>
                    <a:pt x="26059" y="8299"/>
                    <a:pt x="26017" y="8296"/>
                    <a:pt x="25976" y="8291"/>
                  </a:cubicBezTo>
                  <a:cubicBezTo>
                    <a:pt x="25904" y="8279"/>
                    <a:pt x="25835" y="8264"/>
                    <a:pt x="25766" y="8247"/>
                  </a:cubicBezTo>
                  <a:cubicBezTo>
                    <a:pt x="25724" y="8234"/>
                    <a:pt x="25684" y="8220"/>
                    <a:pt x="25643" y="8203"/>
                  </a:cubicBezTo>
                  <a:cubicBezTo>
                    <a:pt x="25627" y="8196"/>
                    <a:pt x="25611" y="8187"/>
                    <a:pt x="25596" y="8179"/>
                  </a:cubicBezTo>
                  <a:cubicBezTo>
                    <a:pt x="25582" y="8170"/>
                    <a:pt x="25570" y="8161"/>
                    <a:pt x="25556" y="8150"/>
                  </a:cubicBezTo>
                  <a:lnTo>
                    <a:pt x="25535" y="8130"/>
                  </a:lnTo>
                  <a:cubicBezTo>
                    <a:pt x="25524" y="8119"/>
                    <a:pt x="25514" y="8108"/>
                    <a:pt x="25506" y="8097"/>
                  </a:cubicBezTo>
                  <a:cubicBezTo>
                    <a:pt x="25472" y="8046"/>
                    <a:pt x="25440" y="7993"/>
                    <a:pt x="25409" y="7940"/>
                  </a:cubicBezTo>
                  <a:cubicBezTo>
                    <a:pt x="25389" y="7900"/>
                    <a:pt x="25369" y="7860"/>
                    <a:pt x="25351" y="7818"/>
                  </a:cubicBezTo>
                  <a:cubicBezTo>
                    <a:pt x="25336" y="7775"/>
                    <a:pt x="25324" y="7732"/>
                    <a:pt x="25313" y="7688"/>
                  </a:cubicBezTo>
                  <a:cubicBezTo>
                    <a:pt x="25309" y="7668"/>
                    <a:pt x="25306" y="7649"/>
                    <a:pt x="25302" y="7629"/>
                  </a:cubicBezTo>
                  <a:cubicBezTo>
                    <a:pt x="25299" y="7586"/>
                    <a:pt x="25297" y="7543"/>
                    <a:pt x="25296" y="7499"/>
                  </a:cubicBezTo>
                  <a:cubicBezTo>
                    <a:pt x="25298" y="7461"/>
                    <a:pt x="25300" y="7424"/>
                    <a:pt x="25303" y="7387"/>
                  </a:cubicBezTo>
                  <a:cubicBezTo>
                    <a:pt x="25312" y="7335"/>
                    <a:pt x="25322" y="7282"/>
                    <a:pt x="25334" y="7231"/>
                  </a:cubicBezTo>
                  <a:cubicBezTo>
                    <a:pt x="25347" y="7185"/>
                    <a:pt x="25364" y="7141"/>
                    <a:pt x="25381" y="7095"/>
                  </a:cubicBezTo>
                  <a:cubicBezTo>
                    <a:pt x="25411" y="7032"/>
                    <a:pt x="25444" y="6971"/>
                    <a:pt x="25480" y="6910"/>
                  </a:cubicBezTo>
                  <a:lnTo>
                    <a:pt x="25547" y="6812"/>
                  </a:lnTo>
                  <a:cubicBezTo>
                    <a:pt x="25596" y="6753"/>
                    <a:pt x="25647" y="6695"/>
                    <a:pt x="25699" y="6638"/>
                  </a:cubicBezTo>
                  <a:cubicBezTo>
                    <a:pt x="25821" y="6527"/>
                    <a:pt x="25947" y="6421"/>
                    <a:pt x="26079" y="6319"/>
                  </a:cubicBezTo>
                  <a:cubicBezTo>
                    <a:pt x="26306" y="6155"/>
                    <a:pt x="26543" y="6001"/>
                    <a:pt x="26787" y="5862"/>
                  </a:cubicBezTo>
                  <a:lnTo>
                    <a:pt x="26787" y="5862"/>
                  </a:lnTo>
                  <a:cubicBezTo>
                    <a:pt x="26767" y="5872"/>
                    <a:pt x="26749" y="5882"/>
                    <a:pt x="26728" y="5892"/>
                  </a:cubicBezTo>
                  <a:cubicBezTo>
                    <a:pt x="27225" y="5622"/>
                    <a:pt x="27730" y="5364"/>
                    <a:pt x="28232" y="5110"/>
                  </a:cubicBezTo>
                  <a:cubicBezTo>
                    <a:pt x="28715" y="4864"/>
                    <a:pt x="29225" y="4677"/>
                    <a:pt x="29728" y="4481"/>
                  </a:cubicBezTo>
                  <a:lnTo>
                    <a:pt x="29728" y="4481"/>
                  </a:lnTo>
                  <a:lnTo>
                    <a:pt x="29669" y="4504"/>
                  </a:lnTo>
                  <a:cubicBezTo>
                    <a:pt x="29904" y="4413"/>
                    <a:pt x="30139" y="4324"/>
                    <a:pt x="30375" y="4241"/>
                  </a:cubicBezTo>
                  <a:cubicBezTo>
                    <a:pt x="30598" y="4162"/>
                    <a:pt x="30826" y="4096"/>
                    <a:pt x="31049" y="4019"/>
                  </a:cubicBezTo>
                  <a:cubicBezTo>
                    <a:pt x="31550" y="3850"/>
                    <a:pt x="32043" y="3658"/>
                    <a:pt x="32534" y="3466"/>
                  </a:cubicBezTo>
                  <a:lnTo>
                    <a:pt x="32534" y="3466"/>
                  </a:lnTo>
                  <a:lnTo>
                    <a:pt x="32476" y="3489"/>
                  </a:lnTo>
                  <a:cubicBezTo>
                    <a:pt x="33028" y="3276"/>
                    <a:pt x="33582" y="3066"/>
                    <a:pt x="34136" y="2859"/>
                  </a:cubicBezTo>
                  <a:cubicBezTo>
                    <a:pt x="34671" y="2658"/>
                    <a:pt x="35229" y="2547"/>
                    <a:pt x="35761" y="2336"/>
                  </a:cubicBezTo>
                  <a:cubicBezTo>
                    <a:pt x="36012" y="2237"/>
                    <a:pt x="36268" y="2139"/>
                    <a:pt x="36502" y="2007"/>
                  </a:cubicBezTo>
                  <a:cubicBezTo>
                    <a:pt x="36776" y="1855"/>
                    <a:pt x="37069" y="1682"/>
                    <a:pt x="37267" y="1437"/>
                  </a:cubicBezTo>
                  <a:cubicBezTo>
                    <a:pt x="37430" y="1241"/>
                    <a:pt x="37533" y="1023"/>
                    <a:pt x="37459" y="765"/>
                  </a:cubicBezTo>
                  <a:cubicBezTo>
                    <a:pt x="37414" y="614"/>
                    <a:pt x="37288" y="500"/>
                    <a:pt x="37149" y="435"/>
                  </a:cubicBezTo>
                  <a:cubicBezTo>
                    <a:pt x="37004" y="367"/>
                    <a:pt x="36848" y="326"/>
                    <a:pt x="36690" y="317"/>
                  </a:cubicBezTo>
                  <a:cubicBezTo>
                    <a:pt x="36303" y="293"/>
                    <a:pt x="35912" y="275"/>
                    <a:pt x="35525" y="274"/>
                  </a:cubicBezTo>
                  <a:cubicBezTo>
                    <a:pt x="35292" y="274"/>
                    <a:pt x="35061" y="298"/>
                    <a:pt x="34830" y="310"/>
                  </a:cubicBezTo>
                  <a:cubicBezTo>
                    <a:pt x="34661" y="321"/>
                    <a:pt x="34494" y="322"/>
                    <a:pt x="34326" y="322"/>
                  </a:cubicBezTo>
                  <a:cubicBezTo>
                    <a:pt x="34254" y="322"/>
                    <a:pt x="34182" y="322"/>
                    <a:pt x="34110" y="322"/>
                  </a:cubicBezTo>
                  <a:cubicBezTo>
                    <a:pt x="33903" y="314"/>
                    <a:pt x="33697" y="290"/>
                    <a:pt x="33491" y="266"/>
                  </a:cubicBezTo>
                  <a:cubicBezTo>
                    <a:pt x="33258" y="239"/>
                    <a:pt x="33026" y="212"/>
                    <a:pt x="32791" y="209"/>
                  </a:cubicBezTo>
                  <a:cubicBezTo>
                    <a:pt x="32721" y="206"/>
                    <a:pt x="32651" y="205"/>
                    <a:pt x="32580" y="205"/>
                  </a:cubicBezTo>
                  <a:cubicBezTo>
                    <a:pt x="32446" y="205"/>
                    <a:pt x="32312" y="210"/>
                    <a:pt x="32177" y="220"/>
                  </a:cubicBezTo>
                  <a:cubicBezTo>
                    <a:pt x="31971" y="238"/>
                    <a:pt x="31766" y="271"/>
                    <a:pt x="31562" y="295"/>
                  </a:cubicBezTo>
                  <a:cubicBezTo>
                    <a:pt x="31463" y="304"/>
                    <a:pt x="31365" y="308"/>
                    <a:pt x="31265" y="308"/>
                  </a:cubicBezTo>
                  <a:cubicBezTo>
                    <a:pt x="31254" y="308"/>
                    <a:pt x="31243" y="308"/>
                    <a:pt x="31232" y="308"/>
                  </a:cubicBezTo>
                  <a:cubicBezTo>
                    <a:pt x="31057" y="304"/>
                    <a:pt x="30882" y="291"/>
                    <a:pt x="30710" y="269"/>
                  </a:cubicBezTo>
                  <a:cubicBezTo>
                    <a:pt x="30387" y="220"/>
                    <a:pt x="30068" y="172"/>
                    <a:pt x="29744" y="172"/>
                  </a:cubicBezTo>
                  <a:cubicBezTo>
                    <a:pt x="29721" y="172"/>
                    <a:pt x="29698" y="172"/>
                    <a:pt x="29675" y="173"/>
                  </a:cubicBezTo>
                  <a:cubicBezTo>
                    <a:pt x="29346" y="179"/>
                    <a:pt x="29023" y="187"/>
                    <a:pt x="28697" y="187"/>
                  </a:cubicBezTo>
                  <a:cubicBezTo>
                    <a:pt x="28680" y="187"/>
                    <a:pt x="28663" y="187"/>
                    <a:pt x="28647" y="187"/>
                  </a:cubicBezTo>
                  <a:lnTo>
                    <a:pt x="28647" y="187"/>
                  </a:lnTo>
                  <a:cubicBezTo>
                    <a:pt x="28654" y="187"/>
                    <a:pt x="28662" y="187"/>
                    <a:pt x="28670" y="188"/>
                  </a:cubicBezTo>
                  <a:lnTo>
                    <a:pt x="28617" y="187"/>
                  </a:lnTo>
                  <a:lnTo>
                    <a:pt x="28616" y="187"/>
                  </a:lnTo>
                  <a:cubicBezTo>
                    <a:pt x="28443" y="181"/>
                    <a:pt x="28266" y="173"/>
                    <a:pt x="28092" y="152"/>
                  </a:cubicBezTo>
                  <a:cubicBezTo>
                    <a:pt x="27901" y="128"/>
                    <a:pt x="27712" y="100"/>
                    <a:pt x="27521" y="83"/>
                  </a:cubicBezTo>
                  <a:cubicBezTo>
                    <a:pt x="27361" y="70"/>
                    <a:pt x="27201" y="66"/>
                    <a:pt x="27040" y="66"/>
                  </a:cubicBezTo>
                  <a:cubicBezTo>
                    <a:pt x="26809" y="66"/>
                    <a:pt x="26578" y="74"/>
                    <a:pt x="26348" y="74"/>
                  </a:cubicBezTo>
                  <a:cubicBezTo>
                    <a:pt x="26326" y="74"/>
                    <a:pt x="26303" y="74"/>
                    <a:pt x="26281" y="74"/>
                  </a:cubicBezTo>
                  <a:cubicBezTo>
                    <a:pt x="25945" y="67"/>
                    <a:pt x="25611" y="47"/>
                    <a:pt x="25276" y="41"/>
                  </a:cubicBezTo>
                  <a:cubicBezTo>
                    <a:pt x="24928" y="30"/>
                    <a:pt x="24577" y="1"/>
                    <a:pt x="24228"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82"/>
            <p:cNvSpPr/>
            <p:nvPr/>
          </p:nvSpPr>
          <p:spPr>
            <a:xfrm>
              <a:off x="3877550" y="5001300"/>
              <a:ext cx="37675" cy="37675"/>
            </a:xfrm>
            <a:custGeom>
              <a:avLst/>
              <a:gdLst/>
              <a:ahLst/>
              <a:cxnLst/>
              <a:rect l="l" t="t" r="r" b="b"/>
              <a:pathLst>
                <a:path w="1507" h="1507" extrusionOk="0">
                  <a:moveTo>
                    <a:pt x="727" y="0"/>
                  </a:moveTo>
                  <a:cubicBezTo>
                    <a:pt x="617" y="0"/>
                    <a:pt x="506" y="25"/>
                    <a:pt x="406" y="70"/>
                  </a:cubicBezTo>
                  <a:cubicBezTo>
                    <a:pt x="285" y="130"/>
                    <a:pt x="185" y="225"/>
                    <a:pt x="120" y="343"/>
                  </a:cubicBezTo>
                  <a:cubicBezTo>
                    <a:pt x="111" y="357"/>
                    <a:pt x="102" y="372"/>
                    <a:pt x="95" y="387"/>
                  </a:cubicBezTo>
                  <a:cubicBezTo>
                    <a:pt x="69" y="438"/>
                    <a:pt x="50" y="493"/>
                    <a:pt x="40" y="550"/>
                  </a:cubicBezTo>
                  <a:cubicBezTo>
                    <a:pt x="34" y="574"/>
                    <a:pt x="30" y="599"/>
                    <a:pt x="27" y="624"/>
                  </a:cubicBezTo>
                  <a:cubicBezTo>
                    <a:pt x="0" y="868"/>
                    <a:pt x="77" y="1138"/>
                    <a:pt x="263" y="1307"/>
                  </a:cubicBezTo>
                  <a:cubicBezTo>
                    <a:pt x="388" y="1419"/>
                    <a:pt x="538" y="1490"/>
                    <a:pt x="699" y="1504"/>
                  </a:cubicBezTo>
                  <a:cubicBezTo>
                    <a:pt x="718" y="1505"/>
                    <a:pt x="737" y="1506"/>
                    <a:pt x="756" y="1506"/>
                  </a:cubicBezTo>
                  <a:cubicBezTo>
                    <a:pt x="797" y="1506"/>
                    <a:pt x="837" y="1502"/>
                    <a:pt x="877" y="1495"/>
                  </a:cubicBezTo>
                  <a:cubicBezTo>
                    <a:pt x="1117" y="1452"/>
                    <a:pt x="1339" y="1277"/>
                    <a:pt x="1420" y="1044"/>
                  </a:cubicBezTo>
                  <a:cubicBezTo>
                    <a:pt x="1506" y="804"/>
                    <a:pt x="1460" y="574"/>
                    <a:pt x="1339" y="357"/>
                  </a:cubicBezTo>
                  <a:cubicBezTo>
                    <a:pt x="1293" y="274"/>
                    <a:pt x="1228" y="203"/>
                    <a:pt x="1149" y="150"/>
                  </a:cubicBezTo>
                  <a:cubicBezTo>
                    <a:pt x="1031" y="47"/>
                    <a:pt x="880" y="0"/>
                    <a:pt x="727"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82"/>
            <p:cNvSpPr/>
            <p:nvPr/>
          </p:nvSpPr>
          <p:spPr>
            <a:xfrm>
              <a:off x="4073000" y="4964150"/>
              <a:ext cx="203150" cy="133300"/>
            </a:xfrm>
            <a:custGeom>
              <a:avLst/>
              <a:gdLst/>
              <a:ahLst/>
              <a:cxnLst/>
              <a:rect l="l" t="t" r="r" b="b"/>
              <a:pathLst>
                <a:path w="8126" h="5332" extrusionOk="0">
                  <a:moveTo>
                    <a:pt x="782" y="2581"/>
                  </a:moveTo>
                  <a:cubicBezTo>
                    <a:pt x="780" y="2582"/>
                    <a:pt x="779" y="2583"/>
                    <a:pt x="778" y="2585"/>
                  </a:cubicBezTo>
                  <a:cubicBezTo>
                    <a:pt x="779" y="2584"/>
                    <a:pt x="781" y="2582"/>
                    <a:pt x="782" y="2581"/>
                  </a:cubicBezTo>
                  <a:close/>
                  <a:moveTo>
                    <a:pt x="5390" y="980"/>
                  </a:moveTo>
                  <a:cubicBezTo>
                    <a:pt x="5476" y="983"/>
                    <a:pt x="5560" y="988"/>
                    <a:pt x="5645" y="996"/>
                  </a:cubicBezTo>
                  <a:cubicBezTo>
                    <a:pt x="5798" y="1022"/>
                    <a:pt x="5949" y="1056"/>
                    <a:pt x="6100" y="1096"/>
                  </a:cubicBezTo>
                  <a:cubicBezTo>
                    <a:pt x="6168" y="1115"/>
                    <a:pt x="6230" y="1137"/>
                    <a:pt x="6293" y="1163"/>
                  </a:cubicBezTo>
                  <a:cubicBezTo>
                    <a:pt x="6321" y="1175"/>
                    <a:pt x="6347" y="1189"/>
                    <a:pt x="6373" y="1202"/>
                  </a:cubicBezTo>
                  <a:cubicBezTo>
                    <a:pt x="6412" y="1227"/>
                    <a:pt x="6449" y="1254"/>
                    <a:pt x="6485" y="1282"/>
                  </a:cubicBezTo>
                  <a:cubicBezTo>
                    <a:pt x="6615" y="1393"/>
                    <a:pt x="6739" y="1507"/>
                    <a:pt x="6861" y="1631"/>
                  </a:cubicBezTo>
                  <a:cubicBezTo>
                    <a:pt x="6888" y="1658"/>
                    <a:pt x="6915" y="1687"/>
                    <a:pt x="6939" y="1718"/>
                  </a:cubicBezTo>
                  <a:lnTo>
                    <a:pt x="6945" y="1725"/>
                  </a:lnTo>
                  <a:cubicBezTo>
                    <a:pt x="6956" y="1750"/>
                    <a:pt x="6967" y="1774"/>
                    <a:pt x="6979" y="1800"/>
                  </a:cubicBezTo>
                  <a:cubicBezTo>
                    <a:pt x="7026" y="1927"/>
                    <a:pt x="7065" y="2057"/>
                    <a:pt x="7097" y="2189"/>
                  </a:cubicBezTo>
                  <a:cubicBezTo>
                    <a:pt x="7112" y="2254"/>
                    <a:pt x="7126" y="2318"/>
                    <a:pt x="7135" y="2386"/>
                  </a:cubicBezTo>
                  <a:cubicBezTo>
                    <a:pt x="7136" y="2416"/>
                    <a:pt x="7137" y="2449"/>
                    <a:pt x="7138" y="2480"/>
                  </a:cubicBezTo>
                  <a:cubicBezTo>
                    <a:pt x="7131" y="2640"/>
                    <a:pt x="7111" y="2801"/>
                    <a:pt x="7092" y="2959"/>
                  </a:cubicBezTo>
                  <a:cubicBezTo>
                    <a:pt x="7084" y="3000"/>
                    <a:pt x="7075" y="3043"/>
                    <a:pt x="7065" y="3084"/>
                  </a:cubicBezTo>
                  <a:cubicBezTo>
                    <a:pt x="7052" y="3122"/>
                    <a:pt x="7039" y="3157"/>
                    <a:pt x="7026" y="3192"/>
                  </a:cubicBezTo>
                  <a:cubicBezTo>
                    <a:pt x="6999" y="3253"/>
                    <a:pt x="6969" y="3310"/>
                    <a:pt x="6937" y="3369"/>
                  </a:cubicBezTo>
                  <a:cubicBezTo>
                    <a:pt x="6892" y="3441"/>
                    <a:pt x="6846" y="3514"/>
                    <a:pt x="6796" y="3582"/>
                  </a:cubicBezTo>
                  <a:cubicBezTo>
                    <a:pt x="6729" y="3667"/>
                    <a:pt x="6657" y="3748"/>
                    <a:pt x="6580" y="3824"/>
                  </a:cubicBezTo>
                  <a:cubicBezTo>
                    <a:pt x="6503" y="3899"/>
                    <a:pt x="6427" y="3967"/>
                    <a:pt x="6347" y="4031"/>
                  </a:cubicBezTo>
                  <a:cubicBezTo>
                    <a:pt x="6293" y="4066"/>
                    <a:pt x="6239" y="4100"/>
                    <a:pt x="6185" y="4130"/>
                  </a:cubicBezTo>
                  <a:cubicBezTo>
                    <a:pt x="6135" y="4157"/>
                    <a:pt x="6084" y="4179"/>
                    <a:pt x="6033" y="4201"/>
                  </a:cubicBezTo>
                  <a:cubicBezTo>
                    <a:pt x="5907" y="4247"/>
                    <a:pt x="5782" y="4294"/>
                    <a:pt x="5656" y="4331"/>
                  </a:cubicBezTo>
                  <a:cubicBezTo>
                    <a:pt x="5624" y="4339"/>
                    <a:pt x="5593" y="4343"/>
                    <a:pt x="5562" y="4348"/>
                  </a:cubicBezTo>
                  <a:cubicBezTo>
                    <a:pt x="5484" y="4353"/>
                    <a:pt x="5407" y="4355"/>
                    <a:pt x="5329" y="4355"/>
                  </a:cubicBezTo>
                  <a:cubicBezTo>
                    <a:pt x="5314" y="4355"/>
                    <a:pt x="5299" y="4355"/>
                    <a:pt x="5283" y="4355"/>
                  </a:cubicBezTo>
                  <a:lnTo>
                    <a:pt x="5283" y="4355"/>
                  </a:lnTo>
                  <a:cubicBezTo>
                    <a:pt x="5289" y="4355"/>
                    <a:pt x="5295" y="4355"/>
                    <a:pt x="5300" y="4355"/>
                  </a:cubicBezTo>
                  <a:cubicBezTo>
                    <a:pt x="5306" y="4355"/>
                    <a:pt x="5312" y="4355"/>
                    <a:pt x="5319" y="4356"/>
                  </a:cubicBezTo>
                  <a:cubicBezTo>
                    <a:pt x="5182" y="4354"/>
                    <a:pt x="5045" y="4348"/>
                    <a:pt x="4906" y="4347"/>
                  </a:cubicBezTo>
                  <a:lnTo>
                    <a:pt x="4970" y="4347"/>
                  </a:lnTo>
                  <a:cubicBezTo>
                    <a:pt x="4829" y="4346"/>
                    <a:pt x="4688" y="4338"/>
                    <a:pt x="4549" y="4321"/>
                  </a:cubicBezTo>
                  <a:cubicBezTo>
                    <a:pt x="4432" y="4304"/>
                    <a:pt x="4319" y="4282"/>
                    <a:pt x="4203" y="4254"/>
                  </a:cubicBezTo>
                  <a:cubicBezTo>
                    <a:pt x="4008" y="4191"/>
                    <a:pt x="3816" y="4115"/>
                    <a:pt x="3625" y="4039"/>
                  </a:cubicBezTo>
                  <a:cubicBezTo>
                    <a:pt x="3339" y="3900"/>
                    <a:pt x="3075" y="3726"/>
                    <a:pt x="2790" y="3586"/>
                  </a:cubicBezTo>
                  <a:cubicBezTo>
                    <a:pt x="2489" y="3437"/>
                    <a:pt x="2181" y="3302"/>
                    <a:pt x="1867" y="3179"/>
                  </a:cubicBezTo>
                  <a:cubicBezTo>
                    <a:pt x="1728" y="3125"/>
                    <a:pt x="1589" y="3070"/>
                    <a:pt x="1449" y="3015"/>
                  </a:cubicBezTo>
                  <a:cubicBezTo>
                    <a:pt x="1647" y="2847"/>
                    <a:pt x="1847" y="2679"/>
                    <a:pt x="2052" y="2521"/>
                  </a:cubicBezTo>
                  <a:cubicBezTo>
                    <a:pt x="2261" y="2368"/>
                    <a:pt x="2468" y="2218"/>
                    <a:pt x="2671" y="2062"/>
                  </a:cubicBezTo>
                  <a:cubicBezTo>
                    <a:pt x="2860" y="1920"/>
                    <a:pt x="3044" y="1771"/>
                    <a:pt x="3234" y="1629"/>
                  </a:cubicBezTo>
                  <a:cubicBezTo>
                    <a:pt x="3340" y="1555"/>
                    <a:pt x="3445" y="1486"/>
                    <a:pt x="3554" y="1417"/>
                  </a:cubicBezTo>
                  <a:cubicBezTo>
                    <a:pt x="3673" y="1356"/>
                    <a:pt x="3794" y="1300"/>
                    <a:pt x="3917" y="1246"/>
                  </a:cubicBezTo>
                  <a:cubicBezTo>
                    <a:pt x="4105" y="1180"/>
                    <a:pt x="4292" y="1119"/>
                    <a:pt x="4484" y="1069"/>
                  </a:cubicBezTo>
                  <a:cubicBezTo>
                    <a:pt x="4605" y="1045"/>
                    <a:pt x="4726" y="1024"/>
                    <a:pt x="4848" y="1006"/>
                  </a:cubicBezTo>
                  <a:cubicBezTo>
                    <a:pt x="5029" y="991"/>
                    <a:pt x="5207" y="982"/>
                    <a:pt x="5390" y="980"/>
                  </a:cubicBezTo>
                  <a:close/>
                  <a:moveTo>
                    <a:pt x="5271" y="0"/>
                  </a:moveTo>
                  <a:cubicBezTo>
                    <a:pt x="5078" y="0"/>
                    <a:pt x="4886" y="14"/>
                    <a:pt x="4695" y="41"/>
                  </a:cubicBezTo>
                  <a:cubicBezTo>
                    <a:pt x="4191" y="112"/>
                    <a:pt x="3681" y="251"/>
                    <a:pt x="3226" y="486"/>
                  </a:cubicBezTo>
                  <a:cubicBezTo>
                    <a:pt x="2835" y="688"/>
                    <a:pt x="2493" y="962"/>
                    <a:pt x="2151" y="1231"/>
                  </a:cubicBezTo>
                  <a:cubicBezTo>
                    <a:pt x="2001" y="1394"/>
                    <a:pt x="1845" y="1555"/>
                    <a:pt x="1688" y="1714"/>
                  </a:cubicBezTo>
                  <a:cubicBezTo>
                    <a:pt x="1393" y="2009"/>
                    <a:pt x="1086" y="2296"/>
                    <a:pt x="782" y="2581"/>
                  </a:cubicBezTo>
                  <a:lnTo>
                    <a:pt x="782" y="2581"/>
                  </a:lnTo>
                  <a:cubicBezTo>
                    <a:pt x="783" y="2580"/>
                    <a:pt x="785" y="2580"/>
                    <a:pt x="787" y="2579"/>
                  </a:cubicBezTo>
                  <a:lnTo>
                    <a:pt x="787" y="2579"/>
                  </a:lnTo>
                  <a:cubicBezTo>
                    <a:pt x="513" y="2843"/>
                    <a:pt x="254" y="3115"/>
                    <a:pt x="0" y="3393"/>
                  </a:cubicBezTo>
                  <a:cubicBezTo>
                    <a:pt x="18" y="3399"/>
                    <a:pt x="35" y="3406"/>
                    <a:pt x="53" y="3413"/>
                  </a:cubicBezTo>
                  <a:cubicBezTo>
                    <a:pt x="151" y="3449"/>
                    <a:pt x="244" y="3493"/>
                    <a:pt x="335" y="3544"/>
                  </a:cubicBezTo>
                  <a:cubicBezTo>
                    <a:pt x="380" y="3560"/>
                    <a:pt x="426" y="3577"/>
                    <a:pt x="468" y="3596"/>
                  </a:cubicBezTo>
                  <a:cubicBezTo>
                    <a:pt x="632" y="3665"/>
                    <a:pt x="793" y="3740"/>
                    <a:pt x="952" y="3823"/>
                  </a:cubicBezTo>
                  <a:cubicBezTo>
                    <a:pt x="1040" y="3869"/>
                    <a:pt x="1127" y="3916"/>
                    <a:pt x="1214" y="3964"/>
                  </a:cubicBezTo>
                  <a:lnTo>
                    <a:pt x="1238" y="3978"/>
                  </a:lnTo>
                  <a:cubicBezTo>
                    <a:pt x="1429" y="4051"/>
                    <a:pt x="1619" y="4130"/>
                    <a:pt x="1808" y="4209"/>
                  </a:cubicBezTo>
                  <a:lnTo>
                    <a:pt x="1807" y="4209"/>
                  </a:lnTo>
                  <a:cubicBezTo>
                    <a:pt x="2085" y="4330"/>
                    <a:pt x="2356" y="4459"/>
                    <a:pt x="2621" y="4606"/>
                  </a:cubicBezTo>
                  <a:cubicBezTo>
                    <a:pt x="2879" y="4750"/>
                    <a:pt x="3128" y="4895"/>
                    <a:pt x="3404" y="5003"/>
                  </a:cubicBezTo>
                  <a:cubicBezTo>
                    <a:pt x="3677" y="5110"/>
                    <a:pt x="3950" y="5211"/>
                    <a:pt x="4239" y="5260"/>
                  </a:cubicBezTo>
                  <a:cubicBezTo>
                    <a:pt x="4352" y="5279"/>
                    <a:pt x="4461" y="5295"/>
                    <a:pt x="4574" y="5304"/>
                  </a:cubicBezTo>
                  <a:cubicBezTo>
                    <a:pt x="4737" y="5317"/>
                    <a:pt x="4902" y="5322"/>
                    <a:pt x="5068" y="5326"/>
                  </a:cubicBezTo>
                  <a:lnTo>
                    <a:pt x="5080" y="5326"/>
                  </a:lnTo>
                  <a:cubicBezTo>
                    <a:pt x="5084" y="5325"/>
                    <a:pt x="5090" y="5325"/>
                    <a:pt x="5095" y="5325"/>
                  </a:cubicBezTo>
                  <a:cubicBezTo>
                    <a:pt x="5100" y="5325"/>
                    <a:pt x="5106" y="5325"/>
                    <a:pt x="5110" y="5325"/>
                  </a:cubicBezTo>
                  <a:cubicBezTo>
                    <a:pt x="5135" y="5327"/>
                    <a:pt x="5160" y="5328"/>
                    <a:pt x="5187" y="5328"/>
                  </a:cubicBezTo>
                  <a:cubicBezTo>
                    <a:pt x="5254" y="5330"/>
                    <a:pt x="5322" y="5332"/>
                    <a:pt x="5389" y="5332"/>
                  </a:cubicBezTo>
                  <a:cubicBezTo>
                    <a:pt x="5579" y="5332"/>
                    <a:pt x="5768" y="5318"/>
                    <a:pt x="5952" y="5263"/>
                  </a:cubicBezTo>
                  <a:cubicBezTo>
                    <a:pt x="6191" y="5191"/>
                    <a:pt x="6433" y="5107"/>
                    <a:pt x="6653" y="4988"/>
                  </a:cubicBezTo>
                  <a:cubicBezTo>
                    <a:pt x="7066" y="4763"/>
                    <a:pt x="7430" y="4407"/>
                    <a:pt x="7687" y="4014"/>
                  </a:cubicBezTo>
                  <a:cubicBezTo>
                    <a:pt x="7842" y="3779"/>
                    <a:pt x="7969" y="3526"/>
                    <a:pt x="8030" y="3254"/>
                  </a:cubicBezTo>
                  <a:cubicBezTo>
                    <a:pt x="8077" y="3049"/>
                    <a:pt x="8093" y="2834"/>
                    <a:pt x="8109" y="2627"/>
                  </a:cubicBezTo>
                  <a:cubicBezTo>
                    <a:pt x="8125" y="2412"/>
                    <a:pt x="8103" y="2205"/>
                    <a:pt x="8056" y="1996"/>
                  </a:cubicBezTo>
                  <a:cubicBezTo>
                    <a:pt x="8007" y="1782"/>
                    <a:pt x="7947" y="1560"/>
                    <a:pt x="7855" y="1361"/>
                  </a:cubicBezTo>
                  <a:cubicBezTo>
                    <a:pt x="7738" y="1112"/>
                    <a:pt x="7542" y="915"/>
                    <a:pt x="7340" y="731"/>
                  </a:cubicBezTo>
                  <a:cubicBezTo>
                    <a:pt x="7219" y="620"/>
                    <a:pt x="7094" y="501"/>
                    <a:pt x="6954" y="415"/>
                  </a:cubicBezTo>
                  <a:cubicBezTo>
                    <a:pt x="6738" y="279"/>
                    <a:pt x="6511" y="194"/>
                    <a:pt x="6266" y="129"/>
                  </a:cubicBezTo>
                  <a:cubicBezTo>
                    <a:pt x="5941" y="42"/>
                    <a:pt x="5606" y="0"/>
                    <a:pt x="5271"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8" name="Google Shape;7768;p82"/>
          <p:cNvGrpSpPr/>
          <p:nvPr/>
        </p:nvGrpSpPr>
        <p:grpSpPr>
          <a:xfrm>
            <a:off x="5171846" y="1018836"/>
            <a:ext cx="3906812" cy="2922049"/>
            <a:chOff x="2392775" y="238050"/>
            <a:chExt cx="4068325" cy="3042850"/>
          </a:xfrm>
        </p:grpSpPr>
        <p:sp>
          <p:nvSpPr>
            <p:cNvPr id="7769" name="Google Shape;7769;p82"/>
            <p:cNvSpPr/>
            <p:nvPr/>
          </p:nvSpPr>
          <p:spPr>
            <a:xfrm>
              <a:off x="3536575" y="1006375"/>
              <a:ext cx="2244775" cy="1291475"/>
            </a:xfrm>
            <a:custGeom>
              <a:avLst/>
              <a:gdLst/>
              <a:ahLst/>
              <a:cxnLst/>
              <a:rect l="l" t="t" r="r" b="b"/>
              <a:pathLst>
                <a:path w="89791" h="51659" extrusionOk="0">
                  <a:moveTo>
                    <a:pt x="42494" y="0"/>
                  </a:moveTo>
                  <a:cubicBezTo>
                    <a:pt x="42285" y="0"/>
                    <a:pt x="42096" y="143"/>
                    <a:pt x="42040" y="345"/>
                  </a:cubicBezTo>
                  <a:cubicBezTo>
                    <a:pt x="41816" y="310"/>
                    <a:pt x="41591" y="277"/>
                    <a:pt x="41367" y="247"/>
                  </a:cubicBezTo>
                  <a:cubicBezTo>
                    <a:pt x="40842" y="182"/>
                    <a:pt x="40314" y="109"/>
                    <a:pt x="39787" y="83"/>
                  </a:cubicBezTo>
                  <a:cubicBezTo>
                    <a:pt x="39518" y="69"/>
                    <a:pt x="39248" y="57"/>
                    <a:pt x="38980" y="49"/>
                  </a:cubicBezTo>
                  <a:cubicBezTo>
                    <a:pt x="38738" y="44"/>
                    <a:pt x="38496" y="46"/>
                    <a:pt x="38255" y="41"/>
                  </a:cubicBezTo>
                  <a:lnTo>
                    <a:pt x="38255" y="41"/>
                  </a:lnTo>
                  <a:cubicBezTo>
                    <a:pt x="38257" y="41"/>
                    <a:pt x="38260" y="41"/>
                    <a:pt x="38262" y="41"/>
                  </a:cubicBezTo>
                  <a:lnTo>
                    <a:pt x="38262" y="41"/>
                  </a:lnTo>
                  <a:cubicBezTo>
                    <a:pt x="38245" y="41"/>
                    <a:pt x="38228" y="40"/>
                    <a:pt x="38211" y="40"/>
                  </a:cubicBezTo>
                  <a:cubicBezTo>
                    <a:pt x="38150" y="40"/>
                    <a:pt x="38090" y="45"/>
                    <a:pt x="38026" y="63"/>
                  </a:cubicBezTo>
                  <a:cubicBezTo>
                    <a:pt x="37913" y="97"/>
                    <a:pt x="37817" y="173"/>
                    <a:pt x="37759" y="276"/>
                  </a:cubicBezTo>
                  <a:cubicBezTo>
                    <a:pt x="37754" y="276"/>
                    <a:pt x="37749" y="277"/>
                    <a:pt x="37745" y="277"/>
                  </a:cubicBezTo>
                  <a:cubicBezTo>
                    <a:pt x="37529" y="255"/>
                    <a:pt x="37311" y="244"/>
                    <a:pt x="37094" y="244"/>
                  </a:cubicBezTo>
                  <a:cubicBezTo>
                    <a:pt x="37066" y="244"/>
                    <a:pt x="37037" y="244"/>
                    <a:pt x="37009" y="244"/>
                  </a:cubicBezTo>
                  <a:cubicBezTo>
                    <a:pt x="36275" y="258"/>
                    <a:pt x="35548" y="380"/>
                    <a:pt x="34833" y="526"/>
                  </a:cubicBezTo>
                  <a:cubicBezTo>
                    <a:pt x="33957" y="705"/>
                    <a:pt x="33094" y="934"/>
                    <a:pt x="32234" y="1176"/>
                  </a:cubicBezTo>
                  <a:cubicBezTo>
                    <a:pt x="31755" y="1311"/>
                    <a:pt x="31269" y="1434"/>
                    <a:pt x="30795" y="1585"/>
                  </a:cubicBezTo>
                  <a:cubicBezTo>
                    <a:pt x="30269" y="1754"/>
                    <a:pt x="29736" y="1912"/>
                    <a:pt x="29211" y="2091"/>
                  </a:cubicBezTo>
                  <a:lnTo>
                    <a:pt x="29211" y="2093"/>
                  </a:lnTo>
                  <a:cubicBezTo>
                    <a:pt x="29190" y="2099"/>
                    <a:pt x="29172" y="2106"/>
                    <a:pt x="29152" y="2111"/>
                  </a:cubicBezTo>
                  <a:lnTo>
                    <a:pt x="29155" y="2111"/>
                  </a:lnTo>
                  <a:cubicBezTo>
                    <a:pt x="28915" y="2194"/>
                    <a:pt x="28673" y="2278"/>
                    <a:pt x="28430" y="2363"/>
                  </a:cubicBezTo>
                  <a:cubicBezTo>
                    <a:pt x="28256" y="2420"/>
                    <a:pt x="28078" y="2477"/>
                    <a:pt x="27901" y="2534"/>
                  </a:cubicBezTo>
                  <a:cubicBezTo>
                    <a:pt x="27708" y="2595"/>
                    <a:pt x="27518" y="2658"/>
                    <a:pt x="27327" y="2720"/>
                  </a:cubicBezTo>
                  <a:cubicBezTo>
                    <a:pt x="27114" y="2788"/>
                    <a:pt x="26907" y="2877"/>
                    <a:pt x="26702" y="2954"/>
                  </a:cubicBezTo>
                  <a:cubicBezTo>
                    <a:pt x="26353" y="3085"/>
                    <a:pt x="26009" y="3215"/>
                    <a:pt x="25660" y="3347"/>
                  </a:cubicBezTo>
                  <a:cubicBezTo>
                    <a:pt x="25513" y="3402"/>
                    <a:pt x="25366" y="3452"/>
                    <a:pt x="25225" y="3516"/>
                  </a:cubicBezTo>
                  <a:cubicBezTo>
                    <a:pt x="24919" y="3657"/>
                    <a:pt x="24614" y="3796"/>
                    <a:pt x="24307" y="3936"/>
                  </a:cubicBezTo>
                  <a:lnTo>
                    <a:pt x="24019" y="4069"/>
                  </a:lnTo>
                  <a:cubicBezTo>
                    <a:pt x="23907" y="4112"/>
                    <a:pt x="23797" y="4156"/>
                    <a:pt x="23686" y="4200"/>
                  </a:cubicBezTo>
                  <a:cubicBezTo>
                    <a:pt x="23612" y="4232"/>
                    <a:pt x="23540" y="4262"/>
                    <a:pt x="23466" y="4291"/>
                  </a:cubicBezTo>
                  <a:cubicBezTo>
                    <a:pt x="23379" y="4217"/>
                    <a:pt x="23265" y="4174"/>
                    <a:pt x="23151" y="4174"/>
                  </a:cubicBezTo>
                  <a:cubicBezTo>
                    <a:pt x="23091" y="4174"/>
                    <a:pt x="23031" y="4186"/>
                    <a:pt x="22974" y="4211"/>
                  </a:cubicBezTo>
                  <a:cubicBezTo>
                    <a:pt x="22666" y="4351"/>
                    <a:pt x="22355" y="4488"/>
                    <a:pt x="22052" y="4640"/>
                  </a:cubicBezTo>
                  <a:cubicBezTo>
                    <a:pt x="21819" y="4759"/>
                    <a:pt x="21584" y="4877"/>
                    <a:pt x="21351" y="4993"/>
                  </a:cubicBezTo>
                  <a:cubicBezTo>
                    <a:pt x="21068" y="5136"/>
                    <a:pt x="20787" y="5275"/>
                    <a:pt x="20506" y="5421"/>
                  </a:cubicBezTo>
                  <a:cubicBezTo>
                    <a:pt x="19970" y="5701"/>
                    <a:pt x="19433" y="5980"/>
                    <a:pt x="18896" y="6258"/>
                  </a:cubicBezTo>
                  <a:cubicBezTo>
                    <a:pt x="18397" y="6516"/>
                    <a:pt x="17911" y="6802"/>
                    <a:pt x="17417" y="7073"/>
                  </a:cubicBezTo>
                  <a:cubicBezTo>
                    <a:pt x="17055" y="7273"/>
                    <a:pt x="16695" y="7476"/>
                    <a:pt x="16335" y="7683"/>
                  </a:cubicBezTo>
                  <a:cubicBezTo>
                    <a:pt x="16056" y="7844"/>
                    <a:pt x="15774" y="8003"/>
                    <a:pt x="15492" y="8161"/>
                  </a:cubicBezTo>
                  <a:cubicBezTo>
                    <a:pt x="15485" y="8161"/>
                    <a:pt x="15478" y="8161"/>
                    <a:pt x="15471" y="8161"/>
                  </a:cubicBezTo>
                  <a:cubicBezTo>
                    <a:pt x="15391" y="8161"/>
                    <a:pt x="15312" y="8182"/>
                    <a:pt x="15243" y="8223"/>
                  </a:cubicBezTo>
                  <a:cubicBezTo>
                    <a:pt x="14933" y="8410"/>
                    <a:pt x="14624" y="8596"/>
                    <a:pt x="14327" y="8803"/>
                  </a:cubicBezTo>
                  <a:cubicBezTo>
                    <a:pt x="14241" y="8864"/>
                    <a:pt x="14154" y="8923"/>
                    <a:pt x="14070" y="8982"/>
                  </a:cubicBezTo>
                  <a:cubicBezTo>
                    <a:pt x="13934" y="9060"/>
                    <a:pt x="13801" y="9136"/>
                    <a:pt x="13668" y="9212"/>
                  </a:cubicBezTo>
                  <a:cubicBezTo>
                    <a:pt x="13448" y="9339"/>
                    <a:pt x="13232" y="9470"/>
                    <a:pt x="13014" y="9600"/>
                  </a:cubicBezTo>
                  <a:cubicBezTo>
                    <a:pt x="12916" y="9658"/>
                    <a:pt x="12820" y="9716"/>
                    <a:pt x="12724" y="9774"/>
                  </a:cubicBezTo>
                  <a:cubicBezTo>
                    <a:pt x="12586" y="9852"/>
                    <a:pt x="12447" y="9922"/>
                    <a:pt x="12317" y="10010"/>
                  </a:cubicBezTo>
                  <a:cubicBezTo>
                    <a:pt x="12223" y="10074"/>
                    <a:pt x="12140" y="10152"/>
                    <a:pt x="12067" y="10240"/>
                  </a:cubicBezTo>
                  <a:cubicBezTo>
                    <a:pt x="11694" y="10473"/>
                    <a:pt x="11318" y="10706"/>
                    <a:pt x="10948" y="10946"/>
                  </a:cubicBezTo>
                  <a:cubicBezTo>
                    <a:pt x="10662" y="11131"/>
                    <a:pt x="10376" y="11315"/>
                    <a:pt x="10090" y="11500"/>
                  </a:cubicBezTo>
                  <a:cubicBezTo>
                    <a:pt x="10088" y="11502"/>
                    <a:pt x="10087" y="11504"/>
                    <a:pt x="10085" y="11504"/>
                  </a:cubicBezTo>
                  <a:cubicBezTo>
                    <a:pt x="10081" y="11506"/>
                    <a:pt x="10075" y="11506"/>
                    <a:pt x="10071" y="11506"/>
                  </a:cubicBezTo>
                  <a:cubicBezTo>
                    <a:pt x="9945" y="11530"/>
                    <a:pt x="9831" y="11561"/>
                    <a:pt x="9718" y="11624"/>
                  </a:cubicBezTo>
                  <a:cubicBezTo>
                    <a:pt x="9580" y="11704"/>
                    <a:pt x="9452" y="11798"/>
                    <a:pt x="9323" y="11888"/>
                  </a:cubicBezTo>
                  <a:cubicBezTo>
                    <a:pt x="9341" y="11878"/>
                    <a:pt x="9358" y="11866"/>
                    <a:pt x="9374" y="11855"/>
                  </a:cubicBezTo>
                  <a:lnTo>
                    <a:pt x="9374" y="11855"/>
                  </a:lnTo>
                  <a:cubicBezTo>
                    <a:pt x="8988" y="12116"/>
                    <a:pt x="8596" y="12366"/>
                    <a:pt x="8208" y="12623"/>
                  </a:cubicBezTo>
                  <a:cubicBezTo>
                    <a:pt x="7829" y="12874"/>
                    <a:pt x="7444" y="13127"/>
                    <a:pt x="7089" y="13413"/>
                  </a:cubicBezTo>
                  <a:cubicBezTo>
                    <a:pt x="7040" y="13453"/>
                    <a:pt x="7000" y="13502"/>
                    <a:pt x="6969" y="13556"/>
                  </a:cubicBezTo>
                  <a:cubicBezTo>
                    <a:pt x="6948" y="13551"/>
                    <a:pt x="6926" y="13545"/>
                    <a:pt x="6905" y="13542"/>
                  </a:cubicBezTo>
                  <a:cubicBezTo>
                    <a:pt x="6559" y="13499"/>
                    <a:pt x="6216" y="13434"/>
                    <a:pt x="5876" y="13369"/>
                  </a:cubicBezTo>
                  <a:lnTo>
                    <a:pt x="5876" y="13369"/>
                  </a:lnTo>
                  <a:lnTo>
                    <a:pt x="5899" y="13375"/>
                  </a:lnTo>
                  <a:cubicBezTo>
                    <a:pt x="5736" y="13341"/>
                    <a:pt x="5575" y="13310"/>
                    <a:pt x="5414" y="13277"/>
                  </a:cubicBezTo>
                  <a:cubicBezTo>
                    <a:pt x="5290" y="13251"/>
                    <a:pt x="5168" y="13207"/>
                    <a:pt x="5042" y="13207"/>
                  </a:cubicBezTo>
                  <a:cubicBezTo>
                    <a:pt x="5031" y="13207"/>
                    <a:pt x="5021" y="13207"/>
                    <a:pt x="5010" y="13208"/>
                  </a:cubicBezTo>
                  <a:cubicBezTo>
                    <a:pt x="4878" y="13215"/>
                    <a:pt x="4759" y="13263"/>
                    <a:pt x="4669" y="13356"/>
                  </a:cubicBezTo>
                  <a:cubicBezTo>
                    <a:pt x="4523" y="13333"/>
                    <a:pt x="4376" y="13310"/>
                    <a:pt x="4230" y="13284"/>
                  </a:cubicBezTo>
                  <a:cubicBezTo>
                    <a:pt x="4130" y="13263"/>
                    <a:pt x="4029" y="13245"/>
                    <a:pt x="3928" y="13225"/>
                  </a:cubicBezTo>
                  <a:cubicBezTo>
                    <a:pt x="3771" y="13195"/>
                    <a:pt x="3623" y="13154"/>
                    <a:pt x="3464" y="13154"/>
                  </a:cubicBezTo>
                  <a:cubicBezTo>
                    <a:pt x="3443" y="13154"/>
                    <a:pt x="3423" y="13155"/>
                    <a:pt x="3402" y="13156"/>
                  </a:cubicBezTo>
                  <a:cubicBezTo>
                    <a:pt x="3246" y="13169"/>
                    <a:pt x="3117" y="13273"/>
                    <a:pt x="3047" y="13406"/>
                  </a:cubicBezTo>
                  <a:cubicBezTo>
                    <a:pt x="3027" y="13406"/>
                    <a:pt x="3008" y="13408"/>
                    <a:pt x="2987" y="13408"/>
                  </a:cubicBezTo>
                  <a:cubicBezTo>
                    <a:pt x="2897" y="13413"/>
                    <a:pt x="2808" y="13424"/>
                    <a:pt x="2718" y="13438"/>
                  </a:cubicBezTo>
                  <a:cubicBezTo>
                    <a:pt x="2594" y="13444"/>
                    <a:pt x="2469" y="13458"/>
                    <a:pt x="2348" y="13466"/>
                  </a:cubicBezTo>
                  <a:cubicBezTo>
                    <a:pt x="2177" y="13476"/>
                    <a:pt x="2008" y="13499"/>
                    <a:pt x="1837" y="13517"/>
                  </a:cubicBezTo>
                  <a:cubicBezTo>
                    <a:pt x="1560" y="13550"/>
                    <a:pt x="1285" y="13585"/>
                    <a:pt x="1017" y="13661"/>
                  </a:cubicBezTo>
                  <a:cubicBezTo>
                    <a:pt x="846" y="13671"/>
                    <a:pt x="676" y="13695"/>
                    <a:pt x="508" y="13730"/>
                  </a:cubicBezTo>
                  <a:cubicBezTo>
                    <a:pt x="279" y="13778"/>
                    <a:pt x="131" y="14025"/>
                    <a:pt x="161" y="14249"/>
                  </a:cubicBezTo>
                  <a:cubicBezTo>
                    <a:pt x="163" y="14260"/>
                    <a:pt x="164" y="14269"/>
                    <a:pt x="166" y="14281"/>
                  </a:cubicBezTo>
                  <a:cubicBezTo>
                    <a:pt x="116" y="14331"/>
                    <a:pt x="77" y="14391"/>
                    <a:pt x="50" y="14456"/>
                  </a:cubicBezTo>
                  <a:cubicBezTo>
                    <a:pt x="0" y="14583"/>
                    <a:pt x="15" y="14712"/>
                    <a:pt x="52" y="14837"/>
                  </a:cubicBezTo>
                  <a:cubicBezTo>
                    <a:pt x="15" y="14928"/>
                    <a:pt x="11" y="15029"/>
                    <a:pt x="38" y="15124"/>
                  </a:cubicBezTo>
                  <a:cubicBezTo>
                    <a:pt x="174" y="15562"/>
                    <a:pt x="328" y="15995"/>
                    <a:pt x="497" y="16421"/>
                  </a:cubicBezTo>
                  <a:cubicBezTo>
                    <a:pt x="635" y="16770"/>
                    <a:pt x="763" y="17125"/>
                    <a:pt x="917" y="17467"/>
                  </a:cubicBezTo>
                  <a:cubicBezTo>
                    <a:pt x="1161" y="18018"/>
                    <a:pt x="1412" y="18566"/>
                    <a:pt x="1671" y="19113"/>
                  </a:cubicBezTo>
                  <a:cubicBezTo>
                    <a:pt x="1666" y="19167"/>
                    <a:pt x="1672" y="19222"/>
                    <a:pt x="1687" y="19274"/>
                  </a:cubicBezTo>
                  <a:cubicBezTo>
                    <a:pt x="1777" y="19569"/>
                    <a:pt x="1868" y="19858"/>
                    <a:pt x="1974" y="20147"/>
                  </a:cubicBezTo>
                  <a:cubicBezTo>
                    <a:pt x="1976" y="20154"/>
                    <a:pt x="1979" y="20159"/>
                    <a:pt x="1981" y="20167"/>
                  </a:cubicBezTo>
                  <a:cubicBezTo>
                    <a:pt x="1870" y="20314"/>
                    <a:pt x="1863" y="20516"/>
                    <a:pt x="1951" y="20686"/>
                  </a:cubicBezTo>
                  <a:cubicBezTo>
                    <a:pt x="2263" y="21279"/>
                    <a:pt x="2572" y="21874"/>
                    <a:pt x="2880" y="22470"/>
                  </a:cubicBezTo>
                  <a:cubicBezTo>
                    <a:pt x="3013" y="22797"/>
                    <a:pt x="3146" y="23124"/>
                    <a:pt x="3294" y="23446"/>
                  </a:cubicBezTo>
                  <a:cubicBezTo>
                    <a:pt x="3566" y="24040"/>
                    <a:pt x="3838" y="24633"/>
                    <a:pt x="4112" y="25226"/>
                  </a:cubicBezTo>
                  <a:cubicBezTo>
                    <a:pt x="4294" y="25628"/>
                    <a:pt x="4488" y="26027"/>
                    <a:pt x="4681" y="26425"/>
                  </a:cubicBezTo>
                  <a:lnTo>
                    <a:pt x="5080" y="27245"/>
                  </a:lnTo>
                  <a:cubicBezTo>
                    <a:pt x="5178" y="27449"/>
                    <a:pt x="5267" y="27659"/>
                    <a:pt x="5370" y="27860"/>
                  </a:cubicBezTo>
                  <a:cubicBezTo>
                    <a:pt x="5441" y="27999"/>
                    <a:pt x="5514" y="28146"/>
                    <a:pt x="5614" y="28265"/>
                  </a:cubicBezTo>
                  <a:cubicBezTo>
                    <a:pt x="5705" y="28375"/>
                    <a:pt x="5806" y="28466"/>
                    <a:pt x="5911" y="28559"/>
                  </a:cubicBezTo>
                  <a:cubicBezTo>
                    <a:pt x="5969" y="28615"/>
                    <a:pt x="6042" y="28655"/>
                    <a:pt x="6121" y="28676"/>
                  </a:cubicBezTo>
                  <a:cubicBezTo>
                    <a:pt x="6213" y="28848"/>
                    <a:pt x="6313" y="29018"/>
                    <a:pt x="6409" y="29186"/>
                  </a:cubicBezTo>
                  <a:cubicBezTo>
                    <a:pt x="6545" y="29423"/>
                    <a:pt x="6678" y="29661"/>
                    <a:pt x="6814" y="29898"/>
                  </a:cubicBezTo>
                  <a:cubicBezTo>
                    <a:pt x="7102" y="30389"/>
                    <a:pt x="7387" y="30887"/>
                    <a:pt x="7696" y="31368"/>
                  </a:cubicBezTo>
                  <a:cubicBezTo>
                    <a:pt x="7788" y="31514"/>
                    <a:pt x="7945" y="31603"/>
                    <a:pt x="8110" y="31603"/>
                  </a:cubicBezTo>
                  <a:cubicBezTo>
                    <a:pt x="8168" y="31603"/>
                    <a:pt x="8228" y="31592"/>
                    <a:pt x="8286" y="31568"/>
                  </a:cubicBezTo>
                  <a:cubicBezTo>
                    <a:pt x="8333" y="31548"/>
                    <a:pt x="8377" y="31520"/>
                    <a:pt x="8415" y="31486"/>
                  </a:cubicBezTo>
                  <a:cubicBezTo>
                    <a:pt x="8511" y="31586"/>
                    <a:pt x="8606" y="31686"/>
                    <a:pt x="8704" y="31785"/>
                  </a:cubicBezTo>
                  <a:cubicBezTo>
                    <a:pt x="9105" y="32192"/>
                    <a:pt x="9504" y="32598"/>
                    <a:pt x="9903" y="33006"/>
                  </a:cubicBezTo>
                  <a:cubicBezTo>
                    <a:pt x="10010" y="33114"/>
                    <a:pt x="10127" y="33220"/>
                    <a:pt x="10237" y="33323"/>
                  </a:cubicBezTo>
                  <a:cubicBezTo>
                    <a:pt x="10251" y="33337"/>
                    <a:pt x="10264" y="33352"/>
                    <a:pt x="10277" y="33365"/>
                  </a:cubicBezTo>
                  <a:cubicBezTo>
                    <a:pt x="11049" y="34174"/>
                    <a:pt x="11822" y="34984"/>
                    <a:pt x="12606" y="35781"/>
                  </a:cubicBezTo>
                  <a:cubicBezTo>
                    <a:pt x="12942" y="36125"/>
                    <a:pt x="13277" y="36470"/>
                    <a:pt x="13621" y="36808"/>
                  </a:cubicBezTo>
                  <a:cubicBezTo>
                    <a:pt x="13870" y="37054"/>
                    <a:pt x="14122" y="37303"/>
                    <a:pt x="14371" y="37548"/>
                  </a:cubicBezTo>
                  <a:cubicBezTo>
                    <a:pt x="14484" y="37661"/>
                    <a:pt x="14595" y="37774"/>
                    <a:pt x="14705" y="37887"/>
                  </a:cubicBezTo>
                  <a:cubicBezTo>
                    <a:pt x="14816" y="38001"/>
                    <a:pt x="14927" y="38114"/>
                    <a:pt x="15051" y="38214"/>
                  </a:cubicBezTo>
                  <a:cubicBezTo>
                    <a:pt x="15158" y="38300"/>
                    <a:pt x="15275" y="38367"/>
                    <a:pt x="15394" y="38435"/>
                  </a:cubicBezTo>
                  <a:cubicBezTo>
                    <a:pt x="15466" y="38474"/>
                    <a:pt x="15545" y="38494"/>
                    <a:pt x="15624" y="38494"/>
                  </a:cubicBezTo>
                  <a:cubicBezTo>
                    <a:pt x="15674" y="38494"/>
                    <a:pt x="15724" y="38486"/>
                    <a:pt x="15772" y="38471"/>
                  </a:cubicBezTo>
                  <a:cubicBezTo>
                    <a:pt x="15916" y="38592"/>
                    <a:pt x="16060" y="38715"/>
                    <a:pt x="16204" y="38838"/>
                  </a:cubicBezTo>
                  <a:cubicBezTo>
                    <a:pt x="16358" y="38969"/>
                    <a:pt x="16513" y="39099"/>
                    <a:pt x="16668" y="39228"/>
                  </a:cubicBezTo>
                  <a:cubicBezTo>
                    <a:pt x="16809" y="39345"/>
                    <a:pt x="16949" y="39463"/>
                    <a:pt x="17092" y="39580"/>
                  </a:cubicBezTo>
                  <a:cubicBezTo>
                    <a:pt x="17124" y="39661"/>
                    <a:pt x="17177" y="39732"/>
                    <a:pt x="17247" y="39787"/>
                  </a:cubicBezTo>
                  <a:cubicBezTo>
                    <a:pt x="17588" y="40051"/>
                    <a:pt x="17933" y="40306"/>
                    <a:pt x="18278" y="40563"/>
                  </a:cubicBezTo>
                  <a:cubicBezTo>
                    <a:pt x="18506" y="40731"/>
                    <a:pt x="18743" y="40884"/>
                    <a:pt x="18975" y="41043"/>
                  </a:cubicBezTo>
                  <a:cubicBezTo>
                    <a:pt x="19212" y="41204"/>
                    <a:pt x="19447" y="41373"/>
                    <a:pt x="19689" y="41524"/>
                  </a:cubicBezTo>
                  <a:cubicBezTo>
                    <a:pt x="20016" y="41732"/>
                    <a:pt x="20343" y="41936"/>
                    <a:pt x="20669" y="42144"/>
                  </a:cubicBezTo>
                  <a:cubicBezTo>
                    <a:pt x="21074" y="42399"/>
                    <a:pt x="21488" y="42635"/>
                    <a:pt x="21909" y="42865"/>
                  </a:cubicBezTo>
                  <a:cubicBezTo>
                    <a:pt x="22113" y="42975"/>
                    <a:pt x="22312" y="43094"/>
                    <a:pt x="22521" y="43196"/>
                  </a:cubicBezTo>
                  <a:cubicBezTo>
                    <a:pt x="22787" y="43327"/>
                    <a:pt x="23054" y="43456"/>
                    <a:pt x="23322" y="43586"/>
                  </a:cubicBezTo>
                  <a:cubicBezTo>
                    <a:pt x="23577" y="43712"/>
                    <a:pt x="23832" y="43835"/>
                    <a:pt x="24090" y="43961"/>
                  </a:cubicBezTo>
                  <a:cubicBezTo>
                    <a:pt x="24307" y="44068"/>
                    <a:pt x="24534" y="44161"/>
                    <a:pt x="24757" y="44259"/>
                  </a:cubicBezTo>
                  <a:cubicBezTo>
                    <a:pt x="24967" y="44351"/>
                    <a:pt x="25178" y="44449"/>
                    <a:pt x="25391" y="44536"/>
                  </a:cubicBezTo>
                  <a:cubicBezTo>
                    <a:pt x="25559" y="44604"/>
                    <a:pt x="25725" y="44674"/>
                    <a:pt x="25894" y="44743"/>
                  </a:cubicBezTo>
                  <a:cubicBezTo>
                    <a:pt x="26073" y="44815"/>
                    <a:pt x="26257" y="44870"/>
                    <a:pt x="26443" y="44930"/>
                  </a:cubicBezTo>
                  <a:cubicBezTo>
                    <a:pt x="26480" y="44942"/>
                    <a:pt x="26519" y="44947"/>
                    <a:pt x="26557" y="44947"/>
                  </a:cubicBezTo>
                  <a:cubicBezTo>
                    <a:pt x="26626" y="44947"/>
                    <a:pt x="26695" y="44929"/>
                    <a:pt x="26758" y="44898"/>
                  </a:cubicBezTo>
                  <a:cubicBezTo>
                    <a:pt x="26829" y="44938"/>
                    <a:pt x="26901" y="44979"/>
                    <a:pt x="26973" y="45021"/>
                  </a:cubicBezTo>
                  <a:cubicBezTo>
                    <a:pt x="27178" y="45137"/>
                    <a:pt x="27392" y="45242"/>
                    <a:pt x="27603" y="45353"/>
                  </a:cubicBezTo>
                  <a:cubicBezTo>
                    <a:pt x="27740" y="45426"/>
                    <a:pt x="27872" y="45500"/>
                    <a:pt x="28005" y="45579"/>
                  </a:cubicBezTo>
                  <a:cubicBezTo>
                    <a:pt x="28130" y="45655"/>
                    <a:pt x="28265" y="45713"/>
                    <a:pt x="28406" y="45728"/>
                  </a:cubicBezTo>
                  <a:cubicBezTo>
                    <a:pt x="28562" y="45808"/>
                    <a:pt x="28722" y="45887"/>
                    <a:pt x="28881" y="45964"/>
                  </a:cubicBezTo>
                  <a:cubicBezTo>
                    <a:pt x="29171" y="46103"/>
                    <a:pt x="29465" y="46244"/>
                    <a:pt x="29762" y="46370"/>
                  </a:cubicBezTo>
                  <a:lnTo>
                    <a:pt x="31481" y="47090"/>
                  </a:lnTo>
                  <a:cubicBezTo>
                    <a:pt x="31859" y="47250"/>
                    <a:pt x="32241" y="47379"/>
                    <a:pt x="32626" y="47514"/>
                  </a:cubicBezTo>
                  <a:cubicBezTo>
                    <a:pt x="33181" y="47708"/>
                    <a:pt x="33735" y="47903"/>
                    <a:pt x="34290" y="48100"/>
                  </a:cubicBezTo>
                  <a:cubicBezTo>
                    <a:pt x="34443" y="48154"/>
                    <a:pt x="34603" y="48191"/>
                    <a:pt x="34757" y="48235"/>
                  </a:cubicBezTo>
                  <a:cubicBezTo>
                    <a:pt x="35104" y="48335"/>
                    <a:pt x="35449" y="48433"/>
                    <a:pt x="35793" y="48533"/>
                  </a:cubicBezTo>
                  <a:cubicBezTo>
                    <a:pt x="36121" y="48627"/>
                    <a:pt x="36448" y="48720"/>
                    <a:pt x="36773" y="48813"/>
                  </a:cubicBezTo>
                  <a:cubicBezTo>
                    <a:pt x="36884" y="48845"/>
                    <a:pt x="36994" y="48881"/>
                    <a:pt x="37105" y="48906"/>
                  </a:cubicBezTo>
                  <a:cubicBezTo>
                    <a:pt x="37738" y="49056"/>
                    <a:pt x="38371" y="49206"/>
                    <a:pt x="39004" y="49356"/>
                  </a:cubicBezTo>
                  <a:cubicBezTo>
                    <a:pt x="39390" y="49447"/>
                    <a:pt x="39777" y="49531"/>
                    <a:pt x="40167" y="49611"/>
                  </a:cubicBezTo>
                  <a:cubicBezTo>
                    <a:pt x="40197" y="49616"/>
                    <a:pt x="40225" y="49623"/>
                    <a:pt x="40254" y="49629"/>
                  </a:cubicBezTo>
                  <a:cubicBezTo>
                    <a:pt x="40281" y="49815"/>
                    <a:pt x="40416" y="49986"/>
                    <a:pt x="40605" y="50026"/>
                  </a:cubicBezTo>
                  <a:cubicBezTo>
                    <a:pt x="40899" y="50093"/>
                    <a:pt x="41193" y="50157"/>
                    <a:pt x="41489" y="50219"/>
                  </a:cubicBezTo>
                  <a:cubicBezTo>
                    <a:pt x="41762" y="50291"/>
                    <a:pt x="42038" y="50353"/>
                    <a:pt x="42314" y="50413"/>
                  </a:cubicBezTo>
                  <a:cubicBezTo>
                    <a:pt x="42550" y="50464"/>
                    <a:pt x="42784" y="50512"/>
                    <a:pt x="43021" y="50559"/>
                  </a:cubicBezTo>
                  <a:lnTo>
                    <a:pt x="44531" y="50859"/>
                  </a:lnTo>
                  <a:cubicBezTo>
                    <a:pt x="44727" y="50898"/>
                    <a:pt x="44927" y="50926"/>
                    <a:pt x="45123" y="50957"/>
                  </a:cubicBezTo>
                  <a:cubicBezTo>
                    <a:pt x="45495" y="51016"/>
                    <a:pt x="45865" y="51076"/>
                    <a:pt x="46234" y="51136"/>
                  </a:cubicBezTo>
                  <a:cubicBezTo>
                    <a:pt x="46690" y="51208"/>
                    <a:pt x="47148" y="51261"/>
                    <a:pt x="47608" y="51316"/>
                  </a:cubicBezTo>
                  <a:cubicBezTo>
                    <a:pt x="47914" y="51352"/>
                    <a:pt x="48222" y="51387"/>
                    <a:pt x="48530" y="51422"/>
                  </a:cubicBezTo>
                  <a:cubicBezTo>
                    <a:pt x="48733" y="51447"/>
                    <a:pt x="48940" y="51458"/>
                    <a:pt x="49146" y="51472"/>
                  </a:cubicBezTo>
                  <a:cubicBezTo>
                    <a:pt x="49671" y="51515"/>
                    <a:pt x="50198" y="51548"/>
                    <a:pt x="50724" y="51576"/>
                  </a:cubicBezTo>
                  <a:cubicBezTo>
                    <a:pt x="50877" y="51588"/>
                    <a:pt x="51026" y="51612"/>
                    <a:pt x="51180" y="51612"/>
                  </a:cubicBezTo>
                  <a:cubicBezTo>
                    <a:pt x="51195" y="51612"/>
                    <a:pt x="51210" y="51611"/>
                    <a:pt x="51225" y="51611"/>
                  </a:cubicBezTo>
                  <a:cubicBezTo>
                    <a:pt x="51304" y="51609"/>
                    <a:pt x="51381" y="51596"/>
                    <a:pt x="51455" y="51570"/>
                  </a:cubicBezTo>
                  <a:cubicBezTo>
                    <a:pt x="51477" y="51571"/>
                    <a:pt x="51498" y="51571"/>
                    <a:pt x="51519" y="51571"/>
                  </a:cubicBezTo>
                  <a:cubicBezTo>
                    <a:pt x="51580" y="51571"/>
                    <a:pt x="51641" y="51569"/>
                    <a:pt x="51705" y="51565"/>
                  </a:cubicBezTo>
                  <a:cubicBezTo>
                    <a:pt x="51839" y="51553"/>
                    <a:pt x="51974" y="51490"/>
                    <a:pt x="52100" y="51446"/>
                  </a:cubicBezTo>
                  <a:cubicBezTo>
                    <a:pt x="52161" y="51423"/>
                    <a:pt x="52215" y="51387"/>
                    <a:pt x="52259" y="51339"/>
                  </a:cubicBezTo>
                  <a:cubicBezTo>
                    <a:pt x="52386" y="51344"/>
                    <a:pt x="52513" y="51348"/>
                    <a:pt x="52639" y="51348"/>
                  </a:cubicBezTo>
                  <a:cubicBezTo>
                    <a:pt x="52662" y="51348"/>
                    <a:pt x="52685" y="51348"/>
                    <a:pt x="52708" y="51348"/>
                  </a:cubicBezTo>
                  <a:cubicBezTo>
                    <a:pt x="53235" y="51342"/>
                    <a:pt x="53761" y="51331"/>
                    <a:pt x="54289" y="51324"/>
                  </a:cubicBezTo>
                  <a:cubicBezTo>
                    <a:pt x="54352" y="51481"/>
                    <a:pt x="54498" y="51610"/>
                    <a:pt x="54669" y="51620"/>
                  </a:cubicBezTo>
                  <a:cubicBezTo>
                    <a:pt x="54875" y="51634"/>
                    <a:pt x="55080" y="51657"/>
                    <a:pt x="55285" y="51657"/>
                  </a:cubicBezTo>
                  <a:cubicBezTo>
                    <a:pt x="55316" y="51657"/>
                    <a:pt x="55346" y="51659"/>
                    <a:pt x="55376" y="51659"/>
                  </a:cubicBezTo>
                  <a:cubicBezTo>
                    <a:pt x="55522" y="51659"/>
                    <a:pt x="55668" y="51655"/>
                    <a:pt x="55812" y="51647"/>
                  </a:cubicBezTo>
                  <a:cubicBezTo>
                    <a:pt x="56076" y="51634"/>
                    <a:pt x="56340" y="51624"/>
                    <a:pt x="56602" y="51599"/>
                  </a:cubicBezTo>
                  <a:cubicBezTo>
                    <a:pt x="56906" y="51569"/>
                    <a:pt x="57211" y="51542"/>
                    <a:pt x="57516" y="51513"/>
                  </a:cubicBezTo>
                  <a:cubicBezTo>
                    <a:pt x="57740" y="51492"/>
                    <a:pt x="57966" y="51477"/>
                    <a:pt x="58189" y="51449"/>
                  </a:cubicBezTo>
                  <a:cubicBezTo>
                    <a:pt x="58738" y="51378"/>
                    <a:pt x="59287" y="51307"/>
                    <a:pt x="59836" y="51235"/>
                  </a:cubicBezTo>
                  <a:cubicBezTo>
                    <a:pt x="60076" y="51204"/>
                    <a:pt x="60316" y="51152"/>
                    <a:pt x="60553" y="51109"/>
                  </a:cubicBezTo>
                  <a:cubicBezTo>
                    <a:pt x="60841" y="51060"/>
                    <a:pt x="61129" y="51017"/>
                    <a:pt x="61413" y="50955"/>
                  </a:cubicBezTo>
                  <a:cubicBezTo>
                    <a:pt x="61788" y="50869"/>
                    <a:pt x="62160" y="50771"/>
                    <a:pt x="62526" y="50655"/>
                  </a:cubicBezTo>
                  <a:cubicBezTo>
                    <a:pt x="62712" y="50643"/>
                    <a:pt x="62899" y="50627"/>
                    <a:pt x="63085" y="50605"/>
                  </a:cubicBezTo>
                  <a:cubicBezTo>
                    <a:pt x="63450" y="50562"/>
                    <a:pt x="63814" y="50516"/>
                    <a:pt x="64177" y="50457"/>
                  </a:cubicBezTo>
                  <a:cubicBezTo>
                    <a:pt x="64931" y="50337"/>
                    <a:pt x="65676" y="50170"/>
                    <a:pt x="66416" y="49987"/>
                  </a:cubicBezTo>
                  <a:cubicBezTo>
                    <a:pt x="66602" y="49941"/>
                    <a:pt x="66787" y="49895"/>
                    <a:pt x="66973" y="49848"/>
                  </a:cubicBezTo>
                  <a:cubicBezTo>
                    <a:pt x="67016" y="49840"/>
                    <a:pt x="67060" y="49832"/>
                    <a:pt x="67103" y="49825"/>
                  </a:cubicBezTo>
                  <a:cubicBezTo>
                    <a:pt x="67697" y="49712"/>
                    <a:pt x="68291" y="49600"/>
                    <a:pt x="68887" y="49488"/>
                  </a:cubicBezTo>
                  <a:cubicBezTo>
                    <a:pt x="69091" y="49450"/>
                    <a:pt x="69292" y="49397"/>
                    <a:pt x="69494" y="49352"/>
                  </a:cubicBezTo>
                  <a:cubicBezTo>
                    <a:pt x="69799" y="49281"/>
                    <a:pt x="70107" y="49212"/>
                    <a:pt x="70412" y="49143"/>
                  </a:cubicBezTo>
                  <a:cubicBezTo>
                    <a:pt x="70666" y="49085"/>
                    <a:pt x="70913" y="49010"/>
                    <a:pt x="71161" y="48942"/>
                  </a:cubicBezTo>
                  <a:cubicBezTo>
                    <a:pt x="71289" y="48907"/>
                    <a:pt x="71416" y="48871"/>
                    <a:pt x="71546" y="48837"/>
                  </a:cubicBezTo>
                  <a:cubicBezTo>
                    <a:pt x="71695" y="48799"/>
                    <a:pt x="71851" y="48766"/>
                    <a:pt x="71992" y="48701"/>
                  </a:cubicBezTo>
                  <a:cubicBezTo>
                    <a:pt x="72125" y="48638"/>
                    <a:pt x="72231" y="48558"/>
                    <a:pt x="72342" y="48467"/>
                  </a:cubicBezTo>
                  <a:cubicBezTo>
                    <a:pt x="72441" y="48385"/>
                    <a:pt x="72502" y="48267"/>
                    <a:pt x="72511" y="48139"/>
                  </a:cubicBezTo>
                  <a:cubicBezTo>
                    <a:pt x="72766" y="48044"/>
                    <a:pt x="73023" y="47952"/>
                    <a:pt x="73278" y="47859"/>
                  </a:cubicBezTo>
                  <a:lnTo>
                    <a:pt x="74133" y="47548"/>
                  </a:lnTo>
                  <a:cubicBezTo>
                    <a:pt x="74239" y="47509"/>
                    <a:pt x="74346" y="47471"/>
                    <a:pt x="74448" y="47424"/>
                  </a:cubicBezTo>
                  <a:cubicBezTo>
                    <a:pt x="75059" y="47153"/>
                    <a:pt x="75668" y="46880"/>
                    <a:pt x="76278" y="46607"/>
                  </a:cubicBezTo>
                  <a:cubicBezTo>
                    <a:pt x="76410" y="46548"/>
                    <a:pt x="76546" y="46494"/>
                    <a:pt x="76675" y="46427"/>
                  </a:cubicBezTo>
                  <a:cubicBezTo>
                    <a:pt x="76951" y="46283"/>
                    <a:pt x="77225" y="46140"/>
                    <a:pt x="77500" y="45997"/>
                  </a:cubicBezTo>
                  <a:cubicBezTo>
                    <a:pt x="77729" y="45877"/>
                    <a:pt x="77961" y="45757"/>
                    <a:pt x="78192" y="45637"/>
                  </a:cubicBezTo>
                  <a:cubicBezTo>
                    <a:pt x="78444" y="45503"/>
                    <a:pt x="78685" y="45341"/>
                    <a:pt x="78929" y="45194"/>
                  </a:cubicBezTo>
                  <a:cubicBezTo>
                    <a:pt x="79390" y="44917"/>
                    <a:pt x="79840" y="44616"/>
                    <a:pt x="80284" y="44316"/>
                  </a:cubicBezTo>
                  <a:cubicBezTo>
                    <a:pt x="80424" y="44224"/>
                    <a:pt x="80505" y="44066"/>
                    <a:pt x="80497" y="43898"/>
                  </a:cubicBezTo>
                  <a:cubicBezTo>
                    <a:pt x="80803" y="43724"/>
                    <a:pt x="81108" y="43549"/>
                    <a:pt x="81413" y="43376"/>
                  </a:cubicBezTo>
                  <a:cubicBezTo>
                    <a:pt x="81803" y="43153"/>
                    <a:pt x="82178" y="42906"/>
                    <a:pt x="82557" y="42665"/>
                  </a:cubicBezTo>
                  <a:cubicBezTo>
                    <a:pt x="82810" y="42503"/>
                    <a:pt x="83065" y="42342"/>
                    <a:pt x="83319" y="42181"/>
                  </a:cubicBezTo>
                  <a:cubicBezTo>
                    <a:pt x="83496" y="42069"/>
                    <a:pt x="83664" y="41942"/>
                    <a:pt x="83836" y="41819"/>
                  </a:cubicBezTo>
                  <a:cubicBezTo>
                    <a:pt x="84336" y="41469"/>
                    <a:pt x="84832" y="41115"/>
                    <a:pt x="85302" y="40722"/>
                  </a:cubicBezTo>
                  <a:cubicBezTo>
                    <a:pt x="85432" y="40614"/>
                    <a:pt x="85494" y="40444"/>
                    <a:pt x="85465" y="40277"/>
                  </a:cubicBezTo>
                  <a:cubicBezTo>
                    <a:pt x="85461" y="40256"/>
                    <a:pt x="85456" y="40235"/>
                    <a:pt x="85451" y="40214"/>
                  </a:cubicBezTo>
                  <a:cubicBezTo>
                    <a:pt x="85793" y="39945"/>
                    <a:pt x="86138" y="39680"/>
                    <a:pt x="86470" y="39399"/>
                  </a:cubicBezTo>
                  <a:cubicBezTo>
                    <a:pt x="86892" y="39044"/>
                    <a:pt x="87318" y="38697"/>
                    <a:pt x="87724" y="38327"/>
                  </a:cubicBezTo>
                  <a:cubicBezTo>
                    <a:pt x="88113" y="37974"/>
                    <a:pt x="88493" y="37615"/>
                    <a:pt x="88868" y="37251"/>
                  </a:cubicBezTo>
                  <a:cubicBezTo>
                    <a:pt x="88968" y="37168"/>
                    <a:pt x="89070" y="37092"/>
                    <a:pt x="89137" y="36975"/>
                  </a:cubicBezTo>
                  <a:cubicBezTo>
                    <a:pt x="89159" y="36937"/>
                    <a:pt x="89177" y="36895"/>
                    <a:pt x="89192" y="36854"/>
                  </a:cubicBezTo>
                  <a:lnTo>
                    <a:pt x="89327" y="36729"/>
                  </a:lnTo>
                  <a:cubicBezTo>
                    <a:pt x="89421" y="36646"/>
                    <a:pt x="89530" y="36567"/>
                    <a:pt x="89604" y="36463"/>
                  </a:cubicBezTo>
                  <a:cubicBezTo>
                    <a:pt x="89674" y="36367"/>
                    <a:pt x="89721" y="36255"/>
                    <a:pt x="89743" y="36138"/>
                  </a:cubicBezTo>
                  <a:cubicBezTo>
                    <a:pt x="89766" y="36022"/>
                    <a:pt x="89749" y="35901"/>
                    <a:pt x="89693" y="35796"/>
                  </a:cubicBezTo>
                  <a:cubicBezTo>
                    <a:pt x="89706" y="35772"/>
                    <a:pt x="89717" y="35748"/>
                    <a:pt x="89727" y="35722"/>
                  </a:cubicBezTo>
                  <a:cubicBezTo>
                    <a:pt x="89763" y="35616"/>
                    <a:pt x="89790" y="35505"/>
                    <a:pt x="89771" y="35390"/>
                  </a:cubicBezTo>
                  <a:cubicBezTo>
                    <a:pt x="89748" y="35270"/>
                    <a:pt x="89694" y="35158"/>
                    <a:pt x="89616" y="35065"/>
                  </a:cubicBezTo>
                  <a:cubicBezTo>
                    <a:pt x="89607" y="35051"/>
                    <a:pt x="89597" y="35040"/>
                    <a:pt x="89587" y="35027"/>
                  </a:cubicBezTo>
                  <a:cubicBezTo>
                    <a:pt x="89581" y="35003"/>
                    <a:pt x="89573" y="34977"/>
                    <a:pt x="89566" y="34954"/>
                  </a:cubicBezTo>
                  <a:cubicBezTo>
                    <a:pt x="89531" y="34835"/>
                    <a:pt x="89441" y="34732"/>
                    <a:pt x="89355" y="34643"/>
                  </a:cubicBezTo>
                  <a:cubicBezTo>
                    <a:pt x="89262" y="34544"/>
                    <a:pt x="89156" y="34459"/>
                    <a:pt x="89041" y="34388"/>
                  </a:cubicBezTo>
                  <a:cubicBezTo>
                    <a:pt x="88819" y="34249"/>
                    <a:pt x="88593" y="34125"/>
                    <a:pt x="88359" y="34008"/>
                  </a:cubicBezTo>
                  <a:cubicBezTo>
                    <a:pt x="88167" y="33913"/>
                    <a:pt x="87978" y="33811"/>
                    <a:pt x="87771" y="33746"/>
                  </a:cubicBezTo>
                  <a:cubicBezTo>
                    <a:pt x="87717" y="33728"/>
                    <a:pt x="87660" y="33718"/>
                    <a:pt x="87603" y="33718"/>
                  </a:cubicBezTo>
                  <a:cubicBezTo>
                    <a:pt x="87567" y="33718"/>
                    <a:pt x="87532" y="33722"/>
                    <a:pt x="87498" y="33729"/>
                  </a:cubicBezTo>
                  <a:cubicBezTo>
                    <a:pt x="87511" y="33657"/>
                    <a:pt x="87505" y="33582"/>
                    <a:pt x="87484" y="33512"/>
                  </a:cubicBezTo>
                  <a:cubicBezTo>
                    <a:pt x="87433" y="33343"/>
                    <a:pt x="87305" y="33216"/>
                    <a:pt x="87151" y="33130"/>
                  </a:cubicBezTo>
                  <a:cubicBezTo>
                    <a:pt x="86936" y="33014"/>
                    <a:pt x="86722" y="32899"/>
                    <a:pt x="86500" y="32800"/>
                  </a:cubicBezTo>
                  <a:cubicBezTo>
                    <a:pt x="86159" y="32649"/>
                    <a:pt x="85810" y="32517"/>
                    <a:pt x="85454" y="32408"/>
                  </a:cubicBezTo>
                  <a:cubicBezTo>
                    <a:pt x="85175" y="32319"/>
                    <a:pt x="84897" y="32229"/>
                    <a:pt x="84618" y="32146"/>
                  </a:cubicBezTo>
                  <a:cubicBezTo>
                    <a:pt x="84463" y="32042"/>
                    <a:pt x="84309" y="31938"/>
                    <a:pt x="84160" y="31829"/>
                  </a:cubicBezTo>
                  <a:cubicBezTo>
                    <a:pt x="83988" y="31703"/>
                    <a:pt x="83816" y="31580"/>
                    <a:pt x="83644" y="31454"/>
                  </a:cubicBezTo>
                  <a:cubicBezTo>
                    <a:pt x="83535" y="31371"/>
                    <a:pt x="83426" y="31290"/>
                    <a:pt x="83317" y="31208"/>
                  </a:cubicBezTo>
                  <a:cubicBezTo>
                    <a:pt x="83181" y="31104"/>
                    <a:pt x="83047" y="30998"/>
                    <a:pt x="82897" y="30910"/>
                  </a:cubicBezTo>
                  <a:cubicBezTo>
                    <a:pt x="82831" y="30871"/>
                    <a:pt x="82757" y="30854"/>
                    <a:pt x="82683" y="30854"/>
                  </a:cubicBezTo>
                  <a:cubicBezTo>
                    <a:pt x="82531" y="30854"/>
                    <a:pt x="82378" y="30928"/>
                    <a:pt x="82289" y="31052"/>
                  </a:cubicBezTo>
                  <a:cubicBezTo>
                    <a:pt x="82206" y="31171"/>
                    <a:pt x="82182" y="31322"/>
                    <a:pt x="82222" y="31461"/>
                  </a:cubicBezTo>
                  <a:cubicBezTo>
                    <a:pt x="82178" y="31459"/>
                    <a:pt x="82132" y="31456"/>
                    <a:pt x="82087" y="31452"/>
                  </a:cubicBezTo>
                  <a:cubicBezTo>
                    <a:pt x="82058" y="31444"/>
                    <a:pt x="82026" y="31437"/>
                    <a:pt x="81997" y="31429"/>
                  </a:cubicBezTo>
                  <a:cubicBezTo>
                    <a:pt x="82001" y="31421"/>
                    <a:pt x="82006" y="31411"/>
                    <a:pt x="82010" y="31402"/>
                  </a:cubicBezTo>
                  <a:cubicBezTo>
                    <a:pt x="82139" y="31121"/>
                    <a:pt x="82141" y="30724"/>
                    <a:pt x="81853" y="30535"/>
                  </a:cubicBezTo>
                  <a:cubicBezTo>
                    <a:pt x="81780" y="30486"/>
                    <a:pt x="81701" y="30446"/>
                    <a:pt x="81618" y="30417"/>
                  </a:cubicBezTo>
                  <a:cubicBezTo>
                    <a:pt x="81593" y="30360"/>
                    <a:pt x="81560" y="30308"/>
                    <a:pt x="81520" y="30261"/>
                  </a:cubicBezTo>
                  <a:cubicBezTo>
                    <a:pt x="81439" y="30163"/>
                    <a:pt x="81329" y="30108"/>
                    <a:pt x="81215" y="30057"/>
                  </a:cubicBezTo>
                  <a:cubicBezTo>
                    <a:pt x="81190" y="30045"/>
                    <a:pt x="81164" y="30035"/>
                    <a:pt x="81138" y="30029"/>
                  </a:cubicBezTo>
                  <a:cubicBezTo>
                    <a:pt x="81077" y="29847"/>
                    <a:pt x="80989" y="29675"/>
                    <a:pt x="80876" y="29521"/>
                  </a:cubicBezTo>
                  <a:cubicBezTo>
                    <a:pt x="80818" y="29439"/>
                    <a:pt x="80762" y="29352"/>
                    <a:pt x="80695" y="29274"/>
                  </a:cubicBezTo>
                  <a:cubicBezTo>
                    <a:pt x="80659" y="29149"/>
                    <a:pt x="80617" y="29023"/>
                    <a:pt x="80570" y="28901"/>
                  </a:cubicBezTo>
                  <a:cubicBezTo>
                    <a:pt x="80521" y="28775"/>
                    <a:pt x="80461" y="28652"/>
                    <a:pt x="80393" y="28535"/>
                  </a:cubicBezTo>
                  <a:cubicBezTo>
                    <a:pt x="80325" y="28353"/>
                    <a:pt x="80259" y="28171"/>
                    <a:pt x="80197" y="27990"/>
                  </a:cubicBezTo>
                  <a:cubicBezTo>
                    <a:pt x="80144" y="27840"/>
                    <a:pt x="80098" y="27689"/>
                    <a:pt x="80041" y="27541"/>
                  </a:cubicBezTo>
                  <a:cubicBezTo>
                    <a:pt x="79965" y="27340"/>
                    <a:pt x="79878" y="27144"/>
                    <a:pt x="79779" y="26954"/>
                  </a:cubicBezTo>
                  <a:cubicBezTo>
                    <a:pt x="79694" y="26791"/>
                    <a:pt x="79532" y="26687"/>
                    <a:pt x="79356" y="26683"/>
                  </a:cubicBezTo>
                  <a:cubicBezTo>
                    <a:pt x="79222" y="26400"/>
                    <a:pt x="79085" y="26116"/>
                    <a:pt x="78939" y="25838"/>
                  </a:cubicBezTo>
                  <a:cubicBezTo>
                    <a:pt x="78722" y="25427"/>
                    <a:pt x="78513" y="25009"/>
                    <a:pt x="78284" y="24604"/>
                  </a:cubicBezTo>
                  <a:cubicBezTo>
                    <a:pt x="78005" y="24116"/>
                    <a:pt x="77730" y="23627"/>
                    <a:pt x="77453" y="23139"/>
                  </a:cubicBezTo>
                  <a:cubicBezTo>
                    <a:pt x="77205" y="22703"/>
                    <a:pt x="76930" y="22281"/>
                    <a:pt x="76667" y="21855"/>
                  </a:cubicBezTo>
                  <a:cubicBezTo>
                    <a:pt x="76551" y="21668"/>
                    <a:pt x="76442" y="21476"/>
                    <a:pt x="76319" y="21295"/>
                  </a:cubicBezTo>
                  <a:cubicBezTo>
                    <a:pt x="76192" y="21105"/>
                    <a:pt x="76063" y="20916"/>
                    <a:pt x="75935" y="20725"/>
                  </a:cubicBezTo>
                  <a:cubicBezTo>
                    <a:pt x="75645" y="20297"/>
                    <a:pt x="75362" y="19861"/>
                    <a:pt x="75053" y="19444"/>
                  </a:cubicBezTo>
                  <a:cubicBezTo>
                    <a:pt x="74558" y="18772"/>
                    <a:pt x="74079" y="18077"/>
                    <a:pt x="73504" y="17471"/>
                  </a:cubicBezTo>
                  <a:lnTo>
                    <a:pt x="73504" y="17471"/>
                  </a:lnTo>
                  <a:cubicBezTo>
                    <a:pt x="73519" y="17484"/>
                    <a:pt x="73532" y="17499"/>
                    <a:pt x="73546" y="17514"/>
                  </a:cubicBezTo>
                  <a:cubicBezTo>
                    <a:pt x="73526" y="17492"/>
                    <a:pt x="73506" y="17472"/>
                    <a:pt x="73486" y="17450"/>
                  </a:cubicBezTo>
                  <a:cubicBezTo>
                    <a:pt x="73390" y="17346"/>
                    <a:pt x="73267" y="17283"/>
                    <a:pt x="73132" y="17278"/>
                  </a:cubicBezTo>
                  <a:cubicBezTo>
                    <a:pt x="73018" y="17122"/>
                    <a:pt x="72905" y="16968"/>
                    <a:pt x="72791" y="16812"/>
                  </a:cubicBezTo>
                  <a:cubicBezTo>
                    <a:pt x="72693" y="16679"/>
                    <a:pt x="72583" y="16553"/>
                    <a:pt x="72480" y="16423"/>
                  </a:cubicBezTo>
                  <a:cubicBezTo>
                    <a:pt x="72247" y="16133"/>
                    <a:pt x="72014" y="15842"/>
                    <a:pt x="71781" y="15549"/>
                  </a:cubicBezTo>
                  <a:cubicBezTo>
                    <a:pt x="71518" y="15220"/>
                    <a:pt x="71264" y="14887"/>
                    <a:pt x="70984" y="14573"/>
                  </a:cubicBezTo>
                  <a:cubicBezTo>
                    <a:pt x="70562" y="14103"/>
                    <a:pt x="70141" y="13633"/>
                    <a:pt x="69722" y="13161"/>
                  </a:cubicBezTo>
                  <a:cubicBezTo>
                    <a:pt x="69585" y="13009"/>
                    <a:pt x="69430" y="12872"/>
                    <a:pt x="69281" y="12730"/>
                  </a:cubicBezTo>
                  <a:cubicBezTo>
                    <a:pt x="69062" y="12517"/>
                    <a:pt x="68842" y="12303"/>
                    <a:pt x="68622" y="12091"/>
                  </a:cubicBezTo>
                  <a:cubicBezTo>
                    <a:pt x="68558" y="12030"/>
                    <a:pt x="68487" y="11974"/>
                    <a:pt x="68418" y="11917"/>
                  </a:cubicBezTo>
                  <a:cubicBezTo>
                    <a:pt x="68291" y="11810"/>
                    <a:pt x="68161" y="11701"/>
                    <a:pt x="68035" y="11591"/>
                  </a:cubicBezTo>
                  <a:cubicBezTo>
                    <a:pt x="67932" y="11507"/>
                    <a:pt x="67829" y="11424"/>
                    <a:pt x="67723" y="11342"/>
                  </a:cubicBezTo>
                  <a:cubicBezTo>
                    <a:pt x="67721" y="11212"/>
                    <a:pt x="67667" y="11088"/>
                    <a:pt x="67572" y="10998"/>
                  </a:cubicBezTo>
                  <a:cubicBezTo>
                    <a:pt x="67358" y="10798"/>
                    <a:pt x="67152" y="10589"/>
                    <a:pt x="66925" y="10405"/>
                  </a:cubicBezTo>
                  <a:cubicBezTo>
                    <a:pt x="66814" y="10316"/>
                    <a:pt x="66705" y="10227"/>
                    <a:pt x="66596" y="10136"/>
                  </a:cubicBezTo>
                  <a:cubicBezTo>
                    <a:pt x="66362" y="9950"/>
                    <a:pt x="66132" y="9759"/>
                    <a:pt x="65899" y="9570"/>
                  </a:cubicBezTo>
                  <a:cubicBezTo>
                    <a:pt x="65723" y="9429"/>
                    <a:pt x="65536" y="9299"/>
                    <a:pt x="65355" y="9164"/>
                  </a:cubicBezTo>
                  <a:cubicBezTo>
                    <a:pt x="65094" y="8968"/>
                    <a:pt x="64832" y="8772"/>
                    <a:pt x="64572" y="8578"/>
                  </a:cubicBezTo>
                  <a:cubicBezTo>
                    <a:pt x="64442" y="8480"/>
                    <a:pt x="64303" y="8395"/>
                    <a:pt x="64170" y="8304"/>
                  </a:cubicBezTo>
                  <a:cubicBezTo>
                    <a:pt x="63875" y="8106"/>
                    <a:pt x="63581" y="7911"/>
                    <a:pt x="63285" y="7713"/>
                  </a:cubicBezTo>
                  <a:cubicBezTo>
                    <a:pt x="63121" y="7602"/>
                    <a:pt x="62954" y="7494"/>
                    <a:pt x="62786" y="7389"/>
                  </a:cubicBezTo>
                  <a:cubicBezTo>
                    <a:pt x="62614" y="7269"/>
                    <a:pt x="62438" y="7151"/>
                    <a:pt x="62260" y="7038"/>
                  </a:cubicBezTo>
                  <a:cubicBezTo>
                    <a:pt x="62225" y="7013"/>
                    <a:pt x="62189" y="6986"/>
                    <a:pt x="62152" y="6960"/>
                  </a:cubicBezTo>
                  <a:cubicBezTo>
                    <a:pt x="61737" y="6668"/>
                    <a:pt x="61311" y="6394"/>
                    <a:pt x="60889" y="6115"/>
                  </a:cubicBezTo>
                  <a:cubicBezTo>
                    <a:pt x="60406" y="5796"/>
                    <a:pt x="59920" y="5485"/>
                    <a:pt x="59416" y="5202"/>
                  </a:cubicBezTo>
                  <a:cubicBezTo>
                    <a:pt x="59348" y="5164"/>
                    <a:pt x="59273" y="5146"/>
                    <a:pt x="59198" y="5146"/>
                  </a:cubicBezTo>
                  <a:cubicBezTo>
                    <a:pt x="59135" y="5146"/>
                    <a:pt x="59071" y="5158"/>
                    <a:pt x="59012" y="5182"/>
                  </a:cubicBezTo>
                  <a:cubicBezTo>
                    <a:pt x="58964" y="5158"/>
                    <a:pt x="58918" y="5134"/>
                    <a:pt x="58870" y="5110"/>
                  </a:cubicBezTo>
                  <a:cubicBezTo>
                    <a:pt x="58549" y="4942"/>
                    <a:pt x="58227" y="4774"/>
                    <a:pt x="57904" y="4607"/>
                  </a:cubicBezTo>
                  <a:cubicBezTo>
                    <a:pt x="57456" y="4374"/>
                    <a:pt x="56996" y="4167"/>
                    <a:pt x="56539" y="3953"/>
                  </a:cubicBezTo>
                  <a:cubicBezTo>
                    <a:pt x="56321" y="3850"/>
                    <a:pt x="56097" y="3762"/>
                    <a:pt x="55873" y="3669"/>
                  </a:cubicBezTo>
                  <a:cubicBezTo>
                    <a:pt x="55719" y="3607"/>
                    <a:pt x="55567" y="3533"/>
                    <a:pt x="55411" y="3478"/>
                  </a:cubicBezTo>
                  <a:cubicBezTo>
                    <a:pt x="55285" y="3430"/>
                    <a:pt x="55158" y="3396"/>
                    <a:pt x="55023" y="3396"/>
                  </a:cubicBezTo>
                  <a:cubicBezTo>
                    <a:pt x="55021" y="3396"/>
                    <a:pt x="55019" y="3396"/>
                    <a:pt x="55017" y="3396"/>
                  </a:cubicBezTo>
                  <a:cubicBezTo>
                    <a:pt x="54953" y="3399"/>
                    <a:pt x="54890" y="3412"/>
                    <a:pt x="54830" y="3435"/>
                  </a:cubicBezTo>
                  <a:cubicBezTo>
                    <a:pt x="54563" y="3311"/>
                    <a:pt x="54296" y="3189"/>
                    <a:pt x="54028" y="3065"/>
                  </a:cubicBezTo>
                  <a:cubicBezTo>
                    <a:pt x="53596" y="2864"/>
                    <a:pt x="53156" y="2678"/>
                    <a:pt x="52714" y="2494"/>
                  </a:cubicBezTo>
                  <a:cubicBezTo>
                    <a:pt x="52464" y="2388"/>
                    <a:pt x="52213" y="2283"/>
                    <a:pt x="51961" y="2176"/>
                  </a:cubicBezTo>
                  <a:cubicBezTo>
                    <a:pt x="51888" y="2144"/>
                    <a:pt x="51810" y="2124"/>
                    <a:pt x="51734" y="2099"/>
                  </a:cubicBezTo>
                  <a:cubicBezTo>
                    <a:pt x="51566" y="2043"/>
                    <a:pt x="51398" y="1986"/>
                    <a:pt x="51231" y="1928"/>
                  </a:cubicBezTo>
                  <a:cubicBezTo>
                    <a:pt x="51008" y="1854"/>
                    <a:pt x="50789" y="1779"/>
                    <a:pt x="50562" y="1719"/>
                  </a:cubicBezTo>
                  <a:lnTo>
                    <a:pt x="50085" y="1598"/>
                  </a:lnTo>
                  <a:cubicBezTo>
                    <a:pt x="49965" y="1566"/>
                    <a:pt x="49845" y="1535"/>
                    <a:pt x="49722" y="1508"/>
                  </a:cubicBezTo>
                  <a:cubicBezTo>
                    <a:pt x="49575" y="1479"/>
                    <a:pt x="49429" y="1477"/>
                    <a:pt x="49279" y="1477"/>
                  </a:cubicBezTo>
                  <a:cubicBezTo>
                    <a:pt x="49269" y="1477"/>
                    <a:pt x="49261" y="1477"/>
                    <a:pt x="49251" y="1479"/>
                  </a:cubicBezTo>
                  <a:cubicBezTo>
                    <a:pt x="49113" y="1431"/>
                    <a:pt x="48974" y="1385"/>
                    <a:pt x="48833" y="1344"/>
                  </a:cubicBezTo>
                  <a:cubicBezTo>
                    <a:pt x="48579" y="1270"/>
                    <a:pt x="48322" y="1198"/>
                    <a:pt x="48066" y="1124"/>
                  </a:cubicBezTo>
                  <a:cubicBezTo>
                    <a:pt x="47839" y="1059"/>
                    <a:pt x="47611" y="984"/>
                    <a:pt x="47381" y="928"/>
                  </a:cubicBezTo>
                  <a:lnTo>
                    <a:pt x="46498" y="717"/>
                  </a:lnTo>
                  <a:cubicBezTo>
                    <a:pt x="46302" y="669"/>
                    <a:pt x="46108" y="617"/>
                    <a:pt x="45911" y="581"/>
                  </a:cubicBezTo>
                  <a:cubicBezTo>
                    <a:pt x="45338" y="474"/>
                    <a:pt x="44767" y="368"/>
                    <a:pt x="44191" y="270"/>
                  </a:cubicBezTo>
                  <a:cubicBezTo>
                    <a:pt x="43644" y="177"/>
                    <a:pt x="43096" y="66"/>
                    <a:pt x="42545" y="3"/>
                  </a:cubicBezTo>
                  <a:cubicBezTo>
                    <a:pt x="42528" y="1"/>
                    <a:pt x="42511" y="0"/>
                    <a:pt x="42494" y="0"/>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82"/>
            <p:cNvSpPr/>
            <p:nvPr/>
          </p:nvSpPr>
          <p:spPr>
            <a:xfrm>
              <a:off x="4070500" y="1891800"/>
              <a:ext cx="140325" cy="191650"/>
            </a:xfrm>
            <a:custGeom>
              <a:avLst/>
              <a:gdLst/>
              <a:ahLst/>
              <a:cxnLst/>
              <a:rect l="l" t="t" r="r" b="b"/>
              <a:pathLst>
                <a:path w="5613" h="7666" extrusionOk="0">
                  <a:moveTo>
                    <a:pt x="989" y="7382"/>
                  </a:moveTo>
                  <a:lnTo>
                    <a:pt x="989" y="7382"/>
                  </a:lnTo>
                  <a:cubicBezTo>
                    <a:pt x="988" y="7383"/>
                    <a:pt x="987" y="7385"/>
                    <a:pt x="985" y="7387"/>
                  </a:cubicBezTo>
                  <a:lnTo>
                    <a:pt x="985" y="7387"/>
                  </a:lnTo>
                  <a:cubicBezTo>
                    <a:pt x="987" y="7385"/>
                    <a:pt x="988" y="7383"/>
                    <a:pt x="989" y="7382"/>
                  </a:cubicBezTo>
                  <a:close/>
                  <a:moveTo>
                    <a:pt x="5070" y="0"/>
                  </a:moveTo>
                  <a:cubicBezTo>
                    <a:pt x="5004" y="0"/>
                    <a:pt x="4938" y="15"/>
                    <a:pt x="4877" y="49"/>
                  </a:cubicBezTo>
                  <a:cubicBezTo>
                    <a:pt x="4686" y="154"/>
                    <a:pt x="4558" y="357"/>
                    <a:pt x="4439" y="535"/>
                  </a:cubicBezTo>
                  <a:cubicBezTo>
                    <a:pt x="4318" y="712"/>
                    <a:pt x="4195" y="888"/>
                    <a:pt x="4076" y="1068"/>
                  </a:cubicBezTo>
                  <a:cubicBezTo>
                    <a:pt x="3818" y="1458"/>
                    <a:pt x="3556" y="1846"/>
                    <a:pt x="3289" y="2231"/>
                  </a:cubicBezTo>
                  <a:cubicBezTo>
                    <a:pt x="3017" y="2617"/>
                    <a:pt x="2760" y="3018"/>
                    <a:pt x="2482" y="3401"/>
                  </a:cubicBezTo>
                  <a:cubicBezTo>
                    <a:pt x="2331" y="3610"/>
                    <a:pt x="2177" y="3817"/>
                    <a:pt x="2028" y="4023"/>
                  </a:cubicBezTo>
                  <a:cubicBezTo>
                    <a:pt x="1887" y="4218"/>
                    <a:pt x="1765" y="4421"/>
                    <a:pt x="1636" y="4621"/>
                  </a:cubicBezTo>
                  <a:cubicBezTo>
                    <a:pt x="1372" y="5029"/>
                    <a:pt x="1080" y="5422"/>
                    <a:pt x="823" y="5837"/>
                  </a:cubicBezTo>
                  <a:cubicBezTo>
                    <a:pt x="589" y="6217"/>
                    <a:pt x="351" y="6594"/>
                    <a:pt x="130" y="6982"/>
                  </a:cubicBezTo>
                  <a:cubicBezTo>
                    <a:pt x="0" y="7206"/>
                    <a:pt x="123" y="7506"/>
                    <a:pt x="344" y="7616"/>
                  </a:cubicBezTo>
                  <a:cubicBezTo>
                    <a:pt x="407" y="7648"/>
                    <a:pt x="478" y="7665"/>
                    <a:pt x="548" y="7665"/>
                  </a:cubicBezTo>
                  <a:cubicBezTo>
                    <a:pt x="712" y="7665"/>
                    <a:pt x="867" y="7573"/>
                    <a:pt x="961" y="7427"/>
                  </a:cubicBezTo>
                  <a:cubicBezTo>
                    <a:pt x="969" y="7416"/>
                    <a:pt x="976" y="7404"/>
                    <a:pt x="983" y="7392"/>
                  </a:cubicBezTo>
                  <a:cubicBezTo>
                    <a:pt x="984" y="7390"/>
                    <a:pt x="984" y="7389"/>
                    <a:pt x="985" y="7387"/>
                  </a:cubicBezTo>
                  <a:lnTo>
                    <a:pt x="985" y="7387"/>
                  </a:lnTo>
                  <a:cubicBezTo>
                    <a:pt x="985" y="7388"/>
                    <a:pt x="985" y="7388"/>
                    <a:pt x="985" y="7388"/>
                  </a:cubicBezTo>
                  <a:cubicBezTo>
                    <a:pt x="1301" y="6851"/>
                    <a:pt x="1622" y="6313"/>
                    <a:pt x="1980" y="5800"/>
                  </a:cubicBezTo>
                  <a:cubicBezTo>
                    <a:pt x="2123" y="5598"/>
                    <a:pt x="2265" y="5392"/>
                    <a:pt x="2400" y="5183"/>
                  </a:cubicBezTo>
                  <a:cubicBezTo>
                    <a:pt x="2534" y="4974"/>
                    <a:pt x="2662" y="4761"/>
                    <a:pt x="2806" y="4562"/>
                  </a:cubicBezTo>
                  <a:cubicBezTo>
                    <a:pt x="3087" y="4174"/>
                    <a:pt x="3370" y="3787"/>
                    <a:pt x="3638" y="3389"/>
                  </a:cubicBezTo>
                  <a:cubicBezTo>
                    <a:pt x="3918" y="2977"/>
                    <a:pt x="4213" y="2574"/>
                    <a:pt x="4489" y="2158"/>
                  </a:cubicBezTo>
                  <a:cubicBezTo>
                    <a:pt x="4768" y="1740"/>
                    <a:pt x="5043" y="1319"/>
                    <a:pt x="5334" y="907"/>
                  </a:cubicBezTo>
                  <a:cubicBezTo>
                    <a:pt x="5363" y="869"/>
                    <a:pt x="5395" y="832"/>
                    <a:pt x="5428" y="795"/>
                  </a:cubicBezTo>
                  <a:lnTo>
                    <a:pt x="5428" y="795"/>
                  </a:lnTo>
                  <a:cubicBezTo>
                    <a:pt x="5413" y="810"/>
                    <a:pt x="5396" y="825"/>
                    <a:pt x="5381" y="840"/>
                  </a:cubicBezTo>
                  <a:cubicBezTo>
                    <a:pt x="5383" y="840"/>
                    <a:pt x="5383" y="838"/>
                    <a:pt x="5385" y="838"/>
                  </a:cubicBezTo>
                  <a:lnTo>
                    <a:pt x="5385" y="838"/>
                  </a:lnTo>
                  <a:lnTo>
                    <a:pt x="5345" y="864"/>
                  </a:lnTo>
                  <a:cubicBezTo>
                    <a:pt x="5528" y="727"/>
                    <a:pt x="5612" y="494"/>
                    <a:pt x="5507" y="274"/>
                  </a:cubicBezTo>
                  <a:cubicBezTo>
                    <a:pt x="5430" y="112"/>
                    <a:pt x="5249" y="0"/>
                    <a:pt x="5070" y="0"/>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82"/>
            <p:cNvSpPr/>
            <p:nvPr/>
          </p:nvSpPr>
          <p:spPr>
            <a:xfrm>
              <a:off x="5154400" y="2035500"/>
              <a:ext cx="1000" cy="1450"/>
            </a:xfrm>
            <a:custGeom>
              <a:avLst/>
              <a:gdLst/>
              <a:ahLst/>
              <a:cxnLst/>
              <a:rect l="l" t="t" r="r" b="b"/>
              <a:pathLst>
                <a:path w="40" h="58" extrusionOk="0">
                  <a:moveTo>
                    <a:pt x="1" y="1"/>
                  </a:moveTo>
                  <a:lnTo>
                    <a:pt x="1" y="1"/>
                  </a:lnTo>
                  <a:cubicBezTo>
                    <a:pt x="5" y="8"/>
                    <a:pt x="11" y="16"/>
                    <a:pt x="16" y="23"/>
                  </a:cubicBezTo>
                  <a:lnTo>
                    <a:pt x="16" y="23"/>
                  </a:lnTo>
                  <a:cubicBezTo>
                    <a:pt x="11" y="15"/>
                    <a:pt x="6" y="8"/>
                    <a:pt x="1" y="1"/>
                  </a:cubicBezTo>
                  <a:close/>
                  <a:moveTo>
                    <a:pt x="16" y="23"/>
                  </a:moveTo>
                  <a:cubicBezTo>
                    <a:pt x="24" y="34"/>
                    <a:pt x="31" y="46"/>
                    <a:pt x="39" y="57"/>
                  </a:cubicBezTo>
                  <a:cubicBezTo>
                    <a:pt x="38" y="54"/>
                    <a:pt x="36" y="50"/>
                    <a:pt x="34" y="47"/>
                  </a:cubicBezTo>
                  <a:lnTo>
                    <a:pt x="34" y="47"/>
                  </a:lnTo>
                  <a:lnTo>
                    <a:pt x="36" y="49"/>
                  </a:lnTo>
                  <a:lnTo>
                    <a:pt x="34" y="45"/>
                  </a:lnTo>
                  <a:lnTo>
                    <a:pt x="33" y="43"/>
                  </a:lnTo>
                  <a:cubicBezTo>
                    <a:pt x="27" y="37"/>
                    <a:pt x="22" y="30"/>
                    <a:pt x="16" y="23"/>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82"/>
            <p:cNvSpPr/>
            <p:nvPr/>
          </p:nvSpPr>
          <p:spPr>
            <a:xfrm>
              <a:off x="5131925" y="2030550"/>
              <a:ext cx="82100" cy="231775"/>
            </a:xfrm>
            <a:custGeom>
              <a:avLst/>
              <a:gdLst/>
              <a:ahLst/>
              <a:cxnLst/>
              <a:rect l="l" t="t" r="r" b="b"/>
              <a:pathLst>
                <a:path w="3284" h="9271" extrusionOk="0">
                  <a:moveTo>
                    <a:pt x="1662" y="2702"/>
                  </a:moveTo>
                  <a:lnTo>
                    <a:pt x="1662" y="2702"/>
                  </a:lnTo>
                  <a:cubicBezTo>
                    <a:pt x="1662" y="2704"/>
                    <a:pt x="1663" y="2706"/>
                    <a:pt x="1663" y="2708"/>
                  </a:cubicBezTo>
                  <a:lnTo>
                    <a:pt x="1663" y="2708"/>
                  </a:lnTo>
                  <a:cubicBezTo>
                    <a:pt x="1663" y="2706"/>
                    <a:pt x="1662" y="2704"/>
                    <a:pt x="1662" y="2702"/>
                  </a:cubicBezTo>
                  <a:close/>
                  <a:moveTo>
                    <a:pt x="2850" y="7364"/>
                  </a:moveTo>
                  <a:cubicBezTo>
                    <a:pt x="2851" y="7371"/>
                    <a:pt x="2853" y="7377"/>
                    <a:pt x="2854" y="7384"/>
                  </a:cubicBezTo>
                  <a:cubicBezTo>
                    <a:pt x="2853" y="7377"/>
                    <a:pt x="2851" y="7371"/>
                    <a:pt x="2850" y="7364"/>
                  </a:cubicBezTo>
                  <a:close/>
                  <a:moveTo>
                    <a:pt x="520" y="0"/>
                  </a:moveTo>
                  <a:cubicBezTo>
                    <a:pt x="496" y="0"/>
                    <a:pt x="472" y="2"/>
                    <a:pt x="447" y="6"/>
                  </a:cubicBezTo>
                  <a:cubicBezTo>
                    <a:pt x="202" y="45"/>
                    <a:pt x="0" y="297"/>
                    <a:pt x="54" y="549"/>
                  </a:cubicBezTo>
                  <a:cubicBezTo>
                    <a:pt x="77" y="654"/>
                    <a:pt x="121" y="731"/>
                    <a:pt x="180" y="812"/>
                  </a:cubicBezTo>
                  <a:lnTo>
                    <a:pt x="194" y="833"/>
                  </a:lnTo>
                  <a:cubicBezTo>
                    <a:pt x="208" y="861"/>
                    <a:pt x="220" y="889"/>
                    <a:pt x="230" y="918"/>
                  </a:cubicBezTo>
                  <a:cubicBezTo>
                    <a:pt x="330" y="1203"/>
                    <a:pt x="397" y="1497"/>
                    <a:pt x="471" y="1788"/>
                  </a:cubicBezTo>
                  <a:cubicBezTo>
                    <a:pt x="531" y="2031"/>
                    <a:pt x="591" y="2273"/>
                    <a:pt x="650" y="2516"/>
                  </a:cubicBezTo>
                  <a:lnTo>
                    <a:pt x="649" y="2511"/>
                  </a:lnTo>
                  <a:lnTo>
                    <a:pt x="649" y="2511"/>
                  </a:lnTo>
                  <a:cubicBezTo>
                    <a:pt x="748" y="2949"/>
                    <a:pt x="849" y="3387"/>
                    <a:pt x="963" y="3823"/>
                  </a:cubicBezTo>
                  <a:cubicBezTo>
                    <a:pt x="1070" y="4230"/>
                    <a:pt x="1181" y="4638"/>
                    <a:pt x="1279" y="5049"/>
                  </a:cubicBezTo>
                  <a:cubicBezTo>
                    <a:pt x="1375" y="5454"/>
                    <a:pt x="1481" y="5856"/>
                    <a:pt x="1596" y="6254"/>
                  </a:cubicBezTo>
                  <a:cubicBezTo>
                    <a:pt x="1709" y="6649"/>
                    <a:pt x="1809" y="7042"/>
                    <a:pt x="1898" y="7440"/>
                  </a:cubicBezTo>
                  <a:cubicBezTo>
                    <a:pt x="1898" y="7440"/>
                    <a:pt x="1898" y="7440"/>
                    <a:pt x="1898" y="7440"/>
                  </a:cubicBezTo>
                  <a:lnTo>
                    <a:pt x="1898" y="7440"/>
                  </a:lnTo>
                  <a:cubicBezTo>
                    <a:pt x="1957" y="7704"/>
                    <a:pt x="2013" y="7968"/>
                    <a:pt x="2094" y="8226"/>
                  </a:cubicBezTo>
                  <a:cubicBezTo>
                    <a:pt x="2167" y="8462"/>
                    <a:pt x="2246" y="8696"/>
                    <a:pt x="2309" y="8934"/>
                  </a:cubicBezTo>
                  <a:cubicBezTo>
                    <a:pt x="2364" y="9139"/>
                    <a:pt x="2563" y="9270"/>
                    <a:pt x="2768" y="9270"/>
                  </a:cubicBezTo>
                  <a:cubicBezTo>
                    <a:pt x="2771" y="9270"/>
                    <a:pt x="2774" y="9270"/>
                    <a:pt x="2777" y="9270"/>
                  </a:cubicBezTo>
                  <a:cubicBezTo>
                    <a:pt x="2818" y="9270"/>
                    <a:pt x="2859" y="9264"/>
                    <a:pt x="2899" y="9252"/>
                  </a:cubicBezTo>
                  <a:cubicBezTo>
                    <a:pt x="3151" y="9178"/>
                    <a:pt x="3284" y="8913"/>
                    <a:pt x="3217" y="8664"/>
                  </a:cubicBezTo>
                  <a:cubicBezTo>
                    <a:pt x="3159" y="8453"/>
                    <a:pt x="3090" y="8246"/>
                    <a:pt x="3026" y="8035"/>
                  </a:cubicBezTo>
                  <a:cubicBezTo>
                    <a:pt x="2957" y="7812"/>
                    <a:pt x="2902" y="7588"/>
                    <a:pt x="2849" y="7359"/>
                  </a:cubicBezTo>
                  <a:lnTo>
                    <a:pt x="2849" y="7359"/>
                  </a:lnTo>
                  <a:cubicBezTo>
                    <a:pt x="2761" y="6968"/>
                    <a:pt x="2671" y="6580"/>
                    <a:pt x="2562" y="6194"/>
                  </a:cubicBezTo>
                  <a:cubicBezTo>
                    <a:pt x="2453" y="5803"/>
                    <a:pt x="2336" y="5418"/>
                    <a:pt x="2244" y="5023"/>
                  </a:cubicBezTo>
                  <a:cubicBezTo>
                    <a:pt x="2061" y="4249"/>
                    <a:pt x="1842" y="3483"/>
                    <a:pt x="1663" y="2708"/>
                  </a:cubicBezTo>
                  <a:lnTo>
                    <a:pt x="1663" y="2708"/>
                  </a:lnTo>
                  <a:cubicBezTo>
                    <a:pt x="1664" y="2713"/>
                    <a:pt x="1665" y="2717"/>
                    <a:pt x="1666" y="2721"/>
                  </a:cubicBezTo>
                  <a:cubicBezTo>
                    <a:pt x="1664" y="2715"/>
                    <a:pt x="1663" y="2708"/>
                    <a:pt x="1661" y="2701"/>
                  </a:cubicBezTo>
                  <a:lnTo>
                    <a:pt x="1661" y="2701"/>
                  </a:lnTo>
                  <a:cubicBezTo>
                    <a:pt x="1661" y="2701"/>
                    <a:pt x="1662" y="2702"/>
                    <a:pt x="1662" y="2702"/>
                  </a:cubicBezTo>
                  <a:lnTo>
                    <a:pt x="1662" y="2702"/>
                  </a:lnTo>
                  <a:cubicBezTo>
                    <a:pt x="1662" y="2701"/>
                    <a:pt x="1661" y="2701"/>
                    <a:pt x="1661" y="2700"/>
                  </a:cubicBezTo>
                  <a:lnTo>
                    <a:pt x="1661" y="2700"/>
                  </a:lnTo>
                  <a:cubicBezTo>
                    <a:pt x="1575" y="2317"/>
                    <a:pt x="1484" y="1936"/>
                    <a:pt x="1389" y="1556"/>
                  </a:cubicBezTo>
                  <a:cubicBezTo>
                    <a:pt x="1340" y="1367"/>
                    <a:pt x="1294" y="1176"/>
                    <a:pt x="1241" y="987"/>
                  </a:cubicBezTo>
                  <a:cubicBezTo>
                    <a:pt x="1198" y="836"/>
                    <a:pt x="1158" y="683"/>
                    <a:pt x="1096" y="535"/>
                  </a:cubicBezTo>
                  <a:cubicBezTo>
                    <a:pt x="1055" y="435"/>
                    <a:pt x="1002" y="343"/>
                    <a:pt x="939" y="255"/>
                  </a:cubicBezTo>
                  <a:lnTo>
                    <a:pt x="939" y="255"/>
                  </a:lnTo>
                  <a:cubicBezTo>
                    <a:pt x="945" y="266"/>
                    <a:pt x="950" y="276"/>
                    <a:pt x="954" y="285"/>
                  </a:cubicBezTo>
                  <a:cubicBezTo>
                    <a:pt x="959" y="295"/>
                    <a:pt x="961" y="306"/>
                    <a:pt x="964" y="317"/>
                  </a:cubicBezTo>
                  <a:cubicBezTo>
                    <a:pt x="891" y="132"/>
                    <a:pt x="723" y="0"/>
                    <a:pt x="520" y="0"/>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82"/>
            <p:cNvSpPr/>
            <p:nvPr/>
          </p:nvSpPr>
          <p:spPr>
            <a:xfrm>
              <a:off x="3556775" y="1006975"/>
              <a:ext cx="2121175" cy="1293775"/>
            </a:xfrm>
            <a:custGeom>
              <a:avLst/>
              <a:gdLst/>
              <a:ahLst/>
              <a:cxnLst/>
              <a:rect l="l" t="t" r="r" b="b"/>
              <a:pathLst>
                <a:path w="84847" h="51751" extrusionOk="0">
                  <a:moveTo>
                    <a:pt x="47781" y="7571"/>
                  </a:moveTo>
                  <a:lnTo>
                    <a:pt x="47781" y="7571"/>
                  </a:lnTo>
                  <a:cubicBezTo>
                    <a:pt x="47801" y="7576"/>
                    <a:pt x="47821" y="7581"/>
                    <a:pt x="47839" y="7586"/>
                  </a:cubicBezTo>
                  <a:cubicBezTo>
                    <a:pt x="47819" y="7581"/>
                    <a:pt x="47800" y="7576"/>
                    <a:pt x="47781" y="7571"/>
                  </a:cubicBezTo>
                  <a:close/>
                  <a:moveTo>
                    <a:pt x="29434" y="8193"/>
                  </a:moveTo>
                  <a:lnTo>
                    <a:pt x="29434" y="8193"/>
                  </a:lnTo>
                  <a:cubicBezTo>
                    <a:pt x="29440" y="8195"/>
                    <a:pt x="29447" y="8196"/>
                    <a:pt x="29453" y="8198"/>
                  </a:cubicBezTo>
                  <a:lnTo>
                    <a:pt x="29453" y="8198"/>
                  </a:lnTo>
                  <a:cubicBezTo>
                    <a:pt x="29447" y="8196"/>
                    <a:pt x="29440" y="8195"/>
                    <a:pt x="29434" y="8193"/>
                  </a:cubicBezTo>
                  <a:close/>
                  <a:moveTo>
                    <a:pt x="54556" y="8804"/>
                  </a:moveTo>
                  <a:cubicBezTo>
                    <a:pt x="54554" y="8805"/>
                    <a:pt x="54553" y="8806"/>
                    <a:pt x="54552" y="8807"/>
                  </a:cubicBezTo>
                  <a:cubicBezTo>
                    <a:pt x="54553" y="8806"/>
                    <a:pt x="54554" y="8805"/>
                    <a:pt x="54556" y="8804"/>
                  </a:cubicBezTo>
                  <a:close/>
                  <a:moveTo>
                    <a:pt x="50596" y="9225"/>
                  </a:moveTo>
                  <a:cubicBezTo>
                    <a:pt x="50599" y="9226"/>
                    <a:pt x="50602" y="9227"/>
                    <a:pt x="50606" y="9228"/>
                  </a:cubicBezTo>
                  <a:cubicBezTo>
                    <a:pt x="50602" y="9227"/>
                    <a:pt x="50599" y="9226"/>
                    <a:pt x="50596" y="9225"/>
                  </a:cubicBezTo>
                  <a:close/>
                  <a:moveTo>
                    <a:pt x="32721" y="9959"/>
                  </a:moveTo>
                  <a:lnTo>
                    <a:pt x="32721" y="9959"/>
                  </a:lnTo>
                  <a:cubicBezTo>
                    <a:pt x="32724" y="9960"/>
                    <a:pt x="32727" y="9960"/>
                    <a:pt x="32730" y="9961"/>
                  </a:cubicBezTo>
                  <a:lnTo>
                    <a:pt x="32730" y="9961"/>
                  </a:lnTo>
                  <a:cubicBezTo>
                    <a:pt x="32727" y="9960"/>
                    <a:pt x="32724" y="9960"/>
                    <a:pt x="32721" y="9959"/>
                  </a:cubicBezTo>
                  <a:close/>
                  <a:moveTo>
                    <a:pt x="54782" y="11355"/>
                  </a:moveTo>
                  <a:lnTo>
                    <a:pt x="54782" y="11355"/>
                  </a:lnTo>
                  <a:cubicBezTo>
                    <a:pt x="54783" y="11357"/>
                    <a:pt x="54783" y="11358"/>
                    <a:pt x="54783" y="11360"/>
                  </a:cubicBezTo>
                  <a:cubicBezTo>
                    <a:pt x="54783" y="11359"/>
                    <a:pt x="54782" y="11357"/>
                    <a:pt x="54782" y="11355"/>
                  </a:cubicBezTo>
                  <a:close/>
                  <a:moveTo>
                    <a:pt x="66834" y="19403"/>
                  </a:moveTo>
                  <a:cubicBezTo>
                    <a:pt x="66833" y="19405"/>
                    <a:pt x="66831" y="19406"/>
                    <a:pt x="66830" y="19407"/>
                  </a:cubicBezTo>
                  <a:lnTo>
                    <a:pt x="66834" y="19403"/>
                  </a:lnTo>
                  <a:close/>
                  <a:moveTo>
                    <a:pt x="6686" y="21112"/>
                  </a:moveTo>
                  <a:lnTo>
                    <a:pt x="6686" y="21112"/>
                  </a:lnTo>
                  <a:cubicBezTo>
                    <a:pt x="6684" y="21112"/>
                    <a:pt x="6681" y="21113"/>
                    <a:pt x="6679" y="21114"/>
                  </a:cubicBezTo>
                  <a:cubicBezTo>
                    <a:pt x="6681" y="21113"/>
                    <a:pt x="6684" y="21112"/>
                    <a:pt x="6686" y="21112"/>
                  </a:cubicBezTo>
                  <a:close/>
                  <a:moveTo>
                    <a:pt x="40915" y="6688"/>
                  </a:moveTo>
                  <a:cubicBezTo>
                    <a:pt x="40987" y="6719"/>
                    <a:pt x="41060" y="6749"/>
                    <a:pt x="41136" y="6777"/>
                  </a:cubicBezTo>
                  <a:cubicBezTo>
                    <a:pt x="41561" y="6930"/>
                    <a:pt x="42002" y="7015"/>
                    <a:pt x="42444" y="7096"/>
                  </a:cubicBezTo>
                  <a:cubicBezTo>
                    <a:pt x="42851" y="7170"/>
                    <a:pt x="43251" y="7278"/>
                    <a:pt x="43651" y="7385"/>
                  </a:cubicBezTo>
                  <a:cubicBezTo>
                    <a:pt x="43641" y="7383"/>
                    <a:pt x="43633" y="7381"/>
                    <a:pt x="43623" y="7379"/>
                  </a:cubicBezTo>
                  <a:lnTo>
                    <a:pt x="43623" y="7379"/>
                  </a:lnTo>
                  <a:cubicBezTo>
                    <a:pt x="44256" y="7560"/>
                    <a:pt x="44878" y="7771"/>
                    <a:pt x="45513" y="7948"/>
                  </a:cubicBezTo>
                  <a:cubicBezTo>
                    <a:pt x="46131" y="8120"/>
                    <a:pt x="46753" y="8272"/>
                    <a:pt x="47372" y="8438"/>
                  </a:cubicBezTo>
                  <a:lnTo>
                    <a:pt x="47353" y="8433"/>
                  </a:lnTo>
                  <a:lnTo>
                    <a:pt x="47353" y="8433"/>
                  </a:lnTo>
                  <a:cubicBezTo>
                    <a:pt x="47378" y="8439"/>
                    <a:pt x="47401" y="8445"/>
                    <a:pt x="47424" y="8452"/>
                  </a:cubicBezTo>
                  <a:cubicBezTo>
                    <a:pt x="47444" y="8458"/>
                    <a:pt x="47463" y="8464"/>
                    <a:pt x="47482" y="8468"/>
                  </a:cubicBezTo>
                  <a:lnTo>
                    <a:pt x="47490" y="8469"/>
                  </a:lnTo>
                  <a:cubicBezTo>
                    <a:pt x="47545" y="8487"/>
                    <a:pt x="47601" y="8500"/>
                    <a:pt x="47657" y="8514"/>
                  </a:cubicBezTo>
                  <a:cubicBezTo>
                    <a:pt x="47865" y="8566"/>
                    <a:pt x="48071" y="8614"/>
                    <a:pt x="48280" y="8656"/>
                  </a:cubicBezTo>
                  <a:cubicBezTo>
                    <a:pt x="49059" y="8817"/>
                    <a:pt x="49828" y="9017"/>
                    <a:pt x="50596" y="9225"/>
                  </a:cubicBezTo>
                  <a:lnTo>
                    <a:pt x="50596" y="9225"/>
                  </a:lnTo>
                  <a:cubicBezTo>
                    <a:pt x="50579" y="9220"/>
                    <a:pt x="50562" y="9215"/>
                    <a:pt x="50547" y="9211"/>
                  </a:cubicBezTo>
                  <a:lnTo>
                    <a:pt x="50547" y="9211"/>
                  </a:lnTo>
                  <a:lnTo>
                    <a:pt x="50826" y="9287"/>
                  </a:lnTo>
                  <a:cubicBezTo>
                    <a:pt x="51368" y="9442"/>
                    <a:pt x="51900" y="9626"/>
                    <a:pt x="52449" y="9758"/>
                  </a:cubicBezTo>
                  <a:cubicBezTo>
                    <a:pt x="52738" y="9827"/>
                    <a:pt x="53028" y="9889"/>
                    <a:pt x="53319" y="9952"/>
                  </a:cubicBezTo>
                  <a:cubicBezTo>
                    <a:pt x="53423" y="9975"/>
                    <a:pt x="53528" y="9997"/>
                    <a:pt x="53633" y="10017"/>
                  </a:cubicBezTo>
                  <a:cubicBezTo>
                    <a:pt x="53643" y="10072"/>
                    <a:pt x="53652" y="10127"/>
                    <a:pt x="53660" y="10183"/>
                  </a:cubicBezTo>
                  <a:cubicBezTo>
                    <a:pt x="53693" y="10487"/>
                    <a:pt x="53725" y="10793"/>
                    <a:pt x="53767" y="11096"/>
                  </a:cubicBezTo>
                  <a:cubicBezTo>
                    <a:pt x="53804" y="11379"/>
                    <a:pt x="53884" y="11658"/>
                    <a:pt x="53956" y="11934"/>
                  </a:cubicBezTo>
                  <a:cubicBezTo>
                    <a:pt x="54038" y="12277"/>
                    <a:pt x="54109" y="12618"/>
                    <a:pt x="54158" y="12966"/>
                  </a:cubicBezTo>
                  <a:cubicBezTo>
                    <a:pt x="54184" y="13225"/>
                    <a:pt x="54195" y="13486"/>
                    <a:pt x="54209" y="13747"/>
                  </a:cubicBezTo>
                  <a:cubicBezTo>
                    <a:pt x="54223" y="14007"/>
                    <a:pt x="54231" y="14273"/>
                    <a:pt x="54229" y="14535"/>
                  </a:cubicBezTo>
                  <a:cubicBezTo>
                    <a:pt x="54225" y="14623"/>
                    <a:pt x="54218" y="14711"/>
                    <a:pt x="54210" y="14798"/>
                  </a:cubicBezTo>
                  <a:cubicBezTo>
                    <a:pt x="54200" y="14860"/>
                    <a:pt x="54187" y="14920"/>
                    <a:pt x="54174" y="14980"/>
                  </a:cubicBezTo>
                  <a:cubicBezTo>
                    <a:pt x="54147" y="15075"/>
                    <a:pt x="54113" y="15170"/>
                    <a:pt x="54076" y="15264"/>
                  </a:cubicBezTo>
                  <a:cubicBezTo>
                    <a:pt x="53996" y="15445"/>
                    <a:pt x="53904" y="15620"/>
                    <a:pt x="53809" y="15793"/>
                  </a:cubicBezTo>
                  <a:cubicBezTo>
                    <a:pt x="53563" y="16200"/>
                    <a:pt x="53272" y="16581"/>
                    <a:pt x="52992" y="16967"/>
                  </a:cubicBezTo>
                  <a:cubicBezTo>
                    <a:pt x="52705" y="17363"/>
                    <a:pt x="52409" y="17753"/>
                    <a:pt x="52110" y="18140"/>
                  </a:cubicBezTo>
                  <a:cubicBezTo>
                    <a:pt x="51794" y="18539"/>
                    <a:pt x="51476" y="18936"/>
                    <a:pt x="51147" y="19324"/>
                  </a:cubicBezTo>
                  <a:cubicBezTo>
                    <a:pt x="50973" y="19528"/>
                    <a:pt x="50807" y="19735"/>
                    <a:pt x="50648" y="19949"/>
                  </a:cubicBezTo>
                  <a:cubicBezTo>
                    <a:pt x="50524" y="20119"/>
                    <a:pt x="50402" y="20291"/>
                    <a:pt x="50274" y="20457"/>
                  </a:cubicBezTo>
                  <a:cubicBezTo>
                    <a:pt x="50148" y="20616"/>
                    <a:pt x="50015" y="20768"/>
                    <a:pt x="49887" y="20925"/>
                  </a:cubicBezTo>
                  <a:cubicBezTo>
                    <a:pt x="49760" y="21082"/>
                    <a:pt x="49636" y="21239"/>
                    <a:pt x="49505" y="21393"/>
                  </a:cubicBezTo>
                  <a:cubicBezTo>
                    <a:pt x="49463" y="21444"/>
                    <a:pt x="49417" y="21493"/>
                    <a:pt x="49376" y="21544"/>
                  </a:cubicBezTo>
                  <a:cubicBezTo>
                    <a:pt x="48930" y="21441"/>
                    <a:pt x="48485" y="21335"/>
                    <a:pt x="48043" y="21219"/>
                  </a:cubicBezTo>
                  <a:cubicBezTo>
                    <a:pt x="47301" y="21015"/>
                    <a:pt x="46573" y="20776"/>
                    <a:pt x="45840" y="20544"/>
                  </a:cubicBezTo>
                  <a:cubicBezTo>
                    <a:pt x="45478" y="20431"/>
                    <a:pt x="45115" y="20330"/>
                    <a:pt x="44760" y="20207"/>
                  </a:cubicBezTo>
                  <a:cubicBezTo>
                    <a:pt x="44366" y="20070"/>
                    <a:pt x="43978" y="19922"/>
                    <a:pt x="43582" y="19789"/>
                  </a:cubicBezTo>
                  <a:cubicBezTo>
                    <a:pt x="43108" y="19628"/>
                    <a:pt x="42628" y="19493"/>
                    <a:pt x="42149" y="19349"/>
                  </a:cubicBezTo>
                  <a:cubicBezTo>
                    <a:pt x="41688" y="19210"/>
                    <a:pt x="41235" y="19039"/>
                    <a:pt x="40775" y="18890"/>
                  </a:cubicBezTo>
                  <a:cubicBezTo>
                    <a:pt x="39831" y="18582"/>
                    <a:pt x="38875" y="18303"/>
                    <a:pt x="37951" y="17935"/>
                  </a:cubicBezTo>
                  <a:cubicBezTo>
                    <a:pt x="37754" y="17847"/>
                    <a:pt x="37561" y="17756"/>
                    <a:pt x="37373" y="17652"/>
                  </a:cubicBezTo>
                  <a:cubicBezTo>
                    <a:pt x="37314" y="17614"/>
                    <a:pt x="37255" y="17577"/>
                    <a:pt x="37200" y="17536"/>
                  </a:cubicBezTo>
                  <a:cubicBezTo>
                    <a:pt x="37160" y="17501"/>
                    <a:pt x="37121" y="17466"/>
                    <a:pt x="37084" y="17429"/>
                  </a:cubicBezTo>
                  <a:lnTo>
                    <a:pt x="37082" y="17427"/>
                  </a:lnTo>
                  <a:cubicBezTo>
                    <a:pt x="37053" y="17390"/>
                    <a:pt x="37019" y="17357"/>
                    <a:pt x="36979" y="17331"/>
                  </a:cubicBezTo>
                  <a:cubicBezTo>
                    <a:pt x="36961" y="17319"/>
                    <a:pt x="36941" y="17317"/>
                    <a:pt x="36922" y="17307"/>
                  </a:cubicBezTo>
                  <a:cubicBezTo>
                    <a:pt x="36924" y="17285"/>
                    <a:pt x="36933" y="17263"/>
                    <a:pt x="36930" y="17241"/>
                  </a:cubicBezTo>
                  <a:cubicBezTo>
                    <a:pt x="36902" y="16956"/>
                    <a:pt x="36836" y="16667"/>
                    <a:pt x="36771" y="16388"/>
                  </a:cubicBezTo>
                  <a:cubicBezTo>
                    <a:pt x="36709" y="16125"/>
                    <a:pt x="36657" y="15861"/>
                    <a:pt x="36607" y="15595"/>
                  </a:cubicBezTo>
                  <a:cubicBezTo>
                    <a:pt x="36557" y="15315"/>
                    <a:pt x="36492" y="15039"/>
                    <a:pt x="36442" y="14760"/>
                  </a:cubicBezTo>
                  <a:cubicBezTo>
                    <a:pt x="36400" y="14506"/>
                    <a:pt x="36362" y="14254"/>
                    <a:pt x="36331" y="13999"/>
                  </a:cubicBezTo>
                  <a:cubicBezTo>
                    <a:pt x="36331" y="13999"/>
                    <a:pt x="36331" y="13999"/>
                    <a:pt x="36331" y="14000"/>
                  </a:cubicBezTo>
                  <a:cubicBezTo>
                    <a:pt x="36288" y="13611"/>
                    <a:pt x="36248" y="13221"/>
                    <a:pt x="36206" y="12831"/>
                  </a:cubicBezTo>
                  <a:cubicBezTo>
                    <a:pt x="36169" y="12479"/>
                    <a:pt x="36142" y="12129"/>
                    <a:pt x="36140" y="11774"/>
                  </a:cubicBezTo>
                  <a:cubicBezTo>
                    <a:pt x="36145" y="11586"/>
                    <a:pt x="36159" y="11400"/>
                    <a:pt x="36181" y="11214"/>
                  </a:cubicBezTo>
                  <a:cubicBezTo>
                    <a:pt x="36191" y="11164"/>
                    <a:pt x="36201" y="11115"/>
                    <a:pt x="36212" y="11066"/>
                  </a:cubicBezTo>
                  <a:cubicBezTo>
                    <a:pt x="36225" y="11029"/>
                    <a:pt x="36238" y="10991"/>
                    <a:pt x="36251" y="10954"/>
                  </a:cubicBezTo>
                  <a:cubicBezTo>
                    <a:pt x="36286" y="10883"/>
                    <a:pt x="36321" y="10812"/>
                    <a:pt x="36359" y="10742"/>
                  </a:cubicBezTo>
                  <a:cubicBezTo>
                    <a:pt x="36432" y="10625"/>
                    <a:pt x="36506" y="10510"/>
                    <a:pt x="36589" y="10400"/>
                  </a:cubicBezTo>
                  <a:cubicBezTo>
                    <a:pt x="36682" y="10289"/>
                    <a:pt x="36779" y="10183"/>
                    <a:pt x="36880" y="10078"/>
                  </a:cubicBezTo>
                  <a:cubicBezTo>
                    <a:pt x="37173" y="9797"/>
                    <a:pt x="37489" y="9544"/>
                    <a:pt x="37801" y="9283"/>
                  </a:cubicBezTo>
                  <a:cubicBezTo>
                    <a:pt x="38148" y="8992"/>
                    <a:pt x="38496" y="8705"/>
                    <a:pt x="38845" y="8418"/>
                  </a:cubicBezTo>
                  <a:cubicBezTo>
                    <a:pt x="39158" y="8159"/>
                    <a:pt x="39461" y="7890"/>
                    <a:pt x="39768" y="7626"/>
                  </a:cubicBezTo>
                  <a:cubicBezTo>
                    <a:pt x="40082" y="7354"/>
                    <a:pt x="40394" y="7076"/>
                    <a:pt x="40721" y="6820"/>
                  </a:cubicBezTo>
                  <a:lnTo>
                    <a:pt x="40727" y="6816"/>
                  </a:lnTo>
                  <a:cubicBezTo>
                    <a:pt x="40799" y="6789"/>
                    <a:pt x="40863" y="6746"/>
                    <a:pt x="40914" y="6689"/>
                  </a:cubicBezTo>
                  <a:cubicBezTo>
                    <a:pt x="40914" y="6688"/>
                    <a:pt x="40914" y="6688"/>
                    <a:pt x="40915" y="6688"/>
                  </a:cubicBezTo>
                  <a:close/>
                  <a:moveTo>
                    <a:pt x="10594" y="21685"/>
                  </a:moveTo>
                  <a:cubicBezTo>
                    <a:pt x="10596" y="21686"/>
                    <a:pt x="10598" y="21686"/>
                    <a:pt x="10600" y="21686"/>
                  </a:cubicBezTo>
                  <a:lnTo>
                    <a:pt x="10600" y="21686"/>
                  </a:lnTo>
                  <a:lnTo>
                    <a:pt x="10597" y="21686"/>
                  </a:lnTo>
                  <a:lnTo>
                    <a:pt x="10597" y="21686"/>
                  </a:lnTo>
                  <a:cubicBezTo>
                    <a:pt x="10596" y="21686"/>
                    <a:pt x="10595" y="21685"/>
                    <a:pt x="10594" y="21685"/>
                  </a:cubicBezTo>
                  <a:close/>
                  <a:moveTo>
                    <a:pt x="26129" y="8325"/>
                  </a:moveTo>
                  <a:cubicBezTo>
                    <a:pt x="26389" y="8424"/>
                    <a:pt x="26664" y="8488"/>
                    <a:pt x="26934" y="8558"/>
                  </a:cubicBezTo>
                  <a:cubicBezTo>
                    <a:pt x="27153" y="8615"/>
                    <a:pt x="27375" y="8667"/>
                    <a:pt x="27600" y="8717"/>
                  </a:cubicBezTo>
                  <a:cubicBezTo>
                    <a:pt x="28027" y="8814"/>
                    <a:pt x="28453" y="8908"/>
                    <a:pt x="28877" y="9020"/>
                  </a:cubicBezTo>
                  <a:lnTo>
                    <a:pt x="28877" y="9020"/>
                  </a:lnTo>
                  <a:cubicBezTo>
                    <a:pt x="28863" y="9016"/>
                    <a:pt x="28850" y="9013"/>
                    <a:pt x="28838" y="9009"/>
                  </a:cubicBezTo>
                  <a:lnTo>
                    <a:pt x="28838" y="9009"/>
                  </a:lnTo>
                  <a:cubicBezTo>
                    <a:pt x="28854" y="9014"/>
                    <a:pt x="28871" y="9018"/>
                    <a:pt x="28887" y="9023"/>
                  </a:cubicBezTo>
                  <a:lnTo>
                    <a:pt x="28887" y="9023"/>
                  </a:lnTo>
                  <a:cubicBezTo>
                    <a:pt x="28883" y="9022"/>
                    <a:pt x="28880" y="9021"/>
                    <a:pt x="28877" y="9020"/>
                  </a:cubicBezTo>
                  <a:lnTo>
                    <a:pt x="28877" y="9020"/>
                  </a:lnTo>
                  <a:cubicBezTo>
                    <a:pt x="28880" y="9021"/>
                    <a:pt x="28884" y="9022"/>
                    <a:pt x="28888" y="9023"/>
                  </a:cubicBezTo>
                  <a:lnTo>
                    <a:pt x="28888" y="9023"/>
                  </a:lnTo>
                  <a:cubicBezTo>
                    <a:pt x="28888" y="9023"/>
                    <a:pt x="28887" y="9023"/>
                    <a:pt x="28887" y="9023"/>
                  </a:cubicBezTo>
                  <a:lnTo>
                    <a:pt x="28887" y="9023"/>
                  </a:lnTo>
                  <a:cubicBezTo>
                    <a:pt x="28890" y="9023"/>
                    <a:pt x="28894" y="9024"/>
                    <a:pt x="28897" y="9025"/>
                  </a:cubicBezTo>
                  <a:cubicBezTo>
                    <a:pt x="28894" y="9024"/>
                    <a:pt x="28891" y="9024"/>
                    <a:pt x="28888" y="9023"/>
                  </a:cubicBezTo>
                  <a:lnTo>
                    <a:pt x="28888" y="9023"/>
                  </a:lnTo>
                  <a:cubicBezTo>
                    <a:pt x="29531" y="9199"/>
                    <a:pt x="30179" y="9371"/>
                    <a:pt x="30831" y="9512"/>
                  </a:cubicBezTo>
                  <a:cubicBezTo>
                    <a:pt x="31175" y="9586"/>
                    <a:pt x="31519" y="9659"/>
                    <a:pt x="31861" y="9737"/>
                  </a:cubicBezTo>
                  <a:cubicBezTo>
                    <a:pt x="32157" y="9806"/>
                    <a:pt x="32451" y="9886"/>
                    <a:pt x="32747" y="9965"/>
                  </a:cubicBezTo>
                  <a:cubicBezTo>
                    <a:pt x="32741" y="9964"/>
                    <a:pt x="32736" y="9962"/>
                    <a:pt x="32730" y="9961"/>
                  </a:cubicBezTo>
                  <a:lnTo>
                    <a:pt x="32730" y="9961"/>
                  </a:lnTo>
                  <a:cubicBezTo>
                    <a:pt x="32756" y="9968"/>
                    <a:pt x="32781" y="9975"/>
                    <a:pt x="32807" y="9982"/>
                  </a:cubicBezTo>
                  <a:lnTo>
                    <a:pt x="32807" y="9982"/>
                  </a:lnTo>
                  <a:cubicBezTo>
                    <a:pt x="32845" y="9992"/>
                    <a:pt x="32883" y="10003"/>
                    <a:pt x="32920" y="10012"/>
                  </a:cubicBezTo>
                  <a:cubicBezTo>
                    <a:pt x="32930" y="10015"/>
                    <a:pt x="32940" y="10017"/>
                    <a:pt x="32951" y="10021"/>
                  </a:cubicBezTo>
                  <a:lnTo>
                    <a:pt x="32985" y="10029"/>
                  </a:lnTo>
                  <a:lnTo>
                    <a:pt x="32985" y="10029"/>
                  </a:lnTo>
                  <a:lnTo>
                    <a:pt x="32971" y="10027"/>
                  </a:lnTo>
                  <a:lnTo>
                    <a:pt x="32971" y="10027"/>
                  </a:lnTo>
                  <a:cubicBezTo>
                    <a:pt x="33048" y="10047"/>
                    <a:pt x="33124" y="10069"/>
                    <a:pt x="33199" y="10089"/>
                  </a:cubicBezTo>
                  <a:cubicBezTo>
                    <a:pt x="33180" y="10082"/>
                    <a:pt x="33160" y="10077"/>
                    <a:pt x="33142" y="10072"/>
                  </a:cubicBezTo>
                  <a:lnTo>
                    <a:pt x="33142" y="10072"/>
                  </a:lnTo>
                  <a:cubicBezTo>
                    <a:pt x="33449" y="10157"/>
                    <a:pt x="33758" y="10241"/>
                    <a:pt x="34066" y="10325"/>
                  </a:cubicBezTo>
                  <a:cubicBezTo>
                    <a:pt x="34342" y="10400"/>
                    <a:pt x="34618" y="10477"/>
                    <a:pt x="34892" y="10560"/>
                  </a:cubicBezTo>
                  <a:cubicBezTo>
                    <a:pt x="35041" y="10604"/>
                    <a:pt x="35188" y="10655"/>
                    <a:pt x="35336" y="10704"/>
                  </a:cubicBezTo>
                  <a:cubicBezTo>
                    <a:pt x="35303" y="10795"/>
                    <a:pt x="35277" y="10889"/>
                    <a:pt x="35260" y="10986"/>
                  </a:cubicBezTo>
                  <a:cubicBezTo>
                    <a:pt x="35214" y="11259"/>
                    <a:pt x="35192" y="11536"/>
                    <a:pt x="35194" y="11814"/>
                  </a:cubicBezTo>
                  <a:cubicBezTo>
                    <a:pt x="35194" y="12291"/>
                    <a:pt x="35248" y="12763"/>
                    <a:pt x="35295" y="13236"/>
                  </a:cubicBezTo>
                  <a:cubicBezTo>
                    <a:pt x="35346" y="13727"/>
                    <a:pt x="35399" y="14220"/>
                    <a:pt x="35475" y="14707"/>
                  </a:cubicBezTo>
                  <a:cubicBezTo>
                    <a:pt x="35544" y="15149"/>
                    <a:pt x="35643" y="15587"/>
                    <a:pt x="35723" y="16027"/>
                  </a:cubicBezTo>
                  <a:cubicBezTo>
                    <a:pt x="35800" y="16449"/>
                    <a:pt x="35917" y="16861"/>
                    <a:pt x="35984" y="17285"/>
                  </a:cubicBezTo>
                  <a:cubicBezTo>
                    <a:pt x="35984" y="17287"/>
                    <a:pt x="35984" y="17290"/>
                    <a:pt x="35985" y="17292"/>
                  </a:cubicBezTo>
                  <a:cubicBezTo>
                    <a:pt x="35998" y="17422"/>
                    <a:pt x="36062" y="17542"/>
                    <a:pt x="36162" y="17627"/>
                  </a:cubicBezTo>
                  <a:cubicBezTo>
                    <a:pt x="36036" y="17711"/>
                    <a:pt x="35914" y="17801"/>
                    <a:pt x="35791" y="17891"/>
                  </a:cubicBezTo>
                  <a:cubicBezTo>
                    <a:pt x="35633" y="18004"/>
                    <a:pt x="35477" y="18117"/>
                    <a:pt x="35320" y="18232"/>
                  </a:cubicBezTo>
                  <a:cubicBezTo>
                    <a:pt x="34978" y="18483"/>
                    <a:pt x="34639" y="18738"/>
                    <a:pt x="34304" y="18997"/>
                  </a:cubicBezTo>
                  <a:cubicBezTo>
                    <a:pt x="33592" y="19551"/>
                    <a:pt x="32902" y="20128"/>
                    <a:pt x="32165" y="20650"/>
                  </a:cubicBezTo>
                  <a:lnTo>
                    <a:pt x="32170" y="20647"/>
                  </a:lnTo>
                  <a:lnTo>
                    <a:pt x="32170" y="20647"/>
                  </a:lnTo>
                  <a:cubicBezTo>
                    <a:pt x="31699" y="20974"/>
                    <a:pt x="31227" y="21298"/>
                    <a:pt x="30724" y="21570"/>
                  </a:cubicBezTo>
                  <a:cubicBezTo>
                    <a:pt x="30559" y="21649"/>
                    <a:pt x="30395" y="21722"/>
                    <a:pt x="30225" y="21787"/>
                  </a:cubicBezTo>
                  <a:cubicBezTo>
                    <a:pt x="30132" y="21819"/>
                    <a:pt x="30038" y="21850"/>
                    <a:pt x="29942" y="21877"/>
                  </a:cubicBezTo>
                  <a:cubicBezTo>
                    <a:pt x="29916" y="21881"/>
                    <a:pt x="29888" y="21885"/>
                    <a:pt x="29861" y="21890"/>
                  </a:cubicBezTo>
                  <a:cubicBezTo>
                    <a:pt x="29825" y="21892"/>
                    <a:pt x="29789" y="21893"/>
                    <a:pt x="29753" y="21893"/>
                  </a:cubicBezTo>
                  <a:cubicBezTo>
                    <a:pt x="29660" y="21885"/>
                    <a:pt x="29567" y="21874"/>
                    <a:pt x="29477" y="21857"/>
                  </a:cubicBezTo>
                  <a:cubicBezTo>
                    <a:pt x="29193" y="21805"/>
                    <a:pt x="28911" y="21745"/>
                    <a:pt x="28625" y="21705"/>
                  </a:cubicBezTo>
                  <a:cubicBezTo>
                    <a:pt x="28381" y="21671"/>
                    <a:pt x="28134" y="21643"/>
                    <a:pt x="27891" y="21605"/>
                  </a:cubicBezTo>
                  <a:cubicBezTo>
                    <a:pt x="27569" y="21547"/>
                    <a:pt x="27251" y="21472"/>
                    <a:pt x="26938" y="21379"/>
                  </a:cubicBezTo>
                  <a:cubicBezTo>
                    <a:pt x="26709" y="21308"/>
                    <a:pt x="26487" y="21216"/>
                    <a:pt x="26261" y="21138"/>
                  </a:cubicBezTo>
                  <a:cubicBezTo>
                    <a:pt x="26018" y="21055"/>
                    <a:pt x="25771" y="20988"/>
                    <a:pt x="25525" y="20920"/>
                  </a:cubicBezTo>
                  <a:cubicBezTo>
                    <a:pt x="25009" y="20774"/>
                    <a:pt x="24479" y="20698"/>
                    <a:pt x="23960" y="20563"/>
                  </a:cubicBezTo>
                  <a:cubicBezTo>
                    <a:pt x="23879" y="20533"/>
                    <a:pt x="23800" y="20504"/>
                    <a:pt x="23723" y="20470"/>
                  </a:cubicBezTo>
                  <a:cubicBezTo>
                    <a:pt x="23707" y="20463"/>
                    <a:pt x="23692" y="20454"/>
                    <a:pt x="23677" y="20447"/>
                  </a:cubicBezTo>
                  <a:cubicBezTo>
                    <a:pt x="23676" y="20445"/>
                    <a:pt x="23674" y="20443"/>
                    <a:pt x="23673" y="20442"/>
                  </a:cubicBezTo>
                  <a:cubicBezTo>
                    <a:pt x="23631" y="20388"/>
                    <a:pt x="23578" y="20344"/>
                    <a:pt x="23517" y="20313"/>
                  </a:cubicBezTo>
                  <a:cubicBezTo>
                    <a:pt x="23486" y="20283"/>
                    <a:pt x="23454" y="20256"/>
                    <a:pt x="23424" y="20225"/>
                  </a:cubicBezTo>
                  <a:cubicBezTo>
                    <a:pt x="23257" y="20041"/>
                    <a:pt x="23110" y="19839"/>
                    <a:pt x="22966" y="19637"/>
                  </a:cubicBezTo>
                  <a:lnTo>
                    <a:pt x="22966" y="19637"/>
                  </a:lnTo>
                  <a:lnTo>
                    <a:pt x="22969" y="19640"/>
                  </a:lnTo>
                  <a:cubicBezTo>
                    <a:pt x="22688" y="19234"/>
                    <a:pt x="22445" y="18801"/>
                    <a:pt x="22206" y="18369"/>
                  </a:cubicBezTo>
                  <a:cubicBezTo>
                    <a:pt x="21975" y="17922"/>
                    <a:pt x="21733" y="17481"/>
                    <a:pt x="21497" y="17036"/>
                  </a:cubicBezTo>
                  <a:lnTo>
                    <a:pt x="21497" y="17036"/>
                  </a:lnTo>
                  <a:cubicBezTo>
                    <a:pt x="21498" y="17039"/>
                    <a:pt x="21500" y="17042"/>
                    <a:pt x="21501" y="17045"/>
                  </a:cubicBezTo>
                  <a:cubicBezTo>
                    <a:pt x="21498" y="17038"/>
                    <a:pt x="21494" y="17032"/>
                    <a:pt x="21491" y="17026"/>
                  </a:cubicBezTo>
                  <a:lnTo>
                    <a:pt x="21491" y="17026"/>
                  </a:lnTo>
                  <a:cubicBezTo>
                    <a:pt x="21493" y="17029"/>
                    <a:pt x="21495" y="17033"/>
                    <a:pt x="21497" y="17036"/>
                  </a:cubicBezTo>
                  <a:lnTo>
                    <a:pt x="21497" y="17036"/>
                  </a:lnTo>
                  <a:cubicBezTo>
                    <a:pt x="21492" y="17026"/>
                    <a:pt x="21487" y="17016"/>
                    <a:pt x="21482" y="17006"/>
                  </a:cubicBezTo>
                  <a:lnTo>
                    <a:pt x="21482" y="17006"/>
                  </a:lnTo>
                  <a:cubicBezTo>
                    <a:pt x="21485" y="17013"/>
                    <a:pt x="21488" y="17019"/>
                    <a:pt x="21491" y="17026"/>
                  </a:cubicBezTo>
                  <a:lnTo>
                    <a:pt x="21491" y="17026"/>
                  </a:lnTo>
                  <a:cubicBezTo>
                    <a:pt x="21485" y="17013"/>
                    <a:pt x="21478" y="17001"/>
                    <a:pt x="21472" y="16989"/>
                  </a:cubicBezTo>
                  <a:lnTo>
                    <a:pt x="21472" y="16989"/>
                  </a:lnTo>
                  <a:cubicBezTo>
                    <a:pt x="21475" y="16995"/>
                    <a:pt x="21478" y="17000"/>
                    <a:pt x="21482" y="17006"/>
                  </a:cubicBezTo>
                  <a:lnTo>
                    <a:pt x="21482" y="17006"/>
                  </a:lnTo>
                  <a:cubicBezTo>
                    <a:pt x="21346" y="16734"/>
                    <a:pt x="21212" y="16459"/>
                    <a:pt x="21075" y="16187"/>
                  </a:cubicBezTo>
                  <a:cubicBezTo>
                    <a:pt x="20936" y="15910"/>
                    <a:pt x="20811" y="15627"/>
                    <a:pt x="20658" y="15357"/>
                  </a:cubicBezTo>
                  <a:cubicBezTo>
                    <a:pt x="20499" y="15072"/>
                    <a:pt x="20323" y="14795"/>
                    <a:pt x="20149" y="14519"/>
                  </a:cubicBezTo>
                  <a:lnTo>
                    <a:pt x="20146" y="14513"/>
                  </a:lnTo>
                  <a:cubicBezTo>
                    <a:pt x="20194" y="14471"/>
                    <a:pt x="20243" y="14432"/>
                    <a:pt x="20290" y="14389"/>
                  </a:cubicBezTo>
                  <a:cubicBezTo>
                    <a:pt x="20630" y="14067"/>
                    <a:pt x="20942" y="13723"/>
                    <a:pt x="21252" y="13373"/>
                  </a:cubicBezTo>
                  <a:cubicBezTo>
                    <a:pt x="21865" y="12690"/>
                    <a:pt x="22482" y="12010"/>
                    <a:pt x="23136" y="11364"/>
                  </a:cubicBezTo>
                  <a:cubicBezTo>
                    <a:pt x="23527" y="10983"/>
                    <a:pt x="23924" y="10609"/>
                    <a:pt x="24299" y="10210"/>
                  </a:cubicBezTo>
                  <a:cubicBezTo>
                    <a:pt x="24679" y="9807"/>
                    <a:pt x="25052" y="9404"/>
                    <a:pt x="25445" y="9015"/>
                  </a:cubicBezTo>
                  <a:cubicBezTo>
                    <a:pt x="25612" y="8857"/>
                    <a:pt x="25780" y="8697"/>
                    <a:pt x="25957" y="8551"/>
                  </a:cubicBezTo>
                  <a:cubicBezTo>
                    <a:pt x="25974" y="8540"/>
                    <a:pt x="25989" y="8528"/>
                    <a:pt x="26003" y="8516"/>
                  </a:cubicBezTo>
                  <a:cubicBezTo>
                    <a:pt x="26061" y="8464"/>
                    <a:pt x="26104" y="8397"/>
                    <a:pt x="26129" y="8325"/>
                  </a:cubicBezTo>
                  <a:close/>
                  <a:moveTo>
                    <a:pt x="28694" y="22672"/>
                  </a:moveTo>
                  <a:lnTo>
                    <a:pt x="28694" y="22672"/>
                  </a:lnTo>
                  <a:cubicBezTo>
                    <a:pt x="28698" y="22672"/>
                    <a:pt x="28701" y="22673"/>
                    <a:pt x="28704" y="22674"/>
                  </a:cubicBezTo>
                  <a:lnTo>
                    <a:pt x="28704" y="22674"/>
                  </a:lnTo>
                  <a:cubicBezTo>
                    <a:pt x="28701" y="22673"/>
                    <a:pt x="28697" y="22672"/>
                    <a:pt x="28694" y="22672"/>
                  </a:cubicBezTo>
                  <a:close/>
                  <a:moveTo>
                    <a:pt x="21926" y="22946"/>
                  </a:moveTo>
                  <a:lnTo>
                    <a:pt x="21926" y="22946"/>
                  </a:lnTo>
                  <a:cubicBezTo>
                    <a:pt x="21925" y="22948"/>
                    <a:pt x="21923" y="22949"/>
                    <a:pt x="21922" y="22951"/>
                  </a:cubicBezTo>
                  <a:cubicBezTo>
                    <a:pt x="21923" y="22950"/>
                    <a:pt x="21925" y="22948"/>
                    <a:pt x="21926" y="22946"/>
                  </a:cubicBezTo>
                  <a:close/>
                  <a:moveTo>
                    <a:pt x="19254" y="24430"/>
                  </a:moveTo>
                  <a:cubicBezTo>
                    <a:pt x="19254" y="24430"/>
                    <a:pt x="19254" y="24430"/>
                    <a:pt x="19254" y="24430"/>
                  </a:cubicBezTo>
                  <a:cubicBezTo>
                    <a:pt x="19254" y="24430"/>
                    <a:pt x="19254" y="24430"/>
                    <a:pt x="19254" y="24430"/>
                  </a:cubicBezTo>
                  <a:close/>
                  <a:moveTo>
                    <a:pt x="19232" y="24447"/>
                  </a:moveTo>
                  <a:lnTo>
                    <a:pt x="19232" y="24447"/>
                  </a:lnTo>
                  <a:cubicBezTo>
                    <a:pt x="19231" y="24448"/>
                    <a:pt x="19230" y="24449"/>
                    <a:pt x="19228" y="24450"/>
                  </a:cubicBezTo>
                  <a:lnTo>
                    <a:pt x="19228" y="24450"/>
                  </a:lnTo>
                  <a:cubicBezTo>
                    <a:pt x="19229" y="24449"/>
                    <a:pt x="19231" y="24448"/>
                    <a:pt x="19232" y="24447"/>
                  </a:cubicBezTo>
                  <a:close/>
                  <a:moveTo>
                    <a:pt x="19128" y="27664"/>
                  </a:moveTo>
                  <a:lnTo>
                    <a:pt x="19128" y="27664"/>
                  </a:lnTo>
                  <a:cubicBezTo>
                    <a:pt x="19130" y="27672"/>
                    <a:pt x="19132" y="27681"/>
                    <a:pt x="19133" y="27689"/>
                  </a:cubicBezTo>
                  <a:cubicBezTo>
                    <a:pt x="19131" y="27680"/>
                    <a:pt x="19129" y="27672"/>
                    <a:pt x="19128" y="27664"/>
                  </a:cubicBezTo>
                  <a:close/>
                  <a:moveTo>
                    <a:pt x="33030" y="27932"/>
                  </a:moveTo>
                  <a:cubicBezTo>
                    <a:pt x="33032" y="27935"/>
                    <a:pt x="33033" y="27938"/>
                    <a:pt x="33035" y="27941"/>
                  </a:cubicBezTo>
                  <a:lnTo>
                    <a:pt x="33035" y="27941"/>
                  </a:lnTo>
                  <a:cubicBezTo>
                    <a:pt x="33033" y="27938"/>
                    <a:pt x="33031" y="27935"/>
                    <a:pt x="33030" y="27932"/>
                  </a:cubicBezTo>
                  <a:close/>
                  <a:moveTo>
                    <a:pt x="52181" y="28137"/>
                  </a:moveTo>
                  <a:cubicBezTo>
                    <a:pt x="52181" y="28137"/>
                    <a:pt x="52182" y="28137"/>
                    <a:pt x="52182" y="28138"/>
                  </a:cubicBezTo>
                  <a:cubicBezTo>
                    <a:pt x="52182" y="28138"/>
                    <a:pt x="52181" y="28137"/>
                    <a:pt x="52181" y="28137"/>
                  </a:cubicBezTo>
                  <a:close/>
                  <a:moveTo>
                    <a:pt x="74517" y="28394"/>
                  </a:moveTo>
                  <a:cubicBezTo>
                    <a:pt x="74517" y="28394"/>
                    <a:pt x="74516" y="28394"/>
                    <a:pt x="74516" y="28394"/>
                  </a:cubicBezTo>
                  <a:lnTo>
                    <a:pt x="74516" y="28394"/>
                  </a:lnTo>
                  <a:cubicBezTo>
                    <a:pt x="74516" y="28394"/>
                    <a:pt x="74517" y="28394"/>
                    <a:pt x="74517" y="28394"/>
                  </a:cubicBezTo>
                  <a:close/>
                  <a:moveTo>
                    <a:pt x="5783" y="29084"/>
                  </a:moveTo>
                  <a:lnTo>
                    <a:pt x="5783" y="29084"/>
                  </a:lnTo>
                  <a:cubicBezTo>
                    <a:pt x="5779" y="29086"/>
                    <a:pt x="5776" y="29088"/>
                    <a:pt x="5772" y="29090"/>
                  </a:cubicBezTo>
                  <a:lnTo>
                    <a:pt x="5772" y="29090"/>
                  </a:lnTo>
                  <a:cubicBezTo>
                    <a:pt x="5776" y="29088"/>
                    <a:pt x="5779" y="29086"/>
                    <a:pt x="5783" y="29084"/>
                  </a:cubicBezTo>
                  <a:close/>
                  <a:moveTo>
                    <a:pt x="54858" y="15833"/>
                  </a:moveTo>
                  <a:cubicBezTo>
                    <a:pt x="55121" y="15934"/>
                    <a:pt x="55384" y="16037"/>
                    <a:pt x="55649" y="16135"/>
                  </a:cubicBezTo>
                  <a:cubicBezTo>
                    <a:pt x="56068" y="16288"/>
                    <a:pt x="56499" y="16405"/>
                    <a:pt x="56926" y="16536"/>
                  </a:cubicBezTo>
                  <a:cubicBezTo>
                    <a:pt x="57375" y="16675"/>
                    <a:pt x="57817" y="16831"/>
                    <a:pt x="58261" y="16980"/>
                  </a:cubicBezTo>
                  <a:cubicBezTo>
                    <a:pt x="58691" y="17127"/>
                    <a:pt x="59129" y="17246"/>
                    <a:pt x="59566" y="17372"/>
                  </a:cubicBezTo>
                  <a:cubicBezTo>
                    <a:pt x="60215" y="17568"/>
                    <a:pt x="60874" y="17744"/>
                    <a:pt x="61513" y="17963"/>
                  </a:cubicBezTo>
                  <a:cubicBezTo>
                    <a:pt x="62139" y="18180"/>
                    <a:pt x="62765" y="18393"/>
                    <a:pt x="63376" y="18643"/>
                  </a:cubicBezTo>
                  <a:cubicBezTo>
                    <a:pt x="63673" y="18780"/>
                    <a:pt x="63957" y="18942"/>
                    <a:pt x="64236" y="19109"/>
                  </a:cubicBezTo>
                  <a:cubicBezTo>
                    <a:pt x="64509" y="19279"/>
                    <a:pt x="64770" y="19464"/>
                    <a:pt x="65021" y="19665"/>
                  </a:cubicBezTo>
                  <a:cubicBezTo>
                    <a:pt x="65126" y="19753"/>
                    <a:pt x="65229" y="19841"/>
                    <a:pt x="65325" y="19936"/>
                  </a:cubicBezTo>
                  <a:cubicBezTo>
                    <a:pt x="65375" y="19997"/>
                    <a:pt x="65423" y="20058"/>
                    <a:pt x="65471" y="20120"/>
                  </a:cubicBezTo>
                  <a:cubicBezTo>
                    <a:pt x="65513" y="20179"/>
                    <a:pt x="65551" y="20238"/>
                    <a:pt x="65587" y="20297"/>
                  </a:cubicBezTo>
                  <a:cubicBezTo>
                    <a:pt x="65591" y="20313"/>
                    <a:pt x="65587" y="20329"/>
                    <a:pt x="65593" y="20345"/>
                  </a:cubicBezTo>
                  <a:cubicBezTo>
                    <a:pt x="65599" y="20361"/>
                    <a:pt x="65603" y="20378"/>
                    <a:pt x="65608" y="20394"/>
                  </a:cubicBezTo>
                  <a:cubicBezTo>
                    <a:pt x="65618" y="20438"/>
                    <a:pt x="65623" y="20482"/>
                    <a:pt x="65630" y="20525"/>
                  </a:cubicBezTo>
                  <a:cubicBezTo>
                    <a:pt x="65631" y="20541"/>
                    <a:pt x="65634" y="20557"/>
                    <a:pt x="65638" y="20574"/>
                  </a:cubicBezTo>
                  <a:cubicBezTo>
                    <a:pt x="65657" y="20703"/>
                    <a:pt x="65672" y="20834"/>
                    <a:pt x="65698" y="20963"/>
                  </a:cubicBezTo>
                  <a:cubicBezTo>
                    <a:pt x="65739" y="21161"/>
                    <a:pt x="65796" y="21356"/>
                    <a:pt x="65845" y="21550"/>
                  </a:cubicBezTo>
                  <a:cubicBezTo>
                    <a:pt x="65841" y="21530"/>
                    <a:pt x="65836" y="21510"/>
                    <a:pt x="65832" y="21490"/>
                  </a:cubicBezTo>
                  <a:lnTo>
                    <a:pt x="65832" y="21490"/>
                  </a:lnTo>
                  <a:cubicBezTo>
                    <a:pt x="65894" y="21747"/>
                    <a:pt x="65955" y="22006"/>
                    <a:pt x="66005" y="22265"/>
                  </a:cubicBezTo>
                  <a:cubicBezTo>
                    <a:pt x="66038" y="22438"/>
                    <a:pt x="66071" y="22612"/>
                    <a:pt x="66111" y="22785"/>
                  </a:cubicBezTo>
                  <a:cubicBezTo>
                    <a:pt x="66149" y="22956"/>
                    <a:pt x="66191" y="23127"/>
                    <a:pt x="66210" y="23302"/>
                  </a:cubicBezTo>
                  <a:cubicBezTo>
                    <a:pt x="66208" y="23283"/>
                    <a:pt x="66207" y="23265"/>
                    <a:pt x="66205" y="23246"/>
                  </a:cubicBezTo>
                  <a:lnTo>
                    <a:pt x="66205" y="23246"/>
                  </a:lnTo>
                  <a:cubicBezTo>
                    <a:pt x="66225" y="23441"/>
                    <a:pt x="66238" y="23640"/>
                    <a:pt x="66260" y="23834"/>
                  </a:cubicBezTo>
                  <a:cubicBezTo>
                    <a:pt x="66280" y="24034"/>
                    <a:pt x="66315" y="24230"/>
                    <a:pt x="66343" y="24429"/>
                  </a:cubicBezTo>
                  <a:cubicBezTo>
                    <a:pt x="66365" y="24579"/>
                    <a:pt x="66386" y="24729"/>
                    <a:pt x="66421" y="24877"/>
                  </a:cubicBezTo>
                  <a:cubicBezTo>
                    <a:pt x="66465" y="25059"/>
                    <a:pt x="66516" y="25239"/>
                    <a:pt x="66564" y="25418"/>
                  </a:cubicBezTo>
                  <a:cubicBezTo>
                    <a:pt x="66624" y="25702"/>
                    <a:pt x="66665" y="25989"/>
                    <a:pt x="66703" y="26276"/>
                  </a:cubicBezTo>
                  <a:cubicBezTo>
                    <a:pt x="66717" y="26382"/>
                    <a:pt x="66729" y="26487"/>
                    <a:pt x="66732" y="26593"/>
                  </a:cubicBezTo>
                  <a:cubicBezTo>
                    <a:pt x="66730" y="26639"/>
                    <a:pt x="66726" y="26686"/>
                    <a:pt x="66720" y="26733"/>
                  </a:cubicBezTo>
                  <a:cubicBezTo>
                    <a:pt x="66708" y="26800"/>
                    <a:pt x="66695" y="26868"/>
                    <a:pt x="66678" y="26933"/>
                  </a:cubicBezTo>
                  <a:cubicBezTo>
                    <a:pt x="66661" y="26988"/>
                    <a:pt x="66641" y="27041"/>
                    <a:pt x="66619" y="27095"/>
                  </a:cubicBezTo>
                  <a:cubicBezTo>
                    <a:pt x="66587" y="27164"/>
                    <a:pt x="66552" y="27233"/>
                    <a:pt x="66513" y="27300"/>
                  </a:cubicBezTo>
                  <a:cubicBezTo>
                    <a:pt x="66483" y="27347"/>
                    <a:pt x="66451" y="27393"/>
                    <a:pt x="66417" y="27437"/>
                  </a:cubicBezTo>
                  <a:cubicBezTo>
                    <a:pt x="66390" y="27465"/>
                    <a:pt x="66363" y="27493"/>
                    <a:pt x="66337" y="27521"/>
                  </a:cubicBezTo>
                  <a:cubicBezTo>
                    <a:pt x="66077" y="27753"/>
                    <a:pt x="65792" y="27958"/>
                    <a:pt x="65518" y="28175"/>
                  </a:cubicBezTo>
                  <a:cubicBezTo>
                    <a:pt x="65216" y="28416"/>
                    <a:pt x="64912" y="28656"/>
                    <a:pt x="64602" y="28888"/>
                  </a:cubicBezTo>
                  <a:cubicBezTo>
                    <a:pt x="64135" y="29225"/>
                    <a:pt x="63649" y="29531"/>
                    <a:pt x="63175" y="29856"/>
                  </a:cubicBezTo>
                  <a:cubicBezTo>
                    <a:pt x="62935" y="30022"/>
                    <a:pt x="62695" y="30194"/>
                    <a:pt x="62450" y="30355"/>
                  </a:cubicBezTo>
                  <a:cubicBezTo>
                    <a:pt x="62209" y="30511"/>
                    <a:pt x="61964" y="30657"/>
                    <a:pt x="61715" y="30798"/>
                  </a:cubicBezTo>
                  <a:cubicBezTo>
                    <a:pt x="61456" y="30932"/>
                    <a:pt x="61196" y="31058"/>
                    <a:pt x="60923" y="31169"/>
                  </a:cubicBezTo>
                  <a:cubicBezTo>
                    <a:pt x="60803" y="31210"/>
                    <a:pt x="60683" y="31252"/>
                    <a:pt x="60560" y="31284"/>
                  </a:cubicBezTo>
                  <a:cubicBezTo>
                    <a:pt x="60541" y="31288"/>
                    <a:pt x="60521" y="31292"/>
                    <a:pt x="60502" y="31296"/>
                  </a:cubicBezTo>
                  <a:cubicBezTo>
                    <a:pt x="60476" y="31297"/>
                    <a:pt x="60451" y="31298"/>
                    <a:pt x="60425" y="31298"/>
                  </a:cubicBezTo>
                  <a:cubicBezTo>
                    <a:pt x="60374" y="31295"/>
                    <a:pt x="60324" y="31289"/>
                    <a:pt x="60274" y="31283"/>
                  </a:cubicBezTo>
                  <a:cubicBezTo>
                    <a:pt x="60088" y="31251"/>
                    <a:pt x="59907" y="31205"/>
                    <a:pt x="59725" y="31170"/>
                  </a:cubicBezTo>
                  <a:cubicBezTo>
                    <a:pt x="59554" y="31135"/>
                    <a:pt x="59385" y="31109"/>
                    <a:pt x="59214" y="31079"/>
                  </a:cubicBezTo>
                  <a:cubicBezTo>
                    <a:pt x="58851" y="31014"/>
                    <a:pt x="58486" y="30960"/>
                    <a:pt x="58128" y="30866"/>
                  </a:cubicBezTo>
                  <a:cubicBezTo>
                    <a:pt x="57603" y="30715"/>
                    <a:pt x="57089" y="30526"/>
                    <a:pt x="56575" y="30336"/>
                  </a:cubicBezTo>
                  <a:cubicBezTo>
                    <a:pt x="56122" y="30170"/>
                    <a:pt x="55665" y="30006"/>
                    <a:pt x="55219" y="29813"/>
                  </a:cubicBezTo>
                  <a:cubicBezTo>
                    <a:pt x="54958" y="29694"/>
                    <a:pt x="54704" y="29563"/>
                    <a:pt x="54443" y="29443"/>
                  </a:cubicBezTo>
                  <a:cubicBezTo>
                    <a:pt x="54111" y="29290"/>
                    <a:pt x="53763" y="29174"/>
                    <a:pt x="53429" y="29028"/>
                  </a:cubicBezTo>
                  <a:lnTo>
                    <a:pt x="53429" y="29028"/>
                  </a:lnTo>
                  <a:lnTo>
                    <a:pt x="53440" y="29034"/>
                  </a:lnTo>
                  <a:cubicBezTo>
                    <a:pt x="53286" y="28966"/>
                    <a:pt x="53131" y="28897"/>
                    <a:pt x="52976" y="28830"/>
                  </a:cubicBezTo>
                  <a:lnTo>
                    <a:pt x="52976" y="28830"/>
                  </a:lnTo>
                  <a:lnTo>
                    <a:pt x="52989" y="28836"/>
                  </a:lnTo>
                  <a:lnTo>
                    <a:pt x="52989" y="28836"/>
                  </a:lnTo>
                  <a:lnTo>
                    <a:pt x="52974" y="28830"/>
                  </a:lnTo>
                  <a:lnTo>
                    <a:pt x="52929" y="28809"/>
                  </a:lnTo>
                  <a:lnTo>
                    <a:pt x="52929" y="28809"/>
                  </a:lnTo>
                  <a:cubicBezTo>
                    <a:pt x="52938" y="28812"/>
                    <a:pt x="52946" y="28817"/>
                    <a:pt x="52954" y="28820"/>
                  </a:cubicBezTo>
                  <a:cubicBezTo>
                    <a:pt x="52855" y="28775"/>
                    <a:pt x="52758" y="28724"/>
                    <a:pt x="52665" y="28669"/>
                  </a:cubicBezTo>
                  <a:cubicBezTo>
                    <a:pt x="52606" y="28631"/>
                    <a:pt x="52548" y="28592"/>
                    <a:pt x="52492" y="28549"/>
                  </a:cubicBezTo>
                  <a:cubicBezTo>
                    <a:pt x="52456" y="28518"/>
                    <a:pt x="52421" y="28486"/>
                    <a:pt x="52386" y="28453"/>
                  </a:cubicBezTo>
                  <a:cubicBezTo>
                    <a:pt x="52371" y="28436"/>
                    <a:pt x="52358" y="28418"/>
                    <a:pt x="52344" y="28400"/>
                  </a:cubicBezTo>
                  <a:cubicBezTo>
                    <a:pt x="52284" y="28314"/>
                    <a:pt x="52231" y="28223"/>
                    <a:pt x="52180" y="28133"/>
                  </a:cubicBezTo>
                  <a:lnTo>
                    <a:pt x="52180" y="28133"/>
                  </a:lnTo>
                  <a:cubicBezTo>
                    <a:pt x="52180" y="28133"/>
                    <a:pt x="52180" y="28134"/>
                    <a:pt x="52180" y="28135"/>
                  </a:cubicBezTo>
                  <a:lnTo>
                    <a:pt x="52180" y="28135"/>
                  </a:lnTo>
                  <a:cubicBezTo>
                    <a:pt x="52032" y="27859"/>
                    <a:pt x="51915" y="27568"/>
                    <a:pt x="51799" y="27278"/>
                  </a:cubicBezTo>
                  <a:cubicBezTo>
                    <a:pt x="51786" y="27242"/>
                    <a:pt x="51771" y="27205"/>
                    <a:pt x="51758" y="27169"/>
                  </a:cubicBezTo>
                  <a:cubicBezTo>
                    <a:pt x="51745" y="27137"/>
                    <a:pt x="51733" y="27105"/>
                    <a:pt x="51720" y="27074"/>
                  </a:cubicBezTo>
                  <a:lnTo>
                    <a:pt x="51720" y="27074"/>
                  </a:lnTo>
                  <a:lnTo>
                    <a:pt x="51721" y="27077"/>
                  </a:lnTo>
                  <a:cubicBezTo>
                    <a:pt x="51711" y="27051"/>
                    <a:pt x="51700" y="27025"/>
                    <a:pt x="51690" y="26999"/>
                  </a:cubicBezTo>
                  <a:lnTo>
                    <a:pt x="51690" y="26999"/>
                  </a:lnTo>
                  <a:cubicBezTo>
                    <a:pt x="51698" y="27018"/>
                    <a:pt x="51705" y="27036"/>
                    <a:pt x="51713" y="27054"/>
                  </a:cubicBezTo>
                  <a:cubicBezTo>
                    <a:pt x="51670" y="26947"/>
                    <a:pt x="51627" y="26839"/>
                    <a:pt x="51584" y="26730"/>
                  </a:cubicBezTo>
                  <a:lnTo>
                    <a:pt x="51584" y="26728"/>
                  </a:lnTo>
                  <a:cubicBezTo>
                    <a:pt x="51582" y="26723"/>
                    <a:pt x="51580" y="26718"/>
                    <a:pt x="51578" y="26713"/>
                  </a:cubicBezTo>
                  <a:lnTo>
                    <a:pt x="51578" y="26713"/>
                  </a:lnTo>
                  <a:cubicBezTo>
                    <a:pt x="51580" y="26717"/>
                    <a:pt x="51581" y="26721"/>
                    <a:pt x="51583" y="26725"/>
                  </a:cubicBezTo>
                  <a:cubicBezTo>
                    <a:pt x="51424" y="26302"/>
                    <a:pt x="51270" y="25876"/>
                    <a:pt x="51124" y="25448"/>
                  </a:cubicBezTo>
                  <a:cubicBezTo>
                    <a:pt x="51038" y="25199"/>
                    <a:pt x="50947" y="24951"/>
                    <a:pt x="50837" y="24711"/>
                  </a:cubicBezTo>
                  <a:cubicBezTo>
                    <a:pt x="50747" y="24511"/>
                    <a:pt x="50661" y="24310"/>
                    <a:pt x="50580" y="24106"/>
                  </a:cubicBezTo>
                  <a:cubicBezTo>
                    <a:pt x="50383" y="23573"/>
                    <a:pt x="50193" y="23043"/>
                    <a:pt x="50051" y="22492"/>
                  </a:cubicBezTo>
                  <a:cubicBezTo>
                    <a:pt x="50044" y="22461"/>
                    <a:pt x="50039" y="22430"/>
                    <a:pt x="50032" y="22400"/>
                  </a:cubicBezTo>
                  <a:cubicBezTo>
                    <a:pt x="50083" y="22340"/>
                    <a:pt x="50125" y="22273"/>
                    <a:pt x="50141" y="22194"/>
                  </a:cubicBezTo>
                  <a:cubicBezTo>
                    <a:pt x="50147" y="22163"/>
                    <a:pt x="50141" y="22135"/>
                    <a:pt x="50141" y="22105"/>
                  </a:cubicBezTo>
                  <a:cubicBezTo>
                    <a:pt x="50277" y="21943"/>
                    <a:pt x="50414" y="21782"/>
                    <a:pt x="50545" y="21617"/>
                  </a:cubicBezTo>
                  <a:cubicBezTo>
                    <a:pt x="50733" y="21382"/>
                    <a:pt x="50934" y="21158"/>
                    <a:pt x="51113" y="20919"/>
                  </a:cubicBezTo>
                  <a:cubicBezTo>
                    <a:pt x="51273" y="20701"/>
                    <a:pt x="51428" y="20482"/>
                    <a:pt x="51594" y="20268"/>
                  </a:cubicBezTo>
                  <a:cubicBezTo>
                    <a:pt x="51784" y="20032"/>
                    <a:pt x="51986" y="19803"/>
                    <a:pt x="52180" y="19567"/>
                  </a:cubicBezTo>
                  <a:cubicBezTo>
                    <a:pt x="52374" y="19331"/>
                    <a:pt x="52564" y="19092"/>
                    <a:pt x="52752" y="18853"/>
                  </a:cubicBezTo>
                  <a:cubicBezTo>
                    <a:pt x="53144" y="18358"/>
                    <a:pt x="53524" y="17853"/>
                    <a:pt x="53891" y="17338"/>
                  </a:cubicBezTo>
                  <a:cubicBezTo>
                    <a:pt x="54035" y="17136"/>
                    <a:pt x="54183" y="16934"/>
                    <a:pt x="54327" y="16731"/>
                  </a:cubicBezTo>
                  <a:cubicBezTo>
                    <a:pt x="54471" y="16528"/>
                    <a:pt x="54602" y="16317"/>
                    <a:pt x="54721" y="16098"/>
                  </a:cubicBezTo>
                  <a:cubicBezTo>
                    <a:pt x="54769" y="16012"/>
                    <a:pt x="54814" y="15924"/>
                    <a:pt x="54858" y="15833"/>
                  </a:cubicBezTo>
                  <a:close/>
                  <a:moveTo>
                    <a:pt x="75505" y="31762"/>
                  </a:moveTo>
                  <a:lnTo>
                    <a:pt x="75505" y="31762"/>
                  </a:lnTo>
                  <a:cubicBezTo>
                    <a:pt x="75506" y="31764"/>
                    <a:pt x="75506" y="31765"/>
                    <a:pt x="75507" y="31767"/>
                  </a:cubicBezTo>
                  <a:lnTo>
                    <a:pt x="75507" y="31767"/>
                  </a:lnTo>
                  <a:cubicBezTo>
                    <a:pt x="75506" y="31765"/>
                    <a:pt x="75506" y="31764"/>
                    <a:pt x="75505" y="31762"/>
                  </a:cubicBezTo>
                  <a:close/>
                  <a:moveTo>
                    <a:pt x="20219" y="32034"/>
                  </a:moveTo>
                  <a:lnTo>
                    <a:pt x="20200" y="32059"/>
                  </a:lnTo>
                  <a:lnTo>
                    <a:pt x="20200" y="32059"/>
                  </a:lnTo>
                  <a:cubicBezTo>
                    <a:pt x="20207" y="32051"/>
                    <a:pt x="20213" y="32042"/>
                    <a:pt x="20219" y="32034"/>
                  </a:cubicBezTo>
                  <a:close/>
                  <a:moveTo>
                    <a:pt x="20200" y="32059"/>
                  </a:moveTo>
                  <a:cubicBezTo>
                    <a:pt x="20198" y="32061"/>
                    <a:pt x="20196" y="32064"/>
                    <a:pt x="20194" y="32066"/>
                  </a:cubicBezTo>
                  <a:lnTo>
                    <a:pt x="20195" y="32065"/>
                  </a:lnTo>
                  <a:lnTo>
                    <a:pt x="20200" y="32059"/>
                  </a:lnTo>
                  <a:close/>
                  <a:moveTo>
                    <a:pt x="36745" y="18369"/>
                  </a:moveTo>
                  <a:cubicBezTo>
                    <a:pt x="36845" y="18437"/>
                    <a:pt x="36949" y="18498"/>
                    <a:pt x="37056" y="18559"/>
                  </a:cubicBezTo>
                  <a:cubicBezTo>
                    <a:pt x="37391" y="18746"/>
                    <a:pt x="37757" y="18879"/>
                    <a:pt x="38114" y="19012"/>
                  </a:cubicBezTo>
                  <a:cubicBezTo>
                    <a:pt x="38573" y="19185"/>
                    <a:pt x="39043" y="19325"/>
                    <a:pt x="39509" y="19477"/>
                  </a:cubicBezTo>
                  <a:cubicBezTo>
                    <a:pt x="39972" y="19626"/>
                    <a:pt x="40438" y="19771"/>
                    <a:pt x="40896" y="19932"/>
                  </a:cubicBezTo>
                  <a:cubicBezTo>
                    <a:pt x="41376" y="20098"/>
                    <a:pt x="41861" y="20249"/>
                    <a:pt x="42349" y="20398"/>
                  </a:cubicBezTo>
                  <a:cubicBezTo>
                    <a:pt x="42846" y="20548"/>
                    <a:pt x="43341" y="20700"/>
                    <a:pt x="43827" y="20878"/>
                  </a:cubicBezTo>
                  <a:cubicBezTo>
                    <a:pt x="44282" y="21044"/>
                    <a:pt x="44738" y="21198"/>
                    <a:pt x="45200" y="21339"/>
                  </a:cubicBezTo>
                  <a:cubicBezTo>
                    <a:pt x="45684" y="21485"/>
                    <a:pt x="46163" y="21649"/>
                    <a:pt x="46648" y="21797"/>
                  </a:cubicBezTo>
                  <a:cubicBezTo>
                    <a:pt x="47123" y="21944"/>
                    <a:pt x="47601" y="22084"/>
                    <a:pt x="48082" y="22207"/>
                  </a:cubicBezTo>
                  <a:cubicBezTo>
                    <a:pt x="48382" y="22285"/>
                    <a:pt x="48685" y="22352"/>
                    <a:pt x="48988" y="22422"/>
                  </a:cubicBezTo>
                  <a:cubicBezTo>
                    <a:pt x="49005" y="22460"/>
                    <a:pt x="49019" y="22497"/>
                    <a:pt x="49048" y="22530"/>
                  </a:cubicBezTo>
                  <a:cubicBezTo>
                    <a:pt x="49061" y="22547"/>
                    <a:pt x="49084" y="22555"/>
                    <a:pt x="49101" y="22569"/>
                  </a:cubicBezTo>
                  <a:cubicBezTo>
                    <a:pt x="49114" y="22627"/>
                    <a:pt x="49126" y="22686"/>
                    <a:pt x="49140" y="22742"/>
                  </a:cubicBezTo>
                  <a:cubicBezTo>
                    <a:pt x="49217" y="23052"/>
                    <a:pt x="49306" y="23357"/>
                    <a:pt x="49412" y="23659"/>
                  </a:cubicBezTo>
                  <a:cubicBezTo>
                    <a:pt x="49521" y="23971"/>
                    <a:pt x="49634" y="24283"/>
                    <a:pt x="49755" y="24590"/>
                  </a:cubicBezTo>
                  <a:cubicBezTo>
                    <a:pt x="49864" y="24864"/>
                    <a:pt x="49991" y="25131"/>
                    <a:pt x="50105" y="25403"/>
                  </a:cubicBezTo>
                  <a:cubicBezTo>
                    <a:pt x="50224" y="25726"/>
                    <a:pt x="50335" y="26052"/>
                    <a:pt x="50452" y="26377"/>
                  </a:cubicBezTo>
                  <a:cubicBezTo>
                    <a:pt x="50569" y="26706"/>
                    <a:pt x="50689" y="27033"/>
                    <a:pt x="50817" y="27358"/>
                  </a:cubicBezTo>
                  <a:cubicBezTo>
                    <a:pt x="50821" y="27367"/>
                    <a:pt x="50825" y="27377"/>
                    <a:pt x="50829" y="27388"/>
                  </a:cubicBezTo>
                  <a:cubicBezTo>
                    <a:pt x="50842" y="27423"/>
                    <a:pt x="50856" y="27459"/>
                    <a:pt x="50871" y="27495"/>
                  </a:cubicBezTo>
                  <a:cubicBezTo>
                    <a:pt x="51004" y="27837"/>
                    <a:pt x="51138" y="28188"/>
                    <a:pt x="51310" y="28517"/>
                  </a:cubicBezTo>
                  <a:cubicBezTo>
                    <a:pt x="51303" y="28527"/>
                    <a:pt x="51295" y="28536"/>
                    <a:pt x="51288" y="28546"/>
                  </a:cubicBezTo>
                  <a:cubicBezTo>
                    <a:pt x="51197" y="28658"/>
                    <a:pt x="51090" y="28757"/>
                    <a:pt x="50989" y="28857"/>
                  </a:cubicBezTo>
                  <a:cubicBezTo>
                    <a:pt x="50823" y="29021"/>
                    <a:pt x="50657" y="29185"/>
                    <a:pt x="50488" y="29349"/>
                  </a:cubicBezTo>
                  <a:cubicBezTo>
                    <a:pt x="50212" y="29608"/>
                    <a:pt x="49915" y="29841"/>
                    <a:pt x="49626" y="30086"/>
                  </a:cubicBezTo>
                  <a:cubicBezTo>
                    <a:pt x="49480" y="30209"/>
                    <a:pt x="49338" y="30335"/>
                    <a:pt x="49192" y="30456"/>
                  </a:cubicBezTo>
                  <a:cubicBezTo>
                    <a:pt x="49055" y="30567"/>
                    <a:pt x="48921" y="30676"/>
                    <a:pt x="48791" y="30793"/>
                  </a:cubicBezTo>
                  <a:cubicBezTo>
                    <a:pt x="48230" y="31292"/>
                    <a:pt x="47676" y="31803"/>
                    <a:pt x="47073" y="32251"/>
                  </a:cubicBezTo>
                  <a:cubicBezTo>
                    <a:pt x="47013" y="32290"/>
                    <a:pt x="46952" y="32330"/>
                    <a:pt x="46889" y="32367"/>
                  </a:cubicBezTo>
                  <a:cubicBezTo>
                    <a:pt x="46788" y="32420"/>
                    <a:pt x="46684" y="32469"/>
                    <a:pt x="46577" y="32512"/>
                  </a:cubicBezTo>
                  <a:cubicBezTo>
                    <a:pt x="46273" y="32620"/>
                    <a:pt x="45965" y="32712"/>
                    <a:pt x="45655" y="32794"/>
                  </a:cubicBezTo>
                  <a:cubicBezTo>
                    <a:pt x="45585" y="32809"/>
                    <a:pt x="45514" y="32826"/>
                    <a:pt x="45442" y="32837"/>
                  </a:cubicBezTo>
                  <a:cubicBezTo>
                    <a:pt x="45363" y="32845"/>
                    <a:pt x="45287" y="32847"/>
                    <a:pt x="45208" y="32848"/>
                  </a:cubicBezTo>
                  <a:cubicBezTo>
                    <a:pt x="45126" y="32843"/>
                    <a:pt x="45044" y="32836"/>
                    <a:pt x="44962" y="32826"/>
                  </a:cubicBezTo>
                  <a:cubicBezTo>
                    <a:pt x="44577" y="32762"/>
                    <a:pt x="44195" y="32677"/>
                    <a:pt x="43817" y="32579"/>
                  </a:cubicBezTo>
                  <a:cubicBezTo>
                    <a:pt x="43342" y="32436"/>
                    <a:pt x="42881" y="32245"/>
                    <a:pt x="42396" y="32134"/>
                  </a:cubicBezTo>
                  <a:cubicBezTo>
                    <a:pt x="41916" y="32026"/>
                    <a:pt x="41434" y="31919"/>
                    <a:pt x="40961" y="31790"/>
                  </a:cubicBezTo>
                  <a:cubicBezTo>
                    <a:pt x="40592" y="31679"/>
                    <a:pt x="40230" y="31552"/>
                    <a:pt x="39871" y="31414"/>
                  </a:cubicBezTo>
                  <a:cubicBezTo>
                    <a:pt x="39520" y="31281"/>
                    <a:pt x="39171" y="31133"/>
                    <a:pt x="38817" y="31005"/>
                  </a:cubicBezTo>
                  <a:cubicBezTo>
                    <a:pt x="38447" y="30874"/>
                    <a:pt x="38066" y="30772"/>
                    <a:pt x="37689" y="30663"/>
                  </a:cubicBezTo>
                  <a:cubicBezTo>
                    <a:pt x="37333" y="30562"/>
                    <a:pt x="36982" y="30444"/>
                    <a:pt x="36639" y="30307"/>
                  </a:cubicBezTo>
                  <a:cubicBezTo>
                    <a:pt x="36118" y="30064"/>
                    <a:pt x="35609" y="29792"/>
                    <a:pt x="35094" y="29535"/>
                  </a:cubicBezTo>
                  <a:cubicBezTo>
                    <a:pt x="34656" y="29319"/>
                    <a:pt x="34207" y="29120"/>
                    <a:pt x="33784" y="28874"/>
                  </a:cubicBezTo>
                  <a:cubicBezTo>
                    <a:pt x="33771" y="28866"/>
                    <a:pt x="33759" y="28857"/>
                    <a:pt x="33746" y="28848"/>
                  </a:cubicBezTo>
                  <a:cubicBezTo>
                    <a:pt x="33711" y="28818"/>
                    <a:pt x="33677" y="28786"/>
                    <a:pt x="33643" y="28753"/>
                  </a:cubicBezTo>
                  <a:cubicBezTo>
                    <a:pt x="33598" y="28703"/>
                    <a:pt x="33554" y="28650"/>
                    <a:pt x="33513" y="28598"/>
                  </a:cubicBezTo>
                  <a:cubicBezTo>
                    <a:pt x="33442" y="28503"/>
                    <a:pt x="33379" y="28403"/>
                    <a:pt x="33306" y="28313"/>
                  </a:cubicBezTo>
                  <a:cubicBezTo>
                    <a:pt x="33248" y="28242"/>
                    <a:pt x="33192" y="28172"/>
                    <a:pt x="33137" y="28101"/>
                  </a:cubicBezTo>
                  <a:cubicBezTo>
                    <a:pt x="33106" y="28055"/>
                    <a:pt x="33075" y="28008"/>
                    <a:pt x="33047" y="27960"/>
                  </a:cubicBezTo>
                  <a:lnTo>
                    <a:pt x="33047" y="27960"/>
                  </a:lnTo>
                  <a:cubicBezTo>
                    <a:pt x="33051" y="27968"/>
                    <a:pt x="33055" y="27977"/>
                    <a:pt x="33060" y="27985"/>
                  </a:cubicBezTo>
                  <a:lnTo>
                    <a:pt x="33044" y="27955"/>
                  </a:lnTo>
                  <a:cubicBezTo>
                    <a:pt x="33042" y="27953"/>
                    <a:pt x="33041" y="27951"/>
                    <a:pt x="33040" y="27948"/>
                  </a:cubicBezTo>
                  <a:lnTo>
                    <a:pt x="33040" y="27948"/>
                  </a:lnTo>
                  <a:cubicBezTo>
                    <a:pt x="32931" y="27744"/>
                    <a:pt x="32825" y="27535"/>
                    <a:pt x="32733" y="27320"/>
                  </a:cubicBezTo>
                  <a:cubicBezTo>
                    <a:pt x="32664" y="27155"/>
                    <a:pt x="32583" y="26999"/>
                    <a:pt x="32508" y="26838"/>
                  </a:cubicBezTo>
                  <a:cubicBezTo>
                    <a:pt x="32381" y="26572"/>
                    <a:pt x="32268" y="26300"/>
                    <a:pt x="32156" y="26027"/>
                  </a:cubicBezTo>
                  <a:cubicBezTo>
                    <a:pt x="32010" y="25646"/>
                    <a:pt x="31892" y="25253"/>
                    <a:pt x="31710" y="24885"/>
                  </a:cubicBezTo>
                  <a:cubicBezTo>
                    <a:pt x="31527" y="24507"/>
                    <a:pt x="31327" y="24136"/>
                    <a:pt x="31167" y="23749"/>
                  </a:cubicBezTo>
                  <a:cubicBezTo>
                    <a:pt x="31098" y="23558"/>
                    <a:pt x="31038" y="23366"/>
                    <a:pt x="30985" y="23169"/>
                  </a:cubicBezTo>
                  <a:cubicBezTo>
                    <a:pt x="30948" y="23021"/>
                    <a:pt x="30913" y="22873"/>
                    <a:pt x="30875" y="22726"/>
                  </a:cubicBezTo>
                  <a:cubicBezTo>
                    <a:pt x="30861" y="22670"/>
                    <a:pt x="30842" y="22615"/>
                    <a:pt x="30826" y="22560"/>
                  </a:cubicBezTo>
                  <a:cubicBezTo>
                    <a:pt x="31012" y="22483"/>
                    <a:pt x="31194" y="22395"/>
                    <a:pt x="31369" y="22297"/>
                  </a:cubicBezTo>
                  <a:cubicBezTo>
                    <a:pt x="31645" y="22138"/>
                    <a:pt x="31911" y="21967"/>
                    <a:pt x="32174" y="21788"/>
                  </a:cubicBezTo>
                  <a:cubicBezTo>
                    <a:pt x="32593" y="21505"/>
                    <a:pt x="33011" y="21218"/>
                    <a:pt x="33410" y="20908"/>
                  </a:cubicBezTo>
                  <a:cubicBezTo>
                    <a:pt x="33805" y="20605"/>
                    <a:pt x="34188" y="20291"/>
                    <a:pt x="34578" y="19984"/>
                  </a:cubicBezTo>
                  <a:cubicBezTo>
                    <a:pt x="34956" y="19688"/>
                    <a:pt x="35337" y="19396"/>
                    <a:pt x="35721" y="19111"/>
                  </a:cubicBezTo>
                  <a:cubicBezTo>
                    <a:pt x="36046" y="18868"/>
                    <a:pt x="36376" y="18637"/>
                    <a:pt x="36701" y="18395"/>
                  </a:cubicBezTo>
                  <a:cubicBezTo>
                    <a:pt x="36712" y="18388"/>
                    <a:pt x="36722" y="18381"/>
                    <a:pt x="36734" y="18375"/>
                  </a:cubicBezTo>
                  <a:lnTo>
                    <a:pt x="36745" y="18369"/>
                  </a:lnTo>
                  <a:close/>
                  <a:moveTo>
                    <a:pt x="29731" y="33055"/>
                  </a:moveTo>
                  <a:cubicBezTo>
                    <a:pt x="29729" y="33056"/>
                    <a:pt x="29728" y="33058"/>
                    <a:pt x="29727" y="33059"/>
                  </a:cubicBezTo>
                  <a:cubicBezTo>
                    <a:pt x="29728" y="33058"/>
                    <a:pt x="29730" y="33056"/>
                    <a:pt x="29731" y="33055"/>
                  </a:cubicBezTo>
                  <a:close/>
                  <a:moveTo>
                    <a:pt x="72753" y="34629"/>
                  </a:moveTo>
                  <a:cubicBezTo>
                    <a:pt x="72752" y="34630"/>
                    <a:pt x="72752" y="34630"/>
                    <a:pt x="72751" y="34630"/>
                  </a:cubicBezTo>
                  <a:cubicBezTo>
                    <a:pt x="72752" y="34630"/>
                    <a:pt x="72752" y="34630"/>
                    <a:pt x="72753" y="34629"/>
                  </a:cubicBezTo>
                  <a:close/>
                  <a:moveTo>
                    <a:pt x="23429" y="21371"/>
                  </a:moveTo>
                  <a:cubicBezTo>
                    <a:pt x="23758" y="21509"/>
                    <a:pt x="24118" y="21572"/>
                    <a:pt x="24467" y="21644"/>
                  </a:cubicBezTo>
                  <a:cubicBezTo>
                    <a:pt x="24890" y="21732"/>
                    <a:pt x="25309" y="21836"/>
                    <a:pt x="25723" y="21959"/>
                  </a:cubicBezTo>
                  <a:cubicBezTo>
                    <a:pt x="25960" y="22031"/>
                    <a:pt x="26188" y="22125"/>
                    <a:pt x="26421" y="22204"/>
                  </a:cubicBezTo>
                  <a:cubicBezTo>
                    <a:pt x="26663" y="22287"/>
                    <a:pt x="26910" y="22357"/>
                    <a:pt x="27161" y="22415"/>
                  </a:cubicBezTo>
                  <a:cubicBezTo>
                    <a:pt x="27430" y="22480"/>
                    <a:pt x="27700" y="22535"/>
                    <a:pt x="27976" y="22574"/>
                  </a:cubicBezTo>
                  <a:cubicBezTo>
                    <a:pt x="28202" y="22605"/>
                    <a:pt x="28428" y="22631"/>
                    <a:pt x="28653" y="22665"/>
                  </a:cubicBezTo>
                  <a:lnTo>
                    <a:pt x="28653" y="22665"/>
                  </a:lnTo>
                  <a:lnTo>
                    <a:pt x="28657" y="22666"/>
                  </a:lnTo>
                  <a:lnTo>
                    <a:pt x="28692" y="22671"/>
                  </a:lnTo>
                  <a:lnTo>
                    <a:pt x="28692" y="22671"/>
                  </a:lnTo>
                  <a:cubicBezTo>
                    <a:pt x="28693" y="22672"/>
                    <a:pt x="28694" y="22672"/>
                    <a:pt x="28694" y="22672"/>
                  </a:cubicBezTo>
                  <a:lnTo>
                    <a:pt x="28694" y="22672"/>
                  </a:lnTo>
                  <a:cubicBezTo>
                    <a:pt x="28694" y="22672"/>
                    <a:pt x="28693" y="22672"/>
                    <a:pt x="28693" y="22672"/>
                  </a:cubicBezTo>
                  <a:lnTo>
                    <a:pt x="28693" y="22672"/>
                  </a:lnTo>
                  <a:lnTo>
                    <a:pt x="28709" y="22674"/>
                  </a:lnTo>
                  <a:cubicBezTo>
                    <a:pt x="28708" y="22674"/>
                    <a:pt x="28706" y="22674"/>
                    <a:pt x="28704" y="22674"/>
                  </a:cubicBezTo>
                  <a:lnTo>
                    <a:pt x="28704" y="22674"/>
                  </a:lnTo>
                  <a:cubicBezTo>
                    <a:pt x="28981" y="22723"/>
                    <a:pt x="29256" y="22791"/>
                    <a:pt x="29537" y="22823"/>
                  </a:cubicBezTo>
                  <a:cubicBezTo>
                    <a:pt x="29612" y="22833"/>
                    <a:pt x="29686" y="22837"/>
                    <a:pt x="29760" y="22837"/>
                  </a:cubicBezTo>
                  <a:cubicBezTo>
                    <a:pt x="29816" y="22837"/>
                    <a:pt x="29869" y="22827"/>
                    <a:pt x="29923" y="22822"/>
                  </a:cubicBezTo>
                  <a:cubicBezTo>
                    <a:pt x="29938" y="22879"/>
                    <a:pt x="29953" y="22934"/>
                    <a:pt x="29967" y="22989"/>
                  </a:cubicBezTo>
                  <a:cubicBezTo>
                    <a:pt x="30085" y="23466"/>
                    <a:pt x="30197" y="23944"/>
                    <a:pt x="30413" y="24389"/>
                  </a:cubicBezTo>
                  <a:cubicBezTo>
                    <a:pt x="30612" y="24801"/>
                    <a:pt x="30832" y="25208"/>
                    <a:pt x="31007" y="25633"/>
                  </a:cubicBezTo>
                  <a:cubicBezTo>
                    <a:pt x="31090" y="25865"/>
                    <a:pt x="31169" y="26098"/>
                    <a:pt x="31257" y="26328"/>
                  </a:cubicBezTo>
                  <a:cubicBezTo>
                    <a:pt x="31418" y="26739"/>
                    <a:pt x="31605" y="27134"/>
                    <a:pt x="31794" y="27534"/>
                  </a:cubicBezTo>
                  <a:cubicBezTo>
                    <a:pt x="31879" y="27713"/>
                    <a:pt x="31953" y="27899"/>
                    <a:pt x="32042" y="28078"/>
                  </a:cubicBezTo>
                  <a:cubicBezTo>
                    <a:pt x="32128" y="28251"/>
                    <a:pt x="32213" y="28426"/>
                    <a:pt x="32322" y="28584"/>
                  </a:cubicBezTo>
                  <a:cubicBezTo>
                    <a:pt x="32412" y="28713"/>
                    <a:pt x="32512" y="28831"/>
                    <a:pt x="32608" y="28953"/>
                  </a:cubicBezTo>
                  <a:cubicBezTo>
                    <a:pt x="32640" y="28997"/>
                    <a:pt x="32667" y="29043"/>
                    <a:pt x="32699" y="29085"/>
                  </a:cubicBezTo>
                  <a:cubicBezTo>
                    <a:pt x="32717" y="29112"/>
                    <a:pt x="32739" y="29135"/>
                    <a:pt x="32758" y="29161"/>
                  </a:cubicBezTo>
                  <a:cubicBezTo>
                    <a:pt x="32721" y="29221"/>
                    <a:pt x="32683" y="29279"/>
                    <a:pt x="32646" y="29340"/>
                  </a:cubicBezTo>
                  <a:cubicBezTo>
                    <a:pt x="32497" y="29578"/>
                    <a:pt x="32336" y="29806"/>
                    <a:pt x="32167" y="30033"/>
                  </a:cubicBezTo>
                  <a:cubicBezTo>
                    <a:pt x="31976" y="30268"/>
                    <a:pt x="31769" y="30493"/>
                    <a:pt x="31577" y="30729"/>
                  </a:cubicBezTo>
                  <a:cubicBezTo>
                    <a:pt x="31385" y="30961"/>
                    <a:pt x="31202" y="31202"/>
                    <a:pt x="31016" y="31439"/>
                  </a:cubicBezTo>
                  <a:lnTo>
                    <a:pt x="31054" y="31390"/>
                  </a:lnTo>
                  <a:lnTo>
                    <a:pt x="31054" y="31390"/>
                  </a:lnTo>
                  <a:cubicBezTo>
                    <a:pt x="30824" y="31676"/>
                    <a:pt x="30586" y="31957"/>
                    <a:pt x="30363" y="32247"/>
                  </a:cubicBezTo>
                  <a:cubicBezTo>
                    <a:pt x="30154" y="32518"/>
                    <a:pt x="29943" y="32787"/>
                    <a:pt x="29731" y="33055"/>
                  </a:cubicBezTo>
                  <a:lnTo>
                    <a:pt x="29731" y="33055"/>
                  </a:lnTo>
                  <a:cubicBezTo>
                    <a:pt x="29732" y="33054"/>
                    <a:pt x="29733" y="33052"/>
                    <a:pt x="29735" y="33051"/>
                  </a:cubicBezTo>
                  <a:lnTo>
                    <a:pt x="29735" y="33051"/>
                  </a:lnTo>
                  <a:cubicBezTo>
                    <a:pt x="29534" y="33300"/>
                    <a:pt x="29341" y="33553"/>
                    <a:pt x="29141" y="33802"/>
                  </a:cubicBezTo>
                  <a:cubicBezTo>
                    <a:pt x="29148" y="33795"/>
                    <a:pt x="29154" y="33787"/>
                    <a:pt x="29161" y="33780"/>
                  </a:cubicBezTo>
                  <a:lnTo>
                    <a:pt x="29161" y="33780"/>
                  </a:lnTo>
                  <a:cubicBezTo>
                    <a:pt x="28967" y="34015"/>
                    <a:pt x="28781" y="34256"/>
                    <a:pt x="28590" y="34496"/>
                  </a:cubicBezTo>
                  <a:cubicBezTo>
                    <a:pt x="28505" y="34604"/>
                    <a:pt x="28419" y="34712"/>
                    <a:pt x="28335" y="34821"/>
                  </a:cubicBezTo>
                  <a:cubicBezTo>
                    <a:pt x="27784" y="34505"/>
                    <a:pt x="27239" y="34182"/>
                    <a:pt x="26690" y="33862"/>
                  </a:cubicBezTo>
                  <a:cubicBezTo>
                    <a:pt x="26467" y="33732"/>
                    <a:pt x="26240" y="33607"/>
                    <a:pt x="26013" y="33482"/>
                  </a:cubicBezTo>
                  <a:cubicBezTo>
                    <a:pt x="25702" y="33283"/>
                    <a:pt x="25392" y="33085"/>
                    <a:pt x="25086" y="32878"/>
                  </a:cubicBezTo>
                  <a:cubicBezTo>
                    <a:pt x="24472" y="32462"/>
                    <a:pt x="23860" y="32041"/>
                    <a:pt x="23254" y="31614"/>
                  </a:cubicBezTo>
                  <a:cubicBezTo>
                    <a:pt x="23220" y="31585"/>
                    <a:pt x="23186" y="31559"/>
                    <a:pt x="23153" y="31531"/>
                  </a:cubicBezTo>
                  <a:cubicBezTo>
                    <a:pt x="22673" y="31136"/>
                    <a:pt x="22209" y="30724"/>
                    <a:pt x="21760" y="30297"/>
                  </a:cubicBezTo>
                  <a:cubicBezTo>
                    <a:pt x="21027" y="29568"/>
                    <a:pt x="20277" y="28858"/>
                    <a:pt x="19542" y="28135"/>
                  </a:cubicBezTo>
                  <a:lnTo>
                    <a:pt x="19542" y="28135"/>
                  </a:lnTo>
                  <a:cubicBezTo>
                    <a:pt x="19544" y="28138"/>
                    <a:pt x="19546" y="28140"/>
                    <a:pt x="19548" y="28142"/>
                  </a:cubicBezTo>
                  <a:cubicBezTo>
                    <a:pt x="19426" y="28022"/>
                    <a:pt x="19302" y="27901"/>
                    <a:pt x="19180" y="27779"/>
                  </a:cubicBezTo>
                  <a:cubicBezTo>
                    <a:pt x="19172" y="27770"/>
                    <a:pt x="19164" y="27762"/>
                    <a:pt x="19155" y="27753"/>
                  </a:cubicBezTo>
                  <a:cubicBezTo>
                    <a:pt x="19146" y="27723"/>
                    <a:pt x="19136" y="27694"/>
                    <a:pt x="19127" y="27664"/>
                  </a:cubicBezTo>
                  <a:lnTo>
                    <a:pt x="19127" y="27664"/>
                  </a:lnTo>
                  <a:cubicBezTo>
                    <a:pt x="19127" y="27662"/>
                    <a:pt x="19127" y="27660"/>
                    <a:pt x="19126" y="27658"/>
                  </a:cubicBezTo>
                  <a:cubicBezTo>
                    <a:pt x="19125" y="27655"/>
                    <a:pt x="19124" y="27651"/>
                    <a:pt x="19123" y="27648"/>
                  </a:cubicBezTo>
                  <a:lnTo>
                    <a:pt x="19123" y="27648"/>
                  </a:lnTo>
                  <a:cubicBezTo>
                    <a:pt x="19090" y="27503"/>
                    <a:pt x="19060" y="27358"/>
                    <a:pt x="19038" y="27212"/>
                  </a:cubicBezTo>
                  <a:cubicBezTo>
                    <a:pt x="19034" y="27145"/>
                    <a:pt x="19030" y="27076"/>
                    <a:pt x="19029" y="27009"/>
                  </a:cubicBezTo>
                  <a:cubicBezTo>
                    <a:pt x="19032" y="26978"/>
                    <a:pt x="19034" y="26946"/>
                    <a:pt x="19036" y="26915"/>
                  </a:cubicBezTo>
                  <a:cubicBezTo>
                    <a:pt x="19050" y="26826"/>
                    <a:pt x="19068" y="26740"/>
                    <a:pt x="19089" y="26651"/>
                  </a:cubicBezTo>
                  <a:cubicBezTo>
                    <a:pt x="19103" y="26610"/>
                    <a:pt x="19117" y="26569"/>
                    <a:pt x="19133" y="26528"/>
                  </a:cubicBezTo>
                  <a:cubicBezTo>
                    <a:pt x="19200" y="26383"/>
                    <a:pt x="19278" y="26243"/>
                    <a:pt x="19358" y="26107"/>
                  </a:cubicBezTo>
                  <a:cubicBezTo>
                    <a:pt x="19450" y="25960"/>
                    <a:pt x="19552" y="25825"/>
                    <a:pt x="19653" y="25686"/>
                  </a:cubicBezTo>
                  <a:cubicBezTo>
                    <a:pt x="19768" y="25525"/>
                    <a:pt x="19875" y="25356"/>
                    <a:pt x="19993" y="25198"/>
                  </a:cubicBezTo>
                  <a:cubicBezTo>
                    <a:pt x="20096" y="25071"/>
                    <a:pt x="20206" y="24948"/>
                    <a:pt x="20307" y="24818"/>
                  </a:cubicBezTo>
                  <a:cubicBezTo>
                    <a:pt x="20408" y="24691"/>
                    <a:pt x="20496" y="24554"/>
                    <a:pt x="20594" y="24423"/>
                  </a:cubicBezTo>
                  <a:lnTo>
                    <a:pt x="20594" y="24423"/>
                  </a:lnTo>
                  <a:cubicBezTo>
                    <a:pt x="20584" y="24435"/>
                    <a:pt x="20574" y="24448"/>
                    <a:pt x="20565" y="24459"/>
                  </a:cubicBezTo>
                  <a:lnTo>
                    <a:pt x="20565" y="24459"/>
                  </a:lnTo>
                  <a:cubicBezTo>
                    <a:pt x="20569" y="24454"/>
                    <a:pt x="20573" y="24448"/>
                    <a:pt x="20577" y="24443"/>
                  </a:cubicBezTo>
                  <a:cubicBezTo>
                    <a:pt x="20599" y="24416"/>
                    <a:pt x="20611" y="24384"/>
                    <a:pt x="20628" y="24355"/>
                  </a:cubicBezTo>
                  <a:cubicBezTo>
                    <a:pt x="20747" y="24219"/>
                    <a:pt x="20868" y="24085"/>
                    <a:pt x="20992" y="23954"/>
                  </a:cubicBezTo>
                  <a:cubicBezTo>
                    <a:pt x="21151" y="23788"/>
                    <a:pt x="21297" y="23612"/>
                    <a:pt x="21453" y="23443"/>
                  </a:cubicBezTo>
                  <a:cubicBezTo>
                    <a:pt x="21608" y="23275"/>
                    <a:pt x="21769" y="23107"/>
                    <a:pt x="21931" y="22940"/>
                  </a:cubicBezTo>
                  <a:lnTo>
                    <a:pt x="21931" y="22940"/>
                  </a:lnTo>
                  <a:cubicBezTo>
                    <a:pt x="21930" y="22943"/>
                    <a:pt x="21928" y="22945"/>
                    <a:pt x="21926" y="22946"/>
                  </a:cubicBezTo>
                  <a:lnTo>
                    <a:pt x="21926" y="22946"/>
                  </a:lnTo>
                  <a:cubicBezTo>
                    <a:pt x="22200" y="22667"/>
                    <a:pt x="22465" y="22379"/>
                    <a:pt x="22738" y="22099"/>
                  </a:cubicBezTo>
                  <a:lnTo>
                    <a:pt x="22738" y="22099"/>
                  </a:lnTo>
                  <a:lnTo>
                    <a:pt x="22693" y="22144"/>
                  </a:lnTo>
                  <a:cubicBezTo>
                    <a:pt x="22795" y="22042"/>
                    <a:pt x="22897" y="21939"/>
                    <a:pt x="22998" y="21837"/>
                  </a:cubicBezTo>
                  <a:cubicBezTo>
                    <a:pt x="23111" y="21726"/>
                    <a:pt x="23232" y="21618"/>
                    <a:pt x="23335" y="21497"/>
                  </a:cubicBezTo>
                  <a:cubicBezTo>
                    <a:pt x="23369" y="21458"/>
                    <a:pt x="23397" y="21412"/>
                    <a:pt x="23429" y="21371"/>
                  </a:cubicBezTo>
                  <a:close/>
                  <a:moveTo>
                    <a:pt x="82691" y="37540"/>
                  </a:moveTo>
                  <a:lnTo>
                    <a:pt x="82691" y="37540"/>
                  </a:lnTo>
                  <a:cubicBezTo>
                    <a:pt x="82692" y="37541"/>
                    <a:pt x="82692" y="37542"/>
                    <a:pt x="82693" y="37543"/>
                  </a:cubicBezTo>
                  <a:cubicBezTo>
                    <a:pt x="82692" y="37542"/>
                    <a:pt x="82692" y="37541"/>
                    <a:pt x="82691" y="37540"/>
                  </a:cubicBezTo>
                  <a:close/>
                  <a:moveTo>
                    <a:pt x="67401" y="28058"/>
                  </a:moveTo>
                  <a:cubicBezTo>
                    <a:pt x="67514" y="28060"/>
                    <a:pt x="67627" y="28066"/>
                    <a:pt x="67739" y="28075"/>
                  </a:cubicBezTo>
                  <a:cubicBezTo>
                    <a:pt x="67977" y="28101"/>
                    <a:pt x="68213" y="28129"/>
                    <a:pt x="68447" y="28176"/>
                  </a:cubicBezTo>
                  <a:cubicBezTo>
                    <a:pt x="68695" y="28224"/>
                    <a:pt x="68940" y="28282"/>
                    <a:pt x="69189" y="28328"/>
                  </a:cubicBezTo>
                  <a:cubicBezTo>
                    <a:pt x="69448" y="28376"/>
                    <a:pt x="69710" y="28408"/>
                    <a:pt x="69969" y="28455"/>
                  </a:cubicBezTo>
                  <a:cubicBezTo>
                    <a:pt x="70175" y="28493"/>
                    <a:pt x="70378" y="28543"/>
                    <a:pt x="70584" y="28592"/>
                  </a:cubicBezTo>
                  <a:lnTo>
                    <a:pt x="70571" y="28589"/>
                  </a:lnTo>
                  <a:lnTo>
                    <a:pt x="70594" y="28594"/>
                  </a:lnTo>
                  <a:lnTo>
                    <a:pt x="70633" y="28604"/>
                  </a:lnTo>
                  <a:cubicBezTo>
                    <a:pt x="70627" y="28603"/>
                    <a:pt x="70623" y="28601"/>
                    <a:pt x="70619" y="28600"/>
                  </a:cubicBezTo>
                  <a:lnTo>
                    <a:pt x="70619" y="28600"/>
                  </a:lnTo>
                  <a:cubicBezTo>
                    <a:pt x="70895" y="28670"/>
                    <a:pt x="71167" y="28753"/>
                    <a:pt x="71443" y="28821"/>
                  </a:cubicBezTo>
                  <a:cubicBezTo>
                    <a:pt x="71743" y="28899"/>
                    <a:pt x="72049" y="28958"/>
                    <a:pt x="72356" y="29017"/>
                  </a:cubicBezTo>
                  <a:cubicBezTo>
                    <a:pt x="72631" y="29069"/>
                    <a:pt x="72908" y="29108"/>
                    <a:pt x="73184" y="29168"/>
                  </a:cubicBezTo>
                  <a:cubicBezTo>
                    <a:pt x="73313" y="29199"/>
                    <a:pt x="73443" y="29228"/>
                    <a:pt x="73573" y="29254"/>
                  </a:cubicBezTo>
                  <a:cubicBezTo>
                    <a:pt x="73657" y="29307"/>
                    <a:pt x="73744" y="29354"/>
                    <a:pt x="73833" y="29398"/>
                  </a:cubicBezTo>
                  <a:cubicBezTo>
                    <a:pt x="73963" y="29467"/>
                    <a:pt x="74090" y="29544"/>
                    <a:pt x="74211" y="29627"/>
                  </a:cubicBezTo>
                  <a:cubicBezTo>
                    <a:pt x="74257" y="29662"/>
                    <a:pt x="74300" y="29698"/>
                    <a:pt x="74342" y="29735"/>
                  </a:cubicBezTo>
                  <a:cubicBezTo>
                    <a:pt x="74369" y="29764"/>
                    <a:pt x="74396" y="29793"/>
                    <a:pt x="74422" y="29823"/>
                  </a:cubicBezTo>
                  <a:cubicBezTo>
                    <a:pt x="74454" y="29868"/>
                    <a:pt x="74485" y="29913"/>
                    <a:pt x="74515" y="29959"/>
                  </a:cubicBezTo>
                  <a:cubicBezTo>
                    <a:pt x="74560" y="30037"/>
                    <a:pt x="74606" y="30116"/>
                    <a:pt x="74651" y="30193"/>
                  </a:cubicBezTo>
                  <a:cubicBezTo>
                    <a:pt x="74658" y="30204"/>
                    <a:pt x="74666" y="30216"/>
                    <a:pt x="74674" y="30227"/>
                  </a:cubicBezTo>
                  <a:cubicBezTo>
                    <a:pt x="74686" y="30248"/>
                    <a:pt x="74697" y="30269"/>
                    <a:pt x="74710" y="30291"/>
                  </a:cubicBezTo>
                  <a:cubicBezTo>
                    <a:pt x="74814" y="30470"/>
                    <a:pt x="74920" y="30648"/>
                    <a:pt x="75028" y="30826"/>
                  </a:cubicBezTo>
                  <a:cubicBezTo>
                    <a:pt x="75025" y="30822"/>
                    <a:pt x="75024" y="30820"/>
                    <a:pt x="75022" y="30817"/>
                  </a:cubicBezTo>
                  <a:lnTo>
                    <a:pt x="75022" y="30817"/>
                  </a:lnTo>
                  <a:cubicBezTo>
                    <a:pt x="75110" y="30971"/>
                    <a:pt x="75187" y="31131"/>
                    <a:pt x="75268" y="31289"/>
                  </a:cubicBezTo>
                  <a:cubicBezTo>
                    <a:pt x="75348" y="31443"/>
                    <a:pt x="75428" y="31595"/>
                    <a:pt x="75501" y="31754"/>
                  </a:cubicBezTo>
                  <a:cubicBezTo>
                    <a:pt x="75495" y="31740"/>
                    <a:pt x="75490" y="31727"/>
                    <a:pt x="75485" y="31713"/>
                  </a:cubicBezTo>
                  <a:lnTo>
                    <a:pt x="75485" y="31713"/>
                  </a:lnTo>
                  <a:cubicBezTo>
                    <a:pt x="75491" y="31729"/>
                    <a:pt x="75499" y="31745"/>
                    <a:pt x="75504" y="31760"/>
                  </a:cubicBezTo>
                  <a:cubicBezTo>
                    <a:pt x="75505" y="31763"/>
                    <a:pt x="75506" y="31765"/>
                    <a:pt x="75507" y="31768"/>
                  </a:cubicBezTo>
                  <a:lnTo>
                    <a:pt x="75507" y="31768"/>
                  </a:lnTo>
                  <a:cubicBezTo>
                    <a:pt x="75571" y="31927"/>
                    <a:pt x="75632" y="32089"/>
                    <a:pt x="75683" y="32254"/>
                  </a:cubicBezTo>
                  <a:cubicBezTo>
                    <a:pt x="75685" y="32259"/>
                    <a:pt x="75686" y="32264"/>
                    <a:pt x="75687" y="32269"/>
                  </a:cubicBezTo>
                  <a:lnTo>
                    <a:pt x="75684" y="32258"/>
                  </a:lnTo>
                  <a:lnTo>
                    <a:pt x="75684" y="32258"/>
                  </a:lnTo>
                  <a:cubicBezTo>
                    <a:pt x="75688" y="32273"/>
                    <a:pt x="75693" y="32288"/>
                    <a:pt x="75697" y="32304"/>
                  </a:cubicBezTo>
                  <a:cubicBezTo>
                    <a:pt x="75697" y="32303"/>
                    <a:pt x="75697" y="32302"/>
                    <a:pt x="75697" y="32302"/>
                  </a:cubicBezTo>
                  <a:lnTo>
                    <a:pt x="75697" y="32302"/>
                  </a:lnTo>
                  <a:lnTo>
                    <a:pt x="75706" y="32334"/>
                  </a:lnTo>
                  <a:cubicBezTo>
                    <a:pt x="75709" y="32342"/>
                    <a:pt x="75710" y="32350"/>
                    <a:pt x="75712" y="32358"/>
                  </a:cubicBezTo>
                  <a:cubicBezTo>
                    <a:pt x="75716" y="32387"/>
                    <a:pt x="75719" y="32416"/>
                    <a:pt x="75721" y="32444"/>
                  </a:cubicBezTo>
                  <a:cubicBezTo>
                    <a:pt x="75712" y="32474"/>
                    <a:pt x="75702" y="32504"/>
                    <a:pt x="75693" y="32534"/>
                  </a:cubicBezTo>
                  <a:cubicBezTo>
                    <a:pt x="75666" y="32598"/>
                    <a:pt x="75637" y="32660"/>
                    <a:pt x="75604" y="32719"/>
                  </a:cubicBezTo>
                  <a:cubicBezTo>
                    <a:pt x="75566" y="32788"/>
                    <a:pt x="75520" y="32851"/>
                    <a:pt x="75478" y="32917"/>
                  </a:cubicBezTo>
                  <a:cubicBezTo>
                    <a:pt x="75249" y="33072"/>
                    <a:pt x="75016" y="33221"/>
                    <a:pt x="74782" y="33371"/>
                  </a:cubicBezTo>
                  <a:cubicBezTo>
                    <a:pt x="74562" y="33508"/>
                    <a:pt x="74340" y="33644"/>
                    <a:pt x="74120" y="33782"/>
                  </a:cubicBezTo>
                  <a:lnTo>
                    <a:pt x="74121" y="33781"/>
                  </a:lnTo>
                  <a:lnTo>
                    <a:pt x="74121" y="33781"/>
                  </a:lnTo>
                  <a:cubicBezTo>
                    <a:pt x="74104" y="33790"/>
                    <a:pt x="74087" y="33801"/>
                    <a:pt x="74072" y="33812"/>
                  </a:cubicBezTo>
                  <a:cubicBezTo>
                    <a:pt x="73845" y="33951"/>
                    <a:pt x="73620" y="34092"/>
                    <a:pt x="73395" y="34232"/>
                  </a:cubicBezTo>
                  <a:lnTo>
                    <a:pt x="73406" y="34225"/>
                  </a:lnTo>
                  <a:lnTo>
                    <a:pt x="73406" y="34225"/>
                  </a:lnTo>
                  <a:cubicBezTo>
                    <a:pt x="73203" y="34350"/>
                    <a:pt x="72999" y="34476"/>
                    <a:pt x="72797" y="34602"/>
                  </a:cubicBezTo>
                  <a:lnTo>
                    <a:pt x="72797" y="34602"/>
                  </a:lnTo>
                  <a:cubicBezTo>
                    <a:pt x="72799" y="34600"/>
                    <a:pt x="72801" y="34599"/>
                    <a:pt x="72803" y="34597"/>
                  </a:cubicBezTo>
                  <a:lnTo>
                    <a:pt x="72803" y="34597"/>
                  </a:lnTo>
                  <a:cubicBezTo>
                    <a:pt x="71966" y="35115"/>
                    <a:pt x="71103" y="35592"/>
                    <a:pt x="70233" y="36047"/>
                  </a:cubicBezTo>
                  <a:cubicBezTo>
                    <a:pt x="69783" y="36280"/>
                    <a:pt x="69333" y="36512"/>
                    <a:pt x="68885" y="36744"/>
                  </a:cubicBezTo>
                  <a:cubicBezTo>
                    <a:pt x="68671" y="36853"/>
                    <a:pt x="68459" y="36967"/>
                    <a:pt x="68246" y="37082"/>
                  </a:cubicBezTo>
                  <a:cubicBezTo>
                    <a:pt x="68151" y="37134"/>
                    <a:pt x="68055" y="37187"/>
                    <a:pt x="67961" y="37241"/>
                  </a:cubicBezTo>
                  <a:cubicBezTo>
                    <a:pt x="67879" y="37287"/>
                    <a:pt x="67798" y="37332"/>
                    <a:pt x="67722" y="37387"/>
                  </a:cubicBezTo>
                  <a:cubicBezTo>
                    <a:pt x="67710" y="37396"/>
                    <a:pt x="67701" y="37404"/>
                    <a:pt x="67690" y="37413"/>
                  </a:cubicBezTo>
                  <a:lnTo>
                    <a:pt x="67304" y="37588"/>
                  </a:lnTo>
                  <a:cubicBezTo>
                    <a:pt x="66507" y="37895"/>
                    <a:pt x="65704" y="38190"/>
                    <a:pt x="64888" y="38441"/>
                  </a:cubicBezTo>
                  <a:cubicBezTo>
                    <a:pt x="64751" y="38479"/>
                    <a:pt x="64614" y="38518"/>
                    <a:pt x="64475" y="38552"/>
                  </a:cubicBezTo>
                  <a:cubicBezTo>
                    <a:pt x="64298" y="38595"/>
                    <a:pt x="64121" y="38635"/>
                    <a:pt x="63944" y="38677"/>
                  </a:cubicBezTo>
                  <a:cubicBezTo>
                    <a:pt x="63917" y="38656"/>
                    <a:pt x="63893" y="38633"/>
                    <a:pt x="63868" y="38610"/>
                  </a:cubicBezTo>
                  <a:cubicBezTo>
                    <a:pt x="63844" y="38583"/>
                    <a:pt x="63819" y="38556"/>
                    <a:pt x="63796" y="38530"/>
                  </a:cubicBezTo>
                  <a:cubicBezTo>
                    <a:pt x="63769" y="38494"/>
                    <a:pt x="63743" y="38456"/>
                    <a:pt x="63717" y="38417"/>
                  </a:cubicBezTo>
                  <a:cubicBezTo>
                    <a:pt x="63669" y="38335"/>
                    <a:pt x="63627" y="38252"/>
                    <a:pt x="63584" y="38165"/>
                  </a:cubicBezTo>
                  <a:cubicBezTo>
                    <a:pt x="63537" y="38053"/>
                    <a:pt x="63495" y="37940"/>
                    <a:pt x="63456" y="37825"/>
                  </a:cubicBezTo>
                  <a:cubicBezTo>
                    <a:pt x="63449" y="37804"/>
                    <a:pt x="63432" y="37788"/>
                    <a:pt x="63421" y="37769"/>
                  </a:cubicBezTo>
                  <a:cubicBezTo>
                    <a:pt x="63413" y="37745"/>
                    <a:pt x="63407" y="37721"/>
                    <a:pt x="63401" y="37698"/>
                  </a:cubicBezTo>
                  <a:cubicBezTo>
                    <a:pt x="63286" y="37331"/>
                    <a:pt x="63165" y="36962"/>
                    <a:pt x="63032" y="36600"/>
                  </a:cubicBezTo>
                  <a:cubicBezTo>
                    <a:pt x="62871" y="36154"/>
                    <a:pt x="62690" y="35716"/>
                    <a:pt x="62531" y="35271"/>
                  </a:cubicBezTo>
                  <a:cubicBezTo>
                    <a:pt x="62363" y="34794"/>
                    <a:pt x="62221" y="34307"/>
                    <a:pt x="62043" y="33834"/>
                  </a:cubicBezTo>
                  <a:cubicBezTo>
                    <a:pt x="61871" y="33374"/>
                    <a:pt x="61703" y="32912"/>
                    <a:pt x="61531" y="32452"/>
                  </a:cubicBezTo>
                  <a:cubicBezTo>
                    <a:pt x="61489" y="32339"/>
                    <a:pt x="61446" y="32226"/>
                    <a:pt x="61409" y="32110"/>
                  </a:cubicBezTo>
                  <a:cubicBezTo>
                    <a:pt x="61397" y="32075"/>
                    <a:pt x="61386" y="32038"/>
                    <a:pt x="61375" y="32003"/>
                  </a:cubicBezTo>
                  <a:cubicBezTo>
                    <a:pt x="61433" y="31979"/>
                    <a:pt x="61493" y="31957"/>
                    <a:pt x="61551" y="31932"/>
                  </a:cubicBezTo>
                  <a:cubicBezTo>
                    <a:pt x="62014" y="31726"/>
                    <a:pt x="62462" y="31475"/>
                    <a:pt x="62887" y="31198"/>
                  </a:cubicBezTo>
                  <a:cubicBezTo>
                    <a:pt x="63299" y="30930"/>
                    <a:pt x="63695" y="30636"/>
                    <a:pt x="64109" y="30367"/>
                  </a:cubicBezTo>
                  <a:cubicBezTo>
                    <a:pt x="64535" y="30092"/>
                    <a:pt x="64952" y="29810"/>
                    <a:pt x="65357" y="29503"/>
                  </a:cubicBezTo>
                  <a:cubicBezTo>
                    <a:pt x="65740" y="29212"/>
                    <a:pt x="66115" y="28913"/>
                    <a:pt x="66492" y="28615"/>
                  </a:cubicBezTo>
                  <a:cubicBezTo>
                    <a:pt x="66525" y="28589"/>
                    <a:pt x="66559" y="28562"/>
                    <a:pt x="66594" y="28535"/>
                  </a:cubicBezTo>
                  <a:cubicBezTo>
                    <a:pt x="66684" y="28509"/>
                    <a:pt x="66768" y="28463"/>
                    <a:pt x="66831" y="28388"/>
                  </a:cubicBezTo>
                  <a:lnTo>
                    <a:pt x="66832" y="28387"/>
                  </a:lnTo>
                  <a:lnTo>
                    <a:pt x="66832" y="28387"/>
                  </a:lnTo>
                  <a:cubicBezTo>
                    <a:pt x="66831" y="28389"/>
                    <a:pt x="66829" y="28392"/>
                    <a:pt x="66828" y="28395"/>
                  </a:cubicBezTo>
                  <a:cubicBezTo>
                    <a:pt x="66830" y="28392"/>
                    <a:pt x="66831" y="28389"/>
                    <a:pt x="66833" y="28386"/>
                  </a:cubicBezTo>
                  <a:lnTo>
                    <a:pt x="66843" y="28379"/>
                  </a:lnTo>
                  <a:cubicBezTo>
                    <a:pt x="66932" y="28309"/>
                    <a:pt x="67027" y="28246"/>
                    <a:pt x="67118" y="28176"/>
                  </a:cubicBezTo>
                  <a:cubicBezTo>
                    <a:pt x="67165" y="28143"/>
                    <a:pt x="67209" y="28107"/>
                    <a:pt x="67257" y="28074"/>
                  </a:cubicBezTo>
                  <a:lnTo>
                    <a:pt x="67271" y="28071"/>
                  </a:lnTo>
                  <a:cubicBezTo>
                    <a:pt x="67314" y="28065"/>
                    <a:pt x="67358" y="28061"/>
                    <a:pt x="67401" y="28058"/>
                  </a:cubicBezTo>
                  <a:close/>
                  <a:moveTo>
                    <a:pt x="33482" y="29787"/>
                  </a:moveTo>
                  <a:cubicBezTo>
                    <a:pt x="33665" y="29885"/>
                    <a:pt x="33848" y="29982"/>
                    <a:pt x="34035" y="30072"/>
                  </a:cubicBezTo>
                  <a:cubicBezTo>
                    <a:pt x="34493" y="30296"/>
                    <a:pt x="34951" y="30520"/>
                    <a:pt x="35406" y="30750"/>
                  </a:cubicBezTo>
                  <a:cubicBezTo>
                    <a:pt x="35858" y="30980"/>
                    <a:pt x="36307" y="31218"/>
                    <a:pt x="36792" y="31376"/>
                  </a:cubicBezTo>
                  <a:cubicBezTo>
                    <a:pt x="37253" y="31524"/>
                    <a:pt x="37723" y="31643"/>
                    <a:pt x="38185" y="31791"/>
                  </a:cubicBezTo>
                  <a:cubicBezTo>
                    <a:pt x="38651" y="31943"/>
                    <a:pt x="39100" y="32131"/>
                    <a:pt x="39557" y="32305"/>
                  </a:cubicBezTo>
                  <a:cubicBezTo>
                    <a:pt x="40018" y="32481"/>
                    <a:pt x="40481" y="32644"/>
                    <a:pt x="40959" y="32767"/>
                  </a:cubicBezTo>
                  <a:cubicBezTo>
                    <a:pt x="41423" y="32888"/>
                    <a:pt x="41895" y="32983"/>
                    <a:pt x="42361" y="33101"/>
                  </a:cubicBezTo>
                  <a:cubicBezTo>
                    <a:pt x="42472" y="33132"/>
                    <a:pt x="42582" y="33164"/>
                    <a:pt x="42690" y="33200"/>
                  </a:cubicBezTo>
                  <a:cubicBezTo>
                    <a:pt x="42914" y="33274"/>
                    <a:pt x="43134" y="33355"/>
                    <a:pt x="43358" y="33427"/>
                  </a:cubicBezTo>
                  <a:cubicBezTo>
                    <a:pt x="43576" y="33497"/>
                    <a:pt x="43800" y="33551"/>
                    <a:pt x="44024" y="33603"/>
                  </a:cubicBezTo>
                  <a:cubicBezTo>
                    <a:pt x="44259" y="33658"/>
                    <a:pt x="44496" y="33706"/>
                    <a:pt x="44732" y="33745"/>
                  </a:cubicBezTo>
                  <a:cubicBezTo>
                    <a:pt x="44916" y="33777"/>
                    <a:pt x="45101" y="33795"/>
                    <a:pt x="45288" y="33797"/>
                  </a:cubicBezTo>
                  <a:cubicBezTo>
                    <a:pt x="45293" y="33797"/>
                    <a:pt x="45298" y="33797"/>
                    <a:pt x="45303" y="33797"/>
                  </a:cubicBezTo>
                  <a:cubicBezTo>
                    <a:pt x="45428" y="33797"/>
                    <a:pt x="45554" y="33784"/>
                    <a:pt x="45677" y="33759"/>
                  </a:cubicBezTo>
                  <a:cubicBezTo>
                    <a:pt x="45728" y="33747"/>
                    <a:pt x="45777" y="33730"/>
                    <a:pt x="45827" y="33718"/>
                  </a:cubicBezTo>
                  <a:cubicBezTo>
                    <a:pt x="45837" y="33771"/>
                    <a:pt x="45847" y="33824"/>
                    <a:pt x="45856" y="33878"/>
                  </a:cubicBezTo>
                  <a:lnTo>
                    <a:pt x="45856" y="33878"/>
                  </a:lnTo>
                  <a:cubicBezTo>
                    <a:pt x="45856" y="33881"/>
                    <a:pt x="45856" y="33884"/>
                    <a:pt x="45857" y="33887"/>
                  </a:cubicBezTo>
                  <a:cubicBezTo>
                    <a:pt x="45859" y="33899"/>
                    <a:pt x="45860" y="33911"/>
                    <a:pt x="45862" y="33923"/>
                  </a:cubicBezTo>
                  <a:cubicBezTo>
                    <a:pt x="45860" y="33913"/>
                    <a:pt x="45859" y="33903"/>
                    <a:pt x="45858" y="33894"/>
                  </a:cubicBezTo>
                  <a:lnTo>
                    <a:pt x="45858" y="33894"/>
                  </a:lnTo>
                  <a:cubicBezTo>
                    <a:pt x="45889" y="34208"/>
                    <a:pt x="45914" y="34522"/>
                    <a:pt x="45946" y="34836"/>
                  </a:cubicBezTo>
                  <a:cubicBezTo>
                    <a:pt x="45984" y="35179"/>
                    <a:pt x="46034" y="35520"/>
                    <a:pt x="46076" y="35863"/>
                  </a:cubicBezTo>
                  <a:lnTo>
                    <a:pt x="46075" y="35856"/>
                  </a:lnTo>
                  <a:lnTo>
                    <a:pt x="46075" y="35856"/>
                  </a:lnTo>
                  <a:cubicBezTo>
                    <a:pt x="46109" y="36135"/>
                    <a:pt x="46146" y="36414"/>
                    <a:pt x="46186" y="36692"/>
                  </a:cubicBezTo>
                  <a:cubicBezTo>
                    <a:pt x="46213" y="36943"/>
                    <a:pt x="46229" y="37195"/>
                    <a:pt x="46253" y="37446"/>
                  </a:cubicBezTo>
                  <a:cubicBezTo>
                    <a:pt x="46278" y="37685"/>
                    <a:pt x="46309" y="37923"/>
                    <a:pt x="46337" y="38161"/>
                  </a:cubicBezTo>
                  <a:cubicBezTo>
                    <a:pt x="46367" y="38424"/>
                    <a:pt x="46391" y="38686"/>
                    <a:pt x="46427" y="38948"/>
                  </a:cubicBezTo>
                  <a:cubicBezTo>
                    <a:pt x="46461" y="39187"/>
                    <a:pt x="46505" y="39426"/>
                    <a:pt x="46544" y="39667"/>
                  </a:cubicBezTo>
                  <a:cubicBezTo>
                    <a:pt x="46585" y="39918"/>
                    <a:pt x="46616" y="40171"/>
                    <a:pt x="46651" y="40424"/>
                  </a:cubicBezTo>
                  <a:cubicBezTo>
                    <a:pt x="46489" y="40412"/>
                    <a:pt x="46327" y="40400"/>
                    <a:pt x="46166" y="40388"/>
                  </a:cubicBezTo>
                  <a:cubicBezTo>
                    <a:pt x="45651" y="40350"/>
                    <a:pt x="45137" y="40308"/>
                    <a:pt x="44625" y="40257"/>
                  </a:cubicBezTo>
                  <a:cubicBezTo>
                    <a:pt x="44272" y="40214"/>
                    <a:pt x="43921" y="40164"/>
                    <a:pt x="43570" y="40122"/>
                  </a:cubicBezTo>
                  <a:lnTo>
                    <a:pt x="43574" y="40122"/>
                  </a:lnTo>
                  <a:lnTo>
                    <a:pt x="43567" y="40121"/>
                  </a:lnTo>
                  <a:lnTo>
                    <a:pt x="43551" y="40120"/>
                  </a:lnTo>
                  <a:lnTo>
                    <a:pt x="43556" y="40120"/>
                  </a:lnTo>
                  <a:cubicBezTo>
                    <a:pt x="42903" y="40045"/>
                    <a:pt x="42251" y="39975"/>
                    <a:pt x="41599" y="39902"/>
                  </a:cubicBezTo>
                  <a:cubicBezTo>
                    <a:pt x="41234" y="39801"/>
                    <a:pt x="40871" y="39697"/>
                    <a:pt x="40510" y="39584"/>
                  </a:cubicBezTo>
                  <a:cubicBezTo>
                    <a:pt x="40153" y="39461"/>
                    <a:pt x="39797" y="39333"/>
                    <a:pt x="39441" y="39210"/>
                  </a:cubicBezTo>
                  <a:cubicBezTo>
                    <a:pt x="38990" y="39053"/>
                    <a:pt x="38533" y="38916"/>
                    <a:pt x="38082" y="38762"/>
                  </a:cubicBezTo>
                  <a:cubicBezTo>
                    <a:pt x="37109" y="38430"/>
                    <a:pt x="36133" y="38107"/>
                    <a:pt x="35170" y="37744"/>
                  </a:cubicBezTo>
                  <a:cubicBezTo>
                    <a:pt x="34887" y="37629"/>
                    <a:pt x="34608" y="37512"/>
                    <a:pt x="34326" y="37396"/>
                  </a:cubicBezTo>
                  <a:cubicBezTo>
                    <a:pt x="33382" y="37006"/>
                    <a:pt x="32431" y="36646"/>
                    <a:pt x="31512" y="36198"/>
                  </a:cubicBezTo>
                  <a:cubicBezTo>
                    <a:pt x="31084" y="35989"/>
                    <a:pt x="30656" y="35770"/>
                    <a:pt x="30214" y="35586"/>
                  </a:cubicBezTo>
                  <a:cubicBezTo>
                    <a:pt x="29891" y="35451"/>
                    <a:pt x="29565" y="35324"/>
                    <a:pt x="29238" y="35198"/>
                  </a:cubicBezTo>
                  <a:cubicBezTo>
                    <a:pt x="29382" y="35016"/>
                    <a:pt x="29528" y="34835"/>
                    <a:pt x="29670" y="34653"/>
                  </a:cubicBezTo>
                  <a:lnTo>
                    <a:pt x="29670" y="34653"/>
                  </a:lnTo>
                  <a:cubicBezTo>
                    <a:pt x="29655" y="34669"/>
                    <a:pt x="29642" y="34686"/>
                    <a:pt x="29629" y="34701"/>
                  </a:cubicBezTo>
                  <a:cubicBezTo>
                    <a:pt x="29863" y="34409"/>
                    <a:pt x="30097" y="34112"/>
                    <a:pt x="30329" y="33817"/>
                  </a:cubicBezTo>
                  <a:lnTo>
                    <a:pt x="30329" y="33817"/>
                  </a:lnTo>
                  <a:lnTo>
                    <a:pt x="30291" y="33866"/>
                  </a:lnTo>
                  <a:cubicBezTo>
                    <a:pt x="30634" y="33439"/>
                    <a:pt x="30968" y="33002"/>
                    <a:pt x="31310" y="32572"/>
                  </a:cubicBezTo>
                  <a:cubicBezTo>
                    <a:pt x="31640" y="32167"/>
                    <a:pt x="31964" y="31757"/>
                    <a:pt x="32289" y="31347"/>
                  </a:cubicBezTo>
                  <a:lnTo>
                    <a:pt x="32289" y="31347"/>
                  </a:lnTo>
                  <a:lnTo>
                    <a:pt x="32251" y="31396"/>
                  </a:lnTo>
                  <a:cubicBezTo>
                    <a:pt x="32526" y="31061"/>
                    <a:pt x="32820" y="30746"/>
                    <a:pt x="33075" y="30396"/>
                  </a:cubicBezTo>
                  <a:cubicBezTo>
                    <a:pt x="33190" y="30238"/>
                    <a:pt x="33298" y="30077"/>
                    <a:pt x="33402" y="29913"/>
                  </a:cubicBezTo>
                  <a:cubicBezTo>
                    <a:pt x="33428" y="29871"/>
                    <a:pt x="33455" y="29829"/>
                    <a:pt x="33482" y="29787"/>
                  </a:cubicBezTo>
                  <a:close/>
                  <a:moveTo>
                    <a:pt x="51434" y="40533"/>
                  </a:moveTo>
                  <a:cubicBezTo>
                    <a:pt x="51433" y="40533"/>
                    <a:pt x="51432" y="40533"/>
                    <a:pt x="51431" y="40533"/>
                  </a:cubicBezTo>
                  <a:lnTo>
                    <a:pt x="51431" y="40533"/>
                  </a:lnTo>
                  <a:cubicBezTo>
                    <a:pt x="51432" y="40533"/>
                    <a:pt x="51433" y="40533"/>
                    <a:pt x="51434" y="40533"/>
                  </a:cubicBezTo>
                  <a:close/>
                  <a:moveTo>
                    <a:pt x="51902" y="29280"/>
                  </a:moveTo>
                  <a:cubicBezTo>
                    <a:pt x="52000" y="29361"/>
                    <a:pt x="52104" y="29435"/>
                    <a:pt x="52214" y="29501"/>
                  </a:cubicBezTo>
                  <a:cubicBezTo>
                    <a:pt x="52406" y="29618"/>
                    <a:pt x="52615" y="29699"/>
                    <a:pt x="52821" y="29790"/>
                  </a:cubicBezTo>
                  <a:lnTo>
                    <a:pt x="52821" y="29790"/>
                  </a:lnTo>
                  <a:cubicBezTo>
                    <a:pt x="52812" y="29786"/>
                    <a:pt x="52803" y="29782"/>
                    <a:pt x="52794" y="29778"/>
                  </a:cubicBezTo>
                  <a:lnTo>
                    <a:pt x="52794" y="29778"/>
                  </a:lnTo>
                  <a:cubicBezTo>
                    <a:pt x="52981" y="29863"/>
                    <a:pt x="53170" y="29947"/>
                    <a:pt x="53362" y="30026"/>
                  </a:cubicBezTo>
                  <a:cubicBezTo>
                    <a:pt x="53550" y="30101"/>
                    <a:pt x="53743" y="30169"/>
                    <a:pt x="53930" y="30249"/>
                  </a:cubicBezTo>
                  <a:cubicBezTo>
                    <a:pt x="54379" y="30452"/>
                    <a:pt x="54816" y="30680"/>
                    <a:pt x="55277" y="30862"/>
                  </a:cubicBezTo>
                  <a:cubicBezTo>
                    <a:pt x="56034" y="31159"/>
                    <a:pt x="56804" y="31434"/>
                    <a:pt x="57579" y="31686"/>
                  </a:cubicBezTo>
                  <a:cubicBezTo>
                    <a:pt x="57786" y="31756"/>
                    <a:pt x="57997" y="31814"/>
                    <a:pt x="58213" y="31859"/>
                  </a:cubicBezTo>
                  <a:cubicBezTo>
                    <a:pt x="58432" y="31905"/>
                    <a:pt x="58656" y="31939"/>
                    <a:pt x="58879" y="31979"/>
                  </a:cubicBezTo>
                  <a:cubicBezTo>
                    <a:pt x="59063" y="32013"/>
                    <a:pt x="59248" y="32042"/>
                    <a:pt x="59431" y="32077"/>
                  </a:cubicBezTo>
                  <a:cubicBezTo>
                    <a:pt x="59638" y="32116"/>
                    <a:pt x="59841" y="32170"/>
                    <a:pt x="60049" y="32203"/>
                  </a:cubicBezTo>
                  <a:cubicBezTo>
                    <a:pt x="60178" y="32226"/>
                    <a:pt x="60309" y="32239"/>
                    <a:pt x="60440" y="32240"/>
                  </a:cubicBezTo>
                  <a:cubicBezTo>
                    <a:pt x="60446" y="32240"/>
                    <a:pt x="60453" y="32239"/>
                    <a:pt x="60458" y="32239"/>
                  </a:cubicBezTo>
                  <a:cubicBezTo>
                    <a:pt x="60498" y="32353"/>
                    <a:pt x="60532" y="32469"/>
                    <a:pt x="60571" y="32582"/>
                  </a:cubicBezTo>
                  <a:cubicBezTo>
                    <a:pt x="60730" y="33039"/>
                    <a:pt x="60906" y="33492"/>
                    <a:pt x="61075" y="33945"/>
                  </a:cubicBezTo>
                  <a:cubicBezTo>
                    <a:pt x="61253" y="34418"/>
                    <a:pt x="61409" y="34899"/>
                    <a:pt x="61569" y="35381"/>
                  </a:cubicBezTo>
                  <a:cubicBezTo>
                    <a:pt x="61715" y="35825"/>
                    <a:pt x="61896" y="36259"/>
                    <a:pt x="62060" y="36697"/>
                  </a:cubicBezTo>
                  <a:cubicBezTo>
                    <a:pt x="62229" y="37142"/>
                    <a:pt x="62375" y="37593"/>
                    <a:pt x="62517" y="38046"/>
                  </a:cubicBezTo>
                  <a:cubicBezTo>
                    <a:pt x="62567" y="38209"/>
                    <a:pt x="62608" y="38375"/>
                    <a:pt x="62640" y="38544"/>
                  </a:cubicBezTo>
                  <a:cubicBezTo>
                    <a:pt x="62647" y="38609"/>
                    <a:pt x="62654" y="38673"/>
                    <a:pt x="62659" y="38738"/>
                  </a:cubicBezTo>
                  <a:cubicBezTo>
                    <a:pt x="62659" y="38780"/>
                    <a:pt x="62657" y="38823"/>
                    <a:pt x="62655" y="38867"/>
                  </a:cubicBezTo>
                  <a:cubicBezTo>
                    <a:pt x="62648" y="38908"/>
                    <a:pt x="62641" y="38949"/>
                    <a:pt x="62631" y="38989"/>
                  </a:cubicBezTo>
                  <a:cubicBezTo>
                    <a:pt x="62234" y="39087"/>
                    <a:pt x="61838" y="39188"/>
                    <a:pt x="61440" y="39283"/>
                  </a:cubicBezTo>
                  <a:cubicBezTo>
                    <a:pt x="60938" y="39402"/>
                    <a:pt x="60428" y="39492"/>
                    <a:pt x="59923" y="39588"/>
                  </a:cubicBezTo>
                  <a:cubicBezTo>
                    <a:pt x="59445" y="39680"/>
                    <a:pt x="58968" y="39771"/>
                    <a:pt x="58490" y="39856"/>
                  </a:cubicBezTo>
                  <a:lnTo>
                    <a:pt x="58011" y="39930"/>
                  </a:lnTo>
                  <a:lnTo>
                    <a:pt x="58011" y="39930"/>
                  </a:lnTo>
                  <a:lnTo>
                    <a:pt x="58022" y="39929"/>
                  </a:lnTo>
                  <a:lnTo>
                    <a:pt x="58022" y="39929"/>
                  </a:lnTo>
                  <a:cubicBezTo>
                    <a:pt x="57841" y="39957"/>
                    <a:pt x="57657" y="39980"/>
                    <a:pt x="57475" y="40005"/>
                  </a:cubicBezTo>
                  <a:cubicBezTo>
                    <a:pt x="56471" y="40139"/>
                    <a:pt x="55468" y="40272"/>
                    <a:pt x="54460" y="40368"/>
                  </a:cubicBezTo>
                  <a:cubicBezTo>
                    <a:pt x="53954" y="40417"/>
                    <a:pt x="53449" y="40461"/>
                    <a:pt x="52941" y="40483"/>
                  </a:cubicBezTo>
                  <a:cubicBezTo>
                    <a:pt x="52429" y="40506"/>
                    <a:pt x="51916" y="40523"/>
                    <a:pt x="51405" y="40535"/>
                  </a:cubicBezTo>
                  <a:cubicBezTo>
                    <a:pt x="51414" y="40534"/>
                    <a:pt x="51422" y="40533"/>
                    <a:pt x="51431" y="40533"/>
                  </a:cubicBezTo>
                  <a:lnTo>
                    <a:pt x="51431" y="40533"/>
                  </a:lnTo>
                  <a:cubicBezTo>
                    <a:pt x="51209" y="40535"/>
                    <a:pt x="50987" y="40539"/>
                    <a:pt x="50765" y="40539"/>
                  </a:cubicBezTo>
                  <a:cubicBezTo>
                    <a:pt x="49717" y="40535"/>
                    <a:pt x="48669" y="40531"/>
                    <a:pt x="47623" y="40485"/>
                  </a:cubicBezTo>
                  <a:lnTo>
                    <a:pt x="47614" y="40485"/>
                  </a:lnTo>
                  <a:cubicBezTo>
                    <a:pt x="47584" y="40264"/>
                    <a:pt x="47555" y="40041"/>
                    <a:pt x="47524" y="39819"/>
                  </a:cubicBezTo>
                  <a:cubicBezTo>
                    <a:pt x="47468" y="39439"/>
                    <a:pt x="47398" y="39062"/>
                    <a:pt x="47344" y="38681"/>
                  </a:cubicBezTo>
                  <a:cubicBezTo>
                    <a:pt x="47307" y="38355"/>
                    <a:pt x="47273" y="38028"/>
                    <a:pt x="47233" y="37703"/>
                  </a:cubicBezTo>
                  <a:cubicBezTo>
                    <a:pt x="47198" y="37414"/>
                    <a:pt x="47179" y="37126"/>
                    <a:pt x="47151" y="36840"/>
                  </a:cubicBezTo>
                  <a:cubicBezTo>
                    <a:pt x="47119" y="36540"/>
                    <a:pt x="47072" y="36244"/>
                    <a:pt x="47033" y="35945"/>
                  </a:cubicBezTo>
                  <a:cubicBezTo>
                    <a:pt x="46994" y="35595"/>
                    <a:pt x="46946" y="35246"/>
                    <a:pt x="46903" y="34896"/>
                  </a:cubicBezTo>
                  <a:lnTo>
                    <a:pt x="46903" y="34896"/>
                  </a:lnTo>
                  <a:cubicBezTo>
                    <a:pt x="46904" y="34904"/>
                    <a:pt x="46904" y="34913"/>
                    <a:pt x="46905" y="34921"/>
                  </a:cubicBezTo>
                  <a:lnTo>
                    <a:pt x="46905" y="34921"/>
                  </a:lnTo>
                  <a:cubicBezTo>
                    <a:pt x="46886" y="34736"/>
                    <a:pt x="46867" y="34550"/>
                    <a:pt x="46848" y="34364"/>
                  </a:cubicBezTo>
                  <a:cubicBezTo>
                    <a:pt x="46827" y="34160"/>
                    <a:pt x="46818" y="33954"/>
                    <a:pt x="46790" y="33750"/>
                  </a:cubicBezTo>
                  <a:cubicBezTo>
                    <a:pt x="46778" y="33658"/>
                    <a:pt x="46766" y="33557"/>
                    <a:pt x="46747" y="33458"/>
                  </a:cubicBezTo>
                  <a:cubicBezTo>
                    <a:pt x="46867" y="33419"/>
                    <a:pt x="46985" y="33373"/>
                    <a:pt x="47100" y="33319"/>
                  </a:cubicBezTo>
                  <a:cubicBezTo>
                    <a:pt x="47336" y="33209"/>
                    <a:pt x="47546" y="33075"/>
                    <a:pt x="47755" y="32922"/>
                  </a:cubicBezTo>
                  <a:cubicBezTo>
                    <a:pt x="47948" y="32780"/>
                    <a:pt x="48131" y="32620"/>
                    <a:pt x="48313" y="32466"/>
                  </a:cubicBezTo>
                  <a:cubicBezTo>
                    <a:pt x="48491" y="32318"/>
                    <a:pt x="48670" y="32174"/>
                    <a:pt x="48842" y="32020"/>
                  </a:cubicBezTo>
                  <a:cubicBezTo>
                    <a:pt x="49030" y="31855"/>
                    <a:pt x="49212" y="31686"/>
                    <a:pt x="49399" y="31519"/>
                  </a:cubicBezTo>
                  <a:cubicBezTo>
                    <a:pt x="49572" y="31362"/>
                    <a:pt x="49757" y="31219"/>
                    <a:pt x="49936" y="31068"/>
                  </a:cubicBezTo>
                  <a:cubicBezTo>
                    <a:pt x="50125" y="30906"/>
                    <a:pt x="50316" y="30743"/>
                    <a:pt x="50508" y="30582"/>
                  </a:cubicBezTo>
                  <a:cubicBezTo>
                    <a:pt x="50683" y="30436"/>
                    <a:pt x="50861" y="30287"/>
                    <a:pt x="51031" y="30134"/>
                  </a:cubicBezTo>
                  <a:cubicBezTo>
                    <a:pt x="51214" y="29970"/>
                    <a:pt x="51386" y="29794"/>
                    <a:pt x="51559" y="29620"/>
                  </a:cubicBezTo>
                  <a:cubicBezTo>
                    <a:pt x="51673" y="29508"/>
                    <a:pt x="51792" y="29398"/>
                    <a:pt x="51902" y="29280"/>
                  </a:cubicBezTo>
                  <a:close/>
                  <a:moveTo>
                    <a:pt x="31481" y="40928"/>
                  </a:moveTo>
                  <a:cubicBezTo>
                    <a:pt x="31480" y="40930"/>
                    <a:pt x="31480" y="40931"/>
                    <a:pt x="31479" y="40933"/>
                  </a:cubicBezTo>
                  <a:cubicBezTo>
                    <a:pt x="31480" y="40931"/>
                    <a:pt x="31480" y="40930"/>
                    <a:pt x="31481" y="40928"/>
                  </a:cubicBezTo>
                  <a:close/>
                  <a:moveTo>
                    <a:pt x="28334" y="45333"/>
                  </a:moveTo>
                  <a:lnTo>
                    <a:pt x="28334" y="45333"/>
                  </a:lnTo>
                  <a:cubicBezTo>
                    <a:pt x="28334" y="45333"/>
                    <a:pt x="28333" y="45334"/>
                    <a:pt x="28333" y="45334"/>
                  </a:cubicBezTo>
                  <a:cubicBezTo>
                    <a:pt x="28333" y="45334"/>
                    <a:pt x="28334" y="45333"/>
                    <a:pt x="28334" y="45333"/>
                  </a:cubicBezTo>
                  <a:close/>
                  <a:moveTo>
                    <a:pt x="50266" y="47076"/>
                  </a:moveTo>
                  <a:lnTo>
                    <a:pt x="50266" y="47076"/>
                  </a:lnTo>
                  <a:cubicBezTo>
                    <a:pt x="50266" y="47085"/>
                    <a:pt x="50266" y="47094"/>
                    <a:pt x="50265" y="47103"/>
                  </a:cubicBezTo>
                  <a:lnTo>
                    <a:pt x="50265" y="47103"/>
                  </a:lnTo>
                  <a:cubicBezTo>
                    <a:pt x="50266" y="47094"/>
                    <a:pt x="50266" y="47085"/>
                    <a:pt x="50266" y="47076"/>
                  </a:cubicBezTo>
                  <a:close/>
                  <a:moveTo>
                    <a:pt x="50147" y="49438"/>
                  </a:moveTo>
                  <a:lnTo>
                    <a:pt x="50147" y="49438"/>
                  </a:lnTo>
                  <a:cubicBezTo>
                    <a:pt x="50146" y="49442"/>
                    <a:pt x="50146" y="49446"/>
                    <a:pt x="50146" y="49451"/>
                  </a:cubicBezTo>
                  <a:cubicBezTo>
                    <a:pt x="50146" y="49447"/>
                    <a:pt x="50147" y="49442"/>
                    <a:pt x="50147" y="49438"/>
                  </a:cubicBezTo>
                  <a:close/>
                  <a:moveTo>
                    <a:pt x="36908" y="0"/>
                  </a:moveTo>
                  <a:cubicBezTo>
                    <a:pt x="36780" y="0"/>
                    <a:pt x="36653" y="51"/>
                    <a:pt x="36559" y="155"/>
                  </a:cubicBezTo>
                  <a:cubicBezTo>
                    <a:pt x="36398" y="336"/>
                    <a:pt x="36408" y="596"/>
                    <a:pt x="36552" y="776"/>
                  </a:cubicBezTo>
                  <a:lnTo>
                    <a:pt x="36557" y="783"/>
                  </a:lnTo>
                  <a:cubicBezTo>
                    <a:pt x="36623" y="908"/>
                    <a:pt x="36684" y="1035"/>
                    <a:pt x="36751" y="1161"/>
                  </a:cubicBezTo>
                  <a:cubicBezTo>
                    <a:pt x="36822" y="1288"/>
                    <a:pt x="36897" y="1414"/>
                    <a:pt x="36971" y="1540"/>
                  </a:cubicBezTo>
                  <a:cubicBezTo>
                    <a:pt x="37028" y="1638"/>
                    <a:pt x="37084" y="1736"/>
                    <a:pt x="37139" y="1836"/>
                  </a:cubicBezTo>
                  <a:cubicBezTo>
                    <a:pt x="37143" y="1843"/>
                    <a:pt x="37149" y="1851"/>
                    <a:pt x="37153" y="1858"/>
                  </a:cubicBezTo>
                  <a:cubicBezTo>
                    <a:pt x="37160" y="1873"/>
                    <a:pt x="37168" y="1888"/>
                    <a:pt x="37176" y="1902"/>
                  </a:cubicBezTo>
                  <a:cubicBezTo>
                    <a:pt x="37181" y="1910"/>
                    <a:pt x="37186" y="1919"/>
                    <a:pt x="37191" y="1927"/>
                  </a:cubicBezTo>
                  <a:cubicBezTo>
                    <a:pt x="37198" y="1940"/>
                    <a:pt x="37205" y="1955"/>
                    <a:pt x="37213" y="1969"/>
                  </a:cubicBezTo>
                  <a:cubicBezTo>
                    <a:pt x="37263" y="2057"/>
                    <a:pt x="37311" y="2145"/>
                    <a:pt x="37366" y="2228"/>
                  </a:cubicBezTo>
                  <a:cubicBezTo>
                    <a:pt x="37512" y="2452"/>
                    <a:pt x="37675" y="2665"/>
                    <a:pt x="37854" y="2863"/>
                  </a:cubicBezTo>
                  <a:cubicBezTo>
                    <a:pt x="38017" y="3044"/>
                    <a:pt x="38193" y="3215"/>
                    <a:pt x="38352" y="3398"/>
                  </a:cubicBezTo>
                  <a:cubicBezTo>
                    <a:pt x="38511" y="3580"/>
                    <a:pt x="38668" y="3766"/>
                    <a:pt x="38820" y="3956"/>
                  </a:cubicBezTo>
                  <a:cubicBezTo>
                    <a:pt x="39023" y="4237"/>
                    <a:pt x="39213" y="4529"/>
                    <a:pt x="39388" y="4829"/>
                  </a:cubicBezTo>
                  <a:cubicBezTo>
                    <a:pt x="39556" y="5136"/>
                    <a:pt x="39699" y="5455"/>
                    <a:pt x="39894" y="5744"/>
                  </a:cubicBezTo>
                  <a:cubicBezTo>
                    <a:pt x="39971" y="5856"/>
                    <a:pt x="40052" y="5971"/>
                    <a:pt x="40137" y="6081"/>
                  </a:cubicBezTo>
                  <a:cubicBezTo>
                    <a:pt x="39994" y="6191"/>
                    <a:pt x="39856" y="6311"/>
                    <a:pt x="39717" y="6429"/>
                  </a:cubicBezTo>
                  <a:cubicBezTo>
                    <a:pt x="39453" y="6652"/>
                    <a:pt x="39192" y="6876"/>
                    <a:pt x="38933" y="7100"/>
                  </a:cubicBezTo>
                  <a:cubicBezTo>
                    <a:pt x="38563" y="7422"/>
                    <a:pt x="38189" y="7737"/>
                    <a:pt x="37809" y="8045"/>
                  </a:cubicBezTo>
                  <a:cubicBezTo>
                    <a:pt x="37609" y="8210"/>
                    <a:pt x="37415" y="8376"/>
                    <a:pt x="37218" y="8540"/>
                  </a:cubicBezTo>
                  <a:cubicBezTo>
                    <a:pt x="37037" y="8693"/>
                    <a:pt x="36848" y="8839"/>
                    <a:pt x="36670" y="8993"/>
                  </a:cubicBezTo>
                  <a:cubicBezTo>
                    <a:pt x="36361" y="9261"/>
                    <a:pt x="36069" y="9543"/>
                    <a:pt x="35820" y="9863"/>
                  </a:cubicBezTo>
                  <a:cubicBezTo>
                    <a:pt x="35562" y="9782"/>
                    <a:pt x="35306" y="9693"/>
                    <a:pt x="35047" y="9618"/>
                  </a:cubicBezTo>
                  <a:cubicBezTo>
                    <a:pt x="34681" y="9513"/>
                    <a:pt x="34311" y="9413"/>
                    <a:pt x="33943" y="9313"/>
                  </a:cubicBezTo>
                  <a:lnTo>
                    <a:pt x="33943" y="9313"/>
                  </a:lnTo>
                  <a:cubicBezTo>
                    <a:pt x="33957" y="9317"/>
                    <a:pt x="33971" y="9321"/>
                    <a:pt x="33986" y="9326"/>
                  </a:cubicBezTo>
                  <a:cubicBezTo>
                    <a:pt x="33726" y="9254"/>
                    <a:pt x="33466" y="9182"/>
                    <a:pt x="33206" y="9112"/>
                  </a:cubicBezTo>
                  <a:cubicBezTo>
                    <a:pt x="33149" y="9091"/>
                    <a:pt x="33089" y="9078"/>
                    <a:pt x="33032" y="9064"/>
                  </a:cubicBezTo>
                  <a:lnTo>
                    <a:pt x="33032" y="9064"/>
                  </a:lnTo>
                  <a:lnTo>
                    <a:pt x="33039" y="9066"/>
                  </a:lnTo>
                  <a:cubicBezTo>
                    <a:pt x="32457" y="8908"/>
                    <a:pt x="31871" y="8767"/>
                    <a:pt x="31281" y="8643"/>
                  </a:cubicBezTo>
                  <a:cubicBezTo>
                    <a:pt x="30668" y="8509"/>
                    <a:pt x="30061" y="8359"/>
                    <a:pt x="29453" y="8198"/>
                  </a:cubicBezTo>
                  <a:lnTo>
                    <a:pt x="29453" y="8198"/>
                  </a:lnTo>
                  <a:cubicBezTo>
                    <a:pt x="29467" y="8202"/>
                    <a:pt x="29481" y="8206"/>
                    <a:pt x="29494" y="8210"/>
                  </a:cubicBezTo>
                  <a:cubicBezTo>
                    <a:pt x="29035" y="8084"/>
                    <a:pt x="28576" y="7958"/>
                    <a:pt x="28113" y="7858"/>
                  </a:cubicBezTo>
                  <a:cubicBezTo>
                    <a:pt x="27651" y="7761"/>
                    <a:pt x="27193" y="7649"/>
                    <a:pt x="26737" y="7529"/>
                  </a:cubicBezTo>
                  <a:cubicBezTo>
                    <a:pt x="26629" y="7498"/>
                    <a:pt x="26524" y="7463"/>
                    <a:pt x="26419" y="7423"/>
                  </a:cubicBezTo>
                  <a:cubicBezTo>
                    <a:pt x="26364" y="7398"/>
                    <a:pt x="26309" y="7371"/>
                    <a:pt x="26256" y="7341"/>
                  </a:cubicBezTo>
                  <a:cubicBezTo>
                    <a:pt x="26164" y="7282"/>
                    <a:pt x="26077" y="7216"/>
                    <a:pt x="25987" y="7148"/>
                  </a:cubicBezTo>
                  <a:lnTo>
                    <a:pt x="25987" y="7148"/>
                  </a:lnTo>
                  <a:cubicBezTo>
                    <a:pt x="25994" y="7154"/>
                    <a:pt x="25999" y="7158"/>
                    <a:pt x="26005" y="7163"/>
                  </a:cubicBezTo>
                  <a:cubicBezTo>
                    <a:pt x="25994" y="7154"/>
                    <a:pt x="25982" y="7145"/>
                    <a:pt x="25970" y="7136"/>
                  </a:cubicBezTo>
                  <a:lnTo>
                    <a:pt x="25953" y="7122"/>
                  </a:lnTo>
                  <a:lnTo>
                    <a:pt x="25963" y="7129"/>
                  </a:lnTo>
                  <a:cubicBezTo>
                    <a:pt x="25719" y="6932"/>
                    <a:pt x="25493" y="6716"/>
                    <a:pt x="25272" y="6496"/>
                  </a:cubicBezTo>
                  <a:cubicBezTo>
                    <a:pt x="25025" y="6238"/>
                    <a:pt x="24794" y="5966"/>
                    <a:pt x="24550" y="5707"/>
                  </a:cubicBezTo>
                  <a:cubicBezTo>
                    <a:pt x="24309" y="5445"/>
                    <a:pt x="24041" y="5209"/>
                    <a:pt x="23793" y="4958"/>
                  </a:cubicBezTo>
                  <a:cubicBezTo>
                    <a:pt x="23603" y="4757"/>
                    <a:pt x="23418" y="4553"/>
                    <a:pt x="23221" y="4361"/>
                  </a:cubicBezTo>
                  <a:cubicBezTo>
                    <a:pt x="23058" y="4200"/>
                    <a:pt x="22881" y="4056"/>
                    <a:pt x="22710" y="3903"/>
                  </a:cubicBezTo>
                  <a:cubicBezTo>
                    <a:pt x="22620" y="3824"/>
                    <a:pt x="22508" y="3785"/>
                    <a:pt x="22396" y="3785"/>
                  </a:cubicBezTo>
                  <a:cubicBezTo>
                    <a:pt x="22266" y="3785"/>
                    <a:pt x="22137" y="3837"/>
                    <a:pt x="22043" y="3941"/>
                  </a:cubicBezTo>
                  <a:cubicBezTo>
                    <a:pt x="21872" y="4132"/>
                    <a:pt x="21888" y="4438"/>
                    <a:pt x="22081" y="4610"/>
                  </a:cubicBezTo>
                  <a:cubicBezTo>
                    <a:pt x="22270" y="4779"/>
                    <a:pt x="22467" y="4944"/>
                    <a:pt x="22648" y="5124"/>
                  </a:cubicBezTo>
                  <a:lnTo>
                    <a:pt x="22648" y="5124"/>
                  </a:lnTo>
                  <a:cubicBezTo>
                    <a:pt x="22850" y="5332"/>
                    <a:pt x="23043" y="5550"/>
                    <a:pt x="23251" y="5754"/>
                  </a:cubicBezTo>
                  <a:cubicBezTo>
                    <a:pt x="23433" y="5931"/>
                    <a:pt x="23618" y="6105"/>
                    <a:pt x="23798" y="6285"/>
                  </a:cubicBezTo>
                  <a:cubicBezTo>
                    <a:pt x="24106" y="6616"/>
                    <a:pt x="24397" y="6958"/>
                    <a:pt x="24717" y="7277"/>
                  </a:cubicBezTo>
                  <a:cubicBezTo>
                    <a:pt x="24862" y="7422"/>
                    <a:pt x="25009" y="7566"/>
                    <a:pt x="25167" y="7697"/>
                  </a:cubicBezTo>
                  <a:cubicBezTo>
                    <a:pt x="25223" y="7745"/>
                    <a:pt x="25283" y="7792"/>
                    <a:pt x="25342" y="7840"/>
                  </a:cubicBezTo>
                  <a:cubicBezTo>
                    <a:pt x="25183" y="7966"/>
                    <a:pt x="25036" y="8108"/>
                    <a:pt x="24891" y="8245"/>
                  </a:cubicBezTo>
                  <a:cubicBezTo>
                    <a:pt x="24673" y="8449"/>
                    <a:pt x="24466" y="8661"/>
                    <a:pt x="24261" y="8875"/>
                  </a:cubicBezTo>
                  <a:cubicBezTo>
                    <a:pt x="23882" y="9275"/>
                    <a:pt x="23512" y="9683"/>
                    <a:pt x="23122" y="10072"/>
                  </a:cubicBezTo>
                  <a:lnTo>
                    <a:pt x="23128" y="10065"/>
                  </a:lnTo>
                  <a:lnTo>
                    <a:pt x="23128" y="10065"/>
                  </a:lnTo>
                  <a:cubicBezTo>
                    <a:pt x="22818" y="10367"/>
                    <a:pt x="22500" y="10665"/>
                    <a:pt x="22195" y="10971"/>
                  </a:cubicBezTo>
                  <a:cubicBezTo>
                    <a:pt x="21896" y="11269"/>
                    <a:pt x="21608" y="11574"/>
                    <a:pt x="21325" y="11885"/>
                  </a:cubicBezTo>
                  <a:cubicBezTo>
                    <a:pt x="20808" y="12453"/>
                    <a:pt x="20315" y="13043"/>
                    <a:pt x="19768" y="13583"/>
                  </a:cubicBezTo>
                  <a:cubicBezTo>
                    <a:pt x="19769" y="13581"/>
                    <a:pt x="19771" y="13580"/>
                    <a:pt x="19772" y="13578"/>
                  </a:cubicBezTo>
                  <a:lnTo>
                    <a:pt x="19772" y="13578"/>
                  </a:lnTo>
                  <a:cubicBezTo>
                    <a:pt x="19679" y="13670"/>
                    <a:pt x="19585" y="13758"/>
                    <a:pt x="19483" y="13840"/>
                  </a:cubicBezTo>
                  <a:cubicBezTo>
                    <a:pt x="19465" y="13853"/>
                    <a:pt x="19446" y="13866"/>
                    <a:pt x="19427" y="13877"/>
                  </a:cubicBezTo>
                  <a:cubicBezTo>
                    <a:pt x="19412" y="13885"/>
                    <a:pt x="19398" y="13891"/>
                    <a:pt x="19383" y="13898"/>
                  </a:cubicBezTo>
                  <a:cubicBezTo>
                    <a:pt x="19351" y="13908"/>
                    <a:pt x="19319" y="13919"/>
                    <a:pt x="19286" y="13928"/>
                  </a:cubicBezTo>
                  <a:cubicBezTo>
                    <a:pt x="19261" y="13933"/>
                    <a:pt x="19234" y="13938"/>
                    <a:pt x="19208" y="13942"/>
                  </a:cubicBezTo>
                  <a:cubicBezTo>
                    <a:pt x="19160" y="13947"/>
                    <a:pt x="19114" y="13950"/>
                    <a:pt x="19066" y="13951"/>
                  </a:cubicBezTo>
                  <a:cubicBezTo>
                    <a:pt x="18978" y="13947"/>
                    <a:pt x="18893" y="13940"/>
                    <a:pt x="18806" y="13931"/>
                  </a:cubicBezTo>
                  <a:cubicBezTo>
                    <a:pt x="18570" y="13898"/>
                    <a:pt x="18336" y="13863"/>
                    <a:pt x="18104" y="13806"/>
                  </a:cubicBezTo>
                  <a:cubicBezTo>
                    <a:pt x="17746" y="13703"/>
                    <a:pt x="17399" y="13576"/>
                    <a:pt x="17036" y="13490"/>
                  </a:cubicBezTo>
                  <a:cubicBezTo>
                    <a:pt x="16649" y="13395"/>
                    <a:pt x="16256" y="13314"/>
                    <a:pt x="15870" y="13209"/>
                  </a:cubicBezTo>
                  <a:lnTo>
                    <a:pt x="15870" y="13209"/>
                  </a:lnTo>
                  <a:cubicBezTo>
                    <a:pt x="15889" y="13215"/>
                    <a:pt x="15909" y="13221"/>
                    <a:pt x="15927" y="13226"/>
                  </a:cubicBezTo>
                  <a:cubicBezTo>
                    <a:pt x="15414" y="13079"/>
                    <a:pt x="14899" y="12936"/>
                    <a:pt x="14398" y="12751"/>
                  </a:cubicBezTo>
                  <a:cubicBezTo>
                    <a:pt x="13957" y="12588"/>
                    <a:pt x="13519" y="12418"/>
                    <a:pt x="13076" y="12253"/>
                  </a:cubicBezTo>
                  <a:cubicBezTo>
                    <a:pt x="12640" y="12091"/>
                    <a:pt x="12200" y="11938"/>
                    <a:pt x="11764" y="11775"/>
                  </a:cubicBezTo>
                  <a:cubicBezTo>
                    <a:pt x="11622" y="11721"/>
                    <a:pt x="11481" y="11662"/>
                    <a:pt x="11338" y="11612"/>
                  </a:cubicBezTo>
                  <a:cubicBezTo>
                    <a:pt x="11181" y="11556"/>
                    <a:pt x="11018" y="11516"/>
                    <a:pt x="10859" y="11473"/>
                  </a:cubicBezTo>
                  <a:cubicBezTo>
                    <a:pt x="10727" y="11440"/>
                    <a:pt x="10596" y="11415"/>
                    <a:pt x="10465" y="11388"/>
                  </a:cubicBezTo>
                  <a:cubicBezTo>
                    <a:pt x="10382" y="11328"/>
                    <a:pt x="10282" y="11296"/>
                    <a:pt x="10180" y="11296"/>
                  </a:cubicBezTo>
                  <a:cubicBezTo>
                    <a:pt x="10166" y="11296"/>
                    <a:pt x="10153" y="11296"/>
                    <a:pt x="10139" y="11297"/>
                  </a:cubicBezTo>
                  <a:cubicBezTo>
                    <a:pt x="10121" y="11299"/>
                    <a:pt x="10104" y="11302"/>
                    <a:pt x="10086" y="11303"/>
                  </a:cubicBezTo>
                  <a:cubicBezTo>
                    <a:pt x="10080" y="11303"/>
                    <a:pt x="10075" y="11304"/>
                    <a:pt x="10070" y="11304"/>
                  </a:cubicBezTo>
                  <a:cubicBezTo>
                    <a:pt x="10058" y="11304"/>
                    <a:pt x="10046" y="11302"/>
                    <a:pt x="10035" y="11302"/>
                  </a:cubicBezTo>
                  <a:cubicBezTo>
                    <a:pt x="9908" y="11289"/>
                    <a:pt x="9783" y="11265"/>
                    <a:pt x="9656" y="11246"/>
                  </a:cubicBezTo>
                  <a:cubicBezTo>
                    <a:pt x="9531" y="11229"/>
                    <a:pt x="9405" y="11227"/>
                    <a:pt x="9277" y="11226"/>
                  </a:cubicBezTo>
                  <a:cubicBezTo>
                    <a:pt x="9253" y="11225"/>
                    <a:pt x="9229" y="11225"/>
                    <a:pt x="9206" y="11225"/>
                  </a:cubicBezTo>
                  <a:cubicBezTo>
                    <a:pt x="9095" y="11225"/>
                    <a:pt x="8984" y="11231"/>
                    <a:pt x="8873" y="11239"/>
                  </a:cubicBezTo>
                  <a:cubicBezTo>
                    <a:pt x="8818" y="11240"/>
                    <a:pt x="8761" y="11239"/>
                    <a:pt x="8706" y="11242"/>
                  </a:cubicBezTo>
                  <a:cubicBezTo>
                    <a:pt x="8449" y="11254"/>
                    <a:pt x="8229" y="11438"/>
                    <a:pt x="8225" y="11709"/>
                  </a:cubicBezTo>
                  <a:cubicBezTo>
                    <a:pt x="8222" y="11948"/>
                    <a:pt x="8424" y="12190"/>
                    <a:pt x="8674" y="12190"/>
                  </a:cubicBezTo>
                  <a:cubicBezTo>
                    <a:pt x="8680" y="12190"/>
                    <a:pt x="8686" y="12190"/>
                    <a:pt x="8692" y="12189"/>
                  </a:cubicBezTo>
                  <a:cubicBezTo>
                    <a:pt x="8804" y="12183"/>
                    <a:pt x="8916" y="12179"/>
                    <a:pt x="9028" y="12173"/>
                  </a:cubicBezTo>
                  <a:lnTo>
                    <a:pt x="9028" y="12173"/>
                  </a:lnTo>
                  <a:lnTo>
                    <a:pt x="9015" y="12174"/>
                  </a:lnTo>
                  <a:cubicBezTo>
                    <a:pt x="9081" y="12172"/>
                    <a:pt x="9147" y="12170"/>
                    <a:pt x="9214" y="12170"/>
                  </a:cubicBezTo>
                  <a:cubicBezTo>
                    <a:pt x="9302" y="12170"/>
                    <a:pt x="9390" y="12173"/>
                    <a:pt x="9478" y="12178"/>
                  </a:cubicBezTo>
                  <a:cubicBezTo>
                    <a:pt x="9493" y="12180"/>
                    <a:pt x="9507" y="12182"/>
                    <a:pt x="9522" y="12184"/>
                  </a:cubicBezTo>
                  <a:cubicBezTo>
                    <a:pt x="9555" y="12195"/>
                    <a:pt x="9587" y="12211"/>
                    <a:pt x="9623" y="12213"/>
                  </a:cubicBezTo>
                  <a:cubicBezTo>
                    <a:pt x="9706" y="12221"/>
                    <a:pt x="9791" y="12229"/>
                    <a:pt x="9875" y="12238"/>
                  </a:cubicBezTo>
                  <a:cubicBezTo>
                    <a:pt x="10200" y="12284"/>
                    <a:pt x="10515" y="12362"/>
                    <a:pt x="10832" y="12445"/>
                  </a:cubicBezTo>
                  <a:cubicBezTo>
                    <a:pt x="11136" y="12534"/>
                    <a:pt x="11425" y="12658"/>
                    <a:pt x="11722" y="12766"/>
                  </a:cubicBezTo>
                  <a:cubicBezTo>
                    <a:pt x="12180" y="12934"/>
                    <a:pt x="12638" y="13101"/>
                    <a:pt x="13097" y="13272"/>
                  </a:cubicBezTo>
                  <a:cubicBezTo>
                    <a:pt x="13520" y="13431"/>
                    <a:pt x="13940" y="13607"/>
                    <a:pt x="14370" y="13745"/>
                  </a:cubicBezTo>
                  <a:cubicBezTo>
                    <a:pt x="14785" y="13878"/>
                    <a:pt x="15202" y="14002"/>
                    <a:pt x="15620" y="14120"/>
                  </a:cubicBezTo>
                  <a:cubicBezTo>
                    <a:pt x="16072" y="14247"/>
                    <a:pt x="16532" y="14336"/>
                    <a:pt x="16985" y="14451"/>
                  </a:cubicBezTo>
                  <a:cubicBezTo>
                    <a:pt x="17189" y="14507"/>
                    <a:pt x="17391" y="14571"/>
                    <a:pt x="17593" y="14637"/>
                  </a:cubicBezTo>
                  <a:cubicBezTo>
                    <a:pt x="17810" y="14709"/>
                    <a:pt x="18033" y="14765"/>
                    <a:pt x="18259" y="14805"/>
                  </a:cubicBezTo>
                  <a:cubicBezTo>
                    <a:pt x="18518" y="14850"/>
                    <a:pt x="18793" y="14898"/>
                    <a:pt x="19062" y="14898"/>
                  </a:cubicBezTo>
                  <a:cubicBezTo>
                    <a:pt x="19129" y="14898"/>
                    <a:pt x="19192" y="14887"/>
                    <a:pt x="19257" y="14880"/>
                  </a:cubicBezTo>
                  <a:cubicBezTo>
                    <a:pt x="19360" y="15036"/>
                    <a:pt x="19458" y="15194"/>
                    <a:pt x="19557" y="15350"/>
                  </a:cubicBezTo>
                  <a:cubicBezTo>
                    <a:pt x="19684" y="15553"/>
                    <a:pt x="19805" y="15758"/>
                    <a:pt x="19919" y="15967"/>
                  </a:cubicBezTo>
                  <a:cubicBezTo>
                    <a:pt x="20025" y="16176"/>
                    <a:pt x="20124" y="16389"/>
                    <a:pt x="20228" y="16600"/>
                  </a:cubicBezTo>
                  <a:cubicBezTo>
                    <a:pt x="20337" y="16817"/>
                    <a:pt x="20448" y="17031"/>
                    <a:pt x="20551" y="17249"/>
                  </a:cubicBezTo>
                  <a:cubicBezTo>
                    <a:pt x="20744" y="17650"/>
                    <a:pt x="20971" y="18033"/>
                    <a:pt x="21178" y="18425"/>
                  </a:cubicBezTo>
                  <a:lnTo>
                    <a:pt x="21150" y="18369"/>
                  </a:lnTo>
                  <a:lnTo>
                    <a:pt x="21150" y="18369"/>
                  </a:lnTo>
                  <a:cubicBezTo>
                    <a:pt x="21239" y="18541"/>
                    <a:pt x="21322" y="18715"/>
                    <a:pt x="21414" y="18885"/>
                  </a:cubicBezTo>
                  <a:cubicBezTo>
                    <a:pt x="21641" y="19301"/>
                    <a:pt x="21875" y="19719"/>
                    <a:pt x="22149" y="20108"/>
                  </a:cubicBezTo>
                  <a:cubicBezTo>
                    <a:pt x="22278" y="20294"/>
                    <a:pt x="22411" y="20479"/>
                    <a:pt x="22554" y="20657"/>
                  </a:cubicBezTo>
                  <a:cubicBezTo>
                    <a:pt x="22593" y="20707"/>
                    <a:pt x="22638" y="20753"/>
                    <a:pt x="22681" y="20803"/>
                  </a:cubicBezTo>
                  <a:cubicBezTo>
                    <a:pt x="22637" y="20855"/>
                    <a:pt x="22594" y="20907"/>
                    <a:pt x="22547" y="20957"/>
                  </a:cubicBezTo>
                  <a:cubicBezTo>
                    <a:pt x="22562" y="20942"/>
                    <a:pt x="22577" y="20927"/>
                    <a:pt x="22592" y="20912"/>
                  </a:cubicBezTo>
                  <a:lnTo>
                    <a:pt x="22592" y="20912"/>
                  </a:lnTo>
                  <a:cubicBezTo>
                    <a:pt x="22403" y="21103"/>
                    <a:pt x="22212" y="21290"/>
                    <a:pt x="22024" y="21482"/>
                  </a:cubicBezTo>
                  <a:cubicBezTo>
                    <a:pt x="21838" y="21674"/>
                    <a:pt x="21661" y="21870"/>
                    <a:pt x="21475" y="22062"/>
                  </a:cubicBezTo>
                  <a:lnTo>
                    <a:pt x="21520" y="22018"/>
                  </a:lnTo>
                  <a:lnTo>
                    <a:pt x="21520" y="22018"/>
                  </a:lnTo>
                  <a:cubicBezTo>
                    <a:pt x="21326" y="22212"/>
                    <a:pt x="21133" y="22409"/>
                    <a:pt x="20942" y="22610"/>
                  </a:cubicBezTo>
                  <a:cubicBezTo>
                    <a:pt x="20771" y="22791"/>
                    <a:pt x="20607" y="22980"/>
                    <a:pt x="20438" y="23166"/>
                  </a:cubicBezTo>
                  <a:cubicBezTo>
                    <a:pt x="20272" y="23347"/>
                    <a:pt x="20100" y="23523"/>
                    <a:pt x="19935" y="23708"/>
                  </a:cubicBezTo>
                  <a:cubicBezTo>
                    <a:pt x="19791" y="23870"/>
                    <a:pt x="19658" y="24041"/>
                    <a:pt x="19511" y="24202"/>
                  </a:cubicBezTo>
                  <a:cubicBezTo>
                    <a:pt x="19430" y="24281"/>
                    <a:pt x="19345" y="24357"/>
                    <a:pt x="19257" y="24428"/>
                  </a:cubicBezTo>
                  <a:lnTo>
                    <a:pt x="19257" y="24428"/>
                  </a:lnTo>
                  <a:lnTo>
                    <a:pt x="19238" y="24442"/>
                  </a:lnTo>
                  <a:lnTo>
                    <a:pt x="19225" y="24452"/>
                  </a:lnTo>
                  <a:lnTo>
                    <a:pt x="19225" y="24452"/>
                  </a:lnTo>
                  <a:cubicBezTo>
                    <a:pt x="19076" y="24562"/>
                    <a:pt x="18922" y="24665"/>
                    <a:pt x="18761" y="24760"/>
                  </a:cubicBezTo>
                  <a:cubicBezTo>
                    <a:pt x="18612" y="24844"/>
                    <a:pt x="18459" y="24922"/>
                    <a:pt x="18303" y="24992"/>
                  </a:cubicBezTo>
                  <a:cubicBezTo>
                    <a:pt x="18164" y="25045"/>
                    <a:pt x="18025" y="25090"/>
                    <a:pt x="17884" y="25133"/>
                  </a:cubicBezTo>
                  <a:cubicBezTo>
                    <a:pt x="17520" y="25226"/>
                    <a:pt x="17155" y="25304"/>
                    <a:pt x="16788" y="25373"/>
                  </a:cubicBezTo>
                  <a:cubicBezTo>
                    <a:pt x="16753" y="25337"/>
                    <a:pt x="16716" y="25301"/>
                    <a:pt x="16682" y="25264"/>
                  </a:cubicBezTo>
                  <a:cubicBezTo>
                    <a:pt x="16424" y="24995"/>
                    <a:pt x="16192" y="24705"/>
                    <a:pt x="15959" y="24414"/>
                  </a:cubicBezTo>
                  <a:cubicBezTo>
                    <a:pt x="15614" y="23963"/>
                    <a:pt x="15264" y="23517"/>
                    <a:pt x="14910" y="23074"/>
                  </a:cubicBezTo>
                  <a:cubicBezTo>
                    <a:pt x="14582" y="22662"/>
                    <a:pt x="14238" y="22264"/>
                    <a:pt x="13907" y="21855"/>
                  </a:cubicBezTo>
                  <a:lnTo>
                    <a:pt x="13907" y="21855"/>
                  </a:lnTo>
                  <a:cubicBezTo>
                    <a:pt x="13651" y="21526"/>
                    <a:pt x="13398" y="21196"/>
                    <a:pt x="13147" y="20864"/>
                  </a:cubicBezTo>
                  <a:cubicBezTo>
                    <a:pt x="12895" y="20531"/>
                    <a:pt x="12638" y="20204"/>
                    <a:pt x="12392" y="19868"/>
                  </a:cubicBezTo>
                  <a:cubicBezTo>
                    <a:pt x="11885" y="19180"/>
                    <a:pt x="11386" y="18483"/>
                    <a:pt x="10931" y="17762"/>
                  </a:cubicBezTo>
                  <a:cubicBezTo>
                    <a:pt x="10592" y="17189"/>
                    <a:pt x="10251" y="16616"/>
                    <a:pt x="9908" y="16045"/>
                  </a:cubicBezTo>
                  <a:cubicBezTo>
                    <a:pt x="9629" y="15559"/>
                    <a:pt x="9354" y="15071"/>
                    <a:pt x="9098" y="14571"/>
                  </a:cubicBezTo>
                  <a:cubicBezTo>
                    <a:pt x="8849" y="14080"/>
                    <a:pt x="8597" y="13589"/>
                    <a:pt x="8344" y="13097"/>
                  </a:cubicBezTo>
                  <a:cubicBezTo>
                    <a:pt x="8200" y="12818"/>
                    <a:pt x="8038" y="12449"/>
                    <a:pt x="7669" y="12440"/>
                  </a:cubicBezTo>
                  <a:cubicBezTo>
                    <a:pt x="7662" y="12440"/>
                    <a:pt x="7655" y="12440"/>
                    <a:pt x="7648" y="12440"/>
                  </a:cubicBezTo>
                  <a:cubicBezTo>
                    <a:pt x="7103" y="12440"/>
                    <a:pt x="6648" y="12895"/>
                    <a:pt x="6614" y="13439"/>
                  </a:cubicBezTo>
                  <a:cubicBezTo>
                    <a:pt x="6589" y="13784"/>
                    <a:pt x="6677" y="14121"/>
                    <a:pt x="6800" y="14440"/>
                  </a:cubicBezTo>
                  <a:cubicBezTo>
                    <a:pt x="6847" y="14557"/>
                    <a:pt x="6898" y="14674"/>
                    <a:pt x="6949" y="14790"/>
                  </a:cubicBezTo>
                  <a:cubicBezTo>
                    <a:pt x="6823" y="14898"/>
                    <a:pt x="6745" y="15064"/>
                    <a:pt x="6792" y="15242"/>
                  </a:cubicBezTo>
                  <a:cubicBezTo>
                    <a:pt x="6887" y="15594"/>
                    <a:pt x="7066" y="15918"/>
                    <a:pt x="7230" y="16243"/>
                  </a:cubicBezTo>
                  <a:cubicBezTo>
                    <a:pt x="7268" y="16318"/>
                    <a:pt x="7310" y="16390"/>
                    <a:pt x="7350" y="16464"/>
                  </a:cubicBezTo>
                  <a:cubicBezTo>
                    <a:pt x="7310" y="16462"/>
                    <a:pt x="7270" y="16459"/>
                    <a:pt x="7230" y="16458"/>
                  </a:cubicBezTo>
                  <a:cubicBezTo>
                    <a:pt x="6945" y="16448"/>
                    <a:pt x="6656" y="16439"/>
                    <a:pt x="6369" y="16439"/>
                  </a:cubicBezTo>
                  <a:cubicBezTo>
                    <a:pt x="6305" y="16439"/>
                    <a:pt x="6241" y="16440"/>
                    <a:pt x="6177" y="16440"/>
                  </a:cubicBezTo>
                  <a:cubicBezTo>
                    <a:pt x="5990" y="16444"/>
                    <a:pt x="5804" y="16478"/>
                    <a:pt x="5619" y="16507"/>
                  </a:cubicBezTo>
                  <a:cubicBezTo>
                    <a:pt x="5461" y="16531"/>
                    <a:pt x="5306" y="16564"/>
                    <a:pt x="5151" y="16601"/>
                  </a:cubicBezTo>
                  <a:cubicBezTo>
                    <a:pt x="4804" y="16685"/>
                    <a:pt x="4463" y="16783"/>
                    <a:pt x="4120" y="16873"/>
                  </a:cubicBezTo>
                  <a:cubicBezTo>
                    <a:pt x="3808" y="16948"/>
                    <a:pt x="3495" y="17016"/>
                    <a:pt x="3187" y="17100"/>
                  </a:cubicBezTo>
                  <a:cubicBezTo>
                    <a:pt x="2874" y="17187"/>
                    <a:pt x="2562" y="17281"/>
                    <a:pt x="2252" y="17374"/>
                  </a:cubicBezTo>
                  <a:cubicBezTo>
                    <a:pt x="1639" y="17558"/>
                    <a:pt x="1055" y="17826"/>
                    <a:pt x="441" y="18002"/>
                  </a:cubicBezTo>
                  <a:cubicBezTo>
                    <a:pt x="427" y="18004"/>
                    <a:pt x="414" y="18006"/>
                    <a:pt x="401" y="18008"/>
                  </a:cubicBezTo>
                  <a:cubicBezTo>
                    <a:pt x="409" y="18007"/>
                    <a:pt x="418" y="18006"/>
                    <a:pt x="425" y="18005"/>
                  </a:cubicBezTo>
                  <a:lnTo>
                    <a:pt x="425" y="18005"/>
                  </a:lnTo>
                  <a:cubicBezTo>
                    <a:pt x="185" y="18048"/>
                    <a:pt x="1" y="18245"/>
                    <a:pt x="15" y="18502"/>
                  </a:cubicBezTo>
                  <a:cubicBezTo>
                    <a:pt x="27" y="18733"/>
                    <a:pt x="232" y="18949"/>
                    <a:pt x="471" y="18949"/>
                  </a:cubicBezTo>
                  <a:cubicBezTo>
                    <a:pt x="485" y="18949"/>
                    <a:pt x="500" y="18948"/>
                    <a:pt x="514" y="18947"/>
                  </a:cubicBezTo>
                  <a:cubicBezTo>
                    <a:pt x="798" y="18915"/>
                    <a:pt x="1083" y="18794"/>
                    <a:pt x="1349" y="18693"/>
                  </a:cubicBezTo>
                  <a:cubicBezTo>
                    <a:pt x="1597" y="18602"/>
                    <a:pt x="1845" y="18507"/>
                    <a:pt x="2094" y="18421"/>
                  </a:cubicBezTo>
                  <a:cubicBezTo>
                    <a:pt x="2594" y="18246"/>
                    <a:pt x="3105" y="18104"/>
                    <a:pt x="3613" y="17964"/>
                  </a:cubicBezTo>
                  <a:cubicBezTo>
                    <a:pt x="3873" y="17902"/>
                    <a:pt x="4138" y="17845"/>
                    <a:pt x="4397" y="17778"/>
                  </a:cubicBezTo>
                  <a:cubicBezTo>
                    <a:pt x="4662" y="17709"/>
                    <a:pt x="4926" y="17633"/>
                    <a:pt x="5192" y="17562"/>
                  </a:cubicBezTo>
                  <a:lnTo>
                    <a:pt x="5192" y="17562"/>
                  </a:lnTo>
                  <a:lnTo>
                    <a:pt x="5205" y="17560"/>
                  </a:lnTo>
                  <a:lnTo>
                    <a:pt x="5215" y="17556"/>
                  </a:lnTo>
                  <a:lnTo>
                    <a:pt x="5215" y="17556"/>
                  </a:lnTo>
                  <a:cubicBezTo>
                    <a:pt x="5497" y="17491"/>
                    <a:pt x="5781" y="17436"/>
                    <a:pt x="6069" y="17398"/>
                  </a:cubicBezTo>
                  <a:cubicBezTo>
                    <a:pt x="6166" y="17390"/>
                    <a:pt x="6264" y="17386"/>
                    <a:pt x="6361" y="17384"/>
                  </a:cubicBezTo>
                  <a:cubicBezTo>
                    <a:pt x="6803" y="17389"/>
                    <a:pt x="7249" y="17389"/>
                    <a:pt x="7688" y="17434"/>
                  </a:cubicBezTo>
                  <a:cubicBezTo>
                    <a:pt x="7774" y="17449"/>
                    <a:pt x="7860" y="17465"/>
                    <a:pt x="7946" y="17482"/>
                  </a:cubicBezTo>
                  <a:cubicBezTo>
                    <a:pt x="8048" y="17649"/>
                    <a:pt x="8147" y="17820"/>
                    <a:pt x="8252" y="17987"/>
                  </a:cubicBezTo>
                  <a:cubicBezTo>
                    <a:pt x="8516" y="18414"/>
                    <a:pt x="8798" y="18828"/>
                    <a:pt x="9076" y="19245"/>
                  </a:cubicBezTo>
                  <a:cubicBezTo>
                    <a:pt x="9367" y="19682"/>
                    <a:pt x="9661" y="20113"/>
                    <a:pt x="9960" y="20540"/>
                  </a:cubicBezTo>
                  <a:cubicBezTo>
                    <a:pt x="9997" y="20595"/>
                    <a:pt x="10040" y="20647"/>
                    <a:pt x="10077" y="20700"/>
                  </a:cubicBezTo>
                  <a:cubicBezTo>
                    <a:pt x="10016" y="20697"/>
                    <a:pt x="9953" y="20694"/>
                    <a:pt x="9891" y="20690"/>
                  </a:cubicBezTo>
                  <a:cubicBezTo>
                    <a:pt x="9665" y="20676"/>
                    <a:pt x="9441" y="20657"/>
                    <a:pt x="9215" y="20649"/>
                  </a:cubicBezTo>
                  <a:cubicBezTo>
                    <a:pt x="9138" y="20647"/>
                    <a:pt x="9055" y="20640"/>
                    <a:pt x="8974" y="20640"/>
                  </a:cubicBezTo>
                  <a:cubicBezTo>
                    <a:pt x="8938" y="20640"/>
                    <a:pt x="8903" y="20641"/>
                    <a:pt x="8869" y="20645"/>
                  </a:cubicBezTo>
                  <a:lnTo>
                    <a:pt x="8787" y="20645"/>
                  </a:lnTo>
                  <a:cubicBezTo>
                    <a:pt x="8754" y="20644"/>
                    <a:pt x="8720" y="20643"/>
                    <a:pt x="8687" y="20643"/>
                  </a:cubicBezTo>
                  <a:cubicBezTo>
                    <a:pt x="8640" y="20643"/>
                    <a:pt x="8592" y="20644"/>
                    <a:pt x="8545" y="20647"/>
                  </a:cubicBezTo>
                  <a:cubicBezTo>
                    <a:pt x="8332" y="20658"/>
                    <a:pt x="8120" y="20688"/>
                    <a:pt x="7912" y="20739"/>
                  </a:cubicBezTo>
                  <a:cubicBezTo>
                    <a:pt x="7500" y="20844"/>
                    <a:pt x="7101" y="20998"/>
                    <a:pt x="6690" y="21111"/>
                  </a:cubicBezTo>
                  <a:lnTo>
                    <a:pt x="6690" y="21111"/>
                  </a:lnTo>
                  <a:lnTo>
                    <a:pt x="6656" y="21119"/>
                  </a:lnTo>
                  <a:lnTo>
                    <a:pt x="6643" y="21122"/>
                  </a:lnTo>
                  <a:lnTo>
                    <a:pt x="6643" y="21122"/>
                  </a:lnTo>
                  <a:cubicBezTo>
                    <a:pt x="6491" y="21159"/>
                    <a:pt x="6337" y="21192"/>
                    <a:pt x="6185" y="21238"/>
                  </a:cubicBezTo>
                  <a:cubicBezTo>
                    <a:pt x="6008" y="21290"/>
                    <a:pt x="5833" y="21351"/>
                    <a:pt x="5659" y="21411"/>
                  </a:cubicBezTo>
                  <a:cubicBezTo>
                    <a:pt x="5337" y="21521"/>
                    <a:pt x="5023" y="21648"/>
                    <a:pt x="4707" y="21770"/>
                  </a:cubicBezTo>
                  <a:cubicBezTo>
                    <a:pt x="4521" y="21843"/>
                    <a:pt x="4334" y="21911"/>
                    <a:pt x="4150" y="21987"/>
                  </a:cubicBezTo>
                  <a:cubicBezTo>
                    <a:pt x="3984" y="22053"/>
                    <a:pt x="3823" y="22136"/>
                    <a:pt x="3661" y="22214"/>
                  </a:cubicBezTo>
                  <a:cubicBezTo>
                    <a:pt x="3326" y="22378"/>
                    <a:pt x="2992" y="22541"/>
                    <a:pt x="2651" y="22689"/>
                  </a:cubicBezTo>
                  <a:cubicBezTo>
                    <a:pt x="2600" y="22707"/>
                    <a:pt x="2550" y="22725"/>
                    <a:pt x="2498" y="22740"/>
                  </a:cubicBezTo>
                  <a:cubicBezTo>
                    <a:pt x="2462" y="22749"/>
                    <a:pt x="2424" y="22756"/>
                    <a:pt x="2388" y="22761"/>
                  </a:cubicBezTo>
                  <a:cubicBezTo>
                    <a:pt x="2376" y="22760"/>
                    <a:pt x="2365" y="22760"/>
                    <a:pt x="2353" y="22760"/>
                  </a:cubicBezTo>
                  <a:cubicBezTo>
                    <a:pt x="2219" y="22760"/>
                    <a:pt x="2090" y="22816"/>
                    <a:pt x="2000" y="22916"/>
                  </a:cubicBezTo>
                  <a:cubicBezTo>
                    <a:pt x="1958" y="22965"/>
                    <a:pt x="1926" y="23020"/>
                    <a:pt x="1904" y="23081"/>
                  </a:cubicBezTo>
                  <a:cubicBezTo>
                    <a:pt x="1829" y="23298"/>
                    <a:pt x="1934" y="23557"/>
                    <a:pt x="2143" y="23658"/>
                  </a:cubicBezTo>
                  <a:cubicBezTo>
                    <a:pt x="2215" y="23691"/>
                    <a:pt x="2294" y="23709"/>
                    <a:pt x="2374" y="23709"/>
                  </a:cubicBezTo>
                  <a:cubicBezTo>
                    <a:pt x="2378" y="23709"/>
                    <a:pt x="2383" y="23709"/>
                    <a:pt x="2387" y="23709"/>
                  </a:cubicBezTo>
                  <a:cubicBezTo>
                    <a:pt x="2460" y="23708"/>
                    <a:pt x="2532" y="23700"/>
                    <a:pt x="2603" y="23685"/>
                  </a:cubicBezTo>
                  <a:cubicBezTo>
                    <a:pt x="2697" y="23667"/>
                    <a:pt x="2797" y="23647"/>
                    <a:pt x="2888" y="23612"/>
                  </a:cubicBezTo>
                  <a:cubicBezTo>
                    <a:pt x="3083" y="23535"/>
                    <a:pt x="3276" y="23451"/>
                    <a:pt x="3465" y="23360"/>
                  </a:cubicBezTo>
                  <a:cubicBezTo>
                    <a:pt x="3834" y="23183"/>
                    <a:pt x="4201" y="22988"/>
                    <a:pt x="4579" y="22832"/>
                  </a:cubicBezTo>
                  <a:cubicBezTo>
                    <a:pt x="5248" y="22576"/>
                    <a:pt x="5914" y="22284"/>
                    <a:pt x="6610" y="22102"/>
                  </a:cubicBezTo>
                  <a:cubicBezTo>
                    <a:pt x="6865" y="22038"/>
                    <a:pt x="7121" y="21973"/>
                    <a:pt x="7373" y="21892"/>
                  </a:cubicBezTo>
                  <a:cubicBezTo>
                    <a:pt x="7602" y="21819"/>
                    <a:pt x="7829" y="21738"/>
                    <a:pt x="8060" y="21676"/>
                  </a:cubicBezTo>
                  <a:cubicBezTo>
                    <a:pt x="8189" y="21645"/>
                    <a:pt x="8319" y="21621"/>
                    <a:pt x="8451" y="21604"/>
                  </a:cubicBezTo>
                  <a:cubicBezTo>
                    <a:pt x="8546" y="21594"/>
                    <a:pt x="8642" y="21589"/>
                    <a:pt x="8738" y="21589"/>
                  </a:cubicBezTo>
                  <a:cubicBezTo>
                    <a:pt x="8754" y="21589"/>
                    <a:pt x="8771" y="21589"/>
                    <a:pt x="8787" y="21589"/>
                  </a:cubicBezTo>
                  <a:cubicBezTo>
                    <a:pt x="8803" y="21589"/>
                    <a:pt x="8819" y="21589"/>
                    <a:pt x="8835" y="21588"/>
                  </a:cubicBezTo>
                  <a:cubicBezTo>
                    <a:pt x="8857" y="21589"/>
                    <a:pt x="8882" y="21589"/>
                    <a:pt x="8905" y="21589"/>
                  </a:cubicBezTo>
                  <a:lnTo>
                    <a:pt x="8908" y="21589"/>
                  </a:lnTo>
                  <a:cubicBezTo>
                    <a:pt x="9223" y="21593"/>
                    <a:pt x="9534" y="21617"/>
                    <a:pt x="9848" y="21635"/>
                  </a:cubicBezTo>
                  <a:cubicBezTo>
                    <a:pt x="10099" y="21649"/>
                    <a:pt x="10347" y="21658"/>
                    <a:pt x="10594" y="21685"/>
                  </a:cubicBezTo>
                  <a:lnTo>
                    <a:pt x="10594" y="21685"/>
                  </a:lnTo>
                  <a:cubicBezTo>
                    <a:pt x="10594" y="21685"/>
                    <a:pt x="10593" y="21685"/>
                    <a:pt x="10593" y="21685"/>
                  </a:cubicBezTo>
                  <a:lnTo>
                    <a:pt x="10593" y="21685"/>
                  </a:lnTo>
                  <a:lnTo>
                    <a:pt x="10597" y="21686"/>
                  </a:lnTo>
                  <a:lnTo>
                    <a:pt x="10597" y="21686"/>
                  </a:lnTo>
                  <a:cubicBezTo>
                    <a:pt x="10599" y="21686"/>
                    <a:pt x="10600" y="21686"/>
                    <a:pt x="10601" y="21686"/>
                  </a:cubicBezTo>
                  <a:cubicBezTo>
                    <a:pt x="10600" y="21686"/>
                    <a:pt x="10600" y="21686"/>
                    <a:pt x="10600" y="21686"/>
                  </a:cubicBezTo>
                  <a:lnTo>
                    <a:pt x="10600" y="21686"/>
                  </a:lnTo>
                  <a:lnTo>
                    <a:pt x="10606" y="21687"/>
                  </a:lnTo>
                  <a:lnTo>
                    <a:pt x="10653" y="21692"/>
                  </a:lnTo>
                  <a:cubicBezTo>
                    <a:pt x="10643" y="21691"/>
                    <a:pt x="10634" y="21690"/>
                    <a:pt x="10624" y="21689"/>
                  </a:cubicBezTo>
                  <a:lnTo>
                    <a:pt x="10624" y="21689"/>
                  </a:lnTo>
                  <a:cubicBezTo>
                    <a:pt x="10693" y="21700"/>
                    <a:pt x="10763" y="21711"/>
                    <a:pt x="10833" y="21722"/>
                  </a:cubicBezTo>
                  <a:cubicBezTo>
                    <a:pt x="11129" y="22112"/>
                    <a:pt x="11427" y="22500"/>
                    <a:pt x="11712" y="22898"/>
                  </a:cubicBezTo>
                  <a:cubicBezTo>
                    <a:pt x="12002" y="23298"/>
                    <a:pt x="12272" y="23713"/>
                    <a:pt x="12573" y="24105"/>
                  </a:cubicBezTo>
                  <a:cubicBezTo>
                    <a:pt x="12589" y="24124"/>
                    <a:pt x="12605" y="24144"/>
                    <a:pt x="12621" y="24164"/>
                  </a:cubicBezTo>
                  <a:cubicBezTo>
                    <a:pt x="12407" y="24311"/>
                    <a:pt x="12187" y="24448"/>
                    <a:pt x="11964" y="24582"/>
                  </a:cubicBezTo>
                  <a:cubicBezTo>
                    <a:pt x="11481" y="24871"/>
                    <a:pt x="10998" y="25162"/>
                    <a:pt x="10507" y="25435"/>
                  </a:cubicBezTo>
                  <a:lnTo>
                    <a:pt x="10515" y="25431"/>
                  </a:lnTo>
                  <a:lnTo>
                    <a:pt x="10515" y="25431"/>
                  </a:lnTo>
                  <a:cubicBezTo>
                    <a:pt x="10285" y="25558"/>
                    <a:pt x="10055" y="25686"/>
                    <a:pt x="9826" y="25815"/>
                  </a:cubicBezTo>
                  <a:cubicBezTo>
                    <a:pt x="9367" y="26066"/>
                    <a:pt x="8898" y="26300"/>
                    <a:pt x="8440" y="26557"/>
                  </a:cubicBezTo>
                  <a:cubicBezTo>
                    <a:pt x="8459" y="26547"/>
                    <a:pt x="8477" y="26537"/>
                    <a:pt x="8494" y="26527"/>
                  </a:cubicBezTo>
                  <a:lnTo>
                    <a:pt x="8494" y="26527"/>
                  </a:lnTo>
                  <a:cubicBezTo>
                    <a:pt x="8233" y="26673"/>
                    <a:pt x="7968" y="26813"/>
                    <a:pt x="7702" y="26950"/>
                  </a:cubicBezTo>
                  <a:cubicBezTo>
                    <a:pt x="7456" y="27075"/>
                    <a:pt x="7204" y="27188"/>
                    <a:pt x="6959" y="27317"/>
                  </a:cubicBezTo>
                  <a:cubicBezTo>
                    <a:pt x="6438" y="27591"/>
                    <a:pt x="5942" y="27911"/>
                    <a:pt x="5428" y="28200"/>
                  </a:cubicBezTo>
                  <a:cubicBezTo>
                    <a:pt x="5447" y="28190"/>
                    <a:pt x="5465" y="28179"/>
                    <a:pt x="5483" y="28170"/>
                  </a:cubicBezTo>
                  <a:lnTo>
                    <a:pt x="5483" y="28170"/>
                  </a:lnTo>
                  <a:cubicBezTo>
                    <a:pt x="5314" y="28263"/>
                    <a:pt x="5145" y="28356"/>
                    <a:pt x="4979" y="28452"/>
                  </a:cubicBezTo>
                  <a:cubicBezTo>
                    <a:pt x="4755" y="28582"/>
                    <a:pt x="4703" y="28899"/>
                    <a:pt x="4838" y="29108"/>
                  </a:cubicBezTo>
                  <a:cubicBezTo>
                    <a:pt x="4923" y="29241"/>
                    <a:pt x="5070" y="29321"/>
                    <a:pt x="5227" y="29321"/>
                  </a:cubicBezTo>
                  <a:cubicBezTo>
                    <a:pt x="5228" y="29321"/>
                    <a:pt x="5229" y="29321"/>
                    <a:pt x="5230" y="29321"/>
                  </a:cubicBezTo>
                  <a:cubicBezTo>
                    <a:pt x="5322" y="29320"/>
                    <a:pt x="5412" y="29296"/>
                    <a:pt x="5490" y="29249"/>
                  </a:cubicBezTo>
                  <a:cubicBezTo>
                    <a:pt x="5585" y="29196"/>
                    <a:pt x="5679" y="29142"/>
                    <a:pt x="5772" y="29090"/>
                  </a:cubicBezTo>
                  <a:lnTo>
                    <a:pt x="5772" y="29090"/>
                  </a:lnTo>
                  <a:cubicBezTo>
                    <a:pt x="5767" y="29093"/>
                    <a:pt x="5761" y="29095"/>
                    <a:pt x="5755" y="29098"/>
                  </a:cubicBezTo>
                  <a:cubicBezTo>
                    <a:pt x="6277" y="28808"/>
                    <a:pt x="6785" y="28495"/>
                    <a:pt x="7305" y="28204"/>
                  </a:cubicBezTo>
                  <a:cubicBezTo>
                    <a:pt x="7600" y="28049"/>
                    <a:pt x="7900" y="27911"/>
                    <a:pt x="8195" y="27760"/>
                  </a:cubicBezTo>
                  <a:cubicBezTo>
                    <a:pt x="8494" y="27606"/>
                    <a:pt x="8789" y="27444"/>
                    <a:pt x="9080" y="27280"/>
                  </a:cubicBezTo>
                  <a:lnTo>
                    <a:pt x="9080" y="27280"/>
                  </a:lnTo>
                  <a:cubicBezTo>
                    <a:pt x="9080" y="27280"/>
                    <a:pt x="9079" y="27281"/>
                    <a:pt x="9079" y="27281"/>
                  </a:cubicBezTo>
                  <a:lnTo>
                    <a:pt x="9105" y="27266"/>
                  </a:lnTo>
                  <a:lnTo>
                    <a:pt x="9124" y="27256"/>
                  </a:lnTo>
                  <a:lnTo>
                    <a:pt x="9124" y="27256"/>
                  </a:lnTo>
                  <a:cubicBezTo>
                    <a:pt x="9368" y="27123"/>
                    <a:pt x="9618" y="27000"/>
                    <a:pt x="9864" y="26870"/>
                  </a:cubicBezTo>
                  <a:cubicBezTo>
                    <a:pt x="10129" y="26727"/>
                    <a:pt x="10391" y="26581"/>
                    <a:pt x="10653" y="26434"/>
                  </a:cubicBezTo>
                  <a:lnTo>
                    <a:pt x="10653" y="26434"/>
                  </a:lnTo>
                  <a:cubicBezTo>
                    <a:pt x="10647" y="26437"/>
                    <a:pt x="10641" y="26441"/>
                    <a:pt x="10636" y="26444"/>
                  </a:cubicBezTo>
                  <a:cubicBezTo>
                    <a:pt x="11208" y="26125"/>
                    <a:pt x="11775" y="25798"/>
                    <a:pt x="12336" y="25462"/>
                  </a:cubicBezTo>
                  <a:cubicBezTo>
                    <a:pt x="12610" y="25297"/>
                    <a:pt x="12887" y="25138"/>
                    <a:pt x="13148" y="24953"/>
                  </a:cubicBezTo>
                  <a:cubicBezTo>
                    <a:pt x="13173" y="24934"/>
                    <a:pt x="13201" y="24917"/>
                    <a:pt x="13227" y="24900"/>
                  </a:cubicBezTo>
                  <a:cubicBezTo>
                    <a:pt x="13338" y="25029"/>
                    <a:pt x="13450" y="25160"/>
                    <a:pt x="13568" y="25286"/>
                  </a:cubicBezTo>
                  <a:cubicBezTo>
                    <a:pt x="13895" y="25638"/>
                    <a:pt x="14237" y="25976"/>
                    <a:pt x="14564" y="26327"/>
                  </a:cubicBezTo>
                  <a:lnTo>
                    <a:pt x="15662" y="27508"/>
                  </a:lnTo>
                  <a:cubicBezTo>
                    <a:pt x="15810" y="27668"/>
                    <a:pt x="15960" y="27827"/>
                    <a:pt x="16108" y="27987"/>
                  </a:cubicBezTo>
                  <a:cubicBezTo>
                    <a:pt x="16115" y="28068"/>
                    <a:pt x="16141" y="28145"/>
                    <a:pt x="16186" y="28214"/>
                  </a:cubicBezTo>
                  <a:cubicBezTo>
                    <a:pt x="16184" y="28215"/>
                    <a:pt x="16182" y="28215"/>
                    <a:pt x="16181" y="28217"/>
                  </a:cubicBezTo>
                  <a:cubicBezTo>
                    <a:pt x="16059" y="28352"/>
                    <a:pt x="15949" y="28499"/>
                    <a:pt x="15834" y="28640"/>
                  </a:cubicBezTo>
                  <a:cubicBezTo>
                    <a:pt x="15705" y="28798"/>
                    <a:pt x="15572" y="28951"/>
                    <a:pt x="15439" y="29102"/>
                  </a:cubicBezTo>
                  <a:cubicBezTo>
                    <a:pt x="15179" y="29400"/>
                    <a:pt x="14893" y="29678"/>
                    <a:pt x="14613" y="29956"/>
                  </a:cubicBezTo>
                  <a:lnTo>
                    <a:pt x="14612" y="29956"/>
                  </a:lnTo>
                  <a:cubicBezTo>
                    <a:pt x="13883" y="30663"/>
                    <a:pt x="13122" y="31337"/>
                    <a:pt x="12362" y="32008"/>
                  </a:cubicBezTo>
                  <a:cubicBezTo>
                    <a:pt x="11990" y="32335"/>
                    <a:pt x="11629" y="32671"/>
                    <a:pt x="11255" y="32993"/>
                  </a:cubicBezTo>
                  <a:cubicBezTo>
                    <a:pt x="10882" y="33313"/>
                    <a:pt x="10511" y="33635"/>
                    <a:pt x="10148" y="33964"/>
                  </a:cubicBezTo>
                  <a:cubicBezTo>
                    <a:pt x="9955" y="34136"/>
                    <a:pt x="9922" y="34431"/>
                    <a:pt x="10094" y="34631"/>
                  </a:cubicBezTo>
                  <a:cubicBezTo>
                    <a:pt x="10187" y="34737"/>
                    <a:pt x="10320" y="34797"/>
                    <a:pt x="10461" y="34797"/>
                  </a:cubicBezTo>
                  <a:cubicBezTo>
                    <a:pt x="10462" y="34797"/>
                    <a:pt x="10464" y="34797"/>
                    <a:pt x="10465" y="34797"/>
                  </a:cubicBezTo>
                  <a:cubicBezTo>
                    <a:pt x="10575" y="34797"/>
                    <a:pt x="10679" y="34756"/>
                    <a:pt x="10762" y="34684"/>
                  </a:cubicBezTo>
                  <a:cubicBezTo>
                    <a:pt x="11383" y="34124"/>
                    <a:pt x="12024" y="33585"/>
                    <a:pt x="12646" y="33023"/>
                  </a:cubicBezTo>
                  <a:cubicBezTo>
                    <a:pt x="13383" y="32354"/>
                    <a:pt x="14143" y="31709"/>
                    <a:pt x="14866" y="31025"/>
                  </a:cubicBezTo>
                  <a:cubicBezTo>
                    <a:pt x="15238" y="30672"/>
                    <a:pt x="15611" y="30315"/>
                    <a:pt x="15956" y="29938"/>
                  </a:cubicBezTo>
                  <a:cubicBezTo>
                    <a:pt x="16132" y="29747"/>
                    <a:pt x="16305" y="29555"/>
                    <a:pt x="16471" y="29356"/>
                  </a:cubicBezTo>
                  <a:cubicBezTo>
                    <a:pt x="16609" y="29188"/>
                    <a:pt x="16740" y="29010"/>
                    <a:pt x="16886" y="28848"/>
                  </a:cubicBezTo>
                  <a:cubicBezTo>
                    <a:pt x="16893" y="28840"/>
                    <a:pt x="16894" y="28831"/>
                    <a:pt x="16899" y="28823"/>
                  </a:cubicBezTo>
                  <a:cubicBezTo>
                    <a:pt x="17162" y="29092"/>
                    <a:pt x="17427" y="29360"/>
                    <a:pt x="17704" y="29614"/>
                  </a:cubicBezTo>
                  <a:cubicBezTo>
                    <a:pt x="18028" y="29911"/>
                    <a:pt x="18375" y="30183"/>
                    <a:pt x="18741" y="30429"/>
                  </a:cubicBezTo>
                  <a:cubicBezTo>
                    <a:pt x="19158" y="30712"/>
                    <a:pt x="19569" y="31004"/>
                    <a:pt x="19977" y="31300"/>
                  </a:cubicBezTo>
                  <a:cubicBezTo>
                    <a:pt x="20051" y="31353"/>
                    <a:pt x="20138" y="31370"/>
                    <a:pt x="20225" y="31370"/>
                  </a:cubicBezTo>
                  <a:cubicBezTo>
                    <a:pt x="20233" y="31370"/>
                    <a:pt x="20241" y="31369"/>
                    <a:pt x="20249" y="31369"/>
                  </a:cubicBezTo>
                  <a:cubicBezTo>
                    <a:pt x="20429" y="31502"/>
                    <a:pt x="20611" y="31636"/>
                    <a:pt x="20792" y="31769"/>
                  </a:cubicBezTo>
                  <a:cubicBezTo>
                    <a:pt x="20751" y="31759"/>
                    <a:pt x="20709" y="31753"/>
                    <a:pt x="20667" y="31753"/>
                  </a:cubicBezTo>
                  <a:cubicBezTo>
                    <a:pt x="20560" y="31753"/>
                    <a:pt x="20455" y="31788"/>
                    <a:pt x="20372" y="31865"/>
                  </a:cubicBezTo>
                  <a:cubicBezTo>
                    <a:pt x="20305" y="31925"/>
                    <a:pt x="20252" y="31994"/>
                    <a:pt x="20196" y="32064"/>
                  </a:cubicBezTo>
                  <a:lnTo>
                    <a:pt x="20195" y="32065"/>
                  </a:lnTo>
                  <a:lnTo>
                    <a:pt x="20192" y="32069"/>
                  </a:lnTo>
                  <a:cubicBezTo>
                    <a:pt x="20187" y="32077"/>
                    <a:pt x="20180" y="32083"/>
                    <a:pt x="20175" y="32092"/>
                  </a:cubicBezTo>
                  <a:cubicBezTo>
                    <a:pt x="20137" y="32141"/>
                    <a:pt x="20097" y="32191"/>
                    <a:pt x="20059" y="32241"/>
                  </a:cubicBezTo>
                  <a:cubicBezTo>
                    <a:pt x="20068" y="32228"/>
                    <a:pt x="20077" y="32216"/>
                    <a:pt x="20086" y="32205"/>
                  </a:cubicBezTo>
                  <a:lnTo>
                    <a:pt x="20086" y="32205"/>
                  </a:lnTo>
                  <a:lnTo>
                    <a:pt x="19856" y="32501"/>
                  </a:lnTo>
                  <a:lnTo>
                    <a:pt x="19856" y="32501"/>
                  </a:lnTo>
                  <a:lnTo>
                    <a:pt x="19872" y="32482"/>
                  </a:lnTo>
                  <a:lnTo>
                    <a:pt x="19835" y="32529"/>
                  </a:lnTo>
                  <a:cubicBezTo>
                    <a:pt x="19834" y="32530"/>
                    <a:pt x="19833" y="32531"/>
                    <a:pt x="19832" y="32532"/>
                  </a:cubicBezTo>
                  <a:lnTo>
                    <a:pt x="19832" y="32532"/>
                  </a:lnTo>
                  <a:cubicBezTo>
                    <a:pt x="19832" y="32532"/>
                    <a:pt x="19832" y="32532"/>
                    <a:pt x="19832" y="32532"/>
                  </a:cubicBezTo>
                  <a:lnTo>
                    <a:pt x="19832" y="32532"/>
                  </a:lnTo>
                  <a:cubicBezTo>
                    <a:pt x="19832" y="32532"/>
                    <a:pt x="19831" y="32532"/>
                    <a:pt x="19831" y="32533"/>
                  </a:cubicBezTo>
                  <a:lnTo>
                    <a:pt x="19831" y="32533"/>
                  </a:lnTo>
                  <a:cubicBezTo>
                    <a:pt x="19831" y="32533"/>
                    <a:pt x="19831" y="32533"/>
                    <a:pt x="19831" y="32533"/>
                  </a:cubicBezTo>
                  <a:cubicBezTo>
                    <a:pt x="19831" y="32533"/>
                    <a:pt x="19831" y="32533"/>
                    <a:pt x="19831" y="32533"/>
                  </a:cubicBezTo>
                  <a:lnTo>
                    <a:pt x="19831" y="32533"/>
                  </a:lnTo>
                  <a:cubicBezTo>
                    <a:pt x="19410" y="33069"/>
                    <a:pt x="18986" y="33602"/>
                    <a:pt x="18547" y="34121"/>
                  </a:cubicBezTo>
                  <a:cubicBezTo>
                    <a:pt x="18230" y="34490"/>
                    <a:pt x="17907" y="34852"/>
                    <a:pt x="17587" y="35215"/>
                  </a:cubicBezTo>
                  <a:cubicBezTo>
                    <a:pt x="17260" y="35588"/>
                    <a:pt x="16948" y="35970"/>
                    <a:pt x="16639" y="36358"/>
                  </a:cubicBezTo>
                  <a:cubicBezTo>
                    <a:pt x="16337" y="36737"/>
                    <a:pt x="16033" y="37114"/>
                    <a:pt x="15716" y="37482"/>
                  </a:cubicBezTo>
                  <a:cubicBezTo>
                    <a:pt x="15449" y="37797"/>
                    <a:pt x="15173" y="38103"/>
                    <a:pt x="14934" y="38441"/>
                  </a:cubicBezTo>
                  <a:cubicBezTo>
                    <a:pt x="14787" y="38652"/>
                    <a:pt x="14853" y="38957"/>
                    <a:pt x="15064" y="39100"/>
                  </a:cubicBezTo>
                  <a:cubicBezTo>
                    <a:pt x="15140" y="39151"/>
                    <a:pt x="15230" y="39179"/>
                    <a:pt x="15322" y="39179"/>
                  </a:cubicBezTo>
                  <a:cubicBezTo>
                    <a:pt x="15481" y="39178"/>
                    <a:pt x="15629" y="39100"/>
                    <a:pt x="15720" y="38970"/>
                  </a:cubicBezTo>
                  <a:cubicBezTo>
                    <a:pt x="15765" y="38906"/>
                    <a:pt x="15811" y="38843"/>
                    <a:pt x="15858" y="38781"/>
                  </a:cubicBezTo>
                  <a:cubicBezTo>
                    <a:pt x="16030" y="38564"/>
                    <a:pt x="16215" y="38354"/>
                    <a:pt x="16397" y="38142"/>
                  </a:cubicBezTo>
                  <a:cubicBezTo>
                    <a:pt x="16600" y="37903"/>
                    <a:pt x="16801" y="37663"/>
                    <a:pt x="16999" y="37420"/>
                  </a:cubicBezTo>
                  <a:cubicBezTo>
                    <a:pt x="17303" y="37047"/>
                    <a:pt x="17593" y="36667"/>
                    <a:pt x="17903" y="36298"/>
                  </a:cubicBezTo>
                  <a:cubicBezTo>
                    <a:pt x="18232" y="35908"/>
                    <a:pt x="18574" y="35528"/>
                    <a:pt x="18911" y="35143"/>
                  </a:cubicBezTo>
                  <a:cubicBezTo>
                    <a:pt x="19564" y="34397"/>
                    <a:pt x="20181" y="33622"/>
                    <a:pt x="20789" y="32840"/>
                  </a:cubicBezTo>
                  <a:cubicBezTo>
                    <a:pt x="20841" y="32774"/>
                    <a:pt x="20902" y="32708"/>
                    <a:pt x="20949" y="32635"/>
                  </a:cubicBezTo>
                  <a:cubicBezTo>
                    <a:pt x="20955" y="32628"/>
                    <a:pt x="20962" y="32620"/>
                    <a:pt x="20967" y="32613"/>
                  </a:cubicBezTo>
                  <a:cubicBezTo>
                    <a:pt x="20988" y="32596"/>
                    <a:pt x="21008" y="32577"/>
                    <a:pt x="21027" y="32556"/>
                  </a:cubicBezTo>
                  <a:cubicBezTo>
                    <a:pt x="21087" y="32489"/>
                    <a:pt x="21128" y="32407"/>
                    <a:pt x="21147" y="32319"/>
                  </a:cubicBezTo>
                  <a:cubicBezTo>
                    <a:pt x="21170" y="32200"/>
                    <a:pt x="21142" y="32074"/>
                    <a:pt x="21078" y="31971"/>
                  </a:cubicBezTo>
                  <a:lnTo>
                    <a:pt x="21078" y="31971"/>
                  </a:lnTo>
                  <a:cubicBezTo>
                    <a:pt x="21329" y="32151"/>
                    <a:pt x="21579" y="32335"/>
                    <a:pt x="21833" y="32512"/>
                  </a:cubicBezTo>
                  <a:cubicBezTo>
                    <a:pt x="22028" y="32647"/>
                    <a:pt x="22223" y="32781"/>
                    <a:pt x="22418" y="32916"/>
                  </a:cubicBezTo>
                  <a:cubicBezTo>
                    <a:pt x="22462" y="32972"/>
                    <a:pt x="22510" y="33023"/>
                    <a:pt x="22563" y="33070"/>
                  </a:cubicBezTo>
                  <a:cubicBezTo>
                    <a:pt x="22753" y="33238"/>
                    <a:pt x="22953" y="33395"/>
                    <a:pt x="23163" y="33538"/>
                  </a:cubicBezTo>
                  <a:cubicBezTo>
                    <a:pt x="23234" y="33585"/>
                    <a:pt x="23308" y="33628"/>
                    <a:pt x="23381" y="33673"/>
                  </a:cubicBezTo>
                  <a:cubicBezTo>
                    <a:pt x="23395" y="33695"/>
                    <a:pt x="23411" y="33714"/>
                    <a:pt x="23429" y="33733"/>
                  </a:cubicBezTo>
                  <a:cubicBezTo>
                    <a:pt x="23841" y="34111"/>
                    <a:pt x="24314" y="34420"/>
                    <a:pt x="24778" y="34733"/>
                  </a:cubicBezTo>
                  <a:cubicBezTo>
                    <a:pt x="25216" y="35029"/>
                    <a:pt x="25663" y="35305"/>
                    <a:pt x="26113" y="35583"/>
                  </a:cubicBezTo>
                  <a:cubicBezTo>
                    <a:pt x="26423" y="35776"/>
                    <a:pt x="26738" y="35962"/>
                    <a:pt x="27053" y="36148"/>
                  </a:cubicBezTo>
                  <a:cubicBezTo>
                    <a:pt x="27043" y="36319"/>
                    <a:pt x="27126" y="36482"/>
                    <a:pt x="27271" y="36575"/>
                  </a:cubicBezTo>
                  <a:cubicBezTo>
                    <a:pt x="27516" y="36733"/>
                    <a:pt x="27779" y="36859"/>
                    <a:pt x="28039" y="36988"/>
                  </a:cubicBezTo>
                  <a:cubicBezTo>
                    <a:pt x="28169" y="37051"/>
                    <a:pt x="28296" y="37118"/>
                    <a:pt x="28426" y="37178"/>
                  </a:cubicBezTo>
                  <a:cubicBezTo>
                    <a:pt x="28719" y="37315"/>
                    <a:pt x="29013" y="37458"/>
                    <a:pt x="29310" y="37586"/>
                  </a:cubicBezTo>
                  <a:cubicBezTo>
                    <a:pt x="29725" y="37765"/>
                    <a:pt x="30143" y="37936"/>
                    <a:pt x="30559" y="38110"/>
                  </a:cubicBezTo>
                  <a:cubicBezTo>
                    <a:pt x="30484" y="38216"/>
                    <a:pt x="30446" y="38351"/>
                    <a:pt x="30481" y="38484"/>
                  </a:cubicBezTo>
                  <a:cubicBezTo>
                    <a:pt x="30511" y="38613"/>
                    <a:pt x="30576" y="38726"/>
                    <a:pt x="30692" y="38800"/>
                  </a:cubicBezTo>
                  <a:cubicBezTo>
                    <a:pt x="30797" y="38864"/>
                    <a:pt x="30913" y="38900"/>
                    <a:pt x="31029" y="38935"/>
                  </a:cubicBezTo>
                  <a:cubicBezTo>
                    <a:pt x="31152" y="38972"/>
                    <a:pt x="31272" y="39009"/>
                    <a:pt x="31394" y="39047"/>
                  </a:cubicBezTo>
                  <a:cubicBezTo>
                    <a:pt x="31392" y="39066"/>
                    <a:pt x="31391" y="39084"/>
                    <a:pt x="31391" y="39103"/>
                  </a:cubicBezTo>
                  <a:cubicBezTo>
                    <a:pt x="31252" y="39376"/>
                    <a:pt x="31105" y="39644"/>
                    <a:pt x="30979" y="39924"/>
                  </a:cubicBezTo>
                  <a:cubicBezTo>
                    <a:pt x="30874" y="40154"/>
                    <a:pt x="30779" y="40393"/>
                    <a:pt x="30667" y="40621"/>
                  </a:cubicBezTo>
                  <a:cubicBezTo>
                    <a:pt x="30560" y="40836"/>
                    <a:pt x="30449" y="41052"/>
                    <a:pt x="30333" y="41265"/>
                  </a:cubicBezTo>
                  <a:cubicBezTo>
                    <a:pt x="30089" y="41724"/>
                    <a:pt x="29857" y="42186"/>
                    <a:pt x="29611" y="42642"/>
                  </a:cubicBezTo>
                  <a:cubicBezTo>
                    <a:pt x="29365" y="43100"/>
                    <a:pt x="29136" y="43560"/>
                    <a:pt x="28906" y="44021"/>
                  </a:cubicBezTo>
                  <a:cubicBezTo>
                    <a:pt x="28801" y="44238"/>
                    <a:pt x="28695" y="44454"/>
                    <a:pt x="28602" y="44676"/>
                  </a:cubicBezTo>
                  <a:cubicBezTo>
                    <a:pt x="28509" y="44894"/>
                    <a:pt x="28424" y="45115"/>
                    <a:pt x="28334" y="45333"/>
                  </a:cubicBezTo>
                  <a:lnTo>
                    <a:pt x="28334" y="45333"/>
                  </a:lnTo>
                  <a:cubicBezTo>
                    <a:pt x="28340" y="45319"/>
                    <a:pt x="28347" y="45304"/>
                    <a:pt x="28353" y="45290"/>
                  </a:cubicBezTo>
                  <a:lnTo>
                    <a:pt x="28353" y="45290"/>
                  </a:lnTo>
                  <a:cubicBezTo>
                    <a:pt x="28336" y="45331"/>
                    <a:pt x="28319" y="45371"/>
                    <a:pt x="28302" y="45412"/>
                  </a:cubicBezTo>
                  <a:lnTo>
                    <a:pt x="28325" y="45357"/>
                  </a:lnTo>
                  <a:lnTo>
                    <a:pt x="28325" y="45357"/>
                  </a:lnTo>
                  <a:cubicBezTo>
                    <a:pt x="28260" y="45513"/>
                    <a:pt x="28199" y="45674"/>
                    <a:pt x="28118" y="45824"/>
                  </a:cubicBezTo>
                  <a:cubicBezTo>
                    <a:pt x="28107" y="45842"/>
                    <a:pt x="28097" y="45859"/>
                    <a:pt x="28086" y="45876"/>
                  </a:cubicBezTo>
                  <a:cubicBezTo>
                    <a:pt x="27951" y="46096"/>
                    <a:pt x="27993" y="46384"/>
                    <a:pt x="28213" y="46534"/>
                  </a:cubicBezTo>
                  <a:cubicBezTo>
                    <a:pt x="28290" y="46585"/>
                    <a:pt x="28380" y="46612"/>
                    <a:pt x="28473" y="46612"/>
                  </a:cubicBezTo>
                  <a:cubicBezTo>
                    <a:pt x="28475" y="46612"/>
                    <a:pt x="28476" y="46612"/>
                    <a:pt x="28478" y="46612"/>
                  </a:cubicBezTo>
                  <a:cubicBezTo>
                    <a:pt x="28632" y="46612"/>
                    <a:pt x="28785" y="46542"/>
                    <a:pt x="28869" y="46404"/>
                  </a:cubicBezTo>
                  <a:cubicBezTo>
                    <a:pt x="28975" y="46237"/>
                    <a:pt x="29052" y="46061"/>
                    <a:pt x="29128" y="45876"/>
                  </a:cubicBezTo>
                  <a:cubicBezTo>
                    <a:pt x="29224" y="45643"/>
                    <a:pt x="29315" y="45410"/>
                    <a:pt x="29409" y="45176"/>
                  </a:cubicBezTo>
                  <a:cubicBezTo>
                    <a:pt x="29552" y="44836"/>
                    <a:pt x="29712" y="44506"/>
                    <a:pt x="29875" y="44175"/>
                  </a:cubicBezTo>
                  <a:cubicBezTo>
                    <a:pt x="30062" y="43800"/>
                    <a:pt x="30241" y="43422"/>
                    <a:pt x="30435" y="43052"/>
                  </a:cubicBezTo>
                  <a:cubicBezTo>
                    <a:pt x="30625" y="42684"/>
                    <a:pt x="30808" y="42310"/>
                    <a:pt x="30991" y="41938"/>
                  </a:cubicBezTo>
                  <a:cubicBezTo>
                    <a:pt x="31163" y="41593"/>
                    <a:pt x="31346" y="41251"/>
                    <a:pt x="31494" y="40894"/>
                  </a:cubicBezTo>
                  <a:lnTo>
                    <a:pt x="31494" y="40894"/>
                  </a:lnTo>
                  <a:cubicBezTo>
                    <a:pt x="31489" y="40905"/>
                    <a:pt x="31485" y="40917"/>
                    <a:pt x="31481" y="40928"/>
                  </a:cubicBezTo>
                  <a:lnTo>
                    <a:pt x="31481" y="40928"/>
                  </a:lnTo>
                  <a:cubicBezTo>
                    <a:pt x="31506" y="40867"/>
                    <a:pt x="31531" y="40806"/>
                    <a:pt x="31556" y="40746"/>
                  </a:cubicBezTo>
                  <a:lnTo>
                    <a:pt x="31556" y="40746"/>
                  </a:lnTo>
                  <a:cubicBezTo>
                    <a:pt x="31555" y="40749"/>
                    <a:pt x="31554" y="40752"/>
                    <a:pt x="31554" y="40755"/>
                  </a:cubicBezTo>
                  <a:cubicBezTo>
                    <a:pt x="31629" y="40568"/>
                    <a:pt x="31703" y="40380"/>
                    <a:pt x="31776" y="40192"/>
                  </a:cubicBezTo>
                  <a:cubicBezTo>
                    <a:pt x="31893" y="39928"/>
                    <a:pt x="32025" y="39667"/>
                    <a:pt x="32132" y="39398"/>
                  </a:cubicBezTo>
                  <a:cubicBezTo>
                    <a:pt x="32167" y="39366"/>
                    <a:pt x="32195" y="39330"/>
                    <a:pt x="32219" y="39291"/>
                  </a:cubicBezTo>
                  <a:cubicBezTo>
                    <a:pt x="32811" y="39463"/>
                    <a:pt x="33405" y="39633"/>
                    <a:pt x="34000" y="39800"/>
                  </a:cubicBezTo>
                  <a:cubicBezTo>
                    <a:pt x="34468" y="39933"/>
                    <a:pt x="34938" y="40059"/>
                    <a:pt x="35408" y="40185"/>
                  </a:cubicBezTo>
                  <a:cubicBezTo>
                    <a:pt x="35844" y="40303"/>
                    <a:pt x="36279" y="40425"/>
                    <a:pt x="36719" y="40527"/>
                  </a:cubicBezTo>
                  <a:lnTo>
                    <a:pt x="37120" y="40619"/>
                  </a:lnTo>
                  <a:cubicBezTo>
                    <a:pt x="36899" y="40636"/>
                    <a:pt x="36694" y="40801"/>
                    <a:pt x="36679" y="41029"/>
                  </a:cubicBezTo>
                  <a:cubicBezTo>
                    <a:pt x="36675" y="41087"/>
                    <a:pt x="36679" y="41145"/>
                    <a:pt x="36690" y="41203"/>
                  </a:cubicBezTo>
                  <a:lnTo>
                    <a:pt x="36690" y="41221"/>
                  </a:lnTo>
                  <a:cubicBezTo>
                    <a:pt x="36685" y="41290"/>
                    <a:pt x="36677" y="41357"/>
                    <a:pt x="36667" y="41426"/>
                  </a:cubicBezTo>
                  <a:cubicBezTo>
                    <a:pt x="36609" y="41724"/>
                    <a:pt x="36546" y="42019"/>
                    <a:pt x="36461" y="42311"/>
                  </a:cubicBezTo>
                  <a:cubicBezTo>
                    <a:pt x="36367" y="42638"/>
                    <a:pt x="36261" y="42963"/>
                    <a:pt x="36167" y="43292"/>
                  </a:cubicBezTo>
                  <a:cubicBezTo>
                    <a:pt x="35982" y="43928"/>
                    <a:pt x="35822" y="44571"/>
                    <a:pt x="35624" y="45203"/>
                  </a:cubicBezTo>
                  <a:cubicBezTo>
                    <a:pt x="35631" y="45185"/>
                    <a:pt x="35636" y="45165"/>
                    <a:pt x="35644" y="45145"/>
                  </a:cubicBezTo>
                  <a:lnTo>
                    <a:pt x="35644" y="45145"/>
                  </a:lnTo>
                  <a:cubicBezTo>
                    <a:pt x="35473" y="45664"/>
                    <a:pt x="35311" y="46185"/>
                    <a:pt x="35153" y="46708"/>
                  </a:cubicBezTo>
                  <a:cubicBezTo>
                    <a:pt x="35078" y="46948"/>
                    <a:pt x="35017" y="47195"/>
                    <a:pt x="34959" y="47439"/>
                  </a:cubicBezTo>
                  <a:cubicBezTo>
                    <a:pt x="34906" y="47657"/>
                    <a:pt x="34849" y="47871"/>
                    <a:pt x="34806" y="48091"/>
                  </a:cubicBezTo>
                  <a:cubicBezTo>
                    <a:pt x="34756" y="48343"/>
                    <a:pt x="34889" y="48600"/>
                    <a:pt x="35151" y="48667"/>
                  </a:cubicBezTo>
                  <a:cubicBezTo>
                    <a:pt x="35186" y="48675"/>
                    <a:pt x="35222" y="48680"/>
                    <a:pt x="35258" y="48680"/>
                  </a:cubicBezTo>
                  <a:cubicBezTo>
                    <a:pt x="35469" y="48680"/>
                    <a:pt x="35682" y="48539"/>
                    <a:pt x="35725" y="48323"/>
                  </a:cubicBezTo>
                  <a:cubicBezTo>
                    <a:pt x="35760" y="48142"/>
                    <a:pt x="35806" y="47965"/>
                    <a:pt x="35849" y="47786"/>
                  </a:cubicBezTo>
                  <a:cubicBezTo>
                    <a:pt x="35897" y="47584"/>
                    <a:pt x="35942" y="47381"/>
                    <a:pt x="36000" y="47180"/>
                  </a:cubicBezTo>
                  <a:cubicBezTo>
                    <a:pt x="36118" y="46755"/>
                    <a:pt x="36249" y="46332"/>
                    <a:pt x="36387" y="45911"/>
                  </a:cubicBezTo>
                  <a:lnTo>
                    <a:pt x="36387" y="45911"/>
                  </a:lnTo>
                  <a:cubicBezTo>
                    <a:pt x="36386" y="45914"/>
                    <a:pt x="36385" y="45917"/>
                    <a:pt x="36384" y="45920"/>
                  </a:cubicBezTo>
                  <a:lnTo>
                    <a:pt x="36384" y="45920"/>
                  </a:lnTo>
                  <a:cubicBezTo>
                    <a:pt x="36511" y="45532"/>
                    <a:pt x="36634" y="45146"/>
                    <a:pt x="36745" y="44755"/>
                  </a:cubicBezTo>
                  <a:cubicBezTo>
                    <a:pt x="36856" y="44359"/>
                    <a:pt x="36958" y="43962"/>
                    <a:pt x="37070" y="43566"/>
                  </a:cubicBezTo>
                  <a:cubicBezTo>
                    <a:pt x="37187" y="43169"/>
                    <a:pt x="37320" y="42776"/>
                    <a:pt x="37424" y="42374"/>
                  </a:cubicBezTo>
                  <a:cubicBezTo>
                    <a:pt x="37470" y="42189"/>
                    <a:pt x="37517" y="42003"/>
                    <a:pt x="37555" y="41815"/>
                  </a:cubicBezTo>
                  <a:cubicBezTo>
                    <a:pt x="37591" y="41619"/>
                    <a:pt x="37639" y="41411"/>
                    <a:pt x="37636" y="41209"/>
                  </a:cubicBezTo>
                  <a:lnTo>
                    <a:pt x="37636" y="41209"/>
                  </a:lnTo>
                  <a:cubicBezTo>
                    <a:pt x="38218" y="41360"/>
                    <a:pt x="38811" y="41474"/>
                    <a:pt x="39403" y="41595"/>
                  </a:cubicBezTo>
                  <a:cubicBezTo>
                    <a:pt x="40471" y="41811"/>
                    <a:pt x="41540" y="42032"/>
                    <a:pt x="42607" y="42259"/>
                  </a:cubicBezTo>
                  <a:cubicBezTo>
                    <a:pt x="42847" y="42309"/>
                    <a:pt x="43089" y="42356"/>
                    <a:pt x="43330" y="42405"/>
                  </a:cubicBezTo>
                  <a:cubicBezTo>
                    <a:pt x="43304" y="42505"/>
                    <a:pt x="43298" y="42613"/>
                    <a:pt x="43286" y="42713"/>
                  </a:cubicBezTo>
                  <a:cubicBezTo>
                    <a:pt x="43256" y="42970"/>
                    <a:pt x="43228" y="43224"/>
                    <a:pt x="43188" y="43481"/>
                  </a:cubicBezTo>
                  <a:cubicBezTo>
                    <a:pt x="43153" y="43729"/>
                    <a:pt x="43103" y="43976"/>
                    <a:pt x="43062" y="44223"/>
                  </a:cubicBezTo>
                  <a:cubicBezTo>
                    <a:pt x="43025" y="44450"/>
                    <a:pt x="42988" y="44676"/>
                    <a:pt x="42949" y="44903"/>
                  </a:cubicBezTo>
                  <a:cubicBezTo>
                    <a:pt x="42868" y="45337"/>
                    <a:pt x="42774" y="45764"/>
                    <a:pt x="42692" y="46198"/>
                  </a:cubicBezTo>
                  <a:cubicBezTo>
                    <a:pt x="42619" y="46584"/>
                    <a:pt x="42565" y="46975"/>
                    <a:pt x="42497" y="47365"/>
                  </a:cubicBezTo>
                  <a:cubicBezTo>
                    <a:pt x="42405" y="47871"/>
                    <a:pt x="42278" y="48375"/>
                    <a:pt x="42201" y="48885"/>
                  </a:cubicBezTo>
                  <a:cubicBezTo>
                    <a:pt x="42127" y="49384"/>
                    <a:pt x="42065" y="49883"/>
                    <a:pt x="42007" y="50385"/>
                  </a:cubicBezTo>
                  <a:cubicBezTo>
                    <a:pt x="41975" y="50642"/>
                    <a:pt x="42168" y="50878"/>
                    <a:pt x="42425" y="50908"/>
                  </a:cubicBezTo>
                  <a:cubicBezTo>
                    <a:pt x="42442" y="50910"/>
                    <a:pt x="42459" y="50911"/>
                    <a:pt x="42476" y="50911"/>
                  </a:cubicBezTo>
                  <a:cubicBezTo>
                    <a:pt x="42714" y="50911"/>
                    <a:pt x="42918" y="50731"/>
                    <a:pt x="42946" y="50489"/>
                  </a:cubicBezTo>
                  <a:cubicBezTo>
                    <a:pt x="43009" y="49947"/>
                    <a:pt x="43074" y="49403"/>
                    <a:pt x="43164" y="48863"/>
                  </a:cubicBezTo>
                  <a:cubicBezTo>
                    <a:pt x="43246" y="48440"/>
                    <a:pt x="43337" y="48019"/>
                    <a:pt x="43416" y="47595"/>
                  </a:cubicBezTo>
                  <a:cubicBezTo>
                    <a:pt x="43486" y="47203"/>
                    <a:pt x="43546" y="46808"/>
                    <a:pt x="43612" y="46414"/>
                  </a:cubicBezTo>
                  <a:cubicBezTo>
                    <a:pt x="43737" y="45768"/>
                    <a:pt x="43873" y="45122"/>
                    <a:pt x="43980" y="44470"/>
                  </a:cubicBezTo>
                  <a:cubicBezTo>
                    <a:pt x="44033" y="44142"/>
                    <a:pt x="44096" y="43813"/>
                    <a:pt x="44146" y="43481"/>
                  </a:cubicBezTo>
                  <a:cubicBezTo>
                    <a:pt x="44187" y="43200"/>
                    <a:pt x="44208" y="42917"/>
                    <a:pt x="44249" y="42639"/>
                  </a:cubicBezTo>
                  <a:cubicBezTo>
                    <a:pt x="44255" y="42619"/>
                    <a:pt x="44259" y="42599"/>
                    <a:pt x="44262" y="42577"/>
                  </a:cubicBezTo>
                  <a:cubicBezTo>
                    <a:pt x="44881" y="42683"/>
                    <a:pt x="45503" y="42768"/>
                    <a:pt x="46129" y="42825"/>
                  </a:cubicBezTo>
                  <a:cubicBezTo>
                    <a:pt x="46899" y="42895"/>
                    <a:pt x="47672" y="42926"/>
                    <a:pt x="48446" y="42928"/>
                  </a:cubicBezTo>
                  <a:cubicBezTo>
                    <a:pt x="48541" y="42928"/>
                    <a:pt x="48635" y="42929"/>
                    <a:pt x="48730" y="42929"/>
                  </a:cubicBezTo>
                  <a:cubicBezTo>
                    <a:pt x="49013" y="42929"/>
                    <a:pt x="49297" y="42926"/>
                    <a:pt x="49579" y="42913"/>
                  </a:cubicBezTo>
                  <a:cubicBezTo>
                    <a:pt x="49918" y="42899"/>
                    <a:pt x="50258" y="42885"/>
                    <a:pt x="50598" y="42869"/>
                  </a:cubicBezTo>
                  <a:lnTo>
                    <a:pt x="50598" y="42869"/>
                  </a:lnTo>
                  <a:cubicBezTo>
                    <a:pt x="50528" y="42943"/>
                    <a:pt x="50475" y="43032"/>
                    <a:pt x="50462" y="43138"/>
                  </a:cubicBezTo>
                  <a:cubicBezTo>
                    <a:pt x="50370" y="43907"/>
                    <a:pt x="50370" y="44683"/>
                    <a:pt x="50336" y="45456"/>
                  </a:cubicBezTo>
                  <a:cubicBezTo>
                    <a:pt x="50338" y="45436"/>
                    <a:pt x="50338" y="45413"/>
                    <a:pt x="50340" y="45391"/>
                  </a:cubicBezTo>
                  <a:lnTo>
                    <a:pt x="50340" y="45391"/>
                  </a:lnTo>
                  <a:cubicBezTo>
                    <a:pt x="50311" y="45952"/>
                    <a:pt x="50289" y="46514"/>
                    <a:pt x="50266" y="47076"/>
                  </a:cubicBezTo>
                  <a:lnTo>
                    <a:pt x="50266" y="47076"/>
                  </a:lnTo>
                  <a:cubicBezTo>
                    <a:pt x="50267" y="47070"/>
                    <a:pt x="50267" y="47064"/>
                    <a:pt x="50268" y="47059"/>
                  </a:cubicBezTo>
                  <a:lnTo>
                    <a:pt x="50268" y="47059"/>
                  </a:lnTo>
                  <a:cubicBezTo>
                    <a:pt x="50267" y="47075"/>
                    <a:pt x="50266" y="47091"/>
                    <a:pt x="50265" y="47107"/>
                  </a:cubicBezTo>
                  <a:lnTo>
                    <a:pt x="50265" y="47107"/>
                  </a:lnTo>
                  <a:cubicBezTo>
                    <a:pt x="50265" y="47106"/>
                    <a:pt x="50265" y="47104"/>
                    <a:pt x="50265" y="47103"/>
                  </a:cubicBezTo>
                  <a:lnTo>
                    <a:pt x="50265" y="47103"/>
                  </a:lnTo>
                  <a:cubicBezTo>
                    <a:pt x="50265" y="47105"/>
                    <a:pt x="50265" y="47107"/>
                    <a:pt x="50265" y="47108"/>
                  </a:cubicBezTo>
                  <a:lnTo>
                    <a:pt x="50265" y="47108"/>
                  </a:lnTo>
                  <a:cubicBezTo>
                    <a:pt x="50223" y="47885"/>
                    <a:pt x="50179" y="48660"/>
                    <a:pt x="50147" y="49438"/>
                  </a:cubicBezTo>
                  <a:lnTo>
                    <a:pt x="50147" y="49438"/>
                  </a:lnTo>
                  <a:cubicBezTo>
                    <a:pt x="50147" y="49437"/>
                    <a:pt x="50147" y="49436"/>
                    <a:pt x="50147" y="49435"/>
                  </a:cubicBezTo>
                  <a:lnTo>
                    <a:pt x="50147" y="49435"/>
                  </a:lnTo>
                  <a:cubicBezTo>
                    <a:pt x="50132" y="49708"/>
                    <a:pt x="50112" y="49981"/>
                    <a:pt x="50102" y="50255"/>
                  </a:cubicBezTo>
                  <a:cubicBezTo>
                    <a:pt x="50093" y="50480"/>
                    <a:pt x="50098" y="50705"/>
                    <a:pt x="50092" y="50931"/>
                  </a:cubicBezTo>
                  <a:lnTo>
                    <a:pt x="50092" y="50922"/>
                  </a:lnTo>
                  <a:cubicBezTo>
                    <a:pt x="50089" y="51024"/>
                    <a:pt x="50083" y="51123"/>
                    <a:pt x="50076" y="51224"/>
                  </a:cubicBezTo>
                  <a:cubicBezTo>
                    <a:pt x="50059" y="51480"/>
                    <a:pt x="50229" y="51717"/>
                    <a:pt x="50494" y="51747"/>
                  </a:cubicBezTo>
                  <a:cubicBezTo>
                    <a:pt x="50510" y="51749"/>
                    <a:pt x="50526" y="51750"/>
                    <a:pt x="50542" y="51750"/>
                  </a:cubicBezTo>
                  <a:cubicBezTo>
                    <a:pt x="50774" y="51750"/>
                    <a:pt x="51001" y="51569"/>
                    <a:pt x="51017" y="51329"/>
                  </a:cubicBezTo>
                  <a:cubicBezTo>
                    <a:pt x="51041" y="50953"/>
                    <a:pt x="51037" y="50578"/>
                    <a:pt x="51048" y="50203"/>
                  </a:cubicBezTo>
                  <a:lnTo>
                    <a:pt x="51048" y="50211"/>
                  </a:lnTo>
                  <a:cubicBezTo>
                    <a:pt x="51076" y="49713"/>
                    <a:pt x="51100" y="49218"/>
                    <a:pt x="51120" y="48720"/>
                  </a:cubicBezTo>
                  <a:lnTo>
                    <a:pt x="51120" y="48720"/>
                  </a:lnTo>
                  <a:cubicBezTo>
                    <a:pt x="51120" y="48740"/>
                    <a:pt x="51118" y="48763"/>
                    <a:pt x="51118" y="48783"/>
                  </a:cubicBezTo>
                  <a:cubicBezTo>
                    <a:pt x="51138" y="48355"/>
                    <a:pt x="51168" y="47926"/>
                    <a:pt x="51191" y="47497"/>
                  </a:cubicBezTo>
                  <a:cubicBezTo>
                    <a:pt x="51214" y="47049"/>
                    <a:pt x="51229" y="46602"/>
                    <a:pt x="51248" y="46155"/>
                  </a:cubicBezTo>
                  <a:lnTo>
                    <a:pt x="51248" y="46155"/>
                  </a:lnTo>
                  <a:cubicBezTo>
                    <a:pt x="51246" y="46175"/>
                    <a:pt x="51246" y="46198"/>
                    <a:pt x="51244" y="46219"/>
                  </a:cubicBezTo>
                  <a:cubicBezTo>
                    <a:pt x="51281" y="45480"/>
                    <a:pt x="51305" y="44741"/>
                    <a:pt x="51337" y="44001"/>
                  </a:cubicBezTo>
                  <a:cubicBezTo>
                    <a:pt x="51352" y="43748"/>
                    <a:pt x="51372" y="43495"/>
                    <a:pt x="51403" y="43243"/>
                  </a:cubicBezTo>
                  <a:cubicBezTo>
                    <a:pt x="51422" y="43086"/>
                    <a:pt x="51352" y="42942"/>
                    <a:pt x="51240" y="42843"/>
                  </a:cubicBezTo>
                  <a:lnTo>
                    <a:pt x="51467" y="42833"/>
                  </a:lnTo>
                  <a:cubicBezTo>
                    <a:pt x="51518" y="42833"/>
                    <a:pt x="51569" y="42834"/>
                    <a:pt x="51620" y="42835"/>
                  </a:cubicBezTo>
                  <a:cubicBezTo>
                    <a:pt x="51958" y="42841"/>
                    <a:pt x="52295" y="42848"/>
                    <a:pt x="52633" y="42848"/>
                  </a:cubicBezTo>
                  <a:cubicBezTo>
                    <a:pt x="52740" y="42848"/>
                    <a:pt x="52847" y="42848"/>
                    <a:pt x="52953" y="42846"/>
                  </a:cubicBezTo>
                  <a:cubicBezTo>
                    <a:pt x="53510" y="42837"/>
                    <a:pt x="54068" y="42843"/>
                    <a:pt x="54624" y="42817"/>
                  </a:cubicBezTo>
                  <a:lnTo>
                    <a:pt x="54764" y="42811"/>
                  </a:lnTo>
                  <a:cubicBezTo>
                    <a:pt x="54849" y="42874"/>
                    <a:pt x="54952" y="42908"/>
                    <a:pt x="55059" y="42908"/>
                  </a:cubicBezTo>
                  <a:cubicBezTo>
                    <a:pt x="55060" y="42908"/>
                    <a:pt x="55062" y="42908"/>
                    <a:pt x="55063" y="42908"/>
                  </a:cubicBezTo>
                  <a:cubicBezTo>
                    <a:pt x="55093" y="42908"/>
                    <a:pt x="55124" y="42906"/>
                    <a:pt x="55155" y="42900"/>
                  </a:cubicBezTo>
                  <a:cubicBezTo>
                    <a:pt x="55413" y="42859"/>
                    <a:pt x="55670" y="42810"/>
                    <a:pt x="55927" y="42757"/>
                  </a:cubicBezTo>
                  <a:lnTo>
                    <a:pt x="56074" y="42750"/>
                  </a:lnTo>
                  <a:cubicBezTo>
                    <a:pt x="56238" y="42741"/>
                    <a:pt x="56407" y="42735"/>
                    <a:pt x="56571" y="42710"/>
                  </a:cubicBezTo>
                  <a:cubicBezTo>
                    <a:pt x="56725" y="42685"/>
                    <a:pt x="56877" y="42654"/>
                    <a:pt x="57032" y="42622"/>
                  </a:cubicBezTo>
                  <a:cubicBezTo>
                    <a:pt x="57047" y="42618"/>
                    <a:pt x="57062" y="42611"/>
                    <a:pt x="57077" y="42605"/>
                  </a:cubicBezTo>
                  <a:cubicBezTo>
                    <a:pt x="57077" y="42659"/>
                    <a:pt x="57087" y="42711"/>
                    <a:pt x="57105" y="42762"/>
                  </a:cubicBezTo>
                  <a:lnTo>
                    <a:pt x="57105" y="42762"/>
                  </a:lnTo>
                  <a:cubicBezTo>
                    <a:pt x="57105" y="42762"/>
                    <a:pt x="57104" y="42762"/>
                    <a:pt x="57104" y="42762"/>
                  </a:cubicBezTo>
                  <a:lnTo>
                    <a:pt x="57104" y="42762"/>
                  </a:lnTo>
                  <a:cubicBezTo>
                    <a:pt x="57112" y="42787"/>
                    <a:pt x="57119" y="42813"/>
                    <a:pt x="57127" y="42841"/>
                  </a:cubicBezTo>
                  <a:cubicBezTo>
                    <a:pt x="57192" y="43149"/>
                    <a:pt x="57233" y="43461"/>
                    <a:pt x="57275" y="43773"/>
                  </a:cubicBezTo>
                  <a:cubicBezTo>
                    <a:pt x="57321" y="44117"/>
                    <a:pt x="57365" y="44463"/>
                    <a:pt x="57403" y="44808"/>
                  </a:cubicBezTo>
                  <a:cubicBezTo>
                    <a:pt x="57443" y="45172"/>
                    <a:pt x="57472" y="45539"/>
                    <a:pt x="57514" y="45902"/>
                  </a:cubicBezTo>
                  <a:cubicBezTo>
                    <a:pt x="57548" y="46232"/>
                    <a:pt x="57591" y="46560"/>
                    <a:pt x="57627" y="46888"/>
                  </a:cubicBezTo>
                  <a:cubicBezTo>
                    <a:pt x="57656" y="47234"/>
                    <a:pt x="57683" y="47580"/>
                    <a:pt x="57728" y="47922"/>
                  </a:cubicBezTo>
                  <a:cubicBezTo>
                    <a:pt x="57770" y="48253"/>
                    <a:pt x="57811" y="48582"/>
                    <a:pt x="57856" y="48911"/>
                  </a:cubicBezTo>
                  <a:cubicBezTo>
                    <a:pt x="57901" y="49263"/>
                    <a:pt x="57942" y="49615"/>
                    <a:pt x="58002" y="49965"/>
                  </a:cubicBezTo>
                  <a:cubicBezTo>
                    <a:pt x="58055" y="50285"/>
                    <a:pt x="58120" y="50604"/>
                    <a:pt x="58159" y="50928"/>
                  </a:cubicBezTo>
                  <a:cubicBezTo>
                    <a:pt x="58187" y="51160"/>
                    <a:pt x="58408" y="51325"/>
                    <a:pt x="58633" y="51325"/>
                  </a:cubicBezTo>
                  <a:cubicBezTo>
                    <a:pt x="58637" y="51325"/>
                    <a:pt x="58641" y="51325"/>
                    <a:pt x="58645" y="51325"/>
                  </a:cubicBezTo>
                  <a:cubicBezTo>
                    <a:pt x="58664" y="51325"/>
                    <a:pt x="58683" y="51323"/>
                    <a:pt x="58702" y="51319"/>
                  </a:cubicBezTo>
                  <a:cubicBezTo>
                    <a:pt x="58963" y="51279"/>
                    <a:pt x="59126" y="51033"/>
                    <a:pt x="59094" y="50778"/>
                  </a:cubicBezTo>
                  <a:cubicBezTo>
                    <a:pt x="59061" y="50506"/>
                    <a:pt x="59011" y="50237"/>
                    <a:pt x="58963" y="49967"/>
                  </a:cubicBezTo>
                  <a:cubicBezTo>
                    <a:pt x="58913" y="49689"/>
                    <a:pt x="58877" y="49409"/>
                    <a:pt x="58839" y="49127"/>
                  </a:cubicBezTo>
                  <a:cubicBezTo>
                    <a:pt x="58762" y="48542"/>
                    <a:pt x="58679" y="47955"/>
                    <a:pt x="58617" y="47369"/>
                  </a:cubicBezTo>
                  <a:cubicBezTo>
                    <a:pt x="58580" y="46949"/>
                    <a:pt x="58543" y="46529"/>
                    <a:pt x="58492" y="46111"/>
                  </a:cubicBezTo>
                  <a:cubicBezTo>
                    <a:pt x="58440" y="45704"/>
                    <a:pt x="58407" y="45297"/>
                    <a:pt x="58364" y="44889"/>
                  </a:cubicBezTo>
                  <a:cubicBezTo>
                    <a:pt x="58316" y="44446"/>
                    <a:pt x="58261" y="44001"/>
                    <a:pt x="58201" y="43558"/>
                  </a:cubicBezTo>
                  <a:cubicBezTo>
                    <a:pt x="58173" y="43354"/>
                    <a:pt x="58148" y="43150"/>
                    <a:pt x="58113" y="42948"/>
                  </a:cubicBezTo>
                  <a:cubicBezTo>
                    <a:pt x="58075" y="42745"/>
                    <a:pt x="58052" y="42493"/>
                    <a:pt x="57929" y="42319"/>
                  </a:cubicBezTo>
                  <a:lnTo>
                    <a:pt x="58030" y="42297"/>
                  </a:lnTo>
                  <a:cubicBezTo>
                    <a:pt x="58508" y="42193"/>
                    <a:pt x="58979" y="42065"/>
                    <a:pt x="59450" y="41946"/>
                  </a:cubicBezTo>
                  <a:cubicBezTo>
                    <a:pt x="59872" y="41839"/>
                    <a:pt x="60291" y="41735"/>
                    <a:pt x="60708" y="41615"/>
                  </a:cubicBezTo>
                  <a:lnTo>
                    <a:pt x="61456" y="41403"/>
                  </a:lnTo>
                  <a:cubicBezTo>
                    <a:pt x="61671" y="41351"/>
                    <a:pt x="61887" y="41298"/>
                    <a:pt x="62103" y="41245"/>
                  </a:cubicBezTo>
                  <a:cubicBezTo>
                    <a:pt x="62558" y="41134"/>
                    <a:pt x="63008" y="41000"/>
                    <a:pt x="63460" y="40874"/>
                  </a:cubicBezTo>
                  <a:cubicBezTo>
                    <a:pt x="63732" y="40799"/>
                    <a:pt x="64002" y="40723"/>
                    <a:pt x="64273" y="40646"/>
                  </a:cubicBezTo>
                  <a:cubicBezTo>
                    <a:pt x="64473" y="40591"/>
                    <a:pt x="64667" y="40521"/>
                    <a:pt x="64863" y="40457"/>
                  </a:cubicBezTo>
                  <a:cubicBezTo>
                    <a:pt x="65113" y="40377"/>
                    <a:pt x="65362" y="40296"/>
                    <a:pt x="65610" y="40213"/>
                  </a:cubicBezTo>
                  <a:cubicBezTo>
                    <a:pt x="65665" y="40232"/>
                    <a:pt x="65723" y="40242"/>
                    <a:pt x="65781" y="40242"/>
                  </a:cubicBezTo>
                  <a:cubicBezTo>
                    <a:pt x="65836" y="40242"/>
                    <a:pt x="65891" y="40233"/>
                    <a:pt x="65943" y="40216"/>
                  </a:cubicBezTo>
                  <a:cubicBezTo>
                    <a:pt x="66390" y="40067"/>
                    <a:pt x="66840" y="39907"/>
                    <a:pt x="67276" y="39730"/>
                  </a:cubicBezTo>
                  <a:cubicBezTo>
                    <a:pt x="67629" y="39584"/>
                    <a:pt x="67987" y="39444"/>
                    <a:pt x="68337" y="39286"/>
                  </a:cubicBezTo>
                  <a:cubicBezTo>
                    <a:pt x="68406" y="39389"/>
                    <a:pt x="68514" y="39458"/>
                    <a:pt x="68635" y="39477"/>
                  </a:cubicBezTo>
                  <a:cubicBezTo>
                    <a:pt x="68721" y="39650"/>
                    <a:pt x="68804" y="39826"/>
                    <a:pt x="68886" y="40000"/>
                  </a:cubicBezTo>
                  <a:cubicBezTo>
                    <a:pt x="69066" y="40409"/>
                    <a:pt x="69232" y="40820"/>
                    <a:pt x="69411" y="41227"/>
                  </a:cubicBezTo>
                  <a:cubicBezTo>
                    <a:pt x="69594" y="41647"/>
                    <a:pt x="69779" y="42066"/>
                    <a:pt x="69965" y="42484"/>
                  </a:cubicBezTo>
                  <a:cubicBezTo>
                    <a:pt x="70381" y="43425"/>
                    <a:pt x="70801" y="44365"/>
                    <a:pt x="71236" y="45298"/>
                  </a:cubicBezTo>
                  <a:cubicBezTo>
                    <a:pt x="71616" y="46117"/>
                    <a:pt x="71990" y="46942"/>
                    <a:pt x="72426" y="47732"/>
                  </a:cubicBezTo>
                  <a:cubicBezTo>
                    <a:pt x="72511" y="47887"/>
                    <a:pt x="72673" y="47983"/>
                    <a:pt x="72849" y="47984"/>
                  </a:cubicBezTo>
                  <a:cubicBezTo>
                    <a:pt x="72925" y="47984"/>
                    <a:pt x="72998" y="47966"/>
                    <a:pt x="73066" y="47930"/>
                  </a:cubicBezTo>
                  <a:cubicBezTo>
                    <a:pt x="73292" y="47812"/>
                    <a:pt x="73387" y="47518"/>
                    <a:pt x="73264" y="47291"/>
                  </a:cubicBezTo>
                  <a:cubicBezTo>
                    <a:pt x="72924" y="46674"/>
                    <a:pt x="72618" y="46036"/>
                    <a:pt x="72323" y="45394"/>
                  </a:cubicBezTo>
                  <a:cubicBezTo>
                    <a:pt x="71995" y="44684"/>
                    <a:pt x="71665" y="43977"/>
                    <a:pt x="71344" y="43266"/>
                  </a:cubicBezTo>
                  <a:cubicBezTo>
                    <a:pt x="71344" y="43266"/>
                    <a:pt x="71344" y="43266"/>
                    <a:pt x="71344" y="43267"/>
                  </a:cubicBezTo>
                  <a:cubicBezTo>
                    <a:pt x="71343" y="43265"/>
                    <a:pt x="71343" y="43264"/>
                    <a:pt x="71342" y="43263"/>
                  </a:cubicBezTo>
                  <a:cubicBezTo>
                    <a:pt x="71334" y="43245"/>
                    <a:pt x="71326" y="43227"/>
                    <a:pt x="71318" y="43209"/>
                  </a:cubicBezTo>
                  <a:lnTo>
                    <a:pt x="71318" y="43209"/>
                  </a:lnTo>
                  <a:cubicBezTo>
                    <a:pt x="71320" y="43214"/>
                    <a:pt x="71322" y="43218"/>
                    <a:pt x="71324" y="43222"/>
                  </a:cubicBezTo>
                  <a:cubicBezTo>
                    <a:pt x="71042" y="42583"/>
                    <a:pt x="70759" y="41944"/>
                    <a:pt x="70475" y="41307"/>
                  </a:cubicBezTo>
                  <a:cubicBezTo>
                    <a:pt x="70286" y="40873"/>
                    <a:pt x="70111" y="40432"/>
                    <a:pt x="69919" y="39999"/>
                  </a:cubicBezTo>
                  <a:cubicBezTo>
                    <a:pt x="69805" y="39741"/>
                    <a:pt x="69686" y="39483"/>
                    <a:pt x="69566" y="39226"/>
                  </a:cubicBezTo>
                  <a:cubicBezTo>
                    <a:pt x="69516" y="39119"/>
                    <a:pt x="69462" y="39015"/>
                    <a:pt x="69410" y="38909"/>
                  </a:cubicBezTo>
                  <a:cubicBezTo>
                    <a:pt x="69401" y="38890"/>
                    <a:pt x="69390" y="38869"/>
                    <a:pt x="69380" y="38848"/>
                  </a:cubicBezTo>
                  <a:cubicBezTo>
                    <a:pt x="69422" y="38825"/>
                    <a:pt x="69463" y="38803"/>
                    <a:pt x="69505" y="38779"/>
                  </a:cubicBezTo>
                  <a:cubicBezTo>
                    <a:pt x="69649" y="38702"/>
                    <a:pt x="69797" y="38626"/>
                    <a:pt x="69939" y="38545"/>
                  </a:cubicBezTo>
                  <a:cubicBezTo>
                    <a:pt x="70098" y="38452"/>
                    <a:pt x="70257" y="38361"/>
                    <a:pt x="70417" y="38271"/>
                  </a:cubicBezTo>
                  <a:cubicBezTo>
                    <a:pt x="70725" y="38128"/>
                    <a:pt x="71031" y="37983"/>
                    <a:pt x="71335" y="37827"/>
                  </a:cubicBezTo>
                  <a:cubicBezTo>
                    <a:pt x="71797" y="37593"/>
                    <a:pt x="72266" y="37367"/>
                    <a:pt x="72718" y="37110"/>
                  </a:cubicBezTo>
                  <a:cubicBezTo>
                    <a:pt x="72828" y="37048"/>
                    <a:pt x="72937" y="36986"/>
                    <a:pt x="73046" y="36923"/>
                  </a:cubicBezTo>
                  <a:cubicBezTo>
                    <a:pt x="73087" y="36941"/>
                    <a:pt x="73131" y="36954"/>
                    <a:pt x="73174" y="36959"/>
                  </a:cubicBezTo>
                  <a:cubicBezTo>
                    <a:pt x="73295" y="37012"/>
                    <a:pt x="73414" y="37068"/>
                    <a:pt x="73532" y="37123"/>
                  </a:cubicBezTo>
                  <a:cubicBezTo>
                    <a:pt x="73655" y="37192"/>
                    <a:pt x="73774" y="37266"/>
                    <a:pt x="73890" y="37346"/>
                  </a:cubicBezTo>
                  <a:cubicBezTo>
                    <a:pt x="73984" y="37416"/>
                    <a:pt x="74075" y="37487"/>
                    <a:pt x="74162" y="37564"/>
                  </a:cubicBezTo>
                  <a:cubicBezTo>
                    <a:pt x="74534" y="37934"/>
                    <a:pt x="74870" y="38337"/>
                    <a:pt x="75205" y="38741"/>
                  </a:cubicBezTo>
                  <a:cubicBezTo>
                    <a:pt x="75469" y="39069"/>
                    <a:pt x="75715" y="39412"/>
                    <a:pt x="75942" y="39768"/>
                  </a:cubicBezTo>
                  <a:cubicBezTo>
                    <a:pt x="76436" y="40579"/>
                    <a:pt x="76844" y="41438"/>
                    <a:pt x="77337" y="42250"/>
                  </a:cubicBezTo>
                  <a:cubicBezTo>
                    <a:pt x="77579" y="42650"/>
                    <a:pt x="77825" y="43046"/>
                    <a:pt x="78047" y="43457"/>
                  </a:cubicBezTo>
                  <a:cubicBezTo>
                    <a:pt x="78152" y="43647"/>
                    <a:pt x="78255" y="43838"/>
                    <a:pt x="78356" y="44030"/>
                  </a:cubicBezTo>
                  <a:cubicBezTo>
                    <a:pt x="78442" y="44194"/>
                    <a:pt x="78522" y="44362"/>
                    <a:pt x="78622" y="44520"/>
                  </a:cubicBezTo>
                  <a:cubicBezTo>
                    <a:pt x="78705" y="44651"/>
                    <a:pt x="78856" y="44716"/>
                    <a:pt x="79005" y="44716"/>
                  </a:cubicBezTo>
                  <a:cubicBezTo>
                    <a:pt x="79007" y="44716"/>
                    <a:pt x="79008" y="44716"/>
                    <a:pt x="79010" y="44716"/>
                  </a:cubicBezTo>
                  <a:cubicBezTo>
                    <a:pt x="79107" y="44716"/>
                    <a:pt x="79202" y="44687"/>
                    <a:pt x="79282" y="44631"/>
                  </a:cubicBezTo>
                  <a:cubicBezTo>
                    <a:pt x="79492" y="44481"/>
                    <a:pt x="79527" y="44213"/>
                    <a:pt x="79409" y="43999"/>
                  </a:cubicBezTo>
                  <a:lnTo>
                    <a:pt x="79409" y="43999"/>
                  </a:lnTo>
                  <a:cubicBezTo>
                    <a:pt x="79409" y="43999"/>
                    <a:pt x="79409" y="44000"/>
                    <a:pt x="79409" y="44000"/>
                  </a:cubicBezTo>
                  <a:cubicBezTo>
                    <a:pt x="79152" y="43537"/>
                    <a:pt x="78920" y="43059"/>
                    <a:pt x="78651" y="42603"/>
                  </a:cubicBezTo>
                  <a:cubicBezTo>
                    <a:pt x="78331" y="42057"/>
                    <a:pt x="77991" y="41527"/>
                    <a:pt x="77692" y="40972"/>
                  </a:cubicBezTo>
                  <a:cubicBezTo>
                    <a:pt x="77222" y="40103"/>
                    <a:pt x="76763" y="39224"/>
                    <a:pt x="76144" y="38447"/>
                  </a:cubicBezTo>
                  <a:cubicBezTo>
                    <a:pt x="75832" y="38053"/>
                    <a:pt x="75501" y="37667"/>
                    <a:pt x="75152" y="37304"/>
                  </a:cubicBezTo>
                  <a:cubicBezTo>
                    <a:pt x="74889" y="37035"/>
                    <a:pt x="74612" y="36761"/>
                    <a:pt x="74283" y="36572"/>
                  </a:cubicBezTo>
                  <a:cubicBezTo>
                    <a:pt x="74174" y="36509"/>
                    <a:pt x="74064" y="36452"/>
                    <a:pt x="73953" y="36395"/>
                  </a:cubicBezTo>
                  <a:cubicBezTo>
                    <a:pt x="74036" y="36345"/>
                    <a:pt x="74120" y="36298"/>
                    <a:pt x="74202" y="36248"/>
                  </a:cubicBezTo>
                  <a:cubicBezTo>
                    <a:pt x="74697" y="35951"/>
                    <a:pt x="75195" y="35651"/>
                    <a:pt x="75671" y="35327"/>
                  </a:cubicBezTo>
                  <a:cubicBezTo>
                    <a:pt x="75750" y="35274"/>
                    <a:pt x="75810" y="35196"/>
                    <a:pt x="75841" y="35107"/>
                  </a:cubicBezTo>
                  <a:cubicBezTo>
                    <a:pt x="76025" y="34989"/>
                    <a:pt x="76208" y="34872"/>
                    <a:pt x="76391" y="34755"/>
                  </a:cubicBezTo>
                  <a:cubicBezTo>
                    <a:pt x="76538" y="34660"/>
                    <a:pt x="76687" y="34572"/>
                    <a:pt x="76828" y="34469"/>
                  </a:cubicBezTo>
                  <a:cubicBezTo>
                    <a:pt x="76985" y="34356"/>
                    <a:pt x="77142" y="34243"/>
                    <a:pt x="77300" y="34130"/>
                  </a:cubicBezTo>
                  <a:cubicBezTo>
                    <a:pt x="77311" y="34134"/>
                    <a:pt x="77322" y="34140"/>
                    <a:pt x="77334" y="34142"/>
                  </a:cubicBezTo>
                  <a:lnTo>
                    <a:pt x="77339" y="34144"/>
                  </a:lnTo>
                  <a:cubicBezTo>
                    <a:pt x="77670" y="34320"/>
                    <a:pt x="78005" y="34483"/>
                    <a:pt x="78339" y="34654"/>
                  </a:cubicBezTo>
                  <a:cubicBezTo>
                    <a:pt x="78634" y="34815"/>
                    <a:pt x="78919" y="34987"/>
                    <a:pt x="79199" y="35175"/>
                  </a:cubicBezTo>
                  <a:cubicBezTo>
                    <a:pt x="79343" y="35280"/>
                    <a:pt x="79487" y="35386"/>
                    <a:pt x="79624" y="35502"/>
                  </a:cubicBezTo>
                  <a:cubicBezTo>
                    <a:pt x="79762" y="35618"/>
                    <a:pt x="79893" y="35736"/>
                    <a:pt x="80024" y="35858"/>
                  </a:cubicBezTo>
                  <a:cubicBezTo>
                    <a:pt x="80424" y="36279"/>
                    <a:pt x="80805" y="36718"/>
                    <a:pt x="81177" y="37166"/>
                  </a:cubicBezTo>
                  <a:cubicBezTo>
                    <a:pt x="81437" y="37483"/>
                    <a:pt x="81690" y="37804"/>
                    <a:pt x="81947" y="38122"/>
                  </a:cubicBezTo>
                  <a:cubicBezTo>
                    <a:pt x="82187" y="38418"/>
                    <a:pt x="82447" y="38698"/>
                    <a:pt x="82694" y="38989"/>
                  </a:cubicBezTo>
                  <a:cubicBezTo>
                    <a:pt x="82922" y="39257"/>
                    <a:pt x="83144" y="39534"/>
                    <a:pt x="83384" y="39793"/>
                  </a:cubicBezTo>
                  <a:cubicBezTo>
                    <a:pt x="83509" y="39926"/>
                    <a:pt x="83635" y="40057"/>
                    <a:pt x="83756" y="40197"/>
                  </a:cubicBezTo>
                  <a:cubicBezTo>
                    <a:pt x="83826" y="40278"/>
                    <a:pt x="83894" y="40363"/>
                    <a:pt x="83972" y="40436"/>
                  </a:cubicBezTo>
                  <a:cubicBezTo>
                    <a:pt x="84066" y="40529"/>
                    <a:pt x="84193" y="40581"/>
                    <a:pt x="84325" y="40582"/>
                  </a:cubicBezTo>
                  <a:cubicBezTo>
                    <a:pt x="84443" y="40582"/>
                    <a:pt x="84556" y="40538"/>
                    <a:pt x="84641" y="40456"/>
                  </a:cubicBezTo>
                  <a:cubicBezTo>
                    <a:pt x="84820" y="40288"/>
                    <a:pt x="84846" y="39967"/>
                    <a:pt x="84661" y="39789"/>
                  </a:cubicBezTo>
                  <a:cubicBezTo>
                    <a:pt x="84520" y="39653"/>
                    <a:pt x="84398" y="39494"/>
                    <a:pt x="84265" y="39350"/>
                  </a:cubicBezTo>
                  <a:cubicBezTo>
                    <a:pt x="84082" y="39152"/>
                    <a:pt x="83901" y="38952"/>
                    <a:pt x="83726" y="38745"/>
                  </a:cubicBezTo>
                  <a:cubicBezTo>
                    <a:pt x="83386" y="38344"/>
                    <a:pt x="83038" y="37948"/>
                    <a:pt x="82697" y="37547"/>
                  </a:cubicBezTo>
                  <a:lnTo>
                    <a:pt x="82697" y="37547"/>
                  </a:lnTo>
                  <a:cubicBezTo>
                    <a:pt x="82706" y="37559"/>
                    <a:pt x="82715" y="37570"/>
                    <a:pt x="82723" y="37580"/>
                  </a:cubicBezTo>
                  <a:lnTo>
                    <a:pt x="82694" y="37545"/>
                  </a:lnTo>
                  <a:cubicBezTo>
                    <a:pt x="82691" y="37540"/>
                    <a:pt x="82687" y="37536"/>
                    <a:pt x="82683" y="37532"/>
                  </a:cubicBezTo>
                  <a:lnTo>
                    <a:pt x="82683" y="37532"/>
                  </a:lnTo>
                  <a:cubicBezTo>
                    <a:pt x="82686" y="37534"/>
                    <a:pt x="82688" y="37537"/>
                    <a:pt x="82691" y="37540"/>
                  </a:cubicBezTo>
                  <a:lnTo>
                    <a:pt x="82691" y="37540"/>
                  </a:lnTo>
                  <a:cubicBezTo>
                    <a:pt x="82605" y="37433"/>
                    <a:pt x="82521" y="37328"/>
                    <a:pt x="82438" y="37222"/>
                  </a:cubicBezTo>
                  <a:cubicBezTo>
                    <a:pt x="82114" y="36817"/>
                    <a:pt x="81790" y="36414"/>
                    <a:pt x="81452" y="36023"/>
                  </a:cubicBezTo>
                  <a:cubicBezTo>
                    <a:pt x="81120" y="35638"/>
                    <a:pt x="80784" y="35243"/>
                    <a:pt x="80396" y="34915"/>
                  </a:cubicBezTo>
                  <a:cubicBezTo>
                    <a:pt x="80000" y="34582"/>
                    <a:pt x="79588" y="34278"/>
                    <a:pt x="79140" y="34019"/>
                  </a:cubicBezTo>
                  <a:cubicBezTo>
                    <a:pt x="78817" y="33832"/>
                    <a:pt x="78482" y="33668"/>
                    <a:pt x="78149" y="33500"/>
                  </a:cubicBezTo>
                  <a:cubicBezTo>
                    <a:pt x="78160" y="33491"/>
                    <a:pt x="78171" y="33482"/>
                    <a:pt x="78182" y="33474"/>
                  </a:cubicBezTo>
                  <a:cubicBezTo>
                    <a:pt x="78389" y="33313"/>
                    <a:pt x="78595" y="33150"/>
                    <a:pt x="78798" y="32986"/>
                  </a:cubicBezTo>
                  <a:cubicBezTo>
                    <a:pt x="79027" y="32801"/>
                    <a:pt x="79261" y="32621"/>
                    <a:pt x="79473" y="32417"/>
                  </a:cubicBezTo>
                  <a:cubicBezTo>
                    <a:pt x="79587" y="32307"/>
                    <a:pt x="79640" y="32150"/>
                    <a:pt x="79618" y="31994"/>
                  </a:cubicBezTo>
                  <a:cubicBezTo>
                    <a:pt x="79852" y="31812"/>
                    <a:pt x="80084" y="31628"/>
                    <a:pt x="80313" y="31438"/>
                  </a:cubicBezTo>
                  <a:lnTo>
                    <a:pt x="80316" y="31436"/>
                  </a:lnTo>
                  <a:lnTo>
                    <a:pt x="80363" y="31398"/>
                  </a:lnTo>
                  <a:cubicBezTo>
                    <a:pt x="80490" y="31290"/>
                    <a:pt x="80527" y="31120"/>
                    <a:pt x="80496" y="30962"/>
                  </a:cubicBezTo>
                  <a:cubicBezTo>
                    <a:pt x="80662" y="30804"/>
                    <a:pt x="80682" y="30578"/>
                    <a:pt x="80652" y="30356"/>
                  </a:cubicBezTo>
                  <a:cubicBezTo>
                    <a:pt x="80635" y="30222"/>
                    <a:pt x="80600" y="30076"/>
                    <a:pt x="80502" y="29978"/>
                  </a:cubicBezTo>
                  <a:cubicBezTo>
                    <a:pt x="80498" y="29974"/>
                    <a:pt x="80495" y="29971"/>
                    <a:pt x="80490" y="29967"/>
                  </a:cubicBezTo>
                  <a:cubicBezTo>
                    <a:pt x="80462" y="29887"/>
                    <a:pt x="80415" y="29814"/>
                    <a:pt x="80354" y="29755"/>
                  </a:cubicBezTo>
                  <a:cubicBezTo>
                    <a:pt x="80340" y="29742"/>
                    <a:pt x="80323" y="29732"/>
                    <a:pt x="80308" y="29719"/>
                  </a:cubicBezTo>
                  <a:cubicBezTo>
                    <a:pt x="80300" y="29636"/>
                    <a:pt x="80265" y="29564"/>
                    <a:pt x="80219" y="29500"/>
                  </a:cubicBezTo>
                  <a:cubicBezTo>
                    <a:pt x="80281" y="29387"/>
                    <a:pt x="80342" y="29261"/>
                    <a:pt x="80311" y="29140"/>
                  </a:cubicBezTo>
                  <a:cubicBezTo>
                    <a:pt x="80333" y="29061"/>
                    <a:pt x="80262" y="28991"/>
                    <a:pt x="80191" y="28991"/>
                  </a:cubicBezTo>
                  <a:cubicBezTo>
                    <a:pt x="80182" y="28991"/>
                    <a:pt x="80173" y="28993"/>
                    <a:pt x="80164" y="28995"/>
                  </a:cubicBezTo>
                  <a:cubicBezTo>
                    <a:pt x="80143" y="28990"/>
                    <a:pt x="80121" y="28987"/>
                    <a:pt x="80100" y="28987"/>
                  </a:cubicBezTo>
                  <a:cubicBezTo>
                    <a:pt x="79966" y="28987"/>
                    <a:pt x="79823" y="29074"/>
                    <a:pt x="79724" y="29146"/>
                  </a:cubicBezTo>
                  <a:cubicBezTo>
                    <a:pt x="79545" y="29276"/>
                    <a:pt x="79371" y="29412"/>
                    <a:pt x="79198" y="29548"/>
                  </a:cubicBezTo>
                  <a:cubicBezTo>
                    <a:pt x="78839" y="29827"/>
                    <a:pt x="78489" y="30119"/>
                    <a:pt x="78145" y="30412"/>
                  </a:cubicBezTo>
                  <a:cubicBezTo>
                    <a:pt x="77805" y="30704"/>
                    <a:pt x="77482" y="31017"/>
                    <a:pt x="77156" y="31325"/>
                  </a:cubicBezTo>
                  <a:cubicBezTo>
                    <a:pt x="76995" y="31479"/>
                    <a:pt x="76825" y="31624"/>
                    <a:pt x="76653" y="31763"/>
                  </a:cubicBezTo>
                  <a:cubicBezTo>
                    <a:pt x="76641" y="31773"/>
                    <a:pt x="76630" y="31782"/>
                    <a:pt x="76619" y="31790"/>
                  </a:cubicBezTo>
                  <a:cubicBezTo>
                    <a:pt x="76598" y="31784"/>
                    <a:pt x="76579" y="31778"/>
                    <a:pt x="76560" y="31772"/>
                  </a:cubicBezTo>
                  <a:lnTo>
                    <a:pt x="76555" y="31770"/>
                  </a:lnTo>
                  <a:lnTo>
                    <a:pt x="76559" y="31772"/>
                  </a:lnTo>
                  <a:lnTo>
                    <a:pt x="76554" y="31771"/>
                  </a:lnTo>
                  <a:cubicBezTo>
                    <a:pt x="76539" y="31763"/>
                    <a:pt x="76523" y="31758"/>
                    <a:pt x="76508" y="31753"/>
                  </a:cubicBezTo>
                  <a:cubicBezTo>
                    <a:pt x="76438" y="31546"/>
                    <a:pt x="76354" y="31344"/>
                    <a:pt x="76261" y="31147"/>
                  </a:cubicBezTo>
                  <a:cubicBezTo>
                    <a:pt x="76094" y="30802"/>
                    <a:pt x="75911" y="30464"/>
                    <a:pt x="75713" y="30136"/>
                  </a:cubicBezTo>
                  <a:lnTo>
                    <a:pt x="75713" y="30136"/>
                  </a:lnTo>
                  <a:cubicBezTo>
                    <a:pt x="75716" y="30140"/>
                    <a:pt x="75718" y="30145"/>
                    <a:pt x="75721" y="30149"/>
                  </a:cubicBezTo>
                  <a:cubicBezTo>
                    <a:pt x="75643" y="30016"/>
                    <a:pt x="75566" y="29881"/>
                    <a:pt x="75486" y="29749"/>
                  </a:cubicBezTo>
                  <a:cubicBezTo>
                    <a:pt x="75474" y="29726"/>
                    <a:pt x="75461" y="29703"/>
                    <a:pt x="75446" y="29682"/>
                  </a:cubicBezTo>
                  <a:lnTo>
                    <a:pt x="75443" y="29678"/>
                  </a:lnTo>
                  <a:cubicBezTo>
                    <a:pt x="75436" y="29665"/>
                    <a:pt x="75428" y="29650"/>
                    <a:pt x="75420" y="29636"/>
                  </a:cubicBezTo>
                  <a:cubicBezTo>
                    <a:pt x="75348" y="29513"/>
                    <a:pt x="75278" y="29387"/>
                    <a:pt x="75193" y="29273"/>
                  </a:cubicBezTo>
                  <a:cubicBezTo>
                    <a:pt x="75189" y="29266"/>
                    <a:pt x="75182" y="29261"/>
                    <a:pt x="75178" y="29256"/>
                  </a:cubicBezTo>
                  <a:cubicBezTo>
                    <a:pt x="75248" y="29240"/>
                    <a:pt x="75321" y="29231"/>
                    <a:pt x="75390" y="29212"/>
                  </a:cubicBezTo>
                  <a:cubicBezTo>
                    <a:pt x="75854" y="29079"/>
                    <a:pt x="76286" y="28855"/>
                    <a:pt x="76716" y="28639"/>
                  </a:cubicBezTo>
                  <a:cubicBezTo>
                    <a:pt x="77154" y="28417"/>
                    <a:pt x="77595" y="28204"/>
                    <a:pt x="78028" y="27969"/>
                  </a:cubicBezTo>
                  <a:cubicBezTo>
                    <a:pt x="78338" y="27800"/>
                    <a:pt x="78646" y="27627"/>
                    <a:pt x="78965" y="27476"/>
                  </a:cubicBezTo>
                  <a:cubicBezTo>
                    <a:pt x="78972" y="27473"/>
                    <a:pt x="78979" y="27470"/>
                    <a:pt x="78986" y="27466"/>
                  </a:cubicBezTo>
                  <a:cubicBezTo>
                    <a:pt x="79222" y="27365"/>
                    <a:pt x="79359" y="27114"/>
                    <a:pt x="79268" y="26860"/>
                  </a:cubicBezTo>
                  <a:cubicBezTo>
                    <a:pt x="79201" y="26679"/>
                    <a:pt x="79010" y="26546"/>
                    <a:pt x="78817" y="26546"/>
                  </a:cubicBezTo>
                  <a:cubicBezTo>
                    <a:pt x="78764" y="26546"/>
                    <a:pt x="78710" y="26556"/>
                    <a:pt x="78660" y="26578"/>
                  </a:cubicBezTo>
                  <a:cubicBezTo>
                    <a:pt x="78159" y="26794"/>
                    <a:pt x="77693" y="27086"/>
                    <a:pt x="77209" y="27335"/>
                  </a:cubicBezTo>
                  <a:cubicBezTo>
                    <a:pt x="76928" y="27480"/>
                    <a:pt x="76643" y="27616"/>
                    <a:pt x="76362" y="27757"/>
                  </a:cubicBezTo>
                  <a:cubicBezTo>
                    <a:pt x="76092" y="27893"/>
                    <a:pt x="75822" y="28025"/>
                    <a:pt x="75548" y="28150"/>
                  </a:cubicBezTo>
                  <a:cubicBezTo>
                    <a:pt x="75437" y="28196"/>
                    <a:pt x="75325" y="28240"/>
                    <a:pt x="75211" y="28280"/>
                  </a:cubicBezTo>
                  <a:cubicBezTo>
                    <a:pt x="75094" y="28314"/>
                    <a:pt x="74975" y="28341"/>
                    <a:pt x="74855" y="28363"/>
                  </a:cubicBezTo>
                  <a:cubicBezTo>
                    <a:pt x="74744" y="28377"/>
                    <a:pt x="74632" y="28387"/>
                    <a:pt x="74520" y="28394"/>
                  </a:cubicBezTo>
                  <a:lnTo>
                    <a:pt x="74519" y="28394"/>
                  </a:lnTo>
                  <a:lnTo>
                    <a:pt x="74508" y="28394"/>
                  </a:lnTo>
                  <a:lnTo>
                    <a:pt x="74508" y="28394"/>
                  </a:lnTo>
                  <a:cubicBezTo>
                    <a:pt x="74511" y="28394"/>
                    <a:pt x="74513" y="28394"/>
                    <a:pt x="74516" y="28394"/>
                  </a:cubicBezTo>
                  <a:lnTo>
                    <a:pt x="74516" y="28394"/>
                  </a:lnTo>
                  <a:cubicBezTo>
                    <a:pt x="74496" y="28394"/>
                    <a:pt x="74477" y="28394"/>
                    <a:pt x="74457" y="28394"/>
                  </a:cubicBezTo>
                  <a:cubicBezTo>
                    <a:pt x="74341" y="28394"/>
                    <a:pt x="74226" y="28389"/>
                    <a:pt x="74110" y="28380"/>
                  </a:cubicBezTo>
                  <a:cubicBezTo>
                    <a:pt x="74027" y="28370"/>
                    <a:pt x="73947" y="28351"/>
                    <a:pt x="73865" y="28337"/>
                  </a:cubicBezTo>
                  <a:cubicBezTo>
                    <a:pt x="73836" y="28330"/>
                    <a:pt x="73806" y="28324"/>
                    <a:pt x="73776" y="28322"/>
                  </a:cubicBezTo>
                  <a:cubicBezTo>
                    <a:pt x="73501" y="28270"/>
                    <a:pt x="73229" y="28208"/>
                    <a:pt x="72954" y="28162"/>
                  </a:cubicBezTo>
                  <a:cubicBezTo>
                    <a:pt x="72546" y="28095"/>
                    <a:pt x="72141" y="28012"/>
                    <a:pt x="71737" y="27923"/>
                  </a:cubicBezTo>
                  <a:cubicBezTo>
                    <a:pt x="71632" y="27896"/>
                    <a:pt x="71528" y="27867"/>
                    <a:pt x="71424" y="27837"/>
                  </a:cubicBezTo>
                  <a:cubicBezTo>
                    <a:pt x="70962" y="27704"/>
                    <a:pt x="70493" y="27591"/>
                    <a:pt x="70021" y="27503"/>
                  </a:cubicBezTo>
                  <a:cubicBezTo>
                    <a:pt x="69781" y="27458"/>
                    <a:pt x="69539" y="27436"/>
                    <a:pt x="69300" y="27385"/>
                  </a:cubicBezTo>
                  <a:cubicBezTo>
                    <a:pt x="69062" y="27336"/>
                    <a:pt x="68827" y="27284"/>
                    <a:pt x="68589" y="27239"/>
                  </a:cubicBezTo>
                  <a:cubicBezTo>
                    <a:pt x="68350" y="27195"/>
                    <a:pt x="68111" y="27164"/>
                    <a:pt x="67871" y="27139"/>
                  </a:cubicBezTo>
                  <a:cubicBezTo>
                    <a:pt x="67780" y="27130"/>
                    <a:pt x="67689" y="27127"/>
                    <a:pt x="67598" y="27122"/>
                  </a:cubicBezTo>
                  <a:cubicBezTo>
                    <a:pt x="67612" y="27071"/>
                    <a:pt x="67628" y="27022"/>
                    <a:pt x="67639" y="26970"/>
                  </a:cubicBezTo>
                  <a:cubicBezTo>
                    <a:pt x="67694" y="26682"/>
                    <a:pt x="67673" y="26399"/>
                    <a:pt x="67635" y="26109"/>
                  </a:cubicBezTo>
                  <a:cubicBezTo>
                    <a:pt x="67602" y="25867"/>
                    <a:pt x="67569" y="25623"/>
                    <a:pt x="67522" y="25382"/>
                  </a:cubicBezTo>
                  <a:cubicBezTo>
                    <a:pt x="67479" y="25167"/>
                    <a:pt x="67416" y="24956"/>
                    <a:pt x="67362" y="24742"/>
                  </a:cubicBezTo>
                  <a:cubicBezTo>
                    <a:pt x="67295" y="24456"/>
                    <a:pt x="67254" y="24158"/>
                    <a:pt x="67215" y="23866"/>
                  </a:cubicBezTo>
                  <a:cubicBezTo>
                    <a:pt x="67186" y="23577"/>
                    <a:pt x="67172" y="23282"/>
                    <a:pt x="67123" y="22997"/>
                  </a:cubicBezTo>
                  <a:cubicBezTo>
                    <a:pt x="67077" y="22715"/>
                    <a:pt x="67004" y="22438"/>
                    <a:pt x="66947" y="22159"/>
                  </a:cubicBezTo>
                  <a:cubicBezTo>
                    <a:pt x="66924" y="22033"/>
                    <a:pt x="66894" y="21909"/>
                    <a:pt x="66865" y="21783"/>
                  </a:cubicBezTo>
                  <a:cubicBezTo>
                    <a:pt x="66881" y="21757"/>
                    <a:pt x="66895" y="21730"/>
                    <a:pt x="66906" y="21701"/>
                  </a:cubicBezTo>
                  <a:cubicBezTo>
                    <a:pt x="66874" y="21608"/>
                    <a:pt x="66864" y="21504"/>
                    <a:pt x="66848" y="21408"/>
                  </a:cubicBezTo>
                  <a:cubicBezTo>
                    <a:pt x="66847" y="21397"/>
                    <a:pt x="66844" y="21387"/>
                    <a:pt x="66840" y="21377"/>
                  </a:cubicBezTo>
                  <a:cubicBezTo>
                    <a:pt x="66802" y="21242"/>
                    <a:pt x="66782" y="21103"/>
                    <a:pt x="66760" y="20964"/>
                  </a:cubicBezTo>
                  <a:lnTo>
                    <a:pt x="66760" y="20962"/>
                  </a:lnTo>
                  <a:cubicBezTo>
                    <a:pt x="66741" y="20876"/>
                    <a:pt x="66722" y="20787"/>
                    <a:pt x="66704" y="20700"/>
                  </a:cubicBezTo>
                  <a:cubicBezTo>
                    <a:pt x="66680" y="20595"/>
                    <a:pt x="66664" y="20489"/>
                    <a:pt x="66654" y="20382"/>
                  </a:cubicBezTo>
                  <a:cubicBezTo>
                    <a:pt x="66627" y="20302"/>
                    <a:pt x="66595" y="20224"/>
                    <a:pt x="66562" y="20147"/>
                  </a:cubicBezTo>
                  <a:cubicBezTo>
                    <a:pt x="66566" y="20077"/>
                    <a:pt x="66571" y="20006"/>
                    <a:pt x="66580" y="19935"/>
                  </a:cubicBezTo>
                  <a:cubicBezTo>
                    <a:pt x="66588" y="19888"/>
                    <a:pt x="66597" y="19841"/>
                    <a:pt x="66607" y="19795"/>
                  </a:cubicBezTo>
                  <a:cubicBezTo>
                    <a:pt x="66619" y="19764"/>
                    <a:pt x="66630" y="19735"/>
                    <a:pt x="66643" y="19704"/>
                  </a:cubicBezTo>
                  <a:cubicBezTo>
                    <a:pt x="66662" y="19664"/>
                    <a:pt x="66682" y="19625"/>
                    <a:pt x="66703" y="19587"/>
                  </a:cubicBezTo>
                  <a:cubicBezTo>
                    <a:pt x="66746" y="19521"/>
                    <a:pt x="66790" y="19459"/>
                    <a:pt x="66839" y="19398"/>
                  </a:cubicBezTo>
                  <a:lnTo>
                    <a:pt x="66839" y="19398"/>
                  </a:lnTo>
                  <a:lnTo>
                    <a:pt x="66841" y="19396"/>
                  </a:lnTo>
                  <a:cubicBezTo>
                    <a:pt x="66850" y="19383"/>
                    <a:pt x="66860" y="19371"/>
                    <a:pt x="66869" y="19360"/>
                  </a:cubicBezTo>
                  <a:lnTo>
                    <a:pt x="66869" y="19360"/>
                  </a:lnTo>
                  <a:cubicBezTo>
                    <a:pt x="66860" y="19371"/>
                    <a:pt x="66851" y="19383"/>
                    <a:pt x="66843" y="19394"/>
                  </a:cubicBezTo>
                  <a:cubicBezTo>
                    <a:pt x="66992" y="19214"/>
                    <a:pt x="67158" y="19050"/>
                    <a:pt x="67329" y="18890"/>
                  </a:cubicBezTo>
                  <a:cubicBezTo>
                    <a:pt x="67542" y="18693"/>
                    <a:pt x="67763" y="18512"/>
                    <a:pt x="67989" y="18331"/>
                  </a:cubicBezTo>
                  <a:cubicBezTo>
                    <a:pt x="68207" y="18154"/>
                    <a:pt x="68428" y="17977"/>
                    <a:pt x="68655" y="17808"/>
                  </a:cubicBezTo>
                  <a:cubicBezTo>
                    <a:pt x="68932" y="17614"/>
                    <a:pt x="69230" y="17456"/>
                    <a:pt x="69514" y="17272"/>
                  </a:cubicBezTo>
                  <a:cubicBezTo>
                    <a:pt x="69780" y="17099"/>
                    <a:pt x="70027" y="16902"/>
                    <a:pt x="70302" y="16745"/>
                  </a:cubicBezTo>
                  <a:cubicBezTo>
                    <a:pt x="70586" y="16601"/>
                    <a:pt x="70881" y="16471"/>
                    <a:pt x="71135" y="16275"/>
                  </a:cubicBezTo>
                  <a:cubicBezTo>
                    <a:pt x="71155" y="16260"/>
                    <a:pt x="71165" y="16237"/>
                    <a:pt x="71181" y="16219"/>
                  </a:cubicBezTo>
                  <a:cubicBezTo>
                    <a:pt x="71379" y="16092"/>
                    <a:pt x="71466" y="15839"/>
                    <a:pt x="71365" y="15622"/>
                  </a:cubicBezTo>
                  <a:cubicBezTo>
                    <a:pt x="71283" y="15451"/>
                    <a:pt x="71112" y="15351"/>
                    <a:pt x="70934" y="15351"/>
                  </a:cubicBezTo>
                  <a:cubicBezTo>
                    <a:pt x="70867" y="15351"/>
                    <a:pt x="70799" y="15365"/>
                    <a:pt x="70735" y="15395"/>
                  </a:cubicBezTo>
                  <a:cubicBezTo>
                    <a:pt x="70526" y="15493"/>
                    <a:pt x="70330" y="15617"/>
                    <a:pt x="70131" y="15734"/>
                  </a:cubicBezTo>
                  <a:cubicBezTo>
                    <a:pt x="69313" y="16215"/>
                    <a:pt x="68486" y="16681"/>
                    <a:pt x="67703" y="17220"/>
                  </a:cubicBezTo>
                  <a:cubicBezTo>
                    <a:pt x="67288" y="17503"/>
                    <a:pt x="66877" y="17790"/>
                    <a:pt x="66448" y="18050"/>
                  </a:cubicBezTo>
                  <a:cubicBezTo>
                    <a:pt x="66233" y="18180"/>
                    <a:pt x="66015" y="18303"/>
                    <a:pt x="65795" y="18425"/>
                  </a:cubicBezTo>
                  <a:cubicBezTo>
                    <a:pt x="65690" y="18485"/>
                    <a:pt x="65584" y="18541"/>
                    <a:pt x="65482" y="18608"/>
                  </a:cubicBezTo>
                  <a:cubicBezTo>
                    <a:pt x="65432" y="18641"/>
                    <a:pt x="65380" y="18674"/>
                    <a:pt x="65327" y="18710"/>
                  </a:cubicBezTo>
                  <a:cubicBezTo>
                    <a:pt x="65129" y="18564"/>
                    <a:pt x="64928" y="18423"/>
                    <a:pt x="64715" y="18295"/>
                  </a:cubicBezTo>
                  <a:cubicBezTo>
                    <a:pt x="64509" y="18171"/>
                    <a:pt x="64302" y="18051"/>
                    <a:pt x="64091" y="17938"/>
                  </a:cubicBezTo>
                  <a:cubicBezTo>
                    <a:pt x="63884" y="17825"/>
                    <a:pt x="63663" y="17736"/>
                    <a:pt x="63442" y="17651"/>
                  </a:cubicBezTo>
                  <a:cubicBezTo>
                    <a:pt x="62999" y="17479"/>
                    <a:pt x="62548" y="17319"/>
                    <a:pt x="62098" y="17165"/>
                  </a:cubicBezTo>
                  <a:cubicBezTo>
                    <a:pt x="61640" y="17006"/>
                    <a:pt x="61180" y="16864"/>
                    <a:pt x="60714" y="16729"/>
                  </a:cubicBezTo>
                  <a:cubicBezTo>
                    <a:pt x="60224" y="16587"/>
                    <a:pt x="59735" y="16437"/>
                    <a:pt x="59242" y="16297"/>
                  </a:cubicBezTo>
                  <a:cubicBezTo>
                    <a:pt x="58457" y="16062"/>
                    <a:pt x="57688" y="15775"/>
                    <a:pt x="56900" y="15542"/>
                  </a:cubicBezTo>
                  <a:cubicBezTo>
                    <a:pt x="56519" y="15429"/>
                    <a:pt x="56142" y="15308"/>
                    <a:pt x="55769" y="15170"/>
                  </a:cubicBezTo>
                  <a:cubicBezTo>
                    <a:pt x="55559" y="15093"/>
                    <a:pt x="55352" y="15011"/>
                    <a:pt x="55143" y="14930"/>
                  </a:cubicBezTo>
                  <a:cubicBezTo>
                    <a:pt x="55144" y="14924"/>
                    <a:pt x="55147" y="14919"/>
                    <a:pt x="55148" y="14912"/>
                  </a:cubicBezTo>
                  <a:cubicBezTo>
                    <a:pt x="55181" y="14656"/>
                    <a:pt x="55178" y="14402"/>
                    <a:pt x="55171" y="14145"/>
                  </a:cubicBezTo>
                  <a:cubicBezTo>
                    <a:pt x="55166" y="13919"/>
                    <a:pt x="55153" y="13694"/>
                    <a:pt x="55140" y="13470"/>
                  </a:cubicBezTo>
                  <a:cubicBezTo>
                    <a:pt x="55126" y="13226"/>
                    <a:pt x="55116" y="12985"/>
                    <a:pt x="55081" y="12744"/>
                  </a:cubicBezTo>
                  <a:cubicBezTo>
                    <a:pt x="55014" y="12272"/>
                    <a:pt x="54900" y="11812"/>
                    <a:pt x="54781" y="11351"/>
                  </a:cubicBezTo>
                  <a:lnTo>
                    <a:pt x="54781" y="11351"/>
                  </a:lnTo>
                  <a:cubicBezTo>
                    <a:pt x="54781" y="11351"/>
                    <a:pt x="54781" y="11351"/>
                    <a:pt x="54781" y="11351"/>
                  </a:cubicBezTo>
                  <a:lnTo>
                    <a:pt x="54781" y="11351"/>
                  </a:lnTo>
                  <a:cubicBezTo>
                    <a:pt x="54781" y="11349"/>
                    <a:pt x="54780" y="11348"/>
                    <a:pt x="54780" y="11346"/>
                  </a:cubicBezTo>
                  <a:cubicBezTo>
                    <a:pt x="54776" y="11331"/>
                    <a:pt x="54773" y="11317"/>
                    <a:pt x="54768" y="11302"/>
                  </a:cubicBezTo>
                  <a:lnTo>
                    <a:pt x="54768" y="11302"/>
                  </a:lnTo>
                  <a:cubicBezTo>
                    <a:pt x="54771" y="11310"/>
                    <a:pt x="54774" y="11320"/>
                    <a:pt x="54777" y="11329"/>
                  </a:cubicBezTo>
                  <a:cubicBezTo>
                    <a:pt x="54736" y="11150"/>
                    <a:pt x="54704" y="10971"/>
                    <a:pt x="54677" y="10788"/>
                  </a:cubicBezTo>
                  <a:lnTo>
                    <a:pt x="54677" y="10788"/>
                  </a:lnTo>
                  <a:cubicBezTo>
                    <a:pt x="54678" y="10797"/>
                    <a:pt x="54679" y="10806"/>
                    <a:pt x="54680" y="10816"/>
                  </a:cubicBezTo>
                  <a:cubicBezTo>
                    <a:pt x="54678" y="10804"/>
                    <a:pt x="54677" y="10792"/>
                    <a:pt x="54676" y="10780"/>
                  </a:cubicBezTo>
                  <a:lnTo>
                    <a:pt x="54676" y="10780"/>
                  </a:lnTo>
                  <a:cubicBezTo>
                    <a:pt x="54676" y="10783"/>
                    <a:pt x="54677" y="10785"/>
                    <a:pt x="54677" y="10788"/>
                  </a:cubicBezTo>
                  <a:lnTo>
                    <a:pt x="54677" y="10788"/>
                  </a:lnTo>
                  <a:cubicBezTo>
                    <a:pt x="54677" y="10785"/>
                    <a:pt x="54676" y="10782"/>
                    <a:pt x="54676" y="10779"/>
                  </a:cubicBezTo>
                  <a:lnTo>
                    <a:pt x="54676" y="10779"/>
                  </a:lnTo>
                  <a:cubicBezTo>
                    <a:pt x="54676" y="10779"/>
                    <a:pt x="54676" y="10779"/>
                    <a:pt x="54676" y="10780"/>
                  </a:cubicBezTo>
                  <a:lnTo>
                    <a:pt x="54676" y="10780"/>
                  </a:lnTo>
                  <a:cubicBezTo>
                    <a:pt x="54676" y="10779"/>
                    <a:pt x="54676" y="10779"/>
                    <a:pt x="54676" y="10778"/>
                  </a:cubicBezTo>
                  <a:lnTo>
                    <a:pt x="54676" y="10778"/>
                  </a:lnTo>
                  <a:cubicBezTo>
                    <a:pt x="54676" y="10779"/>
                    <a:pt x="54676" y="10779"/>
                    <a:pt x="54676" y="10779"/>
                  </a:cubicBezTo>
                  <a:lnTo>
                    <a:pt x="54676" y="10779"/>
                  </a:lnTo>
                  <a:cubicBezTo>
                    <a:pt x="54675" y="10776"/>
                    <a:pt x="54675" y="10773"/>
                    <a:pt x="54675" y="10770"/>
                  </a:cubicBezTo>
                  <a:cubicBezTo>
                    <a:pt x="54673" y="10764"/>
                    <a:pt x="54673" y="10759"/>
                    <a:pt x="54672" y="10754"/>
                  </a:cubicBezTo>
                  <a:lnTo>
                    <a:pt x="54672" y="10754"/>
                  </a:lnTo>
                  <a:cubicBezTo>
                    <a:pt x="54673" y="10758"/>
                    <a:pt x="54673" y="10762"/>
                    <a:pt x="54675" y="10766"/>
                  </a:cubicBezTo>
                  <a:cubicBezTo>
                    <a:pt x="54652" y="10572"/>
                    <a:pt x="54632" y="10378"/>
                    <a:pt x="54612" y="10185"/>
                  </a:cubicBezTo>
                  <a:cubicBezTo>
                    <a:pt x="54602" y="10098"/>
                    <a:pt x="54592" y="10006"/>
                    <a:pt x="54581" y="9913"/>
                  </a:cubicBezTo>
                  <a:cubicBezTo>
                    <a:pt x="54689" y="9858"/>
                    <a:pt x="54795" y="9795"/>
                    <a:pt x="54895" y="9725"/>
                  </a:cubicBezTo>
                  <a:cubicBezTo>
                    <a:pt x="54995" y="9653"/>
                    <a:pt x="55095" y="9580"/>
                    <a:pt x="55192" y="9507"/>
                  </a:cubicBezTo>
                  <a:lnTo>
                    <a:pt x="55792" y="9052"/>
                  </a:lnTo>
                  <a:cubicBezTo>
                    <a:pt x="55992" y="8901"/>
                    <a:pt x="56192" y="8751"/>
                    <a:pt x="56386" y="8596"/>
                  </a:cubicBezTo>
                  <a:cubicBezTo>
                    <a:pt x="56593" y="8429"/>
                    <a:pt x="56792" y="8256"/>
                    <a:pt x="56992" y="8080"/>
                  </a:cubicBezTo>
                  <a:cubicBezTo>
                    <a:pt x="57365" y="7756"/>
                    <a:pt x="57768" y="7466"/>
                    <a:pt x="58146" y="7146"/>
                  </a:cubicBezTo>
                  <a:cubicBezTo>
                    <a:pt x="58513" y="6834"/>
                    <a:pt x="58903" y="6542"/>
                    <a:pt x="59245" y="6200"/>
                  </a:cubicBezTo>
                  <a:cubicBezTo>
                    <a:pt x="59427" y="6017"/>
                    <a:pt x="59392" y="5697"/>
                    <a:pt x="59209" y="5531"/>
                  </a:cubicBezTo>
                  <a:cubicBezTo>
                    <a:pt x="59118" y="5450"/>
                    <a:pt x="59010" y="5413"/>
                    <a:pt x="58902" y="5413"/>
                  </a:cubicBezTo>
                  <a:cubicBezTo>
                    <a:pt x="58771" y="5413"/>
                    <a:pt x="58640" y="5468"/>
                    <a:pt x="58540" y="5569"/>
                  </a:cubicBezTo>
                  <a:cubicBezTo>
                    <a:pt x="58528" y="5579"/>
                    <a:pt x="58519" y="5590"/>
                    <a:pt x="58507" y="5601"/>
                  </a:cubicBezTo>
                  <a:cubicBezTo>
                    <a:pt x="58231" y="5862"/>
                    <a:pt x="57924" y="6092"/>
                    <a:pt x="57634" y="6339"/>
                  </a:cubicBezTo>
                  <a:cubicBezTo>
                    <a:pt x="57300" y="6621"/>
                    <a:pt x="56952" y="6884"/>
                    <a:pt x="56615" y="7163"/>
                  </a:cubicBezTo>
                  <a:cubicBezTo>
                    <a:pt x="56271" y="7449"/>
                    <a:pt x="55938" y="7747"/>
                    <a:pt x="55584" y="8020"/>
                  </a:cubicBezTo>
                  <a:cubicBezTo>
                    <a:pt x="55243" y="8285"/>
                    <a:pt x="54899" y="8544"/>
                    <a:pt x="54556" y="8804"/>
                  </a:cubicBezTo>
                  <a:lnTo>
                    <a:pt x="54556" y="8804"/>
                  </a:lnTo>
                  <a:cubicBezTo>
                    <a:pt x="54560" y="8801"/>
                    <a:pt x="54564" y="8798"/>
                    <a:pt x="54569" y="8795"/>
                  </a:cubicBezTo>
                  <a:lnTo>
                    <a:pt x="54569" y="8795"/>
                  </a:lnTo>
                  <a:lnTo>
                    <a:pt x="54543" y="8813"/>
                  </a:lnTo>
                  <a:cubicBezTo>
                    <a:pt x="54538" y="8817"/>
                    <a:pt x="54532" y="8822"/>
                    <a:pt x="54526" y="8826"/>
                  </a:cubicBezTo>
                  <a:lnTo>
                    <a:pt x="54526" y="8826"/>
                  </a:lnTo>
                  <a:lnTo>
                    <a:pt x="54537" y="8817"/>
                  </a:lnTo>
                  <a:lnTo>
                    <a:pt x="54537" y="8817"/>
                  </a:lnTo>
                  <a:cubicBezTo>
                    <a:pt x="54414" y="8907"/>
                    <a:pt x="54292" y="8993"/>
                    <a:pt x="54161" y="9071"/>
                  </a:cubicBezTo>
                  <a:cubicBezTo>
                    <a:pt x="54124" y="9089"/>
                    <a:pt x="54086" y="9107"/>
                    <a:pt x="54048" y="9123"/>
                  </a:cubicBezTo>
                  <a:lnTo>
                    <a:pt x="54039" y="9125"/>
                  </a:lnTo>
                  <a:cubicBezTo>
                    <a:pt x="54013" y="9124"/>
                    <a:pt x="53985" y="9122"/>
                    <a:pt x="53957" y="9119"/>
                  </a:cubicBezTo>
                  <a:cubicBezTo>
                    <a:pt x="53678" y="9075"/>
                    <a:pt x="53400" y="9002"/>
                    <a:pt x="53123" y="8942"/>
                  </a:cubicBezTo>
                  <a:cubicBezTo>
                    <a:pt x="52822" y="8877"/>
                    <a:pt x="52523" y="8804"/>
                    <a:pt x="52227" y="8725"/>
                  </a:cubicBezTo>
                  <a:cubicBezTo>
                    <a:pt x="51839" y="8613"/>
                    <a:pt x="51456" y="8482"/>
                    <a:pt x="51065" y="8375"/>
                  </a:cubicBezTo>
                  <a:cubicBezTo>
                    <a:pt x="50505" y="8223"/>
                    <a:pt x="49944" y="8078"/>
                    <a:pt x="49383" y="7933"/>
                  </a:cubicBezTo>
                  <a:cubicBezTo>
                    <a:pt x="48853" y="7795"/>
                    <a:pt x="48312" y="7705"/>
                    <a:pt x="47780" y="7571"/>
                  </a:cubicBezTo>
                  <a:lnTo>
                    <a:pt x="47780" y="7571"/>
                  </a:lnTo>
                  <a:cubicBezTo>
                    <a:pt x="47776" y="7569"/>
                    <a:pt x="47771" y="7568"/>
                    <a:pt x="47767" y="7566"/>
                  </a:cubicBezTo>
                  <a:cubicBezTo>
                    <a:pt x="47748" y="7560"/>
                    <a:pt x="47730" y="7556"/>
                    <a:pt x="47712" y="7551"/>
                  </a:cubicBezTo>
                  <a:cubicBezTo>
                    <a:pt x="47663" y="7535"/>
                    <a:pt x="47612" y="7525"/>
                    <a:pt x="47562" y="7511"/>
                  </a:cubicBezTo>
                  <a:cubicBezTo>
                    <a:pt x="47011" y="7365"/>
                    <a:pt x="46459" y="7224"/>
                    <a:pt x="45908" y="7077"/>
                  </a:cubicBezTo>
                  <a:cubicBezTo>
                    <a:pt x="45585" y="6985"/>
                    <a:pt x="45263" y="6893"/>
                    <a:pt x="44942" y="6791"/>
                  </a:cubicBezTo>
                  <a:cubicBezTo>
                    <a:pt x="44586" y="6681"/>
                    <a:pt x="44233" y="6564"/>
                    <a:pt x="43872" y="6466"/>
                  </a:cubicBezTo>
                  <a:cubicBezTo>
                    <a:pt x="43536" y="6378"/>
                    <a:pt x="43200" y="6280"/>
                    <a:pt x="42858" y="6214"/>
                  </a:cubicBezTo>
                  <a:cubicBezTo>
                    <a:pt x="42522" y="6148"/>
                    <a:pt x="42187" y="6089"/>
                    <a:pt x="41854" y="6011"/>
                  </a:cubicBezTo>
                  <a:lnTo>
                    <a:pt x="41811" y="6001"/>
                  </a:lnTo>
                  <a:lnTo>
                    <a:pt x="41811" y="6001"/>
                  </a:lnTo>
                  <a:cubicBezTo>
                    <a:pt x="41826" y="6004"/>
                    <a:pt x="41840" y="6007"/>
                    <a:pt x="41854" y="6010"/>
                  </a:cubicBezTo>
                  <a:cubicBezTo>
                    <a:pt x="41665" y="5957"/>
                    <a:pt x="41480" y="5898"/>
                    <a:pt x="41297" y="5827"/>
                  </a:cubicBezTo>
                  <a:cubicBezTo>
                    <a:pt x="41254" y="5808"/>
                    <a:pt x="41212" y="5788"/>
                    <a:pt x="41170" y="5766"/>
                  </a:cubicBezTo>
                  <a:cubicBezTo>
                    <a:pt x="41138" y="5746"/>
                    <a:pt x="41107" y="5725"/>
                    <a:pt x="41076" y="5702"/>
                  </a:cubicBezTo>
                  <a:cubicBezTo>
                    <a:pt x="41051" y="5683"/>
                    <a:pt x="41027" y="5662"/>
                    <a:pt x="41003" y="5640"/>
                  </a:cubicBezTo>
                  <a:cubicBezTo>
                    <a:pt x="40955" y="5589"/>
                    <a:pt x="40911" y="5537"/>
                    <a:pt x="40868" y="5482"/>
                  </a:cubicBezTo>
                  <a:cubicBezTo>
                    <a:pt x="40757" y="5330"/>
                    <a:pt x="40646" y="5176"/>
                    <a:pt x="40553" y="5014"/>
                  </a:cubicBezTo>
                  <a:cubicBezTo>
                    <a:pt x="40423" y="4773"/>
                    <a:pt x="40304" y="4525"/>
                    <a:pt x="40166" y="4287"/>
                  </a:cubicBezTo>
                  <a:cubicBezTo>
                    <a:pt x="39819" y="3685"/>
                    <a:pt x="39402" y="3124"/>
                    <a:pt x="38924" y="2619"/>
                  </a:cubicBezTo>
                  <a:cubicBezTo>
                    <a:pt x="38688" y="2373"/>
                    <a:pt x="38460" y="2124"/>
                    <a:pt x="38252" y="1853"/>
                  </a:cubicBezTo>
                  <a:cubicBezTo>
                    <a:pt x="38171" y="1731"/>
                    <a:pt x="38094" y="1609"/>
                    <a:pt x="38023" y="1481"/>
                  </a:cubicBezTo>
                  <a:cubicBezTo>
                    <a:pt x="38014" y="1462"/>
                    <a:pt x="38003" y="1444"/>
                    <a:pt x="37993" y="1426"/>
                  </a:cubicBezTo>
                  <a:cubicBezTo>
                    <a:pt x="37991" y="1422"/>
                    <a:pt x="37989" y="1420"/>
                    <a:pt x="37986" y="1417"/>
                  </a:cubicBezTo>
                  <a:cubicBezTo>
                    <a:pt x="37983" y="1411"/>
                    <a:pt x="37980" y="1404"/>
                    <a:pt x="37976" y="1398"/>
                  </a:cubicBezTo>
                  <a:cubicBezTo>
                    <a:pt x="37968" y="1383"/>
                    <a:pt x="37961" y="1369"/>
                    <a:pt x="37951" y="1355"/>
                  </a:cubicBezTo>
                  <a:lnTo>
                    <a:pt x="37951" y="1354"/>
                  </a:lnTo>
                  <a:cubicBezTo>
                    <a:pt x="37841" y="1160"/>
                    <a:pt x="37731" y="966"/>
                    <a:pt x="37617" y="772"/>
                  </a:cubicBezTo>
                  <a:lnTo>
                    <a:pt x="37617" y="772"/>
                  </a:lnTo>
                  <a:lnTo>
                    <a:pt x="37628" y="797"/>
                  </a:lnTo>
                  <a:lnTo>
                    <a:pt x="37608" y="759"/>
                  </a:lnTo>
                  <a:cubicBezTo>
                    <a:pt x="37606" y="754"/>
                    <a:pt x="37603" y="749"/>
                    <a:pt x="37600" y="743"/>
                  </a:cubicBezTo>
                  <a:lnTo>
                    <a:pt x="37600" y="743"/>
                  </a:lnTo>
                  <a:lnTo>
                    <a:pt x="37605" y="752"/>
                  </a:lnTo>
                  <a:cubicBezTo>
                    <a:pt x="37561" y="671"/>
                    <a:pt x="37517" y="589"/>
                    <a:pt x="37477" y="507"/>
                  </a:cubicBezTo>
                  <a:cubicBezTo>
                    <a:pt x="37427" y="405"/>
                    <a:pt x="37376" y="301"/>
                    <a:pt x="37308" y="211"/>
                  </a:cubicBezTo>
                  <a:cubicBezTo>
                    <a:pt x="37286" y="176"/>
                    <a:pt x="37259" y="146"/>
                    <a:pt x="37228" y="118"/>
                  </a:cubicBezTo>
                  <a:cubicBezTo>
                    <a:pt x="37135" y="40"/>
                    <a:pt x="37021" y="0"/>
                    <a:pt x="36908" y="0"/>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82"/>
            <p:cNvSpPr/>
            <p:nvPr/>
          </p:nvSpPr>
          <p:spPr>
            <a:xfrm>
              <a:off x="4832550" y="1216075"/>
              <a:ext cx="1525" cy="425"/>
            </a:xfrm>
            <a:custGeom>
              <a:avLst/>
              <a:gdLst/>
              <a:ahLst/>
              <a:cxnLst/>
              <a:rect l="l" t="t" r="r" b="b"/>
              <a:pathLst>
                <a:path w="61" h="17" extrusionOk="0">
                  <a:moveTo>
                    <a:pt x="1" y="0"/>
                  </a:moveTo>
                  <a:lnTo>
                    <a:pt x="1" y="0"/>
                  </a:lnTo>
                  <a:cubicBezTo>
                    <a:pt x="12" y="4"/>
                    <a:pt x="22" y="7"/>
                    <a:pt x="34" y="10"/>
                  </a:cubicBezTo>
                  <a:lnTo>
                    <a:pt x="61" y="16"/>
                  </a:lnTo>
                  <a:lnTo>
                    <a:pt x="1" y="0"/>
                  </a:ln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82"/>
            <p:cNvSpPr/>
            <p:nvPr/>
          </p:nvSpPr>
          <p:spPr>
            <a:xfrm>
              <a:off x="4826875" y="1690150"/>
              <a:ext cx="600" cy="1475"/>
            </a:xfrm>
            <a:custGeom>
              <a:avLst/>
              <a:gdLst/>
              <a:ahLst/>
              <a:cxnLst/>
              <a:rect l="l" t="t" r="r" b="b"/>
              <a:pathLst>
                <a:path w="24" h="59" extrusionOk="0">
                  <a:moveTo>
                    <a:pt x="1" y="1"/>
                  </a:moveTo>
                  <a:cubicBezTo>
                    <a:pt x="3" y="8"/>
                    <a:pt x="6" y="15"/>
                    <a:pt x="9" y="22"/>
                  </a:cubicBezTo>
                  <a:lnTo>
                    <a:pt x="9" y="22"/>
                  </a:lnTo>
                  <a:cubicBezTo>
                    <a:pt x="6" y="15"/>
                    <a:pt x="4" y="8"/>
                    <a:pt x="1" y="1"/>
                  </a:cubicBezTo>
                  <a:close/>
                  <a:moveTo>
                    <a:pt x="9" y="22"/>
                  </a:moveTo>
                  <a:cubicBezTo>
                    <a:pt x="11" y="26"/>
                    <a:pt x="13" y="31"/>
                    <a:pt x="15" y="36"/>
                  </a:cubicBezTo>
                  <a:lnTo>
                    <a:pt x="15" y="36"/>
                  </a:lnTo>
                  <a:cubicBezTo>
                    <a:pt x="14" y="34"/>
                    <a:pt x="13" y="32"/>
                    <a:pt x="13" y="30"/>
                  </a:cubicBezTo>
                  <a:cubicBezTo>
                    <a:pt x="11" y="27"/>
                    <a:pt x="10" y="24"/>
                    <a:pt x="9" y="22"/>
                  </a:cubicBezTo>
                  <a:close/>
                  <a:moveTo>
                    <a:pt x="15" y="36"/>
                  </a:moveTo>
                  <a:cubicBezTo>
                    <a:pt x="17" y="44"/>
                    <a:pt x="20" y="51"/>
                    <a:pt x="23" y="58"/>
                  </a:cubicBezTo>
                  <a:cubicBezTo>
                    <a:pt x="20" y="51"/>
                    <a:pt x="18" y="43"/>
                    <a:pt x="15" y="36"/>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82"/>
            <p:cNvSpPr/>
            <p:nvPr/>
          </p:nvSpPr>
          <p:spPr>
            <a:xfrm>
              <a:off x="4213425" y="1971300"/>
              <a:ext cx="28275" cy="24250"/>
            </a:xfrm>
            <a:custGeom>
              <a:avLst/>
              <a:gdLst/>
              <a:ahLst/>
              <a:cxnLst/>
              <a:rect l="l" t="t" r="r" b="b"/>
              <a:pathLst>
                <a:path w="1131" h="970" extrusionOk="0">
                  <a:moveTo>
                    <a:pt x="624" y="1"/>
                  </a:moveTo>
                  <a:cubicBezTo>
                    <a:pt x="478" y="1"/>
                    <a:pt x="332" y="67"/>
                    <a:pt x="242" y="192"/>
                  </a:cubicBezTo>
                  <a:cubicBezTo>
                    <a:pt x="1" y="523"/>
                    <a:pt x="270" y="969"/>
                    <a:pt x="641" y="969"/>
                  </a:cubicBezTo>
                  <a:cubicBezTo>
                    <a:pt x="685" y="968"/>
                    <a:pt x="729" y="962"/>
                    <a:pt x="771" y="950"/>
                  </a:cubicBezTo>
                  <a:cubicBezTo>
                    <a:pt x="977" y="892"/>
                    <a:pt x="1130" y="706"/>
                    <a:pt x="1125" y="483"/>
                  </a:cubicBezTo>
                  <a:cubicBezTo>
                    <a:pt x="1121" y="333"/>
                    <a:pt x="1045" y="193"/>
                    <a:pt x="923" y="106"/>
                  </a:cubicBezTo>
                  <a:cubicBezTo>
                    <a:pt x="916" y="101"/>
                    <a:pt x="909" y="95"/>
                    <a:pt x="903" y="91"/>
                  </a:cubicBezTo>
                  <a:cubicBezTo>
                    <a:pt x="820" y="30"/>
                    <a:pt x="722" y="1"/>
                    <a:pt x="624" y="1"/>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82"/>
            <p:cNvSpPr/>
            <p:nvPr/>
          </p:nvSpPr>
          <p:spPr>
            <a:xfrm>
              <a:off x="4232650" y="1995000"/>
              <a:ext cx="225" cy="50"/>
            </a:xfrm>
            <a:custGeom>
              <a:avLst/>
              <a:gdLst/>
              <a:ahLst/>
              <a:cxnLst/>
              <a:rect l="l" t="t" r="r" b="b"/>
              <a:pathLst>
                <a:path w="9" h="2" extrusionOk="0">
                  <a:moveTo>
                    <a:pt x="9" y="1"/>
                  </a:moveTo>
                  <a:cubicBezTo>
                    <a:pt x="7" y="1"/>
                    <a:pt x="5" y="1"/>
                    <a:pt x="3" y="2"/>
                  </a:cubicBezTo>
                  <a:lnTo>
                    <a:pt x="3" y="2"/>
                  </a:lnTo>
                  <a:lnTo>
                    <a:pt x="9" y="1"/>
                  </a:lnTo>
                  <a:close/>
                  <a:moveTo>
                    <a:pt x="3" y="2"/>
                  </a:moveTo>
                  <a:lnTo>
                    <a:pt x="0" y="2"/>
                  </a:lnTo>
                  <a:lnTo>
                    <a:pt x="2" y="2"/>
                  </a:lnTo>
                  <a:cubicBezTo>
                    <a:pt x="2" y="2"/>
                    <a:pt x="3" y="2"/>
                    <a:pt x="3" y="2"/>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82"/>
            <p:cNvSpPr/>
            <p:nvPr/>
          </p:nvSpPr>
          <p:spPr>
            <a:xfrm>
              <a:off x="4248900" y="1985775"/>
              <a:ext cx="27475" cy="24175"/>
            </a:xfrm>
            <a:custGeom>
              <a:avLst/>
              <a:gdLst/>
              <a:ahLst/>
              <a:cxnLst/>
              <a:rect l="l" t="t" r="r" b="b"/>
              <a:pathLst>
                <a:path w="1099" h="967" extrusionOk="0">
                  <a:moveTo>
                    <a:pt x="396" y="951"/>
                  </a:moveTo>
                  <a:lnTo>
                    <a:pt x="396" y="951"/>
                  </a:lnTo>
                  <a:cubicBezTo>
                    <a:pt x="401" y="952"/>
                    <a:pt x="405" y="954"/>
                    <a:pt x="409" y="955"/>
                  </a:cubicBezTo>
                  <a:lnTo>
                    <a:pt x="412" y="955"/>
                  </a:lnTo>
                  <a:cubicBezTo>
                    <a:pt x="406" y="954"/>
                    <a:pt x="401" y="952"/>
                    <a:pt x="396" y="951"/>
                  </a:cubicBezTo>
                  <a:close/>
                  <a:moveTo>
                    <a:pt x="563" y="1"/>
                  </a:moveTo>
                  <a:cubicBezTo>
                    <a:pt x="476" y="1"/>
                    <a:pt x="389" y="24"/>
                    <a:pt x="312" y="68"/>
                  </a:cubicBezTo>
                  <a:cubicBezTo>
                    <a:pt x="187" y="132"/>
                    <a:pt x="94" y="247"/>
                    <a:pt x="58" y="384"/>
                  </a:cubicBezTo>
                  <a:cubicBezTo>
                    <a:pt x="0" y="633"/>
                    <a:pt x="147" y="859"/>
                    <a:pt x="376" y="943"/>
                  </a:cubicBezTo>
                  <a:cubicBezTo>
                    <a:pt x="369" y="941"/>
                    <a:pt x="360" y="939"/>
                    <a:pt x="353" y="937"/>
                  </a:cubicBezTo>
                  <a:lnTo>
                    <a:pt x="353" y="937"/>
                  </a:lnTo>
                  <a:cubicBezTo>
                    <a:pt x="363" y="940"/>
                    <a:pt x="372" y="943"/>
                    <a:pt x="383" y="946"/>
                  </a:cubicBezTo>
                  <a:cubicBezTo>
                    <a:pt x="387" y="947"/>
                    <a:pt x="390" y="949"/>
                    <a:pt x="394" y="950"/>
                  </a:cubicBezTo>
                  <a:lnTo>
                    <a:pt x="394" y="950"/>
                  </a:lnTo>
                  <a:cubicBezTo>
                    <a:pt x="392" y="949"/>
                    <a:pt x="391" y="949"/>
                    <a:pt x="389" y="949"/>
                  </a:cubicBezTo>
                  <a:lnTo>
                    <a:pt x="389" y="949"/>
                  </a:lnTo>
                  <a:cubicBezTo>
                    <a:pt x="391" y="949"/>
                    <a:pt x="394" y="950"/>
                    <a:pt x="396" y="951"/>
                  </a:cubicBezTo>
                  <a:lnTo>
                    <a:pt x="396" y="951"/>
                  </a:lnTo>
                  <a:cubicBezTo>
                    <a:pt x="395" y="950"/>
                    <a:pt x="395" y="950"/>
                    <a:pt x="394" y="950"/>
                  </a:cubicBezTo>
                  <a:lnTo>
                    <a:pt x="394" y="950"/>
                  </a:lnTo>
                  <a:cubicBezTo>
                    <a:pt x="437" y="961"/>
                    <a:pt x="481" y="967"/>
                    <a:pt x="527" y="967"/>
                  </a:cubicBezTo>
                  <a:cubicBezTo>
                    <a:pt x="610" y="967"/>
                    <a:pt x="692" y="945"/>
                    <a:pt x="764" y="904"/>
                  </a:cubicBezTo>
                  <a:cubicBezTo>
                    <a:pt x="837" y="871"/>
                    <a:pt x="900" y="820"/>
                    <a:pt x="948" y="756"/>
                  </a:cubicBezTo>
                  <a:cubicBezTo>
                    <a:pt x="1099" y="549"/>
                    <a:pt x="1054" y="245"/>
                    <a:pt x="845" y="94"/>
                  </a:cubicBezTo>
                  <a:cubicBezTo>
                    <a:pt x="760" y="30"/>
                    <a:pt x="661" y="1"/>
                    <a:pt x="563" y="1"/>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82"/>
            <p:cNvSpPr/>
            <p:nvPr/>
          </p:nvSpPr>
          <p:spPr>
            <a:xfrm>
              <a:off x="4716575" y="2120375"/>
              <a:ext cx="28400" cy="25150"/>
            </a:xfrm>
            <a:custGeom>
              <a:avLst/>
              <a:gdLst/>
              <a:ahLst/>
              <a:cxnLst/>
              <a:rect l="l" t="t" r="r" b="b"/>
              <a:pathLst>
                <a:path w="1136" h="1006" extrusionOk="0">
                  <a:moveTo>
                    <a:pt x="508" y="0"/>
                  </a:moveTo>
                  <a:cubicBezTo>
                    <a:pt x="362" y="0"/>
                    <a:pt x="216" y="64"/>
                    <a:pt x="131" y="190"/>
                  </a:cubicBezTo>
                  <a:cubicBezTo>
                    <a:pt x="1" y="386"/>
                    <a:pt x="18" y="629"/>
                    <a:pt x="159" y="811"/>
                  </a:cubicBezTo>
                  <a:cubicBezTo>
                    <a:pt x="256" y="937"/>
                    <a:pt x="413" y="1005"/>
                    <a:pt x="571" y="1005"/>
                  </a:cubicBezTo>
                  <a:cubicBezTo>
                    <a:pt x="627" y="1005"/>
                    <a:pt x="685" y="997"/>
                    <a:pt x="738" y="977"/>
                  </a:cubicBezTo>
                  <a:cubicBezTo>
                    <a:pt x="982" y="894"/>
                    <a:pt x="1136" y="650"/>
                    <a:pt x="1064" y="391"/>
                  </a:cubicBezTo>
                  <a:cubicBezTo>
                    <a:pt x="1024" y="253"/>
                    <a:pt x="913" y="137"/>
                    <a:pt x="779" y="81"/>
                  </a:cubicBezTo>
                  <a:cubicBezTo>
                    <a:pt x="700" y="27"/>
                    <a:pt x="604" y="0"/>
                    <a:pt x="508" y="0"/>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82"/>
            <p:cNvSpPr/>
            <p:nvPr/>
          </p:nvSpPr>
          <p:spPr>
            <a:xfrm>
              <a:off x="5049650" y="2108400"/>
              <a:ext cx="28575" cy="24200"/>
            </a:xfrm>
            <a:custGeom>
              <a:avLst/>
              <a:gdLst/>
              <a:ahLst/>
              <a:cxnLst/>
              <a:rect l="l" t="t" r="r" b="b"/>
              <a:pathLst>
                <a:path w="1143" h="968" extrusionOk="0">
                  <a:moveTo>
                    <a:pt x="585" y="0"/>
                  </a:moveTo>
                  <a:cubicBezTo>
                    <a:pt x="247" y="0"/>
                    <a:pt x="0" y="395"/>
                    <a:pt x="174" y="705"/>
                  </a:cubicBezTo>
                  <a:cubicBezTo>
                    <a:pt x="264" y="866"/>
                    <a:pt x="434" y="967"/>
                    <a:pt x="620" y="967"/>
                  </a:cubicBezTo>
                  <a:cubicBezTo>
                    <a:pt x="658" y="967"/>
                    <a:pt x="696" y="963"/>
                    <a:pt x="735" y="954"/>
                  </a:cubicBezTo>
                  <a:cubicBezTo>
                    <a:pt x="986" y="899"/>
                    <a:pt x="1143" y="629"/>
                    <a:pt x="1084" y="383"/>
                  </a:cubicBezTo>
                  <a:cubicBezTo>
                    <a:pt x="1054" y="262"/>
                    <a:pt x="977" y="157"/>
                    <a:pt x="870" y="93"/>
                  </a:cubicBezTo>
                  <a:cubicBezTo>
                    <a:pt x="810" y="52"/>
                    <a:pt x="744" y="23"/>
                    <a:pt x="673" y="9"/>
                  </a:cubicBezTo>
                  <a:cubicBezTo>
                    <a:pt x="643" y="3"/>
                    <a:pt x="614" y="0"/>
                    <a:pt x="585" y="0"/>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82"/>
            <p:cNvSpPr/>
            <p:nvPr/>
          </p:nvSpPr>
          <p:spPr>
            <a:xfrm>
              <a:off x="5086075" y="2101375"/>
              <a:ext cx="28775" cy="24375"/>
            </a:xfrm>
            <a:custGeom>
              <a:avLst/>
              <a:gdLst/>
              <a:ahLst/>
              <a:cxnLst/>
              <a:rect l="l" t="t" r="r" b="b"/>
              <a:pathLst>
                <a:path w="1151" h="975" extrusionOk="0">
                  <a:moveTo>
                    <a:pt x="539" y="0"/>
                  </a:moveTo>
                  <a:cubicBezTo>
                    <a:pt x="398" y="0"/>
                    <a:pt x="261" y="61"/>
                    <a:pt x="166" y="172"/>
                  </a:cubicBezTo>
                  <a:cubicBezTo>
                    <a:pt x="0" y="374"/>
                    <a:pt x="37" y="669"/>
                    <a:pt x="231" y="839"/>
                  </a:cubicBezTo>
                  <a:cubicBezTo>
                    <a:pt x="334" y="929"/>
                    <a:pt x="474" y="974"/>
                    <a:pt x="611" y="974"/>
                  </a:cubicBezTo>
                  <a:cubicBezTo>
                    <a:pt x="630" y="974"/>
                    <a:pt x="649" y="973"/>
                    <a:pt x="667" y="972"/>
                  </a:cubicBezTo>
                  <a:cubicBezTo>
                    <a:pt x="959" y="946"/>
                    <a:pt x="1150" y="658"/>
                    <a:pt x="1089" y="379"/>
                  </a:cubicBezTo>
                  <a:cubicBezTo>
                    <a:pt x="1046" y="181"/>
                    <a:pt x="870" y="42"/>
                    <a:pt x="678" y="21"/>
                  </a:cubicBezTo>
                  <a:cubicBezTo>
                    <a:pt x="632" y="7"/>
                    <a:pt x="585" y="0"/>
                    <a:pt x="539" y="0"/>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82"/>
            <p:cNvSpPr/>
            <p:nvPr/>
          </p:nvSpPr>
          <p:spPr>
            <a:xfrm>
              <a:off x="5382500" y="1996850"/>
              <a:ext cx="23950" cy="23675"/>
            </a:xfrm>
            <a:custGeom>
              <a:avLst/>
              <a:gdLst/>
              <a:ahLst/>
              <a:cxnLst/>
              <a:rect l="l" t="t" r="r" b="b"/>
              <a:pathLst>
                <a:path w="958" h="947" extrusionOk="0">
                  <a:moveTo>
                    <a:pt x="491" y="0"/>
                  </a:moveTo>
                  <a:cubicBezTo>
                    <a:pt x="232" y="0"/>
                    <a:pt x="11" y="202"/>
                    <a:pt x="6" y="463"/>
                  </a:cubicBezTo>
                  <a:cubicBezTo>
                    <a:pt x="0" y="718"/>
                    <a:pt x="211" y="947"/>
                    <a:pt x="468" y="947"/>
                  </a:cubicBezTo>
                  <a:cubicBezTo>
                    <a:pt x="725" y="947"/>
                    <a:pt x="947" y="745"/>
                    <a:pt x="952" y="484"/>
                  </a:cubicBezTo>
                  <a:cubicBezTo>
                    <a:pt x="957" y="230"/>
                    <a:pt x="747" y="0"/>
                    <a:pt x="491" y="0"/>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82"/>
            <p:cNvSpPr/>
            <p:nvPr/>
          </p:nvSpPr>
          <p:spPr>
            <a:xfrm>
              <a:off x="3867725" y="1700575"/>
              <a:ext cx="24000" cy="23675"/>
            </a:xfrm>
            <a:custGeom>
              <a:avLst/>
              <a:gdLst/>
              <a:ahLst/>
              <a:cxnLst/>
              <a:rect l="l" t="t" r="r" b="b"/>
              <a:pathLst>
                <a:path w="960" h="947" extrusionOk="0">
                  <a:moveTo>
                    <a:pt x="491" y="1"/>
                  </a:moveTo>
                  <a:cubicBezTo>
                    <a:pt x="234" y="1"/>
                    <a:pt x="12" y="202"/>
                    <a:pt x="6" y="463"/>
                  </a:cubicBezTo>
                  <a:cubicBezTo>
                    <a:pt x="1" y="718"/>
                    <a:pt x="212" y="947"/>
                    <a:pt x="469" y="947"/>
                  </a:cubicBezTo>
                  <a:cubicBezTo>
                    <a:pt x="726" y="947"/>
                    <a:pt x="948" y="746"/>
                    <a:pt x="953" y="484"/>
                  </a:cubicBezTo>
                  <a:cubicBezTo>
                    <a:pt x="959" y="230"/>
                    <a:pt x="748" y="1"/>
                    <a:pt x="491" y="1"/>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82"/>
            <p:cNvSpPr/>
            <p:nvPr/>
          </p:nvSpPr>
          <p:spPr>
            <a:xfrm>
              <a:off x="4192100" y="1467650"/>
              <a:ext cx="24275" cy="25350"/>
            </a:xfrm>
            <a:custGeom>
              <a:avLst/>
              <a:gdLst/>
              <a:ahLst/>
              <a:cxnLst/>
              <a:rect l="l" t="t" r="r" b="b"/>
              <a:pathLst>
                <a:path w="971" h="1014" extrusionOk="0">
                  <a:moveTo>
                    <a:pt x="479" y="0"/>
                  </a:moveTo>
                  <a:cubicBezTo>
                    <a:pt x="272" y="0"/>
                    <a:pt x="87" y="136"/>
                    <a:pt x="28" y="338"/>
                  </a:cubicBezTo>
                  <a:cubicBezTo>
                    <a:pt x="4" y="416"/>
                    <a:pt x="0" y="497"/>
                    <a:pt x="15" y="575"/>
                  </a:cubicBezTo>
                  <a:cubicBezTo>
                    <a:pt x="29" y="788"/>
                    <a:pt x="211" y="974"/>
                    <a:pt x="418" y="1007"/>
                  </a:cubicBezTo>
                  <a:cubicBezTo>
                    <a:pt x="441" y="1011"/>
                    <a:pt x="467" y="1014"/>
                    <a:pt x="491" y="1014"/>
                  </a:cubicBezTo>
                  <a:cubicBezTo>
                    <a:pt x="725" y="1014"/>
                    <a:pt x="907" y="840"/>
                    <a:pt x="959" y="612"/>
                  </a:cubicBezTo>
                  <a:cubicBezTo>
                    <a:pt x="971" y="549"/>
                    <a:pt x="968" y="485"/>
                    <a:pt x="951" y="424"/>
                  </a:cubicBezTo>
                  <a:cubicBezTo>
                    <a:pt x="927" y="199"/>
                    <a:pt x="748" y="22"/>
                    <a:pt x="524" y="2"/>
                  </a:cubicBezTo>
                  <a:cubicBezTo>
                    <a:pt x="509" y="1"/>
                    <a:pt x="494" y="0"/>
                    <a:pt x="479" y="0"/>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82"/>
            <p:cNvSpPr/>
            <p:nvPr/>
          </p:nvSpPr>
          <p:spPr>
            <a:xfrm>
              <a:off x="4227600" y="1474325"/>
              <a:ext cx="26550" cy="24925"/>
            </a:xfrm>
            <a:custGeom>
              <a:avLst/>
              <a:gdLst/>
              <a:ahLst/>
              <a:cxnLst/>
              <a:rect l="l" t="t" r="r" b="b"/>
              <a:pathLst>
                <a:path w="1062" h="997" extrusionOk="0">
                  <a:moveTo>
                    <a:pt x="569" y="0"/>
                  </a:moveTo>
                  <a:cubicBezTo>
                    <a:pt x="557" y="0"/>
                    <a:pt x="544" y="1"/>
                    <a:pt x="531" y="2"/>
                  </a:cubicBezTo>
                  <a:cubicBezTo>
                    <a:pt x="239" y="24"/>
                    <a:pt x="1" y="349"/>
                    <a:pt x="84" y="634"/>
                  </a:cubicBezTo>
                  <a:cubicBezTo>
                    <a:pt x="146" y="846"/>
                    <a:pt x="330" y="997"/>
                    <a:pt x="544" y="997"/>
                  </a:cubicBezTo>
                  <a:cubicBezTo>
                    <a:pt x="581" y="997"/>
                    <a:pt x="619" y="993"/>
                    <a:pt x="655" y="983"/>
                  </a:cubicBezTo>
                  <a:cubicBezTo>
                    <a:pt x="898" y="905"/>
                    <a:pt x="1061" y="676"/>
                    <a:pt x="1055" y="421"/>
                  </a:cubicBezTo>
                  <a:cubicBezTo>
                    <a:pt x="1026" y="172"/>
                    <a:pt x="811" y="0"/>
                    <a:pt x="569" y="0"/>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82"/>
            <p:cNvSpPr/>
            <p:nvPr/>
          </p:nvSpPr>
          <p:spPr>
            <a:xfrm>
              <a:off x="4221850" y="1442575"/>
              <a:ext cx="1250" cy="525"/>
            </a:xfrm>
            <a:custGeom>
              <a:avLst/>
              <a:gdLst/>
              <a:ahLst/>
              <a:cxnLst/>
              <a:rect l="l" t="t" r="r" b="b"/>
              <a:pathLst>
                <a:path w="50" h="21" extrusionOk="0">
                  <a:moveTo>
                    <a:pt x="49" y="0"/>
                  </a:moveTo>
                  <a:lnTo>
                    <a:pt x="40" y="1"/>
                  </a:lnTo>
                  <a:cubicBezTo>
                    <a:pt x="27" y="6"/>
                    <a:pt x="15" y="14"/>
                    <a:pt x="2" y="20"/>
                  </a:cubicBezTo>
                  <a:lnTo>
                    <a:pt x="2" y="20"/>
                  </a:lnTo>
                  <a:cubicBezTo>
                    <a:pt x="17" y="13"/>
                    <a:pt x="33" y="6"/>
                    <a:pt x="49" y="0"/>
                  </a:cubicBezTo>
                  <a:close/>
                  <a:moveTo>
                    <a:pt x="2" y="20"/>
                  </a:moveTo>
                  <a:lnTo>
                    <a:pt x="2" y="20"/>
                  </a:lnTo>
                  <a:cubicBezTo>
                    <a:pt x="1" y="20"/>
                    <a:pt x="1" y="20"/>
                    <a:pt x="0" y="20"/>
                  </a:cubicBezTo>
                  <a:cubicBezTo>
                    <a:pt x="1" y="20"/>
                    <a:pt x="1" y="20"/>
                    <a:pt x="2" y="20"/>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82"/>
            <p:cNvSpPr/>
            <p:nvPr/>
          </p:nvSpPr>
          <p:spPr>
            <a:xfrm>
              <a:off x="4215275" y="1441725"/>
              <a:ext cx="24900" cy="23725"/>
            </a:xfrm>
            <a:custGeom>
              <a:avLst/>
              <a:gdLst/>
              <a:ahLst/>
              <a:cxnLst/>
              <a:rect l="l" t="t" r="r" b="b"/>
              <a:pathLst>
                <a:path w="996" h="949" extrusionOk="0">
                  <a:moveTo>
                    <a:pt x="485" y="0"/>
                  </a:moveTo>
                  <a:cubicBezTo>
                    <a:pt x="427" y="0"/>
                    <a:pt x="369" y="11"/>
                    <a:pt x="314" y="34"/>
                  </a:cubicBezTo>
                  <a:lnTo>
                    <a:pt x="319" y="34"/>
                  </a:lnTo>
                  <a:cubicBezTo>
                    <a:pt x="288" y="45"/>
                    <a:pt x="259" y="59"/>
                    <a:pt x="231" y="75"/>
                  </a:cubicBezTo>
                  <a:lnTo>
                    <a:pt x="246" y="62"/>
                  </a:lnTo>
                  <a:lnTo>
                    <a:pt x="246" y="62"/>
                  </a:lnTo>
                  <a:cubicBezTo>
                    <a:pt x="196" y="91"/>
                    <a:pt x="150" y="127"/>
                    <a:pt x="112" y="171"/>
                  </a:cubicBezTo>
                  <a:lnTo>
                    <a:pt x="109" y="174"/>
                  </a:lnTo>
                  <a:cubicBezTo>
                    <a:pt x="97" y="188"/>
                    <a:pt x="85" y="203"/>
                    <a:pt x="74" y="217"/>
                  </a:cubicBezTo>
                  <a:cubicBezTo>
                    <a:pt x="26" y="291"/>
                    <a:pt x="0" y="377"/>
                    <a:pt x="0" y="466"/>
                  </a:cubicBezTo>
                  <a:cubicBezTo>
                    <a:pt x="1" y="692"/>
                    <a:pt x="160" y="923"/>
                    <a:pt x="399" y="945"/>
                  </a:cubicBezTo>
                  <a:cubicBezTo>
                    <a:pt x="420" y="947"/>
                    <a:pt x="440" y="949"/>
                    <a:pt x="461" y="949"/>
                  </a:cubicBezTo>
                  <a:cubicBezTo>
                    <a:pt x="609" y="949"/>
                    <a:pt x="735" y="894"/>
                    <a:pt x="839" y="777"/>
                  </a:cubicBezTo>
                  <a:cubicBezTo>
                    <a:pt x="879" y="732"/>
                    <a:pt x="909" y="679"/>
                    <a:pt x="927" y="621"/>
                  </a:cubicBezTo>
                  <a:cubicBezTo>
                    <a:pt x="996" y="423"/>
                    <a:pt x="904" y="180"/>
                    <a:pt x="726" y="69"/>
                  </a:cubicBezTo>
                  <a:cubicBezTo>
                    <a:pt x="653" y="23"/>
                    <a:pt x="569" y="0"/>
                    <a:pt x="485" y="0"/>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82"/>
            <p:cNvSpPr/>
            <p:nvPr/>
          </p:nvSpPr>
          <p:spPr>
            <a:xfrm>
              <a:off x="4221500" y="1443075"/>
              <a:ext cx="375" cy="200"/>
            </a:xfrm>
            <a:custGeom>
              <a:avLst/>
              <a:gdLst/>
              <a:ahLst/>
              <a:cxnLst/>
              <a:rect l="l" t="t" r="r" b="b"/>
              <a:pathLst>
                <a:path w="15" h="8" extrusionOk="0">
                  <a:moveTo>
                    <a:pt x="14" y="0"/>
                  </a:moveTo>
                  <a:lnTo>
                    <a:pt x="14" y="0"/>
                  </a:lnTo>
                  <a:cubicBezTo>
                    <a:pt x="10" y="3"/>
                    <a:pt x="5" y="4"/>
                    <a:pt x="1" y="7"/>
                  </a:cubicBezTo>
                  <a:lnTo>
                    <a:pt x="1" y="8"/>
                  </a:lnTo>
                  <a:lnTo>
                    <a:pt x="14" y="0"/>
                  </a:ln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82"/>
            <p:cNvSpPr/>
            <p:nvPr/>
          </p:nvSpPr>
          <p:spPr>
            <a:xfrm>
              <a:off x="4708725" y="1584225"/>
              <a:ext cx="27500" cy="27150"/>
            </a:xfrm>
            <a:custGeom>
              <a:avLst/>
              <a:gdLst/>
              <a:ahLst/>
              <a:cxnLst/>
              <a:rect l="l" t="t" r="r" b="b"/>
              <a:pathLst>
                <a:path w="1100" h="1086" extrusionOk="0">
                  <a:moveTo>
                    <a:pt x="570" y="0"/>
                  </a:moveTo>
                  <a:cubicBezTo>
                    <a:pt x="388" y="0"/>
                    <a:pt x="210" y="103"/>
                    <a:pt x="136" y="277"/>
                  </a:cubicBezTo>
                  <a:cubicBezTo>
                    <a:pt x="122" y="308"/>
                    <a:pt x="109" y="341"/>
                    <a:pt x="96" y="373"/>
                  </a:cubicBezTo>
                  <a:cubicBezTo>
                    <a:pt x="98" y="367"/>
                    <a:pt x="101" y="361"/>
                    <a:pt x="103" y="356"/>
                  </a:cubicBezTo>
                  <a:lnTo>
                    <a:pt x="103" y="356"/>
                  </a:lnTo>
                  <a:cubicBezTo>
                    <a:pt x="78" y="416"/>
                    <a:pt x="51" y="472"/>
                    <a:pt x="42" y="539"/>
                  </a:cubicBezTo>
                  <a:cubicBezTo>
                    <a:pt x="0" y="794"/>
                    <a:pt x="182" y="1040"/>
                    <a:pt x="435" y="1080"/>
                  </a:cubicBezTo>
                  <a:cubicBezTo>
                    <a:pt x="459" y="1083"/>
                    <a:pt x="481" y="1086"/>
                    <a:pt x="504" y="1086"/>
                  </a:cubicBezTo>
                  <a:cubicBezTo>
                    <a:pt x="714" y="1083"/>
                    <a:pt x="899" y="948"/>
                    <a:pt x="962" y="749"/>
                  </a:cubicBezTo>
                  <a:cubicBezTo>
                    <a:pt x="968" y="734"/>
                    <a:pt x="974" y="719"/>
                    <a:pt x="979" y="704"/>
                  </a:cubicBezTo>
                  <a:lnTo>
                    <a:pt x="979" y="704"/>
                  </a:lnTo>
                  <a:cubicBezTo>
                    <a:pt x="975" y="716"/>
                    <a:pt x="971" y="727"/>
                    <a:pt x="967" y="738"/>
                  </a:cubicBezTo>
                  <a:cubicBezTo>
                    <a:pt x="977" y="714"/>
                    <a:pt x="986" y="690"/>
                    <a:pt x="997" y="668"/>
                  </a:cubicBezTo>
                  <a:cubicBezTo>
                    <a:pt x="1099" y="431"/>
                    <a:pt x="999" y="148"/>
                    <a:pt x="762" y="41"/>
                  </a:cubicBezTo>
                  <a:cubicBezTo>
                    <a:pt x="701" y="13"/>
                    <a:pt x="635" y="0"/>
                    <a:pt x="570" y="0"/>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82"/>
            <p:cNvSpPr/>
            <p:nvPr/>
          </p:nvSpPr>
          <p:spPr>
            <a:xfrm>
              <a:off x="4956575" y="1326075"/>
              <a:ext cx="25550" cy="24125"/>
            </a:xfrm>
            <a:custGeom>
              <a:avLst/>
              <a:gdLst/>
              <a:ahLst/>
              <a:cxnLst/>
              <a:rect l="l" t="t" r="r" b="b"/>
              <a:pathLst>
                <a:path w="1022" h="965" extrusionOk="0">
                  <a:moveTo>
                    <a:pt x="521" y="0"/>
                  </a:moveTo>
                  <a:cubicBezTo>
                    <a:pt x="317" y="0"/>
                    <a:pt x="131" y="136"/>
                    <a:pt x="66" y="339"/>
                  </a:cubicBezTo>
                  <a:cubicBezTo>
                    <a:pt x="1" y="540"/>
                    <a:pt x="80" y="785"/>
                    <a:pt x="268" y="895"/>
                  </a:cubicBezTo>
                  <a:cubicBezTo>
                    <a:pt x="346" y="940"/>
                    <a:pt x="435" y="963"/>
                    <a:pt x="524" y="964"/>
                  </a:cubicBezTo>
                  <a:cubicBezTo>
                    <a:pt x="525" y="964"/>
                    <a:pt x="526" y="964"/>
                    <a:pt x="527" y="964"/>
                  </a:cubicBezTo>
                  <a:cubicBezTo>
                    <a:pt x="687" y="964"/>
                    <a:pt x="837" y="881"/>
                    <a:pt x="922" y="745"/>
                  </a:cubicBezTo>
                  <a:cubicBezTo>
                    <a:pt x="960" y="682"/>
                    <a:pt x="983" y="610"/>
                    <a:pt x="990" y="537"/>
                  </a:cubicBezTo>
                  <a:cubicBezTo>
                    <a:pt x="1022" y="313"/>
                    <a:pt x="874" y="85"/>
                    <a:pt x="655" y="20"/>
                  </a:cubicBezTo>
                  <a:cubicBezTo>
                    <a:pt x="610" y="7"/>
                    <a:pt x="565" y="0"/>
                    <a:pt x="521" y="0"/>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82"/>
            <p:cNvSpPr/>
            <p:nvPr/>
          </p:nvSpPr>
          <p:spPr>
            <a:xfrm>
              <a:off x="4988000" y="1334350"/>
              <a:ext cx="23950" cy="23675"/>
            </a:xfrm>
            <a:custGeom>
              <a:avLst/>
              <a:gdLst/>
              <a:ahLst/>
              <a:cxnLst/>
              <a:rect l="l" t="t" r="r" b="b"/>
              <a:pathLst>
                <a:path w="958" h="947" extrusionOk="0">
                  <a:moveTo>
                    <a:pt x="489" y="0"/>
                  </a:moveTo>
                  <a:cubicBezTo>
                    <a:pt x="230" y="0"/>
                    <a:pt x="11" y="202"/>
                    <a:pt x="6" y="463"/>
                  </a:cubicBezTo>
                  <a:cubicBezTo>
                    <a:pt x="0" y="717"/>
                    <a:pt x="210" y="947"/>
                    <a:pt x="467" y="947"/>
                  </a:cubicBezTo>
                  <a:cubicBezTo>
                    <a:pt x="725" y="947"/>
                    <a:pt x="947" y="745"/>
                    <a:pt x="952" y="484"/>
                  </a:cubicBezTo>
                  <a:cubicBezTo>
                    <a:pt x="957" y="229"/>
                    <a:pt x="746" y="0"/>
                    <a:pt x="489" y="0"/>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82"/>
            <p:cNvSpPr/>
            <p:nvPr/>
          </p:nvSpPr>
          <p:spPr>
            <a:xfrm>
              <a:off x="5160075" y="1649975"/>
              <a:ext cx="24175" cy="23700"/>
            </a:xfrm>
            <a:custGeom>
              <a:avLst/>
              <a:gdLst/>
              <a:ahLst/>
              <a:cxnLst/>
              <a:rect l="l" t="t" r="r" b="b"/>
              <a:pathLst>
                <a:path w="967" h="948" extrusionOk="0">
                  <a:moveTo>
                    <a:pt x="502" y="1"/>
                  </a:moveTo>
                  <a:cubicBezTo>
                    <a:pt x="243" y="1"/>
                    <a:pt x="21" y="189"/>
                    <a:pt x="10" y="455"/>
                  </a:cubicBezTo>
                  <a:cubicBezTo>
                    <a:pt x="1" y="705"/>
                    <a:pt x="206" y="947"/>
                    <a:pt x="464" y="947"/>
                  </a:cubicBezTo>
                  <a:cubicBezTo>
                    <a:pt x="722" y="947"/>
                    <a:pt x="945" y="759"/>
                    <a:pt x="957" y="492"/>
                  </a:cubicBezTo>
                  <a:cubicBezTo>
                    <a:pt x="966" y="243"/>
                    <a:pt x="761" y="1"/>
                    <a:pt x="502" y="1"/>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82"/>
            <p:cNvSpPr/>
            <p:nvPr/>
          </p:nvSpPr>
          <p:spPr>
            <a:xfrm>
              <a:off x="5130550" y="1674700"/>
              <a:ext cx="27550" cy="24900"/>
            </a:xfrm>
            <a:custGeom>
              <a:avLst/>
              <a:gdLst/>
              <a:ahLst/>
              <a:cxnLst/>
              <a:rect l="l" t="t" r="r" b="b"/>
              <a:pathLst>
                <a:path w="1102" h="996" extrusionOk="0">
                  <a:moveTo>
                    <a:pt x="576" y="0"/>
                  </a:moveTo>
                  <a:cubicBezTo>
                    <a:pt x="463" y="0"/>
                    <a:pt x="350" y="40"/>
                    <a:pt x="262" y="120"/>
                  </a:cubicBezTo>
                  <a:cubicBezTo>
                    <a:pt x="258" y="122"/>
                    <a:pt x="254" y="126"/>
                    <a:pt x="250" y="130"/>
                  </a:cubicBezTo>
                  <a:cubicBezTo>
                    <a:pt x="252" y="128"/>
                    <a:pt x="253" y="127"/>
                    <a:pt x="255" y="126"/>
                  </a:cubicBezTo>
                  <a:lnTo>
                    <a:pt x="255" y="126"/>
                  </a:lnTo>
                  <a:cubicBezTo>
                    <a:pt x="176" y="195"/>
                    <a:pt x="115" y="276"/>
                    <a:pt x="82" y="377"/>
                  </a:cubicBezTo>
                  <a:cubicBezTo>
                    <a:pt x="1" y="623"/>
                    <a:pt x="145" y="895"/>
                    <a:pt x="389" y="972"/>
                  </a:cubicBezTo>
                  <a:cubicBezTo>
                    <a:pt x="434" y="987"/>
                    <a:pt x="482" y="995"/>
                    <a:pt x="530" y="995"/>
                  </a:cubicBezTo>
                  <a:cubicBezTo>
                    <a:pt x="670" y="994"/>
                    <a:pt x="803" y="931"/>
                    <a:pt x="894" y="824"/>
                  </a:cubicBezTo>
                  <a:cubicBezTo>
                    <a:pt x="1084" y="650"/>
                    <a:pt x="1102" y="347"/>
                    <a:pt x="928" y="155"/>
                  </a:cubicBezTo>
                  <a:cubicBezTo>
                    <a:pt x="837" y="53"/>
                    <a:pt x="707" y="0"/>
                    <a:pt x="576" y="0"/>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82"/>
            <p:cNvSpPr/>
            <p:nvPr/>
          </p:nvSpPr>
          <p:spPr>
            <a:xfrm>
              <a:off x="5125750" y="1638725"/>
              <a:ext cx="24125" cy="23700"/>
            </a:xfrm>
            <a:custGeom>
              <a:avLst/>
              <a:gdLst/>
              <a:ahLst/>
              <a:cxnLst/>
              <a:rect l="l" t="t" r="r" b="b"/>
              <a:pathLst>
                <a:path w="965" h="948" extrusionOk="0">
                  <a:moveTo>
                    <a:pt x="501" y="0"/>
                  </a:moveTo>
                  <a:cubicBezTo>
                    <a:pt x="242" y="0"/>
                    <a:pt x="20" y="189"/>
                    <a:pt x="10" y="455"/>
                  </a:cubicBezTo>
                  <a:cubicBezTo>
                    <a:pt x="0" y="704"/>
                    <a:pt x="206" y="947"/>
                    <a:pt x="464" y="947"/>
                  </a:cubicBezTo>
                  <a:cubicBezTo>
                    <a:pt x="722" y="947"/>
                    <a:pt x="944" y="759"/>
                    <a:pt x="956" y="492"/>
                  </a:cubicBezTo>
                  <a:cubicBezTo>
                    <a:pt x="965" y="243"/>
                    <a:pt x="760" y="0"/>
                    <a:pt x="501" y="0"/>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82"/>
            <p:cNvSpPr/>
            <p:nvPr/>
          </p:nvSpPr>
          <p:spPr>
            <a:xfrm>
              <a:off x="4396725" y="1796150"/>
              <a:ext cx="24150" cy="23675"/>
            </a:xfrm>
            <a:custGeom>
              <a:avLst/>
              <a:gdLst/>
              <a:ahLst/>
              <a:cxnLst/>
              <a:rect l="l" t="t" r="r" b="b"/>
              <a:pathLst>
                <a:path w="966" h="947" extrusionOk="0">
                  <a:moveTo>
                    <a:pt x="502" y="0"/>
                  </a:moveTo>
                  <a:cubicBezTo>
                    <a:pt x="243" y="0"/>
                    <a:pt x="21" y="189"/>
                    <a:pt x="9" y="455"/>
                  </a:cubicBezTo>
                  <a:cubicBezTo>
                    <a:pt x="1" y="705"/>
                    <a:pt x="205" y="947"/>
                    <a:pt x="464" y="947"/>
                  </a:cubicBezTo>
                  <a:cubicBezTo>
                    <a:pt x="721" y="947"/>
                    <a:pt x="945" y="758"/>
                    <a:pt x="956" y="493"/>
                  </a:cubicBezTo>
                  <a:cubicBezTo>
                    <a:pt x="965" y="243"/>
                    <a:pt x="760" y="0"/>
                    <a:pt x="502" y="0"/>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82"/>
            <p:cNvSpPr/>
            <p:nvPr/>
          </p:nvSpPr>
          <p:spPr>
            <a:xfrm>
              <a:off x="4427425" y="1809050"/>
              <a:ext cx="24150" cy="23675"/>
            </a:xfrm>
            <a:custGeom>
              <a:avLst/>
              <a:gdLst/>
              <a:ahLst/>
              <a:cxnLst/>
              <a:rect l="l" t="t" r="r" b="b"/>
              <a:pathLst>
                <a:path w="966" h="947" extrusionOk="0">
                  <a:moveTo>
                    <a:pt x="501" y="0"/>
                  </a:moveTo>
                  <a:cubicBezTo>
                    <a:pt x="242" y="0"/>
                    <a:pt x="21" y="189"/>
                    <a:pt x="9" y="454"/>
                  </a:cubicBezTo>
                  <a:cubicBezTo>
                    <a:pt x="1" y="705"/>
                    <a:pt x="205" y="947"/>
                    <a:pt x="464" y="947"/>
                  </a:cubicBezTo>
                  <a:cubicBezTo>
                    <a:pt x="721" y="947"/>
                    <a:pt x="945" y="758"/>
                    <a:pt x="955" y="491"/>
                  </a:cubicBezTo>
                  <a:cubicBezTo>
                    <a:pt x="965" y="242"/>
                    <a:pt x="759" y="0"/>
                    <a:pt x="501" y="0"/>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82"/>
            <p:cNvSpPr/>
            <p:nvPr/>
          </p:nvSpPr>
          <p:spPr>
            <a:xfrm>
              <a:off x="4419800" y="1188175"/>
              <a:ext cx="24150" cy="23675"/>
            </a:xfrm>
            <a:custGeom>
              <a:avLst/>
              <a:gdLst/>
              <a:ahLst/>
              <a:cxnLst/>
              <a:rect l="l" t="t" r="r" b="b"/>
              <a:pathLst>
                <a:path w="966" h="947" extrusionOk="0">
                  <a:moveTo>
                    <a:pt x="502" y="1"/>
                  </a:moveTo>
                  <a:cubicBezTo>
                    <a:pt x="243" y="1"/>
                    <a:pt x="21" y="189"/>
                    <a:pt x="10" y="456"/>
                  </a:cubicBezTo>
                  <a:cubicBezTo>
                    <a:pt x="1" y="705"/>
                    <a:pt x="206" y="947"/>
                    <a:pt x="464" y="947"/>
                  </a:cubicBezTo>
                  <a:cubicBezTo>
                    <a:pt x="721" y="947"/>
                    <a:pt x="945" y="758"/>
                    <a:pt x="957" y="493"/>
                  </a:cubicBezTo>
                  <a:cubicBezTo>
                    <a:pt x="965" y="243"/>
                    <a:pt x="761" y="1"/>
                    <a:pt x="502" y="1"/>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82"/>
            <p:cNvSpPr/>
            <p:nvPr/>
          </p:nvSpPr>
          <p:spPr>
            <a:xfrm>
              <a:off x="5162475" y="1906975"/>
              <a:ext cx="24150" cy="23700"/>
            </a:xfrm>
            <a:custGeom>
              <a:avLst/>
              <a:gdLst/>
              <a:ahLst/>
              <a:cxnLst/>
              <a:rect l="l" t="t" r="r" b="b"/>
              <a:pathLst>
                <a:path w="966" h="948" extrusionOk="0">
                  <a:moveTo>
                    <a:pt x="502" y="1"/>
                  </a:moveTo>
                  <a:cubicBezTo>
                    <a:pt x="245" y="1"/>
                    <a:pt x="21" y="188"/>
                    <a:pt x="10" y="455"/>
                  </a:cubicBezTo>
                  <a:cubicBezTo>
                    <a:pt x="1" y="704"/>
                    <a:pt x="205" y="947"/>
                    <a:pt x="464" y="947"/>
                  </a:cubicBezTo>
                  <a:cubicBezTo>
                    <a:pt x="723" y="947"/>
                    <a:pt x="945" y="759"/>
                    <a:pt x="957" y="492"/>
                  </a:cubicBezTo>
                  <a:cubicBezTo>
                    <a:pt x="965" y="243"/>
                    <a:pt x="761" y="1"/>
                    <a:pt x="502" y="1"/>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82"/>
            <p:cNvSpPr/>
            <p:nvPr/>
          </p:nvSpPr>
          <p:spPr>
            <a:xfrm>
              <a:off x="5304325" y="2233525"/>
              <a:ext cx="850" cy="250"/>
            </a:xfrm>
            <a:custGeom>
              <a:avLst/>
              <a:gdLst/>
              <a:ahLst/>
              <a:cxnLst/>
              <a:rect l="l" t="t" r="r" b="b"/>
              <a:pathLst>
                <a:path w="34" h="10" extrusionOk="0">
                  <a:moveTo>
                    <a:pt x="34" y="0"/>
                  </a:moveTo>
                  <a:lnTo>
                    <a:pt x="34" y="0"/>
                  </a:lnTo>
                  <a:cubicBezTo>
                    <a:pt x="30" y="1"/>
                    <a:pt x="27" y="2"/>
                    <a:pt x="24" y="3"/>
                  </a:cubicBezTo>
                  <a:lnTo>
                    <a:pt x="24" y="3"/>
                  </a:lnTo>
                  <a:cubicBezTo>
                    <a:pt x="27" y="2"/>
                    <a:pt x="30" y="1"/>
                    <a:pt x="34" y="0"/>
                  </a:cubicBezTo>
                  <a:close/>
                  <a:moveTo>
                    <a:pt x="24" y="3"/>
                  </a:moveTo>
                  <a:lnTo>
                    <a:pt x="24" y="3"/>
                  </a:lnTo>
                  <a:cubicBezTo>
                    <a:pt x="19" y="4"/>
                    <a:pt x="13" y="5"/>
                    <a:pt x="8" y="7"/>
                  </a:cubicBezTo>
                  <a:lnTo>
                    <a:pt x="1" y="10"/>
                  </a:lnTo>
                  <a:cubicBezTo>
                    <a:pt x="9" y="8"/>
                    <a:pt x="16" y="5"/>
                    <a:pt x="24" y="3"/>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82"/>
            <p:cNvSpPr/>
            <p:nvPr/>
          </p:nvSpPr>
          <p:spPr>
            <a:xfrm>
              <a:off x="3530475" y="1336375"/>
              <a:ext cx="2263000" cy="953700"/>
            </a:xfrm>
            <a:custGeom>
              <a:avLst/>
              <a:gdLst/>
              <a:ahLst/>
              <a:cxnLst/>
              <a:rect l="l" t="t" r="r" b="b"/>
              <a:pathLst>
                <a:path w="90520" h="38148" extrusionOk="0">
                  <a:moveTo>
                    <a:pt x="34939" y="33244"/>
                  </a:moveTo>
                  <a:lnTo>
                    <a:pt x="34939" y="33244"/>
                  </a:lnTo>
                  <a:cubicBezTo>
                    <a:pt x="34942" y="33245"/>
                    <a:pt x="34945" y="33247"/>
                    <a:pt x="34948" y="33248"/>
                  </a:cubicBezTo>
                  <a:lnTo>
                    <a:pt x="34948" y="33248"/>
                  </a:lnTo>
                  <a:cubicBezTo>
                    <a:pt x="34945" y="33247"/>
                    <a:pt x="34942" y="33245"/>
                    <a:pt x="34939" y="33244"/>
                  </a:cubicBezTo>
                  <a:close/>
                  <a:moveTo>
                    <a:pt x="1477" y="0"/>
                  </a:moveTo>
                  <a:cubicBezTo>
                    <a:pt x="1385" y="0"/>
                    <a:pt x="1293" y="25"/>
                    <a:pt x="1214" y="72"/>
                  </a:cubicBezTo>
                  <a:cubicBezTo>
                    <a:pt x="1203" y="77"/>
                    <a:pt x="1197" y="84"/>
                    <a:pt x="1188" y="91"/>
                  </a:cubicBezTo>
                  <a:cubicBezTo>
                    <a:pt x="1111" y="45"/>
                    <a:pt x="1024" y="22"/>
                    <a:pt x="937" y="22"/>
                  </a:cubicBezTo>
                  <a:cubicBezTo>
                    <a:pt x="816" y="22"/>
                    <a:pt x="697" y="67"/>
                    <a:pt x="606" y="161"/>
                  </a:cubicBezTo>
                  <a:cubicBezTo>
                    <a:pt x="524" y="246"/>
                    <a:pt x="476" y="359"/>
                    <a:pt x="471" y="478"/>
                  </a:cubicBezTo>
                  <a:cubicBezTo>
                    <a:pt x="398" y="482"/>
                    <a:pt x="325" y="504"/>
                    <a:pt x="261" y="542"/>
                  </a:cubicBezTo>
                  <a:cubicBezTo>
                    <a:pt x="73" y="652"/>
                    <a:pt x="0" y="868"/>
                    <a:pt x="46" y="1074"/>
                  </a:cubicBezTo>
                  <a:cubicBezTo>
                    <a:pt x="144" y="1509"/>
                    <a:pt x="282" y="1945"/>
                    <a:pt x="431" y="2365"/>
                  </a:cubicBezTo>
                  <a:cubicBezTo>
                    <a:pt x="508" y="2584"/>
                    <a:pt x="579" y="2807"/>
                    <a:pt x="664" y="3024"/>
                  </a:cubicBezTo>
                  <a:cubicBezTo>
                    <a:pt x="749" y="3237"/>
                    <a:pt x="832" y="3449"/>
                    <a:pt x="916" y="3659"/>
                  </a:cubicBezTo>
                  <a:cubicBezTo>
                    <a:pt x="1062" y="4026"/>
                    <a:pt x="1220" y="4388"/>
                    <a:pt x="1381" y="4748"/>
                  </a:cubicBezTo>
                  <a:cubicBezTo>
                    <a:pt x="1546" y="5120"/>
                    <a:pt x="1718" y="5490"/>
                    <a:pt x="1901" y="5852"/>
                  </a:cubicBezTo>
                  <a:cubicBezTo>
                    <a:pt x="1944" y="5935"/>
                    <a:pt x="1997" y="6007"/>
                    <a:pt x="2071" y="6058"/>
                  </a:cubicBezTo>
                  <a:cubicBezTo>
                    <a:pt x="2082" y="6089"/>
                    <a:pt x="2093" y="6120"/>
                    <a:pt x="2104" y="6150"/>
                  </a:cubicBezTo>
                  <a:cubicBezTo>
                    <a:pt x="2250" y="6560"/>
                    <a:pt x="2400" y="6966"/>
                    <a:pt x="2555" y="7372"/>
                  </a:cubicBezTo>
                  <a:cubicBezTo>
                    <a:pt x="2636" y="7621"/>
                    <a:pt x="2718" y="7871"/>
                    <a:pt x="2805" y="8118"/>
                  </a:cubicBezTo>
                  <a:cubicBezTo>
                    <a:pt x="2883" y="8336"/>
                    <a:pt x="2961" y="8554"/>
                    <a:pt x="3044" y="8770"/>
                  </a:cubicBezTo>
                  <a:cubicBezTo>
                    <a:pt x="3086" y="8880"/>
                    <a:pt x="3128" y="8986"/>
                    <a:pt x="3173" y="9096"/>
                  </a:cubicBezTo>
                  <a:cubicBezTo>
                    <a:pt x="3190" y="9138"/>
                    <a:pt x="3208" y="9179"/>
                    <a:pt x="3226" y="9222"/>
                  </a:cubicBezTo>
                  <a:cubicBezTo>
                    <a:pt x="3417" y="9705"/>
                    <a:pt x="3619" y="10183"/>
                    <a:pt x="3846" y="10649"/>
                  </a:cubicBezTo>
                  <a:cubicBezTo>
                    <a:pt x="3879" y="10720"/>
                    <a:pt x="3912" y="10791"/>
                    <a:pt x="3944" y="10862"/>
                  </a:cubicBezTo>
                  <a:cubicBezTo>
                    <a:pt x="4105" y="11207"/>
                    <a:pt x="4266" y="11549"/>
                    <a:pt x="4440" y="11887"/>
                  </a:cubicBezTo>
                  <a:cubicBezTo>
                    <a:pt x="4610" y="12219"/>
                    <a:pt x="4771" y="12553"/>
                    <a:pt x="4952" y="12876"/>
                  </a:cubicBezTo>
                  <a:cubicBezTo>
                    <a:pt x="5207" y="13328"/>
                    <a:pt x="5453" y="13784"/>
                    <a:pt x="5723" y="14227"/>
                  </a:cubicBezTo>
                  <a:cubicBezTo>
                    <a:pt x="6000" y="14677"/>
                    <a:pt x="6271" y="15132"/>
                    <a:pt x="6563" y="15574"/>
                  </a:cubicBezTo>
                  <a:cubicBezTo>
                    <a:pt x="6885" y="16061"/>
                    <a:pt x="7205" y="16542"/>
                    <a:pt x="7539" y="17020"/>
                  </a:cubicBezTo>
                  <a:cubicBezTo>
                    <a:pt x="7819" y="17424"/>
                    <a:pt x="8119" y="17815"/>
                    <a:pt x="8400" y="18220"/>
                  </a:cubicBezTo>
                  <a:cubicBezTo>
                    <a:pt x="8444" y="18289"/>
                    <a:pt x="8492" y="18353"/>
                    <a:pt x="8546" y="18414"/>
                  </a:cubicBezTo>
                  <a:cubicBezTo>
                    <a:pt x="8605" y="18475"/>
                    <a:pt x="8673" y="18527"/>
                    <a:pt x="8747" y="18567"/>
                  </a:cubicBezTo>
                  <a:cubicBezTo>
                    <a:pt x="8816" y="18606"/>
                    <a:pt x="8892" y="18626"/>
                    <a:pt x="8970" y="18626"/>
                  </a:cubicBezTo>
                  <a:cubicBezTo>
                    <a:pt x="8995" y="18626"/>
                    <a:pt x="9020" y="18624"/>
                    <a:pt x="9045" y="18619"/>
                  </a:cubicBezTo>
                  <a:cubicBezTo>
                    <a:pt x="9277" y="18885"/>
                    <a:pt x="9512" y="19149"/>
                    <a:pt x="9744" y="19413"/>
                  </a:cubicBezTo>
                  <a:cubicBezTo>
                    <a:pt x="10034" y="19741"/>
                    <a:pt x="10340" y="20057"/>
                    <a:pt x="10637" y="20379"/>
                  </a:cubicBezTo>
                  <a:cubicBezTo>
                    <a:pt x="10853" y="20613"/>
                    <a:pt x="11072" y="20846"/>
                    <a:pt x="11292" y="21074"/>
                  </a:cubicBezTo>
                  <a:cubicBezTo>
                    <a:pt x="11647" y="21441"/>
                    <a:pt x="11999" y="21816"/>
                    <a:pt x="12365" y="22174"/>
                  </a:cubicBezTo>
                  <a:cubicBezTo>
                    <a:pt x="12473" y="22280"/>
                    <a:pt x="12582" y="22386"/>
                    <a:pt x="12690" y="22493"/>
                  </a:cubicBezTo>
                  <a:cubicBezTo>
                    <a:pt x="12727" y="22530"/>
                    <a:pt x="12764" y="22566"/>
                    <a:pt x="12801" y="22602"/>
                  </a:cubicBezTo>
                  <a:cubicBezTo>
                    <a:pt x="13033" y="22829"/>
                    <a:pt x="13265" y="23054"/>
                    <a:pt x="13504" y="23271"/>
                  </a:cubicBezTo>
                  <a:lnTo>
                    <a:pt x="14260" y="23956"/>
                  </a:lnTo>
                  <a:cubicBezTo>
                    <a:pt x="14439" y="24121"/>
                    <a:pt x="14631" y="24272"/>
                    <a:pt x="14818" y="24428"/>
                  </a:cubicBezTo>
                  <a:cubicBezTo>
                    <a:pt x="15094" y="24658"/>
                    <a:pt x="15374" y="24882"/>
                    <a:pt x="15661" y="25099"/>
                  </a:cubicBezTo>
                  <a:cubicBezTo>
                    <a:pt x="15678" y="25117"/>
                    <a:pt x="15688" y="25138"/>
                    <a:pt x="15709" y="25153"/>
                  </a:cubicBezTo>
                  <a:cubicBezTo>
                    <a:pt x="15824" y="25238"/>
                    <a:pt x="15942" y="25318"/>
                    <a:pt x="16060" y="25399"/>
                  </a:cubicBezTo>
                  <a:cubicBezTo>
                    <a:pt x="16071" y="25407"/>
                    <a:pt x="16083" y="25416"/>
                    <a:pt x="16093" y="25424"/>
                  </a:cubicBezTo>
                  <a:cubicBezTo>
                    <a:pt x="16097" y="25426"/>
                    <a:pt x="16100" y="25426"/>
                    <a:pt x="16103" y="25428"/>
                  </a:cubicBezTo>
                  <a:cubicBezTo>
                    <a:pt x="16161" y="25468"/>
                    <a:pt x="16216" y="25509"/>
                    <a:pt x="16274" y="25548"/>
                  </a:cubicBezTo>
                  <a:lnTo>
                    <a:pt x="16358" y="25612"/>
                  </a:lnTo>
                  <a:cubicBezTo>
                    <a:pt x="16371" y="25740"/>
                    <a:pt x="16431" y="25857"/>
                    <a:pt x="16528" y="25941"/>
                  </a:cubicBezTo>
                  <a:cubicBezTo>
                    <a:pt x="16720" y="26114"/>
                    <a:pt x="16951" y="26247"/>
                    <a:pt x="17166" y="26390"/>
                  </a:cubicBezTo>
                  <a:cubicBezTo>
                    <a:pt x="17349" y="26512"/>
                    <a:pt x="17532" y="26634"/>
                    <a:pt x="17717" y="26752"/>
                  </a:cubicBezTo>
                  <a:cubicBezTo>
                    <a:pt x="18069" y="26979"/>
                    <a:pt x="18425" y="27204"/>
                    <a:pt x="18788" y="27416"/>
                  </a:cubicBezTo>
                  <a:cubicBezTo>
                    <a:pt x="18976" y="27547"/>
                    <a:pt x="19166" y="27678"/>
                    <a:pt x="19357" y="27808"/>
                  </a:cubicBezTo>
                  <a:cubicBezTo>
                    <a:pt x="19756" y="28082"/>
                    <a:pt x="20173" y="28331"/>
                    <a:pt x="20582" y="28588"/>
                  </a:cubicBezTo>
                  <a:cubicBezTo>
                    <a:pt x="20665" y="28642"/>
                    <a:pt x="20757" y="28683"/>
                    <a:pt x="20842" y="28727"/>
                  </a:cubicBezTo>
                  <a:lnTo>
                    <a:pt x="21325" y="28983"/>
                  </a:lnTo>
                  <a:cubicBezTo>
                    <a:pt x="21428" y="29038"/>
                    <a:pt x="21532" y="29102"/>
                    <a:pt x="21639" y="29150"/>
                  </a:cubicBezTo>
                  <a:cubicBezTo>
                    <a:pt x="21717" y="29184"/>
                    <a:pt x="21794" y="29218"/>
                    <a:pt x="21871" y="29251"/>
                  </a:cubicBezTo>
                  <a:lnTo>
                    <a:pt x="22392" y="29597"/>
                  </a:lnTo>
                  <a:cubicBezTo>
                    <a:pt x="23227" y="30153"/>
                    <a:pt x="24093" y="30666"/>
                    <a:pt x="24994" y="31110"/>
                  </a:cubicBezTo>
                  <a:cubicBezTo>
                    <a:pt x="25201" y="31211"/>
                    <a:pt x="25407" y="31310"/>
                    <a:pt x="25615" y="31409"/>
                  </a:cubicBezTo>
                  <a:cubicBezTo>
                    <a:pt x="25675" y="31440"/>
                    <a:pt x="25736" y="31471"/>
                    <a:pt x="25797" y="31502"/>
                  </a:cubicBezTo>
                  <a:cubicBezTo>
                    <a:pt x="26237" y="31724"/>
                    <a:pt x="26682" y="31959"/>
                    <a:pt x="27151" y="32121"/>
                  </a:cubicBezTo>
                  <a:cubicBezTo>
                    <a:pt x="27198" y="32186"/>
                    <a:pt x="27256" y="32244"/>
                    <a:pt x="27333" y="32276"/>
                  </a:cubicBezTo>
                  <a:cubicBezTo>
                    <a:pt x="27503" y="32347"/>
                    <a:pt x="27674" y="32417"/>
                    <a:pt x="27844" y="32489"/>
                  </a:cubicBezTo>
                  <a:cubicBezTo>
                    <a:pt x="28057" y="32644"/>
                    <a:pt x="28326" y="32731"/>
                    <a:pt x="28560" y="32844"/>
                  </a:cubicBezTo>
                  <a:cubicBezTo>
                    <a:pt x="28784" y="32949"/>
                    <a:pt x="29010" y="33057"/>
                    <a:pt x="29235" y="33163"/>
                  </a:cubicBezTo>
                  <a:cubicBezTo>
                    <a:pt x="29577" y="33326"/>
                    <a:pt x="29928" y="33473"/>
                    <a:pt x="30274" y="33627"/>
                  </a:cubicBezTo>
                  <a:cubicBezTo>
                    <a:pt x="30897" y="33901"/>
                    <a:pt x="31528" y="34154"/>
                    <a:pt x="32169" y="34389"/>
                  </a:cubicBezTo>
                  <a:cubicBezTo>
                    <a:pt x="32664" y="34572"/>
                    <a:pt x="33157" y="34757"/>
                    <a:pt x="33659" y="34915"/>
                  </a:cubicBezTo>
                  <a:cubicBezTo>
                    <a:pt x="34154" y="35073"/>
                    <a:pt x="34648" y="35234"/>
                    <a:pt x="35149" y="35370"/>
                  </a:cubicBezTo>
                  <a:cubicBezTo>
                    <a:pt x="35687" y="35519"/>
                    <a:pt x="36225" y="35665"/>
                    <a:pt x="36766" y="35798"/>
                  </a:cubicBezTo>
                  <a:cubicBezTo>
                    <a:pt x="37002" y="35855"/>
                    <a:pt x="37236" y="35914"/>
                    <a:pt x="37473" y="35969"/>
                  </a:cubicBezTo>
                  <a:cubicBezTo>
                    <a:pt x="37639" y="36007"/>
                    <a:pt x="37805" y="36045"/>
                    <a:pt x="37972" y="36085"/>
                  </a:cubicBezTo>
                  <a:cubicBezTo>
                    <a:pt x="38075" y="36108"/>
                    <a:pt x="38177" y="36138"/>
                    <a:pt x="38281" y="36158"/>
                  </a:cubicBezTo>
                  <a:cubicBezTo>
                    <a:pt x="38364" y="36174"/>
                    <a:pt x="38448" y="36182"/>
                    <a:pt x="38533" y="36182"/>
                  </a:cubicBezTo>
                  <a:cubicBezTo>
                    <a:pt x="38544" y="36182"/>
                    <a:pt x="38555" y="36182"/>
                    <a:pt x="38565" y="36181"/>
                  </a:cubicBezTo>
                  <a:cubicBezTo>
                    <a:pt x="38741" y="36262"/>
                    <a:pt x="38949" y="36298"/>
                    <a:pt x="39127" y="36338"/>
                  </a:cubicBezTo>
                  <a:cubicBezTo>
                    <a:pt x="39246" y="36364"/>
                    <a:pt x="39366" y="36390"/>
                    <a:pt x="39484" y="36417"/>
                  </a:cubicBezTo>
                  <a:cubicBezTo>
                    <a:pt x="39535" y="36499"/>
                    <a:pt x="39608" y="36565"/>
                    <a:pt x="39695" y="36608"/>
                  </a:cubicBezTo>
                  <a:cubicBezTo>
                    <a:pt x="39832" y="36679"/>
                    <a:pt x="39979" y="36714"/>
                    <a:pt x="40131" y="36750"/>
                  </a:cubicBezTo>
                  <a:cubicBezTo>
                    <a:pt x="40283" y="36787"/>
                    <a:pt x="40434" y="36826"/>
                    <a:pt x="40586" y="36865"/>
                  </a:cubicBezTo>
                  <a:cubicBezTo>
                    <a:pt x="41110" y="37000"/>
                    <a:pt x="41641" y="37118"/>
                    <a:pt x="42169" y="37237"/>
                  </a:cubicBezTo>
                  <a:cubicBezTo>
                    <a:pt x="42378" y="37282"/>
                    <a:pt x="42587" y="37320"/>
                    <a:pt x="42796" y="37358"/>
                  </a:cubicBezTo>
                  <a:cubicBezTo>
                    <a:pt x="43024" y="37401"/>
                    <a:pt x="43249" y="37452"/>
                    <a:pt x="43478" y="37488"/>
                  </a:cubicBezTo>
                  <a:cubicBezTo>
                    <a:pt x="43619" y="37522"/>
                    <a:pt x="43760" y="37556"/>
                    <a:pt x="43900" y="37589"/>
                  </a:cubicBezTo>
                  <a:cubicBezTo>
                    <a:pt x="44745" y="37791"/>
                    <a:pt x="45610" y="37894"/>
                    <a:pt x="46478" y="37894"/>
                  </a:cubicBezTo>
                  <a:cubicBezTo>
                    <a:pt x="46667" y="37894"/>
                    <a:pt x="46856" y="37889"/>
                    <a:pt x="47045" y="37879"/>
                  </a:cubicBezTo>
                  <a:cubicBezTo>
                    <a:pt x="47072" y="37878"/>
                    <a:pt x="47098" y="37874"/>
                    <a:pt x="47125" y="37866"/>
                  </a:cubicBezTo>
                  <a:cubicBezTo>
                    <a:pt x="47234" y="37879"/>
                    <a:pt x="47344" y="37892"/>
                    <a:pt x="47452" y="37904"/>
                  </a:cubicBezTo>
                  <a:cubicBezTo>
                    <a:pt x="47582" y="37918"/>
                    <a:pt x="47723" y="37921"/>
                    <a:pt x="47850" y="37944"/>
                  </a:cubicBezTo>
                  <a:cubicBezTo>
                    <a:pt x="47908" y="37956"/>
                    <a:pt x="47968" y="37964"/>
                    <a:pt x="48027" y="37964"/>
                  </a:cubicBezTo>
                  <a:cubicBezTo>
                    <a:pt x="48094" y="37964"/>
                    <a:pt x="48159" y="37954"/>
                    <a:pt x="48222" y="37929"/>
                  </a:cubicBezTo>
                  <a:cubicBezTo>
                    <a:pt x="48278" y="37907"/>
                    <a:pt x="48329" y="37873"/>
                    <a:pt x="48372" y="37831"/>
                  </a:cubicBezTo>
                  <a:cubicBezTo>
                    <a:pt x="48488" y="37841"/>
                    <a:pt x="48604" y="37850"/>
                    <a:pt x="48720" y="37859"/>
                  </a:cubicBezTo>
                  <a:cubicBezTo>
                    <a:pt x="48878" y="37871"/>
                    <a:pt x="49036" y="37882"/>
                    <a:pt x="49194" y="37894"/>
                  </a:cubicBezTo>
                  <a:cubicBezTo>
                    <a:pt x="49233" y="37935"/>
                    <a:pt x="49280" y="37968"/>
                    <a:pt x="49331" y="37992"/>
                  </a:cubicBezTo>
                  <a:cubicBezTo>
                    <a:pt x="49457" y="38052"/>
                    <a:pt x="49586" y="38061"/>
                    <a:pt x="49718" y="38061"/>
                  </a:cubicBezTo>
                  <a:cubicBezTo>
                    <a:pt x="49741" y="38061"/>
                    <a:pt x="49764" y="38061"/>
                    <a:pt x="49787" y="38060"/>
                  </a:cubicBezTo>
                  <a:cubicBezTo>
                    <a:pt x="49830" y="38060"/>
                    <a:pt x="49873" y="38060"/>
                    <a:pt x="49917" y="38063"/>
                  </a:cubicBezTo>
                  <a:lnTo>
                    <a:pt x="50159" y="38069"/>
                  </a:lnTo>
                  <a:cubicBezTo>
                    <a:pt x="50322" y="38072"/>
                    <a:pt x="50483" y="38077"/>
                    <a:pt x="50644" y="38080"/>
                  </a:cubicBezTo>
                  <a:cubicBezTo>
                    <a:pt x="51015" y="38085"/>
                    <a:pt x="51386" y="38090"/>
                    <a:pt x="51757" y="38090"/>
                  </a:cubicBezTo>
                  <a:cubicBezTo>
                    <a:pt x="51911" y="38090"/>
                    <a:pt x="52065" y="38089"/>
                    <a:pt x="52218" y="38087"/>
                  </a:cubicBezTo>
                  <a:lnTo>
                    <a:pt x="52367" y="38085"/>
                  </a:lnTo>
                  <a:cubicBezTo>
                    <a:pt x="52720" y="38101"/>
                    <a:pt x="53073" y="38115"/>
                    <a:pt x="53426" y="38124"/>
                  </a:cubicBezTo>
                  <a:cubicBezTo>
                    <a:pt x="53962" y="38136"/>
                    <a:pt x="54497" y="38148"/>
                    <a:pt x="55033" y="38148"/>
                  </a:cubicBezTo>
                  <a:lnTo>
                    <a:pt x="55144" y="38148"/>
                  </a:lnTo>
                  <a:cubicBezTo>
                    <a:pt x="55389" y="38148"/>
                    <a:pt x="55633" y="38142"/>
                    <a:pt x="55877" y="38137"/>
                  </a:cubicBezTo>
                  <a:cubicBezTo>
                    <a:pt x="56151" y="38132"/>
                    <a:pt x="56427" y="38130"/>
                    <a:pt x="56698" y="38107"/>
                  </a:cubicBezTo>
                  <a:cubicBezTo>
                    <a:pt x="56825" y="38096"/>
                    <a:pt x="56941" y="38032"/>
                    <a:pt x="57019" y="37929"/>
                  </a:cubicBezTo>
                  <a:cubicBezTo>
                    <a:pt x="57290" y="37910"/>
                    <a:pt x="57561" y="37889"/>
                    <a:pt x="57831" y="37867"/>
                  </a:cubicBezTo>
                  <a:cubicBezTo>
                    <a:pt x="58006" y="37857"/>
                    <a:pt x="58181" y="37846"/>
                    <a:pt x="58356" y="37836"/>
                  </a:cubicBezTo>
                  <a:cubicBezTo>
                    <a:pt x="58833" y="37810"/>
                    <a:pt x="59309" y="37777"/>
                    <a:pt x="59785" y="37740"/>
                  </a:cubicBezTo>
                  <a:cubicBezTo>
                    <a:pt x="60369" y="37692"/>
                    <a:pt x="60953" y="37642"/>
                    <a:pt x="61536" y="37584"/>
                  </a:cubicBezTo>
                  <a:cubicBezTo>
                    <a:pt x="61781" y="37562"/>
                    <a:pt x="62025" y="37533"/>
                    <a:pt x="62271" y="37504"/>
                  </a:cubicBezTo>
                  <a:cubicBezTo>
                    <a:pt x="62610" y="37466"/>
                    <a:pt x="62961" y="37436"/>
                    <a:pt x="63285" y="37330"/>
                  </a:cubicBezTo>
                  <a:cubicBezTo>
                    <a:pt x="63372" y="37302"/>
                    <a:pt x="63438" y="37239"/>
                    <a:pt x="63489" y="37164"/>
                  </a:cubicBezTo>
                  <a:cubicBezTo>
                    <a:pt x="63532" y="37180"/>
                    <a:pt x="63577" y="37189"/>
                    <a:pt x="63622" y="37191"/>
                  </a:cubicBezTo>
                  <a:lnTo>
                    <a:pt x="63684" y="37191"/>
                  </a:lnTo>
                  <a:cubicBezTo>
                    <a:pt x="63762" y="37248"/>
                    <a:pt x="63856" y="37279"/>
                    <a:pt x="63953" y="37279"/>
                  </a:cubicBezTo>
                  <a:cubicBezTo>
                    <a:pt x="63971" y="37279"/>
                    <a:pt x="63989" y="37278"/>
                    <a:pt x="64007" y="37276"/>
                  </a:cubicBezTo>
                  <a:cubicBezTo>
                    <a:pt x="64277" y="37242"/>
                    <a:pt x="64546" y="37200"/>
                    <a:pt x="64815" y="37153"/>
                  </a:cubicBezTo>
                  <a:cubicBezTo>
                    <a:pt x="65840" y="36970"/>
                    <a:pt x="66861" y="36766"/>
                    <a:pt x="67882" y="36562"/>
                  </a:cubicBezTo>
                  <a:cubicBezTo>
                    <a:pt x="68444" y="36451"/>
                    <a:pt x="69005" y="36338"/>
                    <a:pt x="69566" y="36222"/>
                  </a:cubicBezTo>
                  <a:cubicBezTo>
                    <a:pt x="69765" y="36179"/>
                    <a:pt x="69963" y="36137"/>
                    <a:pt x="70163" y="36089"/>
                  </a:cubicBezTo>
                  <a:cubicBezTo>
                    <a:pt x="70428" y="36024"/>
                    <a:pt x="70700" y="35973"/>
                    <a:pt x="70962" y="35892"/>
                  </a:cubicBezTo>
                  <a:lnTo>
                    <a:pt x="70963" y="35892"/>
                  </a:lnTo>
                  <a:cubicBezTo>
                    <a:pt x="70971" y="35891"/>
                    <a:pt x="70978" y="35888"/>
                    <a:pt x="70985" y="35885"/>
                  </a:cubicBezTo>
                  <a:lnTo>
                    <a:pt x="70993" y="35883"/>
                  </a:lnTo>
                  <a:cubicBezTo>
                    <a:pt x="70999" y="35882"/>
                    <a:pt x="71006" y="35880"/>
                    <a:pt x="71012" y="35879"/>
                  </a:cubicBezTo>
                  <a:cubicBezTo>
                    <a:pt x="71080" y="35856"/>
                    <a:pt x="71151" y="35834"/>
                    <a:pt x="71221" y="35812"/>
                  </a:cubicBezTo>
                  <a:cubicBezTo>
                    <a:pt x="71333" y="35775"/>
                    <a:pt x="71461" y="35750"/>
                    <a:pt x="71575" y="35701"/>
                  </a:cubicBezTo>
                  <a:cubicBezTo>
                    <a:pt x="71653" y="35681"/>
                    <a:pt x="71731" y="35651"/>
                    <a:pt x="71808" y="35627"/>
                  </a:cubicBezTo>
                  <a:cubicBezTo>
                    <a:pt x="71818" y="35624"/>
                    <a:pt x="71827" y="35621"/>
                    <a:pt x="71835" y="35617"/>
                  </a:cubicBezTo>
                  <a:lnTo>
                    <a:pt x="71858" y="35609"/>
                  </a:lnTo>
                  <a:lnTo>
                    <a:pt x="71867" y="35607"/>
                  </a:lnTo>
                  <a:cubicBezTo>
                    <a:pt x="72115" y="35526"/>
                    <a:pt x="72355" y="35416"/>
                    <a:pt x="72597" y="35318"/>
                  </a:cubicBezTo>
                  <a:cubicBezTo>
                    <a:pt x="72830" y="35226"/>
                    <a:pt x="73056" y="35122"/>
                    <a:pt x="73285" y="35019"/>
                  </a:cubicBezTo>
                  <a:cubicBezTo>
                    <a:pt x="73530" y="34910"/>
                    <a:pt x="73773" y="34793"/>
                    <a:pt x="74017" y="34679"/>
                  </a:cubicBezTo>
                  <a:cubicBezTo>
                    <a:pt x="74301" y="34543"/>
                    <a:pt x="74594" y="34412"/>
                    <a:pt x="74858" y="34248"/>
                  </a:cubicBezTo>
                  <a:cubicBezTo>
                    <a:pt x="74968" y="34181"/>
                    <a:pt x="75048" y="34077"/>
                    <a:pt x="75085" y="33955"/>
                  </a:cubicBezTo>
                  <a:cubicBezTo>
                    <a:pt x="75139" y="33933"/>
                    <a:pt x="75191" y="33912"/>
                    <a:pt x="75243" y="33888"/>
                  </a:cubicBezTo>
                  <a:cubicBezTo>
                    <a:pt x="75430" y="33805"/>
                    <a:pt x="75550" y="33625"/>
                    <a:pt x="75544" y="33430"/>
                  </a:cubicBezTo>
                  <a:cubicBezTo>
                    <a:pt x="75556" y="33423"/>
                    <a:pt x="75571" y="33417"/>
                    <a:pt x="75585" y="33411"/>
                  </a:cubicBezTo>
                  <a:lnTo>
                    <a:pt x="75694" y="33362"/>
                  </a:lnTo>
                  <a:cubicBezTo>
                    <a:pt x="75730" y="33356"/>
                    <a:pt x="75764" y="33347"/>
                    <a:pt x="75797" y="33332"/>
                  </a:cubicBezTo>
                  <a:cubicBezTo>
                    <a:pt x="76028" y="33226"/>
                    <a:pt x="76257" y="33116"/>
                    <a:pt x="76485" y="33006"/>
                  </a:cubicBezTo>
                  <a:cubicBezTo>
                    <a:pt x="76664" y="32927"/>
                    <a:pt x="76845" y="32851"/>
                    <a:pt x="77020" y="32763"/>
                  </a:cubicBezTo>
                  <a:cubicBezTo>
                    <a:pt x="77282" y="32631"/>
                    <a:pt x="77546" y="32499"/>
                    <a:pt x="77809" y="32370"/>
                  </a:cubicBezTo>
                  <a:cubicBezTo>
                    <a:pt x="78048" y="32250"/>
                    <a:pt x="78286" y="32132"/>
                    <a:pt x="78524" y="32011"/>
                  </a:cubicBezTo>
                  <a:cubicBezTo>
                    <a:pt x="78726" y="31912"/>
                    <a:pt x="78920" y="31792"/>
                    <a:pt x="79116" y="31681"/>
                  </a:cubicBezTo>
                  <a:cubicBezTo>
                    <a:pt x="79546" y="31441"/>
                    <a:pt x="79979" y="31204"/>
                    <a:pt x="80402" y="30951"/>
                  </a:cubicBezTo>
                  <a:cubicBezTo>
                    <a:pt x="80852" y="30684"/>
                    <a:pt x="81299" y="30418"/>
                    <a:pt x="81748" y="30152"/>
                  </a:cubicBezTo>
                  <a:cubicBezTo>
                    <a:pt x="82745" y="29557"/>
                    <a:pt x="83740" y="28959"/>
                    <a:pt x="84735" y="28359"/>
                  </a:cubicBezTo>
                  <a:cubicBezTo>
                    <a:pt x="84917" y="28248"/>
                    <a:pt x="85019" y="28043"/>
                    <a:pt x="84967" y="27832"/>
                  </a:cubicBezTo>
                  <a:cubicBezTo>
                    <a:pt x="84962" y="27813"/>
                    <a:pt x="84956" y="27795"/>
                    <a:pt x="84950" y="27778"/>
                  </a:cubicBezTo>
                  <a:cubicBezTo>
                    <a:pt x="85249" y="27574"/>
                    <a:pt x="85547" y="27370"/>
                    <a:pt x="85845" y="27165"/>
                  </a:cubicBezTo>
                  <a:cubicBezTo>
                    <a:pt x="85919" y="27112"/>
                    <a:pt x="85977" y="27039"/>
                    <a:pt x="86008" y="26952"/>
                  </a:cubicBezTo>
                  <a:cubicBezTo>
                    <a:pt x="86114" y="26886"/>
                    <a:pt x="86217" y="26816"/>
                    <a:pt x="86316" y="26740"/>
                  </a:cubicBezTo>
                  <a:cubicBezTo>
                    <a:pt x="86451" y="26636"/>
                    <a:pt x="86587" y="26532"/>
                    <a:pt x="86715" y="26422"/>
                  </a:cubicBezTo>
                  <a:cubicBezTo>
                    <a:pt x="86914" y="26250"/>
                    <a:pt x="87113" y="26080"/>
                    <a:pt x="87311" y="25908"/>
                  </a:cubicBezTo>
                  <a:cubicBezTo>
                    <a:pt x="87433" y="25802"/>
                    <a:pt x="87551" y="25692"/>
                    <a:pt x="87668" y="25583"/>
                  </a:cubicBezTo>
                  <a:cubicBezTo>
                    <a:pt x="87825" y="25436"/>
                    <a:pt x="87986" y="25298"/>
                    <a:pt x="88137" y="25148"/>
                  </a:cubicBezTo>
                  <a:cubicBezTo>
                    <a:pt x="88448" y="24838"/>
                    <a:pt x="88758" y="24531"/>
                    <a:pt x="89063" y="24214"/>
                  </a:cubicBezTo>
                  <a:cubicBezTo>
                    <a:pt x="89208" y="24066"/>
                    <a:pt x="89348" y="23915"/>
                    <a:pt x="89488" y="23764"/>
                  </a:cubicBezTo>
                  <a:cubicBezTo>
                    <a:pt x="89662" y="23577"/>
                    <a:pt x="89855" y="23394"/>
                    <a:pt x="89968" y="23164"/>
                  </a:cubicBezTo>
                  <a:cubicBezTo>
                    <a:pt x="90027" y="23044"/>
                    <a:pt x="90022" y="22902"/>
                    <a:pt x="89970" y="22781"/>
                  </a:cubicBezTo>
                  <a:cubicBezTo>
                    <a:pt x="90103" y="22666"/>
                    <a:pt x="90237" y="22549"/>
                    <a:pt x="90359" y="22423"/>
                  </a:cubicBezTo>
                  <a:cubicBezTo>
                    <a:pt x="90461" y="22315"/>
                    <a:pt x="90519" y="22180"/>
                    <a:pt x="90504" y="22030"/>
                  </a:cubicBezTo>
                  <a:cubicBezTo>
                    <a:pt x="90487" y="21888"/>
                    <a:pt x="90406" y="21752"/>
                    <a:pt x="90280" y="21677"/>
                  </a:cubicBezTo>
                  <a:cubicBezTo>
                    <a:pt x="90276" y="21674"/>
                    <a:pt x="90272" y="21671"/>
                    <a:pt x="90266" y="21668"/>
                  </a:cubicBezTo>
                  <a:cubicBezTo>
                    <a:pt x="90229" y="21646"/>
                    <a:pt x="90189" y="21629"/>
                    <a:pt x="90147" y="21617"/>
                  </a:cubicBezTo>
                  <a:cubicBezTo>
                    <a:pt x="90130" y="21500"/>
                    <a:pt x="90069" y="21394"/>
                    <a:pt x="89978" y="21319"/>
                  </a:cubicBezTo>
                  <a:cubicBezTo>
                    <a:pt x="89891" y="21248"/>
                    <a:pt x="89788" y="21214"/>
                    <a:pt x="89684" y="21214"/>
                  </a:cubicBezTo>
                  <a:cubicBezTo>
                    <a:pt x="89565" y="21214"/>
                    <a:pt x="89446" y="21259"/>
                    <a:pt x="89353" y="21344"/>
                  </a:cubicBezTo>
                  <a:cubicBezTo>
                    <a:pt x="89265" y="21425"/>
                    <a:pt x="89183" y="21513"/>
                    <a:pt x="89105" y="21605"/>
                  </a:cubicBezTo>
                  <a:cubicBezTo>
                    <a:pt x="89010" y="21621"/>
                    <a:pt x="88922" y="21663"/>
                    <a:pt x="88850" y="21727"/>
                  </a:cubicBezTo>
                  <a:cubicBezTo>
                    <a:pt x="88651" y="21906"/>
                    <a:pt x="88488" y="22125"/>
                    <a:pt x="88313" y="22328"/>
                  </a:cubicBezTo>
                  <a:cubicBezTo>
                    <a:pt x="88207" y="22452"/>
                    <a:pt x="88102" y="22573"/>
                    <a:pt x="87994" y="22698"/>
                  </a:cubicBezTo>
                  <a:cubicBezTo>
                    <a:pt x="87957" y="22741"/>
                    <a:pt x="87920" y="22784"/>
                    <a:pt x="87882" y="22828"/>
                  </a:cubicBezTo>
                  <a:cubicBezTo>
                    <a:pt x="87736" y="22985"/>
                    <a:pt x="87590" y="23140"/>
                    <a:pt x="87441" y="23295"/>
                  </a:cubicBezTo>
                  <a:cubicBezTo>
                    <a:pt x="86717" y="24045"/>
                    <a:pt x="85989" y="24789"/>
                    <a:pt x="85234" y="25511"/>
                  </a:cubicBezTo>
                  <a:lnTo>
                    <a:pt x="84992" y="25744"/>
                  </a:lnTo>
                  <a:cubicBezTo>
                    <a:pt x="84654" y="26023"/>
                    <a:pt x="84321" y="26312"/>
                    <a:pt x="83968" y="26574"/>
                  </a:cubicBezTo>
                  <a:cubicBezTo>
                    <a:pt x="83543" y="26893"/>
                    <a:pt x="83115" y="27212"/>
                    <a:pt x="82689" y="27530"/>
                  </a:cubicBezTo>
                  <a:lnTo>
                    <a:pt x="82674" y="27542"/>
                  </a:lnTo>
                  <a:lnTo>
                    <a:pt x="82596" y="27595"/>
                  </a:lnTo>
                  <a:cubicBezTo>
                    <a:pt x="81741" y="28186"/>
                    <a:pt x="80883" y="28774"/>
                    <a:pt x="80022" y="29357"/>
                  </a:cubicBezTo>
                  <a:lnTo>
                    <a:pt x="79938" y="29413"/>
                  </a:lnTo>
                  <a:cubicBezTo>
                    <a:pt x="79507" y="29681"/>
                    <a:pt x="79079" y="29952"/>
                    <a:pt x="78646" y="30216"/>
                  </a:cubicBezTo>
                  <a:cubicBezTo>
                    <a:pt x="78417" y="30355"/>
                    <a:pt x="78190" y="30498"/>
                    <a:pt x="77963" y="30639"/>
                  </a:cubicBezTo>
                  <a:cubicBezTo>
                    <a:pt x="77591" y="30843"/>
                    <a:pt x="77217" y="31044"/>
                    <a:pt x="76839" y="31240"/>
                  </a:cubicBezTo>
                  <a:cubicBezTo>
                    <a:pt x="75893" y="31730"/>
                    <a:pt x="74942" y="32210"/>
                    <a:pt x="73985" y="32681"/>
                  </a:cubicBezTo>
                  <a:cubicBezTo>
                    <a:pt x="73448" y="32930"/>
                    <a:pt x="72911" y="33178"/>
                    <a:pt x="72374" y="33427"/>
                  </a:cubicBezTo>
                  <a:cubicBezTo>
                    <a:pt x="72211" y="33503"/>
                    <a:pt x="72043" y="33567"/>
                    <a:pt x="71879" y="33638"/>
                  </a:cubicBezTo>
                  <a:lnTo>
                    <a:pt x="71735" y="33698"/>
                  </a:lnTo>
                  <a:cubicBezTo>
                    <a:pt x="71319" y="33827"/>
                    <a:pt x="70903" y="33955"/>
                    <a:pt x="70487" y="34081"/>
                  </a:cubicBezTo>
                  <a:cubicBezTo>
                    <a:pt x="69967" y="34237"/>
                    <a:pt x="69444" y="34383"/>
                    <a:pt x="68921" y="34527"/>
                  </a:cubicBezTo>
                  <a:cubicBezTo>
                    <a:pt x="68830" y="34552"/>
                    <a:pt x="68738" y="34577"/>
                    <a:pt x="68645" y="34601"/>
                  </a:cubicBezTo>
                  <a:cubicBezTo>
                    <a:pt x="68249" y="34709"/>
                    <a:pt x="67851" y="34812"/>
                    <a:pt x="67453" y="34911"/>
                  </a:cubicBezTo>
                  <a:cubicBezTo>
                    <a:pt x="67309" y="34946"/>
                    <a:pt x="67165" y="34981"/>
                    <a:pt x="67020" y="35017"/>
                  </a:cubicBezTo>
                  <a:cubicBezTo>
                    <a:pt x="66524" y="35139"/>
                    <a:pt x="66023" y="35243"/>
                    <a:pt x="65523" y="35350"/>
                  </a:cubicBezTo>
                  <a:cubicBezTo>
                    <a:pt x="65053" y="35449"/>
                    <a:pt x="64579" y="35539"/>
                    <a:pt x="64111" y="35637"/>
                  </a:cubicBezTo>
                  <a:cubicBezTo>
                    <a:pt x="63900" y="35681"/>
                    <a:pt x="63688" y="35723"/>
                    <a:pt x="63479" y="35767"/>
                  </a:cubicBezTo>
                  <a:cubicBezTo>
                    <a:pt x="63226" y="35797"/>
                    <a:pt x="62974" y="35827"/>
                    <a:pt x="62723" y="35858"/>
                  </a:cubicBezTo>
                  <a:cubicBezTo>
                    <a:pt x="62134" y="35931"/>
                    <a:pt x="61543" y="35998"/>
                    <a:pt x="60954" y="36063"/>
                  </a:cubicBezTo>
                  <a:cubicBezTo>
                    <a:pt x="59913" y="36179"/>
                    <a:pt x="58873" y="36287"/>
                    <a:pt x="57831" y="36396"/>
                  </a:cubicBezTo>
                  <a:cubicBezTo>
                    <a:pt x="56846" y="36500"/>
                    <a:pt x="55863" y="36615"/>
                    <a:pt x="54876" y="36693"/>
                  </a:cubicBezTo>
                  <a:cubicBezTo>
                    <a:pt x="54539" y="36704"/>
                    <a:pt x="54203" y="36711"/>
                    <a:pt x="53866" y="36711"/>
                  </a:cubicBezTo>
                  <a:cubicBezTo>
                    <a:pt x="53698" y="36711"/>
                    <a:pt x="53529" y="36709"/>
                    <a:pt x="53360" y="36706"/>
                  </a:cubicBezTo>
                  <a:cubicBezTo>
                    <a:pt x="52899" y="36698"/>
                    <a:pt x="52439" y="36683"/>
                    <a:pt x="51978" y="36673"/>
                  </a:cubicBezTo>
                  <a:cubicBezTo>
                    <a:pt x="51492" y="36661"/>
                    <a:pt x="51007" y="36650"/>
                    <a:pt x="50524" y="36612"/>
                  </a:cubicBezTo>
                  <a:cubicBezTo>
                    <a:pt x="50070" y="36575"/>
                    <a:pt x="49616" y="36535"/>
                    <a:pt x="49162" y="36496"/>
                  </a:cubicBezTo>
                  <a:cubicBezTo>
                    <a:pt x="48761" y="36458"/>
                    <a:pt x="48361" y="36399"/>
                    <a:pt x="47962" y="36353"/>
                  </a:cubicBezTo>
                  <a:cubicBezTo>
                    <a:pt x="47666" y="36319"/>
                    <a:pt x="47371" y="36300"/>
                    <a:pt x="47076" y="36276"/>
                  </a:cubicBezTo>
                  <a:cubicBezTo>
                    <a:pt x="47034" y="36270"/>
                    <a:pt x="46994" y="36264"/>
                    <a:pt x="46952" y="36257"/>
                  </a:cubicBezTo>
                  <a:cubicBezTo>
                    <a:pt x="45902" y="36090"/>
                    <a:pt x="44857" y="35898"/>
                    <a:pt x="43809" y="35724"/>
                  </a:cubicBezTo>
                  <a:lnTo>
                    <a:pt x="43691" y="35704"/>
                  </a:lnTo>
                  <a:cubicBezTo>
                    <a:pt x="43526" y="35673"/>
                    <a:pt x="43361" y="35642"/>
                    <a:pt x="43196" y="35611"/>
                  </a:cubicBezTo>
                  <a:cubicBezTo>
                    <a:pt x="42810" y="35539"/>
                    <a:pt x="42416" y="35486"/>
                    <a:pt x="42026" y="35435"/>
                  </a:cubicBezTo>
                  <a:cubicBezTo>
                    <a:pt x="42011" y="35433"/>
                    <a:pt x="41995" y="35432"/>
                    <a:pt x="41980" y="35430"/>
                  </a:cubicBezTo>
                  <a:cubicBezTo>
                    <a:pt x="41919" y="35383"/>
                    <a:pt x="41851" y="35347"/>
                    <a:pt x="41771" y="35337"/>
                  </a:cubicBezTo>
                  <a:cubicBezTo>
                    <a:pt x="41541" y="35308"/>
                    <a:pt x="41311" y="35261"/>
                    <a:pt x="41084" y="35214"/>
                  </a:cubicBezTo>
                  <a:cubicBezTo>
                    <a:pt x="40136" y="34997"/>
                    <a:pt x="39198" y="34742"/>
                    <a:pt x="38288" y="34409"/>
                  </a:cubicBezTo>
                  <a:cubicBezTo>
                    <a:pt x="37798" y="34231"/>
                    <a:pt x="37302" y="34069"/>
                    <a:pt x="36808" y="33910"/>
                  </a:cubicBezTo>
                  <a:cubicBezTo>
                    <a:pt x="36334" y="33758"/>
                    <a:pt x="35868" y="33583"/>
                    <a:pt x="35400" y="33413"/>
                  </a:cubicBezTo>
                  <a:lnTo>
                    <a:pt x="35400" y="33413"/>
                  </a:lnTo>
                  <a:cubicBezTo>
                    <a:pt x="35419" y="33420"/>
                    <a:pt x="35439" y="33428"/>
                    <a:pt x="35460" y="33435"/>
                  </a:cubicBezTo>
                  <a:cubicBezTo>
                    <a:pt x="35290" y="33373"/>
                    <a:pt x="35118" y="33310"/>
                    <a:pt x="34948" y="33248"/>
                  </a:cubicBezTo>
                  <a:lnTo>
                    <a:pt x="34948" y="33248"/>
                  </a:lnTo>
                  <a:cubicBezTo>
                    <a:pt x="34959" y="33252"/>
                    <a:pt x="34970" y="33256"/>
                    <a:pt x="34981" y="33260"/>
                  </a:cubicBezTo>
                  <a:cubicBezTo>
                    <a:pt x="34244" y="32988"/>
                    <a:pt x="33509" y="32706"/>
                    <a:pt x="32765" y="32454"/>
                  </a:cubicBezTo>
                  <a:cubicBezTo>
                    <a:pt x="32009" y="32197"/>
                    <a:pt x="31257" y="31931"/>
                    <a:pt x="30508" y="31659"/>
                  </a:cubicBezTo>
                  <a:cubicBezTo>
                    <a:pt x="29666" y="31346"/>
                    <a:pt x="28838" y="31008"/>
                    <a:pt x="28017" y="30645"/>
                  </a:cubicBezTo>
                  <a:cubicBezTo>
                    <a:pt x="27236" y="30299"/>
                    <a:pt x="26459" y="29948"/>
                    <a:pt x="25699" y="29558"/>
                  </a:cubicBezTo>
                  <a:lnTo>
                    <a:pt x="25699" y="29558"/>
                  </a:lnTo>
                  <a:lnTo>
                    <a:pt x="25702" y="29560"/>
                  </a:lnTo>
                  <a:lnTo>
                    <a:pt x="25695" y="29556"/>
                  </a:lnTo>
                  <a:lnTo>
                    <a:pt x="25646" y="29530"/>
                  </a:lnTo>
                  <a:lnTo>
                    <a:pt x="25646" y="29530"/>
                  </a:lnTo>
                  <a:cubicBezTo>
                    <a:pt x="25652" y="29534"/>
                    <a:pt x="25658" y="29537"/>
                    <a:pt x="25665" y="29540"/>
                  </a:cubicBezTo>
                  <a:cubicBezTo>
                    <a:pt x="24718" y="29032"/>
                    <a:pt x="23791" y="28499"/>
                    <a:pt x="22883" y="27925"/>
                  </a:cubicBezTo>
                  <a:cubicBezTo>
                    <a:pt x="22438" y="27645"/>
                    <a:pt x="21994" y="27361"/>
                    <a:pt x="21557" y="27068"/>
                  </a:cubicBezTo>
                  <a:cubicBezTo>
                    <a:pt x="21145" y="26792"/>
                    <a:pt x="20742" y="26509"/>
                    <a:pt x="20332" y="26233"/>
                  </a:cubicBezTo>
                  <a:cubicBezTo>
                    <a:pt x="19898" y="25940"/>
                    <a:pt x="19463" y="25648"/>
                    <a:pt x="19021" y="25367"/>
                  </a:cubicBezTo>
                  <a:cubicBezTo>
                    <a:pt x="18822" y="25239"/>
                    <a:pt x="18618" y="25115"/>
                    <a:pt x="18415" y="24994"/>
                  </a:cubicBezTo>
                  <a:cubicBezTo>
                    <a:pt x="18298" y="24921"/>
                    <a:pt x="18180" y="24851"/>
                    <a:pt x="18062" y="24783"/>
                  </a:cubicBezTo>
                  <a:cubicBezTo>
                    <a:pt x="17906" y="24690"/>
                    <a:pt x="17751" y="24595"/>
                    <a:pt x="17587" y="24520"/>
                  </a:cubicBezTo>
                  <a:cubicBezTo>
                    <a:pt x="17466" y="24427"/>
                    <a:pt x="17346" y="24331"/>
                    <a:pt x="17225" y="24236"/>
                  </a:cubicBezTo>
                  <a:cubicBezTo>
                    <a:pt x="16909" y="23989"/>
                    <a:pt x="16587" y="23748"/>
                    <a:pt x="16262" y="23510"/>
                  </a:cubicBezTo>
                  <a:cubicBezTo>
                    <a:pt x="16232" y="23461"/>
                    <a:pt x="16195" y="23416"/>
                    <a:pt x="16151" y="23379"/>
                  </a:cubicBezTo>
                  <a:cubicBezTo>
                    <a:pt x="16017" y="23268"/>
                    <a:pt x="15877" y="23165"/>
                    <a:pt x="15739" y="23059"/>
                  </a:cubicBezTo>
                  <a:lnTo>
                    <a:pt x="15609" y="22951"/>
                  </a:lnTo>
                  <a:cubicBezTo>
                    <a:pt x="15444" y="22806"/>
                    <a:pt x="15282" y="22661"/>
                    <a:pt x="15124" y="22511"/>
                  </a:cubicBezTo>
                  <a:cubicBezTo>
                    <a:pt x="14352" y="21796"/>
                    <a:pt x="13622" y="21039"/>
                    <a:pt x="12875" y="20297"/>
                  </a:cubicBezTo>
                  <a:cubicBezTo>
                    <a:pt x="12157" y="19584"/>
                    <a:pt x="11455" y="18855"/>
                    <a:pt x="10761" y="18119"/>
                  </a:cubicBezTo>
                  <a:cubicBezTo>
                    <a:pt x="10535" y="17866"/>
                    <a:pt x="10300" y="17617"/>
                    <a:pt x="10084" y="17355"/>
                  </a:cubicBezTo>
                  <a:cubicBezTo>
                    <a:pt x="9764" y="16972"/>
                    <a:pt x="9447" y="16587"/>
                    <a:pt x="9141" y="16190"/>
                  </a:cubicBezTo>
                  <a:cubicBezTo>
                    <a:pt x="8790" y="15732"/>
                    <a:pt x="8444" y="15273"/>
                    <a:pt x="8102" y="14811"/>
                  </a:cubicBezTo>
                  <a:cubicBezTo>
                    <a:pt x="7925" y="14570"/>
                    <a:pt x="7749" y="14329"/>
                    <a:pt x="7573" y="14087"/>
                  </a:cubicBezTo>
                  <a:lnTo>
                    <a:pt x="7298" y="13597"/>
                  </a:lnTo>
                  <a:cubicBezTo>
                    <a:pt x="6796" y="12701"/>
                    <a:pt x="6297" y="11805"/>
                    <a:pt x="5825" y="10894"/>
                  </a:cubicBezTo>
                  <a:cubicBezTo>
                    <a:pt x="5612" y="10456"/>
                    <a:pt x="5406" y="10016"/>
                    <a:pt x="5208" y="9570"/>
                  </a:cubicBezTo>
                  <a:cubicBezTo>
                    <a:pt x="5001" y="9100"/>
                    <a:pt x="4803" y="8627"/>
                    <a:pt x="4594" y="8159"/>
                  </a:cubicBezTo>
                  <a:cubicBezTo>
                    <a:pt x="4392" y="7709"/>
                    <a:pt x="4195" y="7254"/>
                    <a:pt x="4018" y="6792"/>
                  </a:cubicBezTo>
                  <a:cubicBezTo>
                    <a:pt x="3841" y="6330"/>
                    <a:pt x="3676" y="5861"/>
                    <a:pt x="3502" y="5396"/>
                  </a:cubicBezTo>
                  <a:cubicBezTo>
                    <a:pt x="3313" y="4893"/>
                    <a:pt x="3124" y="4392"/>
                    <a:pt x="2940" y="3888"/>
                  </a:cubicBezTo>
                  <a:cubicBezTo>
                    <a:pt x="2775" y="3408"/>
                    <a:pt x="2610" y="2929"/>
                    <a:pt x="2450" y="2445"/>
                  </a:cubicBezTo>
                  <a:cubicBezTo>
                    <a:pt x="2262" y="1876"/>
                    <a:pt x="2061" y="1303"/>
                    <a:pt x="1923" y="717"/>
                  </a:cubicBezTo>
                  <a:cubicBezTo>
                    <a:pt x="1996" y="576"/>
                    <a:pt x="2003" y="398"/>
                    <a:pt x="1910" y="260"/>
                  </a:cubicBezTo>
                  <a:cubicBezTo>
                    <a:pt x="1844" y="158"/>
                    <a:pt x="1763" y="77"/>
                    <a:pt x="1650" y="32"/>
                  </a:cubicBezTo>
                  <a:cubicBezTo>
                    <a:pt x="1595" y="11"/>
                    <a:pt x="1536" y="0"/>
                    <a:pt x="1477" y="0"/>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82"/>
            <p:cNvSpPr/>
            <p:nvPr/>
          </p:nvSpPr>
          <p:spPr>
            <a:xfrm>
              <a:off x="3710750" y="1007775"/>
              <a:ext cx="1870725" cy="797225"/>
            </a:xfrm>
            <a:custGeom>
              <a:avLst/>
              <a:gdLst/>
              <a:ahLst/>
              <a:cxnLst/>
              <a:rect l="l" t="t" r="r" b="b"/>
              <a:pathLst>
                <a:path w="74829" h="31889" extrusionOk="0">
                  <a:moveTo>
                    <a:pt x="31520" y="1"/>
                  </a:moveTo>
                  <a:cubicBezTo>
                    <a:pt x="31335" y="1"/>
                    <a:pt x="31150" y="2"/>
                    <a:pt x="30966" y="4"/>
                  </a:cubicBezTo>
                  <a:cubicBezTo>
                    <a:pt x="30838" y="4"/>
                    <a:pt x="30711" y="5"/>
                    <a:pt x="30584" y="9"/>
                  </a:cubicBezTo>
                  <a:lnTo>
                    <a:pt x="30310" y="9"/>
                  </a:lnTo>
                  <a:cubicBezTo>
                    <a:pt x="30229" y="9"/>
                    <a:pt x="30149" y="20"/>
                    <a:pt x="30071" y="40"/>
                  </a:cubicBezTo>
                  <a:cubicBezTo>
                    <a:pt x="30025" y="42"/>
                    <a:pt x="29978" y="45"/>
                    <a:pt x="29933" y="50"/>
                  </a:cubicBezTo>
                  <a:cubicBezTo>
                    <a:pt x="29863" y="56"/>
                    <a:pt x="29797" y="78"/>
                    <a:pt x="29739" y="116"/>
                  </a:cubicBezTo>
                  <a:cubicBezTo>
                    <a:pt x="29675" y="79"/>
                    <a:pt x="29603" y="60"/>
                    <a:pt x="29530" y="60"/>
                  </a:cubicBezTo>
                  <a:cubicBezTo>
                    <a:pt x="29509" y="60"/>
                    <a:pt x="29488" y="62"/>
                    <a:pt x="29468" y="65"/>
                  </a:cubicBezTo>
                  <a:cubicBezTo>
                    <a:pt x="28943" y="147"/>
                    <a:pt x="28421" y="253"/>
                    <a:pt x="27901" y="369"/>
                  </a:cubicBezTo>
                  <a:cubicBezTo>
                    <a:pt x="27448" y="421"/>
                    <a:pt x="27000" y="492"/>
                    <a:pt x="26549" y="560"/>
                  </a:cubicBezTo>
                  <a:cubicBezTo>
                    <a:pt x="26264" y="603"/>
                    <a:pt x="25982" y="674"/>
                    <a:pt x="25698" y="732"/>
                  </a:cubicBezTo>
                  <a:cubicBezTo>
                    <a:pt x="25457" y="784"/>
                    <a:pt x="25215" y="840"/>
                    <a:pt x="24975" y="898"/>
                  </a:cubicBezTo>
                  <a:cubicBezTo>
                    <a:pt x="24727" y="956"/>
                    <a:pt x="24482" y="1016"/>
                    <a:pt x="24236" y="1079"/>
                  </a:cubicBezTo>
                  <a:cubicBezTo>
                    <a:pt x="23965" y="1146"/>
                    <a:pt x="23690" y="1214"/>
                    <a:pt x="23425" y="1307"/>
                  </a:cubicBezTo>
                  <a:cubicBezTo>
                    <a:pt x="23321" y="1346"/>
                    <a:pt x="23235" y="1422"/>
                    <a:pt x="23184" y="1521"/>
                  </a:cubicBezTo>
                  <a:cubicBezTo>
                    <a:pt x="22822" y="1626"/>
                    <a:pt x="22460" y="1730"/>
                    <a:pt x="22097" y="1834"/>
                  </a:cubicBezTo>
                  <a:lnTo>
                    <a:pt x="21995" y="1864"/>
                  </a:lnTo>
                  <a:cubicBezTo>
                    <a:pt x="21770" y="1922"/>
                    <a:pt x="21545" y="1981"/>
                    <a:pt x="21322" y="2047"/>
                  </a:cubicBezTo>
                  <a:cubicBezTo>
                    <a:pt x="21233" y="2073"/>
                    <a:pt x="21145" y="2101"/>
                    <a:pt x="21058" y="2133"/>
                  </a:cubicBezTo>
                  <a:cubicBezTo>
                    <a:pt x="20415" y="2322"/>
                    <a:pt x="19773" y="2520"/>
                    <a:pt x="19145" y="2757"/>
                  </a:cubicBezTo>
                  <a:cubicBezTo>
                    <a:pt x="18368" y="3050"/>
                    <a:pt x="17592" y="3346"/>
                    <a:pt x="16833" y="3681"/>
                  </a:cubicBezTo>
                  <a:cubicBezTo>
                    <a:pt x="16617" y="3765"/>
                    <a:pt x="16402" y="3850"/>
                    <a:pt x="16188" y="3940"/>
                  </a:cubicBezTo>
                  <a:cubicBezTo>
                    <a:pt x="15680" y="4154"/>
                    <a:pt x="15173" y="4374"/>
                    <a:pt x="14669" y="4601"/>
                  </a:cubicBezTo>
                  <a:cubicBezTo>
                    <a:pt x="14203" y="4808"/>
                    <a:pt x="13743" y="5039"/>
                    <a:pt x="13289" y="5273"/>
                  </a:cubicBezTo>
                  <a:cubicBezTo>
                    <a:pt x="13058" y="5392"/>
                    <a:pt x="12830" y="5516"/>
                    <a:pt x="12603" y="5641"/>
                  </a:cubicBezTo>
                  <a:cubicBezTo>
                    <a:pt x="12495" y="5701"/>
                    <a:pt x="12389" y="5764"/>
                    <a:pt x="12283" y="5825"/>
                  </a:cubicBezTo>
                  <a:cubicBezTo>
                    <a:pt x="12219" y="5862"/>
                    <a:pt x="12152" y="5897"/>
                    <a:pt x="12087" y="5935"/>
                  </a:cubicBezTo>
                  <a:cubicBezTo>
                    <a:pt x="11973" y="6000"/>
                    <a:pt x="11868" y="6081"/>
                    <a:pt x="11774" y="6174"/>
                  </a:cubicBezTo>
                  <a:cubicBezTo>
                    <a:pt x="11742" y="6205"/>
                    <a:pt x="11714" y="6240"/>
                    <a:pt x="11693" y="6279"/>
                  </a:cubicBezTo>
                  <a:cubicBezTo>
                    <a:pt x="11342" y="6470"/>
                    <a:pt x="10997" y="6667"/>
                    <a:pt x="10652" y="6864"/>
                  </a:cubicBezTo>
                  <a:cubicBezTo>
                    <a:pt x="10338" y="7042"/>
                    <a:pt x="10028" y="7225"/>
                    <a:pt x="9719" y="7410"/>
                  </a:cubicBezTo>
                  <a:cubicBezTo>
                    <a:pt x="9546" y="7501"/>
                    <a:pt x="9378" y="7600"/>
                    <a:pt x="9209" y="7695"/>
                  </a:cubicBezTo>
                  <a:cubicBezTo>
                    <a:pt x="8723" y="7967"/>
                    <a:pt x="8240" y="8244"/>
                    <a:pt x="7757" y="8521"/>
                  </a:cubicBezTo>
                  <a:cubicBezTo>
                    <a:pt x="7324" y="8769"/>
                    <a:pt x="6886" y="9009"/>
                    <a:pt x="6451" y="9250"/>
                  </a:cubicBezTo>
                  <a:cubicBezTo>
                    <a:pt x="6252" y="9359"/>
                    <a:pt x="6053" y="9466"/>
                    <a:pt x="5859" y="9578"/>
                  </a:cubicBezTo>
                  <a:cubicBezTo>
                    <a:pt x="5748" y="9643"/>
                    <a:pt x="5637" y="9708"/>
                    <a:pt x="5528" y="9773"/>
                  </a:cubicBezTo>
                  <a:cubicBezTo>
                    <a:pt x="5358" y="9875"/>
                    <a:pt x="5180" y="9965"/>
                    <a:pt x="5039" y="10106"/>
                  </a:cubicBezTo>
                  <a:cubicBezTo>
                    <a:pt x="4921" y="10224"/>
                    <a:pt x="4871" y="10396"/>
                    <a:pt x="4908" y="10559"/>
                  </a:cubicBezTo>
                  <a:cubicBezTo>
                    <a:pt x="4542" y="10816"/>
                    <a:pt x="4175" y="11072"/>
                    <a:pt x="3809" y="11330"/>
                  </a:cubicBezTo>
                  <a:cubicBezTo>
                    <a:pt x="3788" y="11327"/>
                    <a:pt x="3768" y="11326"/>
                    <a:pt x="3748" y="11326"/>
                  </a:cubicBezTo>
                  <a:cubicBezTo>
                    <a:pt x="3688" y="11326"/>
                    <a:pt x="3628" y="11339"/>
                    <a:pt x="3574" y="11363"/>
                  </a:cubicBezTo>
                  <a:cubicBezTo>
                    <a:pt x="3423" y="11432"/>
                    <a:pt x="3280" y="11504"/>
                    <a:pt x="3144" y="11602"/>
                  </a:cubicBezTo>
                  <a:cubicBezTo>
                    <a:pt x="3062" y="11660"/>
                    <a:pt x="2983" y="11718"/>
                    <a:pt x="2904" y="11779"/>
                  </a:cubicBezTo>
                  <a:cubicBezTo>
                    <a:pt x="2776" y="11877"/>
                    <a:pt x="2647" y="11975"/>
                    <a:pt x="2519" y="12071"/>
                  </a:cubicBezTo>
                  <a:cubicBezTo>
                    <a:pt x="2313" y="12229"/>
                    <a:pt x="2110" y="12385"/>
                    <a:pt x="1907" y="12543"/>
                  </a:cubicBezTo>
                  <a:cubicBezTo>
                    <a:pt x="1605" y="12779"/>
                    <a:pt x="1299" y="13015"/>
                    <a:pt x="1006" y="13266"/>
                  </a:cubicBezTo>
                  <a:cubicBezTo>
                    <a:pt x="929" y="13319"/>
                    <a:pt x="853" y="13373"/>
                    <a:pt x="778" y="13429"/>
                  </a:cubicBezTo>
                  <a:lnTo>
                    <a:pt x="428" y="13683"/>
                  </a:lnTo>
                  <a:cubicBezTo>
                    <a:pt x="367" y="13728"/>
                    <a:pt x="295" y="13767"/>
                    <a:pt x="242" y="13820"/>
                  </a:cubicBezTo>
                  <a:cubicBezTo>
                    <a:pt x="161" y="13902"/>
                    <a:pt x="106" y="13980"/>
                    <a:pt x="73" y="14088"/>
                  </a:cubicBezTo>
                  <a:cubicBezTo>
                    <a:pt x="1" y="14309"/>
                    <a:pt x="119" y="14530"/>
                    <a:pt x="301" y="14636"/>
                  </a:cubicBezTo>
                  <a:cubicBezTo>
                    <a:pt x="316" y="14726"/>
                    <a:pt x="356" y="14810"/>
                    <a:pt x="415" y="14878"/>
                  </a:cubicBezTo>
                  <a:cubicBezTo>
                    <a:pt x="476" y="15069"/>
                    <a:pt x="672" y="15202"/>
                    <a:pt x="871" y="15202"/>
                  </a:cubicBezTo>
                  <a:cubicBezTo>
                    <a:pt x="887" y="15202"/>
                    <a:pt x="904" y="15201"/>
                    <a:pt x="920" y="15199"/>
                  </a:cubicBezTo>
                  <a:cubicBezTo>
                    <a:pt x="1109" y="15178"/>
                    <a:pt x="1251" y="15052"/>
                    <a:pt x="1309" y="14888"/>
                  </a:cubicBezTo>
                  <a:lnTo>
                    <a:pt x="1322" y="14867"/>
                  </a:lnTo>
                  <a:cubicBezTo>
                    <a:pt x="1362" y="14816"/>
                    <a:pt x="1402" y="14767"/>
                    <a:pt x="1444" y="14718"/>
                  </a:cubicBezTo>
                  <a:cubicBezTo>
                    <a:pt x="1501" y="14661"/>
                    <a:pt x="1559" y="14604"/>
                    <a:pt x="1617" y="14548"/>
                  </a:cubicBezTo>
                  <a:cubicBezTo>
                    <a:pt x="1753" y="14447"/>
                    <a:pt x="1889" y="14344"/>
                    <a:pt x="2019" y="14238"/>
                  </a:cubicBezTo>
                  <a:cubicBezTo>
                    <a:pt x="2308" y="14005"/>
                    <a:pt x="2592" y="13767"/>
                    <a:pt x="2875" y="13526"/>
                  </a:cubicBezTo>
                  <a:lnTo>
                    <a:pt x="2875" y="13526"/>
                  </a:lnTo>
                  <a:cubicBezTo>
                    <a:pt x="2860" y="13541"/>
                    <a:pt x="2844" y="13553"/>
                    <a:pt x="2829" y="13567"/>
                  </a:cubicBezTo>
                  <a:cubicBezTo>
                    <a:pt x="3104" y="13336"/>
                    <a:pt x="3378" y="13100"/>
                    <a:pt x="3667" y="12888"/>
                  </a:cubicBezTo>
                  <a:cubicBezTo>
                    <a:pt x="3959" y="12674"/>
                    <a:pt x="4259" y="12473"/>
                    <a:pt x="4552" y="12260"/>
                  </a:cubicBezTo>
                  <a:cubicBezTo>
                    <a:pt x="4844" y="12048"/>
                    <a:pt x="5122" y="11826"/>
                    <a:pt x="5406" y="11607"/>
                  </a:cubicBezTo>
                  <a:cubicBezTo>
                    <a:pt x="5685" y="11391"/>
                    <a:pt x="5972" y="11189"/>
                    <a:pt x="6266" y="10996"/>
                  </a:cubicBezTo>
                  <a:cubicBezTo>
                    <a:pt x="6689" y="10734"/>
                    <a:pt x="7118" y="10481"/>
                    <a:pt x="7541" y="10221"/>
                  </a:cubicBezTo>
                  <a:cubicBezTo>
                    <a:pt x="7940" y="9977"/>
                    <a:pt x="8353" y="9751"/>
                    <a:pt x="8760" y="9519"/>
                  </a:cubicBezTo>
                  <a:cubicBezTo>
                    <a:pt x="9636" y="9021"/>
                    <a:pt x="10487" y="8488"/>
                    <a:pt x="11367" y="7995"/>
                  </a:cubicBezTo>
                  <a:cubicBezTo>
                    <a:pt x="12245" y="7501"/>
                    <a:pt x="13144" y="7039"/>
                    <a:pt x="14054" y="6601"/>
                  </a:cubicBezTo>
                  <a:lnTo>
                    <a:pt x="14054" y="6601"/>
                  </a:lnTo>
                  <a:cubicBezTo>
                    <a:pt x="14047" y="6604"/>
                    <a:pt x="14039" y="6607"/>
                    <a:pt x="14032" y="6610"/>
                  </a:cubicBezTo>
                  <a:cubicBezTo>
                    <a:pt x="14260" y="6505"/>
                    <a:pt x="14487" y="6397"/>
                    <a:pt x="14716" y="6296"/>
                  </a:cubicBezTo>
                  <a:cubicBezTo>
                    <a:pt x="14829" y="6246"/>
                    <a:pt x="14943" y="6196"/>
                    <a:pt x="15054" y="6145"/>
                  </a:cubicBezTo>
                  <a:cubicBezTo>
                    <a:pt x="15222" y="6069"/>
                    <a:pt x="15401" y="6000"/>
                    <a:pt x="15544" y="5883"/>
                  </a:cubicBezTo>
                  <a:cubicBezTo>
                    <a:pt x="15561" y="5870"/>
                    <a:pt x="15577" y="5855"/>
                    <a:pt x="15593" y="5839"/>
                  </a:cubicBezTo>
                  <a:cubicBezTo>
                    <a:pt x="16015" y="5651"/>
                    <a:pt x="16441" y="5469"/>
                    <a:pt x="16870" y="5299"/>
                  </a:cubicBezTo>
                  <a:cubicBezTo>
                    <a:pt x="17349" y="5113"/>
                    <a:pt x="17825" y="4926"/>
                    <a:pt x="18298" y="4726"/>
                  </a:cubicBezTo>
                  <a:cubicBezTo>
                    <a:pt x="18758" y="4532"/>
                    <a:pt x="19219" y="4346"/>
                    <a:pt x="19689" y="4181"/>
                  </a:cubicBezTo>
                  <a:cubicBezTo>
                    <a:pt x="20641" y="3850"/>
                    <a:pt x="21602" y="3547"/>
                    <a:pt x="22558" y="3229"/>
                  </a:cubicBezTo>
                  <a:cubicBezTo>
                    <a:pt x="22999" y="3083"/>
                    <a:pt x="23446" y="2941"/>
                    <a:pt x="23878" y="2770"/>
                  </a:cubicBezTo>
                  <a:lnTo>
                    <a:pt x="23907" y="2765"/>
                  </a:lnTo>
                  <a:cubicBezTo>
                    <a:pt x="24229" y="2702"/>
                    <a:pt x="24549" y="2633"/>
                    <a:pt x="24868" y="2565"/>
                  </a:cubicBezTo>
                  <a:cubicBezTo>
                    <a:pt x="25459" y="2452"/>
                    <a:pt x="26050" y="2343"/>
                    <a:pt x="26643" y="2237"/>
                  </a:cubicBezTo>
                  <a:cubicBezTo>
                    <a:pt x="27338" y="2116"/>
                    <a:pt x="28035" y="2000"/>
                    <a:pt x="28733" y="1899"/>
                  </a:cubicBezTo>
                  <a:cubicBezTo>
                    <a:pt x="29386" y="1803"/>
                    <a:pt x="30044" y="1741"/>
                    <a:pt x="30705" y="1713"/>
                  </a:cubicBezTo>
                  <a:lnTo>
                    <a:pt x="30692" y="1713"/>
                  </a:lnTo>
                  <a:cubicBezTo>
                    <a:pt x="31503" y="1690"/>
                    <a:pt x="32314" y="1651"/>
                    <a:pt x="33123" y="1610"/>
                  </a:cubicBezTo>
                  <a:cubicBezTo>
                    <a:pt x="33282" y="1605"/>
                    <a:pt x="33440" y="1603"/>
                    <a:pt x="33599" y="1603"/>
                  </a:cubicBezTo>
                  <a:cubicBezTo>
                    <a:pt x="34374" y="1603"/>
                    <a:pt x="35149" y="1654"/>
                    <a:pt x="35926" y="1690"/>
                  </a:cubicBezTo>
                  <a:cubicBezTo>
                    <a:pt x="36403" y="1710"/>
                    <a:pt x="36878" y="1741"/>
                    <a:pt x="37354" y="1760"/>
                  </a:cubicBezTo>
                  <a:cubicBezTo>
                    <a:pt x="37681" y="1772"/>
                    <a:pt x="38008" y="1793"/>
                    <a:pt x="38334" y="1813"/>
                  </a:cubicBezTo>
                  <a:cubicBezTo>
                    <a:pt x="38633" y="1858"/>
                    <a:pt x="38934" y="1900"/>
                    <a:pt x="39233" y="1952"/>
                  </a:cubicBezTo>
                  <a:cubicBezTo>
                    <a:pt x="39289" y="1962"/>
                    <a:pt x="39344" y="1971"/>
                    <a:pt x="39400" y="1981"/>
                  </a:cubicBezTo>
                  <a:cubicBezTo>
                    <a:pt x="39715" y="2055"/>
                    <a:pt x="40029" y="2131"/>
                    <a:pt x="40345" y="2199"/>
                  </a:cubicBezTo>
                  <a:cubicBezTo>
                    <a:pt x="41229" y="2391"/>
                    <a:pt x="42113" y="2584"/>
                    <a:pt x="42991" y="2799"/>
                  </a:cubicBezTo>
                  <a:cubicBezTo>
                    <a:pt x="43566" y="2955"/>
                    <a:pt x="44136" y="3122"/>
                    <a:pt x="44706" y="3288"/>
                  </a:cubicBezTo>
                  <a:cubicBezTo>
                    <a:pt x="44973" y="3366"/>
                    <a:pt x="45239" y="3447"/>
                    <a:pt x="45505" y="3530"/>
                  </a:cubicBezTo>
                  <a:cubicBezTo>
                    <a:pt x="45748" y="3608"/>
                    <a:pt x="45987" y="3705"/>
                    <a:pt x="46224" y="3799"/>
                  </a:cubicBezTo>
                  <a:lnTo>
                    <a:pt x="46215" y="3795"/>
                  </a:lnTo>
                  <a:lnTo>
                    <a:pt x="46215" y="3795"/>
                  </a:lnTo>
                  <a:lnTo>
                    <a:pt x="46237" y="3804"/>
                  </a:lnTo>
                  <a:lnTo>
                    <a:pt x="46274" y="3819"/>
                  </a:lnTo>
                  <a:lnTo>
                    <a:pt x="46254" y="3812"/>
                  </a:lnTo>
                  <a:lnTo>
                    <a:pt x="46254" y="3812"/>
                  </a:lnTo>
                  <a:cubicBezTo>
                    <a:pt x="46805" y="4045"/>
                    <a:pt x="47354" y="4285"/>
                    <a:pt x="47905" y="4519"/>
                  </a:cubicBezTo>
                  <a:cubicBezTo>
                    <a:pt x="48481" y="4763"/>
                    <a:pt x="49065" y="4991"/>
                    <a:pt x="49639" y="5246"/>
                  </a:cubicBezTo>
                  <a:cubicBezTo>
                    <a:pt x="50427" y="5599"/>
                    <a:pt x="51211" y="5965"/>
                    <a:pt x="51995" y="6325"/>
                  </a:cubicBezTo>
                  <a:cubicBezTo>
                    <a:pt x="52178" y="6431"/>
                    <a:pt x="52362" y="6538"/>
                    <a:pt x="52543" y="6648"/>
                  </a:cubicBezTo>
                  <a:cubicBezTo>
                    <a:pt x="53005" y="6928"/>
                    <a:pt x="53453" y="7226"/>
                    <a:pt x="53900" y="7530"/>
                  </a:cubicBezTo>
                  <a:cubicBezTo>
                    <a:pt x="54286" y="7792"/>
                    <a:pt x="54679" y="8051"/>
                    <a:pt x="55059" y="8319"/>
                  </a:cubicBezTo>
                  <a:cubicBezTo>
                    <a:pt x="55480" y="8617"/>
                    <a:pt x="55897" y="8922"/>
                    <a:pt x="56308" y="9233"/>
                  </a:cubicBezTo>
                  <a:lnTo>
                    <a:pt x="56295" y="9224"/>
                  </a:lnTo>
                  <a:lnTo>
                    <a:pt x="56295" y="9224"/>
                  </a:lnTo>
                  <a:cubicBezTo>
                    <a:pt x="56614" y="9473"/>
                    <a:pt x="56926" y="9727"/>
                    <a:pt x="57238" y="9981"/>
                  </a:cubicBezTo>
                  <a:cubicBezTo>
                    <a:pt x="57547" y="10230"/>
                    <a:pt x="57863" y="10471"/>
                    <a:pt x="58179" y="10711"/>
                  </a:cubicBezTo>
                  <a:cubicBezTo>
                    <a:pt x="58162" y="10698"/>
                    <a:pt x="58146" y="10687"/>
                    <a:pt x="58129" y="10674"/>
                  </a:cubicBezTo>
                  <a:lnTo>
                    <a:pt x="58129" y="10674"/>
                  </a:lnTo>
                  <a:cubicBezTo>
                    <a:pt x="58322" y="10824"/>
                    <a:pt x="58514" y="10972"/>
                    <a:pt x="58698" y="11131"/>
                  </a:cubicBezTo>
                  <a:cubicBezTo>
                    <a:pt x="58887" y="11293"/>
                    <a:pt x="59075" y="11458"/>
                    <a:pt x="59266" y="11615"/>
                  </a:cubicBezTo>
                  <a:cubicBezTo>
                    <a:pt x="59649" y="11929"/>
                    <a:pt x="60033" y="12243"/>
                    <a:pt x="60397" y="12576"/>
                  </a:cubicBezTo>
                  <a:cubicBezTo>
                    <a:pt x="60551" y="12734"/>
                    <a:pt x="60705" y="12892"/>
                    <a:pt x="60847" y="13059"/>
                  </a:cubicBezTo>
                  <a:cubicBezTo>
                    <a:pt x="60997" y="13235"/>
                    <a:pt x="61141" y="13412"/>
                    <a:pt x="61290" y="13585"/>
                  </a:cubicBezTo>
                  <a:cubicBezTo>
                    <a:pt x="61590" y="13935"/>
                    <a:pt x="61912" y="14269"/>
                    <a:pt x="62210" y="14619"/>
                  </a:cubicBezTo>
                  <a:cubicBezTo>
                    <a:pt x="62522" y="14987"/>
                    <a:pt x="62832" y="15357"/>
                    <a:pt x="63161" y="15714"/>
                  </a:cubicBezTo>
                  <a:cubicBezTo>
                    <a:pt x="63481" y="16061"/>
                    <a:pt x="63813" y="16400"/>
                    <a:pt x="64147" y="16735"/>
                  </a:cubicBezTo>
                  <a:cubicBezTo>
                    <a:pt x="64134" y="16721"/>
                    <a:pt x="64121" y="16707"/>
                    <a:pt x="64108" y="16693"/>
                  </a:cubicBezTo>
                  <a:lnTo>
                    <a:pt x="64108" y="16693"/>
                  </a:lnTo>
                  <a:cubicBezTo>
                    <a:pt x="64572" y="17162"/>
                    <a:pt x="65027" y="17635"/>
                    <a:pt x="65438" y="18154"/>
                  </a:cubicBezTo>
                  <a:cubicBezTo>
                    <a:pt x="65550" y="18296"/>
                    <a:pt x="65667" y="18433"/>
                    <a:pt x="65781" y="18573"/>
                  </a:cubicBezTo>
                  <a:cubicBezTo>
                    <a:pt x="66053" y="18985"/>
                    <a:pt x="66335" y="19390"/>
                    <a:pt x="66612" y="19799"/>
                  </a:cubicBezTo>
                  <a:cubicBezTo>
                    <a:pt x="66894" y="20211"/>
                    <a:pt x="67156" y="20636"/>
                    <a:pt x="67442" y="21044"/>
                  </a:cubicBezTo>
                  <a:cubicBezTo>
                    <a:pt x="67739" y="21473"/>
                    <a:pt x="68033" y="21900"/>
                    <a:pt x="68309" y="22341"/>
                  </a:cubicBezTo>
                  <a:cubicBezTo>
                    <a:pt x="68349" y="22413"/>
                    <a:pt x="68386" y="22490"/>
                    <a:pt x="68434" y="22558"/>
                  </a:cubicBezTo>
                  <a:lnTo>
                    <a:pt x="68434" y="22559"/>
                  </a:lnTo>
                  <a:cubicBezTo>
                    <a:pt x="68482" y="22640"/>
                    <a:pt x="68528" y="22721"/>
                    <a:pt x="68574" y="22804"/>
                  </a:cubicBezTo>
                  <a:cubicBezTo>
                    <a:pt x="68696" y="23022"/>
                    <a:pt x="68819" y="23243"/>
                    <a:pt x="68940" y="23460"/>
                  </a:cubicBezTo>
                  <a:cubicBezTo>
                    <a:pt x="69376" y="24245"/>
                    <a:pt x="69894" y="24978"/>
                    <a:pt x="70354" y="25750"/>
                  </a:cubicBezTo>
                  <a:cubicBezTo>
                    <a:pt x="70354" y="25749"/>
                    <a:pt x="70353" y="25748"/>
                    <a:pt x="70353" y="25747"/>
                  </a:cubicBezTo>
                  <a:lnTo>
                    <a:pt x="70353" y="25747"/>
                  </a:lnTo>
                  <a:cubicBezTo>
                    <a:pt x="70599" y="26188"/>
                    <a:pt x="70839" y="26634"/>
                    <a:pt x="71069" y="27084"/>
                  </a:cubicBezTo>
                  <a:cubicBezTo>
                    <a:pt x="71275" y="27486"/>
                    <a:pt x="71467" y="27890"/>
                    <a:pt x="71691" y="28280"/>
                  </a:cubicBezTo>
                  <a:cubicBezTo>
                    <a:pt x="71924" y="28685"/>
                    <a:pt x="72153" y="29090"/>
                    <a:pt x="72365" y="29505"/>
                  </a:cubicBezTo>
                  <a:cubicBezTo>
                    <a:pt x="72570" y="29905"/>
                    <a:pt x="72765" y="30308"/>
                    <a:pt x="72942" y="30718"/>
                  </a:cubicBezTo>
                  <a:cubicBezTo>
                    <a:pt x="72942" y="30717"/>
                    <a:pt x="72941" y="30716"/>
                    <a:pt x="72941" y="30714"/>
                  </a:cubicBezTo>
                  <a:lnTo>
                    <a:pt x="72941" y="30714"/>
                  </a:lnTo>
                  <a:cubicBezTo>
                    <a:pt x="73060" y="31001"/>
                    <a:pt x="73174" y="31290"/>
                    <a:pt x="73307" y="31571"/>
                  </a:cubicBezTo>
                  <a:cubicBezTo>
                    <a:pt x="73381" y="31763"/>
                    <a:pt x="73560" y="31888"/>
                    <a:pt x="73756" y="31888"/>
                  </a:cubicBezTo>
                  <a:cubicBezTo>
                    <a:pt x="73808" y="31888"/>
                    <a:pt x="73859" y="31880"/>
                    <a:pt x="73909" y="31861"/>
                  </a:cubicBezTo>
                  <a:cubicBezTo>
                    <a:pt x="73969" y="31841"/>
                    <a:pt x="74023" y="31808"/>
                    <a:pt x="74070" y="31765"/>
                  </a:cubicBezTo>
                  <a:cubicBezTo>
                    <a:pt x="74139" y="31802"/>
                    <a:pt x="74214" y="31821"/>
                    <a:pt x="74291" y="31822"/>
                  </a:cubicBezTo>
                  <a:cubicBezTo>
                    <a:pt x="74362" y="31822"/>
                    <a:pt x="74434" y="31806"/>
                    <a:pt x="74498" y="31774"/>
                  </a:cubicBezTo>
                  <a:cubicBezTo>
                    <a:pt x="74727" y="31660"/>
                    <a:pt x="74828" y="31368"/>
                    <a:pt x="74711" y="31139"/>
                  </a:cubicBezTo>
                  <a:cubicBezTo>
                    <a:pt x="74518" y="30764"/>
                    <a:pt x="74327" y="30383"/>
                    <a:pt x="74145" y="30002"/>
                  </a:cubicBezTo>
                  <a:cubicBezTo>
                    <a:pt x="73997" y="29639"/>
                    <a:pt x="73875" y="29264"/>
                    <a:pt x="73722" y="28905"/>
                  </a:cubicBezTo>
                  <a:cubicBezTo>
                    <a:pt x="73637" y="28706"/>
                    <a:pt x="73544" y="28510"/>
                    <a:pt x="73441" y="28319"/>
                  </a:cubicBezTo>
                  <a:cubicBezTo>
                    <a:pt x="73350" y="28151"/>
                    <a:pt x="73267" y="27981"/>
                    <a:pt x="73190" y="27807"/>
                  </a:cubicBezTo>
                  <a:cubicBezTo>
                    <a:pt x="72935" y="27095"/>
                    <a:pt x="72786" y="26330"/>
                    <a:pt x="72391" y="25677"/>
                  </a:cubicBezTo>
                  <a:cubicBezTo>
                    <a:pt x="72050" y="25118"/>
                    <a:pt x="71645" y="24601"/>
                    <a:pt x="71287" y="24052"/>
                  </a:cubicBezTo>
                  <a:cubicBezTo>
                    <a:pt x="71098" y="23715"/>
                    <a:pt x="70930" y="23368"/>
                    <a:pt x="70734" y="23035"/>
                  </a:cubicBezTo>
                  <a:cubicBezTo>
                    <a:pt x="70590" y="22793"/>
                    <a:pt x="70446" y="22555"/>
                    <a:pt x="70292" y="22320"/>
                  </a:cubicBezTo>
                  <a:cubicBezTo>
                    <a:pt x="70165" y="22129"/>
                    <a:pt x="70030" y="21945"/>
                    <a:pt x="69895" y="21758"/>
                  </a:cubicBezTo>
                  <a:cubicBezTo>
                    <a:pt x="69593" y="21344"/>
                    <a:pt x="69299" y="20921"/>
                    <a:pt x="68972" y="20525"/>
                  </a:cubicBezTo>
                  <a:cubicBezTo>
                    <a:pt x="68349" y="19770"/>
                    <a:pt x="67718" y="19017"/>
                    <a:pt x="67073" y="18278"/>
                  </a:cubicBezTo>
                  <a:cubicBezTo>
                    <a:pt x="67184" y="18121"/>
                    <a:pt x="67193" y="17903"/>
                    <a:pt x="67081" y="17740"/>
                  </a:cubicBezTo>
                  <a:cubicBezTo>
                    <a:pt x="66936" y="17529"/>
                    <a:pt x="66770" y="17329"/>
                    <a:pt x="66608" y="17131"/>
                  </a:cubicBezTo>
                  <a:cubicBezTo>
                    <a:pt x="66455" y="16946"/>
                    <a:pt x="66302" y="16761"/>
                    <a:pt x="66141" y="16580"/>
                  </a:cubicBezTo>
                  <a:cubicBezTo>
                    <a:pt x="65805" y="16201"/>
                    <a:pt x="65462" y="15826"/>
                    <a:pt x="65101" y="15467"/>
                  </a:cubicBezTo>
                  <a:lnTo>
                    <a:pt x="65101" y="15467"/>
                  </a:lnTo>
                  <a:cubicBezTo>
                    <a:pt x="65115" y="15480"/>
                    <a:pt x="65130" y="15495"/>
                    <a:pt x="65145" y="15510"/>
                  </a:cubicBezTo>
                  <a:cubicBezTo>
                    <a:pt x="64475" y="14834"/>
                    <a:pt x="63803" y="14160"/>
                    <a:pt x="63116" y="13502"/>
                  </a:cubicBezTo>
                  <a:cubicBezTo>
                    <a:pt x="62731" y="13134"/>
                    <a:pt x="62341" y="12772"/>
                    <a:pt x="61947" y="12417"/>
                  </a:cubicBezTo>
                  <a:cubicBezTo>
                    <a:pt x="61788" y="12272"/>
                    <a:pt x="61627" y="12132"/>
                    <a:pt x="61468" y="11990"/>
                  </a:cubicBezTo>
                  <a:cubicBezTo>
                    <a:pt x="61413" y="11941"/>
                    <a:pt x="61357" y="11891"/>
                    <a:pt x="61302" y="11841"/>
                  </a:cubicBezTo>
                  <a:cubicBezTo>
                    <a:pt x="61309" y="11694"/>
                    <a:pt x="61252" y="11551"/>
                    <a:pt x="61144" y="11450"/>
                  </a:cubicBezTo>
                  <a:cubicBezTo>
                    <a:pt x="61113" y="11421"/>
                    <a:pt x="61086" y="11392"/>
                    <a:pt x="61054" y="11364"/>
                  </a:cubicBezTo>
                  <a:cubicBezTo>
                    <a:pt x="60280" y="10669"/>
                    <a:pt x="59534" y="9942"/>
                    <a:pt x="58747" y="9261"/>
                  </a:cubicBezTo>
                  <a:cubicBezTo>
                    <a:pt x="58542" y="9084"/>
                    <a:pt x="58330" y="8918"/>
                    <a:pt x="58117" y="8749"/>
                  </a:cubicBezTo>
                  <a:cubicBezTo>
                    <a:pt x="57904" y="8581"/>
                    <a:pt x="57682" y="8432"/>
                    <a:pt x="57464" y="8276"/>
                  </a:cubicBezTo>
                  <a:cubicBezTo>
                    <a:pt x="57050" y="7982"/>
                    <a:pt x="56615" y="7715"/>
                    <a:pt x="56189" y="7443"/>
                  </a:cubicBezTo>
                  <a:cubicBezTo>
                    <a:pt x="56095" y="7383"/>
                    <a:pt x="56004" y="7320"/>
                    <a:pt x="55912" y="7259"/>
                  </a:cubicBezTo>
                  <a:cubicBezTo>
                    <a:pt x="55873" y="7135"/>
                    <a:pt x="55786" y="7030"/>
                    <a:pt x="55671" y="6968"/>
                  </a:cubicBezTo>
                  <a:cubicBezTo>
                    <a:pt x="55332" y="6787"/>
                    <a:pt x="54992" y="6610"/>
                    <a:pt x="54654" y="6430"/>
                  </a:cubicBezTo>
                  <a:cubicBezTo>
                    <a:pt x="54326" y="6212"/>
                    <a:pt x="53998" y="5991"/>
                    <a:pt x="53665" y="5780"/>
                  </a:cubicBezTo>
                  <a:cubicBezTo>
                    <a:pt x="53252" y="5519"/>
                    <a:pt x="52833" y="5261"/>
                    <a:pt x="52374" y="5087"/>
                  </a:cubicBezTo>
                  <a:cubicBezTo>
                    <a:pt x="52258" y="5044"/>
                    <a:pt x="52141" y="5003"/>
                    <a:pt x="52024" y="4962"/>
                  </a:cubicBezTo>
                  <a:cubicBezTo>
                    <a:pt x="51534" y="4690"/>
                    <a:pt x="51040" y="4426"/>
                    <a:pt x="50542" y="4169"/>
                  </a:cubicBezTo>
                  <a:cubicBezTo>
                    <a:pt x="50357" y="4074"/>
                    <a:pt x="50175" y="3975"/>
                    <a:pt x="49986" y="3885"/>
                  </a:cubicBezTo>
                  <a:lnTo>
                    <a:pt x="49071" y="3459"/>
                  </a:lnTo>
                  <a:cubicBezTo>
                    <a:pt x="48892" y="3374"/>
                    <a:pt x="48708" y="3298"/>
                    <a:pt x="48525" y="3222"/>
                  </a:cubicBezTo>
                  <a:cubicBezTo>
                    <a:pt x="48261" y="3116"/>
                    <a:pt x="47999" y="2995"/>
                    <a:pt x="47731" y="2899"/>
                  </a:cubicBezTo>
                  <a:cubicBezTo>
                    <a:pt x="47457" y="2799"/>
                    <a:pt x="47183" y="2701"/>
                    <a:pt x="46909" y="2601"/>
                  </a:cubicBezTo>
                  <a:cubicBezTo>
                    <a:pt x="46685" y="2520"/>
                    <a:pt x="46449" y="2457"/>
                    <a:pt x="46218" y="2385"/>
                  </a:cubicBezTo>
                  <a:lnTo>
                    <a:pt x="46193" y="2378"/>
                  </a:lnTo>
                  <a:cubicBezTo>
                    <a:pt x="46232" y="2151"/>
                    <a:pt x="46094" y="1919"/>
                    <a:pt x="45873" y="1849"/>
                  </a:cubicBezTo>
                  <a:cubicBezTo>
                    <a:pt x="45473" y="1723"/>
                    <a:pt x="45062" y="1631"/>
                    <a:pt x="44649" y="1543"/>
                  </a:cubicBezTo>
                  <a:cubicBezTo>
                    <a:pt x="44440" y="1498"/>
                    <a:pt x="44231" y="1453"/>
                    <a:pt x="44022" y="1411"/>
                  </a:cubicBezTo>
                  <a:cubicBezTo>
                    <a:pt x="43546" y="1306"/>
                    <a:pt x="43071" y="1209"/>
                    <a:pt x="42594" y="1113"/>
                  </a:cubicBezTo>
                  <a:cubicBezTo>
                    <a:pt x="42131" y="1019"/>
                    <a:pt x="41662" y="948"/>
                    <a:pt x="41195" y="878"/>
                  </a:cubicBezTo>
                  <a:cubicBezTo>
                    <a:pt x="40657" y="783"/>
                    <a:pt x="40118" y="692"/>
                    <a:pt x="39577" y="613"/>
                  </a:cubicBezTo>
                  <a:cubicBezTo>
                    <a:pt x="39493" y="478"/>
                    <a:pt x="39349" y="393"/>
                    <a:pt x="39190" y="383"/>
                  </a:cubicBezTo>
                  <a:cubicBezTo>
                    <a:pt x="39122" y="380"/>
                    <a:pt x="39055" y="375"/>
                    <a:pt x="38987" y="370"/>
                  </a:cubicBezTo>
                  <a:cubicBezTo>
                    <a:pt x="38985" y="369"/>
                    <a:pt x="38983" y="368"/>
                    <a:pt x="38981" y="367"/>
                  </a:cubicBezTo>
                  <a:cubicBezTo>
                    <a:pt x="38879" y="326"/>
                    <a:pt x="38788" y="312"/>
                    <a:pt x="38685" y="312"/>
                  </a:cubicBezTo>
                  <a:cubicBezTo>
                    <a:pt x="38661" y="312"/>
                    <a:pt x="38637" y="313"/>
                    <a:pt x="38612" y="314"/>
                  </a:cubicBezTo>
                  <a:cubicBezTo>
                    <a:pt x="38577" y="316"/>
                    <a:pt x="38546" y="329"/>
                    <a:pt x="38513" y="340"/>
                  </a:cubicBezTo>
                  <a:cubicBezTo>
                    <a:pt x="37849" y="294"/>
                    <a:pt x="37185" y="246"/>
                    <a:pt x="36520" y="203"/>
                  </a:cubicBezTo>
                  <a:cubicBezTo>
                    <a:pt x="35508" y="140"/>
                    <a:pt x="34495" y="67"/>
                    <a:pt x="33480" y="39"/>
                  </a:cubicBezTo>
                  <a:cubicBezTo>
                    <a:pt x="32904" y="22"/>
                    <a:pt x="32326" y="7"/>
                    <a:pt x="31750" y="2"/>
                  </a:cubicBezTo>
                  <a:cubicBezTo>
                    <a:pt x="31673" y="1"/>
                    <a:pt x="31596" y="1"/>
                    <a:pt x="31520" y="1"/>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82"/>
            <p:cNvSpPr/>
            <p:nvPr/>
          </p:nvSpPr>
          <p:spPr>
            <a:xfrm>
              <a:off x="2418375" y="741225"/>
              <a:ext cx="1391925" cy="2403925"/>
            </a:xfrm>
            <a:custGeom>
              <a:avLst/>
              <a:gdLst/>
              <a:ahLst/>
              <a:cxnLst/>
              <a:rect l="l" t="t" r="r" b="b"/>
              <a:pathLst>
                <a:path w="55677" h="96157" extrusionOk="0">
                  <a:moveTo>
                    <a:pt x="1222" y="11294"/>
                  </a:moveTo>
                  <a:cubicBezTo>
                    <a:pt x="1192" y="11344"/>
                    <a:pt x="1170" y="11397"/>
                    <a:pt x="1155" y="11453"/>
                  </a:cubicBezTo>
                  <a:lnTo>
                    <a:pt x="1152" y="11453"/>
                  </a:lnTo>
                  <a:lnTo>
                    <a:pt x="1124" y="11436"/>
                  </a:lnTo>
                  <a:cubicBezTo>
                    <a:pt x="1155" y="11388"/>
                    <a:pt x="1189" y="11340"/>
                    <a:pt x="1222" y="11294"/>
                  </a:cubicBezTo>
                  <a:close/>
                  <a:moveTo>
                    <a:pt x="19537" y="51344"/>
                  </a:moveTo>
                  <a:lnTo>
                    <a:pt x="19537" y="51344"/>
                  </a:lnTo>
                  <a:cubicBezTo>
                    <a:pt x="19536" y="51345"/>
                    <a:pt x="19535" y="51346"/>
                    <a:pt x="19533" y="51348"/>
                  </a:cubicBezTo>
                  <a:lnTo>
                    <a:pt x="19537" y="51344"/>
                  </a:lnTo>
                  <a:close/>
                  <a:moveTo>
                    <a:pt x="9209" y="74668"/>
                  </a:moveTo>
                  <a:lnTo>
                    <a:pt x="9209" y="74668"/>
                  </a:lnTo>
                  <a:cubicBezTo>
                    <a:pt x="9207" y="74678"/>
                    <a:pt x="9204" y="74689"/>
                    <a:pt x="9201" y="74700"/>
                  </a:cubicBezTo>
                  <a:lnTo>
                    <a:pt x="9201" y="74700"/>
                  </a:lnTo>
                  <a:cubicBezTo>
                    <a:pt x="9204" y="74689"/>
                    <a:pt x="9207" y="74678"/>
                    <a:pt x="9209" y="74668"/>
                  </a:cubicBezTo>
                  <a:close/>
                  <a:moveTo>
                    <a:pt x="9201" y="74700"/>
                  </a:moveTo>
                  <a:cubicBezTo>
                    <a:pt x="9199" y="74706"/>
                    <a:pt x="9197" y="74713"/>
                    <a:pt x="9196" y="74719"/>
                  </a:cubicBezTo>
                  <a:cubicBezTo>
                    <a:pt x="9198" y="74712"/>
                    <a:pt x="9199" y="74706"/>
                    <a:pt x="9201" y="74700"/>
                  </a:cubicBezTo>
                  <a:close/>
                  <a:moveTo>
                    <a:pt x="18878" y="1"/>
                  </a:moveTo>
                  <a:cubicBezTo>
                    <a:pt x="18860" y="1"/>
                    <a:pt x="18841" y="1"/>
                    <a:pt x="18823" y="3"/>
                  </a:cubicBezTo>
                  <a:cubicBezTo>
                    <a:pt x="18447" y="39"/>
                    <a:pt x="18073" y="83"/>
                    <a:pt x="17700" y="134"/>
                  </a:cubicBezTo>
                  <a:cubicBezTo>
                    <a:pt x="17619" y="143"/>
                    <a:pt x="17538" y="155"/>
                    <a:pt x="17458" y="164"/>
                  </a:cubicBezTo>
                  <a:cubicBezTo>
                    <a:pt x="17106" y="206"/>
                    <a:pt x="16752" y="245"/>
                    <a:pt x="16401" y="298"/>
                  </a:cubicBezTo>
                  <a:cubicBezTo>
                    <a:pt x="15952" y="367"/>
                    <a:pt x="15499" y="422"/>
                    <a:pt x="15051" y="505"/>
                  </a:cubicBezTo>
                  <a:cubicBezTo>
                    <a:pt x="14585" y="593"/>
                    <a:pt x="14124" y="689"/>
                    <a:pt x="13663" y="798"/>
                  </a:cubicBezTo>
                  <a:cubicBezTo>
                    <a:pt x="13503" y="829"/>
                    <a:pt x="13339" y="860"/>
                    <a:pt x="13179" y="892"/>
                  </a:cubicBezTo>
                  <a:cubicBezTo>
                    <a:pt x="12713" y="981"/>
                    <a:pt x="12247" y="1079"/>
                    <a:pt x="11784" y="1182"/>
                  </a:cubicBezTo>
                  <a:cubicBezTo>
                    <a:pt x="11198" y="1314"/>
                    <a:pt x="10606" y="1428"/>
                    <a:pt x="10033" y="1602"/>
                  </a:cubicBezTo>
                  <a:cubicBezTo>
                    <a:pt x="9822" y="1667"/>
                    <a:pt x="9679" y="1868"/>
                    <a:pt x="9694" y="2087"/>
                  </a:cubicBezTo>
                  <a:cubicBezTo>
                    <a:pt x="9598" y="2122"/>
                    <a:pt x="9500" y="2156"/>
                    <a:pt x="9407" y="2199"/>
                  </a:cubicBezTo>
                  <a:cubicBezTo>
                    <a:pt x="9135" y="2321"/>
                    <a:pt x="8863" y="2443"/>
                    <a:pt x="8591" y="2565"/>
                  </a:cubicBezTo>
                  <a:cubicBezTo>
                    <a:pt x="8341" y="2676"/>
                    <a:pt x="8091" y="2789"/>
                    <a:pt x="7841" y="2900"/>
                  </a:cubicBezTo>
                  <a:cubicBezTo>
                    <a:pt x="7695" y="2965"/>
                    <a:pt x="7554" y="3034"/>
                    <a:pt x="7411" y="3107"/>
                  </a:cubicBezTo>
                  <a:cubicBezTo>
                    <a:pt x="7298" y="3155"/>
                    <a:pt x="7187" y="3203"/>
                    <a:pt x="7076" y="3249"/>
                  </a:cubicBezTo>
                  <a:cubicBezTo>
                    <a:pt x="6843" y="3347"/>
                    <a:pt x="6616" y="3464"/>
                    <a:pt x="6387" y="3571"/>
                  </a:cubicBezTo>
                  <a:cubicBezTo>
                    <a:pt x="6271" y="3625"/>
                    <a:pt x="6160" y="3687"/>
                    <a:pt x="6047" y="3746"/>
                  </a:cubicBezTo>
                  <a:cubicBezTo>
                    <a:pt x="5868" y="3839"/>
                    <a:pt x="5687" y="3922"/>
                    <a:pt x="5533" y="4053"/>
                  </a:cubicBezTo>
                  <a:cubicBezTo>
                    <a:pt x="5353" y="4206"/>
                    <a:pt x="5298" y="4463"/>
                    <a:pt x="5423" y="4668"/>
                  </a:cubicBezTo>
                  <a:cubicBezTo>
                    <a:pt x="5452" y="4716"/>
                    <a:pt x="5490" y="4759"/>
                    <a:pt x="5534" y="4793"/>
                  </a:cubicBezTo>
                  <a:cubicBezTo>
                    <a:pt x="5450" y="4851"/>
                    <a:pt x="5365" y="4911"/>
                    <a:pt x="5279" y="4972"/>
                  </a:cubicBezTo>
                  <a:lnTo>
                    <a:pt x="5276" y="4972"/>
                  </a:lnTo>
                  <a:lnTo>
                    <a:pt x="5274" y="4974"/>
                  </a:lnTo>
                  <a:cubicBezTo>
                    <a:pt x="5221" y="5006"/>
                    <a:pt x="5170" y="5042"/>
                    <a:pt x="5121" y="5080"/>
                  </a:cubicBezTo>
                  <a:cubicBezTo>
                    <a:pt x="5111" y="5087"/>
                    <a:pt x="5100" y="5093"/>
                    <a:pt x="5091" y="5101"/>
                  </a:cubicBezTo>
                  <a:cubicBezTo>
                    <a:pt x="5083" y="5107"/>
                    <a:pt x="5076" y="5113"/>
                    <a:pt x="5067" y="5119"/>
                  </a:cubicBezTo>
                  <a:cubicBezTo>
                    <a:pt x="5061" y="5123"/>
                    <a:pt x="5055" y="5127"/>
                    <a:pt x="5049" y="5133"/>
                  </a:cubicBezTo>
                  <a:lnTo>
                    <a:pt x="5020" y="5152"/>
                  </a:lnTo>
                  <a:lnTo>
                    <a:pt x="5020" y="5152"/>
                  </a:lnTo>
                  <a:cubicBezTo>
                    <a:pt x="5023" y="5149"/>
                    <a:pt x="5027" y="5146"/>
                    <a:pt x="5030" y="5143"/>
                  </a:cubicBezTo>
                  <a:lnTo>
                    <a:pt x="5030" y="5143"/>
                  </a:lnTo>
                  <a:lnTo>
                    <a:pt x="5014" y="5155"/>
                  </a:lnTo>
                  <a:lnTo>
                    <a:pt x="4992" y="5171"/>
                  </a:lnTo>
                  <a:cubicBezTo>
                    <a:pt x="4991" y="5171"/>
                    <a:pt x="4988" y="5172"/>
                    <a:pt x="4987" y="5173"/>
                  </a:cubicBezTo>
                  <a:cubicBezTo>
                    <a:pt x="4986" y="5173"/>
                    <a:pt x="4984" y="5175"/>
                    <a:pt x="4982" y="5176"/>
                  </a:cubicBezTo>
                  <a:cubicBezTo>
                    <a:pt x="4723" y="5362"/>
                    <a:pt x="4474" y="5559"/>
                    <a:pt x="4230" y="5767"/>
                  </a:cubicBezTo>
                  <a:cubicBezTo>
                    <a:pt x="4181" y="5750"/>
                    <a:pt x="4132" y="5742"/>
                    <a:pt x="4082" y="5742"/>
                  </a:cubicBezTo>
                  <a:cubicBezTo>
                    <a:pt x="3950" y="5742"/>
                    <a:pt x="3820" y="5798"/>
                    <a:pt x="3721" y="5900"/>
                  </a:cubicBezTo>
                  <a:cubicBezTo>
                    <a:pt x="3146" y="6485"/>
                    <a:pt x="2610" y="7109"/>
                    <a:pt x="2120" y="7768"/>
                  </a:cubicBezTo>
                  <a:cubicBezTo>
                    <a:pt x="1856" y="8120"/>
                    <a:pt x="1607" y="8475"/>
                    <a:pt x="1360" y="8835"/>
                  </a:cubicBezTo>
                  <a:cubicBezTo>
                    <a:pt x="1247" y="8998"/>
                    <a:pt x="1133" y="9162"/>
                    <a:pt x="1015" y="9325"/>
                  </a:cubicBezTo>
                  <a:cubicBezTo>
                    <a:pt x="953" y="9392"/>
                    <a:pt x="889" y="9458"/>
                    <a:pt x="826" y="9525"/>
                  </a:cubicBezTo>
                  <a:cubicBezTo>
                    <a:pt x="709" y="9647"/>
                    <a:pt x="598" y="9776"/>
                    <a:pt x="491" y="9907"/>
                  </a:cubicBezTo>
                  <a:cubicBezTo>
                    <a:pt x="431" y="9979"/>
                    <a:pt x="376" y="10054"/>
                    <a:pt x="315" y="10123"/>
                  </a:cubicBezTo>
                  <a:cubicBezTo>
                    <a:pt x="204" y="10249"/>
                    <a:pt x="115" y="10366"/>
                    <a:pt x="82" y="10535"/>
                  </a:cubicBezTo>
                  <a:cubicBezTo>
                    <a:pt x="46" y="10718"/>
                    <a:pt x="118" y="10907"/>
                    <a:pt x="268" y="11019"/>
                  </a:cubicBezTo>
                  <a:cubicBezTo>
                    <a:pt x="243" y="11059"/>
                    <a:pt x="217" y="11102"/>
                    <a:pt x="193" y="11144"/>
                  </a:cubicBezTo>
                  <a:cubicBezTo>
                    <a:pt x="204" y="11127"/>
                    <a:pt x="213" y="11109"/>
                    <a:pt x="225" y="11092"/>
                  </a:cubicBezTo>
                  <a:lnTo>
                    <a:pt x="225" y="11092"/>
                  </a:lnTo>
                  <a:cubicBezTo>
                    <a:pt x="147" y="11222"/>
                    <a:pt x="69" y="11348"/>
                    <a:pt x="47" y="11499"/>
                  </a:cubicBezTo>
                  <a:cubicBezTo>
                    <a:pt x="34" y="11592"/>
                    <a:pt x="41" y="11686"/>
                    <a:pt x="71" y="11775"/>
                  </a:cubicBezTo>
                  <a:cubicBezTo>
                    <a:pt x="46" y="11837"/>
                    <a:pt x="30" y="11903"/>
                    <a:pt x="25" y="11970"/>
                  </a:cubicBezTo>
                  <a:cubicBezTo>
                    <a:pt x="1" y="12270"/>
                    <a:pt x="228" y="12528"/>
                    <a:pt x="422" y="12725"/>
                  </a:cubicBezTo>
                  <a:cubicBezTo>
                    <a:pt x="642" y="12952"/>
                    <a:pt x="889" y="13152"/>
                    <a:pt x="1140" y="13342"/>
                  </a:cubicBezTo>
                  <a:cubicBezTo>
                    <a:pt x="1427" y="13561"/>
                    <a:pt x="1727" y="13763"/>
                    <a:pt x="2038" y="13947"/>
                  </a:cubicBezTo>
                  <a:cubicBezTo>
                    <a:pt x="2186" y="14032"/>
                    <a:pt x="2334" y="14116"/>
                    <a:pt x="2489" y="14186"/>
                  </a:cubicBezTo>
                  <a:cubicBezTo>
                    <a:pt x="2626" y="14249"/>
                    <a:pt x="2764" y="14317"/>
                    <a:pt x="2908" y="14363"/>
                  </a:cubicBezTo>
                  <a:cubicBezTo>
                    <a:pt x="3040" y="14405"/>
                    <a:pt x="3160" y="14446"/>
                    <a:pt x="3298" y="14446"/>
                  </a:cubicBezTo>
                  <a:lnTo>
                    <a:pt x="3333" y="14446"/>
                  </a:lnTo>
                  <a:cubicBezTo>
                    <a:pt x="3409" y="14442"/>
                    <a:pt x="3483" y="14418"/>
                    <a:pt x="3547" y="14380"/>
                  </a:cubicBezTo>
                  <a:cubicBezTo>
                    <a:pt x="3558" y="14383"/>
                    <a:pt x="3571" y="14386"/>
                    <a:pt x="3584" y="14393"/>
                  </a:cubicBezTo>
                  <a:cubicBezTo>
                    <a:pt x="3615" y="14403"/>
                    <a:pt x="3646" y="14411"/>
                    <a:pt x="3679" y="14415"/>
                  </a:cubicBezTo>
                  <a:cubicBezTo>
                    <a:pt x="3752" y="14848"/>
                    <a:pt x="3841" y="15278"/>
                    <a:pt x="3939" y="15706"/>
                  </a:cubicBezTo>
                  <a:cubicBezTo>
                    <a:pt x="3887" y="15788"/>
                    <a:pt x="3858" y="15885"/>
                    <a:pt x="3859" y="15983"/>
                  </a:cubicBezTo>
                  <a:cubicBezTo>
                    <a:pt x="3861" y="16108"/>
                    <a:pt x="3885" y="16229"/>
                    <a:pt x="3914" y="16350"/>
                  </a:cubicBezTo>
                  <a:lnTo>
                    <a:pt x="3913" y="16350"/>
                  </a:lnTo>
                  <a:cubicBezTo>
                    <a:pt x="3914" y="16356"/>
                    <a:pt x="3916" y="16364"/>
                    <a:pt x="3919" y="16369"/>
                  </a:cubicBezTo>
                  <a:cubicBezTo>
                    <a:pt x="3922" y="16383"/>
                    <a:pt x="3925" y="16397"/>
                    <a:pt x="3927" y="16411"/>
                  </a:cubicBezTo>
                  <a:lnTo>
                    <a:pt x="3927" y="16408"/>
                  </a:lnTo>
                  <a:cubicBezTo>
                    <a:pt x="4029" y="16818"/>
                    <a:pt x="4128" y="17231"/>
                    <a:pt x="4236" y="17641"/>
                  </a:cubicBezTo>
                  <a:cubicBezTo>
                    <a:pt x="4334" y="18021"/>
                    <a:pt x="4460" y="18396"/>
                    <a:pt x="4576" y="18771"/>
                  </a:cubicBezTo>
                  <a:cubicBezTo>
                    <a:pt x="4626" y="18933"/>
                    <a:pt x="4667" y="19105"/>
                    <a:pt x="4728" y="19264"/>
                  </a:cubicBezTo>
                  <a:cubicBezTo>
                    <a:pt x="4777" y="19390"/>
                    <a:pt x="4828" y="19516"/>
                    <a:pt x="4876" y="19641"/>
                  </a:cubicBezTo>
                  <a:cubicBezTo>
                    <a:pt x="4809" y="19651"/>
                    <a:pt x="4746" y="19674"/>
                    <a:pt x="4689" y="19712"/>
                  </a:cubicBezTo>
                  <a:cubicBezTo>
                    <a:pt x="4488" y="19843"/>
                    <a:pt x="4430" y="20096"/>
                    <a:pt x="4523" y="20311"/>
                  </a:cubicBezTo>
                  <a:cubicBezTo>
                    <a:pt x="4856" y="21090"/>
                    <a:pt x="5176" y="21875"/>
                    <a:pt x="5549" y="22633"/>
                  </a:cubicBezTo>
                  <a:cubicBezTo>
                    <a:pt x="5733" y="23006"/>
                    <a:pt x="5906" y="23389"/>
                    <a:pt x="6113" y="23752"/>
                  </a:cubicBezTo>
                  <a:cubicBezTo>
                    <a:pt x="6359" y="24181"/>
                    <a:pt x="6604" y="24611"/>
                    <a:pt x="6850" y="25042"/>
                  </a:cubicBezTo>
                  <a:cubicBezTo>
                    <a:pt x="7002" y="25307"/>
                    <a:pt x="7177" y="25561"/>
                    <a:pt x="7348" y="25817"/>
                  </a:cubicBezTo>
                  <a:cubicBezTo>
                    <a:pt x="7549" y="26117"/>
                    <a:pt x="7754" y="26414"/>
                    <a:pt x="7968" y="26706"/>
                  </a:cubicBezTo>
                  <a:cubicBezTo>
                    <a:pt x="8139" y="26933"/>
                    <a:pt x="8309" y="27161"/>
                    <a:pt x="8483" y="27385"/>
                  </a:cubicBezTo>
                  <a:cubicBezTo>
                    <a:pt x="8355" y="27524"/>
                    <a:pt x="8310" y="27741"/>
                    <a:pt x="8400" y="27915"/>
                  </a:cubicBezTo>
                  <a:cubicBezTo>
                    <a:pt x="8559" y="28218"/>
                    <a:pt x="8791" y="28479"/>
                    <a:pt x="9030" y="28721"/>
                  </a:cubicBezTo>
                  <a:cubicBezTo>
                    <a:pt x="9180" y="28873"/>
                    <a:pt x="9331" y="29026"/>
                    <a:pt x="9480" y="29177"/>
                  </a:cubicBezTo>
                  <a:cubicBezTo>
                    <a:pt x="9629" y="29328"/>
                    <a:pt x="9773" y="29483"/>
                    <a:pt x="9930" y="29623"/>
                  </a:cubicBezTo>
                  <a:cubicBezTo>
                    <a:pt x="10004" y="29688"/>
                    <a:pt x="10078" y="29755"/>
                    <a:pt x="10150" y="29819"/>
                  </a:cubicBezTo>
                  <a:lnTo>
                    <a:pt x="10643" y="30329"/>
                  </a:lnTo>
                  <a:cubicBezTo>
                    <a:pt x="10788" y="30478"/>
                    <a:pt x="10932" y="30621"/>
                    <a:pt x="11082" y="30764"/>
                  </a:cubicBezTo>
                  <a:cubicBezTo>
                    <a:pt x="11276" y="30947"/>
                    <a:pt x="11465" y="31142"/>
                    <a:pt x="11664" y="31316"/>
                  </a:cubicBezTo>
                  <a:cubicBezTo>
                    <a:pt x="11845" y="31474"/>
                    <a:pt x="12027" y="31633"/>
                    <a:pt x="12208" y="31790"/>
                  </a:cubicBezTo>
                  <a:cubicBezTo>
                    <a:pt x="12209" y="31925"/>
                    <a:pt x="12266" y="32054"/>
                    <a:pt x="12366" y="32144"/>
                  </a:cubicBezTo>
                  <a:cubicBezTo>
                    <a:pt x="12559" y="32318"/>
                    <a:pt x="12749" y="32492"/>
                    <a:pt x="12957" y="32650"/>
                  </a:cubicBezTo>
                  <a:cubicBezTo>
                    <a:pt x="13144" y="32796"/>
                    <a:pt x="13339" y="32934"/>
                    <a:pt x="13537" y="33069"/>
                  </a:cubicBezTo>
                  <a:cubicBezTo>
                    <a:pt x="13688" y="33173"/>
                    <a:pt x="13841" y="33269"/>
                    <a:pt x="13995" y="33367"/>
                  </a:cubicBezTo>
                  <a:cubicBezTo>
                    <a:pt x="14266" y="33538"/>
                    <a:pt x="14537" y="33711"/>
                    <a:pt x="14807" y="33883"/>
                  </a:cubicBezTo>
                  <a:cubicBezTo>
                    <a:pt x="14991" y="33999"/>
                    <a:pt x="15182" y="34104"/>
                    <a:pt x="15371" y="34214"/>
                  </a:cubicBezTo>
                  <a:cubicBezTo>
                    <a:pt x="15426" y="34245"/>
                    <a:pt x="15479" y="34277"/>
                    <a:pt x="15534" y="34308"/>
                  </a:cubicBezTo>
                  <a:cubicBezTo>
                    <a:pt x="15547" y="34317"/>
                    <a:pt x="15559" y="34326"/>
                    <a:pt x="15572" y="34338"/>
                  </a:cubicBezTo>
                  <a:cubicBezTo>
                    <a:pt x="15685" y="34419"/>
                    <a:pt x="15803" y="34489"/>
                    <a:pt x="15920" y="34563"/>
                  </a:cubicBezTo>
                  <a:cubicBezTo>
                    <a:pt x="16229" y="34761"/>
                    <a:pt x="16537" y="34958"/>
                    <a:pt x="16845" y="35153"/>
                  </a:cubicBezTo>
                  <a:cubicBezTo>
                    <a:pt x="17055" y="35286"/>
                    <a:pt x="17266" y="35420"/>
                    <a:pt x="17477" y="35556"/>
                  </a:cubicBezTo>
                  <a:cubicBezTo>
                    <a:pt x="17653" y="35669"/>
                    <a:pt x="17844" y="35767"/>
                    <a:pt x="18028" y="35872"/>
                  </a:cubicBezTo>
                  <a:cubicBezTo>
                    <a:pt x="18295" y="36024"/>
                    <a:pt x="18561" y="36177"/>
                    <a:pt x="18828" y="36328"/>
                  </a:cubicBezTo>
                  <a:cubicBezTo>
                    <a:pt x="19200" y="36576"/>
                    <a:pt x="19571" y="36822"/>
                    <a:pt x="19941" y="37070"/>
                  </a:cubicBezTo>
                  <a:cubicBezTo>
                    <a:pt x="20091" y="37169"/>
                    <a:pt x="20250" y="37257"/>
                    <a:pt x="20405" y="37349"/>
                  </a:cubicBezTo>
                  <a:lnTo>
                    <a:pt x="21242" y="37838"/>
                  </a:lnTo>
                  <a:cubicBezTo>
                    <a:pt x="21458" y="37963"/>
                    <a:pt x="21689" y="38069"/>
                    <a:pt x="21911" y="38183"/>
                  </a:cubicBezTo>
                  <a:cubicBezTo>
                    <a:pt x="22054" y="38255"/>
                    <a:pt x="22198" y="38323"/>
                    <a:pt x="22342" y="38391"/>
                  </a:cubicBezTo>
                  <a:cubicBezTo>
                    <a:pt x="22633" y="38553"/>
                    <a:pt x="22922" y="38717"/>
                    <a:pt x="23211" y="38880"/>
                  </a:cubicBezTo>
                  <a:cubicBezTo>
                    <a:pt x="23396" y="38984"/>
                    <a:pt x="23586" y="39078"/>
                    <a:pt x="23775" y="39176"/>
                  </a:cubicBezTo>
                  <a:cubicBezTo>
                    <a:pt x="24024" y="39307"/>
                    <a:pt x="24272" y="39438"/>
                    <a:pt x="24522" y="39568"/>
                  </a:cubicBezTo>
                  <a:cubicBezTo>
                    <a:pt x="24762" y="39692"/>
                    <a:pt x="25011" y="39797"/>
                    <a:pt x="25255" y="39911"/>
                  </a:cubicBezTo>
                  <a:cubicBezTo>
                    <a:pt x="25520" y="40036"/>
                    <a:pt x="25788" y="40150"/>
                    <a:pt x="26062" y="40246"/>
                  </a:cubicBezTo>
                  <a:cubicBezTo>
                    <a:pt x="26073" y="40248"/>
                    <a:pt x="26083" y="40251"/>
                    <a:pt x="26093" y="40256"/>
                  </a:cubicBezTo>
                  <a:cubicBezTo>
                    <a:pt x="26168" y="40293"/>
                    <a:pt x="26241" y="40331"/>
                    <a:pt x="26314" y="40371"/>
                  </a:cubicBezTo>
                  <a:cubicBezTo>
                    <a:pt x="26490" y="40462"/>
                    <a:pt x="26677" y="40538"/>
                    <a:pt x="26858" y="40623"/>
                  </a:cubicBezTo>
                  <a:cubicBezTo>
                    <a:pt x="27074" y="40721"/>
                    <a:pt x="27289" y="40824"/>
                    <a:pt x="27504" y="40925"/>
                  </a:cubicBezTo>
                  <a:cubicBezTo>
                    <a:pt x="27538" y="41018"/>
                    <a:pt x="27599" y="41098"/>
                    <a:pt x="27679" y="41156"/>
                  </a:cubicBezTo>
                  <a:cubicBezTo>
                    <a:pt x="27865" y="41287"/>
                    <a:pt x="28069" y="41400"/>
                    <a:pt x="28269" y="41505"/>
                  </a:cubicBezTo>
                  <a:cubicBezTo>
                    <a:pt x="28463" y="41609"/>
                    <a:pt x="28655" y="41718"/>
                    <a:pt x="28855" y="41812"/>
                  </a:cubicBezTo>
                  <a:cubicBezTo>
                    <a:pt x="29293" y="42020"/>
                    <a:pt x="29731" y="42222"/>
                    <a:pt x="30176" y="42418"/>
                  </a:cubicBezTo>
                  <a:cubicBezTo>
                    <a:pt x="30579" y="42594"/>
                    <a:pt x="30989" y="42750"/>
                    <a:pt x="31397" y="42911"/>
                  </a:cubicBezTo>
                  <a:cubicBezTo>
                    <a:pt x="31850" y="43089"/>
                    <a:pt x="32318" y="43254"/>
                    <a:pt x="32788" y="43381"/>
                  </a:cubicBezTo>
                  <a:cubicBezTo>
                    <a:pt x="32823" y="43391"/>
                    <a:pt x="32859" y="43395"/>
                    <a:pt x="32893" y="43395"/>
                  </a:cubicBezTo>
                  <a:cubicBezTo>
                    <a:pt x="33044" y="43395"/>
                    <a:pt x="33183" y="43311"/>
                    <a:pt x="33268" y="43189"/>
                  </a:cubicBezTo>
                  <a:cubicBezTo>
                    <a:pt x="33276" y="43183"/>
                    <a:pt x="33283" y="43177"/>
                    <a:pt x="33290" y="43170"/>
                  </a:cubicBezTo>
                  <a:cubicBezTo>
                    <a:pt x="33402" y="43222"/>
                    <a:pt x="33521" y="43256"/>
                    <a:pt x="33638" y="43287"/>
                  </a:cubicBezTo>
                  <a:cubicBezTo>
                    <a:pt x="33743" y="43314"/>
                    <a:pt x="33847" y="43337"/>
                    <a:pt x="33952" y="43355"/>
                  </a:cubicBezTo>
                  <a:cubicBezTo>
                    <a:pt x="33956" y="43362"/>
                    <a:pt x="33958" y="43369"/>
                    <a:pt x="33961" y="43376"/>
                  </a:cubicBezTo>
                  <a:cubicBezTo>
                    <a:pt x="33966" y="43394"/>
                    <a:pt x="33971" y="43414"/>
                    <a:pt x="33978" y="43433"/>
                  </a:cubicBezTo>
                  <a:cubicBezTo>
                    <a:pt x="33833" y="43466"/>
                    <a:pt x="33695" y="43538"/>
                    <a:pt x="33564" y="43598"/>
                  </a:cubicBezTo>
                  <a:cubicBezTo>
                    <a:pt x="33506" y="43621"/>
                    <a:pt x="33451" y="43647"/>
                    <a:pt x="33393" y="43673"/>
                  </a:cubicBezTo>
                  <a:cubicBezTo>
                    <a:pt x="33216" y="43744"/>
                    <a:pt x="33037" y="43814"/>
                    <a:pt x="32857" y="43885"/>
                  </a:cubicBezTo>
                  <a:cubicBezTo>
                    <a:pt x="32865" y="43883"/>
                    <a:pt x="32872" y="43880"/>
                    <a:pt x="32879" y="43878"/>
                  </a:cubicBezTo>
                  <a:lnTo>
                    <a:pt x="32879" y="43878"/>
                  </a:lnTo>
                  <a:cubicBezTo>
                    <a:pt x="32135" y="44176"/>
                    <a:pt x="31391" y="44474"/>
                    <a:pt x="30656" y="44796"/>
                  </a:cubicBezTo>
                  <a:cubicBezTo>
                    <a:pt x="30280" y="44962"/>
                    <a:pt x="29898" y="45116"/>
                    <a:pt x="29527" y="45294"/>
                  </a:cubicBezTo>
                  <a:cubicBezTo>
                    <a:pt x="29230" y="45435"/>
                    <a:pt x="28935" y="45577"/>
                    <a:pt x="28639" y="45717"/>
                  </a:cubicBezTo>
                  <a:cubicBezTo>
                    <a:pt x="28557" y="45684"/>
                    <a:pt x="28480" y="45656"/>
                    <a:pt x="28393" y="45656"/>
                  </a:cubicBezTo>
                  <a:cubicBezTo>
                    <a:pt x="28385" y="45656"/>
                    <a:pt x="28378" y="45656"/>
                    <a:pt x="28370" y="45657"/>
                  </a:cubicBezTo>
                  <a:cubicBezTo>
                    <a:pt x="28271" y="45662"/>
                    <a:pt x="28176" y="45695"/>
                    <a:pt x="28086" y="45735"/>
                  </a:cubicBezTo>
                  <a:cubicBezTo>
                    <a:pt x="27763" y="45843"/>
                    <a:pt x="27446" y="45964"/>
                    <a:pt x="27129" y="46087"/>
                  </a:cubicBezTo>
                  <a:cubicBezTo>
                    <a:pt x="26931" y="46165"/>
                    <a:pt x="26740" y="46263"/>
                    <a:pt x="26546" y="46352"/>
                  </a:cubicBezTo>
                  <a:cubicBezTo>
                    <a:pt x="26437" y="46404"/>
                    <a:pt x="26328" y="46452"/>
                    <a:pt x="26223" y="46509"/>
                  </a:cubicBezTo>
                  <a:cubicBezTo>
                    <a:pt x="26004" y="46629"/>
                    <a:pt x="25786" y="46748"/>
                    <a:pt x="25569" y="46867"/>
                  </a:cubicBezTo>
                  <a:cubicBezTo>
                    <a:pt x="25435" y="46940"/>
                    <a:pt x="25295" y="47005"/>
                    <a:pt x="25169" y="47086"/>
                  </a:cubicBezTo>
                  <a:cubicBezTo>
                    <a:pt x="24825" y="47302"/>
                    <a:pt x="24483" y="47521"/>
                    <a:pt x="24138" y="47738"/>
                  </a:cubicBezTo>
                  <a:cubicBezTo>
                    <a:pt x="23697" y="48017"/>
                    <a:pt x="23283" y="48339"/>
                    <a:pt x="22862" y="48650"/>
                  </a:cubicBezTo>
                  <a:cubicBezTo>
                    <a:pt x="22721" y="48752"/>
                    <a:pt x="22585" y="48857"/>
                    <a:pt x="22449" y="48963"/>
                  </a:cubicBezTo>
                  <a:cubicBezTo>
                    <a:pt x="22390" y="48938"/>
                    <a:pt x="22328" y="48926"/>
                    <a:pt x="22266" y="48926"/>
                  </a:cubicBezTo>
                  <a:cubicBezTo>
                    <a:pt x="22176" y="48926"/>
                    <a:pt x="22087" y="48951"/>
                    <a:pt x="22009" y="49001"/>
                  </a:cubicBezTo>
                  <a:cubicBezTo>
                    <a:pt x="21819" y="49124"/>
                    <a:pt x="21663" y="49292"/>
                    <a:pt x="21500" y="49446"/>
                  </a:cubicBezTo>
                  <a:cubicBezTo>
                    <a:pt x="21379" y="49564"/>
                    <a:pt x="21260" y="49680"/>
                    <a:pt x="21137" y="49794"/>
                  </a:cubicBezTo>
                  <a:cubicBezTo>
                    <a:pt x="21035" y="49892"/>
                    <a:pt x="20934" y="49989"/>
                    <a:pt x="20831" y="50086"/>
                  </a:cubicBezTo>
                  <a:cubicBezTo>
                    <a:pt x="20601" y="50302"/>
                    <a:pt x="20372" y="50519"/>
                    <a:pt x="20149" y="50744"/>
                  </a:cubicBezTo>
                  <a:lnTo>
                    <a:pt x="19957" y="50935"/>
                  </a:lnTo>
                  <a:lnTo>
                    <a:pt x="19537" y="51344"/>
                  </a:lnTo>
                  <a:lnTo>
                    <a:pt x="19537" y="51344"/>
                  </a:lnTo>
                  <a:cubicBezTo>
                    <a:pt x="19538" y="51343"/>
                    <a:pt x="19539" y="51343"/>
                    <a:pt x="19540" y="51342"/>
                  </a:cubicBezTo>
                  <a:lnTo>
                    <a:pt x="19540" y="51342"/>
                  </a:lnTo>
                  <a:cubicBezTo>
                    <a:pt x="19527" y="51355"/>
                    <a:pt x="19515" y="51366"/>
                    <a:pt x="19501" y="51379"/>
                  </a:cubicBezTo>
                  <a:cubicBezTo>
                    <a:pt x="19501" y="51379"/>
                    <a:pt x="19501" y="51379"/>
                    <a:pt x="19500" y="51379"/>
                  </a:cubicBezTo>
                  <a:lnTo>
                    <a:pt x="19500" y="51379"/>
                  </a:lnTo>
                  <a:lnTo>
                    <a:pt x="19500" y="51379"/>
                  </a:lnTo>
                  <a:cubicBezTo>
                    <a:pt x="19355" y="51516"/>
                    <a:pt x="19207" y="51650"/>
                    <a:pt x="19084" y="51810"/>
                  </a:cubicBezTo>
                  <a:cubicBezTo>
                    <a:pt x="19047" y="51855"/>
                    <a:pt x="19018" y="51905"/>
                    <a:pt x="18995" y="51959"/>
                  </a:cubicBezTo>
                  <a:cubicBezTo>
                    <a:pt x="18995" y="51960"/>
                    <a:pt x="18994" y="51962"/>
                    <a:pt x="18993" y="51962"/>
                  </a:cubicBezTo>
                  <a:cubicBezTo>
                    <a:pt x="18860" y="51980"/>
                    <a:pt x="18741" y="52054"/>
                    <a:pt x="18664" y="52165"/>
                  </a:cubicBezTo>
                  <a:cubicBezTo>
                    <a:pt x="18507" y="52389"/>
                    <a:pt x="18333" y="52599"/>
                    <a:pt x="18169" y="52817"/>
                  </a:cubicBezTo>
                  <a:cubicBezTo>
                    <a:pt x="17838" y="53252"/>
                    <a:pt x="17509" y="53685"/>
                    <a:pt x="17189" y="54126"/>
                  </a:cubicBezTo>
                  <a:cubicBezTo>
                    <a:pt x="16864" y="54574"/>
                    <a:pt x="16549" y="55029"/>
                    <a:pt x="16235" y="55484"/>
                  </a:cubicBezTo>
                  <a:cubicBezTo>
                    <a:pt x="15933" y="55922"/>
                    <a:pt x="15641" y="56365"/>
                    <a:pt x="15346" y="56807"/>
                  </a:cubicBezTo>
                  <a:cubicBezTo>
                    <a:pt x="15226" y="56990"/>
                    <a:pt x="15106" y="57173"/>
                    <a:pt x="14985" y="57358"/>
                  </a:cubicBezTo>
                  <a:cubicBezTo>
                    <a:pt x="14972" y="57376"/>
                    <a:pt x="14961" y="57395"/>
                    <a:pt x="14949" y="57414"/>
                  </a:cubicBezTo>
                  <a:cubicBezTo>
                    <a:pt x="14937" y="57419"/>
                    <a:pt x="14925" y="57427"/>
                    <a:pt x="14916" y="57434"/>
                  </a:cubicBezTo>
                  <a:cubicBezTo>
                    <a:pt x="14582" y="57659"/>
                    <a:pt x="14429" y="58064"/>
                    <a:pt x="14260" y="58416"/>
                  </a:cubicBezTo>
                  <a:cubicBezTo>
                    <a:pt x="14122" y="58708"/>
                    <a:pt x="13982" y="59000"/>
                    <a:pt x="13842" y="59289"/>
                  </a:cubicBezTo>
                  <a:cubicBezTo>
                    <a:pt x="13761" y="59460"/>
                    <a:pt x="13693" y="59637"/>
                    <a:pt x="13621" y="59810"/>
                  </a:cubicBezTo>
                  <a:cubicBezTo>
                    <a:pt x="13490" y="60124"/>
                    <a:pt x="13359" y="60435"/>
                    <a:pt x="13228" y="60751"/>
                  </a:cubicBezTo>
                  <a:cubicBezTo>
                    <a:pt x="13021" y="61246"/>
                    <a:pt x="12843" y="61754"/>
                    <a:pt x="12652" y="62255"/>
                  </a:cubicBezTo>
                  <a:cubicBezTo>
                    <a:pt x="12471" y="62734"/>
                    <a:pt x="12305" y="63219"/>
                    <a:pt x="12135" y="63704"/>
                  </a:cubicBezTo>
                  <a:cubicBezTo>
                    <a:pt x="12070" y="63888"/>
                    <a:pt x="12005" y="64075"/>
                    <a:pt x="11942" y="64261"/>
                  </a:cubicBezTo>
                  <a:cubicBezTo>
                    <a:pt x="11887" y="64419"/>
                    <a:pt x="11836" y="64575"/>
                    <a:pt x="11781" y="64734"/>
                  </a:cubicBezTo>
                  <a:cubicBezTo>
                    <a:pt x="11649" y="64784"/>
                    <a:pt x="11545" y="64890"/>
                    <a:pt x="11498" y="65023"/>
                  </a:cubicBezTo>
                  <a:cubicBezTo>
                    <a:pt x="11390" y="65330"/>
                    <a:pt x="11290" y="65639"/>
                    <a:pt x="11196" y="65950"/>
                  </a:cubicBezTo>
                  <a:cubicBezTo>
                    <a:pt x="11129" y="66172"/>
                    <a:pt x="11051" y="66391"/>
                    <a:pt x="10998" y="66616"/>
                  </a:cubicBezTo>
                  <a:cubicBezTo>
                    <a:pt x="10887" y="67065"/>
                    <a:pt x="10779" y="67514"/>
                    <a:pt x="10667" y="67963"/>
                  </a:cubicBezTo>
                  <a:cubicBezTo>
                    <a:pt x="10613" y="68180"/>
                    <a:pt x="10580" y="68401"/>
                    <a:pt x="10536" y="68620"/>
                  </a:cubicBezTo>
                  <a:cubicBezTo>
                    <a:pt x="10473" y="68940"/>
                    <a:pt x="10410" y="69257"/>
                    <a:pt x="10346" y="69577"/>
                  </a:cubicBezTo>
                  <a:cubicBezTo>
                    <a:pt x="10276" y="69929"/>
                    <a:pt x="10216" y="70280"/>
                    <a:pt x="10157" y="70633"/>
                  </a:cubicBezTo>
                  <a:cubicBezTo>
                    <a:pt x="9898" y="71863"/>
                    <a:pt x="9652" y="73094"/>
                    <a:pt x="9443" y="74332"/>
                  </a:cubicBezTo>
                  <a:cubicBezTo>
                    <a:pt x="9332" y="74399"/>
                    <a:pt x="9249" y="74513"/>
                    <a:pt x="9214" y="74650"/>
                  </a:cubicBezTo>
                  <a:cubicBezTo>
                    <a:pt x="9213" y="74656"/>
                    <a:pt x="9211" y="74662"/>
                    <a:pt x="9209" y="74668"/>
                  </a:cubicBezTo>
                  <a:lnTo>
                    <a:pt x="9209" y="74668"/>
                  </a:lnTo>
                  <a:cubicBezTo>
                    <a:pt x="9210" y="74665"/>
                    <a:pt x="9211" y="74662"/>
                    <a:pt x="9212" y="74659"/>
                  </a:cubicBezTo>
                  <a:lnTo>
                    <a:pt x="9212" y="74659"/>
                  </a:lnTo>
                  <a:cubicBezTo>
                    <a:pt x="9120" y="75004"/>
                    <a:pt x="9050" y="75352"/>
                    <a:pt x="8987" y="75702"/>
                  </a:cubicBezTo>
                  <a:cubicBezTo>
                    <a:pt x="8927" y="76033"/>
                    <a:pt x="8865" y="76363"/>
                    <a:pt x="8817" y="76697"/>
                  </a:cubicBezTo>
                  <a:cubicBezTo>
                    <a:pt x="8774" y="76984"/>
                    <a:pt x="8733" y="77271"/>
                    <a:pt x="8691" y="77558"/>
                  </a:cubicBezTo>
                  <a:cubicBezTo>
                    <a:pt x="8648" y="77848"/>
                    <a:pt x="8628" y="78140"/>
                    <a:pt x="8598" y="78431"/>
                  </a:cubicBezTo>
                  <a:cubicBezTo>
                    <a:pt x="8542" y="78974"/>
                    <a:pt x="8497" y="79520"/>
                    <a:pt x="8452" y="80065"/>
                  </a:cubicBezTo>
                  <a:cubicBezTo>
                    <a:pt x="8412" y="80545"/>
                    <a:pt x="8380" y="81026"/>
                    <a:pt x="8347" y="81507"/>
                  </a:cubicBezTo>
                  <a:cubicBezTo>
                    <a:pt x="8330" y="81771"/>
                    <a:pt x="8321" y="82037"/>
                    <a:pt x="8308" y="82302"/>
                  </a:cubicBezTo>
                  <a:cubicBezTo>
                    <a:pt x="8301" y="82432"/>
                    <a:pt x="8296" y="82563"/>
                    <a:pt x="8291" y="82692"/>
                  </a:cubicBezTo>
                  <a:cubicBezTo>
                    <a:pt x="8282" y="82915"/>
                    <a:pt x="8249" y="83137"/>
                    <a:pt x="8301" y="83358"/>
                  </a:cubicBezTo>
                  <a:cubicBezTo>
                    <a:pt x="8320" y="83446"/>
                    <a:pt x="8364" y="83527"/>
                    <a:pt x="8427" y="83592"/>
                  </a:cubicBezTo>
                  <a:cubicBezTo>
                    <a:pt x="8424" y="84110"/>
                    <a:pt x="8422" y="84626"/>
                    <a:pt x="8457" y="85140"/>
                  </a:cubicBezTo>
                  <a:cubicBezTo>
                    <a:pt x="8472" y="85368"/>
                    <a:pt x="8478" y="85597"/>
                    <a:pt x="8497" y="85822"/>
                  </a:cubicBezTo>
                  <a:cubicBezTo>
                    <a:pt x="8489" y="85884"/>
                    <a:pt x="8482" y="85946"/>
                    <a:pt x="8476" y="86008"/>
                  </a:cubicBezTo>
                  <a:cubicBezTo>
                    <a:pt x="8452" y="86257"/>
                    <a:pt x="8417" y="86506"/>
                    <a:pt x="8407" y="86755"/>
                  </a:cubicBezTo>
                  <a:cubicBezTo>
                    <a:pt x="8391" y="87271"/>
                    <a:pt x="8372" y="87786"/>
                    <a:pt x="8365" y="88301"/>
                  </a:cubicBezTo>
                  <a:cubicBezTo>
                    <a:pt x="8357" y="88829"/>
                    <a:pt x="8350" y="89357"/>
                    <a:pt x="8341" y="89885"/>
                  </a:cubicBezTo>
                  <a:cubicBezTo>
                    <a:pt x="8334" y="90397"/>
                    <a:pt x="8309" y="90911"/>
                    <a:pt x="8294" y="91423"/>
                  </a:cubicBezTo>
                  <a:cubicBezTo>
                    <a:pt x="8291" y="91556"/>
                    <a:pt x="8344" y="91685"/>
                    <a:pt x="8441" y="91776"/>
                  </a:cubicBezTo>
                  <a:cubicBezTo>
                    <a:pt x="8454" y="92173"/>
                    <a:pt x="8467" y="92571"/>
                    <a:pt x="8487" y="92967"/>
                  </a:cubicBezTo>
                  <a:cubicBezTo>
                    <a:pt x="8502" y="93242"/>
                    <a:pt x="8514" y="93518"/>
                    <a:pt x="8532" y="93793"/>
                  </a:cubicBezTo>
                  <a:cubicBezTo>
                    <a:pt x="8560" y="94183"/>
                    <a:pt x="8569" y="94579"/>
                    <a:pt x="8651" y="94959"/>
                  </a:cubicBezTo>
                  <a:cubicBezTo>
                    <a:pt x="8679" y="95078"/>
                    <a:pt x="8749" y="95180"/>
                    <a:pt x="8850" y="95248"/>
                  </a:cubicBezTo>
                  <a:cubicBezTo>
                    <a:pt x="8855" y="95278"/>
                    <a:pt x="8860" y="95306"/>
                    <a:pt x="8867" y="95334"/>
                  </a:cubicBezTo>
                  <a:cubicBezTo>
                    <a:pt x="8902" y="95503"/>
                    <a:pt x="8922" y="95669"/>
                    <a:pt x="9042" y="95804"/>
                  </a:cubicBezTo>
                  <a:cubicBezTo>
                    <a:pt x="9087" y="95852"/>
                    <a:pt x="9143" y="95892"/>
                    <a:pt x="9202" y="95919"/>
                  </a:cubicBezTo>
                  <a:cubicBezTo>
                    <a:pt x="9303" y="96059"/>
                    <a:pt x="9461" y="96156"/>
                    <a:pt x="9637" y="96156"/>
                  </a:cubicBezTo>
                  <a:cubicBezTo>
                    <a:pt x="9678" y="96155"/>
                    <a:pt x="9717" y="96151"/>
                    <a:pt x="9755" y="96141"/>
                  </a:cubicBezTo>
                  <a:cubicBezTo>
                    <a:pt x="9787" y="96134"/>
                    <a:pt x="9815" y="96124"/>
                    <a:pt x="9844" y="96114"/>
                  </a:cubicBezTo>
                  <a:cubicBezTo>
                    <a:pt x="10040" y="96106"/>
                    <a:pt x="10206" y="95975"/>
                    <a:pt x="10334" y="95827"/>
                  </a:cubicBezTo>
                  <a:cubicBezTo>
                    <a:pt x="10425" y="95719"/>
                    <a:pt x="10490" y="95590"/>
                    <a:pt x="10543" y="95460"/>
                  </a:cubicBezTo>
                  <a:cubicBezTo>
                    <a:pt x="10607" y="95309"/>
                    <a:pt x="10662" y="95153"/>
                    <a:pt x="10707" y="94994"/>
                  </a:cubicBezTo>
                  <a:cubicBezTo>
                    <a:pt x="10735" y="94898"/>
                    <a:pt x="10759" y="94800"/>
                    <a:pt x="10782" y="94702"/>
                  </a:cubicBezTo>
                  <a:cubicBezTo>
                    <a:pt x="10814" y="94649"/>
                    <a:pt x="10844" y="94595"/>
                    <a:pt x="10870" y="94539"/>
                  </a:cubicBezTo>
                  <a:cubicBezTo>
                    <a:pt x="11011" y="94264"/>
                    <a:pt x="11140" y="93983"/>
                    <a:pt x="11253" y="93694"/>
                  </a:cubicBezTo>
                  <a:cubicBezTo>
                    <a:pt x="11351" y="93445"/>
                    <a:pt x="11447" y="93198"/>
                    <a:pt x="11545" y="92948"/>
                  </a:cubicBezTo>
                  <a:cubicBezTo>
                    <a:pt x="11667" y="92635"/>
                    <a:pt x="11778" y="92317"/>
                    <a:pt x="11885" y="91998"/>
                  </a:cubicBezTo>
                  <a:cubicBezTo>
                    <a:pt x="11891" y="91993"/>
                    <a:pt x="11896" y="91989"/>
                    <a:pt x="11902" y="91984"/>
                  </a:cubicBezTo>
                  <a:cubicBezTo>
                    <a:pt x="12046" y="91864"/>
                    <a:pt x="12094" y="91670"/>
                    <a:pt x="12153" y="91502"/>
                  </a:cubicBezTo>
                  <a:cubicBezTo>
                    <a:pt x="12364" y="90999"/>
                    <a:pt x="12539" y="90478"/>
                    <a:pt x="12725" y="89963"/>
                  </a:cubicBezTo>
                  <a:cubicBezTo>
                    <a:pt x="12843" y="89638"/>
                    <a:pt x="12959" y="89311"/>
                    <a:pt x="13076" y="88986"/>
                  </a:cubicBezTo>
                  <a:cubicBezTo>
                    <a:pt x="13092" y="88940"/>
                    <a:pt x="13109" y="88891"/>
                    <a:pt x="13125" y="88845"/>
                  </a:cubicBezTo>
                  <a:cubicBezTo>
                    <a:pt x="13150" y="88823"/>
                    <a:pt x="13170" y="88797"/>
                    <a:pt x="13187" y="88769"/>
                  </a:cubicBezTo>
                  <a:cubicBezTo>
                    <a:pt x="13351" y="88505"/>
                    <a:pt x="13466" y="88211"/>
                    <a:pt x="13591" y="87927"/>
                  </a:cubicBezTo>
                  <a:cubicBezTo>
                    <a:pt x="13656" y="87784"/>
                    <a:pt x="13721" y="87642"/>
                    <a:pt x="13784" y="87499"/>
                  </a:cubicBezTo>
                  <a:cubicBezTo>
                    <a:pt x="13922" y="87189"/>
                    <a:pt x="14061" y="86880"/>
                    <a:pt x="14194" y="86570"/>
                  </a:cubicBezTo>
                  <a:cubicBezTo>
                    <a:pt x="14214" y="86523"/>
                    <a:pt x="14233" y="86477"/>
                    <a:pt x="14254" y="86429"/>
                  </a:cubicBezTo>
                  <a:cubicBezTo>
                    <a:pt x="14265" y="86407"/>
                    <a:pt x="14275" y="86382"/>
                    <a:pt x="14285" y="86359"/>
                  </a:cubicBezTo>
                  <a:cubicBezTo>
                    <a:pt x="14295" y="86331"/>
                    <a:pt x="14307" y="86301"/>
                    <a:pt x="14318" y="86271"/>
                  </a:cubicBezTo>
                  <a:cubicBezTo>
                    <a:pt x="14405" y="86065"/>
                    <a:pt x="14488" y="85858"/>
                    <a:pt x="14571" y="85649"/>
                  </a:cubicBezTo>
                  <a:cubicBezTo>
                    <a:pt x="14682" y="85373"/>
                    <a:pt x="14803" y="85101"/>
                    <a:pt x="14915" y="84826"/>
                  </a:cubicBezTo>
                  <a:cubicBezTo>
                    <a:pt x="15002" y="84617"/>
                    <a:pt x="14949" y="84377"/>
                    <a:pt x="14769" y="84243"/>
                  </a:cubicBezTo>
                  <a:cubicBezTo>
                    <a:pt x="14827" y="84102"/>
                    <a:pt x="14887" y="83958"/>
                    <a:pt x="14946" y="83815"/>
                  </a:cubicBezTo>
                  <a:cubicBezTo>
                    <a:pt x="15127" y="83601"/>
                    <a:pt x="15196" y="83317"/>
                    <a:pt x="15295" y="83057"/>
                  </a:cubicBezTo>
                  <a:cubicBezTo>
                    <a:pt x="15567" y="82368"/>
                    <a:pt x="15841" y="81679"/>
                    <a:pt x="16115" y="80994"/>
                  </a:cubicBezTo>
                  <a:cubicBezTo>
                    <a:pt x="16186" y="80818"/>
                    <a:pt x="16261" y="80644"/>
                    <a:pt x="16332" y="80469"/>
                  </a:cubicBezTo>
                  <a:cubicBezTo>
                    <a:pt x="16423" y="80251"/>
                    <a:pt x="16513" y="80031"/>
                    <a:pt x="16604" y="79812"/>
                  </a:cubicBezTo>
                  <a:cubicBezTo>
                    <a:pt x="16640" y="79776"/>
                    <a:pt x="16669" y="79733"/>
                    <a:pt x="16689" y="79686"/>
                  </a:cubicBezTo>
                  <a:cubicBezTo>
                    <a:pt x="16910" y="79190"/>
                    <a:pt x="17105" y="78681"/>
                    <a:pt x="17323" y="78182"/>
                  </a:cubicBezTo>
                  <a:cubicBezTo>
                    <a:pt x="17451" y="77892"/>
                    <a:pt x="17577" y="77601"/>
                    <a:pt x="17703" y="77313"/>
                  </a:cubicBezTo>
                  <a:cubicBezTo>
                    <a:pt x="17782" y="77132"/>
                    <a:pt x="17858" y="76946"/>
                    <a:pt x="17942" y="76767"/>
                  </a:cubicBezTo>
                  <a:cubicBezTo>
                    <a:pt x="18199" y="76222"/>
                    <a:pt x="18458" y="75676"/>
                    <a:pt x="18717" y="75131"/>
                  </a:cubicBezTo>
                  <a:cubicBezTo>
                    <a:pt x="18742" y="75081"/>
                    <a:pt x="18765" y="75031"/>
                    <a:pt x="18790" y="74981"/>
                  </a:cubicBezTo>
                  <a:cubicBezTo>
                    <a:pt x="18954" y="74708"/>
                    <a:pt x="19095" y="74423"/>
                    <a:pt x="19242" y="74138"/>
                  </a:cubicBezTo>
                  <a:lnTo>
                    <a:pt x="19686" y="73273"/>
                  </a:lnTo>
                  <a:cubicBezTo>
                    <a:pt x="19893" y="72869"/>
                    <a:pt x="20101" y="72465"/>
                    <a:pt x="20310" y="72061"/>
                  </a:cubicBezTo>
                  <a:cubicBezTo>
                    <a:pt x="20320" y="72043"/>
                    <a:pt x="20331" y="72024"/>
                    <a:pt x="20340" y="72004"/>
                  </a:cubicBezTo>
                  <a:cubicBezTo>
                    <a:pt x="20492" y="71726"/>
                    <a:pt x="20643" y="71449"/>
                    <a:pt x="20791" y="71172"/>
                  </a:cubicBezTo>
                  <a:cubicBezTo>
                    <a:pt x="21110" y="70621"/>
                    <a:pt x="21417" y="70065"/>
                    <a:pt x="21750" y="69523"/>
                  </a:cubicBezTo>
                  <a:cubicBezTo>
                    <a:pt x="21784" y="69469"/>
                    <a:pt x="21817" y="69416"/>
                    <a:pt x="21850" y="69361"/>
                  </a:cubicBezTo>
                  <a:cubicBezTo>
                    <a:pt x="22087" y="69001"/>
                    <a:pt x="22315" y="68637"/>
                    <a:pt x="22545" y="68273"/>
                  </a:cubicBezTo>
                  <a:cubicBezTo>
                    <a:pt x="23067" y="67452"/>
                    <a:pt x="23614" y="66648"/>
                    <a:pt x="24161" y="65844"/>
                  </a:cubicBezTo>
                  <a:cubicBezTo>
                    <a:pt x="24753" y="65099"/>
                    <a:pt x="25360" y="64358"/>
                    <a:pt x="25973" y="63631"/>
                  </a:cubicBezTo>
                  <a:cubicBezTo>
                    <a:pt x="26644" y="62836"/>
                    <a:pt x="27311" y="62041"/>
                    <a:pt x="27992" y="61254"/>
                  </a:cubicBezTo>
                  <a:cubicBezTo>
                    <a:pt x="28169" y="61049"/>
                    <a:pt x="28345" y="60841"/>
                    <a:pt x="28523" y="60637"/>
                  </a:cubicBezTo>
                  <a:cubicBezTo>
                    <a:pt x="28546" y="60616"/>
                    <a:pt x="28571" y="60594"/>
                    <a:pt x="28596" y="60572"/>
                  </a:cubicBezTo>
                  <a:cubicBezTo>
                    <a:pt x="29339" y="59922"/>
                    <a:pt x="30074" y="59265"/>
                    <a:pt x="30835" y="58636"/>
                  </a:cubicBezTo>
                  <a:cubicBezTo>
                    <a:pt x="30946" y="58543"/>
                    <a:pt x="30994" y="58402"/>
                    <a:pt x="30987" y="58263"/>
                  </a:cubicBezTo>
                  <a:cubicBezTo>
                    <a:pt x="31014" y="58253"/>
                    <a:pt x="31041" y="58241"/>
                    <a:pt x="31067" y="58228"/>
                  </a:cubicBezTo>
                  <a:cubicBezTo>
                    <a:pt x="31130" y="58192"/>
                    <a:pt x="31185" y="58143"/>
                    <a:pt x="31228" y="58084"/>
                  </a:cubicBezTo>
                  <a:cubicBezTo>
                    <a:pt x="31282" y="58104"/>
                    <a:pt x="31339" y="58114"/>
                    <a:pt x="31397" y="58114"/>
                  </a:cubicBezTo>
                  <a:cubicBezTo>
                    <a:pt x="31489" y="58114"/>
                    <a:pt x="31581" y="58087"/>
                    <a:pt x="31660" y="58031"/>
                  </a:cubicBezTo>
                  <a:cubicBezTo>
                    <a:pt x="31867" y="57878"/>
                    <a:pt x="32073" y="57724"/>
                    <a:pt x="32277" y="57568"/>
                  </a:cubicBezTo>
                  <a:cubicBezTo>
                    <a:pt x="32449" y="57440"/>
                    <a:pt x="32622" y="57317"/>
                    <a:pt x="32793" y="57193"/>
                  </a:cubicBezTo>
                  <a:cubicBezTo>
                    <a:pt x="33239" y="56869"/>
                    <a:pt x="33687" y="56551"/>
                    <a:pt x="34139" y="56237"/>
                  </a:cubicBezTo>
                  <a:cubicBezTo>
                    <a:pt x="34586" y="55927"/>
                    <a:pt x="35039" y="55623"/>
                    <a:pt x="35494" y="55321"/>
                  </a:cubicBezTo>
                  <a:cubicBezTo>
                    <a:pt x="35579" y="55263"/>
                    <a:pt x="35665" y="55208"/>
                    <a:pt x="35750" y="55150"/>
                  </a:cubicBezTo>
                  <a:cubicBezTo>
                    <a:pt x="35759" y="55151"/>
                    <a:pt x="35767" y="55151"/>
                    <a:pt x="35775" y="55151"/>
                  </a:cubicBezTo>
                  <a:cubicBezTo>
                    <a:pt x="35850" y="55151"/>
                    <a:pt x="35924" y="55133"/>
                    <a:pt x="35990" y="55098"/>
                  </a:cubicBezTo>
                  <a:cubicBezTo>
                    <a:pt x="36118" y="55029"/>
                    <a:pt x="36234" y="54943"/>
                    <a:pt x="36353" y="54858"/>
                  </a:cubicBezTo>
                  <a:cubicBezTo>
                    <a:pt x="36531" y="54740"/>
                    <a:pt x="36712" y="54626"/>
                    <a:pt x="36895" y="54512"/>
                  </a:cubicBezTo>
                  <a:cubicBezTo>
                    <a:pt x="37083" y="54396"/>
                    <a:pt x="37271" y="54279"/>
                    <a:pt x="37459" y="54163"/>
                  </a:cubicBezTo>
                  <a:cubicBezTo>
                    <a:pt x="38337" y="53641"/>
                    <a:pt x="39222" y="53132"/>
                    <a:pt x="40096" y="52602"/>
                  </a:cubicBezTo>
                  <a:lnTo>
                    <a:pt x="40096" y="52602"/>
                  </a:lnTo>
                  <a:lnTo>
                    <a:pt x="40092" y="52606"/>
                  </a:lnTo>
                  <a:cubicBezTo>
                    <a:pt x="40578" y="52314"/>
                    <a:pt x="41063" y="52024"/>
                    <a:pt x="41549" y="51731"/>
                  </a:cubicBezTo>
                  <a:lnTo>
                    <a:pt x="41547" y="51731"/>
                  </a:lnTo>
                  <a:cubicBezTo>
                    <a:pt x="41559" y="51725"/>
                    <a:pt x="41571" y="51719"/>
                    <a:pt x="41582" y="51711"/>
                  </a:cubicBezTo>
                  <a:cubicBezTo>
                    <a:pt x="41584" y="51710"/>
                    <a:pt x="41586" y="51708"/>
                    <a:pt x="41587" y="51708"/>
                  </a:cubicBezTo>
                  <a:lnTo>
                    <a:pt x="41586" y="51708"/>
                  </a:lnTo>
                  <a:lnTo>
                    <a:pt x="41697" y="51641"/>
                  </a:lnTo>
                  <a:cubicBezTo>
                    <a:pt x="41788" y="51737"/>
                    <a:pt x="41919" y="51799"/>
                    <a:pt x="42051" y="51799"/>
                  </a:cubicBezTo>
                  <a:cubicBezTo>
                    <a:pt x="42104" y="51799"/>
                    <a:pt x="42158" y="51789"/>
                    <a:pt x="42209" y="51767"/>
                  </a:cubicBezTo>
                  <a:cubicBezTo>
                    <a:pt x="42414" y="51678"/>
                    <a:pt x="42618" y="51584"/>
                    <a:pt x="42819" y="51486"/>
                  </a:cubicBezTo>
                  <a:cubicBezTo>
                    <a:pt x="43235" y="51313"/>
                    <a:pt x="43657" y="51157"/>
                    <a:pt x="44073" y="50980"/>
                  </a:cubicBezTo>
                  <a:cubicBezTo>
                    <a:pt x="44517" y="50791"/>
                    <a:pt x="44954" y="50588"/>
                    <a:pt x="45386" y="50369"/>
                  </a:cubicBezTo>
                  <a:cubicBezTo>
                    <a:pt x="45899" y="50113"/>
                    <a:pt x="46412" y="49854"/>
                    <a:pt x="46925" y="49593"/>
                  </a:cubicBezTo>
                  <a:cubicBezTo>
                    <a:pt x="47364" y="49370"/>
                    <a:pt x="47810" y="49176"/>
                    <a:pt x="48256" y="48970"/>
                  </a:cubicBezTo>
                  <a:cubicBezTo>
                    <a:pt x="48653" y="48801"/>
                    <a:pt x="49047" y="48623"/>
                    <a:pt x="49447" y="48459"/>
                  </a:cubicBezTo>
                  <a:cubicBezTo>
                    <a:pt x="49901" y="48268"/>
                    <a:pt x="50358" y="48082"/>
                    <a:pt x="50809" y="47887"/>
                  </a:cubicBezTo>
                  <a:cubicBezTo>
                    <a:pt x="51753" y="47478"/>
                    <a:pt x="52695" y="47062"/>
                    <a:pt x="53633" y="46639"/>
                  </a:cubicBezTo>
                  <a:lnTo>
                    <a:pt x="53633" y="46639"/>
                  </a:lnTo>
                  <a:cubicBezTo>
                    <a:pt x="53615" y="46647"/>
                    <a:pt x="53596" y="46655"/>
                    <a:pt x="53578" y="46663"/>
                  </a:cubicBezTo>
                  <a:cubicBezTo>
                    <a:pt x="53770" y="46578"/>
                    <a:pt x="53963" y="46493"/>
                    <a:pt x="54154" y="46410"/>
                  </a:cubicBezTo>
                  <a:cubicBezTo>
                    <a:pt x="54227" y="46378"/>
                    <a:pt x="54299" y="46348"/>
                    <a:pt x="54370" y="46317"/>
                  </a:cubicBezTo>
                  <a:cubicBezTo>
                    <a:pt x="54456" y="46280"/>
                    <a:pt x="54552" y="46249"/>
                    <a:pt x="54640" y="46209"/>
                  </a:cubicBezTo>
                  <a:cubicBezTo>
                    <a:pt x="54660" y="46202"/>
                    <a:pt x="54678" y="46197"/>
                    <a:pt x="54697" y="46190"/>
                  </a:cubicBezTo>
                  <a:cubicBezTo>
                    <a:pt x="54820" y="46138"/>
                    <a:pt x="54942" y="46084"/>
                    <a:pt x="55065" y="46031"/>
                  </a:cubicBezTo>
                  <a:cubicBezTo>
                    <a:pt x="55226" y="45958"/>
                    <a:pt x="55386" y="45887"/>
                    <a:pt x="55512" y="45756"/>
                  </a:cubicBezTo>
                  <a:cubicBezTo>
                    <a:pt x="55676" y="45583"/>
                    <a:pt x="55649" y="45301"/>
                    <a:pt x="55500" y="45130"/>
                  </a:cubicBezTo>
                  <a:cubicBezTo>
                    <a:pt x="55475" y="45100"/>
                    <a:pt x="55446" y="45074"/>
                    <a:pt x="55414" y="45050"/>
                  </a:cubicBezTo>
                  <a:cubicBezTo>
                    <a:pt x="55400" y="45012"/>
                    <a:pt x="55384" y="44974"/>
                    <a:pt x="55364" y="44938"/>
                  </a:cubicBezTo>
                  <a:cubicBezTo>
                    <a:pt x="55311" y="44849"/>
                    <a:pt x="55248" y="44766"/>
                    <a:pt x="55175" y="44690"/>
                  </a:cubicBezTo>
                  <a:cubicBezTo>
                    <a:pt x="55010" y="44519"/>
                    <a:pt x="54832" y="44360"/>
                    <a:pt x="54641" y="44217"/>
                  </a:cubicBezTo>
                  <a:cubicBezTo>
                    <a:pt x="54514" y="44121"/>
                    <a:pt x="54386" y="44021"/>
                    <a:pt x="54257" y="43929"/>
                  </a:cubicBezTo>
                  <a:cubicBezTo>
                    <a:pt x="54133" y="43784"/>
                    <a:pt x="54009" y="43638"/>
                    <a:pt x="53887" y="43492"/>
                  </a:cubicBezTo>
                  <a:cubicBezTo>
                    <a:pt x="53882" y="43474"/>
                    <a:pt x="53874" y="43455"/>
                    <a:pt x="53867" y="43437"/>
                  </a:cubicBezTo>
                  <a:cubicBezTo>
                    <a:pt x="53798" y="43280"/>
                    <a:pt x="53685" y="43158"/>
                    <a:pt x="53575" y="43029"/>
                  </a:cubicBezTo>
                  <a:cubicBezTo>
                    <a:pt x="53500" y="42939"/>
                    <a:pt x="53424" y="42851"/>
                    <a:pt x="53351" y="42764"/>
                  </a:cubicBezTo>
                  <a:cubicBezTo>
                    <a:pt x="53230" y="42622"/>
                    <a:pt x="53109" y="42481"/>
                    <a:pt x="52986" y="42340"/>
                  </a:cubicBezTo>
                  <a:cubicBezTo>
                    <a:pt x="52805" y="42131"/>
                    <a:pt x="52624" y="41925"/>
                    <a:pt x="52447" y="41715"/>
                  </a:cubicBezTo>
                  <a:cubicBezTo>
                    <a:pt x="52352" y="41585"/>
                    <a:pt x="52256" y="41459"/>
                    <a:pt x="52116" y="41376"/>
                  </a:cubicBezTo>
                  <a:cubicBezTo>
                    <a:pt x="52062" y="41347"/>
                    <a:pt x="52004" y="41330"/>
                    <a:pt x="51943" y="41325"/>
                  </a:cubicBezTo>
                  <a:cubicBezTo>
                    <a:pt x="51823" y="41181"/>
                    <a:pt x="51704" y="41033"/>
                    <a:pt x="51588" y="40884"/>
                  </a:cubicBezTo>
                  <a:cubicBezTo>
                    <a:pt x="51581" y="40851"/>
                    <a:pt x="51571" y="40818"/>
                    <a:pt x="51558" y="40786"/>
                  </a:cubicBezTo>
                  <a:cubicBezTo>
                    <a:pt x="51523" y="40700"/>
                    <a:pt x="51456" y="40630"/>
                    <a:pt x="51397" y="40556"/>
                  </a:cubicBezTo>
                  <a:cubicBezTo>
                    <a:pt x="51358" y="40509"/>
                    <a:pt x="51320" y="40461"/>
                    <a:pt x="51282" y="40413"/>
                  </a:cubicBezTo>
                  <a:cubicBezTo>
                    <a:pt x="51272" y="40398"/>
                    <a:pt x="51262" y="40386"/>
                    <a:pt x="51251" y="40371"/>
                  </a:cubicBezTo>
                  <a:lnTo>
                    <a:pt x="51251" y="40375"/>
                  </a:lnTo>
                  <a:cubicBezTo>
                    <a:pt x="51009" y="40038"/>
                    <a:pt x="50765" y="39704"/>
                    <a:pt x="50510" y="39374"/>
                  </a:cubicBezTo>
                  <a:cubicBezTo>
                    <a:pt x="50495" y="39358"/>
                    <a:pt x="50481" y="39341"/>
                    <a:pt x="50466" y="39326"/>
                  </a:cubicBezTo>
                  <a:cubicBezTo>
                    <a:pt x="50447" y="39303"/>
                    <a:pt x="50431" y="39276"/>
                    <a:pt x="50413" y="39253"/>
                  </a:cubicBezTo>
                  <a:cubicBezTo>
                    <a:pt x="50342" y="39158"/>
                    <a:pt x="50266" y="39062"/>
                    <a:pt x="50177" y="38984"/>
                  </a:cubicBezTo>
                  <a:cubicBezTo>
                    <a:pt x="50074" y="38700"/>
                    <a:pt x="49917" y="38441"/>
                    <a:pt x="49766" y="38176"/>
                  </a:cubicBezTo>
                  <a:lnTo>
                    <a:pt x="49455" y="37638"/>
                  </a:lnTo>
                  <a:cubicBezTo>
                    <a:pt x="49375" y="37502"/>
                    <a:pt x="49296" y="37365"/>
                    <a:pt x="49215" y="37226"/>
                  </a:cubicBezTo>
                  <a:cubicBezTo>
                    <a:pt x="49061" y="36916"/>
                    <a:pt x="48909" y="36601"/>
                    <a:pt x="48759" y="36287"/>
                  </a:cubicBezTo>
                  <a:cubicBezTo>
                    <a:pt x="48503" y="35756"/>
                    <a:pt x="48265" y="35215"/>
                    <a:pt x="48019" y="34679"/>
                  </a:cubicBezTo>
                  <a:cubicBezTo>
                    <a:pt x="47616" y="33790"/>
                    <a:pt x="47231" y="32893"/>
                    <a:pt x="46841" y="31996"/>
                  </a:cubicBezTo>
                  <a:cubicBezTo>
                    <a:pt x="46630" y="31513"/>
                    <a:pt x="46422" y="31030"/>
                    <a:pt x="46211" y="30545"/>
                  </a:cubicBezTo>
                  <a:cubicBezTo>
                    <a:pt x="46205" y="30536"/>
                    <a:pt x="46202" y="30525"/>
                    <a:pt x="46196" y="30514"/>
                  </a:cubicBezTo>
                  <a:cubicBezTo>
                    <a:pt x="46177" y="30466"/>
                    <a:pt x="46157" y="30418"/>
                    <a:pt x="46139" y="30370"/>
                  </a:cubicBezTo>
                  <a:cubicBezTo>
                    <a:pt x="45941" y="29882"/>
                    <a:pt x="45742" y="29390"/>
                    <a:pt x="45525" y="28909"/>
                  </a:cubicBezTo>
                  <a:cubicBezTo>
                    <a:pt x="45461" y="28770"/>
                    <a:pt x="45339" y="28669"/>
                    <a:pt x="45191" y="28634"/>
                  </a:cubicBezTo>
                  <a:cubicBezTo>
                    <a:pt x="45085" y="28320"/>
                    <a:pt x="44982" y="28005"/>
                    <a:pt x="44876" y="27689"/>
                  </a:cubicBezTo>
                  <a:cubicBezTo>
                    <a:pt x="44736" y="27268"/>
                    <a:pt x="44597" y="26846"/>
                    <a:pt x="44461" y="26425"/>
                  </a:cubicBezTo>
                  <a:cubicBezTo>
                    <a:pt x="44300" y="25929"/>
                    <a:pt x="44127" y="25436"/>
                    <a:pt x="43978" y="24935"/>
                  </a:cubicBezTo>
                  <a:cubicBezTo>
                    <a:pt x="43918" y="24734"/>
                    <a:pt x="43857" y="24535"/>
                    <a:pt x="43799" y="24335"/>
                  </a:cubicBezTo>
                  <a:cubicBezTo>
                    <a:pt x="43822" y="24267"/>
                    <a:pt x="43826" y="24193"/>
                    <a:pt x="43813" y="24122"/>
                  </a:cubicBezTo>
                  <a:cubicBezTo>
                    <a:pt x="43610" y="23112"/>
                    <a:pt x="43318" y="22126"/>
                    <a:pt x="43025" y="21140"/>
                  </a:cubicBezTo>
                  <a:cubicBezTo>
                    <a:pt x="42743" y="20189"/>
                    <a:pt x="42471" y="19235"/>
                    <a:pt x="42159" y="18294"/>
                  </a:cubicBezTo>
                  <a:cubicBezTo>
                    <a:pt x="42119" y="18170"/>
                    <a:pt x="42033" y="18065"/>
                    <a:pt x="41919" y="18001"/>
                  </a:cubicBezTo>
                  <a:cubicBezTo>
                    <a:pt x="41728" y="17433"/>
                    <a:pt x="41534" y="16867"/>
                    <a:pt x="41340" y="16300"/>
                  </a:cubicBezTo>
                  <a:cubicBezTo>
                    <a:pt x="41359" y="16108"/>
                    <a:pt x="41324" y="15917"/>
                    <a:pt x="41240" y="15744"/>
                  </a:cubicBezTo>
                  <a:cubicBezTo>
                    <a:pt x="41186" y="15632"/>
                    <a:pt x="41092" y="15545"/>
                    <a:pt x="40978" y="15498"/>
                  </a:cubicBezTo>
                  <a:cubicBezTo>
                    <a:pt x="40878" y="15264"/>
                    <a:pt x="40777" y="15030"/>
                    <a:pt x="40673" y="14799"/>
                  </a:cubicBezTo>
                  <a:cubicBezTo>
                    <a:pt x="40633" y="14708"/>
                    <a:pt x="40590" y="14620"/>
                    <a:pt x="40549" y="14529"/>
                  </a:cubicBezTo>
                  <a:cubicBezTo>
                    <a:pt x="40550" y="14523"/>
                    <a:pt x="40553" y="14517"/>
                    <a:pt x="40556" y="14512"/>
                  </a:cubicBezTo>
                  <a:cubicBezTo>
                    <a:pt x="40595" y="14407"/>
                    <a:pt x="40608" y="14299"/>
                    <a:pt x="40577" y="14190"/>
                  </a:cubicBezTo>
                  <a:cubicBezTo>
                    <a:pt x="40554" y="14124"/>
                    <a:pt x="40526" y="14060"/>
                    <a:pt x="40492" y="13998"/>
                  </a:cubicBezTo>
                  <a:cubicBezTo>
                    <a:pt x="40442" y="13895"/>
                    <a:pt x="40392" y="13792"/>
                    <a:pt x="40336" y="13692"/>
                  </a:cubicBezTo>
                  <a:cubicBezTo>
                    <a:pt x="40233" y="13502"/>
                    <a:pt x="40125" y="13313"/>
                    <a:pt x="40022" y="13124"/>
                  </a:cubicBezTo>
                  <a:cubicBezTo>
                    <a:pt x="39800" y="12725"/>
                    <a:pt x="39571" y="12327"/>
                    <a:pt x="39320" y="11947"/>
                  </a:cubicBezTo>
                  <a:cubicBezTo>
                    <a:pt x="39040" y="11519"/>
                    <a:pt x="38730" y="11114"/>
                    <a:pt x="38419" y="10712"/>
                  </a:cubicBezTo>
                  <a:cubicBezTo>
                    <a:pt x="38092" y="10291"/>
                    <a:pt x="37765" y="9871"/>
                    <a:pt x="37427" y="9459"/>
                  </a:cubicBezTo>
                  <a:cubicBezTo>
                    <a:pt x="37384" y="9408"/>
                    <a:pt x="37339" y="9356"/>
                    <a:pt x="37297" y="9305"/>
                  </a:cubicBezTo>
                  <a:cubicBezTo>
                    <a:pt x="37254" y="9253"/>
                    <a:pt x="37212" y="9203"/>
                    <a:pt x="37169" y="9151"/>
                  </a:cubicBezTo>
                  <a:cubicBezTo>
                    <a:pt x="37083" y="9047"/>
                    <a:pt x="36997" y="8944"/>
                    <a:pt x="36912" y="8840"/>
                  </a:cubicBezTo>
                  <a:lnTo>
                    <a:pt x="36912" y="8840"/>
                  </a:lnTo>
                  <a:cubicBezTo>
                    <a:pt x="36954" y="8854"/>
                    <a:pt x="36998" y="8861"/>
                    <a:pt x="37042" y="8861"/>
                  </a:cubicBezTo>
                  <a:cubicBezTo>
                    <a:pt x="37077" y="8861"/>
                    <a:pt x="37113" y="8857"/>
                    <a:pt x="37148" y="8848"/>
                  </a:cubicBezTo>
                  <a:cubicBezTo>
                    <a:pt x="37103" y="8773"/>
                    <a:pt x="37102" y="8679"/>
                    <a:pt x="37146" y="8604"/>
                  </a:cubicBezTo>
                  <a:lnTo>
                    <a:pt x="37029" y="8487"/>
                  </a:lnTo>
                  <a:lnTo>
                    <a:pt x="36780" y="8238"/>
                  </a:lnTo>
                  <a:cubicBezTo>
                    <a:pt x="36683" y="8140"/>
                    <a:pt x="36593" y="8035"/>
                    <a:pt x="36499" y="7932"/>
                  </a:cubicBezTo>
                  <a:cubicBezTo>
                    <a:pt x="36312" y="7731"/>
                    <a:pt x="36126" y="7527"/>
                    <a:pt x="35953" y="7312"/>
                  </a:cubicBezTo>
                  <a:cubicBezTo>
                    <a:pt x="35880" y="7219"/>
                    <a:pt x="35895" y="7081"/>
                    <a:pt x="35977" y="7001"/>
                  </a:cubicBezTo>
                  <a:cubicBezTo>
                    <a:pt x="36023" y="6956"/>
                    <a:pt x="36083" y="6932"/>
                    <a:pt x="36144" y="6932"/>
                  </a:cubicBezTo>
                  <a:cubicBezTo>
                    <a:pt x="36179" y="6932"/>
                    <a:pt x="36214" y="6940"/>
                    <a:pt x="36247" y="6956"/>
                  </a:cubicBezTo>
                  <a:cubicBezTo>
                    <a:pt x="36164" y="6885"/>
                    <a:pt x="36079" y="6812"/>
                    <a:pt x="35992" y="6742"/>
                  </a:cubicBezTo>
                  <a:cubicBezTo>
                    <a:pt x="35696" y="6497"/>
                    <a:pt x="35391" y="6265"/>
                    <a:pt x="35077" y="6044"/>
                  </a:cubicBezTo>
                  <a:cubicBezTo>
                    <a:pt x="34815" y="5858"/>
                    <a:pt x="34552" y="5668"/>
                    <a:pt x="34278" y="5501"/>
                  </a:cubicBezTo>
                  <a:cubicBezTo>
                    <a:pt x="34059" y="5368"/>
                    <a:pt x="33841" y="5235"/>
                    <a:pt x="33621" y="5102"/>
                  </a:cubicBezTo>
                  <a:cubicBezTo>
                    <a:pt x="33344" y="4932"/>
                    <a:pt x="33065" y="4764"/>
                    <a:pt x="32788" y="4593"/>
                  </a:cubicBezTo>
                  <a:cubicBezTo>
                    <a:pt x="32657" y="4513"/>
                    <a:pt x="32518" y="4446"/>
                    <a:pt x="32383" y="4372"/>
                  </a:cubicBezTo>
                  <a:cubicBezTo>
                    <a:pt x="32058" y="4198"/>
                    <a:pt x="31733" y="4024"/>
                    <a:pt x="31410" y="3851"/>
                  </a:cubicBezTo>
                  <a:cubicBezTo>
                    <a:pt x="31248" y="3764"/>
                    <a:pt x="31089" y="3671"/>
                    <a:pt x="30922" y="3594"/>
                  </a:cubicBezTo>
                  <a:cubicBezTo>
                    <a:pt x="30845" y="3559"/>
                    <a:pt x="30767" y="3521"/>
                    <a:pt x="30689" y="3486"/>
                  </a:cubicBezTo>
                  <a:cubicBezTo>
                    <a:pt x="30489" y="3355"/>
                    <a:pt x="30288" y="3226"/>
                    <a:pt x="30088" y="3094"/>
                  </a:cubicBezTo>
                  <a:cubicBezTo>
                    <a:pt x="29977" y="3013"/>
                    <a:pt x="29867" y="2943"/>
                    <a:pt x="29726" y="2928"/>
                  </a:cubicBezTo>
                  <a:cubicBezTo>
                    <a:pt x="29709" y="2926"/>
                    <a:pt x="29692" y="2925"/>
                    <a:pt x="29675" y="2925"/>
                  </a:cubicBezTo>
                  <a:cubicBezTo>
                    <a:pt x="29624" y="2925"/>
                    <a:pt x="29573" y="2933"/>
                    <a:pt x="29525" y="2950"/>
                  </a:cubicBezTo>
                  <a:cubicBezTo>
                    <a:pt x="29423" y="2904"/>
                    <a:pt x="29323" y="2857"/>
                    <a:pt x="29223" y="2811"/>
                  </a:cubicBezTo>
                  <a:cubicBezTo>
                    <a:pt x="28964" y="2692"/>
                    <a:pt x="28700" y="2584"/>
                    <a:pt x="28434" y="2481"/>
                  </a:cubicBezTo>
                  <a:cubicBezTo>
                    <a:pt x="28566" y="2422"/>
                    <a:pt x="28658" y="2298"/>
                    <a:pt x="28693" y="2159"/>
                  </a:cubicBezTo>
                  <a:cubicBezTo>
                    <a:pt x="28571" y="2114"/>
                    <a:pt x="28449" y="2070"/>
                    <a:pt x="28327" y="2024"/>
                  </a:cubicBezTo>
                  <a:cubicBezTo>
                    <a:pt x="27937" y="1880"/>
                    <a:pt x="27541" y="1741"/>
                    <a:pt x="27168" y="1556"/>
                  </a:cubicBezTo>
                  <a:cubicBezTo>
                    <a:pt x="27073" y="1510"/>
                    <a:pt x="27023" y="1397"/>
                    <a:pt x="27046" y="1296"/>
                  </a:cubicBezTo>
                  <a:cubicBezTo>
                    <a:pt x="27049" y="1282"/>
                    <a:pt x="27053" y="1268"/>
                    <a:pt x="27060" y="1255"/>
                  </a:cubicBezTo>
                  <a:cubicBezTo>
                    <a:pt x="26630" y="1178"/>
                    <a:pt x="26200" y="1107"/>
                    <a:pt x="25768" y="1053"/>
                  </a:cubicBezTo>
                  <a:lnTo>
                    <a:pt x="24371" y="881"/>
                  </a:lnTo>
                  <a:cubicBezTo>
                    <a:pt x="24012" y="837"/>
                    <a:pt x="23651" y="808"/>
                    <a:pt x="23293" y="771"/>
                  </a:cubicBezTo>
                  <a:cubicBezTo>
                    <a:pt x="22820" y="723"/>
                    <a:pt x="22347" y="678"/>
                    <a:pt x="21872" y="641"/>
                  </a:cubicBezTo>
                  <a:cubicBezTo>
                    <a:pt x="21603" y="620"/>
                    <a:pt x="21336" y="595"/>
                    <a:pt x="21067" y="574"/>
                  </a:cubicBezTo>
                  <a:cubicBezTo>
                    <a:pt x="20782" y="543"/>
                    <a:pt x="20496" y="514"/>
                    <a:pt x="20211" y="482"/>
                  </a:cubicBezTo>
                  <a:cubicBezTo>
                    <a:pt x="19997" y="457"/>
                    <a:pt x="19781" y="443"/>
                    <a:pt x="19566" y="426"/>
                  </a:cubicBezTo>
                  <a:lnTo>
                    <a:pt x="19366" y="409"/>
                  </a:lnTo>
                  <a:cubicBezTo>
                    <a:pt x="19363" y="386"/>
                    <a:pt x="19357" y="359"/>
                    <a:pt x="19351" y="336"/>
                  </a:cubicBezTo>
                  <a:cubicBezTo>
                    <a:pt x="19286" y="120"/>
                    <a:pt x="19091" y="1"/>
                    <a:pt x="18878" y="1"/>
                  </a:cubicBezTo>
                  <a:close/>
                </a:path>
              </a:pathLst>
            </a:custGeom>
            <a:solidFill>
              <a:srgbClr val="77C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82"/>
            <p:cNvSpPr/>
            <p:nvPr/>
          </p:nvSpPr>
          <p:spPr>
            <a:xfrm>
              <a:off x="3423250" y="247800"/>
              <a:ext cx="970375" cy="1100800"/>
            </a:xfrm>
            <a:custGeom>
              <a:avLst/>
              <a:gdLst/>
              <a:ahLst/>
              <a:cxnLst/>
              <a:rect l="l" t="t" r="r" b="b"/>
              <a:pathLst>
                <a:path w="38815" h="44032" extrusionOk="0">
                  <a:moveTo>
                    <a:pt x="38334" y="1"/>
                  </a:moveTo>
                  <a:cubicBezTo>
                    <a:pt x="38080" y="1"/>
                    <a:pt x="37827" y="93"/>
                    <a:pt x="37583" y="157"/>
                  </a:cubicBezTo>
                  <a:cubicBezTo>
                    <a:pt x="37418" y="199"/>
                    <a:pt x="37254" y="244"/>
                    <a:pt x="37091" y="293"/>
                  </a:cubicBezTo>
                  <a:cubicBezTo>
                    <a:pt x="36686" y="413"/>
                    <a:pt x="36281" y="537"/>
                    <a:pt x="35879" y="660"/>
                  </a:cubicBezTo>
                  <a:cubicBezTo>
                    <a:pt x="35276" y="844"/>
                    <a:pt x="34672" y="1025"/>
                    <a:pt x="34068" y="1213"/>
                  </a:cubicBezTo>
                  <a:cubicBezTo>
                    <a:pt x="33864" y="1227"/>
                    <a:pt x="33665" y="1254"/>
                    <a:pt x="33464" y="1314"/>
                  </a:cubicBezTo>
                  <a:cubicBezTo>
                    <a:pt x="33343" y="1349"/>
                    <a:pt x="33220" y="1386"/>
                    <a:pt x="33100" y="1427"/>
                  </a:cubicBezTo>
                  <a:cubicBezTo>
                    <a:pt x="32912" y="1490"/>
                    <a:pt x="32721" y="1553"/>
                    <a:pt x="32533" y="1615"/>
                  </a:cubicBezTo>
                  <a:cubicBezTo>
                    <a:pt x="32246" y="1711"/>
                    <a:pt x="31962" y="1817"/>
                    <a:pt x="31677" y="1918"/>
                  </a:cubicBezTo>
                  <a:cubicBezTo>
                    <a:pt x="31287" y="2061"/>
                    <a:pt x="30900" y="2217"/>
                    <a:pt x="30515" y="2371"/>
                  </a:cubicBezTo>
                  <a:cubicBezTo>
                    <a:pt x="30031" y="2510"/>
                    <a:pt x="29549" y="2652"/>
                    <a:pt x="29070" y="2806"/>
                  </a:cubicBezTo>
                  <a:cubicBezTo>
                    <a:pt x="28575" y="2965"/>
                    <a:pt x="28076" y="3116"/>
                    <a:pt x="27584" y="3292"/>
                  </a:cubicBezTo>
                  <a:cubicBezTo>
                    <a:pt x="27083" y="3471"/>
                    <a:pt x="26579" y="3639"/>
                    <a:pt x="26086" y="3843"/>
                  </a:cubicBezTo>
                  <a:cubicBezTo>
                    <a:pt x="25771" y="3974"/>
                    <a:pt x="25454" y="4104"/>
                    <a:pt x="25138" y="4235"/>
                  </a:cubicBezTo>
                  <a:cubicBezTo>
                    <a:pt x="24941" y="4316"/>
                    <a:pt x="24746" y="4412"/>
                    <a:pt x="24552" y="4503"/>
                  </a:cubicBezTo>
                  <a:cubicBezTo>
                    <a:pt x="24010" y="4754"/>
                    <a:pt x="23474" y="5013"/>
                    <a:pt x="22951" y="5303"/>
                  </a:cubicBezTo>
                  <a:cubicBezTo>
                    <a:pt x="22888" y="5340"/>
                    <a:pt x="22835" y="5392"/>
                    <a:pt x="22797" y="5455"/>
                  </a:cubicBezTo>
                  <a:cubicBezTo>
                    <a:pt x="22735" y="5490"/>
                    <a:pt x="22674" y="5527"/>
                    <a:pt x="22613" y="5564"/>
                  </a:cubicBezTo>
                  <a:cubicBezTo>
                    <a:pt x="22546" y="5529"/>
                    <a:pt x="22472" y="5509"/>
                    <a:pt x="22398" y="5509"/>
                  </a:cubicBezTo>
                  <a:cubicBezTo>
                    <a:pt x="22345" y="5509"/>
                    <a:pt x="22292" y="5519"/>
                    <a:pt x="22240" y="5542"/>
                  </a:cubicBezTo>
                  <a:cubicBezTo>
                    <a:pt x="21788" y="5736"/>
                    <a:pt x="21362" y="5985"/>
                    <a:pt x="20937" y="6231"/>
                  </a:cubicBezTo>
                  <a:cubicBezTo>
                    <a:pt x="20542" y="6462"/>
                    <a:pt x="20157" y="6703"/>
                    <a:pt x="19768" y="6943"/>
                  </a:cubicBezTo>
                  <a:cubicBezTo>
                    <a:pt x="19546" y="7078"/>
                    <a:pt x="19330" y="7228"/>
                    <a:pt x="19112" y="7370"/>
                  </a:cubicBezTo>
                  <a:cubicBezTo>
                    <a:pt x="18939" y="7481"/>
                    <a:pt x="18768" y="7592"/>
                    <a:pt x="18597" y="7706"/>
                  </a:cubicBezTo>
                  <a:cubicBezTo>
                    <a:pt x="18195" y="7975"/>
                    <a:pt x="17794" y="8244"/>
                    <a:pt x="17391" y="8513"/>
                  </a:cubicBezTo>
                  <a:lnTo>
                    <a:pt x="17346" y="8535"/>
                  </a:lnTo>
                  <a:cubicBezTo>
                    <a:pt x="17022" y="8696"/>
                    <a:pt x="16697" y="8843"/>
                    <a:pt x="16387" y="9029"/>
                  </a:cubicBezTo>
                  <a:cubicBezTo>
                    <a:pt x="16000" y="9263"/>
                    <a:pt x="15628" y="9520"/>
                    <a:pt x="15272" y="9799"/>
                  </a:cubicBezTo>
                  <a:cubicBezTo>
                    <a:pt x="15071" y="9957"/>
                    <a:pt x="14860" y="10106"/>
                    <a:pt x="14668" y="10274"/>
                  </a:cubicBezTo>
                  <a:lnTo>
                    <a:pt x="14348" y="10549"/>
                  </a:lnTo>
                  <a:cubicBezTo>
                    <a:pt x="14277" y="10514"/>
                    <a:pt x="14195" y="10494"/>
                    <a:pt x="14114" y="10494"/>
                  </a:cubicBezTo>
                  <a:cubicBezTo>
                    <a:pt x="14001" y="10494"/>
                    <a:pt x="13887" y="10532"/>
                    <a:pt x="13801" y="10614"/>
                  </a:cubicBezTo>
                  <a:cubicBezTo>
                    <a:pt x="13200" y="11176"/>
                    <a:pt x="12607" y="11746"/>
                    <a:pt x="12006" y="12310"/>
                  </a:cubicBezTo>
                  <a:cubicBezTo>
                    <a:pt x="11749" y="12550"/>
                    <a:pt x="11488" y="12791"/>
                    <a:pt x="11234" y="13037"/>
                  </a:cubicBezTo>
                  <a:cubicBezTo>
                    <a:pt x="11149" y="12969"/>
                    <a:pt x="11047" y="12936"/>
                    <a:pt x="10943" y="12936"/>
                  </a:cubicBezTo>
                  <a:cubicBezTo>
                    <a:pt x="10849" y="12936"/>
                    <a:pt x="10753" y="12964"/>
                    <a:pt x="10667" y="13018"/>
                  </a:cubicBezTo>
                  <a:cubicBezTo>
                    <a:pt x="10486" y="13133"/>
                    <a:pt x="10336" y="13292"/>
                    <a:pt x="10190" y="13445"/>
                  </a:cubicBezTo>
                  <a:cubicBezTo>
                    <a:pt x="10089" y="13552"/>
                    <a:pt x="9987" y="13659"/>
                    <a:pt x="9885" y="13765"/>
                  </a:cubicBezTo>
                  <a:cubicBezTo>
                    <a:pt x="9827" y="13828"/>
                    <a:pt x="9767" y="13890"/>
                    <a:pt x="9708" y="13956"/>
                  </a:cubicBezTo>
                  <a:cubicBezTo>
                    <a:pt x="9206" y="14441"/>
                    <a:pt x="8704" y="14927"/>
                    <a:pt x="8212" y="15426"/>
                  </a:cubicBezTo>
                  <a:cubicBezTo>
                    <a:pt x="7474" y="16173"/>
                    <a:pt x="6740" y="16925"/>
                    <a:pt x="6033" y="17697"/>
                  </a:cubicBezTo>
                  <a:cubicBezTo>
                    <a:pt x="5881" y="17864"/>
                    <a:pt x="5728" y="18026"/>
                    <a:pt x="5582" y="18196"/>
                  </a:cubicBezTo>
                  <a:cubicBezTo>
                    <a:pt x="5391" y="18414"/>
                    <a:pt x="5190" y="18629"/>
                    <a:pt x="5011" y="18856"/>
                  </a:cubicBezTo>
                  <a:cubicBezTo>
                    <a:pt x="4853" y="19054"/>
                    <a:pt x="4691" y="19248"/>
                    <a:pt x="4548" y="19456"/>
                  </a:cubicBezTo>
                  <a:cubicBezTo>
                    <a:pt x="4392" y="19683"/>
                    <a:pt x="4245" y="19916"/>
                    <a:pt x="4099" y="20148"/>
                  </a:cubicBezTo>
                  <a:cubicBezTo>
                    <a:pt x="3964" y="20362"/>
                    <a:pt x="3848" y="20586"/>
                    <a:pt x="3722" y="20805"/>
                  </a:cubicBezTo>
                  <a:cubicBezTo>
                    <a:pt x="3577" y="21056"/>
                    <a:pt x="3448" y="21319"/>
                    <a:pt x="3313" y="21573"/>
                  </a:cubicBezTo>
                  <a:cubicBezTo>
                    <a:pt x="3061" y="22051"/>
                    <a:pt x="2836" y="22539"/>
                    <a:pt x="2607" y="23027"/>
                  </a:cubicBezTo>
                  <a:cubicBezTo>
                    <a:pt x="2511" y="23232"/>
                    <a:pt x="2417" y="23439"/>
                    <a:pt x="2326" y="23648"/>
                  </a:cubicBezTo>
                  <a:cubicBezTo>
                    <a:pt x="2247" y="23667"/>
                    <a:pt x="2175" y="23705"/>
                    <a:pt x="2112" y="23757"/>
                  </a:cubicBezTo>
                  <a:cubicBezTo>
                    <a:pt x="1948" y="23888"/>
                    <a:pt x="1857" y="24082"/>
                    <a:pt x="1774" y="24271"/>
                  </a:cubicBezTo>
                  <a:cubicBezTo>
                    <a:pt x="1667" y="24515"/>
                    <a:pt x="1570" y="24761"/>
                    <a:pt x="1480" y="25012"/>
                  </a:cubicBezTo>
                  <a:cubicBezTo>
                    <a:pt x="1404" y="25221"/>
                    <a:pt x="1339" y="25433"/>
                    <a:pt x="1271" y="25646"/>
                  </a:cubicBezTo>
                  <a:cubicBezTo>
                    <a:pt x="1138" y="26051"/>
                    <a:pt x="1017" y="26460"/>
                    <a:pt x="898" y="26870"/>
                  </a:cubicBezTo>
                  <a:cubicBezTo>
                    <a:pt x="796" y="27216"/>
                    <a:pt x="698" y="27565"/>
                    <a:pt x="607" y="27914"/>
                  </a:cubicBezTo>
                  <a:cubicBezTo>
                    <a:pt x="558" y="28108"/>
                    <a:pt x="506" y="28301"/>
                    <a:pt x="456" y="28495"/>
                  </a:cubicBezTo>
                  <a:cubicBezTo>
                    <a:pt x="428" y="28604"/>
                    <a:pt x="405" y="28717"/>
                    <a:pt x="370" y="28826"/>
                  </a:cubicBezTo>
                  <a:cubicBezTo>
                    <a:pt x="317" y="29006"/>
                    <a:pt x="254" y="29179"/>
                    <a:pt x="304" y="29366"/>
                  </a:cubicBezTo>
                  <a:cubicBezTo>
                    <a:pt x="326" y="29447"/>
                    <a:pt x="367" y="29521"/>
                    <a:pt x="424" y="29584"/>
                  </a:cubicBezTo>
                  <a:cubicBezTo>
                    <a:pt x="420" y="29597"/>
                    <a:pt x="418" y="29608"/>
                    <a:pt x="415" y="29621"/>
                  </a:cubicBezTo>
                  <a:cubicBezTo>
                    <a:pt x="355" y="29876"/>
                    <a:pt x="300" y="30131"/>
                    <a:pt x="249" y="30388"/>
                  </a:cubicBezTo>
                  <a:cubicBezTo>
                    <a:pt x="200" y="30632"/>
                    <a:pt x="162" y="30883"/>
                    <a:pt x="106" y="31128"/>
                  </a:cubicBezTo>
                  <a:cubicBezTo>
                    <a:pt x="53" y="31341"/>
                    <a:pt x="39" y="31541"/>
                    <a:pt x="172" y="31731"/>
                  </a:cubicBezTo>
                  <a:cubicBezTo>
                    <a:pt x="240" y="31826"/>
                    <a:pt x="341" y="31892"/>
                    <a:pt x="454" y="31919"/>
                  </a:cubicBezTo>
                  <a:cubicBezTo>
                    <a:pt x="352" y="31945"/>
                    <a:pt x="262" y="31993"/>
                    <a:pt x="189" y="32078"/>
                  </a:cubicBezTo>
                  <a:cubicBezTo>
                    <a:pt x="17" y="32283"/>
                    <a:pt x="1" y="32615"/>
                    <a:pt x="184" y="32819"/>
                  </a:cubicBezTo>
                  <a:cubicBezTo>
                    <a:pt x="264" y="32907"/>
                    <a:pt x="374" y="32962"/>
                    <a:pt x="493" y="32971"/>
                  </a:cubicBezTo>
                  <a:cubicBezTo>
                    <a:pt x="587" y="33174"/>
                    <a:pt x="681" y="33377"/>
                    <a:pt x="773" y="33581"/>
                  </a:cubicBezTo>
                  <a:cubicBezTo>
                    <a:pt x="783" y="33601"/>
                    <a:pt x="792" y="33621"/>
                    <a:pt x="801" y="33642"/>
                  </a:cubicBezTo>
                  <a:cubicBezTo>
                    <a:pt x="799" y="33636"/>
                    <a:pt x="798" y="33633"/>
                    <a:pt x="796" y="33627"/>
                  </a:cubicBezTo>
                  <a:lnTo>
                    <a:pt x="796" y="33627"/>
                  </a:lnTo>
                  <a:cubicBezTo>
                    <a:pt x="873" y="33800"/>
                    <a:pt x="949" y="33976"/>
                    <a:pt x="1025" y="34150"/>
                  </a:cubicBezTo>
                  <a:lnTo>
                    <a:pt x="1025" y="34151"/>
                  </a:lnTo>
                  <a:cubicBezTo>
                    <a:pt x="1031" y="34163"/>
                    <a:pt x="1036" y="34178"/>
                    <a:pt x="1042" y="34189"/>
                  </a:cubicBezTo>
                  <a:cubicBezTo>
                    <a:pt x="1154" y="34444"/>
                    <a:pt x="1267" y="34699"/>
                    <a:pt x="1376" y="34957"/>
                  </a:cubicBezTo>
                  <a:cubicBezTo>
                    <a:pt x="1382" y="34967"/>
                    <a:pt x="1385" y="34978"/>
                    <a:pt x="1390" y="34990"/>
                  </a:cubicBezTo>
                  <a:cubicBezTo>
                    <a:pt x="1616" y="35869"/>
                    <a:pt x="1855" y="36746"/>
                    <a:pt x="2124" y="37612"/>
                  </a:cubicBezTo>
                  <a:cubicBezTo>
                    <a:pt x="2337" y="38299"/>
                    <a:pt x="2549" y="38986"/>
                    <a:pt x="2773" y="39668"/>
                  </a:cubicBezTo>
                  <a:cubicBezTo>
                    <a:pt x="2861" y="40015"/>
                    <a:pt x="2947" y="40358"/>
                    <a:pt x="3044" y="40700"/>
                  </a:cubicBezTo>
                  <a:cubicBezTo>
                    <a:pt x="3190" y="41214"/>
                    <a:pt x="3329" y="41728"/>
                    <a:pt x="3492" y="42234"/>
                  </a:cubicBezTo>
                  <a:cubicBezTo>
                    <a:pt x="3521" y="42323"/>
                    <a:pt x="3551" y="42414"/>
                    <a:pt x="3580" y="42502"/>
                  </a:cubicBezTo>
                  <a:cubicBezTo>
                    <a:pt x="3603" y="42632"/>
                    <a:pt x="3623" y="42767"/>
                    <a:pt x="3686" y="42881"/>
                  </a:cubicBezTo>
                  <a:cubicBezTo>
                    <a:pt x="3699" y="42902"/>
                    <a:pt x="3711" y="42922"/>
                    <a:pt x="3726" y="42942"/>
                  </a:cubicBezTo>
                  <a:cubicBezTo>
                    <a:pt x="3815" y="43203"/>
                    <a:pt x="3905" y="43464"/>
                    <a:pt x="4000" y="43722"/>
                  </a:cubicBezTo>
                  <a:cubicBezTo>
                    <a:pt x="4072" y="43908"/>
                    <a:pt x="4251" y="44030"/>
                    <a:pt x="4449" y="44031"/>
                  </a:cubicBezTo>
                  <a:cubicBezTo>
                    <a:pt x="4503" y="44031"/>
                    <a:pt x="4557" y="44022"/>
                    <a:pt x="4608" y="44004"/>
                  </a:cubicBezTo>
                  <a:cubicBezTo>
                    <a:pt x="4624" y="43998"/>
                    <a:pt x="4640" y="43991"/>
                    <a:pt x="4655" y="43983"/>
                  </a:cubicBezTo>
                  <a:cubicBezTo>
                    <a:pt x="4688" y="43991"/>
                    <a:pt x="4722" y="43994"/>
                    <a:pt x="4756" y="43994"/>
                  </a:cubicBezTo>
                  <a:cubicBezTo>
                    <a:pt x="4854" y="43994"/>
                    <a:pt x="4950" y="43965"/>
                    <a:pt x="5032" y="43910"/>
                  </a:cubicBezTo>
                  <a:cubicBezTo>
                    <a:pt x="5170" y="43813"/>
                    <a:pt x="5239" y="43658"/>
                    <a:pt x="5231" y="43495"/>
                  </a:cubicBezTo>
                  <a:cubicBezTo>
                    <a:pt x="5284" y="43442"/>
                    <a:pt x="5325" y="43377"/>
                    <a:pt x="5347" y="43304"/>
                  </a:cubicBezTo>
                  <a:cubicBezTo>
                    <a:pt x="5381" y="43307"/>
                    <a:pt x="5415" y="43308"/>
                    <a:pt x="5448" y="43308"/>
                  </a:cubicBezTo>
                  <a:cubicBezTo>
                    <a:pt x="5482" y="43308"/>
                    <a:pt x="5516" y="43307"/>
                    <a:pt x="5549" y="43304"/>
                  </a:cubicBezTo>
                  <a:cubicBezTo>
                    <a:pt x="5615" y="43341"/>
                    <a:pt x="5689" y="43360"/>
                    <a:pt x="5763" y="43360"/>
                  </a:cubicBezTo>
                  <a:cubicBezTo>
                    <a:pt x="5791" y="43360"/>
                    <a:pt x="5819" y="43357"/>
                    <a:pt x="5847" y="43351"/>
                  </a:cubicBezTo>
                  <a:cubicBezTo>
                    <a:pt x="5954" y="43329"/>
                    <a:pt x="6061" y="43304"/>
                    <a:pt x="6169" y="43281"/>
                  </a:cubicBezTo>
                  <a:cubicBezTo>
                    <a:pt x="6204" y="43294"/>
                    <a:pt x="6240" y="43303"/>
                    <a:pt x="6278" y="43309"/>
                  </a:cubicBezTo>
                  <a:cubicBezTo>
                    <a:pt x="6347" y="43319"/>
                    <a:pt x="6418" y="43323"/>
                    <a:pt x="6489" y="43323"/>
                  </a:cubicBezTo>
                  <a:cubicBezTo>
                    <a:pt x="6602" y="43323"/>
                    <a:pt x="6716" y="43314"/>
                    <a:pt x="6827" y="43309"/>
                  </a:cubicBezTo>
                  <a:cubicBezTo>
                    <a:pt x="6958" y="43301"/>
                    <a:pt x="7093" y="43288"/>
                    <a:pt x="7222" y="43268"/>
                  </a:cubicBezTo>
                  <a:cubicBezTo>
                    <a:pt x="7566" y="43212"/>
                    <a:pt x="7911" y="43145"/>
                    <a:pt x="8257" y="43105"/>
                  </a:cubicBezTo>
                  <a:cubicBezTo>
                    <a:pt x="8399" y="43093"/>
                    <a:pt x="8541" y="43086"/>
                    <a:pt x="8683" y="43086"/>
                  </a:cubicBezTo>
                  <a:cubicBezTo>
                    <a:pt x="8712" y="43086"/>
                    <a:pt x="8741" y="43087"/>
                    <a:pt x="8769" y="43087"/>
                  </a:cubicBezTo>
                  <a:cubicBezTo>
                    <a:pt x="8809" y="43089"/>
                    <a:pt x="8847" y="43091"/>
                    <a:pt x="8888" y="43092"/>
                  </a:cubicBezTo>
                  <a:cubicBezTo>
                    <a:pt x="9023" y="43157"/>
                    <a:pt x="9156" y="43223"/>
                    <a:pt x="9290" y="43293"/>
                  </a:cubicBezTo>
                  <a:cubicBezTo>
                    <a:pt x="9430" y="43363"/>
                    <a:pt x="9607" y="43448"/>
                    <a:pt x="9775" y="43448"/>
                  </a:cubicBezTo>
                  <a:cubicBezTo>
                    <a:pt x="9805" y="43447"/>
                    <a:pt x="9836" y="43444"/>
                    <a:pt x="9866" y="43439"/>
                  </a:cubicBezTo>
                  <a:cubicBezTo>
                    <a:pt x="10017" y="43407"/>
                    <a:pt x="10132" y="43348"/>
                    <a:pt x="10219" y="43233"/>
                  </a:cubicBezTo>
                  <a:cubicBezTo>
                    <a:pt x="10275" y="43257"/>
                    <a:pt x="10335" y="43269"/>
                    <a:pt x="10396" y="43269"/>
                  </a:cubicBezTo>
                  <a:cubicBezTo>
                    <a:pt x="10632" y="43269"/>
                    <a:pt x="10870" y="43096"/>
                    <a:pt x="10881" y="42842"/>
                  </a:cubicBezTo>
                  <a:cubicBezTo>
                    <a:pt x="10886" y="42674"/>
                    <a:pt x="10886" y="42508"/>
                    <a:pt x="10865" y="42340"/>
                  </a:cubicBezTo>
                  <a:cubicBezTo>
                    <a:pt x="10851" y="42231"/>
                    <a:pt x="10837" y="42124"/>
                    <a:pt x="10818" y="42015"/>
                  </a:cubicBezTo>
                  <a:cubicBezTo>
                    <a:pt x="10788" y="41839"/>
                    <a:pt x="10757" y="41662"/>
                    <a:pt x="10727" y="41486"/>
                  </a:cubicBezTo>
                  <a:cubicBezTo>
                    <a:pt x="10684" y="41232"/>
                    <a:pt x="10633" y="40978"/>
                    <a:pt x="10589" y="40723"/>
                  </a:cubicBezTo>
                  <a:cubicBezTo>
                    <a:pt x="10541" y="40453"/>
                    <a:pt x="10482" y="40181"/>
                    <a:pt x="10443" y="39909"/>
                  </a:cubicBezTo>
                  <a:cubicBezTo>
                    <a:pt x="10405" y="39652"/>
                    <a:pt x="10370" y="39395"/>
                    <a:pt x="10333" y="39136"/>
                  </a:cubicBezTo>
                  <a:cubicBezTo>
                    <a:pt x="10322" y="38993"/>
                    <a:pt x="10310" y="38849"/>
                    <a:pt x="10302" y="38704"/>
                  </a:cubicBezTo>
                  <a:cubicBezTo>
                    <a:pt x="10292" y="38584"/>
                    <a:pt x="10274" y="38462"/>
                    <a:pt x="10274" y="38341"/>
                  </a:cubicBezTo>
                  <a:cubicBezTo>
                    <a:pt x="10274" y="38069"/>
                    <a:pt x="10272" y="37793"/>
                    <a:pt x="10272" y="37519"/>
                  </a:cubicBezTo>
                  <a:cubicBezTo>
                    <a:pt x="10286" y="37238"/>
                    <a:pt x="10298" y="36957"/>
                    <a:pt x="10312" y="36676"/>
                  </a:cubicBezTo>
                  <a:cubicBezTo>
                    <a:pt x="10326" y="36401"/>
                    <a:pt x="10359" y="36124"/>
                    <a:pt x="10383" y="35848"/>
                  </a:cubicBezTo>
                  <a:cubicBezTo>
                    <a:pt x="10425" y="35347"/>
                    <a:pt x="10509" y="34850"/>
                    <a:pt x="10586" y="34356"/>
                  </a:cubicBezTo>
                  <a:cubicBezTo>
                    <a:pt x="10586" y="34349"/>
                    <a:pt x="10587" y="34344"/>
                    <a:pt x="10590" y="34337"/>
                  </a:cubicBezTo>
                  <a:lnTo>
                    <a:pt x="10768" y="33783"/>
                  </a:lnTo>
                  <a:cubicBezTo>
                    <a:pt x="10840" y="33826"/>
                    <a:pt x="10923" y="33849"/>
                    <a:pt x="11007" y="33849"/>
                  </a:cubicBezTo>
                  <a:cubicBezTo>
                    <a:pt x="11035" y="33849"/>
                    <a:pt x="11062" y="33847"/>
                    <a:pt x="11088" y="33842"/>
                  </a:cubicBezTo>
                  <a:cubicBezTo>
                    <a:pt x="11352" y="33796"/>
                    <a:pt x="11506" y="33548"/>
                    <a:pt x="11471" y="33293"/>
                  </a:cubicBezTo>
                  <a:cubicBezTo>
                    <a:pt x="11472" y="33288"/>
                    <a:pt x="11471" y="33283"/>
                    <a:pt x="11470" y="33278"/>
                  </a:cubicBezTo>
                  <a:cubicBezTo>
                    <a:pt x="11523" y="33056"/>
                    <a:pt x="11574" y="32837"/>
                    <a:pt x="11614" y="32611"/>
                  </a:cubicBezTo>
                  <a:cubicBezTo>
                    <a:pt x="11652" y="32382"/>
                    <a:pt x="11697" y="32153"/>
                    <a:pt x="11750" y="31925"/>
                  </a:cubicBezTo>
                  <a:cubicBezTo>
                    <a:pt x="11944" y="31315"/>
                    <a:pt x="12222" y="30736"/>
                    <a:pt x="12474" y="30148"/>
                  </a:cubicBezTo>
                  <a:cubicBezTo>
                    <a:pt x="12710" y="29596"/>
                    <a:pt x="12913" y="29028"/>
                    <a:pt x="13149" y="28475"/>
                  </a:cubicBezTo>
                  <a:cubicBezTo>
                    <a:pt x="13244" y="28288"/>
                    <a:pt x="13344" y="28107"/>
                    <a:pt x="13449" y="27926"/>
                  </a:cubicBezTo>
                  <a:cubicBezTo>
                    <a:pt x="13839" y="27300"/>
                    <a:pt x="14222" y="26670"/>
                    <a:pt x="14558" y="26011"/>
                  </a:cubicBezTo>
                  <a:cubicBezTo>
                    <a:pt x="14688" y="25759"/>
                    <a:pt x="14810" y="25503"/>
                    <a:pt x="14926" y="25246"/>
                  </a:cubicBezTo>
                  <a:cubicBezTo>
                    <a:pt x="14936" y="25229"/>
                    <a:pt x="14945" y="25214"/>
                    <a:pt x="14954" y="25198"/>
                  </a:cubicBezTo>
                  <a:cubicBezTo>
                    <a:pt x="15220" y="24750"/>
                    <a:pt x="15494" y="24308"/>
                    <a:pt x="15773" y="23870"/>
                  </a:cubicBezTo>
                  <a:cubicBezTo>
                    <a:pt x="16075" y="23427"/>
                    <a:pt x="16379" y="22985"/>
                    <a:pt x="16687" y="22546"/>
                  </a:cubicBezTo>
                  <a:cubicBezTo>
                    <a:pt x="16758" y="22460"/>
                    <a:pt x="16821" y="22374"/>
                    <a:pt x="16849" y="22259"/>
                  </a:cubicBezTo>
                  <a:cubicBezTo>
                    <a:pt x="16874" y="22155"/>
                    <a:pt x="16862" y="22048"/>
                    <a:pt x="16818" y="21952"/>
                  </a:cubicBezTo>
                  <a:cubicBezTo>
                    <a:pt x="16797" y="21909"/>
                    <a:pt x="16772" y="21871"/>
                    <a:pt x="16740" y="21835"/>
                  </a:cubicBezTo>
                  <a:cubicBezTo>
                    <a:pt x="16833" y="21713"/>
                    <a:pt x="16926" y="21596"/>
                    <a:pt x="17023" y="21473"/>
                  </a:cubicBezTo>
                  <a:cubicBezTo>
                    <a:pt x="17139" y="21342"/>
                    <a:pt x="17252" y="21212"/>
                    <a:pt x="17366" y="21079"/>
                  </a:cubicBezTo>
                  <a:cubicBezTo>
                    <a:pt x="17477" y="20952"/>
                    <a:pt x="17603" y="20834"/>
                    <a:pt x="17721" y="20709"/>
                  </a:cubicBezTo>
                  <a:cubicBezTo>
                    <a:pt x="17938" y="20484"/>
                    <a:pt x="18171" y="20271"/>
                    <a:pt x="18395" y="20051"/>
                  </a:cubicBezTo>
                  <a:cubicBezTo>
                    <a:pt x="18883" y="19576"/>
                    <a:pt x="19334" y="19065"/>
                    <a:pt x="19789" y="18557"/>
                  </a:cubicBezTo>
                  <a:cubicBezTo>
                    <a:pt x="20436" y="17833"/>
                    <a:pt x="21065" y="17090"/>
                    <a:pt x="21709" y="16363"/>
                  </a:cubicBezTo>
                  <a:cubicBezTo>
                    <a:pt x="22092" y="15932"/>
                    <a:pt x="22477" y="15502"/>
                    <a:pt x="22867" y="15077"/>
                  </a:cubicBezTo>
                  <a:cubicBezTo>
                    <a:pt x="23029" y="14899"/>
                    <a:pt x="23194" y="14724"/>
                    <a:pt x="23358" y="14550"/>
                  </a:cubicBezTo>
                  <a:cubicBezTo>
                    <a:pt x="23453" y="14450"/>
                    <a:pt x="23544" y="14354"/>
                    <a:pt x="23638" y="14254"/>
                  </a:cubicBezTo>
                  <a:cubicBezTo>
                    <a:pt x="23736" y="14148"/>
                    <a:pt x="23835" y="14047"/>
                    <a:pt x="23930" y="13937"/>
                  </a:cubicBezTo>
                  <a:cubicBezTo>
                    <a:pt x="23937" y="13932"/>
                    <a:pt x="23943" y="13926"/>
                    <a:pt x="23948" y="13919"/>
                  </a:cubicBezTo>
                  <a:cubicBezTo>
                    <a:pt x="24261" y="13605"/>
                    <a:pt x="24582" y="13298"/>
                    <a:pt x="24902" y="12989"/>
                  </a:cubicBezTo>
                  <a:lnTo>
                    <a:pt x="24902" y="12991"/>
                  </a:lnTo>
                  <a:cubicBezTo>
                    <a:pt x="24902" y="12990"/>
                    <a:pt x="24903" y="12989"/>
                    <a:pt x="24904" y="12989"/>
                  </a:cubicBezTo>
                  <a:lnTo>
                    <a:pt x="24925" y="12969"/>
                  </a:lnTo>
                  <a:lnTo>
                    <a:pt x="24934" y="12960"/>
                  </a:lnTo>
                  <a:cubicBezTo>
                    <a:pt x="25395" y="12533"/>
                    <a:pt x="25854" y="12106"/>
                    <a:pt x="26313" y="11681"/>
                  </a:cubicBezTo>
                  <a:cubicBezTo>
                    <a:pt x="26373" y="11663"/>
                    <a:pt x="26427" y="11632"/>
                    <a:pt x="26472" y="11591"/>
                  </a:cubicBezTo>
                  <a:cubicBezTo>
                    <a:pt x="26829" y="11269"/>
                    <a:pt x="27159" y="10919"/>
                    <a:pt x="27493" y="10572"/>
                  </a:cubicBezTo>
                  <a:cubicBezTo>
                    <a:pt x="28117" y="9988"/>
                    <a:pt x="28747" y="9405"/>
                    <a:pt x="29369" y="8816"/>
                  </a:cubicBezTo>
                  <a:cubicBezTo>
                    <a:pt x="29391" y="8793"/>
                    <a:pt x="29413" y="8773"/>
                    <a:pt x="29436" y="8753"/>
                  </a:cubicBezTo>
                  <a:cubicBezTo>
                    <a:pt x="29519" y="8680"/>
                    <a:pt x="29600" y="8609"/>
                    <a:pt x="29683" y="8536"/>
                  </a:cubicBezTo>
                  <a:cubicBezTo>
                    <a:pt x="29737" y="8554"/>
                    <a:pt x="29793" y="8564"/>
                    <a:pt x="29849" y="8564"/>
                  </a:cubicBezTo>
                  <a:cubicBezTo>
                    <a:pt x="29934" y="8564"/>
                    <a:pt x="30019" y="8541"/>
                    <a:pt x="30090" y="8490"/>
                  </a:cubicBezTo>
                  <a:cubicBezTo>
                    <a:pt x="30309" y="8335"/>
                    <a:pt x="30510" y="8164"/>
                    <a:pt x="30709" y="7985"/>
                  </a:cubicBezTo>
                  <a:cubicBezTo>
                    <a:pt x="30790" y="7912"/>
                    <a:pt x="30873" y="7837"/>
                    <a:pt x="30955" y="7764"/>
                  </a:cubicBezTo>
                  <a:cubicBezTo>
                    <a:pt x="31142" y="7597"/>
                    <a:pt x="31328" y="7429"/>
                    <a:pt x="31515" y="7261"/>
                  </a:cubicBezTo>
                  <a:cubicBezTo>
                    <a:pt x="31526" y="7251"/>
                    <a:pt x="31537" y="7240"/>
                    <a:pt x="31548" y="7231"/>
                  </a:cubicBezTo>
                  <a:cubicBezTo>
                    <a:pt x="31553" y="7225"/>
                    <a:pt x="31560" y="7222"/>
                    <a:pt x="31565" y="7216"/>
                  </a:cubicBezTo>
                  <a:cubicBezTo>
                    <a:pt x="31631" y="7160"/>
                    <a:pt x="31698" y="7104"/>
                    <a:pt x="31762" y="7049"/>
                  </a:cubicBezTo>
                  <a:cubicBezTo>
                    <a:pt x="31833" y="7037"/>
                    <a:pt x="31899" y="7011"/>
                    <a:pt x="31958" y="6974"/>
                  </a:cubicBezTo>
                  <a:cubicBezTo>
                    <a:pt x="31976" y="7000"/>
                    <a:pt x="31997" y="7023"/>
                    <a:pt x="32019" y="7044"/>
                  </a:cubicBezTo>
                  <a:cubicBezTo>
                    <a:pt x="32108" y="7126"/>
                    <a:pt x="32228" y="7170"/>
                    <a:pt x="32347" y="7170"/>
                  </a:cubicBezTo>
                  <a:cubicBezTo>
                    <a:pt x="32434" y="7170"/>
                    <a:pt x="32520" y="7146"/>
                    <a:pt x="32595" y="7097"/>
                  </a:cubicBezTo>
                  <a:cubicBezTo>
                    <a:pt x="32744" y="6996"/>
                    <a:pt x="32872" y="6857"/>
                    <a:pt x="33002" y="6730"/>
                  </a:cubicBezTo>
                  <a:lnTo>
                    <a:pt x="33002" y="6730"/>
                  </a:lnTo>
                  <a:cubicBezTo>
                    <a:pt x="32995" y="6734"/>
                    <a:pt x="32990" y="6739"/>
                    <a:pt x="32985" y="6744"/>
                  </a:cubicBezTo>
                  <a:cubicBezTo>
                    <a:pt x="33397" y="6362"/>
                    <a:pt x="33815" y="5987"/>
                    <a:pt x="34223" y="5602"/>
                  </a:cubicBezTo>
                  <a:cubicBezTo>
                    <a:pt x="34704" y="5149"/>
                    <a:pt x="35203" y="4704"/>
                    <a:pt x="35638" y="4205"/>
                  </a:cubicBezTo>
                  <a:lnTo>
                    <a:pt x="35769" y="4091"/>
                  </a:lnTo>
                  <a:cubicBezTo>
                    <a:pt x="36029" y="3865"/>
                    <a:pt x="36286" y="3631"/>
                    <a:pt x="36520" y="3377"/>
                  </a:cubicBezTo>
                  <a:cubicBezTo>
                    <a:pt x="36525" y="3372"/>
                    <a:pt x="36529" y="3366"/>
                    <a:pt x="36535" y="3360"/>
                  </a:cubicBezTo>
                  <a:cubicBezTo>
                    <a:pt x="36762" y="3161"/>
                    <a:pt x="36989" y="2959"/>
                    <a:pt x="37192" y="2739"/>
                  </a:cubicBezTo>
                  <a:cubicBezTo>
                    <a:pt x="37210" y="2720"/>
                    <a:pt x="37227" y="2698"/>
                    <a:pt x="37242" y="2676"/>
                  </a:cubicBezTo>
                  <a:cubicBezTo>
                    <a:pt x="37357" y="2573"/>
                    <a:pt x="37466" y="2463"/>
                    <a:pt x="37569" y="2355"/>
                  </a:cubicBezTo>
                  <a:cubicBezTo>
                    <a:pt x="37604" y="2325"/>
                    <a:pt x="37638" y="2298"/>
                    <a:pt x="37672" y="2268"/>
                  </a:cubicBezTo>
                  <a:cubicBezTo>
                    <a:pt x="37786" y="2172"/>
                    <a:pt x="37901" y="2074"/>
                    <a:pt x="38015" y="1978"/>
                  </a:cubicBezTo>
                  <a:cubicBezTo>
                    <a:pt x="38203" y="1819"/>
                    <a:pt x="38397" y="1666"/>
                    <a:pt x="38570" y="1492"/>
                  </a:cubicBezTo>
                  <a:cubicBezTo>
                    <a:pt x="38714" y="1345"/>
                    <a:pt x="38732" y="1112"/>
                    <a:pt x="38636" y="939"/>
                  </a:cubicBezTo>
                  <a:cubicBezTo>
                    <a:pt x="38695" y="857"/>
                    <a:pt x="38743" y="768"/>
                    <a:pt x="38779" y="674"/>
                  </a:cubicBezTo>
                  <a:cubicBezTo>
                    <a:pt x="38814" y="580"/>
                    <a:pt x="38807" y="488"/>
                    <a:pt x="38794" y="391"/>
                  </a:cubicBezTo>
                  <a:cubicBezTo>
                    <a:pt x="38763" y="187"/>
                    <a:pt x="38568" y="5"/>
                    <a:pt x="38363" y="1"/>
                  </a:cubicBezTo>
                  <a:cubicBezTo>
                    <a:pt x="38354" y="1"/>
                    <a:pt x="38344" y="1"/>
                    <a:pt x="38334" y="1"/>
                  </a:cubicBezTo>
                  <a:close/>
                </a:path>
              </a:pathLst>
            </a:custGeom>
            <a:solidFill>
              <a:srgbClr val="77C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82"/>
            <p:cNvSpPr/>
            <p:nvPr/>
          </p:nvSpPr>
          <p:spPr>
            <a:xfrm>
              <a:off x="5099600" y="2190475"/>
              <a:ext cx="1052575" cy="977600"/>
            </a:xfrm>
            <a:custGeom>
              <a:avLst/>
              <a:gdLst/>
              <a:ahLst/>
              <a:cxnLst/>
              <a:rect l="l" t="t" r="r" b="b"/>
              <a:pathLst>
                <a:path w="42103" h="39104" extrusionOk="0">
                  <a:moveTo>
                    <a:pt x="13857" y="1250"/>
                  </a:moveTo>
                  <a:cubicBezTo>
                    <a:pt x="13857" y="1251"/>
                    <a:pt x="13858" y="1251"/>
                    <a:pt x="13858" y="1252"/>
                  </a:cubicBezTo>
                  <a:lnTo>
                    <a:pt x="13858" y="1252"/>
                  </a:lnTo>
                  <a:cubicBezTo>
                    <a:pt x="13858" y="1251"/>
                    <a:pt x="13857" y="1251"/>
                    <a:pt x="13857" y="1250"/>
                  </a:cubicBezTo>
                  <a:close/>
                  <a:moveTo>
                    <a:pt x="14959" y="3167"/>
                  </a:moveTo>
                  <a:cubicBezTo>
                    <a:pt x="14959" y="3167"/>
                    <a:pt x="14960" y="3168"/>
                    <a:pt x="14960" y="3168"/>
                  </a:cubicBezTo>
                  <a:cubicBezTo>
                    <a:pt x="14960" y="3168"/>
                    <a:pt x="14959" y="3167"/>
                    <a:pt x="14959" y="3167"/>
                  </a:cubicBezTo>
                  <a:close/>
                  <a:moveTo>
                    <a:pt x="40293" y="37443"/>
                  </a:moveTo>
                  <a:cubicBezTo>
                    <a:pt x="40299" y="37446"/>
                    <a:pt x="40303" y="37451"/>
                    <a:pt x="40306" y="37456"/>
                  </a:cubicBezTo>
                  <a:cubicBezTo>
                    <a:pt x="40292" y="37510"/>
                    <a:pt x="40288" y="37568"/>
                    <a:pt x="40292" y="37623"/>
                  </a:cubicBezTo>
                  <a:lnTo>
                    <a:pt x="40292" y="37624"/>
                  </a:lnTo>
                  <a:cubicBezTo>
                    <a:pt x="40236" y="37611"/>
                    <a:pt x="40178" y="37600"/>
                    <a:pt x="40120" y="37589"/>
                  </a:cubicBezTo>
                  <a:cubicBezTo>
                    <a:pt x="40156" y="37571"/>
                    <a:pt x="40190" y="37549"/>
                    <a:pt x="40221" y="37523"/>
                  </a:cubicBezTo>
                  <a:cubicBezTo>
                    <a:pt x="40249" y="37500"/>
                    <a:pt x="40273" y="37472"/>
                    <a:pt x="40293" y="37443"/>
                  </a:cubicBezTo>
                  <a:close/>
                  <a:moveTo>
                    <a:pt x="12905" y="0"/>
                  </a:moveTo>
                  <a:cubicBezTo>
                    <a:pt x="12834" y="0"/>
                    <a:pt x="12764" y="15"/>
                    <a:pt x="12700" y="46"/>
                  </a:cubicBezTo>
                  <a:cubicBezTo>
                    <a:pt x="12681" y="56"/>
                    <a:pt x="12661" y="65"/>
                    <a:pt x="12642" y="77"/>
                  </a:cubicBezTo>
                  <a:cubicBezTo>
                    <a:pt x="12609" y="77"/>
                    <a:pt x="12576" y="81"/>
                    <a:pt x="12544" y="89"/>
                  </a:cubicBezTo>
                  <a:cubicBezTo>
                    <a:pt x="12383" y="122"/>
                    <a:pt x="12222" y="151"/>
                    <a:pt x="12068" y="205"/>
                  </a:cubicBezTo>
                  <a:cubicBezTo>
                    <a:pt x="12052" y="208"/>
                    <a:pt x="12036" y="212"/>
                    <a:pt x="12021" y="217"/>
                  </a:cubicBezTo>
                  <a:cubicBezTo>
                    <a:pt x="11688" y="312"/>
                    <a:pt x="11359" y="421"/>
                    <a:pt x="11045" y="565"/>
                  </a:cubicBezTo>
                  <a:cubicBezTo>
                    <a:pt x="10675" y="733"/>
                    <a:pt x="10307" y="904"/>
                    <a:pt x="9943" y="1080"/>
                  </a:cubicBezTo>
                  <a:cubicBezTo>
                    <a:pt x="9892" y="1100"/>
                    <a:pt x="9841" y="1120"/>
                    <a:pt x="9791" y="1140"/>
                  </a:cubicBezTo>
                  <a:cubicBezTo>
                    <a:pt x="9743" y="1148"/>
                    <a:pt x="9696" y="1157"/>
                    <a:pt x="9650" y="1170"/>
                  </a:cubicBezTo>
                  <a:cubicBezTo>
                    <a:pt x="9514" y="1201"/>
                    <a:pt x="9382" y="1242"/>
                    <a:pt x="9249" y="1282"/>
                  </a:cubicBezTo>
                  <a:cubicBezTo>
                    <a:pt x="9242" y="1284"/>
                    <a:pt x="9237" y="1285"/>
                    <a:pt x="9232" y="1289"/>
                  </a:cubicBezTo>
                  <a:cubicBezTo>
                    <a:pt x="8688" y="1453"/>
                    <a:pt x="8152" y="1646"/>
                    <a:pt x="7619" y="1843"/>
                  </a:cubicBezTo>
                  <a:cubicBezTo>
                    <a:pt x="7388" y="1928"/>
                    <a:pt x="7161" y="2016"/>
                    <a:pt x="6932" y="2106"/>
                  </a:cubicBezTo>
                  <a:cubicBezTo>
                    <a:pt x="6838" y="2142"/>
                    <a:pt x="6743" y="2179"/>
                    <a:pt x="6647" y="2218"/>
                  </a:cubicBezTo>
                  <a:cubicBezTo>
                    <a:pt x="5656" y="2444"/>
                    <a:pt x="4662" y="2653"/>
                    <a:pt x="3668" y="2862"/>
                  </a:cubicBezTo>
                  <a:cubicBezTo>
                    <a:pt x="3223" y="2955"/>
                    <a:pt x="2778" y="3050"/>
                    <a:pt x="2337" y="3154"/>
                  </a:cubicBezTo>
                  <a:cubicBezTo>
                    <a:pt x="1743" y="3292"/>
                    <a:pt x="1144" y="3416"/>
                    <a:pt x="560" y="3589"/>
                  </a:cubicBezTo>
                  <a:cubicBezTo>
                    <a:pt x="334" y="3659"/>
                    <a:pt x="173" y="3856"/>
                    <a:pt x="198" y="4098"/>
                  </a:cubicBezTo>
                  <a:cubicBezTo>
                    <a:pt x="203" y="4155"/>
                    <a:pt x="219" y="4212"/>
                    <a:pt x="246" y="4263"/>
                  </a:cubicBezTo>
                  <a:cubicBezTo>
                    <a:pt x="157" y="4309"/>
                    <a:pt x="75" y="4364"/>
                    <a:pt x="1" y="4429"/>
                  </a:cubicBezTo>
                  <a:cubicBezTo>
                    <a:pt x="10" y="4443"/>
                    <a:pt x="19" y="4457"/>
                    <a:pt x="25" y="4472"/>
                  </a:cubicBezTo>
                  <a:cubicBezTo>
                    <a:pt x="65" y="4553"/>
                    <a:pt x="100" y="4638"/>
                    <a:pt x="136" y="4719"/>
                  </a:cubicBezTo>
                  <a:cubicBezTo>
                    <a:pt x="183" y="4809"/>
                    <a:pt x="227" y="4895"/>
                    <a:pt x="271" y="4986"/>
                  </a:cubicBezTo>
                  <a:cubicBezTo>
                    <a:pt x="316" y="5068"/>
                    <a:pt x="365" y="5146"/>
                    <a:pt x="414" y="5229"/>
                  </a:cubicBezTo>
                  <a:cubicBezTo>
                    <a:pt x="455" y="5291"/>
                    <a:pt x="496" y="5353"/>
                    <a:pt x="539" y="5415"/>
                  </a:cubicBezTo>
                  <a:cubicBezTo>
                    <a:pt x="627" y="5331"/>
                    <a:pt x="683" y="5218"/>
                    <a:pt x="694" y="5096"/>
                  </a:cubicBezTo>
                  <a:cubicBezTo>
                    <a:pt x="715" y="5085"/>
                    <a:pt x="735" y="5074"/>
                    <a:pt x="755" y="5064"/>
                  </a:cubicBezTo>
                  <a:cubicBezTo>
                    <a:pt x="769" y="5059"/>
                    <a:pt x="783" y="5054"/>
                    <a:pt x="797" y="5048"/>
                  </a:cubicBezTo>
                  <a:cubicBezTo>
                    <a:pt x="898" y="5213"/>
                    <a:pt x="1003" y="5378"/>
                    <a:pt x="1105" y="5544"/>
                  </a:cubicBezTo>
                  <a:cubicBezTo>
                    <a:pt x="1632" y="6397"/>
                    <a:pt x="2203" y="7220"/>
                    <a:pt x="2763" y="8053"/>
                  </a:cubicBezTo>
                  <a:cubicBezTo>
                    <a:pt x="3336" y="8903"/>
                    <a:pt x="3905" y="9755"/>
                    <a:pt x="4494" y="10594"/>
                  </a:cubicBezTo>
                  <a:cubicBezTo>
                    <a:pt x="5095" y="11456"/>
                    <a:pt x="5699" y="12316"/>
                    <a:pt x="6341" y="13146"/>
                  </a:cubicBezTo>
                  <a:cubicBezTo>
                    <a:pt x="6691" y="13600"/>
                    <a:pt x="7046" y="14047"/>
                    <a:pt x="7407" y="14493"/>
                  </a:cubicBezTo>
                  <a:cubicBezTo>
                    <a:pt x="7722" y="14881"/>
                    <a:pt x="8052" y="15257"/>
                    <a:pt x="8379" y="15635"/>
                  </a:cubicBezTo>
                  <a:cubicBezTo>
                    <a:pt x="8694" y="15998"/>
                    <a:pt x="9006" y="16360"/>
                    <a:pt x="9315" y="16728"/>
                  </a:cubicBezTo>
                  <a:cubicBezTo>
                    <a:pt x="9654" y="17127"/>
                    <a:pt x="9988" y="17533"/>
                    <a:pt x="10334" y="17926"/>
                  </a:cubicBezTo>
                  <a:cubicBezTo>
                    <a:pt x="10711" y="18351"/>
                    <a:pt x="11092" y="18773"/>
                    <a:pt x="11476" y="19192"/>
                  </a:cubicBezTo>
                  <a:cubicBezTo>
                    <a:pt x="11605" y="19332"/>
                    <a:pt x="11736" y="19472"/>
                    <a:pt x="11869" y="19608"/>
                  </a:cubicBezTo>
                  <a:cubicBezTo>
                    <a:pt x="11849" y="19631"/>
                    <a:pt x="11830" y="19654"/>
                    <a:pt x="11809" y="19680"/>
                  </a:cubicBezTo>
                  <a:cubicBezTo>
                    <a:pt x="11709" y="19813"/>
                    <a:pt x="11703" y="20004"/>
                    <a:pt x="11770" y="20150"/>
                  </a:cubicBezTo>
                  <a:cubicBezTo>
                    <a:pt x="11848" y="20313"/>
                    <a:pt x="11995" y="20446"/>
                    <a:pt x="12117" y="20578"/>
                  </a:cubicBezTo>
                  <a:cubicBezTo>
                    <a:pt x="12205" y="20673"/>
                    <a:pt x="12294" y="20767"/>
                    <a:pt x="12383" y="20862"/>
                  </a:cubicBezTo>
                  <a:cubicBezTo>
                    <a:pt x="12573" y="21059"/>
                    <a:pt x="12764" y="21261"/>
                    <a:pt x="12965" y="21446"/>
                  </a:cubicBezTo>
                  <a:cubicBezTo>
                    <a:pt x="13166" y="21627"/>
                    <a:pt x="13365" y="21813"/>
                    <a:pt x="13569" y="21991"/>
                  </a:cubicBezTo>
                  <a:cubicBezTo>
                    <a:pt x="13756" y="22152"/>
                    <a:pt x="13942" y="22313"/>
                    <a:pt x="14128" y="22473"/>
                  </a:cubicBezTo>
                  <a:cubicBezTo>
                    <a:pt x="14361" y="22731"/>
                    <a:pt x="14596" y="22986"/>
                    <a:pt x="14838" y="23232"/>
                  </a:cubicBezTo>
                  <a:cubicBezTo>
                    <a:pt x="15081" y="23477"/>
                    <a:pt x="15325" y="23725"/>
                    <a:pt x="15569" y="23971"/>
                  </a:cubicBezTo>
                  <a:cubicBezTo>
                    <a:pt x="15705" y="24110"/>
                    <a:pt x="15838" y="24254"/>
                    <a:pt x="15979" y="24387"/>
                  </a:cubicBezTo>
                  <a:cubicBezTo>
                    <a:pt x="16427" y="24803"/>
                    <a:pt x="16872" y="25220"/>
                    <a:pt x="17317" y="25638"/>
                  </a:cubicBezTo>
                  <a:cubicBezTo>
                    <a:pt x="17690" y="25986"/>
                    <a:pt x="18076" y="26322"/>
                    <a:pt x="18458" y="26664"/>
                  </a:cubicBezTo>
                  <a:cubicBezTo>
                    <a:pt x="18802" y="26975"/>
                    <a:pt x="19153" y="27274"/>
                    <a:pt x="19505" y="27576"/>
                  </a:cubicBezTo>
                  <a:cubicBezTo>
                    <a:pt x="19998" y="27996"/>
                    <a:pt x="20493" y="28409"/>
                    <a:pt x="20994" y="28816"/>
                  </a:cubicBezTo>
                  <a:lnTo>
                    <a:pt x="21258" y="29042"/>
                  </a:lnTo>
                  <a:cubicBezTo>
                    <a:pt x="21646" y="29375"/>
                    <a:pt x="22057" y="29685"/>
                    <a:pt x="22456" y="30003"/>
                  </a:cubicBezTo>
                  <a:cubicBezTo>
                    <a:pt x="22813" y="30288"/>
                    <a:pt x="23176" y="30563"/>
                    <a:pt x="23541" y="30835"/>
                  </a:cubicBezTo>
                  <a:cubicBezTo>
                    <a:pt x="23938" y="31129"/>
                    <a:pt x="24328" y="31436"/>
                    <a:pt x="24736" y="31715"/>
                  </a:cubicBezTo>
                  <a:cubicBezTo>
                    <a:pt x="25242" y="32062"/>
                    <a:pt x="25749" y="32409"/>
                    <a:pt x="26257" y="32754"/>
                  </a:cubicBezTo>
                  <a:cubicBezTo>
                    <a:pt x="26424" y="32868"/>
                    <a:pt x="26599" y="32973"/>
                    <a:pt x="26769" y="33081"/>
                  </a:cubicBezTo>
                  <a:cubicBezTo>
                    <a:pt x="26858" y="33139"/>
                    <a:pt x="26947" y="33194"/>
                    <a:pt x="27036" y="33250"/>
                  </a:cubicBezTo>
                  <a:cubicBezTo>
                    <a:pt x="27262" y="33403"/>
                    <a:pt x="27487" y="33552"/>
                    <a:pt x="27712" y="33706"/>
                  </a:cubicBezTo>
                  <a:cubicBezTo>
                    <a:pt x="28168" y="34017"/>
                    <a:pt x="28636" y="34309"/>
                    <a:pt x="29104" y="34601"/>
                  </a:cubicBezTo>
                  <a:cubicBezTo>
                    <a:pt x="29189" y="34654"/>
                    <a:pt x="29282" y="34684"/>
                    <a:pt x="29377" y="34684"/>
                  </a:cubicBezTo>
                  <a:cubicBezTo>
                    <a:pt x="29410" y="34684"/>
                    <a:pt x="29444" y="34680"/>
                    <a:pt x="29477" y="34672"/>
                  </a:cubicBezTo>
                  <a:cubicBezTo>
                    <a:pt x="29832" y="34888"/>
                    <a:pt x="30186" y="35102"/>
                    <a:pt x="30548" y="35301"/>
                  </a:cubicBezTo>
                  <a:cubicBezTo>
                    <a:pt x="30876" y="35480"/>
                    <a:pt x="31201" y="35660"/>
                    <a:pt x="31526" y="35839"/>
                  </a:cubicBezTo>
                  <a:cubicBezTo>
                    <a:pt x="31701" y="35937"/>
                    <a:pt x="31875" y="36043"/>
                    <a:pt x="32054" y="36131"/>
                  </a:cubicBezTo>
                  <a:cubicBezTo>
                    <a:pt x="32595" y="36395"/>
                    <a:pt x="33135" y="36657"/>
                    <a:pt x="33676" y="36919"/>
                  </a:cubicBezTo>
                  <a:cubicBezTo>
                    <a:pt x="34094" y="37122"/>
                    <a:pt x="34520" y="37298"/>
                    <a:pt x="34950" y="37477"/>
                  </a:cubicBezTo>
                  <a:lnTo>
                    <a:pt x="35820" y="37843"/>
                  </a:lnTo>
                  <a:cubicBezTo>
                    <a:pt x="35981" y="37912"/>
                    <a:pt x="36148" y="37963"/>
                    <a:pt x="36312" y="38023"/>
                  </a:cubicBezTo>
                  <a:cubicBezTo>
                    <a:pt x="36828" y="38205"/>
                    <a:pt x="37341" y="38391"/>
                    <a:pt x="37865" y="38553"/>
                  </a:cubicBezTo>
                  <a:cubicBezTo>
                    <a:pt x="38424" y="38726"/>
                    <a:pt x="38987" y="38894"/>
                    <a:pt x="39555" y="39045"/>
                  </a:cubicBezTo>
                  <a:cubicBezTo>
                    <a:pt x="39591" y="39055"/>
                    <a:pt x="39628" y="39060"/>
                    <a:pt x="39664" y="39060"/>
                  </a:cubicBezTo>
                  <a:cubicBezTo>
                    <a:pt x="39781" y="39060"/>
                    <a:pt x="39893" y="39010"/>
                    <a:pt x="39978" y="38929"/>
                  </a:cubicBezTo>
                  <a:cubicBezTo>
                    <a:pt x="40065" y="38947"/>
                    <a:pt x="40152" y="38964"/>
                    <a:pt x="40239" y="38980"/>
                  </a:cubicBezTo>
                  <a:cubicBezTo>
                    <a:pt x="40375" y="39008"/>
                    <a:pt x="40516" y="39027"/>
                    <a:pt x="40652" y="39048"/>
                  </a:cubicBezTo>
                  <a:cubicBezTo>
                    <a:pt x="40801" y="39075"/>
                    <a:pt x="40949" y="39104"/>
                    <a:pt x="41097" y="39104"/>
                  </a:cubicBezTo>
                  <a:cubicBezTo>
                    <a:pt x="41101" y="39104"/>
                    <a:pt x="41105" y="39104"/>
                    <a:pt x="41109" y="39104"/>
                  </a:cubicBezTo>
                  <a:cubicBezTo>
                    <a:pt x="41171" y="39104"/>
                    <a:pt x="41232" y="39096"/>
                    <a:pt x="41292" y="39082"/>
                  </a:cubicBezTo>
                  <a:cubicBezTo>
                    <a:pt x="41501" y="39034"/>
                    <a:pt x="41664" y="38877"/>
                    <a:pt x="41682" y="38657"/>
                  </a:cubicBezTo>
                  <a:cubicBezTo>
                    <a:pt x="41686" y="38625"/>
                    <a:pt x="41686" y="38594"/>
                    <a:pt x="41682" y="38562"/>
                  </a:cubicBezTo>
                  <a:lnTo>
                    <a:pt x="41694" y="38546"/>
                  </a:lnTo>
                  <a:cubicBezTo>
                    <a:pt x="41748" y="38528"/>
                    <a:pt x="41798" y="38499"/>
                    <a:pt x="41840" y="38461"/>
                  </a:cubicBezTo>
                  <a:cubicBezTo>
                    <a:pt x="41946" y="38368"/>
                    <a:pt x="42005" y="38245"/>
                    <a:pt x="42036" y="38109"/>
                  </a:cubicBezTo>
                  <a:cubicBezTo>
                    <a:pt x="42103" y="37804"/>
                    <a:pt x="41875" y="37493"/>
                    <a:pt x="41694" y="37272"/>
                  </a:cubicBezTo>
                  <a:cubicBezTo>
                    <a:pt x="41607" y="37169"/>
                    <a:pt x="41519" y="37071"/>
                    <a:pt x="41426" y="36973"/>
                  </a:cubicBezTo>
                  <a:cubicBezTo>
                    <a:pt x="41344" y="36889"/>
                    <a:pt x="41265" y="36797"/>
                    <a:pt x="41167" y="36731"/>
                  </a:cubicBezTo>
                  <a:cubicBezTo>
                    <a:pt x="41061" y="36658"/>
                    <a:pt x="40934" y="36618"/>
                    <a:pt x="40805" y="36616"/>
                  </a:cubicBezTo>
                  <a:cubicBezTo>
                    <a:pt x="40616" y="36430"/>
                    <a:pt x="40428" y="36245"/>
                    <a:pt x="40236" y="36062"/>
                  </a:cubicBezTo>
                  <a:cubicBezTo>
                    <a:pt x="40085" y="35919"/>
                    <a:pt x="39934" y="35777"/>
                    <a:pt x="39784" y="35635"/>
                  </a:cubicBezTo>
                  <a:cubicBezTo>
                    <a:pt x="39766" y="35614"/>
                    <a:pt x="39748" y="35594"/>
                    <a:pt x="39728" y="35574"/>
                  </a:cubicBezTo>
                  <a:cubicBezTo>
                    <a:pt x="39457" y="35289"/>
                    <a:pt x="39184" y="35008"/>
                    <a:pt x="38891" y="34744"/>
                  </a:cubicBezTo>
                  <a:cubicBezTo>
                    <a:pt x="38379" y="34280"/>
                    <a:pt x="37806" y="33890"/>
                    <a:pt x="37312" y="33407"/>
                  </a:cubicBezTo>
                  <a:cubicBezTo>
                    <a:pt x="37159" y="33245"/>
                    <a:pt x="37011" y="33078"/>
                    <a:pt x="36850" y="32919"/>
                  </a:cubicBezTo>
                  <a:cubicBezTo>
                    <a:pt x="36671" y="32738"/>
                    <a:pt x="36480" y="32572"/>
                    <a:pt x="36286" y="32406"/>
                  </a:cubicBezTo>
                  <a:cubicBezTo>
                    <a:pt x="36130" y="32270"/>
                    <a:pt x="35971" y="32132"/>
                    <a:pt x="35804" y="32003"/>
                  </a:cubicBezTo>
                  <a:cubicBezTo>
                    <a:pt x="35700" y="31895"/>
                    <a:pt x="35597" y="31786"/>
                    <a:pt x="35495" y="31678"/>
                  </a:cubicBezTo>
                  <a:cubicBezTo>
                    <a:pt x="35138" y="31298"/>
                    <a:pt x="34776" y="30926"/>
                    <a:pt x="34412" y="30555"/>
                  </a:cubicBezTo>
                  <a:lnTo>
                    <a:pt x="34412" y="30555"/>
                  </a:lnTo>
                  <a:lnTo>
                    <a:pt x="34439" y="30583"/>
                  </a:lnTo>
                  <a:cubicBezTo>
                    <a:pt x="33833" y="29958"/>
                    <a:pt x="33261" y="29301"/>
                    <a:pt x="32681" y="28647"/>
                  </a:cubicBezTo>
                  <a:cubicBezTo>
                    <a:pt x="32389" y="28316"/>
                    <a:pt x="32094" y="27984"/>
                    <a:pt x="31779" y="27672"/>
                  </a:cubicBezTo>
                  <a:cubicBezTo>
                    <a:pt x="31626" y="27518"/>
                    <a:pt x="31470" y="27366"/>
                    <a:pt x="31311" y="27220"/>
                  </a:cubicBezTo>
                  <a:cubicBezTo>
                    <a:pt x="31123" y="27046"/>
                    <a:pt x="30934" y="26863"/>
                    <a:pt x="30727" y="26711"/>
                  </a:cubicBezTo>
                  <a:cubicBezTo>
                    <a:pt x="30679" y="26677"/>
                    <a:pt x="30626" y="26654"/>
                    <a:pt x="30569" y="26641"/>
                  </a:cubicBezTo>
                  <a:cubicBezTo>
                    <a:pt x="30282" y="26293"/>
                    <a:pt x="30008" y="25933"/>
                    <a:pt x="29723" y="25584"/>
                  </a:cubicBezTo>
                  <a:cubicBezTo>
                    <a:pt x="29419" y="25204"/>
                    <a:pt x="29117" y="24825"/>
                    <a:pt x="28803" y="24451"/>
                  </a:cubicBezTo>
                  <a:cubicBezTo>
                    <a:pt x="28529" y="24124"/>
                    <a:pt x="28253" y="23798"/>
                    <a:pt x="27973" y="23475"/>
                  </a:cubicBezTo>
                  <a:cubicBezTo>
                    <a:pt x="28028" y="23317"/>
                    <a:pt x="28008" y="23131"/>
                    <a:pt x="27886" y="23008"/>
                  </a:cubicBezTo>
                  <a:cubicBezTo>
                    <a:pt x="27660" y="22777"/>
                    <a:pt x="27461" y="22524"/>
                    <a:pt x="27255" y="22275"/>
                  </a:cubicBezTo>
                  <a:cubicBezTo>
                    <a:pt x="27220" y="22232"/>
                    <a:pt x="27185" y="22187"/>
                    <a:pt x="27150" y="22145"/>
                  </a:cubicBezTo>
                  <a:cubicBezTo>
                    <a:pt x="27102" y="22047"/>
                    <a:pt x="27054" y="21943"/>
                    <a:pt x="26993" y="21853"/>
                  </a:cubicBezTo>
                  <a:cubicBezTo>
                    <a:pt x="26921" y="21744"/>
                    <a:pt x="26846" y="21640"/>
                    <a:pt x="26767" y="21538"/>
                  </a:cubicBezTo>
                  <a:cubicBezTo>
                    <a:pt x="26677" y="21425"/>
                    <a:pt x="26586" y="21313"/>
                    <a:pt x="26494" y="21203"/>
                  </a:cubicBezTo>
                  <a:cubicBezTo>
                    <a:pt x="26344" y="21023"/>
                    <a:pt x="26196" y="20844"/>
                    <a:pt x="26045" y="20666"/>
                  </a:cubicBezTo>
                  <a:cubicBezTo>
                    <a:pt x="25908" y="20506"/>
                    <a:pt x="25771" y="20346"/>
                    <a:pt x="25634" y="20185"/>
                  </a:cubicBezTo>
                  <a:lnTo>
                    <a:pt x="25418" y="19930"/>
                  </a:lnTo>
                  <a:cubicBezTo>
                    <a:pt x="25322" y="19817"/>
                    <a:pt x="25235" y="19699"/>
                    <a:pt x="25121" y="19607"/>
                  </a:cubicBezTo>
                  <a:cubicBezTo>
                    <a:pt x="25078" y="19544"/>
                    <a:pt x="25038" y="19479"/>
                    <a:pt x="24996" y="19417"/>
                  </a:cubicBezTo>
                  <a:cubicBezTo>
                    <a:pt x="24610" y="18813"/>
                    <a:pt x="24230" y="18209"/>
                    <a:pt x="23848" y="17605"/>
                  </a:cubicBezTo>
                  <a:cubicBezTo>
                    <a:pt x="23797" y="17509"/>
                    <a:pt x="23742" y="17412"/>
                    <a:pt x="23684" y="17318"/>
                  </a:cubicBezTo>
                  <a:cubicBezTo>
                    <a:pt x="23111" y="16367"/>
                    <a:pt x="22533" y="15421"/>
                    <a:pt x="21950" y="14479"/>
                  </a:cubicBezTo>
                  <a:cubicBezTo>
                    <a:pt x="21714" y="14094"/>
                    <a:pt x="21471" y="13712"/>
                    <a:pt x="21229" y="13330"/>
                  </a:cubicBezTo>
                  <a:cubicBezTo>
                    <a:pt x="21081" y="13098"/>
                    <a:pt x="20933" y="12864"/>
                    <a:pt x="20783" y="12633"/>
                  </a:cubicBezTo>
                  <a:cubicBezTo>
                    <a:pt x="20697" y="12499"/>
                    <a:pt x="20607" y="12361"/>
                    <a:pt x="20521" y="12227"/>
                  </a:cubicBezTo>
                  <a:cubicBezTo>
                    <a:pt x="20478" y="12162"/>
                    <a:pt x="20441" y="12094"/>
                    <a:pt x="20401" y="12029"/>
                  </a:cubicBezTo>
                  <a:cubicBezTo>
                    <a:pt x="20329" y="11918"/>
                    <a:pt x="20254" y="11824"/>
                    <a:pt x="20146" y="11744"/>
                  </a:cubicBezTo>
                  <a:cubicBezTo>
                    <a:pt x="20070" y="11688"/>
                    <a:pt x="19978" y="11662"/>
                    <a:pt x="19885" y="11662"/>
                  </a:cubicBezTo>
                  <a:cubicBezTo>
                    <a:pt x="19845" y="11662"/>
                    <a:pt x="19805" y="11667"/>
                    <a:pt x="19766" y="11676"/>
                  </a:cubicBezTo>
                  <a:lnTo>
                    <a:pt x="19495" y="11171"/>
                  </a:lnTo>
                  <a:cubicBezTo>
                    <a:pt x="19388" y="10972"/>
                    <a:pt x="19281" y="10773"/>
                    <a:pt x="19172" y="10577"/>
                  </a:cubicBezTo>
                  <a:cubicBezTo>
                    <a:pt x="19087" y="10424"/>
                    <a:pt x="19003" y="10269"/>
                    <a:pt x="18895" y="10132"/>
                  </a:cubicBezTo>
                  <a:cubicBezTo>
                    <a:pt x="18824" y="10043"/>
                    <a:pt x="18750" y="9955"/>
                    <a:pt x="18678" y="9864"/>
                  </a:cubicBezTo>
                  <a:cubicBezTo>
                    <a:pt x="18586" y="9727"/>
                    <a:pt x="18498" y="9588"/>
                    <a:pt x="18414" y="9448"/>
                  </a:cubicBezTo>
                  <a:cubicBezTo>
                    <a:pt x="18158" y="8962"/>
                    <a:pt x="17934" y="8461"/>
                    <a:pt x="17677" y="7975"/>
                  </a:cubicBezTo>
                  <a:cubicBezTo>
                    <a:pt x="17396" y="7444"/>
                    <a:pt x="17103" y="6919"/>
                    <a:pt x="16811" y="6397"/>
                  </a:cubicBezTo>
                  <a:lnTo>
                    <a:pt x="16811" y="6397"/>
                  </a:lnTo>
                  <a:cubicBezTo>
                    <a:pt x="16812" y="6399"/>
                    <a:pt x="16812" y="6401"/>
                    <a:pt x="16813" y="6403"/>
                  </a:cubicBezTo>
                  <a:lnTo>
                    <a:pt x="16813" y="6403"/>
                  </a:lnTo>
                  <a:cubicBezTo>
                    <a:pt x="16393" y="5646"/>
                    <a:pt x="15945" y="4904"/>
                    <a:pt x="15524" y="4148"/>
                  </a:cubicBezTo>
                  <a:lnTo>
                    <a:pt x="15524" y="4148"/>
                  </a:lnTo>
                  <a:cubicBezTo>
                    <a:pt x="15533" y="4167"/>
                    <a:pt x="15544" y="4185"/>
                    <a:pt x="15554" y="4203"/>
                  </a:cubicBezTo>
                  <a:cubicBezTo>
                    <a:pt x="15468" y="4049"/>
                    <a:pt x="15385" y="3891"/>
                    <a:pt x="15295" y="3738"/>
                  </a:cubicBezTo>
                  <a:cubicBezTo>
                    <a:pt x="15217" y="3606"/>
                    <a:pt x="15134" y="3476"/>
                    <a:pt x="15058" y="3343"/>
                  </a:cubicBezTo>
                  <a:cubicBezTo>
                    <a:pt x="15030" y="3292"/>
                    <a:pt x="15001" y="3242"/>
                    <a:pt x="14973" y="3190"/>
                  </a:cubicBezTo>
                  <a:lnTo>
                    <a:pt x="14973" y="3190"/>
                  </a:lnTo>
                  <a:cubicBezTo>
                    <a:pt x="14982" y="3209"/>
                    <a:pt x="14994" y="3227"/>
                    <a:pt x="15003" y="3247"/>
                  </a:cubicBezTo>
                  <a:cubicBezTo>
                    <a:pt x="14987" y="3218"/>
                    <a:pt x="14972" y="3191"/>
                    <a:pt x="14957" y="3164"/>
                  </a:cubicBezTo>
                  <a:lnTo>
                    <a:pt x="14957" y="3164"/>
                  </a:lnTo>
                  <a:cubicBezTo>
                    <a:pt x="14958" y="3165"/>
                    <a:pt x="14959" y="3166"/>
                    <a:pt x="14959" y="3167"/>
                  </a:cubicBezTo>
                  <a:lnTo>
                    <a:pt x="14959" y="3167"/>
                  </a:lnTo>
                  <a:cubicBezTo>
                    <a:pt x="14957" y="3162"/>
                    <a:pt x="14955" y="3158"/>
                    <a:pt x="14952" y="3154"/>
                  </a:cubicBezTo>
                  <a:lnTo>
                    <a:pt x="14949" y="3150"/>
                  </a:lnTo>
                  <a:cubicBezTo>
                    <a:pt x="14927" y="3110"/>
                    <a:pt x="14905" y="3070"/>
                    <a:pt x="14884" y="3032"/>
                  </a:cubicBezTo>
                  <a:lnTo>
                    <a:pt x="14884" y="3032"/>
                  </a:lnTo>
                  <a:cubicBezTo>
                    <a:pt x="14884" y="3034"/>
                    <a:pt x="14887" y="3035"/>
                    <a:pt x="14887" y="3037"/>
                  </a:cubicBezTo>
                  <a:cubicBezTo>
                    <a:pt x="14883" y="3031"/>
                    <a:pt x="14880" y="3026"/>
                    <a:pt x="14877" y="3019"/>
                  </a:cubicBezTo>
                  <a:cubicBezTo>
                    <a:pt x="14877" y="3017"/>
                    <a:pt x="14876" y="3016"/>
                    <a:pt x="14875" y="3014"/>
                  </a:cubicBezTo>
                  <a:lnTo>
                    <a:pt x="14875" y="3014"/>
                  </a:lnTo>
                  <a:lnTo>
                    <a:pt x="14876" y="3015"/>
                  </a:lnTo>
                  <a:cubicBezTo>
                    <a:pt x="14713" y="2703"/>
                    <a:pt x="14557" y="2385"/>
                    <a:pt x="14376" y="2081"/>
                  </a:cubicBezTo>
                  <a:cubicBezTo>
                    <a:pt x="14212" y="1800"/>
                    <a:pt x="14026" y="1534"/>
                    <a:pt x="13858" y="1252"/>
                  </a:cubicBezTo>
                  <a:lnTo>
                    <a:pt x="13858" y="1252"/>
                  </a:lnTo>
                  <a:cubicBezTo>
                    <a:pt x="13859" y="1254"/>
                    <a:pt x="13859" y="1256"/>
                    <a:pt x="13860" y="1259"/>
                  </a:cubicBezTo>
                  <a:cubicBezTo>
                    <a:pt x="13858" y="1254"/>
                    <a:pt x="13855" y="1249"/>
                    <a:pt x="13853" y="1244"/>
                  </a:cubicBezTo>
                  <a:cubicBezTo>
                    <a:pt x="13852" y="1244"/>
                    <a:pt x="13852" y="1244"/>
                    <a:pt x="13852" y="1243"/>
                  </a:cubicBezTo>
                  <a:cubicBezTo>
                    <a:pt x="13849" y="1241"/>
                    <a:pt x="13847" y="1237"/>
                    <a:pt x="13847" y="1235"/>
                  </a:cubicBezTo>
                  <a:lnTo>
                    <a:pt x="13847" y="1235"/>
                  </a:lnTo>
                  <a:cubicBezTo>
                    <a:pt x="13850" y="1236"/>
                    <a:pt x="13850" y="1238"/>
                    <a:pt x="13852" y="1241"/>
                  </a:cubicBezTo>
                  <a:cubicBezTo>
                    <a:pt x="13850" y="1236"/>
                    <a:pt x="13847" y="1233"/>
                    <a:pt x="13845" y="1229"/>
                  </a:cubicBezTo>
                  <a:cubicBezTo>
                    <a:pt x="13844" y="1226"/>
                    <a:pt x="13842" y="1224"/>
                    <a:pt x="13840" y="1220"/>
                  </a:cubicBezTo>
                  <a:lnTo>
                    <a:pt x="13837" y="1216"/>
                  </a:lnTo>
                  <a:cubicBezTo>
                    <a:pt x="13727" y="1015"/>
                    <a:pt x="13623" y="813"/>
                    <a:pt x="13515" y="614"/>
                  </a:cubicBezTo>
                  <a:cubicBezTo>
                    <a:pt x="13513" y="604"/>
                    <a:pt x="13511" y="597"/>
                    <a:pt x="13510" y="587"/>
                  </a:cubicBezTo>
                  <a:cubicBezTo>
                    <a:pt x="13488" y="500"/>
                    <a:pt x="13445" y="420"/>
                    <a:pt x="13382" y="356"/>
                  </a:cubicBezTo>
                  <a:cubicBezTo>
                    <a:pt x="13337" y="270"/>
                    <a:pt x="13288" y="184"/>
                    <a:pt x="13218" y="119"/>
                  </a:cubicBezTo>
                  <a:cubicBezTo>
                    <a:pt x="13133" y="40"/>
                    <a:pt x="13019" y="0"/>
                    <a:pt x="12905" y="0"/>
                  </a:cubicBezTo>
                  <a:close/>
                </a:path>
              </a:pathLst>
            </a:custGeom>
            <a:solidFill>
              <a:srgbClr val="77C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82"/>
            <p:cNvSpPr/>
            <p:nvPr/>
          </p:nvSpPr>
          <p:spPr>
            <a:xfrm>
              <a:off x="5629025" y="1918500"/>
              <a:ext cx="823525" cy="209475"/>
            </a:xfrm>
            <a:custGeom>
              <a:avLst/>
              <a:gdLst/>
              <a:ahLst/>
              <a:cxnLst/>
              <a:rect l="l" t="t" r="r" b="b"/>
              <a:pathLst>
                <a:path w="32941" h="8379" extrusionOk="0">
                  <a:moveTo>
                    <a:pt x="10904" y="8318"/>
                  </a:moveTo>
                  <a:cubicBezTo>
                    <a:pt x="10904" y="8318"/>
                    <a:pt x="10904" y="8318"/>
                    <a:pt x="10904" y="8318"/>
                  </a:cubicBezTo>
                  <a:cubicBezTo>
                    <a:pt x="10904" y="8318"/>
                    <a:pt x="10904" y="8318"/>
                    <a:pt x="10904" y="8318"/>
                  </a:cubicBezTo>
                  <a:close/>
                  <a:moveTo>
                    <a:pt x="7133" y="1"/>
                  </a:moveTo>
                  <a:cubicBezTo>
                    <a:pt x="7048" y="1"/>
                    <a:pt x="6964" y="23"/>
                    <a:pt x="6884" y="65"/>
                  </a:cubicBezTo>
                  <a:cubicBezTo>
                    <a:pt x="6722" y="149"/>
                    <a:pt x="6564" y="237"/>
                    <a:pt x="6418" y="348"/>
                  </a:cubicBezTo>
                  <a:cubicBezTo>
                    <a:pt x="6283" y="449"/>
                    <a:pt x="6152" y="554"/>
                    <a:pt x="6023" y="662"/>
                  </a:cubicBezTo>
                  <a:lnTo>
                    <a:pt x="5756" y="884"/>
                  </a:lnTo>
                  <a:cubicBezTo>
                    <a:pt x="5573" y="1037"/>
                    <a:pt x="5390" y="1188"/>
                    <a:pt x="5205" y="1342"/>
                  </a:cubicBezTo>
                  <a:cubicBezTo>
                    <a:pt x="5181" y="1362"/>
                    <a:pt x="5155" y="1382"/>
                    <a:pt x="5131" y="1404"/>
                  </a:cubicBezTo>
                  <a:cubicBezTo>
                    <a:pt x="4773" y="1658"/>
                    <a:pt x="4423" y="1928"/>
                    <a:pt x="4072" y="2192"/>
                  </a:cubicBezTo>
                  <a:cubicBezTo>
                    <a:pt x="3434" y="2673"/>
                    <a:pt x="2818" y="3186"/>
                    <a:pt x="2227" y="3722"/>
                  </a:cubicBezTo>
                  <a:cubicBezTo>
                    <a:pt x="2112" y="3818"/>
                    <a:pt x="2001" y="3905"/>
                    <a:pt x="1925" y="4039"/>
                  </a:cubicBezTo>
                  <a:cubicBezTo>
                    <a:pt x="1915" y="4057"/>
                    <a:pt x="1906" y="4076"/>
                    <a:pt x="1897" y="4095"/>
                  </a:cubicBezTo>
                  <a:cubicBezTo>
                    <a:pt x="1791" y="4190"/>
                    <a:pt x="1684" y="4285"/>
                    <a:pt x="1580" y="4381"/>
                  </a:cubicBezTo>
                  <a:cubicBezTo>
                    <a:pt x="1469" y="4485"/>
                    <a:pt x="1429" y="4646"/>
                    <a:pt x="1454" y="4794"/>
                  </a:cubicBezTo>
                  <a:cubicBezTo>
                    <a:pt x="1417" y="4829"/>
                    <a:pt x="1381" y="4864"/>
                    <a:pt x="1345" y="4899"/>
                  </a:cubicBezTo>
                  <a:cubicBezTo>
                    <a:pt x="953" y="5287"/>
                    <a:pt x="563" y="5682"/>
                    <a:pt x="209" y="6107"/>
                  </a:cubicBezTo>
                  <a:cubicBezTo>
                    <a:pt x="0" y="6357"/>
                    <a:pt x="151" y="6737"/>
                    <a:pt x="437" y="6839"/>
                  </a:cubicBezTo>
                  <a:cubicBezTo>
                    <a:pt x="541" y="6925"/>
                    <a:pt x="674" y="6980"/>
                    <a:pt x="807" y="6980"/>
                  </a:cubicBezTo>
                  <a:cubicBezTo>
                    <a:pt x="810" y="6980"/>
                    <a:pt x="814" y="6980"/>
                    <a:pt x="818" y="6980"/>
                  </a:cubicBezTo>
                  <a:cubicBezTo>
                    <a:pt x="886" y="6977"/>
                    <a:pt x="954" y="6970"/>
                    <a:pt x="1021" y="6955"/>
                  </a:cubicBezTo>
                  <a:cubicBezTo>
                    <a:pt x="1077" y="6987"/>
                    <a:pt x="1134" y="7017"/>
                    <a:pt x="1193" y="7042"/>
                  </a:cubicBezTo>
                  <a:cubicBezTo>
                    <a:pt x="1257" y="7068"/>
                    <a:pt x="1323" y="7086"/>
                    <a:pt x="1391" y="7096"/>
                  </a:cubicBezTo>
                  <a:cubicBezTo>
                    <a:pt x="1454" y="7176"/>
                    <a:pt x="1543" y="7229"/>
                    <a:pt x="1644" y="7262"/>
                  </a:cubicBezTo>
                  <a:cubicBezTo>
                    <a:pt x="1804" y="7314"/>
                    <a:pt x="1958" y="7358"/>
                    <a:pt x="2124" y="7380"/>
                  </a:cubicBezTo>
                  <a:cubicBezTo>
                    <a:pt x="2264" y="7398"/>
                    <a:pt x="2403" y="7415"/>
                    <a:pt x="2542" y="7428"/>
                  </a:cubicBezTo>
                  <a:cubicBezTo>
                    <a:pt x="3329" y="7493"/>
                    <a:pt x="4115" y="7564"/>
                    <a:pt x="4904" y="7639"/>
                  </a:cubicBezTo>
                  <a:cubicBezTo>
                    <a:pt x="4942" y="7672"/>
                    <a:pt x="4986" y="7699"/>
                    <a:pt x="5033" y="7719"/>
                  </a:cubicBezTo>
                  <a:cubicBezTo>
                    <a:pt x="5118" y="7758"/>
                    <a:pt x="5205" y="7792"/>
                    <a:pt x="5295" y="7819"/>
                  </a:cubicBezTo>
                  <a:cubicBezTo>
                    <a:pt x="5393" y="7850"/>
                    <a:pt x="5504" y="7858"/>
                    <a:pt x="5606" y="7867"/>
                  </a:cubicBezTo>
                  <a:cubicBezTo>
                    <a:pt x="5748" y="7880"/>
                    <a:pt x="5893" y="7883"/>
                    <a:pt x="6037" y="7888"/>
                  </a:cubicBezTo>
                  <a:cubicBezTo>
                    <a:pt x="6250" y="7893"/>
                    <a:pt x="6464" y="7900"/>
                    <a:pt x="6676" y="7906"/>
                  </a:cubicBezTo>
                  <a:cubicBezTo>
                    <a:pt x="7013" y="7917"/>
                    <a:pt x="7348" y="7926"/>
                    <a:pt x="7683" y="7936"/>
                  </a:cubicBezTo>
                  <a:lnTo>
                    <a:pt x="7857" y="7941"/>
                  </a:lnTo>
                  <a:cubicBezTo>
                    <a:pt x="8151" y="7969"/>
                    <a:pt x="8445" y="7994"/>
                    <a:pt x="8740" y="8014"/>
                  </a:cubicBezTo>
                  <a:cubicBezTo>
                    <a:pt x="8756" y="8016"/>
                    <a:pt x="8772" y="8017"/>
                    <a:pt x="8788" y="8017"/>
                  </a:cubicBezTo>
                  <a:cubicBezTo>
                    <a:pt x="8865" y="8017"/>
                    <a:pt x="8942" y="7999"/>
                    <a:pt x="9012" y="7965"/>
                  </a:cubicBezTo>
                  <a:cubicBezTo>
                    <a:pt x="9219" y="7969"/>
                    <a:pt x="9427" y="7971"/>
                    <a:pt x="9636" y="7973"/>
                  </a:cubicBezTo>
                  <a:cubicBezTo>
                    <a:pt x="9667" y="8217"/>
                    <a:pt x="9880" y="8379"/>
                    <a:pt x="10116" y="8379"/>
                  </a:cubicBezTo>
                  <a:cubicBezTo>
                    <a:pt x="10132" y="8379"/>
                    <a:pt x="10149" y="8379"/>
                    <a:pt x="10166" y="8377"/>
                  </a:cubicBezTo>
                  <a:cubicBezTo>
                    <a:pt x="10397" y="8355"/>
                    <a:pt x="10630" y="8337"/>
                    <a:pt x="10862" y="8320"/>
                  </a:cubicBezTo>
                  <a:lnTo>
                    <a:pt x="10877" y="8320"/>
                  </a:lnTo>
                  <a:cubicBezTo>
                    <a:pt x="10884" y="8318"/>
                    <a:pt x="10889" y="8318"/>
                    <a:pt x="10894" y="8318"/>
                  </a:cubicBezTo>
                  <a:lnTo>
                    <a:pt x="10896" y="8318"/>
                  </a:lnTo>
                  <a:cubicBezTo>
                    <a:pt x="10902" y="8318"/>
                    <a:pt x="10907" y="8316"/>
                    <a:pt x="10912" y="8316"/>
                  </a:cubicBezTo>
                  <a:lnTo>
                    <a:pt x="10912" y="8316"/>
                  </a:lnTo>
                  <a:cubicBezTo>
                    <a:pt x="10909" y="8316"/>
                    <a:pt x="10907" y="8318"/>
                    <a:pt x="10904" y="8318"/>
                  </a:cubicBezTo>
                  <a:lnTo>
                    <a:pt x="10904" y="8318"/>
                  </a:lnTo>
                  <a:cubicBezTo>
                    <a:pt x="11076" y="8311"/>
                    <a:pt x="11249" y="8308"/>
                    <a:pt x="11423" y="8308"/>
                  </a:cubicBezTo>
                  <a:cubicBezTo>
                    <a:pt x="11588" y="8308"/>
                    <a:pt x="11755" y="8310"/>
                    <a:pt x="11921" y="8314"/>
                  </a:cubicBezTo>
                  <a:cubicBezTo>
                    <a:pt x="12115" y="8317"/>
                    <a:pt x="12309" y="8320"/>
                    <a:pt x="12504" y="8320"/>
                  </a:cubicBezTo>
                  <a:cubicBezTo>
                    <a:pt x="12587" y="8320"/>
                    <a:pt x="12670" y="8320"/>
                    <a:pt x="12754" y="8318"/>
                  </a:cubicBezTo>
                  <a:cubicBezTo>
                    <a:pt x="13078" y="8311"/>
                    <a:pt x="13401" y="8294"/>
                    <a:pt x="13727" y="8288"/>
                  </a:cubicBezTo>
                  <a:cubicBezTo>
                    <a:pt x="13800" y="8287"/>
                    <a:pt x="13874" y="8287"/>
                    <a:pt x="13948" y="8287"/>
                  </a:cubicBezTo>
                  <a:cubicBezTo>
                    <a:pt x="14022" y="8287"/>
                    <a:pt x="14096" y="8287"/>
                    <a:pt x="14170" y="8288"/>
                  </a:cubicBezTo>
                  <a:cubicBezTo>
                    <a:pt x="14278" y="8290"/>
                    <a:pt x="14385" y="8291"/>
                    <a:pt x="14493" y="8291"/>
                  </a:cubicBezTo>
                  <a:cubicBezTo>
                    <a:pt x="14571" y="8291"/>
                    <a:pt x="14650" y="8290"/>
                    <a:pt x="14729" y="8288"/>
                  </a:cubicBezTo>
                  <a:cubicBezTo>
                    <a:pt x="15180" y="8278"/>
                    <a:pt x="15632" y="8268"/>
                    <a:pt x="16083" y="8250"/>
                  </a:cubicBezTo>
                  <a:cubicBezTo>
                    <a:pt x="16614" y="8230"/>
                    <a:pt x="17145" y="8190"/>
                    <a:pt x="17673" y="8150"/>
                  </a:cubicBezTo>
                  <a:cubicBezTo>
                    <a:pt x="18152" y="8112"/>
                    <a:pt x="18632" y="8090"/>
                    <a:pt x="19110" y="8049"/>
                  </a:cubicBezTo>
                  <a:cubicBezTo>
                    <a:pt x="19643" y="8000"/>
                    <a:pt x="20167" y="7931"/>
                    <a:pt x="20696" y="7856"/>
                  </a:cubicBezTo>
                  <a:cubicBezTo>
                    <a:pt x="21175" y="7785"/>
                    <a:pt x="21655" y="7749"/>
                    <a:pt x="22137" y="7692"/>
                  </a:cubicBezTo>
                  <a:cubicBezTo>
                    <a:pt x="22643" y="7629"/>
                    <a:pt x="23146" y="7544"/>
                    <a:pt x="23649" y="7455"/>
                  </a:cubicBezTo>
                  <a:cubicBezTo>
                    <a:pt x="24140" y="7364"/>
                    <a:pt x="24631" y="7253"/>
                    <a:pt x="25111" y="7109"/>
                  </a:cubicBezTo>
                  <a:cubicBezTo>
                    <a:pt x="25353" y="7037"/>
                    <a:pt x="25592" y="6954"/>
                    <a:pt x="25831" y="6882"/>
                  </a:cubicBezTo>
                  <a:cubicBezTo>
                    <a:pt x="26072" y="6809"/>
                    <a:pt x="26309" y="6739"/>
                    <a:pt x="26548" y="6663"/>
                  </a:cubicBezTo>
                  <a:cubicBezTo>
                    <a:pt x="27031" y="6510"/>
                    <a:pt x="27509" y="6333"/>
                    <a:pt x="27982" y="6142"/>
                  </a:cubicBezTo>
                  <a:cubicBezTo>
                    <a:pt x="28455" y="5953"/>
                    <a:pt x="28932" y="5769"/>
                    <a:pt x="29396" y="5561"/>
                  </a:cubicBezTo>
                  <a:cubicBezTo>
                    <a:pt x="29675" y="5435"/>
                    <a:pt x="29955" y="5311"/>
                    <a:pt x="30230" y="5175"/>
                  </a:cubicBezTo>
                  <a:cubicBezTo>
                    <a:pt x="30254" y="5179"/>
                    <a:pt x="30279" y="5181"/>
                    <a:pt x="30303" y="5181"/>
                  </a:cubicBezTo>
                  <a:cubicBezTo>
                    <a:pt x="30387" y="5181"/>
                    <a:pt x="30469" y="5158"/>
                    <a:pt x="30541" y="5115"/>
                  </a:cubicBezTo>
                  <a:cubicBezTo>
                    <a:pt x="30742" y="4989"/>
                    <a:pt x="30936" y="4846"/>
                    <a:pt x="31133" y="4710"/>
                  </a:cubicBezTo>
                  <a:cubicBezTo>
                    <a:pt x="31252" y="4629"/>
                    <a:pt x="31370" y="4545"/>
                    <a:pt x="31488" y="4458"/>
                  </a:cubicBezTo>
                  <a:cubicBezTo>
                    <a:pt x="31697" y="4317"/>
                    <a:pt x="31905" y="4171"/>
                    <a:pt x="32110" y="4023"/>
                  </a:cubicBezTo>
                  <a:cubicBezTo>
                    <a:pt x="32169" y="3982"/>
                    <a:pt x="32215" y="3924"/>
                    <a:pt x="32245" y="3857"/>
                  </a:cubicBezTo>
                  <a:cubicBezTo>
                    <a:pt x="32295" y="3814"/>
                    <a:pt x="32343" y="3771"/>
                    <a:pt x="32393" y="3726"/>
                  </a:cubicBezTo>
                  <a:cubicBezTo>
                    <a:pt x="32602" y="3535"/>
                    <a:pt x="32809" y="3316"/>
                    <a:pt x="32884" y="3036"/>
                  </a:cubicBezTo>
                  <a:cubicBezTo>
                    <a:pt x="32941" y="2819"/>
                    <a:pt x="32882" y="2576"/>
                    <a:pt x="32719" y="2429"/>
                  </a:cubicBezTo>
                  <a:cubicBezTo>
                    <a:pt x="32722" y="2395"/>
                    <a:pt x="32721" y="2361"/>
                    <a:pt x="32717" y="2327"/>
                  </a:cubicBezTo>
                  <a:cubicBezTo>
                    <a:pt x="32699" y="2185"/>
                    <a:pt x="32618" y="2064"/>
                    <a:pt x="32507" y="1976"/>
                  </a:cubicBezTo>
                  <a:cubicBezTo>
                    <a:pt x="32444" y="1926"/>
                    <a:pt x="32375" y="1887"/>
                    <a:pt x="32299" y="1859"/>
                  </a:cubicBezTo>
                  <a:cubicBezTo>
                    <a:pt x="32203" y="1808"/>
                    <a:pt x="32091" y="1797"/>
                    <a:pt x="31981" y="1797"/>
                  </a:cubicBezTo>
                  <a:cubicBezTo>
                    <a:pt x="31963" y="1797"/>
                    <a:pt x="31946" y="1798"/>
                    <a:pt x="31928" y="1798"/>
                  </a:cubicBezTo>
                  <a:lnTo>
                    <a:pt x="31919" y="1798"/>
                  </a:lnTo>
                  <a:cubicBezTo>
                    <a:pt x="31882" y="1795"/>
                    <a:pt x="31845" y="1793"/>
                    <a:pt x="31808" y="1793"/>
                  </a:cubicBezTo>
                  <a:cubicBezTo>
                    <a:pt x="31754" y="1793"/>
                    <a:pt x="31701" y="1796"/>
                    <a:pt x="31647" y="1803"/>
                  </a:cubicBezTo>
                  <a:lnTo>
                    <a:pt x="31640" y="1806"/>
                  </a:lnTo>
                  <a:lnTo>
                    <a:pt x="31645" y="1803"/>
                  </a:lnTo>
                  <a:lnTo>
                    <a:pt x="31645" y="1803"/>
                  </a:lnTo>
                  <a:cubicBezTo>
                    <a:pt x="31631" y="1806"/>
                    <a:pt x="31617" y="1808"/>
                    <a:pt x="31602" y="1811"/>
                  </a:cubicBezTo>
                  <a:cubicBezTo>
                    <a:pt x="31600" y="1811"/>
                    <a:pt x="31597" y="1812"/>
                    <a:pt x="31595" y="1813"/>
                  </a:cubicBezTo>
                  <a:cubicBezTo>
                    <a:pt x="31443" y="1820"/>
                    <a:pt x="31292" y="1833"/>
                    <a:pt x="31142" y="1850"/>
                  </a:cubicBezTo>
                  <a:cubicBezTo>
                    <a:pt x="30732" y="1896"/>
                    <a:pt x="30321" y="1946"/>
                    <a:pt x="29909" y="1987"/>
                  </a:cubicBezTo>
                  <a:cubicBezTo>
                    <a:pt x="29447" y="2031"/>
                    <a:pt x="28985" y="2068"/>
                    <a:pt x="28523" y="2103"/>
                  </a:cubicBezTo>
                  <a:lnTo>
                    <a:pt x="28584" y="2098"/>
                  </a:lnTo>
                  <a:lnTo>
                    <a:pt x="28584" y="2098"/>
                  </a:lnTo>
                  <a:cubicBezTo>
                    <a:pt x="28144" y="2123"/>
                    <a:pt x="27706" y="2153"/>
                    <a:pt x="27266" y="2179"/>
                  </a:cubicBezTo>
                  <a:cubicBezTo>
                    <a:pt x="26962" y="2175"/>
                    <a:pt x="26659" y="2170"/>
                    <a:pt x="26356" y="2165"/>
                  </a:cubicBezTo>
                  <a:cubicBezTo>
                    <a:pt x="25972" y="2140"/>
                    <a:pt x="25585" y="2133"/>
                    <a:pt x="25203" y="2120"/>
                  </a:cubicBezTo>
                  <a:cubicBezTo>
                    <a:pt x="24964" y="2110"/>
                    <a:pt x="24725" y="2115"/>
                    <a:pt x="24488" y="2110"/>
                  </a:cubicBezTo>
                  <a:lnTo>
                    <a:pt x="24125" y="2110"/>
                  </a:lnTo>
                  <a:cubicBezTo>
                    <a:pt x="24049" y="2110"/>
                    <a:pt x="23974" y="2109"/>
                    <a:pt x="23899" y="2109"/>
                  </a:cubicBezTo>
                  <a:cubicBezTo>
                    <a:pt x="23800" y="2109"/>
                    <a:pt x="23702" y="2111"/>
                    <a:pt x="23605" y="2124"/>
                  </a:cubicBezTo>
                  <a:cubicBezTo>
                    <a:pt x="23400" y="2119"/>
                    <a:pt x="23195" y="2115"/>
                    <a:pt x="22991" y="2115"/>
                  </a:cubicBezTo>
                  <a:cubicBezTo>
                    <a:pt x="21951" y="2109"/>
                    <a:pt x="20913" y="2099"/>
                    <a:pt x="19874" y="2035"/>
                  </a:cubicBezTo>
                  <a:lnTo>
                    <a:pt x="19874" y="2035"/>
                  </a:lnTo>
                  <a:lnTo>
                    <a:pt x="19936" y="2040"/>
                  </a:lnTo>
                  <a:cubicBezTo>
                    <a:pt x="19494" y="2009"/>
                    <a:pt x="19053" y="1970"/>
                    <a:pt x="18613" y="1944"/>
                  </a:cubicBezTo>
                  <a:cubicBezTo>
                    <a:pt x="18429" y="1901"/>
                    <a:pt x="18240" y="1874"/>
                    <a:pt x="18054" y="1848"/>
                  </a:cubicBezTo>
                  <a:cubicBezTo>
                    <a:pt x="17850" y="1818"/>
                    <a:pt x="17648" y="1780"/>
                    <a:pt x="17442" y="1761"/>
                  </a:cubicBezTo>
                  <a:cubicBezTo>
                    <a:pt x="17092" y="1732"/>
                    <a:pt x="16742" y="1695"/>
                    <a:pt x="16392" y="1672"/>
                  </a:cubicBezTo>
                  <a:cubicBezTo>
                    <a:pt x="16099" y="1653"/>
                    <a:pt x="15806" y="1633"/>
                    <a:pt x="15514" y="1612"/>
                  </a:cubicBezTo>
                  <a:cubicBezTo>
                    <a:pt x="15509" y="1610"/>
                    <a:pt x="15503" y="1607"/>
                    <a:pt x="15498" y="1607"/>
                  </a:cubicBezTo>
                  <a:cubicBezTo>
                    <a:pt x="15202" y="1554"/>
                    <a:pt x="14903" y="1508"/>
                    <a:pt x="14604" y="1468"/>
                  </a:cubicBezTo>
                  <a:cubicBezTo>
                    <a:pt x="14478" y="1405"/>
                    <a:pt x="14344" y="1359"/>
                    <a:pt x="14207" y="1331"/>
                  </a:cubicBezTo>
                  <a:cubicBezTo>
                    <a:pt x="14018" y="1293"/>
                    <a:pt x="13829" y="1261"/>
                    <a:pt x="13638" y="1239"/>
                  </a:cubicBezTo>
                  <a:cubicBezTo>
                    <a:pt x="13434" y="1212"/>
                    <a:pt x="13230" y="1200"/>
                    <a:pt x="13025" y="1185"/>
                  </a:cubicBezTo>
                  <a:cubicBezTo>
                    <a:pt x="12890" y="1177"/>
                    <a:pt x="12755" y="1167"/>
                    <a:pt x="12620" y="1162"/>
                  </a:cubicBezTo>
                  <a:cubicBezTo>
                    <a:pt x="12519" y="1159"/>
                    <a:pt x="12415" y="1151"/>
                    <a:pt x="12312" y="1148"/>
                  </a:cubicBezTo>
                  <a:cubicBezTo>
                    <a:pt x="12282" y="1115"/>
                    <a:pt x="12247" y="1088"/>
                    <a:pt x="12208" y="1066"/>
                  </a:cubicBezTo>
                  <a:cubicBezTo>
                    <a:pt x="12031" y="970"/>
                    <a:pt x="11818" y="935"/>
                    <a:pt x="11621" y="891"/>
                  </a:cubicBezTo>
                  <a:cubicBezTo>
                    <a:pt x="11423" y="846"/>
                    <a:pt x="11225" y="796"/>
                    <a:pt x="11025" y="759"/>
                  </a:cubicBezTo>
                  <a:cubicBezTo>
                    <a:pt x="10696" y="698"/>
                    <a:pt x="10369" y="632"/>
                    <a:pt x="10038" y="590"/>
                  </a:cubicBezTo>
                  <a:cubicBezTo>
                    <a:pt x="9853" y="565"/>
                    <a:pt x="9669" y="530"/>
                    <a:pt x="9482" y="517"/>
                  </a:cubicBezTo>
                  <a:cubicBezTo>
                    <a:pt x="9277" y="504"/>
                    <a:pt x="9071" y="489"/>
                    <a:pt x="8866" y="474"/>
                  </a:cubicBezTo>
                  <a:cubicBezTo>
                    <a:pt x="8726" y="466"/>
                    <a:pt x="8585" y="462"/>
                    <a:pt x="8446" y="458"/>
                  </a:cubicBezTo>
                  <a:cubicBezTo>
                    <a:pt x="8391" y="447"/>
                    <a:pt x="8335" y="438"/>
                    <a:pt x="8280" y="429"/>
                  </a:cubicBezTo>
                  <a:lnTo>
                    <a:pt x="8279" y="429"/>
                  </a:lnTo>
                  <a:cubicBezTo>
                    <a:pt x="8127" y="396"/>
                    <a:pt x="7976" y="358"/>
                    <a:pt x="7827" y="315"/>
                  </a:cubicBezTo>
                  <a:cubicBezTo>
                    <a:pt x="7794" y="301"/>
                    <a:pt x="7759" y="288"/>
                    <a:pt x="7726" y="275"/>
                  </a:cubicBezTo>
                  <a:cubicBezTo>
                    <a:pt x="7723" y="273"/>
                    <a:pt x="7719" y="270"/>
                    <a:pt x="7716" y="268"/>
                  </a:cubicBezTo>
                  <a:cubicBezTo>
                    <a:pt x="7652" y="219"/>
                    <a:pt x="7577" y="188"/>
                    <a:pt x="7496" y="179"/>
                  </a:cubicBezTo>
                  <a:cubicBezTo>
                    <a:pt x="7458" y="131"/>
                    <a:pt x="7411" y="92"/>
                    <a:pt x="7359" y="61"/>
                  </a:cubicBezTo>
                  <a:cubicBezTo>
                    <a:pt x="7287" y="20"/>
                    <a:pt x="7210" y="1"/>
                    <a:pt x="7133" y="1"/>
                  </a:cubicBezTo>
                  <a:close/>
                </a:path>
              </a:pathLst>
            </a:custGeom>
            <a:solidFill>
              <a:srgbClr val="77C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82"/>
            <p:cNvSpPr/>
            <p:nvPr/>
          </p:nvSpPr>
          <p:spPr>
            <a:xfrm>
              <a:off x="3150000" y="2149625"/>
              <a:ext cx="525" cy="425"/>
            </a:xfrm>
            <a:custGeom>
              <a:avLst/>
              <a:gdLst/>
              <a:ahLst/>
              <a:cxnLst/>
              <a:rect l="l" t="t" r="r" b="b"/>
              <a:pathLst>
                <a:path w="21" h="17" extrusionOk="0">
                  <a:moveTo>
                    <a:pt x="21" y="0"/>
                  </a:moveTo>
                  <a:cubicBezTo>
                    <a:pt x="14" y="6"/>
                    <a:pt x="7" y="11"/>
                    <a:pt x="1" y="16"/>
                  </a:cubicBezTo>
                  <a:cubicBezTo>
                    <a:pt x="6" y="13"/>
                    <a:pt x="12" y="7"/>
                    <a:pt x="18" y="4"/>
                  </a:cubicBezTo>
                  <a:cubicBezTo>
                    <a:pt x="19" y="2"/>
                    <a:pt x="20" y="1"/>
                    <a:pt x="21" y="0"/>
                  </a:cubicBezTo>
                  <a:close/>
                </a:path>
              </a:pathLst>
            </a:custGeom>
            <a:solidFill>
              <a:srgbClr val="418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82"/>
            <p:cNvSpPr/>
            <p:nvPr/>
          </p:nvSpPr>
          <p:spPr>
            <a:xfrm>
              <a:off x="2500650" y="1111125"/>
              <a:ext cx="381500" cy="84750"/>
            </a:xfrm>
            <a:custGeom>
              <a:avLst/>
              <a:gdLst/>
              <a:ahLst/>
              <a:cxnLst/>
              <a:rect l="l" t="t" r="r" b="b"/>
              <a:pathLst>
                <a:path w="15260" h="3390" extrusionOk="0">
                  <a:moveTo>
                    <a:pt x="1209" y="1"/>
                  </a:moveTo>
                  <a:cubicBezTo>
                    <a:pt x="1147" y="1"/>
                    <a:pt x="1086" y="5"/>
                    <a:pt x="1024" y="19"/>
                  </a:cubicBezTo>
                  <a:cubicBezTo>
                    <a:pt x="883" y="51"/>
                    <a:pt x="747" y="114"/>
                    <a:pt x="656" y="228"/>
                  </a:cubicBezTo>
                  <a:cubicBezTo>
                    <a:pt x="629" y="263"/>
                    <a:pt x="606" y="300"/>
                    <a:pt x="589" y="341"/>
                  </a:cubicBezTo>
                  <a:cubicBezTo>
                    <a:pt x="430" y="384"/>
                    <a:pt x="306" y="508"/>
                    <a:pt x="261" y="666"/>
                  </a:cubicBezTo>
                  <a:cubicBezTo>
                    <a:pt x="219" y="811"/>
                    <a:pt x="255" y="951"/>
                    <a:pt x="336" y="1069"/>
                  </a:cubicBezTo>
                  <a:cubicBezTo>
                    <a:pt x="81" y="1218"/>
                    <a:pt x="1" y="1584"/>
                    <a:pt x="230" y="1818"/>
                  </a:cubicBezTo>
                  <a:cubicBezTo>
                    <a:pt x="343" y="1933"/>
                    <a:pt x="496" y="1997"/>
                    <a:pt x="639" y="2065"/>
                  </a:cubicBezTo>
                  <a:cubicBezTo>
                    <a:pt x="728" y="2110"/>
                    <a:pt x="816" y="2152"/>
                    <a:pt x="909" y="2190"/>
                  </a:cubicBezTo>
                  <a:cubicBezTo>
                    <a:pt x="1115" y="2269"/>
                    <a:pt x="1324" y="2338"/>
                    <a:pt x="1538" y="2392"/>
                  </a:cubicBezTo>
                  <a:cubicBezTo>
                    <a:pt x="1722" y="2441"/>
                    <a:pt x="1907" y="2490"/>
                    <a:pt x="2090" y="2552"/>
                  </a:cubicBezTo>
                  <a:cubicBezTo>
                    <a:pt x="2338" y="2638"/>
                    <a:pt x="2584" y="2705"/>
                    <a:pt x="2839" y="2769"/>
                  </a:cubicBezTo>
                  <a:cubicBezTo>
                    <a:pt x="3075" y="2832"/>
                    <a:pt x="3312" y="2894"/>
                    <a:pt x="3553" y="2940"/>
                  </a:cubicBezTo>
                  <a:cubicBezTo>
                    <a:pt x="4014" y="3033"/>
                    <a:pt x="4482" y="3106"/>
                    <a:pt x="4948" y="3174"/>
                  </a:cubicBezTo>
                  <a:cubicBezTo>
                    <a:pt x="5179" y="3207"/>
                    <a:pt x="5413" y="3230"/>
                    <a:pt x="5645" y="3260"/>
                  </a:cubicBezTo>
                  <a:cubicBezTo>
                    <a:pt x="5890" y="3289"/>
                    <a:pt x="6132" y="3327"/>
                    <a:pt x="6374" y="3357"/>
                  </a:cubicBezTo>
                  <a:cubicBezTo>
                    <a:pt x="6562" y="3378"/>
                    <a:pt x="6750" y="3390"/>
                    <a:pt x="6938" y="3390"/>
                  </a:cubicBezTo>
                  <a:cubicBezTo>
                    <a:pt x="6947" y="3390"/>
                    <a:pt x="6955" y="3390"/>
                    <a:pt x="6963" y="3390"/>
                  </a:cubicBezTo>
                  <a:cubicBezTo>
                    <a:pt x="7263" y="3390"/>
                    <a:pt x="7563" y="3369"/>
                    <a:pt x="7862" y="3350"/>
                  </a:cubicBezTo>
                  <a:cubicBezTo>
                    <a:pt x="8342" y="3325"/>
                    <a:pt x="8830" y="3301"/>
                    <a:pt x="9302" y="3199"/>
                  </a:cubicBezTo>
                  <a:cubicBezTo>
                    <a:pt x="9539" y="3146"/>
                    <a:pt x="9774" y="3092"/>
                    <a:pt x="10010" y="3042"/>
                  </a:cubicBezTo>
                  <a:cubicBezTo>
                    <a:pt x="10250" y="2993"/>
                    <a:pt x="10485" y="2926"/>
                    <a:pt x="10715" y="2842"/>
                  </a:cubicBezTo>
                  <a:cubicBezTo>
                    <a:pt x="11162" y="2673"/>
                    <a:pt x="11600" y="2489"/>
                    <a:pt x="12036" y="2298"/>
                  </a:cubicBezTo>
                  <a:cubicBezTo>
                    <a:pt x="12469" y="2110"/>
                    <a:pt x="12898" y="1895"/>
                    <a:pt x="13294" y="1639"/>
                  </a:cubicBezTo>
                  <a:cubicBezTo>
                    <a:pt x="13691" y="1377"/>
                    <a:pt x="14086" y="1111"/>
                    <a:pt x="14474" y="834"/>
                  </a:cubicBezTo>
                  <a:cubicBezTo>
                    <a:pt x="14663" y="700"/>
                    <a:pt x="14859" y="568"/>
                    <a:pt x="15038" y="416"/>
                  </a:cubicBezTo>
                  <a:cubicBezTo>
                    <a:pt x="15115" y="351"/>
                    <a:pt x="15187" y="283"/>
                    <a:pt x="15260" y="214"/>
                  </a:cubicBezTo>
                  <a:lnTo>
                    <a:pt x="15260" y="214"/>
                  </a:lnTo>
                  <a:cubicBezTo>
                    <a:pt x="15080" y="286"/>
                    <a:pt x="14899" y="360"/>
                    <a:pt x="14718" y="433"/>
                  </a:cubicBezTo>
                  <a:cubicBezTo>
                    <a:pt x="14728" y="429"/>
                    <a:pt x="14739" y="424"/>
                    <a:pt x="14748" y="419"/>
                  </a:cubicBezTo>
                  <a:lnTo>
                    <a:pt x="14748" y="419"/>
                  </a:lnTo>
                  <a:cubicBezTo>
                    <a:pt x="14522" y="514"/>
                    <a:pt x="14297" y="610"/>
                    <a:pt x="14069" y="706"/>
                  </a:cubicBezTo>
                  <a:cubicBezTo>
                    <a:pt x="13920" y="769"/>
                    <a:pt x="13769" y="832"/>
                    <a:pt x="13619" y="897"/>
                  </a:cubicBezTo>
                  <a:cubicBezTo>
                    <a:pt x="13419" y="980"/>
                    <a:pt x="13223" y="1068"/>
                    <a:pt x="13016" y="1131"/>
                  </a:cubicBezTo>
                  <a:cubicBezTo>
                    <a:pt x="12994" y="1139"/>
                    <a:pt x="12971" y="1142"/>
                    <a:pt x="12947" y="1142"/>
                  </a:cubicBezTo>
                  <a:cubicBezTo>
                    <a:pt x="12870" y="1142"/>
                    <a:pt x="12797" y="1106"/>
                    <a:pt x="12752" y="1043"/>
                  </a:cubicBezTo>
                  <a:cubicBezTo>
                    <a:pt x="12728" y="1048"/>
                    <a:pt x="12703" y="1053"/>
                    <a:pt x="12678" y="1058"/>
                  </a:cubicBezTo>
                  <a:cubicBezTo>
                    <a:pt x="12656" y="1062"/>
                    <a:pt x="12633" y="1064"/>
                    <a:pt x="12611" y="1064"/>
                  </a:cubicBezTo>
                  <a:cubicBezTo>
                    <a:pt x="12559" y="1064"/>
                    <a:pt x="12507" y="1053"/>
                    <a:pt x="12458" y="1032"/>
                  </a:cubicBezTo>
                  <a:cubicBezTo>
                    <a:pt x="12322" y="1110"/>
                    <a:pt x="12183" y="1184"/>
                    <a:pt x="12043" y="1255"/>
                  </a:cubicBezTo>
                  <a:lnTo>
                    <a:pt x="12045" y="1255"/>
                  </a:lnTo>
                  <a:cubicBezTo>
                    <a:pt x="11739" y="1400"/>
                    <a:pt x="11426" y="1530"/>
                    <a:pt x="11117" y="1662"/>
                  </a:cubicBezTo>
                  <a:cubicBezTo>
                    <a:pt x="10895" y="1760"/>
                    <a:pt x="10667" y="1844"/>
                    <a:pt x="10439" y="1928"/>
                  </a:cubicBezTo>
                  <a:cubicBezTo>
                    <a:pt x="10373" y="1739"/>
                    <a:pt x="10198" y="1602"/>
                    <a:pt x="9997" y="1602"/>
                  </a:cubicBezTo>
                  <a:cubicBezTo>
                    <a:pt x="9979" y="1602"/>
                    <a:pt x="9960" y="1603"/>
                    <a:pt x="9942" y="1606"/>
                  </a:cubicBezTo>
                  <a:cubicBezTo>
                    <a:pt x="9572" y="1650"/>
                    <a:pt x="9202" y="1698"/>
                    <a:pt x="8830" y="1730"/>
                  </a:cubicBezTo>
                  <a:cubicBezTo>
                    <a:pt x="8687" y="1734"/>
                    <a:pt x="8544" y="1737"/>
                    <a:pt x="8401" y="1737"/>
                  </a:cubicBezTo>
                  <a:cubicBezTo>
                    <a:pt x="8230" y="1737"/>
                    <a:pt x="8059" y="1733"/>
                    <a:pt x="7887" y="1721"/>
                  </a:cubicBezTo>
                  <a:cubicBezTo>
                    <a:pt x="6917" y="1628"/>
                    <a:pt x="5947" y="1523"/>
                    <a:pt x="4995" y="1322"/>
                  </a:cubicBezTo>
                  <a:cubicBezTo>
                    <a:pt x="4585" y="1227"/>
                    <a:pt x="4174" y="1134"/>
                    <a:pt x="3765" y="1033"/>
                  </a:cubicBezTo>
                  <a:cubicBezTo>
                    <a:pt x="3730" y="1002"/>
                    <a:pt x="3690" y="978"/>
                    <a:pt x="3647" y="960"/>
                  </a:cubicBezTo>
                  <a:cubicBezTo>
                    <a:pt x="3482" y="892"/>
                    <a:pt x="3308" y="839"/>
                    <a:pt x="3133" y="790"/>
                  </a:cubicBezTo>
                  <a:cubicBezTo>
                    <a:pt x="3020" y="695"/>
                    <a:pt x="2901" y="609"/>
                    <a:pt x="2775" y="532"/>
                  </a:cubicBezTo>
                  <a:cubicBezTo>
                    <a:pt x="2499" y="361"/>
                    <a:pt x="2199" y="205"/>
                    <a:pt x="1887" y="114"/>
                  </a:cubicBezTo>
                  <a:cubicBezTo>
                    <a:pt x="1747" y="73"/>
                    <a:pt x="1601" y="31"/>
                    <a:pt x="1455" y="17"/>
                  </a:cubicBezTo>
                  <a:cubicBezTo>
                    <a:pt x="1372" y="9"/>
                    <a:pt x="1290" y="1"/>
                    <a:pt x="1209"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82"/>
            <p:cNvSpPr/>
            <p:nvPr/>
          </p:nvSpPr>
          <p:spPr>
            <a:xfrm>
              <a:off x="2887825" y="1086100"/>
              <a:ext cx="1625" cy="875"/>
            </a:xfrm>
            <a:custGeom>
              <a:avLst/>
              <a:gdLst/>
              <a:ahLst/>
              <a:cxnLst/>
              <a:rect l="l" t="t" r="r" b="b"/>
              <a:pathLst>
                <a:path w="65" h="35" extrusionOk="0">
                  <a:moveTo>
                    <a:pt x="32" y="1"/>
                  </a:moveTo>
                  <a:cubicBezTo>
                    <a:pt x="26" y="6"/>
                    <a:pt x="21" y="13"/>
                    <a:pt x="16" y="18"/>
                  </a:cubicBezTo>
                  <a:cubicBezTo>
                    <a:pt x="10" y="24"/>
                    <a:pt x="6" y="30"/>
                    <a:pt x="1" y="35"/>
                  </a:cubicBezTo>
                  <a:lnTo>
                    <a:pt x="65" y="10"/>
                  </a:lnTo>
                  <a:cubicBezTo>
                    <a:pt x="54" y="7"/>
                    <a:pt x="42" y="3"/>
                    <a:pt x="32" y="1"/>
                  </a:cubicBezTo>
                  <a:close/>
                </a:path>
              </a:pathLst>
            </a:custGeom>
            <a:solidFill>
              <a:srgbClr val="418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82"/>
            <p:cNvSpPr/>
            <p:nvPr/>
          </p:nvSpPr>
          <p:spPr>
            <a:xfrm>
              <a:off x="2638925" y="259300"/>
              <a:ext cx="1757725" cy="2901600"/>
            </a:xfrm>
            <a:custGeom>
              <a:avLst/>
              <a:gdLst/>
              <a:ahLst/>
              <a:cxnLst/>
              <a:rect l="l" t="t" r="r" b="b"/>
              <a:pathLst>
                <a:path w="70309" h="116064" extrusionOk="0">
                  <a:moveTo>
                    <a:pt x="49803" y="16944"/>
                  </a:moveTo>
                  <a:cubicBezTo>
                    <a:pt x="49808" y="16949"/>
                    <a:pt x="49814" y="16953"/>
                    <a:pt x="49819" y="16957"/>
                  </a:cubicBezTo>
                  <a:cubicBezTo>
                    <a:pt x="49814" y="16953"/>
                    <a:pt x="49808" y="16949"/>
                    <a:pt x="49803" y="16944"/>
                  </a:cubicBezTo>
                  <a:close/>
                  <a:moveTo>
                    <a:pt x="42956" y="26263"/>
                  </a:moveTo>
                  <a:cubicBezTo>
                    <a:pt x="42960" y="26265"/>
                    <a:pt x="42964" y="26267"/>
                    <a:pt x="42969" y="26268"/>
                  </a:cubicBezTo>
                  <a:cubicBezTo>
                    <a:pt x="42964" y="26267"/>
                    <a:pt x="42960" y="26265"/>
                    <a:pt x="42956" y="26263"/>
                  </a:cubicBezTo>
                  <a:close/>
                  <a:moveTo>
                    <a:pt x="41581" y="58275"/>
                  </a:moveTo>
                  <a:cubicBezTo>
                    <a:pt x="41586" y="58283"/>
                    <a:pt x="41591" y="58291"/>
                    <a:pt x="41596" y="58300"/>
                  </a:cubicBezTo>
                  <a:cubicBezTo>
                    <a:pt x="41591" y="58291"/>
                    <a:pt x="41586" y="58283"/>
                    <a:pt x="41581" y="58275"/>
                  </a:cubicBezTo>
                  <a:close/>
                  <a:moveTo>
                    <a:pt x="31702" y="71143"/>
                  </a:moveTo>
                  <a:cubicBezTo>
                    <a:pt x="31702" y="71144"/>
                    <a:pt x="31702" y="71145"/>
                    <a:pt x="31703" y="71146"/>
                  </a:cubicBezTo>
                  <a:cubicBezTo>
                    <a:pt x="31702" y="71145"/>
                    <a:pt x="31702" y="71144"/>
                    <a:pt x="31702" y="71143"/>
                  </a:cubicBezTo>
                  <a:close/>
                  <a:moveTo>
                    <a:pt x="30373" y="72002"/>
                  </a:moveTo>
                  <a:lnTo>
                    <a:pt x="30373" y="72002"/>
                  </a:lnTo>
                  <a:cubicBezTo>
                    <a:pt x="30373" y="72003"/>
                    <a:pt x="30374" y="72004"/>
                    <a:pt x="30374" y="72005"/>
                  </a:cubicBezTo>
                  <a:cubicBezTo>
                    <a:pt x="30374" y="72004"/>
                    <a:pt x="30373" y="72003"/>
                    <a:pt x="30373" y="72002"/>
                  </a:cubicBezTo>
                  <a:close/>
                  <a:moveTo>
                    <a:pt x="17949" y="76499"/>
                  </a:moveTo>
                  <a:lnTo>
                    <a:pt x="17949" y="76499"/>
                  </a:lnTo>
                  <a:cubicBezTo>
                    <a:pt x="17948" y="76499"/>
                    <a:pt x="17948" y="76500"/>
                    <a:pt x="17948" y="76500"/>
                  </a:cubicBezTo>
                  <a:cubicBezTo>
                    <a:pt x="17948" y="76500"/>
                    <a:pt x="17948" y="76499"/>
                    <a:pt x="17949" y="76499"/>
                  </a:cubicBezTo>
                  <a:close/>
                  <a:moveTo>
                    <a:pt x="18802" y="79448"/>
                  </a:moveTo>
                  <a:cubicBezTo>
                    <a:pt x="18806" y="79453"/>
                    <a:pt x="18810" y="79459"/>
                    <a:pt x="18814" y="79464"/>
                  </a:cubicBezTo>
                  <a:cubicBezTo>
                    <a:pt x="18810" y="79458"/>
                    <a:pt x="18806" y="79453"/>
                    <a:pt x="18802" y="79448"/>
                  </a:cubicBezTo>
                  <a:close/>
                  <a:moveTo>
                    <a:pt x="18119" y="80106"/>
                  </a:moveTo>
                  <a:cubicBezTo>
                    <a:pt x="18130" y="80120"/>
                    <a:pt x="18140" y="80135"/>
                    <a:pt x="18150" y="80147"/>
                  </a:cubicBezTo>
                  <a:lnTo>
                    <a:pt x="18150" y="80147"/>
                  </a:lnTo>
                  <a:cubicBezTo>
                    <a:pt x="18140" y="80133"/>
                    <a:pt x="18130" y="80120"/>
                    <a:pt x="18119" y="80106"/>
                  </a:cubicBezTo>
                  <a:close/>
                  <a:moveTo>
                    <a:pt x="14718" y="85044"/>
                  </a:moveTo>
                  <a:cubicBezTo>
                    <a:pt x="14719" y="85045"/>
                    <a:pt x="14720" y="85046"/>
                    <a:pt x="14721" y="85047"/>
                  </a:cubicBezTo>
                  <a:lnTo>
                    <a:pt x="14721" y="85047"/>
                  </a:lnTo>
                  <a:lnTo>
                    <a:pt x="14720" y="85046"/>
                  </a:lnTo>
                  <a:lnTo>
                    <a:pt x="14720" y="85046"/>
                  </a:lnTo>
                  <a:cubicBezTo>
                    <a:pt x="14719" y="85045"/>
                    <a:pt x="14719" y="85044"/>
                    <a:pt x="14718" y="85044"/>
                  </a:cubicBezTo>
                  <a:close/>
                  <a:moveTo>
                    <a:pt x="69766" y="1"/>
                  </a:moveTo>
                  <a:cubicBezTo>
                    <a:pt x="69691" y="1"/>
                    <a:pt x="69616" y="18"/>
                    <a:pt x="69546" y="55"/>
                  </a:cubicBezTo>
                  <a:cubicBezTo>
                    <a:pt x="69319" y="177"/>
                    <a:pt x="69087" y="293"/>
                    <a:pt x="68866" y="424"/>
                  </a:cubicBezTo>
                  <a:cubicBezTo>
                    <a:pt x="68659" y="547"/>
                    <a:pt x="68452" y="667"/>
                    <a:pt x="68242" y="779"/>
                  </a:cubicBezTo>
                  <a:cubicBezTo>
                    <a:pt x="68028" y="894"/>
                    <a:pt x="67806" y="995"/>
                    <a:pt x="67590" y="1099"/>
                  </a:cubicBezTo>
                  <a:cubicBezTo>
                    <a:pt x="67383" y="1201"/>
                    <a:pt x="67175" y="1303"/>
                    <a:pt x="66974" y="1416"/>
                  </a:cubicBezTo>
                  <a:cubicBezTo>
                    <a:pt x="66755" y="1539"/>
                    <a:pt x="66539" y="1670"/>
                    <a:pt x="66324" y="1800"/>
                  </a:cubicBezTo>
                  <a:cubicBezTo>
                    <a:pt x="65882" y="2065"/>
                    <a:pt x="65431" y="2316"/>
                    <a:pt x="64986" y="2580"/>
                  </a:cubicBezTo>
                  <a:cubicBezTo>
                    <a:pt x="64558" y="2835"/>
                    <a:pt x="64134" y="3104"/>
                    <a:pt x="63711" y="3368"/>
                  </a:cubicBezTo>
                  <a:lnTo>
                    <a:pt x="63761" y="3335"/>
                  </a:lnTo>
                  <a:lnTo>
                    <a:pt x="63761" y="3335"/>
                  </a:lnTo>
                  <a:cubicBezTo>
                    <a:pt x="63497" y="3499"/>
                    <a:pt x="63230" y="3661"/>
                    <a:pt x="62962" y="3821"/>
                  </a:cubicBezTo>
                  <a:cubicBezTo>
                    <a:pt x="62091" y="4337"/>
                    <a:pt x="61198" y="4812"/>
                    <a:pt x="60359" y="5381"/>
                  </a:cubicBezTo>
                  <a:cubicBezTo>
                    <a:pt x="59501" y="5963"/>
                    <a:pt x="58643" y="6546"/>
                    <a:pt x="57780" y="7120"/>
                  </a:cubicBezTo>
                  <a:cubicBezTo>
                    <a:pt x="57360" y="7399"/>
                    <a:pt x="56941" y="7677"/>
                    <a:pt x="56528" y="7968"/>
                  </a:cubicBezTo>
                  <a:cubicBezTo>
                    <a:pt x="56120" y="8257"/>
                    <a:pt x="55720" y="8561"/>
                    <a:pt x="55313" y="8853"/>
                  </a:cubicBezTo>
                  <a:cubicBezTo>
                    <a:pt x="54879" y="9165"/>
                    <a:pt x="54441" y="9475"/>
                    <a:pt x="54014" y="9797"/>
                  </a:cubicBezTo>
                  <a:cubicBezTo>
                    <a:pt x="53599" y="10109"/>
                    <a:pt x="53202" y="10441"/>
                    <a:pt x="52803" y="10768"/>
                  </a:cubicBezTo>
                  <a:cubicBezTo>
                    <a:pt x="52818" y="10754"/>
                    <a:pt x="52834" y="10742"/>
                    <a:pt x="52849" y="10729"/>
                  </a:cubicBezTo>
                  <a:lnTo>
                    <a:pt x="52849" y="10729"/>
                  </a:lnTo>
                  <a:cubicBezTo>
                    <a:pt x="52686" y="10861"/>
                    <a:pt x="52524" y="10990"/>
                    <a:pt x="52361" y="11119"/>
                  </a:cubicBezTo>
                  <a:cubicBezTo>
                    <a:pt x="51560" y="11758"/>
                    <a:pt x="50768" y="12412"/>
                    <a:pt x="50015" y="13107"/>
                  </a:cubicBezTo>
                  <a:cubicBezTo>
                    <a:pt x="49240" y="13821"/>
                    <a:pt x="48493" y="14560"/>
                    <a:pt x="47746" y="15300"/>
                  </a:cubicBezTo>
                  <a:cubicBezTo>
                    <a:pt x="47379" y="15662"/>
                    <a:pt x="47027" y="16045"/>
                    <a:pt x="46678" y="16425"/>
                  </a:cubicBezTo>
                  <a:cubicBezTo>
                    <a:pt x="46338" y="16795"/>
                    <a:pt x="46000" y="17167"/>
                    <a:pt x="45669" y="17545"/>
                  </a:cubicBezTo>
                  <a:cubicBezTo>
                    <a:pt x="45342" y="17920"/>
                    <a:pt x="45022" y="18302"/>
                    <a:pt x="44693" y="18673"/>
                  </a:cubicBezTo>
                  <a:cubicBezTo>
                    <a:pt x="44347" y="19062"/>
                    <a:pt x="44003" y="19448"/>
                    <a:pt x="43685" y="19859"/>
                  </a:cubicBezTo>
                  <a:cubicBezTo>
                    <a:pt x="43362" y="20277"/>
                    <a:pt x="43030" y="20691"/>
                    <a:pt x="42726" y="21122"/>
                  </a:cubicBezTo>
                  <a:cubicBezTo>
                    <a:pt x="42454" y="21504"/>
                    <a:pt x="42202" y="21900"/>
                    <a:pt x="41953" y="22297"/>
                  </a:cubicBezTo>
                  <a:cubicBezTo>
                    <a:pt x="41444" y="23101"/>
                    <a:pt x="40938" y="23911"/>
                    <a:pt x="40511" y="24763"/>
                  </a:cubicBezTo>
                  <a:cubicBezTo>
                    <a:pt x="40402" y="24980"/>
                    <a:pt x="40292" y="25196"/>
                    <a:pt x="40196" y="25420"/>
                  </a:cubicBezTo>
                  <a:cubicBezTo>
                    <a:pt x="40101" y="25634"/>
                    <a:pt x="40022" y="25854"/>
                    <a:pt x="39944" y="26074"/>
                  </a:cubicBezTo>
                  <a:cubicBezTo>
                    <a:pt x="39776" y="26550"/>
                    <a:pt x="39602" y="27023"/>
                    <a:pt x="39459" y="27504"/>
                  </a:cubicBezTo>
                  <a:cubicBezTo>
                    <a:pt x="39174" y="28470"/>
                    <a:pt x="38922" y="29444"/>
                    <a:pt x="38693" y="30426"/>
                  </a:cubicBezTo>
                  <a:cubicBezTo>
                    <a:pt x="38574" y="30929"/>
                    <a:pt x="38484" y="31437"/>
                    <a:pt x="38400" y="31945"/>
                  </a:cubicBezTo>
                  <a:cubicBezTo>
                    <a:pt x="38320" y="32433"/>
                    <a:pt x="38302" y="32929"/>
                    <a:pt x="38278" y="33420"/>
                  </a:cubicBezTo>
                  <a:cubicBezTo>
                    <a:pt x="38254" y="33942"/>
                    <a:pt x="38228" y="34464"/>
                    <a:pt x="38208" y="34985"/>
                  </a:cubicBezTo>
                  <a:cubicBezTo>
                    <a:pt x="38186" y="35495"/>
                    <a:pt x="38165" y="35999"/>
                    <a:pt x="38193" y="36508"/>
                  </a:cubicBezTo>
                  <a:cubicBezTo>
                    <a:pt x="38223" y="37005"/>
                    <a:pt x="38291" y="37499"/>
                    <a:pt x="38354" y="37992"/>
                  </a:cubicBezTo>
                  <a:cubicBezTo>
                    <a:pt x="38419" y="38490"/>
                    <a:pt x="38489" y="38987"/>
                    <a:pt x="38613" y="39475"/>
                  </a:cubicBezTo>
                  <a:cubicBezTo>
                    <a:pt x="38737" y="39970"/>
                    <a:pt x="38870" y="40464"/>
                    <a:pt x="39005" y="40958"/>
                  </a:cubicBezTo>
                  <a:cubicBezTo>
                    <a:pt x="39025" y="41034"/>
                    <a:pt x="39045" y="41111"/>
                    <a:pt x="39065" y="41186"/>
                  </a:cubicBezTo>
                  <a:cubicBezTo>
                    <a:pt x="38747" y="41225"/>
                    <a:pt x="38428" y="41263"/>
                    <a:pt x="38112" y="41312"/>
                  </a:cubicBezTo>
                  <a:cubicBezTo>
                    <a:pt x="37779" y="41363"/>
                    <a:pt x="37441" y="41413"/>
                    <a:pt x="37111" y="41489"/>
                  </a:cubicBezTo>
                  <a:cubicBezTo>
                    <a:pt x="37047" y="41504"/>
                    <a:pt x="36986" y="41525"/>
                    <a:pt x="36923" y="41542"/>
                  </a:cubicBezTo>
                  <a:cubicBezTo>
                    <a:pt x="36906" y="41541"/>
                    <a:pt x="36890" y="41540"/>
                    <a:pt x="36873" y="41539"/>
                  </a:cubicBezTo>
                  <a:cubicBezTo>
                    <a:pt x="36831" y="41531"/>
                    <a:pt x="36789" y="41522"/>
                    <a:pt x="36747" y="41512"/>
                  </a:cubicBezTo>
                  <a:cubicBezTo>
                    <a:pt x="36735" y="41508"/>
                    <a:pt x="36724" y="41504"/>
                    <a:pt x="36712" y="41501"/>
                  </a:cubicBezTo>
                  <a:cubicBezTo>
                    <a:pt x="36695" y="41491"/>
                    <a:pt x="36678" y="41482"/>
                    <a:pt x="36661" y="41473"/>
                  </a:cubicBezTo>
                  <a:cubicBezTo>
                    <a:pt x="36649" y="41464"/>
                    <a:pt x="36636" y="41457"/>
                    <a:pt x="36624" y="41448"/>
                  </a:cubicBezTo>
                  <a:cubicBezTo>
                    <a:pt x="36601" y="41428"/>
                    <a:pt x="36578" y="41409"/>
                    <a:pt x="36556" y="41389"/>
                  </a:cubicBezTo>
                  <a:lnTo>
                    <a:pt x="36542" y="41374"/>
                  </a:lnTo>
                  <a:cubicBezTo>
                    <a:pt x="36521" y="41294"/>
                    <a:pt x="36497" y="41215"/>
                    <a:pt x="36478" y="41135"/>
                  </a:cubicBezTo>
                  <a:cubicBezTo>
                    <a:pt x="36435" y="40927"/>
                    <a:pt x="36394" y="40720"/>
                    <a:pt x="36345" y="40514"/>
                  </a:cubicBezTo>
                  <a:cubicBezTo>
                    <a:pt x="36244" y="40091"/>
                    <a:pt x="36138" y="39663"/>
                    <a:pt x="35998" y="39253"/>
                  </a:cubicBezTo>
                  <a:cubicBezTo>
                    <a:pt x="35846" y="38809"/>
                    <a:pt x="35713" y="38358"/>
                    <a:pt x="35563" y="37912"/>
                  </a:cubicBezTo>
                  <a:cubicBezTo>
                    <a:pt x="35404" y="37439"/>
                    <a:pt x="35247" y="36964"/>
                    <a:pt x="35105" y="36485"/>
                  </a:cubicBezTo>
                  <a:cubicBezTo>
                    <a:pt x="34968" y="36022"/>
                    <a:pt x="34818" y="35562"/>
                    <a:pt x="34667" y="35104"/>
                  </a:cubicBezTo>
                  <a:cubicBezTo>
                    <a:pt x="34595" y="34888"/>
                    <a:pt x="34528" y="34666"/>
                    <a:pt x="34438" y="34455"/>
                  </a:cubicBezTo>
                  <a:cubicBezTo>
                    <a:pt x="34337" y="34223"/>
                    <a:pt x="34231" y="33994"/>
                    <a:pt x="34128" y="33760"/>
                  </a:cubicBezTo>
                  <a:lnTo>
                    <a:pt x="34128" y="33760"/>
                  </a:lnTo>
                  <a:lnTo>
                    <a:pt x="34138" y="33784"/>
                  </a:lnTo>
                  <a:cubicBezTo>
                    <a:pt x="34061" y="33606"/>
                    <a:pt x="33982" y="33430"/>
                    <a:pt x="33904" y="33256"/>
                  </a:cubicBezTo>
                  <a:cubicBezTo>
                    <a:pt x="33751" y="32906"/>
                    <a:pt x="33608" y="32556"/>
                    <a:pt x="33461" y="32205"/>
                  </a:cubicBezTo>
                  <a:cubicBezTo>
                    <a:pt x="33323" y="31878"/>
                    <a:pt x="33167" y="31561"/>
                    <a:pt x="33000" y="31248"/>
                  </a:cubicBezTo>
                  <a:cubicBezTo>
                    <a:pt x="32826" y="30924"/>
                    <a:pt x="32650" y="30600"/>
                    <a:pt x="32467" y="30281"/>
                  </a:cubicBezTo>
                  <a:cubicBezTo>
                    <a:pt x="32310" y="30011"/>
                    <a:pt x="32166" y="29735"/>
                    <a:pt x="32033" y="29453"/>
                  </a:cubicBezTo>
                  <a:cubicBezTo>
                    <a:pt x="32025" y="29428"/>
                    <a:pt x="32015" y="29405"/>
                    <a:pt x="32002" y="29382"/>
                  </a:cubicBezTo>
                  <a:cubicBezTo>
                    <a:pt x="31983" y="29346"/>
                    <a:pt x="31960" y="29312"/>
                    <a:pt x="31932" y="29281"/>
                  </a:cubicBezTo>
                  <a:cubicBezTo>
                    <a:pt x="31833" y="29181"/>
                    <a:pt x="31703" y="29125"/>
                    <a:pt x="31572" y="29125"/>
                  </a:cubicBezTo>
                  <a:cubicBezTo>
                    <a:pt x="31482" y="29125"/>
                    <a:pt x="31392" y="29151"/>
                    <a:pt x="31311" y="29207"/>
                  </a:cubicBezTo>
                  <a:cubicBezTo>
                    <a:pt x="31132" y="29329"/>
                    <a:pt x="31067" y="29554"/>
                    <a:pt x="31134" y="29756"/>
                  </a:cubicBezTo>
                  <a:cubicBezTo>
                    <a:pt x="31165" y="29855"/>
                    <a:pt x="31228" y="29952"/>
                    <a:pt x="31272" y="30046"/>
                  </a:cubicBezTo>
                  <a:cubicBezTo>
                    <a:pt x="31282" y="30066"/>
                    <a:pt x="31293" y="30087"/>
                    <a:pt x="31302" y="30106"/>
                  </a:cubicBezTo>
                  <a:cubicBezTo>
                    <a:pt x="31257" y="30185"/>
                    <a:pt x="31227" y="30272"/>
                    <a:pt x="31232" y="30368"/>
                  </a:cubicBezTo>
                  <a:cubicBezTo>
                    <a:pt x="31240" y="30475"/>
                    <a:pt x="31289" y="30562"/>
                    <a:pt x="31344" y="30648"/>
                  </a:cubicBezTo>
                  <a:cubicBezTo>
                    <a:pt x="31369" y="30695"/>
                    <a:pt x="31395" y="30742"/>
                    <a:pt x="31419" y="30790"/>
                  </a:cubicBezTo>
                  <a:cubicBezTo>
                    <a:pt x="31223" y="30899"/>
                    <a:pt x="31116" y="31150"/>
                    <a:pt x="31201" y="31364"/>
                  </a:cubicBezTo>
                  <a:cubicBezTo>
                    <a:pt x="31219" y="31410"/>
                    <a:pt x="31238" y="31455"/>
                    <a:pt x="31258" y="31500"/>
                  </a:cubicBezTo>
                  <a:cubicBezTo>
                    <a:pt x="31338" y="31706"/>
                    <a:pt x="31413" y="31913"/>
                    <a:pt x="31504" y="32115"/>
                  </a:cubicBezTo>
                  <a:cubicBezTo>
                    <a:pt x="31617" y="32363"/>
                    <a:pt x="31747" y="32603"/>
                    <a:pt x="31876" y="32842"/>
                  </a:cubicBezTo>
                  <a:cubicBezTo>
                    <a:pt x="31915" y="32914"/>
                    <a:pt x="31954" y="32985"/>
                    <a:pt x="31994" y="33057"/>
                  </a:cubicBezTo>
                  <a:cubicBezTo>
                    <a:pt x="32119" y="33353"/>
                    <a:pt x="32242" y="33648"/>
                    <a:pt x="32362" y="33948"/>
                  </a:cubicBezTo>
                  <a:cubicBezTo>
                    <a:pt x="32509" y="34308"/>
                    <a:pt x="32642" y="34674"/>
                    <a:pt x="32786" y="35036"/>
                  </a:cubicBezTo>
                  <a:cubicBezTo>
                    <a:pt x="32927" y="35397"/>
                    <a:pt x="33076" y="35753"/>
                    <a:pt x="33209" y="36120"/>
                  </a:cubicBezTo>
                  <a:cubicBezTo>
                    <a:pt x="33345" y="36497"/>
                    <a:pt x="33484" y="36875"/>
                    <a:pt x="33621" y="37253"/>
                  </a:cubicBezTo>
                  <a:cubicBezTo>
                    <a:pt x="33747" y="37602"/>
                    <a:pt x="33867" y="37955"/>
                    <a:pt x="33995" y="38303"/>
                  </a:cubicBezTo>
                  <a:cubicBezTo>
                    <a:pt x="34191" y="38948"/>
                    <a:pt x="34387" y="39593"/>
                    <a:pt x="34588" y="40237"/>
                  </a:cubicBezTo>
                  <a:cubicBezTo>
                    <a:pt x="34737" y="40720"/>
                    <a:pt x="34885" y="41208"/>
                    <a:pt x="35041" y="41691"/>
                  </a:cubicBezTo>
                  <a:cubicBezTo>
                    <a:pt x="35116" y="41935"/>
                    <a:pt x="35192" y="42179"/>
                    <a:pt x="35273" y="42420"/>
                  </a:cubicBezTo>
                  <a:cubicBezTo>
                    <a:pt x="35340" y="42616"/>
                    <a:pt x="35414" y="42812"/>
                    <a:pt x="35479" y="43010"/>
                  </a:cubicBezTo>
                  <a:cubicBezTo>
                    <a:pt x="35487" y="43042"/>
                    <a:pt x="35501" y="43070"/>
                    <a:pt x="35511" y="43101"/>
                  </a:cubicBezTo>
                  <a:cubicBezTo>
                    <a:pt x="35435" y="43046"/>
                    <a:pt x="35345" y="43010"/>
                    <a:pt x="35242" y="43010"/>
                  </a:cubicBezTo>
                  <a:cubicBezTo>
                    <a:pt x="35232" y="43010"/>
                    <a:pt x="35221" y="43010"/>
                    <a:pt x="35210" y="43011"/>
                  </a:cubicBezTo>
                  <a:cubicBezTo>
                    <a:pt x="34964" y="43029"/>
                    <a:pt x="34740" y="43262"/>
                    <a:pt x="34774" y="43517"/>
                  </a:cubicBezTo>
                  <a:cubicBezTo>
                    <a:pt x="34802" y="43733"/>
                    <a:pt x="34828" y="43952"/>
                    <a:pt x="34876" y="44164"/>
                  </a:cubicBezTo>
                  <a:cubicBezTo>
                    <a:pt x="34914" y="44343"/>
                    <a:pt x="34955" y="44523"/>
                    <a:pt x="34994" y="44702"/>
                  </a:cubicBezTo>
                  <a:cubicBezTo>
                    <a:pt x="35095" y="45173"/>
                    <a:pt x="35182" y="45646"/>
                    <a:pt x="35260" y="46122"/>
                  </a:cubicBezTo>
                  <a:cubicBezTo>
                    <a:pt x="35301" y="46378"/>
                    <a:pt x="35343" y="46634"/>
                    <a:pt x="35396" y="46887"/>
                  </a:cubicBezTo>
                  <a:cubicBezTo>
                    <a:pt x="35444" y="47135"/>
                    <a:pt x="35509" y="47379"/>
                    <a:pt x="35571" y="47623"/>
                  </a:cubicBezTo>
                  <a:cubicBezTo>
                    <a:pt x="35696" y="48098"/>
                    <a:pt x="35814" y="48573"/>
                    <a:pt x="35932" y="49050"/>
                  </a:cubicBezTo>
                  <a:cubicBezTo>
                    <a:pt x="36051" y="49546"/>
                    <a:pt x="36168" y="50044"/>
                    <a:pt x="36310" y="50535"/>
                  </a:cubicBezTo>
                  <a:cubicBezTo>
                    <a:pt x="36597" y="51516"/>
                    <a:pt x="36913" y="52490"/>
                    <a:pt x="37258" y="53457"/>
                  </a:cubicBezTo>
                  <a:cubicBezTo>
                    <a:pt x="37603" y="54418"/>
                    <a:pt x="37965" y="55374"/>
                    <a:pt x="38323" y="56332"/>
                  </a:cubicBezTo>
                  <a:cubicBezTo>
                    <a:pt x="38327" y="56342"/>
                    <a:pt x="38332" y="56350"/>
                    <a:pt x="38335" y="56360"/>
                  </a:cubicBezTo>
                  <a:cubicBezTo>
                    <a:pt x="38338" y="56387"/>
                    <a:pt x="38341" y="56413"/>
                    <a:pt x="38343" y="56440"/>
                  </a:cubicBezTo>
                  <a:cubicBezTo>
                    <a:pt x="38347" y="56512"/>
                    <a:pt x="38346" y="56586"/>
                    <a:pt x="38343" y="56658"/>
                  </a:cubicBezTo>
                  <a:cubicBezTo>
                    <a:pt x="38340" y="56696"/>
                    <a:pt x="38335" y="56732"/>
                    <a:pt x="38330" y="56768"/>
                  </a:cubicBezTo>
                  <a:cubicBezTo>
                    <a:pt x="38318" y="56820"/>
                    <a:pt x="38305" y="56870"/>
                    <a:pt x="38291" y="56921"/>
                  </a:cubicBezTo>
                  <a:cubicBezTo>
                    <a:pt x="38279" y="56951"/>
                    <a:pt x="38267" y="56981"/>
                    <a:pt x="38253" y="57011"/>
                  </a:cubicBezTo>
                  <a:cubicBezTo>
                    <a:pt x="38237" y="57040"/>
                    <a:pt x="38220" y="57069"/>
                    <a:pt x="38202" y="57097"/>
                  </a:cubicBezTo>
                  <a:cubicBezTo>
                    <a:pt x="38172" y="57142"/>
                    <a:pt x="38140" y="57184"/>
                    <a:pt x="38107" y="57225"/>
                  </a:cubicBezTo>
                  <a:cubicBezTo>
                    <a:pt x="38067" y="57268"/>
                    <a:pt x="38025" y="57308"/>
                    <a:pt x="37982" y="57349"/>
                  </a:cubicBezTo>
                  <a:cubicBezTo>
                    <a:pt x="37957" y="57369"/>
                    <a:pt x="37931" y="57389"/>
                    <a:pt x="37905" y="57408"/>
                  </a:cubicBezTo>
                  <a:cubicBezTo>
                    <a:pt x="37883" y="57421"/>
                    <a:pt x="37861" y="57434"/>
                    <a:pt x="37837" y="57447"/>
                  </a:cubicBezTo>
                  <a:cubicBezTo>
                    <a:pt x="37811" y="57459"/>
                    <a:pt x="37783" y="57468"/>
                    <a:pt x="37756" y="57479"/>
                  </a:cubicBezTo>
                  <a:cubicBezTo>
                    <a:pt x="37572" y="57483"/>
                    <a:pt x="37389" y="57486"/>
                    <a:pt x="37204" y="57498"/>
                  </a:cubicBezTo>
                  <a:cubicBezTo>
                    <a:pt x="36727" y="57529"/>
                    <a:pt x="36256" y="57614"/>
                    <a:pt x="35780" y="57669"/>
                  </a:cubicBezTo>
                  <a:cubicBezTo>
                    <a:pt x="35272" y="57727"/>
                    <a:pt x="34759" y="57770"/>
                    <a:pt x="34251" y="57838"/>
                  </a:cubicBezTo>
                  <a:cubicBezTo>
                    <a:pt x="33722" y="57911"/>
                    <a:pt x="33199" y="58007"/>
                    <a:pt x="32675" y="58105"/>
                  </a:cubicBezTo>
                  <a:cubicBezTo>
                    <a:pt x="32181" y="58197"/>
                    <a:pt x="31689" y="58303"/>
                    <a:pt x="31196" y="58406"/>
                  </a:cubicBezTo>
                  <a:cubicBezTo>
                    <a:pt x="30717" y="58504"/>
                    <a:pt x="30240" y="58602"/>
                    <a:pt x="29771" y="58735"/>
                  </a:cubicBezTo>
                  <a:cubicBezTo>
                    <a:pt x="29268" y="58879"/>
                    <a:pt x="28763" y="59015"/>
                    <a:pt x="28265" y="59169"/>
                  </a:cubicBezTo>
                  <a:cubicBezTo>
                    <a:pt x="27762" y="59323"/>
                    <a:pt x="27265" y="59495"/>
                    <a:pt x="26766" y="59657"/>
                  </a:cubicBezTo>
                  <a:lnTo>
                    <a:pt x="26770" y="59656"/>
                  </a:lnTo>
                  <a:lnTo>
                    <a:pt x="26770" y="59656"/>
                  </a:lnTo>
                  <a:cubicBezTo>
                    <a:pt x="25949" y="59914"/>
                    <a:pt x="25114" y="60140"/>
                    <a:pt x="24309" y="60445"/>
                  </a:cubicBezTo>
                  <a:cubicBezTo>
                    <a:pt x="23886" y="60606"/>
                    <a:pt x="23473" y="60789"/>
                    <a:pt x="23065" y="60981"/>
                  </a:cubicBezTo>
                  <a:cubicBezTo>
                    <a:pt x="22854" y="61081"/>
                    <a:pt x="22645" y="61181"/>
                    <a:pt x="22439" y="61285"/>
                  </a:cubicBezTo>
                  <a:cubicBezTo>
                    <a:pt x="22293" y="61356"/>
                    <a:pt x="22128" y="61429"/>
                    <a:pt x="22033" y="61566"/>
                  </a:cubicBezTo>
                  <a:cubicBezTo>
                    <a:pt x="21955" y="61677"/>
                    <a:pt x="21915" y="61798"/>
                    <a:pt x="21929" y="61934"/>
                  </a:cubicBezTo>
                  <a:cubicBezTo>
                    <a:pt x="21945" y="62098"/>
                    <a:pt x="22060" y="62257"/>
                    <a:pt x="22215" y="62316"/>
                  </a:cubicBezTo>
                  <a:cubicBezTo>
                    <a:pt x="22277" y="62340"/>
                    <a:pt x="22340" y="62352"/>
                    <a:pt x="22403" y="62352"/>
                  </a:cubicBezTo>
                  <a:cubicBezTo>
                    <a:pt x="22503" y="62352"/>
                    <a:pt x="22602" y="62321"/>
                    <a:pt x="22687" y="62257"/>
                  </a:cubicBezTo>
                  <a:cubicBezTo>
                    <a:pt x="22718" y="62234"/>
                    <a:pt x="22746" y="62208"/>
                    <a:pt x="22769" y="62178"/>
                  </a:cubicBezTo>
                  <a:cubicBezTo>
                    <a:pt x="22807" y="62156"/>
                    <a:pt x="22847" y="62136"/>
                    <a:pt x="22885" y="62116"/>
                  </a:cubicBezTo>
                  <a:lnTo>
                    <a:pt x="22885" y="62116"/>
                  </a:lnTo>
                  <a:cubicBezTo>
                    <a:pt x="22846" y="62224"/>
                    <a:pt x="22846" y="62343"/>
                    <a:pt x="22888" y="62452"/>
                  </a:cubicBezTo>
                  <a:cubicBezTo>
                    <a:pt x="22955" y="62624"/>
                    <a:pt x="23139" y="62754"/>
                    <a:pt x="23327" y="62754"/>
                  </a:cubicBezTo>
                  <a:cubicBezTo>
                    <a:pt x="23367" y="62754"/>
                    <a:pt x="23405" y="62749"/>
                    <a:pt x="23443" y="62737"/>
                  </a:cubicBezTo>
                  <a:cubicBezTo>
                    <a:pt x="23463" y="62732"/>
                    <a:pt x="23483" y="62726"/>
                    <a:pt x="23502" y="62719"/>
                  </a:cubicBezTo>
                  <a:lnTo>
                    <a:pt x="23505" y="62718"/>
                  </a:lnTo>
                  <a:cubicBezTo>
                    <a:pt x="23879" y="62599"/>
                    <a:pt x="24247" y="62461"/>
                    <a:pt x="24616" y="62325"/>
                  </a:cubicBezTo>
                  <a:cubicBezTo>
                    <a:pt x="24871" y="62240"/>
                    <a:pt x="25126" y="62155"/>
                    <a:pt x="25380" y="62070"/>
                  </a:cubicBezTo>
                  <a:cubicBezTo>
                    <a:pt x="25914" y="61891"/>
                    <a:pt x="26449" y="61717"/>
                    <a:pt x="26983" y="61539"/>
                  </a:cubicBezTo>
                  <a:lnTo>
                    <a:pt x="26983" y="61539"/>
                  </a:lnTo>
                  <a:cubicBezTo>
                    <a:pt x="26963" y="61547"/>
                    <a:pt x="26942" y="61553"/>
                    <a:pt x="26924" y="61560"/>
                  </a:cubicBezTo>
                  <a:lnTo>
                    <a:pt x="27199" y="61473"/>
                  </a:lnTo>
                  <a:lnTo>
                    <a:pt x="27358" y="61426"/>
                  </a:lnTo>
                  <a:cubicBezTo>
                    <a:pt x="27514" y="61381"/>
                    <a:pt x="27669" y="61336"/>
                    <a:pt x="27826" y="61290"/>
                  </a:cubicBezTo>
                  <a:cubicBezTo>
                    <a:pt x="28148" y="61195"/>
                    <a:pt x="28470" y="61100"/>
                    <a:pt x="28793" y="61010"/>
                  </a:cubicBezTo>
                  <a:cubicBezTo>
                    <a:pt x="29330" y="60874"/>
                    <a:pt x="29868" y="60748"/>
                    <a:pt x="30407" y="60621"/>
                  </a:cubicBezTo>
                  <a:cubicBezTo>
                    <a:pt x="31373" y="60394"/>
                    <a:pt x="32344" y="60199"/>
                    <a:pt x="33317" y="60007"/>
                  </a:cubicBezTo>
                  <a:lnTo>
                    <a:pt x="33949" y="59900"/>
                  </a:lnTo>
                  <a:cubicBezTo>
                    <a:pt x="33987" y="59909"/>
                    <a:pt x="34025" y="59914"/>
                    <a:pt x="34063" y="59914"/>
                  </a:cubicBezTo>
                  <a:cubicBezTo>
                    <a:pt x="34080" y="59914"/>
                    <a:pt x="34097" y="59913"/>
                    <a:pt x="34115" y="59911"/>
                  </a:cubicBezTo>
                  <a:cubicBezTo>
                    <a:pt x="34766" y="59830"/>
                    <a:pt x="35418" y="59743"/>
                    <a:pt x="36071" y="59687"/>
                  </a:cubicBezTo>
                  <a:cubicBezTo>
                    <a:pt x="36413" y="59657"/>
                    <a:pt x="36757" y="59615"/>
                    <a:pt x="37101" y="59599"/>
                  </a:cubicBezTo>
                  <a:cubicBezTo>
                    <a:pt x="37433" y="59582"/>
                    <a:pt x="37768" y="59564"/>
                    <a:pt x="38103" y="59546"/>
                  </a:cubicBezTo>
                  <a:lnTo>
                    <a:pt x="38103" y="59546"/>
                  </a:lnTo>
                  <a:cubicBezTo>
                    <a:pt x="38082" y="59549"/>
                    <a:pt x="38062" y="59549"/>
                    <a:pt x="38042" y="59551"/>
                  </a:cubicBezTo>
                  <a:cubicBezTo>
                    <a:pt x="38341" y="59545"/>
                    <a:pt x="38639" y="59536"/>
                    <a:pt x="38938" y="59536"/>
                  </a:cubicBezTo>
                  <a:cubicBezTo>
                    <a:pt x="39124" y="59534"/>
                    <a:pt x="39308" y="59536"/>
                    <a:pt x="39493" y="59532"/>
                  </a:cubicBezTo>
                  <a:cubicBezTo>
                    <a:pt x="39632" y="59529"/>
                    <a:pt x="39773" y="59528"/>
                    <a:pt x="39913" y="59523"/>
                  </a:cubicBezTo>
                  <a:cubicBezTo>
                    <a:pt x="40079" y="59795"/>
                    <a:pt x="40247" y="60065"/>
                    <a:pt x="40425" y="60330"/>
                  </a:cubicBezTo>
                  <a:cubicBezTo>
                    <a:pt x="40704" y="60745"/>
                    <a:pt x="40989" y="61159"/>
                    <a:pt x="41278" y="61570"/>
                  </a:cubicBezTo>
                  <a:cubicBezTo>
                    <a:pt x="41563" y="61975"/>
                    <a:pt x="41852" y="62376"/>
                    <a:pt x="42154" y="62766"/>
                  </a:cubicBezTo>
                  <a:cubicBezTo>
                    <a:pt x="42439" y="63131"/>
                    <a:pt x="42720" y="63502"/>
                    <a:pt x="43030" y="63846"/>
                  </a:cubicBezTo>
                  <a:cubicBezTo>
                    <a:pt x="42858" y="63893"/>
                    <a:pt x="42685" y="63938"/>
                    <a:pt x="42515" y="63992"/>
                  </a:cubicBezTo>
                  <a:cubicBezTo>
                    <a:pt x="42036" y="64143"/>
                    <a:pt x="41559" y="64301"/>
                    <a:pt x="41090" y="64482"/>
                  </a:cubicBezTo>
                  <a:cubicBezTo>
                    <a:pt x="40562" y="64685"/>
                    <a:pt x="40037" y="64892"/>
                    <a:pt x="39509" y="65091"/>
                  </a:cubicBezTo>
                  <a:cubicBezTo>
                    <a:pt x="39001" y="65284"/>
                    <a:pt x="38483" y="65445"/>
                    <a:pt x="37973" y="65626"/>
                  </a:cubicBezTo>
                  <a:cubicBezTo>
                    <a:pt x="36915" y="65999"/>
                    <a:pt x="35887" y="66445"/>
                    <a:pt x="34846" y="66863"/>
                  </a:cubicBezTo>
                  <a:lnTo>
                    <a:pt x="34840" y="66864"/>
                  </a:lnTo>
                  <a:lnTo>
                    <a:pt x="34854" y="66858"/>
                  </a:lnTo>
                  <a:lnTo>
                    <a:pt x="34839" y="66864"/>
                  </a:lnTo>
                  <a:cubicBezTo>
                    <a:pt x="34786" y="66878"/>
                    <a:pt x="34735" y="66898"/>
                    <a:pt x="34688" y="66926"/>
                  </a:cubicBezTo>
                  <a:lnTo>
                    <a:pt x="34650" y="66940"/>
                  </a:lnTo>
                  <a:cubicBezTo>
                    <a:pt x="34644" y="66942"/>
                    <a:pt x="34639" y="66944"/>
                    <a:pt x="34634" y="66946"/>
                  </a:cubicBezTo>
                  <a:cubicBezTo>
                    <a:pt x="34557" y="66977"/>
                    <a:pt x="34471" y="67003"/>
                    <a:pt x="34394" y="67042"/>
                  </a:cubicBezTo>
                  <a:cubicBezTo>
                    <a:pt x="34363" y="67054"/>
                    <a:pt x="34332" y="67067"/>
                    <a:pt x="34301" y="67080"/>
                  </a:cubicBezTo>
                  <a:lnTo>
                    <a:pt x="34301" y="67080"/>
                  </a:lnTo>
                  <a:lnTo>
                    <a:pt x="34284" y="67086"/>
                  </a:lnTo>
                  <a:lnTo>
                    <a:pt x="34283" y="67088"/>
                  </a:lnTo>
                  <a:lnTo>
                    <a:pt x="34280" y="67089"/>
                  </a:lnTo>
                  <a:cubicBezTo>
                    <a:pt x="33426" y="67430"/>
                    <a:pt x="32580" y="67796"/>
                    <a:pt x="31741" y="68167"/>
                  </a:cubicBezTo>
                  <a:cubicBezTo>
                    <a:pt x="30921" y="68534"/>
                    <a:pt x="30094" y="68889"/>
                    <a:pt x="29286" y="69279"/>
                  </a:cubicBezTo>
                  <a:cubicBezTo>
                    <a:pt x="28762" y="69532"/>
                    <a:pt x="28236" y="69786"/>
                    <a:pt x="27711" y="70041"/>
                  </a:cubicBezTo>
                  <a:cubicBezTo>
                    <a:pt x="27234" y="70270"/>
                    <a:pt x="26754" y="70495"/>
                    <a:pt x="26286" y="70745"/>
                  </a:cubicBezTo>
                  <a:cubicBezTo>
                    <a:pt x="25760" y="71023"/>
                    <a:pt x="25241" y="71312"/>
                    <a:pt x="24731" y="71617"/>
                  </a:cubicBezTo>
                  <a:cubicBezTo>
                    <a:pt x="24226" y="71918"/>
                    <a:pt x="23725" y="72228"/>
                    <a:pt x="23225" y="72538"/>
                  </a:cubicBezTo>
                  <a:cubicBezTo>
                    <a:pt x="22271" y="73131"/>
                    <a:pt x="21371" y="73804"/>
                    <a:pt x="20458" y="74456"/>
                  </a:cubicBezTo>
                  <a:cubicBezTo>
                    <a:pt x="20009" y="74776"/>
                    <a:pt x="19561" y="75095"/>
                    <a:pt x="19133" y="75442"/>
                  </a:cubicBezTo>
                  <a:cubicBezTo>
                    <a:pt x="18723" y="75775"/>
                    <a:pt x="18331" y="76134"/>
                    <a:pt x="17949" y="76499"/>
                  </a:cubicBezTo>
                  <a:lnTo>
                    <a:pt x="17949" y="76499"/>
                  </a:lnTo>
                  <a:cubicBezTo>
                    <a:pt x="17950" y="76498"/>
                    <a:pt x="17950" y="76498"/>
                    <a:pt x="17951" y="76498"/>
                  </a:cubicBezTo>
                  <a:lnTo>
                    <a:pt x="17951" y="76498"/>
                  </a:lnTo>
                  <a:lnTo>
                    <a:pt x="17940" y="76509"/>
                  </a:lnTo>
                  <a:lnTo>
                    <a:pt x="17914" y="76535"/>
                  </a:lnTo>
                  <a:cubicBezTo>
                    <a:pt x="17904" y="76544"/>
                    <a:pt x="17894" y="76553"/>
                    <a:pt x="17885" y="76563"/>
                  </a:cubicBezTo>
                  <a:cubicBezTo>
                    <a:pt x="17797" y="76633"/>
                    <a:pt x="17719" y="76722"/>
                    <a:pt x="17640" y="76797"/>
                  </a:cubicBezTo>
                  <a:cubicBezTo>
                    <a:pt x="17654" y="76785"/>
                    <a:pt x="17668" y="76770"/>
                    <a:pt x="17683" y="76757"/>
                  </a:cubicBezTo>
                  <a:lnTo>
                    <a:pt x="17683" y="76757"/>
                  </a:lnTo>
                  <a:cubicBezTo>
                    <a:pt x="17617" y="76819"/>
                    <a:pt x="17551" y="76882"/>
                    <a:pt x="17486" y="76944"/>
                  </a:cubicBezTo>
                  <a:cubicBezTo>
                    <a:pt x="17478" y="76952"/>
                    <a:pt x="17469" y="76960"/>
                    <a:pt x="17460" y="76969"/>
                  </a:cubicBezTo>
                  <a:cubicBezTo>
                    <a:pt x="17273" y="77148"/>
                    <a:pt x="17089" y="77329"/>
                    <a:pt x="16901" y="77510"/>
                  </a:cubicBezTo>
                  <a:cubicBezTo>
                    <a:pt x="16496" y="77908"/>
                    <a:pt x="16088" y="78303"/>
                    <a:pt x="15690" y="78708"/>
                  </a:cubicBezTo>
                  <a:cubicBezTo>
                    <a:pt x="15288" y="79117"/>
                    <a:pt x="14872" y="79520"/>
                    <a:pt x="14500" y="79956"/>
                  </a:cubicBezTo>
                  <a:cubicBezTo>
                    <a:pt x="14121" y="80404"/>
                    <a:pt x="13757" y="80859"/>
                    <a:pt x="13400" y="81322"/>
                  </a:cubicBezTo>
                  <a:cubicBezTo>
                    <a:pt x="13061" y="81765"/>
                    <a:pt x="12726" y="82206"/>
                    <a:pt x="12384" y="82643"/>
                  </a:cubicBezTo>
                  <a:cubicBezTo>
                    <a:pt x="12032" y="83092"/>
                    <a:pt x="11704" y="83554"/>
                    <a:pt x="11383" y="84025"/>
                  </a:cubicBezTo>
                  <a:cubicBezTo>
                    <a:pt x="10760" y="84946"/>
                    <a:pt x="10257" y="85938"/>
                    <a:pt x="9694" y="86895"/>
                  </a:cubicBezTo>
                  <a:cubicBezTo>
                    <a:pt x="9287" y="87550"/>
                    <a:pt x="8877" y="88205"/>
                    <a:pt x="8488" y="88871"/>
                  </a:cubicBezTo>
                  <a:cubicBezTo>
                    <a:pt x="8109" y="89521"/>
                    <a:pt x="7752" y="90185"/>
                    <a:pt x="7412" y="90856"/>
                  </a:cubicBezTo>
                  <a:cubicBezTo>
                    <a:pt x="6898" y="91870"/>
                    <a:pt x="6460" y="92917"/>
                    <a:pt x="6020" y="93962"/>
                  </a:cubicBezTo>
                  <a:cubicBezTo>
                    <a:pt x="5801" y="94480"/>
                    <a:pt x="5589" y="95000"/>
                    <a:pt x="5384" y="95524"/>
                  </a:cubicBezTo>
                  <a:cubicBezTo>
                    <a:pt x="5190" y="96020"/>
                    <a:pt x="5009" y="96521"/>
                    <a:pt x="4819" y="97016"/>
                  </a:cubicBezTo>
                  <a:cubicBezTo>
                    <a:pt x="4623" y="97532"/>
                    <a:pt x="4422" y="98046"/>
                    <a:pt x="4206" y="98554"/>
                  </a:cubicBezTo>
                  <a:cubicBezTo>
                    <a:pt x="3987" y="99079"/>
                    <a:pt x="3768" y="99606"/>
                    <a:pt x="3559" y="100137"/>
                  </a:cubicBezTo>
                  <a:cubicBezTo>
                    <a:pt x="3153" y="101174"/>
                    <a:pt x="2754" y="102213"/>
                    <a:pt x="2430" y="103277"/>
                  </a:cubicBezTo>
                  <a:cubicBezTo>
                    <a:pt x="2268" y="103812"/>
                    <a:pt x="2124" y="104352"/>
                    <a:pt x="2005" y="104895"/>
                  </a:cubicBezTo>
                  <a:cubicBezTo>
                    <a:pt x="1886" y="105441"/>
                    <a:pt x="1783" y="105990"/>
                    <a:pt x="1677" y="106537"/>
                  </a:cubicBezTo>
                  <a:cubicBezTo>
                    <a:pt x="1572" y="107095"/>
                    <a:pt x="1464" y="107656"/>
                    <a:pt x="1391" y="108219"/>
                  </a:cubicBezTo>
                  <a:cubicBezTo>
                    <a:pt x="1314" y="108796"/>
                    <a:pt x="1238" y="109373"/>
                    <a:pt x="1160" y="109950"/>
                  </a:cubicBezTo>
                  <a:cubicBezTo>
                    <a:pt x="1162" y="109930"/>
                    <a:pt x="1166" y="109907"/>
                    <a:pt x="1168" y="109887"/>
                  </a:cubicBezTo>
                  <a:lnTo>
                    <a:pt x="1168" y="109887"/>
                  </a:lnTo>
                  <a:cubicBezTo>
                    <a:pt x="1030" y="110753"/>
                    <a:pt x="862" y="111611"/>
                    <a:pt x="696" y="112474"/>
                  </a:cubicBezTo>
                  <a:cubicBezTo>
                    <a:pt x="609" y="112926"/>
                    <a:pt x="523" y="113379"/>
                    <a:pt x="444" y="113833"/>
                  </a:cubicBezTo>
                  <a:cubicBezTo>
                    <a:pt x="373" y="114263"/>
                    <a:pt x="301" y="114688"/>
                    <a:pt x="194" y="115108"/>
                  </a:cubicBezTo>
                  <a:cubicBezTo>
                    <a:pt x="160" y="115217"/>
                    <a:pt x="125" y="115325"/>
                    <a:pt x="86" y="115433"/>
                  </a:cubicBezTo>
                  <a:cubicBezTo>
                    <a:pt x="1" y="115677"/>
                    <a:pt x="130" y="115952"/>
                    <a:pt x="374" y="116037"/>
                  </a:cubicBezTo>
                  <a:cubicBezTo>
                    <a:pt x="424" y="116055"/>
                    <a:pt x="476" y="116064"/>
                    <a:pt x="530" y="116064"/>
                  </a:cubicBezTo>
                  <a:cubicBezTo>
                    <a:pt x="730" y="116064"/>
                    <a:pt x="910" y="115939"/>
                    <a:pt x="979" y="115751"/>
                  </a:cubicBezTo>
                  <a:cubicBezTo>
                    <a:pt x="1073" y="115484"/>
                    <a:pt x="1149" y="115211"/>
                    <a:pt x="1208" y="114935"/>
                  </a:cubicBezTo>
                  <a:cubicBezTo>
                    <a:pt x="1327" y="114379"/>
                    <a:pt x="1408" y="113813"/>
                    <a:pt x="1509" y="113253"/>
                  </a:cubicBezTo>
                  <a:cubicBezTo>
                    <a:pt x="1611" y="112706"/>
                    <a:pt x="1722" y="112162"/>
                    <a:pt x="1825" y="111617"/>
                  </a:cubicBezTo>
                  <a:cubicBezTo>
                    <a:pt x="1929" y="111078"/>
                    <a:pt x="2032" y="110539"/>
                    <a:pt x="2107" y="109996"/>
                  </a:cubicBezTo>
                  <a:cubicBezTo>
                    <a:pt x="2109" y="109982"/>
                    <a:pt x="2110" y="109967"/>
                    <a:pt x="2112" y="109953"/>
                  </a:cubicBezTo>
                  <a:cubicBezTo>
                    <a:pt x="2610" y="110075"/>
                    <a:pt x="3112" y="110177"/>
                    <a:pt x="3619" y="110247"/>
                  </a:cubicBezTo>
                  <a:cubicBezTo>
                    <a:pt x="3639" y="110249"/>
                    <a:pt x="3661" y="110251"/>
                    <a:pt x="3682" y="110251"/>
                  </a:cubicBezTo>
                  <a:cubicBezTo>
                    <a:pt x="3913" y="110251"/>
                    <a:pt x="4121" y="110077"/>
                    <a:pt x="4152" y="109842"/>
                  </a:cubicBezTo>
                  <a:cubicBezTo>
                    <a:pt x="4186" y="109588"/>
                    <a:pt x="4002" y="109345"/>
                    <a:pt x="3747" y="109309"/>
                  </a:cubicBezTo>
                  <a:cubicBezTo>
                    <a:pt x="3488" y="109274"/>
                    <a:pt x="3231" y="109229"/>
                    <a:pt x="2974" y="109178"/>
                  </a:cubicBezTo>
                  <a:cubicBezTo>
                    <a:pt x="2740" y="109129"/>
                    <a:pt x="2510" y="109078"/>
                    <a:pt x="2278" y="109021"/>
                  </a:cubicBezTo>
                  <a:cubicBezTo>
                    <a:pt x="2273" y="109019"/>
                    <a:pt x="2268" y="109019"/>
                    <a:pt x="2262" y="109019"/>
                  </a:cubicBezTo>
                  <a:cubicBezTo>
                    <a:pt x="2258" y="109019"/>
                    <a:pt x="2254" y="109019"/>
                    <a:pt x="2249" y="109019"/>
                  </a:cubicBezTo>
                  <a:cubicBezTo>
                    <a:pt x="2245" y="109019"/>
                    <a:pt x="2241" y="109019"/>
                    <a:pt x="2237" y="109018"/>
                  </a:cubicBezTo>
                  <a:cubicBezTo>
                    <a:pt x="2269" y="108775"/>
                    <a:pt x="2302" y="108532"/>
                    <a:pt x="2334" y="108289"/>
                  </a:cubicBezTo>
                  <a:cubicBezTo>
                    <a:pt x="2412" y="107786"/>
                    <a:pt x="2503" y="107286"/>
                    <a:pt x="2596" y="106785"/>
                  </a:cubicBezTo>
                  <a:cubicBezTo>
                    <a:pt x="2769" y="106843"/>
                    <a:pt x="2940" y="106904"/>
                    <a:pt x="3114" y="106957"/>
                  </a:cubicBezTo>
                  <a:cubicBezTo>
                    <a:pt x="3422" y="107054"/>
                    <a:pt x="3731" y="107158"/>
                    <a:pt x="4046" y="107226"/>
                  </a:cubicBezTo>
                  <a:lnTo>
                    <a:pt x="4035" y="107224"/>
                  </a:lnTo>
                  <a:lnTo>
                    <a:pt x="4035" y="107224"/>
                  </a:lnTo>
                  <a:cubicBezTo>
                    <a:pt x="4223" y="107261"/>
                    <a:pt x="4422" y="107316"/>
                    <a:pt x="4616" y="107321"/>
                  </a:cubicBezTo>
                  <a:cubicBezTo>
                    <a:pt x="4623" y="107321"/>
                    <a:pt x="4631" y="107321"/>
                    <a:pt x="4638" y="107321"/>
                  </a:cubicBezTo>
                  <a:cubicBezTo>
                    <a:pt x="4869" y="107321"/>
                    <a:pt x="5077" y="107150"/>
                    <a:pt x="5109" y="106914"/>
                  </a:cubicBezTo>
                  <a:cubicBezTo>
                    <a:pt x="5144" y="106660"/>
                    <a:pt x="4960" y="106414"/>
                    <a:pt x="4704" y="106381"/>
                  </a:cubicBezTo>
                  <a:cubicBezTo>
                    <a:pt x="4687" y="106378"/>
                    <a:pt x="4669" y="106377"/>
                    <a:pt x="4651" y="106375"/>
                  </a:cubicBezTo>
                  <a:cubicBezTo>
                    <a:pt x="4599" y="106369"/>
                    <a:pt x="4547" y="106362"/>
                    <a:pt x="4496" y="106354"/>
                  </a:cubicBezTo>
                  <a:lnTo>
                    <a:pt x="4496" y="106354"/>
                  </a:lnTo>
                  <a:cubicBezTo>
                    <a:pt x="4506" y="106356"/>
                    <a:pt x="4516" y="106358"/>
                    <a:pt x="4526" y="106361"/>
                  </a:cubicBezTo>
                  <a:lnTo>
                    <a:pt x="4488" y="106352"/>
                  </a:lnTo>
                  <a:lnTo>
                    <a:pt x="4488" y="106352"/>
                  </a:lnTo>
                  <a:cubicBezTo>
                    <a:pt x="4490" y="106353"/>
                    <a:pt x="4493" y="106353"/>
                    <a:pt x="4496" y="106354"/>
                  </a:cubicBezTo>
                  <a:lnTo>
                    <a:pt x="4496" y="106354"/>
                  </a:lnTo>
                  <a:cubicBezTo>
                    <a:pt x="4493" y="106353"/>
                    <a:pt x="4490" y="106353"/>
                    <a:pt x="4487" y="106352"/>
                  </a:cubicBezTo>
                  <a:lnTo>
                    <a:pt x="4487" y="106352"/>
                  </a:lnTo>
                  <a:lnTo>
                    <a:pt x="4488" y="106352"/>
                  </a:lnTo>
                  <a:lnTo>
                    <a:pt x="4488" y="106352"/>
                  </a:lnTo>
                  <a:cubicBezTo>
                    <a:pt x="4487" y="106352"/>
                    <a:pt x="4486" y="106352"/>
                    <a:pt x="4485" y="106352"/>
                  </a:cubicBezTo>
                  <a:lnTo>
                    <a:pt x="4485" y="106352"/>
                  </a:lnTo>
                  <a:cubicBezTo>
                    <a:pt x="4486" y="106352"/>
                    <a:pt x="4487" y="106352"/>
                    <a:pt x="4487" y="106352"/>
                  </a:cubicBezTo>
                  <a:lnTo>
                    <a:pt x="4487" y="106352"/>
                  </a:lnTo>
                  <a:lnTo>
                    <a:pt x="4476" y="106350"/>
                  </a:lnTo>
                  <a:lnTo>
                    <a:pt x="4472" y="106349"/>
                  </a:lnTo>
                  <a:lnTo>
                    <a:pt x="4472" y="106349"/>
                  </a:lnTo>
                  <a:cubicBezTo>
                    <a:pt x="4472" y="106349"/>
                    <a:pt x="4473" y="106350"/>
                    <a:pt x="4474" y="106350"/>
                  </a:cubicBezTo>
                  <a:cubicBezTo>
                    <a:pt x="4472" y="106350"/>
                    <a:pt x="4471" y="106349"/>
                    <a:pt x="4469" y="106349"/>
                  </a:cubicBezTo>
                  <a:lnTo>
                    <a:pt x="4469" y="106349"/>
                  </a:lnTo>
                  <a:lnTo>
                    <a:pt x="4472" y="106349"/>
                  </a:lnTo>
                  <a:lnTo>
                    <a:pt x="4472" y="106349"/>
                  </a:lnTo>
                  <a:cubicBezTo>
                    <a:pt x="4470" y="106349"/>
                    <a:pt x="4467" y="106348"/>
                    <a:pt x="4465" y="106348"/>
                  </a:cubicBezTo>
                  <a:lnTo>
                    <a:pt x="4465" y="106348"/>
                  </a:lnTo>
                  <a:cubicBezTo>
                    <a:pt x="4466" y="106348"/>
                    <a:pt x="4468" y="106348"/>
                    <a:pt x="4469" y="106349"/>
                  </a:cubicBezTo>
                  <a:lnTo>
                    <a:pt x="4469" y="106349"/>
                  </a:lnTo>
                  <a:lnTo>
                    <a:pt x="4462" y="106348"/>
                  </a:lnTo>
                  <a:cubicBezTo>
                    <a:pt x="4463" y="106348"/>
                    <a:pt x="4464" y="106348"/>
                    <a:pt x="4465" y="106348"/>
                  </a:cubicBezTo>
                  <a:lnTo>
                    <a:pt x="4465" y="106348"/>
                  </a:lnTo>
                  <a:cubicBezTo>
                    <a:pt x="4400" y="106334"/>
                    <a:pt x="4334" y="106320"/>
                    <a:pt x="4270" y="106306"/>
                  </a:cubicBezTo>
                  <a:lnTo>
                    <a:pt x="4270" y="106306"/>
                  </a:lnTo>
                  <a:lnTo>
                    <a:pt x="4281" y="106308"/>
                  </a:lnTo>
                  <a:cubicBezTo>
                    <a:pt x="3774" y="106179"/>
                    <a:pt x="3273" y="106021"/>
                    <a:pt x="2777" y="105850"/>
                  </a:cubicBezTo>
                  <a:cubicBezTo>
                    <a:pt x="2908" y="105188"/>
                    <a:pt x="3058" y="104534"/>
                    <a:pt x="3235" y="103883"/>
                  </a:cubicBezTo>
                  <a:cubicBezTo>
                    <a:pt x="3266" y="103781"/>
                    <a:pt x="3301" y="103681"/>
                    <a:pt x="3333" y="103580"/>
                  </a:cubicBezTo>
                  <a:cubicBezTo>
                    <a:pt x="3703" y="103731"/>
                    <a:pt x="4073" y="103885"/>
                    <a:pt x="4447" y="104026"/>
                  </a:cubicBezTo>
                  <a:cubicBezTo>
                    <a:pt x="4656" y="104102"/>
                    <a:pt x="4865" y="104179"/>
                    <a:pt x="5073" y="104255"/>
                  </a:cubicBezTo>
                  <a:cubicBezTo>
                    <a:pt x="5274" y="104328"/>
                    <a:pt x="5489" y="104421"/>
                    <a:pt x="5701" y="104451"/>
                  </a:cubicBezTo>
                  <a:cubicBezTo>
                    <a:pt x="5722" y="104453"/>
                    <a:pt x="5742" y="104454"/>
                    <a:pt x="5762" y="104454"/>
                  </a:cubicBezTo>
                  <a:cubicBezTo>
                    <a:pt x="5764" y="104454"/>
                    <a:pt x="5766" y="104454"/>
                    <a:pt x="5768" y="104454"/>
                  </a:cubicBezTo>
                  <a:cubicBezTo>
                    <a:pt x="6013" y="104454"/>
                    <a:pt x="6217" y="104266"/>
                    <a:pt x="6239" y="104021"/>
                  </a:cubicBezTo>
                  <a:cubicBezTo>
                    <a:pt x="6261" y="103775"/>
                    <a:pt x="6088" y="103553"/>
                    <a:pt x="5844" y="103514"/>
                  </a:cubicBezTo>
                  <a:cubicBezTo>
                    <a:pt x="5692" y="103473"/>
                    <a:pt x="5543" y="103418"/>
                    <a:pt x="5393" y="103367"/>
                  </a:cubicBezTo>
                  <a:lnTo>
                    <a:pt x="5393" y="103367"/>
                  </a:lnTo>
                  <a:cubicBezTo>
                    <a:pt x="5402" y="103369"/>
                    <a:pt x="5409" y="103372"/>
                    <a:pt x="5418" y="103374"/>
                  </a:cubicBezTo>
                  <a:cubicBezTo>
                    <a:pt x="4814" y="103156"/>
                    <a:pt x="4218" y="102918"/>
                    <a:pt x="3624" y="102675"/>
                  </a:cubicBezTo>
                  <a:cubicBezTo>
                    <a:pt x="3762" y="102269"/>
                    <a:pt x="3908" y="101865"/>
                    <a:pt x="4061" y="101464"/>
                  </a:cubicBezTo>
                  <a:cubicBezTo>
                    <a:pt x="4189" y="101126"/>
                    <a:pt x="4320" y="100788"/>
                    <a:pt x="4452" y="100452"/>
                  </a:cubicBezTo>
                  <a:cubicBezTo>
                    <a:pt x="4580" y="100524"/>
                    <a:pt x="4711" y="100589"/>
                    <a:pt x="4846" y="100646"/>
                  </a:cubicBezTo>
                  <a:cubicBezTo>
                    <a:pt x="5070" y="100739"/>
                    <a:pt x="5293" y="100832"/>
                    <a:pt x="5515" y="100930"/>
                  </a:cubicBezTo>
                  <a:cubicBezTo>
                    <a:pt x="5747" y="101031"/>
                    <a:pt x="5981" y="101138"/>
                    <a:pt x="6219" y="101230"/>
                  </a:cubicBezTo>
                  <a:cubicBezTo>
                    <a:pt x="6351" y="101282"/>
                    <a:pt x="6479" y="101330"/>
                    <a:pt x="6615" y="101377"/>
                  </a:cubicBezTo>
                  <a:cubicBezTo>
                    <a:pt x="6750" y="101424"/>
                    <a:pt x="6903" y="101464"/>
                    <a:pt x="7051" y="101464"/>
                  </a:cubicBezTo>
                  <a:cubicBezTo>
                    <a:pt x="7054" y="101464"/>
                    <a:pt x="7057" y="101464"/>
                    <a:pt x="7060" y="101464"/>
                  </a:cubicBezTo>
                  <a:cubicBezTo>
                    <a:pt x="7124" y="101464"/>
                    <a:pt x="7187" y="101453"/>
                    <a:pt x="7247" y="101435"/>
                  </a:cubicBezTo>
                  <a:cubicBezTo>
                    <a:pt x="7441" y="101368"/>
                    <a:pt x="7554" y="101151"/>
                    <a:pt x="7509" y="100954"/>
                  </a:cubicBezTo>
                  <a:cubicBezTo>
                    <a:pt x="7472" y="100783"/>
                    <a:pt x="7315" y="100640"/>
                    <a:pt x="7138" y="100629"/>
                  </a:cubicBezTo>
                  <a:cubicBezTo>
                    <a:pt x="7120" y="100626"/>
                    <a:pt x="7102" y="100623"/>
                    <a:pt x="7084" y="100618"/>
                  </a:cubicBezTo>
                  <a:cubicBezTo>
                    <a:pt x="6963" y="100584"/>
                    <a:pt x="6848" y="100542"/>
                    <a:pt x="6731" y="100496"/>
                  </a:cubicBezTo>
                  <a:cubicBezTo>
                    <a:pt x="6425" y="100363"/>
                    <a:pt x="6124" y="100220"/>
                    <a:pt x="5820" y="100077"/>
                  </a:cubicBezTo>
                  <a:cubicBezTo>
                    <a:pt x="5557" y="99954"/>
                    <a:pt x="5284" y="99844"/>
                    <a:pt x="5023" y="99709"/>
                  </a:cubicBezTo>
                  <a:cubicBezTo>
                    <a:pt x="4949" y="99668"/>
                    <a:pt x="4879" y="99623"/>
                    <a:pt x="4807" y="99578"/>
                  </a:cubicBezTo>
                  <a:cubicBezTo>
                    <a:pt x="4865" y="99437"/>
                    <a:pt x="4920" y="99295"/>
                    <a:pt x="4980" y="99155"/>
                  </a:cubicBezTo>
                  <a:cubicBezTo>
                    <a:pt x="5143" y="98766"/>
                    <a:pt x="5300" y="98375"/>
                    <a:pt x="5455" y="97983"/>
                  </a:cubicBezTo>
                  <a:cubicBezTo>
                    <a:pt x="5564" y="98048"/>
                    <a:pt x="5673" y="98114"/>
                    <a:pt x="5784" y="98176"/>
                  </a:cubicBezTo>
                  <a:cubicBezTo>
                    <a:pt x="6009" y="98302"/>
                    <a:pt x="6244" y="98407"/>
                    <a:pt x="6478" y="98513"/>
                  </a:cubicBezTo>
                  <a:cubicBezTo>
                    <a:pt x="6958" y="98728"/>
                    <a:pt x="7431" y="98960"/>
                    <a:pt x="7928" y="99140"/>
                  </a:cubicBezTo>
                  <a:lnTo>
                    <a:pt x="7930" y="99141"/>
                  </a:lnTo>
                  <a:cubicBezTo>
                    <a:pt x="7992" y="99170"/>
                    <a:pt x="8059" y="99185"/>
                    <a:pt x="8126" y="99185"/>
                  </a:cubicBezTo>
                  <a:cubicBezTo>
                    <a:pt x="8310" y="99185"/>
                    <a:pt x="8479" y="99079"/>
                    <a:pt x="8559" y="98913"/>
                  </a:cubicBezTo>
                  <a:cubicBezTo>
                    <a:pt x="8670" y="98681"/>
                    <a:pt x="8566" y="98394"/>
                    <a:pt x="8333" y="98283"/>
                  </a:cubicBezTo>
                  <a:cubicBezTo>
                    <a:pt x="8240" y="98240"/>
                    <a:pt x="8137" y="98213"/>
                    <a:pt x="8041" y="98177"/>
                  </a:cubicBezTo>
                  <a:cubicBezTo>
                    <a:pt x="7741" y="98050"/>
                    <a:pt x="7447" y="97910"/>
                    <a:pt x="7150" y="97776"/>
                  </a:cubicBezTo>
                  <a:cubicBezTo>
                    <a:pt x="6858" y="97645"/>
                    <a:pt x="6564" y="97518"/>
                    <a:pt x="6280" y="97370"/>
                  </a:cubicBezTo>
                  <a:cubicBezTo>
                    <a:pt x="6167" y="97306"/>
                    <a:pt x="6054" y="97240"/>
                    <a:pt x="5942" y="97174"/>
                  </a:cubicBezTo>
                  <a:cubicBezTo>
                    <a:pt x="5898" y="97146"/>
                    <a:pt x="5851" y="97116"/>
                    <a:pt x="5804" y="97089"/>
                  </a:cubicBezTo>
                  <a:cubicBezTo>
                    <a:pt x="5944" y="96716"/>
                    <a:pt x="6085" y="96342"/>
                    <a:pt x="6226" y="95969"/>
                  </a:cubicBezTo>
                  <a:cubicBezTo>
                    <a:pt x="6267" y="95860"/>
                    <a:pt x="6314" y="95752"/>
                    <a:pt x="6357" y="95645"/>
                  </a:cubicBezTo>
                  <a:cubicBezTo>
                    <a:pt x="6543" y="95769"/>
                    <a:pt x="6726" y="95903"/>
                    <a:pt x="6919" y="96021"/>
                  </a:cubicBezTo>
                  <a:cubicBezTo>
                    <a:pt x="7153" y="96160"/>
                    <a:pt x="7407" y="96270"/>
                    <a:pt x="7656" y="96382"/>
                  </a:cubicBezTo>
                  <a:cubicBezTo>
                    <a:pt x="8090" y="96577"/>
                    <a:pt x="8528" y="96767"/>
                    <a:pt x="8959" y="96970"/>
                  </a:cubicBezTo>
                  <a:cubicBezTo>
                    <a:pt x="9021" y="96999"/>
                    <a:pt x="9088" y="97014"/>
                    <a:pt x="9157" y="97014"/>
                  </a:cubicBezTo>
                  <a:cubicBezTo>
                    <a:pt x="9158" y="97014"/>
                    <a:pt x="9160" y="97014"/>
                    <a:pt x="9161" y="97014"/>
                  </a:cubicBezTo>
                  <a:cubicBezTo>
                    <a:pt x="9382" y="97014"/>
                    <a:pt x="9574" y="96862"/>
                    <a:pt x="9623" y="96646"/>
                  </a:cubicBezTo>
                  <a:cubicBezTo>
                    <a:pt x="9672" y="96429"/>
                    <a:pt x="9564" y="96207"/>
                    <a:pt x="9362" y="96113"/>
                  </a:cubicBezTo>
                  <a:cubicBezTo>
                    <a:pt x="9040" y="95963"/>
                    <a:pt x="8715" y="95818"/>
                    <a:pt x="8391" y="95673"/>
                  </a:cubicBezTo>
                  <a:cubicBezTo>
                    <a:pt x="8071" y="95531"/>
                    <a:pt x="7748" y="95393"/>
                    <a:pt x="7438" y="95228"/>
                  </a:cubicBezTo>
                  <a:cubicBezTo>
                    <a:pt x="7213" y="95090"/>
                    <a:pt x="7006" y="94934"/>
                    <a:pt x="6786" y="94793"/>
                  </a:cubicBezTo>
                  <a:cubicBezTo>
                    <a:pt x="6763" y="94778"/>
                    <a:pt x="6736" y="94774"/>
                    <a:pt x="6711" y="94763"/>
                  </a:cubicBezTo>
                  <a:cubicBezTo>
                    <a:pt x="6939" y="94210"/>
                    <a:pt x="7171" y="93659"/>
                    <a:pt x="7408" y="93109"/>
                  </a:cubicBezTo>
                  <a:lnTo>
                    <a:pt x="7422" y="93118"/>
                  </a:lnTo>
                  <a:cubicBezTo>
                    <a:pt x="7547" y="93200"/>
                    <a:pt x="7668" y="93286"/>
                    <a:pt x="7791" y="93371"/>
                  </a:cubicBezTo>
                  <a:cubicBezTo>
                    <a:pt x="8040" y="93539"/>
                    <a:pt x="8294" y="93694"/>
                    <a:pt x="8557" y="93840"/>
                  </a:cubicBezTo>
                  <a:cubicBezTo>
                    <a:pt x="9031" y="94102"/>
                    <a:pt x="9521" y="94332"/>
                    <a:pt x="10013" y="94552"/>
                  </a:cubicBezTo>
                  <a:cubicBezTo>
                    <a:pt x="10102" y="94625"/>
                    <a:pt x="10212" y="94664"/>
                    <a:pt x="10326" y="94664"/>
                  </a:cubicBezTo>
                  <a:cubicBezTo>
                    <a:pt x="10379" y="94664"/>
                    <a:pt x="10431" y="94656"/>
                    <a:pt x="10481" y="94638"/>
                  </a:cubicBezTo>
                  <a:cubicBezTo>
                    <a:pt x="10731" y="94547"/>
                    <a:pt x="10846" y="94277"/>
                    <a:pt x="10768" y="94031"/>
                  </a:cubicBezTo>
                  <a:cubicBezTo>
                    <a:pt x="10725" y="93902"/>
                    <a:pt x="10612" y="93784"/>
                    <a:pt x="10491" y="93728"/>
                  </a:cubicBezTo>
                  <a:cubicBezTo>
                    <a:pt x="10310" y="93649"/>
                    <a:pt x="10126" y="93569"/>
                    <a:pt x="9949" y="93482"/>
                  </a:cubicBezTo>
                  <a:cubicBezTo>
                    <a:pt x="9570" y="93300"/>
                    <a:pt x="9194" y="93113"/>
                    <a:pt x="8827" y="92911"/>
                  </a:cubicBezTo>
                  <a:cubicBezTo>
                    <a:pt x="8608" y="92778"/>
                    <a:pt x="8393" y="92638"/>
                    <a:pt x="8184" y="92493"/>
                  </a:cubicBezTo>
                  <a:cubicBezTo>
                    <a:pt x="8058" y="92407"/>
                    <a:pt x="7930" y="92322"/>
                    <a:pt x="7800" y="92240"/>
                  </a:cubicBezTo>
                  <a:cubicBezTo>
                    <a:pt x="7997" y="91813"/>
                    <a:pt x="8198" y="91389"/>
                    <a:pt x="8417" y="90971"/>
                  </a:cubicBezTo>
                  <a:cubicBezTo>
                    <a:pt x="8479" y="90855"/>
                    <a:pt x="8546" y="90742"/>
                    <a:pt x="8608" y="90626"/>
                  </a:cubicBezTo>
                  <a:cubicBezTo>
                    <a:pt x="9002" y="90930"/>
                    <a:pt x="9385" y="91256"/>
                    <a:pt x="9816" y="91505"/>
                  </a:cubicBezTo>
                  <a:cubicBezTo>
                    <a:pt x="10058" y="91646"/>
                    <a:pt x="10300" y="91786"/>
                    <a:pt x="10548" y="91918"/>
                  </a:cubicBezTo>
                  <a:cubicBezTo>
                    <a:pt x="10767" y="92037"/>
                    <a:pt x="10991" y="92146"/>
                    <a:pt x="11213" y="92261"/>
                  </a:cubicBezTo>
                  <a:cubicBezTo>
                    <a:pt x="11269" y="92300"/>
                    <a:pt x="11333" y="92327"/>
                    <a:pt x="11401" y="92340"/>
                  </a:cubicBezTo>
                  <a:cubicBezTo>
                    <a:pt x="11428" y="92344"/>
                    <a:pt x="11455" y="92347"/>
                    <a:pt x="11483" y="92347"/>
                  </a:cubicBezTo>
                  <a:cubicBezTo>
                    <a:pt x="11709" y="92347"/>
                    <a:pt x="11902" y="92180"/>
                    <a:pt x="11948" y="91955"/>
                  </a:cubicBezTo>
                  <a:cubicBezTo>
                    <a:pt x="11981" y="91794"/>
                    <a:pt x="11910" y="91606"/>
                    <a:pt x="11784" y="91505"/>
                  </a:cubicBezTo>
                  <a:cubicBezTo>
                    <a:pt x="11680" y="91422"/>
                    <a:pt x="11552" y="91374"/>
                    <a:pt x="11434" y="91316"/>
                  </a:cubicBezTo>
                  <a:cubicBezTo>
                    <a:pt x="11194" y="91194"/>
                    <a:pt x="10960" y="91066"/>
                    <a:pt x="10725" y="90937"/>
                  </a:cubicBezTo>
                  <a:cubicBezTo>
                    <a:pt x="10464" y="90790"/>
                    <a:pt x="10206" y="90638"/>
                    <a:pt x="9959" y="90470"/>
                  </a:cubicBezTo>
                  <a:cubicBezTo>
                    <a:pt x="9663" y="90246"/>
                    <a:pt x="9375" y="90007"/>
                    <a:pt x="9071" y="89792"/>
                  </a:cubicBezTo>
                  <a:cubicBezTo>
                    <a:pt x="9225" y="89517"/>
                    <a:pt x="9370" y="89238"/>
                    <a:pt x="9528" y="88966"/>
                  </a:cubicBezTo>
                  <a:cubicBezTo>
                    <a:pt x="9683" y="88711"/>
                    <a:pt x="9842" y="88460"/>
                    <a:pt x="10000" y="88206"/>
                  </a:cubicBezTo>
                  <a:cubicBezTo>
                    <a:pt x="10130" y="88337"/>
                    <a:pt x="10258" y="88469"/>
                    <a:pt x="10393" y="88597"/>
                  </a:cubicBezTo>
                  <a:cubicBezTo>
                    <a:pt x="10592" y="88786"/>
                    <a:pt x="10808" y="88959"/>
                    <a:pt x="11025" y="89130"/>
                  </a:cubicBezTo>
                  <a:cubicBezTo>
                    <a:pt x="11457" y="89470"/>
                    <a:pt x="11881" y="89840"/>
                    <a:pt x="12384" y="90072"/>
                  </a:cubicBezTo>
                  <a:cubicBezTo>
                    <a:pt x="12448" y="90102"/>
                    <a:pt x="12516" y="90116"/>
                    <a:pt x="12583" y="90116"/>
                  </a:cubicBezTo>
                  <a:cubicBezTo>
                    <a:pt x="12761" y="90116"/>
                    <a:pt x="12931" y="90016"/>
                    <a:pt x="13012" y="89845"/>
                  </a:cubicBezTo>
                  <a:cubicBezTo>
                    <a:pt x="13123" y="89614"/>
                    <a:pt x="13020" y="89324"/>
                    <a:pt x="12786" y="89216"/>
                  </a:cubicBezTo>
                  <a:cubicBezTo>
                    <a:pt x="12727" y="89189"/>
                    <a:pt x="12670" y="89159"/>
                    <a:pt x="12614" y="89128"/>
                  </a:cubicBezTo>
                  <a:cubicBezTo>
                    <a:pt x="12479" y="89046"/>
                    <a:pt x="12349" y="88958"/>
                    <a:pt x="12222" y="88867"/>
                  </a:cubicBezTo>
                  <a:cubicBezTo>
                    <a:pt x="11790" y="88531"/>
                    <a:pt x="11353" y="88200"/>
                    <a:pt x="10952" y="87824"/>
                  </a:cubicBezTo>
                  <a:cubicBezTo>
                    <a:pt x="10832" y="87703"/>
                    <a:pt x="10712" y="87579"/>
                    <a:pt x="10591" y="87459"/>
                  </a:cubicBezTo>
                  <a:cubicBezTo>
                    <a:pt x="10564" y="87432"/>
                    <a:pt x="10536" y="87402"/>
                    <a:pt x="10508" y="87374"/>
                  </a:cubicBezTo>
                  <a:cubicBezTo>
                    <a:pt x="10530" y="87336"/>
                    <a:pt x="10554" y="87301"/>
                    <a:pt x="10575" y="87264"/>
                  </a:cubicBezTo>
                  <a:cubicBezTo>
                    <a:pt x="10897" y="86717"/>
                    <a:pt x="11198" y="86162"/>
                    <a:pt x="11512" y="85611"/>
                  </a:cubicBezTo>
                  <a:cubicBezTo>
                    <a:pt x="11805" y="85983"/>
                    <a:pt x="12104" y="86345"/>
                    <a:pt x="12447" y="86673"/>
                  </a:cubicBezTo>
                  <a:cubicBezTo>
                    <a:pt x="12765" y="86980"/>
                    <a:pt x="13108" y="87263"/>
                    <a:pt x="13472" y="87515"/>
                  </a:cubicBezTo>
                  <a:cubicBezTo>
                    <a:pt x="13565" y="87638"/>
                    <a:pt x="13708" y="87704"/>
                    <a:pt x="13852" y="87704"/>
                  </a:cubicBezTo>
                  <a:cubicBezTo>
                    <a:pt x="13944" y="87704"/>
                    <a:pt x="14037" y="87677"/>
                    <a:pt x="14119" y="87622"/>
                  </a:cubicBezTo>
                  <a:cubicBezTo>
                    <a:pt x="14335" y="87474"/>
                    <a:pt x="14381" y="87180"/>
                    <a:pt x="14240" y="86963"/>
                  </a:cubicBezTo>
                  <a:cubicBezTo>
                    <a:pt x="14123" y="86784"/>
                    <a:pt x="13925" y="86677"/>
                    <a:pt x="13752" y="86555"/>
                  </a:cubicBezTo>
                  <a:cubicBezTo>
                    <a:pt x="13523" y="86373"/>
                    <a:pt x="13302" y="86181"/>
                    <a:pt x="13091" y="85981"/>
                  </a:cubicBezTo>
                  <a:cubicBezTo>
                    <a:pt x="12861" y="85752"/>
                    <a:pt x="12643" y="85512"/>
                    <a:pt x="12437" y="85261"/>
                  </a:cubicBezTo>
                  <a:cubicBezTo>
                    <a:pt x="12329" y="85125"/>
                    <a:pt x="12222" y="84986"/>
                    <a:pt x="12113" y="84850"/>
                  </a:cubicBezTo>
                  <a:cubicBezTo>
                    <a:pt x="12090" y="84822"/>
                    <a:pt x="12060" y="84806"/>
                    <a:pt x="12031" y="84786"/>
                  </a:cubicBezTo>
                  <a:cubicBezTo>
                    <a:pt x="12384" y="84244"/>
                    <a:pt x="12749" y="83710"/>
                    <a:pt x="13150" y="83198"/>
                  </a:cubicBezTo>
                  <a:cubicBezTo>
                    <a:pt x="13183" y="83155"/>
                    <a:pt x="13216" y="83113"/>
                    <a:pt x="13248" y="83070"/>
                  </a:cubicBezTo>
                  <a:cubicBezTo>
                    <a:pt x="13353" y="83274"/>
                    <a:pt x="13463" y="83475"/>
                    <a:pt x="13588" y="83666"/>
                  </a:cubicBezTo>
                  <a:cubicBezTo>
                    <a:pt x="13913" y="84166"/>
                    <a:pt x="14346" y="84580"/>
                    <a:pt x="14718" y="85044"/>
                  </a:cubicBezTo>
                  <a:lnTo>
                    <a:pt x="14718" y="85044"/>
                  </a:lnTo>
                  <a:cubicBezTo>
                    <a:pt x="14717" y="85042"/>
                    <a:pt x="14716" y="85041"/>
                    <a:pt x="14715" y="85039"/>
                  </a:cubicBezTo>
                  <a:lnTo>
                    <a:pt x="14715" y="85039"/>
                  </a:lnTo>
                  <a:lnTo>
                    <a:pt x="14720" y="85046"/>
                  </a:lnTo>
                  <a:lnTo>
                    <a:pt x="14720" y="85046"/>
                  </a:lnTo>
                  <a:cubicBezTo>
                    <a:pt x="14720" y="85046"/>
                    <a:pt x="14721" y="85047"/>
                    <a:pt x="14722" y="85048"/>
                  </a:cubicBezTo>
                  <a:cubicBezTo>
                    <a:pt x="14721" y="85048"/>
                    <a:pt x="14721" y="85047"/>
                    <a:pt x="14721" y="85047"/>
                  </a:cubicBezTo>
                  <a:lnTo>
                    <a:pt x="14721" y="85047"/>
                  </a:lnTo>
                  <a:lnTo>
                    <a:pt x="14726" y="85055"/>
                  </a:lnTo>
                  <a:lnTo>
                    <a:pt x="14733" y="85063"/>
                  </a:lnTo>
                  <a:lnTo>
                    <a:pt x="14733" y="85063"/>
                  </a:lnTo>
                  <a:lnTo>
                    <a:pt x="14732" y="85062"/>
                  </a:lnTo>
                  <a:lnTo>
                    <a:pt x="14732" y="85062"/>
                  </a:lnTo>
                  <a:cubicBezTo>
                    <a:pt x="14732" y="85063"/>
                    <a:pt x="14733" y="85064"/>
                    <a:pt x="14735" y="85065"/>
                  </a:cubicBezTo>
                  <a:cubicBezTo>
                    <a:pt x="14739" y="85076"/>
                    <a:pt x="14744" y="85085"/>
                    <a:pt x="14748" y="85095"/>
                  </a:cubicBezTo>
                  <a:cubicBezTo>
                    <a:pt x="14822" y="85257"/>
                    <a:pt x="14996" y="85349"/>
                    <a:pt x="15169" y="85349"/>
                  </a:cubicBezTo>
                  <a:cubicBezTo>
                    <a:pt x="15222" y="85349"/>
                    <a:pt x="15274" y="85339"/>
                    <a:pt x="15324" y="85322"/>
                  </a:cubicBezTo>
                  <a:cubicBezTo>
                    <a:pt x="15522" y="85249"/>
                    <a:pt x="15647" y="85051"/>
                    <a:pt x="15630" y="84841"/>
                  </a:cubicBezTo>
                  <a:cubicBezTo>
                    <a:pt x="15612" y="84658"/>
                    <a:pt x="15519" y="84532"/>
                    <a:pt x="15410" y="84396"/>
                  </a:cubicBezTo>
                  <a:cubicBezTo>
                    <a:pt x="15322" y="84283"/>
                    <a:pt x="15230" y="84172"/>
                    <a:pt x="15136" y="84062"/>
                  </a:cubicBezTo>
                  <a:cubicBezTo>
                    <a:pt x="14948" y="83847"/>
                    <a:pt x="14755" y="83638"/>
                    <a:pt x="14570" y="83419"/>
                  </a:cubicBezTo>
                  <a:cubicBezTo>
                    <a:pt x="14487" y="83305"/>
                    <a:pt x="14408" y="83191"/>
                    <a:pt x="14332" y="83072"/>
                  </a:cubicBezTo>
                  <a:cubicBezTo>
                    <a:pt x="14202" y="82852"/>
                    <a:pt x="14077" y="82629"/>
                    <a:pt x="13968" y="82399"/>
                  </a:cubicBezTo>
                  <a:cubicBezTo>
                    <a:pt x="13971" y="82326"/>
                    <a:pt x="13959" y="82254"/>
                    <a:pt x="13930" y="82188"/>
                  </a:cubicBezTo>
                  <a:cubicBezTo>
                    <a:pt x="14228" y="81800"/>
                    <a:pt x="14527" y="81412"/>
                    <a:pt x="14831" y="81028"/>
                  </a:cubicBezTo>
                  <a:cubicBezTo>
                    <a:pt x="14909" y="80936"/>
                    <a:pt x="14988" y="80844"/>
                    <a:pt x="15067" y="80752"/>
                  </a:cubicBezTo>
                  <a:cubicBezTo>
                    <a:pt x="15183" y="80937"/>
                    <a:pt x="15307" y="81114"/>
                    <a:pt x="15435" y="81290"/>
                  </a:cubicBezTo>
                  <a:cubicBezTo>
                    <a:pt x="15590" y="81504"/>
                    <a:pt x="15742" y="81719"/>
                    <a:pt x="15892" y="81937"/>
                  </a:cubicBezTo>
                  <a:cubicBezTo>
                    <a:pt x="16042" y="82155"/>
                    <a:pt x="16187" y="82379"/>
                    <a:pt x="16337" y="82597"/>
                  </a:cubicBezTo>
                  <a:cubicBezTo>
                    <a:pt x="16417" y="82710"/>
                    <a:pt x="16496" y="82823"/>
                    <a:pt x="16575" y="82934"/>
                  </a:cubicBezTo>
                  <a:cubicBezTo>
                    <a:pt x="16637" y="83017"/>
                    <a:pt x="16705" y="83093"/>
                    <a:pt x="16801" y="83137"/>
                  </a:cubicBezTo>
                  <a:cubicBezTo>
                    <a:pt x="16865" y="83167"/>
                    <a:pt x="16934" y="83182"/>
                    <a:pt x="17004" y="83183"/>
                  </a:cubicBezTo>
                  <a:cubicBezTo>
                    <a:pt x="17039" y="83183"/>
                    <a:pt x="17072" y="83179"/>
                    <a:pt x="17104" y="83170"/>
                  </a:cubicBezTo>
                  <a:cubicBezTo>
                    <a:pt x="17224" y="83136"/>
                    <a:pt x="17327" y="83073"/>
                    <a:pt x="17397" y="82967"/>
                  </a:cubicBezTo>
                  <a:cubicBezTo>
                    <a:pt x="17452" y="82882"/>
                    <a:pt x="17483" y="82773"/>
                    <a:pt x="17470" y="82671"/>
                  </a:cubicBezTo>
                  <a:cubicBezTo>
                    <a:pt x="17455" y="82549"/>
                    <a:pt x="17403" y="82449"/>
                    <a:pt x="17332" y="82351"/>
                  </a:cubicBezTo>
                  <a:cubicBezTo>
                    <a:pt x="17277" y="82278"/>
                    <a:pt x="17221" y="82205"/>
                    <a:pt x="17161" y="82134"/>
                  </a:cubicBezTo>
                  <a:cubicBezTo>
                    <a:pt x="17097" y="82042"/>
                    <a:pt x="17035" y="81947"/>
                    <a:pt x="16973" y="81854"/>
                  </a:cubicBezTo>
                  <a:cubicBezTo>
                    <a:pt x="16844" y="81661"/>
                    <a:pt x="16714" y="81467"/>
                    <a:pt x="16582" y="81277"/>
                  </a:cubicBezTo>
                  <a:cubicBezTo>
                    <a:pt x="16451" y="81087"/>
                    <a:pt x="16316" y="80896"/>
                    <a:pt x="16182" y="80710"/>
                  </a:cubicBezTo>
                  <a:cubicBezTo>
                    <a:pt x="16066" y="80551"/>
                    <a:pt x="15951" y="80390"/>
                    <a:pt x="15847" y="80224"/>
                  </a:cubicBezTo>
                  <a:cubicBezTo>
                    <a:pt x="15843" y="80216"/>
                    <a:pt x="15839" y="80209"/>
                    <a:pt x="15834" y="80203"/>
                  </a:cubicBezTo>
                  <a:cubicBezTo>
                    <a:pt x="15800" y="80144"/>
                    <a:pt x="15757" y="80093"/>
                    <a:pt x="15703" y="80050"/>
                  </a:cubicBezTo>
                  <a:cubicBezTo>
                    <a:pt x="15936" y="79808"/>
                    <a:pt x="16168" y="79565"/>
                    <a:pt x="16407" y="79326"/>
                  </a:cubicBezTo>
                  <a:cubicBezTo>
                    <a:pt x="16659" y="79076"/>
                    <a:pt x="16915" y="78828"/>
                    <a:pt x="17169" y="78577"/>
                  </a:cubicBezTo>
                  <a:cubicBezTo>
                    <a:pt x="17271" y="78788"/>
                    <a:pt x="17376" y="78997"/>
                    <a:pt x="17493" y="79201"/>
                  </a:cubicBezTo>
                  <a:cubicBezTo>
                    <a:pt x="17682" y="79542"/>
                    <a:pt x="17916" y="79852"/>
                    <a:pt x="18158" y="80154"/>
                  </a:cubicBezTo>
                  <a:cubicBezTo>
                    <a:pt x="18155" y="80152"/>
                    <a:pt x="18153" y="80149"/>
                    <a:pt x="18150" y="80147"/>
                  </a:cubicBezTo>
                  <a:lnTo>
                    <a:pt x="18150" y="80147"/>
                  </a:lnTo>
                  <a:cubicBezTo>
                    <a:pt x="18286" y="80323"/>
                    <a:pt x="18413" y="80506"/>
                    <a:pt x="18531" y="80695"/>
                  </a:cubicBezTo>
                  <a:cubicBezTo>
                    <a:pt x="18547" y="80722"/>
                    <a:pt x="18563" y="80751"/>
                    <a:pt x="18579" y="80780"/>
                  </a:cubicBezTo>
                  <a:cubicBezTo>
                    <a:pt x="18663" y="80937"/>
                    <a:pt x="18827" y="81036"/>
                    <a:pt x="19005" y="81037"/>
                  </a:cubicBezTo>
                  <a:cubicBezTo>
                    <a:pt x="19078" y="81037"/>
                    <a:pt x="19151" y="81019"/>
                    <a:pt x="19217" y="80985"/>
                  </a:cubicBezTo>
                  <a:cubicBezTo>
                    <a:pt x="19443" y="80871"/>
                    <a:pt x="19544" y="80574"/>
                    <a:pt x="19422" y="80349"/>
                  </a:cubicBezTo>
                  <a:cubicBezTo>
                    <a:pt x="19243" y="80015"/>
                    <a:pt x="19010" y="79711"/>
                    <a:pt x="18775" y="79416"/>
                  </a:cubicBezTo>
                  <a:lnTo>
                    <a:pt x="18775" y="79416"/>
                  </a:lnTo>
                  <a:cubicBezTo>
                    <a:pt x="18784" y="79427"/>
                    <a:pt x="18793" y="79437"/>
                    <a:pt x="18802" y="79448"/>
                  </a:cubicBezTo>
                  <a:lnTo>
                    <a:pt x="18802" y="79448"/>
                  </a:lnTo>
                  <a:cubicBezTo>
                    <a:pt x="18633" y="79230"/>
                    <a:pt x="18477" y="79003"/>
                    <a:pt x="18335" y="78768"/>
                  </a:cubicBezTo>
                  <a:cubicBezTo>
                    <a:pt x="18176" y="78488"/>
                    <a:pt x="18028" y="78204"/>
                    <a:pt x="17898" y="77911"/>
                  </a:cubicBezTo>
                  <a:lnTo>
                    <a:pt x="17898" y="77911"/>
                  </a:lnTo>
                  <a:cubicBezTo>
                    <a:pt x="17905" y="77929"/>
                    <a:pt x="17915" y="77949"/>
                    <a:pt x="17922" y="77968"/>
                  </a:cubicBezTo>
                  <a:cubicBezTo>
                    <a:pt x="17908" y="77936"/>
                    <a:pt x="17894" y="77907"/>
                    <a:pt x="17881" y="77877"/>
                  </a:cubicBezTo>
                  <a:cubicBezTo>
                    <a:pt x="17943" y="77816"/>
                    <a:pt x="18004" y="77754"/>
                    <a:pt x="18067" y="77694"/>
                  </a:cubicBezTo>
                  <a:lnTo>
                    <a:pt x="18067" y="77694"/>
                  </a:lnTo>
                  <a:cubicBezTo>
                    <a:pt x="18066" y="77695"/>
                    <a:pt x="18064" y="77697"/>
                    <a:pt x="18063" y="77698"/>
                  </a:cubicBezTo>
                  <a:lnTo>
                    <a:pt x="18084" y="77678"/>
                  </a:lnTo>
                  <a:lnTo>
                    <a:pt x="18106" y="77655"/>
                  </a:lnTo>
                  <a:lnTo>
                    <a:pt x="18087" y="77676"/>
                  </a:lnTo>
                  <a:lnTo>
                    <a:pt x="18087" y="77676"/>
                  </a:lnTo>
                  <a:lnTo>
                    <a:pt x="18088" y="77674"/>
                  </a:lnTo>
                  <a:cubicBezTo>
                    <a:pt x="18103" y="77662"/>
                    <a:pt x="18117" y="77648"/>
                    <a:pt x="18130" y="77634"/>
                  </a:cubicBezTo>
                  <a:cubicBezTo>
                    <a:pt x="18203" y="77574"/>
                    <a:pt x="18271" y="77504"/>
                    <a:pt x="18337" y="77437"/>
                  </a:cubicBezTo>
                  <a:cubicBezTo>
                    <a:pt x="18419" y="77359"/>
                    <a:pt x="18500" y="77279"/>
                    <a:pt x="18584" y="77201"/>
                  </a:cubicBezTo>
                  <a:cubicBezTo>
                    <a:pt x="18586" y="77199"/>
                    <a:pt x="18588" y="77196"/>
                    <a:pt x="18590" y="77194"/>
                  </a:cubicBezTo>
                  <a:cubicBezTo>
                    <a:pt x="18864" y="76938"/>
                    <a:pt x="19141" y="76685"/>
                    <a:pt x="19423" y="76437"/>
                  </a:cubicBezTo>
                  <a:cubicBezTo>
                    <a:pt x="19428" y="76446"/>
                    <a:pt x="19432" y="76455"/>
                    <a:pt x="19438" y="76464"/>
                  </a:cubicBezTo>
                  <a:cubicBezTo>
                    <a:pt x="19471" y="76517"/>
                    <a:pt x="19507" y="76568"/>
                    <a:pt x="19541" y="76620"/>
                  </a:cubicBezTo>
                  <a:cubicBezTo>
                    <a:pt x="19566" y="76699"/>
                    <a:pt x="19613" y="76771"/>
                    <a:pt x="19676" y="76825"/>
                  </a:cubicBezTo>
                  <a:cubicBezTo>
                    <a:pt x="19720" y="76891"/>
                    <a:pt x="19763" y="76958"/>
                    <a:pt x="19807" y="77024"/>
                  </a:cubicBezTo>
                  <a:cubicBezTo>
                    <a:pt x="19828" y="77054"/>
                    <a:pt x="19845" y="77085"/>
                    <a:pt x="19865" y="77115"/>
                  </a:cubicBezTo>
                  <a:cubicBezTo>
                    <a:pt x="19989" y="77336"/>
                    <a:pt x="20110" y="77558"/>
                    <a:pt x="20216" y="77788"/>
                  </a:cubicBezTo>
                  <a:cubicBezTo>
                    <a:pt x="20290" y="77947"/>
                    <a:pt x="20364" y="78108"/>
                    <a:pt x="20455" y="78257"/>
                  </a:cubicBezTo>
                  <a:cubicBezTo>
                    <a:pt x="20482" y="78301"/>
                    <a:pt x="20514" y="78339"/>
                    <a:pt x="20543" y="78380"/>
                  </a:cubicBezTo>
                  <a:cubicBezTo>
                    <a:pt x="20545" y="78390"/>
                    <a:pt x="20546" y="78399"/>
                    <a:pt x="20548" y="78410"/>
                  </a:cubicBezTo>
                  <a:cubicBezTo>
                    <a:pt x="20586" y="78629"/>
                    <a:pt x="20800" y="78779"/>
                    <a:pt x="21015" y="78779"/>
                  </a:cubicBezTo>
                  <a:cubicBezTo>
                    <a:pt x="21047" y="78779"/>
                    <a:pt x="21079" y="78775"/>
                    <a:pt x="21111" y="78768"/>
                  </a:cubicBezTo>
                  <a:cubicBezTo>
                    <a:pt x="21330" y="78720"/>
                    <a:pt x="21511" y="78498"/>
                    <a:pt x="21478" y="78265"/>
                  </a:cubicBezTo>
                  <a:cubicBezTo>
                    <a:pt x="21469" y="78191"/>
                    <a:pt x="21451" y="78118"/>
                    <a:pt x="21425" y="78047"/>
                  </a:cubicBezTo>
                  <a:cubicBezTo>
                    <a:pt x="21441" y="77953"/>
                    <a:pt x="21436" y="77855"/>
                    <a:pt x="21386" y="77766"/>
                  </a:cubicBezTo>
                  <a:cubicBezTo>
                    <a:pt x="21019" y="77113"/>
                    <a:pt x="20578" y="76506"/>
                    <a:pt x="20184" y="75873"/>
                  </a:cubicBezTo>
                  <a:cubicBezTo>
                    <a:pt x="20176" y="75861"/>
                    <a:pt x="20170" y="75848"/>
                    <a:pt x="20163" y="75835"/>
                  </a:cubicBezTo>
                  <a:cubicBezTo>
                    <a:pt x="20273" y="75753"/>
                    <a:pt x="20383" y="75672"/>
                    <a:pt x="20493" y="75590"/>
                  </a:cubicBezTo>
                  <a:lnTo>
                    <a:pt x="20493" y="75590"/>
                  </a:lnTo>
                  <a:lnTo>
                    <a:pt x="20465" y="75611"/>
                  </a:lnTo>
                  <a:cubicBezTo>
                    <a:pt x="20884" y="75313"/>
                    <a:pt x="21300" y="75009"/>
                    <a:pt x="21719" y="74709"/>
                  </a:cubicBezTo>
                  <a:cubicBezTo>
                    <a:pt x="21778" y="74894"/>
                    <a:pt x="21850" y="75075"/>
                    <a:pt x="21935" y="75251"/>
                  </a:cubicBezTo>
                  <a:cubicBezTo>
                    <a:pt x="21993" y="75376"/>
                    <a:pt x="22060" y="75495"/>
                    <a:pt x="22131" y="75613"/>
                  </a:cubicBezTo>
                  <a:cubicBezTo>
                    <a:pt x="22173" y="75683"/>
                    <a:pt x="22214" y="75753"/>
                    <a:pt x="22254" y="75821"/>
                  </a:cubicBezTo>
                  <a:cubicBezTo>
                    <a:pt x="22258" y="75829"/>
                    <a:pt x="22264" y="75835"/>
                    <a:pt x="22268" y="75842"/>
                  </a:cubicBezTo>
                  <a:cubicBezTo>
                    <a:pt x="22332" y="75949"/>
                    <a:pt x="22397" y="76055"/>
                    <a:pt x="22461" y="76161"/>
                  </a:cubicBezTo>
                  <a:cubicBezTo>
                    <a:pt x="22554" y="76320"/>
                    <a:pt x="22643" y="76478"/>
                    <a:pt x="22725" y="76640"/>
                  </a:cubicBezTo>
                  <a:cubicBezTo>
                    <a:pt x="22807" y="76798"/>
                    <a:pt x="22970" y="76895"/>
                    <a:pt x="23147" y="76895"/>
                  </a:cubicBezTo>
                  <a:cubicBezTo>
                    <a:pt x="23148" y="76895"/>
                    <a:pt x="23148" y="76895"/>
                    <a:pt x="23149" y="76895"/>
                  </a:cubicBezTo>
                  <a:cubicBezTo>
                    <a:pt x="23223" y="76895"/>
                    <a:pt x="23295" y="76878"/>
                    <a:pt x="23362" y="76845"/>
                  </a:cubicBezTo>
                  <a:cubicBezTo>
                    <a:pt x="23570" y="76736"/>
                    <a:pt x="23667" y="76490"/>
                    <a:pt x="23591" y="76268"/>
                  </a:cubicBezTo>
                  <a:cubicBezTo>
                    <a:pt x="23534" y="76112"/>
                    <a:pt x="23440" y="75968"/>
                    <a:pt x="23357" y="75825"/>
                  </a:cubicBezTo>
                  <a:cubicBezTo>
                    <a:pt x="23262" y="75661"/>
                    <a:pt x="23163" y="75499"/>
                    <a:pt x="23064" y="75337"/>
                  </a:cubicBezTo>
                  <a:cubicBezTo>
                    <a:pt x="23013" y="75252"/>
                    <a:pt x="22968" y="75155"/>
                    <a:pt x="22908" y="75076"/>
                  </a:cubicBezTo>
                  <a:cubicBezTo>
                    <a:pt x="22839" y="74955"/>
                    <a:pt x="22779" y="74830"/>
                    <a:pt x="22718" y="74705"/>
                  </a:cubicBezTo>
                  <a:cubicBezTo>
                    <a:pt x="22672" y="74600"/>
                    <a:pt x="22631" y="74492"/>
                    <a:pt x="22598" y="74382"/>
                  </a:cubicBezTo>
                  <a:cubicBezTo>
                    <a:pt x="22584" y="74325"/>
                    <a:pt x="22571" y="74269"/>
                    <a:pt x="22560" y="74212"/>
                  </a:cubicBezTo>
                  <a:cubicBezTo>
                    <a:pt x="22564" y="74184"/>
                    <a:pt x="22558" y="74158"/>
                    <a:pt x="22557" y="74130"/>
                  </a:cubicBezTo>
                  <a:cubicBezTo>
                    <a:pt x="22771" y="73981"/>
                    <a:pt x="22982" y="73828"/>
                    <a:pt x="23200" y="73685"/>
                  </a:cubicBezTo>
                  <a:cubicBezTo>
                    <a:pt x="23493" y="73494"/>
                    <a:pt x="23792" y="73310"/>
                    <a:pt x="24089" y="73124"/>
                  </a:cubicBezTo>
                  <a:cubicBezTo>
                    <a:pt x="24216" y="73369"/>
                    <a:pt x="24325" y="73623"/>
                    <a:pt x="24456" y="73866"/>
                  </a:cubicBezTo>
                  <a:cubicBezTo>
                    <a:pt x="24601" y="74135"/>
                    <a:pt x="24750" y="74402"/>
                    <a:pt x="24911" y="74663"/>
                  </a:cubicBezTo>
                  <a:cubicBezTo>
                    <a:pt x="25059" y="74902"/>
                    <a:pt x="25218" y="75134"/>
                    <a:pt x="25366" y="75375"/>
                  </a:cubicBezTo>
                  <a:cubicBezTo>
                    <a:pt x="25449" y="75509"/>
                    <a:pt x="25601" y="75577"/>
                    <a:pt x="25753" y="75577"/>
                  </a:cubicBezTo>
                  <a:cubicBezTo>
                    <a:pt x="25755" y="75577"/>
                    <a:pt x="25756" y="75577"/>
                    <a:pt x="25758" y="75577"/>
                  </a:cubicBezTo>
                  <a:cubicBezTo>
                    <a:pt x="25852" y="75577"/>
                    <a:pt x="25945" y="75548"/>
                    <a:pt x="26024" y="75496"/>
                  </a:cubicBezTo>
                  <a:cubicBezTo>
                    <a:pt x="26244" y="75345"/>
                    <a:pt x="26279" y="75058"/>
                    <a:pt x="26146" y="74839"/>
                  </a:cubicBezTo>
                  <a:cubicBezTo>
                    <a:pt x="25986" y="74580"/>
                    <a:pt x="25817" y="74329"/>
                    <a:pt x="25656" y="74071"/>
                  </a:cubicBezTo>
                  <a:cubicBezTo>
                    <a:pt x="25522" y="73843"/>
                    <a:pt x="25389" y="73614"/>
                    <a:pt x="25270" y="73379"/>
                  </a:cubicBezTo>
                  <a:cubicBezTo>
                    <a:pt x="25173" y="73185"/>
                    <a:pt x="25081" y="72987"/>
                    <a:pt x="24984" y="72792"/>
                  </a:cubicBezTo>
                  <a:cubicBezTo>
                    <a:pt x="24978" y="72727"/>
                    <a:pt x="24960" y="72663"/>
                    <a:pt x="24930" y="72606"/>
                  </a:cubicBezTo>
                  <a:cubicBezTo>
                    <a:pt x="25319" y="72372"/>
                    <a:pt x="25709" y="72139"/>
                    <a:pt x="26103" y="71914"/>
                  </a:cubicBezTo>
                  <a:cubicBezTo>
                    <a:pt x="26221" y="71850"/>
                    <a:pt x="26341" y="71792"/>
                    <a:pt x="26460" y="71730"/>
                  </a:cubicBezTo>
                  <a:cubicBezTo>
                    <a:pt x="26520" y="71860"/>
                    <a:pt x="26578" y="71990"/>
                    <a:pt x="26636" y="72120"/>
                  </a:cubicBezTo>
                  <a:cubicBezTo>
                    <a:pt x="26749" y="72365"/>
                    <a:pt x="26860" y="72611"/>
                    <a:pt x="26975" y="72855"/>
                  </a:cubicBezTo>
                  <a:cubicBezTo>
                    <a:pt x="27082" y="73087"/>
                    <a:pt x="27195" y="73318"/>
                    <a:pt x="27311" y="73543"/>
                  </a:cubicBezTo>
                  <a:cubicBezTo>
                    <a:pt x="27394" y="73704"/>
                    <a:pt x="27470" y="73877"/>
                    <a:pt x="27592" y="74010"/>
                  </a:cubicBezTo>
                  <a:cubicBezTo>
                    <a:pt x="27682" y="74110"/>
                    <a:pt x="27810" y="74166"/>
                    <a:pt x="27944" y="74166"/>
                  </a:cubicBezTo>
                  <a:cubicBezTo>
                    <a:pt x="27945" y="74166"/>
                    <a:pt x="27946" y="74166"/>
                    <a:pt x="27947" y="74166"/>
                  </a:cubicBezTo>
                  <a:cubicBezTo>
                    <a:pt x="27949" y="74166"/>
                    <a:pt x="27950" y="74166"/>
                    <a:pt x="27952" y="74166"/>
                  </a:cubicBezTo>
                  <a:cubicBezTo>
                    <a:pt x="28065" y="74166"/>
                    <a:pt x="28175" y="74124"/>
                    <a:pt x="28262" y="74048"/>
                  </a:cubicBezTo>
                  <a:cubicBezTo>
                    <a:pt x="28452" y="73876"/>
                    <a:pt x="28471" y="73569"/>
                    <a:pt x="28297" y="73379"/>
                  </a:cubicBezTo>
                  <a:lnTo>
                    <a:pt x="28294" y="73374"/>
                  </a:lnTo>
                  <a:cubicBezTo>
                    <a:pt x="28069" y="72985"/>
                    <a:pt x="27881" y="72571"/>
                    <a:pt x="27696" y="72163"/>
                  </a:cubicBezTo>
                  <a:cubicBezTo>
                    <a:pt x="27587" y="71924"/>
                    <a:pt x="27477" y="71684"/>
                    <a:pt x="27366" y="71443"/>
                  </a:cubicBezTo>
                  <a:cubicBezTo>
                    <a:pt x="27344" y="71395"/>
                    <a:pt x="27321" y="71347"/>
                    <a:pt x="27298" y="71299"/>
                  </a:cubicBezTo>
                  <a:cubicBezTo>
                    <a:pt x="27708" y="71095"/>
                    <a:pt x="28119" y="70895"/>
                    <a:pt x="28531" y="70696"/>
                  </a:cubicBezTo>
                  <a:lnTo>
                    <a:pt x="28699" y="70616"/>
                  </a:lnTo>
                  <a:cubicBezTo>
                    <a:pt x="28705" y="70626"/>
                    <a:pt x="28710" y="70636"/>
                    <a:pt x="28716" y="70646"/>
                  </a:cubicBezTo>
                  <a:cubicBezTo>
                    <a:pt x="28769" y="70744"/>
                    <a:pt x="28827" y="70842"/>
                    <a:pt x="28879" y="70942"/>
                  </a:cubicBezTo>
                  <a:cubicBezTo>
                    <a:pt x="28965" y="71110"/>
                    <a:pt x="29047" y="71277"/>
                    <a:pt x="29127" y="71447"/>
                  </a:cubicBezTo>
                  <a:cubicBezTo>
                    <a:pt x="29270" y="71787"/>
                    <a:pt x="29397" y="72135"/>
                    <a:pt x="29548" y="72471"/>
                  </a:cubicBezTo>
                  <a:cubicBezTo>
                    <a:pt x="29623" y="72636"/>
                    <a:pt x="29797" y="72726"/>
                    <a:pt x="29972" y="72726"/>
                  </a:cubicBezTo>
                  <a:cubicBezTo>
                    <a:pt x="30046" y="72726"/>
                    <a:pt x="30118" y="72709"/>
                    <a:pt x="30185" y="72676"/>
                  </a:cubicBezTo>
                  <a:cubicBezTo>
                    <a:pt x="30420" y="72554"/>
                    <a:pt x="30490" y="72283"/>
                    <a:pt x="30392" y="72048"/>
                  </a:cubicBezTo>
                  <a:lnTo>
                    <a:pt x="30374" y="72006"/>
                  </a:lnTo>
                  <a:cubicBezTo>
                    <a:pt x="30373" y="72004"/>
                    <a:pt x="30373" y="72002"/>
                    <a:pt x="30372" y="72000"/>
                  </a:cubicBezTo>
                  <a:lnTo>
                    <a:pt x="30372" y="72000"/>
                  </a:lnTo>
                  <a:cubicBezTo>
                    <a:pt x="30372" y="72001"/>
                    <a:pt x="30372" y="72001"/>
                    <a:pt x="30373" y="72002"/>
                  </a:cubicBezTo>
                  <a:lnTo>
                    <a:pt x="30373" y="72002"/>
                  </a:lnTo>
                  <a:cubicBezTo>
                    <a:pt x="30245" y="71701"/>
                    <a:pt x="30132" y="71393"/>
                    <a:pt x="30004" y="71094"/>
                  </a:cubicBezTo>
                  <a:cubicBezTo>
                    <a:pt x="29872" y="70788"/>
                    <a:pt x="29710" y="70498"/>
                    <a:pt x="29552" y="70206"/>
                  </a:cubicBezTo>
                  <a:cubicBezTo>
                    <a:pt x="29701" y="70134"/>
                    <a:pt x="29851" y="70061"/>
                    <a:pt x="30001" y="69991"/>
                  </a:cubicBezTo>
                  <a:cubicBezTo>
                    <a:pt x="30298" y="69851"/>
                    <a:pt x="30600" y="69718"/>
                    <a:pt x="30900" y="69583"/>
                  </a:cubicBezTo>
                  <a:cubicBezTo>
                    <a:pt x="30940" y="69656"/>
                    <a:pt x="30984" y="69727"/>
                    <a:pt x="31023" y="69799"/>
                  </a:cubicBezTo>
                  <a:cubicBezTo>
                    <a:pt x="31108" y="69948"/>
                    <a:pt x="31192" y="70098"/>
                    <a:pt x="31274" y="70252"/>
                  </a:cubicBezTo>
                  <a:cubicBezTo>
                    <a:pt x="31424" y="70530"/>
                    <a:pt x="31557" y="70814"/>
                    <a:pt x="31684" y="71103"/>
                  </a:cubicBezTo>
                  <a:cubicBezTo>
                    <a:pt x="31683" y="71099"/>
                    <a:pt x="31681" y="71095"/>
                    <a:pt x="31679" y="71090"/>
                  </a:cubicBezTo>
                  <a:lnTo>
                    <a:pt x="31679" y="71090"/>
                  </a:lnTo>
                  <a:cubicBezTo>
                    <a:pt x="31684" y="71102"/>
                    <a:pt x="31689" y="71114"/>
                    <a:pt x="31694" y="71126"/>
                  </a:cubicBezTo>
                  <a:cubicBezTo>
                    <a:pt x="31696" y="71131"/>
                    <a:pt x="31699" y="71137"/>
                    <a:pt x="31702" y="71143"/>
                  </a:cubicBezTo>
                  <a:lnTo>
                    <a:pt x="31702" y="71143"/>
                  </a:lnTo>
                  <a:cubicBezTo>
                    <a:pt x="31702" y="71143"/>
                    <a:pt x="31701" y="71142"/>
                    <a:pt x="31701" y="71142"/>
                  </a:cubicBezTo>
                  <a:lnTo>
                    <a:pt x="31701" y="71142"/>
                  </a:lnTo>
                  <a:cubicBezTo>
                    <a:pt x="31746" y="71247"/>
                    <a:pt x="31793" y="71351"/>
                    <a:pt x="31831" y="71458"/>
                  </a:cubicBezTo>
                  <a:cubicBezTo>
                    <a:pt x="31896" y="71651"/>
                    <a:pt x="32085" y="71770"/>
                    <a:pt x="32279" y="71770"/>
                  </a:cubicBezTo>
                  <a:cubicBezTo>
                    <a:pt x="32333" y="71770"/>
                    <a:pt x="32385" y="71762"/>
                    <a:pt x="32435" y="71744"/>
                  </a:cubicBezTo>
                  <a:cubicBezTo>
                    <a:pt x="32681" y="71655"/>
                    <a:pt x="32803" y="71383"/>
                    <a:pt x="32720" y="71139"/>
                  </a:cubicBezTo>
                  <a:cubicBezTo>
                    <a:pt x="32666" y="70981"/>
                    <a:pt x="32593" y="70827"/>
                    <a:pt x="32526" y="70672"/>
                  </a:cubicBezTo>
                  <a:cubicBezTo>
                    <a:pt x="32450" y="70500"/>
                    <a:pt x="32374" y="70326"/>
                    <a:pt x="32289" y="70158"/>
                  </a:cubicBezTo>
                  <a:cubicBezTo>
                    <a:pt x="32201" y="69978"/>
                    <a:pt x="32112" y="69799"/>
                    <a:pt x="32014" y="69625"/>
                  </a:cubicBezTo>
                  <a:cubicBezTo>
                    <a:pt x="31932" y="69482"/>
                    <a:pt x="31848" y="69339"/>
                    <a:pt x="31769" y="69194"/>
                  </a:cubicBezTo>
                  <a:cubicBezTo>
                    <a:pt x="32141" y="69029"/>
                    <a:pt x="32514" y="68865"/>
                    <a:pt x="32887" y="68703"/>
                  </a:cubicBezTo>
                  <a:cubicBezTo>
                    <a:pt x="32926" y="68798"/>
                    <a:pt x="32976" y="68890"/>
                    <a:pt x="33021" y="68978"/>
                  </a:cubicBezTo>
                  <a:cubicBezTo>
                    <a:pt x="33127" y="69187"/>
                    <a:pt x="33248" y="69388"/>
                    <a:pt x="33365" y="69590"/>
                  </a:cubicBezTo>
                  <a:cubicBezTo>
                    <a:pt x="33574" y="69956"/>
                    <a:pt x="33789" y="70321"/>
                    <a:pt x="34020" y="70671"/>
                  </a:cubicBezTo>
                  <a:cubicBezTo>
                    <a:pt x="34108" y="70805"/>
                    <a:pt x="34260" y="70887"/>
                    <a:pt x="34422" y="70887"/>
                  </a:cubicBezTo>
                  <a:cubicBezTo>
                    <a:pt x="34511" y="70887"/>
                    <a:pt x="34598" y="70861"/>
                    <a:pt x="34674" y="70812"/>
                  </a:cubicBezTo>
                  <a:cubicBezTo>
                    <a:pt x="34888" y="70676"/>
                    <a:pt x="34959" y="70374"/>
                    <a:pt x="34816" y="70160"/>
                  </a:cubicBezTo>
                  <a:cubicBezTo>
                    <a:pt x="34468" y="69635"/>
                    <a:pt x="34158" y="69084"/>
                    <a:pt x="33852" y="68533"/>
                  </a:cubicBezTo>
                  <a:lnTo>
                    <a:pt x="33852" y="68533"/>
                  </a:lnTo>
                  <a:cubicBezTo>
                    <a:pt x="33864" y="68551"/>
                    <a:pt x="33874" y="68570"/>
                    <a:pt x="33884" y="68588"/>
                  </a:cubicBezTo>
                  <a:cubicBezTo>
                    <a:pt x="33844" y="68510"/>
                    <a:pt x="33803" y="68431"/>
                    <a:pt x="33767" y="68351"/>
                  </a:cubicBezTo>
                  <a:cubicBezTo>
                    <a:pt x="33766" y="68344"/>
                    <a:pt x="33762" y="68339"/>
                    <a:pt x="33761" y="68331"/>
                  </a:cubicBezTo>
                  <a:cubicBezTo>
                    <a:pt x="34043" y="68213"/>
                    <a:pt x="34324" y="68090"/>
                    <a:pt x="34607" y="67975"/>
                  </a:cubicBezTo>
                  <a:lnTo>
                    <a:pt x="34609" y="67975"/>
                  </a:lnTo>
                  <a:cubicBezTo>
                    <a:pt x="34604" y="67977"/>
                    <a:pt x="34598" y="67981"/>
                    <a:pt x="34593" y="67983"/>
                  </a:cubicBezTo>
                  <a:cubicBezTo>
                    <a:pt x="34600" y="67981"/>
                    <a:pt x="34607" y="67977"/>
                    <a:pt x="34614" y="67974"/>
                  </a:cubicBezTo>
                  <a:cubicBezTo>
                    <a:pt x="34666" y="67961"/>
                    <a:pt x="34715" y="67942"/>
                    <a:pt x="34762" y="67917"/>
                  </a:cubicBezTo>
                  <a:cubicBezTo>
                    <a:pt x="34793" y="67905"/>
                    <a:pt x="34825" y="67893"/>
                    <a:pt x="34856" y="67879"/>
                  </a:cubicBezTo>
                  <a:cubicBezTo>
                    <a:pt x="34910" y="67860"/>
                    <a:pt x="34963" y="67836"/>
                    <a:pt x="35014" y="67814"/>
                  </a:cubicBezTo>
                  <a:cubicBezTo>
                    <a:pt x="35026" y="67811"/>
                    <a:pt x="35036" y="67805"/>
                    <a:pt x="35048" y="67802"/>
                  </a:cubicBezTo>
                  <a:cubicBezTo>
                    <a:pt x="35050" y="67806"/>
                    <a:pt x="35051" y="67811"/>
                    <a:pt x="35055" y="67815"/>
                  </a:cubicBezTo>
                  <a:cubicBezTo>
                    <a:pt x="35160" y="68017"/>
                    <a:pt x="35284" y="68211"/>
                    <a:pt x="35407" y="68402"/>
                  </a:cubicBezTo>
                  <a:cubicBezTo>
                    <a:pt x="35611" y="68714"/>
                    <a:pt x="35829" y="69015"/>
                    <a:pt x="36039" y="69322"/>
                  </a:cubicBezTo>
                  <a:cubicBezTo>
                    <a:pt x="36130" y="69456"/>
                    <a:pt x="36281" y="69537"/>
                    <a:pt x="36443" y="69539"/>
                  </a:cubicBezTo>
                  <a:cubicBezTo>
                    <a:pt x="36532" y="69538"/>
                    <a:pt x="36619" y="69512"/>
                    <a:pt x="36694" y="69464"/>
                  </a:cubicBezTo>
                  <a:cubicBezTo>
                    <a:pt x="36905" y="69330"/>
                    <a:pt x="36982" y="69023"/>
                    <a:pt x="36836" y="68810"/>
                  </a:cubicBezTo>
                  <a:cubicBezTo>
                    <a:pt x="36524" y="68360"/>
                    <a:pt x="36201" y="67918"/>
                    <a:pt x="35927" y="67441"/>
                  </a:cubicBezTo>
                  <a:cubicBezTo>
                    <a:pt x="36248" y="67311"/>
                    <a:pt x="36568" y="67180"/>
                    <a:pt x="36888" y="67049"/>
                  </a:cubicBezTo>
                  <a:lnTo>
                    <a:pt x="36888" y="67049"/>
                  </a:lnTo>
                  <a:cubicBezTo>
                    <a:pt x="36884" y="67051"/>
                    <a:pt x="36880" y="67053"/>
                    <a:pt x="36876" y="67055"/>
                  </a:cubicBezTo>
                  <a:lnTo>
                    <a:pt x="37016" y="66999"/>
                  </a:lnTo>
                  <a:cubicBezTo>
                    <a:pt x="37049" y="67080"/>
                    <a:pt x="37086" y="67158"/>
                    <a:pt x="37130" y="67234"/>
                  </a:cubicBezTo>
                  <a:cubicBezTo>
                    <a:pt x="37166" y="67299"/>
                    <a:pt x="37203" y="67366"/>
                    <a:pt x="37240" y="67432"/>
                  </a:cubicBezTo>
                  <a:cubicBezTo>
                    <a:pt x="37379" y="67674"/>
                    <a:pt x="37519" y="67917"/>
                    <a:pt x="37657" y="68161"/>
                  </a:cubicBezTo>
                  <a:cubicBezTo>
                    <a:pt x="37711" y="68260"/>
                    <a:pt x="37763" y="68358"/>
                    <a:pt x="37813" y="68458"/>
                  </a:cubicBezTo>
                  <a:cubicBezTo>
                    <a:pt x="37894" y="68622"/>
                    <a:pt x="38061" y="68728"/>
                    <a:pt x="38244" y="68730"/>
                  </a:cubicBezTo>
                  <a:cubicBezTo>
                    <a:pt x="38312" y="68730"/>
                    <a:pt x="38380" y="68715"/>
                    <a:pt x="38441" y="68685"/>
                  </a:cubicBezTo>
                  <a:cubicBezTo>
                    <a:pt x="38671" y="68577"/>
                    <a:pt x="38786" y="68285"/>
                    <a:pt x="38671" y="68056"/>
                  </a:cubicBezTo>
                  <a:cubicBezTo>
                    <a:pt x="38445" y="67609"/>
                    <a:pt x="38184" y="67179"/>
                    <a:pt x="37937" y="66742"/>
                  </a:cubicBezTo>
                  <a:lnTo>
                    <a:pt x="37937" y="66716"/>
                  </a:lnTo>
                  <a:cubicBezTo>
                    <a:pt x="37937" y="66693"/>
                    <a:pt x="37926" y="66674"/>
                    <a:pt x="37922" y="66653"/>
                  </a:cubicBezTo>
                  <a:cubicBezTo>
                    <a:pt x="38242" y="66537"/>
                    <a:pt x="38563" y="66425"/>
                    <a:pt x="38886" y="66315"/>
                  </a:cubicBezTo>
                  <a:cubicBezTo>
                    <a:pt x="38942" y="66296"/>
                    <a:pt x="38999" y="66272"/>
                    <a:pt x="39055" y="66253"/>
                  </a:cubicBezTo>
                  <a:cubicBezTo>
                    <a:pt x="39110" y="66434"/>
                    <a:pt x="39185" y="66606"/>
                    <a:pt x="39268" y="66777"/>
                  </a:cubicBezTo>
                  <a:cubicBezTo>
                    <a:pt x="39411" y="67069"/>
                    <a:pt x="39578" y="67349"/>
                    <a:pt x="39749" y="67625"/>
                  </a:cubicBezTo>
                  <a:cubicBezTo>
                    <a:pt x="39836" y="67764"/>
                    <a:pt x="39992" y="67839"/>
                    <a:pt x="40150" y="67839"/>
                  </a:cubicBezTo>
                  <a:cubicBezTo>
                    <a:pt x="40152" y="67839"/>
                    <a:pt x="40153" y="67839"/>
                    <a:pt x="40155" y="67839"/>
                  </a:cubicBezTo>
                  <a:cubicBezTo>
                    <a:pt x="40243" y="67839"/>
                    <a:pt x="40329" y="67813"/>
                    <a:pt x="40403" y="67766"/>
                  </a:cubicBezTo>
                  <a:cubicBezTo>
                    <a:pt x="40622" y="67626"/>
                    <a:pt x="40682" y="67331"/>
                    <a:pt x="40544" y="67112"/>
                  </a:cubicBezTo>
                  <a:cubicBezTo>
                    <a:pt x="40448" y="66955"/>
                    <a:pt x="40353" y="66798"/>
                    <a:pt x="40263" y="66638"/>
                  </a:cubicBezTo>
                  <a:cubicBezTo>
                    <a:pt x="40158" y="66441"/>
                    <a:pt x="40055" y="66243"/>
                    <a:pt x="39970" y="66038"/>
                  </a:cubicBezTo>
                  <a:lnTo>
                    <a:pt x="39966" y="66027"/>
                  </a:lnTo>
                  <a:cubicBezTo>
                    <a:pt x="39966" y="65993"/>
                    <a:pt x="39962" y="65958"/>
                    <a:pt x="39955" y="65925"/>
                  </a:cubicBezTo>
                  <a:cubicBezTo>
                    <a:pt x="40147" y="65853"/>
                    <a:pt x="40341" y="65788"/>
                    <a:pt x="40532" y="65714"/>
                  </a:cubicBezTo>
                  <a:lnTo>
                    <a:pt x="40986" y="65537"/>
                  </a:lnTo>
                  <a:cubicBezTo>
                    <a:pt x="41033" y="65622"/>
                    <a:pt x="41085" y="65706"/>
                    <a:pt x="41136" y="65786"/>
                  </a:cubicBezTo>
                  <a:cubicBezTo>
                    <a:pt x="41191" y="65879"/>
                    <a:pt x="41242" y="65975"/>
                    <a:pt x="41297" y="66070"/>
                  </a:cubicBezTo>
                  <a:cubicBezTo>
                    <a:pt x="41287" y="66052"/>
                    <a:pt x="41275" y="66032"/>
                    <a:pt x="41267" y="66014"/>
                  </a:cubicBezTo>
                  <a:lnTo>
                    <a:pt x="41267" y="66014"/>
                  </a:lnTo>
                  <a:cubicBezTo>
                    <a:pt x="41464" y="66377"/>
                    <a:pt x="41652" y="66744"/>
                    <a:pt x="41873" y="67093"/>
                  </a:cubicBezTo>
                  <a:cubicBezTo>
                    <a:pt x="41961" y="67228"/>
                    <a:pt x="42111" y="67309"/>
                    <a:pt x="42272" y="67309"/>
                  </a:cubicBezTo>
                  <a:cubicBezTo>
                    <a:pt x="42273" y="67309"/>
                    <a:pt x="42274" y="67309"/>
                    <a:pt x="42275" y="67309"/>
                  </a:cubicBezTo>
                  <a:cubicBezTo>
                    <a:pt x="42364" y="67309"/>
                    <a:pt x="42452" y="67284"/>
                    <a:pt x="42527" y="67236"/>
                  </a:cubicBezTo>
                  <a:cubicBezTo>
                    <a:pt x="42746" y="67095"/>
                    <a:pt x="42807" y="66800"/>
                    <a:pt x="42670" y="66581"/>
                  </a:cubicBezTo>
                  <a:cubicBezTo>
                    <a:pt x="42557" y="66403"/>
                    <a:pt x="42455" y="66217"/>
                    <a:pt x="42354" y="66034"/>
                  </a:cubicBezTo>
                  <a:lnTo>
                    <a:pt x="42354" y="66034"/>
                  </a:lnTo>
                  <a:cubicBezTo>
                    <a:pt x="42356" y="66039"/>
                    <a:pt x="42359" y="66044"/>
                    <a:pt x="42361" y="66050"/>
                  </a:cubicBezTo>
                  <a:cubicBezTo>
                    <a:pt x="42206" y="65764"/>
                    <a:pt x="42046" y="65483"/>
                    <a:pt x="41882" y="65202"/>
                  </a:cubicBezTo>
                  <a:cubicBezTo>
                    <a:pt x="41937" y="65182"/>
                    <a:pt x="41991" y="65161"/>
                    <a:pt x="42047" y="65142"/>
                  </a:cubicBezTo>
                  <a:cubicBezTo>
                    <a:pt x="42565" y="64966"/>
                    <a:pt x="43084" y="64804"/>
                    <a:pt x="43610" y="64663"/>
                  </a:cubicBezTo>
                  <a:lnTo>
                    <a:pt x="43609" y="64663"/>
                  </a:lnTo>
                  <a:cubicBezTo>
                    <a:pt x="43657" y="64651"/>
                    <a:pt x="43706" y="64639"/>
                    <a:pt x="43754" y="64627"/>
                  </a:cubicBezTo>
                  <a:cubicBezTo>
                    <a:pt x="43855" y="64743"/>
                    <a:pt x="43957" y="64860"/>
                    <a:pt x="44060" y="64974"/>
                  </a:cubicBezTo>
                  <a:cubicBezTo>
                    <a:pt x="44217" y="65152"/>
                    <a:pt x="44374" y="65334"/>
                    <a:pt x="44558" y="65487"/>
                  </a:cubicBezTo>
                  <a:cubicBezTo>
                    <a:pt x="44755" y="65651"/>
                    <a:pt x="44969" y="65825"/>
                    <a:pt x="45215" y="65913"/>
                  </a:cubicBezTo>
                  <a:cubicBezTo>
                    <a:pt x="45262" y="65930"/>
                    <a:pt x="45311" y="65939"/>
                    <a:pt x="45361" y="65939"/>
                  </a:cubicBezTo>
                  <a:cubicBezTo>
                    <a:pt x="45498" y="65939"/>
                    <a:pt x="45628" y="65875"/>
                    <a:pt x="45724" y="65774"/>
                  </a:cubicBezTo>
                  <a:cubicBezTo>
                    <a:pt x="45872" y="65622"/>
                    <a:pt x="45896" y="65389"/>
                    <a:pt x="45828" y="65194"/>
                  </a:cubicBezTo>
                  <a:lnTo>
                    <a:pt x="45828" y="65194"/>
                  </a:lnTo>
                  <a:cubicBezTo>
                    <a:pt x="45867" y="65204"/>
                    <a:pt x="45908" y="65209"/>
                    <a:pt x="45948" y="65209"/>
                  </a:cubicBezTo>
                  <a:cubicBezTo>
                    <a:pt x="45991" y="65209"/>
                    <a:pt x="46034" y="65203"/>
                    <a:pt x="46076" y="65192"/>
                  </a:cubicBezTo>
                  <a:cubicBezTo>
                    <a:pt x="46133" y="65226"/>
                    <a:pt x="46193" y="65248"/>
                    <a:pt x="46258" y="65259"/>
                  </a:cubicBezTo>
                  <a:cubicBezTo>
                    <a:pt x="46286" y="65263"/>
                    <a:pt x="46313" y="65265"/>
                    <a:pt x="46340" y="65265"/>
                  </a:cubicBezTo>
                  <a:cubicBezTo>
                    <a:pt x="46501" y="65265"/>
                    <a:pt x="46653" y="65195"/>
                    <a:pt x="46746" y="65054"/>
                  </a:cubicBezTo>
                  <a:cubicBezTo>
                    <a:pt x="46855" y="64889"/>
                    <a:pt x="46843" y="64688"/>
                    <a:pt x="46740" y="64526"/>
                  </a:cubicBezTo>
                  <a:cubicBezTo>
                    <a:pt x="46658" y="64396"/>
                    <a:pt x="46557" y="64279"/>
                    <a:pt x="46461" y="64161"/>
                  </a:cubicBezTo>
                  <a:cubicBezTo>
                    <a:pt x="46460" y="64159"/>
                    <a:pt x="46459" y="64157"/>
                    <a:pt x="46458" y="64156"/>
                  </a:cubicBezTo>
                  <a:cubicBezTo>
                    <a:pt x="46397" y="64062"/>
                    <a:pt x="46303" y="63995"/>
                    <a:pt x="46195" y="63968"/>
                  </a:cubicBezTo>
                  <a:cubicBezTo>
                    <a:pt x="46141" y="63910"/>
                    <a:pt x="46087" y="63852"/>
                    <a:pt x="46034" y="63793"/>
                  </a:cubicBezTo>
                  <a:cubicBezTo>
                    <a:pt x="46073" y="63675"/>
                    <a:pt x="46067" y="63545"/>
                    <a:pt x="46016" y="63431"/>
                  </a:cubicBezTo>
                  <a:cubicBezTo>
                    <a:pt x="45934" y="63259"/>
                    <a:pt x="45770" y="63175"/>
                    <a:pt x="45596" y="63175"/>
                  </a:cubicBezTo>
                  <a:cubicBezTo>
                    <a:pt x="45559" y="63175"/>
                    <a:pt x="45522" y="63178"/>
                    <a:pt x="45485" y="63186"/>
                  </a:cubicBezTo>
                  <a:lnTo>
                    <a:pt x="45313" y="62980"/>
                  </a:lnTo>
                  <a:cubicBezTo>
                    <a:pt x="45178" y="62819"/>
                    <a:pt x="45039" y="62662"/>
                    <a:pt x="44905" y="62501"/>
                  </a:cubicBezTo>
                  <a:cubicBezTo>
                    <a:pt x="44724" y="62292"/>
                    <a:pt x="44541" y="62074"/>
                    <a:pt x="44337" y="61887"/>
                  </a:cubicBezTo>
                  <a:cubicBezTo>
                    <a:pt x="44253" y="61811"/>
                    <a:pt x="44143" y="61774"/>
                    <a:pt x="44033" y="61774"/>
                  </a:cubicBezTo>
                  <a:cubicBezTo>
                    <a:pt x="43974" y="61774"/>
                    <a:pt x="43914" y="61785"/>
                    <a:pt x="43858" y="61806"/>
                  </a:cubicBezTo>
                  <a:cubicBezTo>
                    <a:pt x="43788" y="61731"/>
                    <a:pt x="43718" y="61657"/>
                    <a:pt x="43650" y="61580"/>
                  </a:cubicBezTo>
                  <a:cubicBezTo>
                    <a:pt x="43631" y="61558"/>
                    <a:pt x="43612" y="61535"/>
                    <a:pt x="43594" y="61513"/>
                  </a:cubicBezTo>
                  <a:cubicBezTo>
                    <a:pt x="43554" y="61466"/>
                    <a:pt x="43504" y="61427"/>
                    <a:pt x="43447" y="61402"/>
                  </a:cubicBezTo>
                  <a:cubicBezTo>
                    <a:pt x="43316" y="61212"/>
                    <a:pt x="43201" y="61011"/>
                    <a:pt x="43079" y="60817"/>
                  </a:cubicBezTo>
                  <a:cubicBezTo>
                    <a:pt x="42576" y="59959"/>
                    <a:pt x="42077" y="59101"/>
                    <a:pt x="41564" y="58248"/>
                  </a:cubicBezTo>
                  <a:lnTo>
                    <a:pt x="41564" y="58248"/>
                  </a:lnTo>
                  <a:cubicBezTo>
                    <a:pt x="41570" y="58257"/>
                    <a:pt x="41576" y="58266"/>
                    <a:pt x="41581" y="58275"/>
                  </a:cubicBezTo>
                  <a:lnTo>
                    <a:pt x="41581" y="58275"/>
                  </a:lnTo>
                  <a:cubicBezTo>
                    <a:pt x="41175" y="57586"/>
                    <a:pt x="40777" y="56892"/>
                    <a:pt x="40389" y="56192"/>
                  </a:cubicBezTo>
                  <a:cubicBezTo>
                    <a:pt x="40310" y="56030"/>
                    <a:pt x="40230" y="55867"/>
                    <a:pt x="40150" y="55703"/>
                  </a:cubicBezTo>
                  <a:cubicBezTo>
                    <a:pt x="40124" y="55652"/>
                    <a:pt x="40089" y="55605"/>
                    <a:pt x="40045" y="55568"/>
                  </a:cubicBezTo>
                  <a:cubicBezTo>
                    <a:pt x="39848" y="55200"/>
                    <a:pt x="39663" y="54830"/>
                    <a:pt x="39473" y="54460"/>
                  </a:cubicBezTo>
                  <a:cubicBezTo>
                    <a:pt x="39380" y="54281"/>
                    <a:pt x="39303" y="54093"/>
                    <a:pt x="39219" y="53910"/>
                  </a:cubicBezTo>
                  <a:cubicBezTo>
                    <a:pt x="39121" y="53696"/>
                    <a:pt x="39023" y="53481"/>
                    <a:pt x="38925" y="53269"/>
                  </a:cubicBezTo>
                  <a:lnTo>
                    <a:pt x="38925" y="53269"/>
                  </a:lnTo>
                  <a:cubicBezTo>
                    <a:pt x="38935" y="53287"/>
                    <a:pt x="38942" y="53306"/>
                    <a:pt x="38952" y="53325"/>
                  </a:cubicBezTo>
                  <a:cubicBezTo>
                    <a:pt x="38648" y="52603"/>
                    <a:pt x="38347" y="51883"/>
                    <a:pt x="38059" y="51156"/>
                  </a:cubicBezTo>
                  <a:cubicBezTo>
                    <a:pt x="37920" y="50804"/>
                    <a:pt x="37780" y="50456"/>
                    <a:pt x="37643" y="50106"/>
                  </a:cubicBezTo>
                  <a:cubicBezTo>
                    <a:pt x="37480" y="49693"/>
                    <a:pt x="37325" y="49278"/>
                    <a:pt x="37153" y="48869"/>
                  </a:cubicBezTo>
                  <a:cubicBezTo>
                    <a:pt x="37086" y="48709"/>
                    <a:pt x="36948" y="48594"/>
                    <a:pt x="36789" y="48564"/>
                  </a:cubicBezTo>
                  <a:cubicBezTo>
                    <a:pt x="36741" y="48369"/>
                    <a:pt x="36692" y="48174"/>
                    <a:pt x="36643" y="47980"/>
                  </a:cubicBezTo>
                  <a:cubicBezTo>
                    <a:pt x="36519" y="47490"/>
                    <a:pt x="36371" y="47004"/>
                    <a:pt x="36284" y="46505"/>
                  </a:cubicBezTo>
                  <a:cubicBezTo>
                    <a:pt x="36203" y="46026"/>
                    <a:pt x="36133" y="45547"/>
                    <a:pt x="36038" y="45072"/>
                  </a:cubicBezTo>
                  <a:cubicBezTo>
                    <a:pt x="35944" y="44595"/>
                    <a:pt x="35822" y="44123"/>
                    <a:pt x="35746" y="43645"/>
                  </a:cubicBezTo>
                  <a:cubicBezTo>
                    <a:pt x="35746" y="43645"/>
                    <a:pt x="35746" y="43646"/>
                    <a:pt x="35746" y="43647"/>
                  </a:cubicBezTo>
                  <a:cubicBezTo>
                    <a:pt x="35737" y="43581"/>
                    <a:pt x="35728" y="43515"/>
                    <a:pt x="35720" y="43447"/>
                  </a:cubicBezTo>
                  <a:cubicBezTo>
                    <a:pt x="35720" y="43447"/>
                    <a:pt x="35720" y="43446"/>
                    <a:pt x="35720" y="43446"/>
                  </a:cubicBezTo>
                  <a:lnTo>
                    <a:pt x="35720" y="43446"/>
                  </a:lnTo>
                  <a:cubicBezTo>
                    <a:pt x="35801" y="43504"/>
                    <a:pt x="35898" y="43536"/>
                    <a:pt x="35998" y="43537"/>
                  </a:cubicBezTo>
                  <a:cubicBezTo>
                    <a:pt x="36071" y="43537"/>
                    <a:pt x="36145" y="43520"/>
                    <a:pt x="36210" y="43486"/>
                  </a:cubicBezTo>
                  <a:cubicBezTo>
                    <a:pt x="36243" y="43470"/>
                    <a:pt x="36265" y="43446"/>
                    <a:pt x="36292" y="43423"/>
                  </a:cubicBezTo>
                  <a:cubicBezTo>
                    <a:pt x="36354" y="43456"/>
                    <a:pt x="36422" y="43474"/>
                    <a:pt x="36491" y="43476"/>
                  </a:cubicBezTo>
                  <a:cubicBezTo>
                    <a:pt x="36525" y="43476"/>
                    <a:pt x="36558" y="43472"/>
                    <a:pt x="36590" y="43466"/>
                  </a:cubicBezTo>
                  <a:cubicBezTo>
                    <a:pt x="36698" y="43442"/>
                    <a:pt x="36790" y="43375"/>
                    <a:pt x="36858" y="43290"/>
                  </a:cubicBezTo>
                  <a:cubicBezTo>
                    <a:pt x="37057" y="43279"/>
                    <a:pt x="37266" y="43215"/>
                    <a:pt x="37440" y="43173"/>
                  </a:cubicBezTo>
                  <a:cubicBezTo>
                    <a:pt x="37651" y="43120"/>
                    <a:pt x="37864" y="43078"/>
                    <a:pt x="38074" y="43032"/>
                  </a:cubicBezTo>
                  <a:cubicBezTo>
                    <a:pt x="38473" y="42946"/>
                    <a:pt x="38881" y="42898"/>
                    <a:pt x="39285" y="42847"/>
                  </a:cubicBezTo>
                  <a:cubicBezTo>
                    <a:pt x="39573" y="42825"/>
                    <a:pt x="39860" y="42799"/>
                    <a:pt x="40150" y="42788"/>
                  </a:cubicBezTo>
                  <a:cubicBezTo>
                    <a:pt x="40438" y="42779"/>
                    <a:pt x="40725" y="42775"/>
                    <a:pt x="41014" y="42774"/>
                  </a:cubicBezTo>
                  <a:cubicBezTo>
                    <a:pt x="41193" y="42777"/>
                    <a:pt x="41371" y="42783"/>
                    <a:pt x="41549" y="42792"/>
                  </a:cubicBezTo>
                  <a:cubicBezTo>
                    <a:pt x="41705" y="42803"/>
                    <a:pt x="41858" y="42821"/>
                    <a:pt x="42012" y="42836"/>
                  </a:cubicBezTo>
                  <a:cubicBezTo>
                    <a:pt x="42085" y="42843"/>
                    <a:pt x="42161" y="42852"/>
                    <a:pt x="42235" y="42852"/>
                  </a:cubicBezTo>
                  <a:cubicBezTo>
                    <a:pt x="42304" y="42852"/>
                    <a:pt x="42372" y="42845"/>
                    <a:pt x="42437" y="42823"/>
                  </a:cubicBezTo>
                  <a:cubicBezTo>
                    <a:pt x="42603" y="42771"/>
                    <a:pt x="42714" y="42635"/>
                    <a:pt x="42754" y="42468"/>
                  </a:cubicBezTo>
                  <a:cubicBezTo>
                    <a:pt x="42789" y="42333"/>
                    <a:pt x="42751" y="42200"/>
                    <a:pt x="42679" y="42086"/>
                  </a:cubicBezTo>
                  <a:cubicBezTo>
                    <a:pt x="42604" y="41971"/>
                    <a:pt x="42484" y="41895"/>
                    <a:pt x="42347" y="41878"/>
                  </a:cubicBezTo>
                  <a:cubicBezTo>
                    <a:pt x="42361" y="41649"/>
                    <a:pt x="42210" y="41430"/>
                    <a:pt x="41980" y="41383"/>
                  </a:cubicBezTo>
                  <a:cubicBezTo>
                    <a:pt x="41723" y="41331"/>
                    <a:pt x="41471" y="41263"/>
                    <a:pt x="41212" y="41226"/>
                  </a:cubicBezTo>
                  <a:cubicBezTo>
                    <a:pt x="40864" y="41177"/>
                    <a:pt x="40514" y="41160"/>
                    <a:pt x="40160" y="41156"/>
                  </a:cubicBezTo>
                  <a:cubicBezTo>
                    <a:pt x="40119" y="41154"/>
                    <a:pt x="40077" y="41153"/>
                    <a:pt x="40037" y="41151"/>
                  </a:cubicBezTo>
                  <a:cubicBezTo>
                    <a:pt x="39971" y="40895"/>
                    <a:pt x="39898" y="40641"/>
                    <a:pt x="39829" y="40386"/>
                  </a:cubicBezTo>
                  <a:cubicBezTo>
                    <a:pt x="39771" y="40173"/>
                    <a:pt x="39716" y="39957"/>
                    <a:pt x="39661" y="39744"/>
                  </a:cubicBezTo>
                  <a:cubicBezTo>
                    <a:pt x="39679" y="39742"/>
                    <a:pt x="39696" y="39742"/>
                    <a:pt x="39714" y="39741"/>
                  </a:cubicBezTo>
                  <a:cubicBezTo>
                    <a:pt x="39720" y="39741"/>
                    <a:pt x="39727" y="39741"/>
                    <a:pt x="39734" y="39741"/>
                  </a:cubicBezTo>
                  <a:cubicBezTo>
                    <a:pt x="40065" y="39741"/>
                    <a:pt x="40395" y="39767"/>
                    <a:pt x="40725" y="39785"/>
                  </a:cubicBezTo>
                  <a:cubicBezTo>
                    <a:pt x="41031" y="39803"/>
                    <a:pt x="41339" y="39812"/>
                    <a:pt x="41644" y="39818"/>
                  </a:cubicBezTo>
                  <a:lnTo>
                    <a:pt x="41651" y="39818"/>
                  </a:lnTo>
                  <a:cubicBezTo>
                    <a:pt x="41907" y="39818"/>
                    <a:pt x="42129" y="39632"/>
                    <a:pt x="42144" y="39370"/>
                  </a:cubicBezTo>
                  <a:cubicBezTo>
                    <a:pt x="42157" y="39119"/>
                    <a:pt x="41953" y="38877"/>
                    <a:pt x="41696" y="38871"/>
                  </a:cubicBezTo>
                  <a:cubicBezTo>
                    <a:pt x="41294" y="38864"/>
                    <a:pt x="40896" y="38847"/>
                    <a:pt x="40494" y="38823"/>
                  </a:cubicBezTo>
                  <a:cubicBezTo>
                    <a:pt x="40302" y="38812"/>
                    <a:pt x="40109" y="38803"/>
                    <a:pt x="39917" y="38798"/>
                  </a:cubicBezTo>
                  <a:cubicBezTo>
                    <a:pt x="39864" y="38796"/>
                    <a:pt x="39808" y="38794"/>
                    <a:pt x="39752" y="38794"/>
                  </a:cubicBezTo>
                  <a:cubicBezTo>
                    <a:pt x="39648" y="38794"/>
                    <a:pt x="39543" y="38801"/>
                    <a:pt x="39446" y="38826"/>
                  </a:cubicBezTo>
                  <a:cubicBezTo>
                    <a:pt x="39429" y="38745"/>
                    <a:pt x="39408" y="38666"/>
                    <a:pt x="39392" y="38584"/>
                  </a:cubicBezTo>
                  <a:cubicBezTo>
                    <a:pt x="39325" y="38137"/>
                    <a:pt x="39266" y="37688"/>
                    <a:pt x="39217" y="37239"/>
                  </a:cubicBezTo>
                  <a:cubicBezTo>
                    <a:pt x="39241" y="37237"/>
                    <a:pt x="39264" y="37233"/>
                    <a:pt x="39288" y="37232"/>
                  </a:cubicBezTo>
                  <a:cubicBezTo>
                    <a:pt x="40114" y="37242"/>
                    <a:pt x="40941" y="37294"/>
                    <a:pt x="41763" y="37373"/>
                  </a:cubicBezTo>
                  <a:cubicBezTo>
                    <a:pt x="41777" y="37374"/>
                    <a:pt x="41790" y="37375"/>
                    <a:pt x="41804" y="37375"/>
                  </a:cubicBezTo>
                  <a:cubicBezTo>
                    <a:pt x="42044" y="37375"/>
                    <a:pt x="42248" y="37162"/>
                    <a:pt x="42263" y="36925"/>
                  </a:cubicBezTo>
                  <a:cubicBezTo>
                    <a:pt x="42276" y="36661"/>
                    <a:pt x="42070" y="36452"/>
                    <a:pt x="41813" y="36428"/>
                  </a:cubicBezTo>
                  <a:cubicBezTo>
                    <a:pt x="41351" y="36384"/>
                    <a:pt x="40887" y="36344"/>
                    <a:pt x="40422" y="36323"/>
                  </a:cubicBezTo>
                  <a:cubicBezTo>
                    <a:pt x="40198" y="36314"/>
                    <a:pt x="39974" y="36304"/>
                    <a:pt x="39750" y="36297"/>
                  </a:cubicBezTo>
                  <a:cubicBezTo>
                    <a:pt x="39634" y="36292"/>
                    <a:pt x="39519" y="36287"/>
                    <a:pt x="39403" y="36287"/>
                  </a:cubicBezTo>
                  <a:cubicBezTo>
                    <a:pt x="39384" y="36287"/>
                    <a:pt x="39365" y="36286"/>
                    <a:pt x="39346" y="36286"/>
                  </a:cubicBezTo>
                  <a:cubicBezTo>
                    <a:pt x="39274" y="36286"/>
                    <a:pt x="39203" y="36289"/>
                    <a:pt x="39132" y="36295"/>
                  </a:cubicBezTo>
                  <a:cubicBezTo>
                    <a:pt x="39131" y="36276"/>
                    <a:pt x="39128" y="36257"/>
                    <a:pt x="39127" y="36238"/>
                  </a:cubicBezTo>
                  <a:cubicBezTo>
                    <a:pt x="39116" y="35623"/>
                    <a:pt x="39151" y="35008"/>
                    <a:pt x="39180" y="34393"/>
                  </a:cubicBezTo>
                  <a:cubicBezTo>
                    <a:pt x="39238" y="34389"/>
                    <a:pt x="39295" y="34386"/>
                    <a:pt x="39352" y="34385"/>
                  </a:cubicBezTo>
                  <a:lnTo>
                    <a:pt x="39352" y="34385"/>
                  </a:lnTo>
                  <a:lnTo>
                    <a:pt x="39338" y="34386"/>
                  </a:lnTo>
                  <a:cubicBezTo>
                    <a:pt x="40116" y="34416"/>
                    <a:pt x="40894" y="34519"/>
                    <a:pt x="41667" y="34607"/>
                  </a:cubicBezTo>
                  <a:cubicBezTo>
                    <a:pt x="41647" y="34604"/>
                    <a:pt x="41626" y="34602"/>
                    <a:pt x="41606" y="34598"/>
                  </a:cubicBezTo>
                  <a:lnTo>
                    <a:pt x="41606" y="34598"/>
                  </a:lnTo>
                  <a:lnTo>
                    <a:pt x="41733" y="34615"/>
                  </a:lnTo>
                  <a:cubicBezTo>
                    <a:pt x="41758" y="34618"/>
                    <a:pt x="41784" y="34620"/>
                    <a:pt x="41808" y="34620"/>
                  </a:cubicBezTo>
                  <a:cubicBezTo>
                    <a:pt x="42035" y="34620"/>
                    <a:pt x="42241" y="34476"/>
                    <a:pt x="42287" y="34238"/>
                  </a:cubicBezTo>
                  <a:cubicBezTo>
                    <a:pt x="42332" y="33996"/>
                    <a:pt x="42164" y="33720"/>
                    <a:pt x="41909" y="33685"/>
                  </a:cubicBezTo>
                  <a:cubicBezTo>
                    <a:pt x="41401" y="33618"/>
                    <a:pt x="40890" y="33571"/>
                    <a:pt x="40382" y="33515"/>
                  </a:cubicBezTo>
                  <a:cubicBezTo>
                    <a:pt x="40146" y="33490"/>
                    <a:pt x="39909" y="33468"/>
                    <a:pt x="39672" y="33450"/>
                  </a:cubicBezTo>
                  <a:cubicBezTo>
                    <a:pt x="39584" y="33444"/>
                    <a:pt x="39495" y="33441"/>
                    <a:pt x="39406" y="33441"/>
                  </a:cubicBezTo>
                  <a:cubicBezTo>
                    <a:pt x="39345" y="33441"/>
                    <a:pt x="39285" y="33442"/>
                    <a:pt x="39224" y="33445"/>
                  </a:cubicBezTo>
                  <a:cubicBezTo>
                    <a:pt x="39240" y="33117"/>
                    <a:pt x="39259" y="32789"/>
                    <a:pt x="39287" y="32462"/>
                  </a:cubicBezTo>
                  <a:cubicBezTo>
                    <a:pt x="39325" y="32169"/>
                    <a:pt x="39372" y="31879"/>
                    <a:pt x="39424" y="31589"/>
                  </a:cubicBezTo>
                  <a:cubicBezTo>
                    <a:pt x="39508" y="31603"/>
                    <a:pt x="39596" y="31605"/>
                    <a:pt x="39680" y="31612"/>
                  </a:cubicBezTo>
                  <a:cubicBezTo>
                    <a:pt x="39839" y="31626"/>
                    <a:pt x="40000" y="31641"/>
                    <a:pt x="40159" y="31658"/>
                  </a:cubicBezTo>
                  <a:cubicBezTo>
                    <a:pt x="40658" y="31731"/>
                    <a:pt x="41145" y="31830"/>
                    <a:pt x="41633" y="31953"/>
                  </a:cubicBezTo>
                  <a:cubicBezTo>
                    <a:pt x="41826" y="32005"/>
                    <a:pt x="42016" y="32061"/>
                    <a:pt x="42208" y="32117"/>
                  </a:cubicBezTo>
                  <a:cubicBezTo>
                    <a:pt x="42255" y="32131"/>
                    <a:pt x="42304" y="32138"/>
                    <a:pt x="42354" y="32138"/>
                  </a:cubicBezTo>
                  <a:cubicBezTo>
                    <a:pt x="42552" y="32138"/>
                    <a:pt x="42738" y="32020"/>
                    <a:pt x="42807" y="31820"/>
                  </a:cubicBezTo>
                  <a:cubicBezTo>
                    <a:pt x="42887" y="31580"/>
                    <a:pt x="42754" y="31294"/>
                    <a:pt x="42507" y="31220"/>
                  </a:cubicBezTo>
                  <a:cubicBezTo>
                    <a:pt x="42017" y="31074"/>
                    <a:pt x="41521" y="30935"/>
                    <a:pt x="41018" y="30840"/>
                  </a:cubicBezTo>
                  <a:cubicBezTo>
                    <a:pt x="40756" y="30792"/>
                    <a:pt x="40493" y="30741"/>
                    <a:pt x="40225" y="30713"/>
                  </a:cubicBezTo>
                  <a:cubicBezTo>
                    <a:pt x="40102" y="30699"/>
                    <a:pt x="39976" y="30686"/>
                    <a:pt x="39850" y="30676"/>
                  </a:cubicBezTo>
                  <a:cubicBezTo>
                    <a:pt x="39770" y="30670"/>
                    <a:pt x="39688" y="30669"/>
                    <a:pt x="39607" y="30663"/>
                  </a:cubicBezTo>
                  <a:cubicBezTo>
                    <a:pt x="39609" y="30656"/>
                    <a:pt x="39611" y="30649"/>
                    <a:pt x="39612" y="30642"/>
                  </a:cubicBezTo>
                  <a:lnTo>
                    <a:pt x="39612" y="30644"/>
                  </a:lnTo>
                  <a:cubicBezTo>
                    <a:pt x="39757" y="30025"/>
                    <a:pt x="39913" y="29409"/>
                    <a:pt x="40081" y="28796"/>
                  </a:cubicBezTo>
                  <a:cubicBezTo>
                    <a:pt x="40124" y="28804"/>
                    <a:pt x="40167" y="28808"/>
                    <a:pt x="40210" y="28808"/>
                  </a:cubicBezTo>
                  <a:cubicBezTo>
                    <a:pt x="40222" y="28808"/>
                    <a:pt x="40235" y="28807"/>
                    <a:pt x="40247" y="28807"/>
                  </a:cubicBezTo>
                  <a:lnTo>
                    <a:pt x="40247" y="28807"/>
                  </a:lnTo>
                  <a:cubicBezTo>
                    <a:pt x="40227" y="28809"/>
                    <a:pt x="40206" y="28809"/>
                    <a:pt x="40184" y="28809"/>
                  </a:cubicBezTo>
                  <a:cubicBezTo>
                    <a:pt x="40247" y="28810"/>
                    <a:pt x="40311" y="28814"/>
                    <a:pt x="40374" y="28822"/>
                  </a:cubicBezTo>
                  <a:cubicBezTo>
                    <a:pt x="40719" y="28876"/>
                    <a:pt x="41056" y="28953"/>
                    <a:pt x="41393" y="29039"/>
                  </a:cubicBezTo>
                  <a:cubicBezTo>
                    <a:pt x="41689" y="29119"/>
                    <a:pt x="41983" y="29202"/>
                    <a:pt x="42273" y="29295"/>
                  </a:cubicBezTo>
                  <a:cubicBezTo>
                    <a:pt x="42583" y="29393"/>
                    <a:pt x="42892" y="29504"/>
                    <a:pt x="43204" y="29589"/>
                  </a:cubicBezTo>
                  <a:cubicBezTo>
                    <a:pt x="43251" y="29601"/>
                    <a:pt x="43299" y="29607"/>
                    <a:pt x="43347" y="29607"/>
                  </a:cubicBezTo>
                  <a:cubicBezTo>
                    <a:pt x="43548" y="29607"/>
                    <a:pt x="43735" y="29495"/>
                    <a:pt x="43803" y="29290"/>
                  </a:cubicBezTo>
                  <a:cubicBezTo>
                    <a:pt x="43881" y="29054"/>
                    <a:pt x="43753" y="28757"/>
                    <a:pt x="43504" y="28690"/>
                  </a:cubicBezTo>
                  <a:cubicBezTo>
                    <a:pt x="43230" y="28616"/>
                    <a:pt x="42960" y="28520"/>
                    <a:pt x="42688" y="28435"/>
                  </a:cubicBezTo>
                  <a:cubicBezTo>
                    <a:pt x="42428" y="28352"/>
                    <a:pt x="42165" y="28270"/>
                    <a:pt x="41903" y="28198"/>
                  </a:cubicBezTo>
                  <a:cubicBezTo>
                    <a:pt x="41591" y="28113"/>
                    <a:pt x="41279" y="28033"/>
                    <a:pt x="40964" y="27963"/>
                  </a:cubicBezTo>
                  <a:cubicBezTo>
                    <a:pt x="40760" y="27917"/>
                    <a:pt x="40554" y="27887"/>
                    <a:pt x="40346" y="27873"/>
                  </a:cubicBezTo>
                  <a:cubicBezTo>
                    <a:pt x="40533" y="27257"/>
                    <a:pt x="40739" y="26645"/>
                    <a:pt x="40962" y="26041"/>
                  </a:cubicBezTo>
                  <a:cubicBezTo>
                    <a:pt x="41003" y="25935"/>
                    <a:pt x="41052" y="25831"/>
                    <a:pt x="41099" y="25728"/>
                  </a:cubicBezTo>
                  <a:cubicBezTo>
                    <a:pt x="41133" y="25736"/>
                    <a:pt x="41168" y="25740"/>
                    <a:pt x="41202" y="25740"/>
                  </a:cubicBezTo>
                  <a:cubicBezTo>
                    <a:pt x="41247" y="25740"/>
                    <a:pt x="41292" y="25733"/>
                    <a:pt x="41336" y="25719"/>
                  </a:cubicBezTo>
                  <a:lnTo>
                    <a:pt x="41354" y="25724"/>
                  </a:lnTo>
                  <a:cubicBezTo>
                    <a:pt x="41896" y="25875"/>
                    <a:pt x="42429" y="26059"/>
                    <a:pt x="42956" y="26263"/>
                  </a:cubicBezTo>
                  <a:lnTo>
                    <a:pt x="42956" y="26263"/>
                  </a:lnTo>
                  <a:cubicBezTo>
                    <a:pt x="42950" y="26261"/>
                    <a:pt x="42946" y="26258"/>
                    <a:pt x="42941" y="26255"/>
                  </a:cubicBezTo>
                  <a:lnTo>
                    <a:pt x="42941" y="26255"/>
                  </a:lnTo>
                  <a:cubicBezTo>
                    <a:pt x="43482" y="26481"/>
                    <a:pt x="44023" y="26722"/>
                    <a:pt x="44534" y="27012"/>
                  </a:cubicBezTo>
                  <a:cubicBezTo>
                    <a:pt x="44615" y="27062"/>
                    <a:pt x="44708" y="27089"/>
                    <a:pt x="44803" y="27091"/>
                  </a:cubicBezTo>
                  <a:cubicBezTo>
                    <a:pt x="44853" y="27091"/>
                    <a:pt x="44903" y="27082"/>
                    <a:pt x="44950" y="27065"/>
                  </a:cubicBezTo>
                  <a:cubicBezTo>
                    <a:pt x="45066" y="27025"/>
                    <a:pt x="45162" y="26941"/>
                    <a:pt x="45216" y="26831"/>
                  </a:cubicBezTo>
                  <a:cubicBezTo>
                    <a:pt x="45333" y="26592"/>
                    <a:pt x="45226" y="26328"/>
                    <a:pt x="45003" y="26202"/>
                  </a:cubicBezTo>
                  <a:cubicBezTo>
                    <a:pt x="44715" y="26041"/>
                    <a:pt x="44417" y="25903"/>
                    <a:pt x="44116" y="25767"/>
                  </a:cubicBezTo>
                  <a:cubicBezTo>
                    <a:pt x="43824" y="25636"/>
                    <a:pt x="43528" y="25510"/>
                    <a:pt x="43229" y="25400"/>
                  </a:cubicBezTo>
                  <a:cubicBezTo>
                    <a:pt x="42923" y="25288"/>
                    <a:pt x="42615" y="25180"/>
                    <a:pt x="42300" y="25087"/>
                  </a:cubicBezTo>
                  <a:cubicBezTo>
                    <a:pt x="42127" y="25036"/>
                    <a:pt x="41951" y="24987"/>
                    <a:pt x="41776" y="24939"/>
                  </a:cubicBezTo>
                  <a:cubicBezTo>
                    <a:pt x="41692" y="24918"/>
                    <a:pt x="41604" y="24897"/>
                    <a:pt x="41517" y="24881"/>
                  </a:cubicBezTo>
                  <a:cubicBezTo>
                    <a:pt x="41822" y="24319"/>
                    <a:pt x="42146" y="23771"/>
                    <a:pt x="42485" y="23229"/>
                  </a:cubicBezTo>
                  <a:cubicBezTo>
                    <a:pt x="42557" y="23113"/>
                    <a:pt x="42631" y="22997"/>
                    <a:pt x="42703" y="22882"/>
                  </a:cubicBezTo>
                  <a:cubicBezTo>
                    <a:pt x="43089" y="22987"/>
                    <a:pt x="43464" y="23128"/>
                    <a:pt x="43835" y="23279"/>
                  </a:cubicBezTo>
                  <a:lnTo>
                    <a:pt x="43831" y="23277"/>
                  </a:lnTo>
                  <a:lnTo>
                    <a:pt x="43831" y="23277"/>
                  </a:lnTo>
                  <a:cubicBezTo>
                    <a:pt x="44297" y="23483"/>
                    <a:pt x="44749" y="23714"/>
                    <a:pt x="45194" y="23965"/>
                  </a:cubicBezTo>
                  <a:cubicBezTo>
                    <a:pt x="45508" y="24150"/>
                    <a:pt x="45822" y="24336"/>
                    <a:pt x="46126" y="24536"/>
                  </a:cubicBezTo>
                  <a:cubicBezTo>
                    <a:pt x="46205" y="24586"/>
                    <a:pt x="46296" y="24614"/>
                    <a:pt x="46390" y="24614"/>
                  </a:cubicBezTo>
                  <a:cubicBezTo>
                    <a:pt x="46391" y="24614"/>
                    <a:pt x="46392" y="24614"/>
                    <a:pt x="46393" y="24614"/>
                  </a:cubicBezTo>
                  <a:cubicBezTo>
                    <a:pt x="46549" y="24614"/>
                    <a:pt x="46695" y="24537"/>
                    <a:pt x="46783" y="24406"/>
                  </a:cubicBezTo>
                  <a:cubicBezTo>
                    <a:pt x="46926" y="24193"/>
                    <a:pt x="46870" y="23891"/>
                    <a:pt x="46654" y="23750"/>
                  </a:cubicBezTo>
                  <a:cubicBezTo>
                    <a:pt x="46352" y="23551"/>
                    <a:pt x="46041" y="23365"/>
                    <a:pt x="45729" y="23183"/>
                  </a:cubicBezTo>
                  <a:cubicBezTo>
                    <a:pt x="45426" y="23005"/>
                    <a:pt x="45115" y="22831"/>
                    <a:pt x="44797" y="22680"/>
                  </a:cubicBezTo>
                  <a:cubicBezTo>
                    <a:pt x="44292" y="22438"/>
                    <a:pt x="43773" y="22223"/>
                    <a:pt x="43237" y="22056"/>
                  </a:cubicBezTo>
                  <a:cubicBezTo>
                    <a:pt x="43335" y="21910"/>
                    <a:pt x="43430" y="21762"/>
                    <a:pt x="43531" y="21620"/>
                  </a:cubicBezTo>
                  <a:cubicBezTo>
                    <a:pt x="43674" y="21430"/>
                    <a:pt x="43816" y="21241"/>
                    <a:pt x="43960" y="21054"/>
                  </a:cubicBezTo>
                  <a:cubicBezTo>
                    <a:pt x="44117" y="20847"/>
                    <a:pt x="44275" y="20640"/>
                    <a:pt x="44435" y="20437"/>
                  </a:cubicBezTo>
                  <a:cubicBezTo>
                    <a:pt x="44520" y="20489"/>
                    <a:pt x="44611" y="20536"/>
                    <a:pt x="44691" y="20585"/>
                  </a:cubicBezTo>
                  <a:cubicBezTo>
                    <a:pt x="44842" y="20675"/>
                    <a:pt x="44990" y="20773"/>
                    <a:pt x="45144" y="20862"/>
                  </a:cubicBezTo>
                  <a:cubicBezTo>
                    <a:pt x="45450" y="21042"/>
                    <a:pt x="45762" y="21212"/>
                    <a:pt x="46068" y="21395"/>
                  </a:cubicBezTo>
                  <a:cubicBezTo>
                    <a:pt x="46293" y="21544"/>
                    <a:pt x="46510" y="21704"/>
                    <a:pt x="46719" y="21874"/>
                  </a:cubicBezTo>
                  <a:cubicBezTo>
                    <a:pt x="46905" y="22028"/>
                    <a:pt x="47089" y="22194"/>
                    <a:pt x="47288" y="22331"/>
                  </a:cubicBezTo>
                  <a:cubicBezTo>
                    <a:pt x="47371" y="22389"/>
                    <a:pt x="47470" y="22420"/>
                    <a:pt x="47573" y="22420"/>
                  </a:cubicBezTo>
                  <a:cubicBezTo>
                    <a:pt x="47574" y="22420"/>
                    <a:pt x="47575" y="22420"/>
                    <a:pt x="47576" y="22420"/>
                  </a:cubicBezTo>
                  <a:cubicBezTo>
                    <a:pt x="47723" y="22420"/>
                    <a:pt x="47862" y="22350"/>
                    <a:pt x="47950" y="22231"/>
                  </a:cubicBezTo>
                  <a:cubicBezTo>
                    <a:pt x="48098" y="22028"/>
                    <a:pt x="48061" y="21715"/>
                    <a:pt x="47849" y="21569"/>
                  </a:cubicBezTo>
                  <a:cubicBezTo>
                    <a:pt x="47627" y="21416"/>
                    <a:pt x="47425" y="21229"/>
                    <a:pt x="47216" y="21059"/>
                  </a:cubicBezTo>
                  <a:cubicBezTo>
                    <a:pt x="46973" y="20861"/>
                    <a:pt x="46716" y="20681"/>
                    <a:pt x="46447" y="20520"/>
                  </a:cubicBezTo>
                  <a:cubicBezTo>
                    <a:pt x="46171" y="20352"/>
                    <a:pt x="45888" y="20200"/>
                    <a:pt x="45607" y="20037"/>
                  </a:cubicBezTo>
                  <a:cubicBezTo>
                    <a:pt x="45421" y="19927"/>
                    <a:pt x="45235" y="19810"/>
                    <a:pt x="45051" y="19696"/>
                  </a:cubicBezTo>
                  <a:cubicBezTo>
                    <a:pt x="45340" y="19364"/>
                    <a:pt x="45634" y="19037"/>
                    <a:pt x="45920" y="18703"/>
                  </a:cubicBezTo>
                  <a:cubicBezTo>
                    <a:pt x="46037" y="18566"/>
                    <a:pt x="46157" y="18433"/>
                    <a:pt x="46276" y="18298"/>
                  </a:cubicBezTo>
                  <a:cubicBezTo>
                    <a:pt x="46333" y="18338"/>
                    <a:pt x="46389" y="18380"/>
                    <a:pt x="46447" y="18419"/>
                  </a:cubicBezTo>
                  <a:cubicBezTo>
                    <a:pt x="46662" y="18564"/>
                    <a:pt x="46890" y="18693"/>
                    <a:pt x="47113" y="18831"/>
                  </a:cubicBezTo>
                  <a:cubicBezTo>
                    <a:pt x="47456" y="19054"/>
                    <a:pt x="47795" y="19292"/>
                    <a:pt x="48119" y="19542"/>
                  </a:cubicBezTo>
                  <a:cubicBezTo>
                    <a:pt x="48275" y="19663"/>
                    <a:pt x="48430" y="19786"/>
                    <a:pt x="48584" y="19911"/>
                  </a:cubicBezTo>
                  <a:cubicBezTo>
                    <a:pt x="48705" y="20012"/>
                    <a:pt x="48828" y="20124"/>
                    <a:pt x="48960" y="20211"/>
                  </a:cubicBezTo>
                  <a:cubicBezTo>
                    <a:pt x="49045" y="20267"/>
                    <a:pt x="49146" y="20298"/>
                    <a:pt x="49248" y="20298"/>
                  </a:cubicBezTo>
                  <a:cubicBezTo>
                    <a:pt x="49249" y="20298"/>
                    <a:pt x="49250" y="20298"/>
                    <a:pt x="49251" y="20298"/>
                  </a:cubicBezTo>
                  <a:cubicBezTo>
                    <a:pt x="49398" y="20298"/>
                    <a:pt x="49536" y="20229"/>
                    <a:pt x="49622" y="20110"/>
                  </a:cubicBezTo>
                  <a:cubicBezTo>
                    <a:pt x="49769" y="19911"/>
                    <a:pt x="49737" y="19589"/>
                    <a:pt x="49521" y="19449"/>
                  </a:cubicBezTo>
                  <a:cubicBezTo>
                    <a:pt x="49514" y="19444"/>
                    <a:pt x="49508" y="19438"/>
                    <a:pt x="49501" y="19434"/>
                  </a:cubicBezTo>
                  <a:cubicBezTo>
                    <a:pt x="49468" y="19374"/>
                    <a:pt x="49425" y="19322"/>
                    <a:pt x="49373" y="19278"/>
                  </a:cubicBezTo>
                  <a:lnTo>
                    <a:pt x="49334" y="19247"/>
                  </a:lnTo>
                  <a:cubicBezTo>
                    <a:pt x="49121" y="19063"/>
                    <a:pt x="48913" y="18873"/>
                    <a:pt x="48688" y="18704"/>
                  </a:cubicBezTo>
                  <a:cubicBezTo>
                    <a:pt x="48444" y="18520"/>
                    <a:pt x="48194" y="18351"/>
                    <a:pt x="47940" y="18183"/>
                  </a:cubicBezTo>
                  <a:cubicBezTo>
                    <a:pt x="47822" y="18105"/>
                    <a:pt x="47701" y="18025"/>
                    <a:pt x="47581" y="17951"/>
                  </a:cubicBezTo>
                  <a:cubicBezTo>
                    <a:pt x="47439" y="17864"/>
                    <a:pt x="47297" y="17773"/>
                    <a:pt x="47143" y="17705"/>
                  </a:cubicBezTo>
                  <a:cubicBezTo>
                    <a:pt x="47089" y="17681"/>
                    <a:pt x="47033" y="17658"/>
                    <a:pt x="46979" y="17636"/>
                  </a:cubicBezTo>
                  <a:cubicBezTo>
                    <a:pt x="46953" y="17619"/>
                    <a:pt x="46929" y="17601"/>
                    <a:pt x="46904" y="17584"/>
                  </a:cubicBezTo>
                  <a:cubicBezTo>
                    <a:pt x="47267" y="17181"/>
                    <a:pt x="47634" y="16781"/>
                    <a:pt x="48006" y="16386"/>
                  </a:cubicBezTo>
                  <a:cubicBezTo>
                    <a:pt x="48126" y="16262"/>
                    <a:pt x="48249" y="16143"/>
                    <a:pt x="48371" y="16020"/>
                  </a:cubicBezTo>
                  <a:cubicBezTo>
                    <a:pt x="48456" y="16070"/>
                    <a:pt x="48544" y="16115"/>
                    <a:pt x="48623" y="16160"/>
                  </a:cubicBezTo>
                  <a:cubicBezTo>
                    <a:pt x="48825" y="16274"/>
                    <a:pt x="49021" y="16392"/>
                    <a:pt x="49217" y="16513"/>
                  </a:cubicBezTo>
                  <a:cubicBezTo>
                    <a:pt x="49418" y="16650"/>
                    <a:pt x="49612" y="16793"/>
                    <a:pt x="49803" y="16944"/>
                  </a:cubicBezTo>
                  <a:lnTo>
                    <a:pt x="49803" y="16944"/>
                  </a:lnTo>
                  <a:cubicBezTo>
                    <a:pt x="49797" y="16939"/>
                    <a:pt x="49792" y="16934"/>
                    <a:pt x="49786" y="16929"/>
                  </a:cubicBezTo>
                  <a:lnTo>
                    <a:pt x="49786" y="16929"/>
                  </a:lnTo>
                  <a:lnTo>
                    <a:pt x="49829" y="16964"/>
                  </a:lnTo>
                  <a:cubicBezTo>
                    <a:pt x="50195" y="17277"/>
                    <a:pt x="50554" y="17600"/>
                    <a:pt x="50907" y="17927"/>
                  </a:cubicBezTo>
                  <a:cubicBezTo>
                    <a:pt x="50997" y="18011"/>
                    <a:pt x="51115" y="18058"/>
                    <a:pt x="51239" y="18058"/>
                  </a:cubicBezTo>
                  <a:cubicBezTo>
                    <a:pt x="51365" y="18058"/>
                    <a:pt x="51487" y="18007"/>
                    <a:pt x="51576" y="17916"/>
                  </a:cubicBezTo>
                  <a:cubicBezTo>
                    <a:pt x="51753" y="17733"/>
                    <a:pt x="51753" y="17423"/>
                    <a:pt x="51565" y="17247"/>
                  </a:cubicBezTo>
                  <a:cubicBezTo>
                    <a:pt x="51127" y="16839"/>
                    <a:pt x="50679" y="16435"/>
                    <a:pt x="50211" y="16060"/>
                  </a:cubicBezTo>
                  <a:cubicBezTo>
                    <a:pt x="49856" y="15773"/>
                    <a:pt x="49459" y="15551"/>
                    <a:pt x="49065" y="15324"/>
                  </a:cubicBezTo>
                  <a:cubicBezTo>
                    <a:pt x="49440" y="14956"/>
                    <a:pt x="49817" y="14589"/>
                    <a:pt x="50197" y="14226"/>
                  </a:cubicBezTo>
                  <a:cubicBezTo>
                    <a:pt x="50208" y="14215"/>
                    <a:pt x="50219" y="14205"/>
                    <a:pt x="50229" y="14196"/>
                  </a:cubicBezTo>
                  <a:cubicBezTo>
                    <a:pt x="50288" y="14229"/>
                    <a:pt x="50348" y="14259"/>
                    <a:pt x="50409" y="14284"/>
                  </a:cubicBezTo>
                  <a:cubicBezTo>
                    <a:pt x="50555" y="14358"/>
                    <a:pt x="50697" y="14440"/>
                    <a:pt x="50837" y="14526"/>
                  </a:cubicBezTo>
                  <a:cubicBezTo>
                    <a:pt x="51166" y="14748"/>
                    <a:pt x="51483" y="14981"/>
                    <a:pt x="51789" y="15231"/>
                  </a:cubicBezTo>
                  <a:cubicBezTo>
                    <a:pt x="52014" y="15430"/>
                    <a:pt x="52230" y="15641"/>
                    <a:pt x="52432" y="15865"/>
                  </a:cubicBezTo>
                  <a:cubicBezTo>
                    <a:pt x="52481" y="15921"/>
                    <a:pt x="52530" y="15978"/>
                    <a:pt x="52578" y="16035"/>
                  </a:cubicBezTo>
                  <a:cubicBezTo>
                    <a:pt x="52673" y="16147"/>
                    <a:pt x="52812" y="16213"/>
                    <a:pt x="52959" y="16214"/>
                  </a:cubicBezTo>
                  <a:cubicBezTo>
                    <a:pt x="53062" y="16214"/>
                    <a:pt x="53163" y="16179"/>
                    <a:pt x="53244" y="16115"/>
                  </a:cubicBezTo>
                  <a:cubicBezTo>
                    <a:pt x="53440" y="15959"/>
                    <a:pt x="53490" y="15645"/>
                    <a:pt x="53324" y="15449"/>
                  </a:cubicBezTo>
                  <a:cubicBezTo>
                    <a:pt x="53138" y="15233"/>
                    <a:pt x="52947" y="15019"/>
                    <a:pt x="52743" y="14820"/>
                  </a:cubicBezTo>
                  <a:cubicBezTo>
                    <a:pt x="52540" y="14624"/>
                    <a:pt x="52326" y="14441"/>
                    <a:pt x="52102" y="14269"/>
                  </a:cubicBezTo>
                  <a:cubicBezTo>
                    <a:pt x="51877" y="14091"/>
                    <a:pt x="51641" y="13925"/>
                    <a:pt x="51402" y="13766"/>
                  </a:cubicBezTo>
                  <a:cubicBezTo>
                    <a:pt x="51265" y="13676"/>
                    <a:pt x="51124" y="13592"/>
                    <a:pt x="50977" y="13517"/>
                  </a:cubicBezTo>
                  <a:cubicBezTo>
                    <a:pt x="51421" y="13124"/>
                    <a:pt x="51871" y="12739"/>
                    <a:pt x="52327" y="12362"/>
                  </a:cubicBezTo>
                  <a:cubicBezTo>
                    <a:pt x="52369" y="12379"/>
                    <a:pt x="52411" y="12396"/>
                    <a:pt x="52457" y="12400"/>
                  </a:cubicBezTo>
                  <a:cubicBezTo>
                    <a:pt x="52584" y="12485"/>
                    <a:pt x="52711" y="12568"/>
                    <a:pt x="52840" y="12651"/>
                  </a:cubicBezTo>
                  <a:cubicBezTo>
                    <a:pt x="53074" y="12808"/>
                    <a:pt x="53298" y="12972"/>
                    <a:pt x="53515" y="13150"/>
                  </a:cubicBezTo>
                  <a:cubicBezTo>
                    <a:pt x="53668" y="13292"/>
                    <a:pt x="53814" y="13438"/>
                    <a:pt x="53958" y="13588"/>
                  </a:cubicBezTo>
                  <a:cubicBezTo>
                    <a:pt x="54136" y="13790"/>
                    <a:pt x="54311" y="13994"/>
                    <a:pt x="54474" y="14207"/>
                  </a:cubicBezTo>
                  <a:cubicBezTo>
                    <a:pt x="54561" y="14318"/>
                    <a:pt x="54695" y="14383"/>
                    <a:pt x="54836" y="14383"/>
                  </a:cubicBezTo>
                  <a:cubicBezTo>
                    <a:pt x="54837" y="14383"/>
                    <a:pt x="54839" y="14383"/>
                    <a:pt x="54840" y="14383"/>
                  </a:cubicBezTo>
                  <a:cubicBezTo>
                    <a:pt x="54841" y="14383"/>
                    <a:pt x="54843" y="14383"/>
                    <a:pt x="54844" y="14383"/>
                  </a:cubicBezTo>
                  <a:cubicBezTo>
                    <a:pt x="54947" y="14383"/>
                    <a:pt x="55048" y="14348"/>
                    <a:pt x="55128" y="14285"/>
                  </a:cubicBezTo>
                  <a:cubicBezTo>
                    <a:pt x="55322" y="14132"/>
                    <a:pt x="55370" y="13825"/>
                    <a:pt x="55206" y="13631"/>
                  </a:cubicBezTo>
                  <a:cubicBezTo>
                    <a:pt x="54860" y="13223"/>
                    <a:pt x="54502" y="12801"/>
                    <a:pt x="54077" y="12471"/>
                  </a:cubicBezTo>
                  <a:cubicBezTo>
                    <a:pt x="53862" y="12305"/>
                    <a:pt x="53644" y="12148"/>
                    <a:pt x="53411" y="12010"/>
                  </a:cubicBezTo>
                  <a:cubicBezTo>
                    <a:pt x="53285" y="11934"/>
                    <a:pt x="53155" y="11863"/>
                    <a:pt x="53026" y="11791"/>
                  </a:cubicBezTo>
                  <a:cubicBezTo>
                    <a:pt x="53317" y="11558"/>
                    <a:pt x="53609" y="11326"/>
                    <a:pt x="53898" y="11090"/>
                  </a:cubicBezTo>
                  <a:cubicBezTo>
                    <a:pt x="54046" y="10971"/>
                    <a:pt x="54199" y="10861"/>
                    <a:pt x="54349" y="10745"/>
                  </a:cubicBezTo>
                  <a:cubicBezTo>
                    <a:pt x="54423" y="10793"/>
                    <a:pt x="54510" y="10818"/>
                    <a:pt x="54597" y="10818"/>
                  </a:cubicBezTo>
                  <a:cubicBezTo>
                    <a:pt x="54613" y="10818"/>
                    <a:pt x="54629" y="10817"/>
                    <a:pt x="54645" y="10815"/>
                  </a:cubicBezTo>
                  <a:cubicBezTo>
                    <a:pt x="54687" y="10839"/>
                    <a:pt x="54730" y="10864"/>
                    <a:pt x="54771" y="10891"/>
                  </a:cubicBezTo>
                  <a:cubicBezTo>
                    <a:pt x="55008" y="11051"/>
                    <a:pt x="55236" y="11219"/>
                    <a:pt x="55458" y="11398"/>
                  </a:cubicBezTo>
                  <a:cubicBezTo>
                    <a:pt x="55639" y="11558"/>
                    <a:pt x="55808" y="11724"/>
                    <a:pt x="55975" y="11899"/>
                  </a:cubicBezTo>
                  <a:lnTo>
                    <a:pt x="55971" y="11896"/>
                  </a:lnTo>
                  <a:lnTo>
                    <a:pt x="55971" y="11896"/>
                  </a:lnTo>
                  <a:cubicBezTo>
                    <a:pt x="56113" y="12055"/>
                    <a:pt x="56250" y="12215"/>
                    <a:pt x="56382" y="12379"/>
                  </a:cubicBezTo>
                  <a:cubicBezTo>
                    <a:pt x="56472" y="12491"/>
                    <a:pt x="56610" y="12557"/>
                    <a:pt x="56755" y="12557"/>
                  </a:cubicBezTo>
                  <a:cubicBezTo>
                    <a:pt x="56858" y="12557"/>
                    <a:pt x="56959" y="12521"/>
                    <a:pt x="57041" y="12457"/>
                  </a:cubicBezTo>
                  <a:cubicBezTo>
                    <a:pt x="57238" y="12303"/>
                    <a:pt x="57283" y="11996"/>
                    <a:pt x="57119" y="11800"/>
                  </a:cubicBezTo>
                  <a:cubicBezTo>
                    <a:pt x="56958" y="11606"/>
                    <a:pt x="56797" y="11411"/>
                    <a:pt x="56622" y="11230"/>
                  </a:cubicBezTo>
                  <a:cubicBezTo>
                    <a:pt x="56453" y="11057"/>
                    <a:pt x="56279" y="10892"/>
                    <a:pt x="56098" y="10733"/>
                  </a:cubicBezTo>
                  <a:cubicBezTo>
                    <a:pt x="55912" y="10568"/>
                    <a:pt x="55708" y="10424"/>
                    <a:pt x="55506" y="10286"/>
                  </a:cubicBezTo>
                  <a:cubicBezTo>
                    <a:pt x="55413" y="10223"/>
                    <a:pt x="55314" y="10153"/>
                    <a:pt x="55211" y="10091"/>
                  </a:cubicBezTo>
                  <a:cubicBezTo>
                    <a:pt x="55601" y="9810"/>
                    <a:pt x="55990" y="9529"/>
                    <a:pt x="56379" y="9246"/>
                  </a:cubicBezTo>
                  <a:cubicBezTo>
                    <a:pt x="56473" y="9176"/>
                    <a:pt x="56568" y="9108"/>
                    <a:pt x="56663" y="9039"/>
                  </a:cubicBezTo>
                  <a:cubicBezTo>
                    <a:pt x="56677" y="9061"/>
                    <a:pt x="56694" y="9082"/>
                    <a:pt x="56712" y="9102"/>
                  </a:cubicBezTo>
                  <a:cubicBezTo>
                    <a:pt x="56761" y="9149"/>
                    <a:pt x="56821" y="9186"/>
                    <a:pt x="56886" y="9206"/>
                  </a:cubicBezTo>
                  <a:cubicBezTo>
                    <a:pt x="56950" y="9254"/>
                    <a:pt x="57013" y="9306"/>
                    <a:pt x="57076" y="9358"/>
                  </a:cubicBezTo>
                  <a:cubicBezTo>
                    <a:pt x="57087" y="9368"/>
                    <a:pt x="57099" y="9379"/>
                    <a:pt x="57111" y="9388"/>
                  </a:cubicBezTo>
                  <a:cubicBezTo>
                    <a:pt x="57355" y="9597"/>
                    <a:pt x="57595" y="9808"/>
                    <a:pt x="57815" y="10043"/>
                  </a:cubicBezTo>
                  <a:cubicBezTo>
                    <a:pt x="57898" y="10138"/>
                    <a:pt x="57979" y="10237"/>
                    <a:pt x="58059" y="10337"/>
                  </a:cubicBezTo>
                  <a:cubicBezTo>
                    <a:pt x="58147" y="10448"/>
                    <a:pt x="58281" y="10510"/>
                    <a:pt x="58422" y="10510"/>
                  </a:cubicBezTo>
                  <a:cubicBezTo>
                    <a:pt x="58523" y="10510"/>
                    <a:pt x="58622" y="10477"/>
                    <a:pt x="58701" y="10415"/>
                  </a:cubicBezTo>
                  <a:cubicBezTo>
                    <a:pt x="58894" y="10265"/>
                    <a:pt x="58939" y="9962"/>
                    <a:pt x="58779" y="9771"/>
                  </a:cubicBezTo>
                  <a:cubicBezTo>
                    <a:pt x="58554" y="9507"/>
                    <a:pt x="58318" y="9259"/>
                    <a:pt x="58052" y="9035"/>
                  </a:cubicBezTo>
                  <a:cubicBezTo>
                    <a:pt x="57840" y="8856"/>
                    <a:pt x="57624" y="8677"/>
                    <a:pt x="57395" y="8519"/>
                  </a:cubicBezTo>
                  <a:cubicBezTo>
                    <a:pt x="57463" y="8471"/>
                    <a:pt x="57532" y="8422"/>
                    <a:pt x="57601" y="8376"/>
                  </a:cubicBezTo>
                  <a:cubicBezTo>
                    <a:pt x="58017" y="8094"/>
                    <a:pt x="58436" y="7818"/>
                    <a:pt x="58854" y="7538"/>
                  </a:cubicBezTo>
                  <a:lnTo>
                    <a:pt x="58862" y="7533"/>
                  </a:lnTo>
                  <a:cubicBezTo>
                    <a:pt x="58930" y="7576"/>
                    <a:pt x="59008" y="7601"/>
                    <a:pt x="59089" y="7605"/>
                  </a:cubicBezTo>
                  <a:cubicBezTo>
                    <a:pt x="59137" y="7639"/>
                    <a:pt x="59181" y="7673"/>
                    <a:pt x="59227" y="7710"/>
                  </a:cubicBezTo>
                  <a:cubicBezTo>
                    <a:pt x="59373" y="7842"/>
                    <a:pt x="59512" y="7980"/>
                    <a:pt x="59644" y="8126"/>
                  </a:cubicBezTo>
                  <a:cubicBezTo>
                    <a:pt x="59778" y="8279"/>
                    <a:pt x="59910" y="8433"/>
                    <a:pt x="60037" y="8593"/>
                  </a:cubicBezTo>
                  <a:cubicBezTo>
                    <a:pt x="60123" y="8699"/>
                    <a:pt x="60252" y="8759"/>
                    <a:pt x="60389" y="8759"/>
                  </a:cubicBezTo>
                  <a:cubicBezTo>
                    <a:pt x="60508" y="8759"/>
                    <a:pt x="60623" y="8711"/>
                    <a:pt x="60706" y="8626"/>
                  </a:cubicBezTo>
                  <a:cubicBezTo>
                    <a:pt x="60881" y="8445"/>
                    <a:pt x="60860" y="8175"/>
                    <a:pt x="60695" y="7997"/>
                  </a:cubicBezTo>
                  <a:cubicBezTo>
                    <a:pt x="60528" y="7816"/>
                    <a:pt x="60360" y="7635"/>
                    <a:pt x="60186" y="7458"/>
                  </a:cubicBezTo>
                  <a:cubicBezTo>
                    <a:pt x="60021" y="7291"/>
                    <a:pt x="59844" y="7136"/>
                    <a:pt x="59656" y="6997"/>
                  </a:cubicBezTo>
                  <a:cubicBezTo>
                    <a:pt x="60072" y="6714"/>
                    <a:pt x="60491" y="6434"/>
                    <a:pt x="60910" y="6156"/>
                  </a:cubicBezTo>
                  <a:cubicBezTo>
                    <a:pt x="60948" y="6188"/>
                    <a:pt x="60991" y="6212"/>
                    <a:pt x="61037" y="6229"/>
                  </a:cubicBezTo>
                  <a:cubicBezTo>
                    <a:pt x="61136" y="6300"/>
                    <a:pt x="61231" y="6371"/>
                    <a:pt x="61323" y="6448"/>
                  </a:cubicBezTo>
                  <a:cubicBezTo>
                    <a:pt x="61495" y="6607"/>
                    <a:pt x="61660" y="6770"/>
                    <a:pt x="61828" y="6935"/>
                  </a:cubicBezTo>
                  <a:cubicBezTo>
                    <a:pt x="61909" y="7015"/>
                    <a:pt x="62018" y="7060"/>
                    <a:pt x="62131" y="7060"/>
                  </a:cubicBezTo>
                  <a:cubicBezTo>
                    <a:pt x="62132" y="7060"/>
                    <a:pt x="62133" y="7060"/>
                    <a:pt x="62135" y="7060"/>
                  </a:cubicBezTo>
                  <a:cubicBezTo>
                    <a:pt x="62257" y="7060"/>
                    <a:pt x="62373" y="7012"/>
                    <a:pt x="62458" y="6924"/>
                  </a:cubicBezTo>
                  <a:cubicBezTo>
                    <a:pt x="62623" y="6754"/>
                    <a:pt x="62630" y="6454"/>
                    <a:pt x="62449" y="6292"/>
                  </a:cubicBezTo>
                  <a:cubicBezTo>
                    <a:pt x="62206" y="6078"/>
                    <a:pt x="61966" y="5840"/>
                    <a:pt x="61697" y="5654"/>
                  </a:cubicBezTo>
                  <a:cubicBezTo>
                    <a:pt x="62201" y="5352"/>
                    <a:pt x="62709" y="5060"/>
                    <a:pt x="63217" y="4765"/>
                  </a:cubicBezTo>
                  <a:cubicBezTo>
                    <a:pt x="63287" y="4726"/>
                    <a:pt x="63354" y="4682"/>
                    <a:pt x="63423" y="4641"/>
                  </a:cubicBezTo>
                  <a:cubicBezTo>
                    <a:pt x="63426" y="4645"/>
                    <a:pt x="63430" y="4649"/>
                    <a:pt x="63434" y="4652"/>
                  </a:cubicBezTo>
                  <a:lnTo>
                    <a:pt x="63425" y="4643"/>
                  </a:lnTo>
                  <a:lnTo>
                    <a:pt x="63427" y="4644"/>
                  </a:lnTo>
                  <a:cubicBezTo>
                    <a:pt x="63555" y="4786"/>
                    <a:pt x="63678" y="4933"/>
                    <a:pt x="63801" y="5079"/>
                  </a:cubicBezTo>
                  <a:cubicBezTo>
                    <a:pt x="63881" y="5178"/>
                    <a:pt x="64001" y="5235"/>
                    <a:pt x="64127" y="5236"/>
                  </a:cubicBezTo>
                  <a:cubicBezTo>
                    <a:pt x="64237" y="5236"/>
                    <a:pt x="64342" y="5191"/>
                    <a:pt x="64417" y="5113"/>
                  </a:cubicBezTo>
                  <a:cubicBezTo>
                    <a:pt x="64570" y="4956"/>
                    <a:pt x="64570" y="4687"/>
                    <a:pt x="64407" y="4536"/>
                  </a:cubicBezTo>
                  <a:cubicBezTo>
                    <a:pt x="64336" y="4471"/>
                    <a:pt x="64270" y="4402"/>
                    <a:pt x="64203" y="4331"/>
                  </a:cubicBezTo>
                  <a:cubicBezTo>
                    <a:pt x="64173" y="4297"/>
                    <a:pt x="64144" y="4262"/>
                    <a:pt x="64117" y="4227"/>
                  </a:cubicBezTo>
                  <a:cubicBezTo>
                    <a:pt x="64407" y="4048"/>
                    <a:pt x="64695" y="3867"/>
                    <a:pt x="64985" y="3688"/>
                  </a:cubicBezTo>
                  <a:cubicBezTo>
                    <a:pt x="65087" y="3626"/>
                    <a:pt x="65190" y="3567"/>
                    <a:pt x="65292" y="3506"/>
                  </a:cubicBezTo>
                  <a:cubicBezTo>
                    <a:pt x="65326" y="3574"/>
                    <a:pt x="65365" y="3640"/>
                    <a:pt x="65407" y="3702"/>
                  </a:cubicBezTo>
                  <a:cubicBezTo>
                    <a:pt x="65487" y="3827"/>
                    <a:pt x="65625" y="3904"/>
                    <a:pt x="65774" y="3907"/>
                  </a:cubicBezTo>
                  <a:cubicBezTo>
                    <a:pt x="65865" y="3907"/>
                    <a:pt x="65953" y="3875"/>
                    <a:pt x="66024" y="3818"/>
                  </a:cubicBezTo>
                  <a:cubicBezTo>
                    <a:pt x="66196" y="3683"/>
                    <a:pt x="66244" y="3402"/>
                    <a:pt x="66095" y="3232"/>
                  </a:cubicBezTo>
                  <a:cubicBezTo>
                    <a:pt x="66077" y="3213"/>
                    <a:pt x="66061" y="3194"/>
                    <a:pt x="66044" y="3175"/>
                  </a:cubicBezTo>
                  <a:cubicBezTo>
                    <a:pt x="66043" y="3141"/>
                    <a:pt x="66037" y="3106"/>
                    <a:pt x="66028" y="3073"/>
                  </a:cubicBezTo>
                  <a:cubicBezTo>
                    <a:pt x="66116" y="3022"/>
                    <a:pt x="66202" y="2967"/>
                    <a:pt x="66291" y="2917"/>
                  </a:cubicBezTo>
                  <a:cubicBezTo>
                    <a:pt x="66693" y="2689"/>
                    <a:pt x="67078" y="2432"/>
                    <a:pt x="67487" y="2216"/>
                  </a:cubicBezTo>
                  <a:cubicBezTo>
                    <a:pt x="67914" y="1989"/>
                    <a:pt x="68357" y="1791"/>
                    <a:pt x="68785" y="1564"/>
                  </a:cubicBezTo>
                  <a:cubicBezTo>
                    <a:pt x="68981" y="1458"/>
                    <a:pt x="69169" y="1340"/>
                    <a:pt x="69363" y="1229"/>
                  </a:cubicBezTo>
                  <a:cubicBezTo>
                    <a:pt x="69570" y="1112"/>
                    <a:pt x="69783" y="1001"/>
                    <a:pt x="69994" y="889"/>
                  </a:cubicBezTo>
                  <a:cubicBezTo>
                    <a:pt x="70221" y="769"/>
                    <a:pt x="70309" y="476"/>
                    <a:pt x="70186" y="250"/>
                  </a:cubicBezTo>
                  <a:cubicBezTo>
                    <a:pt x="70099" y="91"/>
                    <a:pt x="69935" y="1"/>
                    <a:pt x="69766" y="1"/>
                  </a:cubicBezTo>
                  <a:close/>
                </a:path>
              </a:pathLst>
            </a:custGeom>
            <a:solidFill>
              <a:srgbClr val="9AD4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82"/>
            <p:cNvSpPr/>
            <p:nvPr/>
          </p:nvSpPr>
          <p:spPr>
            <a:xfrm>
              <a:off x="2779325" y="855775"/>
              <a:ext cx="150600" cy="161775"/>
            </a:xfrm>
            <a:custGeom>
              <a:avLst/>
              <a:gdLst/>
              <a:ahLst/>
              <a:cxnLst/>
              <a:rect l="l" t="t" r="r" b="b"/>
              <a:pathLst>
                <a:path w="6024" h="6471" extrusionOk="0">
                  <a:moveTo>
                    <a:pt x="2362" y="1"/>
                  </a:moveTo>
                  <a:cubicBezTo>
                    <a:pt x="2257" y="46"/>
                    <a:pt x="2149" y="97"/>
                    <a:pt x="2046" y="145"/>
                  </a:cubicBezTo>
                  <a:cubicBezTo>
                    <a:pt x="1891" y="215"/>
                    <a:pt x="1739" y="285"/>
                    <a:pt x="1593" y="368"/>
                  </a:cubicBezTo>
                  <a:cubicBezTo>
                    <a:pt x="1419" y="480"/>
                    <a:pt x="1250" y="603"/>
                    <a:pt x="1089" y="734"/>
                  </a:cubicBezTo>
                  <a:cubicBezTo>
                    <a:pt x="993" y="814"/>
                    <a:pt x="900" y="895"/>
                    <a:pt x="810" y="982"/>
                  </a:cubicBezTo>
                  <a:cubicBezTo>
                    <a:pt x="699" y="1154"/>
                    <a:pt x="592" y="1329"/>
                    <a:pt x="492" y="1505"/>
                  </a:cubicBezTo>
                  <a:cubicBezTo>
                    <a:pt x="399" y="1667"/>
                    <a:pt x="318" y="1835"/>
                    <a:pt x="250" y="2008"/>
                  </a:cubicBezTo>
                  <a:cubicBezTo>
                    <a:pt x="187" y="2170"/>
                    <a:pt x="148" y="2341"/>
                    <a:pt x="116" y="2510"/>
                  </a:cubicBezTo>
                  <a:cubicBezTo>
                    <a:pt x="28" y="3010"/>
                    <a:pt x="0" y="3527"/>
                    <a:pt x="114" y="4027"/>
                  </a:cubicBezTo>
                  <a:cubicBezTo>
                    <a:pt x="175" y="4277"/>
                    <a:pt x="261" y="4520"/>
                    <a:pt x="372" y="4753"/>
                  </a:cubicBezTo>
                  <a:cubicBezTo>
                    <a:pt x="516" y="5062"/>
                    <a:pt x="697" y="5361"/>
                    <a:pt x="943" y="5598"/>
                  </a:cubicBezTo>
                  <a:cubicBezTo>
                    <a:pt x="1134" y="5778"/>
                    <a:pt x="1347" y="5932"/>
                    <a:pt x="1577" y="6058"/>
                  </a:cubicBezTo>
                  <a:cubicBezTo>
                    <a:pt x="1807" y="6184"/>
                    <a:pt x="2056" y="6264"/>
                    <a:pt x="2309" y="6327"/>
                  </a:cubicBezTo>
                  <a:cubicBezTo>
                    <a:pt x="2627" y="6407"/>
                    <a:pt x="2964" y="6471"/>
                    <a:pt x="3296" y="6471"/>
                  </a:cubicBezTo>
                  <a:cubicBezTo>
                    <a:pt x="3548" y="6471"/>
                    <a:pt x="3795" y="6433"/>
                    <a:pt x="4034" y="6335"/>
                  </a:cubicBezTo>
                  <a:cubicBezTo>
                    <a:pt x="4465" y="6156"/>
                    <a:pt x="4915" y="6003"/>
                    <a:pt x="5304" y="5741"/>
                  </a:cubicBezTo>
                  <a:cubicBezTo>
                    <a:pt x="5513" y="5600"/>
                    <a:pt x="5688" y="5429"/>
                    <a:pt x="5866" y="5253"/>
                  </a:cubicBezTo>
                  <a:cubicBezTo>
                    <a:pt x="5919" y="5200"/>
                    <a:pt x="5971" y="5149"/>
                    <a:pt x="6024" y="5096"/>
                  </a:cubicBezTo>
                  <a:lnTo>
                    <a:pt x="6024" y="5096"/>
                  </a:lnTo>
                  <a:cubicBezTo>
                    <a:pt x="5886" y="5153"/>
                    <a:pt x="5743" y="5197"/>
                    <a:pt x="5597" y="5228"/>
                  </a:cubicBezTo>
                  <a:cubicBezTo>
                    <a:pt x="5533" y="5242"/>
                    <a:pt x="5468" y="5249"/>
                    <a:pt x="5403" y="5250"/>
                  </a:cubicBezTo>
                  <a:cubicBezTo>
                    <a:pt x="5276" y="5250"/>
                    <a:pt x="5148" y="5221"/>
                    <a:pt x="5046" y="5147"/>
                  </a:cubicBezTo>
                  <a:cubicBezTo>
                    <a:pt x="5030" y="5135"/>
                    <a:pt x="5015" y="5121"/>
                    <a:pt x="5002" y="5107"/>
                  </a:cubicBezTo>
                  <a:cubicBezTo>
                    <a:pt x="4935" y="5123"/>
                    <a:pt x="4865" y="5133"/>
                    <a:pt x="4795" y="5137"/>
                  </a:cubicBezTo>
                  <a:cubicBezTo>
                    <a:pt x="4775" y="5140"/>
                    <a:pt x="4755" y="5141"/>
                    <a:pt x="4735" y="5141"/>
                  </a:cubicBezTo>
                  <a:cubicBezTo>
                    <a:pt x="4715" y="5141"/>
                    <a:pt x="4695" y="5140"/>
                    <a:pt x="4676" y="5137"/>
                  </a:cubicBezTo>
                  <a:cubicBezTo>
                    <a:pt x="4623" y="5129"/>
                    <a:pt x="4572" y="5116"/>
                    <a:pt x="4523" y="5100"/>
                  </a:cubicBezTo>
                  <a:cubicBezTo>
                    <a:pt x="4510" y="5107"/>
                    <a:pt x="4498" y="5113"/>
                    <a:pt x="4485" y="5119"/>
                  </a:cubicBezTo>
                  <a:cubicBezTo>
                    <a:pt x="4354" y="5178"/>
                    <a:pt x="4220" y="5230"/>
                    <a:pt x="4087" y="5286"/>
                  </a:cubicBezTo>
                  <a:cubicBezTo>
                    <a:pt x="3932" y="5348"/>
                    <a:pt x="3782" y="5417"/>
                    <a:pt x="3625" y="5475"/>
                  </a:cubicBezTo>
                  <a:cubicBezTo>
                    <a:pt x="3594" y="5485"/>
                    <a:pt x="3562" y="5494"/>
                    <a:pt x="3531" y="5502"/>
                  </a:cubicBezTo>
                  <a:cubicBezTo>
                    <a:pt x="3479" y="5512"/>
                    <a:pt x="3425" y="5517"/>
                    <a:pt x="3372" y="5522"/>
                  </a:cubicBezTo>
                  <a:cubicBezTo>
                    <a:pt x="3341" y="5523"/>
                    <a:pt x="3309" y="5524"/>
                    <a:pt x="3278" y="5524"/>
                  </a:cubicBezTo>
                  <a:cubicBezTo>
                    <a:pt x="3246" y="5524"/>
                    <a:pt x="3215" y="5523"/>
                    <a:pt x="3184" y="5522"/>
                  </a:cubicBezTo>
                  <a:cubicBezTo>
                    <a:pt x="3056" y="5509"/>
                    <a:pt x="2932" y="5491"/>
                    <a:pt x="2806" y="5471"/>
                  </a:cubicBezTo>
                  <a:cubicBezTo>
                    <a:pt x="2628" y="5432"/>
                    <a:pt x="2451" y="5390"/>
                    <a:pt x="2278" y="5336"/>
                  </a:cubicBezTo>
                  <a:cubicBezTo>
                    <a:pt x="2211" y="5310"/>
                    <a:pt x="2144" y="5282"/>
                    <a:pt x="2077" y="5253"/>
                  </a:cubicBezTo>
                  <a:cubicBezTo>
                    <a:pt x="2009" y="5215"/>
                    <a:pt x="1944" y="5177"/>
                    <a:pt x="1879" y="5136"/>
                  </a:cubicBezTo>
                  <a:cubicBezTo>
                    <a:pt x="1787" y="5068"/>
                    <a:pt x="1697" y="5000"/>
                    <a:pt x="1607" y="4923"/>
                  </a:cubicBezTo>
                  <a:cubicBezTo>
                    <a:pt x="1572" y="4890"/>
                    <a:pt x="1539" y="4855"/>
                    <a:pt x="1506" y="4820"/>
                  </a:cubicBezTo>
                  <a:cubicBezTo>
                    <a:pt x="1476" y="4780"/>
                    <a:pt x="1449" y="4744"/>
                    <a:pt x="1423" y="4705"/>
                  </a:cubicBezTo>
                  <a:cubicBezTo>
                    <a:pt x="1356" y="4596"/>
                    <a:pt x="1295" y="4487"/>
                    <a:pt x="1236" y="4374"/>
                  </a:cubicBezTo>
                  <a:cubicBezTo>
                    <a:pt x="1184" y="4261"/>
                    <a:pt x="1138" y="4148"/>
                    <a:pt x="1096" y="4034"/>
                  </a:cubicBezTo>
                  <a:cubicBezTo>
                    <a:pt x="1072" y="3952"/>
                    <a:pt x="1050" y="3871"/>
                    <a:pt x="1031" y="3788"/>
                  </a:cubicBezTo>
                  <a:cubicBezTo>
                    <a:pt x="1008" y="3657"/>
                    <a:pt x="995" y="3524"/>
                    <a:pt x="985" y="3391"/>
                  </a:cubicBezTo>
                  <a:cubicBezTo>
                    <a:pt x="985" y="3296"/>
                    <a:pt x="985" y="3204"/>
                    <a:pt x="990" y="3109"/>
                  </a:cubicBezTo>
                  <a:cubicBezTo>
                    <a:pt x="1007" y="2948"/>
                    <a:pt x="1030" y="2792"/>
                    <a:pt x="1055" y="2633"/>
                  </a:cubicBezTo>
                  <a:cubicBezTo>
                    <a:pt x="1078" y="2536"/>
                    <a:pt x="1101" y="2444"/>
                    <a:pt x="1129" y="2352"/>
                  </a:cubicBezTo>
                  <a:cubicBezTo>
                    <a:pt x="1166" y="2259"/>
                    <a:pt x="1207" y="2170"/>
                    <a:pt x="1251" y="2082"/>
                  </a:cubicBezTo>
                  <a:cubicBezTo>
                    <a:pt x="1388" y="1841"/>
                    <a:pt x="1531" y="1605"/>
                    <a:pt x="1682" y="1375"/>
                  </a:cubicBezTo>
                  <a:cubicBezTo>
                    <a:pt x="1754" y="1276"/>
                    <a:pt x="1830" y="1178"/>
                    <a:pt x="1909" y="1083"/>
                  </a:cubicBezTo>
                  <a:cubicBezTo>
                    <a:pt x="1861" y="1011"/>
                    <a:pt x="1857" y="917"/>
                    <a:pt x="1898" y="839"/>
                  </a:cubicBezTo>
                  <a:cubicBezTo>
                    <a:pt x="1914" y="811"/>
                    <a:pt x="1931" y="779"/>
                    <a:pt x="1946" y="748"/>
                  </a:cubicBezTo>
                  <a:cubicBezTo>
                    <a:pt x="1944" y="713"/>
                    <a:pt x="1948" y="677"/>
                    <a:pt x="1961" y="643"/>
                  </a:cubicBezTo>
                  <a:cubicBezTo>
                    <a:pt x="1989" y="572"/>
                    <a:pt x="2026" y="499"/>
                    <a:pt x="2061" y="429"/>
                  </a:cubicBezTo>
                  <a:cubicBezTo>
                    <a:pt x="2082" y="386"/>
                    <a:pt x="2103" y="344"/>
                    <a:pt x="2127" y="303"/>
                  </a:cubicBezTo>
                  <a:cubicBezTo>
                    <a:pt x="2138" y="278"/>
                    <a:pt x="2152" y="253"/>
                    <a:pt x="2165" y="230"/>
                  </a:cubicBezTo>
                  <a:cubicBezTo>
                    <a:pt x="2191" y="177"/>
                    <a:pt x="2238" y="136"/>
                    <a:pt x="2296" y="117"/>
                  </a:cubicBezTo>
                  <a:cubicBezTo>
                    <a:pt x="2312" y="74"/>
                    <a:pt x="2334" y="35"/>
                    <a:pt x="2362"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82"/>
            <p:cNvSpPr/>
            <p:nvPr/>
          </p:nvSpPr>
          <p:spPr>
            <a:xfrm>
              <a:off x="2806125" y="873975"/>
              <a:ext cx="600" cy="500"/>
            </a:xfrm>
            <a:custGeom>
              <a:avLst/>
              <a:gdLst/>
              <a:ahLst/>
              <a:cxnLst/>
              <a:rect l="l" t="t" r="r" b="b"/>
              <a:pathLst>
                <a:path w="24" h="20" extrusionOk="0">
                  <a:moveTo>
                    <a:pt x="24" y="1"/>
                  </a:moveTo>
                  <a:lnTo>
                    <a:pt x="24" y="1"/>
                  </a:lnTo>
                  <a:cubicBezTo>
                    <a:pt x="16" y="6"/>
                    <a:pt x="8" y="13"/>
                    <a:pt x="0" y="20"/>
                  </a:cubicBezTo>
                  <a:cubicBezTo>
                    <a:pt x="6" y="15"/>
                    <a:pt x="12" y="11"/>
                    <a:pt x="17" y="6"/>
                  </a:cubicBezTo>
                  <a:cubicBezTo>
                    <a:pt x="20" y="5"/>
                    <a:pt x="22" y="3"/>
                    <a:pt x="24" y="1"/>
                  </a:cubicBezTo>
                  <a:close/>
                </a:path>
              </a:pathLst>
            </a:custGeom>
            <a:solidFill>
              <a:srgbClr val="418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82"/>
            <p:cNvSpPr/>
            <p:nvPr/>
          </p:nvSpPr>
          <p:spPr>
            <a:xfrm>
              <a:off x="5103875" y="2191350"/>
              <a:ext cx="1047225" cy="965725"/>
            </a:xfrm>
            <a:custGeom>
              <a:avLst/>
              <a:gdLst/>
              <a:ahLst/>
              <a:cxnLst/>
              <a:rect l="l" t="t" r="r" b="b"/>
              <a:pathLst>
                <a:path w="41889" h="38629" extrusionOk="0">
                  <a:moveTo>
                    <a:pt x="15150" y="3673"/>
                  </a:moveTo>
                  <a:cubicBezTo>
                    <a:pt x="15147" y="3675"/>
                    <a:pt x="15145" y="3677"/>
                    <a:pt x="15142" y="3679"/>
                  </a:cubicBezTo>
                  <a:lnTo>
                    <a:pt x="15142" y="3679"/>
                  </a:lnTo>
                  <a:cubicBezTo>
                    <a:pt x="15145" y="3677"/>
                    <a:pt x="15147" y="3675"/>
                    <a:pt x="15150" y="3673"/>
                  </a:cubicBezTo>
                  <a:close/>
                  <a:moveTo>
                    <a:pt x="26464" y="25943"/>
                  </a:moveTo>
                  <a:lnTo>
                    <a:pt x="26464" y="25943"/>
                  </a:lnTo>
                  <a:cubicBezTo>
                    <a:pt x="26474" y="25954"/>
                    <a:pt x="26484" y="25965"/>
                    <a:pt x="26494" y="25976"/>
                  </a:cubicBezTo>
                  <a:lnTo>
                    <a:pt x="26494" y="25976"/>
                  </a:lnTo>
                  <a:cubicBezTo>
                    <a:pt x="26484" y="25965"/>
                    <a:pt x="26475" y="25954"/>
                    <a:pt x="26464" y="25943"/>
                  </a:cubicBezTo>
                  <a:close/>
                  <a:moveTo>
                    <a:pt x="25258" y="26012"/>
                  </a:moveTo>
                  <a:cubicBezTo>
                    <a:pt x="25267" y="26022"/>
                    <a:pt x="25276" y="26032"/>
                    <a:pt x="25285" y="26042"/>
                  </a:cubicBezTo>
                  <a:cubicBezTo>
                    <a:pt x="25276" y="26032"/>
                    <a:pt x="25267" y="26022"/>
                    <a:pt x="25258" y="26012"/>
                  </a:cubicBezTo>
                  <a:close/>
                  <a:moveTo>
                    <a:pt x="13032" y="0"/>
                  </a:moveTo>
                  <a:cubicBezTo>
                    <a:pt x="12980" y="0"/>
                    <a:pt x="12927" y="5"/>
                    <a:pt x="12875" y="15"/>
                  </a:cubicBezTo>
                  <a:cubicBezTo>
                    <a:pt x="12624" y="61"/>
                    <a:pt x="12385" y="169"/>
                    <a:pt x="12145" y="255"/>
                  </a:cubicBezTo>
                  <a:cubicBezTo>
                    <a:pt x="11587" y="455"/>
                    <a:pt x="11023" y="635"/>
                    <a:pt x="10449" y="798"/>
                  </a:cubicBezTo>
                  <a:cubicBezTo>
                    <a:pt x="10298" y="841"/>
                    <a:pt x="10148" y="886"/>
                    <a:pt x="9997" y="928"/>
                  </a:cubicBezTo>
                  <a:cubicBezTo>
                    <a:pt x="9993" y="878"/>
                    <a:pt x="9983" y="829"/>
                    <a:pt x="9965" y="784"/>
                  </a:cubicBezTo>
                  <a:cubicBezTo>
                    <a:pt x="9893" y="612"/>
                    <a:pt x="9709" y="490"/>
                    <a:pt x="9523" y="490"/>
                  </a:cubicBezTo>
                  <a:cubicBezTo>
                    <a:pt x="9462" y="490"/>
                    <a:pt x="9401" y="503"/>
                    <a:pt x="9344" y="531"/>
                  </a:cubicBezTo>
                  <a:cubicBezTo>
                    <a:pt x="9225" y="587"/>
                    <a:pt x="9125" y="670"/>
                    <a:pt x="9073" y="798"/>
                  </a:cubicBezTo>
                  <a:cubicBezTo>
                    <a:pt x="9021" y="927"/>
                    <a:pt x="9035" y="1063"/>
                    <a:pt x="9066" y="1196"/>
                  </a:cubicBezTo>
                  <a:cubicBezTo>
                    <a:pt x="8499" y="1361"/>
                    <a:pt x="7933" y="1529"/>
                    <a:pt x="7367" y="1704"/>
                  </a:cubicBezTo>
                  <a:cubicBezTo>
                    <a:pt x="6906" y="1847"/>
                    <a:pt x="6446" y="2004"/>
                    <a:pt x="5981" y="2139"/>
                  </a:cubicBezTo>
                  <a:cubicBezTo>
                    <a:pt x="5496" y="2279"/>
                    <a:pt x="5011" y="2406"/>
                    <a:pt x="4521" y="2526"/>
                  </a:cubicBezTo>
                  <a:cubicBezTo>
                    <a:pt x="4017" y="2641"/>
                    <a:pt x="3507" y="2732"/>
                    <a:pt x="3006" y="2859"/>
                  </a:cubicBezTo>
                  <a:cubicBezTo>
                    <a:pt x="2824" y="2904"/>
                    <a:pt x="2643" y="2949"/>
                    <a:pt x="2468" y="3027"/>
                  </a:cubicBezTo>
                  <a:lnTo>
                    <a:pt x="2120" y="3181"/>
                  </a:lnTo>
                  <a:cubicBezTo>
                    <a:pt x="1921" y="3271"/>
                    <a:pt x="1721" y="3355"/>
                    <a:pt x="1520" y="3437"/>
                  </a:cubicBezTo>
                  <a:cubicBezTo>
                    <a:pt x="1283" y="3515"/>
                    <a:pt x="1043" y="3579"/>
                    <a:pt x="804" y="3646"/>
                  </a:cubicBezTo>
                  <a:cubicBezTo>
                    <a:pt x="690" y="3677"/>
                    <a:pt x="572" y="3707"/>
                    <a:pt x="457" y="3742"/>
                  </a:cubicBezTo>
                  <a:cubicBezTo>
                    <a:pt x="328" y="3780"/>
                    <a:pt x="198" y="3835"/>
                    <a:pt x="125" y="3956"/>
                  </a:cubicBezTo>
                  <a:cubicBezTo>
                    <a:pt x="30" y="4114"/>
                    <a:pt x="0" y="4321"/>
                    <a:pt x="113" y="4479"/>
                  </a:cubicBezTo>
                  <a:cubicBezTo>
                    <a:pt x="178" y="4573"/>
                    <a:pt x="256" y="4655"/>
                    <a:pt x="361" y="4709"/>
                  </a:cubicBezTo>
                  <a:cubicBezTo>
                    <a:pt x="443" y="4750"/>
                    <a:pt x="530" y="4783"/>
                    <a:pt x="618" y="4807"/>
                  </a:cubicBezTo>
                  <a:cubicBezTo>
                    <a:pt x="647" y="5005"/>
                    <a:pt x="758" y="5180"/>
                    <a:pt x="937" y="5281"/>
                  </a:cubicBezTo>
                  <a:cubicBezTo>
                    <a:pt x="986" y="5309"/>
                    <a:pt x="1037" y="5332"/>
                    <a:pt x="1090" y="5351"/>
                  </a:cubicBezTo>
                  <a:cubicBezTo>
                    <a:pt x="1091" y="5451"/>
                    <a:pt x="1128" y="5547"/>
                    <a:pt x="1192" y="5623"/>
                  </a:cubicBezTo>
                  <a:cubicBezTo>
                    <a:pt x="1186" y="5635"/>
                    <a:pt x="1181" y="5646"/>
                    <a:pt x="1177" y="5658"/>
                  </a:cubicBezTo>
                  <a:cubicBezTo>
                    <a:pt x="1083" y="5921"/>
                    <a:pt x="1177" y="6163"/>
                    <a:pt x="1377" y="6342"/>
                  </a:cubicBezTo>
                  <a:cubicBezTo>
                    <a:pt x="1468" y="6422"/>
                    <a:pt x="1578" y="6477"/>
                    <a:pt x="1698" y="6498"/>
                  </a:cubicBezTo>
                  <a:cubicBezTo>
                    <a:pt x="1752" y="6631"/>
                    <a:pt x="1844" y="6746"/>
                    <a:pt x="1962" y="6830"/>
                  </a:cubicBezTo>
                  <a:cubicBezTo>
                    <a:pt x="1910" y="7104"/>
                    <a:pt x="1927" y="7394"/>
                    <a:pt x="1999" y="7665"/>
                  </a:cubicBezTo>
                  <a:cubicBezTo>
                    <a:pt x="2072" y="7935"/>
                    <a:pt x="2192" y="8223"/>
                    <a:pt x="2384" y="8432"/>
                  </a:cubicBezTo>
                  <a:cubicBezTo>
                    <a:pt x="2482" y="8539"/>
                    <a:pt x="2588" y="8654"/>
                    <a:pt x="2719" y="8717"/>
                  </a:cubicBezTo>
                  <a:cubicBezTo>
                    <a:pt x="2787" y="8751"/>
                    <a:pt x="2859" y="8780"/>
                    <a:pt x="2933" y="8801"/>
                  </a:cubicBezTo>
                  <a:cubicBezTo>
                    <a:pt x="2936" y="8882"/>
                    <a:pt x="2961" y="8961"/>
                    <a:pt x="3003" y="9029"/>
                  </a:cubicBezTo>
                  <a:cubicBezTo>
                    <a:pt x="3016" y="9046"/>
                    <a:pt x="3030" y="9063"/>
                    <a:pt x="3045" y="9079"/>
                  </a:cubicBezTo>
                  <a:cubicBezTo>
                    <a:pt x="2990" y="9113"/>
                    <a:pt x="2938" y="9149"/>
                    <a:pt x="2884" y="9184"/>
                  </a:cubicBezTo>
                  <a:cubicBezTo>
                    <a:pt x="2704" y="9295"/>
                    <a:pt x="2622" y="9514"/>
                    <a:pt x="2681" y="9716"/>
                  </a:cubicBezTo>
                  <a:cubicBezTo>
                    <a:pt x="2740" y="9918"/>
                    <a:pt x="2924" y="10055"/>
                    <a:pt x="3133" y="10055"/>
                  </a:cubicBezTo>
                  <a:cubicBezTo>
                    <a:pt x="3135" y="10055"/>
                    <a:pt x="3137" y="10055"/>
                    <a:pt x="3140" y="10055"/>
                  </a:cubicBezTo>
                  <a:cubicBezTo>
                    <a:pt x="3141" y="10055"/>
                    <a:pt x="3143" y="10055"/>
                    <a:pt x="3145" y="10055"/>
                  </a:cubicBezTo>
                  <a:cubicBezTo>
                    <a:pt x="3232" y="10055"/>
                    <a:pt x="3315" y="10030"/>
                    <a:pt x="3388" y="9984"/>
                  </a:cubicBezTo>
                  <a:cubicBezTo>
                    <a:pt x="3456" y="9940"/>
                    <a:pt x="3522" y="9897"/>
                    <a:pt x="3590" y="9855"/>
                  </a:cubicBezTo>
                  <a:cubicBezTo>
                    <a:pt x="3697" y="9802"/>
                    <a:pt x="3807" y="9756"/>
                    <a:pt x="3918" y="9712"/>
                  </a:cubicBezTo>
                  <a:cubicBezTo>
                    <a:pt x="4299" y="9578"/>
                    <a:pt x="4687" y="9467"/>
                    <a:pt x="5072" y="9346"/>
                  </a:cubicBezTo>
                  <a:cubicBezTo>
                    <a:pt x="5461" y="9224"/>
                    <a:pt x="5826" y="9035"/>
                    <a:pt x="6189" y="8852"/>
                  </a:cubicBezTo>
                  <a:cubicBezTo>
                    <a:pt x="6534" y="8676"/>
                    <a:pt x="6888" y="8529"/>
                    <a:pt x="7243" y="8376"/>
                  </a:cubicBezTo>
                  <a:cubicBezTo>
                    <a:pt x="7614" y="8218"/>
                    <a:pt x="7976" y="8041"/>
                    <a:pt x="8352" y="7895"/>
                  </a:cubicBezTo>
                  <a:lnTo>
                    <a:pt x="8352" y="7895"/>
                  </a:lnTo>
                  <a:lnTo>
                    <a:pt x="8371" y="7888"/>
                  </a:lnTo>
                  <a:lnTo>
                    <a:pt x="8381" y="7883"/>
                  </a:lnTo>
                  <a:lnTo>
                    <a:pt x="8381" y="7883"/>
                  </a:lnTo>
                  <a:lnTo>
                    <a:pt x="8372" y="7888"/>
                  </a:lnTo>
                  <a:cubicBezTo>
                    <a:pt x="8760" y="7743"/>
                    <a:pt x="9142" y="7587"/>
                    <a:pt x="9515" y="7408"/>
                  </a:cubicBezTo>
                  <a:cubicBezTo>
                    <a:pt x="9906" y="7222"/>
                    <a:pt x="10295" y="7024"/>
                    <a:pt x="10675" y="6816"/>
                  </a:cubicBezTo>
                  <a:cubicBezTo>
                    <a:pt x="10894" y="6695"/>
                    <a:pt x="11106" y="6563"/>
                    <a:pt x="11321" y="6437"/>
                  </a:cubicBezTo>
                  <a:cubicBezTo>
                    <a:pt x="11725" y="7291"/>
                    <a:pt x="12138" y="8139"/>
                    <a:pt x="12560" y="8982"/>
                  </a:cubicBezTo>
                  <a:lnTo>
                    <a:pt x="12560" y="8982"/>
                  </a:lnTo>
                  <a:cubicBezTo>
                    <a:pt x="12559" y="8980"/>
                    <a:pt x="12556" y="8977"/>
                    <a:pt x="12554" y="8974"/>
                  </a:cubicBezTo>
                  <a:lnTo>
                    <a:pt x="12554" y="8974"/>
                  </a:lnTo>
                  <a:cubicBezTo>
                    <a:pt x="12748" y="9358"/>
                    <a:pt x="12948" y="9740"/>
                    <a:pt x="13155" y="10117"/>
                  </a:cubicBezTo>
                  <a:cubicBezTo>
                    <a:pt x="13395" y="10556"/>
                    <a:pt x="13647" y="10985"/>
                    <a:pt x="13902" y="11415"/>
                  </a:cubicBezTo>
                  <a:cubicBezTo>
                    <a:pt x="14142" y="11822"/>
                    <a:pt x="14405" y="12218"/>
                    <a:pt x="14661" y="12615"/>
                  </a:cubicBezTo>
                  <a:cubicBezTo>
                    <a:pt x="14938" y="13044"/>
                    <a:pt x="15214" y="13475"/>
                    <a:pt x="15491" y="13906"/>
                  </a:cubicBezTo>
                  <a:cubicBezTo>
                    <a:pt x="16083" y="14817"/>
                    <a:pt x="16686" y="15720"/>
                    <a:pt x="17301" y="16614"/>
                  </a:cubicBezTo>
                  <a:cubicBezTo>
                    <a:pt x="17858" y="17420"/>
                    <a:pt x="18420" y="18227"/>
                    <a:pt x="19056" y="18974"/>
                  </a:cubicBezTo>
                  <a:cubicBezTo>
                    <a:pt x="19229" y="19180"/>
                    <a:pt x="19399" y="19391"/>
                    <a:pt x="19578" y="19590"/>
                  </a:cubicBezTo>
                  <a:cubicBezTo>
                    <a:pt x="19764" y="19797"/>
                    <a:pt x="19950" y="20003"/>
                    <a:pt x="20134" y="20212"/>
                  </a:cubicBezTo>
                  <a:cubicBezTo>
                    <a:pt x="20494" y="20625"/>
                    <a:pt x="20852" y="21042"/>
                    <a:pt x="21206" y="21461"/>
                  </a:cubicBezTo>
                  <a:cubicBezTo>
                    <a:pt x="21842" y="22220"/>
                    <a:pt x="22449" y="23000"/>
                    <a:pt x="23121" y="23725"/>
                  </a:cubicBezTo>
                  <a:cubicBezTo>
                    <a:pt x="23476" y="24112"/>
                    <a:pt x="23840" y="24490"/>
                    <a:pt x="24200" y="24870"/>
                  </a:cubicBezTo>
                  <a:cubicBezTo>
                    <a:pt x="24557" y="25248"/>
                    <a:pt x="24910" y="25629"/>
                    <a:pt x="25258" y="26012"/>
                  </a:cubicBezTo>
                  <a:lnTo>
                    <a:pt x="25258" y="26012"/>
                  </a:lnTo>
                  <a:cubicBezTo>
                    <a:pt x="25253" y="26007"/>
                    <a:pt x="25249" y="26002"/>
                    <a:pt x="25245" y="25996"/>
                  </a:cubicBezTo>
                  <a:lnTo>
                    <a:pt x="25245" y="25996"/>
                  </a:lnTo>
                  <a:cubicBezTo>
                    <a:pt x="25838" y="26663"/>
                    <a:pt x="26438" y="27318"/>
                    <a:pt x="27054" y="27964"/>
                  </a:cubicBezTo>
                  <a:cubicBezTo>
                    <a:pt x="27404" y="28327"/>
                    <a:pt x="27754" y="28692"/>
                    <a:pt x="28121" y="29034"/>
                  </a:cubicBezTo>
                  <a:cubicBezTo>
                    <a:pt x="28511" y="29396"/>
                    <a:pt x="28905" y="29754"/>
                    <a:pt x="29301" y="30108"/>
                  </a:cubicBezTo>
                  <a:cubicBezTo>
                    <a:pt x="30074" y="30805"/>
                    <a:pt x="30877" y="31461"/>
                    <a:pt x="31674" y="32129"/>
                  </a:cubicBezTo>
                  <a:cubicBezTo>
                    <a:pt x="31657" y="32115"/>
                    <a:pt x="31642" y="32102"/>
                    <a:pt x="31626" y="32089"/>
                  </a:cubicBezTo>
                  <a:lnTo>
                    <a:pt x="31626" y="32089"/>
                  </a:lnTo>
                  <a:cubicBezTo>
                    <a:pt x="32314" y="32700"/>
                    <a:pt x="32983" y="33332"/>
                    <a:pt x="33691" y="33920"/>
                  </a:cubicBezTo>
                  <a:cubicBezTo>
                    <a:pt x="33861" y="34060"/>
                    <a:pt x="34027" y="34210"/>
                    <a:pt x="34203" y="34343"/>
                  </a:cubicBezTo>
                  <a:cubicBezTo>
                    <a:pt x="34379" y="34476"/>
                    <a:pt x="34550" y="34622"/>
                    <a:pt x="34734" y="34746"/>
                  </a:cubicBezTo>
                  <a:cubicBezTo>
                    <a:pt x="35097" y="34988"/>
                    <a:pt x="35460" y="35232"/>
                    <a:pt x="35837" y="35453"/>
                  </a:cubicBezTo>
                  <a:cubicBezTo>
                    <a:pt x="36743" y="35981"/>
                    <a:pt x="37653" y="36502"/>
                    <a:pt x="38547" y="37049"/>
                  </a:cubicBezTo>
                  <a:cubicBezTo>
                    <a:pt x="38967" y="37306"/>
                    <a:pt x="39389" y="37562"/>
                    <a:pt x="39815" y="37808"/>
                  </a:cubicBezTo>
                  <a:cubicBezTo>
                    <a:pt x="40250" y="38057"/>
                    <a:pt x="40686" y="38302"/>
                    <a:pt x="41113" y="38567"/>
                  </a:cubicBezTo>
                  <a:cubicBezTo>
                    <a:pt x="41179" y="38607"/>
                    <a:pt x="41254" y="38629"/>
                    <a:pt x="41331" y="38629"/>
                  </a:cubicBezTo>
                  <a:cubicBezTo>
                    <a:pt x="41332" y="38629"/>
                    <a:pt x="41334" y="38628"/>
                    <a:pt x="41336" y="38628"/>
                  </a:cubicBezTo>
                  <a:cubicBezTo>
                    <a:pt x="41506" y="38628"/>
                    <a:pt x="41675" y="38535"/>
                    <a:pt x="41758" y="38385"/>
                  </a:cubicBezTo>
                  <a:cubicBezTo>
                    <a:pt x="41888" y="38153"/>
                    <a:pt x="41797" y="37877"/>
                    <a:pt x="41576" y="37741"/>
                  </a:cubicBezTo>
                  <a:cubicBezTo>
                    <a:pt x="41380" y="37618"/>
                    <a:pt x="41183" y="37499"/>
                    <a:pt x="40982" y="37384"/>
                  </a:cubicBezTo>
                  <a:cubicBezTo>
                    <a:pt x="40556" y="37138"/>
                    <a:pt x="40129" y="36893"/>
                    <a:pt x="39706" y="36644"/>
                  </a:cubicBezTo>
                  <a:cubicBezTo>
                    <a:pt x="39554" y="36556"/>
                    <a:pt x="39405" y="36463"/>
                    <a:pt x="39256" y="36372"/>
                  </a:cubicBezTo>
                  <a:cubicBezTo>
                    <a:pt x="39259" y="36367"/>
                    <a:pt x="39261" y="36362"/>
                    <a:pt x="39265" y="36357"/>
                  </a:cubicBezTo>
                  <a:cubicBezTo>
                    <a:pt x="39338" y="36260"/>
                    <a:pt x="39414" y="36166"/>
                    <a:pt x="39489" y="36070"/>
                  </a:cubicBezTo>
                  <a:cubicBezTo>
                    <a:pt x="39583" y="35955"/>
                    <a:pt x="39681" y="35838"/>
                    <a:pt x="39755" y="35709"/>
                  </a:cubicBezTo>
                  <a:cubicBezTo>
                    <a:pt x="39924" y="35612"/>
                    <a:pt x="40008" y="35404"/>
                    <a:pt x="39965" y="35216"/>
                  </a:cubicBezTo>
                  <a:cubicBezTo>
                    <a:pt x="39920" y="35026"/>
                    <a:pt x="39759" y="34886"/>
                    <a:pt x="39564" y="34866"/>
                  </a:cubicBezTo>
                  <a:cubicBezTo>
                    <a:pt x="39550" y="34865"/>
                    <a:pt x="39536" y="34864"/>
                    <a:pt x="39521" y="34864"/>
                  </a:cubicBezTo>
                  <a:cubicBezTo>
                    <a:pt x="39343" y="34864"/>
                    <a:pt x="39179" y="34969"/>
                    <a:pt x="39106" y="35135"/>
                  </a:cubicBezTo>
                  <a:cubicBezTo>
                    <a:pt x="39065" y="35227"/>
                    <a:pt x="39057" y="35330"/>
                    <a:pt x="39082" y="35428"/>
                  </a:cubicBezTo>
                  <a:cubicBezTo>
                    <a:pt x="39039" y="35477"/>
                    <a:pt x="38995" y="35527"/>
                    <a:pt x="38949" y="35574"/>
                  </a:cubicBezTo>
                  <a:lnTo>
                    <a:pt x="38949" y="35574"/>
                  </a:lnTo>
                  <a:cubicBezTo>
                    <a:pt x="38950" y="35573"/>
                    <a:pt x="38951" y="35572"/>
                    <a:pt x="38952" y="35571"/>
                  </a:cubicBezTo>
                  <a:lnTo>
                    <a:pt x="38952" y="35571"/>
                  </a:lnTo>
                  <a:cubicBezTo>
                    <a:pt x="38830" y="35702"/>
                    <a:pt x="38707" y="35833"/>
                    <a:pt x="38588" y="35967"/>
                  </a:cubicBezTo>
                  <a:cubicBezTo>
                    <a:pt x="38529" y="35932"/>
                    <a:pt x="38470" y="35896"/>
                    <a:pt x="38411" y="35861"/>
                  </a:cubicBezTo>
                  <a:cubicBezTo>
                    <a:pt x="38102" y="35675"/>
                    <a:pt x="37789" y="35494"/>
                    <a:pt x="37478" y="35313"/>
                  </a:cubicBezTo>
                  <a:cubicBezTo>
                    <a:pt x="37749" y="34960"/>
                    <a:pt x="38047" y="34627"/>
                    <a:pt x="38275" y="34243"/>
                  </a:cubicBezTo>
                  <a:cubicBezTo>
                    <a:pt x="38379" y="34174"/>
                    <a:pt x="38448" y="34065"/>
                    <a:pt x="38466" y="33942"/>
                  </a:cubicBezTo>
                  <a:cubicBezTo>
                    <a:pt x="38503" y="33714"/>
                    <a:pt x="38365" y="33496"/>
                    <a:pt x="38144" y="33431"/>
                  </a:cubicBezTo>
                  <a:cubicBezTo>
                    <a:pt x="38101" y="33418"/>
                    <a:pt x="38057" y="33412"/>
                    <a:pt x="38014" y="33412"/>
                  </a:cubicBezTo>
                  <a:cubicBezTo>
                    <a:pt x="37837" y="33412"/>
                    <a:pt x="37670" y="33516"/>
                    <a:pt x="37595" y="33686"/>
                  </a:cubicBezTo>
                  <a:cubicBezTo>
                    <a:pt x="37570" y="33744"/>
                    <a:pt x="37557" y="33807"/>
                    <a:pt x="37558" y="33872"/>
                  </a:cubicBezTo>
                  <a:cubicBezTo>
                    <a:pt x="37543" y="33896"/>
                    <a:pt x="37527" y="33919"/>
                    <a:pt x="37512" y="33942"/>
                  </a:cubicBezTo>
                  <a:cubicBezTo>
                    <a:pt x="37260" y="34263"/>
                    <a:pt x="36974" y="34551"/>
                    <a:pt x="36711" y="34861"/>
                  </a:cubicBezTo>
                  <a:cubicBezTo>
                    <a:pt x="36402" y="34680"/>
                    <a:pt x="36092" y="34501"/>
                    <a:pt x="35786" y="34313"/>
                  </a:cubicBezTo>
                  <a:cubicBezTo>
                    <a:pt x="35641" y="34215"/>
                    <a:pt x="35497" y="34117"/>
                    <a:pt x="35352" y="34021"/>
                  </a:cubicBezTo>
                  <a:cubicBezTo>
                    <a:pt x="35336" y="34011"/>
                    <a:pt x="35321" y="33999"/>
                    <a:pt x="35306" y="33988"/>
                  </a:cubicBezTo>
                  <a:cubicBezTo>
                    <a:pt x="35477" y="33815"/>
                    <a:pt x="35647" y="33642"/>
                    <a:pt x="35810" y="33461"/>
                  </a:cubicBezTo>
                  <a:cubicBezTo>
                    <a:pt x="35946" y="33309"/>
                    <a:pt x="36075" y="33154"/>
                    <a:pt x="36196" y="32991"/>
                  </a:cubicBezTo>
                  <a:cubicBezTo>
                    <a:pt x="36298" y="32854"/>
                    <a:pt x="36390" y="32708"/>
                    <a:pt x="36485" y="32567"/>
                  </a:cubicBezTo>
                  <a:cubicBezTo>
                    <a:pt x="36492" y="32557"/>
                    <a:pt x="36500" y="32547"/>
                    <a:pt x="36507" y="32538"/>
                  </a:cubicBezTo>
                  <a:cubicBezTo>
                    <a:pt x="36682" y="32356"/>
                    <a:pt x="36685" y="32069"/>
                    <a:pt x="36515" y="31881"/>
                  </a:cubicBezTo>
                  <a:cubicBezTo>
                    <a:pt x="36422" y="31784"/>
                    <a:pt x="36295" y="31735"/>
                    <a:pt x="36168" y="31735"/>
                  </a:cubicBezTo>
                  <a:cubicBezTo>
                    <a:pt x="36051" y="31735"/>
                    <a:pt x="35935" y="31776"/>
                    <a:pt x="35846" y="31861"/>
                  </a:cubicBezTo>
                  <a:cubicBezTo>
                    <a:pt x="35697" y="32001"/>
                    <a:pt x="35594" y="32195"/>
                    <a:pt x="35482" y="32366"/>
                  </a:cubicBezTo>
                  <a:cubicBezTo>
                    <a:pt x="35331" y="32570"/>
                    <a:pt x="35169" y="32760"/>
                    <a:pt x="34998" y="32949"/>
                  </a:cubicBezTo>
                  <a:cubicBezTo>
                    <a:pt x="34899" y="33053"/>
                    <a:pt x="34801" y="33157"/>
                    <a:pt x="34699" y="33259"/>
                  </a:cubicBezTo>
                  <a:cubicBezTo>
                    <a:pt x="34652" y="33306"/>
                    <a:pt x="34603" y="33353"/>
                    <a:pt x="34554" y="33401"/>
                  </a:cubicBezTo>
                  <a:cubicBezTo>
                    <a:pt x="34471" y="33333"/>
                    <a:pt x="34386" y="33266"/>
                    <a:pt x="34301" y="33198"/>
                  </a:cubicBezTo>
                  <a:cubicBezTo>
                    <a:pt x="34009" y="32944"/>
                    <a:pt x="33724" y="32687"/>
                    <a:pt x="33436" y="32430"/>
                  </a:cubicBezTo>
                  <a:lnTo>
                    <a:pt x="33564" y="32297"/>
                  </a:lnTo>
                  <a:cubicBezTo>
                    <a:pt x="33727" y="32125"/>
                    <a:pt x="33889" y="31950"/>
                    <a:pt x="34030" y="31760"/>
                  </a:cubicBezTo>
                  <a:cubicBezTo>
                    <a:pt x="34194" y="31545"/>
                    <a:pt x="34346" y="31322"/>
                    <a:pt x="34487" y="31092"/>
                  </a:cubicBezTo>
                  <a:cubicBezTo>
                    <a:pt x="34650" y="30824"/>
                    <a:pt x="34797" y="30454"/>
                    <a:pt x="34548" y="30190"/>
                  </a:cubicBezTo>
                  <a:cubicBezTo>
                    <a:pt x="34455" y="30093"/>
                    <a:pt x="34328" y="30043"/>
                    <a:pt x="34201" y="30043"/>
                  </a:cubicBezTo>
                  <a:cubicBezTo>
                    <a:pt x="34085" y="30043"/>
                    <a:pt x="33968" y="30085"/>
                    <a:pt x="33878" y="30170"/>
                  </a:cubicBezTo>
                  <a:cubicBezTo>
                    <a:pt x="33790" y="30254"/>
                    <a:pt x="33738" y="30370"/>
                    <a:pt x="33732" y="30492"/>
                  </a:cubicBezTo>
                  <a:cubicBezTo>
                    <a:pt x="33722" y="30517"/>
                    <a:pt x="33709" y="30542"/>
                    <a:pt x="33696" y="30566"/>
                  </a:cubicBezTo>
                  <a:cubicBezTo>
                    <a:pt x="33612" y="30715"/>
                    <a:pt x="33516" y="30857"/>
                    <a:pt x="33419" y="31000"/>
                  </a:cubicBezTo>
                  <a:cubicBezTo>
                    <a:pt x="33257" y="31213"/>
                    <a:pt x="33090" y="31418"/>
                    <a:pt x="32907" y="31616"/>
                  </a:cubicBezTo>
                  <a:cubicBezTo>
                    <a:pt x="32848" y="31678"/>
                    <a:pt x="32784" y="31737"/>
                    <a:pt x="32723" y="31798"/>
                  </a:cubicBezTo>
                  <a:cubicBezTo>
                    <a:pt x="32648" y="31732"/>
                    <a:pt x="32574" y="31667"/>
                    <a:pt x="32499" y="31600"/>
                  </a:cubicBezTo>
                  <a:cubicBezTo>
                    <a:pt x="32113" y="31257"/>
                    <a:pt x="31716" y="30929"/>
                    <a:pt x="31318" y="30599"/>
                  </a:cubicBezTo>
                  <a:cubicBezTo>
                    <a:pt x="31553" y="30402"/>
                    <a:pt x="31772" y="30188"/>
                    <a:pt x="31976" y="29959"/>
                  </a:cubicBezTo>
                  <a:cubicBezTo>
                    <a:pt x="32266" y="29632"/>
                    <a:pt x="32543" y="29278"/>
                    <a:pt x="32713" y="28874"/>
                  </a:cubicBezTo>
                  <a:cubicBezTo>
                    <a:pt x="32748" y="28815"/>
                    <a:pt x="32765" y="28748"/>
                    <a:pt x="32766" y="28680"/>
                  </a:cubicBezTo>
                  <a:lnTo>
                    <a:pt x="32766" y="28678"/>
                  </a:lnTo>
                  <a:cubicBezTo>
                    <a:pt x="32769" y="28602"/>
                    <a:pt x="32752" y="28526"/>
                    <a:pt x="32716" y="28459"/>
                  </a:cubicBezTo>
                  <a:cubicBezTo>
                    <a:pt x="32640" y="28315"/>
                    <a:pt x="32498" y="28238"/>
                    <a:pt x="32340" y="28225"/>
                  </a:cubicBezTo>
                  <a:cubicBezTo>
                    <a:pt x="32332" y="28224"/>
                    <a:pt x="32323" y="28224"/>
                    <a:pt x="32314" y="28224"/>
                  </a:cubicBezTo>
                  <a:cubicBezTo>
                    <a:pt x="32153" y="28224"/>
                    <a:pt x="31999" y="28333"/>
                    <a:pt x="31929" y="28474"/>
                  </a:cubicBezTo>
                  <a:cubicBezTo>
                    <a:pt x="31882" y="28550"/>
                    <a:pt x="31843" y="28631"/>
                    <a:pt x="31795" y="28708"/>
                  </a:cubicBezTo>
                  <a:cubicBezTo>
                    <a:pt x="31757" y="28769"/>
                    <a:pt x="31715" y="28827"/>
                    <a:pt x="31674" y="28888"/>
                  </a:cubicBezTo>
                  <a:cubicBezTo>
                    <a:pt x="31537" y="29066"/>
                    <a:pt x="31394" y="29236"/>
                    <a:pt x="31244" y="29404"/>
                  </a:cubicBezTo>
                  <a:cubicBezTo>
                    <a:pt x="31072" y="29583"/>
                    <a:pt x="30891" y="29752"/>
                    <a:pt x="30700" y="29911"/>
                  </a:cubicBezTo>
                  <a:cubicBezTo>
                    <a:pt x="30666" y="29937"/>
                    <a:pt x="30631" y="29964"/>
                    <a:pt x="30596" y="29991"/>
                  </a:cubicBezTo>
                  <a:cubicBezTo>
                    <a:pt x="30274" y="29709"/>
                    <a:pt x="29953" y="29427"/>
                    <a:pt x="29636" y="29138"/>
                  </a:cubicBezTo>
                  <a:lnTo>
                    <a:pt x="29597" y="29103"/>
                  </a:lnTo>
                  <a:cubicBezTo>
                    <a:pt x="29837" y="28857"/>
                    <a:pt x="30080" y="28613"/>
                    <a:pt x="30296" y="28344"/>
                  </a:cubicBezTo>
                  <a:cubicBezTo>
                    <a:pt x="30585" y="27986"/>
                    <a:pt x="30872" y="27618"/>
                    <a:pt x="31071" y="27202"/>
                  </a:cubicBezTo>
                  <a:cubicBezTo>
                    <a:pt x="31189" y="27086"/>
                    <a:pt x="31249" y="26929"/>
                    <a:pt x="31210" y="26760"/>
                  </a:cubicBezTo>
                  <a:cubicBezTo>
                    <a:pt x="31157" y="26533"/>
                    <a:pt x="30959" y="26403"/>
                    <a:pt x="30757" y="26403"/>
                  </a:cubicBezTo>
                  <a:cubicBezTo>
                    <a:pt x="30628" y="26403"/>
                    <a:pt x="30497" y="26457"/>
                    <a:pt x="30402" y="26573"/>
                  </a:cubicBezTo>
                  <a:cubicBezTo>
                    <a:pt x="30325" y="26667"/>
                    <a:pt x="30290" y="26786"/>
                    <a:pt x="30304" y="26906"/>
                  </a:cubicBezTo>
                  <a:cubicBezTo>
                    <a:pt x="30273" y="26961"/>
                    <a:pt x="30240" y="27014"/>
                    <a:pt x="30206" y="27067"/>
                  </a:cubicBezTo>
                  <a:cubicBezTo>
                    <a:pt x="29983" y="27381"/>
                    <a:pt x="29740" y="27679"/>
                    <a:pt x="29478" y="27961"/>
                  </a:cubicBezTo>
                  <a:cubicBezTo>
                    <a:pt x="29299" y="28141"/>
                    <a:pt x="29109" y="28311"/>
                    <a:pt x="28922" y="28485"/>
                  </a:cubicBezTo>
                  <a:cubicBezTo>
                    <a:pt x="28796" y="28370"/>
                    <a:pt x="28668" y="28258"/>
                    <a:pt x="28549" y="28136"/>
                  </a:cubicBezTo>
                  <a:cubicBezTo>
                    <a:pt x="28244" y="27829"/>
                    <a:pt x="27943" y="27517"/>
                    <a:pt x="27644" y="27205"/>
                  </a:cubicBezTo>
                  <a:cubicBezTo>
                    <a:pt x="27754" y="27120"/>
                    <a:pt x="27863" y="27037"/>
                    <a:pt x="27971" y="26948"/>
                  </a:cubicBezTo>
                  <a:cubicBezTo>
                    <a:pt x="28178" y="26772"/>
                    <a:pt x="28371" y="26583"/>
                    <a:pt x="28549" y="26378"/>
                  </a:cubicBezTo>
                  <a:cubicBezTo>
                    <a:pt x="28721" y="26178"/>
                    <a:pt x="28878" y="25964"/>
                    <a:pt x="29019" y="25741"/>
                  </a:cubicBezTo>
                  <a:cubicBezTo>
                    <a:pt x="29119" y="25583"/>
                    <a:pt x="29214" y="25424"/>
                    <a:pt x="29290" y="25257"/>
                  </a:cubicBezTo>
                  <a:cubicBezTo>
                    <a:pt x="29401" y="25182"/>
                    <a:pt x="29476" y="25067"/>
                    <a:pt x="29499" y="24937"/>
                  </a:cubicBezTo>
                  <a:cubicBezTo>
                    <a:pt x="29530" y="24741"/>
                    <a:pt x="29434" y="24548"/>
                    <a:pt x="29259" y="24455"/>
                  </a:cubicBezTo>
                  <a:cubicBezTo>
                    <a:pt x="29191" y="24419"/>
                    <a:pt x="29118" y="24402"/>
                    <a:pt x="29044" y="24402"/>
                  </a:cubicBezTo>
                  <a:cubicBezTo>
                    <a:pt x="28929" y="24402"/>
                    <a:pt x="28814" y="24445"/>
                    <a:pt x="28727" y="24528"/>
                  </a:cubicBezTo>
                  <a:cubicBezTo>
                    <a:pt x="28636" y="24615"/>
                    <a:pt x="28584" y="24735"/>
                    <a:pt x="28581" y="24861"/>
                  </a:cubicBezTo>
                  <a:cubicBezTo>
                    <a:pt x="28517" y="24963"/>
                    <a:pt x="28452" y="25064"/>
                    <a:pt x="28381" y="25164"/>
                  </a:cubicBezTo>
                  <a:cubicBezTo>
                    <a:pt x="28235" y="25366"/>
                    <a:pt x="28085" y="25559"/>
                    <a:pt x="27924" y="25747"/>
                  </a:cubicBezTo>
                  <a:cubicBezTo>
                    <a:pt x="27786" y="25891"/>
                    <a:pt x="27644" y="26029"/>
                    <a:pt x="27492" y="26161"/>
                  </a:cubicBezTo>
                  <a:cubicBezTo>
                    <a:pt x="27333" y="26285"/>
                    <a:pt x="27167" y="26402"/>
                    <a:pt x="27005" y="26525"/>
                  </a:cubicBezTo>
                  <a:cubicBezTo>
                    <a:pt x="26835" y="26342"/>
                    <a:pt x="26663" y="26161"/>
                    <a:pt x="26494" y="25976"/>
                  </a:cubicBezTo>
                  <a:lnTo>
                    <a:pt x="26494" y="25976"/>
                  </a:lnTo>
                  <a:cubicBezTo>
                    <a:pt x="26498" y="25981"/>
                    <a:pt x="26503" y="25986"/>
                    <a:pt x="26507" y="25991"/>
                  </a:cubicBezTo>
                  <a:cubicBezTo>
                    <a:pt x="26256" y="25710"/>
                    <a:pt x="26000" y="25436"/>
                    <a:pt x="25747" y="25158"/>
                  </a:cubicBezTo>
                  <a:cubicBezTo>
                    <a:pt x="25812" y="25109"/>
                    <a:pt x="25877" y="25061"/>
                    <a:pt x="25941" y="25010"/>
                  </a:cubicBezTo>
                  <a:cubicBezTo>
                    <a:pt x="26158" y="24832"/>
                    <a:pt x="26354" y="24627"/>
                    <a:pt x="26543" y="24419"/>
                  </a:cubicBezTo>
                  <a:cubicBezTo>
                    <a:pt x="26722" y="24220"/>
                    <a:pt x="26896" y="24020"/>
                    <a:pt x="27056" y="23804"/>
                  </a:cubicBezTo>
                  <a:cubicBezTo>
                    <a:pt x="27214" y="23588"/>
                    <a:pt x="27376" y="23355"/>
                    <a:pt x="27495" y="23108"/>
                  </a:cubicBezTo>
                  <a:cubicBezTo>
                    <a:pt x="27557" y="22979"/>
                    <a:pt x="27620" y="22844"/>
                    <a:pt x="27638" y="22700"/>
                  </a:cubicBezTo>
                  <a:cubicBezTo>
                    <a:pt x="27658" y="22551"/>
                    <a:pt x="27580" y="22416"/>
                    <a:pt x="27437" y="22368"/>
                  </a:cubicBezTo>
                  <a:cubicBezTo>
                    <a:pt x="27412" y="22360"/>
                    <a:pt x="27387" y="22356"/>
                    <a:pt x="27362" y="22356"/>
                  </a:cubicBezTo>
                  <a:cubicBezTo>
                    <a:pt x="27278" y="22356"/>
                    <a:pt x="27196" y="22398"/>
                    <a:pt x="27142" y="22461"/>
                  </a:cubicBezTo>
                  <a:cubicBezTo>
                    <a:pt x="27089" y="22525"/>
                    <a:pt x="27044" y="22598"/>
                    <a:pt x="26999" y="22668"/>
                  </a:cubicBezTo>
                  <a:cubicBezTo>
                    <a:pt x="27002" y="22664"/>
                    <a:pt x="27005" y="22660"/>
                    <a:pt x="27009" y="22655"/>
                  </a:cubicBezTo>
                  <a:lnTo>
                    <a:pt x="27009" y="22655"/>
                  </a:lnTo>
                  <a:lnTo>
                    <a:pt x="26998" y="22670"/>
                  </a:lnTo>
                  <a:cubicBezTo>
                    <a:pt x="26993" y="22677"/>
                    <a:pt x="26988" y="22683"/>
                    <a:pt x="26984" y="22691"/>
                  </a:cubicBezTo>
                  <a:cubicBezTo>
                    <a:pt x="26987" y="22684"/>
                    <a:pt x="26992" y="22679"/>
                    <a:pt x="26995" y="22672"/>
                  </a:cubicBezTo>
                  <a:lnTo>
                    <a:pt x="26995" y="22672"/>
                  </a:lnTo>
                  <a:cubicBezTo>
                    <a:pt x="26806" y="22928"/>
                    <a:pt x="26600" y="23168"/>
                    <a:pt x="26389" y="23406"/>
                  </a:cubicBezTo>
                  <a:cubicBezTo>
                    <a:pt x="26116" y="23691"/>
                    <a:pt x="25828" y="23963"/>
                    <a:pt x="25526" y="24220"/>
                  </a:cubicBezTo>
                  <a:cubicBezTo>
                    <a:pt x="25415" y="24305"/>
                    <a:pt x="25305" y="24385"/>
                    <a:pt x="25188" y="24461"/>
                  </a:cubicBezTo>
                  <a:lnTo>
                    <a:pt x="25200" y="24453"/>
                  </a:lnTo>
                  <a:lnTo>
                    <a:pt x="25200" y="24453"/>
                  </a:lnTo>
                  <a:cubicBezTo>
                    <a:pt x="25193" y="24459"/>
                    <a:pt x="25185" y="24463"/>
                    <a:pt x="25178" y="24467"/>
                  </a:cubicBezTo>
                  <a:lnTo>
                    <a:pt x="25150" y="24484"/>
                  </a:lnTo>
                  <a:lnTo>
                    <a:pt x="25172" y="24470"/>
                  </a:lnTo>
                  <a:lnTo>
                    <a:pt x="25172" y="24470"/>
                  </a:lnTo>
                  <a:cubicBezTo>
                    <a:pt x="25161" y="24477"/>
                    <a:pt x="25150" y="24483"/>
                    <a:pt x="25139" y="24491"/>
                  </a:cubicBezTo>
                  <a:cubicBezTo>
                    <a:pt x="25120" y="24469"/>
                    <a:pt x="25101" y="24448"/>
                    <a:pt x="25082" y="24428"/>
                  </a:cubicBezTo>
                  <a:cubicBezTo>
                    <a:pt x="24706" y="24029"/>
                    <a:pt x="24329" y="23632"/>
                    <a:pt x="23956" y="23232"/>
                  </a:cubicBezTo>
                  <a:cubicBezTo>
                    <a:pt x="24369" y="22983"/>
                    <a:pt x="24735" y="22660"/>
                    <a:pt x="25076" y="22320"/>
                  </a:cubicBezTo>
                  <a:cubicBezTo>
                    <a:pt x="25543" y="21856"/>
                    <a:pt x="25960" y="21336"/>
                    <a:pt x="26256" y="20745"/>
                  </a:cubicBezTo>
                  <a:cubicBezTo>
                    <a:pt x="26407" y="20444"/>
                    <a:pt x="26145" y="20098"/>
                    <a:pt x="25831" y="20098"/>
                  </a:cubicBezTo>
                  <a:cubicBezTo>
                    <a:pt x="25817" y="20098"/>
                    <a:pt x="25803" y="20098"/>
                    <a:pt x="25788" y="20100"/>
                  </a:cubicBezTo>
                  <a:cubicBezTo>
                    <a:pt x="25530" y="20124"/>
                    <a:pt x="25344" y="20374"/>
                    <a:pt x="25375" y="20619"/>
                  </a:cubicBezTo>
                  <a:lnTo>
                    <a:pt x="25345" y="20661"/>
                  </a:lnTo>
                  <a:cubicBezTo>
                    <a:pt x="25173" y="20895"/>
                    <a:pt x="24990" y="21119"/>
                    <a:pt x="24795" y="21333"/>
                  </a:cubicBezTo>
                  <a:cubicBezTo>
                    <a:pt x="24572" y="21563"/>
                    <a:pt x="24344" y="21785"/>
                    <a:pt x="24103" y="21997"/>
                  </a:cubicBezTo>
                  <a:cubicBezTo>
                    <a:pt x="23949" y="22123"/>
                    <a:pt x="23790" y="22243"/>
                    <a:pt x="23623" y="22354"/>
                  </a:cubicBezTo>
                  <a:cubicBezTo>
                    <a:pt x="23525" y="22412"/>
                    <a:pt x="23424" y="22466"/>
                    <a:pt x="23322" y="22518"/>
                  </a:cubicBezTo>
                  <a:cubicBezTo>
                    <a:pt x="23072" y="22225"/>
                    <a:pt x="22821" y="21933"/>
                    <a:pt x="22575" y="21638"/>
                  </a:cubicBezTo>
                  <a:cubicBezTo>
                    <a:pt x="22358" y="21378"/>
                    <a:pt x="22141" y="21116"/>
                    <a:pt x="21925" y="20855"/>
                  </a:cubicBezTo>
                  <a:cubicBezTo>
                    <a:pt x="22428" y="20550"/>
                    <a:pt x="22910" y="20204"/>
                    <a:pt x="23340" y="19806"/>
                  </a:cubicBezTo>
                  <a:cubicBezTo>
                    <a:pt x="23575" y="19590"/>
                    <a:pt x="23793" y="19358"/>
                    <a:pt x="23994" y="19111"/>
                  </a:cubicBezTo>
                  <a:cubicBezTo>
                    <a:pt x="24105" y="18972"/>
                    <a:pt x="24213" y="18833"/>
                    <a:pt x="24319" y="18689"/>
                  </a:cubicBezTo>
                  <a:cubicBezTo>
                    <a:pt x="24442" y="18519"/>
                    <a:pt x="24600" y="18334"/>
                    <a:pt x="24573" y="18108"/>
                  </a:cubicBezTo>
                  <a:cubicBezTo>
                    <a:pt x="24546" y="17866"/>
                    <a:pt x="24343" y="17680"/>
                    <a:pt x="24104" y="17680"/>
                  </a:cubicBezTo>
                  <a:cubicBezTo>
                    <a:pt x="24088" y="17680"/>
                    <a:pt x="24073" y="17681"/>
                    <a:pt x="24058" y="17683"/>
                  </a:cubicBezTo>
                  <a:cubicBezTo>
                    <a:pt x="23883" y="17702"/>
                    <a:pt x="23733" y="17814"/>
                    <a:pt x="23664" y="17976"/>
                  </a:cubicBezTo>
                  <a:cubicBezTo>
                    <a:pt x="23659" y="17984"/>
                    <a:pt x="23654" y="17993"/>
                    <a:pt x="23648" y="18001"/>
                  </a:cubicBezTo>
                  <a:cubicBezTo>
                    <a:pt x="23467" y="18254"/>
                    <a:pt x="23276" y="18494"/>
                    <a:pt x="23072" y="18728"/>
                  </a:cubicBezTo>
                  <a:cubicBezTo>
                    <a:pt x="22892" y="18917"/>
                    <a:pt x="22710" y="19100"/>
                    <a:pt x="22518" y="19278"/>
                  </a:cubicBezTo>
                  <a:cubicBezTo>
                    <a:pt x="22143" y="19584"/>
                    <a:pt x="21744" y="19854"/>
                    <a:pt x="21333" y="20110"/>
                  </a:cubicBezTo>
                  <a:cubicBezTo>
                    <a:pt x="21326" y="20115"/>
                    <a:pt x="21319" y="20118"/>
                    <a:pt x="21311" y="20122"/>
                  </a:cubicBezTo>
                  <a:cubicBezTo>
                    <a:pt x="20838" y="19571"/>
                    <a:pt x="20348" y="19036"/>
                    <a:pt x="19880" y="18480"/>
                  </a:cubicBezTo>
                  <a:cubicBezTo>
                    <a:pt x="20083" y="18363"/>
                    <a:pt x="20283" y="18242"/>
                    <a:pt x="20477" y="18111"/>
                  </a:cubicBezTo>
                  <a:cubicBezTo>
                    <a:pt x="20810" y="17887"/>
                    <a:pt x="21125" y="17636"/>
                    <a:pt x="21418" y="17361"/>
                  </a:cubicBezTo>
                  <a:cubicBezTo>
                    <a:pt x="21685" y="17105"/>
                    <a:pt x="21951" y="16848"/>
                    <a:pt x="22206" y="16582"/>
                  </a:cubicBezTo>
                  <a:cubicBezTo>
                    <a:pt x="22341" y="16442"/>
                    <a:pt x="22465" y="16293"/>
                    <a:pt x="22578" y="16135"/>
                  </a:cubicBezTo>
                  <a:cubicBezTo>
                    <a:pt x="22646" y="16045"/>
                    <a:pt x="22704" y="15948"/>
                    <a:pt x="22753" y="15848"/>
                  </a:cubicBezTo>
                  <a:lnTo>
                    <a:pt x="22753" y="15848"/>
                  </a:lnTo>
                  <a:cubicBezTo>
                    <a:pt x="22749" y="15853"/>
                    <a:pt x="22744" y="15858"/>
                    <a:pt x="22739" y="15864"/>
                  </a:cubicBezTo>
                  <a:cubicBezTo>
                    <a:pt x="22859" y="15682"/>
                    <a:pt x="22856" y="15442"/>
                    <a:pt x="22697" y="15273"/>
                  </a:cubicBezTo>
                  <a:cubicBezTo>
                    <a:pt x="22606" y="15177"/>
                    <a:pt x="22474" y="15125"/>
                    <a:pt x="22343" y="15125"/>
                  </a:cubicBezTo>
                  <a:cubicBezTo>
                    <a:pt x="22227" y="15125"/>
                    <a:pt x="22112" y="15166"/>
                    <a:pt x="22027" y="15253"/>
                  </a:cubicBezTo>
                  <a:cubicBezTo>
                    <a:pt x="21974" y="15307"/>
                    <a:pt x="21934" y="15371"/>
                    <a:pt x="21906" y="15440"/>
                  </a:cubicBezTo>
                  <a:cubicBezTo>
                    <a:pt x="21890" y="15469"/>
                    <a:pt x="21872" y="15496"/>
                    <a:pt x="21855" y="15523"/>
                  </a:cubicBezTo>
                  <a:cubicBezTo>
                    <a:pt x="21754" y="15660"/>
                    <a:pt x="21647" y="15792"/>
                    <a:pt x="21533" y="15919"/>
                  </a:cubicBezTo>
                  <a:cubicBezTo>
                    <a:pt x="21186" y="16281"/>
                    <a:pt x="20826" y="16631"/>
                    <a:pt x="20448" y="16959"/>
                  </a:cubicBezTo>
                  <a:cubicBezTo>
                    <a:pt x="20219" y="17139"/>
                    <a:pt x="19982" y="17305"/>
                    <a:pt x="19737" y="17463"/>
                  </a:cubicBezTo>
                  <a:cubicBezTo>
                    <a:pt x="19585" y="17557"/>
                    <a:pt x="19431" y="17644"/>
                    <a:pt x="19278" y="17733"/>
                  </a:cubicBezTo>
                  <a:cubicBezTo>
                    <a:pt x="19062" y="17457"/>
                    <a:pt x="18848" y="17179"/>
                    <a:pt x="18647" y="16890"/>
                  </a:cubicBezTo>
                  <a:cubicBezTo>
                    <a:pt x="18516" y="16703"/>
                    <a:pt x="18387" y="16516"/>
                    <a:pt x="18257" y="16329"/>
                  </a:cubicBezTo>
                  <a:cubicBezTo>
                    <a:pt x="18494" y="16169"/>
                    <a:pt x="18738" y="16020"/>
                    <a:pt x="18968" y="15850"/>
                  </a:cubicBezTo>
                  <a:cubicBezTo>
                    <a:pt x="19268" y="15628"/>
                    <a:pt x="19577" y="15408"/>
                    <a:pt x="19857" y="15159"/>
                  </a:cubicBezTo>
                  <a:cubicBezTo>
                    <a:pt x="20125" y="14919"/>
                    <a:pt x="20377" y="14661"/>
                    <a:pt x="20622" y="14399"/>
                  </a:cubicBezTo>
                  <a:cubicBezTo>
                    <a:pt x="20765" y="14250"/>
                    <a:pt x="20902" y="14097"/>
                    <a:pt x="21036" y="13941"/>
                  </a:cubicBezTo>
                  <a:cubicBezTo>
                    <a:pt x="21136" y="13825"/>
                    <a:pt x="21222" y="13699"/>
                    <a:pt x="21307" y="13573"/>
                  </a:cubicBezTo>
                  <a:cubicBezTo>
                    <a:pt x="21313" y="13564"/>
                    <a:pt x="21322" y="13555"/>
                    <a:pt x="21328" y="13547"/>
                  </a:cubicBezTo>
                  <a:cubicBezTo>
                    <a:pt x="21504" y="13357"/>
                    <a:pt x="21450" y="13035"/>
                    <a:pt x="21258" y="12881"/>
                  </a:cubicBezTo>
                  <a:cubicBezTo>
                    <a:pt x="21171" y="12810"/>
                    <a:pt x="21071" y="12777"/>
                    <a:pt x="20971" y="12777"/>
                  </a:cubicBezTo>
                  <a:cubicBezTo>
                    <a:pt x="20832" y="12777"/>
                    <a:pt x="20694" y="12840"/>
                    <a:pt x="20592" y="12951"/>
                  </a:cubicBezTo>
                  <a:cubicBezTo>
                    <a:pt x="20529" y="13019"/>
                    <a:pt x="20482" y="13103"/>
                    <a:pt x="20430" y="13179"/>
                  </a:cubicBezTo>
                  <a:cubicBezTo>
                    <a:pt x="20278" y="13379"/>
                    <a:pt x="20108" y="13564"/>
                    <a:pt x="19938" y="13749"/>
                  </a:cubicBezTo>
                  <a:cubicBezTo>
                    <a:pt x="19694" y="14007"/>
                    <a:pt x="19443" y="14260"/>
                    <a:pt x="19178" y="14497"/>
                  </a:cubicBezTo>
                  <a:cubicBezTo>
                    <a:pt x="18921" y="14705"/>
                    <a:pt x="18660" y="14908"/>
                    <a:pt x="18390" y="15097"/>
                  </a:cubicBezTo>
                  <a:cubicBezTo>
                    <a:pt x="18171" y="15255"/>
                    <a:pt x="17941" y="15398"/>
                    <a:pt x="17718" y="15550"/>
                  </a:cubicBezTo>
                  <a:cubicBezTo>
                    <a:pt x="17341" y="14998"/>
                    <a:pt x="16967" y="14444"/>
                    <a:pt x="16604" y="13883"/>
                  </a:cubicBezTo>
                  <a:cubicBezTo>
                    <a:pt x="16565" y="13823"/>
                    <a:pt x="16526" y="13763"/>
                    <a:pt x="16487" y="13702"/>
                  </a:cubicBezTo>
                  <a:cubicBezTo>
                    <a:pt x="16607" y="13621"/>
                    <a:pt x="16727" y="13540"/>
                    <a:pt x="16850" y="13462"/>
                  </a:cubicBezTo>
                  <a:cubicBezTo>
                    <a:pt x="17327" y="13173"/>
                    <a:pt x="17804" y="12882"/>
                    <a:pt x="18240" y="12532"/>
                  </a:cubicBezTo>
                  <a:cubicBezTo>
                    <a:pt x="18484" y="12336"/>
                    <a:pt x="18723" y="12132"/>
                    <a:pt x="18954" y="11920"/>
                  </a:cubicBezTo>
                  <a:cubicBezTo>
                    <a:pt x="19059" y="11824"/>
                    <a:pt x="19157" y="11722"/>
                    <a:pt x="19258" y="11621"/>
                  </a:cubicBezTo>
                  <a:cubicBezTo>
                    <a:pt x="19350" y="11527"/>
                    <a:pt x="19444" y="11431"/>
                    <a:pt x="19524" y="11325"/>
                  </a:cubicBezTo>
                  <a:cubicBezTo>
                    <a:pt x="19825" y="11098"/>
                    <a:pt x="19740" y="10626"/>
                    <a:pt x="19380" y="10517"/>
                  </a:cubicBezTo>
                  <a:cubicBezTo>
                    <a:pt x="19338" y="10504"/>
                    <a:pt x="19295" y="10499"/>
                    <a:pt x="19254" y="10499"/>
                  </a:cubicBezTo>
                  <a:cubicBezTo>
                    <a:pt x="19043" y="10499"/>
                    <a:pt x="18860" y="10650"/>
                    <a:pt x="18807" y="10844"/>
                  </a:cubicBezTo>
                  <a:cubicBezTo>
                    <a:pt x="18566" y="11088"/>
                    <a:pt x="18304" y="11312"/>
                    <a:pt x="18041" y="11530"/>
                  </a:cubicBezTo>
                  <a:cubicBezTo>
                    <a:pt x="17668" y="11830"/>
                    <a:pt x="17276" y="12108"/>
                    <a:pt x="16871" y="12363"/>
                  </a:cubicBezTo>
                  <a:cubicBezTo>
                    <a:pt x="16572" y="12545"/>
                    <a:pt x="16275" y="12726"/>
                    <a:pt x="15981" y="12914"/>
                  </a:cubicBezTo>
                  <a:cubicBezTo>
                    <a:pt x="15610" y="12338"/>
                    <a:pt x="15237" y="11764"/>
                    <a:pt x="14871" y="11185"/>
                  </a:cubicBezTo>
                  <a:cubicBezTo>
                    <a:pt x="15122" y="11029"/>
                    <a:pt x="15370" y="10869"/>
                    <a:pt x="15617" y="10709"/>
                  </a:cubicBezTo>
                  <a:cubicBezTo>
                    <a:pt x="15869" y="10546"/>
                    <a:pt x="16121" y="10387"/>
                    <a:pt x="16370" y="10218"/>
                  </a:cubicBezTo>
                  <a:cubicBezTo>
                    <a:pt x="16624" y="10043"/>
                    <a:pt x="16881" y="9869"/>
                    <a:pt x="17122" y="9673"/>
                  </a:cubicBezTo>
                  <a:cubicBezTo>
                    <a:pt x="17329" y="9504"/>
                    <a:pt x="17530" y="9332"/>
                    <a:pt x="17728" y="9154"/>
                  </a:cubicBezTo>
                  <a:cubicBezTo>
                    <a:pt x="17833" y="9132"/>
                    <a:pt x="17927" y="9076"/>
                    <a:pt x="17995" y="8994"/>
                  </a:cubicBezTo>
                  <a:cubicBezTo>
                    <a:pt x="18149" y="8797"/>
                    <a:pt x="18116" y="8512"/>
                    <a:pt x="17921" y="8354"/>
                  </a:cubicBezTo>
                  <a:cubicBezTo>
                    <a:pt x="17836" y="8286"/>
                    <a:pt x="17735" y="8253"/>
                    <a:pt x="17633" y="8253"/>
                  </a:cubicBezTo>
                  <a:cubicBezTo>
                    <a:pt x="17502" y="8253"/>
                    <a:pt x="17371" y="8309"/>
                    <a:pt x="17281" y="8418"/>
                  </a:cubicBezTo>
                  <a:cubicBezTo>
                    <a:pt x="17247" y="8462"/>
                    <a:pt x="17220" y="8510"/>
                    <a:pt x="17204" y="8562"/>
                  </a:cubicBezTo>
                  <a:cubicBezTo>
                    <a:pt x="16956" y="8762"/>
                    <a:pt x="16703" y="8952"/>
                    <a:pt x="16444" y="9136"/>
                  </a:cubicBezTo>
                  <a:cubicBezTo>
                    <a:pt x="16169" y="9327"/>
                    <a:pt x="15880" y="9503"/>
                    <a:pt x="15594" y="9681"/>
                  </a:cubicBezTo>
                  <a:cubicBezTo>
                    <a:pt x="15611" y="9670"/>
                    <a:pt x="15627" y="9661"/>
                    <a:pt x="15644" y="9649"/>
                  </a:cubicBezTo>
                  <a:lnTo>
                    <a:pt x="15644" y="9649"/>
                  </a:lnTo>
                  <a:cubicBezTo>
                    <a:pt x="15231" y="9903"/>
                    <a:pt x="14820" y="10159"/>
                    <a:pt x="14398" y="10394"/>
                  </a:cubicBezTo>
                  <a:cubicBezTo>
                    <a:pt x="14049" y="9792"/>
                    <a:pt x="13724" y="9176"/>
                    <a:pt x="13405" y="8558"/>
                  </a:cubicBezTo>
                  <a:cubicBezTo>
                    <a:pt x="13606" y="8430"/>
                    <a:pt x="13806" y="8300"/>
                    <a:pt x="14009" y="8173"/>
                  </a:cubicBezTo>
                  <a:cubicBezTo>
                    <a:pt x="14490" y="7894"/>
                    <a:pt x="15000" y="7648"/>
                    <a:pt x="15433" y="7294"/>
                  </a:cubicBezTo>
                  <a:cubicBezTo>
                    <a:pt x="15865" y="6940"/>
                    <a:pt x="16311" y="6569"/>
                    <a:pt x="16621" y="6098"/>
                  </a:cubicBezTo>
                  <a:cubicBezTo>
                    <a:pt x="16764" y="5884"/>
                    <a:pt x="16676" y="5578"/>
                    <a:pt x="16464" y="5447"/>
                  </a:cubicBezTo>
                  <a:cubicBezTo>
                    <a:pt x="16388" y="5401"/>
                    <a:pt x="16305" y="5380"/>
                    <a:pt x="16224" y="5380"/>
                  </a:cubicBezTo>
                  <a:cubicBezTo>
                    <a:pt x="16064" y="5380"/>
                    <a:pt x="15908" y="5464"/>
                    <a:pt x="15813" y="5606"/>
                  </a:cubicBezTo>
                  <a:lnTo>
                    <a:pt x="15792" y="5639"/>
                  </a:lnTo>
                  <a:cubicBezTo>
                    <a:pt x="15737" y="5711"/>
                    <a:pt x="15679" y="5779"/>
                    <a:pt x="15619" y="5847"/>
                  </a:cubicBezTo>
                  <a:cubicBezTo>
                    <a:pt x="15448" y="6024"/>
                    <a:pt x="15270" y="6193"/>
                    <a:pt x="15086" y="6357"/>
                  </a:cubicBezTo>
                  <a:cubicBezTo>
                    <a:pt x="14863" y="6536"/>
                    <a:pt x="14637" y="6704"/>
                    <a:pt x="14398" y="6861"/>
                  </a:cubicBezTo>
                  <a:cubicBezTo>
                    <a:pt x="14133" y="7016"/>
                    <a:pt x="13861" y="7162"/>
                    <a:pt x="13595" y="7319"/>
                  </a:cubicBezTo>
                  <a:cubicBezTo>
                    <a:pt x="13386" y="7441"/>
                    <a:pt x="13181" y="7575"/>
                    <a:pt x="12977" y="7708"/>
                  </a:cubicBezTo>
                  <a:cubicBezTo>
                    <a:pt x="12858" y="7471"/>
                    <a:pt x="12742" y="7231"/>
                    <a:pt x="12625" y="6992"/>
                  </a:cubicBezTo>
                  <a:cubicBezTo>
                    <a:pt x="12455" y="6648"/>
                    <a:pt x="12295" y="6301"/>
                    <a:pt x="12133" y="5953"/>
                  </a:cubicBezTo>
                  <a:cubicBezTo>
                    <a:pt x="12490" y="5733"/>
                    <a:pt x="12848" y="5513"/>
                    <a:pt x="13197" y="5280"/>
                  </a:cubicBezTo>
                  <a:cubicBezTo>
                    <a:pt x="13404" y="5141"/>
                    <a:pt x="13600" y="4981"/>
                    <a:pt x="13794" y="4828"/>
                  </a:cubicBezTo>
                  <a:cubicBezTo>
                    <a:pt x="13986" y="4679"/>
                    <a:pt x="14184" y="4535"/>
                    <a:pt x="14369" y="4377"/>
                  </a:cubicBezTo>
                  <a:cubicBezTo>
                    <a:pt x="14541" y="4229"/>
                    <a:pt x="14705" y="4075"/>
                    <a:pt x="14871" y="3921"/>
                  </a:cubicBezTo>
                  <a:cubicBezTo>
                    <a:pt x="14956" y="3843"/>
                    <a:pt x="15038" y="3760"/>
                    <a:pt x="15126" y="3691"/>
                  </a:cubicBezTo>
                  <a:lnTo>
                    <a:pt x="15126" y="3691"/>
                  </a:lnTo>
                  <a:cubicBezTo>
                    <a:pt x="15120" y="3696"/>
                    <a:pt x="15113" y="3700"/>
                    <a:pt x="15107" y="3705"/>
                  </a:cubicBezTo>
                  <a:cubicBezTo>
                    <a:pt x="15118" y="3696"/>
                    <a:pt x="15130" y="3688"/>
                    <a:pt x="15142" y="3679"/>
                  </a:cubicBezTo>
                  <a:lnTo>
                    <a:pt x="15142" y="3679"/>
                  </a:lnTo>
                  <a:cubicBezTo>
                    <a:pt x="15137" y="3683"/>
                    <a:pt x="15132" y="3687"/>
                    <a:pt x="15126" y="3691"/>
                  </a:cubicBezTo>
                  <a:lnTo>
                    <a:pt x="15126" y="3691"/>
                  </a:lnTo>
                  <a:cubicBezTo>
                    <a:pt x="15137" y="3684"/>
                    <a:pt x="15148" y="3676"/>
                    <a:pt x="15158" y="3667"/>
                  </a:cubicBezTo>
                  <a:lnTo>
                    <a:pt x="15158" y="3667"/>
                  </a:lnTo>
                  <a:cubicBezTo>
                    <a:pt x="15155" y="3669"/>
                    <a:pt x="15153" y="3671"/>
                    <a:pt x="15150" y="3673"/>
                  </a:cubicBezTo>
                  <a:lnTo>
                    <a:pt x="15150" y="3673"/>
                  </a:lnTo>
                  <a:cubicBezTo>
                    <a:pt x="15205" y="3632"/>
                    <a:pt x="15257" y="3586"/>
                    <a:pt x="15295" y="3527"/>
                  </a:cubicBezTo>
                  <a:cubicBezTo>
                    <a:pt x="15314" y="3497"/>
                    <a:pt x="15333" y="3464"/>
                    <a:pt x="15348" y="3430"/>
                  </a:cubicBezTo>
                  <a:cubicBezTo>
                    <a:pt x="15400" y="3336"/>
                    <a:pt x="15420" y="3227"/>
                    <a:pt x="15402" y="3121"/>
                  </a:cubicBezTo>
                  <a:cubicBezTo>
                    <a:pt x="15362" y="2877"/>
                    <a:pt x="15153" y="2730"/>
                    <a:pt x="14932" y="2730"/>
                  </a:cubicBezTo>
                  <a:cubicBezTo>
                    <a:pt x="14912" y="2730"/>
                    <a:pt x="14891" y="2731"/>
                    <a:pt x="14871" y="2734"/>
                  </a:cubicBezTo>
                  <a:lnTo>
                    <a:pt x="14855" y="2724"/>
                  </a:lnTo>
                  <a:cubicBezTo>
                    <a:pt x="14829" y="2708"/>
                    <a:pt x="14801" y="2691"/>
                    <a:pt x="14775" y="2672"/>
                  </a:cubicBezTo>
                  <a:lnTo>
                    <a:pt x="14771" y="2668"/>
                  </a:lnTo>
                  <a:cubicBezTo>
                    <a:pt x="14742" y="2633"/>
                    <a:pt x="14710" y="2598"/>
                    <a:pt x="14677" y="2568"/>
                  </a:cubicBezTo>
                  <a:cubicBezTo>
                    <a:pt x="14572" y="2475"/>
                    <a:pt x="14438" y="2426"/>
                    <a:pt x="14300" y="2426"/>
                  </a:cubicBezTo>
                  <a:cubicBezTo>
                    <a:pt x="14262" y="2426"/>
                    <a:pt x="14223" y="2430"/>
                    <a:pt x="14185" y="2438"/>
                  </a:cubicBezTo>
                  <a:cubicBezTo>
                    <a:pt x="14173" y="2434"/>
                    <a:pt x="14162" y="2427"/>
                    <a:pt x="14151" y="2425"/>
                  </a:cubicBezTo>
                  <a:cubicBezTo>
                    <a:pt x="14178" y="2078"/>
                    <a:pt x="14087" y="1708"/>
                    <a:pt x="13964" y="1406"/>
                  </a:cubicBezTo>
                  <a:cubicBezTo>
                    <a:pt x="13864" y="1163"/>
                    <a:pt x="13745" y="927"/>
                    <a:pt x="13609" y="703"/>
                  </a:cubicBezTo>
                  <a:cubicBezTo>
                    <a:pt x="13642" y="597"/>
                    <a:pt x="13643" y="484"/>
                    <a:pt x="13610" y="378"/>
                  </a:cubicBezTo>
                  <a:cubicBezTo>
                    <a:pt x="13567" y="232"/>
                    <a:pt x="13433" y="89"/>
                    <a:pt x="13287" y="41"/>
                  </a:cubicBezTo>
                  <a:cubicBezTo>
                    <a:pt x="13205" y="14"/>
                    <a:pt x="13119" y="0"/>
                    <a:pt x="13032" y="0"/>
                  </a:cubicBezTo>
                  <a:close/>
                </a:path>
              </a:pathLst>
            </a:custGeom>
            <a:solidFill>
              <a:srgbClr val="9AD4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82"/>
            <p:cNvSpPr/>
            <p:nvPr/>
          </p:nvSpPr>
          <p:spPr>
            <a:xfrm>
              <a:off x="5632775" y="1911525"/>
              <a:ext cx="799800" cy="225075"/>
            </a:xfrm>
            <a:custGeom>
              <a:avLst/>
              <a:gdLst/>
              <a:ahLst/>
              <a:cxnLst/>
              <a:rect l="l" t="t" r="r" b="b"/>
              <a:pathLst>
                <a:path w="31992" h="9003" extrusionOk="0">
                  <a:moveTo>
                    <a:pt x="7199" y="628"/>
                  </a:moveTo>
                  <a:lnTo>
                    <a:pt x="7199" y="628"/>
                  </a:lnTo>
                  <a:cubicBezTo>
                    <a:pt x="7198" y="630"/>
                    <a:pt x="7197" y="632"/>
                    <a:pt x="7196" y="634"/>
                  </a:cubicBezTo>
                  <a:lnTo>
                    <a:pt x="7196" y="634"/>
                  </a:lnTo>
                  <a:cubicBezTo>
                    <a:pt x="7197" y="632"/>
                    <a:pt x="7198" y="630"/>
                    <a:pt x="7199" y="628"/>
                  </a:cubicBezTo>
                  <a:close/>
                  <a:moveTo>
                    <a:pt x="7196" y="634"/>
                  </a:moveTo>
                  <a:cubicBezTo>
                    <a:pt x="7196" y="635"/>
                    <a:pt x="7195" y="636"/>
                    <a:pt x="7195" y="637"/>
                  </a:cubicBezTo>
                  <a:lnTo>
                    <a:pt x="7195" y="637"/>
                  </a:lnTo>
                  <a:cubicBezTo>
                    <a:pt x="7194" y="639"/>
                    <a:pt x="7193" y="642"/>
                    <a:pt x="7192" y="645"/>
                  </a:cubicBezTo>
                  <a:cubicBezTo>
                    <a:pt x="7194" y="641"/>
                    <a:pt x="7195" y="638"/>
                    <a:pt x="7196" y="634"/>
                  </a:cubicBezTo>
                  <a:close/>
                  <a:moveTo>
                    <a:pt x="14538" y="5325"/>
                  </a:moveTo>
                  <a:lnTo>
                    <a:pt x="14539" y="5325"/>
                  </a:lnTo>
                  <a:lnTo>
                    <a:pt x="14539" y="5325"/>
                  </a:lnTo>
                  <a:cubicBezTo>
                    <a:pt x="14539" y="5325"/>
                    <a:pt x="14539" y="5325"/>
                    <a:pt x="14538" y="5325"/>
                  </a:cubicBezTo>
                  <a:close/>
                  <a:moveTo>
                    <a:pt x="15035" y="5334"/>
                  </a:moveTo>
                  <a:lnTo>
                    <a:pt x="15044" y="5334"/>
                  </a:lnTo>
                  <a:lnTo>
                    <a:pt x="15044" y="5334"/>
                  </a:lnTo>
                  <a:cubicBezTo>
                    <a:pt x="15041" y="5334"/>
                    <a:pt x="15038" y="5334"/>
                    <a:pt x="15035" y="5334"/>
                  </a:cubicBezTo>
                  <a:close/>
                  <a:moveTo>
                    <a:pt x="15577" y="5343"/>
                  </a:moveTo>
                  <a:lnTo>
                    <a:pt x="15578" y="5344"/>
                  </a:lnTo>
                  <a:lnTo>
                    <a:pt x="15578" y="5344"/>
                  </a:lnTo>
                  <a:cubicBezTo>
                    <a:pt x="15578" y="5344"/>
                    <a:pt x="15578" y="5343"/>
                    <a:pt x="15577" y="5343"/>
                  </a:cubicBezTo>
                  <a:close/>
                  <a:moveTo>
                    <a:pt x="6763" y="0"/>
                  </a:moveTo>
                  <a:cubicBezTo>
                    <a:pt x="6629" y="0"/>
                    <a:pt x="6494" y="58"/>
                    <a:pt x="6404" y="161"/>
                  </a:cubicBezTo>
                  <a:cubicBezTo>
                    <a:pt x="6363" y="163"/>
                    <a:pt x="6323" y="169"/>
                    <a:pt x="6283" y="181"/>
                  </a:cubicBezTo>
                  <a:cubicBezTo>
                    <a:pt x="6154" y="219"/>
                    <a:pt x="6060" y="310"/>
                    <a:pt x="5971" y="408"/>
                  </a:cubicBezTo>
                  <a:cubicBezTo>
                    <a:pt x="5879" y="514"/>
                    <a:pt x="5790" y="621"/>
                    <a:pt x="5707" y="733"/>
                  </a:cubicBezTo>
                  <a:cubicBezTo>
                    <a:pt x="5556" y="938"/>
                    <a:pt x="5416" y="1148"/>
                    <a:pt x="5265" y="1353"/>
                  </a:cubicBezTo>
                  <a:cubicBezTo>
                    <a:pt x="4712" y="2039"/>
                    <a:pt x="4114" y="2685"/>
                    <a:pt x="3534" y="3347"/>
                  </a:cubicBezTo>
                  <a:lnTo>
                    <a:pt x="3437" y="3459"/>
                  </a:lnTo>
                  <a:cubicBezTo>
                    <a:pt x="3365" y="3422"/>
                    <a:pt x="3287" y="3404"/>
                    <a:pt x="3209" y="3404"/>
                  </a:cubicBezTo>
                  <a:cubicBezTo>
                    <a:pt x="3161" y="3404"/>
                    <a:pt x="3113" y="3411"/>
                    <a:pt x="3066" y="3425"/>
                  </a:cubicBezTo>
                  <a:cubicBezTo>
                    <a:pt x="2816" y="3498"/>
                    <a:pt x="2648" y="3694"/>
                    <a:pt x="2472" y="3875"/>
                  </a:cubicBezTo>
                  <a:cubicBezTo>
                    <a:pt x="2376" y="3976"/>
                    <a:pt x="2276" y="4074"/>
                    <a:pt x="2180" y="4178"/>
                  </a:cubicBezTo>
                  <a:lnTo>
                    <a:pt x="1999" y="4373"/>
                  </a:lnTo>
                  <a:cubicBezTo>
                    <a:pt x="1847" y="4404"/>
                    <a:pt x="1727" y="4513"/>
                    <a:pt x="1619" y="4621"/>
                  </a:cubicBezTo>
                  <a:cubicBezTo>
                    <a:pt x="1272" y="4944"/>
                    <a:pt x="976" y="5312"/>
                    <a:pt x="690" y="5688"/>
                  </a:cubicBezTo>
                  <a:cubicBezTo>
                    <a:pt x="619" y="5782"/>
                    <a:pt x="546" y="5874"/>
                    <a:pt x="475" y="5967"/>
                  </a:cubicBezTo>
                  <a:cubicBezTo>
                    <a:pt x="378" y="6068"/>
                    <a:pt x="286" y="6174"/>
                    <a:pt x="211" y="6293"/>
                  </a:cubicBezTo>
                  <a:cubicBezTo>
                    <a:pt x="190" y="6324"/>
                    <a:pt x="174" y="6359"/>
                    <a:pt x="162" y="6394"/>
                  </a:cubicBezTo>
                  <a:cubicBezTo>
                    <a:pt x="151" y="6409"/>
                    <a:pt x="141" y="6424"/>
                    <a:pt x="132" y="6439"/>
                  </a:cubicBezTo>
                  <a:cubicBezTo>
                    <a:pt x="1" y="6636"/>
                    <a:pt x="41" y="6899"/>
                    <a:pt x="213" y="7058"/>
                  </a:cubicBezTo>
                  <a:cubicBezTo>
                    <a:pt x="308" y="7144"/>
                    <a:pt x="426" y="7198"/>
                    <a:pt x="552" y="7198"/>
                  </a:cubicBezTo>
                  <a:cubicBezTo>
                    <a:pt x="580" y="7198"/>
                    <a:pt x="609" y="7195"/>
                    <a:pt x="638" y="7189"/>
                  </a:cubicBezTo>
                  <a:cubicBezTo>
                    <a:pt x="760" y="7166"/>
                    <a:pt x="852" y="7115"/>
                    <a:pt x="948" y="7045"/>
                  </a:cubicBezTo>
                  <a:cubicBezTo>
                    <a:pt x="965" y="7180"/>
                    <a:pt x="1033" y="7307"/>
                    <a:pt x="1151" y="7384"/>
                  </a:cubicBezTo>
                  <a:cubicBezTo>
                    <a:pt x="1226" y="7436"/>
                    <a:pt x="1316" y="7462"/>
                    <a:pt x="1407" y="7462"/>
                  </a:cubicBezTo>
                  <a:cubicBezTo>
                    <a:pt x="1432" y="7462"/>
                    <a:pt x="1457" y="7453"/>
                    <a:pt x="1481" y="7448"/>
                  </a:cubicBezTo>
                  <a:cubicBezTo>
                    <a:pt x="1567" y="7519"/>
                    <a:pt x="1671" y="7563"/>
                    <a:pt x="1779" y="7563"/>
                  </a:cubicBezTo>
                  <a:cubicBezTo>
                    <a:pt x="1781" y="7563"/>
                    <a:pt x="1782" y="7563"/>
                    <a:pt x="1784" y="7563"/>
                  </a:cubicBezTo>
                  <a:cubicBezTo>
                    <a:pt x="1895" y="7563"/>
                    <a:pt x="2002" y="7523"/>
                    <a:pt x="2087" y="7450"/>
                  </a:cubicBezTo>
                  <a:cubicBezTo>
                    <a:pt x="2094" y="7444"/>
                    <a:pt x="2100" y="7437"/>
                    <a:pt x="2108" y="7431"/>
                  </a:cubicBezTo>
                  <a:cubicBezTo>
                    <a:pt x="2198" y="7535"/>
                    <a:pt x="2339" y="7594"/>
                    <a:pt x="2477" y="7594"/>
                  </a:cubicBezTo>
                  <a:cubicBezTo>
                    <a:pt x="2479" y="7594"/>
                    <a:pt x="2480" y="7594"/>
                    <a:pt x="2482" y="7594"/>
                  </a:cubicBezTo>
                  <a:cubicBezTo>
                    <a:pt x="2591" y="7594"/>
                    <a:pt x="2697" y="7553"/>
                    <a:pt x="2777" y="7477"/>
                  </a:cubicBezTo>
                  <a:cubicBezTo>
                    <a:pt x="3083" y="7178"/>
                    <a:pt x="3411" y="6895"/>
                    <a:pt x="3725" y="6603"/>
                  </a:cubicBezTo>
                  <a:cubicBezTo>
                    <a:pt x="4082" y="6269"/>
                    <a:pt x="4433" y="5930"/>
                    <a:pt x="4785" y="5590"/>
                  </a:cubicBezTo>
                  <a:lnTo>
                    <a:pt x="4954" y="5424"/>
                  </a:lnTo>
                  <a:cubicBezTo>
                    <a:pt x="5394" y="5490"/>
                    <a:pt x="5838" y="5549"/>
                    <a:pt x="6281" y="5595"/>
                  </a:cubicBezTo>
                  <a:cubicBezTo>
                    <a:pt x="6373" y="5605"/>
                    <a:pt x="6463" y="5616"/>
                    <a:pt x="6555" y="5627"/>
                  </a:cubicBezTo>
                  <a:cubicBezTo>
                    <a:pt x="6307" y="5985"/>
                    <a:pt x="6038" y="6331"/>
                    <a:pt x="5773" y="6676"/>
                  </a:cubicBezTo>
                  <a:cubicBezTo>
                    <a:pt x="5500" y="7031"/>
                    <a:pt x="5221" y="7380"/>
                    <a:pt x="4944" y="7731"/>
                  </a:cubicBezTo>
                  <a:cubicBezTo>
                    <a:pt x="4786" y="7929"/>
                    <a:pt x="4841" y="8232"/>
                    <a:pt x="5037" y="8378"/>
                  </a:cubicBezTo>
                  <a:cubicBezTo>
                    <a:pt x="5118" y="8436"/>
                    <a:pt x="5215" y="8467"/>
                    <a:pt x="5314" y="8467"/>
                  </a:cubicBezTo>
                  <a:cubicBezTo>
                    <a:pt x="5457" y="8467"/>
                    <a:pt x="5600" y="8404"/>
                    <a:pt x="5684" y="8282"/>
                  </a:cubicBezTo>
                  <a:cubicBezTo>
                    <a:pt x="5821" y="8083"/>
                    <a:pt x="5969" y="7894"/>
                    <a:pt x="6112" y="7701"/>
                  </a:cubicBezTo>
                  <a:cubicBezTo>
                    <a:pt x="6258" y="7499"/>
                    <a:pt x="6401" y="7296"/>
                    <a:pt x="6545" y="7094"/>
                  </a:cubicBezTo>
                  <a:cubicBezTo>
                    <a:pt x="6681" y="6906"/>
                    <a:pt x="6816" y="6717"/>
                    <a:pt x="6943" y="6525"/>
                  </a:cubicBezTo>
                  <a:cubicBezTo>
                    <a:pt x="7026" y="6400"/>
                    <a:pt x="7108" y="6274"/>
                    <a:pt x="7187" y="6146"/>
                  </a:cubicBezTo>
                  <a:cubicBezTo>
                    <a:pt x="7259" y="6032"/>
                    <a:pt x="7331" y="5917"/>
                    <a:pt x="7381" y="5792"/>
                  </a:cubicBezTo>
                  <a:cubicBezTo>
                    <a:pt x="7397" y="5771"/>
                    <a:pt x="7410" y="5748"/>
                    <a:pt x="7420" y="5725"/>
                  </a:cubicBezTo>
                  <a:cubicBezTo>
                    <a:pt x="7934" y="5784"/>
                    <a:pt x="8449" y="5841"/>
                    <a:pt x="8962" y="5902"/>
                  </a:cubicBezTo>
                  <a:lnTo>
                    <a:pt x="8996" y="5905"/>
                  </a:lnTo>
                  <a:cubicBezTo>
                    <a:pt x="8841" y="6177"/>
                    <a:pt x="8684" y="6450"/>
                    <a:pt x="8520" y="6716"/>
                  </a:cubicBezTo>
                  <a:cubicBezTo>
                    <a:pt x="8531" y="6699"/>
                    <a:pt x="8542" y="6681"/>
                    <a:pt x="8555" y="6664"/>
                  </a:cubicBezTo>
                  <a:lnTo>
                    <a:pt x="8555" y="6664"/>
                  </a:lnTo>
                  <a:cubicBezTo>
                    <a:pt x="8257" y="7116"/>
                    <a:pt x="7953" y="7571"/>
                    <a:pt x="7611" y="7991"/>
                  </a:cubicBezTo>
                  <a:cubicBezTo>
                    <a:pt x="7605" y="7997"/>
                    <a:pt x="7598" y="8005"/>
                    <a:pt x="7594" y="8010"/>
                  </a:cubicBezTo>
                  <a:cubicBezTo>
                    <a:pt x="7420" y="8202"/>
                    <a:pt x="7413" y="8494"/>
                    <a:pt x="7603" y="8679"/>
                  </a:cubicBezTo>
                  <a:cubicBezTo>
                    <a:pt x="7692" y="8765"/>
                    <a:pt x="7811" y="8812"/>
                    <a:pt x="7934" y="8812"/>
                  </a:cubicBezTo>
                  <a:cubicBezTo>
                    <a:pt x="7936" y="8812"/>
                    <a:pt x="7937" y="8812"/>
                    <a:pt x="7938" y="8812"/>
                  </a:cubicBezTo>
                  <a:cubicBezTo>
                    <a:pt x="7941" y="8812"/>
                    <a:pt x="7943" y="8812"/>
                    <a:pt x="7946" y="8812"/>
                  </a:cubicBezTo>
                  <a:cubicBezTo>
                    <a:pt x="8070" y="8812"/>
                    <a:pt x="8188" y="8761"/>
                    <a:pt x="8272" y="8670"/>
                  </a:cubicBezTo>
                  <a:cubicBezTo>
                    <a:pt x="8473" y="8448"/>
                    <a:pt x="8645" y="8196"/>
                    <a:pt x="8821" y="7955"/>
                  </a:cubicBezTo>
                  <a:cubicBezTo>
                    <a:pt x="9004" y="7701"/>
                    <a:pt x="9183" y="7442"/>
                    <a:pt x="9347" y="7175"/>
                  </a:cubicBezTo>
                  <a:cubicBezTo>
                    <a:pt x="9505" y="6921"/>
                    <a:pt x="9654" y="6664"/>
                    <a:pt x="9804" y="6403"/>
                  </a:cubicBezTo>
                  <a:cubicBezTo>
                    <a:pt x="9881" y="6270"/>
                    <a:pt x="9960" y="6139"/>
                    <a:pt x="10028" y="6002"/>
                  </a:cubicBezTo>
                  <a:cubicBezTo>
                    <a:pt x="10156" y="6011"/>
                    <a:pt x="10283" y="6022"/>
                    <a:pt x="10411" y="6029"/>
                  </a:cubicBezTo>
                  <a:cubicBezTo>
                    <a:pt x="10936" y="6059"/>
                    <a:pt x="11459" y="6094"/>
                    <a:pt x="11983" y="6134"/>
                  </a:cubicBezTo>
                  <a:lnTo>
                    <a:pt x="12146" y="6148"/>
                  </a:lnTo>
                  <a:cubicBezTo>
                    <a:pt x="12043" y="6326"/>
                    <a:pt x="11936" y="6500"/>
                    <a:pt x="11828" y="6676"/>
                  </a:cubicBezTo>
                  <a:cubicBezTo>
                    <a:pt x="11668" y="6942"/>
                    <a:pt x="11518" y="7214"/>
                    <a:pt x="11355" y="7478"/>
                  </a:cubicBezTo>
                  <a:lnTo>
                    <a:pt x="11368" y="7461"/>
                  </a:lnTo>
                  <a:lnTo>
                    <a:pt x="11368" y="7461"/>
                  </a:lnTo>
                  <a:cubicBezTo>
                    <a:pt x="11228" y="7672"/>
                    <a:pt x="11080" y="7876"/>
                    <a:pt x="10936" y="8080"/>
                  </a:cubicBezTo>
                  <a:cubicBezTo>
                    <a:pt x="10778" y="8301"/>
                    <a:pt x="10839" y="8615"/>
                    <a:pt x="11080" y="8750"/>
                  </a:cubicBezTo>
                  <a:cubicBezTo>
                    <a:pt x="11146" y="8786"/>
                    <a:pt x="11220" y="8805"/>
                    <a:pt x="11295" y="8805"/>
                  </a:cubicBezTo>
                  <a:cubicBezTo>
                    <a:pt x="11460" y="8804"/>
                    <a:pt x="11613" y="8715"/>
                    <a:pt x="11697" y="8573"/>
                  </a:cubicBezTo>
                  <a:cubicBezTo>
                    <a:pt x="11820" y="8371"/>
                    <a:pt x="11953" y="8175"/>
                    <a:pt x="12070" y="7972"/>
                  </a:cubicBezTo>
                  <a:cubicBezTo>
                    <a:pt x="12173" y="7794"/>
                    <a:pt x="12268" y="7611"/>
                    <a:pt x="12362" y="7430"/>
                  </a:cubicBezTo>
                  <a:cubicBezTo>
                    <a:pt x="12475" y="7210"/>
                    <a:pt x="12591" y="6993"/>
                    <a:pt x="12712" y="6777"/>
                  </a:cubicBezTo>
                  <a:cubicBezTo>
                    <a:pt x="12813" y="6594"/>
                    <a:pt x="12913" y="6405"/>
                    <a:pt x="12991" y="6210"/>
                  </a:cubicBezTo>
                  <a:cubicBezTo>
                    <a:pt x="13147" y="6220"/>
                    <a:pt x="13305" y="6231"/>
                    <a:pt x="13463" y="6237"/>
                  </a:cubicBezTo>
                  <a:cubicBezTo>
                    <a:pt x="13962" y="6253"/>
                    <a:pt x="14460" y="6262"/>
                    <a:pt x="14958" y="6271"/>
                  </a:cubicBezTo>
                  <a:cubicBezTo>
                    <a:pt x="14959" y="6275"/>
                    <a:pt x="14958" y="6279"/>
                    <a:pt x="14960" y="6285"/>
                  </a:cubicBezTo>
                  <a:cubicBezTo>
                    <a:pt x="14945" y="6320"/>
                    <a:pt x="14930" y="6355"/>
                    <a:pt x="14915" y="6391"/>
                  </a:cubicBezTo>
                  <a:cubicBezTo>
                    <a:pt x="14669" y="6896"/>
                    <a:pt x="14394" y="7386"/>
                    <a:pt x="14092" y="7860"/>
                  </a:cubicBezTo>
                  <a:lnTo>
                    <a:pt x="14097" y="7851"/>
                  </a:lnTo>
                  <a:lnTo>
                    <a:pt x="14083" y="7872"/>
                  </a:lnTo>
                  <a:cubicBezTo>
                    <a:pt x="14077" y="7883"/>
                    <a:pt x="14071" y="7892"/>
                    <a:pt x="14064" y="7903"/>
                  </a:cubicBezTo>
                  <a:lnTo>
                    <a:pt x="14064" y="7903"/>
                  </a:lnTo>
                  <a:cubicBezTo>
                    <a:pt x="14033" y="7949"/>
                    <a:pt x="14003" y="7996"/>
                    <a:pt x="13973" y="8042"/>
                  </a:cubicBezTo>
                  <a:cubicBezTo>
                    <a:pt x="13893" y="8163"/>
                    <a:pt x="13859" y="8299"/>
                    <a:pt x="13898" y="8443"/>
                  </a:cubicBezTo>
                  <a:cubicBezTo>
                    <a:pt x="13932" y="8564"/>
                    <a:pt x="14012" y="8667"/>
                    <a:pt x="14122" y="8729"/>
                  </a:cubicBezTo>
                  <a:cubicBezTo>
                    <a:pt x="14190" y="8768"/>
                    <a:pt x="14265" y="8787"/>
                    <a:pt x="14343" y="8788"/>
                  </a:cubicBezTo>
                  <a:cubicBezTo>
                    <a:pt x="14508" y="8788"/>
                    <a:pt x="14666" y="8697"/>
                    <a:pt x="14759" y="8548"/>
                  </a:cubicBezTo>
                  <a:cubicBezTo>
                    <a:pt x="14889" y="8337"/>
                    <a:pt x="15025" y="8128"/>
                    <a:pt x="15148" y="7910"/>
                  </a:cubicBezTo>
                  <a:cubicBezTo>
                    <a:pt x="15271" y="7688"/>
                    <a:pt x="15392" y="7464"/>
                    <a:pt x="15510" y="7238"/>
                  </a:cubicBezTo>
                  <a:cubicBezTo>
                    <a:pt x="15567" y="7132"/>
                    <a:pt x="15619" y="7022"/>
                    <a:pt x="15669" y="6913"/>
                  </a:cubicBezTo>
                  <a:cubicBezTo>
                    <a:pt x="15754" y="6729"/>
                    <a:pt x="15842" y="6546"/>
                    <a:pt x="15882" y="6346"/>
                  </a:cubicBezTo>
                  <a:cubicBezTo>
                    <a:pt x="15885" y="6327"/>
                    <a:pt x="15883" y="6308"/>
                    <a:pt x="15885" y="6290"/>
                  </a:cubicBezTo>
                  <a:cubicBezTo>
                    <a:pt x="15972" y="6291"/>
                    <a:pt x="16058" y="6292"/>
                    <a:pt x="16144" y="6294"/>
                  </a:cubicBezTo>
                  <a:lnTo>
                    <a:pt x="16079" y="6294"/>
                  </a:lnTo>
                  <a:cubicBezTo>
                    <a:pt x="16625" y="6304"/>
                    <a:pt x="17168" y="6304"/>
                    <a:pt x="17714" y="6304"/>
                  </a:cubicBezTo>
                  <a:lnTo>
                    <a:pt x="17760" y="6304"/>
                  </a:lnTo>
                  <a:cubicBezTo>
                    <a:pt x="17766" y="6330"/>
                    <a:pt x="17775" y="6357"/>
                    <a:pt x="17787" y="6384"/>
                  </a:cubicBezTo>
                  <a:lnTo>
                    <a:pt x="17782" y="6397"/>
                  </a:lnTo>
                  <a:cubicBezTo>
                    <a:pt x="17740" y="6518"/>
                    <a:pt x="17692" y="6633"/>
                    <a:pt x="17644" y="6751"/>
                  </a:cubicBezTo>
                  <a:cubicBezTo>
                    <a:pt x="17512" y="7024"/>
                    <a:pt x="17370" y="7290"/>
                    <a:pt x="17228" y="7556"/>
                  </a:cubicBezTo>
                  <a:cubicBezTo>
                    <a:pt x="17155" y="7690"/>
                    <a:pt x="17086" y="7828"/>
                    <a:pt x="17006" y="7961"/>
                  </a:cubicBezTo>
                  <a:cubicBezTo>
                    <a:pt x="16934" y="8080"/>
                    <a:pt x="16857" y="8199"/>
                    <a:pt x="16783" y="8319"/>
                  </a:cubicBezTo>
                  <a:cubicBezTo>
                    <a:pt x="16652" y="8532"/>
                    <a:pt x="16750" y="8827"/>
                    <a:pt x="16961" y="8946"/>
                  </a:cubicBezTo>
                  <a:cubicBezTo>
                    <a:pt x="17028" y="8983"/>
                    <a:pt x="17104" y="9002"/>
                    <a:pt x="17181" y="9002"/>
                  </a:cubicBezTo>
                  <a:cubicBezTo>
                    <a:pt x="17344" y="9002"/>
                    <a:pt x="17506" y="8918"/>
                    <a:pt x="17587" y="8767"/>
                  </a:cubicBezTo>
                  <a:cubicBezTo>
                    <a:pt x="17676" y="8598"/>
                    <a:pt x="17772" y="8432"/>
                    <a:pt x="17855" y="8260"/>
                  </a:cubicBezTo>
                  <a:cubicBezTo>
                    <a:pt x="17942" y="8077"/>
                    <a:pt x="18031" y="7894"/>
                    <a:pt x="18121" y="7713"/>
                  </a:cubicBezTo>
                  <a:cubicBezTo>
                    <a:pt x="18329" y="7290"/>
                    <a:pt x="18530" y="6855"/>
                    <a:pt x="18609" y="6388"/>
                  </a:cubicBezTo>
                  <a:cubicBezTo>
                    <a:pt x="18614" y="6375"/>
                    <a:pt x="18618" y="6363"/>
                    <a:pt x="18622" y="6352"/>
                  </a:cubicBezTo>
                  <a:cubicBezTo>
                    <a:pt x="18627" y="6334"/>
                    <a:pt x="18632" y="6315"/>
                    <a:pt x="18635" y="6296"/>
                  </a:cubicBezTo>
                  <a:cubicBezTo>
                    <a:pt x="18894" y="6294"/>
                    <a:pt x="19154" y="6296"/>
                    <a:pt x="19413" y="6289"/>
                  </a:cubicBezTo>
                  <a:cubicBezTo>
                    <a:pt x="19906" y="6275"/>
                    <a:pt x="20399" y="6256"/>
                    <a:pt x="20892" y="6239"/>
                  </a:cubicBezTo>
                  <a:lnTo>
                    <a:pt x="20892" y="6239"/>
                  </a:lnTo>
                  <a:cubicBezTo>
                    <a:pt x="20890" y="6251"/>
                    <a:pt x="20889" y="6264"/>
                    <a:pt x="20887" y="6277"/>
                  </a:cubicBezTo>
                  <a:cubicBezTo>
                    <a:pt x="20868" y="6352"/>
                    <a:pt x="20847" y="6424"/>
                    <a:pt x="20827" y="6498"/>
                  </a:cubicBezTo>
                  <a:cubicBezTo>
                    <a:pt x="20726" y="6808"/>
                    <a:pt x="20626" y="7118"/>
                    <a:pt x="20518" y="7427"/>
                  </a:cubicBezTo>
                  <a:cubicBezTo>
                    <a:pt x="20430" y="7684"/>
                    <a:pt x="20327" y="7933"/>
                    <a:pt x="20224" y="8185"/>
                  </a:cubicBezTo>
                  <a:cubicBezTo>
                    <a:pt x="20124" y="8421"/>
                    <a:pt x="20252" y="8705"/>
                    <a:pt x="20488" y="8799"/>
                  </a:cubicBezTo>
                  <a:cubicBezTo>
                    <a:pt x="20542" y="8821"/>
                    <a:pt x="20601" y="8832"/>
                    <a:pt x="20660" y="8832"/>
                  </a:cubicBezTo>
                  <a:cubicBezTo>
                    <a:pt x="20854" y="8831"/>
                    <a:pt x="21028" y="8713"/>
                    <a:pt x="21104" y="8534"/>
                  </a:cubicBezTo>
                  <a:cubicBezTo>
                    <a:pt x="21244" y="8192"/>
                    <a:pt x="21372" y="7850"/>
                    <a:pt x="21488" y="7499"/>
                  </a:cubicBezTo>
                  <a:cubicBezTo>
                    <a:pt x="21566" y="7272"/>
                    <a:pt x="21643" y="7042"/>
                    <a:pt x="21718" y="6812"/>
                  </a:cubicBezTo>
                  <a:cubicBezTo>
                    <a:pt x="21776" y="6634"/>
                    <a:pt x="21837" y="6417"/>
                    <a:pt x="21849" y="6206"/>
                  </a:cubicBezTo>
                  <a:cubicBezTo>
                    <a:pt x="22059" y="6198"/>
                    <a:pt x="22270" y="6191"/>
                    <a:pt x="22480" y="6183"/>
                  </a:cubicBezTo>
                  <a:cubicBezTo>
                    <a:pt x="22919" y="6170"/>
                    <a:pt x="23357" y="6140"/>
                    <a:pt x="23795" y="6102"/>
                  </a:cubicBezTo>
                  <a:lnTo>
                    <a:pt x="23795" y="6102"/>
                  </a:lnTo>
                  <a:cubicBezTo>
                    <a:pt x="23643" y="6522"/>
                    <a:pt x="23456" y="6929"/>
                    <a:pt x="23385" y="7375"/>
                  </a:cubicBezTo>
                  <a:cubicBezTo>
                    <a:pt x="23345" y="7615"/>
                    <a:pt x="23539" y="7846"/>
                    <a:pt x="23775" y="7875"/>
                  </a:cubicBezTo>
                  <a:cubicBezTo>
                    <a:pt x="23792" y="7877"/>
                    <a:pt x="23810" y="7878"/>
                    <a:pt x="23827" y="7878"/>
                  </a:cubicBezTo>
                  <a:cubicBezTo>
                    <a:pt x="24046" y="7878"/>
                    <a:pt x="24257" y="7710"/>
                    <a:pt x="24276" y="7485"/>
                  </a:cubicBezTo>
                  <a:cubicBezTo>
                    <a:pt x="24282" y="7425"/>
                    <a:pt x="24288" y="7368"/>
                    <a:pt x="24298" y="7311"/>
                  </a:cubicBezTo>
                  <a:cubicBezTo>
                    <a:pt x="24334" y="7151"/>
                    <a:pt x="24380" y="6991"/>
                    <a:pt x="24428" y="6834"/>
                  </a:cubicBezTo>
                  <a:cubicBezTo>
                    <a:pt x="24470" y="6708"/>
                    <a:pt x="24510" y="6580"/>
                    <a:pt x="24553" y="6453"/>
                  </a:cubicBezTo>
                  <a:cubicBezTo>
                    <a:pt x="24602" y="6313"/>
                    <a:pt x="24636" y="6169"/>
                    <a:pt x="24656" y="6023"/>
                  </a:cubicBezTo>
                  <a:cubicBezTo>
                    <a:pt x="24925" y="5997"/>
                    <a:pt x="25193" y="5969"/>
                    <a:pt x="25462" y="5941"/>
                  </a:cubicBezTo>
                  <a:cubicBezTo>
                    <a:pt x="25822" y="5905"/>
                    <a:pt x="26182" y="5861"/>
                    <a:pt x="26542" y="5818"/>
                  </a:cubicBezTo>
                  <a:lnTo>
                    <a:pt x="26542" y="5818"/>
                  </a:lnTo>
                  <a:cubicBezTo>
                    <a:pt x="26540" y="5833"/>
                    <a:pt x="26538" y="5849"/>
                    <a:pt x="26536" y="5864"/>
                  </a:cubicBezTo>
                  <a:cubicBezTo>
                    <a:pt x="26516" y="5955"/>
                    <a:pt x="26490" y="6046"/>
                    <a:pt x="26463" y="6134"/>
                  </a:cubicBezTo>
                  <a:cubicBezTo>
                    <a:pt x="26441" y="6196"/>
                    <a:pt x="26419" y="6256"/>
                    <a:pt x="26396" y="6314"/>
                  </a:cubicBezTo>
                  <a:cubicBezTo>
                    <a:pt x="26306" y="6556"/>
                    <a:pt x="26420" y="6833"/>
                    <a:pt x="26663" y="6930"/>
                  </a:cubicBezTo>
                  <a:cubicBezTo>
                    <a:pt x="26717" y="6952"/>
                    <a:pt x="26775" y="6962"/>
                    <a:pt x="26833" y="6962"/>
                  </a:cubicBezTo>
                  <a:cubicBezTo>
                    <a:pt x="27022" y="6962"/>
                    <a:pt x="27206" y="6849"/>
                    <a:pt x="27277" y="6665"/>
                  </a:cubicBezTo>
                  <a:cubicBezTo>
                    <a:pt x="27330" y="6525"/>
                    <a:pt x="27380" y="6385"/>
                    <a:pt x="27419" y="6242"/>
                  </a:cubicBezTo>
                  <a:cubicBezTo>
                    <a:pt x="27465" y="6069"/>
                    <a:pt x="27506" y="5878"/>
                    <a:pt x="27502" y="5695"/>
                  </a:cubicBezTo>
                  <a:cubicBezTo>
                    <a:pt x="27838" y="5649"/>
                    <a:pt x="28174" y="5606"/>
                    <a:pt x="28509" y="5556"/>
                  </a:cubicBezTo>
                  <a:cubicBezTo>
                    <a:pt x="28753" y="5518"/>
                    <a:pt x="28996" y="5467"/>
                    <a:pt x="29238" y="5417"/>
                  </a:cubicBezTo>
                  <a:cubicBezTo>
                    <a:pt x="29474" y="5369"/>
                    <a:pt x="29711" y="5326"/>
                    <a:pt x="29947" y="5286"/>
                  </a:cubicBezTo>
                  <a:cubicBezTo>
                    <a:pt x="30197" y="5243"/>
                    <a:pt x="30446" y="5195"/>
                    <a:pt x="30690" y="5126"/>
                  </a:cubicBezTo>
                  <a:cubicBezTo>
                    <a:pt x="30887" y="5070"/>
                    <a:pt x="31079" y="5008"/>
                    <a:pt x="31277" y="4956"/>
                  </a:cubicBezTo>
                  <a:lnTo>
                    <a:pt x="31308" y="4949"/>
                  </a:lnTo>
                  <a:cubicBezTo>
                    <a:pt x="31312" y="4947"/>
                    <a:pt x="31316" y="4947"/>
                    <a:pt x="31319" y="4945"/>
                  </a:cubicBezTo>
                  <a:lnTo>
                    <a:pt x="31319" y="4945"/>
                  </a:lnTo>
                  <a:cubicBezTo>
                    <a:pt x="31317" y="4947"/>
                    <a:pt x="31314" y="4947"/>
                    <a:pt x="31311" y="4949"/>
                  </a:cubicBezTo>
                  <a:cubicBezTo>
                    <a:pt x="31430" y="4921"/>
                    <a:pt x="31548" y="4897"/>
                    <a:pt x="31658" y="4844"/>
                  </a:cubicBezTo>
                  <a:cubicBezTo>
                    <a:pt x="31888" y="4736"/>
                    <a:pt x="31992" y="4449"/>
                    <a:pt x="31881" y="4215"/>
                  </a:cubicBezTo>
                  <a:cubicBezTo>
                    <a:pt x="31874" y="4202"/>
                    <a:pt x="31868" y="4190"/>
                    <a:pt x="31861" y="4179"/>
                  </a:cubicBezTo>
                  <a:cubicBezTo>
                    <a:pt x="31717" y="4207"/>
                    <a:pt x="31573" y="4229"/>
                    <a:pt x="31428" y="4248"/>
                  </a:cubicBezTo>
                  <a:cubicBezTo>
                    <a:pt x="31081" y="4294"/>
                    <a:pt x="30736" y="4324"/>
                    <a:pt x="30389" y="4355"/>
                  </a:cubicBezTo>
                  <a:cubicBezTo>
                    <a:pt x="30103" y="4378"/>
                    <a:pt x="29815" y="4392"/>
                    <a:pt x="29529" y="4398"/>
                  </a:cubicBezTo>
                  <a:cubicBezTo>
                    <a:pt x="29459" y="4410"/>
                    <a:pt x="29389" y="4423"/>
                    <a:pt x="29320" y="4436"/>
                  </a:cubicBezTo>
                  <a:cubicBezTo>
                    <a:pt x="28985" y="4501"/>
                    <a:pt x="28653" y="4578"/>
                    <a:pt x="28315" y="4628"/>
                  </a:cubicBezTo>
                  <a:cubicBezTo>
                    <a:pt x="27619" y="4734"/>
                    <a:pt x="26919" y="4822"/>
                    <a:pt x="26222" y="4911"/>
                  </a:cubicBezTo>
                  <a:cubicBezTo>
                    <a:pt x="24883" y="5061"/>
                    <a:pt x="23541" y="5205"/>
                    <a:pt x="22193" y="5248"/>
                  </a:cubicBezTo>
                  <a:cubicBezTo>
                    <a:pt x="21182" y="5278"/>
                    <a:pt x="20173" y="5331"/>
                    <a:pt x="19161" y="5351"/>
                  </a:cubicBezTo>
                  <a:cubicBezTo>
                    <a:pt x="18625" y="5362"/>
                    <a:pt x="18088" y="5367"/>
                    <a:pt x="17551" y="5367"/>
                  </a:cubicBezTo>
                  <a:cubicBezTo>
                    <a:pt x="17070" y="5367"/>
                    <a:pt x="16590" y="5363"/>
                    <a:pt x="16109" y="5354"/>
                  </a:cubicBezTo>
                  <a:lnTo>
                    <a:pt x="16174" y="5354"/>
                  </a:lnTo>
                  <a:lnTo>
                    <a:pt x="15578" y="5344"/>
                  </a:lnTo>
                  <a:lnTo>
                    <a:pt x="15578" y="5344"/>
                  </a:lnTo>
                  <a:cubicBezTo>
                    <a:pt x="15583" y="5344"/>
                    <a:pt x="15588" y="5345"/>
                    <a:pt x="15591" y="5346"/>
                  </a:cubicBezTo>
                  <a:lnTo>
                    <a:pt x="15591" y="5346"/>
                  </a:lnTo>
                  <a:lnTo>
                    <a:pt x="15044" y="5334"/>
                  </a:lnTo>
                  <a:lnTo>
                    <a:pt x="15044" y="5334"/>
                  </a:lnTo>
                  <a:cubicBezTo>
                    <a:pt x="15055" y="5335"/>
                    <a:pt x="15065" y="5336"/>
                    <a:pt x="15075" y="5336"/>
                  </a:cubicBezTo>
                  <a:lnTo>
                    <a:pt x="15075" y="5336"/>
                  </a:lnTo>
                  <a:lnTo>
                    <a:pt x="14539" y="5325"/>
                  </a:lnTo>
                  <a:lnTo>
                    <a:pt x="14539" y="5325"/>
                  </a:lnTo>
                  <a:cubicBezTo>
                    <a:pt x="14543" y="5326"/>
                    <a:pt x="14546" y="5326"/>
                    <a:pt x="14550" y="5326"/>
                  </a:cubicBezTo>
                  <a:lnTo>
                    <a:pt x="14550" y="5326"/>
                  </a:lnTo>
                  <a:cubicBezTo>
                    <a:pt x="14128" y="5318"/>
                    <a:pt x="13707" y="5310"/>
                    <a:pt x="13283" y="5290"/>
                  </a:cubicBezTo>
                  <a:cubicBezTo>
                    <a:pt x="12887" y="5270"/>
                    <a:pt x="12491" y="5237"/>
                    <a:pt x="12093" y="5207"/>
                  </a:cubicBezTo>
                  <a:cubicBezTo>
                    <a:pt x="11663" y="5173"/>
                    <a:pt x="11231" y="5144"/>
                    <a:pt x="10798" y="5120"/>
                  </a:cubicBezTo>
                  <a:cubicBezTo>
                    <a:pt x="10395" y="5096"/>
                    <a:pt x="9992" y="5077"/>
                    <a:pt x="9589" y="5044"/>
                  </a:cubicBezTo>
                  <a:cubicBezTo>
                    <a:pt x="9091" y="5001"/>
                    <a:pt x="8596" y="4939"/>
                    <a:pt x="8101" y="4883"/>
                  </a:cubicBezTo>
                  <a:cubicBezTo>
                    <a:pt x="7591" y="4828"/>
                    <a:pt x="7080" y="4774"/>
                    <a:pt x="6570" y="4730"/>
                  </a:cubicBezTo>
                  <a:cubicBezTo>
                    <a:pt x="6296" y="4705"/>
                    <a:pt x="6023" y="4678"/>
                    <a:pt x="5750" y="4650"/>
                  </a:cubicBezTo>
                  <a:cubicBezTo>
                    <a:pt x="5784" y="4618"/>
                    <a:pt x="5817" y="4586"/>
                    <a:pt x="5849" y="4554"/>
                  </a:cubicBezTo>
                  <a:cubicBezTo>
                    <a:pt x="6218" y="4199"/>
                    <a:pt x="6586" y="3840"/>
                    <a:pt x="6933" y="3465"/>
                  </a:cubicBezTo>
                  <a:cubicBezTo>
                    <a:pt x="7281" y="3089"/>
                    <a:pt x="7623" y="2707"/>
                    <a:pt x="7955" y="2317"/>
                  </a:cubicBezTo>
                  <a:cubicBezTo>
                    <a:pt x="8290" y="1924"/>
                    <a:pt x="8603" y="1519"/>
                    <a:pt x="8902" y="1097"/>
                  </a:cubicBezTo>
                  <a:cubicBezTo>
                    <a:pt x="8905" y="1092"/>
                    <a:pt x="8908" y="1089"/>
                    <a:pt x="8911" y="1085"/>
                  </a:cubicBezTo>
                  <a:cubicBezTo>
                    <a:pt x="9099" y="915"/>
                    <a:pt x="9116" y="617"/>
                    <a:pt x="8951" y="425"/>
                  </a:cubicBezTo>
                  <a:cubicBezTo>
                    <a:pt x="8860" y="321"/>
                    <a:pt x="8732" y="270"/>
                    <a:pt x="8603" y="270"/>
                  </a:cubicBezTo>
                  <a:cubicBezTo>
                    <a:pt x="8519" y="270"/>
                    <a:pt x="8433" y="292"/>
                    <a:pt x="8357" y="336"/>
                  </a:cubicBezTo>
                  <a:cubicBezTo>
                    <a:pt x="8322" y="256"/>
                    <a:pt x="8273" y="182"/>
                    <a:pt x="8196" y="132"/>
                  </a:cubicBezTo>
                  <a:cubicBezTo>
                    <a:pt x="8117" y="79"/>
                    <a:pt x="8027" y="54"/>
                    <a:pt x="7936" y="54"/>
                  </a:cubicBezTo>
                  <a:cubicBezTo>
                    <a:pt x="7782" y="54"/>
                    <a:pt x="7630" y="128"/>
                    <a:pt x="7540" y="263"/>
                  </a:cubicBezTo>
                  <a:cubicBezTo>
                    <a:pt x="7488" y="342"/>
                    <a:pt x="7432" y="419"/>
                    <a:pt x="7377" y="497"/>
                  </a:cubicBezTo>
                  <a:cubicBezTo>
                    <a:pt x="7337" y="550"/>
                    <a:pt x="7295" y="603"/>
                    <a:pt x="7254" y="656"/>
                  </a:cubicBezTo>
                  <a:cubicBezTo>
                    <a:pt x="7196" y="730"/>
                    <a:pt x="7138" y="802"/>
                    <a:pt x="7079" y="875"/>
                  </a:cubicBezTo>
                  <a:cubicBezTo>
                    <a:pt x="7111" y="811"/>
                    <a:pt x="7147" y="749"/>
                    <a:pt x="7175" y="684"/>
                  </a:cubicBezTo>
                  <a:cubicBezTo>
                    <a:pt x="7176" y="683"/>
                    <a:pt x="7176" y="681"/>
                    <a:pt x="7178" y="678"/>
                  </a:cubicBezTo>
                  <a:cubicBezTo>
                    <a:pt x="7183" y="667"/>
                    <a:pt x="7187" y="656"/>
                    <a:pt x="7191" y="646"/>
                  </a:cubicBezTo>
                  <a:cubicBezTo>
                    <a:pt x="7192" y="643"/>
                    <a:pt x="7194" y="640"/>
                    <a:pt x="7195" y="637"/>
                  </a:cubicBezTo>
                  <a:lnTo>
                    <a:pt x="7195" y="637"/>
                  </a:lnTo>
                  <a:cubicBezTo>
                    <a:pt x="7273" y="412"/>
                    <a:pt x="7185" y="155"/>
                    <a:pt x="6962" y="46"/>
                  </a:cubicBezTo>
                  <a:cubicBezTo>
                    <a:pt x="6899" y="15"/>
                    <a:pt x="6831" y="0"/>
                    <a:pt x="6763" y="0"/>
                  </a:cubicBezTo>
                  <a:close/>
                </a:path>
              </a:pathLst>
            </a:custGeom>
            <a:solidFill>
              <a:srgbClr val="9AD4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82"/>
            <p:cNvSpPr/>
            <p:nvPr/>
          </p:nvSpPr>
          <p:spPr>
            <a:xfrm>
              <a:off x="3398750" y="2060475"/>
              <a:ext cx="50" cy="100"/>
            </a:xfrm>
            <a:custGeom>
              <a:avLst/>
              <a:gdLst/>
              <a:ahLst/>
              <a:cxnLst/>
              <a:rect l="l" t="t" r="r" b="b"/>
              <a:pathLst>
                <a:path w="2" h="4" extrusionOk="0">
                  <a:moveTo>
                    <a:pt x="0" y="0"/>
                  </a:moveTo>
                  <a:lnTo>
                    <a:pt x="0" y="0"/>
                  </a:lnTo>
                  <a:lnTo>
                    <a:pt x="1" y="4"/>
                  </a:lnTo>
                  <a:close/>
                </a:path>
              </a:pathLst>
            </a:custGeom>
            <a:solidFill>
              <a:srgbClr val="418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82"/>
            <p:cNvSpPr/>
            <p:nvPr/>
          </p:nvSpPr>
          <p:spPr>
            <a:xfrm>
              <a:off x="3398425" y="2059700"/>
              <a:ext cx="350" cy="800"/>
            </a:xfrm>
            <a:custGeom>
              <a:avLst/>
              <a:gdLst/>
              <a:ahLst/>
              <a:cxnLst/>
              <a:rect l="l" t="t" r="r" b="b"/>
              <a:pathLst>
                <a:path w="14" h="32" extrusionOk="0">
                  <a:moveTo>
                    <a:pt x="0" y="1"/>
                  </a:moveTo>
                  <a:cubicBezTo>
                    <a:pt x="6" y="11"/>
                    <a:pt x="9" y="22"/>
                    <a:pt x="13" y="31"/>
                  </a:cubicBezTo>
                  <a:cubicBezTo>
                    <a:pt x="12" y="28"/>
                    <a:pt x="12" y="25"/>
                    <a:pt x="11" y="22"/>
                  </a:cubicBezTo>
                  <a:cubicBezTo>
                    <a:pt x="8" y="15"/>
                    <a:pt x="5" y="8"/>
                    <a:pt x="0" y="1"/>
                  </a:cubicBezTo>
                  <a:close/>
                </a:path>
              </a:pathLst>
            </a:custGeom>
            <a:solidFill>
              <a:srgbClr val="418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82"/>
            <p:cNvSpPr/>
            <p:nvPr/>
          </p:nvSpPr>
          <p:spPr>
            <a:xfrm>
              <a:off x="2754200" y="2942325"/>
              <a:ext cx="700" cy="100"/>
            </a:xfrm>
            <a:custGeom>
              <a:avLst/>
              <a:gdLst/>
              <a:ahLst/>
              <a:cxnLst/>
              <a:rect l="l" t="t" r="r" b="b"/>
              <a:pathLst>
                <a:path w="28" h="4" extrusionOk="0">
                  <a:moveTo>
                    <a:pt x="0" y="1"/>
                  </a:moveTo>
                  <a:lnTo>
                    <a:pt x="19" y="3"/>
                  </a:lnTo>
                  <a:lnTo>
                    <a:pt x="19" y="3"/>
                  </a:lnTo>
                  <a:cubicBezTo>
                    <a:pt x="14" y="2"/>
                    <a:pt x="9" y="1"/>
                    <a:pt x="5" y="1"/>
                  </a:cubicBezTo>
                  <a:close/>
                  <a:moveTo>
                    <a:pt x="19" y="3"/>
                  </a:moveTo>
                  <a:cubicBezTo>
                    <a:pt x="22" y="4"/>
                    <a:pt x="25" y="4"/>
                    <a:pt x="28" y="4"/>
                  </a:cubicBezTo>
                  <a:lnTo>
                    <a:pt x="19" y="3"/>
                  </a:lnTo>
                  <a:close/>
                </a:path>
              </a:pathLst>
            </a:custGeom>
            <a:solidFill>
              <a:srgbClr val="418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82"/>
            <p:cNvSpPr/>
            <p:nvPr/>
          </p:nvSpPr>
          <p:spPr>
            <a:xfrm>
              <a:off x="5672725" y="2586275"/>
              <a:ext cx="650" cy="1275"/>
            </a:xfrm>
            <a:custGeom>
              <a:avLst/>
              <a:gdLst/>
              <a:ahLst/>
              <a:cxnLst/>
              <a:rect l="l" t="t" r="r" b="b"/>
              <a:pathLst>
                <a:path w="26" h="51" extrusionOk="0">
                  <a:moveTo>
                    <a:pt x="26" y="0"/>
                  </a:moveTo>
                  <a:lnTo>
                    <a:pt x="16" y="20"/>
                  </a:lnTo>
                  <a:lnTo>
                    <a:pt x="16" y="20"/>
                  </a:lnTo>
                  <a:cubicBezTo>
                    <a:pt x="20" y="13"/>
                    <a:pt x="23" y="7"/>
                    <a:pt x="26" y="0"/>
                  </a:cubicBezTo>
                  <a:close/>
                  <a:moveTo>
                    <a:pt x="16" y="20"/>
                  </a:moveTo>
                  <a:cubicBezTo>
                    <a:pt x="11" y="30"/>
                    <a:pt x="5" y="40"/>
                    <a:pt x="0" y="51"/>
                  </a:cubicBezTo>
                  <a:lnTo>
                    <a:pt x="2" y="47"/>
                  </a:lnTo>
                  <a:lnTo>
                    <a:pt x="16" y="20"/>
                  </a:lnTo>
                  <a:close/>
                </a:path>
              </a:pathLst>
            </a:custGeom>
            <a:solidFill>
              <a:srgbClr val="418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82"/>
            <p:cNvSpPr/>
            <p:nvPr/>
          </p:nvSpPr>
          <p:spPr>
            <a:xfrm>
              <a:off x="5752225" y="2816050"/>
              <a:ext cx="800" cy="625"/>
            </a:xfrm>
            <a:custGeom>
              <a:avLst/>
              <a:gdLst/>
              <a:ahLst/>
              <a:cxnLst/>
              <a:rect l="l" t="t" r="r" b="b"/>
              <a:pathLst>
                <a:path w="32" h="25" extrusionOk="0">
                  <a:moveTo>
                    <a:pt x="31" y="0"/>
                  </a:moveTo>
                  <a:cubicBezTo>
                    <a:pt x="23" y="6"/>
                    <a:pt x="14" y="13"/>
                    <a:pt x="6" y="20"/>
                  </a:cubicBezTo>
                  <a:lnTo>
                    <a:pt x="6" y="20"/>
                  </a:lnTo>
                  <a:cubicBezTo>
                    <a:pt x="6" y="20"/>
                    <a:pt x="7" y="20"/>
                    <a:pt x="7" y="19"/>
                  </a:cubicBezTo>
                  <a:cubicBezTo>
                    <a:pt x="14" y="13"/>
                    <a:pt x="23" y="7"/>
                    <a:pt x="31" y="0"/>
                  </a:cubicBezTo>
                  <a:close/>
                  <a:moveTo>
                    <a:pt x="6" y="20"/>
                  </a:moveTo>
                  <a:cubicBezTo>
                    <a:pt x="4" y="21"/>
                    <a:pt x="2" y="23"/>
                    <a:pt x="0" y="25"/>
                  </a:cubicBezTo>
                  <a:cubicBezTo>
                    <a:pt x="2" y="23"/>
                    <a:pt x="4" y="22"/>
                    <a:pt x="6" y="20"/>
                  </a:cubicBezTo>
                  <a:close/>
                </a:path>
              </a:pathLst>
            </a:custGeom>
            <a:solidFill>
              <a:srgbClr val="418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82"/>
            <p:cNvSpPr/>
            <p:nvPr/>
          </p:nvSpPr>
          <p:spPr>
            <a:xfrm>
              <a:off x="2631200" y="840875"/>
              <a:ext cx="82300" cy="65950"/>
            </a:xfrm>
            <a:custGeom>
              <a:avLst/>
              <a:gdLst/>
              <a:ahLst/>
              <a:cxnLst/>
              <a:rect l="l" t="t" r="r" b="b"/>
              <a:pathLst>
                <a:path w="3292" h="2638" extrusionOk="0">
                  <a:moveTo>
                    <a:pt x="1671" y="0"/>
                  </a:moveTo>
                  <a:cubicBezTo>
                    <a:pt x="1401" y="0"/>
                    <a:pt x="1132" y="63"/>
                    <a:pt x="910" y="215"/>
                  </a:cubicBezTo>
                  <a:cubicBezTo>
                    <a:pt x="861" y="228"/>
                    <a:pt x="812" y="243"/>
                    <a:pt x="765" y="259"/>
                  </a:cubicBezTo>
                  <a:cubicBezTo>
                    <a:pt x="375" y="391"/>
                    <a:pt x="18" y="731"/>
                    <a:pt x="8" y="1165"/>
                  </a:cubicBezTo>
                  <a:cubicBezTo>
                    <a:pt x="7" y="1216"/>
                    <a:pt x="9" y="1267"/>
                    <a:pt x="14" y="1318"/>
                  </a:cubicBezTo>
                  <a:cubicBezTo>
                    <a:pt x="1" y="1467"/>
                    <a:pt x="26" y="1617"/>
                    <a:pt x="86" y="1753"/>
                  </a:cubicBezTo>
                  <a:cubicBezTo>
                    <a:pt x="200" y="2007"/>
                    <a:pt x="408" y="2195"/>
                    <a:pt x="640" y="2341"/>
                  </a:cubicBezTo>
                  <a:cubicBezTo>
                    <a:pt x="918" y="2514"/>
                    <a:pt x="1266" y="2614"/>
                    <a:pt x="1593" y="2633"/>
                  </a:cubicBezTo>
                  <a:cubicBezTo>
                    <a:pt x="1644" y="2636"/>
                    <a:pt x="1695" y="2638"/>
                    <a:pt x="1747" y="2638"/>
                  </a:cubicBezTo>
                  <a:cubicBezTo>
                    <a:pt x="2112" y="2638"/>
                    <a:pt x="2481" y="2552"/>
                    <a:pt x="2763" y="2304"/>
                  </a:cubicBezTo>
                  <a:cubicBezTo>
                    <a:pt x="2953" y="2136"/>
                    <a:pt x="3116" y="1923"/>
                    <a:pt x="3199" y="1681"/>
                  </a:cubicBezTo>
                  <a:cubicBezTo>
                    <a:pt x="3292" y="1409"/>
                    <a:pt x="3267" y="1076"/>
                    <a:pt x="3127" y="825"/>
                  </a:cubicBezTo>
                  <a:cubicBezTo>
                    <a:pt x="3002" y="600"/>
                    <a:pt x="2842" y="398"/>
                    <a:pt x="2615" y="266"/>
                  </a:cubicBezTo>
                  <a:cubicBezTo>
                    <a:pt x="2495" y="198"/>
                    <a:pt x="2371" y="130"/>
                    <a:pt x="2240" y="89"/>
                  </a:cubicBezTo>
                  <a:cubicBezTo>
                    <a:pt x="2061" y="33"/>
                    <a:pt x="1866" y="0"/>
                    <a:pt x="1671"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82"/>
            <p:cNvSpPr/>
            <p:nvPr/>
          </p:nvSpPr>
          <p:spPr>
            <a:xfrm>
              <a:off x="2720675" y="808225"/>
              <a:ext cx="43450" cy="41275"/>
            </a:xfrm>
            <a:custGeom>
              <a:avLst/>
              <a:gdLst/>
              <a:ahLst/>
              <a:cxnLst/>
              <a:rect l="l" t="t" r="r" b="b"/>
              <a:pathLst>
                <a:path w="1738" h="1651" extrusionOk="0">
                  <a:moveTo>
                    <a:pt x="875" y="1"/>
                  </a:moveTo>
                  <a:cubicBezTo>
                    <a:pt x="696" y="1"/>
                    <a:pt x="516" y="43"/>
                    <a:pt x="364" y="130"/>
                  </a:cubicBezTo>
                  <a:cubicBezTo>
                    <a:pt x="191" y="228"/>
                    <a:pt x="44" y="393"/>
                    <a:pt x="38" y="601"/>
                  </a:cubicBezTo>
                  <a:lnTo>
                    <a:pt x="38" y="602"/>
                  </a:lnTo>
                  <a:cubicBezTo>
                    <a:pt x="34" y="616"/>
                    <a:pt x="29" y="631"/>
                    <a:pt x="25" y="646"/>
                  </a:cubicBezTo>
                  <a:cubicBezTo>
                    <a:pt x="1" y="739"/>
                    <a:pt x="18" y="843"/>
                    <a:pt x="35" y="936"/>
                  </a:cubicBezTo>
                  <a:cubicBezTo>
                    <a:pt x="65" y="1114"/>
                    <a:pt x="149" y="1277"/>
                    <a:pt x="274" y="1405"/>
                  </a:cubicBezTo>
                  <a:cubicBezTo>
                    <a:pt x="427" y="1558"/>
                    <a:pt x="619" y="1631"/>
                    <a:pt x="832" y="1648"/>
                  </a:cubicBezTo>
                  <a:cubicBezTo>
                    <a:pt x="852" y="1649"/>
                    <a:pt x="872" y="1650"/>
                    <a:pt x="894" y="1650"/>
                  </a:cubicBezTo>
                  <a:cubicBezTo>
                    <a:pt x="1266" y="1650"/>
                    <a:pt x="1635" y="1372"/>
                    <a:pt x="1703" y="997"/>
                  </a:cubicBezTo>
                  <a:cubicBezTo>
                    <a:pt x="1738" y="823"/>
                    <a:pt x="1726" y="642"/>
                    <a:pt x="1668" y="475"/>
                  </a:cubicBezTo>
                  <a:cubicBezTo>
                    <a:pt x="1604" y="289"/>
                    <a:pt x="1447" y="143"/>
                    <a:pt x="1266" y="73"/>
                  </a:cubicBezTo>
                  <a:cubicBezTo>
                    <a:pt x="1145" y="25"/>
                    <a:pt x="1010" y="1"/>
                    <a:pt x="875"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82"/>
            <p:cNvSpPr/>
            <p:nvPr/>
          </p:nvSpPr>
          <p:spPr>
            <a:xfrm>
              <a:off x="2924450" y="803375"/>
              <a:ext cx="98650" cy="84075"/>
            </a:xfrm>
            <a:custGeom>
              <a:avLst/>
              <a:gdLst/>
              <a:ahLst/>
              <a:cxnLst/>
              <a:rect l="l" t="t" r="r" b="b"/>
              <a:pathLst>
                <a:path w="3946" h="3363" extrusionOk="0">
                  <a:moveTo>
                    <a:pt x="1960" y="1"/>
                  </a:moveTo>
                  <a:cubicBezTo>
                    <a:pt x="1754" y="1"/>
                    <a:pt x="1538" y="30"/>
                    <a:pt x="1359" y="130"/>
                  </a:cubicBezTo>
                  <a:cubicBezTo>
                    <a:pt x="1346" y="137"/>
                    <a:pt x="1334" y="143"/>
                    <a:pt x="1322" y="151"/>
                  </a:cubicBezTo>
                  <a:cubicBezTo>
                    <a:pt x="1272" y="157"/>
                    <a:pt x="1223" y="170"/>
                    <a:pt x="1176" y="189"/>
                  </a:cubicBezTo>
                  <a:cubicBezTo>
                    <a:pt x="1013" y="257"/>
                    <a:pt x="878" y="363"/>
                    <a:pt x="741" y="476"/>
                  </a:cubicBezTo>
                  <a:cubicBezTo>
                    <a:pt x="640" y="557"/>
                    <a:pt x="544" y="647"/>
                    <a:pt x="456" y="743"/>
                  </a:cubicBezTo>
                  <a:cubicBezTo>
                    <a:pt x="122" y="1115"/>
                    <a:pt x="0" y="1646"/>
                    <a:pt x="192" y="2116"/>
                  </a:cubicBezTo>
                  <a:cubicBezTo>
                    <a:pt x="353" y="2512"/>
                    <a:pt x="690" y="2823"/>
                    <a:pt x="1057" y="3032"/>
                  </a:cubicBezTo>
                  <a:cubicBezTo>
                    <a:pt x="1276" y="3154"/>
                    <a:pt x="1505" y="3234"/>
                    <a:pt x="1745" y="3299"/>
                  </a:cubicBezTo>
                  <a:cubicBezTo>
                    <a:pt x="1906" y="3341"/>
                    <a:pt x="2072" y="3363"/>
                    <a:pt x="2238" y="3363"/>
                  </a:cubicBezTo>
                  <a:cubicBezTo>
                    <a:pt x="2448" y="3363"/>
                    <a:pt x="2658" y="3328"/>
                    <a:pt x="2849" y="3247"/>
                  </a:cubicBezTo>
                  <a:cubicBezTo>
                    <a:pt x="3089" y="3147"/>
                    <a:pt x="3302" y="2979"/>
                    <a:pt x="3470" y="2783"/>
                  </a:cubicBezTo>
                  <a:cubicBezTo>
                    <a:pt x="3500" y="2749"/>
                    <a:pt x="3530" y="2716"/>
                    <a:pt x="3558" y="2681"/>
                  </a:cubicBezTo>
                  <a:cubicBezTo>
                    <a:pt x="3588" y="2644"/>
                    <a:pt x="3617" y="2606"/>
                    <a:pt x="3644" y="2567"/>
                  </a:cubicBezTo>
                  <a:cubicBezTo>
                    <a:pt x="3704" y="2479"/>
                    <a:pt x="3757" y="2387"/>
                    <a:pt x="3801" y="2291"/>
                  </a:cubicBezTo>
                  <a:cubicBezTo>
                    <a:pt x="3901" y="2069"/>
                    <a:pt x="3945" y="1825"/>
                    <a:pt x="3914" y="1583"/>
                  </a:cubicBezTo>
                  <a:cubicBezTo>
                    <a:pt x="3888" y="1376"/>
                    <a:pt x="3820" y="1190"/>
                    <a:pt x="3717" y="1006"/>
                  </a:cubicBezTo>
                  <a:cubicBezTo>
                    <a:pt x="3523" y="660"/>
                    <a:pt x="3228" y="368"/>
                    <a:pt x="2865" y="206"/>
                  </a:cubicBezTo>
                  <a:cubicBezTo>
                    <a:pt x="2621" y="95"/>
                    <a:pt x="2366" y="17"/>
                    <a:pt x="2096" y="5"/>
                  </a:cubicBezTo>
                  <a:cubicBezTo>
                    <a:pt x="2052" y="2"/>
                    <a:pt x="2006" y="1"/>
                    <a:pt x="1960"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82"/>
            <p:cNvSpPr/>
            <p:nvPr/>
          </p:nvSpPr>
          <p:spPr>
            <a:xfrm>
              <a:off x="3028325" y="866750"/>
              <a:ext cx="58650" cy="50075"/>
            </a:xfrm>
            <a:custGeom>
              <a:avLst/>
              <a:gdLst/>
              <a:ahLst/>
              <a:cxnLst/>
              <a:rect l="l" t="t" r="r" b="b"/>
              <a:pathLst>
                <a:path w="2346" h="2003" extrusionOk="0">
                  <a:moveTo>
                    <a:pt x="1266" y="0"/>
                  </a:moveTo>
                  <a:cubicBezTo>
                    <a:pt x="1124" y="0"/>
                    <a:pt x="982" y="31"/>
                    <a:pt x="843" y="68"/>
                  </a:cubicBezTo>
                  <a:cubicBezTo>
                    <a:pt x="655" y="120"/>
                    <a:pt x="471" y="198"/>
                    <a:pt x="337" y="344"/>
                  </a:cubicBezTo>
                  <a:cubicBezTo>
                    <a:pt x="0" y="709"/>
                    <a:pt x="74" y="1268"/>
                    <a:pt x="390" y="1625"/>
                  </a:cubicBezTo>
                  <a:cubicBezTo>
                    <a:pt x="551" y="1807"/>
                    <a:pt x="737" y="1933"/>
                    <a:pt x="977" y="1984"/>
                  </a:cubicBezTo>
                  <a:cubicBezTo>
                    <a:pt x="1033" y="1996"/>
                    <a:pt x="1090" y="2002"/>
                    <a:pt x="1148" y="2002"/>
                  </a:cubicBezTo>
                  <a:cubicBezTo>
                    <a:pt x="1152" y="2002"/>
                    <a:pt x="1157" y="2002"/>
                    <a:pt x="1161" y="2002"/>
                  </a:cubicBezTo>
                  <a:cubicBezTo>
                    <a:pt x="1328" y="2002"/>
                    <a:pt x="1501" y="1963"/>
                    <a:pt x="1650" y="1903"/>
                  </a:cubicBezTo>
                  <a:cubicBezTo>
                    <a:pt x="1875" y="1810"/>
                    <a:pt x="2106" y="1649"/>
                    <a:pt x="2217" y="1425"/>
                  </a:cubicBezTo>
                  <a:cubicBezTo>
                    <a:pt x="2345" y="1166"/>
                    <a:pt x="2313" y="884"/>
                    <a:pt x="2187" y="631"/>
                  </a:cubicBezTo>
                  <a:cubicBezTo>
                    <a:pt x="2176" y="607"/>
                    <a:pt x="2162" y="585"/>
                    <a:pt x="2148" y="562"/>
                  </a:cubicBezTo>
                  <a:cubicBezTo>
                    <a:pt x="2122" y="489"/>
                    <a:pt x="2086" y="420"/>
                    <a:pt x="2032" y="365"/>
                  </a:cubicBezTo>
                  <a:cubicBezTo>
                    <a:pt x="1945" y="278"/>
                    <a:pt x="1853" y="190"/>
                    <a:pt x="1732" y="152"/>
                  </a:cubicBezTo>
                  <a:lnTo>
                    <a:pt x="1708" y="144"/>
                  </a:lnTo>
                  <a:cubicBezTo>
                    <a:pt x="1645" y="90"/>
                    <a:pt x="1571" y="51"/>
                    <a:pt x="1492" y="30"/>
                  </a:cubicBezTo>
                  <a:cubicBezTo>
                    <a:pt x="1417" y="9"/>
                    <a:pt x="1341" y="0"/>
                    <a:pt x="1266"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82"/>
            <p:cNvSpPr/>
            <p:nvPr/>
          </p:nvSpPr>
          <p:spPr>
            <a:xfrm>
              <a:off x="2987475" y="917675"/>
              <a:ext cx="33575" cy="29150"/>
            </a:xfrm>
            <a:custGeom>
              <a:avLst/>
              <a:gdLst/>
              <a:ahLst/>
              <a:cxnLst/>
              <a:rect l="l" t="t" r="r" b="b"/>
              <a:pathLst>
                <a:path w="1343" h="1166" extrusionOk="0">
                  <a:moveTo>
                    <a:pt x="779" y="0"/>
                  </a:moveTo>
                  <a:cubicBezTo>
                    <a:pt x="621" y="0"/>
                    <a:pt x="450" y="33"/>
                    <a:pt x="320" y="120"/>
                  </a:cubicBezTo>
                  <a:cubicBezTo>
                    <a:pt x="19" y="323"/>
                    <a:pt x="1" y="761"/>
                    <a:pt x="274" y="1000"/>
                  </a:cubicBezTo>
                  <a:cubicBezTo>
                    <a:pt x="398" y="1105"/>
                    <a:pt x="555" y="1164"/>
                    <a:pt x="718" y="1165"/>
                  </a:cubicBezTo>
                  <a:cubicBezTo>
                    <a:pt x="729" y="1165"/>
                    <a:pt x="740" y="1165"/>
                    <a:pt x="751" y="1164"/>
                  </a:cubicBezTo>
                  <a:cubicBezTo>
                    <a:pt x="927" y="1156"/>
                    <a:pt x="1074" y="1070"/>
                    <a:pt x="1190" y="940"/>
                  </a:cubicBezTo>
                  <a:cubicBezTo>
                    <a:pt x="1300" y="819"/>
                    <a:pt x="1342" y="636"/>
                    <a:pt x="1316" y="477"/>
                  </a:cubicBezTo>
                  <a:cubicBezTo>
                    <a:pt x="1297" y="358"/>
                    <a:pt x="1239" y="251"/>
                    <a:pt x="1153" y="169"/>
                  </a:cubicBezTo>
                  <a:cubicBezTo>
                    <a:pt x="1073" y="69"/>
                    <a:pt x="956" y="8"/>
                    <a:pt x="829" y="1"/>
                  </a:cubicBezTo>
                  <a:cubicBezTo>
                    <a:pt x="812" y="1"/>
                    <a:pt x="796" y="0"/>
                    <a:pt x="779"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82"/>
            <p:cNvSpPr/>
            <p:nvPr/>
          </p:nvSpPr>
          <p:spPr>
            <a:xfrm>
              <a:off x="3177850" y="984800"/>
              <a:ext cx="92025" cy="83675"/>
            </a:xfrm>
            <a:custGeom>
              <a:avLst/>
              <a:gdLst/>
              <a:ahLst/>
              <a:cxnLst/>
              <a:rect l="l" t="t" r="r" b="b"/>
              <a:pathLst>
                <a:path w="3681" h="3347" extrusionOk="0">
                  <a:moveTo>
                    <a:pt x="1721" y="1"/>
                  </a:moveTo>
                  <a:cubicBezTo>
                    <a:pt x="1615" y="1"/>
                    <a:pt x="1509" y="17"/>
                    <a:pt x="1405" y="41"/>
                  </a:cubicBezTo>
                  <a:cubicBezTo>
                    <a:pt x="1003" y="135"/>
                    <a:pt x="618" y="328"/>
                    <a:pt x="347" y="646"/>
                  </a:cubicBezTo>
                  <a:cubicBezTo>
                    <a:pt x="24" y="1023"/>
                    <a:pt x="0" y="1587"/>
                    <a:pt x="160" y="2042"/>
                  </a:cubicBezTo>
                  <a:cubicBezTo>
                    <a:pt x="306" y="2455"/>
                    <a:pt x="598" y="2835"/>
                    <a:pt x="978" y="3066"/>
                  </a:cubicBezTo>
                  <a:cubicBezTo>
                    <a:pt x="1214" y="3213"/>
                    <a:pt x="1483" y="3333"/>
                    <a:pt x="1767" y="3345"/>
                  </a:cubicBezTo>
                  <a:cubicBezTo>
                    <a:pt x="1792" y="3345"/>
                    <a:pt x="1815" y="3346"/>
                    <a:pt x="1840" y="3346"/>
                  </a:cubicBezTo>
                  <a:cubicBezTo>
                    <a:pt x="1842" y="3346"/>
                    <a:pt x="1845" y="3346"/>
                    <a:pt x="1848" y="3346"/>
                  </a:cubicBezTo>
                  <a:cubicBezTo>
                    <a:pt x="2092" y="3346"/>
                    <a:pt x="2334" y="3299"/>
                    <a:pt x="2560" y="3208"/>
                  </a:cubicBezTo>
                  <a:cubicBezTo>
                    <a:pt x="2776" y="3119"/>
                    <a:pt x="2977" y="2995"/>
                    <a:pt x="3152" y="2840"/>
                  </a:cubicBezTo>
                  <a:cubicBezTo>
                    <a:pt x="3320" y="2690"/>
                    <a:pt x="3461" y="2518"/>
                    <a:pt x="3544" y="2307"/>
                  </a:cubicBezTo>
                  <a:cubicBezTo>
                    <a:pt x="3680" y="1952"/>
                    <a:pt x="3638" y="1562"/>
                    <a:pt x="3511" y="1209"/>
                  </a:cubicBezTo>
                  <a:cubicBezTo>
                    <a:pt x="3445" y="1025"/>
                    <a:pt x="3352" y="851"/>
                    <a:pt x="3235" y="695"/>
                  </a:cubicBezTo>
                  <a:cubicBezTo>
                    <a:pt x="3137" y="562"/>
                    <a:pt x="3028" y="430"/>
                    <a:pt x="2900" y="327"/>
                  </a:cubicBezTo>
                  <a:cubicBezTo>
                    <a:pt x="2693" y="159"/>
                    <a:pt x="2422" y="76"/>
                    <a:pt x="2157" y="60"/>
                  </a:cubicBezTo>
                  <a:cubicBezTo>
                    <a:pt x="2110" y="56"/>
                    <a:pt x="2063" y="54"/>
                    <a:pt x="2017" y="53"/>
                  </a:cubicBezTo>
                  <a:cubicBezTo>
                    <a:pt x="1992" y="44"/>
                    <a:pt x="1968" y="34"/>
                    <a:pt x="1943" y="28"/>
                  </a:cubicBezTo>
                  <a:cubicBezTo>
                    <a:pt x="1870" y="9"/>
                    <a:pt x="1795" y="1"/>
                    <a:pt x="1721"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82"/>
            <p:cNvSpPr/>
            <p:nvPr/>
          </p:nvSpPr>
          <p:spPr>
            <a:xfrm>
              <a:off x="3274750" y="1054750"/>
              <a:ext cx="64550" cy="56800"/>
            </a:xfrm>
            <a:custGeom>
              <a:avLst/>
              <a:gdLst/>
              <a:ahLst/>
              <a:cxnLst/>
              <a:rect l="l" t="t" r="r" b="b"/>
              <a:pathLst>
                <a:path w="2582" h="2272" extrusionOk="0">
                  <a:moveTo>
                    <a:pt x="1464" y="1"/>
                  </a:moveTo>
                  <a:cubicBezTo>
                    <a:pt x="1314" y="1"/>
                    <a:pt x="1161" y="27"/>
                    <a:pt x="1022" y="67"/>
                  </a:cubicBezTo>
                  <a:cubicBezTo>
                    <a:pt x="853" y="113"/>
                    <a:pt x="677" y="162"/>
                    <a:pt x="530" y="261"/>
                  </a:cubicBezTo>
                  <a:cubicBezTo>
                    <a:pt x="345" y="378"/>
                    <a:pt x="207" y="559"/>
                    <a:pt x="145" y="769"/>
                  </a:cubicBezTo>
                  <a:cubicBezTo>
                    <a:pt x="0" y="1254"/>
                    <a:pt x="252" y="1779"/>
                    <a:pt x="657" y="2054"/>
                  </a:cubicBezTo>
                  <a:cubicBezTo>
                    <a:pt x="800" y="2150"/>
                    <a:pt x="938" y="2215"/>
                    <a:pt x="1104" y="2252"/>
                  </a:cubicBezTo>
                  <a:cubicBezTo>
                    <a:pt x="1165" y="2265"/>
                    <a:pt x="1226" y="2272"/>
                    <a:pt x="1287" y="2272"/>
                  </a:cubicBezTo>
                  <a:cubicBezTo>
                    <a:pt x="1292" y="2272"/>
                    <a:pt x="1297" y="2272"/>
                    <a:pt x="1302" y="2272"/>
                  </a:cubicBezTo>
                  <a:cubicBezTo>
                    <a:pt x="1353" y="2272"/>
                    <a:pt x="1404" y="2269"/>
                    <a:pt x="1454" y="2265"/>
                  </a:cubicBezTo>
                  <a:cubicBezTo>
                    <a:pt x="1600" y="2253"/>
                    <a:pt x="1744" y="2218"/>
                    <a:pt x="1879" y="2162"/>
                  </a:cubicBezTo>
                  <a:cubicBezTo>
                    <a:pt x="2248" y="2003"/>
                    <a:pt x="2473" y="1582"/>
                    <a:pt x="2454" y="1183"/>
                  </a:cubicBezTo>
                  <a:cubicBezTo>
                    <a:pt x="2461" y="1164"/>
                    <a:pt x="2468" y="1145"/>
                    <a:pt x="2476" y="1126"/>
                  </a:cubicBezTo>
                  <a:cubicBezTo>
                    <a:pt x="2581" y="831"/>
                    <a:pt x="2437" y="526"/>
                    <a:pt x="2210" y="335"/>
                  </a:cubicBezTo>
                  <a:cubicBezTo>
                    <a:pt x="2166" y="298"/>
                    <a:pt x="2120" y="265"/>
                    <a:pt x="2071" y="235"/>
                  </a:cubicBezTo>
                  <a:cubicBezTo>
                    <a:pt x="1918" y="63"/>
                    <a:pt x="1695" y="1"/>
                    <a:pt x="1464"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82"/>
            <p:cNvSpPr/>
            <p:nvPr/>
          </p:nvSpPr>
          <p:spPr>
            <a:xfrm>
              <a:off x="3222025" y="1100250"/>
              <a:ext cx="32575" cy="31375"/>
            </a:xfrm>
            <a:custGeom>
              <a:avLst/>
              <a:gdLst/>
              <a:ahLst/>
              <a:cxnLst/>
              <a:rect l="l" t="t" r="r" b="b"/>
              <a:pathLst>
                <a:path w="1303" h="1255" extrusionOk="0">
                  <a:moveTo>
                    <a:pt x="592" y="1"/>
                  </a:moveTo>
                  <a:cubicBezTo>
                    <a:pt x="531" y="1"/>
                    <a:pt x="471" y="15"/>
                    <a:pt x="416" y="42"/>
                  </a:cubicBezTo>
                  <a:cubicBezTo>
                    <a:pt x="274" y="86"/>
                    <a:pt x="148" y="176"/>
                    <a:pt x="80" y="315"/>
                  </a:cubicBezTo>
                  <a:cubicBezTo>
                    <a:pt x="0" y="478"/>
                    <a:pt x="2" y="648"/>
                    <a:pt x="58" y="816"/>
                  </a:cubicBezTo>
                  <a:cubicBezTo>
                    <a:pt x="115" y="990"/>
                    <a:pt x="252" y="1118"/>
                    <a:pt x="409" y="1196"/>
                  </a:cubicBezTo>
                  <a:cubicBezTo>
                    <a:pt x="484" y="1235"/>
                    <a:pt x="567" y="1254"/>
                    <a:pt x="650" y="1254"/>
                  </a:cubicBezTo>
                  <a:cubicBezTo>
                    <a:pt x="652" y="1254"/>
                    <a:pt x="654" y="1254"/>
                    <a:pt x="657" y="1254"/>
                  </a:cubicBezTo>
                  <a:cubicBezTo>
                    <a:pt x="755" y="1254"/>
                    <a:pt x="852" y="1232"/>
                    <a:pt x="940" y="1189"/>
                  </a:cubicBezTo>
                  <a:cubicBezTo>
                    <a:pt x="1105" y="1105"/>
                    <a:pt x="1225" y="950"/>
                    <a:pt x="1263" y="768"/>
                  </a:cubicBezTo>
                  <a:cubicBezTo>
                    <a:pt x="1303" y="577"/>
                    <a:pt x="1233" y="374"/>
                    <a:pt x="1109" y="232"/>
                  </a:cubicBezTo>
                  <a:cubicBezTo>
                    <a:pt x="986" y="93"/>
                    <a:pt x="823" y="28"/>
                    <a:pt x="648" y="5"/>
                  </a:cubicBezTo>
                  <a:cubicBezTo>
                    <a:pt x="629" y="2"/>
                    <a:pt x="611" y="1"/>
                    <a:pt x="592"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82"/>
            <p:cNvSpPr/>
            <p:nvPr/>
          </p:nvSpPr>
          <p:spPr>
            <a:xfrm>
              <a:off x="3346175" y="1182875"/>
              <a:ext cx="63625" cy="80850"/>
            </a:xfrm>
            <a:custGeom>
              <a:avLst/>
              <a:gdLst/>
              <a:ahLst/>
              <a:cxnLst/>
              <a:rect l="l" t="t" r="r" b="b"/>
              <a:pathLst>
                <a:path w="2545" h="3234" extrusionOk="0">
                  <a:moveTo>
                    <a:pt x="1301" y="0"/>
                  </a:moveTo>
                  <a:cubicBezTo>
                    <a:pt x="1217" y="0"/>
                    <a:pt x="1135" y="9"/>
                    <a:pt x="1050" y="31"/>
                  </a:cubicBezTo>
                  <a:cubicBezTo>
                    <a:pt x="936" y="59"/>
                    <a:pt x="836" y="125"/>
                    <a:pt x="744" y="196"/>
                  </a:cubicBezTo>
                  <a:cubicBezTo>
                    <a:pt x="644" y="272"/>
                    <a:pt x="558" y="366"/>
                    <a:pt x="491" y="474"/>
                  </a:cubicBezTo>
                  <a:cubicBezTo>
                    <a:pt x="355" y="554"/>
                    <a:pt x="258" y="705"/>
                    <a:pt x="203" y="845"/>
                  </a:cubicBezTo>
                  <a:cubicBezTo>
                    <a:pt x="146" y="979"/>
                    <a:pt x="102" y="1118"/>
                    <a:pt x="71" y="1260"/>
                  </a:cubicBezTo>
                  <a:cubicBezTo>
                    <a:pt x="18" y="1521"/>
                    <a:pt x="0" y="1786"/>
                    <a:pt x="73" y="2045"/>
                  </a:cubicBezTo>
                  <a:cubicBezTo>
                    <a:pt x="139" y="2282"/>
                    <a:pt x="296" y="2517"/>
                    <a:pt x="459" y="2702"/>
                  </a:cubicBezTo>
                  <a:cubicBezTo>
                    <a:pt x="672" y="2944"/>
                    <a:pt x="932" y="3107"/>
                    <a:pt x="1239" y="3203"/>
                  </a:cubicBezTo>
                  <a:cubicBezTo>
                    <a:pt x="1305" y="3223"/>
                    <a:pt x="1373" y="3234"/>
                    <a:pt x="1442" y="3234"/>
                  </a:cubicBezTo>
                  <a:cubicBezTo>
                    <a:pt x="1678" y="3234"/>
                    <a:pt x="1916" y="3120"/>
                    <a:pt x="2074" y="2954"/>
                  </a:cubicBezTo>
                  <a:cubicBezTo>
                    <a:pt x="2275" y="2747"/>
                    <a:pt x="2414" y="2506"/>
                    <a:pt x="2477" y="2226"/>
                  </a:cubicBezTo>
                  <a:cubicBezTo>
                    <a:pt x="2537" y="1955"/>
                    <a:pt x="2544" y="1676"/>
                    <a:pt x="2500" y="1403"/>
                  </a:cubicBezTo>
                  <a:cubicBezTo>
                    <a:pt x="2448" y="1096"/>
                    <a:pt x="2386" y="767"/>
                    <a:pt x="2205" y="507"/>
                  </a:cubicBezTo>
                  <a:cubicBezTo>
                    <a:pt x="2039" y="262"/>
                    <a:pt x="1762" y="39"/>
                    <a:pt x="1457" y="9"/>
                  </a:cubicBezTo>
                  <a:cubicBezTo>
                    <a:pt x="1404" y="3"/>
                    <a:pt x="1352" y="0"/>
                    <a:pt x="1301"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82"/>
            <p:cNvSpPr/>
            <p:nvPr/>
          </p:nvSpPr>
          <p:spPr>
            <a:xfrm>
              <a:off x="3328175" y="1683075"/>
              <a:ext cx="27825" cy="25950"/>
            </a:xfrm>
            <a:custGeom>
              <a:avLst/>
              <a:gdLst/>
              <a:ahLst/>
              <a:cxnLst/>
              <a:rect l="l" t="t" r="r" b="b"/>
              <a:pathLst>
                <a:path w="1113" h="1038" extrusionOk="0">
                  <a:moveTo>
                    <a:pt x="617" y="1"/>
                  </a:moveTo>
                  <a:cubicBezTo>
                    <a:pt x="588" y="1"/>
                    <a:pt x="560" y="3"/>
                    <a:pt x="531" y="9"/>
                  </a:cubicBezTo>
                  <a:cubicBezTo>
                    <a:pt x="444" y="25"/>
                    <a:pt x="365" y="67"/>
                    <a:pt x="301" y="126"/>
                  </a:cubicBezTo>
                  <a:cubicBezTo>
                    <a:pt x="293" y="133"/>
                    <a:pt x="286" y="139"/>
                    <a:pt x="278" y="145"/>
                  </a:cubicBezTo>
                  <a:cubicBezTo>
                    <a:pt x="165" y="211"/>
                    <a:pt x="86" y="322"/>
                    <a:pt x="59" y="450"/>
                  </a:cubicBezTo>
                  <a:cubicBezTo>
                    <a:pt x="0" y="735"/>
                    <a:pt x="212" y="1016"/>
                    <a:pt x="503" y="1036"/>
                  </a:cubicBezTo>
                  <a:cubicBezTo>
                    <a:pt x="514" y="1037"/>
                    <a:pt x="525" y="1037"/>
                    <a:pt x="537" y="1037"/>
                  </a:cubicBezTo>
                  <a:cubicBezTo>
                    <a:pt x="679" y="1037"/>
                    <a:pt x="831" y="975"/>
                    <a:pt x="921" y="863"/>
                  </a:cubicBezTo>
                  <a:cubicBezTo>
                    <a:pt x="924" y="859"/>
                    <a:pt x="926" y="855"/>
                    <a:pt x="929" y="851"/>
                  </a:cubicBezTo>
                  <a:cubicBezTo>
                    <a:pt x="942" y="840"/>
                    <a:pt x="954" y="830"/>
                    <a:pt x="965" y="818"/>
                  </a:cubicBezTo>
                  <a:cubicBezTo>
                    <a:pt x="1077" y="706"/>
                    <a:pt x="1113" y="535"/>
                    <a:pt x="1087" y="384"/>
                  </a:cubicBezTo>
                  <a:cubicBezTo>
                    <a:pt x="1047" y="158"/>
                    <a:pt x="838" y="1"/>
                    <a:pt x="617"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82"/>
            <p:cNvSpPr/>
            <p:nvPr/>
          </p:nvSpPr>
          <p:spPr>
            <a:xfrm>
              <a:off x="3367300" y="1674925"/>
              <a:ext cx="26650" cy="24825"/>
            </a:xfrm>
            <a:custGeom>
              <a:avLst/>
              <a:gdLst/>
              <a:ahLst/>
              <a:cxnLst/>
              <a:rect l="l" t="t" r="r" b="b"/>
              <a:pathLst>
                <a:path w="1066" h="993" extrusionOk="0">
                  <a:moveTo>
                    <a:pt x="561" y="1"/>
                  </a:moveTo>
                  <a:cubicBezTo>
                    <a:pt x="428" y="1"/>
                    <a:pt x="297" y="53"/>
                    <a:pt x="201" y="148"/>
                  </a:cubicBezTo>
                  <a:cubicBezTo>
                    <a:pt x="1" y="353"/>
                    <a:pt x="11" y="682"/>
                    <a:pt x="224" y="873"/>
                  </a:cubicBezTo>
                  <a:cubicBezTo>
                    <a:pt x="316" y="950"/>
                    <a:pt x="432" y="993"/>
                    <a:pt x="553" y="993"/>
                  </a:cubicBezTo>
                  <a:cubicBezTo>
                    <a:pt x="799" y="993"/>
                    <a:pt x="1003" y="803"/>
                    <a:pt x="1022" y="558"/>
                  </a:cubicBezTo>
                  <a:cubicBezTo>
                    <a:pt x="1065" y="316"/>
                    <a:pt x="904" y="48"/>
                    <a:pt x="653" y="9"/>
                  </a:cubicBezTo>
                  <a:cubicBezTo>
                    <a:pt x="622" y="3"/>
                    <a:pt x="592" y="1"/>
                    <a:pt x="561"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82"/>
            <p:cNvSpPr/>
            <p:nvPr/>
          </p:nvSpPr>
          <p:spPr>
            <a:xfrm>
              <a:off x="3341975" y="1647025"/>
              <a:ext cx="27075" cy="25000"/>
            </a:xfrm>
            <a:custGeom>
              <a:avLst/>
              <a:gdLst/>
              <a:ahLst/>
              <a:cxnLst/>
              <a:rect l="l" t="t" r="r" b="b"/>
              <a:pathLst>
                <a:path w="1083" h="1000" extrusionOk="0">
                  <a:moveTo>
                    <a:pt x="499" y="0"/>
                  </a:moveTo>
                  <a:cubicBezTo>
                    <a:pt x="281" y="0"/>
                    <a:pt x="77" y="154"/>
                    <a:pt x="32" y="376"/>
                  </a:cubicBezTo>
                  <a:cubicBezTo>
                    <a:pt x="0" y="537"/>
                    <a:pt x="32" y="705"/>
                    <a:pt x="143" y="832"/>
                  </a:cubicBezTo>
                  <a:cubicBezTo>
                    <a:pt x="233" y="938"/>
                    <a:pt x="366" y="999"/>
                    <a:pt x="506" y="999"/>
                  </a:cubicBezTo>
                  <a:cubicBezTo>
                    <a:pt x="670" y="999"/>
                    <a:pt x="825" y="918"/>
                    <a:pt x="919" y="782"/>
                  </a:cubicBezTo>
                  <a:cubicBezTo>
                    <a:pt x="924" y="774"/>
                    <a:pt x="929" y="768"/>
                    <a:pt x="936" y="760"/>
                  </a:cubicBezTo>
                  <a:cubicBezTo>
                    <a:pt x="1083" y="549"/>
                    <a:pt x="1026" y="248"/>
                    <a:pt x="815" y="101"/>
                  </a:cubicBezTo>
                  <a:cubicBezTo>
                    <a:pt x="746" y="60"/>
                    <a:pt x="671" y="29"/>
                    <a:pt x="594" y="10"/>
                  </a:cubicBezTo>
                  <a:cubicBezTo>
                    <a:pt x="562" y="4"/>
                    <a:pt x="531" y="0"/>
                    <a:pt x="499"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82"/>
            <p:cNvSpPr/>
            <p:nvPr/>
          </p:nvSpPr>
          <p:spPr>
            <a:xfrm>
              <a:off x="2877650" y="1170325"/>
              <a:ext cx="25200" cy="24725"/>
            </a:xfrm>
            <a:custGeom>
              <a:avLst/>
              <a:gdLst/>
              <a:ahLst/>
              <a:cxnLst/>
              <a:rect l="l" t="t" r="r" b="b"/>
              <a:pathLst>
                <a:path w="1008" h="989" extrusionOk="0">
                  <a:moveTo>
                    <a:pt x="526" y="0"/>
                  </a:moveTo>
                  <a:cubicBezTo>
                    <a:pt x="375" y="0"/>
                    <a:pt x="227" y="72"/>
                    <a:pt x="133" y="202"/>
                  </a:cubicBezTo>
                  <a:cubicBezTo>
                    <a:pt x="1" y="385"/>
                    <a:pt x="5" y="647"/>
                    <a:pt x="153" y="821"/>
                  </a:cubicBezTo>
                  <a:cubicBezTo>
                    <a:pt x="242" y="927"/>
                    <a:pt x="373" y="989"/>
                    <a:pt x="510" y="989"/>
                  </a:cubicBezTo>
                  <a:cubicBezTo>
                    <a:pt x="669" y="987"/>
                    <a:pt x="817" y="912"/>
                    <a:pt x="911" y="786"/>
                  </a:cubicBezTo>
                  <a:cubicBezTo>
                    <a:pt x="978" y="697"/>
                    <a:pt x="1008" y="586"/>
                    <a:pt x="994" y="475"/>
                  </a:cubicBezTo>
                  <a:cubicBezTo>
                    <a:pt x="994" y="319"/>
                    <a:pt x="919" y="174"/>
                    <a:pt x="793" y="84"/>
                  </a:cubicBezTo>
                  <a:cubicBezTo>
                    <a:pt x="711" y="27"/>
                    <a:pt x="618" y="0"/>
                    <a:pt x="526"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82"/>
            <p:cNvSpPr/>
            <p:nvPr/>
          </p:nvSpPr>
          <p:spPr>
            <a:xfrm>
              <a:off x="2912575" y="1153025"/>
              <a:ext cx="25025" cy="25425"/>
            </a:xfrm>
            <a:custGeom>
              <a:avLst/>
              <a:gdLst/>
              <a:ahLst/>
              <a:cxnLst/>
              <a:rect l="l" t="t" r="r" b="b"/>
              <a:pathLst>
                <a:path w="1001" h="1017" extrusionOk="0">
                  <a:moveTo>
                    <a:pt x="497" y="1"/>
                  </a:moveTo>
                  <a:cubicBezTo>
                    <a:pt x="280" y="1"/>
                    <a:pt x="79" y="155"/>
                    <a:pt x="32" y="376"/>
                  </a:cubicBezTo>
                  <a:cubicBezTo>
                    <a:pt x="1" y="520"/>
                    <a:pt x="34" y="654"/>
                    <a:pt x="110" y="773"/>
                  </a:cubicBezTo>
                  <a:cubicBezTo>
                    <a:pt x="174" y="893"/>
                    <a:pt x="288" y="979"/>
                    <a:pt x="422" y="1007"/>
                  </a:cubicBezTo>
                  <a:cubicBezTo>
                    <a:pt x="452" y="1013"/>
                    <a:pt x="484" y="1017"/>
                    <a:pt x="515" y="1017"/>
                  </a:cubicBezTo>
                  <a:cubicBezTo>
                    <a:pt x="731" y="1017"/>
                    <a:pt x="946" y="864"/>
                    <a:pt x="982" y="640"/>
                  </a:cubicBezTo>
                  <a:cubicBezTo>
                    <a:pt x="1001" y="542"/>
                    <a:pt x="989" y="441"/>
                    <a:pt x="951" y="349"/>
                  </a:cubicBezTo>
                  <a:cubicBezTo>
                    <a:pt x="903" y="178"/>
                    <a:pt x="765" y="48"/>
                    <a:pt x="592" y="11"/>
                  </a:cubicBezTo>
                  <a:cubicBezTo>
                    <a:pt x="561" y="4"/>
                    <a:pt x="529" y="1"/>
                    <a:pt x="497"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82"/>
            <p:cNvSpPr/>
            <p:nvPr/>
          </p:nvSpPr>
          <p:spPr>
            <a:xfrm>
              <a:off x="2923925" y="1523775"/>
              <a:ext cx="24925" cy="25725"/>
            </a:xfrm>
            <a:custGeom>
              <a:avLst/>
              <a:gdLst/>
              <a:ahLst/>
              <a:cxnLst/>
              <a:rect l="l" t="t" r="r" b="b"/>
              <a:pathLst>
                <a:path w="997" h="1029" extrusionOk="0">
                  <a:moveTo>
                    <a:pt x="517" y="0"/>
                  </a:moveTo>
                  <a:cubicBezTo>
                    <a:pt x="364" y="0"/>
                    <a:pt x="209" y="75"/>
                    <a:pt x="118" y="203"/>
                  </a:cubicBezTo>
                  <a:cubicBezTo>
                    <a:pt x="67" y="277"/>
                    <a:pt x="38" y="363"/>
                    <a:pt x="36" y="452"/>
                  </a:cubicBezTo>
                  <a:cubicBezTo>
                    <a:pt x="1" y="618"/>
                    <a:pt x="49" y="791"/>
                    <a:pt x="178" y="907"/>
                  </a:cubicBezTo>
                  <a:cubicBezTo>
                    <a:pt x="264" y="985"/>
                    <a:pt x="377" y="1029"/>
                    <a:pt x="492" y="1029"/>
                  </a:cubicBezTo>
                  <a:cubicBezTo>
                    <a:pt x="494" y="1029"/>
                    <a:pt x="495" y="1029"/>
                    <a:pt x="497" y="1029"/>
                  </a:cubicBezTo>
                  <a:cubicBezTo>
                    <a:pt x="568" y="1029"/>
                    <a:pt x="638" y="1014"/>
                    <a:pt x="703" y="983"/>
                  </a:cubicBezTo>
                  <a:cubicBezTo>
                    <a:pt x="865" y="907"/>
                    <a:pt x="981" y="719"/>
                    <a:pt x="989" y="540"/>
                  </a:cubicBezTo>
                  <a:cubicBezTo>
                    <a:pt x="996" y="355"/>
                    <a:pt x="926" y="196"/>
                    <a:pt x="779" y="85"/>
                  </a:cubicBezTo>
                  <a:cubicBezTo>
                    <a:pt x="701" y="27"/>
                    <a:pt x="609" y="0"/>
                    <a:pt x="517"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82"/>
            <p:cNvSpPr/>
            <p:nvPr/>
          </p:nvSpPr>
          <p:spPr>
            <a:xfrm>
              <a:off x="3549775" y="1195450"/>
              <a:ext cx="24925" cy="24500"/>
            </a:xfrm>
            <a:custGeom>
              <a:avLst/>
              <a:gdLst/>
              <a:ahLst/>
              <a:cxnLst/>
              <a:rect l="l" t="t" r="r" b="b"/>
              <a:pathLst>
                <a:path w="997" h="980" extrusionOk="0">
                  <a:moveTo>
                    <a:pt x="520" y="1"/>
                  </a:moveTo>
                  <a:cubicBezTo>
                    <a:pt x="511" y="1"/>
                    <a:pt x="502" y="1"/>
                    <a:pt x="493" y="2"/>
                  </a:cubicBezTo>
                  <a:cubicBezTo>
                    <a:pt x="274" y="14"/>
                    <a:pt x="99" y="182"/>
                    <a:pt x="58" y="388"/>
                  </a:cubicBezTo>
                  <a:lnTo>
                    <a:pt x="58" y="379"/>
                  </a:lnTo>
                  <a:cubicBezTo>
                    <a:pt x="57" y="388"/>
                    <a:pt x="55" y="399"/>
                    <a:pt x="53" y="409"/>
                  </a:cubicBezTo>
                  <a:cubicBezTo>
                    <a:pt x="1" y="665"/>
                    <a:pt x="164" y="914"/>
                    <a:pt x="418" y="970"/>
                  </a:cubicBezTo>
                  <a:cubicBezTo>
                    <a:pt x="449" y="977"/>
                    <a:pt x="480" y="980"/>
                    <a:pt x="511" y="980"/>
                  </a:cubicBezTo>
                  <a:cubicBezTo>
                    <a:pt x="730" y="980"/>
                    <a:pt x="932" y="824"/>
                    <a:pt x="979" y="604"/>
                  </a:cubicBezTo>
                  <a:cubicBezTo>
                    <a:pt x="991" y="553"/>
                    <a:pt x="996" y="498"/>
                    <a:pt x="996" y="445"/>
                  </a:cubicBezTo>
                  <a:cubicBezTo>
                    <a:pt x="983" y="195"/>
                    <a:pt x="764" y="1"/>
                    <a:pt x="520"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82"/>
            <p:cNvSpPr/>
            <p:nvPr/>
          </p:nvSpPr>
          <p:spPr>
            <a:xfrm>
              <a:off x="3544450" y="1157650"/>
              <a:ext cx="24775" cy="24700"/>
            </a:xfrm>
            <a:custGeom>
              <a:avLst/>
              <a:gdLst/>
              <a:ahLst/>
              <a:cxnLst/>
              <a:rect l="l" t="t" r="r" b="b"/>
              <a:pathLst>
                <a:path w="991" h="988" extrusionOk="0">
                  <a:moveTo>
                    <a:pt x="511" y="0"/>
                  </a:moveTo>
                  <a:cubicBezTo>
                    <a:pt x="292" y="0"/>
                    <a:pt x="90" y="154"/>
                    <a:pt x="44" y="375"/>
                  </a:cubicBezTo>
                  <a:cubicBezTo>
                    <a:pt x="1" y="591"/>
                    <a:pt x="78" y="843"/>
                    <a:pt x="293" y="940"/>
                  </a:cubicBezTo>
                  <a:cubicBezTo>
                    <a:pt x="361" y="971"/>
                    <a:pt x="435" y="987"/>
                    <a:pt x="511" y="987"/>
                  </a:cubicBezTo>
                  <a:cubicBezTo>
                    <a:pt x="682" y="987"/>
                    <a:pt x="844" y="903"/>
                    <a:pt x="930" y="737"/>
                  </a:cubicBezTo>
                  <a:cubicBezTo>
                    <a:pt x="966" y="663"/>
                    <a:pt x="983" y="582"/>
                    <a:pt x="980" y="501"/>
                  </a:cubicBezTo>
                  <a:cubicBezTo>
                    <a:pt x="991" y="273"/>
                    <a:pt x="834" y="59"/>
                    <a:pt x="605" y="10"/>
                  </a:cubicBezTo>
                  <a:cubicBezTo>
                    <a:pt x="573" y="3"/>
                    <a:pt x="542" y="0"/>
                    <a:pt x="511"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82"/>
            <p:cNvSpPr/>
            <p:nvPr/>
          </p:nvSpPr>
          <p:spPr>
            <a:xfrm>
              <a:off x="3614675" y="776350"/>
              <a:ext cx="26575" cy="23925"/>
            </a:xfrm>
            <a:custGeom>
              <a:avLst/>
              <a:gdLst/>
              <a:ahLst/>
              <a:cxnLst/>
              <a:rect l="l" t="t" r="r" b="b"/>
              <a:pathLst>
                <a:path w="1063" h="957" extrusionOk="0">
                  <a:moveTo>
                    <a:pt x="551" y="0"/>
                  </a:moveTo>
                  <a:cubicBezTo>
                    <a:pt x="409" y="0"/>
                    <a:pt x="273" y="55"/>
                    <a:pt x="177" y="167"/>
                  </a:cubicBezTo>
                  <a:cubicBezTo>
                    <a:pt x="148" y="197"/>
                    <a:pt x="124" y="231"/>
                    <a:pt x="106" y="268"/>
                  </a:cubicBezTo>
                  <a:cubicBezTo>
                    <a:pt x="1" y="477"/>
                    <a:pt x="64" y="740"/>
                    <a:pt x="255" y="873"/>
                  </a:cubicBezTo>
                  <a:cubicBezTo>
                    <a:pt x="334" y="927"/>
                    <a:pt x="428" y="957"/>
                    <a:pt x="523" y="957"/>
                  </a:cubicBezTo>
                  <a:cubicBezTo>
                    <a:pt x="525" y="957"/>
                    <a:pt x="527" y="957"/>
                    <a:pt x="528" y="957"/>
                  </a:cubicBezTo>
                  <a:cubicBezTo>
                    <a:pt x="530" y="957"/>
                    <a:pt x="531" y="957"/>
                    <a:pt x="533" y="957"/>
                  </a:cubicBezTo>
                  <a:cubicBezTo>
                    <a:pt x="635" y="957"/>
                    <a:pt x="734" y="923"/>
                    <a:pt x="815" y="861"/>
                  </a:cubicBezTo>
                  <a:cubicBezTo>
                    <a:pt x="845" y="842"/>
                    <a:pt x="871" y="818"/>
                    <a:pt x="895" y="792"/>
                  </a:cubicBezTo>
                  <a:cubicBezTo>
                    <a:pt x="955" y="729"/>
                    <a:pt x="995" y="652"/>
                    <a:pt x="1012" y="568"/>
                  </a:cubicBezTo>
                  <a:cubicBezTo>
                    <a:pt x="1062" y="324"/>
                    <a:pt x="901" y="50"/>
                    <a:pt x="647" y="8"/>
                  </a:cubicBezTo>
                  <a:cubicBezTo>
                    <a:pt x="615" y="3"/>
                    <a:pt x="583" y="0"/>
                    <a:pt x="551"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82"/>
            <p:cNvSpPr/>
            <p:nvPr/>
          </p:nvSpPr>
          <p:spPr>
            <a:xfrm>
              <a:off x="3871650" y="525525"/>
              <a:ext cx="26075" cy="24450"/>
            </a:xfrm>
            <a:custGeom>
              <a:avLst/>
              <a:gdLst/>
              <a:ahLst/>
              <a:cxnLst/>
              <a:rect l="l" t="t" r="r" b="b"/>
              <a:pathLst>
                <a:path w="1043" h="978" extrusionOk="0">
                  <a:moveTo>
                    <a:pt x="497" y="0"/>
                  </a:moveTo>
                  <a:cubicBezTo>
                    <a:pt x="484" y="0"/>
                    <a:pt x="471" y="1"/>
                    <a:pt x="458" y="2"/>
                  </a:cubicBezTo>
                  <a:cubicBezTo>
                    <a:pt x="249" y="20"/>
                    <a:pt x="77" y="173"/>
                    <a:pt x="36" y="377"/>
                  </a:cubicBezTo>
                  <a:cubicBezTo>
                    <a:pt x="1" y="548"/>
                    <a:pt x="52" y="739"/>
                    <a:pt x="187" y="853"/>
                  </a:cubicBezTo>
                  <a:cubicBezTo>
                    <a:pt x="278" y="931"/>
                    <a:pt x="393" y="975"/>
                    <a:pt x="512" y="977"/>
                  </a:cubicBezTo>
                  <a:cubicBezTo>
                    <a:pt x="561" y="977"/>
                    <a:pt x="609" y="969"/>
                    <a:pt x="655" y="951"/>
                  </a:cubicBezTo>
                  <a:cubicBezTo>
                    <a:pt x="656" y="951"/>
                    <a:pt x="658" y="950"/>
                    <a:pt x="659" y="948"/>
                  </a:cubicBezTo>
                  <a:cubicBezTo>
                    <a:pt x="897" y="855"/>
                    <a:pt x="1043" y="606"/>
                    <a:pt x="959" y="352"/>
                  </a:cubicBezTo>
                  <a:cubicBezTo>
                    <a:pt x="952" y="334"/>
                    <a:pt x="945" y="316"/>
                    <a:pt x="937" y="299"/>
                  </a:cubicBezTo>
                  <a:cubicBezTo>
                    <a:pt x="866" y="118"/>
                    <a:pt x="690" y="0"/>
                    <a:pt x="497"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82"/>
            <p:cNvSpPr/>
            <p:nvPr/>
          </p:nvSpPr>
          <p:spPr>
            <a:xfrm>
              <a:off x="3905650" y="504475"/>
              <a:ext cx="22025" cy="21350"/>
            </a:xfrm>
            <a:custGeom>
              <a:avLst/>
              <a:gdLst/>
              <a:ahLst/>
              <a:cxnLst/>
              <a:rect l="l" t="t" r="r" b="b"/>
              <a:pathLst>
                <a:path w="881" h="854" extrusionOk="0">
                  <a:moveTo>
                    <a:pt x="414" y="0"/>
                  </a:moveTo>
                  <a:cubicBezTo>
                    <a:pt x="182" y="0"/>
                    <a:pt x="1" y="231"/>
                    <a:pt x="13" y="453"/>
                  </a:cubicBezTo>
                  <a:cubicBezTo>
                    <a:pt x="28" y="697"/>
                    <a:pt x="233" y="854"/>
                    <a:pt x="466" y="854"/>
                  </a:cubicBezTo>
                  <a:cubicBezTo>
                    <a:pt x="700" y="854"/>
                    <a:pt x="881" y="622"/>
                    <a:pt x="867" y="401"/>
                  </a:cubicBezTo>
                  <a:cubicBezTo>
                    <a:pt x="853" y="157"/>
                    <a:pt x="647" y="0"/>
                    <a:pt x="414"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82"/>
            <p:cNvSpPr/>
            <p:nvPr/>
          </p:nvSpPr>
          <p:spPr>
            <a:xfrm>
              <a:off x="2828550" y="2414850"/>
              <a:ext cx="375" cy="500"/>
            </a:xfrm>
            <a:custGeom>
              <a:avLst/>
              <a:gdLst/>
              <a:ahLst/>
              <a:cxnLst/>
              <a:rect l="l" t="t" r="r" b="b"/>
              <a:pathLst>
                <a:path w="15" h="20" extrusionOk="0">
                  <a:moveTo>
                    <a:pt x="15" y="1"/>
                  </a:moveTo>
                  <a:cubicBezTo>
                    <a:pt x="13" y="3"/>
                    <a:pt x="12" y="5"/>
                    <a:pt x="10" y="7"/>
                  </a:cubicBezTo>
                  <a:lnTo>
                    <a:pt x="10" y="7"/>
                  </a:lnTo>
                  <a:cubicBezTo>
                    <a:pt x="12" y="5"/>
                    <a:pt x="13" y="3"/>
                    <a:pt x="15" y="1"/>
                  </a:cubicBezTo>
                  <a:close/>
                  <a:moveTo>
                    <a:pt x="10" y="7"/>
                  </a:moveTo>
                  <a:lnTo>
                    <a:pt x="10" y="7"/>
                  </a:lnTo>
                  <a:cubicBezTo>
                    <a:pt x="7" y="11"/>
                    <a:pt x="4" y="15"/>
                    <a:pt x="1" y="20"/>
                  </a:cubicBezTo>
                  <a:lnTo>
                    <a:pt x="3" y="19"/>
                  </a:lnTo>
                  <a:cubicBezTo>
                    <a:pt x="6" y="15"/>
                    <a:pt x="8" y="11"/>
                    <a:pt x="10" y="7"/>
                  </a:cubicBezTo>
                  <a:close/>
                </a:path>
              </a:pathLst>
            </a:custGeom>
            <a:solidFill>
              <a:srgbClr val="418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82"/>
            <p:cNvSpPr/>
            <p:nvPr/>
          </p:nvSpPr>
          <p:spPr>
            <a:xfrm>
              <a:off x="2824700" y="2410925"/>
              <a:ext cx="26375" cy="24150"/>
            </a:xfrm>
            <a:custGeom>
              <a:avLst/>
              <a:gdLst/>
              <a:ahLst/>
              <a:cxnLst/>
              <a:rect l="l" t="t" r="r" b="b"/>
              <a:pathLst>
                <a:path w="1055" h="966" extrusionOk="0">
                  <a:moveTo>
                    <a:pt x="535" y="0"/>
                  </a:moveTo>
                  <a:cubicBezTo>
                    <a:pt x="419" y="0"/>
                    <a:pt x="302" y="40"/>
                    <a:pt x="208" y="120"/>
                  </a:cubicBezTo>
                  <a:cubicBezTo>
                    <a:pt x="190" y="137"/>
                    <a:pt x="172" y="155"/>
                    <a:pt x="157" y="176"/>
                  </a:cubicBezTo>
                  <a:cubicBezTo>
                    <a:pt x="143" y="192"/>
                    <a:pt x="131" y="209"/>
                    <a:pt x="121" y="227"/>
                  </a:cubicBezTo>
                  <a:cubicBezTo>
                    <a:pt x="0" y="421"/>
                    <a:pt x="14" y="677"/>
                    <a:pt x="196" y="843"/>
                  </a:cubicBezTo>
                  <a:cubicBezTo>
                    <a:pt x="281" y="922"/>
                    <a:pt x="393" y="965"/>
                    <a:pt x="508" y="965"/>
                  </a:cubicBezTo>
                  <a:cubicBezTo>
                    <a:pt x="657" y="965"/>
                    <a:pt x="802" y="893"/>
                    <a:pt x="905" y="770"/>
                  </a:cubicBezTo>
                  <a:cubicBezTo>
                    <a:pt x="1054" y="573"/>
                    <a:pt x="1053" y="294"/>
                    <a:pt x="862" y="120"/>
                  </a:cubicBezTo>
                  <a:cubicBezTo>
                    <a:pt x="768" y="40"/>
                    <a:pt x="652" y="0"/>
                    <a:pt x="535" y="0"/>
                  </a:cubicBezTo>
                  <a:close/>
                </a:path>
              </a:pathLst>
            </a:custGeom>
            <a:solidFill>
              <a:srgbClr val="418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82"/>
            <p:cNvSpPr/>
            <p:nvPr/>
          </p:nvSpPr>
          <p:spPr>
            <a:xfrm>
              <a:off x="2827200" y="2416525"/>
              <a:ext cx="550" cy="775"/>
            </a:xfrm>
            <a:custGeom>
              <a:avLst/>
              <a:gdLst/>
              <a:ahLst/>
              <a:cxnLst/>
              <a:rect l="l" t="t" r="r" b="b"/>
              <a:pathLst>
                <a:path w="22" h="31" extrusionOk="0">
                  <a:moveTo>
                    <a:pt x="22" y="1"/>
                  </a:moveTo>
                  <a:cubicBezTo>
                    <a:pt x="21" y="1"/>
                    <a:pt x="21" y="1"/>
                    <a:pt x="21" y="2"/>
                  </a:cubicBezTo>
                  <a:lnTo>
                    <a:pt x="21" y="2"/>
                  </a:lnTo>
                  <a:cubicBezTo>
                    <a:pt x="21" y="2"/>
                    <a:pt x="21" y="1"/>
                    <a:pt x="22" y="1"/>
                  </a:cubicBezTo>
                  <a:close/>
                  <a:moveTo>
                    <a:pt x="21" y="2"/>
                  </a:moveTo>
                  <a:lnTo>
                    <a:pt x="21" y="2"/>
                  </a:lnTo>
                  <a:cubicBezTo>
                    <a:pt x="16" y="8"/>
                    <a:pt x="12" y="14"/>
                    <a:pt x="8" y="19"/>
                  </a:cubicBezTo>
                  <a:lnTo>
                    <a:pt x="8" y="19"/>
                  </a:lnTo>
                  <a:cubicBezTo>
                    <a:pt x="12" y="14"/>
                    <a:pt x="17" y="9"/>
                    <a:pt x="21" y="3"/>
                  </a:cubicBezTo>
                  <a:cubicBezTo>
                    <a:pt x="21" y="3"/>
                    <a:pt x="21" y="2"/>
                    <a:pt x="21" y="2"/>
                  </a:cubicBezTo>
                  <a:close/>
                  <a:moveTo>
                    <a:pt x="8" y="19"/>
                  </a:moveTo>
                  <a:cubicBezTo>
                    <a:pt x="5" y="23"/>
                    <a:pt x="2" y="27"/>
                    <a:pt x="0" y="31"/>
                  </a:cubicBezTo>
                  <a:cubicBezTo>
                    <a:pt x="3" y="27"/>
                    <a:pt x="5" y="23"/>
                    <a:pt x="8" y="19"/>
                  </a:cubicBezTo>
                  <a:close/>
                </a:path>
              </a:pathLst>
            </a:custGeom>
            <a:solidFill>
              <a:srgbClr val="418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82"/>
            <p:cNvSpPr/>
            <p:nvPr/>
          </p:nvSpPr>
          <p:spPr>
            <a:xfrm>
              <a:off x="2847150" y="2429725"/>
              <a:ext cx="575" cy="700"/>
            </a:xfrm>
            <a:custGeom>
              <a:avLst/>
              <a:gdLst/>
              <a:ahLst/>
              <a:cxnLst/>
              <a:rect l="l" t="t" r="r" b="b"/>
              <a:pathLst>
                <a:path w="23" h="28" extrusionOk="0">
                  <a:moveTo>
                    <a:pt x="23" y="0"/>
                  </a:moveTo>
                  <a:lnTo>
                    <a:pt x="23" y="0"/>
                  </a:lnTo>
                  <a:cubicBezTo>
                    <a:pt x="22" y="2"/>
                    <a:pt x="21" y="3"/>
                    <a:pt x="20" y="4"/>
                  </a:cubicBezTo>
                  <a:lnTo>
                    <a:pt x="20" y="4"/>
                  </a:lnTo>
                  <a:cubicBezTo>
                    <a:pt x="21" y="3"/>
                    <a:pt x="22" y="2"/>
                    <a:pt x="23" y="0"/>
                  </a:cubicBezTo>
                  <a:close/>
                  <a:moveTo>
                    <a:pt x="20" y="4"/>
                  </a:moveTo>
                  <a:cubicBezTo>
                    <a:pt x="16" y="9"/>
                    <a:pt x="10" y="13"/>
                    <a:pt x="6" y="18"/>
                  </a:cubicBezTo>
                  <a:cubicBezTo>
                    <a:pt x="4" y="22"/>
                    <a:pt x="3" y="25"/>
                    <a:pt x="1" y="28"/>
                  </a:cubicBezTo>
                  <a:cubicBezTo>
                    <a:pt x="7" y="21"/>
                    <a:pt x="14" y="12"/>
                    <a:pt x="20" y="4"/>
                  </a:cubicBezTo>
                  <a:close/>
                </a:path>
              </a:pathLst>
            </a:custGeom>
            <a:solidFill>
              <a:srgbClr val="418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82"/>
            <p:cNvSpPr/>
            <p:nvPr/>
          </p:nvSpPr>
          <p:spPr>
            <a:xfrm>
              <a:off x="2846750" y="2430400"/>
              <a:ext cx="425" cy="550"/>
            </a:xfrm>
            <a:custGeom>
              <a:avLst/>
              <a:gdLst/>
              <a:ahLst/>
              <a:cxnLst/>
              <a:rect l="l" t="t" r="r" b="b"/>
              <a:pathLst>
                <a:path w="17" h="22" extrusionOk="0">
                  <a:moveTo>
                    <a:pt x="17" y="1"/>
                  </a:moveTo>
                  <a:lnTo>
                    <a:pt x="17" y="1"/>
                  </a:lnTo>
                  <a:cubicBezTo>
                    <a:pt x="11" y="8"/>
                    <a:pt x="6" y="15"/>
                    <a:pt x="1" y="21"/>
                  </a:cubicBezTo>
                  <a:cubicBezTo>
                    <a:pt x="2" y="21"/>
                    <a:pt x="3" y="20"/>
                    <a:pt x="4" y="19"/>
                  </a:cubicBezTo>
                  <a:cubicBezTo>
                    <a:pt x="6" y="16"/>
                    <a:pt x="9" y="14"/>
                    <a:pt x="11" y="11"/>
                  </a:cubicBezTo>
                  <a:cubicBezTo>
                    <a:pt x="14" y="7"/>
                    <a:pt x="14" y="4"/>
                    <a:pt x="17"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82"/>
            <p:cNvSpPr/>
            <p:nvPr/>
          </p:nvSpPr>
          <p:spPr>
            <a:xfrm>
              <a:off x="2870525" y="2384225"/>
              <a:ext cx="175" cy="1200"/>
            </a:xfrm>
            <a:custGeom>
              <a:avLst/>
              <a:gdLst/>
              <a:ahLst/>
              <a:cxnLst/>
              <a:rect l="l" t="t" r="r" b="b"/>
              <a:pathLst>
                <a:path w="7" h="48" extrusionOk="0">
                  <a:moveTo>
                    <a:pt x="0" y="0"/>
                  </a:moveTo>
                  <a:lnTo>
                    <a:pt x="0" y="0"/>
                  </a:lnTo>
                  <a:cubicBezTo>
                    <a:pt x="2" y="11"/>
                    <a:pt x="0" y="20"/>
                    <a:pt x="1" y="31"/>
                  </a:cubicBezTo>
                  <a:cubicBezTo>
                    <a:pt x="2" y="37"/>
                    <a:pt x="6" y="42"/>
                    <a:pt x="7" y="48"/>
                  </a:cubicBezTo>
                  <a:cubicBezTo>
                    <a:pt x="6" y="32"/>
                    <a:pt x="3" y="16"/>
                    <a:pt x="0" y="0"/>
                  </a:cubicBezTo>
                  <a:close/>
                </a:path>
              </a:pathLst>
            </a:custGeom>
            <a:solidFill>
              <a:srgbClr val="418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82"/>
            <p:cNvSpPr/>
            <p:nvPr/>
          </p:nvSpPr>
          <p:spPr>
            <a:xfrm>
              <a:off x="2870675" y="2385400"/>
              <a:ext cx="50" cy="375"/>
            </a:xfrm>
            <a:custGeom>
              <a:avLst/>
              <a:gdLst/>
              <a:ahLst/>
              <a:cxnLst/>
              <a:rect l="l" t="t" r="r" b="b"/>
              <a:pathLst>
                <a:path w="2" h="15" extrusionOk="0">
                  <a:moveTo>
                    <a:pt x="1" y="1"/>
                  </a:moveTo>
                  <a:cubicBezTo>
                    <a:pt x="1" y="5"/>
                    <a:pt x="2" y="10"/>
                    <a:pt x="2" y="15"/>
                  </a:cubicBezTo>
                  <a:lnTo>
                    <a:pt x="2" y="7"/>
                  </a:lnTo>
                  <a:cubicBezTo>
                    <a:pt x="2" y="5"/>
                    <a:pt x="1" y="3"/>
                    <a:pt x="1" y="1"/>
                  </a:cubicBezTo>
                  <a:close/>
                </a:path>
              </a:pathLst>
            </a:custGeom>
            <a:solidFill>
              <a:srgbClr val="418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82"/>
            <p:cNvSpPr/>
            <p:nvPr/>
          </p:nvSpPr>
          <p:spPr>
            <a:xfrm>
              <a:off x="2846225" y="2374450"/>
              <a:ext cx="24825" cy="25625"/>
            </a:xfrm>
            <a:custGeom>
              <a:avLst/>
              <a:gdLst/>
              <a:ahLst/>
              <a:cxnLst/>
              <a:rect l="l" t="t" r="r" b="b"/>
              <a:pathLst>
                <a:path w="993" h="1025" extrusionOk="0">
                  <a:moveTo>
                    <a:pt x="508" y="0"/>
                  </a:moveTo>
                  <a:cubicBezTo>
                    <a:pt x="498" y="0"/>
                    <a:pt x="489" y="0"/>
                    <a:pt x="479" y="1"/>
                  </a:cubicBezTo>
                  <a:cubicBezTo>
                    <a:pt x="278" y="13"/>
                    <a:pt x="110" y="156"/>
                    <a:pt x="54" y="340"/>
                  </a:cubicBezTo>
                  <a:cubicBezTo>
                    <a:pt x="27" y="394"/>
                    <a:pt x="12" y="453"/>
                    <a:pt x="10" y="514"/>
                  </a:cubicBezTo>
                  <a:cubicBezTo>
                    <a:pt x="0" y="756"/>
                    <a:pt x="151" y="947"/>
                    <a:pt x="383" y="1009"/>
                  </a:cubicBezTo>
                  <a:lnTo>
                    <a:pt x="384" y="1010"/>
                  </a:lnTo>
                  <a:cubicBezTo>
                    <a:pt x="417" y="1019"/>
                    <a:pt x="451" y="1024"/>
                    <a:pt x="485" y="1024"/>
                  </a:cubicBezTo>
                  <a:cubicBezTo>
                    <a:pt x="597" y="1022"/>
                    <a:pt x="705" y="979"/>
                    <a:pt x="788" y="906"/>
                  </a:cubicBezTo>
                  <a:cubicBezTo>
                    <a:pt x="933" y="790"/>
                    <a:pt x="992" y="601"/>
                    <a:pt x="973" y="422"/>
                  </a:cubicBezTo>
                  <a:cubicBezTo>
                    <a:pt x="946" y="184"/>
                    <a:pt x="746" y="0"/>
                    <a:pt x="508"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82"/>
            <p:cNvSpPr/>
            <p:nvPr/>
          </p:nvSpPr>
          <p:spPr>
            <a:xfrm>
              <a:off x="3142925" y="2007450"/>
              <a:ext cx="27250" cy="25600"/>
            </a:xfrm>
            <a:custGeom>
              <a:avLst/>
              <a:gdLst/>
              <a:ahLst/>
              <a:cxnLst/>
              <a:rect l="l" t="t" r="r" b="b"/>
              <a:pathLst>
                <a:path w="1090" h="1024" extrusionOk="0">
                  <a:moveTo>
                    <a:pt x="593" y="1"/>
                  </a:moveTo>
                  <a:cubicBezTo>
                    <a:pt x="582" y="1"/>
                    <a:pt x="572" y="1"/>
                    <a:pt x="562" y="2"/>
                  </a:cubicBezTo>
                  <a:cubicBezTo>
                    <a:pt x="424" y="11"/>
                    <a:pt x="297" y="81"/>
                    <a:pt x="213" y="190"/>
                  </a:cubicBezTo>
                  <a:cubicBezTo>
                    <a:pt x="137" y="256"/>
                    <a:pt x="83" y="347"/>
                    <a:pt x="63" y="447"/>
                  </a:cubicBezTo>
                  <a:cubicBezTo>
                    <a:pt x="0" y="751"/>
                    <a:pt x="240" y="1024"/>
                    <a:pt x="537" y="1024"/>
                  </a:cubicBezTo>
                  <a:cubicBezTo>
                    <a:pt x="566" y="1024"/>
                    <a:pt x="595" y="1022"/>
                    <a:pt x="624" y="1016"/>
                  </a:cubicBezTo>
                  <a:cubicBezTo>
                    <a:pt x="881" y="973"/>
                    <a:pt x="1089" y="710"/>
                    <a:pt x="1065" y="445"/>
                  </a:cubicBezTo>
                  <a:cubicBezTo>
                    <a:pt x="1041" y="198"/>
                    <a:pt x="843" y="1"/>
                    <a:pt x="593"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82"/>
            <p:cNvSpPr/>
            <p:nvPr/>
          </p:nvSpPr>
          <p:spPr>
            <a:xfrm>
              <a:off x="3599800" y="1805550"/>
              <a:ext cx="27475" cy="24250"/>
            </a:xfrm>
            <a:custGeom>
              <a:avLst/>
              <a:gdLst/>
              <a:ahLst/>
              <a:cxnLst/>
              <a:rect l="l" t="t" r="r" b="b"/>
              <a:pathLst>
                <a:path w="1099" h="970" extrusionOk="0">
                  <a:moveTo>
                    <a:pt x="579" y="1"/>
                  </a:moveTo>
                  <a:cubicBezTo>
                    <a:pt x="545" y="1"/>
                    <a:pt x="509" y="4"/>
                    <a:pt x="475" y="9"/>
                  </a:cubicBezTo>
                  <a:lnTo>
                    <a:pt x="463" y="11"/>
                  </a:lnTo>
                  <a:lnTo>
                    <a:pt x="463" y="11"/>
                  </a:lnTo>
                  <a:lnTo>
                    <a:pt x="467" y="10"/>
                  </a:lnTo>
                  <a:lnTo>
                    <a:pt x="467" y="10"/>
                  </a:lnTo>
                  <a:cubicBezTo>
                    <a:pt x="421" y="18"/>
                    <a:pt x="376" y="31"/>
                    <a:pt x="335" y="50"/>
                  </a:cubicBezTo>
                  <a:cubicBezTo>
                    <a:pt x="184" y="105"/>
                    <a:pt x="60" y="230"/>
                    <a:pt x="36" y="395"/>
                  </a:cubicBezTo>
                  <a:cubicBezTo>
                    <a:pt x="0" y="627"/>
                    <a:pt x="108" y="858"/>
                    <a:pt x="341" y="942"/>
                  </a:cubicBezTo>
                  <a:cubicBezTo>
                    <a:pt x="390" y="960"/>
                    <a:pt x="442" y="969"/>
                    <a:pt x="496" y="969"/>
                  </a:cubicBezTo>
                  <a:cubicBezTo>
                    <a:pt x="671" y="957"/>
                    <a:pt x="835" y="874"/>
                    <a:pt x="951" y="742"/>
                  </a:cubicBezTo>
                  <a:cubicBezTo>
                    <a:pt x="1099" y="531"/>
                    <a:pt x="1043" y="230"/>
                    <a:pt x="832" y="84"/>
                  </a:cubicBezTo>
                  <a:cubicBezTo>
                    <a:pt x="759" y="34"/>
                    <a:pt x="673" y="5"/>
                    <a:pt x="584"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82"/>
            <p:cNvSpPr/>
            <p:nvPr/>
          </p:nvSpPr>
          <p:spPr>
            <a:xfrm>
              <a:off x="3613050" y="1834175"/>
              <a:ext cx="25850" cy="23975"/>
            </a:xfrm>
            <a:custGeom>
              <a:avLst/>
              <a:gdLst/>
              <a:ahLst/>
              <a:cxnLst/>
              <a:rect l="l" t="t" r="r" b="b"/>
              <a:pathLst>
                <a:path w="1034" h="959" extrusionOk="0">
                  <a:moveTo>
                    <a:pt x="529" y="0"/>
                  </a:moveTo>
                  <a:cubicBezTo>
                    <a:pt x="311" y="0"/>
                    <a:pt x="106" y="153"/>
                    <a:pt x="63" y="375"/>
                  </a:cubicBezTo>
                  <a:cubicBezTo>
                    <a:pt x="1" y="681"/>
                    <a:pt x="243" y="958"/>
                    <a:pt x="546" y="958"/>
                  </a:cubicBezTo>
                  <a:lnTo>
                    <a:pt x="573" y="958"/>
                  </a:lnTo>
                  <a:cubicBezTo>
                    <a:pt x="832" y="943"/>
                    <a:pt x="1033" y="712"/>
                    <a:pt x="1016" y="457"/>
                  </a:cubicBezTo>
                  <a:cubicBezTo>
                    <a:pt x="1008" y="313"/>
                    <a:pt x="933" y="181"/>
                    <a:pt x="814" y="99"/>
                  </a:cubicBezTo>
                  <a:cubicBezTo>
                    <a:pt x="757" y="56"/>
                    <a:pt x="692" y="25"/>
                    <a:pt x="623" y="10"/>
                  </a:cubicBezTo>
                  <a:cubicBezTo>
                    <a:pt x="592" y="3"/>
                    <a:pt x="560" y="0"/>
                    <a:pt x="529"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82"/>
            <p:cNvSpPr/>
            <p:nvPr/>
          </p:nvSpPr>
          <p:spPr>
            <a:xfrm>
              <a:off x="2813225" y="2377175"/>
              <a:ext cx="24450" cy="23700"/>
            </a:xfrm>
            <a:custGeom>
              <a:avLst/>
              <a:gdLst/>
              <a:ahLst/>
              <a:cxnLst/>
              <a:rect l="l" t="t" r="r" b="b"/>
              <a:pathLst>
                <a:path w="978" h="948" extrusionOk="0">
                  <a:moveTo>
                    <a:pt x="460" y="1"/>
                  </a:moveTo>
                  <a:cubicBezTo>
                    <a:pt x="201" y="1"/>
                    <a:pt x="1" y="258"/>
                    <a:pt x="16" y="504"/>
                  </a:cubicBezTo>
                  <a:cubicBezTo>
                    <a:pt x="33" y="771"/>
                    <a:pt x="260" y="947"/>
                    <a:pt x="519" y="947"/>
                  </a:cubicBezTo>
                  <a:cubicBezTo>
                    <a:pt x="778" y="947"/>
                    <a:pt x="977" y="690"/>
                    <a:pt x="962" y="444"/>
                  </a:cubicBezTo>
                  <a:cubicBezTo>
                    <a:pt x="946" y="177"/>
                    <a:pt x="718" y="1"/>
                    <a:pt x="460"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82"/>
            <p:cNvSpPr/>
            <p:nvPr/>
          </p:nvSpPr>
          <p:spPr>
            <a:xfrm>
              <a:off x="5359925" y="2401625"/>
              <a:ext cx="26700" cy="25100"/>
            </a:xfrm>
            <a:custGeom>
              <a:avLst/>
              <a:gdLst/>
              <a:ahLst/>
              <a:cxnLst/>
              <a:rect l="l" t="t" r="r" b="b"/>
              <a:pathLst>
                <a:path w="1068" h="1004" extrusionOk="0">
                  <a:moveTo>
                    <a:pt x="569" y="1"/>
                  </a:moveTo>
                  <a:cubicBezTo>
                    <a:pt x="431" y="1"/>
                    <a:pt x="299" y="59"/>
                    <a:pt x="206" y="162"/>
                  </a:cubicBezTo>
                  <a:cubicBezTo>
                    <a:pt x="56" y="292"/>
                    <a:pt x="1" y="501"/>
                    <a:pt x="67" y="687"/>
                  </a:cubicBezTo>
                  <a:cubicBezTo>
                    <a:pt x="73" y="705"/>
                    <a:pt x="81" y="723"/>
                    <a:pt x="89" y="740"/>
                  </a:cubicBezTo>
                  <a:lnTo>
                    <a:pt x="89" y="742"/>
                  </a:lnTo>
                  <a:cubicBezTo>
                    <a:pt x="92" y="748"/>
                    <a:pt x="97" y="754"/>
                    <a:pt x="101" y="761"/>
                  </a:cubicBezTo>
                  <a:cubicBezTo>
                    <a:pt x="185" y="911"/>
                    <a:pt x="344" y="1004"/>
                    <a:pt x="517" y="1004"/>
                  </a:cubicBezTo>
                  <a:cubicBezTo>
                    <a:pt x="660" y="1003"/>
                    <a:pt x="796" y="937"/>
                    <a:pt x="885" y="825"/>
                  </a:cubicBezTo>
                  <a:cubicBezTo>
                    <a:pt x="957" y="752"/>
                    <a:pt x="1011" y="668"/>
                    <a:pt x="1028" y="561"/>
                  </a:cubicBezTo>
                  <a:cubicBezTo>
                    <a:pt x="1068" y="305"/>
                    <a:pt x="909" y="57"/>
                    <a:pt x="650" y="7"/>
                  </a:cubicBezTo>
                  <a:cubicBezTo>
                    <a:pt x="623" y="3"/>
                    <a:pt x="596" y="1"/>
                    <a:pt x="569"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82"/>
            <p:cNvSpPr/>
            <p:nvPr/>
          </p:nvSpPr>
          <p:spPr>
            <a:xfrm>
              <a:off x="5381175" y="2432550"/>
              <a:ext cx="24000" cy="24475"/>
            </a:xfrm>
            <a:custGeom>
              <a:avLst/>
              <a:gdLst/>
              <a:ahLst/>
              <a:cxnLst/>
              <a:rect l="l" t="t" r="r" b="b"/>
              <a:pathLst>
                <a:path w="960" h="979" extrusionOk="0">
                  <a:moveTo>
                    <a:pt x="475" y="0"/>
                  </a:moveTo>
                  <a:cubicBezTo>
                    <a:pt x="434" y="0"/>
                    <a:pt x="393" y="6"/>
                    <a:pt x="352" y="17"/>
                  </a:cubicBezTo>
                  <a:cubicBezTo>
                    <a:pt x="141" y="76"/>
                    <a:pt x="0" y="275"/>
                    <a:pt x="16" y="494"/>
                  </a:cubicBezTo>
                  <a:cubicBezTo>
                    <a:pt x="21" y="592"/>
                    <a:pt x="61" y="684"/>
                    <a:pt x="127" y="757"/>
                  </a:cubicBezTo>
                  <a:cubicBezTo>
                    <a:pt x="202" y="886"/>
                    <a:pt x="337" y="969"/>
                    <a:pt x="485" y="978"/>
                  </a:cubicBezTo>
                  <a:cubicBezTo>
                    <a:pt x="494" y="978"/>
                    <a:pt x="502" y="979"/>
                    <a:pt x="511" y="979"/>
                  </a:cubicBezTo>
                  <a:cubicBezTo>
                    <a:pt x="726" y="976"/>
                    <a:pt x="909" y="823"/>
                    <a:pt x="951" y="612"/>
                  </a:cubicBezTo>
                  <a:cubicBezTo>
                    <a:pt x="959" y="488"/>
                    <a:pt x="937" y="365"/>
                    <a:pt x="887" y="252"/>
                  </a:cubicBezTo>
                  <a:cubicBezTo>
                    <a:pt x="806" y="95"/>
                    <a:pt x="645" y="0"/>
                    <a:pt x="475"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82"/>
            <p:cNvSpPr/>
            <p:nvPr/>
          </p:nvSpPr>
          <p:spPr>
            <a:xfrm>
              <a:off x="5586400" y="2752300"/>
              <a:ext cx="29250" cy="24325"/>
            </a:xfrm>
            <a:custGeom>
              <a:avLst/>
              <a:gdLst/>
              <a:ahLst/>
              <a:cxnLst/>
              <a:rect l="l" t="t" r="r" b="b"/>
              <a:pathLst>
                <a:path w="1170" h="973" extrusionOk="0">
                  <a:moveTo>
                    <a:pt x="537" y="0"/>
                  </a:moveTo>
                  <a:cubicBezTo>
                    <a:pt x="464" y="0"/>
                    <a:pt x="392" y="18"/>
                    <a:pt x="326" y="51"/>
                  </a:cubicBezTo>
                  <a:cubicBezTo>
                    <a:pt x="97" y="167"/>
                    <a:pt x="0" y="458"/>
                    <a:pt x="120" y="687"/>
                  </a:cubicBezTo>
                  <a:cubicBezTo>
                    <a:pt x="193" y="831"/>
                    <a:pt x="330" y="934"/>
                    <a:pt x="488" y="964"/>
                  </a:cubicBezTo>
                  <a:cubicBezTo>
                    <a:pt x="519" y="970"/>
                    <a:pt x="550" y="973"/>
                    <a:pt x="581" y="973"/>
                  </a:cubicBezTo>
                  <a:cubicBezTo>
                    <a:pt x="597" y="973"/>
                    <a:pt x="613" y="972"/>
                    <a:pt x="629" y="971"/>
                  </a:cubicBezTo>
                  <a:cubicBezTo>
                    <a:pt x="742" y="964"/>
                    <a:pt x="851" y="922"/>
                    <a:pt x="938" y="850"/>
                  </a:cubicBezTo>
                  <a:cubicBezTo>
                    <a:pt x="1169" y="665"/>
                    <a:pt x="1125" y="297"/>
                    <a:pt x="913" y="119"/>
                  </a:cubicBezTo>
                  <a:cubicBezTo>
                    <a:pt x="831" y="52"/>
                    <a:pt x="729" y="13"/>
                    <a:pt x="624" y="9"/>
                  </a:cubicBezTo>
                  <a:cubicBezTo>
                    <a:pt x="595" y="3"/>
                    <a:pt x="566" y="0"/>
                    <a:pt x="537"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82"/>
            <p:cNvSpPr/>
            <p:nvPr/>
          </p:nvSpPr>
          <p:spPr>
            <a:xfrm>
              <a:off x="5831375" y="1993600"/>
              <a:ext cx="24825" cy="24100"/>
            </a:xfrm>
            <a:custGeom>
              <a:avLst/>
              <a:gdLst/>
              <a:ahLst/>
              <a:cxnLst/>
              <a:rect l="l" t="t" r="r" b="b"/>
              <a:pathLst>
                <a:path w="993" h="964" extrusionOk="0">
                  <a:moveTo>
                    <a:pt x="493" y="1"/>
                  </a:moveTo>
                  <a:cubicBezTo>
                    <a:pt x="465" y="1"/>
                    <a:pt x="438" y="3"/>
                    <a:pt x="411" y="8"/>
                  </a:cubicBezTo>
                  <a:cubicBezTo>
                    <a:pt x="144" y="56"/>
                    <a:pt x="1" y="303"/>
                    <a:pt x="32" y="559"/>
                  </a:cubicBezTo>
                  <a:cubicBezTo>
                    <a:pt x="42" y="639"/>
                    <a:pt x="77" y="714"/>
                    <a:pt x="132" y="775"/>
                  </a:cubicBezTo>
                  <a:cubicBezTo>
                    <a:pt x="138" y="785"/>
                    <a:pt x="146" y="793"/>
                    <a:pt x="154" y="802"/>
                  </a:cubicBezTo>
                  <a:cubicBezTo>
                    <a:pt x="244" y="905"/>
                    <a:pt x="373" y="964"/>
                    <a:pt x="511" y="964"/>
                  </a:cubicBezTo>
                  <a:cubicBezTo>
                    <a:pt x="512" y="964"/>
                    <a:pt x="513" y="964"/>
                    <a:pt x="514" y="964"/>
                  </a:cubicBezTo>
                  <a:cubicBezTo>
                    <a:pt x="516" y="964"/>
                    <a:pt x="517" y="964"/>
                    <a:pt x="519" y="964"/>
                  </a:cubicBezTo>
                  <a:cubicBezTo>
                    <a:pt x="629" y="964"/>
                    <a:pt x="736" y="924"/>
                    <a:pt x="820" y="852"/>
                  </a:cubicBezTo>
                  <a:cubicBezTo>
                    <a:pt x="934" y="752"/>
                    <a:pt x="993" y="604"/>
                    <a:pt x="980" y="453"/>
                  </a:cubicBezTo>
                  <a:cubicBezTo>
                    <a:pt x="968" y="302"/>
                    <a:pt x="887" y="165"/>
                    <a:pt x="759" y="81"/>
                  </a:cubicBezTo>
                  <a:lnTo>
                    <a:pt x="759" y="81"/>
                  </a:lnTo>
                  <a:lnTo>
                    <a:pt x="769" y="91"/>
                  </a:lnTo>
                  <a:cubicBezTo>
                    <a:pt x="755" y="81"/>
                    <a:pt x="740" y="73"/>
                    <a:pt x="726" y="64"/>
                  </a:cubicBezTo>
                  <a:cubicBezTo>
                    <a:pt x="702" y="51"/>
                    <a:pt x="677" y="39"/>
                    <a:pt x="653" y="29"/>
                  </a:cubicBezTo>
                  <a:lnTo>
                    <a:pt x="650" y="28"/>
                  </a:lnTo>
                  <a:lnTo>
                    <a:pt x="651" y="28"/>
                  </a:lnTo>
                  <a:cubicBezTo>
                    <a:pt x="600" y="10"/>
                    <a:pt x="546" y="1"/>
                    <a:pt x="493"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82"/>
            <p:cNvSpPr/>
            <p:nvPr/>
          </p:nvSpPr>
          <p:spPr>
            <a:xfrm>
              <a:off x="5849525" y="1995200"/>
              <a:ext cx="800" cy="400"/>
            </a:xfrm>
            <a:custGeom>
              <a:avLst/>
              <a:gdLst/>
              <a:ahLst/>
              <a:cxnLst/>
              <a:rect l="l" t="t" r="r" b="b"/>
              <a:pathLst>
                <a:path w="32" h="16" extrusionOk="0">
                  <a:moveTo>
                    <a:pt x="0" y="0"/>
                  </a:moveTo>
                  <a:lnTo>
                    <a:pt x="0" y="0"/>
                  </a:lnTo>
                  <a:cubicBezTo>
                    <a:pt x="1" y="1"/>
                    <a:pt x="2" y="1"/>
                    <a:pt x="3" y="2"/>
                  </a:cubicBezTo>
                  <a:lnTo>
                    <a:pt x="3" y="2"/>
                  </a:lnTo>
                  <a:lnTo>
                    <a:pt x="0" y="0"/>
                  </a:lnTo>
                  <a:close/>
                  <a:moveTo>
                    <a:pt x="3" y="2"/>
                  </a:moveTo>
                  <a:lnTo>
                    <a:pt x="31" y="15"/>
                  </a:lnTo>
                  <a:cubicBezTo>
                    <a:pt x="23" y="10"/>
                    <a:pt x="13" y="6"/>
                    <a:pt x="3" y="2"/>
                  </a:cubicBezTo>
                  <a:close/>
                </a:path>
              </a:pathLst>
            </a:custGeom>
            <a:solidFill>
              <a:srgbClr val="418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82"/>
            <p:cNvSpPr/>
            <p:nvPr/>
          </p:nvSpPr>
          <p:spPr>
            <a:xfrm>
              <a:off x="2416625" y="315500"/>
              <a:ext cx="1710100" cy="1043375"/>
            </a:xfrm>
            <a:custGeom>
              <a:avLst/>
              <a:gdLst/>
              <a:ahLst/>
              <a:cxnLst/>
              <a:rect l="l" t="t" r="r" b="b"/>
              <a:pathLst>
                <a:path w="68404" h="41735" extrusionOk="0">
                  <a:moveTo>
                    <a:pt x="62322" y="3842"/>
                  </a:moveTo>
                  <a:lnTo>
                    <a:pt x="62322" y="3842"/>
                  </a:lnTo>
                  <a:cubicBezTo>
                    <a:pt x="62319" y="3843"/>
                    <a:pt x="62316" y="3845"/>
                    <a:pt x="62313" y="3846"/>
                  </a:cubicBezTo>
                  <a:lnTo>
                    <a:pt x="62313" y="3846"/>
                  </a:lnTo>
                  <a:cubicBezTo>
                    <a:pt x="62316" y="3845"/>
                    <a:pt x="62319" y="3843"/>
                    <a:pt x="62322" y="3842"/>
                  </a:cubicBezTo>
                  <a:close/>
                  <a:moveTo>
                    <a:pt x="2535" y="27760"/>
                  </a:moveTo>
                  <a:lnTo>
                    <a:pt x="2535" y="27760"/>
                  </a:lnTo>
                  <a:cubicBezTo>
                    <a:pt x="2533" y="27762"/>
                    <a:pt x="2531" y="27765"/>
                    <a:pt x="2529" y="27768"/>
                  </a:cubicBezTo>
                  <a:lnTo>
                    <a:pt x="2529" y="27768"/>
                  </a:lnTo>
                  <a:cubicBezTo>
                    <a:pt x="2531" y="27765"/>
                    <a:pt x="2533" y="27763"/>
                    <a:pt x="2535" y="27760"/>
                  </a:cubicBezTo>
                  <a:close/>
                  <a:moveTo>
                    <a:pt x="40076" y="29796"/>
                  </a:moveTo>
                  <a:cubicBezTo>
                    <a:pt x="40077" y="29796"/>
                    <a:pt x="40078" y="29799"/>
                    <a:pt x="40079" y="29800"/>
                  </a:cubicBezTo>
                  <a:lnTo>
                    <a:pt x="40079" y="29801"/>
                  </a:lnTo>
                  <a:cubicBezTo>
                    <a:pt x="40079" y="29801"/>
                    <a:pt x="40079" y="29802"/>
                    <a:pt x="40079" y="29803"/>
                  </a:cubicBezTo>
                  <a:cubicBezTo>
                    <a:pt x="40078" y="29801"/>
                    <a:pt x="40077" y="29799"/>
                    <a:pt x="40076" y="29796"/>
                  </a:cubicBezTo>
                  <a:close/>
                  <a:moveTo>
                    <a:pt x="42414" y="38770"/>
                  </a:moveTo>
                  <a:lnTo>
                    <a:pt x="42414" y="38770"/>
                  </a:lnTo>
                  <a:cubicBezTo>
                    <a:pt x="42416" y="38774"/>
                    <a:pt x="42417" y="38779"/>
                    <a:pt x="42419" y="38783"/>
                  </a:cubicBezTo>
                  <a:lnTo>
                    <a:pt x="42419" y="38783"/>
                  </a:lnTo>
                  <a:cubicBezTo>
                    <a:pt x="42417" y="38779"/>
                    <a:pt x="42416" y="38774"/>
                    <a:pt x="42414" y="38770"/>
                  </a:cubicBezTo>
                  <a:close/>
                  <a:moveTo>
                    <a:pt x="68404" y="1"/>
                  </a:moveTo>
                  <a:lnTo>
                    <a:pt x="68271" y="54"/>
                  </a:lnTo>
                  <a:cubicBezTo>
                    <a:pt x="68118" y="112"/>
                    <a:pt x="67969" y="169"/>
                    <a:pt x="67819" y="227"/>
                  </a:cubicBezTo>
                  <a:cubicBezTo>
                    <a:pt x="67781" y="277"/>
                    <a:pt x="67727" y="312"/>
                    <a:pt x="67665" y="326"/>
                  </a:cubicBezTo>
                  <a:cubicBezTo>
                    <a:pt x="67575" y="346"/>
                    <a:pt x="67482" y="369"/>
                    <a:pt x="67390" y="389"/>
                  </a:cubicBezTo>
                  <a:cubicBezTo>
                    <a:pt x="67247" y="444"/>
                    <a:pt x="67104" y="500"/>
                    <a:pt x="66959" y="554"/>
                  </a:cubicBezTo>
                  <a:cubicBezTo>
                    <a:pt x="66857" y="595"/>
                    <a:pt x="66756" y="637"/>
                    <a:pt x="66654" y="673"/>
                  </a:cubicBezTo>
                  <a:cubicBezTo>
                    <a:pt x="66585" y="702"/>
                    <a:pt x="66513" y="722"/>
                    <a:pt x="66440" y="736"/>
                  </a:cubicBezTo>
                  <a:cubicBezTo>
                    <a:pt x="66385" y="745"/>
                    <a:pt x="66326" y="756"/>
                    <a:pt x="66269" y="756"/>
                  </a:cubicBezTo>
                  <a:cubicBezTo>
                    <a:pt x="66253" y="756"/>
                    <a:pt x="66237" y="755"/>
                    <a:pt x="66221" y="753"/>
                  </a:cubicBezTo>
                  <a:cubicBezTo>
                    <a:pt x="66168" y="745"/>
                    <a:pt x="66116" y="728"/>
                    <a:pt x="66067" y="705"/>
                  </a:cubicBezTo>
                  <a:cubicBezTo>
                    <a:pt x="65989" y="723"/>
                    <a:pt x="65909" y="742"/>
                    <a:pt x="65830" y="759"/>
                  </a:cubicBezTo>
                  <a:cubicBezTo>
                    <a:pt x="65816" y="761"/>
                    <a:pt x="65803" y="762"/>
                    <a:pt x="65791" y="762"/>
                  </a:cubicBezTo>
                  <a:cubicBezTo>
                    <a:pt x="65741" y="761"/>
                    <a:pt x="65692" y="745"/>
                    <a:pt x="65652" y="715"/>
                  </a:cubicBezTo>
                  <a:lnTo>
                    <a:pt x="65516" y="811"/>
                  </a:lnTo>
                  <a:cubicBezTo>
                    <a:pt x="65516" y="811"/>
                    <a:pt x="65516" y="811"/>
                    <a:pt x="65516" y="811"/>
                  </a:cubicBezTo>
                  <a:lnTo>
                    <a:pt x="65516" y="811"/>
                  </a:lnTo>
                  <a:cubicBezTo>
                    <a:pt x="65302" y="952"/>
                    <a:pt x="65087" y="1090"/>
                    <a:pt x="64867" y="1227"/>
                  </a:cubicBezTo>
                  <a:cubicBezTo>
                    <a:pt x="64665" y="1350"/>
                    <a:pt x="64450" y="1459"/>
                    <a:pt x="64241" y="1572"/>
                  </a:cubicBezTo>
                  <a:cubicBezTo>
                    <a:pt x="64016" y="1695"/>
                    <a:pt x="63798" y="1824"/>
                    <a:pt x="63584" y="1969"/>
                  </a:cubicBezTo>
                  <a:cubicBezTo>
                    <a:pt x="63431" y="2069"/>
                    <a:pt x="63284" y="2180"/>
                    <a:pt x="63135" y="2288"/>
                  </a:cubicBezTo>
                  <a:cubicBezTo>
                    <a:pt x="63055" y="2238"/>
                    <a:pt x="62964" y="2212"/>
                    <a:pt x="62874" y="2212"/>
                  </a:cubicBezTo>
                  <a:cubicBezTo>
                    <a:pt x="62793" y="2212"/>
                    <a:pt x="62713" y="2232"/>
                    <a:pt x="62639" y="2272"/>
                  </a:cubicBezTo>
                  <a:cubicBezTo>
                    <a:pt x="62438" y="2383"/>
                    <a:pt x="62235" y="2489"/>
                    <a:pt x="62030" y="2597"/>
                  </a:cubicBezTo>
                  <a:cubicBezTo>
                    <a:pt x="61786" y="2726"/>
                    <a:pt x="61547" y="2863"/>
                    <a:pt x="61307" y="3002"/>
                  </a:cubicBezTo>
                  <a:cubicBezTo>
                    <a:pt x="61202" y="3065"/>
                    <a:pt x="61101" y="3141"/>
                    <a:pt x="60998" y="3207"/>
                  </a:cubicBezTo>
                  <a:cubicBezTo>
                    <a:pt x="60885" y="3282"/>
                    <a:pt x="60772" y="3359"/>
                    <a:pt x="60658" y="3435"/>
                  </a:cubicBezTo>
                  <a:cubicBezTo>
                    <a:pt x="60215" y="3732"/>
                    <a:pt x="59782" y="4044"/>
                    <a:pt x="59342" y="4348"/>
                  </a:cubicBezTo>
                  <a:cubicBezTo>
                    <a:pt x="58907" y="4649"/>
                    <a:pt x="58486" y="4970"/>
                    <a:pt x="58061" y="5283"/>
                  </a:cubicBezTo>
                  <a:cubicBezTo>
                    <a:pt x="57678" y="5566"/>
                    <a:pt x="57277" y="5825"/>
                    <a:pt x="56884" y="6095"/>
                  </a:cubicBezTo>
                  <a:cubicBezTo>
                    <a:pt x="56413" y="6417"/>
                    <a:pt x="55951" y="6749"/>
                    <a:pt x="55489" y="7084"/>
                  </a:cubicBezTo>
                  <a:cubicBezTo>
                    <a:pt x="55128" y="7344"/>
                    <a:pt x="54770" y="7609"/>
                    <a:pt x="54425" y="7886"/>
                  </a:cubicBezTo>
                  <a:cubicBezTo>
                    <a:pt x="54169" y="8090"/>
                    <a:pt x="53915" y="8292"/>
                    <a:pt x="53663" y="8496"/>
                  </a:cubicBezTo>
                  <a:cubicBezTo>
                    <a:pt x="53476" y="8644"/>
                    <a:pt x="53300" y="8807"/>
                    <a:pt x="53121" y="8963"/>
                  </a:cubicBezTo>
                  <a:cubicBezTo>
                    <a:pt x="52709" y="9319"/>
                    <a:pt x="52311" y="9690"/>
                    <a:pt x="51912" y="10060"/>
                  </a:cubicBezTo>
                  <a:cubicBezTo>
                    <a:pt x="51776" y="10186"/>
                    <a:pt x="51646" y="10317"/>
                    <a:pt x="51516" y="10447"/>
                  </a:cubicBezTo>
                  <a:cubicBezTo>
                    <a:pt x="51417" y="10450"/>
                    <a:pt x="51322" y="10484"/>
                    <a:pt x="51245" y="10544"/>
                  </a:cubicBezTo>
                  <a:cubicBezTo>
                    <a:pt x="51066" y="10685"/>
                    <a:pt x="50897" y="10840"/>
                    <a:pt x="50732" y="10997"/>
                  </a:cubicBezTo>
                  <a:lnTo>
                    <a:pt x="50676" y="11052"/>
                  </a:lnTo>
                  <a:cubicBezTo>
                    <a:pt x="50495" y="11209"/>
                    <a:pt x="50315" y="11366"/>
                    <a:pt x="50135" y="11522"/>
                  </a:cubicBezTo>
                  <a:cubicBezTo>
                    <a:pt x="50041" y="11605"/>
                    <a:pt x="49950" y="11688"/>
                    <a:pt x="49858" y="11771"/>
                  </a:cubicBezTo>
                  <a:cubicBezTo>
                    <a:pt x="49820" y="11762"/>
                    <a:pt x="49782" y="11757"/>
                    <a:pt x="49743" y="11757"/>
                  </a:cubicBezTo>
                  <a:cubicBezTo>
                    <a:pt x="49661" y="11757"/>
                    <a:pt x="49580" y="11778"/>
                    <a:pt x="49511" y="11822"/>
                  </a:cubicBezTo>
                  <a:cubicBezTo>
                    <a:pt x="49443" y="11867"/>
                    <a:pt x="49373" y="11909"/>
                    <a:pt x="49315" y="11965"/>
                  </a:cubicBezTo>
                  <a:cubicBezTo>
                    <a:pt x="49252" y="12023"/>
                    <a:pt x="49196" y="12087"/>
                    <a:pt x="49140" y="12151"/>
                  </a:cubicBezTo>
                  <a:cubicBezTo>
                    <a:pt x="48819" y="12514"/>
                    <a:pt x="48489" y="12863"/>
                    <a:pt x="48175" y="13233"/>
                  </a:cubicBezTo>
                  <a:cubicBezTo>
                    <a:pt x="47827" y="13643"/>
                    <a:pt x="47482" y="14058"/>
                    <a:pt x="47143" y="14477"/>
                  </a:cubicBezTo>
                  <a:cubicBezTo>
                    <a:pt x="47053" y="14587"/>
                    <a:pt x="46965" y="14697"/>
                    <a:pt x="46877" y="14808"/>
                  </a:cubicBezTo>
                  <a:cubicBezTo>
                    <a:pt x="46720" y="14982"/>
                    <a:pt x="46565" y="15158"/>
                    <a:pt x="46408" y="15332"/>
                  </a:cubicBezTo>
                  <a:cubicBezTo>
                    <a:pt x="46366" y="15346"/>
                    <a:pt x="46324" y="15365"/>
                    <a:pt x="46285" y="15388"/>
                  </a:cubicBezTo>
                  <a:cubicBezTo>
                    <a:pt x="46164" y="15458"/>
                    <a:pt x="46071" y="15584"/>
                    <a:pt x="45980" y="15685"/>
                  </a:cubicBezTo>
                  <a:cubicBezTo>
                    <a:pt x="45865" y="15817"/>
                    <a:pt x="45762" y="15956"/>
                    <a:pt x="45658" y="16095"/>
                  </a:cubicBezTo>
                  <a:cubicBezTo>
                    <a:pt x="45517" y="16286"/>
                    <a:pt x="45381" y="16479"/>
                    <a:pt x="45246" y="16674"/>
                  </a:cubicBezTo>
                  <a:cubicBezTo>
                    <a:pt x="45105" y="16846"/>
                    <a:pt x="44970" y="17022"/>
                    <a:pt x="44851" y="17211"/>
                  </a:cubicBezTo>
                  <a:cubicBezTo>
                    <a:pt x="44830" y="17249"/>
                    <a:pt x="44814" y="17290"/>
                    <a:pt x="44806" y="17334"/>
                  </a:cubicBezTo>
                  <a:cubicBezTo>
                    <a:pt x="44796" y="17348"/>
                    <a:pt x="44785" y="17363"/>
                    <a:pt x="44776" y="17378"/>
                  </a:cubicBezTo>
                  <a:cubicBezTo>
                    <a:pt x="44628" y="17608"/>
                    <a:pt x="44473" y="17836"/>
                    <a:pt x="44335" y="18072"/>
                  </a:cubicBezTo>
                  <a:cubicBezTo>
                    <a:pt x="44196" y="18309"/>
                    <a:pt x="44054" y="18546"/>
                    <a:pt x="43915" y="18783"/>
                  </a:cubicBezTo>
                  <a:cubicBezTo>
                    <a:pt x="43911" y="18783"/>
                    <a:pt x="43906" y="18783"/>
                    <a:pt x="43902" y="18783"/>
                  </a:cubicBezTo>
                  <a:cubicBezTo>
                    <a:pt x="43716" y="18783"/>
                    <a:pt x="43546" y="18901"/>
                    <a:pt x="43462" y="19080"/>
                  </a:cubicBezTo>
                  <a:cubicBezTo>
                    <a:pt x="43384" y="19245"/>
                    <a:pt x="43305" y="19411"/>
                    <a:pt x="43225" y="19577"/>
                  </a:cubicBezTo>
                  <a:cubicBezTo>
                    <a:pt x="43235" y="19557"/>
                    <a:pt x="43244" y="19538"/>
                    <a:pt x="43253" y="19518"/>
                  </a:cubicBezTo>
                  <a:lnTo>
                    <a:pt x="43253" y="19518"/>
                  </a:lnTo>
                  <a:cubicBezTo>
                    <a:pt x="43008" y="20011"/>
                    <a:pt x="42762" y="20503"/>
                    <a:pt x="42528" y="21002"/>
                  </a:cubicBezTo>
                  <a:cubicBezTo>
                    <a:pt x="42412" y="21254"/>
                    <a:pt x="42301" y="21508"/>
                    <a:pt x="42192" y="21764"/>
                  </a:cubicBezTo>
                  <a:cubicBezTo>
                    <a:pt x="42142" y="21880"/>
                    <a:pt x="42100" y="22001"/>
                    <a:pt x="42055" y="22121"/>
                  </a:cubicBezTo>
                  <a:cubicBezTo>
                    <a:pt x="41961" y="22374"/>
                    <a:pt x="41887" y="22633"/>
                    <a:pt x="41871" y="22904"/>
                  </a:cubicBezTo>
                  <a:cubicBezTo>
                    <a:pt x="41865" y="22982"/>
                    <a:pt x="41878" y="23060"/>
                    <a:pt x="41906" y="23132"/>
                  </a:cubicBezTo>
                  <a:cubicBezTo>
                    <a:pt x="41906" y="23140"/>
                    <a:pt x="41908" y="23146"/>
                    <a:pt x="41908" y="23153"/>
                  </a:cubicBezTo>
                  <a:cubicBezTo>
                    <a:pt x="41877" y="23225"/>
                    <a:pt x="41844" y="23297"/>
                    <a:pt x="41812" y="23369"/>
                  </a:cubicBezTo>
                  <a:cubicBezTo>
                    <a:pt x="41698" y="23629"/>
                    <a:pt x="41584" y="23890"/>
                    <a:pt x="41475" y="24152"/>
                  </a:cubicBezTo>
                  <a:cubicBezTo>
                    <a:pt x="41387" y="24204"/>
                    <a:pt x="41320" y="24283"/>
                    <a:pt x="41283" y="24378"/>
                  </a:cubicBezTo>
                  <a:cubicBezTo>
                    <a:pt x="41195" y="24620"/>
                    <a:pt x="41125" y="24869"/>
                    <a:pt x="41058" y="25117"/>
                  </a:cubicBezTo>
                  <a:cubicBezTo>
                    <a:pt x="41017" y="25247"/>
                    <a:pt x="40975" y="25378"/>
                    <a:pt x="40936" y="25508"/>
                  </a:cubicBezTo>
                  <a:cubicBezTo>
                    <a:pt x="40871" y="25724"/>
                    <a:pt x="40808" y="25941"/>
                    <a:pt x="40745" y="26158"/>
                  </a:cubicBezTo>
                  <a:cubicBezTo>
                    <a:pt x="40733" y="26192"/>
                    <a:pt x="40722" y="26227"/>
                    <a:pt x="40710" y="26262"/>
                  </a:cubicBezTo>
                  <a:cubicBezTo>
                    <a:pt x="40555" y="26739"/>
                    <a:pt x="40413" y="27227"/>
                    <a:pt x="40283" y="27713"/>
                  </a:cubicBezTo>
                  <a:cubicBezTo>
                    <a:pt x="40213" y="27976"/>
                    <a:pt x="40143" y="28238"/>
                    <a:pt x="40078" y="28501"/>
                  </a:cubicBezTo>
                  <a:cubicBezTo>
                    <a:pt x="40046" y="28633"/>
                    <a:pt x="40017" y="28762"/>
                    <a:pt x="39987" y="28893"/>
                  </a:cubicBezTo>
                  <a:cubicBezTo>
                    <a:pt x="39952" y="29048"/>
                    <a:pt x="39904" y="29209"/>
                    <a:pt x="39895" y="29370"/>
                  </a:cubicBezTo>
                  <a:cubicBezTo>
                    <a:pt x="39893" y="29427"/>
                    <a:pt x="39899" y="29484"/>
                    <a:pt x="39915" y="29539"/>
                  </a:cubicBezTo>
                  <a:cubicBezTo>
                    <a:pt x="39782" y="29331"/>
                    <a:pt x="39646" y="29123"/>
                    <a:pt x="39506" y="28918"/>
                  </a:cubicBezTo>
                  <a:cubicBezTo>
                    <a:pt x="39214" y="28493"/>
                    <a:pt x="38904" y="28083"/>
                    <a:pt x="38599" y="27666"/>
                  </a:cubicBezTo>
                  <a:lnTo>
                    <a:pt x="38599" y="27666"/>
                  </a:lnTo>
                  <a:cubicBezTo>
                    <a:pt x="38601" y="27670"/>
                    <a:pt x="38603" y="27674"/>
                    <a:pt x="38605" y="27677"/>
                  </a:cubicBezTo>
                  <a:cubicBezTo>
                    <a:pt x="38445" y="27450"/>
                    <a:pt x="38285" y="27223"/>
                    <a:pt x="38127" y="26995"/>
                  </a:cubicBezTo>
                  <a:lnTo>
                    <a:pt x="38127" y="26995"/>
                  </a:lnTo>
                  <a:cubicBezTo>
                    <a:pt x="38149" y="27000"/>
                    <a:pt x="38171" y="27004"/>
                    <a:pt x="38195" y="27006"/>
                  </a:cubicBezTo>
                  <a:cubicBezTo>
                    <a:pt x="38196" y="27006"/>
                    <a:pt x="38197" y="27006"/>
                    <a:pt x="38198" y="27006"/>
                  </a:cubicBezTo>
                  <a:cubicBezTo>
                    <a:pt x="38336" y="27006"/>
                    <a:pt x="38467" y="26945"/>
                    <a:pt x="38555" y="26838"/>
                  </a:cubicBezTo>
                  <a:cubicBezTo>
                    <a:pt x="38569" y="26821"/>
                    <a:pt x="38583" y="26803"/>
                    <a:pt x="38595" y="26783"/>
                  </a:cubicBezTo>
                  <a:cubicBezTo>
                    <a:pt x="38534" y="26702"/>
                    <a:pt x="38473" y="26621"/>
                    <a:pt x="38409" y="26542"/>
                  </a:cubicBezTo>
                  <a:cubicBezTo>
                    <a:pt x="38271" y="26378"/>
                    <a:pt x="38132" y="26211"/>
                    <a:pt x="37995" y="26046"/>
                  </a:cubicBezTo>
                  <a:cubicBezTo>
                    <a:pt x="37740" y="25774"/>
                    <a:pt x="37488" y="25497"/>
                    <a:pt x="37224" y="25235"/>
                  </a:cubicBezTo>
                  <a:cubicBezTo>
                    <a:pt x="37041" y="25052"/>
                    <a:pt x="36856" y="24869"/>
                    <a:pt x="36673" y="24686"/>
                  </a:cubicBezTo>
                  <a:cubicBezTo>
                    <a:pt x="36657" y="24669"/>
                    <a:pt x="36640" y="24653"/>
                    <a:pt x="36623" y="24637"/>
                  </a:cubicBezTo>
                  <a:cubicBezTo>
                    <a:pt x="36336" y="24406"/>
                    <a:pt x="36056" y="24167"/>
                    <a:pt x="35773" y="23929"/>
                  </a:cubicBezTo>
                  <a:cubicBezTo>
                    <a:pt x="35471" y="23673"/>
                    <a:pt x="35154" y="23428"/>
                    <a:pt x="34836" y="23190"/>
                  </a:cubicBezTo>
                  <a:cubicBezTo>
                    <a:pt x="34854" y="23177"/>
                    <a:pt x="34874" y="23169"/>
                    <a:pt x="34890" y="23153"/>
                  </a:cubicBezTo>
                  <a:cubicBezTo>
                    <a:pt x="34593" y="22969"/>
                    <a:pt x="34295" y="22783"/>
                    <a:pt x="33999" y="22596"/>
                  </a:cubicBezTo>
                  <a:cubicBezTo>
                    <a:pt x="33802" y="22471"/>
                    <a:pt x="33604" y="22343"/>
                    <a:pt x="33404" y="22219"/>
                  </a:cubicBezTo>
                  <a:cubicBezTo>
                    <a:pt x="33378" y="22203"/>
                    <a:pt x="33352" y="22187"/>
                    <a:pt x="33326" y="22171"/>
                  </a:cubicBezTo>
                  <a:cubicBezTo>
                    <a:pt x="33193" y="22089"/>
                    <a:pt x="33062" y="22006"/>
                    <a:pt x="32930" y="21924"/>
                  </a:cubicBezTo>
                  <a:cubicBezTo>
                    <a:pt x="32832" y="21862"/>
                    <a:pt x="32734" y="21800"/>
                    <a:pt x="32639" y="21734"/>
                  </a:cubicBezTo>
                  <a:cubicBezTo>
                    <a:pt x="32542" y="21666"/>
                    <a:pt x="32510" y="21537"/>
                    <a:pt x="32563" y="21432"/>
                  </a:cubicBezTo>
                  <a:cubicBezTo>
                    <a:pt x="32582" y="21395"/>
                    <a:pt x="32611" y="21364"/>
                    <a:pt x="32646" y="21343"/>
                  </a:cubicBezTo>
                  <a:lnTo>
                    <a:pt x="32625" y="21323"/>
                  </a:lnTo>
                  <a:cubicBezTo>
                    <a:pt x="32552" y="21248"/>
                    <a:pt x="32527" y="21130"/>
                    <a:pt x="32572" y="21039"/>
                  </a:cubicBezTo>
                  <a:cubicBezTo>
                    <a:pt x="32420" y="20951"/>
                    <a:pt x="32267" y="20864"/>
                    <a:pt x="32118" y="20770"/>
                  </a:cubicBezTo>
                  <a:cubicBezTo>
                    <a:pt x="31924" y="20646"/>
                    <a:pt x="31729" y="20522"/>
                    <a:pt x="31520" y="20422"/>
                  </a:cubicBezTo>
                  <a:cubicBezTo>
                    <a:pt x="31130" y="20232"/>
                    <a:pt x="30719" y="20083"/>
                    <a:pt x="30314" y="19927"/>
                  </a:cubicBezTo>
                  <a:lnTo>
                    <a:pt x="30315" y="19927"/>
                  </a:lnTo>
                  <a:cubicBezTo>
                    <a:pt x="30068" y="19829"/>
                    <a:pt x="29820" y="19735"/>
                    <a:pt x="29576" y="19629"/>
                  </a:cubicBezTo>
                  <a:cubicBezTo>
                    <a:pt x="29338" y="19526"/>
                    <a:pt x="29103" y="19413"/>
                    <a:pt x="28860" y="19317"/>
                  </a:cubicBezTo>
                  <a:cubicBezTo>
                    <a:pt x="28695" y="19250"/>
                    <a:pt x="28527" y="19194"/>
                    <a:pt x="28355" y="19143"/>
                  </a:cubicBezTo>
                  <a:cubicBezTo>
                    <a:pt x="28329" y="19153"/>
                    <a:pt x="28303" y="19157"/>
                    <a:pt x="28276" y="19157"/>
                  </a:cubicBezTo>
                  <a:cubicBezTo>
                    <a:pt x="28209" y="19157"/>
                    <a:pt x="28142" y="19128"/>
                    <a:pt x="28097" y="19074"/>
                  </a:cubicBezTo>
                  <a:lnTo>
                    <a:pt x="28085" y="19061"/>
                  </a:lnTo>
                  <a:cubicBezTo>
                    <a:pt x="27922" y="19006"/>
                    <a:pt x="27760" y="18951"/>
                    <a:pt x="27597" y="18898"/>
                  </a:cubicBezTo>
                  <a:cubicBezTo>
                    <a:pt x="27114" y="18737"/>
                    <a:pt x="26631" y="18584"/>
                    <a:pt x="26137" y="18453"/>
                  </a:cubicBezTo>
                  <a:cubicBezTo>
                    <a:pt x="25668" y="18328"/>
                    <a:pt x="25201" y="18197"/>
                    <a:pt x="24731" y="18073"/>
                  </a:cubicBezTo>
                  <a:cubicBezTo>
                    <a:pt x="24444" y="18000"/>
                    <a:pt x="24159" y="17931"/>
                    <a:pt x="23870" y="17868"/>
                  </a:cubicBezTo>
                  <a:cubicBezTo>
                    <a:pt x="23636" y="17817"/>
                    <a:pt x="23400" y="17774"/>
                    <a:pt x="23165" y="17726"/>
                  </a:cubicBezTo>
                  <a:cubicBezTo>
                    <a:pt x="22889" y="17671"/>
                    <a:pt x="22616" y="17616"/>
                    <a:pt x="22342" y="17561"/>
                  </a:cubicBezTo>
                  <a:cubicBezTo>
                    <a:pt x="22145" y="17524"/>
                    <a:pt x="21948" y="17497"/>
                    <a:pt x="21751" y="17469"/>
                  </a:cubicBezTo>
                  <a:cubicBezTo>
                    <a:pt x="21681" y="17358"/>
                    <a:pt x="21569" y="17270"/>
                    <a:pt x="21438" y="17254"/>
                  </a:cubicBezTo>
                  <a:cubicBezTo>
                    <a:pt x="21307" y="17238"/>
                    <a:pt x="21179" y="17234"/>
                    <a:pt x="21050" y="17234"/>
                  </a:cubicBezTo>
                  <a:cubicBezTo>
                    <a:pt x="20976" y="17234"/>
                    <a:pt x="20901" y="17236"/>
                    <a:pt x="20826" y="17237"/>
                  </a:cubicBezTo>
                  <a:lnTo>
                    <a:pt x="20888" y="17237"/>
                  </a:lnTo>
                  <a:cubicBezTo>
                    <a:pt x="20162" y="17246"/>
                    <a:pt x="19433" y="17239"/>
                    <a:pt x="18708" y="17276"/>
                  </a:cubicBezTo>
                  <a:cubicBezTo>
                    <a:pt x="18600" y="17282"/>
                    <a:pt x="18489" y="17286"/>
                    <a:pt x="18379" y="17291"/>
                  </a:cubicBezTo>
                  <a:cubicBezTo>
                    <a:pt x="17960" y="17295"/>
                    <a:pt x="17540" y="17301"/>
                    <a:pt x="17121" y="17318"/>
                  </a:cubicBezTo>
                  <a:cubicBezTo>
                    <a:pt x="16641" y="17338"/>
                    <a:pt x="16160" y="17398"/>
                    <a:pt x="15683" y="17447"/>
                  </a:cubicBezTo>
                  <a:cubicBezTo>
                    <a:pt x="15668" y="17449"/>
                    <a:pt x="15653" y="17452"/>
                    <a:pt x="15637" y="17453"/>
                  </a:cubicBezTo>
                  <a:cubicBezTo>
                    <a:pt x="15634" y="17452"/>
                    <a:pt x="15630" y="17449"/>
                    <a:pt x="15626" y="17448"/>
                  </a:cubicBezTo>
                  <a:cubicBezTo>
                    <a:pt x="15567" y="17432"/>
                    <a:pt x="15507" y="17426"/>
                    <a:pt x="15447" y="17426"/>
                  </a:cubicBezTo>
                  <a:cubicBezTo>
                    <a:pt x="15246" y="17426"/>
                    <a:pt x="15044" y="17499"/>
                    <a:pt x="14850" y="17546"/>
                  </a:cubicBezTo>
                  <a:cubicBezTo>
                    <a:pt x="14770" y="17565"/>
                    <a:pt x="14693" y="17585"/>
                    <a:pt x="14614" y="17606"/>
                  </a:cubicBezTo>
                  <a:cubicBezTo>
                    <a:pt x="14008" y="17714"/>
                    <a:pt x="13407" y="17848"/>
                    <a:pt x="12808" y="17969"/>
                  </a:cubicBezTo>
                  <a:cubicBezTo>
                    <a:pt x="12683" y="17995"/>
                    <a:pt x="12575" y="18071"/>
                    <a:pt x="12510" y="18181"/>
                  </a:cubicBezTo>
                  <a:cubicBezTo>
                    <a:pt x="12120" y="18297"/>
                    <a:pt x="11731" y="18418"/>
                    <a:pt x="11343" y="18542"/>
                  </a:cubicBezTo>
                  <a:lnTo>
                    <a:pt x="11337" y="18545"/>
                  </a:lnTo>
                  <a:cubicBezTo>
                    <a:pt x="11300" y="18536"/>
                    <a:pt x="11264" y="18532"/>
                    <a:pt x="11227" y="18532"/>
                  </a:cubicBezTo>
                  <a:cubicBezTo>
                    <a:pt x="11195" y="18532"/>
                    <a:pt x="11164" y="18535"/>
                    <a:pt x="11132" y="18541"/>
                  </a:cubicBezTo>
                  <a:cubicBezTo>
                    <a:pt x="10963" y="18572"/>
                    <a:pt x="10796" y="18675"/>
                    <a:pt x="10636" y="18748"/>
                  </a:cubicBezTo>
                  <a:cubicBezTo>
                    <a:pt x="10535" y="18794"/>
                    <a:pt x="10434" y="18842"/>
                    <a:pt x="10331" y="18890"/>
                  </a:cubicBezTo>
                  <a:cubicBezTo>
                    <a:pt x="10273" y="18916"/>
                    <a:pt x="10217" y="18943"/>
                    <a:pt x="10160" y="18970"/>
                  </a:cubicBezTo>
                  <a:cubicBezTo>
                    <a:pt x="9617" y="19186"/>
                    <a:pt x="9083" y="19425"/>
                    <a:pt x="8557" y="19687"/>
                  </a:cubicBezTo>
                  <a:cubicBezTo>
                    <a:pt x="8084" y="19921"/>
                    <a:pt x="7618" y="20169"/>
                    <a:pt x="7160" y="20435"/>
                  </a:cubicBezTo>
                  <a:cubicBezTo>
                    <a:pt x="6954" y="20553"/>
                    <a:pt x="6752" y="20676"/>
                    <a:pt x="6552" y="20807"/>
                  </a:cubicBezTo>
                  <a:cubicBezTo>
                    <a:pt x="6334" y="20950"/>
                    <a:pt x="6110" y="21088"/>
                    <a:pt x="5903" y="21249"/>
                  </a:cubicBezTo>
                  <a:cubicBezTo>
                    <a:pt x="5783" y="21342"/>
                    <a:pt x="5709" y="21477"/>
                    <a:pt x="5705" y="21627"/>
                  </a:cubicBezTo>
                  <a:lnTo>
                    <a:pt x="5482" y="21801"/>
                  </a:lnTo>
                  <a:cubicBezTo>
                    <a:pt x="5295" y="21948"/>
                    <a:pt x="5117" y="22103"/>
                    <a:pt x="4940" y="22259"/>
                  </a:cubicBezTo>
                  <a:cubicBezTo>
                    <a:pt x="4598" y="22552"/>
                    <a:pt x="4267" y="22859"/>
                    <a:pt x="3951" y="23180"/>
                  </a:cubicBezTo>
                  <a:cubicBezTo>
                    <a:pt x="3585" y="23553"/>
                    <a:pt x="3215" y="23925"/>
                    <a:pt x="2864" y="24312"/>
                  </a:cubicBezTo>
                  <a:cubicBezTo>
                    <a:pt x="2494" y="24718"/>
                    <a:pt x="2135" y="25135"/>
                    <a:pt x="1778" y="25553"/>
                  </a:cubicBezTo>
                  <a:cubicBezTo>
                    <a:pt x="1446" y="25945"/>
                    <a:pt x="1106" y="26327"/>
                    <a:pt x="812" y="26751"/>
                  </a:cubicBezTo>
                  <a:cubicBezTo>
                    <a:pt x="532" y="27157"/>
                    <a:pt x="328" y="27605"/>
                    <a:pt x="106" y="28044"/>
                  </a:cubicBezTo>
                  <a:cubicBezTo>
                    <a:pt x="68" y="28115"/>
                    <a:pt x="33" y="28187"/>
                    <a:pt x="19" y="28268"/>
                  </a:cubicBezTo>
                  <a:cubicBezTo>
                    <a:pt x="1" y="28368"/>
                    <a:pt x="19" y="28459"/>
                    <a:pt x="52" y="28551"/>
                  </a:cubicBezTo>
                  <a:cubicBezTo>
                    <a:pt x="87" y="28651"/>
                    <a:pt x="156" y="28735"/>
                    <a:pt x="248" y="28789"/>
                  </a:cubicBezTo>
                  <a:cubicBezTo>
                    <a:pt x="263" y="28912"/>
                    <a:pt x="324" y="29025"/>
                    <a:pt x="418" y="29106"/>
                  </a:cubicBezTo>
                  <a:cubicBezTo>
                    <a:pt x="462" y="29142"/>
                    <a:pt x="512" y="29171"/>
                    <a:pt x="566" y="29191"/>
                  </a:cubicBezTo>
                  <a:cubicBezTo>
                    <a:pt x="569" y="29216"/>
                    <a:pt x="573" y="29239"/>
                    <a:pt x="579" y="29262"/>
                  </a:cubicBezTo>
                  <a:cubicBezTo>
                    <a:pt x="579" y="29266"/>
                    <a:pt x="580" y="29268"/>
                    <a:pt x="581" y="29271"/>
                  </a:cubicBezTo>
                  <a:cubicBezTo>
                    <a:pt x="571" y="29293"/>
                    <a:pt x="560" y="29316"/>
                    <a:pt x="549" y="29338"/>
                  </a:cubicBezTo>
                  <a:cubicBezTo>
                    <a:pt x="482" y="29479"/>
                    <a:pt x="439" y="29614"/>
                    <a:pt x="467" y="29770"/>
                  </a:cubicBezTo>
                  <a:cubicBezTo>
                    <a:pt x="510" y="29990"/>
                    <a:pt x="719" y="30143"/>
                    <a:pt x="935" y="30143"/>
                  </a:cubicBezTo>
                  <a:cubicBezTo>
                    <a:pt x="968" y="30143"/>
                    <a:pt x="1000" y="30139"/>
                    <a:pt x="1032" y="30132"/>
                  </a:cubicBezTo>
                  <a:cubicBezTo>
                    <a:pt x="1209" y="30093"/>
                    <a:pt x="1349" y="29954"/>
                    <a:pt x="1389" y="29777"/>
                  </a:cubicBezTo>
                  <a:cubicBezTo>
                    <a:pt x="1487" y="29559"/>
                    <a:pt x="1583" y="29338"/>
                    <a:pt x="1682" y="29119"/>
                  </a:cubicBezTo>
                  <a:cubicBezTo>
                    <a:pt x="1709" y="29065"/>
                    <a:pt x="1735" y="29011"/>
                    <a:pt x="1761" y="28958"/>
                  </a:cubicBezTo>
                  <a:cubicBezTo>
                    <a:pt x="1890" y="28734"/>
                    <a:pt x="2022" y="28515"/>
                    <a:pt x="2164" y="28298"/>
                  </a:cubicBezTo>
                  <a:cubicBezTo>
                    <a:pt x="2279" y="28117"/>
                    <a:pt x="2406" y="27944"/>
                    <a:pt x="2529" y="27768"/>
                  </a:cubicBezTo>
                  <a:lnTo>
                    <a:pt x="2529" y="27768"/>
                  </a:lnTo>
                  <a:cubicBezTo>
                    <a:pt x="2528" y="27769"/>
                    <a:pt x="2527" y="27770"/>
                    <a:pt x="2526" y="27772"/>
                  </a:cubicBezTo>
                  <a:lnTo>
                    <a:pt x="2557" y="27729"/>
                  </a:lnTo>
                  <a:lnTo>
                    <a:pt x="2559" y="27726"/>
                  </a:lnTo>
                  <a:lnTo>
                    <a:pt x="2559" y="27726"/>
                  </a:lnTo>
                  <a:cubicBezTo>
                    <a:pt x="2559" y="27726"/>
                    <a:pt x="2559" y="27727"/>
                    <a:pt x="2559" y="27727"/>
                  </a:cubicBezTo>
                  <a:cubicBezTo>
                    <a:pt x="2733" y="27490"/>
                    <a:pt x="2907" y="27251"/>
                    <a:pt x="3086" y="27017"/>
                  </a:cubicBezTo>
                  <a:cubicBezTo>
                    <a:pt x="3294" y="26745"/>
                    <a:pt x="3510" y="26484"/>
                    <a:pt x="3727" y="26222"/>
                  </a:cubicBezTo>
                  <a:cubicBezTo>
                    <a:pt x="4117" y="25754"/>
                    <a:pt x="4530" y="25305"/>
                    <a:pt x="4943" y="24860"/>
                  </a:cubicBezTo>
                  <a:cubicBezTo>
                    <a:pt x="5411" y="24384"/>
                    <a:pt x="5888" y="23917"/>
                    <a:pt x="6371" y="23459"/>
                  </a:cubicBezTo>
                  <a:cubicBezTo>
                    <a:pt x="6825" y="23026"/>
                    <a:pt x="7304" y="22621"/>
                    <a:pt x="7786" y="22221"/>
                  </a:cubicBezTo>
                  <a:lnTo>
                    <a:pt x="7786" y="22221"/>
                  </a:lnTo>
                  <a:lnTo>
                    <a:pt x="7761" y="22240"/>
                  </a:lnTo>
                  <a:lnTo>
                    <a:pt x="7761" y="22240"/>
                  </a:lnTo>
                  <a:lnTo>
                    <a:pt x="7803" y="22207"/>
                  </a:lnTo>
                  <a:lnTo>
                    <a:pt x="7809" y="22201"/>
                  </a:lnTo>
                  <a:lnTo>
                    <a:pt x="7806" y="22205"/>
                  </a:lnTo>
                  <a:cubicBezTo>
                    <a:pt x="7987" y="22058"/>
                    <a:pt x="8169" y="21910"/>
                    <a:pt x="8360" y="21778"/>
                  </a:cubicBezTo>
                  <a:cubicBezTo>
                    <a:pt x="8548" y="21647"/>
                    <a:pt x="8737" y="21519"/>
                    <a:pt x="8929" y="21395"/>
                  </a:cubicBezTo>
                  <a:cubicBezTo>
                    <a:pt x="9752" y="20905"/>
                    <a:pt x="10608" y="20486"/>
                    <a:pt x="11479" y="20095"/>
                  </a:cubicBezTo>
                  <a:lnTo>
                    <a:pt x="11479" y="20095"/>
                  </a:lnTo>
                  <a:cubicBezTo>
                    <a:pt x="11475" y="20096"/>
                    <a:pt x="11472" y="20098"/>
                    <a:pt x="11468" y="20099"/>
                  </a:cubicBezTo>
                  <a:cubicBezTo>
                    <a:pt x="11478" y="20095"/>
                    <a:pt x="11488" y="20091"/>
                    <a:pt x="11498" y="20086"/>
                  </a:cubicBezTo>
                  <a:lnTo>
                    <a:pt x="11527" y="20073"/>
                  </a:lnTo>
                  <a:lnTo>
                    <a:pt x="11516" y="20078"/>
                  </a:lnTo>
                  <a:cubicBezTo>
                    <a:pt x="12237" y="19770"/>
                    <a:pt x="12976" y="19502"/>
                    <a:pt x="13727" y="19275"/>
                  </a:cubicBezTo>
                  <a:cubicBezTo>
                    <a:pt x="13968" y="19204"/>
                    <a:pt x="14211" y="19141"/>
                    <a:pt x="14454" y="19075"/>
                  </a:cubicBezTo>
                  <a:cubicBezTo>
                    <a:pt x="14573" y="19056"/>
                    <a:pt x="14694" y="19038"/>
                    <a:pt x="14813" y="19020"/>
                  </a:cubicBezTo>
                  <a:cubicBezTo>
                    <a:pt x="15426" y="18933"/>
                    <a:pt x="16039" y="18855"/>
                    <a:pt x="16652" y="18763"/>
                  </a:cubicBezTo>
                  <a:lnTo>
                    <a:pt x="16652" y="18763"/>
                  </a:lnTo>
                  <a:cubicBezTo>
                    <a:pt x="16652" y="18764"/>
                    <a:pt x="16651" y="18764"/>
                    <a:pt x="16651" y="18764"/>
                  </a:cubicBezTo>
                  <a:cubicBezTo>
                    <a:pt x="16652" y="18764"/>
                    <a:pt x="16653" y="18763"/>
                    <a:pt x="16654" y="18763"/>
                  </a:cubicBezTo>
                  <a:lnTo>
                    <a:pt x="16654" y="18763"/>
                  </a:lnTo>
                  <a:cubicBezTo>
                    <a:pt x="16654" y="18763"/>
                    <a:pt x="16654" y="18763"/>
                    <a:pt x="16655" y="18763"/>
                  </a:cubicBezTo>
                  <a:cubicBezTo>
                    <a:pt x="16654" y="18763"/>
                    <a:pt x="16654" y="18763"/>
                    <a:pt x="16654" y="18763"/>
                  </a:cubicBezTo>
                  <a:lnTo>
                    <a:pt x="16654" y="18763"/>
                  </a:lnTo>
                  <a:cubicBezTo>
                    <a:pt x="16655" y="18763"/>
                    <a:pt x="16656" y="18763"/>
                    <a:pt x="16657" y="18763"/>
                  </a:cubicBezTo>
                  <a:cubicBezTo>
                    <a:pt x="16658" y="18763"/>
                    <a:pt x="16659" y="18763"/>
                    <a:pt x="16660" y="18763"/>
                  </a:cubicBezTo>
                  <a:cubicBezTo>
                    <a:pt x="16672" y="18760"/>
                    <a:pt x="16686" y="18758"/>
                    <a:pt x="16698" y="18758"/>
                  </a:cubicBezTo>
                  <a:lnTo>
                    <a:pt x="16698" y="18758"/>
                  </a:lnTo>
                  <a:cubicBezTo>
                    <a:pt x="16697" y="18758"/>
                    <a:pt x="16695" y="18758"/>
                    <a:pt x="16694" y="18759"/>
                  </a:cubicBezTo>
                  <a:cubicBezTo>
                    <a:pt x="17033" y="18711"/>
                    <a:pt x="17372" y="18681"/>
                    <a:pt x="17714" y="18657"/>
                  </a:cubicBezTo>
                  <a:cubicBezTo>
                    <a:pt x="18272" y="18668"/>
                    <a:pt x="18832" y="18679"/>
                    <a:pt x="19387" y="18732"/>
                  </a:cubicBezTo>
                  <a:cubicBezTo>
                    <a:pt x="19801" y="18791"/>
                    <a:pt x="20210" y="18861"/>
                    <a:pt x="20624" y="18911"/>
                  </a:cubicBezTo>
                  <a:cubicBezTo>
                    <a:pt x="21022" y="18959"/>
                    <a:pt x="21414" y="19011"/>
                    <a:pt x="21802" y="19102"/>
                  </a:cubicBezTo>
                  <a:cubicBezTo>
                    <a:pt x="22251" y="19208"/>
                    <a:pt x="22704" y="19292"/>
                    <a:pt x="23159" y="19372"/>
                  </a:cubicBezTo>
                  <a:cubicBezTo>
                    <a:pt x="23559" y="19442"/>
                    <a:pt x="23959" y="19515"/>
                    <a:pt x="24357" y="19611"/>
                  </a:cubicBezTo>
                  <a:cubicBezTo>
                    <a:pt x="24791" y="19720"/>
                    <a:pt x="25227" y="19829"/>
                    <a:pt x="25664" y="19936"/>
                  </a:cubicBezTo>
                  <a:cubicBezTo>
                    <a:pt x="25931" y="20009"/>
                    <a:pt x="26191" y="20089"/>
                    <a:pt x="26452" y="20183"/>
                  </a:cubicBezTo>
                  <a:cubicBezTo>
                    <a:pt x="26681" y="20264"/>
                    <a:pt x="26906" y="20356"/>
                    <a:pt x="27139" y="20429"/>
                  </a:cubicBezTo>
                  <a:cubicBezTo>
                    <a:pt x="27444" y="20525"/>
                    <a:pt x="27749" y="20616"/>
                    <a:pt x="28051" y="20712"/>
                  </a:cubicBezTo>
                  <a:cubicBezTo>
                    <a:pt x="28381" y="20869"/>
                    <a:pt x="28706" y="21033"/>
                    <a:pt x="29020" y="21222"/>
                  </a:cubicBezTo>
                  <a:cubicBezTo>
                    <a:pt x="29499" y="21508"/>
                    <a:pt x="29973" y="21798"/>
                    <a:pt x="30452" y="22082"/>
                  </a:cubicBezTo>
                  <a:cubicBezTo>
                    <a:pt x="30938" y="22385"/>
                    <a:pt x="31416" y="22703"/>
                    <a:pt x="31872" y="23050"/>
                  </a:cubicBezTo>
                  <a:cubicBezTo>
                    <a:pt x="32328" y="23397"/>
                    <a:pt x="32787" y="23736"/>
                    <a:pt x="33234" y="24094"/>
                  </a:cubicBezTo>
                  <a:cubicBezTo>
                    <a:pt x="33415" y="24247"/>
                    <a:pt x="33594" y="24402"/>
                    <a:pt x="33772" y="24562"/>
                  </a:cubicBezTo>
                  <a:cubicBezTo>
                    <a:pt x="33952" y="24725"/>
                    <a:pt x="34120" y="24904"/>
                    <a:pt x="34292" y="25076"/>
                  </a:cubicBezTo>
                  <a:cubicBezTo>
                    <a:pt x="34615" y="25400"/>
                    <a:pt x="34932" y="25727"/>
                    <a:pt x="35245" y="26059"/>
                  </a:cubicBezTo>
                  <a:lnTo>
                    <a:pt x="35236" y="26050"/>
                  </a:lnTo>
                  <a:lnTo>
                    <a:pt x="35236" y="26050"/>
                  </a:lnTo>
                  <a:cubicBezTo>
                    <a:pt x="35414" y="26241"/>
                    <a:pt x="35599" y="26430"/>
                    <a:pt x="35765" y="26629"/>
                  </a:cubicBezTo>
                  <a:cubicBezTo>
                    <a:pt x="35925" y="26823"/>
                    <a:pt x="36083" y="27018"/>
                    <a:pt x="36235" y="27218"/>
                  </a:cubicBezTo>
                  <a:cubicBezTo>
                    <a:pt x="36434" y="27496"/>
                    <a:pt x="36631" y="27773"/>
                    <a:pt x="36827" y="28051"/>
                  </a:cubicBezTo>
                  <a:cubicBezTo>
                    <a:pt x="37395" y="28854"/>
                    <a:pt x="37938" y="29676"/>
                    <a:pt x="38507" y="30477"/>
                  </a:cubicBezTo>
                  <a:cubicBezTo>
                    <a:pt x="38804" y="30897"/>
                    <a:pt x="39091" y="31320"/>
                    <a:pt x="39355" y="31763"/>
                  </a:cubicBezTo>
                  <a:cubicBezTo>
                    <a:pt x="39611" y="32190"/>
                    <a:pt x="39871" y="32613"/>
                    <a:pt x="40117" y="33047"/>
                  </a:cubicBezTo>
                  <a:cubicBezTo>
                    <a:pt x="40648" y="34036"/>
                    <a:pt x="41103" y="35060"/>
                    <a:pt x="41524" y="36099"/>
                  </a:cubicBezTo>
                  <a:cubicBezTo>
                    <a:pt x="41634" y="36405"/>
                    <a:pt x="41734" y="36714"/>
                    <a:pt x="41833" y="37024"/>
                  </a:cubicBezTo>
                  <a:cubicBezTo>
                    <a:pt x="41842" y="37059"/>
                    <a:pt x="41849" y="37094"/>
                    <a:pt x="41859" y="37130"/>
                  </a:cubicBezTo>
                  <a:cubicBezTo>
                    <a:pt x="41905" y="37308"/>
                    <a:pt x="41960" y="37482"/>
                    <a:pt x="42010" y="37658"/>
                  </a:cubicBezTo>
                  <a:cubicBezTo>
                    <a:pt x="42069" y="37862"/>
                    <a:pt x="42128" y="38063"/>
                    <a:pt x="42208" y="38259"/>
                  </a:cubicBezTo>
                  <a:cubicBezTo>
                    <a:pt x="42279" y="38442"/>
                    <a:pt x="42355" y="38622"/>
                    <a:pt x="42427" y="38803"/>
                  </a:cubicBezTo>
                  <a:lnTo>
                    <a:pt x="42427" y="38803"/>
                  </a:lnTo>
                  <a:cubicBezTo>
                    <a:pt x="42516" y="39037"/>
                    <a:pt x="42618" y="39266"/>
                    <a:pt x="42731" y="39490"/>
                  </a:cubicBezTo>
                  <a:cubicBezTo>
                    <a:pt x="42848" y="39718"/>
                    <a:pt x="42942" y="39955"/>
                    <a:pt x="43047" y="40187"/>
                  </a:cubicBezTo>
                  <a:cubicBezTo>
                    <a:pt x="43145" y="40406"/>
                    <a:pt x="43243" y="40620"/>
                    <a:pt x="43364" y="40826"/>
                  </a:cubicBezTo>
                  <a:cubicBezTo>
                    <a:pt x="43418" y="40917"/>
                    <a:pt x="43478" y="41004"/>
                    <a:pt x="43531" y="41096"/>
                  </a:cubicBezTo>
                  <a:cubicBezTo>
                    <a:pt x="43557" y="41144"/>
                    <a:pt x="43581" y="41192"/>
                    <a:pt x="43609" y="41239"/>
                  </a:cubicBezTo>
                  <a:cubicBezTo>
                    <a:pt x="43676" y="41355"/>
                    <a:pt x="43764" y="41460"/>
                    <a:pt x="43847" y="41566"/>
                  </a:cubicBezTo>
                  <a:cubicBezTo>
                    <a:pt x="43936" y="41678"/>
                    <a:pt x="44072" y="41735"/>
                    <a:pt x="44209" y="41735"/>
                  </a:cubicBezTo>
                  <a:cubicBezTo>
                    <a:pt x="44210" y="41735"/>
                    <a:pt x="44212" y="41735"/>
                    <a:pt x="44213" y="41735"/>
                  </a:cubicBezTo>
                  <a:cubicBezTo>
                    <a:pt x="44322" y="41735"/>
                    <a:pt x="44428" y="41696"/>
                    <a:pt x="44514" y="41628"/>
                  </a:cubicBezTo>
                  <a:cubicBezTo>
                    <a:pt x="44716" y="41462"/>
                    <a:pt x="44735" y="41164"/>
                    <a:pt x="44576" y="40962"/>
                  </a:cubicBezTo>
                  <a:cubicBezTo>
                    <a:pt x="44539" y="40915"/>
                    <a:pt x="44504" y="40870"/>
                    <a:pt x="44469" y="40826"/>
                  </a:cubicBezTo>
                  <a:lnTo>
                    <a:pt x="44469" y="40826"/>
                  </a:lnTo>
                  <a:cubicBezTo>
                    <a:pt x="44475" y="40835"/>
                    <a:pt x="44482" y="40844"/>
                    <a:pt x="44487" y="40852"/>
                  </a:cubicBezTo>
                  <a:cubicBezTo>
                    <a:pt x="44481" y="40843"/>
                    <a:pt x="44474" y="40833"/>
                    <a:pt x="44467" y="40823"/>
                  </a:cubicBezTo>
                  <a:cubicBezTo>
                    <a:pt x="44465" y="40821"/>
                    <a:pt x="44464" y="40819"/>
                    <a:pt x="44462" y="40817"/>
                  </a:cubicBezTo>
                  <a:lnTo>
                    <a:pt x="44462" y="40817"/>
                  </a:lnTo>
                  <a:cubicBezTo>
                    <a:pt x="44430" y="40769"/>
                    <a:pt x="44401" y="40718"/>
                    <a:pt x="44373" y="40666"/>
                  </a:cubicBezTo>
                  <a:lnTo>
                    <a:pt x="44373" y="40666"/>
                  </a:lnTo>
                  <a:cubicBezTo>
                    <a:pt x="44382" y="40685"/>
                    <a:pt x="44391" y="40701"/>
                    <a:pt x="44401" y="40719"/>
                  </a:cubicBezTo>
                  <a:cubicBezTo>
                    <a:pt x="44309" y="40549"/>
                    <a:pt x="44203" y="40389"/>
                    <a:pt x="44108" y="40221"/>
                  </a:cubicBezTo>
                  <a:cubicBezTo>
                    <a:pt x="43976" y="39966"/>
                    <a:pt x="43865" y="39699"/>
                    <a:pt x="43749" y="39435"/>
                  </a:cubicBezTo>
                  <a:cubicBezTo>
                    <a:pt x="43626" y="39148"/>
                    <a:pt x="43472" y="38879"/>
                    <a:pt x="43356" y="38588"/>
                  </a:cubicBezTo>
                  <a:lnTo>
                    <a:pt x="43356" y="38588"/>
                  </a:lnTo>
                  <a:cubicBezTo>
                    <a:pt x="43364" y="38607"/>
                    <a:pt x="43371" y="38625"/>
                    <a:pt x="43379" y="38645"/>
                  </a:cubicBezTo>
                  <a:cubicBezTo>
                    <a:pt x="43366" y="38613"/>
                    <a:pt x="43353" y="38581"/>
                    <a:pt x="43340" y="38549"/>
                  </a:cubicBezTo>
                  <a:cubicBezTo>
                    <a:pt x="43349" y="38468"/>
                    <a:pt x="43343" y="38386"/>
                    <a:pt x="43304" y="38310"/>
                  </a:cubicBezTo>
                  <a:cubicBezTo>
                    <a:pt x="43221" y="38148"/>
                    <a:pt x="43159" y="37972"/>
                    <a:pt x="43093" y="37801"/>
                  </a:cubicBezTo>
                  <a:lnTo>
                    <a:pt x="43093" y="37801"/>
                  </a:lnTo>
                  <a:cubicBezTo>
                    <a:pt x="43094" y="37803"/>
                    <a:pt x="43094" y="37805"/>
                    <a:pt x="43095" y="37806"/>
                  </a:cubicBezTo>
                  <a:cubicBezTo>
                    <a:pt x="43092" y="37799"/>
                    <a:pt x="43090" y="37792"/>
                    <a:pt x="43087" y="37785"/>
                  </a:cubicBezTo>
                  <a:lnTo>
                    <a:pt x="43087" y="37785"/>
                  </a:lnTo>
                  <a:cubicBezTo>
                    <a:pt x="43089" y="37790"/>
                    <a:pt x="43091" y="37796"/>
                    <a:pt x="43093" y="37801"/>
                  </a:cubicBezTo>
                  <a:lnTo>
                    <a:pt x="43093" y="37801"/>
                  </a:lnTo>
                  <a:cubicBezTo>
                    <a:pt x="43089" y="37790"/>
                    <a:pt x="43085" y="37779"/>
                    <a:pt x="43081" y="37767"/>
                  </a:cubicBezTo>
                  <a:lnTo>
                    <a:pt x="43081" y="37767"/>
                  </a:lnTo>
                  <a:cubicBezTo>
                    <a:pt x="43083" y="37773"/>
                    <a:pt x="43085" y="37779"/>
                    <a:pt x="43087" y="37785"/>
                  </a:cubicBezTo>
                  <a:lnTo>
                    <a:pt x="43087" y="37785"/>
                  </a:lnTo>
                  <a:cubicBezTo>
                    <a:pt x="43083" y="37773"/>
                    <a:pt x="43078" y="37762"/>
                    <a:pt x="43074" y="37751"/>
                  </a:cubicBezTo>
                  <a:lnTo>
                    <a:pt x="43074" y="37751"/>
                  </a:lnTo>
                  <a:cubicBezTo>
                    <a:pt x="43076" y="37756"/>
                    <a:pt x="43078" y="37762"/>
                    <a:pt x="43081" y="37767"/>
                  </a:cubicBezTo>
                  <a:lnTo>
                    <a:pt x="43081" y="37767"/>
                  </a:lnTo>
                  <a:cubicBezTo>
                    <a:pt x="42950" y="37418"/>
                    <a:pt x="42838" y="37060"/>
                    <a:pt x="42725" y="36703"/>
                  </a:cubicBezTo>
                  <a:cubicBezTo>
                    <a:pt x="42686" y="36528"/>
                    <a:pt x="42651" y="36353"/>
                    <a:pt x="42604" y="36181"/>
                  </a:cubicBezTo>
                  <a:cubicBezTo>
                    <a:pt x="42557" y="36018"/>
                    <a:pt x="42500" y="35859"/>
                    <a:pt x="42445" y="35701"/>
                  </a:cubicBezTo>
                  <a:cubicBezTo>
                    <a:pt x="42385" y="35534"/>
                    <a:pt x="42328" y="35368"/>
                    <a:pt x="42267" y="35203"/>
                  </a:cubicBezTo>
                  <a:cubicBezTo>
                    <a:pt x="42214" y="35064"/>
                    <a:pt x="42150" y="34928"/>
                    <a:pt x="42089" y="34791"/>
                  </a:cubicBezTo>
                  <a:cubicBezTo>
                    <a:pt x="42160" y="34625"/>
                    <a:pt x="42137" y="34438"/>
                    <a:pt x="42094" y="34261"/>
                  </a:cubicBezTo>
                  <a:cubicBezTo>
                    <a:pt x="42050" y="34069"/>
                    <a:pt x="41985" y="33881"/>
                    <a:pt x="41921" y="33697"/>
                  </a:cubicBezTo>
                  <a:cubicBezTo>
                    <a:pt x="41843" y="33478"/>
                    <a:pt x="41766" y="33261"/>
                    <a:pt x="41686" y="33045"/>
                  </a:cubicBezTo>
                  <a:cubicBezTo>
                    <a:pt x="41600" y="32809"/>
                    <a:pt x="41508" y="32576"/>
                    <a:pt x="41418" y="32344"/>
                  </a:cubicBezTo>
                  <a:cubicBezTo>
                    <a:pt x="41419" y="31952"/>
                    <a:pt x="41434" y="31560"/>
                    <a:pt x="41451" y="31171"/>
                  </a:cubicBezTo>
                  <a:lnTo>
                    <a:pt x="41451" y="31171"/>
                  </a:lnTo>
                  <a:cubicBezTo>
                    <a:pt x="41451" y="31191"/>
                    <a:pt x="41450" y="31212"/>
                    <a:pt x="41450" y="31232"/>
                  </a:cubicBezTo>
                  <a:cubicBezTo>
                    <a:pt x="41486" y="30499"/>
                    <a:pt x="41521" y="29771"/>
                    <a:pt x="41634" y="29046"/>
                  </a:cubicBezTo>
                  <a:cubicBezTo>
                    <a:pt x="41694" y="28715"/>
                    <a:pt x="41755" y="28384"/>
                    <a:pt x="41815" y="28052"/>
                  </a:cubicBezTo>
                  <a:lnTo>
                    <a:pt x="41815" y="28052"/>
                  </a:lnTo>
                  <a:cubicBezTo>
                    <a:pt x="41814" y="28056"/>
                    <a:pt x="41813" y="28060"/>
                    <a:pt x="41812" y="28066"/>
                  </a:cubicBezTo>
                  <a:cubicBezTo>
                    <a:pt x="41834" y="27952"/>
                    <a:pt x="41861" y="27840"/>
                    <a:pt x="41885" y="27727"/>
                  </a:cubicBezTo>
                  <a:cubicBezTo>
                    <a:pt x="41898" y="27680"/>
                    <a:pt x="41907" y="27632"/>
                    <a:pt x="41920" y="27585"/>
                  </a:cubicBezTo>
                  <a:cubicBezTo>
                    <a:pt x="42047" y="27123"/>
                    <a:pt x="42197" y="26665"/>
                    <a:pt x="42330" y="26205"/>
                  </a:cubicBezTo>
                  <a:cubicBezTo>
                    <a:pt x="42456" y="25768"/>
                    <a:pt x="42569" y="25326"/>
                    <a:pt x="42701" y="24891"/>
                  </a:cubicBezTo>
                  <a:cubicBezTo>
                    <a:pt x="43146" y="23572"/>
                    <a:pt x="43676" y="22284"/>
                    <a:pt x="44252" y="21018"/>
                  </a:cubicBezTo>
                  <a:cubicBezTo>
                    <a:pt x="44279" y="20972"/>
                    <a:pt x="44306" y="20925"/>
                    <a:pt x="44333" y="20880"/>
                  </a:cubicBezTo>
                  <a:cubicBezTo>
                    <a:pt x="44492" y="20618"/>
                    <a:pt x="44660" y="20364"/>
                    <a:pt x="44806" y="20097"/>
                  </a:cubicBezTo>
                  <a:cubicBezTo>
                    <a:pt x="44957" y="19817"/>
                    <a:pt x="45098" y="19531"/>
                    <a:pt x="45256" y="19256"/>
                  </a:cubicBezTo>
                  <a:cubicBezTo>
                    <a:pt x="45404" y="19005"/>
                    <a:pt x="45558" y="18761"/>
                    <a:pt x="45717" y="18517"/>
                  </a:cubicBezTo>
                  <a:lnTo>
                    <a:pt x="45717" y="18517"/>
                  </a:lnTo>
                  <a:cubicBezTo>
                    <a:pt x="45705" y="18533"/>
                    <a:pt x="45694" y="18552"/>
                    <a:pt x="45682" y="18568"/>
                  </a:cubicBezTo>
                  <a:cubicBezTo>
                    <a:pt x="45991" y="18107"/>
                    <a:pt x="46293" y="17640"/>
                    <a:pt x="46650" y="17213"/>
                  </a:cubicBezTo>
                  <a:cubicBezTo>
                    <a:pt x="46917" y="16932"/>
                    <a:pt x="47190" y="16660"/>
                    <a:pt x="47456" y="16383"/>
                  </a:cubicBezTo>
                  <a:cubicBezTo>
                    <a:pt x="47627" y="16204"/>
                    <a:pt x="47791" y="16019"/>
                    <a:pt x="47961" y="15842"/>
                  </a:cubicBezTo>
                  <a:cubicBezTo>
                    <a:pt x="48127" y="15668"/>
                    <a:pt x="48309" y="15513"/>
                    <a:pt x="48473" y="15340"/>
                  </a:cubicBezTo>
                  <a:cubicBezTo>
                    <a:pt x="48563" y="15246"/>
                    <a:pt x="48653" y="15153"/>
                    <a:pt x="48737" y="15057"/>
                  </a:cubicBezTo>
                  <a:cubicBezTo>
                    <a:pt x="48799" y="14987"/>
                    <a:pt x="48870" y="14919"/>
                    <a:pt x="48928" y="14843"/>
                  </a:cubicBezTo>
                  <a:cubicBezTo>
                    <a:pt x="48953" y="14813"/>
                    <a:pt x="48981" y="14784"/>
                    <a:pt x="49008" y="14753"/>
                  </a:cubicBezTo>
                  <a:cubicBezTo>
                    <a:pt x="49032" y="14726"/>
                    <a:pt x="49052" y="14699"/>
                    <a:pt x="49076" y="14672"/>
                  </a:cubicBezTo>
                  <a:cubicBezTo>
                    <a:pt x="49227" y="14491"/>
                    <a:pt x="49375" y="14307"/>
                    <a:pt x="49529" y="14129"/>
                  </a:cubicBezTo>
                  <a:cubicBezTo>
                    <a:pt x="49697" y="13950"/>
                    <a:pt x="49873" y="13780"/>
                    <a:pt x="50050" y="13612"/>
                  </a:cubicBezTo>
                  <a:cubicBezTo>
                    <a:pt x="50213" y="13455"/>
                    <a:pt x="50366" y="13288"/>
                    <a:pt x="50518" y="13118"/>
                  </a:cubicBezTo>
                  <a:cubicBezTo>
                    <a:pt x="50676" y="12945"/>
                    <a:pt x="50827" y="12765"/>
                    <a:pt x="50985" y="12591"/>
                  </a:cubicBezTo>
                  <a:cubicBezTo>
                    <a:pt x="51116" y="12443"/>
                    <a:pt x="51260" y="12309"/>
                    <a:pt x="51403" y="12176"/>
                  </a:cubicBezTo>
                  <a:cubicBezTo>
                    <a:pt x="51627" y="11995"/>
                    <a:pt x="51863" y="11826"/>
                    <a:pt x="52084" y="11641"/>
                  </a:cubicBezTo>
                  <a:cubicBezTo>
                    <a:pt x="52347" y="11423"/>
                    <a:pt x="52598" y="11200"/>
                    <a:pt x="52843" y="10963"/>
                  </a:cubicBezTo>
                  <a:cubicBezTo>
                    <a:pt x="53264" y="10560"/>
                    <a:pt x="53689" y="10157"/>
                    <a:pt x="54116" y="9760"/>
                  </a:cubicBezTo>
                  <a:cubicBezTo>
                    <a:pt x="54124" y="9752"/>
                    <a:pt x="54133" y="9744"/>
                    <a:pt x="54141" y="9737"/>
                  </a:cubicBezTo>
                  <a:cubicBezTo>
                    <a:pt x="54142" y="9737"/>
                    <a:pt x="54143" y="9736"/>
                    <a:pt x="54143" y="9735"/>
                  </a:cubicBezTo>
                  <a:lnTo>
                    <a:pt x="54143" y="9735"/>
                  </a:lnTo>
                  <a:cubicBezTo>
                    <a:pt x="54609" y="9330"/>
                    <a:pt x="55079" y="8931"/>
                    <a:pt x="55578" y="8568"/>
                  </a:cubicBezTo>
                  <a:cubicBezTo>
                    <a:pt x="55853" y="8369"/>
                    <a:pt x="56127" y="8168"/>
                    <a:pt x="56389" y="7951"/>
                  </a:cubicBezTo>
                  <a:cubicBezTo>
                    <a:pt x="56620" y="7759"/>
                    <a:pt x="56842" y="7556"/>
                    <a:pt x="57068" y="7354"/>
                  </a:cubicBezTo>
                  <a:lnTo>
                    <a:pt x="57068" y="7354"/>
                  </a:lnTo>
                  <a:lnTo>
                    <a:pt x="57063" y="7357"/>
                  </a:lnTo>
                  <a:lnTo>
                    <a:pt x="57070" y="7350"/>
                  </a:lnTo>
                  <a:cubicBezTo>
                    <a:pt x="57081" y="7342"/>
                    <a:pt x="57092" y="7330"/>
                    <a:pt x="57105" y="7320"/>
                  </a:cubicBezTo>
                  <a:lnTo>
                    <a:pt x="57105" y="7320"/>
                  </a:lnTo>
                  <a:cubicBezTo>
                    <a:pt x="57098" y="7328"/>
                    <a:pt x="57090" y="7334"/>
                    <a:pt x="57083" y="7342"/>
                  </a:cubicBezTo>
                  <a:cubicBezTo>
                    <a:pt x="57452" y="7035"/>
                    <a:pt x="57833" y="6749"/>
                    <a:pt x="58227" y="6472"/>
                  </a:cubicBezTo>
                  <a:cubicBezTo>
                    <a:pt x="58610" y="6199"/>
                    <a:pt x="58974" y="5900"/>
                    <a:pt x="59357" y="5627"/>
                  </a:cubicBezTo>
                  <a:cubicBezTo>
                    <a:pt x="59833" y="5330"/>
                    <a:pt x="60321" y="5049"/>
                    <a:pt x="60789" y="4735"/>
                  </a:cubicBezTo>
                  <a:cubicBezTo>
                    <a:pt x="61036" y="4569"/>
                    <a:pt x="61285" y="4401"/>
                    <a:pt x="61546" y="4256"/>
                  </a:cubicBezTo>
                  <a:cubicBezTo>
                    <a:pt x="61798" y="4113"/>
                    <a:pt x="62054" y="3978"/>
                    <a:pt x="62313" y="3846"/>
                  </a:cubicBezTo>
                  <a:lnTo>
                    <a:pt x="62313" y="3846"/>
                  </a:lnTo>
                  <a:cubicBezTo>
                    <a:pt x="62298" y="3854"/>
                    <a:pt x="62282" y="3860"/>
                    <a:pt x="62266" y="3867"/>
                  </a:cubicBezTo>
                  <a:cubicBezTo>
                    <a:pt x="62597" y="3703"/>
                    <a:pt x="62932" y="3542"/>
                    <a:pt x="63248" y="3350"/>
                  </a:cubicBezTo>
                  <a:cubicBezTo>
                    <a:pt x="63544" y="3169"/>
                    <a:pt x="63827" y="2966"/>
                    <a:pt x="64108" y="2759"/>
                  </a:cubicBezTo>
                  <a:cubicBezTo>
                    <a:pt x="64357" y="2596"/>
                    <a:pt x="64614" y="2450"/>
                    <a:pt x="64878" y="2307"/>
                  </a:cubicBezTo>
                  <a:cubicBezTo>
                    <a:pt x="65143" y="2165"/>
                    <a:pt x="65400" y="2012"/>
                    <a:pt x="65656" y="1854"/>
                  </a:cubicBezTo>
                  <a:cubicBezTo>
                    <a:pt x="66163" y="1544"/>
                    <a:pt x="66638" y="1180"/>
                    <a:pt x="67128" y="843"/>
                  </a:cubicBezTo>
                  <a:cubicBezTo>
                    <a:pt x="67530" y="579"/>
                    <a:pt x="67931" y="310"/>
                    <a:pt x="68336" y="47"/>
                  </a:cubicBezTo>
                  <a:lnTo>
                    <a:pt x="68404" y="1"/>
                  </a:lnTo>
                  <a:close/>
                </a:path>
              </a:pathLst>
            </a:custGeom>
            <a:solidFill>
              <a:srgbClr val="9AD4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82"/>
            <p:cNvSpPr/>
            <p:nvPr/>
          </p:nvSpPr>
          <p:spPr>
            <a:xfrm>
              <a:off x="2510425" y="1107375"/>
              <a:ext cx="1203750" cy="1725975"/>
            </a:xfrm>
            <a:custGeom>
              <a:avLst/>
              <a:gdLst/>
              <a:ahLst/>
              <a:cxnLst/>
              <a:rect l="l" t="t" r="r" b="b"/>
              <a:pathLst>
                <a:path w="48150" h="69039" extrusionOk="0">
                  <a:moveTo>
                    <a:pt x="5797" y="10374"/>
                  </a:moveTo>
                  <a:cubicBezTo>
                    <a:pt x="5798" y="10375"/>
                    <a:pt x="5799" y="10377"/>
                    <a:pt x="5800" y="10378"/>
                  </a:cubicBezTo>
                  <a:cubicBezTo>
                    <a:pt x="5799" y="10377"/>
                    <a:pt x="5798" y="10375"/>
                    <a:pt x="5797" y="10374"/>
                  </a:cubicBezTo>
                  <a:close/>
                  <a:moveTo>
                    <a:pt x="11317" y="17164"/>
                  </a:moveTo>
                  <a:cubicBezTo>
                    <a:pt x="11320" y="17167"/>
                    <a:pt x="11324" y="17170"/>
                    <a:pt x="11327" y="17174"/>
                  </a:cubicBezTo>
                  <a:lnTo>
                    <a:pt x="11327" y="17174"/>
                  </a:lnTo>
                  <a:cubicBezTo>
                    <a:pt x="11324" y="17170"/>
                    <a:pt x="11320" y="17167"/>
                    <a:pt x="11317" y="17164"/>
                  </a:cubicBezTo>
                  <a:close/>
                  <a:moveTo>
                    <a:pt x="41129" y="26067"/>
                  </a:moveTo>
                  <a:cubicBezTo>
                    <a:pt x="41124" y="26067"/>
                    <a:pt x="41118" y="26068"/>
                    <a:pt x="41113" y="26069"/>
                  </a:cubicBezTo>
                  <a:lnTo>
                    <a:pt x="41113" y="26069"/>
                  </a:lnTo>
                  <a:cubicBezTo>
                    <a:pt x="41118" y="26068"/>
                    <a:pt x="41124" y="26067"/>
                    <a:pt x="41129" y="26067"/>
                  </a:cubicBezTo>
                  <a:close/>
                  <a:moveTo>
                    <a:pt x="19341" y="33512"/>
                  </a:moveTo>
                  <a:lnTo>
                    <a:pt x="19341" y="33512"/>
                  </a:lnTo>
                  <a:cubicBezTo>
                    <a:pt x="19334" y="33519"/>
                    <a:pt x="19327" y="33526"/>
                    <a:pt x="19320" y="33532"/>
                  </a:cubicBezTo>
                  <a:lnTo>
                    <a:pt x="19320" y="33532"/>
                  </a:lnTo>
                  <a:cubicBezTo>
                    <a:pt x="19327" y="33524"/>
                    <a:pt x="19333" y="33518"/>
                    <a:pt x="19341" y="33512"/>
                  </a:cubicBezTo>
                  <a:close/>
                  <a:moveTo>
                    <a:pt x="517" y="0"/>
                  </a:moveTo>
                  <a:cubicBezTo>
                    <a:pt x="385" y="0"/>
                    <a:pt x="253" y="52"/>
                    <a:pt x="161" y="154"/>
                  </a:cubicBezTo>
                  <a:cubicBezTo>
                    <a:pt x="37" y="288"/>
                    <a:pt x="1" y="492"/>
                    <a:pt x="62" y="664"/>
                  </a:cubicBezTo>
                  <a:cubicBezTo>
                    <a:pt x="92" y="748"/>
                    <a:pt x="144" y="825"/>
                    <a:pt x="212" y="884"/>
                  </a:cubicBezTo>
                  <a:cubicBezTo>
                    <a:pt x="231" y="924"/>
                    <a:pt x="250" y="966"/>
                    <a:pt x="268" y="1007"/>
                  </a:cubicBezTo>
                  <a:cubicBezTo>
                    <a:pt x="304" y="1249"/>
                    <a:pt x="381" y="1485"/>
                    <a:pt x="444" y="1721"/>
                  </a:cubicBezTo>
                  <a:cubicBezTo>
                    <a:pt x="527" y="2041"/>
                    <a:pt x="606" y="2364"/>
                    <a:pt x="683" y="2686"/>
                  </a:cubicBezTo>
                  <a:cubicBezTo>
                    <a:pt x="733" y="2934"/>
                    <a:pt x="785" y="3183"/>
                    <a:pt x="825" y="3432"/>
                  </a:cubicBezTo>
                  <a:cubicBezTo>
                    <a:pt x="870" y="3706"/>
                    <a:pt x="913" y="3979"/>
                    <a:pt x="960" y="4253"/>
                  </a:cubicBezTo>
                  <a:cubicBezTo>
                    <a:pt x="1008" y="4547"/>
                    <a:pt x="1073" y="4842"/>
                    <a:pt x="1147" y="5133"/>
                  </a:cubicBezTo>
                  <a:cubicBezTo>
                    <a:pt x="1272" y="5632"/>
                    <a:pt x="1446" y="6112"/>
                    <a:pt x="1645" y="6588"/>
                  </a:cubicBezTo>
                  <a:cubicBezTo>
                    <a:pt x="1847" y="7068"/>
                    <a:pt x="2068" y="7541"/>
                    <a:pt x="2291" y="8015"/>
                  </a:cubicBezTo>
                  <a:cubicBezTo>
                    <a:pt x="2498" y="8457"/>
                    <a:pt x="2710" y="8895"/>
                    <a:pt x="2934" y="9328"/>
                  </a:cubicBezTo>
                  <a:cubicBezTo>
                    <a:pt x="3200" y="9837"/>
                    <a:pt x="3477" y="10337"/>
                    <a:pt x="3757" y="10840"/>
                  </a:cubicBezTo>
                  <a:cubicBezTo>
                    <a:pt x="3873" y="11047"/>
                    <a:pt x="4001" y="11250"/>
                    <a:pt x="4123" y="11454"/>
                  </a:cubicBezTo>
                  <a:cubicBezTo>
                    <a:pt x="4232" y="11635"/>
                    <a:pt x="4337" y="11819"/>
                    <a:pt x="4450" y="11997"/>
                  </a:cubicBezTo>
                  <a:cubicBezTo>
                    <a:pt x="4740" y="12450"/>
                    <a:pt x="5025" y="12903"/>
                    <a:pt x="5330" y="13342"/>
                  </a:cubicBezTo>
                  <a:lnTo>
                    <a:pt x="5812" y="14035"/>
                  </a:lnTo>
                  <a:cubicBezTo>
                    <a:pt x="5979" y="14274"/>
                    <a:pt x="6162" y="14502"/>
                    <a:pt x="6338" y="14734"/>
                  </a:cubicBezTo>
                  <a:cubicBezTo>
                    <a:pt x="6459" y="14896"/>
                    <a:pt x="6582" y="15059"/>
                    <a:pt x="6713" y="15218"/>
                  </a:cubicBezTo>
                  <a:cubicBezTo>
                    <a:pt x="6894" y="15439"/>
                    <a:pt x="7068" y="15673"/>
                    <a:pt x="7260" y="15887"/>
                  </a:cubicBezTo>
                  <a:cubicBezTo>
                    <a:pt x="7446" y="16098"/>
                    <a:pt x="7635" y="16310"/>
                    <a:pt x="7823" y="16521"/>
                  </a:cubicBezTo>
                  <a:cubicBezTo>
                    <a:pt x="7932" y="16643"/>
                    <a:pt x="8044" y="16760"/>
                    <a:pt x="8153" y="16879"/>
                  </a:cubicBezTo>
                  <a:cubicBezTo>
                    <a:pt x="8230" y="16978"/>
                    <a:pt x="8307" y="17080"/>
                    <a:pt x="8402" y="17160"/>
                  </a:cubicBezTo>
                  <a:cubicBezTo>
                    <a:pt x="8489" y="17229"/>
                    <a:pt x="8596" y="17270"/>
                    <a:pt x="8708" y="17276"/>
                  </a:cubicBezTo>
                  <a:cubicBezTo>
                    <a:pt x="9189" y="17736"/>
                    <a:pt x="9679" y="18188"/>
                    <a:pt x="10191" y="18612"/>
                  </a:cubicBezTo>
                  <a:cubicBezTo>
                    <a:pt x="10979" y="19261"/>
                    <a:pt x="11765" y="19921"/>
                    <a:pt x="12610" y="20495"/>
                  </a:cubicBezTo>
                  <a:cubicBezTo>
                    <a:pt x="13459" y="21074"/>
                    <a:pt x="14322" y="21638"/>
                    <a:pt x="15208" y="22161"/>
                  </a:cubicBezTo>
                  <a:cubicBezTo>
                    <a:pt x="15670" y="22435"/>
                    <a:pt x="16141" y="22694"/>
                    <a:pt x="16618" y="22944"/>
                  </a:cubicBezTo>
                  <a:cubicBezTo>
                    <a:pt x="17051" y="23173"/>
                    <a:pt x="17493" y="23389"/>
                    <a:pt x="17927" y="23618"/>
                  </a:cubicBezTo>
                  <a:lnTo>
                    <a:pt x="17930" y="23618"/>
                  </a:lnTo>
                  <a:cubicBezTo>
                    <a:pt x="18331" y="23834"/>
                    <a:pt x="18734" y="24050"/>
                    <a:pt x="19141" y="24257"/>
                  </a:cubicBezTo>
                  <a:cubicBezTo>
                    <a:pt x="19452" y="24415"/>
                    <a:pt x="19768" y="24567"/>
                    <a:pt x="20077" y="24731"/>
                  </a:cubicBezTo>
                  <a:cubicBezTo>
                    <a:pt x="20106" y="24746"/>
                    <a:pt x="20135" y="24762"/>
                    <a:pt x="20164" y="24778"/>
                  </a:cubicBezTo>
                  <a:cubicBezTo>
                    <a:pt x="20198" y="24826"/>
                    <a:pt x="20242" y="24867"/>
                    <a:pt x="20292" y="24897"/>
                  </a:cubicBezTo>
                  <a:cubicBezTo>
                    <a:pt x="21017" y="25327"/>
                    <a:pt x="21768" y="25720"/>
                    <a:pt x="22529" y="26082"/>
                  </a:cubicBezTo>
                  <a:cubicBezTo>
                    <a:pt x="22640" y="26134"/>
                    <a:pt x="22751" y="26186"/>
                    <a:pt x="22862" y="26237"/>
                  </a:cubicBezTo>
                  <a:cubicBezTo>
                    <a:pt x="23132" y="26380"/>
                    <a:pt x="23404" y="26523"/>
                    <a:pt x="23678" y="26660"/>
                  </a:cubicBezTo>
                  <a:cubicBezTo>
                    <a:pt x="24146" y="26893"/>
                    <a:pt x="24612" y="27136"/>
                    <a:pt x="25092" y="27337"/>
                  </a:cubicBezTo>
                  <a:cubicBezTo>
                    <a:pt x="25367" y="27453"/>
                    <a:pt x="25639" y="27562"/>
                    <a:pt x="25920" y="27662"/>
                  </a:cubicBezTo>
                  <a:cubicBezTo>
                    <a:pt x="26175" y="27755"/>
                    <a:pt x="26434" y="27831"/>
                    <a:pt x="26695" y="27906"/>
                  </a:cubicBezTo>
                  <a:cubicBezTo>
                    <a:pt x="26738" y="27919"/>
                    <a:pt x="26783" y="27925"/>
                    <a:pt x="26827" y="27925"/>
                  </a:cubicBezTo>
                  <a:cubicBezTo>
                    <a:pt x="26907" y="27923"/>
                    <a:pt x="26985" y="27901"/>
                    <a:pt x="27054" y="27860"/>
                  </a:cubicBezTo>
                  <a:cubicBezTo>
                    <a:pt x="27099" y="27876"/>
                    <a:pt x="27143" y="27893"/>
                    <a:pt x="27187" y="27908"/>
                  </a:cubicBezTo>
                  <a:cubicBezTo>
                    <a:pt x="27508" y="28043"/>
                    <a:pt x="27830" y="28177"/>
                    <a:pt x="28165" y="28268"/>
                  </a:cubicBezTo>
                  <a:lnTo>
                    <a:pt x="28169" y="28269"/>
                  </a:lnTo>
                  <a:cubicBezTo>
                    <a:pt x="28184" y="28285"/>
                    <a:pt x="28192" y="28305"/>
                    <a:pt x="28211" y="28319"/>
                  </a:cubicBezTo>
                  <a:cubicBezTo>
                    <a:pt x="28336" y="28419"/>
                    <a:pt x="28472" y="28498"/>
                    <a:pt x="28628" y="28538"/>
                  </a:cubicBezTo>
                  <a:cubicBezTo>
                    <a:pt x="28729" y="28563"/>
                    <a:pt x="28830" y="28585"/>
                    <a:pt x="28932" y="28605"/>
                  </a:cubicBezTo>
                  <a:cubicBezTo>
                    <a:pt x="29105" y="28641"/>
                    <a:pt x="29277" y="28683"/>
                    <a:pt x="29449" y="28718"/>
                  </a:cubicBezTo>
                  <a:cubicBezTo>
                    <a:pt x="29625" y="28754"/>
                    <a:pt x="29801" y="28780"/>
                    <a:pt x="29976" y="28804"/>
                  </a:cubicBezTo>
                  <a:cubicBezTo>
                    <a:pt x="30032" y="28825"/>
                    <a:pt x="30087" y="28845"/>
                    <a:pt x="30140" y="28870"/>
                  </a:cubicBezTo>
                  <a:cubicBezTo>
                    <a:pt x="30150" y="28876"/>
                    <a:pt x="30160" y="28881"/>
                    <a:pt x="30170" y="28888"/>
                  </a:cubicBezTo>
                  <a:cubicBezTo>
                    <a:pt x="30178" y="28892"/>
                    <a:pt x="30185" y="28893"/>
                    <a:pt x="30193" y="28897"/>
                  </a:cubicBezTo>
                  <a:cubicBezTo>
                    <a:pt x="30117" y="28929"/>
                    <a:pt x="30040" y="28957"/>
                    <a:pt x="29966" y="28990"/>
                  </a:cubicBezTo>
                  <a:cubicBezTo>
                    <a:pt x="29613" y="29146"/>
                    <a:pt x="29268" y="29315"/>
                    <a:pt x="28925" y="29489"/>
                  </a:cubicBezTo>
                  <a:cubicBezTo>
                    <a:pt x="28782" y="29550"/>
                    <a:pt x="28640" y="29609"/>
                    <a:pt x="28499" y="29669"/>
                  </a:cubicBezTo>
                  <a:cubicBezTo>
                    <a:pt x="28455" y="29676"/>
                    <a:pt x="28411" y="29683"/>
                    <a:pt x="28369" y="29692"/>
                  </a:cubicBezTo>
                  <a:cubicBezTo>
                    <a:pt x="28060" y="29763"/>
                    <a:pt x="27758" y="29854"/>
                    <a:pt x="27464" y="29968"/>
                  </a:cubicBezTo>
                  <a:cubicBezTo>
                    <a:pt x="27331" y="30019"/>
                    <a:pt x="27200" y="30070"/>
                    <a:pt x="27069" y="30120"/>
                  </a:cubicBezTo>
                  <a:cubicBezTo>
                    <a:pt x="26948" y="30166"/>
                    <a:pt x="26824" y="30208"/>
                    <a:pt x="26706" y="30260"/>
                  </a:cubicBezTo>
                  <a:cubicBezTo>
                    <a:pt x="26699" y="30260"/>
                    <a:pt x="26693" y="30260"/>
                    <a:pt x="26686" y="30260"/>
                  </a:cubicBezTo>
                  <a:cubicBezTo>
                    <a:pt x="26614" y="30260"/>
                    <a:pt x="26542" y="30276"/>
                    <a:pt x="26476" y="30305"/>
                  </a:cubicBezTo>
                  <a:cubicBezTo>
                    <a:pt x="26226" y="30402"/>
                    <a:pt x="25986" y="30523"/>
                    <a:pt x="25743" y="30640"/>
                  </a:cubicBezTo>
                  <a:cubicBezTo>
                    <a:pt x="25515" y="30751"/>
                    <a:pt x="25286" y="30855"/>
                    <a:pt x="25061" y="30970"/>
                  </a:cubicBezTo>
                  <a:cubicBezTo>
                    <a:pt x="24904" y="31050"/>
                    <a:pt x="24749" y="31129"/>
                    <a:pt x="24594" y="31207"/>
                  </a:cubicBezTo>
                  <a:cubicBezTo>
                    <a:pt x="24486" y="31260"/>
                    <a:pt x="24379" y="31312"/>
                    <a:pt x="24275" y="31371"/>
                  </a:cubicBezTo>
                  <a:lnTo>
                    <a:pt x="23543" y="31788"/>
                  </a:lnTo>
                  <a:lnTo>
                    <a:pt x="23473" y="31827"/>
                  </a:lnTo>
                  <a:cubicBezTo>
                    <a:pt x="23281" y="31929"/>
                    <a:pt x="23092" y="32042"/>
                    <a:pt x="22903" y="32149"/>
                  </a:cubicBezTo>
                  <a:cubicBezTo>
                    <a:pt x="22700" y="32261"/>
                    <a:pt x="22494" y="32372"/>
                    <a:pt x="22295" y="32490"/>
                  </a:cubicBezTo>
                  <a:lnTo>
                    <a:pt x="22182" y="32558"/>
                  </a:lnTo>
                  <a:cubicBezTo>
                    <a:pt x="22095" y="32468"/>
                    <a:pt x="21976" y="32408"/>
                    <a:pt x="21843" y="32408"/>
                  </a:cubicBezTo>
                  <a:cubicBezTo>
                    <a:pt x="21798" y="32408"/>
                    <a:pt x="21751" y="32415"/>
                    <a:pt x="21703" y="32430"/>
                  </a:cubicBezTo>
                  <a:cubicBezTo>
                    <a:pt x="21345" y="32545"/>
                    <a:pt x="21027" y="32769"/>
                    <a:pt x="20707" y="32963"/>
                  </a:cubicBezTo>
                  <a:cubicBezTo>
                    <a:pt x="20520" y="33077"/>
                    <a:pt x="20341" y="33206"/>
                    <a:pt x="20159" y="33332"/>
                  </a:cubicBezTo>
                  <a:cubicBezTo>
                    <a:pt x="20106" y="33289"/>
                    <a:pt x="20043" y="33259"/>
                    <a:pt x="19977" y="33244"/>
                  </a:cubicBezTo>
                  <a:cubicBezTo>
                    <a:pt x="19931" y="33234"/>
                    <a:pt x="19888" y="33228"/>
                    <a:pt x="19846" y="33228"/>
                  </a:cubicBezTo>
                  <a:cubicBezTo>
                    <a:pt x="19757" y="33228"/>
                    <a:pt x="19674" y="33252"/>
                    <a:pt x="19587" y="33298"/>
                  </a:cubicBezTo>
                  <a:cubicBezTo>
                    <a:pt x="19476" y="33353"/>
                    <a:pt x="19405" y="33446"/>
                    <a:pt x="19320" y="33532"/>
                  </a:cubicBezTo>
                  <a:lnTo>
                    <a:pt x="19320" y="33532"/>
                  </a:lnTo>
                  <a:cubicBezTo>
                    <a:pt x="19318" y="33533"/>
                    <a:pt x="19316" y="33535"/>
                    <a:pt x="19314" y="33536"/>
                  </a:cubicBezTo>
                  <a:lnTo>
                    <a:pt x="19301" y="33549"/>
                  </a:lnTo>
                  <a:lnTo>
                    <a:pt x="19301" y="33549"/>
                  </a:lnTo>
                  <a:cubicBezTo>
                    <a:pt x="19261" y="33586"/>
                    <a:pt x="19218" y="33623"/>
                    <a:pt x="19182" y="33663"/>
                  </a:cubicBezTo>
                  <a:cubicBezTo>
                    <a:pt x="19174" y="33670"/>
                    <a:pt x="19167" y="33676"/>
                    <a:pt x="19160" y="33684"/>
                  </a:cubicBezTo>
                  <a:cubicBezTo>
                    <a:pt x="19145" y="33698"/>
                    <a:pt x="19127" y="33714"/>
                    <a:pt x="19111" y="33729"/>
                  </a:cubicBezTo>
                  <a:cubicBezTo>
                    <a:pt x="19082" y="33758"/>
                    <a:pt x="19052" y="33787"/>
                    <a:pt x="19022" y="33815"/>
                  </a:cubicBezTo>
                  <a:cubicBezTo>
                    <a:pt x="18996" y="33839"/>
                    <a:pt x="18971" y="33863"/>
                    <a:pt x="18947" y="33888"/>
                  </a:cubicBezTo>
                  <a:cubicBezTo>
                    <a:pt x="18422" y="34415"/>
                    <a:pt x="17907" y="34951"/>
                    <a:pt x="17407" y="35501"/>
                  </a:cubicBezTo>
                  <a:cubicBezTo>
                    <a:pt x="17326" y="35571"/>
                    <a:pt x="17245" y="35642"/>
                    <a:pt x="17169" y="35717"/>
                  </a:cubicBezTo>
                  <a:cubicBezTo>
                    <a:pt x="16942" y="35935"/>
                    <a:pt x="16714" y="36155"/>
                    <a:pt x="16487" y="36373"/>
                  </a:cubicBezTo>
                  <a:cubicBezTo>
                    <a:pt x="16430" y="36427"/>
                    <a:pt x="16378" y="36484"/>
                    <a:pt x="16324" y="36539"/>
                  </a:cubicBezTo>
                  <a:cubicBezTo>
                    <a:pt x="16312" y="36524"/>
                    <a:pt x="16300" y="36508"/>
                    <a:pt x="16287" y="36494"/>
                  </a:cubicBezTo>
                  <a:cubicBezTo>
                    <a:pt x="16197" y="36412"/>
                    <a:pt x="16082" y="36370"/>
                    <a:pt x="15966" y="36370"/>
                  </a:cubicBezTo>
                  <a:cubicBezTo>
                    <a:pt x="15878" y="36370"/>
                    <a:pt x="15789" y="36395"/>
                    <a:pt x="15711" y="36444"/>
                  </a:cubicBezTo>
                  <a:cubicBezTo>
                    <a:pt x="15570" y="36533"/>
                    <a:pt x="15484" y="36664"/>
                    <a:pt x="15381" y="36791"/>
                  </a:cubicBezTo>
                  <a:cubicBezTo>
                    <a:pt x="15338" y="36849"/>
                    <a:pt x="15291" y="36904"/>
                    <a:pt x="15247" y="36962"/>
                  </a:cubicBezTo>
                  <a:cubicBezTo>
                    <a:pt x="15169" y="37060"/>
                    <a:pt x="15092" y="37156"/>
                    <a:pt x="15018" y="37256"/>
                  </a:cubicBezTo>
                  <a:cubicBezTo>
                    <a:pt x="14892" y="37419"/>
                    <a:pt x="14768" y="37583"/>
                    <a:pt x="14647" y="37750"/>
                  </a:cubicBezTo>
                  <a:cubicBezTo>
                    <a:pt x="14352" y="38119"/>
                    <a:pt x="14058" y="38489"/>
                    <a:pt x="13779" y="38871"/>
                  </a:cubicBezTo>
                  <a:cubicBezTo>
                    <a:pt x="13479" y="39284"/>
                    <a:pt x="13182" y="39697"/>
                    <a:pt x="12892" y="40117"/>
                  </a:cubicBezTo>
                  <a:cubicBezTo>
                    <a:pt x="12766" y="40296"/>
                    <a:pt x="12646" y="40476"/>
                    <a:pt x="12530" y="40663"/>
                  </a:cubicBezTo>
                  <a:cubicBezTo>
                    <a:pt x="12465" y="40768"/>
                    <a:pt x="12398" y="40874"/>
                    <a:pt x="12331" y="40978"/>
                  </a:cubicBezTo>
                  <a:cubicBezTo>
                    <a:pt x="12196" y="41191"/>
                    <a:pt x="12082" y="41414"/>
                    <a:pt x="11989" y="41648"/>
                  </a:cubicBezTo>
                  <a:cubicBezTo>
                    <a:pt x="11945" y="41766"/>
                    <a:pt x="11951" y="41897"/>
                    <a:pt x="12007" y="42010"/>
                  </a:cubicBezTo>
                  <a:cubicBezTo>
                    <a:pt x="11914" y="42170"/>
                    <a:pt x="11820" y="42329"/>
                    <a:pt x="11725" y="42490"/>
                  </a:cubicBezTo>
                  <a:cubicBezTo>
                    <a:pt x="11483" y="42905"/>
                    <a:pt x="11237" y="43318"/>
                    <a:pt x="10993" y="43731"/>
                  </a:cubicBezTo>
                  <a:cubicBezTo>
                    <a:pt x="10958" y="43786"/>
                    <a:pt x="10922" y="43840"/>
                    <a:pt x="10888" y="43894"/>
                  </a:cubicBezTo>
                  <a:cubicBezTo>
                    <a:pt x="10594" y="44355"/>
                    <a:pt x="10293" y="44814"/>
                    <a:pt x="10025" y="45288"/>
                  </a:cubicBezTo>
                  <a:cubicBezTo>
                    <a:pt x="9894" y="45522"/>
                    <a:pt x="9764" y="45754"/>
                    <a:pt x="9640" y="45993"/>
                  </a:cubicBezTo>
                  <a:cubicBezTo>
                    <a:pt x="9530" y="46209"/>
                    <a:pt x="9434" y="46432"/>
                    <a:pt x="9331" y="46650"/>
                  </a:cubicBezTo>
                  <a:cubicBezTo>
                    <a:pt x="9118" y="47105"/>
                    <a:pt x="8908" y="47560"/>
                    <a:pt x="8718" y="48024"/>
                  </a:cubicBezTo>
                  <a:cubicBezTo>
                    <a:pt x="8526" y="48496"/>
                    <a:pt x="8330" y="48965"/>
                    <a:pt x="8136" y="49436"/>
                  </a:cubicBezTo>
                  <a:cubicBezTo>
                    <a:pt x="7944" y="49901"/>
                    <a:pt x="7727" y="50364"/>
                    <a:pt x="7585" y="50848"/>
                  </a:cubicBezTo>
                  <a:cubicBezTo>
                    <a:pt x="7571" y="50898"/>
                    <a:pt x="7557" y="50947"/>
                    <a:pt x="7543" y="50997"/>
                  </a:cubicBezTo>
                  <a:cubicBezTo>
                    <a:pt x="7405" y="51336"/>
                    <a:pt x="7276" y="51680"/>
                    <a:pt x="7145" y="52023"/>
                  </a:cubicBezTo>
                  <a:cubicBezTo>
                    <a:pt x="7147" y="52018"/>
                    <a:pt x="7150" y="52013"/>
                    <a:pt x="7152" y="52008"/>
                  </a:cubicBezTo>
                  <a:lnTo>
                    <a:pt x="7152" y="52008"/>
                  </a:lnTo>
                  <a:cubicBezTo>
                    <a:pt x="7095" y="52145"/>
                    <a:pt x="7086" y="52285"/>
                    <a:pt x="7136" y="52412"/>
                  </a:cubicBezTo>
                  <a:cubicBezTo>
                    <a:pt x="7090" y="52560"/>
                    <a:pt x="7045" y="52708"/>
                    <a:pt x="7001" y="52857"/>
                  </a:cubicBezTo>
                  <a:cubicBezTo>
                    <a:pt x="6845" y="53373"/>
                    <a:pt x="6706" y="53892"/>
                    <a:pt x="6566" y="54411"/>
                  </a:cubicBezTo>
                  <a:cubicBezTo>
                    <a:pt x="6465" y="54782"/>
                    <a:pt x="6376" y="55156"/>
                    <a:pt x="6278" y="55527"/>
                  </a:cubicBezTo>
                  <a:cubicBezTo>
                    <a:pt x="6262" y="55580"/>
                    <a:pt x="6246" y="55632"/>
                    <a:pt x="6230" y="55685"/>
                  </a:cubicBezTo>
                  <a:cubicBezTo>
                    <a:pt x="6193" y="55807"/>
                    <a:pt x="6152" y="55929"/>
                    <a:pt x="6132" y="56055"/>
                  </a:cubicBezTo>
                  <a:cubicBezTo>
                    <a:pt x="6102" y="56257"/>
                    <a:pt x="6241" y="56454"/>
                    <a:pt x="6421" y="56533"/>
                  </a:cubicBezTo>
                  <a:cubicBezTo>
                    <a:pt x="6405" y="56586"/>
                    <a:pt x="6388" y="56638"/>
                    <a:pt x="6372" y="56690"/>
                  </a:cubicBezTo>
                  <a:cubicBezTo>
                    <a:pt x="6226" y="57158"/>
                    <a:pt x="6070" y="57626"/>
                    <a:pt x="5933" y="58097"/>
                  </a:cubicBezTo>
                  <a:cubicBezTo>
                    <a:pt x="5786" y="58600"/>
                    <a:pt x="5646" y="59103"/>
                    <a:pt x="5513" y="59609"/>
                  </a:cubicBezTo>
                  <a:cubicBezTo>
                    <a:pt x="5382" y="60100"/>
                    <a:pt x="5279" y="60595"/>
                    <a:pt x="5169" y="61089"/>
                  </a:cubicBezTo>
                  <a:cubicBezTo>
                    <a:pt x="5058" y="61581"/>
                    <a:pt x="4952" y="62080"/>
                    <a:pt x="4851" y="62579"/>
                  </a:cubicBezTo>
                  <a:cubicBezTo>
                    <a:pt x="4751" y="63074"/>
                    <a:pt x="4642" y="63571"/>
                    <a:pt x="4549" y="64071"/>
                  </a:cubicBezTo>
                  <a:cubicBezTo>
                    <a:pt x="4502" y="64333"/>
                    <a:pt x="4448" y="64599"/>
                    <a:pt x="4418" y="64866"/>
                  </a:cubicBezTo>
                  <a:cubicBezTo>
                    <a:pt x="4393" y="65115"/>
                    <a:pt x="4366" y="65363"/>
                    <a:pt x="4344" y="65610"/>
                  </a:cubicBezTo>
                  <a:cubicBezTo>
                    <a:pt x="4302" y="66109"/>
                    <a:pt x="4257" y="66609"/>
                    <a:pt x="4215" y="67108"/>
                  </a:cubicBezTo>
                  <a:cubicBezTo>
                    <a:pt x="4192" y="67365"/>
                    <a:pt x="4170" y="67622"/>
                    <a:pt x="4150" y="67879"/>
                  </a:cubicBezTo>
                  <a:cubicBezTo>
                    <a:pt x="4135" y="68100"/>
                    <a:pt x="4113" y="68322"/>
                    <a:pt x="4108" y="68545"/>
                  </a:cubicBezTo>
                  <a:lnTo>
                    <a:pt x="4108" y="68563"/>
                  </a:lnTo>
                  <a:lnTo>
                    <a:pt x="4108" y="68571"/>
                  </a:lnTo>
                  <a:cubicBezTo>
                    <a:pt x="4114" y="68812"/>
                    <a:pt x="4298" y="69012"/>
                    <a:pt x="4539" y="69037"/>
                  </a:cubicBezTo>
                  <a:cubicBezTo>
                    <a:pt x="4552" y="69038"/>
                    <a:pt x="4565" y="69039"/>
                    <a:pt x="4578" y="69039"/>
                  </a:cubicBezTo>
                  <a:cubicBezTo>
                    <a:pt x="4820" y="69039"/>
                    <a:pt x="5031" y="68850"/>
                    <a:pt x="5052" y="68606"/>
                  </a:cubicBezTo>
                  <a:cubicBezTo>
                    <a:pt x="5055" y="68586"/>
                    <a:pt x="5055" y="68566"/>
                    <a:pt x="5055" y="68545"/>
                  </a:cubicBezTo>
                  <a:cubicBezTo>
                    <a:pt x="5082" y="67880"/>
                    <a:pt x="5154" y="67219"/>
                    <a:pt x="5212" y="66556"/>
                  </a:cubicBezTo>
                  <a:cubicBezTo>
                    <a:pt x="5269" y="65916"/>
                    <a:pt x="5319" y="65276"/>
                    <a:pt x="5408" y="64639"/>
                  </a:cubicBezTo>
                  <a:cubicBezTo>
                    <a:pt x="5432" y="64502"/>
                    <a:pt x="5456" y="64367"/>
                    <a:pt x="5484" y="64230"/>
                  </a:cubicBezTo>
                  <a:cubicBezTo>
                    <a:pt x="5691" y="63202"/>
                    <a:pt x="5895" y="62172"/>
                    <a:pt x="6127" y="61148"/>
                  </a:cubicBezTo>
                  <a:cubicBezTo>
                    <a:pt x="6237" y="60662"/>
                    <a:pt x="6341" y="60176"/>
                    <a:pt x="6469" y="59694"/>
                  </a:cubicBezTo>
                  <a:cubicBezTo>
                    <a:pt x="6594" y="59221"/>
                    <a:pt x="6727" y="58753"/>
                    <a:pt x="6863" y="58286"/>
                  </a:cubicBezTo>
                  <a:cubicBezTo>
                    <a:pt x="7166" y="57317"/>
                    <a:pt x="7481" y="56350"/>
                    <a:pt x="7769" y="55376"/>
                  </a:cubicBezTo>
                  <a:cubicBezTo>
                    <a:pt x="7999" y="54641"/>
                    <a:pt x="8283" y="53925"/>
                    <a:pt x="8577" y="53214"/>
                  </a:cubicBezTo>
                  <a:cubicBezTo>
                    <a:pt x="8730" y="52841"/>
                    <a:pt x="8886" y="52467"/>
                    <a:pt x="9024" y="52090"/>
                  </a:cubicBezTo>
                  <a:cubicBezTo>
                    <a:pt x="9091" y="51915"/>
                    <a:pt x="9150" y="51737"/>
                    <a:pt x="9221" y="51565"/>
                  </a:cubicBezTo>
                  <a:cubicBezTo>
                    <a:pt x="9292" y="51387"/>
                    <a:pt x="9368" y="51212"/>
                    <a:pt x="9445" y="51038"/>
                  </a:cubicBezTo>
                  <a:lnTo>
                    <a:pt x="9445" y="51038"/>
                  </a:lnTo>
                  <a:lnTo>
                    <a:pt x="9438" y="51054"/>
                  </a:lnTo>
                  <a:cubicBezTo>
                    <a:pt x="9630" y="50633"/>
                    <a:pt x="9819" y="50212"/>
                    <a:pt x="10022" y="49796"/>
                  </a:cubicBezTo>
                  <a:cubicBezTo>
                    <a:pt x="10211" y="49409"/>
                    <a:pt x="10416" y="49032"/>
                    <a:pt x="10600" y="48642"/>
                  </a:cubicBezTo>
                  <a:cubicBezTo>
                    <a:pt x="10791" y="48234"/>
                    <a:pt x="11002" y="47832"/>
                    <a:pt x="11204" y="47427"/>
                  </a:cubicBezTo>
                  <a:cubicBezTo>
                    <a:pt x="11374" y="47087"/>
                    <a:pt x="11540" y="46745"/>
                    <a:pt x="11736" y="46418"/>
                  </a:cubicBezTo>
                  <a:lnTo>
                    <a:pt x="11736" y="46418"/>
                  </a:lnTo>
                  <a:lnTo>
                    <a:pt x="11732" y="46422"/>
                  </a:lnTo>
                  <a:lnTo>
                    <a:pt x="11738" y="46414"/>
                  </a:lnTo>
                  <a:cubicBezTo>
                    <a:pt x="11746" y="46400"/>
                    <a:pt x="11755" y="46385"/>
                    <a:pt x="11764" y="46370"/>
                  </a:cubicBezTo>
                  <a:lnTo>
                    <a:pt x="11764" y="46370"/>
                  </a:lnTo>
                  <a:cubicBezTo>
                    <a:pt x="11762" y="46375"/>
                    <a:pt x="11759" y="46380"/>
                    <a:pt x="11757" y="46384"/>
                  </a:cubicBezTo>
                  <a:cubicBezTo>
                    <a:pt x="11904" y="46150"/>
                    <a:pt x="12052" y="45919"/>
                    <a:pt x="12183" y="45675"/>
                  </a:cubicBezTo>
                  <a:cubicBezTo>
                    <a:pt x="12293" y="45473"/>
                    <a:pt x="12405" y="45271"/>
                    <a:pt x="12524" y="45073"/>
                  </a:cubicBezTo>
                  <a:cubicBezTo>
                    <a:pt x="12685" y="44826"/>
                    <a:pt x="12857" y="44587"/>
                    <a:pt x="13013" y="44339"/>
                  </a:cubicBezTo>
                  <a:cubicBezTo>
                    <a:pt x="13159" y="44107"/>
                    <a:pt x="13298" y="43872"/>
                    <a:pt x="13436" y="43636"/>
                  </a:cubicBezTo>
                  <a:lnTo>
                    <a:pt x="13436" y="43636"/>
                  </a:lnTo>
                  <a:cubicBezTo>
                    <a:pt x="13435" y="43638"/>
                    <a:pt x="13434" y="43640"/>
                    <a:pt x="13433" y="43642"/>
                  </a:cubicBezTo>
                  <a:cubicBezTo>
                    <a:pt x="13630" y="43322"/>
                    <a:pt x="13844" y="43009"/>
                    <a:pt x="14046" y="42695"/>
                  </a:cubicBezTo>
                  <a:cubicBezTo>
                    <a:pt x="14179" y="42487"/>
                    <a:pt x="14315" y="42281"/>
                    <a:pt x="14450" y="42074"/>
                  </a:cubicBezTo>
                  <a:cubicBezTo>
                    <a:pt x="14541" y="41935"/>
                    <a:pt x="14638" y="41800"/>
                    <a:pt x="14732" y="41665"/>
                  </a:cubicBezTo>
                  <a:cubicBezTo>
                    <a:pt x="15004" y="41305"/>
                    <a:pt x="15275" y="40941"/>
                    <a:pt x="15548" y="40580"/>
                  </a:cubicBezTo>
                  <a:cubicBezTo>
                    <a:pt x="15852" y="40244"/>
                    <a:pt x="16163" y="39915"/>
                    <a:pt x="16473" y="39586"/>
                  </a:cubicBezTo>
                  <a:cubicBezTo>
                    <a:pt x="17017" y="39007"/>
                    <a:pt x="17563" y="38430"/>
                    <a:pt x="18111" y="37855"/>
                  </a:cubicBezTo>
                  <a:cubicBezTo>
                    <a:pt x="18162" y="37808"/>
                    <a:pt x="18214" y="37760"/>
                    <a:pt x="18266" y="37713"/>
                  </a:cubicBezTo>
                  <a:cubicBezTo>
                    <a:pt x="18644" y="37367"/>
                    <a:pt x="19022" y="37027"/>
                    <a:pt x="19414" y="36698"/>
                  </a:cubicBezTo>
                  <a:cubicBezTo>
                    <a:pt x="19628" y="36517"/>
                    <a:pt x="19841" y="36334"/>
                    <a:pt x="20051" y="36149"/>
                  </a:cubicBezTo>
                  <a:cubicBezTo>
                    <a:pt x="20209" y="36011"/>
                    <a:pt x="20362" y="35867"/>
                    <a:pt x="20518" y="35728"/>
                  </a:cubicBezTo>
                  <a:cubicBezTo>
                    <a:pt x="20624" y="35649"/>
                    <a:pt x="20727" y="35568"/>
                    <a:pt x="20834" y="35490"/>
                  </a:cubicBezTo>
                  <a:cubicBezTo>
                    <a:pt x="21057" y="35330"/>
                    <a:pt x="21282" y="35170"/>
                    <a:pt x="21507" y="35011"/>
                  </a:cubicBezTo>
                  <a:cubicBezTo>
                    <a:pt x="21680" y="34896"/>
                    <a:pt x="21856" y="34789"/>
                    <a:pt x="22034" y="34681"/>
                  </a:cubicBezTo>
                  <a:cubicBezTo>
                    <a:pt x="22358" y="34499"/>
                    <a:pt x="22682" y="34317"/>
                    <a:pt x="23008" y="34143"/>
                  </a:cubicBezTo>
                  <a:cubicBezTo>
                    <a:pt x="23911" y="33655"/>
                    <a:pt x="24815" y="33165"/>
                    <a:pt x="25725" y="32686"/>
                  </a:cubicBezTo>
                  <a:cubicBezTo>
                    <a:pt x="26193" y="32438"/>
                    <a:pt x="26674" y="32224"/>
                    <a:pt x="27158" y="32012"/>
                  </a:cubicBezTo>
                  <a:cubicBezTo>
                    <a:pt x="27605" y="31817"/>
                    <a:pt x="28045" y="31605"/>
                    <a:pt x="28492" y="31407"/>
                  </a:cubicBezTo>
                  <a:cubicBezTo>
                    <a:pt x="28911" y="31238"/>
                    <a:pt x="29334" y="31079"/>
                    <a:pt x="29761" y="30925"/>
                  </a:cubicBezTo>
                  <a:cubicBezTo>
                    <a:pt x="30688" y="30593"/>
                    <a:pt x="31624" y="30275"/>
                    <a:pt x="32560" y="29959"/>
                  </a:cubicBezTo>
                  <a:cubicBezTo>
                    <a:pt x="33046" y="29796"/>
                    <a:pt x="33539" y="29653"/>
                    <a:pt x="34025" y="29489"/>
                  </a:cubicBezTo>
                  <a:cubicBezTo>
                    <a:pt x="34484" y="29336"/>
                    <a:pt x="34944" y="29185"/>
                    <a:pt x="35410" y="29050"/>
                  </a:cubicBezTo>
                  <a:cubicBezTo>
                    <a:pt x="36047" y="28878"/>
                    <a:pt x="36683" y="28703"/>
                    <a:pt x="37324" y="28543"/>
                  </a:cubicBezTo>
                  <a:cubicBezTo>
                    <a:pt x="37783" y="28426"/>
                    <a:pt x="38243" y="28308"/>
                    <a:pt x="38708" y="28200"/>
                  </a:cubicBezTo>
                  <a:cubicBezTo>
                    <a:pt x="39194" y="28089"/>
                    <a:pt x="39684" y="27999"/>
                    <a:pt x="40170" y="27896"/>
                  </a:cubicBezTo>
                  <a:cubicBezTo>
                    <a:pt x="40682" y="27787"/>
                    <a:pt x="41192" y="27674"/>
                    <a:pt x="41698" y="27543"/>
                  </a:cubicBezTo>
                  <a:cubicBezTo>
                    <a:pt x="42165" y="27421"/>
                    <a:pt x="42631" y="27309"/>
                    <a:pt x="43106" y="27228"/>
                  </a:cubicBezTo>
                  <a:lnTo>
                    <a:pt x="43106" y="27228"/>
                  </a:lnTo>
                  <a:cubicBezTo>
                    <a:pt x="43098" y="27230"/>
                    <a:pt x="43089" y="27232"/>
                    <a:pt x="43079" y="27232"/>
                  </a:cubicBezTo>
                  <a:lnTo>
                    <a:pt x="43119" y="27226"/>
                  </a:lnTo>
                  <a:lnTo>
                    <a:pt x="43141" y="27223"/>
                  </a:lnTo>
                  <a:lnTo>
                    <a:pt x="43123" y="27226"/>
                  </a:lnTo>
                  <a:cubicBezTo>
                    <a:pt x="43380" y="27190"/>
                    <a:pt x="43640" y="27158"/>
                    <a:pt x="43897" y="27125"/>
                  </a:cubicBezTo>
                  <a:cubicBezTo>
                    <a:pt x="44201" y="27086"/>
                    <a:pt x="44501" y="27040"/>
                    <a:pt x="44803" y="26994"/>
                  </a:cubicBezTo>
                  <a:cubicBezTo>
                    <a:pt x="45084" y="26951"/>
                    <a:pt x="45367" y="26909"/>
                    <a:pt x="45646" y="26849"/>
                  </a:cubicBezTo>
                  <a:cubicBezTo>
                    <a:pt x="45910" y="26794"/>
                    <a:pt x="46171" y="26736"/>
                    <a:pt x="46437" y="26693"/>
                  </a:cubicBezTo>
                  <a:lnTo>
                    <a:pt x="46437" y="26693"/>
                  </a:lnTo>
                  <a:lnTo>
                    <a:pt x="46428" y="26695"/>
                  </a:lnTo>
                  <a:lnTo>
                    <a:pt x="46440" y="26692"/>
                  </a:lnTo>
                  <a:cubicBezTo>
                    <a:pt x="46456" y="26690"/>
                    <a:pt x="46471" y="26687"/>
                    <a:pt x="46487" y="26685"/>
                  </a:cubicBezTo>
                  <a:lnTo>
                    <a:pt x="46487" y="26685"/>
                  </a:lnTo>
                  <a:cubicBezTo>
                    <a:pt x="46475" y="26687"/>
                    <a:pt x="46463" y="26689"/>
                    <a:pt x="46450" y="26691"/>
                  </a:cubicBezTo>
                  <a:cubicBezTo>
                    <a:pt x="46664" y="26665"/>
                    <a:pt x="46876" y="26643"/>
                    <a:pt x="47088" y="26618"/>
                  </a:cubicBezTo>
                  <a:cubicBezTo>
                    <a:pt x="47289" y="26594"/>
                    <a:pt x="47491" y="26567"/>
                    <a:pt x="47694" y="26549"/>
                  </a:cubicBezTo>
                  <a:cubicBezTo>
                    <a:pt x="47951" y="26524"/>
                    <a:pt x="48149" y="26295"/>
                    <a:pt x="48127" y="26036"/>
                  </a:cubicBezTo>
                  <a:cubicBezTo>
                    <a:pt x="48106" y="25794"/>
                    <a:pt x="47894" y="25603"/>
                    <a:pt x="47655" y="25603"/>
                  </a:cubicBezTo>
                  <a:cubicBezTo>
                    <a:pt x="47642" y="25603"/>
                    <a:pt x="47629" y="25603"/>
                    <a:pt x="47616" y="25604"/>
                  </a:cubicBezTo>
                  <a:cubicBezTo>
                    <a:pt x="47609" y="25604"/>
                    <a:pt x="47601" y="25605"/>
                    <a:pt x="47594" y="25606"/>
                  </a:cubicBezTo>
                  <a:cubicBezTo>
                    <a:pt x="47504" y="25464"/>
                    <a:pt x="47348" y="25380"/>
                    <a:pt x="47184" y="25380"/>
                  </a:cubicBezTo>
                  <a:cubicBezTo>
                    <a:pt x="47154" y="25380"/>
                    <a:pt x="47125" y="25382"/>
                    <a:pt x="47095" y="25388"/>
                  </a:cubicBezTo>
                  <a:cubicBezTo>
                    <a:pt x="46997" y="25404"/>
                    <a:pt x="46900" y="25422"/>
                    <a:pt x="46801" y="25439"/>
                  </a:cubicBezTo>
                  <a:cubicBezTo>
                    <a:pt x="46378" y="25496"/>
                    <a:pt x="45944" y="25479"/>
                    <a:pt x="45520" y="25515"/>
                  </a:cubicBezTo>
                  <a:cubicBezTo>
                    <a:pt x="45261" y="25537"/>
                    <a:pt x="45003" y="25568"/>
                    <a:pt x="44745" y="25597"/>
                  </a:cubicBezTo>
                  <a:cubicBezTo>
                    <a:pt x="44513" y="25620"/>
                    <a:pt x="44279" y="25635"/>
                    <a:pt x="44048" y="25663"/>
                  </a:cubicBezTo>
                  <a:cubicBezTo>
                    <a:pt x="43557" y="25720"/>
                    <a:pt x="43066" y="25781"/>
                    <a:pt x="42573" y="25842"/>
                  </a:cubicBezTo>
                  <a:cubicBezTo>
                    <a:pt x="42094" y="25903"/>
                    <a:pt x="41617" y="25989"/>
                    <a:pt x="41138" y="26066"/>
                  </a:cubicBezTo>
                  <a:lnTo>
                    <a:pt x="41086" y="26073"/>
                  </a:lnTo>
                  <a:cubicBezTo>
                    <a:pt x="41094" y="26072"/>
                    <a:pt x="41103" y="26070"/>
                    <a:pt x="41113" y="26069"/>
                  </a:cubicBezTo>
                  <a:lnTo>
                    <a:pt x="41113" y="26069"/>
                  </a:lnTo>
                  <a:cubicBezTo>
                    <a:pt x="40692" y="26117"/>
                    <a:pt x="40272" y="26170"/>
                    <a:pt x="39856" y="26251"/>
                  </a:cubicBezTo>
                  <a:cubicBezTo>
                    <a:pt x="39429" y="26336"/>
                    <a:pt x="39003" y="26432"/>
                    <a:pt x="38571" y="26498"/>
                  </a:cubicBezTo>
                  <a:cubicBezTo>
                    <a:pt x="38592" y="26497"/>
                    <a:pt x="38611" y="26493"/>
                    <a:pt x="38632" y="26491"/>
                  </a:cubicBezTo>
                  <a:lnTo>
                    <a:pt x="38632" y="26491"/>
                  </a:lnTo>
                  <a:cubicBezTo>
                    <a:pt x="38155" y="26556"/>
                    <a:pt x="37684" y="26641"/>
                    <a:pt x="37213" y="26742"/>
                  </a:cubicBezTo>
                  <a:cubicBezTo>
                    <a:pt x="36962" y="26796"/>
                    <a:pt x="36715" y="26853"/>
                    <a:pt x="36469" y="26929"/>
                  </a:cubicBezTo>
                  <a:cubicBezTo>
                    <a:pt x="36256" y="26995"/>
                    <a:pt x="36046" y="27060"/>
                    <a:pt x="35832" y="27123"/>
                  </a:cubicBezTo>
                  <a:cubicBezTo>
                    <a:pt x="35330" y="27258"/>
                    <a:pt x="34828" y="27390"/>
                    <a:pt x="34326" y="27528"/>
                  </a:cubicBezTo>
                  <a:cubicBezTo>
                    <a:pt x="33795" y="27675"/>
                    <a:pt x="33271" y="27837"/>
                    <a:pt x="32747" y="28003"/>
                  </a:cubicBezTo>
                  <a:cubicBezTo>
                    <a:pt x="32304" y="28144"/>
                    <a:pt x="31860" y="28290"/>
                    <a:pt x="31418" y="28438"/>
                  </a:cubicBezTo>
                  <a:cubicBezTo>
                    <a:pt x="31378" y="28451"/>
                    <a:pt x="31338" y="28467"/>
                    <a:pt x="31298" y="28481"/>
                  </a:cubicBezTo>
                  <a:cubicBezTo>
                    <a:pt x="31302" y="28447"/>
                    <a:pt x="31302" y="28412"/>
                    <a:pt x="31298" y="28378"/>
                  </a:cubicBezTo>
                  <a:cubicBezTo>
                    <a:pt x="31268" y="28159"/>
                    <a:pt x="31122" y="28013"/>
                    <a:pt x="30913" y="27950"/>
                  </a:cubicBezTo>
                  <a:cubicBezTo>
                    <a:pt x="30810" y="27918"/>
                    <a:pt x="30706" y="27887"/>
                    <a:pt x="30601" y="27862"/>
                  </a:cubicBezTo>
                  <a:cubicBezTo>
                    <a:pt x="30514" y="27838"/>
                    <a:pt x="30426" y="27818"/>
                    <a:pt x="30338" y="27796"/>
                  </a:cubicBezTo>
                  <a:cubicBezTo>
                    <a:pt x="30302" y="27772"/>
                    <a:pt x="30266" y="27746"/>
                    <a:pt x="30224" y="27733"/>
                  </a:cubicBezTo>
                  <a:cubicBezTo>
                    <a:pt x="30213" y="27728"/>
                    <a:pt x="30202" y="27724"/>
                    <a:pt x="30192" y="27721"/>
                  </a:cubicBezTo>
                  <a:cubicBezTo>
                    <a:pt x="29966" y="27636"/>
                    <a:pt x="29742" y="27548"/>
                    <a:pt x="29512" y="27477"/>
                  </a:cubicBezTo>
                  <a:cubicBezTo>
                    <a:pt x="29265" y="27399"/>
                    <a:pt x="29015" y="27328"/>
                    <a:pt x="28764" y="27259"/>
                  </a:cubicBezTo>
                  <a:cubicBezTo>
                    <a:pt x="28548" y="27199"/>
                    <a:pt x="28334" y="27137"/>
                    <a:pt x="28121" y="27074"/>
                  </a:cubicBezTo>
                  <a:cubicBezTo>
                    <a:pt x="27737" y="26914"/>
                    <a:pt x="27356" y="26744"/>
                    <a:pt x="26978" y="26569"/>
                  </a:cubicBezTo>
                  <a:cubicBezTo>
                    <a:pt x="26530" y="26361"/>
                    <a:pt x="26089" y="26139"/>
                    <a:pt x="25646" y="25922"/>
                  </a:cubicBezTo>
                  <a:cubicBezTo>
                    <a:pt x="25203" y="25701"/>
                    <a:pt x="24758" y="25487"/>
                    <a:pt x="24318" y="25261"/>
                  </a:cubicBezTo>
                  <a:cubicBezTo>
                    <a:pt x="24106" y="25155"/>
                    <a:pt x="23900" y="25042"/>
                    <a:pt x="23686" y="24939"/>
                  </a:cubicBezTo>
                  <a:cubicBezTo>
                    <a:pt x="23462" y="24833"/>
                    <a:pt x="23236" y="24733"/>
                    <a:pt x="23010" y="24633"/>
                  </a:cubicBezTo>
                  <a:cubicBezTo>
                    <a:pt x="22569" y="24437"/>
                    <a:pt x="22139" y="24216"/>
                    <a:pt x="21713" y="23992"/>
                  </a:cubicBezTo>
                  <a:lnTo>
                    <a:pt x="21713" y="23992"/>
                  </a:lnTo>
                  <a:cubicBezTo>
                    <a:pt x="21716" y="23994"/>
                    <a:pt x="21719" y="23996"/>
                    <a:pt x="21722" y="23998"/>
                  </a:cubicBezTo>
                  <a:cubicBezTo>
                    <a:pt x="21225" y="23729"/>
                    <a:pt x="20731" y="23453"/>
                    <a:pt x="20229" y="23192"/>
                  </a:cubicBezTo>
                  <a:lnTo>
                    <a:pt x="20229" y="23192"/>
                  </a:lnTo>
                  <a:cubicBezTo>
                    <a:pt x="20251" y="23201"/>
                    <a:pt x="20269" y="23212"/>
                    <a:pt x="20287" y="23221"/>
                  </a:cubicBezTo>
                  <a:cubicBezTo>
                    <a:pt x="19936" y="23028"/>
                    <a:pt x="19594" y="22822"/>
                    <a:pt x="19240" y="22633"/>
                  </a:cubicBezTo>
                  <a:cubicBezTo>
                    <a:pt x="19097" y="22557"/>
                    <a:pt x="18953" y="22482"/>
                    <a:pt x="18809" y="22406"/>
                  </a:cubicBezTo>
                  <a:cubicBezTo>
                    <a:pt x="18459" y="22192"/>
                    <a:pt x="18111" y="21974"/>
                    <a:pt x="17765" y="21753"/>
                  </a:cubicBezTo>
                  <a:cubicBezTo>
                    <a:pt x="17340" y="21479"/>
                    <a:pt x="16915" y="21204"/>
                    <a:pt x="16479" y="20950"/>
                  </a:cubicBezTo>
                  <a:cubicBezTo>
                    <a:pt x="16056" y="20705"/>
                    <a:pt x="15629" y="20474"/>
                    <a:pt x="15228" y="20196"/>
                  </a:cubicBezTo>
                  <a:cubicBezTo>
                    <a:pt x="14772" y="19840"/>
                    <a:pt x="14329" y="19468"/>
                    <a:pt x="13865" y="19122"/>
                  </a:cubicBezTo>
                  <a:cubicBezTo>
                    <a:pt x="13431" y="18798"/>
                    <a:pt x="12975" y="18509"/>
                    <a:pt x="12531" y="18201"/>
                  </a:cubicBezTo>
                  <a:cubicBezTo>
                    <a:pt x="12110" y="17883"/>
                    <a:pt x="11714" y="17532"/>
                    <a:pt x="11327" y="17174"/>
                  </a:cubicBezTo>
                  <a:lnTo>
                    <a:pt x="11327" y="17174"/>
                  </a:lnTo>
                  <a:cubicBezTo>
                    <a:pt x="11333" y="17179"/>
                    <a:pt x="11338" y="17184"/>
                    <a:pt x="11343" y="17190"/>
                  </a:cubicBezTo>
                  <a:cubicBezTo>
                    <a:pt x="10983" y="16844"/>
                    <a:pt x="10608" y="16514"/>
                    <a:pt x="10243" y="16174"/>
                  </a:cubicBezTo>
                  <a:cubicBezTo>
                    <a:pt x="9894" y="15821"/>
                    <a:pt x="9565" y="15450"/>
                    <a:pt x="9219" y="15093"/>
                  </a:cubicBezTo>
                  <a:cubicBezTo>
                    <a:pt x="8901" y="14763"/>
                    <a:pt x="8610" y="14408"/>
                    <a:pt x="8321" y="14051"/>
                  </a:cubicBezTo>
                  <a:cubicBezTo>
                    <a:pt x="8005" y="13655"/>
                    <a:pt x="7703" y="13246"/>
                    <a:pt x="7400" y="12841"/>
                  </a:cubicBezTo>
                  <a:cubicBezTo>
                    <a:pt x="7092" y="12431"/>
                    <a:pt x="6789" y="12020"/>
                    <a:pt x="6519" y="11584"/>
                  </a:cubicBezTo>
                  <a:cubicBezTo>
                    <a:pt x="6289" y="11187"/>
                    <a:pt x="6054" y="10794"/>
                    <a:pt x="5814" y="10403"/>
                  </a:cubicBezTo>
                  <a:lnTo>
                    <a:pt x="5814" y="10403"/>
                  </a:lnTo>
                  <a:lnTo>
                    <a:pt x="5812" y="10399"/>
                  </a:lnTo>
                  <a:lnTo>
                    <a:pt x="5793" y="10367"/>
                  </a:lnTo>
                  <a:lnTo>
                    <a:pt x="5793" y="10367"/>
                  </a:lnTo>
                  <a:cubicBezTo>
                    <a:pt x="5644" y="10113"/>
                    <a:pt x="5498" y="9859"/>
                    <a:pt x="5370" y="9592"/>
                  </a:cubicBezTo>
                  <a:cubicBezTo>
                    <a:pt x="5232" y="9307"/>
                    <a:pt x="5089" y="9026"/>
                    <a:pt x="4943" y="8745"/>
                  </a:cubicBezTo>
                  <a:cubicBezTo>
                    <a:pt x="4681" y="8241"/>
                    <a:pt x="4438" y="7728"/>
                    <a:pt x="4200" y="7214"/>
                  </a:cubicBezTo>
                  <a:lnTo>
                    <a:pt x="4200" y="7214"/>
                  </a:lnTo>
                  <a:cubicBezTo>
                    <a:pt x="3998" y="6753"/>
                    <a:pt x="3814" y="6283"/>
                    <a:pt x="3616" y="5822"/>
                  </a:cubicBezTo>
                  <a:cubicBezTo>
                    <a:pt x="3425" y="5384"/>
                    <a:pt x="3241" y="4943"/>
                    <a:pt x="3065" y="4499"/>
                  </a:cubicBezTo>
                  <a:cubicBezTo>
                    <a:pt x="2885" y="4049"/>
                    <a:pt x="2723" y="3595"/>
                    <a:pt x="2547" y="3145"/>
                  </a:cubicBezTo>
                  <a:cubicBezTo>
                    <a:pt x="2462" y="2926"/>
                    <a:pt x="2368" y="2710"/>
                    <a:pt x="2293" y="2489"/>
                  </a:cubicBezTo>
                  <a:cubicBezTo>
                    <a:pt x="2213" y="2257"/>
                    <a:pt x="2140" y="2026"/>
                    <a:pt x="2068" y="1794"/>
                  </a:cubicBezTo>
                  <a:cubicBezTo>
                    <a:pt x="2066" y="1788"/>
                    <a:pt x="2061" y="1784"/>
                    <a:pt x="2059" y="1779"/>
                  </a:cubicBezTo>
                  <a:cubicBezTo>
                    <a:pt x="2045" y="1684"/>
                    <a:pt x="2032" y="1589"/>
                    <a:pt x="2016" y="1496"/>
                  </a:cubicBezTo>
                  <a:lnTo>
                    <a:pt x="2000" y="1377"/>
                  </a:lnTo>
                  <a:cubicBezTo>
                    <a:pt x="1983" y="1250"/>
                    <a:pt x="1957" y="1126"/>
                    <a:pt x="1931" y="1002"/>
                  </a:cubicBezTo>
                  <a:cubicBezTo>
                    <a:pt x="1920" y="940"/>
                    <a:pt x="1910" y="878"/>
                    <a:pt x="1895" y="818"/>
                  </a:cubicBezTo>
                  <a:cubicBezTo>
                    <a:pt x="1895" y="813"/>
                    <a:pt x="1894" y="810"/>
                    <a:pt x="1893" y="807"/>
                  </a:cubicBezTo>
                  <a:cubicBezTo>
                    <a:pt x="1888" y="788"/>
                    <a:pt x="1883" y="768"/>
                    <a:pt x="1877" y="748"/>
                  </a:cubicBezTo>
                  <a:cubicBezTo>
                    <a:pt x="1853" y="665"/>
                    <a:pt x="1797" y="602"/>
                    <a:pt x="1733" y="551"/>
                  </a:cubicBezTo>
                  <a:cubicBezTo>
                    <a:pt x="1733" y="548"/>
                    <a:pt x="1733" y="545"/>
                    <a:pt x="1735" y="542"/>
                  </a:cubicBezTo>
                  <a:cubicBezTo>
                    <a:pt x="1771" y="287"/>
                    <a:pt x="1557" y="50"/>
                    <a:pt x="1310" y="24"/>
                  </a:cubicBezTo>
                  <a:cubicBezTo>
                    <a:pt x="1295" y="22"/>
                    <a:pt x="1280" y="22"/>
                    <a:pt x="1265" y="22"/>
                  </a:cubicBezTo>
                  <a:cubicBezTo>
                    <a:pt x="1124" y="22"/>
                    <a:pt x="990" y="85"/>
                    <a:pt x="903" y="195"/>
                  </a:cubicBezTo>
                  <a:cubicBezTo>
                    <a:pt x="886" y="174"/>
                    <a:pt x="867" y="154"/>
                    <a:pt x="849" y="135"/>
                  </a:cubicBezTo>
                  <a:cubicBezTo>
                    <a:pt x="760" y="44"/>
                    <a:pt x="638" y="0"/>
                    <a:pt x="517" y="0"/>
                  </a:cubicBezTo>
                  <a:close/>
                </a:path>
              </a:pathLst>
            </a:custGeom>
            <a:solidFill>
              <a:srgbClr val="9AD4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82"/>
            <p:cNvSpPr/>
            <p:nvPr/>
          </p:nvSpPr>
          <p:spPr>
            <a:xfrm>
              <a:off x="5109425" y="2261325"/>
              <a:ext cx="998975" cy="924375"/>
            </a:xfrm>
            <a:custGeom>
              <a:avLst/>
              <a:gdLst/>
              <a:ahLst/>
              <a:cxnLst/>
              <a:rect l="l" t="t" r="r" b="b"/>
              <a:pathLst>
                <a:path w="39959" h="36975" extrusionOk="0">
                  <a:moveTo>
                    <a:pt x="19528" y="23229"/>
                  </a:moveTo>
                  <a:lnTo>
                    <a:pt x="19528" y="23229"/>
                  </a:lnTo>
                  <a:cubicBezTo>
                    <a:pt x="19531" y="23233"/>
                    <a:pt x="19535" y="23236"/>
                    <a:pt x="19538" y="23239"/>
                  </a:cubicBezTo>
                  <a:lnTo>
                    <a:pt x="19538" y="23239"/>
                  </a:lnTo>
                  <a:cubicBezTo>
                    <a:pt x="19535" y="23236"/>
                    <a:pt x="19531" y="23233"/>
                    <a:pt x="19528" y="23229"/>
                  </a:cubicBezTo>
                  <a:close/>
                  <a:moveTo>
                    <a:pt x="19886" y="23598"/>
                  </a:moveTo>
                  <a:cubicBezTo>
                    <a:pt x="19890" y="23602"/>
                    <a:pt x="19894" y="23606"/>
                    <a:pt x="19898" y="23610"/>
                  </a:cubicBezTo>
                  <a:lnTo>
                    <a:pt x="19898" y="23610"/>
                  </a:lnTo>
                  <a:cubicBezTo>
                    <a:pt x="19894" y="23606"/>
                    <a:pt x="19890" y="23602"/>
                    <a:pt x="19886" y="23598"/>
                  </a:cubicBezTo>
                  <a:close/>
                  <a:moveTo>
                    <a:pt x="1883" y="1"/>
                  </a:moveTo>
                  <a:cubicBezTo>
                    <a:pt x="1770" y="1"/>
                    <a:pt x="1655" y="39"/>
                    <a:pt x="1569" y="113"/>
                  </a:cubicBezTo>
                  <a:cubicBezTo>
                    <a:pt x="1374" y="280"/>
                    <a:pt x="1361" y="552"/>
                    <a:pt x="1497" y="755"/>
                  </a:cubicBezTo>
                  <a:lnTo>
                    <a:pt x="1497" y="755"/>
                  </a:lnTo>
                  <a:cubicBezTo>
                    <a:pt x="1492" y="747"/>
                    <a:pt x="1487" y="740"/>
                    <a:pt x="1482" y="733"/>
                  </a:cubicBezTo>
                  <a:cubicBezTo>
                    <a:pt x="1474" y="718"/>
                    <a:pt x="1464" y="702"/>
                    <a:pt x="1456" y="686"/>
                  </a:cubicBezTo>
                  <a:lnTo>
                    <a:pt x="1456" y="686"/>
                  </a:lnTo>
                  <a:cubicBezTo>
                    <a:pt x="1476" y="725"/>
                    <a:pt x="1494" y="764"/>
                    <a:pt x="1512" y="804"/>
                  </a:cubicBezTo>
                  <a:cubicBezTo>
                    <a:pt x="1452" y="778"/>
                    <a:pt x="1388" y="765"/>
                    <a:pt x="1324" y="765"/>
                  </a:cubicBezTo>
                  <a:cubicBezTo>
                    <a:pt x="1253" y="765"/>
                    <a:pt x="1182" y="781"/>
                    <a:pt x="1117" y="814"/>
                  </a:cubicBezTo>
                  <a:cubicBezTo>
                    <a:pt x="1012" y="701"/>
                    <a:pt x="905" y="591"/>
                    <a:pt x="781" y="503"/>
                  </a:cubicBezTo>
                  <a:cubicBezTo>
                    <a:pt x="704" y="448"/>
                    <a:pt x="614" y="422"/>
                    <a:pt x="523" y="422"/>
                  </a:cubicBezTo>
                  <a:cubicBezTo>
                    <a:pt x="388" y="422"/>
                    <a:pt x="253" y="479"/>
                    <a:pt x="163" y="581"/>
                  </a:cubicBezTo>
                  <a:cubicBezTo>
                    <a:pt x="1" y="762"/>
                    <a:pt x="14" y="1014"/>
                    <a:pt x="155" y="1202"/>
                  </a:cubicBezTo>
                  <a:cubicBezTo>
                    <a:pt x="170" y="1221"/>
                    <a:pt x="185" y="1240"/>
                    <a:pt x="200" y="1261"/>
                  </a:cubicBezTo>
                  <a:lnTo>
                    <a:pt x="208" y="1271"/>
                  </a:lnTo>
                  <a:cubicBezTo>
                    <a:pt x="193" y="1368"/>
                    <a:pt x="205" y="1466"/>
                    <a:pt x="243" y="1557"/>
                  </a:cubicBezTo>
                  <a:cubicBezTo>
                    <a:pt x="392" y="1930"/>
                    <a:pt x="580" y="2285"/>
                    <a:pt x="759" y="2645"/>
                  </a:cubicBezTo>
                  <a:cubicBezTo>
                    <a:pt x="899" y="2932"/>
                    <a:pt x="1058" y="3209"/>
                    <a:pt x="1207" y="3490"/>
                  </a:cubicBezTo>
                  <a:cubicBezTo>
                    <a:pt x="1500" y="4036"/>
                    <a:pt x="1805" y="4575"/>
                    <a:pt x="2108" y="5115"/>
                  </a:cubicBezTo>
                  <a:cubicBezTo>
                    <a:pt x="2108" y="5115"/>
                    <a:pt x="2108" y="5115"/>
                    <a:pt x="2108" y="5115"/>
                  </a:cubicBezTo>
                  <a:lnTo>
                    <a:pt x="2108" y="5115"/>
                  </a:lnTo>
                  <a:cubicBezTo>
                    <a:pt x="2215" y="5305"/>
                    <a:pt x="2331" y="5489"/>
                    <a:pt x="2442" y="5677"/>
                  </a:cubicBezTo>
                  <a:cubicBezTo>
                    <a:pt x="2540" y="5842"/>
                    <a:pt x="2635" y="6006"/>
                    <a:pt x="2737" y="6169"/>
                  </a:cubicBezTo>
                  <a:cubicBezTo>
                    <a:pt x="2856" y="6359"/>
                    <a:pt x="2975" y="6550"/>
                    <a:pt x="3097" y="6738"/>
                  </a:cubicBezTo>
                  <a:cubicBezTo>
                    <a:pt x="3167" y="6844"/>
                    <a:pt x="3240" y="6945"/>
                    <a:pt x="3305" y="7053"/>
                  </a:cubicBezTo>
                  <a:cubicBezTo>
                    <a:pt x="3368" y="7154"/>
                    <a:pt x="3426" y="7254"/>
                    <a:pt x="3507" y="7345"/>
                  </a:cubicBezTo>
                  <a:cubicBezTo>
                    <a:pt x="3577" y="7423"/>
                    <a:pt x="3667" y="7473"/>
                    <a:pt x="3761" y="7516"/>
                  </a:cubicBezTo>
                  <a:cubicBezTo>
                    <a:pt x="3798" y="7535"/>
                    <a:pt x="3837" y="7547"/>
                    <a:pt x="3878" y="7555"/>
                  </a:cubicBezTo>
                  <a:cubicBezTo>
                    <a:pt x="3949" y="7652"/>
                    <a:pt x="4021" y="7749"/>
                    <a:pt x="4092" y="7845"/>
                  </a:cubicBezTo>
                  <a:lnTo>
                    <a:pt x="4099" y="7854"/>
                  </a:lnTo>
                  <a:lnTo>
                    <a:pt x="4097" y="7852"/>
                  </a:lnTo>
                  <a:lnTo>
                    <a:pt x="4113" y="7873"/>
                  </a:lnTo>
                  <a:lnTo>
                    <a:pt x="4108" y="7866"/>
                  </a:lnTo>
                  <a:lnTo>
                    <a:pt x="4108" y="7866"/>
                  </a:lnTo>
                  <a:cubicBezTo>
                    <a:pt x="4508" y="8408"/>
                    <a:pt x="4911" y="8949"/>
                    <a:pt x="5317" y="9488"/>
                  </a:cubicBezTo>
                  <a:cubicBezTo>
                    <a:pt x="5414" y="9615"/>
                    <a:pt x="5511" y="9743"/>
                    <a:pt x="5607" y="9871"/>
                  </a:cubicBezTo>
                  <a:cubicBezTo>
                    <a:pt x="5564" y="10004"/>
                    <a:pt x="5577" y="10156"/>
                    <a:pt x="5659" y="10271"/>
                  </a:cubicBezTo>
                  <a:cubicBezTo>
                    <a:pt x="5960" y="10697"/>
                    <a:pt x="6284" y="11107"/>
                    <a:pt x="6600" y="11521"/>
                  </a:cubicBezTo>
                  <a:cubicBezTo>
                    <a:pt x="6924" y="11940"/>
                    <a:pt x="7243" y="12362"/>
                    <a:pt x="7565" y="12784"/>
                  </a:cubicBezTo>
                  <a:cubicBezTo>
                    <a:pt x="8109" y="13501"/>
                    <a:pt x="8670" y="14202"/>
                    <a:pt x="9221" y="14911"/>
                  </a:cubicBezTo>
                  <a:cubicBezTo>
                    <a:pt x="9569" y="15359"/>
                    <a:pt x="9917" y="15807"/>
                    <a:pt x="10266" y="16253"/>
                  </a:cubicBezTo>
                  <a:cubicBezTo>
                    <a:pt x="10563" y="16635"/>
                    <a:pt x="10859" y="17017"/>
                    <a:pt x="11172" y="17385"/>
                  </a:cubicBezTo>
                  <a:cubicBezTo>
                    <a:pt x="11364" y="17611"/>
                    <a:pt x="11559" y="17838"/>
                    <a:pt x="11750" y="18064"/>
                  </a:cubicBezTo>
                  <a:cubicBezTo>
                    <a:pt x="11921" y="18266"/>
                    <a:pt x="12105" y="18457"/>
                    <a:pt x="12283" y="18653"/>
                  </a:cubicBezTo>
                  <a:cubicBezTo>
                    <a:pt x="12631" y="19040"/>
                    <a:pt x="12986" y="19418"/>
                    <a:pt x="13333" y="19803"/>
                  </a:cubicBezTo>
                  <a:cubicBezTo>
                    <a:pt x="13652" y="20156"/>
                    <a:pt x="13971" y="20508"/>
                    <a:pt x="14296" y="20856"/>
                  </a:cubicBezTo>
                  <a:cubicBezTo>
                    <a:pt x="14646" y="21229"/>
                    <a:pt x="15003" y="21599"/>
                    <a:pt x="15349" y="21978"/>
                  </a:cubicBezTo>
                  <a:cubicBezTo>
                    <a:pt x="15702" y="22367"/>
                    <a:pt x="16054" y="22762"/>
                    <a:pt x="16416" y="23144"/>
                  </a:cubicBezTo>
                  <a:cubicBezTo>
                    <a:pt x="16802" y="23549"/>
                    <a:pt x="17199" y="23937"/>
                    <a:pt x="17604" y="24324"/>
                  </a:cubicBezTo>
                  <a:cubicBezTo>
                    <a:pt x="17980" y="24682"/>
                    <a:pt x="18357" y="25039"/>
                    <a:pt x="18732" y="25399"/>
                  </a:cubicBezTo>
                  <a:cubicBezTo>
                    <a:pt x="19074" y="25729"/>
                    <a:pt x="19416" y="26063"/>
                    <a:pt x="19781" y="26368"/>
                  </a:cubicBezTo>
                  <a:cubicBezTo>
                    <a:pt x="20180" y="26702"/>
                    <a:pt x="20583" y="27032"/>
                    <a:pt x="20994" y="27348"/>
                  </a:cubicBezTo>
                  <a:cubicBezTo>
                    <a:pt x="21392" y="27653"/>
                    <a:pt x="21791" y="27956"/>
                    <a:pt x="22185" y="28263"/>
                  </a:cubicBezTo>
                  <a:cubicBezTo>
                    <a:pt x="22378" y="28414"/>
                    <a:pt x="22573" y="28565"/>
                    <a:pt x="22768" y="28716"/>
                  </a:cubicBezTo>
                  <a:cubicBezTo>
                    <a:pt x="22750" y="28703"/>
                    <a:pt x="22733" y="28690"/>
                    <a:pt x="22716" y="28677"/>
                  </a:cubicBezTo>
                  <a:lnTo>
                    <a:pt x="22716" y="28677"/>
                  </a:lnTo>
                  <a:cubicBezTo>
                    <a:pt x="23125" y="29000"/>
                    <a:pt x="23534" y="29322"/>
                    <a:pt x="23945" y="29642"/>
                  </a:cubicBezTo>
                  <a:cubicBezTo>
                    <a:pt x="24356" y="29966"/>
                    <a:pt x="24784" y="30263"/>
                    <a:pt x="25214" y="30562"/>
                  </a:cubicBezTo>
                  <a:cubicBezTo>
                    <a:pt x="25621" y="30843"/>
                    <a:pt x="26049" y="31108"/>
                    <a:pt x="26476" y="31358"/>
                  </a:cubicBezTo>
                  <a:cubicBezTo>
                    <a:pt x="26929" y="31623"/>
                    <a:pt x="27378" y="31895"/>
                    <a:pt x="27838" y="32147"/>
                  </a:cubicBezTo>
                  <a:cubicBezTo>
                    <a:pt x="28714" y="32632"/>
                    <a:pt x="29595" y="33118"/>
                    <a:pt x="30499" y="33552"/>
                  </a:cubicBezTo>
                  <a:cubicBezTo>
                    <a:pt x="31460" y="34015"/>
                    <a:pt x="32429" y="34467"/>
                    <a:pt x="33392" y="34930"/>
                  </a:cubicBezTo>
                  <a:cubicBezTo>
                    <a:pt x="33842" y="35146"/>
                    <a:pt x="34298" y="35350"/>
                    <a:pt x="34753" y="35551"/>
                  </a:cubicBezTo>
                  <a:cubicBezTo>
                    <a:pt x="35004" y="35662"/>
                    <a:pt x="35254" y="35773"/>
                    <a:pt x="35505" y="35884"/>
                  </a:cubicBezTo>
                  <a:cubicBezTo>
                    <a:pt x="35540" y="35900"/>
                    <a:pt x="35577" y="35916"/>
                    <a:pt x="35613" y="35932"/>
                  </a:cubicBezTo>
                  <a:cubicBezTo>
                    <a:pt x="35795" y="36027"/>
                    <a:pt x="35982" y="36110"/>
                    <a:pt x="36171" y="36188"/>
                  </a:cubicBezTo>
                  <a:cubicBezTo>
                    <a:pt x="36249" y="36221"/>
                    <a:pt x="36323" y="36257"/>
                    <a:pt x="36411" y="36263"/>
                  </a:cubicBezTo>
                  <a:cubicBezTo>
                    <a:pt x="36421" y="36264"/>
                    <a:pt x="36431" y="36264"/>
                    <a:pt x="36441" y="36264"/>
                  </a:cubicBezTo>
                  <a:cubicBezTo>
                    <a:pt x="36621" y="36264"/>
                    <a:pt x="36788" y="36163"/>
                    <a:pt x="36869" y="36000"/>
                  </a:cubicBezTo>
                  <a:cubicBezTo>
                    <a:pt x="36878" y="35983"/>
                    <a:pt x="36885" y="35966"/>
                    <a:pt x="36893" y="35947"/>
                  </a:cubicBezTo>
                  <a:cubicBezTo>
                    <a:pt x="36942" y="35969"/>
                    <a:pt x="36991" y="35991"/>
                    <a:pt x="37040" y="36014"/>
                  </a:cubicBezTo>
                  <a:cubicBezTo>
                    <a:pt x="37246" y="36104"/>
                    <a:pt x="37447" y="36206"/>
                    <a:pt x="37654" y="36296"/>
                  </a:cubicBezTo>
                  <a:cubicBezTo>
                    <a:pt x="37879" y="36396"/>
                    <a:pt x="38107" y="36492"/>
                    <a:pt x="38339" y="36574"/>
                  </a:cubicBezTo>
                  <a:cubicBezTo>
                    <a:pt x="38540" y="36644"/>
                    <a:pt x="38739" y="36714"/>
                    <a:pt x="38935" y="36795"/>
                  </a:cubicBezTo>
                  <a:cubicBezTo>
                    <a:pt x="39056" y="36847"/>
                    <a:pt x="39175" y="36905"/>
                    <a:pt x="39299" y="36947"/>
                  </a:cubicBezTo>
                  <a:cubicBezTo>
                    <a:pt x="39347" y="36964"/>
                    <a:pt x="39398" y="36974"/>
                    <a:pt x="39451" y="36974"/>
                  </a:cubicBezTo>
                  <a:cubicBezTo>
                    <a:pt x="39452" y="36974"/>
                    <a:pt x="39453" y="36974"/>
                    <a:pt x="39455" y="36974"/>
                  </a:cubicBezTo>
                  <a:cubicBezTo>
                    <a:pt x="39685" y="36974"/>
                    <a:pt x="39881" y="36807"/>
                    <a:pt x="39921" y="36580"/>
                  </a:cubicBezTo>
                  <a:cubicBezTo>
                    <a:pt x="39959" y="36351"/>
                    <a:pt x="39826" y="36128"/>
                    <a:pt x="39606" y="36053"/>
                  </a:cubicBezTo>
                  <a:lnTo>
                    <a:pt x="39606" y="36051"/>
                  </a:lnTo>
                  <a:cubicBezTo>
                    <a:pt x="39598" y="36048"/>
                    <a:pt x="39588" y="36045"/>
                    <a:pt x="39580" y="36042"/>
                  </a:cubicBezTo>
                  <a:cubicBezTo>
                    <a:pt x="39379" y="35955"/>
                    <a:pt x="39181" y="35865"/>
                    <a:pt x="38977" y="35792"/>
                  </a:cubicBezTo>
                  <a:cubicBezTo>
                    <a:pt x="38753" y="35711"/>
                    <a:pt x="38529" y="35636"/>
                    <a:pt x="38308" y="35548"/>
                  </a:cubicBezTo>
                  <a:cubicBezTo>
                    <a:pt x="38027" y="35427"/>
                    <a:pt x="37752" y="35292"/>
                    <a:pt x="37473" y="35169"/>
                  </a:cubicBezTo>
                  <a:cubicBezTo>
                    <a:pt x="37043" y="34979"/>
                    <a:pt x="36624" y="34768"/>
                    <a:pt x="36204" y="34559"/>
                  </a:cubicBezTo>
                  <a:cubicBezTo>
                    <a:pt x="35770" y="34343"/>
                    <a:pt x="35321" y="34154"/>
                    <a:pt x="34890" y="33930"/>
                  </a:cubicBezTo>
                  <a:cubicBezTo>
                    <a:pt x="34459" y="33707"/>
                    <a:pt x="34018" y="33494"/>
                    <a:pt x="33587" y="33263"/>
                  </a:cubicBezTo>
                  <a:cubicBezTo>
                    <a:pt x="33166" y="33037"/>
                    <a:pt x="32748" y="32805"/>
                    <a:pt x="32333" y="32565"/>
                  </a:cubicBezTo>
                  <a:cubicBezTo>
                    <a:pt x="32024" y="32380"/>
                    <a:pt x="31713" y="32197"/>
                    <a:pt x="31396" y="32028"/>
                  </a:cubicBezTo>
                  <a:cubicBezTo>
                    <a:pt x="31091" y="31865"/>
                    <a:pt x="30784" y="31712"/>
                    <a:pt x="30483" y="31544"/>
                  </a:cubicBezTo>
                  <a:cubicBezTo>
                    <a:pt x="30178" y="31374"/>
                    <a:pt x="29874" y="31198"/>
                    <a:pt x="29564" y="31034"/>
                  </a:cubicBezTo>
                  <a:cubicBezTo>
                    <a:pt x="29286" y="30885"/>
                    <a:pt x="29004" y="30745"/>
                    <a:pt x="28729" y="30590"/>
                  </a:cubicBezTo>
                  <a:cubicBezTo>
                    <a:pt x="28318" y="30340"/>
                    <a:pt x="27919" y="30072"/>
                    <a:pt x="27517" y="29806"/>
                  </a:cubicBezTo>
                  <a:cubicBezTo>
                    <a:pt x="27121" y="29544"/>
                    <a:pt x="26719" y="29288"/>
                    <a:pt x="26334" y="29011"/>
                  </a:cubicBezTo>
                  <a:cubicBezTo>
                    <a:pt x="25522" y="28429"/>
                    <a:pt x="24729" y="27816"/>
                    <a:pt x="23940" y="27205"/>
                  </a:cubicBezTo>
                  <a:lnTo>
                    <a:pt x="23940" y="27205"/>
                  </a:lnTo>
                  <a:cubicBezTo>
                    <a:pt x="23956" y="27218"/>
                    <a:pt x="23973" y="27231"/>
                    <a:pt x="23989" y="27245"/>
                  </a:cubicBezTo>
                  <a:cubicBezTo>
                    <a:pt x="23556" y="26901"/>
                    <a:pt x="23124" y="26559"/>
                    <a:pt x="22695" y="26209"/>
                  </a:cubicBezTo>
                  <a:cubicBezTo>
                    <a:pt x="22376" y="25949"/>
                    <a:pt x="22057" y="25688"/>
                    <a:pt x="21740" y="25426"/>
                  </a:cubicBezTo>
                  <a:cubicBezTo>
                    <a:pt x="21107" y="24839"/>
                    <a:pt x="20504" y="24221"/>
                    <a:pt x="19898" y="23610"/>
                  </a:cubicBezTo>
                  <a:lnTo>
                    <a:pt x="19898" y="23610"/>
                  </a:lnTo>
                  <a:cubicBezTo>
                    <a:pt x="19902" y="23615"/>
                    <a:pt x="19907" y="23620"/>
                    <a:pt x="19912" y="23625"/>
                  </a:cubicBezTo>
                  <a:cubicBezTo>
                    <a:pt x="19787" y="23496"/>
                    <a:pt x="19662" y="23367"/>
                    <a:pt x="19538" y="23239"/>
                  </a:cubicBezTo>
                  <a:lnTo>
                    <a:pt x="19538" y="23239"/>
                  </a:lnTo>
                  <a:cubicBezTo>
                    <a:pt x="19540" y="23242"/>
                    <a:pt x="19542" y="23244"/>
                    <a:pt x="19544" y="23246"/>
                  </a:cubicBezTo>
                  <a:cubicBezTo>
                    <a:pt x="18769" y="22449"/>
                    <a:pt x="17974" y="21673"/>
                    <a:pt x="17195" y="20878"/>
                  </a:cubicBezTo>
                  <a:lnTo>
                    <a:pt x="17195" y="20878"/>
                  </a:lnTo>
                  <a:lnTo>
                    <a:pt x="17242" y="20924"/>
                  </a:lnTo>
                  <a:cubicBezTo>
                    <a:pt x="16339" y="19976"/>
                    <a:pt x="15475" y="18994"/>
                    <a:pt x="14615" y="18008"/>
                  </a:cubicBezTo>
                  <a:cubicBezTo>
                    <a:pt x="13922" y="17212"/>
                    <a:pt x="13231" y="16415"/>
                    <a:pt x="12587" y="15580"/>
                  </a:cubicBezTo>
                  <a:cubicBezTo>
                    <a:pt x="11990" y="14803"/>
                    <a:pt x="11400" y="14019"/>
                    <a:pt x="10790" y="13254"/>
                  </a:cubicBezTo>
                  <a:cubicBezTo>
                    <a:pt x="10476" y="12860"/>
                    <a:pt x="10159" y="12470"/>
                    <a:pt x="9851" y="12072"/>
                  </a:cubicBezTo>
                  <a:cubicBezTo>
                    <a:pt x="9520" y="11651"/>
                    <a:pt x="9197" y="11222"/>
                    <a:pt x="8873" y="10796"/>
                  </a:cubicBezTo>
                  <a:cubicBezTo>
                    <a:pt x="8269" y="9998"/>
                    <a:pt x="7636" y="9225"/>
                    <a:pt x="7035" y="8427"/>
                  </a:cubicBezTo>
                  <a:lnTo>
                    <a:pt x="7035" y="8427"/>
                  </a:lnTo>
                  <a:lnTo>
                    <a:pt x="7043" y="8438"/>
                  </a:lnTo>
                  <a:cubicBezTo>
                    <a:pt x="7040" y="8434"/>
                    <a:pt x="7037" y="8430"/>
                    <a:pt x="7034" y="8425"/>
                  </a:cubicBezTo>
                  <a:cubicBezTo>
                    <a:pt x="7032" y="8424"/>
                    <a:pt x="7031" y="8422"/>
                    <a:pt x="7030" y="8420"/>
                  </a:cubicBezTo>
                  <a:lnTo>
                    <a:pt x="7030" y="8420"/>
                  </a:lnTo>
                  <a:cubicBezTo>
                    <a:pt x="7031" y="8422"/>
                    <a:pt x="7032" y="8423"/>
                    <a:pt x="7032" y="8424"/>
                  </a:cubicBezTo>
                  <a:cubicBezTo>
                    <a:pt x="7031" y="8422"/>
                    <a:pt x="7030" y="8420"/>
                    <a:pt x="7028" y="8418"/>
                  </a:cubicBezTo>
                  <a:lnTo>
                    <a:pt x="7028" y="8418"/>
                  </a:lnTo>
                  <a:cubicBezTo>
                    <a:pt x="7029" y="8419"/>
                    <a:pt x="7029" y="8420"/>
                    <a:pt x="7030" y="8420"/>
                  </a:cubicBezTo>
                  <a:lnTo>
                    <a:pt x="7030" y="8420"/>
                  </a:lnTo>
                  <a:cubicBezTo>
                    <a:pt x="7028" y="8418"/>
                    <a:pt x="7026" y="8416"/>
                    <a:pt x="7025" y="8413"/>
                  </a:cubicBezTo>
                  <a:lnTo>
                    <a:pt x="7025" y="8413"/>
                  </a:lnTo>
                  <a:cubicBezTo>
                    <a:pt x="7026" y="8415"/>
                    <a:pt x="7027" y="8417"/>
                    <a:pt x="7028" y="8418"/>
                  </a:cubicBezTo>
                  <a:lnTo>
                    <a:pt x="7028" y="8418"/>
                  </a:lnTo>
                  <a:cubicBezTo>
                    <a:pt x="7023" y="8411"/>
                    <a:pt x="7018" y="8405"/>
                    <a:pt x="7013" y="8398"/>
                  </a:cubicBezTo>
                  <a:lnTo>
                    <a:pt x="7013" y="8398"/>
                  </a:lnTo>
                  <a:cubicBezTo>
                    <a:pt x="7017" y="8403"/>
                    <a:pt x="7021" y="8408"/>
                    <a:pt x="7025" y="8413"/>
                  </a:cubicBezTo>
                  <a:lnTo>
                    <a:pt x="7025" y="8413"/>
                  </a:lnTo>
                  <a:cubicBezTo>
                    <a:pt x="6719" y="7977"/>
                    <a:pt x="6428" y="7531"/>
                    <a:pt x="6138" y="7087"/>
                  </a:cubicBezTo>
                  <a:cubicBezTo>
                    <a:pt x="5869" y="6672"/>
                    <a:pt x="5602" y="6261"/>
                    <a:pt x="5355" y="5834"/>
                  </a:cubicBezTo>
                  <a:lnTo>
                    <a:pt x="5355" y="5834"/>
                  </a:lnTo>
                  <a:lnTo>
                    <a:pt x="5360" y="5841"/>
                  </a:lnTo>
                  <a:cubicBezTo>
                    <a:pt x="5131" y="5418"/>
                    <a:pt x="4901" y="4994"/>
                    <a:pt x="4654" y="4580"/>
                  </a:cubicBezTo>
                  <a:cubicBezTo>
                    <a:pt x="4414" y="4182"/>
                    <a:pt x="4171" y="3784"/>
                    <a:pt x="3940" y="3378"/>
                  </a:cubicBezTo>
                  <a:lnTo>
                    <a:pt x="3940" y="3378"/>
                  </a:lnTo>
                  <a:cubicBezTo>
                    <a:pt x="3943" y="3384"/>
                    <a:pt x="3945" y="3388"/>
                    <a:pt x="3948" y="3392"/>
                  </a:cubicBezTo>
                  <a:cubicBezTo>
                    <a:pt x="3666" y="2885"/>
                    <a:pt x="3370" y="2385"/>
                    <a:pt x="3075" y="1883"/>
                  </a:cubicBezTo>
                  <a:cubicBezTo>
                    <a:pt x="2913" y="1586"/>
                    <a:pt x="2756" y="1289"/>
                    <a:pt x="2610" y="984"/>
                  </a:cubicBezTo>
                  <a:cubicBezTo>
                    <a:pt x="2543" y="844"/>
                    <a:pt x="2487" y="698"/>
                    <a:pt x="2431" y="556"/>
                  </a:cubicBezTo>
                  <a:cubicBezTo>
                    <a:pt x="2375" y="421"/>
                    <a:pt x="2327" y="282"/>
                    <a:pt x="2237" y="166"/>
                  </a:cubicBezTo>
                  <a:cubicBezTo>
                    <a:pt x="2152" y="55"/>
                    <a:pt x="2018" y="1"/>
                    <a:pt x="1883" y="1"/>
                  </a:cubicBezTo>
                  <a:close/>
                </a:path>
              </a:pathLst>
            </a:custGeom>
            <a:solidFill>
              <a:srgbClr val="9AD4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82"/>
            <p:cNvSpPr/>
            <p:nvPr/>
          </p:nvSpPr>
          <p:spPr>
            <a:xfrm>
              <a:off x="5757425" y="1913800"/>
              <a:ext cx="692300" cy="103900"/>
            </a:xfrm>
            <a:custGeom>
              <a:avLst/>
              <a:gdLst/>
              <a:ahLst/>
              <a:cxnLst/>
              <a:rect l="l" t="t" r="r" b="b"/>
              <a:pathLst>
                <a:path w="27692" h="4156" extrusionOk="0">
                  <a:moveTo>
                    <a:pt x="25687" y="1949"/>
                  </a:moveTo>
                  <a:lnTo>
                    <a:pt x="25680" y="1953"/>
                  </a:lnTo>
                  <a:lnTo>
                    <a:pt x="25679" y="1953"/>
                  </a:lnTo>
                  <a:lnTo>
                    <a:pt x="25687" y="1949"/>
                  </a:lnTo>
                  <a:close/>
                  <a:moveTo>
                    <a:pt x="9542" y="2668"/>
                  </a:moveTo>
                  <a:lnTo>
                    <a:pt x="9542" y="2668"/>
                  </a:lnTo>
                  <a:cubicBezTo>
                    <a:pt x="9541" y="2675"/>
                    <a:pt x="9539" y="2681"/>
                    <a:pt x="9538" y="2687"/>
                  </a:cubicBezTo>
                  <a:lnTo>
                    <a:pt x="9537" y="2687"/>
                  </a:lnTo>
                  <a:cubicBezTo>
                    <a:pt x="9531" y="2717"/>
                    <a:pt x="9529" y="2747"/>
                    <a:pt x="9529" y="2777"/>
                  </a:cubicBezTo>
                  <a:cubicBezTo>
                    <a:pt x="9485" y="2774"/>
                    <a:pt x="9441" y="2770"/>
                    <a:pt x="9398" y="2767"/>
                  </a:cubicBezTo>
                  <a:cubicBezTo>
                    <a:pt x="9452" y="2745"/>
                    <a:pt x="9501" y="2711"/>
                    <a:pt x="9542" y="2668"/>
                  </a:cubicBezTo>
                  <a:close/>
                  <a:moveTo>
                    <a:pt x="1517" y="0"/>
                  </a:moveTo>
                  <a:cubicBezTo>
                    <a:pt x="1411" y="0"/>
                    <a:pt x="1304" y="17"/>
                    <a:pt x="1201" y="50"/>
                  </a:cubicBezTo>
                  <a:cubicBezTo>
                    <a:pt x="1061" y="91"/>
                    <a:pt x="939" y="194"/>
                    <a:pt x="835" y="294"/>
                  </a:cubicBezTo>
                  <a:cubicBezTo>
                    <a:pt x="730" y="396"/>
                    <a:pt x="632" y="505"/>
                    <a:pt x="532" y="611"/>
                  </a:cubicBezTo>
                  <a:cubicBezTo>
                    <a:pt x="321" y="818"/>
                    <a:pt x="0" y="1048"/>
                    <a:pt x="24" y="1373"/>
                  </a:cubicBezTo>
                  <a:cubicBezTo>
                    <a:pt x="36" y="1568"/>
                    <a:pt x="143" y="1744"/>
                    <a:pt x="328" y="1824"/>
                  </a:cubicBezTo>
                  <a:cubicBezTo>
                    <a:pt x="401" y="1855"/>
                    <a:pt x="471" y="1887"/>
                    <a:pt x="543" y="1920"/>
                  </a:cubicBezTo>
                  <a:cubicBezTo>
                    <a:pt x="739" y="2011"/>
                    <a:pt x="932" y="2112"/>
                    <a:pt x="1134" y="2186"/>
                  </a:cubicBezTo>
                  <a:cubicBezTo>
                    <a:pt x="1317" y="2251"/>
                    <a:pt x="1511" y="2294"/>
                    <a:pt x="1700" y="2338"/>
                  </a:cubicBezTo>
                  <a:cubicBezTo>
                    <a:pt x="2102" y="2436"/>
                    <a:pt x="2502" y="2562"/>
                    <a:pt x="2910" y="2636"/>
                  </a:cubicBezTo>
                  <a:cubicBezTo>
                    <a:pt x="3322" y="2712"/>
                    <a:pt x="3737" y="2786"/>
                    <a:pt x="4145" y="2892"/>
                  </a:cubicBezTo>
                  <a:cubicBezTo>
                    <a:pt x="4408" y="2971"/>
                    <a:pt x="4670" y="3052"/>
                    <a:pt x="4933" y="3125"/>
                  </a:cubicBezTo>
                  <a:cubicBezTo>
                    <a:pt x="5197" y="3200"/>
                    <a:pt x="5474" y="3238"/>
                    <a:pt x="5743" y="3279"/>
                  </a:cubicBezTo>
                  <a:cubicBezTo>
                    <a:pt x="6280" y="3358"/>
                    <a:pt x="6814" y="3441"/>
                    <a:pt x="7354" y="3508"/>
                  </a:cubicBezTo>
                  <a:cubicBezTo>
                    <a:pt x="7553" y="3541"/>
                    <a:pt x="7751" y="3585"/>
                    <a:pt x="7950" y="3608"/>
                  </a:cubicBezTo>
                  <a:cubicBezTo>
                    <a:pt x="8156" y="3633"/>
                    <a:pt x="8361" y="3651"/>
                    <a:pt x="8566" y="3666"/>
                  </a:cubicBezTo>
                  <a:cubicBezTo>
                    <a:pt x="8984" y="3695"/>
                    <a:pt x="9402" y="3711"/>
                    <a:pt x="9820" y="3751"/>
                  </a:cubicBezTo>
                  <a:cubicBezTo>
                    <a:pt x="10233" y="3787"/>
                    <a:pt x="10646" y="3837"/>
                    <a:pt x="11060" y="3877"/>
                  </a:cubicBezTo>
                  <a:cubicBezTo>
                    <a:pt x="11483" y="3917"/>
                    <a:pt x="11904" y="3954"/>
                    <a:pt x="12325" y="4006"/>
                  </a:cubicBezTo>
                  <a:cubicBezTo>
                    <a:pt x="12544" y="4034"/>
                    <a:pt x="12762" y="4068"/>
                    <a:pt x="12981" y="4083"/>
                  </a:cubicBezTo>
                  <a:cubicBezTo>
                    <a:pt x="13212" y="4098"/>
                    <a:pt x="13442" y="4106"/>
                    <a:pt x="13672" y="4113"/>
                  </a:cubicBezTo>
                  <a:cubicBezTo>
                    <a:pt x="14125" y="4129"/>
                    <a:pt x="14576" y="4154"/>
                    <a:pt x="15029" y="4156"/>
                  </a:cubicBezTo>
                  <a:lnTo>
                    <a:pt x="15182" y="4156"/>
                  </a:lnTo>
                  <a:cubicBezTo>
                    <a:pt x="16107" y="4156"/>
                    <a:pt x="17033" y="4126"/>
                    <a:pt x="17958" y="4124"/>
                  </a:cubicBezTo>
                  <a:cubicBezTo>
                    <a:pt x="18421" y="4122"/>
                    <a:pt x="18885" y="4112"/>
                    <a:pt x="19349" y="4083"/>
                  </a:cubicBezTo>
                  <a:cubicBezTo>
                    <a:pt x="19852" y="4050"/>
                    <a:pt x="20354" y="4030"/>
                    <a:pt x="20860" y="4006"/>
                  </a:cubicBezTo>
                  <a:cubicBezTo>
                    <a:pt x="21333" y="3983"/>
                    <a:pt x="21804" y="3935"/>
                    <a:pt x="22276" y="3893"/>
                  </a:cubicBezTo>
                  <a:cubicBezTo>
                    <a:pt x="22793" y="3845"/>
                    <a:pt x="23311" y="3802"/>
                    <a:pt x="23824" y="3716"/>
                  </a:cubicBezTo>
                  <a:cubicBezTo>
                    <a:pt x="24808" y="3548"/>
                    <a:pt x="25777" y="3311"/>
                    <a:pt x="26763" y="3153"/>
                  </a:cubicBezTo>
                  <a:cubicBezTo>
                    <a:pt x="26850" y="3141"/>
                    <a:pt x="26938" y="3131"/>
                    <a:pt x="27029" y="3123"/>
                  </a:cubicBezTo>
                  <a:cubicBezTo>
                    <a:pt x="27109" y="3118"/>
                    <a:pt x="27191" y="3116"/>
                    <a:pt x="27271" y="3102"/>
                  </a:cubicBezTo>
                  <a:cubicBezTo>
                    <a:pt x="27523" y="3052"/>
                    <a:pt x="27692" y="2796"/>
                    <a:pt x="27641" y="2543"/>
                  </a:cubicBezTo>
                  <a:cubicBezTo>
                    <a:pt x="27596" y="2319"/>
                    <a:pt x="27395" y="2163"/>
                    <a:pt x="27175" y="2163"/>
                  </a:cubicBezTo>
                  <a:cubicBezTo>
                    <a:pt x="27157" y="2163"/>
                    <a:pt x="27139" y="2164"/>
                    <a:pt x="27122" y="2166"/>
                  </a:cubicBezTo>
                  <a:cubicBezTo>
                    <a:pt x="27007" y="2176"/>
                    <a:pt x="26890" y="2187"/>
                    <a:pt x="26775" y="2201"/>
                  </a:cubicBezTo>
                  <a:cubicBezTo>
                    <a:pt x="26711" y="2065"/>
                    <a:pt x="26588" y="1965"/>
                    <a:pt x="26440" y="1933"/>
                  </a:cubicBezTo>
                  <a:cubicBezTo>
                    <a:pt x="26394" y="1925"/>
                    <a:pt x="26348" y="1921"/>
                    <a:pt x="26301" y="1921"/>
                  </a:cubicBezTo>
                  <a:cubicBezTo>
                    <a:pt x="26280" y="1921"/>
                    <a:pt x="26259" y="1922"/>
                    <a:pt x="26238" y="1923"/>
                  </a:cubicBezTo>
                  <a:cubicBezTo>
                    <a:pt x="26163" y="1880"/>
                    <a:pt x="26078" y="1858"/>
                    <a:pt x="25993" y="1858"/>
                  </a:cubicBezTo>
                  <a:cubicBezTo>
                    <a:pt x="25921" y="1858"/>
                    <a:pt x="25849" y="1874"/>
                    <a:pt x="25782" y="1905"/>
                  </a:cubicBezTo>
                  <a:cubicBezTo>
                    <a:pt x="25754" y="1919"/>
                    <a:pt x="25727" y="1931"/>
                    <a:pt x="25700" y="1943"/>
                  </a:cubicBezTo>
                  <a:cubicBezTo>
                    <a:pt x="25682" y="1950"/>
                    <a:pt x="25665" y="1955"/>
                    <a:pt x="25649" y="1960"/>
                  </a:cubicBezTo>
                  <a:cubicBezTo>
                    <a:pt x="25528" y="1992"/>
                    <a:pt x="25407" y="2022"/>
                    <a:pt x="25284" y="2051"/>
                  </a:cubicBezTo>
                  <a:cubicBezTo>
                    <a:pt x="25144" y="2066"/>
                    <a:pt x="25002" y="2079"/>
                    <a:pt x="24861" y="2090"/>
                  </a:cubicBezTo>
                  <a:cubicBezTo>
                    <a:pt x="24536" y="2117"/>
                    <a:pt x="24211" y="2146"/>
                    <a:pt x="23886" y="2166"/>
                  </a:cubicBezTo>
                  <a:cubicBezTo>
                    <a:pt x="23805" y="2051"/>
                    <a:pt x="23667" y="1972"/>
                    <a:pt x="23530" y="1965"/>
                  </a:cubicBezTo>
                  <a:cubicBezTo>
                    <a:pt x="23513" y="1964"/>
                    <a:pt x="23495" y="1964"/>
                    <a:pt x="23478" y="1964"/>
                  </a:cubicBezTo>
                  <a:cubicBezTo>
                    <a:pt x="23253" y="1964"/>
                    <a:pt x="23017" y="2023"/>
                    <a:pt x="22797" y="2065"/>
                  </a:cubicBezTo>
                  <a:cubicBezTo>
                    <a:pt x="22605" y="2102"/>
                    <a:pt x="22414" y="2138"/>
                    <a:pt x="22223" y="2174"/>
                  </a:cubicBezTo>
                  <a:lnTo>
                    <a:pt x="22194" y="2179"/>
                  </a:lnTo>
                  <a:cubicBezTo>
                    <a:pt x="21808" y="2204"/>
                    <a:pt x="21422" y="2206"/>
                    <a:pt x="21035" y="2206"/>
                  </a:cubicBezTo>
                  <a:cubicBezTo>
                    <a:pt x="20952" y="2206"/>
                    <a:pt x="20869" y="2206"/>
                    <a:pt x="20786" y="2206"/>
                  </a:cubicBezTo>
                  <a:cubicBezTo>
                    <a:pt x="20188" y="2205"/>
                    <a:pt x="19589" y="2202"/>
                    <a:pt x="18990" y="2202"/>
                  </a:cubicBezTo>
                  <a:cubicBezTo>
                    <a:pt x="18774" y="2202"/>
                    <a:pt x="18559" y="2203"/>
                    <a:pt x="18344" y="2203"/>
                  </a:cubicBezTo>
                  <a:cubicBezTo>
                    <a:pt x="18007" y="2202"/>
                    <a:pt x="17670" y="2199"/>
                    <a:pt x="17333" y="2197"/>
                  </a:cubicBezTo>
                  <a:cubicBezTo>
                    <a:pt x="17233" y="2163"/>
                    <a:pt x="17129" y="2134"/>
                    <a:pt x="17024" y="2132"/>
                  </a:cubicBezTo>
                  <a:cubicBezTo>
                    <a:pt x="16994" y="2131"/>
                    <a:pt x="16965" y="2131"/>
                    <a:pt x="16935" y="2131"/>
                  </a:cubicBezTo>
                  <a:cubicBezTo>
                    <a:pt x="16870" y="2131"/>
                    <a:pt x="16805" y="2132"/>
                    <a:pt x="16739" y="2133"/>
                  </a:cubicBezTo>
                  <a:cubicBezTo>
                    <a:pt x="15836" y="2120"/>
                    <a:pt x="14929" y="2114"/>
                    <a:pt x="14027" y="2040"/>
                  </a:cubicBezTo>
                  <a:cubicBezTo>
                    <a:pt x="13552" y="2001"/>
                    <a:pt x="13075" y="1975"/>
                    <a:pt x="12603" y="1918"/>
                  </a:cubicBezTo>
                  <a:cubicBezTo>
                    <a:pt x="12079" y="1857"/>
                    <a:pt x="11552" y="1794"/>
                    <a:pt x="11027" y="1731"/>
                  </a:cubicBezTo>
                  <a:lnTo>
                    <a:pt x="11027" y="1731"/>
                  </a:lnTo>
                  <a:cubicBezTo>
                    <a:pt x="11047" y="1736"/>
                    <a:pt x="11068" y="1737"/>
                    <a:pt x="11088" y="1741"/>
                  </a:cubicBezTo>
                  <a:cubicBezTo>
                    <a:pt x="10988" y="1726"/>
                    <a:pt x="10888" y="1713"/>
                    <a:pt x="10788" y="1698"/>
                  </a:cubicBezTo>
                  <a:cubicBezTo>
                    <a:pt x="10263" y="1626"/>
                    <a:pt x="9739" y="1552"/>
                    <a:pt x="9213" y="1479"/>
                  </a:cubicBezTo>
                  <a:cubicBezTo>
                    <a:pt x="8884" y="1434"/>
                    <a:pt x="8555" y="1388"/>
                    <a:pt x="8226" y="1341"/>
                  </a:cubicBezTo>
                  <a:cubicBezTo>
                    <a:pt x="7990" y="1308"/>
                    <a:pt x="7753" y="1270"/>
                    <a:pt x="7515" y="1243"/>
                  </a:cubicBezTo>
                  <a:cubicBezTo>
                    <a:pt x="7237" y="1212"/>
                    <a:pt x="6959" y="1183"/>
                    <a:pt x="6682" y="1152"/>
                  </a:cubicBezTo>
                  <a:cubicBezTo>
                    <a:pt x="6461" y="1127"/>
                    <a:pt x="6237" y="1094"/>
                    <a:pt x="6013" y="1077"/>
                  </a:cubicBezTo>
                  <a:cubicBezTo>
                    <a:pt x="5693" y="1057"/>
                    <a:pt x="5371" y="1034"/>
                    <a:pt x="5052" y="1014"/>
                  </a:cubicBezTo>
                  <a:cubicBezTo>
                    <a:pt x="4911" y="1006"/>
                    <a:pt x="4769" y="996"/>
                    <a:pt x="4629" y="991"/>
                  </a:cubicBezTo>
                  <a:cubicBezTo>
                    <a:pt x="4509" y="986"/>
                    <a:pt x="4392" y="984"/>
                    <a:pt x="4274" y="983"/>
                  </a:cubicBezTo>
                  <a:cubicBezTo>
                    <a:pt x="4134" y="934"/>
                    <a:pt x="3991" y="896"/>
                    <a:pt x="3846" y="867"/>
                  </a:cubicBezTo>
                  <a:cubicBezTo>
                    <a:pt x="3543" y="767"/>
                    <a:pt x="3243" y="655"/>
                    <a:pt x="2945" y="539"/>
                  </a:cubicBezTo>
                  <a:cubicBezTo>
                    <a:pt x="2810" y="479"/>
                    <a:pt x="2675" y="419"/>
                    <a:pt x="2543" y="357"/>
                  </a:cubicBezTo>
                  <a:cubicBezTo>
                    <a:pt x="2299" y="241"/>
                    <a:pt x="2057" y="110"/>
                    <a:pt x="1796" y="38"/>
                  </a:cubicBezTo>
                  <a:cubicBezTo>
                    <a:pt x="1705" y="13"/>
                    <a:pt x="1611" y="0"/>
                    <a:pt x="1517" y="0"/>
                  </a:cubicBezTo>
                  <a:close/>
                </a:path>
              </a:pathLst>
            </a:custGeom>
            <a:solidFill>
              <a:srgbClr val="9AD4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82"/>
            <p:cNvSpPr/>
            <p:nvPr/>
          </p:nvSpPr>
          <p:spPr>
            <a:xfrm>
              <a:off x="2990800" y="1063550"/>
              <a:ext cx="153775" cy="154750"/>
            </a:xfrm>
            <a:custGeom>
              <a:avLst/>
              <a:gdLst/>
              <a:ahLst/>
              <a:cxnLst/>
              <a:rect l="l" t="t" r="r" b="b"/>
              <a:pathLst>
                <a:path w="6151" h="6190" extrusionOk="0">
                  <a:moveTo>
                    <a:pt x="5052" y="2407"/>
                  </a:moveTo>
                  <a:cubicBezTo>
                    <a:pt x="5056" y="2413"/>
                    <a:pt x="5058" y="2418"/>
                    <a:pt x="5060" y="2425"/>
                  </a:cubicBezTo>
                  <a:lnTo>
                    <a:pt x="5059" y="2424"/>
                  </a:lnTo>
                  <a:lnTo>
                    <a:pt x="5059" y="2424"/>
                  </a:lnTo>
                  <a:cubicBezTo>
                    <a:pt x="5094" y="2527"/>
                    <a:pt x="5123" y="2630"/>
                    <a:pt x="5148" y="2736"/>
                  </a:cubicBezTo>
                  <a:cubicBezTo>
                    <a:pt x="5170" y="2847"/>
                    <a:pt x="5183" y="2956"/>
                    <a:pt x="5194" y="3069"/>
                  </a:cubicBezTo>
                  <a:cubicBezTo>
                    <a:pt x="5198" y="3190"/>
                    <a:pt x="5197" y="3310"/>
                    <a:pt x="5191" y="3430"/>
                  </a:cubicBezTo>
                  <a:lnTo>
                    <a:pt x="5190" y="3442"/>
                  </a:lnTo>
                  <a:cubicBezTo>
                    <a:pt x="5197" y="3093"/>
                    <a:pt x="5152" y="2743"/>
                    <a:pt x="5052" y="2407"/>
                  </a:cubicBezTo>
                  <a:close/>
                  <a:moveTo>
                    <a:pt x="2893" y="0"/>
                  </a:moveTo>
                  <a:cubicBezTo>
                    <a:pt x="2842" y="0"/>
                    <a:pt x="2791" y="3"/>
                    <a:pt x="2741" y="12"/>
                  </a:cubicBezTo>
                  <a:cubicBezTo>
                    <a:pt x="2714" y="17"/>
                    <a:pt x="2687" y="21"/>
                    <a:pt x="2660" y="28"/>
                  </a:cubicBezTo>
                  <a:cubicBezTo>
                    <a:pt x="2601" y="32"/>
                    <a:pt x="2543" y="40"/>
                    <a:pt x="2484" y="49"/>
                  </a:cubicBezTo>
                  <a:cubicBezTo>
                    <a:pt x="2361" y="69"/>
                    <a:pt x="2235" y="87"/>
                    <a:pt x="2116" y="125"/>
                  </a:cubicBezTo>
                  <a:cubicBezTo>
                    <a:pt x="2001" y="164"/>
                    <a:pt x="1890" y="207"/>
                    <a:pt x="1782" y="255"/>
                  </a:cubicBezTo>
                  <a:cubicBezTo>
                    <a:pt x="1539" y="357"/>
                    <a:pt x="1314" y="498"/>
                    <a:pt x="1114" y="671"/>
                  </a:cubicBezTo>
                  <a:cubicBezTo>
                    <a:pt x="846" y="905"/>
                    <a:pt x="624" y="1251"/>
                    <a:pt x="517" y="1589"/>
                  </a:cubicBezTo>
                  <a:cubicBezTo>
                    <a:pt x="508" y="1618"/>
                    <a:pt x="500" y="1647"/>
                    <a:pt x="491" y="1675"/>
                  </a:cubicBezTo>
                  <a:cubicBezTo>
                    <a:pt x="457" y="1731"/>
                    <a:pt x="424" y="1788"/>
                    <a:pt x="395" y="1847"/>
                  </a:cubicBezTo>
                  <a:cubicBezTo>
                    <a:pt x="258" y="2119"/>
                    <a:pt x="171" y="2409"/>
                    <a:pt x="111" y="2704"/>
                  </a:cubicBezTo>
                  <a:cubicBezTo>
                    <a:pt x="38" y="3060"/>
                    <a:pt x="1" y="3425"/>
                    <a:pt x="62" y="3783"/>
                  </a:cubicBezTo>
                  <a:cubicBezTo>
                    <a:pt x="100" y="3989"/>
                    <a:pt x="150" y="4193"/>
                    <a:pt x="214" y="4392"/>
                  </a:cubicBezTo>
                  <a:cubicBezTo>
                    <a:pt x="361" y="4871"/>
                    <a:pt x="671" y="5283"/>
                    <a:pt x="1089" y="5558"/>
                  </a:cubicBezTo>
                  <a:cubicBezTo>
                    <a:pt x="1274" y="5676"/>
                    <a:pt x="1481" y="5769"/>
                    <a:pt x="1687" y="5844"/>
                  </a:cubicBezTo>
                  <a:cubicBezTo>
                    <a:pt x="2050" y="5975"/>
                    <a:pt x="2420" y="6094"/>
                    <a:pt x="2806" y="6152"/>
                  </a:cubicBezTo>
                  <a:cubicBezTo>
                    <a:pt x="2967" y="6176"/>
                    <a:pt x="3130" y="6189"/>
                    <a:pt x="3293" y="6190"/>
                  </a:cubicBezTo>
                  <a:cubicBezTo>
                    <a:pt x="3478" y="6190"/>
                    <a:pt x="3663" y="6171"/>
                    <a:pt x="3845" y="6131"/>
                  </a:cubicBezTo>
                  <a:cubicBezTo>
                    <a:pt x="4165" y="6059"/>
                    <a:pt x="4488" y="5947"/>
                    <a:pt x="4769" y="5773"/>
                  </a:cubicBezTo>
                  <a:cubicBezTo>
                    <a:pt x="5316" y="5434"/>
                    <a:pt x="5738" y="4927"/>
                    <a:pt x="5970" y="4327"/>
                  </a:cubicBezTo>
                  <a:cubicBezTo>
                    <a:pt x="6087" y="4017"/>
                    <a:pt x="6135" y="3676"/>
                    <a:pt x="6143" y="3345"/>
                  </a:cubicBezTo>
                  <a:cubicBezTo>
                    <a:pt x="6150" y="3041"/>
                    <a:pt x="6128" y="2729"/>
                    <a:pt x="6050" y="2432"/>
                  </a:cubicBezTo>
                  <a:cubicBezTo>
                    <a:pt x="5901" y="1851"/>
                    <a:pt x="5604" y="1328"/>
                    <a:pt x="5161" y="924"/>
                  </a:cubicBezTo>
                  <a:cubicBezTo>
                    <a:pt x="4961" y="743"/>
                    <a:pt x="4737" y="590"/>
                    <a:pt x="4497" y="467"/>
                  </a:cubicBezTo>
                  <a:cubicBezTo>
                    <a:pt x="4375" y="404"/>
                    <a:pt x="4253" y="336"/>
                    <a:pt x="4127" y="284"/>
                  </a:cubicBezTo>
                  <a:cubicBezTo>
                    <a:pt x="3817" y="158"/>
                    <a:pt x="3496" y="61"/>
                    <a:pt x="3164" y="21"/>
                  </a:cubicBezTo>
                  <a:cubicBezTo>
                    <a:pt x="3075" y="11"/>
                    <a:pt x="2984" y="0"/>
                    <a:pt x="2893"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82"/>
            <p:cNvSpPr/>
            <p:nvPr/>
          </p:nvSpPr>
          <p:spPr>
            <a:xfrm>
              <a:off x="3591675" y="1891900"/>
              <a:ext cx="1572350" cy="620650"/>
            </a:xfrm>
            <a:custGeom>
              <a:avLst/>
              <a:gdLst/>
              <a:ahLst/>
              <a:cxnLst/>
              <a:rect l="l" t="t" r="r" b="b"/>
              <a:pathLst>
                <a:path w="62894" h="24826" extrusionOk="0">
                  <a:moveTo>
                    <a:pt x="62536" y="20422"/>
                  </a:moveTo>
                  <a:lnTo>
                    <a:pt x="62536" y="20422"/>
                  </a:lnTo>
                  <a:cubicBezTo>
                    <a:pt x="62537" y="20424"/>
                    <a:pt x="62538" y="20425"/>
                    <a:pt x="62539" y="20426"/>
                  </a:cubicBezTo>
                  <a:cubicBezTo>
                    <a:pt x="62538" y="20425"/>
                    <a:pt x="62537" y="20423"/>
                    <a:pt x="62536" y="20422"/>
                  </a:cubicBezTo>
                  <a:close/>
                  <a:moveTo>
                    <a:pt x="49825" y="24815"/>
                  </a:moveTo>
                  <a:lnTo>
                    <a:pt x="49825" y="24815"/>
                  </a:lnTo>
                  <a:cubicBezTo>
                    <a:pt x="49828" y="24815"/>
                    <a:pt x="49831" y="24815"/>
                    <a:pt x="49834" y="24815"/>
                  </a:cubicBezTo>
                  <a:lnTo>
                    <a:pt x="49834" y="24815"/>
                  </a:lnTo>
                  <a:cubicBezTo>
                    <a:pt x="49831" y="24815"/>
                    <a:pt x="49828" y="24815"/>
                    <a:pt x="49825" y="24815"/>
                  </a:cubicBezTo>
                  <a:close/>
                  <a:moveTo>
                    <a:pt x="49834" y="24815"/>
                  </a:moveTo>
                  <a:lnTo>
                    <a:pt x="49834" y="24815"/>
                  </a:lnTo>
                  <a:cubicBezTo>
                    <a:pt x="49843" y="24815"/>
                    <a:pt x="49851" y="24816"/>
                    <a:pt x="49860" y="24816"/>
                  </a:cubicBezTo>
                  <a:cubicBezTo>
                    <a:pt x="49851" y="24816"/>
                    <a:pt x="49843" y="24815"/>
                    <a:pt x="49834" y="24815"/>
                  </a:cubicBezTo>
                  <a:close/>
                  <a:moveTo>
                    <a:pt x="9362" y="0"/>
                  </a:moveTo>
                  <a:cubicBezTo>
                    <a:pt x="9215" y="0"/>
                    <a:pt x="9067" y="67"/>
                    <a:pt x="8977" y="187"/>
                  </a:cubicBezTo>
                  <a:cubicBezTo>
                    <a:pt x="8947" y="225"/>
                    <a:pt x="8923" y="268"/>
                    <a:pt x="8906" y="314"/>
                  </a:cubicBezTo>
                  <a:cubicBezTo>
                    <a:pt x="8863" y="318"/>
                    <a:pt x="8818" y="326"/>
                    <a:pt x="8775" y="336"/>
                  </a:cubicBezTo>
                  <a:cubicBezTo>
                    <a:pt x="8638" y="371"/>
                    <a:pt x="8501" y="414"/>
                    <a:pt x="8368" y="464"/>
                  </a:cubicBezTo>
                  <a:cubicBezTo>
                    <a:pt x="8274" y="497"/>
                    <a:pt x="8180" y="530"/>
                    <a:pt x="8088" y="564"/>
                  </a:cubicBezTo>
                  <a:cubicBezTo>
                    <a:pt x="7880" y="638"/>
                    <a:pt x="7671" y="706"/>
                    <a:pt x="7469" y="786"/>
                  </a:cubicBezTo>
                  <a:cubicBezTo>
                    <a:pt x="7069" y="943"/>
                    <a:pt x="6668" y="1095"/>
                    <a:pt x="6271" y="1259"/>
                  </a:cubicBezTo>
                  <a:cubicBezTo>
                    <a:pt x="5841" y="1435"/>
                    <a:pt x="5411" y="1612"/>
                    <a:pt x="4982" y="1790"/>
                  </a:cubicBezTo>
                  <a:cubicBezTo>
                    <a:pt x="4518" y="1984"/>
                    <a:pt x="4050" y="2173"/>
                    <a:pt x="3597" y="2391"/>
                  </a:cubicBezTo>
                  <a:cubicBezTo>
                    <a:pt x="3532" y="2421"/>
                    <a:pt x="3473" y="2466"/>
                    <a:pt x="3425" y="2520"/>
                  </a:cubicBezTo>
                  <a:cubicBezTo>
                    <a:pt x="2900" y="2693"/>
                    <a:pt x="2375" y="2860"/>
                    <a:pt x="1845" y="3012"/>
                  </a:cubicBezTo>
                  <a:cubicBezTo>
                    <a:pt x="1626" y="3066"/>
                    <a:pt x="1410" y="3124"/>
                    <a:pt x="1194" y="3179"/>
                  </a:cubicBezTo>
                  <a:cubicBezTo>
                    <a:pt x="927" y="3246"/>
                    <a:pt x="660" y="3304"/>
                    <a:pt x="398" y="3382"/>
                  </a:cubicBezTo>
                  <a:cubicBezTo>
                    <a:pt x="149" y="3452"/>
                    <a:pt x="0" y="3719"/>
                    <a:pt x="71" y="3967"/>
                  </a:cubicBezTo>
                  <a:cubicBezTo>
                    <a:pt x="130" y="4167"/>
                    <a:pt x="321" y="4311"/>
                    <a:pt x="527" y="4311"/>
                  </a:cubicBezTo>
                  <a:cubicBezTo>
                    <a:pt x="550" y="4311"/>
                    <a:pt x="573" y="4309"/>
                    <a:pt x="597" y="4305"/>
                  </a:cubicBezTo>
                  <a:cubicBezTo>
                    <a:pt x="650" y="4295"/>
                    <a:pt x="703" y="4287"/>
                    <a:pt x="758" y="4275"/>
                  </a:cubicBezTo>
                  <a:cubicBezTo>
                    <a:pt x="802" y="4310"/>
                    <a:pt x="854" y="4337"/>
                    <a:pt x="909" y="4351"/>
                  </a:cubicBezTo>
                  <a:cubicBezTo>
                    <a:pt x="912" y="4473"/>
                    <a:pt x="962" y="4590"/>
                    <a:pt x="1050" y="4677"/>
                  </a:cubicBezTo>
                  <a:cubicBezTo>
                    <a:pt x="1342" y="4962"/>
                    <a:pt x="1661" y="5214"/>
                    <a:pt x="1976" y="5475"/>
                  </a:cubicBezTo>
                  <a:cubicBezTo>
                    <a:pt x="2257" y="5709"/>
                    <a:pt x="2550" y="5926"/>
                    <a:pt x="2837" y="6152"/>
                  </a:cubicBezTo>
                  <a:cubicBezTo>
                    <a:pt x="3113" y="6368"/>
                    <a:pt x="3391" y="6582"/>
                    <a:pt x="3672" y="6794"/>
                  </a:cubicBezTo>
                  <a:cubicBezTo>
                    <a:pt x="4035" y="7099"/>
                    <a:pt x="4397" y="7407"/>
                    <a:pt x="4774" y="7697"/>
                  </a:cubicBezTo>
                  <a:cubicBezTo>
                    <a:pt x="5185" y="8009"/>
                    <a:pt x="5588" y="8337"/>
                    <a:pt x="6010" y="8635"/>
                  </a:cubicBezTo>
                  <a:cubicBezTo>
                    <a:pt x="6296" y="8838"/>
                    <a:pt x="6584" y="9040"/>
                    <a:pt x="6871" y="9241"/>
                  </a:cubicBezTo>
                  <a:cubicBezTo>
                    <a:pt x="7032" y="9356"/>
                    <a:pt x="7190" y="9471"/>
                    <a:pt x="7358" y="9577"/>
                  </a:cubicBezTo>
                  <a:cubicBezTo>
                    <a:pt x="7625" y="9750"/>
                    <a:pt x="7892" y="9919"/>
                    <a:pt x="8159" y="10092"/>
                  </a:cubicBezTo>
                  <a:cubicBezTo>
                    <a:pt x="8355" y="10218"/>
                    <a:pt x="8561" y="10330"/>
                    <a:pt x="8760" y="10452"/>
                  </a:cubicBezTo>
                  <a:cubicBezTo>
                    <a:pt x="8866" y="10526"/>
                    <a:pt x="8974" y="10609"/>
                    <a:pt x="9097" y="10654"/>
                  </a:cubicBezTo>
                  <a:cubicBezTo>
                    <a:pt x="9208" y="10696"/>
                    <a:pt x="9325" y="10717"/>
                    <a:pt x="9443" y="10717"/>
                  </a:cubicBezTo>
                  <a:cubicBezTo>
                    <a:pt x="9457" y="10717"/>
                    <a:pt x="9470" y="10717"/>
                    <a:pt x="9483" y="10716"/>
                  </a:cubicBezTo>
                  <a:cubicBezTo>
                    <a:pt x="9494" y="10716"/>
                    <a:pt x="9505" y="10714"/>
                    <a:pt x="9517" y="10714"/>
                  </a:cubicBezTo>
                  <a:cubicBezTo>
                    <a:pt x="9628" y="10789"/>
                    <a:pt x="9739" y="10862"/>
                    <a:pt x="9849" y="10936"/>
                  </a:cubicBezTo>
                  <a:cubicBezTo>
                    <a:pt x="10209" y="11175"/>
                    <a:pt x="10561" y="11424"/>
                    <a:pt x="10926" y="11652"/>
                  </a:cubicBezTo>
                  <a:cubicBezTo>
                    <a:pt x="11395" y="11944"/>
                    <a:pt x="11864" y="12235"/>
                    <a:pt x="12330" y="12526"/>
                  </a:cubicBezTo>
                  <a:cubicBezTo>
                    <a:pt x="12509" y="12637"/>
                    <a:pt x="12690" y="12748"/>
                    <a:pt x="12869" y="12857"/>
                  </a:cubicBezTo>
                  <a:cubicBezTo>
                    <a:pt x="12806" y="13046"/>
                    <a:pt x="12863" y="13276"/>
                    <a:pt x="13032" y="13391"/>
                  </a:cubicBezTo>
                  <a:cubicBezTo>
                    <a:pt x="13296" y="13568"/>
                    <a:pt x="13560" y="13748"/>
                    <a:pt x="13822" y="13925"/>
                  </a:cubicBezTo>
                  <a:cubicBezTo>
                    <a:pt x="13785" y="14068"/>
                    <a:pt x="13817" y="14219"/>
                    <a:pt x="13908" y="14336"/>
                  </a:cubicBezTo>
                  <a:cubicBezTo>
                    <a:pt x="13968" y="14421"/>
                    <a:pt x="14059" y="14476"/>
                    <a:pt x="14147" y="14529"/>
                  </a:cubicBezTo>
                  <a:cubicBezTo>
                    <a:pt x="14203" y="14562"/>
                    <a:pt x="14266" y="14582"/>
                    <a:pt x="14330" y="14587"/>
                  </a:cubicBezTo>
                  <a:cubicBezTo>
                    <a:pt x="14580" y="14718"/>
                    <a:pt x="14825" y="14861"/>
                    <a:pt x="15071" y="14994"/>
                  </a:cubicBezTo>
                  <a:cubicBezTo>
                    <a:pt x="15255" y="15095"/>
                    <a:pt x="15439" y="15196"/>
                    <a:pt x="15622" y="15297"/>
                  </a:cubicBezTo>
                  <a:cubicBezTo>
                    <a:pt x="16090" y="15555"/>
                    <a:pt x="16561" y="15810"/>
                    <a:pt x="17031" y="16064"/>
                  </a:cubicBezTo>
                  <a:cubicBezTo>
                    <a:pt x="17887" y="16525"/>
                    <a:pt x="18756" y="16957"/>
                    <a:pt x="19643" y="17353"/>
                  </a:cubicBezTo>
                  <a:cubicBezTo>
                    <a:pt x="19675" y="17368"/>
                    <a:pt x="19709" y="17378"/>
                    <a:pt x="19745" y="17383"/>
                  </a:cubicBezTo>
                  <a:cubicBezTo>
                    <a:pt x="19926" y="17471"/>
                    <a:pt x="20107" y="17561"/>
                    <a:pt x="20288" y="17647"/>
                  </a:cubicBezTo>
                  <a:cubicBezTo>
                    <a:pt x="20435" y="17719"/>
                    <a:pt x="20588" y="17775"/>
                    <a:pt x="20738" y="17835"/>
                  </a:cubicBezTo>
                  <a:cubicBezTo>
                    <a:pt x="21084" y="17974"/>
                    <a:pt x="21427" y="18116"/>
                    <a:pt x="21771" y="18253"/>
                  </a:cubicBezTo>
                  <a:cubicBezTo>
                    <a:pt x="21951" y="18326"/>
                    <a:pt x="22130" y="18412"/>
                    <a:pt x="22314" y="18472"/>
                  </a:cubicBezTo>
                  <a:cubicBezTo>
                    <a:pt x="22535" y="18543"/>
                    <a:pt x="22756" y="18613"/>
                    <a:pt x="22976" y="18685"/>
                  </a:cubicBezTo>
                  <a:cubicBezTo>
                    <a:pt x="23050" y="18721"/>
                    <a:pt x="23123" y="18758"/>
                    <a:pt x="23194" y="18798"/>
                  </a:cubicBezTo>
                  <a:cubicBezTo>
                    <a:pt x="23466" y="18937"/>
                    <a:pt x="23738" y="19079"/>
                    <a:pt x="24010" y="19221"/>
                  </a:cubicBezTo>
                  <a:cubicBezTo>
                    <a:pt x="24427" y="19438"/>
                    <a:pt x="24855" y="19641"/>
                    <a:pt x="25278" y="19848"/>
                  </a:cubicBezTo>
                  <a:cubicBezTo>
                    <a:pt x="25700" y="20051"/>
                    <a:pt x="26123" y="20250"/>
                    <a:pt x="26551" y="20432"/>
                  </a:cubicBezTo>
                  <a:cubicBezTo>
                    <a:pt x="26718" y="20502"/>
                    <a:pt x="26883" y="20572"/>
                    <a:pt x="27047" y="20643"/>
                  </a:cubicBezTo>
                  <a:cubicBezTo>
                    <a:pt x="27130" y="20678"/>
                    <a:pt x="27212" y="20718"/>
                    <a:pt x="27296" y="20748"/>
                  </a:cubicBezTo>
                  <a:lnTo>
                    <a:pt x="28151" y="21053"/>
                  </a:lnTo>
                  <a:cubicBezTo>
                    <a:pt x="29130" y="21404"/>
                    <a:pt x="30132" y="21694"/>
                    <a:pt x="31128" y="22007"/>
                  </a:cubicBezTo>
                  <a:cubicBezTo>
                    <a:pt x="31106" y="21999"/>
                    <a:pt x="31087" y="21994"/>
                    <a:pt x="31066" y="21986"/>
                  </a:cubicBezTo>
                  <a:lnTo>
                    <a:pt x="31066" y="21986"/>
                  </a:lnTo>
                  <a:cubicBezTo>
                    <a:pt x="31198" y="22029"/>
                    <a:pt x="31330" y="22060"/>
                    <a:pt x="31462" y="22095"/>
                  </a:cubicBezTo>
                  <a:cubicBezTo>
                    <a:pt x="31730" y="22168"/>
                    <a:pt x="31999" y="22240"/>
                    <a:pt x="32268" y="22312"/>
                  </a:cubicBezTo>
                  <a:cubicBezTo>
                    <a:pt x="32613" y="22404"/>
                    <a:pt x="32958" y="22497"/>
                    <a:pt x="33302" y="22589"/>
                  </a:cubicBezTo>
                  <a:cubicBezTo>
                    <a:pt x="33428" y="22623"/>
                    <a:pt x="33554" y="22659"/>
                    <a:pt x="33682" y="22689"/>
                  </a:cubicBezTo>
                  <a:cubicBezTo>
                    <a:pt x="33971" y="22754"/>
                    <a:pt x="34259" y="22819"/>
                    <a:pt x="34545" y="22883"/>
                  </a:cubicBezTo>
                  <a:cubicBezTo>
                    <a:pt x="34689" y="22923"/>
                    <a:pt x="34835" y="22963"/>
                    <a:pt x="34980" y="23001"/>
                  </a:cubicBezTo>
                  <a:cubicBezTo>
                    <a:pt x="35239" y="23071"/>
                    <a:pt x="35499" y="23149"/>
                    <a:pt x="35760" y="23215"/>
                  </a:cubicBezTo>
                  <a:cubicBezTo>
                    <a:pt x="36320" y="23358"/>
                    <a:pt x="36879" y="23504"/>
                    <a:pt x="37440" y="23632"/>
                  </a:cubicBezTo>
                  <a:cubicBezTo>
                    <a:pt x="37477" y="23641"/>
                    <a:pt x="37514" y="23646"/>
                    <a:pt x="37551" y="23646"/>
                  </a:cubicBezTo>
                  <a:cubicBezTo>
                    <a:pt x="37617" y="23646"/>
                    <a:pt x="37683" y="23631"/>
                    <a:pt x="37744" y="23604"/>
                  </a:cubicBezTo>
                  <a:cubicBezTo>
                    <a:pt x="38221" y="23698"/>
                    <a:pt x="38697" y="23793"/>
                    <a:pt x="39173" y="23887"/>
                  </a:cubicBezTo>
                  <a:cubicBezTo>
                    <a:pt x="39565" y="23964"/>
                    <a:pt x="39955" y="24038"/>
                    <a:pt x="40346" y="24108"/>
                  </a:cubicBezTo>
                  <a:cubicBezTo>
                    <a:pt x="40716" y="24175"/>
                    <a:pt x="41087" y="24242"/>
                    <a:pt x="41460" y="24309"/>
                  </a:cubicBezTo>
                  <a:cubicBezTo>
                    <a:pt x="41670" y="24345"/>
                    <a:pt x="41879" y="24390"/>
                    <a:pt x="42092" y="24422"/>
                  </a:cubicBezTo>
                  <a:cubicBezTo>
                    <a:pt x="42648" y="24503"/>
                    <a:pt x="43206" y="24581"/>
                    <a:pt x="43763" y="24661"/>
                  </a:cubicBezTo>
                  <a:cubicBezTo>
                    <a:pt x="43992" y="24694"/>
                    <a:pt x="44223" y="24709"/>
                    <a:pt x="44452" y="24733"/>
                  </a:cubicBezTo>
                  <a:cubicBezTo>
                    <a:pt x="44571" y="24745"/>
                    <a:pt x="44689" y="24759"/>
                    <a:pt x="44809" y="24768"/>
                  </a:cubicBezTo>
                  <a:cubicBezTo>
                    <a:pt x="44944" y="24780"/>
                    <a:pt x="45082" y="24800"/>
                    <a:pt x="45219" y="24800"/>
                  </a:cubicBezTo>
                  <a:cubicBezTo>
                    <a:pt x="45243" y="24800"/>
                    <a:pt x="45268" y="24799"/>
                    <a:pt x="45292" y="24798"/>
                  </a:cubicBezTo>
                  <a:cubicBezTo>
                    <a:pt x="45445" y="24790"/>
                    <a:pt x="45584" y="24761"/>
                    <a:pt x="45733" y="24722"/>
                  </a:cubicBezTo>
                  <a:cubicBezTo>
                    <a:pt x="45830" y="24696"/>
                    <a:pt x="45915" y="24638"/>
                    <a:pt x="45976" y="24557"/>
                  </a:cubicBezTo>
                  <a:cubicBezTo>
                    <a:pt x="46281" y="24591"/>
                    <a:pt x="46588" y="24622"/>
                    <a:pt x="46893" y="24642"/>
                  </a:cubicBezTo>
                  <a:cubicBezTo>
                    <a:pt x="47451" y="24683"/>
                    <a:pt x="48010" y="24738"/>
                    <a:pt x="48569" y="24761"/>
                  </a:cubicBezTo>
                  <a:cubicBezTo>
                    <a:pt x="48549" y="24761"/>
                    <a:pt x="48530" y="24759"/>
                    <a:pt x="48508" y="24759"/>
                  </a:cubicBezTo>
                  <a:cubicBezTo>
                    <a:pt x="48947" y="24777"/>
                    <a:pt x="49386" y="24797"/>
                    <a:pt x="49825" y="24815"/>
                  </a:cubicBezTo>
                  <a:lnTo>
                    <a:pt x="49825" y="24815"/>
                  </a:lnTo>
                  <a:cubicBezTo>
                    <a:pt x="49817" y="24814"/>
                    <a:pt x="49808" y="24814"/>
                    <a:pt x="49799" y="24813"/>
                  </a:cubicBezTo>
                  <a:lnTo>
                    <a:pt x="49799" y="24813"/>
                  </a:lnTo>
                  <a:cubicBezTo>
                    <a:pt x="49965" y="24820"/>
                    <a:pt x="50129" y="24826"/>
                    <a:pt x="50297" y="24826"/>
                  </a:cubicBezTo>
                  <a:cubicBezTo>
                    <a:pt x="50531" y="24826"/>
                    <a:pt x="50768" y="24818"/>
                    <a:pt x="51003" y="24797"/>
                  </a:cubicBezTo>
                  <a:lnTo>
                    <a:pt x="51003" y="24797"/>
                  </a:lnTo>
                  <a:lnTo>
                    <a:pt x="51063" y="24793"/>
                  </a:lnTo>
                  <a:cubicBezTo>
                    <a:pt x="51231" y="24778"/>
                    <a:pt x="51382" y="24700"/>
                    <a:pt x="51467" y="24548"/>
                  </a:cubicBezTo>
                  <a:cubicBezTo>
                    <a:pt x="51472" y="24541"/>
                    <a:pt x="51476" y="24534"/>
                    <a:pt x="51480" y="24524"/>
                  </a:cubicBezTo>
                  <a:lnTo>
                    <a:pt x="52101" y="24491"/>
                  </a:lnTo>
                  <a:cubicBezTo>
                    <a:pt x="52295" y="24482"/>
                    <a:pt x="52487" y="24455"/>
                    <a:pt x="52680" y="24433"/>
                  </a:cubicBezTo>
                  <a:cubicBezTo>
                    <a:pt x="53009" y="24399"/>
                    <a:pt x="53337" y="24365"/>
                    <a:pt x="53666" y="24330"/>
                  </a:cubicBezTo>
                  <a:cubicBezTo>
                    <a:pt x="53902" y="24304"/>
                    <a:pt x="54136" y="24252"/>
                    <a:pt x="54369" y="24214"/>
                  </a:cubicBezTo>
                  <a:cubicBezTo>
                    <a:pt x="54502" y="24190"/>
                    <a:pt x="54637" y="24168"/>
                    <a:pt x="54771" y="24141"/>
                  </a:cubicBezTo>
                  <a:cubicBezTo>
                    <a:pt x="54922" y="24114"/>
                    <a:pt x="55081" y="24092"/>
                    <a:pt x="55229" y="24044"/>
                  </a:cubicBezTo>
                  <a:cubicBezTo>
                    <a:pt x="55311" y="24018"/>
                    <a:pt x="55390" y="23986"/>
                    <a:pt x="55467" y="23947"/>
                  </a:cubicBezTo>
                  <a:cubicBezTo>
                    <a:pt x="55532" y="23939"/>
                    <a:pt x="55599" y="23929"/>
                    <a:pt x="55664" y="23919"/>
                  </a:cubicBezTo>
                  <a:cubicBezTo>
                    <a:pt x="55903" y="23885"/>
                    <a:pt x="56142" y="23829"/>
                    <a:pt x="56381" y="23783"/>
                  </a:cubicBezTo>
                  <a:cubicBezTo>
                    <a:pt x="56508" y="23759"/>
                    <a:pt x="56633" y="23726"/>
                    <a:pt x="56761" y="23696"/>
                  </a:cubicBezTo>
                  <a:cubicBezTo>
                    <a:pt x="56962" y="23652"/>
                    <a:pt x="57159" y="23607"/>
                    <a:pt x="57351" y="23532"/>
                  </a:cubicBezTo>
                  <a:cubicBezTo>
                    <a:pt x="57424" y="23502"/>
                    <a:pt x="57488" y="23453"/>
                    <a:pt x="57536" y="23389"/>
                  </a:cubicBezTo>
                  <a:cubicBezTo>
                    <a:pt x="57720" y="23351"/>
                    <a:pt x="57904" y="23309"/>
                    <a:pt x="58087" y="23263"/>
                  </a:cubicBezTo>
                  <a:cubicBezTo>
                    <a:pt x="58532" y="23147"/>
                    <a:pt x="58983" y="23046"/>
                    <a:pt x="59426" y="22918"/>
                  </a:cubicBezTo>
                  <a:cubicBezTo>
                    <a:pt x="59507" y="22894"/>
                    <a:pt x="59588" y="22870"/>
                    <a:pt x="59670" y="22848"/>
                  </a:cubicBezTo>
                  <a:cubicBezTo>
                    <a:pt x="60128" y="22731"/>
                    <a:pt x="60584" y="22613"/>
                    <a:pt x="61042" y="22495"/>
                  </a:cubicBezTo>
                  <a:cubicBezTo>
                    <a:pt x="61225" y="22455"/>
                    <a:pt x="61394" y="22419"/>
                    <a:pt x="61544" y="22301"/>
                  </a:cubicBezTo>
                  <a:cubicBezTo>
                    <a:pt x="61570" y="22281"/>
                    <a:pt x="61593" y="22257"/>
                    <a:pt x="61615" y="22232"/>
                  </a:cubicBezTo>
                  <a:cubicBezTo>
                    <a:pt x="61625" y="22228"/>
                    <a:pt x="61638" y="22223"/>
                    <a:pt x="61650" y="22219"/>
                  </a:cubicBezTo>
                  <a:cubicBezTo>
                    <a:pt x="61797" y="22159"/>
                    <a:pt x="61947" y="22100"/>
                    <a:pt x="62095" y="22043"/>
                  </a:cubicBezTo>
                  <a:cubicBezTo>
                    <a:pt x="62187" y="22007"/>
                    <a:pt x="62282" y="21972"/>
                    <a:pt x="62368" y="21927"/>
                  </a:cubicBezTo>
                  <a:cubicBezTo>
                    <a:pt x="62487" y="21864"/>
                    <a:pt x="62602" y="21791"/>
                    <a:pt x="62712" y="21713"/>
                  </a:cubicBezTo>
                  <a:cubicBezTo>
                    <a:pt x="62831" y="21629"/>
                    <a:pt x="62893" y="21469"/>
                    <a:pt x="62888" y="21328"/>
                  </a:cubicBezTo>
                  <a:cubicBezTo>
                    <a:pt x="62884" y="21202"/>
                    <a:pt x="62828" y="21093"/>
                    <a:pt x="62743" y="21003"/>
                  </a:cubicBezTo>
                  <a:cubicBezTo>
                    <a:pt x="62729" y="20987"/>
                    <a:pt x="62714" y="20972"/>
                    <a:pt x="62701" y="20957"/>
                  </a:cubicBezTo>
                  <a:cubicBezTo>
                    <a:pt x="62702" y="20899"/>
                    <a:pt x="62697" y="20842"/>
                    <a:pt x="62687" y="20785"/>
                  </a:cubicBezTo>
                  <a:cubicBezTo>
                    <a:pt x="62662" y="20654"/>
                    <a:pt x="62594" y="20534"/>
                    <a:pt x="62533" y="20418"/>
                  </a:cubicBezTo>
                  <a:lnTo>
                    <a:pt x="62533" y="20418"/>
                  </a:lnTo>
                  <a:cubicBezTo>
                    <a:pt x="62534" y="20419"/>
                    <a:pt x="62535" y="20421"/>
                    <a:pt x="62536" y="20422"/>
                  </a:cubicBezTo>
                  <a:lnTo>
                    <a:pt x="62536" y="20422"/>
                  </a:lnTo>
                  <a:cubicBezTo>
                    <a:pt x="62361" y="20088"/>
                    <a:pt x="62168" y="19761"/>
                    <a:pt x="61977" y="19434"/>
                  </a:cubicBezTo>
                  <a:cubicBezTo>
                    <a:pt x="62151" y="19293"/>
                    <a:pt x="62216" y="19012"/>
                    <a:pt x="62082" y="18820"/>
                  </a:cubicBezTo>
                  <a:cubicBezTo>
                    <a:pt x="61896" y="18546"/>
                    <a:pt x="61668" y="18308"/>
                    <a:pt x="61448" y="18062"/>
                  </a:cubicBezTo>
                  <a:cubicBezTo>
                    <a:pt x="61429" y="18040"/>
                    <a:pt x="61411" y="18020"/>
                    <a:pt x="61393" y="18000"/>
                  </a:cubicBezTo>
                  <a:cubicBezTo>
                    <a:pt x="61293" y="17872"/>
                    <a:pt x="61197" y="17742"/>
                    <a:pt x="61101" y="17611"/>
                  </a:cubicBezTo>
                  <a:cubicBezTo>
                    <a:pt x="60989" y="17446"/>
                    <a:pt x="60880" y="17282"/>
                    <a:pt x="60779" y="17110"/>
                  </a:cubicBezTo>
                  <a:cubicBezTo>
                    <a:pt x="60813" y="17098"/>
                    <a:pt x="60847" y="17085"/>
                    <a:pt x="60880" y="17069"/>
                  </a:cubicBezTo>
                  <a:cubicBezTo>
                    <a:pt x="61035" y="16999"/>
                    <a:pt x="61140" y="16852"/>
                    <a:pt x="61157" y="16683"/>
                  </a:cubicBezTo>
                  <a:cubicBezTo>
                    <a:pt x="61174" y="16513"/>
                    <a:pt x="61097" y="16364"/>
                    <a:pt x="60968" y="16256"/>
                  </a:cubicBezTo>
                  <a:cubicBezTo>
                    <a:pt x="60864" y="16171"/>
                    <a:pt x="60760" y="16126"/>
                    <a:pt x="60633" y="16090"/>
                  </a:cubicBezTo>
                  <a:cubicBezTo>
                    <a:pt x="60522" y="16058"/>
                    <a:pt x="60390" y="16056"/>
                    <a:pt x="60278" y="16050"/>
                  </a:cubicBezTo>
                  <a:cubicBezTo>
                    <a:pt x="60160" y="16045"/>
                    <a:pt x="60037" y="16042"/>
                    <a:pt x="59919" y="16042"/>
                  </a:cubicBezTo>
                  <a:cubicBezTo>
                    <a:pt x="59835" y="15981"/>
                    <a:pt x="59737" y="15951"/>
                    <a:pt x="59639" y="15951"/>
                  </a:cubicBezTo>
                  <a:cubicBezTo>
                    <a:pt x="59529" y="15951"/>
                    <a:pt x="59420" y="15989"/>
                    <a:pt x="59331" y="16063"/>
                  </a:cubicBezTo>
                  <a:cubicBezTo>
                    <a:pt x="59318" y="16065"/>
                    <a:pt x="59305" y="16065"/>
                    <a:pt x="59290" y="16067"/>
                  </a:cubicBezTo>
                  <a:cubicBezTo>
                    <a:pt x="59048" y="16090"/>
                    <a:pt x="58806" y="16113"/>
                    <a:pt x="58562" y="16136"/>
                  </a:cubicBezTo>
                  <a:cubicBezTo>
                    <a:pt x="58301" y="16160"/>
                    <a:pt x="58041" y="16201"/>
                    <a:pt x="57780" y="16234"/>
                  </a:cubicBezTo>
                  <a:cubicBezTo>
                    <a:pt x="57488" y="16271"/>
                    <a:pt x="57196" y="16314"/>
                    <a:pt x="56904" y="16353"/>
                  </a:cubicBezTo>
                  <a:cubicBezTo>
                    <a:pt x="56780" y="16363"/>
                    <a:pt x="56656" y="16372"/>
                    <a:pt x="56532" y="16380"/>
                  </a:cubicBezTo>
                  <a:cubicBezTo>
                    <a:pt x="56024" y="16413"/>
                    <a:pt x="55513" y="16455"/>
                    <a:pt x="55005" y="16476"/>
                  </a:cubicBezTo>
                  <a:cubicBezTo>
                    <a:pt x="54678" y="16491"/>
                    <a:pt x="54353" y="16503"/>
                    <a:pt x="54028" y="16516"/>
                  </a:cubicBezTo>
                  <a:cubicBezTo>
                    <a:pt x="53827" y="16524"/>
                    <a:pt x="53625" y="16538"/>
                    <a:pt x="53425" y="16538"/>
                  </a:cubicBezTo>
                  <a:cubicBezTo>
                    <a:pt x="52876" y="16536"/>
                    <a:pt x="52327" y="16534"/>
                    <a:pt x="51778" y="16531"/>
                  </a:cubicBezTo>
                  <a:cubicBezTo>
                    <a:pt x="51399" y="16513"/>
                    <a:pt x="51023" y="16498"/>
                    <a:pt x="50644" y="16479"/>
                  </a:cubicBezTo>
                  <a:cubicBezTo>
                    <a:pt x="50264" y="16463"/>
                    <a:pt x="49885" y="16423"/>
                    <a:pt x="49506" y="16396"/>
                  </a:cubicBezTo>
                  <a:cubicBezTo>
                    <a:pt x="49494" y="16395"/>
                    <a:pt x="49482" y="16394"/>
                    <a:pt x="49470" y="16394"/>
                  </a:cubicBezTo>
                  <a:cubicBezTo>
                    <a:pt x="49294" y="16394"/>
                    <a:pt x="49130" y="16489"/>
                    <a:pt x="49043" y="16644"/>
                  </a:cubicBezTo>
                  <a:lnTo>
                    <a:pt x="48236" y="16589"/>
                  </a:lnTo>
                  <a:cubicBezTo>
                    <a:pt x="47898" y="16564"/>
                    <a:pt x="47557" y="16556"/>
                    <a:pt x="47222" y="16516"/>
                  </a:cubicBezTo>
                  <a:cubicBezTo>
                    <a:pt x="47049" y="16496"/>
                    <a:pt x="46874" y="16478"/>
                    <a:pt x="46698" y="16457"/>
                  </a:cubicBezTo>
                  <a:cubicBezTo>
                    <a:pt x="46527" y="16411"/>
                    <a:pt x="46345" y="16402"/>
                    <a:pt x="46170" y="16382"/>
                  </a:cubicBezTo>
                  <a:cubicBezTo>
                    <a:pt x="45956" y="16355"/>
                    <a:pt x="45740" y="16330"/>
                    <a:pt x="45523" y="16304"/>
                  </a:cubicBezTo>
                  <a:cubicBezTo>
                    <a:pt x="45420" y="16290"/>
                    <a:pt x="45314" y="16280"/>
                    <a:pt x="45209" y="16267"/>
                  </a:cubicBezTo>
                  <a:cubicBezTo>
                    <a:pt x="45158" y="16151"/>
                    <a:pt x="45063" y="16061"/>
                    <a:pt x="44945" y="16015"/>
                  </a:cubicBezTo>
                  <a:cubicBezTo>
                    <a:pt x="44420" y="15808"/>
                    <a:pt x="43858" y="15738"/>
                    <a:pt x="43306" y="15645"/>
                  </a:cubicBezTo>
                  <a:cubicBezTo>
                    <a:pt x="42972" y="15590"/>
                    <a:pt x="42639" y="15540"/>
                    <a:pt x="42305" y="15489"/>
                  </a:cubicBezTo>
                  <a:cubicBezTo>
                    <a:pt x="41662" y="15389"/>
                    <a:pt x="41016" y="15286"/>
                    <a:pt x="40369" y="15182"/>
                  </a:cubicBezTo>
                  <a:lnTo>
                    <a:pt x="40369" y="15182"/>
                  </a:lnTo>
                  <a:cubicBezTo>
                    <a:pt x="40370" y="15183"/>
                    <a:pt x="40371" y="15184"/>
                    <a:pt x="40372" y="15184"/>
                  </a:cubicBezTo>
                  <a:lnTo>
                    <a:pt x="40372" y="15184"/>
                  </a:lnTo>
                  <a:cubicBezTo>
                    <a:pt x="38879" y="14922"/>
                    <a:pt x="37385" y="14659"/>
                    <a:pt x="35907" y="14311"/>
                  </a:cubicBezTo>
                  <a:cubicBezTo>
                    <a:pt x="35885" y="14297"/>
                    <a:pt x="35861" y="14286"/>
                    <a:pt x="35837" y="14276"/>
                  </a:cubicBezTo>
                  <a:cubicBezTo>
                    <a:pt x="35493" y="14132"/>
                    <a:pt x="35144" y="14006"/>
                    <a:pt x="34790" y="13881"/>
                  </a:cubicBezTo>
                  <a:cubicBezTo>
                    <a:pt x="34507" y="13779"/>
                    <a:pt x="34222" y="13687"/>
                    <a:pt x="33936" y="13594"/>
                  </a:cubicBezTo>
                  <a:cubicBezTo>
                    <a:pt x="33905" y="13566"/>
                    <a:pt x="33873" y="13541"/>
                    <a:pt x="33842" y="13516"/>
                  </a:cubicBezTo>
                  <a:cubicBezTo>
                    <a:pt x="33762" y="13453"/>
                    <a:pt x="33665" y="13424"/>
                    <a:pt x="33568" y="13424"/>
                  </a:cubicBezTo>
                  <a:cubicBezTo>
                    <a:pt x="33533" y="13424"/>
                    <a:pt x="33497" y="13428"/>
                    <a:pt x="33463" y="13435"/>
                  </a:cubicBezTo>
                  <a:cubicBezTo>
                    <a:pt x="32979" y="13274"/>
                    <a:pt x="32496" y="13113"/>
                    <a:pt x="32015" y="12944"/>
                  </a:cubicBezTo>
                  <a:cubicBezTo>
                    <a:pt x="30976" y="12575"/>
                    <a:pt x="29945" y="12189"/>
                    <a:pt x="28912" y="11805"/>
                  </a:cubicBezTo>
                  <a:cubicBezTo>
                    <a:pt x="28858" y="11785"/>
                    <a:pt x="28802" y="11775"/>
                    <a:pt x="28746" y="11775"/>
                  </a:cubicBezTo>
                  <a:cubicBezTo>
                    <a:pt x="28676" y="11775"/>
                    <a:pt x="28607" y="11790"/>
                    <a:pt x="28543" y="11819"/>
                  </a:cubicBezTo>
                  <a:lnTo>
                    <a:pt x="28294" y="11714"/>
                  </a:lnTo>
                  <a:cubicBezTo>
                    <a:pt x="27969" y="11578"/>
                    <a:pt x="27639" y="11448"/>
                    <a:pt x="27312" y="11319"/>
                  </a:cubicBezTo>
                  <a:cubicBezTo>
                    <a:pt x="27238" y="11191"/>
                    <a:pt x="27127" y="11087"/>
                    <a:pt x="26995" y="11022"/>
                  </a:cubicBezTo>
                  <a:cubicBezTo>
                    <a:pt x="26935" y="10995"/>
                    <a:pt x="26876" y="10969"/>
                    <a:pt x="26817" y="10945"/>
                  </a:cubicBezTo>
                  <a:cubicBezTo>
                    <a:pt x="26743" y="10889"/>
                    <a:pt x="26671" y="10834"/>
                    <a:pt x="26597" y="10778"/>
                  </a:cubicBezTo>
                  <a:cubicBezTo>
                    <a:pt x="26517" y="10717"/>
                    <a:pt x="26420" y="10688"/>
                    <a:pt x="26323" y="10688"/>
                  </a:cubicBezTo>
                  <a:cubicBezTo>
                    <a:pt x="26259" y="10688"/>
                    <a:pt x="26196" y="10701"/>
                    <a:pt x="26137" y="10725"/>
                  </a:cubicBezTo>
                  <a:cubicBezTo>
                    <a:pt x="25780" y="10607"/>
                    <a:pt x="25427" y="10483"/>
                    <a:pt x="25070" y="10359"/>
                  </a:cubicBezTo>
                  <a:cubicBezTo>
                    <a:pt x="24929" y="10311"/>
                    <a:pt x="24789" y="10262"/>
                    <a:pt x="24647" y="10212"/>
                  </a:cubicBezTo>
                  <a:cubicBezTo>
                    <a:pt x="24534" y="10164"/>
                    <a:pt x="24421" y="10116"/>
                    <a:pt x="24308" y="10066"/>
                  </a:cubicBezTo>
                  <a:cubicBezTo>
                    <a:pt x="24140" y="9986"/>
                    <a:pt x="23973" y="9908"/>
                    <a:pt x="23804" y="9828"/>
                  </a:cubicBezTo>
                  <a:lnTo>
                    <a:pt x="23804" y="9828"/>
                  </a:lnTo>
                  <a:cubicBezTo>
                    <a:pt x="23822" y="9837"/>
                    <a:pt x="23842" y="9846"/>
                    <a:pt x="23860" y="9855"/>
                  </a:cubicBezTo>
                  <a:cubicBezTo>
                    <a:pt x="23426" y="9653"/>
                    <a:pt x="22991" y="9450"/>
                    <a:pt x="22555" y="9251"/>
                  </a:cubicBezTo>
                  <a:lnTo>
                    <a:pt x="22557" y="9251"/>
                  </a:lnTo>
                  <a:cubicBezTo>
                    <a:pt x="22324" y="9143"/>
                    <a:pt x="22089" y="9037"/>
                    <a:pt x="21855" y="8931"/>
                  </a:cubicBezTo>
                  <a:lnTo>
                    <a:pt x="21505" y="8753"/>
                  </a:lnTo>
                  <a:cubicBezTo>
                    <a:pt x="21327" y="8665"/>
                    <a:pt x="21148" y="8576"/>
                    <a:pt x="20969" y="8487"/>
                  </a:cubicBezTo>
                  <a:cubicBezTo>
                    <a:pt x="20939" y="8353"/>
                    <a:pt x="20854" y="8236"/>
                    <a:pt x="20735" y="8167"/>
                  </a:cubicBezTo>
                  <a:cubicBezTo>
                    <a:pt x="20546" y="8056"/>
                    <a:pt x="20360" y="7943"/>
                    <a:pt x="20167" y="7840"/>
                  </a:cubicBezTo>
                  <a:cubicBezTo>
                    <a:pt x="19263" y="7357"/>
                    <a:pt x="18355" y="6879"/>
                    <a:pt x="17471" y="6362"/>
                  </a:cubicBezTo>
                  <a:cubicBezTo>
                    <a:pt x="17013" y="6093"/>
                    <a:pt x="16547" y="5836"/>
                    <a:pt x="16096" y="5555"/>
                  </a:cubicBezTo>
                  <a:cubicBezTo>
                    <a:pt x="15637" y="5270"/>
                    <a:pt x="15177" y="4985"/>
                    <a:pt x="14715" y="4699"/>
                  </a:cubicBezTo>
                  <a:lnTo>
                    <a:pt x="14715" y="4699"/>
                  </a:lnTo>
                  <a:cubicBezTo>
                    <a:pt x="14716" y="4699"/>
                    <a:pt x="14716" y="4699"/>
                    <a:pt x="14717" y="4699"/>
                  </a:cubicBezTo>
                  <a:cubicBezTo>
                    <a:pt x="14716" y="4699"/>
                    <a:pt x="14716" y="4699"/>
                    <a:pt x="14715" y="4698"/>
                  </a:cubicBezTo>
                  <a:lnTo>
                    <a:pt x="14715" y="4698"/>
                  </a:lnTo>
                  <a:cubicBezTo>
                    <a:pt x="14715" y="4698"/>
                    <a:pt x="14715" y="4699"/>
                    <a:pt x="14715" y="4699"/>
                  </a:cubicBezTo>
                  <a:lnTo>
                    <a:pt x="14715" y="4699"/>
                  </a:lnTo>
                  <a:cubicBezTo>
                    <a:pt x="14715" y="4698"/>
                    <a:pt x="14715" y="4698"/>
                    <a:pt x="14715" y="4698"/>
                  </a:cubicBezTo>
                  <a:lnTo>
                    <a:pt x="14715" y="4698"/>
                  </a:lnTo>
                  <a:cubicBezTo>
                    <a:pt x="14715" y="4698"/>
                    <a:pt x="14715" y="4698"/>
                    <a:pt x="14715" y="4698"/>
                  </a:cubicBezTo>
                  <a:lnTo>
                    <a:pt x="14715" y="4698"/>
                  </a:lnTo>
                  <a:cubicBezTo>
                    <a:pt x="14714" y="4698"/>
                    <a:pt x="14714" y="4698"/>
                    <a:pt x="14713" y="4697"/>
                  </a:cubicBezTo>
                  <a:lnTo>
                    <a:pt x="14713" y="4697"/>
                  </a:lnTo>
                  <a:cubicBezTo>
                    <a:pt x="14714" y="4698"/>
                    <a:pt x="14714" y="4698"/>
                    <a:pt x="14715" y="4698"/>
                  </a:cubicBezTo>
                  <a:lnTo>
                    <a:pt x="14715" y="4698"/>
                  </a:lnTo>
                  <a:cubicBezTo>
                    <a:pt x="14496" y="4557"/>
                    <a:pt x="14278" y="4414"/>
                    <a:pt x="14059" y="4274"/>
                  </a:cubicBezTo>
                  <a:cubicBezTo>
                    <a:pt x="14011" y="4243"/>
                    <a:pt x="13962" y="4209"/>
                    <a:pt x="13914" y="4178"/>
                  </a:cubicBezTo>
                  <a:cubicBezTo>
                    <a:pt x="13920" y="4084"/>
                    <a:pt x="13898" y="3992"/>
                    <a:pt x="13851" y="3910"/>
                  </a:cubicBezTo>
                  <a:cubicBezTo>
                    <a:pt x="13767" y="3760"/>
                    <a:pt x="13694" y="3610"/>
                    <a:pt x="13559" y="3499"/>
                  </a:cubicBezTo>
                  <a:cubicBezTo>
                    <a:pt x="13430" y="3395"/>
                    <a:pt x="13285" y="3311"/>
                    <a:pt x="13131" y="3248"/>
                  </a:cubicBezTo>
                  <a:cubicBezTo>
                    <a:pt x="13005" y="3197"/>
                    <a:pt x="12881" y="3149"/>
                    <a:pt x="12756" y="3101"/>
                  </a:cubicBezTo>
                  <a:cubicBezTo>
                    <a:pt x="12763" y="2947"/>
                    <a:pt x="12730" y="2795"/>
                    <a:pt x="12661" y="2659"/>
                  </a:cubicBezTo>
                  <a:cubicBezTo>
                    <a:pt x="12577" y="2483"/>
                    <a:pt x="12451" y="2330"/>
                    <a:pt x="12295" y="2213"/>
                  </a:cubicBezTo>
                  <a:cubicBezTo>
                    <a:pt x="12114" y="2082"/>
                    <a:pt x="11924" y="1964"/>
                    <a:pt x="11726" y="1861"/>
                  </a:cubicBezTo>
                  <a:cubicBezTo>
                    <a:pt x="11486" y="1738"/>
                    <a:pt x="11238" y="1627"/>
                    <a:pt x="10990" y="1521"/>
                  </a:cubicBezTo>
                  <a:cubicBezTo>
                    <a:pt x="10977" y="1511"/>
                    <a:pt x="10966" y="1498"/>
                    <a:pt x="10953" y="1486"/>
                  </a:cubicBezTo>
                  <a:cubicBezTo>
                    <a:pt x="10856" y="1405"/>
                    <a:pt x="10758" y="1330"/>
                    <a:pt x="10657" y="1257"/>
                  </a:cubicBezTo>
                  <a:cubicBezTo>
                    <a:pt x="10649" y="1223"/>
                    <a:pt x="10637" y="1189"/>
                    <a:pt x="10624" y="1156"/>
                  </a:cubicBezTo>
                  <a:cubicBezTo>
                    <a:pt x="10572" y="1039"/>
                    <a:pt x="10479" y="934"/>
                    <a:pt x="10398" y="837"/>
                  </a:cubicBezTo>
                  <a:cubicBezTo>
                    <a:pt x="10359" y="788"/>
                    <a:pt x="10313" y="741"/>
                    <a:pt x="10270" y="695"/>
                  </a:cubicBezTo>
                  <a:cubicBezTo>
                    <a:pt x="10204" y="620"/>
                    <a:pt x="10134" y="548"/>
                    <a:pt x="10061" y="479"/>
                  </a:cubicBezTo>
                  <a:cubicBezTo>
                    <a:pt x="9957" y="376"/>
                    <a:pt x="9852" y="272"/>
                    <a:pt x="9734" y="177"/>
                  </a:cubicBezTo>
                  <a:cubicBezTo>
                    <a:pt x="9706" y="150"/>
                    <a:pt x="9671" y="124"/>
                    <a:pt x="9641" y="97"/>
                  </a:cubicBezTo>
                  <a:cubicBezTo>
                    <a:pt x="9560" y="31"/>
                    <a:pt x="9461" y="0"/>
                    <a:pt x="9362" y="0"/>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82"/>
            <p:cNvSpPr/>
            <p:nvPr/>
          </p:nvSpPr>
          <p:spPr>
            <a:xfrm>
              <a:off x="5446725" y="2076600"/>
              <a:ext cx="169525" cy="178175"/>
            </a:xfrm>
            <a:custGeom>
              <a:avLst/>
              <a:gdLst/>
              <a:ahLst/>
              <a:cxnLst/>
              <a:rect l="l" t="t" r="r" b="b"/>
              <a:pathLst>
                <a:path w="6781" h="7127" extrusionOk="0">
                  <a:moveTo>
                    <a:pt x="6253" y="0"/>
                  </a:moveTo>
                  <a:cubicBezTo>
                    <a:pt x="6109" y="0"/>
                    <a:pt x="5965" y="63"/>
                    <a:pt x="5877" y="183"/>
                  </a:cubicBezTo>
                  <a:cubicBezTo>
                    <a:pt x="5815" y="266"/>
                    <a:pt x="5755" y="349"/>
                    <a:pt x="5694" y="432"/>
                  </a:cubicBezTo>
                  <a:lnTo>
                    <a:pt x="5689" y="433"/>
                  </a:lnTo>
                  <a:cubicBezTo>
                    <a:pt x="5565" y="468"/>
                    <a:pt x="5445" y="504"/>
                    <a:pt x="5334" y="575"/>
                  </a:cubicBezTo>
                  <a:cubicBezTo>
                    <a:pt x="5224" y="644"/>
                    <a:pt x="5119" y="721"/>
                    <a:pt x="5021" y="805"/>
                  </a:cubicBezTo>
                  <a:cubicBezTo>
                    <a:pt x="4826" y="972"/>
                    <a:pt x="4641" y="1149"/>
                    <a:pt x="4464" y="1336"/>
                  </a:cubicBezTo>
                  <a:cubicBezTo>
                    <a:pt x="4351" y="1419"/>
                    <a:pt x="4237" y="1502"/>
                    <a:pt x="4122" y="1583"/>
                  </a:cubicBezTo>
                  <a:cubicBezTo>
                    <a:pt x="4084" y="1585"/>
                    <a:pt x="4043" y="1590"/>
                    <a:pt x="4003" y="1597"/>
                  </a:cubicBezTo>
                  <a:cubicBezTo>
                    <a:pt x="3854" y="1619"/>
                    <a:pt x="3708" y="1667"/>
                    <a:pt x="3570" y="1716"/>
                  </a:cubicBezTo>
                  <a:cubicBezTo>
                    <a:pt x="3256" y="1829"/>
                    <a:pt x="2953" y="1975"/>
                    <a:pt x="2664" y="2136"/>
                  </a:cubicBezTo>
                  <a:cubicBezTo>
                    <a:pt x="2352" y="2310"/>
                    <a:pt x="2057" y="2504"/>
                    <a:pt x="1755" y="2695"/>
                  </a:cubicBezTo>
                  <a:cubicBezTo>
                    <a:pt x="1546" y="2831"/>
                    <a:pt x="1345" y="2982"/>
                    <a:pt x="1144" y="3131"/>
                  </a:cubicBezTo>
                  <a:cubicBezTo>
                    <a:pt x="1056" y="3198"/>
                    <a:pt x="970" y="3264"/>
                    <a:pt x="882" y="3332"/>
                  </a:cubicBezTo>
                  <a:cubicBezTo>
                    <a:pt x="840" y="3365"/>
                    <a:pt x="799" y="3398"/>
                    <a:pt x="756" y="3430"/>
                  </a:cubicBezTo>
                  <a:cubicBezTo>
                    <a:pt x="665" y="3496"/>
                    <a:pt x="587" y="3578"/>
                    <a:pt x="527" y="3674"/>
                  </a:cubicBezTo>
                  <a:cubicBezTo>
                    <a:pt x="512" y="3697"/>
                    <a:pt x="501" y="3723"/>
                    <a:pt x="490" y="3749"/>
                  </a:cubicBezTo>
                  <a:cubicBezTo>
                    <a:pt x="339" y="3796"/>
                    <a:pt x="213" y="3917"/>
                    <a:pt x="148" y="4066"/>
                  </a:cubicBezTo>
                  <a:cubicBezTo>
                    <a:pt x="117" y="4143"/>
                    <a:pt x="103" y="4226"/>
                    <a:pt x="105" y="4310"/>
                  </a:cubicBezTo>
                  <a:cubicBezTo>
                    <a:pt x="37" y="4450"/>
                    <a:pt x="9" y="4607"/>
                    <a:pt x="6" y="4770"/>
                  </a:cubicBezTo>
                  <a:cubicBezTo>
                    <a:pt x="1" y="5068"/>
                    <a:pt x="110" y="5385"/>
                    <a:pt x="228" y="5654"/>
                  </a:cubicBezTo>
                  <a:cubicBezTo>
                    <a:pt x="346" y="5921"/>
                    <a:pt x="483" y="6190"/>
                    <a:pt x="658" y="6429"/>
                  </a:cubicBezTo>
                  <a:cubicBezTo>
                    <a:pt x="754" y="6555"/>
                    <a:pt x="859" y="6693"/>
                    <a:pt x="986" y="6799"/>
                  </a:cubicBezTo>
                  <a:cubicBezTo>
                    <a:pt x="1021" y="6858"/>
                    <a:pt x="1067" y="6910"/>
                    <a:pt x="1121" y="6953"/>
                  </a:cubicBezTo>
                  <a:cubicBezTo>
                    <a:pt x="1261" y="7064"/>
                    <a:pt x="1420" y="7127"/>
                    <a:pt x="1589" y="7127"/>
                  </a:cubicBezTo>
                  <a:cubicBezTo>
                    <a:pt x="1658" y="7126"/>
                    <a:pt x="1727" y="7116"/>
                    <a:pt x="1793" y="7096"/>
                  </a:cubicBezTo>
                  <a:cubicBezTo>
                    <a:pt x="1940" y="7051"/>
                    <a:pt x="2069" y="6948"/>
                    <a:pt x="2173" y="6839"/>
                  </a:cubicBezTo>
                  <a:cubicBezTo>
                    <a:pt x="2267" y="6741"/>
                    <a:pt x="2356" y="6638"/>
                    <a:pt x="2425" y="6519"/>
                  </a:cubicBezTo>
                  <a:cubicBezTo>
                    <a:pt x="2579" y="6266"/>
                    <a:pt x="2700" y="5995"/>
                    <a:pt x="2788" y="5714"/>
                  </a:cubicBezTo>
                  <a:cubicBezTo>
                    <a:pt x="2819" y="5618"/>
                    <a:pt x="2847" y="5520"/>
                    <a:pt x="2871" y="5420"/>
                  </a:cubicBezTo>
                  <a:cubicBezTo>
                    <a:pt x="2960" y="5350"/>
                    <a:pt x="3047" y="5276"/>
                    <a:pt x="3129" y="5196"/>
                  </a:cubicBezTo>
                  <a:cubicBezTo>
                    <a:pt x="3351" y="4978"/>
                    <a:pt x="3554" y="4741"/>
                    <a:pt x="3734" y="4487"/>
                  </a:cubicBezTo>
                  <a:cubicBezTo>
                    <a:pt x="3744" y="4488"/>
                    <a:pt x="3754" y="4488"/>
                    <a:pt x="3765" y="4488"/>
                  </a:cubicBezTo>
                  <a:cubicBezTo>
                    <a:pt x="3909" y="4488"/>
                    <a:pt x="4046" y="4418"/>
                    <a:pt x="4145" y="4305"/>
                  </a:cubicBezTo>
                  <a:cubicBezTo>
                    <a:pt x="4564" y="3822"/>
                    <a:pt x="4964" y="3324"/>
                    <a:pt x="5369" y="2831"/>
                  </a:cubicBezTo>
                  <a:cubicBezTo>
                    <a:pt x="5569" y="2589"/>
                    <a:pt x="5766" y="2349"/>
                    <a:pt x="5966" y="2108"/>
                  </a:cubicBezTo>
                  <a:cubicBezTo>
                    <a:pt x="6043" y="2014"/>
                    <a:pt x="6123" y="1920"/>
                    <a:pt x="6201" y="1826"/>
                  </a:cubicBezTo>
                  <a:cubicBezTo>
                    <a:pt x="6310" y="1693"/>
                    <a:pt x="6431" y="1563"/>
                    <a:pt x="6521" y="1415"/>
                  </a:cubicBezTo>
                  <a:cubicBezTo>
                    <a:pt x="6604" y="1273"/>
                    <a:pt x="6605" y="1098"/>
                    <a:pt x="6524" y="954"/>
                  </a:cubicBezTo>
                  <a:cubicBezTo>
                    <a:pt x="6571" y="874"/>
                    <a:pt x="6616" y="792"/>
                    <a:pt x="6659" y="711"/>
                  </a:cubicBezTo>
                  <a:cubicBezTo>
                    <a:pt x="6781" y="483"/>
                    <a:pt x="6718" y="196"/>
                    <a:pt x="6491" y="63"/>
                  </a:cubicBezTo>
                  <a:cubicBezTo>
                    <a:pt x="6418" y="21"/>
                    <a:pt x="6336" y="0"/>
                    <a:pt x="6253" y="0"/>
                  </a:cubicBezTo>
                  <a:close/>
                </a:path>
              </a:pathLst>
            </a:custGeom>
            <a:solidFill>
              <a:srgbClr val="3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82"/>
            <p:cNvSpPr/>
            <p:nvPr/>
          </p:nvSpPr>
          <p:spPr>
            <a:xfrm>
              <a:off x="3988225" y="2090625"/>
              <a:ext cx="1275" cy="900"/>
            </a:xfrm>
            <a:custGeom>
              <a:avLst/>
              <a:gdLst/>
              <a:ahLst/>
              <a:cxnLst/>
              <a:rect l="l" t="t" r="r" b="b"/>
              <a:pathLst>
                <a:path w="51" h="36" extrusionOk="0">
                  <a:moveTo>
                    <a:pt x="0" y="1"/>
                  </a:moveTo>
                  <a:lnTo>
                    <a:pt x="0" y="1"/>
                  </a:lnTo>
                  <a:cubicBezTo>
                    <a:pt x="7" y="6"/>
                    <a:pt x="14" y="11"/>
                    <a:pt x="21" y="15"/>
                  </a:cubicBezTo>
                  <a:lnTo>
                    <a:pt x="21" y="15"/>
                  </a:lnTo>
                  <a:cubicBezTo>
                    <a:pt x="14" y="10"/>
                    <a:pt x="7" y="5"/>
                    <a:pt x="0" y="1"/>
                  </a:cubicBezTo>
                  <a:close/>
                  <a:moveTo>
                    <a:pt x="21" y="15"/>
                  </a:moveTo>
                  <a:lnTo>
                    <a:pt x="21" y="15"/>
                  </a:lnTo>
                  <a:cubicBezTo>
                    <a:pt x="31" y="22"/>
                    <a:pt x="41" y="29"/>
                    <a:pt x="50" y="36"/>
                  </a:cubicBezTo>
                  <a:lnTo>
                    <a:pt x="35" y="25"/>
                  </a:lnTo>
                  <a:cubicBezTo>
                    <a:pt x="31" y="22"/>
                    <a:pt x="26" y="19"/>
                    <a:pt x="21" y="15"/>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82"/>
            <p:cNvSpPr/>
            <p:nvPr/>
          </p:nvSpPr>
          <p:spPr>
            <a:xfrm>
              <a:off x="4507825" y="2258800"/>
              <a:ext cx="1600" cy="150"/>
            </a:xfrm>
            <a:custGeom>
              <a:avLst/>
              <a:gdLst/>
              <a:ahLst/>
              <a:cxnLst/>
              <a:rect l="l" t="t" r="r" b="b"/>
              <a:pathLst>
                <a:path w="64" h="6" extrusionOk="0">
                  <a:moveTo>
                    <a:pt x="1" y="1"/>
                  </a:moveTo>
                  <a:lnTo>
                    <a:pt x="1" y="1"/>
                  </a:lnTo>
                  <a:cubicBezTo>
                    <a:pt x="12" y="2"/>
                    <a:pt x="22" y="3"/>
                    <a:pt x="33" y="4"/>
                  </a:cubicBezTo>
                  <a:cubicBezTo>
                    <a:pt x="41" y="5"/>
                    <a:pt x="49" y="5"/>
                    <a:pt x="58" y="5"/>
                  </a:cubicBezTo>
                  <a:lnTo>
                    <a:pt x="58" y="5"/>
                  </a:lnTo>
                  <a:lnTo>
                    <a:pt x="1" y="1"/>
                  </a:lnTo>
                  <a:close/>
                  <a:moveTo>
                    <a:pt x="58" y="5"/>
                  </a:moveTo>
                  <a:lnTo>
                    <a:pt x="64" y="6"/>
                  </a:lnTo>
                  <a:cubicBezTo>
                    <a:pt x="62" y="6"/>
                    <a:pt x="60" y="6"/>
                    <a:pt x="58" y="5"/>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82"/>
            <p:cNvSpPr/>
            <p:nvPr/>
          </p:nvSpPr>
          <p:spPr>
            <a:xfrm>
              <a:off x="4823150" y="2357400"/>
              <a:ext cx="1625" cy="200"/>
            </a:xfrm>
            <a:custGeom>
              <a:avLst/>
              <a:gdLst/>
              <a:ahLst/>
              <a:cxnLst/>
              <a:rect l="l" t="t" r="r" b="b"/>
              <a:pathLst>
                <a:path w="65" h="8" extrusionOk="0">
                  <a:moveTo>
                    <a:pt x="1" y="1"/>
                  </a:moveTo>
                  <a:lnTo>
                    <a:pt x="1" y="1"/>
                  </a:lnTo>
                  <a:cubicBezTo>
                    <a:pt x="6" y="2"/>
                    <a:pt x="12" y="3"/>
                    <a:pt x="19" y="3"/>
                  </a:cubicBezTo>
                  <a:cubicBezTo>
                    <a:pt x="23" y="3"/>
                    <a:pt x="26" y="4"/>
                    <a:pt x="30" y="4"/>
                  </a:cubicBezTo>
                  <a:lnTo>
                    <a:pt x="30" y="4"/>
                  </a:lnTo>
                  <a:lnTo>
                    <a:pt x="1" y="1"/>
                  </a:lnTo>
                  <a:close/>
                  <a:moveTo>
                    <a:pt x="30" y="4"/>
                  </a:moveTo>
                  <a:lnTo>
                    <a:pt x="65" y="7"/>
                  </a:lnTo>
                  <a:cubicBezTo>
                    <a:pt x="53" y="6"/>
                    <a:pt x="42" y="5"/>
                    <a:pt x="30" y="4"/>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82"/>
            <p:cNvSpPr/>
            <p:nvPr/>
          </p:nvSpPr>
          <p:spPr>
            <a:xfrm>
              <a:off x="5442250" y="2079975"/>
              <a:ext cx="176575" cy="185525"/>
            </a:xfrm>
            <a:custGeom>
              <a:avLst/>
              <a:gdLst/>
              <a:ahLst/>
              <a:cxnLst/>
              <a:rect l="l" t="t" r="r" b="b"/>
              <a:pathLst>
                <a:path w="7063" h="7421" extrusionOk="0">
                  <a:moveTo>
                    <a:pt x="6537" y="1"/>
                  </a:moveTo>
                  <a:cubicBezTo>
                    <a:pt x="6424" y="1"/>
                    <a:pt x="6309" y="42"/>
                    <a:pt x="6216" y="120"/>
                  </a:cubicBezTo>
                  <a:cubicBezTo>
                    <a:pt x="6188" y="143"/>
                    <a:pt x="6164" y="169"/>
                    <a:pt x="6140" y="196"/>
                  </a:cubicBezTo>
                  <a:cubicBezTo>
                    <a:pt x="6051" y="282"/>
                    <a:pt x="5957" y="363"/>
                    <a:pt x="5862" y="443"/>
                  </a:cubicBezTo>
                  <a:cubicBezTo>
                    <a:pt x="5754" y="534"/>
                    <a:pt x="5645" y="626"/>
                    <a:pt x="5536" y="717"/>
                  </a:cubicBezTo>
                  <a:cubicBezTo>
                    <a:pt x="5287" y="897"/>
                    <a:pt x="5028" y="1066"/>
                    <a:pt x="4763" y="1226"/>
                  </a:cubicBezTo>
                  <a:cubicBezTo>
                    <a:pt x="4411" y="1433"/>
                    <a:pt x="4044" y="1617"/>
                    <a:pt x="3696" y="1835"/>
                  </a:cubicBezTo>
                  <a:cubicBezTo>
                    <a:pt x="3341" y="2055"/>
                    <a:pt x="2995" y="2292"/>
                    <a:pt x="2638" y="2508"/>
                  </a:cubicBezTo>
                  <a:cubicBezTo>
                    <a:pt x="2642" y="2506"/>
                    <a:pt x="2645" y="2505"/>
                    <a:pt x="2650" y="2502"/>
                  </a:cubicBezTo>
                  <a:lnTo>
                    <a:pt x="2650" y="2502"/>
                  </a:lnTo>
                  <a:cubicBezTo>
                    <a:pt x="2323" y="2694"/>
                    <a:pt x="1995" y="2890"/>
                    <a:pt x="1656" y="3057"/>
                  </a:cubicBezTo>
                  <a:cubicBezTo>
                    <a:pt x="1532" y="3106"/>
                    <a:pt x="1402" y="3150"/>
                    <a:pt x="1284" y="3213"/>
                  </a:cubicBezTo>
                  <a:cubicBezTo>
                    <a:pt x="1127" y="3295"/>
                    <a:pt x="982" y="3399"/>
                    <a:pt x="853" y="3521"/>
                  </a:cubicBezTo>
                  <a:cubicBezTo>
                    <a:pt x="803" y="3569"/>
                    <a:pt x="757" y="3620"/>
                    <a:pt x="716" y="3674"/>
                  </a:cubicBezTo>
                  <a:cubicBezTo>
                    <a:pt x="601" y="3704"/>
                    <a:pt x="502" y="3775"/>
                    <a:pt x="438" y="3876"/>
                  </a:cubicBezTo>
                  <a:cubicBezTo>
                    <a:pt x="237" y="3902"/>
                    <a:pt x="49" y="4047"/>
                    <a:pt x="20" y="4262"/>
                  </a:cubicBezTo>
                  <a:cubicBezTo>
                    <a:pt x="1" y="4401"/>
                    <a:pt x="23" y="4523"/>
                    <a:pt x="76" y="4652"/>
                  </a:cubicBezTo>
                  <a:cubicBezTo>
                    <a:pt x="103" y="4718"/>
                    <a:pt x="132" y="4783"/>
                    <a:pt x="162" y="4849"/>
                  </a:cubicBezTo>
                  <a:cubicBezTo>
                    <a:pt x="208" y="4952"/>
                    <a:pt x="252" y="5057"/>
                    <a:pt x="300" y="5161"/>
                  </a:cubicBezTo>
                  <a:cubicBezTo>
                    <a:pt x="421" y="5415"/>
                    <a:pt x="544" y="5671"/>
                    <a:pt x="670" y="5924"/>
                  </a:cubicBezTo>
                  <a:cubicBezTo>
                    <a:pt x="895" y="6372"/>
                    <a:pt x="1151" y="6805"/>
                    <a:pt x="1434" y="7219"/>
                  </a:cubicBezTo>
                  <a:cubicBezTo>
                    <a:pt x="1519" y="7345"/>
                    <a:pt x="1660" y="7420"/>
                    <a:pt x="1813" y="7420"/>
                  </a:cubicBezTo>
                  <a:cubicBezTo>
                    <a:pt x="1814" y="7420"/>
                    <a:pt x="1815" y="7420"/>
                    <a:pt x="1816" y="7420"/>
                  </a:cubicBezTo>
                  <a:cubicBezTo>
                    <a:pt x="1934" y="7419"/>
                    <a:pt x="2047" y="7379"/>
                    <a:pt x="2138" y="7303"/>
                  </a:cubicBezTo>
                  <a:cubicBezTo>
                    <a:pt x="2172" y="7276"/>
                    <a:pt x="2200" y="7244"/>
                    <a:pt x="2224" y="7209"/>
                  </a:cubicBezTo>
                  <a:cubicBezTo>
                    <a:pt x="2241" y="7193"/>
                    <a:pt x="2263" y="7186"/>
                    <a:pt x="2278" y="7168"/>
                  </a:cubicBezTo>
                  <a:cubicBezTo>
                    <a:pt x="2321" y="7114"/>
                    <a:pt x="2353" y="7053"/>
                    <a:pt x="2371" y="6988"/>
                  </a:cubicBezTo>
                  <a:cubicBezTo>
                    <a:pt x="2387" y="6963"/>
                    <a:pt x="2400" y="6936"/>
                    <a:pt x="2411" y="6907"/>
                  </a:cubicBezTo>
                  <a:cubicBezTo>
                    <a:pt x="2456" y="6782"/>
                    <a:pt x="2435" y="6656"/>
                    <a:pt x="2389" y="6534"/>
                  </a:cubicBezTo>
                  <a:cubicBezTo>
                    <a:pt x="2386" y="6520"/>
                    <a:pt x="2382" y="6504"/>
                    <a:pt x="2376" y="6489"/>
                  </a:cubicBezTo>
                  <a:cubicBezTo>
                    <a:pt x="2333" y="6359"/>
                    <a:pt x="2288" y="6230"/>
                    <a:pt x="2240" y="6102"/>
                  </a:cubicBezTo>
                  <a:cubicBezTo>
                    <a:pt x="2211" y="6015"/>
                    <a:pt x="2181" y="5929"/>
                    <a:pt x="2148" y="5844"/>
                  </a:cubicBezTo>
                  <a:cubicBezTo>
                    <a:pt x="2073" y="5646"/>
                    <a:pt x="1995" y="5451"/>
                    <a:pt x="1914" y="5257"/>
                  </a:cubicBezTo>
                  <a:cubicBezTo>
                    <a:pt x="1909" y="5206"/>
                    <a:pt x="1905" y="5153"/>
                    <a:pt x="1902" y="5101"/>
                  </a:cubicBezTo>
                  <a:cubicBezTo>
                    <a:pt x="1904" y="5039"/>
                    <a:pt x="1906" y="4979"/>
                    <a:pt x="1912" y="4916"/>
                  </a:cubicBezTo>
                  <a:cubicBezTo>
                    <a:pt x="1922" y="4850"/>
                    <a:pt x="1934" y="4786"/>
                    <a:pt x="1948" y="4720"/>
                  </a:cubicBezTo>
                  <a:cubicBezTo>
                    <a:pt x="1950" y="4712"/>
                    <a:pt x="1953" y="4706"/>
                    <a:pt x="1955" y="4698"/>
                  </a:cubicBezTo>
                  <a:cubicBezTo>
                    <a:pt x="1971" y="4680"/>
                    <a:pt x="1987" y="4661"/>
                    <a:pt x="2003" y="4644"/>
                  </a:cubicBezTo>
                  <a:cubicBezTo>
                    <a:pt x="2077" y="4574"/>
                    <a:pt x="2155" y="4507"/>
                    <a:pt x="2235" y="4444"/>
                  </a:cubicBezTo>
                  <a:cubicBezTo>
                    <a:pt x="2465" y="4274"/>
                    <a:pt x="2696" y="4106"/>
                    <a:pt x="2938" y="3954"/>
                  </a:cubicBezTo>
                  <a:cubicBezTo>
                    <a:pt x="3280" y="3757"/>
                    <a:pt x="3631" y="3576"/>
                    <a:pt x="3955" y="3351"/>
                  </a:cubicBezTo>
                  <a:cubicBezTo>
                    <a:pt x="4119" y="3240"/>
                    <a:pt x="4276" y="3120"/>
                    <a:pt x="4443" y="3012"/>
                  </a:cubicBezTo>
                  <a:cubicBezTo>
                    <a:pt x="4615" y="2901"/>
                    <a:pt x="4785" y="2787"/>
                    <a:pt x="4951" y="2665"/>
                  </a:cubicBezTo>
                  <a:cubicBezTo>
                    <a:pt x="5122" y="2539"/>
                    <a:pt x="5298" y="2418"/>
                    <a:pt x="5459" y="2281"/>
                  </a:cubicBezTo>
                  <a:cubicBezTo>
                    <a:pt x="5608" y="2156"/>
                    <a:pt x="5742" y="2018"/>
                    <a:pt x="5880" y="1884"/>
                  </a:cubicBezTo>
                  <a:cubicBezTo>
                    <a:pt x="6127" y="1644"/>
                    <a:pt x="6396" y="1416"/>
                    <a:pt x="6615" y="1149"/>
                  </a:cubicBezTo>
                  <a:cubicBezTo>
                    <a:pt x="6653" y="1102"/>
                    <a:pt x="6683" y="1048"/>
                    <a:pt x="6701" y="991"/>
                  </a:cubicBezTo>
                  <a:cubicBezTo>
                    <a:pt x="6786" y="912"/>
                    <a:pt x="6862" y="824"/>
                    <a:pt x="6929" y="732"/>
                  </a:cubicBezTo>
                  <a:cubicBezTo>
                    <a:pt x="7062" y="539"/>
                    <a:pt x="7014" y="262"/>
                    <a:pt x="6841" y="113"/>
                  </a:cubicBezTo>
                  <a:cubicBezTo>
                    <a:pt x="6752" y="37"/>
                    <a:pt x="6645" y="1"/>
                    <a:pt x="6537" y="1"/>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82"/>
            <p:cNvSpPr/>
            <p:nvPr/>
          </p:nvSpPr>
          <p:spPr>
            <a:xfrm>
              <a:off x="3597500" y="1893025"/>
              <a:ext cx="1570275" cy="625425"/>
            </a:xfrm>
            <a:custGeom>
              <a:avLst/>
              <a:gdLst/>
              <a:ahLst/>
              <a:cxnLst/>
              <a:rect l="l" t="t" r="r" b="b"/>
              <a:pathLst>
                <a:path w="62811" h="25017" extrusionOk="0">
                  <a:moveTo>
                    <a:pt x="12611" y="9044"/>
                  </a:moveTo>
                  <a:cubicBezTo>
                    <a:pt x="12612" y="9047"/>
                    <a:pt x="12614" y="9050"/>
                    <a:pt x="12615" y="9053"/>
                  </a:cubicBezTo>
                  <a:cubicBezTo>
                    <a:pt x="12614" y="9050"/>
                    <a:pt x="12612" y="9047"/>
                    <a:pt x="12611" y="9044"/>
                  </a:cubicBezTo>
                  <a:close/>
                  <a:moveTo>
                    <a:pt x="11439" y="4904"/>
                  </a:moveTo>
                  <a:lnTo>
                    <a:pt x="11439" y="4904"/>
                  </a:lnTo>
                  <a:cubicBezTo>
                    <a:pt x="11513" y="4959"/>
                    <a:pt x="11583" y="5020"/>
                    <a:pt x="11659" y="5073"/>
                  </a:cubicBezTo>
                  <a:cubicBezTo>
                    <a:pt x="11883" y="5230"/>
                    <a:pt x="12105" y="5388"/>
                    <a:pt x="12327" y="5547"/>
                  </a:cubicBezTo>
                  <a:cubicBezTo>
                    <a:pt x="12729" y="5838"/>
                    <a:pt x="13129" y="6134"/>
                    <a:pt x="13532" y="6422"/>
                  </a:cubicBezTo>
                  <a:cubicBezTo>
                    <a:pt x="13715" y="6553"/>
                    <a:pt x="13905" y="6672"/>
                    <a:pt x="14096" y="6788"/>
                  </a:cubicBezTo>
                  <a:cubicBezTo>
                    <a:pt x="14292" y="6941"/>
                    <a:pt x="14489" y="7093"/>
                    <a:pt x="14691" y="7237"/>
                  </a:cubicBezTo>
                  <a:cubicBezTo>
                    <a:pt x="15015" y="7468"/>
                    <a:pt x="15341" y="7696"/>
                    <a:pt x="15663" y="7929"/>
                  </a:cubicBezTo>
                  <a:cubicBezTo>
                    <a:pt x="16295" y="8387"/>
                    <a:pt x="16935" y="8823"/>
                    <a:pt x="17602" y="9224"/>
                  </a:cubicBezTo>
                  <a:cubicBezTo>
                    <a:pt x="17899" y="9401"/>
                    <a:pt x="18193" y="9580"/>
                    <a:pt x="18490" y="9755"/>
                  </a:cubicBezTo>
                  <a:cubicBezTo>
                    <a:pt x="18460" y="9755"/>
                    <a:pt x="18430" y="9754"/>
                    <a:pt x="18400" y="9754"/>
                  </a:cubicBezTo>
                  <a:cubicBezTo>
                    <a:pt x="18393" y="9754"/>
                    <a:pt x="18385" y="9754"/>
                    <a:pt x="18378" y="9754"/>
                  </a:cubicBezTo>
                  <a:cubicBezTo>
                    <a:pt x="17994" y="9762"/>
                    <a:pt x="17610" y="9793"/>
                    <a:pt x="17227" y="9793"/>
                  </a:cubicBezTo>
                  <a:cubicBezTo>
                    <a:pt x="17133" y="9793"/>
                    <a:pt x="17040" y="9791"/>
                    <a:pt x="16947" y="9787"/>
                  </a:cubicBezTo>
                  <a:cubicBezTo>
                    <a:pt x="16785" y="9780"/>
                    <a:pt x="16625" y="9772"/>
                    <a:pt x="16465" y="9772"/>
                  </a:cubicBezTo>
                  <a:cubicBezTo>
                    <a:pt x="16383" y="9772"/>
                    <a:pt x="16300" y="9774"/>
                    <a:pt x="16217" y="9779"/>
                  </a:cubicBezTo>
                  <a:cubicBezTo>
                    <a:pt x="15973" y="9794"/>
                    <a:pt x="15738" y="9844"/>
                    <a:pt x="15498" y="9867"/>
                  </a:cubicBezTo>
                  <a:cubicBezTo>
                    <a:pt x="15434" y="9869"/>
                    <a:pt x="15369" y="9869"/>
                    <a:pt x="15305" y="9869"/>
                  </a:cubicBezTo>
                  <a:cubicBezTo>
                    <a:pt x="15253" y="9869"/>
                    <a:pt x="15200" y="9869"/>
                    <a:pt x="15147" y="9868"/>
                  </a:cubicBezTo>
                  <a:cubicBezTo>
                    <a:pt x="15096" y="9867"/>
                    <a:pt x="15044" y="9867"/>
                    <a:pt x="14992" y="9867"/>
                  </a:cubicBezTo>
                  <a:cubicBezTo>
                    <a:pt x="14844" y="9867"/>
                    <a:pt x="14697" y="9871"/>
                    <a:pt x="14551" y="9888"/>
                  </a:cubicBezTo>
                  <a:cubicBezTo>
                    <a:pt x="14366" y="9908"/>
                    <a:pt x="14185" y="9939"/>
                    <a:pt x="14004" y="9972"/>
                  </a:cubicBezTo>
                  <a:cubicBezTo>
                    <a:pt x="13992" y="9939"/>
                    <a:pt x="13982" y="9905"/>
                    <a:pt x="13970" y="9871"/>
                  </a:cubicBezTo>
                  <a:cubicBezTo>
                    <a:pt x="13920" y="9719"/>
                    <a:pt x="13888" y="9562"/>
                    <a:pt x="13842" y="9411"/>
                  </a:cubicBezTo>
                  <a:cubicBezTo>
                    <a:pt x="13775" y="9196"/>
                    <a:pt x="13642" y="8998"/>
                    <a:pt x="13545" y="8799"/>
                  </a:cubicBezTo>
                  <a:lnTo>
                    <a:pt x="13545" y="8799"/>
                  </a:lnTo>
                  <a:cubicBezTo>
                    <a:pt x="13551" y="8813"/>
                    <a:pt x="13557" y="8827"/>
                    <a:pt x="13564" y="8841"/>
                  </a:cubicBezTo>
                  <a:cubicBezTo>
                    <a:pt x="13512" y="8733"/>
                    <a:pt x="13458" y="8624"/>
                    <a:pt x="13405" y="8517"/>
                  </a:cubicBezTo>
                  <a:lnTo>
                    <a:pt x="13405" y="8517"/>
                  </a:lnTo>
                  <a:cubicBezTo>
                    <a:pt x="13415" y="8535"/>
                    <a:pt x="13423" y="8553"/>
                    <a:pt x="13433" y="8572"/>
                  </a:cubicBezTo>
                  <a:cubicBezTo>
                    <a:pt x="13422" y="8549"/>
                    <a:pt x="13411" y="8526"/>
                    <a:pt x="13401" y="8504"/>
                  </a:cubicBezTo>
                  <a:cubicBezTo>
                    <a:pt x="13381" y="8457"/>
                    <a:pt x="13357" y="8411"/>
                    <a:pt x="13336" y="8364"/>
                  </a:cubicBezTo>
                  <a:cubicBezTo>
                    <a:pt x="13262" y="8201"/>
                    <a:pt x="13184" y="8041"/>
                    <a:pt x="13103" y="7884"/>
                  </a:cubicBezTo>
                  <a:cubicBezTo>
                    <a:pt x="13029" y="7724"/>
                    <a:pt x="12956" y="7562"/>
                    <a:pt x="12873" y="7407"/>
                  </a:cubicBezTo>
                  <a:cubicBezTo>
                    <a:pt x="12786" y="7244"/>
                    <a:pt x="12692" y="7083"/>
                    <a:pt x="12611" y="6919"/>
                  </a:cubicBezTo>
                  <a:lnTo>
                    <a:pt x="12611" y="6919"/>
                  </a:lnTo>
                  <a:cubicBezTo>
                    <a:pt x="12620" y="6937"/>
                    <a:pt x="12629" y="6955"/>
                    <a:pt x="12637" y="6974"/>
                  </a:cubicBezTo>
                  <a:cubicBezTo>
                    <a:pt x="12367" y="6416"/>
                    <a:pt x="12054" y="5882"/>
                    <a:pt x="11719" y="5360"/>
                  </a:cubicBezTo>
                  <a:cubicBezTo>
                    <a:pt x="11623" y="5211"/>
                    <a:pt x="11529" y="5058"/>
                    <a:pt x="11439" y="4904"/>
                  </a:cubicBezTo>
                  <a:close/>
                  <a:moveTo>
                    <a:pt x="25100" y="12751"/>
                  </a:moveTo>
                  <a:cubicBezTo>
                    <a:pt x="25104" y="12752"/>
                    <a:pt x="25107" y="12754"/>
                    <a:pt x="25111" y="12755"/>
                  </a:cubicBezTo>
                  <a:cubicBezTo>
                    <a:pt x="25107" y="12754"/>
                    <a:pt x="25104" y="12752"/>
                    <a:pt x="25100" y="12751"/>
                  </a:cubicBezTo>
                  <a:close/>
                  <a:moveTo>
                    <a:pt x="41841" y="15664"/>
                  </a:moveTo>
                  <a:lnTo>
                    <a:pt x="41860" y="15667"/>
                  </a:lnTo>
                  <a:lnTo>
                    <a:pt x="41860" y="15667"/>
                  </a:lnTo>
                  <a:cubicBezTo>
                    <a:pt x="41852" y="15666"/>
                    <a:pt x="41844" y="15665"/>
                    <a:pt x="41835" y="15664"/>
                  </a:cubicBezTo>
                  <a:close/>
                  <a:moveTo>
                    <a:pt x="27415" y="13604"/>
                  </a:moveTo>
                  <a:lnTo>
                    <a:pt x="27415" y="13604"/>
                  </a:lnTo>
                  <a:cubicBezTo>
                    <a:pt x="27455" y="13618"/>
                    <a:pt x="27495" y="13632"/>
                    <a:pt x="27535" y="13645"/>
                  </a:cubicBezTo>
                  <a:cubicBezTo>
                    <a:pt x="27951" y="13776"/>
                    <a:pt x="28371" y="13887"/>
                    <a:pt x="28791" y="14001"/>
                  </a:cubicBezTo>
                  <a:cubicBezTo>
                    <a:pt x="28814" y="14008"/>
                    <a:pt x="28838" y="14016"/>
                    <a:pt x="28861" y="14022"/>
                  </a:cubicBezTo>
                  <a:cubicBezTo>
                    <a:pt x="29199" y="14172"/>
                    <a:pt x="29534" y="14330"/>
                    <a:pt x="29881" y="14460"/>
                  </a:cubicBezTo>
                  <a:cubicBezTo>
                    <a:pt x="30221" y="14586"/>
                    <a:pt x="30563" y="14699"/>
                    <a:pt x="30905" y="14818"/>
                  </a:cubicBezTo>
                  <a:cubicBezTo>
                    <a:pt x="31747" y="15142"/>
                    <a:pt x="32584" y="15479"/>
                    <a:pt x="33460" y="15701"/>
                  </a:cubicBezTo>
                  <a:cubicBezTo>
                    <a:pt x="33700" y="15759"/>
                    <a:pt x="33940" y="15820"/>
                    <a:pt x="34183" y="15880"/>
                  </a:cubicBezTo>
                  <a:cubicBezTo>
                    <a:pt x="34317" y="15913"/>
                    <a:pt x="34451" y="15946"/>
                    <a:pt x="34584" y="15978"/>
                  </a:cubicBezTo>
                  <a:cubicBezTo>
                    <a:pt x="34649" y="15993"/>
                    <a:pt x="34719" y="16012"/>
                    <a:pt x="34790" y="16029"/>
                  </a:cubicBezTo>
                  <a:cubicBezTo>
                    <a:pt x="34781" y="16030"/>
                    <a:pt x="34774" y="16032"/>
                    <a:pt x="34765" y="16034"/>
                  </a:cubicBezTo>
                  <a:cubicBezTo>
                    <a:pt x="34330" y="16126"/>
                    <a:pt x="33901" y="16243"/>
                    <a:pt x="33480" y="16384"/>
                  </a:cubicBezTo>
                  <a:lnTo>
                    <a:pt x="33479" y="16384"/>
                  </a:lnTo>
                  <a:cubicBezTo>
                    <a:pt x="33185" y="16481"/>
                    <a:pt x="32901" y="16600"/>
                    <a:pt x="32604" y="16687"/>
                  </a:cubicBezTo>
                  <a:cubicBezTo>
                    <a:pt x="32247" y="16788"/>
                    <a:pt x="31895" y="16901"/>
                    <a:pt x="31541" y="17018"/>
                  </a:cubicBezTo>
                  <a:cubicBezTo>
                    <a:pt x="31387" y="17068"/>
                    <a:pt x="31231" y="17116"/>
                    <a:pt x="31078" y="17166"/>
                  </a:cubicBezTo>
                  <a:cubicBezTo>
                    <a:pt x="30911" y="17219"/>
                    <a:pt x="30747" y="17285"/>
                    <a:pt x="30579" y="17338"/>
                  </a:cubicBezTo>
                  <a:lnTo>
                    <a:pt x="30576" y="17339"/>
                  </a:lnTo>
                  <a:cubicBezTo>
                    <a:pt x="30547" y="17307"/>
                    <a:pt x="30517" y="17274"/>
                    <a:pt x="30486" y="17243"/>
                  </a:cubicBezTo>
                  <a:cubicBezTo>
                    <a:pt x="30426" y="17184"/>
                    <a:pt x="30365" y="17128"/>
                    <a:pt x="30304" y="17069"/>
                  </a:cubicBezTo>
                  <a:lnTo>
                    <a:pt x="30304" y="17069"/>
                  </a:lnTo>
                  <a:cubicBezTo>
                    <a:pt x="30307" y="17072"/>
                    <a:pt x="30310" y="17074"/>
                    <a:pt x="30313" y="17076"/>
                  </a:cubicBezTo>
                  <a:cubicBezTo>
                    <a:pt x="30195" y="16962"/>
                    <a:pt x="30081" y="16846"/>
                    <a:pt x="29965" y="16731"/>
                  </a:cubicBezTo>
                  <a:cubicBezTo>
                    <a:pt x="29752" y="16521"/>
                    <a:pt x="29562" y="16295"/>
                    <a:pt x="29375" y="16060"/>
                  </a:cubicBezTo>
                  <a:cubicBezTo>
                    <a:pt x="29186" y="15822"/>
                    <a:pt x="28963" y="15615"/>
                    <a:pt x="28768" y="15384"/>
                  </a:cubicBezTo>
                  <a:cubicBezTo>
                    <a:pt x="28489" y="15012"/>
                    <a:pt x="28253" y="14609"/>
                    <a:pt x="27955" y="14252"/>
                  </a:cubicBezTo>
                  <a:cubicBezTo>
                    <a:pt x="27811" y="14080"/>
                    <a:pt x="27661" y="13912"/>
                    <a:pt x="27520" y="13734"/>
                  </a:cubicBezTo>
                  <a:cubicBezTo>
                    <a:pt x="27486" y="13691"/>
                    <a:pt x="27450" y="13648"/>
                    <a:pt x="27415" y="13604"/>
                  </a:cubicBezTo>
                  <a:close/>
                  <a:moveTo>
                    <a:pt x="29034" y="19973"/>
                  </a:moveTo>
                  <a:cubicBezTo>
                    <a:pt x="29031" y="19981"/>
                    <a:pt x="29028" y="19990"/>
                    <a:pt x="29025" y="19998"/>
                  </a:cubicBezTo>
                  <a:lnTo>
                    <a:pt x="29025" y="19998"/>
                  </a:lnTo>
                  <a:cubicBezTo>
                    <a:pt x="29028" y="19989"/>
                    <a:pt x="29031" y="19981"/>
                    <a:pt x="29034" y="19973"/>
                  </a:cubicBezTo>
                  <a:close/>
                  <a:moveTo>
                    <a:pt x="29025" y="19998"/>
                  </a:moveTo>
                  <a:lnTo>
                    <a:pt x="29025" y="19998"/>
                  </a:lnTo>
                  <a:cubicBezTo>
                    <a:pt x="29024" y="19999"/>
                    <a:pt x="29024" y="20001"/>
                    <a:pt x="29023" y="20002"/>
                  </a:cubicBezTo>
                  <a:cubicBezTo>
                    <a:pt x="29024" y="20001"/>
                    <a:pt x="29024" y="19999"/>
                    <a:pt x="29025" y="19998"/>
                  </a:cubicBezTo>
                  <a:close/>
                  <a:moveTo>
                    <a:pt x="44862" y="18143"/>
                  </a:moveTo>
                  <a:lnTo>
                    <a:pt x="44862" y="18143"/>
                  </a:lnTo>
                  <a:cubicBezTo>
                    <a:pt x="45174" y="18186"/>
                    <a:pt x="45487" y="18230"/>
                    <a:pt x="45803" y="18251"/>
                  </a:cubicBezTo>
                  <a:cubicBezTo>
                    <a:pt x="46179" y="18276"/>
                    <a:pt x="46557" y="18299"/>
                    <a:pt x="46936" y="18318"/>
                  </a:cubicBezTo>
                  <a:cubicBezTo>
                    <a:pt x="47152" y="18354"/>
                    <a:pt x="47369" y="18394"/>
                    <a:pt x="47586" y="18426"/>
                  </a:cubicBezTo>
                  <a:cubicBezTo>
                    <a:pt x="48072" y="18499"/>
                    <a:pt x="48557" y="18531"/>
                    <a:pt x="49045" y="18577"/>
                  </a:cubicBezTo>
                  <a:cubicBezTo>
                    <a:pt x="49321" y="18604"/>
                    <a:pt x="49600" y="18629"/>
                    <a:pt x="49877" y="18641"/>
                  </a:cubicBezTo>
                  <a:cubicBezTo>
                    <a:pt x="49999" y="18645"/>
                    <a:pt x="50119" y="18646"/>
                    <a:pt x="50241" y="18646"/>
                  </a:cubicBezTo>
                  <a:cubicBezTo>
                    <a:pt x="50389" y="18646"/>
                    <a:pt x="50537" y="18644"/>
                    <a:pt x="50685" y="18639"/>
                  </a:cubicBezTo>
                  <a:cubicBezTo>
                    <a:pt x="50726" y="18638"/>
                    <a:pt x="50768" y="18635"/>
                    <a:pt x="50811" y="18632"/>
                  </a:cubicBezTo>
                  <a:lnTo>
                    <a:pt x="50811" y="18632"/>
                  </a:lnTo>
                  <a:cubicBezTo>
                    <a:pt x="50704" y="18696"/>
                    <a:pt x="50600" y="18763"/>
                    <a:pt x="50501" y="18836"/>
                  </a:cubicBezTo>
                  <a:lnTo>
                    <a:pt x="50499" y="18836"/>
                  </a:lnTo>
                  <a:cubicBezTo>
                    <a:pt x="50303" y="18978"/>
                    <a:pt x="50112" y="19124"/>
                    <a:pt x="49912" y="19259"/>
                  </a:cubicBezTo>
                  <a:cubicBezTo>
                    <a:pt x="49520" y="19521"/>
                    <a:pt x="49143" y="19800"/>
                    <a:pt x="48762" y="20078"/>
                  </a:cubicBezTo>
                  <a:cubicBezTo>
                    <a:pt x="48574" y="20216"/>
                    <a:pt x="48379" y="20351"/>
                    <a:pt x="48191" y="20492"/>
                  </a:cubicBezTo>
                  <a:cubicBezTo>
                    <a:pt x="48006" y="20630"/>
                    <a:pt x="47831" y="20781"/>
                    <a:pt x="47650" y="20925"/>
                  </a:cubicBezTo>
                  <a:cubicBezTo>
                    <a:pt x="47624" y="20943"/>
                    <a:pt x="47599" y="20961"/>
                    <a:pt x="47574" y="20978"/>
                  </a:cubicBezTo>
                  <a:cubicBezTo>
                    <a:pt x="47246" y="20653"/>
                    <a:pt x="46938" y="20308"/>
                    <a:pt x="46606" y="19985"/>
                  </a:cubicBezTo>
                  <a:cubicBezTo>
                    <a:pt x="46412" y="19791"/>
                    <a:pt x="46228" y="19587"/>
                    <a:pt x="46055" y="19375"/>
                  </a:cubicBezTo>
                  <a:cubicBezTo>
                    <a:pt x="45926" y="19205"/>
                    <a:pt x="45796" y="19034"/>
                    <a:pt x="45655" y="18874"/>
                  </a:cubicBezTo>
                  <a:cubicBezTo>
                    <a:pt x="45508" y="18713"/>
                    <a:pt x="45353" y="18560"/>
                    <a:pt x="45190" y="18416"/>
                  </a:cubicBezTo>
                  <a:cubicBezTo>
                    <a:pt x="45085" y="18319"/>
                    <a:pt x="44972" y="18233"/>
                    <a:pt x="44862" y="18143"/>
                  </a:cubicBezTo>
                  <a:close/>
                  <a:moveTo>
                    <a:pt x="47792" y="23459"/>
                  </a:moveTo>
                  <a:lnTo>
                    <a:pt x="47792" y="23459"/>
                  </a:lnTo>
                  <a:cubicBezTo>
                    <a:pt x="47792" y="23463"/>
                    <a:pt x="47791" y="23466"/>
                    <a:pt x="47791" y="23470"/>
                  </a:cubicBezTo>
                  <a:lnTo>
                    <a:pt x="47791" y="23470"/>
                  </a:lnTo>
                  <a:cubicBezTo>
                    <a:pt x="47791" y="23467"/>
                    <a:pt x="47791" y="23463"/>
                    <a:pt x="47792" y="23459"/>
                  </a:cubicBezTo>
                  <a:close/>
                  <a:moveTo>
                    <a:pt x="8846" y="0"/>
                  </a:moveTo>
                  <a:cubicBezTo>
                    <a:pt x="8761" y="0"/>
                    <a:pt x="8677" y="23"/>
                    <a:pt x="8593" y="46"/>
                  </a:cubicBezTo>
                  <a:cubicBezTo>
                    <a:pt x="8488" y="74"/>
                    <a:pt x="8381" y="105"/>
                    <a:pt x="8276" y="135"/>
                  </a:cubicBezTo>
                  <a:cubicBezTo>
                    <a:pt x="8007" y="212"/>
                    <a:pt x="7742" y="292"/>
                    <a:pt x="7477" y="379"/>
                  </a:cubicBezTo>
                  <a:cubicBezTo>
                    <a:pt x="6954" y="547"/>
                    <a:pt x="6446" y="769"/>
                    <a:pt x="5941" y="985"/>
                  </a:cubicBezTo>
                  <a:cubicBezTo>
                    <a:pt x="5468" y="1189"/>
                    <a:pt x="5000" y="1402"/>
                    <a:pt x="4530" y="1612"/>
                  </a:cubicBezTo>
                  <a:cubicBezTo>
                    <a:pt x="4091" y="1809"/>
                    <a:pt x="3648" y="2002"/>
                    <a:pt x="3211" y="2205"/>
                  </a:cubicBezTo>
                  <a:cubicBezTo>
                    <a:pt x="2693" y="2447"/>
                    <a:pt x="2177" y="2690"/>
                    <a:pt x="1661" y="2933"/>
                  </a:cubicBezTo>
                  <a:cubicBezTo>
                    <a:pt x="1437" y="3039"/>
                    <a:pt x="1209" y="3140"/>
                    <a:pt x="984" y="3244"/>
                  </a:cubicBezTo>
                  <a:cubicBezTo>
                    <a:pt x="879" y="3292"/>
                    <a:pt x="773" y="3340"/>
                    <a:pt x="668" y="3390"/>
                  </a:cubicBezTo>
                  <a:cubicBezTo>
                    <a:pt x="518" y="3461"/>
                    <a:pt x="350" y="3521"/>
                    <a:pt x="225" y="3630"/>
                  </a:cubicBezTo>
                  <a:cubicBezTo>
                    <a:pt x="48" y="3786"/>
                    <a:pt x="0" y="4046"/>
                    <a:pt x="129" y="4247"/>
                  </a:cubicBezTo>
                  <a:cubicBezTo>
                    <a:pt x="201" y="4357"/>
                    <a:pt x="314" y="4433"/>
                    <a:pt x="443" y="4454"/>
                  </a:cubicBezTo>
                  <a:cubicBezTo>
                    <a:pt x="450" y="4484"/>
                    <a:pt x="450" y="4514"/>
                    <a:pt x="464" y="4541"/>
                  </a:cubicBezTo>
                  <a:cubicBezTo>
                    <a:pt x="530" y="4683"/>
                    <a:pt x="662" y="4774"/>
                    <a:pt x="808" y="4801"/>
                  </a:cubicBezTo>
                  <a:cubicBezTo>
                    <a:pt x="881" y="4841"/>
                    <a:pt x="962" y="4862"/>
                    <a:pt x="1045" y="4862"/>
                  </a:cubicBezTo>
                  <a:cubicBezTo>
                    <a:pt x="1078" y="4862"/>
                    <a:pt x="1112" y="4859"/>
                    <a:pt x="1146" y="4852"/>
                  </a:cubicBezTo>
                  <a:cubicBezTo>
                    <a:pt x="1476" y="4778"/>
                    <a:pt x="1796" y="4635"/>
                    <a:pt x="2107" y="4502"/>
                  </a:cubicBezTo>
                  <a:cubicBezTo>
                    <a:pt x="2257" y="4439"/>
                    <a:pt x="2403" y="4373"/>
                    <a:pt x="2551" y="4306"/>
                  </a:cubicBezTo>
                  <a:cubicBezTo>
                    <a:pt x="2599" y="4283"/>
                    <a:pt x="2648" y="4262"/>
                    <a:pt x="2695" y="4240"/>
                  </a:cubicBezTo>
                  <a:cubicBezTo>
                    <a:pt x="2705" y="4236"/>
                    <a:pt x="2715" y="4230"/>
                    <a:pt x="2725" y="4226"/>
                  </a:cubicBezTo>
                  <a:lnTo>
                    <a:pt x="2737" y="4221"/>
                  </a:lnTo>
                  <a:lnTo>
                    <a:pt x="2777" y="4202"/>
                  </a:lnTo>
                  <a:cubicBezTo>
                    <a:pt x="2825" y="4187"/>
                    <a:pt x="2870" y="4166"/>
                    <a:pt x="2914" y="4141"/>
                  </a:cubicBezTo>
                  <a:cubicBezTo>
                    <a:pt x="2944" y="4128"/>
                    <a:pt x="2974" y="4113"/>
                    <a:pt x="3004" y="4098"/>
                  </a:cubicBezTo>
                  <a:cubicBezTo>
                    <a:pt x="3431" y="3936"/>
                    <a:pt x="3866" y="3796"/>
                    <a:pt x="4295" y="3643"/>
                  </a:cubicBezTo>
                  <a:cubicBezTo>
                    <a:pt x="4783" y="3469"/>
                    <a:pt x="5268" y="3288"/>
                    <a:pt x="5756" y="3118"/>
                  </a:cubicBezTo>
                  <a:cubicBezTo>
                    <a:pt x="6242" y="2946"/>
                    <a:pt x="6733" y="2782"/>
                    <a:pt x="7221" y="2611"/>
                  </a:cubicBezTo>
                  <a:cubicBezTo>
                    <a:pt x="7362" y="2562"/>
                    <a:pt x="7504" y="2512"/>
                    <a:pt x="7647" y="2462"/>
                  </a:cubicBezTo>
                  <a:cubicBezTo>
                    <a:pt x="7958" y="2497"/>
                    <a:pt x="8267" y="2548"/>
                    <a:pt x="8573" y="2617"/>
                  </a:cubicBezTo>
                  <a:cubicBezTo>
                    <a:pt x="8628" y="2629"/>
                    <a:pt x="8685" y="2642"/>
                    <a:pt x="8740" y="2655"/>
                  </a:cubicBezTo>
                  <a:cubicBezTo>
                    <a:pt x="8963" y="2881"/>
                    <a:pt x="9200" y="3093"/>
                    <a:pt x="9450" y="3289"/>
                  </a:cubicBezTo>
                  <a:cubicBezTo>
                    <a:pt x="9514" y="3339"/>
                    <a:pt x="9578" y="3390"/>
                    <a:pt x="9641" y="3442"/>
                  </a:cubicBezTo>
                  <a:cubicBezTo>
                    <a:pt x="9650" y="3462"/>
                    <a:pt x="9657" y="3482"/>
                    <a:pt x="9665" y="3502"/>
                  </a:cubicBezTo>
                  <a:cubicBezTo>
                    <a:pt x="9746" y="3689"/>
                    <a:pt x="9834" y="3875"/>
                    <a:pt x="9917" y="4061"/>
                  </a:cubicBezTo>
                  <a:cubicBezTo>
                    <a:pt x="10005" y="4253"/>
                    <a:pt x="10108" y="4436"/>
                    <a:pt x="10214" y="4620"/>
                  </a:cubicBezTo>
                  <a:cubicBezTo>
                    <a:pt x="10310" y="4789"/>
                    <a:pt x="10386" y="4967"/>
                    <a:pt x="10479" y="5138"/>
                  </a:cubicBezTo>
                  <a:cubicBezTo>
                    <a:pt x="10680" y="5511"/>
                    <a:pt x="10919" y="5861"/>
                    <a:pt x="11145" y="6220"/>
                  </a:cubicBezTo>
                  <a:cubicBezTo>
                    <a:pt x="11358" y="6561"/>
                    <a:pt x="11553" y="6913"/>
                    <a:pt x="11731" y="7273"/>
                  </a:cubicBezTo>
                  <a:lnTo>
                    <a:pt x="11724" y="7260"/>
                  </a:lnTo>
                  <a:lnTo>
                    <a:pt x="11724" y="7260"/>
                  </a:lnTo>
                  <a:cubicBezTo>
                    <a:pt x="11847" y="7507"/>
                    <a:pt x="11987" y="7746"/>
                    <a:pt x="12110" y="7994"/>
                  </a:cubicBezTo>
                  <a:cubicBezTo>
                    <a:pt x="12200" y="8188"/>
                    <a:pt x="12297" y="8377"/>
                    <a:pt x="12390" y="8568"/>
                  </a:cubicBezTo>
                  <a:cubicBezTo>
                    <a:pt x="12381" y="8549"/>
                    <a:pt x="12372" y="8530"/>
                    <a:pt x="12363" y="8512"/>
                  </a:cubicBezTo>
                  <a:lnTo>
                    <a:pt x="12363" y="8512"/>
                  </a:lnTo>
                  <a:cubicBezTo>
                    <a:pt x="12400" y="8592"/>
                    <a:pt x="12434" y="8671"/>
                    <a:pt x="12469" y="8752"/>
                  </a:cubicBezTo>
                  <a:cubicBezTo>
                    <a:pt x="12501" y="8821"/>
                    <a:pt x="12532" y="8898"/>
                    <a:pt x="12573" y="8965"/>
                  </a:cubicBezTo>
                  <a:cubicBezTo>
                    <a:pt x="12584" y="8991"/>
                    <a:pt x="12597" y="9017"/>
                    <a:pt x="12611" y="9044"/>
                  </a:cubicBezTo>
                  <a:lnTo>
                    <a:pt x="12611" y="9044"/>
                  </a:lnTo>
                  <a:cubicBezTo>
                    <a:pt x="12610" y="9043"/>
                    <a:pt x="12610" y="9042"/>
                    <a:pt x="12610" y="9041"/>
                  </a:cubicBezTo>
                  <a:lnTo>
                    <a:pt x="12610" y="9041"/>
                  </a:lnTo>
                  <a:cubicBezTo>
                    <a:pt x="12715" y="9257"/>
                    <a:pt x="12826" y="9470"/>
                    <a:pt x="12933" y="9685"/>
                  </a:cubicBezTo>
                  <a:cubicBezTo>
                    <a:pt x="12986" y="9864"/>
                    <a:pt x="13030" y="10044"/>
                    <a:pt x="13088" y="10222"/>
                  </a:cubicBezTo>
                  <a:lnTo>
                    <a:pt x="13088" y="10222"/>
                  </a:lnTo>
                  <a:cubicBezTo>
                    <a:pt x="13087" y="10220"/>
                    <a:pt x="13086" y="10217"/>
                    <a:pt x="13084" y="10213"/>
                  </a:cubicBezTo>
                  <a:lnTo>
                    <a:pt x="13084" y="10213"/>
                  </a:lnTo>
                  <a:cubicBezTo>
                    <a:pt x="13088" y="10226"/>
                    <a:pt x="13093" y="10238"/>
                    <a:pt x="13098" y="10250"/>
                  </a:cubicBezTo>
                  <a:lnTo>
                    <a:pt x="13106" y="10273"/>
                  </a:lnTo>
                  <a:lnTo>
                    <a:pt x="13103" y="10265"/>
                  </a:lnTo>
                  <a:lnTo>
                    <a:pt x="13103" y="10265"/>
                  </a:lnTo>
                  <a:cubicBezTo>
                    <a:pt x="13119" y="10310"/>
                    <a:pt x="13136" y="10355"/>
                    <a:pt x="13151" y="10401"/>
                  </a:cubicBezTo>
                  <a:cubicBezTo>
                    <a:pt x="13151" y="10402"/>
                    <a:pt x="13154" y="10404"/>
                    <a:pt x="13154" y="10407"/>
                  </a:cubicBezTo>
                  <a:cubicBezTo>
                    <a:pt x="13154" y="10411"/>
                    <a:pt x="13157" y="10412"/>
                    <a:pt x="13157" y="10415"/>
                  </a:cubicBezTo>
                  <a:cubicBezTo>
                    <a:pt x="13118" y="10493"/>
                    <a:pt x="13077" y="10569"/>
                    <a:pt x="13031" y="10643"/>
                  </a:cubicBezTo>
                  <a:lnTo>
                    <a:pt x="13031" y="10643"/>
                  </a:lnTo>
                  <a:cubicBezTo>
                    <a:pt x="12809" y="10975"/>
                    <a:pt x="12598" y="11314"/>
                    <a:pt x="12385" y="11652"/>
                  </a:cubicBezTo>
                  <a:cubicBezTo>
                    <a:pt x="12237" y="11887"/>
                    <a:pt x="12096" y="12127"/>
                    <a:pt x="11945" y="12361"/>
                  </a:cubicBezTo>
                  <a:cubicBezTo>
                    <a:pt x="11903" y="12421"/>
                    <a:pt x="11862" y="12482"/>
                    <a:pt x="11823" y="12544"/>
                  </a:cubicBezTo>
                  <a:cubicBezTo>
                    <a:pt x="11688" y="12765"/>
                    <a:pt x="11785" y="13067"/>
                    <a:pt x="12003" y="13190"/>
                  </a:cubicBezTo>
                  <a:cubicBezTo>
                    <a:pt x="12072" y="13229"/>
                    <a:pt x="12150" y="13250"/>
                    <a:pt x="12230" y="13250"/>
                  </a:cubicBezTo>
                  <a:cubicBezTo>
                    <a:pt x="12395" y="13250"/>
                    <a:pt x="12554" y="13161"/>
                    <a:pt x="12647" y="13012"/>
                  </a:cubicBezTo>
                  <a:cubicBezTo>
                    <a:pt x="12656" y="12999"/>
                    <a:pt x="12663" y="12985"/>
                    <a:pt x="12671" y="12972"/>
                  </a:cubicBezTo>
                  <a:cubicBezTo>
                    <a:pt x="12808" y="12772"/>
                    <a:pt x="12933" y="12559"/>
                    <a:pt x="13062" y="12352"/>
                  </a:cubicBezTo>
                  <a:cubicBezTo>
                    <a:pt x="13284" y="11997"/>
                    <a:pt x="13503" y="11643"/>
                    <a:pt x="13732" y="11293"/>
                  </a:cubicBezTo>
                  <a:lnTo>
                    <a:pt x="13732" y="11293"/>
                  </a:lnTo>
                  <a:cubicBezTo>
                    <a:pt x="13724" y="11304"/>
                    <a:pt x="13716" y="11315"/>
                    <a:pt x="13709" y="11326"/>
                  </a:cubicBezTo>
                  <a:lnTo>
                    <a:pt x="13741" y="11278"/>
                  </a:lnTo>
                  <a:cubicBezTo>
                    <a:pt x="13741" y="11277"/>
                    <a:pt x="13741" y="11277"/>
                    <a:pt x="13742" y="11277"/>
                  </a:cubicBezTo>
                  <a:lnTo>
                    <a:pt x="13742" y="11277"/>
                  </a:lnTo>
                  <a:cubicBezTo>
                    <a:pt x="13815" y="11168"/>
                    <a:pt x="13886" y="11058"/>
                    <a:pt x="13949" y="10944"/>
                  </a:cubicBezTo>
                  <a:cubicBezTo>
                    <a:pt x="14037" y="10925"/>
                    <a:pt x="14127" y="10906"/>
                    <a:pt x="14215" y="10889"/>
                  </a:cubicBezTo>
                  <a:cubicBezTo>
                    <a:pt x="14409" y="10855"/>
                    <a:pt x="14604" y="10831"/>
                    <a:pt x="14801" y="10816"/>
                  </a:cubicBezTo>
                  <a:lnTo>
                    <a:pt x="14803" y="10816"/>
                  </a:lnTo>
                  <a:cubicBezTo>
                    <a:pt x="14818" y="10815"/>
                    <a:pt x="14832" y="10814"/>
                    <a:pt x="14847" y="10813"/>
                  </a:cubicBezTo>
                  <a:lnTo>
                    <a:pt x="14847" y="10813"/>
                  </a:lnTo>
                  <a:cubicBezTo>
                    <a:pt x="14834" y="10814"/>
                    <a:pt x="14819" y="10815"/>
                    <a:pt x="14805" y="10816"/>
                  </a:cubicBezTo>
                  <a:cubicBezTo>
                    <a:pt x="14848" y="10815"/>
                    <a:pt x="14891" y="10815"/>
                    <a:pt x="14934" y="10815"/>
                  </a:cubicBezTo>
                  <a:cubicBezTo>
                    <a:pt x="14991" y="10815"/>
                    <a:pt x="15049" y="10815"/>
                    <a:pt x="15106" y="10815"/>
                  </a:cubicBezTo>
                  <a:cubicBezTo>
                    <a:pt x="15237" y="10815"/>
                    <a:pt x="15370" y="10815"/>
                    <a:pt x="15506" y="10811"/>
                  </a:cubicBezTo>
                  <a:cubicBezTo>
                    <a:pt x="15756" y="10803"/>
                    <a:pt x="16002" y="10751"/>
                    <a:pt x="16252" y="10722"/>
                  </a:cubicBezTo>
                  <a:cubicBezTo>
                    <a:pt x="16330" y="10717"/>
                    <a:pt x="16409" y="10714"/>
                    <a:pt x="16487" y="10714"/>
                  </a:cubicBezTo>
                  <a:cubicBezTo>
                    <a:pt x="16551" y="10714"/>
                    <a:pt x="16616" y="10716"/>
                    <a:pt x="16680" y="10719"/>
                  </a:cubicBezTo>
                  <a:cubicBezTo>
                    <a:pt x="16814" y="10727"/>
                    <a:pt x="16946" y="10736"/>
                    <a:pt x="17079" y="10736"/>
                  </a:cubicBezTo>
                  <a:cubicBezTo>
                    <a:pt x="17093" y="10736"/>
                    <a:pt x="17107" y="10736"/>
                    <a:pt x="17121" y="10735"/>
                  </a:cubicBezTo>
                  <a:cubicBezTo>
                    <a:pt x="17430" y="10734"/>
                    <a:pt x="17737" y="10723"/>
                    <a:pt x="18044" y="10710"/>
                  </a:cubicBezTo>
                  <a:cubicBezTo>
                    <a:pt x="18193" y="10704"/>
                    <a:pt x="18341" y="10700"/>
                    <a:pt x="18489" y="10700"/>
                  </a:cubicBezTo>
                  <a:cubicBezTo>
                    <a:pt x="18649" y="10700"/>
                    <a:pt x="18809" y="10704"/>
                    <a:pt x="18970" y="10712"/>
                  </a:cubicBezTo>
                  <a:cubicBezTo>
                    <a:pt x="19237" y="10724"/>
                    <a:pt x="19504" y="10722"/>
                    <a:pt x="19771" y="10735"/>
                  </a:cubicBezTo>
                  <a:cubicBezTo>
                    <a:pt x="19858" y="10745"/>
                    <a:pt x="19942" y="10757"/>
                    <a:pt x="20027" y="10771"/>
                  </a:cubicBezTo>
                  <a:cubicBezTo>
                    <a:pt x="20285" y="10824"/>
                    <a:pt x="20541" y="10879"/>
                    <a:pt x="20798" y="10930"/>
                  </a:cubicBezTo>
                  <a:cubicBezTo>
                    <a:pt x="20849" y="10955"/>
                    <a:pt x="20898" y="10982"/>
                    <a:pt x="20950" y="11005"/>
                  </a:cubicBezTo>
                  <a:cubicBezTo>
                    <a:pt x="21396" y="11206"/>
                    <a:pt x="21839" y="11409"/>
                    <a:pt x="22285" y="11611"/>
                  </a:cubicBezTo>
                  <a:cubicBezTo>
                    <a:pt x="22967" y="11923"/>
                    <a:pt x="23661" y="12198"/>
                    <a:pt x="24361" y="12466"/>
                  </a:cubicBezTo>
                  <a:cubicBezTo>
                    <a:pt x="24396" y="12488"/>
                    <a:pt x="24433" y="12508"/>
                    <a:pt x="24471" y="12524"/>
                  </a:cubicBezTo>
                  <a:cubicBezTo>
                    <a:pt x="24557" y="12558"/>
                    <a:pt x="24644" y="12587"/>
                    <a:pt x="24733" y="12610"/>
                  </a:cubicBezTo>
                  <a:lnTo>
                    <a:pt x="24744" y="12614"/>
                  </a:lnTo>
                  <a:cubicBezTo>
                    <a:pt x="24855" y="12656"/>
                    <a:pt x="24965" y="12700"/>
                    <a:pt x="25075" y="12741"/>
                  </a:cubicBezTo>
                  <a:lnTo>
                    <a:pt x="25075" y="12741"/>
                  </a:lnTo>
                  <a:cubicBezTo>
                    <a:pt x="25199" y="12790"/>
                    <a:pt x="25323" y="12838"/>
                    <a:pt x="25448" y="12886"/>
                  </a:cubicBezTo>
                  <a:cubicBezTo>
                    <a:pt x="25483" y="12908"/>
                    <a:pt x="25520" y="12931"/>
                    <a:pt x="25554" y="12955"/>
                  </a:cubicBezTo>
                  <a:cubicBezTo>
                    <a:pt x="25616" y="13004"/>
                    <a:pt x="25676" y="13055"/>
                    <a:pt x="25735" y="13109"/>
                  </a:cubicBezTo>
                  <a:cubicBezTo>
                    <a:pt x="26035" y="13414"/>
                    <a:pt x="26311" y="13744"/>
                    <a:pt x="26580" y="14076"/>
                  </a:cubicBezTo>
                  <a:cubicBezTo>
                    <a:pt x="26709" y="14239"/>
                    <a:pt x="26837" y="14404"/>
                    <a:pt x="26973" y="14562"/>
                  </a:cubicBezTo>
                  <a:cubicBezTo>
                    <a:pt x="27107" y="14721"/>
                    <a:pt x="27247" y="14883"/>
                    <a:pt x="27380" y="15048"/>
                  </a:cubicBezTo>
                  <a:cubicBezTo>
                    <a:pt x="27460" y="15158"/>
                    <a:pt x="27531" y="15271"/>
                    <a:pt x="27606" y="15385"/>
                  </a:cubicBezTo>
                  <a:cubicBezTo>
                    <a:pt x="27681" y="15498"/>
                    <a:pt x="27767" y="15611"/>
                    <a:pt x="27844" y="15725"/>
                  </a:cubicBezTo>
                  <a:cubicBezTo>
                    <a:pt x="27996" y="15944"/>
                    <a:pt x="28166" y="16135"/>
                    <a:pt x="28347" y="16328"/>
                  </a:cubicBezTo>
                  <a:cubicBezTo>
                    <a:pt x="28523" y="16511"/>
                    <a:pt x="28675" y="16707"/>
                    <a:pt x="28833" y="16903"/>
                  </a:cubicBezTo>
                  <a:cubicBezTo>
                    <a:pt x="28992" y="17099"/>
                    <a:pt x="29170" y="17276"/>
                    <a:pt x="29351" y="17452"/>
                  </a:cubicBezTo>
                  <a:cubicBezTo>
                    <a:pt x="29342" y="17445"/>
                    <a:pt x="29334" y="17438"/>
                    <a:pt x="29326" y="17430"/>
                  </a:cubicBezTo>
                  <a:lnTo>
                    <a:pt x="29326" y="17430"/>
                  </a:lnTo>
                  <a:lnTo>
                    <a:pt x="29831" y="17925"/>
                  </a:lnTo>
                  <a:cubicBezTo>
                    <a:pt x="29821" y="17951"/>
                    <a:pt x="29813" y="17977"/>
                    <a:pt x="29804" y="18004"/>
                  </a:cubicBezTo>
                  <a:cubicBezTo>
                    <a:pt x="29748" y="18149"/>
                    <a:pt x="29688" y="18293"/>
                    <a:pt x="29634" y="18437"/>
                  </a:cubicBezTo>
                  <a:cubicBezTo>
                    <a:pt x="29641" y="18419"/>
                    <a:pt x="29649" y="18399"/>
                    <a:pt x="29658" y="18381"/>
                  </a:cubicBezTo>
                  <a:lnTo>
                    <a:pt x="29658" y="18381"/>
                  </a:lnTo>
                  <a:cubicBezTo>
                    <a:pt x="29614" y="18492"/>
                    <a:pt x="29567" y="18605"/>
                    <a:pt x="29525" y="18717"/>
                  </a:cubicBezTo>
                  <a:cubicBezTo>
                    <a:pt x="29533" y="18696"/>
                    <a:pt x="29539" y="18678"/>
                    <a:pt x="29546" y="18658"/>
                  </a:cubicBezTo>
                  <a:lnTo>
                    <a:pt x="29546" y="18658"/>
                  </a:lnTo>
                  <a:cubicBezTo>
                    <a:pt x="29430" y="18955"/>
                    <a:pt x="29317" y="19255"/>
                    <a:pt x="29200" y="19552"/>
                  </a:cubicBezTo>
                  <a:cubicBezTo>
                    <a:pt x="29207" y="19534"/>
                    <a:pt x="29215" y="19514"/>
                    <a:pt x="29225" y="19496"/>
                  </a:cubicBezTo>
                  <a:lnTo>
                    <a:pt x="29225" y="19496"/>
                  </a:lnTo>
                  <a:cubicBezTo>
                    <a:pt x="29160" y="19653"/>
                    <a:pt x="29097" y="19812"/>
                    <a:pt x="29034" y="19973"/>
                  </a:cubicBezTo>
                  <a:lnTo>
                    <a:pt x="29034" y="19973"/>
                  </a:lnTo>
                  <a:cubicBezTo>
                    <a:pt x="29038" y="19963"/>
                    <a:pt x="29042" y="19953"/>
                    <a:pt x="29047" y="19944"/>
                  </a:cubicBezTo>
                  <a:lnTo>
                    <a:pt x="29047" y="19944"/>
                  </a:lnTo>
                  <a:cubicBezTo>
                    <a:pt x="28949" y="20192"/>
                    <a:pt x="28845" y="20442"/>
                    <a:pt x="28764" y="20697"/>
                  </a:cubicBezTo>
                  <a:cubicBezTo>
                    <a:pt x="28728" y="20803"/>
                    <a:pt x="28700" y="20911"/>
                    <a:pt x="28660" y="21016"/>
                  </a:cubicBezTo>
                  <a:lnTo>
                    <a:pt x="28660" y="21016"/>
                  </a:lnTo>
                  <a:cubicBezTo>
                    <a:pt x="28661" y="21015"/>
                    <a:pt x="28662" y="21013"/>
                    <a:pt x="28663" y="21011"/>
                  </a:cubicBezTo>
                  <a:lnTo>
                    <a:pt x="28663" y="21011"/>
                  </a:lnTo>
                  <a:cubicBezTo>
                    <a:pt x="28661" y="21016"/>
                    <a:pt x="28659" y="21020"/>
                    <a:pt x="28657" y="21025"/>
                  </a:cubicBezTo>
                  <a:lnTo>
                    <a:pt x="28657" y="21025"/>
                  </a:lnTo>
                  <a:cubicBezTo>
                    <a:pt x="28658" y="21022"/>
                    <a:pt x="28659" y="21019"/>
                    <a:pt x="28660" y="21016"/>
                  </a:cubicBezTo>
                  <a:lnTo>
                    <a:pt x="28660" y="21016"/>
                  </a:lnTo>
                  <a:cubicBezTo>
                    <a:pt x="28659" y="21020"/>
                    <a:pt x="28657" y="21024"/>
                    <a:pt x="28656" y="21029"/>
                  </a:cubicBezTo>
                  <a:lnTo>
                    <a:pt x="28656" y="21029"/>
                  </a:lnTo>
                  <a:cubicBezTo>
                    <a:pt x="28656" y="21027"/>
                    <a:pt x="28657" y="21026"/>
                    <a:pt x="28657" y="21025"/>
                  </a:cubicBezTo>
                  <a:lnTo>
                    <a:pt x="28657" y="21025"/>
                  </a:lnTo>
                  <a:cubicBezTo>
                    <a:pt x="28657" y="21026"/>
                    <a:pt x="28656" y="21028"/>
                    <a:pt x="28655" y="21029"/>
                  </a:cubicBezTo>
                  <a:cubicBezTo>
                    <a:pt x="28656" y="21029"/>
                    <a:pt x="28656" y="21029"/>
                    <a:pt x="28656" y="21029"/>
                  </a:cubicBezTo>
                  <a:lnTo>
                    <a:pt x="28656" y="21029"/>
                  </a:lnTo>
                  <a:cubicBezTo>
                    <a:pt x="28642" y="21062"/>
                    <a:pt x="28632" y="21097"/>
                    <a:pt x="28626" y="21134"/>
                  </a:cubicBezTo>
                  <a:cubicBezTo>
                    <a:pt x="28586" y="21388"/>
                    <a:pt x="28751" y="21636"/>
                    <a:pt x="29010" y="21682"/>
                  </a:cubicBezTo>
                  <a:cubicBezTo>
                    <a:pt x="29036" y="21687"/>
                    <a:pt x="29063" y="21689"/>
                    <a:pt x="29089" y="21689"/>
                  </a:cubicBezTo>
                  <a:cubicBezTo>
                    <a:pt x="29303" y="21689"/>
                    <a:pt x="29506" y="21539"/>
                    <a:pt x="29554" y="21324"/>
                  </a:cubicBezTo>
                  <a:cubicBezTo>
                    <a:pt x="29587" y="21235"/>
                    <a:pt x="29615" y="21144"/>
                    <a:pt x="29644" y="21054"/>
                  </a:cubicBezTo>
                  <a:cubicBezTo>
                    <a:pt x="29700" y="20870"/>
                    <a:pt x="29768" y="20694"/>
                    <a:pt x="29836" y="20516"/>
                  </a:cubicBezTo>
                  <a:lnTo>
                    <a:pt x="29836" y="20516"/>
                  </a:lnTo>
                  <a:cubicBezTo>
                    <a:pt x="29834" y="20521"/>
                    <a:pt x="29832" y="20526"/>
                    <a:pt x="29830" y="20532"/>
                  </a:cubicBezTo>
                  <a:cubicBezTo>
                    <a:pt x="29885" y="20391"/>
                    <a:pt x="29940" y="20251"/>
                    <a:pt x="29995" y="20111"/>
                  </a:cubicBezTo>
                  <a:lnTo>
                    <a:pt x="29995" y="20111"/>
                  </a:lnTo>
                  <a:cubicBezTo>
                    <a:pt x="29987" y="20130"/>
                    <a:pt x="29979" y="20150"/>
                    <a:pt x="29972" y="20168"/>
                  </a:cubicBezTo>
                  <a:cubicBezTo>
                    <a:pt x="30087" y="19877"/>
                    <a:pt x="30201" y="19582"/>
                    <a:pt x="30313" y="19289"/>
                  </a:cubicBezTo>
                  <a:cubicBezTo>
                    <a:pt x="30354" y="19183"/>
                    <a:pt x="30397" y="19078"/>
                    <a:pt x="30438" y="18973"/>
                  </a:cubicBezTo>
                  <a:lnTo>
                    <a:pt x="30438" y="18973"/>
                  </a:lnTo>
                  <a:lnTo>
                    <a:pt x="30428" y="18998"/>
                  </a:lnTo>
                  <a:cubicBezTo>
                    <a:pt x="30478" y="18870"/>
                    <a:pt x="30528" y="18742"/>
                    <a:pt x="30577" y="18614"/>
                  </a:cubicBezTo>
                  <a:lnTo>
                    <a:pt x="30577" y="18614"/>
                  </a:lnTo>
                  <a:cubicBezTo>
                    <a:pt x="30573" y="18623"/>
                    <a:pt x="30569" y="18632"/>
                    <a:pt x="30565" y="18642"/>
                  </a:cubicBezTo>
                  <a:cubicBezTo>
                    <a:pt x="30614" y="18518"/>
                    <a:pt x="30659" y="18395"/>
                    <a:pt x="30706" y="18271"/>
                  </a:cubicBezTo>
                  <a:cubicBezTo>
                    <a:pt x="30870" y="18238"/>
                    <a:pt x="31028" y="18185"/>
                    <a:pt x="31189" y="18125"/>
                  </a:cubicBezTo>
                  <a:cubicBezTo>
                    <a:pt x="31407" y="18047"/>
                    <a:pt x="31630" y="17981"/>
                    <a:pt x="31853" y="17909"/>
                  </a:cubicBezTo>
                  <a:cubicBezTo>
                    <a:pt x="32106" y="17827"/>
                    <a:pt x="32359" y="17735"/>
                    <a:pt x="32614" y="17663"/>
                  </a:cubicBezTo>
                  <a:cubicBezTo>
                    <a:pt x="32885" y="17586"/>
                    <a:pt x="33156" y="17509"/>
                    <a:pt x="33420" y="17408"/>
                  </a:cubicBezTo>
                  <a:cubicBezTo>
                    <a:pt x="33755" y="17282"/>
                    <a:pt x="34097" y="17182"/>
                    <a:pt x="34439" y="17076"/>
                  </a:cubicBezTo>
                  <a:cubicBezTo>
                    <a:pt x="34746" y="16994"/>
                    <a:pt x="35057" y="16937"/>
                    <a:pt x="35366" y="16864"/>
                  </a:cubicBezTo>
                  <a:cubicBezTo>
                    <a:pt x="35522" y="16828"/>
                    <a:pt x="35677" y="16793"/>
                    <a:pt x="35836" y="16768"/>
                  </a:cubicBezTo>
                  <a:lnTo>
                    <a:pt x="35838" y="16768"/>
                  </a:lnTo>
                  <a:cubicBezTo>
                    <a:pt x="35867" y="16765"/>
                    <a:pt x="35896" y="16760"/>
                    <a:pt x="35925" y="16756"/>
                  </a:cubicBezTo>
                  <a:cubicBezTo>
                    <a:pt x="36076" y="16735"/>
                    <a:pt x="36232" y="16712"/>
                    <a:pt x="36385" y="16699"/>
                  </a:cubicBezTo>
                  <a:cubicBezTo>
                    <a:pt x="36523" y="16689"/>
                    <a:pt x="36659" y="16686"/>
                    <a:pt x="36796" y="16685"/>
                  </a:cubicBezTo>
                  <a:cubicBezTo>
                    <a:pt x="36982" y="16685"/>
                    <a:pt x="37165" y="16696"/>
                    <a:pt x="37350" y="16708"/>
                  </a:cubicBezTo>
                  <a:cubicBezTo>
                    <a:pt x="37599" y="16763"/>
                    <a:pt x="37849" y="16815"/>
                    <a:pt x="38101" y="16862"/>
                  </a:cubicBezTo>
                  <a:cubicBezTo>
                    <a:pt x="38444" y="16927"/>
                    <a:pt x="38789" y="16990"/>
                    <a:pt x="39135" y="17053"/>
                  </a:cubicBezTo>
                  <a:cubicBezTo>
                    <a:pt x="39168" y="17062"/>
                    <a:pt x="39200" y="17071"/>
                    <a:pt x="39233" y="17081"/>
                  </a:cubicBezTo>
                  <a:cubicBezTo>
                    <a:pt x="39457" y="17141"/>
                    <a:pt x="39686" y="17192"/>
                    <a:pt x="39912" y="17249"/>
                  </a:cubicBezTo>
                  <a:cubicBezTo>
                    <a:pt x="40244" y="17332"/>
                    <a:pt x="40577" y="17414"/>
                    <a:pt x="40909" y="17491"/>
                  </a:cubicBezTo>
                  <a:cubicBezTo>
                    <a:pt x="40940" y="17517"/>
                    <a:pt x="40968" y="17544"/>
                    <a:pt x="41005" y="17561"/>
                  </a:cubicBezTo>
                  <a:cubicBezTo>
                    <a:pt x="41189" y="17641"/>
                    <a:pt x="41397" y="17660"/>
                    <a:pt x="41593" y="17688"/>
                  </a:cubicBezTo>
                  <a:cubicBezTo>
                    <a:pt x="41793" y="17717"/>
                    <a:pt x="41990" y="17758"/>
                    <a:pt x="42186" y="17803"/>
                  </a:cubicBezTo>
                  <a:cubicBezTo>
                    <a:pt x="42398" y="17858"/>
                    <a:pt x="42609" y="17912"/>
                    <a:pt x="42817" y="17984"/>
                  </a:cubicBezTo>
                  <a:cubicBezTo>
                    <a:pt x="42954" y="18043"/>
                    <a:pt x="43086" y="18110"/>
                    <a:pt x="43217" y="18182"/>
                  </a:cubicBezTo>
                  <a:cubicBezTo>
                    <a:pt x="43506" y="18347"/>
                    <a:pt x="43795" y="18518"/>
                    <a:pt x="44065" y="18713"/>
                  </a:cubicBezTo>
                  <a:cubicBezTo>
                    <a:pt x="44318" y="18907"/>
                    <a:pt x="44561" y="19117"/>
                    <a:pt x="44792" y="19340"/>
                  </a:cubicBezTo>
                  <a:cubicBezTo>
                    <a:pt x="44915" y="19468"/>
                    <a:pt x="45032" y="19602"/>
                    <a:pt x="45144" y="19741"/>
                  </a:cubicBezTo>
                  <a:cubicBezTo>
                    <a:pt x="45274" y="19912"/>
                    <a:pt x="45403" y="20084"/>
                    <a:pt x="45549" y="20242"/>
                  </a:cubicBezTo>
                  <a:cubicBezTo>
                    <a:pt x="45708" y="20413"/>
                    <a:pt x="45865" y="20588"/>
                    <a:pt x="46035" y="20752"/>
                  </a:cubicBezTo>
                  <a:lnTo>
                    <a:pt x="45990" y="20707"/>
                  </a:lnTo>
                  <a:lnTo>
                    <a:pt x="45990" y="20707"/>
                  </a:lnTo>
                  <a:cubicBezTo>
                    <a:pt x="46324" y="21038"/>
                    <a:pt x="46638" y="21387"/>
                    <a:pt x="46975" y="21713"/>
                  </a:cubicBezTo>
                  <a:cubicBezTo>
                    <a:pt x="46968" y="21786"/>
                    <a:pt x="46962" y="21859"/>
                    <a:pt x="46954" y="21931"/>
                  </a:cubicBezTo>
                  <a:cubicBezTo>
                    <a:pt x="46940" y="22086"/>
                    <a:pt x="46934" y="22243"/>
                    <a:pt x="46938" y="22399"/>
                  </a:cubicBezTo>
                  <a:cubicBezTo>
                    <a:pt x="46939" y="22533"/>
                    <a:pt x="46937" y="22667"/>
                    <a:pt x="46926" y="22803"/>
                  </a:cubicBezTo>
                  <a:cubicBezTo>
                    <a:pt x="46896" y="23065"/>
                    <a:pt x="46840" y="23326"/>
                    <a:pt x="46832" y="23589"/>
                  </a:cubicBezTo>
                  <a:cubicBezTo>
                    <a:pt x="46825" y="23813"/>
                    <a:pt x="46881" y="24032"/>
                    <a:pt x="46888" y="24255"/>
                  </a:cubicBezTo>
                  <a:cubicBezTo>
                    <a:pt x="46885" y="24428"/>
                    <a:pt x="46866" y="24593"/>
                    <a:pt x="46943" y="24757"/>
                  </a:cubicBezTo>
                  <a:cubicBezTo>
                    <a:pt x="47020" y="24921"/>
                    <a:pt x="47195" y="25016"/>
                    <a:pt x="47369" y="25016"/>
                  </a:cubicBezTo>
                  <a:cubicBezTo>
                    <a:pt x="47442" y="25016"/>
                    <a:pt x="47514" y="24999"/>
                    <a:pt x="47579" y="24966"/>
                  </a:cubicBezTo>
                  <a:cubicBezTo>
                    <a:pt x="47776" y="24867"/>
                    <a:pt x="47867" y="24652"/>
                    <a:pt x="47828" y="24448"/>
                  </a:cubicBezTo>
                  <a:cubicBezTo>
                    <a:pt x="47829" y="24345"/>
                    <a:pt x="47836" y="24242"/>
                    <a:pt x="47831" y="24138"/>
                  </a:cubicBezTo>
                  <a:cubicBezTo>
                    <a:pt x="47822" y="23960"/>
                    <a:pt x="47786" y="23784"/>
                    <a:pt x="47779" y="23606"/>
                  </a:cubicBezTo>
                  <a:cubicBezTo>
                    <a:pt x="47781" y="23567"/>
                    <a:pt x="47785" y="23526"/>
                    <a:pt x="47789" y="23487"/>
                  </a:cubicBezTo>
                  <a:lnTo>
                    <a:pt x="47789" y="23487"/>
                  </a:lnTo>
                  <a:cubicBezTo>
                    <a:pt x="47788" y="23496"/>
                    <a:pt x="47787" y="23507"/>
                    <a:pt x="47785" y="23517"/>
                  </a:cubicBezTo>
                  <a:cubicBezTo>
                    <a:pt x="47787" y="23503"/>
                    <a:pt x="47788" y="23488"/>
                    <a:pt x="47790" y="23473"/>
                  </a:cubicBezTo>
                  <a:cubicBezTo>
                    <a:pt x="47790" y="23472"/>
                    <a:pt x="47790" y="23471"/>
                    <a:pt x="47791" y="23470"/>
                  </a:cubicBezTo>
                  <a:lnTo>
                    <a:pt x="47791" y="23470"/>
                  </a:lnTo>
                  <a:cubicBezTo>
                    <a:pt x="47790" y="23471"/>
                    <a:pt x="47790" y="23471"/>
                    <a:pt x="47790" y="23471"/>
                  </a:cubicBezTo>
                  <a:cubicBezTo>
                    <a:pt x="47790" y="23471"/>
                    <a:pt x="47791" y="23470"/>
                    <a:pt x="47791" y="23470"/>
                  </a:cubicBezTo>
                  <a:lnTo>
                    <a:pt x="47791" y="23470"/>
                  </a:lnTo>
                  <a:cubicBezTo>
                    <a:pt x="47791" y="23470"/>
                    <a:pt x="47791" y="23470"/>
                    <a:pt x="47791" y="23470"/>
                  </a:cubicBezTo>
                  <a:lnTo>
                    <a:pt x="47791" y="23470"/>
                  </a:lnTo>
                  <a:cubicBezTo>
                    <a:pt x="47792" y="23466"/>
                    <a:pt x="47793" y="23461"/>
                    <a:pt x="47793" y="23456"/>
                  </a:cubicBezTo>
                  <a:lnTo>
                    <a:pt x="47793" y="23456"/>
                  </a:lnTo>
                  <a:cubicBezTo>
                    <a:pt x="47792" y="23457"/>
                    <a:pt x="47792" y="23458"/>
                    <a:pt x="47792" y="23459"/>
                  </a:cubicBezTo>
                  <a:lnTo>
                    <a:pt x="47792" y="23459"/>
                  </a:lnTo>
                  <a:cubicBezTo>
                    <a:pt x="47815" y="23288"/>
                    <a:pt x="47843" y="23118"/>
                    <a:pt x="47863" y="22948"/>
                  </a:cubicBezTo>
                  <a:cubicBezTo>
                    <a:pt x="47885" y="22739"/>
                    <a:pt x="47885" y="22532"/>
                    <a:pt x="47879" y="22323"/>
                  </a:cubicBezTo>
                  <a:lnTo>
                    <a:pt x="47879" y="22323"/>
                  </a:lnTo>
                  <a:cubicBezTo>
                    <a:pt x="47880" y="22333"/>
                    <a:pt x="47880" y="22341"/>
                    <a:pt x="47881" y="22351"/>
                  </a:cubicBezTo>
                  <a:cubicBezTo>
                    <a:pt x="47881" y="22193"/>
                    <a:pt x="47895" y="22037"/>
                    <a:pt x="47909" y="21880"/>
                  </a:cubicBezTo>
                  <a:cubicBezTo>
                    <a:pt x="48172" y="21728"/>
                    <a:pt x="48400" y="21528"/>
                    <a:pt x="48638" y="21337"/>
                  </a:cubicBezTo>
                  <a:cubicBezTo>
                    <a:pt x="48854" y="21174"/>
                    <a:pt x="49075" y="21019"/>
                    <a:pt x="49291" y="20861"/>
                  </a:cubicBezTo>
                  <a:cubicBezTo>
                    <a:pt x="49511" y="20700"/>
                    <a:pt x="49725" y="20535"/>
                    <a:pt x="49945" y="20378"/>
                  </a:cubicBezTo>
                  <a:cubicBezTo>
                    <a:pt x="50189" y="20202"/>
                    <a:pt x="50442" y="20044"/>
                    <a:pt x="50683" y="19870"/>
                  </a:cubicBezTo>
                  <a:cubicBezTo>
                    <a:pt x="50899" y="19714"/>
                    <a:pt x="51110" y="19553"/>
                    <a:pt x="51338" y="19416"/>
                  </a:cubicBezTo>
                  <a:cubicBezTo>
                    <a:pt x="51656" y="19238"/>
                    <a:pt x="51981" y="19073"/>
                    <a:pt x="52311" y="18920"/>
                  </a:cubicBezTo>
                  <a:cubicBezTo>
                    <a:pt x="52547" y="18823"/>
                    <a:pt x="52789" y="18747"/>
                    <a:pt x="53034" y="18675"/>
                  </a:cubicBezTo>
                  <a:cubicBezTo>
                    <a:pt x="53286" y="18607"/>
                    <a:pt x="53541" y="18541"/>
                    <a:pt x="53797" y="18480"/>
                  </a:cubicBezTo>
                  <a:cubicBezTo>
                    <a:pt x="54078" y="18464"/>
                    <a:pt x="54361" y="18447"/>
                    <a:pt x="54642" y="18434"/>
                  </a:cubicBezTo>
                  <a:lnTo>
                    <a:pt x="54617" y="18434"/>
                  </a:lnTo>
                  <a:cubicBezTo>
                    <a:pt x="55114" y="18418"/>
                    <a:pt x="55620" y="18444"/>
                    <a:pt x="56116" y="18390"/>
                  </a:cubicBezTo>
                  <a:cubicBezTo>
                    <a:pt x="56546" y="18346"/>
                    <a:pt x="56976" y="18290"/>
                    <a:pt x="57404" y="18220"/>
                  </a:cubicBezTo>
                  <a:cubicBezTo>
                    <a:pt x="57761" y="18162"/>
                    <a:pt x="58118" y="18106"/>
                    <a:pt x="58474" y="18042"/>
                  </a:cubicBezTo>
                  <a:cubicBezTo>
                    <a:pt x="58522" y="18135"/>
                    <a:pt x="58568" y="18228"/>
                    <a:pt x="58617" y="18321"/>
                  </a:cubicBezTo>
                  <a:cubicBezTo>
                    <a:pt x="58859" y="18775"/>
                    <a:pt x="59105" y="19227"/>
                    <a:pt x="59359" y="19676"/>
                  </a:cubicBezTo>
                  <a:cubicBezTo>
                    <a:pt x="59578" y="20066"/>
                    <a:pt x="59815" y="20455"/>
                    <a:pt x="60062" y="20830"/>
                  </a:cubicBezTo>
                  <a:cubicBezTo>
                    <a:pt x="60161" y="21009"/>
                    <a:pt x="60270" y="21183"/>
                    <a:pt x="60390" y="21349"/>
                  </a:cubicBezTo>
                  <a:cubicBezTo>
                    <a:pt x="60540" y="21557"/>
                    <a:pt x="60691" y="21763"/>
                    <a:pt x="60849" y="21963"/>
                  </a:cubicBezTo>
                  <a:cubicBezTo>
                    <a:pt x="60922" y="22058"/>
                    <a:pt x="60997" y="22151"/>
                    <a:pt x="61072" y="22244"/>
                  </a:cubicBezTo>
                  <a:cubicBezTo>
                    <a:pt x="61159" y="22352"/>
                    <a:pt x="61242" y="22463"/>
                    <a:pt x="61359" y="22541"/>
                  </a:cubicBezTo>
                  <a:cubicBezTo>
                    <a:pt x="61439" y="22595"/>
                    <a:pt x="61533" y="22624"/>
                    <a:pt x="61629" y="22624"/>
                  </a:cubicBezTo>
                  <a:cubicBezTo>
                    <a:pt x="61631" y="22624"/>
                    <a:pt x="61632" y="22624"/>
                    <a:pt x="61634" y="22624"/>
                  </a:cubicBezTo>
                  <a:cubicBezTo>
                    <a:pt x="61812" y="22624"/>
                    <a:pt x="61989" y="22532"/>
                    <a:pt x="62063" y="22357"/>
                  </a:cubicBezTo>
                  <a:cubicBezTo>
                    <a:pt x="62196" y="22288"/>
                    <a:pt x="62287" y="22159"/>
                    <a:pt x="62310" y="22011"/>
                  </a:cubicBezTo>
                  <a:cubicBezTo>
                    <a:pt x="62394" y="22002"/>
                    <a:pt x="62474" y="21971"/>
                    <a:pt x="62541" y="21921"/>
                  </a:cubicBezTo>
                  <a:cubicBezTo>
                    <a:pt x="62562" y="21908"/>
                    <a:pt x="62583" y="21894"/>
                    <a:pt x="62601" y="21879"/>
                  </a:cubicBezTo>
                  <a:cubicBezTo>
                    <a:pt x="62757" y="21745"/>
                    <a:pt x="62811" y="21527"/>
                    <a:pt x="62734" y="21337"/>
                  </a:cubicBezTo>
                  <a:cubicBezTo>
                    <a:pt x="62742" y="21252"/>
                    <a:pt x="62730" y="21167"/>
                    <a:pt x="62699" y="21088"/>
                  </a:cubicBezTo>
                  <a:cubicBezTo>
                    <a:pt x="62589" y="20826"/>
                    <a:pt x="62447" y="20575"/>
                    <a:pt x="62312" y="20324"/>
                  </a:cubicBezTo>
                  <a:cubicBezTo>
                    <a:pt x="62177" y="20072"/>
                    <a:pt x="62042" y="19820"/>
                    <a:pt x="61905" y="19568"/>
                  </a:cubicBezTo>
                  <a:cubicBezTo>
                    <a:pt x="61707" y="19206"/>
                    <a:pt x="61501" y="18847"/>
                    <a:pt x="61297" y="18486"/>
                  </a:cubicBezTo>
                  <a:cubicBezTo>
                    <a:pt x="61061" y="18037"/>
                    <a:pt x="60824" y="17589"/>
                    <a:pt x="60589" y="17139"/>
                  </a:cubicBezTo>
                  <a:cubicBezTo>
                    <a:pt x="60578" y="17123"/>
                    <a:pt x="60567" y="17107"/>
                    <a:pt x="60555" y="17092"/>
                  </a:cubicBezTo>
                  <a:cubicBezTo>
                    <a:pt x="60625" y="17012"/>
                    <a:pt x="60666" y="16912"/>
                    <a:pt x="60672" y="16806"/>
                  </a:cubicBezTo>
                  <a:cubicBezTo>
                    <a:pt x="60677" y="16635"/>
                    <a:pt x="60598" y="16482"/>
                    <a:pt x="60463" y="16381"/>
                  </a:cubicBezTo>
                  <a:cubicBezTo>
                    <a:pt x="60381" y="16320"/>
                    <a:pt x="60293" y="16269"/>
                    <a:pt x="60201" y="16225"/>
                  </a:cubicBezTo>
                  <a:cubicBezTo>
                    <a:pt x="60072" y="16162"/>
                    <a:pt x="59934" y="16103"/>
                    <a:pt x="59794" y="16076"/>
                  </a:cubicBezTo>
                  <a:cubicBezTo>
                    <a:pt x="59718" y="16061"/>
                    <a:pt x="59642" y="16054"/>
                    <a:pt x="59565" y="16054"/>
                  </a:cubicBezTo>
                  <a:cubicBezTo>
                    <a:pt x="59436" y="16054"/>
                    <a:pt x="59306" y="16072"/>
                    <a:pt x="59180" y="16094"/>
                  </a:cubicBezTo>
                  <a:cubicBezTo>
                    <a:pt x="59096" y="16111"/>
                    <a:pt x="59014" y="16138"/>
                    <a:pt x="58928" y="16154"/>
                  </a:cubicBezTo>
                  <a:cubicBezTo>
                    <a:pt x="58647" y="16198"/>
                    <a:pt x="58355" y="16228"/>
                    <a:pt x="58072" y="16249"/>
                  </a:cubicBezTo>
                  <a:cubicBezTo>
                    <a:pt x="57727" y="16273"/>
                    <a:pt x="57380" y="16287"/>
                    <a:pt x="57033" y="16301"/>
                  </a:cubicBezTo>
                  <a:lnTo>
                    <a:pt x="57034" y="16301"/>
                  </a:lnTo>
                  <a:cubicBezTo>
                    <a:pt x="56545" y="16316"/>
                    <a:pt x="56057" y="16331"/>
                    <a:pt x="55569" y="16358"/>
                  </a:cubicBezTo>
                  <a:cubicBezTo>
                    <a:pt x="55094" y="16383"/>
                    <a:pt x="54623" y="16441"/>
                    <a:pt x="54153" y="16516"/>
                  </a:cubicBezTo>
                  <a:cubicBezTo>
                    <a:pt x="53996" y="16540"/>
                    <a:pt x="53839" y="16565"/>
                    <a:pt x="53683" y="16589"/>
                  </a:cubicBezTo>
                  <a:cubicBezTo>
                    <a:pt x="53656" y="16584"/>
                    <a:pt x="53630" y="16582"/>
                    <a:pt x="53602" y="16582"/>
                  </a:cubicBezTo>
                  <a:cubicBezTo>
                    <a:pt x="52854" y="16594"/>
                    <a:pt x="52102" y="16594"/>
                    <a:pt x="51354" y="16597"/>
                  </a:cubicBezTo>
                  <a:cubicBezTo>
                    <a:pt x="51037" y="16599"/>
                    <a:pt x="50720" y="16601"/>
                    <a:pt x="50404" y="16602"/>
                  </a:cubicBezTo>
                  <a:cubicBezTo>
                    <a:pt x="49994" y="16564"/>
                    <a:pt x="49584" y="16539"/>
                    <a:pt x="49175" y="16517"/>
                  </a:cubicBezTo>
                  <a:cubicBezTo>
                    <a:pt x="48624" y="16488"/>
                    <a:pt x="48071" y="16460"/>
                    <a:pt x="47518" y="16431"/>
                  </a:cubicBezTo>
                  <a:cubicBezTo>
                    <a:pt x="46969" y="16403"/>
                    <a:pt x="46418" y="16378"/>
                    <a:pt x="45867" y="16353"/>
                  </a:cubicBezTo>
                  <a:cubicBezTo>
                    <a:pt x="45617" y="16342"/>
                    <a:pt x="45366" y="16342"/>
                    <a:pt x="45114" y="16336"/>
                  </a:cubicBezTo>
                  <a:cubicBezTo>
                    <a:pt x="45088" y="16335"/>
                    <a:pt x="45061" y="16335"/>
                    <a:pt x="45034" y="16335"/>
                  </a:cubicBezTo>
                  <a:cubicBezTo>
                    <a:pt x="44938" y="16335"/>
                    <a:pt x="44842" y="16338"/>
                    <a:pt x="44747" y="16340"/>
                  </a:cubicBezTo>
                  <a:cubicBezTo>
                    <a:pt x="44553" y="16341"/>
                    <a:pt x="44361" y="16346"/>
                    <a:pt x="44168" y="16369"/>
                  </a:cubicBezTo>
                  <a:cubicBezTo>
                    <a:pt x="44165" y="16280"/>
                    <a:pt x="44146" y="16194"/>
                    <a:pt x="44090" y="16116"/>
                  </a:cubicBezTo>
                  <a:cubicBezTo>
                    <a:pt x="44017" y="16015"/>
                    <a:pt x="43906" y="15947"/>
                    <a:pt x="43783" y="15925"/>
                  </a:cubicBezTo>
                  <a:cubicBezTo>
                    <a:pt x="43147" y="15814"/>
                    <a:pt x="42507" y="15728"/>
                    <a:pt x="41863" y="15667"/>
                  </a:cubicBezTo>
                  <a:lnTo>
                    <a:pt x="41863" y="15667"/>
                  </a:lnTo>
                  <a:cubicBezTo>
                    <a:pt x="41835" y="15663"/>
                    <a:pt x="41808" y="15661"/>
                    <a:pt x="41780" y="15658"/>
                  </a:cubicBezTo>
                  <a:lnTo>
                    <a:pt x="41780" y="15658"/>
                  </a:lnTo>
                  <a:cubicBezTo>
                    <a:pt x="41789" y="15659"/>
                    <a:pt x="41799" y="15660"/>
                    <a:pt x="41807" y="15661"/>
                  </a:cubicBezTo>
                  <a:cubicBezTo>
                    <a:pt x="41466" y="15628"/>
                    <a:pt x="41124" y="15596"/>
                    <a:pt x="40783" y="15564"/>
                  </a:cubicBezTo>
                  <a:lnTo>
                    <a:pt x="40783" y="15564"/>
                  </a:lnTo>
                  <a:lnTo>
                    <a:pt x="40846" y="15570"/>
                  </a:lnTo>
                  <a:lnTo>
                    <a:pt x="40846" y="15570"/>
                  </a:lnTo>
                  <a:lnTo>
                    <a:pt x="40627" y="15549"/>
                  </a:lnTo>
                  <a:cubicBezTo>
                    <a:pt x="40171" y="15476"/>
                    <a:pt x="39715" y="15400"/>
                    <a:pt x="39263" y="15316"/>
                  </a:cubicBezTo>
                  <a:cubicBezTo>
                    <a:pt x="39020" y="15271"/>
                    <a:pt x="38777" y="15224"/>
                    <a:pt x="38535" y="15178"/>
                  </a:cubicBezTo>
                  <a:cubicBezTo>
                    <a:pt x="38479" y="15012"/>
                    <a:pt x="38339" y="14890"/>
                    <a:pt x="38168" y="14857"/>
                  </a:cubicBezTo>
                  <a:cubicBezTo>
                    <a:pt x="37598" y="14753"/>
                    <a:pt x="37021" y="14688"/>
                    <a:pt x="36446" y="14635"/>
                  </a:cubicBezTo>
                  <a:cubicBezTo>
                    <a:pt x="36331" y="14624"/>
                    <a:pt x="36216" y="14617"/>
                    <a:pt x="36101" y="14612"/>
                  </a:cubicBezTo>
                  <a:cubicBezTo>
                    <a:pt x="36086" y="14603"/>
                    <a:pt x="36074" y="14592"/>
                    <a:pt x="36059" y="14584"/>
                  </a:cubicBezTo>
                  <a:cubicBezTo>
                    <a:pt x="35896" y="14498"/>
                    <a:pt x="35720" y="14446"/>
                    <a:pt x="35544" y="14393"/>
                  </a:cubicBezTo>
                  <a:cubicBezTo>
                    <a:pt x="35415" y="14352"/>
                    <a:pt x="35284" y="14312"/>
                    <a:pt x="35154" y="14271"/>
                  </a:cubicBezTo>
                  <a:cubicBezTo>
                    <a:pt x="35035" y="14234"/>
                    <a:pt x="34915" y="14197"/>
                    <a:pt x="34797" y="14158"/>
                  </a:cubicBezTo>
                  <a:cubicBezTo>
                    <a:pt x="34735" y="14080"/>
                    <a:pt x="34652" y="14019"/>
                    <a:pt x="34557" y="13985"/>
                  </a:cubicBezTo>
                  <a:cubicBezTo>
                    <a:pt x="34460" y="13949"/>
                    <a:pt x="34359" y="13918"/>
                    <a:pt x="34258" y="13891"/>
                  </a:cubicBezTo>
                  <a:cubicBezTo>
                    <a:pt x="33989" y="13804"/>
                    <a:pt x="33723" y="13712"/>
                    <a:pt x="33455" y="13618"/>
                  </a:cubicBezTo>
                  <a:cubicBezTo>
                    <a:pt x="33276" y="13557"/>
                    <a:pt x="33097" y="13492"/>
                    <a:pt x="32916" y="13439"/>
                  </a:cubicBezTo>
                  <a:cubicBezTo>
                    <a:pt x="32822" y="13411"/>
                    <a:pt x="32731" y="13382"/>
                    <a:pt x="32636" y="13358"/>
                  </a:cubicBezTo>
                  <a:cubicBezTo>
                    <a:pt x="32465" y="13317"/>
                    <a:pt x="32291" y="13295"/>
                    <a:pt x="32116" y="13294"/>
                  </a:cubicBezTo>
                  <a:cubicBezTo>
                    <a:pt x="31945" y="13239"/>
                    <a:pt x="31774" y="13183"/>
                    <a:pt x="31602" y="13129"/>
                  </a:cubicBezTo>
                  <a:lnTo>
                    <a:pt x="31366" y="13053"/>
                  </a:lnTo>
                  <a:cubicBezTo>
                    <a:pt x="31360" y="13046"/>
                    <a:pt x="31358" y="13036"/>
                    <a:pt x="31353" y="13029"/>
                  </a:cubicBezTo>
                  <a:cubicBezTo>
                    <a:pt x="31220" y="12844"/>
                    <a:pt x="31003" y="12787"/>
                    <a:pt x="30798" y="12717"/>
                  </a:cubicBezTo>
                  <a:lnTo>
                    <a:pt x="30628" y="12657"/>
                  </a:lnTo>
                  <a:cubicBezTo>
                    <a:pt x="30503" y="12605"/>
                    <a:pt x="30379" y="12554"/>
                    <a:pt x="30253" y="12502"/>
                  </a:cubicBezTo>
                  <a:cubicBezTo>
                    <a:pt x="30201" y="12480"/>
                    <a:pt x="30150" y="12459"/>
                    <a:pt x="30098" y="12438"/>
                  </a:cubicBezTo>
                  <a:cubicBezTo>
                    <a:pt x="30006" y="12394"/>
                    <a:pt x="29904" y="12365"/>
                    <a:pt x="29811" y="12330"/>
                  </a:cubicBezTo>
                  <a:cubicBezTo>
                    <a:pt x="29776" y="12317"/>
                    <a:pt x="29741" y="12303"/>
                    <a:pt x="29706" y="12291"/>
                  </a:cubicBezTo>
                  <a:cubicBezTo>
                    <a:pt x="29679" y="12277"/>
                    <a:pt x="29649" y="12268"/>
                    <a:pt x="29619" y="12260"/>
                  </a:cubicBezTo>
                  <a:cubicBezTo>
                    <a:pt x="29577" y="12246"/>
                    <a:pt x="29536" y="12232"/>
                    <a:pt x="29493" y="12219"/>
                  </a:cubicBezTo>
                  <a:cubicBezTo>
                    <a:pt x="29373" y="12181"/>
                    <a:pt x="29253" y="12136"/>
                    <a:pt x="29129" y="12106"/>
                  </a:cubicBezTo>
                  <a:cubicBezTo>
                    <a:pt x="29102" y="12101"/>
                    <a:pt x="29074" y="12094"/>
                    <a:pt x="29048" y="12088"/>
                  </a:cubicBezTo>
                  <a:cubicBezTo>
                    <a:pt x="28148" y="11740"/>
                    <a:pt x="27263" y="11356"/>
                    <a:pt x="26373" y="10982"/>
                  </a:cubicBezTo>
                  <a:cubicBezTo>
                    <a:pt x="26207" y="10912"/>
                    <a:pt x="26042" y="10844"/>
                    <a:pt x="25877" y="10774"/>
                  </a:cubicBezTo>
                  <a:cubicBezTo>
                    <a:pt x="25839" y="10757"/>
                    <a:pt x="25799" y="10741"/>
                    <a:pt x="25760" y="10725"/>
                  </a:cubicBezTo>
                  <a:cubicBezTo>
                    <a:pt x="25006" y="10408"/>
                    <a:pt x="24256" y="10081"/>
                    <a:pt x="23535" y="9696"/>
                  </a:cubicBezTo>
                  <a:lnTo>
                    <a:pt x="23510" y="9682"/>
                  </a:lnTo>
                  <a:cubicBezTo>
                    <a:pt x="23434" y="9641"/>
                    <a:pt x="23350" y="9620"/>
                    <a:pt x="23266" y="9620"/>
                  </a:cubicBezTo>
                  <a:cubicBezTo>
                    <a:pt x="23194" y="9620"/>
                    <a:pt x="23122" y="9635"/>
                    <a:pt x="23055" y="9666"/>
                  </a:cubicBezTo>
                  <a:cubicBezTo>
                    <a:pt x="22300" y="9333"/>
                    <a:pt x="21549" y="8988"/>
                    <a:pt x="20805" y="8628"/>
                  </a:cubicBezTo>
                  <a:cubicBezTo>
                    <a:pt x="20768" y="8582"/>
                    <a:pt x="20723" y="8542"/>
                    <a:pt x="20672" y="8511"/>
                  </a:cubicBezTo>
                  <a:cubicBezTo>
                    <a:pt x="20636" y="8489"/>
                    <a:pt x="20599" y="8468"/>
                    <a:pt x="20562" y="8446"/>
                  </a:cubicBezTo>
                  <a:cubicBezTo>
                    <a:pt x="20086" y="8146"/>
                    <a:pt x="19612" y="7846"/>
                    <a:pt x="19134" y="7551"/>
                  </a:cubicBezTo>
                  <a:lnTo>
                    <a:pt x="19134" y="7551"/>
                  </a:lnTo>
                  <a:lnTo>
                    <a:pt x="19136" y="7552"/>
                  </a:lnTo>
                  <a:cubicBezTo>
                    <a:pt x="18730" y="7298"/>
                    <a:pt x="18328" y="7042"/>
                    <a:pt x="17926" y="6783"/>
                  </a:cubicBezTo>
                  <a:cubicBezTo>
                    <a:pt x="17842" y="6729"/>
                    <a:pt x="17745" y="6701"/>
                    <a:pt x="17647" y="6701"/>
                  </a:cubicBezTo>
                  <a:cubicBezTo>
                    <a:pt x="17635" y="6701"/>
                    <a:pt x="17623" y="6702"/>
                    <a:pt x="17611" y="6703"/>
                  </a:cubicBezTo>
                  <a:cubicBezTo>
                    <a:pt x="17539" y="6656"/>
                    <a:pt x="17465" y="6608"/>
                    <a:pt x="17392" y="6562"/>
                  </a:cubicBezTo>
                  <a:cubicBezTo>
                    <a:pt x="17236" y="6466"/>
                    <a:pt x="17083" y="6370"/>
                    <a:pt x="16929" y="6274"/>
                  </a:cubicBezTo>
                  <a:cubicBezTo>
                    <a:pt x="16690" y="6122"/>
                    <a:pt x="16443" y="5983"/>
                    <a:pt x="16200" y="5837"/>
                  </a:cubicBezTo>
                  <a:cubicBezTo>
                    <a:pt x="15907" y="5664"/>
                    <a:pt x="15614" y="5488"/>
                    <a:pt x="15321" y="5312"/>
                  </a:cubicBezTo>
                  <a:cubicBezTo>
                    <a:pt x="15077" y="5138"/>
                    <a:pt x="14835" y="4962"/>
                    <a:pt x="14594" y="4783"/>
                  </a:cubicBezTo>
                  <a:lnTo>
                    <a:pt x="14389" y="4629"/>
                  </a:lnTo>
                  <a:cubicBezTo>
                    <a:pt x="14378" y="4601"/>
                    <a:pt x="14365" y="4574"/>
                    <a:pt x="14350" y="4549"/>
                  </a:cubicBezTo>
                  <a:cubicBezTo>
                    <a:pt x="14244" y="4364"/>
                    <a:pt x="14073" y="4237"/>
                    <a:pt x="13902" y="4114"/>
                  </a:cubicBezTo>
                  <a:cubicBezTo>
                    <a:pt x="13783" y="4031"/>
                    <a:pt x="13665" y="3952"/>
                    <a:pt x="13545" y="3870"/>
                  </a:cubicBezTo>
                  <a:cubicBezTo>
                    <a:pt x="13431" y="3794"/>
                    <a:pt x="13318" y="3715"/>
                    <a:pt x="13203" y="3639"/>
                  </a:cubicBezTo>
                  <a:cubicBezTo>
                    <a:pt x="12626" y="3164"/>
                    <a:pt x="12041" y="2700"/>
                    <a:pt x="11459" y="2233"/>
                  </a:cubicBezTo>
                  <a:lnTo>
                    <a:pt x="11459" y="2233"/>
                  </a:lnTo>
                  <a:lnTo>
                    <a:pt x="11461" y="2234"/>
                  </a:lnTo>
                  <a:cubicBezTo>
                    <a:pt x="11252" y="2060"/>
                    <a:pt x="11043" y="1885"/>
                    <a:pt x="10832" y="1711"/>
                  </a:cubicBezTo>
                  <a:cubicBezTo>
                    <a:pt x="10649" y="1557"/>
                    <a:pt x="10482" y="1388"/>
                    <a:pt x="10306" y="1225"/>
                  </a:cubicBezTo>
                  <a:cubicBezTo>
                    <a:pt x="10239" y="1164"/>
                    <a:pt x="10176" y="1098"/>
                    <a:pt x="10111" y="1033"/>
                  </a:cubicBezTo>
                  <a:cubicBezTo>
                    <a:pt x="10223" y="861"/>
                    <a:pt x="10231" y="636"/>
                    <a:pt x="10091" y="471"/>
                  </a:cubicBezTo>
                  <a:cubicBezTo>
                    <a:pt x="9998" y="362"/>
                    <a:pt x="9862" y="298"/>
                    <a:pt x="9719" y="298"/>
                  </a:cubicBezTo>
                  <a:cubicBezTo>
                    <a:pt x="9713" y="298"/>
                    <a:pt x="9707" y="299"/>
                    <a:pt x="9702" y="299"/>
                  </a:cubicBezTo>
                  <a:cubicBezTo>
                    <a:pt x="9633" y="304"/>
                    <a:pt x="9565" y="324"/>
                    <a:pt x="9506" y="358"/>
                  </a:cubicBezTo>
                  <a:cubicBezTo>
                    <a:pt x="9441" y="296"/>
                    <a:pt x="9360" y="253"/>
                    <a:pt x="9271" y="233"/>
                  </a:cubicBezTo>
                  <a:cubicBezTo>
                    <a:pt x="9257" y="223"/>
                    <a:pt x="9242" y="213"/>
                    <a:pt x="9228" y="204"/>
                  </a:cubicBezTo>
                  <a:cubicBezTo>
                    <a:pt x="9161" y="112"/>
                    <a:pt x="9066" y="46"/>
                    <a:pt x="8958" y="15"/>
                  </a:cubicBezTo>
                  <a:cubicBezTo>
                    <a:pt x="8921" y="5"/>
                    <a:pt x="8883" y="0"/>
                    <a:pt x="8846" y="0"/>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82"/>
            <p:cNvSpPr/>
            <p:nvPr/>
          </p:nvSpPr>
          <p:spPr>
            <a:xfrm>
              <a:off x="3797125" y="1985225"/>
              <a:ext cx="25875" cy="24625"/>
            </a:xfrm>
            <a:custGeom>
              <a:avLst/>
              <a:gdLst/>
              <a:ahLst/>
              <a:cxnLst/>
              <a:rect l="l" t="t" r="r" b="b"/>
              <a:pathLst>
                <a:path w="1035" h="985" extrusionOk="0">
                  <a:moveTo>
                    <a:pt x="520" y="1"/>
                  </a:moveTo>
                  <a:cubicBezTo>
                    <a:pt x="369" y="1"/>
                    <a:pt x="219" y="70"/>
                    <a:pt x="127" y="202"/>
                  </a:cubicBezTo>
                  <a:cubicBezTo>
                    <a:pt x="1" y="378"/>
                    <a:pt x="1" y="643"/>
                    <a:pt x="149" y="809"/>
                  </a:cubicBezTo>
                  <a:cubicBezTo>
                    <a:pt x="161" y="821"/>
                    <a:pt x="172" y="834"/>
                    <a:pt x="185" y="846"/>
                  </a:cubicBezTo>
                  <a:cubicBezTo>
                    <a:pt x="274" y="934"/>
                    <a:pt x="394" y="984"/>
                    <a:pt x="519" y="984"/>
                  </a:cubicBezTo>
                  <a:cubicBezTo>
                    <a:pt x="714" y="984"/>
                    <a:pt x="906" y="868"/>
                    <a:pt x="972" y="673"/>
                  </a:cubicBezTo>
                  <a:cubicBezTo>
                    <a:pt x="1035" y="479"/>
                    <a:pt x="997" y="266"/>
                    <a:pt x="844" y="127"/>
                  </a:cubicBezTo>
                  <a:cubicBezTo>
                    <a:pt x="752" y="41"/>
                    <a:pt x="636" y="1"/>
                    <a:pt x="520" y="1"/>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82"/>
            <p:cNvSpPr/>
            <p:nvPr/>
          </p:nvSpPr>
          <p:spPr>
            <a:xfrm>
              <a:off x="4205100" y="2234550"/>
              <a:ext cx="24525" cy="24900"/>
            </a:xfrm>
            <a:custGeom>
              <a:avLst/>
              <a:gdLst/>
              <a:ahLst/>
              <a:cxnLst/>
              <a:rect l="l" t="t" r="r" b="b"/>
              <a:pathLst>
                <a:path w="981" h="996" extrusionOk="0">
                  <a:moveTo>
                    <a:pt x="465" y="1"/>
                  </a:moveTo>
                  <a:cubicBezTo>
                    <a:pt x="232" y="1"/>
                    <a:pt x="30" y="205"/>
                    <a:pt x="10" y="434"/>
                  </a:cubicBezTo>
                  <a:cubicBezTo>
                    <a:pt x="0" y="537"/>
                    <a:pt x="26" y="641"/>
                    <a:pt x="83" y="728"/>
                  </a:cubicBezTo>
                  <a:cubicBezTo>
                    <a:pt x="156" y="878"/>
                    <a:pt x="301" y="978"/>
                    <a:pt x="467" y="994"/>
                  </a:cubicBezTo>
                  <a:cubicBezTo>
                    <a:pt x="481" y="995"/>
                    <a:pt x="496" y="995"/>
                    <a:pt x="510" y="995"/>
                  </a:cubicBezTo>
                  <a:cubicBezTo>
                    <a:pt x="753" y="993"/>
                    <a:pt x="955" y="808"/>
                    <a:pt x="978" y="565"/>
                  </a:cubicBezTo>
                  <a:cubicBezTo>
                    <a:pt x="981" y="549"/>
                    <a:pt x="981" y="532"/>
                    <a:pt x="981" y="516"/>
                  </a:cubicBezTo>
                  <a:cubicBezTo>
                    <a:pt x="980" y="251"/>
                    <a:pt x="787" y="41"/>
                    <a:pt x="522" y="5"/>
                  </a:cubicBezTo>
                  <a:cubicBezTo>
                    <a:pt x="503" y="2"/>
                    <a:pt x="484" y="1"/>
                    <a:pt x="465" y="1"/>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82"/>
            <p:cNvSpPr/>
            <p:nvPr/>
          </p:nvSpPr>
          <p:spPr>
            <a:xfrm>
              <a:off x="4222600" y="2263375"/>
              <a:ext cx="26275" cy="24400"/>
            </a:xfrm>
            <a:custGeom>
              <a:avLst/>
              <a:gdLst/>
              <a:ahLst/>
              <a:cxnLst/>
              <a:rect l="l" t="t" r="r" b="b"/>
              <a:pathLst>
                <a:path w="1051" h="976" extrusionOk="0">
                  <a:moveTo>
                    <a:pt x="541" y="0"/>
                  </a:moveTo>
                  <a:cubicBezTo>
                    <a:pt x="476" y="0"/>
                    <a:pt x="409" y="14"/>
                    <a:pt x="345" y="45"/>
                  </a:cubicBezTo>
                  <a:cubicBezTo>
                    <a:pt x="118" y="153"/>
                    <a:pt x="0" y="445"/>
                    <a:pt x="118" y="676"/>
                  </a:cubicBezTo>
                  <a:cubicBezTo>
                    <a:pt x="202" y="840"/>
                    <a:pt x="337" y="956"/>
                    <a:pt x="528" y="973"/>
                  </a:cubicBezTo>
                  <a:cubicBezTo>
                    <a:pt x="542" y="974"/>
                    <a:pt x="556" y="975"/>
                    <a:pt x="569" y="975"/>
                  </a:cubicBezTo>
                  <a:cubicBezTo>
                    <a:pt x="815" y="972"/>
                    <a:pt x="1017" y="785"/>
                    <a:pt x="1039" y="542"/>
                  </a:cubicBezTo>
                  <a:cubicBezTo>
                    <a:pt x="1050" y="409"/>
                    <a:pt x="1004" y="278"/>
                    <a:pt x="914" y="181"/>
                  </a:cubicBezTo>
                  <a:cubicBezTo>
                    <a:pt x="821" y="68"/>
                    <a:pt x="684" y="0"/>
                    <a:pt x="541" y="0"/>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82"/>
            <p:cNvSpPr/>
            <p:nvPr/>
          </p:nvSpPr>
          <p:spPr>
            <a:xfrm>
              <a:off x="4661100" y="2374175"/>
              <a:ext cx="27400" cy="24925"/>
            </a:xfrm>
            <a:custGeom>
              <a:avLst/>
              <a:gdLst/>
              <a:ahLst/>
              <a:cxnLst/>
              <a:rect l="l" t="t" r="r" b="b"/>
              <a:pathLst>
                <a:path w="1096" h="997" extrusionOk="0">
                  <a:moveTo>
                    <a:pt x="560" y="1"/>
                  </a:moveTo>
                  <a:cubicBezTo>
                    <a:pt x="413" y="1"/>
                    <a:pt x="268" y="70"/>
                    <a:pt x="173" y="192"/>
                  </a:cubicBezTo>
                  <a:cubicBezTo>
                    <a:pt x="167" y="197"/>
                    <a:pt x="162" y="203"/>
                    <a:pt x="157" y="209"/>
                  </a:cubicBezTo>
                  <a:cubicBezTo>
                    <a:pt x="51" y="335"/>
                    <a:pt x="1" y="518"/>
                    <a:pt x="64" y="677"/>
                  </a:cubicBezTo>
                  <a:cubicBezTo>
                    <a:pt x="65" y="677"/>
                    <a:pt x="66" y="678"/>
                    <a:pt x="66" y="679"/>
                  </a:cubicBezTo>
                  <a:cubicBezTo>
                    <a:pt x="141" y="870"/>
                    <a:pt x="319" y="997"/>
                    <a:pt x="516" y="997"/>
                  </a:cubicBezTo>
                  <a:cubicBezTo>
                    <a:pt x="517" y="997"/>
                    <a:pt x="518" y="997"/>
                    <a:pt x="519" y="997"/>
                  </a:cubicBezTo>
                  <a:cubicBezTo>
                    <a:pt x="643" y="997"/>
                    <a:pt x="762" y="945"/>
                    <a:pt x="846" y="854"/>
                  </a:cubicBezTo>
                  <a:cubicBezTo>
                    <a:pt x="854" y="846"/>
                    <a:pt x="860" y="839"/>
                    <a:pt x="866" y="833"/>
                  </a:cubicBezTo>
                  <a:lnTo>
                    <a:pt x="866" y="834"/>
                  </a:lnTo>
                  <a:cubicBezTo>
                    <a:pt x="867" y="834"/>
                    <a:pt x="868" y="834"/>
                    <a:pt x="868" y="833"/>
                  </a:cubicBezTo>
                  <a:cubicBezTo>
                    <a:pt x="876" y="824"/>
                    <a:pt x="883" y="816"/>
                    <a:pt x="890" y="806"/>
                  </a:cubicBezTo>
                  <a:cubicBezTo>
                    <a:pt x="909" y="785"/>
                    <a:pt x="927" y="761"/>
                    <a:pt x="944" y="738"/>
                  </a:cubicBezTo>
                  <a:cubicBezTo>
                    <a:pt x="1095" y="527"/>
                    <a:pt x="1027" y="222"/>
                    <a:pt x="817" y="79"/>
                  </a:cubicBezTo>
                  <a:cubicBezTo>
                    <a:pt x="738" y="26"/>
                    <a:pt x="649" y="1"/>
                    <a:pt x="560" y="1"/>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82"/>
            <p:cNvSpPr/>
            <p:nvPr/>
          </p:nvSpPr>
          <p:spPr>
            <a:xfrm>
              <a:off x="4681725" y="2395075"/>
              <a:ext cx="1025" cy="1000"/>
            </a:xfrm>
            <a:custGeom>
              <a:avLst/>
              <a:gdLst/>
              <a:ahLst/>
              <a:cxnLst/>
              <a:rect l="l" t="t" r="r" b="b"/>
              <a:pathLst>
                <a:path w="41" h="40" extrusionOk="0">
                  <a:moveTo>
                    <a:pt x="40" y="1"/>
                  </a:moveTo>
                  <a:cubicBezTo>
                    <a:pt x="37" y="4"/>
                    <a:pt x="34" y="7"/>
                    <a:pt x="31" y="10"/>
                  </a:cubicBezTo>
                  <a:lnTo>
                    <a:pt x="31" y="10"/>
                  </a:lnTo>
                  <a:cubicBezTo>
                    <a:pt x="34" y="7"/>
                    <a:pt x="37" y="4"/>
                    <a:pt x="40" y="1"/>
                  </a:cubicBezTo>
                  <a:close/>
                  <a:moveTo>
                    <a:pt x="31" y="10"/>
                  </a:moveTo>
                  <a:lnTo>
                    <a:pt x="31" y="10"/>
                  </a:lnTo>
                  <a:cubicBezTo>
                    <a:pt x="27" y="12"/>
                    <a:pt x="24" y="15"/>
                    <a:pt x="21" y="18"/>
                  </a:cubicBezTo>
                  <a:cubicBezTo>
                    <a:pt x="20" y="20"/>
                    <a:pt x="18" y="22"/>
                    <a:pt x="16" y="23"/>
                  </a:cubicBezTo>
                  <a:lnTo>
                    <a:pt x="16" y="23"/>
                  </a:lnTo>
                  <a:cubicBezTo>
                    <a:pt x="21" y="19"/>
                    <a:pt x="26" y="14"/>
                    <a:pt x="31" y="10"/>
                  </a:cubicBezTo>
                  <a:close/>
                  <a:moveTo>
                    <a:pt x="16" y="23"/>
                  </a:moveTo>
                  <a:lnTo>
                    <a:pt x="16" y="23"/>
                  </a:lnTo>
                  <a:cubicBezTo>
                    <a:pt x="11" y="29"/>
                    <a:pt x="6" y="34"/>
                    <a:pt x="1" y="39"/>
                  </a:cubicBezTo>
                  <a:cubicBezTo>
                    <a:pt x="6" y="34"/>
                    <a:pt x="12" y="28"/>
                    <a:pt x="16" y="23"/>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82"/>
            <p:cNvSpPr/>
            <p:nvPr/>
          </p:nvSpPr>
          <p:spPr>
            <a:xfrm>
              <a:off x="4981100" y="2374525"/>
              <a:ext cx="27825" cy="24725"/>
            </a:xfrm>
            <a:custGeom>
              <a:avLst/>
              <a:gdLst/>
              <a:ahLst/>
              <a:cxnLst/>
              <a:rect l="l" t="t" r="r" b="b"/>
              <a:pathLst>
                <a:path w="1113" h="989" extrusionOk="0">
                  <a:moveTo>
                    <a:pt x="608" y="1"/>
                  </a:moveTo>
                  <a:cubicBezTo>
                    <a:pt x="578" y="1"/>
                    <a:pt x="547" y="4"/>
                    <a:pt x="516" y="10"/>
                  </a:cubicBezTo>
                  <a:cubicBezTo>
                    <a:pt x="233" y="67"/>
                    <a:pt x="0" y="383"/>
                    <a:pt x="116" y="670"/>
                  </a:cubicBezTo>
                  <a:cubicBezTo>
                    <a:pt x="192" y="860"/>
                    <a:pt x="369" y="988"/>
                    <a:pt x="566" y="988"/>
                  </a:cubicBezTo>
                  <a:cubicBezTo>
                    <a:pt x="687" y="988"/>
                    <a:pt x="804" y="940"/>
                    <a:pt x="889" y="855"/>
                  </a:cubicBezTo>
                  <a:cubicBezTo>
                    <a:pt x="1033" y="748"/>
                    <a:pt x="1113" y="562"/>
                    <a:pt x="1073" y="378"/>
                  </a:cubicBezTo>
                  <a:cubicBezTo>
                    <a:pt x="1026" y="155"/>
                    <a:pt x="828" y="1"/>
                    <a:pt x="608" y="1"/>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82"/>
            <p:cNvSpPr/>
            <p:nvPr/>
          </p:nvSpPr>
          <p:spPr>
            <a:xfrm>
              <a:off x="5018450" y="2370825"/>
              <a:ext cx="26650" cy="26050"/>
            </a:xfrm>
            <a:custGeom>
              <a:avLst/>
              <a:gdLst/>
              <a:ahLst/>
              <a:cxnLst/>
              <a:rect l="l" t="t" r="r" b="b"/>
              <a:pathLst>
                <a:path w="1066" h="1042" extrusionOk="0">
                  <a:moveTo>
                    <a:pt x="564" y="0"/>
                  </a:moveTo>
                  <a:cubicBezTo>
                    <a:pt x="472" y="0"/>
                    <a:pt x="379" y="26"/>
                    <a:pt x="297" y="78"/>
                  </a:cubicBezTo>
                  <a:cubicBezTo>
                    <a:pt x="141" y="175"/>
                    <a:pt x="32" y="343"/>
                    <a:pt x="19" y="525"/>
                  </a:cubicBezTo>
                  <a:cubicBezTo>
                    <a:pt x="0" y="822"/>
                    <a:pt x="238" y="1041"/>
                    <a:pt x="517" y="1041"/>
                  </a:cubicBezTo>
                  <a:cubicBezTo>
                    <a:pt x="545" y="1041"/>
                    <a:pt x="574" y="1038"/>
                    <a:pt x="601" y="1034"/>
                  </a:cubicBezTo>
                  <a:cubicBezTo>
                    <a:pt x="756" y="1009"/>
                    <a:pt x="876" y="898"/>
                    <a:pt x="936" y="760"/>
                  </a:cubicBezTo>
                  <a:cubicBezTo>
                    <a:pt x="1055" y="604"/>
                    <a:pt x="1065" y="371"/>
                    <a:pt x="952" y="206"/>
                  </a:cubicBezTo>
                  <a:cubicBezTo>
                    <a:pt x="861" y="69"/>
                    <a:pt x="714" y="0"/>
                    <a:pt x="564" y="0"/>
                  </a:cubicBezTo>
                  <a:close/>
                </a:path>
              </a:pathLst>
            </a:custGeom>
            <a:solidFill>
              <a:srgbClr val="649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82"/>
            <p:cNvSpPr/>
            <p:nvPr/>
          </p:nvSpPr>
          <p:spPr>
            <a:xfrm>
              <a:off x="3597100" y="1965300"/>
              <a:ext cx="1591775" cy="546475"/>
            </a:xfrm>
            <a:custGeom>
              <a:avLst/>
              <a:gdLst/>
              <a:ahLst/>
              <a:cxnLst/>
              <a:rect l="l" t="t" r="r" b="b"/>
              <a:pathLst>
                <a:path w="63671" h="21859" extrusionOk="0">
                  <a:moveTo>
                    <a:pt x="4024" y="2388"/>
                  </a:moveTo>
                  <a:lnTo>
                    <a:pt x="4024" y="2388"/>
                  </a:lnTo>
                  <a:cubicBezTo>
                    <a:pt x="4031" y="2393"/>
                    <a:pt x="4039" y="2399"/>
                    <a:pt x="4046" y="2405"/>
                  </a:cubicBezTo>
                  <a:lnTo>
                    <a:pt x="4046" y="2405"/>
                  </a:lnTo>
                  <a:cubicBezTo>
                    <a:pt x="4039" y="2399"/>
                    <a:pt x="4032" y="2393"/>
                    <a:pt x="4024" y="2388"/>
                  </a:cubicBezTo>
                  <a:close/>
                  <a:moveTo>
                    <a:pt x="935" y="0"/>
                  </a:moveTo>
                  <a:cubicBezTo>
                    <a:pt x="757" y="0"/>
                    <a:pt x="584" y="101"/>
                    <a:pt x="504" y="271"/>
                  </a:cubicBezTo>
                  <a:cubicBezTo>
                    <a:pt x="450" y="459"/>
                    <a:pt x="287" y="593"/>
                    <a:pt x="92" y="611"/>
                  </a:cubicBezTo>
                  <a:cubicBezTo>
                    <a:pt x="0" y="807"/>
                    <a:pt x="57" y="1027"/>
                    <a:pt x="212" y="1171"/>
                  </a:cubicBezTo>
                  <a:cubicBezTo>
                    <a:pt x="439" y="1382"/>
                    <a:pt x="693" y="1570"/>
                    <a:pt x="933" y="1767"/>
                  </a:cubicBezTo>
                  <a:cubicBezTo>
                    <a:pt x="1190" y="1975"/>
                    <a:pt x="1449" y="2185"/>
                    <a:pt x="1706" y="2396"/>
                  </a:cubicBezTo>
                  <a:cubicBezTo>
                    <a:pt x="1931" y="2582"/>
                    <a:pt x="2151" y="2769"/>
                    <a:pt x="2379" y="2950"/>
                  </a:cubicBezTo>
                  <a:lnTo>
                    <a:pt x="2388" y="2956"/>
                  </a:lnTo>
                  <a:cubicBezTo>
                    <a:pt x="3071" y="3548"/>
                    <a:pt x="3753" y="4144"/>
                    <a:pt x="4431" y="4744"/>
                  </a:cubicBezTo>
                  <a:cubicBezTo>
                    <a:pt x="4810" y="5079"/>
                    <a:pt x="5190" y="5411"/>
                    <a:pt x="5572" y="5743"/>
                  </a:cubicBezTo>
                  <a:cubicBezTo>
                    <a:pt x="5943" y="6066"/>
                    <a:pt x="6335" y="6368"/>
                    <a:pt x="6730" y="6661"/>
                  </a:cubicBezTo>
                  <a:cubicBezTo>
                    <a:pt x="6844" y="6754"/>
                    <a:pt x="6957" y="6839"/>
                    <a:pt x="7106" y="6865"/>
                  </a:cubicBezTo>
                  <a:cubicBezTo>
                    <a:pt x="7132" y="6870"/>
                    <a:pt x="7158" y="6872"/>
                    <a:pt x="7184" y="6872"/>
                  </a:cubicBezTo>
                  <a:cubicBezTo>
                    <a:pt x="7293" y="6872"/>
                    <a:pt x="7394" y="6830"/>
                    <a:pt x="7486" y="6767"/>
                  </a:cubicBezTo>
                  <a:lnTo>
                    <a:pt x="7488" y="6766"/>
                  </a:lnTo>
                  <a:lnTo>
                    <a:pt x="7581" y="6824"/>
                  </a:lnTo>
                  <a:cubicBezTo>
                    <a:pt x="7848" y="6992"/>
                    <a:pt x="8117" y="7158"/>
                    <a:pt x="8387" y="7321"/>
                  </a:cubicBezTo>
                  <a:cubicBezTo>
                    <a:pt x="8465" y="7372"/>
                    <a:pt x="8543" y="7423"/>
                    <a:pt x="8621" y="7475"/>
                  </a:cubicBezTo>
                  <a:cubicBezTo>
                    <a:pt x="8718" y="7537"/>
                    <a:pt x="8815" y="7601"/>
                    <a:pt x="8912" y="7664"/>
                  </a:cubicBezTo>
                  <a:cubicBezTo>
                    <a:pt x="8894" y="7822"/>
                    <a:pt x="8954" y="7979"/>
                    <a:pt x="9073" y="8085"/>
                  </a:cubicBezTo>
                  <a:cubicBezTo>
                    <a:pt x="9214" y="8209"/>
                    <a:pt x="9372" y="8303"/>
                    <a:pt x="9529" y="8407"/>
                  </a:cubicBezTo>
                  <a:cubicBezTo>
                    <a:pt x="9640" y="8478"/>
                    <a:pt x="9751" y="8553"/>
                    <a:pt x="9863" y="8624"/>
                  </a:cubicBezTo>
                  <a:cubicBezTo>
                    <a:pt x="10029" y="8734"/>
                    <a:pt x="10197" y="8841"/>
                    <a:pt x="10365" y="8948"/>
                  </a:cubicBezTo>
                  <a:cubicBezTo>
                    <a:pt x="10713" y="9172"/>
                    <a:pt x="11066" y="9386"/>
                    <a:pt x="11421" y="9601"/>
                  </a:cubicBezTo>
                  <a:cubicBezTo>
                    <a:pt x="12308" y="10137"/>
                    <a:pt x="13212" y="10644"/>
                    <a:pt x="14116" y="11150"/>
                  </a:cubicBezTo>
                  <a:cubicBezTo>
                    <a:pt x="14588" y="11412"/>
                    <a:pt x="15057" y="11676"/>
                    <a:pt x="15528" y="11940"/>
                  </a:cubicBezTo>
                  <a:cubicBezTo>
                    <a:pt x="15714" y="12043"/>
                    <a:pt x="15901" y="12149"/>
                    <a:pt x="16086" y="12254"/>
                  </a:cubicBezTo>
                  <a:cubicBezTo>
                    <a:pt x="16229" y="12334"/>
                    <a:pt x="16370" y="12413"/>
                    <a:pt x="16512" y="12492"/>
                  </a:cubicBezTo>
                  <a:cubicBezTo>
                    <a:pt x="16695" y="12595"/>
                    <a:pt x="16874" y="12738"/>
                    <a:pt x="17080" y="12799"/>
                  </a:cubicBezTo>
                  <a:cubicBezTo>
                    <a:pt x="17124" y="12812"/>
                    <a:pt x="17170" y="12819"/>
                    <a:pt x="17216" y="12819"/>
                  </a:cubicBezTo>
                  <a:cubicBezTo>
                    <a:pt x="17275" y="12819"/>
                    <a:pt x="17334" y="12808"/>
                    <a:pt x="17391" y="12786"/>
                  </a:cubicBezTo>
                  <a:lnTo>
                    <a:pt x="17409" y="12796"/>
                  </a:lnTo>
                  <a:cubicBezTo>
                    <a:pt x="17389" y="12901"/>
                    <a:pt x="17404" y="13010"/>
                    <a:pt x="17450" y="13106"/>
                  </a:cubicBezTo>
                  <a:cubicBezTo>
                    <a:pt x="17554" y="13319"/>
                    <a:pt x="17783" y="13407"/>
                    <a:pt x="17993" y="13485"/>
                  </a:cubicBezTo>
                  <a:cubicBezTo>
                    <a:pt x="18208" y="13578"/>
                    <a:pt x="18420" y="13682"/>
                    <a:pt x="18633" y="13780"/>
                  </a:cubicBezTo>
                  <a:cubicBezTo>
                    <a:pt x="18920" y="13921"/>
                    <a:pt x="19207" y="14062"/>
                    <a:pt x="19493" y="14202"/>
                  </a:cubicBezTo>
                  <a:cubicBezTo>
                    <a:pt x="19589" y="14272"/>
                    <a:pt x="19702" y="14315"/>
                    <a:pt x="19814" y="14358"/>
                  </a:cubicBezTo>
                  <a:lnTo>
                    <a:pt x="19816" y="14359"/>
                  </a:lnTo>
                  <a:lnTo>
                    <a:pt x="19811" y="14357"/>
                  </a:lnTo>
                  <a:lnTo>
                    <a:pt x="19811" y="14357"/>
                  </a:lnTo>
                  <a:lnTo>
                    <a:pt x="19860" y="14379"/>
                  </a:lnTo>
                  <a:lnTo>
                    <a:pt x="19942" y="14420"/>
                  </a:lnTo>
                  <a:cubicBezTo>
                    <a:pt x="20117" y="14505"/>
                    <a:pt x="20289" y="14598"/>
                    <a:pt x="20462" y="14686"/>
                  </a:cubicBezTo>
                  <a:cubicBezTo>
                    <a:pt x="20646" y="14780"/>
                    <a:pt x="20832" y="14863"/>
                    <a:pt x="21016" y="14953"/>
                  </a:cubicBezTo>
                  <a:cubicBezTo>
                    <a:pt x="21399" y="15134"/>
                    <a:pt x="21784" y="15310"/>
                    <a:pt x="22171" y="15481"/>
                  </a:cubicBezTo>
                  <a:cubicBezTo>
                    <a:pt x="22700" y="15717"/>
                    <a:pt x="23231" y="15949"/>
                    <a:pt x="23766" y="16173"/>
                  </a:cubicBezTo>
                  <a:cubicBezTo>
                    <a:pt x="23947" y="16251"/>
                    <a:pt x="24128" y="16330"/>
                    <a:pt x="24309" y="16407"/>
                  </a:cubicBezTo>
                  <a:cubicBezTo>
                    <a:pt x="24723" y="16587"/>
                    <a:pt x="25142" y="16759"/>
                    <a:pt x="25562" y="16928"/>
                  </a:cubicBezTo>
                  <a:cubicBezTo>
                    <a:pt x="25819" y="17031"/>
                    <a:pt x="26073" y="17136"/>
                    <a:pt x="26330" y="17238"/>
                  </a:cubicBezTo>
                  <a:cubicBezTo>
                    <a:pt x="26469" y="17293"/>
                    <a:pt x="26608" y="17346"/>
                    <a:pt x="26747" y="17402"/>
                  </a:cubicBezTo>
                  <a:cubicBezTo>
                    <a:pt x="26769" y="17411"/>
                    <a:pt x="26790" y="17420"/>
                    <a:pt x="26812" y="17428"/>
                  </a:cubicBezTo>
                  <a:cubicBezTo>
                    <a:pt x="26837" y="17506"/>
                    <a:pt x="26876" y="17579"/>
                    <a:pt x="26939" y="17633"/>
                  </a:cubicBezTo>
                  <a:cubicBezTo>
                    <a:pt x="27001" y="17691"/>
                    <a:pt x="27072" y="17737"/>
                    <a:pt x="27147" y="17774"/>
                  </a:cubicBezTo>
                  <a:cubicBezTo>
                    <a:pt x="27223" y="17811"/>
                    <a:pt x="27304" y="17829"/>
                    <a:pt x="27384" y="17857"/>
                  </a:cubicBezTo>
                  <a:cubicBezTo>
                    <a:pt x="27457" y="17881"/>
                    <a:pt x="27531" y="17905"/>
                    <a:pt x="27603" y="17931"/>
                  </a:cubicBezTo>
                  <a:cubicBezTo>
                    <a:pt x="29183" y="18469"/>
                    <a:pt x="30800" y="18891"/>
                    <a:pt x="32413" y="19324"/>
                  </a:cubicBezTo>
                  <a:cubicBezTo>
                    <a:pt x="32454" y="19464"/>
                    <a:pt x="32550" y="19584"/>
                    <a:pt x="32701" y="19628"/>
                  </a:cubicBezTo>
                  <a:cubicBezTo>
                    <a:pt x="33768" y="19932"/>
                    <a:pt x="34855" y="20142"/>
                    <a:pt x="35942" y="20353"/>
                  </a:cubicBezTo>
                  <a:cubicBezTo>
                    <a:pt x="36410" y="20443"/>
                    <a:pt x="36881" y="20521"/>
                    <a:pt x="37349" y="20606"/>
                  </a:cubicBezTo>
                  <a:lnTo>
                    <a:pt x="37449" y="20623"/>
                  </a:lnTo>
                  <a:cubicBezTo>
                    <a:pt x="37628" y="20660"/>
                    <a:pt x="37807" y="20694"/>
                    <a:pt x="37986" y="20726"/>
                  </a:cubicBezTo>
                  <a:cubicBezTo>
                    <a:pt x="38219" y="20767"/>
                    <a:pt x="38450" y="20812"/>
                    <a:pt x="38683" y="20855"/>
                  </a:cubicBezTo>
                  <a:cubicBezTo>
                    <a:pt x="39001" y="20920"/>
                    <a:pt x="39320" y="20985"/>
                    <a:pt x="39639" y="21050"/>
                  </a:cubicBezTo>
                  <a:cubicBezTo>
                    <a:pt x="40023" y="21128"/>
                    <a:pt x="40408" y="21203"/>
                    <a:pt x="40793" y="21277"/>
                  </a:cubicBezTo>
                  <a:cubicBezTo>
                    <a:pt x="41082" y="21341"/>
                    <a:pt x="41371" y="21405"/>
                    <a:pt x="41659" y="21468"/>
                  </a:cubicBezTo>
                  <a:cubicBezTo>
                    <a:pt x="41866" y="21513"/>
                    <a:pt x="42074" y="21556"/>
                    <a:pt x="42283" y="21601"/>
                  </a:cubicBezTo>
                  <a:cubicBezTo>
                    <a:pt x="42701" y="21689"/>
                    <a:pt x="43118" y="21795"/>
                    <a:pt x="43546" y="21837"/>
                  </a:cubicBezTo>
                  <a:cubicBezTo>
                    <a:pt x="43559" y="21839"/>
                    <a:pt x="43573" y="21839"/>
                    <a:pt x="43587" y="21839"/>
                  </a:cubicBezTo>
                  <a:cubicBezTo>
                    <a:pt x="43791" y="21839"/>
                    <a:pt x="43977" y="21692"/>
                    <a:pt x="44034" y="21496"/>
                  </a:cubicBezTo>
                  <a:lnTo>
                    <a:pt x="44111" y="21503"/>
                  </a:lnTo>
                  <a:lnTo>
                    <a:pt x="44216" y="21510"/>
                  </a:lnTo>
                  <a:lnTo>
                    <a:pt x="44263" y="21517"/>
                  </a:lnTo>
                  <a:cubicBezTo>
                    <a:pt x="44312" y="21552"/>
                    <a:pt x="44369" y="21575"/>
                    <a:pt x="44429" y="21584"/>
                  </a:cubicBezTo>
                  <a:cubicBezTo>
                    <a:pt x="44996" y="21665"/>
                    <a:pt x="45564" y="21700"/>
                    <a:pt x="46135" y="21724"/>
                  </a:cubicBezTo>
                  <a:lnTo>
                    <a:pt x="46247" y="21729"/>
                  </a:lnTo>
                  <a:cubicBezTo>
                    <a:pt x="46325" y="21797"/>
                    <a:pt x="46422" y="21839"/>
                    <a:pt x="46525" y="21848"/>
                  </a:cubicBezTo>
                  <a:cubicBezTo>
                    <a:pt x="46614" y="21855"/>
                    <a:pt x="46702" y="21859"/>
                    <a:pt x="46792" y="21859"/>
                  </a:cubicBezTo>
                  <a:cubicBezTo>
                    <a:pt x="47092" y="21859"/>
                    <a:pt x="47396" y="21822"/>
                    <a:pt x="47695" y="21798"/>
                  </a:cubicBezTo>
                  <a:cubicBezTo>
                    <a:pt x="47917" y="21780"/>
                    <a:pt x="48141" y="21763"/>
                    <a:pt x="48363" y="21742"/>
                  </a:cubicBezTo>
                  <a:lnTo>
                    <a:pt x="48364" y="21742"/>
                  </a:lnTo>
                  <a:cubicBezTo>
                    <a:pt x="48663" y="21737"/>
                    <a:pt x="48963" y="21730"/>
                    <a:pt x="49261" y="21719"/>
                  </a:cubicBezTo>
                  <a:cubicBezTo>
                    <a:pt x="49965" y="21697"/>
                    <a:pt x="50668" y="21655"/>
                    <a:pt x="51369" y="21589"/>
                  </a:cubicBezTo>
                  <a:cubicBezTo>
                    <a:pt x="51422" y="21614"/>
                    <a:pt x="51481" y="21626"/>
                    <a:pt x="51540" y="21628"/>
                  </a:cubicBezTo>
                  <a:cubicBezTo>
                    <a:pt x="51551" y="21628"/>
                    <a:pt x="51564" y="21628"/>
                    <a:pt x="51576" y="21626"/>
                  </a:cubicBezTo>
                  <a:cubicBezTo>
                    <a:pt x="52029" y="21586"/>
                    <a:pt x="52484" y="21543"/>
                    <a:pt x="52934" y="21470"/>
                  </a:cubicBezTo>
                  <a:cubicBezTo>
                    <a:pt x="53355" y="21403"/>
                    <a:pt x="53774" y="21330"/>
                    <a:pt x="54194" y="21251"/>
                  </a:cubicBezTo>
                  <a:cubicBezTo>
                    <a:pt x="55047" y="21090"/>
                    <a:pt x="55900" y="20935"/>
                    <a:pt x="56746" y="20750"/>
                  </a:cubicBezTo>
                  <a:cubicBezTo>
                    <a:pt x="57529" y="20578"/>
                    <a:pt x="58312" y="20400"/>
                    <a:pt x="59084" y="20180"/>
                  </a:cubicBezTo>
                  <a:cubicBezTo>
                    <a:pt x="59566" y="20060"/>
                    <a:pt x="60045" y="19940"/>
                    <a:pt x="60524" y="19811"/>
                  </a:cubicBezTo>
                  <a:cubicBezTo>
                    <a:pt x="61017" y="19678"/>
                    <a:pt x="61505" y="19528"/>
                    <a:pt x="61986" y="19356"/>
                  </a:cubicBezTo>
                  <a:cubicBezTo>
                    <a:pt x="62218" y="19272"/>
                    <a:pt x="62444" y="19175"/>
                    <a:pt x="62665" y="19064"/>
                  </a:cubicBezTo>
                  <a:cubicBezTo>
                    <a:pt x="62776" y="19009"/>
                    <a:pt x="62886" y="18951"/>
                    <a:pt x="62996" y="18892"/>
                  </a:cubicBezTo>
                  <a:cubicBezTo>
                    <a:pt x="63127" y="18820"/>
                    <a:pt x="63267" y="18753"/>
                    <a:pt x="63380" y="18654"/>
                  </a:cubicBezTo>
                  <a:cubicBezTo>
                    <a:pt x="63671" y="18401"/>
                    <a:pt x="63545" y="17918"/>
                    <a:pt x="63170" y="17833"/>
                  </a:cubicBezTo>
                  <a:cubicBezTo>
                    <a:pt x="63125" y="17824"/>
                    <a:pt x="63079" y="17820"/>
                    <a:pt x="63033" y="17820"/>
                  </a:cubicBezTo>
                  <a:cubicBezTo>
                    <a:pt x="63021" y="17820"/>
                    <a:pt x="63008" y="17820"/>
                    <a:pt x="62996" y="17821"/>
                  </a:cubicBezTo>
                  <a:cubicBezTo>
                    <a:pt x="62903" y="17710"/>
                    <a:pt x="62767" y="17648"/>
                    <a:pt x="62625" y="17648"/>
                  </a:cubicBezTo>
                  <a:cubicBezTo>
                    <a:pt x="62592" y="17648"/>
                    <a:pt x="62558" y="17652"/>
                    <a:pt x="62525" y="17659"/>
                  </a:cubicBezTo>
                  <a:cubicBezTo>
                    <a:pt x="62502" y="17634"/>
                    <a:pt x="62477" y="17613"/>
                    <a:pt x="62449" y="17594"/>
                  </a:cubicBezTo>
                  <a:cubicBezTo>
                    <a:pt x="62446" y="17555"/>
                    <a:pt x="62439" y="17517"/>
                    <a:pt x="62426" y="17481"/>
                  </a:cubicBezTo>
                  <a:cubicBezTo>
                    <a:pt x="62360" y="17287"/>
                    <a:pt x="62172" y="17159"/>
                    <a:pt x="61975" y="17159"/>
                  </a:cubicBezTo>
                  <a:cubicBezTo>
                    <a:pt x="61925" y="17159"/>
                    <a:pt x="61875" y="17167"/>
                    <a:pt x="61826" y="17184"/>
                  </a:cubicBezTo>
                  <a:cubicBezTo>
                    <a:pt x="60962" y="17482"/>
                    <a:pt x="60118" y="17823"/>
                    <a:pt x="59262" y="18137"/>
                  </a:cubicBezTo>
                  <a:cubicBezTo>
                    <a:pt x="58790" y="18311"/>
                    <a:pt x="58314" y="18468"/>
                    <a:pt x="57840" y="18623"/>
                  </a:cubicBezTo>
                  <a:cubicBezTo>
                    <a:pt x="57657" y="18684"/>
                    <a:pt x="57471" y="18730"/>
                    <a:pt x="57287" y="18782"/>
                  </a:cubicBezTo>
                  <a:cubicBezTo>
                    <a:pt x="57072" y="18842"/>
                    <a:pt x="56857" y="18904"/>
                    <a:pt x="56641" y="18964"/>
                  </a:cubicBezTo>
                  <a:lnTo>
                    <a:pt x="56540" y="18989"/>
                  </a:lnTo>
                  <a:cubicBezTo>
                    <a:pt x="56293" y="19050"/>
                    <a:pt x="56047" y="19114"/>
                    <a:pt x="55799" y="19175"/>
                  </a:cubicBezTo>
                  <a:cubicBezTo>
                    <a:pt x="54909" y="19339"/>
                    <a:pt x="54016" y="19504"/>
                    <a:pt x="53135" y="19704"/>
                  </a:cubicBezTo>
                  <a:cubicBezTo>
                    <a:pt x="52781" y="19785"/>
                    <a:pt x="52428" y="19866"/>
                    <a:pt x="52076" y="19947"/>
                  </a:cubicBezTo>
                  <a:cubicBezTo>
                    <a:pt x="51779" y="20002"/>
                    <a:pt x="51483" y="20062"/>
                    <a:pt x="51188" y="20124"/>
                  </a:cubicBezTo>
                  <a:cubicBezTo>
                    <a:pt x="51127" y="20138"/>
                    <a:pt x="51065" y="20151"/>
                    <a:pt x="51005" y="20165"/>
                  </a:cubicBezTo>
                  <a:cubicBezTo>
                    <a:pt x="50070" y="20260"/>
                    <a:pt x="49140" y="20377"/>
                    <a:pt x="48207" y="20461"/>
                  </a:cubicBezTo>
                  <a:cubicBezTo>
                    <a:pt x="48030" y="20459"/>
                    <a:pt x="47853" y="20458"/>
                    <a:pt x="47677" y="20457"/>
                  </a:cubicBezTo>
                  <a:cubicBezTo>
                    <a:pt x="46677" y="20448"/>
                    <a:pt x="45673" y="20443"/>
                    <a:pt x="44676" y="20353"/>
                  </a:cubicBezTo>
                  <a:cubicBezTo>
                    <a:pt x="44092" y="20302"/>
                    <a:pt x="43512" y="20241"/>
                    <a:pt x="42930" y="20174"/>
                  </a:cubicBezTo>
                  <a:cubicBezTo>
                    <a:pt x="42446" y="20116"/>
                    <a:pt x="41965" y="20045"/>
                    <a:pt x="41482" y="19978"/>
                  </a:cubicBezTo>
                  <a:lnTo>
                    <a:pt x="41482" y="19978"/>
                  </a:lnTo>
                  <a:cubicBezTo>
                    <a:pt x="41493" y="19980"/>
                    <a:pt x="41505" y="19982"/>
                    <a:pt x="41516" y="19984"/>
                  </a:cubicBezTo>
                  <a:lnTo>
                    <a:pt x="41513" y="19984"/>
                  </a:lnTo>
                  <a:cubicBezTo>
                    <a:pt x="40462" y="19828"/>
                    <a:pt x="39410" y="19674"/>
                    <a:pt x="38357" y="19522"/>
                  </a:cubicBezTo>
                  <a:lnTo>
                    <a:pt x="38246" y="19506"/>
                  </a:lnTo>
                  <a:cubicBezTo>
                    <a:pt x="37482" y="19361"/>
                    <a:pt x="36718" y="19219"/>
                    <a:pt x="35950" y="19089"/>
                  </a:cubicBezTo>
                  <a:cubicBezTo>
                    <a:pt x="35917" y="19062"/>
                    <a:pt x="35882" y="19040"/>
                    <a:pt x="35844" y="19021"/>
                  </a:cubicBezTo>
                  <a:cubicBezTo>
                    <a:pt x="35740" y="18967"/>
                    <a:pt x="35611" y="18960"/>
                    <a:pt x="35497" y="18932"/>
                  </a:cubicBezTo>
                  <a:lnTo>
                    <a:pt x="35065" y="18827"/>
                  </a:lnTo>
                  <a:cubicBezTo>
                    <a:pt x="34728" y="18741"/>
                    <a:pt x="34391" y="18653"/>
                    <a:pt x="34054" y="18562"/>
                  </a:cubicBezTo>
                  <a:cubicBezTo>
                    <a:pt x="34026" y="18554"/>
                    <a:pt x="33998" y="18545"/>
                    <a:pt x="33969" y="18538"/>
                  </a:cubicBezTo>
                  <a:cubicBezTo>
                    <a:pt x="32981" y="18249"/>
                    <a:pt x="31998" y="17944"/>
                    <a:pt x="31013" y="17650"/>
                  </a:cubicBezTo>
                  <a:cubicBezTo>
                    <a:pt x="30482" y="17491"/>
                    <a:pt x="29950" y="17333"/>
                    <a:pt x="29417" y="17179"/>
                  </a:cubicBezTo>
                  <a:cubicBezTo>
                    <a:pt x="29378" y="17167"/>
                    <a:pt x="29339" y="17158"/>
                    <a:pt x="29299" y="17146"/>
                  </a:cubicBezTo>
                  <a:cubicBezTo>
                    <a:pt x="29213" y="17066"/>
                    <a:pt x="29100" y="17022"/>
                    <a:pt x="28983" y="17022"/>
                  </a:cubicBezTo>
                  <a:cubicBezTo>
                    <a:pt x="28972" y="17022"/>
                    <a:pt x="28960" y="17023"/>
                    <a:pt x="28949" y="17023"/>
                  </a:cubicBezTo>
                  <a:cubicBezTo>
                    <a:pt x="28496" y="16825"/>
                    <a:pt x="28049" y="16611"/>
                    <a:pt x="27596" y="16411"/>
                  </a:cubicBezTo>
                  <a:cubicBezTo>
                    <a:pt x="27085" y="16184"/>
                    <a:pt x="26567" y="15967"/>
                    <a:pt x="26051" y="15749"/>
                  </a:cubicBezTo>
                  <a:cubicBezTo>
                    <a:pt x="25059" y="15330"/>
                    <a:pt x="24069" y="14912"/>
                    <a:pt x="23072" y="14502"/>
                  </a:cubicBezTo>
                  <a:cubicBezTo>
                    <a:pt x="22918" y="14424"/>
                    <a:pt x="22763" y="14345"/>
                    <a:pt x="22609" y="14266"/>
                  </a:cubicBezTo>
                  <a:cubicBezTo>
                    <a:pt x="22057" y="13985"/>
                    <a:pt x="21510" y="13692"/>
                    <a:pt x="20965" y="13397"/>
                  </a:cubicBezTo>
                  <a:cubicBezTo>
                    <a:pt x="20959" y="13389"/>
                    <a:pt x="20951" y="13381"/>
                    <a:pt x="20945" y="13373"/>
                  </a:cubicBezTo>
                  <a:cubicBezTo>
                    <a:pt x="20839" y="13255"/>
                    <a:pt x="20716" y="13183"/>
                    <a:pt x="20583" y="13102"/>
                  </a:cubicBezTo>
                  <a:cubicBezTo>
                    <a:pt x="20496" y="13048"/>
                    <a:pt x="20407" y="12994"/>
                    <a:pt x="20320" y="12941"/>
                  </a:cubicBezTo>
                  <a:cubicBezTo>
                    <a:pt x="20183" y="12858"/>
                    <a:pt x="20044" y="12777"/>
                    <a:pt x="19906" y="12694"/>
                  </a:cubicBezTo>
                  <a:cubicBezTo>
                    <a:pt x="19651" y="12541"/>
                    <a:pt x="19389" y="12394"/>
                    <a:pt x="19128" y="12251"/>
                  </a:cubicBezTo>
                  <a:cubicBezTo>
                    <a:pt x="18547" y="11935"/>
                    <a:pt x="17968" y="11622"/>
                    <a:pt x="17387" y="11310"/>
                  </a:cubicBezTo>
                  <a:cubicBezTo>
                    <a:pt x="16999" y="11102"/>
                    <a:pt x="16611" y="10896"/>
                    <a:pt x="16223" y="10689"/>
                  </a:cubicBezTo>
                  <a:cubicBezTo>
                    <a:pt x="15809" y="10446"/>
                    <a:pt x="15395" y="10205"/>
                    <a:pt x="14979" y="9966"/>
                  </a:cubicBezTo>
                  <a:cubicBezTo>
                    <a:pt x="14900" y="9900"/>
                    <a:pt x="14811" y="9854"/>
                    <a:pt x="14721" y="9806"/>
                  </a:cubicBezTo>
                  <a:lnTo>
                    <a:pt x="14721" y="9806"/>
                  </a:lnTo>
                  <a:cubicBezTo>
                    <a:pt x="14727" y="9810"/>
                    <a:pt x="14733" y="9814"/>
                    <a:pt x="14739" y="9818"/>
                  </a:cubicBezTo>
                  <a:lnTo>
                    <a:pt x="14739" y="9818"/>
                  </a:lnTo>
                  <a:lnTo>
                    <a:pt x="14715" y="9803"/>
                  </a:lnTo>
                  <a:cubicBezTo>
                    <a:pt x="14709" y="9801"/>
                    <a:pt x="14704" y="9798"/>
                    <a:pt x="14699" y="9795"/>
                  </a:cubicBezTo>
                  <a:lnTo>
                    <a:pt x="14699" y="9795"/>
                  </a:lnTo>
                  <a:cubicBezTo>
                    <a:pt x="14703" y="9797"/>
                    <a:pt x="14706" y="9799"/>
                    <a:pt x="14711" y="9801"/>
                  </a:cubicBezTo>
                  <a:cubicBezTo>
                    <a:pt x="14500" y="9678"/>
                    <a:pt x="14287" y="9557"/>
                    <a:pt x="14074" y="9437"/>
                  </a:cubicBezTo>
                  <a:cubicBezTo>
                    <a:pt x="13971" y="9372"/>
                    <a:pt x="13866" y="9307"/>
                    <a:pt x="13763" y="9242"/>
                  </a:cubicBezTo>
                  <a:cubicBezTo>
                    <a:pt x="12883" y="8689"/>
                    <a:pt x="11994" y="8153"/>
                    <a:pt x="11127" y="7582"/>
                  </a:cubicBezTo>
                  <a:cubicBezTo>
                    <a:pt x="10273" y="7018"/>
                    <a:pt x="9441" y="6423"/>
                    <a:pt x="8603" y="5837"/>
                  </a:cubicBezTo>
                  <a:cubicBezTo>
                    <a:pt x="8052" y="5453"/>
                    <a:pt x="7502" y="5066"/>
                    <a:pt x="6953" y="4678"/>
                  </a:cubicBezTo>
                  <a:cubicBezTo>
                    <a:pt x="6784" y="4525"/>
                    <a:pt x="6606" y="4379"/>
                    <a:pt x="6433" y="4228"/>
                  </a:cubicBezTo>
                  <a:cubicBezTo>
                    <a:pt x="6070" y="3913"/>
                    <a:pt x="5680" y="3622"/>
                    <a:pt x="5293" y="3332"/>
                  </a:cubicBezTo>
                  <a:cubicBezTo>
                    <a:pt x="4879" y="3022"/>
                    <a:pt x="4462" y="2713"/>
                    <a:pt x="4046" y="2405"/>
                  </a:cubicBezTo>
                  <a:lnTo>
                    <a:pt x="4046" y="2405"/>
                  </a:lnTo>
                  <a:cubicBezTo>
                    <a:pt x="4047" y="2406"/>
                    <a:pt x="4049" y="2407"/>
                    <a:pt x="4050" y="2408"/>
                  </a:cubicBezTo>
                  <a:cubicBezTo>
                    <a:pt x="3544" y="2026"/>
                    <a:pt x="3039" y="1641"/>
                    <a:pt x="2557" y="1228"/>
                  </a:cubicBezTo>
                  <a:cubicBezTo>
                    <a:pt x="2303" y="1012"/>
                    <a:pt x="2050" y="797"/>
                    <a:pt x="1795" y="584"/>
                  </a:cubicBezTo>
                  <a:cubicBezTo>
                    <a:pt x="1667" y="477"/>
                    <a:pt x="1538" y="370"/>
                    <a:pt x="1412" y="262"/>
                  </a:cubicBezTo>
                  <a:cubicBezTo>
                    <a:pt x="1361" y="217"/>
                    <a:pt x="1312" y="170"/>
                    <a:pt x="1260" y="129"/>
                  </a:cubicBezTo>
                  <a:cubicBezTo>
                    <a:pt x="1224" y="93"/>
                    <a:pt x="1182" y="65"/>
                    <a:pt x="1136" y="44"/>
                  </a:cubicBezTo>
                  <a:lnTo>
                    <a:pt x="1133" y="44"/>
                  </a:lnTo>
                  <a:cubicBezTo>
                    <a:pt x="1070" y="14"/>
                    <a:pt x="1002" y="0"/>
                    <a:pt x="935" y="0"/>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82"/>
            <p:cNvSpPr/>
            <p:nvPr/>
          </p:nvSpPr>
          <p:spPr>
            <a:xfrm>
              <a:off x="3367750" y="1782450"/>
              <a:ext cx="1500" cy="450"/>
            </a:xfrm>
            <a:custGeom>
              <a:avLst/>
              <a:gdLst/>
              <a:ahLst/>
              <a:cxnLst/>
              <a:rect l="l" t="t" r="r" b="b"/>
              <a:pathLst>
                <a:path w="60" h="18" extrusionOk="0">
                  <a:moveTo>
                    <a:pt x="59" y="1"/>
                  </a:moveTo>
                  <a:lnTo>
                    <a:pt x="59" y="1"/>
                  </a:lnTo>
                  <a:cubicBezTo>
                    <a:pt x="42" y="6"/>
                    <a:pt x="25" y="11"/>
                    <a:pt x="7" y="16"/>
                  </a:cubicBezTo>
                  <a:lnTo>
                    <a:pt x="1" y="18"/>
                  </a:lnTo>
                  <a:cubicBezTo>
                    <a:pt x="21" y="12"/>
                    <a:pt x="39" y="7"/>
                    <a:pt x="59"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82"/>
            <p:cNvSpPr/>
            <p:nvPr/>
          </p:nvSpPr>
          <p:spPr>
            <a:xfrm>
              <a:off x="3744325" y="1748675"/>
              <a:ext cx="1550" cy="2550"/>
            </a:xfrm>
            <a:custGeom>
              <a:avLst/>
              <a:gdLst/>
              <a:ahLst/>
              <a:cxnLst/>
              <a:rect l="l" t="t" r="r" b="b"/>
              <a:pathLst>
                <a:path w="62" h="102" extrusionOk="0">
                  <a:moveTo>
                    <a:pt x="1" y="0"/>
                  </a:moveTo>
                  <a:cubicBezTo>
                    <a:pt x="14" y="34"/>
                    <a:pt x="30" y="67"/>
                    <a:pt x="45" y="102"/>
                  </a:cubicBezTo>
                  <a:lnTo>
                    <a:pt x="61" y="99"/>
                  </a:lnTo>
                  <a:lnTo>
                    <a:pt x="1" y="0"/>
                  </a:ln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82"/>
            <p:cNvSpPr/>
            <p:nvPr/>
          </p:nvSpPr>
          <p:spPr>
            <a:xfrm>
              <a:off x="2796225" y="852625"/>
              <a:ext cx="143300" cy="149425"/>
            </a:xfrm>
            <a:custGeom>
              <a:avLst/>
              <a:gdLst/>
              <a:ahLst/>
              <a:cxnLst/>
              <a:rect l="l" t="t" r="r" b="b"/>
              <a:pathLst>
                <a:path w="5732" h="5977" extrusionOk="0">
                  <a:moveTo>
                    <a:pt x="1715" y="1"/>
                  </a:moveTo>
                  <a:cubicBezTo>
                    <a:pt x="1620" y="5"/>
                    <a:pt x="1527" y="36"/>
                    <a:pt x="1448" y="91"/>
                  </a:cubicBezTo>
                  <a:cubicBezTo>
                    <a:pt x="1158" y="293"/>
                    <a:pt x="939" y="592"/>
                    <a:pt x="748" y="884"/>
                  </a:cubicBezTo>
                  <a:cubicBezTo>
                    <a:pt x="572" y="1151"/>
                    <a:pt x="414" y="1430"/>
                    <a:pt x="293" y="1724"/>
                  </a:cubicBezTo>
                  <a:cubicBezTo>
                    <a:pt x="144" y="2079"/>
                    <a:pt x="1" y="2458"/>
                    <a:pt x="14" y="2847"/>
                  </a:cubicBezTo>
                  <a:cubicBezTo>
                    <a:pt x="24" y="3162"/>
                    <a:pt x="47" y="3478"/>
                    <a:pt x="97" y="3788"/>
                  </a:cubicBezTo>
                  <a:cubicBezTo>
                    <a:pt x="152" y="4148"/>
                    <a:pt x="273" y="4480"/>
                    <a:pt x="475" y="4784"/>
                  </a:cubicBezTo>
                  <a:cubicBezTo>
                    <a:pt x="659" y="5054"/>
                    <a:pt x="879" y="5300"/>
                    <a:pt x="1143" y="5492"/>
                  </a:cubicBezTo>
                  <a:cubicBezTo>
                    <a:pt x="1408" y="5683"/>
                    <a:pt x="1735" y="5801"/>
                    <a:pt x="2050" y="5871"/>
                  </a:cubicBezTo>
                  <a:cubicBezTo>
                    <a:pt x="2299" y="5926"/>
                    <a:pt x="2551" y="5976"/>
                    <a:pt x="2807" y="5976"/>
                  </a:cubicBezTo>
                  <a:cubicBezTo>
                    <a:pt x="3049" y="5976"/>
                    <a:pt x="3297" y="5969"/>
                    <a:pt x="3535" y="5934"/>
                  </a:cubicBezTo>
                  <a:cubicBezTo>
                    <a:pt x="3807" y="5893"/>
                    <a:pt x="4062" y="5819"/>
                    <a:pt x="4322" y="5733"/>
                  </a:cubicBezTo>
                  <a:cubicBezTo>
                    <a:pt x="4545" y="5660"/>
                    <a:pt x="4763" y="5575"/>
                    <a:pt x="4976" y="5479"/>
                  </a:cubicBezTo>
                  <a:cubicBezTo>
                    <a:pt x="5223" y="5364"/>
                    <a:pt x="5447" y="5215"/>
                    <a:pt x="5673" y="5062"/>
                  </a:cubicBezTo>
                  <a:cubicBezTo>
                    <a:pt x="5694" y="5048"/>
                    <a:pt x="5714" y="5031"/>
                    <a:pt x="5731" y="5013"/>
                  </a:cubicBezTo>
                  <a:lnTo>
                    <a:pt x="5731" y="5013"/>
                  </a:lnTo>
                  <a:cubicBezTo>
                    <a:pt x="5605" y="5030"/>
                    <a:pt x="5476" y="5040"/>
                    <a:pt x="5346" y="5052"/>
                  </a:cubicBezTo>
                  <a:cubicBezTo>
                    <a:pt x="5144" y="5081"/>
                    <a:pt x="4947" y="5121"/>
                    <a:pt x="4741" y="5141"/>
                  </a:cubicBezTo>
                  <a:cubicBezTo>
                    <a:pt x="4530" y="5161"/>
                    <a:pt x="4321" y="5161"/>
                    <a:pt x="4111" y="5166"/>
                  </a:cubicBezTo>
                  <a:cubicBezTo>
                    <a:pt x="3917" y="5172"/>
                    <a:pt x="3722" y="5194"/>
                    <a:pt x="3526" y="5194"/>
                  </a:cubicBezTo>
                  <a:cubicBezTo>
                    <a:pt x="3498" y="5194"/>
                    <a:pt x="3468" y="5194"/>
                    <a:pt x="3436" y="5192"/>
                  </a:cubicBezTo>
                  <a:cubicBezTo>
                    <a:pt x="3211" y="5184"/>
                    <a:pt x="2992" y="5140"/>
                    <a:pt x="2769" y="5107"/>
                  </a:cubicBezTo>
                  <a:lnTo>
                    <a:pt x="2778" y="5107"/>
                  </a:lnTo>
                  <a:cubicBezTo>
                    <a:pt x="2628" y="5089"/>
                    <a:pt x="2479" y="5072"/>
                    <a:pt x="2331" y="5039"/>
                  </a:cubicBezTo>
                  <a:cubicBezTo>
                    <a:pt x="2151" y="5000"/>
                    <a:pt x="1989" y="4919"/>
                    <a:pt x="1844" y="4808"/>
                  </a:cubicBezTo>
                  <a:lnTo>
                    <a:pt x="1833" y="4804"/>
                  </a:lnTo>
                  <a:cubicBezTo>
                    <a:pt x="1795" y="4784"/>
                    <a:pt x="1757" y="4764"/>
                    <a:pt x="1721" y="4741"/>
                  </a:cubicBezTo>
                  <a:cubicBezTo>
                    <a:pt x="1672" y="4706"/>
                    <a:pt x="1625" y="4670"/>
                    <a:pt x="1580" y="4630"/>
                  </a:cubicBezTo>
                  <a:cubicBezTo>
                    <a:pt x="1510" y="4565"/>
                    <a:pt x="1447" y="4495"/>
                    <a:pt x="1384" y="4425"/>
                  </a:cubicBezTo>
                  <a:cubicBezTo>
                    <a:pt x="1338" y="4364"/>
                    <a:pt x="1292" y="4301"/>
                    <a:pt x="1249" y="4240"/>
                  </a:cubicBezTo>
                  <a:cubicBezTo>
                    <a:pt x="1213" y="4175"/>
                    <a:pt x="1178" y="4112"/>
                    <a:pt x="1143" y="4050"/>
                  </a:cubicBezTo>
                  <a:cubicBezTo>
                    <a:pt x="1122" y="4002"/>
                    <a:pt x="1103" y="3953"/>
                    <a:pt x="1087" y="3904"/>
                  </a:cubicBezTo>
                  <a:cubicBezTo>
                    <a:pt x="1073" y="3857"/>
                    <a:pt x="1062" y="3809"/>
                    <a:pt x="1052" y="3761"/>
                  </a:cubicBezTo>
                  <a:cubicBezTo>
                    <a:pt x="1049" y="3748"/>
                    <a:pt x="1045" y="3735"/>
                    <a:pt x="1044" y="3722"/>
                  </a:cubicBezTo>
                  <a:cubicBezTo>
                    <a:pt x="1038" y="3709"/>
                    <a:pt x="1034" y="3695"/>
                    <a:pt x="1029" y="3681"/>
                  </a:cubicBezTo>
                  <a:cubicBezTo>
                    <a:pt x="931" y="3423"/>
                    <a:pt x="904" y="3151"/>
                    <a:pt x="927" y="2877"/>
                  </a:cubicBezTo>
                  <a:cubicBezTo>
                    <a:pt x="929" y="2850"/>
                    <a:pt x="933" y="2822"/>
                    <a:pt x="935" y="2792"/>
                  </a:cubicBezTo>
                  <a:cubicBezTo>
                    <a:pt x="923" y="2717"/>
                    <a:pt x="917" y="2643"/>
                    <a:pt x="916" y="2568"/>
                  </a:cubicBezTo>
                  <a:cubicBezTo>
                    <a:pt x="907" y="2330"/>
                    <a:pt x="959" y="2090"/>
                    <a:pt x="1009" y="1858"/>
                  </a:cubicBezTo>
                  <a:cubicBezTo>
                    <a:pt x="1045" y="1688"/>
                    <a:pt x="1102" y="1522"/>
                    <a:pt x="1151" y="1358"/>
                  </a:cubicBezTo>
                  <a:cubicBezTo>
                    <a:pt x="1201" y="1192"/>
                    <a:pt x="1238" y="1026"/>
                    <a:pt x="1289" y="864"/>
                  </a:cubicBezTo>
                  <a:cubicBezTo>
                    <a:pt x="1342" y="702"/>
                    <a:pt x="1399" y="542"/>
                    <a:pt x="1478" y="391"/>
                  </a:cubicBezTo>
                  <a:cubicBezTo>
                    <a:pt x="1548" y="257"/>
                    <a:pt x="1628" y="126"/>
                    <a:pt x="1715"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82"/>
            <p:cNvSpPr/>
            <p:nvPr/>
          </p:nvSpPr>
          <p:spPr>
            <a:xfrm>
              <a:off x="2392775" y="238050"/>
              <a:ext cx="4068325" cy="2949325"/>
            </a:xfrm>
            <a:custGeom>
              <a:avLst/>
              <a:gdLst/>
              <a:ahLst/>
              <a:cxnLst/>
              <a:rect l="l" t="t" r="r" b="b"/>
              <a:pathLst>
                <a:path w="162733" h="117973" extrusionOk="0">
                  <a:moveTo>
                    <a:pt x="67527" y="13066"/>
                  </a:moveTo>
                  <a:cubicBezTo>
                    <a:pt x="67513" y="13080"/>
                    <a:pt x="67500" y="13094"/>
                    <a:pt x="67485" y="13108"/>
                  </a:cubicBezTo>
                  <a:lnTo>
                    <a:pt x="67485" y="13108"/>
                  </a:lnTo>
                  <a:cubicBezTo>
                    <a:pt x="67499" y="13094"/>
                    <a:pt x="67513" y="13080"/>
                    <a:pt x="67527" y="13066"/>
                  </a:cubicBezTo>
                  <a:close/>
                  <a:moveTo>
                    <a:pt x="52483" y="13538"/>
                  </a:moveTo>
                  <a:lnTo>
                    <a:pt x="52474" y="13547"/>
                  </a:lnTo>
                  <a:lnTo>
                    <a:pt x="52474" y="13547"/>
                  </a:lnTo>
                  <a:cubicBezTo>
                    <a:pt x="52477" y="13544"/>
                    <a:pt x="52480" y="13541"/>
                    <a:pt x="52483" y="13538"/>
                  </a:cubicBezTo>
                  <a:close/>
                  <a:moveTo>
                    <a:pt x="44553" y="21106"/>
                  </a:moveTo>
                  <a:cubicBezTo>
                    <a:pt x="44551" y="21109"/>
                    <a:pt x="44549" y="21112"/>
                    <a:pt x="44548" y="21115"/>
                  </a:cubicBezTo>
                  <a:cubicBezTo>
                    <a:pt x="44550" y="21112"/>
                    <a:pt x="44551" y="21109"/>
                    <a:pt x="44553" y="21106"/>
                  </a:cubicBezTo>
                  <a:close/>
                  <a:moveTo>
                    <a:pt x="27501" y="22046"/>
                  </a:moveTo>
                  <a:cubicBezTo>
                    <a:pt x="27502" y="22047"/>
                    <a:pt x="27503" y="22047"/>
                    <a:pt x="27504" y="22048"/>
                  </a:cubicBezTo>
                  <a:lnTo>
                    <a:pt x="27504" y="22048"/>
                  </a:lnTo>
                  <a:cubicBezTo>
                    <a:pt x="27503" y="22047"/>
                    <a:pt x="27502" y="22047"/>
                    <a:pt x="27501" y="22046"/>
                  </a:cubicBezTo>
                  <a:close/>
                  <a:moveTo>
                    <a:pt x="52360" y="39088"/>
                  </a:moveTo>
                  <a:cubicBezTo>
                    <a:pt x="52360" y="39089"/>
                    <a:pt x="52360" y="39090"/>
                    <a:pt x="52360" y="39091"/>
                  </a:cubicBezTo>
                  <a:cubicBezTo>
                    <a:pt x="52360" y="39090"/>
                    <a:pt x="52360" y="39089"/>
                    <a:pt x="52360" y="39088"/>
                  </a:cubicBezTo>
                  <a:close/>
                  <a:moveTo>
                    <a:pt x="79708" y="955"/>
                  </a:moveTo>
                  <a:cubicBezTo>
                    <a:pt x="79791" y="955"/>
                    <a:pt x="79875" y="958"/>
                    <a:pt x="79958" y="966"/>
                  </a:cubicBezTo>
                  <a:lnTo>
                    <a:pt x="79965" y="967"/>
                  </a:lnTo>
                  <a:lnTo>
                    <a:pt x="79946" y="986"/>
                  </a:lnTo>
                  <a:lnTo>
                    <a:pt x="79957" y="975"/>
                  </a:lnTo>
                  <a:lnTo>
                    <a:pt x="79957" y="975"/>
                  </a:lnTo>
                  <a:cubicBezTo>
                    <a:pt x="79345" y="1577"/>
                    <a:pt x="78692" y="2138"/>
                    <a:pt x="78038" y="2692"/>
                  </a:cubicBezTo>
                  <a:cubicBezTo>
                    <a:pt x="77652" y="3019"/>
                    <a:pt x="77250" y="3328"/>
                    <a:pt x="76853" y="3640"/>
                  </a:cubicBezTo>
                  <a:cubicBezTo>
                    <a:pt x="76435" y="3967"/>
                    <a:pt x="76021" y="4300"/>
                    <a:pt x="75610" y="4635"/>
                  </a:cubicBezTo>
                  <a:cubicBezTo>
                    <a:pt x="74830" y="5274"/>
                    <a:pt x="74075" y="5942"/>
                    <a:pt x="73292" y="6577"/>
                  </a:cubicBezTo>
                  <a:cubicBezTo>
                    <a:pt x="72875" y="6918"/>
                    <a:pt x="72449" y="7252"/>
                    <a:pt x="72039" y="7604"/>
                  </a:cubicBezTo>
                  <a:cubicBezTo>
                    <a:pt x="71629" y="7954"/>
                    <a:pt x="71226" y="8309"/>
                    <a:pt x="70824" y="8673"/>
                  </a:cubicBezTo>
                  <a:cubicBezTo>
                    <a:pt x="70104" y="9325"/>
                    <a:pt x="69405" y="10004"/>
                    <a:pt x="68690" y="10663"/>
                  </a:cubicBezTo>
                  <a:cubicBezTo>
                    <a:pt x="68282" y="11041"/>
                    <a:pt x="67876" y="11419"/>
                    <a:pt x="67471" y="11798"/>
                  </a:cubicBezTo>
                  <a:cubicBezTo>
                    <a:pt x="67070" y="12176"/>
                    <a:pt x="66685" y="12574"/>
                    <a:pt x="66299" y="12969"/>
                  </a:cubicBezTo>
                  <a:cubicBezTo>
                    <a:pt x="65600" y="13682"/>
                    <a:pt x="64916" y="14409"/>
                    <a:pt x="64212" y="15119"/>
                  </a:cubicBezTo>
                  <a:cubicBezTo>
                    <a:pt x="63729" y="15598"/>
                    <a:pt x="63243" y="16072"/>
                    <a:pt x="62768" y="16558"/>
                  </a:cubicBezTo>
                  <a:cubicBezTo>
                    <a:pt x="62012" y="17331"/>
                    <a:pt x="61273" y="18119"/>
                    <a:pt x="60552" y="18923"/>
                  </a:cubicBezTo>
                  <a:cubicBezTo>
                    <a:pt x="59860" y="19693"/>
                    <a:pt x="59213" y="20509"/>
                    <a:pt x="58595" y="21341"/>
                  </a:cubicBezTo>
                  <a:cubicBezTo>
                    <a:pt x="57985" y="22162"/>
                    <a:pt x="57384" y="22987"/>
                    <a:pt x="56813" y="23838"/>
                  </a:cubicBezTo>
                  <a:cubicBezTo>
                    <a:pt x="56246" y="24687"/>
                    <a:pt x="55685" y="25541"/>
                    <a:pt x="55129" y="26401"/>
                  </a:cubicBezTo>
                  <a:cubicBezTo>
                    <a:pt x="54841" y="26844"/>
                    <a:pt x="54557" y="27291"/>
                    <a:pt x="54277" y="27740"/>
                  </a:cubicBezTo>
                  <a:cubicBezTo>
                    <a:pt x="54144" y="27956"/>
                    <a:pt x="54010" y="28179"/>
                    <a:pt x="53890" y="28402"/>
                  </a:cubicBezTo>
                  <a:cubicBezTo>
                    <a:pt x="53774" y="28623"/>
                    <a:pt x="53650" y="28839"/>
                    <a:pt x="53543" y="29063"/>
                  </a:cubicBezTo>
                  <a:cubicBezTo>
                    <a:pt x="53318" y="29536"/>
                    <a:pt x="53092" y="30010"/>
                    <a:pt x="52911" y="30502"/>
                  </a:cubicBezTo>
                  <a:cubicBezTo>
                    <a:pt x="52733" y="30988"/>
                    <a:pt x="52561" y="31476"/>
                    <a:pt x="52405" y="31972"/>
                  </a:cubicBezTo>
                  <a:cubicBezTo>
                    <a:pt x="52243" y="32495"/>
                    <a:pt x="52088" y="33019"/>
                    <a:pt x="51949" y="33550"/>
                  </a:cubicBezTo>
                  <a:cubicBezTo>
                    <a:pt x="51816" y="34060"/>
                    <a:pt x="51715" y="34572"/>
                    <a:pt x="51618" y="35090"/>
                  </a:cubicBezTo>
                  <a:cubicBezTo>
                    <a:pt x="51597" y="35201"/>
                    <a:pt x="51584" y="35314"/>
                    <a:pt x="51567" y="35427"/>
                  </a:cubicBezTo>
                  <a:cubicBezTo>
                    <a:pt x="51546" y="35563"/>
                    <a:pt x="51521" y="35698"/>
                    <a:pt x="51507" y="35835"/>
                  </a:cubicBezTo>
                  <a:cubicBezTo>
                    <a:pt x="51481" y="36077"/>
                    <a:pt x="51450" y="36320"/>
                    <a:pt x="51439" y="36562"/>
                  </a:cubicBezTo>
                  <a:cubicBezTo>
                    <a:pt x="51411" y="37068"/>
                    <a:pt x="51408" y="37574"/>
                    <a:pt x="51409" y="38081"/>
                  </a:cubicBezTo>
                  <a:cubicBezTo>
                    <a:pt x="51411" y="38610"/>
                    <a:pt x="51408" y="39141"/>
                    <a:pt x="51423" y="39667"/>
                  </a:cubicBezTo>
                  <a:cubicBezTo>
                    <a:pt x="51440" y="40165"/>
                    <a:pt x="51445" y="40668"/>
                    <a:pt x="51498" y="41163"/>
                  </a:cubicBezTo>
                  <a:cubicBezTo>
                    <a:pt x="51556" y="41699"/>
                    <a:pt x="51626" y="42229"/>
                    <a:pt x="51757" y="42757"/>
                  </a:cubicBezTo>
                  <a:cubicBezTo>
                    <a:pt x="51814" y="42979"/>
                    <a:pt x="51883" y="43199"/>
                    <a:pt x="51966" y="43414"/>
                  </a:cubicBezTo>
                  <a:cubicBezTo>
                    <a:pt x="51940" y="43406"/>
                    <a:pt x="51914" y="43395"/>
                    <a:pt x="51889" y="43388"/>
                  </a:cubicBezTo>
                  <a:cubicBezTo>
                    <a:pt x="51706" y="43333"/>
                    <a:pt x="51521" y="43294"/>
                    <a:pt x="51333" y="43267"/>
                  </a:cubicBezTo>
                  <a:cubicBezTo>
                    <a:pt x="51136" y="43244"/>
                    <a:pt x="50937" y="43231"/>
                    <a:pt x="50739" y="43231"/>
                  </a:cubicBezTo>
                  <a:cubicBezTo>
                    <a:pt x="50704" y="43230"/>
                    <a:pt x="50669" y="43230"/>
                    <a:pt x="50633" y="43230"/>
                  </a:cubicBezTo>
                  <a:cubicBezTo>
                    <a:pt x="50433" y="43230"/>
                    <a:pt x="50234" y="43239"/>
                    <a:pt x="50034" y="43244"/>
                  </a:cubicBezTo>
                  <a:cubicBezTo>
                    <a:pt x="49800" y="43250"/>
                    <a:pt x="49561" y="43248"/>
                    <a:pt x="49328" y="43270"/>
                  </a:cubicBezTo>
                  <a:cubicBezTo>
                    <a:pt x="48846" y="43316"/>
                    <a:pt x="48354" y="43362"/>
                    <a:pt x="47878" y="43460"/>
                  </a:cubicBezTo>
                  <a:cubicBezTo>
                    <a:pt x="47644" y="43508"/>
                    <a:pt x="47407" y="43553"/>
                    <a:pt x="47171" y="43599"/>
                  </a:cubicBezTo>
                  <a:cubicBezTo>
                    <a:pt x="46939" y="43643"/>
                    <a:pt x="46712" y="43704"/>
                    <a:pt x="46484" y="43759"/>
                  </a:cubicBezTo>
                  <a:cubicBezTo>
                    <a:pt x="46268" y="43813"/>
                    <a:pt x="46052" y="43865"/>
                    <a:pt x="45837" y="43917"/>
                  </a:cubicBezTo>
                  <a:cubicBezTo>
                    <a:pt x="45749" y="43939"/>
                    <a:pt x="45656" y="43959"/>
                    <a:pt x="45566" y="43982"/>
                  </a:cubicBezTo>
                  <a:cubicBezTo>
                    <a:pt x="45447" y="43574"/>
                    <a:pt x="45330" y="43165"/>
                    <a:pt x="45202" y="42761"/>
                  </a:cubicBezTo>
                  <a:cubicBezTo>
                    <a:pt x="45051" y="42282"/>
                    <a:pt x="44897" y="41805"/>
                    <a:pt x="44739" y="41330"/>
                  </a:cubicBezTo>
                  <a:cubicBezTo>
                    <a:pt x="44570" y="40831"/>
                    <a:pt x="44389" y="40333"/>
                    <a:pt x="44256" y="39823"/>
                  </a:cubicBezTo>
                  <a:cubicBezTo>
                    <a:pt x="44189" y="39573"/>
                    <a:pt x="44133" y="39322"/>
                    <a:pt x="44069" y="39070"/>
                  </a:cubicBezTo>
                  <a:cubicBezTo>
                    <a:pt x="44008" y="38836"/>
                    <a:pt x="43945" y="38604"/>
                    <a:pt x="43886" y="38368"/>
                  </a:cubicBezTo>
                  <a:cubicBezTo>
                    <a:pt x="43757" y="37856"/>
                    <a:pt x="43614" y="37349"/>
                    <a:pt x="43446" y="36848"/>
                  </a:cubicBezTo>
                  <a:cubicBezTo>
                    <a:pt x="43279" y="36346"/>
                    <a:pt x="43123" y="35839"/>
                    <a:pt x="42913" y="35351"/>
                  </a:cubicBezTo>
                  <a:cubicBezTo>
                    <a:pt x="42690" y="34828"/>
                    <a:pt x="42412" y="34334"/>
                    <a:pt x="42152" y="33830"/>
                  </a:cubicBezTo>
                  <a:cubicBezTo>
                    <a:pt x="41947" y="33430"/>
                    <a:pt x="41729" y="33039"/>
                    <a:pt x="41511" y="32647"/>
                  </a:cubicBezTo>
                  <a:cubicBezTo>
                    <a:pt x="41564" y="32563"/>
                    <a:pt x="41593" y="32465"/>
                    <a:pt x="41593" y="32366"/>
                  </a:cubicBezTo>
                  <a:cubicBezTo>
                    <a:pt x="41593" y="32331"/>
                    <a:pt x="41590" y="32293"/>
                    <a:pt x="41590" y="32259"/>
                  </a:cubicBezTo>
                  <a:lnTo>
                    <a:pt x="41590" y="32259"/>
                  </a:lnTo>
                  <a:cubicBezTo>
                    <a:pt x="41590" y="32279"/>
                    <a:pt x="41593" y="32299"/>
                    <a:pt x="41593" y="32321"/>
                  </a:cubicBezTo>
                  <a:lnTo>
                    <a:pt x="41594" y="32321"/>
                  </a:lnTo>
                  <a:cubicBezTo>
                    <a:pt x="41599" y="31826"/>
                    <a:pt x="41630" y="31331"/>
                    <a:pt x="41687" y="30840"/>
                  </a:cubicBezTo>
                  <a:cubicBezTo>
                    <a:pt x="41773" y="30239"/>
                    <a:pt x="41894" y="29647"/>
                    <a:pt x="42036" y="29058"/>
                  </a:cubicBezTo>
                  <a:cubicBezTo>
                    <a:pt x="42204" y="28435"/>
                    <a:pt x="42395" y="27821"/>
                    <a:pt x="42582" y="27203"/>
                  </a:cubicBezTo>
                  <a:cubicBezTo>
                    <a:pt x="42680" y="26886"/>
                    <a:pt x="42772" y="26564"/>
                    <a:pt x="42880" y="26250"/>
                  </a:cubicBezTo>
                  <a:cubicBezTo>
                    <a:pt x="42931" y="26099"/>
                    <a:pt x="42978" y="25946"/>
                    <a:pt x="43039" y="25799"/>
                  </a:cubicBezTo>
                  <a:cubicBezTo>
                    <a:pt x="43109" y="25628"/>
                    <a:pt x="43177" y="25457"/>
                    <a:pt x="43248" y="25286"/>
                  </a:cubicBezTo>
                  <a:lnTo>
                    <a:pt x="43248" y="25286"/>
                  </a:lnTo>
                  <a:cubicBezTo>
                    <a:pt x="43240" y="25304"/>
                    <a:pt x="43233" y="25325"/>
                    <a:pt x="43223" y="25346"/>
                  </a:cubicBezTo>
                  <a:cubicBezTo>
                    <a:pt x="43370" y="25039"/>
                    <a:pt x="43515" y="24737"/>
                    <a:pt x="43676" y="24440"/>
                  </a:cubicBezTo>
                  <a:cubicBezTo>
                    <a:pt x="43819" y="24172"/>
                    <a:pt x="43972" y="23910"/>
                    <a:pt x="44127" y="23646"/>
                  </a:cubicBezTo>
                  <a:lnTo>
                    <a:pt x="44127" y="23646"/>
                  </a:lnTo>
                  <a:cubicBezTo>
                    <a:pt x="44126" y="23649"/>
                    <a:pt x="44125" y="23651"/>
                    <a:pt x="44124" y="23652"/>
                  </a:cubicBezTo>
                  <a:cubicBezTo>
                    <a:pt x="44405" y="23188"/>
                    <a:pt x="44695" y="22727"/>
                    <a:pt x="44971" y="22260"/>
                  </a:cubicBezTo>
                  <a:cubicBezTo>
                    <a:pt x="45122" y="22002"/>
                    <a:pt x="45279" y="21746"/>
                    <a:pt x="45424" y="21482"/>
                  </a:cubicBezTo>
                  <a:cubicBezTo>
                    <a:pt x="45555" y="21242"/>
                    <a:pt x="45688" y="21002"/>
                    <a:pt x="45822" y="20761"/>
                  </a:cubicBezTo>
                  <a:cubicBezTo>
                    <a:pt x="46092" y="20336"/>
                    <a:pt x="46387" y="19929"/>
                    <a:pt x="46688" y="19526"/>
                  </a:cubicBezTo>
                  <a:cubicBezTo>
                    <a:pt x="46943" y="19213"/>
                    <a:pt x="47200" y="18905"/>
                    <a:pt x="47474" y="18606"/>
                  </a:cubicBezTo>
                  <a:cubicBezTo>
                    <a:pt x="47742" y="18314"/>
                    <a:pt x="48012" y="18023"/>
                    <a:pt x="48285" y="17735"/>
                  </a:cubicBezTo>
                  <a:cubicBezTo>
                    <a:pt x="48855" y="17130"/>
                    <a:pt x="49432" y="16533"/>
                    <a:pt x="50017" y="15943"/>
                  </a:cubicBezTo>
                  <a:cubicBezTo>
                    <a:pt x="50116" y="15845"/>
                    <a:pt x="50215" y="15747"/>
                    <a:pt x="50314" y="15650"/>
                  </a:cubicBezTo>
                  <a:lnTo>
                    <a:pt x="50314" y="15650"/>
                  </a:lnTo>
                  <a:lnTo>
                    <a:pt x="50300" y="15666"/>
                  </a:lnTo>
                  <a:cubicBezTo>
                    <a:pt x="50723" y="15248"/>
                    <a:pt x="51158" y="14843"/>
                    <a:pt x="51584" y="14425"/>
                  </a:cubicBezTo>
                  <a:cubicBezTo>
                    <a:pt x="51637" y="14373"/>
                    <a:pt x="51691" y="14321"/>
                    <a:pt x="51746" y="14267"/>
                  </a:cubicBezTo>
                  <a:cubicBezTo>
                    <a:pt x="51765" y="14252"/>
                    <a:pt x="51782" y="14235"/>
                    <a:pt x="51799" y="14218"/>
                  </a:cubicBezTo>
                  <a:cubicBezTo>
                    <a:pt x="51829" y="14192"/>
                    <a:pt x="51855" y="14165"/>
                    <a:pt x="51881" y="14136"/>
                  </a:cubicBezTo>
                  <a:cubicBezTo>
                    <a:pt x="51914" y="14104"/>
                    <a:pt x="51946" y="14069"/>
                    <a:pt x="51979" y="14036"/>
                  </a:cubicBezTo>
                  <a:cubicBezTo>
                    <a:pt x="51989" y="14028"/>
                    <a:pt x="51998" y="14018"/>
                    <a:pt x="52008" y="14008"/>
                  </a:cubicBezTo>
                  <a:lnTo>
                    <a:pt x="52016" y="13999"/>
                  </a:lnTo>
                  <a:cubicBezTo>
                    <a:pt x="52028" y="13990"/>
                    <a:pt x="52040" y="13978"/>
                    <a:pt x="52050" y="13966"/>
                  </a:cubicBezTo>
                  <a:lnTo>
                    <a:pt x="52474" y="13547"/>
                  </a:lnTo>
                  <a:lnTo>
                    <a:pt x="52474" y="13547"/>
                  </a:lnTo>
                  <a:cubicBezTo>
                    <a:pt x="52470" y="13551"/>
                    <a:pt x="52466" y="13554"/>
                    <a:pt x="52462" y="13558"/>
                  </a:cubicBezTo>
                  <a:cubicBezTo>
                    <a:pt x="52817" y="13208"/>
                    <a:pt x="53170" y="12852"/>
                    <a:pt x="53549" y="12531"/>
                  </a:cubicBezTo>
                  <a:cubicBezTo>
                    <a:pt x="53738" y="12371"/>
                    <a:pt x="53922" y="12207"/>
                    <a:pt x="54116" y="12053"/>
                  </a:cubicBezTo>
                  <a:cubicBezTo>
                    <a:pt x="54331" y="11883"/>
                    <a:pt x="54543" y="11714"/>
                    <a:pt x="54757" y="11544"/>
                  </a:cubicBezTo>
                  <a:cubicBezTo>
                    <a:pt x="55152" y="11262"/>
                    <a:pt x="55547" y="10983"/>
                    <a:pt x="55950" y="10712"/>
                  </a:cubicBezTo>
                  <a:cubicBezTo>
                    <a:pt x="56322" y="10463"/>
                    <a:pt x="56692" y="10212"/>
                    <a:pt x="57062" y="9959"/>
                  </a:cubicBezTo>
                  <a:cubicBezTo>
                    <a:pt x="57497" y="9661"/>
                    <a:pt x="57934" y="9363"/>
                    <a:pt x="58372" y="9066"/>
                  </a:cubicBezTo>
                  <a:cubicBezTo>
                    <a:pt x="58731" y="8823"/>
                    <a:pt x="59093" y="8582"/>
                    <a:pt x="59464" y="8361"/>
                  </a:cubicBezTo>
                  <a:lnTo>
                    <a:pt x="59930" y="8099"/>
                  </a:lnTo>
                  <a:cubicBezTo>
                    <a:pt x="60790" y="7624"/>
                    <a:pt x="61661" y="7169"/>
                    <a:pt x="62522" y="6695"/>
                  </a:cubicBezTo>
                  <a:cubicBezTo>
                    <a:pt x="62966" y="6451"/>
                    <a:pt x="63408" y="6199"/>
                    <a:pt x="63857" y="5958"/>
                  </a:cubicBezTo>
                  <a:cubicBezTo>
                    <a:pt x="64299" y="5720"/>
                    <a:pt x="64757" y="5519"/>
                    <a:pt x="65217" y="5319"/>
                  </a:cubicBezTo>
                  <a:lnTo>
                    <a:pt x="65217" y="5319"/>
                  </a:lnTo>
                  <a:cubicBezTo>
                    <a:pt x="65199" y="5326"/>
                    <a:pt x="65180" y="5334"/>
                    <a:pt x="65160" y="5341"/>
                  </a:cubicBezTo>
                  <a:cubicBezTo>
                    <a:pt x="65469" y="5215"/>
                    <a:pt x="65774" y="5079"/>
                    <a:pt x="66085" y="4961"/>
                  </a:cubicBezTo>
                  <a:cubicBezTo>
                    <a:pt x="66430" y="4829"/>
                    <a:pt x="66778" y="4698"/>
                    <a:pt x="67124" y="4566"/>
                  </a:cubicBezTo>
                  <a:cubicBezTo>
                    <a:pt x="67724" y="4339"/>
                    <a:pt x="68338" y="4143"/>
                    <a:pt x="68946" y="3938"/>
                  </a:cubicBezTo>
                  <a:cubicBezTo>
                    <a:pt x="69926" y="3607"/>
                    <a:pt x="70909" y="3291"/>
                    <a:pt x="71897" y="2983"/>
                  </a:cubicBezTo>
                  <a:cubicBezTo>
                    <a:pt x="72843" y="2686"/>
                    <a:pt x="73795" y="2416"/>
                    <a:pt x="74750" y="2148"/>
                  </a:cubicBezTo>
                  <a:lnTo>
                    <a:pt x="74750" y="2148"/>
                  </a:lnTo>
                  <a:lnTo>
                    <a:pt x="74744" y="2150"/>
                  </a:lnTo>
                  <a:cubicBezTo>
                    <a:pt x="74984" y="2085"/>
                    <a:pt x="75222" y="2020"/>
                    <a:pt x="75463" y="1956"/>
                  </a:cubicBezTo>
                  <a:cubicBezTo>
                    <a:pt x="75587" y="1923"/>
                    <a:pt x="75709" y="1889"/>
                    <a:pt x="75831" y="1856"/>
                  </a:cubicBezTo>
                  <a:cubicBezTo>
                    <a:pt x="75852" y="1851"/>
                    <a:pt x="75873" y="1845"/>
                    <a:pt x="75894" y="1839"/>
                  </a:cubicBezTo>
                  <a:cubicBezTo>
                    <a:pt x="75983" y="1823"/>
                    <a:pt x="76073" y="1790"/>
                    <a:pt x="76156" y="1768"/>
                  </a:cubicBezTo>
                  <a:cubicBezTo>
                    <a:pt x="76314" y="1723"/>
                    <a:pt x="76470" y="1680"/>
                    <a:pt x="76628" y="1638"/>
                  </a:cubicBezTo>
                  <a:cubicBezTo>
                    <a:pt x="76746" y="1605"/>
                    <a:pt x="76867" y="1572"/>
                    <a:pt x="76985" y="1539"/>
                  </a:cubicBezTo>
                  <a:cubicBezTo>
                    <a:pt x="76993" y="1538"/>
                    <a:pt x="77000" y="1536"/>
                    <a:pt x="77008" y="1533"/>
                  </a:cubicBezTo>
                  <a:lnTo>
                    <a:pt x="77008" y="1533"/>
                  </a:lnTo>
                  <a:lnTo>
                    <a:pt x="77003" y="1534"/>
                  </a:lnTo>
                  <a:cubicBezTo>
                    <a:pt x="77336" y="1446"/>
                    <a:pt x="77667" y="1348"/>
                    <a:pt x="78003" y="1268"/>
                  </a:cubicBezTo>
                  <a:cubicBezTo>
                    <a:pt x="78453" y="1161"/>
                    <a:pt x="78900" y="1044"/>
                    <a:pt x="79357" y="979"/>
                  </a:cubicBezTo>
                  <a:cubicBezTo>
                    <a:pt x="79475" y="966"/>
                    <a:pt x="79591" y="959"/>
                    <a:pt x="79708" y="955"/>
                  </a:cubicBezTo>
                  <a:close/>
                  <a:moveTo>
                    <a:pt x="15236" y="53256"/>
                  </a:moveTo>
                  <a:lnTo>
                    <a:pt x="15236" y="53256"/>
                  </a:lnTo>
                  <a:cubicBezTo>
                    <a:pt x="15238" y="53257"/>
                    <a:pt x="15239" y="53258"/>
                    <a:pt x="15240" y="53259"/>
                  </a:cubicBezTo>
                  <a:lnTo>
                    <a:pt x="15240" y="53259"/>
                  </a:lnTo>
                  <a:cubicBezTo>
                    <a:pt x="15239" y="53258"/>
                    <a:pt x="15238" y="53257"/>
                    <a:pt x="15236" y="53256"/>
                  </a:cubicBezTo>
                  <a:close/>
                  <a:moveTo>
                    <a:pt x="126412" y="60205"/>
                  </a:moveTo>
                  <a:cubicBezTo>
                    <a:pt x="126412" y="60206"/>
                    <a:pt x="126413" y="60207"/>
                    <a:pt x="126413" y="60208"/>
                  </a:cubicBezTo>
                  <a:lnTo>
                    <a:pt x="126413" y="60208"/>
                  </a:lnTo>
                  <a:cubicBezTo>
                    <a:pt x="126413" y="60207"/>
                    <a:pt x="126413" y="60206"/>
                    <a:pt x="126412" y="60205"/>
                  </a:cubicBezTo>
                  <a:close/>
                  <a:moveTo>
                    <a:pt x="126413" y="60208"/>
                  </a:moveTo>
                  <a:lnTo>
                    <a:pt x="126413" y="60208"/>
                  </a:lnTo>
                  <a:cubicBezTo>
                    <a:pt x="126414" y="60209"/>
                    <a:pt x="126414" y="60209"/>
                    <a:pt x="126414" y="60210"/>
                  </a:cubicBezTo>
                  <a:cubicBezTo>
                    <a:pt x="126414" y="60210"/>
                    <a:pt x="126414" y="60209"/>
                    <a:pt x="126413" y="60208"/>
                  </a:cubicBezTo>
                  <a:close/>
                  <a:moveTo>
                    <a:pt x="33153" y="62921"/>
                  </a:moveTo>
                  <a:cubicBezTo>
                    <a:pt x="33156" y="62922"/>
                    <a:pt x="33158" y="62923"/>
                    <a:pt x="33160" y="62923"/>
                  </a:cubicBezTo>
                  <a:lnTo>
                    <a:pt x="33160" y="62923"/>
                  </a:lnTo>
                  <a:cubicBezTo>
                    <a:pt x="33158" y="62923"/>
                    <a:pt x="33156" y="62922"/>
                    <a:pt x="33153" y="62921"/>
                  </a:cubicBezTo>
                  <a:close/>
                  <a:moveTo>
                    <a:pt x="20327" y="20624"/>
                  </a:moveTo>
                  <a:cubicBezTo>
                    <a:pt x="20758" y="20624"/>
                    <a:pt x="21190" y="20630"/>
                    <a:pt x="21622" y="20642"/>
                  </a:cubicBezTo>
                  <a:cubicBezTo>
                    <a:pt x="21816" y="20656"/>
                    <a:pt x="22010" y="20672"/>
                    <a:pt x="22204" y="20685"/>
                  </a:cubicBezTo>
                  <a:cubicBezTo>
                    <a:pt x="22390" y="20700"/>
                    <a:pt x="22577" y="20730"/>
                    <a:pt x="22763" y="20752"/>
                  </a:cubicBezTo>
                  <a:cubicBezTo>
                    <a:pt x="23119" y="20795"/>
                    <a:pt x="23470" y="20872"/>
                    <a:pt x="23820" y="20942"/>
                  </a:cubicBezTo>
                  <a:cubicBezTo>
                    <a:pt x="24244" y="21036"/>
                    <a:pt x="24668" y="21137"/>
                    <a:pt x="25090" y="21246"/>
                  </a:cubicBezTo>
                  <a:cubicBezTo>
                    <a:pt x="25491" y="21347"/>
                    <a:pt x="25884" y="21488"/>
                    <a:pt x="26275" y="21621"/>
                  </a:cubicBezTo>
                  <a:cubicBezTo>
                    <a:pt x="26269" y="21618"/>
                    <a:pt x="26262" y="21616"/>
                    <a:pt x="26257" y="21614"/>
                  </a:cubicBezTo>
                  <a:lnTo>
                    <a:pt x="26257" y="21614"/>
                  </a:lnTo>
                  <a:cubicBezTo>
                    <a:pt x="26683" y="21764"/>
                    <a:pt x="27108" y="21911"/>
                    <a:pt x="27534" y="22057"/>
                  </a:cubicBezTo>
                  <a:cubicBezTo>
                    <a:pt x="27524" y="22054"/>
                    <a:pt x="27515" y="22051"/>
                    <a:pt x="27504" y="22048"/>
                  </a:cubicBezTo>
                  <a:lnTo>
                    <a:pt x="27504" y="22048"/>
                  </a:lnTo>
                  <a:cubicBezTo>
                    <a:pt x="27780" y="22146"/>
                    <a:pt x="28055" y="22243"/>
                    <a:pt x="28325" y="22352"/>
                  </a:cubicBezTo>
                  <a:cubicBezTo>
                    <a:pt x="28582" y="22458"/>
                    <a:pt x="28835" y="22571"/>
                    <a:pt x="29084" y="22692"/>
                  </a:cubicBezTo>
                  <a:cubicBezTo>
                    <a:pt x="29617" y="22950"/>
                    <a:pt x="30152" y="23198"/>
                    <a:pt x="30690" y="23447"/>
                  </a:cubicBezTo>
                  <a:cubicBezTo>
                    <a:pt x="31063" y="23636"/>
                    <a:pt x="31436" y="23823"/>
                    <a:pt x="31791" y="24050"/>
                  </a:cubicBezTo>
                  <a:cubicBezTo>
                    <a:pt x="32146" y="24276"/>
                    <a:pt x="32497" y="24505"/>
                    <a:pt x="32848" y="24737"/>
                  </a:cubicBezTo>
                  <a:cubicBezTo>
                    <a:pt x="33098" y="24910"/>
                    <a:pt x="33346" y="25078"/>
                    <a:pt x="33590" y="25261"/>
                  </a:cubicBezTo>
                  <a:cubicBezTo>
                    <a:pt x="33869" y="25467"/>
                    <a:pt x="34144" y="25676"/>
                    <a:pt x="34420" y="25889"/>
                  </a:cubicBezTo>
                  <a:cubicBezTo>
                    <a:pt x="34903" y="26266"/>
                    <a:pt x="35378" y="26650"/>
                    <a:pt x="35849" y="27045"/>
                  </a:cubicBezTo>
                  <a:lnTo>
                    <a:pt x="36291" y="27455"/>
                  </a:lnTo>
                  <a:cubicBezTo>
                    <a:pt x="36419" y="27571"/>
                    <a:pt x="36535" y="27699"/>
                    <a:pt x="36653" y="27823"/>
                  </a:cubicBezTo>
                  <a:cubicBezTo>
                    <a:pt x="36910" y="28089"/>
                    <a:pt x="37154" y="28364"/>
                    <a:pt x="37400" y="28640"/>
                  </a:cubicBezTo>
                  <a:cubicBezTo>
                    <a:pt x="37879" y="29177"/>
                    <a:pt x="38363" y="29710"/>
                    <a:pt x="38840" y="30248"/>
                  </a:cubicBezTo>
                  <a:lnTo>
                    <a:pt x="38840" y="30248"/>
                  </a:lnTo>
                  <a:cubicBezTo>
                    <a:pt x="38840" y="30247"/>
                    <a:pt x="38839" y="30247"/>
                    <a:pt x="38839" y="30246"/>
                  </a:cubicBezTo>
                  <a:lnTo>
                    <a:pt x="38839" y="30246"/>
                  </a:lnTo>
                  <a:cubicBezTo>
                    <a:pt x="38840" y="30247"/>
                    <a:pt x="38841" y="30248"/>
                    <a:pt x="38841" y="30249"/>
                  </a:cubicBezTo>
                  <a:lnTo>
                    <a:pt x="38841" y="30249"/>
                  </a:lnTo>
                  <a:cubicBezTo>
                    <a:pt x="38841" y="30249"/>
                    <a:pt x="38841" y="30249"/>
                    <a:pt x="38840" y="30248"/>
                  </a:cubicBezTo>
                  <a:lnTo>
                    <a:pt x="38840" y="30248"/>
                  </a:lnTo>
                  <a:cubicBezTo>
                    <a:pt x="38843" y="30251"/>
                    <a:pt x="38845" y="30254"/>
                    <a:pt x="38848" y="30257"/>
                  </a:cubicBezTo>
                  <a:lnTo>
                    <a:pt x="38848" y="30257"/>
                  </a:lnTo>
                  <a:cubicBezTo>
                    <a:pt x="38846" y="30254"/>
                    <a:pt x="38844" y="30252"/>
                    <a:pt x="38841" y="30249"/>
                  </a:cubicBezTo>
                  <a:lnTo>
                    <a:pt x="38841" y="30249"/>
                  </a:lnTo>
                  <a:cubicBezTo>
                    <a:pt x="38851" y="30260"/>
                    <a:pt x="38860" y="30270"/>
                    <a:pt x="38869" y="30280"/>
                  </a:cubicBezTo>
                  <a:lnTo>
                    <a:pt x="38869" y="30280"/>
                  </a:lnTo>
                  <a:cubicBezTo>
                    <a:pt x="38862" y="30272"/>
                    <a:pt x="38854" y="30265"/>
                    <a:pt x="38848" y="30257"/>
                  </a:cubicBezTo>
                  <a:lnTo>
                    <a:pt x="38848" y="30257"/>
                  </a:lnTo>
                  <a:cubicBezTo>
                    <a:pt x="38978" y="30414"/>
                    <a:pt x="39121" y="30566"/>
                    <a:pt x="39238" y="30734"/>
                  </a:cubicBezTo>
                  <a:cubicBezTo>
                    <a:pt x="39359" y="30906"/>
                    <a:pt x="39479" y="31079"/>
                    <a:pt x="39601" y="31251"/>
                  </a:cubicBezTo>
                  <a:cubicBezTo>
                    <a:pt x="39777" y="31539"/>
                    <a:pt x="39958" y="31824"/>
                    <a:pt x="40126" y="32115"/>
                  </a:cubicBezTo>
                  <a:cubicBezTo>
                    <a:pt x="40318" y="32452"/>
                    <a:pt x="40512" y="32788"/>
                    <a:pt x="40704" y="33125"/>
                  </a:cubicBezTo>
                  <a:cubicBezTo>
                    <a:pt x="41046" y="33720"/>
                    <a:pt x="41352" y="34335"/>
                    <a:pt x="41673" y="34941"/>
                  </a:cubicBezTo>
                  <a:cubicBezTo>
                    <a:pt x="41671" y="34938"/>
                    <a:pt x="41670" y="34935"/>
                    <a:pt x="41669" y="34932"/>
                  </a:cubicBezTo>
                  <a:lnTo>
                    <a:pt x="41669" y="34932"/>
                  </a:lnTo>
                  <a:cubicBezTo>
                    <a:pt x="41766" y="35123"/>
                    <a:pt x="41868" y="35314"/>
                    <a:pt x="41952" y="35510"/>
                  </a:cubicBezTo>
                  <a:cubicBezTo>
                    <a:pt x="42047" y="35730"/>
                    <a:pt x="42138" y="35951"/>
                    <a:pt x="42226" y="36177"/>
                  </a:cubicBezTo>
                  <a:cubicBezTo>
                    <a:pt x="42475" y="36923"/>
                    <a:pt x="42736" y="37666"/>
                    <a:pt x="42928" y="38431"/>
                  </a:cubicBezTo>
                  <a:cubicBezTo>
                    <a:pt x="43019" y="38794"/>
                    <a:pt x="43119" y="39156"/>
                    <a:pt x="43207" y="39521"/>
                  </a:cubicBezTo>
                  <a:cubicBezTo>
                    <a:pt x="43300" y="39906"/>
                    <a:pt x="43398" y="40285"/>
                    <a:pt x="43520" y="40661"/>
                  </a:cubicBezTo>
                  <a:cubicBezTo>
                    <a:pt x="43840" y="41645"/>
                    <a:pt x="44183" y="42623"/>
                    <a:pt x="44475" y="43615"/>
                  </a:cubicBezTo>
                  <a:cubicBezTo>
                    <a:pt x="44628" y="44124"/>
                    <a:pt x="44770" y="44634"/>
                    <a:pt x="44923" y="45143"/>
                  </a:cubicBezTo>
                  <a:cubicBezTo>
                    <a:pt x="45064" y="45616"/>
                    <a:pt x="45220" y="46080"/>
                    <a:pt x="45384" y="46545"/>
                  </a:cubicBezTo>
                  <a:lnTo>
                    <a:pt x="45384" y="46545"/>
                  </a:lnTo>
                  <a:cubicBezTo>
                    <a:pt x="45383" y="46543"/>
                    <a:pt x="45382" y="46541"/>
                    <a:pt x="45381" y="46539"/>
                  </a:cubicBezTo>
                  <a:lnTo>
                    <a:pt x="45381" y="46539"/>
                  </a:lnTo>
                  <a:cubicBezTo>
                    <a:pt x="45743" y="47578"/>
                    <a:pt x="46060" y="48633"/>
                    <a:pt x="46455" y="49659"/>
                  </a:cubicBezTo>
                  <a:cubicBezTo>
                    <a:pt x="46636" y="50126"/>
                    <a:pt x="46828" y="50585"/>
                    <a:pt x="47015" y="51050"/>
                  </a:cubicBezTo>
                  <a:cubicBezTo>
                    <a:pt x="47208" y="51526"/>
                    <a:pt x="47422" y="51992"/>
                    <a:pt x="47620" y="52468"/>
                  </a:cubicBezTo>
                  <a:cubicBezTo>
                    <a:pt x="47808" y="52923"/>
                    <a:pt x="47976" y="53387"/>
                    <a:pt x="48170" y="53840"/>
                  </a:cubicBezTo>
                  <a:cubicBezTo>
                    <a:pt x="48365" y="54293"/>
                    <a:pt x="48575" y="54734"/>
                    <a:pt x="48768" y="55187"/>
                  </a:cubicBezTo>
                  <a:cubicBezTo>
                    <a:pt x="48975" y="55677"/>
                    <a:pt x="49193" y="56169"/>
                    <a:pt x="49450" y="56637"/>
                  </a:cubicBezTo>
                  <a:cubicBezTo>
                    <a:pt x="49707" y="57104"/>
                    <a:pt x="49996" y="57553"/>
                    <a:pt x="50260" y="58018"/>
                  </a:cubicBezTo>
                  <a:cubicBezTo>
                    <a:pt x="50590" y="58599"/>
                    <a:pt x="50913" y="59186"/>
                    <a:pt x="51261" y="59756"/>
                  </a:cubicBezTo>
                  <a:cubicBezTo>
                    <a:pt x="50994" y="59765"/>
                    <a:pt x="50728" y="59776"/>
                    <a:pt x="50460" y="59793"/>
                  </a:cubicBezTo>
                  <a:cubicBezTo>
                    <a:pt x="49949" y="59826"/>
                    <a:pt x="49441" y="59874"/>
                    <a:pt x="48929" y="59896"/>
                  </a:cubicBezTo>
                  <a:cubicBezTo>
                    <a:pt x="47978" y="59930"/>
                    <a:pt x="47027" y="60019"/>
                    <a:pt x="46098" y="60228"/>
                  </a:cubicBezTo>
                  <a:cubicBezTo>
                    <a:pt x="45530" y="60356"/>
                    <a:pt x="44966" y="60487"/>
                    <a:pt x="44395" y="60601"/>
                  </a:cubicBezTo>
                  <a:cubicBezTo>
                    <a:pt x="43784" y="60727"/>
                    <a:pt x="43170" y="60849"/>
                    <a:pt x="42558" y="60974"/>
                  </a:cubicBezTo>
                  <a:cubicBezTo>
                    <a:pt x="41942" y="61103"/>
                    <a:pt x="41327" y="61243"/>
                    <a:pt x="40713" y="61379"/>
                  </a:cubicBezTo>
                  <a:cubicBezTo>
                    <a:pt x="40142" y="61506"/>
                    <a:pt x="39572" y="61639"/>
                    <a:pt x="39008" y="61794"/>
                  </a:cubicBezTo>
                  <a:cubicBezTo>
                    <a:pt x="38248" y="62001"/>
                    <a:pt x="37495" y="62221"/>
                    <a:pt x="36739" y="62441"/>
                  </a:cubicBezTo>
                  <a:cubicBezTo>
                    <a:pt x="36573" y="62486"/>
                    <a:pt x="36407" y="62533"/>
                    <a:pt x="36238" y="62577"/>
                  </a:cubicBezTo>
                  <a:cubicBezTo>
                    <a:pt x="35629" y="62743"/>
                    <a:pt x="35015" y="62899"/>
                    <a:pt x="34403" y="63060"/>
                  </a:cubicBezTo>
                  <a:cubicBezTo>
                    <a:pt x="34251" y="63099"/>
                    <a:pt x="34100" y="63145"/>
                    <a:pt x="33947" y="63189"/>
                  </a:cubicBezTo>
                  <a:cubicBezTo>
                    <a:pt x="33904" y="63160"/>
                    <a:pt x="33857" y="63138"/>
                    <a:pt x="33805" y="63125"/>
                  </a:cubicBezTo>
                  <a:lnTo>
                    <a:pt x="33808" y="63125"/>
                  </a:lnTo>
                  <a:cubicBezTo>
                    <a:pt x="33590" y="63066"/>
                    <a:pt x="33374" y="62993"/>
                    <a:pt x="33160" y="62923"/>
                  </a:cubicBezTo>
                  <a:lnTo>
                    <a:pt x="33160" y="62923"/>
                  </a:lnTo>
                  <a:cubicBezTo>
                    <a:pt x="33168" y="62926"/>
                    <a:pt x="33176" y="62929"/>
                    <a:pt x="33184" y="62932"/>
                  </a:cubicBezTo>
                  <a:cubicBezTo>
                    <a:pt x="33166" y="62927"/>
                    <a:pt x="33148" y="62919"/>
                    <a:pt x="33129" y="62914"/>
                  </a:cubicBezTo>
                  <a:cubicBezTo>
                    <a:pt x="33129" y="62913"/>
                    <a:pt x="33129" y="62912"/>
                    <a:pt x="33128" y="62912"/>
                  </a:cubicBezTo>
                  <a:lnTo>
                    <a:pt x="33129" y="62912"/>
                  </a:lnTo>
                  <a:cubicBezTo>
                    <a:pt x="33007" y="62869"/>
                    <a:pt x="32885" y="62824"/>
                    <a:pt x="32765" y="62778"/>
                  </a:cubicBezTo>
                  <a:cubicBezTo>
                    <a:pt x="31841" y="62420"/>
                    <a:pt x="30920" y="62055"/>
                    <a:pt x="30017" y="61650"/>
                  </a:cubicBezTo>
                  <a:lnTo>
                    <a:pt x="30017" y="61649"/>
                  </a:lnTo>
                  <a:cubicBezTo>
                    <a:pt x="29092" y="61235"/>
                    <a:pt x="28162" y="60823"/>
                    <a:pt x="27249" y="60379"/>
                  </a:cubicBezTo>
                  <a:cubicBezTo>
                    <a:pt x="26462" y="59987"/>
                    <a:pt x="25679" y="59582"/>
                    <a:pt x="24911" y="59152"/>
                  </a:cubicBezTo>
                  <a:cubicBezTo>
                    <a:pt x="24523" y="58933"/>
                    <a:pt x="24131" y="58722"/>
                    <a:pt x="23735" y="58518"/>
                  </a:cubicBezTo>
                  <a:cubicBezTo>
                    <a:pt x="23368" y="58327"/>
                    <a:pt x="22996" y="58142"/>
                    <a:pt x="22631" y="57944"/>
                  </a:cubicBezTo>
                  <a:cubicBezTo>
                    <a:pt x="21716" y="57448"/>
                    <a:pt x="20797" y="56952"/>
                    <a:pt x="19898" y="56429"/>
                  </a:cubicBezTo>
                  <a:cubicBezTo>
                    <a:pt x="19470" y="56180"/>
                    <a:pt x="19053" y="55918"/>
                    <a:pt x="18631" y="55661"/>
                  </a:cubicBezTo>
                  <a:cubicBezTo>
                    <a:pt x="18197" y="55395"/>
                    <a:pt x="17766" y="55123"/>
                    <a:pt x="17341" y="54846"/>
                  </a:cubicBezTo>
                  <a:cubicBezTo>
                    <a:pt x="17331" y="54841"/>
                    <a:pt x="17323" y="54836"/>
                    <a:pt x="17314" y="54829"/>
                  </a:cubicBezTo>
                  <a:cubicBezTo>
                    <a:pt x="16968" y="54595"/>
                    <a:pt x="16623" y="54356"/>
                    <a:pt x="16292" y="54106"/>
                  </a:cubicBezTo>
                  <a:cubicBezTo>
                    <a:pt x="15931" y="53830"/>
                    <a:pt x="15585" y="53547"/>
                    <a:pt x="15240" y="53259"/>
                  </a:cubicBezTo>
                  <a:lnTo>
                    <a:pt x="15240" y="53259"/>
                  </a:lnTo>
                  <a:cubicBezTo>
                    <a:pt x="15244" y="53262"/>
                    <a:pt x="15247" y="53265"/>
                    <a:pt x="15250" y="53268"/>
                  </a:cubicBezTo>
                  <a:cubicBezTo>
                    <a:pt x="15243" y="53263"/>
                    <a:pt x="15236" y="53256"/>
                    <a:pt x="15228" y="53249"/>
                  </a:cubicBezTo>
                  <a:cubicBezTo>
                    <a:pt x="14537" y="52632"/>
                    <a:pt x="13849" y="52005"/>
                    <a:pt x="13179" y="51363"/>
                  </a:cubicBezTo>
                  <a:cubicBezTo>
                    <a:pt x="12845" y="51042"/>
                    <a:pt x="12503" y="50724"/>
                    <a:pt x="12182" y="50387"/>
                  </a:cubicBezTo>
                  <a:cubicBezTo>
                    <a:pt x="11860" y="50050"/>
                    <a:pt x="11549" y="49712"/>
                    <a:pt x="11244" y="49360"/>
                  </a:cubicBezTo>
                  <a:lnTo>
                    <a:pt x="11244" y="49360"/>
                  </a:lnTo>
                  <a:lnTo>
                    <a:pt x="11246" y="49361"/>
                  </a:lnTo>
                  <a:cubicBezTo>
                    <a:pt x="10906" y="48958"/>
                    <a:pt x="10580" y="48546"/>
                    <a:pt x="10272" y="48117"/>
                  </a:cubicBezTo>
                  <a:cubicBezTo>
                    <a:pt x="9975" y="47704"/>
                    <a:pt x="9683" y="47285"/>
                    <a:pt x="9396" y="46863"/>
                  </a:cubicBezTo>
                  <a:lnTo>
                    <a:pt x="9396" y="46863"/>
                  </a:lnTo>
                  <a:cubicBezTo>
                    <a:pt x="9400" y="46868"/>
                    <a:pt x="9404" y="46872"/>
                    <a:pt x="9407" y="46877"/>
                  </a:cubicBezTo>
                  <a:cubicBezTo>
                    <a:pt x="8956" y="46167"/>
                    <a:pt x="8512" y="45451"/>
                    <a:pt x="8106" y="44715"/>
                  </a:cubicBezTo>
                  <a:cubicBezTo>
                    <a:pt x="7911" y="44368"/>
                    <a:pt x="7746" y="44001"/>
                    <a:pt x="7573" y="43645"/>
                  </a:cubicBezTo>
                  <a:cubicBezTo>
                    <a:pt x="7400" y="43292"/>
                    <a:pt x="7221" y="42942"/>
                    <a:pt x="7047" y="42591"/>
                  </a:cubicBezTo>
                  <a:lnTo>
                    <a:pt x="7047" y="42591"/>
                  </a:lnTo>
                  <a:lnTo>
                    <a:pt x="7075" y="42647"/>
                  </a:lnTo>
                  <a:cubicBezTo>
                    <a:pt x="6947" y="42366"/>
                    <a:pt x="6813" y="42085"/>
                    <a:pt x="6713" y="41792"/>
                  </a:cubicBezTo>
                  <a:cubicBezTo>
                    <a:pt x="6606" y="41486"/>
                    <a:pt x="6507" y="41175"/>
                    <a:pt x="6393" y="40872"/>
                  </a:cubicBezTo>
                  <a:cubicBezTo>
                    <a:pt x="6277" y="40561"/>
                    <a:pt x="6141" y="40260"/>
                    <a:pt x="6003" y="39959"/>
                  </a:cubicBezTo>
                  <a:cubicBezTo>
                    <a:pt x="5875" y="39688"/>
                    <a:pt x="5777" y="39411"/>
                    <a:pt x="5681" y="39131"/>
                  </a:cubicBezTo>
                  <a:cubicBezTo>
                    <a:pt x="5648" y="39006"/>
                    <a:pt x="5609" y="38885"/>
                    <a:pt x="5585" y="38759"/>
                  </a:cubicBezTo>
                  <a:cubicBezTo>
                    <a:pt x="5563" y="38651"/>
                    <a:pt x="5543" y="38545"/>
                    <a:pt x="5520" y="38437"/>
                  </a:cubicBezTo>
                  <a:cubicBezTo>
                    <a:pt x="5411" y="37790"/>
                    <a:pt x="5271" y="37151"/>
                    <a:pt x="5138" y="36509"/>
                  </a:cubicBezTo>
                  <a:cubicBezTo>
                    <a:pt x="5085" y="36221"/>
                    <a:pt x="5037" y="35933"/>
                    <a:pt x="5002" y="35640"/>
                  </a:cubicBezTo>
                  <a:cubicBezTo>
                    <a:pt x="4988" y="35521"/>
                    <a:pt x="4983" y="35403"/>
                    <a:pt x="4972" y="35285"/>
                  </a:cubicBezTo>
                  <a:lnTo>
                    <a:pt x="4972" y="35285"/>
                  </a:lnTo>
                  <a:cubicBezTo>
                    <a:pt x="5367" y="35443"/>
                    <a:pt x="5765" y="35590"/>
                    <a:pt x="6165" y="35726"/>
                  </a:cubicBezTo>
                  <a:cubicBezTo>
                    <a:pt x="7138" y="36056"/>
                    <a:pt x="8108" y="36388"/>
                    <a:pt x="9106" y="36637"/>
                  </a:cubicBezTo>
                  <a:cubicBezTo>
                    <a:pt x="9612" y="36763"/>
                    <a:pt x="10123" y="36877"/>
                    <a:pt x="10633" y="36981"/>
                  </a:cubicBezTo>
                  <a:cubicBezTo>
                    <a:pt x="11139" y="37083"/>
                    <a:pt x="11650" y="37143"/>
                    <a:pt x="12161" y="37190"/>
                  </a:cubicBezTo>
                  <a:cubicBezTo>
                    <a:pt x="12617" y="37230"/>
                    <a:pt x="13077" y="37276"/>
                    <a:pt x="13535" y="37276"/>
                  </a:cubicBezTo>
                  <a:lnTo>
                    <a:pt x="13638" y="37276"/>
                  </a:lnTo>
                  <a:cubicBezTo>
                    <a:pt x="13924" y="37271"/>
                    <a:pt x="14209" y="37264"/>
                    <a:pt x="14496" y="37248"/>
                  </a:cubicBezTo>
                  <a:cubicBezTo>
                    <a:pt x="14747" y="37234"/>
                    <a:pt x="14999" y="37201"/>
                    <a:pt x="15248" y="37173"/>
                  </a:cubicBezTo>
                  <a:cubicBezTo>
                    <a:pt x="15758" y="37118"/>
                    <a:pt x="16268" y="37050"/>
                    <a:pt x="16768" y="36937"/>
                  </a:cubicBezTo>
                  <a:cubicBezTo>
                    <a:pt x="17126" y="36856"/>
                    <a:pt x="17480" y="36732"/>
                    <a:pt x="17805" y="36559"/>
                  </a:cubicBezTo>
                  <a:cubicBezTo>
                    <a:pt x="18036" y="36438"/>
                    <a:pt x="18265" y="36312"/>
                    <a:pt x="18496" y="36188"/>
                  </a:cubicBezTo>
                  <a:cubicBezTo>
                    <a:pt x="18958" y="35937"/>
                    <a:pt x="19418" y="35683"/>
                    <a:pt x="19871" y="35417"/>
                  </a:cubicBezTo>
                  <a:cubicBezTo>
                    <a:pt x="20160" y="35246"/>
                    <a:pt x="20439" y="35060"/>
                    <a:pt x="20714" y="34870"/>
                  </a:cubicBezTo>
                  <a:cubicBezTo>
                    <a:pt x="20723" y="34862"/>
                    <a:pt x="20731" y="34854"/>
                    <a:pt x="20741" y="34846"/>
                  </a:cubicBezTo>
                  <a:cubicBezTo>
                    <a:pt x="20865" y="34732"/>
                    <a:pt x="20995" y="34617"/>
                    <a:pt x="21121" y="34498"/>
                  </a:cubicBezTo>
                  <a:cubicBezTo>
                    <a:pt x="21123" y="34495"/>
                    <a:pt x="21127" y="34491"/>
                    <a:pt x="21131" y="34486"/>
                  </a:cubicBezTo>
                  <a:cubicBezTo>
                    <a:pt x="21184" y="34418"/>
                    <a:pt x="21242" y="34353"/>
                    <a:pt x="21297" y="34287"/>
                  </a:cubicBezTo>
                  <a:lnTo>
                    <a:pt x="21297" y="34287"/>
                  </a:lnTo>
                  <a:lnTo>
                    <a:pt x="21219" y="34320"/>
                  </a:lnTo>
                  <a:cubicBezTo>
                    <a:pt x="21081" y="34376"/>
                    <a:pt x="20939" y="34427"/>
                    <a:pt x="20805" y="34491"/>
                  </a:cubicBezTo>
                  <a:cubicBezTo>
                    <a:pt x="20608" y="34581"/>
                    <a:pt x="20418" y="34681"/>
                    <a:pt x="20221" y="34767"/>
                  </a:cubicBezTo>
                  <a:cubicBezTo>
                    <a:pt x="20220" y="34768"/>
                    <a:pt x="20220" y="34768"/>
                    <a:pt x="20219" y="34768"/>
                  </a:cubicBezTo>
                  <a:cubicBezTo>
                    <a:pt x="20036" y="34848"/>
                    <a:pt x="19849" y="34916"/>
                    <a:pt x="19666" y="34997"/>
                  </a:cubicBezTo>
                  <a:cubicBezTo>
                    <a:pt x="19466" y="35088"/>
                    <a:pt x="19274" y="35199"/>
                    <a:pt x="19065" y="35272"/>
                  </a:cubicBezTo>
                  <a:cubicBezTo>
                    <a:pt x="18910" y="35325"/>
                    <a:pt x="18753" y="35372"/>
                    <a:pt x="18598" y="35426"/>
                  </a:cubicBezTo>
                  <a:cubicBezTo>
                    <a:pt x="18419" y="35488"/>
                    <a:pt x="18237" y="35543"/>
                    <a:pt x="18056" y="35601"/>
                  </a:cubicBezTo>
                  <a:cubicBezTo>
                    <a:pt x="17875" y="35661"/>
                    <a:pt x="17694" y="35708"/>
                    <a:pt x="17514" y="35772"/>
                  </a:cubicBezTo>
                  <a:cubicBezTo>
                    <a:pt x="17309" y="35845"/>
                    <a:pt x="17103" y="35931"/>
                    <a:pt x="16888" y="35969"/>
                  </a:cubicBezTo>
                  <a:cubicBezTo>
                    <a:pt x="16801" y="35985"/>
                    <a:pt x="16713" y="35995"/>
                    <a:pt x="16625" y="35997"/>
                  </a:cubicBezTo>
                  <a:cubicBezTo>
                    <a:pt x="16417" y="36047"/>
                    <a:pt x="16207" y="36085"/>
                    <a:pt x="15995" y="36121"/>
                  </a:cubicBezTo>
                  <a:cubicBezTo>
                    <a:pt x="15350" y="36212"/>
                    <a:pt x="14703" y="36288"/>
                    <a:pt x="14050" y="36324"/>
                  </a:cubicBezTo>
                  <a:cubicBezTo>
                    <a:pt x="13992" y="36325"/>
                    <a:pt x="13933" y="36325"/>
                    <a:pt x="13875" y="36325"/>
                  </a:cubicBezTo>
                  <a:cubicBezTo>
                    <a:pt x="13117" y="36325"/>
                    <a:pt x="12366" y="36268"/>
                    <a:pt x="11614" y="36180"/>
                  </a:cubicBezTo>
                  <a:cubicBezTo>
                    <a:pt x="10784" y="36059"/>
                    <a:pt x="9966" y="35877"/>
                    <a:pt x="9151" y="35674"/>
                  </a:cubicBezTo>
                  <a:cubicBezTo>
                    <a:pt x="8839" y="35591"/>
                    <a:pt x="8525" y="35511"/>
                    <a:pt x="8217" y="35410"/>
                  </a:cubicBezTo>
                  <a:cubicBezTo>
                    <a:pt x="7868" y="35297"/>
                    <a:pt x="7519" y="35180"/>
                    <a:pt x="7170" y="35064"/>
                  </a:cubicBezTo>
                  <a:cubicBezTo>
                    <a:pt x="6537" y="34855"/>
                    <a:pt x="5910" y="34635"/>
                    <a:pt x="5289" y="34393"/>
                  </a:cubicBezTo>
                  <a:lnTo>
                    <a:pt x="5289" y="34393"/>
                  </a:lnTo>
                  <a:cubicBezTo>
                    <a:pt x="5310" y="34402"/>
                    <a:pt x="5330" y="34410"/>
                    <a:pt x="5349" y="34418"/>
                  </a:cubicBezTo>
                  <a:cubicBezTo>
                    <a:pt x="5180" y="34350"/>
                    <a:pt x="5011" y="34280"/>
                    <a:pt x="4843" y="34208"/>
                  </a:cubicBezTo>
                  <a:cubicBezTo>
                    <a:pt x="4804" y="34200"/>
                    <a:pt x="4766" y="34187"/>
                    <a:pt x="4730" y="34168"/>
                  </a:cubicBezTo>
                  <a:cubicBezTo>
                    <a:pt x="4727" y="34167"/>
                    <a:pt x="4725" y="34166"/>
                    <a:pt x="4722" y="34165"/>
                  </a:cubicBezTo>
                  <a:cubicBezTo>
                    <a:pt x="4703" y="34155"/>
                    <a:pt x="4685" y="34145"/>
                    <a:pt x="4665" y="34135"/>
                  </a:cubicBezTo>
                  <a:cubicBezTo>
                    <a:pt x="4646" y="34124"/>
                    <a:pt x="4629" y="34115"/>
                    <a:pt x="4613" y="34106"/>
                  </a:cubicBezTo>
                  <a:cubicBezTo>
                    <a:pt x="4550" y="34071"/>
                    <a:pt x="4486" y="34036"/>
                    <a:pt x="4427" y="33995"/>
                  </a:cubicBezTo>
                  <a:cubicBezTo>
                    <a:pt x="4419" y="33995"/>
                    <a:pt x="4413" y="33996"/>
                    <a:pt x="4406" y="33996"/>
                  </a:cubicBezTo>
                  <a:cubicBezTo>
                    <a:pt x="4239" y="33913"/>
                    <a:pt x="4073" y="33830"/>
                    <a:pt x="3912" y="33738"/>
                  </a:cubicBezTo>
                  <a:lnTo>
                    <a:pt x="3912" y="33741"/>
                  </a:lnTo>
                  <a:cubicBezTo>
                    <a:pt x="3363" y="33423"/>
                    <a:pt x="2815" y="33099"/>
                    <a:pt x="2287" y="32749"/>
                  </a:cubicBezTo>
                  <a:cubicBezTo>
                    <a:pt x="2022" y="32574"/>
                    <a:pt x="1769" y="32382"/>
                    <a:pt x="1514" y="32190"/>
                  </a:cubicBezTo>
                  <a:cubicBezTo>
                    <a:pt x="1396" y="32102"/>
                    <a:pt x="1273" y="32018"/>
                    <a:pt x="1150" y="31937"/>
                  </a:cubicBezTo>
                  <a:cubicBezTo>
                    <a:pt x="1156" y="31913"/>
                    <a:pt x="1168" y="31891"/>
                    <a:pt x="1171" y="31865"/>
                  </a:cubicBezTo>
                  <a:cubicBezTo>
                    <a:pt x="1325" y="31449"/>
                    <a:pt x="1525" y="31051"/>
                    <a:pt x="1721" y="30653"/>
                  </a:cubicBezTo>
                  <a:lnTo>
                    <a:pt x="1721" y="30653"/>
                  </a:lnTo>
                  <a:cubicBezTo>
                    <a:pt x="1716" y="30665"/>
                    <a:pt x="1710" y="30677"/>
                    <a:pt x="1705" y="30688"/>
                  </a:cubicBezTo>
                  <a:cubicBezTo>
                    <a:pt x="1923" y="30278"/>
                    <a:pt x="2162" y="29884"/>
                    <a:pt x="2409" y="29491"/>
                  </a:cubicBezTo>
                  <a:cubicBezTo>
                    <a:pt x="2635" y="29126"/>
                    <a:pt x="2868" y="28766"/>
                    <a:pt x="3105" y="28409"/>
                  </a:cubicBezTo>
                  <a:cubicBezTo>
                    <a:pt x="3197" y="28284"/>
                    <a:pt x="3282" y="28153"/>
                    <a:pt x="3382" y="28036"/>
                  </a:cubicBezTo>
                  <a:cubicBezTo>
                    <a:pt x="3479" y="27922"/>
                    <a:pt x="3575" y="27808"/>
                    <a:pt x="3672" y="27694"/>
                  </a:cubicBezTo>
                  <a:cubicBezTo>
                    <a:pt x="4048" y="27296"/>
                    <a:pt x="4442" y="26913"/>
                    <a:pt x="4822" y="26519"/>
                  </a:cubicBezTo>
                  <a:cubicBezTo>
                    <a:pt x="5011" y="26323"/>
                    <a:pt x="5194" y="26124"/>
                    <a:pt x="5384" y="25930"/>
                  </a:cubicBezTo>
                  <a:cubicBezTo>
                    <a:pt x="5588" y="25720"/>
                    <a:pt x="5796" y="25515"/>
                    <a:pt x="6007" y="25315"/>
                  </a:cubicBezTo>
                  <a:cubicBezTo>
                    <a:pt x="6218" y="25135"/>
                    <a:pt x="6428" y="24959"/>
                    <a:pt x="6647" y="24787"/>
                  </a:cubicBezTo>
                  <a:cubicBezTo>
                    <a:pt x="6837" y="24637"/>
                    <a:pt x="7031" y="24495"/>
                    <a:pt x="7227" y="24353"/>
                  </a:cubicBezTo>
                  <a:cubicBezTo>
                    <a:pt x="7654" y="24041"/>
                    <a:pt x="8084" y="23736"/>
                    <a:pt x="8520" y="23436"/>
                  </a:cubicBezTo>
                  <a:cubicBezTo>
                    <a:pt x="8729" y="23303"/>
                    <a:pt x="8937" y="23170"/>
                    <a:pt x="9150" y="23047"/>
                  </a:cubicBezTo>
                  <a:cubicBezTo>
                    <a:pt x="9365" y="22924"/>
                    <a:pt x="9584" y="22813"/>
                    <a:pt x="9804" y="22701"/>
                  </a:cubicBezTo>
                  <a:cubicBezTo>
                    <a:pt x="10309" y="22475"/>
                    <a:pt x="10817" y="22264"/>
                    <a:pt x="11333" y="22068"/>
                  </a:cubicBezTo>
                  <a:cubicBezTo>
                    <a:pt x="11848" y="21891"/>
                    <a:pt x="12364" y="21721"/>
                    <a:pt x="12889" y="21574"/>
                  </a:cubicBezTo>
                  <a:cubicBezTo>
                    <a:pt x="13437" y="21421"/>
                    <a:pt x="13989" y="21280"/>
                    <a:pt x="14545" y="21153"/>
                  </a:cubicBezTo>
                  <a:lnTo>
                    <a:pt x="14545" y="21153"/>
                  </a:lnTo>
                  <a:cubicBezTo>
                    <a:pt x="14537" y="21155"/>
                    <a:pt x="14530" y="21156"/>
                    <a:pt x="14523" y="21158"/>
                  </a:cubicBezTo>
                  <a:lnTo>
                    <a:pt x="14523" y="21158"/>
                  </a:lnTo>
                  <a:lnTo>
                    <a:pt x="14548" y="21152"/>
                  </a:lnTo>
                  <a:lnTo>
                    <a:pt x="14578" y="21146"/>
                  </a:lnTo>
                  <a:lnTo>
                    <a:pt x="14578" y="21146"/>
                  </a:lnTo>
                  <a:cubicBezTo>
                    <a:pt x="14569" y="21148"/>
                    <a:pt x="14561" y="21150"/>
                    <a:pt x="14551" y="21152"/>
                  </a:cubicBezTo>
                  <a:cubicBezTo>
                    <a:pt x="15140" y="21036"/>
                    <a:pt x="15730" y="20939"/>
                    <a:pt x="16323" y="20855"/>
                  </a:cubicBezTo>
                  <a:cubicBezTo>
                    <a:pt x="16874" y="20779"/>
                    <a:pt x="17428" y="20728"/>
                    <a:pt x="17983" y="20683"/>
                  </a:cubicBezTo>
                  <a:cubicBezTo>
                    <a:pt x="18764" y="20644"/>
                    <a:pt x="19545" y="20624"/>
                    <a:pt x="20327" y="20624"/>
                  </a:cubicBezTo>
                  <a:close/>
                  <a:moveTo>
                    <a:pt x="34551" y="63995"/>
                  </a:moveTo>
                  <a:lnTo>
                    <a:pt x="34551" y="63995"/>
                  </a:lnTo>
                  <a:cubicBezTo>
                    <a:pt x="34550" y="63996"/>
                    <a:pt x="34549" y="63996"/>
                    <a:pt x="34548" y="63996"/>
                  </a:cubicBezTo>
                  <a:lnTo>
                    <a:pt x="34548" y="63996"/>
                  </a:lnTo>
                  <a:cubicBezTo>
                    <a:pt x="34549" y="63996"/>
                    <a:pt x="34550" y="63996"/>
                    <a:pt x="34551" y="63995"/>
                  </a:cubicBezTo>
                  <a:close/>
                  <a:moveTo>
                    <a:pt x="161664" y="69754"/>
                  </a:moveTo>
                  <a:lnTo>
                    <a:pt x="161678" y="69765"/>
                  </a:lnTo>
                  <a:cubicBezTo>
                    <a:pt x="161674" y="69762"/>
                    <a:pt x="161669" y="69758"/>
                    <a:pt x="161665" y="69755"/>
                  </a:cubicBezTo>
                  <a:lnTo>
                    <a:pt x="161665" y="69755"/>
                  </a:lnTo>
                  <a:lnTo>
                    <a:pt x="161664" y="69754"/>
                  </a:lnTo>
                  <a:close/>
                  <a:moveTo>
                    <a:pt x="130836" y="72295"/>
                  </a:moveTo>
                  <a:lnTo>
                    <a:pt x="130836" y="72295"/>
                  </a:lnTo>
                  <a:cubicBezTo>
                    <a:pt x="130834" y="72297"/>
                    <a:pt x="130833" y="72298"/>
                    <a:pt x="130831" y="72300"/>
                  </a:cubicBezTo>
                  <a:lnTo>
                    <a:pt x="130831" y="72300"/>
                  </a:lnTo>
                  <a:cubicBezTo>
                    <a:pt x="130833" y="72298"/>
                    <a:pt x="130834" y="72297"/>
                    <a:pt x="130836" y="72295"/>
                  </a:cubicBezTo>
                  <a:close/>
                  <a:moveTo>
                    <a:pt x="85225" y="31110"/>
                  </a:moveTo>
                  <a:cubicBezTo>
                    <a:pt x="86187" y="31117"/>
                    <a:pt x="87150" y="31158"/>
                    <a:pt x="88113" y="31194"/>
                  </a:cubicBezTo>
                  <a:cubicBezTo>
                    <a:pt x="88599" y="31214"/>
                    <a:pt x="89087" y="31231"/>
                    <a:pt x="89573" y="31271"/>
                  </a:cubicBezTo>
                  <a:cubicBezTo>
                    <a:pt x="90069" y="31312"/>
                    <a:pt x="90562" y="31360"/>
                    <a:pt x="91055" y="31414"/>
                  </a:cubicBezTo>
                  <a:cubicBezTo>
                    <a:pt x="91609" y="31495"/>
                    <a:pt x="92160" y="31583"/>
                    <a:pt x="92713" y="31674"/>
                  </a:cubicBezTo>
                  <a:cubicBezTo>
                    <a:pt x="92985" y="31721"/>
                    <a:pt x="93254" y="31774"/>
                    <a:pt x="93526" y="31824"/>
                  </a:cubicBezTo>
                  <a:cubicBezTo>
                    <a:pt x="93766" y="31869"/>
                    <a:pt x="94005" y="31935"/>
                    <a:pt x="94246" y="31993"/>
                  </a:cubicBezTo>
                  <a:cubicBezTo>
                    <a:pt x="95370" y="32313"/>
                    <a:pt x="96498" y="32625"/>
                    <a:pt x="97593" y="33037"/>
                  </a:cubicBezTo>
                  <a:cubicBezTo>
                    <a:pt x="98715" y="33465"/>
                    <a:pt x="99845" y="33860"/>
                    <a:pt x="100965" y="34286"/>
                  </a:cubicBezTo>
                  <a:cubicBezTo>
                    <a:pt x="101463" y="34509"/>
                    <a:pt x="101960" y="34734"/>
                    <a:pt x="102454" y="34965"/>
                  </a:cubicBezTo>
                  <a:cubicBezTo>
                    <a:pt x="102888" y="35171"/>
                    <a:pt x="103327" y="35367"/>
                    <a:pt x="103765" y="35561"/>
                  </a:cubicBezTo>
                  <a:cubicBezTo>
                    <a:pt x="103999" y="35664"/>
                    <a:pt x="104233" y="35768"/>
                    <a:pt x="104465" y="35873"/>
                  </a:cubicBezTo>
                  <a:cubicBezTo>
                    <a:pt x="104703" y="35982"/>
                    <a:pt x="104947" y="36084"/>
                    <a:pt x="105179" y="36203"/>
                  </a:cubicBezTo>
                  <a:cubicBezTo>
                    <a:pt x="105419" y="36329"/>
                    <a:pt x="105663" y="36448"/>
                    <a:pt x="105898" y="36579"/>
                  </a:cubicBezTo>
                  <a:cubicBezTo>
                    <a:pt x="106133" y="36710"/>
                    <a:pt x="106366" y="36842"/>
                    <a:pt x="106598" y="36971"/>
                  </a:cubicBezTo>
                  <a:cubicBezTo>
                    <a:pt x="106874" y="37132"/>
                    <a:pt x="107155" y="37287"/>
                    <a:pt x="107423" y="37457"/>
                  </a:cubicBezTo>
                  <a:cubicBezTo>
                    <a:pt x="107604" y="37574"/>
                    <a:pt x="107788" y="37692"/>
                    <a:pt x="107969" y="37808"/>
                  </a:cubicBezTo>
                  <a:cubicBezTo>
                    <a:pt x="108108" y="37897"/>
                    <a:pt x="108242" y="38000"/>
                    <a:pt x="108377" y="38097"/>
                  </a:cubicBezTo>
                  <a:cubicBezTo>
                    <a:pt x="108933" y="38494"/>
                    <a:pt x="109484" y="38901"/>
                    <a:pt x="110035" y="39302"/>
                  </a:cubicBezTo>
                  <a:cubicBezTo>
                    <a:pt x="110231" y="39454"/>
                    <a:pt x="110426" y="39605"/>
                    <a:pt x="110621" y="39757"/>
                  </a:cubicBezTo>
                  <a:cubicBezTo>
                    <a:pt x="110778" y="39877"/>
                    <a:pt x="110928" y="40010"/>
                    <a:pt x="111077" y="40138"/>
                  </a:cubicBezTo>
                  <a:cubicBezTo>
                    <a:pt x="111424" y="40433"/>
                    <a:pt x="111764" y="40733"/>
                    <a:pt x="112104" y="41034"/>
                  </a:cubicBezTo>
                  <a:cubicBezTo>
                    <a:pt x="112749" y="41604"/>
                    <a:pt x="113382" y="42186"/>
                    <a:pt x="114002" y="42781"/>
                  </a:cubicBezTo>
                  <a:cubicBezTo>
                    <a:pt x="114351" y="43131"/>
                    <a:pt x="114699" y="43483"/>
                    <a:pt x="115043" y="43838"/>
                  </a:cubicBezTo>
                  <a:cubicBezTo>
                    <a:pt x="115431" y="44240"/>
                    <a:pt x="115803" y="44661"/>
                    <a:pt x="116182" y="45074"/>
                  </a:cubicBezTo>
                  <a:cubicBezTo>
                    <a:pt x="116568" y="45491"/>
                    <a:pt x="116958" y="45906"/>
                    <a:pt x="117338" y="46331"/>
                  </a:cubicBezTo>
                  <a:cubicBezTo>
                    <a:pt x="117748" y="46793"/>
                    <a:pt x="118149" y="47260"/>
                    <a:pt x="118556" y="47726"/>
                  </a:cubicBezTo>
                  <a:cubicBezTo>
                    <a:pt x="118941" y="48167"/>
                    <a:pt x="119323" y="48607"/>
                    <a:pt x="119699" y="49056"/>
                  </a:cubicBezTo>
                  <a:cubicBezTo>
                    <a:pt x="120419" y="49984"/>
                    <a:pt x="121098" y="50940"/>
                    <a:pt x="121765" y="51908"/>
                  </a:cubicBezTo>
                  <a:cubicBezTo>
                    <a:pt x="122399" y="52834"/>
                    <a:pt x="123033" y="53761"/>
                    <a:pt x="123612" y="54722"/>
                  </a:cubicBezTo>
                  <a:cubicBezTo>
                    <a:pt x="123611" y="54719"/>
                    <a:pt x="123610" y="54717"/>
                    <a:pt x="123610" y="54715"/>
                  </a:cubicBezTo>
                  <a:lnTo>
                    <a:pt x="123610" y="54715"/>
                  </a:lnTo>
                  <a:cubicBezTo>
                    <a:pt x="123611" y="54718"/>
                    <a:pt x="123612" y="54722"/>
                    <a:pt x="123615" y="54725"/>
                  </a:cubicBezTo>
                  <a:lnTo>
                    <a:pt x="123616" y="54728"/>
                  </a:lnTo>
                  <a:lnTo>
                    <a:pt x="123616" y="54728"/>
                  </a:lnTo>
                  <a:cubicBezTo>
                    <a:pt x="123616" y="54728"/>
                    <a:pt x="123616" y="54728"/>
                    <a:pt x="123616" y="54728"/>
                  </a:cubicBezTo>
                  <a:lnTo>
                    <a:pt x="123616" y="54728"/>
                  </a:lnTo>
                  <a:cubicBezTo>
                    <a:pt x="123618" y="54731"/>
                    <a:pt x="123620" y="54735"/>
                    <a:pt x="123623" y="54739"/>
                  </a:cubicBezTo>
                  <a:cubicBezTo>
                    <a:pt x="123625" y="54743"/>
                    <a:pt x="123628" y="54747"/>
                    <a:pt x="123631" y="54751"/>
                  </a:cubicBezTo>
                  <a:cubicBezTo>
                    <a:pt x="123628" y="54748"/>
                    <a:pt x="123626" y="54745"/>
                    <a:pt x="123624" y="54742"/>
                  </a:cubicBezTo>
                  <a:lnTo>
                    <a:pt x="123624" y="54742"/>
                  </a:lnTo>
                  <a:cubicBezTo>
                    <a:pt x="124137" y="55650"/>
                    <a:pt x="124613" y="56574"/>
                    <a:pt x="125080" y="57505"/>
                  </a:cubicBezTo>
                  <a:cubicBezTo>
                    <a:pt x="125310" y="57970"/>
                    <a:pt x="125544" y="58433"/>
                    <a:pt x="125785" y="58894"/>
                  </a:cubicBezTo>
                  <a:cubicBezTo>
                    <a:pt x="126009" y="59323"/>
                    <a:pt x="126214" y="59764"/>
                    <a:pt x="126412" y="60205"/>
                  </a:cubicBezTo>
                  <a:lnTo>
                    <a:pt x="126412" y="60205"/>
                  </a:lnTo>
                  <a:cubicBezTo>
                    <a:pt x="126412" y="60205"/>
                    <a:pt x="126412" y="60205"/>
                    <a:pt x="126412" y="60205"/>
                  </a:cubicBezTo>
                  <a:lnTo>
                    <a:pt x="126412" y="60205"/>
                  </a:lnTo>
                  <a:cubicBezTo>
                    <a:pt x="126433" y="60250"/>
                    <a:pt x="126454" y="60297"/>
                    <a:pt x="126474" y="60343"/>
                  </a:cubicBezTo>
                  <a:cubicBezTo>
                    <a:pt x="126464" y="60323"/>
                    <a:pt x="126457" y="60305"/>
                    <a:pt x="126447" y="60287"/>
                  </a:cubicBezTo>
                  <a:lnTo>
                    <a:pt x="126447" y="60287"/>
                  </a:lnTo>
                  <a:cubicBezTo>
                    <a:pt x="126473" y="60345"/>
                    <a:pt x="126498" y="60403"/>
                    <a:pt x="126524" y="60461"/>
                  </a:cubicBezTo>
                  <a:cubicBezTo>
                    <a:pt x="126620" y="60687"/>
                    <a:pt x="126708" y="60914"/>
                    <a:pt x="126804" y="61140"/>
                  </a:cubicBezTo>
                  <a:cubicBezTo>
                    <a:pt x="126898" y="61360"/>
                    <a:pt x="126995" y="61574"/>
                    <a:pt x="127090" y="61790"/>
                  </a:cubicBezTo>
                  <a:cubicBezTo>
                    <a:pt x="127091" y="61796"/>
                    <a:pt x="127093" y="61799"/>
                    <a:pt x="127094" y="61804"/>
                  </a:cubicBezTo>
                  <a:lnTo>
                    <a:pt x="127097" y="61811"/>
                  </a:lnTo>
                  <a:cubicBezTo>
                    <a:pt x="127022" y="61868"/>
                    <a:pt x="126946" y="61926"/>
                    <a:pt x="126870" y="61984"/>
                  </a:cubicBezTo>
                  <a:cubicBezTo>
                    <a:pt x="126411" y="62349"/>
                    <a:pt x="125961" y="62729"/>
                    <a:pt x="125525" y="63119"/>
                  </a:cubicBezTo>
                  <a:cubicBezTo>
                    <a:pt x="125296" y="63325"/>
                    <a:pt x="125076" y="63534"/>
                    <a:pt x="124846" y="63735"/>
                  </a:cubicBezTo>
                  <a:cubicBezTo>
                    <a:pt x="124634" y="63917"/>
                    <a:pt x="124416" y="64088"/>
                    <a:pt x="124207" y="64271"/>
                  </a:cubicBezTo>
                  <a:cubicBezTo>
                    <a:pt x="123973" y="64471"/>
                    <a:pt x="123744" y="64677"/>
                    <a:pt x="123512" y="64881"/>
                  </a:cubicBezTo>
                  <a:cubicBezTo>
                    <a:pt x="123306" y="65063"/>
                    <a:pt x="123086" y="65232"/>
                    <a:pt x="122869" y="65402"/>
                  </a:cubicBezTo>
                  <a:cubicBezTo>
                    <a:pt x="122339" y="65802"/>
                    <a:pt x="121801" y="66194"/>
                    <a:pt x="121238" y="66548"/>
                  </a:cubicBezTo>
                  <a:cubicBezTo>
                    <a:pt x="120675" y="66901"/>
                    <a:pt x="120111" y="67246"/>
                    <a:pt x="119547" y="67595"/>
                  </a:cubicBezTo>
                  <a:cubicBezTo>
                    <a:pt x="118815" y="68009"/>
                    <a:pt x="118059" y="68387"/>
                    <a:pt x="117299" y="68747"/>
                  </a:cubicBezTo>
                  <a:cubicBezTo>
                    <a:pt x="116492" y="69132"/>
                    <a:pt x="115690" y="69528"/>
                    <a:pt x="114875" y="69894"/>
                  </a:cubicBezTo>
                  <a:cubicBezTo>
                    <a:pt x="113714" y="70364"/>
                    <a:pt x="112526" y="70760"/>
                    <a:pt x="111343" y="71168"/>
                  </a:cubicBezTo>
                  <a:cubicBezTo>
                    <a:pt x="110743" y="71377"/>
                    <a:pt x="110144" y="71580"/>
                    <a:pt x="109539" y="71772"/>
                  </a:cubicBezTo>
                  <a:cubicBezTo>
                    <a:pt x="109005" y="71941"/>
                    <a:pt x="108468" y="72097"/>
                    <a:pt x="107928" y="72249"/>
                  </a:cubicBezTo>
                  <a:cubicBezTo>
                    <a:pt x="107289" y="72410"/>
                    <a:pt x="106649" y="72567"/>
                    <a:pt x="106000" y="72690"/>
                  </a:cubicBezTo>
                  <a:cubicBezTo>
                    <a:pt x="105288" y="72824"/>
                    <a:pt x="104578" y="72935"/>
                    <a:pt x="103860" y="73033"/>
                  </a:cubicBezTo>
                  <a:cubicBezTo>
                    <a:pt x="103881" y="73030"/>
                    <a:pt x="103900" y="73027"/>
                    <a:pt x="103921" y="73024"/>
                  </a:cubicBezTo>
                  <a:lnTo>
                    <a:pt x="103921" y="73024"/>
                  </a:lnTo>
                  <a:cubicBezTo>
                    <a:pt x="103316" y="73098"/>
                    <a:pt x="102711" y="73173"/>
                    <a:pt x="102104" y="73220"/>
                  </a:cubicBezTo>
                  <a:cubicBezTo>
                    <a:pt x="101423" y="73271"/>
                    <a:pt x="100745" y="73312"/>
                    <a:pt x="100063" y="73342"/>
                  </a:cubicBezTo>
                  <a:cubicBezTo>
                    <a:pt x="98830" y="73395"/>
                    <a:pt x="97597" y="73442"/>
                    <a:pt x="96363" y="73454"/>
                  </a:cubicBezTo>
                  <a:cubicBezTo>
                    <a:pt x="95866" y="73440"/>
                    <a:pt x="95369" y="73432"/>
                    <a:pt x="94873" y="73387"/>
                  </a:cubicBezTo>
                  <a:cubicBezTo>
                    <a:pt x="94364" y="73340"/>
                    <a:pt x="93854" y="73292"/>
                    <a:pt x="93346" y="73228"/>
                  </a:cubicBezTo>
                  <a:cubicBezTo>
                    <a:pt x="92319" y="73098"/>
                    <a:pt x="91289" y="72966"/>
                    <a:pt x="90260" y="72832"/>
                  </a:cubicBezTo>
                  <a:lnTo>
                    <a:pt x="90260" y="72832"/>
                  </a:lnTo>
                  <a:lnTo>
                    <a:pt x="90285" y="72837"/>
                  </a:lnTo>
                  <a:lnTo>
                    <a:pt x="90285" y="72837"/>
                  </a:lnTo>
                  <a:lnTo>
                    <a:pt x="90233" y="72829"/>
                  </a:lnTo>
                  <a:lnTo>
                    <a:pt x="90220" y="72828"/>
                  </a:lnTo>
                  <a:lnTo>
                    <a:pt x="90226" y="72828"/>
                  </a:lnTo>
                  <a:cubicBezTo>
                    <a:pt x="89587" y="72734"/>
                    <a:pt x="88949" y="72638"/>
                    <a:pt x="88318" y="72505"/>
                  </a:cubicBezTo>
                  <a:cubicBezTo>
                    <a:pt x="87663" y="72369"/>
                    <a:pt x="87010" y="72226"/>
                    <a:pt x="86358" y="72066"/>
                  </a:cubicBezTo>
                  <a:cubicBezTo>
                    <a:pt x="86003" y="71965"/>
                    <a:pt x="85650" y="71862"/>
                    <a:pt x="85299" y="71750"/>
                  </a:cubicBezTo>
                  <a:cubicBezTo>
                    <a:pt x="84996" y="71654"/>
                    <a:pt x="84692" y="71552"/>
                    <a:pt x="84390" y="71452"/>
                  </a:cubicBezTo>
                  <a:cubicBezTo>
                    <a:pt x="83678" y="71218"/>
                    <a:pt x="82969" y="70977"/>
                    <a:pt x="82262" y="70732"/>
                  </a:cubicBezTo>
                  <a:cubicBezTo>
                    <a:pt x="81617" y="70508"/>
                    <a:pt x="80975" y="70271"/>
                    <a:pt x="80331" y="70043"/>
                  </a:cubicBezTo>
                  <a:cubicBezTo>
                    <a:pt x="79973" y="69917"/>
                    <a:pt x="79615" y="69786"/>
                    <a:pt x="79259" y="69652"/>
                  </a:cubicBezTo>
                  <a:cubicBezTo>
                    <a:pt x="78968" y="69545"/>
                    <a:pt x="78683" y="69419"/>
                    <a:pt x="78397" y="69301"/>
                  </a:cubicBezTo>
                  <a:cubicBezTo>
                    <a:pt x="78000" y="69117"/>
                    <a:pt x="77603" y="68933"/>
                    <a:pt x="77213" y="68737"/>
                  </a:cubicBezTo>
                  <a:cubicBezTo>
                    <a:pt x="76826" y="68543"/>
                    <a:pt x="76443" y="68345"/>
                    <a:pt x="76061" y="68140"/>
                  </a:cubicBezTo>
                  <a:cubicBezTo>
                    <a:pt x="75237" y="67696"/>
                    <a:pt x="74419" y="67243"/>
                    <a:pt x="73607" y="66781"/>
                  </a:cubicBezTo>
                  <a:lnTo>
                    <a:pt x="73607" y="66781"/>
                  </a:lnTo>
                  <a:lnTo>
                    <a:pt x="73611" y="66784"/>
                  </a:lnTo>
                  <a:cubicBezTo>
                    <a:pt x="72399" y="66053"/>
                    <a:pt x="71184" y="65315"/>
                    <a:pt x="70040" y="64479"/>
                  </a:cubicBezTo>
                  <a:cubicBezTo>
                    <a:pt x="69448" y="64047"/>
                    <a:pt x="68868" y="63596"/>
                    <a:pt x="68280" y="63156"/>
                  </a:cubicBezTo>
                  <a:cubicBezTo>
                    <a:pt x="67756" y="62759"/>
                    <a:pt x="67236" y="62360"/>
                    <a:pt x="66720" y="61955"/>
                  </a:cubicBezTo>
                  <a:lnTo>
                    <a:pt x="66720" y="61955"/>
                  </a:lnTo>
                  <a:cubicBezTo>
                    <a:pt x="66424" y="61707"/>
                    <a:pt x="66125" y="61458"/>
                    <a:pt x="65837" y="61202"/>
                  </a:cubicBezTo>
                  <a:cubicBezTo>
                    <a:pt x="65533" y="60931"/>
                    <a:pt x="65230" y="60660"/>
                    <a:pt x="64927" y="60387"/>
                  </a:cubicBezTo>
                  <a:cubicBezTo>
                    <a:pt x="64611" y="60100"/>
                    <a:pt x="64301" y="59809"/>
                    <a:pt x="63988" y="59517"/>
                  </a:cubicBezTo>
                  <a:cubicBezTo>
                    <a:pt x="63735" y="59277"/>
                    <a:pt x="63489" y="59030"/>
                    <a:pt x="63242" y="58783"/>
                  </a:cubicBezTo>
                  <a:cubicBezTo>
                    <a:pt x="62879" y="58406"/>
                    <a:pt x="62528" y="58024"/>
                    <a:pt x="62192" y="57625"/>
                  </a:cubicBezTo>
                  <a:cubicBezTo>
                    <a:pt x="61848" y="57220"/>
                    <a:pt x="61510" y="56812"/>
                    <a:pt x="61163" y="56410"/>
                  </a:cubicBezTo>
                  <a:cubicBezTo>
                    <a:pt x="60524" y="55670"/>
                    <a:pt x="59854" y="54959"/>
                    <a:pt x="59247" y="54192"/>
                  </a:cubicBezTo>
                  <a:cubicBezTo>
                    <a:pt x="58866" y="53674"/>
                    <a:pt x="58544" y="53120"/>
                    <a:pt x="58194" y="52580"/>
                  </a:cubicBezTo>
                  <a:cubicBezTo>
                    <a:pt x="57854" y="52058"/>
                    <a:pt x="57493" y="51550"/>
                    <a:pt x="57112" y="51058"/>
                  </a:cubicBezTo>
                  <a:lnTo>
                    <a:pt x="57112" y="51058"/>
                  </a:lnTo>
                  <a:cubicBezTo>
                    <a:pt x="57122" y="51072"/>
                    <a:pt x="57135" y="51090"/>
                    <a:pt x="57147" y="51106"/>
                  </a:cubicBezTo>
                  <a:cubicBezTo>
                    <a:pt x="56749" y="50574"/>
                    <a:pt x="56347" y="50041"/>
                    <a:pt x="55992" y="49480"/>
                  </a:cubicBezTo>
                  <a:cubicBezTo>
                    <a:pt x="55734" y="48991"/>
                    <a:pt x="55510" y="48486"/>
                    <a:pt x="55265" y="47991"/>
                  </a:cubicBezTo>
                  <a:cubicBezTo>
                    <a:pt x="55036" y="47529"/>
                    <a:pt x="54774" y="47086"/>
                    <a:pt x="54536" y="46627"/>
                  </a:cubicBezTo>
                  <a:cubicBezTo>
                    <a:pt x="54269" y="46121"/>
                    <a:pt x="53994" y="45616"/>
                    <a:pt x="53736" y="45103"/>
                  </a:cubicBezTo>
                  <a:cubicBezTo>
                    <a:pt x="53631" y="44894"/>
                    <a:pt x="53522" y="44685"/>
                    <a:pt x="53415" y="44476"/>
                  </a:cubicBezTo>
                  <a:cubicBezTo>
                    <a:pt x="53616" y="44297"/>
                    <a:pt x="53817" y="44116"/>
                    <a:pt x="54018" y="43937"/>
                  </a:cubicBezTo>
                  <a:cubicBezTo>
                    <a:pt x="54227" y="43757"/>
                    <a:pt x="54436" y="43578"/>
                    <a:pt x="54657" y="43416"/>
                  </a:cubicBezTo>
                  <a:cubicBezTo>
                    <a:pt x="54907" y="43233"/>
                    <a:pt x="55158" y="43054"/>
                    <a:pt x="55404" y="42865"/>
                  </a:cubicBezTo>
                  <a:cubicBezTo>
                    <a:pt x="55881" y="42502"/>
                    <a:pt x="56356" y="42137"/>
                    <a:pt x="56852" y="41801"/>
                  </a:cubicBezTo>
                  <a:cubicBezTo>
                    <a:pt x="57265" y="41530"/>
                    <a:pt x="57673" y="41251"/>
                    <a:pt x="58081" y="40969"/>
                  </a:cubicBezTo>
                  <a:lnTo>
                    <a:pt x="58081" y="40969"/>
                  </a:lnTo>
                  <a:lnTo>
                    <a:pt x="58070" y="40978"/>
                  </a:lnTo>
                  <a:cubicBezTo>
                    <a:pt x="58203" y="40887"/>
                    <a:pt x="58334" y="40795"/>
                    <a:pt x="58469" y="40707"/>
                  </a:cubicBezTo>
                  <a:cubicBezTo>
                    <a:pt x="58899" y="40434"/>
                    <a:pt x="59335" y="40173"/>
                    <a:pt x="59771" y="39912"/>
                  </a:cubicBezTo>
                  <a:cubicBezTo>
                    <a:pt x="60200" y="39655"/>
                    <a:pt x="60616" y="39378"/>
                    <a:pt x="61039" y="39113"/>
                  </a:cubicBezTo>
                  <a:cubicBezTo>
                    <a:pt x="61237" y="38989"/>
                    <a:pt x="61444" y="38878"/>
                    <a:pt x="61649" y="38768"/>
                  </a:cubicBezTo>
                  <a:cubicBezTo>
                    <a:pt x="61893" y="38634"/>
                    <a:pt x="62135" y="38500"/>
                    <a:pt x="62379" y="38363"/>
                  </a:cubicBezTo>
                  <a:cubicBezTo>
                    <a:pt x="62578" y="38252"/>
                    <a:pt x="62772" y="38130"/>
                    <a:pt x="62968" y="38012"/>
                  </a:cubicBezTo>
                  <a:cubicBezTo>
                    <a:pt x="63195" y="37875"/>
                    <a:pt x="63422" y="37745"/>
                    <a:pt x="63655" y="37618"/>
                  </a:cubicBezTo>
                  <a:cubicBezTo>
                    <a:pt x="63859" y="37515"/>
                    <a:pt x="64063" y="37413"/>
                    <a:pt x="64272" y="37318"/>
                  </a:cubicBezTo>
                  <a:cubicBezTo>
                    <a:pt x="64480" y="37228"/>
                    <a:pt x="64694" y="37155"/>
                    <a:pt x="64903" y="37069"/>
                  </a:cubicBezTo>
                  <a:cubicBezTo>
                    <a:pt x="65312" y="36902"/>
                    <a:pt x="65699" y="36692"/>
                    <a:pt x="66093" y="36491"/>
                  </a:cubicBezTo>
                  <a:cubicBezTo>
                    <a:pt x="66433" y="36323"/>
                    <a:pt x="66784" y="36176"/>
                    <a:pt x="67121" y="36002"/>
                  </a:cubicBezTo>
                  <a:cubicBezTo>
                    <a:pt x="67459" y="35828"/>
                    <a:pt x="67783" y="35632"/>
                    <a:pt x="68122" y="35461"/>
                  </a:cubicBezTo>
                  <a:lnTo>
                    <a:pt x="68122" y="35461"/>
                  </a:lnTo>
                  <a:lnTo>
                    <a:pt x="68115" y="35463"/>
                  </a:lnTo>
                  <a:cubicBezTo>
                    <a:pt x="68347" y="35350"/>
                    <a:pt x="68583" y="35235"/>
                    <a:pt x="68825" y="35143"/>
                  </a:cubicBezTo>
                  <a:cubicBezTo>
                    <a:pt x="68950" y="35103"/>
                    <a:pt x="69073" y="35063"/>
                    <a:pt x="69199" y="35030"/>
                  </a:cubicBezTo>
                  <a:cubicBezTo>
                    <a:pt x="69448" y="34961"/>
                    <a:pt x="69704" y="34904"/>
                    <a:pt x="69948" y="34815"/>
                  </a:cubicBezTo>
                  <a:cubicBezTo>
                    <a:pt x="70192" y="34726"/>
                    <a:pt x="70434" y="34626"/>
                    <a:pt x="70674" y="34522"/>
                  </a:cubicBezTo>
                  <a:cubicBezTo>
                    <a:pt x="71127" y="34326"/>
                    <a:pt x="71571" y="34105"/>
                    <a:pt x="72027" y="33915"/>
                  </a:cubicBezTo>
                  <a:cubicBezTo>
                    <a:pt x="72492" y="33722"/>
                    <a:pt x="72971" y="33566"/>
                    <a:pt x="73439" y="33388"/>
                  </a:cubicBezTo>
                  <a:cubicBezTo>
                    <a:pt x="73526" y="33356"/>
                    <a:pt x="73611" y="33322"/>
                    <a:pt x="73696" y="33289"/>
                  </a:cubicBezTo>
                  <a:cubicBezTo>
                    <a:pt x="73724" y="33284"/>
                    <a:pt x="73752" y="33287"/>
                    <a:pt x="73779" y="33277"/>
                  </a:cubicBezTo>
                  <a:cubicBezTo>
                    <a:pt x="74068" y="33174"/>
                    <a:pt x="74363" y="33093"/>
                    <a:pt x="74654" y="33003"/>
                  </a:cubicBezTo>
                  <a:cubicBezTo>
                    <a:pt x="74939" y="32915"/>
                    <a:pt x="75219" y="32821"/>
                    <a:pt x="75501" y="32723"/>
                  </a:cubicBezTo>
                  <a:cubicBezTo>
                    <a:pt x="75600" y="32689"/>
                    <a:pt x="75701" y="32660"/>
                    <a:pt x="75799" y="32627"/>
                  </a:cubicBezTo>
                  <a:cubicBezTo>
                    <a:pt x="76020" y="32579"/>
                    <a:pt x="76240" y="32528"/>
                    <a:pt x="76459" y="32466"/>
                  </a:cubicBezTo>
                  <a:cubicBezTo>
                    <a:pt x="76529" y="32445"/>
                    <a:pt x="76593" y="32406"/>
                    <a:pt x="76645" y="32355"/>
                  </a:cubicBezTo>
                  <a:cubicBezTo>
                    <a:pt x="76859" y="32288"/>
                    <a:pt x="77071" y="32212"/>
                    <a:pt x="77288" y="32148"/>
                  </a:cubicBezTo>
                  <a:cubicBezTo>
                    <a:pt x="77813" y="32002"/>
                    <a:pt x="78340" y="31843"/>
                    <a:pt x="78873" y="31722"/>
                  </a:cubicBezTo>
                  <a:cubicBezTo>
                    <a:pt x="79170" y="31656"/>
                    <a:pt x="79467" y="31591"/>
                    <a:pt x="79767" y="31535"/>
                  </a:cubicBezTo>
                  <a:cubicBezTo>
                    <a:pt x="80018" y="31488"/>
                    <a:pt x="80273" y="31449"/>
                    <a:pt x="80527" y="31409"/>
                  </a:cubicBezTo>
                  <a:cubicBezTo>
                    <a:pt x="81315" y="31309"/>
                    <a:pt x="82108" y="31231"/>
                    <a:pt x="82903" y="31175"/>
                  </a:cubicBezTo>
                  <a:cubicBezTo>
                    <a:pt x="83675" y="31123"/>
                    <a:pt x="84450" y="31117"/>
                    <a:pt x="85225" y="31110"/>
                  </a:cubicBezTo>
                  <a:close/>
                  <a:moveTo>
                    <a:pt x="136048" y="67506"/>
                  </a:moveTo>
                  <a:cubicBezTo>
                    <a:pt x="136052" y="67507"/>
                    <a:pt x="136055" y="67510"/>
                    <a:pt x="136058" y="67511"/>
                  </a:cubicBezTo>
                  <a:cubicBezTo>
                    <a:pt x="136381" y="67606"/>
                    <a:pt x="136700" y="67707"/>
                    <a:pt x="137034" y="67763"/>
                  </a:cubicBezTo>
                  <a:cubicBezTo>
                    <a:pt x="137358" y="67818"/>
                    <a:pt x="137680" y="67863"/>
                    <a:pt x="138002" y="67924"/>
                  </a:cubicBezTo>
                  <a:cubicBezTo>
                    <a:pt x="138227" y="67976"/>
                    <a:pt x="138449" y="68030"/>
                    <a:pt x="138672" y="68087"/>
                  </a:cubicBezTo>
                  <a:cubicBezTo>
                    <a:pt x="138925" y="68150"/>
                    <a:pt x="139178" y="68199"/>
                    <a:pt x="139435" y="68243"/>
                  </a:cubicBezTo>
                  <a:cubicBezTo>
                    <a:pt x="139896" y="68323"/>
                    <a:pt x="140360" y="68384"/>
                    <a:pt x="140819" y="68467"/>
                  </a:cubicBezTo>
                  <a:cubicBezTo>
                    <a:pt x="141755" y="68636"/>
                    <a:pt x="142686" y="68840"/>
                    <a:pt x="143620" y="69011"/>
                  </a:cubicBezTo>
                  <a:cubicBezTo>
                    <a:pt x="144144" y="69107"/>
                    <a:pt x="144667" y="69170"/>
                    <a:pt x="145198" y="69220"/>
                  </a:cubicBezTo>
                  <a:cubicBezTo>
                    <a:pt x="145697" y="69268"/>
                    <a:pt x="146194" y="69320"/>
                    <a:pt x="146694" y="69375"/>
                  </a:cubicBezTo>
                  <a:cubicBezTo>
                    <a:pt x="147712" y="69491"/>
                    <a:pt x="148738" y="69554"/>
                    <a:pt x="149760" y="69617"/>
                  </a:cubicBezTo>
                  <a:lnTo>
                    <a:pt x="149697" y="69612"/>
                  </a:lnTo>
                  <a:lnTo>
                    <a:pt x="149697" y="69612"/>
                  </a:lnTo>
                  <a:cubicBezTo>
                    <a:pt x="150324" y="69655"/>
                    <a:pt x="150949" y="69698"/>
                    <a:pt x="151578" y="69715"/>
                  </a:cubicBezTo>
                  <a:cubicBezTo>
                    <a:pt x="151873" y="69723"/>
                    <a:pt x="152168" y="69724"/>
                    <a:pt x="152463" y="69724"/>
                  </a:cubicBezTo>
                  <a:cubicBezTo>
                    <a:pt x="152758" y="69724"/>
                    <a:pt x="153053" y="69723"/>
                    <a:pt x="153348" y="69723"/>
                  </a:cubicBezTo>
                  <a:cubicBezTo>
                    <a:pt x="153859" y="69723"/>
                    <a:pt x="154369" y="69723"/>
                    <a:pt x="154877" y="69711"/>
                  </a:cubicBezTo>
                  <a:cubicBezTo>
                    <a:pt x="155428" y="69698"/>
                    <a:pt x="155975" y="69669"/>
                    <a:pt x="156524" y="69627"/>
                  </a:cubicBezTo>
                  <a:cubicBezTo>
                    <a:pt x="156998" y="69589"/>
                    <a:pt x="157473" y="69529"/>
                    <a:pt x="157945" y="69474"/>
                  </a:cubicBezTo>
                  <a:cubicBezTo>
                    <a:pt x="158440" y="69418"/>
                    <a:pt x="158937" y="69372"/>
                    <a:pt x="159436" y="69334"/>
                  </a:cubicBezTo>
                  <a:cubicBezTo>
                    <a:pt x="159664" y="69320"/>
                    <a:pt x="159891" y="69309"/>
                    <a:pt x="160120" y="69309"/>
                  </a:cubicBezTo>
                  <a:cubicBezTo>
                    <a:pt x="160239" y="69309"/>
                    <a:pt x="160358" y="69312"/>
                    <a:pt x="160478" y="69319"/>
                  </a:cubicBezTo>
                  <a:cubicBezTo>
                    <a:pt x="160585" y="69329"/>
                    <a:pt x="160692" y="69344"/>
                    <a:pt x="160800" y="69362"/>
                  </a:cubicBezTo>
                  <a:cubicBezTo>
                    <a:pt x="160911" y="69387"/>
                    <a:pt x="161020" y="69417"/>
                    <a:pt x="161129" y="69453"/>
                  </a:cubicBezTo>
                  <a:cubicBezTo>
                    <a:pt x="161211" y="69485"/>
                    <a:pt x="161291" y="69518"/>
                    <a:pt x="161371" y="69555"/>
                  </a:cubicBezTo>
                  <a:cubicBezTo>
                    <a:pt x="161427" y="69587"/>
                    <a:pt x="161484" y="69619"/>
                    <a:pt x="161539" y="69653"/>
                  </a:cubicBezTo>
                  <a:cubicBezTo>
                    <a:pt x="161574" y="69679"/>
                    <a:pt x="161607" y="69705"/>
                    <a:pt x="161641" y="69731"/>
                  </a:cubicBezTo>
                  <a:cubicBezTo>
                    <a:pt x="161650" y="69741"/>
                    <a:pt x="161660" y="69750"/>
                    <a:pt x="161669" y="69760"/>
                  </a:cubicBezTo>
                  <a:lnTo>
                    <a:pt x="161669" y="69760"/>
                  </a:lnTo>
                  <a:cubicBezTo>
                    <a:pt x="161672" y="69763"/>
                    <a:pt x="161674" y="69766"/>
                    <a:pt x="161677" y="69770"/>
                  </a:cubicBezTo>
                  <a:lnTo>
                    <a:pt x="161670" y="69761"/>
                  </a:lnTo>
                  <a:lnTo>
                    <a:pt x="161670" y="69761"/>
                  </a:lnTo>
                  <a:cubicBezTo>
                    <a:pt x="161674" y="69766"/>
                    <a:pt x="161679" y="69771"/>
                    <a:pt x="161683" y="69776"/>
                  </a:cubicBezTo>
                  <a:cubicBezTo>
                    <a:pt x="161693" y="69788"/>
                    <a:pt x="161703" y="69798"/>
                    <a:pt x="161712" y="69810"/>
                  </a:cubicBezTo>
                  <a:cubicBezTo>
                    <a:pt x="161718" y="69822"/>
                    <a:pt x="161724" y="69831"/>
                    <a:pt x="161730" y="69842"/>
                  </a:cubicBezTo>
                  <a:cubicBezTo>
                    <a:pt x="161736" y="69852"/>
                    <a:pt x="161740" y="69862"/>
                    <a:pt x="161745" y="69873"/>
                  </a:cubicBezTo>
                  <a:cubicBezTo>
                    <a:pt x="161749" y="69887"/>
                    <a:pt x="161752" y="69901"/>
                    <a:pt x="161757" y="69914"/>
                  </a:cubicBezTo>
                  <a:cubicBezTo>
                    <a:pt x="161760" y="69935"/>
                    <a:pt x="161762" y="69956"/>
                    <a:pt x="161765" y="69976"/>
                  </a:cubicBezTo>
                  <a:cubicBezTo>
                    <a:pt x="161766" y="70000"/>
                    <a:pt x="161766" y="70023"/>
                    <a:pt x="161765" y="70046"/>
                  </a:cubicBezTo>
                  <a:cubicBezTo>
                    <a:pt x="161761" y="70100"/>
                    <a:pt x="161752" y="70152"/>
                    <a:pt x="161743" y="70205"/>
                  </a:cubicBezTo>
                  <a:lnTo>
                    <a:pt x="161743" y="70204"/>
                  </a:lnTo>
                  <a:cubicBezTo>
                    <a:pt x="161735" y="70236"/>
                    <a:pt x="161726" y="70268"/>
                    <a:pt x="161716" y="70299"/>
                  </a:cubicBezTo>
                  <a:cubicBezTo>
                    <a:pt x="161692" y="70361"/>
                    <a:pt x="161667" y="70419"/>
                    <a:pt x="161639" y="70477"/>
                  </a:cubicBezTo>
                  <a:cubicBezTo>
                    <a:pt x="161611" y="70529"/>
                    <a:pt x="161580" y="70579"/>
                    <a:pt x="161549" y="70630"/>
                  </a:cubicBezTo>
                  <a:cubicBezTo>
                    <a:pt x="161377" y="70873"/>
                    <a:pt x="161194" y="71107"/>
                    <a:pt x="160998" y="71330"/>
                  </a:cubicBezTo>
                  <a:cubicBezTo>
                    <a:pt x="160902" y="71436"/>
                    <a:pt x="160802" y="71539"/>
                    <a:pt x="160696" y="71635"/>
                  </a:cubicBezTo>
                  <a:cubicBezTo>
                    <a:pt x="160604" y="71713"/>
                    <a:pt x="160508" y="71787"/>
                    <a:pt x="160410" y="71858"/>
                  </a:cubicBezTo>
                  <a:cubicBezTo>
                    <a:pt x="160231" y="71977"/>
                    <a:pt x="160043" y="72081"/>
                    <a:pt x="159857" y="72186"/>
                  </a:cubicBezTo>
                  <a:cubicBezTo>
                    <a:pt x="159658" y="72279"/>
                    <a:pt x="159463" y="72369"/>
                    <a:pt x="159262" y="72451"/>
                  </a:cubicBezTo>
                  <a:cubicBezTo>
                    <a:pt x="159067" y="72531"/>
                    <a:pt x="158865" y="72600"/>
                    <a:pt x="158666" y="72671"/>
                  </a:cubicBezTo>
                  <a:cubicBezTo>
                    <a:pt x="158185" y="72837"/>
                    <a:pt x="157706" y="73006"/>
                    <a:pt x="157227" y="73176"/>
                  </a:cubicBezTo>
                  <a:cubicBezTo>
                    <a:pt x="156553" y="73404"/>
                    <a:pt x="155873" y="73599"/>
                    <a:pt x="155188" y="73790"/>
                  </a:cubicBezTo>
                  <a:cubicBezTo>
                    <a:pt x="154880" y="73878"/>
                    <a:pt x="154573" y="73974"/>
                    <a:pt x="154264" y="74064"/>
                  </a:cubicBezTo>
                  <a:cubicBezTo>
                    <a:pt x="153931" y="74162"/>
                    <a:pt x="153593" y="74248"/>
                    <a:pt x="153255" y="74331"/>
                  </a:cubicBezTo>
                  <a:cubicBezTo>
                    <a:pt x="153136" y="74354"/>
                    <a:pt x="153017" y="74378"/>
                    <a:pt x="152896" y="74400"/>
                  </a:cubicBezTo>
                  <a:cubicBezTo>
                    <a:pt x="152399" y="74498"/>
                    <a:pt x="151896" y="74573"/>
                    <a:pt x="151395" y="74651"/>
                  </a:cubicBezTo>
                  <a:cubicBezTo>
                    <a:pt x="150903" y="74727"/>
                    <a:pt x="150413" y="74798"/>
                    <a:pt x="149922" y="74866"/>
                  </a:cubicBezTo>
                  <a:cubicBezTo>
                    <a:pt x="148898" y="75011"/>
                    <a:pt x="147866" y="75094"/>
                    <a:pt x="146834" y="75173"/>
                  </a:cubicBezTo>
                  <a:lnTo>
                    <a:pt x="146900" y="75167"/>
                  </a:lnTo>
                  <a:lnTo>
                    <a:pt x="146900" y="75167"/>
                  </a:lnTo>
                  <a:cubicBezTo>
                    <a:pt x="146006" y="75215"/>
                    <a:pt x="145115" y="75254"/>
                    <a:pt x="144221" y="75256"/>
                  </a:cubicBezTo>
                  <a:cubicBezTo>
                    <a:pt x="144083" y="75256"/>
                    <a:pt x="143946" y="75257"/>
                    <a:pt x="143808" y="75257"/>
                  </a:cubicBezTo>
                  <a:cubicBezTo>
                    <a:pt x="142938" y="75257"/>
                    <a:pt x="142067" y="75247"/>
                    <a:pt x="141195" y="75219"/>
                  </a:cubicBezTo>
                  <a:cubicBezTo>
                    <a:pt x="140167" y="75186"/>
                    <a:pt x="139143" y="75133"/>
                    <a:pt x="138118" y="75069"/>
                  </a:cubicBezTo>
                  <a:lnTo>
                    <a:pt x="138134" y="75069"/>
                  </a:lnTo>
                  <a:cubicBezTo>
                    <a:pt x="137379" y="75017"/>
                    <a:pt x="136623" y="74964"/>
                    <a:pt x="135870" y="74901"/>
                  </a:cubicBezTo>
                  <a:cubicBezTo>
                    <a:pt x="135152" y="74841"/>
                    <a:pt x="134442" y="74725"/>
                    <a:pt x="133737" y="74603"/>
                  </a:cubicBezTo>
                  <a:lnTo>
                    <a:pt x="133737" y="74603"/>
                  </a:lnTo>
                  <a:cubicBezTo>
                    <a:pt x="133750" y="74606"/>
                    <a:pt x="133765" y="74609"/>
                    <a:pt x="133778" y="74612"/>
                  </a:cubicBezTo>
                  <a:cubicBezTo>
                    <a:pt x="133115" y="74477"/>
                    <a:pt x="132456" y="74335"/>
                    <a:pt x="131792" y="74207"/>
                  </a:cubicBezTo>
                  <a:cubicBezTo>
                    <a:pt x="131144" y="74085"/>
                    <a:pt x="130492" y="73989"/>
                    <a:pt x="129844" y="73863"/>
                  </a:cubicBezTo>
                  <a:cubicBezTo>
                    <a:pt x="129887" y="73792"/>
                    <a:pt x="129933" y="73720"/>
                    <a:pt x="129975" y="73648"/>
                  </a:cubicBezTo>
                  <a:cubicBezTo>
                    <a:pt x="130094" y="73432"/>
                    <a:pt x="130187" y="73201"/>
                    <a:pt x="130315" y="72990"/>
                  </a:cubicBezTo>
                  <a:lnTo>
                    <a:pt x="130317" y="72987"/>
                  </a:lnTo>
                  <a:cubicBezTo>
                    <a:pt x="130353" y="72933"/>
                    <a:pt x="130379" y="72871"/>
                    <a:pt x="130393" y="72806"/>
                  </a:cubicBezTo>
                  <a:cubicBezTo>
                    <a:pt x="130485" y="72684"/>
                    <a:pt x="130587" y="72566"/>
                    <a:pt x="130684" y="72449"/>
                  </a:cubicBezTo>
                  <a:lnTo>
                    <a:pt x="130684" y="72449"/>
                  </a:lnTo>
                  <a:cubicBezTo>
                    <a:pt x="130671" y="72466"/>
                    <a:pt x="130658" y="72481"/>
                    <a:pt x="130645" y="72498"/>
                  </a:cubicBezTo>
                  <a:cubicBezTo>
                    <a:pt x="130704" y="72429"/>
                    <a:pt x="130762" y="72360"/>
                    <a:pt x="130831" y="72300"/>
                  </a:cubicBezTo>
                  <a:lnTo>
                    <a:pt x="130831" y="72300"/>
                  </a:lnTo>
                  <a:cubicBezTo>
                    <a:pt x="130823" y="72306"/>
                    <a:pt x="130815" y="72313"/>
                    <a:pt x="130807" y="72320"/>
                  </a:cubicBezTo>
                  <a:cubicBezTo>
                    <a:pt x="130837" y="72292"/>
                    <a:pt x="130866" y="72262"/>
                    <a:pt x="130891" y="72230"/>
                  </a:cubicBezTo>
                  <a:cubicBezTo>
                    <a:pt x="131085" y="72070"/>
                    <a:pt x="131279" y="71912"/>
                    <a:pt x="131472" y="71750"/>
                  </a:cubicBezTo>
                  <a:cubicBezTo>
                    <a:pt x="132125" y="71201"/>
                    <a:pt x="132765" y="70635"/>
                    <a:pt x="133390" y="70053"/>
                  </a:cubicBezTo>
                  <a:cubicBezTo>
                    <a:pt x="134064" y="69427"/>
                    <a:pt x="134731" y="68794"/>
                    <a:pt x="135419" y="68184"/>
                  </a:cubicBezTo>
                  <a:cubicBezTo>
                    <a:pt x="135555" y="68065"/>
                    <a:pt x="135705" y="67952"/>
                    <a:pt x="135826" y="67821"/>
                  </a:cubicBezTo>
                  <a:cubicBezTo>
                    <a:pt x="135910" y="67731"/>
                    <a:pt x="136003" y="67633"/>
                    <a:pt x="136043" y="67513"/>
                  </a:cubicBezTo>
                  <a:cubicBezTo>
                    <a:pt x="136045" y="67511"/>
                    <a:pt x="136046" y="67509"/>
                    <a:pt x="136048" y="67506"/>
                  </a:cubicBezTo>
                  <a:close/>
                  <a:moveTo>
                    <a:pt x="57412" y="78010"/>
                  </a:moveTo>
                  <a:cubicBezTo>
                    <a:pt x="57413" y="78012"/>
                    <a:pt x="57415" y="78013"/>
                    <a:pt x="57416" y="78014"/>
                  </a:cubicBezTo>
                  <a:cubicBezTo>
                    <a:pt x="57415" y="78013"/>
                    <a:pt x="57413" y="78012"/>
                    <a:pt x="57412" y="78010"/>
                  </a:cubicBezTo>
                  <a:close/>
                  <a:moveTo>
                    <a:pt x="128666" y="73971"/>
                  </a:moveTo>
                  <a:lnTo>
                    <a:pt x="128666" y="73971"/>
                  </a:lnTo>
                  <a:cubicBezTo>
                    <a:pt x="128453" y="74310"/>
                    <a:pt x="128243" y="74648"/>
                    <a:pt x="128030" y="74985"/>
                  </a:cubicBezTo>
                  <a:cubicBezTo>
                    <a:pt x="127788" y="75353"/>
                    <a:pt x="127528" y="75709"/>
                    <a:pt x="127284" y="76076"/>
                  </a:cubicBezTo>
                  <a:cubicBezTo>
                    <a:pt x="127030" y="76455"/>
                    <a:pt x="126761" y="76822"/>
                    <a:pt x="126491" y="77190"/>
                  </a:cubicBezTo>
                  <a:cubicBezTo>
                    <a:pt x="126227" y="77549"/>
                    <a:pt x="125943" y="77894"/>
                    <a:pt x="125663" y="78239"/>
                  </a:cubicBezTo>
                  <a:cubicBezTo>
                    <a:pt x="125388" y="78577"/>
                    <a:pt x="125132" y="78929"/>
                    <a:pt x="124858" y="79265"/>
                  </a:cubicBezTo>
                  <a:cubicBezTo>
                    <a:pt x="124568" y="79591"/>
                    <a:pt x="124249" y="79886"/>
                    <a:pt x="123942" y="80197"/>
                  </a:cubicBezTo>
                  <a:cubicBezTo>
                    <a:pt x="123836" y="80301"/>
                    <a:pt x="123734" y="80408"/>
                    <a:pt x="123631" y="80514"/>
                  </a:cubicBezTo>
                  <a:cubicBezTo>
                    <a:pt x="123600" y="80457"/>
                    <a:pt x="123571" y="80398"/>
                    <a:pt x="123541" y="80340"/>
                  </a:cubicBezTo>
                  <a:cubicBezTo>
                    <a:pt x="123189" y="79685"/>
                    <a:pt x="122801" y="79047"/>
                    <a:pt x="122492" y="78368"/>
                  </a:cubicBezTo>
                  <a:lnTo>
                    <a:pt x="122492" y="78368"/>
                  </a:lnTo>
                  <a:cubicBezTo>
                    <a:pt x="122500" y="78387"/>
                    <a:pt x="122509" y="78405"/>
                    <a:pt x="122517" y="78425"/>
                  </a:cubicBezTo>
                  <a:cubicBezTo>
                    <a:pt x="122426" y="78221"/>
                    <a:pt x="122327" y="78021"/>
                    <a:pt x="122225" y="77824"/>
                  </a:cubicBezTo>
                  <a:cubicBezTo>
                    <a:pt x="122271" y="77800"/>
                    <a:pt x="122318" y="77778"/>
                    <a:pt x="122365" y="77754"/>
                  </a:cubicBezTo>
                  <a:cubicBezTo>
                    <a:pt x="123119" y="77368"/>
                    <a:pt x="123868" y="76972"/>
                    <a:pt x="124611" y="76568"/>
                  </a:cubicBezTo>
                  <a:cubicBezTo>
                    <a:pt x="125021" y="76342"/>
                    <a:pt x="125434" y="76118"/>
                    <a:pt x="125834" y="75879"/>
                  </a:cubicBezTo>
                  <a:cubicBezTo>
                    <a:pt x="126043" y="75756"/>
                    <a:pt x="126258" y="75640"/>
                    <a:pt x="126460" y="75506"/>
                  </a:cubicBezTo>
                  <a:cubicBezTo>
                    <a:pt x="126677" y="75362"/>
                    <a:pt x="126894" y="75219"/>
                    <a:pt x="127112" y="75074"/>
                  </a:cubicBezTo>
                  <a:cubicBezTo>
                    <a:pt x="127497" y="74819"/>
                    <a:pt x="127870" y="74549"/>
                    <a:pt x="128245" y="74281"/>
                  </a:cubicBezTo>
                  <a:cubicBezTo>
                    <a:pt x="128387" y="74181"/>
                    <a:pt x="128525" y="74074"/>
                    <a:pt x="128666" y="73971"/>
                  </a:cubicBezTo>
                  <a:close/>
                  <a:moveTo>
                    <a:pt x="50764" y="44176"/>
                  </a:moveTo>
                  <a:cubicBezTo>
                    <a:pt x="50803" y="44176"/>
                    <a:pt x="50842" y="44176"/>
                    <a:pt x="50880" y="44176"/>
                  </a:cubicBezTo>
                  <a:cubicBezTo>
                    <a:pt x="51006" y="44182"/>
                    <a:pt x="51130" y="44193"/>
                    <a:pt x="51257" y="44210"/>
                  </a:cubicBezTo>
                  <a:cubicBezTo>
                    <a:pt x="51392" y="44236"/>
                    <a:pt x="51525" y="44268"/>
                    <a:pt x="51658" y="44304"/>
                  </a:cubicBezTo>
                  <a:cubicBezTo>
                    <a:pt x="51784" y="44347"/>
                    <a:pt x="51904" y="44394"/>
                    <a:pt x="52027" y="44443"/>
                  </a:cubicBezTo>
                  <a:cubicBezTo>
                    <a:pt x="52102" y="44476"/>
                    <a:pt x="52174" y="44509"/>
                    <a:pt x="52246" y="44548"/>
                  </a:cubicBezTo>
                  <a:cubicBezTo>
                    <a:pt x="52320" y="44598"/>
                    <a:pt x="52393" y="44654"/>
                    <a:pt x="52467" y="44705"/>
                  </a:cubicBezTo>
                  <a:cubicBezTo>
                    <a:pt x="52574" y="44906"/>
                    <a:pt x="52682" y="45109"/>
                    <a:pt x="52785" y="45310"/>
                  </a:cubicBezTo>
                  <a:cubicBezTo>
                    <a:pt x="52961" y="45656"/>
                    <a:pt x="53139" y="46000"/>
                    <a:pt x="53319" y="46342"/>
                  </a:cubicBezTo>
                  <a:cubicBezTo>
                    <a:pt x="53502" y="46686"/>
                    <a:pt x="53678" y="47033"/>
                    <a:pt x="53866" y="47373"/>
                  </a:cubicBezTo>
                  <a:cubicBezTo>
                    <a:pt x="54028" y="47667"/>
                    <a:pt x="54194" y="47959"/>
                    <a:pt x="54345" y="48259"/>
                  </a:cubicBezTo>
                  <a:cubicBezTo>
                    <a:pt x="54511" y="48590"/>
                    <a:pt x="54667" y="48926"/>
                    <a:pt x="54828" y="49261"/>
                  </a:cubicBezTo>
                  <a:cubicBezTo>
                    <a:pt x="54982" y="49587"/>
                    <a:pt x="55136" y="49910"/>
                    <a:pt x="55341" y="50209"/>
                  </a:cubicBezTo>
                  <a:cubicBezTo>
                    <a:pt x="55746" y="50803"/>
                    <a:pt x="56175" y="51377"/>
                    <a:pt x="56610" y="51951"/>
                  </a:cubicBezTo>
                  <a:cubicBezTo>
                    <a:pt x="56596" y="51935"/>
                    <a:pt x="56584" y="51918"/>
                    <a:pt x="56572" y="51903"/>
                  </a:cubicBezTo>
                  <a:lnTo>
                    <a:pt x="56572" y="51903"/>
                  </a:lnTo>
                  <a:cubicBezTo>
                    <a:pt x="56794" y="52200"/>
                    <a:pt x="57015" y="52504"/>
                    <a:pt x="57219" y="52814"/>
                  </a:cubicBezTo>
                  <a:cubicBezTo>
                    <a:pt x="57443" y="53155"/>
                    <a:pt x="57656" y="53502"/>
                    <a:pt x="57873" y="53845"/>
                  </a:cubicBezTo>
                  <a:cubicBezTo>
                    <a:pt x="58077" y="54173"/>
                    <a:pt x="58288" y="54497"/>
                    <a:pt x="58527" y="54799"/>
                  </a:cubicBezTo>
                  <a:cubicBezTo>
                    <a:pt x="58773" y="55114"/>
                    <a:pt x="59030" y="55418"/>
                    <a:pt x="59292" y="55720"/>
                  </a:cubicBezTo>
                  <a:cubicBezTo>
                    <a:pt x="59815" y="56323"/>
                    <a:pt x="60362" y="56906"/>
                    <a:pt x="60875" y="57519"/>
                  </a:cubicBezTo>
                  <a:cubicBezTo>
                    <a:pt x="61146" y="57846"/>
                    <a:pt x="61418" y="58169"/>
                    <a:pt x="61692" y="58493"/>
                  </a:cubicBezTo>
                  <a:cubicBezTo>
                    <a:pt x="61949" y="58798"/>
                    <a:pt x="62225" y="59085"/>
                    <a:pt x="62500" y="59371"/>
                  </a:cubicBezTo>
                  <a:cubicBezTo>
                    <a:pt x="63041" y="59937"/>
                    <a:pt x="63615" y="60469"/>
                    <a:pt x="64193" y="60994"/>
                  </a:cubicBezTo>
                  <a:cubicBezTo>
                    <a:pt x="64513" y="61284"/>
                    <a:pt x="64833" y="61573"/>
                    <a:pt x="65156" y="61860"/>
                  </a:cubicBezTo>
                  <a:cubicBezTo>
                    <a:pt x="65462" y="62131"/>
                    <a:pt x="65776" y="62394"/>
                    <a:pt x="66089" y="62658"/>
                  </a:cubicBezTo>
                  <a:cubicBezTo>
                    <a:pt x="66254" y="62796"/>
                    <a:pt x="66430" y="62927"/>
                    <a:pt x="66600" y="63059"/>
                  </a:cubicBezTo>
                  <a:cubicBezTo>
                    <a:pt x="66720" y="63154"/>
                    <a:pt x="66838" y="63247"/>
                    <a:pt x="66960" y="63340"/>
                  </a:cubicBezTo>
                  <a:cubicBezTo>
                    <a:pt x="67296" y="63592"/>
                    <a:pt x="67629" y="63845"/>
                    <a:pt x="67964" y="64097"/>
                  </a:cubicBezTo>
                  <a:cubicBezTo>
                    <a:pt x="68318" y="64363"/>
                    <a:pt x="68673" y="64631"/>
                    <a:pt x="69023" y="64898"/>
                  </a:cubicBezTo>
                  <a:cubicBezTo>
                    <a:pt x="69309" y="65117"/>
                    <a:pt x="69593" y="65335"/>
                    <a:pt x="69889" y="65536"/>
                  </a:cubicBezTo>
                  <a:cubicBezTo>
                    <a:pt x="71240" y="66450"/>
                    <a:pt x="72620" y="67324"/>
                    <a:pt x="74045" y="68116"/>
                  </a:cubicBezTo>
                  <a:cubicBezTo>
                    <a:pt x="75491" y="68918"/>
                    <a:pt x="76946" y="69726"/>
                    <a:pt x="78476" y="70352"/>
                  </a:cubicBezTo>
                  <a:cubicBezTo>
                    <a:pt x="79218" y="70655"/>
                    <a:pt x="79971" y="70916"/>
                    <a:pt x="80725" y="71185"/>
                  </a:cubicBezTo>
                  <a:cubicBezTo>
                    <a:pt x="81488" y="71458"/>
                    <a:pt x="82251" y="71734"/>
                    <a:pt x="83018" y="71990"/>
                  </a:cubicBezTo>
                  <a:cubicBezTo>
                    <a:pt x="83819" y="72258"/>
                    <a:pt x="84617" y="72524"/>
                    <a:pt x="85421" y="72780"/>
                  </a:cubicBezTo>
                  <a:cubicBezTo>
                    <a:pt x="86181" y="73020"/>
                    <a:pt x="86966" y="73188"/>
                    <a:pt x="87744" y="73351"/>
                  </a:cubicBezTo>
                  <a:cubicBezTo>
                    <a:pt x="88544" y="73519"/>
                    <a:pt x="89350" y="73665"/>
                    <a:pt x="90162" y="73770"/>
                  </a:cubicBezTo>
                  <a:cubicBezTo>
                    <a:pt x="90973" y="73876"/>
                    <a:pt x="91788" y="73976"/>
                    <a:pt x="92602" y="74083"/>
                  </a:cubicBezTo>
                  <a:cubicBezTo>
                    <a:pt x="93361" y="74181"/>
                    <a:pt x="94127" y="74286"/>
                    <a:pt x="94892" y="74334"/>
                  </a:cubicBezTo>
                  <a:cubicBezTo>
                    <a:pt x="95122" y="74349"/>
                    <a:pt x="95353" y="74371"/>
                    <a:pt x="95582" y="74377"/>
                  </a:cubicBezTo>
                  <a:lnTo>
                    <a:pt x="96242" y="74394"/>
                  </a:lnTo>
                  <a:cubicBezTo>
                    <a:pt x="96352" y="74397"/>
                    <a:pt x="96463" y="74398"/>
                    <a:pt x="96573" y="74398"/>
                  </a:cubicBezTo>
                  <a:cubicBezTo>
                    <a:pt x="96839" y="74398"/>
                    <a:pt x="97106" y="74390"/>
                    <a:pt x="97371" y="74383"/>
                  </a:cubicBezTo>
                  <a:cubicBezTo>
                    <a:pt x="98224" y="74362"/>
                    <a:pt x="99074" y="74331"/>
                    <a:pt x="99925" y="74294"/>
                  </a:cubicBezTo>
                  <a:cubicBezTo>
                    <a:pt x="100697" y="74258"/>
                    <a:pt x="101473" y="74229"/>
                    <a:pt x="102245" y="74157"/>
                  </a:cubicBezTo>
                  <a:cubicBezTo>
                    <a:pt x="103091" y="74075"/>
                    <a:pt x="103933" y="73974"/>
                    <a:pt x="104774" y="73861"/>
                  </a:cubicBezTo>
                  <a:cubicBezTo>
                    <a:pt x="105569" y="73754"/>
                    <a:pt x="106354" y="73589"/>
                    <a:pt x="107136" y="73415"/>
                  </a:cubicBezTo>
                  <a:cubicBezTo>
                    <a:pt x="108670" y="73075"/>
                    <a:pt x="110166" y="72577"/>
                    <a:pt x="111649" y="72062"/>
                  </a:cubicBezTo>
                  <a:cubicBezTo>
                    <a:pt x="112418" y="71798"/>
                    <a:pt x="113185" y="71533"/>
                    <a:pt x="113951" y="71260"/>
                  </a:cubicBezTo>
                  <a:cubicBezTo>
                    <a:pt x="114356" y="71113"/>
                    <a:pt x="114754" y="70962"/>
                    <a:pt x="115154" y="70801"/>
                  </a:cubicBezTo>
                  <a:cubicBezTo>
                    <a:pt x="115501" y="70659"/>
                    <a:pt x="115834" y="70489"/>
                    <a:pt x="116175" y="70328"/>
                  </a:cubicBezTo>
                  <a:cubicBezTo>
                    <a:pt x="116858" y="70003"/>
                    <a:pt x="117547" y="69686"/>
                    <a:pt x="118228" y="69349"/>
                  </a:cubicBezTo>
                  <a:cubicBezTo>
                    <a:pt x="118566" y="69180"/>
                    <a:pt x="118906" y="69011"/>
                    <a:pt x="119241" y="68833"/>
                  </a:cubicBezTo>
                  <a:cubicBezTo>
                    <a:pt x="119572" y="68657"/>
                    <a:pt x="119905" y="68487"/>
                    <a:pt x="120222" y="68289"/>
                  </a:cubicBezTo>
                  <a:cubicBezTo>
                    <a:pt x="120899" y="67871"/>
                    <a:pt x="121588" y="67469"/>
                    <a:pt x="122243" y="67021"/>
                  </a:cubicBezTo>
                  <a:cubicBezTo>
                    <a:pt x="122569" y="66799"/>
                    <a:pt x="122891" y="66570"/>
                    <a:pt x="123204" y="66334"/>
                  </a:cubicBezTo>
                  <a:cubicBezTo>
                    <a:pt x="123519" y="66096"/>
                    <a:pt x="123837" y="65858"/>
                    <a:pt x="124133" y="65597"/>
                  </a:cubicBezTo>
                  <a:cubicBezTo>
                    <a:pt x="124429" y="65337"/>
                    <a:pt x="124724" y="65073"/>
                    <a:pt x="125028" y="64819"/>
                  </a:cubicBezTo>
                  <a:cubicBezTo>
                    <a:pt x="125312" y="64581"/>
                    <a:pt x="125594" y="64343"/>
                    <a:pt x="125866" y="64092"/>
                  </a:cubicBezTo>
                  <a:cubicBezTo>
                    <a:pt x="126420" y="63583"/>
                    <a:pt x="126994" y="63099"/>
                    <a:pt x="127583" y="62632"/>
                  </a:cubicBezTo>
                  <a:cubicBezTo>
                    <a:pt x="127584" y="62633"/>
                    <a:pt x="127587" y="62636"/>
                    <a:pt x="127588" y="62637"/>
                  </a:cubicBezTo>
                  <a:cubicBezTo>
                    <a:pt x="127641" y="62599"/>
                    <a:pt x="127704" y="62575"/>
                    <a:pt x="127761" y="62550"/>
                  </a:cubicBezTo>
                  <a:cubicBezTo>
                    <a:pt x="127848" y="62515"/>
                    <a:pt x="127937" y="62490"/>
                    <a:pt x="128030" y="62474"/>
                  </a:cubicBezTo>
                  <a:cubicBezTo>
                    <a:pt x="128177" y="62446"/>
                    <a:pt x="128327" y="62414"/>
                    <a:pt x="128476" y="62412"/>
                  </a:cubicBezTo>
                  <a:cubicBezTo>
                    <a:pt x="128681" y="62413"/>
                    <a:pt x="128884" y="62470"/>
                    <a:pt x="129080" y="62531"/>
                  </a:cubicBezTo>
                  <a:cubicBezTo>
                    <a:pt x="129118" y="62536"/>
                    <a:pt x="129155" y="62542"/>
                    <a:pt x="129193" y="62548"/>
                  </a:cubicBezTo>
                  <a:cubicBezTo>
                    <a:pt x="129426" y="62609"/>
                    <a:pt x="129657" y="62684"/>
                    <a:pt x="129884" y="62762"/>
                  </a:cubicBezTo>
                  <a:cubicBezTo>
                    <a:pt x="130086" y="62839"/>
                    <a:pt x="130277" y="62928"/>
                    <a:pt x="130470" y="63021"/>
                  </a:cubicBezTo>
                  <a:cubicBezTo>
                    <a:pt x="130830" y="63201"/>
                    <a:pt x="131191" y="63376"/>
                    <a:pt x="131549" y="63557"/>
                  </a:cubicBezTo>
                  <a:cubicBezTo>
                    <a:pt x="131822" y="63699"/>
                    <a:pt x="132085" y="63850"/>
                    <a:pt x="132345" y="64015"/>
                  </a:cubicBezTo>
                  <a:cubicBezTo>
                    <a:pt x="132601" y="64178"/>
                    <a:pt x="132865" y="64324"/>
                    <a:pt x="133125" y="64475"/>
                  </a:cubicBezTo>
                  <a:cubicBezTo>
                    <a:pt x="133386" y="64626"/>
                    <a:pt x="133628" y="64795"/>
                    <a:pt x="133882" y="64951"/>
                  </a:cubicBezTo>
                  <a:cubicBezTo>
                    <a:pt x="134124" y="65105"/>
                    <a:pt x="134377" y="65242"/>
                    <a:pt x="134615" y="65399"/>
                  </a:cubicBezTo>
                  <a:cubicBezTo>
                    <a:pt x="134697" y="65461"/>
                    <a:pt x="134776" y="65522"/>
                    <a:pt x="134852" y="65585"/>
                  </a:cubicBezTo>
                  <a:cubicBezTo>
                    <a:pt x="134937" y="65661"/>
                    <a:pt x="135017" y="65739"/>
                    <a:pt x="135095" y="65822"/>
                  </a:cubicBezTo>
                  <a:cubicBezTo>
                    <a:pt x="135141" y="65875"/>
                    <a:pt x="135186" y="65930"/>
                    <a:pt x="135228" y="65987"/>
                  </a:cubicBezTo>
                  <a:cubicBezTo>
                    <a:pt x="135248" y="66022"/>
                    <a:pt x="135268" y="66058"/>
                    <a:pt x="135287" y="66094"/>
                  </a:cubicBezTo>
                  <a:cubicBezTo>
                    <a:pt x="135301" y="66127"/>
                    <a:pt x="135316" y="66162"/>
                    <a:pt x="135329" y="66197"/>
                  </a:cubicBezTo>
                  <a:cubicBezTo>
                    <a:pt x="135333" y="66214"/>
                    <a:pt x="135339" y="66232"/>
                    <a:pt x="135343" y="66251"/>
                  </a:cubicBezTo>
                  <a:cubicBezTo>
                    <a:pt x="135358" y="66346"/>
                    <a:pt x="135368" y="66443"/>
                    <a:pt x="135376" y="66541"/>
                  </a:cubicBezTo>
                  <a:cubicBezTo>
                    <a:pt x="135378" y="66610"/>
                    <a:pt x="135378" y="66676"/>
                    <a:pt x="135374" y="66746"/>
                  </a:cubicBezTo>
                  <a:lnTo>
                    <a:pt x="135374" y="66750"/>
                  </a:lnTo>
                  <a:cubicBezTo>
                    <a:pt x="135365" y="66787"/>
                    <a:pt x="135354" y="66821"/>
                    <a:pt x="135343" y="66854"/>
                  </a:cubicBezTo>
                  <a:cubicBezTo>
                    <a:pt x="135338" y="66870"/>
                    <a:pt x="135330" y="66886"/>
                    <a:pt x="135323" y="66902"/>
                  </a:cubicBezTo>
                  <a:lnTo>
                    <a:pt x="135323" y="66905"/>
                  </a:lnTo>
                  <a:cubicBezTo>
                    <a:pt x="135234" y="67023"/>
                    <a:pt x="135134" y="67138"/>
                    <a:pt x="135034" y="67251"/>
                  </a:cubicBezTo>
                  <a:cubicBezTo>
                    <a:pt x="135032" y="67254"/>
                    <a:pt x="135030" y="67258"/>
                    <a:pt x="135026" y="67260"/>
                  </a:cubicBezTo>
                  <a:cubicBezTo>
                    <a:pt x="135025" y="67261"/>
                    <a:pt x="135024" y="67262"/>
                    <a:pt x="135023" y="67262"/>
                  </a:cubicBezTo>
                  <a:cubicBezTo>
                    <a:pt x="135004" y="67281"/>
                    <a:pt x="134987" y="67301"/>
                    <a:pt x="134971" y="67324"/>
                  </a:cubicBezTo>
                  <a:cubicBezTo>
                    <a:pt x="133917" y="68252"/>
                    <a:pt x="132901" y="69225"/>
                    <a:pt x="131858" y="70168"/>
                  </a:cubicBezTo>
                  <a:cubicBezTo>
                    <a:pt x="131461" y="70512"/>
                    <a:pt x="131067" y="70854"/>
                    <a:pt x="130668" y="71191"/>
                  </a:cubicBezTo>
                  <a:cubicBezTo>
                    <a:pt x="130241" y="71549"/>
                    <a:pt x="129810" y="71899"/>
                    <a:pt x="129376" y="72248"/>
                  </a:cubicBezTo>
                  <a:cubicBezTo>
                    <a:pt x="128571" y="72896"/>
                    <a:pt x="127725" y="73492"/>
                    <a:pt x="126884" y="74090"/>
                  </a:cubicBezTo>
                  <a:cubicBezTo>
                    <a:pt x="126631" y="74259"/>
                    <a:pt x="126375" y="74428"/>
                    <a:pt x="126121" y="74598"/>
                  </a:cubicBezTo>
                  <a:cubicBezTo>
                    <a:pt x="125918" y="74732"/>
                    <a:pt x="125709" y="74853"/>
                    <a:pt x="125500" y="74977"/>
                  </a:cubicBezTo>
                  <a:cubicBezTo>
                    <a:pt x="125032" y="75257"/>
                    <a:pt x="124559" y="75524"/>
                    <a:pt x="124076" y="75781"/>
                  </a:cubicBezTo>
                  <a:cubicBezTo>
                    <a:pt x="123160" y="76269"/>
                    <a:pt x="122242" y="76756"/>
                    <a:pt x="121316" y="77232"/>
                  </a:cubicBezTo>
                  <a:cubicBezTo>
                    <a:pt x="120954" y="77404"/>
                    <a:pt x="120595" y="77587"/>
                    <a:pt x="120226" y="77749"/>
                  </a:cubicBezTo>
                  <a:cubicBezTo>
                    <a:pt x="119789" y="77940"/>
                    <a:pt x="119353" y="78132"/>
                    <a:pt x="118911" y="78316"/>
                  </a:cubicBezTo>
                  <a:cubicBezTo>
                    <a:pt x="118454" y="78504"/>
                    <a:pt x="117994" y="78689"/>
                    <a:pt x="117534" y="78871"/>
                  </a:cubicBezTo>
                  <a:cubicBezTo>
                    <a:pt x="117154" y="79017"/>
                    <a:pt x="116771" y="79148"/>
                    <a:pt x="116387" y="79282"/>
                  </a:cubicBezTo>
                  <a:cubicBezTo>
                    <a:pt x="115580" y="79533"/>
                    <a:pt x="114776" y="79783"/>
                    <a:pt x="113963" y="80007"/>
                  </a:cubicBezTo>
                  <a:cubicBezTo>
                    <a:pt x="113505" y="80133"/>
                    <a:pt x="113049" y="80253"/>
                    <a:pt x="112589" y="80366"/>
                  </a:cubicBezTo>
                  <a:cubicBezTo>
                    <a:pt x="112199" y="80463"/>
                    <a:pt x="111808" y="80551"/>
                    <a:pt x="111419" y="80641"/>
                  </a:cubicBezTo>
                  <a:lnTo>
                    <a:pt x="111445" y="80636"/>
                  </a:lnTo>
                  <a:lnTo>
                    <a:pt x="111405" y="80644"/>
                  </a:lnTo>
                  <a:lnTo>
                    <a:pt x="111383" y="80648"/>
                  </a:lnTo>
                  <a:lnTo>
                    <a:pt x="111395" y="80646"/>
                  </a:lnTo>
                  <a:lnTo>
                    <a:pt x="111395" y="80646"/>
                  </a:lnTo>
                  <a:cubicBezTo>
                    <a:pt x="110693" y="80788"/>
                    <a:pt x="109988" y="80927"/>
                    <a:pt x="109280" y="81038"/>
                  </a:cubicBezTo>
                  <a:cubicBezTo>
                    <a:pt x="108496" y="81163"/>
                    <a:pt x="107708" y="81277"/>
                    <a:pt x="106922" y="81388"/>
                  </a:cubicBezTo>
                  <a:cubicBezTo>
                    <a:pt x="106149" y="81495"/>
                    <a:pt x="105374" y="81588"/>
                    <a:pt x="104599" y="81675"/>
                  </a:cubicBezTo>
                  <a:cubicBezTo>
                    <a:pt x="103905" y="81753"/>
                    <a:pt x="103210" y="81795"/>
                    <a:pt x="102514" y="81843"/>
                  </a:cubicBezTo>
                  <a:lnTo>
                    <a:pt x="102530" y="81843"/>
                  </a:lnTo>
                  <a:cubicBezTo>
                    <a:pt x="101399" y="81911"/>
                    <a:pt x="100268" y="81974"/>
                    <a:pt x="99134" y="81999"/>
                  </a:cubicBezTo>
                  <a:cubicBezTo>
                    <a:pt x="98684" y="82007"/>
                    <a:pt x="98232" y="82020"/>
                    <a:pt x="97781" y="82020"/>
                  </a:cubicBezTo>
                  <a:cubicBezTo>
                    <a:pt x="97664" y="82020"/>
                    <a:pt x="97547" y="82019"/>
                    <a:pt x="97430" y="82017"/>
                  </a:cubicBezTo>
                  <a:cubicBezTo>
                    <a:pt x="97141" y="82011"/>
                    <a:pt x="96851" y="82016"/>
                    <a:pt x="96562" y="82001"/>
                  </a:cubicBezTo>
                  <a:cubicBezTo>
                    <a:pt x="96294" y="81985"/>
                    <a:pt x="96025" y="81971"/>
                    <a:pt x="95757" y="81956"/>
                  </a:cubicBezTo>
                  <a:cubicBezTo>
                    <a:pt x="94606" y="81856"/>
                    <a:pt x="93455" y="81743"/>
                    <a:pt x="92307" y="81607"/>
                  </a:cubicBezTo>
                  <a:cubicBezTo>
                    <a:pt x="91210" y="81473"/>
                    <a:pt x="90122" y="81287"/>
                    <a:pt x="89036" y="81084"/>
                  </a:cubicBezTo>
                  <a:cubicBezTo>
                    <a:pt x="88466" y="80967"/>
                    <a:pt x="87886" y="80858"/>
                    <a:pt x="87323" y="80706"/>
                  </a:cubicBezTo>
                  <a:cubicBezTo>
                    <a:pt x="86781" y="80562"/>
                    <a:pt x="86244" y="80411"/>
                    <a:pt x="85704" y="80263"/>
                  </a:cubicBezTo>
                  <a:cubicBezTo>
                    <a:pt x="85136" y="80106"/>
                    <a:pt x="84567" y="79954"/>
                    <a:pt x="84005" y="79786"/>
                  </a:cubicBezTo>
                  <a:cubicBezTo>
                    <a:pt x="83722" y="79701"/>
                    <a:pt x="83436" y="79623"/>
                    <a:pt x="83156" y="79530"/>
                  </a:cubicBezTo>
                  <a:cubicBezTo>
                    <a:pt x="82896" y="79445"/>
                    <a:pt x="82638" y="79360"/>
                    <a:pt x="82380" y="79275"/>
                  </a:cubicBezTo>
                  <a:cubicBezTo>
                    <a:pt x="81871" y="79090"/>
                    <a:pt x="81364" y="78897"/>
                    <a:pt x="80850" y="78727"/>
                  </a:cubicBezTo>
                  <a:cubicBezTo>
                    <a:pt x="80323" y="78554"/>
                    <a:pt x="79796" y="78380"/>
                    <a:pt x="79271" y="78204"/>
                  </a:cubicBezTo>
                  <a:cubicBezTo>
                    <a:pt x="78495" y="77930"/>
                    <a:pt x="77723" y="77647"/>
                    <a:pt x="76952" y="77364"/>
                  </a:cubicBezTo>
                  <a:cubicBezTo>
                    <a:pt x="76111" y="77054"/>
                    <a:pt x="75268" y="76748"/>
                    <a:pt x="74431" y="76432"/>
                  </a:cubicBezTo>
                  <a:cubicBezTo>
                    <a:pt x="73659" y="76141"/>
                    <a:pt x="72893" y="75842"/>
                    <a:pt x="72129" y="75541"/>
                  </a:cubicBezTo>
                  <a:cubicBezTo>
                    <a:pt x="71722" y="75378"/>
                    <a:pt x="71313" y="75222"/>
                    <a:pt x="70914" y="75041"/>
                  </a:cubicBezTo>
                  <a:cubicBezTo>
                    <a:pt x="70534" y="74868"/>
                    <a:pt x="70156" y="74690"/>
                    <a:pt x="69780" y="74507"/>
                  </a:cubicBezTo>
                  <a:cubicBezTo>
                    <a:pt x="69413" y="74311"/>
                    <a:pt x="69051" y="74107"/>
                    <a:pt x="68696" y="73889"/>
                  </a:cubicBezTo>
                  <a:cubicBezTo>
                    <a:pt x="68344" y="73670"/>
                    <a:pt x="67993" y="73453"/>
                    <a:pt x="67640" y="73235"/>
                  </a:cubicBezTo>
                  <a:cubicBezTo>
                    <a:pt x="67297" y="73026"/>
                    <a:pt x="66938" y="72842"/>
                    <a:pt x="66585" y="72646"/>
                  </a:cubicBezTo>
                  <a:cubicBezTo>
                    <a:pt x="66222" y="72448"/>
                    <a:pt x="65865" y="72241"/>
                    <a:pt x="65511" y="72030"/>
                  </a:cubicBezTo>
                  <a:cubicBezTo>
                    <a:pt x="65296" y="71885"/>
                    <a:pt x="65082" y="71741"/>
                    <a:pt x="64874" y="71587"/>
                  </a:cubicBezTo>
                  <a:cubicBezTo>
                    <a:pt x="64657" y="71424"/>
                    <a:pt x="64442" y="71253"/>
                    <a:pt x="64225" y="71086"/>
                  </a:cubicBezTo>
                  <a:cubicBezTo>
                    <a:pt x="63786" y="70740"/>
                    <a:pt x="63331" y="70412"/>
                    <a:pt x="62880" y="70080"/>
                  </a:cubicBezTo>
                  <a:cubicBezTo>
                    <a:pt x="62004" y="69434"/>
                    <a:pt x="61156" y="68752"/>
                    <a:pt x="60327" y="68047"/>
                  </a:cubicBezTo>
                  <a:cubicBezTo>
                    <a:pt x="59819" y="67595"/>
                    <a:pt x="59342" y="67108"/>
                    <a:pt x="58849" y="66639"/>
                  </a:cubicBezTo>
                  <a:cubicBezTo>
                    <a:pt x="58404" y="66219"/>
                    <a:pt x="57951" y="65806"/>
                    <a:pt x="57508" y="65386"/>
                  </a:cubicBezTo>
                  <a:cubicBezTo>
                    <a:pt x="57027" y="64931"/>
                    <a:pt x="56565" y="64458"/>
                    <a:pt x="56101" y="63987"/>
                  </a:cubicBezTo>
                  <a:cubicBezTo>
                    <a:pt x="55646" y="63524"/>
                    <a:pt x="55197" y="63058"/>
                    <a:pt x="54760" y="62578"/>
                  </a:cubicBezTo>
                  <a:cubicBezTo>
                    <a:pt x="54289" y="62038"/>
                    <a:pt x="53814" y="61497"/>
                    <a:pt x="53367" y="60936"/>
                  </a:cubicBezTo>
                  <a:cubicBezTo>
                    <a:pt x="53025" y="60507"/>
                    <a:pt x="52701" y="60062"/>
                    <a:pt x="52352" y="59639"/>
                  </a:cubicBezTo>
                  <a:cubicBezTo>
                    <a:pt x="52330" y="59612"/>
                    <a:pt x="52300" y="59594"/>
                    <a:pt x="52273" y="59573"/>
                  </a:cubicBezTo>
                  <a:cubicBezTo>
                    <a:pt x="51971" y="59091"/>
                    <a:pt x="51684" y="58600"/>
                    <a:pt x="51401" y="58105"/>
                  </a:cubicBezTo>
                  <a:cubicBezTo>
                    <a:pt x="51197" y="57745"/>
                    <a:pt x="50993" y="57385"/>
                    <a:pt x="50780" y="57028"/>
                  </a:cubicBezTo>
                  <a:cubicBezTo>
                    <a:pt x="50572" y="56681"/>
                    <a:pt x="50361" y="56337"/>
                    <a:pt x="50174" y="55977"/>
                  </a:cubicBezTo>
                  <a:cubicBezTo>
                    <a:pt x="50027" y="55672"/>
                    <a:pt x="49879" y="55367"/>
                    <a:pt x="49743" y="55055"/>
                  </a:cubicBezTo>
                  <a:cubicBezTo>
                    <a:pt x="49620" y="54768"/>
                    <a:pt x="49497" y="54483"/>
                    <a:pt x="49370" y="54195"/>
                  </a:cubicBezTo>
                  <a:cubicBezTo>
                    <a:pt x="49172" y="53757"/>
                    <a:pt x="48980" y="53317"/>
                    <a:pt x="48802" y="52871"/>
                  </a:cubicBezTo>
                  <a:cubicBezTo>
                    <a:pt x="48612" y="52393"/>
                    <a:pt x="48422" y="51917"/>
                    <a:pt x="48213" y="51447"/>
                  </a:cubicBezTo>
                  <a:cubicBezTo>
                    <a:pt x="48009" y="50986"/>
                    <a:pt x="47825" y="50518"/>
                    <a:pt x="47632" y="50053"/>
                  </a:cubicBezTo>
                  <a:cubicBezTo>
                    <a:pt x="47444" y="49595"/>
                    <a:pt x="47264" y="49134"/>
                    <a:pt x="47098" y="48667"/>
                  </a:cubicBezTo>
                  <a:cubicBezTo>
                    <a:pt x="46784" y="47754"/>
                    <a:pt x="46489" y="46834"/>
                    <a:pt x="46169" y="45924"/>
                  </a:cubicBezTo>
                  <a:lnTo>
                    <a:pt x="46169" y="45924"/>
                  </a:lnTo>
                  <a:lnTo>
                    <a:pt x="46174" y="45940"/>
                  </a:lnTo>
                  <a:cubicBezTo>
                    <a:pt x="46147" y="45863"/>
                    <a:pt x="46123" y="45786"/>
                    <a:pt x="46096" y="45708"/>
                  </a:cubicBezTo>
                  <a:cubicBezTo>
                    <a:pt x="46005" y="45438"/>
                    <a:pt x="45919" y="45166"/>
                    <a:pt x="45836" y="44893"/>
                  </a:cubicBezTo>
                  <a:cubicBezTo>
                    <a:pt x="45873" y="44884"/>
                    <a:pt x="45907" y="44872"/>
                    <a:pt x="45943" y="44862"/>
                  </a:cubicBezTo>
                  <a:lnTo>
                    <a:pt x="45943" y="44862"/>
                  </a:lnTo>
                  <a:cubicBezTo>
                    <a:pt x="45938" y="44863"/>
                    <a:pt x="45934" y="44864"/>
                    <a:pt x="45930" y="44865"/>
                  </a:cubicBezTo>
                  <a:lnTo>
                    <a:pt x="45930" y="44865"/>
                  </a:lnTo>
                  <a:cubicBezTo>
                    <a:pt x="46436" y="44744"/>
                    <a:pt x="46941" y="44603"/>
                    <a:pt x="47454" y="44507"/>
                  </a:cubicBezTo>
                  <a:cubicBezTo>
                    <a:pt x="47718" y="44459"/>
                    <a:pt x="47982" y="44398"/>
                    <a:pt x="48246" y="44353"/>
                  </a:cubicBezTo>
                  <a:cubicBezTo>
                    <a:pt x="48492" y="44314"/>
                    <a:pt x="48737" y="44285"/>
                    <a:pt x="48983" y="44254"/>
                  </a:cubicBezTo>
                  <a:lnTo>
                    <a:pt x="48983" y="44254"/>
                  </a:lnTo>
                  <a:lnTo>
                    <a:pt x="49009" y="44251"/>
                  </a:lnTo>
                  <a:lnTo>
                    <a:pt x="49044" y="44247"/>
                  </a:lnTo>
                  <a:lnTo>
                    <a:pt x="49044" y="44247"/>
                  </a:lnTo>
                  <a:cubicBezTo>
                    <a:pt x="49039" y="44248"/>
                    <a:pt x="49033" y="44248"/>
                    <a:pt x="49028" y="44249"/>
                  </a:cubicBezTo>
                  <a:cubicBezTo>
                    <a:pt x="49339" y="44217"/>
                    <a:pt x="49648" y="44196"/>
                    <a:pt x="49961" y="44189"/>
                  </a:cubicBezTo>
                  <a:cubicBezTo>
                    <a:pt x="50229" y="44184"/>
                    <a:pt x="50496" y="44176"/>
                    <a:pt x="50764" y="44176"/>
                  </a:cubicBezTo>
                  <a:close/>
                  <a:moveTo>
                    <a:pt x="57205" y="66394"/>
                  </a:moveTo>
                  <a:cubicBezTo>
                    <a:pt x="57362" y="66540"/>
                    <a:pt x="57519" y="66685"/>
                    <a:pt x="57674" y="66833"/>
                  </a:cubicBezTo>
                  <a:cubicBezTo>
                    <a:pt x="58000" y="67140"/>
                    <a:pt x="58325" y="67449"/>
                    <a:pt x="58647" y="67760"/>
                  </a:cubicBezTo>
                  <a:cubicBezTo>
                    <a:pt x="58952" y="68054"/>
                    <a:pt x="59248" y="68356"/>
                    <a:pt x="59566" y="68638"/>
                  </a:cubicBezTo>
                  <a:cubicBezTo>
                    <a:pt x="60215" y="69213"/>
                    <a:pt x="60894" y="69757"/>
                    <a:pt x="61579" y="70283"/>
                  </a:cubicBezTo>
                  <a:cubicBezTo>
                    <a:pt x="62293" y="70831"/>
                    <a:pt x="63027" y="71350"/>
                    <a:pt x="63733" y="71904"/>
                  </a:cubicBezTo>
                  <a:cubicBezTo>
                    <a:pt x="64073" y="72171"/>
                    <a:pt x="64414" y="72432"/>
                    <a:pt x="64772" y="72674"/>
                  </a:cubicBezTo>
                  <a:cubicBezTo>
                    <a:pt x="65155" y="72933"/>
                    <a:pt x="65554" y="73162"/>
                    <a:pt x="65959" y="73386"/>
                  </a:cubicBezTo>
                  <a:cubicBezTo>
                    <a:pt x="66342" y="73597"/>
                    <a:pt x="66727" y="73805"/>
                    <a:pt x="67107" y="74023"/>
                  </a:cubicBezTo>
                  <a:cubicBezTo>
                    <a:pt x="67462" y="74226"/>
                    <a:pt x="67804" y="74452"/>
                    <a:pt x="68149" y="74667"/>
                  </a:cubicBezTo>
                  <a:cubicBezTo>
                    <a:pt x="68919" y="75142"/>
                    <a:pt x="69723" y="75567"/>
                    <a:pt x="70557" y="75920"/>
                  </a:cubicBezTo>
                  <a:cubicBezTo>
                    <a:pt x="72200" y="76617"/>
                    <a:pt x="73876" y="77236"/>
                    <a:pt x="75550" y="77855"/>
                  </a:cubicBezTo>
                  <a:cubicBezTo>
                    <a:pt x="76405" y="78174"/>
                    <a:pt x="77263" y="78489"/>
                    <a:pt x="78121" y="78802"/>
                  </a:cubicBezTo>
                  <a:cubicBezTo>
                    <a:pt x="78942" y="79104"/>
                    <a:pt x="79775" y="79371"/>
                    <a:pt x="80604" y="79645"/>
                  </a:cubicBezTo>
                  <a:cubicBezTo>
                    <a:pt x="80976" y="79776"/>
                    <a:pt x="81349" y="79908"/>
                    <a:pt x="81720" y="80042"/>
                  </a:cubicBezTo>
                  <a:cubicBezTo>
                    <a:pt x="82112" y="80184"/>
                    <a:pt x="82507" y="80314"/>
                    <a:pt x="82902" y="80445"/>
                  </a:cubicBezTo>
                  <a:cubicBezTo>
                    <a:pt x="83275" y="80568"/>
                    <a:pt x="83654" y="80672"/>
                    <a:pt x="84032" y="80780"/>
                  </a:cubicBezTo>
                  <a:cubicBezTo>
                    <a:pt x="84463" y="80901"/>
                    <a:pt x="84896" y="81022"/>
                    <a:pt x="85329" y="81142"/>
                  </a:cubicBezTo>
                  <a:cubicBezTo>
                    <a:pt x="86174" y="81376"/>
                    <a:pt x="87017" y="81632"/>
                    <a:pt x="87878" y="81811"/>
                  </a:cubicBezTo>
                  <a:cubicBezTo>
                    <a:pt x="88801" y="82003"/>
                    <a:pt x="89724" y="82179"/>
                    <a:pt x="90653" y="82330"/>
                  </a:cubicBezTo>
                  <a:cubicBezTo>
                    <a:pt x="91508" y="82471"/>
                    <a:pt x="92369" y="82574"/>
                    <a:pt x="93229" y="82665"/>
                  </a:cubicBezTo>
                  <a:cubicBezTo>
                    <a:pt x="94112" y="82757"/>
                    <a:pt x="94996" y="82861"/>
                    <a:pt x="95881" y="82911"/>
                  </a:cubicBezTo>
                  <a:cubicBezTo>
                    <a:pt x="96121" y="82924"/>
                    <a:pt x="96364" y="82946"/>
                    <a:pt x="96604" y="82949"/>
                  </a:cubicBezTo>
                  <a:cubicBezTo>
                    <a:pt x="96863" y="82954"/>
                    <a:pt x="97120" y="82959"/>
                    <a:pt x="97377" y="82963"/>
                  </a:cubicBezTo>
                  <a:cubicBezTo>
                    <a:pt x="97509" y="82965"/>
                    <a:pt x="97642" y="82966"/>
                    <a:pt x="97774" y="82966"/>
                  </a:cubicBezTo>
                  <a:cubicBezTo>
                    <a:pt x="98039" y="82966"/>
                    <a:pt x="98305" y="82962"/>
                    <a:pt x="98569" y="82958"/>
                  </a:cubicBezTo>
                  <a:cubicBezTo>
                    <a:pt x="99547" y="82938"/>
                    <a:pt x="100524" y="82905"/>
                    <a:pt x="101501" y="82852"/>
                  </a:cubicBezTo>
                  <a:cubicBezTo>
                    <a:pt x="103244" y="82760"/>
                    <a:pt x="104984" y="82616"/>
                    <a:pt x="106714" y="82374"/>
                  </a:cubicBezTo>
                  <a:cubicBezTo>
                    <a:pt x="107082" y="82323"/>
                    <a:pt x="107450" y="82264"/>
                    <a:pt x="107817" y="82211"/>
                  </a:cubicBezTo>
                  <a:cubicBezTo>
                    <a:pt x="108084" y="82682"/>
                    <a:pt x="108314" y="83173"/>
                    <a:pt x="108569" y="83650"/>
                  </a:cubicBezTo>
                  <a:cubicBezTo>
                    <a:pt x="108718" y="83930"/>
                    <a:pt x="108866" y="84211"/>
                    <a:pt x="109029" y="84483"/>
                  </a:cubicBezTo>
                  <a:cubicBezTo>
                    <a:pt x="109184" y="84740"/>
                    <a:pt x="109342" y="84992"/>
                    <a:pt x="109502" y="85246"/>
                  </a:cubicBezTo>
                  <a:cubicBezTo>
                    <a:pt x="109497" y="85235"/>
                    <a:pt x="109491" y="85226"/>
                    <a:pt x="109485" y="85215"/>
                  </a:cubicBezTo>
                  <a:lnTo>
                    <a:pt x="109485" y="85215"/>
                  </a:lnTo>
                  <a:cubicBezTo>
                    <a:pt x="109750" y="85651"/>
                    <a:pt x="109988" y="86101"/>
                    <a:pt x="110225" y="86551"/>
                  </a:cubicBezTo>
                  <a:cubicBezTo>
                    <a:pt x="110345" y="86781"/>
                    <a:pt x="110466" y="87012"/>
                    <a:pt x="110604" y="87230"/>
                  </a:cubicBezTo>
                  <a:cubicBezTo>
                    <a:pt x="110681" y="87352"/>
                    <a:pt x="110760" y="87472"/>
                    <a:pt x="110838" y="87594"/>
                  </a:cubicBezTo>
                  <a:cubicBezTo>
                    <a:pt x="110461" y="87738"/>
                    <a:pt x="110075" y="87857"/>
                    <a:pt x="109692" y="87986"/>
                  </a:cubicBezTo>
                  <a:cubicBezTo>
                    <a:pt x="109220" y="88146"/>
                    <a:pt x="108749" y="88309"/>
                    <a:pt x="108281" y="88477"/>
                  </a:cubicBezTo>
                  <a:cubicBezTo>
                    <a:pt x="107847" y="88634"/>
                    <a:pt x="107415" y="88799"/>
                    <a:pt x="106982" y="88959"/>
                  </a:cubicBezTo>
                  <a:cubicBezTo>
                    <a:pt x="106588" y="89107"/>
                    <a:pt x="106186" y="89234"/>
                    <a:pt x="105785" y="89362"/>
                  </a:cubicBezTo>
                  <a:cubicBezTo>
                    <a:pt x="105318" y="89494"/>
                    <a:pt x="104855" y="89624"/>
                    <a:pt x="104385" y="89735"/>
                  </a:cubicBezTo>
                  <a:cubicBezTo>
                    <a:pt x="103920" y="89841"/>
                    <a:pt x="103454" y="89932"/>
                    <a:pt x="102987" y="90016"/>
                  </a:cubicBezTo>
                  <a:cubicBezTo>
                    <a:pt x="101679" y="90214"/>
                    <a:pt x="100366" y="90367"/>
                    <a:pt x="99049" y="90474"/>
                  </a:cubicBezTo>
                  <a:cubicBezTo>
                    <a:pt x="98399" y="90526"/>
                    <a:pt x="97747" y="90561"/>
                    <a:pt x="97095" y="90600"/>
                  </a:cubicBezTo>
                  <a:cubicBezTo>
                    <a:pt x="96484" y="90637"/>
                    <a:pt x="95872" y="90678"/>
                    <a:pt x="95261" y="90701"/>
                  </a:cubicBezTo>
                  <a:cubicBezTo>
                    <a:pt x="95050" y="90705"/>
                    <a:pt x="94839" y="90706"/>
                    <a:pt x="94628" y="90706"/>
                  </a:cubicBezTo>
                  <a:cubicBezTo>
                    <a:pt x="93488" y="90706"/>
                    <a:pt x="92350" y="90658"/>
                    <a:pt x="91214" y="90561"/>
                  </a:cubicBezTo>
                  <a:cubicBezTo>
                    <a:pt x="90059" y="90430"/>
                    <a:pt x="88914" y="90245"/>
                    <a:pt x="87768" y="90050"/>
                  </a:cubicBezTo>
                  <a:cubicBezTo>
                    <a:pt x="87201" y="89954"/>
                    <a:pt x="86628" y="89868"/>
                    <a:pt x="86062" y="89751"/>
                  </a:cubicBezTo>
                  <a:cubicBezTo>
                    <a:pt x="85489" y="89632"/>
                    <a:pt x="84917" y="89505"/>
                    <a:pt x="84349" y="89367"/>
                  </a:cubicBezTo>
                  <a:lnTo>
                    <a:pt x="84349" y="89367"/>
                  </a:lnTo>
                  <a:lnTo>
                    <a:pt x="84358" y="89368"/>
                  </a:lnTo>
                  <a:cubicBezTo>
                    <a:pt x="83794" y="89221"/>
                    <a:pt x="83236" y="89058"/>
                    <a:pt x="82674" y="88908"/>
                  </a:cubicBezTo>
                  <a:cubicBezTo>
                    <a:pt x="82069" y="88747"/>
                    <a:pt x="81462" y="88600"/>
                    <a:pt x="80856" y="88450"/>
                  </a:cubicBezTo>
                  <a:lnTo>
                    <a:pt x="80856" y="88450"/>
                  </a:lnTo>
                  <a:cubicBezTo>
                    <a:pt x="80871" y="88453"/>
                    <a:pt x="80886" y="88456"/>
                    <a:pt x="80900" y="88459"/>
                  </a:cubicBezTo>
                  <a:cubicBezTo>
                    <a:pt x="80441" y="88337"/>
                    <a:pt x="79983" y="88215"/>
                    <a:pt x="79532" y="88069"/>
                  </a:cubicBezTo>
                  <a:cubicBezTo>
                    <a:pt x="79076" y="87919"/>
                    <a:pt x="78625" y="87755"/>
                    <a:pt x="78172" y="87598"/>
                  </a:cubicBezTo>
                  <a:cubicBezTo>
                    <a:pt x="77261" y="87279"/>
                    <a:pt x="76349" y="86970"/>
                    <a:pt x="75450" y="86624"/>
                  </a:cubicBezTo>
                  <a:cubicBezTo>
                    <a:pt x="74687" y="86318"/>
                    <a:pt x="73923" y="86012"/>
                    <a:pt x="73158" y="85708"/>
                  </a:cubicBezTo>
                  <a:cubicBezTo>
                    <a:pt x="72741" y="85538"/>
                    <a:pt x="72327" y="85359"/>
                    <a:pt x="71917" y="85173"/>
                  </a:cubicBezTo>
                  <a:cubicBezTo>
                    <a:pt x="71524" y="84997"/>
                    <a:pt x="71140" y="84804"/>
                    <a:pt x="70745" y="84630"/>
                  </a:cubicBezTo>
                  <a:cubicBezTo>
                    <a:pt x="70349" y="84454"/>
                    <a:pt x="69945" y="84295"/>
                    <a:pt x="69552" y="84114"/>
                  </a:cubicBezTo>
                  <a:cubicBezTo>
                    <a:pt x="69158" y="83933"/>
                    <a:pt x="68773" y="83740"/>
                    <a:pt x="68392" y="83531"/>
                  </a:cubicBezTo>
                  <a:cubicBezTo>
                    <a:pt x="67948" y="83270"/>
                    <a:pt x="67507" y="83004"/>
                    <a:pt x="67060" y="82745"/>
                  </a:cubicBezTo>
                  <a:cubicBezTo>
                    <a:pt x="66650" y="82508"/>
                    <a:pt x="66232" y="82282"/>
                    <a:pt x="65819" y="82053"/>
                  </a:cubicBezTo>
                  <a:lnTo>
                    <a:pt x="65819" y="82053"/>
                  </a:lnTo>
                  <a:cubicBezTo>
                    <a:pt x="65835" y="82064"/>
                    <a:pt x="65854" y="82073"/>
                    <a:pt x="65872" y="82085"/>
                  </a:cubicBezTo>
                  <a:cubicBezTo>
                    <a:pt x="65372" y="81804"/>
                    <a:pt x="64884" y="81507"/>
                    <a:pt x="64387" y="81227"/>
                  </a:cubicBezTo>
                  <a:cubicBezTo>
                    <a:pt x="63913" y="80959"/>
                    <a:pt x="63426" y="80713"/>
                    <a:pt x="62952" y="80449"/>
                  </a:cubicBezTo>
                  <a:cubicBezTo>
                    <a:pt x="62748" y="80322"/>
                    <a:pt x="62548" y="80195"/>
                    <a:pt x="62352" y="80060"/>
                  </a:cubicBezTo>
                  <a:cubicBezTo>
                    <a:pt x="62158" y="79927"/>
                    <a:pt x="61969" y="79786"/>
                    <a:pt x="61777" y="79650"/>
                  </a:cubicBezTo>
                  <a:cubicBezTo>
                    <a:pt x="61390" y="79375"/>
                    <a:pt x="60991" y="79120"/>
                    <a:pt x="60579" y="78887"/>
                  </a:cubicBezTo>
                  <a:cubicBezTo>
                    <a:pt x="60141" y="78638"/>
                    <a:pt x="59702" y="78392"/>
                    <a:pt x="59270" y="78140"/>
                  </a:cubicBezTo>
                  <a:cubicBezTo>
                    <a:pt x="58903" y="77924"/>
                    <a:pt x="58552" y="77680"/>
                    <a:pt x="58210" y="77428"/>
                  </a:cubicBezTo>
                  <a:cubicBezTo>
                    <a:pt x="57948" y="77231"/>
                    <a:pt x="57684" y="77036"/>
                    <a:pt x="57412" y="76849"/>
                  </a:cubicBezTo>
                  <a:cubicBezTo>
                    <a:pt x="57150" y="76668"/>
                    <a:pt x="56874" y="76503"/>
                    <a:pt x="56602" y="76335"/>
                  </a:cubicBezTo>
                  <a:cubicBezTo>
                    <a:pt x="56081" y="76014"/>
                    <a:pt x="55562" y="75682"/>
                    <a:pt x="55059" y="75334"/>
                  </a:cubicBezTo>
                  <a:cubicBezTo>
                    <a:pt x="54526" y="74962"/>
                    <a:pt x="54000" y="74584"/>
                    <a:pt x="53467" y="74213"/>
                  </a:cubicBezTo>
                  <a:cubicBezTo>
                    <a:pt x="52982" y="73873"/>
                    <a:pt x="52487" y="73550"/>
                    <a:pt x="52007" y="73202"/>
                  </a:cubicBezTo>
                  <a:cubicBezTo>
                    <a:pt x="51647" y="72928"/>
                    <a:pt x="51300" y="72636"/>
                    <a:pt x="50972" y="72325"/>
                  </a:cubicBezTo>
                  <a:cubicBezTo>
                    <a:pt x="50631" y="72005"/>
                    <a:pt x="50282" y="71696"/>
                    <a:pt x="49936" y="71383"/>
                  </a:cubicBezTo>
                  <a:cubicBezTo>
                    <a:pt x="49591" y="71069"/>
                    <a:pt x="49251" y="70752"/>
                    <a:pt x="48903" y="70442"/>
                  </a:cubicBezTo>
                  <a:cubicBezTo>
                    <a:pt x="48735" y="70292"/>
                    <a:pt x="48569" y="70137"/>
                    <a:pt x="48403" y="69986"/>
                  </a:cubicBezTo>
                  <a:cubicBezTo>
                    <a:pt x="48446" y="69963"/>
                    <a:pt x="48490" y="69942"/>
                    <a:pt x="48534" y="69920"/>
                  </a:cubicBezTo>
                  <a:cubicBezTo>
                    <a:pt x="49009" y="69680"/>
                    <a:pt x="49495" y="69465"/>
                    <a:pt x="49986" y="69260"/>
                  </a:cubicBezTo>
                  <a:cubicBezTo>
                    <a:pt x="50491" y="69047"/>
                    <a:pt x="50995" y="68831"/>
                    <a:pt x="51498" y="68616"/>
                  </a:cubicBezTo>
                  <a:lnTo>
                    <a:pt x="51498" y="68616"/>
                  </a:lnTo>
                  <a:lnTo>
                    <a:pt x="51443" y="68639"/>
                  </a:lnTo>
                  <a:cubicBezTo>
                    <a:pt x="51830" y="68480"/>
                    <a:pt x="52218" y="68323"/>
                    <a:pt x="52608" y="68171"/>
                  </a:cubicBezTo>
                  <a:cubicBezTo>
                    <a:pt x="53091" y="67984"/>
                    <a:pt x="53582" y="67816"/>
                    <a:pt x="54065" y="67627"/>
                  </a:cubicBezTo>
                  <a:cubicBezTo>
                    <a:pt x="54601" y="67419"/>
                    <a:pt x="55129" y="67192"/>
                    <a:pt x="55668" y="66988"/>
                  </a:cubicBezTo>
                  <a:cubicBezTo>
                    <a:pt x="56182" y="66794"/>
                    <a:pt x="56695" y="66599"/>
                    <a:pt x="57205" y="66394"/>
                  </a:cubicBezTo>
                  <a:close/>
                  <a:moveTo>
                    <a:pt x="113787" y="91801"/>
                  </a:moveTo>
                  <a:cubicBezTo>
                    <a:pt x="113787" y="91801"/>
                    <a:pt x="113787" y="91802"/>
                    <a:pt x="113787" y="91802"/>
                  </a:cubicBezTo>
                  <a:lnTo>
                    <a:pt x="113787" y="91802"/>
                  </a:lnTo>
                  <a:lnTo>
                    <a:pt x="113787" y="91801"/>
                  </a:lnTo>
                  <a:close/>
                  <a:moveTo>
                    <a:pt x="10156" y="97947"/>
                  </a:moveTo>
                  <a:cubicBezTo>
                    <a:pt x="10156" y="97948"/>
                    <a:pt x="10156" y="97949"/>
                    <a:pt x="10156" y="97951"/>
                  </a:cubicBezTo>
                  <a:lnTo>
                    <a:pt x="10156" y="97951"/>
                  </a:lnTo>
                  <a:cubicBezTo>
                    <a:pt x="10156" y="97950"/>
                    <a:pt x="10156" y="97949"/>
                    <a:pt x="10156" y="97947"/>
                  </a:cubicBezTo>
                  <a:close/>
                  <a:moveTo>
                    <a:pt x="51964" y="60679"/>
                  </a:moveTo>
                  <a:cubicBezTo>
                    <a:pt x="52193" y="60974"/>
                    <a:pt x="52420" y="61273"/>
                    <a:pt x="52653" y="61565"/>
                  </a:cubicBezTo>
                  <a:cubicBezTo>
                    <a:pt x="52889" y="61860"/>
                    <a:pt x="53138" y="62147"/>
                    <a:pt x="53382" y="62435"/>
                  </a:cubicBezTo>
                  <a:cubicBezTo>
                    <a:pt x="53620" y="62717"/>
                    <a:pt x="53857" y="62996"/>
                    <a:pt x="54104" y="63268"/>
                  </a:cubicBezTo>
                  <a:cubicBezTo>
                    <a:pt x="54686" y="63909"/>
                    <a:pt x="55300" y="64522"/>
                    <a:pt x="55905" y="65143"/>
                  </a:cubicBezTo>
                  <a:cubicBezTo>
                    <a:pt x="56082" y="65325"/>
                    <a:pt x="56268" y="65499"/>
                    <a:pt x="56450" y="65675"/>
                  </a:cubicBezTo>
                  <a:cubicBezTo>
                    <a:pt x="56199" y="65775"/>
                    <a:pt x="55949" y="65878"/>
                    <a:pt x="55694" y="65971"/>
                  </a:cubicBezTo>
                  <a:cubicBezTo>
                    <a:pt x="55165" y="66165"/>
                    <a:pt x="54644" y="66379"/>
                    <a:pt x="54121" y="66590"/>
                  </a:cubicBezTo>
                  <a:cubicBezTo>
                    <a:pt x="53617" y="66794"/>
                    <a:pt x="53101" y="66975"/>
                    <a:pt x="52591" y="67165"/>
                  </a:cubicBezTo>
                  <a:cubicBezTo>
                    <a:pt x="52077" y="67358"/>
                    <a:pt x="51565" y="67559"/>
                    <a:pt x="51060" y="67776"/>
                  </a:cubicBezTo>
                  <a:cubicBezTo>
                    <a:pt x="50555" y="67992"/>
                    <a:pt x="50052" y="68208"/>
                    <a:pt x="49546" y="68418"/>
                  </a:cubicBezTo>
                  <a:cubicBezTo>
                    <a:pt x="49032" y="68635"/>
                    <a:pt x="48527" y="68863"/>
                    <a:pt x="48031" y="69114"/>
                  </a:cubicBezTo>
                  <a:cubicBezTo>
                    <a:pt x="47525" y="69370"/>
                    <a:pt x="47015" y="69620"/>
                    <a:pt x="46509" y="69875"/>
                  </a:cubicBezTo>
                  <a:cubicBezTo>
                    <a:pt x="46025" y="70119"/>
                    <a:pt x="45544" y="70366"/>
                    <a:pt x="45051" y="70592"/>
                  </a:cubicBezTo>
                  <a:lnTo>
                    <a:pt x="45106" y="70570"/>
                  </a:lnTo>
                  <a:lnTo>
                    <a:pt x="45106" y="70570"/>
                  </a:lnTo>
                  <a:cubicBezTo>
                    <a:pt x="44642" y="70762"/>
                    <a:pt x="44168" y="70940"/>
                    <a:pt x="43716" y="71158"/>
                  </a:cubicBezTo>
                  <a:cubicBezTo>
                    <a:pt x="43248" y="71381"/>
                    <a:pt x="42786" y="71612"/>
                    <a:pt x="42333" y="71868"/>
                  </a:cubicBezTo>
                  <a:cubicBezTo>
                    <a:pt x="41865" y="72130"/>
                    <a:pt x="41401" y="72399"/>
                    <a:pt x="40930" y="72653"/>
                  </a:cubicBezTo>
                  <a:cubicBezTo>
                    <a:pt x="40466" y="72903"/>
                    <a:pt x="39998" y="73141"/>
                    <a:pt x="39533" y="73388"/>
                  </a:cubicBezTo>
                  <a:cubicBezTo>
                    <a:pt x="38552" y="73903"/>
                    <a:pt x="37623" y="74510"/>
                    <a:pt x="36697" y="75112"/>
                  </a:cubicBezTo>
                  <a:cubicBezTo>
                    <a:pt x="35770" y="75715"/>
                    <a:pt x="34840" y="76309"/>
                    <a:pt x="33910" y="76906"/>
                  </a:cubicBezTo>
                  <a:cubicBezTo>
                    <a:pt x="33428" y="77216"/>
                    <a:pt x="32945" y="77523"/>
                    <a:pt x="32483" y="77865"/>
                  </a:cubicBezTo>
                  <a:cubicBezTo>
                    <a:pt x="32012" y="78212"/>
                    <a:pt x="31564" y="78587"/>
                    <a:pt x="31119" y="78969"/>
                  </a:cubicBezTo>
                  <a:cubicBezTo>
                    <a:pt x="30706" y="79322"/>
                    <a:pt x="30313" y="79700"/>
                    <a:pt x="29923" y="80077"/>
                  </a:cubicBezTo>
                  <a:cubicBezTo>
                    <a:pt x="29699" y="80294"/>
                    <a:pt x="29476" y="80511"/>
                    <a:pt x="29256" y="80730"/>
                  </a:cubicBezTo>
                  <a:cubicBezTo>
                    <a:pt x="29063" y="80919"/>
                    <a:pt x="28867" y="81106"/>
                    <a:pt x="28686" y="81303"/>
                  </a:cubicBezTo>
                  <a:cubicBezTo>
                    <a:pt x="28311" y="81713"/>
                    <a:pt x="27946" y="82128"/>
                    <a:pt x="27595" y="82558"/>
                  </a:cubicBezTo>
                  <a:cubicBezTo>
                    <a:pt x="27231" y="83008"/>
                    <a:pt x="26876" y="83462"/>
                    <a:pt x="26523" y="83919"/>
                  </a:cubicBezTo>
                  <a:cubicBezTo>
                    <a:pt x="25855" y="84784"/>
                    <a:pt x="25227" y="85681"/>
                    <a:pt x="24565" y="86551"/>
                  </a:cubicBezTo>
                  <a:cubicBezTo>
                    <a:pt x="24219" y="87008"/>
                    <a:pt x="23877" y="87463"/>
                    <a:pt x="23553" y="87935"/>
                  </a:cubicBezTo>
                  <a:cubicBezTo>
                    <a:pt x="23226" y="88413"/>
                    <a:pt x="22928" y="88905"/>
                    <a:pt x="22632" y="89404"/>
                  </a:cubicBezTo>
                  <a:cubicBezTo>
                    <a:pt x="22340" y="89897"/>
                    <a:pt x="22096" y="90417"/>
                    <a:pt x="21852" y="90935"/>
                  </a:cubicBezTo>
                  <a:cubicBezTo>
                    <a:pt x="21633" y="91403"/>
                    <a:pt x="21440" y="91883"/>
                    <a:pt x="21210" y="92345"/>
                  </a:cubicBezTo>
                  <a:cubicBezTo>
                    <a:pt x="20725" y="93315"/>
                    <a:pt x="20183" y="94253"/>
                    <a:pt x="19708" y="95228"/>
                  </a:cubicBezTo>
                  <a:cubicBezTo>
                    <a:pt x="19453" y="95752"/>
                    <a:pt x="19218" y="96285"/>
                    <a:pt x="18980" y="96819"/>
                  </a:cubicBezTo>
                  <a:cubicBezTo>
                    <a:pt x="18754" y="97327"/>
                    <a:pt x="18518" y="97830"/>
                    <a:pt x="18276" y="98333"/>
                  </a:cubicBezTo>
                  <a:cubicBezTo>
                    <a:pt x="18035" y="98831"/>
                    <a:pt x="17806" y="99332"/>
                    <a:pt x="17584" y="99836"/>
                  </a:cubicBezTo>
                  <a:cubicBezTo>
                    <a:pt x="17355" y="100354"/>
                    <a:pt x="17141" y="100877"/>
                    <a:pt x="16915" y="101396"/>
                  </a:cubicBezTo>
                  <a:cubicBezTo>
                    <a:pt x="16696" y="101896"/>
                    <a:pt x="16473" y="102391"/>
                    <a:pt x="16253" y="102888"/>
                  </a:cubicBezTo>
                  <a:cubicBezTo>
                    <a:pt x="16019" y="103417"/>
                    <a:pt x="15815" y="103960"/>
                    <a:pt x="15611" y="104503"/>
                  </a:cubicBezTo>
                  <a:cubicBezTo>
                    <a:pt x="15426" y="104998"/>
                    <a:pt x="15259" y="105502"/>
                    <a:pt x="15071" y="105998"/>
                  </a:cubicBezTo>
                  <a:cubicBezTo>
                    <a:pt x="14870" y="106531"/>
                    <a:pt x="14655" y="107059"/>
                    <a:pt x="14454" y="107591"/>
                  </a:cubicBezTo>
                  <a:cubicBezTo>
                    <a:pt x="14061" y="108632"/>
                    <a:pt x="13714" y="109688"/>
                    <a:pt x="13316" y="110726"/>
                  </a:cubicBezTo>
                  <a:cubicBezTo>
                    <a:pt x="13151" y="111115"/>
                    <a:pt x="12984" y="111499"/>
                    <a:pt x="12808" y="111881"/>
                  </a:cubicBezTo>
                  <a:cubicBezTo>
                    <a:pt x="12609" y="112306"/>
                    <a:pt x="12419" y="112733"/>
                    <a:pt x="12245" y="113169"/>
                  </a:cubicBezTo>
                  <a:cubicBezTo>
                    <a:pt x="12084" y="113569"/>
                    <a:pt x="11951" y="113979"/>
                    <a:pt x="11812" y="114387"/>
                  </a:cubicBezTo>
                  <a:cubicBezTo>
                    <a:pt x="11681" y="114774"/>
                    <a:pt x="11543" y="115157"/>
                    <a:pt x="11387" y="115533"/>
                  </a:cubicBezTo>
                  <a:cubicBezTo>
                    <a:pt x="11317" y="115686"/>
                    <a:pt x="11241" y="115836"/>
                    <a:pt x="11160" y="115984"/>
                  </a:cubicBezTo>
                  <a:cubicBezTo>
                    <a:pt x="11119" y="116045"/>
                    <a:pt x="11079" y="116104"/>
                    <a:pt x="11038" y="116163"/>
                  </a:cubicBezTo>
                  <a:cubicBezTo>
                    <a:pt x="10996" y="116213"/>
                    <a:pt x="10953" y="116262"/>
                    <a:pt x="10908" y="116308"/>
                  </a:cubicBezTo>
                  <a:cubicBezTo>
                    <a:pt x="10896" y="116318"/>
                    <a:pt x="10885" y="116330"/>
                    <a:pt x="10871" y="116338"/>
                  </a:cubicBezTo>
                  <a:cubicBezTo>
                    <a:pt x="10843" y="116359"/>
                    <a:pt x="10816" y="116378"/>
                    <a:pt x="10787" y="116396"/>
                  </a:cubicBezTo>
                  <a:cubicBezTo>
                    <a:pt x="10781" y="116398"/>
                    <a:pt x="10777" y="116401"/>
                    <a:pt x="10772" y="116403"/>
                  </a:cubicBezTo>
                  <a:cubicBezTo>
                    <a:pt x="10759" y="116409"/>
                    <a:pt x="10746" y="116414"/>
                    <a:pt x="10733" y="116418"/>
                  </a:cubicBezTo>
                  <a:lnTo>
                    <a:pt x="10737" y="116418"/>
                  </a:lnTo>
                  <a:cubicBezTo>
                    <a:pt x="10728" y="116420"/>
                    <a:pt x="10721" y="116423"/>
                    <a:pt x="10712" y="116424"/>
                  </a:cubicBezTo>
                  <a:cubicBezTo>
                    <a:pt x="10709" y="116426"/>
                    <a:pt x="10705" y="116426"/>
                    <a:pt x="10702" y="116426"/>
                  </a:cubicBezTo>
                  <a:lnTo>
                    <a:pt x="10696" y="116426"/>
                  </a:lnTo>
                  <a:cubicBezTo>
                    <a:pt x="10689" y="116424"/>
                    <a:pt x="10684" y="116423"/>
                    <a:pt x="10678" y="116420"/>
                  </a:cubicBezTo>
                  <a:cubicBezTo>
                    <a:pt x="10673" y="116418"/>
                    <a:pt x="10661" y="116411"/>
                    <a:pt x="10654" y="116407"/>
                  </a:cubicBezTo>
                  <a:cubicBezTo>
                    <a:pt x="10643" y="116400"/>
                    <a:pt x="10631" y="116394"/>
                    <a:pt x="10622" y="116386"/>
                  </a:cubicBezTo>
                  <a:lnTo>
                    <a:pt x="10616" y="116381"/>
                  </a:lnTo>
                  <a:cubicBezTo>
                    <a:pt x="10571" y="116260"/>
                    <a:pt x="10476" y="116163"/>
                    <a:pt x="10356" y="116113"/>
                  </a:cubicBezTo>
                  <a:cubicBezTo>
                    <a:pt x="10258" y="115706"/>
                    <a:pt x="10184" y="115295"/>
                    <a:pt x="10117" y="114882"/>
                  </a:cubicBezTo>
                  <a:cubicBezTo>
                    <a:pt x="10061" y="114484"/>
                    <a:pt x="10010" y="114087"/>
                    <a:pt x="9976" y="113687"/>
                  </a:cubicBezTo>
                  <a:cubicBezTo>
                    <a:pt x="9874" y="112463"/>
                    <a:pt x="9776" y="111239"/>
                    <a:pt x="9709" y="110012"/>
                  </a:cubicBezTo>
                  <a:cubicBezTo>
                    <a:pt x="9676" y="109356"/>
                    <a:pt x="9639" y="108697"/>
                    <a:pt x="9601" y="108042"/>
                  </a:cubicBezTo>
                  <a:cubicBezTo>
                    <a:pt x="9566" y="107448"/>
                    <a:pt x="9549" y="106856"/>
                    <a:pt x="9536" y="106263"/>
                  </a:cubicBezTo>
                  <a:lnTo>
                    <a:pt x="9536" y="106263"/>
                  </a:lnTo>
                  <a:cubicBezTo>
                    <a:pt x="9538" y="106283"/>
                    <a:pt x="9538" y="106304"/>
                    <a:pt x="9538" y="106324"/>
                  </a:cubicBezTo>
                  <a:cubicBezTo>
                    <a:pt x="9541" y="105995"/>
                    <a:pt x="9543" y="105665"/>
                    <a:pt x="9554" y="105337"/>
                  </a:cubicBezTo>
                  <a:cubicBezTo>
                    <a:pt x="9574" y="104680"/>
                    <a:pt x="9602" y="104024"/>
                    <a:pt x="9643" y="103368"/>
                  </a:cubicBezTo>
                  <a:cubicBezTo>
                    <a:pt x="9680" y="102789"/>
                    <a:pt x="9732" y="102212"/>
                    <a:pt x="9783" y="101636"/>
                  </a:cubicBezTo>
                  <a:cubicBezTo>
                    <a:pt x="9893" y="100408"/>
                    <a:pt x="10014" y="99179"/>
                    <a:pt x="10156" y="97951"/>
                  </a:cubicBezTo>
                  <a:lnTo>
                    <a:pt x="10156" y="97951"/>
                  </a:lnTo>
                  <a:cubicBezTo>
                    <a:pt x="10155" y="97951"/>
                    <a:pt x="10155" y="97951"/>
                    <a:pt x="10155" y="97952"/>
                  </a:cubicBezTo>
                  <a:cubicBezTo>
                    <a:pt x="10156" y="97947"/>
                    <a:pt x="10157" y="97942"/>
                    <a:pt x="10156" y="97937"/>
                  </a:cubicBezTo>
                  <a:cubicBezTo>
                    <a:pt x="10158" y="97920"/>
                    <a:pt x="10160" y="97906"/>
                    <a:pt x="10162" y="97889"/>
                  </a:cubicBezTo>
                  <a:lnTo>
                    <a:pt x="10162" y="97904"/>
                  </a:lnTo>
                  <a:cubicBezTo>
                    <a:pt x="10239" y="97293"/>
                    <a:pt x="10317" y="96683"/>
                    <a:pt x="10410" y="96074"/>
                  </a:cubicBezTo>
                  <a:cubicBezTo>
                    <a:pt x="10601" y="94814"/>
                    <a:pt x="10807" y="93559"/>
                    <a:pt x="11009" y="92302"/>
                  </a:cubicBezTo>
                  <a:cubicBezTo>
                    <a:pt x="11199" y="91117"/>
                    <a:pt x="11476" y="89950"/>
                    <a:pt x="11773" y="88789"/>
                  </a:cubicBezTo>
                  <a:cubicBezTo>
                    <a:pt x="11800" y="88691"/>
                    <a:pt x="11828" y="88593"/>
                    <a:pt x="11854" y="88495"/>
                  </a:cubicBezTo>
                  <a:cubicBezTo>
                    <a:pt x="12193" y="87275"/>
                    <a:pt x="12591" y="86074"/>
                    <a:pt x="12991" y="84872"/>
                  </a:cubicBezTo>
                  <a:cubicBezTo>
                    <a:pt x="13174" y="84325"/>
                    <a:pt x="13361" y="83782"/>
                    <a:pt x="13565" y="83241"/>
                  </a:cubicBezTo>
                  <a:cubicBezTo>
                    <a:pt x="13778" y="82688"/>
                    <a:pt x="13996" y="82139"/>
                    <a:pt x="14219" y="81593"/>
                  </a:cubicBezTo>
                  <a:cubicBezTo>
                    <a:pt x="14483" y="80967"/>
                    <a:pt x="14755" y="80347"/>
                    <a:pt x="15064" y="79738"/>
                  </a:cubicBezTo>
                  <a:cubicBezTo>
                    <a:pt x="15394" y="79089"/>
                    <a:pt x="15737" y="78447"/>
                    <a:pt x="16093" y="77810"/>
                  </a:cubicBezTo>
                  <a:lnTo>
                    <a:pt x="16093" y="77810"/>
                  </a:lnTo>
                  <a:cubicBezTo>
                    <a:pt x="16091" y="77816"/>
                    <a:pt x="16088" y="77819"/>
                    <a:pt x="16086" y="77825"/>
                  </a:cubicBezTo>
                  <a:cubicBezTo>
                    <a:pt x="16191" y="77645"/>
                    <a:pt x="16295" y="77466"/>
                    <a:pt x="16398" y="77285"/>
                  </a:cubicBezTo>
                  <a:cubicBezTo>
                    <a:pt x="16511" y="77094"/>
                    <a:pt x="16637" y="76912"/>
                    <a:pt x="16757" y="76727"/>
                  </a:cubicBezTo>
                  <a:cubicBezTo>
                    <a:pt x="16964" y="76399"/>
                    <a:pt x="17188" y="76083"/>
                    <a:pt x="17406" y="75763"/>
                  </a:cubicBezTo>
                  <a:cubicBezTo>
                    <a:pt x="17864" y="75091"/>
                    <a:pt x="18332" y="74421"/>
                    <a:pt x="18821" y="73770"/>
                  </a:cubicBezTo>
                  <a:cubicBezTo>
                    <a:pt x="19211" y="73309"/>
                    <a:pt x="19616" y="72861"/>
                    <a:pt x="20018" y="72408"/>
                  </a:cubicBezTo>
                  <a:cubicBezTo>
                    <a:pt x="20221" y="72182"/>
                    <a:pt x="20426" y="71957"/>
                    <a:pt x="20630" y="71734"/>
                  </a:cubicBezTo>
                  <a:cubicBezTo>
                    <a:pt x="20812" y="71533"/>
                    <a:pt x="21007" y="71346"/>
                    <a:pt x="21197" y="71153"/>
                  </a:cubicBezTo>
                  <a:cubicBezTo>
                    <a:pt x="21377" y="70987"/>
                    <a:pt x="21556" y="70819"/>
                    <a:pt x="21735" y="70652"/>
                  </a:cubicBezTo>
                  <a:cubicBezTo>
                    <a:pt x="21878" y="70519"/>
                    <a:pt x="22027" y="70397"/>
                    <a:pt x="22175" y="70271"/>
                  </a:cubicBezTo>
                  <a:cubicBezTo>
                    <a:pt x="22322" y="70146"/>
                    <a:pt x="22463" y="70021"/>
                    <a:pt x="22613" y="69905"/>
                  </a:cubicBezTo>
                  <a:cubicBezTo>
                    <a:pt x="22803" y="69761"/>
                    <a:pt x="22994" y="69615"/>
                    <a:pt x="23182" y="69467"/>
                  </a:cubicBezTo>
                  <a:cubicBezTo>
                    <a:pt x="23522" y="69232"/>
                    <a:pt x="23859" y="68999"/>
                    <a:pt x="24203" y="68774"/>
                  </a:cubicBezTo>
                  <a:cubicBezTo>
                    <a:pt x="24511" y="68575"/>
                    <a:pt x="24822" y="68380"/>
                    <a:pt x="25135" y="68190"/>
                  </a:cubicBezTo>
                  <a:cubicBezTo>
                    <a:pt x="25279" y="68110"/>
                    <a:pt x="25422" y="68029"/>
                    <a:pt x="25567" y="67948"/>
                  </a:cubicBezTo>
                  <a:cubicBezTo>
                    <a:pt x="26136" y="67632"/>
                    <a:pt x="26706" y="67317"/>
                    <a:pt x="27281" y="67012"/>
                  </a:cubicBezTo>
                  <a:cubicBezTo>
                    <a:pt x="27826" y="66726"/>
                    <a:pt x="28398" y="66487"/>
                    <a:pt x="28965" y="66247"/>
                  </a:cubicBezTo>
                  <a:cubicBezTo>
                    <a:pt x="30085" y="65772"/>
                    <a:pt x="31185" y="65247"/>
                    <a:pt x="32302" y="64758"/>
                  </a:cubicBezTo>
                  <a:cubicBezTo>
                    <a:pt x="32513" y="64673"/>
                    <a:pt x="32724" y="64590"/>
                    <a:pt x="32934" y="64507"/>
                  </a:cubicBezTo>
                  <a:cubicBezTo>
                    <a:pt x="33106" y="64439"/>
                    <a:pt x="33282" y="64385"/>
                    <a:pt x="33456" y="64326"/>
                  </a:cubicBezTo>
                  <a:cubicBezTo>
                    <a:pt x="33817" y="64203"/>
                    <a:pt x="34184" y="64102"/>
                    <a:pt x="34548" y="63996"/>
                  </a:cubicBezTo>
                  <a:lnTo>
                    <a:pt x="34548" y="63996"/>
                  </a:lnTo>
                  <a:cubicBezTo>
                    <a:pt x="34531" y="64001"/>
                    <a:pt x="34513" y="64005"/>
                    <a:pt x="34494" y="64010"/>
                  </a:cubicBezTo>
                  <a:lnTo>
                    <a:pt x="34494" y="64010"/>
                  </a:lnTo>
                  <a:cubicBezTo>
                    <a:pt x="35174" y="63832"/>
                    <a:pt x="35853" y="63659"/>
                    <a:pt x="36531" y="63474"/>
                  </a:cubicBezTo>
                  <a:cubicBezTo>
                    <a:pt x="37192" y="63294"/>
                    <a:pt x="37849" y="63090"/>
                    <a:pt x="38509" y="62907"/>
                  </a:cubicBezTo>
                  <a:cubicBezTo>
                    <a:pt x="38766" y="62837"/>
                    <a:pt x="39023" y="62767"/>
                    <a:pt x="39282" y="62696"/>
                  </a:cubicBezTo>
                  <a:cubicBezTo>
                    <a:pt x="39557" y="62626"/>
                    <a:pt x="39833" y="62554"/>
                    <a:pt x="40110" y="62488"/>
                  </a:cubicBezTo>
                  <a:cubicBezTo>
                    <a:pt x="41356" y="62199"/>
                    <a:pt x="42606" y="61928"/>
                    <a:pt x="43859" y="61676"/>
                  </a:cubicBezTo>
                  <a:cubicBezTo>
                    <a:pt x="44418" y="61563"/>
                    <a:pt x="44976" y="61454"/>
                    <a:pt x="45530" y="61328"/>
                  </a:cubicBezTo>
                  <a:cubicBezTo>
                    <a:pt x="46072" y="61204"/>
                    <a:pt x="46610" y="61076"/>
                    <a:pt x="47158" y="60992"/>
                  </a:cubicBezTo>
                  <a:cubicBezTo>
                    <a:pt x="47538" y="60942"/>
                    <a:pt x="47923" y="60905"/>
                    <a:pt x="48306" y="60874"/>
                  </a:cubicBezTo>
                  <a:cubicBezTo>
                    <a:pt x="48671" y="60846"/>
                    <a:pt x="49039" y="60840"/>
                    <a:pt x="49405" y="60819"/>
                  </a:cubicBezTo>
                  <a:cubicBezTo>
                    <a:pt x="49798" y="60796"/>
                    <a:pt x="50188" y="60754"/>
                    <a:pt x="50579" y="60733"/>
                  </a:cubicBezTo>
                  <a:cubicBezTo>
                    <a:pt x="50936" y="60713"/>
                    <a:pt x="51291" y="60696"/>
                    <a:pt x="51648" y="60691"/>
                  </a:cubicBezTo>
                  <a:lnTo>
                    <a:pt x="51634" y="60691"/>
                  </a:lnTo>
                  <a:cubicBezTo>
                    <a:pt x="51744" y="60690"/>
                    <a:pt x="51853" y="60681"/>
                    <a:pt x="51964" y="60679"/>
                  </a:cubicBezTo>
                  <a:close/>
                  <a:moveTo>
                    <a:pt x="143354" y="116627"/>
                  </a:moveTo>
                  <a:lnTo>
                    <a:pt x="143354" y="116627"/>
                  </a:lnTo>
                  <a:cubicBezTo>
                    <a:pt x="143360" y="116630"/>
                    <a:pt x="143367" y="116632"/>
                    <a:pt x="143374" y="116635"/>
                  </a:cubicBezTo>
                  <a:cubicBezTo>
                    <a:pt x="143367" y="116632"/>
                    <a:pt x="143360" y="116630"/>
                    <a:pt x="143354" y="116627"/>
                  </a:cubicBezTo>
                  <a:close/>
                  <a:moveTo>
                    <a:pt x="121380" y="78244"/>
                  </a:moveTo>
                  <a:cubicBezTo>
                    <a:pt x="121468" y="78416"/>
                    <a:pt x="121556" y="78587"/>
                    <a:pt x="121634" y="78764"/>
                  </a:cubicBezTo>
                  <a:cubicBezTo>
                    <a:pt x="121627" y="78746"/>
                    <a:pt x="121617" y="78726"/>
                    <a:pt x="121610" y="78708"/>
                  </a:cubicBezTo>
                  <a:lnTo>
                    <a:pt x="121610" y="78708"/>
                  </a:lnTo>
                  <a:cubicBezTo>
                    <a:pt x="121882" y="79317"/>
                    <a:pt x="122219" y="79893"/>
                    <a:pt x="122538" y="80477"/>
                  </a:cubicBezTo>
                  <a:cubicBezTo>
                    <a:pt x="122717" y="80806"/>
                    <a:pt x="122892" y="81137"/>
                    <a:pt x="123063" y="81470"/>
                  </a:cubicBezTo>
                  <a:cubicBezTo>
                    <a:pt x="123075" y="81510"/>
                    <a:pt x="123093" y="81547"/>
                    <a:pt x="123116" y="81581"/>
                  </a:cubicBezTo>
                  <a:cubicBezTo>
                    <a:pt x="123238" y="81825"/>
                    <a:pt x="123360" y="82070"/>
                    <a:pt x="123473" y="82318"/>
                  </a:cubicBezTo>
                  <a:cubicBezTo>
                    <a:pt x="123654" y="82739"/>
                    <a:pt x="123828" y="83169"/>
                    <a:pt x="124059" y="83565"/>
                  </a:cubicBezTo>
                  <a:cubicBezTo>
                    <a:pt x="124300" y="83980"/>
                    <a:pt x="124556" y="84385"/>
                    <a:pt x="124808" y="84790"/>
                  </a:cubicBezTo>
                  <a:cubicBezTo>
                    <a:pt x="124798" y="84771"/>
                    <a:pt x="124788" y="84755"/>
                    <a:pt x="124777" y="84737"/>
                  </a:cubicBezTo>
                  <a:lnTo>
                    <a:pt x="124777" y="84737"/>
                  </a:lnTo>
                  <a:cubicBezTo>
                    <a:pt x="124814" y="84795"/>
                    <a:pt x="124849" y="84856"/>
                    <a:pt x="124886" y="84916"/>
                  </a:cubicBezTo>
                  <a:cubicBezTo>
                    <a:pt x="125160" y="85359"/>
                    <a:pt x="125422" y="85808"/>
                    <a:pt x="125679" y="86259"/>
                  </a:cubicBezTo>
                  <a:cubicBezTo>
                    <a:pt x="125919" y="86680"/>
                    <a:pt x="126154" y="87110"/>
                    <a:pt x="126421" y="87516"/>
                  </a:cubicBezTo>
                  <a:cubicBezTo>
                    <a:pt x="126718" y="87969"/>
                    <a:pt x="127021" y="88419"/>
                    <a:pt x="127319" y="88874"/>
                  </a:cubicBezTo>
                  <a:cubicBezTo>
                    <a:pt x="127589" y="89286"/>
                    <a:pt x="127848" y="89707"/>
                    <a:pt x="128115" y="90122"/>
                  </a:cubicBezTo>
                  <a:cubicBezTo>
                    <a:pt x="128663" y="90965"/>
                    <a:pt x="129247" y="91783"/>
                    <a:pt x="129788" y="92628"/>
                  </a:cubicBezTo>
                  <a:cubicBezTo>
                    <a:pt x="130080" y="93083"/>
                    <a:pt x="130367" y="93537"/>
                    <a:pt x="130656" y="93992"/>
                  </a:cubicBezTo>
                  <a:cubicBezTo>
                    <a:pt x="130915" y="94397"/>
                    <a:pt x="131184" y="94793"/>
                    <a:pt x="131456" y="95188"/>
                  </a:cubicBezTo>
                  <a:cubicBezTo>
                    <a:pt x="132042" y="96050"/>
                    <a:pt x="132619" y="96916"/>
                    <a:pt x="133233" y="97756"/>
                  </a:cubicBezTo>
                  <a:cubicBezTo>
                    <a:pt x="133540" y="98176"/>
                    <a:pt x="133849" y="98594"/>
                    <a:pt x="134159" y="99010"/>
                  </a:cubicBezTo>
                  <a:cubicBezTo>
                    <a:pt x="134466" y="99425"/>
                    <a:pt x="134771" y="99845"/>
                    <a:pt x="135092" y="100252"/>
                  </a:cubicBezTo>
                  <a:cubicBezTo>
                    <a:pt x="135434" y="100683"/>
                    <a:pt x="135782" y="101110"/>
                    <a:pt x="136126" y="101539"/>
                  </a:cubicBezTo>
                  <a:cubicBezTo>
                    <a:pt x="136429" y="101918"/>
                    <a:pt x="136726" y="102299"/>
                    <a:pt x="137033" y="102674"/>
                  </a:cubicBezTo>
                  <a:cubicBezTo>
                    <a:pt x="137353" y="103068"/>
                    <a:pt x="137678" y="103458"/>
                    <a:pt x="138006" y="103846"/>
                  </a:cubicBezTo>
                  <a:cubicBezTo>
                    <a:pt x="138333" y="104234"/>
                    <a:pt x="138660" y="104624"/>
                    <a:pt x="139005" y="104998"/>
                  </a:cubicBezTo>
                  <a:cubicBezTo>
                    <a:pt x="139708" y="105756"/>
                    <a:pt x="140430" y="106501"/>
                    <a:pt x="141147" y="107248"/>
                  </a:cubicBezTo>
                  <a:cubicBezTo>
                    <a:pt x="141864" y="107995"/>
                    <a:pt x="142571" y="108750"/>
                    <a:pt x="143308" y="109478"/>
                  </a:cubicBezTo>
                  <a:cubicBezTo>
                    <a:pt x="144046" y="110207"/>
                    <a:pt x="144835" y="110887"/>
                    <a:pt x="145608" y="111580"/>
                  </a:cubicBezTo>
                  <a:cubicBezTo>
                    <a:pt x="146347" y="112248"/>
                    <a:pt x="147098" y="112906"/>
                    <a:pt x="147836" y="113575"/>
                  </a:cubicBezTo>
                  <a:cubicBezTo>
                    <a:pt x="148152" y="113870"/>
                    <a:pt x="148466" y="114164"/>
                    <a:pt x="148766" y="114476"/>
                  </a:cubicBezTo>
                  <a:cubicBezTo>
                    <a:pt x="149064" y="114787"/>
                    <a:pt x="149354" y="115105"/>
                    <a:pt x="149631" y="115437"/>
                  </a:cubicBezTo>
                  <a:cubicBezTo>
                    <a:pt x="149746" y="115588"/>
                    <a:pt x="149859" y="115738"/>
                    <a:pt x="149963" y="115898"/>
                  </a:cubicBezTo>
                  <a:cubicBezTo>
                    <a:pt x="150017" y="115987"/>
                    <a:pt x="150066" y="116077"/>
                    <a:pt x="150109" y="116171"/>
                  </a:cubicBezTo>
                  <a:cubicBezTo>
                    <a:pt x="150131" y="116224"/>
                    <a:pt x="150151" y="116277"/>
                    <a:pt x="150169" y="116331"/>
                  </a:cubicBezTo>
                  <a:cubicBezTo>
                    <a:pt x="150176" y="116358"/>
                    <a:pt x="150182" y="116384"/>
                    <a:pt x="150186" y="116412"/>
                  </a:cubicBezTo>
                  <a:cubicBezTo>
                    <a:pt x="150188" y="116430"/>
                    <a:pt x="150189" y="116447"/>
                    <a:pt x="150190" y="116465"/>
                  </a:cubicBezTo>
                  <a:lnTo>
                    <a:pt x="150190" y="116492"/>
                  </a:lnTo>
                  <a:cubicBezTo>
                    <a:pt x="150189" y="116500"/>
                    <a:pt x="150188" y="116508"/>
                    <a:pt x="150187" y="116515"/>
                  </a:cubicBezTo>
                  <a:cubicBezTo>
                    <a:pt x="150184" y="116528"/>
                    <a:pt x="150180" y="116541"/>
                    <a:pt x="150177" y="116554"/>
                  </a:cubicBezTo>
                  <a:cubicBezTo>
                    <a:pt x="150172" y="116567"/>
                    <a:pt x="150167" y="116576"/>
                    <a:pt x="150162" y="116588"/>
                  </a:cubicBezTo>
                  <a:cubicBezTo>
                    <a:pt x="150153" y="116603"/>
                    <a:pt x="150144" y="116618"/>
                    <a:pt x="150134" y="116633"/>
                  </a:cubicBezTo>
                  <a:cubicBezTo>
                    <a:pt x="150124" y="116647"/>
                    <a:pt x="150111" y="116663"/>
                    <a:pt x="150099" y="116678"/>
                  </a:cubicBezTo>
                  <a:cubicBezTo>
                    <a:pt x="150084" y="116693"/>
                    <a:pt x="150068" y="116707"/>
                    <a:pt x="150052" y="116722"/>
                  </a:cubicBezTo>
                  <a:cubicBezTo>
                    <a:pt x="150033" y="116737"/>
                    <a:pt x="150012" y="116751"/>
                    <a:pt x="149991" y="116765"/>
                  </a:cubicBezTo>
                  <a:cubicBezTo>
                    <a:pt x="149944" y="116791"/>
                    <a:pt x="149896" y="116815"/>
                    <a:pt x="149847" y="116837"/>
                  </a:cubicBezTo>
                  <a:cubicBezTo>
                    <a:pt x="149798" y="116856"/>
                    <a:pt x="149749" y="116874"/>
                    <a:pt x="149700" y="116890"/>
                  </a:cubicBezTo>
                  <a:cubicBezTo>
                    <a:pt x="149565" y="116926"/>
                    <a:pt x="149430" y="116954"/>
                    <a:pt x="149292" y="116977"/>
                  </a:cubicBezTo>
                  <a:cubicBezTo>
                    <a:pt x="149109" y="116997"/>
                    <a:pt x="148924" y="117013"/>
                    <a:pt x="148741" y="117024"/>
                  </a:cubicBezTo>
                  <a:cubicBezTo>
                    <a:pt x="148680" y="117025"/>
                    <a:pt x="148619" y="117025"/>
                    <a:pt x="148558" y="117025"/>
                  </a:cubicBezTo>
                  <a:cubicBezTo>
                    <a:pt x="148422" y="117025"/>
                    <a:pt x="148286" y="117023"/>
                    <a:pt x="148149" y="117018"/>
                  </a:cubicBezTo>
                  <a:cubicBezTo>
                    <a:pt x="147863" y="116987"/>
                    <a:pt x="147584" y="116943"/>
                    <a:pt x="147302" y="116886"/>
                  </a:cubicBezTo>
                  <a:cubicBezTo>
                    <a:pt x="146677" y="116732"/>
                    <a:pt x="146064" y="116543"/>
                    <a:pt x="145453" y="116337"/>
                  </a:cubicBezTo>
                  <a:cubicBezTo>
                    <a:pt x="145151" y="116234"/>
                    <a:pt x="144847" y="116128"/>
                    <a:pt x="144542" y="116023"/>
                  </a:cubicBezTo>
                  <a:cubicBezTo>
                    <a:pt x="144273" y="115931"/>
                    <a:pt x="143996" y="115852"/>
                    <a:pt x="143727" y="115759"/>
                  </a:cubicBezTo>
                  <a:lnTo>
                    <a:pt x="143729" y="115759"/>
                  </a:lnTo>
                  <a:cubicBezTo>
                    <a:pt x="143611" y="115716"/>
                    <a:pt x="143495" y="115673"/>
                    <a:pt x="143376" y="115631"/>
                  </a:cubicBezTo>
                  <a:lnTo>
                    <a:pt x="143376" y="115631"/>
                  </a:lnTo>
                  <a:lnTo>
                    <a:pt x="143382" y="115632"/>
                  </a:lnTo>
                  <a:lnTo>
                    <a:pt x="143382" y="115632"/>
                  </a:lnTo>
                  <a:cubicBezTo>
                    <a:pt x="143391" y="115635"/>
                    <a:pt x="143400" y="115638"/>
                    <a:pt x="143409" y="115641"/>
                  </a:cubicBezTo>
                  <a:cubicBezTo>
                    <a:pt x="142398" y="115229"/>
                    <a:pt x="141429" y="114726"/>
                    <a:pt x="140457" y="114232"/>
                  </a:cubicBezTo>
                  <a:lnTo>
                    <a:pt x="140457" y="114232"/>
                  </a:lnTo>
                  <a:lnTo>
                    <a:pt x="140468" y="114238"/>
                  </a:lnTo>
                  <a:cubicBezTo>
                    <a:pt x="140391" y="114197"/>
                    <a:pt x="140314" y="114157"/>
                    <a:pt x="140239" y="114116"/>
                  </a:cubicBezTo>
                  <a:cubicBezTo>
                    <a:pt x="139812" y="113893"/>
                    <a:pt x="139383" y="113669"/>
                    <a:pt x="138965" y="113427"/>
                  </a:cubicBezTo>
                  <a:cubicBezTo>
                    <a:pt x="138497" y="113157"/>
                    <a:pt x="138030" y="112880"/>
                    <a:pt x="137560" y="112609"/>
                  </a:cubicBezTo>
                  <a:cubicBezTo>
                    <a:pt x="137094" y="112343"/>
                    <a:pt x="136623" y="112086"/>
                    <a:pt x="136153" y="111826"/>
                  </a:cubicBezTo>
                  <a:cubicBezTo>
                    <a:pt x="135727" y="111591"/>
                    <a:pt x="135320" y="111322"/>
                    <a:pt x="134914" y="111052"/>
                  </a:cubicBezTo>
                  <a:cubicBezTo>
                    <a:pt x="134578" y="110809"/>
                    <a:pt x="134244" y="110568"/>
                    <a:pt x="133915" y="110317"/>
                  </a:cubicBezTo>
                  <a:cubicBezTo>
                    <a:pt x="133077" y="109682"/>
                    <a:pt x="132229" y="109061"/>
                    <a:pt x="131388" y="108425"/>
                  </a:cubicBezTo>
                  <a:cubicBezTo>
                    <a:pt x="130583" y="107820"/>
                    <a:pt x="129822" y="107160"/>
                    <a:pt x="129072" y="106489"/>
                  </a:cubicBezTo>
                  <a:cubicBezTo>
                    <a:pt x="127530" y="105115"/>
                    <a:pt x="125970" y="103762"/>
                    <a:pt x="124453" y="102359"/>
                  </a:cubicBezTo>
                  <a:lnTo>
                    <a:pt x="124453" y="102359"/>
                  </a:lnTo>
                  <a:cubicBezTo>
                    <a:pt x="124470" y="102372"/>
                    <a:pt x="124485" y="102387"/>
                    <a:pt x="124501" y="102401"/>
                  </a:cubicBezTo>
                  <a:cubicBezTo>
                    <a:pt x="124221" y="102133"/>
                    <a:pt x="123942" y="101865"/>
                    <a:pt x="123666" y="101592"/>
                  </a:cubicBezTo>
                  <a:cubicBezTo>
                    <a:pt x="123391" y="101318"/>
                    <a:pt x="123124" y="101039"/>
                    <a:pt x="122858" y="100758"/>
                  </a:cubicBezTo>
                  <a:cubicBezTo>
                    <a:pt x="122344" y="100220"/>
                    <a:pt x="121847" y="99665"/>
                    <a:pt x="121352" y="99109"/>
                  </a:cubicBezTo>
                  <a:cubicBezTo>
                    <a:pt x="121006" y="98723"/>
                    <a:pt x="120668" y="98327"/>
                    <a:pt x="120326" y="97936"/>
                  </a:cubicBezTo>
                  <a:cubicBezTo>
                    <a:pt x="119982" y="97539"/>
                    <a:pt x="119629" y="97151"/>
                    <a:pt x="119278" y="96763"/>
                  </a:cubicBezTo>
                  <a:cubicBezTo>
                    <a:pt x="118934" y="96384"/>
                    <a:pt x="118589" y="96007"/>
                    <a:pt x="118248" y="95626"/>
                  </a:cubicBezTo>
                  <a:cubicBezTo>
                    <a:pt x="117913" y="95253"/>
                    <a:pt x="117593" y="94866"/>
                    <a:pt x="117274" y="94482"/>
                  </a:cubicBezTo>
                  <a:lnTo>
                    <a:pt x="117274" y="94482"/>
                  </a:lnTo>
                  <a:lnTo>
                    <a:pt x="117281" y="94491"/>
                  </a:lnTo>
                  <a:cubicBezTo>
                    <a:pt x="116692" y="93774"/>
                    <a:pt x="116101" y="93058"/>
                    <a:pt x="115497" y="92353"/>
                  </a:cubicBezTo>
                  <a:cubicBezTo>
                    <a:pt x="115340" y="92172"/>
                    <a:pt x="115183" y="91991"/>
                    <a:pt x="115028" y="91809"/>
                  </a:cubicBezTo>
                  <a:cubicBezTo>
                    <a:pt x="114922" y="91681"/>
                    <a:pt x="114812" y="91553"/>
                    <a:pt x="114702" y="91426"/>
                  </a:cubicBezTo>
                  <a:cubicBezTo>
                    <a:pt x="114693" y="91415"/>
                    <a:pt x="114685" y="91405"/>
                    <a:pt x="114675" y="91395"/>
                  </a:cubicBezTo>
                  <a:cubicBezTo>
                    <a:pt x="114657" y="91371"/>
                    <a:pt x="114638" y="91347"/>
                    <a:pt x="114618" y="91325"/>
                  </a:cubicBezTo>
                  <a:cubicBezTo>
                    <a:pt x="114582" y="91279"/>
                    <a:pt x="114546" y="91231"/>
                    <a:pt x="114506" y="91189"/>
                  </a:cubicBezTo>
                  <a:cubicBezTo>
                    <a:pt x="114497" y="91178"/>
                    <a:pt x="114488" y="91167"/>
                    <a:pt x="114479" y="91155"/>
                  </a:cubicBezTo>
                  <a:cubicBezTo>
                    <a:pt x="114475" y="91150"/>
                    <a:pt x="114470" y="91145"/>
                    <a:pt x="114465" y="91138"/>
                  </a:cubicBezTo>
                  <a:cubicBezTo>
                    <a:pt x="114423" y="91078"/>
                    <a:pt x="114371" y="91023"/>
                    <a:pt x="114325" y="90967"/>
                  </a:cubicBezTo>
                  <a:lnTo>
                    <a:pt x="114325" y="90967"/>
                  </a:lnTo>
                  <a:cubicBezTo>
                    <a:pt x="114326" y="90968"/>
                    <a:pt x="114326" y="90968"/>
                    <a:pt x="114327" y="90969"/>
                  </a:cubicBezTo>
                  <a:lnTo>
                    <a:pt x="114296" y="90933"/>
                  </a:lnTo>
                  <a:cubicBezTo>
                    <a:pt x="114288" y="90923"/>
                    <a:pt x="114281" y="90915"/>
                    <a:pt x="114274" y="90906"/>
                  </a:cubicBezTo>
                  <a:lnTo>
                    <a:pt x="114274" y="90906"/>
                  </a:lnTo>
                  <a:lnTo>
                    <a:pt x="114302" y="90938"/>
                  </a:lnTo>
                  <a:cubicBezTo>
                    <a:pt x="113755" y="90234"/>
                    <a:pt x="113252" y="89501"/>
                    <a:pt x="112753" y="88763"/>
                  </a:cubicBezTo>
                  <a:cubicBezTo>
                    <a:pt x="112296" y="88086"/>
                    <a:pt x="111838" y="87409"/>
                    <a:pt x="111401" y="86721"/>
                  </a:cubicBezTo>
                  <a:cubicBezTo>
                    <a:pt x="111161" y="86303"/>
                    <a:pt x="110950" y="85870"/>
                    <a:pt x="110715" y="85450"/>
                  </a:cubicBezTo>
                  <a:cubicBezTo>
                    <a:pt x="110490" y="85042"/>
                    <a:pt x="110245" y="84650"/>
                    <a:pt x="109998" y="84258"/>
                  </a:cubicBezTo>
                  <a:cubicBezTo>
                    <a:pt x="109722" y="83798"/>
                    <a:pt x="109465" y="83329"/>
                    <a:pt x="109222" y="82852"/>
                  </a:cubicBezTo>
                  <a:cubicBezTo>
                    <a:pt x="109090" y="82596"/>
                    <a:pt x="108959" y="82338"/>
                    <a:pt x="108828" y="82081"/>
                  </a:cubicBezTo>
                  <a:cubicBezTo>
                    <a:pt x="108825" y="82075"/>
                    <a:pt x="108821" y="82069"/>
                    <a:pt x="108818" y="82063"/>
                  </a:cubicBezTo>
                  <a:cubicBezTo>
                    <a:pt x="109077" y="82023"/>
                    <a:pt x="109336" y="81989"/>
                    <a:pt x="109595" y="81948"/>
                  </a:cubicBezTo>
                  <a:cubicBezTo>
                    <a:pt x="110466" y="81811"/>
                    <a:pt x="111333" y="81632"/>
                    <a:pt x="112193" y="81436"/>
                  </a:cubicBezTo>
                  <a:cubicBezTo>
                    <a:pt x="113029" y="81245"/>
                    <a:pt x="113862" y="81033"/>
                    <a:pt x="114685" y="80789"/>
                  </a:cubicBezTo>
                  <a:cubicBezTo>
                    <a:pt x="115145" y="80654"/>
                    <a:pt x="115606" y="80517"/>
                    <a:pt x="116064" y="80375"/>
                  </a:cubicBezTo>
                  <a:cubicBezTo>
                    <a:pt x="116280" y="80308"/>
                    <a:pt x="116500" y="80246"/>
                    <a:pt x="116713" y="80171"/>
                  </a:cubicBezTo>
                  <a:lnTo>
                    <a:pt x="117450" y="79911"/>
                  </a:lnTo>
                  <a:cubicBezTo>
                    <a:pt x="117843" y="79771"/>
                    <a:pt x="118233" y="79622"/>
                    <a:pt x="118616" y="79463"/>
                  </a:cubicBezTo>
                  <a:cubicBezTo>
                    <a:pt x="119009" y="79300"/>
                    <a:pt x="119403" y="79144"/>
                    <a:pt x="119791" y="78973"/>
                  </a:cubicBezTo>
                  <a:cubicBezTo>
                    <a:pt x="120227" y="78782"/>
                    <a:pt x="120664" y="78593"/>
                    <a:pt x="121092" y="78387"/>
                  </a:cubicBezTo>
                  <a:cubicBezTo>
                    <a:pt x="121189" y="78341"/>
                    <a:pt x="121284" y="78291"/>
                    <a:pt x="121380" y="78244"/>
                  </a:cubicBezTo>
                  <a:close/>
                  <a:moveTo>
                    <a:pt x="79742" y="1"/>
                  </a:moveTo>
                  <a:cubicBezTo>
                    <a:pt x="79488" y="1"/>
                    <a:pt x="79233" y="33"/>
                    <a:pt x="79000" y="73"/>
                  </a:cubicBezTo>
                  <a:cubicBezTo>
                    <a:pt x="78407" y="179"/>
                    <a:pt x="77823" y="336"/>
                    <a:pt x="77242" y="491"/>
                  </a:cubicBezTo>
                  <a:cubicBezTo>
                    <a:pt x="77102" y="528"/>
                    <a:pt x="76962" y="565"/>
                    <a:pt x="76821" y="602"/>
                  </a:cubicBezTo>
                  <a:cubicBezTo>
                    <a:pt x="76807" y="605"/>
                    <a:pt x="76795" y="609"/>
                    <a:pt x="76783" y="614"/>
                  </a:cubicBezTo>
                  <a:cubicBezTo>
                    <a:pt x="76694" y="630"/>
                    <a:pt x="76606" y="661"/>
                    <a:pt x="76522" y="683"/>
                  </a:cubicBezTo>
                  <a:cubicBezTo>
                    <a:pt x="76336" y="735"/>
                    <a:pt x="76152" y="785"/>
                    <a:pt x="75966" y="836"/>
                  </a:cubicBezTo>
                  <a:cubicBezTo>
                    <a:pt x="75864" y="864"/>
                    <a:pt x="75744" y="884"/>
                    <a:pt x="75640" y="926"/>
                  </a:cubicBezTo>
                  <a:cubicBezTo>
                    <a:pt x="74773" y="1159"/>
                    <a:pt x="73901" y="1385"/>
                    <a:pt x="73039" y="1645"/>
                  </a:cubicBezTo>
                  <a:cubicBezTo>
                    <a:pt x="70988" y="2260"/>
                    <a:pt x="68953" y="2921"/>
                    <a:pt x="66932" y="3628"/>
                  </a:cubicBezTo>
                  <a:cubicBezTo>
                    <a:pt x="66698" y="3709"/>
                    <a:pt x="66469" y="3803"/>
                    <a:pt x="66235" y="3892"/>
                  </a:cubicBezTo>
                  <a:cubicBezTo>
                    <a:pt x="66034" y="3967"/>
                    <a:pt x="65830" y="4043"/>
                    <a:pt x="65633" y="4125"/>
                  </a:cubicBezTo>
                  <a:cubicBezTo>
                    <a:pt x="65134" y="4330"/>
                    <a:pt x="64627" y="4528"/>
                    <a:pt x="64139" y="4760"/>
                  </a:cubicBezTo>
                  <a:cubicBezTo>
                    <a:pt x="63218" y="5201"/>
                    <a:pt x="62337" y="5718"/>
                    <a:pt x="61442" y="6210"/>
                  </a:cubicBezTo>
                  <a:cubicBezTo>
                    <a:pt x="60559" y="6697"/>
                    <a:pt x="59654" y="7148"/>
                    <a:pt x="58787" y="7663"/>
                  </a:cubicBezTo>
                  <a:cubicBezTo>
                    <a:pt x="58547" y="7807"/>
                    <a:pt x="58317" y="7966"/>
                    <a:pt x="58086" y="8120"/>
                  </a:cubicBezTo>
                  <a:cubicBezTo>
                    <a:pt x="57898" y="8243"/>
                    <a:pt x="57711" y="8371"/>
                    <a:pt x="57524" y="8497"/>
                  </a:cubicBezTo>
                  <a:lnTo>
                    <a:pt x="56282" y="9345"/>
                  </a:lnTo>
                  <a:cubicBezTo>
                    <a:pt x="55854" y="9636"/>
                    <a:pt x="55416" y="9915"/>
                    <a:pt x="54994" y="10215"/>
                  </a:cubicBezTo>
                  <a:cubicBezTo>
                    <a:pt x="54748" y="10390"/>
                    <a:pt x="54501" y="10565"/>
                    <a:pt x="54254" y="10741"/>
                  </a:cubicBezTo>
                  <a:cubicBezTo>
                    <a:pt x="54038" y="10895"/>
                    <a:pt x="53837" y="11066"/>
                    <a:pt x="53630" y="11231"/>
                  </a:cubicBezTo>
                  <a:cubicBezTo>
                    <a:pt x="53228" y="11549"/>
                    <a:pt x="52848" y="11887"/>
                    <a:pt x="52473" y="12233"/>
                  </a:cubicBezTo>
                  <a:cubicBezTo>
                    <a:pt x="52100" y="12575"/>
                    <a:pt x="51745" y="12939"/>
                    <a:pt x="51384" y="13295"/>
                  </a:cubicBezTo>
                  <a:cubicBezTo>
                    <a:pt x="51364" y="13312"/>
                    <a:pt x="51344" y="13330"/>
                    <a:pt x="51326" y="13349"/>
                  </a:cubicBezTo>
                  <a:cubicBezTo>
                    <a:pt x="51297" y="13374"/>
                    <a:pt x="51269" y="13401"/>
                    <a:pt x="51245" y="13431"/>
                  </a:cubicBezTo>
                  <a:cubicBezTo>
                    <a:pt x="51211" y="13464"/>
                    <a:pt x="51178" y="13499"/>
                    <a:pt x="51144" y="13532"/>
                  </a:cubicBezTo>
                  <a:cubicBezTo>
                    <a:pt x="51138" y="13538"/>
                    <a:pt x="51133" y="13543"/>
                    <a:pt x="51129" y="13548"/>
                  </a:cubicBezTo>
                  <a:lnTo>
                    <a:pt x="51099" y="13577"/>
                  </a:lnTo>
                  <a:lnTo>
                    <a:pt x="51101" y="13575"/>
                  </a:lnTo>
                  <a:lnTo>
                    <a:pt x="51101" y="13575"/>
                  </a:lnTo>
                  <a:cubicBezTo>
                    <a:pt x="50520" y="14149"/>
                    <a:pt x="49922" y="14708"/>
                    <a:pt x="49343" y="15282"/>
                  </a:cubicBezTo>
                  <a:cubicBezTo>
                    <a:pt x="48989" y="15632"/>
                    <a:pt x="48643" y="15991"/>
                    <a:pt x="48298" y="16350"/>
                  </a:cubicBezTo>
                  <a:cubicBezTo>
                    <a:pt x="47956" y="16705"/>
                    <a:pt x="47616" y="17062"/>
                    <a:pt x="47279" y="17424"/>
                  </a:cubicBezTo>
                  <a:cubicBezTo>
                    <a:pt x="46947" y="17781"/>
                    <a:pt x="46599" y="18134"/>
                    <a:pt x="46290" y="18512"/>
                  </a:cubicBezTo>
                  <a:cubicBezTo>
                    <a:pt x="45956" y="18927"/>
                    <a:pt x="45631" y="19345"/>
                    <a:pt x="45331" y="19785"/>
                  </a:cubicBezTo>
                  <a:cubicBezTo>
                    <a:pt x="45177" y="20014"/>
                    <a:pt x="45028" y="20243"/>
                    <a:pt x="44893" y="20485"/>
                  </a:cubicBezTo>
                  <a:cubicBezTo>
                    <a:pt x="44779" y="20691"/>
                    <a:pt x="44665" y="20899"/>
                    <a:pt x="44553" y="21106"/>
                  </a:cubicBezTo>
                  <a:lnTo>
                    <a:pt x="44553" y="21106"/>
                  </a:lnTo>
                  <a:cubicBezTo>
                    <a:pt x="44556" y="21100"/>
                    <a:pt x="44559" y="21095"/>
                    <a:pt x="44563" y="21090"/>
                  </a:cubicBezTo>
                  <a:lnTo>
                    <a:pt x="44563" y="21090"/>
                  </a:lnTo>
                  <a:lnTo>
                    <a:pt x="44547" y="21117"/>
                  </a:lnTo>
                  <a:lnTo>
                    <a:pt x="44531" y="21146"/>
                  </a:lnTo>
                  <a:cubicBezTo>
                    <a:pt x="44535" y="21137"/>
                    <a:pt x="44540" y="21129"/>
                    <a:pt x="44545" y="21120"/>
                  </a:cubicBezTo>
                  <a:lnTo>
                    <a:pt x="44545" y="21120"/>
                  </a:lnTo>
                  <a:cubicBezTo>
                    <a:pt x="44027" y="22001"/>
                    <a:pt x="43485" y="22865"/>
                    <a:pt x="42976" y="23751"/>
                  </a:cubicBezTo>
                  <a:cubicBezTo>
                    <a:pt x="42739" y="24157"/>
                    <a:pt x="42516" y="24582"/>
                    <a:pt x="42336" y="25019"/>
                  </a:cubicBezTo>
                  <a:cubicBezTo>
                    <a:pt x="42238" y="25261"/>
                    <a:pt x="42138" y="25499"/>
                    <a:pt x="42054" y="25744"/>
                  </a:cubicBezTo>
                  <a:cubicBezTo>
                    <a:pt x="41967" y="25996"/>
                    <a:pt x="41887" y="26248"/>
                    <a:pt x="41808" y="26503"/>
                  </a:cubicBezTo>
                  <a:cubicBezTo>
                    <a:pt x="41506" y="27473"/>
                    <a:pt x="41190" y="28444"/>
                    <a:pt x="40976" y="29438"/>
                  </a:cubicBezTo>
                  <a:cubicBezTo>
                    <a:pt x="40847" y="30035"/>
                    <a:pt x="40755" y="30638"/>
                    <a:pt x="40701" y="31246"/>
                  </a:cubicBezTo>
                  <a:cubicBezTo>
                    <a:pt x="40615" y="31104"/>
                    <a:pt x="40534" y="30961"/>
                    <a:pt x="40448" y="30819"/>
                  </a:cubicBezTo>
                  <a:cubicBezTo>
                    <a:pt x="40304" y="30587"/>
                    <a:pt x="40136" y="30367"/>
                    <a:pt x="39978" y="30143"/>
                  </a:cubicBezTo>
                  <a:cubicBezTo>
                    <a:pt x="39892" y="30019"/>
                    <a:pt x="39784" y="29905"/>
                    <a:pt x="39688" y="29788"/>
                  </a:cubicBezTo>
                  <a:cubicBezTo>
                    <a:pt x="39620" y="29705"/>
                    <a:pt x="39550" y="29622"/>
                    <a:pt x="39477" y="29541"/>
                  </a:cubicBezTo>
                  <a:cubicBezTo>
                    <a:pt x="39087" y="29102"/>
                    <a:pt x="38692" y="28668"/>
                    <a:pt x="38302" y="28230"/>
                  </a:cubicBezTo>
                  <a:cubicBezTo>
                    <a:pt x="38108" y="28013"/>
                    <a:pt x="37915" y="27799"/>
                    <a:pt x="37723" y="27583"/>
                  </a:cubicBezTo>
                  <a:cubicBezTo>
                    <a:pt x="37530" y="27367"/>
                    <a:pt x="37325" y="27156"/>
                    <a:pt x="37123" y="26947"/>
                  </a:cubicBezTo>
                  <a:cubicBezTo>
                    <a:pt x="36740" y="26549"/>
                    <a:pt x="36312" y="26198"/>
                    <a:pt x="35890" y="25845"/>
                  </a:cubicBezTo>
                  <a:cubicBezTo>
                    <a:pt x="35687" y="25673"/>
                    <a:pt x="35474" y="25510"/>
                    <a:pt x="35265" y="25348"/>
                  </a:cubicBezTo>
                  <a:cubicBezTo>
                    <a:pt x="35047" y="25178"/>
                    <a:pt x="34833" y="25004"/>
                    <a:pt x="34611" y="24840"/>
                  </a:cubicBezTo>
                  <a:cubicBezTo>
                    <a:pt x="34171" y="24513"/>
                    <a:pt x="33732" y="24186"/>
                    <a:pt x="33275" y="23886"/>
                  </a:cubicBezTo>
                  <a:cubicBezTo>
                    <a:pt x="33019" y="23717"/>
                    <a:pt x="32766" y="23549"/>
                    <a:pt x="32509" y="23386"/>
                  </a:cubicBezTo>
                  <a:cubicBezTo>
                    <a:pt x="32261" y="23227"/>
                    <a:pt x="32010" y="23080"/>
                    <a:pt x="31757" y="22932"/>
                  </a:cubicBezTo>
                  <a:cubicBezTo>
                    <a:pt x="31644" y="22865"/>
                    <a:pt x="31524" y="22809"/>
                    <a:pt x="31408" y="22751"/>
                  </a:cubicBezTo>
                  <a:cubicBezTo>
                    <a:pt x="31295" y="22693"/>
                    <a:pt x="31184" y="22632"/>
                    <a:pt x="31069" y="22578"/>
                  </a:cubicBezTo>
                  <a:cubicBezTo>
                    <a:pt x="30801" y="22455"/>
                    <a:pt x="30534" y="22331"/>
                    <a:pt x="30266" y="22207"/>
                  </a:cubicBezTo>
                  <a:cubicBezTo>
                    <a:pt x="29772" y="21979"/>
                    <a:pt x="29287" y="21725"/>
                    <a:pt x="28784" y="21517"/>
                  </a:cubicBezTo>
                  <a:cubicBezTo>
                    <a:pt x="28257" y="21301"/>
                    <a:pt x="27717" y="21120"/>
                    <a:pt x="27180" y="20935"/>
                  </a:cubicBezTo>
                  <a:lnTo>
                    <a:pt x="27180" y="20935"/>
                  </a:lnTo>
                  <a:lnTo>
                    <a:pt x="27182" y="20936"/>
                  </a:lnTo>
                  <a:cubicBezTo>
                    <a:pt x="26759" y="20787"/>
                    <a:pt x="26337" y="20628"/>
                    <a:pt x="25905" y="20499"/>
                  </a:cubicBezTo>
                  <a:cubicBezTo>
                    <a:pt x="25454" y="20364"/>
                    <a:pt x="25001" y="20233"/>
                    <a:pt x="24540" y="20131"/>
                  </a:cubicBezTo>
                  <a:cubicBezTo>
                    <a:pt x="24022" y="20016"/>
                    <a:pt x="23504" y="19911"/>
                    <a:pt x="22979" y="19825"/>
                  </a:cubicBezTo>
                  <a:cubicBezTo>
                    <a:pt x="22765" y="19792"/>
                    <a:pt x="22547" y="19763"/>
                    <a:pt x="22331" y="19746"/>
                  </a:cubicBezTo>
                  <a:cubicBezTo>
                    <a:pt x="22095" y="19727"/>
                    <a:pt x="21861" y="19702"/>
                    <a:pt x="21624" y="19694"/>
                  </a:cubicBezTo>
                  <a:cubicBezTo>
                    <a:pt x="21138" y="19680"/>
                    <a:pt x="20652" y="19671"/>
                    <a:pt x="20165" y="19671"/>
                  </a:cubicBezTo>
                  <a:cubicBezTo>
                    <a:pt x="19533" y="19671"/>
                    <a:pt x="18900" y="19685"/>
                    <a:pt x="18270" y="19718"/>
                  </a:cubicBezTo>
                  <a:cubicBezTo>
                    <a:pt x="17714" y="19748"/>
                    <a:pt x="17162" y="19798"/>
                    <a:pt x="16609" y="19866"/>
                  </a:cubicBezTo>
                  <a:cubicBezTo>
                    <a:pt x="16060" y="19932"/>
                    <a:pt x="15509" y="19999"/>
                    <a:pt x="14968" y="20105"/>
                  </a:cubicBezTo>
                  <a:cubicBezTo>
                    <a:pt x="14382" y="20219"/>
                    <a:pt x="13803" y="20349"/>
                    <a:pt x="13224" y="20495"/>
                  </a:cubicBezTo>
                  <a:cubicBezTo>
                    <a:pt x="12688" y="20631"/>
                    <a:pt x="12157" y="20800"/>
                    <a:pt x="11630" y="20966"/>
                  </a:cubicBezTo>
                  <a:cubicBezTo>
                    <a:pt x="11100" y="21132"/>
                    <a:pt x="10582" y="21333"/>
                    <a:pt x="10069" y="21547"/>
                  </a:cubicBezTo>
                  <a:cubicBezTo>
                    <a:pt x="9829" y="21648"/>
                    <a:pt x="9586" y="21750"/>
                    <a:pt x="9351" y="21868"/>
                  </a:cubicBezTo>
                  <a:cubicBezTo>
                    <a:pt x="9206" y="21940"/>
                    <a:pt x="9057" y="22007"/>
                    <a:pt x="8917" y="22088"/>
                  </a:cubicBezTo>
                  <a:cubicBezTo>
                    <a:pt x="8783" y="22164"/>
                    <a:pt x="8650" y="22239"/>
                    <a:pt x="8519" y="22315"/>
                  </a:cubicBezTo>
                  <a:cubicBezTo>
                    <a:pt x="8036" y="22593"/>
                    <a:pt x="7583" y="22928"/>
                    <a:pt x="7133" y="23249"/>
                  </a:cubicBezTo>
                  <a:cubicBezTo>
                    <a:pt x="6676" y="23573"/>
                    <a:pt x="6230" y="23907"/>
                    <a:pt x="5791" y="24252"/>
                  </a:cubicBezTo>
                  <a:cubicBezTo>
                    <a:pt x="5578" y="24419"/>
                    <a:pt x="5376" y="24606"/>
                    <a:pt x="5180" y="24795"/>
                  </a:cubicBezTo>
                  <a:cubicBezTo>
                    <a:pt x="4984" y="24982"/>
                    <a:pt x="4792" y="25173"/>
                    <a:pt x="4606" y="25371"/>
                  </a:cubicBezTo>
                  <a:cubicBezTo>
                    <a:pt x="4214" y="25785"/>
                    <a:pt x="3814" y="26190"/>
                    <a:pt x="3411" y="26595"/>
                  </a:cubicBezTo>
                  <a:cubicBezTo>
                    <a:pt x="3016" y="26990"/>
                    <a:pt x="2634" y="27412"/>
                    <a:pt x="2321" y="27878"/>
                  </a:cubicBezTo>
                  <a:cubicBezTo>
                    <a:pt x="2010" y="28341"/>
                    <a:pt x="1716" y="28810"/>
                    <a:pt x="1422" y="29282"/>
                  </a:cubicBezTo>
                  <a:cubicBezTo>
                    <a:pt x="1131" y="29746"/>
                    <a:pt x="869" y="30227"/>
                    <a:pt x="635" y="30721"/>
                  </a:cubicBezTo>
                  <a:cubicBezTo>
                    <a:pt x="520" y="30961"/>
                    <a:pt x="407" y="31204"/>
                    <a:pt x="315" y="31454"/>
                  </a:cubicBezTo>
                  <a:cubicBezTo>
                    <a:pt x="277" y="31555"/>
                    <a:pt x="241" y="31656"/>
                    <a:pt x="227" y="31758"/>
                  </a:cubicBezTo>
                  <a:cubicBezTo>
                    <a:pt x="199" y="31783"/>
                    <a:pt x="167" y="31805"/>
                    <a:pt x="146" y="31838"/>
                  </a:cubicBezTo>
                  <a:cubicBezTo>
                    <a:pt x="1" y="32055"/>
                    <a:pt x="63" y="32351"/>
                    <a:pt x="277" y="32497"/>
                  </a:cubicBezTo>
                  <a:cubicBezTo>
                    <a:pt x="516" y="32658"/>
                    <a:pt x="760" y="32805"/>
                    <a:pt x="989" y="32980"/>
                  </a:cubicBezTo>
                  <a:cubicBezTo>
                    <a:pt x="1243" y="33169"/>
                    <a:pt x="1497" y="33362"/>
                    <a:pt x="1761" y="33537"/>
                  </a:cubicBezTo>
                  <a:cubicBezTo>
                    <a:pt x="2294" y="33889"/>
                    <a:pt x="2844" y="34214"/>
                    <a:pt x="3395" y="34534"/>
                  </a:cubicBezTo>
                  <a:cubicBezTo>
                    <a:pt x="3589" y="34646"/>
                    <a:pt x="3788" y="34749"/>
                    <a:pt x="3989" y="34849"/>
                  </a:cubicBezTo>
                  <a:cubicBezTo>
                    <a:pt x="4016" y="35329"/>
                    <a:pt x="4051" y="35810"/>
                    <a:pt x="4137" y="36282"/>
                  </a:cubicBezTo>
                  <a:cubicBezTo>
                    <a:pt x="4235" y="36833"/>
                    <a:pt x="4355" y="37377"/>
                    <a:pt x="4469" y="37921"/>
                  </a:cubicBezTo>
                  <a:cubicBezTo>
                    <a:pt x="4505" y="38110"/>
                    <a:pt x="4539" y="38299"/>
                    <a:pt x="4572" y="38487"/>
                  </a:cubicBezTo>
                  <a:cubicBezTo>
                    <a:pt x="4601" y="38665"/>
                    <a:pt x="4627" y="38846"/>
                    <a:pt x="4673" y="39020"/>
                  </a:cubicBezTo>
                  <a:cubicBezTo>
                    <a:pt x="4728" y="39231"/>
                    <a:pt x="4786" y="39438"/>
                    <a:pt x="4858" y="39644"/>
                  </a:cubicBezTo>
                  <a:cubicBezTo>
                    <a:pt x="4930" y="39848"/>
                    <a:pt x="5008" y="40043"/>
                    <a:pt x="5093" y="40240"/>
                  </a:cubicBezTo>
                  <a:cubicBezTo>
                    <a:pt x="5156" y="40391"/>
                    <a:pt x="5229" y="40537"/>
                    <a:pt x="5294" y="40686"/>
                  </a:cubicBezTo>
                  <a:cubicBezTo>
                    <a:pt x="5377" y="40879"/>
                    <a:pt x="5455" y="41069"/>
                    <a:pt x="5529" y="41265"/>
                  </a:cubicBezTo>
                  <a:cubicBezTo>
                    <a:pt x="5661" y="41616"/>
                    <a:pt x="5764" y="41977"/>
                    <a:pt x="5902" y="42326"/>
                  </a:cubicBezTo>
                  <a:cubicBezTo>
                    <a:pt x="6095" y="42805"/>
                    <a:pt x="6324" y="43267"/>
                    <a:pt x="6555" y="43728"/>
                  </a:cubicBezTo>
                  <a:cubicBezTo>
                    <a:pt x="6786" y="44188"/>
                    <a:pt x="7003" y="44649"/>
                    <a:pt x="7237" y="45104"/>
                  </a:cubicBezTo>
                  <a:cubicBezTo>
                    <a:pt x="7461" y="45537"/>
                    <a:pt x="7720" y="45952"/>
                    <a:pt x="7972" y="46363"/>
                  </a:cubicBezTo>
                  <a:cubicBezTo>
                    <a:pt x="8259" y="46830"/>
                    <a:pt x="8546" y="47291"/>
                    <a:pt x="8849" y="47744"/>
                  </a:cubicBezTo>
                  <a:cubicBezTo>
                    <a:pt x="8991" y="47955"/>
                    <a:pt x="9141" y="48162"/>
                    <a:pt x="9289" y="48369"/>
                  </a:cubicBezTo>
                  <a:cubicBezTo>
                    <a:pt x="9422" y="48557"/>
                    <a:pt x="9553" y="48750"/>
                    <a:pt x="9691" y="48935"/>
                  </a:cubicBezTo>
                  <a:cubicBezTo>
                    <a:pt x="10013" y="49359"/>
                    <a:pt x="10346" y="49770"/>
                    <a:pt x="10695" y="50172"/>
                  </a:cubicBezTo>
                  <a:cubicBezTo>
                    <a:pt x="11372" y="50950"/>
                    <a:pt x="12115" y="51662"/>
                    <a:pt x="12866" y="52369"/>
                  </a:cubicBezTo>
                  <a:cubicBezTo>
                    <a:pt x="13217" y="52701"/>
                    <a:pt x="13576" y="53024"/>
                    <a:pt x="13931" y="53351"/>
                  </a:cubicBezTo>
                  <a:cubicBezTo>
                    <a:pt x="14311" y="53701"/>
                    <a:pt x="14694" y="54050"/>
                    <a:pt x="15099" y="54374"/>
                  </a:cubicBezTo>
                  <a:cubicBezTo>
                    <a:pt x="15900" y="55017"/>
                    <a:pt x="16740" y="55609"/>
                    <a:pt x="17615" y="56149"/>
                  </a:cubicBezTo>
                  <a:cubicBezTo>
                    <a:pt x="18488" y="56688"/>
                    <a:pt x="19360" y="57228"/>
                    <a:pt x="20259" y="57724"/>
                  </a:cubicBezTo>
                  <a:cubicBezTo>
                    <a:pt x="21165" y="58225"/>
                    <a:pt x="22066" y="58729"/>
                    <a:pt x="22987" y="59199"/>
                  </a:cubicBezTo>
                  <a:cubicBezTo>
                    <a:pt x="23418" y="59418"/>
                    <a:pt x="23847" y="59642"/>
                    <a:pt x="24268" y="59879"/>
                  </a:cubicBezTo>
                  <a:cubicBezTo>
                    <a:pt x="24708" y="60125"/>
                    <a:pt x="25151" y="60371"/>
                    <a:pt x="25599" y="60603"/>
                  </a:cubicBezTo>
                  <a:cubicBezTo>
                    <a:pt x="26073" y="60847"/>
                    <a:pt x="26548" y="61091"/>
                    <a:pt x="27028" y="61325"/>
                  </a:cubicBezTo>
                  <a:cubicBezTo>
                    <a:pt x="27484" y="61544"/>
                    <a:pt x="27942" y="61750"/>
                    <a:pt x="28402" y="61957"/>
                  </a:cubicBezTo>
                  <a:cubicBezTo>
                    <a:pt x="29316" y="62370"/>
                    <a:pt x="30225" y="62785"/>
                    <a:pt x="31155" y="63160"/>
                  </a:cubicBezTo>
                  <a:cubicBezTo>
                    <a:pt x="31591" y="63336"/>
                    <a:pt x="32029" y="63509"/>
                    <a:pt x="32471" y="63676"/>
                  </a:cubicBezTo>
                  <a:cubicBezTo>
                    <a:pt x="31987" y="63870"/>
                    <a:pt x="31506" y="64067"/>
                    <a:pt x="31031" y="64284"/>
                  </a:cubicBezTo>
                  <a:cubicBezTo>
                    <a:pt x="30462" y="64545"/>
                    <a:pt x="29894" y="64815"/>
                    <a:pt x="29320" y="65062"/>
                  </a:cubicBezTo>
                  <a:cubicBezTo>
                    <a:pt x="28737" y="65316"/>
                    <a:pt x="28145" y="65550"/>
                    <a:pt x="27572" y="65821"/>
                  </a:cubicBezTo>
                  <a:cubicBezTo>
                    <a:pt x="27287" y="65955"/>
                    <a:pt x="27007" y="66089"/>
                    <a:pt x="26729" y="66235"/>
                  </a:cubicBezTo>
                  <a:cubicBezTo>
                    <a:pt x="26449" y="66385"/>
                    <a:pt x="26170" y="66534"/>
                    <a:pt x="25890" y="66687"/>
                  </a:cubicBezTo>
                  <a:cubicBezTo>
                    <a:pt x="25360" y="66982"/>
                    <a:pt x="24819" y="67268"/>
                    <a:pt x="24302" y="67590"/>
                  </a:cubicBezTo>
                  <a:cubicBezTo>
                    <a:pt x="23757" y="67928"/>
                    <a:pt x="23224" y="68287"/>
                    <a:pt x="22695" y="68653"/>
                  </a:cubicBezTo>
                  <a:cubicBezTo>
                    <a:pt x="22433" y="68836"/>
                    <a:pt x="22186" y="69041"/>
                    <a:pt x="21934" y="69237"/>
                  </a:cubicBezTo>
                  <a:cubicBezTo>
                    <a:pt x="21691" y="69423"/>
                    <a:pt x="21464" y="69633"/>
                    <a:pt x="21231" y="69832"/>
                  </a:cubicBezTo>
                  <a:cubicBezTo>
                    <a:pt x="21004" y="70024"/>
                    <a:pt x="20793" y="70237"/>
                    <a:pt x="20576" y="70441"/>
                  </a:cubicBezTo>
                  <a:cubicBezTo>
                    <a:pt x="20475" y="70533"/>
                    <a:pt x="20381" y="70633"/>
                    <a:pt x="20287" y="70731"/>
                  </a:cubicBezTo>
                  <a:cubicBezTo>
                    <a:pt x="20176" y="70844"/>
                    <a:pt x="20058" y="70955"/>
                    <a:pt x="19952" y="71073"/>
                  </a:cubicBezTo>
                  <a:cubicBezTo>
                    <a:pt x="19532" y="71533"/>
                    <a:pt x="19117" y="71999"/>
                    <a:pt x="18701" y="72463"/>
                  </a:cubicBezTo>
                  <a:cubicBezTo>
                    <a:pt x="18497" y="72689"/>
                    <a:pt x="18301" y="72920"/>
                    <a:pt x="18105" y="73151"/>
                  </a:cubicBezTo>
                  <a:cubicBezTo>
                    <a:pt x="17986" y="73293"/>
                    <a:pt x="17878" y="73451"/>
                    <a:pt x="17765" y="73598"/>
                  </a:cubicBezTo>
                  <a:cubicBezTo>
                    <a:pt x="17692" y="73696"/>
                    <a:pt x="17621" y="73796"/>
                    <a:pt x="17551" y="73896"/>
                  </a:cubicBezTo>
                  <a:cubicBezTo>
                    <a:pt x="17179" y="74413"/>
                    <a:pt x="16820" y="74940"/>
                    <a:pt x="16462" y="75467"/>
                  </a:cubicBezTo>
                  <a:cubicBezTo>
                    <a:pt x="16131" y="75953"/>
                    <a:pt x="15798" y="76440"/>
                    <a:pt x="15503" y="76948"/>
                  </a:cubicBezTo>
                  <a:cubicBezTo>
                    <a:pt x="14871" y="78031"/>
                    <a:pt x="14270" y="79138"/>
                    <a:pt x="13754" y="80285"/>
                  </a:cubicBezTo>
                  <a:cubicBezTo>
                    <a:pt x="13240" y="81423"/>
                    <a:pt x="12785" y="82592"/>
                    <a:pt x="12367" y="83770"/>
                  </a:cubicBezTo>
                  <a:cubicBezTo>
                    <a:pt x="12179" y="84294"/>
                    <a:pt x="12007" y="84827"/>
                    <a:pt x="11833" y="85356"/>
                  </a:cubicBezTo>
                  <a:cubicBezTo>
                    <a:pt x="11637" y="85957"/>
                    <a:pt x="11437" y="86556"/>
                    <a:pt x="11256" y="87162"/>
                  </a:cubicBezTo>
                  <a:cubicBezTo>
                    <a:pt x="10886" y="88393"/>
                    <a:pt x="10570" y="89637"/>
                    <a:pt x="10306" y="90894"/>
                  </a:cubicBezTo>
                  <a:cubicBezTo>
                    <a:pt x="10064" y="92050"/>
                    <a:pt x="9903" y="93224"/>
                    <a:pt x="9716" y="94389"/>
                  </a:cubicBezTo>
                  <a:cubicBezTo>
                    <a:pt x="9522" y="95601"/>
                    <a:pt x="9338" y="96815"/>
                    <a:pt x="9195" y="98034"/>
                  </a:cubicBezTo>
                  <a:cubicBezTo>
                    <a:pt x="9053" y="99256"/>
                    <a:pt x="8933" y="100477"/>
                    <a:pt x="8827" y="101704"/>
                  </a:cubicBezTo>
                  <a:cubicBezTo>
                    <a:pt x="8718" y="102948"/>
                    <a:pt x="8620" y="104196"/>
                    <a:pt x="8603" y="105446"/>
                  </a:cubicBezTo>
                  <a:cubicBezTo>
                    <a:pt x="8594" y="106046"/>
                    <a:pt x="8581" y="106647"/>
                    <a:pt x="8611" y="107248"/>
                  </a:cubicBezTo>
                  <a:cubicBezTo>
                    <a:pt x="8644" y="107900"/>
                    <a:pt x="8683" y="108554"/>
                    <a:pt x="8718" y="109208"/>
                  </a:cubicBezTo>
                  <a:cubicBezTo>
                    <a:pt x="8754" y="109838"/>
                    <a:pt x="8787" y="110468"/>
                    <a:pt x="8827" y="111099"/>
                  </a:cubicBezTo>
                  <a:cubicBezTo>
                    <a:pt x="8862" y="111674"/>
                    <a:pt x="8912" y="112249"/>
                    <a:pt x="8956" y="112824"/>
                  </a:cubicBezTo>
                  <a:cubicBezTo>
                    <a:pt x="9003" y="113435"/>
                    <a:pt x="9046" y="114051"/>
                    <a:pt x="9130" y="114659"/>
                  </a:cubicBezTo>
                  <a:cubicBezTo>
                    <a:pt x="9172" y="114972"/>
                    <a:pt x="9218" y="115284"/>
                    <a:pt x="9276" y="115595"/>
                  </a:cubicBezTo>
                  <a:cubicBezTo>
                    <a:pt x="9331" y="115893"/>
                    <a:pt x="9389" y="116188"/>
                    <a:pt x="9466" y="116480"/>
                  </a:cubicBezTo>
                  <a:cubicBezTo>
                    <a:pt x="9507" y="116630"/>
                    <a:pt x="9550" y="116780"/>
                    <a:pt x="9637" y="116911"/>
                  </a:cubicBezTo>
                  <a:cubicBezTo>
                    <a:pt x="9693" y="116996"/>
                    <a:pt x="9778" y="117061"/>
                    <a:pt x="9866" y="117111"/>
                  </a:cubicBezTo>
                  <a:cubicBezTo>
                    <a:pt x="9928" y="117146"/>
                    <a:pt x="9998" y="117164"/>
                    <a:pt x="10070" y="117164"/>
                  </a:cubicBezTo>
                  <a:cubicBezTo>
                    <a:pt x="10074" y="117164"/>
                    <a:pt x="10078" y="117162"/>
                    <a:pt x="10082" y="117162"/>
                  </a:cubicBezTo>
                  <a:cubicBezTo>
                    <a:pt x="10226" y="117266"/>
                    <a:pt x="10392" y="117335"/>
                    <a:pt x="10565" y="117365"/>
                  </a:cubicBezTo>
                  <a:cubicBezTo>
                    <a:pt x="10613" y="117372"/>
                    <a:pt x="10660" y="117375"/>
                    <a:pt x="10708" y="117375"/>
                  </a:cubicBezTo>
                  <a:cubicBezTo>
                    <a:pt x="11172" y="117375"/>
                    <a:pt x="11604" y="117028"/>
                    <a:pt x="11851" y="116656"/>
                  </a:cubicBezTo>
                  <a:cubicBezTo>
                    <a:pt x="11989" y="116448"/>
                    <a:pt x="12111" y="116229"/>
                    <a:pt x="12213" y="116000"/>
                  </a:cubicBezTo>
                  <a:cubicBezTo>
                    <a:pt x="12419" y="115549"/>
                    <a:pt x="12579" y="115078"/>
                    <a:pt x="12736" y="114608"/>
                  </a:cubicBezTo>
                  <a:cubicBezTo>
                    <a:pt x="12827" y="114341"/>
                    <a:pt x="12917" y="114075"/>
                    <a:pt x="13011" y="113809"/>
                  </a:cubicBezTo>
                  <a:cubicBezTo>
                    <a:pt x="13088" y="113591"/>
                    <a:pt x="13178" y="113379"/>
                    <a:pt x="13263" y="113164"/>
                  </a:cubicBezTo>
                  <a:cubicBezTo>
                    <a:pt x="13372" y="112920"/>
                    <a:pt x="13481" y="112678"/>
                    <a:pt x="13592" y="112434"/>
                  </a:cubicBezTo>
                  <a:cubicBezTo>
                    <a:pt x="13714" y="112175"/>
                    <a:pt x="13841" y="111916"/>
                    <a:pt x="13951" y="111654"/>
                  </a:cubicBezTo>
                  <a:cubicBezTo>
                    <a:pt x="14189" y="111087"/>
                    <a:pt x="14409" y="110516"/>
                    <a:pt x="14620" y="109938"/>
                  </a:cubicBezTo>
                  <a:cubicBezTo>
                    <a:pt x="14809" y="109421"/>
                    <a:pt x="14984" y="108898"/>
                    <a:pt x="15171" y="108377"/>
                  </a:cubicBezTo>
                  <a:cubicBezTo>
                    <a:pt x="15359" y="107851"/>
                    <a:pt x="15569" y="107333"/>
                    <a:pt x="15771" y="106812"/>
                  </a:cubicBezTo>
                  <a:cubicBezTo>
                    <a:pt x="15970" y="106309"/>
                    <a:pt x="16153" y="105798"/>
                    <a:pt x="16335" y="105289"/>
                  </a:cubicBezTo>
                  <a:cubicBezTo>
                    <a:pt x="16526" y="104755"/>
                    <a:pt x="16726" y="104224"/>
                    <a:pt x="16936" y="103697"/>
                  </a:cubicBezTo>
                  <a:cubicBezTo>
                    <a:pt x="17188" y="103106"/>
                    <a:pt x="17451" y="102520"/>
                    <a:pt x="17711" y="101932"/>
                  </a:cubicBezTo>
                  <a:cubicBezTo>
                    <a:pt x="17935" y="101429"/>
                    <a:pt x="18139" y="100914"/>
                    <a:pt x="18363" y="100410"/>
                  </a:cubicBezTo>
                  <a:cubicBezTo>
                    <a:pt x="18597" y="99885"/>
                    <a:pt x="18835" y="99363"/>
                    <a:pt x="19080" y="98842"/>
                  </a:cubicBezTo>
                  <a:cubicBezTo>
                    <a:pt x="19319" y="98339"/>
                    <a:pt x="19560" y="97839"/>
                    <a:pt x="19787" y="97332"/>
                  </a:cubicBezTo>
                  <a:cubicBezTo>
                    <a:pt x="20005" y="96845"/>
                    <a:pt x="20212" y="96354"/>
                    <a:pt x="20444" y="95875"/>
                  </a:cubicBezTo>
                  <a:cubicBezTo>
                    <a:pt x="20933" y="94874"/>
                    <a:pt x="21476" y="93901"/>
                    <a:pt x="21984" y="92910"/>
                  </a:cubicBezTo>
                  <a:cubicBezTo>
                    <a:pt x="22228" y="92431"/>
                    <a:pt x="22439" y="91938"/>
                    <a:pt x="22658" y="91445"/>
                  </a:cubicBezTo>
                  <a:cubicBezTo>
                    <a:pt x="22877" y="90950"/>
                    <a:pt x="23130" y="90471"/>
                    <a:pt x="23383" y="89991"/>
                  </a:cubicBezTo>
                  <a:lnTo>
                    <a:pt x="23383" y="89991"/>
                  </a:lnTo>
                  <a:cubicBezTo>
                    <a:pt x="23377" y="89999"/>
                    <a:pt x="23373" y="90008"/>
                    <a:pt x="23368" y="90015"/>
                  </a:cubicBezTo>
                  <a:cubicBezTo>
                    <a:pt x="23373" y="90007"/>
                    <a:pt x="23378" y="89997"/>
                    <a:pt x="23384" y="89988"/>
                  </a:cubicBezTo>
                  <a:lnTo>
                    <a:pt x="23387" y="89982"/>
                  </a:lnTo>
                  <a:lnTo>
                    <a:pt x="23387" y="89982"/>
                  </a:lnTo>
                  <a:cubicBezTo>
                    <a:pt x="23390" y="89976"/>
                    <a:pt x="23394" y="89971"/>
                    <a:pt x="23398" y="89965"/>
                  </a:cubicBezTo>
                  <a:cubicBezTo>
                    <a:pt x="23397" y="89964"/>
                    <a:pt x="23397" y="89964"/>
                    <a:pt x="23398" y="89963"/>
                  </a:cubicBezTo>
                  <a:cubicBezTo>
                    <a:pt x="23519" y="89756"/>
                    <a:pt x="23635" y="89545"/>
                    <a:pt x="23765" y="89342"/>
                  </a:cubicBezTo>
                  <a:cubicBezTo>
                    <a:pt x="24063" y="88876"/>
                    <a:pt x="24362" y="88410"/>
                    <a:pt x="24689" y="87962"/>
                  </a:cubicBezTo>
                  <a:cubicBezTo>
                    <a:pt x="25033" y="87495"/>
                    <a:pt x="25386" y="87032"/>
                    <a:pt x="25736" y="86566"/>
                  </a:cubicBezTo>
                  <a:cubicBezTo>
                    <a:pt x="26385" y="85698"/>
                    <a:pt x="27021" y="84822"/>
                    <a:pt x="27684" y="83960"/>
                  </a:cubicBezTo>
                  <a:cubicBezTo>
                    <a:pt x="28028" y="83526"/>
                    <a:pt x="28373" y="83091"/>
                    <a:pt x="28735" y="82670"/>
                  </a:cubicBezTo>
                  <a:cubicBezTo>
                    <a:pt x="29074" y="82270"/>
                    <a:pt x="29436" y="81889"/>
                    <a:pt x="29805" y="81515"/>
                  </a:cubicBezTo>
                  <a:cubicBezTo>
                    <a:pt x="30279" y="81048"/>
                    <a:pt x="30749" y="80574"/>
                    <a:pt x="31243" y="80127"/>
                  </a:cubicBezTo>
                  <a:cubicBezTo>
                    <a:pt x="31493" y="79905"/>
                    <a:pt x="31742" y="79681"/>
                    <a:pt x="31998" y="79460"/>
                  </a:cubicBezTo>
                  <a:cubicBezTo>
                    <a:pt x="32237" y="79257"/>
                    <a:pt x="32479" y="79059"/>
                    <a:pt x="32724" y="78861"/>
                  </a:cubicBezTo>
                  <a:cubicBezTo>
                    <a:pt x="32898" y="78733"/>
                    <a:pt x="33070" y="78605"/>
                    <a:pt x="33244" y="78476"/>
                  </a:cubicBezTo>
                  <a:cubicBezTo>
                    <a:pt x="33403" y="78360"/>
                    <a:pt x="33573" y="78255"/>
                    <a:pt x="33737" y="78145"/>
                  </a:cubicBezTo>
                  <a:cubicBezTo>
                    <a:pt x="34170" y="77857"/>
                    <a:pt x="34610" y="77583"/>
                    <a:pt x="35045" y="77301"/>
                  </a:cubicBezTo>
                  <a:cubicBezTo>
                    <a:pt x="35523" y="76990"/>
                    <a:pt x="36003" y="76681"/>
                    <a:pt x="36484" y="76375"/>
                  </a:cubicBezTo>
                  <a:cubicBezTo>
                    <a:pt x="37431" y="75766"/>
                    <a:pt x="38375" y="75149"/>
                    <a:pt x="39343" y="74572"/>
                  </a:cubicBezTo>
                  <a:cubicBezTo>
                    <a:pt x="39750" y="74347"/>
                    <a:pt x="40160" y="74121"/>
                    <a:pt x="40574" y="73909"/>
                  </a:cubicBezTo>
                  <a:cubicBezTo>
                    <a:pt x="41049" y="73663"/>
                    <a:pt x="41521" y="73413"/>
                    <a:pt x="41985" y="73149"/>
                  </a:cubicBezTo>
                  <a:cubicBezTo>
                    <a:pt x="42424" y="72897"/>
                    <a:pt x="42863" y="72650"/>
                    <a:pt x="43311" y="72415"/>
                  </a:cubicBezTo>
                  <a:cubicBezTo>
                    <a:pt x="43734" y="72191"/>
                    <a:pt x="44168" y="71988"/>
                    <a:pt x="44610" y="71795"/>
                  </a:cubicBezTo>
                  <a:lnTo>
                    <a:pt x="44660" y="71773"/>
                  </a:lnTo>
                  <a:lnTo>
                    <a:pt x="44660" y="71773"/>
                  </a:lnTo>
                  <a:cubicBezTo>
                    <a:pt x="44645" y="71781"/>
                    <a:pt x="44632" y="71787"/>
                    <a:pt x="44619" y="71792"/>
                  </a:cubicBezTo>
                  <a:cubicBezTo>
                    <a:pt x="44909" y="71674"/>
                    <a:pt x="45206" y="71561"/>
                    <a:pt x="45493" y="71430"/>
                  </a:cubicBezTo>
                  <a:cubicBezTo>
                    <a:pt x="45993" y="71202"/>
                    <a:pt x="46477" y="70949"/>
                    <a:pt x="46967" y="70703"/>
                  </a:cubicBezTo>
                  <a:cubicBezTo>
                    <a:pt x="47143" y="70615"/>
                    <a:pt x="47319" y="70526"/>
                    <a:pt x="47495" y="70439"/>
                  </a:cubicBezTo>
                  <a:cubicBezTo>
                    <a:pt x="48012" y="70916"/>
                    <a:pt x="48538" y="71385"/>
                    <a:pt x="49056" y="71860"/>
                  </a:cubicBezTo>
                  <a:cubicBezTo>
                    <a:pt x="49378" y="72157"/>
                    <a:pt x="49705" y="72446"/>
                    <a:pt x="50026" y="72738"/>
                  </a:cubicBezTo>
                  <a:cubicBezTo>
                    <a:pt x="50318" y="73004"/>
                    <a:pt x="50606" y="73274"/>
                    <a:pt x="50903" y="73536"/>
                  </a:cubicBezTo>
                  <a:cubicBezTo>
                    <a:pt x="51143" y="73749"/>
                    <a:pt x="51405" y="73941"/>
                    <a:pt x="51668" y="74125"/>
                  </a:cubicBezTo>
                  <a:cubicBezTo>
                    <a:pt x="51930" y="74311"/>
                    <a:pt x="52201" y="74498"/>
                    <a:pt x="52470" y="74680"/>
                  </a:cubicBezTo>
                  <a:cubicBezTo>
                    <a:pt x="53022" y="75051"/>
                    <a:pt x="53558" y="75446"/>
                    <a:pt x="54108" y="75825"/>
                  </a:cubicBezTo>
                  <a:cubicBezTo>
                    <a:pt x="54641" y="76193"/>
                    <a:pt x="55177" y="76557"/>
                    <a:pt x="55724" y="76902"/>
                  </a:cubicBezTo>
                  <a:cubicBezTo>
                    <a:pt x="56008" y="77079"/>
                    <a:pt x="56293" y="77255"/>
                    <a:pt x="56577" y="77435"/>
                  </a:cubicBezTo>
                  <a:cubicBezTo>
                    <a:pt x="56862" y="77618"/>
                    <a:pt x="57140" y="77809"/>
                    <a:pt x="57412" y="78010"/>
                  </a:cubicBezTo>
                  <a:lnTo>
                    <a:pt x="57412" y="78010"/>
                  </a:lnTo>
                  <a:cubicBezTo>
                    <a:pt x="57406" y="78006"/>
                    <a:pt x="57400" y="78001"/>
                    <a:pt x="57395" y="77997"/>
                  </a:cubicBezTo>
                  <a:lnTo>
                    <a:pt x="57395" y="77997"/>
                  </a:lnTo>
                  <a:cubicBezTo>
                    <a:pt x="57643" y="78182"/>
                    <a:pt x="57893" y="78368"/>
                    <a:pt x="58149" y="78546"/>
                  </a:cubicBezTo>
                  <a:cubicBezTo>
                    <a:pt x="58396" y="78718"/>
                    <a:pt x="58657" y="78875"/>
                    <a:pt x="58917" y="79029"/>
                  </a:cubicBezTo>
                  <a:cubicBezTo>
                    <a:pt x="59183" y="79184"/>
                    <a:pt x="59453" y="79335"/>
                    <a:pt x="59723" y="79487"/>
                  </a:cubicBezTo>
                  <a:cubicBezTo>
                    <a:pt x="59999" y="79642"/>
                    <a:pt x="60280" y="79793"/>
                    <a:pt x="60547" y="79964"/>
                  </a:cubicBezTo>
                  <a:cubicBezTo>
                    <a:pt x="60816" y="80136"/>
                    <a:pt x="61078" y="80312"/>
                    <a:pt x="61337" y="80498"/>
                  </a:cubicBezTo>
                  <a:cubicBezTo>
                    <a:pt x="61601" y="80692"/>
                    <a:pt x="61868" y="80888"/>
                    <a:pt x="62147" y="81062"/>
                  </a:cubicBezTo>
                  <a:cubicBezTo>
                    <a:pt x="62711" y="81414"/>
                    <a:pt x="63304" y="81716"/>
                    <a:pt x="63889" y="82031"/>
                  </a:cubicBezTo>
                  <a:cubicBezTo>
                    <a:pt x="64338" y="82284"/>
                    <a:pt x="64777" y="82554"/>
                    <a:pt x="65227" y="82805"/>
                  </a:cubicBezTo>
                  <a:cubicBezTo>
                    <a:pt x="65651" y="83044"/>
                    <a:pt x="66077" y="83276"/>
                    <a:pt x="66501" y="83513"/>
                  </a:cubicBezTo>
                  <a:lnTo>
                    <a:pt x="66501" y="83513"/>
                  </a:lnTo>
                  <a:cubicBezTo>
                    <a:pt x="66501" y="83513"/>
                    <a:pt x="66501" y="83513"/>
                    <a:pt x="66501" y="83513"/>
                  </a:cubicBezTo>
                  <a:lnTo>
                    <a:pt x="66501" y="83513"/>
                  </a:lnTo>
                  <a:cubicBezTo>
                    <a:pt x="66501" y="83513"/>
                    <a:pt x="66501" y="83513"/>
                    <a:pt x="66501" y="83513"/>
                  </a:cubicBezTo>
                  <a:lnTo>
                    <a:pt x="66501" y="83513"/>
                  </a:lnTo>
                  <a:cubicBezTo>
                    <a:pt x="66501" y="83513"/>
                    <a:pt x="66501" y="83513"/>
                    <a:pt x="66501" y="83513"/>
                  </a:cubicBezTo>
                  <a:lnTo>
                    <a:pt x="66501" y="83513"/>
                  </a:lnTo>
                  <a:cubicBezTo>
                    <a:pt x="66513" y="83520"/>
                    <a:pt x="66526" y="83528"/>
                    <a:pt x="66539" y="83536"/>
                  </a:cubicBezTo>
                  <a:lnTo>
                    <a:pt x="66539" y="83536"/>
                  </a:lnTo>
                  <a:cubicBezTo>
                    <a:pt x="66527" y="83528"/>
                    <a:pt x="66514" y="83521"/>
                    <a:pt x="66501" y="83513"/>
                  </a:cubicBezTo>
                  <a:lnTo>
                    <a:pt x="66501" y="83513"/>
                  </a:lnTo>
                  <a:cubicBezTo>
                    <a:pt x="66519" y="83523"/>
                    <a:pt x="66536" y="83533"/>
                    <a:pt x="66554" y="83543"/>
                  </a:cubicBezTo>
                  <a:cubicBezTo>
                    <a:pt x="66549" y="83541"/>
                    <a:pt x="66544" y="83538"/>
                    <a:pt x="66539" y="83536"/>
                  </a:cubicBezTo>
                  <a:lnTo>
                    <a:pt x="66539" y="83536"/>
                  </a:lnTo>
                  <a:cubicBezTo>
                    <a:pt x="67094" y="83858"/>
                    <a:pt x="67641" y="84196"/>
                    <a:pt x="68204" y="84506"/>
                  </a:cubicBezTo>
                  <a:cubicBezTo>
                    <a:pt x="68734" y="84798"/>
                    <a:pt x="69291" y="85037"/>
                    <a:pt x="69849" y="85274"/>
                  </a:cubicBezTo>
                  <a:cubicBezTo>
                    <a:pt x="70144" y="85399"/>
                    <a:pt x="70442" y="85525"/>
                    <a:pt x="70736" y="85664"/>
                  </a:cubicBezTo>
                  <a:cubicBezTo>
                    <a:pt x="71020" y="85797"/>
                    <a:pt x="71304" y="85933"/>
                    <a:pt x="71590" y="86063"/>
                  </a:cubicBezTo>
                  <a:cubicBezTo>
                    <a:pt x="72178" y="86331"/>
                    <a:pt x="72777" y="86574"/>
                    <a:pt x="73378" y="86810"/>
                  </a:cubicBezTo>
                  <a:cubicBezTo>
                    <a:pt x="73357" y="86803"/>
                    <a:pt x="73339" y="86796"/>
                    <a:pt x="73319" y="86788"/>
                  </a:cubicBezTo>
                  <a:lnTo>
                    <a:pt x="73319" y="86788"/>
                  </a:lnTo>
                  <a:cubicBezTo>
                    <a:pt x="73599" y="86899"/>
                    <a:pt x="73881" y="87012"/>
                    <a:pt x="74162" y="87125"/>
                  </a:cubicBezTo>
                  <a:cubicBezTo>
                    <a:pt x="74801" y="87382"/>
                    <a:pt x="75439" y="87644"/>
                    <a:pt x="76090" y="87873"/>
                  </a:cubicBezTo>
                  <a:cubicBezTo>
                    <a:pt x="76705" y="88089"/>
                    <a:pt x="77326" y="88300"/>
                    <a:pt x="77941" y="88519"/>
                  </a:cubicBezTo>
                  <a:cubicBezTo>
                    <a:pt x="78612" y="88759"/>
                    <a:pt x="79284" y="88988"/>
                    <a:pt x="79968" y="89187"/>
                  </a:cubicBezTo>
                  <a:cubicBezTo>
                    <a:pt x="80598" y="89371"/>
                    <a:pt x="81242" y="89517"/>
                    <a:pt x="81881" y="89674"/>
                  </a:cubicBezTo>
                  <a:lnTo>
                    <a:pt x="81881" y="89674"/>
                  </a:lnTo>
                  <a:cubicBezTo>
                    <a:pt x="81870" y="89672"/>
                    <a:pt x="81859" y="89669"/>
                    <a:pt x="81848" y="89667"/>
                  </a:cubicBezTo>
                  <a:lnTo>
                    <a:pt x="81848" y="89667"/>
                  </a:lnTo>
                  <a:cubicBezTo>
                    <a:pt x="82776" y="89914"/>
                    <a:pt x="83696" y="90180"/>
                    <a:pt x="84628" y="90407"/>
                  </a:cubicBezTo>
                  <a:cubicBezTo>
                    <a:pt x="85497" y="90623"/>
                    <a:pt x="86381" y="90774"/>
                    <a:pt x="87263" y="90925"/>
                  </a:cubicBezTo>
                  <a:cubicBezTo>
                    <a:pt x="87930" y="91038"/>
                    <a:pt x="88599" y="91145"/>
                    <a:pt x="89266" y="91250"/>
                  </a:cubicBezTo>
                  <a:cubicBezTo>
                    <a:pt x="89938" y="91358"/>
                    <a:pt x="90610" y="91459"/>
                    <a:pt x="91289" y="91517"/>
                  </a:cubicBezTo>
                  <a:cubicBezTo>
                    <a:pt x="91971" y="91574"/>
                    <a:pt x="92654" y="91614"/>
                    <a:pt x="93341" y="91635"/>
                  </a:cubicBezTo>
                  <a:cubicBezTo>
                    <a:pt x="93770" y="91648"/>
                    <a:pt x="94201" y="91659"/>
                    <a:pt x="94632" y="91659"/>
                  </a:cubicBezTo>
                  <a:cubicBezTo>
                    <a:pt x="94869" y="91659"/>
                    <a:pt x="95107" y="91655"/>
                    <a:pt x="95343" y="91646"/>
                  </a:cubicBezTo>
                  <a:cubicBezTo>
                    <a:pt x="96034" y="91618"/>
                    <a:pt x="96723" y="91572"/>
                    <a:pt x="97415" y="91529"/>
                  </a:cubicBezTo>
                  <a:cubicBezTo>
                    <a:pt x="98107" y="91487"/>
                    <a:pt x="98801" y="91442"/>
                    <a:pt x="99493" y="91389"/>
                  </a:cubicBezTo>
                  <a:cubicBezTo>
                    <a:pt x="100127" y="91337"/>
                    <a:pt x="100761" y="91270"/>
                    <a:pt x="101392" y="91191"/>
                  </a:cubicBezTo>
                  <a:cubicBezTo>
                    <a:pt x="102109" y="91100"/>
                    <a:pt x="102825" y="91004"/>
                    <a:pt x="103539" y="90878"/>
                  </a:cubicBezTo>
                  <a:cubicBezTo>
                    <a:pt x="104168" y="90767"/>
                    <a:pt x="104800" y="90624"/>
                    <a:pt x="105419" y="90450"/>
                  </a:cubicBezTo>
                  <a:cubicBezTo>
                    <a:pt x="106073" y="90263"/>
                    <a:pt x="106722" y="90067"/>
                    <a:pt x="107359" y="89831"/>
                  </a:cubicBezTo>
                  <a:cubicBezTo>
                    <a:pt x="108025" y="89582"/>
                    <a:pt x="108690" y="89331"/>
                    <a:pt x="109362" y="89099"/>
                  </a:cubicBezTo>
                  <a:cubicBezTo>
                    <a:pt x="109968" y="88890"/>
                    <a:pt x="110585" y="88706"/>
                    <a:pt x="111184" y="88475"/>
                  </a:cubicBezTo>
                  <a:cubicBezTo>
                    <a:pt x="111247" y="88451"/>
                    <a:pt x="111303" y="88412"/>
                    <a:pt x="111350" y="88364"/>
                  </a:cubicBezTo>
                  <a:cubicBezTo>
                    <a:pt x="111801" y="89044"/>
                    <a:pt x="112254" y="89724"/>
                    <a:pt x="112721" y="90394"/>
                  </a:cubicBezTo>
                  <a:cubicBezTo>
                    <a:pt x="112874" y="90615"/>
                    <a:pt x="113029" y="90829"/>
                    <a:pt x="113187" y="91046"/>
                  </a:cubicBezTo>
                  <a:cubicBezTo>
                    <a:pt x="113269" y="91159"/>
                    <a:pt x="113357" y="91265"/>
                    <a:pt x="113442" y="91375"/>
                  </a:cubicBezTo>
                  <a:cubicBezTo>
                    <a:pt x="113469" y="91409"/>
                    <a:pt x="113496" y="91444"/>
                    <a:pt x="113523" y="91478"/>
                  </a:cubicBezTo>
                  <a:cubicBezTo>
                    <a:pt x="113548" y="91519"/>
                    <a:pt x="113578" y="91557"/>
                    <a:pt x="113612" y="91590"/>
                  </a:cubicBezTo>
                  <a:cubicBezTo>
                    <a:pt x="113638" y="91623"/>
                    <a:pt x="113665" y="91658"/>
                    <a:pt x="113693" y="91689"/>
                  </a:cubicBezTo>
                  <a:cubicBezTo>
                    <a:pt x="113724" y="91728"/>
                    <a:pt x="113757" y="91764"/>
                    <a:pt x="113787" y="91803"/>
                  </a:cubicBezTo>
                  <a:lnTo>
                    <a:pt x="113787" y="91803"/>
                  </a:lnTo>
                  <a:cubicBezTo>
                    <a:pt x="113788" y="91803"/>
                    <a:pt x="113788" y="91803"/>
                    <a:pt x="113788" y="91803"/>
                  </a:cubicBezTo>
                  <a:cubicBezTo>
                    <a:pt x="113794" y="91811"/>
                    <a:pt x="113799" y="91818"/>
                    <a:pt x="113806" y="91825"/>
                  </a:cubicBezTo>
                  <a:cubicBezTo>
                    <a:pt x="113824" y="91847"/>
                    <a:pt x="113842" y="91868"/>
                    <a:pt x="113859" y="91890"/>
                  </a:cubicBezTo>
                  <a:cubicBezTo>
                    <a:pt x="113857" y="91888"/>
                    <a:pt x="113855" y="91884"/>
                    <a:pt x="113852" y="91881"/>
                  </a:cubicBezTo>
                  <a:lnTo>
                    <a:pt x="113852" y="91881"/>
                  </a:lnTo>
                  <a:cubicBezTo>
                    <a:pt x="113857" y="91888"/>
                    <a:pt x="113862" y="91894"/>
                    <a:pt x="113868" y="91900"/>
                  </a:cubicBezTo>
                  <a:lnTo>
                    <a:pt x="113866" y="91899"/>
                  </a:lnTo>
                  <a:lnTo>
                    <a:pt x="113866" y="91899"/>
                  </a:lnTo>
                  <a:cubicBezTo>
                    <a:pt x="113866" y="91900"/>
                    <a:pt x="113868" y="91900"/>
                    <a:pt x="113869" y="91901"/>
                  </a:cubicBezTo>
                  <a:cubicBezTo>
                    <a:pt x="113889" y="91927"/>
                    <a:pt x="113909" y="91953"/>
                    <a:pt x="113931" y="91976"/>
                  </a:cubicBezTo>
                  <a:cubicBezTo>
                    <a:pt x="113974" y="92029"/>
                    <a:pt x="114019" y="92082"/>
                    <a:pt x="114063" y="92133"/>
                  </a:cubicBezTo>
                  <a:cubicBezTo>
                    <a:pt x="114196" y="92289"/>
                    <a:pt x="114329" y="92447"/>
                    <a:pt x="114462" y="92602"/>
                  </a:cubicBezTo>
                  <a:cubicBezTo>
                    <a:pt x="115019" y="93247"/>
                    <a:pt x="115572" y="93898"/>
                    <a:pt x="116113" y="94556"/>
                  </a:cubicBezTo>
                  <a:lnTo>
                    <a:pt x="116106" y="94547"/>
                  </a:lnTo>
                  <a:lnTo>
                    <a:pt x="116106" y="94547"/>
                  </a:lnTo>
                  <a:cubicBezTo>
                    <a:pt x="116558" y="95096"/>
                    <a:pt x="117011" y="95645"/>
                    <a:pt x="117479" y="96185"/>
                  </a:cubicBezTo>
                  <a:cubicBezTo>
                    <a:pt x="117927" y="96698"/>
                    <a:pt x="118393" y="97198"/>
                    <a:pt x="118852" y="97702"/>
                  </a:cubicBezTo>
                  <a:cubicBezTo>
                    <a:pt x="119542" y="98464"/>
                    <a:pt x="120206" y="99247"/>
                    <a:pt x="120891" y="100014"/>
                  </a:cubicBezTo>
                  <a:cubicBezTo>
                    <a:pt x="121578" y="100782"/>
                    <a:pt x="122279" y="101544"/>
                    <a:pt x="123011" y="102274"/>
                  </a:cubicBezTo>
                  <a:cubicBezTo>
                    <a:pt x="123739" y="103001"/>
                    <a:pt x="124503" y="103694"/>
                    <a:pt x="125271" y="104380"/>
                  </a:cubicBezTo>
                  <a:cubicBezTo>
                    <a:pt x="126051" y="105077"/>
                    <a:pt x="126837" y="105766"/>
                    <a:pt x="127620" y="106461"/>
                  </a:cubicBezTo>
                  <a:cubicBezTo>
                    <a:pt x="128412" y="107166"/>
                    <a:pt x="129200" y="107878"/>
                    <a:pt x="130020" y="108553"/>
                  </a:cubicBezTo>
                  <a:cubicBezTo>
                    <a:pt x="130810" y="109208"/>
                    <a:pt x="131650" y="109804"/>
                    <a:pt x="132473" y="110415"/>
                  </a:cubicBezTo>
                  <a:cubicBezTo>
                    <a:pt x="132894" y="110727"/>
                    <a:pt x="133308" y="111045"/>
                    <a:pt x="133726" y="111360"/>
                  </a:cubicBezTo>
                  <a:cubicBezTo>
                    <a:pt x="134139" y="111673"/>
                    <a:pt x="134569" y="111957"/>
                    <a:pt x="135000" y="112242"/>
                  </a:cubicBezTo>
                  <a:cubicBezTo>
                    <a:pt x="135096" y="112305"/>
                    <a:pt x="135196" y="112359"/>
                    <a:pt x="135292" y="112418"/>
                  </a:cubicBezTo>
                  <a:cubicBezTo>
                    <a:pt x="135398" y="112481"/>
                    <a:pt x="135503" y="112548"/>
                    <a:pt x="135610" y="112606"/>
                  </a:cubicBezTo>
                  <a:cubicBezTo>
                    <a:pt x="135823" y="112725"/>
                    <a:pt x="136034" y="112843"/>
                    <a:pt x="136248" y="112960"/>
                  </a:cubicBezTo>
                  <a:cubicBezTo>
                    <a:pt x="136713" y="113217"/>
                    <a:pt x="137176" y="113477"/>
                    <a:pt x="137634" y="113748"/>
                  </a:cubicBezTo>
                  <a:cubicBezTo>
                    <a:pt x="138528" y="114274"/>
                    <a:pt x="139439" y="114774"/>
                    <a:pt x="140367" y="115246"/>
                  </a:cubicBezTo>
                  <a:cubicBezTo>
                    <a:pt x="140808" y="115472"/>
                    <a:pt x="141252" y="115694"/>
                    <a:pt x="141700" y="115910"/>
                  </a:cubicBezTo>
                  <a:cubicBezTo>
                    <a:pt x="142149" y="116126"/>
                    <a:pt x="142600" y="116351"/>
                    <a:pt x="143070" y="116523"/>
                  </a:cubicBezTo>
                  <a:lnTo>
                    <a:pt x="143070" y="116523"/>
                  </a:lnTo>
                  <a:cubicBezTo>
                    <a:pt x="143065" y="116522"/>
                    <a:pt x="143061" y="116520"/>
                    <a:pt x="143057" y="116519"/>
                  </a:cubicBezTo>
                  <a:lnTo>
                    <a:pt x="143057" y="116519"/>
                  </a:lnTo>
                  <a:cubicBezTo>
                    <a:pt x="143068" y="116523"/>
                    <a:pt x="143080" y="116527"/>
                    <a:pt x="143092" y="116531"/>
                  </a:cubicBezTo>
                  <a:cubicBezTo>
                    <a:pt x="143084" y="116529"/>
                    <a:pt x="143077" y="116526"/>
                    <a:pt x="143070" y="116523"/>
                  </a:cubicBezTo>
                  <a:lnTo>
                    <a:pt x="143070" y="116523"/>
                  </a:lnTo>
                  <a:cubicBezTo>
                    <a:pt x="143165" y="116558"/>
                    <a:pt x="143259" y="116592"/>
                    <a:pt x="143354" y="116627"/>
                  </a:cubicBezTo>
                  <a:lnTo>
                    <a:pt x="143354" y="116627"/>
                  </a:lnTo>
                  <a:cubicBezTo>
                    <a:pt x="143346" y="116624"/>
                    <a:pt x="143339" y="116621"/>
                    <a:pt x="143331" y="116618"/>
                  </a:cubicBezTo>
                  <a:lnTo>
                    <a:pt x="143331" y="116618"/>
                  </a:lnTo>
                  <a:cubicBezTo>
                    <a:pt x="143670" y="116743"/>
                    <a:pt x="144020" y="116844"/>
                    <a:pt x="144361" y="116960"/>
                  </a:cubicBezTo>
                  <a:cubicBezTo>
                    <a:pt x="144718" y="117082"/>
                    <a:pt x="145075" y="117206"/>
                    <a:pt x="145430" y="117328"/>
                  </a:cubicBezTo>
                  <a:cubicBezTo>
                    <a:pt x="145754" y="117437"/>
                    <a:pt x="146081" y="117542"/>
                    <a:pt x="146409" y="117631"/>
                  </a:cubicBezTo>
                  <a:cubicBezTo>
                    <a:pt x="146748" y="117724"/>
                    <a:pt x="147092" y="117822"/>
                    <a:pt x="147440" y="117878"/>
                  </a:cubicBezTo>
                  <a:cubicBezTo>
                    <a:pt x="147709" y="117921"/>
                    <a:pt x="147977" y="117958"/>
                    <a:pt x="148249" y="117968"/>
                  </a:cubicBezTo>
                  <a:cubicBezTo>
                    <a:pt x="148315" y="117971"/>
                    <a:pt x="148382" y="117972"/>
                    <a:pt x="148449" y="117972"/>
                  </a:cubicBezTo>
                  <a:cubicBezTo>
                    <a:pt x="148463" y="117972"/>
                    <a:pt x="148477" y="117972"/>
                    <a:pt x="148492" y="117972"/>
                  </a:cubicBezTo>
                  <a:cubicBezTo>
                    <a:pt x="148678" y="117972"/>
                    <a:pt x="148865" y="117965"/>
                    <a:pt x="149051" y="117953"/>
                  </a:cubicBezTo>
                  <a:cubicBezTo>
                    <a:pt x="149321" y="117936"/>
                    <a:pt x="149605" y="117901"/>
                    <a:pt x="149866" y="117827"/>
                  </a:cubicBezTo>
                  <a:cubicBezTo>
                    <a:pt x="150153" y="117744"/>
                    <a:pt x="150438" y="117636"/>
                    <a:pt x="150667" y="117440"/>
                  </a:cubicBezTo>
                  <a:cubicBezTo>
                    <a:pt x="150858" y="117278"/>
                    <a:pt x="151032" y="117049"/>
                    <a:pt x="151093" y="116799"/>
                  </a:cubicBezTo>
                  <a:cubicBezTo>
                    <a:pt x="151166" y="116496"/>
                    <a:pt x="151139" y="116194"/>
                    <a:pt x="151023" y="115903"/>
                  </a:cubicBezTo>
                  <a:cubicBezTo>
                    <a:pt x="150916" y="115640"/>
                    <a:pt x="150777" y="115381"/>
                    <a:pt x="150605" y="115154"/>
                  </a:cubicBezTo>
                  <a:cubicBezTo>
                    <a:pt x="150437" y="114932"/>
                    <a:pt x="150263" y="114717"/>
                    <a:pt x="150086" y="114505"/>
                  </a:cubicBezTo>
                  <a:cubicBezTo>
                    <a:pt x="149767" y="114124"/>
                    <a:pt x="149409" y="113771"/>
                    <a:pt x="149054" y="113427"/>
                  </a:cubicBezTo>
                  <a:cubicBezTo>
                    <a:pt x="148303" y="112702"/>
                    <a:pt x="147512" y="112022"/>
                    <a:pt x="146736" y="111325"/>
                  </a:cubicBezTo>
                  <a:cubicBezTo>
                    <a:pt x="145974" y="110639"/>
                    <a:pt x="145209" y="109959"/>
                    <a:pt x="144455" y="109267"/>
                  </a:cubicBezTo>
                  <a:lnTo>
                    <a:pt x="144455" y="109267"/>
                  </a:lnTo>
                  <a:lnTo>
                    <a:pt x="144503" y="109310"/>
                  </a:lnTo>
                  <a:cubicBezTo>
                    <a:pt x="144089" y="108919"/>
                    <a:pt x="143680" y="108522"/>
                    <a:pt x="143285" y="108112"/>
                  </a:cubicBezTo>
                  <a:cubicBezTo>
                    <a:pt x="142867" y="107679"/>
                    <a:pt x="142453" y="107241"/>
                    <a:pt x="142037" y="106807"/>
                  </a:cubicBezTo>
                  <a:cubicBezTo>
                    <a:pt x="141347" y="106086"/>
                    <a:pt x="140647" y="105374"/>
                    <a:pt x="139968" y="104642"/>
                  </a:cubicBezTo>
                  <a:cubicBezTo>
                    <a:pt x="139264" y="103882"/>
                    <a:pt x="138602" y="103087"/>
                    <a:pt x="137940" y="102290"/>
                  </a:cubicBezTo>
                  <a:cubicBezTo>
                    <a:pt x="137855" y="102186"/>
                    <a:pt x="137769" y="102080"/>
                    <a:pt x="137683" y="101975"/>
                  </a:cubicBezTo>
                  <a:cubicBezTo>
                    <a:pt x="137382" y="101605"/>
                    <a:pt x="137088" y="101225"/>
                    <a:pt x="136789" y="100852"/>
                  </a:cubicBezTo>
                  <a:cubicBezTo>
                    <a:pt x="136452" y="100433"/>
                    <a:pt x="136113" y="100015"/>
                    <a:pt x="135778" y="99592"/>
                  </a:cubicBezTo>
                  <a:cubicBezTo>
                    <a:pt x="135456" y="99189"/>
                    <a:pt x="135156" y="98766"/>
                    <a:pt x="134849" y="98351"/>
                  </a:cubicBezTo>
                  <a:cubicBezTo>
                    <a:pt x="134557" y="97957"/>
                    <a:pt x="134261" y="97564"/>
                    <a:pt x="133974" y="97164"/>
                  </a:cubicBezTo>
                  <a:cubicBezTo>
                    <a:pt x="133367" y="96316"/>
                    <a:pt x="132781" y="95452"/>
                    <a:pt x="132193" y="94589"/>
                  </a:cubicBezTo>
                  <a:cubicBezTo>
                    <a:pt x="131594" y="93709"/>
                    <a:pt x="131028" y="92808"/>
                    <a:pt x="130453" y="91912"/>
                  </a:cubicBezTo>
                  <a:cubicBezTo>
                    <a:pt x="129910" y="91064"/>
                    <a:pt x="129322" y="90241"/>
                    <a:pt x="128775" y="89396"/>
                  </a:cubicBezTo>
                  <a:cubicBezTo>
                    <a:pt x="128504" y="88980"/>
                    <a:pt x="128244" y="88558"/>
                    <a:pt x="127972" y="88143"/>
                  </a:cubicBezTo>
                  <a:cubicBezTo>
                    <a:pt x="127696" y="87723"/>
                    <a:pt x="127416" y="87305"/>
                    <a:pt x="127140" y="86885"/>
                  </a:cubicBezTo>
                  <a:lnTo>
                    <a:pt x="127140" y="86885"/>
                  </a:lnTo>
                  <a:cubicBezTo>
                    <a:pt x="127146" y="86895"/>
                    <a:pt x="127151" y="86903"/>
                    <a:pt x="127156" y="86912"/>
                  </a:cubicBezTo>
                  <a:lnTo>
                    <a:pt x="127156" y="86912"/>
                  </a:lnTo>
                  <a:cubicBezTo>
                    <a:pt x="126831" y="86377"/>
                    <a:pt x="126531" y="85832"/>
                    <a:pt x="126216" y="85292"/>
                  </a:cubicBezTo>
                  <a:cubicBezTo>
                    <a:pt x="125891" y="84733"/>
                    <a:pt x="125547" y="84186"/>
                    <a:pt x="125206" y="83639"/>
                  </a:cubicBezTo>
                  <a:lnTo>
                    <a:pt x="125206" y="83639"/>
                  </a:lnTo>
                  <a:cubicBezTo>
                    <a:pt x="125210" y="83647"/>
                    <a:pt x="125215" y="83656"/>
                    <a:pt x="125220" y="83664"/>
                  </a:cubicBezTo>
                  <a:cubicBezTo>
                    <a:pt x="125109" y="83481"/>
                    <a:pt x="124988" y="83299"/>
                    <a:pt x="124888" y="83108"/>
                  </a:cubicBezTo>
                  <a:cubicBezTo>
                    <a:pt x="124786" y="82914"/>
                    <a:pt x="124688" y="82719"/>
                    <a:pt x="124592" y="82520"/>
                  </a:cubicBezTo>
                  <a:cubicBezTo>
                    <a:pt x="124431" y="82155"/>
                    <a:pt x="124277" y="81789"/>
                    <a:pt x="124103" y="81430"/>
                  </a:cubicBezTo>
                  <a:cubicBezTo>
                    <a:pt x="124097" y="81419"/>
                    <a:pt x="124091" y="81408"/>
                    <a:pt x="124087" y="81398"/>
                  </a:cubicBezTo>
                  <a:cubicBezTo>
                    <a:pt x="124390" y="81089"/>
                    <a:pt x="124694" y="80781"/>
                    <a:pt x="125004" y="80478"/>
                  </a:cubicBezTo>
                  <a:cubicBezTo>
                    <a:pt x="125195" y="80291"/>
                    <a:pt x="125379" y="80107"/>
                    <a:pt x="125553" y="79907"/>
                  </a:cubicBezTo>
                  <a:cubicBezTo>
                    <a:pt x="125731" y="79702"/>
                    <a:pt x="125895" y="79486"/>
                    <a:pt x="126059" y="79269"/>
                  </a:cubicBezTo>
                  <a:cubicBezTo>
                    <a:pt x="126350" y="78890"/>
                    <a:pt x="126660" y="78528"/>
                    <a:pt x="126952" y="78148"/>
                  </a:cubicBezTo>
                  <a:cubicBezTo>
                    <a:pt x="127257" y="77752"/>
                    <a:pt x="127554" y="77347"/>
                    <a:pt x="127841" y="76937"/>
                  </a:cubicBezTo>
                  <a:cubicBezTo>
                    <a:pt x="127982" y="76738"/>
                    <a:pt x="128112" y="76535"/>
                    <a:pt x="128248" y="76335"/>
                  </a:cubicBezTo>
                  <a:cubicBezTo>
                    <a:pt x="128392" y="76127"/>
                    <a:pt x="128540" y="75922"/>
                    <a:pt x="128684" y="75713"/>
                  </a:cubicBezTo>
                  <a:cubicBezTo>
                    <a:pt x="128908" y="75385"/>
                    <a:pt x="129108" y="75044"/>
                    <a:pt x="129315" y="74706"/>
                  </a:cubicBezTo>
                  <a:cubicBezTo>
                    <a:pt x="129502" y="74762"/>
                    <a:pt x="129696" y="74800"/>
                    <a:pt x="129888" y="74838"/>
                  </a:cubicBezTo>
                  <a:cubicBezTo>
                    <a:pt x="130158" y="74891"/>
                    <a:pt x="130431" y="74927"/>
                    <a:pt x="130703" y="74975"/>
                  </a:cubicBezTo>
                  <a:cubicBezTo>
                    <a:pt x="131278" y="75073"/>
                    <a:pt x="131853" y="75183"/>
                    <a:pt x="132426" y="75300"/>
                  </a:cubicBezTo>
                  <a:lnTo>
                    <a:pt x="132417" y="75297"/>
                  </a:lnTo>
                  <a:lnTo>
                    <a:pt x="132446" y="75304"/>
                  </a:lnTo>
                  <a:lnTo>
                    <a:pt x="132458" y="75306"/>
                  </a:lnTo>
                  <a:lnTo>
                    <a:pt x="132455" y="75306"/>
                  </a:lnTo>
                  <a:cubicBezTo>
                    <a:pt x="133041" y="75427"/>
                    <a:pt x="133626" y="75547"/>
                    <a:pt x="134215" y="75648"/>
                  </a:cubicBezTo>
                  <a:cubicBezTo>
                    <a:pt x="135219" y="75822"/>
                    <a:pt x="136238" y="75887"/>
                    <a:pt x="137252" y="75957"/>
                  </a:cubicBezTo>
                  <a:cubicBezTo>
                    <a:pt x="138261" y="76030"/>
                    <a:pt x="139270" y="76100"/>
                    <a:pt x="140281" y="76136"/>
                  </a:cubicBezTo>
                  <a:cubicBezTo>
                    <a:pt x="141423" y="76179"/>
                    <a:pt x="142566" y="76210"/>
                    <a:pt x="143710" y="76210"/>
                  </a:cubicBezTo>
                  <a:cubicBezTo>
                    <a:pt x="144616" y="76210"/>
                    <a:pt x="145522" y="76191"/>
                    <a:pt x="146426" y="76143"/>
                  </a:cubicBezTo>
                  <a:cubicBezTo>
                    <a:pt x="147488" y="76085"/>
                    <a:pt x="148548" y="75989"/>
                    <a:pt x="149605" y="75869"/>
                  </a:cubicBezTo>
                  <a:cubicBezTo>
                    <a:pt x="150083" y="75813"/>
                    <a:pt x="150556" y="75731"/>
                    <a:pt x="151031" y="75662"/>
                  </a:cubicBezTo>
                  <a:cubicBezTo>
                    <a:pt x="151571" y="75584"/>
                    <a:pt x="152110" y="75500"/>
                    <a:pt x="152649" y="75410"/>
                  </a:cubicBezTo>
                  <a:cubicBezTo>
                    <a:pt x="152902" y="75366"/>
                    <a:pt x="153155" y="75316"/>
                    <a:pt x="153407" y="75265"/>
                  </a:cubicBezTo>
                  <a:cubicBezTo>
                    <a:pt x="153528" y="75242"/>
                    <a:pt x="153649" y="75209"/>
                    <a:pt x="153771" y="75179"/>
                  </a:cubicBezTo>
                  <a:cubicBezTo>
                    <a:pt x="153893" y="75149"/>
                    <a:pt x="154023" y="75124"/>
                    <a:pt x="154144" y="75086"/>
                  </a:cubicBezTo>
                  <a:cubicBezTo>
                    <a:pt x="154628" y="74946"/>
                    <a:pt x="155109" y="74798"/>
                    <a:pt x="155595" y="74661"/>
                  </a:cubicBezTo>
                  <a:cubicBezTo>
                    <a:pt x="156082" y="74525"/>
                    <a:pt x="156570" y="74397"/>
                    <a:pt x="157046" y="74236"/>
                  </a:cubicBezTo>
                  <a:cubicBezTo>
                    <a:pt x="157530" y="74073"/>
                    <a:pt x="158013" y="73902"/>
                    <a:pt x="158493" y="73731"/>
                  </a:cubicBezTo>
                  <a:cubicBezTo>
                    <a:pt x="159040" y="73543"/>
                    <a:pt x="159587" y="73362"/>
                    <a:pt x="160110" y="73114"/>
                  </a:cubicBezTo>
                  <a:cubicBezTo>
                    <a:pt x="160498" y="72929"/>
                    <a:pt x="160884" y="72714"/>
                    <a:pt x="161215" y="72437"/>
                  </a:cubicBezTo>
                  <a:cubicBezTo>
                    <a:pt x="161547" y="72160"/>
                    <a:pt x="161822" y="71831"/>
                    <a:pt x="162090" y="71491"/>
                  </a:cubicBezTo>
                  <a:cubicBezTo>
                    <a:pt x="162367" y="71140"/>
                    <a:pt x="162623" y="70750"/>
                    <a:pt x="162689" y="70297"/>
                  </a:cubicBezTo>
                  <a:cubicBezTo>
                    <a:pt x="162733" y="69997"/>
                    <a:pt x="162720" y="69650"/>
                    <a:pt x="162558" y="69385"/>
                  </a:cubicBezTo>
                  <a:cubicBezTo>
                    <a:pt x="162415" y="69146"/>
                    <a:pt x="162221" y="68960"/>
                    <a:pt x="161983" y="68817"/>
                  </a:cubicBezTo>
                  <a:cubicBezTo>
                    <a:pt x="161408" y="68475"/>
                    <a:pt x="160759" y="68361"/>
                    <a:pt x="160100" y="68361"/>
                  </a:cubicBezTo>
                  <a:cubicBezTo>
                    <a:pt x="160079" y="68361"/>
                    <a:pt x="160058" y="68361"/>
                    <a:pt x="160037" y="68362"/>
                  </a:cubicBezTo>
                  <a:cubicBezTo>
                    <a:pt x="159623" y="68367"/>
                    <a:pt x="159214" y="68404"/>
                    <a:pt x="158805" y="68436"/>
                  </a:cubicBezTo>
                  <a:cubicBezTo>
                    <a:pt x="158317" y="68473"/>
                    <a:pt x="157828" y="68538"/>
                    <a:pt x="157342" y="68593"/>
                  </a:cubicBezTo>
                  <a:cubicBezTo>
                    <a:pt x="156848" y="68647"/>
                    <a:pt x="156352" y="68694"/>
                    <a:pt x="155856" y="68732"/>
                  </a:cubicBezTo>
                  <a:cubicBezTo>
                    <a:pt x="154969" y="68771"/>
                    <a:pt x="154084" y="68777"/>
                    <a:pt x="153196" y="68777"/>
                  </a:cubicBezTo>
                  <a:cubicBezTo>
                    <a:pt x="153121" y="68777"/>
                    <a:pt x="153047" y="68777"/>
                    <a:pt x="152972" y="68777"/>
                  </a:cubicBezTo>
                  <a:cubicBezTo>
                    <a:pt x="152208" y="68777"/>
                    <a:pt x="151443" y="68776"/>
                    <a:pt x="150680" y="68736"/>
                  </a:cubicBezTo>
                  <a:cubicBezTo>
                    <a:pt x="150217" y="68703"/>
                    <a:pt x="149753" y="68672"/>
                    <a:pt x="149290" y="68643"/>
                  </a:cubicBezTo>
                  <a:lnTo>
                    <a:pt x="149290" y="68643"/>
                  </a:lnTo>
                  <a:lnTo>
                    <a:pt x="149355" y="68648"/>
                  </a:lnTo>
                  <a:cubicBezTo>
                    <a:pt x="148666" y="68603"/>
                    <a:pt x="147981" y="68555"/>
                    <a:pt x="147295" y="68487"/>
                  </a:cubicBezTo>
                  <a:cubicBezTo>
                    <a:pt x="146938" y="68454"/>
                    <a:pt x="146580" y="68412"/>
                    <a:pt x="146223" y="68371"/>
                  </a:cubicBezTo>
                  <a:cubicBezTo>
                    <a:pt x="145917" y="68336"/>
                    <a:pt x="145607" y="68312"/>
                    <a:pt x="145299" y="68283"/>
                  </a:cubicBezTo>
                  <a:cubicBezTo>
                    <a:pt x="144763" y="68231"/>
                    <a:pt x="144232" y="68165"/>
                    <a:pt x="143703" y="68066"/>
                  </a:cubicBezTo>
                  <a:cubicBezTo>
                    <a:pt x="143209" y="67977"/>
                    <a:pt x="142718" y="67876"/>
                    <a:pt x="142224" y="67782"/>
                  </a:cubicBezTo>
                  <a:cubicBezTo>
                    <a:pt x="141732" y="67687"/>
                    <a:pt x="141237" y="67584"/>
                    <a:pt x="140742" y="67493"/>
                  </a:cubicBezTo>
                  <a:cubicBezTo>
                    <a:pt x="140260" y="67407"/>
                    <a:pt x="139777" y="67344"/>
                    <a:pt x="139296" y="67262"/>
                  </a:cubicBezTo>
                  <a:cubicBezTo>
                    <a:pt x="138918" y="67178"/>
                    <a:pt x="138546" y="67070"/>
                    <a:pt x="138167" y="66995"/>
                  </a:cubicBezTo>
                  <a:cubicBezTo>
                    <a:pt x="137813" y="66926"/>
                    <a:pt x="137458" y="66875"/>
                    <a:pt x="137103" y="66817"/>
                  </a:cubicBezTo>
                  <a:cubicBezTo>
                    <a:pt x="136837" y="66763"/>
                    <a:pt x="136580" y="66680"/>
                    <a:pt x="136319" y="66604"/>
                  </a:cubicBezTo>
                  <a:cubicBezTo>
                    <a:pt x="136318" y="66260"/>
                    <a:pt x="136266" y="65907"/>
                    <a:pt x="136100" y="65604"/>
                  </a:cubicBezTo>
                  <a:cubicBezTo>
                    <a:pt x="135832" y="65116"/>
                    <a:pt x="135362" y="64738"/>
                    <a:pt x="134893" y="64456"/>
                  </a:cubicBezTo>
                  <a:cubicBezTo>
                    <a:pt x="134685" y="64330"/>
                    <a:pt x="134474" y="64209"/>
                    <a:pt x="134270" y="64076"/>
                  </a:cubicBezTo>
                  <a:cubicBezTo>
                    <a:pt x="134074" y="63952"/>
                    <a:pt x="133881" y="63820"/>
                    <a:pt x="133679" y="63703"/>
                  </a:cubicBezTo>
                  <a:cubicBezTo>
                    <a:pt x="133478" y="63588"/>
                    <a:pt x="133269" y="63476"/>
                    <a:pt x="133072" y="63353"/>
                  </a:cubicBezTo>
                  <a:cubicBezTo>
                    <a:pt x="132861" y="63223"/>
                    <a:pt x="132655" y="63086"/>
                    <a:pt x="132441" y="62966"/>
                  </a:cubicBezTo>
                  <a:cubicBezTo>
                    <a:pt x="132007" y="62721"/>
                    <a:pt x="131552" y="62513"/>
                    <a:pt x="131109" y="62286"/>
                  </a:cubicBezTo>
                  <a:cubicBezTo>
                    <a:pt x="130807" y="62130"/>
                    <a:pt x="130508" y="61979"/>
                    <a:pt x="130188" y="61868"/>
                  </a:cubicBezTo>
                  <a:cubicBezTo>
                    <a:pt x="129892" y="61765"/>
                    <a:pt x="129583" y="61647"/>
                    <a:pt x="129273" y="61602"/>
                  </a:cubicBezTo>
                  <a:cubicBezTo>
                    <a:pt x="129145" y="61583"/>
                    <a:pt x="129017" y="61575"/>
                    <a:pt x="128891" y="61575"/>
                  </a:cubicBezTo>
                  <a:cubicBezTo>
                    <a:pt x="128638" y="61575"/>
                    <a:pt x="128388" y="61608"/>
                    <a:pt x="128139" y="61655"/>
                  </a:cubicBezTo>
                  <a:cubicBezTo>
                    <a:pt x="128109" y="61611"/>
                    <a:pt x="128071" y="61574"/>
                    <a:pt x="128029" y="61544"/>
                  </a:cubicBezTo>
                  <a:cubicBezTo>
                    <a:pt x="128022" y="61540"/>
                    <a:pt x="128015" y="61539"/>
                    <a:pt x="128009" y="61535"/>
                  </a:cubicBezTo>
                  <a:cubicBezTo>
                    <a:pt x="127922" y="61333"/>
                    <a:pt x="127834" y="61132"/>
                    <a:pt x="127744" y="60931"/>
                  </a:cubicBezTo>
                  <a:lnTo>
                    <a:pt x="127744" y="60931"/>
                  </a:lnTo>
                  <a:cubicBezTo>
                    <a:pt x="127752" y="60950"/>
                    <a:pt x="127761" y="60970"/>
                    <a:pt x="127769" y="60989"/>
                  </a:cubicBezTo>
                  <a:cubicBezTo>
                    <a:pt x="127628" y="60662"/>
                    <a:pt x="127498" y="60330"/>
                    <a:pt x="127356" y="60005"/>
                  </a:cubicBezTo>
                  <a:lnTo>
                    <a:pt x="127356" y="60005"/>
                  </a:lnTo>
                  <a:cubicBezTo>
                    <a:pt x="127366" y="60023"/>
                    <a:pt x="127372" y="60043"/>
                    <a:pt x="127382" y="60063"/>
                  </a:cubicBezTo>
                  <a:cubicBezTo>
                    <a:pt x="127354" y="59998"/>
                    <a:pt x="127327" y="59933"/>
                    <a:pt x="127299" y="59871"/>
                  </a:cubicBezTo>
                  <a:lnTo>
                    <a:pt x="127299" y="59871"/>
                  </a:lnTo>
                  <a:cubicBezTo>
                    <a:pt x="127299" y="59872"/>
                    <a:pt x="127301" y="59876"/>
                    <a:pt x="127301" y="59877"/>
                  </a:cubicBezTo>
                  <a:cubicBezTo>
                    <a:pt x="126909" y="58978"/>
                    <a:pt x="126439" y="58118"/>
                    <a:pt x="126005" y="57238"/>
                  </a:cubicBezTo>
                  <a:cubicBezTo>
                    <a:pt x="125739" y="56702"/>
                    <a:pt x="125471" y="56166"/>
                    <a:pt x="125192" y="55637"/>
                  </a:cubicBezTo>
                  <a:cubicBezTo>
                    <a:pt x="124934" y="55147"/>
                    <a:pt x="124677" y="54655"/>
                    <a:pt x="124393" y="54182"/>
                  </a:cubicBezTo>
                  <a:cubicBezTo>
                    <a:pt x="124074" y="53655"/>
                    <a:pt x="123736" y="53143"/>
                    <a:pt x="123394" y="52631"/>
                  </a:cubicBezTo>
                  <a:cubicBezTo>
                    <a:pt x="123077" y="52156"/>
                    <a:pt x="122758" y="51683"/>
                    <a:pt x="122435" y="51211"/>
                  </a:cubicBezTo>
                  <a:cubicBezTo>
                    <a:pt x="122093" y="50714"/>
                    <a:pt x="121745" y="50220"/>
                    <a:pt x="121394" y="49731"/>
                  </a:cubicBezTo>
                  <a:cubicBezTo>
                    <a:pt x="121232" y="49507"/>
                    <a:pt x="121071" y="49280"/>
                    <a:pt x="120902" y="49061"/>
                  </a:cubicBezTo>
                  <a:cubicBezTo>
                    <a:pt x="120730" y="48841"/>
                    <a:pt x="120563" y="48614"/>
                    <a:pt x="120384" y="48400"/>
                  </a:cubicBezTo>
                  <a:cubicBezTo>
                    <a:pt x="119982" y="47919"/>
                    <a:pt x="119569" y="47447"/>
                    <a:pt x="119157" y="46976"/>
                  </a:cubicBezTo>
                  <a:cubicBezTo>
                    <a:pt x="118763" y="46525"/>
                    <a:pt x="118373" y="46072"/>
                    <a:pt x="117976" y="45624"/>
                  </a:cubicBezTo>
                  <a:cubicBezTo>
                    <a:pt x="117611" y="45214"/>
                    <a:pt x="117232" y="44819"/>
                    <a:pt x="116862" y="44414"/>
                  </a:cubicBezTo>
                  <a:cubicBezTo>
                    <a:pt x="116471" y="43984"/>
                    <a:pt x="116081" y="43553"/>
                    <a:pt x="115678" y="43135"/>
                  </a:cubicBezTo>
                  <a:cubicBezTo>
                    <a:pt x="115241" y="42682"/>
                    <a:pt x="114801" y="42237"/>
                    <a:pt x="114348" y="41800"/>
                  </a:cubicBezTo>
                  <a:cubicBezTo>
                    <a:pt x="113920" y="41386"/>
                    <a:pt x="113476" y="40986"/>
                    <a:pt x="113031" y="40591"/>
                  </a:cubicBezTo>
                  <a:cubicBezTo>
                    <a:pt x="112601" y="40211"/>
                    <a:pt x="112173" y="39828"/>
                    <a:pt x="111736" y="39456"/>
                  </a:cubicBezTo>
                  <a:cubicBezTo>
                    <a:pt x="111287" y="39073"/>
                    <a:pt x="110825" y="38708"/>
                    <a:pt x="110350" y="38362"/>
                  </a:cubicBezTo>
                  <a:cubicBezTo>
                    <a:pt x="109868" y="38009"/>
                    <a:pt x="109385" y="37655"/>
                    <a:pt x="108899" y="37308"/>
                  </a:cubicBezTo>
                  <a:cubicBezTo>
                    <a:pt x="108651" y="37131"/>
                    <a:pt x="108404" y="36962"/>
                    <a:pt x="108147" y="36797"/>
                  </a:cubicBezTo>
                  <a:cubicBezTo>
                    <a:pt x="107889" y="36633"/>
                    <a:pt x="107632" y="36480"/>
                    <a:pt x="107370" y="36326"/>
                  </a:cubicBezTo>
                  <a:cubicBezTo>
                    <a:pt x="106847" y="36021"/>
                    <a:pt x="106317" y="35729"/>
                    <a:pt x="105780" y="35450"/>
                  </a:cubicBezTo>
                  <a:cubicBezTo>
                    <a:pt x="105261" y="35178"/>
                    <a:pt x="104718" y="34949"/>
                    <a:pt x="104181" y="34710"/>
                  </a:cubicBezTo>
                  <a:cubicBezTo>
                    <a:pt x="103655" y="34477"/>
                    <a:pt x="103129" y="34237"/>
                    <a:pt x="102606" y="33991"/>
                  </a:cubicBezTo>
                  <a:cubicBezTo>
                    <a:pt x="102083" y="33745"/>
                    <a:pt x="101558" y="33498"/>
                    <a:pt x="101016" y="33292"/>
                  </a:cubicBezTo>
                  <a:cubicBezTo>
                    <a:pt x="100471" y="33085"/>
                    <a:pt x="99924" y="32887"/>
                    <a:pt x="99377" y="32690"/>
                  </a:cubicBezTo>
                  <a:cubicBezTo>
                    <a:pt x="98819" y="32486"/>
                    <a:pt x="98265" y="32268"/>
                    <a:pt x="97707" y="32072"/>
                  </a:cubicBezTo>
                  <a:cubicBezTo>
                    <a:pt x="97428" y="31973"/>
                    <a:pt x="97149" y="31872"/>
                    <a:pt x="96868" y="31784"/>
                  </a:cubicBezTo>
                  <a:cubicBezTo>
                    <a:pt x="96588" y="31697"/>
                    <a:pt x="96312" y="31608"/>
                    <a:pt x="96033" y="31527"/>
                  </a:cubicBezTo>
                  <a:cubicBezTo>
                    <a:pt x="95449" y="31351"/>
                    <a:pt x="94864" y="31165"/>
                    <a:pt x="94269" y="31026"/>
                  </a:cubicBezTo>
                  <a:cubicBezTo>
                    <a:pt x="93073" y="30746"/>
                    <a:pt x="91853" y="30551"/>
                    <a:pt x="90628" y="30416"/>
                  </a:cubicBezTo>
                  <a:cubicBezTo>
                    <a:pt x="89490" y="30290"/>
                    <a:pt x="88344" y="30257"/>
                    <a:pt x="87199" y="30212"/>
                  </a:cubicBezTo>
                  <a:cubicBezTo>
                    <a:pt x="86471" y="30184"/>
                    <a:pt x="85743" y="30164"/>
                    <a:pt x="85014" y="30164"/>
                  </a:cubicBezTo>
                  <a:cubicBezTo>
                    <a:pt x="84549" y="30164"/>
                    <a:pt x="84083" y="30172"/>
                    <a:pt x="83618" y="30192"/>
                  </a:cubicBezTo>
                  <a:cubicBezTo>
                    <a:pt x="82427" y="30242"/>
                    <a:pt x="81232" y="30339"/>
                    <a:pt x="80054" y="30526"/>
                  </a:cubicBezTo>
                  <a:cubicBezTo>
                    <a:pt x="79483" y="30615"/>
                    <a:pt x="78918" y="30732"/>
                    <a:pt x="78361" y="30876"/>
                  </a:cubicBezTo>
                  <a:cubicBezTo>
                    <a:pt x="77777" y="31027"/>
                    <a:pt x="77196" y="31192"/>
                    <a:pt x="76615" y="31360"/>
                  </a:cubicBezTo>
                  <a:cubicBezTo>
                    <a:pt x="76231" y="31471"/>
                    <a:pt x="75852" y="31601"/>
                    <a:pt x="75473" y="31732"/>
                  </a:cubicBezTo>
                  <a:cubicBezTo>
                    <a:pt x="75410" y="31746"/>
                    <a:pt x="75347" y="31757"/>
                    <a:pt x="75285" y="31771"/>
                  </a:cubicBezTo>
                  <a:cubicBezTo>
                    <a:pt x="75022" y="31824"/>
                    <a:pt x="74762" y="31880"/>
                    <a:pt x="74511" y="31968"/>
                  </a:cubicBezTo>
                  <a:cubicBezTo>
                    <a:pt x="74266" y="32056"/>
                    <a:pt x="74026" y="32147"/>
                    <a:pt x="73786" y="32242"/>
                  </a:cubicBezTo>
                  <a:cubicBezTo>
                    <a:pt x="73328" y="32423"/>
                    <a:pt x="72863" y="32593"/>
                    <a:pt x="72399" y="32761"/>
                  </a:cubicBezTo>
                  <a:cubicBezTo>
                    <a:pt x="72150" y="32852"/>
                    <a:pt x="71901" y="32942"/>
                    <a:pt x="71655" y="33045"/>
                  </a:cubicBezTo>
                  <a:cubicBezTo>
                    <a:pt x="71419" y="33144"/>
                    <a:pt x="71187" y="33251"/>
                    <a:pt x="70952" y="33357"/>
                  </a:cubicBezTo>
                  <a:cubicBezTo>
                    <a:pt x="70511" y="33555"/>
                    <a:pt x="70074" y="33763"/>
                    <a:pt x="69621" y="33928"/>
                  </a:cubicBezTo>
                  <a:cubicBezTo>
                    <a:pt x="69357" y="34013"/>
                    <a:pt x="69088" y="34073"/>
                    <a:pt x="68822" y="34152"/>
                  </a:cubicBezTo>
                  <a:cubicBezTo>
                    <a:pt x="68552" y="34232"/>
                    <a:pt x="68289" y="34332"/>
                    <a:pt x="68034" y="34454"/>
                  </a:cubicBezTo>
                  <a:cubicBezTo>
                    <a:pt x="67538" y="34685"/>
                    <a:pt x="67069" y="34965"/>
                    <a:pt x="66582" y="35217"/>
                  </a:cubicBezTo>
                  <a:cubicBezTo>
                    <a:pt x="66338" y="35335"/>
                    <a:pt x="66088" y="35442"/>
                    <a:pt x="65844" y="35561"/>
                  </a:cubicBezTo>
                  <a:cubicBezTo>
                    <a:pt x="65589" y="35686"/>
                    <a:pt x="65338" y="35818"/>
                    <a:pt x="65085" y="35947"/>
                  </a:cubicBezTo>
                  <a:cubicBezTo>
                    <a:pt x="64571" y="36200"/>
                    <a:pt x="64025" y="36375"/>
                    <a:pt x="63512" y="36633"/>
                  </a:cubicBezTo>
                  <a:cubicBezTo>
                    <a:pt x="63215" y="36780"/>
                    <a:pt x="62923" y="36934"/>
                    <a:pt x="62638" y="37104"/>
                  </a:cubicBezTo>
                  <a:cubicBezTo>
                    <a:pt x="62387" y="37255"/>
                    <a:pt x="62138" y="37414"/>
                    <a:pt x="61881" y="37559"/>
                  </a:cubicBezTo>
                  <a:cubicBezTo>
                    <a:pt x="61431" y="37811"/>
                    <a:pt x="60968" y="38041"/>
                    <a:pt x="60533" y="38313"/>
                  </a:cubicBezTo>
                  <a:cubicBezTo>
                    <a:pt x="60112" y="38577"/>
                    <a:pt x="59699" y="38853"/>
                    <a:pt x="59272" y="39108"/>
                  </a:cubicBezTo>
                  <a:cubicBezTo>
                    <a:pt x="58841" y="39364"/>
                    <a:pt x="58403" y="39613"/>
                    <a:pt x="57987" y="39894"/>
                  </a:cubicBezTo>
                  <a:cubicBezTo>
                    <a:pt x="57562" y="40178"/>
                    <a:pt x="57141" y="40470"/>
                    <a:pt x="56719" y="40757"/>
                  </a:cubicBezTo>
                  <a:lnTo>
                    <a:pt x="56719" y="40757"/>
                  </a:lnTo>
                  <a:cubicBezTo>
                    <a:pt x="56721" y="40755"/>
                    <a:pt x="56724" y="40754"/>
                    <a:pt x="56726" y="40752"/>
                  </a:cubicBezTo>
                  <a:lnTo>
                    <a:pt x="56726" y="40752"/>
                  </a:lnTo>
                  <a:cubicBezTo>
                    <a:pt x="56353" y="40997"/>
                    <a:pt x="55981" y="41244"/>
                    <a:pt x="55619" y="41511"/>
                  </a:cubicBezTo>
                  <a:cubicBezTo>
                    <a:pt x="55304" y="41740"/>
                    <a:pt x="55004" y="41989"/>
                    <a:pt x="54687" y="42221"/>
                  </a:cubicBezTo>
                  <a:cubicBezTo>
                    <a:pt x="54350" y="42467"/>
                    <a:pt x="54001" y="42703"/>
                    <a:pt x="53683" y="42975"/>
                  </a:cubicBezTo>
                  <a:cubicBezTo>
                    <a:pt x="53466" y="43163"/>
                    <a:pt x="53254" y="43357"/>
                    <a:pt x="53041" y="43550"/>
                  </a:cubicBezTo>
                  <a:cubicBezTo>
                    <a:pt x="53017" y="43497"/>
                    <a:pt x="52997" y="43443"/>
                    <a:pt x="52972" y="43392"/>
                  </a:cubicBezTo>
                  <a:cubicBezTo>
                    <a:pt x="52871" y="43142"/>
                    <a:pt x="52781" y="42894"/>
                    <a:pt x="52703" y="42637"/>
                  </a:cubicBezTo>
                  <a:cubicBezTo>
                    <a:pt x="52652" y="42435"/>
                    <a:pt x="52606" y="42230"/>
                    <a:pt x="52566" y="42024"/>
                  </a:cubicBezTo>
                  <a:cubicBezTo>
                    <a:pt x="52534" y="41862"/>
                    <a:pt x="52513" y="41698"/>
                    <a:pt x="52490" y="41535"/>
                  </a:cubicBezTo>
                  <a:lnTo>
                    <a:pt x="52490" y="41535"/>
                  </a:lnTo>
                  <a:cubicBezTo>
                    <a:pt x="52491" y="41540"/>
                    <a:pt x="52492" y="41545"/>
                    <a:pt x="52493" y="41550"/>
                  </a:cubicBezTo>
                  <a:cubicBezTo>
                    <a:pt x="52447" y="41125"/>
                    <a:pt x="52412" y="40701"/>
                    <a:pt x="52392" y="40276"/>
                  </a:cubicBezTo>
                  <a:cubicBezTo>
                    <a:pt x="52370" y="39871"/>
                    <a:pt x="52365" y="39467"/>
                    <a:pt x="52357" y="39062"/>
                  </a:cubicBezTo>
                  <a:lnTo>
                    <a:pt x="52357" y="39062"/>
                  </a:lnTo>
                  <a:cubicBezTo>
                    <a:pt x="52358" y="39071"/>
                    <a:pt x="52359" y="39079"/>
                    <a:pt x="52360" y="39088"/>
                  </a:cubicBezTo>
                  <a:lnTo>
                    <a:pt x="52360" y="39088"/>
                  </a:lnTo>
                  <a:cubicBezTo>
                    <a:pt x="52355" y="38573"/>
                    <a:pt x="52345" y="38057"/>
                    <a:pt x="52352" y="37542"/>
                  </a:cubicBezTo>
                  <a:cubicBezTo>
                    <a:pt x="52357" y="37245"/>
                    <a:pt x="52366" y="36951"/>
                    <a:pt x="52382" y="36652"/>
                  </a:cubicBezTo>
                  <a:cubicBezTo>
                    <a:pt x="52394" y="36410"/>
                    <a:pt x="52423" y="36168"/>
                    <a:pt x="52448" y="35927"/>
                  </a:cubicBezTo>
                  <a:cubicBezTo>
                    <a:pt x="52512" y="35503"/>
                    <a:pt x="52567" y="35076"/>
                    <a:pt x="52661" y="34658"/>
                  </a:cubicBezTo>
                  <a:cubicBezTo>
                    <a:pt x="52756" y="34240"/>
                    <a:pt x="52855" y="33827"/>
                    <a:pt x="52963" y="33413"/>
                  </a:cubicBezTo>
                  <a:cubicBezTo>
                    <a:pt x="53089" y="32973"/>
                    <a:pt x="53215" y="32532"/>
                    <a:pt x="53360" y="32095"/>
                  </a:cubicBezTo>
                  <a:cubicBezTo>
                    <a:pt x="53514" y="31628"/>
                    <a:pt x="53677" y="31164"/>
                    <a:pt x="53846" y="30700"/>
                  </a:cubicBezTo>
                  <a:lnTo>
                    <a:pt x="53846" y="30700"/>
                  </a:lnTo>
                  <a:lnTo>
                    <a:pt x="53841" y="30712"/>
                  </a:lnTo>
                  <a:cubicBezTo>
                    <a:pt x="53928" y="30504"/>
                    <a:pt x="54016" y="30296"/>
                    <a:pt x="54103" y="30088"/>
                  </a:cubicBezTo>
                  <a:cubicBezTo>
                    <a:pt x="54196" y="29868"/>
                    <a:pt x="54311" y="29654"/>
                    <a:pt x="54414" y="29435"/>
                  </a:cubicBezTo>
                  <a:cubicBezTo>
                    <a:pt x="54516" y="29224"/>
                    <a:pt x="54634" y="29021"/>
                    <a:pt x="54744" y="28816"/>
                  </a:cubicBezTo>
                  <a:cubicBezTo>
                    <a:pt x="54852" y="28610"/>
                    <a:pt x="54976" y="28415"/>
                    <a:pt x="55093" y="28215"/>
                  </a:cubicBezTo>
                  <a:lnTo>
                    <a:pt x="55093" y="28215"/>
                  </a:lnTo>
                  <a:cubicBezTo>
                    <a:pt x="55084" y="28234"/>
                    <a:pt x="55072" y="28252"/>
                    <a:pt x="55061" y="28270"/>
                  </a:cubicBezTo>
                  <a:cubicBezTo>
                    <a:pt x="55494" y="27570"/>
                    <a:pt x="55949" y="26888"/>
                    <a:pt x="56395" y="26198"/>
                  </a:cubicBezTo>
                  <a:cubicBezTo>
                    <a:pt x="56967" y="25320"/>
                    <a:pt x="57540" y="24442"/>
                    <a:pt x="58138" y="23580"/>
                  </a:cubicBezTo>
                  <a:cubicBezTo>
                    <a:pt x="58718" y="22744"/>
                    <a:pt x="59329" y="21935"/>
                    <a:pt x="59947" y="21129"/>
                  </a:cubicBezTo>
                  <a:lnTo>
                    <a:pt x="59947" y="21129"/>
                  </a:lnTo>
                  <a:cubicBezTo>
                    <a:pt x="59934" y="21146"/>
                    <a:pt x="59922" y="21163"/>
                    <a:pt x="59908" y="21177"/>
                  </a:cubicBezTo>
                  <a:cubicBezTo>
                    <a:pt x="59936" y="21142"/>
                    <a:pt x="59963" y="21108"/>
                    <a:pt x="59991" y="21071"/>
                  </a:cubicBezTo>
                  <a:cubicBezTo>
                    <a:pt x="60160" y="20862"/>
                    <a:pt x="60323" y="20647"/>
                    <a:pt x="60496" y="20441"/>
                  </a:cubicBezTo>
                  <a:cubicBezTo>
                    <a:pt x="60685" y="20216"/>
                    <a:pt x="60876" y="19991"/>
                    <a:pt x="61065" y="19767"/>
                  </a:cubicBezTo>
                  <a:cubicBezTo>
                    <a:pt x="61408" y="19360"/>
                    <a:pt x="61777" y="18974"/>
                    <a:pt x="62138" y="18585"/>
                  </a:cubicBezTo>
                  <a:cubicBezTo>
                    <a:pt x="62821" y="17851"/>
                    <a:pt x="63524" y="17136"/>
                    <a:pt x="64234" y="16426"/>
                  </a:cubicBezTo>
                  <a:cubicBezTo>
                    <a:pt x="64794" y="15874"/>
                    <a:pt x="65353" y="15320"/>
                    <a:pt x="65896" y="14752"/>
                  </a:cubicBezTo>
                  <a:cubicBezTo>
                    <a:pt x="66424" y="14202"/>
                    <a:pt x="66953" y="13654"/>
                    <a:pt x="67485" y="13109"/>
                  </a:cubicBezTo>
                  <a:lnTo>
                    <a:pt x="67485" y="13109"/>
                  </a:lnTo>
                  <a:cubicBezTo>
                    <a:pt x="67653" y="12943"/>
                    <a:pt x="67821" y="12779"/>
                    <a:pt x="67989" y="12613"/>
                  </a:cubicBezTo>
                  <a:cubicBezTo>
                    <a:pt x="68687" y="11926"/>
                    <a:pt x="69425" y="11275"/>
                    <a:pt x="70141" y="10605"/>
                  </a:cubicBezTo>
                  <a:cubicBezTo>
                    <a:pt x="70929" y="9867"/>
                    <a:pt x="71713" y="9130"/>
                    <a:pt x="72531" y="8426"/>
                  </a:cubicBezTo>
                  <a:cubicBezTo>
                    <a:pt x="73309" y="7759"/>
                    <a:pt x="74122" y="7131"/>
                    <a:pt x="74907" y="6469"/>
                  </a:cubicBezTo>
                  <a:cubicBezTo>
                    <a:pt x="75682" y="5815"/>
                    <a:pt x="76447" y="5156"/>
                    <a:pt x="77245" y="4531"/>
                  </a:cubicBezTo>
                  <a:cubicBezTo>
                    <a:pt x="77678" y="4192"/>
                    <a:pt x="78111" y="3855"/>
                    <a:pt x="78536" y="3505"/>
                  </a:cubicBezTo>
                  <a:cubicBezTo>
                    <a:pt x="78926" y="3185"/>
                    <a:pt x="79306" y="2855"/>
                    <a:pt x="79681" y="2519"/>
                  </a:cubicBezTo>
                  <a:cubicBezTo>
                    <a:pt x="80051" y="2192"/>
                    <a:pt x="80430" y="1865"/>
                    <a:pt x="80764" y="1499"/>
                  </a:cubicBezTo>
                  <a:cubicBezTo>
                    <a:pt x="80890" y="1361"/>
                    <a:pt x="81046" y="1202"/>
                    <a:pt x="81073" y="1008"/>
                  </a:cubicBezTo>
                  <a:cubicBezTo>
                    <a:pt x="81090" y="893"/>
                    <a:pt x="81098" y="778"/>
                    <a:pt x="81058" y="667"/>
                  </a:cubicBezTo>
                  <a:cubicBezTo>
                    <a:pt x="81020" y="551"/>
                    <a:pt x="80952" y="435"/>
                    <a:pt x="80859" y="353"/>
                  </a:cubicBezTo>
                  <a:cubicBezTo>
                    <a:pt x="80554" y="84"/>
                    <a:pt x="80150" y="1"/>
                    <a:pt x="79742"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82"/>
            <p:cNvSpPr/>
            <p:nvPr/>
          </p:nvSpPr>
          <p:spPr>
            <a:xfrm>
              <a:off x="3626325" y="619475"/>
              <a:ext cx="650" cy="650"/>
            </a:xfrm>
            <a:custGeom>
              <a:avLst/>
              <a:gdLst/>
              <a:ahLst/>
              <a:cxnLst/>
              <a:rect l="l" t="t" r="r" b="b"/>
              <a:pathLst>
                <a:path w="26" h="26" extrusionOk="0">
                  <a:moveTo>
                    <a:pt x="25" y="1"/>
                  </a:moveTo>
                  <a:lnTo>
                    <a:pt x="25" y="1"/>
                  </a:lnTo>
                  <a:cubicBezTo>
                    <a:pt x="16" y="8"/>
                    <a:pt x="8" y="18"/>
                    <a:pt x="1" y="25"/>
                  </a:cubicBezTo>
                  <a:lnTo>
                    <a:pt x="25" y="1"/>
                  </a:ln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82"/>
            <p:cNvSpPr/>
            <p:nvPr/>
          </p:nvSpPr>
          <p:spPr>
            <a:xfrm>
              <a:off x="4625975" y="3280675"/>
              <a:ext cx="250" cy="225"/>
            </a:xfrm>
            <a:custGeom>
              <a:avLst/>
              <a:gdLst/>
              <a:ahLst/>
              <a:cxnLst/>
              <a:rect l="l" t="t" r="r" b="b"/>
              <a:pathLst>
                <a:path w="10" h="9" extrusionOk="0">
                  <a:moveTo>
                    <a:pt x="10" y="0"/>
                  </a:moveTo>
                  <a:lnTo>
                    <a:pt x="10" y="0"/>
                  </a:lnTo>
                  <a:cubicBezTo>
                    <a:pt x="8" y="2"/>
                    <a:pt x="6" y="5"/>
                    <a:pt x="4" y="6"/>
                  </a:cubicBezTo>
                  <a:lnTo>
                    <a:pt x="4" y="6"/>
                  </a:lnTo>
                  <a:cubicBezTo>
                    <a:pt x="6" y="5"/>
                    <a:pt x="8" y="4"/>
                    <a:pt x="9" y="3"/>
                  </a:cubicBezTo>
                  <a:cubicBezTo>
                    <a:pt x="9" y="3"/>
                    <a:pt x="10" y="1"/>
                    <a:pt x="10" y="0"/>
                  </a:cubicBezTo>
                  <a:close/>
                  <a:moveTo>
                    <a:pt x="4" y="6"/>
                  </a:moveTo>
                  <a:cubicBezTo>
                    <a:pt x="2" y="7"/>
                    <a:pt x="1" y="8"/>
                    <a:pt x="0" y="9"/>
                  </a:cubicBezTo>
                  <a:cubicBezTo>
                    <a:pt x="1" y="8"/>
                    <a:pt x="3" y="7"/>
                    <a:pt x="4" y="6"/>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82"/>
            <p:cNvSpPr/>
            <p:nvPr/>
          </p:nvSpPr>
          <p:spPr>
            <a:xfrm>
              <a:off x="4574300" y="3267975"/>
              <a:ext cx="125" cy="875"/>
            </a:xfrm>
            <a:custGeom>
              <a:avLst/>
              <a:gdLst/>
              <a:ahLst/>
              <a:cxnLst/>
              <a:rect l="l" t="t" r="r" b="b"/>
              <a:pathLst>
                <a:path w="5" h="35" extrusionOk="0">
                  <a:moveTo>
                    <a:pt x="4" y="0"/>
                  </a:moveTo>
                  <a:lnTo>
                    <a:pt x="4" y="0"/>
                  </a:lnTo>
                  <a:cubicBezTo>
                    <a:pt x="3" y="8"/>
                    <a:pt x="2" y="15"/>
                    <a:pt x="2" y="22"/>
                  </a:cubicBezTo>
                  <a:lnTo>
                    <a:pt x="2" y="22"/>
                  </a:lnTo>
                  <a:cubicBezTo>
                    <a:pt x="3" y="15"/>
                    <a:pt x="3" y="7"/>
                    <a:pt x="4" y="0"/>
                  </a:cubicBezTo>
                  <a:close/>
                  <a:moveTo>
                    <a:pt x="2" y="22"/>
                  </a:moveTo>
                  <a:lnTo>
                    <a:pt x="2" y="22"/>
                  </a:lnTo>
                  <a:cubicBezTo>
                    <a:pt x="2" y="24"/>
                    <a:pt x="2" y="27"/>
                    <a:pt x="1" y="29"/>
                  </a:cubicBezTo>
                  <a:lnTo>
                    <a:pt x="1" y="29"/>
                  </a:lnTo>
                  <a:cubicBezTo>
                    <a:pt x="1" y="29"/>
                    <a:pt x="2" y="28"/>
                    <a:pt x="2" y="28"/>
                  </a:cubicBezTo>
                  <a:cubicBezTo>
                    <a:pt x="2" y="26"/>
                    <a:pt x="2" y="24"/>
                    <a:pt x="2" y="22"/>
                  </a:cubicBezTo>
                  <a:close/>
                  <a:moveTo>
                    <a:pt x="1" y="29"/>
                  </a:moveTo>
                  <a:lnTo>
                    <a:pt x="1" y="29"/>
                  </a:lnTo>
                  <a:cubicBezTo>
                    <a:pt x="1" y="31"/>
                    <a:pt x="1" y="33"/>
                    <a:pt x="1" y="34"/>
                  </a:cubicBezTo>
                  <a:cubicBezTo>
                    <a:pt x="1" y="33"/>
                    <a:pt x="1" y="31"/>
                    <a:pt x="1" y="29"/>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82"/>
            <p:cNvSpPr/>
            <p:nvPr/>
          </p:nvSpPr>
          <p:spPr>
            <a:xfrm>
              <a:off x="4602075" y="3203375"/>
              <a:ext cx="275" cy="200"/>
            </a:xfrm>
            <a:custGeom>
              <a:avLst/>
              <a:gdLst/>
              <a:ahLst/>
              <a:cxnLst/>
              <a:rect l="l" t="t" r="r" b="b"/>
              <a:pathLst>
                <a:path w="11" h="8" extrusionOk="0">
                  <a:moveTo>
                    <a:pt x="11" y="1"/>
                  </a:moveTo>
                  <a:lnTo>
                    <a:pt x="6" y="4"/>
                  </a:lnTo>
                  <a:lnTo>
                    <a:pt x="6" y="4"/>
                  </a:lnTo>
                  <a:cubicBezTo>
                    <a:pt x="8" y="3"/>
                    <a:pt x="9" y="2"/>
                    <a:pt x="11" y="1"/>
                  </a:cubicBezTo>
                  <a:close/>
                  <a:moveTo>
                    <a:pt x="6" y="4"/>
                  </a:moveTo>
                  <a:lnTo>
                    <a:pt x="6" y="4"/>
                  </a:lnTo>
                  <a:cubicBezTo>
                    <a:pt x="4" y="5"/>
                    <a:pt x="2" y="6"/>
                    <a:pt x="0" y="7"/>
                  </a:cubicBezTo>
                  <a:lnTo>
                    <a:pt x="6" y="4"/>
                  </a:ln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82"/>
            <p:cNvSpPr/>
            <p:nvPr/>
          </p:nvSpPr>
          <p:spPr>
            <a:xfrm>
              <a:off x="4646400" y="3208050"/>
              <a:ext cx="425" cy="250"/>
            </a:xfrm>
            <a:custGeom>
              <a:avLst/>
              <a:gdLst/>
              <a:ahLst/>
              <a:cxnLst/>
              <a:rect l="l" t="t" r="r" b="b"/>
              <a:pathLst>
                <a:path w="17" h="10" extrusionOk="0">
                  <a:moveTo>
                    <a:pt x="0" y="1"/>
                  </a:moveTo>
                  <a:lnTo>
                    <a:pt x="10" y="7"/>
                  </a:lnTo>
                  <a:cubicBezTo>
                    <a:pt x="12" y="8"/>
                    <a:pt x="15" y="9"/>
                    <a:pt x="17" y="10"/>
                  </a:cubicBezTo>
                  <a:cubicBezTo>
                    <a:pt x="10" y="7"/>
                    <a:pt x="5" y="4"/>
                    <a:pt x="0" y="1"/>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82"/>
            <p:cNvSpPr/>
            <p:nvPr/>
          </p:nvSpPr>
          <p:spPr>
            <a:xfrm>
              <a:off x="4646800" y="3208275"/>
              <a:ext cx="950" cy="575"/>
            </a:xfrm>
            <a:custGeom>
              <a:avLst/>
              <a:gdLst/>
              <a:ahLst/>
              <a:cxnLst/>
              <a:rect l="l" t="t" r="r" b="b"/>
              <a:pathLst>
                <a:path w="38" h="23" extrusionOk="0">
                  <a:moveTo>
                    <a:pt x="1" y="1"/>
                  </a:moveTo>
                  <a:cubicBezTo>
                    <a:pt x="8" y="5"/>
                    <a:pt x="13" y="10"/>
                    <a:pt x="21" y="15"/>
                  </a:cubicBezTo>
                  <a:cubicBezTo>
                    <a:pt x="27" y="18"/>
                    <a:pt x="32" y="19"/>
                    <a:pt x="37" y="21"/>
                  </a:cubicBezTo>
                  <a:lnTo>
                    <a:pt x="37" y="21"/>
                  </a:lnTo>
                  <a:lnTo>
                    <a:pt x="1" y="1"/>
                  </a:lnTo>
                  <a:close/>
                  <a:moveTo>
                    <a:pt x="37" y="21"/>
                  </a:moveTo>
                  <a:lnTo>
                    <a:pt x="38" y="22"/>
                  </a:lnTo>
                  <a:cubicBezTo>
                    <a:pt x="38" y="22"/>
                    <a:pt x="37" y="22"/>
                    <a:pt x="37" y="21"/>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6" name="Google Shape;7886;p82"/>
          <p:cNvGrpSpPr/>
          <p:nvPr/>
        </p:nvGrpSpPr>
        <p:grpSpPr>
          <a:xfrm>
            <a:off x="8243975" y="4175800"/>
            <a:ext cx="612625" cy="622525"/>
            <a:chOff x="4451575" y="3631375"/>
            <a:chExt cx="612625" cy="622525"/>
          </a:xfrm>
        </p:grpSpPr>
        <p:sp>
          <p:nvSpPr>
            <p:cNvPr id="7887" name="Google Shape;7887;p82"/>
            <p:cNvSpPr/>
            <p:nvPr/>
          </p:nvSpPr>
          <p:spPr>
            <a:xfrm>
              <a:off x="4758550" y="4212575"/>
              <a:ext cx="775" cy="1450"/>
            </a:xfrm>
            <a:custGeom>
              <a:avLst/>
              <a:gdLst/>
              <a:ahLst/>
              <a:cxnLst/>
              <a:rect l="l" t="t" r="r" b="b"/>
              <a:pathLst>
                <a:path w="31" h="58" extrusionOk="0">
                  <a:moveTo>
                    <a:pt x="30" y="1"/>
                  </a:moveTo>
                  <a:lnTo>
                    <a:pt x="30" y="1"/>
                  </a:lnTo>
                  <a:cubicBezTo>
                    <a:pt x="24" y="11"/>
                    <a:pt x="19" y="22"/>
                    <a:pt x="12" y="33"/>
                  </a:cubicBezTo>
                  <a:cubicBezTo>
                    <a:pt x="9" y="39"/>
                    <a:pt x="6" y="46"/>
                    <a:pt x="3" y="52"/>
                  </a:cubicBezTo>
                  <a:lnTo>
                    <a:pt x="3" y="52"/>
                  </a:lnTo>
                  <a:lnTo>
                    <a:pt x="30" y="1"/>
                  </a:lnTo>
                  <a:close/>
                  <a:moveTo>
                    <a:pt x="3" y="52"/>
                  </a:moveTo>
                  <a:lnTo>
                    <a:pt x="0" y="57"/>
                  </a:lnTo>
                  <a:cubicBezTo>
                    <a:pt x="1" y="56"/>
                    <a:pt x="2" y="54"/>
                    <a:pt x="3" y="52"/>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82"/>
            <p:cNvSpPr/>
            <p:nvPr/>
          </p:nvSpPr>
          <p:spPr>
            <a:xfrm>
              <a:off x="4470700" y="3647225"/>
              <a:ext cx="575475" cy="601375"/>
            </a:xfrm>
            <a:custGeom>
              <a:avLst/>
              <a:gdLst/>
              <a:ahLst/>
              <a:cxnLst/>
              <a:rect l="l" t="t" r="r" b="b"/>
              <a:pathLst>
                <a:path w="23019" h="24055" extrusionOk="0">
                  <a:moveTo>
                    <a:pt x="6781" y="16004"/>
                  </a:moveTo>
                  <a:lnTo>
                    <a:pt x="6781" y="16004"/>
                  </a:lnTo>
                  <a:cubicBezTo>
                    <a:pt x="6784" y="16006"/>
                    <a:pt x="6787" y="16007"/>
                    <a:pt x="6789" y="16008"/>
                  </a:cubicBezTo>
                  <a:cubicBezTo>
                    <a:pt x="6787" y="16007"/>
                    <a:pt x="6784" y="16006"/>
                    <a:pt x="6781" y="16004"/>
                  </a:cubicBezTo>
                  <a:close/>
                  <a:moveTo>
                    <a:pt x="8345" y="1"/>
                  </a:moveTo>
                  <a:cubicBezTo>
                    <a:pt x="8057" y="1"/>
                    <a:pt x="7813" y="245"/>
                    <a:pt x="7695" y="517"/>
                  </a:cubicBezTo>
                  <a:cubicBezTo>
                    <a:pt x="7552" y="849"/>
                    <a:pt x="7446" y="1197"/>
                    <a:pt x="7342" y="1543"/>
                  </a:cubicBezTo>
                  <a:cubicBezTo>
                    <a:pt x="7286" y="1731"/>
                    <a:pt x="7226" y="1922"/>
                    <a:pt x="7175" y="2111"/>
                  </a:cubicBezTo>
                  <a:cubicBezTo>
                    <a:pt x="7060" y="2522"/>
                    <a:pt x="6948" y="2933"/>
                    <a:pt x="6841" y="3345"/>
                  </a:cubicBezTo>
                  <a:cubicBezTo>
                    <a:pt x="6749" y="3706"/>
                    <a:pt x="6660" y="4072"/>
                    <a:pt x="6602" y="4440"/>
                  </a:cubicBezTo>
                  <a:cubicBezTo>
                    <a:pt x="6564" y="4680"/>
                    <a:pt x="6710" y="4892"/>
                    <a:pt x="6919" y="4971"/>
                  </a:cubicBezTo>
                  <a:cubicBezTo>
                    <a:pt x="6841" y="5380"/>
                    <a:pt x="6754" y="5787"/>
                    <a:pt x="6678" y="6196"/>
                  </a:cubicBezTo>
                  <a:cubicBezTo>
                    <a:pt x="6632" y="6448"/>
                    <a:pt x="6586" y="6699"/>
                    <a:pt x="6546" y="6952"/>
                  </a:cubicBezTo>
                  <a:cubicBezTo>
                    <a:pt x="6525" y="7084"/>
                    <a:pt x="6505" y="7217"/>
                    <a:pt x="6483" y="7348"/>
                  </a:cubicBezTo>
                  <a:cubicBezTo>
                    <a:pt x="6481" y="7367"/>
                    <a:pt x="6479" y="7384"/>
                    <a:pt x="6475" y="7404"/>
                  </a:cubicBezTo>
                  <a:cubicBezTo>
                    <a:pt x="6436" y="7542"/>
                    <a:pt x="6399" y="7683"/>
                    <a:pt x="6359" y="7824"/>
                  </a:cubicBezTo>
                  <a:cubicBezTo>
                    <a:pt x="6332" y="7837"/>
                    <a:pt x="6305" y="7852"/>
                    <a:pt x="6282" y="7870"/>
                  </a:cubicBezTo>
                  <a:cubicBezTo>
                    <a:pt x="6110" y="8004"/>
                    <a:pt x="5959" y="8164"/>
                    <a:pt x="5802" y="8315"/>
                  </a:cubicBezTo>
                  <a:cubicBezTo>
                    <a:pt x="5703" y="8411"/>
                    <a:pt x="5602" y="8507"/>
                    <a:pt x="5501" y="8600"/>
                  </a:cubicBezTo>
                  <a:cubicBezTo>
                    <a:pt x="5415" y="8662"/>
                    <a:pt x="5333" y="8729"/>
                    <a:pt x="5256" y="8801"/>
                  </a:cubicBezTo>
                  <a:cubicBezTo>
                    <a:pt x="5170" y="8880"/>
                    <a:pt x="5117" y="8988"/>
                    <a:pt x="5106" y="9105"/>
                  </a:cubicBezTo>
                  <a:cubicBezTo>
                    <a:pt x="5029" y="9128"/>
                    <a:pt x="4948" y="9154"/>
                    <a:pt x="4869" y="9181"/>
                  </a:cubicBezTo>
                  <a:cubicBezTo>
                    <a:pt x="4480" y="9318"/>
                    <a:pt x="4094" y="9469"/>
                    <a:pt x="3730" y="9666"/>
                  </a:cubicBezTo>
                  <a:cubicBezTo>
                    <a:pt x="3375" y="9859"/>
                    <a:pt x="3029" y="10071"/>
                    <a:pt x="2696" y="10301"/>
                  </a:cubicBezTo>
                  <a:cubicBezTo>
                    <a:pt x="2473" y="10397"/>
                    <a:pt x="2252" y="10504"/>
                    <a:pt x="2047" y="10631"/>
                  </a:cubicBezTo>
                  <a:cubicBezTo>
                    <a:pt x="1771" y="10804"/>
                    <a:pt x="1511" y="10992"/>
                    <a:pt x="1253" y="11185"/>
                  </a:cubicBezTo>
                  <a:lnTo>
                    <a:pt x="1219" y="11185"/>
                  </a:lnTo>
                  <a:cubicBezTo>
                    <a:pt x="1043" y="11194"/>
                    <a:pt x="915" y="11315"/>
                    <a:pt x="793" y="11426"/>
                  </a:cubicBezTo>
                  <a:cubicBezTo>
                    <a:pt x="681" y="11529"/>
                    <a:pt x="565" y="11630"/>
                    <a:pt x="463" y="11742"/>
                  </a:cubicBezTo>
                  <a:cubicBezTo>
                    <a:pt x="298" y="11923"/>
                    <a:pt x="156" y="12124"/>
                    <a:pt x="132" y="12373"/>
                  </a:cubicBezTo>
                  <a:cubicBezTo>
                    <a:pt x="125" y="12435"/>
                    <a:pt x="128" y="12497"/>
                    <a:pt x="139" y="12556"/>
                  </a:cubicBezTo>
                  <a:cubicBezTo>
                    <a:pt x="107" y="12657"/>
                    <a:pt x="85" y="12759"/>
                    <a:pt x="70" y="12863"/>
                  </a:cubicBezTo>
                  <a:cubicBezTo>
                    <a:pt x="0" y="13364"/>
                    <a:pt x="264" y="13929"/>
                    <a:pt x="740" y="14129"/>
                  </a:cubicBezTo>
                  <a:cubicBezTo>
                    <a:pt x="915" y="14205"/>
                    <a:pt x="1103" y="14244"/>
                    <a:pt x="1293" y="14244"/>
                  </a:cubicBezTo>
                  <a:cubicBezTo>
                    <a:pt x="1312" y="14244"/>
                    <a:pt x="1331" y="14243"/>
                    <a:pt x="1350" y="14242"/>
                  </a:cubicBezTo>
                  <a:cubicBezTo>
                    <a:pt x="1528" y="14377"/>
                    <a:pt x="1723" y="14486"/>
                    <a:pt x="1929" y="14567"/>
                  </a:cubicBezTo>
                  <a:cubicBezTo>
                    <a:pt x="2074" y="14623"/>
                    <a:pt x="2230" y="14677"/>
                    <a:pt x="2388" y="14703"/>
                  </a:cubicBezTo>
                  <a:cubicBezTo>
                    <a:pt x="2798" y="14995"/>
                    <a:pt x="3265" y="15210"/>
                    <a:pt x="3730" y="15387"/>
                  </a:cubicBezTo>
                  <a:cubicBezTo>
                    <a:pt x="3997" y="15489"/>
                    <a:pt x="4265" y="15586"/>
                    <a:pt x="4539" y="15664"/>
                  </a:cubicBezTo>
                  <a:cubicBezTo>
                    <a:pt x="4677" y="15702"/>
                    <a:pt x="4811" y="15741"/>
                    <a:pt x="4949" y="15775"/>
                  </a:cubicBezTo>
                  <a:cubicBezTo>
                    <a:pt x="5143" y="15823"/>
                    <a:pt x="5332" y="15875"/>
                    <a:pt x="5535" y="15884"/>
                  </a:cubicBezTo>
                  <a:cubicBezTo>
                    <a:pt x="5542" y="15884"/>
                    <a:pt x="5549" y="15884"/>
                    <a:pt x="5555" y="15884"/>
                  </a:cubicBezTo>
                  <a:cubicBezTo>
                    <a:pt x="5742" y="15884"/>
                    <a:pt x="5891" y="15774"/>
                    <a:pt x="5971" y="15626"/>
                  </a:cubicBezTo>
                  <a:cubicBezTo>
                    <a:pt x="6019" y="15637"/>
                    <a:pt x="6067" y="15652"/>
                    <a:pt x="6116" y="15664"/>
                  </a:cubicBezTo>
                  <a:cubicBezTo>
                    <a:pt x="6342" y="15767"/>
                    <a:pt x="6562" y="15887"/>
                    <a:pt x="6781" y="16004"/>
                  </a:cubicBezTo>
                  <a:lnTo>
                    <a:pt x="6781" y="16004"/>
                  </a:lnTo>
                  <a:cubicBezTo>
                    <a:pt x="6775" y="16001"/>
                    <a:pt x="6769" y="15997"/>
                    <a:pt x="6764" y="15993"/>
                  </a:cubicBezTo>
                  <a:lnTo>
                    <a:pt x="6764" y="15993"/>
                  </a:lnTo>
                  <a:cubicBezTo>
                    <a:pt x="6773" y="15999"/>
                    <a:pt x="6783" y="16004"/>
                    <a:pt x="6792" y="16009"/>
                  </a:cubicBezTo>
                  <a:lnTo>
                    <a:pt x="6803" y="16016"/>
                  </a:lnTo>
                  <a:lnTo>
                    <a:pt x="6807" y="16018"/>
                  </a:lnTo>
                  <a:lnTo>
                    <a:pt x="6806" y="16017"/>
                  </a:lnTo>
                  <a:lnTo>
                    <a:pt x="6811" y="16020"/>
                  </a:lnTo>
                  <a:cubicBezTo>
                    <a:pt x="6813" y="16021"/>
                    <a:pt x="6815" y="16022"/>
                    <a:pt x="6817" y="16023"/>
                  </a:cubicBezTo>
                  <a:lnTo>
                    <a:pt x="6817" y="16023"/>
                  </a:lnTo>
                  <a:cubicBezTo>
                    <a:pt x="7135" y="16207"/>
                    <a:pt x="7455" y="16383"/>
                    <a:pt x="7756" y="16596"/>
                  </a:cubicBezTo>
                  <a:cubicBezTo>
                    <a:pt x="7752" y="16688"/>
                    <a:pt x="7767" y="16781"/>
                    <a:pt x="7803" y="16867"/>
                  </a:cubicBezTo>
                  <a:cubicBezTo>
                    <a:pt x="7836" y="16955"/>
                    <a:pt x="7875" y="17040"/>
                    <a:pt x="7919" y="17122"/>
                  </a:cubicBezTo>
                  <a:cubicBezTo>
                    <a:pt x="7839" y="17240"/>
                    <a:pt x="7809" y="17386"/>
                    <a:pt x="7838" y="17526"/>
                  </a:cubicBezTo>
                  <a:cubicBezTo>
                    <a:pt x="7891" y="17812"/>
                    <a:pt x="7990" y="18097"/>
                    <a:pt x="8069" y="18376"/>
                  </a:cubicBezTo>
                  <a:cubicBezTo>
                    <a:pt x="8111" y="18522"/>
                    <a:pt x="8151" y="18667"/>
                    <a:pt x="8191" y="18815"/>
                  </a:cubicBezTo>
                  <a:cubicBezTo>
                    <a:pt x="8290" y="19166"/>
                    <a:pt x="8390" y="19515"/>
                    <a:pt x="8478" y="19866"/>
                  </a:cubicBezTo>
                  <a:cubicBezTo>
                    <a:pt x="8615" y="20401"/>
                    <a:pt x="8745" y="20935"/>
                    <a:pt x="8878" y="21469"/>
                  </a:cubicBezTo>
                  <a:cubicBezTo>
                    <a:pt x="8943" y="21740"/>
                    <a:pt x="8998" y="22021"/>
                    <a:pt x="9094" y="22283"/>
                  </a:cubicBezTo>
                  <a:cubicBezTo>
                    <a:pt x="9183" y="22527"/>
                    <a:pt x="9287" y="22859"/>
                    <a:pt x="9506" y="23008"/>
                  </a:cubicBezTo>
                  <a:cubicBezTo>
                    <a:pt x="9511" y="23031"/>
                    <a:pt x="9517" y="23054"/>
                    <a:pt x="9523" y="23075"/>
                  </a:cubicBezTo>
                  <a:cubicBezTo>
                    <a:pt x="9589" y="23352"/>
                    <a:pt x="9661" y="23699"/>
                    <a:pt x="9887" y="23895"/>
                  </a:cubicBezTo>
                  <a:cubicBezTo>
                    <a:pt x="10003" y="23996"/>
                    <a:pt x="10151" y="24052"/>
                    <a:pt x="10305" y="24055"/>
                  </a:cubicBezTo>
                  <a:cubicBezTo>
                    <a:pt x="10307" y="24055"/>
                    <a:pt x="10309" y="24055"/>
                    <a:pt x="10311" y="24055"/>
                  </a:cubicBezTo>
                  <a:cubicBezTo>
                    <a:pt x="10412" y="24055"/>
                    <a:pt x="10511" y="24030"/>
                    <a:pt x="10600" y="23982"/>
                  </a:cubicBezTo>
                  <a:cubicBezTo>
                    <a:pt x="10852" y="23846"/>
                    <a:pt x="10995" y="23554"/>
                    <a:pt x="11047" y="23282"/>
                  </a:cubicBezTo>
                  <a:cubicBezTo>
                    <a:pt x="11053" y="23253"/>
                    <a:pt x="11057" y="23222"/>
                    <a:pt x="11060" y="23192"/>
                  </a:cubicBezTo>
                  <a:cubicBezTo>
                    <a:pt x="11152" y="23151"/>
                    <a:pt x="11233" y="23089"/>
                    <a:pt x="11298" y="23012"/>
                  </a:cubicBezTo>
                  <a:cubicBezTo>
                    <a:pt x="11391" y="22899"/>
                    <a:pt x="11459" y="22774"/>
                    <a:pt x="11526" y="22645"/>
                  </a:cubicBezTo>
                  <a:cubicBezTo>
                    <a:pt x="11812" y="22107"/>
                    <a:pt x="12052" y="21547"/>
                    <a:pt x="12241" y="20969"/>
                  </a:cubicBezTo>
                  <a:cubicBezTo>
                    <a:pt x="12276" y="20857"/>
                    <a:pt x="12315" y="20744"/>
                    <a:pt x="12352" y="20632"/>
                  </a:cubicBezTo>
                  <a:cubicBezTo>
                    <a:pt x="12425" y="20493"/>
                    <a:pt x="12499" y="20354"/>
                    <a:pt x="12572" y="20212"/>
                  </a:cubicBezTo>
                  <a:cubicBezTo>
                    <a:pt x="12714" y="19941"/>
                    <a:pt x="12851" y="19666"/>
                    <a:pt x="12984" y="19393"/>
                  </a:cubicBezTo>
                  <a:cubicBezTo>
                    <a:pt x="13144" y="19067"/>
                    <a:pt x="13303" y="18742"/>
                    <a:pt x="13463" y="18420"/>
                  </a:cubicBezTo>
                  <a:cubicBezTo>
                    <a:pt x="13479" y="18388"/>
                    <a:pt x="13497" y="18356"/>
                    <a:pt x="13512" y="18325"/>
                  </a:cubicBezTo>
                  <a:cubicBezTo>
                    <a:pt x="13565" y="18256"/>
                    <a:pt x="13619" y="18188"/>
                    <a:pt x="13675" y="18122"/>
                  </a:cubicBezTo>
                  <a:cubicBezTo>
                    <a:pt x="13700" y="18095"/>
                    <a:pt x="13728" y="18069"/>
                    <a:pt x="13756" y="18046"/>
                  </a:cubicBezTo>
                  <a:cubicBezTo>
                    <a:pt x="13820" y="17996"/>
                    <a:pt x="13886" y="17949"/>
                    <a:pt x="13953" y="17902"/>
                  </a:cubicBezTo>
                  <a:cubicBezTo>
                    <a:pt x="14060" y="17836"/>
                    <a:pt x="14170" y="17777"/>
                    <a:pt x="14281" y="17721"/>
                  </a:cubicBezTo>
                  <a:cubicBezTo>
                    <a:pt x="14395" y="17670"/>
                    <a:pt x="14510" y="17625"/>
                    <a:pt x="14629" y="17587"/>
                  </a:cubicBezTo>
                  <a:cubicBezTo>
                    <a:pt x="14690" y="17570"/>
                    <a:pt x="14753" y="17556"/>
                    <a:pt x="14814" y="17541"/>
                  </a:cubicBezTo>
                  <a:cubicBezTo>
                    <a:pt x="15037" y="17638"/>
                    <a:pt x="15280" y="17702"/>
                    <a:pt x="15512" y="17768"/>
                  </a:cubicBezTo>
                  <a:cubicBezTo>
                    <a:pt x="15735" y="17834"/>
                    <a:pt x="15956" y="17896"/>
                    <a:pt x="16179" y="17960"/>
                  </a:cubicBezTo>
                  <a:cubicBezTo>
                    <a:pt x="16546" y="18062"/>
                    <a:pt x="16920" y="18141"/>
                    <a:pt x="17282" y="18253"/>
                  </a:cubicBezTo>
                  <a:cubicBezTo>
                    <a:pt x="17328" y="18267"/>
                    <a:pt x="17375" y="18274"/>
                    <a:pt x="17422" y="18274"/>
                  </a:cubicBezTo>
                  <a:cubicBezTo>
                    <a:pt x="17486" y="18274"/>
                    <a:pt x="17551" y="18261"/>
                    <a:pt x="17610" y="18234"/>
                  </a:cubicBezTo>
                  <a:cubicBezTo>
                    <a:pt x="17814" y="18321"/>
                    <a:pt x="18013" y="18417"/>
                    <a:pt x="18210" y="18517"/>
                  </a:cubicBezTo>
                  <a:cubicBezTo>
                    <a:pt x="18290" y="18562"/>
                    <a:pt x="18368" y="18607"/>
                    <a:pt x="18445" y="18651"/>
                  </a:cubicBezTo>
                  <a:cubicBezTo>
                    <a:pt x="18416" y="18861"/>
                    <a:pt x="18533" y="19067"/>
                    <a:pt x="18728" y="19165"/>
                  </a:cubicBezTo>
                  <a:cubicBezTo>
                    <a:pt x="18871" y="19237"/>
                    <a:pt x="19017" y="19279"/>
                    <a:pt x="19168" y="19311"/>
                  </a:cubicBezTo>
                  <a:cubicBezTo>
                    <a:pt x="19171" y="19311"/>
                    <a:pt x="19171" y="19311"/>
                    <a:pt x="19172" y="19313"/>
                  </a:cubicBezTo>
                  <a:lnTo>
                    <a:pt x="19174" y="19313"/>
                  </a:lnTo>
                  <a:cubicBezTo>
                    <a:pt x="19178" y="19314"/>
                    <a:pt x="19182" y="19315"/>
                    <a:pt x="19188" y="19317"/>
                  </a:cubicBezTo>
                  <a:cubicBezTo>
                    <a:pt x="19198" y="19320"/>
                    <a:pt x="19212" y="19322"/>
                    <a:pt x="19224" y="19324"/>
                  </a:cubicBezTo>
                  <a:cubicBezTo>
                    <a:pt x="19220" y="19324"/>
                    <a:pt x="19216" y="19323"/>
                    <a:pt x="19212" y="19323"/>
                  </a:cubicBezTo>
                  <a:cubicBezTo>
                    <a:pt x="19423" y="19371"/>
                    <a:pt x="19633" y="19423"/>
                    <a:pt x="19844" y="19477"/>
                  </a:cubicBezTo>
                  <a:cubicBezTo>
                    <a:pt x="19938" y="19529"/>
                    <a:pt x="20040" y="19569"/>
                    <a:pt x="20146" y="19593"/>
                  </a:cubicBezTo>
                  <a:cubicBezTo>
                    <a:pt x="20172" y="19599"/>
                    <a:pt x="20198" y="19602"/>
                    <a:pt x="20225" y="19602"/>
                  </a:cubicBezTo>
                  <a:cubicBezTo>
                    <a:pt x="20252" y="19602"/>
                    <a:pt x="20279" y="19599"/>
                    <a:pt x="20306" y="19593"/>
                  </a:cubicBezTo>
                  <a:cubicBezTo>
                    <a:pt x="20471" y="19635"/>
                    <a:pt x="20636" y="19675"/>
                    <a:pt x="20804" y="19714"/>
                  </a:cubicBezTo>
                  <a:cubicBezTo>
                    <a:pt x="21084" y="19779"/>
                    <a:pt x="21364" y="19847"/>
                    <a:pt x="21645" y="19902"/>
                  </a:cubicBezTo>
                  <a:cubicBezTo>
                    <a:pt x="21782" y="19929"/>
                    <a:pt x="21921" y="19956"/>
                    <a:pt x="22060" y="19981"/>
                  </a:cubicBezTo>
                  <a:cubicBezTo>
                    <a:pt x="22121" y="19991"/>
                    <a:pt x="22182" y="19999"/>
                    <a:pt x="22241" y="20012"/>
                  </a:cubicBezTo>
                  <a:cubicBezTo>
                    <a:pt x="22294" y="20021"/>
                    <a:pt x="22347" y="20026"/>
                    <a:pt x="22401" y="20026"/>
                  </a:cubicBezTo>
                  <a:cubicBezTo>
                    <a:pt x="22460" y="20026"/>
                    <a:pt x="22520" y="20020"/>
                    <a:pt x="22579" y="20009"/>
                  </a:cubicBezTo>
                  <a:cubicBezTo>
                    <a:pt x="22864" y="19956"/>
                    <a:pt x="23019" y="19622"/>
                    <a:pt x="22918" y="19361"/>
                  </a:cubicBezTo>
                  <a:cubicBezTo>
                    <a:pt x="22860" y="19215"/>
                    <a:pt x="22764" y="19088"/>
                    <a:pt x="22641" y="18991"/>
                  </a:cubicBezTo>
                  <a:cubicBezTo>
                    <a:pt x="22697" y="18933"/>
                    <a:pt x="22739" y="18861"/>
                    <a:pt x="22761" y="18782"/>
                  </a:cubicBezTo>
                  <a:cubicBezTo>
                    <a:pt x="22817" y="18598"/>
                    <a:pt x="22750" y="18415"/>
                    <a:pt x="22653" y="18256"/>
                  </a:cubicBezTo>
                  <a:cubicBezTo>
                    <a:pt x="22586" y="18153"/>
                    <a:pt x="22512" y="18054"/>
                    <a:pt x="22429" y="17963"/>
                  </a:cubicBezTo>
                  <a:cubicBezTo>
                    <a:pt x="22368" y="17808"/>
                    <a:pt x="22270" y="17675"/>
                    <a:pt x="22111" y="17604"/>
                  </a:cubicBezTo>
                  <a:cubicBezTo>
                    <a:pt x="22079" y="17563"/>
                    <a:pt x="22049" y="17525"/>
                    <a:pt x="22019" y="17483"/>
                  </a:cubicBezTo>
                  <a:cubicBezTo>
                    <a:pt x="21950" y="17349"/>
                    <a:pt x="21878" y="17217"/>
                    <a:pt x="21810" y="17084"/>
                  </a:cubicBezTo>
                  <a:cubicBezTo>
                    <a:pt x="21609" y="16694"/>
                    <a:pt x="21368" y="16298"/>
                    <a:pt x="21047" y="15991"/>
                  </a:cubicBezTo>
                  <a:cubicBezTo>
                    <a:pt x="21032" y="15978"/>
                    <a:pt x="21017" y="15965"/>
                    <a:pt x="21003" y="15953"/>
                  </a:cubicBezTo>
                  <a:cubicBezTo>
                    <a:pt x="20991" y="15932"/>
                    <a:pt x="20982" y="15911"/>
                    <a:pt x="20971" y="15888"/>
                  </a:cubicBezTo>
                  <a:cubicBezTo>
                    <a:pt x="20842" y="15592"/>
                    <a:pt x="20707" y="15294"/>
                    <a:pt x="20584" y="14995"/>
                  </a:cubicBezTo>
                  <a:cubicBezTo>
                    <a:pt x="20581" y="14982"/>
                    <a:pt x="20574" y="14970"/>
                    <a:pt x="20570" y="14956"/>
                  </a:cubicBezTo>
                  <a:cubicBezTo>
                    <a:pt x="20523" y="14791"/>
                    <a:pt x="20484" y="14623"/>
                    <a:pt x="20453" y="14453"/>
                  </a:cubicBezTo>
                  <a:cubicBezTo>
                    <a:pt x="20413" y="14182"/>
                    <a:pt x="20399" y="13907"/>
                    <a:pt x="20386" y="13630"/>
                  </a:cubicBezTo>
                  <a:cubicBezTo>
                    <a:pt x="20384" y="13599"/>
                    <a:pt x="20384" y="13568"/>
                    <a:pt x="20387" y="13537"/>
                  </a:cubicBezTo>
                  <a:cubicBezTo>
                    <a:pt x="20389" y="13369"/>
                    <a:pt x="20305" y="13211"/>
                    <a:pt x="20163" y="13120"/>
                  </a:cubicBezTo>
                  <a:cubicBezTo>
                    <a:pt x="20167" y="12973"/>
                    <a:pt x="20175" y="12826"/>
                    <a:pt x="20186" y="12679"/>
                  </a:cubicBezTo>
                  <a:cubicBezTo>
                    <a:pt x="20228" y="12263"/>
                    <a:pt x="20276" y="11850"/>
                    <a:pt x="20334" y="11436"/>
                  </a:cubicBezTo>
                  <a:cubicBezTo>
                    <a:pt x="20393" y="11023"/>
                    <a:pt x="20465" y="10614"/>
                    <a:pt x="20539" y="10202"/>
                  </a:cubicBezTo>
                  <a:cubicBezTo>
                    <a:pt x="20585" y="9945"/>
                    <a:pt x="20634" y="9684"/>
                    <a:pt x="20670" y="9423"/>
                  </a:cubicBezTo>
                  <a:cubicBezTo>
                    <a:pt x="20763" y="9317"/>
                    <a:pt x="20830" y="9191"/>
                    <a:pt x="20889" y="9057"/>
                  </a:cubicBezTo>
                  <a:cubicBezTo>
                    <a:pt x="20975" y="8859"/>
                    <a:pt x="21063" y="8663"/>
                    <a:pt x="21140" y="8462"/>
                  </a:cubicBezTo>
                  <a:cubicBezTo>
                    <a:pt x="21223" y="8246"/>
                    <a:pt x="21297" y="8029"/>
                    <a:pt x="21372" y="7811"/>
                  </a:cubicBezTo>
                  <a:cubicBezTo>
                    <a:pt x="21494" y="7459"/>
                    <a:pt x="21598" y="7105"/>
                    <a:pt x="21705" y="6748"/>
                  </a:cubicBezTo>
                  <a:cubicBezTo>
                    <a:pt x="21805" y="6417"/>
                    <a:pt x="21884" y="6079"/>
                    <a:pt x="21941" y="5738"/>
                  </a:cubicBezTo>
                  <a:cubicBezTo>
                    <a:pt x="22014" y="5300"/>
                    <a:pt x="22048" y="4841"/>
                    <a:pt x="21869" y="4422"/>
                  </a:cubicBezTo>
                  <a:cubicBezTo>
                    <a:pt x="21777" y="4216"/>
                    <a:pt x="21637" y="4035"/>
                    <a:pt x="21461" y="3893"/>
                  </a:cubicBezTo>
                  <a:cubicBezTo>
                    <a:pt x="21448" y="3817"/>
                    <a:pt x="21430" y="3743"/>
                    <a:pt x="21393" y="3677"/>
                  </a:cubicBezTo>
                  <a:cubicBezTo>
                    <a:pt x="21297" y="3517"/>
                    <a:pt x="21135" y="3399"/>
                    <a:pt x="20948" y="3399"/>
                  </a:cubicBezTo>
                  <a:cubicBezTo>
                    <a:pt x="20923" y="3399"/>
                    <a:pt x="20897" y="3401"/>
                    <a:pt x="20871" y="3405"/>
                  </a:cubicBezTo>
                  <a:cubicBezTo>
                    <a:pt x="20819" y="3416"/>
                    <a:pt x="20769" y="3431"/>
                    <a:pt x="20720" y="3451"/>
                  </a:cubicBezTo>
                  <a:cubicBezTo>
                    <a:pt x="20652" y="3393"/>
                    <a:pt x="20570" y="3356"/>
                    <a:pt x="20483" y="3342"/>
                  </a:cubicBezTo>
                  <a:cubicBezTo>
                    <a:pt x="20440" y="3335"/>
                    <a:pt x="20398" y="3333"/>
                    <a:pt x="20356" y="3333"/>
                  </a:cubicBezTo>
                  <a:cubicBezTo>
                    <a:pt x="20163" y="3333"/>
                    <a:pt x="19972" y="3395"/>
                    <a:pt x="19789" y="3452"/>
                  </a:cubicBezTo>
                  <a:cubicBezTo>
                    <a:pt x="19658" y="3494"/>
                    <a:pt x="19525" y="3532"/>
                    <a:pt x="19393" y="3577"/>
                  </a:cubicBezTo>
                  <a:cubicBezTo>
                    <a:pt x="19319" y="3600"/>
                    <a:pt x="19246" y="3626"/>
                    <a:pt x="19174" y="3650"/>
                  </a:cubicBezTo>
                  <a:cubicBezTo>
                    <a:pt x="18904" y="3679"/>
                    <a:pt x="18638" y="3740"/>
                    <a:pt x="18386" y="3811"/>
                  </a:cubicBezTo>
                  <a:cubicBezTo>
                    <a:pt x="18092" y="3895"/>
                    <a:pt x="17789" y="3987"/>
                    <a:pt x="17505" y="4105"/>
                  </a:cubicBezTo>
                  <a:cubicBezTo>
                    <a:pt x="17119" y="4266"/>
                    <a:pt x="16728" y="4427"/>
                    <a:pt x="16353" y="4615"/>
                  </a:cubicBezTo>
                  <a:cubicBezTo>
                    <a:pt x="16316" y="4633"/>
                    <a:pt x="16281" y="4657"/>
                    <a:pt x="16251" y="4686"/>
                  </a:cubicBezTo>
                  <a:cubicBezTo>
                    <a:pt x="16142" y="4703"/>
                    <a:pt x="16035" y="4721"/>
                    <a:pt x="15925" y="4737"/>
                  </a:cubicBezTo>
                  <a:cubicBezTo>
                    <a:pt x="15612" y="4784"/>
                    <a:pt x="15295" y="4813"/>
                    <a:pt x="14978" y="4841"/>
                  </a:cubicBezTo>
                  <a:cubicBezTo>
                    <a:pt x="14904" y="4841"/>
                    <a:pt x="14831" y="4842"/>
                    <a:pt x="14758" y="4842"/>
                  </a:cubicBezTo>
                  <a:cubicBezTo>
                    <a:pt x="14644" y="4842"/>
                    <a:pt x="14530" y="4840"/>
                    <a:pt x="14415" y="4835"/>
                  </a:cubicBezTo>
                  <a:cubicBezTo>
                    <a:pt x="14389" y="4727"/>
                    <a:pt x="14331" y="4636"/>
                    <a:pt x="14269" y="4543"/>
                  </a:cubicBezTo>
                  <a:cubicBezTo>
                    <a:pt x="14192" y="4430"/>
                    <a:pt x="14070" y="4336"/>
                    <a:pt x="13960" y="4257"/>
                  </a:cubicBezTo>
                  <a:cubicBezTo>
                    <a:pt x="13879" y="4199"/>
                    <a:pt x="13794" y="4143"/>
                    <a:pt x="13709" y="4091"/>
                  </a:cubicBezTo>
                  <a:cubicBezTo>
                    <a:pt x="13514" y="3976"/>
                    <a:pt x="13319" y="3863"/>
                    <a:pt x="13124" y="3746"/>
                  </a:cubicBezTo>
                  <a:cubicBezTo>
                    <a:pt x="12899" y="3613"/>
                    <a:pt x="12679" y="3476"/>
                    <a:pt x="12458" y="3338"/>
                  </a:cubicBezTo>
                  <a:cubicBezTo>
                    <a:pt x="12301" y="3239"/>
                    <a:pt x="12150" y="3128"/>
                    <a:pt x="12000" y="3018"/>
                  </a:cubicBezTo>
                  <a:cubicBezTo>
                    <a:pt x="11810" y="2866"/>
                    <a:pt x="11622" y="2712"/>
                    <a:pt x="11441" y="2546"/>
                  </a:cubicBezTo>
                  <a:cubicBezTo>
                    <a:pt x="11352" y="2462"/>
                    <a:pt x="11262" y="2379"/>
                    <a:pt x="11171" y="2296"/>
                  </a:cubicBezTo>
                  <a:cubicBezTo>
                    <a:pt x="11063" y="2198"/>
                    <a:pt x="10965" y="2098"/>
                    <a:pt x="10822" y="2048"/>
                  </a:cubicBezTo>
                  <a:cubicBezTo>
                    <a:pt x="10796" y="2041"/>
                    <a:pt x="10771" y="2035"/>
                    <a:pt x="10744" y="2030"/>
                  </a:cubicBezTo>
                  <a:cubicBezTo>
                    <a:pt x="10565" y="1841"/>
                    <a:pt x="10400" y="1637"/>
                    <a:pt x="10215" y="1451"/>
                  </a:cubicBezTo>
                  <a:cubicBezTo>
                    <a:pt x="10019" y="1255"/>
                    <a:pt x="9821" y="1068"/>
                    <a:pt x="9618" y="882"/>
                  </a:cubicBezTo>
                  <a:cubicBezTo>
                    <a:pt x="9448" y="717"/>
                    <a:pt x="9285" y="551"/>
                    <a:pt x="9126" y="374"/>
                  </a:cubicBezTo>
                  <a:cubicBezTo>
                    <a:pt x="8974" y="201"/>
                    <a:pt x="8845" y="17"/>
                    <a:pt x="8589" y="10"/>
                  </a:cubicBezTo>
                  <a:cubicBezTo>
                    <a:pt x="8553" y="10"/>
                    <a:pt x="8518" y="13"/>
                    <a:pt x="8483" y="19"/>
                  </a:cubicBezTo>
                  <a:cubicBezTo>
                    <a:pt x="8436" y="7"/>
                    <a:pt x="8390" y="1"/>
                    <a:pt x="8345" y="1"/>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82"/>
            <p:cNvSpPr/>
            <p:nvPr/>
          </p:nvSpPr>
          <p:spPr>
            <a:xfrm>
              <a:off x="4725650" y="4112400"/>
              <a:ext cx="18725" cy="16675"/>
            </a:xfrm>
            <a:custGeom>
              <a:avLst/>
              <a:gdLst/>
              <a:ahLst/>
              <a:cxnLst/>
              <a:rect l="l" t="t" r="r" b="b"/>
              <a:pathLst>
                <a:path w="749" h="667" extrusionOk="0">
                  <a:moveTo>
                    <a:pt x="386" y="0"/>
                  </a:moveTo>
                  <a:cubicBezTo>
                    <a:pt x="330" y="0"/>
                    <a:pt x="275" y="17"/>
                    <a:pt x="229" y="50"/>
                  </a:cubicBezTo>
                  <a:cubicBezTo>
                    <a:pt x="207" y="56"/>
                    <a:pt x="186" y="65"/>
                    <a:pt x="166" y="74"/>
                  </a:cubicBezTo>
                  <a:cubicBezTo>
                    <a:pt x="56" y="126"/>
                    <a:pt x="0" y="261"/>
                    <a:pt x="24" y="376"/>
                  </a:cubicBezTo>
                  <a:cubicBezTo>
                    <a:pt x="38" y="449"/>
                    <a:pt x="75" y="517"/>
                    <a:pt x="132" y="566"/>
                  </a:cubicBezTo>
                  <a:cubicBezTo>
                    <a:pt x="170" y="596"/>
                    <a:pt x="212" y="620"/>
                    <a:pt x="259" y="633"/>
                  </a:cubicBezTo>
                  <a:cubicBezTo>
                    <a:pt x="301" y="654"/>
                    <a:pt x="348" y="666"/>
                    <a:pt x="395" y="667"/>
                  </a:cubicBezTo>
                  <a:cubicBezTo>
                    <a:pt x="418" y="667"/>
                    <a:pt x="443" y="665"/>
                    <a:pt x="465" y="659"/>
                  </a:cubicBezTo>
                  <a:cubicBezTo>
                    <a:pt x="527" y="642"/>
                    <a:pt x="581" y="606"/>
                    <a:pt x="620" y="555"/>
                  </a:cubicBezTo>
                  <a:cubicBezTo>
                    <a:pt x="632" y="544"/>
                    <a:pt x="643" y="532"/>
                    <a:pt x="654" y="520"/>
                  </a:cubicBezTo>
                  <a:cubicBezTo>
                    <a:pt x="734" y="422"/>
                    <a:pt x="748" y="267"/>
                    <a:pt x="674" y="164"/>
                  </a:cubicBezTo>
                  <a:cubicBezTo>
                    <a:pt x="607" y="69"/>
                    <a:pt x="512" y="5"/>
                    <a:pt x="396" y="1"/>
                  </a:cubicBezTo>
                  <a:cubicBezTo>
                    <a:pt x="392" y="0"/>
                    <a:pt x="389" y="0"/>
                    <a:pt x="386" y="0"/>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82"/>
            <p:cNvSpPr/>
            <p:nvPr/>
          </p:nvSpPr>
          <p:spPr>
            <a:xfrm>
              <a:off x="4725025" y="4056950"/>
              <a:ext cx="34550" cy="34050"/>
            </a:xfrm>
            <a:custGeom>
              <a:avLst/>
              <a:gdLst/>
              <a:ahLst/>
              <a:cxnLst/>
              <a:rect l="l" t="t" r="r" b="b"/>
              <a:pathLst>
                <a:path w="1382" h="1362" extrusionOk="0">
                  <a:moveTo>
                    <a:pt x="715" y="1"/>
                  </a:moveTo>
                  <a:cubicBezTo>
                    <a:pt x="677" y="1"/>
                    <a:pt x="638" y="3"/>
                    <a:pt x="600" y="8"/>
                  </a:cubicBezTo>
                  <a:cubicBezTo>
                    <a:pt x="548" y="19"/>
                    <a:pt x="496" y="32"/>
                    <a:pt x="445" y="48"/>
                  </a:cubicBezTo>
                  <a:cubicBezTo>
                    <a:pt x="357" y="75"/>
                    <a:pt x="281" y="139"/>
                    <a:pt x="218" y="201"/>
                  </a:cubicBezTo>
                  <a:cubicBezTo>
                    <a:pt x="108" y="308"/>
                    <a:pt x="48" y="468"/>
                    <a:pt x="41" y="621"/>
                  </a:cubicBezTo>
                  <a:cubicBezTo>
                    <a:pt x="1" y="768"/>
                    <a:pt x="48" y="939"/>
                    <a:pt x="137" y="1061"/>
                  </a:cubicBezTo>
                  <a:cubicBezTo>
                    <a:pt x="181" y="1121"/>
                    <a:pt x="233" y="1175"/>
                    <a:pt x="291" y="1223"/>
                  </a:cubicBezTo>
                  <a:cubicBezTo>
                    <a:pt x="335" y="1262"/>
                    <a:pt x="391" y="1287"/>
                    <a:pt x="442" y="1313"/>
                  </a:cubicBezTo>
                  <a:cubicBezTo>
                    <a:pt x="498" y="1336"/>
                    <a:pt x="558" y="1351"/>
                    <a:pt x="619" y="1357"/>
                  </a:cubicBezTo>
                  <a:cubicBezTo>
                    <a:pt x="639" y="1360"/>
                    <a:pt x="660" y="1362"/>
                    <a:pt x="682" y="1362"/>
                  </a:cubicBezTo>
                  <a:cubicBezTo>
                    <a:pt x="686" y="1362"/>
                    <a:pt x="690" y="1362"/>
                    <a:pt x="694" y="1362"/>
                  </a:cubicBezTo>
                  <a:cubicBezTo>
                    <a:pt x="723" y="1362"/>
                    <a:pt x="751" y="1359"/>
                    <a:pt x="779" y="1352"/>
                  </a:cubicBezTo>
                  <a:cubicBezTo>
                    <a:pt x="844" y="1335"/>
                    <a:pt x="908" y="1319"/>
                    <a:pt x="966" y="1287"/>
                  </a:cubicBezTo>
                  <a:cubicBezTo>
                    <a:pt x="1026" y="1253"/>
                    <a:pt x="1081" y="1211"/>
                    <a:pt x="1130" y="1164"/>
                  </a:cubicBezTo>
                  <a:cubicBezTo>
                    <a:pt x="1181" y="1119"/>
                    <a:pt x="1218" y="1060"/>
                    <a:pt x="1255" y="1005"/>
                  </a:cubicBezTo>
                  <a:cubicBezTo>
                    <a:pt x="1290" y="951"/>
                    <a:pt x="1318" y="893"/>
                    <a:pt x="1335" y="832"/>
                  </a:cubicBezTo>
                  <a:cubicBezTo>
                    <a:pt x="1369" y="719"/>
                    <a:pt x="1382" y="615"/>
                    <a:pt x="1364" y="500"/>
                  </a:cubicBezTo>
                  <a:cubicBezTo>
                    <a:pt x="1352" y="418"/>
                    <a:pt x="1320" y="339"/>
                    <a:pt x="1272" y="270"/>
                  </a:cubicBezTo>
                  <a:cubicBezTo>
                    <a:pt x="1160" y="120"/>
                    <a:pt x="990" y="23"/>
                    <a:pt x="802" y="5"/>
                  </a:cubicBezTo>
                  <a:cubicBezTo>
                    <a:pt x="773" y="2"/>
                    <a:pt x="744" y="1"/>
                    <a:pt x="715" y="1"/>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82"/>
            <p:cNvSpPr/>
            <p:nvPr/>
          </p:nvSpPr>
          <p:spPr>
            <a:xfrm>
              <a:off x="4734050" y="3984225"/>
              <a:ext cx="36875" cy="38750"/>
            </a:xfrm>
            <a:custGeom>
              <a:avLst/>
              <a:gdLst/>
              <a:ahLst/>
              <a:cxnLst/>
              <a:rect l="l" t="t" r="r" b="b"/>
              <a:pathLst>
                <a:path w="1475" h="1550" extrusionOk="0">
                  <a:moveTo>
                    <a:pt x="655" y="1"/>
                  </a:moveTo>
                  <a:cubicBezTo>
                    <a:pt x="642" y="1"/>
                    <a:pt x="630" y="1"/>
                    <a:pt x="617" y="3"/>
                  </a:cubicBezTo>
                  <a:cubicBezTo>
                    <a:pt x="563" y="9"/>
                    <a:pt x="508" y="19"/>
                    <a:pt x="455" y="33"/>
                  </a:cubicBezTo>
                  <a:cubicBezTo>
                    <a:pt x="371" y="57"/>
                    <a:pt x="293" y="102"/>
                    <a:pt x="230" y="162"/>
                  </a:cubicBezTo>
                  <a:cubicBezTo>
                    <a:pt x="91" y="291"/>
                    <a:pt x="0" y="495"/>
                    <a:pt x="13" y="686"/>
                  </a:cubicBezTo>
                  <a:cubicBezTo>
                    <a:pt x="14" y="708"/>
                    <a:pt x="16" y="729"/>
                    <a:pt x="17" y="752"/>
                  </a:cubicBezTo>
                  <a:cubicBezTo>
                    <a:pt x="13" y="826"/>
                    <a:pt x="17" y="901"/>
                    <a:pt x="28" y="974"/>
                  </a:cubicBezTo>
                  <a:cubicBezTo>
                    <a:pt x="60" y="1177"/>
                    <a:pt x="189" y="1377"/>
                    <a:pt x="376" y="1467"/>
                  </a:cubicBezTo>
                  <a:cubicBezTo>
                    <a:pt x="434" y="1495"/>
                    <a:pt x="492" y="1522"/>
                    <a:pt x="553" y="1534"/>
                  </a:cubicBezTo>
                  <a:cubicBezTo>
                    <a:pt x="606" y="1545"/>
                    <a:pt x="660" y="1550"/>
                    <a:pt x="713" y="1550"/>
                  </a:cubicBezTo>
                  <a:cubicBezTo>
                    <a:pt x="714" y="1550"/>
                    <a:pt x="716" y="1550"/>
                    <a:pt x="717" y="1550"/>
                  </a:cubicBezTo>
                  <a:cubicBezTo>
                    <a:pt x="834" y="1550"/>
                    <a:pt x="940" y="1505"/>
                    <a:pt x="1042" y="1451"/>
                  </a:cubicBezTo>
                  <a:cubicBezTo>
                    <a:pt x="1139" y="1401"/>
                    <a:pt x="1233" y="1309"/>
                    <a:pt x="1294" y="1215"/>
                  </a:cubicBezTo>
                  <a:cubicBezTo>
                    <a:pt x="1356" y="1122"/>
                    <a:pt x="1404" y="1019"/>
                    <a:pt x="1436" y="911"/>
                  </a:cubicBezTo>
                  <a:cubicBezTo>
                    <a:pt x="1463" y="811"/>
                    <a:pt x="1475" y="684"/>
                    <a:pt x="1447" y="584"/>
                  </a:cubicBezTo>
                  <a:cubicBezTo>
                    <a:pt x="1424" y="493"/>
                    <a:pt x="1395" y="393"/>
                    <a:pt x="1334" y="318"/>
                  </a:cubicBezTo>
                  <a:cubicBezTo>
                    <a:pt x="1310" y="284"/>
                    <a:pt x="1282" y="252"/>
                    <a:pt x="1252" y="223"/>
                  </a:cubicBezTo>
                  <a:cubicBezTo>
                    <a:pt x="1210" y="186"/>
                    <a:pt x="1165" y="152"/>
                    <a:pt x="1118" y="122"/>
                  </a:cubicBezTo>
                  <a:cubicBezTo>
                    <a:pt x="1079" y="97"/>
                    <a:pt x="1037" y="78"/>
                    <a:pt x="992" y="65"/>
                  </a:cubicBezTo>
                  <a:cubicBezTo>
                    <a:pt x="939" y="47"/>
                    <a:pt x="877" y="24"/>
                    <a:pt x="822" y="17"/>
                  </a:cubicBezTo>
                  <a:cubicBezTo>
                    <a:pt x="767" y="11"/>
                    <a:pt x="711" y="1"/>
                    <a:pt x="655" y="1"/>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82"/>
            <p:cNvSpPr/>
            <p:nvPr/>
          </p:nvSpPr>
          <p:spPr>
            <a:xfrm>
              <a:off x="4744600" y="3889600"/>
              <a:ext cx="68425" cy="70175"/>
            </a:xfrm>
            <a:custGeom>
              <a:avLst/>
              <a:gdLst/>
              <a:ahLst/>
              <a:cxnLst/>
              <a:rect l="l" t="t" r="r" b="b"/>
              <a:pathLst>
                <a:path w="2737" h="2807" extrusionOk="0">
                  <a:moveTo>
                    <a:pt x="1381" y="0"/>
                  </a:moveTo>
                  <a:cubicBezTo>
                    <a:pt x="1268" y="0"/>
                    <a:pt x="1156" y="16"/>
                    <a:pt x="1049" y="55"/>
                  </a:cubicBezTo>
                  <a:cubicBezTo>
                    <a:pt x="824" y="136"/>
                    <a:pt x="638" y="267"/>
                    <a:pt x="470" y="436"/>
                  </a:cubicBezTo>
                  <a:cubicBezTo>
                    <a:pt x="275" y="632"/>
                    <a:pt x="111" y="889"/>
                    <a:pt x="54" y="1162"/>
                  </a:cubicBezTo>
                  <a:cubicBezTo>
                    <a:pt x="3" y="1395"/>
                    <a:pt x="0" y="1643"/>
                    <a:pt x="107" y="1864"/>
                  </a:cubicBezTo>
                  <a:cubicBezTo>
                    <a:pt x="135" y="1926"/>
                    <a:pt x="168" y="1984"/>
                    <a:pt x="207" y="2041"/>
                  </a:cubicBezTo>
                  <a:cubicBezTo>
                    <a:pt x="237" y="2120"/>
                    <a:pt x="276" y="2193"/>
                    <a:pt x="324" y="2262"/>
                  </a:cubicBezTo>
                  <a:cubicBezTo>
                    <a:pt x="452" y="2442"/>
                    <a:pt x="619" y="2598"/>
                    <a:pt x="825" y="2682"/>
                  </a:cubicBezTo>
                  <a:cubicBezTo>
                    <a:pt x="949" y="2734"/>
                    <a:pt x="1077" y="2771"/>
                    <a:pt x="1209" y="2793"/>
                  </a:cubicBezTo>
                  <a:cubicBezTo>
                    <a:pt x="1259" y="2802"/>
                    <a:pt x="1309" y="2806"/>
                    <a:pt x="1359" y="2806"/>
                  </a:cubicBezTo>
                  <a:cubicBezTo>
                    <a:pt x="1367" y="2806"/>
                    <a:pt x="1375" y="2806"/>
                    <a:pt x="1382" y="2806"/>
                  </a:cubicBezTo>
                  <a:cubicBezTo>
                    <a:pt x="1436" y="2806"/>
                    <a:pt x="1489" y="2803"/>
                    <a:pt x="1542" y="2797"/>
                  </a:cubicBezTo>
                  <a:cubicBezTo>
                    <a:pt x="1768" y="2776"/>
                    <a:pt x="1981" y="2669"/>
                    <a:pt x="2165" y="2535"/>
                  </a:cubicBezTo>
                  <a:cubicBezTo>
                    <a:pt x="2580" y="2229"/>
                    <a:pt x="2737" y="1670"/>
                    <a:pt x="2673" y="1173"/>
                  </a:cubicBezTo>
                  <a:cubicBezTo>
                    <a:pt x="2640" y="908"/>
                    <a:pt x="2510" y="667"/>
                    <a:pt x="2342" y="460"/>
                  </a:cubicBezTo>
                  <a:cubicBezTo>
                    <a:pt x="2200" y="281"/>
                    <a:pt x="1994" y="112"/>
                    <a:pt x="1766" y="53"/>
                  </a:cubicBezTo>
                  <a:cubicBezTo>
                    <a:pt x="1641" y="21"/>
                    <a:pt x="1510" y="0"/>
                    <a:pt x="1381" y="0"/>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82"/>
            <p:cNvSpPr/>
            <p:nvPr/>
          </p:nvSpPr>
          <p:spPr>
            <a:xfrm>
              <a:off x="4837225" y="3938150"/>
              <a:ext cx="36650" cy="37575"/>
            </a:xfrm>
            <a:custGeom>
              <a:avLst/>
              <a:gdLst/>
              <a:ahLst/>
              <a:cxnLst/>
              <a:rect l="l" t="t" r="r" b="b"/>
              <a:pathLst>
                <a:path w="1466" h="1503" extrusionOk="0">
                  <a:moveTo>
                    <a:pt x="754" y="0"/>
                  </a:moveTo>
                  <a:cubicBezTo>
                    <a:pt x="732" y="0"/>
                    <a:pt x="710" y="2"/>
                    <a:pt x="689" y="5"/>
                  </a:cubicBezTo>
                  <a:cubicBezTo>
                    <a:pt x="609" y="20"/>
                    <a:pt x="530" y="32"/>
                    <a:pt x="456" y="66"/>
                  </a:cubicBezTo>
                  <a:cubicBezTo>
                    <a:pt x="369" y="106"/>
                    <a:pt x="286" y="151"/>
                    <a:pt x="215" y="215"/>
                  </a:cubicBezTo>
                  <a:cubicBezTo>
                    <a:pt x="138" y="284"/>
                    <a:pt x="66" y="375"/>
                    <a:pt x="38" y="476"/>
                  </a:cubicBezTo>
                  <a:cubicBezTo>
                    <a:pt x="8" y="585"/>
                    <a:pt x="1" y="700"/>
                    <a:pt x="19" y="812"/>
                  </a:cubicBezTo>
                  <a:cubicBezTo>
                    <a:pt x="36" y="959"/>
                    <a:pt x="102" y="1095"/>
                    <a:pt x="204" y="1202"/>
                  </a:cubicBezTo>
                  <a:cubicBezTo>
                    <a:pt x="287" y="1380"/>
                    <a:pt x="499" y="1499"/>
                    <a:pt x="692" y="1501"/>
                  </a:cubicBezTo>
                  <a:cubicBezTo>
                    <a:pt x="693" y="1502"/>
                    <a:pt x="693" y="1502"/>
                    <a:pt x="694" y="1502"/>
                  </a:cubicBezTo>
                  <a:cubicBezTo>
                    <a:pt x="695" y="1502"/>
                    <a:pt x="695" y="1502"/>
                    <a:pt x="696" y="1501"/>
                  </a:cubicBezTo>
                  <a:cubicBezTo>
                    <a:pt x="701" y="1501"/>
                    <a:pt x="706" y="1501"/>
                    <a:pt x="711" y="1501"/>
                  </a:cubicBezTo>
                  <a:cubicBezTo>
                    <a:pt x="928" y="1501"/>
                    <a:pt x="1150" y="1429"/>
                    <a:pt x="1295" y="1262"/>
                  </a:cubicBezTo>
                  <a:cubicBezTo>
                    <a:pt x="1368" y="1175"/>
                    <a:pt x="1420" y="1073"/>
                    <a:pt x="1446" y="962"/>
                  </a:cubicBezTo>
                  <a:cubicBezTo>
                    <a:pt x="1466" y="882"/>
                    <a:pt x="1464" y="800"/>
                    <a:pt x="1460" y="718"/>
                  </a:cubicBezTo>
                  <a:cubicBezTo>
                    <a:pt x="1456" y="669"/>
                    <a:pt x="1448" y="619"/>
                    <a:pt x="1436" y="571"/>
                  </a:cubicBezTo>
                  <a:cubicBezTo>
                    <a:pt x="1416" y="498"/>
                    <a:pt x="1396" y="420"/>
                    <a:pt x="1356" y="352"/>
                  </a:cubicBezTo>
                  <a:cubicBezTo>
                    <a:pt x="1339" y="318"/>
                    <a:pt x="1319" y="285"/>
                    <a:pt x="1296" y="254"/>
                  </a:cubicBezTo>
                  <a:cubicBezTo>
                    <a:pt x="1270" y="224"/>
                    <a:pt x="1243" y="194"/>
                    <a:pt x="1215" y="165"/>
                  </a:cubicBezTo>
                  <a:cubicBezTo>
                    <a:pt x="1188" y="137"/>
                    <a:pt x="1155" y="115"/>
                    <a:pt x="1120" y="97"/>
                  </a:cubicBezTo>
                  <a:cubicBezTo>
                    <a:pt x="1103" y="84"/>
                    <a:pt x="1084" y="73"/>
                    <a:pt x="1064" y="66"/>
                  </a:cubicBezTo>
                  <a:cubicBezTo>
                    <a:pt x="1019" y="48"/>
                    <a:pt x="971" y="25"/>
                    <a:pt x="922" y="18"/>
                  </a:cubicBezTo>
                  <a:cubicBezTo>
                    <a:pt x="867" y="9"/>
                    <a:pt x="810" y="0"/>
                    <a:pt x="754" y="0"/>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82"/>
            <p:cNvSpPr/>
            <p:nvPr/>
          </p:nvSpPr>
          <p:spPr>
            <a:xfrm>
              <a:off x="4890950" y="3994225"/>
              <a:ext cx="34100" cy="36500"/>
            </a:xfrm>
            <a:custGeom>
              <a:avLst/>
              <a:gdLst/>
              <a:ahLst/>
              <a:cxnLst/>
              <a:rect l="l" t="t" r="r" b="b"/>
              <a:pathLst>
                <a:path w="1364" h="1460" extrusionOk="0">
                  <a:moveTo>
                    <a:pt x="696" y="1"/>
                  </a:moveTo>
                  <a:cubicBezTo>
                    <a:pt x="651" y="1"/>
                    <a:pt x="606" y="5"/>
                    <a:pt x="562" y="13"/>
                  </a:cubicBezTo>
                  <a:cubicBezTo>
                    <a:pt x="400" y="33"/>
                    <a:pt x="226" y="128"/>
                    <a:pt x="139" y="269"/>
                  </a:cubicBezTo>
                  <a:cubicBezTo>
                    <a:pt x="79" y="367"/>
                    <a:pt x="47" y="481"/>
                    <a:pt x="46" y="596"/>
                  </a:cubicBezTo>
                  <a:cubicBezTo>
                    <a:pt x="0" y="682"/>
                    <a:pt x="9" y="799"/>
                    <a:pt x="31" y="888"/>
                  </a:cubicBezTo>
                  <a:cubicBezTo>
                    <a:pt x="71" y="1050"/>
                    <a:pt x="135" y="1225"/>
                    <a:pt x="274" y="1329"/>
                  </a:cubicBezTo>
                  <a:cubicBezTo>
                    <a:pt x="338" y="1381"/>
                    <a:pt x="412" y="1419"/>
                    <a:pt x="491" y="1441"/>
                  </a:cubicBezTo>
                  <a:cubicBezTo>
                    <a:pt x="537" y="1453"/>
                    <a:pt x="584" y="1459"/>
                    <a:pt x="632" y="1459"/>
                  </a:cubicBezTo>
                  <a:cubicBezTo>
                    <a:pt x="670" y="1459"/>
                    <a:pt x="709" y="1457"/>
                    <a:pt x="747" y="1454"/>
                  </a:cubicBezTo>
                  <a:cubicBezTo>
                    <a:pt x="921" y="1439"/>
                    <a:pt x="1088" y="1342"/>
                    <a:pt x="1206" y="1218"/>
                  </a:cubicBezTo>
                  <a:cubicBezTo>
                    <a:pt x="1325" y="1093"/>
                    <a:pt x="1363" y="919"/>
                    <a:pt x="1361" y="750"/>
                  </a:cubicBezTo>
                  <a:cubicBezTo>
                    <a:pt x="1359" y="653"/>
                    <a:pt x="1342" y="557"/>
                    <a:pt x="1310" y="465"/>
                  </a:cubicBezTo>
                  <a:cubicBezTo>
                    <a:pt x="1275" y="360"/>
                    <a:pt x="1229" y="270"/>
                    <a:pt x="1149" y="190"/>
                  </a:cubicBezTo>
                  <a:cubicBezTo>
                    <a:pt x="1080" y="122"/>
                    <a:pt x="994" y="69"/>
                    <a:pt x="902" y="38"/>
                  </a:cubicBezTo>
                  <a:cubicBezTo>
                    <a:pt x="840" y="18"/>
                    <a:pt x="776" y="5"/>
                    <a:pt x="711" y="1"/>
                  </a:cubicBezTo>
                  <a:cubicBezTo>
                    <a:pt x="706" y="1"/>
                    <a:pt x="701" y="1"/>
                    <a:pt x="696" y="1"/>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82"/>
            <p:cNvSpPr/>
            <p:nvPr/>
          </p:nvSpPr>
          <p:spPr>
            <a:xfrm>
              <a:off x="4941475" y="4048725"/>
              <a:ext cx="16500" cy="16500"/>
            </a:xfrm>
            <a:custGeom>
              <a:avLst/>
              <a:gdLst/>
              <a:ahLst/>
              <a:cxnLst/>
              <a:rect l="l" t="t" r="r" b="b"/>
              <a:pathLst>
                <a:path w="660" h="660" extrusionOk="0">
                  <a:moveTo>
                    <a:pt x="281" y="1"/>
                  </a:moveTo>
                  <a:cubicBezTo>
                    <a:pt x="236" y="1"/>
                    <a:pt x="191" y="12"/>
                    <a:pt x="150" y="36"/>
                  </a:cubicBezTo>
                  <a:cubicBezTo>
                    <a:pt x="50" y="94"/>
                    <a:pt x="8" y="201"/>
                    <a:pt x="5" y="313"/>
                  </a:cubicBezTo>
                  <a:cubicBezTo>
                    <a:pt x="1" y="404"/>
                    <a:pt x="42" y="481"/>
                    <a:pt x="108" y="538"/>
                  </a:cubicBezTo>
                  <a:cubicBezTo>
                    <a:pt x="126" y="556"/>
                    <a:pt x="147" y="572"/>
                    <a:pt x="168" y="585"/>
                  </a:cubicBezTo>
                  <a:cubicBezTo>
                    <a:pt x="174" y="590"/>
                    <a:pt x="180" y="595"/>
                    <a:pt x="186" y="599"/>
                  </a:cubicBezTo>
                  <a:cubicBezTo>
                    <a:pt x="236" y="638"/>
                    <a:pt x="297" y="658"/>
                    <a:pt x="359" y="659"/>
                  </a:cubicBezTo>
                  <a:cubicBezTo>
                    <a:pt x="362" y="659"/>
                    <a:pt x="365" y="659"/>
                    <a:pt x="368" y="659"/>
                  </a:cubicBezTo>
                  <a:cubicBezTo>
                    <a:pt x="461" y="659"/>
                    <a:pt x="549" y="610"/>
                    <a:pt x="598" y="529"/>
                  </a:cubicBezTo>
                  <a:cubicBezTo>
                    <a:pt x="659" y="423"/>
                    <a:pt x="637" y="294"/>
                    <a:pt x="568" y="201"/>
                  </a:cubicBezTo>
                  <a:cubicBezTo>
                    <a:pt x="542" y="136"/>
                    <a:pt x="495" y="82"/>
                    <a:pt x="436" y="45"/>
                  </a:cubicBezTo>
                  <a:cubicBezTo>
                    <a:pt x="388" y="16"/>
                    <a:pt x="334" y="1"/>
                    <a:pt x="281" y="1"/>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82"/>
            <p:cNvSpPr/>
            <p:nvPr/>
          </p:nvSpPr>
          <p:spPr>
            <a:xfrm>
              <a:off x="4851825" y="3842150"/>
              <a:ext cx="39075" cy="38550"/>
            </a:xfrm>
            <a:custGeom>
              <a:avLst/>
              <a:gdLst/>
              <a:ahLst/>
              <a:cxnLst/>
              <a:rect l="l" t="t" r="r" b="b"/>
              <a:pathLst>
                <a:path w="1563" h="1542" extrusionOk="0">
                  <a:moveTo>
                    <a:pt x="685" y="1"/>
                  </a:moveTo>
                  <a:cubicBezTo>
                    <a:pt x="575" y="1"/>
                    <a:pt x="446" y="40"/>
                    <a:pt x="351" y="94"/>
                  </a:cubicBezTo>
                  <a:cubicBezTo>
                    <a:pt x="251" y="150"/>
                    <a:pt x="141" y="225"/>
                    <a:pt x="88" y="333"/>
                  </a:cubicBezTo>
                  <a:cubicBezTo>
                    <a:pt x="43" y="418"/>
                    <a:pt x="15" y="511"/>
                    <a:pt x="6" y="607"/>
                  </a:cubicBezTo>
                  <a:cubicBezTo>
                    <a:pt x="1" y="701"/>
                    <a:pt x="11" y="795"/>
                    <a:pt x="38" y="884"/>
                  </a:cubicBezTo>
                  <a:cubicBezTo>
                    <a:pt x="39" y="892"/>
                    <a:pt x="39" y="899"/>
                    <a:pt x="41" y="907"/>
                  </a:cubicBezTo>
                  <a:cubicBezTo>
                    <a:pt x="58" y="1022"/>
                    <a:pt x="79" y="1138"/>
                    <a:pt x="148" y="1235"/>
                  </a:cubicBezTo>
                  <a:cubicBezTo>
                    <a:pt x="215" y="1331"/>
                    <a:pt x="303" y="1424"/>
                    <a:pt x="417" y="1472"/>
                  </a:cubicBezTo>
                  <a:cubicBezTo>
                    <a:pt x="485" y="1498"/>
                    <a:pt x="556" y="1528"/>
                    <a:pt x="630" y="1536"/>
                  </a:cubicBezTo>
                  <a:cubicBezTo>
                    <a:pt x="677" y="1539"/>
                    <a:pt x="716" y="1542"/>
                    <a:pt x="758" y="1542"/>
                  </a:cubicBezTo>
                  <a:cubicBezTo>
                    <a:pt x="775" y="1542"/>
                    <a:pt x="793" y="1542"/>
                    <a:pt x="814" y="1541"/>
                  </a:cubicBezTo>
                  <a:cubicBezTo>
                    <a:pt x="915" y="1537"/>
                    <a:pt x="1018" y="1503"/>
                    <a:pt x="1108" y="1454"/>
                  </a:cubicBezTo>
                  <a:cubicBezTo>
                    <a:pt x="1209" y="1399"/>
                    <a:pt x="1302" y="1331"/>
                    <a:pt x="1382" y="1249"/>
                  </a:cubicBezTo>
                  <a:cubicBezTo>
                    <a:pt x="1471" y="1165"/>
                    <a:pt x="1516" y="1051"/>
                    <a:pt x="1543" y="932"/>
                  </a:cubicBezTo>
                  <a:cubicBezTo>
                    <a:pt x="1563" y="831"/>
                    <a:pt x="1544" y="722"/>
                    <a:pt x="1518" y="625"/>
                  </a:cubicBezTo>
                  <a:cubicBezTo>
                    <a:pt x="1492" y="530"/>
                    <a:pt x="1449" y="439"/>
                    <a:pt x="1391" y="357"/>
                  </a:cubicBezTo>
                  <a:cubicBezTo>
                    <a:pt x="1344" y="296"/>
                    <a:pt x="1295" y="228"/>
                    <a:pt x="1229" y="181"/>
                  </a:cubicBezTo>
                  <a:cubicBezTo>
                    <a:pt x="1176" y="142"/>
                    <a:pt x="1120" y="106"/>
                    <a:pt x="1061" y="77"/>
                  </a:cubicBezTo>
                  <a:cubicBezTo>
                    <a:pt x="949" y="19"/>
                    <a:pt x="828" y="4"/>
                    <a:pt x="705" y="1"/>
                  </a:cubicBezTo>
                  <a:cubicBezTo>
                    <a:pt x="698" y="1"/>
                    <a:pt x="692" y="1"/>
                    <a:pt x="685" y="1"/>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82"/>
            <p:cNvSpPr/>
            <p:nvPr/>
          </p:nvSpPr>
          <p:spPr>
            <a:xfrm>
              <a:off x="4905750" y="3805100"/>
              <a:ext cx="32425" cy="30800"/>
            </a:xfrm>
            <a:custGeom>
              <a:avLst/>
              <a:gdLst/>
              <a:ahLst/>
              <a:cxnLst/>
              <a:rect l="l" t="t" r="r" b="b"/>
              <a:pathLst>
                <a:path w="1297" h="1232" extrusionOk="0">
                  <a:moveTo>
                    <a:pt x="663" y="1"/>
                  </a:moveTo>
                  <a:cubicBezTo>
                    <a:pt x="620" y="2"/>
                    <a:pt x="575" y="7"/>
                    <a:pt x="532" y="17"/>
                  </a:cubicBezTo>
                  <a:cubicBezTo>
                    <a:pt x="485" y="29"/>
                    <a:pt x="442" y="57"/>
                    <a:pt x="399" y="77"/>
                  </a:cubicBezTo>
                  <a:lnTo>
                    <a:pt x="398" y="78"/>
                  </a:lnTo>
                  <a:cubicBezTo>
                    <a:pt x="383" y="85"/>
                    <a:pt x="369" y="92"/>
                    <a:pt x="355" y="100"/>
                  </a:cubicBezTo>
                  <a:cubicBezTo>
                    <a:pt x="279" y="147"/>
                    <a:pt x="196" y="201"/>
                    <a:pt x="151" y="284"/>
                  </a:cubicBezTo>
                  <a:cubicBezTo>
                    <a:pt x="133" y="315"/>
                    <a:pt x="118" y="347"/>
                    <a:pt x="102" y="381"/>
                  </a:cubicBezTo>
                  <a:cubicBezTo>
                    <a:pt x="88" y="416"/>
                    <a:pt x="78" y="452"/>
                    <a:pt x="73" y="490"/>
                  </a:cubicBezTo>
                  <a:cubicBezTo>
                    <a:pt x="67" y="518"/>
                    <a:pt x="65" y="548"/>
                    <a:pt x="66" y="578"/>
                  </a:cubicBezTo>
                  <a:cubicBezTo>
                    <a:pt x="1" y="711"/>
                    <a:pt x="75" y="856"/>
                    <a:pt x="149" y="971"/>
                  </a:cubicBezTo>
                  <a:cubicBezTo>
                    <a:pt x="207" y="1063"/>
                    <a:pt x="290" y="1136"/>
                    <a:pt x="389" y="1182"/>
                  </a:cubicBezTo>
                  <a:cubicBezTo>
                    <a:pt x="465" y="1222"/>
                    <a:pt x="546" y="1228"/>
                    <a:pt x="630" y="1231"/>
                  </a:cubicBezTo>
                  <a:cubicBezTo>
                    <a:pt x="645" y="1231"/>
                    <a:pt x="659" y="1231"/>
                    <a:pt x="674" y="1229"/>
                  </a:cubicBezTo>
                  <a:lnTo>
                    <a:pt x="684" y="1230"/>
                  </a:lnTo>
                  <a:cubicBezTo>
                    <a:pt x="690" y="1231"/>
                    <a:pt x="697" y="1231"/>
                    <a:pt x="704" y="1231"/>
                  </a:cubicBezTo>
                  <a:cubicBezTo>
                    <a:pt x="781" y="1231"/>
                    <a:pt x="858" y="1203"/>
                    <a:pt x="929" y="1174"/>
                  </a:cubicBezTo>
                  <a:cubicBezTo>
                    <a:pt x="1006" y="1143"/>
                    <a:pt x="1072" y="1087"/>
                    <a:pt x="1126" y="1026"/>
                  </a:cubicBezTo>
                  <a:cubicBezTo>
                    <a:pt x="1240" y="900"/>
                    <a:pt x="1296" y="699"/>
                    <a:pt x="1260" y="533"/>
                  </a:cubicBezTo>
                  <a:cubicBezTo>
                    <a:pt x="1239" y="440"/>
                    <a:pt x="1211" y="342"/>
                    <a:pt x="1141" y="270"/>
                  </a:cubicBezTo>
                  <a:cubicBezTo>
                    <a:pt x="1109" y="239"/>
                    <a:pt x="1077" y="199"/>
                    <a:pt x="1035" y="176"/>
                  </a:cubicBezTo>
                  <a:cubicBezTo>
                    <a:pt x="1020" y="169"/>
                    <a:pt x="1002" y="157"/>
                    <a:pt x="984" y="148"/>
                  </a:cubicBezTo>
                  <a:cubicBezTo>
                    <a:pt x="961" y="122"/>
                    <a:pt x="934" y="100"/>
                    <a:pt x="905" y="80"/>
                  </a:cubicBezTo>
                  <a:cubicBezTo>
                    <a:pt x="830" y="38"/>
                    <a:pt x="753" y="3"/>
                    <a:pt x="663" y="1"/>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82"/>
            <p:cNvSpPr/>
            <p:nvPr/>
          </p:nvSpPr>
          <p:spPr>
            <a:xfrm>
              <a:off x="4956125" y="3785850"/>
              <a:ext cx="13950" cy="14150"/>
            </a:xfrm>
            <a:custGeom>
              <a:avLst/>
              <a:gdLst/>
              <a:ahLst/>
              <a:cxnLst/>
              <a:rect l="l" t="t" r="r" b="b"/>
              <a:pathLst>
                <a:path w="558" h="566" extrusionOk="0">
                  <a:moveTo>
                    <a:pt x="297" y="1"/>
                  </a:moveTo>
                  <a:cubicBezTo>
                    <a:pt x="229" y="1"/>
                    <a:pt x="162" y="28"/>
                    <a:pt x="115" y="78"/>
                  </a:cubicBezTo>
                  <a:cubicBezTo>
                    <a:pt x="81" y="114"/>
                    <a:pt x="58" y="159"/>
                    <a:pt x="50" y="207"/>
                  </a:cubicBezTo>
                  <a:cubicBezTo>
                    <a:pt x="1" y="350"/>
                    <a:pt x="65" y="508"/>
                    <a:pt x="220" y="555"/>
                  </a:cubicBezTo>
                  <a:cubicBezTo>
                    <a:pt x="242" y="562"/>
                    <a:pt x="264" y="565"/>
                    <a:pt x="286" y="566"/>
                  </a:cubicBezTo>
                  <a:cubicBezTo>
                    <a:pt x="294" y="566"/>
                    <a:pt x="301" y="566"/>
                    <a:pt x="309" y="565"/>
                  </a:cubicBezTo>
                  <a:cubicBezTo>
                    <a:pt x="361" y="564"/>
                    <a:pt x="411" y="546"/>
                    <a:pt x="453" y="514"/>
                  </a:cubicBezTo>
                  <a:cubicBezTo>
                    <a:pt x="502" y="475"/>
                    <a:pt x="535" y="419"/>
                    <a:pt x="543" y="357"/>
                  </a:cubicBezTo>
                  <a:cubicBezTo>
                    <a:pt x="552" y="329"/>
                    <a:pt x="556" y="302"/>
                    <a:pt x="557" y="273"/>
                  </a:cubicBezTo>
                  <a:cubicBezTo>
                    <a:pt x="556" y="178"/>
                    <a:pt x="513" y="87"/>
                    <a:pt x="428" y="38"/>
                  </a:cubicBezTo>
                  <a:cubicBezTo>
                    <a:pt x="423" y="35"/>
                    <a:pt x="418" y="33"/>
                    <a:pt x="412" y="30"/>
                  </a:cubicBezTo>
                  <a:cubicBezTo>
                    <a:pt x="387" y="17"/>
                    <a:pt x="359" y="7"/>
                    <a:pt x="331" y="3"/>
                  </a:cubicBezTo>
                  <a:cubicBezTo>
                    <a:pt x="320" y="2"/>
                    <a:pt x="309" y="1"/>
                    <a:pt x="297" y="1"/>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82"/>
            <p:cNvSpPr/>
            <p:nvPr/>
          </p:nvSpPr>
          <p:spPr>
            <a:xfrm>
              <a:off x="4726075" y="3817000"/>
              <a:ext cx="39125" cy="39275"/>
            </a:xfrm>
            <a:custGeom>
              <a:avLst/>
              <a:gdLst/>
              <a:ahLst/>
              <a:cxnLst/>
              <a:rect l="l" t="t" r="r" b="b"/>
              <a:pathLst>
                <a:path w="1565" h="1571" extrusionOk="0">
                  <a:moveTo>
                    <a:pt x="847" y="1"/>
                  </a:moveTo>
                  <a:cubicBezTo>
                    <a:pt x="845" y="1"/>
                    <a:pt x="843" y="1"/>
                    <a:pt x="840" y="1"/>
                  </a:cubicBezTo>
                  <a:cubicBezTo>
                    <a:pt x="771" y="2"/>
                    <a:pt x="701" y="4"/>
                    <a:pt x="633" y="22"/>
                  </a:cubicBezTo>
                  <a:cubicBezTo>
                    <a:pt x="576" y="41"/>
                    <a:pt x="524" y="57"/>
                    <a:pt x="468" y="80"/>
                  </a:cubicBezTo>
                  <a:cubicBezTo>
                    <a:pt x="380" y="114"/>
                    <a:pt x="302" y="171"/>
                    <a:pt x="244" y="247"/>
                  </a:cubicBezTo>
                  <a:cubicBezTo>
                    <a:pt x="206" y="298"/>
                    <a:pt x="177" y="356"/>
                    <a:pt x="159" y="417"/>
                  </a:cubicBezTo>
                  <a:cubicBezTo>
                    <a:pt x="118" y="443"/>
                    <a:pt x="85" y="482"/>
                    <a:pt x="65" y="527"/>
                  </a:cubicBezTo>
                  <a:cubicBezTo>
                    <a:pt x="32" y="598"/>
                    <a:pt x="13" y="673"/>
                    <a:pt x="7" y="751"/>
                  </a:cubicBezTo>
                  <a:cubicBezTo>
                    <a:pt x="0" y="852"/>
                    <a:pt x="16" y="941"/>
                    <a:pt x="45" y="1038"/>
                  </a:cubicBezTo>
                  <a:cubicBezTo>
                    <a:pt x="85" y="1174"/>
                    <a:pt x="180" y="1319"/>
                    <a:pt x="300" y="1399"/>
                  </a:cubicBezTo>
                  <a:cubicBezTo>
                    <a:pt x="425" y="1485"/>
                    <a:pt x="567" y="1542"/>
                    <a:pt x="718" y="1566"/>
                  </a:cubicBezTo>
                  <a:cubicBezTo>
                    <a:pt x="738" y="1570"/>
                    <a:pt x="758" y="1571"/>
                    <a:pt x="779" y="1571"/>
                  </a:cubicBezTo>
                  <a:cubicBezTo>
                    <a:pt x="833" y="1571"/>
                    <a:pt x="886" y="1565"/>
                    <a:pt x="938" y="1556"/>
                  </a:cubicBezTo>
                  <a:cubicBezTo>
                    <a:pt x="1005" y="1544"/>
                    <a:pt x="1069" y="1520"/>
                    <a:pt x="1127" y="1484"/>
                  </a:cubicBezTo>
                  <a:cubicBezTo>
                    <a:pt x="1191" y="1443"/>
                    <a:pt x="1249" y="1394"/>
                    <a:pt x="1303" y="1339"/>
                  </a:cubicBezTo>
                  <a:cubicBezTo>
                    <a:pt x="1353" y="1284"/>
                    <a:pt x="1396" y="1222"/>
                    <a:pt x="1433" y="1156"/>
                  </a:cubicBezTo>
                  <a:cubicBezTo>
                    <a:pt x="1474" y="1073"/>
                    <a:pt x="1510" y="987"/>
                    <a:pt x="1539" y="898"/>
                  </a:cubicBezTo>
                  <a:cubicBezTo>
                    <a:pt x="1565" y="819"/>
                    <a:pt x="1556" y="739"/>
                    <a:pt x="1552" y="660"/>
                  </a:cubicBezTo>
                  <a:cubicBezTo>
                    <a:pt x="1548" y="608"/>
                    <a:pt x="1534" y="558"/>
                    <a:pt x="1513" y="512"/>
                  </a:cubicBezTo>
                  <a:cubicBezTo>
                    <a:pt x="1496" y="473"/>
                    <a:pt x="1480" y="435"/>
                    <a:pt x="1460" y="398"/>
                  </a:cubicBezTo>
                  <a:cubicBezTo>
                    <a:pt x="1411" y="326"/>
                    <a:pt x="1366" y="250"/>
                    <a:pt x="1297" y="194"/>
                  </a:cubicBezTo>
                  <a:cubicBezTo>
                    <a:pt x="1226" y="135"/>
                    <a:pt x="1148" y="86"/>
                    <a:pt x="1064" y="48"/>
                  </a:cubicBezTo>
                  <a:cubicBezTo>
                    <a:pt x="996" y="17"/>
                    <a:pt x="922" y="1"/>
                    <a:pt x="847" y="1"/>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82"/>
            <p:cNvSpPr/>
            <p:nvPr/>
          </p:nvSpPr>
          <p:spPr>
            <a:xfrm>
              <a:off x="4709925" y="3763975"/>
              <a:ext cx="27075" cy="28050"/>
            </a:xfrm>
            <a:custGeom>
              <a:avLst/>
              <a:gdLst/>
              <a:ahLst/>
              <a:cxnLst/>
              <a:rect l="l" t="t" r="r" b="b"/>
              <a:pathLst>
                <a:path w="1083" h="1122" extrusionOk="0">
                  <a:moveTo>
                    <a:pt x="544" y="0"/>
                  </a:moveTo>
                  <a:cubicBezTo>
                    <a:pt x="466" y="0"/>
                    <a:pt x="388" y="19"/>
                    <a:pt x="320" y="58"/>
                  </a:cubicBezTo>
                  <a:cubicBezTo>
                    <a:pt x="279" y="82"/>
                    <a:pt x="241" y="113"/>
                    <a:pt x="208" y="148"/>
                  </a:cubicBezTo>
                  <a:cubicBezTo>
                    <a:pt x="60" y="264"/>
                    <a:pt x="1" y="451"/>
                    <a:pt x="25" y="634"/>
                  </a:cubicBezTo>
                  <a:cubicBezTo>
                    <a:pt x="37" y="729"/>
                    <a:pt x="68" y="839"/>
                    <a:pt x="129" y="918"/>
                  </a:cubicBezTo>
                  <a:cubicBezTo>
                    <a:pt x="188" y="997"/>
                    <a:pt x="268" y="1057"/>
                    <a:pt x="359" y="1095"/>
                  </a:cubicBezTo>
                  <a:cubicBezTo>
                    <a:pt x="410" y="1113"/>
                    <a:pt x="463" y="1121"/>
                    <a:pt x="517" y="1121"/>
                  </a:cubicBezTo>
                  <a:cubicBezTo>
                    <a:pt x="550" y="1121"/>
                    <a:pt x="585" y="1120"/>
                    <a:pt x="618" y="1116"/>
                  </a:cubicBezTo>
                  <a:cubicBezTo>
                    <a:pt x="696" y="1109"/>
                    <a:pt x="769" y="1074"/>
                    <a:pt x="836" y="1039"/>
                  </a:cubicBezTo>
                  <a:cubicBezTo>
                    <a:pt x="986" y="959"/>
                    <a:pt x="1080" y="775"/>
                    <a:pt x="1081" y="610"/>
                  </a:cubicBezTo>
                  <a:cubicBezTo>
                    <a:pt x="1082" y="513"/>
                    <a:pt x="1064" y="405"/>
                    <a:pt x="1017" y="319"/>
                  </a:cubicBezTo>
                  <a:cubicBezTo>
                    <a:pt x="991" y="262"/>
                    <a:pt x="954" y="211"/>
                    <a:pt x="913" y="164"/>
                  </a:cubicBezTo>
                  <a:cubicBezTo>
                    <a:pt x="879" y="126"/>
                    <a:pt x="849" y="107"/>
                    <a:pt x="805" y="78"/>
                  </a:cubicBezTo>
                  <a:cubicBezTo>
                    <a:pt x="729" y="27"/>
                    <a:pt x="636" y="0"/>
                    <a:pt x="544" y="0"/>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82"/>
            <p:cNvSpPr/>
            <p:nvPr/>
          </p:nvSpPr>
          <p:spPr>
            <a:xfrm>
              <a:off x="4669450" y="3916600"/>
              <a:ext cx="38525" cy="36350"/>
            </a:xfrm>
            <a:custGeom>
              <a:avLst/>
              <a:gdLst/>
              <a:ahLst/>
              <a:cxnLst/>
              <a:rect l="l" t="t" r="r" b="b"/>
              <a:pathLst>
                <a:path w="1541" h="1454" extrusionOk="0">
                  <a:moveTo>
                    <a:pt x="809" y="1"/>
                  </a:moveTo>
                  <a:cubicBezTo>
                    <a:pt x="757" y="1"/>
                    <a:pt x="705" y="7"/>
                    <a:pt x="655" y="19"/>
                  </a:cubicBezTo>
                  <a:cubicBezTo>
                    <a:pt x="638" y="19"/>
                    <a:pt x="622" y="20"/>
                    <a:pt x="606" y="23"/>
                  </a:cubicBezTo>
                  <a:cubicBezTo>
                    <a:pt x="505" y="45"/>
                    <a:pt x="390" y="70"/>
                    <a:pt x="303" y="134"/>
                  </a:cubicBezTo>
                  <a:cubicBezTo>
                    <a:pt x="217" y="198"/>
                    <a:pt x="141" y="267"/>
                    <a:pt x="94" y="366"/>
                  </a:cubicBezTo>
                  <a:cubicBezTo>
                    <a:pt x="51" y="451"/>
                    <a:pt x="23" y="544"/>
                    <a:pt x="12" y="640"/>
                  </a:cubicBezTo>
                  <a:cubicBezTo>
                    <a:pt x="6" y="706"/>
                    <a:pt x="1" y="779"/>
                    <a:pt x="14" y="844"/>
                  </a:cubicBezTo>
                  <a:cubicBezTo>
                    <a:pt x="27" y="913"/>
                    <a:pt x="49" y="980"/>
                    <a:pt x="76" y="1044"/>
                  </a:cubicBezTo>
                  <a:cubicBezTo>
                    <a:pt x="105" y="1116"/>
                    <a:pt x="152" y="1180"/>
                    <a:pt x="199" y="1242"/>
                  </a:cubicBezTo>
                  <a:cubicBezTo>
                    <a:pt x="231" y="1282"/>
                    <a:pt x="267" y="1309"/>
                    <a:pt x="309" y="1342"/>
                  </a:cubicBezTo>
                  <a:cubicBezTo>
                    <a:pt x="385" y="1406"/>
                    <a:pt x="519" y="1450"/>
                    <a:pt x="620" y="1452"/>
                  </a:cubicBezTo>
                  <a:cubicBezTo>
                    <a:pt x="694" y="1451"/>
                    <a:pt x="772" y="1453"/>
                    <a:pt x="847" y="1435"/>
                  </a:cubicBezTo>
                  <a:cubicBezTo>
                    <a:pt x="909" y="1419"/>
                    <a:pt x="962" y="1404"/>
                    <a:pt x="1022" y="1384"/>
                  </a:cubicBezTo>
                  <a:cubicBezTo>
                    <a:pt x="1071" y="1366"/>
                    <a:pt x="1120" y="1343"/>
                    <a:pt x="1166" y="1318"/>
                  </a:cubicBezTo>
                  <a:cubicBezTo>
                    <a:pt x="1232" y="1288"/>
                    <a:pt x="1292" y="1249"/>
                    <a:pt x="1347" y="1202"/>
                  </a:cubicBezTo>
                  <a:cubicBezTo>
                    <a:pt x="1409" y="1152"/>
                    <a:pt x="1448" y="1079"/>
                    <a:pt x="1483" y="1011"/>
                  </a:cubicBezTo>
                  <a:cubicBezTo>
                    <a:pt x="1524" y="931"/>
                    <a:pt x="1533" y="839"/>
                    <a:pt x="1537" y="754"/>
                  </a:cubicBezTo>
                  <a:cubicBezTo>
                    <a:pt x="1541" y="662"/>
                    <a:pt x="1513" y="572"/>
                    <a:pt x="1484" y="488"/>
                  </a:cubicBezTo>
                  <a:cubicBezTo>
                    <a:pt x="1406" y="270"/>
                    <a:pt x="1217" y="97"/>
                    <a:pt x="998" y="28"/>
                  </a:cubicBezTo>
                  <a:cubicBezTo>
                    <a:pt x="936" y="10"/>
                    <a:pt x="872" y="1"/>
                    <a:pt x="809" y="1"/>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82"/>
            <p:cNvSpPr/>
            <p:nvPr/>
          </p:nvSpPr>
          <p:spPr>
            <a:xfrm>
              <a:off x="4605500" y="3928075"/>
              <a:ext cx="31800" cy="31325"/>
            </a:xfrm>
            <a:custGeom>
              <a:avLst/>
              <a:gdLst/>
              <a:ahLst/>
              <a:cxnLst/>
              <a:rect l="l" t="t" r="r" b="b"/>
              <a:pathLst>
                <a:path w="1272" h="1253" extrusionOk="0">
                  <a:moveTo>
                    <a:pt x="698" y="1"/>
                  </a:moveTo>
                  <a:cubicBezTo>
                    <a:pt x="609" y="1"/>
                    <a:pt x="517" y="25"/>
                    <a:pt x="438" y="58"/>
                  </a:cubicBezTo>
                  <a:cubicBezTo>
                    <a:pt x="298" y="116"/>
                    <a:pt x="174" y="218"/>
                    <a:pt x="112" y="356"/>
                  </a:cubicBezTo>
                  <a:cubicBezTo>
                    <a:pt x="76" y="405"/>
                    <a:pt x="49" y="460"/>
                    <a:pt x="31" y="519"/>
                  </a:cubicBezTo>
                  <a:cubicBezTo>
                    <a:pt x="1" y="614"/>
                    <a:pt x="7" y="734"/>
                    <a:pt x="40" y="828"/>
                  </a:cubicBezTo>
                  <a:cubicBezTo>
                    <a:pt x="54" y="875"/>
                    <a:pt x="75" y="919"/>
                    <a:pt x="101" y="959"/>
                  </a:cubicBezTo>
                  <a:cubicBezTo>
                    <a:pt x="126" y="992"/>
                    <a:pt x="158" y="1043"/>
                    <a:pt x="194" y="1071"/>
                  </a:cubicBezTo>
                  <a:cubicBezTo>
                    <a:pt x="243" y="1107"/>
                    <a:pt x="287" y="1144"/>
                    <a:pt x="343" y="1166"/>
                  </a:cubicBezTo>
                  <a:lnTo>
                    <a:pt x="385" y="1181"/>
                  </a:lnTo>
                  <a:cubicBezTo>
                    <a:pt x="459" y="1224"/>
                    <a:pt x="542" y="1249"/>
                    <a:pt x="629" y="1252"/>
                  </a:cubicBezTo>
                  <a:lnTo>
                    <a:pt x="639" y="1252"/>
                  </a:lnTo>
                  <a:cubicBezTo>
                    <a:pt x="642" y="1252"/>
                    <a:pt x="644" y="1252"/>
                    <a:pt x="646" y="1252"/>
                  </a:cubicBezTo>
                  <a:cubicBezTo>
                    <a:pt x="736" y="1252"/>
                    <a:pt x="847" y="1231"/>
                    <a:pt x="923" y="1185"/>
                  </a:cubicBezTo>
                  <a:cubicBezTo>
                    <a:pt x="1009" y="1135"/>
                    <a:pt x="1094" y="1085"/>
                    <a:pt x="1153" y="1002"/>
                  </a:cubicBezTo>
                  <a:cubicBezTo>
                    <a:pt x="1174" y="974"/>
                    <a:pt x="1192" y="944"/>
                    <a:pt x="1210" y="912"/>
                  </a:cubicBezTo>
                  <a:cubicBezTo>
                    <a:pt x="1223" y="878"/>
                    <a:pt x="1234" y="844"/>
                    <a:pt x="1243" y="808"/>
                  </a:cubicBezTo>
                  <a:cubicBezTo>
                    <a:pt x="1252" y="776"/>
                    <a:pt x="1256" y="743"/>
                    <a:pt x="1256" y="709"/>
                  </a:cubicBezTo>
                  <a:cubicBezTo>
                    <a:pt x="1259" y="700"/>
                    <a:pt x="1260" y="693"/>
                    <a:pt x="1262" y="684"/>
                  </a:cubicBezTo>
                  <a:cubicBezTo>
                    <a:pt x="1270" y="624"/>
                    <a:pt x="1271" y="565"/>
                    <a:pt x="1264" y="505"/>
                  </a:cubicBezTo>
                  <a:cubicBezTo>
                    <a:pt x="1256" y="461"/>
                    <a:pt x="1246" y="418"/>
                    <a:pt x="1231" y="376"/>
                  </a:cubicBezTo>
                  <a:cubicBezTo>
                    <a:pt x="1197" y="263"/>
                    <a:pt x="1110" y="175"/>
                    <a:pt x="1021" y="102"/>
                  </a:cubicBezTo>
                  <a:cubicBezTo>
                    <a:pt x="937" y="35"/>
                    <a:pt x="821" y="6"/>
                    <a:pt x="714" y="1"/>
                  </a:cubicBezTo>
                  <a:cubicBezTo>
                    <a:pt x="709" y="1"/>
                    <a:pt x="703" y="1"/>
                    <a:pt x="698" y="1"/>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82"/>
            <p:cNvSpPr/>
            <p:nvPr/>
          </p:nvSpPr>
          <p:spPr>
            <a:xfrm>
              <a:off x="4549775" y="3948850"/>
              <a:ext cx="18200" cy="16300"/>
            </a:xfrm>
            <a:custGeom>
              <a:avLst/>
              <a:gdLst/>
              <a:ahLst/>
              <a:cxnLst/>
              <a:rect l="l" t="t" r="r" b="b"/>
              <a:pathLst>
                <a:path w="728" h="652" extrusionOk="0">
                  <a:moveTo>
                    <a:pt x="377" y="0"/>
                  </a:moveTo>
                  <a:cubicBezTo>
                    <a:pt x="356" y="0"/>
                    <a:pt x="337" y="1"/>
                    <a:pt x="317" y="2"/>
                  </a:cubicBezTo>
                  <a:cubicBezTo>
                    <a:pt x="310" y="2"/>
                    <a:pt x="302" y="2"/>
                    <a:pt x="295" y="3"/>
                  </a:cubicBezTo>
                  <a:cubicBezTo>
                    <a:pt x="222" y="10"/>
                    <a:pt x="156" y="46"/>
                    <a:pt x="110" y="101"/>
                  </a:cubicBezTo>
                  <a:cubicBezTo>
                    <a:pt x="86" y="128"/>
                    <a:pt x="68" y="158"/>
                    <a:pt x="56" y="191"/>
                  </a:cubicBezTo>
                  <a:cubicBezTo>
                    <a:pt x="10" y="263"/>
                    <a:pt x="1" y="353"/>
                    <a:pt x="31" y="433"/>
                  </a:cubicBezTo>
                  <a:cubicBezTo>
                    <a:pt x="73" y="557"/>
                    <a:pt x="184" y="649"/>
                    <a:pt x="315" y="651"/>
                  </a:cubicBezTo>
                  <a:lnTo>
                    <a:pt x="334" y="651"/>
                  </a:lnTo>
                  <a:cubicBezTo>
                    <a:pt x="345" y="650"/>
                    <a:pt x="356" y="649"/>
                    <a:pt x="368" y="647"/>
                  </a:cubicBezTo>
                  <a:cubicBezTo>
                    <a:pt x="382" y="649"/>
                    <a:pt x="397" y="650"/>
                    <a:pt x="411" y="650"/>
                  </a:cubicBezTo>
                  <a:cubicBezTo>
                    <a:pt x="446" y="650"/>
                    <a:pt x="480" y="644"/>
                    <a:pt x="513" y="632"/>
                  </a:cubicBezTo>
                  <a:cubicBezTo>
                    <a:pt x="625" y="594"/>
                    <a:pt x="718" y="483"/>
                    <a:pt x="723" y="362"/>
                  </a:cubicBezTo>
                  <a:cubicBezTo>
                    <a:pt x="727" y="294"/>
                    <a:pt x="710" y="226"/>
                    <a:pt x="676" y="167"/>
                  </a:cubicBezTo>
                  <a:cubicBezTo>
                    <a:pt x="645" y="115"/>
                    <a:pt x="607" y="83"/>
                    <a:pt x="558" y="50"/>
                  </a:cubicBezTo>
                  <a:cubicBezTo>
                    <a:pt x="508" y="16"/>
                    <a:pt x="436" y="1"/>
                    <a:pt x="377" y="0"/>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82"/>
            <p:cNvSpPr/>
            <p:nvPr/>
          </p:nvSpPr>
          <p:spPr>
            <a:xfrm>
              <a:off x="4464400" y="3642950"/>
              <a:ext cx="294550" cy="376725"/>
            </a:xfrm>
            <a:custGeom>
              <a:avLst/>
              <a:gdLst/>
              <a:ahLst/>
              <a:cxnLst/>
              <a:rect l="l" t="t" r="r" b="b"/>
              <a:pathLst>
                <a:path w="11782" h="15069" extrusionOk="0">
                  <a:moveTo>
                    <a:pt x="8700" y="2779"/>
                  </a:moveTo>
                  <a:cubicBezTo>
                    <a:pt x="8699" y="2783"/>
                    <a:pt x="8699" y="2787"/>
                    <a:pt x="8698" y="2792"/>
                  </a:cubicBezTo>
                  <a:cubicBezTo>
                    <a:pt x="8699" y="2787"/>
                    <a:pt x="8699" y="2783"/>
                    <a:pt x="8700" y="2779"/>
                  </a:cubicBezTo>
                  <a:close/>
                  <a:moveTo>
                    <a:pt x="7412" y="3414"/>
                  </a:moveTo>
                  <a:cubicBezTo>
                    <a:pt x="7412" y="3417"/>
                    <a:pt x="7411" y="3420"/>
                    <a:pt x="7411" y="3423"/>
                  </a:cubicBezTo>
                  <a:lnTo>
                    <a:pt x="7411" y="3423"/>
                  </a:lnTo>
                  <a:cubicBezTo>
                    <a:pt x="7411" y="3420"/>
                    <a:pt x="7412" y="3417"/>
                    <a:pt x="7412" y="3414"/>
                  </a:cubicBezTo>
                  <a:close/>
                  <a:moveTo>
                    <a:pt x="9161" y="1"/>
                  </a:moveTo>
                  <a:cubicBezTo>
                    <a:pt x="9068" y="1"/>
                    <a:pt x="8975" y="16"/>
                    <a:pt x="8879" y="50"/>
                  </a:cubicBezTo>
                  <a:cubicBezTo>
                    <a:pt x="8766" y="91"/>
                    <a:pt x="8666" y="151"/>
                    <a:pt x="8565" y="215"/>
                  </a:cubicBezTo>
                  <a:cubicBezTo>
                    <a:pt x="8558" y="218"/>
                    <a:pt x="8551" y="223"/>
                    <a:pt x="8544" y="228"/>
                  </a:cubicBezTo>
                  <a:lnTo>
                    <a:pt x="8539" y="231"/>
                  </a:lnTo>
                  <a:lnTo>
                    <a:pt x="8537" y="232"/>
                  </a:lnTo>
                  <a:lnTo>
                    <a:pt x="8516" y="246"/>
                  </a:lnTo>
                  <a:lnTo>
                    <a:pt x="8519" y="244"/>
                  </a:lnTo>
                  <a:lnTo>
                    <a:pt x="8519" y="244"/>
                  </a:lnTo>
                  <a:cubicBezTo>
                    <a:pt x="8506" y="251"/>
                    <a:pt x="8495" y="258"/>
                    <a:pt x="8482" y="267"/>
                  </a:cubicBezTo>
                  <a:cubicBezTo>
                    <a:pt x="8377" y="333"/>
                    <a:pt x="8279" y="398"/>
                    <a:pt x="8188" y="485"/>
                  </a:cubicBezTo>
                  <a:cubicBezTo>
                    <a:pt x="8087" y="580"/>
                    <a:pt x="7990" y="682"/>
                    <a:pt x="7898" y="787"/>
                  </a:cubicBezTo>
                  <a:cubicBezTo>
                    <a:pt x="7824" y="870"/>
                    <a:pt x="7775" y="965"/>
                    <a:pt x="7728" y="1063"/>
                  </a:cubicBezTo>
                  <a:cubicBezTo>
                    <a:pt x="7666" y="1193"/>
                    <a:pt x="7613" y="1327"/>
                    <a:pt x="7574" y="1466"/>
                  </a:cubicBezTo>
                  <a:cubicBezTo>
                    <a:pt x="7536" y="1602"/>
                    <a:pt x="7509" y="1742"/>
                    <a:pt x="7511" y="1887"/>
                  </a:cubicBezTo>
                  <a:cubicBezTo>
                    <a:pt x="7511" y="1937"/>
                    <a:pt x="7514" y="1988"/>
                    <a:pt x="7517" y="2038"/>
                  </a:cubicBezTo>
                  <a:lnTo>
                    <a:pt x="7517" y="2036"/>
                  </a:lnTo>
                  <a:lnTo>
                    <a:pt x="7517" y="2036"/>
                  </a:lnTo>
                  <a:cubicBezTo>
                    <a:pt x="7522" y="2131"/>
                    <a:pt x="7522" y="2227"/>
                    <a:pt x="7516" y="2322"/>
                  </a:cubicBezTo>
                  <a:cubicBezTo>
                    <a:pt x="7501" y="2492"/>
                    <a:pt x="7459" y="2656"/>
                    <a:pt x="7445" y="2826"/>
                  </a:cubicBezTo>
                  <a:cubicBezTo>
                    <a:pt x="7431" y="3015"/>
                    <a:pt x="7425" y="3206"/>
                    <a:pt x="7413" y="3397"/>
                  </a:cubicBezTo>
                  <a:lnTo>
                    <a:pt x="7415" y="3375"/>
                  </a:lnTo>
                  <a:lnTo>
                    <a:pt x="7415" y="3375"/>
                  </a:lnTo>
                  <a:cubicBezTo>
                    <a:pt x="7415" y="3384"/>
                    <a:pt x="7414" y="3394"/>
                    <a:pt x="7413" y="3403"/>
                  </a:cubicBezTo>
                  <a:cubicBezTo>
                    <a:pt x="7412" y="3413"/>
                    <a:pt x="7412" y="3426"/>
                    <a:pt x="7411" y="3438"/>
                  </a:cubicBezTo>
                  <a:cubicBezTo>
                    <a:pt x="7411" y="3433"/>
                    <a:pt x="7411" y="3428"/>
                    <a:pt x="7411" y="3423"/>
                  </a:cubicBezTo>
                  <a:lnTo>
                    <a:pt x="7411" y="3423"/>
                  </a:lnTo>
                  <a:cubicBezTo>
                    <a:pt x="7399" y="3560"/>
                    <a:pt x="7385" y="3695"/>
                    <a:pt x="7385" y="3832"/>
                  </a:cubicBezTo>
                  <a:cubicBezTo>
                    <a:pt x="7385" y="4006"/>
                    <a:pt x="7398" y="4179"/>
                    <a:pt x="7399" y="4353"/>
                  </a:cubicBezTo>
                  <a:cubicBezTo>
                    <a:pt x="7404" y="4646"/>
                    <a:pt x="7390" y="4936"/>
                    <a:pt x="7370" y="5228"/>
                  </a:cubicBezTo>
                  <a:cubicBezTo>
                    <a:pt x="7355" y="5373"/>
                    <a:pt x="7330" y="5517"/>
                    <a:pt x="7312" y="5661"/>
                  </a:cubicBezTo>
                  <a:cubicBezTo>
                    <a:pt x="7288" y="5739"/>
                    <a:pt x="7266" y="5818"/>
                    <a:pt x="7240" y="5895"/>
                  </a:cubicBezTo>
                  <a:cubicBezTo>
                    <a:pt x="7202" y="6017"/>
                    <a:pt x="7160" y="6137"/>
                    <a:pt x="7119" y="6257"/>
                  </a:cubicBezTo>
                  <a:cubicBezTo>
                    <a:pt x="7119" y="6257"/>
                    <a:pt x="7119" y="6256"/>
                    <a:pt x="7119" y="6256"/>
                  </a:cubicBezTo>
                  <a:cubicBezTo>
                    <a:pt x="6988" y="6623"/>
                    <a:pt x="6841" y="6981"/>
                    <a:pt x="6676" y="7333"/>
                  </a:cubicBezTo>
                  <a:cubicBezTo>
                    <a:pt x="6522" y="7663"/>
                    <a:pt x="6348" y="7985"/>
                    <a:pt x="6179" y="8307"/>
                  </a:cubicBezTo>
                  <a:cubicBezTo>
                    <a:pt x="6139" y="8377"/>
                    <a:pt x="6100" y="8445"/>
                    <a:pt x="6057" y="8512"/>
                  </a:cubicBezTo>
                  <a:cubicBezTo>
                    <a:pt x="6028" y="8551"/>
                    <a:pt x="5999" y="8587"/>
                    <a:pt x="5968" y="8623"/>
                  </a:cubicBezTo>
                  <a:cubicBezTo>
                    <a:pt x="5926" y="8666"/>
                    <a:pt x="5884" y="8705"/>
                    <a:pt x="5840" y="8746"/>
                  </a:cubicBezTo>
                  <a:cubicBezTo>
                    <a:pt x="5484" y="9038"/>
                    <a:pt x="5097" y="9286"/>
                    <a:pt x="4710" y="9532"/>
                  </a:cubicBezTo>
                  <a:cubicBezTo>
                    <a:pt x="4509" y="9658"/>
                    <a:pt x="4306" y="9784"/>
                    <a:pt x="4107" y="9911"/>
                  </a:cubicBezTo>
                  <a:cubicBezTo>
                    <a:pt x="3932" y="10022"/>
                    <a:pt x="3766" y="10143"/>
                    <a:pt x="3595" y="10259"/>
                  </a:cubicBezTo>
                  <a:cubicBezTo>
                    <a:pt x="3613" y="10249"/>
                    <a:pt x="3630" y="10237"/>
                    <a:pt x="3648" y="10226"/>
                  </a:cubicBezTo>
                  <a:lnTo>
                    <a:pt x="3648" y="10226"/>
                  </a:lnTo>
                  <a:cubicBezTo>
                    <a:pt x="3583" y="10267"/>
                    <a:pt x="3519" y="10308"/>
                    <a:pt x="3456" y="10348"/>
                  </a:cubicBezTo>
                  <a:cubicBezTo>
                    <a:pt x="3255" y="10468"/>
                    <a:pt x="3155" y="10700"/>
                    <a:pt x="3224" y="10920"/>
                  </a:cubicBezTo>
                  <a:cubicBezTo>
                    <a:pt x="3172" y="10945"/>
                    <a:pt x="3120" y="10970"/>
                    <a:pt x="3069" y="10995"/>
                  </a:cubicBezTo>
                  <a:lnTo>
                    <a:pt x="3069" y="10995"/>
                  </a:lnTo>
                  <a:cubicBezTo>
                    <a:pt x="3071" y="10994"/>
                    <a:pt x="3074" y="10992"/>
                    <a:pt x="3077" y="10991"/>
                  </a:cubicBezTo>
                  <a:lnTo>
                    <a:pt x="3077" y="10991"/>
                  </a:lnTo>
                  <a:lnTo>
                    <a:pt x="3057" y="11000"/>
                  </a:lnTo>
                  <a:lnTo>
                    <a:pt x="3057" y="11000"/>
                  </a:lnTo>
                  <a:cubicBezTo>
                    <a:pt x="3061" y="10998"/>
                    <a:pt x="3065" y="10997"/>
                    <a:pt x="3069" y="10995"/>
                  </a:cubicBezTo>
                  <a:lnTo>
                    <a:pt x="3069" y="10995"/>
                  </a:lnTo>
                  <a:cubicBezTo>
                    <a:pt x="3064" y="10997"/>
                    <a:pt x="3059" y="10999"/>
                    <a:pt x="3054" y="11002"/>
                  </a:cubicBezTo>
                  <a:lnTo>
                    <a:pt x="3054" y="11002"/>
                  </a:lnTo>
                  <a:lnTo>
                    <a:pt x="3057" y="11000"/>
                  </a:lnTo>
                  <a:lnTo>
                    <a:pt x="3057" y="11000"/>
                  </a:lnTo>
                  <a:cubicBezTo>
                    <a:pt x="3055" y="11001"/>
                    <a:pt x="3054" y="11001"/>
                    <a:pt x="3053" y="11002"/>
                  </a:cubicBezTo>
                  <a:cubicBezTo>
                    <a:pt x="3053" y="11002"/>
                    <a:pt x="3054" y="11002"/>
                    <a:pt x="3054" y="11002"/>
                  </a:cubicBezTo>
                  <a:lnTo>
                    <a:pt x="3054" y="11002"/>
                  </a:lnTo>
                  <a:lnTo>
                    <a:pt x="3044" y="11006"/>
                  </a:lnTo>
                  <a:lnTo>
                    <a:pt x="3037" y="11009"/>
                  </a:lnTo>
                  <a:lnTo>
                    <a:pt x="3037" y="11009"/>
                  </a:lnTo>
                  <a:cubicBezTo>
                    <a:pt x="2732" y="11141"/>
                    <a:pt x="2415" y="11243"/>
                    <a:pt x="2112" y="11376"/>
                  </a:cubicBezTo>
                  <a:cubicBezTo>
                    <a:pt x="1886" y="11475"/>
                    <a:pt x="1674" y="11600"/>
                    <a:pt x="1471" y="11737"/>
                  </a:cubicBezTo>
                  <a:cubicBezTo>
                    <a:pt x="1375" y="11666"/>
                    <a:pt x="1258" y="11627"/>
                    <a:pt x="1140" y="11627"/>
                  </a:cubicBezTo>
                  <a:cubicBezTo>
                    <a:pt x="1122" y="11627"/>
                    <a:pt x="1105" y="11628"/>
                    <a:pt x="1088" y="11630"/>
                  </a:cubicBezTo>
                  <a:cubicBezTo>
                    <a:pt x="851" y="11651"/>
                    <a:pt x="608" y="11793"/>
                    <a:pt x="433" y="11947"/>
                  </a:cubicBezTo>
                  <a:cubicBezTo>
                    <a:pt x="201" y="12152"/>
                    <a:pt x="1" y="12466"/>
                    <a:pt x="6" y="12786"/>
                  </a:cubicBezTo>
                  <a:cubicBezTo>
                    <a:pt x="9" y="12982"/>
                    <a:pt x="142" y="13125"/>
                    <a:pt x="308" y="13193"/>
                  </a:cubicBezTo>
                  <a:cubicBezTo>
                    <a:pt x="288" y="13275"/>
                    <a:pt x="278" y="13360"/>
                    <a:pt x="281" y="13445"/>
                  </a:cubicBezTo>
                  <a:cubicBezTo>
                    <a:pt x="292" y="13644"/>
                    <a:pt x="330" y="13820"/>
                    <a:pt x="418" y="13998"/>
                  </a:cubicBezTo>
                  <a:cubicBezTo>
                    <a:pt x="498" y="14158"/>
                    <a:pt x="598" y="14312"/>
                    <a:pt x="765" y="14387"/>
                  </a:cubicBezTo>
                  <a:cubicBezTo>
                    <a:pt x="824" y="14412"/>
                    <a:pt x="887" y="14427"/>
                    <a:pt x="950" y="14427"/>
                  </a:cubicBezTo>
                  <a:cubicBezTo>
                    <a:pt x="988" y="14427"/>
                    <a:pt x="1026" y="14422"/>
                    <a:pt x="1062" y="14412"/>
                  </a:cubicBezTo>
                  <a:cubicBezTo>
                    <a:pt x="1067" y="14417"/>
                    <a:pt x="1070" y="14422"/>
                    <a:pt x="1074" y="14426"/>
                  </a:cubicBezTo>
                  <a:cubicBezTo>
                    <a:pt x="1190" y="14559"/>
                    <a:pt x="1320" y="14687"/>
                    <a:pt x="1468" y="14786"/>
                  </a:cubicBezTo>
                  <a:cubicBezTo>
                    <a:pt x="1553" y="14844"/>
                    <a:pt x="1640" y="14896"/>
                    <a:pt x="1731" y="14946"/>
                  </a:cubicBezTo>
                  <a:cubicBezTo>
                    <a:pt x="1819" y="15024"/>
                    <a:pt x="1933" y="15068"/>
                    <a:pt x="2051" y="15069"/>
                  </a:cubicBezTo>
                  <a:cubicBezTo>
                    <a:pt x="2053" y="15069"/>
                    <a:pt x="2055" y="15069"/>
                    <a:pt x="2057" y="15069"/>
                  </a:cubicBezTo>
                  <a:cubicBezTo>
                    <a:pt x="2155" y="15069"/>
                    <a:pt x="2250" y="15040"/>
                    <a:pt x="2332" y="14986"/>
                  </a:cubicBezTo>
                  <a:cubicBezTo>
                    <a:pt x="2553" y="14834"/>
                    <a:pt x="2607" y="14530"/>
                    <a:pt x="2458" y="14307"/>
                  </a:cubicBezTo>
                  <a:cubicBezTo>
                    <a:pt x="2388" y="14199"/>
                    <a:pt x="2288" y="14141"/>
                    <a:pt x="2180" y="14080"/>
                  </a:cubicBezTo>
                  <a:cubicBezTo>
                    <a:pt x="2123" y="14047"/>
                    <a:pt x="2066" y="14012"/>
                    <a:pt x="2011" y="13975"/>
                  </a:cubicBezTo>
                  <a:cubicBezTo>
                    <a:pt x="1984" y="13954"/>
                    <a:pt x="1958" y="13933"/>
                    <a:pt x="1933" y="13910"/>
                  </a:cubicBezTo>
                  <a:cubicBezTo>
                    <a:pt x="1866" y="13844"/>
                    <a:pt x="1805" y="13776"/>
                    <a:pt x="1747" y="13705"/>
                  </a:cubicBezTo>
                  <a:cubicBezTo>
                    <a:pt x="1703" y="13648"/>
                    <a:pt x="1661" y="13591"/>
                    <a:pt x="1623" y="13532"/>
                  </a:cubicBezTo>
                  <a:cubicBezTo>
                    <a:pt x="1606" y="13501"/>
                    <a:pt x="1590" y="13469"/>
                    <a:pt x="1575" y="13437"/>
                  </a:cubicBezTo>
                  <a:cubicBezTo>
                    <a:pt x="1565" y="13412"/>
                    <a:pt x="1557" y="13385"/>
                    <a:pt x="1548" y="13359"/>
                  </a:cubicBezTo>
                  <a:cubicBezTo>
                    <a:pt x="1540" y="13321"/>
                    <a:pt x="1531" y="13283"/>
                    <a:pt x="1525" y="13243"/>
                  </a:cubicBezTo>
                  <a:cubicBezTo>
                    <a:pt x="1520" y="13194"/>
                    <a:pt x="1516" y="13145"/>
                    <a:pt x="1515" y="13095"/>
                  </a:cubicBezTo>
                  <a:cubicBezTo>
                    <a:pt x="1516" y="13045"/>
                    <a:pt x="1521" y="12995"/>
                    <a:pt x="1525" y="12945"/>
                  </a:cubicBezTo>
                  <a:cubicBezTo>
                    <a:pt x="1584" y="12886"/>
                    <a:pt x="1642" y="12828"/>
                    <a:pt x="1704" y="12773"/>
                  </a:cubicBezTo>
                  <a:cubicBezTo>
                    <a:pt x="1821" y="12679"/>
                    <a:pt x="1941" y="12588"/>
                    <a:pt x="2065" y="12503"/>
                  </a:cubicBezTo>
                  <a:cubicBezTo>
                    <a:pt x="2179" y="12431"/>
                    <a:pt x="2298" y="12365"/>
                    <a:pt x="2419" y="12305"/>
                  </a:cubicBezTo>
                  <a:cubicBezTo>
                    <a:pt x="2706" y="12182"/>
                    <a:pt x="3005" y="12081"/>
                    <a:pt x="3295" y="11961"/>
                  </a:cubicBezTo>
                  <a:cubicBezTo>
                    <a:pt x="3573" y="11846"/>
                    <a:pt x="3836" y="11701"/>
                    <a:pt x="4109" y="11569"/>
                  </a:cubicBezTo>
                  <a:cubicBezTo>
                    <a:pt x="4395" y="11432"/>
                    <a:pt x="4682" y="11294"/>
                    <a:pt x="4960" y="11141"/>
                  </a:cubicBezTo>
                  <a:cubicBezTo>
                    <a:pt x="5231" y="10991"/>
                    <a:pt x="5506" y="10854"/>
                    <a:pt x="5768" y="10694"/>
                  </a:cubicBezTo>
                  <a:cubicBezTo>
                    <a:pt x="5981" y="10563"/>
                    <a:pt x="6207" y="10430"/>
                    <a:pt x="6401" y="10274"/>
                  </a:cubicBezTo>
                  <a:cubicBezTo>
                    <a:pt x="6593" y="10122"/>
                    <a:pt x="6775" y="9955"/>
                    <a:pt x="6944" y="9777"/>
                  </a:cubicBezTo>
                  <a:cubicBezTo>
                    <a:pt x="7132" y="9576"/>
                    <a:pt x="7293" y="9359"/>
                    <a:pt x="7447" y="9132"/>
                  </a:cubicBezTo>
                  <a:cubicBezTo>
                    <a:pt x="7581" y="8927"/>
                    <a:pt x="7716" y="8721"/>
                    <a:pt x="7820" y="8501"/>
                  </a:cubicBezTo>
                  <a:cubicBezTo>
                    <a:pt x="7987" y="8145"/>
                    <a:pt x="8064" y="7755"/>
                    <a:pt x="8129" y="7368"/>
                  </a:cubicBezTo>
                  <a:cubicBezTo>
                    <a:pt x="8161" y="7278"/>
                    <a:pt x="8190" y="7188"/>
                    <a:pt x="8213" y="7096"/>
                  </a:cubicBezTo>
                  <a:cubicBezTo>
                    <a:pt x="8258" y="6912"/>
                    <a:pt x="8292" y="6725"/>
                    <a:pt x="8320" y="6537"/>
                  </a:cubicBezTo>
                  <a:cubicBezTo>
                    <a:pt x="8343" y="6370"/>
                    <a:pt x="8368" y="6203"/>
                    <a:pt x="8386" y="6036"/>
                  </a:cubicBezTo>
                  <a:cubicBezTo>
                    <a:pt x="8401" y="5880"/>
                    <a:pt x="8405" y="5723"/>
                    <a:pt x="8416" y="5568"/>
                  </a:cubicBezTo>
                  <a:cubicBezTo>
                    <a:pt x="8500" y="4650"/>
                    <a:pt x="8631" y="3739"/>
                    <a:pt x="8696" y="2822"/>
                  </a:cubicBezTo>
                  <a:lnTo>
                    <a:pt x="8696" y="2820"/>
                  </a:lnTo>
                  <a:cubicBezTo>
                    <a:pt x="8697" y="2801"/>
                    <a:pt x="8699" y="2782"/>
                    <a:pt x="8700" y="2763"/>
                  </a:cubicBezTo>
                  <a:lnTo>
                    <a:pt x="8700" y="2763"/>
                  </a:lnTo>
                  <a:cubicBezTo>
                    <a:pt x="8700" y="2768"/>
                    <a:pt x="8700" y="2774"/>
                    <a:pt x="8700" y="2779"/>
                  </a:cubicBezTo>
                  <a:lnTo>
                    <a:pt x="8700" y="2779"/>
                  </a:lnTo>
                  <a:cubicBezTo>
                    <a:pt x="8713" y="2649"/>
                    <a:pt x="8729" y="2520"/>
                    <a:pt x="8752" y="2392"/>
                  </a:cubicBezTo>
                  <a:cubicBezTo>
                    <a:pt x="8770" y="2317"/>
                    <a:pt x="8790" y="2243"/>
                    <a:pt x="8813" y="2169"/>
                  </a:cubicBezTo>
                  <a:cubicBezTo>
                    <a:pt x="8835" y="2118"/>
                    <a:pt x="8857" y="2069"/>
                    <a:pt x="8882" y="2020"/>
                  </a:cubicBezTo>
                  <a:cubicBezTo>
                    <a:pt x="8923" y="1945"/>
                    <a:pt x="8971" y="1875"/>
                    <a:pt x="9016" y="1803"/>
                  </a:cubicBezTo>
                  <a:cubicBezTo>
                    <a:pt x="9049" y="1791"/>
                    <a:pt x="9082" y="1780"/>
                    <a:pt x="9115" y="1771"/>
                  </a:cubicBezTo>
                  <a:lnTo>
                    <a:pt x="9136" y="1765"/>
                  </a:lnTo>
                  <a:lnTo>
                    <a:pt x="9136" y="1765"/>
                  </a:lnTo>
                  <a:cubicBezTo>
                    <a:pt x="9205" y="1745"/>
                    <a:pt x="9274" y="1727"/>
                    <a:pt x="9343" y="1707"/>
                  </a:cubicBezTo>
                  <a:cubicBezTo>
                    <a:pt x="9417" y="1688"/>
                    <a:pt x="9490" y="1672"/>
                    <a:pt x="9566" y="1660"/>
                  </a:cubicBezTo>
                  <a:cubicBezTo>
                    <a:pt x="9570" y="1660"/>
                    <a:pt x="9574" y="1659"/>
                    <a:pt x="9579" y="1659"/>
                  </a:cubicBezTo>
                  <a:cubicBezTo>
                    <a:pt x="9714" y="1679"/>
                    <a:pt x="9849" y="1714"/>
                    <a:pt x="9981" y="1749"/>
                  </a:cubicBezTo>
                  <a:lnTo>
                    <a:pt x="9979" y="1750"/>
                  </a:lnTo>
                  <a:cubicBezTo>
                    <a:pt x="10056" y="1771"/>
                    <a:pt x="10132" y="1795"/>
                    <a:pt x="10206" y="1823"/>
                  </a:cubicBezTo>
                  <a:cubicBezTo>
                    <a:pt x="10402" y="1908"/>
                    <a:pt x="10594" y="2000"/>
                    <a:pt x="10786" y="2098"/>
                  </a:cubicBezTo>
                  <a:cubicBezTo>
                    <a:pt x="10799" y="2105"/>
                    <a:pt x="10812" y="2113"/>
                    <a:pt x="10824" y="2120"/>
                  </a:cubicBezTo>
                  <a:cubicBezTo>
                    <a:pt x="10877" y="2171"/>
                    <a:pt x="10934" y="2217"/>
                    <a:pt x="10996" y="2258"/>
                  </a:cubicBezTo>
                  <a:cubicBezTo>
                    <a:pt x="11080" y="2307"/>
                    <a:pt x="11173" y="2333"/>
                    <a:pt x="11265" y="2333"/>
                  </a:cubicBezTo>
                  <a:cubicBezTo>
                    <a:pt x="11381" y="2333"/>
                    <a:pt x="11496" y="2292"/>
                    <a:pt x="11589" y="2209"/>
                  </a:cubicBezTo>
                  <a:cubicBezTo>
                    <a:pt x="11735" y="2077"/>
                    <a:pt x="11781" y="1873"/>
                    <a:pt x="11725" y="1689"/>
                  </a:cubicBezTo>
                  <a:cubicBezTo>
                    <a:pt x="11665" y="1498"/>
                    <a:pt x="11488" y="1375"/>
                    <a:pt x="11322" y="1279"/>
                  </a:cubicBezTo>
                  <a:cubicBezTo>
                    <a:pt x="11288" y="1258"/>
                    <a:pt x="11253" y="1238"/>
                    <a:pt x="11216" y="1217"/>
                  </a:cubicBezTo>
                  <a:lnTo>
                    <a:pt x="11216" y="1217"/>
                  </a:lnTo>
                  <a:lnTo>
                    <a:pt x="11206" y="1211"/>
                  </a:lnTo>
                  <a:lnTo>
                    <a:pt x="11176" y="1195"/>
                  </a:lnTo>
                  <a:lnTo>
                    <a:pt x="11176" y="1195"/>
                  </a:lnTo>
                  <a:cubicBezTo>
                    <a:pt x="11185" y="1199"/>
                    <a:pt x="11192" y="1204"/>
                    <a:pt x="11201" y="1208"/>
                  </a:cubicBezTo>
                  <a:cubicBezTo>
                    <a:pt x="11100" y="1149"/>
                    <a:pt x="11006" y="1078"/>
                    <a:pt x="10910" y="1012"/>
                  </a:cubicBezTo>
                  <a:cubicBezTo>
                    <a:pt x="10814" y="947"/>
                    <a:pt x="10717" y="884"/>
                    <a:pt x="10617" y="825"/>
                  </a:cubicBezTo>
                  <a:cubicBezTo>
                    <a:pt x="10607" y="660"/>
                    <a:pt x="10510" y="511"/>
                    <a:pt x="10363" y="425"/>
                  </a:cubicBezTo>
                  <a:cubicBezTo>
                    <a:pt x="10240" y="356"/>
                    <a:pt x="10111" y="299"/>
                    <a:pt x="9978" y="255"/>
                  </a:cubicBezTo>
                  <a:cubicBezTo>
                    <a:pt x="9865" y="218"/>
                    <a:pt x="9752" y="204"/>
                    <a:pt x="9638" y="192"/>
                  </a:cubicBezTo>
                  <a:cubicBezTo>
                    <a:pt x="9577" y="118"/>
                    <a:pt x="9502" y="55"/>
                    <a:pt x="9404" y="31"/>
                  </a:cubicBezTo>
                  <a:cubicBezTo>
                    <a:pt x="9322" y="12"/>
                    <a:pt x="9241" y="1"/>
                    <a:pt x="9161" y="1"/>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82"/>
            <p:cNvSpPr/>
            <p:nvPr/>
          </p:nvSpPr>
          <p:spPr>
            <a:xfrm>
              <a:off x="4937350" y="3723100"/>
              <a:ext cx="117275" cy="413475"/>
            </a:xfrm>
            <a:custGeom>
              <a:avLst/>
              <a:gdLst/>
              <a:ahLst/>
              <a:cxnLst/>
              <a:rect l="l" t="t" r="r" b="b"/>
              <a:pathLst>
                <a:path w="4691" h="16539" extrusionOk="0">
                  <a:moveTo>
                    <a:pt x="2521" y="474"/>
                  </a:moveTo>
                  <a:cubicBezTo>
                    <a:pt x="2522" y="475"/>
                    <a:pt x="2523" y="476"/>
                    <a:pt x="2524" y="477"/>
                  </a:cubicBezTo>
                  <a:cubicBezTo>
                    <a:pt x="2523" y="476"/>
                    <a:pt x="2522" y="475"/>
                    <a:pt x="2521" y="474"/>
                  </a:cubicBezTo>
                  <a:close/>
                  <a:moveTo>
                    <a:pt x="1376" y="0"/>
                  </a:moveTo>
                  <a:cubicBezTo>
                    <a:pt x="1254" y="0"/>
                    <a:pt x="1131" y="7"/>
                    <a:pt x="1008" y="15"/>
                  </a:cubicBezTo>
                  <a:lnTo>
                    <a:pt x="1008" y="15"/>
                  </a:lnTo>
                  <a:cubicBezTo>
                    <a:pt x="1021" y="14"/>
                    <a:pt x="1034" y="13"/>
                    <a:pt x="1047" y="12"/>
                  </a:cubicBezTo>
                  <a:lnTo>
                    <a:pt x="1047" y="12"/>
                  </a:lnTo>
                  <a:cubicBezTo>
                    <a:pt x="1029" y="13"/>
                    <a:pt x="1011" y="14"/>
                    <a:pt x="993" y="14"/>
                  </a:cubicBezTo>
                  <a:cubicBezTo>
                    <a:pt x="976" y="14"/>
                    <a:pt x="958" y="13"/>
                    <a:pt x="940" y="12"/>
                  </a:cubicBezTo>
                  <a:cubicBezTo>
                    <a:pt x="937" y="12"/>
                    <a:pt x="933" y="12"/>
                    <a:pt x="930" y="12"/>
                  </a:cubicBezTo>
                  <a:cubicBezTo>
                    <a:pt x="669" y="12"/>
                    <a:pt x="448" y="236"/>
                    <a:pt x="445" y="495"/>
                  </a:cubicBezTo>
                  <a:cubicBezTo>
                    <a:pt x="442" y="765"/>
                    <a:pt x="662" y="982"/>
                    <a:pt x="927" y="989"/>
                  </a:cubicBezTo>
                  <a:cubicBezTo>
                    <a:pt x="943" y="990"/>
                    <a:pt x="960" y="990"/>
                    <a:pt x="976" y="990"/>
                  </a:cubicBezTo>
                  <a:cubicBezTo>
                    <a:pt x="1049" y="990"/>
                    <a:pt x="1121" y="985"/>
                    <a:pt x="1192" y="981"/>
                  </a:cubicBezTo>
                  <a:lnTo>
                    <a:pt x="1162" y="981"/>
                  </a:lnTo>
                  <a:lnTo>
                    <a:pt x="1211" y="979"/>
                  </a:lnTo>
                  <a:lnTo>
                    <a:pt x="1227" y="978"/>
                  </a:lnTo>
                  <a:lnTo>
                    <a:pt x="1214" y="979"/>
                  </a:lnTo>
                  <a:cubicBezTo>
                    <a:pt x="1266" y="977"/>
                    <a:pt x="1318" y="976"/>
                    <a:pt x="1370" y="976"/>
                  </a:cubicBezTo>
                  <a:cubicBezTo>
                    <a:pt x="1415" y="976"/>
                    <a:pt x="1461" y="977"/>
                    <a:pt x="1506" y="979"/>
                  </a:cubicBezTo>
                  <a:cubicBezTo>
                    <a:pt x="1529" y="982"/>
                    <a:pt x="1550" y="985"/>
                    <a:pt x="1572" y="988"/>
                  </a:cubicBezTo>
                  <a:cubicBezTo>
                    <a:pt x="1593" y="994"/>
                    <a:pt x="1612" y="1000"/>
                    <a:pt x="1631" y="1006"/>
                  </a:cubicBezTo>
                  <a:cubicBezTo>
                    <a:pt x="1649" y="1012"/>
                    <a:pt x="1667" y="1022"/>
                    <a:pt x="1684" y="1031"/>
                  </a:cubicBezTo>
                  <a:lnTo>
                    <a:pt x="1704" y="1041"/>
                  </a:lnTo>
                  <a:cubicBezTo>
                    <a:pt x="1710" y="1047"/>
                    <a:pt x="1716" y="1052"/>
                    <a:pt x="1722" y="1056"/>
                  </a:cubicBezTo>
                  <a:cubicBezTo>
                    <a:pt x="1802" y="1133"/>
                    <a:pt x="1883" y="1208"/>
                    <a:pt x="1964" y="1282"/>
                  </a:cubicBezTo>
                  <a:lnTo>
                    <a:pt x="1958" y="1277"/>
                  </a:lnTo>
                  <a:lnTo>
                    <a:pt x="1958" y="1277"/>
                  </a:lnTo>
                  <a:cubicBezTo>
                    <a:pt x="1984" y="1300"/>
                    <a:pt x="2007" y="1324"/>
                    <a:pt x="2030" y="1348"/>
                  </a:cubicBezTo>
                  <a:lnTo>
                    <a:pt x="2057" y="1388"/>
                  </a:lnTo>
                  <a:cubicBezTo>
                    <a:pt x="2080" y="1422"/>
                    <a:pt x="2100" y="1457"/>
                    <a:pt x="2119" y="1494"/>
                  </a:cubicBezTo>
                  <a:cubicBezTo>
                    <a:pt x="2133" y="1524"/>
                    <a:pt x="2145" y="1555"/>
                    <a:pt x="2155" y="1585"/>
                  </a:cubicBezTo>
                  <a:cubicBezTo>
                    <a:pt x="2184" y="1684"/>
                    <a:pt x="2207" y="1783"/>
                    <a:pt x="2228" y="1883"/>
                  </a:cubicBezTo>
                  <a:cubicBezTo>
                    <a:pt x="2249" y="2009"/>
                    <a:pt x="2262" y="2135"/>
                    <a:pt x="2272" y="2262"/>
                  </a:cubicBezTo>
                  <a:cubicBezTo>
                    <a:pt x="2274" y="2369"/>
                    <a:pt x="2273" y="2478"/>
                    <a:pt x="2266" y="2586"/>
                  </a:cubicBezTo>
                  <a:cubicBezTo>
                    <a:pt x="2246" y="2771"/>
                    <a:pt x="2217" y="2953"/>
                    <a:pt x="2181" y="3135"/>
                  </a:cubicBezTo>
                  <a:cubicBezTo>
                    <a:pt x="2150" y="3248"/>
                    <a:pt x="2116" y="3356"/>
                    <a:pt x="2079" y="3465"/>
                  </a:cubicBezTo>
                  <a:cubicBezTo>
                    <a:pt x="1968" y="3763"/>
                    <a:pt x="1858" y="4064"/>
                    <a:pt x="1725" y="4353"/>
                  </a:cubicBezTo>
                  <a:cubicBezTo>
                    <a:pt x="1599" y="4624"/>
                    <a:pt x="1461" y="4891"/>
                    <a:pt x="1323" y="5156"/>
                  </a:cubicBezTo>
                  <a:cubicBezTo>
                    <a:pt x="1170" y="5448"/>
                    <a:pt x="1003" y="5735"/>
                    <a:pt x="884" y="6042"/>
                  </a:cubicBezTo>
                  <a:cubicBezTo>
                    <a:pt x="773" y="6323"/>
                    <a:pt x="674" y="6610"/>
                    <a:pt x="570" y="6895"/>
                  </a:cubicBezTo>
                  <a:cubicBezTo>
                    <a:pt x="571" y="6893"/>
                    <a:pt x="571" y="6892"/>
                    <a:pt x="572" y="6891"/>
                  </a:cubicBezTo>
                  <a:lnTo>
                    <a:pt x="572" y="6891"/>
                  </a:lnTo>
                  <a:cubicBezTo>
                    <a:pt x="424" y="7295"/>
                    <a:pt x="257" y="7692"/>
                    <a:pt x="147" y="8108"/>
                  </a:cubicBezTo>
                  <a:cubicBezTo>
                    <a:pt x="40" y="8520"/>
                    <a:pt x="1" y="8948"/>
                    <a:pt x="12" y="9372"/>
                  </a:cubicBezTo>
                  <a:cubicBezTo>
                    <a:pt x="19" y="9643"/>
                    <a:pt x="36" y="9913"/>
                    <a:pt x="101" y="10177"/>
                  </a:cubicBezTo>
                  <a:cubicBezTo>
                    <a:pt x="163" y="10427"/>
                    <a:pt x="245" y="10671"/>
                    <a:pt x="330" y="10914"/>
                  </a:cubicBezTo>
                  <a:cubicBezTo>
                    <a:pt x="416" y="11162"/>
                    <a:pt x="529" y="11394"/>
                    <a:pt x="651" y="11625"/>
                  </a:cubicBezTo>
                  <a:cubicBezTo>
                    <a:pt x="763" y="11836"/>
                    <a:pt x="868" y="12046"/>
                    <a:pt x="990" y="12251"/>
                  </a:cubicBezTo>
                  <a:cubicBezTo>
                    <a:pt x="1240" y="12675"/>
                    <a:pt x="1490" y="13101"/>
                    <a:pt x="1759" y="13514"/>
                  </a:cubicBezTo>
                  <a:cubicBezTo>
                    <a:pt x="2029" y="13921"/>
                    <a:pt x="2322" y="14311"/>
                    <a:pt x="2594" y="14715"/>
                  </a:cubicBezTo>
                  <a:lnTo>
                    <a:pt x="2587" y="14705"/>
                  </a:lnTo>
                  <a:lnTo>
                    <a:pt x="2587" y="14705"/>
                  </a:lnTo>
                  <a:cubicBezTo>
                    <a:pt x="2739" y="14942"/>
                    <a:pt x="2890" y="15176"/>
                    <a:pt x="3046" y="15410"/>
                  </a:cubicBezTo>
                  <a:lnTo>
                    <a:pt x="3038" y="15399"/>
                  </a:lnTo>
                  <a:lnTo>
                    <a:pt x="3038" y="15399"/>
                  </a:lnTo>
                  <a:cubicBezTo>
                    <a:pt x="3182" y="15618"/>
                    <a:pt x="3322" y="15839"/>
                    <a:pt x="3473" y="16058"/>
                  </a:cubicBezTo>
                  <a:cubicBezTo>
                    <a:pt x="3549" y="16170"/>
                    <a:pt x="3629" y="16294"/>
                    <a:pt x="3725" y="16394"/>
                  </a:cubicBezTo>
                  <a:cubicBezTo>
                    <a:pt x="3812" y="16485"/>
                    <a:pt x="3930" y="16537"/>
                    <a:pt x="4056" y="16538"/>
                  </a:cubicBezTo>
                  <a:cubicBezTo>
                    <a:pt x="4188" y="16538"/>
                    <a:pt x="4316" y="16490"/>
                    <a:pt x="4417" y="16404"/>
                  </a:cubicBezTo>
                  <a:cubicBezTo>
                    <a:pt x="4691" y="16172"/>
                    <a:pt x="4532" y="15742"/>
                    <a:pt x="4424" y="15460"/>
                  </a:cubicBezTo>
                  <a:cubicBezTo>
                    <a:pt x="4342" y="15251"/>
                    <a:pt x="4242" y="15048"/>
                    <a:pt x="4126" y="14856"/>
                  </a:cubicBezTo>
                  <a:cubicBezTo>
                    <a:pt x="3903" y="14482"/>
                    <a:pt x="3637" y="14137"/>
                    <a:pt x="3391" y="13777"/>
                  </a:cubicBezTo>
                  <a:cubicBezTo>
                    <a:pt x="3269" y="13589"/>
                    <a:pt x="3153" y="13399"/>
                    <a:pt x="3034" y="13208"/>
                  </a:cubicBezTo>
                  <a:cubicBezTo>
                    <a:pt x="2915" y="13021"/>
                    <a:pt x="2791" y="12840"/>
                    <a:pt x="2677" y="12651"/>
                  </a:cubicBezTo>
                  <a:cubicBezTo>
                    <a:pt x="2434" y="12257"/>
                    <a:pt x="2208" y="11860"/>
                    <a:pt x="1999" y="11448"/>
                  </a:cubicBezTo>
                  <a:cubicBezTo>
                    <a:pt x="1905" y="11249"/>
                    <a:pt x="1820" y="11046"/>
                    <a:pt x="1744" y="10838"/>
                  </a:cubicBezTo>
                  <a:cubicBezTo>
                    <a:pt x="1681" y="10636"/>
                    <a:pt x="1625" y="10436"/>
                    <a:pt x="1578" y="10229"/>
                  </a:cubicBezTo>
                  <a:cubicBezTo>
                    <a:pt x="1551" y="10052"/>
                    <a:pt x="1532" y="9877"/>
                    <a:pt x="1518" y="9702"/>
                  </a:cubicBezTo>
                  <a:cubicBezTo>
                    <a:pt x="1509" y="9456"/>
                    <a:pt x="1505" y="9213"/>
                    <a:pt x="1518" y="8969"/>
                  </a:cubicBezTo>
                  <a:cubicBezTo>
                    <a:pt x="1533" y="8811"/>
                    <a:pt x="1554" y="8655"/>
                    <a:pt x="1585" y="8500"/>
                  </a:cubicBezTo>
                  <a:cubicBezTo>
                    <a:pt x="1651" y="8222"/>
                    <a:pt x="1727" y="7946"/>
                    <a:pt x="1807" y="7672"/>
                  </a:cubicBezTo>
                  <a:cubicBezTo>
                    <a:pt x="1879" y="7419"/>
                    <a:pt x="1952" y="7166"/>
                    <a:pt x="2038" y="6917"/>
                  </a:cubicBezTo>
                  <a:cubicBezTo>
                    <a:pt x="2160" y="6598"/>
                    <a:pt x="2292" y="6285"/>
                    <a:pt x="2428" y="5973"/>
                  </a:cubicBezTo>
                  <a:cubicBezTo>
                    <a:pt x="2569" y="5652"/>
                    <a:pt x="2687" y="5319"/>
                    <a:pt x="2831" y="5000"/>
                  </a:cubicBezTo>
                  <a:cubicBezTo>
                    <a:pt x="2985" y="4659"/>
                    <a:pt x="3170" y="4332"/>
                    <a:pt x="3325" y="3992"/>
                  </a:cubicBezTo>
                  <a:cubicBezTo>
                    <a:pt x="3468" y="3678"/>
                    <a:pt x="3581" y="3353"/>
                    <a:pt x="3718" y="3033"/>
                  </a:cubicBezTo>
                  <a:cubicBezTo>
                    <a:pt x="3821" y="2789"/>
                    <a:pt x="3711" y="2497"/>
                    <a:pt x="3466" y="2391"/>
                  </a:cubicBezTo>
                  <a:cubicBezTo>
                    <a:pt x="3405" y="2364"/>
                    <a:pt x="3339" y="2351"/>
                    <a:pt x="3273" y="2351"/>
                  </a:cubicBezTo>
                  <a:cubicBezTo>
                    <a:pt x="3266" y="2351"/>
                    <a:pt x="3258" y="2351"/>
                    <a:pt x="3251" y="2351"/>
                  </a:cubicBezTo>
                  <a:cubicBezTo>
                    <a:pt x="3250" y="2252"/>
                    <a:pt x="3245" y="2153"/>
                    <a:pt x="3234" y="2055"/>
                  </a:cubicBezTo>
                  <a:cubicBezTo>
                    <a:pt x="3213" y="1814"/>
                    <a:pt x="3168" y="1575"/>
                    <a:pt x="3102" y="1342"/>
                  </a:cubicBezTo>
                  <a:cubicBezTo>
                    <a:pt x="3047" y="1158"/>
                    <a:pt x="2967" y="978"/>
                    <a:pt x="2853" y="823"/>
                  </a:cubicBezTo>
                  <a:cubicBezTo>
                    <a:pt x="2765" y="703"/>
                    <a:pt x="2662" y="601"/>
                    <a:pt x="2552" y="502"/>
                  </a:cubicBezTo>
                  <a:lnTo>
                    <a:pt x="2552" y="502"/>
                  </a:lnTo>
                  <a:cubicBezTo>
                    <a:pt x="2552" y="503"/>
                    <a:pt x="2553" y="503"/>
                    <a:pt x="2553" y="504"/>
                  </a:cubicBezTo>
                  <a:lnTo>
                    <a:pt x="2553" y="504"/>
                  </a:lnTo>
                  <a:lnTo>
                    <a:pt x="2545" y="497"/>
                  </a:lnTo>
                  <a:lnTo>
                    <a:pt x="2508" y="464"/>
                  </a:lnTo>
                  <a:lnTo>
                    <a:pt x="2508" y="464"/>
                  </a:lnTo>
                  <a:cubicBezTo>
                    <a:pt x="2513" y="467"/>
                    <a:pt x="2518" y="471"/>
                    <a:pt x="2521" y="474"/>
                  </a:cubicBezTo>
                  <a:lnTo>
                    <a:pt x="2521" y="474"/>
                  </a:lnTo>
                  <a:cubicBezTo>
                    <a:pt x="2411" y="368"/>
                    <a:pt x="2304" y="264"/>
                    <a:pt x="2169" y="184"/>
                  </a:cubicBezTo>
                  <a:cubicBezTo>
                    <a:pt x="2021" y="98"/>
                    <a:pt x="1859" y="42"/>
                    <a:pt x="1690" y="19"/>
                  </a:cubicBezTo>
                  <a:cubicBezTo>
                    <a:pt x="1586" y="5"/>
                    <a:pt x="1481" y="0"/>
                    <a:pt x="1376" y="0"/>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82"/>
            <p:cNvSpPr/>
            <p:nvPr/>
          </p:nvSpPr>
          <p:spPr>
            <a:xfrm>
              <a:off x="4755125" y="4221150"/>
              <a:ext cx="75" cy="200"/>
            </a:xfrm>
            <a:custGeom>
              <a:avLst/>
              <a:gdLst/>
              <a:ahLst/>
              <a:cxnLst/>
              <a:rect l="l" t="t" r="r" b="b"/>
              <a:pathLst>
                <a:path w="3" h="8" extrusionOk="0">
                  <a:moveTo>
                    <a:pt x="2" y="1"/>
                  </a:moveTo>
                  <a:cubicBezTo>
                    <a:pt x="1" y="3"/>
                    <a:pt x="0" y="5"/>
                    <a:pt x="0" y="7"/>
                  </a:cubicBezTo>
                  <a:lnTo>
                    <a:pt x="0" y="7"/>
                  </a:lnTo>
                  <a:cubicBezTo>
                    <a:pt x="0" y="5"/>
                    <a:pt x="1" y="3"/>
                    <a:pt x="2" y="2"/>
                  </a:cubicBezTo>
                  <a:lnTo>
                    <a:pt x="2" y="1"/>
                  </a:ln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82"/>
            <p:cNvSpPr/>
            <p:nvPr/>
          </p:nvSpPr>
          <p:spPr>
            <a:xfrm>
              <a:off x="4839675" y="4099425"/>
              <a:ext cx="675" cy="50"/>
            </a:xfrm>
            <a:custGeom>
              <a:avLst/>
              <a:gdLst/>
              <a:ahLst/>
              <a:cxnLst/>
              <a:rect l="l" t="t" r="r" b="b"/>
              <a:pathLst>
                <a:path w="27" h="2" extrusionOk="0">
                  <a:moveTo>
                    <a:pt x="1" y="1"/>
                  </a:moveTo>
                  <a:cubicBezTo>
                    <a:pt x="3" y="1"/>
                    <a:pt x="6" y="1"/>
                    <a:pt x="9" y="1"/>
                  </a:cubicBezTo>
                  <a:cubicBezTo>
                    <a:pt x="15" y="1"/>
                    <a:pt x="20" y="1"/>
                    <a:pt x="26" y="1"/>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82"/>
            <p:cNvSpPr/>
            <p:nvPr/>
          </p:nvSpPr>
          <p:spPr>
            <a:xfrm>
              <a:off x="4705675" y="4074950"/>
              <a:ext cx="149150" cy="169850"/>
            </a:xfrm>
            <a:custGeom>
              <a:avLst/>
              <a:gdLst/>
              <a:ahLst/>
              <a:cxnLst/>
              <a:rect l="l" t="t" r="r" b="b"/>
              <a:pathLst>
                <a:path w="5966" h="6794" extrusionOk="0">
                  <a:moveTo>
                    <a:pt x="1688" y="4017"/>
                  </a:moveTo>
                  <a:cubicBezTo>
                    <a:pt x="1686" y="4024"/>
                    <a:pt x="1684" y="4030"/>
                    <a:pt x="1683" y="4036"/>
                  </a:cubicBezTo>
                  <a:lnTo>
                    <a:pt x="1683" y="4036"/>
                  </a:lnTo>
                  <a:cubicBezTo>
                    <a:pt x="1684" y="4030"/>
                    <a:pt x="1686" y="4023"/>
                    <a:pt x="1688" y="4017"/>
                  </a:cubicBezTo>
                  <a:close/>
                  <a:moveTo>
                    <a:pt x="1393" y="4809"/>
                  </a:moveTo>
                  <a:cubicBezTo>
                    <a:pt x="1388" y="4819"/>
                    <a:pt x="1384" y="4829"/>
                    <a:pt x="1380" y="4840"/>
                  </a:cubicBezTo>
                  <a:lnTo>
                    <a:pt x="1380" y="4840"/>
                  </a:lnTo>
                  <a:cubicBezTo>
                    <a:pt x="1384" y="4829"/>
                    <a:pt x="1389" y="4819"/>
                    <a:pt x="1393" y="4809"/>
                  </a:cubicBezTo>
                  <a:close/>
                  <a:moveTo>
                    <a:pt x="1114" y="5401"/>
                  </a:moveTo>
                  <a:lnTo>
                    <a:pt x="1114" y="5401"/>
                  </a:lnTo>
                  <a:cubicBezTo>
                    <a:pt x="1109" y="5409"/>
                    <a:pt x="1104" y="5418"/>
                    <a:pt x="1099" y="5427"/>
                  </a:cubicBezTo>
                  <a:cubicBezTo>
                    <a:pt x="1103" y="5419"/>
                    <a:pt x="1109" y="5410"/>
                    <a:pt x="1114" y="5401"/>
                  </a:cubicBezTo>
                  <a:close/>
                  <a:moveTo>
                    <a:pt x="5298" y="0"/>
                  </a:moveTo>
                  <a:cubicBezTo>
                    <a:pt x="5236" y="0"/>
                    <a:pt x="5174" y="4"/>
                    <a:pt x="5113" y="7"/>
                  </a:cubicBezTo>
                  <a:cubicBezTo>
                    <a:pt x="4875" y="19"/>
                    <a:pt x="4639" y="58"/>
                    <a:pt x="4409" y="118"/>
                  </a:cubicBezTo>
                  <a:cubicBezTo>
                    <a:pt x="3934" y="242"/>
                    <a:pt x="3547" y="535"/>
                    <a:pt x="3174" y="839"/>
                  </a:cubicBezTo>
                  <a:cubicBezTo>
                    <a:pt x="2792" y="1149"/>
                    <a:pt x="2534" y="1577"/>
                    <a:pt x="2367" y="2034"/>
                  </a:cubicBezTo>
                  <a:cubicBezTo>
                    <a:pt x="2301" y="2216"/>
                    <a:pt x="2228" y="2398"/>
                    <a:pt x="2176" y="2582"/>
                  </a:cubicBezTo>
                  <a:cubicBezTo>
                    <a:pt x="2135" y="2732"/>
                    <a:pt x="2095" y="2880"/>
                    <a:pt x="2042" y="3023"/>
                  </a:cubicBezTo>
                  <a:cubicBezTo>
                    <a:pt x="2004" y="3105"/>
                    <a:pt x="1965" y="3187"/>
                    <a:pt x="1938" y="3274"/>
                  </a:cubicBezTo>
                  <a:cubicBezTo>
                    <a:pt x="1907" y="3369"/>
                    <a:pt x="1878" y="3466"/>
                    <a:pt x="1847" y="3561"/>
                  </a:cubicBezTo>
                  <a:cubicBezTo>
                    <a:pt x="1790" y="3728"/>
                    <a:pt x="1722" y="3890"/>
                    <a:pt x="1676" y="4061"/>
                  </a:cubicBezTo>
                  <a:cubicBezTo>
                    <a:pt x="1678" y="4052"/>
                    <a:pt x="1680" y="4044"/>
                    <a:pt x="1683" y="4036"/>
                  </a:cubicBezTo>
                  <a:lnTo>
                    <a:pt x="1683" y="4036"/>
                  </a:lnTo>
                  <a:cubicBezTo>
                    <a:pt x="1626" y="4232"/>
                    <a:pt x="1552" y="4420"/>
                    <a:pt x="1477" y="4608"/>
                  </a:cubicBezTo>
                  <a:cubicBezTo>
                    <a:pt x="1442" y="4695"/>
                    <a:pt x="1406" y="4781"/>
                    <a:pt x="1369" y="4867"/>
                  </a:cubicBezTo>
                  <a:cubicBezTo>
                    <a:pt x="1373" y="4858"/>
                    <a:pt x="1376" y="4849"/>
                    <a:pt x="1380" y="4840"/>
                  </a:cubicBezTo>
                  <a:lnTo>
                    <a:pt x="1380" y="4840"/>
                  </a:lnTo>
                  <a:cubicBezTo>
                    <a:pt x="1308" y="5011"/>
                    <a:pt x="1233" y="5187"/>
                    <a:pt x="1144" y="5349"/>
                  </a:cubicBezTo>
                  <a:cubicBezTo>
                    <a:pt x="1137" y="5361"/>
                    <a:pt x="1130" y="5372"/>
                    <a:pt x="1123" y="5384"/>
                  </a:cubicBezTo>
                  <a:lnTo>
                    <a:pt x="1123" y="5384"/>
                  </a:lnTo>
                  <a:cubicBezTo>
                    <a:pt x="1125" y="5380"/>
                    <a:pt x="1128" y="5376"/>
                    <a:pt x="1130" y="5373"/>
                  </a:cubicBezTo>
                  <a:lnTo>
                    <a:pt x="1130" y="5373"/>
                  </a:lnTo>
                  <a:cubicBezTo>
                    <a:pt x="1097" y="5429"/>
                    <a:pt x="1060" y="5483"/>
                    <a:pt x="1021" y="5536"/>
                  </a:cubicBezTo>
                  <a:cubicBezTo>
                    <a:pt x="992" y="5572"/>
                    <a:pt x="962" y="5608"/>
                    <a:pt x="931" y="5642"/>
                  </a:cubicBezTo>
                  <a:cubicBezTo>
                    <a:pt x="896" y="5676"/>
                    <a:pt x="861" y="5711"/>
                    <a:pt x="824" y="5743"/>
                  </a:cubicBezTo>
                  <a:cubicBezTo>
                    <a:pt x="757" y="5769"/>
                    <a:pt x="688" y="5789"/>
                    <a:pt x="620" y="5807"/>
                  </a:cubicBezTo>
                  <a:lnTo>
                    <a:pt x="604" y="5811"/>
                  </a:lnTo>
                  <a:cubicBezTo>
                    <a:pt x="561" y="5815"/>
                    <a:pt x="518" y="5813"/>
                    <a:pt x="475" y="5816"/>
                  </a:cubicBezTo>
                  <a:cubicBezTo>
                    <a:pt x="209" y="5835"/>
                    <a:pt x="0" y="6061"/>
                    <a:pt x="14" y="6331"/>
                  </a:cubicBezTo>
                  <a:cubicBezTo>
                    <a:pt x="29" y="6581"/>
                    <a:pt x="243" y="6790"/>
                    <a:pt x="491" y="6793"/>
                  </a:cubicBezTo>
                  <a:cubicBezTo>
                    <a:pt x="505" y="6793"/>
                    <a:pt x="518" y="6792"/>
                    <a:pt x="531" y="6792"/>
                  </a:cubicBezTo>
                  <a:cubicBezTo>
                    <a:pt x="581" y="6789"/>
                    <a:pt x="630" y="6792"/>
                    <a:pt x="680" y="6786"/>
                  </a:cubicBezTo>
                  <a:cubicBezTo>
                    <a:pt x="794" y="6773"/>
                    <a:pt x="898" y="6741"/>
                    <a:pt x="1009" y="6710"/>
                  </a:cubicBezTo>
                  <a:cubicBezTo>
                    <a:pt x="1088" y="6688"/>
                    <a:pt x="1166" y="6660"/>
                    <a:pt x="1241" y="6627"/>
                  </a:cubicBezTo>
                  <a:cubicBezTo>
                    <a:pt x="1345" y="6585"/>
                    <a:pt x="1427" y="6515"/>
                    <a:pt x="1509" y="6440"/>
                  </a:cubicBezTo>
                  <a:cubicBezTo>
                    <a:pt x="1696" y="6269"/>
                    <a:pt x="1854" y="6069"/>
                    <a:pt x="1980" y="5850"/>
                  </a:cubicBezTo>
                  <a:cubicBezTo>
                    <a:pt x="2108" y="5621"/>
                    <a:pt x="2214" y="5379"/>
                    <a:pt x="2315" y="5138"/>
                  </a:cubicBezTo>
                  <a:lnTo>
                    <a:pt x="2315" y="5138"/>
                  </a:lnTo>
                  <a:cubicBezTo>
                    <a:pt x="2306" y="5156"/>
                    <a:pt x="2297" y="5175"/>
                    <a:pt x="2288" y="5195"/>
                  </a:cubicBezTo>
                  <a:cubicBezTo>
                    <a:pt x="2419" y="4883"/>
                    <a:pt x="2547" y="4576"/>
                    <a:pt x="2634" y="4251"/>
                  </a:cubicBezTo>
                  <a:cubicBezTo>
                    <a:pt x="2670" y="4141"/>
                    <a:pt x="2718" y="4032"/>
                    <a:pt x="2756" y="3922"/>
                  </a:cubicBezTo>
                  <a:cubicBezTo>
                    <a:pt x="2799" y="3798"/>
                    <a:pt x="2830" y="3668"/>
                    <a:pt x="2876" y="3545"/>
                  </a:cubicBezTo>
                  <a:cubicBezTo>
                    <a:pt x="2948" y="3375"/>
                    <a:pt x="3015" y="3208"/>
                    <a:pt x="3065" y="3029"/>
                  </a:cubicBezTo>
                  <a:cubicBezTo>
                    <a:pt x="3136" y="2771"/>
                    <a:pt x="3227" y="2518"/>
                    <a:pt x="3322" y="2268"/>
                  </a:cubicBezTo>
                  <a:cubicBezTo>
                    <a:pt x="3354" y="2192"/>
                    <a:pt x="3388" y="2120"/>
                    <a:pt x="3426" y="2049"/>
                  </a:cubicBezTo>
                  <a:cubicBezTo>
                    <a:pt x="3471" y="1975"/>
                    <a:pt x="3517" y="1903"/>
                    <a:pt x="3567" y="1831"/>
                  </a:cubicBezTo>
                  <a:cubicBezTo>
                    <a:pt x="3602" y="1788"/>
                    <a:pt x="3637" y="1746"/>
                    <a:pt x="3674" y="1703"/>
                  </a:cubicBezTo>
                  <a:cubicBezTo>
                    <a:pt x="3780" y="1604"/>
                    <a:pt x="3891" y="1511"/>
                    <a:pt x="4007" y="1424"/>
                  </a:cubicBezTo>
                  <a:cubicBezTo>
                    <a:pt x="4125" y="1333"/>
                    <a:pt x="4248" y="1250"/>
                    <a:pt x="4376" y="1175"/>
                  </a:cubicBezTo>
                  <a:cubicBezTo>
                    <a:pt x="4419" y="1153"/>
                    <a:pt x="4461" y="1133"/>
                    <a:pt x="4504" y="1113"/>
                  </a:cubicBezTo>
                  <a:cubicBezTo>
                    <a:pt x="4557" y="1094"/>
                    <a:pt x="4612" y="1077"/>
                    <a:pt x="4667" y="1060"/>
                  </a:cubicBezTo>
                  <a:cubicBezTo>
                    <a:pt x="4787" y="1033"/>
                    <a:pt x="4904" y="1009"/>
                    <a:pt x="5025" y="992"/>
                  </a:cubicBezTo>
                  <a:cubicBezTo>
                    <a:pt x="5135" y="983"/>
                    <a:pt x="5243" y="979"/>
                    <a:pt x="5354" y="979"/>
                  </a:cubicBezTo>
                  <a:cubicBezTo>
                    <a:pt x="5338" y="976"/>
                    <a:pt x="5323" y="974"/>
                    <a:pt x="5308" y="972"/>
                  </a:cubicBezTo>
                  <a:cubicBezTo>
                    <a:pt x="5289" y="967"/>
                    <a:pt x="5271" y="961"/>
                    <a:pt x="5252" y="957"/>
                  </a:cubicBezTo>
                  <a:lnTo>
                    <a:pt x="5256" y="957"/>
                  </a:lnTo>
                  <a:cubicBezTo>
                    <a:pt x="5237" y="950"/>
                    <a:pt x="5216" y="942"/>
                    <a:pt x="5198" y="934"/>
                  </a:cubicBezTo>
                  <a:lnTo>
                    <a:pt x="5200" y="934"/>
                  </a:lnTo>
                  <a:cubicBezTo>
                    <a:pt x="5192" y="931"/>
                    <a:pt x="5185" y="926"/>
                    <a:pt x="5177" y="922"/>
                  </a:cubicBezTo>
                  <a:lnTo>
                    <a:pt x="5177" y="922"/>
                  </a:lnTo>
                  <a:cubicBezTo>
                    <a:pt x="5233" y="952"/>
                    <a:pt x="5295" y="971"/>
                    <a:pt x="5357" y="979"/>
                  </a:cubicBezTo>
                  <a:lnTo>
                    <a:pt x="5385" y="979"/>
                  </a:lnTo>
                  <a:cubicBezTo>
                    <a:pt x="5396" y="979"/>
                    <a:pt x="5407" y="980"/>
                    <a:pt x="5418" y="980"/>
                  </a:cubicBezTo>
                  <a:cubicBezTo>
                    <a:pt x="5575" y="980"/>
                    <a:pt x="5728" y="909"/>
                    <a:pt x="5822" y="769"/>
                  </a:cubicBezTo>
                  <a:cubicBezTo>
                    <a:pt x="5966" y="551"/>
                    <a:pt x="5913" y="233"/>
                    <a:pt x="5686" y="90"/>
                  </a:cubicBezTo>
                  <a:cubicBezTo>
                    <a:pt x="5567" y="17"/>
                    <a:pt x="5433" y="0"/>
                    <a:pt x="5298" y="0"/>
                  </a:cubicBezTo>
                  <a:close/>
                </a:path>
              </a:pathLst>
            </a:custGeom>
            <a:solidFill>
              <a:srgbClr val="CF70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82"/>
            <p:cNvSpPr/>
            <p:nvPr/>
          </p:nvSpPr>
          <p:spPr>
            <a:xfrm>
              <a:off x="4451575" y="3631375"/>
              <a:ext cx="612625" cy="622525"/>
            </a:xfrm>
            <a:custGeom>
              <a:avLst/>
              <a:gdLst/>
              <a:ahLst/>
              <a:cxnLst/>
              <a:rect l="l" t="t" r="r" b="b"/>
              <a:pathLst>
                <a:path w="24505" h="24901" extrusionOk="0">
                  <a:moveTo>
                    <a:pt x="13361" y="3209"/>
                  </a:moveTo>
                  <a:cubicBezTo>
                    <a:pt x="13362" y="3210"/>
                    <a:pt x="13363" y="3211"/>
                    <a:pt x="13364" y="3212"/>
                  </a:cubicBezTo>
                  <a:cubicBezTo>
                    <a:pt x="13364" y="3211"/>
                    <a:pt x="13362" y="3210"/>
                    <a:pt x="13361" y="3209"/>
                  </a:cubicBezTo>
                  <a:close/>
                  <a:moveTo>
                    <a:pt x="13893" y="3696"/>
                  </a:moveTo>
                  <a:cubicBezTo>
                    <a:pt x="13897" y="3700"/>
                    <a:pt x="13902" y="3704"/>
                    <a:pt x="13906" y="3708"/>
                  </a:cubicBezTo>
                  <a:lnTo>
                    <a:pt x="13906" y="3708"/>
                  </a:lnTo>
                  <a:cubicBezTo>
                    <a:pt x="13902" y="3704"/>
                    <a:pt x="13897" y="3700"/>
                    <a:pt x="13893" y="3696"/>
                  </a:cubicBezTo>
                  <a:close/>
                  <a:moveTo>
                    <a:pt x="12754" y="3976"/>
                  </a:moveTo>
                  <a:cubicBezTo>
                    <a:pt x="12759" y="3981"/>
                    <a:pt x="12765" y="3985"/>
                    <a:pt x="12770" y="3990"/>
                  </a:cubicBezTo>
                  <a:lnTo>
                    <a:pt x="12754" y="3976"/>
                  </a:lnTo>
                  <a:close/>
                  <a:moveTo>
                    <a:pt x="8493" y="19998"/>
                  </a:moveTo>
                  <a:lnTo>
                    <a:pt x="8493" y="19998"/>
                  </a:lnTo>
                  <a:cubicBezTo>
                    <a:pt x="8493" y="20000"/>
                    <a:pt x="8493" y="20001"/>
                    <a:pt x="8494" y="20001"/>
                  </a:cubicBezTo>
                  <a:lnTo>
                    <a:pt x="8494" y="20001"/>
                  </a:lnTo>
                  <a:cubicBezTo>
                    <a:pt x="8494" y="20000"/>
                    <a:pt x="8493" y="19999"/>
                    <a:pt x="8493" y="19998"/>
                  </a:cubicBezTo>
                  <a:close/>
                  <a:moveTo>
                    <a:pt x="8499" y="20027"/>
                  </a:moveTo>
                  <a:cubicBezTo>
                    <a:pt x="8499" y="20027"/>
                    <a:pt x="8500" y="20028"/>
                    <a:pt x="8500" y="20028"/>
                  </a:cubicBezTo>
                  <a:lnTo>
                    <a:pt x="8500" y="20028"/>
                  </a:lnTo>
                  <a:cubicBezTo>
                    <a:pt x="8500" y="20028"/>
                    <a:pt x="8499" y="20027"/>
                    <a:pt x="8499" y="20027"/>
                  </a:cubicBezTo>
                  <a:close/>
                  <a:moveTo>
                    <a:pt x="9252" y="974"/>
                  </a:moveTo>
                  <a:cubicBezTo>
                    <a:pt x="9271" y="976"/>
                    <a:pt x="9288" y="976"/>
                    <a:pt x="9307" y="978"/>
                  </a:cubicBezTo>
                  <a:cubicBezTo>
                    <a:pt x="9394" y="989"/>
                    <a:pt x="9477" y="1003"/>
                    <a:pt x="9561" y="1022"/>
                  </a:cubicBezTo>
                  <a:cubicBezTo>
                    <a:pt x="9610" y="1035"/>
                    <a:pt x="9660" y="1050"/>
                    <a:pt x="9709" y="1066"/>
                  </a:cubicBezTo>
                  <a:cubicBezTo>
                    <a:pt x="9745" y="1082"/>
                    <a:pt x="9781" y="1097"/>
                    <a:pt x="9818" y="1115"/>
                  </a:cubicBezTo>
                  <a:cubicBezTo>
                    <a:pt x="9845" y="1131"/>
                    <a:pt x="9876" y="1150"/>
                    <a:pt x="9903" y="1168"/>
                  </a:cubicBezTo>
                  <a:cubicBezTo>
                    <a:pt x="10002" y="1242"/>
                    <a:pt x="10093" y="1325"/>
                    <a:pt x="10185" y="1408"/>
                  </a:cubicBezTo>
                  <a:cubicBezTo>
                    <a:pt x="10185" y="1407"/>
                    <a:pt x="10184" y="1406"/>
                    <a:pt x="10183" y="1406"/>
                  </a:cubicBezTo>
                  <a:lnTo>
                    <a:pt x="10183" y="1406"/>
                  </a:lnTo>
                  <a:cubicBezTo>
                    <a:pt x="10193" y="1415"/>
                    <a:pt x="10203" y="1424"/>
                    <a:pt x="10212" y="1432"/>
                  </a:cubicBezTo>
                  <a:lnTo>
                    <a:pt x="10214" y="1434"/>
                  </a:lnTo>
                  <a:lnTo>
                    <a:pt x="10214" y="1437"/>
                  </a:lnTo>
                  <a:lnTo>
                    <a:pt x="10216" y="1437"/>
                  </a:lnTo>
                  <a:cubicBezTo>
                    <a:pt x="10501" y="1707"/>
                    <a:pt x="10758" y="2002"/>
                    <a:pt x="11033" y="2284"/>
                  </a:cubicBezTo>
                  <a:cubicBezTo>
                    <a:pt x="11329" y="2591"/>
                    <a:pt x="11636" y="2881"/>
                    <a:pt x="11951" y="3167"/>
                  </a:cubicBezTo>
                  <a:cubicBezTo>
                    <a:pt x="11934" y="3152"/>
                    <a:pt x="11918" y="3139"/>
                    <a:pt x="11903" y="3125"/>
                  </a:cubicBezTo>
                  <a:lnTo>
                    <a:pt x="11903" y="3125"/>
                  </a:lnTo>
                  <a:cubicBezTo>
                    <a:pt x="12191" y="3396"/>
                    <a:pt x="12451" y="3691"/>
                    <a:pt x="12738" y="3960"/>
                  </a:cubicBezTo>
                  <a:lnTo>
                    <a:pt x="12738" y="3960"/>
                  </a:lnTo>
                  <a:cubicBezTo>
                    <a:pt x="12734" y="3956"/>
                    <a:pt x="12729" y="3952"/>
                    <a:pt x="12725" y="3948"/>
                  </a:cubicBezTo>
                  <a:lnTo>
                    <a:pt x="12725" y="3948"/>
                  </a:lnTo>
                  <a:lnTo>
                    <a:pt x="12754" y="3976"/>
                  </a:lnTo>
                  <a:lnTo>
                    <a:pt x="12754" y="3976"/>
                  </a:lnTo>
                  <a:cubicBezTo>
                    <a:pt x="12749" y="3971"/>
                    <a:pt x="12743" y="3966"/>
                    <a:pt x="12738" y="3960"/>
                  </a:cubicBezTo>
                  <a:lnTo>
                    <a:pt x="12738" y="3960"/>
                  </a:lnTo>
                  <a:cubicBezTo>
                    <a:pt x="12881" y="4092"/>
                    <a:pt x="13023" y="4222"/>
                    <a:pt x="13164" y="4351"/>
                  </a:cubicBezTo>
                  <a:cubicBezTo>
                    <a:pt x="13486" y="4651"/>
                    <a:pt x="13821" y="4937"/>
                    <a:pt x="14202" y="5160"/>
                  </a:cubicBezTo>
                  <a:cubicBezTo>
                    <a:pt x="14448" y="5302"/>
                    <a:pt x="14704" y="5430"/>
                    <a:pt x="14966" y="5542"/>
                  </a:cubicBezTo>
                  <a:cubicBezTo>
                    <a:pt x="15162" y="5625"/>
                    <a:pt x="15356" y="5698"/>
                    <a:pt x="15562" y="5751"/>
                  </a:cubicBezTo>
                  <a:cubicBezTo>
                    <a:pt x="15611" y="5763"/>
                    <a:pt x="15661" y="5775"/>
                    <a:pt x="15711" y="5792"/>
                  </a:cubicBezTo>
                  <a:cubicBezTo>
                    <a:pt x="15715" y="5792"/>
                    <a:pt x="15720" y="5794"/>
                    <a:pt x="15724" y="5796"/>
                  </a:cubicBezTo>
                  <a:cubicBezTo>
                    <a:pt x="15728" y="5799"/>
                    <a:pt x="15730" y="5799"/>
                    <a:pt x="15733" y="5800"/>
                  </a:cubicBezTo>
                  <a:cubicBezTo>
                    <a:pt x="15731" y="5800"/>
                    <a:pt x="15729" y="5799"/>
                    <a:pt x="15726" y="5799"/>
                  </a:cubicBezTo>
                  <a:cubicBezTo>
                    <a:pt x="15804" y="5826"/>
                    <a:pt x="15884" y="5848"/>
                    <a:pt x="15966" y="5864"/>
                  </a:cubicBezTo>
                  <a:lnTo>
                    <a:pt x="16031" y="5864"/>
                  </a:lnTo>
                  <a:cubicBezTo>
                    <a:pt x="16087" y="5864"/>
                    <a:pt x="16144" y="5864"/>
                    <a:pt x="16200" y="5864"/>
                  </a:cubicBezTo>
                  <a:cubicBezTo>
                    <a:pt x="16256" y="5864"/>
                    <a:pt x="16313" y="5864"/>
                    <a:pt x="16369" y="5860"/>
                  </a:cubicBezTo>
                  <a:cubicBezTo>
                    <a:pt x="16434" y="5852"/>
                    <a:pt x="16499" y="5843"/>
                    <a:pt x="16566" y="5837"/>
                  </a:cubicBezTo>
                  <a:cubicBezTo>
                    <a:pt x="16592" y="5833"/>
                    <a:pt x="16618" y="5827"/>
                    <a:pt x="16645" y="5824"/>
                  </a:cubicBezTo>
                  <a:cubicBezTo>
                    <a:pt x="16667" y="5817"/>
                    <a:pt x="16690" y="5810"/>
                    <a:pt x="16711" y="5806"/>
                  </a:cubicBezTo>
                  <a:cubicBezTo>
                    <a:pt x="16732" y="5800"/>
                    <a:pt x="16754" y="5797"/>
                    <a:pt x="16776" y="5797"/>
                  </a:cubicBezTo>
                  <a:cubicBezTo>
                    <a:pt x="16779" y="5797"/>
                    <a:pt x="16782" y="5797"/>
                    <a:pt x="16785" y="5797"/>
                  </a:cubicBezTo>
                  <a:cubicBezTo>
                    <a:pt x="16795" y="5790"/>
                    <a:pt x="16802" y="5782"/>
                    <a:pt x="16812" y="5774"/>
                  </a:cubicBezTo>
                  <a:cubicBezTo>
                    <a:pt x="16902" y="5761"/>
                    <a:pt x="16991" y="5745"/>
                    <a:pt x="17081" y="5731"/>
                  </a:cubicBezTo>
                  <a:cubicBezTo>
                    <a:pt x="17454" y="5670"/>
                    <a:pt x="17817" y="5600"/>
                    <a:pt x="18172" y="5467"/>
                  </a:cubicBezTo>
                  <a:cubicBezTo>
                    <a:pt x="18811" y="5227"/>
                    <a:pt x="19441" y="4963"/>
                    <a:pt x="20079" y="4723"/>
                  </a:cubicBezTo>
                  <a:cubicBezTo>
                    <a:pt x="20383" y="4621"/>
                    <a:pt x="20692" y="4535"/>
                    <a:pt x="21003" y="4462"/>
                  </a:cubicBezTo>
                  <a:cubicBezTo>
                    <a:pt x="21201" y="4426"/>
                    <a:pt x="21398" y="4399"/>
                    <a:pt x="21597" y="4380"/>
                  </a:cubicBezTo>
                  <a:cubicBezTo>
                    <a:pt x="21672" y="4377"/>
                    <a:pt x="21745" y="4373"/>
                    <a:pt x="21819" y="4373"/>
                  </a:cubicBezTo>
                  <a:cubicBezTo>
                    <a:pt x="21844" y="4374"/>
                    <a:pt x="21870" y="4377"/>
                    <a:pt x="21895" y="4380"/>
                  </a:cubicBezTo>
                  <a:cubicBezTo>
                    <a:pt x="21917" y="4384"/>
                    <a:pt x="21938" y="4390"/>
                    <a:pt x="21958" y="4395"/>
                  </a:cubicBezTo>
                  <a:cubicBezTo>
                    <a:pt x="21975" y="4401"/>
                    <a:pt x="21991" y="4407"/>
                    <a:pt x="22007" y="4413"/>
                  </a:cubicBezTo>
                  <a:cubicBezTo>
                    <a:pt x="22043" y="4430"/>
                    <a:pt x="22077" y="4448"/>
                    <a:pt x="22112" y="4467"/>
                  </a:cubicBezTo>
                  <a:cubicBezTo>
                    <a:pt x="22151" y="4494"/>
                    <a:pt x="22191" y="4522"/>
                    <a:pt x="22229" y="4551"/>
                  </a:cubicBezTo>
                  <a:cubicBezTo>
                    <a:pt x="22257" y="4575"/>
                    <a:pt x="22283" y="4600"/>
                    <a:pt x="22309" y="4626"/>
                  </a:cubicBezTo>
                  <a:cubicBezTo>
                    <a:pt x="22327" y="4647"/>
                    <a:pt x="22343" y="4668"/>
                    <a:pt x="22360" y="4690"/>
                  </a:cubicBezTo>
                  <a:cubicBezTo>
                    <a:pt x="22397" y="4745"/>
                    <a:pt x="22432" y="4800"/>
                    <a:pt x="22466" y="4856"/>
                  </a:cubicBezTo>
                  <a:cubicBezTo>
                    <a:pt x="22515" y="4959"/>
                    <a:pt x="22556" y="5062"/>
                    <a:pt x="22596" y="5168"/>
                  </a:cubicBezTo>
                  <a:cubicBezTo>
                    <a:pt x="22615" y="5229"/>
                    <a:pt x="22632" y="5291"/>
                    <a:pt x="22649" y="5354"/>
                  </a:cubicBezTo>
                  <a:cubicBezTo>
                    <a:pt x="22655" y="5393"/>
                    <a:pt x="22661" y="5431"/>
                    <a:pt x="22665" y="5469"/>
                  </a:cubicBezTo>
                  <a:cubicBezTo>
                    <a:pt x="22673" y="5650"/>
                    <a:pt x="22673" y="5833"/>
                    <a:pt x="22669" y="6015"/>
                  </a:cubicBezTo>
                  <a:cubicBezTo>
                    <a:pt x="22660" y="6188"/>
                    <a:pt x="22644" y="6358"/>
                    <a:pt x="22621" y="6531"/>
                  </a:cubicBezTo>
                  <a:cubicBezTo>
                    <a:pt x="22602" y="6622"/>
                    <a:pt x="22580" y="6713"/>
                    <a:pt x="22554" y="6804"/>
                  </a:cubicBezTo>
                  <a:cubicBezTo>
                    <a:pt x="22556" y="6799"/>
                    <a:pt x="22557" y="6795"/>
                    <a:pt x="22559" y="6792"/>
                  </a:cubicBezTo>
                  <a:lnTo>
                    <a:pt x="22559" y="6792"/>
                  </a:lnTo>
                  <a:cubicBezTo>
                    <a:pt x="22515" y="6927"/>
                    <a:pt x="22466" y="7060"/>
                    <a:pt x="22410" y="7191"/>
                  </a:cubicBezTo>
                  <a:cubicBezTo>
                    <a:pt x="22233" y="7576"/>
                    <a:pt x="22066" y="7966"/>
                    <a:pt x="21908" y="8359"/>
                  </a:cubicBezTo>
                  <a:cubicBezTo>
                    <a:pt x="21763" y="8724"/>
                    <a:pt x="21636" y="9092"/>
                    <a:pt x="21479" y="9449"/>
                  </a:cubicBezTo>
                  <a:cubicBezTo>
                    <a:pt x="21350" y="9715"/>
                    <a:pt x="21218" y="9977"/>
                    <a:pt x="21083" y="10238"/>
                  </a:cubicBezTo>
                  <a:cubicBezTo>
                    <a:pt x="20943" y="10513"/>
                    <a:pt x="20807" y="10800"/>
                    <a:pt x="20723" y="11096"/>
                  </a:cubicBezTo>
                  <a:cubicBezTo>
                    <a:pt x="20559" y="11661"/>
                    <a:pt x="20417" y="12245"/>
                    <a:pt x="20345" y="12828"/>
                  </a:cubicBezTo>
                  <a:cubicBezTo>
                    <a:pt x="20314" y="13095"/>
                    <a:pt x="20321" y="13363"/>
                    <a:pt x="20367" y="13626"/>
                  </a:cubicBezTo>
                  <a:cubicBezTo>
                    <a:pt x="20406" y="13874"/>
                    <a:pt x="20445" y="14120"/>
                    <a:pt x="20497" y="14363"/>
                  </a:cubicBezTo>
                  <a:cubicBezTo>
                    <a:pt x="20554" y="14629"/>
                    <a:pt x="20672" y="14864"/>
                    <a:pt x="20800" y="15100"/>
                  </a:cubicBezTo>
                  <a:cubicBezTo>
                    <a:pt x="20919" y="15321"/>
                    <a:pt x="21041" y="15540"/>
                    <a:pt x="21163" y="15759"/>
                  </a:cubicBezTo>
                  <a:cubicBezTo>
                    <a:pt x="21656" y="16622"/>
                    <a:pt x="22270" y="17408"/>
                    <a:pt x="22843" y="18218"/>
                  </a:cubicBezTo>
                  <a:lnTo>
                    <a:pt x="22843" y="18218"/>
                  </a:lnTo>
                  <a:cubicBezTo>
                    <a:pt x="22836" y="18208"/>
                    <a:pt x="22828" y="18198"/>
                    <a:pt x="22821" y="18188"/>
                  </a:cubicBezTo>
                  <a:lnTo>
                    <a:pt x="22821" y="18188"/>
                  </a:lnTo>
                  <a:cubicBezTo>
                    <a:pt x="22840" y="18214"/>
                    <a:pt x="22859" y="18241"/>
                    <a:pt x="22878" y="18266"/>
                  </a:cubicBezTo>
                  <a:cubicBezTo>
                    <a:pt x="22884" y="18278"/>
                    <a:pt x="22892" y="18289"/>
                    <a:pt x="22900" y="18301"/>
                  </a:cubicBezTo>
                  <a:cubicBezTo>
                    <a:pt x="22906" y="18309"/>
                    <a:pt x="22912" y="18318"/>
                    <a:pt x="22919" y="18327"/>
                  </a:cubicBezTo>
                  <a:lnTo>
                    <a:pt x="22933" y="18349"/>
                  </a:lnTo>
                  <a:cubicBezTo>
                    <a:pt x="23070" y="18546"/>
                    <a:pt x="23201" y="18745"/>
                    <a:pt x="23320" y="18955"/>
                  </a:cubicBezTo>
                  <a:cubicBezTo>
                    <a:pt x="23377" y="19064"/>
                    <a:pt x="23427" y="19176"/>
                    <a:pt x="23472" y="19291"/>
                  </a:cubicBezTo>
                  <a:cubicBezTo>
                    <a:pt x="23482" y="19326"/>
                    <a:pt x="23493" y="19362"/>
                    <a:pt x="23502" y="19398"/>
                  </a:cubicBezTo>
                  <a:cubicBezTo>
                    <a:pt x="23506" y="19420"/>
                    <a:pt x="23510" y="19441"/>
                    <a:pt x="23513" y="19463"/>
                  </a:cubicBezTo>
                  <a:cubicBezTo>
                    <a:pt x="23513" y="19479"/>
                    <a:pt x="23513" y="19496"/>
                    <a:pt x="23513" y="19514"/>
                  </a:cubicBezTo>
                  <a:cubicBezTo>
                    <a:pt x="23510" y="19521"/>
                    <a:pt x="23509" y="19528"/>
                    <a:pt x="23509" y="19536"/>
                  </a:cubicBezTo>
                  <a:lnTo>
                    <a:pt x="23502" y="19559"/>
                  </a:lnTo>
                  <a:cubicBezTo>
                    <a:pt x="23500" y="19565"/>
                    <a:pt x="23498" y="19569"/>
                    <a:pt x="23496" y="19574"/>
                  </a:cubicBezTo>
                  <a:cubicBezTo>
                    <a:pt x="23492" y="19583"/>
                    <a:pt x="23488" y="19591"/>
                    <a:pt x="23482" y="19600"/>
                  </a:cubicBezTo>
                  <a:cubicBezTo>
                    <a:pt x="23467" y="19622"/>
                    <a:pt x="23451" y="19643"/>
                    <a:pt x="23434" y="19664"/>
                  </a:cubicBezTo>
                  <a:cubicBezTo>
                    <a:pt x="23416" y="19685"/>
                    <a:pt x="23398" y="19705"/>
                    <a:pt x="23378" y="19724"/>
                  </a:cubicBezTo>
                  <a:cubicBezTo>
                    <a:pt x="23359" y="19742"/>
                    <a:pt x="23335" y="19760"/>
                    <a:pt x="23313" y="19777"/>
                  </a:cubicBezTo>
                  <a:cubicBezTo>
                    <a:pt x="23292" y="19790"/>
                    <a:pt x="23269" y="19804"/>
                    <a:pt x="23246" y="19818"/>
                  </a:cubicBezTo>
                  <a:cubicBezTo>
                    <a:pt x="23211" y="19834"/>
                    <a:pt x="23176" y="19850"/>
                    <a:pt x="23140" y="19865"/>
                  </a:cubicBezTo>
                  <a:cubicBezTo>
                    <a:pt x="23050" y="19895"/>
                    <a:pt x="22957" y="19919"/>
                    <a:pt x="22863" y="19943"/>
                  </a:cubicBezTo>
                  <a:cubicBezTo>
                    <a:pt x="22736" y="19967"/>
                    <a:pt x="22609" y="19987"/>
                    <a:pt x="22479" y="20000"/>
                  </a:cubicBezTo>
                  <a:cubicBezTo>
                    <a:pt x="22441" y="20002"/>
                    <a:pt x="22403" y="20003"/>
                    <a:pt x="22365" y="20003"/>
                  </a:cubicBezTo>
                  <a:cubicBezTo>
                    <a:pt x="22351" y="20003"/>
                    <a:pt x="22337" y="20003"/>
                    <a:pt x="22323" y="20003"/>
                  </a:cubicBezTo>
                  <a:cubicBezTo>
                    <a:pt x="22226" y="19995"/>
                    <a:pt x="22131" y="19981"/>
                    <a:pt x="22035" y="19966"/>
                  </a:cubicBezTo>
                  <a:cubicBezTo>
                    <a:pt x="21680" y="19901"/>
                    <a:pt x="21330" y="19818"/>
                    <a:pt x="20984" y="19716"/>
                  </a:cubicBezTo>
                  <a:cubicBezTo>
                    <a:pt x="20708" y="19626"/>
                    <a:pt x="20441" y="19519"/>
                    <a:pt x="20165" y="19426"/>
                  </a:cubicBezTo>
                  <a:cubicBezTo>
                    <a:pt x="19886" y="19332"/>
                    <a:pt x="19604" y="19247"/>
                    <a:pt x="19328" y="19142"/>
                  </a:cubicBezTo>
                  <a:cubicBezTo>
                    <a:pt x="18858" y="18966"/>
                    <a:pt x="18392" y="18773"/>
                    <a:pt x="17928" y="18576"/>
                  </a:cubicBezTo>
                  <a:cubicBezTo>
                    <a:pt x="17471" y="18380"/>
                    <a:pt x="17023" y="18149"/>
                    <a:pt x="16547" y="18002"/>
                  </a:cubicBezTo>
                  <a:cubicBezTo>
                    <a:pt x="16519" y="17993"/>
                    <a:pt x="16490" y="17984"/>
                    <a:pt x="16460" y="17974"/>
                  </a:cubicBezTo>
                  <a:cubicBezTo>
                    <a:pt x="16242" y="17908"/>
                    <a:pt x="16007" y="17882"/>
                    <a:pt x="15780" y="17866"/>
                  </a:cubicBezTo>
                  <a:cubicBezTo>
                    <a:pt x="15747" y="17864"/>
                    <a:pt x="15713" y="17864"/>
                    <a:pt x="15680" y="17864"/>
                  </a:cubicBezTo>
                  <a:cubicBezTo>
                    <a:pt x="15569" y="17864"/>
                    <a:pt x="15458" y="17872"/>
                    <a:pt x="15349" y="17887"/>
                  </a:cubicBezTo>
                  <a:cubicBezTo>
                    <a:pt x="15295" y="17869"/>
                    <a:pt x="15239" y="17860"/>
                    <a:pt x="15183" y="17860"/>
                  </a:cubicBezTo>
                  <a:cubicBezTo>
                    <a:pt x="15100" y="17860"/>
                    <a:pt x="15016" y="17881"/>
                    <a:pt x="14941" y="17926"/>
                  </a:cubicBezTo>
                  <a:lnTo>
                    <a:pt x="14937" y="17926"/>
                  </a:lnTo>
                  <a:cubicBezTo>
                    <a:pt x="14784" y="18003"/>
                    <a:pt x="14612" y="18069"/>
                    <a:pt x="14493" y="18197"/>
                  </a:cubicBezTo>
                  <a:cubicBezTo>
                    <a:pt x="14490" y="18200"/>
                    <a:pt x="14488" y="18205"/>
                    <a:pt x="14486" y="18208"/>
                  </a:cubicBezTo>
                  <a:cubicBezTo>
                    <a:pt x="14477" y="18213"/>
                    <a:pt x="14467" y="18217"/>
                    <a:pt x="14459" y="18224"/>
                  </a:cubicBezTo>
                  <a:cubicBezTo>
                    <a:pt x="14390" y="18279"/>
                    <a:pt x="14348" y="18354"/>
                    <a:pt x="14318" y="18433"/>
                  </a:cubicBezTo>
                  <a:cubicBezTo>
                    <a:pt x="14310" y="18444"/>
                    <a:pt x="14300" y="18456"/>
                    <a:pt x="14292" y="18468"/>
                  </a:cubicBezTo>
                  <a:cubicBezTo>
                    <a:pt x="14231" y="18556"/>
                    <a:pt x="14171" y="18644"/>
                    <a:pt x="14110" y="18732"/>
                  </a:cubicBezTo>
                  <a:cubicBezTo>
                    <a:pt x="13974" y="18937"/>
                    <a:pt x="13854" y="19151"/>
                    <a:pt x="13732" y="19365"/>
                  </a:cubicBezTo>
                  <a:cubicBezTo>
                    <a:pt x="13490" y="19785"/>
                    <a:pt x="13298" y="20231"/>
                    <a:pt x="13112" y="20677"/>
                  </a:cubicBezTo>
                  <a:cubicBezTo>
                    <a:pt x="12922" y="21128"/>
                    <a:pt x="12743" y="21581"/>
                    <a:pt x="12575" y="22039"/>
                  </a:cubicBezTo>
                  <a:cubicBezTo>
                    <a:pt x="12422" y="22452"/>
                    <a:pt x="12311" y="22879"/>
                    <a:pt x="12132" y="23282"/>
                  </a:cubicBezTo>
                  <a:cubicBezTo>
                    <a:pt x="12090" y="23376"/>
                    <a:pt x="12041" y="23466"/>
                    <a:pt x="11986" y="23555"/>
                  </a:cubicBezTo>
                  <a:lnTo>
                    <a:pt x="11975" y="23572"/>
                  </a:lnTo>
                  <a:cubicBezTo>
                    <a:pt x="11937" y="23604"/>
                    <a:pt x="11899" y="23636"/>
                    <a:pt x="11859" y="23664"/>
                  </a:cubicBezTo>
                  <a:cubicBezTo>
                    <a:pt x="11789" y="23714"/>
                    <a:pt x="11718" y="23759"/>
                    <a:pt x="11643" y="23801"/>
                  </a:cubicBezTo>
                  <a:cubicBezTo>
                    <a:pt x="11607" y="23818"/>
                    <a:pt x="11569" y="23833"/>
                    <a:pt x="11531" y="23848"/>
                  </a:cubicBezTo>
                  <a:cubicBezTo>
                    <a:pt x="11488" y="23862"/>
                    <a:pt x="11444" y="23874"/>
                    <a:pt x="11397" y="23887"/>
                  </a:cubicBezTo>
                  <a:cubicBezTo>
                    <a:pt x="11329" y="23902"/>
                    <a:pt x="11260" y="23913"/>
                    <a:pt x="11189" y="23921"/>
                  </a:cubicBezTo>
                  <a:cubicBezTo>
                    <a:pt x="11180" y="23922"/>
                    <a:pt x="11170" y="23922"/>
                    <a:pt x="11160" y="23922"/>
                  </a:cubicBezTo>
                  <a:lnTo>
                    <a:pt x="11158" y="23922"/>
                  </a:lnTo>
                  <a:cubicBezTo>
                    <a:pt x="11020" y="23871"/>
                    <a:pt x="10881" y="23816"/>
                    <a:pt x="10745" y="23755"/>
                  </a:cubicBezTo>
                  <a:cubicBezTo>
                    <a:pt x="10711" y="23739"/>
                    <a:pt x="10679" y="23720"/>
                    <a:pt x="10645" y="23700"/>
                  </a:cubicBezTo>
                  <a:cubicBezTo>
                    <a:pt x="10635" y="23692"/>
                    <a:pt x="10623" y="23685"/>
                    <a:pt x="10614" y="23677"/>
                  </a:cubicBezTo>
                  <a:cubicBezTo>
                    <a:pt x="10608" y="23672"/>
                    <a:pt x="10602" y="23666"/>
                    <a:pt x="10597" y="23661"/>
                  </a:cubicBezTo>
                  <a:cubicBezTo>
                    <a:pt x="10559" y="23616"/>
                    <a:pt x="10525" y="23567"/>
                    <a:pt x="10490" y="23523"/>
                  </a:cubicBezTo>
                  <a:cubicBezTo>
                    <a:pt x="10455" y="23463"/>
                    <a:pt x="10418" y="23401"/>
                    <a:pt x="10383" y="23341"/>
                  </a:cubicBezTo>
                  <a:cubicBezTo>
                    <a:pt x="10332" y="23241"/>
                    <a:pt x="10286" y="23140"/>
                    <a:pt x="10243" y="23037"/>
                  </a:cubicBezTo>
                  <a:cubicBezTo>
                    <a:pt x="10141" y="22723"/>
                    <a:pt x="10063" y="22408"/>
                    <a:pt x="9976" y="22093"/>
                  </a:cubicBezTo>
                  <a:cubicBezTo>
                    <a:pt x="9891" y="21779"/>
                    <a:pt x="9806" y="21462"/>
                    <a:pt x="9728" y="21146"/>
                  </a:cubicBezTo>
                  <a:lnTo>
                    <a:pt x="9728" y="21146"/>
                  </a:lnTo>
                  <a:cubicBezTo>
                    <a:pt x="9729" y="21147"/>
                    <a:pt x="9729" y="21151"/>
                    <a:pt x="9731" y="21156"/>
                  </a:cubicBezTo>
                  <a:cubicBezTo>
                    <a:pt x="9729" y="21146"/>
                    <a:pt x="9728" y="21139"/>
                    <a:pt x="9726" y="21130"/>
                  </a:cubicBezTo>
                  <a:cubicBezTo>
                    <a:pt x="9722" y="21118"/>
                    <a:pt x="9720" y="21107"/>
                    <a:pt x="9716" y="21094"/>
                  </a:cubicBezTo>
                  <a:lnTo>
                    <a:pt x="9716" y="21098"/>
                  </a:lnTo>
                  <a:cubicBezTo>
                    <a:pt x="9623" y="20678"/>
                    <a:pt x="9549" y="20253"/>
                    <a:pt x="9453" y="19833"/>
                  </a:cubicBezTo>
                  <a:cubicBezTo>
                    <a:pt x="9350" y="19377"/>
                    <a:pt x="9234" y="18923"/>
                    <a:pt x="9093" y="18476"/>
                  </a:cubicBezTo>
                  <a:cubicBezTo>
                    <a:pt x="9024" y="18255"/>
                    <a:pt x="8941" y="18034"/>
                    <a:pt x="8850" y="17817"/>
                  </a:cubicBezTo>
                  <a:cubicBezTo>
                    <a:pt x="8739" y="17552"/>
                    <a:pt x="8622" y="17283"/>
                    <a:pt x="8459" y="17044"/>
                  </a:cubicBezTo>
                  <a:cubicBezTo>
                    <a:pt x="8223" y="16703"/>
                    <a:pt x="7884" y="16466"/>
                    <a:pt x="7521" y="16280"/>
                  </a:cubicBezTo>
                  <a:cubicBezTo>
                    <a:pt x="7325" y="16178"/>
                    <a:pt x="7122" y="16098"/>
                    <a:pt x="6923" y="16008"/>
                  </a:cubicBezTo>
                  <a:cubicBezTo>
                    <a:pt x="6605" y="15852"/>
                    <a:pt x="6292" y="15680"/>
                    <a:pt x="5965" y="15551"/>
                  </a:cubicBezTo>
                  <a:cubicBezTo>
                    <a:pt x="5629" y="15419"/>
                    <a:pt x="5287" y="15313"/>
                    <a:pt x="4941" y="15215"/>
                  </a:cubicBezTo>
                  <a:cubicBezTo>
                    <a:pt x="4245" y="15019"/>
                    <a:pt x="3545" y="14845"/>
                    <a:pt x="2851" y="14652"/>
                  </a:cubicBezTo>
                  <a:cubicBezTo>
                    <a:pt x="2521" y="14546"/>
                    <a:pt x="2197" y="14422"/>
                    <a:pt x="1878" y="14284"/>
                  </a:cubicBezTo>
                  <a:cubicBezTo>
                    <a:pt x="1770" y="14227"/>
                    <a:pt x="1663" y="14171"/>
                    <a:pt x="1560" y="14106"/>
                  </a:cubicBezTo>
                  <a:cubicBezTo>
                    <a:pt x="1490" y="14058"/>
                    <a:pt x="1424" y="14009"/>
                    <a:pt x="1358" y="13957"/>
                  </a:cubicBezTo>
                  <a:cubicBezTo>
                    <a:pt x="1312" y="13914"/>
                    <a:pt x="1265" y="13871"/>
                    <a:pt x="1223" y="13825"/>
                  </a:cubicBezTo>
                  <a:cubicBezTo>
                    <a:pt x="1194" y="13793"/>
                    <a:pt x="1167" y="13760"/>
                    <a:pt x="1142" y="13724"/>
                  </a:cubicBezTo>
                  <a:cubicBezTo>
                    <a:pt x="1121" y="13696"/>
                    <a:pt x="1103" y="13666"/>
                    <a:pt x="1087" y="13634"/>
                  </a:cubicBezTo>
                  <a:lnTo>
                    <a:pt x="1087" y="13634"/>
                  </a:lnTo>
                  <a:cubicBezTo>
                    <a:pt x="1097" y="13653"/>
                    <a:pt x="1105" y="13672"/>
                    <a:pt x="1115" y="13690"/>
                  </a:cubicBezTo>
                  <a:cubicBezTo>
                    <a:pt x="1094" y="13652"/>
                    <a:pt x="1073" y="13612"/>
                    <a:pt x="1055" y="13573"/>
                  </a:cubicBezTo>
                  <a:cubicBezTo>
                    <a:pt x="1045" y="13536"/>
                    <a:pt x="1034" y="13498"/>
                    <a:pt x="1023" y="13461"/>
                  </a:cubicBezTo>
                  <a:cubicBezTo>
                    <a:pt x="1016" y="13422"/>
                    <a:pt x="1008" y="13383"/>
                    <a:pt x="1003" y="13343"/>
                  </a:cubicBezTo>
                  <a:cubicBezTo>
                    <a:pt x="998" y="13302"/>
                    <a:pt x="999" y="13259"/>
                    <a:pt x="999" y="13219"/>
                  </a:cubicBezTo>
                  <a:cubicBezTo>
                    <a:pt x="1003" y="13193"/>
                    <a:pt x="1005" y="13166"/>
                    <a:pt x="1008" y="13140"/>
                  </a:cubicBezTo>
                  <a:lnTo>
                    <a:pt x="1008" y="13140"/>
                  </a:lnTo>
                  <a:cubicBezTo>
                    <a:pt x="1004" y="13152"/>
                    <a:pt x="1002" y="13163"/>
                    <a:pt x="1000" y="13174"/>
                  </a:cubicBezTo>
                  <a:lnTo>
                    <a:pt x="1000" y="13173"/>
                  </a:lnTo>
                  <a:cubicBezTo>
                    <a:pt x="1006" y="13133"/>
                    <a:pt x="1015" y="13093"/>
                    <a:pt x="1027" y="13055"/>
                  </a:cubicBezTo>
                  <a:cubicBezTo>
                    <a:pt x="1032" y="13037"/>
                    <a:pt x="1038" y="13019"/>
                    <a:pt x="1047" y="13002"/>
                  </a:cubicBezTo>
                  <a:cubicBezTo>
                    <a:pt x="1056" y="12987"/>
                    <a:pt x="1064" y="12970"/>
                    <a:pt x="1071" y="12954"/>
                  </a:cubicBezTo>
                  <a:cubicBezTo>
                    <a:pt x="1083" y="12938"/>
                    <a:pt x="1097" y="12921"/>
                    <a:pt x="1109" y="12904"/>
                  </a:cubicBezTo>
                  <a:cubicBezTo>
                    <a:pt x="1159" y="12848"/>
                    <a:pt x="1211" y="12796"/>
                    <a:pt x="1263" y="12745"/>
                  </a:cubicBezTo>
                  <a:cubicBezTo>
                    <a:pt x="1401" y="12627"/>
                    <a:pt x="1543" y="12516"/>
                    <a:pt x="1689" y="12411"/>
                  </a:cubicBezTo>
                  <a:lnTo>
                    <a:pt x="1689" y="12411"/>
                  </a:lnTo>
                  <a:cubicBezTo>
                    <a:pt x="1688" y="12411"/>
                    <a:pt x="1686" y="12412"/>
                    <a:pt x="1684" y="12414"/>
                  </a:cubicBezTo>
                  <a:cubicBezTo>
                    <a:pt x="1874" y="12282"/>
                    <a:pt x="2071" y="12161"/>
                    <a:pt x="2272" y="12050"/>
                  </a:cubicBezTo>
                  <a:cubicBezTo>
                    <a:pt x="2691" y="11845"/>
                    <a:pt x="3129" y="11679"/>
                    <a:pt x="3536" y="11458"/>
                  </a:cubicBezTo>
                  <a:cubicBezTo>
                    <a:pt x="3948" y="11235"/>
                    <a:pt x="4352" y="10999"/>
                    <a:pt x="4758" y="10770"/>
                  </a:cubicBezTo>
                  <a:cubicBezTo>
                    <a:pt x="5167" y="10539"/>
                    <a:pt x="5576" y="10309"/>
                    <a:pt x="5973" y="10056"/>
                  </a:cubicBezTo>
                  <a:cubicBezTo>
                    <a:pt x="6279" y="9860"/>
                    <a:pt x="6585" y="9649"/>
                    <a:pt x="6822" y="9369"/>
                  </a:cubicBezTo>
                  <a:cubicBezTo>
                    <a:pt x="7043" y="9109"/>
                    <a:pt x="7228" y="8828"/>
                    <a:pt x="7392" y="8531"/>
                  </a:cubicBezTo>
                  <a:cubicBezTo>
                    <a:pt x="7648" y="8071"/>
                    <a:pt x="7808" y="7552"/>
                    <a:pt x="7920" y="7042"/>
                  </a:cubicBezTo>
                  <a:cubicBezTo>
                    <a:pt x="8035" y="6510"/>
                    <a:pt x="8124" y="5980"/>
                    <a:pt x="8200" y="5443"/>
                  </a:cubicBezTo>
                  <a:cubicBezTo>
                    <a:pt x="8269" y="4947"/>
                    <a:pt x="8338" y="4450"/>
                    <a:pt x="8380" y="3951"/>
                  </a:cubicBezTo>
                  <a:cubicBezTo>
                    <a:pt x="8405" y="3646"/>
                    <a:pt x="8424" y="3342"/>
                    <a:pt x="8452" y="3039"/>
                  </a:cubicBezTo>
                  <a:cubicBezTo>
                    <a:pt x="8451" y="2980"/>
                    <a:pt x="8450" y="2920"/>
                    <a:pt x="8451" y="2859"/>
                  </a:cubicBezTo>
                  <a:lnTo>
                    <a:pt x="8451" y="2859"/>
                  </a:lnTo>
                  <a:lnTo>
                    <a:pt x="8451" y="2890"/>
                  </a:lnTo>
                  <a:cubicBezTo>
                    <a:pt x="8451" y="2860"/>
                    <a:pt x="8452" y="2831"/>
                    <a:pt x="8452" y="2802"/>
                  </a:cubicBezTo>
                  <a:cubicBezTo>
                    <a:pt x="8452" y="2669"/>
                    <a:pt x="8457" y="2534"/>
                    <a:pt x="8470" y="2402"/>
                  </a:cubicBezTo>
                  <a:cubicBezTo>
                    <a:pt x="8470" y="2395"/>
                    <a:pt x="8470" y="2388"/>
                    <a:pt x="8472" y="2381"/>
                  </a:cubicBezTo>
                  <a:cubicBezTo>
                    <a:pt x="8497" y="2181"/>
                    <a:pt x="8521" y="1981"/>
                    <a:pt x="8578" y="1787"/>
                  </a:cubicBezTo>
                  <a:cubicBezTo>
                    <a:pt x="8579" y="1783"/>
                    <a:pt x="8580" y="1780"/>
                    <a:pt x="8581" y="1777"/>
                  </a:cubicBezTo>
                  <a:cubicBezTo>
                    <a:pt x="8593" y="1733"/>
                    <a:pt x="8610" y="1692"/>
                    <a:pt x="8630" y="1653"/>
                  </a:cubicBezTo>
                  <a:cubicBezTo>
                    <a:pt x="8653" y="1580"/>
                    <a:pt x="8674" y="1510"/>
                    <a:pt x="8699" y="1438"/>
                  </a:cubicBezTo>
                  <a:cubicBezTo>
                    <a:pt x="8720" y="1386"/>
                    <a:pt x="8741" y="1337"/>
                    <a:pt x="8767" y="1286"/>
                  </a:cubicBezTo>
                  <a:cubicBezTo>
                    <a:pt x="8771" y="1277"/>
                    <a:pt x="8776" y="1267"/>
                    <a:pt x="8783" y="1260"/>
                  </a:cubicBezTo>
                  <a:cubicBezTo>
                    <a:pt x="8790" y="1252"/>
                    <a:pt x="8797" y="1244"/>
                    <a:pt x="8802" y="1235"/>
                  </a:cubicBezTo>
                  <a:cubicBezTo>
                    <a:pt x="8808" y="1230"/>
                    <a:pt x="8816" y="1223"/>
                    <a:pt x="8821" y="1218"/>
                  </a:cubicBezTo>
                  <a:cubicBezTo>
                    <a:pt x="8871" y="1177"/>
                    <a:pt x="8926" y="1141"/>
                    <a:pt x="8981" y="1104"/>
                  </a:cubicBezTo>
                  <a:cubicBezTo>
                    <a:pt x="9045" y="1064"/>
                    <a:pt x="9111" y="1027"/>
                    <a:pt x="9179" y="994"/>
                  </a:cubicBezTo>
                  <a:cubicBezTo>
                    <a:pt x="9195" y="988"/>
                    <a:pt x="9208" y="983"/>
                    <a:pt x="9224" y="977"/>
                  </a:cubicBezTo>
                  <a:cubicBezTo>
                    <a:pt x="9225" y="977"/>
                    <a:pt x="9227" y="975"/>
                    <a:pt x="9229" y="975"/>
                  </a:cubicBezTo>
                  <a:cubicBezTo>
                    <a:pt x="9232" y="975"/>
                    <a:pt x="9234" y="976"/>
                    <a:pt x="9236" y="976"/>
                  </a:cubicBezTo>
                  <a:cubicBezTo>
                    <a:pt x="9241" y="976"/>
                    <a:pt x="9246" y="975"/>
                    <a:pt x="9252" y="974"/>
                  </a:cubicBezTo>
                  <a:close/>
                  <a:moveTo>
                    <a:pt x="9277" y="1"/>
                  </a:moveTo>
                  <a:cubicBezTo>
                    <a:pt x="9182" y="1"/>
                    <a:pt x="9088" y="9"/>
                    <a:pt x="8995" y="27"/>
                  </a:cubicBezTo>
                  <a:cubicBezTo>
                    <a:pt x="8882" y="48"/>
                    <a:pt x="8773" y="105"/>
                    <a:pt x="8671" y="156"/>
                  </a:cubicBezTo>
                  <a:cubicBezTo>
                    <a:pt x="8560" y="209"/>
                    <a:pt x="8458" y="280"/>
                    <a:pt x="8353" y="347"/>
                  </a:cubicBezTo>
                  <a:cubicBezTo>
                    <a:pt x="8152" y="483"/>
                    <a:pt x="7985" y="660"/>
                    <a:pt x="7881" y="878"/>
                  </a:cubicBezTo>
                  <a:cubicBezTo>
                    <a:pt x="7828" y="989"/>
                    <a:pt x="7781" y="1103"/>
                    <a:pt x="7741" y="1219"/>
                  </a:cubicBezTo>
                  <a:cubicBezTo>
                    <a:pt x="7661" y="1461"/>
                    <a:pt x="7599" y="1708"/>
                    <a:pt x="7579" y="1964"/>
                  </a:cubicBezTo>
                  <a:cubicBezTo>
                    <a:pt x="7572" y="2061"/>
                    <a:pt x="7573" y="2161"/>
                    <a:pt x="7573" y="2259"/>
                  </a:cubicBezTo>
                  <a:cubicBezTo>
                    <a:pt x="7531" y="2467"/>
                    <a:pt x="7501" y="2677"/>
                    <a:pt x="7483" y="2889"/>
                  </a:cubicBezTo>
                  <a:cubicBezTo>
                    <a:pt x="7457" y="3230"/>
                    <a:pt x="7440" y="3574"/>
                    <a:pt x="7405" y="3915"/>
                  </a:cubicBezTo>
                  <a:cubicBezTo>
                    <a:pt x="7331" y="4582"/>
                    <a:pt x="7245" y="5248"/>
                    <a:pt x="7146" y="5914"/>
                  </a:cubicBezTo>
                  <a:cubicBezTo>
                    <a:pt x="7067" y="6390"/>
                    <a:pt x="6963" y="6862"/>
                    <a:pt x="6835" y="7327"/>
                  </a:cubicBezTo>
                  <a:cubicBezTo>
                    <a:pt x="6781" y="7493"/>
                    <a:pt x="6722" y="7652"/>
                    <a:pt x="6659" y="7814"/>
                  </a:cubicBezTo>
                  <a:cubicBezTo>
                    <a:pt x="6558" y="8020"/>
                    <a:pt x="6446" y="8217"/>
                    <a:pt x="6325" y="8413"/>
                  </a:cubicBezTo>
                  <a:cubicBezTo>
                    <a:pt x="6267" y="8500"/>
                    <a:pt x="6204" y="8583"/>
                    <a:pt x="6140" y="8665"/>
                  </a:cubicBezTo>
                  <a:cubicBezTo>
                    <a:pt x="6080" y="8732"/>
                    <a:pt x="6017" y="8799"/>
                    <a:pt x="5953" y="8863"/>
                  </a:cubicBezTo>
                  <a:cubicBezTo>
                    <a:pt x="5889" y="8919"/>
                    <a:pt x="5822" y="8973"/>
                    <a:pt x="5755" y="9027"/>
                  </a:cubicBezTo>
                  <a:cubicBezTo>
                    <a:pt x="5318" y="9326"/>
                    <a:pt x="4860" y="9589"/>
                    <a:pt x="4401" y="9850"/>
                  </a:cubicBezTo>
                  <a:cubicBezTo>
                    <a:pt x="3956" y="10098"/>
                    <a:pt x="3516" y="10358"/>
                    <a:pt x="3066" y="10602"/>
                  </a:cubicBezTo>
                  <a:cubicBezTo>
                    <a:pt x="2739" y="10766"/>
                    <a:pt x="2406" y="10909"/>
                    <a:pt x="2075" y="11060"/>
                  </a:cubicBezTo>
                  <a:cubicBezTo>
                    <a:pt x="1740" y="11215"/>
                    <a:pt x="1427" y="11403"/>
                    <a:pt x="1127" y="11613"/>
                  </a:cubicBezTo>
                  <a:cubicBezTo>
                    <a:pt x="898" y="11774"/>
                    <a:pt x="666" y="11948"/>
                    <a:pt x="472" y="12151"/>
                  </a:cubicBezTo>
                  <a:cubicBezTo>
                    <a:pt x="251" y="12389"/>
                    <a:pt x="104" y="12654"/>
                    <a:pt x="48" y="12977"/>
                  </a:cubicBezTo>
                  <a:cubicBezTo>
                    <a:pt x="0" y="13255"/>
                    <a:pt x="19" y="13573"/>
                    <a:pt x="116" y="13839"/>
                  </a:cubicBezTo>
                  <a:cubicBezTo>
                    <a:pt x="227" y="14135"/>
                    <a:pt x="399" y="14406"/>
                    <a:pt x="638" y="14620"/>
                  </a:cubicBezTo>
                  <a:cubicBezTo>
                    <a:pt x="878" y="14835"/>
                    <a:pt x="1144" y="15005"/>
                    <a:pt x="1434" y="15150"/>
                  </a:cubicBezTo>
                  <a:cubicBezTo>
                    <a:pt x="1687" y="15276"/>
                    <a:pt x="1956" y="15377"/>
                    <a:pt x="2221" y="15472"/>
                  </a:cubicBezTo>
                  <a:cubicBezTo>
                    <a:pt x="2721" y="15650"/>
                    <a:pt x="3240" y="15771"/>
                    <a:pt x="3752" y="15908"/>
                  </a:cubicBezTo>
                  <a:cubicBezTo>
                    <a:pt x="4222" y="16035"/>
                    <a:pt x="4694" y="16155"/>
                    <a:pt x="5162" y="16295"/>
                  </a:cubicBezTo>
                  <a:cubicBezTo>
                    <a:pt x="5397" y="16376"/>
                    <a:pt x="5623" y="16463"/>
                    <a:pt x="5849" y="16563"/>
                  </a:cubicBezTo>
                  <a:lnTo>
                    <a:pt x="5859" y="16568"/>
                  </a:lnTo>
                  <a:lnTo>
                    <a:pt x="5868" y="16572"/>
                  </a:lnTo>
                  <a:lnTo>
                    <a:pt x="5864" y="16570"/>
                  </a:lnTo>
                  <a:lnTo>
                    <a:pt x="5869" y="16572"/>
                  </a:lnTo>
                  <a:cubicBezTo>
                    <a:pt x="5876" y="16575"/>
                    <a:pt x="5882" y="16577"/>
                    <a:pt x="5888" y="16582"/>
                  </a:cubicBezTo>
                  <a:cubicBezTo>
                    <a:pt x="5884" y="16579"/>
                    <a:pt x="5881" y="16577"/>
                    <a:pt x="5877" y="16576"/>
                  </a:cubicBezTo>
                  <a:lnTo>
                    <a:pt x="5877" y="16576"/>
                  </a:lnTo>
                  <a:cubicBezTo>
                    <a:pt x="6075" y="16675"/>
                    <a:pt x="6274" y="16776"/>
                    <a:pt x="6472" y="16874"/>
                  </a:cubicBezTo>
                  <a:cubicBezTo>
                    <a:pt x="6652" y="16960"/>
                    <a:pt x="6840" y="17039"/>
                    <a:pt x="7022" y="17119"/>
                  </a:cubicBezTo>
                  <a:cubicBezTo>
                    <a:pt x="7119" y="17170"/>
                    <a:pt x="7212" y="17221"/>
                    <a:pt x="7305" y="17275"/>
                  </a:cubicBezTo>
                  <a:cubicBezTo>
                    <a:pt x="7363" y="17314"/>
                    <a:pt x="7420" y="17355"/>
                    <a:pt x="7475" y="17398"/>
                  </a:cubicBezTo>
                  <a:cubicBezTo>
                    <a:pt x="7518" y="17435"/>
                    <a:pt x="7557" y="17477"/>
                    <a:pt x="7597" y="17519"/>
                  </a:cubicBezTo>
                  <a:cubicBezTo>
                    <a:pt x="7611" y="17536"/>
                    <a:pt x="7627" y="17555"/>
                    <a:pt x="7640" y="17574"/>
                  </a:cubicBezTo>
                  <a:cubicBezTo>
                    <a:pt x="7678" y="17629"/>
                    <a:pt x="7712" y="17686"/>
                    <a:pt x="7744" y="17743"/>
                  </a:cubicBezTo>
                  <a:cubicBezTo>
                    <a:pt x="7862" y="17982"/>
                    <a:pt x="7969" y="18226"/>
                    <a:pt x="8062" y="18475"/>
                  </a:cubicBezTo>
                  <a:cubicBezTo>
                    <a:pt x="8235" y="18974"/>
                    <a:pt x="8368" y="19482"/>
                    <a:pt x="8493" y="19995"/>
                  </a:cubicBezTo>
                  <a:lnTo>
                    <a:pt x="8493" y="19996"/>
                  </a:lnTo>
                  <a:lnTo>
                    <a:pt x="8494" y="20002"/>
                  </a:lnTo>
                  <a:lnTo>
                    <a:pt x="8494" y="20002"/>
                  </a:lnTo>
                  <a:cubicBezTo>
                    <a:pt x="8494" y="20002"/>
                    <a:pt x="8494" y="20002"/>
                    <a:pt x="8494" y="20001"/>
                  </a:cubicBezTo>
                  <a:lnTo>
                    <a:pt x="8494" y="20001"/>
                  </a:lnTo>
                  <a:cubicBezTo>
                    <a:pt x="8495" y="20005"/>
                    <a:pt x="8495" y="20008"/>
                    <a:pt x="8496" y="20012"/>
                  </a:cubicBezTo>
                  <a:cubicBezTo>
                    <a:pt x="8499" y="20025"/>
                    <a:pt x="8504" y="20039"/>
                    <a:pt x="8507" y="20054"/>
                  </a:cubicBezTo>
                  <a:cubicBezTo>
                    <a:pt x="8504" y="20046"/>
                    <a:pt x="8502" y="20037"/>
                    <a:pt x="8500" y="20028"/>
                  </a:cubicBezTo>
                  <a:lnTo>
                    <a:pt x="8500" y="20028"/>
                  </a:lnTo>
                  <a:cubicBezTo>
                    <a:pt x="8583" y="20400"/>
                    <a:pt x="8644" y="20778"/>
                    <a:pt x="8731" y="21149"/>
                  </a:cubicBezTo>
                  <a:cubicBezTo>
                    <a:pt x="8827" y="21561"/>
                    <a:pt x="8934" y="21967"/>
                    <a:pt x="9043" y="22375"/>
                  </a:cubicBezTo>
                  <a:cubicBezTo>
                    <a:pt x="9096" y="22572"/>
                    <a:pt x="9147" y="22771"/>
                    <a:pt x="9202" y="22968"/>
                  </a:cubicBezTo>
                  <a:cubicBezTo>
                    <a:pt x="9255" y="23156"/>
                    <a:pt x="9309" y="23353"/>
                    <a:pt x="9390" y="23532"/>
                  </a:cubicBezTo>
                  <a:cubicBezTo>
                    <a:pt x="9484" y="23729"/>
                    <a:pt x="9582" y="23923"/>
                    <a:pt x="9710" y="24103"/>
                  </a:cubicBezTo>
                  <a:cubicBezTo>
                    <a:pt x="9796" y="24223"/>
                    <a:pt x="9888" y="24338"/>
                    <a:pt x="10003" y="24433"/>
                  </a:cubicBezTo>
                  <a:cubicBezTo>
                    <a:pt x="10135" y="24544"/>
                    <a:pt x="10289" y="24622"/>
                    <a:pt x="10448" y="24689"/>
                  </a:cubicBezTo>
                  <a:cubicBezTo>
                    <a:pt x="10564" y="24739"/>
                    <a:pt x="10681" y="24785"/>
                    <a:pt x="10801" y="24829"/>
                  </a:cubicBezTo>
                  <a:cubicBezTo>
                    <a:pt x="10909" y="24869"/>
                    <a:pt x="11023" y="24898"/>
                    <a:pt x="11139" y="24901"/>
                  </a:cubicBezTo>
                  <a:cubicBezTo>
                    <a:pt x="11154" y="24901"/>
                    <a:pt x="11167" y="24899"/>
                    <a:pt x="11181" y="24899"/>
                  </a:cubicBezTo>
                  <a:cubicBezTo>
                    <a:pt x="11185" y="24899"/>
                    <a:pt x="11188" y="24899"/>
                    <a:pt x="11191" y="24900"/>
                  </a:cubicBezTo>
                  <a:cubicBezTo>
                    <a:pt x="11279" y="24893"/>
                    <a:pt x="11365" y="24882"/>
                    <a:pt x="11451" y="24870"/>
                  </a:cubicBezTo>
                  <a:cubicBezTo>
                    <a:pt x="11828" y="24816"/>
                    <a:pt x="12177" y="24650"/>
                    <a:pt x="12478" y="24422"/>
                  </a:cubicBezTo>
                  <a:cubicBezTo>
                    <a:pt x="12636" y="24300"/>
                    <a:pt x="12771" y="24162"/>
                    <a:pt x="12871" y="23984"/>
                  </a:cubicBezTo>
                  <a:cubicBezTo>
                    <a:pt x="12954" y="23837"/>
                    <a:pt x="13028" y="23685"/>
                    <a:pt x="13093" y="23529"/>
                  </a:cubicBezTo>
                  <a:cubicBezTo>
                    <a:pt x="13180" y="23318"/>
                    <a:pt x="13251" y="23100"/>
                    <a:pt x="13321" y="22883"/>
                  </a:cubicBezTo>
                  <a:cubicBezTo>
                    <a:pt x="13468" y="22429"/>
                    <a:pt x="13641" y="21987"/>
                    <a:pt x="13815" y="21542"/>
                  </a:cubicBezTo>
                  <a:cubicBezTo>
                    <a:pt x="13976" y="21130"/>
                    <a:pt x="14148" y="20725"/>
                    <a:pt x="14330" y="20324"/>
                  </a:cubicBezTo>
                  <a:cubicBezTo>
                    <a:pt x="14332" y="20317"/>
                    <a:pt x="14336" y="20312"/>
                    <a:pt x="14337" y="20306"/>
                  </a:cubicBezTo>
                  <a:cubicBezTo>
                    <a:pt x="14343" y="20296"/>
                    <a:pt x="14348" y="20284"/>
                    <a:pt x="14354" y="20273"/>
                  </a:cubicBezTo>
                  <a:cubicBezTo>
                    <a:pt x="14507" y="19965"/>
                    <a:pt x="14674" y="19665"/>
                    <a:pt x="14855" y="19375"/>
                  </a:cubicBezTo>
                  <a:cubicBezTo>
                    <a:pt x="14949" y="19233"/>
                    <a:pt x="15044" y="19088"/>
                    <a:pt x="15143" y="18949"/>
                  </a:cubicBezTo>
                  <a:cubicBezTo>
                    <a:pt x="15160" y="18942"/>
                    <a:pt x="15177" y="18935"/>
                    <a:pt x="15194" y="18928"/>
                  </a:cubicBezTo>
                  <a:cubicBezTo>
                    <a:pt x="15253" y="18906"/>
                    <a:pt x="15313" y="18886"/>
                    <a:pt x="15372" y="18864"/>
                  </a:cubicBezTo>
                  <a:lnTo>
                    <a:pt x="15375" y="18863"/>
                  </a:lnTo>
                  <a:cubicBezTo>
                    <a:pt x="15411" y="18857"/>
                    <a:pt x="15447" y="18849"/>
                    <a:pt x="15483" y="18841"/>
                  </a:cubicBezTo>
                  <a:lnTo>
                    <a:pt x="15514" y="18837"/>
                  </a:lnTo>
                  <a:cubicBezTo>
                    <a:pt x="15544" y="18835"/>
                    <a:pt x="15574" y="18835"/>
                    <a:pt x="15604" y="18835"/>
                  </a:cubicBezTo>
                  <a:cubicBezTo>
                    <a:pt x="15625" y="18835"/>
                    <a:pt x="15646" y="18835"/>
                    <a:pt x="15667" y="18836"/>
                  </a:cubicBezTo>
                  <a:cubicBezTo>
                    <a:pt x="15793" y="18844"/>
                    <a:pt x="15918" y="18857"/>
                    <a:pt x="16043" y="18875"/>
                  </a:cubicBezTo>
                  <a:cubicBezTo>
                    <a:pt x="16106" y="18889"/>
                    <a:pt x="16171" y="18904"/>
                    <a:pt x="16233" y="18923"/>
                  </a:cubicBezTo>
                  <a:lnTo>
                    <a:pt x="16239" y="18924"/>
                  </a:lnTo>
                  <a:lnTo>
                    <a:pt x="16249" y="18927"/>
                  </a:lnTo>
                  <a:cubicBezTo>
                    <a:pt x="16262" y="18933"/>
                    <a:pt x="16275" y="18937"/>
                    <a:pt x="16289" y="18941"/>
                  </a:cubicBezTo>
                  <a:cubicBezTo>
                    <a:pt x="16673" y="19075"/>
                    <a:pt x="17038" y="19250"/>
                    <a:pt x="17410" y="19413"/>
                  </a:cubicBezTo>
                  <a:cubicBezTo>
                    <a:pt x="17790" y="19578"/>
                    <a:pt x="18175" y="19733"/>
                    <a:pt x="18561" y="19886"/>
                  </a:cubicBezTo>
                  <a:cubicBezTo>
                    <a:pt x="18959" y="20046"/>
                    <a:pt x="19364" y="20184"/>
                    <a:pt x="19770" y="20320"/>
                  </a:cubicBezTo>
                  <a:cubicBezTo>
                    <a:pt x="20158" y="20451"/>
                    <a:pt x="20537" y="20604"/>
                    <a:pt x="20932" y="20712"/>
                  </a:cubicBezTo>
                  <a:cubicBezTo>
                    <a:pt x="21177" y="20782"/>
                    <a:pt x="21422" y="20842"/>
                    <a:pt x="21674" y="20889"/>
                  </a:cubicBezTo>
                  <a:cubicBezTo>
                    <a:pt x="21909" y="20934"/>
                    <a:pt x="22142" y="20972"/>
                    <a:pt x="22378" y="20976"/>
                  </a:cubicBezTo>
                  <a:cubicBezTo>
                    <a:pt x="22387" y="20976"/>
                    <a:pt x="22396" y="20976"/>
                    <a:pt x="22405" y="20976"/>
                  </a:cubicBezTo>
                  <a:cubicBezTo>
                    <a:pt x="22483" y="20976"/>
                    <a:pt x="22562" y="20971"/>
                    <a:pt x="22640" y="20964"/>
                  </a:cubicBezTo>
                  <a:cubicBezTo>
                    <a:pt x="22914" y="20936"/>
                    <a:pt x="23185" y="20879"/>
                    <a:pt x="23446" y="20790"/>
                  </a:cubicBezTo>
                  <a:cubicBezTo>
                    <a:pt x="23719" y="20695"/>
                    <a:pt x="23964" y="20533"/>
                    <a:pt x="24159" y="20319"/>
                  </a:cubicBezTo>
                  <a:cubicBezTo>
                    <a:pt x="24327" y="20134"/>
                    <a:pt x="24466" y="19882"/>
                    <a:pt x="24483" y="19628"/>
                  </a:cubicBezTo>
                  <a:cubicBezTo>
                    <a:pt x="24504" y="19294"/>
                    <a:pt x="24419" y="18965"/>
                    <a:pt x="24265" y="18665"/>
                  </a:cubicBezTo>
                  <a:cubicBezTo>
                    <a:pt x="24205" y="18548"/>
                    <a:pt x="24143" y="18433"/>
                    <a:pt x="24078" y="18317"/>
                  </a:cubicBezTo>
                  <a:cubicBezTo>
                    <a:pt x="24016" y="18206"/>
                    <a:pt x="23944" y="18099"/>
                    <a:pt x="23872" y="17994"/>
                  </a:cubicBezTo>
                  <a:cubicBezTo>
                    <a:pt x="23814" y="17906"/>
                    <a:pt x="23755" y="17804"/>
                    <a:pt x="23684" y="17722"/>
                  </a:cubicBezTo>
                  <a:lnTo>
                    <a:pt x="23675" y="17710"/>
                  </a:lnTo>
                  <a:lnTo>
                    <a:pt x="23674" y="17708"/>
                  </a:lnTo>
                  <a:cubicBezTo>
                    <a:pt x="23653" y="17678"/>
                    <a:pt x="23630" y="17649"/>
                    <a:pt x="23610" y="17620"/>
                  </a:cubicBezTo>
                  <a:lnTo>
                    <a:pt x="23610" y="17620"/>
                  </a:lnTo>
                  <a:cubicBezTo>
                    <a:pt x="23619" y="17631"/>
                    <a:pt x="23627" y="17643"/>
                    <a:pt x="23637" y="17655"/>
                  </a:cubicBezTo>
                  <a:cubicBezTo>
                    <a:pt x="23315" y="17195"/>
                    <a:pt x="22982" y="16745"/>
                    <a:pt x="22659" y="16286"/>
                  </a:cubicBezTo>
                  <a:lnTo>
                    <a:pt x="22659" y="16286"/>
                  </a:lnTo>
                  <a:cubicBezTo>
                    <a:pt x="22671" y="16303"/>
                    <a:pt x="22685" y="16324"/>
                    <a:pt x="22698" y="16340"/>
                  </a:cubicBezTo>
                  <a:cubicBezTo>
                    <a:pt x="22483" y="16032"/>
                    <a:pt x="22274" y="15717"/>
                    <a:pt x="22083" y="15394"/>
                  </a:cubicBezTo>
                  <a:cubicBezTo>
                    <a:pt x="21904" y="15092"/>
                    <a:pt x="21737" y="14784"/>
                    <a:pt x="21571" y="14476"/>
                  </a:cubicBezTo>
                  <a:cubicBezTo>
                    <a:pt x="21543" y="14417"/>
                    <a:pt x="21516" y="14358"/>
                    <a:pt x="21490" y="14297"/>
                  </a:cubicBezTo>
                  <a:cubicBezTo>
                    <a:pt x="21477" y="14256"/>
                    <a:pt x="21465" y="14216"/>
                    <a:pt x="21454" y="14174"/>
                  </a:cubicBezTo>
                  <a:cubicBezTo>
                    <a:pt x="21391" y="13885"/>
                    <a:pt x="21341" y="13591"/>
                    <a:pt x="21307" y="13297"/>
                  </a:cubicBezTo>
                  <a:cubicBezTo>
                    <a:pt x="21304" y="13232"/>
                    <a:pt x="21302" y="13169"/>
                    <a:pt x="21301" y="13104"/>
                  </a:cubicBezTo>
                  <a:cubicBezTo>
                    <a:pt x="21311" y="12980"/>
                    <a:pt x="21326" y="12857"/>
                    <a:pt x="21343" y="12732"/>
                  </a:cubicBezTo>
                  <a:lnTo>
                    <a:pt x="21343" y="12732"/>
                  </a:lnTo>
                  <a:lnTo>
                    <a:pt x="21344" y="12726"/>
                  </a:lnTo>
                  <a:lnTo>
                    <a:pt x="21348" y="12703"/>
                  </a:lnTo>
                  <a:lnTo>
                    <a:pt x="21348" y="12703"/>
                  </a:lnTo>
                  <a:cubicBezTo>
                    <a:pt x="21347" y="12709"/>
                    <a:pt x="21346" y="12715"/>
                    <a:pt x="21344" y="12720"/>
                  </a:cubicBezTo>
                  <a:cubicBezTo>
                    <a:pt x="21429" y="12250"/>
                    <a:pt x="21537" y="11785"/>
                    <a:pt x="21671" y="11326"/>
                  </a:cubicBezTo>
                  <a:cubicBezTo>
                    <a:pt x="21716" y="11202"/>
                    <a:pt x="21765" y="11080"/>
                    <a:pt x="21819" y="10959"/>
                  </a:cubicBezTo>
                  <a:cubicBezTo>
                    <a:pt x="22065" y="10437"/>
                    <a:pt x="22344" y="9933"/>
                    <a:pt x="22560" y="9394"/>
                  </a:cubicBezTo>
                  <a:cubicBezTo>
                    <a:pt x="22667" y="9127"/>
                    <a:pt x="22761" y="8855"/>
                    <a:pt x="22867" y="8588"/>
                  </a:cubicBezTo>
                  <a:cubicBezTo>
                    <a:pt x="22965" y="8341"/>
                    <a:pt x="23069" y="8101"/>
                    <a:pt x="23174" y="7859"/>
                  </a:cubicBezTo>
                  <a:cubicBezTo>
                    <a:pt x="23254" y="7685"/>
                    <a:pt x="23340" y="7510"/>
                    <a:pt x="23405" y="7331"/>
                  </a:cubicBezTo>
                  <a:cubicBezTo>
                    <a:pt x="23475" y="7140"/>
                    <a:pt x="23530" y="6945"/>
                    <a:pt x="23573" y="6747"/>
                  </a:cubicBezTo>
                  <a:cubicBezTo>
                    <a:pt x="23654" y="6357"/>
                    <a:pt x="23654" y="5945"/>
                    <a:pt x="23645" y="5548"/>
                  </a:cubicBezTo>
                  <a:cubicBezTo>
                    <a:pt x="23641" y="5313"/>
                    <a:pt x="23596" y="5088"/>
                    <a:pt x="23523" y="4863"/>
                  </a:cubicBezTo>
                  <a:cubicBezTo>
                    <a:pt x="23484" y="4746"/>
                    <a:pt x="23442" y="4625"/>
                    <a:pt x="23386" y="4515"/>
                  </a:cubicBezTo>
                  <a:cubicBezTo>
                    <a:pt x="23324" y="4386"/>
                    <a:pt x="23251" y="4263"/>
                    <a:pt x="23170" y="4145"/>
                  </a:cubicBezTo>
                  <a:cubicBezTo>
                    <a:pt x="23023" y="3934"/>
                    <a:pt x="22832" y="3758"/>
                    <a:pt x="22611" y="3628"/>
                  </a:cubicBezTo>
                  <a:cubicBezTo>
                    <a:pt x="22365" y="3481"/>
                    <a:pt x="22095" y="3395"/>
                    <a:pt x="21809" y="3395"/>
                  </a:cubicBezTo>
                  <a:cubicBezTo>
                    <a:pt x="21805" y="3395"/>
                    <a:pt x="21802" y="3395"/>
                    <a:pt x="21798" y="3395"/>
                  </a:cubicBezTo>
                  <a:cubicBezTo>
                    <a:pt x="21647" y="3395"/>
                    <a:pt x="21499" y="3409"/>
                    <a:pt x="21350" y="3422"/>
                  </a:cubicBezTo>
                  <a:cubicBezTo>
                    <a:pt x="21099" y="3444"/>
                    <a:pt x="20852" y="3487"/>
                    <a:pt x="20609" y="3550"/>
                  </a:cubicBezTo>
                  <a:cubicBezTo>
                    <a:pt x="20379" y="3607"/>
                    <a:pt x="20150" y="3668"/>
                    <a:pt x="19925" y="3743"/>
                  </a:cubicBezTo>
                  <a:cubicBezTo>
                    <a:pt x="19680" y="3828"/>
                    <a:pt x="19438" y="3922"/>
                    <a:pt x="19196" y="4015"/>
                  </a:cubicBezTo>
                  <a:cubicBezTo>
                    <a:pt x="18740" y="4193"/>
                    <a:pt x="18286" y="4379"/>
                    <a:pt x="17828" y="4553"/>
                  </a:cubicBezTo>
                  <a:cubicBezTo>
                    <a:pt x="17681" y="4604"/>
                    <a:pt x="17533" y="4648"/>
                    <a:pt x="17381" y="4685"/>
                  </a:cubicBezTo>
                  <a:cubicBezTo>
                    <a:pt x="17089" y="4740"/>
                    <a:pt x="16795" y="4796"/>
                    <a:pt x="16499" y="4826"/>
                  </a:cubicBezTo>
                  <a:cubicBezTo>
                    <a:pt x="16340" y="4831"/>
                    <a:pt x="16182" y="4837"/>
                    <a:pt x="16025" y="4837"/>
                  </a:cubicBezTo>
                  <a:cubicBezTo>
                    <a:pt x="16001" y="4837"/>
                    <a:pt x="15976" y="4837"/>
                    <a:pt x="15952" y="4836"/>
                  </a:cubicBezTo>
                  <a:cubicBezTo>
                    <a:pt x="15939" y="4836"/>
                    <a:pt x="15929" y="4843"/>
                    <a:pt x="15916" y="4844"/>
                  </a:cubicBezTo>
                  <a:cubicBezTo>
                    <a:pt x="15846" y="4823"/>
                    <a:pt x="15777" y="4800"/>
                    <a:pt x="15705" y="4782"/>
                  </a:cubicBezTo>
                  <a:lnTo>
                    <a:pt x="15705" y="4782"/>
                  </a:lnTo>
                  <a:cubicBezTo>
                    <a:pt x="15724" y="4786"/>
                    <a:pt x="15745" y="4793"/>
                    <a:pt x="15765" y="4796"/>
                  </a:cubicBezTo>
                  <a:cubicBezTo>
                    <a:pt x="15705" y="4780"/>
                    <a:pt x="15646" y="4761"/>
                    <a:pt x="15585" y="4742"/>
                  </a:cubicBezTo>
                  <a:cubicBezTo>
                    <a:pt x="15340" y="4647"/>
                    <a:pt x="15104" y="4530"/>
                    <a:pt x="14868" y="4414"/>
                  </a:cubicBezTo>
                  <a:cubicBezTo>
                    <a:pt x="14743" y="4344"/>
                    <a:pt x="14626" y="4272"/>
                    <a:pt x="14507" y="4195"/>
                  </a:cubicBezTo>
                  <a:lnTo>
                    <a:pt x="14507" y="4196"/>
                  </a:lnTo>
                  <a:cubicBezTo>
                    <a:pt x="14297" y="4045"/>
                    <a:pt x="14097" y="3881"/>
                    <a:pt x="13906" y="3708"/>
                  </a:cubicBezTo>
                  <a:lnTo>
                    <a:pt x="13906" y="3708"/>
                  </a:lnTo>
                  <a:cubicBezTo>
                    <a:pt x="13917" y="3718"/>
                    <a:pt x="13927" y="3729"/>
                    <a:pt x="13938" y="3739"/>
                  </a:cubicBezTo>
                  <a:cubicBezTo>
                    <a:pt x="13766" y="3580"/>
                    <a:pt x="13595" y="3423"/>
                    <a:pt x="13423" y="3265"/>
                  </a:cubicBezTo>
                  <a:lnTo>
                    <a:pt x="13423" y="3265"/>
                  </a:lnTo>
                  <a:cubicBezTo>
                    <a:pt x="13430" y="3274"/>
                    <a:pt x="13440" y="3281"/>
                    <a:pt x="13448" y="3289"/>
                  </a:cubicBezTo>
                  <a:cubicBezTo>
                    <a:pt x="13418" y="3262"/>
                    <a:pt x="13387" y="3235"/>
                    <a:pt x="13357" y="3206"/>
                  </a:cubicBezTo>
                  <a:lnTo>
                    <a:pt x="13357" y="3206"/>
                  </a:lnTo>
                  <a:cubicBezTo>
                    <a:pt x="13358" y="3207"/>
                    <a:pt x="13359" y="3208"/>
                    <a:pt x="13361" y="3209"/>
                  </a:cubicBezTo>
                  <a:lnTo>
                    <a:pt x="13361" y="3209"/>
                  </a:lnTo>
                  <a:cubicBezTo>
                    <a:pt x="13193" y="3052"/>
                    <a:pt x="13046" y="2877"/>
                    <a:pt x="12885" y="2714"/>
                  </a:cubicBezTo>
                  <a:cubicBezTo>
                    <a:pt x="12695" y="2526"/>
                    <a:pt x="12497" y="2346"/>
                    <a:pt x="12299" y="2166"/>
                  </a:cubicBezTo>
                  <a:lnTo>
                    <a:pt x="12299" y="2166"/>
                  </a:lnTo>
                  <a:lnTo>
                    <a:pt x="12306" y="2173"/>
                  </a:lnTo>
                  <a:cubicBezTo>
                    <a:pt x="12257" y="2128"/>
                    <a:pt x="12210" y="2082"/>
                    <a:pt x="12163" y="2035"/>
                  </a:cubicBezTo>
                  <a:cubicBezTo>
                    <a:pt x="11807" y="1694"/>
                    <a:pt x="11478" y="1328"/>
                    <a:pt x="11138" y="971"/>
                  </a:cubicBezTo>
                  <a:cubicBezTo>
                    <a:pt x="10937" y="760"/>
                    <a:pt x="10716" y="549"/>
                    <a:pt x="10477" y="377"/>
                  </a:cubicBezTo>
                  <a:cubicBezTo>
                    <a:pt x="10181" y="164"/>
                    <a:pt x="9823" y="56"/>
                    <a:pt x="9463" y="12"/>
                  </a:cubicBezTo>
                  <a:cubicBezTo>
                    <a:pt x="9401" y="4"/>
                    <a:pt x="9339" y="1"/>
                    <a:pt x="9277"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82"/>
            <p:cNvSpPr/>
            <p:nvPr/>
          </p:nvSpPr>
          <p:spPr>
            <a:xfrm>
              <a:off x="4840500" y="3775125"/>
              <a:ext cx="375" cy="125"/>
            </a:xfrm>
            <a:custGeom>
              <a:avLst/>
              <a:gdLst/>
              <a:ahLst/>
              <a:cxnLst/>
              <a:rect l="l" t="t" r="r" b="b"/>
              <a:pathLst>
                <a:path w="15" h="5" extrusionOk="0">
                  <a:moveTo>
                    <a:pt x="1" y="1"/>
                  </a:moveTo>
                  <a:lnTo>
                    <a:pt x="1" y="1"/>
                  </a:lnTo>
                  <a:cubicBezTo>
                    <a:pt x="3" y="2"/>
                    <a:pt x="6" y="2"/>
                    <a:pt x="9" y="3"/>
                  </a:cubicBezTo>
                  <a:lnTo>
                    <a:pt x="9" y="3"/>
                  </a:lnTo>
                  <a:lnTo>
                    <a:pt x="5" y="2"/>
                  </a:lnTo>
                  <a:lnTo>
                    <a:pt x="1" y="1"/>
                  </a:lnTo>
                  <a:close/>
                  <a:moveTo>
                    <a:pt x="9" y="3"/>
                  </a:moveTo>
                  <a:lnTo>
                    <a:pt x="14" y="5"/>
                  </a:lnTo>
                  <a:cubicBezTo>
                    <a:pt x="13" y="4"/>
                    <a:pt x="11" y="4"/>
                    <a:pt x="9" y="3"/>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1" name="Google Shape;7911;p82"/>
          <p:cNvGrpSpPr/>
          <p:nvPr/>
        </p:nvGrpSpPr>
        <p:grpSpPr>
          <a:xfrm>
            <a:off x="7948766" y="370489"/>
            <a:ext cx="859895" cy="1242613"/>
            <a:chOff x="5205475" y="4116050"/>
            <a:chExt cx="941525" cy="1360575"/>
          </a:xfrm>
        </p:grpSpPr>
        <p:sp>
          <p:nvSpPr>
            <p:cNvPr id="7912" name="Google Shape;7912;p82"/>
            <p:cNvSpPr/>
            <p:nvPr/>
          </p:nvSpPr>
          <p:spPr>
            <a:xfrm>
              <a:off x="5302400" y="4572850"/>
              <a:ext cx="242075" cy="470250"/>
            </a:xfrm>
            <a:custGeom>
              <a:avLst/>
              <a:gdLst/>
              <a:ahLst/>
              <a:cxnLst/>
              <a:rect l="l" t="t" r="r" b="b"/>
              <a:pathLst>
                <a:path w="9683" h="18810" extrusionOk="0">
                  <a:moveTo>
                    <a:pt x="5525" y="3891"/>
                  </a:moveTo>
                  <a:lnTo>
                    <a:pt x="5579" y="3979"/>
                  </a:lnTo>
                  <a:cubicBezTo>
                    <a:pt x="5568" y="3994"/>
                    <a:pt x="5557" y="4008"/>
                    <a:pt x="5548" y="4024"/>
                  </a:cubicBezTo>
                  <a:cubicBezTo>
                    <a:pt x="5541" y="3980"/>
                    <a:pt x="5532" y="3936"/>
                    <a:pt x="5525" y="3891"/>
                  </a:cubicBezTo>
                  <a:close/>
                  <a:moveTo>
                    <a:pt x="4537" y="5671"/>
                  </a:moveTo>
                  <a:cubicBezTo>
                    <a:pt x="4563" y="5792"/>
                    <a:pt x="4589" y="5915"/>
                    <a:pt x="4610" y="6037"/>
                  </a:cubicBezTo>
                  <a:cubicBezTo>
                    <a:pt x="4610" y="6039"/>
                    <a:pt x="4611" y="6042"/>
                    <a:pt x="4611" y="6044"/>
                  </a:cubicBezTo>
                  <a:cubicBezTo>
                    <a:pt x="4575" y="5930"/>
                    <a:pt x="4538" y="5817"/>
                    <a:pt x="4501" y="5704"/>
                  </a:cubicBezTo>
                  <a:cubicBezTo>
                    <a:pt x="4514" y="5693"/>
                    <a:pt x="4526" y="5682"/>
                    <a:pt x="4537" y="5671"/>
                  </a:cubicBezTo>
                  <a:close/>
                  <a:moveTo>
                    <a:pt x="4402" y="0"/>
                  </a:moveTo>
                  <a:cubicBezTo>
                    <a:pt x="4217" y="0"/>
                    <a:pt x="4033" y="114"/>
                    <a:pt x="3954" y="281"/>
                  </a:cubicBezTo>
                  <a:cubicBezTo>
                    <a:pt x="3841" y="516"/>
                    <a:pt x="3938" y="768"/>
                    <a:pt x="4142" y="905"/>
                  </a:cubicBezTo>
                  <a:cubicBezTo>
                    <a:pt x="4124" y="969"/>
                    <a:pt x="4120" y="1036"/>
                    <a:pt x="4126" y="1103"/>
                  </a:cubicBezTo>
                  <a:cubicBezTo>
                    <a:pt x="4126" y="1107"/>
                    <a:pt x="4128" y="1113"/>
                    <a:pt x="4128" y="1118"/>
                  </a:cubicBezTo>
                  <a:cubicBezTo>
                    <a:pt x="4118" y="1117"/>
                    <a:pt x="4108" y="1117"/>
                    <a:pt x="4097" y="1117"/>
                  </a:cubicBezTo>
                  <a:cubicBezTo>
                    <a:pt x="3863" y="1117"/>
                    <a:pt x="3661" y="1289"/>
                    <a:pt x="3617" y="1519"/>
                  </a:cubicBezTo>
                  <a:cubicBezTo>
                    <a:pt x="3528" y="1530"/>
                    <a:pt x="3445" y="1567"/>
                    <a:pt x="3377" y="1625"/>
                  </a:cubicBezTo>
                  <a:cubicBezTo>
                    <a:pt x="3171" y="1799"/>
                    <a:pt x="3017" y="2011"/>
                    <a:pt x="2868" y="2234"/>
                  </a:cubicBezTo>
                  <a:cubicBezTo>
                    <a:pt x="2771" y="2378"/>
                    <a:pt x="2670" y="2520"/>
                    <a:pt x="2579" y="2667"/>
                  </a:cubicBezTo>
                  <a:cubicBezTo>
                    <a:pt x="2398" y="2965"/>
                    <a:pt x="2216" y="3261"/>
                    <a:pt x="2043" y="3563"/>
                  </a:cubicBezTo>
                  <a:cubicBezTo>
                    <a:pt x="1881" y="3845"/>
                    <a:pt x="1722" y="4127"/>
                    <a:pt x="1564" y="4411"/>
                  </a:cubicBezTo>
                  <a:cubicBezTo>
                    <a:pt x="1434" y="4645"/>
                    <a:pt x="1291" y="4878"/>
                    <a:pt x="1171" y="5118"/>
                  </a:cubicBezTo>
                  <a:cubicBezTo>
                    <a:pt x="1144" y="5139"/>
                    <a:pt x="1118" y="5159"/>
                    <a:pt x="1090" y="5179"/>
                  </a:cubicBezTo>
                  <a:cubicBezTo>
                    <a:pt x="937" y="5281"/>
                    <a:pt x="777" y="5371"/>
                    <a:pt x="615" y="5460"/>
                  </a:cubicBezTo>
                  <a:cubicBezTo>
                    <a:pt x="568" y="5483"/>
                    <a:pt x="520" y="5508"/>
                    <a:pt x="471" y="5530"/>
                  </a:cubicBezTo>
                  <a:cubicBezTo>
                    <a:pt x="442" y="5534"/>
                    <a:pt x="413" y="5542"/>
                    <a:pt x="384" y="5550"/>
                  </a:cubicBezTo>
                  <a:cubicBezTo>
                    <a:pt x="217" y="5606"/>
                    <a:pt x="87" y="5734"/>
                    <a:pt x="45" y="5907"/>
                  </a:cubicBezTo>
                  <a:cubicBezTo>
                    <a:pt x="1" y="6098"/>
                    <a:pt x="78" y="6307"/>
                    <a:pt x="237" y="6419"/>
                  </a:cubicBezTo>
                  <a:cubicBezTo>
                    <a:pt x="257" y="6432"/>
                    <a:pt x="276" y="6443"/>
                    <a:pt x="295" y="6454"/>
                  </a:cubicBezTo>
                  <a:cubicBezTo>
                    <a:pt x="286" y="6493"/>
                    <a:pt x="284" y="6534"/>
                    <a:pt x="288" y="6574"/>
                  </a:cubicBezTo>
                  <a:cubicBezTo>
                    <a:pt x="314" y="6918"/>
                    <a:pt x="430" y="7253"/>
                    <a:pt x="522" y="7586"/>
                  </a:cubicBezTo>
                  <a:cubicBezTo>
                    <a:pt x="590" y="7835"/>
                    <a:pt x="657" y="8086"/>
                    <a:pt x="734" y="8334"/>
                  </a:cubicBezTo>
                  <a:cubicBezTo>
                    <a:pt x="796" y="8540"/>
                    <a:pt x="858" y="8745"/>
                    <a:pt x="925" y="8950"/>
                  </a:cubicBezTo>
                  <a:cubicBezTo>
                    <a:pt x="876" y="9227"/>
                    <a:pt x="835" y="9506"/>
                    <a:pt x="809" y="9785"/>
                  </a:cubicBezTo>
                  <a:cubicBezTo>
                    <a:pt x="778" y="10130"/>
                    <a:pt x="793" y="10471"/>
                    <a:pt x="829" y="10813"/>
                  </a:cubicBezTo>
                  <a:cubicBezTo>
                    <a:pt x="831" y="10836"/>
                    <a:pt x="834" y="10860"/>
                    <a:pt x="837" y="10884"/>
                  </a:cubicBezTo>
                  <a:cubicBezTo>
                    <a:pt x="776" y="10910"/>
                    <a:pt x="720" y="10949"/>
                    <a:pt x="674" y="10998"/>
                  </a:cubicBezTo>
                  <a:cubicBezTo>
                    <a:pt x="619" y="11059"/>
                    <a:pt x="580" y="11134"/>
                    <a:pt x="560" y="11215"/>
                  </a:cubicBezTo>
                  <a:cubicBezTo>
                    <a:pt x="392" y="11254"/>
                    <a:pt x="241" y="11331"/>
                    <a:pt x="154" y="11492"/>
                  </a:cubicBezTo>
                  <a:cubicBezTo>
                    <a:pt x="35" y="11717"/>
                    <a:pt x="115" y="12051"/>
                    <a:pt x="361" y="12163"/>
                  </a:cubicBezTo>
                  <a:cubicBezTo>
                    <a:pt x="503" y="12227"/>
                    <a:pt x="656" y="12260"/>
                    <a:pt x="813" y="12260"/>
                  </a:cubicBezTo>
                  <a:cubicBezTo>
                    <a:pt x="838" y="12275"/>
                    <a:pt x="864" y="12290"/>
                    <a:pt x="890" y="12305"/>
                  </a:cubicBezTo>
                  <a:cubicBezTo>
                    <a:pt x="975" y="12359"/>
                    <a:pt x="1070" y="12399"/>
                    <a:pt x="1168" y="12423"/>
                  </a:cubicBezTo>
                  <a:cubicBezTo>
                    <a:pt x="1214" y="12455"/>
                    <a:pt x="1259" y="12487"/>
                    <a:pt x="1306" y="12517"/>
                  </a:cubicBezTo>
                  <a:cubicBezTo>
                    <a:pt x="1380" y="12585"/>
                    <a:pt x="1451" y="12656"/>
                    <a:pt x="1522" y="12730"/>
                  </a:cubicBezTo>
                  <a:cubicBezTo>
                    <a:pt x="1791" y="13023"/>
                    <a:pt x="2035" y="13336"/>
                    <a:pt x="2269" y="13661"/>
                  </a:cubicBezTo>
                  <a:cubicBezTo>
                    <a:pt x="2579" y="14097"/>
                    <a:pt x="2875" y="14543"/>
                    <a:pt x="3159" y="14998"/>
                  </a:cubicBezTo>
                  <a:cubicBezTo>
                    <a:pt x="3227" y="15150"/>
                    <a:pt x="3297" y="15302"/>
                    <a:pt x="3369" y="15454"/>
                  </a:cubicBezTo>
                  <a:cubicBezTo>
                    <a:pt x="3424" y="15572"/>
                    <a:pt x="3480" y="15691"/>
                    <a:pt x="3540" y="15807"/>
                  </a:cubicBezTo>
                  <a:cubicBezTo>
                    <a:pt x="3601" y="15931"/>
                    <a:pt x="3666" y="16052"/>
                    <a:pt x="3736" y="16170"/>
                  </a:cubicBezTo>
                  <a:cubicBezTo>
                    <a:pt x="3813" y="16299"/>
                    <a:pt x="3910" y="16412"/>
                    <a:pt x="4006" y="16528"/>
                  </a:cubicBezTo>
                  <a:cubicBezTo>
                    <a:pt x="4085" y="16623"/>
                    <a:pt x="4197" y="16685"/>
                    <a:pt x="4318" y="16702"/>
                  </a:cubicBezTo>
                  <a:cubicBezTo>
                    <a:pt x="4369" y="16830"/>
                    <a:pt x="4422" y="16956"/>
                    <a:pt x="4478" y="17081"/>
                  </a:cubicBezTo>
                  <a:cubicBezTo>
                    <a:pt x="4535" y="17209"/>
                    <a:pt x="4598" y="17334"/>
                    <a:pt x="4669" y="17454"/>
                  </a:cubicBezTo>
                  <a:cubicBezTo>
                    <a:pt x="4736" y="17568"/>
                    <a:pt x="4798" y="17687"/>
                    <a:pt x="4897" y="17780"/>
                  </a:cubicBezTo>
                  <a:cubicBezTo>
                    <a:pt x="4996" y="17873"/>
                    <a:pt x="5126" y="17928"/>
                    <a:pt x="5262" y="17933"/>
                  </a:cubicBezTo>
                  <a:cubicBezTo>
                    <a:pt x="5198" y="18045"/>
                    <a:pt x="5148" y="18164"/>
                    <a:pt x="5137" y="18292"/>
                  </a:cubicBezTo>
                  <a:cubicBezTo>
                    <a:pt x="5114" y="18556"/>
                    <a:pt x="5336" y="18794"/>
                    <a:pt x="5597" y="18809"/>
                  </a:cubicBezTo>
                  <a:cubicBezTo>
                    <a:pt x="5607" y="18809"/>
                    <a:pt x="5615" y="18810"/>
                    <a:pt x="5625" y="18810"/>
                  </a:cubicBezTo>
                  <a:cubicBezTo>
                    <a:pt x="5843" y="18810"/>
                    <a:pt x="6024" y="18663"/>
                    <a:pt x="6089" y="18464"/>
                  </a:cubicBezTo>
                  <a:cubicBezTo>
                    <a:pt x="6096" y="18450"/>
                    <a:pt x="6102" y="18436"/>
                    <a:pt x="6110" y="18422"/>
                  </a:cubicBezTo>
                  <a:cubicBezTo>
                    <a:pt x="6176" y="18312"/>
                    <a:pt x="6249" y="18207"/>
                    <a:pt x="6324" y="18101"/>
                  </a:cubicBezTo>
                  <a:cubicBezTo>
                    <a:pt x="6459" y="17924"/>
                    <a:pt x="6598" y="17752"/>
                    <a:pt x="6734" y="17576"/>
                  </a:cubicBezTo>
                  <a:cubicBezTo>
                    <a:pt x="6891" y="17370"/>
                    <a:pt x="7040" y="17160"/>
                    <a:pt x="7192" y="16949"/>
                  </a:cubicBezTo>
                  <a:cubicBezTo>
                    <a:pt x="7482" y="16547"/>
                    <a:pt x="7750" y="16131"/>
                    <a:pt x="8003" y="15706"/>
                  </a:cubicBezTo>
                  <a:cubicBezTo>
                    <a:pt x="8267" y="15262"/>
                    <a:pt x="8488" y="14793"/>
                    <a:pt x="8694" y="14323"/>
                  </a:cubicBezTo>
                  <a:cubicBezTo>
                    <a:pt x="8910" y="13835"/>
                    <a:pt x="9118" y="13339"/>
                    <a:pt x="9275" y="12829"/>
                  </a:cubicBezTo>
                  <a:cubicBezTo>
                    <a:pt x="9353" y="12570"/>
                    <a:pt x="9427" y="12310"/>
                    <a:pt x="9478" y="12045"/>
                  </a:cubicBezTo>
                  <a:cubicBezTo>
                    <a:pt x="9530" y="11780"/>
                    <a:pt x="9570" y="11516"/>
                    <a:pt x="9606" y="11251"/>
                  </a:cubicBezTo>
                  <a:cubicBezTo>
                    <a:pt x="9675" y="10734"/>
                    <a:pt x="9683" y="10205"/>
                    <a:pt x="9669" y="9684"/>
                  </a:cubicBezTo>
                  <a:cubicBezTo>
                    <a:pt x="9655" y="9175"/>
                    <a:pt x="9613" y="8666"/>
                    <a:pt x="9541" y="8161"/>
                  </a:cubicBezTo>
                  <a:cubicBezTo>
                    <a:pt x="9503" y="7891"/>
                    <a:pt x="9471" y="7621"/>
                    <a:pt x="9439" y="7350"/>
                  </a:cubicBezTo>
                  <a:cubicBezTo>
                    <a:pt x="9408" y="7101"/>
                    <a:pt x="9377" y="6844"/>
                    <a:pt x="9318" y="6600"/>
                  </a:cubicBezTo>
                  <a:cubicBezTo>
                    <a:pt x="9261" y="6363"/>
                    <a:pt x="9204" y="6127"/>
                    <a:pt x="9119" y="5898"/>
                  </a:cubicBezTo>
                  <a:cubicBezTo>
                    <a:pt x="9036" y="5674"/>
                    <a:pt x="8951" y="5450"/>
                    <a:pt x="8856" y="5230"/>
                  </a:cubicBezTo>
                  <a:lnTo>
                    <a:pt x="8856" y="5230"/>
                  </a:lnTo>
                  <a:cubicBezTo>
                    <a:pt x="8859" y="5237"/>
                    <a:pt x="8863" y="5246"/>
                    <a:pt x="8867" y="5253"/>
                  </a:cubicBezTo>
                  <a:cubicBezTo>
                    <a:pt x="8857" y="5231"/>
                    <a:pt x="8847" y="5207"/>
                    <a:pt x="8837" y="5185"/>
                  </a:cubicBezTo>
                  <a:lnTo>
                    <a:pt x="8836" y="5183"/>
                  </a:lnTo>
                  <a:cubicBezTo>
                    <a:pt x="8830" y="5171"/>
                    <a:pt x="8825" y="5159"/>
                    <a:pt x="8819" y="5146"/>
                  </a:cubicBezTo>
                  <a:cubicBezTo>
                    <a:pt x="8813" y="5130"/>
                    <a:pt x="8807" y="5114"/>
                    <a:pt x="8799" y="5098"/>
                  </a:cubicBezTo>
                  <a:cubicBezTo>
                    <a:pt x="8790" y="5071"/>
                    <a:pt x="8777" y="5043"/>
                    <a:pt x="8762" y="5017"/>
                  </a:cubicBezTo>
                  <a:cubicBezTo>
                    <a:pt x="8762" y="5017"/>
                    <a:pt x="8762" y="5017"/>
                    <a:pt x="8762" y="5016"/>
                  </a:cubicBezTo>
                  <a:cubicBezTo>
                    <a:pt x="8754" y="4994"/>
                    <a:pt x="8744" y="4972"/>
                    <a:pt x="8734" y="4948"/>
                  </a:cubicBezTo>
                  <a:cubicBezTo>
                    <a:pt x="8518" y="4461"/>
                    <a:pt x="8263" y="3993"/>
                    <a:pt x="7972" y="3547"/>
                  </a:cubicBezTo>
                  <a:cubicBezTo>
                    <a:pt x="7690" y="3110"/>
                    <a:pt x="7352" y="2702"/>
                    <a:pt x="7024" y="2297"/>
                  </a:cubicBezTo>
                  <a:cubicBezTo>
                    <a:pt x="6696" y="1893"/>
                    <a:pt x="6365" y="1482"/>
                    <a:pt x="6003" y="1106"/>
                  </a:cubicBezTo>
                  <a:cubicBezTo>
                    <a:pt x="5636" y="725"/>
                    <a:pt x="5212" y="418"/>
                    <a:pt x="4764" y="143"/>
                  </a:cubicBezTo>
                  <a:cubicBezTo>
                    <a:pt x="4712" y="110"/>
                    <a:pt x="4657" y="80"/>
                    <a:pt x="4604" y="51"/>
                  </a:cubicBezTo>
                  <a:cubicBezTo>
                    <a:pt x="4540" y="16"/>
                    <a:pt x="4471" y="0"/>
                    <a:pt x="4402" y="0"/>
                  </a:cubicBezTo>
                  <a:close/>
                </a:path>
              </a:pathLst>
            </a:custGeom>
            <a:solidFill>
              <a:srgbClr val="EEC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82"/>
            <p:cNvSpPr/>
            <p:nvPr/>
          </p:nvSpPr>
          <p:spPr>
            <a:xfrm>
              <a:off x="5543975" y="4766450"/>
              <a:ext cx="217200" cy="138175"/>
            </a:xfrm>
            <a:custGeom>
              <a:avLst/>
              <a:gdLst/>
              <a:ahLst/>
              <a:cxnLst/>
              <a:rect l="l" t="t" r="r" b="b"/>
              <a:pathLst>
                <a:path w="8688" h="5527" extrusionOk="0">
                  <a:moveTo>
                    <a:pt x="5554" y="1"/>
                  </a:moveTo>
                  <a:cubicBezTo>
                    <a:pt x="5537" y="1"/>
                    <a:pt x="5520" y="1"/>
                    <a:pt x="5503" y="2"/>
                  </a:cubicBezTo>
                  <a:cubicBezTo>
                    <a:pt x="5356" y="7"/>
                    <a:pt x="5212" y="40"/>
                    <a:pt x="5078" y="99"/>
                  </a:cubicBezTo>
                  <a:cubicBezTo>
                    <a:pt x="4996" y="84"/>
                    <a:pt x="4913" y="76"/>
                    <a:pt x="4830" y="76"/>
                  </a:cubicBezTo>
                  <a:cubicBezTo>
                    <a:pt x="4736" y="76"/>
                    <a:pt x="4643" y="86"/>
                    <a:pt x="4550" y="105"/>
                  </a:cubicBezTo>
                  <a:cubicBezTo>
                    <a:pt x="4486" y="119"/>
                    <a:pt x="4425" y="138"/>
                    <a:pt x="4364" y="163"/>
                  </a:cubicBezTo>
                  <a:cubicBezTo>
                    <a:pt x="4314" y="161"/>
                    <a:pt x="4264" y="160"/>
                    <a:pt x="4215" y="160"/>
                  </a:cubicBezTo>
                  <a:cubicBezTo>
                    <a:pt x="3885" y="160"/>
                    <a:pt x="3556" y="193"/>
                    <a:pt x="3237" y="247"/>
                  </a:cubicBezTo>
                  <a:cubicBezTo>
                    <a:pt x="2867" y="307"/>
                    <a:pt x="2523" y="429"/>
                    <a:pt x="2185" y="592"/>
                  </a:cubicBezTo>
                  <a:cubicBezTo>
                    <a:pt x="1957" y="703"/>
                    <a:pt x="1705" y="851"/>
                    <a:pt x="1531" y="1046"/>
                  </a:cubicBezTo>
                  <a:cubicBezTo>
                    <a:pt x="1427" y="1162"/>
                    <a:pt x="1331" y="1292"/>
                    <a:pt x="1297" y="1449"/>
                  </a:cubicBezTo>
                  <a:cubicBezTo>
                    <a:pt x="1296" y="1454"/>
                    <a:pt x="1294" y="1460"/>
                    <a:pt x="1293" y="1465"/>
                  </a:cubicBezTo>
                  <a:cubicBezTo>
                    <a:pt x="1252" y="1485"/>
                    <a:pt x="1210" y="1505"/>
                    <a:pt x="1170" y="1526"/>
                  </a:cubicBezTo>
                  <a:cubicBezTo>
                    <a:pt x="1049" y="1549"/>
                    <a:pt x="941" y="1614"/>
                    <a:pt x="864" y="1710"/>
                  </a:cubicBezTo>
                  <a:cubicBezTo>
                    <a:pt x="834" y="1732"/>
                    <a:pt x="804" y="1755"/>
                    <a:pt x="775" y="1778"/>
                  </a:cubicBezTo>
                  <a:cubicBezTo>
                    <a:pt x="724" y="1821"/>
                    <a:pt x="683" y="1874"/>
                    <a:pt x="653" y="1934"/>
                  </a:cubicBezTo>
                  <a:cubicBezTo>
                    <a:pt x="577" y="1936"/>
                    <a:pt x="503" y="1948"/>
                    <a:pt x="430" y="1969"/>
                  </a:cubicBezTo>
                  <a:cubicBezTo>
                    <a:pt x="275" y="2007"/>
                    <a:pt x="148" y="2121"/>
                    <a:pt x="92" y="2272"/>
                  </a:cubicBezTo>
                  <a:cubicBezTo>
                    <a:pt x="1" y="2522"/>
                    <a:pt x="135" y="2808"/>
                    <a:pt x="384" y="2897"/>
                  </a:cubicBezTo>
                  <a:cubicBezTo>
                    <a:pt x="591" y="2973"/>
                    <a:pt x="795" y="3055"/>
                    <a:pt x="996" y="3141"/>
                  </a:cubicBezTo>
                  <a:cubicBezTo>
                    <a:pt x="1444" y="3360"/>
                    <a:pt x="1883" y="3598"/>
                    <a:pt x="2339" y="3804"/>
                  </a:cubicBezTo>
                  <a:cubicBezTo>
                    <a:pt x="2827" y="4025"/>
                    <a:pt x="3319" y="4236"/>
                    <a:pt x="3818" y="4436"/>
                  </a:cubicBezTo>
                  <a:cubicBezTo>
                    <a:pt x="3930" y="4482"/>
                    <a:pt x="4043" y="4529"/>
                    <a:pt x="4156" y="4575"/>
                  </a:cubicBezTo>
                  <a:lnTo>
                    <a:pt x="4203" y="4603"/>
                  </a:lnTo>
                  <a:cubicBezTo>
                    <a:pt x="4191" y="4596"/>
                    <a:pt x="4178" y="4588"/>
                    <a:pt x="4166" y="4580"/>
                  </a:cubicBezTo>
                  <a:lnTo>
                    <a:pt x="4166" y="4580"/>
                  </a:lnTo>
                  <a:cubicBezTo>
                    <a:pt x="4208" y="4606"/>
                    <a:pt x="4250" y="4631"/>
                    <a:pt x="4291" y="4656"/>
                  </a:cubicBezTo>
                  <a:lnTo>
                    <a:pt x="4282" y="4649"/>
                  </a:lnTo>
                  <a:lnTo>
                    <a:pt x="4282" y="4649"/>
                  </a:lnTo>
                  <a:cubicBezTo>
                    <a:pt x="4575" y="4827"/>
                    <a:pt x="4871" y="5002"/>
                    <a:pt x="5173" y="5166"/>
                  </a:cubicBezTo>
                  <a:cubicBezTo>
                    <a:pt x="5313" y="5244"/>
                    <a:pt x="5459" y="5313"/>
                    <a:pt x="5607" y="5375"/>
                  </a:cubicBezTo>
                  <a:cubicBezTo>
                    <a:pt x="5773" y="5443"/>
                    <a:pt x="5951" y="5526"/>
                    <a:pt x="6131" y="5526"/>
                  </a:cubicBezTo>
                  <a:cubicBezTo>
                    <a:pt x="6142" y="5526"/>
                    <a:pt x="6153" y="5525"/>
                    <a:pt x="6165" y="5525"/>
                  </a:cubicBezTo>
                  <a:cubicBezTo>
                    <a:pt x="6336" y="5516"/>
                    <a:pt x="6470" y="5425"/>
                    <a:pt x="6557" y="5289"/>
                  </a:cubicBezTo>
                  <a:cubicBezTo>
                    <a:pt x="6639" y="5356"/>
                    <a:pt x="6740" y="5393"/>
                    <a:pt x="6847" y="5395"/>
                  </a:cubicBezTo>
                  <a:lnTo>
                    <a:pt x="6869" y="5395"/>
                  </a:lnTo>
                  <a:cubicBezTo>
                    <a:pt x="7077" y="5386"/>
                    <a:pt x="7275" y="5335"/>
                    <a:pt x="7405" y="5157"/>
                  </a:cubicBezTo>
                  <a:cubicBezTo>
                    <a:pt x="7434" y="5117"/>
                    <a:pt x="7458" y="5073"/>
                    <a:pt x="7475" y="5027"/>
                  </a:cubicBezTo>
                  <a:cubicBezTo>
                    <a:pt x="7867" y="5000"/>
                    <a:pt x="8242" y="4841"/>
                    <a:pt x="8476" y="4502"/>
                  </a:cubicBezTo>
                  <a:cubicBezTo>
                    <a:pt x="8629" y="4283"/>
                    <a:pt x="8687" y="3976"/>
                    <a:pt x="8660" y="3711"/>
                  </a:cubicBezTo>
                  <a:cubicBezTo>
                    <a:pt x="8643" y="3562"/>
                    <a:pt x="8610" y="3415"/>
                    <a:pt x="8561" y="3273"/>
                  </a:cubicBezTo>
                  <a:cubicBezTo>
                    <a:pt x="8553" y="3186"/>
                    <a:pt x="8541" y="3100"/>
                    <a:pt x="8525" y="3013"/>
                  </a:cubicBezTo>
                  <a:cubicBezTo>
                    <a:pt x="8497" y="2827"/>
                    <a:pt x="8421" y="2649"/>
                    <a:pt x="8350" y="2475"/>
                  </a:cubicBezTo>
                  <a:cubicBezTo>
                    <a:pt x="8098" y="1857"/>
                    <a:pt x="7686" y="1303"/>
                    <a:pt x="7228" y="826"/>
                  </a:cubicBezTo>
                  <a:cubicBezTo>
                    <a:pt x="6791" y="373"/>
                    <a:pt x="6198" y="1"/>
                    <a:pt x="5554" y="1"/>
                  </a:cubicBezTo>
                  <a:close/>
                </a:path>
              </a:pathLst>
            </a:custGeom>
            <a:solidFill>
              <a:srgbClr val="EEC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82"/>
            <p:cNvSpPr/>
            <p:nvPr/>
          </p:nvSpPr>
          <p:spPr>
            <a:xfrm>
              <a:off x="6118800" y="4588850"/>
              <a:ext cx="250" cy="550"/>
            </a:xfrm>
            <a:custGeom>
              <a:avLst/>
              <a:gdLst/>
              <a:ahLst/>
              <a:cxnLst/>
              <a:rect l="l" t="t" r="r" b="b"/>
              <a:pathLst>
                <a:path w="10" h="22" extrusionOk="0">
                  <a:moveTo>
                    <a:pt x="1" y="22"/>
                  </a:moveTo>
                  <a:lnTo>
                    <a:pt x="1" y="22"/>
                  </a:lnTo>
                  <a:cubicBezTo>
                    <a:pt x="4" y="14"/>
                    <a:pt x="7" y="8"/>
                    <a:pt x="9" y="0"/>
                  </a:cubicBezTo>
                  <a:cubicBezTo>
                    <a:pt x="7" y="8"/>
                    <a:pt x="4" y="14"/>
                    <a:pt x="1" y="22"/>
                  </a:cubicBezTo>
                  <a:close/>
                </a:path>
              </a:pathLst>
            </a:custGeom>
            <a:solidFill>
              <a:srgbClr val="F6C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82"/>
            <p:cNvSpPr/>
            <p:nvPr/>
          </p:nvSpPr>
          <p:spPr>
            <a:xfrm>
              <a:off x="6118725" y="4589375"/>
              <a:ext cx="100" cy="275"/>
            </a:xfrm>
            <a:custGeom>
              <a:avLst/>
              <a:gdLst/>
              <a:ahLst/>
              <a:cxnLst/>
              <a:rect l="l" t="t" r="r" b="b"/>
              <a:pathLst>
                <a:path w="4" h="11" extrusionOk="0">
                  <a:moveTo>
                    <a:pt x="4" y="1"/>
                  </a:moveTo>
                  <a:lnTo>
                    <a:pt x="3" y="4"/>
                  </a:lnTo>
                  <a:cubicBezTo>
                    <a:pt x="4" y="3"/>
                    <a:pt x="4" y="2"/>
                    <a:pt x="4" y="1"/>
                  </a:cubicBezTo>
                  <a:close/>
                  <a:moveTo>
                    <a:pt x="3" y="4"/>
                  </a:moveTo>
                  <a:lnTo>
                    <a:pt x="3" y="4"/>
                  </a:lnTo>
                  <a:cubicBezTo>
                    <a:pt x="1" y="5"/>
                    <a:pt x="0" y="8"/>
                    <a:pt x="0" y="10"/>
                  </a:cubicBezTo>
                  <a:lnTo>
                    <a:pt x="3" y="4"/>
                  </a:lnTo>
                  <a:close/>
                </a:path>
              </a:pathLst>
            </a:custGeom>
            <a:solidFill>
              <a:srgbClr val="F6C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82"/>
            <p:cNvSpPr/>
            <p:nvPr/>
          </p:nvSpPr>
          <p:spPr>
            <a:xfrm>
              <a:off x="5866675" y="4547800"/>
              <a:ext cx="271525" cy="619050"/>
            </a:xfrm>
            <a:custGeom>
              <a:avLst/>
              <a:gdLst/>
              <a:ahLst/>
              <a:cxnLst/>
              <a:rect l="l" t="t" r="r" b="b"/>
              <a:pathLst>
                <a:path w="10861" h="24762" extrusionOk="0">
                  <a:moveTo>
                    <a:pt x="10064" y="1045"/>
                  </a:moveTo>
                  <a:lnTo>
                    <a:pt x="10060" y="1054"/>
                  </a:lnTo>
                  <a:lnTo>
                    <a:pt x="10060" y="1054"/>
                  </a:lnTo>
                  <a:cubicBezTo>
                    <a:pt x="10062" y="1051"/>
                    <a:pt x="10063" y="1048"/>
                    <a:pt x="10064" y="1045"/>
                  </a:cubicBezTo>
                  <a:close/>
                  <a:moveTo>
                    <a:pt x="6888" y="20284"/>
                  </a:moveTo>
                  <a:cubicBezTo>
                    <a:pt x="6927" y="20300"/>
                    <a:pt x="6966" y="20312"/>
                    <a:pt x="7007" y="20318"/>
                  </a:cubicBezTo>
                  <a:cubicBezTo>
                    <a:pt x="7002" y="20368"/>
                    <a:pt x="6999" y="20418"/>
                    <a:pt x="6994" y="20468"/>
                  </a:cubicBezTo>
                  <a:cubicBezTo>
                    <a:pt x="6951" y="20427"/>
                    <a:pt x="6905" y="20390"/>
                    <a:pt x="6862" y="20348"/>
                  </a:cubicBezTo>
                  <a:cubicBezTo>
                    <a:pt x="6866" y="20337"/>
                    <a:pt x="6874" y="20328"/>
                    <a:pt x="6878" y="20316"/>
                  </a:cubicBezTo>
                  <a:cubicBezTo>
                    <a:pt x="6882" y="20304"/>
                    <a:pt x="6885" y="20295"/>
                    <a:pt x="6888" y="20284"/>
                  </a:cubicBezTo>
                  <a:close/>
                  <a:moveTo>
                    <a:pt x="9775" y="1"/>
                  </a:moveTo>
                  <a:cubicBezTo>
                    <a:pt x="9686" y="1"/>
                    <a:pt x="9597" y="24"/>
                    <a:pt x="9518" y="73"/>
                  </a:cubicBezTo>
                  <a:cubicBezTo>
                    <a:pt x="9514" y="74"/>
                    <a:pt x="9510" y="75"/>
                    <a:pt x="9506" y="76"/>
                  </a:cubicBezTo>
                  <a:cubicBezTo>
                    <a:pt x="8970" y="209"/>
                    <a:pt x="8465" y="412"/>
                    <a:pt x="7975" y="671"/>
                  </a:cubicBezTo>
                  <a:cubicBezTo>
                    <a:pt x="7657" y="841"/>
                    <a:pt x="7352" y="1035"/>
                    <a:pt x="7046" y="1227"/>
                  </a:cubicBezTo>
                  <a:cubicBezTo>
                    <a:pt x="6531" y="1547"/>
                    <a:pt x="6037" y="1900"/>
                    <a:pt x="5581" y="2301"/>
                  </a:cubicBezTo>
                  <a:cubicBezTo>
                    <a:pt x="5263" y="2582"/>
                    <a:pt x="4973" y="2893"/>
                    <a:pt x="4712" y="3228"/>
                  </a:cubicBezTo>
                  <a:cubicBezTo>
                    <a:pt x="4364" y="3625"/>
                    <a:pt x="4048" y="4060"/>
                    <a:pt x="3756" y="4501"/>
                  </a:cubicBezTo>
                  <a:cubicBezTo>
                    <a:pt x="3602" y="4736"/>
                    <a:pt x="3438" y="4969"/>
                    <a:pt x="3288" y="5209"/>
                  </a:cubicBezTo>
                  <a:cubicBezTo>
                    <a:pt x="3124" y="5476"/>
                    <a:pt x="2959" y="5745"/>
                    <a:pt x="2795" y="6014"/>
                  </a:cubicBezTo>
                  <a:cubicBezTo>
                    <a:pt x="2523" y="6454"/>
                    <a:pt x="2267" y="6902"/>
                    <a:pt x="2020" y="7354"/>
                  </a:cubicBezTo>
                  <a:cubicBezTo>
                    <a:pt x="1673" y="7988"/>
                    <a:pt x="1319" y="8622"/>
                    <a:pt x="1065" y="9301"/>
                  </a:cubicBezTo>
                  <a:cubicBezTo>
                    <a:pt x="945" y="9628"/>
                    <a:pt x="851" y="9964"/>
                    <a:pt x="783" y="10306"/>
                  </a:cubicBezTo>
                  <a:cubicBezTo>
                    <a:pt x="666" y="10376"/>
                    <a:pt x="583" y="10491"/>
                    <a:pt x="553" y="10625"/>
                  </a:cubicBezTo>
                  <a:cubicBezTo>
                    <a:pt x="495" y="10873"/>
                    <a:pt x="469" y="11133"/>
                    <a:pt x="426" y="11384"/>
                  </a:cubicBezTo>
                  <a:cubicBezTo>
                    <a:pt x="377" y="11680"/>
                    <a:pt x="327" y="11976"/>
                    <a:pt x="276" y="12270"/>
                  </a:cubicBezTo>
                  <a:cubicBezTo>
                    <a:pt x="228" y="12554"/>
                    <a:pt x="180" y="12837"/>
                    <a:pt x="135" y="13121"/>
                  </a:cubicBezTo>
                  <a:cubicBezTo>
                    <a:pt x="87" y="13418"/>
                    <a:pt x="28" y="13719"/>
                    <a:pt x="12" y="14020"/>
                  </a:cubicBezTo>
                  <a:cubicBezTo>
                    <a:pt x="1" y="14260"/>
                    <a:pt x="156" y="14479"/>
                    <a:pt x="393" y="14532"/>
                  </a:cubicBezTo>
                  <a:cubicBezTo>
                    <a:pt x="398" y="14639"/>
                    <a:pt x="406" y="14746"/>
                    <a:pt x="413" y="14850"/>
                  </a:cubicBezTo>
                  <a:cubicBezTo>
                    <a:pt x="434" y="15139"/>
                    <a:pt x="451" y="15424"/>
                    <a:pt x="512" y="15709"/>
                  </a:cubicBezTo>
                  <a:cubicBezTo>
                    <a:pt x="535" y="15819"/>
                    <a:pt x="567" y="15925"/>
                    <a:pt x="606" y="16030"/>
                  </a:cubicBezTo>
                  <a:cubicBezTo>
                    <a:pt x="577" y="16158"/>
                    <a:pt x="574" y="16289"/>
                    <a:pt x="594" y="16417"/>
                  </a:cubicBezTo>
                  <a:cubicBezTo>
                    <a:pt x="647" y="16747"/>
                    <a:pt x="799" y="17033"/>
                    <a:pt x="971" y="17315"/>
                  </a:cubicBezTo>
                  <a:cubicBezTo>
                    <a:pt x="1190" y="17674"/>
                    <a:pt x="1467" y="18002"/>
                    <a:pt x="1724" y="18335"/>
                  </a:cubicBezTo>
                  <a:cubicBezTo>
                    <a:pt x="1890" y="18550"/>
                    <a:pt x="2056" y="18763"/>
                    <a:pt x="2223" y="18980"/>
                  </a:cubicBezTo>
                  <a:cubicBezTo>
                    <a:pt x="2385" y="19190"/>
                    <a:pt x="2541" y="19403"/>
                    <a:pt x="2700" y="19617"/>
                  </a:cubicBezTo>
                  <a:cubicBezTo>
                    <a:pt x="2858" y="19831"/>
                    <a:pt x="3024" y="20035"/>
                    <a:pt x="3188" y="20243"/>
                  </a:cubicBezTo>
                  <a:cubicBezTo>
                    <a:pt x="3497" y="20638"/>
                    <a:pt x="3837" y="21008"/>
                    <a:pt x="4204" y="21350"/>
                  </a:cubicBezTo>
                  <a:cubicBezTo>
                    <a:pt x="4427" y="21558"/>
                    <a:pt x="4660" y="21756"/>
                    <a:pt x="4892" y="21955"/>
                  </a:cubicBezTo>
                  <a:cubicBezTo>
                    <a:pt x="5173" y="22193"/>
                    <a:pt x="5454" y="22434"/>
                    <a:pt x="5735" y="22670"/>
                  </a:cubicBezTo>
                  <a:cubicBezTo>
                    <a:pt x="6036" y="22923"/>
                    <a:pt x="6350" y="23150"/>
                    <a:pt x="6698" y="23329"/>
                  </a:cubicBezTo>
                  <a:cubicBezTo>
                    <a:pt x="6903" y="23436"/>
                    <a:pt x="7121" y="23517"/>
                    <a:pt x="7340" y="23592"/>
                  </a:cubicBezTo>
                  <a:cubicBezTo>
                    <a:pt x="7476" y="23741"/>
                    <a:pt x="7625" y="23875"/>
                    <a:pt x="7805" y="23974"/>
                  </a:cubicBezTo>
                  <a:cubicBezTo>
                    <a:pt x="8023" y="24096"/>
                    <a:pt x="8247" y="24140"/>
                    <a:pt x="8498" y="24142"/>
                  </a:cubicBezTo>
                  <a:cubicBezTo>
                    <a:pt x="8515" y="24142"/>
                    <a:pt x="8533" y="24141"/>
                    <a:pt x="8551" y="24140"/>
                  </a:cubicBezTo>
                  <a:cubicBezTo>
                    <a:pt x="8638" y="24223"/>
                    <a:pt x="8727" y="24305"/>
                    <a:pt x="8817" y="24382"/>
                  </a:cubicBezTo>
                  <a:cubicBezTo>
                    <a:pt x="9035" y="24567"/>
                    <a:pt x="9281" y="24761"/>
                    <a:pt x="9573" y="24761"/>
                  </a:cubicBezTo>
                  <a:cubicBezTo>
                    <a:pt x="9616" y="24761"/>
                    <a:pt x="9659" y="24757"/>
                    <a:pt x="9702" y="24748"/>
                  </a:cubicBezTo>
                  <a:cubicBezTo>
                    <a:pt x="9837" y="24722"/>
                    <a:pt x="9994" y="24636"/>
                    <a:pt x="10066" y="24516"/>
                  </a:cubicBezTo>
                  <a:cubicBezTo>
                    <a:pt x="10081" y="24490"/>
                    <a:pt x="10096" y="24464"/>
                    <a:pt x="10110" y="24437"/>
                  </a:cubicBezTo>
                  <a:cubicBezTo>
                    <a:pt x="10123" y="24443"/>
                    <a:pt x="10137" y="24448"/>
                    <a:pt x="10150" y="24453"/>
                  </a:cubicBezTo>
                  <a:cubicBezTo>
                    <a:pt x="10201" y="24472"/>
                    <a:pt x="10254" y="24481"/>
                    <a:pt x="10307" y="24481"/>
                  </a:cubicBezTo>
                  <a:cubicBezTo>
                    <a:pt x="10489" y="24481"/>
                    <a:pt x="10665" y="24376"/>
                    <a:pt x="10747" y="24210"/>
                  </a:cubicBezTo>
                  <a:cubicBezTo>
                    <a:pt x="10860" y="23985"/>
                    <a:pt x="10778" y="23730"/>
                    <a:pt x="10583" y="23587"/>
                  </a:cubicBezTo>
                  <a:lnTo>
                    <a:pt x="10575" y="23580"/>
                  </a:lnTo>
                  <a:cubicBezTo>
                    <a:pt x="10497" y="23499"/>
                    <a:pt x="10426" y="23415"/>
                    <a:pt x="10355" y="23327"/>
                  </a:cubicBezTo>
                  <a:cubicBezTo>
                    <a:pt x="10319" y="23279"/>
                    <a:pt x="10284" y="23230"/>
                    <a:pt x="10250" y="23179"/>
                  </a:cubicBezTo>
                  <a:cubicBezTo>
                    <a:pt x="10259" y="23110"/>
                    <a:pt x="10260" y="23040"/>
                    <a:pt x="10253" y="22972"/>
                  </a:cubicBezTo>
                  <a:cubicBezTo>
                    <a:pt x="10238" y="22817"/>
                    <a:pt x="10202" y="22659"/>
                    <a:pt x="10177" y="22504"/>
                  </a:cubicBezTo>
                  <a:cubicBezTo>
                    <a:pt x="10137" y="22251"/>
                    <a:pt x="10079" y="22002"/>
                    <a:pt x="10026" y="21751"/>
                  </a:cubicBezTo>
                  <a:cubicBezTo>
                    <a:pt x="9978" y="21531"/>
                    <a:pt x="9915" y="21315"/>
                    <a:pt x="9850" y="21099"/>
                  </a:cubicBezTo>
                  <a:cubicBezTo>
                    <a:pt x="9765" y="20817"/>
                    <a:pt x="9661" y="20532"/>
                    <a:pt x="9528" y="20269"/>
                  </a:cubicBezTo>
                  <a:cubicBezTo>
                    <a:pt x="9509" y="20232"/>
                    <a:pt x="9491" y="20196"/>
                    <a:pt x="9471" y="20159"/>
                  </a:cubicBezTo>
                  <a:cubicBezTo>
                    <a:pt x="9469" y="20143"/>
                    <a:pt x="9466" y="20128"/>
                    <a:pt x="9464" y="20114"/>
                  </a:cubicBezTo>
                  <a:cubicBezTo>
                    <a:pt x="9453" y="19799"/>
                    <a:pt x="9429" y="19485"/>
                    <a:pt x="9408" y="19174"/>
                  </a:cubicBezTo>
                  <a:cubicBezTo>
                    <a:pt x="9369" y="18655"/>
                    <a:pt x="9326" y="18138"/>
                    <a:pt x="9282" y="17620"/>
                  </a:cubicBezTo>
                  <a:cubicBezTo>
                    <a:pt x="9102" y="15519"/>
                    <a:pt x="8963" y="13414"/>
                    <a:pt x="8732" y="11319"/>
                  </a:cubicBezTo>
                  <a:cubicBezTo>
                    <a:pt x="8714" y="11151"/>
                    <a:pt x="8695" y="10984"/>
                    <a:pt x="8675" y="10816"/>
                  </a:cubicBezTo>
                  <a:cubicBezTo>
                    <a:pt x="8717" y="10712"/>
                    <a:pt x="8730" y="10600"/>
                    <a:pt x="8749" y="10489"/>
                  </a:cubicBezTo>
                  <a:cubicBezTo>
                    <a:pt x="8766" y="10397"/>
                    <a:pt x="8782" y="10308"/>
                    <a:pt x="8797" y="10216"/>
                  </a:cubicBezTo>
                  <a:cubicBezTo>
                    <a:pt x="8829" y="10030"/>
                    <a:pt x="8860" y="9840"/>
                    <a:pt x="8890" y="9651"/>
                  </a:cubicBezTo>
                  <a:cubicBezTo>
                    <a:pt x="8952" y="9277"/>
                    <a:pt x="9008" y="8899"/>
                    <a:pt x="9066" y="8524"/>
                  </a:cubicBezTo>
                  <a:cubicBezTo>
                    <a:pt x="9190" y="7716"/>
                    <a:pt x="9282" y="6905"/>
                    <a:pt x="9373" y="6092"/>
                  </a:cubicBezTo>
                  <a:cubicBezTo>
                    <a:pt x="9390" y="5950"/>
                    <a:pt x="9333" y="5816"/>
                    <a:pt x="9237" y="5719"/>
                  </a:cubicBezTo>
                  <a:cubicBezTo>
                    <a:pt x="9283" y="5510"/>
                    <a:pt x="9326" y="5302"/>
                    <a:pt x="9364" y="5093"/>
                  </a:cubicBezTo>
                  <a:cubicBezTo>
                    <a:pt x="9496" y="4355"/>
                    <a:pt x="9654" y="3614"/>
                    <a:pt x="9665" y="2862"/>
                  </a:cubicBezTo>
                  <a:cubicBezTo>
                    <a:pt x="9790" y="2467"/>
                    <a:pt x="9920" y="2076"/>
                    <a:pt x="10075" y="1693"/>
                  </a:cubicBezTo>
                  <a:cubicBezTo>
                    <a:pt x="10077" y="1686"/>
                    <a:pt x="10079" y="1681"/>
                    <a:pt x="10081" y="1674"/>
                  </a:cubicBezTo>
                  <a:lnTo>
                    <a:pt x="10086" y="1664"/>
                  </a:lnTo>
                  <a:cubicBezTo>
                    <a:pt x="10161" y="1486"/>
                    <a:pt x="10144" y="1284"/>
                    <a:pt x="10025" y="1139"/>
                  </a:cubicBezTo>
                  <a:lnTo>
                    <a:pt x="10060" y="1054"/>
                  </a:lnTo>
                  <a:lnTo>
                    <a:pt x="10060" y="1054"/>
                  </a:lnTo>
                  <a:cubicBezTo>
                    <a:pt x="10058" y="1059"/>
                    <a:pt x="10055" y="1065"/>
                    <a:pt x="10053" y="1070"/>
                  </a:cubicBezTo>
                  <a:cubicBezTo>
                    <a:pt x="10104" y="948"/>
                    <a:pt x="10156" y="826"/>
                    <a:pt x="10212" y="706"/>
                  </a:cubicBezTo>
                  <a:cubicBezTo>
                    <a:pt x="10305" y="507"/>
                    <a:pt x="10264" y="267"/>
                    <a:pt x="10096" y="120"/>
                  </a:cubicBezTo>
                  <a:cubicBezTo>
                    <a:pt x="10004" y="41"/>
                    <a:pt x="9890" y="1"/>
                    <a:pt x="9775" y="1"/>
                  </a:cubicBezTo>
                  <a:close/>
                </a:path>
              </a:pathLst>
            </a:custGeom>
            <a:solidFill>
              <a:srgbClr val="EEC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82"/>
            <p:cNvSpPr/>
            <p:nvPr/>
          </p:nvSpPr>
          <p:spPr>
            <a:xfrm>
              <a:off x="5224850" y="4723350"/>
              <a:ext cx="90075" cy="149550"/>
            </a:xfrm>
            <a:custGeom>
              <a:avLst/>
              <a:gdLst/>
              <a:ahLst/>
              <a:cxnLst/>
              <a:rect l="l" t="t" r="r" b="b"/>
              <a:pathLst>
                <a:path w="3603" h="5982" extrusionOk="0">
                  <a:moveTo>
                    <a:pt x="1460" y="0"/>
                  </a:moveTo>
                  <a:cubicBezTo>
                    <a:pt x="1439" y="0"/>
                    <a:pt x="1417" y="3"/>
                    <a:pt x="1396" y="9"/>
                  </a:cubicBezTo>
                  <a:cubicBezTo>
                    <a:pt x="1326" y="27"/>
                    <a:pt x="1269" y="77"/>
                    <a:pt x="1240" y="143"/>
                  </a:cubicBezTo>
                  <a:cubicBezTo>
                    <a:pt x="1192" y="86"/>
                    <a:pt x="1124" y="56"/>
                    <a:pt x="1053" y="56"/>
                  </a:cubicBezTo>
                  <a:cubicBezTo>
                    <a:pt x="1031" y="56"/>
                    <a:pt x="1010" y="59"/>
                    <a:pt x="988" y="64"/>
                  </a:cubicBezTo>
                  <a:cubicBezTo>
                    <a:pt x="857" y="100"/>
                    <a:pt x="788" y="236"/>
                    <a:pt x="819" y="366"/>
                  </a:cubicBezTo>
                  <a:cubicBezTo>
                    <a:pt x="839" y="452"/>
                    <a:pt x="863" y="538"/>
                    <a:pt x="887" y="625"/>
                  </a:cubicBezTo>
                  <a:cubicBezTo>
                    <a:pt x="883" y="625"/>
                    <a:pt x="879" y="624"/>
                    <a:pt x="875" y="624"/>
                  </a:cubicBezTo>
                  <a:cubicBezTo>
                    <a:pt x="854" y="624"/>
                    <a:pt x="833" y="627"/>
                    <a:pt x="814" y="632"/>
                  </a:cubicBezTo>
                  <a:cubicBezTo>
                    <a:pt x="734" y="656"/>
                    <a:pt x="671" y="716"/>
                    <a:pt x="645" y="794"/>
                  </a:cubicBezTo>
                  <a:cubicBezTo>
                    <a:pt x="633" y="792"/>
                    <a:pt x="620" y="791"/>
                    <a:pt x="607" y="791"/>
                  </a:cubicBezTo>
                  <a:cubicBezTo>
                    <a:pt x="596" y="791"/>
                    <a:pt x="585" y="792"/>
                    <a:pt x="574" y="793"/>
                  </a:cubicBezTo>
                  <a:cubicBezTo>
                    <a:pt x="528" y="741"/>
                    <a:pt x="461" y="711"/>
                    <a:pt x="392" y="711"/>
                  </a:cubicBezTo>
                  <a:cubicBezTo>
                    <a:pt x="264" y="711"/>
                    <a:pt x="141" y="822"/>
                    <a:pt x="148" y="955"/>
                  </a:cubicBezTo>
                  <a:cubicBezTo>
                    <a:pt x="155" y="1127"/>
                    <a:pt x="180" y="1300"/>
                    <a:pt x="199" y="1472"/>
                  </a:cubicBezTo>
                  <a:cubicBezTo>
                    <a:pt x="216" y="1634"/>
                    <a:pt x="237" y="1796"/>
                    <a:pt x="262" y="1959"/>
                  </a:cubicBezTo>
                  <a:cubicBezTo>
                    <a:pt x="266" y="1987"/>
                    <a:pt x="270" y="2016"/>
                    <a:pt x="274" y="2044"/>
                  </a:cubicBezTo>
                  <a:cubicBezTo>
                    <a:pt x="296" y="2241"/>
                    <a:pt x="317" y="2440"/>
                    <a:pt x="338" y="2638"/>
                  </a:cubicBezTo>
                  <a:cubicBezTo>
                    <a:pt x="270" y="2650"/>
                    <a:pt x="213" y="2692"/>
                    <a:pt x="180" y="2753"/>
                  </a:cubicBezTo>
                  <a:cubicBezTo>
                    <a:pt x="170" y="2769"/>
                    <a:pt x="163" y="2785"/>
                    <a:pt x="155" y="2802"/>
                  </a:cubicBezTo>
                  <a:cubicBezTo>
                    <a:pt x="138" y="2840"/>
                    <a:pt x="136" y="2881"/>
                    <a:pt x="128" y="2922"/>
                  </a:cubicBezTo>
                  <a:cubicBezTo>
                    <a:pt x="121" y="2964"/>
                    <a:pt x="121" y="3010"/>
                    <a:pt x="117" y="3056"/>
                  </a:cubicBezTo>
                  <a:cubicBezTo>
                    <a:pt x="113" y="3147"/>
                    <a:pt x="109" y="3237"/>
                    <a:pt x="111" y="3331"/>
                  </a:cubicBezTo>
                  <a:cubicBezTo>
                    <a:pt x="111" y="3539"/>
                    <a:pt x="117" y="3749"/>
                    <a:pt x="131" y="3959"/>
                  </a:cubicBezTo>
                  <a:cubicBezTo>
                    <a:pt x="131" y="3967"/>
                    <a:pt x="132" y="3973"/>
                    <a:pt x="132" y="3981"/>
                  </a:cubicBezTo>
                  <a:cubicBezTo>
                    <a:pt x="103" y="4004"/>
                    <a:pt x="82" y="4034"/>
                    <a:pt x="68" y="4068"/>
                  </a:cubicBezTo>
                  <a:cubicBezTo>
                    <a:pt x="54" y="4099"/>
                    <a:pt x="42" y="4132"/>
                    <a:pt x="31" y="4164"/>
                  </a:cubicBezTo>
                  <a:cubicBezTo>
                    <a:pt x="20" y="4206"/>
                    <a:pt x="18" y="4251"/>
                    <a:pt x="12" y="4295"/>
                  </a:cubicBezTo>
                  <a:cubicBezTo>
                    <a:pt x="1" y="4398"/>
                    <a:pt x="54" y="4498"/>
                    <a:pt x="145" y="4547"/>
                  </a:cubicBezTo>
                  <a:cubicBezTo>
                    <a:pt x="166" y="4674"/>
                    <a:pt x="185" y="4802"/>
                    <a:pt x="201" y="4931"/>
                  </a:cubicBezTo>
                  <a:cubicBezTo>
                    <a:pt x="208" y="5019"/>
                    <a:pt x="214" y="5108"/>
                    <a:pt x="225" y="5195"/>
                  </a:cubicBezTo>
                  <a:cubicBezTo>
                    <a:pt x="244" y="5315"/>
                    <a:pt x="346" y="5405"/>
                    <a:pt x="468" y="5407"/>
                  </a:cubicBezTo>
                  <a:cubicBezTo>
                    <a:pt x="513" y="5406"/>
                    <a:pt x="557" y="5393"/>
                    <a:pt x="594" y="5369"/>
                  </a:cubicBezTo>
                  <a:cubicBezTo>
                    <a:pt x="605" y="5425"/>
                    <a:pt x="615" y="5481"/>
                    <a:pt x="626" y="5537"/>
                  </a:cubicBezTo>
                  <a:cubicBezTo>
                    <a:pt x="650" y="5672"/>
                    <a:pt x="676" y="5807"/>
                    <a:pt x="802" y="5885"/>
                  </a:cubicBezTo>
                  <a:cubicBezTo>
                    <a:pt x="838" y="5907"/>
                    <a:pt x="879" y="5917"/>
                    <a:pt x="919" y="5917"/>
                  </a:cubicBezTo>
                  <a:cubicBezTo>
                    <a:pt x="1049" y="5917"/>
                    <a:pt x="1180" y="5815"/>
                    <a:pt x="1171" y="5673"/>
                  </a:cubicBezTo>
                  <a:cubicBezTo>
                    <a:pt x="1170" y="5670"/>
                    <a:pt x="1170" y="5668"/>
                    <a:pt x="1170" y="5665"/>
                  </a:cubicBezTo>
                  <a:cubicBezTo>
                    <a:pt x="1226" y="5647"/>
                    <a:pt x="1275" y="5610"/>
                    <a:pt x="1306" y="5560"/>
                  </a:cubicBezTo>
                  <a:cubicBezTo>
                    <a:pt x="1337" y="5649"/>
                    <a:pt x="1375" y="5736"/>
                    <a:pt x="1418" y="5820"/>
                  </a:cubicBezTo>
                  <a:cubicBezTo>
                    <a:pt x="1456" y="5898"/>
                    <a:pt x="1521" y="5955"/>
                    <a:pt x="1610" y="5967"/>
                  </a:cubicBezTo>
                  <a:cubicBezTo>
                    <a:pt x="1620" y="5968"/>
                    <a:pt x="1630" y="5969"/>
                    <a:pt x="1641" y="5969"/>
                  </a:cubicBezTo>
                  <a:cubicBezTo>
                    <a:pt x="1723" y="5969"/>
                    <a:pt x="1802" y="5928"/>
                    <a:pt x="1848" y="5857"/>
                  </a:cubicBezTo>
                  <a:cubicBezTo>
                    <a:pt x="1877" y="5884"/>
                    <a:pt x="1908" y="5909"/>
                    <a:pt x="1941" y="5931"/>
                  </a:cubicBezTo>
                  <a:cubicBezTo>
                    <a:pt x="1986" y="5962"/>
                    <a:pt x="2039" y="5979"/>
                    <a:pt x="2094" y="5981"/>
                  </a:cubicBezTo>
                  <a:cubicBezTo>
                    <a:pt x="2126" y="5980"/>
                    <a:pt x="2156" y="5974"/>
                    <a:pt x="2185" y="5961"/>
                  </a:cubicBezTo>
                  <a:cubicBezTo>
                    <a:pt x="2269" y="5927"/>
                    <a:pt x="2317" y="5854"/>
                    <a:pt x="2334" y="5770"/>
                  </a:cubicBezTo>
                  <a:cubicBezTo>
                    <a:pt x="2344" y="5724"/>
                    <a:pt x="2351" y="5681"/>
                    <a:pt x="2357" y="5635"/>
                  </a:cubicBezTo>
                  <a:cubicBezTo>
                    <a:pt x="2367" y="5565"/>
                    <a:pt x="2359" y="5493"/>
                    <a:pt x="2356" y="5422"/>
                  </a:cubicBezTo>
                  <a:cubicBezTo>
                    <a:pt x="2354" y="5375"/>
                    <a:pt x="2350" y="5327"/>
                    <a:pt x="2346" y="5279"/>
                  </a:cubicBezTo>
                  <a:lnTo>
                    <a:pt x="2346" y="5279"/>
                  </a:lnTo>
                  <a:lnTo>
                    <a:pt x="2357" y="5296"/>
                  </a:lnTo>
                  <a:cubicBezTo>
                    <a:pt x="2392" y="5337"/>
                    <a:pt x="2429" y="5376"/>
                    <a:pt x="2470" y="5412"/>
                  </a:cubicBezTo>
                  <a:cubicBezTo>
                    <a:pt x="2521" y="5457"/>
                    <a:pt x="2581" y="5483"/>
                    <a:pt x="2645" y="5483"/>
                  </a:cubicBezTo>
                  <a:cubicBezTo>
                    <a:pt x="2666" y="5483"/>
                    <a:pt x="2687" y="5481"/>
                    <a:pt x="2709" y="5475"/>
                  </a:cubicBezTo>
                  <a:cubicBezTo>
                    <a:pt x="2800" y="5450"/>
                    <a:pt x="2877" y="5368"/>
                    <a:pt x="2885" y="5273"/>
                  </a:cubicBezTo>
                  <a:cubicBezTo>
                    <a:pt x="2894" y="5197"/>
                    <a:pt x="2904" y="5120"/>
                    <a:pt x="2897" y="5044"/>
                  </a:cubicBezTo>
                  <a:cubicBezTo>
                    <a:pt x="2895" y="5014"/>
                    <a:pt x="2892" y="4986"/>
                    <a:pt x="2889" y="4957"/>
                  </a:cubicBezTo>
                  <a:lnTo>
                    <a:pt x="2889" y="4957"/>
                  </a:lnTo>
                  <a:cubicBezTo>
                    <a:pt x="2910" y="4961"/>
                    <a:pt x="2932" y="4963"/>
                    <a:pt x="2955" y="4963"/>
                  </a:cubicBezTo>
                  <a:cubicBezTo>
                    <a:pt x="2969" y="4963"/>
                    <a:pt x="2984" y="4962"/>
                    <a:pt x="2998" y="4960"/>
                  </a:cubicBezTo>
                  <a:cubicBezTo>
                    <a:pt x="3077" y="4951"/>
                    <a:pt x="3163" y="4912"/>
                    <a:pt x="3210" y="4851"/>
                  </a:cubicBezTo>
                  <a:cubicBezTo>
                    <a:pt x="3258" y="4791"/>
                    <a:pt x="3275" y="4724"/>
                    <a:pt x="3285" y="4649"/>
                  </a:cubicBezTo>
                  <a:cubicBezTo>
                    <a:pt x="3288" y="4602"/>
                    <a:pt x="3289" y="4556"/>
                    <a:pt x="3287" y="4509"/>
                  </a:cubicBezTo>
                  <a:cubicBezTo>
                    <a:pt x="3287" y="4437"/>
                    <a:pt x="3287" y="4364"/>
                    <a:pt x="3281" y="4292"/>
                  </a:cubicBezTo>
                  <a:cubicBezTo>
                    <a:pt x="3275" y="4228"/>
                    <a:pt x="3270" y="4164"/>
                    <a:pt x="3264" y="4101"/>
                  </a:cubicBezTo>
                  <a:cubicBezTo>
                    <a:pt x="3329" y="4097"/>
                    <a:pt x="3392" y="4074"/>
                    <a:pt x="3443" y="4035"/>
                  </a:cubicBezTo>
                  <a:cubicBezTo>
                    <a:pt x="3502" y="3989"/>
                    <a:pt x="3556" y="3937"/>
                    <a:pt x="3576" y="3865"/>
                  </a:cubicBezTo>
                  <a:cubicBezTo>
                    <a:pt x="3588" y="3825"/>
                    <a:pt x="3603" y="3785"/>
                    <a:pt x="3602" y="3741"/>
                  </a:cubicBezTo>
                  <a:cubicBezTo>
                    <a:pt x="3602" y="3662"/>
                    <a:pt x="3595" y="3584"/>
                    <a:pt x="3592" y="3506"/>
                  </a:cubicBezTo>
                  <a:cubicBezTo>
                    <a:pt x="3582" y="3338"/>
                    <a:pt x="3549" y="3170"/>
                    <a:pt x="3522" y="3004"/>
                  </a:cubicBezTo>
                  <a:cubicBezTo>
                    <a:pt x="3489" y="2813"/>
                    <a:pt x="3445" y="2624"/>
                    <a:pt x="3397" y="2438"/>
                  </a:cubicBezTo>
                  <a:cubicBezTo>
                    <a:pt x="3314" y="2114"/>
                    <a:pt x="3212" y="1795"/>
                    <a:pt x="3092" y="1483"/>
                  </a:cubicBezTo>
                  <a:cubicBezTo>
                    <a:pt x="2972" y="1168"/>
                    <a:pt x="2815" y="863"/>
                    <a:pt x="2598" y="603"/>
                  </a:cubicBezTo>
                  <a:cubicBezTo>
                    <a:pt x="2531" y="526"/>
                    <a:pt x="2453" y="466"/>
                    <a:pt x="2369" y="409"/>
                  </a:cubicBezTo>
                  <a:cubicBezTo>
                    <a:pt x="2300" y="365"/>
                    <a:pt x="2220" y="331"/>
                    <a:pt x="2140" y="325"/>
                  </a:cubicBezTo>
                  <a:cubicBezTo>
                    <a:pt x="2111" y="312"/>
                    <a:pt x="2079" y="305"/>
                    <a:pt x="2046" y="305"/>
                  </a:cubicBezTo>
                  <a:cubicBezTo>
                    <a:pt x="2034" y="305"/>
                    <a:pt x="2022" y="306"/>
                    <a:pt x="2009" y="308"/>
                  </a:cubicBezTo>
                  <a:cubicBezTo>
                    <a:pt x="1916" y="321"/>
                    <a:pt x="1839" y="387"/>
                    <a:pt x="1810" y="477"/>
                  </a:cubicBezTo>
                  <a:cubicBezTo>
                    <a:pt x="1772" y="366"/>
                    <a:pt x="1730" y="256"/>
                    <a:pt x="1685" y="147"/>
                  </a:cubicBezTo>
                  <a:cubicBezTo>
                    <a:pt x="1645" y="56"/>
                    <a:pt x="1556" y="0"/>
                    <a:pt x="1460" y="0"/>
                  </a:cubicBezTo>
                  <a:close/>
                </a:path>
              </a:pathLst>
            </a:custGeom>
            <a:solidFill>
              <a:srgbClr val="EEC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82"/>
            <p:cNvSpPr/>
            <p:nvPr/>
          </p:nvSpPr>
          <p:spPr>
            <a:xfrm>
              <a:off x="5873650" y="4591150"/>
              <a:ext cx="254000" cy="189000"/>
            </a:xfrm>
            <a:custGeom>
              <a:avLst/>
              <a:gdLst/>
              <a:ahLst/>
              <a:cxnLst/>
              <a:rect l="l" t="t" r="r" b="b"/>
              <a:pathLst>
                <a:path w="10160" h="7560" extrusionOk="0">
                  <a:moveTo>
                    <a:pt x="6498" y="911"/>
                  </a:moveTo>
                  <a:lnTo>
                    <a:pt x="6498" y="911"/>
                  </a:lnTo>
                  <a:cubicBezTo>
                    <a:pt x="6482" y="917"/>
                    <a:pt x="6467" y="923"/>
                    <a:pt x="6453" y="930"/>
                  </a:cubicBezTo>
                  <a:lnTo>
                    <a:pt x="6453" y="930"/>
                  </a:lnTo>
                  <a:cubicBezTo>
                    <a:pt x="6468" y="924"/>
                    <a:pt x="6483" y="917"/>
                    <a:pt x="6498" y="911"/>
                  </a:cubicBezTo>
                  <a:close/>
                  <a:moveTo>
                    <a:pt x="9628" y="0"/>
                  </a:moveTo>
                  <a:cubicBezTo>
                    <a:pt x="9595" y="0"/>
                    <a:pt x="9562" y="4"/>
                    <a:pt x="9528" y="12"/>
                  </a:cubicBezTo>
                  <a:cubicBezTo>
                    <a:pt x="9293" y="69"/>
                    <a:pt x="9063" y="137"/>
                    <a:pt x="8826" y="190"/>
                  </a:cubicBezTo>
                  <a:cubicBezTo>
                    <a:pt x="8562" y="248"/>
                    <a:pt x="8295" y="279"/>
                    <a:pt x="8033" y="344"/>
                  </a:cubicBezTo>
                  <a:cubicBezTo>
                    <a:pt x="7480" y="482"/>
                    <a:pt x="6957" y="712"/>
                    <a:pt x="6437" y="938"/>
                  </a:cubicBezTo>
                  <a:cubicBezTo>
                    <a:pt x="6442" y="935"/>
                    <a:pt x="6448" y="932"/>
                    <a:pt x="6453" y="930"/>
                  </a:cubicBezTo>
                  <a:lnTo>
                    <a:pt x="6453" y="930"/>
                  </a:lnTo>
                  <a:cubicBezTo>
                    <a:pt x="6229" y="1023"/>
                    <a:pt x="6006" y="1115"/>
                    <a:pt x="5786" y="1218"/>
                  </a:cubicBezTo>
                  <a:cubicBezTo>
                    <a:pt x="5551" y="1328"/>
                    <a:pt x="5325" y="1451"/>
                    <a:pt x="5103" y="1581"/>
                  </a:cubicBezTo>
                  <a:cubicBezTo>
                    <a:pt x="4641" y="1848"/>
                    <a:pt x="4192" y="2138"/>
                    <a:pt x="3749" y="2435"/>
                  </a:cubicBezTo>
                  <a:cubicBezTo>
                    <a:pt x="3339" y="2712"/>
                    <a:pt x="2969" y="3045"/>
                    <a:pt x="2595" y="3367"/>
                  </a:cubicBezTo>
                  <a:cubicBezTo>
                    <a:pt x="2242" y="3673"/>
                    <a:pt x="1919" y="4008"/>
                    <a:pt x="1591" y="4339"/>
                  </a:cubicBezTo>
                  <a:cubicBezTo>
                    <a:pt x="1465" y="4464"/>
                    <a:pt x="1345" y="4588"/>
                    <a:pt x="1250" y="4739"/>
                  </a:cubicBezTo>
                  <a:cubicBezTo>
                    <a:pt x="1189" y="4834"/>
                    <a:pt x="1133" y="4931"/>
                    <a:pt x="1069" y="5024"/>
                  </a:cubicBezTo>
                  <a:cubicBezTo>
                    <a:pt x="955" y="5156"/>
                    <a:pt x="829" y="5275"/>
                    <a:pt x="738" y="5424"/>
                  </a:cubicBezTo>
                  <a:cubicBezTo>
                    <a:pt x="682" y="5510"/>
                    <a:pt x="631" y="5598"/>
                    <a:pt x="585" y="5690"/>
                  </a:cubicBezTo>
                  <a:cubicBezTo>
                    <a:pt x="493" y="5879"/>
                    <a:pt x="544" y="6100"/>
                    <a:pt x="685" y="6244"/>
                  </a:cubicBezTo>
                  <a:cubicBezTo>
                    <a:pt x="653" y="6279"/>
                    <a:pt x="620" y="6315"/>
                    <a:pt x="587" y="6351"/>
                  </a:cubicBezTo>
                  <a:cubicBezTo>
                    <a:pt x="438" y="6499"/>
                    <a:pt x="272" y="6631"/>
                    <a:pt x="151" y="6805"/>
                  </a:cubicBezTo>
                  <a:cubicBezTo>
                    <a:pt x="1" y="7024"/>
                    <a:pt x="78" y="7340"/>
                    <a:pt x="295" y="7480"/>
                  </a:cubicBezTo>
                  <a:cubicBezTo>
                    <a:pt x="373" y="7532"/>
                    <a:pt x="463" y="7558"/>
                    <a:pt x="556" y="7559"/>
                  </a:cubicBezTo>
                  <a:cubicBezTo>
                    <a:pt x="722" y="7557"/>
                    <a:pt x="878" y="7475"/>
                    <a:pt x="972" y="7338"/>
                  </a:cubicBezTo>
                  <a:lnTo>
                    <a:pt x="987" y="7322"/>
                  </a:lnTo>
                  <a:cubicBezTo>
                    <a:pt x="1051" y="7259"/>
                    <a:pt x="1118" y="7198"/>
                    <a:pt x="1182" y="7136"/>
                  </a:cubicBezTo>
                  <a:cubicBezTo>
                    <a:pt x="1304" y="7017"/>
                    <a:pt x="1413" y="6887"/>
                    <a:pt x="1530" y="6762"/>
                  </a:cubicBezTo>
                  <a:cubicBezTo>
                    <a:pt x="1595" y="6699"/>
                    <a:pt x="1662" y="6641"/>
                    <a:pt x="1732" y="6583"/>
                  </a:cubicBezTo>
                  <a:cubicBezTo>
                    <a:pt x="1969" y="6408"/>
                    <a:pt x="2221" y="6254"/>
                    <a:pt x="2472" y="6099"/>
                  </a:cubicBezTo>
                  <a:cubicBezTo>
                    <a:pt x="2927" y="5837"/>
                    <a:pt x="3403" y="5616"/>
                    <a:pt x="3882" y="5404"/>
                  </a:cubicBezTo>
                  <a:cubicBezTo>
                    <a:pt x="4443" y="5168"/>
                    <a:pt x="5018" y="4965"/>
                    <a:pt x="5603" y="4798"/>
                  </a:cubicBezTo>
                  <a:lnTo>
                    <a:pt x="5603" y="4798"/>
                  </a:lnTo>
                  <a:cubicBezTo>
                    <a:pt x="5581" y="4803"/>
                    <a:pt x="5560" y="4810"/>
                    <a:pt x="5538" y="4815"/>
                  </a:cubicBezTo>
                  <a:cubicBezTo>
                    <a:pt x="5808" y="4740"/>
                    <a:pt x="6074" y="4666"/>
                    <a:pt x="6341" y="4590"/>
                  </a:cubicBezTo>
                  <a:cubicBezTo>
                    <a:pt x="6807" y="4469"/>
                    <a:pt x="7281" y="4374"/>
                    <a:pt x="7758" y="4307"/>
                  </a:cubicBezTo>
                  <a:lnTo>
                    <a:pt x="7758" y="4307"/>
                  </a:lnTo>
                  <a:lnTo>
                    <a:pt x="7751" y="4308"/>
                  </a:lnTo>
                  <a:cubicBezTo>
                    <a:pt x="7987" y="4279"/>
                    <a:pt x="8222" y="4252"/>
                    <a:pt x="8458" y="4228"/>
                  </a:cubicBezTo>
                  <a:cubicBezTo>
                    <a:pt x="8575" y="4216"/>
                    <a:pt x="8693" y="4204"/>
                    <a:pt x="8810" y="4195"/>
                  </a:cubicBezTo>
                  <a:cubicBezTo>
                    <a:pt x="8921" y="4185"/>
                    <a:pt x="9042" y="4187"/>
                    <a:pt x="9148" y="4149"/>
                  </a:cubicBezTo>
                  <a:cubicBezTo>
                    <a:pt x="9397" y="4061"/>
                    <a:pt x="9535" y="3779"/>
                    <a:pt x="9447" y="3528"/>
                  </a:cubicBezTo>
                  <a:cubicBezTo>
                    <a:pt x="9375" y="3329"/>
                    <a:pt x="9188" y="3201"/>
                    <a:pt x="8982" y="3201"/>
                  </a:cubicBezTo>
                  <a:cubicBezTo>
                    <a:pt x="8958" y="3201"/>
                    <a:pt x="8934" y="3202"/>
                    <a:pt x="8909" y="3206"/>
                  </a:cubicBezTo>
                  <a:cubicBezTo>
                    <a:pt x="8347" y="3249"/>
                    <a:pt x="7782" y="3309"/>
                    <a:pt x="7224" y="3398"/>
                  </a:cubicBezTo>
                  <a:cubicBezTo>
                    <a:pt x="6629" y="3492"/>
                    <a:pt x="6050" y="3659"/>
                    <a:pt x="5470" y="3823"/>
                  </a:cubicBezTo>
                  <a:lnTo>
                    <a:pt x="5533" y="3806"/>
                  </a:lnTo>
                  <a:lnTo>
                    <a:pt x="5533" y="3806"/>
                  </a:lnTo>
                  <a:cubicBezTo>
                    <a:pt x="5087" y="3927"/>
                    <a:pt x="4644" y="4062"/>
                    <a:pt x="4208" y="4219"/>
                  </a:cubicBezTo>
                  <a:cubicBezTo>
                    <a:pt x="3760" y="4384"/>
                    <a:pt x="3327" y="4581"/>
                    <a:pt x="2893" y="4781"/>
                  </a:cubicBezTo>
                  <a:cubicBezTo>
                    <a:pt x="2634" y="4900"/>
                    <a:pt x="2384" y="5035"/>
                    <a:pt x="2136" y="5175"/>
                  </a:cubicBezTo>
                  <a:lnTo>
                    <a:pt x="2142" y="5168"/>
                  </a:lnTo>
                  <a:cubicBezTo>
                    <a:pt x="2423" y="4882"/>
                    <a:pt x="2703" y="4591"/>
                    <a:pt x="2998" y="4318"/>
                  </a:cubicBezTo>
                  <a:cubicBezTo>
                    <a:pt x="3305" y="4034"/>
                    <a:pt x="3625" y="3762"/>
                    <a:pt x="3949" y="3498"/>
                  </a:cubicBezTo>
                  <a:cubicBezTo>
                    <a:pt x="4184" y="3320"/>
                    <a:pt x="4427" y="3158"/>
                    <a:pt x="4673" y="2998"/>
                  </a:cubicBezTo>
                  <a:cubicBezTo>
                    <a:pt x="4915" y="2841"/>
                    <a:pt x="5157" y="2683"/>
                    <a:pt x="5404" y="2532"/>
                  </a:cubicBezTo>
                  <a:cubicBezTo>
                    <a:pt x="5746" y="2334"/>
                    <a:pt x="6088" y="2151"/>
                    <a:pt x="6448" y="1990"/>
                  </a:cubicBezTo>
                  <a:lnTo>
                    <a:pt x="6448" y="1990"/>
                  </a:lnTo>
                  <a:lnTo>
                    <a:pt x="6444" y="1992"/>
                  </a:lnTo>
                  <a:lnTo>
                    <a:pt x="6444" y="1992"/>
                  </a:lnTo>
                  <a:lnTo>
                    <a:pt x="6456" y="1987"/>
                  </a:lnTo>
                  <a:lnTo>
                    <a:pt x="6456" y="1987"/>
                  </a:lnTo>
                  <a:cubicBezTo>
                    <a:pt x="6453" y="1988"/>
                    <a:pt x="6451" y="1989"/>
                    <a:pt x="6448" y="1990"/>
                  </a:cubicBezTo>
                  <a:lnTo>
                    <a:pt x="6448" y="1990"/>
                  </a:lnTo>
                  <a:lnTo>
                    <a:pt x="6462" y="1983"/>
                  </a:lnTo>
                  <a:cubicBezTo>
                    <a:pt x="6476" y="1978"/>
                    <a:pt x="6491" y="1971"/>
                    <a:pt x="6505" y="1965"/>
                  </a:cubicBezTo>
                  <a:lnTo>
                    <a:pt x="6505" y="1965"/>
                  </a:lnTo>
                  <a:lnTo>
                    <a:pt x="6473" y="1979"/>
                  </a:lnTo>
                  <a:cubicBezTo>
                    <a:pt x="6706" y="1880"/>
                    <a:pt x="6939" y="1781"/>
                    <a:pt x="7169" y="1681"/>
                  </a:cubicBezTo>
                  <a:lnTo>
                    <a:pt x="7169" y="1681"/>
                  </a:lnTo>
                  <a:lnTo>
                    <a:pt x="7154" y="1688"/>
                  </a:lnTo>
                  <a:cubicBezTo>
                    <a:pt x="7508" y="1536"/>
                    <a:pt x="7871" y="1405"/>
                    <a:pt x="8242" y="1297"/>
                  </a:cubicBezTo>
                  <a:cubicBezTo>
                    <a:pt x="8495" y="1235"/>
                    <a:pt x="8752" y="1196"/>
                    <a:pt x="9008" y="1149"/>
                  </a:cubicBezTo>
                  <a:cubicBezTo>
                    <a:pt x="9249" y="1103"/>
                    <a:pt x="9486" y="1027"/>
                    <a:pt x="9725" y="970"/>
                  </a:cubicBezTo>
                  <a:cubicBezTo>
                    <a:pt x="9982" y="909"/>
                    <a:pt x="10159" y="661"/>
                    <a:pt x="10104" y="393"/>
                  </a:cubicBezTo>
                  <a:cubicBezTo>
                    <a:pt x="10059" y="172"/>
                    <a:pt x="9852" y="0"/>
                    <a:pt x="9628" y="0"/>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82"/>
            <p:cNvSpPr/>
            <p:nvPr/>
          </p:nvSpPr>
          <p:spPr>
            <a:xfrm>
              <a:off x="5851150" y="4755750"/>
              <a:ext cx="252950" cy="108625"/>
            </a:xfrm>
            <a:custGeom>
              <a:avLst/>
              <a:gdLst/>
              <a:ahLst/>
              <a:cxnLst/>
              <a:rect l="l" t="t" r="r" b="b"/>
              <a:pathLst>
                <a:path w="10118" h="4345" extrusionOk="0">
                  <a:moveTo>
                    <a:pt x="7030" y="1219"/>
                  </a:moveTo>
                  <a:lnTo>
                    <a:pt x="7030" y="1219"/>
                  </a:lnTo>
                  <a:cubicBezTo>
                    <a:pt x="7027" y="1220"/>
                    <a:pt x="7025" y="1220"/>
                    <a:pt x="7022" y="1220"/>
                  </a:cubicBezTo>
                  <a:lnTo>
                    <a:pt x="7022" y="1220"/>
                  </a:lnTo>
                  <a:cubicBezTo>
                    <a:pt x="7025" y="1220"/>
                    <a:pt x="7027" y="1220"/>
                    <a:pt x="7030" y="1219"/>
                  </a:cubicBezTo>
                  <a:close/>
                  <a:moveTo>
                    <a:pt x="4932" y="1605"/>
                  </a:moveTo>
                  <a:lnTo>
                    <a:pt x="4932" y="1605"/>
                  </a:lnTo>
                  <a:cubicBezTo>
                    <a:pt x="4926" y="1606"/>
                    <a:pt x="4920" y="1608"/>
                    <a:pt x="4914" y="1609"/>
                  </a:cubicBezTo>
                  <a:cubicBezTo>
                    <a:pt x="4920" y="1608"/>
                    <a:pt x="4926" y="1607"/>
                    <a:pt x="4932" y="1605"/>
                  </a:cubicBezTo>
                  <a:close/>
                  <a:moveTo>
                    <a:pt x="4893" y="1615"/>
                  </a:moveTo>
                  <a:lnTo>
                    <a:pt x="4891" y="1616"/>
                  </a:lnTo>
                  <a:cubicBezTo>
                    <a:pt x="4892" y="1616"/>
                    <a:pt x="4892" y="1615"/>
                    <a:pt x="4893" y="1615"/>
                  </a:cubicBezTo>
                  <a:close/>
                  <a:moveTo>
                    <a:pt x="9491" y="0"/>
                  </a:moveTo>
                  <a:cubicBezTo>
                    <a:pt x="9398" y="0"/>
                    <a:pt x="9301" y="12"/>
                    <a:pt x="9204" y="21"/>
                  </a:cubicBezTo>
                  <a:cubicBezTo>
                    <a:pt x="8975" y="43"/>
                    <a:pt x="8744" y="57"/>
                    <a:pt x="8512" y="77"/>
                  </a:cubicBezTo>
                  <a:cubicBezTo>
                    <a:pt x="8251" y="100"/>
                    <a:pt x="7993" y="131"/>
                    <a:pt x="7734" y="161"/>
                  </a:cubicBezTo>
                  <a:cubicBezTo>
                    <a:pt x="7498" y="190"/>
                    <a:pt x="7263" y="205"/>
                    <a:pt x="7026" y="236"/>
                  </a:cubicBezTo>
                  <a:cubicBezTo>
                    <a:pt x="6510" y="304"/>
                    <a:pt x="5994" y="383"/>
                    <a:pt x="5480" y="480"/>
                  </a:cubicBezTo>
                  <a:cubicBezTo>
                    <a:pt x="4976" y="577"/>
                    <a:pt x="4480" y="710"/>
                    <a:pt x="3995" y="878"/>
                  </a:cubicBezTo>
                  <a:cubicBezTo>
                    <a:pt x="3740" y="967"/>
                    <a:pt x="3484" y="1049"/>
                    <a:pt x="3238" y="1152"/>
                  </a:cubicBezTo>
                  <a:cubicBezTo>
                    <a:pt x="2943" y="1276"/>
                    <a:pt x="2656" y="1413"/>
                    <a:pt x="2368" y="1553"/>
                  </a:cubicBezTo>
                  <a:cubicBezTo>
                    <a:pt x="2128" y="1669"/>
                    <a:pt x="1886" y="1778"/>
                    <a:pt x="1657" y="1915"/>
                  </a:cubicBezTo>
                  <a:cubicBezTo>
                    <a:pt x="1431" y="2052"/>
                    <a:pt x="1231" y="2219"/>
                    <a:pt x="1029" y="2386"/>
                  </a:cubicBezTo>
                  <a:cubicBezTo>
                    <a:pt x="754" y="2602"/>
                    <a:pt x="467" y="2804"/>
                    <a:pt x="219" y="3052"/>
                  </a:cubicBezTo>
                  <a:cubicBezTo>
                    <a:pt x="30" y="3241"/>
                    <a:pt x="0" y="3539"/>
                    <a:pt x="187" y="3743"/>
                  </a:cubicBezTo>
                  <a:cubicBezTo>
                    <a:pt x="203" y="3761"/>
                    <a:pt x="227" y="3770"/>
                    <a:pt x="247" y="3785"/>
                  </a:cubicBezTo>
                  <a:cubicBezTo>
                    <a:pt x="240" y="3820"/>
                    <a:pt x="230" y="3854"/>
                    <a:pt x="232" y="3889"/>
                  </a:cubicBezTo>
                  <a:cubicBezTo>
                    <a:pt x="251" y="4159"/>
                    <a:pt x="477" y="4344"/>
                    <a:pt x="738" y="4344"/>
                  </a:cubicBezTo>
                  <a:lnTo>
                    <a:pt x="753" y="4344"/>
                  </a:lnTo>
                  <a:cubicBezTo>
                    <a:pt x="979" y="4338"/>
                    <a:pt x="1203" y="4325"/>
                    <a:pt x="1426" y="4318"/>
                  </a:cubicBezTo>
                  <a:cubicBezTo>
                    <a:pt x="1651" y="4313"/>
                    <a:pt x="1879" y="4313"/>
                    <a:pt x="2104" y="4308"/>
                  </a:cubicBezTo>
                  <a:cubicBezTo>
                    <a:pt x="2541" y="4299"/>
                    <a:pt x="2978" y="4280"/>
                    <a:pt x="3415" y="4277"/>
                  </a:cubicBezTo>
                  <a:lnTo>
                    <a:pt x="3352" y="4277"/>
                  </a:lnTo>
                  <a:cubicBezTo>
                    <a:pt x="4362" y="4273"/>
                    <a:pt x="5372" y="4208"/>
                    <a:pt x="6379" y="4149"/>
                  </a:cubicBezTo>
                  <a:cubicBezTo>
                    <a:pt x="6625" y="4135"/>
                    <a:pt x="6873" y="4126"/>
                    <a:pt x="7119" y="4115"/>
                  </a:cubicBezTo>
                  <a:cubicBezTo>
                    <a:pt x="7378" y="4101"/>
                    <a:pt x="7638" y="4081"/>
                    <a:pt x="7898" y="4062"/>
                  </a:cubicBezTo>
                  <a:cubicBezTo>
                    <a:pt x="8394" y="4023"/>
                    <a:pt x="8893" y="4023"/>
                    <a:pt x="9388" y="3977"/>
                  </a:cubicBezTo>
                  <a:cubicBezTo>
                    <a:pt x="9425" y="3974"/>
                    <a:pt x="9461" y="3970"/>
                    <a:pt x="9497" y="3966"/>
                  </a:cubicBezTo>
                  <a:cubicBezTo>
                    <a:pt x="9521" y="3969"/>
                    <a:pt x="9545" y="3971"/>
                    <a:pt x="9569" y="3971"/>
                  </a:cubicBezTo>
                  <a:cubicBezTo>
                    <a:pt x="9622" y="3971"/>
                    <a:pt x="9675" y="3962"/>
                    <a:pt x="9726" y="3944"/>
                  </a:cubicBezTo>
                  <a:cubicBezTo>
                    <a:pt x="9974" y="3857"/>
                    <a:pt x="10117" y="3570"/>
                    <a:pt x="10026" y="3321"/>
                  </a:cubicBezTo>
                  <a:cubicBezTo>
                    <a:pt x="9981" y="3196"/>
                    <a:pt x="9889" y="3094"/>
                    <a:pt x="9770" y="3036"/>
                  </a:cubicBezTo>
                  <a:cubicBezTo>
                    <a:pt x="9691" y="2999"/>
                    <a:pt x="9611" y="2987"/>
                    <a:pt x="9530" y="2987"/>
                  </a:cubicBezTo>
                  <a:cubicBezTo>
                    <a:pt x="9476" y="2987"/>
                    <a:pt x="9422" y="2992"/>
                    <a:pt x="9366" y="2998"/>
                  </a:cubicBezTo>
                  <a:cubicBezTo>
                    <a:pt x="9129" y="3023"/>
                    <a:pt x="8893" y="3031"/>
                    <a:pt x="8656" y="3040"/>
                  </a:cubicBezTo>
                  <a:cubicBezTo>
                    <a:pt x="8410" y="3051"/>
                    <a:pt x="8164" y="3061"/>
                    <a:pt x="7918" y="3078"/>
                  </a:cubicBezTo>
                  <a:cubicBezTo>
                    <a:pt x="7659" y="3097"/>
                    <a:pt x="7399" y="3123"/>
                    <a:pt x="7139" y="3135"/>
                  </a:cubicBezTo>
                  <a:cubicBezTo>
                    <a:pt x="6139" y="3186"/>
                    <a:pt x="5140" y="3242"/>
                    <a:pt x="4143" y="3280"/>
                  </a:cubicBezTo>
                  <a:cubicBezTo>
                    <a:pt x="3952" y="3288"/>
                    <a:pt x="3759" y="3295"/>
                    <a:pt x="3568" y="3300"/>
                  </a:cubicBezTo>
                  <a:lnTo>
                    <a:pt x="3632" y="3300"/>
                  </a:lnTo>
                  <a:cubicBezTo>
                    <a:pt x="2882" y="3303"/>
                    <a:pt x="2132" y="3325"/>
                    <a:pt x="1382" y="3348"/>
                  </a:cubicBezTo>
                  <a:cubicBezTo>
                    <a:pt x="1439" y="3303"/>
                    <a:pt x="1497" y="3259"/>
                    <a:pt x="1554" y="3214"/>
                  </a:cubicBezTo>
                  <a:cubicBezTo>
                    <a:pt x="1680" y="3115"/>
                    <a:pt x="1804" y="3013"/>
                    <a:pt x="1927" y="2911"/>
                  </a:cubicBezTo>
                  <a:cubicBezTo>
                    <a:pt x="1999" y="2858"/>
                    <a:pt x="2070" y="2808"/>
                    <a:pt x="2145" y="2760"/>
                  </a:cubicBezTo>
                  <a:cubicBezTo>
                    <a:pt x="2343" y="2645"/>
                    <a:pt x="2551" y="2547"/>
                    <a:pt x="2758" y="2447"/>
                  </a:cubicBezTo>
                  <a:cubicBezTo>
                    <a:pt x="2982" y="2340"/>
                    <a:pt x="3204" y="2232"/>
                    <a:pt x="3429" y="2129"/>
                  </a:cubicBezTo>
                  <a:cubicBezTo>
                    <a:pt x="3908" y="1930"/>
                    <a:pt x="4404" y="1764"/>
                    <a:pt x="4900" y="1613"/>
                  </a:cubicBezTo>
                  <a:lnTo>
                    <a:pt x="4900" y="1613"/>
                  </a:lnTo>
                  <a:cubicBezTo>
                    <a:pt x="4898" y="1613"/>
                    <a:pt x="4895" y="1614"/>
                    <a:pt x="4893" y="1615"/>
                  </a:cubicBezTo>
                  <a:lnTo>
                    <a:pt x="4893" y="1615"/>
                  </a:lnTo>
                  <a:lnTo>
                    <a:pt x="4906" y="1612"/>
                  </a:lnTo>
                  <a:lnTo>
                    <a:pt x="4956" y="1597"/>
                  </a:lnTo>
                  <a:lnTo>
                    <a:pt x="4956" y="1597"/>
                  </a:lnTo>
                  <a:cubicBezTo>
                    <a:pt x="4948" y="1600"/>
                    <a:pt x="4940" y="1602"/>
                    <a:pt x="4932" y="1605"/>
                  </a:cubicBezTo>
                  <a:lnTo>
                    <a:pt x="4932" y="1605"/>
                  </a:lnTo>
                  <a:cubicBezTo>
                    <a:pt x="5604" y="1429"/>
                    <a:pt x="6291" y="1327"/>
                    <a:pt x="6978" y="1227"/>
                  </a:cubicBezTo>
                  <a:lnTo>
                    <a:pt x="6978" y="1227"/>
                  </a:lnTo>
                  <a:cubicBezTo>
                    <a:pt x="6974" y="1228"/>
                    <a:pt x="6971" y="1228"/>
                    <a:pt x="6967" y="1229"/>
                  </a:cubicBezTo>
                  <a:cubicBezTo>
                    <a:pt x="7394" y="1173"/>
                    <a:pt x="7826" y="1129"/>
                    <a:pt x="8257" y="1085"/>
                  </a:cubicBezTo>
                  <a:cubicBezTo>
                    <a:pt x="8478" y="1061"/>
                    <a:pt x="8702" y="1043"/>
                    <a:pt x="8923" y="1026"/>
                  </a:cubicBezTo>
                  <a:cubicBezTo>
                    <a:pt x="9118" y="1009"/>
                    <a:pt x="9311" y="986"/>
                    <a:pt x="9506" y="973"/>
                  </a:cubicBezTo>
                  <a:cubicBezTo>
                    <a:pt x="9521" y="975"/>
                    <a:pt x="9536" y="975"/>
                    <a:pt x="9551" y="975"/>
                  </a:cubicBezTo>
                  <a:cubicBezTo>
                    <a:pt x="9671" y="975"/>
                    <a:pt x="9786" y="931"/>
                    <a:pt x="9875" y="851"/>
                  </a:cubicBezTo>
                  <a:cubicBezTo>
                    <a:pt x="10067" y="675"/>
                    <a:pt x="10091" y="354"/>
                    <a:pt x="9907" y="161"/>
                  </a:cubicBezTo>
                  <a:cubicBezTo>
                    <a:pt x="9786" y="32"/>
                    <a:pt x="9643" y="0"/>
                    <a:pt x="9491" y="0"/>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82"/>
            <p:cNvSpPr/>
            <p:nvPr/>
          </p:nvSpPr>
          <p:spPr>
            <a:xfrm>
              <a:off x="5851375" y="4870875"/>
              <a:ext cx="251475" cy="66475"/>
            </a:xfrm>
            <a:custGeom>
              <a:avLst/>
              <a:gdLst/>
              <a:ahLst/>
              <a:cxnLst/>
              <a:rect l="l" t="t" r="r" b="b"/>
              <a:pathLst>
                <a:path w="10059" h="2659" extrusionOk="0">
                  <a:moveTo>
                    <a:pt x="538" y="1"/>
                  </a:moveTo>
                  <a:cubicBezTo>
                    <a:pt x="486" y="1"/>
                    <a:pt x="433" y="9"/>
                    <a:pt x="381" y="27"/>
                  </a:cubicBezTo>
                  <a:cubicBezTo>
                    <a:pt x="126" y="117"/>
                    <a:pt x="1" y="398"/>
                    <a:pt x="83" y="651"/>
                  </a:cubicBezTo>
                  <a:cubicBezTo>
                    <a:pt x="116" y="750"/>
                    <a:pt x="179" y="830"/>
                    <a:pt x="251" y="903"/>
                  </a:cubicBezTo>
                  <a:cubicBezTo>
                    <a:pt x="369" y="1016"/>
                    <a:pt x="495" y="1118"/>
                    <a:pt x="621" y="1219"/>
                  </a:cubicBezTo>
                  <a:cubicBezTo>
                    <a:pt x="891" y="1437"/>
                    <a:pt x="1192" y="1615"/>
                    <a:pt x="1497" y="1781"/>
                  </a:cubicBezTo>
                  <a:cubicBezTo>
                    <a:pt x="1869" y="1983"/>
                    <a:pt x="2298" y="2090"/>
                    <a:pt x="2708" y="2191"/>
                  </a:cubicBezTo>
                  <a:cubicBezTo>
                    <a:pt x="3033" y="2269"/>
                    <a:pt x="3369" y="2304"/>
                    <a:pt x="3701" y="2345"/>
                  </a:cubicBezTo>
                  <a:lnTo>
                    <a:pt x="3688" y="2344"/>
                  </a:lnTo>
                  <a:lnTo>
                    <a:pt x="3688" y="2344"/>
                  </a:lnTo>
                  <a:cubicBezTo>
                    <a:pt x="4207" y="2412"/>
                    <a:pt x="4729" y="2462"/>
                    <a:pt x="5250" y="2508"/>
                  </a:cubicBezTo>
                  <a:cubicBezTo>
                    <a:pt x="5762" y="2551"/>
                    <a:pt x="6278" y="2558"/>
                    <a:pt x="6793" y="2567"/>
                  </a:cubicBezTo>
                  <a:cubicBezTo>
                    <a:pt x="7266" y="2576"/>
                    <a:pt x="7739" y="2575"/>
                    <a:pt x="8214" y="2595"/>
                  </a:cubicBezTo>
                  <a:cubicBezTo>
                    <a:pt x="8449" y="2605"/>
                    <a:pt x="8684" y="2609"/>
                    <a:pt x="8919" y="2626"/>
                  </a:cubicBezTo>
                  <a:cubicBezTo>
                    <a:pt x="9069" y="2638"/>
                    <a:pt x="9221" y="2653"/>
                    <a:pt x="9373" y="2657"/>
                  </a:cubicBezTo>
                  <a:cubicBezTo>
                    <a:pt x="9396" y="2658"/>
                    <a:pt x="9420" y="2658"/>
                    <a:pt x="9444" y="2658"/>
                  </a:cubicBezTo>
                  <a:cubicBezTo>
                    <a:pt x="9492" y="2658"/>
                    <a:pt x="9540" y="2657"/>
                    <a:pt x="9587" y="2657"/>
                  </a:cubicBezTo>
                  <a:cubicBezTo>
                    <a:pt x="9855" y="2655"/>
                    <a:pt x="10058" y="2388"/>
                    <a:pt x="10041" y="2136"/>
                  </a:cubicBezTo>
                  <a:cubicBezTo>
                    <a:pt x="10022" y="1859"/>
                    <a:pt x="9788" y="1682"/>
                    <a:pt x="9525" y="1682"/>
                  </a:cubicBezTo>
                  <a:cubicBezTo>
                    <a:pt x="9523" y="1682"/>
                    <a:pt x="9522" y="1682"/>
                    <a:pt x="9520" y="1682"/>
                  </a:cubicBezTo>
                  <a:cubicBezTo>
                    <a:pt x="9506" y="1682"/>
                    <a:pt x="9492" y="1683"/>
                    <a:pt x="9477" y="1683"/>
                  </a:cubicBezTo>
                  <a:cubicBezTo>
                    <a:pt x="9178" y="1679"/>
                    <a:pt x="8878" y="1639"/>
                    <a:pt x="8578" y="1630"/>
                  </a:cubicBezTo>
                  <a:cubicBezTo>
                    <a:pt x="8115" y="1615"/>
                    <a:pt x="7654" y="1599"/>
                    <a:pt x="7192" y="1596"/>
                  </a:cubicBezTo>
                  <a:cubicBezTo>
                    <a:pt x="6967" y="1596"/>
                    <a:pt x="6744" y="1590"/>
                    <a:pt x="6520" y="1584"/>
                  </a:cubicBezTo>
                  <a:cubicBezTo>
                    <a:pt x="6261" y="1580"/>
                    <a:pt x="6001" y="1580"/>
                    <a:pt x="5743" y="1565"/>
                  </a:cubicBezTo>
                  <a:cubicBezTo>
                    <a:pt x="5239" y="1531"/>
                    <a:pt x="4733" y="1486"/>
                    <a:pt x="4230" y="1430"/>
                  </a:cubicBezTo>
                  <a:cubicBezTo>
                    <a:pt x="3980" y="1397"/>
                    <a:pt x="3730" y="1365"/>
                    <a:pt x="3478" y="1334"/>
                  </a:cubicBezTo>
                  <a:lnTo>
                    <a:pt x="3478" y="1334"/>
                  </a:lnTo>
                  <a:lnTo>
                    <a:pt x="3492" y="1335"/>
                  </a:lnTo>
                  <a:cubicBezTo>
                    <a:pt x="3256" y="1302"/>
                    <a:pt x="3023" y="1262"/>
                    <a:pt x="2792" y="1205"/>
                  </a:cubicBezTo>
                  <a:cubicBezTo>
                    <a:pt x="2567" y="1145"/>
                    <a:pt x="2342" y="1082"/>
                    <a:pt x="2124" y="998"/>
                  </a:cubicBezTo>
                  <a:cubicBezTo>
                    <a:pt x="2032" y="957"/>
                    <a:pt x="1943" y="912"/>
                    <a:pt x="1854" y="864"/>
                  </a:cubicBezTo>
                  <a:cubicBezTo>
                    <a:pt x="1670" y="759"/>
                    <a:pt x="1494" y="645"/>
                    <a:pt x="1320" y="526"/>
                  </a:cubicBezTo>
                  <a:cubicBezTo>
                    <a:pt x="1197" y="430"/>
                    <a:pt x="1074" y="329"/>
                    <a:pt x="957" y="224"/>
                  </a:cubicBezTo>
                  <a:cubicBezTo>
                    <a:pt x="867" y="84"/>
                    <a:pt x="704" y="1"/>
                    <a:pt x="538" y="1"/>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82"/>
            <p:cNvSpPr/>
            <p:nvPr/>
          </p:nvSpPr>
          <p:spPr>
            <a:xfrm>
              <a:off x="5858075" y="4929625"/>
              <a:ext cx="248475" cy="91450"/>
            </a:xfrm>
            <a:custGeom>
              <a:avLst/>
              <a:gdLst/>
              <a:ahLst/>
              <a:cxnLst/>
              <a:rect l="l" t="t" r="r" b="b"/>
              <a:pathLst>
                <a:path w="9939" h="3658" extrusionOk="0">
                  <a:moveTo>
                    <a:pt x="1368" y="746"/>
                  </a:moveTo>
                  <a:lnTo>
                    <a:pt x="1368" y="746"/>
                  </a:lnTo>
                  <a:cubicBezTo>
                    <a:pt x="1369" y="747"/>
                    <a:pt x="1370" y="748"/>
                    <a:pt x="1372" y="750"/>
                  </a:cubicBezTo>
                  <a:lnTo>
                    <a:pt x="1372" y="750"/>
                  </a:lnTo>
                  <a:cubicBezTo>
                    <a:pt x="1370" y="748"/>
                    <a:pt x="1369" y="747"/>
                    <a:pt x="1368" y="746"/>
                  </a:cubicBezTo>
                  <a:close/>
                  <a:moveTo>
                    <a:pt x="538" y="1"/>
                  </a:moveTo>
                  <a:cubicBezTo>
                    <a:pt x="417" y="1"/>
                    <a:pt x="296" y="43"/>
                    <a:pt x="204" y="127"/>
                  </a:cubicBezTo>
                  <a:cubicBezTo>
                    <a:pt x="6" y="309"/>
                    <a:pt x="0" y="610"/>
                    <a:pt x="167" y="812"/>
                  </a:cubicBezTo>
                  <a:cubicBezTo>
                    <a:pt x="305" y="1001"/>
                    <a:pt x="438" y="1186"/>
                    <a:pt x="599" y="1357"/>
                  </a:cubicBezTo>
                  <a:cubicBezTo>
                    <a:pt x="773" y="1541"/>
                    <a:pt x="971" y="1698"/>
                    <a:pt x="1176" y="1847"/>
                  </a:cubicBezTo>
                  <a:cubicBezTo>
                    <a:pt x="1395" y="2009"/>
                    <a:pt x="1624" y="2159"/>
                    <a:pt x="1861" y="2296"/>
                  </a:cubicBezTo>
                  <a:cubicBezTo>
                    <a:pt x="2089" y="2418"/>
                    <a:pt x="2327" y="2524"/>
                    <a:pt x="2572" y="2610"/>
                  </a:cubicBezTo>
                  <a:cubicBezTo>
                    <a:pt x="2803" y="2694"/>
                    <a:pt x="3037" y="2772"/>
                    <a:pt x="3264" y="2860"/>
                  </a:cubicBezTo>
                  <a:cubicBezTo>
                    <a:pt x="3498" y="2950"/>
                    <a:pt x="3737" y="3035"/>
                    <a:pt x="3979" y="3098"/>
                  </a:cubicBezTo>
                  <a:cubicBezTo>
                    <a:pt x="4466" y="3225"/>
                    <a:pt x="4960" y="3332"/>
                    <a:pt x="5456" y="3409"/>
                  </a:cubicBezTo>
                  <a:cubicBezTo>
                    <a:pt x="5987" y="3493"/>
                    <a:pt x="6513" y="3573"/>
                    <a:pt x="7049" y="3600"/>
                  </a:cubicBezTo>
                  <a:cubicBezTo>
                    <a:pt x="7290" y="3612"/>
                    <a:pt x="7529" y="3627"/>
                    <a:pt x="7767" y="3638"/>
                  </a:cubicBezTo>
                  <a:cubicBezTo>
                    <a:pt x="7887" y="3644"/>
                    <a:pt x="8007" y="3646"/>
                    <a:pt x="8128" y="3646"/>
                  </a:cubicBezTo>
                  <a:cubicBezTo>
                    <a:pt x="8265" y="3646"/>
                    <a:pt x="8403" y="3644"/>
                    <a:pt x="8540" y="3643"/>
                  </a:cubicBezTo>
                  <a:cubicBezTo>
                    <a:pt x="8741" y="3646"/>
                    <a:pt x="8942" y="3654"/>
                    <a:pt x="9143" y="3657"/>
                  </a:cubicBezTo>
                  <a:cubicBezTo>
                    <a:pt x="9193" y="3657"/>
                    <a:pt x="9246" y="3658"/>
                    <a:pt x="9298" y="3658"/>
                  </a:cubicBezTo>
                  <a:cubicBezTo>
                    <a:pt x="9402" y="3658"/>
                    <a:pt x="9507" y="3651"/>
                    <a:pt x="9602" y="3616"/>
                  </a:cubicBezTo>
                  <a:cubicBezTo>
                    <a:pt x="9806" y="3543"/>
                    <a:pt x="9938" y="3343"/>
                    <a:pt x="9927" y="3126"/>
                  </a:cubicBezTo>
                  <a:cubicBezTo>
                    <a:pt x="9911" y="2918"/>
                    <a:pt x="9746" y="2711"/>
                    <a:pt x="9533" y="2682"/>
                  </a:cubicBezTo>
                  <a:cubicBezTo>
                    <a:pt x="9494" y="2677"/>
                    <a:pt x="9456" y="2676"/>
                    <a:pt x="9418" y="2676"/>
                  </a:cubicBezTo>
                  <a:cubicBezTo>
                    <a:pt x="9363" y="2676"/>
                    <a:pt x="9309" y="2679"/>
                    <a:pt x="9253" y="2680"/>
                  </a:cubicBezTo>
                  <a:cubicBezTo>
                    <a:pt x="8933" y="2679"/>
                    <a:pt x="8614" y="2670"/>
                    <a:pt x="8294" y="2670"/>
                  </a:cubicBezTo>
                  <a:cubicBezTo>
                    <a:pt x="8241" y="2670"/>
                    <a:pt x="8188" y="2670"/>
                    <a:pt x="8135" y="2671"/>
                  </a:cubicBezTo>
                  <a:cubicBezTo>
                    <a:pt x="7849" y="2668"/>
                    <a:pt x="7564" y="2646"/>
                    <a:pt x="7277" y="2633"/>
                  </a:cubicBezTo>
                  <a:cubicBezTo>
                    <a:pt x="6969" y="2620"/>
                    <a:pt x="6661" y="2598"/>
                    <a:pt x="6353" y="2559"/>
                  </a:cubicBezTo>
                  <a:lnTo>
                    <a:pt x="6353" y="2559"/>
                  </a:lnTo>
                  <a:cubicBezTo>
                    <a:pt x="5995" y="2506"/>
                    <a:pt x="5636" y="2459"/>
                    <a:pt x="5281" y="2389"/>
                  </a:cubicBezTo>
                  <a:cubicBezTo>
                    <a:pt x="4918" y="2319"/>
                    <a:pt x="4557" y="2241"/>
                    <a:pt x="4197" y="2147"/>
                  </a:cubicBezTo>
                  <a:cubicBezTo>
                    <a:pt x="3957" y="2074"/>
                    <a:pt x="3720" y="1991"/>
                    <a:pt x="3485" y="1900"/>
                  </a:cubicBezTo>
                  <a:cubicBezTo>
                    <a:pt x="3242" y="1808"/>
                    <a:pt x="2994" y="1724"/>
                    <a:pt x="2748" y="1636"/>
                  </a:cubicBezTo>
                  <a:cubicBezTo>
                    <a:pt x="2606" y="1577"/>
                    <a:pt x="2468" y="1512"/>
                    <a:pt x="2332" y="1440"/>
                  </a:cubicBezTo>
                  <a:cubicBezTo>
                    <a:pt x="2122" y="1313"/>
                    <a:pt x="1917" y="1180"/>
                    <a:pt x="1718" y="1036"/>
                  </a:cubicBezTo>
                  <a:cubicBezTo>
                    <a:pt x="1598" y="944"/>
                    <a:pt x="1482" y="852"/>
                    <a:pt x="1372" y="750"/>
                  </a:cubicBezTo>
                  <a:lnTo>
                    <a:pt x="1372" y="750"/>
                  </a:lnTo>
                  <a:cubicBezTo>
                    <a:pt x="1381" y="758"/>
                    <a:pt x="1389" y="767"/>
                    <a:pt x="1397" y="776"/>
                  </a:cubicBezTo>
                  <a:lnTo>
                    <a:pt x="1365" y="743"/>
                  </a:lnTo>
                  <a:lnTo>
                    <a:pt x="1353" y="732"/>
                  </a:lnTo>
                  <a:lnTo>
                    <a:pt x="1364" y="742"/>
                  </a:lnTo>
                  <a:cubicBezTo>
                    <a:pt x="1292" y="667"/>
                    <a:pt x="1224" y="594"/>
                    <a:pt x="1158" y="515"/>
                  </a:cubicBezTo>
                  <a:cubicBezTo>
                    <a:pt x="1068" y="399"/>
                    <a:pt x="991" y="272"/>
                    <a:pt x="895" y="159"/>
                  </a:cubicBezTo>
                  <a:cubicBezTo>
                    <a:pt x="805" y="53"/>
                    <a:pt x="672" y="1"/>
                    <a:pt x="538" y="1"/>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82"/>
            <p:cNvSpPr/>
            <p:nvPr/>
          </p:nvSpPr>
          <p:spPr>
            <a:xfrm>
              <a:off x="5916200" y="5028725"/>
              <a:ext cx="195975" cy="59700"/>
            </a:xfrm>
            <a:custGeom>
              <a:avLst/>
              <a:gdLst/>
              <a:ahLst/>
              <a:cxnLst/>
              <a:rect l="l" t="t" r="r" b="b"/>
              <a:pathLst>
                <a:path w="7839" h="2388" extrusionOk="0">
                  <a:moveTo>
                    <a:pt x="508" y="0"/>
                  </a:moveTo>
                  <a:cubicBezTo>
                    <a:pt x="251" y="0"/>
                    <a:pt x="1" y="219"/>
                    <a:pt x="35" y="496"/>
                  </a:cubicBezTo>
                  <a:cubicBezTo>
                    <a:pt x="36" y="510"/>
                    <a:pt x="38" y="523"/>
                    <a:pt x="40" y="537"/>
                  </a:cubicBezTo>
                  <a:cubicBezTo>
                    <a:pt x="64" y="736"/>
                    <a:pt x="197" y="899"/>
                    <a:pt x="376" y="953"/>
                  </a:cubicBezTo>
                  <a:cubicBezTo>
                    <a:pt x="472" y="1016"/>
                    <a:pt x="573" y="1074"/>
                    <a:pt x="668" y="1136"/>
                  </a:cubicBezTo>
                  <a:cubicBezTo>
                    <a:pt x="877" y="1263"/>
                    <a:pt x="1095" y="1375"/>
                    <a:pt x="1321" y="1469"/>
                  </a:cubicBezTo>
                  <a:cubicBezTo>
                    <a:pt x="1816" y="1676"/>
                    <a:pt x="2316" y="1856"/>
                    <a:pt x="2837" y="1975"/>
                  </a:cubicBezTo>
                  <a:cubicBezTo>
                    <a:pt x="3098" y="2035"/>
                    <a:pt x="3361" y="2091"/>
                    <a:pt x="3624" y="2144"/>
                  </a:cubicBezTo>
                  <a:cubicBezTo>
                    <a:pt x="3873" y="2192"/>
                    <a:pt x="4128" y="2210"/>
                    <a:pt x="4379" y="2235"/>
                  </a:cubicBezTo>
                  <a:cubicBezTo>
                    <a:pt x="4870" y="2284"/>
                    <a:pt x="5363" y="2323"/>
                    <a:pt x="5857" y="2349"/>
                  </a:cubicBezTo>
                  <a:cubicBezTo>
                    <a:pt x="6215" y="2370"/>
                    <a:pt x="6575" y="2388"/>
                    <a:pt x="6934" y="2388"/>
                  </a:cubicBezTo>
                  <a:cubicBezTo>
                    <a:pt x="7078" y="2388"/>
                    <a:pt x="7222" y="2385"/>
                    <a:pt x="7366" y="2378"/>
                  </a:cubicBezTo>
                  <a:cubicBezTo>
                    <a:pt x="7632" y="2366"/>
                    <a:pt x="7838" y="2118"/>
                    <a:pt x="7819" y="1857"/>
                  </a:cubicBezTo>
                  <a:cubicBezTo>
                    <a:pt x="7800" y="1594"/>
                    <a:pt x="7577" y="1403"/>
                    <a:pt x="7321" y="1403"/>
                  </a:cubicBezTo>
                  <a:cubicBezTo>
                    <a:pt x="7313" y="1403"/>
                    <a:pt x="7305" y="1403"/>
                    <a:pt x="7298" y="1403"/>
                  </a:cubicBezTo>
                  <a:cubicBezTo>
                    <a:pt x="7200" y="1408"/>
                    <a:pt x="7100" y="1410"/>
                    <a:pt x="6999" y="1413"/>
                  </a:cubicBezTo>
                  <a:cubicBezTo>
                    <a:pt x="6010" y="1406"/>
                    <a:pt x="5020" y="1327"/>
                    <a:pt x="4037" y="1221"/>
                  </a:cubicBezTo>
                  <a:cubicBezTo>
                    <a:pt x="3628" y="1159"/>
                    <a:pt x="3221" y="1071"/>
                    <a:pt x="2820" y="971"/>
                  </a:cubicBezTo>
                  <a:cubicBezTo>
                    <a:pt x="2495" y="880"/>
                    <a:pt x="2178" y="771"/>
                    <a:pt x="1862" y="651"/>
                  </a:cubicBezTo>
                  <a:cubicBezTo>
                    <a:pt x="1662" y="568"/>
                    <a:pt x="1467" y="481"/>
                    <a:pt x="1275" y="382"/>
                  </a:cubicBezTo>
                  <a:cubicBezTo>
                    <a:pt x="1178" y="326"/>
                    <a:pt x="1084" y="268"/>
                    <a:pt x="987" y="212"/>
                  </a:cubicBezTo>
                  <a:cubicBezTo>
                    <a:pt x="931" y="182"/>
                    <a:pt x="876" y="151"/>
                    <a:pt x="820" y="119"/>
                  </a:cubicBezTo>
                  <a:cubicBezTo>
                    <a:pt x="763" y="85"/>
                    <a:pt x="712" y="44"/>
                    <a:pt x="645" y="22"/>
                  </a:cubicBezTo>
                  <a:cubicBezTo>
                    <a:pt x="600" y="7"/>
                    <a:pt x="554" y="0"/>
                    <a:pt x="508" y="0"/>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82"/>
            <p:cNvSpPr/>
            <p:nvPr/>
          </p:nvSpPr>
          <p:spPr>
            <a:xfrm>
              <a:off x="5540875" y="4781200"/>
              <a:ext cx="226900" cy="110200"/>
            </a:xfrm>
            <a:custGeom>
              <a:avLst/>
              <a:gdLst/>
              <a:ahLst/>
              <a:cxnLst/>
              <a:rect l="l" t="t" r="r" b="b"/>
              <a:pathLst>
                <a:path w="9076" h="4408" extrusionOk="0">
                  <a:moveTo>
                    <a:pt x="588" y="1157"/>
                  </a:moveTo>
                  <a:cubicBezTo>
                    <a:pt x="592" y="1157"/>
                    <a:pt x="597" y="1157"/>
                    <a:pt x="602" y="1157"/>
                  </a:cubicBezTo>
                  <a:cubicBezTo>
                    <a:pt x="619" y="1159"/>
                    <a:pt x="636" y="1162"/>
                    <a:pt x="653" y="1165"/>
                  </a:cubicBezTo>
                  <a:lnTo>
                    <a:pt x="646" y="1165"/>
                  </a:lnTo>
                  <a:cubicBezTo>
                    <a:pt x="626" y="1161"/>
                    <a:pt x="607" y="1159"/>
                    <a:pt x="588" y="1157"/>
                  </a:cubicBezTo>
                  <a:close/>
                  <a:moveTo>
                    <a:pt x="6588" y="0"/>
                  </a:moveTo>
                  <a:cubicBezTo>
                    <a:pt x="6535" y="0"/>
                    <a:pt x="6483" y="1"/>
                    <a:pt x="6431" y="5"/>
                  </a:cubicBezTo>
                  <a:cubicBezTo>
                    <a:pt x="6273" y="16"/>
                    <a:pt x="6114" y="37"/>
                    <a:pt x="5956" y="55"/>
                  </a:cubicBezTo>
                  <a:cubicBezTo>
                    <a:pt x="5713" y="75"/>
                    <a:pt x="5469" y="78"/>
                    <a:pt x="5226" y="92"/>
                  </a:cubicBezTo>
                  <a:cubicBezTo>
                    <a:pt x="4953" y="109"/>
                    <a:pt x="4683" y="135"/>
                    <a:pt x="4413" y="178"/>
                  </a:cubicBezTo>
                  <a:cubicBezTo>
                    <a:pt x="4282" y="198"/>
                    <a:pt x="4152" y="224"/>
                    <a:pt x="4022" y="241"/>
                  </a:cubicBezTo>
                  <a:cubicBezTo>
                    <a:pt x="3904" y="256"/>
                    <a:pt x="3783" y="261"/>
                    <a:pt x="3667" y="284"/>
                  </a:cubicBezTo>
                  <a:cubicBezTo>
                    <a:pt x="3507" y="316"/>
                    <a:pt x="3351" y="353"/>
                    <a:pt x="3192" y="396"/>
                  </a:cubicBezTo>
                  <a:cubicBezTo>
                    <a:pt x="3059" y="434"/>
                    <a:pt x="2928" y="473"/>
                    <a:pt x="2794" y="508"/>
                  </a:cubicBezTo>
                  <a:cubicBezTo>
                    <a:pt x="2660" y="539"/>
                    <a:pt x="2522" y="562"/>
                    <a:pt x="2387" y="591"/>
                  </a:cubicBezTo>
                  <a:cubicBezTo>
                    <a:pt x="2232" y="628"/>
                    <a:pt x="2077" y="664"/>
                    <a:pt x="1919" y="683"/>
                  </a:cubicBezTo>
                  <a:cubicBezTo>
                    <a:pt x="1615" y="724"/>
                    <a:pt x="1302" y="758"/>
                    <a:pt x="1015" y="874"/>
                  </a:cubicBezTo>
                  <a:cubicBezTo>
                    <a:pt x="894" y="922"/>
                    <a:pt x="809" y="1022"/>
                    <a:pt x="763" y="1139"/>
                  </a:cubicBezTo>
                  <a:cubicBezTo>
                    <a:pt x="731" y="1142"/>
                    <a:pt x="699" y="1146"/>
                    <a:pt x="666" y="1149"/>
                  </a:cubicBezTo>
                  <a:cubicBezTo>
                    <a:pt x="642" y="1152"/>
                    <a:pt x="617" y="1155"/>
                    <a:pt x="591" y="1155"/>
                  </a:cubicBezTo>
                  <a:lnTo>
                    <a:pt x="556" y="1155"/>
                  </a:lnTo>
                  <a:cubicBezTo>
                    <a:pt x="558" y="1155"/>
                    <a:pt x="560" y="1156"/>
                    <a:pt x="562" y="1156"/>
                  </a:cubicBezTo>
                  <a:lnTo>
                    <a:pt x="562" y="1156"/>
                  </a:lnTo>
                  <a:cubicBezTo>
                    <a:pt x="556" y="1156"/>
                    <a:pt x="550" y="1156"/>
                    <a:pt x="545" y="1156"/>
                  </a:cubicBezTo>
                  <a:cubicBezTo>
                    <a:pt x="319" y="1156"/>
                    <a:pt x="113" y="1294"/>
                    <a:pt x="57" y="1528"/>
                  </a:cubicBezTo>
                  <a:cubicBezTo>
                    <a:pt x="0" y="1779"/>
                    <a:pt x="162" y="2068"/>
                    <a:pt x="423" y="2114"/>
                  </a:cubicBezTo>
                  <a:cubicBezTo>
                    <a:pt x="484" y="2125"/>
                    <a:pt x="542" y="2129"/>
                    <a:pt x="600" y="2129"/>
                  </a:cubicBezTo>
                  <a:cubicBezTo>
                    <a:pt x="662" y="2129"/>
                    <a:pt x="724" y="2125"/>
                    <a:pt x="788" y="2117"/>
                  </a:cubicBezTo>
                  <a:lnTo>
                    <a:pt x="901" y="2106"/>
                  </a:lnTo>
                  <a:cubicBezTo>
                    <a:pt x="942" y="2122"/>
                    <a:pt x="983" y="2140"/>
                    <a:pt x="1030" y="2141"/>
                  </a:cubicBezTo>
                  <a:cubicBezTo>
                    <a:pt x="1253" y="2148"/>
                    <a:pt x="1478" y="2176"/>
                    <a:pt x="1700" y="2211"/>
                  </a:cubicBezTo>
                  <a:cubicBezTo>
                    <a:pt x="1994" y="2260"/>
                    <a:pt x="2276" y="2358"/>
                    <a:pt x="2569" y="2425"/>
                  </a:cubicBezTo>
                  <a:cubicBezTo>
                    <a:pt x="2838" y="2488"/>
                    <a:pt x="3103" y="2567"/>
                    <a:pt x="3369" y="2645"/>
                  </a:cubicBezTo>
                  <a:lnTo>
                    <a:pt x="3346" y="2639"/>
                  </a:lnTo>
                  <a:lnTo>
                    <a:pt x="3372" y="2646"/>
                  </a:lnTo>
                  <a:lnTo>
                    <a:pt x="3386" y="2650"/>
                  </a:lnTo>
                  <a:cubicBezTo>
                    <a:pt x="3382" y="2649"/>
                    <a:pt x="3378" y="2648"/>
                    <a:pt x="3374" y="2647"/>
                  </a:cubicBezTo>
                  <a:lnTo>
                    <a:pt x="3374" y="2647"/>
                  </a:lnTo>
                  <a:cubicBezTo>
                    <a:pt x="3815" y="2787"/>
                    <a:pt x="4246" y="2958"/>
                    <a:pt x="4674" y="3133"/>
                  </a:cubicBezTo>
                  <a:cubicBezTo>
                    <a:pt x="5128" y="3321"/>
                    <a:pt x="5592" y="3478"/>
                    <a:pt x="6041" y="3683"/>
                  </a:cubicBezTo>
                  <a:cubicBezTo>
                    <a:pt x="6321" y="3813"/>
                    <a:pt x="6598" y="3949"/>
                    <a:pt x="6882" y="4067"/>
                  </a:cubicBezTo>
                  <a:cubicBezTo>
                    <a:pt x="7042" y="4131"/>
                    <a:pt x="7205" y="4190"/>
                    <a:pt x="7371" y="4239"/>
                  </a:cubicBezTo>
                  <a:cubicBezTo>
                    <a:pt x="7520" y="4283"/>
                    <a:pt x="7674" y="4311"/>
                    <a:pt x="7826" y="4349"/>
                  </a:cubicBezTo>
                  <a:lnTo>
                    <a:pt x="7836" y="4352"/>
                  </a:lnTo>
                  <a:cubicBezTo>
                    <a:pt x="7906" y="4389"/>
                    <a:pt x="7983" y="4408"/>
                    <a:pt x="8061" y="4408"/>
                  </a:cubicBezTo>
                  <a:cubicBezTo>
                    <a:pt x="8063" y="4408"/>
                    <a:pt x="8064" y="4408"/>
                    <a:pt x="8066" y="4408"/>
                  </a:cubicBezTo>
                  <a:cubicBezTo>
                    <a:pt x="8289" y="4408"/>
                    <a:pt x="8482" y="4257"/>
                    <a:pt x="8539" y="4041"/>
                  </a:cubicBezTo>
                  <a:cubicBezTo>
                    <a:pt x="8594" y="3824"/>
                    <a:pt x="8496" y="3597"/>
                    <a:pt x="8299" y="3490"/>
                  </a:cubicBezTo>
                  <a:cubicBezTo>
                    <a:pt x="8088" y="3375"/>
                    <a:pt x="7833" y="3354"/>
                    <a:pt x="7603" y="3291"/>
                  </a:cubicBezTo>
                  <a:cubicBezTo>
                    <a:pt x="7383" y="3215"/>
                    <a:pt x="7167" y="3131"/>
                    <a:pt x="6955" y="3035"/>
                  </a:cubicBezTo>
                  <a:lnTo>
                    <a:pt x="6955" y="3035"/>
                  </a:lnTo>
                  <a:cubicBezTo>
                    <a:pt x="6967" y="3041"/>
                    <a:pt x="6978" y="3046"/>
                    <a:pt x="6990" y="3052"/>
                  </a:cubicBezTo>
                  <a:lnTo>
                    <a:pt x="6990" y="3052"/>
                  </a:lnTo>
                  <a:cubicBezTo>
                    <a:pt x="6573" y="2858"/>
                    <a:pt x="6162" y="2666"/>
                    <a:pt x="5734" y="2497"/>
                  </a:cubicBezTo>
                  <a:cubicBezTo>
                    <a:pt x="5476" y="2398"/>
                    <a:pt x="5220" y="2295"/>
                    <a:pt x="4963" y="2193"/>
                  </a:cubicBezTo>
                  <a:lnTo>
                    <a:pt x="4963" y="2193"/>
                  </a:lnTo>
                  <a:cubicBezTo>
                    <a:pt x="5073" y="2207"/>
                    <a:pt x="5184" y="2214"/>
                    <a:pt x="5293" y="2230"/>
                  </a:cubicBezTo>
                  <a:cubicBezTo>
                    <a:pt x="5875" y="2331"/>
                    <a:pt x="6453" y="2443"/>
                    <a:pt x="7042" y="2501"/>
                  </a:cubicBezTo>
                  <a:cubicBezTo>
                    <a:pt x="7326" y="2530"/>
                    <a:pt x="7612" y="2552"/>
                    <a:pt x="7895" y="2589"/>
                  </a:cubicBezTo>
                  <a:cubicBezTo>
                    <a:pt x="8041" y="2607"/>
                    <a:pt x="8220" y="2637"/>
                    <a:pt x="8391" y="2637"/>
                  </a:cubicBezTo>
                  <a:cubicBezTo>
                    <a:pt x="8648" y="2637"/>
                    <a:pt x="8890" y="2570"/>
                    <a:pt x="8986" y="2303"/>
                  </a:cubicBezTo>
                  <a:cubicBezTo>
                    <a:pt x="9076" y="2050"/>
                    <a:pt x="8954" y="1768"/>
                    <a:pt x="8703" y="1673"/>
                  </a:cubicBezTo>
                  <a:cubicBezTo>
                    <a:pt x="8648" y="1652"/>
                    <a:pt x="8590" y="1642"/>
                    <a:pt x="8532" y="1642"/>
                  </a:cubicBezTo>
                  <a:cubicBezTo>
                    <a:pt x="8489" y="1642"/>
                    <a:pt x="8446" y="1648"/>
                    <a:pt x="8404" y="1659"/>
                  </a:cubicBezTo>
                  <a:lnTo>
                    <a:pt x="8387" y="1659"/>
                  </a:lnTo>
                  <a:cubicBezTo>
                    <a:pt x="8057" y="1636"/>
                    <a:pt x="7729" y="1583"/>
                    <a:pt x="7398" y="1555"/>
                  </a:cubicBezTo>
                  <a:cubicBezTo>
                    <a:pt x="7071" y="1526"/>
                    <a:pt x="6744" y="1486"/>
                    <a:pt x="6418" y="1440"/>
                  </a:cubicBezTo>
                  <a:lnTo>
                    <a:pt x="6418" y="1440"/>
                  </a:lnTo>
                  <a:lnTo>
                    <a:pt x="6481" y="1451"/>
                  </a:lnTo>
                  <a:cubicBezTo>
                    <a:pt x="6157" y="1395"/>
                    <a:pt x="5832" y="1334"/>
                    <a:pt x="5510" y="1279"/>
                  </a:cubicBezTo>
                  <a:cubicBezTo>
                    <a:pt x="5191" y="1223"/>
                    <a:pt x="4874" y="1195"/>
                    <a:pt x="4554" y="1164"/>
                  </a:cubicBezTo>
                  <a:cubicBezTo>
                    <a:pt x="4529" y="1162"/>
                    <a:pt x="4506" y="1162"/>
                    <a:pt x="4482" y="1159"/>
                  </a:cubicBezTo>
                  <a:cubicBezTo>
                    <a:pt x="4648" y="1133"/>
                    <a:pt x="4813" y="1106"/>
                    <a:pt x="4980" y="1087"/>
                  </a:cubicBezTo>
                  <a:cubicBezTo>
                    <a:pt x="5222" y="1069"/>
                    <a:pt x="5464" y="1054"/>
                    <a:pt x="5707" y="1046"/>
                  </a:cubicBezTo>
                  <a:cubicBezTo>
                    <a:pt x="5949" y="1040"/>
                    <a:pt x="6189" y="1009"/>
                    <a:pt x="6431" y="983"/>
                  </a:cubicBezTo>
                  <a:cubicBezTo>
                    <a:pt x="6493" y="979"/>
                    <a:pt x="6555" y="977"/>
                    <a:pt x="6617" y="977"/>
                  </a:cubicBezTo>
                  <a:cubicBezTo>
                    <a:pt x="6668" y="977"/>
                    <a:pt x="6718" y="978"/>
                    <a:pt x="6769" y="980"/>
                  </a:cubicBezTo>
                  <a:lnTo>
                    <a:pt x="6762" y="980"/>
                  </a:lnTo>
                  <a:cubicBezTo>
                    <a:pt x="6936" y="985"/>
                    <a:pt x="7108" y="985"/>
                    <a:pt x="7282" y="986"/>
                  </a:cubicBezTo>
                  <a:cubicBezTo>
                    <a:pt x="7325" y="989"/>
                    <a:pt x="7367" y="993"/>
                    <a:pt x="7410" y="997"/>
                  </a:cubicBezTo>
                  <a:cubicBezTo>
                    <a:pt x="7512" y="1019"/>
                    <a:pt x="7614" y="1045"/>
                    <a:pt x="7716" y="1072"/>
                  </a:cubicBezTo>
                  <a:cubicBezTo>
                    <a:pt x="7753" y="1082"/>
                    <a:pt x="7791" y="1087"/>
                    <a:pt x="7828" y="1087"/>
                  </a:cubicBezTo>
                  <a:cubicBezTo>
                    <a:pt x="8047" y="1087"/>
                    <a:pt x="8252" y="922"/>
                    <a:pt x="8302" y="706"/>
                  </a:cubicBezTo>
                  <a:cubicBezTo>
                    <a:pt x="8364" y="440"/>
                    <a:pt x="8193" y="189"/>
                    <a:pt x="7936" y="120"/>
                  </a:cubicBezTo>
                  <a:cubicBezTo>
                    <a:pt x="7744" y="68"/>
                    <a:pt x="7554" y="22"/>
                    <a:pt x="7353" y="14"/>
                  </a:cubicBezTo>
                  <a:cubicBezTo>
                    <a:pt x="7256" y="7"/>
                    <a:pt x="7160" y="7"/>
                    <a:pt x="7060" y="7"/>
                  </a:cubicBezTo>
                  <a:cubicBezTo>
                    <a:pt x="6984" y="7"/>
                    <a:pt x="6907" y="7"/>
                    <a:pt x="6831" y="5"/>
                  </a:cubicBezTo>
                  <a:lnTo>
                    <a:pt x="6832" y="5"/>
                  </a:lnTo>
                  <a:cubicBezTo>
                    <a:pt x="6751" y="3"/>
                    <a:pt x="6670" y="0"/>
                    <a:pt x="6588" y="0"/>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82"/>
            <p:cNvSpPr/>
            <p:nvPr/>
          </p:nvSpPr>
          <p:spPr>
            <a:xfrm>
              <a:off x="5483200" y="4728725"/>
              <a:ext cx="24950" cy="24450"/>
            </a:xfrm>
            <a:custGeom>
              <a:avLst/>
              <a:gdLst/>
              <a:ahLst/>
              <a:cxnLst/>
              <a:rect l="l" t="t" r="r" b="b"/>
              <a:pathLst>
                <a:path w="998" h="978" extrusionOk="0">
                  <a:moveTo>
                    <a:pt x="518" y="0"/>
                  </a:moveTo>
                  <a:cubicBezTo>
                    <a:pt x="252" y="0"/>
                    <a:pt x="21" y="196"/>
                    <a:pt x="9" y="470"/>
                  </a:cubicBezTo>
                  <a:cubicBezTo>
                    <a:pt x="1" y="727"/>
                    <a:pt x="214" y="978"/>
                    <a:pt x="479" y="978"/>
                  </a:cubicBezTo>
                  <a:cubicBezTo>
                    <a:pt x="745" y="978"/>
                    <a:pt x="976" y="783"/>
                    <a:pt x="987" y="509"/>
                  </a:cubicBezTo>
                  <a:cubicBezTo>
                    <a:pt x="997" y="251"/>
                    <a:pt x="784" y="0"/>
                    <a:pt x="518" y="0"/>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82"/>
            <p:cNvSpPr/>
            <p:nvPr/>
          </p:nvSpPr>
          <p:spPr>
            <a:xfrm>
              <a:off x="5473950" y="4694000"/>
              <a:ext cx="24950" cy="24475"/>
            </a:xfrm>
            <a:custGeom>
              <a:avLst/>
              <a:gdLst/>
              <a:ahLst/>
              <a:cxnLst/>
              <a:rect l="l" t="t" r="r" b="b"/>
              <a:pathLst>
                <a:path w="998" h="979" extrusionOk="0">
                  <a:moveTo>
                    <a:pt x="518" y="1"/>
                  </a:moveTo>
                  <a:cubicBezTo>
                    <a:pt x="254" y="1"/>
                    <a:pt x="22" y="195"/>
                    <a:pt x="11" y="470"/>
                  </a:cubicBezTo>
                  <a:cubicBezTo>
                    <a:pt x="1" y="728"/>
                    <a:pt x="215" y="978"/>
                    <a:pt x="481" y="978"/>
                  </a:cubicBezTo>
                  <a:cubicBezTo>
                    <a:pt x="746" y="978"/>
                    <a:pt x="976" y="783"/>
                    <a:pt x="988" y="508"/>
                  </a:cubicBezTo>
                  <a:cubicBezTo>
                    <a:pt x="997" y="250"/>
                    <a:pt x="785" y="1"/>
                    <a:pt x="518" y="1"/>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82"/>
            <p:cNvSpPr/>
            <p:nvPr/>
          </p:nvSpPr>
          <p:spPr>
            <a:xfrm>
              <a:off x="5445425" y="4921950"/>
              <a:ext cx="24975" cy="24450"/>
            </a:xfrm>
            <a:custGeom>
              <a:avLst/>
              <a:gdLst/>
              <a:ahLst/>
              <a:cxnLst/>
              <a:rect l="l" t="t" r="r" b="b"/>
              <a:pathLst>
                <a:path w="999" h="978" extrusionOk="0">
                  <a:moveTo>
                    <a:pt x="519" y="0"/>
                  </a:moveTo>
                  <a:cubicBezTo>
                    <a:pt x="253" y="0"/>
                    <a:pt x="22" y="195"/>
                    <a:pt x="10" y="470"/>
                  </a:cubicBezTo>
                  <a:cubicBezTo>
                    <a:pt x="1" y="728"/>
                    <a:pt x="215" y="977"/>
                    <a:pt x="480" y="977"/>
                  </a:cubicBezTo>
                  <a:cubicBezTo>
                    <a:pt x="746" y="977"/>
                    <a:pt x="976" y="782"/>
                    <a:pt x="987" y="508"/>
                  </a:cubicBezTo>
                  <a:cubicBezTo>
                    <a:pt x="998" y="251"/>
                    <a:pt x="785" y="0"/>
                    <a:pt x="519" y="0"/>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82"/>
            <p:cNvSpPr/>
            <p:nvPr/>
          </p:nvSpPr>
          <p:spPr>
            <a:xfrm>
              <a:off x="5314325" y="4742675"/>
              <a:ext cx="250" cy="200"/>
            </a:xfrm>
            <a:custGeom>
              <a:avLst/>
              <a:gdLst/>
              <a:ahLst/>
              <a:cxnLst/>
              <a:rect l="l" t="t" r="r" b="b"/>
              <a:pathLst>
                <a:path w="10" h="8" extrusionOk="0">
                  <a:moveTo>
                    <a:pt x="10" y="1"/>
                  </a:moveTo>
                  <a:lnTo>
                    <a:pt x="1" y="6"/>
                  </a:lnTo>
                  <a:lnTo>
                    <a:pt x="0" y="7"/>
                  </a:lnTo>
                  <a:cubicBezTo>
                    <a:pt x="3" y="5"/>
                    <a:pt x="7" y="3"/>
                    <a:pt x="10" y="1"/>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82"/>
            <p:cNvSpPr/>
            <p:nvPr/>
          </p:nvSpPr>
          <p:spPr>
            <a:xfrm>
              <a:off x="5289800" y="4577050"/>
              <a:ext cx="149475" cy="170300"/>
            </a:xfrm>
            <a:custGeom>
              <a:avLst/>
              <a:gdLst/>
              <a:ahLst/>
              <a:cxnLst/>
              <a:rect l="l" t="t" r="r" b="b"/>
              <a:pathLst>
                <a:path w="5979" h="6812" extrusionOk="0">
                  <a:moveTo>
                    <a:pt x="496" y="5786"/>
                  </a:moveTo>
                  <a:cubicBezTo>
                    <a:pt x="492" y="5788"/>
                    <a:pt x="488" y="5791"/>
                    <a:pt x="484" y="5794"/>
                  </a:cubicBezTo>
                  <a:cubicBezTo>
                    <a:pt x="488" y="5791"/>
                    <a:pt x="492" y="5788"/>
                    <a:pt x="496" y="5786"/>
                  </a:cubicBezTo>
                  <a:close/>
                  <a:moveTo>
                    <a:pt x="5427" y="0"/>
                  </a:moveTo>
                  <a:cubicBezTo>
                    <a:pt x="5244" y="0"/>
                    <a:pt x="5065" y="101"/>
                    <a:pt x="4984" y="275"/>
                  </a:cubicBezTo>
                  <a:cubicBezTo>
                    <a:pt x="4722" y="722"/>
                    <a:pt x="4462" y="1174"/>
                    <a:pt x="4176" y="1606"/>
                  </a:cubicBezTo>
                  <a:cubicBezTo>
                    <a:pt x="3877" y="2054"/>
                    <a:pt x="3572" y="2501"/>
                    <a:pt x="3251" y="2936"/>
                  </a:cubicBezTo>
                  <a:cubicBezTo>
                    <a:pt x="2960" y="3310"/>
                    <a:pt x="2652" y="3674"/>
                    <a:pt x="2338" y="4030"/>
                  </a:cubicBezTo>
                  <a:cubicBezTo>
                    <a:pt x="2031" y="4380"/>
                    <a:pt x="1704" y="4714"/>
                    <a:pt x="1380" y="5051"/>
                  </a:cubicBezTo>
                  <a:cubicBezTo>
                    <a:pt x="1187" y="5239"/>
                    <a:pt x="984" y="5425"/>
                    <a:pt x="776" y="5594"/>
                  </a:cubicBezTo>
                  <a:cubicBezTo>
                    <a:pt x="686" y="5662"/>
                    <a:pt x="593" y="5726"/>
                    <a:pt x="496" y="5786"/>
                  </a:cubicBezTo>
                  <a:lnTo>
                    <a:pt x="496" y="5786"/>
                  </a:lnTo>
                  <a:cubicBezTo>
                    <a:pt x="500" y="5783"/>
                    <a:pt x="505" y="5781"/>
                    <a:pt x="509" y="5779"/>
                  </a:cubicBezTo>
                  <a:lnTo>
                    <a:pt x="509" y="5779"/>
                  </a:lnTo>
                  <a:cubicBezTo>
                    <a:pt x="431" y="5825"/>
                    <a:pt x="355" y="5871"/>
                    <a:pt x="279" y="5921"/>
                  </a:cubicBezTo>
                  <a:cubicBezTo>
                    <a:pt x="56" y="6065"/>
                    <a:pt x="1" y="6381"/>
                    <a:pt x="148" y="6598"/>
                  </a:cubicBezTo>
                  <a:cubicBezTo>
                    <a:pt x="238" y="6732"/>
                    <a:pt x="389" y="6811"/>
                    <a:pt x="550" y="6811"/>
                  </a:cubicBezTo>
                  <a:cubicBezTo>
                    <a:pt x="551" y="6811"/>
                    <a:pt x="552" y="6811"/>
                    <a:pt x="553" y="6811"/>
                  </a:cubicBezTo>
                  <a:cubicBezTo>
                    <a:pt x="650" y="6811"/>
                    <a:pt x="746" y="6784"/>
                    <a:pt x="827" y="6730"/>
                  </a:cubicBezTo>
                  <a:cubicBezTo>
                    <a:pt x="876" y="6698"/>
                    <a:pt x="925" y="6666"/>
                    <a:pt x="975" y="6636"/>
                  </a:cubicBezTo>
                  <a:lnTo>
                    <a:pt x="975" y="6636"/>
                  </a:lnTo>
                  <a:lnTo>
                    <a:pt x="973" y="6638"/>
                  </a:lnTo>
                  <a:lnTo>
                    <a:pt x="978" y="6634"/>
                  </a:lnTo>
                  <a:lnTo>
                    <a:pt x="982" y="6631"/>
                  </a:lnTo>
                  <a:cubicBezTo>
                    <a:pt x="1374" y="6394"/>
                    <a:pt x="1719" y="6089"/>
                    <a:pt x="2043" y="5767"/>
                  </a:cubicBezTo>
                  <a:cubicBezTo>
                    <a:pt x="2221" y="5593"/>
                    <a:pt x="2390" y="5405"/>
                    <a:pt x="2562" y="5227"/>
                  </a:cubicBezTo>
                  <a:cubicBezTo>
                    <a:pt x="2734" y="5050"/>
                    <a:pt x="2902" y="4869"/>
                    <a:pt x="3066" y="4685"/>
                  </a:cubicBezTo>
                  <a:cubicBezTo>
                    <a:pt x="3406" y="4305"/>
                    <a:pt x="3739" y="3916"/>
                    <a:pt x="4043" y="3510"/>
                  </a:cubicBezTo>
                  <a:cubicBezTo>
                    <a:pt x="4329" y="3121"/>
                    <a:pt x="4606" y="2725"/>
                    <a:pt x="4873" y="2323"/>
                  </a:cubicBezTo>
                  <a:cubicBezTo>
                    <a:pt x="5060" y="2040"/>
                    <a:pt x="5237" y="1753"/>
                    <a:pt x="5409" y="1466"/>
                  </a:cubicBezTo>
                  <a:cubicBezTo>
                    <a:pt x="5501" y="1316"/>
                    <a:pt x="5590" y="1167"/>
                    <a:pt x="5680" y="1017"/>
                  </a:cubicBezTo>
                  <a:cubicBezTo>
                    <a:pt x="5742" y="914"/>
                    <a:pt x="5814" y="809"/>
                    <a:pt x="5865" y="698"/>
                  </a:cubicBezTo>
                  <a:cubicBezTo>
                    <a:pt x="5978" y="458"/>
                    <a:pt x="5879" y="163"/>
                    <a:pt x="5636" y="47"/>
                  </a:cubicBezTo>
                  <a:cubicBezTo>
                    <a:pt x="5570" y="15"/>
                    <a:pt x="5498" y="0"/>
                    <a:pt x="5427" y="0"/>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82"/>
            <p:cNvSpPr/>
            <p:nvPr/>
          </p:nvSpPr>
          <p:spPr>
            <a:xfrm>
              <a:off x="5297125" y="4847325"/>
              <a:ext cx="171800" cy="196150"/>
            </a:xfrm>
            <a:custGeom>
              <a:avLst/>
              <a:gdLst/>
              <a:ahLst/>
              <a:cxnLst/>
              <a:rect l="l" t="t" r="r" b="b"/>
              <a:pathLst>
                <a:path w="6872" h="7846" extrusionOk="0">
                  <a:moveTo>
                    <a:pt x="505" y="1"/>
                  </a:moveTo>
                  <a:cubicBezTo>
                    <a:pt x="243" y="1"/>
                    <a:pt x="21" y="204"/>
                    <a:pt x="9" y="469"/>
                  </a:cubicBezTo>
                  <a:cubicBezTo>
                    <a:pt x="1" y="666"/>
                    <a:pt x="119" y="849"/>
                    <a:pt x="291" y="931"/>
                  </a:cubicBezTo>
                  <a:cubicBezTo>
                    <a:pt x="590" y="1102"/>
                    <a:pt x="878" y="1297"/>
                    <a:pt x="1166" y="1486"/>
                  </a:cubicBezTo>
                  <a:cubicBezTo>
                    <a:pt x="1494" y="1703"/>
                    <a:pt x="1822" y="1919"/>
                    <a:pt x="2142" y="2147"/>
                  </a:cubicBezTo>
                  <a:cubicBezTo>
                    <a:pt x="2302" y="2271"/>
                    <a:pt x="2454" y="2400"/>
                    <a:pt x="2603" y="2536"/>
                  </a:cubicBezTo>
                  <a:cubicBezTo>
                    <a:pt x="3017" y="2938"/>
                    <a:pt x="3433" y="3340"/>
                    <a:pt x="3808" y="3782"/>
                  </a:cubicBezTo>
                  <a:cubicBezTo>
                    <a:pt x="4130" y="4194"/>
                    <a:pt x="4430" y="4624"/>
                    <a:pt x="4705" y="5069"/>
                  </a:cubicBezTo>
                  <a:cubicBezTo>
                    <a:pt x="4824" y="5272"/>
                    <a:pt x="4939" y="5479"/>
                    <a:pt x="5061" y="5682"/>
                  </a:cubicBezTo>
                  <a:cubicBezTo>
                    <a:pt x="5175" y="5873"/>
                    <a:pt x="5287" y="6065"/>
                    <a:pt x="5384" y="6266"/>
                  </a:cubicBezTo>
                  <a:cubicBezTo>
                    <a:pt x="5485" y="6504"/>
                    <a:pt x="5584" y="6747"/>
                    <a:pt x="5672" y="6990"/>
                  </a:cubicBezTo>
                  <a:cubicBezTo>
                    <a:pt x="5732" y="7166"/>
                    <a:pt x="5778" y="7349"/>
                    <a:pt x="5851" y="7523"/>
                  </a:cubicBezTo>
                  <a:cubicBezTo>
                    <a:pt x="5930" y="7717"/>
                    <a:pt x="6112" y="7846"/>
                    <a:pt x="6311" y="7846"/>
                  </a:cubicBezTo>
                  <a:cubicBezTo>
                    <a:pt x="6367" y="7846"/>
                    <a:pt x="6423" y="7835"/>
                    <a:pt x="6475" y="7816"/>
                  </a:cubicBezTo>
                  <a:cubicBezTo>
                    <a:pt x="6717" y="7731"/>
                    <a:pt x="6872" y="7437"/>
                    <a:pt x="6769" y="7190"/>
                  </a:cubicBezTo>
                  <a:cubicBezTo>
                    <a:pt x="6712" y="7053"/>
                    <a:pt x="6673" y="6908"/>
                    <a:pt x="6627" y="6765"/>
                  </a:cubicBezTo>
                  <a:cubicBezTo>
                    <a:pt x="6553" y="6541"/>
                    <a:pt x="6458" y="6326"/>
                    <a:pt x="6372" y="6107"/>
                  </a:cubicBezTo>
                  <a:cubicBezTo>
                    <a:pt x="6188" y="5635"/>
                    <a:pt x="5912" y="5209"/>
                    <a:pt x="5662" y="4772"/>
                  </a:cubicBezTo>
                  <a:cubicBezTo>
                    <a:pt x="5406" y="4327"/>
                    <a:pt x="5123" y="3898"/>
                    <a:pt x="4813" y="3488"/>
                  </a:cubicBezTo>
                  <a:cubicBezTo>
                    <a:pt x="4496" y="3068"/>
                    <a:pt x="4149" y="2685"/>
                    <a:pt x="3775" y="2316"/>
                  </a:cubicBezTo>
                  <a:cubicBezTo>
                    <a:pt x="3528" y="2074"/>
                    <a:pt x="3286" y="1821"/>
                    <a:pt x="3022" y="1599"/>
                  </a:cubicBezTo>
                  <a:cubicBezTo>
                    <a:pt x="2749" y="1369"/>
                    <a:pt x="2454" y="1167"/>
                    <a:pt x="2158" y="970"/>
                  </a:cubicBezTo>
                  <a:cubicBezTo>
                    <a:pt x="1872" y="781"/>
                    <a:pt x="1588" y="593"/>
                    <a:pt x="1301" y="407"/>
                  </a:cubicBezTo>
                  <a:cubicBezTo>
                    <a:pt x="1161" y="320"/>
                    <a:pt x="1023" y="231"/>
                    <a:pt x="881" y="148"/>
                  </a:cubicBezTo>
                  <a:cubicBezTo>
                    <a:pt x="769" y="78"/>
                    <a:pt x="656" y="5"/>
                    <a:pt x="519" y="1"/>
                  </a:cubicBezTo>
                  <a:cubicBezTo>
                    <a:pt x="514" y="1"/>
                    <a:pt x="509" y="1"/>
                    <a:pt x="505" y="1"/>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82"/>
            <p:cNvSpPr/>
            <p:nvPr/>
          </p:nvSpPr>
          <p:spPr>
            <a:xfrm>
              <a:off x="5228225" y="4721950"/>
              <a:ext cx="63250" cy="159225"/>
            </a:xfrm>
            <a:custGeom>
              <a:avLst/>
              <a:gdLst/>
              <a:ahLst/>
              <a:cxnLst/>
              <a:rect l="l" t="t" r="r" b="b"/>
              <a:pathLst>
                <a:path w="2530" h="6369" extrusionOk="0">
                  <a:moveTo>
                    <a:pt x="1646" y="5551"/>
                  </a:moveTo>
                  <a:lnTo>
                    <a:pt x="1646" y="5551"/>
                  </a:lnTo>
                  <a:cubicBezTo>
                    <a:pt x="1647" y="5551"/>
                    <a:pt x="1648" y="5552"/>
                    <a:pt x="1648" y="5552"/>
                  </a:cubicBezTo>
                  <a:lnTo>
                    <a:pt x="1648" y="5552"/>
                  </a:lnTo>
                  <a:cubicBezTo>
                    <a:pt x="1648" y="5552"/>
                    <a:pt x="1647" y="5551"/>
                    <a:pt x="1646" y="5551"/>
                  </a:cubicBezTo>
                  <a:close/>
                  <a:moveTo>
                    <a:pt x="1832" y="0"/>
                  </a:moveTo>
                  <a:cubicBezTo>
                    <a:pt x="1762" y="0"/>
                    <a:pt x="1693" y="8"/>
                    <a:pt x="1625" y="14"/>
                  </a:cubicBezTo>
                  <a:cubicBezTo>
                    <a:pt x="1514" y="23"/>
                    <a:pt x="1425" y="65"/>
                    <a:pt x="1329" y="118"/>
                  </a:cubicBezTo>
                  <a:cubicBezTo>
                    <a:pt x="1235" y="171"/>
                    <a:pt x="1143" y="229"/>
                    <a:pt x="1056" y="292"/>
                  </a:cubicBezTo>
                  <a:cubicBezTo>
                    <a:pt x="891" y="410"/>
                    <a:pt x="743" y="551"/>
                    <a:pt x="617" y="710"/>
                  </a:cubicBezTo>
                  <a:cubicBezTo>
                    <a:pt x="592" y="740"/>
                    <a:pt x="573" y="777"/>
                    <a:pt x="551" y="810"/>
                  </a:cubicBezTo>
                  <a:cubicBezTo>
                    <a:pt x="521" y="772"/>
                    <a:pt x="480" y="745"/>
                    <a:pt x="435" y="731"/>
                  </a:cubicBezTo>
                  <a:cubicBezTo>
                    <a:pt x="413" y="725"/>
                    <a:pt x="392" y="722"/>
                    <a:pt x="371" y="722"/>
                  </a:cubicBezTo>
                  <a:cubicBezTo>
                    <a:pt x="264" y="722"/>
                    <a:pt x="169" y="795"/>
                    <a:pt x="135" y="900"/>
                  </a:cubicBezTo>
                  <a:cubicBezTo>
                    <a:pt x="70" y="1105"/>
                    <a:pt x="40" y="1313"/>
                    <a:pt x="23" y="1526"/>
                  </a:cubicBezTo>
                  <a:cubicBezTo>
                    <a:pt x="5" y="1730"/>
                    <a:pt x="1" y="1936"/>
                    <a:pt x="9" y="2141"/>
                  </a:cubicBezTo>
                  <a:cubicBezTo>
                    <a:pt x="16" y="2269"/>
                    <a:pt x="32" y="2395"/>
                    <a:pt x="56" y="2521"/>
                  </a:cubicBezTo>
                  <a:cubicBezTo>
                    <a:pt x="56" y="2589"/>
                    <a:pt x="54" y="2659"/>
                    <a:pt x="59" y="2727"/>
                  </a:cubicBezTo>
                  <a:cubicBezTo>
                    <a:pt x="67" y="2821"/>
                    <a:pt x="93" y="2908"/>
                    <a:pt x="111" y="3000"/>
                  </a:cubicBezTo>
                  <a:cubicBezTo>
                    <a:pt x="129" y="3108"/>
                    <a:pt x="135" y="3227"/>
                    <a:pt x="204" y="3316"/>
                  </a:cubicBezTo>
                  <a:cubicBezTo>
                    <a:pt x="240" y="3363"/>
                    <a:pt x="292" y="3388"/>
                    <a:pt x="346" y="3399"/>
                  </a:cubicBezTo>
                  <a:cubicBezTo>
                    <a:pt x="323" y="3463"/>
                    <a:pt x="304" y="3529"/>
                    <a:pt x="289" y="3597"/>
                  </a:cubicBezTo>
                  <a:cubicBezTo>
                    <a:pt x="259" y="3751"/>
                    <a:pt x="257" y="3914"/>
                    <a:pt x="252" y="4070"/>
                  </a:cubicBezTo>
                  <a:cubicBezTo>
                    <a:pt x="247" y="4400"/>
                    <a:pt x="237" y="4745"/>
                    <a:pt x="349" y="5061"/>
                  </a:cubicBezTo>
                  <a:cubicBezTo>
                    <a:pt x="454" y="5346"/>
                    <a:pt x="620" y="5617"/>
                    <a:pt x="802" y="5860"/>
                  </a:cubicBezTo>
                  <a:cubicBezTo>
                    <a:pt x="940" y="6043"/>
                    <a:pt x="1140" y="6154"/>
                    <a:pt x="1347" y="6242"/>
                  </a:cubicBezTo>
                  <a:cubicBezTo>
                    <a:pt x="1402" y="6264"/>
                    <a:pt x="1459" y="6284"/>
                    <a:pt x="1514" y="6307"/>
                  </a:cubicBezTo>
                  <a:cubicBezTo>
                    <a:pt x="1551" y="6339"/>
                    <a:pt x="1596" y="6359"/>
                    <a:pt x="1644" y="6365"/>
                  </a:cubicBezTo>
                  <a:cubicBezTo>
                    <a:pt x="1657" y="6367"/>
                    <a:pt x="1669" y="6368"/>
                    <a:pt x="1682" y="6368"/>
                  </a:cubicBezTo>
                  <a:cubicBezTo>
                    <a:pt x="1739" y="6368"/>
                    <a:pt x="1796" y="6350"/>
                    <a:pt x="1841" y="6316"/>
                  </a:cubicBezTo>
                  <a:lnTo>
                    <a:pt x="1850" y="6310"/>
                  </a:lnTo>
                  <a:cubicBezTo>
                    <a:pt x="1870" y="6297"/>
                    <a:pt x="1888" y="6283"/>
                    <a:pt x="1909" y="6270"/>
                  </a:cubicBezTo>
                  <a:lnTo>
                    <a:pt x="1909" y="6270"/>
                  </a:lnTo>
                  <a:cubicBezTo>
                    <a:pt x="1899" y="6276"/>
                    <a:pt x="1891" y="6282"/>
                    <a:pt x="1882" y="6288"/>
                  </a:cubicBezTo>
                  <a:cubicBezTo>
                    <a:pt x="1926" y="6259"/>
                    <a:pt x="1969" y="6232"/>
                    <a:pt x="1995" y="6184"/>
                  </a:cubicBezTo>
                  <a:cubicBezTo>
                    <a:pt x="2005" y="6161"/>
                    <a:pt x="2014" y="6135"/>
                    <a:pt x="2018" y="6110"/>
                  </a:cubicBezTo>
                  <a:lnTo>
                    <a:pt x="2030" y="6110"/>
                  </a:lnTo>
                  <a:cubicBezTo>
                    <a:pt x="2040" y="6108"/>
                    <a:pt x="2049" y="6108"/>
                    <a:pt x="2059" y="6108"/>
                  </a:cubicBezTo>
                  <a:cubicBezTo>
                    <a:pt x="2096" y="6131"/>
                    <a:pt x="2139" y="6144"/>
                    <a:pt x="2183" y="6144"/>
                  </a:cubicBezTo>
                  <a:cubicBezTo>
                    <a:pt x="2384" y="6144"/>
                    <a:pt x="2530" y="5939"/>
                    <a:pt x="2429" y="5753"/>
                  </a:cubicBezTo>
                  <a:cubicBezTo>
                    <a:pt x="2368" y="5642"/>
                    <a:pt x="2246" y="5620"/>
                    <a:pt x="2131" y="5620"/>
                  </a:cubicBezTo>
                  <a:cubicBezTo>
                    <a:pt x="2074" y="5620"/>
                    <a:pt x="2018" y="5622"/>
                    <a:pt x="1961" y="5622"/>
                  </a:cubicBezTo>
                  <a:cubicBezTo>
                    <a:pt x="1943" y="5622"/>
                    <a:pt x="1924" y="5622"/>
                    <a:pt x="1905" y="5621"/>
                  </a:cubicBezTo>
                  <a:cubicBezTo>
                    <a:pt x="1855" y="5616"/>
                    <a:pt x="1806" y="5607"/>
                    <a:pt x="1756" y="5598"/>
                  </a:cubicBezTo>
                  <a:cubicBezTo>
                    <a:pt x="1748" y="5596"/>
                    <a:pt x="1740" y="5593"/>
                    <a:pt x="1733" y="5591"/>
                  </a:cubicBezTo>
                  <a:lnTo>
                    <a:pt x="1733" y="5591"/>
                  </a:lnTo>
                  <a:cubicBezTo>
                    <a:pt x="1737" y="5592"/>
                    <a:pt x="1741" y="5594"/>
                    <a:pt x="1746" y="5595"/>
                  </a:cubicBezTo>
                  <a:lnTo>
                    <a:pt x="1746" y="5595"/>
                  </a:lnTo>
                  <a:cubicBezTo>
                    <a:pt x="1725" y="5588"/>
                    <a:pt x="1704" y="5580"/>
                    <a:pt x="1683" y="5571"/>
                  </a:cubicBezTo>
                  <a:cubicBezTo>
                    <a:pt x="1670" y="5565"/>
                    <a:pt x="1659" y="5559"/>
                    <a:pt x="1648" y="5552"/>
                  </a:cubicBezTo>
                  <a:lnTo>
                    <a:pt x="1648" y="5552"/>
                  </a:lnTo>
                  <a:cubicBezTo>
                    <a:pt x="1650" y="5553"/>
                    <a:pt x="1651" y="5555"/>
                    <a:pt x="1653" y="5556"/>
                  </a:cubicBezTo>
                  <a:cubicBezTo>
                    <a:pt x="1595" y="5514"/>
                    <a:pt x="1538" y="5473"/>
                    <a:pt x="1484" y="5426"/>
                  </a:cubicBezTo>
                  <a:cubicBezTo>
                    <a:pt x="1386" y="5340"/>
                    <a:pt x="1294" y="5248"/>
                    <a:pt x="1205" y="5154"/>
                  </a:cubicBezTo>
                  <a:cubicBezTo>
                    <a:pt x="1180" y="5124"/>
                    <a:pt x="1153" y="5095"/>
                    <a:pt x="1129" y="5063"/>
                  </a:cubicBezTo>
                  <a:cubicBezTo>
                    <a:pt x="1119" y="5044"/>
                    <a:pt x="1108" y="5025"/>
                    <a:pt x="1097" y="5004"/>
                  </a:cubicBezTo>
                  <a:lnTo>
                    <a:pt x="1097" y="5004"/>
                  </a:lnTo>
                  <a:cubicBezTo>
                    <a:pt x="1103" y="5012"/>
                    <a:pt x="1107" y="5021"/>
                    <a:pt x="1112" y="5031"/>
                  </a:cubicBezTo>
                  <a:cubicBezTo>
                    <a:pt x="1066" y="4935"/>
                    <a:pt x="1022" y="4838"/>
                    <a:pt x="985" y="4738"/>
                  </a:cubicBezTo>
                  <a:cubicBezTo>
                    <a:pt x="951" y="4645"/>
                    <a:pt x="925" y="4550"/>
                    <a:pt x="905" y="4454"/>
                  </a:cubicBezTo>
                  <a:lnTo>
                    <a:pt x="905" y="4454"/>
                  </a:lnTo>
                  <a:lnTo>
                    <a:pt x="906" y="4461"/>
                  </a:lnTo>
                  <a:cubicBezTo>
                    <a:pt x="889" y="4386"/>
                    <a:pt x="877" y="4311"/>
                    <a:pt x="869" y="4235"/>
                  </a:cubicBezTo>
                  <a:lnTo>
                    <a:pt x="869" y="4241"/>
                  </a:lnTo>
                  <a:cubicBezTo>
                    <a:pt x="864" y="4143"/>
                    <a:pt x="862" y="4043"/>
                    <a:pt x="858" y="3943"/>
                  </a:cubicBezTo>
                  <a:cubicBezTo>
                    <a:pt x="857" y="3865"/>
                    <a:pt x="850" y="3787"/>
                    <a:pt x="857" y="3708"/>
                  </a:cubicBezTo>
                  <a:cubicBezTo>
                    <a:pt x="857" y="3705"/>
                    <a:pt x="858" y="3701"/>
                    <a:pt x="858" y="3698"/>
                  </a:cubicBezTo>
                  <a:cubicBezTo>
                    <a:pt x="861" y="3689"/>
                    <a:pt x="863" y="3682"/>
                    <a:pt x="865" y="3674"/>
                  </a:cubicBezTo>
                  <a:cubicBezTo>
                    <a:pt x="884" y="3623"/>
                    <a:pt x="906" y="3573"/>
                    <a:pt x="930" y="3524"/>
                  </a:cubicBezTo>
                  <a:lnTo>
                    <a:pt x="937" y="3512"/>
                  </a:lnTo>
                  <a:lnTo>
                    <a:pt x="937" y="3512"/>
                  </a:lnTo>
                  <a:cubicBezTo>
                    <a:pt x="936" y="3516"/>
                    <a:pt x="933" y="3518"/>
                    <a:pt x="932" y="3521"/>
                  </a:cubicBezTo>
                  <a:cubicBezTo>
                    <a:pt x="934" y="3518"/>
                    <a:pt x="936" y="3514"/>
                    <a:pt x="938" y="3511"/>
                  </a:cubicBezTo>
                  <a:cubicBezTo>
                    <a:pt x="1035" y="3431"/>
                    <a:pt x="1046" y="3276"/>
                    <a:pt x="971" y="3178"/>
                  </a:cubicBezTo>
                  <a:cubicBezTo>
                    <a:pt x="967" y="3175"/>
                    <a:pt x="964" y="3173"/>
                    <a:pt x="961" y="3170"/>
                  </a:cubicBezTo>
                  <a:cubicBezTo>
                    <a:pt x="962" y="3149"/>
                    <a:pt x="961" y="3128"/>
                    <a:pt x="957" y="3106"/>
                  </a:cubicBezTo>
                  <a:cubicBezTo>
                    <a:pt x="957" y="3092"/>
                    <a:pt x="958" y="3080"/>
                    <a:pt x="958" y="3066"/>
                  </a:cubicBezTo>
                  <a:cubicBezTo>
                    <a:pt x="957" y="2969"/>
                    <a:pt x="898" y="2881"/>
                    <a:pt x="810" y="2843"/>
                  </a:cubicBezTo>
                  <a:cubicBezTo>
                    <a:pt x="809" y="2841"/>
                    <a:pt x="807" y="2839"/>
                    <a:pt x="805" y="2838"/>
                  </a:cubicBezTo>
                  <a:cubicBezTo>
                    <a:pt x="798" y="2826"/>
                    <a:pt x="791" y="2813"/>
                    <a:pt x="783" y="2802"/>
                  </a:cubicBezTo>
                  <a:cubicBezTo>
                    <a:pt x="769" y="2777"/>
                    <a:pt x="754" y="2751"/>
                    <a:pt x="742" y="2726"/>
                  </a:cubicBezTo>
                  <a:cubicBezTo>
                    <a:pt x="690" y="2627"/>
                    <a:pt x="653" y="2520"/>
                    <a:pt x="616" y="2415"/>
                  </a:cubicBezTo>
                  <a:cubicBezTo>
                    <a:pt x="596" y="2346"/>
                    <a:pt x="578" y="2278"/>
                    <a:pt x="564" y="2210"/>
                  </a:cubicBezTo>
                  <a:cubicBezTo>
                    <a:pt x="578" y="2065"/>
                    <a:pt x="593" y="1921"/>
                    <a:pt x="620" y="1777"/>
                  </a:cubicBezTo>
                  <a:cubicBezTo>
                    <a:pt x="633" y="1729"/>
                    <a:pt x="647" y="1681"/>
                    <a:pt x="663" y="1635"/>
                  </a:cubicBezTo>
                  <a:cubicBezTo>
                    <a:pt x="691" y="1564"/>
                    <a:pt x="722" y="1495"/>
                    <a:pt x="756" y="1426"/>
                  </a:cubicBezTo>
                  <a:cubicBezTo>
                    <a:pt x="818" y="1308"/>
                    <a:pt x="883" y="1193"/>
                    <a:pt x="955" y="1080"/>
                  </a:cubicBezTo>
                  <a:cubicBezTo>
                    <a:pt x="989" y="1031"/>
                    <a:pt x="1025" y="983"/>
                    <a:pt x="1061" y="937"/>
                  </a:cubicBezTo>
                  <a:cubicBezTo>
                    <a:pt x="1091" y="903"/>
                    <a:pt x="1122" y="873"/>
                    <a:pt x="1154" y="842"/>
                  </a:cubicBezTo>
                  <a:lnTo>
                    <a:pt x="1154" y="842"/>
                  </a:lnTo>
                  <a:cubicBezTo>
                    <a:pt x="1150" y="845"/>
                    <a:pt x="1147" y="848"/>
                    <a:pt x="1142" y="851"/>
                  </a:cubicBezTo>
                  <a:cubicBezTo>
                    <a:pt x="1147" y="847"/>
                    <a:pt x="1153" y="843"/>
                    <a:pt x="1156" y="840"/>
                  </a:cubicBezTo>
                  <a:cubicBezTo>
                    <a:pt x="1159" y="837"/>
                    <a:pt x="1161" y="834"/>
                    <a:pt x="1164" y="832"/>
                  </a:cubicBezTo>
                  <a:lnTo>
                    <a:pt x="1164" y="832"/>
                  </a:lnTo>
                  <a:cubicBezTo>
                    <a:pt x="1241" y="765"/>
                    <a:pt x="1322" y="702"/>
                    <a:pt x="1408" y="641"/>
                  </a:cubicBezTo>
                  <a:cubicBezTo>
                    <a:pt x="1486" y="591"/>
                    <a:pt x="1566" y="545"/>
                    <a:pt x="1648" y="503"/>
                  </a:cubicBezTo>
                  <a:cubicBezTo>
                    <a:pt x="1678" y="498"/>
                    <a:pt x="1709" y="496"/>
                    <a:pt x="1739" y="494"/>
                  </a:cubicBezTo>
                  <a:cubicBezTo>
                    <a:pt x="1777" y="493"/>
                    <a:pt x="1814" y="492"/>
                    <a:pt x="1852" y="492"/>
                  </a:cubicBezTo>
                  <a:cubicBezTo>
                    <a:pt x="1889" y="492"/>
                    <a:pt x="1927" y="493"/>
                    <a:pt x="1964" y="494"/>
                  </a:cubicBezTo>
                  <a:cubicBezTo>
                    <a:pt x="2043" y="499"/>
                    <a:pt x="2123" y="506"/>
                    <a:pt x="2203" y="506"/>
                  </a:cubicBezTo>
                  <a:cubicBezTo>
                    <a:pt x="2213" y="506"/>
                    <a:pt x="2223" y="506"/>
                    <a:pt x="2232" y="506"/>
                  </a:cubicBezTo>
                  <a:cubicBezTo>
                    <a:pt x="2367" y="505"/>
                    <a:pt x="2475" y="396"/>
                    <a:pt x="2477" y="262"/>
                  </a:cubicBezTo>
                  <a:cubicBezTo>
                    <a:pt x="2477" y="130"/>
                    <a:pt x="2367" y="17"/>
                    <a:pt x="2234" y="17"/>
                  </a:cubicBezTo>
                  <a:cubicBezTo>
                    <a:pt x="2234" y="17"/>
                    <a:pt x="2233" y="17"/>
                    <a:pt x="2232" y="17"/>
                  </a:cubicBezTo>
                  <a:lnTo>
                    <a:pt x="2138" y="17"/>
                  </a:lnTo>
                  <a:cubicBezTo>
                    <a:pt x="2051" y="11"/>
                    <a:pt x="1968" y="5"/>
                    <a:pt x="1884" y="2"/>
                  </a:cubicBezTo>
                  <a:cubicBezTo>
                    <a:pt x="1867" y="1"/>
                    <a:pt x="1849" y="0"/>
                    <a:pt x="1832" y="0"/>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82"/>
            <p:cNvSpPr/>
            <p:nvPr/>
          </p:nvSpPr>
          <p:spPr>
            <a:xfrm>
              <a:off x="5411825" y="4153500"/>
              <a:ext cx="479175" cy="1309550"/>
            </a:xfrm>
            <a:custGeom>
              <a:avLst/>
              <a:gdLst/>
              <a:ahLst/>
              <a:cxnLst/>
              <a:rect l="l" t="t" r="r" b="b"/>
              <a:pathLst>
                <a:path w="19167" h="52382" extrusionOk="0">
                  <a:moveTo>
                    <a:pt x="2183" y="18634"/>
                  </a:moveTo>
                  <a:lnTo>
                    <a:pt x="2183" y="18634"/>
                  </a:lnTo>
                  <a:cubicBezTo>
                    <a:pt x="2183" y="18634"/>
                    <a:pt x="2183" y="18635"/>
                    <a:pt x="2183" y="18635"/>
                  </a:cubicBezTo>
                  <a:cubicBezTo>
                    <a:pt x="2183" y="18635"/>
                    <a:pt x="2183" y="18634"/>
                    <a:pt x="2183" y="18634"/>
                  </a:cubicBezTo>
                  <a:close/>
                  <a:moveTo>
                    <a:pt x="8260" y="24769"/>
                  </a:moveTo>
                  <a:cubicBezTo>
                    <a:pt x="8255" y="24772"/>
                    <a:pt x="8250" y="24774"/>
                    <a:pt x="8245" y="24776"/>
                  </a:cubicBezTo>
                  <a:cubicBezTo>
                    <a:pt x="8250" y="24774"/>
                    <a:pt x="8255" y="24772"/>
                    <a:pt x="8260" y="24769"/>
                  </a:cubicBezTo>
                  <a:close/>
                  <a:moveTo>
                    <a:pt x="10431" y="24313"/>
                  </a:moveTo>
                  <a:cubicBezTo>
                    <a:pt x="10690" y="24328"/>
                    <a:pt x="10946" y="24357"/>
                    <a:pt x="11204" y="24381"/>
                  </a:cubicBezTo>
                  <a:cubicBezTo>
                    <a:pt x="11430" y="24407"/>
                    <a:pt x="11658" y="24424"/>
                    <a:pt x="11882" y="24458"/>
                  </a:cubicBezTo>
                  <a:cubicBezTo>
                    <a:pt x="11930" y="24467"/>
                    <a:pt x="11978" y="24480"/>
                    <a:pt x="12024" y="24494"/>
                  </a:cubicBezTo>
                  <a:cubicBezTo>
                    <a:pt x="12086" y="24516"/>
                    <a:pt x="12148" y="24543"/>
                    <a:pt x="12210" y="24569"/>
                  </a:cubicBezTo>
                  <a:lnTo>
                    <a:pt x="12209" y="24569"/>
                  </a:lnTo>
                  <a:lnTo>
                    <a:pt x="12212" y="24570"/>
                  </a:lnTo>
                  <a:cubicBezTo>
                    <a:pt x="12214" y="24572"/>
                    <a:pt x="12216" y="24573"/>
                    <a:pt x="12218" y="24574"/>
                  </a:cubicBezTo>
                  <a:cubicBezTo>
                    <a:pt x="12219" y="24574"/>
                    <a:pt x="12220" y="24575"/>
                    <a:pt x="12221" y="24575"/>
                  </a:cubicBezTo>
                  <a:cubicBezTo>
                    <a:pt x="12221" y="24575"/>
                    <a:pt x="12220" y="24574"/>
                    <a:pt x="12220" y="24574"/>
                  </a:cubicBezTo>
                  <a:lnTo>
                    <a:pt x="12220" y="24574"/>
                  </a:lnTo>
                  <a:cubicBezTo>
                    <a:pt x="12221" y="24575"/>
                    <a:pt x="12222" y="24575"/>
                    <a:pt x="12223" y="24576"/>
                  </a:cubicBezTo>
                  <a:cubicBezTo>
                    <a:pt x="12228" y="24578"/>
                    <a:pt x="12233" y="24580"/>
                    <a:pt x="12236" y="24584"/>
                  </a:cubicBezTo>
                  <a:lnTo>
                    <a:pt x="12265" y="24595"/>
                  </a:lnTo>
                  <a:cubicBezTo>
                    <a:pt x="12264" y="24595"/>
                    <a:pt x="12260" y="24593"/>
                    <a:pt x="12258" y="24593"/>
                  </a:cubicBezTo>
                  <a:lnTo>
                    <a:pt x="12258" y="24593"/>
                  </a:lnTo>
                  <a:cubicBezTo>
                    <a:pt x="12345" y="24634"/>
                    <a:pt x="12430" y="24678"/>
                    <a:pt x="12513" y="24729"/>
                  </a:cubicBezTo>
                  <a:cubicBezTo>
                    <a:pt x="12550" y="24753"/>
                    <a:pt x="12585" y="24779"/>
                    <a:pt x="12619" y="24806"/>
                  </a:cubicBezTo>
                  <a:cubicBezTo>
                    <a:pt x="12750" y="24924"/>
                    <a:pt x="12876" y="25044"/>
                    <a:pt x="12996" y="25171"/>
                  </a:cubicBezTo>
                  <a:cubicBezTo>
                    <a:pt x="13052" y="25235"/>
                    <a:pt x="13107" y="25300"/>
                    <a:pt x="13158" y="25366"/>
                  </a:cubicBezTo>
                  <a:cubicBezTo>
                    <a:pt x="13177" y="25395"/>
                    <a:pt x="13196" y="25423"/>
                    <a:pt x="13214" y="25452"/>
                  </a:cubicBezTo>
                  <a:cubicBezTo>
                    <a:pt x="13214" y="25453"/>
                    <a:pt x="13216" y="25454"/>
                    <a:pt x="13216" y="25455"/>
                  </a:cubicBezTo>
                  <a:cubicBezTo>
                    <a:pt x="13216" y="25457"/>
                    <a:pt x="13217" y="25459"/>
                    <a:pt x="13218" y="25460"/>
                  </a:cubicBezTo>
                  <a:cubicBezTo>
                    <a:pt x="13326" y="25664"/>
                    <a:pt x="13433" y="25868"/>
                    <a:pt x="13527" y="26080"/>
                  </a:cubicBezTo>
                  <a:cubicBezTo>
                    <a:pt x="13626" y="26343"/>
                    <a:pt x="13720" y="26611"/>
                    <a:pt x="13792" y="26881"/>
                  </a:cubicBezTo>
                  <a:cubicBezTo>
                    <a:pt x="13838" y="27094"/>
                    <a:pt x="13880" y="27309"/>
                    <a:pt x="13911" y="27526"/>
                  </a:cubicBezTo>
                  <a:cubicBezTo>
                    <a:pt x="13918" y="27627"/>
                    <a:pt x="13920" y="27729"/>
                    <a:pt x="13922" y="27832"/>
                  </a:cubicBezTo>
                  <a:cubicBezTo>
                    <a:pt x="13918" y="27878"/>
                    <a:pt x="13916" y="27921"/>
                    <a:pt x="13911" y="27965"/>
                  </a:cubicBezTo>
                  <a:cubicBezTo>
                    <a:pt x="13905" y="28009"/>
                    <a:pt x="13891" y="28052"/>
                    <a:pt x="13880" y="28096"/>
                  </a:cubicBezTo>
                  <a:cubicBezTo>
                    <a:pt x="13823" y="28260"/>
                    <a:pt x="13750" y="28417"/>
                    <a:pt x="13677" y="28578"/>
                  </a:cubicBezTo>
                  <a:cubicBezTo>
                    <a:pt x="13558" y="28812"/>
                    <a:pt x="13428" y="29039"/>
                    <a:pt x="13288" y="29262"/>
                  </a:cubicBezTo>
                  <a:cubicBezTo>
                    <a:pt x="13291" y="29256"/>
                    <a:pt x="13295" y="29249"/>
                    <a:pt x="13298" y="29243"/>
                  </a:cubicBezTo>
                  <a:lnTo>
                    <a:pt x="13298" y="29243"/>
                  </a:lnTo>
                  <a:cubicBezTo>
                    <a:pt x="13235" y="29343"/>
                    <a:pt x="13172" y="29442"/>
                    <a:pt x="13099" y="29535"/>
                  </a:cubicBezTo>
                  <a:cubicBezTo>
                    <a:pt x="13049" y="29590"/>
                    <a:pt x="12995" y="29639"/>
                    <a:pt x="12940" y="29691"/>
                  </a:cubicBezTo>
                  <a:cubicBezTo>
                    <a:pt x="12865" y="29757"/>
                    <a:pt x="12790" y="29822"/>
                    <a:pt x="12713" y="29882"/>
                  </a:cubicBezTo>
                  <a:cubicBezTo>
                    <a:pt x="12661" y="29919"/>
                    <a:pt x="12608" y="29952"/>
                    <a:pt x="12553" y="29983"/>
                  </a:cubicBezTo>
                  <a:cubicBezTo>
                    <a:pt x="12485" y="30014"/>
                    <a:pt x="12414" y="30045"/>
                    <a:pt x="12343" y="30073"/>
                  </a:cubicBezTo>
                  <a:cubicBezTo>
                    <a:pt x="12258" y="30104"/>
                    <a:pt x="12171" y="30129"/>
                    <a:pt x="12084" y="30152"/>
                  </a:cubicBezTo>
                  <a:cubicBezTo>
                    <a:pt x="11876" y="30194"/>
                    <a:pt x="11667" y="30227"/>
                    <a:pt x="11456" y="30249"/>
                  </a:cubicBezTo>
                  <a:cubicBezTo>
                    <a:pt x="11196" y="30270"/>
                    <a:pt x="10935" y="30286"/>
                    <a:pt x="10673" y="30286"/>
                  </a:cubicBezTo>
                  <a:cubicBezTo>
                    <a:pt x="10643" y="30286"/>
                    <a:pt x="10613" y="30286"/>
                    <a:pt x="10582" y="30285"/>
                  </a:cubicBezTo>
                  <a:cubicBezTo>
                    <a:pt x="10482" y="30280"/>
                    <a:pt x="10385" y="30272"/>
                    <a:pt x="10288" y="30259"/>
                  </a:cubicBezTo>
                  <a:cubicBezTo>
                    <a:pt x="10185" y="30237"/>
                    <a:pt x="10081" y="30210"/>
                    <a:pt x="9979" y="30179"/>
                  </a:cubicBezTo>
                  <a:cubicBezTo>
                    <a:pt x="9917" y="30159"/>
                    <a:pt x="9857" y="30136"/>
                    <a:pt x="9798" y="30110"/>
                  </a:cubicBezTo>
                  <a:lnTo>
                    <a:pt x="9798" y="30110"/>
                  </a:lnTo>
                  <a:lnTo>
                    <a:pt x="9809" y="30116"/>
                  </a:lnTo>
                  <a:cubicBezTo>
                    <a:pt x="9801" y="30114"/>
                    <a:pt x="9795" y="30110"/>
                    <a:pt x="9788" y="30106"/>
                  </a:cubicBezTo>
                  <a:cubicBezTo>
                    <a:pt x="9783" y="30105"/>
                    <a:pt x="9779" y="30103"/>
                    <a:pt x="9774" y="30101"/>
                  </a:cubicBezTo>
                  <a:lnTo>
                    <a:pt x="9772" y="30100"/>
                  </a:lnTo>
                  <a:cubicBezTo>
                    <a:pt x="9769" y="30098"/>
                    <a:pt x="9767" y="30097"/>
                    <a:pt x="9764" y="30094"/>
                  </a:cubicBezTo>
                  <a:cubicBezTo>
                    <a:pt x="9762" y="30094"/>
                    <a:pt x="9760" y="30093"/>
                    <a:pt x="9758" y="30092"/>
                  </a:cubicBezTo>
                  <a:lnTo>
                    <a:pt x="9756" y="30091"/>
                  </a:lnTo>
                  <a:cubicBezTo>
                    <a:pt x="9619" y="30024"/>
                    <a:pt x="9482" y="29949"/>
                    <a:pt x="9348" y="29878"/>
                  </a:cubicBezTo>
                  <a:cubicBezTo>
                    <a:pt x="9257" y="29832"/>
                    <a:pt x="9167" y="29784"/>
                    <a:pt x="9080" y="29731"/>
                  </a:cubicBezTo>
                  <a:cubicBezTo>
                    <a:pt x="8920" y="29627"/>
                    <a:pt x="8762" y="29518"/>
                    <a:pt x="8602" y="29412"/>
                  </a:cubicBezTo>
                  <a:cubicBezTo>
                    <a:pt x="8585" y="29402"/>
                    <a:pt x="8568" y="29390"/>
                    <a:pt x="8549" y="29378"/>
                  </a:cubicBezTo>
                  <a:cubicBezTo>
                    <a:pt x="8540" y="29372"/>
                    <a:pt x="8531" y="29367"/>
                    <a:pt x="8522" y="29361"/>
                  </a:cubicBezTo>
                  <a:cubicBezTo>
                    <a:pt x="8383" y="29270"/>
                    <a:pt x="8255" y="29166"/>
                    <a:pt x="8127" y="29062"/>
                  </a:cubicBezTo>
                  <a:cubicBezTo>
                    <a:pt x="8112" y="29050"/>
                    <a:pt x="8098" y="29037"/>
                    <a:pt x="8083" y="29026"/>
                  </a:cubicBezTo>
                  <a:cubicBezTo>
                    <a:pt x="7980" y="28939"/>
                    <a:pt x="7877" y="28850"/>
                    <a:pt x="7767" y="28772"/>
                  </a:cubicBezTo>
                  <a:cubicBezTo>
                    <a:pt x="7617" y="28671"/>
                    <a:pt x="7455" y="28585"/>
                    <a:pt x="7300" y="28494"/>
                  </a:cubicBezTo>
                  <a:cubicBezTo>
                    <a:pt x="6957" y="28272"/>
                    <a:pt x="6668" y="27956"/>
                    <a:pt x="6274" y="27823"/>
                  </a:cubicBezTo>
                  <a:lnTo>
                    <a:pt x="6271" y="27823"/>
                  </a:lnTo>
                  <a:cubicBezTo>
                    <a:pt x="6269" y="27822"/>
                    <a:pt x="6269" y="27822"/>
                    <a:pt x="6267" y="27822"/>
                  </a:cubicBezTo>
                  <a:cubicBezTo>
                    <a:pt x="6248" y="27816"/>
                    <a:pt x="6231" y="27811"/>
                    <a:pt x="6214" y="27804"/>
                  </a:cubicBezTo>
                  <a:lnTo>
                    <a:pt x="6214" y="27804"/>
                  </a:lnTo>
                  <a:cubicBezTo>
                    <a:pt x="6218" y="27807"/>
                    <a:pt x="6223" y="27808"/>
                    <a:pt x="6228" y="27811"/>
                  </a:cubicBezTo>
                  <a:cubicBezTo>
                    <a:pt x="6179" y="27797"/>
                    <a:pt x="6129" y="27790"/>
                    <a:pt x="6080" y="27790"/>
                  </a:cubicBezTo>
                  <a:cubicBezTo>
                    <a:pt x="6040" y="27790"/>
                    <a:pt x="6001" y="27794"/>
                    <a:pt x="5962" y="27803"/>
                  </a:cubicBezTo>
                  <a:cubicBezTo>
                    <a:pt x="5963" y="27797"/>
                    <a:pt x="5965" y="27790"/>
                    <a:pt x="5965" y="27784"/>
                  </a:cubicBezTo>
                  <a:lnTo>
                    <a:pt x="5965" y="27780"/>
                  </a:lnTo>
                  <a:cubicBezTo>
                    <a:pt x="5979" y="27644"/>
                    <a:pt x="5993" y="27509"/>
                    <a:pt x="6006" y="27374"/>
                  </a:cubicBezTo>
                  <a:cubicBezTo>
                    <a:pt x="6010" y="27335"/>
                    <a:pt x="6014" y="27297"/>
                    <a:pt x="6018" y="27259"/>
                  </a:cubicBezTo>
                  <a:lnTo>
                    <a:pt x="6018" y="27259"/>
                  </a:lnTo>
                  <a:cubicBezTo>
                    <a:pt x="5969" y="27289"/>
                    <a:pt x="5911" y="27305"/>
                    <a:pt x="5854" y="27306"/>
                  </a:cubicBezTo>
                  <a:cubicBezTo>
                    <a:pt x="5816" y="27306"/>
                    <a:pt x="5780" y="27299"/>
                    <a:pt x="5747" y="27284"/>
                  </a:cubicBezTo>
                  <a:cubicBezTo>
                    <a:pt x="5697" y="27261"/>
                    <a:pt x="5651" y="27230"/>
                    <a:pt x="5612" y="27192"/>
                  </a:cubicBezTo>
                  <a:cubicBezTo>
                    <a:pt x="5582" y="27163"/>
                    <a:pt x="5554" y="27132"/>
                    <a:pt x="5530" y="27099"/>
                  </a:cubicBezTo>
                  <a:cubicBezTo>
                    <a:pt x="5524" y="27090"/>
                    <a:pt x="5518" y="27082"/>
                    <a:pt x="5513" y="27074"/>
                  </a:cubicBezTo>
                  <a:cubicBezTo>
                    <a:pt x="5430" y="27048"/>
                    <a:pt x="5345" y="27005"/>
                    <a:pt x="5298" y="26932"/>
                  </a:cubicBezTo>
                  <a:cubicBezTo>
                    <a:pt x="5227" y="26822"/>
                    <a:pt x="5241" y="26673"/>
                    <a:pt x="5352" y="26592"/>
                  </a:cubicBezTo>
                  <a:cubicBezTo>
                    <a:pt x="5379" y="26572"/>
                    <a:pt x="5410" y="26557"/>
                    <a:pt x="5444" y="26551"/>
                  </a:cubicBezTo>
                  <a:cubicBezTo>
                    <a:pt x="5521" y="26485"/>
                    <a:pt x="5622" y="26467"/>
                    <a:pt x="5722" y="26464"/>
                  </a:cubicBezTo>
                  <a:cubicBezTo>
                    <a:pt x="5725" y="26461"/>
                    <a:pt x="5728" y="26461"/>
                    <a:pt x="5731" y="26461"/>
                  </a:cubicBezTo>
                  <a:cubicBezTo>
                    <a:pt x="5769" y="26448"/>
                    <a:pt x="5807" y="26433"/>
                    <a:pt x="5845" y="26418"/>
                  </a:cubicBezTo>
                  <a:cubicBezTo>
                    <a:pt x="5907" y="26387"/>
                    <a:pt x="5963" y="26360"/>
                    <a:pt x="6026" y="26355"/>
                  </a:cubicBezTo>
                  <a:cubicBezTo>
                    <a:pt x="6021" y="26275"/>
                    <a:pt x="6017" y="26196"/>
                    <a:pt x="6017" y="26116"/>
                  </a:cubicBezTo>
                  <a:cubicBezTo>
                    <a:pt x="6057" y="26110"/>
                    <a:pt x="6096" y="26097"/>
                    <a:pt x="6132" y="26080"/>
                  </a:cubicBezTo>
                  <a:cubicBezTo>
                    <a:pt x="6190" y="26050"/>
                    <a:pt x="6245" y="26012"/>
                    <a:pt x="6292" y="25965"/>
                  </a:cubicBezTo>
                  <a:cubicBezTo>
                    <a:pt x="6335" y="25927"/>
                    <a:pt x="6381" y="25890"/>
                    <a:pt x="6427" y="25856"/>
                  </a:cubicBezTo>
                  <a:cubicBezTo>
                    <a:pt x="6650" y="25713"/>
                    <a:pt x="6885" y="25590"/>
                    <a:pt x="7108" y="25444"/>
                  </a:cubicBezTo>
                  <a:cubicBezTo>
                    <a:pt x="7332" y="25299"/>
                    <a:pt x="7548" y="25151"/>
                    <a:pt x="7778" y="25023"/>
                  </a:cubicBezTo>
                  <a:lnTo>
                    <a:pt x="7778" y="25023"/>
                  </a:lnTo>
                  <a:cubicBezTo>
                    <a:pt x="7759" y="25032"/>
                    <a:pt x="7742" y="25042"/>
                    <a:pt x="7723" y="25051"/>
                  </a:cubicBezTo>
                  <a:cubicBezTo>
                    <a:pt x="7916" y="24950"/>
                    <a:pt x="8110" y="24851"/>
                    <a:pt x="8301" y="24746"/>
                  </a:cubicBezTo>
                  <a:lnTo>
                    <a:pt x="8301" y="24746"/>
                  </a:lnTo>
                  <a:cubicBezTo>
                    <a:pt x="8286" y="24754"/>
                    <a:pt x="8273" y="24762"/>
                    <a:pt x="8260" y="24769"/>
                  </a:cubicBezTo>
                  <a:lnTo>
                    <a:pt x="8260" y="24769"/>
                  </a:lnTo>
                  <a:cubicBezTo>
                    <a:pt x="8292" y="24753"/>
                    <a:pt x="8327" y="24738"/>
                    <a:pt x="8362" y="24723"/>
                  </a:cubicBezTo>
                  <a:cubicBezTo>
                    <a:pt x="8486" y="24681"/>
                    <a:pt x="8615" y="24656"/>
                    <a:pt x="8744" y="24618"/>
                  </a:cubicBezTo>
                  <a:cubicBezTo>
                    <a:pt x="8863" y="24581"/>
                    <a:pt x="8980" y="24536"/>
                    <a:pt x="9101" y="24504"/>
                  </a:cubicBezTo>
                  <a:cubicBezTo>
                    <a:pt x="9129" y="24496"/>
                    <a:pt x="9157" y="24492"/>
                    <a:pt x="9186" y="24490"/>
                  </a:cubicBezTo>
                  <a:lnTo>
                    <a:pt x="9166" y="24490"/>
                  </a:lnTo>
                  <a:cubicBezTo>
                    <a:pt x="9173" y="24490"/>
                    <a:pt x="9182" y="24490"/>
                    <a:pt x="9190" y="24489"/>
                  </a:cubicBezTo>
                  <a:lnTo>
                    <a:pt x="9190" y="24489"/>
                  </a:lnTo>
                  <a:cubicBezTo>
                    <a:pt x="9189" y="24489"/>
                    <a:pt x="9188" y="24490"/>
                    <a:pt x="9186" y="24490"/>
                  </a:cubicBezTo>
                  <a:cubicBezTo>
                    <a:pt x="9190" y="24490"/>
                    <a:pt x="9194" y="24489"/>
                    <a:pt x="9198" y="24489"/>
                  </a:cubicBezTo>
                  <a:lnTo>
                    <a:pt x="9194" y="24489"/>
                  </a:lnTo>
                  <a:cubicBezTo>
                    <a:pt x="9201" y="24488"/>
                    <a:pt x="9210" y="24486"/>
                    <a:pt x="9217" y="24484"/>
                  </a:cubicBezTo>
                  <a:lnTo>
                    <a:pt x="9227" y="24484"/>
                  </a:lnTo>
                  <a:cubicBezTo>
                    <a:pt x="9229" y="24482"/>
                    <a:pt x="9229" y="24482"/>
                    <a:pt x="9230" y="24482"/>
                  </a:cubicBezTo>
                  <a:cubicBezTo>
                    <a:pt x="9229" y="24482"/>
                    <a:pt x="9229" y="24483"/>
                    <a:pt x="9229" y="24484"/>
                  </a:cubicBezTo>
                  <a:cubicBezTo>
                    <a:pt x="9395" y="24464"/>
                    <a:pt x="9560" y="24433"/>
                    <a:pt x="9722" y="24393"/>
                  </a:cubicBezTo>
                  <a:lnTo>
                    <a:pt x="9722" y="24393"/>
                  </a:lnTo>
                  <a:cubicBezTo>
                    <a:pt x="9719" y="24395"/>
                    <a:pt x="9715" y="24395"/>
                    <a:pt x="9712" y="24396"/>
                  </a:cubicBezTo>
                  <a:cubicBezTo>
                    <a:pt x="9839" y="24369"/>
                    <a:pt x="9969" y="24347"/>
                    <a:pt x="10096" y="24330"/>
                  </a:cubicBezTo>
                  <a:cubicBezTo>
                    <a:pt x="10207" y="24320"/>
                    <a:pt x="10318" y="24313"/>
                    <a:pt x="10431" y="24313"/>
                  </a:cubicBezTo>
                  <a:close/>
                  <a:moveTo>
                    <a:pt x="5268" y="30541"/>
                  </a:moveTo>
                  <a:lnTo>
                    <a:pt x="5268" y="30541"/>
                  </a:lnTo>
                  <a:cubicBezTo>
                    <a:pt x="5206" y="30691"/>
                    <a:pt x="5146" y="30836"/>
                    <a:pt x="5087" y="30978"/>
                  </a:cubicBezTo>
                  <a:cubicBezTo>
                    <a:pt x="5141" y="30838"/>
                    <a:pt x="5193" y="30699"/>
                    <a:pt x="5243" y="30559"/>
                  </a:cubicBezTo>
                  <a:cubicBezTo>
                    <a:pt x="5252" y="30554"/>
                    <a:pt x="5260" y="30547"/>
                    <a:pt x="5268" y="30541"/>
                  </a:cubicBezTo>
                  <a:close/>
                  <a:moveTo>
                    <a:pt x="2608" y="39193"/>
                  </a:moveTo>
                  <a:cubicBezTo>
                    <a:pt x="2609" y="39195"/>
                    <a:pt x="2610" y="39197"/>
                    <a:pt x="2610" y="39198"/>
                  </a:cubicBezTo>
                  <a:lnTo>
                    <a:pt x="2610" y="39198"/>
                  </a:lnTo>
                  <a:cubicBezTo>
                    <a:pt x="2609" y="39197"/>
                    <a:pt x="2609" y="39195"/>
                    <a:pt x="2608" y="39193"/>
                  </a:cubicBezTo>
                  <a:close/>
                  <a:moveTo>
                    <a:pt x="2611" y="39200"/>
                  </a:moveTo>
                  <a:lnTo>
                    <a:pt x="2611" y="39200"/>
                  </a:lnTo>
                  <a:cubicBezTo>
                    <a:pt x="2612" y="39202"/>
                    <a:pt x="2613" y="39204"/>
                    <a:pt x="2614" y="39207"/>
                  </a:cubicBezTo>
                  <a:lnTo>
                    <a:pt x="2614" y="39207"/>
                  </a:lnTo>
                  <a:lnTo>
                    <a:pt x="2614" y="39207"/>
                  </a:lnTo>
                  <a:cubicBezTo>
                    <a:pt x="2612" y="39204"/>
                    <a:pt x="2612" y="39202"/>
                    <a:pt x="2611" y="39200"/>
                  </a:cubicBezTo>
                  <a:close/>
                  <a:moveTo>
                    <a:pt x="16741" y="1"/>
                  </a:moveTo>
                  <a:cubicBezTo>
                    <a:pt x="16710" y="1"/>
                    <a:pt x="16680" y="4"/>
                    <a:pt x="16650" y="11"/>
                  </a:cubicBezTo>
                  <a:cubicBezTo>
                    <a:pt x="16487" y="51"/>
                    <a:pt x="16335" y="123"/>
                    <a:pt x="16178" y="184"/>
                  </a:cubicBezTo>
                  <a:cubicBezTo>
                    <a:pt x="16183" y="184"/>
                    <a:pt x="16185" y="182"/>
                    <a:pt x="16188" y="182"/>
                  </a:cubicBezTo>
                  <a:lnTo>
                    <a:pt x="16188" y="182"/>
                  </a:lnTo>
                  <a:cubicBezTo>
                    <a:pt x="15989" y="261"/>
                    <a:pt x="15787" y="335"/>
                    <a:pt x="15593" y="420"/>
                  </a:cubicBezTo>
                  <a:cubicBezTo>
                    <a:pt x="15364" y="525"/>
                    <a:pt x="15144" y="645"/>
                    <a:pt x="14933" y="782"/>
                  </a:cubicBezTo>
                  <a:cubicBezTo>
                    <a:pt x="14618" y="981"/>
                    <a:pt x="14353" y="1241"/>
                    <a:pt x="14097" y="1511"/>
                  </a:cubicBezTo>
                  <a:cubicBezTo>
                    <a:pt x="14061" y="1503"/>
                    <a:pt x="14024" y="1498"/>
                    <a:pt x="13987" y="1498"/>
                  </a:cubicBezTo>
                  <a:cubicBezTo>
                    <a:pt x="13841" y="1498"/>
                    <a:pt x="13699" y="1563"/>
                    <a:pt x="13603" y="1695"/>
                  </a:cubicBezTo>
                  <a:cubicBezTo>
                    <a:pt x="13581" y="1724"/>
                    <a:pt x="13564" y="1756"/>
                    <a:pt x="13551" y="1789"/>
                  </a:cubicBezTo>
                  <a:cubicBezTo>
                    <a:pt x="13407" y="1869"/>
                    <a:pt x="13263" y="1947"/>
                    <a:pt x="13125" y="2037"/>
                  </a:cubicBezTo>
                  <a:cubicBezTo>
                    <a:pt x="12952" y="2147"/>
                    <a:pt x="12781" y="2257"/>
                    <a:pt x="12607" y="2366"/>
                  </a:cubicBezTo>
                  <a:cubicBezTo>
                    <a:pt x="12560" y="2395"/>
                    <a:pt x="12512" y="2428"/>
                    <a:pt x="12464" y="2458"/>
                  </a:cubicBezTo>
                  <a:cubicBezTo>
                    <a:pt x="12394" y="2423"/>
                    <a:pt x="12316" y="2405"/>
                    <a:pt x="12238" y="2405"/>
                  </a:cubicBezTo>
                  <a:cubicBezTo>
                    <a:pt x="12150" y="2405"/>
                    <a:pt x="12063" y="2428"/>
                    <a:pt x="11985" y="2477"/>
                  </a:cubicBezTo>
                  <a:cubicBezTo>
                    <a:pt x="11780" y="2605"/>
                    <a:pt x="11563" y="2714"/>
                    <a:pt x="11361" y="2844"/>
                  </a:cubicBezTo>
                  <a:cubicBezTo>
                    <a:pt x="11135" y="2987"/>
                    <a:pt x="10908" y="3124"/>
                    <a:pt x="10693" y="3281"/>
                  </a:cubicBezTo>
                  <a:cubicBezTo>
                    <a:pt x="10478" y="3437"/>
                    <a:pt x="10266" y="3594"/>
                    <a:pt x="10056" y="3758"/>
                  </a:cubicBezTo>
                  <a:cubicBezTo>
                    <a:pt x="9993" y="3788"/>
                    <a:pt x="9929" y="3821"/>
                    <a:pt x="9866" y="3853"/>
                  </a:cubicBezTo>
                  <a:cubicBezTo>
                    <a:pt x="9731" y="3925"/>
                    <a:pt x="9588" y="3981"/>
                    <a:pt x="9474" y="4084"/>
                  </a:cubicBezTo>
                  <a:cubicBezTo>
                    <a:pt x="9395" y="4153"/>
                    <a:pt x="9338" y="4242"/>
                    <a:pt x="9309" y="4342"/>
                  </a:cubicBezTo>
                  <a:cubicBezTo>
                    <a:pt x="9291" y="4365"/>
                    <a:pt x="9269" y="4390"/>
                    <a:pt x="9250" y="4413"/>
                  </a:cubicBezTo>
                  <a:cubicBezTo>
                    <a:pt x="8977" y="4644"/>
                    <a:pt x="8708" y="4878"/>
                    <a:pt x="8441" y="5117"/>
                  </a:cubicBezTo>
                  <a:cubicBezTo>
                    <a:pt x="8369" y="5133"/>
                    <a:pt x="8302" y="5167"/>
                    <a:pt x="8244" y="5214"/>
                  </a:cubicBezTo>
                  <a:cubicBezTo>
                    <a:pt x="7983" y="5436"/>
                    <a:pt x="7708" y="5641"/>
                    <a:pt x="7449" y="5865"/>
                  </a:cubicBezTo>
                  <a:cubicBezTo>
                    <a:pt x="7183" y="6095"/>
                    <a:pt x="6909" y="6325"/>
                    <a:pt x="6656" y="6571"/>
                  </a:cubicBezTo>
                  <a:cubicBezTo>
                    <a:pt x="6391" y="6833"/>
                    <a:pt x="6132" y="7096"/>
                    <a:pt x="5876" y="7367"/>
                  </a:cubicBezTo>
                  <a:cubicBezTo>
                    <a:pt x="5646" y="7610"/>
                    <a:pt x="5434" y="7873"/>
                    <a:pt x="5218" y="8133"/>
                  </a:cubicBezTo>
                  <a:lnTo>
                    <a:pt x="5218" y="8133"/>
                  </a:lnTo>
                  <a:cubicBezTo>
                    <a:pt x="5221" y="8129"/>
                    <a:pt x="5224" y="8126"/>
                    <a:pt x="5227" y="8122"/>
                  </a:cubicBezTo>
                  <a:lnTo>
                    <a:pt x="5227" y="8122"/>
                  </a:lnTo>
                  <a:cubicBezTo>
                    <a:pt x="5222" y="8128"/>
                    <a:pt x="5217" y="8134"/>
                    <a:pt x="5212" y="8141"/>
                  </a:cubicBezTo>
                  <a:lnTo>
                    <a:pt x="5212" y="8141"/>
                  </a:lnTo>
                  <a:cubicBezTo>
                    <a:pt x="5214" y="8138"/>
                    <a:pt x="5216" y="8136"/>
                    <a:pt x="5218" y="8133"/>
                  </a:cubicBezTo>
                  <a:lnTo>
                    <a:pt x="5218" y="8133"/>
                  </a:lnTo>
                  <a:cubicBezTo>
                    <a:pt x="5215" y="8137"/>
                    <a:pt x="5212" y="8141"/>
                    <a:pt x="5209" y="8144"/>
                  </a:cubicBezTo>
                  <a:lnTo>
                    <a:pt x="5209" y="8144"/>
                  </a:lnTo>
                  <a:cubicBezTo>
                    <a:pt x="5210" y="8143"/>
                    <a:pt x="5211" y="8142"/>
                    <a:pt x="5212" y="8141"/>
                  </a:cubicBezTo>
                  <a:lnTo>
                    <a:pt x="5212" y="8141"/>
                  </a:lnTo>
                  <a:cubicBezTo>
                    <a:pt x="5203" y="8151"/>
                    <a:pt x="5194" y="8162"/>
                    <a:pt x="5185" y="8172"/>
                  </a:cubicBezTo>
                  <a:cubicBezTo>
                    <a:pt x="5188" y="8169"/>
                    <a:pt x="5191" y="8166"/>
                    <a:pt x="5194" y="8163"/>
                  </a:cubicBezTo>
                  <a:lnTo>
                    <a:pt x="5194" y="8163"/>
                  </a:lnTo>
                  <a:cubicBezTo>
                    <a:pt x="4960" y="8448"/>
                    <a:pt x="4742" y="8747"/>
                    <a:pt x="4527" y="9049"/>
                  </a:cubicBezTo>
                  <a:cubicBezTo>
                    <a:pt x="4292" y="9377"/>
                    <a:pt x="4099" y="9735"/>
                    <a:pt x="3892" y="10082"/>
                  </a:cubicBezTo>
                  <a:cubicBezTo>
                    <a:pt x="3620" y="10510"/>
                    <a:pt x="3317" y="10915"/>
                    <a:pt x="3045" y="11344"/>
                  </a:cubicBezTo>
                  <a:cubicBezTo>
                    <a:pt x="2767" y="11788"/>
                    <a:pt x="2526" y="12258"/>
                    <a:pt x="2280" y="12722"/>
                  </a:cubicBezTo>
                  <a:cubicBezTo>
                    <a:pt x="2172" y="12921"/>
                    <a:pt x="2065" y="13125"/>
                    <a:pt x="1958" y="13326"/>
                  </a:cubicBezTo>
                  <a:cubicBezTo>
                    <a:pt x="1930" y="13372"/>
                    <a:pt x="1903" y="13418"/>
                    <a:pt x="1876" y="13464"/>
                  </a:cubicBezTo>
                  <a:cubicBezTo>
                    <a:pt x="1686" y="13787"/>
                    <a:pt x="1502" y="14114"/>
                    <a:pt x="1326" y="14445"/>
                  </a:cubicBezTo>
                  <a:cubicBezTo>
                    <a:pt x="1131" y="14762"/>
                    <a:pt x="933" y="15078"/>
                    <a:pt x="780" y="15420"/>
                  </a:cubicBezTo>
                  <a:cubicBezTo>
                    <a:pt x="695" y="15609"/>
                    <a:pt x="608" y="15798"/>
                    <a:pt x="541" y="15995"/>
                  </a:cubicBezTo>
                  <a:cubicBezTo>
                    <a:pt x="536" y="16012"/>
                    <a:pt x="530" y="16027"/>
                    <a:pt x="524" y="16044"/>
                  </a:cubicBezTo>
                  <a:cubicBezTo>
                    <a:pt x="424" y="16051"/>
                    <a:pt x="328" y="16090"/>
                    <a:pt x="250" y="16153"/>
                  </a:cubicBezTo>
                  <a:cubicBezTo>
                    <a:pt x="54" y="16315"/>
                    <a:pt x="1" y="16647"/>
                    <a:pt x="182" y="16841"/>
                  </a:cubicBezTo>
                  <a:cubicBezTo>
                    <a:pt x="251" y="16920"/>
                    <a:pt x="330" y="16988"/>
                    <a:pt x="419" y="17046"/>
                  </a:cubicBezTo>
                  <a:cubicBezTo>
                    <a:pt x="433" y="17053"/>
                    <a:pt x="447" y="17058"/>
                    <a:pt x="462" y="17066"/>
                  </a:cubicBezTo>
                  <a:cubicBezTo>
                    <a:pt x="552" y="17129"/>
                    <a:pt x="636" y="17199"/>
                    <a:pt x="722" y="17268"/>
                  </a:cubicBezTo>
                  <a:lnTo>
                    <a:pt x="699" y="17251"/>
                  </a:lnTo>
                  <a:lnTo>
                    <a:pt x="699" y="17251"/>
                  </a:lnTo>
                  <a:cubicBezTo>
                    <a:pt x="711" y="17261"/>
                    <a:pt x="722" y="17271"/>
                    <a:pt x="735" y="17280"/>
                  </a:cubicBezTo>
                  <a:lnTo>
                    <a:pt x="745" y="17289"/>
                  </a:lnTo>
                  <a:lnTo>
                    <a:pt x="745" y="17289"/>
                  </a:lnTo>
                  <a:cubicBezTo>
                    <a:pt x="743" y="17288"/>
                    <a:pt x="741" y="17286"/>
                    <a:pt x="739" y="17285"/>
                  </a:cubicBezTo>
                  <a:lnTo>
                    <a:pt x="739" y="17285"/>
                  </a:lnTo>
                  <a:cubicBezTo>
                    <a:pt x="972" y="17481"/>
                    <a:pt x="1196" y="17690"/>
                    <a:pt x="1418" y="17900"/>
                  </a:cubicBezTo>
                  <a:cubicBezTo>
                    <a:pt x="1676" y="18142"/>
                    <a:pt x="1938" y="18380"/>
                    <a:pt x="2183" y="18634"/>
                  </a:cubicBezTo>
                  <a:lnTo>
                    <a:pt x="2183" y="18634"/>
                  </a:lnTo>
                  <a:cubicBezTo>
                    <a:pt x="2181" y="18632"/>
                    <a:pt x="2181" y="18631"/>
                    <a:pt x="2180" y="18629"/>
                  </a:cubicBezTo>
                  <a:lnTo>
                    <a:pt x="2180" y="18629"/>
                  </a:lnTo>
                  <a:cubicBezTo>
                    <a:pt x="2436" y="18905"/>
                    <a:pt x="2690" y="19189"/>
                    <a:pt x="2919" y="19492"/>
                  </a:cubicBezTo>
                  <a:cubicBezTo>
                    <a:pt x="3057" y="19690"/>
                    <a:pt x="3197" y="19890"/>
                    <a:pt x="3342" y="20085"/>
                  </a:cubicBezTo>
                  <a:cubicBezTo>
                    <a:pt x="3489" y="20305"/>
                    <a:pt x="3621" y="20534"/>
                    <a:pt x="3746" y="20766"/>
                  </a:cubicBezTo>
                  <a:cubicBezTo>
                    <a:pt x="3887" y="21038"/>
                    <a:pt x="4003" y="21319"/>
                    <a:pt x="4133" y="21596"/>
                  </a:cubicBezTo>
                  <a:cubicBezTo>
                    <a:pt x="4260" y="21871"/>
                    <a:pt x="4379" y="22151"/>
                    <a:pt x="4491" y="22431"/>
                  </a:cubicBezTo>
                  <a:cubicBezTo>
                    <a:pt x="4550" y="22595"/>
                    <a:pt x="4596" y="22761"/>
                    <a:pt x="4640" y="22926"/>
                  </a:cubicBezTo>
                  <a:cubicBezTo>
                    <a:pt x="4697" y="23166"/>
                    <a:pt x="4766" y="23404"/>
                    <a:pt x="4823" y="23643"/>
                  </a:cubicBezTo>
                  <a:cubicBezTo>
                    <a:pt x="4861" y="23823"/>
                    <a:pt x="4906" y="24002"/>
                    <a:pt x="4930" y="24185"/>
                  </a:cubicBezTo>
                  <a:cubicBezTo>
                    <a:pt x="4962" y="24532"/>
                    <a:pt x="4993" y="24881"/>
                    <a:pt x="5016" y="25228"/>
                  </a:cubicBezTo>
                  <a:cubicBezTo>
                    <a:pt x="5031" y="25484"/>
                    <a:pt x="5047" y="25740"/>
                    <a:pt x="5043" y="25998"/>
                  </a:cubicBezTo>
                  <a:cubicBezTo>
                    <a:pt x="5041" y="26309"/>
                    <a:pt x="5069" y="26621"/>
                    <a:pt x="5067" y="26932"/>
                  </a:cubicBezTo>
                  <a:cubicBezTo>
                    <a:pt x="5057" y="27184"/>
                    <a:pt x="5020" y="27437"/>
                    <a:pt x="4994" y="27686"/>
                  </a:cubicBezTo>
                  <a:cubicBezTo>
                    <a:pt x="4990" y="27701"/>
                    <a:pt x="4989" y="27716"/>
                    <a:pt x="4989" y="27731"/>
                  </a:cubicBezTo>
                  <a:cubicBezTo>
                    <a:pt x="4989" y="27732"/>
                    <a:pt x="4987" y="27736"/>
                    <a:pt x="4987" y="27738"/>
                  </a:cubicBezTo>
                  <a:lnTo>
                    <a:pt x="4987" y="27734"/>
                  </a:lnTo>
                  <a:cubicBezTo>
                    <a:pt x="4987" y="27736"/>
                    <a:pt x="4985" y="27740"/>
                    <a:pt x="4985" y="27741"/>
                  </a:cubicBezTo>
                  <a:lnTo>
                    <a:pt x="4985" y="27743"/>
                  </a:lnTo>
                  <a:cubicBezTo>
                    <a:pt x="4941" y="27980"/>
                    <a:pt x="4884" y="28214"/>
                    <a:pt x="4825" y="28446"/>
                  </a:cubicBezTo>
                  <a:cubicBezTo>
                    <a:pt x="4723" y="28851"/>
                    <a:pt x="4631" y="29255"/>
                    <a:pt x="4515" y="29655"/>
                  </a:cubicBezTo>
                  <a:cubicBezTo>
                    <a:pt x="4280" y="30400"/>
                    <a:pt x="3992" y="31127"/>
                    <a:pt x="3671" y="31840"/>
                  </a:cubicBezTo>
                  <a:cubicBezTo>
                    <a:pt x="3345" y="32525"/>
                    <a:pt x="2998" y="33199"/>
                    <a:pt x="2602" y="33848"/>
                  </a:cubicBezTo>
                  <a:cubicBezTo>
                    <a:pt x="2324" y="34274"/>
                    <a:pt x="2013" y="34674"/>
                    <a:pt x="1690" y="35068"/>
                  </a:cubicBezTo>
                  <a:cubicBezTo>
                    <a:pt x="1588" y="35188"/>
                    <a:pt x="1482" y="35305"/>
                    <a:pt x="1371" y="35416"/>
                  </a:cubicBezTo>
                  <a:cubicBezTo>
                    <a:pt x="1217" y="35470"/>
                    <a:pt x="1089" y="35604"/>
                    <a:pt x="1050" y="35766"/>
                  </a:cubicBezTo>
                  <a:cubicBezTo>
                    <a:pt x="990" y="36024"/>
                    <a:pt x="1144" y="36263"/>
                    <a:pt x="1385" y="36346"/>
                  </a:cubicBezTo>
                  <a:cubicBezTo>
                    <a:pt x="1381" y="36345"/>
                    <a:pt x="1377" y="36345"/>
                    <a:pt x="1371" y="36344"/>
                  </a:cubicBezTo>
                  <a:lnTo>
                    <a:pt x="1371" y="36344"/>
                  </a:lnTo>
                  <a:cubicBezTo>
                    <a:pt x="1416" y="36362"/>
                    <a:pt x="1463" y="36375"/>
                    <a:pt x="1510" y="36379"/>
                  </a:cubicBezTo>
                  <a:cubicBezTo>
                    <a:pt x="1528" y="36380"/>
                    <a:pt x="1545" y="36381"/>
                    <a:pt x="1562" y="36381"/>
                  </a:cubicBezTo>
                  <a:cubicBezTo>
                    <a:pt x="1573" y="36381"/>
                    <a:pt x="1583" y="36380"/>
                    <a:pt x="1594" y="36379"/>
                  </a:cubicBezTo>
                  <a:cubicBezTo>
                    <a:pt x="1652" y="36667"/>
                    <a:pt x="1731" y="36950"/>
                    <a:pt x="1834" y="37226"/>
                  </a:cubicBezTo>
                  <a:cubicBezTo>
                    <a:pt x="2076" y="37899"/>
                    <a:pt x="2350" y="38561"/>
                    <a:pt x="2619" y="39222"/>
                  </a:cubicBezTo>
                  <a:cubicBezTo>
                    <a:pt x="2618" y="39218"/>
                    <a:pt x="2617" y="39214"/>
                    <a:pt x="2615" y="39210"/>
                  </a:cubicBezTo>
                  <a:lnTo>
                    <a:pt x="2615" y="39210"/>
                  </a:lnTo>
                  <a:cubicBezTo>
                    <a:pt x="2616" y="39213"/>
                    <a:pt x="2617" y="39215"/>
                    <a:pt x="2618" y="39217"/>
                  </a:cubicBezTo>
                  <a:lnTo>
                    <a:pt x="2618" y="39218"/>
                  </a:lnTo>
                  <a:cubicBezTo>
                    <a:pt x="2620" y="39220"/>
                    <a:pt x="2620" y="39224"/>
                    <a:pt x="2621" y="39228"/>
                  </a:cubicBezTo>
                  <a:cubicBezTo>
                    <a:pt x="2626" y="39236"/>
                    <a:pt x="2628" y="39244"/>
                    <a:pt x="2631" y="39251"/>
                  </a:cubicBezTo>
                  <a:cubicBezTo>
                    <a:pt x="2631" y="39250"/>
                    <a:pt x="2631" y="39249"/>
                    <a:pt x="2630" y="39248"/>
                  </a:cubicBezTo>
                  <a:lnTo>
                    <a:pt x="2630" y="39248"/>
                  </a:lnTo>
                  <a:cubicBezTo>
                    <a:pt x="2682" y="39381"/>
                    <a:pt x="2736" y="39514"/>
                    <a:pt x="2790" y="39648"/>
                  </a:cubicBezTo>
                  <a:cubicBezTo>
                    <a:pt x="2788" y="39645"/>
                    <a:pt x="2788" y="39644"/>
                    <a:pt x="2785" y="39642"/>
                  </a:cubicBezTo>
                  <a:lnTo>
                    <a:pt x="2785" y="39642"/>
                  </a:lnTo>
                  <a:cubicBezTo>
                    <a:pt x="2918" y="39968"/>
                    <a:pt x="3034" y="40303"/>
                    <a:pt x="3160" y="40630"/>
                  </a:cubicBezTo>
                  <a:cubicBezTo>
                    <a:pt x="3297" y="40984"/>
                    <a:pt x="3438" y="41337"/>
                    <a:pt x="3582" y="41689"/>
                  </a:cubicBezTo>
                  <a:cubicBezTo>
                    <a:pt x="3637" y="41829"/>
                    <a:pt x="3690" y="41971"/>
                    <a:pt x="3744" y="42112"/>
                  </a:cubicBezTo>
                  <a:cubicBezTo>
                    <a:pt x="3686" y="42226"/>
                    <a:pt x="3675" y="42359"/>
                    <a:pt x="3715" y="42480"/>
                  </a:cubicBezTo>
                  <a:cubicBezTo>
                    <a:pt x="3786" y="42693"/>
                    <a:pt x="3891" y="42901"/>
                    <a:pt x="3987" y="43104"/>
                  </a:cubicBezTo>
                  <a:cubicBezTo>
                    <a:pt x="4081" y="43306"/>
                    <a:pt x="4177" y="43507"/>
                    <a:pt x="4276" y="43705"/>
                  </a:cubicBezTo>
                  <a:cubicBezTo>
                    <a:pt x="4362" y="43878"/>
                    <a:pt x="4455" y="44050"/>
                    <a:pt x="4549" y="44221"/>
                  </a:cubicBezTo>
                  <a:cubicBezTo>
                    <a:pt x="4610" y="44335"/>
                    <a:pt x="4679" y="44443"/>
                    <a:pt x="4745" y="44556"/>
                  </a:cubicBezTo>
                  <a:cubicBezTo>
                    <a:pt x="4832" y="44701"/>
                    <a:pt x="4935" y="44860"/>
                    <a:pt x="5064" y="44969"/>
                  </a:cubicBezTo>
                  <a:cubicBezTo>
                    <a:pt x="5097" y="44995"/>
                    <a:pt x="5133" y="45019"/>
                    <a:pt x="5171" y="45037"/>
                  </a:cubicBezTo>
                  <a:cubicBezTo>
                    <a:pt x="5288" y="45194"/>
                    <a:pt x="5409" y="45348"/>
                    <a:pt x="5537" y="45495"/>
                  </a:cubicBezTo>
                  <a:cubicBezTo>
                    <a:pt x="5632" y="45601"/>
                    <a:pt x="5766" y="45661"/>
                    <a:pt x="5907" y="45661"/>
                  </a:cubicBezTo>
                  <a:cubicBezTo>
                    <a:pt x="5919" y="45661"/>
                    <a:pt x="5930" y="45660"/>
                    <a:pt x="5942" y="45659"/>
                  </a:cubicBezTo>
                  <a:cubicBezTo>
                    <a:pt x="6056" y="45840"/>
                    <a:pt x="6179" y="46018"/>
                    <a:pt x="6309" y="46192"/>
                  </a:cubicBezTo>
                  <a:cubicBezTo>
                    <a:pt x="6631" y="46620"/>
                    <a:pt x="6988" y="47015"/>
                    <a:pt x="7345" y="47413"/>
                  </a:cubicBezTo>
                  <a:cubicBezTo>
                    <a:pt x="7685" y="47792"/>
                    <a:pt x="8025" y="48169"/>
                    <a:pt x="8383" y="48528"/>
                  </a:cubicBezTo>
                  <a:cubicBezTo>
                    <a:pt x="8740" y="48886"/>
                    <a:pt x="9120" y="49223"/>
                    <a:pt x="9509" y="49545"/>
                  </a:cubicBezTo>
                  <a:cubicBezTo>
                    <a:pt x="9702" y="49705"/>
                    <a:pt x="9909" y="49851"/>
                    <a:pt x="10112" y="49991"/>
                  </a:cubicBezTo>
                  <a:cubicBezTo>
                    <a:pt x="10325" y="50139"/>
                    <a:pt x="10535" y="50291"/>
                    <a:pt x="10745" y="50444"/>
                  </a:cubicBezTo>
                  <a:cubicBezTo>
                    <a:pt x="10945" y="50593"/>
                    <a:pt x="11151" y="50729"/>
                    <a:pt x="11366" y="50853"/>
                  </a:cubicBezTo>
                  <a:cubicBezTo>
                    <a:pt x="11569" y="50970"/>
                    <a:pt x="11779" y="51077"/>
                    <a:pt x="11983" y="51193"/>
                  </a:cubicBezTo>
                  <a:cubicBezTo>
                    <a:pt x="12551" y="51535"/>
                    <a:pt x="13123" y="51878"/>
                    <a:pt x="13765" y="52064"/>
                  </a:cubicBezTo>
                  <a:cubicBezTo>
                    <a:pt x="14095" y="52163"/>
                    <a:pt x="14430" y="52244"/>
                    <a:pt x="14768" y="52307"/>
                  </a:cubicBezTo>
                  <a:cubicBezTo>
                    <a:pt x="14930" y="52336"/>
                    <a:pt x="15097" y="52355"/>
                    <a:pt x="15261" y="52368"/>
                  </a:cubicBezTo>
                  <a:cubicBezTo>
                    <a:pt x="15345" y="52374"/>
                    <a:pt x="15431" y="52382"/>
                    <a:pt x="15517" y="52382"/>
                  </a:cubicBezTo>
                  <a:cubicBezTo>
                    <a:pt x="15566" y="52382"/>
                    <a:pt x="15615" y="52379"/>
                    <a:pt x="15664" y="52372"/>
                  </a:cubicBezTo>
                  <a:cubicBezTo>
                    <a:pt x="15830" y="52346"/>
                    <a:pt x="15958" y="52281"/>
                    <a:pt x="16055" y="52141"/>
                  </a:cubicBezTo>
                  <a:cubicBezTo>
                    <a:pt x="16149" y="52006"/>
                    <a:pt x="16171" y="51803"/>
                    <a:pt x="16091" y="51654"/>
                  </a:cubicBezTo>
                  <a:cubicBezTo>
                    <a:pt x="15998" y="51482"/>
                    <a:pt x="15857" y="51330"/>
                    <a:pt x="15732" y="51175"/>
                  </a:cubicBezTo>
                  <a:cubicBezTo>
                    <a:pt x="15696" y="51128"/>
                    <a:pt x="15661" y="51079"/>
                    <a:pt x="15631" y="51029"/>
                  </a:cubicBezTo>
                  <a:cubicBezTo>
                    <a:pt x="15558" y="50888"/>
                    <a:pt x="15488" y="50743"/>
                    <a:pt x="15415" y="50603"/>
                  </a:cubicBezTo>
                  <a:cubicBezTo>
                    <a:pt x="15323" y="50427"/>
                    <a:pt x="15222" y="50256"/>
                    <a:pt x="15120" y="50084"/>
                  </a:cubicBezTo>
                  <a:lnTo>
                    <a:pt x="15120" y="50084"/>
                  </a:lnTo>
                  <a:lnTo>
                    <a:pt x="15121" y="50085"/>
                  </a:lnTo>
                  <a:cubicBezTo>
                    <a:pt x="15121" y="50083"/>
                    <a:pt x="15120" y="50083"/>
                    <a:pt x="15120" y="50083"/>
                  </a:cubicBezTo>
                  <a:cubicBezTo>
                    <a:pt x="14884" y="49663"/>
                    <a:pt x="14650" y="49245"/>
                    <a:pt x="14391" y="48838"/>
                  </a:cubicBezTo>
                  <a:cubicBezTo>
                    <a:pt x="14125" y="48421"/>
                    <a:pt x="13855" y="48007"/>
                    <a:pt x="13610" y="47579"/>
                  </a:cubicBezTo>
                  <a:cubicBezTo>
                    <a:pt x="13479" y="47326"/>
                    <a:pt x="13361" y="47069"/>
                    <a:pt x="13244" y="46808"/>
                  </a:cubicBezTo>
                  <a:cubicBezTo>
                    <a:pt x="13192" y="46675"/>
                    <a:pt x="13143" y="46543"/>
                    <a:pt x="13099" y="46410"/>
                  </a:cubicBezTo>
                  <a:cubicBezTo>
                    <a:pt x="13046" y="46243"/>
                    <a:pt x="13001" y="46079"/>
                    <a:pt x="12960" y="45915"/>
                  </a:cubicBezTo>
                  <a:cubicBezTo>
                    <a:pt x="12807" y="45276"/>
                    <a:pt x="12656" y="44640"/>
                    <a:pt x="12477" y="44006"/>
                  </a:cubicBezTo>
                  <a:cubicBezTo>
                    <a:pt x="12292" y="43364"/>
                    <a:pt x="12105" y="42720"/>
                    <a:pt x="11929" y="42073"/>
                  </a:cubicBezTo>
                  <a:cubicBezTo>
                    <a:pt x="11809" y="41572"/>
                    <a:pt x="11709" y="41069"/>
                    <a:pt x="11629" y="40558"/>
                  </a:cubicBezTo>
                  <a:cubicBezTo>
                    <a:pt x="11603" y="40303"/>
                    <a:pt x="11583" y="40050"/>
                    <a:pt x="11570" y="39795"/>
                  </a:cubicBezTo>
                  <a:cubicBezTo>
                    <a:pt x="11555" y="39518"/>
                    <a:pt x="11567" y="39237"/>
                    <a:pt x="11568" y="38961"/>
                  </a:cubicBezTo>
                  <a:lnTo>
                    <a:pt x="11568" y="38961"/>
                  </a:lnTo>
                  <a:lnTo>
                    <a:pt x="11568" y="39024"/>
                  </a:lnTo>
                  <a:cubicBezTo>
                    <a:pt x="11572" y="38814"/>
                    <a:pt x="11577" y="38604"/>
                    <a:pt x="11594" y="38394"/>
                  </a:cubicBezTo>
                  <a:cubicBezTo>
                    <a:pt x="11606" y="38223"/>
                    <a:pt x="11626" y="38056"/>
                    <a:pt x="11647" y="37888"/>
                  </a:cubicBezTo>
                  <a:lnTo>
                    <a:pt x="11664" y="37888"/>
                  </a:lnTo>
                  <a:cubicBezTo>
                    <a:pt x="11904" y="37888"/>
                    <a:pt x="12137" y="37698"/>
                    <a:pt x="12151" y="37448"/>
                  </a:cubicBezTo>
                  <a:cubicBezTo>
                    <a:pt x="12188" y="36861"/>
                    <a:pt x="12214" y="36272"/>
                    <a:pt x="12280" y="35686"/>
                  </a:cubicBezTo>
                  <a:cubicBezTo>
                    <a:pt x="12318" y="35502"/>
                    <a:pt x="12366" y="35324"/>
                    <a:pt x="12420" y="35143"/>
                  </a:cubicBezTo>
                  <a:cubicBezTo>
                    <a:pt x="12515" y="34855"/>
                    <a:pt x="12624" y="34574"/>
                    <a:pt x="12731" y="34291"/>
                  </a:cubicBezTo>
                  <a:cubicBezTo>
                    <a:pt x="12830" y="34032"/>
                    <a:pt x="12927" y="33776"/>
                    <a:pt x="13040" y="33525"/>
                  </a:cubicBezTo>
                  <a:lnTo>
                    <a:pt x="13040" y="33525"/>
                  </a:lnTo>
                  <a:lnTo>
                    <a:pt x="13028" y="33547"/>
                  </a:lnTo>
                  <a:cubicBezTo>
                    <a:pt x="13034" y="33535"/>
                    <a:pt x="13042" y="33521"/>
                    <a:pt x="13047" y="33509"/>
                  </a:cubicBezTo>
                  <a:cubicBezTo>
                    <a:pt x="13049" y="33503"/>
                    <a:pt x="13053" y="33496"/>
                    <a:pt x="13055" y="33490"/>
                  </a:cubicBezTo>
                  <a:lnTo>
                    <a:pt x="13055" y="33492"/>
                  </a:lnTo>
                  <a:cubicBezTo>
                    <a:pt x="13156" y="33277"/>
                    <a:pt x="13267" y="33067"/>
                    <a:pt x="13387" y="32864"/>
                  </a:cubicBezTo>
                  <a:cubicBezTo>
                    <a:pt x="13452" y="32764"/>
                    <a:pt x="13523" y="32667"/>
                    <a:pt x="13598" y="32573"/>
                  </a:cubicBezTo>
                  <a:cubicBezTo>
                    <a:pt x="13661" y="32501"/>
                    <a:pt x="13727" y="32430"/>
                    <a:pt x="13796" y="32363"/>
                  </a:cubicBezTo>
                  <a:cubicBezTo>
                    <a:pt x="13937" y="32235"/>
                    <a:pt x="14086" y="32116"/>
                    <a:pt x="14228" y="31988"/>
                  </a:cubicBezTo>
                  <a:cubicBezTo>
                    <a:pt x="14359" y="31870"/>
                    <a:pt x="14489" y="31752"/>
                    <a:pt x="14629" y="31641"/>
                  </a:cubicBezTo>
                  <a:cubicBezTo>
                    <a:pt x="14714" y="31579"/>
                    <a:pt x="14804" y="31522"/>
                    <a:pt x="14895" y="31469"/>
                  </a:cubicBezTo>
                  <a:cubicBezTo>
                    <a:pt x="15172" y="31330"/>
                    <a:pt x="15457" y="31204"/>
                    <a:pt x="15739" y="31081"/>
                  </a:cubicBezTo>
                  <a:cubicBezTo>
                    <a:pt x="16073" y="30936"/>
                    <a:pt x="16399" y="30772"/>
                    <a:pt x="16739" y="30639"/>
                  </a:cubicBezTo>
                  <a:lnTo>
                    <a:pt x="16739" y="30639"/>
                  </a:lnTo>
                  <a:cubicBezTo>
                    <a:pt x="16737" y="30639"/>
                    <a:pt x="16734" y="30640"/>
                    <a:pt x="16731" y="30640"/>
                  </a:cubicBezTo>
                  <a:cubicBezTo>
                    <a:pt x="16904" y="30577"/>
                    <a:pt x="17079" y="30522"/>
                    <a:pt x="17256" y="30465"/>
                  </a:cubicBezTo>
                  <a:cubicBezTo>
                    <a:pt x="17458" y="30400"/>
                    <a:pt x="17628" y="30255"/>
                    <a:pt x="17710" y="30056"/>
                  </a:cubicBezTo>
                  <a:cubicBezTo>
                    <a:pt x="17758" y="29938"/>
                    <a:pt x="17755" y="29801"/>
                    <a:pt x="17756" y="29677"/>
                  </a:cubicBezTo>
                  <a:cubicBezTo>
                    <a:pt x="17762" y="29478"/>
                    <a:pt x="17764" y="29280"/>
                    <a:pt x="17769" y="29083"/>
                  </a:cubicBezTo>
                  <a:cubicBezTo>
                    <a:pt x="17800" y="28455"/>
                    <a:pt x="17896" y="27829"/>
                    <a:pt x="17990" y="27206"/>
                  </a:cubicBezTo>
                  <a:cubicBezTo>
                    <a:pt x="18126" y="26486"/>
                    <a:pt x="18312" y="25779"/>
                    <a:pt x="18523" y="25078"/>
                  </a:cubicBezTo>
                  <a:cubicBezTo>
                    <a:pt x="18617" y="24808"/>
                    <a:pt x="18714" y="24545"/>
                    <a:pt x="18820" y="24280"/>
                  </a:cubicBezTo>
                  <a:cubicBezTo>
                    <a:pt x="18895" y="24123"/>
                    <a:pt x="18974" y="23969"/>
                    <a:pt x="19042" y="23812"/>
                  </a:cubicBezTo>
                  <a:cubicBezTo>
                    <a:pt x="19167" y="23539"/>
                    <a:pt x="18969" y="23234"/>
                    <a:pt x="18702" y="23162"/>
                  </a:cubicBezTo>
                  <a:cubicBezTo>
                    <a:pt x="18664" y="23151"/>
                    <a:pt x="18626" y="23147"/>
                    <a:pt x="18589" y="23147"/>
                  </a:cubicBezTo>
                  <a:cubicBezTo>
                    <a:pt x="18531" y="23147"/>
                    <a:pt x="18474" y="23158"/>
                    <a:pt x="18418" y="23177"/>
                  </a:cubicBezTo>
                  <a:cubicBezTo>
                    <a:pt x="18368" y="23194"/>
                    <a:pt x="18317" y="23211"/>
                    <a:pt x="18274" y="23242"/>
                  </a:cubicBezTo>
                  <a:cubicBezTo>
                    <a:pt x="18184" y="23299"/>
                    <a:pt x="18116" y="23382"/>
                    <a:pt x="18076" y="23482"/>
                  </a:cubicBezTo>
                  <a:cubicBezTo>
                    <a:pt x="18075" y="23481"/>
                    <a:pt x="18074" y="23479"/>
                    <a:pt x="18073" y="23479"/>
                  </a:cubicBezTo>
                  <a:cubicBezTo>
                    <a:pt x="17897" y="23382"/>
                    <a:pt x="17695" y="23330"/>
                    <a:pt x="17499" y="23284"/>
                  </a:cubicBezTo>
                  <a:cubicBezTo>
                    <a:pt x="17472" y="23243"/>
                    <a:pt x="17441" y="23205"/>
                    <a:pt x="17405" y="23170"/>
                  </a:cubicBezTo>
                  <a:cubicBezTo>
                    <a:pt x="17268" y="23045"/>
                    <a:pt x="17084" y="23020"/>
                    <a:pt x="16911" y="22978"/>
                  </a:cubicBezTo>
                  <a:cubicBezTo>
                    <a:pt x="16777" y="22946"/>
                    <a:pt x="16645" y="22919"/>
                    <a:pt x="16510" y="22892"/>
                  </a:cubicBezTo>
                  <a:cubicBezTo>
                    <a:pt x="16476" y="22886"/>
                    <a:pt x="16439" y="22878"/>
                    <a:pt x="16405" y="22871"/>
                  </a:cubicBezTo>
                  <a:cubicBezTo>
                    <a:pt x="16061" y="22716"/>
                    <a:pt x="15733" y="22529"/>
                    <a:pt x="15405" y="22346"/>
                  </a:cubicBezTo>
                  <a:lnTo>
                    <a:pt x="15405" y="22346"/>
                  </a:lnTo>
                  <a:cubicBezTo>
                    <a:pt x="15423" y="22357"/>
                    <a:pt x="15441" y="22367"/>
                    <a:pt x="15458" y="22379"/>
                  </a:cubicBezTo>
                  <a:cubicBezTo>
                    <a:pt x="14970" y="22092"/>
                    <a:pt x="14480" y="21809"/>
                    <a:pt x="14021" y="21476"/>
                  </a:cubicBezTo>
                  <a:cubicBezTo>
                    <a:pt x="13971" y="21361"/>
                    <a:pt x="13896" y="21260"/>
                    <a:pt x="13825" y="21155"/>
                  </a:cubicBezTo>
                  <a:cubicBezTo>
                    <a:pt x="13729" y="21013"/>
                    <a:pt x="13625" y="20878"/>
                    <a:pt x="13517" y="20745"/>
                  </a:cubicBezTo>
                  <a:cubicBezTo>
                    <a:pt x="13374" y="20571"/>
                    <a:pt x="13206" y="20388"/>
                    <a:pt x="13003" y="20287"/>
                  </a:cubicBezTo>
                  <a:cubicBezTo>
                    <a:pt x="12957" y="20264"/>
                    <a:pt x="12909" y="20248"/>
                    <a:pt x="12859" y="20238"/>
                  </a:cubicBezTo>
                  <a:cubicBezTo>
                    <a:pt x="12735" y="20088"/>
                    <a:pt x="12615" y="19938"/>
                    <a:pt x="12493" y="19787"/>
                  </a:cubicBezTo>
                  <a:cubicBezTo>
                    <a:pt x="12395" y="19649"/>
                    <a:pt x="12300" y="19514"/>
                    <a:pt x="12204" y="19379"/>
                  </a:cubicBezTo>
                  <a:cubicBezTo>
                    <a:pt x="12218" y="19303"/>
                    <a:pt x="12211" y="19224"/>
                    <a:pt x="12184" y="19152"/>
                  </a:cubicBezTo>
                  <a:cubicBezTo>
                    <a:pt x="12129" y="19003"/>
                    <a:pt x="12061" y="18856"/>
                    <a:pt x="11994" y="18711"/>
                  </a:cubicBezTo>
                  <a:cubicBezTo>
                    <a:pt x="11941" y="18593"/>
                    <a:pt x="11884" y="18478"/>
                    <a:pt x="11825" y="18366"/>
                  </a:cubicBezTo>
                  <a:cubicBezTo>
                    <a:pt x="11815" y="18350"/>
                    <a:pt x="11806" y="18333"/>
                    <a:pt x="11796" y="18316"/>
                  </a:cubicBezTo>
                  <a:cubicBezTo>
                    <a:pt x="11832" y="18173"/>
                    <a:pt x="11828" y="18012"/>
                    <a:pt x="11789" y="17889"/>
                  </a:cubicBezTo>
                  <a:cubicBezTo>
                    <a:pt x="11747" y="17761"/>
                    <a:pt x="11653" y="17655"/>
                    <a:pt x="11531" y="17599"/>
                  </a:cubicBezTo>
                  <a:cubicBezTo>
                    <a:pt x="11525" y="17578"/>
                    <a:pt x="11518" y="17556"/>
                    <a:pt x="11512" y="17536"/>
                  </a:cubicBezTo>
                  <a:cubicBezTo>
                    <a:pt x="11506" y="17515"/>
                    <a:pt x="11504" y="17491"/>
                    <a:pt x="11499" y="17471"/>
                  </a:cubicBezTo>
                  <a:cubicBezTo>
                    <a:pt x="11504" y="17461"/>
                    <a:pt x="11508" y="17452"/>
                    <a:pt x="11511" y="17442"/>
                  </a:cubicBezTo>
                  <a:cubicBezTo>
                    <a:pt x="11583" y="17240"/>
                    <a:pt x="11538" y="17001"/>
                    <a:pt x="11521" y="16789"/>
                  </a:cubicBezTo>
                  <a:cubicBezTo>
                    <a:pt x="11506" y="16598"/>
                    <a:pt x="11489" y="16407"/>
                    <a:pt x="11472" y="16219"/>
                  </a:cubicBezTo>
                  <a:cubicBezTo>
                    <a:pt x="11438" y="15835"/>
                    <a:pt x="11386" y="15451"/>
                    <a:pt x="11339" y="15070"/>
                  </a:cubicBezTo>
                  <a:cubicBezTo>
                    <a:pt x="11318" y="14900"/>
                    <a:pt x="11297" y="14730"/>
                    <a:pt x="11279" y="14560"/>
                  </a:cubicBezTo>
                  <a:cubicBezTo>
                    <a:pt x="11269" y="14436"/>
                    <a:pt x="11255" y="14312"/>
                    <a:pt x="11242" y="14189"/>
                  </a:cubicBezTo>
                  <a:cubicBezTo>
                    <a:pt x="11223" y="14002"/>
                    <a:pt x="11218" y="13820"/>
                    <a:pt x="11144" y="13644"/>
                  </a:cubicBezTo>
                  <a:cubicBezTo>
                    <a:pt x="11093" y="13526"/>
                    <a:pt x="10987" y="13438"/>
                    <a:pt x="10866" y="13397"/>
                  </a:cubicBezTo>
                  <a:cubicBezTo>
                    <a:pt x="10851" y="13202"/>
                    <a:pt x="10837" y="13007"/>
                    <a:pt x="10830" y="12813"/>
                  </a:cubicBezTo>
                  <a:cubicBezTo>
                    <a:pt x="10819" y="12476"/>
                    <a:pt x="10819" y="12142"/>
                    <a:pt x="10820" y="11806"/>
                  </a:cubicBezTo>
                  <a:cubicBezTo>
                    <a:pt x="10847" y="11276"/>
                    <a:pt x="10877" y="10750"/>
                    <a:pt x="10940" y="10224"/>
                  </a:cubicBezTo>
                  <a:cubicBezTo>
                    <a:pt x="11100" y="10224"/>
                    <a:pt x="11261" y="10149"/>
                    <a:pt x="11345" y="10009"/>
                  </a:cubicBezTo>
                  <a:cubicBezTo>
                    <a:pt x="11368" y="9974"/>
                    <a:pt x="11387" y="9936"/>
                    <a:pt x="11402" y="9898"/>
                  </a:cubicBezTo>
                  <a:cubicBezTo>
                    <a:pt x="11592" y="9367"/>
                    <a:pt x="11800" y="8845"/>
                    <a:pt x="11965" y="8307"/>
                  </a:cubicBezTo>
                  <a:cubicBezTo>
                    <a:pt x="12135" y="7747"/>
                    <a:pt x="12314" y="7190"/>
                    <a:pt x="12465" y="6627"/>
                  </a:cubicBezTo>
                  <a:cubicBezTo>
                    <a:pt x="12473" y="6602"/>
                    <a:pt x="12477" y="6576"/>
                    <a:pt x="12478" y="6550"/>
                  </a:cubicBezTo>
                  <a:cubicBezTo>
                    <a:pt x="12644" y="6301"/>
                    <a:pt x="12813" y="6051"/>
                    <a:pt x="12987" y="5804"/>
                  </a:cubicBezTo>
                  <a:cubicBezTo>
                    <a:pt x="13115" y="5623"/>
                    <a:pt x="13245" y="5444"/>
                    <a:pt x="13378" y="5264"/>
                  </a:cubicBezTo>
                  <a:cubicBezTo>
                    <a:pt x="13622" y="5028"/>
                    <a:pt x="13870" y="4797"/>
                    <a:pt x="14114" y="4562"/>
                  </a:cubicBezTo>
                  <a:cubicBezTo>
                    <a:pt x="14286" y="4398"/>
                    <a:pt x="14444" y="4221"/>
                    <a:pt x="14609" y="4047"/>
                  </a:cubicBezTo>
                  <a:cubicBezTo>
                    <a:pt x="14910" y="3726"/>
                    <a:pt x="15195" y="3388"/>
                    <a:pt x="15473" y="3048"/>
                  </a:cubicBezTo>
                  <a:cubicBezTo>
                    <a:pt x="15770" y="2686"/>
                    <a:pt x="16072" y="2328"/>
                    <a:pt x="16362" y="1959"/>
                  </a:cubicBezTo>
                  <a:cubicBezTo>
                    <a:pt x="16522" y="1755"/>
                    <a:pt x="16687" y="1553"/>
                    <a:pt x="16835" y="1339"/>
                  </a:cubicBezTo>
                  <a:cubicBezTo>
                    <a:pt x="16933" y="1199"/>
                    <a:pt x="17026" y="1061"/>
                    <a:pt x="17110" y="914"/>
                  </a:cubicBezTo>
                  <a:cubicBezTo>
                    <a:pt x="17175" y="803"/>
                    <a:pt x="17228" y="685"/>
                    <a:pt x="17240" y="557"/>
                  </a:cubicBezTo>
                  <a:cubicBezTo>
                    <a:pt x="17252" y="429"/>
                    <a:pt x="17208" y="328"/>
                    <a:pt x="17144" y="221"/>
                  </a:cubicBezTo>
                  <a:cubicBezTo>
                    <a:pt x="17067" y="90"/>
                    <a:pt x="16899" y="1"/>
                    <a:pt x="16741" y="1"/>
                  </a:cubicBezTo>
                  <a:close/>
                </a:path>
              </a:pathLst>
            </a:custGeom>
            <a:solidFill>
              <a:srgbClr val="77C5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82"/>
            <p:cNvSpPr/>
            <p:nvPr/>
          </p:nvSpPr>
          <p:spPr>
            <a:xfrm>
              <a:off x="5867300" y="4736025"/>
              <a:ext cx="125" cy="50"/>
            </a:xfrm>
            <a:custGeom>
              <a:avLst/>
              <a:gdLst/>
              <a:ahLst/>
              <a:cxnLst/>
              <a:rect l="l" t="t" r="r" b="b"/>
              <a:pathLst>
                <a:path w="5" h="2" extrusionOk="0">
                  <a:moveTo>
                    <a:pt x="4" y="1"/>
                  </a:moveTo>
                  <a:cubicBezTo>
                    <a:pt x="4" y="1"/>
                    <a:pt x="4" y="1"/>
                    <a:pt x="3" y="1"/>
                  </a:cubicBezTo>
                  <a:lnTo>
                    <a:pt x="3" y="1"/>
                  </a:lnTo>
                  <a:lnTo>
                    <a:pt x="4" y="1"/>
                  </a:lnTo>
                  <a:close/>
                  <a:moveTo>
                    <a:pt x="3" y="1"/>
                  </a:moveTo>
                  <a:lnTo>
                    <a:pt x="0" y="2"/>
                  </a:lnTo>
                  <a:lnTo>
                    <a:pt x="1" y="2"/>
                  </a:lnTo>
                  <a:cubicBezTo>
                    <a:pt x="2" y="2"/>
                    <a:pt x="3" y="1"/>
                    <a:pt x="3" y="1"/>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82"/>
            <p:cNvSpPr/>
            <p:nvPr/>
          </p:nvSpPr>
          <p:spPr>
            <a:xfrm>
              <a:off x="5826475" y="4735625"/>
              <a:ext cx="57350" cy="190825"/>
            </a:xfrm>
            <a:custGeom>
              <a:avLst/>
              <a:gdLst/>
              <a:ahLst/>
              <a:cxnLst/>
              <a:rect l="l" t="t" r="r" b="b"/>
              <a:pathLst>
                <a:path w="2294" h="7633" extrusionOk="0">
                  <a:moveTo>
                    <a:pt x="1095" y="4339"/>
                  </a:moveTo>
                  <a:cubicBezTo>
                    <a:pt x="1095" y="4341"/>
                    <a:pt x="1095" y="4342"/>
                    <a:pt x="1094" y="4344"/>
                  </a:cubicBezTo>
                  <a:lnTo>
                    <a:pt x="1094" y="4344"/>
                  </a:lnTo>
                  <a:cubicBezTo>
                    <a:pt x="1095" y="4342"/>
                    <a:pt x="1095" y="4341"/>
                    <a:pt x="1095" y="4339"/>
                  </a:cubicBezTo>
                  <a:close/>
                  <a:moveTo>
                    <a:pt x="1767" y="1"/>
                  </a:moveTo>
                  <a:cubicBezTo>
                    <a:pt x="1728" y="1"/>
                    <a:pt x="1689" y="5"/>
                    <a:pt x="1650" y="14"/>
                  </a:cubicBezTo>
                  <a:lnTo>
                    <a:pt x="1649" y="14"/>
                  </a:lnTo>
                  <a:cubicBezTo>
                    <a:pt x="1644" y="15"/>
                    <a:pt x="1640" y="17"/>
                    <a:pt x="1634" y="18"/>
                  </a:cubicBezTo>
                  <a:cubicBezTo>
                    <a:pt x="1486" y="54"/>
                    <a:pt x="1364" y="157"/>
                    <a:pt x="1304" y="297"/>
                  </a:cubicBezTo>
                  <a:cubicBezTo>
                    <a:pt x="1141" y="550"/>
                    <a:pt x="1009" y="825"/>
                    <a:pt x="875" y="1094"/>
                  </a:cubicBezTo>
                  <a:cubicBezTo>
                    <a:pt x="759" y="1333"/>
                    <a:pt x="659" y="1578"/>
                    <a:pt x="574" y="1829"/>
                  </a:cubicBezTo>
                  <a:cubicBezTo>
                    <a:pt x="489" y="2071"/>
                    <a:pt x="434" y="2331"/>
                    <a:pt x="383" y="2583"/>
                  </a:cubicBezTo>
                  <a:cubicBezTo>
                    <a:pt x="328" y="2851"/>
                    <a:pt x="284" y="3121"/>
                    <a:pt x="240" y="3394"/>
                  </a:cubicBezTo>
                  <a:cubicBezTo>
                    <a:pt x="164" y="3898"/>
                    <a:pt x="89" y="4405"/>
                    <a:pt x="59" y="4916"/>
                  </a:cubicBezTo>
                  <a:cubicBezTo>
                    <a:pt x="30" y="5420"/>
                    <a:pt x="1" y="5925"/>
                    <a:pt x="6" y="6431"/>
                  </a:cubicBezTo>
                  <a:cubicBezTo>
                    <a:pt x="9" y="6700"/>
                    <a:pt x="8" y="6979"/>
                    <a:pt x="59" y="7243"/>
                  </a:cubicBezTo>
                  <a:cubicBezTo>
                    <a:pt x="103" y="7473"/>
                    <a:pt x="314" y="7632"/>
                    <a:pt x="539" y="7632"/>
                  </a:cubicBezTo>
                  <a:cubicBezTo>
                    <a:pt x="572" y="7632"/>
                    <a:pt x="605" y="7628"/>
                    <a:pt x="638" y="7622"/>
                  </a:cubicBezTo>
                  <a:cubicBezTo>
                    <a:pt x="903" y="7566"/>
                    <a:pt x="1065" y="7305"/>
                    <a:pt x="1015" y="7043"/>
                  </a:cubicBezTo>
                  <a:cubicBezTo>
                    <a:pt x="1015" y="7041"/>
                    <a:pt x="1014" y="7037"/>
                    <a:pt x="1014" y="7034"/>
                  </a:cubicBezTo>
                  <a:cubicBezTo>
                    <a:pt x="983" y="6795"/>
                    <a:pt x="983" y="6552"/>
                    <a:pt x="982" y="6310"/>
                  </a:cubicBezTo>
                  <a:cubicBezTo>
                    <a:pt x="981" y="5989"/>
                    <a:pt x="1004" y="5668"/>
                    <a:pt x="1017" y="5346"/>
                  </a:cubicBezTo>
                  <a:cubicBezTo>
                    <a:pt x="1030" y="5013"/>
                    <a:pt x="1056" y="4681"/>
                    <a:pt x="1094" y="4348"/>
                  </a:cubicBezTo>
                  <a:lnTo>
                    <a:pt x="1094" y="4348"/>
                  </a:lnTo>
                  <a:cubicBezTo>
                    <a:pt x="1094" y="4348"/>
                    <a:pt x="1094" y="4349"/>
                    <a:pt x="1094" y="4349"/>
                  </a:cubicBezTo>
                  <a:lnTo>
                    <a:pt x="1097" y="4324"/>
                  </a:lnTo>
                  <a:cubicBezTo>
                    <a:pt x="1098" y="4317"/>
                    <a:pt x="1099" y="4308"/>
                    <a:pt x="1099" y="4300"/>
                  </a:cubicBezTo>
                  <a:lnTo>
                    <a:pt x="1099" y="4300"/>
                  </a:lnTo>
                  <a:cubicBezTo>
                    <a:pt x="1099" y="4302"/>
                    <a:pt x="1099" y="4303"/>
                    <a:pt x="1099" y="4305"/>
                  </a:cubicBezTo>
                  <a:cubicBezTo>
                    <a:pt x="1185" y="3657"/>
                    <a:pt x="1280" y="3014"/>
                    <a:pt x="1433" y="2377"/>
                  </a:cubicBezTo>
                  <a:cubicBezTo>
                    <a:pt x="1481" y="2210"/>
                    <a:pt x="1533" y="2044"/>
                    <a:pt x="1591" y="1879"/>
                  </a:cubicBezTo>
                  <a:cubicBezTo>
                    <a:pt x="1736" y="1547"/>
                    <a:pt x="1898" y="1222"/>
                    <a:pt x="2073" y="906"/>
                  </a:cubicBezTo>
                  <a:cubicBezTo>
                    <a:pt x="2117" y="837"/>
                    <a:pt x="2164" y="771"/>
                    <a:pt x="2202" y="700"/>
                  </a:cubicBezTo>
                  <a:cubicBezTo>
                    <a:pt x="2294" y="526"/>
                    <a:pt x="2253" y="301"/>
                    <a:pt x="2123" y="159"/>
                  </a:cubicBezTo>
                  <a:cubicBezTo>
                    <a:pt x="2029" y="53"/>
                    <a:pt x="1900" y="1"/>
                    <a:pt x="1767" y="1"/>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82"/>
            <p:cNvSpPr/>
            <p:nvPr/>
          </p:nvSpPr>
          <p:spPr>
            <a:xfrm>
              <a:off x="5561875" y="4828400"/>
              <a:ext cx="1075" cy="800"/>
            </a:xfrm>
            <a:custGeom>
              <a:avLst/>
              <a:gdLst/>
              <a:ahLst/>
              <a:cxnLst/>
              <a:rect l="l" t="t" r="r" b="b"/>
              <a:pathLst>
                <a:path w="43" h="32" extrusionOk="0">
                  <a:moveTo>
                    <a:pt x="1" y="0"/>
                  </a:moveTo>
                  <a:cubicBezTo>
                    <a:pt x="14" y="9"/>
                    <a:pt x="23" y="18"/>
                    <a:pt x="36" y="28"/>
                  </a:cubicBezTo>
                  <a:cubicBezTo>
                    <a:pt x="38" y="29"/>
                    <a:pt x="40" y="29"/>
                    <a:pt x="42" y="31"/>
                  </a:cubicBezTo>
                  <a:lnTo>
                    <a:pt x="42" y="31"/>
                  </a:lnTo>
                  <a:cubicBezTo>
                    <a:pt x="29" y="19"/>
                    <a:pt x="15" y="9"/>
                    <a:pt x="1" y="0"/>
                  </a:cubicBezTo>
                  <a:close/>
                  <a:moveTo>
                    <a:pt x="42" y="31"/>
                  </a:moveTo>
                  <a:cubicBezTo>
                    <a:pt x="42" y="31"/>
                    <a:pt x="42" y="31"/>
                    <a:pt x="42" y="31"/>
                  </a:cubicBezTo>
                  <a:cubicBezTo>
                    <a:pt x="42" y="31"/>
                    <a:pt x="42" y="31"/>
                    <a:pt x="42" y="31"/>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82"/>
            <p:cNvSpPr/>
            <p:nvPr/>
          </p:nvSpPr>
          <p:spPr>
            <a:xfrm>
              <a:off x="5542750" y="4807175"/>
              <a:ext cx="235750" cy="128725"/>
            </a:xfrm>
            <a:custGeom>
              <a:avLst/>
              <a:gdLst/>
              <a:ahLst/>
              <a:cxnLst/>
              <a:rect l="l" t="t" r="r" b="b"/>
              <a:pathLst>
                <a:path w="9430" h="5149" extrusionOk="0">
                  <a:moveTo>
                    <a:pt x="8442" y="1752"/>
                  </a:moveTo>
                  <a:cubicBezTo>
                    <a:pt x="8442" y="1753"/>
                    <a:pt x="8442" y="1753"/>
                    <a:pt x="8442" y="1754"/>
                  </a:cubicBezTo>
                  <a:lnTo>
                    <a:pt x="8442" y="1754"/>
                  </a:lnTo>
                  <a:cubicBezTo>
                    <a:pt x="8442" y="1753"/>
                    <a:pt x="8442" y="1753"/>
                    <a:pt x="8442" y="1752"/>
                  </a:cubicBezTo>
                  <a:close/>
                  <a:moveTo>
                    <a:pt x="8618" y="0"/>
                  </a:moveTo>
                  <a:cubicBezTo>
                    <a:pt x="8541" y="0"/>
                    <a:pt x="8463" y="19"/>
                    <a:pt x="8391" y="58"/>
                  </a:cubicBezTo>
                  <a:cubicBezTo>
                    <a:pt x="8157" y="180"/>
                    <a:pt x="8061" y="483"/>
                    <a:pt x="8186" y="718"/>
                  </a:cubicBezTo>
                  <a:cubicBezTo>
                    <a:pt x="8202" y="743"/>
                    <a:pt x="8217" y="767"/>
                    <a:pt x="8234" y="791"/>
                  </a:cubicBezTo>
                  <a:cubicBezTo>
                    <a:pt x="8240" y="798"/>
                    <a:pt x="8244" y="807"/>
                    <a:pt x="8248" y="815"/>
                  </a:cubicBezTo>
                  <a:cubicBezTo>
                    <a:pt x="8256" y="839"/>
                    <a:pt x="8263" y="863"/>
                    <a:pt x="8273" y="888"/>
                  </a:cubicBezTo>
                  <a:cubicBezTo>
                    <a:pt x="8324" y="1102"/>
                    <a:pt x="8384" y="1315"/>
                    <a:pt x="8420" y="1531"/>
                  </a:cubicBezTo>
                  <a:cubicBezTo>
                    <a:pt x="8429" y="1604"/>
                    <a:pt x="8438" y="1676"/>
                    <a:pt x="8442" y="1749"/>
                  </a:cubicBezTo>
                  <a:lnTo>
                    <a:pt x="8442" y="1751"/>
                  </a:lnTo>
                  <a:cubicBezTo>
                    <a:pt x="8444" y="1761"/>
                    <a:pt x="8444" y="1771"/>
                    <a:pt x="8444" y="1781"/>
                  </a:cubicBezTo>
                  <a:cubicBezTo>
                    <a:pt x="8444" y="1772"/>
                    <a:pt x="8442" y="1763"/>
                    <a:pt x="8442" y="1754"/>
                  </a:cubicBezTo>
                  <a:lnTo>
                    <a:pt x="8442" y="1754"/>
                  </a:lnTo>
                  <a:cubicBezTo>
                    <a:pt x="8444" y="1945"/>
                    <a:pt x="8436" y="2136"/>
                    <a:pt x="8418" y="2326"/>
                  </a:cubicBezTo>
                  <a:cubicBezTo>
                    <a:pt x="8420" y="2312"/>
                    <a:pt x="8421" y="2297"/>
                    <a:pt x="8423" y="2281"/>
                  </a:cubicBezTo>
                  <a:lnTo>
                    <a:pt x="8423" y="2281"/>
                  </a:lnTo>
                  <a:cubicBezTo>
                    <a:pt x="8421" y="2297"/>
                    <a:pt x="8420" y="2314"/>
                    <a:pt x="8418" y="2331"/>
                  </a:cubicBezTo>
                  <a:lnTo>
                    <a:pt x="8417" y="2336"/>
                  </a:lnTo>
                  <a:cubicBezTo>
                    <a:pt x="8417" y="2338"/>
                    <a:pt x="8416" y="2340"/>
                    <a:pt x="8416" y="2342"/>
                  </a:cubicBezTo>
                  <a:cubicBezTo>
                    <a:pt x="8397" y="2472"/>
                    <a:pt x="8375" y="2599"/>
                    <a:pt x="8350" y="2727"/>
                  </a:cubicBezTo>
                  <a:cubicBezTo>
                    <a:pt x="8336" y="2776"/>
                    <a:pt x="8323" y="2826"/>
                    <a:pt x="8309" y="2874"/>
                  </a:cubicBezTo>
                  <a:cubicBezTo>
                    <a:pt x="8299" y="2897"/>
                    <a:pt x="8288" y="2922"/>
                    <a:pt x="8278" y="2945"/>
                  </a:cubicBezTo>
                  <a:cubicBezTo>
                    <a:pt x="8244" y="3004"/>
                    <a:pt x="8210" y="3063"/>
                    <a:pt x="8169" y="3123"/>
                  </a:cubicBezTo>
                  <a:cubicBezTo>
                    <a:pt x="8133" y="3174"/>
                    <a:pt x="8094" y="3227"/>
                    <a:pt x="8061" y="3285"/>
                  </a:cubicBezTo>
                  <a:cubicBezTo>
                    <a:pt x="8053" y="3293"/>
                    <a:pt x="8047" y="3302"/>
                    <a:pt x="8040" y="3311"/>
                  </a:cubicBezTo>
                  <a:cubicBezTo>
                    <a:pt x="8046" y="3303"/>
                    <a:pt x="8051" y="3294"/>
                    <a:pt x="8058" y="3286"/>
                  </a:cubicBezTo>
                  <a:lnTo>
                    <a:pt x="8058" y="3286"/>
                  </a:lnTo>
                  <a:cubicBezTo>
                    <a:pt x="8027" y="3326"/>
                    <a:pt x="7997" y="3364"/>
                    <a:pt x="7962" y="3404"/>
                  </a:cubicBezTo>
                  <a:cubicBezTo>
                    <a:pt x="7811" y="3557"/>
                    <a:pt x="7643" y="3695"/>
                    <a:pt x="7479" y="3833"/>
                  </a:cubicBezTo>
                  <a:cubicBezTo>
                    <a:pt x="7443" y="3862"/>
                    <a:pt x="7404" y="3889"/>
                    <a:pt x="7368" y="3913"/>
                  </a:cubicBezTo>
                  <a:cubicBezTo>
                    <a:pt x="7324" y="3940"/>
                    <a:pt x="7281" y="3963"/>
                    <a:pt x="7235" y="3986"/>
                  </a:cubicBezTo>
                  <a:cubicBezTo>
                    <a:pt x="7190" y="4005"/>
                    <a:pt x="7144" y="4021"/>
                    <a:pt x="7097" y="4034"/>
                  </a:cubicBezTo>
                  <a:cubicBezTo>
                    <a:pt x="7071" y="4040"/>
                    <a:pt x="7044" y="4048"/>
                    <a:pt x="7017" y="4051"/>
                  </a:cubicBezTo>
                  <a:cubicBezTo>
                    <a:pt x="6697" y="4099"/>
                    <a:pt x="6377" y="4150"/>
                    <a:pt x="6056" y="4169"/>
                  </a:cubicBezTo>
                  <a:cubicBezTo>
                    <a:pt x="5977" y="4169"/>
                    <a:pt x="5902" y="4167"/>
                    <a:pt x="5825" y="4160"/>
                  </a:cubicBezTo>
                  <a:cubicBezTo>
                    <a:pt x="5713" y="4142"/>
                    <a:pt x="5600" y="4120"/>
                    <a:pt x="5487" y="4093"/>
                  </a:cubicBezTo>
                  <a:cubicBezTo>
                    <a:pt x="5434" y="4080"/>
                    <a:pt x="5378" y="4067"/>
                    <a:pt x="5325" y="4053"/>
                  </a:cubicBezTo>
                  <a:cubicBezTo>
                    <a:pt x="5243" y="4032"/>
                    <a:pt x="5164" y="4007"/>
                    <a:pt x="5084" y="3978"/>
                  </a:cubicBezTo>
                  <a:cubicBezTo>
                    <a:pt x="4759" y="3852"/>
                    <a:pt x="4440" y="3708"/>
                    <a:pt x="4130" y="3548"/>
                  </a:cubicBezTo>
                  <a:lnTo>
                    <a:pt x="4130" y="3550"/>
                  </a:lnTo>
                  <a:cubicBezTo>
                    <a:pt x="3766" y="3348"/>
                    <a:pt x="3396" y="3157"/>
                    <a:pt x="3054" y="2923"/>
                  </a:cubicBezTo>
                  <a:cubicBezTo>
                    <a:pt x="2856" y="2780"/>
                    <a:pt x="2675" y="2624"/>
                    <a:pt x="2489" y="2465"/>
                  </a:cubicBezTo>
                  <a:cubicBezTo>
                    <a:pt x="2301" y="2298"/>
                    <a:pt x="2094" y="2148"/>
                    <a:pt x="1905" y="1982"/>
                  </a:cubicBezTo>
                  <a:cubicBezTo>
                    <a:pt x="1638" y="1720"/>
                    <a:pt x="1408" y="1422"/>
                    <a:pt x="1134" y="1165"/>
                  </a:cubicBezTo>
                  <a:cubicBezTo>
                    <a:pt x="1027" y="1061"/>
                    <a:pt x="923" y="961"/>
                    <a:pt x="801" y="876"/>
                  </a:cubicBezTo>
                  <a:cubicBezTo>
                    <a:pt x="708" y="813"/>
                    <a:pt x="601" y="780"/>
                    <a:pt x="497" y="780"/>
                  </a:cubicBezTo>
                  <a:cubicBezTo>
                    <a:pt x="360" y="780"/>
                    <a:pt x="226" y="836"/>
                    <a:pt x="129" y="956"/>
                  </a:cubicBezTo>
                  <a:cubicBezTo>
                    <a:pt x="35" y="1071"/>
                    <a:pt x="1" y="1235"/>
                    <a:pt x="31" y="1382"/>
                  </a:cubicBezTo>
                  <a:cubicBezTo>
                    <a:pt x="37" y="1385"/>
                    <a:pt x="43" y="1391"/>
                    <a:pt x="49" y="1395"/>
                  </a:cubicBezTo>
                  <a:lnTo>
                    <a:pt x="51" y="1395"/>
                  </a:lnTo>
                  <a:cubicBezTo>
                    <a:pt x="125" y="1424"/>
                    <a:pt x="169" y="1477"/>
                    <a:pt x="215" y="1538"/>
                  </a:cubicBezTo>
                  <a:cubicBezTo>
                    <a:pt x="270" y="1611"/>
                    <a:pt x="323" y="1683"/>
                    <a:pt x="374" y="1757"/>
                  </a:cubicBezTo>
                  <a:lnTo>
                    <a:pt x="374" y="1756"/>
                  </a:lnTo>
                  <a:cubicBezTo>
                    <a:pt x="396" y="1786"/>
                    <a:pt x="420" y="1815"/>
                    <a:pt x="444" y="1844"/>
                  </a:cubicBezTo>
                  <a:cubicBezTo>
                    <a:pt x="461" y="1864"/>
                    <a:pt x="480" y="1885"/>
                    <a:pt x="498" y="1905"/>
                  </a:cubicBezTo>
                  <a:lnTo>
                    <a:pt x="524" y="1929"/>
                  </a:lnTo>
                  <a:cubicBezTo>
                    <a:pt x="519" y="1926"/>
                    <a:pt x="514" y="1921"/>
                    <a:pt x="509" y="1918"/>
                  </a:cubicBezTo>
                  <a:lnTo>
                    <a:pt x="509" y="1918"/>
                  </a:lnTo>
                  <a:cubicBezTo>
                    <a:pt x="595" y="1996"/>
                    <a:pt x="669" y="2086"/>
                    <a:pt x="746" y="2174"/>
                  </a:cubicBezTo>
                  <a:cubicBezTo>
                    <a:pt x="885" y="2332"/>
                    <a:pt x="1026" y="2491"/>
                    <a:pt x="1175" y="2638"/>
                  </a:cubicBezTo>
                  <a:cubicBezTo>
                    <a:pt x="1332" y="2790"/>
                    <a:pt x="1509" y="2916"/>
                    <a:pt x="1675" y="3055"/>
                  </a:cubicBezTo>
                  <a:cubicBezTo>
                    <a:pt x="1841" y="3195"/>
                    <a:pt x="2000" y="3345"/>
                    <a:pt x="2168" y="3481"/>
                  </a:cubicBezTo>
                  <a:cubicBezTo>
                    <a:pt x="2542" y="3784"/>
                    <a:pt x="2954" y="4013"/>
                    <a:pt x="3373" y="4246"/>
                  </a:cubicBezTo>
                  <a:cubicBezTo>
                    <a:pt x="3808" y="4493"/>
                    <a:pt x="4262" y="4707"/>
                    <a:pt x="4729" y="4890"/>
                  </a:cubicBezTo>
                  <a:cubicBezTo>
                    <a:pt x="4876" y="4943"/>
                    <a:pt x="5027" y="4987"/>
                    <a:pt x="5179" y="5023"/>
                  </a:cubicBezTo>
                  <a:lnTo>
                    <a:pt x="5177" y="5022"/>
                  </a:lnTo>
                  <a:lnTo>
                    <a:pt x="5177" y="5022"/>
                  </a:lnTo>
                  <a:cubicBezTo>
                    <a:pt x="5436" y="5086"/>
                    <a:pt x="5688" y="5139"/>
                    <a:pt x="5958" y="5148"/>
                  </a:cubicBezTo>
                  <a:lnTo>
                    <a:pt x="6019" y="5148"/>
                  </a:lnTo>
                  <a:cubicBezTo>
                    <a:pt x="6265" y="5148"/>
                    <a:pt x="6514" y="5109"/>
                    <a:pt x="6754" y="5073"/>
                  </a:cubicBezTo>
                  <a:cubicBezTo>
                    <a:pt x="6856" y="5057"/>
                    <a:pt x="6960" y="5046"/>
                    <a:pt x="7061" y="5032"/>
                  </a:cubicBezTo>
                  <a:cubicBezTo>
                    <a:pt x="7203" y="5014"/>
                    <a:pt x="7341" y="4983"/>
                    <a:pt x="7477" y="4941"/>
                  </a:cubicBezTo>
                  <a:cubicBezTo>
                    <a:pt x="7769" y="4853"/>
                    <a:pt x="8005" y="4664"/>
                    <a:pt x="8234" y="4472"/>
                  </a:cubicBezTo>
                  <a:cubicBezTo>
                    <a:pt x="8415" y="4320"/>
                    <a:pt x="8591" y="4171"/>
                    <a:pt x="8744" y="3994"/>
                  </a:cubicBezTo>
                  <a:cubicBezTo>
                    <a:pt x="8777" y="3957"/>
                    <a:pt x="8807" y="3918"/>
                    <a:pt x="8834" y="3876"/>
                  </a:cubicBezTo>
                  <a:cubicBezTo>
                    <a:pt x="8903" y="3796"/>
                    <a:pt x="8958" y="3700"/>
                    <a:pt x="9016" y="3616"/>
                  </a:cubicBezTo>
                  <a:cubicBezTo>
                    <a:pt x="9123" y="3456"/>
                    <a:pt x="9205" y="3280"/>
                    <a:pt x="9262" y="3095"/>
                  </a:cubicBezTo>
                  <a:cubicBezTo>
                    <a:pt x="9400" y="2645"/>
                    <a:pt x="9429" y="2155"/>
                    <a:pt x="9418" y="1685"/>
                  </a:cubicBezTo>
                  <a:cubicBezTo>
                    <a:pt x="9410" y="1420"/>
                    <a:pt x="9344" y="1163"/>
                    <a:pt x="9281" y="907"/>
                  </a:cubicBezTo>
                  <a:cubicBezTo>
                    <a:pt x="9238" y="734"/>
                    <a:pt x="9204" y="558"/>
                    <a:pt x="9130" y="399"/>
                  </a:cubicBezTo>
                  <a:cubicBezTo>
                    <a:pt x="9106" y="347"/>
                    <a:pt x="9078" y="298"/>
                    <a:pt x="9048" y="253"/>
                  </a:cubicBezTo>
                  <a:cubicBezTo>
                    <a:pt x="9040" y="239"/>
                    <a:pt x="9033" y="226"/>
                    <a:pt x="9023" y="212"/>
                  </a:cubicBezTo>
                  <a:cubicBezTo>
                    <a:pt x="9022" y="211"/>
                    <a:pt x="9022" y="211"/>
                    <a:pt x="9021" y="210"/>
                  </a:cubicBezTo>
                  <a:cubicBezTo>
                    <a:pt x="8927" y="77"/>
                    <a:pt x="8774" y="0"/>
                    <a:pt x="8618" y="0"/>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82"/>
            <p:cNvSpPr/>
            <p:nvPr/>
          </p:nvSpPr>
          <p:spPr>
            <a:xfrm>
              <a:off x="5571000" y="4836225"/>
              <a:ext cx="150" cy="175"/>
            </a:xfrm>
            <a:custGeom>
              <a:avLst/>
              <a:gdLst/>
              <a:ahLst/>
              <a:cxnLst/>
              <a:rect l="l" t="t" r="r" b="b"/>
              <a:pathLst>
                <a:path w="6" h="7" extrusionOk="0">
                  <a:moveTo>
                    <a:pt x="6" y="6"/>
                  </a:moveTo>
                  <a:lnTo>
                    <a:pt x="4" y="4"/>
                  </a:lnTo>
                  <a:lnTo>
                    <a:pt x="0" y="1"/>
                  </a:ln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82"/>
            <p:cNvSpPr/>
            <p:nvPr/>
          </p:nvSpPr>
          <p:spPr>
            <a:xfrm>
              <a:off x="5621375" y="4693750"/>
              <a:ext cx="29225" cy="25550"/>
            </a:xfrm>
            <a:custGeom>
              <a:avLst/>
              <a:gdLst/>
              <a:ahLst/>
              <a:cxnLst/>
              <a:rect l="l" t="t" r="r" b="b"/>
              <a:pathLst>
                <a:path w="1169" h="1022" extrusionOk="0">
                  <a:moveTo>
                    <a:pt x="602" y="0"/>
                  </a:moveTo>
                  <a:cubicBezTo>
                    <a:pt x="460" y="0"/>
                    <a:pt x="319" y="62"/>
                    <a:pt x="220" y="178"/>
                  </a:cubicBezTo>
                  <a:cubicBezTo>
                    <a:pt x="1" y="432"/>
                    <a:pt x="124" y="861"/>
                    <a:pt x="431" y="981"/>
                  </a:cubicBezTo>
                  <a:cubicBezTo>
                    <a:pt x="497" y="1007"/>
                    <a:pt x="568" y="1021"/>
                    <a:pt x="638" y="1021"/>
                  </a:cubicBezTo>
                  <a:cubicBezTo>
                    <a:pt x="783" y="1021"/>
                    <a:pt x="918" y="959"/>
                    <a:pt x="1027" y="841"/>
                  </a:cubicBezTo>
                  <a:cubicBezTo>
                    <a:pt x="1159" y="696"/>
                    <a:pt x="1169" y="465"/>
                    <a:pt x="1080" y="298"/>
                  </a:cubicBezTo>
                  <a:cubicBezTo>
                    <a:pt x="1044" y="226"/>
                    <a:pt x="990" y="166"/>
                    <a:pt x="924" y="123"/>
                  </a:cubicBezTo>
                  <a:cubicBezTo>
                    <a:pt x="918" y="117"/>
                    <a:pt x="913" y="113"/>
                    <a:pt x="906" y="109"/>
                  </a:cubicBezTo>
                  <a:cubicBezTo>
                    <a:pt x="816" y="35"/>
                    <a:pt x="709" y="0"/>
                    <a:pt x="602" y="0"/>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82"/>
            <p:cNvSpPr/>
            <p:nvPr/>
          </p:nvSpPr>
          <p:spPr>
            <a:xfrm>
              <a:off x="5569025" y="4437950"/>
              <a:ext cx="26500" cy="24725"/>
            </a:xfrm>
            <a:custGeom>
              <a:avLst/>
              <a:gdLst/>
              <a:ahLst/>
              <a:cxnLst/>
              <a:rect l="l" t="t" r="r" b="b"/>
              <a:pathLst>
                <a:path w="1060" h="989" extrusionOk="0">
                  <a:moveTo>
                    <a:pt x="495" y="0"/>
                  </a:moveTo>
                  <a:cubicBezTo>
                    <a:pt x="418" y="0"/>
                    <a:pt x="340" y="18"/>
                    <a:pt x="269" y="56"/>
                  </a:cubicBezTo>
                  <a:cubicBezTo>
                    <a:pt x="112" y="138"/>
                    <a:pt x="23" y="294"/>
                    <a:pt x="10" y="468"/>
                  </a:cubicBezTo>
                  <a:cubicBezTo>
                    <a:pt x="0" y="582"/>
                    <a:pt x="44" y="687"/>
                    <a:pt x="103" y="782"/>
                  </a:cubicBezTo>
                  <a:cubicBezTo>
                    <a:pt x="191" y="920"/>
                    <a:pt x="346" y="988"/>
                    <a:pt x="501" y="988"/>
                  </a:cubicBezTo>
                  <a:cubicBezTo>
                    <a:pt x="560" y="988"/>
                    <a:pt x="619" y="979"/>
                    <a:pt x="675" y="959"/>
                  </a:cubicBezTo>
                  <a:lnTo>
                    <a:pt x="678" y="958"/>
                  </a:lnTo>
                  <a:lnTo>
                    <a:pt x="689" y="954"/>
                  </a:lnTo>
                  <a:lnTo>
                    <a:pt x="702" y="949"/>
                  </a:lnTo>
                  <a:lnTo>
                    <a:pt x="705" y="947"/>
                  </a:lnTo>
                  <a:cubicBezTo>
                    <a:pt x="737" y="934"/>
                    <a:pt x="768" y="917"/>
                    <a:pt x="797" y="896"/>
                  </a:cubicBezTo>
                  <a:cubicBezTo>
                    <a:pt x="1015" y="739"/>
                    <a:pt x="1060" y="433"/>
                    <a:pt x="906" y="213"/>
                  </a:cubicBezTo>
                  <a:cubicBezTo>
                    <a:pt x="813" y="77"/>
                    <a:pt x="655" y="0"/>
                    <a:pt x="495" y="0"/>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82"/>
            <p:cNvSpPr/>
            <p:nvPr/>
          </p:nvSpPr>
          <p:spPr>
            <a:xfrm>
              <a:off x="5569975" y="4493925"/>
              <a:ext cx="1375" cy="400"/>
            </a:xfrm>
            <a:custGeom>
              <a:avLst/>
              <a:gdLst/>
              <a:ahLst/>
              <a:cxnLst/>
              <a:rect l="l" t="t" r="r" b="b"/>
              <a:pathLst>
                <a:path w="55" h="16" extrusionOk="0">
                  <a:moveTo>
                    <a:pt x="52" y="0"/>
                  </a:moveTo>
                  <a:cubicBezTo>
                    <a:pt x="43" y="2"/>
                    <a:pt x="35" y="1"/>
                    <a:pt x="25" y="5"/>
                  </a:cubicBezTo>
                  <a:cubicBezTo>
                    <a:pt x="18" y="6"/>
                    <a:pt x="12" y="12"/>
                    <a:pt x="4" y="14"/>
                  </a:cubicBezTo>
                  <a:lnTo>
                    <a:pt x="4" y="14"/>
                  </a:lnTo>
                  <a:lnTo>
                    <a:pt x="54" y="0"/>
                  </a:lnTo>
                  <a:close/>
                  <a:moveTo>
                    <a:pt x="4" y="14"/>
                  </a:moveTo>
                  <a:lnTo>
                    <a:pt x="1" y="15"/>
                  </a:lnTo>
                  <a:cubicBezTo>
                    <a:pt x="2" y="15"/>
                    <a:pt x="3" y="15"/>
                    <a:pt x="4" y="14"/>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82"/>
            <p:cNvSpPr/>
            <p:nvPr/>
          </p:nvSpPr>
          <p:spPr>
            <a:xfrm>
              <a:off x="5569750" y="4494300"/>
              <a:ext cx="250" cy="100"/>
            </a:xfrm>
            <a:custGeom>
              <a:avLst/>
              <a:gdLst/>
              <a:ahLst/>
              <a:cxnLst/>
              <a:rect l="l" t="t" r="r" b="b"/>
              <a:pathLst>
                <a:path w="10" h="4" extrusionOk="0">
                  <a:moveTo>
                    <a:pt x="10" y="0"/>
                  </a:moveTo>
                  <a:cubicBezTo>
                    <a:pt x="9" y="0"/>
                    <a:pt x="8" y="0"/>
                    <a:pt x="8" y="1"/>
                  </a:cubicBezTo>
                  <a:lnTo>
                    <a:pt x="8" y="1"/>
                  </a:lnTo>
                  <a:lnTo>
                    <a:pt x="10" y="0"/>
                  </a:lnTo>
                  <a:close/>
                  <a:moveTo>
                    <a:pt x="8" y="1"/>
                  </a:moveTo>
                  <a:lnTo>
                    <a:pt x="0" y="3"/>
                  </a:lnTo>
                  <a:lnTo>
                    <a:pt x="3" y="3"/>
                  </a:lnTo>
                  <a:cubicBezTo>
                    <a:pt x="6" y="3"/>
                    <a:pt x="7" y="2"/>
                    <a:pt x="8" y="1"/>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82"/>
            <p:cNvSpPr/>
            <p:nvPr/>
          </p:nvSpPr>
          <p:spPr>
            <a:xfrm>
              <a:off x="5553750" y="4468700"/>
              <a:ext cx="28625" cy="25875"/>
            </a:xfrm>
            <a:custGeom>
              <a:avLst/>
              <a:gdLst/>
              <a:ahLst/>
              <a:cxnLst/>
              <a:rect l="l" t="t" r="r" b="b"/>
              <a:pathLst>
                <a:path w="1145" h="1035" extrusionOk="0">
                  <a:moveTo>
                    <a:pt x="604" y="1"/>
                  </a:moveTo>
                  <a:cubicBezTo>
                    <a:pt x="476" y="1"/>
                    <a:pt x="348" y="47"/>
                    <a:pt x="260" y="142"/>
                  </a:cubicBezTo>
                  <a:cubicBezTo>
                    <a:pt x="80" y="261"/>
                    <a:pt x="1" y="515"/>
                    <a:pt x="75" y="717"/>
                  </a:cubicBezTo>
                  <a:cubicBezTo>
                    <a:pt x="151" y="923"/>
                    <a:pt x="338" y="1035"/>
                    <a:pt x="538" y="1035"/>
                  </a:cubicBezTo>
                  <a:cubicBezTo>
                    <a:pt x="717" y="1030"/>
                    <a:pt x="883" y="941"/>
                    <a:pt x="988" y="796"/>
                  </a:cubicBezTo>
                  <a:cubicBezTo>
                    <a:pt x="1144" y="580"/>
                    <a:pt x="1133" y="282"/>
                    <a:pt x="919" y="109"/>
                  </a:cubicBezTo>
                  <a:cubicBezTo>
                    <a:pt x="831" y="37"/>
                    <a:pt x="717" y="1"/>
                    <a:pt x="604" y="1"/>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82"/>
            <p:cNvSpPr/>
            <p:nvPr/>
          </p:nvSpPr>
          <p:spPr>
            <a:xfrm>
              <a:off x="5589025" y="4467750"/>
              <a:ext cx="25050" cy="24450"/>
            </a:xfrm>
            <a:custGeom>
              <a:avLst/>
              <a:gdLst/>
              <a:ahLst/>
              <a:cxnLst/>
              <a:rect l="l" t="t" r="r" b="b"/>
              <a:pathLst>
                <a:path w="1002" h="978" extrusionOk="0">
                  <a:moveTo>
                    <a:pt x="522" y="1"/>
                  </a:moveTo>
                  <a:cubicBezTo>
                    <a:pt x="254" y="1"/>
                    <a:pt x="23" y="196"/>
                    <a:pt x="11" y="469"/>
                  </a:cubicBezTo>
                  <a:cubicBezTo>
                    <a:pt x="1" y="726"/>
                    <a:pt x="214" y="978"/>
                    <a:pt x="479" y="978"/>
                  </a:cubicBezTo>
                  <a:cubicBezTo>
                    <a:pt x="747" y="978"/>
                    <a:pt x="978" y="784"/>
                    <a:pt x="989" y="510"/>
                  </a:cubicBezTo>
                  <a:cubicBezTo>
                    <a:pt x="1002" y="253"/>
                    <a:pt x="786" y="1"/>
                    <a:pt x="522" y="1"/>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82"/>
            <p:cNvSpPr/>
            <p:nvPr/>
          </p:nvSpPr>
          <p:spPr>
            <a:xfrm>
              <a:off x="5561150" y="5088125"/>
              <a:ext cx="25025" cy="24450"/>
            </a:xfrm>
            <a:custGeom>
              <a:avLst/>
              <a:gdLst/>
              <a:ahLst/>
              <a:cxnLst/>
              <a:rect l="l" t="t" r="r" b="b"/>
              <a:pathLst>
                <a:path w="1001" h="978" extrusionOk="0">
                  <a:moveTo>
                    <a:pt x="521" y="0"/>
                  </a:moveTo>
                  <a:cubicBezTo>
                    <a:pt x="254" y="0"/>
                    <a:pt x="22" y="195"/>
                    <a:pt x="11" y="468"/>
                  </a:cubicBezTo>
                  <a:cubicBezTo>
                    <a:pt x="0" y="726"/>
                    <a:pt x="213" y="977"/>
                    <a:pt x="479" y="977"/>
                  </a:cubicBezTo>
                  <a:cubicBezTo>
                    <a:pt x="746" y="977"/>
                    <a:pt x="977" y="782"/>
                    <a:pt x="988" y="509"/>
                  </a:cubicBezTo>
                  <a:cubicBezTo>
                    <a:pt x="1001" y="252"/>
                    <a:pt x="785" y="0"/>
                    <a:pt x="521" y="0"/>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82"/>
            <p:cNvSpPr/>
            <p:nvPr/>
          </p:nvSpPr>
          <p:spPr>
            <a:xfrm>
              <a:off x="5572750" y="5121225"/>
              <a:ext cx="25075" cy="24450"/>
            </a:xfrm>
            <a:custGeom>
              <a:avLst/>
              <a:gdLst/>
              <a:ahLst/>
              <a:cxnLst/>
              <a:rect l="l" t="t" r="r" b="b"/>
              <a:pathLst>
                <a:path w="1003" h="978" extrusionOk="0">
                  <a:moveTo>
                    <a:pt x="523" y="1"/>
                  </a:moveTo>
                  <a:cubicBezTo>
                    <a:pt x="255" y="1"/>
                    <a:pt x="24" y="196"/>
                    <a:pt x="13" y="469"/>
                  </a:cubicBezTo>
                  <a:cubicBezTo>
                    <a:pt x="1" y="726"/>
                    <a:pt x="214" y="978"/>
                    <a:pt x="480" y="978"/>
                  </a:cubicBezTo>
                  <a:cubicBezTo>
                    <a:pt x="748" y="978"/>
                    <a:pt x="979" y="784"/>
                    <a:pt x="990" y="511"/>
                  </a:cubicBezTo>
                  <a:cubicBezTo>
                    <a:pt x="1002" y="253"/>
                    <a:pt x="788" y="1"/>
                    <a:pt x="523" y="1"/>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82"/>
            <p:cNvSpPr/>
            <p:nvPr/>
          </p:nvSpPr>
          <p:spPr>
            <a:xfrm>
              <a:off x="5641350" y="5256100"/>
              <a:ext cx="25025" cy="24425"/>
            </a:xfrm>
            <a:custGeom>
              <a:avLst/>
              <a:gdLst/>
              <a:ahLst/>
              <a:cxnLst/>
              <a:rect l="l" t="t" r="r" b="b"/>
              <a:pathLst>
                <a:path w="1001" h="977" extrusionOk="0">
                  <a:moveTo>
                    <a:pt x="522" y="0"/>
                  </a:moveTo>
                  <a:cubicBezTo>
                    <a:pt x="255" y="0"/>
                    <a:pt x="23" y="194"/>
                    <a:pt x="13" y="467"/>
                  </a:cubicBezTo>
                  <a:cubicBezTo>
                    <a:pt x="1" y="725"/>
                    <a:pt x="214" y="977"/>
                    <a:pt x="479" y="977"/>
                  </a:cubicBezTo>
                  <a:cubicBezTo>
                    <a:pt x="747" y="977"/>
                    <a:pt x="978" y="783"/>
                    <a:pt x="989" y="510"/>
                  </a:cubicBezTo>
                  <a:cubicBezTo>
                    <a:pt x="1001" y="252"/>
                    <a:pt x="787" y="0"/>
                    <a:pt x="522" y="0"/>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82"/>
            <p:cNvSpPr/>
            <p:nvPr/>
          </p:nvSpPr>
          <p:spPr>
            <a:xfrm>
              <a:off x="5418125" y="4157025"/>
              <a:ext cx="438650" cy="436725"/>
            </a:xfrm>
            <a:custGeom>
              <a:avLst/>
              <a:gdLst/>
              <a:ahLst/>
              <a:cxnLst/>
              <a:rect l="l" t="t" r="r" b="b"/>
              <a:pathLst>
                <a:path w="17546" h="17469" extrusionOk="0">
                  <a:moveTo>
                    <a:pt x="16995" y="1"/>
                  </a:moveTo>
                  <a:cubicBezTo>
                    <a:pt x="16896" y="1"/>
                    <a:pt x="16797" y="30"/>
                    <a:pt x="16712" y="89"/>
                  </a:cubicBezTo>
                  <a:cubicBezTo>
                    <a:pt x="16406" y="304"/>
                    <a:pt x="16111" y="531"/>
                    <a:pt x="15797" y="739"/>
                  </a:cubicBezTo>
                  <a:cubicBezTo>
                    <a:pt x="15674" y="812"/>
                    <a:pt x="15551" y="883"/>
                    <a:pt x="15421" y="945"/>
                  </a:cubicBezTo>
                  <a:cubicBezTo>
                    <a:pt x="15274" y="1006"/>
                    <a:pt x="15126" y="1060"/>
                    <a:pt x="14977" y="1117"/>
                  </a:cubicBezTo>
                  <a:cubicBezTo>
                    <a:pt x="14853" y="1166"/>
                    <a:pt x="14728" y="1220"/>
                    <a:pt x="14603" y="1262"/>
                  </a:cubicBezTo>
                  <a:cubicBezTo>
                    <a:pt x="14330" y="1356"/>
                    <a:pt x="14057" y="1441"/>
                    <a:pt x="13791" y="1547"/>
                  </a:cubicBezTo>
                  <a:cubicBezTo>
                    <a:pt x="13534" y="1646"/>
                    <a:pt x="13286" y="1764"/>
                    <a:pt x="13046" y="1899"/>
                  </a:cubicBezTo>
                  <a:cubicBezTo>
                    <a:pt x="12821" y="2028"/>
                    <a:pt x="12597" y="2153"/>
                    <a:pt x="12365" y="2268"/>
                  </a:cubicBezTo>
                  <a:cubicBezTo>
                    <a:pt x="12145" y="2365"/>
                    <a:pt x="11921" y="2457"/>
                    <a:pt x="11708" y="2568"/>
                  </a:cubicBezTo>
                  <a:cubicBezTo>
                    <a:pt x="11474" y="2689"/>
                    <a:pt x="11245" y="2819"/>
                    <a:pt x="11016" y="2952"/>
                  </a:cubicBezTo>
                  <a:cubicBezTo>
                    <a:pt x="10586" y="3206"/>
                    <a:pt x="10166" y="3473"/>
                    <a:pt x="9763" y="3765"/>
                  </a:cubicBezTo>
                  <a:cubicBezTo>
                    <a:pt x="9365" y="4051"/>
                    <a:pt x="8974" y="4344"/>
                    <a:pt x="8602" y="4664"/>
                  </a:cubicBezTo>
                  <a:cubicBezTo>
                    <a:pt x="8218" y="4992"/>
                    <a:pt x="7832" y="5319"/>
                    <a:pt x="7460" y="5658"/>
                  </a:cubicBezTo>
                  <a:cubicBezTo>
                    <a:pt x="7174" y="5921"/>
                    <a:pt x="6897" y="6192"/>
                    <a:pt x="6614" y="6457"/>
                  </a:cubicBezTo>
                  <a:cubicBezTo>
                    <a:pt x="6328" y="6728"/>
                    <a:pt x="6034" y="6988"/>
                    <a:pt x="5764" y="7275"/>
                  </a:cubicBezTo>
                  <a:cubicBezTo>
                    <a:pt x="5317" y="7746"/>
                    <a:pt x="4965" y="8301"/>
                    <a:pt x="4596" y="8837"/>
                  </a:cubicBezTo>
                  <a:cubicBezTo>
                    <a:pt x="4591" y="8837"/>
                    <a:pt x="4587" y="8837"/>
                    <a:pt x="4583" y="8837"/>
                  </a:cubicBezTo>
                  <a:cubicBezTo>
                    <a:pt x="4459" y="8837"/>
                    <a:pt x="4339" y="8883"/>
                    <a:pt x="4246" y="8965"/>
                  </a:cubicBezTo>
                  <a:cubicBezTo>
                    <a:pt x="4084" y="9114"/>
                    <a:pt x="3969" y="9319"/>
                    <a:pt x="3847" y="9500"/>
                  </a:cubicBezTo>
                  <a:cubicBezTo>
                    <a:pt x="3749" y="9645"/>
                    <a:pt x="3657" y="9790"/>
                    <a:pt x="3563" y="9937"/>
                  </a:cubicBezTo>
                  <a:cubicBezTo>
                    <a:pt x="3382" y="10223"/>
                    <a:pt x="3216" y="10519"/>
                    <a:pt x="3040" y="10809"/>
                  </a:cubicBezTo>
                  <a:cubicBezTo>
                    <a:pt x="2866" y="11095"/>
                    <a:pt x="2675" y="11370"/>
                    <a:pt x="2504" y="11658"/>
                  </a:cubicBezTo>
                  <a:cubicBezTo>
                    <a:pt x="2336" y="11941"/>
                    <a:pt x="2190" y="12237"/>
                    <a:pt x="2035" y="12527"/>
                  </a:cubicBezTo>
                  <a:cubicBezTo>
                    <a:pt x="1834" y="12870"/>
                    <a:pt x="1635" y="13215"/>
                    <a:pt x="1451" y="13567"/>
                  </a:cubicBezTo>
                  <a:cubicBezTo>
                    <a:pt x="1280" y="13891"/>
                    <a:pt x="1115" y="14221"/>
                    <a:pt x="951" y="14549"/>
                  </a:cubicBezTo>
                  <a:cubicBezTo>
                    <a:pt x="800" y="14854"/>
                    <a:pt x="657" y="15162"/>
                    <a:pt x="521" y="15473"/>
                  </a:cubicBezTo>
                  <a:cubicBezTo>
                    <a:pt x="450" y="15587"/>
                    <a:pt x="380" y="15700"/>
                    <a:pt x="315" y="15817"/>
                  </a:cubicBezTo>
                  <a:cubicBezTo>
                    <a:pt x="219" y="15995"/>
                    <a:pt x="145" y="16182"/>
                    <a:pt x="95" y="16377"/>
                  </a:cubicBezTo>
                  <a:cubicBezTo>
                    <a:pt x="65" y="16492"/>
                    <a:pt x="36" y="16606"/>
                    <a:pt x="2" y="16721"/>
                  </a:cubicBezTo>
                  <a:cubicBezTo>
                    <a:pt x="1" y="16722"/>
                    <a:pt x="0" y="16725"/>
                    <a:pt x="0" y="16728"/>
                  </a:cubicBezTo>
                  <a:cubicBezTo>
                    <a:pt x="41" y="16757"/>
                    <a:pt x="79" y="16789"/>
                    <a:pt x="115" y="16824"/>
                  </a:cubicBezTo>
                  <a:cubicBezTo>
                    <a:pt x="165" y="16870"/>
                    <a:pt x="217" y="16915"/>
                    <a:pt x="266" y="16959"/>
                  </a:cubicBezTo>
                  <a:lnTo>
                    <a:pt x="569" y="17234"/>
                  </a:lnTo>
                  <a:cubicBezTo>
                    <a:pt x="657" y="17312"/>
                    <a:pt x="741" y="17390"/>
                    <a:pt x="826" y="17468"/>
                  </a:cubicBezTo>
                  <a:cubicBezTo>
                    <a:pt x="835" y="17459"/>
                    <a:pt x="841" y="17448"/>
                    <a:pt x="849" y="17438"/>
                  </a:cubicBezTo>
                  <a:cubicBezTo>
                    <a:pt x="1161" y="16963"/>
                    <a:pt x="1312" y="16407"/>
                    <a:pt x="1578" y="15907"/>
                  </a:cubicBezTo>
                  <a:cubicBezTo>
                    <a:pt x="1694" y="15707"/>
                    <a:pt x="1808" y="15506"/>
                    <a:pt x="1913" y="15301"/>
                  </a:cubicBezTo>
                  <a:cubicBezTo>
                    <a:pt x="2020" y="15093"/>
                    <a:pt x="2125" y="14884"/>
                    <a:pt x="2235" y="14681"/>
                  </a:cubicBezTo>
                  <a:cubicBezTo>
                    <a:pt x="2396" y="14410"/>
                    <a:pt x="2562" y="14140"/>
                    <a:pt x="2710" y="13863"/>
                  </a:cubicBezTo>
                  <a:cubicBezTo>
                    <a:pt x="2852" y="13602"/>
                    <a:pt x="2992" y="13339"/>
                    <a:pt x="3135" y="13078"/>
                  </a:cubicBezTo>
                  <a:cubicBezTo>
                    <a:pt x="3459" y="12525"/>
                    <a:pt x="3792" y="11975"/>
                    <a:pt x="4094" y="11408"/>
                  </a:cubicBezTo>
                  <a:cubicBezTo>
                    <a:pt x="4187" y="11232"/>
                    <a:pt x="4279" y="11055"/>
                    <a:pt x="4371" y="10877"/>
                  </a:cubicBezTo>
                  <a:cubicBezTo>
                    <a:pt x="4593" y="10546"/>
                    <a:pt x="4813" y="10211"/>
                    <a:pt x="5044" y="9887"/>
                  </a:cubicBezTo>
                  <a:cubicBezTo>
                    <a:pt x="5354" y="9464"/>
                    <a:pt x="5647" y="9032"/>
                    <a:pt x="5948" y="8606"/>
                  </a:cubicBezTo>
                  <a:lnTo>
                    <a:pt x="5947" y="8606"/>
                  </a:lnTo>
                  <a:cubicBezTo>
                    <a:pt x="6151" y="8327"/>
                    <a:pt x="6371" y="8059"/>
                    <a:pt x="6607" y="7804"/>
                  </a:cubicBezTo>
                  <a:cubicBezTo>
                    <a:pt x="6849" y="7571"/>
                    <a:pt x="7099" y="7347"/>
                    <a:pt x="7342" y="7115"/>
                  </a:cubicBezTo>
                  <a:cubicBezTo>
                    <a:pt x="7591" y="6878"/>
                    <a:pt x="7835" y="6639"/>
                    <a:pt x="8091" y="6405"/>
                  </a:cubicBezTo>
                  <a:cubicBezTo>
                    <a:pt x="8347" y="6173"/>
                    <a:pt x="8612" y="5945"/>
                    <a:pt x="8876" y="5719"/>
                  </a:cubicBezTo>
                  <a:cubicBezTo>
                    <a:pt x="9114" y="5511"/>
                    <a:pt x="9353" y="5302"/>
                    <a:pt x="9598" y="5101"/>
                  </a:cubicBezTo>
                  <a:cubicBezTo>
                    <a:pt x="10095" y="4721"/>
                    <a:pt x="10605" y="4355"/>
                    <a:pt x="11136" y="4022"/>
                  </a:cubicBezTo>
                  <a:lnTo>
                    <a:pt x="11136" y="4022"/>
                  </a:lnTo>
                  <a:cubicBezTo>
                    <a:pt x="11132" y="4024"/>
                    <a:pt x="11126" y="4027"/>
                    <a:pt x="11122" y="4028"/>
                  </a:cubicBezTo>
                  <a:cubicBezTo>
                    <a:pt x="11139" y="4018"/>
                    <a:pt x="11156" y="4008"/>
                    <a:pt x="11173" y="3997"/>
                  </a:cubicBezTo>
                  <a:cubicBezTo>
                    <a:pt x="11173" y="3997"/>
                    <a:pt x="11175" y="3997"/>
                    <a:pt x="11175" y="3996"/>
                  </a:cubicBezTo>
                  <a:lnTo>
                    <a:pt x="11175" y="3997"/>
                  </a:lnTo>
                  <a:cubicBezTo>
                    <a:pt x="11392" y="3866"/>
                    <a:pt x="11609" y="3736"/>
                    <a:pt x="11829" y="3613"/>
                  </a:cubicBezTo>
                  <a:cubicBezTo>
                    <a:pt x="12064" y="3482"/>
                    <a:pt x="12305" y="3365"/>
                    <a:pt x="12549" y="3252"/>
                  </a:cubicBezTo>
                  <a:cubicBezTo>
                    <a:pt x="12772" y="3155"/>
                    <a:pt x="12989" y="3052"/>
                    <a:pt x="13202" y="2938"/>
                  </a:cubicBezTo>
                  <a:cubicBezTo>
                    <a:pt x="13418" y="2823"/>
                    <a:pt x="13624" y="2692"/>
                    <a:pt x="13842" y="2582"/>
                  </a:cubicBezTo>
                  <a:cubicBezTo>
                    <a:pt x="14091" y="2476"/>
                    <a:pt x="14344" y="2377"/>
                    <a:pt x="14601" y="2289"/>
                  </a:cubicBezTo>
                  <a:cubicBezTo>
                    <a:pt x="14731" y="2247"/>
                    <a:pt x="14861" y="2207"/>
                    <a:pt x="14991" y="2164"/>
                  </a:cubicBezTo>
                  <a:cubicBezTo>
                    <a:pt x="15143" y="2111"/>
                    <a:pt x="15290" y="2045"/>
                    <a:pt x="15440" y="1986"/>
                  </a:cubicBezTo>
                  <a:cubicBezTo>
                    <a:pt x="15647" y="1904"/>
                    <a:pt x="15853" y="1827"/>
                    <a:pt x="16051" y="1722"/>
                  </a:cubicBezTo>
                  <a:cubicBezTo>
                    <a:pt x="16198" y="1642"/>
                    <a:pt x="16340" y="1554"/>
                    <a:pt x="16477" y="1459"/>
                  </a:cubicBezTo>
                  <a:cubicBezTo>
                    <a:pt x="16750" y="1277"/>
                    <a:pt x="17007" y="1072"/>
                    <a:pt x="17279" y="886"/>
                  </a:cubicBezTo>
                  <a:cubicBezTo>
                    <a:pt x="17496" y="733"/>
                    <a:pt x="17545" y="420"/>
                    <a:pt x="17393" y="205"/>
                  </a:cubicBezTo>
                  <a:cubicBezTo>
                    <a:pt x="17299" y="71"/>
                    <a:pt x="17148" y="1"/>
                    <a:pt x="16995" y="1"/>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82"/>
            <p:cNvSpPr/>
            <p:nvPr/>
          </p:nvSpPr>
          <p:spPr>
            <a:xfrm>
              <a:off x="5443950" y="5015150"/>
              <a:ext cx="383175" cy="448700"/>
            </a:xfrm>
            <a:custGeom>
              <a:avLst/>
              <a:gdLst/>
              <a:ahLst/>
              <a:cxnLst/>
              <a:rect l="l" t="t" r="r" b="b"/>
              <a:pathLst>
                <a:path w="15327" h="17948" extrusionOk="0">
                  <a:moveTo>
                    <a:pt x="14159" y="16894"/>
                  </a:moveTo>
                  <a:cubicBezTo>
                    <a:pt x="14162" y="16895"/>
                    <a:pt x="14164" y="16895"/>
                    <a:pt x="14167" y="16896"/>
                  </a:cubicBezTo>
                  <a:cubicBezTo>
                    <a:pt x="14164" y="16895"/>
                    <a:pt x="14162" y="16895"/>
                    <a:pt x="14159" y="16894"/>
                  </a:cubicBezTo>
                  <a:close/>
                  <a:moveTo>
                    <a:pt x="772" y="0"/>
                  </a:moveTo>
                  <a:cubicBezTo>
                    <a:pt x="682" y="109"/>
                    <a:pt x="591" y="217"/>
                    <a:pt x="502" y="324"/>
                  </a:cubicBezTo>
                  <a:cubicBezTo>
                    <a:pt x="423" y="418"/>
                    <a:pt x="344" y="509"/>
                    <a:pt x="264" y="600"/>
                  </a:cubicBezTo>
                  <a:cubicBezTo>
                    <a:pt x="179" y="701"/>
                    <a:pt x="95" y="806"/>
                    <a:pt x="1" y="898"/>
                  </a:cubicBezTo>
                  <a:cubicBezTo>
                    <a:pt x="49" y="982"/>
                    <a:pt x="98" y="1066"/>
                    <a:pt x="145" y="1151"/>
                  </a:cubicBezTo>
                  <a:cubicBezTo>
                    <a:pt x="149" y="1160"/>
                    <a:pt x="153" y="1168"/>
                    <a:pt x="159" y="1178"/>
                  </a:cubicBezTo>
                  <a:cubicBezTo>
                    <a:pt x="193" y="1290"/>
                    <a:pt x="226" y="1405"/>
                    <a:pt x="258" y="1521"/>
                  </a:cubicBezTo>
                  <a:cubicBezTo>
                    <a:pt x="337" y="1800"/>
                    <a:pt x="422" y="2079"/>
                    <a:pt x="497" y="2360"/>
                  </a:cubicBezTo>
                  <a:cubicBezTo>
                    <a:pt x="494" y="2350"/>
                    <a:pt x="492" y="2340"/>
                    <a:pt x="490" y="2331"/>
                  </a:cubicBezTo>
                  <a:lnTo>
                    <a:pt x="490" y="2331"/>
                  </a:lnTo>
                  <a:cubicBezTo>
                    <a:pt x="492" y="2340"/>
                    <a:pt x="497" y="2352"/>
                    <a:pt x="499" y="2364"/>
                  </a:cubicBezTo>
                  <a:cubicBezTo>
                    <a:pt x="572" y="2677"/>
                    <a:pt x="646" y="2989"/>
                    <a:pt x="729" y="3303"/>
                  </a:cubicBezTo>
                  <a:cubicBezTo>
                    <a:pt x="813" y="3621"/>
                    <a:pt x="916" y="3933"/>
                    <a:pt x="1021" y="4244"/>
                  </a:cubicBezTo>
                  <a:cubicBezTo>
                    <a:pt x="1130" y="4558"/>
                    <a:pt x="1243" y="4871"/>
                    <a:pt x="1353" y="5185"/>
                  </a:cubicBezTo>
                  <a:cubicBezTo>
                    <a:pt x="1470" y="5514"/>
                    <a:pt x="1609" y="5835"/>
                    <a:pt x="1739" y="6161"/>
                  </a:cubicBezTo>
                  <a:cubicBezTo>
                    <a:pt x="1924" y="6650"/>
                    <a:pt x="2090" y="7148"/>
                    <a:pt x="2305" y="7628"/>
                  </a:cubicBezTo>
                  <a:cubicBezTo>
                    <a:pt x="2508" y="8081"/>
                    <a:pt x="2746" y="8517"/>
                    <a:pt x="2971" y="8957"/>
                  </a:cubicBezTo>
                  <a:cubicBezTo>
                    <a:pt x="3199" y="9400"/>
                    <a:pt x="3417" y="9846"/>
                    <a:pt x="3680" y="10268"/>
                  </a:cubicBezTo>
                  <a:cubicBezTo>
                    <a:pt x="3806" y="10471"/>
                    <a:pt x="3951" y="10659"/>
                    <a:pt x="4092" y="10850"/>
                  </a:cubicBezTo>
                  <a:cubicBezTo>
                    <a:pt x="4235" y="11043"/>
                    <a:pt x="4370" y="11241"/>
                    <a:pt x="4515" y="11434"/>
                  </a:cubicBezTo>
                  <a:cubicBezTo>
                    <a:pt x="4651" y="11615"/>
                    <a:pt x="4792" y="11797"/>
                    <a:pt x="4945" y="11965"/>
                  </a:cubicBezTo>
                  <a:cubicBezTo>
                    <a:pt x="5090" y="12125"/>
                    <a:pt x="5242" y="12279"/>
                    <a:pt x="5386" y="12442"/>
                  </a:cubicBezTo>
                  <a:cubicBezTo>
                    <a:pt x="5707" y="12800"/>
                    <a:pt x="6021" y="13165"/>
                    <a:pt x="6381" y="13484"/>
                  </a:cubicBezTo>
                  <a:cubicBezTo>
                    <a:pt x="6594" y="13671"/>
                    <a:pt x="6813" y="13849"/>
                    <a:pt x="7030" y="14030"/>
                  </a:cubicBezTo>
                  <a:cubicBezTo>
                    <a:pt x="7146" y="14153"/>
                    <a:pt x="7262" y="14274"/>
                    <a:pt x="7385" y="14389"/>
                  </a:cubicBezTo>
                  <a:cubicBezTo>
                    <a:pt x="7540" y="14528"/>
                    <a:pt x="7708" y="14646"/>
                    <a:pt x="7875" y="14769"/>
                  </a:cubicBezTo>
                  <a:cubicBezTo>
                    <a:pt x="8031" y="14882"/>
                    <a:pt x="8181" y="15000"/>
                    <a:pt x="8334" y="15116"/>
                  </a:cubicBezTo>
                  <a:cubicBezTo>
                    <a:pt x="8478" y="15225"/>
                    <a:pt x="8623" y="15328"/>
                    <a:pt x="8770" y="15431"/>
                  </a:cubicBezTo>
                  <a:cubicBezTo>
                    <a:pt x="8951" y="15576"/>
                    <a:pt x="9134" y="15719"/>
                    <a:pt x="9321" y="15860"/>
                  </a:cubicBezTo>
                  <a:cubicBezTo>
                    <a:pt x="9641" y="16099"/>
                    <a:pt x="9984" y="16303"/>
                    <a:pt x="10330" y="16504"/>
                  </a:cubicBezTo>
                  <a:cubicBezTo>
                    <a:pt x="10327" y="16500"/>
                    <a:pt x="10322" y="16497"/>
                    <a:pt x="10321" y="16495"/>
                  </a:cubicBezTo>
                  <a:lnTo>
                    <a:pt x="10321" y="16495"/>
                  </a:lnTo>
                  <a:cubicBezTo>
                    <a:pt x="10510" y="16608"/>
                    <a:pt x="10703" y="16727"/>
                    <a:pt x="10909" y="16803"/>
                  </a:cubicBezTo>
                  <a:cubicBezTo>
                    <a:pt x="11125" y="16883"/>
                    <a:pt x="11342" y="16960"/>
                    <a:pt x="11558" y="17040"/>
                  </a:cubicBezTo>
                  <a:cubicBezTo>
                    <a:pt x="11775" y="17120"/>
                    <a:pt x="11994" y="17202"/>
                    <a:pt x="12207" y="17289"/>
                  </a:cubicBezTo>
                  <a:cubicBezTo>
                    <a:pt x="12434" y="17381"/>
                    <a:pt x="12665" y="17459"/>
                    <a:pt x="12902" y="17523"/>
                  </a:cubicBezTo>
                  <a:cubicBezTo>
                    <a:pt x="12912" y="17526"/>
                    <a:pt x="12922" y="17532"/>
                    <a:pt x="12933" y="17535"/>
                  </a:cubicBezTo>
                  <a:cubicBezTo>
                    <a:pt x="13131" y="17607"/>
                    <a:pt x="13329" y="17670"/>
                    <a:pt x="13531" y="17730"/>
                  </a:cubicBezTo>
                  <a:cubicBezTo>
                    <a:pt x="13733" y="17803"/>
                    <a:pt x="13935" y="17878"/>
                    <a:pt x="14145" y="17935"/>
                  </a:cubicBezTo>
                  <a:cubicBezTo>
                    <a:pt x="14179" y="17943"/>
                    <a:pt x="14213" y="17947"/>
                    <a:pt x="14249" y="17948"/>
                  </a:cubicBezTo>
                  <a:cubicBezTo>
                    <a:pt x="14310" y="17947"/>
                    <a:pt x="14371" y="17934"/>
                    <a:pt x="14428" y="17908"/>
                  </a:cubicBezTo>
                  <a:cubicBezTo>
                    <a:pt x="14466" y="17908"/>
                    <a:pt x="14506" y="17908"/>
                    <a:pt x="14544" y="17906"/>
                  </a:cubicBezTo>
                  <a:cubicBezTo>
                    <a:pt x="14570" y="17904"/>
                    <a:pt x="14597" y="17900"/>
                    <a:pt x="14623" y="17897"/>
                  </a:cubicBezTo>
                  <a:cubicBezTo>
                    <a:pt x="14681" y="17918"/>
                    <a:pt x="14742" y="17930"/>
                    <a:pt x="14804" y="17930"/>
                  </a:cubicBezTo>
                  <a:cubicBezTo>
                    <a:pt x="14916" y="17930"/>
                    <a:pt x="15029" y="17892"/>
                    <a:pt x="15118" y="17813"/>
                  </a:cubicBezTo>
                  <a:cubicBezTo>
                    <a:pt x="15319" y="17631"/>
                    <a:pt x="15326" y="17366"/>
                    <a:pt x="15198" y="17142"/>
                  </a:cubicBezTo>
                  <a:cubicBezTo>
                    <a:pt x="15128" y="17019"/>
                    <a:pt x="14988" y="16932"/>
                    <a:pt x="14851" y="16905"/>
                  </a:cubicBezTo>
                  <a:cubicBezTo>
                    <a:pt x="14816" y="16897"/>
                    <a:pt x="14781" y="16893"/>
                    <a:pt x="14747" y="16893"/>
                  </a:cubicBezTo>
                  <a:cubicBezTo>
                    <a:pt x="14656" y="16893"/>
                    <a:pt x="14568" y="16916"/>
                    <a:pt x="14479" y="16931"/>
                  </a:cubicBezTo>
                  <a:cubicBezTo>
                    <a:pt x="14474" y="16931"/>
                    <a:pt x="14469" y="16931"/>
                    <a:pt x="14465" y="16931"/>
                  </a:cubicBezTo>
                  <a:cubicBezTo>
                    <a:pt x="14453" y="16931"/>
                    <a:pt x="14441" y="16931"/>
                    <a:pt x="14430" y="16932"/>
                  </a:cubicBezTo>
                  <a:cubicBezTo>
                    <a:pt x="14404" y="16932"/>
                    <a:pt x="14380" y="16931"/>
                    <a:pt x="14353" y="16929"/>
                  </a:cubicBezTo>
                  <a:cubicBezTo>
                    <a:pt x="14271" y="16915"/>
                    <a:pt x="14189" y="16898"/>
                    <a:pt x="14107" y="16879"/>
                  </a:cubicBezTo>
                  <a:lnTo>
                    <a:pt x="14107" y="16879"/>
                  </a:lnTo>
                  <a:cubicBezTo>
                    <a:pt x="14110" y="16880"/>
                    <a:pt x="14114" y="16881"/>
                    <a:pt x="14117" y="16882"/>
                  </a:cubicBezTo>
                  <a:lnTo>
                    <a:pt x="14117" y="16882"/>
                  </a:lnTo>
                  <a:cubicBezTo>
                    <a:pt x="14045" y="16862"/>
                    <a:pt x="13973" y="16840"/>
                    <a:pt x="13900" y="16820"/>
                  </a:cubicBezTo>
                  <a:cubicBezTo>
                    <a:pt x="13881" y="16812"/>
                    <a:pt x="13862" y="16804"/>
                    <a:pt x="13843" y="16799"/>
                  </a:cubicBezTo>
                  <a:cubicBezTo>
                    <a:pt x="13636" y="16722"/>
                    <a:pt x="13428" y="16657"/>
                    <a:pt x="13218" y="16601"/>
                  </a:cubicBezTo>
                  <a:cubicBezTo>
                    <a:pt x="13137" y="16570"/>
                    <a:pt x="13055" y="16539"/>
                    <a:pt x="12974" y="16507"/>
                  </a:cubicBezTo>
                  <a:lnTo>
                    <a:pt x="12974" y="16507"/>
                  </a:lnTo>
                  <a:lnTo>
                    <a:pt x="12984" y="16511"/>
                  </a:lnTo>
                  <a:cubicBezTo>
                    <a:pt x="12707" y="16394"/>
                    <a:pt x="12434" y="16266"/>
                    <a:pt x="12165" y="16137"/>
                  </a:cubicBezTo>
                  <a:cubicBezTo>
                    <a:pt x="11946" y="16027"/>
                    <a:pt x="11722" y="15930"/>
                    <a:pt x="11499" y="15829"/>
                  </a:cubicBezTo>
                  <a:cubicBezTo>
                    <a:pt x="11234" y="15709"/>
                    <a:pt x="10970" y="15580"/>
                    <a:pt x="10715" y="15440"/>
                  </a:cubicBezTo>
                  <a:cubicBezTo>
                    <a:pt x="10502" y="15325"/>
                    <a:pt x="10279" y="15225"/>
                    <a:pt x="10068" y="15107"/>
                  </a:cubicBezTo>
                  <a:cubicBezTo>
                    <a:pt x="9810" y="14954"/>
                    <a:pt x="9556" y="14788"/>
                    <a:pt x="9309" y="14620"/>
                  </a:cubicBezTo>
                  <a:cubicBezTo>
                    <a:pt x="9044" y="14412"/>
                    <a:pt x="8780" y="14202"/>
                    <a:pt x="8511" y="13999"/>
                  </a:cubicBezTo>
                  <a:lnTo>
                    <a:pt x="8511" y="13999"/>
                  </a:lnTo>
                  <a:cubicBezTo>
                    <a:pt x="8528" y="14011"/>
                    <a:pt x="8545" y="14024"/>
                    <a:pt x="8563" y="14038"/>
                  </a:cubicBezTo>
                  <a:cubicBezTo>
                    <a:pt x="8252" y="13795"/>
                    <a:pt x="7960" y="13529"/>
                    <a:pt x="7659" y="13274"/>
                  </a:cubicBezTo>
                  <a:cubicBezTo>
                    <a:pt x="7586" y="13192"/>
                    <a:pt x="7511" y="13107"/>
                    <a:pt x="7437" y="13026"/>
                  </a:cubicBezTo>
                  <a:cubicBezTo>
                    <a:pt x="7280" y="12848"/>
                    <a:pt x="7108" y="12685"/>
                    <a:pt x="6940" y="12518"/>
                  </a:cubicBezTo>
                  <a:cubicBezTo>
                    <a:pt x="6675" y="12246"/>
                    <a:pt x="6420" y="11964"/>
                    <a:pt x="6169" y="11677"/>
                  </a:cubicBezTo>
                  <a:cubicBezTo>
                    <a:pt x="5967" y="11444"/>
                    <a:pt x="5757" y="11212"/>
                    <a:pt x="5568" y="10968"/>
                  </a:cubicBezTo>
                  <a:cubicBezTo>
                    <a:pt x="5481" y="10848"/>
                    <a:pt x="5400" y="10725"/>
                    <a:pt x="5316" y="10606"/>
                  </a:cubicBezTo>
                  <a:cubicBezTo>
                    <a:pt x="5188" y="10421"/>
                    <a:pt x="5042" y="10247"/>
                    <a:pt x="4904" y="10070"/>
                  </a:cubicBezTo>
                  <a:cubicBezTo>
                    <a:pt x="4683" y="9771"/>
                    <a:pt x="4471" y="9465"/>
                    <a:pt x="4280" y="9144"/>
                  </a:cubicBezTo>
                  <a:cubicBezTo>
                    <a:pt x="4091" y="8803"/>
                    <a:pt x="3915" y="8455"/>
                    <a:pt x="3740" y="8108"/>
                  </a:cubicBezTo>
                  <a:cubicBezTo>
                    <a:pt x="3560" y="7753"/>
                    <a:pt x="3413" y="7381"/>
                    <a:pt x="3259" y="7017"/>
                  </a:cubicBezTo>
                  <a:cubicBezTo>
                    <a:pt x="3179" y="6803"/>
                    <a:pt x="3112" y="6587"/>
                    <a:pt x="3047" y="6370"/>
                  </a:cubicBezTo>
                  <a:cubicBezTo>
                    <a:pt x="2974" y="6124"/>
                    <a:pt x="2885" y="5883"/>
                    <a:pt x="2800" y="5641"/>
                  </a:cubicBezTo>
                  <a:cubicBezTo>
                    <a:pt x="2723" y="5417"/>
                    <a:pt x="2658" y="5194"/>
                    <a:pt x="2595" y="4966"/>
                  </a:cubicBezTo>
                  <a:cubicBezTo>
                    <a:pt x="2528" y="4722"/>
                    <a:pt x="2421" y="4485"/>
                    <a:pt x="2335" y="4247"/>
                  </a:cubicBezTo>
                  <a:cubicBezTo>
                    <a:pt x="2175" y="3799"/>
                    <a:pt x="2033" y="3343"/>
                    <a:pt x="1878" y="2895"/>
                  </a:cubicBezTo>
                  <a:cubicBezTo>
                    <a:pt x="1799" y="2670"/>
                    <a:pt x="1734" y="2444"/>
                    <a:pt x="1658" y="2217"/>
                  </a:cubicBezTo>
                  <a:cubicBezTo>
                    <a:pt x="1581" y="1990"/>
                    <a:pt x="1492" y="1767"/>
                    <a:pt x="1398" y="1545"/>
                  </a:cubicBezTo>
                  <a:cubicBezTo>
                    <a:pt x="1297" y="1307"/>
                    <a:pt x="1202" y="1065"/>
                    <a:pt x="1084" y="836"/>
                  </a:cubicBezTo>
                  <a:cubicBezTo>
                    <a:pt x="1026" y="645"/>
                    <a:pt x="949" y="457"/>
                    <a:pt x="874" y="272"/>
                  </a:cubicBezTo>
                  <a:cubicBezTo>
                    <a:pt x="841" y="184"/>
                    <a:pt x="809" y="91"/>
                    <a:pt x="772" y="0"/>
                  </a:cubicBezTo>
                  <a:close/>
                </a:path>
              </a:pathLst>
            </a:custGeom>
            <a:solidFill>
              <a:srgbClr val="BB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82"/>
            <p:cNvSpPr/>
            <p:nvPr/>
          </p:nvSpPr>
          <p:spPr>
            <a:xfrm>
              <a:off x="5205475" y="4116050"/>
              <a:ext cx="941525" cy="1360575"/>
            </a:xfrm>
            <a:custGeom>
              <a:avLst/>
              <a:gdLst/>
              <a:ahLst/>
              <a:cxnLst/>
              <a:rect l="l" t="t" r="r" b="b"/>
              <a:pathLst>
                <a:path w="37661" h="54423" extrusionOk="0">
                  <a:moveTo>
                    <a:pt x="24928" y="1117"/>
                  </a:moveTo>
                  <a:cubicBezTo>
                    <a:pt x="24926" y="1118"/>
                    <a:pt x="24924" y="1119"/>
                    <a:pt x="24923" y="1120"/>
                  </a:cubicBezTo>
                  <a:cubicBezTo>
                    <a:pt x="24924" y="1119"/>
                    <a:pt x="24926" y="1118"/>
                    <a:pt x="24928" y="1117"/>
                  </a:cubicBezTo>
                  <a:close/>
                  <a:moveTo>
                    <a:pt x="32485" y="19521"/>
                  </a:moveTo>
                  <a:cubicBezTo>
                    <a:pt x="32485" y="19522"/>
                    <a:pt x="32484" y="19522"/>
                    <a:pt x="32484" y="19522"/>
                  </a:cubicBezTo>
                  <a:cubicBezTo>
                    <a:pt x="32484" y="19522"/>
                    <a:pt x="32484" y="19522"/>
                    <a:pt x="32485" y="19521"/>
                  </a:cubicBezTo>
                  <a:close/>
                  <a:moveTo>
                    <a:pt x="21413" y="20801"/>
                  </a:moveTo>
                  <a:cubicBezTo>
                    <a:pt x="21414" y="20803"/>
                    <a:pt x="21415" y="20804"/>
                    <a:pt x="21415" y="20805"/>
                  </a:cubicBezTo>
                  <a:cubicBezTo>
                    <a:pt x="21414" y="20804"/>
                    <a:pt x="21414" y="20803"/>
                    <a:pt x="21413" y="20801"/>
                  </a:cubicBezTo>
                  <a:close/>
                  <a:moveTo>
                    <a:pt x="26192" y="27478"/>
                  </a:moveTo>
                  <a:cubicBezTo>
                    <a:pt x="26191" y="27483"/>
                    <a:pt x="26189" y="27488"/>
                    <a:pt x="26188" y="27493"/>
                  </a:cubicBezTo>
                  <a:cubicBezTo>
                    <a:pt x="26189" y="27488"/>
                    <a:pt x="26191" y="27483"/>
                    <a:pt x="26192" y="27478"/>
                  </a:cubicBezTo>
                  <a:close/>
                  <a:moveTo>
                    <a:pt x="27019" y="28063"/>
                  </a:moveTo>
                  <a:cubicBezTo>
                    <a:pt x="27015" y="28077"/>
                    <a:pt x="27011" y="28089"/>
                    <a:pt x="27006" y="28102"/>
                  </a:cubicBezTo>
                  <a:cubicBezTo>
                    <a:pt x="27011" y="28089"/>
                    <a:pt x="27015" y="28076"/>
                    <a:pt x="27019" y="28063"/>
                  </a:cubicBezTo>
                  <a:close/>
                  <a:moveTo>
                    <a:pt x="2338" y="24765"/>
                  </a:moveTo>
                  <a:cubicBezTo>
                    <a:pt x="2358" y="24765"/>
                    <a:pt x="2379" y="24766"/>
                    <a:pt x="2401" y="24771"/>
                  </a:cubicBezTo>
                  <a:cubicBezTo>
                    <a:pt x="2437" y="24776"/>
                    <a:pt x="2473" y="24786"/>
                    <a:pt x="2511" y="24793"/>
                  </a:cubicBezTo>
                  <a:cubicBezTo>
                    <a:pt x="2517" y="24794"/>
                    <a:pt x="2522" y="24796"/>
                    <a:pt x="2528" y="24797"/>
                  </a:cubicBezTo>
                  <a:cubicBezTo>
                    <a:pt x="2588" y="24810"/>
                    <a:pt x="2647" y="24830"/>
                    <a:pt x="2702" y="24858"/>
                  </a:cubicBezTo>
                  <a:cubicBezTo>
                    <a:pt x="2761" y="24879"/>
                    <a:pt x="2824" y="24899"/>
                    <a:pt x="2878" y="24931"/>
                  </a:cubicBezTo>
                  <a:cubicBezTo>
                    <a:pt x="2879" y="24931"/>
                    <a:pt x="2881" y="24933"/>
                    <a:pt x="2884" y="24935"/>
                  </a:cubicBezTo>
                  <a:cubicBezTo>
                    <a:pt x="2922" y="24952"/>
                    <a:pt x="2960" y="24971"/>
                    <a:pt x="2996" y="24991"/>
                  </a:cubicBezTo>
                  <a:cubicBezTo>
                    <a:pt x="3086" y="25049"/>
                    <a:pt x="3171" y="25112"/>
                    <a:pt x="3255" y="25175"/>
                  </a:cubicBezTo>
                  <a:cubicBezTo>
                    <a:pt x="3306" y="25215"/>
                    <a:pt x="3351" y="25255"/>
                    <a:pt x="3397" y="25297"/>
                  </a:cubicBezTo>
                  <a:cubicBezTo>
                    <a:pt x="3426" y="25326"/>
                    <a:pt x="3453" y="25356"/>
                    <a:pt x="3479" y="25387"/>
                  </a:cubicBezTo>
                  <a:cubicBezTo>
                    <a:pt x="3590" y="25533"/>
                    <a:pt x="3696" y="25684"/>
                    <a:pt x="3790" y="25839"/>
                  </a:cubicBezTo>
                  <a:cubicBezTo>
                    <a:pt x="3858" y="25955"/>
                    <a:pt x="3917" y="26075"/>
                    <a:pt x="3969" y="26199"/>
                  </a:cubicBezTo>
                  <a:cubicBezTo>
                    <a:pt x="4019" y="26322"/>
                    <a:pt x="4060" y="26448"/>
                    <a:pt x="4095" y="26576"/>
                  </a:cubicBezTo>
                  <a:cubicBezTo>
                    <a:pt x="4140" y="26748"/>
                    <a:pt x="4175" y="26921"/>
                    <a:pt x="4202" y="27096"/>
                  </a:cubicBezTo>
                  <a:cubicBezTo>
                    <a:pt x="4207" y="27154"/>
                    <a:pt x="4209" y="27212"/>
                    <a:pt x="4211" y="27272"/>
                  </a:cubicBezTo>
                  <a:cubicBezTo>
                    <a:pt x="4207" y="27399"/>
                    <a:pt x="4196" y="27527"/>
                    <a:pt x="4179" y="27654"/>
                  </a:cubicBezTo>
                  <a:cubicBezTo>
                    <a:pt x="4140" y="27910"/>
                    <a:pt x="4088" y="28166"/>
                    <a:pt x="4023" y="28419"/>
                  </a:cubicBezTo>
                  <a:cubicBezTo>
                    <a:pt x="4006" y="28472"/>
                    <a:pt x="3988" y="28527"/>
                    <a:pt x="3969" y="28581"/>
                  </a:cubicBezTo>
                  <a:cubicBezTo>
                    <a:pt x="3941" y="28641"/>
                    <a:pt x="3912" y="28700"/>
                    <a:pt x="3880" y="28760"/>
                  </a:cubicBezTo>
                  <a:cubicBezTo>
                    <a:pt x="3876" y="28767"/>
                    <a:pt x="3870" y="28776"/>
                    <a:pt x="3866" y="28783"/>
                  </a:cubicBezTo>
                  <a:cubicBezTo>
                    <a:pt x="3827" y="28849"/>
                    <a:pt x="3782" y="28913"/>
                    <a:pt x="3736" y="28976"/>
                  </a:cubicBezTo>
                  <a:cubicBezTo>
                    <a:pt x="3733" y="28979"/>
                    <a:pt x="3729" y="28986"/>
                    <a:pt x="3723" y="28991"/>
                  </a:cubicBezTo>
                  <a:lnTo>
                    <a:pt x="3728" y="28987"/>
                  </a:lnTo>
                  <a:lnTo>
                    <a:pt x="3728" y="28987"/>
                  </a:lnTo>
                  <a:cubicBezTo>
                    <a:pt x="3649" y="29089"/>
                    <a:pt x="3565" y="29187"/>
                    <a:pt x="3475" y="29281"/>
                  </a:cubicBezTo>
                  <a:cubicBezTo>
                    <a:pt x="3485" y="29271"/>
                    <a:pt x="3494" y="29262"/>
                    <a:pt x="3506" y="29252"/>
                  </a:cubicBezTo>
                  <a:lnTo>
                    <a:pt x="3506" y="29252"/>
                  </a:lnTo>
                  <a:cubicBezTo>
                    <a:pt x="3488" y="29270"/>
                    <a:pt x="3470" y="29288"/>
                    <a:pt x="3450" y="29306"/>
                  </a:cubicBezTo>
                  <a:cubicBezTo>
                    <a:pt x="3404" y="29376"/>
                    <a:pt x="3352" y="29441"/>
                    <a:pt x="3296" y="29503"/>
                  </a:cubicBezTo>
                  <a:cubicBezTo>
                    <a:pt x="3221" y="29581"/>
                    <a:pt x="3136" y="29649"/>
                    <a:pt x="3042" y="29703"/>
                  </a:cubicBezTo>
                  <a:cubicBezTo>
                    <a:pt x="2942" y="29765"/>
                    <a:pt x="2839" y="29819"/>
                    <a:pt x="2731" y="29865"/>
                  </a:cubicBezTo>
                  <a:cubicBezTo>
                    <a:pt x="2670" y="29889"/>
                    <a:pt x="2609" y="29913"/>
                    <a:pt x="2548" y="29934"/>
                  </a:cubicBezTo>
                  <a:cubicBezTo>
                    <a:pt x="2542" y="29935"/>
                    <a:pt x="2538" y="29937"/>
                    <a:pt x="2533" y="29939"/>
                  </a:cubicBezTo>
                  <a:cubicBezTo>
                    <a:pt x="2486" y="29960"/>
                    <a:pt x="2438" y="29975"/>
                    <a:pt x="2389" y="29986"/>
                  </a:cubicBezTo>
                  <a:cubicBezTo>
                    <a:pt x="2388" y="29987"/>
                    <a:pt x="2388" y="29990"/>
                    <a:pt x="2387" y="29992"/>
                  </a:cubicBezTo>
                  <a:cubicBezTo>
                    <a:pt x="2377" y="29992"/>
                    <a:pt x="2368" y="29993"/>
                    <a:pt x="2358" y="29993"/>
                  </a:cubicBezTo>
                  <a:lnTo>
                    <a:pt x="2338" y="29993"/>
                  </a:lnTo>
                  <a:cubicBezTo>
                    <a:pt x="2336" y="29993"/>
                    <a:pt x="2333" y="29993"/>
                    <a:pt x="2331" y="29993"/>
                  </a:cubicBezTo>
                  <a:cubicBezTo>
                    <a:pt x="2326" y="29993"/>
                    <a:pt x="2320" y="29992"/>
                    <a:pt x="2314" y="29992"/>
                  </a:cubicBezTo>
                  <a:cubicBezTo>
                    <a:pt x="2232" y="29985"/>
                    <a:pt x="2155" y="29978"/>
                    <a:pt x="2075" y="29968"/>
                  </a:cubicBezTo>
                  <a:cubicBezTo>
                    <a:pt x="2002" y="29953"/>
                    <a:pt x="1932" y="29936"/>
                    <a:pt x="1861" y="29917"/>
                  </a:cubicBezTo>
                  <a:cubicBezTo>
                    <a:pt x="1830" y="29905"/>
                    <a:pt x="1795" y="29894"/>
                    <a:pt x="1762" y="29881"/>
                  </a:cubicBezTo>
                  <a:cubicBezTo>
                    <a:pt x="1729" y="29867"/>
                    <a:pt x="1697" y="29848"/>
                    <a:pt x="1665" y="29831"/>
                  </a:cubicBezTo>
                  <a:cubicBezTo>
                    <a:pt x="1642" y="29816"/>
                    <a:pt x="1620" y="29800"/>
                    <a:pt x="1596" y="29783"/>
                  </a:cubicBezTo>
                  <a:cubicBezTo>
                    <a:pt x="1560" y="29753"/>
                    <a:pt x="1524" y="29720"/>
                    <a:pt x="1490" y="29686"/>
                  </a:cubicBezTo>
                  <a:cubicBezTo>
                    <a:pt x="1479" y="29673"/>
                    <a:pt x="1467" y="29659"/>
                    <a:pt x="1455" y="29646"/>
                  </a:cubicBezTo>
                  <a:cubicBezTo>
                    <a:pt x="1427" y="29602"/>
                    <a:pt x="1398" y="29558"/>
                    <a:pt x="1373" y="29514"/>
                  </a:cubicBezTo>
                  <a:cubicBezTo>
                    <a:pt x="1347" y="29459"/>
                    <a:pt x="1322" y="29401"/>
                    <a:pt x="1298" y="29346"/>
                  </a:cubicBezTo>
                  <a:cubicBezTo>
                    <a:pt x="1263" y="29252"/>
                    <a:pt x="1233" y="29157"/>
                    <a:pt x="1207" y="29060"/>
                  </a:cubicBezTo>
                  <a:cubicBezTo>
                    <a:pt x="1185" y="28959"/>
                    <a:pt x="1166" y="28858"/>
                    <a:pt x="1152" y="28754"/>
                  </a:cubicBezTo>
                  <a:cubicBezTo>
                    <a:pt x="1143" y="28674"/>
                    <a:pt x="1140" y="28597"/>
                    <a:pt x="1138" y="28520"/>
                  </a:cubicBezTo>
                  <a:cubicBezTo>
                    <a:pt x="1141" y="28467"/>
                    <a:pt x="1145" y="28413"/>
                    <a:pt x="1153" y="28360"/>
                  </a:cubicBezTo>
                  <a:cubicBezTo>
                    <a:pt x="1163" y="28305"/>
                    <a:pt x="1174" y="28250"/>
                    <a:pt x="1185" y="28195"/>
                  </a:cubicBezTo>
                  <a:cubicBezTo>
                    <a:pt x="1186" y="28181"/>
                    <a:pt x="1187" y="28167"/>
                    <a:pt x="1189" y="28154"/>
                  </a:cubicBezTo>
                  <a:cubicBezTo>
                    <a:pt x="1189" y="28151"/>
                    <a:pt x="1190" y="28149"/>
                    <a:pt x="1191" y="28147"/>
                  </a:cubicBezTo>
                  <a:cubicBezTo>
                    <a:pt x="1191" y="28123"/>
                    <a:pt x="1195" y="28101"/>
                    <a:pt x="1203" y="28080"/>
                  </a:cubicBezTo>
                  <a:cubicBezTo>
                    <a:pt x="1208" y="28062"/>
                    <a:pt x="1216" y="28045"/>
                    <a:pt x="1225" y="28028"/>
                  </a:cubicBezTo>
                  <a:cubicBezTo>
                    <a:pt x="1225" y="28027"/>
                    <a:pt x="1226" y="28024"/>
                    <a:pt x="1226" y="28023"/>
                  </a:cubicBezTo>
                  <a:lnTo>
                    <a:pt x="1228" y="28023"/>
                  </a:lnTo>
                  <a:cubicBezTo>
                    <a:pt x="1256" y="27973"/>
                    <a:pt x="1299" y="27934"/>
                    <a:pt x="1350" y="27909"/>
                  </a:cubicBezTo>
                  <a:cubicBezTo>
                    <a:pt x="1389" y="27889"/>
                    <a:pt x="1431" y="27872"/>
                    <a:pt x="1475" y="27860"/>
                  </a:cubicBezTo>
                  <a:cubicBezTo>
                    <a:pt x="1531" y="27829"/>
                    <a:pt x="1591" y="27803"/>
                    <a:pt x="1652" y="27776"/>
                  </a:cubicBezTo>
                  <a:cubicBezTo>
                    <a:pt x="1814" y="27707"/>
                    <a:pt x="1982" y="27648"/>
                    <a:pt x="2149" y="27595"/>
                  </a:cubicBezTo>
                  <a:cubicBezTo>
                    <a:pt x="2315" y="27543"/>
                    <a:pt x="2479" y="27486"/>
                    <a:pt x="2648" y="27448"/>
                  </a:cubicBezTo>
                  <a:lnTo>
                    <a:pt x="2652" y="27447"/>
                  </a:lnTo>
                  <a:cubicBezTo>
                    <a:pt x="2526" y="27431"/>
                    <a:pt x="2404" y="27411"/>
                    <a:pt x="2279" y="27389"/>
                  </a:cubicBezTo>
                  <a:cubicBezTo>
                    <a:pt x="2048" y="27348"/>
                    <a:pt x="1819" y="27291"/>
                    <a:pt x="1596" y="27219"/>
                  </a:cubicBezTo>
                  <a:cubicBezTo>
                    <a:pt x="1508" y="27190"/>
                    <a:pt x="1418" y="27165"/>
                    <a:pt x="1334" y="27127"/>
                  </a:cubicBezTo>
                  <a:cubicBezTo>
                    <a:pt x="1284" y="27106"/>
                    <a:pt x="1240" y="27072"/>
                    <a:pt x="1206" y="27028"/>
                  </a:cubicBezTo>
                  <a:lnTo>
                    <a:pt x="1205" y="27028"/>
                  </a:lnTo>
                  <a:cubicBezTo>
                    <a:pt x="1198" y="27015"/>
                    <a:pt x="1189" y="27001"/>
                    <a:pt x="1180" y="26988"/>
                  </a:cubicBezTo>
                  <a:cubicBezTo>
                    <a:pt x="1176" y="26977"/>
                    <a:pt x="1171" y="26966"/>
                    <a:pt x="1165" y="26955"/>
                  </a:cubicBezTo>
                  <a:lnTo>
                    <a:pt x="1165" y="26955"/>
                  </a:lnTo>
                  <a:cubicBezTo>
                    <a:pt x="1166" y="26959"/>
                    <a:pt x="1166" y="26961"/>
                    <a:pt x="1166" y="26963"/>
                  </a:cubicBezTo>
                  <a:cubicBezTo>
                    <a:pt x="1165" y="26961"/>
                    <a:pt x="1163" y="26958"/>
                    <a:pt x="1163" y="26954"/>
                  </a:cubicBezTo>
                  <a:cubicBezTo>
                    <a:pt x="1162" y="26953"/>
                    <a:pt x="1162" y="26952"/>
                    <a:pt x="1162" y="26952"/>
                  </a:cubicBezTo>
                  <a:lnTo>
                    <a:pt x="1162" y="26952"/>
                  </a:lnTo>
                  <a:lnTo>
                    <a:pt x="1163" y="26953"/>
                  </a:lnTo>
                  <a:cubicBezTo>
                    <a:pt x="1162" y="26952"/>
                    <a:pt x="1162" y="26951"/>
                    <a:pt x="1162" y="26950"/>
                  </a:cubicBezTo>
                  <a:cubicBezTo>
                    <a:pt x="1154" y="26933"/>
                    <a:pt x="1146" y="26917"/>
                    <a:pt x="1139" y="26902"/>
                  </a:cubicBezTo>
                  <a:cubicBezTo>
                    <a:pt x="1106" y="26808"/>
                    <a:pt x="1077" y="26712"/>
                    <a:pt x="1053" y="26617"/>
                  </a:cubicBezTo>
                  <a:cubicBezTo>
                    <a:pt x="1038" y="26541"/>
                    <a:pt x="1024" y="26464"/>
                    <a:pt x="1014" y="26386"/>
                  </a:cubicBezTo>
                  <a:cubicBezTo>
                    <a:pt x="1005" y="26267"/>
                    <a:pt x="997" y="26149"/>
                    <a:pt x="996" y="26028"/>
                  </a:cubicBezTo>
                  <a:cubicBezTo>
                    <a:pt x="999" y="25980"/>
                    <a:pt x="1004" y="25932"/>
                    <a:pt x="1009" y="25888"/>
                  </a:cubicBezTo>
                  <a:cubicBezTo>
                    <a:pt x="1015" y="25857"/>
                    <a:pt x="1023" y="25828"/>
                    <a:pt x="1030" y="25797"/>
                  </a:cubicBezTo>
                  <a:cubicBezTo>
                    <a:pt x="1038" y="25767"/>
                    <a:pt x="1049" y="25742"/>
                    <a:pt x="1061" y="25715"/>
                  </a:cubicBezTo>
                  <a:cubicBezTo>
                    <a:pt x="1091" y="25652"/>
                    <a:pt x="1124" y="25591"/>
                    <a:pt x="1158" y="25531"/>
                  </a:cubicBezTo>
                  <a:cubicBezTo>
                    <a:pt x="1193" y="25472"/>
                    <a:pt x="1232" y="25417"/>
                    <a:pt x="1272" y="25362"/>
                  </a:cubicBezTo>
                  <a:cubicBezTo>
                    <a:pt x="1313" y="25314"/>
                    <a:pt x="1356" y="25271"/>
                    <a:pt x="1400" y="25225"/>
                  </a:cubicBezTo>
                  <a:cubicBezTo>
                    <a:pt x="1477" y="25160"/>
                    <a:pt x="1551" y="25095"/>
                    <a:pt x="1629" y="25034"/>
                  </a:cubicBezTo>
                  <a:cubicBezTo>
                    <a:pt x="1682" y="24996"/>
                    <a:pt x="1738" y="24959"/>
                    <a:pt x="1795" y="24925"/>
                  </a:cubicBezTo>
                  <a:cubicBezTo>
                    <a:pt x="1863" y="24891"/>
                    <a:pt x="1931" y="24858"/>
                    <a:pt x="2001" y="24829"/>
                  </a:cubicBezTo>
                  <a:cubicBezTo>
                    <a:pt x="2044" y="24817"/>
                    <a:pt x="2085" y="24803"/>
                    <a:pt x="2129" y="24792"/>
                  </a:cubicBezTo>
                  <a:cubicBezTo>
                    <a:pt x="2177" y="24780"/>
                    <a:pt x="2226" y="24772"/>
                    <a:pt x="2274" y="24766"/>
                  </a:cubicBezTo>
                  <a:cubicBezTo>
                    <a:pt x="2295" y="24765"/>
                    <a:pt x="2317" y="24765"/>
                    <a:pt x="2338" y="24765"/>
                  </a:cubicBezTo>
                  <a:close/>
                  <a:moveTo>
                    <a:pt x="26845" y="32137"/>
                  </a:moveTo>
                  <a:cubicBezTo>
                    <a:pt x="26846" y="32139"/>
                    <a:pt x="26846" y="32142"/>
                    <a:pt x="26847" y="32144"/>
                  </a:cubicBezTo>
                  <a:lnTo>
                    <a:pt x="26847" y="32144"/>
                  </a:lnTo>
                  <a:cubicBezTo>
                    <a:pt x="26846" y="32142"/>
                    <a:pt x="26846" y="32139"/>
                    <a:pt x="26845" y="32137"/>
                  </a:cubicBezTo>
                  <a:close/>
                  <a:moveTo>
                    <a:pt x="26847" y="32144"/>
                  </a:moveTo>
                  <a:cubicBezTo>
                    <a:pt x="26847" y="32145"/>
                    <a:pt x="26847" y="32147"/>
                    <a:pt x="26847" y="32148"/>
                  </a:cubicBezTo>
                  <a:cubicBezTo>
                    <a:pt x="26847" y="32146"/>
                    <a:pt x="26847" y="32145"/>
                    <a:pt x="26847" y="32144"/>
                  </a:cubicBezTo>
                  <a:close/>
                  <a:moveTo>
                    <a:pt x="26854" y="32176"/>
                  </a:moveTo>
                  <a:lnTo>
                    <a:pt x="26854" y="32176"/>
                  </a:lnTo>
                  <a:cubicBezTo>
                    <a:pt x="26854" y="32179"/>
                    <a:pt x="26855" y="32182"/>
                    <a:pt x="26856" y="32185"/>
                  </a:cubicBezTo>
                  <a:lnTo>
                    <a:pt x="26856" y="32185"/>
                  </a:lnTo>
                  <a:cubicBezTo>
                    <a:pt x="26855" y="32182"/>
                    <a:pt x="26854" y="32179"/>
                    <a:pt x="26854" y="32176"/>
                  </a:cubicBezTo>
                  <a:close/>
                  <a:moveTo>
                    <a:pt x="20875" y="37621"/>
                  </a:moveTo>
                  <a:cubicBezTo>
                    <a:pt x="20875" y="37624"/>
                    <a:pt x="20874" y="37628"/>
                    <a:pt x="20873" y="37631"/>
                  </a:cubicBezTo>
                  <a:cubicBezTo>
                    <a:pt x="20874" y="37627"/>
                    <a:pt x="20875" y="37624"/>
                    <a:pt x="20875" y="37621"/>
                  </a:cubicBezTo>
                  <a:close/>
                  <a:moveTo>
                    <a:pt x="37195" y="40244"/>
                  </a:moveTo>
                  <a:lnTo>
                    <a:pt x="37195" y="40244"/>
                  </a:lnTo>
                  <a:cubicBezTo>
                    <a:pt x="37196" y="40248"/>
                    <a:pt x="37198" y="40251"/>
                    <a:pt x="37199" y="40255"/>
                  </a:cubicBezTo>
                  <a:cubicBezTo>
                    <a:pt x="37198" y="40251"/>
                    <a:pt x="37197" y="40248"/>
                    <a:pt x="37195" y="40244"/>
                  </a:cubicBezTo>
                  <a:close/>
                  <a:moveTo>
                    <a:pt x="36477" y="17698"/>
                  </a:moveTo>
                  <a:cubicBezTo>
                    <a:pt x="36404" y="18065"/>
                    <a:pt x="36331" y="18435"/>
                    <a:pt x="36245" y="18799"/>
                  </a:cubicBezTo>
                  <a:cubicBezTo>
                    <a:pt x="36134" y="19265"/>
                    <a:pt x="35962" y="19715"/>
                    <a:pt x="35842" y="20179"/>
                  </a:cubicBezTo>
                  <a:cubicBezTo>
                    <a:pt x="35585" y="21179"/>
                    <a:pt x="35440" y="22210"/>
                    <a:pt x="35322" y="23234"/>
                  </a:cubicBezTo>
                  <a:cubicBezTo>
                    <a:pt x="35260" y="23754"/>
                    <a:pt x="35238" y="24276"/>
                    <a:pt x="35165" y="24793"/>
                  </a:cubicBezTo>
                  <a:cubicBezTo>
                    <a:pt x="35129" y="25058"/>
                    <a:pt x="35081" y="25326"/>
                    <a:pt x="35052" y="25590"/>
                  </a:cubicBezTo>
                  <a:cubicBezTo>
                    <a:pt x="35021" y="25871"/>
                    <a:pt x="34999" y="26148"/>
                    <a:pt x="34982" y="26430"/>
                  </a:cubicBezTo>
                  <a:cubicBezTo>
                    <a:pt x="34968" y="26683"/>
                    <a:pt x="34972" y="26942"/>
                    <a:pt x="34976" y="27195"/>
                  </a:cubicBezTo>
                  <a:cubicBezTo>
                    <a:pt x="34980" y="27454"/>
                    <a:pt x="34982" y="27712"/>
                    <a:pt x="34995" y="27970"/>
                  </a:cubicBezTo>
                  <a:cubicBezTo>
                    <a:pt x="35018" y="28492"/>
                    <a:pt x="35045" y="29016"/>
                    <a:pt x="35071" y="29539"/>
                  </a:cubicBezTo>
                  <a:cubicBezTo>
                    <a:pt x="35100" y="30075"/>
                    <a:pt x="35112" y="30609"/>
                    <a:pt x="35110" y="31146"/>
                  </a:cubicBezTo>
                  <a:cubicBezTo>
                    <a:pt x="35110" y="31687"/>
                    <a:pt x="35163" y="32230"/>
                    <a:pt x="35209" y="32769"/>
                  </a:cubicBezTo>
                  <a:cubicBezTo>
                    <a:pt x="35255" y="33285"/>
                    <a:pt x="35301" y="33798"/>
                    <a:pt x="35354" y="34313"/>
                  </a:cubicBezTo>
                  <a:cubicBezTo>
                    <a:pt x="35404" y="34781"/>
                    <a:pt x="35438" y="35252"/>
                    <a:pt x="35489" y="35722"/>
                  </a:cubicBezTo>
                  <a:cubicBezTo>
                    <a:pt x="35525" y="36065"/>
                    <a:pt x="35568" y="36408"/>
                    <a:pt x="35590" y="36754"/>
                  </a:cubicBezTo>
                  <a:lnTo>
                    <a:pt x="35590" y="36739"/>
                  </a:lnTo>
                  <a:cubicBezTo>
                    <a:pt x="35619" y="37170"/>
                    <a:pt x="35658" y="37600"/>
                    <a:pt x="35696" y="38029"/>
                  </a:cubicBezTo>
                  <a:cubicBezTo>
                    <a:pt x="35743" y="38525"/>
                    <a:pt x="35854" y="39012"/>
                    <a:pt x="35978" y="39497"/>
                  </a:cubicBezTo>
                  <a:cubicBezTo>
                    <a:pt x="36098" y="39968"/>
                    <a:pt x="36222" y="40439"/>
                    <a:pt x="36396" y="40893"/>
                  </a:cubicBezTo>
                  <a:cubicBezTo>
                    <a:pt x="36472" y="41098"/>
                    <a:pt x="36554" y="41302"/>
                    <a:pt x="36653" y="41496"/>
                  </a:cubicBezTo>
                  <a:cubicBezTo>
                    <a:pt x="36546" y="41527"/>
                    <a:pt x="36438" y="41556"/>
                    <a:pt x="36329" y="41578"/>
                  </a:cubicBezTo>
                  <a:cubicBezTo>
                    <a:pt x="36304" y="41583"/>
                    <a:pt x="36280" y="41586"/>
                    <a:pt x="36254" y="41588"/>
                  </a:cubicBezTo>
                  <a:cubicBezTo>
                    <a:pt x="36215" y="41590"/>
                    <a:pt x="36176" y="41591"/>
                    <a:pt x="36137" y="41591"/>
                  </a:cubicBezTo>
                  <a:cubicBezTo>
                    <a:pt x="36045" y="41591"/>
                    <a:pt x="35952" y="41586"/>
                    <a:pt x="35860" y="41583"/>
                  </a:cubicBezTo>
                  <a:cubicBezTo>
                    <a:pt x="35735" y="41571"/>
                    <a:pt x="35614" y="41558"/>
                    <a:pt x="35491" y="41535"/>
                  </a:cubicBezTo>
                  <a:cubicBezTo>
                    <a:pt x="35331" y="41496"/>
                    <a:pt x="35177" y="41449"/>
                    <a:pt x="35021" y="41399"/>
                  </a:cubicBezTo>
                  <a:cubicBezTo>
                    <a:pt x="34712" y="41286"/>
                    <a:pt x="34413" y="41163"/>
                    <a:pt x="34113" y="41027"/>
                  </a:cubicBezTo>
                  <a:cubicBezTo>
                    <a:pt x="33719" y="40826"/>
                    <a:pt x="33352" y="40582"/>
                    <a:pt x="32982" y="40342"/>
                  </a:cubicBezTo>
                  <a:cubicBezTo>
                    <a:pt x="32710" y="40163"/>
                    <a:pt x="32442" y="39980"/>
                    <a:pt x="32182" y="39783"/>
                  </a:cubicBezTo>
                  <a:cubicBezTo>
                    <a:pt x="31930" y="39592"/>
                    <a:pt x="31688" y="39387"/>
                    <a:pt x="31445" y="39186"/>
                  </a:cubicBezTo>
                  <a:lnTo>
                    <a:pt x="31445" y="39186"/>
                  </a:lnTo>
                  <a:cubicBezTo>
                    <a:pt x="31447" y="39186"/>
                    <a:pt x="31447" y="39187"/>
                    <a:pt x="31449" y="39187"/>
                  </a:cubicBezTo>
                  <a:cubicBezTo>
                    <a:pt x="31268" y="39023"/>
                    <a:pt x="31094" y="38853"/>
                    <a:pt x="30926" y="38676"/>
                  </a:cubicBezTo>
                  <a:cubicBezTo>
                    <a:pt x="30917" y="38668"/>
                    <a:pt x="30911" y="38659"/>
                    <a:pt x="30903" y="38651"/>
                  </a:cubicBezTo>
                  <a:lnTo>
                    <a:pt x="30903" y="38651"/>
                  </a:lnTo>
                  <a:cubicBezTo>
                    <a:pt x="30871" y="38616"/>
                    <a:pt x="30840" y="38582"/>
                    <a:pt x="30810" y="38548"/>
                  </a:cubicBezTo>
                  <a:lnTo>
                    <a:pt x="30810" y="38548"/>
                  </a:lnTo>
                  <a:lnTo>
                    <a:pt x="30817" y="38556"/>
                  </a:lnTo>
                  <a:cubicBezTo>
                    <a:pt x="30105" y="37768"/>
                    <a:pt x="29392" y="36972"/>
                    <a:pt x="28773" y="36108"/>
                  </a:cubicBezTo>
                  <a:cubicBezTo>
                    <a:pt x="28572" y="35802"/>
                    <a:pt x="28389" y="35488"/>
                    <a:pt x="28212" y="35167"/>
                  </a:cubicBezTo>
                  <a:cubicBezTo>
                    <a:pt x="28022" y="34819"/>
                    <a:pt x="27804" y="34484"/>
                    <a:pt x="27615" y="34134"/>
                  </a:cubicBezTo>
                  <a:cubicBezTo>
                    <a:pt x="27501" y="33892"/>
                    <a:pt x="27407" y="33640"/>
                    <a:pt x="27298" y="33396"/>
                  </a:cubicBezTo>
                  <a:cubicBezTo>
                    <a:pt x="27189" y="33152"/>
                    <a:pt x="27083" y="32915"/>
                    <a:pt x="26991" y="32667"/>
                  </a:cubicBezTo>
                  <a:lnTo>
                    <a:pt x="26991" y="32667"/>
                  </a:lnTo>
                  <a:cubicBezTo>
                    <a:pt x="26991" y="32671"/>
                    <a:pt x="26993" y="32672"/>
                    <a:pt x="26993" y="32676"/>
                  </a:cubicBezTo>
                  <a:cubicBezTo>
                    <a:pt x="26939" y="32515"/>
                    <a:pt x="26895" y="32351"/>
                    <a:pt x="26856" y="32185"/>
                  </a:cubicBezTo>
                  <a:lnTo>
                    <a:pt x="26856" y="32185"/>
                  </a:lnTo>
                  <a:cubicBezTo>
                    <a:pt x="26856" y="32189"/>
                    <a:pt x="26857" y="32194"/>
                    <a:pt x="26857" y="32199"/>
                  </a:cubicBezTo>
                  <a:cubicBezTo>
                    <a:pt x="26854" y="32184"/>
                    <a:pt x="26852" y="32169"/>
                    <a:pt x="26847" y="32153"/>
                  </a:cubicBezTo>
                  <a:cubicBezTo>
                    <a:pt x="26846" y="32148"/>
                    <a:pt x="26846" y="32140"/>
                    <a:pt x="26844" y="32134"/>
                  </a:cubicBezTo>
                  <a:lnTo>
                    <a:pt x="26844" y="32134"/>
                  </a:lnTo>
                  <a:cubicBezTo>
                    <a:pt x="26845" y="32135"/>
                    <a:pt x="26845" y="32136"/>
                    <a:pt x="26845" y="32137"/>
                  </a:cubicBezTo>
                  <a:lnTo>
                    <a:pt x="26845" y="32137"/>
                  </a:lnTo>
                  <a:cubicBezTo>
                    <a:pt x="26809" y="31945"/>
                    <a:pt x="26777" y="31756"/>
                    <a:pt x="26758" y="31562"/>
                  </a:cubicBezTo>
                  <a:cubicBezTo>
                    <a:pt x="26743" y="31306"/>
                    <a:pt x="26733" y="31048"/>
                    <a:pt x="26724" y="30790"/>
                  </a:cubicBezTo>
                  <a:cubicBezTo>
                    <a:pt x="26710" y="30510"/>
                    <a:pt x="26690" y="30229"/>
                    <a:pt x="26697" y="29947"/>
                  </a:cubicBezTo>
                  <a:cubicBezTo>
                    <a:pt x="26731" y="29568"/>
                    <a:pt x="26760" y="29184"/>
                    <a:pt x="26821" y="28806"/>
                  </a:cubicBezTo>
                  <a:cubicBezTo>
                    <a:pt x="26874" y="28551"/>
                    <a:pt x="26942" y="28300"/>
                    <a:pt x="27023" y="28053"/>
                  </a:cubicBezTo>
                  <a:lnTo>
                    <a:pt x="27023" y="28053"/>
                  </a:lnTo>
                  <a:cubicBezTo>
                    <a:pt x="27112" y="27793"/>
                    <a:pt x="27200" y="27532"/>
                    <a:pt x="27286" y="27270"/>
                  </a:cubicBezTo>
                  <a:lnTo>
                    <a:pt x="27286" y="27270"/>
                  </a:lnTo>
                  <a:cubicBezTo>
                    <a:pt x="27279" y="27289"/>
                    <a:pt x="27272" y="27308"/>
                    <a:pt x="27265" y="27328"/>
                  </a:cubicBezTo>
                  <a:cubicBezTo>
                    <a:pt x="27347" y="27091"/>
                    <a:pt x="27425" y="26848"/>
                    <a:pt x="27504" y="26607"/>
                  </a:cubicBezTo>
                  <a:cubicBezTo>
                    <a:pt x="27584" y="26391"/>
                    <a:pt x="27677" y="26179"/>
                    <a:pt x="27776" y="25968"/>
                  </a:cubicBezTo>
                  <a:cubicBezTo>
                    <a:pt x="27831" y="25865"/>
                    <a:pt x="27891" y="25769"/>
                    <a:pt x="27950" y="25670"/>
                  </a:cubicBezTo>
                  <a:cubicBezTo>
                    <a:pt x="27966" y="25617"/>
                    <a:pt x="27996" y="25569"/>
                    <a:pt x="28020" y="25519"/>
                  </a:cubicBezTo>
                  <a:cubicBezTo>
                    <a:pt x="28047" y="25458"/>
                    <a:pt x="28078" y="25397"/>
                    <a:pt x="28107" y="25336"/>
                  </a:cubicBezTo>
                  <a:cubicBezTo>
                    <a:pt x="28111" y="25324"/>
                    <a:pt x="28114" y="25315"/>
                    <a:pt x="28119" y="25304"/>
                  </a:cubicBezTo>
                  <a:cubicBezTo>
                    <a:pt x="28141" y="25249"/>
                    <a:pt x="28167" y="25196"/>
                    <a:pt x="28194" y="25145"/>
                  </a:cubicBezTo>
                  <a:cubicBezTo>
                    <a:pt x="28230" y="25069"/>
                    <a:pt x="28261" y="24995"/>
                    <a:pt x="28296" y="24920"/>
                  </a:cubicBezTo>
                  <a:cubicBezTo>
                    <a:pt x="28329" y="24847"/>
                    <a:pt x="28366" y="24778"/>
                    <a:pt x="28400" y="24708"/>
                  </a:cubicBezTo>
                  <a:cubicBezTo>
                    <a:pt x="28445" y="24614"/>
                    <a:pt x="28487" y="24519"/>
                    <a:pt x="28539" y="24428"/>
                  </a:cubicBezTo>
                  <a:cubicBezTo>
                    <a:pt x="28548" y="24409"/>
                    <a:pt x="28559" y="24391"/>
                    <a:pt x="28568" y="24372"/>
                  </a:cubicBezTo>
                  <a:cubicBezTo>
                    <a:pt x="28573" y="24366"/>
                    <a:pt x="28576" y="24359"/>
                    <a:pt x="28580" y="24351"/>
                  </a:cubicBezTo>
                  <a:cubicBezTo>
                    <a:pt x="28692" y="24130"/>
                    <a:pt x="28810" y="23914"/>
                    <a:pt x="28930" y="23698"/>
                  </a:cubicBezTo>
                  <a:cubicBezTo>
                    <a:pt x="29023" y="23543"/>
                    <a:pt x="29127" y="23398"/>
                    <a:pt x="29233" y="23253"/>
                  </a:cubicBezTo>
                  <a:lnTo>
                    <a:pt x="29233" y="23253"/>
                  </a:lnTo>
                  <a:lnTo>
                    <a:pt x="29231" y="23255"/>
                  </a:lnTo>
                  <a:cubicBezTo>
                    <a:pt x="29233" y="23253"/>
                    <a:pt x="29233" y="23251"/>
                    <a:pt x="29236" y="23251"/>
                  </a:cubicBezTo>
                  <a:cubicBezTo>
                    <a:pt x="29247" y="23234"/>
                    <a:pt x="29258" y="23219"/>
                    <a:pt x="29270" y="23203"/>
                  </a:cubicBezTo>
                  <a:lnTo>
                    <a:pt x="29270" y="23203"/>
                  </a:lnTo>
                  <a:cubicBezTo>
                    <a:pt x="29268" y="23207"/>
                    <a:pt x="29264" y="23213"/>
                    <a:pt x="29262" y="23217"/>
                  </a:cubicBezTo>
                  <a:cubicBezTo>
                    <a:pt x="29571" y="22807"/>
                    <a:pt x="29854" y="22375"/>
                    <a:pt x="30153" y="21959"/>
                  </a:cubicBezTo>
                  <a:cubicBezTo>
                    <a:pt x="30378" y="21678"/>
                    <a:pt x="30615" y="21413"/>
                    <a:pt x="30851" y="21148"/>
                  </a:cubicBezTo>
                  <a:cubicBezTo>
                    <a:pt x="31078" y="20890"/>
                    <a:pt x="31302" y="20628"/>
                    <a:pt x="31536" y="20376"/>
                  </a:cubicBezTo>
                  <a:cubicBezTo>
                    <a:pt x="31838" y="20074"/>
                    <a:pt x="32156" y="19788"/>
                    <a:pt x="32487" y="19520"/>
                  </a:cubicBezTo>
                  <a:lnTo>
                    <a:pt x="32487" y="19520"/>
                  </a:lnTo>
                  <a:cubicBezTo>
                    <a:pt x="32487" y="19520"/>
                    <a:pt x="32487" y="19520"/>
                    <a:pt x="32487" y="19520"/>
                  </a:cubicBezTo>
                  <a:lnTo>
                    <a:pt x="32487" y="19520"/>
                  </a:lnTo>
                  <a:cubicBezTo>
                    <a:pt x="32868" y="19238"/>
                    <a:pt x="33255" y="18966"/>
                    <a:pt x="33660" y="18713"/>
                  </a:cubicBezTo>
                  <a:cubicBezTo>
                    <a:pt x="33823" y="18622"/>
                    <a:pt x="33983" y="18532"/>
                    <a:pt x="34150" y="18447"/>
                  </a:cubicBezTo>
                  <a:cubicBezTo>
                    <a:pt x="34295" y="18372"/>
                    <a:pt x="34442" y="18307"/>
                    <a:pt x="34589" y="18240"/>
                  </a:cubicBezTo>
                  <a:cubicBezTo>
                    <a:pt x="34922" y="18115"/>
                    <a:pt x="35254" y="18004"/>
                    <a:pt x="35593" y="17904"/>
                  </a:cubicBezTo>
                  <a:cubicBezTo>
                    <a:pt x="35886" y="17825"/>
                    <a:pt x="36181" y="17756"/>
                    <a:pt x="36477" y="17698"/>
                  </a:cubicBezTo>
                  <a:close/>
                  <a:moveTo>
                    <a:pt x="25414" y="1960"/>
                  </a:moveTo>
                  <a:lnTo>
                    <a:pt x="25414" y="1960"/>
                  </a:lnTo>
                  <a:cubicBezTo>
                    <a:pt x="24979" y="2368"/>
                    <a:pt x="24542" y="2772"/>
                    <a:pt x="24101" y="3172"/>
                  </a:cubicBezTo>
                  <a:cubicBezTo>
                    <a:pt x="23700" y="3538"/>
                    <a:pt x="23282" y="3891"/>
                    <a:pt x="22916" y="4291"/>
                  </a:cubicBezTo>
                  <a:cubicBezTo>
                    <a:pt x="22721" y="4497"/>
                    <a:pt x="22541" y="4715"/>
                    <a:pt x="22373" y="4944"/>
                  </a:cubicBezTo>
                  <a:cubicBezTo>
                    <a:pt x="22219" y="5159"/>
                    <a:pt x="22072" y="5383"/>
                    <a:pt x="21919" y="5600"/>
                  </a:cubicBezTo>
                  <a:cubicBezTo>
                    <a:pt x="21822" y="5740"/>
                    <a:pt x="21723" y="5875"/>
                    <a:pt x="21622" y="6012"/>
                  </a:cubicBezTo>
                  <a:cubicBezTo>
                    <a:pt x="21291" y="6435"/>
                    <a:pt x="20946" y="6850"/>
                    <a:pt x="20665" y="7309"/>
                  </a:cubicBezTo>
                  <a:cubicBezTo>
                    <a:pt x="20318" y="7881"/>
                    <a:pt x="20099" y="8526"/>
                    <a:pt x="19870" y="9154"/>
                  </a:cubicBezTo>
                  <a:cubicBezTo>
                    <a:pt x="19687" y="9656"/>
                    <a:pt x="19524" y="10162"/>
                    <a:pt x="19410" y="10682"/>
                  </a:cubicBezTo>
                  <a:cubicBezTo>
                    <a:pt x="19299" y="11186"/>
                    <a:pt x="19180" y="11700"/>
                    <a:pt x="19146" y="12217"/>
                  </a:cubicBezTo>
                  <a:cubicBezTo>
                    <a:pt x="19112" y="12745"/>
                    <a:pt x="19103" y="13272"/>
                    <a:pt x="19089" y="13802"/>
                  </a:cubicBezTo>
                  <a:cubicBezTo>
                    <a:pt x="19077" y="14325"/>
                    <a:pt x="19053" y="14848"/>
                    <a:pt x="19059" y="15371"/>
                  </a:cubicBezTo>
                  <a:cubicBezTo>
                    <a:pt x="19066" y="15907"/>
                    <a:pt x="19077" y="16450"/>
                    <a:pt x="19161" y="16979"/>
                  </a:cubicBezTo>
                  <a:cubicBezTo>
                    <a:pt x="19248" y="17526"/>
                    <a:pt x="19362" y="18061"/>
                    <a:pt x="19497" y="18596"/>
                  </a:cubicBezTo>
                  <a:cubicBezTo>
                    <a:pt x="19624" y="19105"/>
                    <a:pt x="19791" y="19603"/>
                    <a:pt x="19977" y="20094"/>
                  </a:cubicBezTo>
                  <a:cubicBezTo>
                    <a:pt x="20068" y="20334"/>
                    <a:pt x="20187" y="20570"/>
                    <a:pt x="20305" y="20798"/>
                  </a:cubicBezTo>
                  <a:cubicBezTo>
                    <a:pt x="20433" y="21050"/>
                    <a:pt x="20570" y="21294"/>
                    <a:pt x="20713" y="21538"/>
                  </a:cubicBezTo>
                  <a:cubicBezTo>
                    <a:pt x="20977" y="21987"/>
                    <a:pt x="21309" y="22411"/>
                    <a:pt x="21697" y="22757"/>
                  </a:cubicBezTo>
                  <a:cubicBezTo>
                    <a:pt x="22084" y="23102"/>
                    <a:pt x="22477" y="23432"/>
                    <a:pt x="22882" y="23751"/>
                  </a:cubicBezTo>
                  <a:cubicBezTo>
                    <a:pt x="23282" y="24063"/>
                    <a:pt x="23733" y="24326"/>
                    <a:pt x="24192" y="24546"/>
                  </a:cubicBezTo>
                  <a:cubicBezTo>
                    <a:pt x="24663" y="24772"/>
                    <a:pt x="25157" y="24960"/>
                    <a:pt x="25670" y="25062"/>
                  </a:cubicBezTo>
                  <a:cubicBezTo>
                    <a:pt x="25744" y="25076"/>
                    <a:pt x="25818" y="25093"/>
                    <a:pt x="25890" y="25101"/>
                  </a:cubicBezTo>
                  <a:cubicBezTo>
                    <a:pt x="25966" y="25117"/>
                    <a:pt x="26043" y="25128"/>
                    <a:pt x="26120" y="25134"/>
                  </a:cubicBezTo>
                  <a:cubicBezTo>
                    <a:pt x="26248" y="25145"/>
                    <a:pt x="26373" y="25154"/>
                    <a:pt x="26500" y="25168"/>
                  </a:cubicBezTo>
                  <a:cubicBezTo>
                    <a:pt x="26694" y="25187"/>
                    <a:pt x="26888" y="25202"/>
                    <a:pt x="27083" y="25213"/>
                  </a:cubicBezTo>
                  <a:cubicBezTo>
                    <a:pt x="27074" y="25227"/>
                    <a:pt x="27068" y="25240"/>
                    <a:pt x="27059" y="25252"/>
                  </a:cubicBezTo>
                  <a:cubicBezTo>
                    <a:pt x="26753" y="25730"/>
                    <a:pt x="26592" y="26278"/>
                    <a:pt x="26412" y="26809"/>
                  </a:cubicBezTo>
                  <a:cubicBezTo>
                    <a:pt x="26412" y="26807"/>
                    <a:pt x="26415" y="26804"/>
                    <a:pt x="26415" y="26802"/>
                  </a:cubicBezTo>
                  <a:lnTo>
                    <a:pt x="26415" y="26802"/>
                  </a:lnTo>
                  <a:cubicBezTo>
                    <a:pt x="26341" y="27016"/>
                    <a:pt x="26273" y="27231"/>
                    <a:pt x="26203" y="27446"/>
                  </a:cubicBezTo>
                  <a:lnTo>
                    <a:pt x="26203" y="27446"/>
                  </a:lnTo>
                  <a:cubicBezTo>
                    <a:pt x="26204" y="27441"/>
                    <a:pt x="26206" y="27436"/>
                    <a:pt x="26207" y="27432"/>
                  </a:cubicBezTo>
                  <a:lnTo>
                    <a:pt x="26207" y="27432"/>
                  </a:lnTo>
                  <a:cubicBezTo>
                    <a:pt x="26037" y="27915"/>
                    <a:pt x="25883" y="28400"/>
                    <a:pt x="25820" y="28909"/>
                  </a:cubicBezTo>
                  <a:cubicBezTo>
                    <a:pt x="25787" y="29162"/>
                    <a:pt x="25768" y="29418"/>
                    <a:pt x="25743" y="29674"/>
                  </a:cubicBezTo>
                  <a:cubicBezTo>
                    <a:pt x="25717" y="29925"/>
                    <a:pt x="25719" y="30171"/>
                    <a:pt x="25728" y="30422"/>
                  </a:cubicBezTo>
                  <a:cubicBezTo>
                    <a:pt x="25746" y="30857"/>
                    <a:pt x="25758" y="31297"/>
                    <a:pt x="25802" y="31732"/>
                  </a:cubicBezTo>
                  <a:cubicBezTo>
                    <a:pt x="25769" y="31736"/>
                    <a:pt x="25737" y="31737"/>
                    <a:pt x="25704" y="31743"/>
                  </a:cubicBezTo>
                  <a:cubicBezTo>
                    <a:pt x="25580" y="31761"/>
                    <a:pt x="25458" y="31794"/>
                    <a:pt x="25335" y="31823"/>
                  </a:cubicBezTo>
                  <a:cubicBezTo>
                    <a:pt x="25062" y="31887"/>
                    <a:pt x="24794" y="31952"/>
                    <a:pt x="24526" y="32033"/>
                  </a:cubicBezTo>
                  <a:cubicBezTo>
                    <a:pt x="24274" y="32110"/>
                    <a:pt x="24031" y="32216"/>
                    <a:pt x="23790" y="32325"/>
                  </a:cubicBezTo>
                  <a:cubicBezTo>
                    <a:pt x="23431" y="32487"/>
                    <a:pt x="23141" y="32742"/>
                    <a:pt x="22866" y="33017"/>
                  </a:cubicBezTo>
                  <a:cubicBezTo>
                    <a:pt x="22482" y="33395"/>
                    <a:pt x="22105" y="33778"/>
                    <a:pt x="21712" y="34149"/>
                  </a:cubicBezTo>
                  <a:cubicBezTo>
                    <a:pt x="21458" y="34388"/>
                    <a:pt x="21232" y="34653"/>
                    <a:pt x="21055" y="34955"/>
                  </a:cubicBezTo>
                  <a:cubicBezTo>
                    <a:pt x="20923" y="35178"/>
                    <a:pt x="20797" y="35403"/>
                    <a:pt x="20674" y="35630"/>
                  </a:cubicBezTo>
                  <a:cubicBezTo>
                    <a:pt x="20561" y="35834"/>
                    <a:pt x="20442" y="36041"/>
                    <a:pt x="20345" y="36252"/>
                  </a:cubicBezTo>
                  <a:cubicBezTo>
                    <a:pt x="20239" y="36488"/>
                    <a:pt x="20143" y="36729"/>
                    <a:pt x="20055" y="36973"/>
                  </a:cubicBezTo>
                  <a:cubicBezTo>
                    <a:pt x="20017" y="37077"/>
                    <a:pt x="19984" y="37180"/>
                    <a:pt x="19956" y="37284"/>
                  </a:cubicBezTo>
                  <a:lnTo>
                    <a:pt x="19940" y="37344"/>
                  </a:lnTo>
                  <a:cubicBezTo>
                    <a:pt x="19901" y="37451"/>
                    <a:pt x="19885" y="37575"/>
                    <a:pt x="19863" y="37683"/>
                  </a:cubicBezTo>
                  <a:cubicBezTo>
                    <a:pt x="19812" y="37919"/>
                    <a:pt x="19763" y="38151"/>
                    <a:pt x="19725" y="38387"/>
                  </a:cubicBezTo>
                  <a:cubicBezTo>
                    <a:pt x="19687" y="38624"/>
                    <a:pt x="19665" y="38867"/>
                    <a:pt x="19631" y="39106"/>
                  </a:cubicBezTo>
                  <a:cubicBezTo>
                    <a:pt x="19597" y="39343"/>
                    <a:pt x="19546" y="39577"/>
                    <a:pt x="19510" y="39813"/>
                  </a:cubicBezTo>
                  <a:cubicBezTo>
                    <a:pt x="19389" y="40599"/>
                    <a:pt x="19530" y="41390"/>
                    <a:pt x="19603" y="42172"/>
                  </a:cubicBezTo>
                  <a:cubicBezTo>
                    <a:pt x="19637" y="42538"/>
                    <a:pt x="19648" y="42907"/>
                    <a:pt x="19706" y="43270"/>
                  </a:cubicBezTo>
                  <a:cubicBezTo>
                    <a:pt x="19771" y="43692"/>
                    <a:pt x="19875" y="44105"/>
                    <a:pt x="19992" y="44513"/>
                  </a:cubicBezTo>
                  <a:cubicBezTo>
                    <a:pt x="19988" y="44504"/>
                    <a:pt x="19985" y="44494"/>
                    <a:pt x="19982" y="44486"/>
                  </a:cubicBezTo>
                  <a:lnTo>
                    <a:pt x="19982" y="44486"/>
                  </a:lnTo>
                  <a:cubicBezTo>
                    <a:pt x="20029" y="44645"/>
                    <a:pt x="20076" y="44805"/>
                    <a:pt x="20119" y="44966"/>
                  </a:cubicBezTo>
                  <a:cubicBezTo>
                    <a:pt x="20117" y="44957"/>
                    <a:pt x="20115" y="44947"/>
                    <a:pt x="20112" y="44937"/>
                  </a:cubicBezTo>
                  <a:lnTo>
                    <a:pt x="20112" y="44937"/>
                  </a:lnTo>
                  <a:cubicBezTo>
                    <a:pt x="20236" y="45370"/>
                    <a:pt x="20362" y="45800"/>
                    <a:pt x="20503" y="46227"/>
                  </a:cubicBezTo>
                  <a:cubicBezTo>
                    <a:pt x="20583" y="46470"/>
                    <a:pt x="20674" y="46710"/>
                    <a:pt x="20753" y="46955"/>
                  </a:cubicBezTo>
                  <a:cubicBezTo>
                    <a:pt x="20828" y="47184"/>
                    <a:pt x="20898" y="47414"/>
                    <a:pt x="20988" y="47638"/>
                  </a:cubicBezTo>
                  <a:cubicBezTo>
                    <a:pt x="21168" y="48091"/>
                    <a:pt x="21387" y="48525"/>
                    <a:pt x="21608" y="48958"/>
                  </a:cubicBezTo>
                  <a:cubicBezTo>
                    <a:pt x="21842" y="49412"/>
                    <a:pt x="22075" y="49867"/>
                    <a:pt x="22311" y="50323"/>
                  </a:cubicBezTo>
                  <a:cubicBezTo>
                    <a:pt x="22506" y="50703"/>
                    <a:pt x="22681" y="51097"/>
                    <a:pt x="22897" y="51468"/>
                  </a:cubicBezTo>
                  <a:cubicBezTo>
                    <a:pt x="23110" y="51833"/>
                    <a:pt x="23343" y="52184"/>
                    <a:pt x="23584" y="52532"/>
                  </a:cubicBezTo>
                  <a:cubicBezTo>
                    <a:pt x="23793" y="52833"/>
                    <a:pt x="23996" y="53138"/>
                    <a:pt x="24202" y="53442"/>
                  </a:cubicBezTo>
                  <a:cubicBezTo>
                    <a:pt x="24022" y="53442"/>
                    <a:pt x="23843" y="53439"/>
                    <a:pt x="23663" y="53423"/>
                  </a:cubicBezTo>
                  <a:cubicBezTo>
                    <a:pt x="23343" y="53380"/>
                    <a:pt x="23027" y="53308"/>
                    <a:pt x="22710" y="53237"/>
                  </a:cubicBezTo>
                  <a:cubicBezTo>
                    <a:pt x="22118" y="53085"/>
                    <a:pt x="21534" y="52900"/>
                    <a:pt x="20960" y="52685"/>
                  </a:cubicBezTo>
                  <a:cubicBezTo>
                    <a:pt x="20728" y="52586"/>
                    <a:pt x="20501" y="52481"/>
                    <a:pt x="20272" y="52370"/>
                  </a:cubicBezTo>
                  <a:cubicBezTo>
                    <a:pt x="19951" y="52179"/>
                    <a:pt x="19638" y="51978"/>
                    <a:pt x="19323" y="51773"/>
                  </a:cubicBezTo>
                  <a:cubicBezTo>
                    <a:pt x="19013" y="51572"/>
                    <a:pt x="18705" y="51370"/>
                    <a:pt x="18405" y="51154"/>
                  </a:cubicBezTo>
                  <a:cubicBezTo>
                    <a:pt x="17955" y="50798"/>
                    <a:pt x="17530" y="50415"/>
                    <a:pt x="17094" y="50044"/>
                  </a:cubicBezTo>
                  <a:cubicBezTo>
                    <a:pt x="16896" y="49876"/>
                    <a:pt x="16693" y="49716"/>
                    <a:pt x="16493" y="49550"/>
                  </a:cubicBezTo>
                  <a:cubicBezTo>
                    <a:pt x="16277" y="49370"/>
                    <a:pt x="16070" y="49183"/>
                    <a:pt x="15863" y="48990"/>
                  </a:cubicBezTo>
                  <a:cubicBezTo>
                    <a:pt x="15348" y="48465"/>
                    <a:pt x="14856" y="47919"/>
                    <a:pt x="14385" y="47352"/>
                  </a:cubicBezTo>
                  <a:cubicBezTo>
                    <a:pt x="14198" y="47108"/>
                    <a:pt x="14025" y="46860"/>
                    <a:pt x="13861" y="46599"/>
                  </a:cubicBezTo>
                  <a:cubicBezTo>
                    <a:pt x="13585" y="46131"/>
                    <a:pt x="13311" y="45664"/>
                    <a:pt x="13023" y="45202"/>
                  </a:cubicBezTo>
                  <a:lnTo>
                    <a:pt x="13024" y="45202"/>
                  </a:lnTo>
                  <a:cubicBezTo>
                    <a:pt x="12918" y="45031"/>
                    <a:pt x="12813" y="44860"/>
                    <a:pt x="12721" y="44681"/>
                  </a:cubicBezTo>
                  <a:cubicBezTo>
                    <a:pt x="12615" y="44475"/>
                    <a:pt x="12513" y="44265"/>
                    <a:pt x="12415" y="44053"/>
                  </a:cubicBezTo>
                  <a:cubicBezTo>
                    <a:pt x="12164" y="43471"/>
                    <a:pt x="11889" y="42892"/>
                    <a:pt x="11676" y="42293"/>
                  </a:cubicBezTo>
                  <a:cubicBezTo>
                    <a:pt x="11454" y="41666"/>
                    <a:pt x="11217" y="41041"/>
                    <a:pt x="11010" y="40408"/>
                  </a:cubicBezTo>
                  <a:cubicBezTo>
                    <a:pt x="10856" y="39906"/>
                    <a:pt x="10713" y="39404"/>
                    <a:pt x="10518" y="38917"/>
                  </a:cubicBezTo>
                  <a:cubicBezTo>
                    <a:pt x="10332" y="38448"/>
                    <a:pt x="10158" y="37975"/>
                    <a:pt x="9992" y="37495"/>
                  </a:cubicBezTo>
                  <a:cubicBezTo>
                    <a:pt x="9914" y="37271"/>
                    <a:pt x="9837" y="37044"/>
                    <a:pt x="9748" y="36824"/>
                  </a:cubicBezTo>
                  <a:cubicBezTo>
                    <a:pt x="9649" y="36578"/>
                    <a:pt x="9530" y="36341"/>
                    <a:pt x="9410" y="36105"/>
                  </a:cubicBezTo>
                  <a:cubicBezTo>
                    <a:pt x="9183" y="35654"/>
                    <a:pt x="8954" y="35202"/>
                    <a:pt x="8722" y="34755"/>
                  </a:cubicBezTo>
                  <a:cubicBezTo>
                    <a:pt x="8476" y="34290"/>
                    <a:pt x="8198" y="33842"/>
                    <a:pt x="7891" y="33416"/>
                  </a:cubicBezTo>
                  <a:cubicBezTo>
                    <a:pt x="7582" y="32986"/>
                    <a:pt x="7253" y="32574"/>
                    <a:pt x="6880" y="32198"/>
                  </a:cubicBezTo>
                  <a:cubicBezTo>
                    <a:pt x="6513" y="31830"/>
                    <a:pt x="6147" y="31463"/>
                    <a:pt x="5756" y="31124"/>
                  </a:cubicBezTo>
                  <a:cubicBezTo>
                    <a:pt x="5565" y="30957"/>
                    <a:pt x="5367" y="30805"/>
                    <a:pt x="5167" y="30650"/>
                  </a:cubicBezTo>
                  <a:cubicBezTo>
                    <a:pt x="4965" y="30496"/>
                    <a:pt x="4763" y="30341"/>
                    <a:pt x="4542" y="30209"/>
                  </a:cubicBezTo>
                  <a:cubicBezTo>
                    <a:pt x="4409" y="30130"/>
                    <a:pt x="4271" y="30059"/>
                    <a:pt x="4129" y="29996"/>
                  </a:cubicBezTo>
                  <a:cubicBezTo>
                    <a:pt x="4259" y="29868"/>
                    <a:pt x="4382" y="29733"/>
                    <a:pt x="4495" y="29589"/>
                  </a:cubicBezTo>
                  <a:cubicBezTo>
                    <a:pt x="4575" y="29485"/>
                    <a:pt x="4648" y="29377"/>
                    <a:pt x="4714" y="29264"/>
                  </a:cubicBezTo>
                  <a:cubicBezTo>
                    <a:pt x="4834" y="29050"/>
                    <a:pt x="4926" y="28822"/>
                    <a:pt x="4989" y="28585"/>
                  </a:cubicBezTo>
                  <a:cubicBezTo>
                    <a:pt x="5047" y="28363"/>
                    <a:pt x="5094" y="28138"/>
                    <a:pt x="5129" y="27911"/>
                  </a:cubicBezTo>
                  <a:cubicBezTo>
                    <a:pt x="5171" y="27658"/>
                    <a:pt x="5190" y="27401"/>
                    <a:pt x="5188" y="27144"/>
                  </a:cubicBezTo>
                  <a:cubicBezTo>
                    <a:pt x="5184" y="26888"/>
                    <a:pt x="5117" y="26618"/>
                    <a:pt x="5050" y="26369"/>
                  </a:cubicBezTo>
                  <a:cubicBezTo>
                    <a:pt x="4957" y="26017"/>
                    <a:pt x="4828" y="25677"/>
                    <a:pt x="4644" y="25360"/>
                  </a:cubicBezTo>
                  <a:cubicBezTo>
                    <a:pt x="4546" y="25196"/>
                    <a:pt x="4439" y="25038"/>
                    <a:pt x="4325" y="24886"/>
                  </a:cubicBezTo>
                  <a:cubicBezTo>
                    <a:pt x="4221" y="24741"/>
                    <a:pt x="4100" y="24609"/>
                    <a:pt x="3964" y="24492"/>
                  </a:cubicBezTo>
                  <a:cubicBezTo>
                    <a:pt x="3934" y="24466"/>
                    <a:pt x="3902" y="24442"/>
                    <a:pt x="3871" y="24418"/>
                  </a:cubicBezTo>
                  <a:cubicBezTo>
                    <a:pt x="4100" y="24239"/>
                    <a:pt x="4326" y="24059"/>
                    <a:pt x="4539" y="23862"/>
                  </a:cubicBezTo>
                  <a:cubicBezTo>
                    <a:pt x="4891" y="23528"/>
                    <a:pt x="5237" y="23183"/>
                    <a:pt x="5554" y="22816"/>
                  </a:cubicBezTo>
                  <a:cubicBezTo>
                    <a:pt x="5722" y="22621"/>
                    <a:pt x="5892" y="22428"/>
                    <a:pt x="6050" y="22228"/>
                  </a:cubicBezTo>
                  <a:cubicBezTo>
                    <a:pt x="6120" y="22138"/>
                    <a:pt x="6188" y="22050"/>
                    <a:pt x="6236" y="21954"/>
                  </a:cubicBezTo>
                  <a:cubicBezTo>
                    <a:pt x="6398" y="21738"/>
                    <a:pt x="6555" y="21516"/>
                    <a:pt x="6709" y="21293"/>
                  </a:cubicBezTo>
                  <a:cubicBezTo>
                    <a:pt x="6992" y="20887"/>
                    <a:pt x="7284" y="20487"/>
                    <a:pt x="7578" y="20089"/>
                  </a:cubicBezTo>
                  <a:cubicBezTo>
                    <a:pt x="8169" y="19285"/>
                    <a:pt x="8645" y="18406"/>
                    <a:pt x="9106" y="17525"/>
                  </a:cubicBezTo>
                  <a:cubicBezTo>
                    <a:pt x="9316" y="17122"/>
                    <a:pt x="9501" y="16706"/>
                    <a:pt x="9691" y="16296"/>
                  </a:cubicBezTo>
                  <a:cubicBezTo>
                    <a:pt x="9862" y="15933"/>
                    <a:pt x="10057" y="15582"/>
                    <a:pt x="10233" y="15221"/>
                  </a:cubicBezTo>
                  <a:cubicBezTo>
                    <a:pt x="10414" y="14846"/>
                    <a:pt x="10591" y="14467"/>
                    <a:pt x="10766" y="14087"/>
                  </a:cubicBezTo>
                  <a:cubicBezTo>
                    <a:pt x="10838" y="13932"/>
                    <a:pt x="10919" y="13782"/>
                    <a:pt x="11009" y="13637"/>
                  </a:cubicBezTo>
                  <a:lnTo>
                    <a:pt x="11009" y="13637"/>
                  </a:lnTo>
                  <a:lnTo>
                    <a:pt x="10974" y="13688"/>
                  </a:lnTo>
                  <a:cubicBezTo>
                    <a:pt x="11215" y="13314"/>
                    <a:pt x="11471" y="12950"/>
                    <a:pt x="11707" y="12572"/>
                  </a:cubicBezTo>
                  <a:cubicBezTo>
                    <a:pt x="11934" y="12212"/>
                    <a:pt x="12124" y="11832"/>
                    <a:pt x="12349" y="11469"/>
                  </a:cubicBezTo>
                  <a:cubicBezTo>
                    <a:pt x="12536" y="11185"/>
                    <a:pt x="12737" y="10911"/>
                    <a:pt x="12953" y="10649"/>
                  </a:cubicBezTo>
                  <a:lnTo>
                    <a:pt x="12953" y="10649"/>
                  </a:lnTo>
                  <a:cubicBezTo>
                    <a:pt x="12940" y="10664"/>
                    <a:pt x="12927" y="10681"/>
                    <a:pt x="12913" y="10696"/>
                  </a:cubicBezTo>
                  <a:cubicBezTo>
                    <a:pt x="13020" y="10568"/>
                    <a:pt x="13126" y="10440"/>
                    <a:pt x="13232" y="10312"/>
                  </a:cubicBezTo>
                  <a:lnTo>
                    <a:pt x="13232" y="10312"/>
                  </a:lnTo>
                  <a:cubicBezTo>
                    <a:pt x="13219" y="10330"/>
                    <a:pt x="13205" y="10345"/>
                    <a:pt x="13192" y="10362"/>
                  </a:cubicBezTo>
                  <a:cubicBezTo>
                    <a:pt x="13395" y="10116"/>
                    <a:pt x="13595" y="9872"/>
                    <a:pt x="13820" y="9646"/>
                  </a:cubicBezTo>
                  <a:cubicBezTo>
                    <a:pt x="14051" y="9418"/>
                    <a:pt x="14293" y="9202"/>
                    <a:pt x="14525" y="8977"/>
                  </a:cubicBezTo>
                  <a:cubicBezTo>
                    <a:pt x="14790" y="8719"/>
                    <a:pt x="15046" y="8456"/>
                    <a:pt x="15297" y="8187"/>
                  </a:cubicBezTo>
                  <a:cubicBezTo>
                    <a:pt x="15521" y="7948"/>
                    <a:pt x="15753" y="7718"/>
                    <a:pt x="15990" y="7492"/>
                  </a:cubicBezTo>
                  <a:cubicBezTo>
                    <a:pt x="16403" y="7121"/>
                    <a:pt x="16823" y="6759"/>
                    <a:pt x="17260" y="6419"/>
                  </a:cubicBezTo>
                  <a:cubicBezTo>
                    <a:pt x="17674" y="6096"/>
                    <a:pt x="18101" y="5789"/>
                    <a:pt x="18527" y="5484"/>
                  </a:cubicBezTo>
                  <a:cubicBezTo>
                    <a:pt x="19289" y="4958"/>
                    <a:pt x="20070" y="4467"/>
                    <a:pt x="20879" y="4015"/>
                  </a:cubicBezTo>
                  <a:cubicBezTo>
                    <a:pt x="21295" y="3799"/>
                    <a:pt x="21718" y="3602"/>
                    <a:pt x="22150" y="3423"/>
                  </a:cubicBezTo>
                  <a:cubicBezTo>
                    <a:pt x="22604" y="3235"/>
                    <a:pt x="23062" y="3059"/>
                    <a:pt x="23513" y="2866"/>
                  </a:cubicBezTo>
                  <a:cubicBezTo>
                    <a:pt x="23952" y="2675"/>
                    <a:pt x="24389" y="2481"/>
                    <a:pt x="24818" y="2269"/>
                  </a:cubicBezTo>
                  <a:cubicBezTo>
                    <a:pt x="25019" y="2169"/>
                    <a:pt x="25217" y="2065"/>
                    <a:pt x="25414" y="1960"/>
                  </a:cubicBezTo>
                  <a:close/>
                  <a:moveTo>
                    <a:pt x="27352" y="0"/>
                  </a:moveTo>
                  <a:cubicBezTo>
                    <a:pt x="27299" y="0"/>
                    <a:pt x="27245" y="8"/>
                    <a:pt x="27194" y="24"/>
                  </a:cubicBezTo>
                  <a:cubicBezTo>
                    <a:pt x="27106" y="24"/>
                    <a:pt x="27018" y="37"/>
                    <a:pt x="26938" y="84"/>
                  </a:cubicBezTo>
                  <a:cubicBezTo>
                    <a:pt x="26926" y="92"/>
                    <a:pt x="26915" y="98"/>
                    <a:pt x="26904" y="105"/>
                  </a:cubicBezTo>
                  <a:cubicBezTo>
                    <a:pt x="26592" y="264"/>
                    <a:pt x="26270" y="404"/>
                    <a:pt x="25961" y="566"/>
                  </a:cubicBezTo>
                  <a:cubicBezTo>
                    <a:pt x="25614" y="745"/>
                    <a:pt x="25271" y="932"/>
                    <a:pt x="24928" y="1117"/>
                  </a:cubicBezTo>
                  <a:lnTo>
                    <a:pt x="24928" y="1117"/>
                  </a:lnTo>
                  <a:cubicBezTo>
                    <a:pt x="24934" y="1114"/>
                    <a:pt x="24939" y="1112"/>
                    <a:pt x="24945" y="1110"/>
                  </a:cubicBezTo>
                  <a:lnTo>
                    <a:pt x="24945" y="1110"/>
                  </a:lnTo>
                  <a:cubicBezTo>
                    <a:pt x="24927" y="1119"/>
                    <a:pt x="24909" y="1128"/>
                    <a:pt x="24891" y="1137"/>
                  </a:cubicBezTo>
                  <a:lnTo>
                    <a:pt x="24886" y="1140"/>
                  </a:lnTo>
                  <a:lnTo>
                    <a:pt x="24887" y="1139"/>
                  </a:lnTo>
                  <a:lnTo>
                    <a:pt x="24887" y="1139"/>
                  </a:lnTo>
                  <a:cubicBezTo>
                    <a:pt x="23988" y="1603"/>
                    <a:pt x="23059" y="2003"/>
                    <a:pt x="22121" y="2381"/>
                  </a:cubicBezTo>
                  <a:cubicBezTo>
                    <a:pt x="21631" y="2579"/>
                    <a:pt x="21138" y="2780"/>
                    <a:pt x="20668" y="3024"/>
                  </a:cubicBezTo>
                  <a:cubicBezTo>
                    <a:pt x="20171" y="3284"/>
                    <a:pt x="19688" y="3567"/>
                    <a:pt x="19210" y="3862"/>
                  </a:cubicBezTo>
                  <a:cubicBezTo>
                    <a:pt x="18324" y="4410"/>
                    <a:pt x="17468" y="5020"/>
                    <a:pt x="16645" y="5658"/>
                  </a:cubicBezTo>
                  <a:cubicBezTo>
                    <a:pt x="16212" y="5996"/>
                    <a:pt x="15798" y="6353"/>
                    <a:pt x="15390" y="6717"/>
                  </a:cubicBezTo>
                  <a:cubicBezTo>
                    <a:pt x="15012" y="7055"/>
                    <a:pt x="14673" y="7434"/>
                    <a:pt x="14321" y="7798"/>
                  </a:cubicBezTo>
                  <a:cubicBezTo>
                    <a:pt x="13989" y="8141"/>
                    <a:pt x="13644" y="8467"/>
                    <a:pt x="13297" y="8796"/>
                  </a:cubicBezTo>
                  <a:cubicBezTo>
                    <a:pt x="13144" y="8939"/>
                    <a:pt x="12995" y="9084"/>
                    <a:pt x="12857" y="9241"/>
                  </a:cubicBezTo>
                  <a:cubicBezTo>
                    <a:pt x="12704" y="9410"/>
                    <a:pt x="12563" y="9592"/>
                    <a:pt x="12417" y="9767"/>
                  </a:cubicBezTo>
                  <a:cubicBezTo>
                    <a:pt x="12431" y="9750"/>
                    <a:pt x="12444" y="9734"/>
                    <a:pt x="12458" y="9717"/>
                  </a:cubicBezTo>
                  <a:lnTo>
                    <a:pt x="12458" y="9717"/>
                  </a:lnTo>
                  <a:cubicBezTo>
                    <a:pt x="12161" y="10079"/>
                    <a:pt x="11862" y="10436"/>
                    <a:pt x="11603" y="10827"/>
                  </a:cubicBezTo>
                  <a:cubicBezTo>
                    <a:pt x="11339" y="11222"/>
                    <a:pt x="11127" y="11654"/>
                    <a:pt x="10879" y="12058"/>
                  </a:cubicBezTo>
                  <a:lnTo>
                    <a:pt x="10879" y="12058"/>
                  </a:lnTo>
                  <a:cubicBezTo>
                    <a:pt x="10876" y="12062"/>
                    <a:pt x="10873" y="12067"/>
                    <a:pt x="10870" y="12072"/>
                  </a:cubicBezTo>
                  <a:cubicBezTo>
                    <a:pt x="10866" y="12078"/>
                    <a:pt x="10863" y="12083"/>
                    <a:pt x="10859" y="12089"/>
                  </a:cubicBezTo>
                  <a:lnTo>
                    <a:pt x="10859" y="12089"/>
                  </a:lnTo>
                  <a:cubicBezTo>
                    <a:pt x="10647" y="12417"/>
                    <a:pt x="10423" y="12740"/>
                    <a:pt x="10211" y="13070"/>
                  </a:cubicBezTo>
                  <a:cubicBezTo>
                    <a:pt x="10003" y="13399"/>
                    <a:pt x="9848" y="13751"/>
                    <a:pt x="9687" y="14106"/>
                  </a:cubicBezTo>
                  <a:cubicBezTo>
                    <a:pt x="9527" y="14444"/>
                    <a:pt x="9366" y="14783"/>
                    <a:pt x="9197" y="15116"/>
                  </a:cubicBezTo>
                  <a:cubicBezTo>
                    <a:pt x="9115" y="15276"/>
                    <a:pt x="9028" y="15433"/>
                    <a:pt x="8946" y="15593"/>
                  </a:cubicBezTo>
                  <a:cubicBezTo>
                    <a:pt x="8857" y="15766"/>
                    <a:pt x="8777" y="15947"/>
                    <a:pt x="8695" y="16123"/>
                  </a:cubicBezTo>
                  <a:cubicBezTo>
                    <a:pt x="8704" y="16104"/>
                    <a:pt x="8712" y="16087"/>
                    <a:pt x="8722" y="16068"/>
                  </a:cubicBezTo>
                  <a:lnTo>
                    <a:pt x="8722" y="16068"/>
                  </a:lnTo>
                  <a:cubicBezTo>
                    <a:pt x="8508" y="16522"/>
                    <a:pt x="8292" y="16976"/>
                    <a:pt x="8053" y="17417"/>
                  </a:cubicBezTo>
                  <a:cubicBezTo>
                    <a:pt x="7907" y="17687"/>
                    <a:pt x="7771" y="17960"/>
                    <a:pt x="7619" y="18225"/>
                  </a:cubicBezTo>
                  <a:cubicBezTo>
                    <a:pt x="7465" y="18488"/>
                    <a:pt x="7306" y="18748"/>
                    <a:pt x="7144" y="19005"/>
                  </a:cubicBezTo>
                  <a:cubicBezTo>
                    <a:pt x="6834" y="19472"/>
                    <a:pt x="6490" y="19916"/>
                    <a:pt x="6164" y="20369"/>
                  </a:cubicBezTo>
                  <a:cubicBezTo>
                    <a:pt x="5839" y="20823"/>
                    <a:pt x="5526" y="21289"/>
                    <a:pt x="5180" y="21728"/>
                  </a:cubicBezTo>
                  <a:cubicBezTo>
                    <a:pt x="5141" y="21775"/>
                    <a:pt x="5102" y="21822"/>
                    <a:pt x="5063" y="21868"/>
                  </a:cubicBezTo>
                  <a:cubicBezTo>
                    <a:pt x="5054" y="21882"/>
                    <a:pt x="5046" y="21895"/>
                    <a:pt x="5037" y="21910"/>
                  </a:cubicBezTo>
                  <a:cubicBezTo>
                    <a:pt x="4899" y="22074"/>
                    <a:pt x="4762" y="22239"/>
                    <a:pt x="4617" y="22397"/>
                  </a:cubicBezTo>
                  <a:cubicBezTo>
                    <a:pt x="4409" y="22624"/>
                    <a:pt x="4188" y="22842"/>
                    <a:pt x="3966" y="23056"/>
                  </a:cubicBezTo>
                  <a:cubicBezTo>
                    <a:pt x="3746" y="23263"/>
                    <a:pt x="3514" y="23450"/>
                    <a:pt x="3280" y="23638"/>
                  </a:cubicBezTo>
                  <a:cubicBezTo>
                    <a:pt x="3177" y="23720"/>
                    <a:pt x="3075" y="23804"/>
                    <a:pt x="2972" y="23886"/>
                  </a:cubicBezTo>
                  <a:cubicBezTo>
                    <a:pt x="2790" y="23848"/>
                    <a:pt x="2607" y="23802"/>
                    <a:pt x="2423" y="23787"/>
                  </a:cubicBezTo>
                  <a:cubicBezTo>
                    <a:pt x="2385" y="23784"/>
                    <a:pt x="2347" y="23783"/>
                    <a:pt x="2309" y="23783"/>
                  </a:cubicBezTo>
                  <a:cubicBezTo>
                    <a:pt x="1807" y="23783"/>
                    <a:pt x="1320" y="24026"/>
                    <a:pt x="939" y="24333"/>
                  </a:cubicBezTo>
                  <a:cubicBezTo>
                    <a:pt x="461" y="24716"/>
                    <a:pt x="63" y="25276"/>
                    <a:pt x="26" y="25904"/>
                  </a:cubicBezTo>
                  <a:cubicBezTo>
                    <a:pt x="1" y="26338"/>
                    <a:pt x="58" y="26787"/>
                    <a:pt x="210" y="27197"/>
                  </a:cubicBezTo>
                  <a:cubicBezTo>
                    <a:pt x="251" y="27312"/>
                    <a:pt x="303" y="27423"/>
                    <a:pt x="365" y="27528"/>
                  </a:cubicBezTo>
                  <a:cubicBezTo>
                    <a:pt x="335" y="27602"/>
                    <a:pt x="310" y="27679"/>
                    <a:pt x="287" y="27757"/>
                  </a:cubicBezTo>
                  <a:cubicBezTo>
                    <a:pt x="230" y="27954"/>
                    <a:pt x="189" y="28155"/>
                    <a:pt x="168" y="28360"/>
                  </a:cubicBezTo>
                  <a:cubicBezTo>
                    <a:pt x="126" y="28826"/>
                    <a:pt x="230" y="29323"/>
                    <a:pt x="408" y="29751"/>
                  </a:cubicBezTo>
                  <a:cubicBezTo>
                    <a:pt x="506" y="29987"/>
                    <a:pt x="633" y="30207"/>
                    <a:pt x="813" y="30390"/>
                  </a:cubicBezTo>
                  <a:cubicBezTo>
                    <a:pt x="1073" y="30652"/>
                    <a:pt x="1404" y="30830"/>
                    <a:pt x="1767" y="30902"/>
                  </a:cubicBezTo>
                  <a:cubicBezTo>
                    <a:pt x="1969" y="30942"/>
                    <a:pt x="2174" y="30971"/>
                    <a:pt x="2379" y="30971"/>
                  </a:cubicBezTo>
                  <a:cubicBezTo>
                    <a:pt x="2414" y="30971"/>
                    <a:pt x="2449" y="30969"/>
                    <a:pt x="2483" y="30967"/>
                  </a:cubicBezTo>
                  <a:cubicBezTo>
                    <a:pt x="2740" y="30955"/>
                    <a:pt x="2994" y="30919"/>
                    <a:pt x="3244" y="30858"/>
                  </a:cubicBezTo>
                  <a:cubicBezTo>
                    <a:pt x="3303" y="30843"/>
                    <a:pt x="3361" y="30819"/>
                    <a:pt x="3413" y="30786"/>
                  </a:cubicBezTo>
                  <a:cubicBezTo>
                    <a:pt x="3429" y="30789"/>
                    <a:pt x="3445" y="30791"/>
                    <a:pt x="3461" y="30795"/>
                  </a:cubicBezTo>
                  <a:cubicBezTo>
                    <a:pt x="3520" y="30808"/>
                    <a:pt x="3577" y="30825"/>
                    <a:pt x="3634" y="30844"/>
                  </a:cubicBezTo>
                  <a:cubicBezTo>
                    <a:pt x="3736" y="30887"/>
                    <a:pt x="3835" y="30936"/>
                    <a:pt x="3931" y="30987"/>
                  </a:cubicBezTo>
                  <a:lnTo>
                    <a:pt x="3928" y="30986"/>
                  </a:lnTo>
                  <a:lnTo>
                    <a:pt x="3928" y="30986"/>
                  </a:lnTo>
                  <a:cubicBezTo>
                    <a:pt x="3940" y="30991"/>
                    <a:pt x="3949" y="30997"/>
                    <a:pt x="3961" y="31003"/>
                  </a:cubicBezTo>
                  <a:cubicBezTo>
                    <a:pt x="3966" y="31007"/>
                    <a:pt x="3972" y="31011"/>
                    <a:pt x="3978" y="31014"/>
                  </a:cubicBezTo>
                  <a:cubicBezTo>
                    <a:pt x="4113" y="31092"/>
                    <a:pt x="4243" y="31177"/>
                    <a:pt x="4369" y="31270"/>
                  </a:cubicBezTo>
                  <a:lnTo>
                    <a:pt x="4363" y="31264"/>
                  </a:lnTo>
                  <a:lnTo>
                    <a:pt x="4363" y="31264"/>
                  </a:lnTo>
                  <a:cubicBezTo>
                    <a:pt x="4756" y="31564"/>
                    <a:pt x="5142" y="31873"/>
                    <a:pt x="5503" y="32211"/>
                  </a:cubicBezTo>
                  <a:cubicBezTo>
                    <a:pt x="5907" y="32602"/>
                    <a:pt x="6310" y="32995"/>
                    <a:pt x="6675" y="33423"/>
                  </a:cubicBezTo>
                  <a:cubicBezTo>
                    <a:pt x="6991" y="33828"/>
                    <a:pt x="7286" y="34250"/>
                    <a:pt x="7559" y="34685"/>
                  </a:cubicBezTo>
                  <a:cubicBezTo>
                    <a:pt x="7559" y="34684"/>
                    <a:pt x="7558" y="34683"/>
                    <a:pt x="7557" y="34681"/>
                  </a:cubicBezTo>
                  <a:lnTo>
                    <a:pt x="7557" y="34681"/>
                  </a:lnTo>
                  <a:cubicBezTo>
                    <a:pt x="7561" y="34688"/>
                    <a:pt x="7566" y="34696"/>
                    <a:pt x="7569" y="34702"/>
                  </a:cubicBezTo>
                  <a:cubicBezTo>
                    <a:pt x="7572" y="34706"/>
                    <a:pt x="7575" y="34712"/>
                    <a:pt x="7577" y="34716"/>
                  </a:cubicBezTo>
                  <a:cubicBezTo>
                    <a:pt x="7577" y="34715"/>
                    <a:pt x="7576" y="34714"/>
                    <a:pt x="7576" y="34713"/>
                  </a:cubicBezTo>
                  <a:lnTo>
                    <a:pt x="7576" y="34713"/>
                  </a:lnTo>
                  <a:cubicBezTo>
                    <a:pt x="7577" y="34715"/>
                    <a:pt x="7578" y="34717"/>
                    <a:pt x="7579" y="34718"/>
                  </a:cubicBezTo>
                  <a:lnTo>
                    <a:pt x="7581" y="34722"/>
                  </a:lnTo>
                  <a:cubicBezTo>
                    <a:pt x="7783" y="35069"/>
                    <a:pt x="7961" y="35428"/>
                    <a:pt x="8146" y="35787"/>
                  </a:cubicBezTo>
                  <a:cubicBezTo>
                    <a:pt x="8345" y="36173"/>
                    <a:pt x="8545" y="36560"/>
                    <a:pt x="8736" y="36951"/>
                  </a:cubicBezTo>
                  <a:cubicBezTo>
                    <a:pt x="8952" y="37440"/>
                    <a:pt x="9113" y="37956"/>
                    <a:pt x="9291" y="38461"/>
                  </a:cubicBezTo>
                  <a:cubicBezTo>
                    <a:pt x="9382" y="38716"/>
                    <a:pt x="9484" y="38968"/>
                    <a:pt x="9585" y="39220"/>
                  </a:cubicBezTo>
                  <a:cubicBezTo>
                    <a:pt x="9690" y="39485"/>
                    <a:pt x="9785" y="39753"/>
                    <a:pt x="9874" y="40025"/>
                  </a:cubicBezTo>
                  <a:cubicBezTo>
                    <a:pt x="10026" y="40533"/>
                    <a:pt x="10178" y="41035"/>
                    <a:pt x="10364" y="41533"/>
                  </a:cubicBezTo>
                  <a:cubicBezTo>
                    <a:pt x="10543" y="42013"/>
                    <a:pt x="10692" y="42506"/>
                    <a:pt x="10887" y="42980"/>
                  </a:cubicBezTo>
                  <a:cubicBezTo>
                    <a:pt x="11091" y="43468"/>
                    <a:pt x="11308" y="43953"/>
                    <a:pt x="11518" y="44442"/>
                  </a:cubicBezTo>
                  <a:cubicBezTo>
                    <a:pt x="11726" y="44922"/>
                    <a:pt x="11980" y="45376"/>
                    <a:pt x="12257" y="45821"/>
                  </a:cubicBezTo>
                  <a:cubicBezTo>
                    <a:pt x="12291" y="45874"/>
                    <a:pt x="12326" y="45927"/>
                    <a:pt x="12358" y="45983"/>
                  </a:cubicBezTo>
                  <a:cubicBezTo>
                    <a:pt x="12357" y="45981"/>
                    <a:pt x="12356" y="45978"/>
                    <a:pt x="12355" y="45975"/>
                  </a:cubicBezTo>
                  <a:lnTo>
                    <a:pt x="12355" y="45975"/>
                  </a:lnTo>
                  <a:cubicBezTo>
                    <a:pt x="12362" y="45988"/>
                    <a:pt x="12372" y="46002"/>
                    <a:pt x="12379" y="46014"/>
                  </a:cubicBezTo>
                  <a:cubicBezTo>
                    <a:pt x="12379" y="46016"/>
                    <a:pt x="12381" y="46018"/>
                    <a:pt x="12381" y="46019"/>
                  </a:cubicBezTo>
                  <a:lnTo>
                    <a:pt x="12381" y="46018"/>
                  </a:lnTo>
                  <a:cubicBezTo>
                    <a:pt x="12648" y="46458"/>
                    <a:pt x="12900" y="46909"/>
                    <a:pt x="13175" y="47346"/>
                  </a:cubicBezTo>
                  <a:cubicBezTo>
                    <a:pt x="13449" y="47783"/>
                    <a:pt x="13788" y="48171"/>
                    <a:pt x="14127" y="48556"/>
                  </a:cubicBezTo>
                  <a:cubicBezTo>
                    <a:pt x="14470" y="48947"/>
                    <a:pt x="14817" y="49344"/>
                    <a:pt x="15198" y="49702"/>
                  </a:cubicBezTo>
                  <a:cubicBezTo>
                    <a:pt x="15582" y="50066"/>
                    <a:pt x="15988" y="50395"/>
                    <a:pt x="16393" y="50730"/>
                  </a:cubicBezTo>
                  <a:cubicBezTo>
                    <a:pt x="16774" y="51044"/>
                    <a:pt x="17131" y="51391"/>
                    <a:pt x="17518" y="51699"/>
                  </a:cubicBezTo>
                  <a:cubicBezTo>
                    <a:pt x="17730" y="51865"/>
                    <a:pt x="17940" y="52035"/>
                    <a:pt x="18163" y="52183"/>
                  </a:cubicBezTo>
                  <a:cubicBezTo>
                    <a:pt x="18387" y="52332"/>
                    <a:pt x="18614" y="52477"/>
                    <a:pt x="18838" y="52622"/>
                  </a:cubicBezTo>
                  <a:cubicBezTo>
                    <a:pt x="19274" y="52907"/>
                    <a:pt x="19709" y="53216"/>
                    <a:pt x="20192" y="53418"/>
                  </a:cubicBezTo>
                  <a:cubicBezTo>
                    <a:pt x="20455" y="53529"/>
                    <a:pt x="20718" y="53636"/>
                    <a:pt x="20986" y="53737"/>
                  </a:cubicBezTo>
                  <a:cubicBezTo>
                    <a:pt x="21226" y="53829"/>
                    <a:pt x="21476" y="53903"/>
                    <a:pt x="21722" y="53981"/>
                  </a:cubicBezTo>
                  <a:cubicBezTo>
                    <a:pt x="22166" y="54123"/>
                    <a:pt x="22623" y="54224"/>
                    <a:pt x="23078" y="54316"/>
                  </a:cubicBezTo>
                  <a:cubicBezTo>
                    <a:pt x="23270" y="54353"/>
                    <a:pt x="23463" y="54382"/>
                    <a:pt x="23660" y="54403"/>
                  </a:cubicBezTo>
                  <a:cubicBezTo>
                    <a:pt x="23839" y="54422"/>
                    <a:pt x="24020" y="54418"/>
                    <a:pt x="24199" y="54420"/>
                  </a:cubicBezTo>
                  <a:cubicBezTo>
                    <a:pt x="24404" y="54420"/>
                    <a:pt x="24608" y="54413"/>
                    <a:pt x="24812" y="54405"/>
                  </a:cubicBezTo>
                  <a:cubicBezTo>
                    <a:pt x="24829" y="54405"/>
                    <a:pt x="24845" y="54404"/>
                    <a:pt x="24862" y="54404"/>
                  </a:cubicBezTo>
                  <a:cubicBezTo>
                    <a:pt x="24870" y="54404"/>
                    <a:pt x="24878" y="54405"/>
                    <a:pt x="24886" y="54405"/>
                  </a:cubicBezTo>
                  <a:cubicBezTo>
                    <a:pt x="24893" y="54406"/>
                    <a:pt x="24899" y="54406"/>
                    <a:pt x="24905" y="54406"/>
                  </a:cubicBezTo>
                  <a:cubicBezTo>
                    <a:pt x="25016" y="54406"/>
                    <a:pt x="25116" y="54362"/>
                    <a:pt x="25200" y="54298"/>
                  </a:cubicBezTo>
                  <a:cubicBezTo>
                    <a:pt x="25224" y="54290"/>
                    <a:pt x="25248" y="54282"/>
                    <a:pt x="25271" y="54271"/>
                  </a:cubicBezTo>
                  <a:cubicBezTo>
                    <a:pt x="25498" y="54153"/>
                    <a:pt x="25615" y="53844"/>
                    <a:pt x="25481" y="53612"/>
                  </a:cubicBezTo>
                  <a:cubicBezTo>
                    <a:pt x="25285" y="53277"/>
                    <a:pt x="25056" y="52963"/>
                    <a:pt x="24841" y="52639"/>
                  </a:cubicBezTo>
                  <a:cubicBezTo>
                    <a:pt x="24510" y="52144"/>
                    <a:pt x="24163" y="51660"/>
                    <a:pt x="23846" y="51156"/>
                  </a:cubicBezTo>
                  <a:cubicBezTo>
                    <a:pt x="23675" y="50865"/>
                    <a:pt x="23525" y="50563"/>
                    <a:pt x="23374" y="50260"/>
                  </a:cubicBezTo>
                  <a:cubicBezTo>
                    <a:pt x="23214" y="49944"/>
                    <a:pt x="23052" y="49630"/>
                    <a:pt x="22889" y="49314"/>
                  </a:cubicBezTo>
                  <a:cubicBezTo>
                    <a:pt x="22580" y="48715"/>
                    <a:pt x="22265" y="48119"/>
                    <a:pt x="21990" y="47504"/>
                  </a:cubicBezTo>
                  <a:cubicBezTo>
                    <a:pt x="21789" y="47037"/>
                    <a:pt x="21646" y="46549"/>
                    <a:pt x="21481" y="46070"/>
                  </a:cubicBezTo>
                  <a:cubicBezTo>
                    <a:pt x="21327" y="45619"/>
                    <a:pt x="21189" y="45165"/>
                    <a:pt x="21059" y="44707"/>
                  </a:cubicBezTo>
                  <a:lnTo>
                    <a:pt x="21059" y="44707"/>
                  </a:lnTo>
                  <a:lnTo>
                    <a:pt x="21076" y="44768"/>
                  </a:lnTo>
                  <a:lnTo>
                    <a:pt x="21076" y="44768"/>
                  </a:lnTo>
                  <a:cubicBezTo>
                    <a:pt x="21028" y="44592"/>
                    <a:pt x="20976" y="44418"/>
                    <a:pt x="20926" y="44241"/>
                  </a:cubicBezTo>
                  <a:cubicBezTo>
                    <a:pt x="20922" y="44229"/>
                    <a:pt x="20919" y="44214"/>
                    <a:pt x="20914" y="44200"/>
                  </a:cubicBezTo>
                  <a:cubicBezTo>
                    <a:pt x="20811" y="43837"/>
                    <a:pt x="20728" y="43468"/>
                    <a:pt x="20665" y="43095"/>
                  </a:cubicBezTo>
                  <a:lnTo>
                    <a:pt x="20665" y="43095"/>
                  </a:lnTo>
                  <a:cubicBezTo>
                    <a:pt x="20665" y="43099"/>
                    <a:pt x="20666" y="43104"/>
                    <a:pt x="20666" y="43109"/>
                  </a:cubicBezTo>
                  <a:cubicBezTo>
                    <a:pt x="20665" y="43100"/>
                    <a:pt x="20664" y="43093"/>
                    <a:pt x="20663" y="43084"/>
                  </a:cubicBezTo>
                  <a:lnTo>
                    <a:pt x="20657" y="43045"/>
                  </a:lnTo>
                  <a:lnTo>
                    <a:pt x="20657" y="43045"/>
                  </a:lnTo>
                  <a:cubicBezTo>
                    <a:pt x="20659" y="43053"/>
                    <a:pt x="20660" y="43063"/>
                    <a:pt x="20662" y="43071"/>
                  </a:cubicBezTo>
                  <a:cubicBezTo>
                    <a:pt x="20606" y="42663"/>
                    <a:pt x="20595" y="42252"/>
                    <a:pt x="20552" y="41843"/>
                  </a:cubicBezTo>
                  <a:cubicBezTo>
                    <a:pt x="20501" y="41385"/>
                    <a:pt x="20446" y="40928"/>
                    <a:pt x="20436" y="40468"/>
                  </a:cubicBezTo>
                  <a:cubicBezTo>
                    <a:pt x="20438" y="40338"/>
                    <a:pt x="20443" y="40209"/>
                    <a:pt x="20456" y="40081"/>
                  </a:cubicBezTo>
                  <a:cubicBezTo>
                    <a:pt x="20499" y="39764"/>
                    <a:pt x="20569" y="39450"/>
                    <a:pt x="20611" y="39132"/>
                  </a:cubicBezTo>
                  <a:cubicBezTo>
                    <a:pt x="20655" y="38802"/>
                    <a:pt x="20695" y="38476"/>
                    <a:pt x="20762" y="38152"/>
                  </a:cubicBezTo>
                  <a:cubicBezTo>
                    <a:pt x="20792" y="37995"/>
                    <a:pt x="20823" y="37839"/>
                    <a:pt x="20859" y="37684"/>
                  </a:cubicBezTo>
                  <a:cubicBezTo>
                    <a:pt x="20862" y="37672"/>
                    <a:pt x="20864" y="37661"/>
                    <a:pt x="20866" y="37650"/>
                  </a:cubicBezTo>
                  <a:cubicBezTo>
                    <a:pt x="20871" y="37635"/>
                    <a:pt x="20875" y="37621"/>
                    <a:pt x="20878" y="37606"/>
                  </a:cubicBezTo>
                  <a:cubicBezTo>
                    <a:pt x="20880" y="37600"/>
                    <a:pt x="20881" y="37594"/>
                    <a:pt x="20884" y="37587"/>
                  </a:cubicBezTo>
                  <a:lnTo>
                    <a:pt x="20884" y="37587"/>
                  </a:lnTo>
                  <a:cubicBezTo>
                    <a:pt x="20880" y="37599"/>
                    <a:pt x="20878" y="37610"/>
                    <a:pt x="20875" y="37621"/>
                  </a:cubicBezTo>
                  <a:lnTo>
                    <a:pt x="20875" y="37621"/>
                  </a:lnTo>
                  <a:cubicBezTo>
                    <a:pt x="20935" y="37395"/>
                    <a:pt x="21017" y="37179"/>
                    <a:pt x="21101" y="36963"/>
                  </a:cubicBezTo>
                  <a:cubicBezTo>
                    <a:pt x="21220" y="36673"/>
                    <a:pt x="21363" y="36399"/>
                    <a:pt x="21512" y="36123"/>
                  </a:cubicBezTo>
                  <a:lnTo>
                    <a:pt x="21512" y="36123"/>
                  </a:lnTo>
                  <a:cubicBezTo>
                    <a:pt x="21505" y="36137"/>
                    <a:pt x="21498" y="36151"/>
                    <a:pt x="21491" y="36164"/>
                  </a:cubicBezTo>
                  <a:cubicBezTo>
                    <a:pt x="21661" y="35855"/>
                    <a:pt x="21825" y="35542"/>
                    <a:pt x="22025" y="35252"/>
                  </a:cubicBezTo>
                  <a:cubicBezTo>
                    <a:pt x="22087" y="35169"/>
                    <a:pt x="22152" y="35090"/>
                    <a:pt x="22221" y="35016"/>
                  </a:cubicBezTo>
                  <a:cubicBezTo>
                    <a:pt x="22502" y="34741"/>
                    <a:pt x="22788" y="34473"/>
                    <a:pt x="23067" y="34194"/>
                  </a:cubicBezTo>
                  <a:cubicBezTo>
                    <a:pt x="23336" y="33927"/>
                    <a:pt x="23596" y="33646"/>
                    <a:pt x="23886" y="33400"/>
                  </a:cubicBezTo>
                  <a:cubicBezTo>
                    <a:pt x="23941" y="33358"/>
                    <a:pt x="23995" y="33320"/>
                    <a:pt x="24053" y="33283"/>
                  </a:cubicBezTo>
                  <a:cubicBezTo>
                    <a:pt x="24145" y="33234"/>
                    <a:pt x="24239" y="33191"/>
                    <a:pt x="24334" y="33149"/>
                  </a:cubicBezTo>
                  <a:cubicBezTo>
                    <a:pt x="24543" y="33061"/>
                    <a:pt x="24756" y="32983"/>
                    <a:pt x="24973" y="32917"/>
                  </a:cubicBezTo>
                  <a:cubicBezTo>
                    <a:pt x="25304" y="32829"/>
                    <a:pt x="25638" y="32743"/>
                    <a:pt x="25977" y="32688"/>
                  </a:cubicBezTo>
                  <a:cubicBezTo>
                    <a:pt x="26042" y="32917"/>
                    <a:pt x="26120" y="33142"/>
                    <a:pt x="26213" y="33360"/>
                  </a:cubicBezTo>
                  <a:cubicBezTo>
                    <a:pt x="26303" y="33577"/>
                    <a:pt x="26404" y="33788"/>
                    <a:pt x="26496" y="34004"/>
                  </a:cubicBezTo>
                  <a:cubicBezTo>
                    <a:pt x="26544" y="34117"/>
                    <a:pt x="26587" y="34229"/>
                    <a:pt x="26635" y="34342"/>
                  </a:cubicBezTo>
                  <a:cubicBezTo>
                    <a:pt x="26692" y="34479"/>
                    <a:pt x="26761" y="34611"/>
                    <a:pt x="26831" y="34743"/>
                  </a:cubicBezTo>
                  <a:cubicBezTo>
                    <a:pt x="26950" y="34956"/>
                    <a:pt x="27087" y="35160"/>
                    <a:pt x="27207" y="35373"/>
                  </a:cubicBezTo>
                  <a:cubicBezTo>
                    <a:pt x="27331" y="35590"/>
                    <a:pt x="27452" y="35812"/>
                    <a:pt x="27574" y="36031"/>
                  </a:cubicBezTo>
                  <a:cubicBezTo>
                    <a:pt x="28080" y="36927"/>
                    <a:pt x="28762" y="37704"/>
                    <a:pt x="29439" y="38474"/>
                  </a:cubicBezTo>
                  <a:cubicBezTo>
                    <a:pt x="29660" y="38725"/>
                    <a:pt x="29884" y="38980"/>
                    <a:pt x="30108" y="39229"/>
                  </a:cubicBezTo>
                  <a:cubicBezTo>
                    <a:pt x="30103" y="39222"/>
                    <a:pt x="30097" y="39216"/>
                    <a:pt x="30091" y="39208"/>
                  </a:cubicBezTo>
                  <a:lnTo>
                    <a:pt x="30091" y="39208"/>
                  </a:lnTo>
                  <a:lnTo>
                    <a:pt x="30213" y="39341"/>
                  </a:lnTo>
                  <a:cubicBezTo>
                    <a:pt x="30383" y="39531"/>
                    <a:pt x="30566" y="39711"/>
                    <a:pt x="30757" y="39881"/>
                  </a:cubicBezTo>
                  <a:cubicBezTo>
                    <a:pt x="30962" y="40064"/>
                    <a:pt x="31179" y="40231"/>
                    <a:pt x="31392" y="40404"/>
                  </a:cubicBezTo>
                  <a:cubicBezTo>
                    <a:pt x="31798" y="40733"/>
                    <a:pt x="32232" y="41022"/>
                    <a:pt x="32671" y="41304"/>
                  </a:cubicBezTo>
                  <a:cubicBezTo>
                    <a:pt x="32887" y="41443"/>
                    <a:pt x="33099" y="41585"/>
                    <a:pt x="33320" y="41715"/>
                  </a:cubicBezTo>
                  <a:cubicBezTo>
                    <a:pt x="33535" y="41837"/>
                    <a:pt x="33756" y="41946"/>
                    <a:pt x="33984" y="42041"/>
                  </a:cubicBezTo>
                  <a:cubicBezTo>
                    <a:pt x="34568" y="42289"/>
                    <a:pt x="35174" y="42526"/>
                    <a:pt x="35814" y="42558"/>
                  </a:cubicBezTo>
                  <a:cubicBezTo>
                    <a:pt x="35923" y="42564"/>
                    <a:pt x="36034" y="42567"/>
                    <a:pt x="36142" y="42567"/>
                  </a:cubicBezTo>
                  <a:cubicBezTo>
                    <a:pt x="36198" y="42567"/>
                    <a:pt x="36253" y="42567"/>
                    <a:pt x="36309" y="42564"/>
                  </a:cubicBezTo>
                  <a:cubicBezTo>
                    <a:pt x="36482" y="42554"/>
                    <a:pt x="36660" y="42511"/>
                    <a:pt x="36829" y="42463"/>
                  </a:cubicBezTo>
                  <a:cubicBezTo>
                    <a:pt x="37027" y="42407"/>
                    <a:pt x="37230" y="42348"/>
                    <a:pt x="37411" y="42249"/>
                  </a:cubicBezTo>
                  <a:cubicBezTo>
                    <a:pt x="37513" y="42194"/>
                    <a:pt x="37599" y="42114"/>
                    <a:pt x="37660" y="42016"/>
                  </a:cubicBezTo>
                  <a:cubicBezTo>
                    <a:pt x="37659" y="42007"/>
                    <a:pt x="37655" y="41997"/>
                    <a:pt x="37653" y="41987"/>
                  </a:cubicBezTo>
                  <a:cubicBezTo>
                    <a:pt x="37604" y="41801"/>
                    <a:pt x="37558" y="41613"/>
                    <a:pt x="37514" y="41425"/>
                  </a:cubicBezTo>
                  <a:cubicBezTo>
                    <a:pt x="37479" y="41292"/>
                    <a:pt x="37443" y="41157"/>
                    <a:pt x="37409" y="41024"/>
                  </a:cubicBezTo>
                  <a:cubicBezTo>
                    <a:pt x="37365" y="40851"/>
                    <a:pt x="37324" y="40678"/>
                    <a:pt x="37289" y="40503"/>
                  </a:cubicBezTo>
                  <a:cubicBezTo>
                    <a:pt x="37260" y="40426"/>
                    <a:pt x="37232" y="40348"/>
                    <a:pt x="37205" y="40270"/>
                  </a:cubicBezTo>
                  <a:lnTo>
                    <a:pt x="37205" y="40270"/>
                  </a:lnTo>
                  <a:cubicBezTo>
                    <a:pt x="37205" y="40272"/>
                    <a:pt x="37207" y="40276"/>
                    <a:pt x="37207" y="40277"/>
                  </a:cubicBezTo>
                  <a:cubicBezTo>
                    <a:pt x="37205" y="40274"/>
                    <a:pt x="37205" y="40272"/>
                    <a:pt x="37203" y="40267"/>
                  </a:cubicBezTo>
                  <a:cubicBezTo>
                    <a:pt x="37199" y="40257"/>
                    <a:pt x="37195" y="40245"/>
                    <a:pt x="37191" y="40233"/>
                  </a:cubicBezTo>
                  <a:lnTo>
                    <a:pt x="37191" y="40233"/>
                  </a:lnTo>
                  <a:cubicBezTo>
                    <a:pt x="37193" y="40237"/>
                    <a:pt x="37194" y="40241"/>
                    <a:pt x="37195" y="40244"/>
                  </a:cubicBezTo>
                  <a:lnTo>
                    <a:pt x="37195" y="40244"/>
                  </a:lnTo>
                  <a:cubicBezTo>
                    <a:pt x="37032" y="39719"/>
                    <a:pt x="36895" y="39179"/>
                    <a:pt x="36776" y="38635"/>
                  </a:cubicBezTo>
                  <a:cubicBezTo>
                    <a:pt x="36773" y="38626"/>
                    <a:pt x="36771" y="38619"/>
                    <a:pt x="36769" y="38611"/>
                  </a:cubicBezTo>
                  <a:cubicBezTo>
                    <a:pt x="36768" y="38603"/>
                    <a:pt x="36766" y="38593"/>
                    <a:pt x="36765" y="38585"/>
                  </a:cubicBezTo>
                  <a:lnTo>
                    <a:pt x="36765" y="38585"/>
                  </a:lnTo>
                  <a:lnTo>
                    <a:pt x="36769" y="38604"/>
                  </a:lnTo>
                  <a:cubicBezTo>
                    <a:pt x="36657" y="38004"/>
                    <a:pt x="36614" y="37397"/>
                    <a:pt x="36571" y="36792"/>
                  </a:cubicBezTo>
                  <a:lnTo>
                    <a:pt x="36571" y="36807"/>
                  </a:lnTo>
                  <a:cubicBezTo>
                    <a:pt x="36544" y="36430"/>
                    <a:pt x="36509" y="36052"/>
                    <a:pt x="36466" y="35677"/>
                  </a:cubicBezTo>
                  <a:cubicBezTo>
                    <a:pt x="36421" y="35277"/>
                    <a:pt x="36396" y="34874"/>
                    <a:pt x="36353" y="34471"/>
                  </a:cubicBezTo>
                  <a:cubicBezTo>
                    <a:pt x="36268" y="33633"/>
                    <a:pt x="36187" y="32792"/>
                    <a:pt x="36119" y="31951"/>
                  </a:cubicBezTo>
                  <a:lnTo>
                    <a:pt x="36119" y="31965"/>
                  </a:lnTo>
                  <a:cubicBezTo>
                    <a:pt x="36117" y="31954"/>
                    <a:pt x="36117" y="31942"/>
                    <a:pt x="36117" y="31929"/>
                  </a:cubicBezTo>
                  <a:lnTo>
                    <a:pt x="36117" y="31917"/>
                  </a:lnTo>
                  <a:cubicBezTo>
                    <a:pt x="36116" y="31912"/>
                    <a:pt x="36115" y="31907"/>
                    <a:pt x="36115" y="31900"/>
                  </a:cubicBezTo>
                  <a:lnTo>
                    <a:pt x="36115" y="31900"/>
                  </a:lnTo>
                  <a:cubicBezTo>
                    <a:pt x="36115" y="31906"/>
                    <a:pt x="36116" y="31910"/>
                    <a:pt x="36117" y="31914"/>
                  </a:cubicBezTo>
                  <a:cubicBezTo>
                    <a:pt x="36092" y="31437"/>
                    <a:pt x="36092" y="30962"/>
                    <a:pt x="36086" y="30483"/>
                  </a:cubicBezTo>
                  <a:cubicBezTo>
                    <a:pt x="36081" y="30003"/>
                    <a:pt x="36047" y="29530"/>
                    <a:pt x="36023" y="29054"/>
                  </a:cubicBezTo>
                  <a:cubicBezTo>
                    <a:pt x="35974" y="28070"/>
                    <a:pt x="35926" y="27092"/>
                    <a:pt x="35977" y="26107"/>
                  </a:cubicBezTo>
                  <a:cubicBezTo>
                    <a:pt x="36001" y="25897"/>
                    <a:pt x="36025" y="25689"/>
                    <a:pt x="36054" y="25480"/>
                  </a:cubicBezTo>
                  <a:cubicBezTo>
                    <a:pt x="36083" y="25282"/>
                    <a:pt x="36117" y="25084"/>
                    <a:pt x="36138" y="24886"/>
                  </a:cubicBezTo>
                  <a:cubicBezTo>
                    <a:pt x="36184" y="24462"/>
                    <a:pt x="36211" y="24034"/>
                    <a:pt x="36260" y="23610"/>
                  </a:cubicBezTo>
                  <a:cubicBezTo>
                    <a:pt x="36358" y="22774"/>
                    <a:pt x="36471" y="21939"/>
                    <a:pt x="36631" y="21111"/>
                  </a:cubicBezTo>
                  <a:cubicBezTo>
                    <a:pt x="36681" y="20881"/>
                    <a:pt x="36733" y="20650"/>
                    <a:pt x="36790" y="20422"/>
                  </a:cubicBezTo>
                  <a:cubicBezTo>
                    <a:pt x="36806" y="20313"/>
                    <a:pt x="36838" y="20204"/>
                    <a:pt x="36862" y="20098"/>
                  </a:cubicBezTo>
                  <a:cubicBezTo>
                    <a:pt x="36882" y="20006"/>
                    <a:pt x="36901" y="19916"/>
                    <a:pt x="36920" y="19825"/>
                  </a:cubicBezTo>
                  <a:cubicBezTo>
                    <a:pt x="36932" y="19772"/>
                    <a:pt x="36944" y="19721"/>
                    <a:pt x="36955" y="19668"/>
                  </a:cubicBezTo>
                  <a:cubicBezTo>
                    <a:pt x="37008" y="19338"/>
                    <a:pt x="37050" y="19002"/>
                    <a:pt x="37094" y="18669"/>
                  </a:cubicBezTo>
                  <a:cubicBezTo>
                    <a:pt x="37111" y="18548"/>
                    <a:pt x="37127" y="18423"/>
                    <a:pt x="37144" y="18302"/>
                  </a:cubicBezTo>
                  <a:cubicBezTo>
                    <a:pt x="37183" y="17881"/>
                    <a:pt x="37218" y="17460"/>
                    <a:pt x="37257" y="17039"/>
                  </a:cubicBezTo>
                  <a:cubicBezTo>
                    <a:pt x="37264" y="16961"/>
                    <a:pt x="37270" y="16883"/>
                    <a:pt x="37279" y="16807"/>
                  </a:cubicBezTo>
                  <a:cubicBezTo>
                    <a:pt x="37222" y="16802"/>
                    <a:pt x="37167" y="16802"/>
                    <a:pt x="37111" y="16799"/>
                  </a:cubicBezTo>
                  <a:cubicBezTo>
                    <a:pt x="37107" y="16799"/>
                    <a:pt x="37104" y="16796"/>
                    <a:pt x="37099" y="16796"/>
                  </a:cubicBezTo>
                  <a:lnTo>
                    <a:pt x="37030" y="16792"/>
                  </a:lnTo>
                  <a:cubicBezTo>
                    <a:pt x="37024" y="16792"/>
                    <a:pt x="37017" y="16795"/>
                    <a:pt x="37010" y="16795"/>
                  </a:cubicBezTo>
                  <a:cubicBezTo>
                    <a:pt x="36930" y="16792"/>
                    <a:pt x="36852" y="16785"/>
                    <a:pt x="36772" y="16784"/>
                  </a:cubicBezTo>
                  <a:cubicBezTo>
                    <a:pt x="36640" y="16783"/>
                    <a:pt x="36507" y="16783"/>
                    <a:pt x="36375" y="16783"/>
                  </a:cubicBezTo>
                  <a:cubicBezTo>
                    <a:pt x="36355" y="16784"/>
                    <a:pt x="36333" y="16788"/>
                    <a:pt x="36312" y="16791"/>
                  </a:cubicBezTo>
                  <a:cubicBezTo>
                    <a:pt x="36304" y="16791"/>
                    <a:pt x="36296" y="16792"/>
                    <a:pt x="36288" y="16792"/>
                  </a:cubicBezTo>
                  <a:cubicBezTo>
                    <a:pt x="36270" y="16792"/>
                    <a:pt x="36253" y="16790"/>
                    <a:pt x="36236" y="16786"/>
                  </a:cubicBezTo>
                  <a:cubicBezTo>
                    <a:pt x="36205" y="16791"/>
                    <a:pt x="36172" y="16793"/>
                    <a:pt x="36142" y="16796"/>
                  </a:cubicBezTo>
                  <a:cubicBezTo>
                    <a:pt x="36038" y="16807"/>
                    <a:pt x="35933" y="16818"/>
                    <a:pt x="35828" y="16831"/>
                  </a:cubicBezTo>
                  <a:cubicBezTo>
                    <a:pt x="35676" y="16869"/>
                    <a:pt x="35523" y="16909"/>
                    <a:pt x="35372" y="16950"/>
                  </a:cubicBezTo>
                  <a:cubicBezTo>
                    <a:pt x="35112" y="17023"/>
                    <a:pt x="34858" y="17105"/>
                    <a:pt x="34603" y="17187"/>
                  </a:cubicBezTo>
                  <a:cubicBezTo>
                    <a:pt x="34341" y="17273"/>
                    <a:pt x="34089" y="17395"/>
                    <a:pt x="33837" y="17508"/>
                  </a:cubicBezTo>
                  <a:cubicBezTo>
                    <a:pt x="33594" y="17620"/>
                    <a:pt x="33359" y="17747"/>
                    <a:pt x="33133" y="17889"/>
                  </a:cubicBezTo>
                  <a:cubicBezTo>
                    <a:pt x="32920" y="18023"/>
                    <a:pt x="32708" y="18157"/>
                    <a:pt x="32501" y="18302"/>
                  </a:cubicBezTo>
                  <a:cubicBezTo>
                    <a:pt x="32051" y="18620"/>
                    <a:pt x="31616" y="18949"/>
                    <a:pt x="31214" y="19325"/>
                  </a:cubicBezTo>
                  <a:cubicBezTo>
                    <a:pt x="30702" y="19801"/>
                    <a:pt x="30258" y="20344"/>
                    <a:pt x="29793" y="20867"/>
                  </a:cubicBezTo>
                  <a:cubicBezTo>
                    <a:pt x="29576" y="21111"/>
                    <a:pt x="29370" y="21363"/>
                    <a:pt x="29187" y="21632"/>
                  </a:cubicBezTo>
                  <a:cubicBezTo>
                    <a:pt x="28990" y="21924"/>
                    <a:pt x="28793" y="22214"/>
                    <a:pt x="28583" y="22496"/>
                  </a:cubicBezTo>
                  <a:cubicBezTo>
                    <a:pt x="28597" y="22479"/>
                    <a:pt x="28608" y="22462"/>
                    <a:pt x="28622" y="22446"/>
                  </a:cubicBezTo>
                  <a:lnTo>
                    <a:pt x="28622" y="22446"/>
                  </a:lnTo>
                  <a:cubicBezTo>
                    <a:pt x="28467" y="22649"/>
                    <a:pt x="28316" y="22853"/>
                    <a:pt x="28171" y="23061"/>
                  </a:cubicBezTo>
                  <a:cubicBezTo>
                    <a:pt x="28025" y="23274"/>
                    <a:pt x="27919" y="23521"/>
                    <a:pt x="27796" y="23747"/>
                  </a:cubicBezTo>
                  <a:cubicBezTo>
                    <a:pt x="27707" y="23911"/>
                    <a:pt x="27630" y="24080"/>
                    <a:pt x="27550" y="24249"/>
                  </a:cubicBezTo>
                  <a:cubicBezTo>
                    <a:pt x="27541" y="24252"/>
                    <a:pt x="27530" y="24249"/>
                    <a:pt x="27522" y="24253"/>
                  </a:cubicBezTo>
                  <a:cubicBezTo>
                    <a:pt x="27507" y="24253"/>
                    <a:pt x="27491" y="24254"/>
                    <a:pt x="27475" y="24254"/>
                  </a:cubicBezTo>
                  <a:cubicBezTo>
                    <a:pt x="27257" y="24250"/>
                    <a:pt x="27038" y="24241"/>
                    <a:pt x="26820" y="24219"/>
                  </a:cubicBezTo>
                  <a:cubicBezTo>
                    <a:pt x="26706" y="24207"/>
                    <a:pt x="26590" y="24192"/>
                    <a:pt x="26476" y="24182"/>
                  </a:cubicBezTo>
                  <a:cubicBezTo>
                    <a:pt x="26382" y="24175"/>
                    <a:pt x="26279" y="24157"/>
                    <a:pt x="26180" y="24154"/>
                  </a:cubicBezTo>
                  <a:cubicBezTo>
                    <a:pt x="26133" y="24146"/>
                    <a:pt x="26085" y="24142"/>
                    <a:pt x="26038" y="24137"/>
                  </a:cubicBezTo>
                  <a:cubicBezTo>
                    <a:pt x="25857" y="24100"/>
                    <a:pt x="25678" y="24058"/>
                    <a:pt x="25499" y="24010"/>
                  </a:cubicBezTo>
                  <a:cubicBezTo>
                    <a:pt x="25319" y="23954"/>
                    <a:pt x="25142" y="23894"/>
                    <a:pt x="24965" y="23824"/>
                  </a:cubicBezTo>
                  <a:cubicBezTo>
                    <a:pt x="24655" y="23687"/>
                    <a:pt x="24352" y="23533"/>
                    <a:pt x="24058" y="23364"/>
                  </a:cubicBezTo>
                  <a:cubicBezTo>
                    <a:pt x="23865" y="23245"/>
                    <a:pt x="23679" y="23119"/>
                    <a:pt x="23493" y="22987"/>
                  </a:cubicBezTo>
                  <a:cubicBezTo>
                    <a:pt x="23043" y="22634"/>
                    <a:pt x="22596" y="22266"/>
                    <a:pt x="22184" y="21868"/>
                  </a:cubicBezTo>
                  <a:cubicBezTo>
                    <a:pt x="22078" y="21754"/>
                    <a:pt x="21979" y="21638"/>
                    <a:pt x="21880" y="21517"/>
                  </a:cubicBezTo>
                  <a:cubicBezTo>
                    <a:pt x="21712" y="21285"/>
                    <a:pt x="21559" y="21046"/>
                    <a:pt x="21413" y="20800"/>
                  </a:cubicBezTo>
                  <a:lnTo>
                    <a:pt x="21413" y="20800"/>
                  </a:lnTo>
                  <a:cubicBezTo>
                    <a:pt x="21412" y="20799"/>
                    <a:pt x="21411" y="20797"/>
                    <a:pt x="21410" y="20796"/>
                  </a:cubicBezTo>
                  <a:lnTo>
                    <a:pt x="21383" y="20750"/>
                  </a:lnTo>
                  <a:lnTo>
                    <a:pt x="21383" y="20750"/>
                  </a:lnTo>
                  <a:cubicBezTo>
                    <a:pt x="21390" y="20760"/>
                    <a:pt x="21397" y="20772"/>
                    <a:pt x="21404" y="20784"/>
                  </a:cubicBezTo>
                  <a:cubicBezTo>
                    <a:pt x="21220" y="20446"/>
                    <a:pt x="21051" y="20104"/>
                    <a:pt x="20894" y="19752"/>
                  </a:cubicBezTo>
                  <a:cubicBezTo>
                    <a:pt x="20733" y="19320"/>
                    <a:pt x="20593" y="18885"/>
                    <a:pt x="20466" y="18439"/>
                  </a:cubicBezTo>
                  <a:cubicBezTo>
                    <a:pt x="20329" y="17894"/>
                    <a:pt x="20211" y="17347"/>
                    <a:pt x="20123" y="16791"/>
                  </a:cubicBezTo>
                  <a:cubicBezTo>
                    <a:pt x="20091" y="16493"/>
                    <a:pt x="20062" y="16196"/>
                    <a:pt x="20051" y="15899"/>
                  </a:cubicBezTo>
                  <a:cubicBezTo>
                    <a:pt x="20037" y="15574"/>
                    <a:pt x="20037" y="15247"/>
                    <a:pt x="20037" y="14922"/>
                  </a:cubicBezTo>
                  <a:cubicBezTo>
                    <a:pt x="20049" y="14420"/>
                    <a:pt x="20066" y="13917"/>
                    <a:pt x="20076" y="13415"/>
                  </a:cubicBezTo>
                  <a:cubicBezTo>
                    <a:pt x="20084" y="12924"/>
                    <a:pt x="20107" y="12437"/>
                    <a:pt x="20161" y="11949"/>
                  </a:cubicBezTo>
                  <a:cubicBezTo>
                    <a:pt x="20245" y="11431"/>
                    <a:pt x="20356" y="10924"/>
                    <a:pt x="20483" y="10414"/>
                  </a:cubicBezTo>
                  <a:cubicBezTo>
                    <a:pt x="20687" y="9720"/>
                    <a:pt x="20946" y="9043"/>
                    <a:pt x="21218" y="8371"/>
                  </a:cubicBezTo>
                  <a:cubicBezTo>
                    <a:pt x="21288" y="8212"/>
                    <a:pt x="21365" y="8054"/>
                    <a:pt x="21450" y="7900"/>
                  </a:cubicBezTo>
                  <a:cubicBezTo>
                    <a:pt x="21608" y="7637"/>
                    <a:pt x="21785" y="7389"/>
                    <a:pt x="21972" y="7145"/>
                  </a:cubicBezTo>
                  <a:cubicBezTo>
                    <a:pt x="22195" y="6863"/>
                    <a:pt x="22426" y="6586"/>
                    <a:pt x="22631" y="6290"/>
                  </a:cubicBezTo>
                  <a:cubicBezTo>
                    <a:pt x="22837" y="5991"/>
                    <a:pt x="23042" y="5691"/>
                    <a:pt x="23254" y="5396"/>
                  </a:cubicBezTo>
                  <a:cubicBezTo>
                    <a:pt x="23390" y="5229"/>
                    <a:pt x="23529" y="5068"/>
                    <a:pt x="23674" y="4908"/>
                  </a:cubicBezTo>
                  <a:cubicBezTo>
                    <a:pt x="24372" y="4219"/>
                    <a:pt x="25112" y="3577"/>
                    <a:pt x="25832" y="2912"/>
                  </a:cubicBezTo>
                  <a:cubicBezTo>
                    <a:pt x="26187" y="2581"/>
                    <a:pt x="26541" y="2252"/>
                    <a:pt x="26882" y="1908"/>
                  </a:cubicBezTo>
                  <a:cubicBezTo>
                    <a:pt x="27063" y="1729"/>
                    <a:pt x="27236" y="1545"/>
                    <a:pt x="27383" y="1335"/>
                  </a:cubicBezTo>
                  <a:cubicBezTo>
                    <a:pt x="27514" y="1146"/>
                    <a:pt x="27633" y="952"/>
                    <a:pt x="27749" y="754"/>
                  </a:cubicBezTo>
                  <a:cubicBezTo>
                    <a:pt x="27882" y="522"/>
                    <a:pt x="27847" y="230"/>
                    <a:pt x="27614" y="76"/>
                  </a:cubicBezTo>
                  <a:cubicBezTo>
                    <a:pt x="27537" y="24"/>
                    <a:pt x="27445" y="0"/>
                    <a:pt x="27352"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82"/>
            <p:cNvSpPr/>
            <p:nvPr/>
          </p:nvSpPr>
          <p:spPr>
            <a:xfrm>
              <a:off x="5384975" y="4716675"/>
              <a:ext cx="40550" cy="43100"/>
            </a:xfrm>
            <a:custGeom>
              <a:avLst/>
              <a:gdLst/>
              <a:ahLst/>
              <a:cxnLst/>
              <a:rect l="l" t="t" r="r" b="b"/>
              <a:pathLst>
                <a:path w="1622" h="1724" extrusionOk="0">
                  <a:moveTo>
                    <a:pt x="825" y="1"/>
                  </a:moveTo>
                  <a:cubicBezTo>
                    <a:pt x="681" y="1"/>
                    <a:pt x="535" y="41"/>
                    <a:pt x="419" y="119"/>
                  </a:cubicBezTo>
                  <a:cubicBezTo>
                    <a:pt x="258" y="230"/>
                    <a:pt x="161" y="410"/>
                    <a:pt x="104" y="594"/>
                  </a:cubicBezTo>
                  <a:cubicBezTo>
                    <a:pt x="2" y="827"/>
                    <a:pt x="0" y="1102"/>
                    <a:pt x="134" y="1331"/>
                  </a:cubicBezTo>
                  <a:cubicBezTo>
                    <a:pt x="255" y="1538"/>
                    <a:pt x="475" y="1711"/>
                    <a:pt x="723" y="1722"/>
                  </a:cubicBezTo>
                  <a:cubicBezTo>
                    <a:pt x="736" y="1723"/>
                    <a:pt x="749" y="1723"/>
                    <a:pt x="762" y="1723"/>
                  </a:cubicBezTo>
                  <a:cubicBezTo>
                    <a:pt x="783" y="1723"/>
                    <a:pt x="804" y="1722"/>
                    <a:pt x="825" y="1721"/>
                  </a:cubicBezTo>
                  <a:cubicBezTo>
                    <a:pt x="845" y="1722"/>
                    <a:pt x="863" y="1723"/>
                    <a:pt x="882" y="1723"/>
                  </a:cubicBezTo>
                  <a:cubicBezTo>
                    <a:pt x="894" y="1723"/>
                    <a:pt x="904" y="1722"/>
                    <a:pt x="916" y="1722"/>
                  </a:cubicBezTo>
                  <a:cubicBezTo>
                    <a:pt x="1046" y="1713"/>
                    <a:pt x="1172" y="1658"/>
                    <a:pt x="1278" y="1586"/>
                  </a:cubicBezTo>
                  <a:cubicBezTo>
                    <a:pt x="1496" y="1438"/>
                    <a:pt x="1618" y="1167"/>
                    <a:pt x="1618" y="911"/>
                  </a:cubicBezTo>
                  <a:cubicBezTo>
                    <a:pt x="1618" y="900"/>
                    <a:pt x="1617" y="889"/>
                    <a:pt x="1617" y="877"/>
                  </a:cubicBezTo>
                  <a:cubicBezTo>
                    <a:pt x="1621" y="811"/>
                    <a:pt x="1616" y="745"/>
                    <a:pt x="1602" y="681"/>
                  </a:cubicBezTo>
                  <a:cubicBezTo>
                    <a:pt x="1543" y="404"/>
                    <a:pt x="1389" y="188"/>
                    <a:pt x="1129" y="66"/>
                  </a:cubicBezTo>
                  <a:cubicBezTo>
                    <a:pt x="1036" y="22"/>
                    <a:pt x="931" y="1"/>
                    <a:pt x="825" y="1"/>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82"/>
            <p:cNvSpPr/>
            <p:nvPr/>
          </p:nvSpPr>
          <p:spPr>
            <a:xfrm>
              <a:off x="5511625" y="4747050"/>
              <a:ext cx="261125" cy="171300"/>
            </a:xfrm>
            <a:custGeom>
              <a:avLst/>
              <a:gdLst/>
              <a:ahLst/>
              <a:cxnLst/>
              <a:rect l="l" t="t" r="r" b="b"/>
              <a:pathLst>
                <a:path w="10445" h="6852" extrusionOk="0">
                  <a:moveTo>
                    <a:pt x="9219" y="2767"/>
                  </a:moveTo>
                  <a:lnTo>
                    <a:pt x="9219" y="2767"/>
                  </a:lnTo>
                  <a:cubicBezTo>
                    <a:pt x="9220" y="2768"/>
                    <a:pt x="9220" y="2769"/>
                    <a:pt x="9221" y="2770"/>
                  </a:cubicBezTo>
                  <a:lnTo>
                    <a:pt x="9221" y="2770"/>
                  </a:lnTo>
                  <a:cubicBezTo>
                    <a:pt x="9221" y="2769"/>
                    <a:pt x="9220" y="2768"/>
                    <a:pt x="9219" y="2767"/>
                  </a:cubicBezTo>
                  <a:close/>
                  <a:moveTo>
                    <a:pt x="6199" y="975"/>
                  </a:moveTo>
                  <a:cubicBezTo>
                    <a:pt x="6368" y="975"/>
                    <a:pt x="6533" y="985"/>
                    <a:pt x="6700" y="996"/>
                  </a:cubicBezTo>
                  <a:cubicBezTo>
                    <a:pt x="6860" y="1014"/>
                    <a:pt x="7017" y="1037"/>
                    <a:pt x="7176" y="1064"/>
                  </a:cubicBezTo>
                  <a:cubicBezTo>
                    <a:pt x="7289" y="1091"/>
                    <a:pt x="7400" y="1123"/>
                    <a:pt x="7509" y="1160"/>
                  </a:cubicBezTo>
                  <a:cubicBezTo>
                    <a:pt x="7586" y="1191"/>
                    <a:pt x="7659" y="1223"/>
                    <a:pt x="7734" y="1259"/>
                  </a:cubicBezTo>
                  <a:cubicBezTo>
                    <a:pt x="7854" y="1328"/>
                    <a:pt x="7970" y="1409"/>
                    <a:pt x="8085" y="1486"/>
                  </a:cubicBezTo>
                  <a:cubicBezTo>
                    <a:pt x="8080" y="1484"/>
                    <a:pt x="8076" y="1481"/>
                    <a:pt x="8072" y="1479"/>
                  </a:cubicBezTo>
                  <a:lnTo>
                    <a:pt x="8072" y="1479"/>
                  </a:lnTo>
                  <a:cubicBezTo>
                    <a:pt x="8251" y="1617"/>
                    <a:pt x="8428" y="1756"/>
                    <a:pt x="8596" y="1907"/>
                  </a:cubicBezTo>
                  <a:cubicBezTo>
                    <a:pt x="8676" y="1984"/>
                    <a:pt x="8756" y="2064"/>
                    <a:pt x="8829" y="2146"/>
                  </a:cubicBezTo>
                  <a:cubicBezTo>
                    <a:pt x="8904" y="2239"/>
                    <a:pt x="8973" y="2335"/>
                    <a:pt x="9037" y="2435"/>
                  </a:cubicBezTo>
                  <a:cubicBezTo>
                    <a:pt x="9099" y="2537"/>
                    <a:pt x="9158" y="2643"/>
                    <a:pt x="9213" y="2751"/>
                  </a:cubicBezTo>
                  <a:cubicBezTo>
                    <a:pt x="9214" y="2753"/>
                    <a:pt x="9215" y="2756"/>
                    <a:pt x="9215" y="2758"/>
                  </a:cubicBezTo>
                  <a:cubicBezTo>
                    <a:pt x="9218" y="2762"/>
                    <a:pt x="9220" y="2766"/>
                    <a:pt x="9222" y="2771"/>
                  </a:cubicBezTo>
                  <a:cubicBezTo>
                    <a:pt x="9222" y="2771"/>
                    <a:pt x="9221" y="2770"/>
                    <a:pt x="9221" y="2770"/>
                  </a:cubicBezTo>
                  <a:lnTo>
                    <a:pt x="9221" y="2770"/>
                  </a:lnTo>
                  <a:cubicBezTo>
                    <a:pt x="9222" y="2772"/>
                    <a:pt x="9223" y="2774"/>
                    <a:pt x="9223" y="2777"/>
                  </a:cubicBezTo>
                  <a:cubicBezTo>
                    <a:pt x="9225" y="2780"/>
                    <a:pt x="9227" y="2782"/>
                    <a:pt x="9229" y="2787"/>
                  </a:cubicBezTo>
                  <a:cubicBezTo>
                    <a:pt x="9275" y="2889"/>
                    <a:pt x="9314" y="2996"/>
                    <a:pt x="9353" y="3105"/>
                  </a:cubicBezTo>
                  <a:lnTo>
                    <a:pt x="9353" y="3103"/>
                  </a:lnTo>
                  <a:cubicBezTo>
                    <a:pt x="9381" y="3196"/>
                    <a:pt x="9404" y="3288"/>
                    <a:pt x="9423" y="3381"/>
                  </a:cubicBezTo>
                  <a:cubicBezTo>
                    <a:pt x="9439" y="3479"/>
                    <a:pt x="9450" y="3574"/>
                    <a:pt x="9457" y="3673"/>
                  </a:cubicBezTo>
                  <a:cubicBezTo>
                    <a:pt x="9461" y="3813"/>
                    <a:pt x="9457" y="3950"/>
                    <a:pt x="9447" y="4088"/>
                  </a:cubicBezTo>
                  <a:cubicBezTo>
                    <a:pt x="9437" y="4192"/>
                    <a:pt x="9420" y="4298"/>
                    <a:pt x="9401" y="4402"/>
                  </a:cubicBezTo>
                  <a:cubicBezTo>
                    <a:pt x="9377" y="4502"/>
                    <a:pt x="9350" y="4599"/>
                    <a:pt x="9321" y="4694"/>
                  </a:cubicBezTo>
                  <a:cubicBezTo>
                    <a:pt x="9292" y="4767"/>
                    <a:pt x="9261" y="4836"/>
                    <a:pt x="9227" y="4904"/>
                  </a:cubicBezTo>
                  <a:cubicBezTo>
                    <a:pt x="9195" y="4964"/>
                    <a:pt x="9161" y="5021"/>
                    <a:pt x="9122" y="5080"/>
                  </a:cubicBezTo>
                  <a:cubicBezTo>
                    <a:pt x="9082" y="5133"/>
                    <a:pt x="9040" y="5185"/>
                    <a:pt x="8998" y="5237"/>
                  </a:cubicBezTo>
                  <a:cubicBezTo>
                    <a:pt x="8949" y="5287"/>
                    <a:pt x="8899" y="5334"/>
                    <a:pt x="8847" y="5386"/>
                  </a:cubicBezTo>
                  <a:cubicBezTo>
                    <a:pt x="8780" y="5437"/>
                    <a:pt x="8714" y="5485"/>
                    <a:pt x="8643" y="5532"/>
                  </a:cubicBezTo>
                  <a:cubicBezTo>
                    <a:pt x="8577" y="5568"/>
                    <a:pt x="8510" y="5604"/>
                    <a:pt x="8440" y="5638"/>
                  </a:cubicBezTo>
                  <a:cubicBezTo>
                    <a:pt x="8319" y="5692"/>
                    <a:pt x="8196" y="5744"/>
                    <a:pt x="8071" y="5788"/>
                  </a:cubicBezTo>
                  <a:cubicBezTo>
                    <a:pt x="8013" y="5803"/>
                    <a:pt x="7954" y="5814"/>
                    <a:pt x="7898" y="5827"/>
                  </a:cubicBezTo>
                  <a:cubicBezTo>
                    <a:pt x="7777" y="5848"/>
                    <a:pt x="7658" y="5862"/>
                    <a:pt x="7537" y="5872"/>
                  </a:cubicBezTo>
                  <a:cubicBezTo>
                    <a:pt x="7516" y="5872"/>
                    <a:pt x="7495" y="5872"/>
                    <a:pt x="7474" y="5872"/>
                  </a:cubicBezTo>
                  <a:cubicBezTo>
                    <a:pt x="7407" y="5872"/>
                    <a:pt x="7338" y="5871"/>
                    <a:pt x="7268" y="5868"/>
                  </a:cubicBezTo>
                  <a:cubicBezTo>
                    <a:pt x="7161" y="5856"/>
                    <a:pt x="7052" y="5841"/>
                    <a:pt x="6947" y="5822"/>
                  </a:cubicBezTo>
                  <a:cubicBezTo>
                    <a:pt x="6778" y="5781"/>
                    <a:pt x="6615" y="5730"/>
                    <a:pt x="6449" y="5675"/>
                  </a:cubicBezTo>
                  <a:cubicBezTo>
                    <a:pt x="6277" y="5601"/>
                    <a:pt x="6110" y="5524"/>
                    <a:pt x="5939" y="5442"/>
                  </a:cubicBezTo>
                  <a:cubicBezTo>
                    <a:pt x="5485" y="5191"/>
                    <a:pt x="5045" y="4916"/>
                    <a:pt x="4594" y="4656"/>
                  </a:cubicBezTo>
                  <a:cubicBezTo>
                    <a:pt x="4377" y="4532"/>
                    <a:pt x="4159" y="4410"/>
                    <a:pt x="3945" y="4279"/>
                  </a:cubicBezTo>
                  <a:cubicBezTo>
                    <a:pt x="3732" y="4146"/>
                    <a:pt x="3501" y="4039"/>
                    <a:pt x="3276" y="3924"/>
                  </a:cubicBezTo>
                  <a:cubicBezTo>
                    <a:pt x="3071" y="3801"/>
                    <a:pt x="2869" y="3670"/>
                    <a:pt x="2661" y="3557"/>
                  </a:cubicBezTo>
                  <a:cubicBezTo>
                    <a:pt x="2451" y="3444"/>
                    <a:pt x="2236" y="3343"/>
                    <a:pt x="2016" y="3253"/>
                  </a:cubicBezTo>
                  <a:cubicBezTo>
                    <a:pt x="1885" y="3198"/>
                    <a:pt x="1755" y="3144"/>
                    <a:pt x="1627" y="3088"/>
                  </a:cubicBezTo>
                  <a:cubicBezTo>
                    <a:pt x="1750" y="3025"/>
                    <a:pt x="1869" y="2963"/>
                    <a:pt x="1992" y="2903"/>
                  </a:cubicBezTo>
                  <a:cubicBezTo>
                    <a:pt x="2337" y="2729"/>
                    <a:pt x="2669" y="2534"/>
                    <a:pt x="3013" y="2359"/>
                  </a:cubicBezTo>
                  <a:cubicBezTo>
                    <a:pt x="3348" y="2189"/>
                    <a:pt x="3686" y="2027"/>
                    <a:pt x="4017" y="1841"/>
                  </a:cubicBezTo>
                  <a:cubicBezTo>
                    <a:pt x="4330" y="1664"/>
                    <a:pt x="4646" y="1491"/>
                    <a:pt x="4969" y="1332"/>
                  </a:cubicBezTo>
                  <a:cubicBezTo>
                    <a:pt x="5185" y="1240"/>
                    <a:pt x="5402" y="1153"/>
                    <a:pt x="5627" y="1078"/>
                  </a:cubicBezTo>
                  <a:cubicBezTo>
                    <a:pt x="5715" y="1052"/>
                    <a:pt x="5803" y="1029"/>
                    <a:pt x="5891" y="1010"/>
                  </a:cubicBezTo>
                  <a:cubicBezTo>
                    <a:pt x="5986" y="994"/>
                    <a:pt x="6080" y="983"/>
                    <a:pt x="6175" y="975"/>
                  </a:cubicBezTo>
                  <a:cubicBezTo>
                    <a:pt x="6183" y="975"/>
                    <a:pt x="6191" y="975"/>
                    <a:pt x="6199" y="975"/>
                  </a:cubicBezTo>
                  <a:close/>
                  <a:moveTo>
                    <a:pt x="6294" y="0"/>
                  </a:moveTo>
                  <a:cubicBezTo>
                    <a:pt x="6183" y="0"/>
                    <a:pt x="6071" y="4"/>
                    <a:pt x="5960" y="12"/>
                  </a:cubicBezTo>
                  <a:cubicBezTo>
                    <a:pt x="5694" y="36"/>
                    <a:pt x="5435" y="113"/>
                    <a:pt x="5181" y="198"/>
                  </a:cubicBezTo>
                  <a:cubicBezTo>
                    <a:pt x="4932" y="284"/>
                    <a:pt x="4687" y="385"/>
                    <a:pt x="4449" y="499"/>
                  </a:cubicBezTo>
                  <a:cubicBezTo>
                    <a:pt x="3985" y="721"/>
                    <a:pt x="3552" y="996"/>
                    <a:pt x="3094" y="1228"/>
                  </a:cubicBezTo>
                  <a:cubicBezTo>
                    <a:pt x="2745" y="1406"/>
                    <a:pt x="2393" y="1576"/>
                    <a:pt x="2050" y="1764"/>
                  </a:cubicBezTo>
                  <a:cubicBezTo>
                    <a:pt x="1720" y="1946"/>
                    <a:pt x="1384" y="2119"/>
                    <a:pt x="1046" y="2286"/>
                  </a:cubicBezTo>
                  <a:cubicBezTo>
                    <a:pt x="901" y="2375"/>
                    <a:pt x="757" y="2464"/>
                    <a:pt x="606" y="2551"/>
                  </a:cubicBezTo>
                  <a:cubicBezTo>
                    <a:pt x="413" y="2667"/>
                    <a:pt x="225" y="2792"/>
                    <a:pt x="34" y="2910"/>
                  </a:cubicBezTo>
                  <a:cubicBezTo>
                    <a:pt x="27" y="2915"/>
                    <a:pt x="17" y="2922"/>
                    <a:pt x="5" y="2929"/>
                  </a:cubicBezTo>
                  <a:cubicBezTo>
                    <a:pt x="3" y="2942"/>
                    <a:pt x="2" y="2957"/>
                    <a:pt x="1" y="2972"/>
                  </a:cubicBezTo>
                  <a:cubicBezTo>
                    <a:pt x="56" y="3011"/>
                    <a:pt x="112" y="3052"/>
                    <a:pt x="165" y="3091"/>
                  </a:cubicBezTo>
                  <a:cubicBezTo>
                    <a:pt x="264" y="3166"/>
                    <a:pt x="358" y="3241"/>
                    <a:pt x="458" y="3309"/>
                  </a:cubicBezTo>
                  <a:cubicBezTo>
                    <a:pt x="503" y="3340"/>
                    <a:pt x="547" y="3371"/>
                    <a:pt x="591" y="3403"/>
                  </a:cubicBezTo>
                  <a:cubicBezTo>
                    <a:pt x="743" y="3494"/>
                    <a:pt x="900" y="3580"/>
                    <a:pt x="1054" y="3671"/>
                  </a:cubicBezTo>
                  <a:cubicBezTo>
                    <a:pt x="1242" y="3786"/>
                    <a:pt x="1426" y="3910"/>
                    <a:pt x="1614" y="4027"/>
                  </a:cubicBezTo>
                  <a:cubicBezTo>
                    <a:pt x="1917" y="4215"/>
                    <a:pt x="2218" y="4405"/>
                    <a:pt x="2514" y="4604"/>
                  </a:cubicBezTo>
                  <a:cubicBezTo>
                    <a:pt x="2551" y="4627"/>
                    <a:pt x="2590" y="4652"/>
                    <a:pt x="2628" y="4675"/>
                  </a:cubicBezTo>
                  <a:cubicBezTo>
                    <a:pt x="2800" y="4786"/>
                    <a:pt x="2987" y="4873"/>
                    <a:pt x="3168" y="4966"/>
                  </a:cubicBezTo>
                  <a:lnTo>
                    <a:pt x="3111" y="4937"/>
                  </a:lnTo>
                  <a:lnTo>
                    <a:pt x="3111" y="4937"/>
                  </a:lnTo>
                  <a:cubicBezTo>
                    <a:pt x="4015" y="5417"/>
                    <a:pt x="4863" y="6000"/>
                    <a:pt x="5780" y="6454"/>
                  </a:cubicBezTo>
                  <a:cubicBezTo>
                    <a:pt x="6067" y="6595"/>
                    <a:pt x="6384" y="6697"/>
                    <a:pt x="6695" y="6767"/>
                  </a:cubicBezTo>
                  <a:cubicBezTo>
                    <a:pt x="6945" y="6822"/>
                    <a:pt x="7200" y="6851"/>
                    <a:pt x="7457" y="6851"/>
                  </a:cubicBezTo>
                  <a:cubicBezTo>
                    <a:pt x="7812" y="6851"/>
                    <a:pt x="8166" y="6796"/>
                    <a:pt x="8495" y="6673"/>
                  </a:cubicBezTo>
                  <a:cubicBezTo>
                    <a:pt x="8695" y="6600"/>
                    <a:pt x="8889" y="6511"/>
                    <a:pt x="9077" y="6408"/>
                  </a:cubicBezTo>
                  <a:cubicBezTo>
                    <a:pt x="9380" y="6241"/>
                    <a:pt x="9639" y="6004"/>
                    <a:pt x="9853" y="5734"/>
                  </a:cubicBezTo>
                  <a:cubicBezTo>
                    <a:pt x="10293" y="5179"/>
                    <a:pt x="10445" y="4441"/>
                    <a:pt x="10435" y="3750"/>
                  </a:cubicBezTo>
                  <a:cubicBezTo>
                    <a:pt x="10430" y="3120"/>
                    <a:pt x="10223" y="2524"/>
                    <a:pt x="9907" y="1986"/>
                  </a:cubicBezTo>
                  <a:cubicBezTo>
                    <a:pt x="9620" y="1498"/>
                    <a:pt x="9208" y="1125"/>
                    <a:pt x="8765" y="780"/>
                  </a:cubicBezTo>
                  <a:cubicBezTo>
                    <a:pt x="8661" y="698"/>
                    <a:pt x="8550" y="622"/>
                    <a:pt x="8439" y="545"/>
                  </a:cubicBezTo>
                  <a:cubicBezTo>
                    <a:pt x="8176" y="360"/>
                    <a:pt x="7870" y="240"/>
                    <a:pt x="7563" y="154"/>
                  </a:cubicBezTo>
                  <a:cubicBezTo>
                    <a:pt x="7271" y="74"/>
                    <a:pt x="6962" y="34"/>
                    <a:pt x="6661" y="15"/>
                  </a:cubicBezTo>
                  <a:cubicBezTo>
                    <a:pt x="6539" y="5"/>
                    <a:pt x="6416" y="0"/>
                    <a:pt x="6294" y="0"/>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82"/>
            <p:cNvSpPr/>
            <p:nvPr/>
          </p:nvSpPr>
          <p:spPr>
            <a:xfrm>
              <a:off x="5960675" y="5099425"/>
              <a:ext cx="150" cy="200"/>
            </a:xfrm>
            <a:custGeom>
              <a:avLst/>
              <a:gdLst/>
              <a:ahLst/>
              <a:cxnLst/>
              <a:rect l="l" t="t" r="r" b="b"/>
              <a:pathLst>
                <a:path w="6" h="8" extrusionOk="0">
                  <a:moveTo>
                    <a:pt x="1" y="1"/>
                  </a:moveTo>
                  <a:cubicBezTo>
                    <a:pt x="1" y="2"/>
                    <a:pt x="2" y="3"/>
                    <a:pt x="3" y="4"/>
                  </a:cubicBezTo>
                  <a:lnTo>
                    <a:pt x="3" y="4"/>
                  </a:lnTo>
                  <a:lnTo>
                    <a:pt x="1" y="1"/>
                  </a:lnTo>
                  <a:close/>
                  <a:moveTo>
                    <a:pt x="3" y="4"/>
                  </a:moveTo>
                  <a:lnTo>
                    <a:pt x="4" y="6"/>
                  </a:lnTo>
                  <a:lnTo>
                    <a:pt x="4" y="6"/>
                  </a:lnTo>
                  <a:cubicBezTo>
                    <a:pt x="4" y="5"/>
                    <a:pt x="4" y="5"/>
                    <a:pt x="3" y="4"/>
                  </a:cubicBezTo>
                  <a:close/>
                  <a:moveTo>
                    <a:pt x="4" y="6"/>
                  </a:moveTo>
                  <a:cubicBezTo>
                    <a:pt x="5" y="6"/>
                    <a:pt x="5" y="6"/>
                    <a:pt x="5" y="6"/>
                  </a:cubicBezTo>
                  <a:cubicBezTo>
                    <a:pt x="5" y="6"/>
                    <a:pt x="5" y="6"/>
                    <a:pt x="5" y="6"/>
                  </a:cubicBezTo>
                  <a:lnTo>
                    <a:pt x="5" y="6"/>
                  </a:lnTo>
                  <a:lnTo>
                    <a:pt x="4" y="6"/>
                  </a:lnTo>
                  <a:close/>
                  <a:moveTo>
                    <a:pt x="5" y="6"/>
                  </a:moveTo>
                  <a:lnTo>
                    <a:pt x="6" y="7"/>
                  </a:lnTo>
                  <a:cubicBezTo>
                    <a:pt x="6" y="7"/>
                    <a:pt x="5" y="6"/>
                    <a:pt x="5" y="6"/>
                  </a:cubicBezTo>
                  <a:close/>
                </a:path>
              </a:pathLst>
            </a:custGeom>
            <a:solidFill>
              <a:srgbClr val="335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82"/>
            <p:cNvSpPr/>
            <p:nvPr/>
          </p:nvSpPr>
          <p:spPr>
            <a:xfrm>
              <a:off x="5415850" y="4788900"/>
              <a:ext cx="86100" cy="82225"/>
            </a:xfrm>
            <a:custGeom>
              <a:avLst/>
              <a:gdLst/>
              <a:ahLst/>
              <a:cxnLst/>
              <a:rect l="l" t="t" r="r" b="b"/>
              <a:pathLst>
                <a:path w="3444" h="3289" extrusionOk="0">
                  <a:moveTo>
                    <a:pt x="1738" y="0"/>
                  </a:moveTo>
                  <a:cubicBezTo>
                    <a:pt x="1656" y="0"/>
                    <a:pt x="1573" y="8"/>
                    <a:pt x="1492" y="24"/>
                  </a:cubicBezTo>
                  <a:cubicBezTo>
                    <a:pt x="908" y="136"/>
                    <a:pt x="408" y="510"/>
                    <a:pt x="157" y="1053"/>
                  </a:cubicBezTo>
                  <a:cubicBezTo>
                    <a:pt x="24" y="1341"/>
                    <a:pt x="1" y="1651"/>
                    <a:pt x="52" y="1959"/>
                  </a:cubicBezTo>
                  <a:cubicBezTo>
                    <a:pt x="105" y="2270"/>
                    <a:pt x="302" y="2564"/>
                    <a:pt x="524" y="2779"/>
                  </a:cubicBezTo>
                  <a:cubicBezTo>
                    <a:pt x="849" y="3096"/>
                    <a:pt x="1289" y="3289"/>
                    <a:pt x="1736" y="3289"/>
                  </a:cubicBezTo>
                  <a:cubicBezTo>
                    <a:pt x="1889" y="3289"/>
                    <a:pt x="2042" y="3266"/>
                    <a:pt x="2188" y="3221"/>
                  </a:cubicBezTo>
                  <a:cubicBezTo>
                    <a:pt x="2778" y="3037"/>
                    <a:pt x="3249" y="2559"/>
                    <a:pt x="3367" y="1948"/>
                  </a:cubicBezTo>
                  <a:cubicBezTo>
                    <a:pt x="3444" y="1560"/>
                    <a:pt x="3353" y="1156"/>
                    <a:pt x="3172" y="813"/>
                  </a:cubicBezTo>
                  <a:cubicBezTo>
                    <a:pt x="3027" y="538"/>
                    <a:pt x="2800" y="299"/>
                    <a:pt x="2504" y="191"/>
                  </a:cubicBezTo>
                  <a:cubicBezTo>
                    <a:pt x="2458" y="173"/>
                    <a:pt x="2408" y="163"/>
                    <a:pt x="2359" y="162"/>
                  </a:cubicBezTo>
                  <a:cubicBezTo>
                    <a:pt x="2168" y="55"/>
                    <a:pt x="1954" y="0"/>
                    <a:pt x="1738" y="0"/>
                  </a:cubicBezTo>
                  <a:close/>
                </a:path>
              </a:pathLst>
            </a:custGeom>
            <a:solidFill>
              <a:srgbClr val="D8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323838" y="1501784"/>
            <a:ext cx="5620550" cy="1446550"/>
          </a:xfrm>
          <a:prstGeom prst="rect">
            <a:avLst/>
          </a:prstGeom>
          <a:noFill/>
        </p:spPr>
        <p:txBody>
          <a:bodyPr wrap="square" rtlCol="0">
            <a:spAutoFit/>
          </a:bodyPr>
          <a:lstStyle/>
          <a:p>
            <a:pPr algn="ctr"/>
            <a:r>
              <a:rPr lang="en-US" sz="4400" b="1">
                <a:solidFill>
                  <a:srgbClr val="FF0000"/>
                </a:solidFill>
                <a:latin typeface="Times New Roman" panose="02020603050405020304" pitchFamily="18" charset="0"/>
                <a:cs typeface="Times New Roman" panose="02020603050405020304" pitchFamily="18" charset="0"/>
              </a:rPr>
              <a:t>CHÀO TẠM BIỆT CÁC CON!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13;p2"/>
          <p:cNvSpPr txBox="1"/>
          <p:nvPr/>
        </p:nvSpPr>
        <p:spPr>
          <a:xfrm>
            <a:off x="-870284" y="977127"/>
            <a:ext cx="10668000" cy="16620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2060"/>
              </a:buClr>
              <a:buSzPts val="6000"/>
              <a:buFont typeface="Times New Roman"/>
              <a:buNone/>
            </a:pPr>
            <a:r>
              <a:rPr lang="en-US" sz="3600" b="1">
                <a:solidFill>
                  <a:srgbClr val="7030A0"/>
                </a:solidFill>
                <a:latin typeface="Times New Roman"/>
                <a:ea typeface="Times New Roman"/>
                <a:cs typeface="Times New Roman"/>
                <a:sym typeface="Times New Roman"/>
              </a:rPr>
              <a:t>Bài 28: Khám phá đáy biển ở Trường Sa</a:t>
            </a:r>
            <a:endParaRPr sz="3600" b="1">
              <a:solidFill>
                <a:srgbClr val="7030A0"/>
              </a:solidFill>
              <a:latin typeface="Times New Roman"/>
              <a:ea typeface="Times New Roman"/>
              <a:cs typeface="Times New Roman"/>
              <a:sym typeface="Times New Roman"/>
            </a:endParaRPr>
          </a:p>
        </p:txBody>
      </p:sp>
      <p:sp>
        <p:nvSpPr>
          <p:cNvPr id="11" name="Google Shape;114;p2"/>
          <p:cNvSpPr txBox="1"/>
          <p:nvPr/>
        </p:nvSpPr>
        <p:spPr>
          <a:xfrm>
            <a:off x="2085474" y="2639127"/>
            <a:ext cx="4756484" cy="986588"/>
          </a:xfrm>
          <a:prstGeom prst="rect">
            <a:avLst/>
          </a:prstGeom>
          <a:solidFill>
            <a:srgbClr val="FBE4D4"/>
          </a:solidFill>
          <a:ln>
            <a:noFill/>
          </a:ln>
        </p:spPr>
        <p:txBody>
          <a:bodyPr spcFirstLastPara="1" wrap="square" lIns="182875" tIns="91425" rIns="182875" bIns="91425" anchor="t" anchorCtr="0">
            <a:noAutofit/>
          </a:bodyPr>
          <a:lstStyle/>
          <a:p>
            <a:pPr marL="0" marR="0" lvl="0" indent="0" algn="ctr" rtl="0">
              <a:lnSpc>
                <a:spcPct val="90000"/>
              </a:lnSpc>
              <a:spcBef>
                <a:spcPts val="0"/>
              </a:spcBef>
              <a:spcAft>
                <a:spcPts val="0"/>
              </a:spcAft>
              <a:buClr>
                <a:srgbClr val="FF0000"/>
              </a:buClr>
              <a:buSzPts val="5400"/>
              <a:buFont typeface="Arial"/>
              <a:buNone/>
            </a:pPr>
            <a:r>
              <a:rPr lang="en-US" sz="5400" b="1">
                <a:solidFill>
                  <a:srgbClr val="FF0000"/>
                </a:solidFill>
                <a:latin typeface="Times New Roman"/>
                <a:ea typeface="Times New Roman"/>
                <a:cs typeface="Times New Roman"/>
                <a:sym typeface="Times New Roman"/>
              </a:rPr>
              <a:t>Tiết 3: Viết</a:t>
            </a:r>
            <a:endParaRPr sz="5400" b="1">
              <a:solidFill>
                <a:srgbClr val="FF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2591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3"/>
          <p:cNvPicPr preferRelativeResize="0"/>
          <p:nvPr/>
        </p:nvPicPr>
        <p:blipFill rotWithShape="1">
          <a:blip r:embed="rId3">
            <a:alphaModFix/>
          </a:blip>
          <a:srcRect/>
          <a:stretch/>
        </p:blipFill>
        <p:spPr>
          <a:xfrm>
            <a:off x="762411" y="1369003"/>
            <a:ext cx="549221" cy="552239"/>
          </a:xfrm>
          <a:prstGeom prst="rect">
            <a:avLst/>
          </a:prstGeom>
          <a:noFill/>
          <a:ln>
            <a:noFill/>
          </a:ln>
        </p:spPr>
      </p:pic>
      <p:pic>
        <p:nvPicPr>
          <p:cNvPr id="120" name="Google Shape;120;p3"/>
          <p:cNvPicPr preferRelativeResize="0"/>
          <p:nvPr/>
        </p:nvPicPr>
        <p:blipFill rotWithShape="1">
          <a:blip r:embed="rId4">
            <a:alphaModFix/>
          </a:blip>
          <a:srcRect/>
          <a:stretch/>
        </p:blipFill>
        <p:spPr>
          <a:xfrm>
            <a:off x="802226" y="2520642"/>
            <a:ext cx="567270" cy="582397"/>
          </a:xfrm>
          <a:prstGeom prst="rect">
            <a:avLst/>
          </a:prstGeom>
          <a:noFill/>
          <a:ln>
            <a:noFill/>
          </a:ln>
        </p:spPr>
      </p:pic>
      <p:pic>
        <p:nvPicPr>
          <p:cNvPr id="121" name="Google Shape;121;p3"/>
          <p:cNvPicPr preferRelativeResize="0"/>
          <p:nvPr/>
        </p:nvPicPr>
        <p:blipFill rotWithShape="1">
          <a:blip r:embed="rId5">
            <a:alphaModFix/>
          </a:blip>
          <a:srcRect/>
          <a:stretch/>
        </p:blipFill>
        <p:spPr>
          <a:xfrm>
            <a:off x="835877" y="3780672"/>
            <a:ext cx="574412" cy="545428"/>
          </a:xfrm>
          <a:prstGeom prst="rect">
            <a:avLst/>
          </a:prstGeom>
          <a:noFill/>
          <a:ln>
            <a:noFill/>
          </a:ln>
        </p:spPr>
      </p:pic>
      <p:pic>
        <p:nvPicPr>
          <p:cNvPr id="122" name="Google Shape;122;p3"/>
          <p:cNvPicPr preferRelativeResize="0"/>
          <p:nvPr/>
        </p:nvPicPr>
        <p:blipFill rotWithShape="1">
          <a:blip r:embed="rId6">
            <a:alphaModFix/>
          </a:blip>
          <a:srcRect/>
          <a:stretch/>
        </p:blipFill>
        <p:spPr>
          <a:xfrm>
            <a:off x="7794635" y="-406911"/>
            <a:ext cx="1613165" cy="1536803"/>
          </a:xfrm>
          <a:prstGeom prst="rect">
            <a:avLst/>
          </a:prstGeom>
          <a:noFill/>
          <a:ln>
            <a:noFill/>
          </a:ln>
        </p:spPr>
      </p:pic>
      <p:grpSp>
        <p:nvGrpSpPr>
          <p:cNvPr id="123" name="Google Shape;123;p3"/>
          <p:cNvGrpSpPr/>
          <p:nvPr/>
        </p:nvGrpSpPr>
        <p:grpSpPr>
          <a:xfrm rot="-5400000">
            <a:off x="3835959" y="-1928139"/>
            <a:ext cx="1269731" cy="5126006"/>
            <a:chOff x="1728150" y="1599266"/>
            <a:chExt cx="792228" cy="3547865"/>
          </a:xfrm>
        </p:grpSpPr>
        <p:sp>
          <p:nvSpPr>
            <p:cNvPr id="124" name="Google Shape;124;p3"/>
            <p:cNvSpPr/>
            <p:nvPr/>
          </p:nvSpPr>
          <p:spPr>
            <a:xfrm>
              <a:off x="1728150" y="2103411"/>
              <a:ext cx="792228" cy="2539575"/>
            </a:xfrm>
            <a:custGeom>
              <a:avLst/>
              <a:gdLst/>
              <a:ahLst/>
              <a:cxnLst/>
              <a:rect l="l" t="t" r="r" b="b"/>
              <a:pathLst>
                <a:path w="21600" h="24304" extrusionOk="0">
                  <a:moveTo>
                    <a:pt x="3286" y="1601"/>
                  </a:moveTo>
                  <a:cubicBezTo>
                    <a:pt x="7086" y="-639"/>
                    <a:pt x="15262" y="-378"/>
                    <a:pt x="18125" y="1458"/>
                  </a:cubicBezTo>
                  <a:cubicBezTo>
                    <a:pt x="19855" y="2819"/>
                    <a:pt x="21632" y="8658"/>
                    <a:pt x="21600" y="12258"/>
                  </a:cubicBezTo>
                  <a:cubicBezTo>
                    <a:pt x="21569" y="15858"/>
                    <a:pt x="21747" y="21052"/>
                    <a:pt x="17936" y="23058"/>
                  </a:cubicBezTo>
                  <a:cubicBezTo>
                    <a:pt x="13624" y="24797"/>
                    <a:pt x="7566" y="24642"/>
                    <a:pt x="3475" y="23058"/>
                  </a:cubicBezTo>
                  <a:cubicBezTo>
                    <a:pt x="42" y="20766"/>
                    <a:pt x="32" y="15834"/>
                    <a:pt x="0" y="12258"/>
                  </a:cubicBezTo>
                  <a:cubicBezTo>
                    <a:pt x="-32" y="8682"/>
                    <a:pt x="1367" y="2962"/>
                    <a:pt x="3286" y="1601"/>
                  </a:cubicBezTo>
                  <a:close/>
                </a:path>
              </a:pathLst>
            </a:custGeom>
            <a:solidFill>
              <a:srgbClr val="FFCCCC"/>
            </a:solidFill>
            <a:ln>
              <a:noFill/>
            </a:ln>
          </p:spPr>
          <p:txBody>
            <a:bodyPr spcFirstLastPara="1" wrap="square" lIns="68569" tIns="34275" rIns="68569" bIns="34275" anchor="ctr" anchorCtr="0">
              <a:noAutofit/>
            </a:bodyPr>
            <a:lstStyle/>
            <a:p>
              <a:pPr algn="ctr"/>
              <a:endParaRPr sz="2400">
                <a:solidFill>
                  <a:schemeClr val="lt1"/>
                </a:solidFill>
                <a:latin typeface="Times New Roman"/>
                <a:ea typeface="Times New Roman"/>
                <a:cs typeface="Times New Roman"/>
                <a:sym typeface="Times New Roman"/>
              </a:endParaRPr>
            </a:p>
          </p:txBody>
        </p:sp>
        <p:sp>
          <p:nvSpPr>
            <p:cNvPr id="125" name="Google Shape;125;p3"/>
            <p:cNvSpPr/>
            <p:nvPr/>
          </p:nvSpPr>
          <p:spPr>
            <a:xfrm rot="5403274">
              <a:off x="350332" y="3236385"/>
              <a:ext cx="3547865" cy="273627"/>
            </a:xfrm>
            <a:prstGeom prst="rect">
              <a:avLst/>
            </a:prstGeom>
            <a:noFill/>
            <a:ln>
              <a:noFill/>
            </a:ln>
          </p:spPr>
          <p:txBody>
            <a:bodyPr spcFirstLastPara="1" wrap="square" lIns="68569" tIns="34275" rIns="68569" bIns="34275" anchor="t" anchorCtr="0">
              <a:spAutoFit/>
            </a:bodyPr>
            <a:lstStyle/>
            <a:p>
              <a:pPr algn="ctr"/>
              <a:r>
                <a:rPr lang="en-US" sz="2400" b="1">
                  <a:solidFill>
                    <a:srgbClr val="002060"/>
                  </a:solidFill>
                  <a:latin typeface="Times New Roman"/>
                  <a:ea typeface="Times New Roman"/>
                  <a:cs typeface="Times New Roman"/>
                  <a:sym typeface="Times New Roman"/>
                </a:rPr>
                <a:t>YÊU CẦU CẦN ĐẠT</a:t>
              </a:r>
              <a:endParaRPr sz="2400" b="1">
                <a:solidFill>
                  <a:srgbClr val="002060"/>
                </a:solidFill>
                <a:latin typeface="Times New Roman"/>
                <a:ea typeface="Times New Roman"/>
                <a:cs typeface="Times New Roman"/>
                <a:sym typeface="Times New Roman"/>
              </a:endParaRPr>
            </a:p>
          </p:txBody>
        </p:sp>
      </p:grpSp>
      <p:sp>
        <p:nvSpPr>
          <p:cNvPr id="127" name="Google Shape;127;p3"/>
          <p:cNvSpPr txBox="1"/>
          <p:nvPr/>
        </p:nvSpPr>
        <p:spPr>
          <a:xfrm>
            <a:off x="1410289" y="1412294"/>
            <a:ext cx="7546424" cy="572700"/>
          </a:xfrm>
          <a:prstGeom prst="rect">
            <a:avLst/>
          </a:prstGeom>
          <a:noFill/>
          <a:ln>
            <a:noFill/>
          </a:ln>
        </p:spPr>
        <p:txBody>
          <a:bodyPr spcFirstLastPara="1" wrap="square" lIns="68569" tIns="68569" rIns="68569" bIns="68569" anchor="ctr" anchorCtr="0">
            <a:noAutofit/>
          </a:bodyPr>
          <a:lstStyle/>
          <a:p>
            <a:pPr>
              <a:buClr>
                <a:schemeClr val="dk1"/>
              </a:buClr>
              <a:buSzPts val="3200"/>
            </a:pPr>
            <a:r>
              <a:rPr lang="en-US" sz="2100">
                <a:solidFill>
                  <a:srgbClr val="060B14"/>
                </a:solidFill>
                <a:latin typeface="Times New Roman"/>
                <a:ea typeface="Times New Roman"/>
                <a:cs typeface="Times New Roman"/>
                <a:sym typeface="Times New Roman"/>
              </a:rPr>
              <a:t>Nghe – viết đúng chính tả đoạn văn </a:t>
            </a:r>
            <a:r>
              <a:rPr lang="en-US" sz="2100" i="1">
                <a:solidFill>
                  <a:srgbClr val="060B14"/>
                </a:solidFill>
                <a:latin typeface="Times New Roman"/>
                <a:ea typeface="Times New Roman"/>
                <a:cs typeface="Times New Roman"/>
                <a:sym typeface="Times New Roman"/>
              </a:rPr>
              <a:t>Khám phá đáy biển ở Trường Sa</a:t>
            </a:r>
            <a:endParaRPr sz="2100" i="1">
              <a:solidFill>
                <a:srgbClr val="060B14"/>
              </a:solidFill>
              <a:latin typeface="Times New Roman"/>
              <a:ea typeface="Times New Roman"/>
              <a:cs typeface="Times New Roman"/>
              <a:sym typeface="Times New Roman"/>
            </a:endParaRPr>
          </a:p>
        </p:txBody>
      </p:sp>
      <p:sp>
        <p:nvSpPr>
          <p:cNvPr id="128" name="Google Shape;128;p3"/>
          <p:cNvSpPr txBox="1"/>
          <p:nvPr/>
        </p:nvSpPr>
        <p:spPr>
          <a:xfrm>
            <a:off x="1490576" y="2662280"/>
            <a:ext cx="7361938" cy="572700"/>
          </a:xfrm>
          <a:prstGeom prst="rect">
            <a:avLst/>
          </a:prstGeom>
          <a:noFill/>
          <a:ln>
            <a:noFill/>
          </a:ln>
        </p:spPr>
        <p:txBody>
          <a:bodyPr spcFirstLastPara="1" wrap="square" lIns="68569" tIns="68569" rIns="68569" bIns="68569" anchor="ctr" anchorCtr="0">
            <a:noAutofit/>
          </a:bodyPr>
          <a:lstStyle/>
          <a:p>
            <a:pPr>
              <a:buClr>
                <a:schemeClr val="dk1"/>
              </a:buClr>
              <a:buSzPts val="3200"/>
            </a:pPr>
            <a:r>
              <a:rPr lang="en-US" sz="2100">
                <a:solidFill>
                  <a:srgbClr val="060B14"/>
                </a:solidFill>
                <a:latin typeface="Times New Roman"/>
                <a:ea typeface="Times New Roman"/>
                <a:cs typeface="Times New Roman"/>
                <a:sym typeface="Times New Roman"/>
              </a:rPr>
              <a:t>Trình bày đúng đoạn văn, biết viết hoa các chữ cái sau dấu chấm, tên riêng.</a:t>
            </a:r>
            <a:endParaRPr sz="2100">
              <a:solidFill>
                <a:srgbClr val="060B14"/>
              </a:solidFill>
              <a:latin typeface="Times New Roman"/>
              <a:ea typeface="Times New Roman"/>
              <a:cs typeface="Times New Roman"/>
              <a:sym typeface="Times New Roman"/>
            </a:endParaRPr>
          </a:p>
        </p:txBody>
      </p:sp>
      <p:sp>
        <p:nvSpPr>
          <p:cNvPr id="129" name="Google Shape;129;p3"/>
          <p:cNvSpPr txBox="1"/>
          <p:nvPr/>
        </p:nvSpPr>
        <p:spPr>
          <a:xfrm>
            <a:off x="1490576" y="3749508"/>
            <a:ext cx="7589306" cy="572700"/>
          </a:xfrm>
          <a:prstGeom prst="rect">
            <a:avLst/>
          </a:prstGeom>
          <a:noFill/>
          <a:ln>
            <a:noFill/>
          </a:ln>
        </p:spPr>
        <p:txBody>
          <a:bodyPr spcFirstLastPara="1" wrap="square" lIns="68569" tIns="68569" rIns="68569" bIns="68569" anchor="ctr" anchorCtr="0">
            <a:noAutofit/>
          </a:bodyPr>
          <a:lstStyle/>
          <a:p>
            <a:pPr>
              <a:buClr>
                <a:schemeClr val="dk1"/>
              </a:buClr>
              <a:buSzPts val="3200"/>
            </a:pPr>
            <a:r>
              <a:rPr lang="en-US" sz="2100">
                <a:solidFill>
                  <a:srgbClr val="060B14"/>
                </a:solidFill>
                <a:latin typeface="Times New Roman"/>
                <a:ea typeface="Times New Roman"/>
                <a:cs typeface="Times New Roman"/>
                <a:sym typeface="Times New Roman"/>
              </a:rPr>
              <a:t>Làm đúng các bài tập chính tả âm vần : it/uyt, iêu/ươu, in/inh</a:t>
            </a:r>
            <a:endParaRPr sz="2100">
              <a:solidFill>
                <a:srgbClr val="060B14"/>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02336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childTnLst>
                                </p:cTn>
                              </p:par>
                              <p:par>
                                <p:cTn id="8" presetID="10" presetClass="entr" presetSubtype="0"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fade">
                                      <p:cBhvr>
                                        <p:cTn id="10" dur="1000"/>
                                        <p:tgtEl>
                                          <p:spTgt spid="123"/>
                                        </p:tgtEl>
                                      </p:cBhvr>
                                    </p:animEffect>
                                  </p:childTnLst>
                                </p:cTn>
                              </p:par>
                              <p:par>
                                <p:cTn id="11" presetID="10" presetClass="entr" presetSubtype="0" fill="hold" nodeType="withEffect">
                                  <p:stCondLst>
                                    <p:cond delay="1000"/>
                                  </p:stCondLst>
                                  <p:childTnLst>
                                    <p:set>
                                      <p:cBhvr>
                                        <p:cTn id="12" dur="1" fill="hold">
                                          <p:stCondLst>
                                            <p:cond delay="0"/>
                                          </p:stCondLst>
                                        </p:cTn>
                                        <p:tgtEl>
                                          <p:spTgt spid="119"/>
                                        </p:tgtEl>
                                        <p:attrNameLst>
                                          <p:attrName>style.visibility</p:attrName>
                                        </p:attrNameLst>
                                      </p:cBhvr>
                                      <p:to>
                                        <p:strVal val="visible"/>
                                      </p:to>
                                    </p:set>
                                    <p:animEffect transition="in" filter="fade">
                                      <p:cBhvr>
                                        <p:cTn id="13" dur="500"/>
                                        <p:tgtEl>
                                          <p:spTgt spid="119"/>
                                        </p:tgtEl>
                                      </p:cBhvr>
                                    </p:animEffect>
                                  </p:childTnLst>
                                </p:cTn>
                              </p:par>
                              <p:par>
                                <p:cTn id="14" presetID="10" presetClass="entr" presetSubtype="0" fill="hold" nodeType="withEffect">
                                  <p:stCondLst>
                                    <p:cond delay="2500"/>
                                  </p:stCondLst>
                                  <p:childTnLst>
                                    <p:set>
                                      <p:cBhvr>
                                        <p:cTn id="15" dur="1" fill="hold">
                                          <p:stCondLst>
                                            <p:cond delay="0"/>
                                          </p:stCondLst>
                                        </p:cTn>
                                        <p:tgtEl>
                                          <p:spTgt spid="120"/>
                                        </p:tgtEl>
                                        <p:attrNameLst>
                                          <p:attrName>style.visibility</p:attrName>
                                        </p:attrNameLst>
                                      </p:cBhvr>
                                      <p:to>
                                        <p:strVal val="visible"/>
                                      </p:to>
                                    </p:set>
                                    <p:animEffect transition="in" filter="fade">
                                      <p:cBhvr>
                                        <p:cTn id="16" dur="500"/>
                                        <p:tgtEl>
                                          <p:spTgt spid="120"/>
                                        </p:tgtEl>
                                      </p:cBhvr>
                                    </p:animEffect>
                                  </p:childTnLst>
                                </p:cTn>
                              </p:par>
                              <p:par>
                                <p:cTn id="17" presetID="10" presetClass="entr" presetSubtype="0" fill="hold" nodeType="withEffect">
                                  <p:stCondLst>
                                    <p:cond delay="4000"/>
                                  </p:stCondLst>
                                  <p:childTnLst>
                                    <p:set>
                                      <p:cBhvr>
                                        <p:cTn id="18" dur="1" fill="hold">
                                          <p:stCondLst>
                                            <p:cond delay="0"/>
                                          </p:stCondLst>
                                        </p:cTn>
                                        <p:tgtEl>
                                          <p:spTgt spid="121"/>
                                        </p:tgtEl>
                                        <p:attrNameLst>
                                          <p:attrName>style.visibility</p:attrName>
                                        </p:attrNameLst>
                                      </p:cBhvr>
                                      <p:to>
                                        <p:strVal val="visible"/>
                                      </p:to>
                                    </p:set>
                                    <p:animEffect transition="in" filter="fade">
                                      <p:cBhvr>
                                        <p:cTn id="19"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53C1CB-2E03-4E23-837B-86F9E1D040C8}"/>
              </a:ext>
            </a:extLst>
          </p:cNvPr>
          <p:cNvGrpSpPr/>
          <p:nvPr/>
        </p:nvGrpSpPr>
        <p:grpSpPr>
          <a:xfrm>
            <a:off x="423125" y="299377"/>
            <a:ext cx="8266766" cy="887337"/>
            <a:chOff x="280267" y="915918"/>
            <a:chExt cx="11022354" cy="1183117"/>
          </a:xfrm>
        </p:grpSpPr>
        <p:grpSp>
          <p:nvGrpSpPr>
            <p:cNvPr id="4" name="Group 3">
              <a:extLst>
                <a:ext uri="{FF2B5EF4-FFF2-40B4-BE49-F238E27FC236}">
                  <a16:creationId xmlns:a16="http://schemas.microsoft.com/office/drawing/2014/main" id="{796DA6AB-0C05-4E8E-BEF2-F93BA6DA8506}"/>
                </a:ext>
              </a:extLst>
            </p:cNvPr>
            <p:cNvGrpSpPr/>
            <p:nvPr/>
          </p:nvGrpSpPr>
          <p:grpSpPr>
            <a:xfrm>
              <a:off x="280267" y="915918"/>
              <a:ext cx="838162" cy="731520"/>
              <a:chOff x="3041858" y="1727884"/>
              <a:chExt cx="1371500" cy="1188720"/>
            </a:xfrm>
          </p:grpSpPr>
          <p:sp>
            <p:nvSpPr>
              <p:cNvPr id="6" name="Google Shape;418;p36">
                <a:extLst>
                  <a:ext uri="{FF2B5EF4-FFF2-40B4-BE49-F238E27FC236}">
                    <a16:creationId xmlns:a16="http://schemas.microsoft.com/office/drawing/2014/main" id="{9139949B-959A-477F-B50F-DE83681594A2}"/>
                  </a:ext>
                </a:extLst>
              </p:cNvPr>
              <p:cNvSpPr/>
              <p:nvPr/>
            </p:nvSpPr>
            <p:spPr>
              <a:xfrm>
                <a:off x="3041858" y="1727884"/>
                <a:ext cx="1188720" cy="1188720"/>
              </a:xfrm>
              <a:prstGeom prst="ellipse">
                <a:avLst/>
              </a:prstGeom>
              <a:solidFill>
                <a:srgbClr val="FFFFAF"/>
              </a:solidFill>
              <a:ln>
                <a:noFill/>
              </a:ln>
            </p:spPr>
            <p:txBody>
              <a:bodyPr spcFirstLastPara="1" wrap="square" lIns="91279" tIns="91279" rIns="91279" bIns="91279" anchor="ctr" anchorCtr="0">
                <a:noAutofit/>
              </a:bodyPr>
              <a:lstStyle/>
              <a:p>
                <a:pPr algn="just"/>
                <a:endParaRPr sz="1350">
                  <a:solidFill>
                    <a:srgbClr val="7030A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E5669EA9-E732-42DA-A8C2-2873C191C601}"/>
                  </a:ext>
                </a:extLst>
              </p:cNvPr>
              <p:cNvSpPr txBox="1">
                <a:spLocks/>
              </p:cNvSpPr>
              <p:nvPr/>
            </p:nvSpPr>
            <p:spPr>
              <a:xfrm>
                <a:off x="3216360" y="1912463"/>
                <a:ext cx="1196998" cy="770400"/>
              </a:xfrm>
              <a:prstGeom prst="rect">
                <a:avLst/>
              </a:prstGeom>
            </p:spPr>
            <p:txBody>
              <a:bodyPr spcFirstLastPara="1" wrap="square" lIns="91279" tIns="91279" rIns="91279" bIns="9127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300">
                    <a:solidFill>
                      <a:srgbClr val="7030A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3AF43753-0D70-4854-8B8C-47937B172D56}"/>
                </a:ext>
              </a:extLst>
            </p:cNvPr>
            <p:cNvSpPr txBox="1"/>
            <p:nvPr/>
          </p:nvSpPr>
          <p:spPr>
            <a:xfrm>
              <a:off x="1006727" y="991039"/>
              <a:ext cx="10295894" cy="1107996"/>
            </a:xfrm>
            <a:prstGeom prst="rect">
              <a:avLst/>
            </a:prstGeom>
            <a:noFill/>
          </p:spPr>
          <p:txBody>
            <a:bodyPr wrap="square" rtlCol="0">
              <a:spAutoFit/>
            </a:bodyPr>
            <a:lstStyle/>
            <a:p>
              <a:pPr algn="just"/>
              <a:r>
                <a:rPr lang="en-US" sz="2400">
                  <a:solidFill>
                    <a:srgbClr val="7030A0"/>
                  </a:solidFill>
                  <a:latin typeface="+mj-lt"/>
                  <a:ea typeface="Arial-Rounded" pitchFamily="34" charset="0"/>
                  <a:cs typeface="Arial-Rounded" pitchFamily="34" charset="0"/>
                </a:rPr>
                <a:t>Nghe – viết: </a:t>
              </a:r>
              <a:r>
                <a:rPr lang="en-US" sz="2400" i="1">
                  <a:solidFill>
                    <a:srgbClr val="7030A0"/>
                  </a:solidFill>
                  <a:latin typeface="+mj-lt"/>
                  <a:ea typeface="Arial-Rounded" pitchFamily="34" charset="0"/>
                  <a:cs typeface="Arial-Rounded" pitchFamily="34" charset="0"/>
                </a:rPr>
                <a:t>Khám phá đáy biển ở Trường Sa </a:t>
              </a:r>
              <a:r>
                <a:rPr lang="en-US" sz="2400">
                  <a:solidFill>
                    <a:srgbClr val="7030A0"/>
                  </a:solidFill>
                  <a:latin typeface="+mj-lt"/>
                  <a:ea typeface="Arial-Rounded" pitchFamily="34" charset="0"/>
                  <a:cs typeface="Arial-Rounded" pitchFamily="34" charset="0"/>
                </a:rPr>
                <a:t>(từ </a:t>
              </a:r>
              <a:r>
                <a:rPr lang="en-US" sz="2400" i="1">
                  <a:solidFill>
                    <a:srgbClr val="7030A0"/>
                  </a:solidFill>
                  <a:latin typeface="+mj-lt"/>
                  <a:ea typeface="Arial-Rounded" pitchFamily="34" charset="0"/>
                  <a:cs typeface="Arial-Rounded" pitchFamily="34" charset="0"/>
                </a:rPr>
                <a:t>Biển ở Trường Sa </a:t>
              </a:r>
              <a:r>
                <a:rPr lang="en-US" sz="2400">
                  <a:solidFill>
                    <a:srgbClr val="7030A0"/>
                  </a:solidFill>
                  <a:latin typeface="+mj-lt"/>
                  <a:ea typeface="Arial-Rounded" pitchFamily="34" charset="0"/>
                  <a:cs typeface="Arial-Rounded" pitchFamily="34" charset="0"/>
                </a:rPr>
                <a:t>đến</a:t>
              </a:r>
              <a:r>
                <a:rPr lang="en-US" sz="2400" i="1">
                  <a:solidFill>
                    <a:srgbClr val="7030A0"/>
                  </a:solidFill>
                  <a:latin typeface="+mj-lt"/>
                  <a:ea typeface="Arial-Rounded" pitchFamily="34" charset="0"/>
                  <a:cs typeface="Arial-Rounded" pitchFamily="34" charset="0"/>
                </a:rPr>
                <a:t> dưới đáy biển</a:t>
              </a:r>
              <a:r>
                <a:rPr lang="en-US" sz="2400">
                  <a:solidFill>
                    <a:srgbClr val="7030A0"/>
                  </a:solidFill>
                  <a:latin typeface="+mj-lt"/>
                  <a:ea typeface="Arial-Rounded" pitchFamily="34" charset="0"/>
                  <a:cs typeface="Arial-Rounded" pitchFamily="34" charset="0"/>
                </a:rPr>
                <a:t>).</a:t>
              </a:r>
              <a:r>
                <a:rPr lang="en-US" sz="2400" i="1">
                  <a:solidFill>
                    <a:srgbClr val="7030A0"/>
                  </a:solidFill>
                  <a:latin typeface="+mj-lt"/>
                  <a:ea typeface="Arial-Rounded" pitchFamily="34" charset="0"/>
                  <a:cs typeface="Arial-Rounded" pitchFamily="34" charset="0"/>
                </a:rPr>
                <a:t> </a:t>
              </a:r>
              <a:endParaRPr lang="en-US" sz="2400">
                <a:solidFill>
                  <a:srgbClr val="7030A0"/>
                </a:solidFill>
                <a:latin typeface="+mj-lt"/>
                <a:ea typeface="Arial-Rounded" pitchFamily="34" charset="0"/>
                <a:cs typeface="Arial-Rounded" pitchFamily="34" charset="0"/>
              </a:endParaRPr>
            </a:p>
          </p:txBody>
        </p:sp>
      </p:grpSp>
      <p:sp>
        <p:nvSpPr>
          <p:cNvPr id="14" name="TextBox 13">
            <a:extLst>
              <a:ext uri="{FF2B5EF4-FFF2-40B4-BE49-F238E27FC236}">
                <a16:creationId xmlns:a16="http://schemas.microsoft.com/office/drawing/2014/main" id="{D553B6A6-4A21-4A5B-9BAB-013539211DC5}"/>
              </a:ext>
            </a:extLst>
          </p:cNvPr>
          <p:cNvSpPr txBox="1"/>
          <p:nvPr/>
        </p:nvSpPr>
        <p:spPr>
          <a:xfrm>
            <a:off x="1143001" y="1371600"/>
            <a:ext cx="6632921" cy="530816"/>
          </a:xfrm>
          <a:prstGeom prst="rect">
            <a:avLst/>
          </a:prstGeom>
          <a:noFill/>
        </p:spPr>
        <p:txBody>
          <a:bodyPr wrap="square" lIns="68479" tIns="34241" rIns="68479" bIns="34241" rtlCol="0">
            <a:spAutoFit/>
          </a:bodyPr>
          <a:lstStyle/>
          <a:p>
            <a:pPr algn="ctr"/>
            <a:r>
              <a:rPr lang="en-US" sz="3000" b="1">
                <a:solidFill>
                  <a:srgbClr val="FF0000"/>
                </a:solidFill>
                <a:latin typeface="+mj-lt"/>
                <a:ea typeface="Arial-Rounded" panose="020B0500000000000000" pitchFamily="34" charset="0"/>
                <a:cs typeface="Arial-Rounded" panose="020B0500000000000000" pitchFamily="34" charset="0"/>
              </a:rPr>
              <a:t>Khám phá đáy biển ở Trường Sa</a:t>
            </a:r>
            <a:endParaRPr lang="en-US" sz="3000" b="1" dirty="0">
              <a:solidFill>
                <a:srgbClr val="FF0000"/>
              </a:solidFill>
              <a:latin typeface="+mj-lt"/>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F129CD4C-AEC1-41A1-AA9F-3A5E7E918C05}"/>
              </a:ext>
            </a:extLst>
          </p:cNvPr>
          <p:cNvSpPr txBox="1"/>
          <p:nvPr/>
        </p:nvSpPr>
        <p:spPr>
          <a:xfrm>
            <a:off x="461106" y="2100062"/>
            <a:ext cx="7996709" cy="2585323"/>
          </a:xfrm>
          <a:prstGeom prst="rect">
            <a:avLst/>
          </a:prstGeom>
          <a:noFill/>
        </p:spPr>
        <p:txBody>
          <a:bodyPr wrap="square">
            <a:spAutoFit/>
          </a:bodyPr>
          <a:lstStyle/>
          <a:p>
            <a:pPr algn="just"/>
            <a:r>
              <a:rPr lang="en-US" sz="2700">
                <a:latin typeface="+mn-lt"/>
              </a:rPr>
              <a:t>	</a:t>
            </a:r>
            <a:r>
              <a:rPr lang="vi-VN" sz="2700">
                <a:latin typeface="+mn-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a:t>
            </a:r>
            <a:r>
              <a:rPr lang="en-US" sz="2700">
                <a:latin typeface="+mn-lt"/>
              </a:rPr>
              <a:t> </a:t>
            </a:r>
          </a:p>
          <a:p>
            <a:pPr algn="r"/>
            <a:r>
              <a:rPr lang="en-US" sz="2700">
                <a:latin typeface="+mn-lt"/>
              </a:rPr>
              <a:t>(</a:t>
            </a:r>
            <a:r>
              <a:rPr lang="en-US" sz="2700" i="1">
                <a:latin typeface="+mn-lt"/>
              </a:rPr>
              <a:t>Theo</a:t>
            </a:r>
            <a:r>
              <a:rPr lang="en-US" sz="2700">
                <a:latin typeface="+mn-lt"/>
              </a:rPr>
              <a:t> Nguyễn Xuân Thuỷ)</a:t>
            </a:r>
            <a:endParaRPr lang="en-US" sz="2400"/>
          </a:p>
        </p:txBody>
      </p:sp>
    </p:spTree>
    <p:extLst>
      <p:ext uri="{BB962C8B-B14F-4D97-AF65-F5344CB8AC3E}">
        <p14:creationId xmlns:p14="http://schemas.microsoft.com/office/powerpoint/2010/main" val="3080258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553B6A6-4A21-4A5B-9BAB-013539211DC5}"/>
              </a:ext>
            </a:extLst>
          </p:cNvPr>
          <p:cNvSpPr txBox="1"/>
          <p:nvPr/>
        </p:nvSpPr>
        <p:spPr>
          <a:xfrm>
            <a:off x="1142999" y="518356"/>
            <a:ext cx="6632921" cy="530816"/>
          </a:xfrm>
          <a:prstGeom prst="rect">
            <a:avLst/>
          </a:prstGeom>
          <a:noFill/>
        </p:spPr>
        <p:txBody>
          <a:bodyPr wrap="square" lIns="68479" tIns="34241" rIns="68479" bIns="34241" rtlCol="0">
            <a:spAutoFit/>
          </a:bodyPr>
          <a:lstStyle/>
          <a:p>
            <a:pPr algn="ctr"/>
            <a:r>
              <a:rPr lang="en-US" sz="3000" b="1">
                <a:solidFill>
                  <a:srgbClr val="FF0000"/>
                </a:solidFill>
                <a:latin typeface="+mj-lt"/>
                <a:ea typeface="Arial-Rounded" panose="020B0500000000000000" pitchFamily="34" charset="0"/>
                <a:cs typeface="Arial-Rounded" panose="020B0500000000000000" pitchFamily="34" charset="0"/>
              </a:rPr>
              <a:t>Khám phá đáy biển ở Trường Sa</a:t>
            </a:r>
            <a:endParaRPr lang="en-US" sz="3000" b="1" dirty="0">
              <a:solidFill>
                <a:srgbClr val="FF0000"/>
              </a:solidFill>
              <a:latin typeface="+mj-lt"/>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F129CD4C-AEC1-41A1-AA9F-3A5E7E918C05}"/>
              </a:ext>
            </a:extLst>
          </p:cNvPr>
          <p:cNvSpPr txBox="1"/>
          <p:nvPr/>
        </p:nvSpPr>
        <p:spPr>
          <a:xfrm>
            <a:off x="461106" y="1528562"/>
            <a:ext cx="7996709" cy="2585323"/>
          </a:xfrm>
          <a:prstGeom prst="rect">
            <a:avLst/>
          </a:prstGeom>
          <a:noFill/>
        </p:spPr>
        <p:txBody>
          <a:bodyPr wrap="square">
            <a:spAutoFit/>
          </a:bodyPr>
          <a:lstStyle/>
          <a:p>
            <a:pPr algn="just"/>
            <a:r>
              <a:rPr lang="en-US" sz="2700">
                <a:latin typeface="+mn-lt"/>
              </a:rPr>
              <a:t>	</a:t>
            </a:r>
            <a:r>
              <a:rPr lang="vi-VN" sz="2700">
                <a:latin typeface="+mn-lt"/>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a:t>
            </a:r>
            <a:r>
              <a:rPr lang="en-US" sz="2700">
                <a:latin typeface="+mn-lt"/>
              </a:rPr>
              <a:t> </a:t>
            </a:r>
          </a:p>
          <a:p>
            <a:pPr algn="r"/>
            <a:r>
              <a:rPr lang="en-US" sz="2700">
                <a:latin typeface="+mn-lt"/>
              </a:rPr>
              <a:t>(</a:t>
            </a:r>
            <a:r>
              <a:rPr lang="en-US" sz="2700" i="1">
                <a:latin typeface="+mn-lt"/>
              </a:rPr>
              <a:t>Theo</a:t>
            </a:r>
            <a:r>
              <a:rPr lang="en-US" sz="2700">
                <a:latin typeface="+mn-lt"/>
              </a:rPr>
              <a:t> Nguyễn Xuân Thuỷ)</a:t>
            </a:r>
            <a:endParaRPr lang="en-US" sz="2400"/>
          </a:p>
        </p:txBody>
      </p:sp>
      <p:sp>
        <p:nvSpPr>
          <p:cNvPr id="9" name="TextBox 8">
            <a:extLst>
              <a:ext uri="{FF2B5EF4-FFF2-40B4-BE49-F238E27FC236}">
                <a16:creationId xmlns:a16="http://schemas.microsoft.com/office/drawing/2014/main" id="{2B2971F5-0689-42A4-B967-DC5C62CFABC1}"/>
              </a:ext>
            </a:extLst>
          </p:cNvPr>
          <p:cNvSpPr txBox="1"/>
          <p:nvPr/>
        </p:nvSpPr>
        <p:spPr>
          <a:xfrm>
            <a:off x="461106" y="1528562"/>
            <a:ext cx="7996709" cy="2585323"/>
          </a:xfrm>
          <a:prstGeom prst="rect">
            <a:avLst/>
          </a:prstGeom>
          <a:noFill/>
        </p:spPr>
        <p:txBody>
          <a:bodyPr wrap="square">
            <a:spAutoFit/>
          </a:bodyPr>
          <a:lstStyle/>
          <a:p>
            <a:pPr algn="just"/>
            <a:r>
              <a:rPr lang="en-US" sz="2700">
                <a:latin typeface="+mn-lt"/>
              </a:rPr>
              <a:t>	</a:t>
            </a:r>
            <a:r>
              <a:rPr lang="vi-VN" sz="2700">
                <a:solidFill>
                  <a:srgbClr val="7030A0"/>
                </a:solidFill>
                <a:latin typeface="+mn-lt"/>
              </a:rPr>
              <a:t>Biển ở Trường Sa có những loài cá đẹp rực rỡ và lạ mắt. </a:t>
            </a:r>
            <a:r>
              <a:rPr lang="vi-VN" sz="2700">
                <a:solidFill>
                  <a:srgbClr val="C00000"/>
                </a:solidFill>
                <a:latin typeface="+mn-lt"/>
              </a:rPr>
              <a:t>Từng đàn cá đủ màu sắc, dày đặc đến hàng trăm con tạo nên một tấm thảm hoa di động. </a:t>
            </a:r>
            <a:r>
              <a:rPr lang="vi-VN" sz="2700">
                <a:solidFill>
                  <a:srgbClr val="00B050"/>
                </a:solidFill>
                <a:latin typeface="+mn-lt"/>
              </a:rPr>
              <a:t>Những vỉa san hô chạy dài từ chân mỗi đảo xuống sâu dần dưới đáy biển.</a:t>
            </a:r>
            <a:r>
              <a:rPr lang="en-US" sz="2700">
                <a:solidFill>
                  <a:srgbClr val="00B050"/>
                </a:solidFill>
                <a:latin typeface="+mn-lt"/>
              </a:rPr>
              <a:t> </a:t>
            </a:r>
          </a:p>
          <a:p>
            <a:pPr algn="r"/>
            <a:r>
              <a:rPr lang="en-US" sz="2700">
                <a:latin typeface="+mn-lt"/>
              </a:rPr>
              <a:t>(</a:t>
            </a:r>
            <a:r>
              <a:rPr lang="en-US" sz="2700" i="1">
                <a:latin typeface="+mn-lt"/>
              </a:rPr>
              <a:t>Theo</a:t>
            </a:r>
            <a:r>
              <a:rPr lang="en-US" sz="2700">
                <a:latin typeface="+mn-lt"/>
              </a:rPr>
              <a:t> Nguyễn Xuân Thuỷ)</a:t>
            </a:r>
            <a:endParaRPr lang="en-US" sz="2400"/>
          </a:p>
        </p:txBody>
      </p:sp>
      <p:sp>
        <p:nvSpPr>
          <p:cNvPr id="12" name="TextBox 11"/>
          <p:cNvSpPr txBox="1"/>
          <p:nvPr/>
        </p:nvSpPr>
        <p:spPr>
          <a:xfrm>
            <a:off x="721213" y="4113885"/>
            <a:ext cx="3228769" cy="830997"/>
          </a:xfrm>
          <a:prstGeom prst="rect">
            <a:avLst/>
          </a:prstGeom>
          <a:noFill/>
        </p:spPr>
        <p:txBody>
          <a:bodyPr wrap="none" rtlCol="0">
            <a:spAutoFit/>
          </a:bodyPr>
          <a:lstStyle/>
          <a:p>
            <a:r>
              <a:rPr lang="en-US" sz="2400" b="1" i="1">
                <a:solidFill>
                  <a:srgbClr val="002060"/>
                </a:solidFill>
              </a:rPr>
              <a:t>Bài viết có mấy câu?</a:t>
            </a:r>
          </a:p>
          <a:p>
            <a:endParaRPr lang="en-US" sz="2400" i="1">
              <a:solidFill>
                <a:srgbClr val="002060"/>
              </a:solidFill>
            </a:endParaRPr>
          </a:p>
        </p:txBody>
      </p:sp>
      <p:sp>
        <p:nvSpPr>
          <p:cNvPr id="13" name="TextBox 12"/>
          <p:cNvSpPr txBox="1"/>
          <p:nvPr/>
        </p:nvSpPr>
        <p:spPr>
          <a:xfrm>
            <a:off x="1630217" y="4541850"/>
            <a:ext cx="971741" cy="830997"/>
          </a:xfrm>
          <a:prstGeom prst="rect">
            <a:avLst/>
          </a:prstGeom>
          <a:noFill/>
        </p:spPr>
        <p:txBody>
          <a:bodyPr wrap="none" rtlCol="0">
            <a:spAutoFit/>
          </a:bodyPr>
          <a:lstStyle/>
          <a:p>
            <a:pPr algn="ctr"/>
            <a:r>
              <a:rPr lang="en-US" sz="2400" b="1">
                <a:solidFill>
                  <a:srgbClr val="FF0000"/>
                </a:solidFill>
              </a:rPr>
              <a:t>3 câu</a:t>
            </a:r>
          </a:p>
          <a:p>
            <a:pPr algn="ctr"/>
            <a:endParaRPr lang="en-US" sz="2400"/>
          </a:p>
        </p:txBody>
      </p:sp>
    </p:spTree>
    <p:extLst>
      <p:ext uri="{BB962C8B-B14F-4D97-AF65-F5344CB8AC3E}">
        <p14:creationId xmlns:p14="http://schemas.microsoft.com/office/powerpoint/2010/main" val="251562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553B6A6-4A21-4A5B-9BAB-013539211DC5}"/>
              </a:ext>
            </a:extLst>
          </p:cNvPr>
          <p:cNvSpPr txBox="1"/>
          <p:nvPr/>
        </p:nvSpPr>
        <p:spPr>
          <a:xfrm>
            <a:off x="1291591" y="445770"/>
            <a:ext cx="6632921" cy="530816"/>
          </a:xfrm>
          <a:prstGeom prst="rect">
            <a:avLst/>
          </a:prstGeom>
          <a:noFill/>
        </p:spPr>
        <p:txBody>
          <a:bodyPr wrap="square" lIns="68479" tIns="34241" rIns="68479" bIns="34241" rtlCol="0">
            <a:spAutoFit/>
          </a:bodyPr>
          <a:lstStyle/>
          <a:p>
            <a:pPr algn="ctr"/>
            <a:r>
              <a:rPr lang="en-US" sz="3000" b="1">
                <a:solidFill>
                  <a:srgbClr val="FF0000"/>
                </a:solidFill>
                <a:latin typeface="+mj-lt"/>
                <a:ea typeface="Arial-Rounded" panose="020B0500000000000000" pitchFamily="34" charset="0"/>
                <a:cs typeface="Arial-Rounded" panose="020B0500000000000000" pitchFamily="34" charset="0"/>
              </a:rPr>
              <a:t>Khám phá đáy biển ở Trường Sa</a:t>
            </a:r>
            <a:endParaRPr lang="en-US" sz="3000" b="1" dirty="0">
              <a:solidFill>
                <a:srgbClr val="FF0000"/>
              </a:solidFill>
              <a:latin typeface="+mj-lt"/>
              <a:ea typeface="Arial-Rounded" panose="020B0500000000000000" pitchFamily="34" charset="0"/>
              <a:cs typeface="Arial-Rounded" panose="020B0500000000000000" pitchFamily="34" charset="0"/>
            </a:endParaRPr>
          </a:p>
        </p:txBody>
      </p:sp>
      <p:sp>
        <p:nvSpPr>
          <p:cNvPr id="5" name="Arrow: Right 4">
            <a:extLst>
              <a:ext uri="{FF2B5EF4-FFF2-40B4-BE49-F238E27FC236}">
                <a16:creationId xmlns:a16="http://schemas.microsoft.com/office/drawing/2014/main" id="{A94447E0-7772-4995-A8DE-FC2CFEA49919}"/>
              </a:ext>
            </a:extLst>
          </p:cNvPr>
          <p:cNvSpPr/>
          <p:nvPr/>
        </p:nvSpPr>
        <p:spPr>
          <a:xfrm>
            <a:off x="834390" y="1531621"/>
            <a:ext cx="670115" cy="19430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TextBox 14">
            <a:extLst>
              <a:ext uri="{FF2B5EF4-FFF2-40B4-BE49-F238E27FC236}">
                <a16:creationId xmlns:a16="http://schemas.microsoft.com/office/drawing/2014/main" id="{2B2971F5-0689-42A4-B967-DC5C62CFABC1}"/>
              </a:ext>
            </a:extLst>
          </p:cNvPr>
          <p:cNvSpPr txBox="1"/>
          <p:nvPr/>
        </p:nvSpPr>
        <p:spPr>
          <a:xfrm>
            <a:off x="609696" y="1394460"/>
            <a:ext cx="7996709" cy="2585323"/>
          </a:xfrm>
          <a:prstGeom prst="rect">
            <a:avLst/>
          </a:prstGeom>
          <a:noFill/>
        </p:spPr>
        <p:txBody>
          <a:bodyPr wrap="square">
            <a:spAutoFit/>
          </a:bodyPr>
          <a:lstStyle/>
          <a:p>
            <a:pPr algn="just"/>
            <a:r>
              <a:rPr lang="en-US" sz="2700">
                <a:latin typeface="+mn-lt"/>
              </a:rPr>
              <a:t>	</a:t>
            </a:r>
            <a:r>
              <a:rPr lang="vi-VN" sz="2700">
                <a:solidFill>
                  <a:srgbClr val="7030A0"/>
                </a:solidFill>
                <a:latin typeface="+mn-lt"/>
              </a:rPr>
              <a:t>Biển ở Trường Sa có những loài cá đẹp rực rỡ và lạ mắt. </a:t>
            </a:r>
            <a:r>
              <a:rPr lang="vi-VN" sz="2700">
                <a:solidFill>
                  <a:srgbClr val="C00000"/>
                </a:solidFill>
                <a:latin typeface="+mn-lt"/>
              </a:rPr>
              <a:t>Từng đàn cá đủ màu sắc, dày đặc đến hàng trăm con tạo nên một tấm thảm hoa di động. </a:t>
            </a:r>
            <a:r>
              <a:rPr lang="vi-VN" sz="2700">
                <a:solidFill>
                  <a:srgbClr val="00B050"/>
                </a:solidFill>
                <a:latin typeface="+mn-lt"/>
              </a:rPr>
              <a:t>Những vỉa san hô chạy dài từ chân mỗi đảo xuống sâu dần dưới đáy biển.</a:t>
            </a:r>
            <a:r>
              <a:rPr lang="en-US" sz="2700">
                <a:solidFill>
                  <a:srgbClr val="00B050"/>
                </a:solidFill>
                <a:latin typeface="+mn-lt"/>
              </a:rPr>
              <a:t> </a:t>
            </a:r>
          </a:p>
          <a:p>
            <a:pPr algn="r"/>
            <a:r>
              <a:rPr lang="en-US" sz="2700">
                <a:latin typeface="+mn-lt"/>
              </a:rPr>
              <a:t>(</a:t>
            </a:r>
            <a:r>
              <a:rPr lang="en-US" sz="2700" i="1">
                <a:latin typeface="+mn-lt"/>
              </a:rPr>
              <a:t>Theo</a:t>
            </a:r>
            <a:r>
              <a:rPr lang="en-US" sz="2700">
                <a:latin typeface="+mn-lt"/>
              </a:rPr>
              <a:t> Nguyễn Xuân Thuỷ)</a:t>
            </a:r>
            <a:endParaRPr lang="en-US" sz="2400"/>
          </a:p>
        </p:txBody>
      </p:sp>
    </p:spTree>
    <p:extLst>
      <p:ext uri="{BB962C8B-B14F-4D97-AF65-F5344CB8AC3E}">
        <p14:creationId xmlns:p14="http://schemas.microsoft.com/office/powerpoint/2010/main" val="8410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553B6A6-4A21-4A5B-9BAB-013539211DC5}"/>
              </a:ext>
            </a:extLst>
          </p:cNvPr>
          <p:cNvSpPr txBox="1"/>
          <p:nvPr/>
        </p:nvSpPr>
        <p:spPr>
          <a:xfrm>
            <a:off x="1142999" y="518356"/>
            <a:ext cx="6632921" cy="530816"/>
          </a:xfrm>
          <a:prstGeom prst="rect">
            <a:avLst/>
          </a:prstGeom>
          <a:noFill/>
        </p:spPr>
        <p:txBody>
          <a:bodyPr wrap="square" lIns="68479" tIns="34241" rIns="68479" bIns="34241" rtlCol="0">
            <a:spAutoFit/>
          </a:bodyPr>
          <a:lstStyle/>
          <a:p>
            <a:pPr algn="ctr"/>
            <a:r>
              <a:rPr lang="en-US" sz="3000" b="1">
                <a:solidFill>
                  <a:srgbClr val="FF0000"/>
                </a:solidFill>
                <a:latin typeface="+mj-lt"/>
                <a:ea typeface="Arial-Rounded" panose="020B0500000000000000" pitchFamily="34" charset="0"/>
                <a:cs typeface="Arial-Rounded" panose="020B0500000000000000" pitchFamily="34" charset="0"/>
              </a:rPr>
              <a:t>Khám phá đáy biển ở Trường Sa</a:t>
            </a:r>
            <a:endParaRPr lang="en-US" sz="3000" b="1" dirty="0">
              <a:solidFill>
                <a:srgbClr val="FF0000"/>
              </a:solidFill>
              <a:latin typeface="+mj-lt"/>
              <a:ea typeface="Arial-Rounded" panose="020B0500000000000000" pitchFamily="34" charset="0"/>
              <a:cs typeface="Arial-Rounded" panose="020B0500000000000000" pitchFamily="34" charset="0"/>
            </a:endParaRPr>
          </a:p>
        </p:txBody>
      </p:sp>
      <p:sp>
        <p:nvSpPr>
          <p:cNvPr id="7" name="Oval 6">
            <a:extLst>
              <a:ext uri="{FF2B5EF4-FFF2-40B4-BE49-F238E27FC236}">
                <a16:creationId xmlns:a16="http://schemas.microsoft.com/office/drawing/2014/main" id="{EBF36507-802F-4D5C-8F0B-E9B5416DE0ED}"/>
              </a:ext>
            </a:extLst>
          </p:cNvPr>
          <p:cNvSpPr/>
          <p:nvPr/>
        </p:nvSpPr>
        <p:spPr>
          <a:xfrm>
            <a:off x="1355688" y="1575412"/>
            <a:ext cx="351926" cy="40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B2971F5-0689-42A4-B967-DC5C62CFABC1}"/>
              </a:ext>
            </a:extLst>
          </p:cNvPr>
          <p:cNvSpPr txBox="1"/>
          <p:nvPr/>
        </p:nvSpPr>
        <p:spPr>
          <a:xfrm>
            <a:off x="461104" y="1536302"/>
            <a:ext cx="7996709" cy="2585323"/>
          </a:xfrm>
          <a:prstGeom prst="rect">
            <a:avLst/>
          </a:prstGeom>
          <a:noFill/>
        </p:spPr>
        <p:txBody>
          <a:bodyPr wrap="square">
            <a:spAutoFit/>
          </a:bodyPr>
          <a:lstStyle/>
          <a:p>
            <a:pPr algn="just"/>
            <a:r>
              <a:rPr lang="en-US" sz="2700">
                <a:latin typeface="+mn-lt"/>
              </a:rPr>
              <a:t>	</a:t>
            </a:r>
            <a:r>
              <a:rPr lang="vi-VN" sz="2700">
                <a:solidFill>
                  <a:srgbClr val="7030A0"/>
                </a:solidFill>
                <a:latin typeface="+mn-lt"/>
              </a:rPr>
              <a:t>Biển ở Trường Sa có những loài cá đẹp rực rỡ và lạ mắt. </a:t>
            </a:r>
            <a:r>
              <a:rPr lang="vi-VN" sz="2700">
                <a:solidFill>
                  <a:srgbClr val="C00000"/>
                </a:solidFill>
                <a:latin typeface="+mn-lt"/>
              </a:rPr>
              <a:t>Từng đàn cá đủ màu sắc,</a:t>
            </a:r>
            <a:r>
              <a:rPr lang="en-US" sz="2700">
                <a:solidFill>
                  <a:srgbClr val="C00000"/>
                </a:solidFill>
                <a:latin typeface="+mn-lt"/>
              </a:rPr>
              <a:t> </a:t>
            </a:r>
            <a:r>
              <a:rPr lang="vi-VN" sz="2700">
                <a:solidFill>
                  <a:srgbClr val="C00000"/>
                </a:solidFill>
                <a:latin typeface="+mn-lt"/>
              </a:rPr>
              <a:t>dày đặc đến hàng trăm con tạo nên một tấm thảm hoa di động. </a:t>
            </a:r>
            <a:r>
              <a:rPr lang="vi-VN" sz="2700">
                <a:solidFill>
                  <a:srgbClr val="00B050"/>
                </a:solidFill>
                <a:latin typeface="+mn-lt"/>
              </a:rPr>
              <a:t>Những vỉa san hô chạy dài từ chân mỗi đảo xuống sâu dần dưới đáy biển.</a:t>
            </a:r>
            <a:r>
              <a:rPr lang="en-US" sz="2700">
                <a:solidFill>
                  <a:srgbClr val="00B050"/>
                </a:solidFill>
                <a:latin typeface="+mn-lt"/>
              </a:rPr>
              <a:t> </a:t>
            </a:r>
          </a:p>
          <a:p>
            <a:pPr algn="r"/>
            <a:r>
              <a:rPr lang="en-US" sz="2700">
                <a:latin typeface="+mn-lt"/>
              </a:rPr>
              <a:t>(</a:t>
            </a:r>
            <a:r>
              <a:rPr lang="en-US" sz="2700" i="1">
                <a:latin typeface="+mn-lt"/>
              </a:rPr>
              <a:t>Theo</a:t>
            </a:r>
            <a:r>
              <a:rPr lang="en-US" sz="2700">
                <a:latin typeface="+mn-lt"/>
              </a:rPr>
              <a:t> Nguyễn Xuân Thuỷ)</a:t>
            </a:r>
            <a:endParaRPr lang="en-US" sz="2400"/>
          </a:p>
        </p:txBody>
      </p:sp>
      <p:sp>
        <p:nvSpPr>
          <p:cNvPr id="10" name="TextBox 9"/>
          <p:cNvSpPr txBox="1"/>
          <p:nvPr/>
        </p:nvSpPr>
        <p:spPr>
          <a:xfrm>
            <a:off x="279091" y="4121625"/>
            <a:ext cx="6290505" cy="830997"/>
          </a:xfrm>
          <a:prstGeom prst="rect">
            <a:avLst/>
          </a:prstGeom>
          <a:noFill/>
        </p:spPr>
        <p:txBody>
          <a:bodyPr wrap="none" rtlCol="0">
            <a:spAutoFit/>
          </a:bodyPr>
          <a:lstStyle/>
          <a:p>
            <a:pPr marL="158750" indent="0">
              <a:buNone/>
            </a:pPr>
            <a:r>
              <a:rPr lang="en-US" sz="2400" b="1"/>
              <a:t>Bài viết có những chữ nào cần viết hoa?</a:t>
            </a:r>
          </a:p>
          <a:p>
            <a:endParaRPr lang="en-US" sz="2400"/>
          </a:p>
        </p:txBody>
      </p:sp>
      <p:sp>
        <p:nvSpPr>
          <p:cNvPr id="15" name="Hộp Văn bản 10">
            <a:extLst>
              <a:ext uri="{FF2B5EF4-FFF2-40B4-BE49-F238E27FC236}">
                <a16:creationId xmlns:a16="http://schemas.microsoft.com/office/drawing/2014/main" id="{8B1B9233-5A2C-4532-AAF3-FD6FD26362C8}"/>
              </a:ext>
            </a:extLst>
          </p:cNvPr>
          <p:cNvSpPr txBox="1"/>
          <p:nvPr/>
        </p:nvSpPr>
        <p:spPr>
          <a:xfrm>
            <a:off x="626836" y="4598678"/>
            <a:ext cx="9910619" cy="461665"/>
          </a:xfrm>
          <a:prstGeom prst="rect">
            <a:avLst/>
          </a:prstGeom>
          <a:noFill/>
        </p:spPr>
        <p:txBody>
          <a:bodyPr wrap="square" rtlCol="0">
            <a:spAutoFit/>
          </a:bodyPr>
          <a:lstStyle/>
          <a:p>
            <a:r>
              <a:rPr lang="en-US" sz="2400" b="1" dirty="0" err="1">
                <a:solidFill>
                  <a:srgbClr val="FF0000"/>
                </a:solidFill>
                <a:latin typeface="+mj-lt"/>
                <a:ea typeface="Arial-Rounded" panose="020B0500000000000000" charset="0"/>
                <a:cs typeface="Arial-Rounded" panose="020B0500000000000000" charset="0"/>
              </a:rPr>
              <a:t>Tất</a:t>
            </a:r>
            <a:r>
              <a:rPr lang="en-US" sz="2400" b="1" dirty="0">
                <a:solidFill>
                  <a:srgbClr val="FF0000"/>
                </a:solidFill>
                <a:latin typeface="+mj-lt"/>
                <a:ea typeface="Arial-Rounded" panose="020B0500000000000000" charset="0"/>
                <a:cs typeface="Arial-Rounded" panose="020B0500000000000000" charset="0"/>
              </a:rPr>
              <a:t> </a:t>
            </a:r>
            <a:r>
              <a:rPr lang="en-US" sz="2400" b="1" dirty="0" err="1">
                <a:solidFill>
                  <a:srgbClr val="FF0000"/>
                </a:solidFill>
                <a:latin typeface="+mj-lt"/>
                <a:ea typeface="Arial-Rounded" panose="020B0500000000000000" charset="0"/>
                <a:cs typeface="Arial-Rounded" panose="020B0500000000000000" charset="0"/>
              </a:rPr>
              <a:t>cả</a:t>
            </a:r>
            <a:r>
              <a:rPr lang="en-US" sz="2400" b="1" dirty="0">
                <a:solidFill>
                  <a:srgbClr val="FF0000"/>
                </a:solidFill>
                <a:latin typeface="+mj-lt"/>
                <a:ea typeface="Arial-Rounded" panose="020B0500000000000000" charset="0"/>
                <a:cs typeface="Arial-Rounded" panose="020B0500000000000000" charset="0"/>
              </a:rPr>
              <a:t> </a:t>
            </a:r>
            <a:r>
              <a:rPr lang="en-US" sz="2400" b="1" dirty="0" err="1">
                <a:solidFill>
                  <a:srgbClr val="FF0000"/>
                </a:solidFill>
                <a:latin typeface="+mj-lt"/>
                <a:ea typeface="Arial-Rounded" panose="020B0500000000000000" charset="0"/>
                <a:cs typeface="Arial-Rounded" panose="020B0500000000000000" charset="0"/>
              </a:rPr>
              <a:t>chữ</a:t>
            </a:r>
            <a:r>
              <a:rPr lang="en-US" sz="2400" b="1" dirty="0">
                <a:solidFill>
                  <a:srgbClr val="FF0000"/>
                </a:solidFill>
                <a:latin typeface="+mj-lt"/>
                <a:ea typeface="Arial-Rounded" panose="020B0500000000000000" charset="0"/>
                <a:cs typeface="Arial-Rounded" panose="020B0500000000000000" charset="0"/>
              </a:rPr>
              <a:t> </a:t>
            </a:r>
            <a:r>
              <a:rPr lang="en-US" sz="2400" b="1" dirty="0" err="1">
                <a:solidFill>
                  <a:srgbClr val="FF0000"/>
                </a:solidFill>
                <a:latin typeface="+mj-lt"/>
                <a:ea typeface="Arial-Rounded" panose="020B0500000000000000" charset="0"/>
                <a:cs typeface="Arial-Rounded" panose="020B0500000000000000" charset="0"/>
              </a:rPr>
              <a:t>cái</a:t>
            </a:r>
            <a:r>
              <a:rPr lang="en-US" sz="2400" b="1" dirty="0">
                <a:solidFill>
                  <a:srgbClr val="FF0000"/>
                </a:solidFill>
                <a:latin typeface="+mj-lt"/>
                <a:ea typeface="Arial-Rounded" panose="020B0500000000000000" charset="0"/>
                <a:cs typeface="Arial-Rounded" panose="020B0500000000000000" charset="0"/>
              </a:rPr>
              <a:t> </a:t>
            </a:r>
            <a:r>
              <a:rPr lang="en-US" sz="2400" b="1" dirty="0" err="1">
                <a:solidFill>
                  <a:srgbClr val="FF0000"/>
                </a:solidFill>
                <a:latin typeface="+mj-lt"/>
                <a:ea typeface="Arial-Rounded" panose="020B0500000000000000" charset="0"/>
                <a:cs typeface="Arial-Rounded" panose="020B0500000000000000" charset="0"/>
              </a:rPr>
              <a:t>đầu</a:t>
            </a:r>
            <a:r>
              <a:rPr lang="en-US" sz="2400" b="1" dirty="0">
                <a:solidFill>
                  <a:srgbClr val="FF0000"/>
                </a:solidFill>
                <a:latin typeface="+mj-lt"/>
                <a:ea typeface="Arial-Rounded" panose="020B0500000000000000" charset="0"/>
                <a:cs typeface="Arial-Rounded" panose="020B0500000000000000" charset="0"/>
              </a:rPr>
              <a:t> </a:t>
            </a:r>
            <a:r>
              <a:rPr lang="en-US" sz="2400" b="1" dirty="0" err="1">
                <a:solidFill>
                  <a:srgbClr val="FF0000"/>
                </a:solidFill>
                <a:latin typeface="+mj-lt"/>
                <a:ea typeface="Arial-Rounded" panose="020B0500000000000000" charset="0"/>
                <a:cs typeface="Arial-Rounded" panose="020B0500000000000000" charset="0"/>
              </a:rPr>
              <a:t>mỗi</a:t>
            </a:r>
            <a:r>
              <a:rPr lang="en-US" sz="2400" b="1" dirty="0">
                <a:solidFill>
                  <a:srgbClr val="FF0000"/>
                </a:solidFill>
                <a:latin typeface="+mj-lt"/>
                <a:ea typeface="Arial-Rounded" panose="020B0500000000000000" charset="0"/>
                <a:cs typeface="Arial-Rounded" panose="020B0500000000000000" charset="0"/>
              </a:rPr>
              <a:t> </a:t>
            </a:r>
            <a:r>
              <a:rPr lang="en-US" sz="2400" b="1" dirty="0" err="1">
                <a:solidFill>
                  <a:srgbClr val="FF0000"/>
                </a:solidFill>
                <a:latin typeface="+mj-lt"/>
                <a:ea typeface="Arial-Rounded" panose="020B0500000000000000" charset="0"/>
                <a:cs typeface="Arial-Rounded" panose="020B0500000000000000" charset="0"/>
              </a:rPr>
              <a:t>câu</a:t>
            </a:r>
            <a:r>
              <a:rPr lang="en-US" sz="2400" b="1" dirty="0">
                <a:solidFill>
                  <a:srgbClr val="FF0000"/>
                </a:solidFill>
                <a:latin typeface="+mj-lt"/>
                <a:ea typeface="Arial-Rounded" panose="020B0500000000000000" charset="0"/>
                <a:cs typeface="Arial-Rounded" panose="020B0500000000000000" charset="0"/>
              </a:rPr>
              <a:t> </a:t>
            </a:r>
            <a:r>
              <a:rPr lang="en-US" sz="2400" b="1" dirty="0" err="1">
                <a:solidFill>
                  <a:srgbClr val="FF0000"/>
                </a:solidFill>
                <a:latin typeface="+mj-lt"/>
                <a:ea typeface="Arial-Rounded" panose="020B0500000000000000" charset="0"/>
                <a:cs typeface="Arial-Rounded" panose="020B0500000000000000" charset="0"/>
              </a:rPr>
              <a:t>văn</a:t>
            </a:r>
            <a:r>
              <a:rPr lang="en-US" sz="2400" b="1" dirty="0">
                <a:solidFill>
                  <a:srgbClr val="FF0000"/>
                </a:solidFill>
                <a:latin typeface="+mj-lt"/>
                <a:ea typeface="Arial-Rounded" panose="020B0500000000000000" charset="0"/>
                <a:cs typeface="Arial-Rounded" panose="020B0500000000000000" charset="0"/>
              </a:rPr>
              <a:t>.</a:t>
            </a:r>
          </a:p>
        </p:txBody>
      </p:sp>
      <p:sp>
        <p:nvSpPr>
          <p:cNvPr id="17" name="Oval 16">
            <a:extLst>
              <a:ext uri="{FF2B5EF4-FFF2-40B4-BE49-F238E27FC236}">
                <a16:creationId xmlns:a16="http://schemas.microsoft.com/office/drawing/2014/main" id="{EBF36507-802F-4D5C-8F0B-E9B5416DE0ED}"/>
              </a:ext>
            </a:extLst>
          </p:cNvPr>
          <p:cNvSpPr/>
          <p:nvPr/>
        </p:nvSpPr>
        <p:spPr>
          <a:xfrm>
            <a:off x="2662518" y="1976212"/>
            <a:ext cx="351926" cy="40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BF36507-802F-4D5C-8F0B-E9B5416DE0ED}"/>
              </a:ext>
            </a:extLst>
          </p:cNvPr>
          <p:cNvSpPr/>
          <p:nvPr/>
        </p:nvSpPr>
        <p:spPr>
          <a:xfrm>
            <a:off x="1459995" y="2828963"/>
            <a:ext cx="351926" cy="40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BF36507-802F-4D5C-8F0B-E9B5416DE0ED}"/>
              </a:ext>
            </a:extLst>
          </p:cNvPr>
          <p:cNvSpPr/>
          <p:nvPr/>
        </p:nvSpPr>
        <p:spPr>
          <a:xfrm>
            <a:off x="2509415" y="1572199"/>
            <a:ext cx="351926" cy="40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BF36507-802F-4D5C-8F0B-E9B5416DE0ED}"/>
              </a:ext>
            </a:extLst>
          </p:cNvPr>
          <p:cNvSpPr/>
          <p:nvPr/>
        </p:nvSpPr>
        <p:spPr>
          <a:xfrm>
            <a:off x="3816245" y="1588287"/>
            <a:ext cx="351926" cy="40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543CFBE-964D-43D7-8CAF-38B5726AAA73}"/>
              </a:ext>
            </a:extLst>
          </p:cNvPr>
          <p:cNvSpPr/>
          <p:nvPr/>
        </p:nvSpPr>
        <p:spPr>
          <a:xfrm>
            <a:off x="2509415" y="2176612"/>
            <a:ext cx="175963" cy="2362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543CFBE-964D-43D7-8CAF-38B5726AAA73}"/>
              </a:ext>
            </a:extLst>
          </p:cNvPr>
          <p:cNvSpPr/>
          <p:nvPr/>
        </p:nvSpPr>
        <p:spPr>
          <a:xfrm>
            <a:off x="1284032" y="3013021"/>
            <a:ext cx="175963" cy="2362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543CFBE-964D-43D7-8CAF-38B5726AAA73}"/>
              </a:ext>
            </a:extLst>
          </p:cNvPr>
          <p:cNvSpPr/>
          <p:nvPr/>
        </p:nvSpPr>
        <p:spPr>
          <a:xfrm>
            <a:off x="4982105" y="3400877"/>
            <a:ext cx="175963" cy="2362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1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heel(1)">
                                      <p:cBhvr>
                                        <p:cTn id="16" dur="2000"/>
                                        <p:tgtEl>
                                          <p:spTgt spid="17"/>
                                        </p:tgtEl>
                                      </p:cBhvr>
                                    </p:animEffec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heel(1)">
                                      <p:cBhvr>
                                        <p:cTn id="21" dur="2000"/>
                                        <p:tgtEl>
                                          <p:spTgt spid="18"/>
                                        </p:tgtEl>
                                      </p:cBhvr>
                                    </p:animEffec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2000"/>
                                        <p:tgtEl>
                                          <p:spTgt spid="19"/>
                                        </p:tgtEl>
                                      </p:cBhvr>
                                    </p:animEffec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2000"/>
                                        <p:tgtEl>
                                          <p:spTgt spid="20"/>
                                        </p:tgtEl>
                                      </p:cBhvr>
                                    </p:animEffec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heel(1)">
                                      <p:cBhvr>
                                        <p:cTn id="36" dur="2000"/>
                                        <p:tgtEl>
                                          <p:spTgt spid="21"/>
                                        </p:tgtEl>
                                      </p:cBhvr>
                                    </p:animEffec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heel(1)">
                                      <p:cBhvr>
                                        <p:cTn id="41" dur="2000"/>
                                        <p:tgtEl>
                                          <p:spTgt spid="22"/>
                                        </p:tgtEl>
                                      </p:cBhvr>
                                    </p:animEffec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heel(1)">
                                      <p:cBhvr>
                                        <p:cTn id="46" dur="2000"/>
                                        <p:tgtEl>
                                          <p:spTgt spid="23"/>
                                        </p:tgtEl>
                                      </p:cBhvr>
                                    </p:animEffec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5" grpId="0"/>
      <p:bldP spid="17" grpId="0" animBg="1"/>
      <p:bldP spid="18" grpId="0" animBg="1"/>
      <p:bldP spid="19" grpId="0" animBg="1"/>
      <p:bldP spid="20"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a:extLst>
              <a:ext uri="{FF2B5EF4-FFF2-40B4-BE49-F238E27FC236}">
                <a16:creationId xmlns:a16="http://schemas.microsoft.com/office/drawing/2014/main" id="{E28F8844-7ADD-405D-9EBF-920F2A9E35B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37" b="98638" l="4429" r="98143">
                        <a14:foregroundMark x1="18143" y1="48501" x2="13857" y2="66213"/>
                        <a14:foregroundMark x1="13857" y1="66213" x2="17143" y2="78474"/>
                        <a14:foregroundMark x1="30143" y1="51771" x2="28714" y2="74114"/>
                        <a14:foregroundMark x1="28714" y1="74114" x2="26857" y2="77929"/>
                        <a14:foregroundMark x1="34143" y1="53134" x2="29857" y2="74659"/>
                        <a14:foregroundMark x1="29857" y1="74659" x2="27714" y2="75749"/>
                        <a14:foregroundMark x1="23286" y1="62398" x2="18429" y2="79292"/>
                        <a14:foregroundMark x1="18429" y1="79292" x2="18571" y2="80654"/>
                        <a14:foregroundMark x1="15143" y1="73025" x2="26714" y2="76294"/>
                        <a14:foregroundMark x1="26714" y1="76294" x2="27857" y2="73297"/>
                        <a14:foregroundMark x1="27286" y1="47956" x2="24571" y2="56403"/>
                        <a14:foregroundMark x1="32286" y1="76022" x2="38714" y2="89646"/>
                        <a14:foregroundMark x1="38714" y1="89646" x2="32714" y2="86104"/>
                        <a14:foregroundMark x1="13429" y1="72207" x2="4714" y2="83924"/>
                        <a14:foregroundMark x1="4714" y1="83924" x2="13143" y2="89646"/>
                        <a14:foregroundMark x1="7857" y1="73842" x2="7857" y2="73842"/>
                        <a14:foregroundMark x1="39143" y1="77112" x2="39143" y2="77112"/>
                        <a14:foregroundMark x1="40000" y1="74114" x2="40571" y2="84741"/>
                        <a14:foregroundMark x1="41857" y1="75749" x2="43286" y2="87466"/>
                        <a14:foregroundMark x1="14000" y1="97275" x2="23714" y2="98638"/>
                        <a14:foregroundMark x1="77286" y1="18529" x2="70857" y2="36512"/>
                        <a14:foregroundMark x1="70857" y1="36512" x2="77143" y2="47139"/>
                        <a14:foregroundMark x1="77143" y1="47139" x2="85000" y2="40327"/>
                        <a14:foregroundMark x1="85000" y1="40327" x2="77000" y2="38420"/>
                        <a14:foregroundMark x1="77000" y1="38420" x2="78857" y2="30790"/>
                        <a14:foregroundMark x1="70714" y1="19346" x2="70714" y2="19346"/>
                        <a14:foregroundMark x1="71429" y1="19346" x2="74571" y2="14169"/>
                        <a14:foregroundMark x1="94429" y1="29155" x2="92571" y2="29700"/>
                        <a14:foregroundMark x1="95143" y1="77657" x2="98143" y2="91553"/>
                        <a14:foregroundMark x1="87429" y1="97003" x2="89857" y2="96730"/>
                      </a14:backgroundRemoval>
                    </a14:imgEffect>
                  </a14:imgLayer>
                </a14:imgProps>
              </a:ext>
              <a:ext uri="{28A0092B-C50C-407E-A947-70E740481C1C}">
                <a14:useLocalDpi xmlns:a14="http://schemas.microsoft.com/office/drawing/2010/main" val="0"/>
              </a:ext>
            </a:extLst>
          </a:blip>
          <a:srcRect/>
          <a:stretch>
            <a:fillRect/>
          </a:stretch>
        </p:blipFill>
        <p:spPr bwMode="auto">
          <a:xfrm>
            <a:off x="1883865" y="1755085"/>
            <a:ext cx="4988254" cy="2615270"/>
          </a:xfrm>
          <a:prstGeom prst="rect">
            <a:avLst/>
          </a:prstGeom>
          <a:noFill/>
          <a:extLst>
            <a:ext uri="{909E8E84-426E-40DD-AFC4-6F175D3DCCD1}">
              <a14:hiddenFill xmlns:a14="http://schemas.microsoft.com/office/drawing/2010/main">
                <a:solidFill>
                  <a:srgbClr val="FFFFFF"/>
                </a:solidFill>
              </a14:hiddenFill>
            </a:ext>
          </a:extLst>
        </p:spPr>
      </p:pic>
      <p:sp>
        <p:nvSpPr>
          <p:cNvPr id="29" name="Hộp Văn bản 1">
            <a:extLst>
              <a:ext uri="{FF2B5EF4-FFF2-40B4-BE49-F238E27FC236}">
                <a16:creationId xmlns:a16="http://schemas.microsoft.com/office/drawing/2014/main" id="{E18C4617-9525-40B1-84DD-504A68719358}"/>
              </a:ext>
            </a:extLst>
          </p:cNvPr>
          <p:cNvSpPr txBox="1"/>
          <p:nvPr/>
        </p:nvSpPr>
        <p:spPr>
          <a:xfrm>
            <a:off x="1592509" y="713821"/>
            <a:ext cx="6503312" cy="828941"/>
          </a:xfrm>
          <a:prstGeom prst="rect">
            <a:avLst/>
          </a:prstGeom>
          <a:noFill/>
        </p:spPr>
        <p:txBody>
          <a:bodyPr wrap="square" rtlCol="0">
            <a:prstTxWarp prst="textWave1">
              <a:avLst/>
            </a:prstTxWarp>
            <a:spAutoFit/>
          </a:bodyPr>
          <a:lstStyle/>
          <a:p>
            <a:pPr algn="ctr"/>
            <a:r>
              <a:rPr lang="en-US" sz="4937" dirty="0" err="1">
                <a:solidFill>
                  <a:srgbClr val="00B050"/>
                </a:solidFill>
                <a:latin typeface="HP-087" panose="020B0803050302020204" pitchFamily="34" charset="0"/>
              </a:rPr>
              <a:t>Luyện</a:t>
            </a:r>
            <a:r>
              <a:rPr lang="en-US" sz="4937" dirty="0">
                <a:solidFill>
                  <a:srgbClr val="00B050"/>
                </a:solidFill>
                <a:latin typeface="HP-087" panose="020B0803050302020204" pitchFamily="34" charset="0"/>
              </a:rPr>
              <a:t> </a:t>
            </a:r>
            <a:r>
              <a:rPr lang="en-US" sz="4937" dirty="0" err="1">
                <a:solidFill>
                  <a:srgbClr val="00B050"/>
                </a:solidFill>
                <a:latin typeface="HP-087" panose="020B0803050302020204" pitchFamily="34" charset="0"/>
              </a:rPr>
              <a:t>viết</a:t>
            </a:r>
            <a:r>
              <a:rPr lang="en-US" sz="4937" dirty="0">
                <a:solidFill>
                  <a:srgbClr val="00B050"/>
                </a:solidFill>
                <a:latin typeface="HP-087" panose="020B0803050302020204" pitchFamily="34" charset="0"/>
              </a:rPr>
              <a:t> </a:t>
            </a:r>
            <a:r>
              <a:rPr lang="en-US" sz="4937" dirty="0" err="1">
                <a:solidFill>
                  <a:srgbClr val="00B050"/>
                </a:solidFill>
                <a:latin typeface="HP-087" panose="020B0803050302020204" pitchFamily="34" charset="0"/>
              </a:rPr>
              <a:t>từ</a:t>
            </a:r>
            <a:r>
              <a:rPr lang="en-US" sz="4937" dirty="0">
                <a:solidFill>
                  <a:srgbClr val="00B050"/>
                </a:solidFill>
                <a:latin typeface="HP-087" panose="020B0803050302020204" pitchFamily="34" charset="0"/>
              </a:rPr>
              <a:t> </a:t>
            </a:r>
            <a:r>
              <a:rPr lang="en-US" sz="4937" dirty="0" err="1">
                <a:solidFill>
                  <a:srgbClr val="00B050"/>
                </a:solidFill>
                <a:latin typeface="HP-087" panose="020B0803050302020204" pitchFamily="34" charset="0"/>
              </a:rPr>
              <a:t>khó</a:t>
            </a:r>
            <a:endParaRPr lang="en-US" sz="4937" dirty="0">
              <a:solidFill>
                <a:srgbClr val="00B050"/>
              </a:solidFill>
              <a:latin typeface="HP-087" panose="020B0803050302020204" pitchFamily="34" charset="0"/>
            </a:endParaRPr>
          </a:p>
        </p:txBody>
      </p:sp>
    </p:spTree>
    <p:custDataLst>
      <p:tags r:id="rId1"/>
    </p:custDataLst>
    <p:extLst>
      <p:ext uri="{BB962C8B-B14F-4D97-AF65-F5344CB8AC3E}">
        <p14:creationId xmlns:p14="http://schemas.microsoft.com/office/powerpoint/2010/main" val="3258304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heme/theme1.xml><?xml version="1.0" encoding="utf-8"?>
<a:theme xmlns:a="http://schemas.openxmlformats.org/drawingml/2006/main" name="World Ocean Day at School By Slidesgo">
  <a:themeElements>
    <a:clrScheme name="Simple Light">
      <a:dk1>
        <a:srgbClr val="335A6D"/>
      </a:dk1>
      <a:lt1>
        <a:srgbClr val="78C5DC"/>
      </a:lt1>
      <a:dk2>
        <a:srgbClr val="9BD5E0"/>
      </a:dk2>
      <a:lt2>
        <a:srgbClr val="BAE0E3"/>
      </a:lt2>
      <a:accent1>
        <a:srgbClr val="346B47"/>
      </a:accent1>
      <a:accent2>
        <a:srgbClr val="619366"/>
      </a:accent2>
      <a:accent3>
        <a:srgbClr val="EFCF4E"/>
      </a:accent3>
      <a:accent4>
        <a:srgbClr val="AE3636"/>
      </a:accent4>
      <a:accent5>
        <a:srgbClr val="D170AA"/>
      </a:accent5>
      <a:accent6>
        <a:srgbClr val="DA8CBB"/>
      </a:accent6>
      <a:hlink>
        <a:srgbClr val="335A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498</Words>
  <Application>Microsoft Office PowerPoint</Application>
  <PresentationFormat>On-screen Show (16:9)</PresentationFormat>
  <Paragraphs>83</Paragraphs>
  <Slides>21</Slides>
  <Notes>15</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21</vt:i4>
      </vt:variant>
    </vt:vector>
  </HeadingPairs>
  <TitlesOfParts>
    <vt:vector size="39" baseType="lpstr">
      <vt:lpstr>宋体</vt:lpstr>
      <vt:lpstr>Times New Roman</vt:lpstr>
      <vt:lpstr>Arial</vt:lpstr>
      <vt:lpstr>Cute Font</vt:lpstr>
      <vt:lpstr>HP001 5 hàng</vt:lpstr>
      <vt:lpstr>Calibri</vt:lpstr>
      <vt:lpstr>Montserrat SemiBold</vt:lpstr>
      <vt:lpstr>HP-087</vt:lpstr>
      <vt:lpstr>Fira Sans Extra Condensed Medium</vt:lpstr>
      <vt:lpstr>AvantGarde</vt:lpstr>
      <vt:lpstr>Arial-Rounded</vt:lpstr>
      <vt:lpstr>字魂59号-创粗黑</vt:lpstr>
      <vt:lpstr>HP001 4 hàng</vt:lpstr>
      <vt:lpstr>等线</vt:lpstr>
      <vt:lpstr>Cambria</vt:lpstr>
      <vt:lpstr>Montserrat Medium</vt:lpstr>
      <vt:lpstr>字魂35号-经典雅黑</vt:lpstr>
      <vt:lpstr>World Ocean Day at School By Slidesgo</vt:lpstr>
      <vt:lpstr>CHÀO MỪNG CÁC EM  ĐẾN VỚI TIẾT TIẾNG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TIẾNG VIỆT!</dc:title>
  <dc:creator>Admin</dc:creator>
  <cp:lastModifiedBy>ANH KHOA</cp:lastModifiedBy>
  <cp:revision>17</cp:revision>
  <dcterms:modified xsi:type="dcterms:W3CDTF">2024-05-10T08:06:32Z</dcterms:modified>
</cp:coreProperties>
</file>